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tiff" ContentType="image/tif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00" r:id="rId1"/>
  </p:sldMasterIdLst>
  <p:notesMasterIdLst>
    <p:notesMasterId r:id="rId23"/>
  </p:notesMasterIdLst>
  <p:handoutMasterIdLst>
    <p:handoutMasterId r:id="rId24"/>
  </p:handoutMasterIdLst>
  <p:sldIdLst>
    <p:sldId id="446" r:id="rId2"/>
    <p:sldId id="256" r:id="rId3"/>
    <p:sldId id="410" r:id="rId4"/>
    <p:sldId id="1310" r:id="rId5"/>
    <p:sldId id="1286" r:id="rId6"/>
    <p:sldId id="624" r:id="rId7"/>
    <p:sldId id="1330" r:id="rId8"/>
    <p:sldId id="1410" r:id="rId9"/>
    <p:sldId id="1392" r:id="rId10"/>
    <p:sldId id="1348" r:id="rId11"/>
    <p:sldId id="1414" r:id="rId12"/>
    <p:sldId id="509" r:id="rId13"/>
    <p:sldId id="1424" r:id="rId14"/>
    <p:sldId id="1412" r:id="rId15"/>
    <p:sldId id="1385" r:id="rId16"/>
    <p:sldId id="1423" r:id="rId17"/>
    <p:sldId id="427" r:id="rId18"/>
    <p:sldId id="1337" r:id="rId19"/>
    <p:sldId id="1338" r:id="rId20"/>
    <p:sldId id="1322" r:id="rId21"/>
    <p:sldId id="290" r:id="rId22"/>
  </p:sldIdLst>
  <p:sldSz cx="9144000" cy="5143500" type="screen16x9"/>
  <p:notesSz cx="6858000" cy="9144000"/>
  <p:custDataLst>
    <p:tags r:id="rId25"/>
  </p:custDataLst>
  <p:defaultTex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p:defaultTextStyle>
  <p:extLst>
    <p:ext uri="{EFAFB233-063F-42B5-8137-9DF3F51BA10A}">
      <p15:sldGuideLst xmlns:p15="http://schemas.microsoft.com/office/powerpoint/2012/main">
        <p15:guide id="1" pos="3144" userDrawn="1">
          <p15:clr>
            <a:srgbClr val="A4A3A4"/>
          </p15:clr>
        </p15:guide>
        <p15:guide id="2" orient="horz" pos="1620">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Mitesh Gohil" initials="" lastIdx="31" clrIdx="0"/>
  <p:cmAuthor id="1" name="Kate Ryan" initials="KR" lastIdx="11" clrIdx="1">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33CC"/>
    <a:srgbClr val="004669"/>
    <a:srgbClr val="86DBF2"/>
    <a:srgbClr val="049FD9"/>
    <a:srgbClr val="1FAED4"/>
    <a:srgbClr val="72C059"/>
    <a:srgbClr val="B2D171"/>
    <a:srgbClr val="B8E1D0"/>
    <a:srgbClr val="26194B"/>
    <a:srgbClr val="9891A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083E6E3-FA7D-4D7B-A595-EF9225AFEA82}">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18603FDC-E32A-4AB5-989C-0864C3EAD2B8}" styleName="Themed Style 2 - Accent 2">
    <a:tblBg>
      <a:fillRef idx="3">
        <a:schemeClr val="accent2"/>
      </a:fillRef>
      <a:effectRef idx="3">
        <a:schemeClr val="accent2"/>
      </a:effectRef>
    </a:tblBg>
    <a:wholeTbl>
      <a:tcTxStyle>
        <a:fontRef idx="minor">
          <a:scrgbClr r="0" g="0" b="0"/>
        </a:fontRef>
        <a:schemeClr val="lt1"/>
      </a:tcTxStyle>
      <a:tcStyle>
        <a:tcBdr>
          <a:left>
            <a:lnRef idx="1">
              <a:schemeClr val="accent2">
                <a:tint val="50000"/>
              </a:schemeClr>
            </a:lnRef>
          </a:left>
          <a:right>
            <a:lnRef idx="1">
              <a:schemeClr val="accent2">
                <a:tint val="50000"/>
              </a:schemeClr>
            </a:lnRef>
          </a:right>
          <a:top>
            <a:lnRef idx="1">
              <a:schemeClr val="accent2">
                <a:tint val="50000"/>
              </a:schemeClr>
            </a:lnRef>
          </a:top>
          <a:bottom>
            <a:lnRef idx="1">
              <a:schemeClr val="accent2">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03447BB-5D67-496B-8E87-E561075AD55C}" styleName="Dark Style 1 - Accent 3">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3"/>
          </a:solidFill>
        </a:fill>
      </a:tcStyle>
    </a:wholeTbl>
    <a:band1H>
      <a:tcStyle>
        <a:tcBdr/>
        <a:fill>
          <a:solidFill>
            <a:schemeClr val="accent3">
              <a:shade val="60000"/>
            </a:schemeClr>
          </a:solidFill>
        </a:fill>
      </a:tcStyle>
    </a:band1H>
    <a:band1V>
      <a:tcStyle>
        <a:tcBdr/>
        <a:fill>
          <a:solidFill>
            <a:schemeClr val="accent3">
              <a:shade val="60000"/>
            </a:schemeClr>
          </a:solidFill>
        </a:fill>
      </a:tcStyle>
    </a:band1V>
    <a:lastCol>
      <a:tcTxStyle b="on"/>
      <a:tcStyle>
        <a:tcBdr>
          <a:left>
            <a:ln w="25400" cmpd="sng">
              <a:solidFill>
                <a:schemeClr val="lt1"/>
              </a:solidFill>
            </a:ln>
          </a:left>
        </a:tcBdr>
        <a:fill>
          <a:solidFill>
            <a:schemeClr val="accent3">
              <a:shade val="60000"/>
            </a:schemeClr>
          </a:solidFill>
        </a:fill>
      </a:tcStyle>
    </a:lastCol>
    <a:firstCol>
      <a:tcTxStyle b="on"/>
      <a:tcStyle>
        <a:tcBdr>
          <a:right>
            <a:ln w="25400" cmpd="sng">
              <a:solidFill>
                <a:schemeClr val="lt1"/>
              </a:solidFill>
            </a:ln>
          </a:right>
        </a:tcBdr>
        <a:fill>
          <a:solidFill>
            <a:schemeClr val="accent3">
              <a:shade val="60000"/>
            </a:schemeClr>
          </a:solidFill>
        </a:fill>
      </a:tcStyle>
    </a:firstCol>
    <a:lastRow>
      <a:tcTxStyle b="on"/>
      <a:tcStyle>
        <a:tcBdr>
          <a:top>
            <a:ln w="25400" cmpd="sng">
              <a:solidFill>
                <a:schemeClr val="lt1"/>
              </a:solidFill>
            </a:ln>
          </a:top>
        </a:tcBdr>
        <a:fill>
          <a:solidFill>
            <a:schemeClr val="accent3">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983" autoAdjust="0"/>
    <p:restoredTop sz="96469" autoAdjust="0"/>
  </p:normalViewPr>
  <p:slideViewPr>
    <p:cSldViewPr snapToGrid="0" snapToObjects="1" showGuides="1">
      <p:cViewPr varScale="1">
        <p:scale>
          <a:sx n="122" d="100"/>
          <a:sy n="122" d="100"/>
        </p:scale>
        <p:origin x="192" y="960"/>
      </p:cViewPr>
      <p:guideLst>
        <p:guide pos="3144"/>
        <p:guide orient="horz" pos="1620"/>
      </p:guideLst>
    </p:cSldViewPr>
  </p:slideViewPr>
  <p:notesTextViewPr>
    <p:cViewPr>
      <p:scale>
        <a:sx n="100" d="100"/>
        <a:sy n="100" d="100"/>
      </p:scale>
      <p:origin x="0" y="0"/>
    </p:cViewPr>
  </p:notesTextViewPr>
  <p:sorterViewPr>
    <p:cViewPr>
      <p:scale>
        <a:sx n="180" d="100"/>
        <a:sy n="180" d="100"/>
      </p:scale>
      <p:origin x="0" y="0"/>
    </p:cViewPr>
  </p:sorterViewPr>
  <p:notesViewPr>
    <p:cSldViewPr snapToGrid="0" snapToObjects="1" showGuides="1">
      <p:cViewPr varScale="1">
        <p:scale>
          <a:sx n="87" d="100"/>
          <a:sy n="87" d="100"/>
        </p:scale>
        <p:origin x="2574" y="72"/>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commentAuthors" Target="commentAuthor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ags" Target="tags/tag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handoutMaster" Target="handoutMasters/handout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notesMaster" Target="notesMasters/notesMaster1.xml"/><Relationship Id="rId28"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presProps" Target="presProps.xml"/><Relationship Id="rId30"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a:latin typeface="+mn-lt"/>
                <a:ea typeface="+mn-ea"/>
                <a:cs typeface="+mn-cs"/>
              </a:defRPr>
            </a:lvl1pPr>
          </a:lstStyle>
          <a:p>
            <a:pPr>
              <a:defRPr/>
            </a:pPr>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fontAlgn="auto">
              <a:spcBef>
                <a:spcPts val="0"/>
              </a:spcBef>
              <a:spcAft>
                <a:spcPts val="0"/>
              </a:spcAft>
              <a:defRPr sz="1200">
                <a:latin typeface="+mn-lt"/>
                <a:ea typeface="+mn-ea"/>
                <a:cs typeface="+mn-cs"/>
              </a:defRPr>
            </a:lvl1pPr>
          </a:lstStyle>
          <a:p>
            <a:pPr>
              <a:defRPr/>
            </a:pPr>
            <a:fld id="{2FE48B1C-1E6B-744F-8E6C-3836D33BC0D9}" type="datetimeFigureOut">
              <a:rPr lang="en-US"/>
              <a:pPr>
                <a:defRPr/>
              </a:pPr>
              <a:t>10/14/18</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a:latin typeface="+mn-lt"/>
                <a:ea typeface="+mn-ea"/>
                <a:cs typeface="+mn-cs"/>
              </a:defRPr>
            </a:lvl1pPr>
          </a:lstStyle>
          <a:p>
            <a:pPr>
              <a:defRPr/>
            </a:pPr>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fontAlgn="auto">
              <a:spcBef>
                <a:spcPts val="0"/>
              </a:spcBef>
              <a:spcAft>
                <a:spcPts val="0"/>
              </a:spcAft>
              <a:defRPr sz="1200">
                <a:latin typeface="+mn-lt"/>
                <a:ea typeface="+mn-ea"/>
                <a:cs typeface="+mn-cs"/>
              </a:defRPr>
            </a:lvl1pPr>
          </a:lstStyle>
          <a:p>
            <a:pPr>
              <a:defRPr/>
            </a:pPr>
            <a:fld id="{F5A8EAB7-F1BA-274C-91A9-46214A29E509}" type="slidenum">
              <a:rPr lang="en-US"/>
              <a:pPr>
                <a:defRPr/>
              </a:pPr>
              <a:t>‹#›</a:t>
            </a:fld>
            <a:endParaRPr lang="en-US"/>
          </a:p>
        </p:txBody>
      </p:sp>
    </p:spTree>
    <p:extLst>
      <p:ext uri="{BB962C8B-B14F-4D97-AF65-F5344CB8AC3E}">
        <p14:creationId xmlns:p14="http://schemas.microsoft.com/office/powerpoint/2010/main" val="333848060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a:latin typeface="+mn-lt"/>
                <a:ea typeface="+mn-ea"/>
                <a:cs typeface="+mn-cs"/>
              </a:defRPr>
            </a:lvl1pPr>
          </a:lstStyle>
          <a:p>
            <a:pPr>
              <a:defRPr/>
            </a:pPr>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fontAlgn="auto">
              <a:spcBef>
                <a:spcPts val="0"/>
              </a:spcBef>
              <a:spcAft>
                <a:spcPts val="0"/>
              </a:spcAft>
              <a:defRPr sz="1200">
                <a:latin typeface="+mn-lt"/>
                <a:ea typeface="+mn-ea"/>
                <a:cs typeface="+mn-cs"/>
              </a:defRPr>
            </a:lvl1pPr>
          </a:lstStyle>
          <a:p>
            <a:pPr>
              <a:defRPr/>
            </a:pPr>
            <a:fld id="{2A637A29-4E7E-A24B-BAB1-D48C888F91E4}" type="datetimeFigureOut">
              <a:rPr lang="en-US"/>
              <a:pPr>
                <a:defRPr/>
              </a:pPr>
              <a:t>10/14/18</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US" noProof="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a:latin typeface="+mn-lt"/>
                <a:ea typeface="+mn-ea"/>
                <a:cs typeface="+mn-cs"/>
              </a:defRPr>
            </a:lvl1pPr>
          </a:lstStyle>
          <a:p>
            <a:pPr>
              <a:defRPr/>
            </a:pPr>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fontAlgn="auto">
              <a:spcBef>
                <a:spcPts val="0"/>
              </a:spcBef>
              <a:spcAft>
                <a:spcPts val="0"/>
              </a:spcAft>
              <a:defRPr sz="1200">
                <a:latin typeface="+mn-lt"/>
                <a:ea typeface="+mn-ea"/>
                <a:cs typeface="+mn-cs"/>
              </a:defRPr>
            </a:lvl1pPr>
          </a:lstStyle>
          <a:p>
            <a:pPr>
              <a:defRPr/>
            </a:pPr>
            <a:fld id="{F97A1FA6-25DE-9E4E-A34D-CF67DE7DBDC7}" type="slidenum">
              <a:rPr lang="en-US"/>
              <a:pPr>
                <a:defRPr/>
              </a:pPr>
              <a:t>‹#›</a:t>
            </a:fld>
            <a:endParaRPr lang="en-US"/>
          </a:p>
        </p:txBody>
      </p:sp>
    </p:spTree>
    <p:extLst>
      <p:ext uri="{BB962C8B-B14F-4D97-AF65-F5344CB8AC3E}">
        <p14:creationId xmlns:p14="http://schemas.microsoft.com/office/powerpoint/2010/main" val="3228492595"/>
      </p:ext>
    </p:extLst>
  </p:cSld>
  <p:clrMap bg1="lt1" tx1="dk1" bg2="lt2" tx2="dk2" accent1="accent1" accent2="accent2" accent3="accent3" accent4="accent4" accent5="accent5" accent6="accent6" hlink="hlink" folHlink="folHlink"/>
  <p:notesStyle>
    <a:lvl1pPr algn="l" defTabSz="457200" rtl="0" eaLnBrk="0" fontAlgn="base" hangingPunct="0">
      <a:spcBef>
        <a:spcPct val="30000"/>
      </a:spcBef>
      <a:spcAft>
        <a:spcPct val="0"/>
      </a:spcAft>
      <a:defRPr sz="1200" kern="1200">
        <a:solidFill>
          <a:schemeClr val="tx1"/>
        </a:solidFill>
        <a:latin typeface="+mn-lt"/>
        <a:ea typeface="ＭＳ Ｐゴシック" charset="0"/>
        <a:cs typeface="ＭＳ Ｐゴシック" charset="0"/>
      </a:defRPr>
    </a:lvl1pPr>
    <a:lvl2pPr marL="457200" algn="l" defTabSz="457200" rtl="0" eaLnBrk="0" fontAlgn="base" hangingPunct="0">
      <a:spcBef>
        <a:spcPct val="30000"/>
      </a:spcBef>
      <a:spcAft>
        <a:spcPct val="0"/>
      </a:spcAft>
      <a:defRPr sz="1200" kern="1200">
        <a:solidFill>
          <a:schemeClr val="tx1"/>
        </a:solidFill>
        <a:latin typeface="+mn-lt"/>
        <a:ea typeface="ＭＳ Ｐゴシック" charset="0"/>
        <a:cs typeface="+mn-cs"/>
      </a:defRPr>
    </a:lvl2pPr>
    <a:lvl3pPr marL="914400" algn="l" defTabSz="457200" rtl="0" eaLnBrk="0" fontAlgn="base" hangingPunct="0">
      <a:spcBef>
        <a:spcPct val="30000"/>
      </a:spcBef>
      <a:spcAft>
        <a:spcPct val="0"/>
      </a:spcAft>
      <a:defRPr sz="1200" kern="1200">
        <a:solidFill>
          <a:schemeClr val="tx1"/>
        </a:solidFill>
        <a:latin typeface="+mn-lt"/>
        <a:ea typeface="ＭＳ Ｐゴシック" charset="0"/>
        <a:cs typeface="+mn-cs"/>
      </a:defRPr>
    </a:lvl3pPr>
    <a:lvl4pPr marL="1371600" algn="l" defTabSz="457200" rtl="0" eaLnBrk="0" fontAlgn="base" hangingPunct="0">
      <a:spcBef>
        <a:spcPct val="30000"/>
      </a:spcBef>
      <a:spcAft>
        <a:spcPct val="0"/>
      </a:spcAft>
      <a:defRPr sz="1200" kern="1200">
        <a:solidFill>
          <a:schemeClr val="tx1"/>
        </a:solidFill>
        <a:latin typeface="+mn-lt"/>
        <a:ea typeface="ＭＳ Ｐゴシック" charset="0"/>
        <a:cs typeface="+mn-cs"/>
      </a:defRPr>
    </a:lvl4pPr>
    <a:lvl5pPr marL="1828800" algn="l" defTabSz="457200" rtl="0" eaLnBrk="0" fontAlgn="base" hangingPunct="0">
      <a:spcBef>
        <a:spcPct val="30000"/>
      </a:spcBef>
      <a:spcAft>
        <a:spcPct val="0"/>
      </a:spcAft>
      <a:defRPr sz="1200" kern="1200">
        <a:solidFill>
          <a:schemeClr val="tx1"/>
        </a:solidFill>
        <a:latin typeface="+mn-lt"/>
        <a:ea typeface="ＭＳ Ｐゴシック" charset="0"/>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 typeface="Arial" panose="020B0604020202020204" pitchFamily="34" charset="0"/>
              <a:buNone/>
              <a:tabLst/>
              <a:defRPr/>
            </a:pPr>
            <a:r>
              <a:rPr lang="en-US" sz="1200" kern="1200" dirty="0">
                <a:solidFill>
                  <a:schemeClr val="tx1"/>
                </a:solidFill>
                <a:effectLst/>
                <a:latin typeface="+mn-lt"/>
                <a:ea typeface="ＭＳ Ｐゴシック" charset="0"/>
                <a:cs typeface="ＭＳ Ｐゴシック" charset="0"/>
              </a:rPr>
              <a:t>Digital transformation is disrupting business in every industry. Smart organizations are applying technology to build new business models, processes, software, and systems that bring connectivity and visibility into every aspect of their organization. </a:t>
            </a:r>
          </a:p>
          <a:p>
            <a:pPr marL="0" marR="0" lvl="0" indent="0" algn="l" defTabSz="457200" rtl="0" eaLnBrk="0" fontAlgn="base" latinLnBrk="0" hangingPunct="0">
              <a:lnSpc>
                <a:spcPct val="100000"/>
              </a:lnSpc>
              <a:spcBef>
                <a:spcPct val="30000"/>
              </a:spcBef>
              <a:spcAft>
                <a:spcPct val="0"/>
              </a:spcAft>
              <a:buClrTx/>
              <a:buSzTx/>
              <a:buFont typeface="Arial" panose="020B0604020202020204" pitchFamily="34" charset="0"/>
              <a:buNone/>
              <a:tabLst/>
              <a:defRPr/>
            </a:pPr>
            <a:endParaRPr lang="en-US" sz="1200" kern="1200" dirty="0">
              <a:solidFill>
                <a:schemeClr val="tx1"/>
              </a:solidFill>
              <a:effectLst/>
              <a:latin typeface="+mn-lt"/>
              <a:ea typeface="ＭＳ Ｐゴシック" charset="0"/>
              <a:cs typeface="ＭＳ Ｐゴシック" charset="0"/>
            </a:endParaRPr>
          </a:p>
          <a:p>
            <a:pPr marL="0" marR="0" lvl="0" indent="0" algn="l" defTabSz="457200" rtl="0" eaLnBrk="0" fontAlgn="base" latinLnBrk="0" hangingPunct="0">
              <a:lnSpc>
                <a:spcPct val="100000"/>
              </a:lnSpc>
              <a:spcBef>
                <a:spcPct val="30000"/>
              </a:spcBef>
              <a:spcAft>
                <a:spcPct val="0"/>
              </a:spcAft>
              <a:buClrTx/>
              <a:buSzTx/>
              <a:buFont typeface="Arial" panose="020B0604020202020204" pitchFamily="34" charset="0"/>
              <a:buNone/>
              <a:tabLst/>
              <a:defRPr/>
            </a:pPr>
            <a:r>
              <a:rPr lang="en-US" sz="1200" kern="1200" dirty="0">
                <a:solidFill>
                  <a:schemeClr val="tx1"/>
                </a:solidFill>
                <a:effectLst/>
                <a:latin typeface="+mn-lt"/>
                <a:ea typeface="ＭＳ Ｐゴシック" charset="0"/>
                <a:cs typeface="ＭＳ Ｐゴシック" charset="0"/>
              </a:rPr>
              <a:t>Driving digital transformation in a company is not easy. Line of business leaders are looking to transform their business processes and achieve tangible business outcomes. To do this, they need to collaborate closely with IT leaders to develop the environment, resources, and technology solutions required for digital business</a:t>
            </a:r>
          </a:p>
          <a:p>
            <a:pPr marL="0" marR="0" lvl="0" indent="0" algn="l" defTabSz="457200" rtl="0" eaLnBrk="0" fontAlgn="base" latinLnBrk="0" hangingPunct="0">
              <a:lnSpc>
                <a:spcPct val="100000"/>
              </a:lnSpc>
              <a:spcBef>
                <a:spcPct val="30000"/>
              </a:spcBef>
              <a:spcAft>
                <a:spcPct val="0"/>
              </a:spcAft>
              <a:buClrTx/>
              <a:buSzTx/>
              <a:buFont typeface="Arial" panose="020B0604020202020204" pitchFamily="34" charset="0"/>
              <a:buNone/>
              <a:tabLst/>
              <a:defRPr/>
            </a:pPr>
            <a:endParaRPr lang="en-US" sz="1200" kern="1200" dirty="0">
              <a:solidFill>
                <a:schemeClr val="tx1"/>
              </a:solidFill>
              <a:effectLst/>
              <a:latin typeface="+mn-lt"/>
              <a:ea typeface="ＭＳ Ｐゴシック" charset="0"/>
              <a:cs typeface="ＭＳ Ｐゴシック" charset="0"/>
            </a:endParaRPr>
          </a:p>
          <a:p>
            <a:pPr marL="0" marR="0" lvl="0" indent="0" algn="l" defTabSz="457200" rtl="0" eaLnBrk="0" fontAlgn="base" latinLnBrk="0" hangingPunct="0">
              <a:lnSpc>
                <a:spcPct val="100000"/>
              </a:lnSpc>
              <a:spcBef>
                <a:spcPct val="30000"/>
              </a:spcBef>
              <a:spcAft>
                <a:spcPct val="0"/>
              </a:spcAft>
              <a:buClrTx/>
              <a:buSzTx/>
              <a:buFont typeface="Arial" panose="020B0604020202020204" pitchFamily="34" charset="0"/>
              <a:buNone/>
              <a:tabLst/>
              <a:defRPr/>
            </a:pPr>
            <a:r>
              <a:rPr lang="en-US" sz="1200" kern="1200" dirty="0">
                <a:solidFill>
                  <a:schemeClr val="tx1"/>
                </a:solidFill>
                <a:effectLst/>
                <a:latin typeface="+mn-lt"/>
                <a:ea typeface="ＭＳ Ｐゴシック" charset="0"/>
                <a:cs typeface="ＭＳ Ｐゴシック" charset="0"/>
              </a:rPr>
              <a:t>For many enterprise this re-evaluation will begin with an in-depth examination of their data centers, which are among their most strategic technology assets. This is the reason that the data center has been arguably the most dynamic hotspot for innovation and activity within the IT ecosystem. </a:t>
            </a:r>
          </a:p>
          <a:p>
            <a:pPr marL="0" marR="0" lvl="0" indent="0" algn="l" defTabSz="457200" rtl="0" eaLnBrk="0" fontAlgn="base" latinLnBrk="0" hangingPunct="0">
              <a:lnSpc>
                <a:spcPct val="100000"/>
              </a:lnSpc>
              <a:spcBef>
                <a:spcPct val="30000"/>
              </a:spcBef>
              <a:spcAft>
                <a:spcPct val="0"/>
              </a:spcAft>
              <a:buClrTx/>
              <a:buSzTx/>
              <a:buFont typeface="Arial" panose="020B0604020202020204" pitchFamily="34" charset="0"/>
              <a:buNone/>
              <a:tabLst/>
              <a:defRPr/>
            </a:pPr>
            <a:endParaRPr lang="en-US" sz="1200" kern="1200" dirty="0">
              <a:solidFill>
                <a:schemeClr val="tx1"/>
              </a:solidFill>
              <a:effectLst/>
              <a:latin typeface="+mn-lt"/>
              <a:ea typeface="ＭＳ Ｐゴシック" charset="0"/>
              <a:cs typeface="ＭＳ Ｐゴシック" charset="0"/>
            </a:endParaRPr>
          </a:p>
          <a:p>
            <a:pPr marL="0" marR="0" lvl="0" indent="0" algn="l" defTabSz="457200" rtl="0" eaLnBrk="0" fontAlgn="base" latinLnBrk="0" hangingPunct="0">
              <a:lnSpc>
                <a:spcPct val="100000"/>
              </a:lnSpc>
              <a:spcBef>
                <a:spcPct val="30000"/>
              </a:spcBef>
              <a:spcAft>
                <a:spcPct val="0"/>
              </a:spcAft>
              <a:buClrTx/>
              <a:buSzTx/>
              <a:buFont typeface="Arial" panose="020B0604020202020204" pitchFamily="34" charset="0"/>
              <a:buNone/>
              <a:tabLst/>
              <a:defRPr/>
            </a:pPr>
            <a:r>
              <a:rPr lang="en-US" sz="1200" kern="1200" dirty="0">
                <a:solidFill>
                  <a:schemeClr val="tx1"/>
                </a:solidFill>
                <a:effectLst/>
                <a:latin typeface="+mn-lt"/>
                <a:ea typeface="ＭＳ Ｐゴシック" charset="0"/>
                <a:cs typeface="ＭＳ Ｐゴシック" charset="0"/>
              </a:rPr>
              <a:t>The mandate is simple but audacious: today’s data centers have to evolve to into the </a:t>
            </a:r>
            <a:r>
              <a:rPr lang="en-US" sz="1200" b="1" kern="1200" dirty="0">
                <a:solidFill>
                  <a:schemeClr val="tx1"/>
                </a:solidFill>
                <a:effectLst/>
                <a:latin typeface="+mn-lt"/>
                <a:ea typeface="ＭＳ Ｐゴシック" charset="0"/>
                <a:cs typeface="ＭＳ Ｐゴシック" charset="0"/>
              </a:rPr>
              <a:t>engines of the digital business</a:t>
            </a:r>
            <a:r>
              <a:rPr lang="en-US" sz="1200" kern="1200" dirty="0">
                <a:solidFill>
                  <a:schemeClr val="tx1"/>
                </a:solidFill>
                <a:effectLst/>
                <a:latin typeface="+mn-lt"/>
                <a:ea typeface="ＭＳ Ｐゴシック" charset="0"/>
                <a:cs typeface="ＭＳ Ｐゴシック" charset="0"/>
              </a:rPr>
              <a:t>.</a:t>
            </a:r>
          </a:p>
          <a:p>
            <a:r>
              <a:rPr lang="en-US" dirty="0"/>
              <a:t> </a:t>
            </a:r>
          </a:p>
          <a:p>
            <a:pPr marL="171450" lvl="0" indent="-171450">
              <a:buFont typeface="Arial" panose="020B0604020202020204" pitchFamily="34" charset="0"/>
              <a:buChar char="•"/>
            </a:pPr>
            <a:endParaRPr lang="en-US" sz="1200" kern="1200" dirty="0">
              <a:solidFill>
                <a:schemeClr val="tx1"/>
              </a:solidFill>
              <a:effectLst/>
              <a:latin typeface="+mn-lt"/>
              <a:ea typeface="ＭＳ Ｐゴシック" charset="0"/>
              <a:cs typeface="ＭＳ Ｐゴシック" charset="0"/>
            </a:endParaRPr>
          </a:p>
          <a:p>
            <a:pPr marL="171450" lvl="0" indent="-171450">
              <a:buFont typeface="Arial" panose="020B0604020202020204" pitchFamily="34" charset="0"/>
              <a:buChar char="•"/>
            </a:pPr>
            <a:endParaRPr lang="en-US" sz="1200" kern="1200" dirty="0">
              <a:solidFill>
                <a:schemeClr val="tx1"/>
              </a:solidFill>
              <a:effectLst/>
              <a:latin typeface="+mn-lt"/>
              <a:ea typeface="ＭＳ Ｐゴシック" charset="0"/>
              <a:cs typeface="ＭＳ Ｐゴシック" charset="0"/>
            </a:endParaRPr>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3</a:t>
            </a:fld>
            <a:endParaRPr lang="en-US"/>
          </a:p>
        </p:txBody>
      </p:sp>
    </p:spTree>
    <p:extLst>
      <p:ext uri="{BB962C8B-B14F-4D97-AF65-F5344CB8AC3E}">
        <p14:creationId xmlns:p14="http://schemas.microsoft.com/office/powerpoint/2010/main" val="398378600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mn-lt"/>
                <a:ea typeface="ＭＳ Ｐゴシック" charset="0"/>
                <a:cs typeface="ＭＳ Ｐゴシック" charset="0"/>
              </a:rPr>
              <a:t>Some of you may have heard of Intend Based Networking. This is the evolution of automation moving beyond initial provisioning. So what does that mean…real-time analytics enable you to capture business intent and then translate into IT policies, automation activates those policies across the entire data center and continuously validates the original intent stays in it’s desired state.</a:t>
            </a:r>
            <a:r>
              <a:rPr lang="en-US" sz="1400" dirty="0">
                <a:effectLst/>
              </a:rPr>
              <a:t> </a:t>
            </a:r>
            <a:endParaRPr lang="en-US" sz="1400" dirty="0"/>
          </a:p>
          <a:p>
            <a:endParaRPr lang="en-US" sz="1200" kern="1200" dirty="0">
              <a:solidFill>
                <a:schemeClr val="tx1"/>
              </a:solidFill>
              <a:effectLst/>
              <a:latin typeface="+mn-lt"/>
              <a:ea typeface="ＭＳ Ｐゴシック" charset="0"/>
              <a:cs typeface="ＭＳ Ｐゴシック" charset="0"/>
            </a:endParaRPr>
          </a:p>
          <a:p>
            <a:r>
              <a:rPr lang="en-US" sz="1200" kern="1200" dirty="0">
                <a:solidFill>
                  <a:schemeClr val="tx1"/>
                </a:solidFill>
                <a:effectLst/>
                <a:latin typeface="+mn-lt"/>
                <a:ea typeface="ＭＳ Ｐゴシック" charset="0"/>
                <a:cs typeface="ＭＳ Ｐゴシック" charset="0"/>
              </a:rPr>
              <a:t>When we started on this journey of ACI about 4 years ago, we focused on delivering application agility in the data center. We built a policy driven automation framework, our flagship software-defined storage solution, Application-Centric Infrastructure, when combined with our new Network Assurance Engine, turns on the power of intent-based networking. Any changes can be simulated and when pushed out, and immediately validated whether the change was successful and functioning as intended.</a:t>
            </a:r>
            <a:r>
              <a:rPr lang="en-US" dirty="0">
                <a:effectLst/>
              </a:rPr>
              <a:t> </a:t>
            </a:r>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12</a:t>
            </a:fld>
            <a:endParaRPr lang="en-US" dirty="0"/>
          </a:p>
        </p:txBody>
      </p:sp>
    </p:spTree>
    <p:extLst>
      <p:ext uri="{BB962C8B-B14F-4D97-AF65-F5344CB8AC3E}">
        <p14:creationId xmlns:p14="http://schemas.microsoft.com/office/powerpoint/2010/main" val="369257948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ＭＳ Ｐゴシック" charset="0"/>
                <a:cs typeface="ＭＳ Ｐゴシック" charset="0"/>
              </a:rPr>
              <a:t>We are now extending these capabilities to multiple data centers, remote edge sites, and any public, private or bare metal cloud environment…all managed under a single policy automation framework. This enables a consistent posture across any on-prem and public cloud footprint, at any scale, with deep visibility and analytics into their infrastructure.. No matter where the workload</a:t>
            </a:r>
            <a:r>
              <a:rPr lang="en-US" sz="1200" kern="1200" baseline="0" dirty="0">
                <a:solidFill>
                  <a:schemeClr val="tx1"/>
                </a:solidFill>
                <a:effectLst/>
                <a:latin typeface="+mn-lt"/>
                <a:ea typeface="ＭＳ Ｐゴシック" charset="0"/>
                <a:cs typeface="ＭＳ Ｐゴシック" charset="0"/>
              </a:rPr>
              <a:t> is.. </a:t>
            </a:r>
            <a:endParaRPr lang="en-US" sz="1200" kern="1200" dirty="0">
              <a:solidFill>
                <a:schemeClr val="tx1"/>
              </a:solidFill>
              <a:effectLst/>
              <a:latin typeface="+mn-lt"/>
              <a:ea typeface="ＭＳ Ｐゴシック" charset="0"/>
              <a:cs typeface="ＭＳ Ｐゴシック" charset="0"/>
            </a:endParaRPr>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13</a:t>
            </a:fld>
            <a:endParaRPr lang="en-US"/>
          </a:p>
        </p:txBody>
      </p:sp>
    </p:spTree>
    <p:extLst>
      <p:ext uri="{BB962C8B-B14F-4D97-AF65-F5344CB8AC3E}">
        <p14:creationId xmlns:p14="http://schemas.microsoft.com/office/powerpoint/2010/main" val="5865592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t>After reaching this point, to truly understand “business intent”, we moved up the stack to create new business insights only understood by working on “</a:t>
            </a:r>
            <a:r>
              <a:rPr lang="en-US" u="none" dirty="0"/>
              <a:t>the full stack”</a:t>
            </a:r>
            <a:r>
              <a:rPr lang="en-US" dirty="0"/>
              <a:t>. Our products have been application centric for sometime and now raised the bar from what you should expect from your infrastructure and how you can deliver new insights to your business.   </a:t>
            </a:r>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14</a:t>
            </a:fld>
            <a:endParaRPr lang="en-US"/>
          </a:p>
        </p:txBody>
      </p:sp>
    </p:spTree>
    <p:extLst>
      <p:ext uri="{BB962C8B-B14F-4D97-AF65-F5344CB8AC3E}">
        <p14:creationId xmlns:p14="http://schemas.microsoft.com/office/powerpoint/2010/main" val="411772702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Cisco Workload Optimization Manager drives continuous health in distributed</a:t>
            </a:r>
            <a:r>
              <a:rPr lang="en-US" baseline="0" dirty="0"/>
              <a:t> </a:t>
            </a:r>
            <a:r>
              <a:rPr lang="en-US" dirty="0"/>
              <a:t>data center environments, whether on-premises or in a public cloud. The real‑time decision engine provides automatable actions that adjust infrastructure resources at every layer of the stack to ensure the performance of your applications. It automates workload placement, scaling, and capacity to assure performance while maximizing efficiency. </a:t>
            </a:r>
          </a:p>
          <a:p>
            <a:endParaRPr lang="en-US" dirty="0"/>
          </a:p>
          <a:p>
            <a:r>
              <a:rPr lang="en-US" dirty="0"/>
              <a:t>Workload</a:t>
            </a:r>
            <a:r>
              <a:rPr lang="en-US" baseline="0" dirty="0"/>
              <a:t> Optimization Manager will t</a:t>
            </a:r>
            <a:r>
              <a:rPr lang="en-US" dirty="0"/>
              <a:t>rack, report, and view trends for compute, storage and database consumption metrics (CPU, memory, IOPs, latency, and Database Transaction Unit (DTU)) across regions and zones. It </a:t>
            </a:r>
            <a:r>
              <a:rPr lang="en-US" baseline="0" dirty="0"/>
              <a:t>can p</a:t>
            </a:r>
            <a:r>
              <a:rPr lang="en-US" dirty="0"/>
              <a:t>roject actual cost of workloads by projecting compute, licensing (OS), IP address, and storage costs.</a:t>
            </a:r>
          </a:p>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15</a:t>
            </a:fld>
            <a:endParaRPr lang="en-US"/>
          </a:p>
        </p:txBody>
      </p:sp>
    </p:spTree>
    <p:extLst>
      <p:ext uri="{BB962C8B-B14F-4D97-AF65-F5344CB8AC3E}">
        <p14:creationId xmlns:p14="http://schemas.microsoft.com/office/powerpoint/2010/main" val="40685665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Cisco CloudCenter </a:t>
            </a:r>
            <a:r>
              <a:rPr lang="en-US" sz="1200" b="0" i="0" kern="1200" dirty="0">
                <a:solidFill>
                  <a:schemeClr val="tx1"/>
                </a:solidFill>
                <a:effectLst/>
                <a:latin typeface="+mn-lt"/>
                <a:ea typeface="ＭＳ Ｐゴシック" charset="0"/>
                <a:cs typeface="ＭＳ Ｐゴシック" charset="0"/>
              </a:rPr>
              <a:t>securely deploys and manages applications in multiple data center, private cloud, and public cloud environment. </a:t>
            </a:r>
            <a:r>
              <a:rPr lang="en-US" dirty="0"/>
              <a:t>With CloudCenter you can automate workload deployment and increase new feature velocity. Plus you can consistently enforce multicloud governance and optimize consumption to reduce cloud costs. </a:t>
            </a:r>
          </a:p>
          <a:p>
            <a:endParaRPr lang="en-US" dirty="0"/>
          </a:p>
          <a:p>
            <a:r>
              <a:rPr lang="en-US" sz="1200" b="0" i="0" kern="1200" dirty="0">
                <a:solidFill>
                  <a:schemeClr val="tx1"/>
                </a:solidFill>
                <a:effectLst/>
                <a:latin typeface="+mn-lt"/>
                <a:ea typeface="ＭＳ Ｐゴシック" charset="0"/>
                <a:cs typeface="ＭＳ Ｐゴシック" charset="0"/>
              </a:rPr>
              <a:t>The AppDynamics platform enables you to monitor and manage your entire application-delivery ecosystem, from the mobile app or browser client request through your network, backend databases and application servers and more. It gives you a single view across your application landscape, letting you quickly navigate from the global perspective of your distributed application right down to the call graphs or exception reports generated on individual hosts. </a:t>
            </a:r>
          </a:p>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16</a:t>
            </a:fld>
            <a:endParaRPr lang="en-US"/>
          </a:p>
        </p:txBody>
      </p:sp>
    </p:spTree>
    <p:extLst>
      <p:ext uri="{BB962C8B-B14F-4D97-AF65-F5344CB8AC3E}">
        <p14:creationId xmlns:p14="http://schemas.microsoft.com/office/powerpoint/2010/main" val="308038706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0" kern="1200" baseline="0" dirty="0">
              <a:solidFill>
                <a:schemeClr val="tx1"/>
              </a:solidFill>
              <a:effectLst/>
              <a:latin typeface="+mn-lt"/>
              <a:ea typeface="ＭＳ Ｐゴシック" charset="0"/>
            </a:endParaRPr>
          </a:p>
          <a:p>
            <a:pPr marL="0" marR="0" lvl="0" indent="0" algn="l" defTabSz="4572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mn-lt"/>
                <a:ea typeface="ＭＳ Ｐゴシック" charset="0"/>
                <a:cs typeface="ＭＳ Ｐゴシック" charset="0"/>
              </a:rPr>
              <a:t>Our value to you is operational simplicity and the ability to help you transform your business. </a:t>
            </a:r>
            <a:r>
              <a:rPr lang="en-US" dirty="0"/>
              <a:t>Our goals are to reduce total cost of ownership for our customers and create operational efficiencies where others cannot. </a:t>
            </a:r>
            <a:r>
              <a:rPr lang="en-US" sz="1200" kern="1200" dirty="0">
                <a:solidFill>
                  <a:schemeClr val="tx1"/>
                </a:solidFill>
                <a:effectLst/>
                <a:latin typeface="+mn-lt"/>
                <a:ea typeface="ＭＳ Ｐゴシック" charset="0"/>
                <a:cs typeface="ＭＳ Ｐゴシック" charset="0"/>
              </a:rPr>
              <a:t>With no technology religion, we look holistically at where complexity can be removed and customer value can be increased.</a:t>
            </a:r>
          </a:p>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18</a:t>
            </a:fld>
            <a:endParaRPr lang="en-US"/>
          </a:p>
        </p:txBody>
      </p:sp>
    </p:spTree>
    <p:extLst>
      <p:ext uri="{BB962C8B-B14F-4D97-AF65-F5344CB8AC3E}">
        <p14:creationId xmlns:p14="http://schemas.microsoft.com/office/powerpoint/2010/main" val="403847300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a:p>
            <a:r>
              <a:rPr lang="en-US" dirty="0"/>
              <a:t>Here are a few metrics for results that customers can expect. these metrics are validated from 3</a:t>
            </a:r>
            <a:r>
              <a:rPr lang="en-US" baseline="30000" dirty="0"/>
              <a:t>rd</a:t>
            </a:r>
            <a:r>
              <a:rPr lang="en-US" dirty="0"/>
              <a:t> party analysis , internal Cisco IT successes, and external public customer case studies.</a:t>
            </a:r>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19</a:t>
            </a:fld>
            <a:endParaRPr lang="en-US"/>
          </a:p>
        </p:txBody>
      </p:sp>
    </p:spTree>
    <p:extLst>
      <p:ext uri="{BB962C8B-B14F-4D97-AF65-F5344CB8AC3E}">
        <p14:creationId xmlns:p14="http://schemas.microsoft.com/office/powerpoint/2010/main" val="264685422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64515"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marL="171450" indent="-171450">
              <a:buFont typeface="Arial" panose="020B0604020202020204" pitchFamily="34" charset="0"/>
              <a:buChar char="•"/>
            </a:pPr>
            <a:r>
              <a:rPr lang="en-US" sz="1200" b="0" kern="1200" baseline="0" dirty="0">
                <a:solidFill>
                  <a:schemeClr val="tx1"/>
                </a:solidFill>
                <a:effectLst/>
                <a:latin typeface="+mn-lt"/>
                <a:ea typeface="ＭＳ Ｐゴシック" charset="0"/>
              </a:rPr>
              <a:t>Cisco is applying our industry-leading vision and decades of innovation successes to empower customers in every stage of their journey toward becoming digital businesses and to deliver exceptional customer experiences that critical for success in today’s hyper-connected, hyper-scale, and on-demand business world</a:t>
            </a:r>
          </a:p>
          <a:p>
            <a:pPr marL="171450" indent="-171450">
              <a:buFont typeface="Arial" panose="020B0604020202020204" pitchFamily="34" charset="0"/>
              <a:buChar char="•"/>
            </a:pPr>
            <a:r>
              <a:rPr lang="en-US" sz="1200" b="0" kern="1200" baseline="0" dirty="0">
                <a:solidFill>
                  <a:schemeClr val="tx1"/>
                </a:solidFill>
                <a:effectLst/>
                <a:latin typeface="+mn-lt"/>
                <a:ea typeface="ＭＳ Ｐゴシック" charset="0"/>
              </a:rPr>
              <a:t>Through an open architecture approach, we can take advantage of the most powerful technology ecosystem in existence to support a broad range of business use cases and customer requirements. </a:t>
            </a:r>
          </a:p>
          <a:p>
            <a:pPr marL="171450" lvl="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With global expertise, unparalleled innovation, and service quality, Cisco is the one company that offers both a comprehensive vision and a step-by-step process for the multicloud</a:t>
            </a:r>
            <a:r>
              <a:rPr lang="en-US" sz="1200" kern="1200" baseline="0" dirty="0">
                <a:solidFill>
                  <a:schemeClr val="tx1"/>
                </a:solidFill>
                <a:effectLst/>
                <a:latin typeface="+mn-lt"/>
                <a:ea typeface="ＭＳ Ｐゴシック" charset="0"/>
                <a:cs typeface="ＭＳ Ｐゴシック" charset="0"/>
              </a:rPr>
              <a:t> data center that is powered by intent, informed by context, and delivered through intuition. </a:t>
            </a:r>
            <a:endParaRPr lang="en-US" dirty="0"/>
          </a:p>
          <a:p>
            <a:endParaRPr lang="en-US" dirty="0"/>
          </a:p>
          <a:p>
            <a:endParaRPr lang="en-US" dirty="0"/>
          </a:p>
          <a:p>
            <a:pPr marL="0" marR="0" lvl="0" indent="0" algn="l" defTabSz="457200" rtl="0" eaLnBrk="0" fontAlgn="base" latinLnBrk="0" hangingPunct="0">
              <a:lnSpc>
                <a:spcPct val="100000"/>
              </a:lnSpc>
              <a:spcBef>
                <a:spcPct val="30000"/>
              </a:spcBef>
              <a:spcAft>
                <a:spcPct val="0"/>
              </a:spcAft>
              <a:buClrTx/>
              <a:buSzTx/>
              <a:buFontTx/>
              <a:buNone/>
              <a:tabLst/>
              <a:defRPr/>
            </a:pPr>
            <a:endParaRPr lang="en-US" sz="1200" b="0" kern="1200" baseline="0" dirty="0">
              <a:solidFill>
                <a:schemeClr val="tx1"/>
              </a:solidFill>
              <a:effectLst/>
              <a:latin typeface="+mn-lt"/>
              <a:ea typeface="ＭＳ Ｐゴシック" charset="0"/>
            </a:endParaRPr>
          </a:p>
        </p:txBody>
      </p:sp>
      <p:sp>
        <p:nvSpPr>
          <p:cNvPr id="64516"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ea typeface="ＭＳ Ｐゴシック" pitchFamily="34" charset="-128"/>
              </a:defRPr>
            </a:lvl1pPr>
            <a:lvl2pPr marL="742950" indent="-285750" eaLnBrk="0" hangingPunct="0">
              <a:spcBef>
                <a:spcPct val="30000"/>
              </a:spcBef>
              <a:defRPr sz="1200">
                <a:solidFill>
                  <a:schemeClr val="tx1"/>
                </a:solidFill>
                <a:latin typeface="Calibri" pitchFamily="34" charset="0"/>
                <a:ea typeface="ＭＳ Ｐゴシック" pitchFamily="34" charset="-128"/>
              </a:defRPr>
            </a:lvl2pPr>
            <a:lvl3pPr marL="1143000" indent="-228600" eaLnBrk="0" hangingPunct="0">
              <a:spcBef>
                <a:spcPct val="30000"/>
              </a:spcBef>
              <a:defRPr sz="1200">
                <a:solidFill>
                  <a:schemeClr val="tx1"/>
                </a:solidFill>
                <a:latin typeface="Calibri" pitchFamily="34" charset="0"/>
                <a:ea typeface="ＭＳ Ｐゴシック" pitchFamily="34" charset="-128"/>
              </a:defRPr>
            </a:lvl3pPr>
            <a:lvl4pPr marL="1600200" indent="-228600" eaLnBrk="0" hangingPunct="0">
              <a:spcBef>
                <a:spcPct val="30000"/>
              </a:spcBef>
              <a:defRPr sz="1200">
                <a:solidFill>
                  <a:schemeClr val="tx1"/>
                </a:solidFill>
                <a:latin typeface="Calibri" pitchFamily="34" charset="0"/>
                <a:ea typeface="ＭＳ Ｐゴシック" pitchFamily="34" charset="-128"/>
              </a:defRPr>
            </a:lvl4pPr>
            <a:lvl5pPr marL="2057400" indent="-228600" eaLnBrk="0" hangingPunct="0">
              <a:spcBef>
                <a:spcPct val="30000"/>
              </a:spcBef>
              <a:defRPr sz="1200">
                <a:solidFill>
                  <a:schemeClr val="tx1"/>
                </a:solidFill>
                <a:latin typeface="Calibri" pitchFamily="34" charset="0"/>
                <a:ea typeface="ＭＳ Ｐゴシック" pitchFamily="34" charset="-128"/>
              </a:defRPr>
            </a:lvl5pPr>
            <a:lvl6pPr marL="2514600" indent="-228600" defTabSz="457200" eaLnBrk="0" fontAlgn="base" hangingPunct="0">
              <a:spcBef>
                <a:spcPct val="30000"/>
              </a:spcBef>
              <a:spcAft>
                <a:spcPct val="0"/>
              </a:spcAft>
              <a:defRPr sz="1200">
                <a:solidFill>
                  <a:schemeClr val="tx1"/>
                </a:solidFill>
                <a:latin typeface="Calibri" pitchFamily="34" charset="0"/>
                <a:ea typeface="ＭＳ Ｐゴシック" pitchFamily="34" charset="-128"/>
              </a:defRPr>
            </a:lvl6pPr>
            <a:lvl7pPr marL="2971800" indent="-228600" defTabSz="457200" eaLnBrk="0" fontAlgn="base" hangingPunct="0">
              <a:spcBef>
                <a:spcPct val="30000"/>
              </a:spcBef>
              <a:spcAft>
                <a:spcPct val="0"/>
              </a:spcAft>
              <a:defRPr sz="1200">
                <a:solidFill>
                  <a:schemeClr val="tx1"/>
                </a:solidFill>
                <a:latin typeface="Calibri" pitchFamily="34" charset="0"/>
                <a:ea typeface="ＭＳ Ｐゴシック" pitchFamily="34" charset="-128"/>
              </a:defRPr>
            </a:lvl7pPr>
            <a:lvl8pPr marL="3429000" indent="-228600" defTabSz="457200" eaLnBrk="0" fontAlgn="base" hangingPunct="0">
              <a:spcBef>
                <a:spcPct val="30000"/>
              </a:spcBef>
              <a:spcAft>
                <a:spcPct val="0"/>
              </a:spcAft>
              <a:defRPr sz="1200">
                <a:solidFill>
                  <a:schemeClr val="tx1"/>
                </a:solidFill>
                <a:latin typeface="Calibri" pitchFamily="34" charset="0"/>
                <a:ea typeface="ＭＳ Ｐゴシック" pitchFamily="34" charset="-128"/>
              </a:defRPr>
            </a:lvl8pPr>
            <a:lvl9pPr marL="3886200" indent="-228600" defTabSz="457200" eaLnBrk="0" fontAlgn="base" hangingPunct="0">
              <a:spcBef>
                <a:spcPct val="30000"/>
              </a:spcBef>
              <a:spcAft>
                <a:spcPct val="0"/>
              </a:spcAft>
              <a:defRPr sz="1200">
                <a:solidFill>
                  <a:schemeClr val="tx1"/>
                </a:solidFill>
                <a:latin typeface="Calibri" pitchFamily="34" charset="0"/>
                <a:ea typeface="ＭＳ Ｐゴシック" pitchFamily="34" charset="-128"/>
              </a:defRPr>
            </a:lvl9pPr>
          </a:lstStyle>
          <a:p>
            <a:pPr eaLnBrk="1" fontAlgn="base" hangingPunct="1">
              <a:spcBef>
                <a:spcPct val="0"/>
              </a:spcBef>
              <a:spcAft>
                <a:spcPct val="0"/>
              </a:spcAft>
            </a:pPr>
            <a:fld id="{E1A6D400-C829-4070-B5E9-1BF68645D698}" type="slidenum">
              <a:rPr lang="en-US" altLang="en-US" smtClean="0"/>
              <a:pPr eaLnBrk="1" fontAlgn="base" hangingPunct="1">
                <a:spcBef>
                  <a:spcPct val="0"/>
                </a:spcBef>
                <a:spcAft>
                  <a:spcPct val="0"/>
                </a:spcAft>
              </a:pPr>
              <a:t>20</a:t>
            </a:fld>
            <a:endParaRPr lang="en-US" altLang="en-US"/>
          </a:p>
        </p:txBody>
      </p:sp>
    </p:spTree>
    <p:extLst>
      <p:ext uri="{BB962C8B-B14F-4D97-AF65-F5344CB8AC3E}">
        <p14:creationId xmlns:p14="http://schemas.microsoft.com/office/powerpoint/2010/main" val="232279516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ＭＳ Ｐゴシック" charset="0"/>
                <a:cs typeface="ＭＳ Ｐゴシック" charset="0"/>
              </a:rPr>
              <a:t>In our new digital world, applications are the primary interface between businesses and their customers. And we know that new technologies like AI, ML, and IoT are changing the way centers of data are being placed. But as digital interactions become more convenient for us as consumers, they are getting more complex for the IT professionals that have to make it all work. Think about how we shop, how we bank, how we plan our vacations– it’s unbelievable what we can do from a phone or a laptop, but behind the scenes, it’s exponentially complex to make it all a reality.  </a:t>
            </a:r>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4</a:t>
            </a:fld>
            <a:endParaRPr lang="en-US"/>
          </a:p>
        </p:txBody>
      </p:sp>
    </p:spTree>
    <p:extLst>
      <p:ext uri="{BB962C8B-B14F-4D97-AF65-F5344CB8AC3E}">
        <p14:creationId xmlns:p14="http://schemas.microsoft.com/office/powerpoint/2010/main" val="28850428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ＭＳ Ｐゴシック" charset="0"/>
                <a:cs typeface="ＭＳ Ｐゴシック" charset="0"/>
              </a:rPr>
              <a:t>In today’s world, the data center has to deliver. There is no room for error or downtime. And  in terms of managing an IT environment, time is money. Companies are losing money every time they can’t bring a new application to market fast enough or they experience downtime. Think about how fast you will change to a competitor if their app doesn’t work or is slow to open on your iPhone. Net – net…  IT needs to keep up with the pace of the business.</a:t>
            </a:r>
          </a:p>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5</a:t>
            </a:fld>
            <a:endParaRPr lang="en-US"/>
          </a:p>
        </p:txBody>
      </p:sp>
    </p:spTree>
    <p:extLst>
      <p:ext uri="{BB962C8B-B14F-4D97-AF65-F5344CB8AC3E}">
        <p14:creationId xmlns:p14="http://schemas.microsoft.com/office/powerpoint/2010/main" val="148153059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self-explanatory </a:t>
            </a:r>
          </a:p>
          <a:p>
            <a:endParaRPr lang="en-US" dirty="0"/>
          </a:p>
          <a:p>
            <a:pPr marL="0" marR="0" lvl="0" indent="0" algn="l" defTabSz="4572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mn-lt"/>
                <a:ea typeface="ＭＳ Ｐゴシック" charset="0"/>
                <a:cs typeface="ＭＳ Ｐゴシック" charset="0"/>
              </a:rPr>
              <a:t>But as technology evolves so do possibilities, leveraging machine learning, artificial intelligence and advanced analytics enable you to predict the impact of changes and proactively remediate anomalies. </a:t>
            </a:r>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6</a:t>
            </a:fld>
            <a:endParaRPr lang="en-US"/>
          </a:p>
        </p:txBody>
      </p:sp>
    </p:spTree>
    <p:extLst>
      <p:ext uri="{BB962C8B-B14F-4D97-AF65-F5344CB8AC3E}">
        <p14:creationId xmlns:p14="http://schemas.microsoft.com/office/powerpoint/2010/main" val="28390509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pioneering steps we took in 2009 started with our Unified Computing System’s policy-based management framework that set in motion new possibilities like plug-and-play scaling of compute and storage with our ,Cisco Intersight, our cloud-based SaaS systems lifecycle management platform, and an evolutionary path forward to Intent-Based Networking. </a:t>
            </a:r>
          </a:p>
          <a:p>
            <a:endParaRPr lang="en-US" dirty="0"/>
          </a:p>
          <a:p>
            <a:r>
              <a:rPr lang="en-US" dirty="0"/>
              <a:t>These advancements are the true pinnacle of technological simplicity created a fully autonomous self-driving, self-healing, and self-protecting infrastructure that continuously keeps your environment in it’s most optimal desired state.</a:t>
            </a:r>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7</a:t>
            </a:fld>
            <a:endParaRPr lang="en-US"/>
          </a:p>
        </p:txBody>
      </p:sp>
    </p:spTree>
    <p:extLst>
      <p:ext uri="{BB962C8B-B14F-4D97-AF65-F5344CB8AC3E}">
        <p14:creationId xmlns:p14="http://schemas.microsoft.com/office/powerpoint/2010/main" val="39150322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a:t>
            </a:r>
            <a:r>
              <a:rPr lang="en-US" baseline="0" dirty="0"/>
              <a:t> future of computing needs to be easier: so IT admins can focus on strategic work, so developers can focus on innovation. </a:t>
            </a:r>
          </a:p>
          <a:p>
            <a:endParaRPr lang="en-US" baseline="0" dirty="0"/>
          </a:p>
          <a:p>
            <a:r>
              <a:rPr lang="en-US" baseline="0" dirty="0"/>
              <a:t>That requires:</a:t>
            </a:r>
          </a:p>
          <a:p>
            <a:pPr marL="285750" lvl="0" indent="-285750">
              <a:lnSpc>
                <a:spcPts val="2200"/>
              </a:lnSpc>
              <a:buFont typeface="Arial" panose="020B0604020202020204" pitchFamily="34" charset="0"/>
              <a:buChar char="•"/>
            </a:pPr>
            <a:r>
              <a:rPr lang="en-US" sz="1200" dirty="0">
                <a:latin typeface="+mn-lt"/>
              </a:rPr>
              <a:t>State of art </a:t>
            </a:r>
            <a:r>
              <a:rPr lang="en-US" sz="1200" dirty="0" err="1">
                <a:latin typeface="+mn-lt"/>
              </a:rPr>
              <a:t>mgmt</a:t>
            </a:r>
            <a:r>
              <a:rPr lang="en-US" sz="1200" dirty="0">
                <a:latin typeface="+mn-lt"/>
              </a:rPr>
              <a:t> – simple, automated, intelligent, secure</a:t>
            </a:r>
          </a:p>
          <a:p>
            <a:pPr marL="285750" lvl="0" indent="-285750">
              <a:lnSpc>
                <a:spcPts val="2200"/>
              </a:lnSpc>
              <a:buFont typeface="Arial" panose="020B0604020202020204" pitchFamily="34" charset="0"/>
              <a:buChar char="•"/>
            </a:pPr>
            <a:r>
              <a:rPr lang="en-US" sz="1200" dirty="0">
                <a:latin typeface="+mn-lt"/>
              </a:rPr>
              <a:t>Cloud-like scalability </a:t>
            </a:r>
          </a:p>
          <a:p>
            <a:pPr marL="285750" lvl="0" indent="-285750">
              <a:lnSpc>
                <a:spcPts val="2200"/>
              </a:lnSpc>
              <a:buFont typeface="Arial" panose="020B0604020202020204" pitchFamily="34" charset="0"/>
              <a:buChar char="•"/>
            </a:pPr>
            <a:r>
              <a:rPr lang="en-US" sz="1200" dirty="0">
                <a:latin typeface="+mn-lt"/>
              </a:rPr>
              <a:t>Software-defined flexibility:</a:t>
            </a:r>
            <a:r>
              <a:rPr lang="en-US" sz="1200" baseline="0" dirty="0">
                <a:latin typeface="+mn-lt"/>
              </a:rPr>
              <a:t> </a:t>
            </a:r>
            <a:r>
              <a:rPr lang="en-US" sz="1200" b="0" i="1" kern="1200" dirty="0">
                <a:solidFill>
                  <a:schemeClr val="tx1"/>
                </a:solidFill>
                <a:effectLst/>
                <a:latin typeface="+mn-lt"/>
                <a:ea typeface="ＭＳ Ｐゴシック" charset="0"/>
                <a:cs typeface="+mn-cs"/>
              </a:rPr>
              <a:t>each component can be provisioned, operated, and managed through an application programming interface (API).</a:t>
            </a:r>
            <a:endParaRPr lang="en-US" sz="1200" dirty="0">
              <a:latin typeface="+mn-lt"/>
            </a:endParaRPr>
          </a:p>
          <a:p>
            <a:pPr marL="285750" lvl="0" indent="-285750">
              <a:lnSpc>
                <a:spcPts val="2200"/>
              </a:lnSpc>
              <a:buFont typeface="Arial" panose="020B0604020202020204" pitchFamily="34" charset="0"/>
              <a:buChar char="•"/>
            </a:pPr>
            <a:r>
              <a:rPr lang="en-US" sz="1200" dirty="0"/>
              <a:t>At the base, you need HW</a:t>
            </a:r>
            <a:r>
              <a:rPr lang="en-US" sz="1200" baseline="0" dirty="0"/>
              <a:t> and systems that can offer the best performance from Day 0: </a:t>
            </a:r>
            <a:r>
              <a:rPr lang="en-US" sz="1200" dirty="0"/>
              <a:t>Well-tuned for core and emerging applications  </a:t>
            </a:r>
          </a:p>
          <a:p>
            <a:pPr marL="742950" lvl="1" indent="-285750">
              <a:lnSpc>
                <a:spcPts val="2200"/>
              </a:lnSpc>
              <a:buFont typeface="Arial" panose="020B0604020202020204" pitchFamily="34" charset="0"/>
              <a:buChar char="•"/>
            </a:pPr>
            <a:endParaRPr lang="en-US" sz="1200" dirty="0">
              <a:latin typeface="+mn-lt"/>
            </a:endParaRPr>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8</a:t>
            </a:fld>
            <a:endParaRPr lang="en-US"/>
          </a:p>
        </p:txBody>
      </p:sp>
    </p:spTree>
    <p:extLst>
      <p:ext uri="{BB962C8B-B14F-4D97-AF65-F5344CB8AC3E}">
        <p14:creationId xmlns:p14="http://schemas.microsoft.com/office/powerpoint/2010/main" val="322149399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t>At Cisco</a:t>
            </a:r>
            <a:r>
              <a:rPr lang="en-US" baseline="0" dirty="0"/>
              <a:t> we have realized that </a:t>
            </a:r>
            <a:r>
              <a:rPr lang="en-US" sz="1200" kern="1200" baseline="0" dirty="0">
                <a:solidFill>
                  <a:schemeClr val="tx1"/>
                </a:solidFill>
                <a:effectLst/>
                <a:latin typeface="+mn-lt"/>
                <a:ea typeface="ＭＳ Ｐゴシック" charset="0"/>
                <a:cs typeface="ＭＳ Ｐゴシック" charset="0"/>
              </a:rPr>
              <a:t>w</a:t>
            </a:r>
            <a:r>
              <a:rPr lang="en-US" sz="1200" kern="1200" dirty="0">
                <a:solidFill>
                  <a:schemeClr val="tx1"/>
                </a:solidFill>
                <a:effectLst/>
                <a:latin typeface="+mn-lt"/>
                <a:ea typeface="ＭＳ Ｐゴシック" charset="0"/>
                <a:cs typeface="ＭＳ Ｐゴシック" charset="0"/>
              </a:rPr>
              <a:t>e can harness the power of the cloud to manage infrastructure. We can start using machine learning and analytics to take the pressure off IT. We then analyze</a:t>
            </a:r>
            <a:r>
              <a:rPr lang="en-US" sz="1200" kern="1200" baseline="0" dirty="0">
                <a:solidFill>
                  <a:schemeClr val="tx1"/>
                </a:solidFill>
                <a:effectLst/>
                <a:latin typeface="+mn-lt"/>
                <a:ea typeface="ＭＳ Ｐゴシック" charset="0"/>
                <a:cs typeface="ＭＳ Ｐゴシック" charset="0"/>
              </a:rPr>
              <a:t> the data we collect for the systems and </a:t>
            </a:r>
            <a:r>
              <a:rPr lang="en-US" sz="1200" kern="1200" dirty="0">
                <a:solidFill>
                  <a:schemeClr val="tx1"/>
                </a:solidFill>
                <a:effectLst/>
                <a:latin typeface="+mn-lt"/>
                <a:ea typeface="ＭＳ Ｐゴシック" charset="0"/>
                <a:cs typeface="ＭＳ Ｐゴシック" charset="0"/>
              </a:rPr>
              <a:t>combine the insights with automation to make operations far</a:t>
            </a:r>
            <a:r>
              <a:rPr lang="en-US" sz="1200" kern="1200" baseline="0" dirty="0">
                <a:solidFill>
                  <a:schemeClr val="tx1"/>
                </a:solidFill>
                <a:effectLst/>
                <a:latin typeface="+mn-lt"/>
                <a:ea typeface="ＭＳ Ｐゴシック" charset="0"/>
                <a:cs typeface="ＭＳ Ｐゴシック" charset="0"/>
              </a:rPr>
              <a:t> easier.</a:t>
            </a:r>
            <a:r>
              <a:rPr lang="en-US" sz="1200" kern="1200" dirty="0">
                <a:solidFill>
                  <a:schemeClr val="tx1"/>
                </a:solidFill>
                <a:effectLst/>
                <a:latin typeface="+mn-lt"/>
                <a:ea typeface="ＭＳ Ｐゴシック" charset="0"/>
                <a:cs typeface="ＭＳ Ｐゴシック" charset="0"/>
              </a:rPr>
              <a:t> It’s time to do these things and Cisco Intersight is where we begin.</a:t>
            </a:r>
          </a:p>
          <a:p>
            <a:pPr marL="0" marR="0" lvl="0" indent="0" algn="l" defTabSz="4572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mn-lt"/>
              <a:ea typeface="ＭＳ Ｐゴシック" charset="0"/>
              <a:cs typeface="ＭＳ Ｐゴシック" charset="0"/>
            </a:endParaRPr>
          </a:p>
          <a:p>
            <a:r>
              <a:rPr lang="en-US" dirty="0"/>
              <a:t>We</a:t>
            </a:r>
            <a:r>
              <a:rPr lang="en-US" baseline="0" dirty="0"/>
              <a:t> are addressing three significant challenges with Cisco Intersight. Enterprises are implementing distributed applications and distributed infrastructure to support new business services, such as IoT and mobility. The speed and complexity of this rapid change is becoming overwhelming for existing staff to support operations and ensure the performance, reliability and security of the applications and infrastructure. </a:t>
            </a:r>
          </a:p>
          <a:p>
            <a:endParaRPr lang="en-US" baseline="0" dirty="0"/>
          </a:p>
          <a:p>
            <a:r>
              <a:rPr lang="en-US" baseline="0" dirty="0"/>
              <a:t>Existing management tools required to support Cisco UCS and HyperFlex as well as existing on premise management tools from other systems vendors are inadequate. They just add to the complexity. </a:t>
            </a:r>
            <a:r>
              <a:rPr lang="en-US" sz="1200" kern="1200" dirty="0">
                <a:solidFill>
                  <a:schemeClr val="tx1"/>
                </a:solidFill>
                <a:effectLst/>
                <a:latin typeface="+mn-lt"/>
                <a:ea typeface="ＭＳ Ｐゴシック" charset="0"/>
                <a:cs typeface="ＭＳ Ｐゴシック" charset="0"/>
              </a:rPr>
              <a:t>As an industry, we still ask customers to build and maintain stacks of software, hardware and appliances to manage their estate. We still ask customers to manage and optimize the environment in day-today operations; to constantly be at the controls making adjustments and scanning ahead to stay out of trouble. </a:t>
            </a:r>
            <a:endParaRPr lang="en-US" dirty="0"/>
          </a:p>
          <a:p>
            <a:pPr marL="0" marR="0" lvl="0" indent="0" algn="l" defTabSz="4572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mn-lt"/>
              <a:ea typeface="ＭＳ Ｐゴシック" charset="0"/>
              <a:cs typeface="ＭＳ Ｐゴシック" charset="0"/>
            </a:endParaRPr>
          </a:p>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9</a:t>
            </a:fld>
            <a:endParaRPr lang="en-US"/>
          </a:p>
        </p:txBody>
      </p:sp>
    </p:spTree>
    <p:extLst>
      <p:ext uri="{BB962C8B-B14F-4D97-AF65-F5344CB8AC3E}">
        <p14:creationId xmlns:p14="http://schemas.microsoft.com/office/powerpoint/2010/main" val="383338737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also plan to capitalize</a:t>
            </a:r>
            <a:r>
              <a:rPr lang="en-US" baseline="0" dirty="0"/>
              <a:t> on a</a:t>
            </a:r>
            <a:r>
              <a:rPr lang="en-US" dirty="0"/>
              <a:t> second</a:t>
            </a:r>
            <a:r>
              <a:rPr lang="en-US" baseline="0" dirty="0"/>
              <a:t> trend that will drive the next phase of the operational evolution - the use of analytics and machine learning (ML). The use of ML is becoming more pervasive in the data center and in new technology platforms, such as automobiles. </a:t>
            </a:r>
          </a:p>
          <a:p>
            <a:endParaRPr lang="en-US" baseline="0" dirty="0"/>
          </a:p>
          <a:p>
            <a:r>
              <a:rPr lang="en-US" baseline="0" dirty="0"/>
              <a:t>Vehicle manufacturers are adopting Advanced Driver Assistance Systems (ADAS), such as blind spot monitor, collision warning, etc. These capabilities enhance driver activities, so they are safer and easier.</a:t>
            </a:r>
          </a:p>
          <a:p>
            <a:endParaRPr lang="en-US" baseline="0" dirty="0"/>
          </a:p>
          <a:p>
            <a:r>
              <a:rPr lang="en-US" baseline="0" dirty="0"/>
              <a:t>Cisco’s vision is to deliver analytics and machine learning (ML) assisted operations management. This will allow us to automate, augment and continuously enhance daily operations, so they are more efficient and secure. Examples of this new functionality include predictive analytics, proactive guidance, native orchestration, etc. These new functions would provide a new intelligent automation and operational efficiencies. </a:t>
            </a:r>
          </a:p>
          <a:p>
            <a:pPr marL="0" marR="0" lvl="0" indent="0" algn="l" defTabSz="4572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mn-lt"/>
              <a:ea typeface="ＭＳ Ｐゴシック" charset="0"/>
              <a:cs typeface="ＭＳ Ｐゴシック" charset="0"/>
            </a:endParaRPr>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10</a:t>
            </a:fld>
            <a:endParaRPr lang="en-US"/>
          </a:p>
        </p:txBody>
      </p:sp>
    </p:spTree>
    <p:extLst>
      <p:ext uri="{BB962C8B-B14F-4D97-AF65-F5344CB8AC3E}">
        <p14:creationId xmlns:p14="http://schemas.microsoft.com/office/powerpoint/2010/main" val="335538543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400" i="1" u="sng" dirty="0"/>
              <a:t>Move fast but don’t break things</a:t>
            </a:r>
          </a:p>
          <a:p>
            <a:endParaRPr lang="en-US" sz="1400" i="1" u="sng" dirty="0"/>
          </a:p>
          <a:p>
            <a:r>
              <a:rPr lang="en-US" sz="1400" dirty="0"/>
              <a:t>A large company once said, “move fast and break things”. While this may have been true for developing new features for highly distributed applications. The same is not true for managing the infrastructure that supports them. Moving fast and not breaking things is crucial to ensuring a business operates with high availability for a new “always on” world. </a:t>
            </a:r>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11</a:t>
            </a:fld>
            <a:endParaRPr lang="en-US"/>
          </a:p>
        </p:txBody>
      </p:sp>
    </p:spTree>
    <p:extLst>
      <p:ext uri="{BB962C8B-B14F-4D97-AF65-F5344CB8AC3E}">
        <p14:creationId xmlns:p14="http://schemas.microsoft.com/office/powerpoint/2010/main" val="32155760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56736"/>
            <a:ext cx="8296421" cy="288131"/>
          </a:xfrm>
          <a:prstGeom prst="rect">
            <a:avLst/>
          </a:prstGeom>
        </p:spPr>
        <p:txBody>
          <a:bodyPr lIns="91420" tIns="45710" rIns="91420" bIns="45710" anchor="b" anchorCtr="0">
            <a:noAutofit/>
          </a:bodyPr>
          <a:lstStyle>
            <a:lvl1pPr marL="0" indent="0" algn="l">
              <a:buNone/>
              <a:defRPr sz="1800" b="0" i="0">
                <a:solidFill>
                  <a:schemeClr val="bg1">
                    <a:lumMod val="75000"/>
                  </a:schemeClr>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dirty="0"/>
              <a:t>Speaker Name</a:t>
            </a:r>
            <a:endParaRPr lang="en-US" dirty="0"/>
          </a:p>
        </p:txBody>
      </p:sp>
      <p:sp>
        <p:nvSpPr>
          <p:cNvPr id="17" name="Text Placeholder 38"/>
          <p:cNvSpPr>
            <a:spLocks noGrp="1"/>
          </p:cNvSpPr>
          <p:nvPr>
            <p:ph type="body" sz="quarter" idx="11" hasCustomPrompt="1"/>
          </p:nvPr>
        </p:nvSpPr>
        <p:spPr>
          <a:xfrm>
            <a:off x="469496" y="4072669"/>
            <a:ext cx="8296421" cy="288131"/>
          </a:xfrm>
          <a:prstGeom prst="rect">
            <a:avLst/>
          </a:prstGeom>
        </p:spPr>
        <p:txBody>
          <a:bodyPr lIns="91420" tIns="45710" rIns="91420" bIns="45710"/>
          <a:lstStyle>
            <a:lvl1pPr marL="0" indent="0" algn="l">
              <a:buFontTx/>
              <a:buNone/>
              <a:defRPr lang="en-US" sz="1800" b="0" i="0" kern="1200" dirty="0" smtClean="0">
                <a:solidFill>
                  <a:schemeClr val="bg1">
                    <a:lumMod val="75000"/>
                  </a:schemeClr>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Speaker Title</a:t>
            </a: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800" b="0" i="0" kern="1200" dirty="0" smtClean="0">
                <a:solidFill>
                  <a:schemeClr val="bg1">
                    <a:lumMod val="75000"/>
                  </a:schemeClr>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Date</a:t>
            </a:r>
          </a:p>
        </p:txBody>
      </p:sp>
      <p:sp>
        <p:nvSpPr>
          <p:cNvPr id="19" name="Text Placeholder 2"/>
          <p:cNvSpPr>
            <a:spLocks noGrp="1"/>
          </p:cNvSpPr>
          <p:nvPr>
            <p:ph type="body" sz="quarter" idx="13" hasCustomPrompt="1"/>
          </p:nvPr>
        </p:nvSpPr>
        <p:spPr>
          <a:xfrm>
            <a:off x="463292" y="304365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lumMod val="75000"/>
                  </a:schemeClr>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dirty="0"/>
              <a:t>Subtitle Goes Here</a:t>
            </a:r>
          </a:p>
        </p:txBody>
      </p:sp>
      <p:sp>
        <p:nvSpPr>
          <p:cNvPr id="20" name="Title 1"/>
          <p:cNvSpPr>
            <a:spLocks noGrp="1"/>
          </p:cNvSpPr>
          <p:nvPr>
            <p:ph type="ctrTitle" hasCustomPrompt="1"/>
          </p:nvPr>
        </p:nvSpPr>
        <p:spPr>
          <a:xfrm>
            <a:off x="425765" y="247216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lumMod val="75000"/>
                  </a:schemeClr>
                </a:solidFill>
                <a:latin typeface="+mj-lt"/>
                <a:cs typeface="CiscoSansTT ExtraLight"/>
              </a:defRPr>
            </a:lvl1pPr>
          </a:lstStyle>
          <a:p>
            <a:r>
              <a:rPr lang="en-GB" dirty="0"/>
              <a:t>Presentation Title Goes Here</a:t>
            </a:r>
            <a:endParaRPr lang="en-US" dirty="0"/>
          </a:p>
        </p:txBody>
      </p:sp>
      <p:sp>
        <p:nvSpPr>
          <p:cNvPr id="6" name="Freeform 6"/>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lumMod val="75000"/>
                </a:schemeClr>
              </a:solidFill>
            </a:endParaRPr>
          </a:p>
        </p:txBody>
      </p:sp>
    </p:spTree>
    <p:extLst>
      <p:ext uri="{BB962C8B-B14F-4D97-AF65-F5344CB8AC3E}">
        <p14:creationId xmlns:p14="http://schemas.microsoft.com/office/powerpoint/2010/main" val="21229423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600" indent="-171450">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200" indent="-165100">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800" indent="-109538">
              <a:buClr>
                <a:schemeClr val="tx1"/>
              </a:buClr>
              <a:buSzPct val="80000"/>
              <a:buFont typeface="Arial"/>
              <a:buChar char="•"/>
              <a:defRPr sz="1600" b="0" i="0">
                <a:solidFill>
                  <a:schemeClr val="tx1"/>
                </a:solidFill>
                <a:latin typeface="+mn-lt"/>
                <a:ea typeface="CiscoSansTT Thin" charset="0"/>
                <a:cs typeface="CiscoSansTT Thin" charset="0"/>
              </a:defRPr>
            </a:lvl3pPr>
            <a:lvl4pPr marL="911035" indent="-171415">
              <a:buClr>
                <a:schemeClr val="tx1"/>
              </a:buClr>
              <a:buSzPct val="80000"/>
              <a:buFont typeface="Arial"/>
              <a:buChar char="•"/>
              <a:defRPr sz="1400" b="0" i="0">
                <a:solidFill>
                  <a:schemeClr val="tx1"/>
                </a:solidFill>
                <a:latin typeface="+mn-lt"/>
                <a:ea typeface="CiscoSansTT Thin" charset="0"/>
                <a:cs typeface="CiscoSansTT Thin" charset="0"/>
              </a:defRPr>
            </a:lvl4pPr>
            <a:lvl5pPr marL="1082450" indent="-168240">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331644334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800">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308803053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189672446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5448923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347788"/>
            <a:ext cx="8115300"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dirty="0"/>
          </a:p>
        </p:txBody>
      </p:sp>
      <p:sp>
        <p:nvSpPr>
          <p:cNvPr id="6"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800">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125456341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8"/>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endParaRPr lang="en-US" noProof="0" dirty="0"/>
          </a:p>
        </p:txBody>
      </p:sp>
      <p:sp>
        <p:nvSpPr>
          <p:cNvPr id="7"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236994581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347788"/>
            <a:ext cx="8280057" cy="3073946"/>
          </a:xfrm>
          <a:prstGeom prst="rect">
            <a:avLst/>
          </a:prstGeom>
        </p:spPr>
        <p:txBody>
          <a:bodyPr lIns="91420" tIns="45710" rIns="91420" bIns="45710">
            <a:noAutofit/>
          </a:bodyPr>
          <a:lstStyle>
            <a:lvl1pPr marL="285690" marR="0" indent="-285690" algn="ctr" defTabSz="457105"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3871826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Half_Page_Blank">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4" name="Text Placeholder 3"/>
          <p:cNvSpPr>
            <a:spLocks noGrp="1"/>
          </p:cNvSpPr>
          <p:nvPr>
            <p:ph type="body" sz="quarter" idx="10" hasCustomPrompt="1"/>
          </p:nvPr>
        </p:nvSpPr>
        <p:spPr>
          <a:xfrm>
            <a:off x="462301" y="1665182"/>
            <a:ext cx="3662024" cy="2925868"/>
          </a:xfrm>
          <a:prstGeom prst="rect">
            <a:avLst/>
          </a:prstGeom>
        </p:spPr>
        <p:txBody>
          <a:bodyPr lIns="91420" tIns="45710" rIns="91420" bIns="45710">
            <a:noAutofit/>
          </a:bodyPr>
          <a:lstStyle>
            <a:lvl1pPr marL="174625" indent="-117475">
              <a:lnSpc>
                <a:spcPct val="95000"/>
              </a:lnSpc>
              <a:spcBef>
                <a:spcPts val="1110"/>
              </a:spcBef>
              <a:buClr>
                <a:schemeClr val="tx2"/>
              </a:buClr>
              <a:buSzPct val="60000"/>
              <a:buFont typeface="Arial"/>
              <a:buChar char="•"/>
              <a:defRPr sz="2000" b="0" i="0">
                <a:solidFill>
                  <a:schemeClr val="bg1">
                    <a:lumMod val="75000"/>
                  </a:schemeClr>
                </a:solidFill>
                <a:latin typeface="+mn-lt"/>
                <a:ea typeface="CiscoSansTT Thin" charset="0"/>
                <a:cs typeface="CiscoSansTT Thin" charset="0"/>
              </a:defRPr>
            </a:lvl1pPr>
            <a:lvl2pPr marL="288925" indent="-114300">
              <a:lnSpc>
                <a:spcPct val="95000"/>
              </a:lnSpc>
              <a:spcBef>
                <a:spcPts val="450"/>
              </a:spcBef>
              <a:buClr>
                <a:schemeClr val="tx2"/>
              </a:buClr>
              <a:buSzPct val="60000"/>
              <a:buFont typeface="Arial"/>
              <a:buChar char="•"/>
              <a:defRPr sz="1800" b="0" i="0">
                <a:solidFill>
                  <a:schemeClr val="bg1">
                    <a:lumMod val="75000"/>
                  </a:schemeClr>
                </a:solidFill>
                <a:latin typeface="+mn-lt"/>
                <a:ea typeface="CiscoSansTT Thin" charset="0"/>
                <a:cs typeface="CiscoSansTT Thin" charset="0"/>
              </a:defRPr>
            </a:lvl2pPr>
            <a:lvl3pPr marL="403225" indent="-114300">
              <a:buClr>
                <a:schemeClr val="tx2"/>
              </a:buClr>
              <a:buSzPct val="60000"/>
              <a:buFont typeface="Arial"/>
              <a:buChar char="•"/>
              <a:defRPr sz="1600" b="0" i="0">
                <a:solidFill>
                  <a:schemeClr val="bg1">
                    <a:lumMod val="75000"/>
                  </a:schemeClr>
                </a:solidFill>
                <a:latin typeface="+mn-lt"/>
                <a:ea typeface="CiscoSansTT Thin" charset="0"/>
                <a:cs typeface="CiscoSansTT Thin" charset="0"/>
              </a:defRPr>
            </a:lvl3pPr>
            <a:lvl4pPr marL="517525" indent="-114300">
              <a:buClr>
                <a:schemeClr val="tx2"/>
              </a:buClr>
              <a:buSzPct val="60000"/>
              <a:buFont typeface="Arial"/>
              <a:buChar char="•"/>
              <a:defRPr sz="1400" b="0" i="0">
                <a:solidFill>
                  <a:schemeClr val="bg1">
                    <a:lumMod val="75000"/>
                  </a:schemeClr>
                </a:solidFill>
                <a:latin typeface="+mn-lt"/>
                <a:ea typeface="CiscoSansTT Thin" charset="0"/>
                <a:cs typeface="CiscoSansTT Thin" charset="0"/>
              </a:defRPr>
            </a:lvl4pPr>
            <a:lvl5pPr marL="631825" indent="-114300">
              <a:buClr>
                <a:schemeClr val="tx2"/>
              </a:buClr>
              <a:buSzPct val="60000"/>
              <a:buFont typeface="Arial"/>
              <a:buChar char="•"/>
              <a:defRPr sz="1200" b="0" i="0">
                <a:solidFill>
                  <a:schemeClr val="bg1">
                    <a:lumMod val="75000"/>
                  </a:schemeClr>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bg1">
                    <a:lumMod val="75000"/>
                  </a:schemeClr>
                </a:solidFill>
              </a:defRPr>
            </a:lvl1pPr>
          </a:lstStyle>
          <a:p>
            <a:pPr lvl="0"/>
            <a:r>
              <a:rPr lang="en-GB" dirty="0"/>
              <a:t>Click to edit Master title style</a:t>
            </a:r>
          </a:p>
        </p:txBody>
      </p:sp>
      <p:sp>
        <p:nvSpPr>
          <p:cNvPr id="8" name="Rectangle 4"/>
          <p:cNvSpPr>
            <a:spLocks noChangeArrowheads="1"/>
          </p:cNvSpPr>
          <p:nvPr userDrawn="1"/>
        </p:nvSpPr>
        <p:spPr bwMode="ltGray">
          <a:xfrm>
            <a:off x="477679" y="4741653"/>
            <a:ext cx="35683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3100519972"/>
      </p:ext>
    </p:extLst>
  </p:cSld>
  <p:clrMapOvr>
    <a:masterClrMapping/>
  </p:clrMapOvr>
  <p:extLst mod="1">
    <p:ext uri="{DCECCB84-F9BA-43D5-87BE-67443E8EF086}">
      <p15:sldGuideLst xmlns:p15="http://schemas.microsoft.com/office/powerpoint/2012/main">
        <p15:guide id="2" pos="288" userDrawn="1">
          <p15:clr>
            <a:srgbClr val="FBAE40"/>
          </p15:clr>
        </p15:guide>
        <p15:guide id="3" pos="2598" userDrawn="1">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Half_Page_Tex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3" name="Title Placeholder 5"/>
          <p:cNvSpPr>
            <a:spLocks noGrp="1"/>
          </p:cNvSpPr>
          <p:nvPr>
            <p:ph type="title"/>
          </p:nvPr>
        </p:nvSpPr>
        <p:spPr bwMode="auto">
          <a:xfrm>
            <a:off x="419100"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6" name="Text Placeholder 5"/>
          <p:cNvSpPr>
            <a:spLocks noGrp="1"/>
          </p:cNvSpPr>
          <p:nvPr>
            <p:ph type="body" sz="quarter" idx="10"/>
          </p:nvPr>
        </p:nvSpPr>
        <p:spPr>
          <a:xfrm>
            <a:off x="5097463" y="531812"/>
            <a:ext cx="3551237" cy="4059237"/>
          </a:xfrm>
          <a:prstGeom prst="rect">
            <a:avLst/>
          </a:prstGeom>
        </p:spPr>
        <p:txBody>
          <a:bodyPr lIns="0" rIns="0" anchor="ctr" anchorCtr="0"/>
          <a:lstStyle>
            <a:lvl1pPr marL="169863" indent="-169863">
              <a:lnSpc>
                <a:spcPct val="100000"/>
              </a:lnSpc>
              <a:buClr>
                <a:schemeClr val="tx1"/>
              </a:buClr>
              <a:buSzPct val="60000"/>
              <a:buFont typeface="Arial" panose="020B0604020202020204" pitchFamily="34" charset="0"/>
              <a:buChar char="•"/>
              <a:tabLst>
                <a:tab pos="228600" algn="l"/>
              </a:tabLst>
              <a:defRPr sz="2400"/>
            </a:lvl1pPr>
            <a:lvl2pPr marL="346075" indent="-171450">
              <a:lnSpc>
                <a:spcPct val="100000"/>
              </a:lnSpc>
              <a:buClr>
                <a:schemeClr val="tx1"/>
              </a:buClr>
              <a:buSzPct val="60000"/>
              <a:buFont typeface="Arial" panose="020B0604020202020204" pitchFamily="34" charset="0"/>
              <a:buChar char="•"/>
              <a:defRPr sz="2400"/>
            </a:lvl2pPr>
            <a:lvl3pPr marL="457200" indent="-117475">
              <a:lnSpc>
                <a:spcPct val="100000"/>
              </a:lnSpc>
              <a:buClr>
                <a:schemeClr val="tx1"/>
              </a:buClr>
              <a:buSzPct val="60000"/>
              <a:buFont typeface="Arial" panose="020B0604020202020204" pitchFamily="34" charset="0"/>
              <a:buChar char="•"/>
              <a:defRPr sz="2000"/>
            </a:lvl3pPr>
            <a:lvl4pPr marL="574675" indent="-117475">
              <a:lnSpc>
                <a:spcPct val="100000"/>
              </a:lnSpc>
              <a:buClr>
                <a:schemeClr val="tx1"/>
              </a:buClr>
              <a:buSzPct val="60000"/>
              <a:buFont typeface="Arial" panose="020B0604020202020204" pitchFamily="34" charset="0"/>
              <a:buChar char="•"/>
              <a:tabLst/>
              <a:defRPr sz="1800"/>
            </a:lvl4pPr>
            <a:lvl5pPr marL="744538" indent="-112713">
              <a:lnSpc>
                <a:spcPct val="100000"/>
              </a:lnSpc>
              <a:buClr>
                <a:schemeClr val="tx1"/>
              </a:buClr>
              <a:buSzPct val="60000"/>
              <a:buFont typeface="Arial" panose="020B0604020202020204" pitchFamily="34" charset="0"/>
              <a:buChar char="•"/>
              <a:defRPr sz="18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a:t>
            </a:r>
          </a:p>
        </p:txBody>
      </p:sp>
    </p:spTree>
    <p:extLst>
      <p:ext uri="{BB962C8B-B14F-4D97-AF65-F5344CB8AC3E}">
        <p14:creationId xmlns:p14="http://schemas.microsoft.com/office/powerpoint/2010/main" val="4255683545"/>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userDrawn="1">
          <p15:clr>
            <a:srgbClr val="FBAE40"/>
          </p15:clr>
        </p15:guide>
        <p15:guide id="4" pos="2675">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_Half_Page_Text_2 colum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latin typeface="+mj-lt"/>
            </a:endParaRPr>
          </a:p>
        </p:txBody>
      </p:sp>
      <p:sp>
        <p:nvSpPr>
          <p:cNvPr id="3" name="Title Placeholder 5"/>
          <p:cNvSpPr>
            <a:spLocks noGrp="1"/>
          </p:cNvSpPr>
          <p:nvPr>
            <p:ph type="title"/>
          </p:nvPr>
        </p:nvSpPr>
        <p:spPr bwMode="auto">
          <a:xfrm>
            <a:off x="437766"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6" name="Text Placeholder 5"/>
          <p:cNvSpPr>
            <a:spLocks noGrp="1"/>
          </p:cNvSpPr>
          <p:nvPr>
            <p:ph type="body" sz="quarter" idx="10"/>
          </p:nvPr>
        </p:nvSpPr>
        <p:spPr>
          <a:xfrm>
            <a:off x="5097463" y="510540"/>
            <a:ext cx="3551237" cy="4080510"/>
          </a:xfrm>
          <a:prstGeom prst="rect">
            <a:avLst/>
          </a:prstGeom>
        </p:spPr>
        <p:txBody>
          <a:bodyPr lIns="0" rIns="0"/>
          <a:lstStyle>
            <a:lvl1pPr marL="114300" indent="-114300">
              <a:lnSpc>
                <a:spcPct val="100000"/>
              </a:lnSpc>
              <a:buClr>
                <a:schemeClr val="tx1"/>
              </a:buClr>
              <a:buSzPct val="60000"/>
              <a:defRPr sz="2000"/>
            </a:lvl1pPr>
            <a:lvl2pPr marL="228600" indent="-114300">
              <a:lnSpc>
                <a:spcPct val="100000"/>
              </a:lnSpc>
              <a:buClr>
                <a:schemeClr val="tx1"/>
              </a:buClr>
              <a:buSzPct val="60000"/>
              <a:defRPr sz="2000"/>
            </a:lvl2pPr>
            <a:lvl3pPr marL="342900" indent="-114300">
              <a:lnSpc>
                <a:spcPct val="100000"/>
              </a:lnSpc>
              <a:buClr>
                <a:schemeClr val="tx1"/>
              </a:buClr>
              <a:buSzPct val="60000"/>
              <a:defRPr sz="1800"/>
            </a:lvl3pPr>
            <a:lvl4pPr marL="457200" indent="-123825">
              <a:lnSpc>
                <a:spcPct val="100000"/>
              </a:lnSpc>
              <a:buClr>
                <a:schemeClr val="tx1"/>
              </a:buClr>
              <a:buSzPct val="60000"/>
              <a:defRPr sz="1600"/>
            </a:lvl4pPr>
            <a:lvl5pPr marL="574675" indent="-117475">
              <a:lnSpc>
                <a:spcPct val="100000"/>
              </a:lnSpc>
              <a:buClr>
                <a:schemeClr val="tx1"/>
              </a:buClr>
              <a:buSzPct val="60000"/>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6"/>
          <p:cNvSpPr>
            <a:spLocks noGrp="1"/>
          </p:cNvSpPr>
          <p:nvPr>
            <p:ph type="body" sz="quarter" idx="11"/>
          </p:nvPr>
        </p:nvSpPr>
        <p:spPr>
          <a:xfrm>
            <a:off x="437766" y="1659842"/>
            <a:ext cx="3808797" cy="2931208"/>
          </a:xfrm>
          <a:prstGeom prst="rect">
            <a:avLst/>
          </a:prstGeom>
        </p:spPr>
        <p:txBody>
          <a:bodyPr/>
          <a:lstStyle>
            <a:lvl1pPr marL="114300" indent="-114300">
              <a:buClr>
                <a:schemeClr val="tx2"/>
              </a:buClr>
              <a:buSzPct val="60000"/>
              <a:defRPr lang="en-US" sz="2000" kern="1200" dirty="0" smtClean="0">
                <a:solidFill>
                  <a:schemeClr val="bg1">
                    <a:lumMod val="75000"/>
                  </a:schemeClr>
                </a:solidFill>
                <a:latin typeface="+mn-lt"/>
                <a:ea typeface="ＭＳ Ｐゴシック" charset="0"/>
                <a:cs typeface="CiscoSans"/>
              </a:defRPr>
            </a:lvl1pPr>
            <a:lvl2pPr marL="228600" indent="-114300">
              <a:buClr>
                <a:schemeClr val="tx2"/>
              </a:buClr>
              <a:buSzPct val="60000"/>
              <a:defRPr sz="2000">
                <a:solidFill>
                  <a:schemeClr val="bg1">
                    <a:lumMod val="75000"/>
                  </a:schemeClr>
                </a:solidFill>
              </a:defRPr>
            </a:lvl2pPr>
            <a:lvl3pPr marL="342900" indent="-114300">
              <a:buClr>
                <a:schemeClr val="tx2"/>
              </a:buClr>
              <a:buSzPct val="60000"/>
              <a:defRPr sz="1800">
                <a:solidFill>
                  <a:schemeClr val="bg1">
                    <a:lumMod val="75000"/>
                  </a:schemeClr>
                </a:solidFill>
              </a:defRPr>
            </a:lvl3pPr>
            <a:lvl4pPr marL="457200" indent="-123825">
              <a:buClr>
                <a:schemeClr val="tx2"/>
              </a:buClr>
              <a:buSzPct val="60000"/>
              <a:defRPr sz="1600">
                <a:solidFill>
                  <a:schemeClr val="bg1">
                    <a:lumMod val="75000"/>
                  </a:schemeClr>
                </a:solidFill>
              </a:defRPr>
            </a:lvl4pPr>
            <a:lvl5pPr marL="574675" indent="-117475">
              <a:buClr>
                <a:schemeClr val="tx2"/>
              </a:buClr>
              <a:buSzPct val="60000"/>
              <a:defRPr sz="1600">
                <a:solidFill>
                  <a:schemeClr val="bg1">
                    <a:lumMod val="7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2770551288"/>
      </p:ext>
    </p:extLst>
  </p:cSld>
  <p:clrMapOvr>
    <a:masterClrMapping/>
  </p:clrMapOvr>
  <p:extLst mod="1">
    <p:ext uri="{DCECCB84-F9BA-43D5-87BE-67443E8EF086}">
      <p15:sldGuideLst xmlns:p15="http://schemas.microsoft.com/office/powerpoint/2012/main">
        <p15:guide id="4" pos="2675">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lumMod val="75000"/>
                  </a:schemeClr>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37121915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_Half_Page_Picture_Captio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5089525" y="531813"/>
            <a:ext cx="3559175" cy="3364846"/>
          </a:xfrm>
          <a:prstGeom prst="rect">
            <a:avLst/>
          </a:prstGeom>
        </p:spPr>
        <p:txBody>
          <a:bodyPr anchor="ctr" anchorCtr="0"/>
          <a:lstStyle>
            <a:lvl1pPr marL="0" indent="0" algn="ctr">
              <a:buNone/>
              <a:defRPr/>
            </a:lvl1pPr>
          </a:lstStyle>
          <a:p>
            <a:endParaRPr lang="en-US" dirty="0"/>
          </a:p>
        </p:txBody>
      </p:sp>
      <p:sp>
        <p:nvSpPr>
          <p:cNvPr id="9" name="Text Placeholder 8"/>
          <p:cNvSpPr>
            <a:spLocks noGrp="1"/>
          </p:cNvSpPr>
          <p:nvPr>
            <p:ph type="body" sz="quarter" idx="11"/>
          </p:nvPr>
        </p:nvSpPr>
        <p:spPr>
          <a:xfrm>
            <a:off x="5089525" y="4062350"/>
            <a:ext cx="3559175" cy="525145"/>
          </a:xfrm>
          <a:prstGeom prst="rect">
            <a:avLst/>
          </a:prstGeom>
        </p:spPr>
        <p:txBody>
          <a:bodyPr lIns="0" tIns="0" rIns="0" bIns="0"/>
          <a:lstStyle>
            <a:lvl1pPr marL="0" indent="0">
              <a:buNone/>
              <a:defRPr sz="1400"/>
            </a:lvl1pPr>
          </a:lstStyle>
          <a:p>
            <a:pPr lvl="0"/>
            <a:r>
              <a:rPr lang="en-US" dirty="0"/>
              <a:t>Click to edit Master text styles</a:t>
            </a:r>
          </a:p>
        </p:txBody>
      </p:sp>
      <p:sp>
        <p:nvSpPr>
          <p:cNvPr id="10" name="Rectangle 4"/>
          <p:cNvSpPr>
            <a:spLocks noChangeArrowheads="1"/>
          </p:cNvSpPr>
          <p:nvPr userDrawn="1"/>
        </p:nvSpPr>
        <p:spPr bwMode="ltGray">
          <a:xfrm>
            <a:off x="477679" y="4741653"/>
            <a:ext cx="2863168"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a:t>
            </a:r>
          </a:p>
        </p:txBody>
      </p:sp>
    </p:spTree>
    <p:extLst>
      <p:ext uri="{BB962C8B-B14F-4D97-AF65-F5344CB8AC3E}">
        <p14:creationId xmlns:p14="http://schemas.microsoft.com/office/powerpoint/2010/main" val="3339482647"/>
      </p:ext>
    </p:extLst>
  </p:cSld>
  <p:clrMapOvr>
    <a:masterClrMapping/>
  </p:clrMapOvr>
  <p:extLst mod="1">
    <p:ext uri="{DCECCB84-F9BA-43D5-87BE-67443E8EF086}">
      <p15:sldGuideLst xmlns:p15="http://schemas.microsoft.com/office/powerpoint/2012/main">
        <p15:guide id="1" orient="horz" pos="1044" userDrawn="1">
          <p15:clr>
            <a:srgbClr val="FBAE40"/>
          </p15:clr>
        </p15:guide>
        <p15:guide id="2" pos="264" userDrawn="1">
          <p15:clr>
            <a:srgbClr val="FBAE40"/>
          </p15:clr>
        </p15:guide>
        <p15:guide id="3" orient="horz" pos="2193" userDrawn="1">
          <p15:clr>
            <a:srgbClr val="FBAE40"/>
          </p15:clr>
        </p15:guide>
        <p15:guide id="4" pos="2675" userDrawn="1">
          <p15:clr>
            <a:srgbClr val="FBAE40"/>
          </p15:clr>
        </p15:guide>
        <p15:guide id="7" pos="3206" userDrawn="1">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5_Half_Page_Pictur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2"/>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5089525" y="531813"/>
            <a:ext cx="3559175" cy="4059236"/>
          </a:xfrm>
          <a:prstGeom prst="rect">
            <a:avLst/>
          </a:prstGeom>
        </p:spPr>
        <p:txBody>
          <a:bodyPr anchor="ctr" anchorCtr="0"/>
          <a:lstStyle>
            <a:lvl1pPr marL="0" indent="0" algn="ctr">
              <a:buNone/>
              <a:defRPr/>
            </a:lvl1pPr>
          </a:lstStyle>
          <a:p>
            <a:endParaRPr lang="en-US" dirty="0"/>
          </a:p>
        </p:txBody>
      </p:sp>
      <p:sp>
        <p:nvSpPr>
          <p:cNvPr id="8" name="Rectangle 4"/>
          <p:cNvSpPr>
            <a:spLocks noChangeArrowheads="1"/>
          </p:cNvSpPr>
          <p:nvPr userDrawn="1"/>
        </p:nvSpPr>
        <p:spPr bwMode="ltGray">
          <a:xfrm>
            <a:off x="477679" y="4741653"/>
            <a:ext cx="32635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a:t>
            </a:r>
          </a:p>
        </p:txBody>
      </p:sp>
    </p:spTree>
    <p:extLst>
      <p:ext uri="{BB962C8B-B14F-4D97-AF65-F5344CB8AC3E}">
        <p14:creationId xmlns:p14="http://schemas.microsoft.com/office/powerpoint/2010/main" val="1642764624"/>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6_Half_Page_Headline Only">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8" name="Rectangle 4"/>
          <p:cNvSpPr>
            <a:spLocks noChangeArrowheads="1"/>
          </p:cNvSpPr>
          <p:nvPr userDrawn="1"/>
        </p:nvSpPr>
        <p:spPr bwMode="ltGray">
          <a:xfrm>
            <a:off x="477678" y="4741653"/>
            <a:ext cx="2946839"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1884465524"/>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7_Half_Page_Picture_Full">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4580092" y="0"/>
            <a:ext cx="4563907" cy="5143500"/>
          </a:xfrm>
          <a:prstGeom prst="rect">
            <a:avLst/>
          </a:prstGeom>
        </p:spPr>
        <p:txBody>
          <a:bodyPr anchor="ctr" anchorCtr="0"/>
          <a:lstStyle>
            <a:lvl1pPr marL="0" indent="0" algn="ctr">
              <a:buNone/>
              <a:defRPr/>
            </a:lvl1pPr>
          </a:lstStyle>
          <a:p>
            <a:endParaRPr lang="en-US" dirty="0"/>
          </a:p>
        </p:txBody>
      </p:sp>
      <p:sp>
        <p:nvSpPr>
          <p:cNvPr id="8" name="Rectangle 4"/>
          <p:cNvSpPr>
            <a:spLocks noChangeArrowheads="1"/>
          </p:cNvSpPr>
          <p:nvPr userDrawn="1"/>
        </p:nvSpPr>
        <p:spPr bwMode="ltGray">
          <a:xfrm>
            <a:off x="477679" y="4741653"/>
            <a:ext cx="32994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1538180873"/>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8_Half_Page_Char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6" name="Chart Placeholder 5"/>
          <p:cNvSpPr>
            <a:spLocks noGrp="1"/>
          </p:cNvSpPr>
          <p:nvPr>
            <p:ph type="chart"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8" y="4741653"/>
            <a:ext cx="3179921"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1301836755"/>
      </p:ext>
    </p:extLst>
  </p:cSld>
  <p:clrMapOvr>
    <a:masterClrMapping/>
  </p:clrMapOvr>
  <p:extLst mod="1">
    <p:ext uri="{DCECCB84-F9BA-43D5-87BE-67443E8EF086}">
      <p15:sldGuideLst xmlns:p15="http://schemas.microsoft.com/office/powerpoint/2012/main">
        <p15:guide id="3" orient="horz" pos="2196" userDrawn="1">
          <p15:clr>
            <a:srgbClr val="FBAE40"/>
          </p15:clr>
        </p15:guide>
        <p15:guide id="4" pos="2675">
          <p15:clr>
            <a:srgbClr val="FBAE40"/>
          </p15:clr>
        </p15:guide>
        <p15:guide id="7" pos="3206">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9_Half_Page_Tabl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Table Placeholder 6"/>
          <p:cNvSpPr>
            <a:spLocks noGrp="1"/>
          </p:cNvSpPr>
          <p:nvPr>
            <p:ph type="tbl"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8" y="4741653"/>
            <a:ext cx="3407027"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1991378711"/>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Freeform 6"/>
          <p:cNvSpPr>
            <a:spLocks noChangeAspect="1" noEditPoints="1"/>
          </p:cNvSpPr>
          <p:nvPr userDrawn="1"/>
        </p:nvSpPr>
        <p:spPr bwMode="auto">
          <a:xfrm>
            <a:off x="3762994" y="2129076"/>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95875956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Segue_Whit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3916777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bg1">
                    <a:lumMod val="75000"/>
                  </a:schemeClr>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bg1">
                    <a:lumMod val="75000"/>
                  </a:schemeClr>
                </a:solidFill>
                <a:latin typeface="+mj-lt"/>
                <a:cs typeface="CiscoSans Thin"/>
              </a:defRPr>
            </a:lvl1pPr>
          </a:lstStyle>
          <a:p>
            <a:r>
              <a:rPr lang="en-US" dirty="0"/>
              <a:t>Click to edit Master title style</a:t>
            </a:r>
          </a:p>
        </p:txBody>
      </p:sp>
    </p:spTree>
    <p:extLst>
      <p:ext uri="{BB962C8B-B14F-4D97-AF65-F5344CB8AC3E}">
        <p14:creationId xmlns:p14="http://schemas.microsoft.com/office/powerpoint/2010/main" val="109989724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tx2"/>
                </a:solidFill>
                <a:latin typeface="+mj-lt"/>
                <a:cs typeface="CiscoSans Thin"/>
              </a:defRPr>
            </a:lvl1pPr>
          </a:lstStyle>
          <a:p>
            <a:r>
              <a:rPr lang="en-US" dirty="0"/>
              <a:t>Click to edit Master title style</a:t>
            </a:r>
          </a:p>
        </p:txBody>
      </p:sp>
    </p:spTree>
    <p:extLst>
      <p:ext uri="{BB962C8B-B14F-4D97-AF65-F5344CB8AC3E}">
        <p14:creationId xmlns:p14="http://schemas.microsoft.com/office/powerpoint/2010/main" val="161948450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
        <p:nvSpPr>
          <p:cNvPr id="6" name="Text Placeholder 2"/>
          <p:cNvSpPr>
            <a:spLocks noGrp="1"/>
          </p:cNvSpPr>
          <p:nvPr>
            <p:ph type="body" sz="quarter" idx="11"/>
          </p:nvPr>
        </p:nvSpPr>
        <p:spPr bwMode="auto">
          <a:xfrm>
            <a:off x="500063" y="3895662"/>
            <a:ext cx="8139112" cy="556563"/>
          </a:xfrm>
          <a:prstGeom prst="rect">
            <a:avLst/>
          </a:prstGeom>
          <a:noFill/>
          <a:extLst/>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dirty="0"/>
              <a:t>Click to edit Master text styles</a:t>
            </a:r>
          </a:p>
        </p:txBody>
      </p:sp>
    </p:spTree>
    <p:extLst>
      <p:ext uri="{BB962C8B-B14F-4D97-AF65-F5344CB8AC3E}">
        <p14:creationId xmlns:p14="http://schemas.microsoft.com/office/powerpoint/2010/main" val="263056477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
        <p:nvSpPr>
          <p:cNvPr id="4" name="Text Placeholder 3"/>
          <p:cNvSpPr>
            <a:spLocks noGrp="1"/>
          </p:cNvSpPr>
          <p:nvPr>
            <p:ph type="body" sz="quarter" idx="11"/>
          </p:nvPr>
        </p:nvSpPr>
        <p:spPr>
          <a:xfrm>
            <a:off x="448785" y="3054518"/>
            <a:ext cx="8364236" cy="564257"/>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dirty="0"/>
              <a:t>Click to edit Master text styles</a:t>
            </a:r>
          </a:p>
        </p:txBody>
      </p:sp>
    </p:spTree>
    <p:extLst>
      <p:ext uri="{BB962C8B-B14F-4D97-AF65-F5344CB8AC3E}">
        <p14:creationId xmlns:p14="http://schemas.microsoft.com/office/powerpoint/2010/main" val="13155700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Tree>
    <p:extLst>
      <p:ext uri="{BB962C8B-B14F-4D97-AF65-F5344CB8AC3E}">
        <p14:creationId xmlns:p14="http://schemas.microsoft.com/office/powerpoint/2010/main" val="223005233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5"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
        <p:nvSpPr>
          <p:cNvPr id="3" name="Picture Placeholder 2"/>
          <p:cNvSpPr>
            <a:spLocks noGrp="1"/>
          </p:cNvSpPr>
          <p:nvPr>
            <p:ph type="pic" sz="quarter" idx="10"/>
          </p:nvPr>
        </p:nvSpPr>
        <p:spPr>
          <a:xfrm>
            <a:off x="308012" y="240631"/>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dirty="0"/>
              <a:t>Click icon to add picture</a:t>
            </a:r>
          </a:p>
        </p:txBody>
      </p:sp>
    </p:spTree>
    <p:extLst>
      <p:ext uri="{BB962C8B-B14F-4D97-AF65-F5344CB8AC3E}">
        <p14:creationId xmlns:p14="http://schemas.microsoft.com/office/powerpoint/2010/main" val="171407915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dirty="0"/>
              <a:t>Title Goes Here</a:t>
            </a:r>
          </a:p>
        </p:txBody>
      </p:sp>
      <p:sp>
        <p:nvSpPr>
          <p:cNvPr id="13" name="Rectangle 4"/>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dirty="0">
                <a:solidFill>
                  <a:schemeClr val="bg2">
                    <a:lumMod val="65000"/>
                  </a:schemeClr>
                </a:solidFill>
                <a:latin typeface="+mn-lt"/>
                <a:ea typeface="+mn-ea"/>
                <a:cs typeface="CiscoSans Thin"/>
              </a:rPr>
              <a:t>© 2018  Cisco and/or its affiliates. All rights reserved. </a:t>
            </a:r>
          </a:p>
        </p:txBody>
      </p:sp>
    </p:spTree>
  </p:cSld>
  <p:clrMap bg1="lt1" tx1="dk1" bg2="lt2" tx2="dk2" accent1="accent1" accent2="accent2" accent3="accent3" accent4="accent4" accent5="accent5" accent6="accent6" hlink="hlink" folHlink="folHlink"/>
  <p:sldLayoutIdLst>
    <p:sldLayoutId id="2147483874" r:id="rId1"/>
    <p:sldLayoutId id="2147483876" r:id="rId2"/>
    <p:sldLayoutId id="2147484013" r:id="rId3"/>
    <p:sldLayoutId id="2147483982" r:id="rId4"/>
    <p:sldLayoutId id="2147484014" r:id="rId5"/>
    <p:sldLayoutId id="2147483978" r:id="rId6"/>
    <p:sldLayoutId id="2147483979" r:id="rId7"/>
    <p:sldLayoutId id="2147483980" r:id="rId8"/>
    <p:sldLayoutId id="2147483981" r:id="rId9"/>
    <p:sldLayoutId id="2147483879" r:id="rId10"/>
    <p:sldLayoutId id="2147483976" r:id="rId11"/>
    <p:sldLayoutId id="2147483885" r:id="rId12"/>
    <p:sldLayoutId id="2147484011" r:id="rId13"/>
    <p:sldLayoutId id="2147483985" r:id="rId14"/>
    <p:sldLayoutId id="2147483986" r:id="rId15"/>
    <p:sldLayoutId id="2147484012" r:id="rId16"/>
    <p:sldLayoutId id="2147483969" r:id="rId17"/>
    <p:sldLayoutId id="2147483968" r:id="rId18"/>
    <p:sldLayoutId id="2147483973" r:id="rId19"/>
    <p:sldLayoutId id="2147483967" r:id="rId20"/>
    <p:sldLayoutId id="2147483970" r:id="rId21"/>
    <p:sldLayoutId id="2147483987" r:id="rId22"/>
    <p:sldLayoutId id="2147483983" r:id="rId23"/>
    <p:sldLayoutId id="2147483971" r:id="rId24"/>
    <p:sldLayoutId id="2147483972" r:id="rId25"/>
    <p:sldLayoutId id="2147483897" r:id="rId26"/>
  </p:sldLayoutIdLst>
  <p:txStyles>
    <p:title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892" userDrawn="1">
          <p15:clr>
            <a:srgbClr val="F26B43"/>
          </p15:clr>
        </p15:guide>
        <p15:guide id="2" pos="336" userDrawn="1">
          <p15:clr>
            <a:srgbClr val="F26B43"/>
          </p15:clr>
        </p15:guide>
        <p15:guide id="3" pos="5448" userDrawn="1">
          <p15:clr>
            <a:srgbClr val="F26B43"/>
          </p15:clr>
        </p15:guide>
        <p15:guide id="4" orient="horz" pos="757" userDrawn="1">
          <p15:clr>
            <a:srgbClr val="F26B43"/>
          </p15:clr>
        </p15:guide>
        <p15:guide id="5" orient="horz" pos="335" userDrawn="1">
          <p15:clr>
            <a:srgbClr val="F26B43"/>
          </p15:clr>
        </p15:guide>
        <p15:guide id="6" pos="2876" userDrawn="1">
          <p15:clr>
            <a:srgbClr val="F26B43"/>
          </p15:clr>
        </p15:guide>
        <p15:guide id="7" orient="horz" pos="1043"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13.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9.xml"/><Relationship Id="rId1" Type="http://schemas.openxmlformats.org/officeDocument/2006/relationships/slideLayout" Target="../slideLayouts/slideLayout2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9.tiff"/><Relationship Id="rId2" Type="http://schemas.openxmlformats.org/officeDocument/2006/relationships/notesSlide" Target="../notesSlides/notesSlide11.xml"/><Relationship Id="rId1" Type="http://schemas.openxmlformats.org/officeDocument/2006/relationships/slideLayout" Target="../slideLayouts/slideLayout11.xml"/><Relationship Id="rId6" Type="http://schemas.openxmlformats.org/officeDocument/2006/relationships/image" Target="../media/image18.tiff"/><Relationship Id="rId5" Type="http://schemas.openxmlformats.org/officeDocument/2006/relationships/image" Target="../media/image17.tiff"/><Relationship Id="rId4" Type="http://schemas.openxmlformats.org/officeDocument/2006/relationships/image" Target="../media/image16.png"/></Relationships>
</file>

<file path=ppt/slides/_rels/slide14.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2.xml"/><Relationship Id="rId1" Type="http://schemas.openxmlformats.org/officeDocument/2006/relationships/slideLayout" Target="../slideLayouts/slideLayout23.xml"/></Relationships>
</file>

<file path=ppt/slides/_rels/slide15.xml.rels><?xml version="1.0" encoding="UTF-8" standalone="yes"?>
<Relationships xmlns="http://schemas.openxmlformats.org/package/2006/relationships"><Relationship Id="rId3" Type="http://schemas.openxmlformats.org/officeDocument/2006/relationships/image" Target="../media/image21.tiff"/><Relationship Id="rId2" Type="http://schemas.openxmlformats.org/officeDocument/2006/relationships/notesSlide" Target="../notesSlides/notesSlide13.xml"/><Relationship Id="rId1" Type="http://schemas.openxmlformats.org/officeDocument/2006/relationships/slideLayout" Target="../slideLayouts/slideLayout11.xml"/><Relationship Id="rId5" Type="http://schemas.openxmlformats.org/officeDocument/2006/relationships/image" Target="../media/image23.tiff"/><Relationship Id="rId4" Type="http://schemas.openxmlformats.org/officeDocument/2006/relationships/image" Target="../media/image22.tiff"/></Relationships>
</file>

<file path=ppt/slides/_rels/slide1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4.xml"/><Relationship Id="rId1" Type="http://schemas.openxmlformats.org/officeDocument/2006/relationships/slideLayout" Target="../slideLayouts/slideLayout11.xml"/><Relationship Id="rId6" Type="http://schemas.openxmlformats.org/officeDocument/2006/relationships/image" Target="../media/image22.tiff"/><Relationship Id="rId5" Type="http://schemas.openxmlformats.org/officeDocument/2006/relationships/image" Target="../media/image23.tiff"/><Relationship Id="rId4" Type="http://schemas.openxmlformats.org/officeDocument/2006/relationships/image" Target="../media/image21.tiff"/></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5.xml"/><Relationship Id="rId1" Type="http://schemas.openxmlformats.org/officeDocument/2006/relationships/slideLayout" Target="../slideLayouts/slideLayout1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11.xml"/></Relationships>
</file>

<file path=ppt/slides/_rels/slide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xml"/><Relationship Id="rId1" Type="http://schemas.openxmlformats.org/officeDocument/2006/relationships/slideLayout" Target="../slideLayouts/slideLayout11.xml"/><Relationship Id="rId4" Type="http://schemas.openxmlformats.org/officeDocument/2006/relationships/image" Target="../media/image7.jpeg"/></Relationships>
</file>

<file path=ppt/slides/_rels/slide5.xml.rels><?xml version="1.0" encoding="UTF-8" standalone="yes"?>
<Relationships xmlns="http://schemas.openxmlformats.org/package/2006/relationships"><Relationship Id="rId3" Type="http://schemas.openxmlformats.org/officeDocument/2006/relationships/image" Target="../media/image8.tiff"/><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9.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notesSlide" Target="../notesSlides/notesSlide7.xml"/><Relationship Id="rId1" Type="http://schemas.openxmlformats.org/officeDocument/2006/relationships/slideLayout" Target="../slideLayouts/slideLayout11.xml"/><Relationship Id="rId5" Type="http://schemas.openxmlformats.org/officeDocument/2006/relationships/image" Target="../media/image13.png"/><Relationship Id="rId4" Type="http://schemas.openxmlformats.org/officeDocument/2006/relationships/image" Target="../media/image1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0"/>
            <a:ext cx="9144000" cy="5207800"/>
            <a:chOff x="0" y="-10245"/>
            <a:chExt cx="12192000" cy="7326086"/>
          </a:xfrm>
        </p:grpSpPr>
        <p:pic>
          <p:nvPicPr>
            <p:cNvPr id="3" name="Picture 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10245"/>
              <a:ext cx="12192000" cy="7326086"/>
            </a:xfrm>
            <a:prstGeom prst="rect">
              <a:avLst/>
            </a:prstGeom>
          </p:spPr>
        </p:pic>
        <p:sp>
          <p:nvSpPr>
            <p:cNvPr id="4" name="TextBox 3"/>
            <p:cNvSpPr txBox="1"/>
            <p:nvPr/>
          </p:nvSpPr>
          <p:spPr>
            <a:xfrm>
              <a:off x="2182585" y="849514"/>
              <a:ext cx="7826829" cy="822634"/>
            </a:xfrm>
            <a:prstGeom prst="rect">
              <a:avLst/>
            </a:prstGeom>
            <a:noFill/>
          </p:spPr>
          <p:txBody>
            <a:bodyPr wrap="square" rtlCol="0">
              <a:spAutoFit/>
            </a:bodyPr>
            <a:lstStyle/>
            <a:p>
              <a:pPr algn="ctr"/>
              <a:r>
                <a:rPr lang="en-US" sz="3200" b="1" dirty="0">
                  <a:solidFill>
                    <a:schemeClr val="bg2"/>
                  </a:solidFill>
                  <a:latin typeface="CiscoSansGlobal" pitchFamily="2" charset="-128"/>
                  <a:ea typeface="CiscoSansGlobal" pitchFamily="2" charset="-128"/>
                  <a:cs typeface="CiscoSansGlobal" pitchFamily="2" charset="-128"/>
                </a:rPr>
                <a:t>Data Center Innovation Day</a:t>
              </a:r>
            </a:p>
          </p:txBody>
        </p:sp>
        <p:pic>
          <p:nvPicPr>
            <p:cNvPr id="5" name="Picture 4"/>
            <p:cNvPicPr>
              <a:picLocks noChangeAspect="1"/>
            </p:cNvPicPr>
            <p:nvPr/>
          </p:nvPicPr>
          <p:blipFill>
            <a:blip r:embed="rId3" cstate="print">
              <a:biLevel thresh="25000"/>
              <a:extLst>
                <a:ext uri="{28A0092B-C50C-407E-A947-70E740481C1C}">
                  <a14:useLocalDpi xmlns:a14="http://schemas.microsoft.com/office/drawing/2010/main" val="0"/>
                </a:ext>
              </a:extLst>
            </a:blip>
            <a:stretch>
              <a:fillRect/>
            </a:stretch>
          </p:blipFill>
          <p:spPr>
            <a:xfrm>
              <a:off x="10314683" y="75999"/>
              <a:ext cx="1441889" cy="1094678"/>
            </a:xfrm>
            <a:prstGeom prst="rect">
              <a:avLst/>
            </a:prstGeom>
          </p:spPr>
        </p:pic>
        <p:pic>
          <p:nvPicPr>
            <p:cNvPr id="6" name="Picture 5"/>
            <p:cNvPicPr>
              <a:picLocks noChangeAspect="1"/>
            </p:cNvPicPr>
            <p:nvPr/>
          </p:nvPicPr>
          <p:blipFill>
            <a:blip r:embed="rId4">
              <a:biLevel thresh="25000"/>
              <a:extLst>
                <a:ext uri="{28A0092B-C50C-407E-A947-70E740481C1C}">
                  <a14:useLocalDpi xmlns:a14="http://schemas.microsoft.com/office/drawing/2010/main" val="0"/>
                </a:ext>
              </a:extLst>
            </a:blip>
            <a:stretch>
              <a:fillRect/>
            </a:stretch>
          </p:blipFill>
          <p:spPr>
            <a:xfrm>
              <a:off x="623685" y="262605"/>
              <a:ext cx="1102245" cy="586909"/>
            </a:xfrm>
            <a:prstGeom prst="rect">
              <a:avLst/>
            </a:prstGeom>
          </p:spPr>
        </p:pic>
      </p:grpSp>
    </p:spTree>
    <p:extLst>
      <p:ext uri="{BB962C8B-B14F-4D97-AF65-F5344CB8AC3E}">
        <p14:creationId xmlns:p14="http://schemas.microsoft.com/office/powerpoint/2010/main" val="79640818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437766" y="341313"/>
            <a:ext cx="8345488" cy="731837"/>
          </a:xfrm>
        </p:spPr>
        <p:txBody>
          <a:bodyPr/>
          <a:lstStyle/>
          <a:p>
            <a:r>
              <a:rPr lang="en-US" dirty="0"/>
              <a:t>We’ve set the stage for AI Operations </a:t>
            </a:r>
          </a:p>
        </p:txBody>
      </p:sp>
      <p:sp>
        <p:nvSpPr>
          <p:cNvPr id="152" name="Freeform 5">
            <a:extLst>
              <a:ext uri="{FF2B5EF4-FFF2-40B4-BE49-F238E27FC236}">
                <a16:creationId xmlns:a16="http://schemas.microsoft.com/office/drawing/2014/main" id="{457DFDE2-ABEF-B64D-B544-40F0BA6E79A2}"/>
              </a:ext>
            </a:extLst>
          </p:cNvPr>
          <p:cNvSpPr>
            <a:spLocks/>
          </p:cNvSpPr>
          <p:nvPr/>
        </p:nvSpPr>
        <p:spPr bwMode="auto">
          <a:xfrm>
            <a:off x="936624" y="1134790"/>
            <a:ext cx="7471403" cy="2577785"/>
          </a:xfrm>
          <a:custGeom>
            <a:avLst/>
            <a:gdLst>
              <a:gd name="T0" fmla="*/ 1238 w 1238"/>
              <a:gd name="T1" fmla="*/ 0 h 279"/>
              <a:gd name="T2" fmla="*/ 0 w 1238"/>
              <a:gd name="T3" fmla="*/ 270 h 279"/>
            </a:gdLst>
            <a:ahLst/>
            <a:cxnLst>
              <a:cxn ang="0">
                <a:pos x="T0" y="T1"/>
              </a:cxn>
              <a:cxn ang="0">
                <a:pos x="T2" y="T3"/>
              </a:cxn>
            </a:cxnLst>
            <a:rect l="0" t="0" r="r" b="b"/>
            <a:pathLst>
              <a:path w="1238" h="279">
                <a:moveTo>
                  <a:pt x="1238" y="0"/>
                </a:moveTo>
                <a:cubicBezTo>
                  <a:pt x="947" y="179"/>
                  <a:pt x="484" y="279"/>
                  <a:pt x="0" y="270"/>
                </a:cubicBezTo>
              </a:path>
            </a:pathLst>
          </a:custGeom>
          <a:noFill/>
          <a:ln w="63500" cap="rnd">
            <a:solidFill>
              <a:schemeClr val="accent1"/>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nvGrpSpPr>
          <p:cNvPr id="153" name="Group 152">
            <a:extLst>
              <a:ext uri="{FF2B5EF4-FFF2-40B4-BE49-F238E27FC236}">
                <a16:creationId xmlns:a16="http://schemas.microsoft.com/office/drawing/2014/main" id="{D530CDDB-8F6B-2243-91D8-A6195E026626}"/>
              </a:ext>
            </a:extLst>
          </p:cNvPr>
          <p:cNvGrpSpPr/>
          <p:nvPr/>
        </p:nvGrpSpPr>
        <p:grpSpPr>
          <a:xfrm>
            <a:off x="665747" y="4261312"/>
            <a:ext cx="7842413" cy="244121"/>
            <a:chOff x="-2305737" y="2516130"/>
            <a:chExt cx="7842413" cy="244121"/>
          </a:xfrm>
        </p:grpSpPr>
        <p:cxnSp>
          <p:nvCxnSpPr>
            <p:cNvPr id="154" name="Straight Connector 153">
              <a:extLst>
                <a:ext uri="{FF2B5EF4-FFF2-40B4-BE49-F238E27FC236}">
                  <a16:creationId xmlns:a16="http://schemas.microsoft.com/office/drawing/2014/main" id="{B5EB0954-55C2-BC47-AB64-B18C7D8EA322}"/>
                </a:ext>
              </a:extLst>
            </p:cNvPr>
            <p:cNvCxnSpPr/>
            <p:nvPr/>
          </p:nvCxnSpPr>
          <p:spPr>
            <a:xfrm>
              <a:off x="-2305737" y="2671529"/>
              <a:ext cx="7790025" cy="0"/>
            </a:xfrm>
            <a:prstGeom prst="line">
              <a:avLst/>
            </a:prstGeom>
            <a:noFill/>
            <a:ln w="63500" cap="rnd">
              <a:solidFill>
                <a:schemeClr val="tx1">
                  <a:lumMod val="25000"/>
                  <a:lumOff val="75000"/>
                </a:schemeClr>
              </a:solidFill>
              <a:prstDash val="solid"/>
              <a:round/>
              <a:headEnd/>
              <a:tailEnd/>
            </a:ln>
            <a:extLst>
              <a:ext uri="{909E8E84-426E-40DD-AFC4-6F175D3DCCD1}">
                <a14:hiddenFill xmlns:a14="http://schemas.microsoft.com/office/drawing/2010/main">
                  <a:solidFill>
                    <a:srgbClr val="FFFFFF"/>
                  </a:solidFill>
                </a14:hiddenFill>
              </a:ext>
            </a:extLst>
          </p:spPr>
        </p:cxnSp>
        <p:sp>
          <p:nvSpPr>
            <p:cNvPr id="155" name="Rounded Rectangle 154">
              <a:extLst>
                <a:ext uri="{FF2B5EF4-FFF2-40B4-BE49-F238E27FC236}">
                  <a16:creationId xmlns:a16="http://schemas.microsoft.com/office/drawing/2014/main" id="{FD88D3BD-3196-134C-86F9-0401C453078D}"/>
                </a:ext>
              </a:extLst>
            </p:cNvPr>
            <p:cNvSpPr/>
            <p:nvPr/>
          </p:nvSpPr>
          <p:spPr>
            <a:xfrm rot="2700000">
              <a:off x="5324949" y="2586922"/>
              <a:ext cx="211729" cy="70146"/>
            </a:xfrm>
            <a:prstGeom prst="roundRect">
              <a:avLst>
                <a:gd name="adj" fmla="val 50000"/>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Arial" panose="020B0604020202020204"/>
                <a:ea typeface="+mn-ea"/>
                <a:cs typeface="+mn-cs"/>
              </a:endParaRPr>
            </a:p>
          </p:txBody>
        </p:sp>
        <p:sp>
          <p:nvSpPr>
            <p:cNvPr id="156" name="Rounded Rectangle 155">
              <a:extLst>
                <a:ext uri="{FF2B5EF4-FFF2-40B4-BE49-F238E27FC236}">
                  <a16:creationId xmlns:a16="http://schemas.microsoft.com/office/drawing/2014/main" id="{5F76103B-1655-CD4D-8DF8-7A275AF44F9D}"/>
                </a:ext>
              </a:extLst>
            </p:cNvPr>
            <p:cNvSpPr/>
            <p:nvPr/>
          </p:nvSpPr>
          <p:spPr>
            <a:xfrm rot="18900000">
              <a:off x="5324948" y="2690104"/>
              <a:ext cx="211728" cy="70147"/>
            </a:xfrm>
            <a:prstGeom prst="roundRect">
              <a:avLst>
                <a:gd name="adj" fmla="val 50000"/>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Arial" panose="020B0604020202020204"/>
                <a:ea typeface="+mn-ea"/>
                <a:cs typeface="+mn-cs"/>
              </a:endParaRPr>
            </a:p>
          </p:txBody>
        </p:sp>
        <p:sp>
          <p:nvSpPr>
            <p:cNvPr id="157" name="Freeform 156">
              <a:extLst>
                <a:ext uri="{FF2B5EF4-FFF2-40B4-BE49-F238E27FC236}">
                  <a16:creationId xmlns:a16="http://schemas.microsoft.com/office/drawing/2014/main" id="{2041CFFF-8E9B-AD4B-9A27-402BF5B3B3C2}"/>
                </a:ext>
              </a:extLst>
            </p:cNvPr>
            <p:cNvSpPr/>
            <p:nvPr/>
          </p:nvSpPr>
          <p:spPr>
            <a:xfrm rot="2700000">
              <a:off x="5407053" y="2623037"/>
              <a:ext cx="116770" cy="67169"/>
            </a:xfrm>
            <a:custGeom>
              <a:avLst/>
              <a:gdLst>
                <a:gd name="connsiteX0" fmla="*/ 0 w 116770"/>
                <a:gd name="connsiteY0" fmla="*/ 67169 h 67169"/>
                <a:gd name="connsiteX1" fmla="*/ 56896 w 116770"/>
                <a:gd name="connsiteY1" fmla="*/ 10273 h 67169"/>
                <a:gd name="connsiteX2" fmla="*/ 106498 w 116770"/>
                <a:gd name="connsiteY2" fmla="*/ 10273 h 67169"/>
                <a:gd name="connsiteX3" fmla="*/ 106498 w 116770"/>
                <a:gd name="connsiteY3" fmla="*/ 10274 h 67169"/>
                <a:gd name="connsiteX4" fmla="*/ 116770 w 116770"/>
                <a:gd name="connsiteY4" fmla="*/ 35075 h 67169"/>
                <a:gd name="connsiteX5" fmla="*/ 107702 w 116770"/>
                <a:gd name="connsiteY5" fmla="*/ 56968 h 67169"/>
                <a:gd name="connsiteX6" fmla="*/ 83076 w 116770"/>
                <a:gd name="connsiteY6" fmla="*/ 67169 h 6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770" h="67169">
                  <a:moveTo>
                    <a:pt x="0" y="67169"/>
                  </a:moveTo>
                  <a:lnTo>
                    <a:pt x="56896" y="10273"/>
                  </a:lnTo>
                  <a:cubicBezTo>
                    <a:pt x="70594" y="-3424"/>
                    <a:pt x="92801" y="-3424"/>
                    <a:pt x="106498" y="10273"/>
                  </a:cubicBezTo>
                  <a:lnTo>
                    <a:pt x="106498" y="10274"/>
                  </a:lnTo>
                  <a:cubicBezTo>
                    <a:pt x="113346" y="17122"/>
                    <a:pt x="116770" y="26099"/>
                    <a:pt x="116770" y="35075"/>
                  </a:cubicBezTo>
                  <a:lnTo>
                    <a:pt x="107702" y="56968"/>
                  </a:lnTo>
                  <a:lnTo>
                    <a:pt x="83076" y="67169"/>
                  </a:lnTo>
                  <a:close/>
                </a:path>
              </a:pathLst>
            </a:custGeom>
            <a:solidFill>
              <a:schemeClr val="tx1">
                <a:lumMod val="50000"/>
                <a:lumOff val="50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cs typeface="ＭＳ Ｐゴシック" charset="0"/>
              </a:endParaRPr>
            </a:p>
          </p:txBody>
        </p:sp>
        <p:sp>
          <p:nvSpPr>
            <p:cNvPr id="158" name="Freeform 157">
              <a:extLst>
                <a:ext uri="{FF2B5EF4-FFF2-40B4-BE49-F238E27FC236}">
                  <a16:creationId xmlns:a16="http://schemas.microsoft.com/office/drawing/2014/main" id="{05C4C57D-1E22-E545-93CE-CD9188139FF7}"/>
                </a:ext>
              </a:extLst>
            </p:cNvPr>
            <p:cNvSpPr/>
            <p:nvPr/>
          </p:nvSpPr>
          <p:spPr>
            <a:xfrm rot="18900000" flipV="1">
              <a:off x="5407052" y="2660613"/>
              <a:ext cx="116770" cy="67169"/>
            </a:xfrm>
            <a:custGeom>
              <a:avLst/>
              <a:gdLst>
                <a:gd name="connsiteX0" fmla="*/ 0 w 116770"/>
                <a:gd name="connsiteY0" fmla="*/ 67169 h 67169"/>
                <a:gd name="connsiteX1" fmla="*/ 56896 w 116770"/>
                <a:gd name="connsiteY1" fmla="*/ 10273 h 67169"/>
                <a:gd name="connsiteX2" fmla="*/ 106498 w 116770"/>
                <a:gd name="connsiteY2" fmla="*/ 10273 h 67169"/>
                <a:gd name="connsiteX3" fmla="*/ 106498 w 116770"/>
                <a:gd name="connsiteY3" fmla="*/ 10274 h 67169"/>
                <a:gd name="connsiteX4" fmla="*/ 116770 w 116770"/>
                <a:gd name="connsiteY4" fmla="*/ 35075 h 67169"/>
                <a:gd name="connsiteX5" fmla="*/ 107702 w 116770"/>
                <a:gd name="connsiteY5" fmla="*/ 56968 h 67169"/>
                <a:gd name="connsiteX6" fmla="*/ 83076 w 116770"/>
                <a:gd name="connsiteY6" fmla="*/ 67169 h 6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770" h="67169">
                  <a:moveTo>
                    <a:pt x="0" y="67169"/>
                  </a:moveTo>
                  <a:lnTo>
                    <a:pt x="56896" y="10273"/>
                  </a:lnTo>
                  <a:cubicBezTo>
                    <a:pt x="70594" y="-3424"/>
                    <a:pt x="92801" y="-3424"/>
                    <a:pt x="106498" y="10273"/>
                  </a:cubicBezTo>
                  <a:lnTo>
                    <a:pt x="106498" y="10274"/>
                  </a:lnTo>
                  <a:cubicBezTo>
                    <a:pt x="113346" y="17122"/>
                    <a:pt x="116770" y="26099"/>
                    <a:pt x="116770" y="35075"/>
                  </a:cubicBezTo>
                  <a:lnTo>
                    <a:pt x="107702" y="56968"/>
                  </a:lnTo>
                  <a:lnTo>
                    <a:pt x="83076" y="67169"/>
                  </a:lnTo>
                  <a:close/>
                </a:path>
              </a:pathLst>
            </a:custGeom>
            <a:solidFill>
              <a:schemeClr val="tx1">
                <a:lumMod val="50000"/>
                <a:lumOff val="50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cs typeface="ＭＳ Ｐゴシック" charset="0"/>
              </a:endParaRPr>
            </a:p>
          </p:txBody>
        </p:sp>
        <p:sp>
          <p:nvSpPr>
            <p:cNvPr id="159" name="Freeform 158">
              <a:extLst>
                <a:ext uri="{FF2B5EF4-FFF2-40B4-BE49-F238E27FC236}">
                  <a16:creationId xmlns:a16="http://schemas.microsoft.com/office/drawing/2014/main" id="{752E2D32-5867-3540-9892-F2E05291CC31}"/>
                </a:ext>
              </a:extLst>
            </p:cNvPr>
            <p:cNvSpPr/>
            <p:nvPr/>
          </p:nvSpPr>
          <p:spPr>
            <a:xfrm rot="2700000">
              <a:off x="5448415" y="2639599"/>
              <a:ext cx="67977" cy="67976"/>
            </a:xfrm>
            <a:custGeom>
              <a:avLst/>
              <a:gdLst>
                <a:gd name="connsiteX0" fmla="*/ 18747 w 124056"/>
                <a:gd name="connsiteY0" fmla="*/ 18748 h 124055"/>
                <a:gd name="connsiteX1" fmla="*/ 64008 w 124056"/>
                <a:gd name="connsiteY1" fmla="*/ 0 h 124055"/>
                <a:gd name="connsiteX2" fmla="*/ 88923 w 124056"/>
                <a:gd name="connsiteY2" fmla="*/ 5030 h 124055"/>
                <a:gd name="connsiteX3" fmla="*/ 106905 w 124056"/>
                <a:gd name="connsiteY3" fmla="*/ 17154 h 124055"/>
                <a:gd name="connsiteX4" fmla="*/ 119026 w 124056"/>
                <a:gd name="connsiteY4" fmla="*/ 35132 h 124055"/>
                <a:gd name="connsiteX5" fmla="*/ 124056 w 124056"/>
                <a:gd name="connsiteY5" fmla="*/ 60047 h 124055"/>
                <a:gd name="connsiteX6" fmla="*/ 60048 w 124056"/>
                <a:gd name="connsiteY6" fmla="*/ 124055 h 124055"/>
                <a:gd name="connsiteX7" fmla="*/ 0 w 124056"/>
                <a:gd name="connsiteY7" fmla="*/ 124055 h 124055"/>
                <a:gd name="connsiteX8" fmla="*/ 0 w 124056"/>
                <a:gd name="connsiteY8" fmla="*/ 64008 h 124055"/>
                <a:gd name="connsiteX9" fmla="*/ 18747 w 124056"/>
                <a:gd name="connsiteY9" fmla="*/ 18748 h 12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056" h="124055">
                  <a:moveTo>
                    <a:pt x="18747" y="18748"/>
                  </a:moveTo>
                  <a:cubicBezTo>
                    <a:pt x="30330" y="7164"/>
                    <a:pt x="46332" y="0"/>
                    <a:pt x="64008" y="0"/>
                  </a:cubicBezTo>
                  <a:cubicBezTo>
                    <a:pt x="72846" y="0"/>
                    <a:pt x="81265" y="1791"/>
                    <a:pt x="88923" y="5030"/>
                  </a:cubicBezTo>
                  <a:lnTo>
                    <a:pt x="106905" y="17154"/>
                  </a:lnTo>
                  <a:lnTo>
                    <a:pt x="119026" y="35132"/>
                  </a:lnTo>
                  <a:cubicBezTo>
                    <a:pt x="122265" y="42790"/>
                    <a:pt x="124056" y="51209"/>
                    <a:pt x="124056" y="60047"/>
                  </a:cubicBezTo>
                  <a:cubicBezTo>
                    <a:pt x="124056" y="95398"/>
                    <a:pt x="95399" y="124055"/>
                    <a:pt x="60048" y="124055"/>
                  </a:cubicBezTo>
                  <a:lnTo>
                    <a:pt x="0" y="124055"/>
                  </a:lnTo>
                  <a:lnTo>
                    <a:pt x="0" y="64008"/>
                  </a:lnTo>
                  <a:cubicBezTo>
                    <a:pt x="0" y="46333"/>
                    <a:pt x="7164" y="30331"/>
                    <a:pt x="18747" y="18748"/>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cs typeface="ＭＳ Ｐゴシック" charset="0"/>
              </a:endParaRPr>
            </a:p>
          </p:txBody>
        </p:sp>
      </p:grpSp>
      <p:sp>
        <p:nvSpPr>
          <p:cNvPr id="160" name="Rectangle 159">
            <a:extLst>
              <a:ext uri="{FF2B5EF4-FFF2-40B4-BE49-F238E27FC236}">
                <a16:creationId xmlns:a16="http://schemas.microsoft.com/office/drawing/2014/main" id="{942B96BC-05A8-A148-92F0-302A9D4D76E5}"/>
              </a:ext>
            </a:extLst>
          </p:cNvPr>
          <p:cNvSpPr>
            <a:spLocks/>
          </p:cNvSpPr>
          <p:nvPr/>
        </p:nvSpPr>
        <p:spPr>
          <a:xfrm>
            <a:off x="379526" y="2150474"/>
            <a:ext cx="609141" cy="1107996"/>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45720" rIns="0" bIns="91440" numCol="1" spcCol="0" rtlCol="0" fromWordArt="0" anchor="ctr" anchorCtr="0" forceAA="0" compatLnSpc="1">
            <a:prstTxWarp prst="textNoShape">
              <a:avLst/>
            </a:prstTxWarp>
            <a:spAutoFit/>
          </a:bodyPr>
          <a:lstStyle/>
          <a:p>
            <a:pPr marL="114300" marR="0" lvl="0" indent="0" algn="l" defTabSz="4572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676767">
                    <a:lumMod val="60000"/>
                    <a:lumOff val="40000"/>
                  </a:srgbClr>
                </a:solidFill>
                <a:effectLst/>
                <a:uLnTx/>
                <a:uFillTx/>
                <a:latin typeface="Arial" panose="020B0604020202020204"/>
                <a:ea typeface="+mn-ea"/>
                <a:cs typeface="+mn-cs"/>
              </a:rPr>
              <a:t>Simplicity</a:t>
            </a:r>
          </a:p>
          <a:p>
            <a:pPr marL="114300" marR="0" lvl="0" indent="0" algn="l" defTabSz="457200" rtl="0" eaLnBrk="1" fontAlgn="base" latinLnBrk="0" hangingPunct="1">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676767">
                  <a:lumMod val="60000"/>
                  <a:lumOff val="40000"/>
                </a:srgbClr>
              </a:solidFill>
              <a:effectLst/>
              <a:uLnTx/>
              <a:uFillTx/>
              <a:latin typeface="Arial" panose="020B0604020202020204"/>
              <a:ea typeface="+mn-ea"/>
              <a:cs typeface="+mn-cs"/>
            </a:endParaRPr>
          </a:p>
          <a:p>
            <a:pPr marL="114300" marR="0" lvl="0" indent="0" algn="l" defTabSz="4572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676767">
                    <a:lumMod val="60000"/>
                    <a:lumOff val="40000"/>
                  </a:srgbClr>
                </a:solidFill>
                <a:effectLst/>
                <a:uLnTx/>
                <a:uFillTx/>
                <a:latin typeface="Arial" panose="020B0604020202020204"/>
                <a:ea typeface="+mn-ea"/>
                <a:cs typeface="+mn-cs"/>
              </a:rPr>
              <a:t>Agility</a:t>
            </a:r>
          </a:p>
          <a:p>
            <a:pPr marL="114300" marR="0" lvl="0" indent="0" algn="l" defTabSz="457200" rtl="0" eaLnBrk="1" fontAlgn="base" latinLnBrk="0" hangingPunct="1">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676767">
                  <a:lumMod val="60000"/>
                  <a:lumOff val="40000"/>
                </a:srgbClr>
              </a:solidFill>
              <a:effectLst/>
              <a:uLnTx/>
              <a:uFillTx/>
              <a:latin typeface="Arial" panose="020B0604020202020204"/>
              <a:ea typeface="+mn-ea"/>
              <a:cs typeface="+mn-cs"/>
            </a:endParaRPr>
          </a:p>
          <a:p>
            <a:pPr marL="114300" marR="0" lvl="0" indent="0" algn="l" defTabSz="4572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676767">
                    <a:lumMod val="60000"/>
                    <a:lumOff val="40000"/>
                  </a:srgbClr>
                </a:solidFill>
                <a:effectLst/>
                <a:uLnTx/>
                <a:uFillTx/>
                <a:latin typeface="Arial" panose="020B0604020202020204"/>
                <a:ea typeface="+mn-ea"/>
                <a:cs typeface="+mn-cs"/>
              </a:rPr>
              <a:t>Efficiency</a:t>
            </a:r>
          </a:p>
          <a:p>
            <a:pPr marL="114300" marR="0" lvl="0" indent="0" algn="l" defTabSz="457200" rtl="0" eaLnBrk="1" fontAlgn="base" latinLnBrk="0" hangingPunct="1">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srgbClr val="676767">
                  <a:lumMod val="60000"/>
                  <a:lumOff val="40000"/>
                </a:srgbClr>
              </a:solidFill>
              <a:effectLst/>
              <a:uLnTx/>
              <a:uFillTx/>
              <a:latin typeface="Arial" panose="020B0604020202020204"/>
              <a:ea typeface="+mn-ea"/>
              <a:cs typeface="+mn-cs"/>
            </a:endParaRPr>
          </a:p>
          <a:p>
            <a:pPr marL="114300" marR="0" lvl="0" indent="0" algn="l" defTabSz="4572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676767">
                    <a:lumMod val="60000"/>
                    <a:lumOff val="40000"/>
                  </a:srgbClr>
                </a:solidFill>
                <a:effectLst/>
                <a:uLnTx/>
                <a:uFillTx/>
                <a:latin typeface="Arial" panose="020B0604020202020204"/>
                <a:ea typeface="+mn-ea"/>
                <a:cs typeface="+mn-cs"/>
              </a:rPr>
              <a:t>Scale</a:t>
            </a:r>
          </a:p>
        </p:txBody>
      </p:sp>
      <p:grpSp>
        <p:nvGrpSpPr>
          <p:cNvPr id="161" name="Group 160">
            <a:extLst>
              <a:ext uri="{FF2B5EF4-FFF2-40B4-BE49-F238E27FC236}">
                <a16:creationId xmlns:a16="http://schemas.microsoft.com/office/drawing/2014/main" id="{8A1CE270-680C-1F4D-A90D-5FCFBB83EFE1}"/>
              </a:ext>
            </a:extLst>
          </p:cNvPr>
          <p:cNvGrpSpPr/>
          <p:nvPr/>
        </p:nvGrpSpPr>
        <p:grpSpPr>
          <a:xfrm rot="16200000">
            <a:off x="157488" y="1473204"/>
            <a:ext cx="979656" cy="244121"/>
            <a:chOff x="4557020" y="2516130"/>
            <a:chExt cx="979656" cy="244121"/>
          </a:xfrm>
        </p:grpSpPr>
        <p:cxnSp>
          <p:nvCxnSpPr>
            <p:cNvPr id="162" name="Straight Connector 161">
              <a:extLst>
                <a:ext uri="{FF2B5EF4-FFF2-40B4-BE49-F238E27FC236}">
                  <a16:creationId xmlns:a16="http://schemas.microsoft.com/office/drawing/2014/main" id="{D2E7A3B0-A0AA-5842-91F1-CFB8B0785EC8}"/>
                </a:ext>
              </a:extLst>
            </p:cNvPr>
            <p:cNvCxnSpPr/>
            <p:nvPr/>
          </p:nvCxnSpPr>
          <p:spPr>
            <a:xfrm rot="5400000" flipV="1">
              <a:off x="5020654" y="2207896"/>
              <a:ext cx="0" cy="927267"/>
            </a:xfrm>
            <a:prstGeom prst="line">
              <a:avLst/>
            </a:prstGeom>
            <a:noFill/>
            <a:ln w="63500" cap="rnd">
              <a:solidFill>
                <a:schemeClr val="tx1">
                  <a:lumMod val="10000"/>
                  <a:lumOff val="90000"/>
                </a:schemeClr>
              </a:solidFill>
              <a:prstDash val="solid"/>
              <a:round/>
              <a:headEnd/>
              <a:tailEnd/>
            </a:ln>
            <a:extLst>
              <a:ext uri="{909E8E84-426E-40DD-AFC4-6F175D3DCCD1}">
                <a14:hiddenFill xmlns:a14="http://schemas.microsoft.com/office/drawing/2010/main">
                  <a:solidFill>
                    <a:srgbClr val="FFFFFF"/>
                  </a:solidFill>
                </a14:hiddenFill>
              </a:ext>
            </a:extLst>
          </p:spPr>
        </p:cxnSp>
        <p:sp>
          <p:nvSpPr>
            <p:cNvPr id="163" name="Rounded Rectangle 162">
              <a:extLst>
                <a:ext uri="{FF2B5EF4-FFF2-40B4-BE49-F238E27FC236}">
                  <a16:creationId xmlns:a16="http://schemas.microsoft.com/office/drawing/2014/main" id="{2482A2E1-E4EE-5342-A616-13446C23C709}"/>
                </a:ext>
              </a:extLst>
            </p:cNvPr>
            <p:cNvSpPr/>
            <p:nvPr/>
          </p:nvSpPr>
          <p:spPr>
            <a:xfrm rot="2700000">
              <a:off x="5324949" y="2586922"/>
              <a:ext cx="211729" cy="70146"/>
            </a:xfrm>
            <a:prstGeom prst="roundRect">
              <a:avLst>
                <a:gd name="adj" fmla="val 50000"/>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Arial" panose="020B0604020202020204"/>
                <a:ea typeface="+mn-ea"/>
                <a:cs typeface="+mn-cs"/>
              </a:endParaRPr>
            </a:p>
          </p:txBody>
        </p:sp>
        <p:sp>
          <p:nvSpPr>
            <p:cNvPr id="164" name="Rounded Rectangle 163">
              <a:extLst>
                <a:ext uri="{FF2B5EF4-FFF2-40B4-BE49-F238E27FC236}">
                  <a16:creationId xmlns:a16="http://schemas.microsoft.com/office/drawing/2014/main" id="{E7ACAEF8-6EC6-8C47-AD7D-6615F3C1FC66}"/>
                </a:ext>
              </a:extLst>
            </p:cNvPr>
            <p:cNvSpPr/>
            <p:nvPr/>
          </p:nvSpPr>
          <p:spPr>
            <a:xfrm rot="18900000">
              <a:off x="5324948" y="2690104"/>
              <a:ext cx="211728" cy="70147"/>
            </a:xfrm>
            <a:prstGeom prst="roundRect">
              <a:avLst>
                <a:gd name="adj" fmla="val 50000"/>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Arial" panose="020B0604020202020204"/>
                <a:ea typeface="+mn-ea"/>
                <a:cs typeface="+mn-cs"/>
              </a:endParaRPr>
            </a:p>
          </p:txBody>
        </p:sp>
        <p:sp>
          <p:nvSpPr>
            <p:cNvPr id="165" name="Freeform 164">
              <a:extLst>
                <a:ext uri="{FF2B5EF4-FFF2-40B4-BE49-F238E27FC236}">
                  <a16:creationId xmlns:a16="http://schemas.microsoft.com/office/drawing/2014/main" id="{FB3D9644-BF3F-FE44-9CB1-4DCA40F57C15}"/>
                </a:ext>
              </a:extLst>
            </p:cNvPr>
            <p:cNvSpPr/>
            <p:nvPr/>
          </p:nvSpPr>
          <p:spPr>
            <a:xfrm rot="2700000">
              <a:off x="5407053" y="2623037"/>
              <a:ext cx="116770" cy="67169"/>
            </a:xfrm>
            <a:custGeom>
              <a:avLst/>
              <a:gdLst>
                <a:gd name="connsiteX0" fmla="*/ 0 w 116770"/>
                <a:gd name="connsiteY0" fmla="*/ 67169 h 67169"/>
                <a:gd name="connsiteX1" fmla="*/ 56896 w 116770"/>
                <a:gd name="connsiteY1" fmla="*/ 10273 h 67169"/>
                <a:gd name="connsiteX2" fmla="*/ 106498 w 116770"/>
                <a:gd name="connsiteY2" fmla="*/ 10273 h 67169"/>
                <a:gd name="connsiteX3" fmla="*/ 106498 w 116770"/>
                <a:gd name="connsiteY3" fmla="*/ 10274 h 67169"/>
                <a:gd name="connsiteX4" fmla="*/ 116770 w 116770"/>
                <a:gd name="connsiteY4" fmla="*/ 35075 h 67169"/>
                <a:gd name="connsiteX5" fmla="*/ 107702 w 116770"/>
                <a:gd name="connsiteY5" fmla="*/ 56968 h 67169"/>
                <a:gd name="connsiteX6" fmla="*/ 83076 w 116770"/>
                <a:gd name="connsiteY6" fmla="*/ 67169 h 6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770" h="67169">
                  <a:moveTo>
                    <a:pt x="0" y="67169"/>
                  </a:moveTo>
                  <a:lnTo>
                    <a:pt x="56896" y="10273"/>
                  </a:lnTo>
                  <a:cubicBezTo>
                    <a:pt x="70594" y="-3424"/>
                    <a:pt x="92801" y="-3424"/>
                    <a:pt x="106498" y="10273"/>
                  </a:cubicBezTo>
                  <a:lnTo>
                    <a:pt x="106498" y="10274"/>
                  </a:lnTo>
                  <a:cubicBezTo>
                    <a:pt x="113346" y="17122"/>
                    <a:pt x="116770" y="26099"/>
                    <a:pt x="116770" y="35075"/>
                  </a:cubicBezTo>
                  <a:lnTo>
                    <a:pt x="107702" y="56968"/>
                  </a:lnTo>
                  <a:lnTo>
                    <a:pt x="83076" y="67169"/>
                  </a:lnTo>
                  <a:close/>
                </a:path>
              </a:pathLst>
            </a:custGeom>
            <a:solidFill>
              <a:schemeClr val="tx1">
                <a:lumMod val="25000"/>
                <a:lumOff val="7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cs typeface="ＭＳ Ｐゴシック" charset="0"/>
              </a:endParaRPr>
            </a:p>
          </p:txBody>
        </p:sp>
        <p:sp>
          <p:nvSpPr>
            <p:cNvPr id="166" name="Freeform 165">
              <a:extLst>
                <a:ext uri="{FF2B5EF4-FFF2-40B4-BE49-F238E27FC236}">
                  <a16:creationId xmlns:a16="http://schemas.microsoft.com/office/drawing/2014/main" id="{2708B4EE-68DA-D144-B74E-43261093EE9E}"/>
                </a:ext>
              </a:extLst>
            </p:cNvPr>
            <p:cNvSpPr/>
            <p:nvPr/>
          </p:nvSpPr>
          <p:spPr>
            <a:xfrm rot="18900000" flipV="1">
              <a:off x="5407052" y="2660613"/>
              <a:ext cx="116770" cy="67169"/>
            </a:xfrm>
            <a:custGeom>
              <a:avLst/>
              <a:gdLst>
                <a:gd name="connsiteX0" fmla="*/ 0 w 116770"/>
                <a:gd name="connsiteY0" fmla="*/ 67169 h 67169"/>
                <a:gd name="connsiteX1" fmla="*/ 56896 w 116770"/>
                <a:gd name="connsiteY1" fmla="*/ 10273 h 67169"/>
                <a:gd name="connsiteX2" fmla="*/ 106498 w 116770"/>
                <a:gd name="connsiteY2" fmla="*/ 10273 h 67169"/>
                <a:gd name="connsiteX3" fmla="*/ 106498 w 116770"/>
                <a:gd name="connsiteY3" fmla="*/ 10274 h 67169"/>
                <a:gd name="connsiteX4" fmla="*/ 116770 w 116770"/>
                <a:gd name="connsiteY4" fmla="*/ 35075 h 67169"/>
                <a:gd name="connsiteX5" fmla="*/ 107702 w 116770"/>
                <a:gd name="connsiteY5" fmla="*/ 56968 h 67169"/>
                <a:gd name="connsiteX6" fmla="*/ 83076 w 116770"/>
                <a:gd name="connsiteY6" fmla="*/ 67169 h 6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770" h="67169">
                  <a:moveTo>
                    <a:pt x="0" y="67169"/>
                  </a:moveTo>
                  <a:lnTo>
                    <a:pt x="56896" y="10273"/>
                  </a:lnTo>
                  <a:cubicBezTo>
                    <a:pt x="70594" y="-3424"/>
                    <a:pt x="92801" y="-3424"/>
                    <a:pt x="106498" y="10273"/>
                  </a:cubicBezTo>
                  <a:lnTo>
                    <a:pt x="106498" y="10274"/>
                  </a:lnTo>
                  <a:cubicBezTo>
                    <a:pt x="113346" y="17122"/>
                    <a:pt x="116770" y="26099"/>
                    <a:pt x="116770" y="35075"/>
                  </a:cubicBezTo>
                  <a:lnTo>
                    <a:pt x="107702" y="56968"/>
                  </a:lnTo>
                  <a:lnTo>
                    <a:pt x="83076" y="67169"/>
                  </a:lnTo>
                  <a:close/>
                </a:path>
              </a:pathLst>
            </a:custGeom>
            <a:solidFill>
              <a:schemeClr val="tx1">
                <a:lumMod val="25000"/>
                <a:lumOff val="75000"/>
                <a:alpha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cs typeface="ＭＳ Ｐゴシック" charset="0"/>
              </a:endParaRPr>
            </a:p>
          </p:txBody>
        </p:sp>
        <p:sp>
          <p:nvSpPr>
            <p:cNvPr id="167" name="Freeform 166">
              <a:extLst>
                <a:ext uri="{FF2B5EF4-FFF2-40B4-BE49-F238E27FC236}">
                  <a16:creationId xmlns:a16="http://schemas.microsoft.com/office/drawing/2014/main" id="{309C13C0-D2DA-F946-9F72-2490BF419814}"/>
                </a:ext>
              </a:extLst>
            </p:cNvPr>
            <p:cNvSpPr/>
            <p:nvPr/>
          </p:nvSpPr>
          <p:spPr>
            <a:xfrm rot="2700000">
              <a:off x="5448415" y="2639599"/>
              <a:ext cx="67977" cy="67976"/>
            </a:xfrm>
            <a:custGeom>
              <a:avLst/>
              <a:gdLst>
                <a:gd name="connsiteX0" fmla="*/ 18747 w 124056"/>
                <a:gd name="connsiteY0" fmla="*/ 18748 h 124055"/>
                <a:gd name="connsiteX1" fmla="*/ 64008 w 124056"/>
                <a:gd name="connsiteY1" fmla="*/ 0 h 124055"/>
                <a:gd name="connsiteX2" fmla="*/ 88923 w 124056"/>
                <a:gd name="connsiteY2" fmla="*/ 5030 h 124055"/>
                <a:gd name="connsiteX3" fmla="*/ 106905 w 124056"/>
                <a:gd name="connsiteY3" fmla="*/ 17154 h 124055"/>
                <a:gd name="connsiteX4" fmla="*/ 119026 w 124056"/>
                <a:gd name="connsiteY4" fmla="*/ 35132 h 124055"/>
                <a:gd name="connsiteX5" fmla="*/ 124056 w 124056"/>
                <a:gd name="connsiteY5" fmla="*/ 60047 h 124055"/>
                <a:gd name="connsiteX6" fmla="*/ 60048 w 124056"/>
                <a:gd name="connsiteY6" fmla="*/ 124055 h 124055"/>
                <a:gd name="connsiteX7" fmla="*/ 0 w 124056"/>
                <a:gd name="connsiteY7" fmla="*/ 124055 h 124055"/>
                <a:gd name="connsiteX8" fmla="*/ 0 w 124056"/>
                <a:gd name="connsiteY8" fmla="*/ 64008 h 124055"/>
                <a:gd name="connsiteX9" fmla="*/ 18747 w 124056"/>
                <a:gd name="connsiteY9" fmla="*/ 18748 h 12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056" h="124055">
                  <a:moveTo>
                    <a:pt x="18747" y="18748"/>
                  </a:moveTo>
                  <a:cubicBezTo>
                    <a:pt x="30330" y="7164"/>
                    <a:pt x="46332" y="0"/>
                    <a:pt x="64008" y="0"/>
                  </a:cubicBezTo>
                  <a:cubicBezTo>
                    <a:pt x="72846" y="0"/>
                    <a:pt x="81265" y="1791"/>
                    <a:pt x="88923" y="5030"/>
                  </a:cubicBezTo>
                  <a:lnTo>
                    <a:pt x="106905" y="17154"/>
                  </a:lnTo>
                  <a:lnTo>
                    <a:pt x="119026" y="35132"/>
                  </a:lnTo>
                  <a:cubicBezTo>
                    <a:pt x="122265" y="42790"/>
                    <a:pt x="124056" y="51209"/>
                    <a:pt x="124056" y="60047"/>
                  </a:cubicBezTo>
                  <a:cubicBezTo>
                    <a:pt x="124056" y="95398"/>
                    <a:pt x="95399" y="124055"/>
                    <a:pt x="60048" y="124055"/>
                  </a:cubicBezTo>
                  <a:lnTo>
                    <a:pt x="0" y="124055"/>
                  </a:lnTo>
                  <a:lnTo>
                    <a:pt x="0" y="64008"/>
                  </a:lnTo>
                  <a:cubicBezTo>
                    <a:pt x="0" y="46333"/>
                    <a:pt x="7164" y="30331"/>
                    <a:pt x="18747" y="18748"/>
                  </a:cubicBezTo>
                  <a:close/>
                </a:path>
              </a:pathLst>
            </a:custGeom>
            <a:solidFill>
              <a:schemeClr val="tx1">
                <a:lumMod val="25000"/>
                <a:lumOff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cs typeface="ＭＳ Ｐゴシック" charset="0"/>
              </a:endParaRPr>
            </a:p>
          </p:txBody>
        </p:sp>
      </p:grpSp>
      <p:cxnSp>
        <p:nvCxnSpPr>
          <p:cNvPr id="168" name="Straight Connector 167">
            <a:extLst>
              <a:ext uri="{FF2B5EF4-FFF2-40B4-BE49-F238E27FC236}">
                <a16:creationId xmlns:a16="http://schemas.microsoft.com/office/drawing/2014/main" id="{4ED9879D-668B-4148-9CE5-941F2B0DB9DE}"/>
              </a:ext>
            </a:extLst>
          </p:cNvPr>
          <p:cNvCxnSpPr/>
          <p:nvPr/>
        </p:nvCxnSpPr>
        <p:spPr>
          <a:xfrm flipV="1">
            <a:off x="680654" y="3301858"/>
            <a:ext cx="0" cy="981185"/>
          </a:xfrm>
          <a:prstGeom prst="line">
            <a:avLst/>
          </a:prstGeom>
          <a:noFill/>
          <a:ln w="63500" cap="rnd">
            <a:solidFill>
              <a:schemeClr val="tx1">
                <a:lumMod val="10000"/>
                <a:lumOff val="90000"/>
              </a:schemeClr>
            </a:solidFill>
            <a:prstDash val="solid"/>
            <a:round/>
            <a:headEnd/>
            <a:tailEnd/>
          </a:ln>
          <a:extLst>
            <a:ext uri="{909E8E84-426E-40DD-AFC4-6F175D3DCCD1}">
              <a14:hiddenFill xmlns:a14="http://schemas.microsoft.com/office/drawing/2010/main">
                <a:solidFill>
                  <a:srgbClr val="FFFFFF"/>
                </a:solidFill>
              </a14:hiddenFill>
            </a:ext>
          </a:extLst>
        </p:spPr>
      </p:cxnSp>
      <p:grpSp>
        <p:nvGrpSpPr>
          <p:cNvPr id="169" name="Group 168">
            <a:extLst>
              <a:ext uri="{FF2B5EF4-FFF2-40B4-BE49-F238E27FC236}">
                <a16:creationId xmlns:a16="http://schemas.microsoft.com/office/drawing/2014/main" id="{A8B05D5D-8340-AB4D-93C2-681E9D061B49}"/>
              </a:ext>
            </a:extLst>
          </p:cNvPr>
          <p:cNvGrpSpPr/>
          <p:nvPr/>
        </p:nvGrpSpPr>
        <p:grpSpPr>
          <a:xfrm>
            <a:off x="8250135" y="1097621"/>
            <a:ext cx="213897" cy="213900"/>
            <a:chOff x="9186244" y="1481049"/>
            <a:chExt cx="213897" cy="213900"/>
          </a:xfrm>
        </p:grpSpPr>
        <p:sp>
          <p:nvSpPr>
            <p:cNvPr id="170" name="Rounded Rectangle 169">
              <a:extLst>
                <a:ext uri="{FF2B5EF4-FFF2-40B4-BE49-F238E27FC236}">
                  <a16:creationId xmlns:a16="http://schemas.microsoft.com/office/drawing/2014/main" id="{1FE85CDA-B09D-C443-B722-D16C87B3021A}"/>
                </a:ext>
              </a:extLst>
            </p:cNvPr>
            <p:cNvSpPr/>
            <p:nvPr/>
          </p:nvSpPr>
          <p:spPr>
            <a:xfrm>
              <a:off x="9186244" y="1481049"/>
              <a:ext cx="211729" cy="7014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Arial" panose="020B0604020202020204"/>
                <a:ea typeface="+mn-ea"/>
                <a:cs typeface="+mn-cs"/>
              </a:endParaRPr>
            </a:p>
          </p:txBody>
        </p:sp>
        <p:sp>
          <p:nvSpPr>
            <p:cNvPr id="171" name="Rounded Rectangle 170">
              <a:extLst>
                <a:ext uri="{FF2B5EF4-FFF2-40B4-BE49-F238E27FC236}">
                  <a16:creationId xmlns:a16="http://schemas.microsoft.com/office/drawing/2014/main" id="{9561CD60-D194-614B-898A-DCE95619EB3C}"/>
                </a:ext>
              </a:extLst>
            </p:cNvPr>
            <p:cNvSpPr/>
            <p:nvPr/>
          </p:nvSpPr>
          <p:spPr>
            <a:xfrm rot="16200000">
              <a:off x="9259204" y="1554011"/>
              <a:ext cx="211728" cy="70147"/>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Arial" panose="020B0604020202020204"/>
                <a:ea typeface="+mn-ea"/>
                <a:cs typeface="+mn-cs"/>
              </a:endParaRPr>
            </a:p>
          </p:txBody>
        </p:sp>
        <p:sp>
          <p:nvSpPr>
            <p:cNvPr id="172" name="Freeform 171">
              <a:extLst>
                <a:ext uri="{FF2B5EF4-FFF2-40B4-BE49-F238E27FC236}">
                  <a16:creationId xmlns:a16="http://schemas.microsoft.com/office/drawing/2014/main" id="{EA726E40-449D-884E-A4E7-DA351A24A02A}"/>
                </a:ext>
              </a:extLst>
            </p:cNvPr>
            <p:cNvSpPr/>
            <p:nvPr/>
          </p:nvSpPr>
          <p:spPr>
            <a:xfrm>
              <a:off x="9331080" y="1482136"/>
              <a:ext cx="67977" cy="67976"/>
            </a:xfrm>
            <a:custGeom>
              <a:avLst/>
              <a:gdLst>
                <a:gd name="connsiteX0" fmla="*/ 18747 w 124056"/>
                <a:gd name="connsiteY0" fmla="*/ 18748 h 124055"/>
                <a:gd name="connsiteX1" fmla="*/ 64008 w 124056"/>
                <a:gd name="connsiteY1" fmla="*/ 0 h 124055"/>
                <a:gd name="connsiteX2" fmla="*/ 88923 w 124056"/>
                <a:gd name="connsiteY2" fmla="*/ 5030 h 124055"/>
                <a:gd name="connsiteX3" fmla="*/ 106905 w 124056"/>
                <a:gd name="connsiteY3" fmla="*/ 17154 h 124055"/>
                <a:gd name="connsiteX4" fmla="*/ 119026 w 124056"/>
                <a:gd name="connsiteY4" fmla="*/ 35132 h 124055"/>
                <a:gd name="connsiteX5" fmla="*/ 124056 w 124056"/>
                <a:gd name="connsiteY5" fmla="*/ 60047 h 124055"/>
                <a:gd name="connsiteX6" fmla="*/ 60048 w 124056"/>
                <a:gd name="connsiteY6" fmla="*/ 124055 h 124055"/>
                <a:gd name="connsiteX7" fmla="*/ 0 w 124056"/>
                <a:gd name="connsiteY7" fmla="*/ 124055 h 124055"/>
                <a:gd name="connsiteX8" fmla="*/ 0 w 124056"/>
                <a:gd name="connsiteY8" fmla="*/ 64008 h 124055"/>
                <a:gd name="connsiteX9" fmla="*/ 18747 w 124056"/>
                <a:gd name="connsiteY9" fmla="*/ 18748 h 12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056" h="124055">
                  <a:moveTo>
                    <a:pt x="18747" y="18748"/>
                  </a:moveTo>
                  <a:cubicBezTo>
                    <a:pt x="30330" y="7164"/>
                    <a:pt x="46332" y="0"/>
                    <a:pt x="64008" y="0"/>
                  </a:cubicBezTo>
                  <a:cubicBezTo>
                    <a:pt x="72846" y="0"/>
                    <a:pt x="81265" y="1791"/>
                    <a:pt x="88923" y="5030"/>
                  </a:cubicBezTo>
                  <a:lnTo>
                    <a:pt x="106905" y="17154"/>
                  </a:lnTo>
                  <a:lnTo>
                    <a:pt x="119026" y="35132"/>
                  </a:lnTo>
                  <a:cubicBezTo>
                    <a:pt x="122265" y="42790"/>
                    <a:pt x="124056" y="51209"/>
                    <a:pt x="124056" y="60047"/>
                  </a:cubicBezTo>
                  <a:cubicBezTo>
                    <a:pt x="124056" y="95398"/>
                    <a:pt x="95399" y="124055"/>
                    <a:pt x="60048" y="124055"/>
                  </a:cubicBezTo>
                  <a:lnTo>
                    <a:pt x="0" y="124055"/>
                  </a:lnTo>
                  <a:lnTo>
                    <a:pt x="0" y="64008"/>
                  </a:lnTo>
                  <a:cubicBezTo>
                    <a:pt x="0" y="46333"/>
                    <a:pt x="7164" y="30331"/>
                    <a:pt x="18747" y="18748"/>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cs typeface="ＭＳ Ｐゴシック" charset="0"/>
              </a:endParaRPr>
            </a:p>
          </p:txBody>
        </p:sp>
      </p:grpSp>
      <p:sp>
        <p:nvSpPr>
          <p:cNvPr id="173" name="Oval 172">
            <a:extLst>
              <a:ext uri="{FF2B5EF4-FFF2-40B4-BE49-F238E27FC236}">
                <a16:creationId xmlns:a16="http://schemas.microsoft.com/office/drawing/2014/main" id="{D4B06106-8983-8B40-8D0F-F53A32D717FD}"/>
              </a:ext>
            </a:extLst>
          </p:cNvPr>
          <p:cNvSpPr/>
          <p:nvPr/>
        </p:nvSpPr>
        <p:spPr>
          <a:xfrm>
            <a:off x="1266242" y="3576390"/>
            <a:ext cx="127000" cy="127000"/>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Arial" panose="020B0604020202020204"/>
              <a:ea typeface="+mn-ea"/>
              <a:cs typeface="+mn-cs"/>
            </a:endParaRPr>
          </a:p>
        </p:txBody>
      </p:sp>
      <p:sp>
        <p:nvSpPr>
          <p:cNvPr id="174" name="Oval 173">
            <a:extLst>
              <a:ext uri="{FF2B5EF4-FFF2-40B4-BE49-F238E27FC236}">
                <a16:creationId xmlns:a16="http://schemas.microsoft.com/office/drawing/2014/main" id="{B91C9208-1F3A-F34D-ACA7-6AE57BEA4280}"/>
              </a:ext>
            </a:extLst>
          </p:cNvPr>
          <p:cNvSpPr/>
          <p:nvPr/>
        </p:nvSpPr>
        <p:spPr>
          <a:xfrm>
            <a:off x="2879114" y="3456096"/>
            <a:ext cx="127000" cy="127000"/>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Arial" panose="020B0604020202020204"/>
              <a:ea typeface="+mn-ea"/>
              <a:cs typeface="+mn-cs"/>
            </a:endParaRPr>
          </a:p>
        </p:txBody>
      </p:sp>
      <p:sp>
        <p:nvSpPr>
          <p:cNvPr id="175" name="Oval 174">
            <a:extLst>
              <a:ext uri="{FF2B5EF4-FFF2-40B4-BE49-F238E27FC236}">
                <a16:creationId xmlns:a16="http://schemas.microsoft.com/office/drawing/2014/main" id="{B9CF9F89-8DB1-2540-A17F-61291BE105C8}"/>
              </a:ext>
            </a:extLst>
          </p:cNvPr>
          <p:cNvSpPr/>
          <p:nvPr/>
        </p:nvSpPr>
        <p:spPr>
          <a:xfrm>
            <a:off x="4435558" y="3158547"/>
            <a:ext cx="127000" cy="127000"/>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Arial" panose="020B0604020202020204"/>
              <a:ea typeface="+mn-ea"/>
              <a:cs typeface="+mn-cs"/>
            </a:endParaRPr>
          </a:p>
        </p:txBody>
      </p:sp>
      <p:sp>
        <p:nvSpPr>
          <p:cNvPr id="176" name="Oval 175">
            <a:extLst>
              <a:ext uri="{FF2B5EF4-FFF2-40B4-BE49-F238E27FC236}">
                <a16:creationId xmlns:a16="http://schemas.microsoft.com/office/drawing/2014/main" id="{C4FC9053-4233-C54C-A684-021A3ECBC9CA}"/>
              </a:ext>
            </a:extLst>
          </p:cNvPr>
          <p:cNvSpPr/>
          <p:nvPr/>
        </p:nvSpPr>
        <p:spPr>
          <a:xfrm>
            <a:off x="6534832" y="2341878"/>
            <a:ext cx="127000" cy="127000"/>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Arial" panose="020B0604020202020204"/>
              <a:ea typeface="+mn-ea"/>
              <a:cs typeface="+mn-cs"/>
            </a:endParaRPr>
          </a:p>
        </p:txBody>
      </p:sp>
      <p:sp>
        <p:nvSpPr>
          <p:cNvPr id="177" name="Oval 176">
            <a:extLst>
              <a:ext uri="{FF2B5EF4-FFF2-40B4-BE49-F238E27FC236}">
                <a16:creationId xmlns:a16="http://schemas.microsoft.com/office/drawing/2014/main" id="{6980798F-ED09-5A45-A495-86B7AD705E6B}"/>
              </a:ext>
            </a:extLst>
          </p:cNvPr>
          <p:cNvSpPr/>
          <p:nvPr/>
        </p:nvSpPr>
        <p:spPr>
          <a:xfrm>
            <a:off x="7796525" y="1570993"/>
            <a:ext cx="127000" cy="127000"/>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Arial" panose="020B0604020202020204"/>
              <a:ea typeface="+mn-ea"/>
              <a:cs typeface="+mn-cs"/>
            </a:endParaRPr>
          </a:p>
        </p:txBody>
      </p:sp>
      <p:sp>
        <p:nvSpPr>
          <p:cNvPr id="178" name="Digitize">
            <a:extLst>
              <a:ext uri="{FF2B5EF4-FFF2-40B4-BE49-F238E27FC236}">
                <a16:creationId xmlns:a16="http://schemas.microsoft.com/office/drawing/2014/main" id="{2C5DE0DB-9C64-CE4C-A3D8-95302967924D}"/>
              </a:ext>
            </a:extLst>
          </p:cNvPr>
          <p:cNvSpPr>
            <a:spLocks noChangeAspect="1"/>
          </p:cNvSpPr>
          <p:nvPr/>
        </p:nvSpPr>
        <p:spPr>
          <a:xfrm>
            <a:off x="7815716" y="1746800"/>
            <a:ext cx="947280" cy="241242"/>
          </a:xfrm>
          <a:prstGeom prst="rect">
            <a:avLst/>
          </a:prstGeom>
          <a:noFill/>
          <a:ln w="25400" cap="flat" cmpd="sng" algn="ctr">
            <a:noFill/>
            <a:prstDash val="solid"/>
            <a:miter lim="800000"/>
          </a:ln>
          <a:effectLst/>
        </p:spPr>
        <p:txBody>
          <a:bodyPr wrap="none" lIns="91440" tIns="0" rIns="0" bIns="0" rtlCol="0" anchor="t" anchorCtr="0"/>
          <a:lstStyle/>
          <a:p>
            <a:pPr marL="0" marR="0" lvl="0" indent="0" algn="l" defTabSz="6855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5073"/>
                </a:solidFill>
                <a:effectLst/>
                <a:uLnTx/>
                <a:uFillTx/>
                <a:latin typeface="Arial" panose="020B0604020202020204"/>
                <a:ea typeface="ＭＳ Ｐゴシック" charset="0"/>
              </a:rPr>
              <a:t>Intuitive</a:t>
            </a:r>
            <a:endParaRPr kumimoji="0" lang="en-US" altLang="en-US" sz="1400" b="1" i="0" u="none" strike="noStrike" kern="1200" cap="none" spc="0" normalizeH="0" baseline="0" noProof="0" dirty="0">
              <a:ln>
                <a:noFill/>
              </a:ln>
              <a:solidFill>
                <a:srgbClr val="005073"/>
              </a:solidFill>
              <a:effectLst/>
              <a:uLnTx/>
              <a:uFillTx/>
              <a:latin typeface="Arial" panose="020B0604020202020204"/>
              <a:ea typeface="ＭＳ Ｐゴシック" charset="0"/>
            </a:endParaRPr>
          </a:p>
        </p:txBody>
      </p:sp>
      <p:sp>
        <p:nvSpPr>
          <p:cNvPr id="179" name="Accelerate">
            <a:extLst>
              <a:ext uri="{FF2B5EF4-FFF2-40B4-BE49-F238E27FC236}">
                <a16:creationId xmlns:a16="http://schemas.microsoft.com/office/drawing/2014/main" id="{B10FAA00-ED95-6E40-8E89-2EDF1FC7DC34}"/>
              </a:ext>
            </a:extLst>
          </p:cNvPr>
          <p:cNvSpPr>
            <a:spLocks noChangeAspect="1"/>
          </p:cNvSpPr>
          <p:nvPr/>
        </p:nvSpPr>
        <p:spPr>
          <a:xfrm>
            <a:off x="6559497" y="2583468"/>
            <a:ext cx="1307231" cy="252332"/>
          </a:xfrm>
          <a:prstGeom prst="rect">
            <a:avLst/>
          </a:prstGeom>
          <a:noFill/>
          <a:ln w="25400" cap="flat" cmpd="sng" algn="ctr">
            <a:noFill/>
            <a:prstDash val="solid"/>
            <a:miter lim="800000"/>
          </a:ln>
          <a:effectLst/>
        </p:spPr>
        <p:txBody>
          <a:bodyPr wrap="none" lIns="91440" tIns="0" rIns="0" bIns="0" rtlCol="0" anchor="t" anchorCtr="0"/>
          <a:lstStyle/>
          <a:p>
            <a:pPr marL="0" marR="0" lvl="0" indent="0" algn="l" defTabSz="6855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5073"/>
                </a:solidFill>
                <a:effectLst/>
                <a:uLnTx/>
                <a:uFillTx/>
                <a:latin typeface="Arial" panose="020B0604020202020204"/>
                <a:ea typeface="ＭＳ Ｐゴシック" charset="0"/>
              </a:rPr>
              <a:t>Adaptive</a:t>
            </a:r>
          </a:p>
          <a:p>
            <a:pPr marL="0" marR="0" lvl="0" indent="0" algn="l" defTabSz="685577"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BCEB"/>
              </a:solidFill>
              <a:effectLst/>
              <a:uLnTx/>
              <a:uFillTx/>
              <a:latin typeface="Arial" panose="020B0604020202020204"/>
              <a:ea typeface="ＭＳ Ｐゴシック" charset="0"/>
            </a:endParaRPr>
          </a:p>
        </p:txBody>
      </p:sp>
      <p:sp>
        <p:nvSpPr>
          <p:cNvPr id="180" name="Enable">
            <a:extLst>
              <a:ext uri="{FF2B5EF4-FFF2-40B4-BE49-F238E27FC236}">
                <a16:creationId xmlns:a16="http://schemas.microsoft.com/office/drawing/2014/main" id="{EA1BAE10-3523-E44C-9B8D-679D26B19BB2}"/>
              </a:ext>
            </a:extLst>
          </p:cNvPr>
          <p:cNvSpPr>
            <a:spLocks noChangeAspect="1"/>
          </p:cNvSpPr>
          <p:nvPr/>
        </p:nvSpPr>
        <p:spPr>
          <a:xfrm>
            <a:off x="4305408" y="3442032"/>
            <a:ext cx="1270730" cy="253531"/>
          </a:xfrm>
          <a:prstGeom prst="rect">
            <a:avLst/>
          </a:prstGeom>
          <a:noFill/>
          <a:ln w="25400" cap="flat" cmpd="sng" algn="ctr">
            <a:noFill/>
            <a:prstDash val="solid"/>
            <a:miter lim="800000"/>
          </a:ln>
          <a:effectLst/>
        </p:spPr>
        <p:txBody>
          <a:bodyPr wrap="none" lIns="91440" tIns="0" rIns="0" bIns="0" rtlCol="0" anchor="t" anchorCtr="0"/>
          <a:lstStyle/>
          <a:p>
            <a:pPr marL="0" marR="0" lvl="0" indent="0" algn="l" defTabSz="6855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5073"/>
                </a:solidFill>
                <a:effectLst/>
                <a:uLnTx/>
                <a:uFillTx/>
                <a:latin typeface="Arial" panose="020B0604020202020204"/>
                <a:ea typeface="ＭＳ Ｐゴシック" charset="0"/>
              </a:rPr>
              <a:t>Automated </a:t>
            </a:r>
            <a:br>
              <a:rPr kumimoji="0" lang="en-US" sz="1400" b="0" i="0" u="none" strike="noStrike" kern="1200" cap="none" spc="0" normalizeH="0" baseline="0" noProof="0" dirty="0">
                <a:ln>
                  <a:noFill/>
                </a:ln>
                <a:solidFill>
                  <a:srgbClr val="00BCEB"/>
                </a:solidFill>
                <a:effectLst/>
                <a:uLnTx/>
                <a:uFillTx/>
                <a:latin typeface="Arial" panose="020B0604020202020204"/>
                <a:ea typeface="ＭＳ Ｐゴシック" charset="0"/>
              </a:rPr>
            </a:br>
            <a:endParaRPr kumimoji="0" lang="en-US" altLang="en-US" sz="1400" b="0" i="0" u="none" strike="noStrike" kern="1200" cap="none" spc="0" normalizeH="0" baseline="0" noProof="0" dirty="0">
              <a:ln>
                <a:noFill/>
              </a:ln>
              <a:solidFill>
                <a:srgbClr val="676767"/>
              </a:solidFill>
              <a:effectLst/>
              <a:uLnTx/>
              <a:uFillTx/>
              <a:latin typeface="Arial" panose="020B0604020202020204"/>
              <a:ea typeface="ＭＳ Ｐゴシック" charset="0"/>
              <a:cs typeface="CiscoSans"/>
            </a:endParaRPr>
          </a:p>
        </p:txBody>
      </p:sp>
      <p:sp>
        <p:nvSpPr>
          <p:cNvPr id="181" name="Simplify">
            <a:extLst>
              <a:ext uri="{FF2B5EF4-FFF2-40B4-BE49-F238E27FC236}">
                <a16:creationId xmlns:a16="http://schemas.microsoft.com/office/drawing/2014/main" id="{9C5882E3-9246-8040-A1FD-4D5EE12B78C2}"/>
              </a:ext>
            </a:extLst>
          </p:cNvPr>
          <p:cNvSpPr>
            <a:spLocks noChangeAspect="1"/>
          </p:cNvSpPr>
          <p:nvPr/>
        </p:nvSpPr>
        <p:spPr>
          <a:xfrm>
            <a:off x="2739214" y="3796897"/>
            <a:ext cx="1566192" cy="239276"/>
          </a:xfrm>
          <a:prstGeom prst="rect">
            <a:avLst/>
          </a:prstGeom>
          <a:noFill/>
          <a:ln w="25400" cap="flat" cmpd="sng" algn="ctr">
            <a:noFill/>
            <a:prstDash val="solid"/>
            <a:miter lim="800000"/>
          </a:ln>
          <a:effectLst/>
        </p:spPr>
        <p:txBody>
          <a:bodyPr wrap="none" lIns="91440" tIns="0" rIns="0" bIns="0" rtlCol="0" anchor="t" anchorCtr="0"/>
          <a:lstStyle/>
          <a:p>
            <a:pPr marL="0" marR="0" lvl="0" indent="0" algn="l" defTabSz="6855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5073"/>
                </a:solidFill>
                <a:effectLst/>
                <a:uLnTx/>
                <a:uFillTx/>
                <a:latin typeface="Arial" panose="020B0604020202020204"/>
                <a:ea typeface="ＭＳ Ｐゴシック" charset="0"/>
              </a:rPr>
              <a:t>Semi-Automated</a:t>
            </a:r>
            <a:endParaRPr kumimoji="0" lang="en-US" altLang="en-US" sz="1400" b="0" i="0" u="none" strike="noStrike" kern="1200" cap="none" spc="0" normalizeH="0" baseline="0" noProof="0" dirty="0">
              <a:ln>
                <a:noFill/>
              </a:ln>
              <a:solidFill>
                <a:srgbClr val="676767"/>
              </a:solidFill>
              <a:effectLst/>
              <a:uLnTx/>
              <a:uFillTx/>
              <a:latin typeface="Arial" panose="020B0604020202020204"/>
              <a:ea typeface="ＭＳ Ｐゴシック" charset="0"/>
              <a:cs typeface="CiscoSans"/>
            </a:endParaRPr>
          </a:p>
        </p:txBody>
      </p:sp>
      <p:sp>
        <p:nvSpPr>
          <p:cNvPr id="182" name="Converge">
            <a:extLst>
              <a:ext uri="{FF2B5EF4-FFF2-40B4-BE49-F238E27FC236}">
                <a16:creationId xmlns:a16="http://schemas.microsoft.com/office/drawing/2014/main" id="{5999818C-8369-F24E-8618-D36B6B051949}"/>
              </a:ext>
            </a:extLst>
          </p:cNvPr>
          <p:cNvSpPr/>
          <p:nvPr/>
        </p:nvSpPr>
        <p:spPr>
          <a:xfrm>
            <a:off x="1175767" y="3796897"/>
            <a:ext cx="1441734" cy="586476"/>
          </a:xfrm>
          <a:prstGeom prst="rect">
            <a:avLst/>
          </a:prstGeom>
          <a:noFill/>
          <a:ln w="25400" cap="flat" cmpd="sng" algn="ctr">
            <a:noFill/>
            <a:prstDash val="solid"/>
            <a:miter lim="800000"/>
          </a:ln>
          <a:effectLst/>
        </p:spPr>
        <p:txBody>
          <a:bodyPr wrap="none" lIns="91440" tIns="0" rIns="0" bIns="0" rtlCol="0" anchor="t" anchorCtr="0"/>
          <a:lstStyle/>
          <a:p>
            <a:pPr marL="0" marR="0" lvl="0" indent="0" algn="l" defTabSz="6855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5073"/>
                </a:solidFill>
                <a:effectLst/>
                <a:uLnTx/>
                <a:uFillTx/>
                <a:latin typeface="Arial" panose="020B0604020202020204"/>
                <a:ea typeface="ＭＳ Ｐゴシック" charset="0"/>
              </a:rPr>
              <a:t>Manual</a:t>
            </a:r>
            <a:br>
              <a:rPr kumimoji="0" lang="en-US" sz="1400" b="0" i="0" u="none" strike="noStrike" kern="1200" cap="none" spc="0" normalizeH="0" baseline="0" noProof="0" dirty="0">
                <a:ln>
                  <a:noFill/>
                </a:ln>
                <a:solidFill>
                  <a:srgbClr val="00BCEB"/>
                </a:solidFill>
                <a:effectLst/>
                <a:uLnTx/>
                <a:uFillTx/>
                <a:latin typeface="Arial" panose="020B0604020202020204"/>
                <a:ea typeface="ＭＳ Ｐゴシック" charset="0"/>
              </a:rPr>
            </a:br>
            <a:endParaRPr kumimoji="0" lang="en-US" altLang="en-US" sz="1400" b="0" i="0" u="none" strike="noStrike" kern="1200" cap="none" spc="0" normalizeH="0" baseline="0" noProof="0" dirty="0">
              <a:ln>
                <a:noFill/>
              </a:ln>
              <a:solidFill>
                <a:srgbClr val="676767"/>
              </a:solidFill>
              <a:effectLst/>
              <a:uLnTx/>
              <a:uFillTx/>
              <a:latin typeface="Arial" panose="020B0604020202020204"/>
              <a:ea typeface="ＭＳ Ｐゴシック" charset="0"/>
              <a:cs typeface="CiscoSans"/>
            </a:endParaRPr>
          </a:p>
        </p:txBody>
      </p:sp>
      <p:cxnSp>
        <p:nvCxnSpPr>
          <p:cNvPr id="183" name="Straight Connector 182">
            <a:extLst>
              <a:ext uri="{FF2B5EF4-FFF2-40B4-BE49-F238E27FC236}">
                <a16:creationId xmlns:a16="http://schemas.microsoft.com/office/drawing/2014/main" id="{A6178000-C4FB-3241-9DE1-BAD3A5C6AF92}"/>
              </a:ext>
            </a:extLst>
          </p:cNvPr>
          <p:cNvCxnSpPr/>
          <p:nvPr/>
        </p:nvCxnSpPr>
        <p:spPr>
          <a:xfrm>
            <a:off x="1329742" y="3115975"/>
            <a:ext cx="0" cy="473695"/>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sp>
        <p:nvSpPr>
          <p:cNvPr id="184" name="Rectangle 183">
            <a:extLst>
              <a:ext uri="{FF2B5EF4-FFF2-40B4-BE49-F238E27FC236}">
                <a16:creationId xmlns:a16="http://schemas.microsoft.com/office/drawing/2014/main" id="{7926F195-EFE8-C74E-A49B-770A2AA926B4}"/>
              </a:ext>
            </a:extLst>
          </p:cNvPr>
          <p:cNvSpPr/>
          <p:nvPr/>
        </p:nvSpPr>
        <p:spPr>
          <a:xfrm>
            <a:off x="1156132" y="2669657"/>
            <a:ext cx="1131218" cy="430887"/>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rgbClr val="676767"/>
                </a:solidFill>
                <a:effectLst/>
                <a:uLnTx/>
                <a:uFillTx/>
                <a:latin typeface="Arial" panose="020B0604020202020204"/>
                <a:cs typeface="CiscoSans"/>
              </a:rPr>
              <a:t>Traditional</a:t>
            </a:r>
          </a:p>
          <a:p>
            <a:pPr marL="0" marR="0" lvl="0" indent="0" algn="l" defTabSz="457200" rtl="0" eaLnBrk="1" fontAlgn="base" latinLnBrk="0" hangingPunct="1">
              <a:lnSpc>
                <a:spcPct val="100000"/>
              </a:lnSpc>
              <a:spcBef>
                <a:spcPct val="0"/>
              </a:spcBef>
              <a:spcAft>
                <a:spcPct val="0"/>
              </a:spcAft>
              <a:buClrTx/>
              <a:buSzTx/>
              <a:buFontTx/>
              <a:buNone/>
              <a:tabLst/>
              <a:defRPr/>
            </a:pPr>
            <a:r>
              <a:rPr lang="en-US" altLang="en-US" sz="1100" b="1" dirty="0">
                <a:solidFill>
                  <a:srgbClr val="676767"/>
                </a:solidFill>
                <a:latin typeface="Arial" panose="020B0604020202020204"/>
                <a:cs typeface="CiscoSans"/>
              </a:rPr>
              <a:t>Tools</a:t>
            </a:r>
            <a:endParaRPr kumimoji="0" lang="en-US" altLang="en-US" sz="1100" b="1" i="0" u="none" strike="noStrike" kern="1200" cap="none" spc="0" normalizeH="0" baseline="0" noProof="0" dirty="0">
              <a:ln>
                <a:noFill/>
              </a:ln>
              <a:solidFill>
                <a:srgbClr val="676767"/>
              </a:solidFill>
              <a:effectLst/>
              <a:uLnTx/>
              <a:uFillTx/>
              <a:latin typeface="Arial" panose="020B0604020202020204"/>
              <a:cs typeface="CiscoSans"/>
            </a:endParaRPr>
          </a:p>
        </p:txBody>
      </p:sp>
      <p:cxnSp>
        <p:nvCxnSpPr>
          <p:cNvPr id="185" name="Straight Connector 184">
            <a:extLst>
              <a:ext uri="{FF2B5EF4-FFF2-40B4-BE49-F238E27FC236}">
                <a16:creationId xmlns:a16="http://schemas.microsoft.com/office/drawing/2014/main" id="{1A279CB5-5485-AC42-997E-301CB7983114}"/>
              </a:ext>
            </a:extLst>
          </p:cNvPr>
          <p:cNvCxnSpPr/>
          <p:nvPr/>
        </p:nvCxnSpPr>
        <p:spPr>
          <a:xfrm>
            <a:off x="2943068" y="3003019"/>
            <a:ext cx="0" cy="473695"/>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sp>
        <p:nvSpPr>
          <p:cNvPr id="186" name="Rectangle 185">
            <a:extLst>
              <a:ext uri="{FF2B5EF4-FFF2-40B4-BE49-F238E27FC236}">
                <a16:creationId xmlns:a16="http://schemas.microsoft.com/office/drawing/2014/main" id="{3484CAC5-2D57-6646-9F7D-48368401D48C}"/>
              </a:ext>
            </a:extLst>
          </p:cNvPr>
          <p:cNvSpPr/>
          <p:nvPr/>
        </p:nvSpPr>
        <p:spPr>
          <a:xfrm>
            <a:off x="2817668" y="2636329"/>
            <a:ext cx="873957" cy="253916"/>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050" b="1" i="0" u="none" strike="noStrike" kern="1200" cap="none" spc="0" normalizeH="0" baseline="0" noProof="0" dirty="0">
                <a:ln>
                  <a:noFill/>
                </a:ln>
                <a:solidFill>
                  <a:srgbClr val="676767"/>
                </a:solidFill>
                <a:effectLst/>
                <a:uLnTx/>
                <a:uFillTx/>
                <a:latin typeface="Arial" panose="020B0604020202020204"/>
                <a:ea typeface="ＭＳ Ｐゴシック" charset="0"/>
                <a:cs typeface="CiscoSans"/>
              </a:rPr>
              <a:t>Cisco UCS</a:t>
            </a:r>
            <a:endParaRPr kumimoji="0" lang="en-US" altLang="en-US" sz="1100" b="0" i="0" u="none" strike="noStrike" kern="1200" cap="none" spc="0" normalizeH="0" baseline="0" noProof="0" dirty="0">
              <a:ln>
                <a:noFill/>
              </a:ln>
              <a:solidFill>
                <a:srgbClr val="676767"/>
              </a:solidFill>
              <a:effectLst/>
              <a:uLnTx/>
              <a:uFillTx/>
              <a:latin typeface="Arial" panose="020B0604020202020204"/>
              <a:ea typeface="ＭＳ Ｐゴシック" charset="0"/>
              <a:cs typeface="CiscoSans"/>
            </a:endParaRPr>
          </a:p>
        </p:txBody>
      </p:sp>
      <p:cxnSp>
        <p:nvCxnSpPr>
          <p:cNvPr id="187" name="Straight Connector 186">
            <a:extLst>
              <a:ext uri="{FF2B5EF4-FFF2-40B4-BE49-F238E27FC236}">
                <a16:creationId xmlns:a16="http://schemas.microsoft.com/office/drawing/2014/main" id="{CDD6CB3D-89F1-8540-98B4-89DFEBC8C632}"/>
              </a:ext>
            </a:extLst>
          </p:cNvPr>
          <p:cNvCxnSpPr/>
          <p:nvPr/>
        </p:nvCxnSpPr>
        <p:spPr>
          <a:xfrm>
            <a:off x="4494951" y="2739055"/>
            <a:ext cx="0" cy="473695"/>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sp>
        <p:nvSpPr>
          <p:cNvPr id="188" name="Rectangle 187">
            <a:extLst>
              <a:ext uri="{FF2B5EF4-FFF2-40B4-BE49-F238E27FC236}">
                <a16:creationId xmlns:a16="http://schemas.microsoft.com/office/drawing/2014/main" id="{0AA9B453-F3DB-5240-9608-F0946CCE7B9C}"/>
              </a:ext>
            </a:extLst>
          </p:cNvPr>
          <p:cNvSpPr/>
          <p:nvPr/>
        </p:nvSpPr>
        <p:spPr>
          <a:xfrm>
            <a:off x="4384612" y="2184100"/>
            <a:ext cx="907621" cy="43088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rgbClr val="676767"/>
                </a:solidFill>
                <a:effectLst/>
                <a:uLnTx/>
                <a:uFillTx/>
                <a:latin typeface="Arial" panose="020B0604020202020204"/>
                <a:ea typeface="ＭＳ Ｐゴシック" charset="0"/>
                <a:cs typeface="CiscoSans"/>
              </a:rPr>
              <a:t>Cisco UCS</a:t>
            </a:r>
          </a:p>
          <a:p>
            <a:pPr marL="0" marR="0" lvl="0" indent="0" algn="l" defTabSz="457200" rtl="0" eaLnBrk="1" fontAlgn="base" latinLnBrk="0" hangingPunct="1">
              <a:lnSpc>
                <a:spcPct val="100000"/>
              </a:lnSpc>
              <a:spcBef>
                <a:spcPct val="0"/>
              </a:spcBef>
              <a:spcAft>
                <a:spcPct val="0"/>
              </a:spcAft>
              <a:buClrTx/>
              <a:buSzTx/>
              <a:buFontTx/>
              <a:buNone/>
              <a:tabLst/>
              <a:defRPr/>
            </a:pPr>
            <a:r>
              <a:rPr lang="en-US" altLang="en-US" sz="1100" b="1" noProof="0" dirty="0">
                <a:solidFill>
                  <a:srgbClr val="676767"/>
                </a:solidFill>
                <a:latin typeface="Arial" panose="020B0604020202020204"/>
                <a:cs typeface="CiscoSans"/>
              </a:rPr>
              <a:t>Director</a:t>
            </a:r>
            <a:endParaRPr kumimoji="0" lang="en-US" altLang="en-US" sz="1100" b="0" i="0" u="none" strike="noStrike" kern="1200" cap="none" spc="0" normalizeH="0" baseline="0" noProof="0" dirty="0">
              <a:ln>
                <a:noFill/>
              </a:ln>
              <a:solidFill>
                <a:srgbClr val="676767"/>
              </a:solidFill>
              <a:effectLst/>
              <a:uLnTx/>
              <a:uFillTx/>
              <a:latin typeface="Arial" panose="020B0604020202020204"/>
              <a:ea typeface="ＭＳ Ｐゴシック" charset="0"/>
              <a:cs typeface="CiscoSans"/>
            </a:endParaRPr>
          </a:p>
        </p:txBody>
      </p:sp>
      <p:sp>
        <p:nvSpPr>
          <p:cNvPr id="189" name="D C">
            <a:extLst>
              <a:ext uri="{FF2B5EF4-FFF2-40B4-BE49-F238E27FC236}">
                <a16:creationId xmlns:a16="http://schemas.microsoft.com/office/drawing/2014/main" id="{065D0504-040A-6842-AB13-8256654F46EB}"/>
              </a:ext>
            </a:extLst>
          </p:cNvPr>
          <p:cNvSpPr/>
          <p:nvPr/>
        </p:nvSpPr>
        <p:spPr>
          <a:xfrm>
            <a:off x="5857107" y="2606405"/>
            <a:ext cx="176382" cy="183675"/>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0" name="Accelerate">
            <a:extLst>
              <a:ext uri="{FF2B5EF4-FFF2-40B4-BE49-F238E27FC236}">
                <a16:creationId xmlns:a16="http://schemas.microsoft.com/office/drawing/2014/main" id="{1F637268-8DFA-D745-818B-A4C09EEC05CD}"/>
              </a:ext>
            </a:extLst>
          </p:cNvPr>
          <p:cNvSpPr>
            <a:spLocks noChangeAspect="1"/>
          </p:cNvSpPr>
          <p:nvPr/>
        </p:nvSpPr>
        <p:spPr>
          <a:xfrm>
            <a:off x="5635531" y="2966862"/>
            <a:ext cx="2692257" cy="700938"/>
          </a:xfrm>
          <a:prstGeom prst="rect">
            <a:avLst/>
          </a:prstGeom>
          <a:noFill/>
          <a:ln w="25400" cap="flat" cmpd="sng" algn="ctr">
            <a:noFill/>
            <a:prstDash val="solid"/>
            <a:miter lim="800000"/>
          </a:ln>
          <a:effectLst/>
        </p:spPr>
        <p:txBody>
          <a:bodyPr wrap="square" lIns="91440" tIns="0" rIns="0" bIns="0" rtlCol="0" anchor="t" anchorCtr="0"/>
          <a:lstStyle/>
          <a:p>
            <a:pPr marL="0" marR="0" lvl="0" indent="0" algn="l" defTabSz="6855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6EBE4A"/>
                </a:solidFill>
                <a:effectLst/>
                <a:uLnTx/>
                <a:uFillTx/>
                <a:latin typeface="Arial" panose="020B0604020202020204"/>
              </a:rPr>
              <a:t>Inflection Point</a:t>
            </a:r>
          </a:p>
          <a:p>
            <a:pPr marL="171450" marR="0" lvl="0" indent="-171450" algn="l" defTabSz="685577" rtl="0" eaLnBrk="1" fontAlgn="auto" latinLnBrk="0" hangingPunct="1">
              <a:lnSpc>
                <a:spcPct val="100000"/>
              </a:lnSpc>
              <a:spcBef>
                <a:spcPts val="0"/>
              </a:spcBef>
              <a:spcAft>
                <a:spcPts val="0"/>
              </a:spcAft>
              <a:buClrTx/>
              <a:buSzTx/>
              <a:buFont typeface="Arial" charset="0"/>
              <a:buChar char="•"/>
              <a:tabLst/>
              <a:defRPr/>
            </a:pPr>
            <a:r>
              <a:rPr kumimoji="0" lang="en-US" sz="1400" b="0" i="0" u="none" strike="noStrike" kern="1200" cap="none" spc="0" normalizeH="0" baseline="0" noProof="0" dirty="0">
                <a:ln>
                  <a:noFill/>
                </a:ln>
                <a:solidFill>
                  <a:srgbClr val="6EBE4A"/>
                </a:solidFill>
                <a:effectLst/>
                <a:uLnTx/>
                <a:uFillTx/>
                <a:latin typeface="Arial" panose="020B0604020202020204"/>
              </a:rPr>
              <a:t>Cloud Managed Infrastructure</a:t>
            </a:r>
          </a:p>
          <a:p>
            <a:pPr marL="171450" marR="0" lvl="0" indent="-171450" algn="l" defTabSz="685577" rtl="0" eaLnBrk="1" fontAlgn="auto" latinLnBrk="0" hangingPunct="1">
              <a:lnSpc>
                <a:spcPct val="100000"/>
              </a:lnSpc>
              <a:spcBef>
                <a:spcPts val="0"/>
              </a:spcBef>
              <a:spcAft>
                <a:spcPts val="0"/>
              </a:spcAft>
              <a:buClrTx/>
              <a:buSzTx/>
              <a:buFont typeface="Arial" charset="0"/>
              <a:buChar char="•"/>
              <a:tabLst/>
              <a:defRPr/>
            </a:pPr>
            <a:r>
              <a:rPr lang="en-US" altLang="en-US" sz="1400" dirty="0">
                <a:solidFill>
                  <a:srgbClr val="6EBE4A"/>
                </a:solidFill>
                <a:latin typeface="Arial" panose="020B0604020202020204"/>
              </a:rPr>
              <a:t>ML / AI for IT Ops</a:t>
            </a:r>
            <a:endParaRPr kumimoji="0" lang="en-US" altLang="en-US" sz="1400" b="0" i="0" u="none" strike="noStrike" kern="1200" cap="none" spc="0" normalizeH="0" baseline="0" noProof="0" dirty="0">
              <a:ln>
                <a:noFill/>
              </a:ln>
              <a:solidFill>
                <a:srgbClr val="6EBE4A"/>
              </a:solidFill>
              <a:effectLst/>
              <a:uLnTx/>
              <a:uFillTx/>
              <a:latin typeface="Arial" panose="020B0604020202020204"/>
            </a:endParaRPr>
          </a:p>
        </p:txBody>
      </p:sp>
      <p:sp>
        <p:nvSpPr>
          <p:cNvPr id="191" name="Rectangle 190">
            <a:extLst>
              <a:ext uri="{FF2B5EF4-FFF2-40B4-BE49-F238E27FC236}">
                <a16:creationId xmlns:a16="http://schemas.microsoft.com/office/drawing/2014/main" id="{0E3731EA-8099-6545-A7A6-A50ACAC4A1FC}"/>
              </a:ext>
            </a:extLst>
          </p:cNvPr>
          <p:cNvSpPr/>
          <p:nvPr/>
        </p:nvSpPr>
        <p:spPr>
          <a:xfrm>
            <a:off x="693757" y="4564438"/>
            <a:ext cx="572485" cy="102416"/>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676767">
                    <a:lumMod val="60000"/>
                    <a:lumOff val="40000"/>
                  </a:srgbClr>
                </a:solidFill>
                <a:effectLst/>
                <a:uLnTx/>
                <a:uFillTx/>
                <a:latin typeface="Arial" panose="020B0604020202020204"/>
                <a:ea typeface="+mn-ea"/>
                <a:cs typeface="+mn-cs"/>
              </a:rPr>
              <a:t>Past</a:t>
            </a:r>
          </a:p>
        </p:txBody>
      </p:sp>
      <p:sp>
        <p:nvSpPr>
          <p:cNvPr id="192" name="Rectangle 191">
            <a:extLst>
              <a:ext uri="{FF2B5EF4-FFF2-40B4-BE49-F238E27FC236}">
                <a16:creationId xmlns:a16="http://schemas.microsoft.com/office/drawing/2014/main" id="{246A88EB-A321-C942-9FDB-670AB4649604}"/>
              </a:ext>
            </a:extLst>
          </p:cNvPr>
          <p:cNvSpPr>
            <a:spLocks/>
          </p:cNvSpPr>
          <p:nvPr/>
        </p:nvSpPr>
        <p:spPr>
          <a:xfrm>
            <a:off x="7458719" y="4548543"/>
            <a:ext cx="726807" cy="118311"/>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676767">
                    <a:lumMod val="60000"/>
                    <a:lumOff val="40000"/>
                  </a:srgbClr>
                </a:solidFill>
                <a:effectLst/>
                <a:uLnTx/>
                <a:uFillTx/>
                <a:latin typeface="Arial" panose="020B0604020202020204"/>
                <a:ea typeface="+mn-ea"/>
                <a:cs typeface="+mn-cs"/>
              </a:rPr>
              <a:t>Future</a:t>
            </a:r>
          </a:p>
        </p:txBody>
      </p:sp>
      <p:sp>
        <p:nvSpPr>
          <p:cNvPr id="193" name="TextBox 192">
            <a:extLst>
              <a:ext uri="{FF2B5EF4-FFF2-40B4-BE49-F238E27FC236}">
                <a16:creationId xmlns:a16="http://schemas.microsoft.com/office/drawing/2014/main" id="{EA775180-7E7C-CF41-88FF-47353E502F74}"/>
              </a:ext>
            </a:extLst>
          </p:cNvPr>
          <p:cNvSpPr txBox="1"/>
          <p:nvPr/>
        </p:nvSpPr>
        <p:spPr>
          <a:xfrm>
            <a:off x="5775782" y="1290542"/>
            <a:ext cx="1437330" cy="710451"/>
          </a:xfrm>
          <a:prstGeom prst="rect">
            <a:avLst/>
          </a:prstGeom>
          <a:noFill/>
        </p:spPr>
        <p:txBody>
          <a:bodyPr wrap="square" rtlCol="0">
            <a:spAutoFit/>
          </a:bodyPr>
          <a:lstStyle/>
          <a:p>
            <a:pPr marL="0" marR="0" lvl="0" indent="0" defTabSz="457052" rtl="0" eaLnBrk="1" fontAlgn="base" latinLnBrk="0" hangingPunct="1">
              <a:lnSpc>
                <a:spcPct val="90000"/>
              </a:lnSpc>
              <a:spcBef>
                <a:spcPts val="450"/>
              </a:spcBef>
              <a:spcAft>
                <a:spcPct val="0"/>
              </a:spcAft>
              <a:buClrTx/>
              <a:buSzTx/>
              <a:buFontTx/>
              <a:buNone/>
              <a:tabLst/>
              <a:defRPr/>
            </a:pPr>
            <a:r>
              <a:rPr kumimoji="0" lang="en-US" sz="2000" b="1" i="0" u="none" strike="noStrike" kern="1200" cap="none" spc="0" normalizeH="0" baseline="0" noProof="0" dirty="0">
                <a:ln>
                  <a:noFill/>
                </a:ln>
                <a:solidFill>
                  <a:srgbClr val="00BCEB"/>
                </a:solidFill>
                <a:effectLst/>
                <a:uLnTx/>
                <a:uFillTx/>
                <a:latin typeface="Arial" charset="0"/>
                <a:ea typeface="ＭＳ Ｐゴシック" charset="0"/>
              </a:rPr>
              <a:t>Cisco</a:t>
            </a:r>
          </a:p>
          <a:p>
            <a:pPr marL="0" marR="0" lvl="0" indent="0" defTabSz="457052" rtl="0" eaLnBrk="1" fontAlgn="base" latinLnBrk="0" hangingPunct="1">
              <a:lnSpc>
                <a:spcPct val="90000"/>
              </a:lnSpc>
              <a:spcBef>
                <a:spcPts val="450"/>
              </a:spcBef>
              <a:spcAft>
                <a:spcPct val="0"/>
              </a:spcAft>
              <a:buClrTx/>
              <a:buSzTx/>
              <a:buFontTx/>
              <a:buNone/>
              <a:tabLst/>
              <a:defRPr/>
            </a:pPr>
            <a:r>
              <a:rPr kumimoji="0" lang="en-US" sz="2000" b="1" i="0" u="none" strike="noStrike" kern="1200" cap="none" spc="0" normalizeH="0" baseline="0" noProof="0" dirty="0">
                <a:ln>
                  <a:noFill/>
                </a:ln>
                <a:solidFill>
                  <a:srgbClr val="00BCEB"/>
                </a:solidFill>
                <a:effectLst/>
                <a:uLnTx/>
                <a:uFillTx/>
                <a:latin typeface="Arial" charset="0"/>
                <a:ea typeface="ＭＳ Ｐゴシック" charset="0"/>
              </a:rPr>
              <a:t>Intersight</a:t>
            </a:r>
          </a:p>
        </p:txBody>
      </p:sp>
    </p:spTree>
    <p:extLst>
      <p:ext uri="{BB962C8B-B14F-4D97-AF65-F5344CB8AC3E}">
        <p14:creationId xmlns:p14="http://schemas.microsoft.com/office/powerpoint/2010/main" val="4247863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193"/>
                                        </p:tgtEl>
                                        <p:attrNameLst>
                                          <p:attrName>style.visibility</p:attrName>
                                        </p:attrNameLst>
                                      </p:cBhvr>
                                      <p:to>
                                        <p:strVal val="visible"/>
                                      </p:to>
                                    </p:set>
                                    <p:animEffect transition="in" filter="fade">
                                      <p:cBhvr>
                                        <p:cTn id="7" dur="500"/>
                                        <p:tgtEl>
                                          <p:spTgt spid="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F4388-8F31-244F-A776-EF59AAE09C05}"/>
              </a:ext>
            </a:extLst>
          </p:cNvPr>
          <p:cNvSpPr>
            <a:spLocks noGrp="1"/>
          </p:cNvSpPr>
          <p:nvPr>
            <p:ph type="title"/>
          </p:nvPr>
        </p:nvSpPr>
        <p:spPr/>
        <p:txBody>
          <a:bodyPr/>
          <a:lstStyle/>
          <a:p>
            <a:r>
              <a:rPr lang="en-US" dirty="0"/>
              <a:t>Move fast without breaking things  </a:t>
            </a:r>
          </a:p>
        </p:txBody>
      </p:sp>
      <p:pic>
        <p:nvPicPr>
          <p:cNvPr id="5" name="Picture Placeholder 4">
            <a:extLst>
              <a:ext uri="{FF2B5EF4-FFF2-40B4-BE49-F238E27FC236}">
                <a16:creationId xmlns:a16="http://schemas.microsoft.com/office/drawing/2014/main" id="{50D6159A-D428-2B44-BD77-082DC3CAED06}"/>
              </a:ext>
            </a:extLst>
          </p:cNvPr>
          <p:cNvPicPr>
            <a:picLocks noGrp="1" noChangeAspect="1"/>
          </p:cNvPicPr>
          <p:nvPr>
            <p:ph type="pic" sz="quarter" idx="10"/>
          </p:nvPr>
        </p:nvPicPr>
        <p:blipFill>
          <a:blip r:embed="rId3" cstate="print">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92110438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38B02D1-8551-9F49-88AC-6369BA98015B}"/>
              </a:ext>
            </a:extLst>
          </p:cNvPr>
          <p:cNvGrpSpPr>
            <a:grpSpLocks noChangeAspect="1"/>
          </p:cNvGrpSpPr>
          <p:nvPr/>
        </p:nvGrpSpPr>
        <p:grpSpPr>
          <a:xfrm>
            <a:off x="1521981" y="1249662"/>
            <a:ext cx="7151441" cy="3238134"/>
            <a:chOff x="1845602" y="1025209"/>
            <a:chExt cx="7909561" cy="3581407"/>
          </a:xfrm>
        </p:grpSpPr>
        <p:sp>
          <p:nvSpPr>
            <p:cNvPr id="300" name="Rectangle: Top Corners Rounded 69">
              <a:extLst>
                <a:ext uri="{FF2B5EF4-FFF2-40B4-BE49-F238E27FC236}">
                  <a16:creationId xmlns:a16="http://schemas.microsoft.com/office/drawing/2014/main" id="{90C4D330-D7B0-1F47-8C34-D11A0FC56135}"/>
                </a:ext>
              </a:extLst>
            </p:cNvPr>
            <p:cNvSpPr/>
            <p:nvPr/>
          </p:nvSpPr>
          <p:spPr bwMode="auto">
            <a:xfrm rot="5400000">
              <a:off x="6501604" y="1353056"/>
              <a:ext cx="3581404" cy="2925715"/>
            </a:xfrm>
            <a:prstGeom prst="round2SameRect">
              <a:avLst>
                <a:gd name="adj1" fmla="val 3568"/>
                <a:gd name="adj2" fmla="val 0"/>
              </a:avLst>
            </a:prstGeom>
            <a:solidFill>
              <a:srgbClr val="005073"/>
            </a:solidFill>
            <a:ln w="12700" cap="flat">
              <a:noFill/>
              <a:miter lim="800000"/>
              <a:headEnd type="none" w="med" len="med"/>
              <a:tailEnd type="none" w="med" len="med"/>
            </a:ln>
          </p:spPr>
          <p:txBody>
            <a:bodyPr lIns="91440" tIns="45720" rIns="91440" bIns="45720" rtlCol="0" anchor="ctr"/>
            <a:lstStyle/>
            <a:p>
              <a:pPr marL="0" marR="0" lvl="0" indent="0" algn="ctr" defTabSz="51435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err="1">
                <a:ln>
                  <a:noFill/>
                </a:ln>
                <a:solidFill>
                  <a:srgbClr val="FFFFFF"/>
                </a:solidFill>
                <a:effectLst/>
                <a:uLnTx/>
                <a:uFillTx/>
                <a:latin typeface="+mn-lt"/>
                <a:ea typeface="Arial" pitchFamily="-107" charset="0"/>
                <a:cs typeface="Arial" pitchFamily="-107" charset="0"/>
                <a:sym typeface="Arial" pitchFamily="-107" charset="0"/>
              </a:endParaRPr>
            </a:p>
          </p:txBody>
        </p:sp>
        <p:sp>
          <p:nvSpPr>
            <p:cNvPr id="301" name="TextBox 300">
              <a:extLst>
                <a:ext uri="{FF2B5EF4-FFF2-40B4-BE49-F238E27FC236}">
                  <a16:creationId xmlns:a16="http://schemas.microsoft.com/office/drawing/2014/main" id="{49821784-97EF-F34E-AF70-44AAE56CA729}"/>
                </a:ext>
              </a:extLst>
            </p:cNvPr>
            <p:cNvSpPr txBox="1"/>
            <p:nvPr/>
          </p:nvSpPr>
          <p:spPr>
            <a:xfrm rot="5400000">
              <a:off x="8566357" y="2716198"/>
              <a:ext cx="1734971" cy="338554"/>
            </a:xfrm>
            <a:prstGeom prst="rect">
              <a:avLst/>
            </a:prstGeom>
            <a:noFill/>
          </p:spPr>
          <p:txBody>
            <a:bodyPr wrap="square" rtlCol="0">
              <a:sp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mn-lt"/>
                </a:rPr>
                <a:t>Cisco Tetration</a:t>
              </a:r>
            </a:p>
          </p:txBody>
        </p:sp>
        <p:grpSp>
          <p:nvGrpSpPr>
            <p:cNvPr id="295" name="Group 294">
              <a:extLst>
                <a:ext uri="{FF2B5EF4-FFF2-40B4-BE49-F238E27FC236}">
                  <a16:creationId xmlns:a16="http://schemas.microsoft.com/office/drawing/2014/main" id="{0FD4588A-63A1-A342-BD6E-1246628B312D}"/>
                </a:ext>
              </a:extLst>
            </p:cNvPr>
            <p:cNvGrpSpPr/>
            <p:nvPr/>
          </p:nvGrpSpPr>
          <p:grpSpPr>
            <a:xfrm>
              <a:off x="4359234" y="3495408"/>
              <a:ext cx="4745337" cy="1111206"/>
              <a:chOff x="5061961" y="1406544"/>
              <a:chExt cx="4745337" cy="1111206"/>
            </a:xfrm>
          </p:grpSpPr>
          <p:sp>
            <p:nvSpPr>
              <p:cNvPr id="296" name="Rectangle: Rounded Corners 53">
                <a:extLst>
                  <a:ext uri="{FF2B5EF4-FFF2-40B4-BE49-F238E27FC236}">
                    <a16:creationId xmlns:a16="http://schemas.microsoft.com/office/drawing/2014/main" id="{0EFAC55D-3CD4-0E4A-B944-B8B01B94246D}"/>
                  </a:ext>
                </a:extLst>
              </p:cNvPr>
              <p:cNvSpPr/>
              <p:nvPr/>
            </p:nvSpPr>
            <p:spPr bwMode="auto">
              <a:xfrm>
                <a:off x="5061961" y="1406544"/>
                <a:ext cx="2813861" cy="1111204"/>
              </a:xfrm>
              <a:prstGeom prst="roundRect">
                <a:avLst>
                  <a:gd name="adj" fmla="val 7710"/>
                </a:avLst>
              </a:prstGeom>
              <a:solidFill>
                <a:srgbClr val="00BCEB">
                  <a:lumMod val="20000"/>
                  <a:lumOff val="80000"/>
                </a:srgbClr>
              </a:solidFill>
              <a:ln w="12700" cap="flat">
                <a:noFill/>
                <a:miter lim="800000"/>
                <a:headEnd type="none" w="med" len="med"/>
                <a:tailEnd type="none" w="med" len="med"/>
              </a:ln>
            </p:spPr>
            <p:txBody>
              <a:bodyPr lIns="91440" tIns="45720" rIns="91440" bIns="45720" rtlCol="0" anchor="ctr"/>
              <a:lstStyle/>
              <a:p>
                <a:pPr marL="0" marR="0" lvl="0" indent="0" algn="ctr" defTabSz="51435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err="1">
                  <a:ln>
                    <a:noFill/>
                  </a:ln>
                  <a:solidFill>
                    <a:srgbClr val="005073"/>
                  </a:solidFill>
                  <a:effectLst/>
                  <a:uLnTx/>
                  <a:uFillTx/>
                  <a:latin typeface="+mn-lt"/>
                  <a:ea typeface="Arial" pitchFamily="-107" charset="0"/>
                  <a:cs typeface="Arial" pitchFamily="-107" charset="0"/>
                  <a:sym typeface="Arial" pitchFamily="-107" charset="0"/>
                </a:endParaRPr>
              </a:p>
            </p:txBody>
          </p:sp>
          <p:sp>
            <p:nvSpPr>
              <p:cNvPr id="297" name="Rectangle: Top Corners Rounded 54">
                <a:extLst>
                  <a:ext uri="{FF2B5EF4-FFF2-40B4-BE49-F238E27FC236}">
                    <a16:creationId xmlns:a16="http://schemas.microsoft.com/office/drawing/2014/main" id="{49489CB6-46B0-8245-8487-989349CD0DF2}"/>
                  </a:ext>
                </a:extLst>
              </p:cNvPr>
              <p:cNvSpPr/>
              <p:nvPr/>
            </p:nvSpPr>
            <p:spPr bwMode="auto">
              <a:xfrm rot="5400000">
                <a:off x="8114136" y="824588"/>
                <a:ext cx="1111203" cy="2275121"/>
              </a:xfrm>
              <a:prstGeom prst="round2SameRect">
                <a:avLst>
                  <a:gd name="adj1" fmla="val 7453"/>
                  <a:gd name="adj2" fmla="val 0"/>
                </a:avLst>
              </a:prstGeom>
              <a:solidFill>
                <a:srgbClr val="00BCEB"/>
              </a:solidFill>
              <a:ln w="12700" cap="flat">
                <a:noFill/>
                <a:miter lim="800000"/>
                <a:headEnd type="none" w="med" len="med"/>
                <a:tailEnd type="none" w="med" len="med"/>
              </a:ln>
            </p:spPr>
            <p:txBody>
              <a:bodyPr lIns="91440" tIns="45720" rIns="91440" bIns="45720" rtlCol="0" anchor="ctr"/>
              <a:lstStyle/>
              <a:p>
                <a:pPr marL="0" marR="0" lvl="0" indent="0" algn="ctr" defTabSz="51435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err="1">
                  <a:ln>
                    <a:noFill/>
                  </a:ln>
                  <a:solidFill>
                    <a:srgbClr val="FFFFFF"/>
                  </a:solidFill>
                  <a:effectLst/>
                  <a:uLnTx/>
                  <a:uFillTx/>
                  <a:latin typeface="+mn-lt"/>
                  <a:ea typeface="Arial" pitchFamily="-107" charset="0"/>
                  <a:cs typeface="Arial" pitchFamily="-107" charset="0"/>
                  <a:sym typeface="Arial" pitchFamily="-107" charset="0"/>
                </a:endParaRPr>
              </a:p>
            </p:txBody>
          </p:sp>
          <p:sp>
            <p:nvSpPr>
              <p:cNvPr id="298" name="TextBox 297">
                <a:extLst>
                  <a:ext uri="{FF2B5EF4-FFF2-40B4-BE49-F238E27FC236}">
                    <a16:creationId xmlns:a16="http://schemas.microsoft.com/office/drawing/2014/main" id="{DC56CDEE-CD13-A142-9CB2-8E9F0CAE90A9}"/>
                  </a:ext>
                </a:extLst>
              </p:cNvPr>
              <p:cNvSpPr txBox="1"/>
              <p:nvPr/>
            </p:nvSpPr>
            <p:spPr>
              <a:xfrm>
                <a:off x="7532176" y="1677695"/>
                <a:ext cx="2275121" cy="531029"/>
              </a:xfrm>
              <a:prstGeom prst="rect">
                <a:avLst/>
              </a:prstGeom>
              <a:noFill/>
            </p:spPr>
            <p:txBody>
              <a:bodyPr wrap="square" rtlCol="0" anchor="ctr">
                <a:spAutoFit/>
              </a:bodyPr>
              <a:lstStyle/>
              <a:p>
                <a:pPr marL="0" marR="0" lvl="0" indent="0" algn="ctr" defTabSz="685800" eaLnBrk="1" fontAlgn="auto" latinLnBrk="0" hangingPunct="1">
                  <a:lnSpc>
                    <a:spcPct val="9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FFFFFF"/>
                    </a:solidFill>
                    <a:effectLst/>
                    <a:uLnTx/>
                    <a:uFillTx/>
                    <a:latin typeface="+mn-lt"/>
                  </a:rPr>
                  <a:t>Network Assurance Engine</a:t>
                </a:r>
              </a:p>
            </p:txBody>
          </p:sp>
        </p:grpSp>
        <p:grpSp>
          <p:nvGrpSpPr>
            <p:cNvPr id="195" name="Group 194">
              <a:extLst>
                <a:ext uri="{FF2B5EF4-FFF2-40B4-BE49-F238E27FC236}">
                  <a16:creationId xmlns:a16="http://schemas.microsoft.com/office/drawing/2014/main" id="{19E2B073-6F72-C847-BB2B-1247DA885652}"/>
                </a:ext>
              </a:extLst>
            </p:cNvPr>
            <p:cNvGrpSpPr/>
            <p:nvPr/>
          </p:nvGrpSpPr>
          <p:grpSpPr>
            <a:xfrm>
              <a:off x="4359234" y="1025209"/>
              <a:ext cx="4745337" cy="2438393"/>
              <a:chOff x="5061961" y="742949"/>
              <a:chExt cx="4745337" cy="2438393"/>
            </a:xfrm>
          </p:grpSpPr>
          <p:sp>
            <p:nvSpPr>
              <p:cNvPr id="196" name="Rectangle: Rounded Corners 68">
                <a:extLst>
                  <a:ext uri="{FF2B5EF4-FFF2-40B4-BE49-F238E27FC236}">
                    <a16:creationId xmlns:a16="http://schemas.microsoft.com/office/drawing/2014/main" id="{FF20115B-4C6D-0349-8D5A-72F63207A677}"/>
                  </a:ext>
                </a:extLst>
              </p:cNvPr>
              <p:cNvSpPr/>
              <p:nvPr/>
            </p:nvSpPr>
            <p:spPr bwMode="auto">
              <a:xfrm>
                <a:off x="5061961" y="742949"/>
                <a:ext cx="2813861" cy="2438393"/>
              </a:xfrm>
              <a:prstGeom prst="roundRect">
                <a:avLst>
                  <a:gd name="adj" fmla="val 4967"/>
                </a:avLst>
              </a:prstGeom>
              <a:solidFill>
                <a:srgbClr val="00BCEB">
                  <a:lumMod val="20000"/>
                  <a:lumOff val="80000"/>
                </a:srgbClr>
              </a:solidFill>
              <a:ln w="12700" cap="flat">
                <a:noFill/>
                <a:miter lim="800000"/>
                <a:headEnd type="none" w="med" len="med"/>
                <a:tailEnd type="none" w="med" len="med"/>
              </a:ln>
            </p:spPr>
            <p:txBody>
              <a:bodyPr lIns="91440" tIns="45720" rIns="91440" bIns="45720" rtlCol="0" anchor="ctr"/>
              <a:lstStyle/>
              <a:p>
                <a:pPr marL="0" marR="0" lvl="0" indent="0" algn="ctr" defTabSz="51435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err="1">
                  <a:ln>
                    <a:noFill/>
                  </a:ln>
                  <a:solidFill>
                    <a:srgbClr val="005073"/>
                  </a:solidFill>
                  <a:effectLst/>
                  <a:uLnTx/>
                  <a:uFillTx/>
                  <a:latin typeface="+mn-lt"/>
                  <a:ea typeface="Arial" pitchFamily="-107" charset="0"/>
                  <a:cs typeface="Arial" pitchFamily="-107" charset="0"/>
                  <a:sym typeface="Arial" pitchFamily="-107" charset="0"/>
                </a:endParaRPr>
              </a:p>
            </p:txBody>
          </p:sp>
          <p:sp>
            <p:nvSpPr>
              <p:cNvPr id="197" name="Rectangle: Top Corners Rounded 69">
                <a:extLst>
                  <a:ext uri="{FF2B5EF4-FFF2-40B4-BE49-F238E27FC236}">
                    <a16:creationId xmlns:a16="http://schemas.microsoft.com/office/drawing/2014/main" id="{B7731EC2-4791-B345-9613-49C5B03E8EDE}"/>
                  </a:ext>
                </a:extLst>
              </p:cNvPr>
              <p:cNvSpPr/>
              <p:nvPr/>
            </p:nvSpPr>
            <p:spPr bwMode="auto">
              <a:xfrm rot="5400000">
                <a:off x="7450540" y="824586"/>
                <a:ext cx="2438393" cy="2275119"/>
              </a:xfrm>
              <a:prstGeom prst="round2SameRect">
                <a:avLst>
                  <a:gd name="adj1" fmla="val 4752"/>
                  <a:gd name="adj2" fmla="val 0"/>
                </a:avLst>
              </a:prstGeom>
              <a:solidFill>
                <a:srgbClr val="00BCEB"/>
              </a:solidFill>
              <a:ln w="12700" cap="flat">
                <a:noFill/>
                <a:miter lim="800000"/>
                <a:headEnd type="none" w="med" len="med"/>
                <a:tailEnd type="none" w="med" len="med"/>
              </a:ln>
            </p:spPr>
            <p:txBody>
              <a:bodyPr lIns="91440" tIns="45720" rIns="91440" bIns="45720" rtlCol="0" anchor="ctr"/>
              <a:lstStyle/>
              <a:p>
                <a:pPr marL="0" marR="0" lvl="0" indent="0" algn="ctr" defTabSz="51435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err="1">
                  <a:ln>
                    <a:noFill/>
                  </a:ln>
                  <a:solidFill>
                    <a:srgbClr val="FFFFFF"/>
                  </a:solidFill>
                  <a:effectLst/>
                  <a:uLnTx/>
                  <a:uFillTx/>
                  <a:latin typeface="+mn-lt"/>
                  <a:ea typeface="Arial" pitchFamily="-107" charset="0"/>
                  <a:cs typeface="Arial" pitchFamily="-107" charset="0"/>
                  <a:sym typeface="Arial" pitchFamily="-107" charset="0"/>
                </a:endParaRPr>
              </a:p>
            </p:txBody>
          </p:sp>
          <p:sp>
            <p:nvSpPr>
              <p:cNvPr id="198" name="TextBox 197">
                <a:extLst>
                  <a:ext uri="{FF2B5EF4-FFF2-40B4-BE49-F238E27FC236}">
                    <a16:creationId xmlns:a16="http://schemas.microsoft.com/office/drawing/2014/main" id="{18935F0F-28E2-F34F-B309-FA77396CAFB3}"/>
                  </a:ext>
                </a:extLst>
              </p:cNvPr>
              <p:cNvSpPr txBox="1"/>
              <p:nvPr/>
            </p:nvSpPr>
            <p:spPr>
              <a:xfrm>
                <a:off x="7592675" y="1680352"/>
                <a:ext cx="2214623" cy="646767"/>
              </a:xfrm>
              <a:prstGeom prst="rect">
                <a:avLst/>
              </a:prstGeom>
              <a:noFill/>
            </p:spPr>
            <p:txBody>
              <a:bodyPr wrap="square" rtlCol="0">
                <a:sp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mn-lt"/>
                  </a:rPr>
                  <a:t>Application-Centric Infrastructure</a:t>
                </a:r>
              </a:p>
            </p:txBody>
          </p:sp>
        </p:grpSp>
        <p:sp>
          <p:nvSpPr>
            <p:cNvPr id="234" name="TextBox 233">
              <a:extLst>
                <a:ext uri="{FF2B5EF4-FFF2-40B4-BE49-F238E27FC236}">
                  <a16:creationId xmlns:a16="http://schemas.microsoft.com/office/drawing/2014/main" id="{757B36F5-5556-3F41-B1F3-4A0FDB18886A}"/>
                </a:ext>
              </a:extLst>
            </p:cNvPr>
            <p:cNvSpPr txBox="1"/>
            <p:nvPr/>
          </p:nvSpPr>
          <p:spPr>
            <a:xfrm>
              <a:off x="4488637" y="2465920"/>
              <a:ext cx="2470990" cy="784830"/>
            </a:xfrm>
            <a:prstGeom prst="rect">
              <a:avLst/>
            </a:prstGeom>
            <a:noFill/>
          </p:spPr>
          <p:txBody>
            <a:bodyPr wrap="square" rtlCol="0" anchor="ctr">
              <a:spAutoFit/>
            </a:bodyPr>
            <a:lstStyle/>
            <a:p>
              <a:pPr marL="0" marR="0" lvl="0" indent="0" defTabSz="457147" eaLnBrk="1" fontAlgn="auto" latinLnBrk="0" hangingPunct="1">
                <a:lnSpc>
                  <a:spcPct val="100000"/>
                </a:lnSpc>
                <a:spcBef>
                  <a:spcPts val="0"/>
                </a:spcBef>
                <a:spcAft>
                  <a:spcPts val="600"/>
                </a:spcAft>
                <a:buClrTx/>
                <a:buSzTx/>
                <a:buFontTx/>
                <a:buNone/>
                <a:tabLst/>
                <a:defRPr/>
              </a:pPr>
              <a:r>
                <a:rPr kumimoji="0" lang="en-US" sz="1600" b="0" i="0" u="none" strike="noStrike" kern="0" cap="none" spc="0" normalizeH="0" baseline="0" noProof="0" dirty="0">
                  <a:ln>
                    <a:noFill/>
                  </a:ln>
                  <a:solidFill>
                    <a:srgbClr val="005073"/>
                  </a:solidFill>
                  <a:effectLst/>
                  <a:uLnTx/>
                  <a:uFillTx/>
                  <a:latin typeface="+mn-lt"/>
                  <a:cs typeface="CiscoSansTT" panose="020B0503020201020303" pitchFamily="34" charset="0"/>
                </a:rPr>
                <a:t>Activation</a:t>
              </a:r>
            </a:p>
            <a:p>
              <a:pPr marL="0" marR="0" lvl="0" indent="0" defTabSz="6858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39393B"/>
                  </a:solidFill>
                  <a:effectLst/>
                  <a:uLnTx/>
                  <a:uFillTx/>
                  <a:latin typeface="+mn-lt"/>
                </a:rPr>
                <a:t>Orchestrate policies and configure systems</a:t>
              </a:r>
            </a:p>
          </p:txBody>
        </p:sp>
        <p:sp>
          <p:nvSpPr>
            <p:cNvPr id="238" name="TextBox 237">
              <a:extLst>
                <a:ext uri="{FF2B5EF4-FFF2-40B4-BE49-F238E27FC236}">
                  <a16:creationId xmlns:a16="http://schemas.microsoft.com/office/drawing/2014/main" id="{88B003AE-F93E-3C47-BA03-9F864398D25D}"/>
                </a:ext>
              </a:extLst>
            </p:cNvPr>
            <p:cNvSpPr txBox="1"/>
            <p:nvPr/>
          </p:nvSpPr>
          <p:spPr>
            <a:xfrm>
              <a:off x="4488637" y="1222908"/>
              <a:ext cx="2317419" cy="784830"/>
            </a:xfrm>
            <a:prstGeom prst="rect">
              <a:avLst/>
            </a:prstGeom>
            <a:noFill/>
          </p:spPr>
          <p:txBody>
            <a:bodyPr wrap="square" rtlCol="0" anchor="t">
              <a:spAutoFit/>
            </a:bodyPr>
            <a:lstStyle/>
            <a:p>
              <a:pPr marL="0" marR="0" lvl="0" indent="0" defTabSz="457147" eaLnBrk="1" fontAlgn="auto" latinLnBrk="0" hangingPunct="1">
                <a:lnSpc>
                  <a:spcPct val="100000"/>
                </a:lnSpc>
                <a:spcBef>
                  <a:spcPts val="0"/>
                </a:spcBef>
                <a:spcAft>
                  <a:spcPts val="600"/>
                </a:spcAft>
                <a:buClrTx/>
                <a:buSzTx/>
                <a:buFontTx/>
                <a:buNone/>
                <a:tabLst/>
                <a:defRPr/>
              </a:pPr>
              <a:r>
                <a:rPr kumimoji="0" lang="en-US" sz="1600" b="0" i="0" u="none" strike="noStrike" kern="0" cap="none" spc="0" normalizeH="0" baseline="0" noProof="0" dirty="0">
                  <a:ln>
                    <a:noFill/>
                  </a:ln>
                  <a:solidFill>
                    <a:srgbClr val="005073"/>
                  </a:solidFill>
                  <a:effectLst/>
                  <a:uLnTx/>
                  <a:uFillTx/>
                  <a:latin typeface="+mn-lt"/>
                  <a:cs typeface="CiscoSansTT" panose="020B0503020201020303" pitchFamily="34" charset="0"/>
                </a:rPr>
                <a:t>Translation</a:t>
              </a:r>
            </a:p>
            <a:p>
              <a:pPr marL="0" marR="0" lvl="0" indent="0" defTabSz="6858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39393B"/>
                  </a:solidFill>
                  <a:effectLst/>
                  <a:uLnTx/>
                  <a:uFillTx/>
                  <a:latin typeface="+mn-lt"/>
                </a:rPr>
                <a:t>Capture intent, translate to policy, and check integrity</a:t>
              </a:r>
            </a:p>
          </p:txBody>
        </p:sp>
        <p:sp>
          <p:nvSpPr>
            <p:cNvPr id="242" name="TextBox 241">
              <a:extLst>
                <a:ext uri="{FF2B5EF4-FFF2-40B4-BE49-F238E27FC236}">
                  <a16:creationId xmlns:a16="http://schemas.microsoft.com/office/drawing/2014/main" id="{D012E81E-F6A8-B74A-B948-109704496912}"/>
                </a:ext>
              </a:extLst>
            </p:cNvPr>
            <p:cNvSpPr txBox="1"/>
            <p:nvPr/>
          </p:nvSpPr>
          <p:spPr>
            <a:xfrm>
              <a:off x="4488637" y="3522623"/>
              <a:ext cx="2267275" cy="969496"/>
            </a:xfrm>
            <a:prstGeom prst="rect">
              <a:avLst/>
            </a:prstGeom>
            <a:noFill/>
            <a:ln>
              <a:noFill/>
            </a:ln>
          </p:spPr>
          <p:txBody>
            <a:bodyPr wrap="square" rtlCol="0" anchor="t">
              <a:spAutoFit/>
            </a:bodyPr>
            <a:lstStyle/>
            <a:p>
              <a:pPr marL="0" marR="0" lvl="0" indent="0" defTabSz="457147" eaLnBrk="1" fontAlgn="auto" latinLnBrk="0" hangingPunct="1">
                <a:lnSpc>
                  <a:spcPct val="100000"/>
                </a:lnSpc>
                <a:spcBef>
                  <a:spcPts val="0"/>
                </a:spcBef>
                <a:spcAft>
                  <a:spcPts val="600"/>
                </a:spcAft>
                <a:buClrTx/>
                <a:buSzTx/>
                <a:buFontTx/>
                <a:buNone/>
                <a:tabLst/>
                <a:defRPr/>
              </a:pPr>
              <a:r>
                <a:rPr kumimoji="0" lang="en-US" sz="1600" b="0" i="0" u="none" strike="noStrike" kern="0" cap="none" spc="0" normalizeH="0" baseline="0" noProof="0" dirty="0">
                  <a:ln>
                    <a:noFill/>
                  </a:ln>
                  <a:solidFill>
                    <a:srgbClr val="005073"/>
                  </a:solidFill>
                  <a:effectLst/>
                  <a:uLnTx/>
                  <a:uFillTx/>
                  <a:latin typeface="+mn-lt"/>
                  <a:cs typeface="CiscoSansTT" panose="020B0503020201020303" pitchFamily="34" charset="0"/>
                </a:rPr>
                <a:t>Assurance</a:t>
              </a:r>
            </a:p>
            <a:p>
              <a:pPr marL="0" marR="0" lvl="0" indent="0" defTabSz="6858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39393B"/>
                  </a:solidFill>
                  <a:effectLst/>
                  <a:uLnTx/>
                  <a:uFillTx/>
                  <a:latin typeface="+mn-lt"/>
                </a:rPr>
                <a:t>Continuous verification, insights and visibility, and corrective actions</a:t>
              </a:r>
            </a:p>
          </p:txBody>
        </p:sp>
        <p:grpSp>
          <p:nvGrpSpPr>
            <p:cNvPr id="302" name="Group 301">
              <a:extLst>
                <a:ext uri="{FF2B5EF4-FFF2-40B4-BE49-F238E27FC236}">
                  <a16:creationId xmlns:a16="http://schemas.microsoft.com/office/drawing/2014/main" id="{4F5A2F6E-91B5-674C-B2F7-4F4AD36C2103}"/>
                </a:ext>
              </a:extLst>
            </p:cNvPr>
            <p:cNvGrpSpPr/>
            <p:nvPr/>
          </p:nvGrpSpPr>
          <p:grpSpPr>
            <a:xfrm>
              <a:off x="1845602" y="1289382"/>
              <a:ext cx="2513628" cy="3053058"/>
              <a:chOff x="2540972" y="1035733"/>
              <a:chExt cx="2513628" cy="3053058"/>
            </a:xfrm>
          </p:grpSpPr>
          <p:grpSp>
            <p:nvGrpSpPr>
              <p:cNvPr id="303" name="Group 302">
                <a:extLst>
                  <a:ext uri="{FF2B5EF4-FFF2-40B4-BE49-F238E27FC236}">
                    <a16:creationId xmlns:a16="http://schemas.microsoft.com/office/drawing/2014/main" id="{1177429B-E611-824E-BCAC-D2073C6E5050}"/>
                  </a:ext>
                </a:extLst>
              </p:cNvPr>
              <p:cNvGrpSpPr/>
              <p:nvPr/>
            </p:nvGrpSpPr>
            <p:grpSpPr>
              <a:xfrm>
                <a:off x="2812266" y="1765397"/>
                <a:ext cx="1606002" cy="1606002"/>
                <a:chOff x="4256546" y="3317177"/>
                <a:chExt cx="1572753" cy="1572753"/>
              </a:xfrm>
            </p:grpSpPr>
            <p:sp>
              <p:nvSpPr>
                <p:cNvPr id="313" name="Freeform 31">
                  <a:extLst>
                    <a:ext uri="{FF2B5EF4-FFF2-40B4-BE49-F238E27FC236}">
                      <a16:creationId xmlns:a16="http://schemas.microsoft.com/office/drawing/2014/main" id="{ACEEA350-B495-AD4C-A593-E23B5A78E72D}"/>
                    </a:ext>
                  </a:extLst>
                </p:cNvPr>
                <p:cNvSpPr>
                  <a:spLocks/>
                </p:cNvSpPr>
                <p:nvPr/>
              </p:nvSpPr>
              <p:spPr bwMode="auto">
                <a:xfrm>
                  <a:off x="4256546" y="3317177"/>
                  <a:ext cx="1572753" cy="1572753"/>
                </a:xfrm>
                <a:custGeom>
                  <a:avLst/>
                  <a:gdLst>
                    <a:gd name="T0" fmla="*/ 1025 w 1026"/>
                    <a:gd name="T1" fmla="*/ 539 h 1026"/>
                    <a:gd name="T2" fmla="*/ 1016 w 1026"/>
                    <a:gd name="T3" fmla="*/ 616 h 1026"/>
                    <a:gd name="T4" fmla="*/ 995 w 1026"/>
                    <a:gd name="T5" fmla="*/ 690 h 1026"/>
                    <a:gd name="T6" fmla="*/ 964 w 1026"/>
                    <a:gd name="T7" fmla="*/ 757 h 1026"/>
                    <a:gd name="T8" fmla="*/ 924 w 1026"/>
                    <a:gd name="T9" fmla="*/ 820 h 1026"/>
                    <a:gd name="T10" fmla="*/ 876 w 1026"/>
                    <a:gd name="T11" fmla="*/ 876 h 1026"/>
                    <a:gd name="T12" fmla="*/ 820 w 1026"/>
                    <a:gd name="T13" fmla="*/ 924 h 1026"/>
                    <a:gd name="T14" fmla="*/ 757 w 1026"/>
                    <a:gd name="T15" fmla="*/ 964 h 1026"/>
                    <a:gd name="T16" fmla="*/ 690 w 1026"/>
                    <a:gd name="T17" fmla="*/ 995 h 1026"/>
                    <a:gd name="T18" fmla="*/ 617 w 1026"/>
                    <a:gd name="T19" fmla="*/ 1016 h 1026"/>
                    <a:gd name="T20" fmla="*/ 539 w 1026"/>
                    <a:gd name="T21" fmla="*/ 1025 h 1026"/>
                    <a:gd name="T22" fmla="*/ 487 w 1026"/>
                    <a:gd name="T23" fmla="*/ 1025 h 1026"/>
                    <a:gd name="T24" fmla="*/ 410 w 1026"/>
                    <a:gd name="T25" fmla="*/ 1016 h 1026"/>
                    <a:gd name="T26" fmla="*/ 336 w 1026"/>
                    <a:gd name="T27" fmla="*/ 995 h 1026"/>
                    <a:gd name="T28" fmla="*/ 269 w 1026"/>
                    <a:gd name="T29" fmla="*/ 964 h 1026"/>
                    <a:gd name="T30" fmla="*/ 206 w 1026"/>
                    <a:gd name="T31" fmla="*/ 924 h 1026"/>
                    <a:gd name="T32" fmla="*/ 150 w 1026"/>
                    <a:gd name="T33" fmla="*/ 876 h 1026"/>
                    <a:gd name="T34" fmla="*/ 102 w 1026"/>
                    <a:gd name="T35" fmla="*/ 820 h 1026"/>
                    <a:gd name="T36" fmla="*/ 62 w 1026"/>
                    <a:gd name="T37" fmla="*/ 757 h 1026"/>
                    <a:gd name="T38" fmla="*/ 31 w 1026"/>
                    <a:gd name="T39" fmla="*/ 690 h 1026"/>
                    <a:gd name="T40" fmla="*/ 10 w 1026"/>
                    <a:gd name="T41" fmla="*/ 616 h 1026"/>
                    <a:gd name="T42" fmla="*/ 1 w 1026"/>
                    <a:gd name="T43" fmla="*/ 539 h 1026"/>
                    <a:gd name="T44" fmla="*/ 1 w 1026"/>
                    <a:gd name="T45" fmla="*/ 487 h 1026"/>
                    <a:gd name="T46" fmla="*/ 10 w 1026"/>
                    <a:gd name="T47" fmla="*/ 410 h 1026"/>
                    <a:gd name="T48" fmla="*/ 31 w 1026"/>
                    <a:gd name="T49" fmla="*/ 336 h 1026"/>
                    <a:gd name="T50" fmla="*/ 62 w 1026"/>
                    <a:gd name="T51" fmla="*/ 269 h 1026"/>
                    <a:gd name="T52" fmla="*/ 102 w 1026"/>
                    <a:gd name="T53" fmla="*/ 206 h 1026"/>
                    <a:gd name="T54" fmla="*/ 150 w 1026"/>
                    <a:gd name="T55" fmla="*/ 150 h 1026"/>
                    <a:gd name="T56" fmla="*/ 206 w 1026"/>
                    <a:gd name="T57" fmla="*/ 102 h 1026"/>
                    <a:gd name="T58" fmla="*/ 269 w 1026"/>
                    <a:gd name="T59" fmla="*/ 62 h 1026"/>
                    <a:gd name="T60" fmla="*/ 336 w 1026"/>
                    <a:gd name="T61" fmla="*/ 31 h 1026"/>
                    <a:gd name="T62" fmla="*/ 410 w 1026"/>
                    <a:gd name="T63" fmla="*/ 10 h 1026"/>
                    <a:gd name="T64" fmla="*/ 487 w 1026"/>
                    <a:gd name="T65" fmla="*/ 1 h 1026"/>
                    <a:gd name="T66" fmla="*/ 539 w 1026"/>
                    <a:gd name="T67" fmla="*/ 1 h 1026"/>
                    <a:gd name="T68" fmla="*/ 617 w 1026"/>
                    <a:gd name="T69" fmla="*/ 10 h 1026"/>
                    <a:gd name="T70" fmla="*/ 690 w 1026"/>
                    <a:gd name="T71" fmla="*/ 31 h 1026"/>
                    <a:gd name="T72" fmla="*/ 757 w 1026"/>
                    <a:gd name="T73" fmla="*/ 62 h 1026"/>
                    <a:gd name="T74" fmla="*/ 820 w 1026"/>
                    <a:gd name="T75" fmla="*/ 102 h 1026"/>
                    <a:gd name="T76" fmla="*/ 876 w 1026"/>
                    <a:gd name="T77" fmla="*/ 150 h 1026"/>
                    <a:gd name="T78" fmla="*/ 924 w 1026"/>
                    <a:gd name="T79" fmla="*/ 206 h 1026"/>
                    <a:gd name="T80" fmla="*/ 964 w 1026"/>
                    <a:gd name="T81" fmla="*/ 269 h 1026"/>
                    <a:gd name="T82" fmla="*/ 995 w 1026"/>
                    <a:gd name="T83" fmla="*/ 336 h 1026"/>
                    <a:gd name="T84" fmla="*/ 1016 w 1026"/>
                    <a:gd name="T85" fmla="*/ 410 h 1026"/>
                    <a:gd name="T86" fmla="*/ 1025 w 1026"/>
                    <a:gd name="T87" fmla="*/ 487 h 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6" h="1026">
                      <a:moveTo>
                        <a:pt x="1026" y="513"/>
                      </a:moveTo>
                      <a:lnTo>
                        <a:pt x="1026" y="513"/>
                      </a:lnTo>
                      <a:lnTo>
                        <a:pt x="1025" y="539"/>
                      </a:lnTo>
                      <a:lnTo>
                        <a:pt x="1024" y="566"/>
                      </a:lnTo>
                      <a:lnTo>
                        <a:pt x="1020" y="591"/>
                      </a:lnTo>
                      <a:lnTo>
                        <a:pt x="1016" y="616"/>
                      </a:lnTo>
                      <a:lnTo>
                        <a:pt x="1010" y="641"/>
                      </a:lnTo>
                      <a:lnTo>
                        <a:pt x="1003" y="665"/>
                      </a:lnTo>
                      <a:lnTo>
                        <a:pt x="995" y="690"/>
                      </a:lnTo>
                      <a:lnTo>
                        <a:pt x="986" y="713"/>
                      </a:lnTo>
                      <a:lnTo>
                        <a:pt x="976" y="735"/>
                      </a:lnTo>
                      <a:lnTo>
                        <a:pt x="964" y="757"/>
                      </a:lnTo>
                      <a:lnTo>
                        <a:pt x="952" y="779"/>
                      </a:lnTo>
                      <a:lnTo>
                        <a:pt x="938" y="800"/>
                      </a:lnTo>
                      <a:lnTo>
                        <a:pt x="924" y="820"/>
                      </a:lnTo>
                      <a:lnTo>
                        <a:pt x="909" y="839"/>
                      </a:lnTo>
                      <a:lnTo>
                        <a:pt x="893" y="858"/>
                      </a:lnTo>
                      <a:lnTo>
                        <a:pt x="876" y="876"/>
                      </a:lnTo>
                      <a:lnTo>
                        <a:pt x="858" y="893"/>
                      </a:lnTo>
                      <a:lnTo>
                        <a:pt x="839" y="909"/>
                      </a:lnTo>
                      <a:lnTo>
                        <a:pt x="820" y="924"/>
                      </a:lnTo>
                      <a:lnTo>
                        <a:pt x="800" y="938"/>
                      </a:lnTo>
                      <a:lnTo>
                        <a:pt x="780" y="951"/>
                      </a:lnTo>
                      <a:lnTo>
                        <a:pt x="757" y="964"/>
                      </a:lnTo>
                      <a:lnTo>
                        <a:pt x="735" y="976"/>
                      </a:lnTo>
                      <a:lnTo>
                        <a:pt x="713" y="986"/>
                      </a:lnTo>
                      <a:lnTo>
                        <a:pt x="690" y="995"/>
                      </a:lnTo>
                      <a:lnTo>
                        <a:pt x="665" y="1003"/>
                      </a:lnTo>
                      <a:lnTo>
                        <a:pt x="641" y="1010"/>
                      </a:lnTo>
                      <a:lnTo>
                        <a:pt x="617" y="1016"/>
                      </a:lnTo>
                      <a:lnTo>
                        <a:pt x="591" y="1020"/>
                      </a:lnTo>
                      <a:lnTo>
                        <a:pt x="566" y="1023"/>
                      </a:lnTo>
                      <a:lnTo>
                        <a:pt x="539" y="1025"/>
                      </a:lnTo>
                      <a:lnTo>
                        <a:pt x="513" y="1026"/>
                      </a:lnTo>
                      <a:lnTo>
                        <a:pt x="513" y="1026"/>
                      </a:lnTo>
                      <a:lnTo>
                        <a:pt x="487" y="1025"/>
                      </a:lnTo>
                      <a:lnTo>
                        <a:pt x="460" y="1023"/>
                      </a:lnTo>
                      <a:lnTo>
                        <a:pt x="435" y="1020"/>
                      </a:lnTo>
                      <a:lnTo>
                        <a:pt x="410" y="1016"/>
                      </a:lnTo>
                      <a:lnTo>
                        <a:pt x="385" y="1010"/>
                      </a:lnTo>
                      <a:lnTo>
                        <a:pt x="361" y="1003"/>
                      </a:lnTo>
                      <a:lnTo>
                        <a:pt x="336" y="995"/>
                      </a:lnTo>
                      <a:lnTo>
                        <a:pt x="313" y="986"/>
                      </a:lnTo>
                      <a:lnTo>
                        <a:pt x="291" y="976"/>
                      </a:lnTo>
                      <a:lnTo>
                        <a:pt x="269" y="964"/>
                      </a:lnTo>
                      <a:lnTo>
                        <a:pt x="247" y="951"/>
                      </a:lnTo>
                      <a:lnTo>
                        <a:pt x="226" y="938"/>
                      </a:lnTo>
                      <a:lnTo>
                        <a:pt x="206" y="924"/>
                      </a:lnTo>
                      <a:lnTo>
                        <a:pt x="187" y="909"/>
                      </a:lnTo>
                      <a:lnTo>
                        <a:pt x="169" y="893"/>
                      </a:lnTo>
                      <a:lnTo>
                        <a:pt x="150" y="876"/>
                      </a:lnTo>
                      <a:lnTo>
                        <a:pt x="133" y="858"/>
                      </a:lnTo>
                      <a:lnTo>
                        <a:pt x="117" y="839"/>
                      </a:lnTo>
                      <a:lnTo>
                        <a:pt x="102" y="820"/>
                      </a:lnTo>
                      <a:lnTo>
                        <a:pt x="88" y="800"/>
                      </a:lnTo>
                      <a:lnTo>
                        <a:pt x="75" y="779"/>
                      </a:lnTo>
                      <a:lnTo>
                        <a:pt x="62" y="757"/>
                      </a:lnTo>
                      <a:lnTo>
                        <a:pt x="50" y="735"/>
                      </a:lnTo>
                      <a:lnTo>
                        <a:pt x="40" y="713"/>
                      </a:lnTo>
                      <a:lnTo>
                        <a:pt x="31" y="690"/>
                      </a:lnTo>
                      <a:lnTo>
                        <a:pt x="23" y="665"/>
                      </a:lnTo>
                      <a:lnTo>
                        <a:pt x="16" y="641"/>
                      </a:lnTo>
                      <a:lnTo>
                        <a:pt x="10" y="616"/>
                      </a:lnTo>
                      <a:lnTo>
                        <a:pt x="6" y="591"/>
                      </a:lnTo>
                      <a:lnTo>
                        <a:pt x="3" y="566"/>
                      </a:lnTo>
                      <a:lnTo>
                        <a:pt x="1" y="539"/>
                      </a:lnTo>
                      <a:lnTo>
                        <a:pt x="0" y="513"/>
                      </a:lnTo>
                      <a:lnTo>
                        <a:pt x="0" y="513"/>
                      </a:lnTo>
                      <a:lnTo>
                        <a:pt x="1" y="487"/>
                      </a:lnTo>
                      <a:lnTo>
                        <a:pt x="3" y="460"/>
                      </a:lnTo>
                      <a:lnTo>
                        <a:pt x="6" y="435"/>
                      </a:lnTo>
                      <a:lnTo>
                        <a:pt x="10" y="410"/>
                      </a:lnTo>
                      <a:lnTo>
                        <a:pt x="16" y="385"/>
                      </a:lnTo>
                      <a:lnTo>
                        <a:pt x="23" y="361"/>
                      </a:lnTo>
                      <a:lnTo>
                        <a:pt x="31" y="336"/>
                      </a:lnTo>
                      <a:lnTo>
                        <a:pt x="40" y="313"/>
                      </a:lnTo>
                      <a:lnTo>
                        <a:pt x="50" y="291"/>
                      </a:lnTo>
                      <a:lnTo>
                        <a:pt x="62" y="269"/>
                      </a:lnTo>
                      <a:lnTo>
                        <a:pt x="75" y="247"/>
                      </a:lnTo>
                      <a:lnTo>
                        <a:pt x="88" y="226"/>
                      </a:lnTo>
                      <a:lnTo>
                        <a:pt x="102" y="206"/>
                      </a:lnTo>
                      <a:lnTo>
                        <a:pt x="117" y="187"/>
                      </a:lnTo>
                      <a:lnTo>
                        <a:pt x="133" y="168"/>
                      </a:lnTo>
                      <a:lnTo>
                        <a:pt x="150" y="150"/>
                      </a:lnTo>
                      <a:lnTo>
                        <a:pt x="169" y="133"/>
                      </a:lnTo>
                      <a:lnTo>
                        <a:pt x="187" y="117"/>
                      </a:lnTo>
                      <a:lnTo>
                        <a:pt x="206" y="102"/>
                      </a:lnTo>
                      <a:lnTo>
                        <a:pt x="226" y="88"/>
                      </a:lnTo>
                      <a:lnTo>
                        <a:pt x="247" y="75"/>
                      </a:lnTo>
                      <a:lnTo>
                        <a:pt x="269" y="62"/>
                      </a:lnTo>
                      <a:lnTo>
                        <a:pt x="291" y="50"/>
                      </a:lnTo>
                      <a:lnTo>
                        <a:pt x="313" y="40"/>
                      </a:lnTo>
                      <a:lnTo>
                        <a:pt x="336" y="31"/>
                      </a:lnTo>
                      <a:lnTo>
                        <a:pt x="361" y="23"/>
                      </a:lnTo>
                      <a:lnTo>
                        <a:pt x="385" y="16"/>
                      </a:lnTo>
                      <a:lnTo>
                        <a:pt x="410" y="10"/>
                      </a:lnTo>
                      <a:lnTo>
                        <a:pt x="435" y="6"/>
                      </a:lnTo>
                      <a:lnTo>
                        <a:pt x="460" y="3"/>
                      </a:lnTo>
                      <a:lnTo>
                        <a:pt x="487" y="1"/>
                      </a:lnTo>
                      <a:lnTo>
                        <a:pt x="513" y="0"/>
                      </a:lnTo>
                      <a:lnTo>
                        <a:pt x="513" y="0"/>
                      </a:lnTo>
                      <a:lnTo>
                        <a:pt x="539" y="1"/>
                      </a:lnTo>
                      <a:lnTo>
                        <a:pt x="566" y="3"/>
                      </a:lnTo>
                      <a:lnTo>
                        <a:pt x="591" y="6"/>
                      </a:lnTo>
                      <a:lnTo>
                        <a:pt x="617" y="10"/>
                      </a:lnTo>
                      <a:lnTo>
                        <a:pt x="641" y="16"/>
                      </a:lnTo>
                      <a:lnTo>
                        <a:pt x="665" y="23"/>
                      </a:lnTo>
                      <a:lnTo>
                        <a:pt x="690" y="31"/>
                      </a:lnTo>
                      <a:lnTo>
                        <a:pt x="713" y="40"/>
                      </a:lnTo>
                      <a:lnTo>
                        <a:pt x="735" y="50"/>
                      </a:lnTo>
                      <a:lnTo>
                        <a:pt x="757" y="62"/>
                      </a:lnTo>
                      <a:lnTo>
                        <a:pt x="780" y="75"/>
                      </a:lnTo>
                      <a:lnTo>
                        <a:pt x="800" y="88"/>
                      </a:lnTo>
                      <a:lnTo>
                        <a:pt x="820" y="102"/>
                      </a:lnTo>
                      <a:lnTo>
                        <a:pt x="839" y="117"/>
                      </a:lnTo>
                      <a:lnTo>
                        <a:pt x="858" y="133"/>
                      </a:lnTo>
                      <a:lnTo>
                        <a:pt x="876" y="150"/>
                      </a:lnTo>
                      <a:lnTo>
                        <a:pt x="893" y="168"/>
                      </a:lnTo>
                      <a:lnTo>
                        <a:pt x="909" y="187"/>
                      </a:lnTo>
                      <a:lnTo>
                        <a:pt x="924" y="206"/>
                      </a:lnTo>
                      <a:lnTo>
                        <a:pt x="938" y="226"/>
                      </a:lnTo>
                      <a:lnTo>
                        <a:pt x="952" y="247"/>
                      </a:lnTo>
                      <a:lnTo>
                        <a:pt x="964" y="269"/>
                      </a:lnTo>
                      <a:lnTo>
                        <a:pt x="976" y="291"/>
                      </a:lnTo>
                      <a:lnTo>
                        <a:pt x="986" y="313"/>
                      </a:lnTo>
                      <a:lnTo>
                        <a:pt x="995" y="336"/>
                      </a:lnTo>
                      <a:lnTo>
                        <a:pt x="1003" y="361"/>
                      </a:lnTo>
                      <a:lnTo>
                        <a:pt x="1010" y="385"/>
                      </a:lnTo>
                      <a:lnTo>
                        <a:pt x="1016" y="410"/>
                      </a:lnTo>
                      <a:lnTo>
                        <a:pt x="1020" y="435"/>
                      </a:lnTo>
                      <a:lnTo>
                        <a:pt x="1024" y="460"/>
                      </a:lnTo>
                      <a:lnTo>
                        <a:pt x="1025" y="487"/>
                      </a:lnTo>
                      <a:lnTo>
                        <a:pt x="1026" y="513"/>
                      </a:lnTo>
                      <a:lnTo>
                        <a:pt x="1026" y="513"/>
                      </a:ln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14" name="Freeform: Shape 5">
                  <a:extLst>
                    <a:ext uri="{FF2B5EF4-FFF2-40B4-BE49-F238E27FC236}">
                      <a16:creationId xmlns:a16="http://schemas.microsoft.com/office/drawing/2014/main" id="{F187BEF6-2406-284C-ABBA-3F377FAFFA75}"/>
                    </a:ext>
                  </a:extLst>
                </p:cNvPr>
                <p:cNvSpPr>
                  <a:spLocks/>
                </p:cNvSpPr>
                <p:nvPr/>
              </p:nvSpPr>
              <p:spPr bwMode="auto">
                <a:xfrm>
                  <a:off x="4580547" y="3641178"/>
                  <a:ext cx="1248752" cy="1248752"/>
                </a:xfrm>
                <a:custGeom>
                  <a:avLst/>
                  <a:gdLst>
                    <a:gd name="connsiteX0" fmla="*/ 864970 w 1248752"/>
                    <a:gd name="connsiteY0" fmla="*/ 0 h 1248752"/>
                    <a:gd name="connsiteX1" fmla="*/ 1245607 w 1248752"/>
                    <a:gd name="connsiteY1" fmla="*/ 380637 h 1248752"/>
                    <a:gd name="connsiteX2" fmla="*/ 1245686 w 1248752"/>
                    <a:gd name="connsiteY2" fmla="*/ 381132 h 1248752"/>
                    <a:gd name="connsiteX3" fmla="*/ 1247219 w 1248752"/>
                    <a:gd name="connsiteY3" fmla="*/ 422520 h 1248752"/>
                    <a:gd name="connsiteX4" fmla="*/ 1248752 w 1248752"/>
                    <a:gd name="connsiteY4" fmla="*/ 462376 h 1248752"/>
                    <a:gd name="connsiteX5" fmla="*/ 1247219 w 1248752"/>
                    <a:gd name="connsiteY5" fmla="*/ 502231 h 1248752"/>
                    <a:gd name="connsiteX6" fmla="*/ 1245686 w 1248752"/>
                    <a:gd name="connsiteY6" fmla="*/ 543619 h 1248752"/>
                    <a:gd name="connsiteX7" fmla="*/ 1239555 w 1248752"/>
                    <a:gd name="connsiteY7" fmla="*/ 581942 h 1248752"/>
                    <a:gd name="connsiteX8" fmla="*/ 1233423 w 1248752"/>
                    <a:gd name="connsiteY8" fmla="*/ 620264 h 1248752"/>
                    <a:gd name="connsiteX9" fmla="*/ 1224226 w 1248752"/>
                    <a:gd name="connsiteY9" fmla="*/ 658587 h 1248752"/>
                    <a:gd name="connsiteX10" fmla="*/ 1213496 w 1248752"/>
                    <a:gd name="connsiteY10" fmla="*/ 695376 h 1248752"/>
                    <a:gd name="connsiteX11" fmla="*/ 1201232 w 1248752"/>
                    <a:gd name="connsiteY11" fmla="*/ 733699 h 1248752"/>
                    <a:gd name="connsiteX12" fmla="*/ 1187436 w 1248752"/>
                    <a:gd name="connsiteY12" fmla="*/ 768955 h 1248752"/>
                    <a:gd name="connsiteX13" fmla="*/ 1172107 w 1248752"/>
                    <a:gd name="connsiteY13" fmla="*/ 802679 h 1248752"/>
                    <a:gd name="connsiteX14" fmla="*/ 1153713 w 1248752"/>
                    <a:gd name="connsiteY14" fmla="*/ 836403 h 1248752"/>
                    <a:gd name="connsiteX15" fmla="*/ 1135318 w 1248752"/>
                    <a:gd name="connsiteY15" fmla="*/ 870126 h 1248752"/>
                    <a:gd name="connsiteX16" fmla="*/ 1113857 w 1248752"/>
                    <a:gd name="connsiteY16" fmla="*/ 902317 h 1248752"/>
                    <a:gd name="connsiteX17" fmla="*/ 1092397 w 1248752"/>
                    <a:gd name="connsiteY17" fmla="*/ 932975 h 1248752"/>
                    <a:gd name="connsiteX18" fmla="*/ 1069403 w 1248752"/>
                    <a:gd name="connsiteY18" fmla="*/ 962100 h 1248752"/>
                    <a:gd name="connsiteX19" fmla="*/ 1044877 w 1248752"/>
                    <a:gd name="connsiteY19" fmla="*/ 991225 h 1248752"/>
                    <a:gd name="connsiteX20" fmla="*/ 1018818 w 1248752"/>
                    <a:gd name="connsiteY20" fmla="*/ 1018818 h 1248752"/>
                    <a:gd name="connsiteX21" fmla="*/ 991225 w 1248752"/>
                    <a:gd name="connsiteY21" fmla="*/ 1044877 h 1248752"/>
                    <a:gd name="connsiteX22" fmla="*/ 962100 w 1248752"/>
                    <a:gd name="connsiteY22" fmla="*/ 1069403 h 1248752"/>
                    <a:gd name="connsiteX23" fmla="*/ 932975 w 1248752"/>
                    <a:gd name="connsiteY23" fmla="*/ 1092397 h 1248752"/>
                    <a:gd name="connsiteX24" fmla="*/ 902317 w 1248752"/>
                    <a:gd name="connsiteY24" fmla="*/ 1113857 h 1248752"/>
                    <a:gd name="connsiteX25" fmla="*/ 871659 w 1248752"/>
                    <a:gd name="connsiteY25" fmla="*/ 1133785 h 1248752"/>
                    <a:gd name="connsiteX26" fmla="*/ 836403 w 1248752"/>
                    <a:gd name="connsiteY26" fmla="*/ 1153713 h 1248752"/>
                    <a:gd name="connsiteX27" fmla="*/ 802679 w 1248752"/>
                    <a:gd name="connsiteY27" fmla="*/ 1172107 h 1248752"/>
                    <a:gd name="connsiteX28" fmla="*/ 768955 w 1248752"/>
                    <a:gd name="connsiteY28" fmla="*/ 1187436 h 1248752"/>
                    <a:gd name="connsiteX29" fmla="*/ 733699 w 1248752"/>
                    <a:gd name="connsiteY29" fmla="*/ 1201232 h 1248752"/>
                    <a:gd name="connsiteX30" fmla="*/ 695376 w 1248752"/>
                    <a:gd name="connsiteY30" fmla="*/ 1213496 h 1248752"/>
                    <a:gd name="connsiteX31" fmla="*/ 658587 w 1248752"/>
                    <a:gd name="connsiteY31" fmla="*/ 1224226 h 1248752"/>
                    <a:gd name="connsiteX32" fmla="*/ 621797 w 1248752"/>
                    <a:gd name="connsiteY32" fmla="*/ 1233423 h 1248752"/>
                    <a:gd name="connsiteX33" fmla="*/ 581942 w 1248752"/>
                    <a:gd name="connsiteY33" fmla="*/ 1239555 h 1248752"/>
                    <a:gd name="connsiteX34" fmla="*/ 543619 w 1248752"/>
                    <a:gd name="connsiteY34" fmla="*/ 1244153 h 1248752"/>
                    <a:gd name="connsiteX35" fmla="*/ 502231 w 1248752"/>
                    <a:gd name="connsiteY35" fmla="*/ 1247219 h 1248752"/>
                    <a:gd name="connsiteX36" fmla="*/ 462376 w 1248752"/>
                    <a:gd name="connsiteY36" fmla="*/ 1248752 h 1248752"/>
                    <a:gd name="connsiteX37" fmla="*/ 422520 w 1248752"/>
                    <a:gd name="connsiteY37" fmla="*/ 1247219 h 1248752"/>
                    <a:gd name="connsiteX38" fmla="*/ 381132 w 1248752"/>
                    <a:gd name="connsiteY38" fmla="*/ 1244153 h 1248752"/>
                    <a:gd name="connsiteX39" fmla="*/ 378918 w 1248752"/>
                    <a:gd name="connsiteY39" fmla="*/ 1243888 h 1248752"/>
                    <a:gd name="connsiteX40" fmla="*/ 0 w 1248752"/>
                    <a:gd name="connsiteY40" fmla="*/ 864970 h 124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48752" h="1248752">
                      <a:moveTo>
                        <a:pt x="864970" y="0"/>
                      </a:moveTo>
                      <a:lnTo>
                        <a:pt x="1245607" y="380637"/>
                      </a:lnTo>
                      <a:lnTo>
                        <a:pt x="1245686" y="381132"/>
                      </a:lnTo>
                      <a:lnTo>
                        <a:pt x="1247219" y="422520"/>
                      </a:lnTo>
                      <a:lnTo>
                        <a:pt x="1248752" y="462376"/>
                      </a:lnTo>
                      <a:lnTo>
                        <a:pt x="1247219" y="502231"/>
                      </a:lnTo>
                      <a:lnTo>
                        <a:pt x="1245686" y="543619"/>
                      </a:lnTo>
                      <a:lnTo>
                        <a:pt x="1239555" y="581942"/>
                      </a:lnTo>
                      <a:lnTo>
                        <a:pt x="1233423" y="620264"/>
                      </a:lnTo>
                      <a:lnTo>
                        <a:pt x="1224226" y="658587"/>
                      </a:lnTo>
                      <a:lnTo>
                        <a:pt x="1213496" y="695376"/>
                      </a:lnTo>
                      <a:lnTo>
                        <a:pt x="1201232" y="733699"/>
                      </a:lnTo>
                      <a:lnTo>
                        <a:pt x="1187436" y="768955"/>
                      </a:lnTo>
                      <a:lnTo>
                        <a:pt x="1172107" y="802679"/>
                      </a:lnTo>
                      <a:lnTo>
                        <a:pt x="1153713" y="836403"/>
                      </a:lnTo>
                      <a:lnTo>
                        <a:pt x="1135318" y="870126"/>
                      </a:lnTo>
                      <a:lnTo>
                        <a:pt x="1113857" y="902317"/>
                      </a:lnTo>
                      <a:lnTo>
                        <a:pt x="1092397" y="932975"/>
                      </a:lnTo>
                      <a:lnTo>
                        <a:pt x="1069403" y="962100"/>
                      </a:lnTo>
                      <a:lnTo>
                        <a:pt x="1044877" y="991225"/>
                      </a:lnTo>
                      <a:lnTo>
                        <a:pt x="1018818" y="1018818"/>
                      </a:lnTo>
                      <a:lnTo>
                        <a:pt x="991225" y="1044877"/>
                      </a:lnTo>
                      <a:lnTo>
                        <a:pt x="962100" y="1069403"/>
                      </a:lnTo>
                      <a:lnTo>
                        <a:pt x="932975" y="1092397"/>
                      </a:lnTo>
                      <a:lnTo>
                        <a:pt x="902317" y="1113857"/>
                      </a:lnTo>
                      <a:lnTo>
                        <a:pt x="871659" y="1133785"/>
                      </a:lnTo>
                      <a:lnTo>
                        <a:pt x="836403" y="1153713"/>
                      </a:lnTo>
                      <a:lnTo>
                        <a:pt x="802679" y="1172107"/>
                      </a:lnTo>
                      <a:lnTo>
                        <a:pt x="768955" y="1187436"/>
                      </a:lnTo>
                      <a:lnTo>
                        <a:pt x="733699" y="1201232"/>
                      </a:lnTo>
                      <a:lnTo>
                        <a:pt x="695376" y="1213496"/>
                      </a:lnTo>
                      <a:lnTo>
                        <a:pt x="658587" y="1224226"/>
                      </a:lnTo>
                      <a:lnTo>
                        <a:pt x="621797" y="1233423"/>
                      </a:lnTo>
                      <a:lnTo>
                        <a:pt x="581942" y="1239555"/>
                      </a:lnTo>
                      <a:lnTo>
                        <a:pt x="543619" y="1244153"/>
                      </a:lnTo>
                      <a:lnTo>
                        <a:pt x="502231" y="1247219"/>
                      </a:lnTo>
                      <a:lnTo>
                        <a:pt x="462376" y="1248752"/>
                      </a:lnTo>
                      <a:lnTo>
                        <a:pt x="422520" y="1247219"/>
                      </a:lnTo>
                      <a:lnTo>
                        <a:pt x="381132" y="1244153"/>
                      </a:lnTo>
                      <a:lnTo>
                        <a:pt x="378918" y="1243888"/>
                      </a:lnTo>
                      <a:lnTo>
                        <a:pt x="0" y="864970"/>
                      </a:lnTo>
                      <a:close/>
                    </a:path>
                  </a:pathLst>
                </a:custGeom>
                <a:solidFill>
                  <a:srgbClr val="00A3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grpSp>
              <p:nvGrpSpPr>
                <p:cNvPr id="315" name="Group 314">
                  <a:extLst>
                    <a:ext uri="{FF2B5EF4-FFF2-40B4-BE49-F238E27FC236}">
                      <a16:creationId xmlns:a16="http://schemas.microsoft.com/office/drawing/2014/main" id="{90ADAF46-C2F2-2A41-919C-8C54CE15AF8B}"/>
                    </a:ext>
                  </a:extLst>
                </p:cNvPr>
                <p:cNvGrpSpPr/>
                <p:nvPr/>
              </p:nvGrpSpPr>
              <p:grpSpPr>
                <a:xfrm>
                  <a:off x="4431296" y="3494259"/>
                  <a:ext cx="1218654" cy="1218654"/>
                  <a:chOff x="4431296" y="3494259"/>
                  <a:chExt cx="1218654" cy="1218654"/>
                </a:xfrm>
              </p:grpSpPr>
              <p:sp>
                <p:nvSpPr>
                  <p:cNvPr id="316" name="Freeform 32">
                    <a:extLst>
                      <a:ext uri="{FF2B5EF4-FFF2-40B4-BE49-F238E27FC236}">
                        <a16:creationId xmlns:a16="http://schemas.microsoft.com/office/drawing/2014/main" id="{A15DE2A5-AAA2-A54C-84B3-46F2A0DAA3EB}"/>
                      </a:ext>
                    </a:extLst>
                  </p:cNvPr>
                  <p:cNvSpPr>
                    <a:spLocks/>
                  </p:cNvSpPr>
                  <p:nvPr/>
                </p:nvSpPr>
                <p:spPr bwMode="auto">
                  <a:xfrm>
                    <a:off x="4431296" y="3494259"/>
                    <a:ext cx="1218654" cy="1218654"/>
                  </a:xfrm>
                  <a:custGeom>
                    <a:avLst/>
                    <a:gdLst>
                      <a:gd name="T0" fmla="*/ 796 w 796"/>
                      <a:gd name="T1" fmla="*/ 418 h 796"/>
                      <a:gd name="T2" fmla="*/ 788 w 796"/>
                      <a:gd name="T3" fmla="*/ 478 h 796"/>
                      <a:gd name="T4" fmla="*/ 772 w 796"/>
                      <a:gd name="T5" fmla="*/ 535 h 796"/>
                      <a:gd name="T6" fmla="*/ 748 w 796"/>
                      <a:gd name="T7" fmla="*/ 588 h 796"/>
                      <a:gd name="T8" fmla="*/ 717 w 796"/>
                      <a:gd name="T9" fmla="*/ 636 h 796"/>
                      <a:gd name="T10" fmla="*/ 680 w 796"/>
                      <a:gd name="T11" fmla="*/ 680 h 796"/>
                      <a:gd name="T12" fmla="*/ 636 w 796"/>
                      <a:gd name="T13" fmla="*/ 717 h 796"/>
                      <a:gd name="T14" fmla="*/ 588 w 796"/>
                      <a:gd name="T15" fmla="*/ 748 h 796"/>
                      <a:gd name="T16" fmla="*/ 535 w 796"/>
                      <a:gd name="T17" fmla="*/ 772 h 796"/>
                      <a:gd name="T18" fmla="*/ 479 w 796"/>
                      <a:gd name="T19" fmla="*/ 788 h 796"/>
                      <a:gd name="T20" fmla="*/ 418 w 796"/>
                      <a:gd name="T21" fmla="*/ 796 h 796"/>
                      <a:gd name="T22" fmla="*/ 378 w 796"/>
                      <a:gd name="T23" fmla="*/ 796 h 796"/>
                      <a:gd name="T24" fmla="*/ 318 w 796"/>
                      <a:gd name="T25" fmla="*/ 788 h 796"/>
                      <a:gd name="T26" fmla="*/ 262 w 796"/>
                      <a:gd name="T27" fmla="*/ 772 h 796"/>
                      <a:gd name="T28" fmla="*/ 208 w 796"/>
                      <a:gd name="T29" fmla="*/ 748 h 796"/>
                      <a:gd name="T30" fmla="*/ 160 w 796"/>
                      <a:gd name="T31" fmla="*/ 717 h 796"/>
                      <a:gd name="T32" fmla="*/ 116 w 796"/>
                      <a:gd name="T33" fmla="*/ 680 h 796"/>
                      <a:gd name="T34" fmla="*/ 79 w 796"/>
                      <a:gd name="T35" fmla="*/ 636 h 796"/>
                      <a:gd name="T36" fmla="*/ 49 w 796"/>
                      <a:gd name="T37" fmla="*/ 588 h 796"/>
                      <a:gd name="T38" fmla="*/ 24 w 796"/>
                      <a:gd name="T39" fmla="*/ 535 h 796"/>
                      <a:gd name="T40" fmla="*/ 8 w 796"/>
                      <a:gd name="T41" fmla="*/ 478 h 796"/>
                      <a:gd name="T42" fmla="*/ 0 w 796"/>
                      <a:gd name="T43" fmla="*/ 418 h 796"/>
                      <a:gd name="T44" fmla="*/ 0 w 796"/>
                      <a:gd name="T45" fmla="*/ 378 h 796"/>
                      <a:gd name="T46" fmla="*/ 8 w 796"/>
                      <a:gd name="T47" fmla="*/ 318 h 796"/>
                      <a:gd name="T48" fmla="*/ 24 w 796"/>
                      <a:gd name="T49" fmla="*/ 261 h 796"/>
                      <a:gd name="T50" fmla="*/ 49 w 796"/>
                      <a:gd name="T51" fmla="*/ 208 h 796"/>
                      <a:gd name="T52" fmla="*/ 79 w 796"/>
                      <a:gd name="T53" fmla="*/ 160 h 796"/>
                      <a:gd name="T54" fmla="*/ 116 w 796"/>
                      <a:gd name="T55" fmla="*/ 116 h 796"/>
                      <a:gd name="T56" fmla="*/ 160 w 796"/>
                      <a:gd name="T57" fmla="*/ 79 h 796"/>
                      <a:gd name="T58" fmla="*/ 208 w 796"/>
                      <a:gd name="T59" fmla="*/ 48 h 796"/>
                      <a:gd name="T60" fmla="*/ 262 w 796"/>
                      <a:gd name="T61" fmla="*/ 24 h 796"/>
                      <a:gd name="T62" fmla="*/ 318 w 796"/>
                      <a:gd name="T63" fmla="*/ 8 h 796"/>
                      <a:gd name="T64" fmla="*/ 378 w 796"/>
                      <a:gd name="T65" fmla="*/ 0 h 796"/>
                      <a:gd name="T66" fmla="*/ 418 w 796"/>
                      <a:gd name="T67" fmla="*/ 0 h 796"/>
                      <a:gd name="T68" fmla="*/ 479 w 796"/>
                      <a:gd name="T69" fmla="*/ 8 h 796"/>
                      <a:gd name="T70" fmla="*/ 535 w 796"/>
                      <a:gd name="T71" fmla="*/ 24 h 796"/>
                      <a:gd name="T72" fmla="*/ 588 w 796"/>
                      <a:gd name="T73" fmla="*/ 48 h 796"/>
                      <a:gd name="T74" fmla="*/ 636 w 796"/>
                      <a:gd name="T75" fmla="*/ 79 h 796"/>
                      <a:gd name="T76" fmla="*/ 680 w 796"/>
                      <a:gd name="T77" fmla="*/ 116 h 796"/>
                      <a:gd name="T78" fmla="*/ 717 w 796"/>
                      <a:gd name="T79" fmla="*/ 160 h 796"/>
                      <a:gd name="T80" fmla="*/ 748 w 796"/>
                      <a:gd name="T81" fmla="*/ 208 h 796"/>
                      <a:gd name="T82" fmla="*/ 772 w 796"/>
                      <a:gd name="T83" fmla="*/ 261 h 796"/>
                      <a:gd name="T84" fmla="*/ 788 w 796"/>
                      <a:gd name="T85" fmla="*/ 318 h 796"/>
                      <a:gd name="T86" fmla="*/ 796 w 796"/>
                      <a:gd name="T87" fmla="*/ 378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96" h="796">
                        <a:moveTo>
                          <a:pt x="796" y="398"/>
                        </a:moveTo>
                        <a:lnTo>
                          <a:pt x="796" y="398"/>
                        </a:lnTo>
                        <a:lnTo>
                          <a:pt x="796" y="418"/>
                        </a:lnTo>
                        <a:lnTo>
                          <a:pt x="794" y="438"/>
                        </a:lnTo>
                        <a:lnTo>
                          <a:pt x="792" y="459"/>
                        </a:lnTo>
                        <a:lnTo>
                          <a:pt x="788" y="478"/>
                        </a:lnTo>
                        <a:lnTo>
                          <a:pt x="784" y="498"/>
                        </a:lnTo>
                        <a:lnTo>
                          <a:pt x="779" y="516"/>
                        </a:lnTo>
                        <a:lnTo>
                          <a:pt x="772" y="535"/>
                        </a:lnTo>
                        <a:lnTo>
                          <a:pt x="765" y="553"/>
                        </a:lnTo>
                        <a:lnTo>
                          <a:pt x="756" y="571"/>
                        </a:lnTo>
                        <a:lnTo>
                          <a:pt x="748" y="588"/>
                        </a:lnTo>
                        <a:lnTo>
                          <a:pt x="738" y="604"/>
                        </a:lnTo>
                        <a:lnTo>
                          <a:pt x="728" y="620"/>
                        </a:lnTo>
                        <a:lnTo>
                          <a:pt x="717" y="636"/>
                        </a:lnTo>
                        <a:lnTo>
                          <a:pt x="705" y="651"/>
                        </a:lnTo>
                        <a:lnTo>
                          <a:pt x="693" y="666"/>
                        </a:lnTo>
                        <a:lnTo>
                          <a:pt x="680" y="680"/>
                        </a:lnTo>
                        <a:lnTo>
                          <a:pt x="666" y="693"/>
                        </a:lnTo>
                        <a:lnTo>
                          <a:pt x="651" y="705"/>
                        </a:lnTo>
                        <a:lnTo>
                          <a:pt x="636" y="717"/>
                        </a:lnTo>
                        <a:lnTo>
                          <a:pt x="621" y="728"/>
                        </a:lnTo>
                        <a:lnTo>
                          <a:pt x="605" y="738"/>
                        </a:lnTo>
                        <a:lnTo>
                          <a:pt x="588" y="748"/>
                        </a:lnTo>
                        <a:lnTo>
                          <a:pt x="571" y="756"/>
                        </a:lnTo>
                        <a:lnTo>
                          <a:pt x="554" y="765"/>
                        </a:lnTo>
                        <a:lnTo>
                          <a:pt x="535" y="772"/>
                        </a:lnTo>
                        <a:lnTo>
                          <a:pt x="516" y="778"/>
                        </a:lnTo>
                        <a:lnTo>
                          <a:pt x="498" y="784"/>
                        </a:lnTo>
                        <a:lnTo>
                          <a:pt x="479" y="788"/>
                        </a:lnTo>
                        <a:lnTo>
                          <a:pt x="459" y="792"/>
                        </a:lnTo>
                        <a:lnTo>
                          <a:pt x="438" y="794"/>
                        </a:lnTo>
                        <a:lnTo>
                          <a:pt x="418" y="796"/>
                        </a:lnTo>
                        <a:lnTo>
                          <a:pt x="398" y="796"/>
                        </a:lnTo>
                        <a:lnTo>
                          <a:pt x="398" y="796"/>
                        </a:lnTo>
                        <a:lnTo>
                          <a:pt x="378" y="796"/>
                        </a:lnTo>
                        <a:lnTo>
                          <a:pt x="358" y="794"/>
                        </a:lnTo>
                        <a:lnTo>
                          <a:pt x="337" y="792"/>
                        </a:lnTo>
                        <a:lnTo>
                          <a:pt x="318" y="788"/>
                        </a:lnTo>
                        <a:lnTo>
                          <a:pt x="299" y="784"/>
                        </a:lnTo>
                        <a:lnTo>
                          <a:pt x="280" y="778"/>
                        </a:lnTo>
                        <a:lnTo>
                          <a:pt x="262" y="772"/>
                        </a:lnTo>
                        <a:lnTo>
                          <a:pt x="243" y="765"/>
                        </a:lnTo>
                        <a:lnTo>
                          <a:pt x="225" y="756"/>
                        </a:lnTo>
                        <a:lnTo>
                          <a:pt x="208" y="748"/>
                        </a:lnTo>
                        <a:lnTo>
                          <a:pt x="192" y="738"/>
                        </a:lnTo>
                        <a:lnTo>
                          <a:pt x="176" y="728"/>
                        </a:lnTo>
                        <a:lnTo>
                          <a:pt x="160" y="717"/>
                        </a:lnTo>
                        <a:lnTo>
                          <a:pt x="145" y="705"/>
                        </a:lnTo>
                        <a:lnTo>
                          <a:pt x="130" y="693"/>
                        </a:lnTo>
                        <a:lnTo>
                          <a:pt x="116" y="680"/>
                        </a:lnTo>
                        <a:lnTo>
                          <a:pt x="103" y="666"/>
                        </a:lnTo>
                        <a:lnTo>
                          <a:pt x="91" y="651"/>
                        </a:lnTo>
                        <a:lnTo>
                          <a:pt x="79" y="636"/>
                        </a:lnTo>
                        <a:lnTo>
                          <a:pt x="68" y="620"/>
                        </a:lnTo>
                        <a:lnTo>
                          <a:pt x="58" y="604"/>
                        </a:lnTo>
                        <a:lnTo>
                          <a:pt x="49" y="588"/>
                        </a:lnTo>
                        <a:lnTo>
                          <a:pt x="40" y="571"/>
                        </a:lnTo>
                        <a:lnTo>
                          <a:pt x="31" y="553"/>
                        </a:lnTo>
                        <a:lnTo>
                          <a:pt x="24" y="535"/>
                        </a:lnTo>
                        <a:lnTo>
                          <a:pt x="18" y="516"/>
                        </a:lnTo>
                        <a:lnTo>
                          <a:pt x="12" y="498"/>
                        </a:lnTo>
                        <a:lnTo>
                          <a:pt x="8" y="478"/>
                        </a:lnTo>
                        <a:lnTo>
                          <a:pt x="4" y="459"/>
                        </a:lnTo>
                        <a:lnTo>
                          <a:pt x="2" y="438"/>
                        </a:lnTo>
                        <a:lnTo>
                          <a:pt x="0" y="418"/>
                        </a:lnTo>
                        <a:lnTo>
                          <a:pt x="0" y="398"/>
                        </a:lnTo>
                        <a:lnTo>
                          <a:pt x="0" y="398"/>
                        </a:lnTo>
                        <a:lnTo>
                          <a:pt x="0" y="378"/>
                        </a:lnTo>
                        <a:lnTo>
                          <a:pt x="2" y="358"/>
                        </a:lnTo>
                        <a:lnTo>
                          <a:pt x="4" y="337"/>
                        </a:lnTo>
                        <a:lnTo>
                          <a:pt x="8" y="318"/>
                        </a:lnTo>
                        <a:lnTo>
                          <a:pt x="12" y="298"/>
                        </a:lnTo>
                        <a:lnTo>
                          <a:pt x="18" y="280"/>
                        </a:lnTo>
                        <a:lnTo>
                          <a:pt x="24" y="261"/>
                        </a:lnTo>
                        <a:lnTo>
                          <a:pt x="31" y="243"/>
                        </a:lnTo>
                        <a:lnTo>
                          <a:pt x="40" y="225"/>
                        </a:lnTo>
                        <a:lnTo>
                          <a:pt x="49" y="208"/>
                        </a:lnTo>
                        <a:lnTo>
                          <a:pt x="58" y="192"/>
                        </a:lnTo>
                        <a:lnTo>
                          <a:pt x="68" y="176"/>
                        </a:lnTo>
                        <a:lnTo>
                          <a:pt x="79" y="160"/>
                        </a:lnTo>
                        <a:lnTo>
                          <a:pt x="91" y="145"/>
                        </a:lnTo>
                        <a:lnTo>
                          <a:pt x="103" y="130"/>
                        </a:lnTo>
                        <a:lnTo>
                          <a:pt x="116" y="116"/>
                        </a:lnTo>
                        <a:lnTo>
                          <a:pt x="130" y="103"/>
                        </a:lnTo>
                        <a:lnTo>
                          <a:pt x="145" y="91"/>
                        </a:lnTo>
                        <a:lnTo>
                          <a:pt x="160" y="79"/>
                        </a:lnTo>
                        <a:lnTo>
                          <a:pt x="176" y="68"/>
                        </a:lnTo>
                        <a:lnTo>
                          <a:pt x="192" y="58"/>
                        </a:lnTo>
                        <a:lnTo>
                          <a:pt x="208" y="48"/>
                        </a:lnTo>
                        <a:lnTo>
                          <a:pt x="225" y="40"/>
                        </a:lnTo>
                        <a:lnTo>
                          <a:pt x="243" y="31"/>
                        </a:lnTo>
                        <a:lnTo>
                          <a:pt x="262" y="24"/>
                        </a:lnTo>
                        <a:lnTo>
                          <a:pt x="280" y="18"/>
                        </a:lnTo>
                        <a:lnTo>
                          <a:pt x="299" y="12"/>
                        </a:lnTo>
                        <a:lnTo>
                          <a:pt x="318" y="8"/>
                        </a:lnTo>
                        <a:lnTo>
                          <a:pt x="337" y="4"/>
                        </a:lnTo>
                        <a:lnTo>
                          <a:pt x="358" y="2"/>
                        </a:lnTo>
                        <a:lnTo>
                          <a:pt x="378" y="0"/>
                        </a:lnTo>
                        <a:lnTo>
                          <a:pt x="398" y="0"/>
                        </a:lnTo>
                        <a:lnTo>
                          <a:pt x="398" y="0"/>
                        </a:lnTo>
                        <a:lnTo>
                          <a:pt x="418" y="0"/>
                        </a:lnTo>
                        <a:lnTo>
                          <a:pt x="438" y="2"/>
                        </a:lnTo>
                        <a:lnTo>
                          <a:pt x="459" y="4"/>
                        </a:lnTo>
                        <a:lnTo>
                          <a:pt x="479" y="8"/>
                        </a:lnTo>
                        <a:lnTo>
                          <a:pt x="498" y="12"/>
                        </a:lnTo>
                        <a:lnTo>
                          <a:pt x="516" y="18"/>
                        </a:lnTo>
                        <a:lnTo>
                          <a:pt x="535" y="24"/>
                        </a:lnTo>
                        <a:lnTo>
                          <a:pt x="554" y="31"/>
                        </a:lnTo>
                        <a:lnTo>
                          <a:pt x="571" y="40"/>
                        </a:lnTo>
                        <a:lnTo>
                          <a:pt x="588" y="48"/>
                        </a:lnTo>
                        <a:lnTo>
                          <a:pt x="605" y="58"/>
                        </a:lnTo>
                        <a:lnTo>
                          <a:pt x="621" y="68"/>
                        </a:lnTo>
                        <a:lnTo>
                          <a:pt x="636" y="79"/>
                        </a:lnTo>
                        <a:lnTo>
                          <a:pt x="651" y="91"/>
                        </a:lnTo>
                        <a:lnTo>
                          <a:pt x="666" y="103"/>
                        </a:lnTo>
                        <a:lnTo>
                          <a:pt x="680" y="116"/>
                        </a:lnTo>
                        <a:lnTo>
                          <a:pt x="693" y="130"/>
                        </a:lnTo>
                        <a:lnTo>
                          <a:pt x="705" y="145"/>
                        </a:lnTo>
                        <a:lnTo>
                          <a:pt x="717" y="160"/>
                        </a:lnTo>
                        <a:lnTo>
                          <a:pt x="728" y="176"/>
                        </a:lnTo>
                        <a:lnTo>
                          <a:pt x="738" y="192"/>
                        </a:lnTo>
                        <a:lnTo>
                          <a:pt x="748" y="208"/>
                        </a:lnTo>
                        <a:lnTo>
                          <a:pt x="756" y="225"/>
                        </a:lnTo>
                        <a:lnTo>
                          <a:pt x="765" y="243"/>
                        </a:lnTo>
                        <a:lnTo>
                          <a:pt x="772" y="261"/>
                        </a:lnTo>
                        <a:lnTo>
                          <a:pt x="779" y="280"/>
                        </a:lnTo>
                        <a:lnTo>
                          <a:pt x="784" y="298"/>
                        </a:lnTo>
                        <a:lnTo>
                          <a:pt x="788" y="318"/>
                        </a:lnTo>
                        <a:lnTo>
                          <a:pt x="792" y="337"/>
                        </a:lnTo>
                        <a:lnTo>
                          <a:pt x="794" y="358"/>
                        </a:lnTo>
                        <a:lnTo>
                          <a:pt x="796" y="378"/>
                        </a:lnTo>
                        <a:lnTo>
                          <a:pt x="796" y="398"/>
                        </a:lnTo>
                        <a:lnTo>
                          <a:pt x="796" y="39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Arial"/>
                    </a:endParaRPr>
                  </a:p>
                </p:txBody>
              </p:sp>
              <p:grpSp>
                <p:nvGrpSpPr>
                  <p:cNvPr id="317" name="Group 316">
                    <a:extLst>
                      <a:ext uri="{FF2B5EF4-FFF2-40B4-BE49-F238E27FC236}">
                        <a16:creationId xmlns:a16="http://schemas.microsoft.com/office/drawing/2014/main" id="{44E6348A-8710-2B40-A6AA-0797269E961B}"/>
                      </a:ext>
                    </a:extLst>
                  </p:cNvPr>
                  <p:cNvGrpSpPr/>
                  <p:nvPr/>
                </p:nvGrpSpPr>
                <p:grpSpPr>
                  <a:xfrm>
                    <a:off x="4449690" y="3496527"/>
                    <a:ext cx="1177267" cy="1214054"/>
                    <a:chOff x="4567238" y="3695701"/>
                    <a:chExt cx="406401" cy="419100"/>
                  </a:xfrm>
                  <a:solidFill>
                    <a:srgbClr val="00BCEB"/>
                  </a:solidFill>
                </p:grpSpPr>
                <p:sp>
                  <p:nvSpPr>
                    <p:cNvPr id="318" name="Freeform 33">
                      <a:extLst>
                        <a:ext uri="{FF2B5EF4-FFF2-40B4-BE49-F238E27FC236}">
                          <a16:creationId xmlns:a16="http://schemas.microsoft.com/office/drawing/2014/main" id="{30C9795E-4100-5144-8472-95E63B4262FD}"/>
                        </a:ext>
                      </a:extLst>
                    </p:cNvPr>
                    <p:cNvSpPr>
                      <a:spLocks/>
                    </p:cNvSpPr>
                    <p:nvPr/>
                  </p:nvSpPr>
                  <p:spPr bwMode="auto">
                    <a:xfrm>
                      <a:off x="4703763" y="3819526"/>
                      <a:ext cx="47625" cy="47625"/>
                    </a:xfrm>
                    <a:custGeom>
                      <a:avLst/>
                      <a:gdLst>
                        <a:gd name="T0" fmla="*/ 66 w 89"/>
                        <a:gd name="T1" fmla="*/ 6 h 89"/>
                        <a:gd name="T2" fmla="*/ 66 w 89"/>
                        <a:gd name="T3" fmla="*/ 6 h 89"/>
                        <a:gd name="T4" fmla="*/ 73 w 89"/>
                        <a:gd name="T5" fmla="*/ 12 h 89"/>
                        <a:gd name="T6" fmla="*/ 80 w 89"/>
                        <a:gd name="T7" fmla="*/ 18 h 89"/>
                        <a:gd name="T8" fmla="*/ 84 w 89"/>
                        <a:gd name="T9" fmla="*/ 26 h 89"/>
                        <a:gd name="T10" fmla="*/ 87 w 89"/>
                        <a:gd name="T11" fmla="*/ 34 h 89"/>
                        <a:gd name="T12" fmla="*/ 89 w 89"/>
                        <a:gd name="T13" fmla="*/ 42 h 89"/>
                        <a:gd name="T14" fmla="*/ 89 w 89"/>
                        <a:gd name="T15" fmla="*/ 51 h 89"/>
                        <a:gd name="T16" fmla="*/ 87 w 89"/>
                        <a:gd name="T17" fmla="*/ 59 h 89"/>
                        <a:gd name="T18" fmla="*/ 83 w 89"/>
                        <a:gd name="T19" fmla="*/ 67 h 89"/>
                        <a:gd name="T20" fmla="*/ 83 w 89"/>
                        <a:gd name="T21" fmla="*/ 67 h 89"/>
                        <a:gd name="T22" fmla="*/ 78 w 89"/>
                        <a:gd name="T23" fmla="*/ 74 h 89"/>
                        <a:gd name="T24" fmla="*/ 70 w 89"/>
                        <a:gd name="T25" fmla="*/ 80 h 89"/>
                        <a:gd name="T26" fmla="*/ 63 w 89"/>
                        <a:gd name="T27" fmla="*/ 85 h 89"/>
                        <a:gd name="T28" fmla="*/ 55 w 89"/>
                        <a:gd name="T29" fmla="*/ 88 h 89"/>
                        <a:gd name="T30" fmla="*/ 47 w 89"/>
                        <a:gd name="T31" fmla="*/ 89 h 89"/>
                        <a:gd name="T32" fmla="*/ 38 w 89"/>
                        <a:gd name="T33" fmla="*/ 89 h 89"/>
                        <a:gd name="T34" fmla="*/ 30 w 89"/>
                        <a:gd name="T35" fmla="*/ 87 h 89"/>
                        <a:gd name="T36" fmla="*/ 22 w 89"/>
                        <a:gd name="T37" fmla="*/ 83 h 89"/>
                        <a:gd name="T38" fmla="*/ 22 w 89"/>
                        <a:gd name="T39" fmla="*/ 83 h 89"/>
                        <a:gd name="T40" fmla="*/ 14 w 89"/>
                        <a:gd name="T41" fmla="*/ 78 h 89"/>
                        <a:gd name="T42" fmla="*/ 8 w 89"/>
                        <a:gd name="T43" fmla="*/ 72 h 89"/>
                        <a:gd name="T44" fmla="*/ 4 w 89"/>
                        <a:gd name="T45" fmla="*/ 64 h 89"/>
                        <a:gd name="T46" fmla="*/ 1 w 89"/>
                        <a:gd name="T47" fmla="*/ 56 h 89"/>
                        <a:gd name="T48" fmla="*/ 0 w 89"/>
                        <a:gd name="T49" fmla="*/ 48 h 89"/>
                        <a:gd name="T50" fmla="*/ 0 w 89"/>
                        <a:gd name="T51" fmla="*/ 40 h 89"/>
                        <a:gd name="T52" fmla="*/ 2 w 89"/>
                        <a:gd name="T53" fmla="*/ 31 h 89"/>
                        <a:gd name="T54" fmla="*/ 5 w 89"/>
                        <a:gd name="T55" fmla="*/ 23 h 89"/>
                        <a:gd name="T56" fmla="*/ 5 w 89"/>
                        <a:gd name="T57" fmla="*/ 23 h 89"/>
                        <a:gd name="T58" fmla="*/ 11 w 89"/>
                        <a:gd name="T59" fmla="*/ 16 h 89"/>
                        <a:gd name="T60" fmla="*/ 17 w 89"/>
                        <a:gd name="T61" fmla="*/ 10 h 89"/>
                        <a:gd name="T62" fmla="*/ 24 w 89"/>
                        <a:gd name="T63" fmla="*/ 4 h 89"/>
                        <a:gd name="T64" fmla="*/ 32 w 89"/>
                        <a:gd name="T65" fmla="*/ 1 h 89"/>
                        <a:gd name="T66" fmla="*/ 41 w 89"/>
                        <a:gd name="T67" fmla="*/ 0 h 89"/>
                        <a:gd name="T68" fmla="*/ 49 w 89"/>
                        <a:gd name="T69" fmla="*/ 0 h 89"/>
                        <a:gd name="T70" fmla="*/ 58 w 89"/>
                        <a:gd name="T71" fmla="*/ 2 h 89"/>
                        <a:gd name="T72" fmla="*/ 66 w 89"/>
                        <a:gd name="T73" fmla="*/ 6 h 89"/>
                        <a:gd name="T74" fmla="*/ 66 w 89"/>
                        <a:gd name="T75" fmla="*/ 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89">
                          <a:moveTo>
                            <a:pt x="66" y="6"/>
                          </a:moveTo>
                          <a:lnTo>
                            <a:pt x="66" y="6"/>
                          </a:lnTo>
                          <a:lnTo>
                            <a:pt x="73" y="12"/>
                          </a:lnTo>
                          <a:lnTo>
                            <a:pt x="80" y="18"/>
                          </a:lnTo>
                          <a:lnTo>
                            <a:pt x="84" y="26"/>
                          </a:lnTo>
                          <a:lnTo>
                            <a:pt x="87" y="34"/>
                          </a:lnTo>
                          <a:lnTo>
                            <a:pt x="89" y="42"/>
                          </a:lnTo>
                          <a:lnTo>
                            <a:pt x="89" y="51"/>
                          </a:lnTo>
                          <a:lnTo>
                            <a:pt x="87" y="59"/>
                          </a:lnTo>
                          <a:lnTo>
                            <a:pt x="83" y="67"/>
                          </a:lnTo>
                          <a:lnTo>
                            <a:pt x="83" y="67"/>
                          </a:lnTo>
                          <a:lnTo>
                            <a:pt x="78" y="74"/>
                          </a:lnTo>
                          <a:lnTo>
                            <a:pt x="70" y="80"/>
                          </a:lnTo>
                          <a:lnTo>
                            <a:pt x="63" y="85"/>
                          </a:lnTo>
                          <a:lnTo>
                            <a:pt x="55" y="88"/>
                          </a:lnTo>
                          <a:lnTo>
                            <a:pt x="47" y="89"/>
                          </a:lnTo>
                          <a:lnTo>
                            <a:pt x="38" y="89"/>
                          </a:lnTo>
                          <a:lnTo>
                            <a:pt x="30" y="87"/>
                          </a:lnTo>
                          <a:lnTo>
                            <a:pt x="22" y="83"/>
                          </a:lnTo>
                          <a:lnTo>
                            <a:pt x="22" y="83"/>
                          </a:lnTo>
                          <a:lnTo>
                            <a:pt x="14" y="78"/>
                          </a:lnTo>
                          <a:lnTo>
                            <a:pt x="8" y="72"/>
                          </a:lnTo>
                          <a:lnTo>
                            <a:pt x="4" y="64"/>
                          </a:lnTo>
                          <a:lnTo>
                            <a:pt x="1" y="56"/>
                          </a:lnTo>
                          <a:lnTo>
                            <a:pt x="0" y="48"/>
                          </a:lnTo>
                          <a:lnTo>
                            <a:pt x="0" y="40"/>
                          </a:lnTo>
                          <a:lnTo>
                            <a:pt x="2" y="31"/>
                          </a:lnTo>
                          <a:lnTo>
                            <a:pt x="5" y="23"/>
                          </a:lnTo>
                          <a:lnTo>
                            <a:pt x="5" y="23"/>
                          </a:lnTo>
                          <a:lnTo>
                            <a:pt x="11" y="16"/>
                          </a:lnTo>
                          <a:lnTo>
                            <a:pt x="17" y="10"/>
                          </a:lnTo>
                          <a:lnTo>
                            <a:pt x="24" y="4"/>
                          </a:lnTo>
                          <a:lnTo>
                            <a:pt x="32" y="1"/>
                          </a:lnTo>
                          <a:lnTo>
                            <a:pt x="41" y="0"/>
                          </a:lnTo>
                          <a:lnTo>
                            <a:pt x="49" y="0"/>
                          </a:lnTo>
                          <a:lnTo>
                            <a:pt x="58" y="2"/>
                          </a:lnTo>
                          <a:lnTo>
                            <a:pt x="66" y="6"/>
                          </a:lnTo>
                          <a:lnTo>
                            <a:pt x="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19" name="Freeform 34">
                      <a:extLst>
                        <a:ext uri="{FF2B5EF4-FFF2-40B4-BE49-F238E27FC236}">
                          <a16:creationId xmlns:a16="http://schemas.microsoft.com/office/drawing/2014/main" id="{50355855-7CDF-5D4A-9120-35474FF8F46B}"/>
                        </a:ext>
                      </a:extLst>
                    </p:cNvPr>
                    <p:cNvSpPr>
                      <a:spLocks/>
                    </p:cNvSpPr>
                    <p:nvPr/>
                  </p:nvSpPr>
                  <p:spPr bwMode="auto">
                    <a:xfrm>
                      <a:off x="4722813" y="4000501"/>
                      <a:ext cx="47625" cy="46038"/>
                    </a:xfrm>
                    <a:custGeom>
                      <a:avLst/>
                      <a:gdLst>
                        <a:gd name="T0" fmla="*/ 68 w 90"/>
                        <a:gd name="T1" fmla="*/ 6 h 89"/>
                        <a:gd name="T2" fmla="*/ 68 w 90"/>
                        <a:gd name="T3" fmla="*/ 6 h 89"/>
                        <a:gd name="T4" fmla="*/ 75 w 90"/>
                        <a:gd name="T5" fmla="*/ 11 h 89"/>
                        <a:gd name="T6" fmla="*/ 81 w 90"/>
                        <a:gd name="T7" fmla="*/ 17 h 89"/>
                        <a:gd name="T8" fmla="*/ 85 w 90"/>
                        <a:gd name="T9" fmla="*/ 25 h 89"/>
                        <a:gd name="T10" fmla="*/ 88 w 90"/>
                        <a:gd name="T11" fmla="*/ 32 h 89"/>
                        <a:gd name="T12" fmla="*/ 90 w 90"/>
                        <a:gd name="T13" fmla="*/ 41 h 89"/>
                        <a:gd name="T14" fmla="*/ 89 w 90"/>
                        <a:gd name="T15" fmla="*/ 49 h 89"/>
                        <a:gd name="T16" fmla="*/ 88 w 90"/>
                        <a:gd name="T17" fmla="*/ 58 h 89"/>
                        <a:gd name="T18" fmla="*/ 84 w 90"/>
                        <a:gd name="T19" fmla="*/ 66 h 89"/>
                        <a:gd name="T20" fmla="*/ 84 w 90"/>
                        <a:gd name="T21" fmla="*/ 66 h 89"/>
                        <a:gd name="T22" fmla="*/ 79 w 90"/>
                        <a:gd name="T23" fmla="*/ 73 h 89"/>
                        <a:gd name="T24" fmla="*/ 72 w 90"/>
                        <a:gd name="T25" fmla="*/ 80 h 89"/>
                        <a:gd name="T26" fmla="*/ 65 w 90"/>
                        <a:gd name="T27" fmla="*/ 85 h 89"/>
                        <a:gd name="T28" fmla="*/ 57 w 90"/>
                        <a:gd name="T29" fmla="*/ 88 h 89"/>
                        <a:gd name="T30" fmla="*/ 49 w 90"/>
                        <a:gd name="T31" fmla="*/ 89 h 89"/>
                        <a:gd name="T32" fmla="*/ 39 w 90"/>
                        <a:gd name="T33" fmla="*/ 89 h 89"/>
                        <a:gd name="T34" fmla="*/ 31 w 90"/>
                        <a:gd name="T35" fmla="*/ 87 h 89"/>
                        <a:gd name="T36" fmla="*/ 22 w 90"/>
                        <a:gd name="T37" fmla="*/ 83 h 89"/>
                        <a:gd name="T38" fmla="*/ 22 w 90"/>
                        <a:gd name="T39" fmla="*/ 83 h 89"/>
                        <a:gd name="T40" fmla="*/ 15 w 90"/>
                        <a:gd name="T41" fmla="*/ 78 h 89"/>
                        <a:gd name="T42" fmla="*/ 9 w 90"/>
                        <a:gd name="T43" fmla="*/ 71 h 89"/>
                        <a:gd name="T44" fmla="*/ 5 w 90"/>
                        <a:gd name="T45" fmla="*/ 63 h 89"/>
                        <a:gd name="T46" fmla="*/ 2 w 90"/>
                        <a:gd name="T47" fmla="*/ 55 h 89"/>
                        <a:gd name="T48" fmla="*/ 0 w 90"/>
                        <a:gd name="T49" fmla="*/ 47 h 89"/>
                        <a:gd name="T50" fmla="*/ 1 w 90"/>
                        <a:gd name="T51" fmla="*/ 38 h 89"/>
                        <a:gd name="T52" fmla="*/ 3 w 90"/>
                        <a:gd name="T53" fmla="*/ 30 h 89"/>
                        <a:gd name="T54" fmla="*/ 6 w 90"/>
                        <a:gd name="T55" fmla="*/ 22 h 89"/>
                        <a:gd name="T56" fmla="*/ 6 w 90"/>
                        <a:gd name="T57" fmla="*/ 22 h 89"/>
                        <a:gd name="T58" fmla="*/ 11 w 90"/>
                        <a:gd name="T59" fmla="*/ 15 h 89"/>
                        <a:gd name="T60" fmla="*/ 18 w 90"/>
                        <a:gd name="T61" fmla="*/ 9 h 89"/>
                        <a:gd name="T62" fmla="*/ 25 w 90"/>
                        <a:gd name="T63" fmla="*/ 4 h 89"/>
                        <a:gd name="T64" fmla="*/ 33 w 90"/>
                        <a:gd name="T65" fmla="*/ 1 h 89"/>
                        <a:gd name="T66" fmla="*/ 41 w 90"/>
                        <a:gd name="T67" fmla="*/ 0 h 89"/>
                        <a:gd name="T68" fmla="*/ 51 w 90"/>
                        <a:gd name="T69" fmla="*/ 0 h 89"/>
                        <a:gd name="T70" fmla="*/ 60 w 90"/>
                        <a:gd name="T71" fmla="*/ 2 h 89"/>
                        <a:gd name="T72" fmla="*/ 68 w 90"/>
                        <a:gd name="T73" fmla="*/ 6 h 89"/>
                        <a:gd name="T74" fmla="*/ 68 w 90"/>
                        <a:gd name="T75" fmla="*/ 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89">
                          <a:moveTo>
                            <a:pt x="68" y="6"/>
                          </a:moveTo>
                          <a:lnTo>
                            <a:pt x="68" y="6"/>
                          </a:lnTo>
                          <a:lnTo>
                            <a:pt x="75" y="11"/>
                          </a:lnTo>
                          <a:lnTo>
                            <a:pt x="81" y="17"/>
                          </a:lnTo>
                          <a:lnTo>
                            <a:pt x="85" y="25"/>
                          </a:lnTo>
                          <a:lnTo>
                            <a:pt x="88" y="32"/>
                          </a:lnTo>
                          <a:lnTo>
                            <a:pt x="90" y="41"/>
                          </a:lnTo>
                          <a:lnTo>
                            <a:pt x="89" y="49"/>
                          </a:lnTo>
                          <a:lnTo>
                            <a:pt x="88" y="58"/>
                          </a:lnTo>
                          <a:lnTo>
                            <a:pt x="84" y="66"/>
                          </a:lnTo>
                          <a:lnTo>
                            <a:pt x="84" y="66"/>
                          </a:lnTo>
                          <a:lnTo>
                            <a:pt x="79" y="73"/>
                          </a:lnTo>
                          <a:lnTo>
                            <a:pt x="72" y="80"/>
                          </a:lnTo>
                          <a:lnTo>
                            <a:pt x="65" y="85"/>
                          </a:lnTo>
                          <a:lnTo>
                            <a:pt x="57" y="88"/>
                          </a:lnTo>
                          <a:lnTo>
                            <a:pt x="49" y="89"/>
                          </a:lnTo>
                          <a:lnTo>
                            <a:pt x="39" y="89"/>
                          </a:lnTo>
                          <a:lnTo>
                            <a:pt x="31" y="87"/>
                          </a:lnTo>
                          <a:lnTo>
                            <a:pt x="22" y="83"/>
                          </a:lnTo>
                          <a:lnTo>
                            <a:pt x="22" y="83"/>
                          </a:lnTo>
                          <a:lnTo>
                            <a:pt x="15" y="78"/>
                          </a:lnTo>
                          <a:lnTo>
                            <a:pt x="9" y="71"/>
                          </a:lnTo>
                          <a:lnTo>
                            <a:pt x="5" y="63"/>
                          </a:lnTo>
                          <a:lnTo>
                            <a:pt x="2" y="55"/>
                          </a:lnTo>
                          <a:lnTo>
                            <a:pt x="0" y="47"/>
                          </a:lnTo>
                          <a:lnTo>
                            <a:pt x="1" y="38"/>
                          </a:lnTo>
                          <a:lnTo>
                            <a:pt x="3" y="30"/>
                          </a:lnTo>
                          <a:lnTo>
                            <a:pt x="6" y="22"/>
                          </a:lnTo>
                          <a:lnTo>
                            <a:pt x="6" y="22"/>
                          </a:lnTo>
                          <a:lnTo>
                            <a:pt x="11" y="15"/>
                          </a:lnTo>
                          <a:lnTo>
                            <a:pt x="18" y="9"/>
                          </a:lnTo>
                          <a:lnTo>
                            <a:pt x="25" y="4"/>
                          </a:lnTo>
                          <a:lnTo>
                            <a:pt x="33" y="1"/>
                          </a:lnTo>
                          <a:lnTo>
                            <a:pt x="41" y="0"/>
                          </a:lnTo>
                          <a:lnTo>
                            <a:pt x="51" y="0"/>
                          </a:lnTo>
                          <a:lnTo>
                            <a:pt x="60" y="2"/>
                          </a:lnTo>
                          <a:lnTo>
                            <a:pt x="68" y="6"/>
                          </a:lnTo>
                          <a:lnTo>
                            <a:pt x="6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20" name="Freeform 35">
                      <a:extLst>
                        <a:ext uri="{FF2B5EF4-FFF2-40B4-BE49-F238E27FC236}">
                          <a16:creationId xmlns:a16="http://schemas.microsoft.com/office/drawing/2014/main" id="{059243F8-2158-4B4D-BD92-FE5D50B558AF}"/>
                        </a:ext>
                      </a:extLst>
                    </p:cNvPr>
                    <p:cNvSpPr>
                      <a:spLocks/>
                    </p:cNvSpPr>
                    <p:nvPr/>
                  </p:nvSpPr>
                  <p:spPr bwMode="auto">
                    <a:xfrm>
                      <a:off x="4614863" y="3925888"/>
                      <a:ext cx="47625" cy="47625"/>
                    </a:xfrm>
                    <a:custGeom>
                      <a:avLst/>
                      <a:gdLst>
                        <a:gd name="T0" fmla="*/ 68 w 90"/>
                        <a:gd name="T1" fmla="*/ 6 h 90"/>
                        <a:gd name="T2" fmla="*/ 68 w 90"/>
                        <a:gd name="T3" fmla="*/ 6 h 90"/>
                        <a:gd name="T4" fmla="*/ 75 w 90"/>
                        <a:gd name="T5" fmla="*/ 12 h 90"/>
                        <a:gd name="T6" fmla="*/ 81 w 90"/>
                        <a:gd name="T7" fmla="*/ 19 h 90"/>
                        <a:gd name="T8" fmla="*/ 85 w 90"/>
                        <a:gd name="T9" fmla="*/ 26 h 90"/>
                        <a:gd name="T10" fmla="*/ 88 w 90"/>
                        <a:gd name="T11" fmla="*/ 34 h 90"/>
                        <a:gd name="T12" fmla="*/ 90 w 90"/>
                        <a:gd name="T13" fmla="*/ 42 h 90"/>
                        <a:gd name="T14" fmla="*/ 89 w 90"/>
                        <a:gd name="T15" fmla="*/ 51 h 90"/>
                        <a:gd name="T16" fmla="*/ 87 w 90"/>
                        <a:gd name="T17" fmla="*/ 59 h 90"/>
                        <a:gd name="T18" fmla="*/ 84 w 90"/>
                        <a:gd name="T19" fmla="*/ 68 h 90"/>
                        <a:gd name="T20" fmla="*/ 84 w 90"/>
                        <a:gd name="T21" fmla="*/ 68 h 90"/>
                        <a:gd name="T22" fmla="*/ 78 w 90"/>
                        <a:gd name="T23" fmla="*/ 75 h 90"/>
                        <a:gd name="T24" fmla="*/ 72 w 90"/>
                        <a:gd name="T25" fmla="*/ 81 h 90"/>
                        <a:gd name="T26" fmla="*/ 65 w 90"/>
                        <a:gd name="T27" fmla="*/ 85 h 90"/>
                        <a:gd name="T28" fmla="*/ 57 w 90"/>
                        <a:gd name="T29" fmla="*/ 88 h 90"/>
                        <a:gd name="T30" fmla="*/ 48 w 90"/>
                        <a:gd name="T31" fmla="*/ 90 h 90"/>
                        <a:gd name="T32" fmla="*/ 39 w 90"/>
                        <a:gd name="T33" fmla="*/ 89 h 90"/>
                        <a:gd name="T34" fmla="*/ 30 w 90"/>
                        <a:gd name="T35" fmla="*/ 88 h 90"/>
                        <a:gd name="T36" fmla="*/ 22 w 90"/>
                        <a:gd name="T37" fmla="*/ 84 h 90"/>
                        <a:gd name="T38" fmla="*/ 22 w 90"/>
                        <a:gd name="T39" fmla="*/ 84 h 90"/>
                        <a:gd name="T40" fmla="*/ 15 w 90"/>
                        <a:gd name="T41" fmla="*/ 79 h 90"/>
                        <a:gd name="T42" fmla="*/ 9 w 90"/>
                        <a:gd name="T43" fmla="*/ 72 h 90"/>
                        <a:gd name="T44" fmla="*/ 5 w 90"/>
                        <a:gd name="T45" fmla="*/ 65 h 90"/>
                        <a:gd name="T46" fmla="*/ 2 w 90"/>
                        <a:gd name="T47" fmla="*/ 57 h 90"/>
                        <a:gd name="T48" fmla="*/ 0 w 90"/>
                        <a:gd name="T49" fmla="*/ 49 h 90"/>
                        <a:gd name="T50" fmla="*/ 0 w 90"/>
                        <a:gd name="T51" fmla="*/ 40 h 90"/>
                        <a:gd name="T52" fmla="*/ 2 w 90"/>
                        <a:gd name="T53" fmla="*/ 32 h 90"/>
                        <a:gd name="T54" fmla="*/ 6 w 90"/>
                        <a:gd name="T55" fmla="*/ 23 h 90"/>
                        <a:gd name="T56" fmla="*/ 6 w 90"/>
                        <a:gd name="T57" fmla="*/ 23 h 90"/>
                        <a:gd name="T58" fmla="*/ 11 w 90"/>
                        <a:gd name="T59" fmla="*/ 16 h 90"/>
                        <a:gd name="T60" fmla="*/ 18 w 90"/>
                        <a:gd name="T61" fmla="*/ 9 h 90"/>
                        <a:gd name="T62" fmla="*/ 25 w 90"/>
                        <a:gd name="T63" fmla="*/ 5 h 90"/>
                        <a:gd name="T64" fmla="*/ 33 w 90"/>
                        <a:gd name="T65" fmla="*/ 2 h 90"/>
                        <a:gd name="T66" fmla="*/ 42 w 90"/>
                        <a:gd name="T67" fmla="*/ 0 h 90"/>
                        <a:gd name="T68" fmla="*/ 51 w 90"/>
                        <a:gd name="T69" fmla="*/ 1 h 90"/>
                        <a:gd name="T70" fmla="*/ 59 w 90"/>
                        <a:gd name="T71" fmla="*/ 3 h 90"/>
                        <a:gd name="T72" fmla="*/ 68 w 90"/>
                        <a:gd name="T73" fmla="*/ 6 h 90"/>
                        <a:gd name="T74" fmla="*/ 68 w 90"/>
                        <a:gd name="T75"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90">
                          <a:moveTo>
                            <a:pt x="68" y="6"/>
                          </a:moveTo>
                          <a:lnTo>
                            <a:pt x="68" y="6"/>
                          </a:lnTo>
                          <a:lnTo>
                            <a:pt x="75" y="12"/>
                          </a:lnTo>
                          <a:lnTo>
                            <a:pt x="81" y="19"/>
                          </a:lnTo>
                          <a:lnTo>
                            <a:pt x="85" y="26"/>
                          </a:lnTo>
                          <a:lnTo>
                            <a:pt x="88" y="34"/>
                          </a:lnTo>
                          <a:lnTo>
                            <a:pt x="90" y="42"/>
                          </a:lnTo>
                          <a:lnTo>
                            <a:pt x="89" y="51"/>
                          </a:lnTo>
                          <a:lnTo>
                            <a:pt x="87" y="59"/>
                          </a:lnTo>
                          <a:lnTo>
                            <a:pt x="84" y="68"/>
                          </a:lnTo>
                          <a:lnTo>
                            <a:pt x="84" y="68"/>
                          </a:lnTo>
                          <a:lnTo>
                            <a:pt x="78" y="75"/>
                          </a:lnTo>
                          <a:lnTo>
                            <a:pt x="72" y="81"/>
                          </a:lnTo>
                          <a:lnTo>
                            <a:pt x="65" y="85"/>
                          </a:lnTo>
                          <a:lnTo>
                            <a:pt x="57" y="88"/>
                          </a:lnTo>
                          <a:lnTo>
                            <a:pt x="48" y="90"/>
                          </a:lnTo>
                          <a:lnTo>
                            <a:pt x="39" y="89"/>
                          </a:lnTo>
                          <a:lnTo>
                            <a:pt x="30" y="88"/>
                          </a:lnTo>
                          <a:lnTo>
                            <a:pt x="22" y="84"/>
                          </a:lnTo>
                          <a:lnTo>
                            <a:pt x="22" y="84"/>
                          </a:lnTo>
                          <a:lnTo>
                            <a:pt x="15" y="79"/>
                          </a:lnTo>
                          <a:lnTo>
                            <a:pt x="9" y="72"/>
                          </a:lnTo>
                          <a:lnTo>
                            <a:pt x="5" y="65"/>
                          </a:lnTo>
                          <a:lnTo>
                            <a:pt x="2" y="57"/>
                          </a:lnTo>
                          <a:lnTo>
                            <a:pt x="0" y="49"/>
                          </a:lnTo>
                          <a:lnTo>
                            <a:pt x="0" y="40"/>
                          </a:lnTo>
                          <a:lnTo>
                            <a:pt x="2" y="32"/>
                          </a:lnTo>
                          <a:lnTo>
                            <a:pt x="6" y="23"/>
                          </a:lnTo>
                          <a:lnTo>
                            <a:pt x="6" y="23"/>
                          </a:lnTo>
                          <a:lnTo>
                            <a:pt x="11" y="16"/>
                          </a:lnTo>
                          <a:lnTo>
                            <a:pt x="18" y="9"/>
                          </a:lnTo>
                          <a:lnTo>
                            <a:pt x="25" y="5"/>
                          </a:lnTo>
                          <a:lnTo>
                            <a:pt x="33" y="2"/>
                          </a:lnTo>
                          <a:lnTo>
                            <a:pt x="42" y="0"/>
                          </a:lnTo>
                          <a:lnTo>
                            <a:pt x="51" y="1"/>
                          </a:lnTo>
                          <a:lnTo>
                            <a:pt x="59" y="3"/>
                          </a:lnTo>
                          <a:lnTo>
                            <a:pt x="68" y="6"/>
                          </a:lnTo>
                          <a:lnTo>
                            <a:pt x="6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21" name="Freeform 36">
                      <a:extLst>
                        <a:ext uri="{FF2B5EF4-FFF2-40B4-BE49-F238E27FC236}">
                          <a16:creationId xmlns:a16="http://schemas.microsoft.com/office/drawing/2014/main" id="{A00CCBE9-D4B7-5648-91F4-F194B930EBE2}"/>
                        </a:ext>
                      </a:extLst>
                    </p:cNvPr>
                    <p:cNvSpPr>
                      <a:spLocks/>
                    </p:cNvSpPr>
                    <p:nvPr/>
                  </p:nvSpPr>
                  <p:spPr bwMode="auto">
                    <a:xfrm>
                      <a:off x="4746626" y="3716338"/>
                      <a:ext cx="46038" cy="46038"/>
                    </a:xfrm>
                    <a:custGeom>
                      <a:avLst/>
                      <a:gdLst>
                        <a:gd name="T0" fmla="*/ 66 w 88"/>
                        <a:gd name="T1" fmla="*/ 6 h 88"/>
                        <a:gd name="T2" fmla="*/ 66 w 88"/>
                        <a:gd name="T3" fmla="*/ 6 h 88"/>
                        <a:gd name="T4" fmla="*/ 73 w 88"/>
                        <a:gd name="T5" fmla="*/ 11 h 88"/>
                        <a:gd name="T6" fmla="*/ 79 w 88"/>
                        <a:gd name="T7" fmla="*/ 17 h 88"/>
                        <a:gd name="T8" fmla="*/ 84 w 88"/>
                        <a:gd name="T9" fmla="*/ 24 h 88"/>
                        <a:gd name="T10" fmla="*/ 87 w 88"/>
                        <a:gd name="T11" fmla="*/ 32 h 88"/>
                        <a:gd name="T12" fmla="*/ 88 w 88"/>
                        <a:gd name="T13" fmla="*/ 41 h 88"/>
                        <a:gd name="T14" fmla="*/ 88 w 88"/>
                        <a:gd name="T15" fmla="*/ 49 h 88"/>
                        <a:gd name="T16" fmla="*/ 86 w 88"/>
                        <a:gd name="T17" fmla="*/ 58 h 88"/>
                        <a:gd name="T18" fmla="*/ 82 w 88"/>
                        <a:gd name="T19" fmla="*/ 66 h 88"/>
                        <a:gd name="T20" fmla="*/ 82 w 88"/>
                        <a:gd name="T21" fmla="*/ 66 h 88"/>
                        <a:gd name="T22" fmla="*/ 77 w 88"/>
                        <a:gd name="T23" fmla="*/ 73 h 88"/>
                        <a:gd name="T24" fmla="*/ 71 w 88"/>
                        <a:gd name="T25" fmla="*/ 79 h 88"/>
                        <a:gd name="T26" fmla="*/ 63 w 88"/>
                        <a:gd name="T27" fmla="*/ 84 h 88"/>
                        <a:gd name="T28" fmla="*/ 55 w 88"/>
                        <a:gd name="T29" fmla="*/ 87 h 88"/>
                        <a:gd name="T30" fmla="*/ 47 w 88"/>
                        <a:gd name="T31" fmla="*/ 88 h 88"/>
                        <a:gd name="T32" fmla="*/ 38 w 88"/>
                        <a:gd name="T33" fmla="*/ 88 h 88"/>
                        <a:gd name="T34" fmla="*/ 30 w 88"/>
                        <a:gd name="T35" fmla="*/ 86 h 88"/>
                        <a:gd name="T36" fmla="*/ 22 w 88"/>
                        <a:gd name="T37" fmla="*/ 82 h 88"/>
                        <a:gd name="T38" fmla="*/ 22 w 88"/>
                        <a:gd name="T39" fmla="*/ 82 h 88"/>
                        <a:gd name="T40" fmla="*/ 14 w 88"/>
                        <a:gd name="T41" fmla="*/ 77 h 88"/>
                        <a:gd name="T42" fmla="*/ 9 w 88"/>
                        <a:gd name="T43" fmla="*/ 71 h 88"/>
                        <a:gd name="T44" fmla="*/ 4 w 88"/>
                        <a:gd name="T45" fmla="*/ 63 h 88"/>
                        <a:gd name="T46" fmla="*/ 1 w 88"/>
                        <a:gd name="T47" fmla="*/ 55 h 88"/>
                        <a:gd name="T48" fmla="*/ 0 w 88"/>
                        <a:gd name="T49" fmla="*/ 47 h 88"/>
                        <a:gd name="T50" fmla="*/ 0 w 88"/>
                        <a:gd name="T51" fmla="*/ 38 h 88"/>
                        <a:gd name="T52" fmla="*/ 2 w 88"/>
                        <a:gd name="T53" fmla="*/ 30 h 88"/>
                        <a:gd name="T54" fmla="*/ 5 w 88"/>
                        <a:gd name="T55" fmla="*/ 22 h 88"/>
                        <a:gd name="T56" fmla="*/ 5 w 88"/>
                        <a:gd name="T57" fmla="*/ 22 h 88"/>
                        <a:gd name="T58" fmla="*/ 11 w 88"/>
                        <a:gd name="T59" fmla="*/ 14 h 88"/>
                        <a:gd name="T60" fmla="*/ 17 w 88"/>
                        <a:gd name="T61" fmla="*/ 9 h 88"/>
                        <a:gd name="T62" fmla="*/ 24 w 88"/>
                        <a:gd name="T63" fmla="*/ 4 h 88"/>
                        <a:gd name="T64" fmla="*/ 32 w 88"/>
                        <a:gd name="T65" fmla="*/ 1 h 88"/>
                        <a:gd name="T66" fmla="*/ 41 w 88"/>
                        <a:gd name="T67" fmla="*/ 0 h 88"/>
                        <a:gd name="T68" fmla="*/ 49 w 88"/>
                        <a:gd name="T69" fmla="*/ 0 h 88"/>
                        <a:gd name="T70" fmla="*/ 58 w 88"/>
                        <a:gd name="T71" fmla="*/ 2 h 88"/>
                        <a:gd name="T72" fmla="*/ 66 w 88"/>
                        <a:gd name="T73" fmla="*/ 6 h 88"/>
                        <a:gd name="T74" fmla="*/ 66 w 88"/>
                        <a:gd name="T75"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66" y="6"/>
                          </a:moveTo>
                          <a:lnTo>
                            <a:pt x="66" y="6"/>
                          </a:lnTo>
                          <a:lnTo>
                            <a:pt x="73" y="11"/>
                          </a:lnTo>
                          <a:lnTo>
                            <a:pt x="79" y="17"/>
                          </a:lnTo>
                          <a:lnTo>
                            <a:pt x="84" y="24"/>
                          </a:lnTo>
                          <a:lnTo>
                            <a:pt x="87" y="32"/>
                          </a:lnTo>
                          <a:lnTo>
                            <a:pt x="88" y="41"/>
                          </a:lnTo>
                          <a:lnTo>
                            <a:pt x="88" y="49"/>
                          </a:lnTo>
                          <a:lnTo>
                            <a:pt x="86" y="58"/>
                          </a:lnTo>
                          <a:lnTo>
                            <a:pt x="82" y="66"/>
                          </a:lnTo>
                          <a:lnTo>
                            <a:pt x="82" y="66"/>
                          </a:lnTo>
                          <a:lnTo>
                            <a:pt x="77" y="73"/>
                          </a:lnTo>
                          <a:lnTo>
                            <a:pt x="71" y="79"/>
                          </a:lnTo>
                          <a:lnTo>
                            <a:pt x="63" y="84"/>
                          </a:lnTo>
                          <a:lnTo>
                            <a:pt x="55" y="87"/>
                          </a:lnTo>
                          <a:lnTo>
                            <a:pt x="47" y="88"/>
                          </a:lnTo>
                          <a:lnTo>
                            <a:pt x="38" y="88"/>
                          </a:lnTo>
                          <a:lnTo>
                            <a:pt x="30" y="86"/>
                          </a:lnTo>
                          <a:lnTo>
                            <a:pt x="22" y="82"/>
                          </a:lnTo>
                          <a:lnTo>
                            <a:pt x="22" y="82"/>
                          </a:lnTo>
                          <a:lnTo>
                            <a:pt x="14" y="77"/>
                          </a:lnTo>
                          <a:lnTo>
                            <a:pt x="9" y="71"/>
                          </a:lnTo>
                          <a:lnTo>
                            <a:pt x="4" y="63"/>
                          </a:lnTo>
                          <a:lnTo>
                            <a:pt x="1" y="55"/>
                          </a:lnTo>
                          <a:lnTo>
                            <a:pt x="0" y="47"/>
                          </a:lnTo>
                          <a:lnTo>
                            <a:pt x="0" y="38"/>
                          </a:lnTo>
                          <a:lnTo>
                            <a:pt x="2" y="30"/>
                          </a:lnTo>
                          <a:lnTo>
                            <a:pt x="5" y="22"/>
                          </a:lnTo>
                          <a:lnTo>
                            <a:pt x="5" y="22"/>
                          </a:lnTo>
                          <a:lnTo>
                            <a:pt x="11" y="14"/>
                          </a:lnTo>
                          <a:lnTo>
                            <a:pt x="17" y="9"/>
                          </a:lnTo>
                          <a:lnTo>
                            <a:pt x="24" y="4"/>
                          </a:lnTo>
                          <a:lnTo>
                            <a:pt x="32" y="1"/>
                          </a:lnTo>
                          <a:lnTo>
                            <a:pt x="41" y="0"/>
                          </a:lnTo>
                          <a:lnTo>
                            <a:pt x="49" y="0"/>
                          </a:lnTo>
                          <a:lnTo>
                            <a:pt x="58" y="2"/>
                          </a:lnTo>
                          <a:lnTo>
                            <a:pt x="66" y="6"/>
                          </a:lnTo>
                          <a:lnTo>
                            <a:pt x="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22" name="Freeform 37">
                      <a:extLst>
                        <a:ext uri="{FF2B5EF4-FFF2-40B4-BE49-F238E27FC236}">
                          <a16:creationId xmlns:a16="http://schemas.microsoft.com/office/drawing/2014/main" id="{D6A524D5-23C1-B744-98AB-5F32CFD08850}"/>
                        </a:ext>
                      </a:extLst>
                    </p:cNvPr>
                    <p:cNvSpPr>
                      <a:spLocks/>
                    </p:cNvSpPr>
                    <p:nvPr/>
                  </p:nvSpPr>
                  <p:spPr bwMode="auto">
                    <a:xfrm>
                      <a:off x="4843463" y="3767138"/>
                      <a:ext cx="47625" cy="47625"/>
                    </a:xfrm>
                    <a:custGeom>
                      <a:avLst/>
                      <a:gdLst>
                        <a:gd name="T0" fmla="*/ 68 w 90"/>
                        <a:gd name="T1" fmla="*/ 7 h 90"/>
                        <a:gd name="T2" fmla="*/ 68 w 90"/>
                        <a:gd name="T3" fmla="*/ 7 h 90"/>
                        <a:gd name="T4" fmla="*/ 75 w 90"/>
                        <a:gd name="T5" fmla="*/ 12 h 90"/>
                        <a:gd name="T6" fmla="*/ 81 w 90"/>
                        <a:gd name="T7" fmla="*/ 19 h 90"/>
                        <a:gd name="T8" fmla="*/ 85 w 90"/>
                        <a:gd name="T9" fmla="*/ 26 h 90"/>
                        <a:gd name="T10" fmla="*/ 88 w 90"/>
                        <a:gd name="T11" fmla="*/ 34 h 90"/>
                        <a:gd name="T12" fmla="*/ 90 w 90"/>
                        <a:gd name="T13" fmla="*/ 42 h 90"/>
                        <a:gd name="T14" fmla="*/ 90 w 90"/>
                        <a:gd name="T15" fmla="*/ 51 h 90"/>
                        <a:gd name="T16" fmla="*/ 88 w 90"/>
                        <a:gd name="T17" fmla="*/ 59 h 90"/>
                        <a:gd name="T18" fmla="*/ 84 w 90"/>
                        <a:gd name="T19" fmla="*/ 68 h 90"/>
                        <a:gd name="T20" fmla="*/ 84 w 90"/>
                        <a:gd name="T21" fmla="*/ 68 h 90"/>
                        <a:gd name="T22" fmla="*/ 79 w 90"/>
                        <a:gd name="T23" fmla="*/ 75 h 90"/>
                        <a:gd name="T24" fmla="*/ 72 w 90"/>
                        <a:gd name="T25" fmla="*/ 81 h 90"/>
                        <a:gd name="T26" fmla="*/ 65 w 90"/>
                        <a:gd name="T27" fmla="*/ 85 h 90"/>
                        <a:gd name="T28" fmla="*/ 57 w 90"/>
                        <a:gd name="T29" fmla="*/ 88 h 90"/>
                        <a:gd name="T30" fmla="*/ 49 w 90"/>
                        <a:gd name="T31" fmla="*/ 90 h 90"/>
                        <a:gd name="T32" fmla="*/ 40 w 90"/>
                        <a:gd name="T33" fmla="*/ 89 h 90"/>
                        <a:gd name="T34" fmla="*/ 32 w 90"/>
                        <a:gd name="T35" fmla="*/ 87 h 90"/>
                        <a:gd name="T36" fmla="*/ 24 w 90"/>
                        <a:gd name="T37" fmla="*/ 84 h 90"/>
                        <a:gd name="T38" fmla="*/ 24 w 90"/>
                        <a:gd name="T39" fmla="*/ 84 h 90"/>
                        <a:gd name="T40" fmla="*/ 15 w 90"/>
                        <a:gd name="T41" fmla="*/ 78 h 90"/>
                        <a:gd name="T42" fmla="*/ 9 w 90"/>
                        <a:gd name="T43" fmla="*/ 72 h 90"/>
                        <a:gd name="T44" fmla="*/ 5 w 90"/>
                        <a:gd name="T45" fmla="*/ 65 h 90"/>
                        <a:gd name="T46" fmla="*/ 2 w 90"/>
                        <a:gd name="T47" fmla="*/ 57 h 90"/>
                        <a:gd name="T48" fmla="*/ 0 w 90"/>
                        <a:gd name="T49" fmla="*/ 48 h 90"/>
                        <a:gd name="T50" fmla="*/ 1 w 90"/>
                        <a:gd name="T51" fmla="*/ 40 h 90"/>
                        <a:gd name="T52" fmla="*/ 3 w 90"/>
                        <a:gd name="T53" fmla="*/ 31 h 90"/>
                        <a:gd name="T54" fmla="*/ 6 w 90"/>
                        <a:gd name="T55" fmla="*/ 23 h 90"/>
                        <a:gd name="T56" fmla="*/ 6 w 90"/>
                        <a:gd name="T57" fmla="*/ 23 h 90"/>
                        <a:gd name="T58" fmla="*/ 12 w 90"/>
                        <a:gd name="T59" fmla="*/ 16 h 90"/>
                        <a:gd name="T60" fmla="*/ 18 w 90"/>
                        <a:gd name="T61" fmla="*/ 10 h 90"/>
                        <a:gd name="T62" fmla="*/ 26 w 90"/>
                        <a:gd name="T63" fmla="*/ 6 h 90"/>
                        <a:gd name="T64" fmla="*/ 34 w 90"/>
                        <a:gd name="T65" fmla="*/ 2 h 90"/>
                        <a:gd name="T66" fmla="*/ 43 w 90"/>
                        <a:gd name="T67" fmla="*/ 0 h 90"/>
                        <a:gd name="T68" fmla="*/ 51 w 90"/>
                        <a:gd name="T69" fmla="*/ 0 h 90"/>
                        <a:gd name="T70" fmla="*/ 60 w 90"/>
                        <a:gd name="T71" fmla="*/ 2 h 90"/>
                        <a:gd name="T72" fmla="*/ 68 w 90"/>
                        <a:gd name="T73" fmla="*/ 7 h 90"/>
                        <a:gd name="T74" fmla="*/ 68 w 90"/>
                        <a:gd name="T75"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90">
                          <a:moveTo>
                            <a:pt x="68" y="7"/>
                          </a:moveTo>
                          <a:lnTo>
                            <a:pt x="68" y="7"/>
                          </a:lnTo>
                          <a:lnTo>
                            <a:pt x="75" y="12"/>
                          </a:lnTo>
                          <a:lnTo>
                            <a:pt x="81" y="19"/>
                          </a:lnTo>
                          <a:lnTo>
                            <a:pt x="85" y="26"/>
                          </a:lnTo>
                          <a:lnTo>
                            <a:pt x="88" y="34"/>
                          </a:lnTo>
                          <a:lnTo>
                            <a:pt x="90" y="42"/>
                          </a:lnTo>
                          <a:lnTo>
                            <a:pt x="90" y="51"/>
                          </a:lnTo>
                          <a:lnTo>
                            <a:pt x="88" y="59"/>
                          </a:lnTo>
                          <a:lnTo>
                            <a:pt x="84" y="68"/>
                          </a:lnTo>
                          <a:lnTo>
                            <a:pt x="84" y="68"/>
                          </a:lnTo>
                          <a:lnTo>
                            <a:pt x="79" y="75"/>
                          </a:lnTo>
                          <a:lnTo>
                            <a:pt x="72" y="81"/>
                          </a:lnTo>
                          <a:lnTo>
                            <a:pt x="65" y="85"/>
                          </a:lnTo>
                          <a:lnTo>
                            <a:pt x="57" y="88"/>
                          </a:lnTo>
                          <a:lnTo>
                            <a:pt x="49" y="90"/>
                          </a:lnTo>
                          <a:lnTo>
                            <a:pt x="40" y="89"/>
                          </a:lnTo>
                          <a:lnTo>
                            <a:pt x="32" y="87"/>
                          </a:lnTo>
                          <a:lnTo>
                            <a:pt x="24" y="84"/>
                          </a:lnTo>
                          <a:lnTo>
                            <a:pt x="24" y="84"/>
                          </a:lnTo>
                          <a:lnTo>
                            <a:pt x="15" y="78"/>
                          </a:lnTo>
                          <a:lnTo>
                            <a:pt x="9" y="72"/>
                          </a:lnTo>
                          <a:lnTo>
                            <a:pt x="5" y="65"/>
                          </a:lnTo>
                          <a:lnTo>
                            <a:pt x="2" y="57"/>
                          </a:lnTo>
                          <a:lnTo>
                            <a:pt x="0" y="48"/>
                          </a:lnTo>
                          <a:lnTo>
                            <a:pt x="1" y="40"/>
                          </a:lnTo>
                          <a:lnTo>
                            <a:pt x="3" y="31"/>
                          </a:lnTo>
                          <a:lnTo>
                            <a:pt x="6" y="23"/>
                          </a:lnTo>
                          <a:lnTo>
                            <a:pt x="6" y="23"/>
                          </a:lnTo>
                          <a:lnTo>
                            <a:pt x="12" y="16"/>
                          </a:lnTo>
                          <a:lnTo>
                            <a:pt x="18" y="10"/>
                          </a:lnTo>
                          <a:lnTo>
                            <a:pt x="26" y="6"/>
                          </a:lnTo>
                          <a:lnTo>
                            <a:pt x="34" y="2"/>
                          </a:lnTo>
                          <a:lnTo>
                            <a:pt x="43" y="0"/>
                          </a:lnTo>
                          <a:lnTo>
                            <a:pt x="51" y="0"/>
                          </a:lnTo>
                          <a:lnTo>
                            <a:pt x="60" y="2"/>
                          </a:lnTo>
                          <a:lnTo>
                            <a:pt x="68" y="7"/>
                          </a:lnTo>
                          <a:lnTo>
                            <a:pt x="6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23" name="Freeform 38">
                      <a:extLst>
                        <a:ext uri="{FF2B5EF4-FFF2-40B4-BE49-F238E27FC236}">
                          <a16:creationId xmlns:a16="http://schemas.microsoft.com/office/drawing/2014/main" id="{478D5AFE-F9C9-6841-A130-344EA05823EC}"/>
                        </a:ext>
                      </a:extLst>
                    </p:cNvPr>
                    <p:cNvSpPr>
                      <a:spLocks/>
                    </p:cNvSpPr>
                    <p:nvPr/>
                  </p:nvSpPr>
                  <p:spPr bwMode="auto">
                    <a:xfrm>
                      <a:off x="4638676" y="3840163"/>
                      <a:ext cx="79375" cy="109538"/>
                    </a:xfrm>
                    <a:custGeom>
                      <a:avLst/>
                      <a:gdLst>
                        <a:gd name="T0" fmla="*/ 143 w 152"/>
                        <a:gd name="T1" fmla="*/ 46 h 206"/>
                        <a:gd name="T2" fmla="*/ 143 w 152"/>
                        <a:gd name="T3" fmla="*/ 46 h 206"/>
                        <a:gd name="T4" fmla="*/ 147 w 152"/>
                        <a:gd name="T5" fmla="*/ 23 h 206"/>
                        <a:gd name="T6" fmla="*/ 152 w 152"/>
                        <a:gd name="T7" fmla="*/ 0 h 206"/>
                        <a:gd name="T8" fmla="*/ 152 w 152"/>
                        <a:gd name="T9" fmla="*/ 0 h 206"/>
                        <a:gd name="T10" fmla="*/ 128 w 152"/>
                        <a:gd name="T11" fmla="*/ 20 h 206"/>
                        <a:gd name="T12" fmla="*/ 105 w 152"/>
                        <a:gd name="T13" fmla="*/ 41 h 206"/>
                        <a:gd name="T14" fmla="*/ 83 w 152"/>
                        <a:gd name="T15" fmla="*/ 63 h 206"/>
                        <a:gd name="T16" fmla="*/ 63 w 152"/>
                        <a:gd name="T17" fmla="*/ 87 h 206"/>
                        <a:gd name="T18" fmla="*/ 45 w 152"/>
                        <a:gd name="T19" fmla="*/ 110 h 206"/>
                        <a:gd name="T20" fmla="*/ 29 w 152"/>
                        <a:gd name="T21" fmla="*/ 134 h 206"/>
                        <a:gd name="T22" fmla="*/ 14 w 152"/>
                        <a:gd name="T23" fmla="*/ 158 h 206"/>
                        <a:gd name="T24" fmla="*/ 0 w 152"/>
                        <a:gd name="T25" fmla="*/ 182 h 206"/>
                        <a:gd name="T26" fmla="*/ 0 w 152"/>
                        <a:gd name="T27" fmla="*/ 182 h 206"/>
                        <a:gd name="T28" fmla="*/ 21 w 152"/>
                        <a:gd name="T29" fmla="*/ 206 h 206"/>
                        <a:gd name="T30" fmla="*/ 21 w 152"/>
                        <a:gd name="T31" fmla="*/ 206 h 206"/>
                        <a:gd name="T32" fmla="*/ 33 w 152"/>
                        <a:gd name="T33" fmla="*/ 186 h 206"/>
                        <a:gd name="T34" fmla="*/ 45 w 152"/>
                        <a:gd name="T35" fmla="*/ 164 h 206"/>
                        <a:gd name="T36" fmla="*/ 58 w 152"/>
                        <a:gd name="T37" fmla="*/ 144 h 206"/>
                        <a:gd name="T38" fmla="*/ 73 w 152"/>
                        <a:gd name="T39" fmla="*/ 124 h 206"/>
                        <a:gd name="T40" fmla="*/ 88 w 152"/>
                        <a:gd name="T41" fmla="*/ 104 h 206"/>
                        <a:gd name="T42" fmla="*/ 106 w 152"/>
                        <a:gd name="T43" fmla="*/ 84 h 206"/>
                        <a:gd name="T44" fmla="*/ 124 w 152"/>
                        <a:gd name="T45" fmla="*/ 64 h 206"/>
                        <a:gd name="T46" fmla="*/ 143 w 152"/>
                        <a:gd name="T47" fmla="*/ 46 h 206"/>
                        <a:gd name="T48" fmla="*/ 143 w 152"/>
                        <a:gd name="T49" fmla="*/ 4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 h="206">
                          <a:moveTo>
                            <a:pt x="143" y="46"/>
                          </a:moveTo>
                          <a:lnTo>
                            <a:pt x="143" y="46"/>
                          </a:lnTo>
                          <a:lnTo>
                            <a:pt x="147" y="23"/>
                          </a:lnTo>
                          <a:lnTo>
                            <a:pt x="152" y="0"/>
                          </a:lnTo>
                          <a:lnTo>
                            <a:pt x="152" y="0"/>
                          </a:lnTo>
                          <a:lnTo>
                            <a:pt x="128" y="20"/>
                          </a:lnTo>
                          <a:lnTo>
                            <a:pt x="105" y="41"/>
                          </a:lnTo>
                          <a:lnTo>
                            <a:pt x="83" y="63"/>
                          </a:lnTo>
                          <a:lnTo>
                            <a:pt x="63" y="87"/>
                          </a:lnTo>
                          <a:lnTo>
                            <a:pt x="45" y="110"/>
                          </a:lnTo>
                          <a:lnTo>
                            <a:pt x="29" y="134"/>
                          </a:lnTo>
                          <a:lnTo>
                            <a:pt x="14" y="158"/>
                          </a:lnTo>
                          <a:lnTo>
                            <a:pt x="0" y="182"/>
                          </a:lnTo>
                          <a:lnTo>
                            <a:pt x="0" y="182"/>
                          </a:lnTo>
                          <a:lnTo>
                            <a:pt x="21" y="206"/>
                          </a:lnTo>
                          <a:lnTo>
                            <a:pt x="21" y="206"/>
                          </a:lnTo>
                          <a:lnTo>
                            <a:pt x="33" y="186"/>
                          </a:lnTo>
                          <a:lnTo>
                            <a:pt x="45" y="164"/>
                          </a:lnTo>
                          <a:lnTo>
                            <a:pt x="58" y="144"/>
                          </a:lnTo>
                          <a:lnTo>
                            <a:pt x="73" y="124"/>
                          </a:lnTo>
                          <a:lnTo>
                            <a:pt x="88" y="104"/>
                          </a:lnTo>
                          <a:lnTo>
                            <a:pt x="106" y="84"/>
                          </a:lnTo>
                          <a:lnTo>
                            <a:pt x="124" y="64"/>
                          </a:lnTo>
                          <a:lnTo>
                            <a:pt x="143" y="46"/>
                          </a:lnTo>
                          <a:lnTo>
                            <a:pt x="14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24" name="Freeform 39">
                      <a:extLst>
                        <a:ext uri="{FF2B5EF4-FFF2-40B4-BE49-F238E27FC236}">
                          <a16:creationId xmlns:a16="http://schemas.microsoft.com/office/drawing/2014/main" id="{52760790-A8E0-114D-A7B2-A788B5C44004}"/>
                        </a:ext>
                      </a:extLst>
                    </p:cNvPr>
                    <p:cNvSpPr>
                      <a:spLocks/>
                    </p:cNvSpPr>
                    <p:nvPr/>
                  </p:nvSpPr>
                  <p:spPr bwMode="auto">
                    <a:xfrm>
                      <a:off x="4732338" y="3786188"/>
                      <a:ext cx="131763" cy="63500"/>
                    </a:xfrm>
                    <a:custGeom>
                      <a:avLst/>
                      <a:gdLst>
                        <a:gd name="T0" fmla="*/ 11 w 247"/>
                        <a:gd name="T1" fmla="*/ 76 h 119"/>
                        <a:gd name="T2" fmla="*/ 11 w 247"/>
                        <a:gd name="T3" fmla="*/ 76 h 119"/>
                        <a:gd name="T4" fmla="*/ 5 w 247"/>
                        <a:gd name="T5" fmla="*/ 97 h 119"/>
                        <a:gd name="T6" fmla="*/ 0 w 247"/>
                        <a:gd name="T7" fmla="*/ 119 h 119"/>
                        <a:gd name="T8" fmla="*/ 0 w 247"/>
                        <a:gd name="T9" fmla="*/ 119 h 119"/>
                        <a:gd name="T10" fmla="*/ 14 w 247"/>
                        <a:gd name="T11" fmla="*/ 109 h 119"/>
                        <a:gd name="T12" fmla="*/ 30 w 247"/>
                        <a:gd name="T13" fmla="*/ 100 h 119"/>
                        <a:gd name="T14" fmla="*/ 45 w 247"/>
                        <a:gd name="T15" fmla="*/ 91 h 119"/>
                        <a:gd name="T16" fmla="*/ 61 w 247"/>
                        <a:gd name="T17" fmla="*/ 83 h 119"/>
                        <a:gd name="T18" fmla="*/ 92 w 247"/>
                        <a:gd name="T19" fmla="*/ 67 h 119"/>
                        <a:gd name="T20" fmla="*/ 123 w 247"/>
                        <a:gd name="T21" fmla="*/ 55 h 119"/>
                        <a:gd name="T22" fmla="*/ 156 w 247"/>
                        <a:gd name="T23" fmla="*/ 45 h 119"/>
                        <a:gd name="T24" fmla="*/ 187 w 247"/>
                        <a:gd name="T25" fmla="*/ 36 h 119"/>
                        <a:gd name="T26" fmla="*/ 217 w 247"/>
                        <a:gd name="T27" fmla="*/ 30 h 119"/>
                        <a:gd name="T28" fmla="*/ 247 w 247"/>
                        <a:gd name="T29" fmla="*/ 25 h 119"/>
                        <a:gd name="T30" fmla="*/ 247 w 247"/>
                        <a:gd name="T31" fmla="*/ 25 h 119"/>
                        <a:gd name="T32" fmla="*/ 232 w 247"/>
                        <a:gd name="T33" fmla="*/ 12 h 119"/>
                        <a:gd name="T34" fmla="*/ 214 w 247"/>
                        <a:gd name="T35" fmla="*/ 0 h 119"/>
                        <a:gd name="T36" fmla="*/ 214 w 247"/>
                        <a:gd name="T37" fmla="*/ 0 h 119"/>
                        <a:gd name="T38" fmla="*/ 190 w 247"/>
                        <a:gd name="T39" fmla="*/ 5 h 119"/>
                        <a:gd name="T40" fmla="*/ 165 w 247"/>
                        <a:gd name="T41" fmla="*/ 11 h 119"/>
                        <a:gd name="T42" fmla="*/ 140 w 247"/>
                        <a:gd name="T43" fmla="*/ 18 h 119"/>
                        <a:gd name="T44" fmla="*/ 113 w 247"/>
                        <a:gd name="T45" fmla="*/ 27 h 119"/>
                        <a:gd name="T46" fmla="*/ 88 w 247"/>
                        <a:gd name="T47" fmla="*/ 37 h 119"/>
                        <a:gd name="T48" fmla="*/ 62 w 247"/>
                        <a:gd name="T49" fmla="*/ 48 h 119"/>
                        <a:gd name="T50" fmla="*/ 37 w 247"/>
                        <a:gd name="T51" fmla="*/ 61 h 119"/>
                        <a:gd name="T52" fmla="*/ 11 w 247"/>
                        <a:gd name="T53" fmla="*/ 76 h 119"/>
                        <a:gd name="T54" fmla="*/ 11 w 247"/>
                        <a:gd name="T55" fmla="*/ 7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7" h="119">
                          <a:moveTo>
                            <a:pt x="11" y="76"/>
                          </a:moveTo>
                          <a:lnTo>
                            <a:pt x="11" y="76"/>
                          </a:lnTo>
                          <a:lnTo>
                            <a:pt x="5" y="97"/>
                          </a:lnTo>
                          <a:lnTo>
                            <a:pt x="0" y="119"/>
                          </a:lnTo>
                          <a:lnTo>
                            <a:pt x="0" y="119"/>
                          </a:lnTo>
                          <a:lnTo>
                            <a:pt x="14" y="109"/>
                          </a:lnTo>
                          <a:lnTo>
                            <a:pt x="30" y="100"/>
                          </a:lnTo>
                          <a:lnTo>
                            <a:pt x="45" y="91"/>
                          </a:lnTo>
                          <a:lnTo>
                            <a:pt x="61" y="83"/>
                          </a:lnTo>
                          <a:lnTo>
                            <a:pt x="92" y="67"/>
                          </a:lnTo>
                          <a:lnTo>
                            <a:pt x="123" y="55"/>
                          </a:lnTo>
                          <a:lnTo>
                            <a:pt x="156" y="45"/>
                          </a:lnTo>
                          <a:lnTo>
                            <a:pt x="187" y="36"/>
                          </a:lnTo>
                          <a:lnTo>
                            <a:pt x="217" y="30"/>
                          </a:lnTo>
                          <a:lnTo>
                            <a:pt x="247" y="25"/>
                          </a:lnTo>
                          <a:lnTo>
                            <a:pt x="247" y="25"/>
                          </a:lnTo>
                          <a:lnTo>
                            <a:pt x="232" y="12"/>
                          </a:lnTo>
                          <a:lnTo>
                            <a:pt x="214" y="0"/>
                          </a:lnTo>
                          <a:lnTo>
                            <a:pt x="214" y="0"/>
                          </a:lnTo>
                          <a:lnTo>
                            <a:pt x="190" y="5"/>
                          </a:lnTo>
                          <a:lnTo>
                            <a:pt x="165" y="11"/>
                          </a:lnTo>
                          <a:lnTo>
                            <a:pt x="140" y="18"/>
                          </a:lnTo>
                          <a:lnTo>
                            <a:pt x="113" y="27"/>
                          </a:lnTo>
                          <a:lnTo>
                            <a:pt x="88" y="37"/>
                          </a:lnTo>
                          <a:lnTo>
                            <a:pt x="62" y="48"/>
                          </a:lnTo>
                          <a:lnTo>
                            <a:pt x="37" y="61"/>
                          </a:lnTo>
                          <a:lnTo>
                            <a:pt x="11" y="76"/>
                          </a:lnTo>
                          <a:lnTo>
                            <a:pt x="1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25" name="Freeform 40">
                      <a:extLst>
                        <a:ext uri="{FF2B5EF4-FFF2-40B4-BE49-F238E27FC236}">
                          <a16:creationId xmlns:a16="http://schemas.microsoft.com/office/drawing/2014/main" id="{B172C9F7-3D50-8741-A134-1CE672E1F8E2}"/>
                        </a:ext>
                      </a:extLst>
                    </p:cNvPr>
                    <p:cNvSpPr>
                      <a:spLocks/>
                    </p:cNvSpPr>
                    <p:nvPr/>
                  </p:nvSpPr>
                  <p:spPr bwMode="auto">
                    <a:xfrm>
                      <a:off x="4868863" y="3778251"/>
                      <a:ext cx="82550" cy="19050"/>
                    </a:xfrm>
                    <a:custGeom>
                      <a:avLst/>
                      <a:gdLst>
                        <a:gd name="T0" fmla="*/ 0 w 158"/>
                        <a:gd name="T1" fmla="*/ 7 h 34"/>
                        <a:gd name="T2" fmla="*/ 0 w 158"/>
                        <a:gd name="T3" fmla="*/ 7 h 34"/>
                        <a:gd name="T4" fmla="*/ 20 w 158"/>
                        <a:gd name="T5" fmla="*/ 25 h 34"/>
                        <a:gd name="T6" fmla="*/ 20 w 158"/>
                        <a:gd name="T7" fmla="*/ 25 h 34"/>
                        <a:gd name="T8" fmla="*/ 30 w 158"/>
                        <a:gd name="T9" fmla="*/ 34 h 34"/>
                        <a:gd name="T10" fmla="*/ 30 w 158"/>
                        <a:gd name="T11" fmla="*/ 34 h 34"/>
                        <a:gd name="T12" fmla="*/ 52 w 158"/>
                        <a:gd name="T13" fmla="*/ 32 h 34"/>
                        <a:gd name="T14" fmla="*/ 73 w 158"/>
                        <a:gd name="T15" fmla="*/ 31 h 34"/>
                        <a:gd name="T16" fmla="*/ 110 w 158"/>
                        <a:gd name="T17" fmla="*/ 30 h 34"/>
                        <a:gd name="T18" fmla="*/ 138 w 158"/>
                        <a:gd name="T19" fmla="*/ 30 h 34"/>
                        <a:gd name="T20" fmla="*/ 158 w 158"/>
                        <a:gd name="T21" fmla="*/ 32 h 34"/>
                        <a:gd name="T22" fmla="*/ 158 w 158"/>
                        <a:gd name="T23" fmla="*/ 32 h 34"/>
                        <a:gd name="T24" fmla="*/ 147 w 158"/>
                        <a:gd name="T25" fmla="*/ 16 h 34"/>
                        <a:gd name="T26" fmla="*/ 137 w 158"/>
                        <a:gd name="T27" fmla="*/ 1 h 34"/>
                        <a:gd name="T28" fmla="*/ 137 w 158"/>
                        <a:gd name="T29" fmla="*/ 1 h 34"/>
                        <a:gd name="T30" fmla="*/ 111 w 158"/>
                        <a:gd name="T31" fmla="*/ 0 h 34"/>
                        <a:gd name="T32" fmla="*/ 79 w 158"/>
                        <a:gd name="T33" fmla="*/ 1 h 34"/>
                        <a:gd name="T34" fmla="*/ 41 w 158"/>
                        <a:gd name="T35" fmla="*/ 3 h 34"/>
                        <a:gd name="T36" fmla="*/ 0 w 158"/>
                        <a:gd name="T37" fmla="*/ 7 h 34"/>
                        <a:gd name="T38" fmla="*/ 0 w 158"/>
                        <a:gd name="T39"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34">
                          <a:moveTo>
                            <a:pt x="0" y="7"/>
                          </a:moveTo>
                          <a:lnTo>
                            <a:pt x="0" y="7"/>
                          </a:lnTo>
                          <a:lnTo>
                            <a:pt x="20" y="25"/>
                          </a:lnTo>
                          <a:lnTo>
                            <a:pt x="20" y="25"/>
                          </a:lnTo>
                          <a:lnTo>
                            <a:pt x="30" y="34"/>
                          </a:lnTo>
                          <a:lnTo>
                            <a:pt x="30" y="34"/>
                          </a:lnTo>
                          <a:lnTo>
                            <a:pt x="52" y="32"/>
                          </a:lnTo>
                          <a:lnTo>
                            <a:pt x="73" y="31"/>
                          </a:lnTo>
                          <a:lnTo>
                            <a:pt x="110" y="30"/>
                          </a:lnTo>
                          <a:lnTo>
                            <a:pt x="138" y="30"/>
                          </a:lnTo>
                          <a:lnTo>
                            <a:pt x="158" y="32"/>
                          </a:lnTo>
                          <a:lnTo>
                            <a:pt x="158" y="32"/>
                          </a:lnTo>
                          <a:lnTo>
                            <a:pt x="147" y="16"/>
                          </a:lnTo>
                          <a:lnTo>
                            <a:pt x="137" y="1"/>
                          </a:lnTo>
                          <a:lnTo>
                            <a:pt x="137" y="1"/>
                          </a:lnTo>
                          <a:lnTo>
                            <a:pt x="111" y="0"/>
                          </a:lnTo>
                          <a:lnTo>
                            <a:pt x="79" y="1"/>
                          </a:lnTo>
                          <a:lnTo>
                            <a:pt x="41" y="3"/>
                          </a:lnTo>
                          <a:lnTo>
                            <a:pt x="0" y="7"/>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26" name="Freeform 41">
                      <a:extLst>
                        <a:ext uri="{FF2B5EF4-FFF2-40B4-BE49-F238E27FC236}">
                          <a16:creationId xmlns:a16="http://schemas.microsoft.com/office/drawing/2014/main" id="{0818FB9E-5F2D-8444-843F-425D4455FC1D}"/>
                        </a:ext>
                      </a:extLst>
                    </p:cNvPr>
                    <p:cNvSpPr>
                      <a:spLocks/>
                    </p:cNvSpPr>
                    <p:nvPr/>
                  </p:nvSpPr>
                  <p:spPr bwMode="auto">
                    <a:xfrm>
                      <a:off x="4599771" y="3951288"/>
                      <a:ext cx="41275" cy="93663"/>
                    </a:xfrm>
                    <a:custGeom>
                      <a:avLst/>
                      <a:gdLst>
                        <a:gd name="T0" fmla="*/ 54 w 77"/>
                        <a:gd name="T1" fmla="*/ 0 h 175"/>
                        <a:gd name="T2" fmla="*/ 54 w 77"/>
                        <a:gd name="T3" fmla="*/ 0 h 175"/>
                        <a:gd name="T4" fmla="*/ 44 w 77"/>
                        <a:gd name="T5" fmla="*/ 21 h 175"/>
                        <a:gd name="T6" fmla="*/ 35 w 77"/>
                        <a:gd name="T7" fmla="*/ 42 h 175"/>
                        <a:gd name="T8" fmla="*/ 20 w 77"/>
                        <a:gd name="T9" fmla="*/ 81 h 175"/>
                        <a:gd name="T10" fmla="*/ 9 w 77"/>
                        <a:gd name="T11" fmla="*/ 116 h 175"/>
                        <a:gd name="T12" fmla="*/ 0 w 77"/>
                        <a:gd name="T13" fmla="*/ 144 h 175"/>
                        <a:gd name="T14" fmla="*/ 0 w 77"/>
                        <a:gd name="T15" fmla="*/ 144 h 175"/>
                        <a:gd name="T16" fmla="*/ 12 w 77"/>
                        <a:gd name="T17" fmla="*/ 159 h 175"/>
                        <a:gd name="T18" fmla="*/ 24 w 77"/>
                        <a:gd name="T19" fmla="*/ 175 h 175"/>
                        <a:gd name="T20" fmla="*/ 24 w 77"/>
                        <a:gd name="T21" fmla="*/ 175 h 175"/>
                        <a:gd name="T22" fmla="*/ 30 w 77"/>
                        <a:gd name="T23" fmla="*/ 148 h 175"/>
                        <a:gd name="T24" fmla="*/ 41 w 77"/>
                        <a:gd name="T25" fmla="*/ 114 h 175"/>
                        <a:gd name="T26" fmla="*/ 48 w 77"/>
                        <a:gd name="T27" fmla="*/ 93 h 175"/>
                        <a:gd name="T28" fmla="*/ 56 w 77"/>
                        <a:gd name="T29" fmla="*/ 72 h 175"/>
                        <a:gd name="T30" fmla="*/ 65 w 77"/>
                        <a:gd name="T31" fmla="*/ 48 h 175"/>
                        <a:gd name="T32" fmla="*/ 77 w 77"/>
                        <a:gd name="T33" fmla="*/ 24 h 175"/>
                        <a:gd name="T34" fmla="*/ 77 w 77"/>
                        <a:gd name="T35" fmla="*/ 24 h 175"/>
                        <a:gd name="T36" fmla="*/ 54 w 77"/>
                        <a:gd name="T37" fmla="*/ 0 h 175"/>
                        <a:gd name="T38" fmla="*/ 54 w 77"/>
                        <a:gd name="T3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175">
                          <a:moveTo>
                            <a:pt x="54" y="0"/>
                          </a:moveTo>
                          <a:lnTo>
                            <a:pt x="54" y="0"/>
                          </a:lnTo>
                          <a:lnTo>
                            <a:pt x="44" y="21"/>
                          </a:lnTo>
                          <a:lnTo>
                            <a:pt x="35" y="42"/>
                          </a:lnTo>
                          <a:lnTo>
                            <a:pt x="20" y="81"/>
                          </a:lnTo>
                          <a:lnTo>
                            <a:pt x="9" y="116"/>
                          </a:lnTo>
                          <a:lnTo>
                            <a:pt x="0" y="144"/>
                          </a:lnTo>
                          <a:lnTo>
                            <a:pt x="0" y="144"/>
                          </a:lnTo>
                          <a:lnTo>
                            <a:pt x="12" y="159"/>
                          </a:lnTo>
                          <a:lnTo>
                            <a:pt x="24" y="175"/>
                          </a:lnTo>
                          <a:lnTo>
                            <a:pt x="24" y="175"/>
                          </a:lnTo>
                          <a:lnTo>
                            <a:pt x="30" y="148"/>
                          </a:lnTo>
                          <a:lnTo>
                            <a:pt x="41" y="114"/>
                          </a:lnTo>
                          <a:lnTo>
                            <a:pt x="48" y="93"/>
                          </a:lnTo>
                          <a:lnTo>
                            <a:pt x="56" y="72"/>
                          </a:lnTo>
                          <a:lnTo>
                            <a:pt x="65" y="48"/>
                          </a:lnTo>
                          <a:lnTo>
                            <a:pt x="77" y="24"/>
                          </a:lnTo>
                          <a:lnTo>
                            <a:pt x="77" y="24"/>
                          </a:lnTo>
                          <a:lnTo>
                            <a:pt x="54"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27" name="Freeform 42">
                      <a:extLst>
                        <a:ext uri="{FF2B5EF4-FFF2-40B4-BE49-F238E27FC236}">
                          <a16:creationId xmlns:a16="http://schemas.microsoft.com/office/drawing/2014/main" id="{5D2B5D5C-29E3-8145-8AA4-80EA75C32114}"/>
                        </a:ext>
                      </a:extLst>
                    </p:cNvPr>
                    <p:cNvSpPr>
                      <a:spLocks/>
                    </p:cNvSpPr>
                    <p:nvPr/>
                  </p:nvSpPr>
                  <p:spPr bwMode="auto">
                    <a:xfrm>
                      <a:off x="4718051" y="3743326"/>
                      <a:ext cx="55563" cy="96838"/>
                    </a:xfrm>
                    <a:custGeom>
                      <a:avLst/>
                      <a:gdLst>
                        <a:gd name="T0" fmla="*/ 38 w 105"/>
                        <a:gd name="T1" fmla="*/ 156 h 182"/>
                        <a:gd name="T2" fmla="*/ 38 w 105"/>
                        <a:gd name="T3" fmla="*/ 156 h 182"/>
                        <a:gd name="T4" fmla="*/ 45 w 105"/>
                        <a:gd name="T5" fmla="*/ 135 h 182"/>
                        <a:gd name="T6" fmla="*/ 53 w 105"/>
                        <a:gd name="T7" fmla="*/ 115 h 182"/>
                        <a:gd name="T8" fmla="*/ 61 w 105"/>
                        <a:gd name="T9" fmla="*/ 96 h 182"/>
                        <a:gd name="T10" fmla="*/ 70 w 105"/>
                        <a:gd name="T11" fmla="*/ 77 h 182"/>
                        <a:gd name="T12" fmla="*/ 87 w 105"/>
                        <a:gd name="T13" fmla="*/ 41 h 182"/>
                        <a:gd name="T14" fmla="*/ 105 w 105"/>
                        <a:gd name="T15" fmla="*/ 10 h 182"/>
                        <a:gd name="T16" fmla="*/ 105 w 105"/>
                        <a:gd name="T17" fmla="*/ 10 h 182"/>
                        <a:gd name="T18" fmla="*/ 76 w 105"/>
                        <a:gd name="T19" fmla="*/ 0 h 182"/>
                        <a:gd name="T20" fmla="*/ 76 w 105"/>
                        <a:gd name="T21" fmla="*/ 0 h 182"/>
                        <a:gd name="T22" fmla="*/ 65 w 105"/>
                        <a:gd name="T23" fmla="*/ 19 h 182"/>
                        <a:gd name="T24" fmla="*/ 54 w 105"/>
                        <a:gd name="T25" fmla="*/ 39 h 182"/>
                        <a:gd name="T26" fmla="*/ 43 w 105"/>
                        <a:gd name="T27" fmla="*/ 61 h 182"/>
                        <a:gd name="T28" fmla="*/ 33 w 105"/>
                        <a:gd name="T29" fmla="*/ 84 h 182"/>
                        <a:gd name="T30" fmla="*/ 23 w 105"/>
                        <a:gd name="T31" fmla="*/ 107 h 182"/>
                        <a:gd name="T32" fmla="*/ 15 w 105"/>
                        <a:gd name="T33" fmla="*/ 131 h 182"/>
                        <a:gd name="T34" fmla="*/ 7 w 105"/>
                        <a:gd name="T35" fmla="*/ 157 h 182"/>
                        <a:gd name="T36" fmla="*/ 0 w 105"/>
                        <a:gd name="T37" fmla="*/ 182 h 182"/>
                        <a:gd name="T38" fmla="*/ 0 w 105"/>
                        <a:gd name="T39" fmla="*/ 182 h 182"/>
                        <a:gd name="T40" fmla="*/ 4 w 105"/>
                        <a:gd name="T41" fmla="*/ 179 h 182"/>
                        <a:gd name="T42" fmla="*/ 4 w 105"/>
                        <a:gd name="T43" fmla="*/ 179 h 182"/>
                        <a:gd name="T44" fmla="*/ 21 w 105"/>
                        <a:gd name="T45" fmla="*/ 167 h 182"/>
                        <a:gd name="T46" fmla="*/ 38 w 105"/>
                        <a:gd name="T47" fmla="*/ 156 h 182"/>
                        <a:gd name="T48" fmla="*/ 38 w 105"/>
                        <a:gd name="T49" fmla="*/ 15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182">
                          <a:moveTo>
                            <a:pt x="38" y="156"/>
                          </a:moveTo>
                          <a:lnTo>
                            <a:pt x="38" y="156"/>
                          </a:lnTo>
                          <a:lnTo>
                            <a:pt x="45" y="135"/>
                          </a:lnTo>
                          <a:lnTo>
                            <a:pt x="53" y="115"/>
                          </a:lnTo>
                          <a:lnTo>
                            <a:pt x="61" y="96"/>
                          </a:lnTo>
                          <a:lnTo>
                            <a:pt x="70" y="77"/>
                          </a:lnTo>
                          <a:lnTo>
                            <a:pt x="87" y="41"/>
                          </a:lnTo>
                          <a:lnTo>
                            <a:pt x="105" y="10"/>
                          </a:lnTo>
                          <a:lnTo>
                            <a:pt x="105" y="10"/>
                          </a:lnTo>
                          <a:lnTo>
                            <a:pt x="76" y="0"/>
                          </a:lnTo>
                          <a:lnTo>
                            <a:pt x="76" y="0"/>
                          </a:lnTo>
                          <a:lnTo>
                            <a:pt x="65" y="19"/>
                          </a:lnTo>
                          <a:lnTo>
                            <a:pt x="54" y="39"/>
                          </a:lnTo>
                          <a:lnTo>
                            <a:pt x="43" y="61"/>
                          </a:lnTo>
                          <a:lnTo>
                            <a:pt x="33" y="84"/>
                          </a:lnTo>
                          <a:lnTo>
                            <a:pt x="23" y="107"/>
                          </a:lnTo>
                          <a:lnTo>
                            <a:pt x="15" y="131"/>
                          </a:lnTo>
                          <a:lnTo>
                            <a:pt x="7" y="157"/>
                          </a:lnTo>
                          <a:lnTo>
                            <a:pt x="0" y="182"/>
                          </a:lnTo>
                          <a:lnTo>
                            <a:pt x="0" y="182"/>
                          </a:lnTo>
                          <a:lnTo>
                            <a:pt x="4" y="179"/>
                          </a:lnTo>
                          <a:lnTo>
                            <a:pt x="4" y="179"/>
                          </a:lnTo>
                          <a:lnTo>
                            <a:pt x="21" y="167"/>
                          </a:lnTo>
                          <a:lnTo>
                            <a:pt x="38" y="156"/>
                          </a:lnTo>
                          <a:lnTo>
                            <a:pt x="38"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28" name="Freeform 43">
                      <a:extLst>
                        <a:ext uri="{FF2B5EF4-FFF2-40B4-BE49-F238E27FC236}">
                          <a16:creationId xmlns:a16="http://schemas.microsoft.com/office/drawing/2014/main" id="{92901D12-0022-EE46-99BD-06FB3A6B750F}"/>
                        </a:ext>
                      </a:extLst>
                    </p:cNvPr>
                    <p:cNvSpPr>
                      <a:spLocks/>
                    </p:cNvSpPr>
                    <p:nvPr/>
                  </p:nvSpPr>
                  <p:spPr bwMode="auto">
                    <a:xfrm>
                      <a:off x="4767263" y="3695701"/>
                      <a:ext cx="42863" cy="39688"/>
                    </a:xfrm>
                    <a:custGeom>
                      <a:avLst/>
                      <a:gdLst>
                        <a:gd name="T0" fmla="*/ 29 w 82"/>
                        <a:gd name="T1" fmla="*/ 75 h 75"/>
                        <a:gd name="T2" fmla="*/ 29 w 82"/>
                        <a:gd name="T3" fmla="*/ 75 h 75"/>
                        <a:gd name="T4" fmla="*/ 44 w 82"/>
                        <a:gd name="T5" fmla="*/ 53 h 75"/>
                        <a:gd name="T6" fmla="*/ 58 w 82"/>
                        <a:gd name="T7" fmla="*/ 33 h 75"/>
                        <a:gd name="T8" fmla="*/ 82 w 82"/>
                        <a:gd name="T9" fmla="*/ 4 h 75"/>
                        <a:gd name="T10" fmla="*/ 82 w 82"/>
                        <a:gd name="T11" fmla="*/ 4 h 75"/>
                        <a:gd name="T12" fmla="*/ 64 w 82"/>
                        <a:gd name="T13" fmla="*/ 2 h 75"/>
                        <a:gd name="T14" fmla="*/ 46 w 82"/>
                        <a:gd name="T15" fmla="*/ 0 h 75"/>
                        <a:gd name="T16" fmla="*/ 46 w 82"/>
                        <a:gd name="T17" fmla="*/ 0 h 75"/>
                        <a:gd name="T18" fmla="*/ 25 w 82"/>
                        <a:gd name="T19" fmla="*/ 28 h 75"/>
                        <a:gd name="T20" fmla="*/ 13 w 82"/>
                        <a:gd name="T21" fmla="*/ 46 h 75"/>
                        <a:gd name="T22" fmla="*/ 0 w 82"/>
                        <a:gd name="T23" fmla="*/ 65 h 75"/>
                        <a:gd name="T24" fmla="*/ 0 w 82"/>
                        <a:gd name="T25" fmla="*/ 65 h 75"/>
                        <a:gd name="T26" fmla="*/ 29 w 82"/>
                        <a:gd name="T27" fmla="*/ 75 h 75"/>
                        <a:gd name="T28" fmla="*/ 29 w 82"/>
                        <a:gd name="T29"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75">
                          <a:moveTo>
                            <a:pt x="29" y="75"/>
                          </a:moveTo>
                          <a:lnTo>
                            <a:pt x="29" y="75"/>
                          </a:lnTo>
                          <a:lnTo>
                            <a:pt x="44" y="53"/>
                          </a:lnTo>
                          <a:lnTo>
                            <a:pt x="58" y="33"/>
                          </a:lnTo>
                          <a:lnTo>
                            <a:pt x="82" y="4"/>
                          </a:lnTo>
                          <a:lnTo>
                            <a:pt x="82" y="4"/>
                          </a:lnTo>
                          <a:lnTo>
                            <a:pt x="64" y="2"/>
                          </a:lnTo>
                          <a:lnTo>
                            <a:pt x="46" y="0"/>
                          </a:lnTo>
                          <a:lnTo>
                            <a:pt x="46" y="0"/>
                          </a:lnTo>
                          <a:lnTo>
                            <a:pt x="25" y="28"/>
                          </a:lnTo>
                          <a:lnTo>
                            <a:pt x="13" y="46"/>
                          </a:lnTo>
                          <a:lnTo>
                            <a:pt x="0" y="65"/>
                          </a:lnTo>
                          <a:lnTo>
                            <a:pt x="0" y="65"/>
                          </a:lnTo>
                          <a:lnTo>
                            <a:pt x="29" y="75"/>
                          </a:lnTo>
                          <a:lnTo>
                            <a:pt x="29"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29" name="Freeform 44">
                      <a:extLst>
                        <a:ext uri="{FF2B5EF4-FFF2-40B4-BE49-F238E27FC236}">
                          <a16:creationId xmlns:a16="http://schemas.microsoft.com/office/drawing/2014/main" id="{65A14852-8794-A742-B3CA-46D41FFB2B9C}"/>
                        </a:ext>
                      </a:extLst>
                    </p:cNvPr>
                    <p:cNvSpPr>
                      <a:spLocks/>
                    </p:cNvSpPr>
                    <p:nvPr/>
                  </p:nvSpPr>
                  <p:spPr bwMode="auto">
                    <a:xfrm>
                      <a:off x="4710113" y="3849688"/>
                      <a:ext cx="42863" cy="168275"/>
                    </a:xfrm>
                    <a:custGeom>
                      <a:avLst/>
                      <a:gdLst>
                        <a:gd name="T0" fmla="*/ 6 w 80"/>
                        <a:gd name="T1" fmla="*/ 29 h 320"/>
                        <a:gd name="T2" fmla="*/ 6 w 80"/>
                        <a:gd name="T3" fmla="*/ 29 h 320"/>
                        <a:gd name="T4" fmla="*/ 3 w 80"/>
                        <a:gd name="T5" fmla="*/ 47 h 320"/>
                        <a:gd name="T6" fmla="*/ 2 w 80"/>
                        <a:gd name="T7" fmla="*/ 66 h 320"/>
                        <a:gd name="T8" fmla="*/ 1 w 80"/>
                        <a:gd name="T9" fmla="*/ 85 h 320"/>
                        <a:gd name="T10" fmla="*/ 0 w 80"/>
                        <a:gd name="T11" fmla="*/ 104 h 320"/>
                        <a:gd name="T12" fmla="*/ 0 w 80"/>
                        <a:gd name="T13" fmla="*/ 104 h 320"/>
                        <a:gd name="T14" fmla="*/ 1 w 80"/>
                        <a:gd name="T15" fmla="*/ 131 h 320"/>
                        <a:gd name="T16" fmla="*/ 3 w 80"/>
                        <a:gd name="T17" fmla="*/ 158 h 320"/>
                        <a:gd name="T18" fmla="*/ 7 w 80"/>
                        <a:gd name="T19" fmla="*/ 184 h 320"/>
                        <a:gd name="T20" fmla="*/ 11 w 80"/>
                        <a:gd name="T21" fmla="*/ 209 h 320"/>
                        <a:gd name="T22" fmla="*/ 17 w 80"/>
                        <a:gd name="T23" fmla="*/ 233 h 320"/>
                        <a:gd name="T24" fmla="*/ 24 w 80"/>
                        <a:gd name="T25" fmla="*/ 257 h 320"/>
                        <a:gd name="T26" fmla="*/ 32 w 80"/>
                        <a:gd name="T27" fmla="*/ 282 h 320"/>
                        <a:gd name="T28" fmla="*/ 40 w 80"/>
                        <a:gd name="T29" fmla="*/ 304 h 320"/>
                        <a:gd name="T30" fmla="*/ 40 w 80"/>
                        <a:gd name="T31" fmla="*/ 304 h 320"/>
                        <a:gd name="T32" fmla="*/ 60 w 80"/>
                        <a:gd name="T33" fmla="*/ 312 h 320"/>
                        <a:gd name="T34" fmla="*/ 80 w 80"/>
                        <a:gd name="T35" fmla="*/ 320 h 320"/>
                        <a:gd name="T36" fmla="*/ 80 w 80"/>
                        <a:gd name="T37" fmla="*/ 320 h 320"/>
                        <a:gd name="T38" fmla="*/ 70 w 80"/>
                        <a:gd name="T39" fmla="*/ 296 h 320"/>
                        <a:gd name="T40" fmla="*/ 60 w 80"/>
                        <a:gd name="T41" fmla="*/ 271 h 320"/>
                        <a:gd name="T42" fmla="*/ 51 w 80"/>
                        <a:gd name="T43" fmla="*/ 244 h 320"/>
                        <a:gd name="T44" fmla="*/ 44 w 80"/>
                        <a:gd name="T45" fmla="*/ 218 h 320"/>
                        <a:gd name="T46" fmla="*/ 38 w 80"/>
                        <a:gd name="T47" fmla="*/ 190 h 320"/>
                        <a:gd name="T48" fmla="*/ 34 w 80"/>
                        <a:gd name="T49" fmla="*/ 162 h 320"/>
                        <a:gd name="T50" fmla="*/ 31 w 80"/>
                        <a:gd name="T51" fmla="*/ 133 h 320"/>
                        <a:gd name="T52" fmla="*/ 30 w 80"/>
                        <a:gd name="T53" fmla="*/ 104 h 320"/>
                        <a:gd name="T54" fmla="*/ 30 w 80"/>
                        <a:gd name="T55" fmla="*/ 104 h 320"/>
                        <a:gd name="T56" fmla="*/ 30 w 80"/>
                        <a:gd name="T57" fmla="*/ 77 h 320"/>
                        <a:gd name="T58" fmla="*/ 33 w 80"/>
                        <a:gd name="T59" fmla="*/ 51 h 320"/>
                        <a:gd name="T60" fmla="*/ 37 w 80"/>
                        <a:gd name="T61" fmla="*/ 25 h 320"/>
                        <a:gd name="T62" fmla="*/ 42 w 80"/>
                        <a:gd name="T63" fmla="*/ 0 h 320"/>
                        <a:gd name="T64" fmla="*/ 42 w 80"/>
                        <a:gd name="T65" fmla="*/ 0 h 320"/>
                        <a:gd name="T66" fmla="*/ 36 w 80"/>
                        <a:gd name="T67" fmla="*/ 4 h 320"/>
                        <a:gd name="T68" fmla="*/ 36 w 80"/>
                        <a:gd name="T69" fmla="*/ 4 h 320"/>
                        <a:gd name="T70" fmla="*/ 21 w 80"/>
                        <a:gd name="T71" fmla="*/ 16 h 320"/>
                        <a:gd name="T72" fmla="*/ 6 w 80"/>
                        <a:gd name="T73" fmla="*/ 29 h 320"/>
                        <a:gd name="T74" fmla="*/ 6 w 80"/>
                        <a:gd name="T75" fmla="*/ 2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320">
                          <a:moveTo>
                            <a:pt x="6" y="29"/>
                          </a:moveTo>
                          <a:lnTo>
                            <a:pt x="6" y="29"/>
                          </a:lnTo>
                          <a:lnTo>
                            <a:pt x="3" y="47"/>
                          </a:lnTo>
                          <a:lnTo>
                            <a:pt x="2" y="66"/>
                          </a:lnTo>
                          <a:lnTo>
                            <a:pt x="1" y="85"/>
                          </a:lnTo>
                          <a:lnTo>
                            <a:pt x="0" y="104"/>
                          </a:lnTo>
                          <a:lnTo>
                            <a:pt x="0" y="104"/>
                          </a:lnTo>
                          <a:lnTo>
                            <a:pt x="1" y="131"/>
                          </a:lnTo>
                          <a:lnTo>
                            <a:pt x="3" y="158"/>
                          </a:lnTo>
                          <a:lnTo>
                            <a:pt x="7" y="184"/>
                          </a:lnTo>
                          <a:lnTo>
                            <a:pt x="11" y="209"/>
                          </a:lnTo>
                          <a:lnTo>
                            <a:pt x="17" y="233"/>
                          </a:lnTo>
                          <a:lnTo>
                            <a:pt x="24" y="257"/>
                          </a:lnTo>
                          <a:lnTo>
                            <a:pt x="32" y="282"/>
                          </a:lnTo>
                          <a:lnTo>
                            <a:pt x="40" y="304"/>
                          </a:lnTo>
                          <a:lnTo>
                            <a:pt x="40" y="304"/>
                          </a:lnTo>
                          <a:lnTo>
                            <a:pt x="60" y="312"/>
                          </a:lnTo>
                          <a:lnTo>
                            <a:pt x="80" y="320"/>
                          </a:lnTo>
                          <a:lnTo>
                            <a:pt x="80" y="320"/>
                          </a:lnTo>
                          <a:lnTo>
                            <a:pt x="70" y="296"/>
                          </a:lnTo>
                          <a:lnTo>
                            <a:pt x="60" y="271"/>
                          </a:lnTo>
                          <a:lnTo>
                            <a:pt x="51" y="244"/>
                          </a:lnTo>
                          <a:lnTo>
                            <a:pt x="44" y="218"/>
                          </a:lnTo>
                          <a:lnTo>
                            <a:pt x="38" y="190"/>
                          </a:lnTo>
                          <a:lnTo>
                            <a:pt x="34" y="162"/>
                          </a:lnTo>
                          <a:lnTo>
                            <a:pt x="31" y="133"/>
                          </a:lnTo>
                          <a:lnTo>
                            <a:pt x="30" y="104"/>
                          </a:lnTo>
                          <a:lnTo>
                            <a:pt x="30" y="104"/>
                          </a:lnTo>
                          <a:lnTo>
                            <a:pt x="30" y="77"/>
                          </a:lnTo>
                          <a:lnTo>
                            <a:pt x="33" y="51"/>
                          </a:lnTo>
                          <a:lnTo>
                            <a:pt x="37" y="25"/>
                          </a:lnTo>
                          <a:lnTo>
                            <a:pt x="42" y="0"/>
                          </a:lnTo>
                          <a:lnTo>
                            <a:pt x="42" y="0"/>
                          </a:lnTo>
                          <a:lnTo>
                            <a:pt x="36" y="4"/>
                          </a:lnTo>
                          <a:lnTo>
                            <a:pt x="36" y="4"/>
                          </a:lnTo>
                          <a:lnTo>
                            <a:pt x="21" y="16"/>
                          </a:lnTo>
                          <a:lnTo>
                            <a:pt x="6" y="29"/>
                          </a:lnTo>
                          <a:lnTo>
                            <a:pt x="6"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30" name="Freeform 45">
                      <a:extLst>
                        <a:ext uri="{FF2B5EF4-FFF2-40B4-BE49-F238E27FC236}">
                          <a16:creationId xmlns:a16="http://schemas.microsoft.com/office/drawing/2014/main" id="{395C3006-060C-7445-8742-1CCA7E1344BB}"/>
                        </a:ext>
                      </a:extLst>
                    </p:cNvPr>
                    <p:cNvSpPr>
                      <a:spLocks/>
                    </p:cNvSpPr>
                    <p:nvPr/>
                  </p:nvSpPr>
                  <p:spPr bwMode="auto">
                    <a:xfrm>
                      <a:off x="4740276" y="4030663"/>
                      <a:ext cx="71438" cy="84138"/>
                    </a:xfrm>
                    <a:custGeom>
                      <a:avLst/>
                      <a:gdLst>
                        <a:gd name="T0" fmla="*/ 0 w 135"/>
                        <a:gd name="T1" fmla="*/ 0 h 159"/>
                        <a:gd name="T2" fmla="*/ 0 w 135"/>
                        <a:gd name="T3" fmla="*/ 0 h 159"/>
                        <a:gd name="T4" fmla="*/ 14 w 135"/>
                        <a:gd name="T5" fmla="*/ 27 h 159"/>
                        <a:gd name="T6" fmla="*/ 27 w 135"/>
                        <a:gd name="T7" fmla="*/ 51 h 159"/>
                        <a:gd name="T8" fmla="*/ 40 w 135"/>
                        <a:gd name="T9" fmla="*/ 74 h 159"/>
                        <a:gd name="T10" fmla="*/ 54 w 135"/>
                        <a:gd name="T11" fmla="*/ 95 h 159"/>
                        <a:gd name="T12" fmla="*/ 66 w 135"/>
                        <a:gd name="T13" fmla="*/ 114 h 159"/>
                        <a:gd name="T14" fmla="*/ 78 w 135"/>
                        <a:gd name="T15" fmla="*/ 132 h 159"/>
                        <a:gd name="T16" fmla="*/ 100 w 135"/>
                        <a:gd name="T17" fmla="*/ 159 h 159"/>
                        <a:gd name="T18" fmla="*/ 100 w 135"/>
                        <a:gd name="T19" fmla="*/ 159 h 159"/>
                        <a:gd name="T20" fmla="*/ 118 w 135"/>
                        <a:gd name="T21" fmla="*/ 157 h 159"/>
                        <a:gd name="T22" fmla="*/ 135 w 135"/>
                        <a:gd name="T23" fmla="*/ 154 h 159"/>
                        <a:gd name="T24" fmla="*/ 135 w 135"/>
                        <a:gd name="T25" fmla="*/ 154 h 159"/>
                        <a:gd name="T26" fmla="*/ 118 w 135"/>
                        <a:gd name="T27" fmla="*/ 133 h 159"/>
                        <a:gd name="T28" fmla="*/ 94 w 135"/>
                        <a:gd name="T29" fmla="*/ 101 h 159"/>
                        <a:gd name="T30" fmla="*/ 81 w 135"/>
                        <a:gd name="T31" fmla="*/ 83 h 159"/>
                        <a:gd name="T32" fmla="*/ 68 w 135"/>
                        <a:gd name="T33" fmla="*/ 62 h 159"/>
                        <a:gd name="T34" fmla="*/ 54 w 135"/>
                        <a:gd name="T35" fmla="*/ 39 h 159"/>
                        <a:gd name="T36" fmla="*/ 41 w 135"/>
                        <a:gd name="T37" fmla="*/ 13 h 159"/>
                        <a:gd name="T38" fmla="*/ 41 w 135"/>
                        <a:gd name="T39" fmla="*/ 13 h 159"/>
                        <a:gd name="T40" fmla="*/ 21 w 135"/>
                        <a:gd name="T41" fmla="*/ 7 h 159"/>
                        <a:gd name="T42" fmla="*/ 0 w 135"/>
                        <a:gd name="T43" fmla="*/ 0 h 159"/>
                        <a:gd name="T44" fmla="*/ 0 w 135"/>
                        <a:gd name="T4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159">
                          <a:moveTo>
                            <a:pt x="0" y="0"/>
                          </a:moveTo>
                          <a:lnTo>
                            <a:pt x="0" y="0"/>
                          </a:lnTo>
                          <a:lnTo>
                            <a:pt x="14" y="27"/>
                          </a:lnTo>
                          <a:lnTo>
                            <a:pt x="27" y="51"/>
                          </a:lnTo>
                          <a:lnTo>
                            <a:pt x="40" y="74"/>
                          </a:lnTo>
                          <a:lnTo>
                            <a:pt x="54" y="95"/>
                          </a:lnTo>
                          <a:lnTo>
                            <a:pt x="66" y="114"/>
                          </a:lnTo>
                          <a:lnTo>
                            <a:pt x="78" y="132"/>
                          </a:lnTo>
                          <a:lnTo>
                            <a:pt x="100" y="159"/>
                          </a:lnTo>
                          <a:lnTo>
                            <a:pt x="100" y="159"/>
                          </a:lnTo>
                          <a:lnTo>
                            <a:pt x="118" y="157"/>
                          </a:lnTo>
                          <a:lnTo>
                            <a:pt x="135" y="154"/>
                          </a:lnTo>
                          <a:lnTo>
                            <a:pt x="135" y="154"/>
                          </a:lnTo>
                          <a:lnTo>
                            <a:pt x="118" y="133"/>
                          </a:lnTo>
                          <a:lnTo>
                            <a:pt x="94" y="101"/>
                          </a:lnTo>
                          <a:lnTo>
                            <a:pt x="81" y="83"/>
                          </a:lnTo>
                          <a:lnTo>
                            <a:pt x="68" y="62"/>
                          </a:lnTo>
                          <a:lnTo>
                            <a:pt x="54" y="39"/>
                          </a:lnTo>
                          <a:lnTo>
                            <a:pt x="41" y="13"/>
                          </a:lnTo>
                          <a:lnTo>
                            <a:pt x="41" y="13"/>
                          </a:lnTo>
                          <a:lnTo>
                            <a:pt x="21" y="7"/>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31" name="Freeform 46">
                      <a:extLst>
                        <a:ext uri="{FF2B5EF4-FFF2-40B4-BE49-F238E27FC236}">
                          <a16:creationId xmlns:a16="http://schemas.microsoft.com/office/drawing/2014/main" id="{F0900ACC-B6A4-6B49-9825-8CFB9F8BC9C6}"/>
                        </a:ext>
                      </a:extLst>
                    </p:cNvPr>
                    <p:cNvSpPr>
                      <a:spLocks/>
                    </p:cNvSpPr>
                    <p:nvPr/>
                  </p:nvSpPr>
                  <p:spPr bwMode="auto">
                    <a:xfrm>
                      <a:off x="4713288" y="3825876"/>
                      <a:ext cx="25400" cy="38100"/>
                    </a:xfrm>
                    <a:custGeom>
                      <a:avLst/>
                      <a:gdLst>
                        <a:gd name="T0" fmla="*/ 13 w 47"/>
                        <a:gd name="T1" fmla="*/ 23 h 72"/>
                        <a:gd name="T2" fmla="*/ 13 w 47"/>
                        <a:gd name="T3" fmla="*/ 23 h 72"/>
                        <a:gd name="T4" fmla="*/ 9 w 47"/>
                        <a:gd name="T5" fmla="*/ 26 h 72"/>
                        <a:gd name="T6" fmla="*/ 9 w 47"/>
                        <a:gd name="T7" fmla="*/ 26 h 72"/>
                        <a:gd name="T8" fmla="*/ 4 w 47"/>
                        <a:gd name="T9" fmla="*/ 49 h 72"/>
                        <a:gd name="T10" fmla="*/ 0 w 47"/>
                        <a:gd name="T11" fmla="*/ 72 h 72"/>
                        <a:gd name="T12" fmla="*/ 0 w 47"/>
                        <a:gd name="T13" fmla="*/ 72 h 72"/>
                        <a:gd name="T14" fmla="*/ 15 w 47"/>
                        <a:gd name="T15" fmla="*/ 59 h 72"/>
                        <a:gd name="T16" fmla="*/ 30 w 47"/>
                        <a:gd name="T17" fmla="*/ 47 h 72"/>
                        <a:gd name="T18" fmla="*/ 30 w 47"/>
                        <a:gd name="T19" fmla="*/ 47 h 72"/>
                        <a:gd name="T20" fmla="*/ 36 w 47"/>
                        <a:gd name="T21" fmla="*/ 43 h 72"/>
                        <a:gd name="T22" fmla="*/ 36 w 47"/>
                        <a:gd name="T23" fmla="*/ 43 h 72"/>
                        <a:gd name="T24" fmla="*/ 41 w 47"/>
                        <a:gd name="T25" fmla="*/ 21 h 72"/>
                        <a:gd name="T26" fmla="*/ 47 w 47"/>
                        <a:gd name="T27" fmla="*/ 0 h 72"/>
                        <a:gd name="T28" fmla="*/ 47 w 47"/>
                        <a:gd name="T29" fmla="*/ 0 h 72"/>
                        <a:gd name="T30" fmla="*/ 30 w 47"/>
                        <a:gd name="T31" fmla="*/ 11 h 72"/>
                        <a:gd name="T32" fmla="*/ 13 w 47"/>
                        <a:gd name="T33" fmla="*/ 23 h 72"/>
                        <a:gd name="T34" fmla="*/ 13 w 47"/>
                        <a:gd name="T35" fmla="*/ 2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72">
                          <a:moveTo>
                            <a:pt x="13" y="23"/>
                          </a:moveTo>
                          <a:lnTo>
                            <a:pt x="13" y="23"/>
                          </a:lnTo>
                          <a:lnTo>
                            <a:pt x="9" y="26"/>
                          </a:lnTo>
                          <a:lnTo>
                            <a:pt x="9" y="26"/>
                          </a:lnTo>
                          <a:lnTo>
                            <a:pt x="4" y="49"/>
                          </a:lnTo>
                          <a:lnTo>
                            <a:pt x="0" y="72"/>
                          </a:lnTo>
                          <a:lnTo>
                            <a:pt x="0" y="72"/>
                          </a:lnTo>
                          <a:lnTo>
                            <a:pt x="15" y="59"/>
                          </a:lnTo>
                          <a:lnTo>
                            <a:pt x="30" y="47"/>
                          </a:lnTo>
                          <a:lnTo>
                            <a:pt x="30" y="47"/>
                          </a:lnTo>
                          <a:lnTo>
                            <a:pt x="36" y="43"/>
                          </a:lnTo>
                          <a:lnTo>
                            <a:pt x="36" y="43"/>
                          </a:lnTo>
                          <a:lnTo>
                            <a:pt x="41" y="21"/>
                          </a:lnTo>
                          <a:lnTo>
                            <a:pt x="47" y="0"/>
                          </a:lnTo>
                          <a:lnTo>
                            <a:pt x="47" y="0"/>
                          </a:lnTo>
                          <a:lnTo>
                            <a:pt x="30" y="11"/>
                          </a:lnTo>
                          <a:lnTo>
                            <a:pt x="13" y="23"/>
                          </a:lnTo>
                          <a:lnTo>
                            <a:pt x="13"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32" name="Freeform 47">
                      <a:extLst>
                        <a:ext uri="{FF2B5EF4-FFF2-40B4-BE49-F238E27FC236}">
                          <a16:creationId xmlns:a16="http://schemas.microsoft.com/office/drawing/2014/main" id="{B760748F-94C4-5F4F-B92A-D06973801231}"/>
                        </a:ext>
                      </a:extLst>
                    </p:cNvPr>
                    <p:cNvSpPr>
                      <a:spLocks/>
                    </p:cNvSpPr>
                    <p:nvPr/>
                  </p:nvSpPr>
                  <p:spPr bwMode="auto">
                    <a:xfrm>
                      <a:off x="4752976" y="4017963"/>
                      <a:ext cx="190500" cy="33338"/>
                    </a:xfrm>
                    <a:custGeom>
                      <a:avLst/>
                      <a:gdLst>
                        <a:gd name="T0" fmla="*/ 0 w 361"/>
                        <a:gd name="T1" fmla="*/ 0 h 62"/>
                        <a:gd name="T2" fmla="*/ 0 w 361"/>
                        <a:gd name="T3" fmla="*/ 0 h 62"/>
                        <a:gd name="T4" fmla="*/ 9 w 361"/>
                        <a:gd name="T5" fmla="*/ 18 h 62"/>
                        <a:gd name="T6" fmla="*/ 18 w 361"/>
                        <a:gd name="T7" fmla="*/ 36 h 62"/>
                        <a:gd name="T8" fmla="*/ 18 w 361"/>
                        <a:gd name="T9" fmla="*/ 36 h 62"/>
                        <a:gd name="T10" fmla="*/ 42 w 361"/>
                        <a:gd name="T11" fmla="*/ 44 h 62"/>
                        <a:gd name="T12" fmla="*/ 66 w 361"/>
                        <a:gd name="T13" fmla="*/ 49 h 62"/>
                        <a:gd name="T14" fmla="*/ 90 w 361"/>
                        <a:gd name="T15" fmla="*/ 53 h 62"/>
                        <a:gd name="T16" fmla="*/ 113 w 361"/>
                        <a:gd name="T17" fmla="*/ 56 h 62"/>
                        <a:gd name="T18" fmla="*/ 136 w 361"/>
                        <a:gd name="T19" fmla="*/ 59 h 62"/>
                        <a:gd name="T20" fmla="*/ 158 w 361"/>
                        <a:gd name="T21" fmla="*/ 60 h 62"/>
                        <a:gd name="T22" fmla="*/ 180 w 361"/>
                        <a:gd name="T23" fmla="*/ 61 h 62"/>
                        <a:gd name="T24" fmla="*/ 202 w 361"/>
                        <a:gd name="T25" fmla="*/ 62 h 62"/>
                        <a:gd name="T26" fmla="*/ 202 w 361"/>
                        <a:gd name="T27" fmla="*/ 62 h 62"/>
                        <a:gd name="T28" fmla="*/ 242 w 361"/>
                        <a:gd name="T29" fmla="*/ 61 h 62"/>
                        <a:gd name="T30" fmla="*/ 277 w 361"/>
                        <a:gd name="T31" fmla="*/ 58 h 62"/>
                        <a:gd name="T32" fmla="*/ 309 w 361"/>
                        <a:gd name="T33" fmla="*/ 54 h 62"/>
                        <a:gd name="T34" fmla="*/ 334 w 361"/>
                        <a:gd name="T35" fmla="*/ 51 h 62"/>
                        <a:gd name="T36" fmla="*/ 334 w 361"/>
                        <a:gd name="T37" fmla="*/ 51 h 62"/>
                        <a:gd name="T38" fmla="*/ 348 w 361"/>
                        <a:gd name="T39" fmla="*/ 33 h 62"/>
                        <a:gd name="T40" fmla="*/ 361 w 361"/>
                        <a:gd name="T41" fmla="*/ 15 h 62"/>
                        <a:gd name="T42" fmla="*/ 361 w 361"/>
                        <a:gd name="T43" fmla="*/ 14 h 62"/>
                        <a:gd name="T44" fmla="*/ 361 w 361"/>
                        <a:gd name="T45" fmla="*/ 14 h 62"/>
                        <a:gd name="T46" fmla="*/ 352 w 361"/>
                        <a:gd name="T47" fmla="*/ 16 h 62"/>
                        <a:gd name="T48" fmla="*/ 328 w 361"/>
                        <a:gd name="T49" fmla="*/ 20 h 62"/>
                        <a:gd name="T50" fmla="*/ 291 w 361"/>
                        <a:gd name="T51" fmla="*/ 25 h 62"/>
                        <a:gd name="T52" fmla="*/ 269 w 361"/>
                        <a:gd name="T53" fmla="*/ 28 h 62"/>
                        <a:gd name="T54" fmla="*/ 245 w 361"/>
                        <a:gd name="T55" fmla="*/ 29 h 62"/>
                        <a:gd name="T56" fmla="*/ 219 w 361"/>
                        <a:gd name="T57" fmla="*/ 30 h 62"/>
                        <a:gd name="T58" fmla="*/ 191 w 361"/>
                        <a:gd name="T59" fmla="*/ 30 h 62"/>
                        <a:gd name="T60" fmla="*/ 160 w 361"/>
                        <a:gd name="T61" fmla="*/ 29 h 62"/>
                        <a:gd name="T62" fmla="*/ 130 w 361"/>
                        <a:gd name="T63" fmla="*/ 27 h 62"/>
                        <a:gd name="T64" fmla="*/ 98 w 361"/>
                        <a:gd name="T65" fmla="*/ 23 h 62"/>
                        <a:gd name="T66" fmla="*/ 65 w 361"/>
                        <a:gd name="T67" fmla="*/ 17 h 62"/>
                        <a:gd name="T68" fmla="*/ 33 w 361"/>
                        <a:gd name="T69" fmla="*/ 10 h 62"/>
                        <a:gd name="T70" fmla="*/ 0 w 361"/>
                        <a:gd name="T71" fmla="*/ 0 h 62"/>
                        <a:gd name="T72" fmla="*/ 0 w 361"/>
                        <a:gd name="T7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1" h="62">
                          <a:moveTo>
                            <a:pt x="0" y="0"/>
                          </a:moveTo>
                          <a:lnTo>
                            <a:pt x="0" y="0"/>
                          </a:lnTo>
                          <a:lnTo>
                            <a:pt x="9" y="18"/>
                          </a:lnTo>
                          <a:lnTo>
                            <a:pt x="18" y="36"/>
                          </a:lnTo>
                          <a:lnTo>
                            <a:pt x="18" y="36"/>
                          </a:lnTo>
                          <a:lnTo>
                            <a:pt x="42" y="44"/>
                          </a:lnTo>
                          <a:lnTo>
                            <a:pt x="66" y="49"/>
                          </a:lnTo>
                          <a:lnTo>
                            <a:pt x="90" y="53"/>
                          </a:lnTo>
                          <a:lnTo>
                            <a:pt x="113" y="56"/>
                          </a:lnTo>
                          <a:lnTo>
                            <a:pt x="136" y="59"/>
                          </a:lnTo>
                          <a:lnTo>
                            <a:pt x="158" y="60"/>
                          </a:lnTo>
                          <a:lnTo>
                            <a:pt x="180" y="61"/>
                          </a:lnTo>
                          <a:lnTo>
                            <a:pt x="202" y="62"/>
                          </a:lnTo>
                          <a:lnTo>
                            <a:pt x="202" y="62"/>
                          </a:lnTo>
                          <a:lnTo>
                            <a:pt x="242" y="61"/>
                          </a:lnTo>
                          <a:lnTo>
                            <a:pt x="277" y="58"/>
                          </a:lnTo>
                          <a:lnTo>
                            <a:pt x="309" y="54"/>
                          </a:lnTo>
                          <a:lnTo>
                            <a:pt x="334" y="51"/>
                          </a:lnTo>
                          <a:lnTo>
                            <a:pt x="334" y="51"/>
                          </a:lnTo>
                          <a:lnTo>
                            <a:pt x="348" y="33"/>
                          </a:lnTo>
                          <a:lnTo>
                            <a:pt x="361" y="15"/>
                          </a:lnTo>
                          <a:lnTo>
                            <a:pt x="361" y="14"/>
                          </a:lnTo>
                          <a:lnTo>
                            <a:pt x="361" y="14"/>
                          </a:lnTo>
                          <a:lnTo>
                            <a:pt x="352" y="16"/>
                          </a:lnTo>
                          <a:lnTo>
                            <a:pt x="328" y="20"/>
                          </a:lnTo>
                          <a:lnTo>
                            <a:pt x="291" y="25"/>
                          </a:lnTo>
                          <a:lnTo>
                            <a:pt x="269" y="28"/>
                          </a:lnTo>
                          <a:lnTo>
                            <a:pt x="245" y="29"/>
                          </a:lnTo>
                          <a:lnTo>
                            <a:pt x="219" y="30"/>
                          </a:lnTo>
                          <a:lnTo>
                            <a:pt x="191" y="30"/>
                          </a:lnTo>
                          <a:lnTo>
                            <a:pt x="160" y="29"/>
                          </a:lnTo>
                          <a:lnTo>
                            <a:pt x="130" y="27"/>
                          </a:lnTo>
                          <a:lnTo>
                            <a:pt x="98" y="23"/>
                          </a:lnTo>
                          <a:lnTo>
                            <a:pt x="65" y="17"/>
                          </a:lnTo>
                          <a:lnTo>
                            <a:pt x="33" y="1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33" name="Freeform 48">
                      <a:extLst>
                        <a:ext uri="{FF2B5EF4-FFF2-40B4-BE49-F238E27FC236}">
                          <a16:creationId xmlns:a16="http://schemas.microsoft.com/office/drawing/2014/main" id="{8F713E69-5EFC-7049-84A5-7DD267341F10}"/>
                        </a:ext>
                      </a:extLst>
                    </p:cNvPr>
                    <p:cNvSpPr>
                      <a:spLocks/>
                    </p:cNvSpPr>
                    <p:nvPr/>
                  </p:nvSpPr>
                  <p:spPr bwMode="auto">
                    <a:xfrm>
                      <a:off x="4567238" y="3829051"/>
                      <a:ext cx="71438" cy="122238"/>
                    </a:xfrm>
                    <a:custGeom>
                      <a:avLst/>
                      <a:gdLst>
                        <a:gd name="T0" fmla="*/ 133 w 133"/>
                        <a:gd name="T1" fmla="*/ 202 h 231"/>
                        <a:gd name="T2" fmla="*/ 133 w 133"/>
                        <a:gd name="T3" fmla="*/ 202 h 231"/>
                        <a:gd name="T4" fmla="*/ 109 w 133"/>
                        <a:gd name="T5" fmla="*/ 172 h 231"/>
                        <a:gd name="T6" fmla="*/ 89 w 133"/>
                        <a:gd name="T7" fmla="*/ 143 h 231"/>
                        <a:gd name="T8" fmla="*/ 71 w 133"/>
                        <a:gd name="T9" fmla="*/ 114 h 231"/>
                        <a:gd name="T10" fmla="*/ 55 w 133"/>
                        <a:gd name="T11" fmla="*/ 86 h 231"/>
                        <a:gd name="T12" fmla="*/ 42 w 133"/>
                        <a:gd name="T13" fmla="*/ 60 h 231"/>
                        <a:gd name="T14" fmla="*/ 31 w 133"/>
                        <a:gd name="T15" fmla="*/ 37 h 231"/>
                        <a:gd name="T16" fmla="*/ 21 w 133"/>
                        <a:gd name="T17" fmla="*/ 17 h 231"/>
                        <a:gd name="T18" fmla="*/ 14 w 133"/>
                        <a:gd name="T19" fmla="*/ 0 h 231"/>
                        <a:gd name="T20" fmla="*/ 14 w 133"/>
                        <a:gd name="T21" fmla="*/ 0 h 231"/>
                        <a:gd name="T22" fmla="*/ 7 w 133"/>
                        <a:gd name="T23" fmla="*/ 22 h 231"/>
                        <a:gd name="T24" fmla="*/ 0 w 133"/>
                        <a:gd name="T25" fmla="*/ 44 h 231"/>
                        <a:gd name="T26" fmla="*/ 0 w 133"/>
                        <a:gd name="T27" fmla="*/ 44 h 231"/>
                        <a:gd name="T28" fmla="*/ 9 w 133"/>
                        <a:gd name="T29" fmla="*/ 63 h 231"/>
                        <a:gd name="T30" fmla="*/ 19 w 133"/>
                        <a:gd name="T31" fmla="*/ 84 h 231"/>
                        <a:gd name="T32" fmla="*/ 32 w 133"/>
                        <a:gd name="T33" fmla="*/ 107 h 231"/>
                        <a:gd name="T34" fmla="*/ 46 w 133"/>
                        <a:gd name="T35" fmla="*/ 131 h 231"/>
                        <a:gd name="T36" fmla="*/ 61 w 133"/>
                        <a:gd name="T37" fmla="*/ 155 h 231"/>
                        <a:gd name="T38" fmla="*/ 78 w 133"/>
                        <a:gd name="T39" fmla="*/ 180 h 231"/>
                        <a:gd name="T40" fmla="*/ 97 w 133"/>
                        <a:gd name="T41" fmla="*/ 206 h 231"/>
                        <a:gd name="T42" fmla="*/ 117 w 133"/>
                        <a:gd name="T43" fmla="*/ 231 h 231"/>
                        <a:gd name="T44" fmla="*/ 117 w 133"/>
                        <a:gd name="T45" fmla="*/ 231 h 231"/>
                        <a:gd name="T46" fmla="*/ 133 w 133"/>
                        <a:gd name="T47" fmla="*/ 202 h 231"/>
                        <a:gd name="T48" fmla="*/ 133 w 133"/>
                        <a:gd name="T49" fmla="*/ 20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3" h="231">
                          <a:moveTo>
                            <a:pt x="133" y="202"/>
                          </a:moveTo>
                          <a:lnTo>
                            <a:pt x="133" y="202"/>
                          </a:lnTo>
                          <a:lnTo>
                            <a:pt x="109" y="172"/>
                          </a:lnTo>
                          <a:lnTo>
                            <a:pt x="89" y="143"/>
                          </a:lnTo>
                          <a:lnTo>
                            <a:pt x="71" y="114"/>
                          </a:lnTo>
                          <a:lnTo>
                            <a:pt x="55" y="86"/>
                          </a:lnTo>
                          <a:lnTo>
                            <a:pt x="42" y="60"/>
                          </a:lnTo>
                          <a:lnTo>
                            <a:pt x="31" y="37"/>
                          </a:lnTo>
                          <a:lnTo>
                            <a:pt x="21" y="17"/>
                          </a:lnTo>
                          <a:lnTo>
                            <a:pt x="14" y="0"/>
                          </a:lnTo>
                          <a:lnTo>
                            <a:pt x="14" y="0"/>
                          </a:lnTo>
                          <a:lnTo>
                            <a:pt x="7" y="22"/>
                          </a:lnTo>
                          <a:lnTo>
                            <a:pt x="0" y="44"/>
                          </a:lnTo>
                          <a:lnTo>
                            <a:pt x="0" y="44"/>
                          </a:lnTo>
                          <a:lnTo>
                            <a:pt x="9" y="63"/>
                          </a:lnTo>
                          <a:lnTo>
                            <a:pt x="19" y="84"/>
                          </a:lnTo>
                          <a:lnTo>
                            <a:pt x="32" y="107"/>
                          </a:lnTo>
                          <a:lnTo>
                            <a:pt x="46" y="131"/>
                          </a:lnTo>
                          <a:lnTo>
                            <a:pt x="61" y="155"/>
                          </a:lnTo>
                          <a:lnTo>
                            <a:pt x="78" y="180"/>
                          </a:lnTo>
                          <a:lnTo>
                            <a:pt x="97" y="206"/>
                          </a:lnTo>
                          <a:lnTo>
                            <a:pt x="117" y="231"/>
                          </a:lnTo>
                          <a:lnTo>
                            <a:pt x="117" y="231"/>
                          </a:lnTo>
                          <a:lnTo>
                            <a:pt x="133" y="202"/>
                          </a:lnTo>
                          <a:lnTo>
                            <a:pt x="133" y="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34" name="Freeform 49">
                      <a:extLst>
                        <a:ext uri="{FF2B5EF4-FFF2-40B4-BE49-F238E27FC236}">
                          <a16:creationId xmlns:a16="http://schemas.microsoft.com/office/drawing/2014/main" id="{95B10FFE-48FD-2B4D-A79C-0C92DC2AD24A}"/>
                        </a:ext>
                      </a:extLst>
                    </p:cNvPr>
                    <p:cNvSpPr>
                      <a:spLocks/>
                    </p:cNvSpPr>
                    <p:nvPr/>
                  </p:nvSpPr>
                  <p:spPr bwMode="auto">
                    <a:xfrm>
                      <a:off x="4641851" y="3949701"/>
                      <a:ext cx="98425" cy="80963"/>
                    </a:xfrm>
                    <a:custGeom>
                      <a:avLst/>
                      <a:gdLst>
                        <a:gd name="T0" fmla="*/ 135 w 187"/>
                        <a:gd name="T1" fmla="*/ 97 h 154"/>
                        <a:gd name="T2" fmla="*/ 135 w 187"/>
                        <a:gd name="T3" fmla="*/ 97 h 154"/>
                        <a:gd name="T4" fmla="*/ 118 w 187"/>
                        <a:gd name="T5" fmla="*/ 87 h 154"/>
                        <a:gd name="T6" fmla="*/ 101 w 187"/>
                        <a:gd name="T7" fmla="*/ 76 h 154"/>
                        <a:gd name="T8" fmla="*/ 84 w 187"/>
                        <a:gd name="T9" fmla="*/ 64 h 154"/>
                        <a:gd name="T10" fmla="*/ 69 w 187"/>
                        <a:gd name="T11" fmla="*/ 52 h 154"/>
                        <a:gd name="T12" fmla="*/ 55 w 187"/>
                        <a:gd name="T13" fmla="*/ 40 h 154"/>
                        <a:gd name="T14" fmla="*/ 41 w 187"/>
                        <a:gd name="T15" fmla="*/ 27 h 154"/>
                        <a:gd name="T16" fmla="*/ 27 w 187"/>
                        <a:gd name="T17" fmla="*/ 14 h 154"/>
                        <a:gd name="T18" fmla="*/ 14 w 187"/>
                        <a:gd name="T19" fmla="*/ 0 h 154"/>
                        <a:gd name="T20" fmla="*/ 14 w 187"/>
                        <a:gd name="T21" fmla="*/ 0 h 154"/>
                        <a:gd name="T22" fmla="*/ 0 w 187"/>
                        <a:gd name="T23" fmla="*/ 29 h 154"/>
                        <a:gd name="T24" fmla="*/ 0 w 187"/>
                        <a:gd name="T25" fmla="*/ 29 h 154"/>
                        <a:gd name="T26" fmla="*/ 13 w 187"/>
                        <a:gd name="T27" fmla="*/ 42 h 154"/>
                        <a:gd name="T28" fmla="*/ 26 w 187"/>
                        <a:gd name="T29" fmla="*/ 54 h 154"/>
                        <a:gd name="T30" fmla="*/ 40 w 187"/>
                        <a:gd name="T31" fmla="*/ 67 h 154"/>
                        <a:gd name="T32" fmla="*/ 55 w 187"/>
                        <a:gd name="T33" fmla="*/ 80 h 154"/>
                        <a:gd name="T34" fmla="*/ 70 w 187"/>
                        <a:gd name="T35" fmla="*/ 91 h 154"/>
                        <a:gd name="T36" fmla="*/ 86 w 187"/>
                        <a:gd name="T37" fmla="*/ 103 h 154"/>
                        <a:gd name="T38" fmla="*/ 103 w 187"/>
                        <a:gd name="T39" fmla="*/ 113 h 154"/>
                        <a:gd name="T40" fmla="*/ 120 w 187"/>
                        <a:gd name="T41" fmla="*/ 123 h 154"/>
                        <a:gd name="T42" fmla="*/ 120 w 187"/>
                        <a:gd name="T43" fmla="*/ 123 h 154"/>
                        <a:gd name="T44" fmla="*/ 137 w 187"/>
                        <a:gd name="T45" fmla="*/ 132 h 154"/>
                        <a:gd name="T46" fmla="*/ 153 w 187"/>
                        <a:gd name="T47" fmla="*/ 140 h 154"/>
                        <a:gd name="T48" fmla="*/ 170 w 187"/>
                        <a:gd name="T49" fmla="*/ 147 h 154"/>
                        <a:gd name="T50" fmla="*/ 187 w 187"/>
                        <a:gd name="T51" fmla="*/ 154 h 154"/>
                        <a:gd name="T52" fmla="*/ 187 w 187"/>
                        <a:gd name="T53" fmla="*/ 154 h 154"/>
                        <a:gd name="T54" fmla="*/ 178 w 187"/>
                        <a:gd name="T55" fmla="*/ 135 h 154"/>
                        <a:gd name="T56" fmla="*/ 170 w 187"/>
                        <a:gd name="T57" fmla="*/ 115 h 154"/>
                        <a:gd name="T58" fmla="*/ 170 w 187"/>
                        <a:gd name="T59" fmla="*/ 115 h 154"/>
                        <a:gd name="T60" fmla="*/ 152 w 187"/>
                        <a:gd name="T61" fmla="*/ 107 h 154"/>
                        <a:gd name="T62" fmla="*/ 135 w 187"/>
                        <a:gd name="T63" fmla="*/ 97 h 154"/>
                        <a:gd name="T64" fmla="*/ 135 w 187"/>
                        <a:gd name="T65" fmla="*/ 9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7" h="154">
                          <a:moveTo>
                            <a:pt x="135" y="97"/>
                          </a:moveTo>
                          <a:lnTo>
                            <a:pt x="135" y="97"/>
                          </a:lnTo>
                          <a:lnTo>
                            <a:pt x="118" y="87"/>
                          </a:lnTo>
                          <a:lnTo>
                            <a:pt x="101" y="76"/>
                          </a:lnTo>
                          <a:lnTo>
                            <a:pt x="84" y="64"/>
                          </a:lnTo>
                          <a:lnTo>
                            <a:pt x="69" y="52"/>
                          </a:lnTo>
                          <a:lnTo>
                            <a:pt x="55" y="40"/>
                          </a:lnTo>
                          <a:lnTo>
                            <a:pt x="41" y="27"/>
                          </a:lnTo>
                          <a:lnTo>
                            <a:pt x="27" y="14"/>
                          </a:lnTo>
                          <a:lnTo>
                            <a:pt x="14" y="0"/>
                          </a:lnTo>
                          <a:lnTo>
                            <a:pt x="14" y="0"/>
                          </a:lnTo>
                          <a:lnTo>
                            <a:pt x="0" y="29"/>
                          </a:lnTo>
                          <a:lnTo>
                            <a:pt x="0" y="29"/>
                          </a:lnTo>
                          <a:lnTo>
                            <a:pt x="13" y="42"/>
                          </a:lnTo>
                          <a:lnTo>
                            <a:pt x="26" y="54"/>
                          </a:lnTo>
                          <a:lnTo>
                            <a:pt x="40" y="67"/>
                          </a:lnTo>
                          <a:lnTo>
                            <a:pt x="55" y="80"/>
                          </a:lnTo>
                          <a:lnTo>
                            <a:pt x="70" y="91"/>
                          </a:lnTo>
                          <a:lnTo>
                            <a:pt x="86" y="103"/>
                          </a:lnTo>
                          <a:lnTo>
                            <a:pt x="103" y="113"/>
                          </a:lnTo>
                          <a:lnTo>
                            <a:pt x="120" y="123"/>
                          </a:lnTo>
                          <a:lnTo>
                            <a:pt x="120" y="123"/>
                          </a:lnTo>
                          <a:lnTo>
                            <a:pt x="137" y="132"/>
                          </a:lnTo>
                          <a:lnTo>
                            <a:pt x="153" y="140"/>
                          </a:lnTo>
                          <a:lnTo>
                            <a:pt x="170" y="147"/>
                          </a:lnTo>
                          <a:lnTo>
                            <a:pt x="187" y="154"/>
                          </a:lnTo>
                          <a:lnTo>
                            <a:pt x="187" y="154"/>
                          </a:lnTo>
                          <a:lnTo>
                            <a:pt x="178" y="135"/>
                          </a:lnTo>
                          <a:lnTo>
                            <a:pt x="170" y="115"/>
                          </a:lnTo>
                          <a:lnTo>
                            <a:pt x="170" y="115"/>
                          </a:lnTo>
                          <a:lnTo>
                            <a:pt x="152" y="107"/>
                          </a:lnTo>
                          <a:lnTo>
                            <a:pt x="135" y="97"/>
                          </a:lnTo>
                          <a:lnTo>
                            <a:pt x="135" y="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35" name="Freeform 50">
                      <a:extLst>
                        <a:ext uri="{FF2B5EF4-FFF2-40B4-BE49-F238E27FC236}">
                          <a16:creationId xmlns:a16="http://schemas.microsoft.com/office/drawing/2014/main" id="{54BE49C2-65F4-5F49-A483-D276999F7B39}"/>
                        </a:ext>
                      </a:extLst>
                    </p:cNvPr>
                    <p:cNvSpPr>
                      <a:spLocks/>
                    </p:cNvSpPr>
                    <p:nvPr/>
                  </p:nvSpPr>
                  <p:spPr bwMode="auto">
                    <a:xfrm>
                      <a:off x="4629151" y="3937001"/>
                      <a:ext cx="20638" cy="26988"/>
                    </a:xfrm>
                    <a:custGeom>
                      <a:avLst/>
                      <a:gdLst>
                        <a:gd name="T0" fmla="*/ 16 w 37"/>
                        <a:gd name="T1" fmla="*/ 0 h 53"/>
                        <a:gd name="T2" fmla="*/ 16 w 37"/>
                        <a:gd name="T3" fmla="*/ 0 h 53"/>
                        <a:gd name="T4" fmla="*/ 0 w 37"/>
                        <a:gd name="T5" fmla="*/ 29 h 53"/>
                        <a:gd name="T6" fmla="*/ 0 w 37"/>
                        <a:gd name="T7" fmla="*/ 29 h 53"/>
                        <a:gd name="T8" fmla="*/ 23 w 37"/>
                        <a:gd name="T9" fmla="*/ 53 h 53"/>
                        <a:gd name="T10" fmla="*/ 23 w 37"/>
                        <a:gd name="T11" fmla="*/ 53 h 53"/>
                        <a:gd name="T12" fmla="*/ 37 w 37"/>
                        <a:gd name="T13" fmla="*/ 24 h 53"/>
                        <a:gd name="T14" fmla="*/ 37 w 37"/>
                        <a:gd name="T15" fmla="*/ 24 h 53"/>
                        <a:gd name="T16" fmla="*/ 16 w 37"/>
                        <a:gd name="T17" fmla="*/ 0 h 53"/>
                        <a:gd name="T18" fmla="*/ 16 w 37"/>
                        <a:gd name="T1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53">
                          <a:moveTo>
                            <a:pt x="16" y="0"/>
                          </a:moveTo>
                          <a:lnTo>
                            <a:pt x="16" y="0"/>
                          </a:lnTo>
                          <a:lnTo>
                            <a:pt x="0" y="29"/>
                          </a:lnTo>
                          <a:lnTo>
                            <a:pt x="0" y="29"/>
                          </a:lnTo>
                          <a:lnTo>
                            <a:pt x="23" y="53"/>
                          </a:lnTo>
                          <a:lnTo>
                            <a:pt x="23" y="53"/>
                          </a:lnTo>
                          <a:lnTo>
                            <a:pt x="37" y="24"/>
                          </a:lnTo>
                          <a:lnTo>
                            <a:pt x="37" y="24"/>
                          </a:lnTo>
                          <a:lnTo>
                            <a:pt x="16"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36" name="Freeform 51">
                      <a:extLst>
                        <a:ext uri="{FF2B5EF4-FFF2-40B4-BE49-F238E27FC236}">
                          <a16:creationId xmlns:a16="http://schemas.microsoft.com/office/drawing/2014/main" id="{EF39E0CF-1423-3A4C-A256-8CA259626573}"/>
                        </a:ext>
                      </a:extLst>
                    </p:cNvPr>
                    <p:cNvSpPr>
                      <a:spLocks/>
                    </p:cNvSpPr>
                    <p:nvPr/>
                  </p:nvSpPr>
                  <p:spPr bwMode="auto">
                    <a:xfrm>
                      <a:off x="4732338" y="4010026"/>
                      <a:ext cx="30163" cy="26988"/>
                    </a:xfrm>
                    <a:custGeom>
                      <a:avLst/>
                      <a:gdLst>
                        <a:gd name="T0" fmla="*/ 17 w 58"/>
                        <a:gd name="T1" fmla="*/ 39 h 52"/>
                        <a:gd name="T2" fmla="*/ 17 w 58"/>
                        <a:gd name="T3" fmla="*/ 39 h 52"/>
                        <a:gd name="T4" fmla="*/ 38 w 58"/>
                        <a:gd name="T5" fmla="*/ 46 h 52"/>
                        <a:gd name="T6" fmla="*/ 58 w 58"/>
                        <a:gd name="T7" fmla="*/ 52 h 52"/>
                        <a:gd name="T8" fmla="*/ 58 w 58"/>
                        <a:gd name="T9" fmla="*/ 52 h 52"/>
                        <a:gd name="T10" fmla="*/ 49 w 58"/>
                        <a:gd name="T11" fmla="*/ 34 h 52"/>
                        <a:gd name="T12" fmla="*/ 40 w 58"/>
                        <a:gd name="T13" fmla="*/ 16 h 52"/>
                        <a:gd name="T14" fmla="*/ 40 w 58"/>
                        <a:gd name="T15" fmla="*/ 16 h 52"/>
                        <a:gd name="T16" fmla="*/ 20 w 58"/>
                        <a:gd name="T17" fmla="*/ 8 h 52"/>
                        <a:gd name="T18" fmla="*/ 0 w 58"/>
                        <a:gd name="T19" fmla="*/ 0 h 52"/>
                        <a:gd name="T20" fmla="*/ 0 w 58"/>
                        <a:gd name="T21" fmla="*/ 0 h 52"/>
                        <a:gd name="T22" fmla="*/ 8 w 58"/>
                        <a:gd name="T23" fmla="*/ 20 h 52"/>
                        <a:gd name="T24" fmla="*/ 17 w 58"/>
                        <a:gd name="T25" fmla="*/ 39 h 52"/>
                        <a:gd name="T26" fmla="*/ 17 w 58"/>
                        <a:gd name="T27"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52">
                          <a:moveTo>
                            <a:pt x="17" y="39"/>
                          </a:moveTo>
                          <a:lnTo>
                            <a:pt x="17" y="39"/>
                          </a:lnTo>
                          <a:lnTo>
                            <a:pt x="38" y="46"/>
                          </a:lnTo>
                          <a:lnTo>
                            <a:pt x="58" y="52"/>
                          </a:lnTo>
                          <a:lnTo>
                            <a:pt x="58" y="52"/>
                          </a:lnTo>
                          <a:lnTo>
                            <a:pt x="49" y="34"/>
                          </a:lnTo>
                          <a:lnTo>
                            <a:pt x="40" y="16"/>
                          </a:lnTo>
                          <a:lnTo>
                            <a:pt x="40" y="16"/>
                          </a:lnTo>
                          <a:lnTo>
                            <a:pt x="20" y="8"/>
                          </a:lnTo>
                          <a:lnTo>
                            <a:pt x="0" y="0"/>
                          </a:lnTo>
                          <a:lnTo>
                            <a:pt x="0" y="0"/>
                          </a:lnTo>
                          <a:lnTo>
                            <a:pt x="8" y="20"/>
                          </a:lnTo>
                          <a:lnTo>
                            <a:pt x="17" y="39"/>
                          </a:lnTo>
                          <a:lnTo>
                            <a:pt x="1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37" name="Freeform 52">
                      <a:extLst>
                        <a:ext uri="{FF2B5EF4-FFF2-40B4-BE49-F238E27FC236}">
                          <a16:creationId xmlns:a16="http://schemas.microsoft.com/office/drawing/2014/main" id="{FF545FB1-EA3C-BE42-9052-FC8191A62875}"/>
                        </a:ext>
                      </a:extLst>
                    </p:cNvPr>
                    <p:cNvSpPr>
                      <a:spLocks/>
                    </p:cNvSpPr>
                    <p:nvPr/>
                  </p:nvSpPr>
                  <p:spPr bwMode="auto">
                    <a:xfrm>
                      <a:off x="4864101" y="3797301"/>
                      <a:ext cx="109538" cy="196850"/>
                    </a:xfrm>
                    <a:custGeom>
                      <a:avLst/>
                      <a:gdLst>
                        <a:gd name="T0" fmla="*/ 39 w 208"/>
                        <a:gd name="T1" fmla="*/ 0 h 373"/>
                        <a:gd name="T2" fmla="*/ 39 w 208"/>
                        <a:gd name="T3" fmla="*/ 0 h 373"/>
                        <a:gd name="T4" fmla="*/ 0 w 208"/>
                        <a:gd name="T5" fmla="*/ 5 h 373"/>
                        <a:gd name="T6" fmla="*/ 0 w 208"/>
                        <a:gd name="T7" fmla="*/ 5 h 373"/>
                        <a:gd name="T8" fmla="*/ 9 w 208"/>
                        <a:gd name="T9" fmla="*/ 13 h 373"/>
                        <a:gd name="T10" fmla="*/ 9 w 208"/>
                        <a:gd name="T11" fmla="*/ 13 h 373"/>
                        <a:gd name="T12" fmla="*/ 31 w 208"/>
                        <a:gd name="T13" fmla="*/ 34 h 373"/>
                        <a:gd name="T14" fmla="*/ 52 w 208"/>
                        <a:gd name="T15" fmla="*/ 58 h 373"/>
                        <a:gd name="T16" fmla="*/ 70 w 208"/>
                        <a:gd name="T17" fmla="*/ 81 h 373"/>
                        <a:gd name="T18" fmla="*/ 88 w 208"/>
                        <a:gd name="T19" fmla="*/ 106 h 373"/>
                        <a:gd name="T20" fmla="*/ 103 w 208"/>
                        <a:gd name="T21" fmla="*/ 130 h 373"/>
                        <a:gd name="T22" fmla="*/ 117 w 208"/>
                        <a:gd name="T23" fmla="*/ 156 h 373"/>
                        <a:gd name="T24" fmla="*/ 129 w 208"/>
                        <a:gd name="T25" fmla="*/ 181 h 373"/>
                        <a:gd name="T26" fmla="*/ 140 w 208"/>
                        <a:gd name="T27" fmla="*/ 206 h 373"/>
                        <a:gd name="T28" fmla="*/ 150 w 208"/>
                        <a:gd name="T29" fmla="*/ 231 h 373"/>
                        <a:gd name="T30" fmla="*/ 158 w 208"/>
                        <a:gd name="T31" fmla="*/ 254 h 373"/>
                        <a:gd name="T32" fmla="*/ 165 w 208"/>
                        <a:gd name="T33" fmla="*/ 278 h 373"/>
                        <a:gd name="T34" fmla="*/ 172 w 208"/>
                        <a:gd name="T35" fmla="*/ 300 h 373"/>
                        <a:gd name="T36" fmla="*/ 181 w 208"/>
                        <a:gd name="T37" fmla="*/ 340 h 373"/>
                        <a:gd name="T38" fmla="*/ 188 w 208"/>
                        <a:gd name="T39" fmla="*/ 373 h 373"/>
                        <a:gd name="T40" fmla="*/ 188 w 208"/>
                        <a:gd name="T41" fmla="*/ 373 h 373"/>
                        <a:gd name="T42" fmla="*/ 199 w 208"/>
                        <a:gd name="T43" fmla="*/ 347 h 373"/>
                        <a:gd name="T44" fmla="*/ 208 w 208"/>
                        <a:gd name="T45" fmla="*/ 320 h 373"/>
                        <a:gd name="T46" fmla="*/ 208 w 208"/>
                        <a:gd name="T47" fmla="*/ 320 h 373"/>
                        <a:gd name="T48" fmla="*/ 200 w 208"/>
                        <a:gd name="T49" fmla="*/ 286 h 373"/>
                        <a:gd name="T50" fmla="*/ 188 w 208"/>
                        <a:gd name="T51" fmla="*/ 247 h 373"/>
                        <a:gd name="T52" fmla="*/ 180 w 208"/>
                        <a:gd name="T53" fmla="*/ 227 h 373"/>
                        <a:gd name="T54" fmla="*/ 173 w 208"/>
                        <a:gd name="T55" fmla="*/ 207 h 373"/>
                        <a:gd name="T56" fmla="*/ 164 w 208"/>
                        <a:gd name="T57" fmla="*/ 186 h 373"/>
                        <a:gd name="T58" fmla="*/ 154 w 208"/>
                        <a:gd name="T59" fmla="*/ 165 h 373"/>
                        <a:gd name="T60" fmla="*/ 144 w 208"/>
                        <a:gd name="T61" fmla="*/ 143 h 373"/>
                        <a:gd name="T62" fmla="*/ 132 w 208"/>
                        <a:gd name="T63" fmla="*/ 122 h 373"/>
                        <a:gd name="T64" fmla="*/ 120 w 208"/>
                        <a:gd name="T65" fmla="*/ 100 h 373"/>
                        <a:gd name="T66" fmla="*/ 106 w 208"/>
                        <a:gd name="T67" fmla="*/ 80 h 373"/>
                        <a:gd name="T68" fmla="*/ 91 w 208"/>
                        <a:gd name="T69" fmla="*/ 59 h 373"/>
                        <a:gd name="T70" fmla="*/ 75 w 208"/>
                        <a:gd name="T71" fmla="*/ 38 h 373"/>
                        <a:gd name="T72" fmla="*/ 57 w 208"/>
                        <a:gd name="T73" fmla="*/ 19 h 373"/>
                        <a:gd name="T74" fmla="*/ 39 w 208"/>
                        <a:gd name="T75" fmla="*/ 0 h 373"/>
                        <a:gd name="T76" fmla="*/ 39 w 208"/>
                        <a:gd name="T7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8" h="373">
                          <a:moveTo>
                            <a:pt x="39" y="0"/>
                          </a:moveTo>
                          <a:lnTo>
                            <a:pt x="39" y="0"/>
                          </a:lnTo>
                          <a:lnTo>
                            <a:pt x="0" y="5"/>
                          </a:lnTo>
                          <a:lnTo>
                            <a:pt x="0" y="5"/>
                          </a:lnTo>
                          <a:lnTo>
                            <a:pt x="9" y="13"/>
                          </a:lnTo>
                          <a:lnTo>
                            <a:pt x="9" y="13"/>
                          </a:lnTo>
                          <a:lnTo>
                            <a:pt x="31" y="34"/>
                          </a:lnTo>
                          <a:lnTo>
                            <a:pt x="52" y="58"/>
                          </a:lnTo>
                          <a:lnTo>
                            <a:pt x="70" y="81"/>
                          </a:lnTo>
                          <a:lnTo>
                            <a:pt x="88" y="106"/>
                          </a:lnTo>
                          <a:lnTo>
                            <a:pt x="103" y="130"/>
                          </a:lnTo>
                          <a:lnTo>
                            <a:pt x="117" y="156"/>
                          </a:lnTo>
                          <a:lnTo>
                            <a:pt x="129" y="181"/>
                          </a:lnTo>
                          <a:lnTo>
                            <a:pt x="140" y="206"/>
                          </a:lnTo>
                          <a:lnTo>
                            <a:pt x="150" y="231"/>
                          </a:lnTo>
                          <a:lnTo>
                            <a:pt x="158" y="254"/>
                          </a:lnTo>
                          <a:lnTo>
                            <a:pt x="165" y="278"/>
                          </a:lnTo>
                          <a:lnTo>
                            <a:pt x="172" y="300"/>
                          </a:lnTo>
                          <a:lnTo>
                            <a:pt x="181" y="340"/>
                          </a:lnTo>
                          <a:lnTo>
                            <a:pt x="188" y="373"/>
                          </a:lnTo>
                          <a:lnTo>
                            <a:pt x="188" y="373"/>
                          </a:lnTo>
                          <a:lnTo>
                            <a:pt x="199" y="347"/>
                          </a:lnTo>
                          <a:lnTo>
                            <a:pt x="208" y="320"/>
                          </a:lnTo>
                          <a:lnTo>
                            <a:pt x="208" y="320"/>
                          </a:lnTo>
                          <a:lnTo>
                            <a:pt x="200" y="286"/>
                          </a:lnTo>
                          <a:lnTo>
                            <a:pt x="188" y="247"/>
                          </a:lnTo>
                          <a:lnTo>
                            <a:pt x="180" y="227"/>
                          </a:lnTo>
                          <a:lnTo>
                            <a:pt x="173" y="207"/>
                          </a:lnTo>
                          <a:lnTo>
                            <a:pt x="164" y="186"/>
                          </a:lnTo>
                          <a:lnTo>
                            <a:pt x="154" y="165"/>
                          </a:lnTo>
                          <a:lnTo>
                            <a:pt x="144" y="143"/>
                          </a:lnTo>
                          <a:lnTo>
                            <a:pt x="132" y="122"/>
                          </a:lnTo>
                          <a:lnTo>
                            <a:pt x="120" y="100"/>
                          </a:lnTo>
                          <a:lnTo>
                            <a:pt x="106" y="80"/>
                          </a:lnTo>
                          <a:lnTo>
                            <a:pt x="91" y="59"/>
                          </a:lnTo>
                          <a:lnTo>
                            <a:pt x="75" y="38"/>
                          </a:lnTo>
                          <a:lnTo>
                            <a:pt x="57" y="19"/>
                          </a:lnTo>
                          <a:lnTo>
                            <a:pt x="39" y="0"/>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38" name="Freeform 53">
                      <a:extLst>
                        <a:ext uri="{FF2B5EF4-FFF2-40B4-BE49-F238E27FC236}">
                          <a16:creationId xmlns:a16="http://schemas.microsoft.com/office/drawing/2014/main" id="{03E9A7B5-AC45-5E4E-9ECF-6B7FE129F5B4}"/>
                        </a:ext>
                      </a:extLst>
                    </p:cNvPr>
                    <p:cNvSpPr>
                      <a:spLocks/>
                    </p:cNvSpPr>
                    <p:nvPr/>
                  </p:nvSpPr>
                  <p:spPr bwMode="auto">
                    <a:xfrm>
                      <a:off x="4659313" y="3713163"/>
                      <a:ext cx="107950" cy="30163"/>
                    </a:xfrm>
                    <a:custGeom>
                      <a:avLst/>
                      <a:gdLst>
                        <a:gd name="T0" fmla="*/ 204 w 204"/>
                        <a:gd name="T1" fmla="*/ 32 h 58"/>
                        <a:gd name="T2" fmla="*/ 204 w 204"/>
                        <a:gd name="T3" fmla="*/ 32 h 58"/>
                        <a:gd name="T4" fmla="*/ 182 w 204"/>
                        <a:gd name="T5" fmla="*/ 25 h 58"/>
                        <a:gd name="T6" fmla="*/ 160 w 204"/>
                        <a:gd name="T7" fmla="*/ 20 h 58"/>
                        <a:gd name="T8" fmla="*/ 120 w 204"/>
                        <a:gd name="T9" fmla="*/ 11 h 58"/>
                        <a:gd name="T10" fmla="*/ 83 w 204"/>
                        <a:gd name="T11" fmla="*/ 5 h 58"/>
                        <a:gd name="T12" fmla="*/ 49 w 204"/>
                        <a:gd name="T13" fmla="*/ 0 h 58"/>
                        <a:gd name="T14" fmla="*/ 49 w 204"/>
                        <a:gd name="T15" fmla="*/ 0 h 58"/>
                        <a:gd name="T16" fmla="*/ 24 w 204"/>
                        <a:gd name="T17" fmla="*/ 13 h 58"/>
                        <a:gd name="T18" fmla="*/ 0 w 204"/>
                        <a:gd name="T19" fmla="*/ 27 h 58"/>
                        <a:gd name="T20" fmla="*/ 0 w 204"/>
                        <a:gd name="T21" fmla="*/ 27 h 58"/>
                        <a:gd name="T22" fmla="*/ 32 w 204"/>
                        <a:gd name="T23" fmla="*/ 29 h 58"/>
                        <a:gd name="T24" fmla="*/ 52 w 204"/>
                        <a:gd name="T25" fmla="*/ 31 h 58"/>
                        <a:gd name="T26" fmla="*/ 76 w 204"/>
                        <a:gd name="T27" fmla="*/ 34 h 58"/>
                        <a:gd name="T28" fmla="*/ 102 w 204"/>
                        <a:gd name="T29" fmla="*/ 38 h 58"/>
                        <a:gd name="T30" fmla="*/ 129 w 204"/>
                        <a:gd name="T31" fmla="*/ 43 h 58"/>
                        <a:gd name="T32" fmla="*/ 157 w 204"/>
                        <a:gd name="T33" fmla="*/ 50 h 58"/>
                        <a:gd name="T34" fmla="*/ 188 w 204"/>
                        <a:gd name="T35" fmla="*/ 58 h 58"/>
                        <a:gd name="T36" fmla="*/ 188 w 204"/>
                        <a:gd name="T37" fmla="*/ 58 h 58"/>
                        <a:gd name="T38" fmla="*/ 204 w 204"/>
                        <a:gd name="T39" fmla="*/ 32 h 58"/>
                        <a:gd name="T40" fmla="*/ 204 w 204"/>
                        <a:gd name="T41" fmla="*/ 3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4" h="58">
                          <a:moveTo>
                            <a:pt x="204" y="32"/>
                          </a:moveTo>
                          <a:lnTo>
                            <a:pt x="204" y="32"/>
                          </a:lnTo>
                          <a:lnTo>
                            <a:pt x="182" y="25"/>
                          </a:lnTo>
                          <a:lnTo>
                            <a:pt x="160" y="20"/>
                          </a:lnTo>
                          <a:lnTo>
                            <a:pt x="120" y="11"/>
                          </a:lnTo>
                          <a:lnTo>
                            <a:pt x="83" y="5"/>
                          </a:lnTo>
                          <a:lnTo>
                            <a:pt x="49" y="0"/>
                          </a:lnTo>
                          <a:lnTo>
                            <a:pt x="49" y="0"/>
                          </a:lnTo>
                          <a:lnTo>
                            <a:pt x="24" y="13"/>
                          </a:lnTo>
                          <a:lnTo>
                            <a:pt x="0" y="27"/>
                          </a:lnTo>
                          <a:lnTo>
                            <a:pt x="0" y="27"/>
                          </a:lnTo>
                          <a:lnTo>
                            <a:pt x="32" y="29"/>
                          </a:lnTo>
                          <a:lnTo>
                            <a:pt x="52" y="31"/>
                          </a:lnTo>
                          <a:lnTo>
                            <a:pt x="76" y="34"/>
                          </a:lnTo>
                          <a:lnTo>
                            <a:pt x="102" y="38"/>
                          </a:lnTo>
                          <a:lnTo>
                            <a:pt x="129" y="43"/>
                          </a:lnTo>
                          <a:lnTo>
                            <a:pt x="157" y="50"/>
                          </a:lnTo>
                          <a:lnTo>
                            <a:pt x="188" y="58"/>
                          </a:lnTo>
                          <a:lnTo>
                            <a:pt x="188" y="58"/>
                          </a:lnTo>
                          <a:lnTo>
                            <a:pt x="204" y="32"/>
                          </a:lnTo>
                          <a:lnTo>
                            <a:pt x="20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39" name="Freeform 54">
                      <a:extLst>
                        <a:ext uri="{FF2B5EF4-FFF2-40B4-BE49-F238E27FC236}">
                          <a16:creationId xmlns:a16="http://schemas.microsoft.com/office/drawing/2014/main" id="{5C73EA11-122B-534F-A681-A9F3EA27FB15}"/>
                        </a:ext>
                      </a:extLst>
                    </p:cNvPr>
                    <p:cNvSpPr>
                      <a:spLocks/>
                    </p:cNvSpPr>
                    <p:nvPr/>
                  </p:nvSpPr>
                  <p:spPr bwMode="auto">
                    <a:xfrm>
                      <a:off x="4773613" y="3735388"/>
                      <a:ext cx="95250" cy="50800"/>
                    </a:xfrm>
                    <a:custGeom>
                      <a:avLst/>
                      <a:gdLst>
                        <a:gd name="T0" fmla="*/ 136 w 178"/>
                        <a:gd name="T1" fmla="*/ 96 h 96"/>
                        <a:gd name="T2" fmla="*/ 136 w 178"/>
                        <a:gd name="T3" fmla="*/ 96 h 96"/>
                        <a:gd name="T4" fmla="*/ 178 w 178"/>
                        <a:gd name="T5" fmla="*/ 89 h 96"/>
                        <a:gd name="T6" fmla="*/ 178 w 178"/>
                        <a:gd name="T7" fmla="*/ 89 h 96"/>
                        <a:gd name="T8" fmla="*/ 159 w 178"/>
                        <a:gd name="T9" fmla="*/ 74 h 96"/>
                        <a:gd name="T10" fmla="*/ 138 w 178"/>
                        <a:gd name="T11" fmla="*/ 60 h 96"/>
                        <a:gd name="T12" fmla="*/ 118 w 178"/>
                        <a:gd name="T13" fmla="*/ 47 h 96"/>
                        <a:gd name="T14" fmla="*/ 98 w 178"/>
                        <a:gd name="T15" fmla="*/ 36 h 96"/>
                        <a:gd name="T16" fmla="*/ 78 w 178"/>
                        <a:gd name="T17" fmla="*/ 26 h 96"/>
                        <a:gd name="T18" fmla="*/ 58 w 178"/>
                        <a:gd name="T19" fmla="*/ 16 h 96"/>
                        <a:gd name="T20" fmla="*/ 37 w 178"/>
                        <a:gd name="T21" fmla="*/ 7 h 96"/>
                        <a:gd name="T22" fmla="*/ 16 w 178"/>
                        <a:gd name="T23" fmla="*/ 0 h 96"/>
                        <a:gd name="T24" fmla="*/ 16 w 178"/>
                        <a:gd name="T25" fmla="*/ 0 h 96"/>
                        <a:gd name="T26" fmla="*/ 0 w 178"/>
                        <a:gd name="T27" fmla="*/ 26 h 96"/>
                        <a:gd name="T28" fmla="*/ 0 w 178"/>
                        <a:gd name="T29" fmla="*/ 26 h 96"/>
                        <a:gd name="T30" fmla="*/ 34 w 178"/>
                        <a:gd name="T31" fmla="*/ 39 h 96"/>
                        <a:gd name="T32" fmla="*/ 52 w 178"/>
                        <a:gd name="T33" fmla="*/ 46 h 96"/>
                        <a:gd name="T34" fmla="*/ 70 w 178"/>
                        <a:gd name="T35" fmla="*/ 55 h 96"/>
                        <a:gd name="T36" fmla="*/ 87 w 178"/>
                        <a:gd name="T37" fmla="*/ 65 h 96"/>
                        <a:gd name="T38" fmla="*/ 103 w 178"/>
                        <a:gd name="T39" fmla="*/ 74 h 96"/>
                        <a:gd name="T40" fmla="*/ 120 w 178"/>
                        <a:gd name="T41" fmla="*/ 84 h 96"/>
                        <a:gd name="T42" fmla="*/ 136 w 178"/>
                        <a:gd name="T43" fmla="*/ 96 h 96"/>
                        <a:gd name="T44" fmla="*/ 136 w 178"/>
                        <a:gd name="T4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8" h="96">
                          <a:moveTo>
                            <a:pt x="136" y="96"/>
                          </a:moveTo>
                          <a:lnTo>
                            <a:pt x="136" y="96"/>
                          </a:lnTo>
                          <a:lnTo>
                            <a:pt x="178" y="89"/>
                          </a:lnTo>
                          <a:lnTo>
                            <a:pt x="178" y="89"/>
                          </a:lnTo>
                          <a:lnTo>
                            <a:pt x="159" y="74"/>
                          </a:lnTo>
                          <a:lnTo>
                            <a:pt x="138" y="60"/>
                          </a:lnTo>
                          <a:lnTo>
                            <a:pt x="118" y="47"/>
                          </a:lnTo>
                          <a:lnTo>
                            <a:pt x="98" y="36"/>
                          </a:lnTo>
                          <a:lnTo>
                            <a:pt x="78" y="26"/>
                          </a:lnTo>
                          <a:lnTo>
                            <a:pt x="58" y="16"/>
                          </a:lnTo>
                          <a:lnTo>
                            <a:pt x="37" y="7"/>
                          </a:lnTo>
                          <a:lnTo>
                            <a:pt x="16" y="0"/>
                          </a:lnTo>
                          <a:lnTo>
                            <a:pt x="16" y="0"/>
                          </a:lnTo>
                          <a:lnTo>
                            <a:pt x="0" y="26"/>
                          </a:lnTo>
                          <a:lnTo>
                            <a:pt x="0" y="26"/>
                          </a:lnTo>
                          <a:lnTo>
                            <a:pt x="34" y="39"/>
                          </a:lnTo>
                          <a:lnTo>
                            <a:pt x="52" y="46"/>
                          </a:lnTo>
                          <a:lnTo>
                            <a:pt x="70" y="55"/>
                          </a:lnTo>
                          <a:lnTo>
                            <a:pt x="87" y="65"/>
                          </a:lnTo>
                          <a:lnTo>
                            <a:pt x="103" y="74"/>
                          </a:lnTo>
                          <a:lnTo>
                            <a:pt x="120" y="84"/>
                          </a:lnTo>
                          <a:lnTo>
                            <a:pt x="136" y="96"/>
                          </a:lnTo>
                          <a:lnTo>
                            <a:pt x="136"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40" name="Freeform 55">
                      <a:extLst>
                        <a:ext uri="{FF2B5EF4-FFF2-40B4-BE49-F238E27FC236}">
                          <a16:creationId xmlns:a16="http://schemas.microsoft.com/office/drawing/2014/main" id="{C321512B-C296-5841-8734-5E3D1A1C5A73}"/>
                        </a:ext>
                      </a:extLst>
                    </p:cNvPr>
                    <p:cNvSpPr>
                      <a:spLocks/>
                    </p:cNvSpPr>
                    <p:nvPr/>
                  </p:nvSpPr>
                  <p:spPr bwMode="auto">
                    <a:xfrm>
                      <a:off x="4846638" y="3783013"/>
                      <a:ext cx="38100" cy="15875"/>
                    </a:xfrm>
                    <a:custGeom>
                      <a:avLst/>
                      <a:gdLst>
                        <a:gd name="T0" fmla="*/ 42 w 72"/>
                        <a:gd name="T1" fmla="*/ 0 h 32"/>
                        <a:gd name="T2" fmla="*/ 42 w 72"/>
                        <a:gd name="T3" fmla="*/ 0 h 32"/>
                        <a:gd name="T4" fmla="*/ 0 w 72"/>
                        <a:gd name="T5" fmla="*/ 7 h 32"/>
                        <a:gd name="T6" fmla="*/ 0 w 72"/>
                        <a:gd name="T7" fmla="*/ 7 h 32"/>
                        <a:gd name="T8" fmla="*/ 18 w 72"/>
                        <a:gd name="T9" fmla="*/ 19 h 32"/>
                        <a:gd name="T10" fmla="*/ 33 w 72"/>
                        <a:gd name="T11" fmla="*/ 32 h 32"/>
                        <a:gd name="T12" fmla="*/ 33 w 72"/>
                        <a:gd name="T13" fmla="*/ 32 h 32"/>
                        <a:gd name="T14" fmla="*/ 72 w 72"/>
                        <a:gd name="T15" fmla="*/ 27 h 32"/>
                        <a:gd name="T16" fmla="*/ 72 w 72"/>
                        <a:gd name="T17" fmla="*/ 27 h 32"/>
                        <a:gd name="T18" fmla="*/ 62 w 72"/>
                        <a:gd name="T19" fmla="*/ 18 h 32"/>
                        <a:gd name="T20" fmla="*/ 62 w 72"/>
                        <a:gd name="T21" fmla="*/ 18 h 32"/>
                        <a:gd name="T22" fmla="*/ 42 w 72"/>
                        <a:gd name="T23" fmla="*/ 0 h 32"/>
                        <a:gd name="T24" fmla="*/ 42 w 72"/>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32">
                          <a:moveTo>
                            <a:pt x="42" y="0"/>
                          </a:moveTo>
                          <a:lnTo>
                            <a:pt x="42" y="0"/>
                          </a:lnTo>
                          <a:lnTo>
                            <a:pt x="0" y="7"/>
                          </a:lnTo>
                          <a:lnTo>
                            <a:pt x="0" y="7"/>
                          </a:lnTo>
                          <a:lnTo>
                            <a:pt x="18" y="19"/>
                          </a:lnTo>
                          <a:lnTo>
                            <a:pt x="33" y="32"/>
                          </a:lnTo>
                          <a:lnTo>
                            <a:pt x="33" y="32"/>
                          </a:lnTo>
                          <a:lnTo>
                            <a:pt x="72" y="27"/>
                          </a:lnTo>
                          <a:lnTo>
                            <a:pt x="72" y="27"/>
                          </a:lnTo>
                          <a:lnTo>
                            <a:pt x="62" y="18"/>
                          </a:lnTo>
                          <a:lnTo>
                            <a:pt x="62" y="18"/>
                          </a:lnTo>
                          <a:lnTo>
                            <a:pt x="42" y="0"/>
                          </a:ln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sp>
                  <p:nvSpPr>
                    <p:cNvPr id="341" name="Freeform 56">
                      <a:extLst>
                        <a:ext uri="{FF2B5EF4-FFF2-40B4-BE49-F238E27FC236}">
                          <a16:creationId xmlns:a16="http://schemas.microsoft.com/office/drawing/2014/main" id="{9085339F-949A-074F-A032-ABDBA2B2FFF3}"/>
                        </a:ext>
                      </a:extLst>
                    </p:cNvPr>
                    <p:cNvSpPr>
                      <a:spLocks/>
                    </p:cNvSpPr>
                    <p:nvPr/>
                  </p:nvSpPr>
                  <p:spPr bwMode="auto">
                    <a:xfrm>
                      <a:off x="4759326" y="3730626"/>
                      <a:ext cx="23813" cy="19050"/>
                    </a:xfrm>
                    <a:custGeom>
                      <a:avLst/>
                      <a:gdLst>
                        <a:gd name="T0" fmla="*/ 45 w 45"/>
                        <a:gd name="T1" fmla="*/ 10 h 36"/>
                        <a:gd name="T2" fmla="*/ 45 w 45"/>
                        <a:gd name="T3" fmla="*/ 10 h 36"/>
                        <a:gd name="T4" fmla="*/ 16 w 45"/>
                        <a:gd name="T5" fmla="*/ 0 h 36"/>
                        <a:gd name="T6" fmla="*/ 16 w 45"/>
                        <a:gd name="T7" fmla="*/ 0 h 36"/>
                        <a:gd name="T8" fmla="*/ 0 w 45"/>
                        <a:gd name="T9" fmla="*/ 26 h 36"/>
                        <a:gd name="T10" fmla="*/ 0 w 45"/>
                        <a:gd name="T11" fmla="*/ 26 h 36"/>
                        <a:gd name="T12" fmla="*/ 29 w 45"/>
                        <a:gd name="T13" fmla="*/ 36 h 36"/>
                        <a:gd name="T14" fmla="*/ 29 w 45"/>
                        <a:gd name="T15" fmla="*/ 36 h 36"/>
                        <a:gd name="T16" fmla="*/ 45 w 45"/>
                        <a:gd name="T17" fmla="*/ 10 h 36"/>
                        <a:gd name="T18" fmla="*/ 45 w 45"/>
                        <a:gd name="T19"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36">
                          <a:moveTo>
                            <a:pt x="45" y="10"/>
                          </a:moveTo>
                          <a:lnTo>
                            <a:pt x="45" y="10"/>
                          </a:lnTo>
                          <a:lnTo>
                            <a:pt x="16" y="0"/>
                          </a:lnTo>
                          <a:lnTo>
                            <a:pt x="16" y="0"/>
                          </a:lnTo>
                          <a:lnTo>
                            <a:pt x="0" y="26"/>
                          </a:lnTo>
                          <a:lnTo>
                            <a:pt x="0" y="26"/>
                          </a:lnTo>
                          <a:lnTo>
                            <a:pt x="29" y="36"/>
                          </a:lnTo>
                          <a:lnTo>
                            <a:pt x="29" y="36"/>
                          </a:lnTo>
                          <a:lnTo>
                            <a:pt x="45" y="10"/>
                          </a:lnTo>
                          <a:lnTo>
                            <a:pt x="4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ndParaRPr>
                    </a:p>
                  </p:txBody>
                </p:sp>
              </p:grpSp>
            </p:grpSp>
          </p:grpSp>
          <p:sp>
            <p:nvSpPr>
              <p:cNvPr id="304" name="Arc 303">
                <a:extLst>
                  <a:ext uri="{FF2B5EF4-FFF2-40B4-BE49-F238E27FC236}">
                    <a16:creationId xmlns:a16="http://schemas.microsoft.com/office/drawing/2014/main" id="{1F0CDDD4-7D26-3943-B897-779DC8FC315F}"/>
                  </a:ext>
                </a:extLst>
              </p:cNvPr>
              <p:cNvSpPr/>
              <p:nvPr/>
            </p:nvSpPr>
            <p:spPr>
              <a:xfrm>
                <a:off x="2540972" y="1494103"/>
                <a:ext cx="2148590" cy="2148590"/>
              </a:xfrm>
              <a:prstGeom prst="arc">
                <a:avLst>
                  <a:gd name="adj1" fmla="val 16200000"/>
                  <a:gd name="adj2" fmla="val 19087683"/>
                </a:avLst>
              </a:prstGeom>
              <a:noFill/>
              <a:ln w="76200" cap="rnd">
                <a:solidFill>
                  <a:schemeClr val="bg1"/>
                </a:solid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Arial"/>
                </a:endParaRPr>
              </a:p>
            </p:txBody>
          </p:sp>
          <p:sp>
            <p:nvSpPr>
              <p:cNvPr id="305" name="Arc 304">
                <a:extLst>
                  <a:ext uri="{FF2B5EF4-FFF2-40B4-BE49-F238E27FC236}">
                    <a16:creationId xmlns:a16="http://schemas.microsoft.com/office/drawing/2014/main" id="{D35E6FDA-8518-B545-8072-CF060F881793}"/>
                  </a:ext>
                </a:extLst>
              </p:cNvPr>
              <p:cNvSpPr/>
              <p:nvPr/>
            </p:nvSpPr>
            <p:spPr>
              <a:xfrm>
                <a:off x="2540972" y="1494103"/>
                <a:ext cx="2148590" cy="2148590"/>
              </a:xfrm>
              <a:prstGeom prst="arc">
                <a:avLst>
                  <a:gd name="adj1" fmla="val 20236964"/>
                  <a:gd name="adj2" fmla="val 1508866"/>
                </a:avLst>
              </a:prstGeom>
              <a:noFill/>
              <a:ln w="76200" cap="rnd">
                <a:solidFill>
                  <a:schemeClr val="bg1"/>
                </a:solid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Arial"/>
                </a:endParaRPr>
              </a:p>
            </p:txBody>
          </p:sp>
          <p:sp>
            <p:nvSpPr>
              <p:cNvPr id="306" name="Arc 305">
                <a:extLst>
                  <a:ext uri="{FF2B5EF4-FFF2-40B4-BE49-F238E27FC236}">
                    <a16:creationId xmlns:a16="http://schemas.microsoft.com/office/drawing/2014/main" id="{5A2E6252-DBB7-0F49-9DAC-E0A5B0AE0B68}"/>
                  </a:ext>
                </a:extLst>
              </p:cNvPr>
              <p:cNvSpPr/>
              <p:nvPr/>
            </p:nvSpPr>
            <p:spPr>
              <a:xfrm flipV="1">
                <a:off x="2540972" y="1494103"/>
                <a:ext cx="2148590" cy="2148590"/>
              </a:xfrm>
              <a:prstGeom prst="arc">
                <a:avLst>
                  <a:gd name="adj1" fmla="val 16200000"/>
                  <a:gd name="adj2" fmla="val 19087683"/>
                </a:avLst>
              </a:prstGeom>
              <a:noFill/>
              <a:ln w="76200" cap="rnd">
                <a:solidFill>
                  <a:schemeClr val="bg1"/>
                </a:solidFill>
                <a:prstDash val="solid"/>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Arial"/>
                </a:endParaRPr>
              </a:p>
            </p:txBody>
          </p:sp>
          <p:cxnSp>
            <p:nvCxnSpPr>
              <p:cNvPr id="307" name="Straight Connector 306">
                <a:extLst>
                  <a:ext uri="{FF2B5EF4-FFF2-40B4-BE49-F238E27FC236}">
                    <a16:creationId xmlns:a16="http://schemas.microsoft.com/office/drawing/2014/main" id="{8E753152-9D5A-0641-8937-680111116149}"/>
                  </a:ext>
                </a:extLst>
              </p:cNvPr>
              <p:cNvCxnSpPr>
                <a:cxnSpLocks/>
              </p:cNvCxnSpPr>
              <p:nvPr/>
            </p:nvCxnSpPr>
            <p:spPr>
              <a:xfrm>
                <a:off x="5054275" y="2248358"/>
                <a:ext cx="0" cy="640080"/>
              </a:xfrm>
              <a:prstGeom prst="line">
                <a:avLst/>
              </a:prstGeom>
              <a:noFill/>
              <a:ln w="19050" cap="rnd">
                <a:solidFill>
                  <a:schemeClr val="bg1"/>
                </a:solidFill>
                <a:round/>
                <a:headEnd/>
                <a:tailEnd/>
              </a:ln>
              <a:effectLst/>
            </p:spPr>
          </p:cxnSp>
          <p:cxnSp>
            <p:nvCxnSpPr>
              <p:cNvPr id="308" name="Straight Connector 307">
                <a:extLst>
                  <a:ext uri="{FF2B5EF4-FFF2-40B4-BE49-F238E27FC236}">
                    <a16:creationId xmlns:a16="http://schemas.microsoft.com/office/drawing/2014/main" id="{570AFCFF-BD05-6647-AB08-AC224EEB7BCF}"/>
                  </a:ext>
                </a:extLst>
              </p:cNvPr>
              <p:cNvCxnSpPr>
                <a:cxnSpLocks/>
              </p:cNvCxnSpPr>
              <p:nvPr/>
            </p:nvCxnSpPr>
            <p:spPr>
              <a:xfrm flipH="1">
                <a:off x="4723606" y="2568398"/>
                <a:ext cx="330670" cy="0"/>
              </a:xfrm>
              <a:prstGeom prst="line">
                <a:avLst/>
              </a:prstGeom>
              <a:noFill/>
              <a:ln w="19050" cap="rnd">
                <a:solidFill>
                  <a:schemeClr val="bg1"/>
                </a:solidFill>
                <a:round/>
                <a:headEnd/>
                <a:tailEnd/>
              </a:ln>
              <a:effectLst/>
            </p:spPr>
          </p:cxnSp>
          <p:cxnSp>
            <p:nvCxnSpPr>
              <p:cNvPr id="309" name="Straight Connector 308">
                <a:extLst>
                  <a:ext uri="{FF2B5EF4-FFF2-40B4-BE49-F238E27FC236}">
                    <a16:creationId xmlns:a16="http://schemas.microsoft.com/office/drawing/2014/main" id="{67250390-6C66-9745-B821-782D00A5AE59}"/>
                  </a:ext>
                </a:extLst>
              </p:cNvPr>
              <p:cNvCxnSpPr/>
              <p:nvPr/>
            </p:nvCxnSpPr>
            <p:spPr>
              <a:xfrm>
                <a:off x="5054275" y="1035733"/>
                <a:ext cx="0" cy="640080"/>
              </a:xfrm>
              <a:prstGeom prst="line">
                <a:avLst/>
              </a:prstGeom>
              <a:noFill/>
              <a:ln w="19050" cap="rnd">
                <a:solidFill>
                  <a:schemeClr val="bg1"/>
                </a:solidFill>
                <a:round/>
                <a:headEnd/>
                <a:tailEnd/>
              </a:ln>
              <a:effectLst/>
            </p:spPr>
          </p:cxnSp>
          <p:sp>
            <p:nvSpPr>
              <p:cNvPr id="310" name="Freeform: Shape 84">
                <a:extLst>
                  <a:ext uri="{FF2B5EF4-FFF2-40B4-BE49-F238E27FC236}">
                    <a16:creationId xmlns:a16="http://schemas.microsoft.com/office/drawing/2014/main" id="{02219143-E2DE-0846-B4D1-73E1920690D1}"/>
                  </a:ext>
                </a:extLst>
              </p:cNvPr>
              <p:cNvSpPr/>
              <p:nvPr/>
            </p:nvSpPr>
            <p:spPr>
              <a:xfrm>
                <a:off x="4114740" y="1355773"/>
                <a:ext cx="939860" cy="219407"/>
              </a:xfrm>
              <a:custGeom>
                <a:avLst/>
                <a:gdLst>
                  <a:gd name="connsiteX0" fmla="*/ 0 w 985837"/>
                  <a:gd name="connsiteY0" fmla="*/ 238125 h 238125"/>
                  <a:gd name="connsiteX1" fmla="*/ 238125 w 985837"/>
                  <a:gd name="connsiteY1" fmla="*/ 0 h 238125"/>
                  <a:gd name="connsiteX2" fmla="*/ 985837 w 985837"/>
                  <a:gd name="connsiteY2" fmla="*/ 0 h 238125"/>
                </a:gdLst>
                <a:ahLst/>
                <a:cxnLst>
                  <a:cxn ang="0">
                    <a:pos x="connsiteX0" y="connsiteY0"/>
                  </a:cxn>
                  <a:cxn ang="0">
                    <a:pos x="connsiteX1" y="connsiteY1"/>
                  </a:cxn>
                  <a:cxn ang="0">
                    <a:pos x="connsiteX2" y="connsiteY2"/>
                  </a:cxn>
                </a:cxnLst>
                <a:rect l="l" t="t" r="r" b="b"/>
                <a:pathLst>
                  <a:path w="985837" h="238125">
                    <a:moveTo>
                      <a:pt x="0" y="238125"/>
                    </a:moveTo>
                    <a:lnTo>
                      <a:pt x="238125" y="0"/>
                    </a:lnTo>
                    <a:lnTo>
                      <a:pt x="985837" y="0"/>
                    </a:lnTo>
                  </a:path>
                </a:pathLst>
              </a:custGeom>
              <a:noFill/>
              <a:ln w="19050" cap="rnd">
                <a:solidFill>
                  <a:schemeClr val="bg1"/>
                </a:solidFill>
                <a:round/>
                <a:headEnd/>
                <a:tailEn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mn-lt"/>
                </a:endParaRPr>
              </a:p>
            </p:txBody>
          </p:sp>
          <p:cxnSp>
            <p:nvCxnSpPr>
              <p:cNvPr id="311" name="Straight Connector 310">
                <a:extLst>
                  <a:ext uri="{FF2B5EF4-FFF2-40B4-BE49-F238E27FC236}">
                    <a16:creationId xmlns:a16="http://schemas.microsoft.com/office/drawing/2014/main" id="{DEC0625F-CEBC-D64C-BB49-7D45AB582576}"/>
                  </a:ext>
                </a:extLst>
              </p:cNvPr>
              <p:cNvCxnSpPr>
                <a:cxnSpLocks/>
              </p:cNvCxnSpPr>
              <p:nvPr/>
            </p:nvCxnSpPr>
            <p:spPr>
              <a:xfrm>
                <a:off x="5054275" y="3448711"/>
                <a:ext cx="0" cy="640080"/>
              </a:xfrm>
              <a:prstGeom prst="line">
                <a:avLst/>
              </a:prstGeom>
              <a:noFill/>
              <a:ln w="19050" cap="rnd">
                <a:solidFill>
                  <a:schemeClr val="bg1"/>
                </a:solidFill>
                <a:round/>
                <a:headEnd/>
                <a:tailEnd/>
              </a:ln>
              <a:effectLst/>
            </p:spPr>
          </p:cxnSp>
          <p:sp>
            <p:nvSpPr>
              <p:cNvPr id="312" name="Freeform: Shape 88">
                <a:extLst>
                  <a:ext uri="{FF2B5EF4-FFF2-40B4-BE49-F238E27FC236}">
                    <a16:creationId xmlns:a16="http://schemas.microsoft.com/office/drawing/2014/main" id="{BE8A76FA-3E14-1F43-86F9-860AD3DE4EC3}"/>
                  </a:ext>
                </a:extLst>
              </p:cNvPr>
              <p:cNvSpPr/>
              <p:nvPr/>
            </p:nvSpPr>
            <p:spPr>
              <a:xfrm flipV="1">
                <a:off x="4114740" y="3549344"/>
                <a:ext cx="939860" cy="219407"/>
              </a:xfrm>
              <a:custGeom>
                <a:avLst/>
                <a:gdLst>
                  <a:gd name="connsiteX0" fmla="*/ 0 w 985837"/>
                  <a:gd name="connsiteY0" fmla="*/ 238125 h 238125"/>
                  <a:gd name="connsiteX1" fmla="*/ 238125 w 985837"/>
                  <a:gd name="connsiteY1" fmla="*/ 0 h 238125"/>
                  <a:gd name="connsiteX2" fmla="*/ 985837 w 985837"/>
                  <a:gd name="connsiteY2" fmla="*/ 0 h 238125"/>
                </a:gdLst>
                <a:ahLst/>
                <a:cxnLst>
                  <a:cxn ang="0">
                    <a:pos x="connsiteX0" y="connsiteY0"/>
                  </a:cxn>
                  <a:cxn ang="0">
                    <a:pos x="connsiteX1" y="connsiteY1"/>
                  </a:cxn>
                  <a:cxn ang="0">
                    <a:pos x="connsiteX2" y="connsiteY2"/>
                  </a:cxn>
                </a:cxnLst>
                <a:rect l="l" t="t" r="r" b="b"/>
                <a:pathLst>
                  <a:path w="985837" h="238125">
                    <a:moveTo>
                      <a:pt x="0" y="238125"/>
                    </a:moveTo>
                    <a:lnTo>
                      <a:pt x="238125" y="0"/>
                    </a:lnTo>
                    <a:lnTo>
                      <a:pt x="985837" y="0"/>
                    </a:lnTo>
                  </a:path>
                </a:pathLst>
              </a:custGeom>
              <a:noFill/>
              <a:ln w="19050" cap="rnd">
                <a:solidFill>
                  <a:schemeClr val="bg1"/>
                </a:solidFill>
                <a:round/>
                <a:headEnd/>
                <a:tailEn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mn-lt"/>
                </a:endParaRPr>
              </a:p>
            </p:txBody>
          </p:sp>
        </p:grpSp>
      </p:grpSp>
      <p:sp>
        <p:nvSpPr>
          <p:cNvPr id="342" name="Title 3">
            <a:extLst>
              <a:ext uri="{FF2B5EF4-FFF2-40B4-BE49-F238E27FC236}">
                <a16:creationId xmlns:a16="http://schemas.microsoft.com/office/drawing/2014/main" id="{1A66E161-025F-F34C-AC03-5EF1C41D41EF}"/>
              </a:ext>
            </a:extLst>
          </p:cNvPr>
          <p:cNvSpPr>
            <a:spLocks noGrp="1"/>
          </p:cNvSpPr>
          <p:nvPr>
            <p:ph type="title"/>
          </p:nvPr>
        </p:nvSpPr>
        <p:spPr>
          <a:xfrm>
            <a:off x="437766" y="341313"/>
            <a:ext cx="8345488" cy="731837"/>
          </a:xfrm>
        </p:spPr>
        <p:txBody>
          <a:bodyPr/>
          <a:lstStyle/>
          <a:p>
            <a:r>
              <a:rPr lang="en-US" dirty="0"/>
              <a:t>Intent-Based Networking is the future</a:t>
            </a:r>
          </a:p>
        </p:txBody>
      </p:sp>
      <p:sp>
        <p:nvSpPr>
          <p:cNvPr id="3" name="TextBox 2">
            <a:extLst>
              <a:ext uri="{FF2B5EF4-FFF2-40B4-BE49-F238E27FC236}">
                <a16:creationId xmlns:a16="http://schemas.microsoft.com/office/drawing/2014/main" id="{AC24E09B-78A3-F546-91C1-7D109ADE3D5F}"/>
              </a:ext>
            </a:extLst>
          </p:cNvPr>
          <p:cNvSpPr txBox="1"/>
          <p:nvPr/>
        </p:nvSpPr>
        <p:spPr>
          <a:xfrm>
            <a:off x="322294" y="1758080"/>
            <a:ext cx="2731461" cy="923330"/>
          </a:xfrm>
          <a:prstGeom prst="rect">
            <a:avLst/>
          </a:prstGeom>
          <a:noFill/>
        </p:spPr>
        <p:txBody>
          <a:bodyPr wrap="square" rtlCol="0">
            <a:spAutoFit/>
          </a:bodyPr>
          <a:lstStyle/>
          <a:p>
            <a:r>
              <a:rPr lang="en-US" dirty="0">
                <a:latin typeface="+mn-lt"/>
              </a:rPr>
              <a:t>Cisco Data Center</a:t>
            </a:r>
          </a:p>
          <a:p>
            <a:r>
              <a:rPr lang="en-US" dirty="0">
                <a:latin typeface="+mn-lt"/>
              </a:rPr>
              <a:t>Intent-Based </a:t>
            </a:r>
          </a:p>
          <a:p>
            <a:r>
              <a:rPr lang="en-US" dirty="0">
                <a:latin typeface="+mn-lt"/>
              </a:rPr>
              <a:t>Networking</a:t>
            </a:r>
          </a:p>
        </p:txBody>
      </p:sp>
    </p:spTree>
    <p:extLst>
      <p:ext uri="{BB962C8B-B14F-4D97-AF65-F5344CB8AC3E}">
        <p14:creationId xmlns:p14="http://schemas.microsoft.com/office/powerpoint/2010/main" val="66498467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 name="Freeform 248">
            <a:extLst>
              <a:ext uri="{FF2B5EF4-FFF2-40B4-BE49-F238E27FC236}">
                <a16:creationId xmlns:a16="http://schemas.microsoft.com/office/drawing/2014/main" id="{1EAC9459-4BFA-1E4D-A4AC-F575C1510201}"/>
              </a:ext>
            </a:extLst>
          </p:cNvPr>
          <p:cNvSpPr>
            <a:spLocks noChangeAspect="1"/>
          </p:cNvSpPr>
          <p:nvPr/>
        </p:nvSpPr>
        <p:spPr bwMode="auto">
          <a:xfrm>
            <a:off x="2173719" y="1040840"/>
            <a:ext cx="1701102" cy="842656"/>
          </a:xfrm>
          <a:custGeom>
            <a:avLst/>
            <a:gdLst>
              <a:gd name="connsiteX0" fmla="*/ 1202362 w 1983536"/>
              <a:gd name="connsiteY0" fmla="*/ 0 h 982564"/>
              <a:gd name="connsiteX1" fmla="*/ 1445912 w 1983536"/>
              <a:gd name="connsiteY1" fmla="*/ 0 h 982564"/>
              <a:gd name="connsiteX2" fmla="*/ 1663367 w 1983536"/>
              <a:gd name="connsiteY2" fmla="*/ 209085 h 982564"/>
              <a:gd name="connsiteX3" fmla="*/ 1649789 w 1983536"/>
              <a:gd name="connsiteY3" fmla="*/ 277961 h 982564"/>
              <a:gd name="connsiteX4" fmla="*/ 1674181 w 1983536"/>
              <a:gd name="connsiteY4" fmla="*/ 280359 h 982564"/>
              <a:gd name="connsiteX5" fmla="*/ 1847371 w 1983536"/>
              <a:gd name="connsiteY5" fmla="*/ 493800 h 982564"/>
              <a:gd name="connsiteX6" fmla="*/ 1832398 w 1983536"/>
              <a:gd name="connsiteY6" fmla="*/ 565259 h 982564"/>
              <a:gd name="connsiteX7" fmla="*/ 1855080 w 1983536"/>
              <a:gd name="connsiteY7" fmla="*/ 572562 h 982564"/>
              <a:gd name="connsiteX8" fmla="*/ 1983536 w 1983536"/>
              <a:gd name="connsiteY8" fmla="*/ 773480 h 982564"/>
              <a:gd name="connsiteX9" fmla="*/ 1774743 w 1983536"/>
              <a:gd name="connsiteY9" fmla="*/ 982564 h 982564"/>
              <a:gd name="connsiteX10" fmla="*/ 208793 w 1983536"/>
              <a:gd name="connsiteY10" fmla="*/ 982564 h 982564"/>
              <a:gd name="connsiteX11" fmla="*/ 0 w 1983536"/>
              <a:gd name="connsiteY11" fmla="*/ 773480 h 982564"/>
              <a:gd name="connsiteX12" fmla="*/ 208793 w 1983536"/>
              <a:gd name="connsiteY12" fmla="*/ 555683 h 982564"/>
              <a:gd name="connsiteX13" fmla="*/ 450784 w 1983536"/>
              <a:gd name="connsiteY13" fmla="*/ 555683 h 982564"/>
              <a:gd name="connsiteX14" fmla="*/ 437922 w 1983536"/>
              <a:gd name="connsiteY14" fmla="*/ 493800 h 982564"/>
              <a:gd name="connsiteX15" fmla="*/ 646729 w 1983536"/>
              <a:gd name="connsiteY15" fmla="*/ 276003 h 982564"/>
              <a:gd name="connsiteX16" fmla="*/ 971240 w 1983536"/>
              <a:gd name="connsiteY16" fmla="*/ 276003 h 982564"/>
              <a:gd name="connsiteX17" fmla="*/ 1006690 w 1983536"/>
              <a:gd name="connsiteY17" fmla="*/ 276003 h 982564"/>
              <a:gd name="connsiteX18" fmla="*/ 993604 w 1983536"/>
              <a:gd name="connsiteY18" fmla="*/ 209085 h 982564"/>
              <a:gd name="connsiteX19" fmla="*/ 1202362 w 1983536"/>
              <a:gd name="connsiteY19" fmla="*/ 0 h 98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83536" h="982564">
                <a:moveTo>
                  <a:pt x="1202362" y="0"/>
                </a:moveTo>
                <a:cubicBezTo>
                  <a:pt x="1445912" y="0"/>
                  <a:pt x="1445912" y="0"/>
                  <a:pt x="1445912" y="0"/>
                </a:cubicBezTo>
                <a:cubicBezTo>
                  <a:pt x="1567687" y="0"/>
                  <a:pt x="1663367" y="95830"/>
                  <a:pt x="1663367" y="209085"/>
                </a:cubicBezTo>
                <a:lnTo>
                  <a:pt x="1649789" y="277961"/>
                </a:lnTo>
                <a:lnTo>
                  <a:pt x="1674181" y="280359"/>
                </a:lnTo>
                <a:cubicBezTo>
                  <a:pt x="1774098" y="300369"/>
                  <a:pt x="1847371" y="387079"/>
                  <a:pt x="1847371" y="493800"/>
                </a:cubicBezTo>
                <a:lnTo>
                  <a:pt x="1832398" y="565259"/>
                </a:lnTo>
                <a:lnTo>
                  <a:pt x="1855080" y="572562"/>
                </a:lnTo>
                <a:cubicBezTo>
                  <a:pt x="1929707" y="605232"/>
                  <a:pt x="1983536" y="682005"/>
                  <a:pt x="1983536" y="773480"/>
                </a:cubicBezTo>
                <a:cubicBezTo>
                  <a:pt x="1983536" y="886734"/>
                  <a:pt x="1887839" y="982564"/>
                  <a:pt x="1774743" y="982564"/>
                </a:cubicBezTo>
                <a:cubicBezTo>
                  <a:pt x="208793" y="982564"/>
                  <a:pt x="208793" y="982564"/>
                  <a:pt x="208793" y="982564"/>
                </a:cubicBezTo>
                <a:cubicBezTo>
                  <a:pt x="95697" y="982564"/>
                  <a:pt x="0" y="886734"/>
                  <a:pt x="0" y="773480"/>
                </a:cubicBezTo>
                <a:cubicBezTo>
                  <a:pt x="0" y="651514"/>
                  <a:pt x="95697" y="555683"/>
                  <a:pt x="208793" y="555683"/>
                </a:cubicBezTo>
                <a:lnTo>
                  <a:pt x="450784" y="555683"/>
                </a:lnTo>
                <a:lnTo>
                  <a:pt x="437922" y="493800"/>
                </a:lnTo>
                <a:cubicBezTo>
                  <a:pt x="437922" y="371833"/>
                  <a:pt x="533625" y="276003"/>
                  <a:pt x="646729" y="276003"/>
                </a:cubicBezTo>
                <a:cubicBezTo>
                  <a:pt x="769621" y="276003"/>
                  <a:pt x="877151" y="276003"/>
                  <a:pt x="971240" y="276003"/>
                </a:cubicBezTo>
                <a:lnTo>
                  <a:pt x="1006690" y="276003"/>
                </a:lnTo>
                <a:lnTo>
                  <a:pt x="993604" y="209085"/>
                </a:lnTo>
                <a:cubicBezTo>
                  <a:pt x="993604" y="95830"/>
                  <a:pt x="1089285" y="0"/>
                  <a:pt x="1202362" y="0"/>
                </a:cubicBezTo>
                <a:close/>
              </a:path>
            </a:pathLst>
          </a:custGeom>
          <a:solidFill>
            <a:schemeClr val="bg2"/>
          </a:solidFill>
          <a:ln w="19050">
            <a:solidFill>
              <a:schemeClr val="accent1"/>
            </a:solidFill>
          </a:ln>
          <a:extLst/>
        </p:spPr>
        <p:txBody>
          <a:bodyPr vert="horz" wrap="square" lIns="91440" tIns="45720" rIns="91440" bIns="45720" numCol="1" anchor="t" anchorCtr="0" compatLnSpc="1">
            <a:prstTxWarp prst="textNoShape">
              <a:avLst/>
            </a:prstTxWarp>
            <a:noAutofit/>
          </a:bodyPr>
          <a:lstStyle/>
          <a:p>
            <a:endParaRPr lang="en-US"/>
          </a:p>
        </p:txBody>
      </p:sp>
      <p:pic>
        <p:nvPicPr>
          <p:cNvPr id="1635" name="Picture 1634">
            <a:extLst>
              <a:ext uri="{FF2B5EF4-FFF2-40B4-BE49-F238E27FC236}">
                <a16:creationId xmlns:a16="http://schemas.microsoft.com/office/drawing/2014/main" id="{F930A6F4-28DB-DF4B-804E-AC11D3EDB4CD}"/>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2672" y="2507508"/>
            <a:ext cx="9144000" cy="1690615"/>
          </a:xfrm>
          <a:prstGeom prst="rect">
            <a:avLst/>
          </a:prstGeom>
        </p:spPr>
      </p:pic>
      <p:sp>
        <p:nvSpPr>
          <p:cNvPr id="4" name="Title 3"/>
          <p:cNvSpPr>
            <a:spLocks noGrp="1"/>
          </p:cNvSpPr>
          <p:nvPr>
            <p:ph type="title"/>
          </p:nvPr>
        </p:nvSpPr>
        <p:spPr>
          <a:xfrm>
            <a:off x="437766" y="341313"/>
            <a:ext cx="8345488" cy="731837"/>
          </a:xfrm>
        </p:spPr>
        <p:txBody>
          <a:bodyPr/>
          <a:lstStyle/>
          <a:p>
            <a:r>
              <a:rPr lang="en-US" dirty="0"/>
              <a:t>Network policy that goes where you go</a:t>
            </a:r>
          </a:p>
        </p:txBody>
      </p:sp>
      <p:sp>
        <p:nvSpPr>
          <p:cNvPr id="200" name="TextBox 199">
            <a:extLst>
              <a:ext uri="{FF2B5EF4-FFF2-40B4-BE49-F238E27FC236}">
                <a16:creationId xmlns:a16="http://schemas.microsoft.com/office/drawing/2014/main" id="{71785AFB-A39D-7949-8E67-2041F426B880}"/>
              </a:ext>
            </a:extLst>
          </p:cNvPr>
          <p:cNvSpPr txBox="1"/>
          <p:nvPr/>
        </p:nvSpPr>
        <p:spPr>
          <a:xfrm>
            <a:off x="5038905" y="3570180"/>
            <a:ext cx="1098862" cy="258532"/>
          </a:xfrm>
          <a:prstGeom prst="rect">
            <a:avLst/>
          </a:prstGeom>
          <a:noFill/>
        </p:spPr>
        <p:txBody>
          <a:bodyPr wrap="square" rtlCol="0">
            <a:spAutoFit/>
          </a:bodyPr>
          <a:lstStyle/>
          <a:p>
            <a:pPr algn="ctr" defTabSz="457154" eaLnBrk="0" hangingPunct="0">
              <a:lnSpc>
                <a:spcPct val="90000"/>
              </a:lnSpc>
              <a:defRPr/>
            </a:pPr>
            <a:r>
              <a:rPr lang="en-US" sz="1200" dirty="0">
                <a:latin typeface="+mj-lt"/>
                <a:ea typeface="ＭＳ Ｐゴシック" charset="-128"/>
              </a:rPr>
              <a:t>Edge Site </a:t>
            </a:r>
            <a:r>
              <a:rPr lang="en-US" sz="1200" b="1" dirty="0">
                <a:latin typeface="+mj-lt"/>
                <a:ea typeface="ＭＳ Ｐゴシック" charset="-128"/>
              </a:rPr>
              <a:t>A</a:t>
            </a:r>
          </a:p>
        </p:txBody>
      </p:sp>
      <p:sp>
        <p:nvSpPr>
          <p:cNvPr id="202" name="TextBox 201">
            <a:extLst>
              <a:ext uri="{FF2B5EF4-FFF2-40B4-BE49-F238E27FC236}">
                <a16:creationId xmlns:a16="http://schemas.microsoft.com/office/drawing/2014/main" id="{30078F15-59C7-B145-BF78-3B532A6E557A}"/>
              </a:ext>
            </a:extLst>
          </p:cNvPr>
          <p:cNvSpPr txBox="1"/>
          <p:nvPr/>
        </p:nvSpPr>
        <p:spPr>
          <a:xfrm>
            <a:off x="1848310" y="3710780"/>
            <a:ext cx="1201898" cy="258532"/>
          </a:xfrm>
          <a:prstGeom prst="rect">
            <a:avLst/>
          </a:prstGeom>
          <a:noFill/>
        </p:spPr>
        <p:txBody>
          <a:bodyPr wrap="square" rtlCol="0">
            <a:spAutoFit/>
          </a:bodyPr>
          <a:lstStyle/>
          <a:p>
            <a:pPr algn="ctr" defTabSz="457154" eaLnBrk="0" hangingPunct="0">
              <a:lnSpc>
                <a:spcPct val="90000"/>
              </a:lnSpc>
              <a:defRPr/>
            </a:pPr>
            <a:r>
              <a:rPr lang="en-US" sz="1200" dirty="0">
                <a:latin typeface="+mj-lt"/>
                <a:ea typeface="ＭＳ Ｐゴシック" charset="-128"/>
              </a:rPr>
              <a:t>Data Center </a:t>
            </a:r>
            <a:r>
              <a:rPr lang="en-US" sz="1200" b="1" dirty="0">
                <a:latin typeface="+mj-lt"/>
                <a:ea typeface="ＭＳ Ｐゴシック" charset="-128"/>
              </a:rPr>
              <a:t>B</a:t>
            </a:r>
          </a:p>
        </p:txBody>
      </p:sp>
      <p:grpSp>
        <p:nvGrpSpPr>
          <p:cNvPr id="204" name="Group 105">
            <a:extLst>
              <a:ext uri="{FF2B5EF4-FFF2-40B4-BE49-F238E27FC236}">
                <a16:creationId xmlns:a16="http://schemas.microsoft.com/office/drawing/2014/main" id="{3B3D3EEB-FF06-4141-A641-92F6D8E9F87F}"/>
              </a:ext>
            </a:extLst>
          </p:cNvPr>
          <p:cNvGrpSpPr>
            <a:grpSpLocks noChangeAspect="1"/>
          </p:cNvGrpSpPr>
          <p:nvPr/>
        </p:nvGrpSpPr>
        <p:grpSpPr bwMode="auto">
          <a:xfrm>
            <a:off x="2118560" y="3042803"/>
            <a:ext cx="604185" cy="569606"/>
            <a:chOff x="1991" y="1544"/>
            <a:chExt cx="961" cy="906"/>
          </a:xfrm>
        </p:grpSpPr>
        <p:sp>
          <p:nvSpPr>
            <p:cNvPr id="234" name="Freeform 106">
              <a:extLst>
                <a:ext uri="{FF2B5EF4-FFF2-40B4-BE49-F238E27FC236}">
                  <a16:creationId xmlns:a16="http://schemas.microsoft.com/office/drawing/2014/main" id="{5E83E06B-1337-4449-8A09-C88C4BC99072}"/>
                </a:ext>
              </a:extLst>
            </p:cNvPr>
            <p:cNvSpPr>
              <a:spLocks/>
            </p:cNvSpPr>
            <p:nvPr/>
          </p:nvSpPr>
          <p:spPr bwMode="auto">
            <a:xfrm>
              <a:off x="1991" y="1544"/>
              <a:ext cx="585" cy="906"/>
            </a:xfrm>
            <a:custGeom>
              <a:avLst/>
              <a:gdLst>
                <a:gd name="T0" fmla="*/ 5 w 70"/>
                <a:gd name="T1" fmla="*/ 0 h 111"/>
                <a:gd name="T2" fmla="*/ 0 w 70"/>
                <a:gd name="T3" fmla="*/ 5 h 111"/>
                <a:gd name="T4" fmla="*/ 0 w 70"/>
                <a:gd name="T5" fmla="*/ 111 h 111"/>
                <a:gd name="T6" fmla="*/ 70 w 70"/>
                <a:gd name="T7" fmla="*/ 111 h 111"/>
                <a:gd name="T8" fmla="*/ 70 w 70"/>
                <a:gd name="T9" fmla="*/ 5 h 111"/>
                <a:gd name="T10" fmla="*/ 65 w 70"/>
                <a:gd name="T11" fmla="*/ 0 h 111"/>
                <a:gd name="T12" fmla="*/ 5 w 70"/>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70" h="111">
                  <a:moveTo>
                    <a:pt x="5" y="0"/>
                  </a:moveTo>
                  <a:cubicBezTo>
                    <a:pt x="2" y="0"/>
                    <a:pt x="0" y="3"/>
                    <a:pt x="0" y="5"/>
                  </a:cubicBezTo>
                  <a:cubicBezTo>
                    <a:pt x="0" y="111"/>
                    <a:pt x="0" y="111"/>
                    <a:pt x="0" y="111"/>
                  </a:cubicBezTo>
                  <a:cubicBezTo>
                    <a:pt x="70" y="111"/>
                    <a:pt x="70" y="111"/>
                    <a:pt x="70" y="111"/>
                  </a:cubicBezTo>
                  <a:cubicBezTo>
                    <a:pt x="70" y="5"/>
                    <a:pt x="70" y="5"/>
                    <a:pt x="70" y="5"/>
                  </a:cubicBezTo>
                  <a:cubicBezTo>
                    <a:pt x="70" y="3"/>
                    <a:pt x="67" y="0"/>
                    <a:pt x="65" y="0"/>
                  </a:cubicBezTo>
                  <a:lnTo>
                    <a:pt x="5"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Rectangle 107">
              <a:extLst>
                <a:ext uri="{FF2B5EF4-FFF2-40B4-BE49-F238E27FC236}">
                  <a16:creationId xmlns:a16="http://schemas.microsoft.com/office/drawing/2014/main" id="{BC22F9AC-7AB4-4749-8065-F81A78EE2E74}"/>
                </a:ext>
              </a:extLst>
            </p:cNvPr>
            <p:cNvSpPr>
              <a:spLocks noChangeArrowheads="1"/>
            </p:cNvSpPr>
            <p:nvPr/>
          </p:nvSpPr>
          <p:spPr bwMode="auto">
            <a:xfrm>
              <a:off x="2099" y="1650"/>
              <a:ext cx="84" cy="8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Rectangle 108">
              <a:extLst>
                <a:ext uri="{FF2B5EF4-FFF2-40B4-BE49-F238E27FC236}">
                  <a16:creationId xmlns:a16="http://schemas.microsoft.com/office/drawing/2014/main" id="{E52685B6-9C94-6646-B547-5DA6A91B3D51}"/>
                </a:ext>
              </a:extLst>
            </p:cNvPr>
            <p:cNvSpPr>
              <a:spLocks noChangeArrowheads="1"/>
            </p:cNvSpPr>
            <p:nvPr/>
          </p:nvSpPr>
          <p:spPr bwMode="auto">
            <a:xfrm>
              <a:off x="2241" y="1650"/>
              <a:ext cx="84" cy="8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Rectangle 109">
              <a:extLst>
                <a:ext uri="{FF2B5EF4-FFF2-40B4-BE49-F238E27FC236}">
                  <a16:creationId xmlns:a16="http://schemas.microsoft.com/office/drawing/2014/main" id="{28C211D4-4A5A-FA40-9332-E9F6DB945D4A}"/>
                </a:ext>
              </a:extLst>
            </p:cNvPr>
            <p:cNvSpPr>
              <a:spLocks noChangeArrowheads="1"/>
            </p:cNvSpPr>
            <p:nvPr/>
          </p:nvSpPr>
          <p:spPr bwMode="auto">
            <a:xfrm>
              <a:off x="2383" y="1650"/>
              <a:ext cx="84" cy="8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Rectangle 110">
              <a:extLst>
                <a:ext uri="{FF2B5EF4-FFF2-40B4-BE49-F238E27FC236}">
                  <a16:creationId xmlns:a16="http://schemas.microsoft.com/office/drawing/2014/main" id="{810B599F-FA1D-8E42-B95B-916BECC96AB6}"/>
                </a:ext>
              </a:extLst>
            </p:cNvPr>
            <p:cNvSpPr>
              <a:spLocks noChangeArrowheads="1"/>
            </p:cNvSpPr>
            <p:nvPr/>
          </p:nvSpPr>
          <p:spPr bwMode="auto">
            <a:xfrm>
              <a:off x="2099" y="1993"/>
              <a:ext cx="84" cy="8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Rectangle 111">
              <a:extLst>
                <a:ext uri="{FF2B5EF4-FFF2-40B4-BE49-F238E27FC236}">
                  <a16:creationId xmlns:a16="http://schemas.microsoft.com/office/drawing/2014/main" id="{D266758D-32E8-D24F-A033-6A538E69F3DD}"/>
                </a:ext>
              </a:extLst>
            </p:cNvPr>
            <p:cNvSpPr>
              <a:spLocks noChangeArrowheads="1"/>
            </p:cNvSpPr>
            <p:nvPr/>
          </p:nvSpPr>
          <p:spPr bwMode="auto">
            <a:xfrm>
              <a:off x="2241" y="1993"/>
              <a:ext cx="84" cy="8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Rectangle 112">
              <a:extLst>
                <a:ext uri="{FF2B5EF4-FFF2-40B4-BE49-F238E27FC236}">
                  <a16:creationId xmlns:a16="http://schemas.microsoft.com/office/drawing/2014/main" id="{6178B23C-B2E4-9F4C-91BA-38626119FAE1}"/>
                </a:ext>
              </a:extLst>
            </p:cNvPr>
            <p:cNvSpPr>
              <a:spLocks noChangeArrowheads="1"/>
            </p:cNvSpPr>
            <p:nvPr/>
          </p:nvSpPr>
          <p:spPr bwMode="auto">
            <a:xfrm>
              <a:off x="2383" y="1993"/>
              <a:ext cx="84" cy="8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Rectangle 113">
              <a:extLst>
                <a:ext uri="{FF2B5EF4-FFF2-40B4-BE49-F238E27FC236}">
                  <a16:creationId xmlns:a16="http://schemas.microsoft.com/office/drawing/2014/main" id="{D0F0ACFA-84FB-2749-997B-5F5028B0AA0A}"/>
                </a:ext>
              </a:extLst>
            </p:cNvPr>
            <p:cNvSpPr>
              <a:spLocks noChangeArrowheads="1"/>
            </p:cNvSpPr>
            <p:nvPr/>
          </p:nvSpPr>
          <p:spPr bwMode="auto">
            <a:xfrm>
              <a:off x="2099" y="1821"/>
              <a:ext cx="84" cy="9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Rectangle 114">
              <a:extLst>
                <a:ext uri="{FF2B5EF4-FFF2-40B4-BE49-F238E27FC236}">
                  <a16:creationId xmlns:a16="http://schemas.microsoft.com/office/drawing/2014/main" id="{0B24F83F-3C93-1845-8791-A972D3DA173B}"/>
                </a:ext>
              </a:extLst>
            </p:cNvPr>
            <p:cNvSpPr>
              <a:spLocks noChangeArrowheads="1"/>
            </p:cNvSpPr>
            <p:nvPr/>
          </p:nvSpPr>
          <p:spPr bwMode="auto">
            <a:xfrm>
              <a:off x="2241" y="1821"/>
              <a:ext cx="84" cy="9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Rectangle 115">
              <a:extLst>
                <a:ext uri="{FF2B5EF4-FFF2-40B4-BE49-F238E27FC236}">
                  <a16:creationId xmlns:a16="http://schemas.microsoft.com/office/drawing/2014/main" id="{7511C4BF-4253-694F-9086-68764C8BCDE5}"/>
                </a:ext>
              </a:extLst>
            </p:cNvPr>
            <p:cNvSpPr>
              <a:spLocks noChangeArrowheads="1"/>
            </p:cNvSpPr>
            <p:nvPr/>
          </p:nvSpPr>
          <p:spPr bwMode="auto">
            <a:xfrm>
              <a:off x="2383" y="1821"/>
              <a:ext cx="84" cy="9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116">
              <a:extLst>
                <a:ext uri="{FF2B5EF4-FFF2-40B4-BE49-F238E27FC236}">
                  <a16:creationId xmlns:a16="http://schemas.microsoft.com/office/drawing/2014/main" id="{FEF9E309-3163-8940-8A2F-55F70FAC443D}"/>
                </a:ext>
              </a:extLst>
            </p:cNvPr>
            <p:cNvSpPr>
              <a:spLocks/>
            </p:cNvSpPr>
            <p:nvPr/>
          </p:nvSpPr>
          <p:spPr bwMode="auto">
            <a:xfrm>
              <a:off x="2517" y="1846"/>
              <a:ext cx="435" cy="604"/>
            </a:xfrm>
            <a:custGeom>
              <a:avLst/>
              <a:gdLst>
                <a:gd name="T0" fmla="*/ 5 w 52"/>
                <a:gd name="T1" fmla="*/ 0 h 74"/>
                <a:gd name="T2" fmla="*/ 0 w 52"/>
                <a:gd name="T3" fmla="*/ 5 h 74"/>
                <a:gd name="T4" fmla="*/ 0 w 52"/>
                <a:gd name="T5" fmla="*/ 74 h 74"/>
                <a:gd name="T6" fmla="*/ 52 w 52"/>
                <a:gd name="T7" fmla="*/ 74 h 74"/>
                <a:gd name="T8" fmla="*/ 52 w 52"/>
                <a:gd name="T9" fmla="*/ 5 h 74"/>
                <a:gd name="T10" fmla="*/ 47 w 52"/>
                <a:gd name="T11" fmla="*/ 0 h 74"/>
                <a:gd name="T12" fmla="*/ 5 w 52"/>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52" h="74">
                  <a:moveTo>
                    <a:pt x="5" y="0"/>
                  </a:moveTo>
                  <a:cubicBezTo>
                    <a:pt x="2" y="0"/>
                    <a:pt x="0" y="2"/>
                    <a:pt x="0" y="5"/>
                  </a:cubicBezTo>
                  <a:cubicBezTo>
                    <a:pt x="0" y="74"/>
                    <a:pt x="0" y="74"/>
                    <a:pt x="0" y="74"/>
                  </a:cubicBezTo>
                  <a:cubicBezTo>
                    <a:pt x="52" y="74"/>
                    <a:pt x="52" y="74"/>
                    <a:pt x="52" y="74"/>
                  </a:cubicBezTo>
                  <a:cubicBezTo>
                    <a:pt x="52" y="5"/>
                    <a:pt x="52" y="5"/>
                    <a:pt x="52" y="5"/>
                  </a:cubicBezTo>
                  <a:cubicBezTo>
                    <a:pt x="52" y="2"/>
                    <a:pt x="50" y="0"/>
                    <a:pt x="47" y="0"/>
                  </a:cubicBezTo>
                  <a:lnTo>
                    <a:pt x="5"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Rectangle 117">
              <a:extLst>
                <a:ext uri="{FF2B5EF4-FFF2-40B4-BE49-F238E27FC236}">
                  <a16:creationId xmlns:a16="http://schemas.microsoft.com/office/drawing/2014/main" id="{0C2B4029-9EDC-204D-BCC9-AB76CA39462E}"/>
                </a:ext>
              </a:extLst>
            </p:cNvPr>
            <p:cNvSpPr>
              <a:spLocks noChangeArrowheads="1"/>
            </p:cNvSpPr>
            <p:nvPr/>
          </p:nvSpPr>
          <p:spPr bwMode="auto">
            <a:xfrm>
              <a:off x="2601" y="1927"/>
              <a:ext cx="58" cy="5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Rectangle 118">
              <a:extLst>
                <a:ext uri="{FF2B5EF4-FFF2-40B4-BE49-F238E27FC236}">
                  <a16:creationId xmlns:a16="http://schemas.microsoft.com/office/drawing/2014/main" id="{DC93CD69-CE35-6844-A6E5-8D0EDEA1459C}"/>
                </a:ext>
              </a:extLst>
            </p:cNvPr>
            <p:cNvSpPr>
              <a:spLocks noChangeArrowheads="1"/>
            </p:cNvSpPr>
            <p:nvPr/>
          </p:nvSpPr>
          <p:spPr bwMode="auto">
            <a:xfrm>
              <a:off x="2709" y="1927"/>
              <a:ext cx="59" cy="5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Rectangle 119">
              <a:extLst>
                <a:ext uri="{FF2B5EF4-FFF2-40B4-BE49-F238E27FC236}">
                  <a16:creationId xmlns:a16="http://schemas.microsoft.com/office/drawing/2014/main" id="{790A3816-5669-6247-A05D-0D74B23B0D06}"/>
                </a:ext>
              </a:extLst>
            </p:cNvPr>
            <p:cNvSpPr>
              <a:spLocks noChangeArrowheads="1"/>
            </p:cNvSpPr>
            <p:nvPr/>
          </p:nvSpPr>
          <p:spPr bwMode="auto">
            <a:xfrm>
              <a:off x="2810" y="1927"/>
              <a:ext cx="58" cy="5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120">
              <a:extLst>
                <a:ext uri="{FF2B5EF4-FFF2-40B4-BE49-F238E27FC236}">
                  <a16:creationId xmlns:a16="http://schemas.microsoft.com/office/drawing/2014/main" id="{37479C21-8B3B-5E48-AF64-773302F8E7EB}"/>
                </a:ext>
              </a:extLst>
            </p:cNvPr>
            <p:cNvSpPr>
              <a:spLocks noChangeArrowheads="1"/>
            </p:cNvSpPr>
            <p:nvPr/>
          </p:nvSpPr>
          <p:spPr bwMode="auto">
            <a:xfrm>
              <a:off x="2601" y="2189"/>
              <a:ext cx="58" cy="5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121">
              <a:extLst>
                <a:ext uri="{FF2B5EF4-FFF2-40B4-BE49-F238E27FC236}">
                  <a16:creationId xmlns:a16="http://schemas.microsoft.com/office/drawing/2014/main" id="{DDBC4EE4-6DF2-AA42-B68C-34E58C729AA9}"/>
                </a:ext>
              </a:extLst>
            </p:cNvPr>
            <p:cNvSpPr>
              <a:spLocks noChangeArrowheads="1"/>
            </p:cNvSpPr>
            <p:nvPr/>
          </p:nvSpPr>
          <p:spPr bwMode="auto">
            <a:xfrm>
              <a:off x="2709" y="2189"/>
              <a:ext cx="59" cy="5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122">
              <a:extLst>
                <a:ext uri="{FF2B5EF4-FFF2-40B4-BE49-F238E27FC236}">
                  <a16:creationId xmlns:a16="http://schemas.microsoft.com/office/drawing/2014/main" id="{4A578D40-7F7E-B74F-BBB4-D26F18233A75}"/>
                </a:ext>
              </a:extLst>
            </p:cNvPr>
            <p:cNvSpPr>
              <a:spLocks noChangeArrowheads="1"/>
            </p:cNvSpPr>
            <p:nvPr/>
          </p:nvSpPr>
          <p:spPr bwMode="auto">
            <a:xfrm>
              <a:off x="2810" y="2189"/>
              <a:ext cx="58" cy="5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123">
              <a:extLst>
                <a:ext uri="{FF2B5EF4-FFF2-40B4-BE49-F238E27FC236}">
                  <a16:creationId xmlns:a16="http://schemas.microsoft.com/office/drawing/2014/main" id="{13065283-E92C-7040-A3A9-E14B7D80352D}"/>
                </a:ext>
              </a:extLst>
            </p:cNvPr>
            <p:cNvSpPr>
              <a:spLocks noChangeArrowheads="1"/>
            </p:cNvSpPr>
            <p:nvPr/>
          </p:nvSpPr>
          <p:spPr bwMode="auto">
            <a:xfrm>
              <a:off x="2601" y="2058"/>
              <a:ext cx="58" cy="5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124">
              <a:extLst>
                <a:ext uri="{FF2B5EF4-FFF2-40B4-BE49-F238E27FC236}">
                  <a16:creationId xmlns:a16="http://schemas.microsoft.com/office/drawing/2014/main" id="{5417DAB4-38D4-554D-810F-44796C3FB21D}"/>
                </a:ext>
              </a:extLst>
            </p:cNvPr>
            <p:cNvSpPr>
              <a:spLocks noChangeArrowheads="1"/>
            </p:cNvSpPr>
            <p:nvPr/>
          </p:nvSpPr>
          <p:spPr bwMode="auto">
            <a:xfrm>
              <a:off x="2709" y="2058"/>
              <a:ext cx="59" cy="5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125">
              <a:extLst>
                <a:ext uri="{FF2B5EF4-FFF2-40B4-BE49-F238E27FC236}">
                  <a16:creationId xmlns:a16="http://schemas.microsoft.com/office/drawing/2014/main" id="{7455D664-9D9D-6542-B603-6274146310F1}"/>
                </a:ext>
              </a:extLst>
            </p:cNvPr>
            <p:cNvSpPr>
              <a:spLocks noChangeArrowheads="1"/>
            </p:cNvSpPr>
            <p:nvPr/>
          </p:nvSpPr>
          <p:spPr bwMode="auto">
            <a:xfrm>
              <a:off x="2810" y="2058"/>
              <a:ext cx="58" cy="5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1" name="Group 280">
            <a:extLst>
              <a:ext uri="{FF2B5EF4-FFF2-40B4-BE49-F238E27FC236}">
                <a16:creationId xmlns:a16="http://schemas.microsoft.com/office/drawing/2014/main" id="{ED2DC834-0A09-7D41-8319-9A1CFA9FFFF7}"/>
              </a:ext>
            </a:extLst>
          </p:cNvPr>
          <p:cNvGrpSpPr/>
          <p:nvPr/>
        </p:nvGrpSpPr>
        <p:grpSpPr>
          <a:xfrm>
            <a:off x="432346" y="2816503"/>
            <a:ext cx="1174714" cy="955943"/>
            <a:chOff x="306475" y="3213276"/>
            <a:chExt cx="1625559" cy="1322828"/>
          </a:xfrm>
        </p:grpSpPr>
        <p:sp>
          <p:nvSpPr>
            <p:cNvPr id="282" name="TextBox 281">
              <a:extLst>
                <a:ext uri="{FF2B5EF4-FFF2-40B4-BE49-F238E27FC236}">
                  <a16:creationId xmlns:a16="http://schemas.microsoft.com/office/drawing/2014/main" id="{8B6C0F43-0FAF-F242-BC38-C077D1CB4A83}"/>
                </a:ext>
              </a:extLst>
            </p:cNvPr>
            <p:cNvSpPr txBox="1"/>
            <p:nvPr/>
          </p:nvSpPr>
          <p:spPr>
            <a:xfrm>
              <a:off x="306475" y="4178349"/>
              <a:ext cx="1625559" cy="357755"/>
            </a:xfrm>
            <a:prstGeom prst="rect">
              <a:avLst/>
            </a:prstGeom>
            <a:noFill/>
          </p:spPr>
          <p:txBody>
            <a:bodyPr wrap="square" rtlCol="0">
              <a:spAutoFit/>
            </a:bodyPr>
            <a:lstStyle/>
            <a:p>
              <a:pPr algn="ctr" defTabSz="457154" eaLnBrk="0" hangingPunct="0">
                <a:lnSpc>
                  <a:spcPct val="90000"/>
                </a:lnSpc>
                <a:defRPr/>
              </a:pPr>
              <a:r>
                <a:rPr lang="en-US" sz="1200" dirty="0">
                  <a:latin typeface="+mj-lt"/>
                  <a:ea typeface="ＭＳ Ｐゴシック" charset="-128"/>
                </a:rPr>
                <a:t>Data Center </a:t>
              </a:r>
              <a:r>
                <a:rPr lang="en-US" sz="1200" b="1" dirty="0">
                  <a:latin typeface="+mj-lt"/>
                  <a:ea typeface="ＭＳ Ｐゴシック" charset="-128"/>
                </a:rPr>
                <a:t>A</a:t>
              </a:r>
            </a:p>
          </p:txBody>
        </p:sp>
        <p:grpSp>
          <p:nvGrpSpPr>
            <p:cNvPr id="283" name="Group 105">
              <a:extLst>
                <a:ext uri="{FF2B5EF4-FFF2-40B4-BE49-F238E27FC236}">
                  <a16:creationId xmlns:a16="http://schemas.microsoft.com/office/drawing/2014/main" id="{766F5F71-3386-B043-9713-3627CBFCE013}"/>
                </a:ext>
              </a:extLst>
            </p:cNvPr>
            <p:cNvGrpSpPr>
              <a:grpSpLocks noChangeAspect="1"/>
            </p:cNvGrpSpPr>
            <p:nvPr/>
          </p:nvGrpSpPr>
          <p:grpSpPr bwMode="auto">
            <a:xfrm>
              <a:off x="741678" y="3213276"/>
              <a:ext cx="836066" cy="788216"/>
              <a:chOff x="1991" y="1544"/>
              <a:chExt cx="961" cy="906"/>
            </a:xfrm>
          </p:grpSpPr>
          <p:sp>
            <p:nvSpPr>
              <p:cNvPr id="308" name="Freeform 106">
                <a:extLst>
                  <a:ext uri="{FF2B5EF4-FFF2-40B4-BE49-F238E27FC236}">
                    <a16:creationId xmlns:a16="http://schemas.microsoft.com/office/drawing/2014/main" id="{0726B276-98CE-3C44-96C0-BB5B896FC3C3}"/>
                  </a:ext>
                </a:extLst>
              </p:cNvPr>
              <p:cNvSpPr>
                <a:spLocks/>
              </p:cNvSpPr>
              <p:nvPr/>
            </p:nvSpPr>
            <p:spPr bwMode="auto">
              <a:xfrm>
                <a:off x="1991" y="1544"/>
                <a:ext cx="585" cy="906"/>
              </a:xfrm>
              <a:custGeom>
                <a:avLst/>
                <a:gdLst>
                  <a:gd name="T0" fmla="*/ 5 w 70"/>
                  <a:gd name="T1" fmla="*/ 0 h 111"/>
                  <a:gd name="T2" fmla="*/ 0 w 70"/>
                  <a:gd name="T3" fmla="*/ 5 h 111"/>
                  <a:gd name="T4" fmla="*/ 0 w 70"/>
                  <a:gd name="T5" fmla="*/ 111 h 111"/>
                  <a:gd name="T6" fmla="*/ 70 w 70"/>
                  <a:gd name="T7" fmla="*/ 111 h 111"/>
                  <a:gd name="T8" fmla="*/ 70 w 70"/>
                  <a:gd name="T9" fmla="*/ 5 h 111"/>
                  <a:gd name="T10" fmla="*/ 65 w 70"/>
                  <a:gd name="T11" fmla="*/ 0 h 111"/>
                  <a:gd name="T12" fmla="*/ 5 w 70"/>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70" h="111">
                    <a:moveTo>
                      <a:pt x="5" y="0"/>
                    </a:moveTo>
                    <a:cubicBezTo>
                      <a:pt x="2" y="0"/>
                      <a:pt x="0" y="3"/>
                      <a:pt x="0" y="5"/>
                    </a:cubicBezTo>
                    <a:cubicBezTo>
                      <a:pt x="0" y="111"/>
                      <a:pt x="0" y="111"/>
                      <a:pt x="0" y="111"/>
                    </a:cubicBezTo>
                    <a:cubicBezTo>
                      <a:pt x="70" y="111"/>
                      <a:pt x="70" y="111"/>
                      <a:pt x="70" y="111"/>
                    </a:cubicBezTo>
                    <a:cubicBezTo>
                      <a:pt x="70" y="5"/>
                      <a:pt x="70" y="5"/>
                      <a:pt x="70" y="5"/>
                    </a:cubicBezTo>
                    <a:cubicBezTo>
                      <a:pt x="70" y="3"/>
                      <a:pt x="67" y="0"/>
                      <a:pt x="65" y="0"/>
                    </a:cubicBezTo>
                    <a:lnTo>
                      <a:pt x="5"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Rectangle 107">
                <a:extLst>
                  <a:ext uri="{FF2B5EF4-FFF2-40B4-BE49-F238E27FC236}">
                    <a16:creationId xmlns:a16="http://schemas.microsoft.com/office/drawing/2014/main" id="{358FDD57-AFB5-4C49-99E7-A786C2D86EA1}"/>
                  </a:ext>
                </a:extLst>
              </p:cNvPr>
              <p:cNvSpPr>
                <a:spLocks noChangeArrowheads="1"/>
              </p:cNvSpPr>
              <p:nvPr/>
            </p:nvSpPr>
            <p:spPr bwMode="auto">
              <a:xfrm>
                <a:off x="2099" y="1650"/>
                <a:ext cx="84" cy="8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Rectangle 108">
                <a:extLst>
                  <a:ext uri="{FF2B5EF4-FFF2-40B4-BE49-F238E27FC236}">
                    <a16:creationId xmlns:a16="http://schemas.microsoft.com/office/drawing/2014/main" id="{B2E7458E-CA27-474C-95B5-E454F49EB7A6}"/>
                  </a:ext>
                </a:extLst>
              </p:cNvPr>
              <p:cNvSpPr>
                <a:spLocks noChangeArrowheads="1"/>
              </p:cNvSpPr>
              <p:nvPr/>
            </p:nvSpPr>
            <p:spPr bwMode="auto">
              <a:xfrm>
                <a:off x="2241" y="1650"/>
                <a:ext cx="84" cy="8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Rectangle 109">
                <a:extLst>
                  <a:ext uri="{FF2B5EF4-FFF2-40B4-BE49-F238E27FC236}">
                    <a16:creationId xmlns:a16="http://schemas.microsoft.com/office/drawing/2014/main" id="{080881F1-BC8E-B34A-9810-D2F843315D99}"/>
                  </a:ext>
                </a:extLst>
              </p:cNvPr>
              <p:cNvSpPr>
                <a:spLocks noChangeArrowheads="1"/>
              </p:cNvSpPr>
              <p:nvPr/>
            </p:nvSpPr>
            <p:spPr bwMode="auto">
              <a:xfrm>
                <a:off x="2383" y="1650"/>
                <a:ext cx="84" cy="8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Rectangle 110">
                <a:extLst>
                  <a:ext uri="{FF2B5EF4-FFF2-40B4-BE49-F238E27FC236}">
                    <a16:creationId xmlns:a16="http://schemas.microsoft.com/office/drawing/2014/main" id="{0D8AB59D-1B9E-C047-86E8-99E6F34035EC}"/>
                  </a:ext>
                </a:extLst>
              </p:cNvPr>
              <p:cNvSpPr>
                <a:spLocks noChangeArrowheads="1"/>
              </p:cNvSpPr>
              <p:nvPr/>
            </p:nvSpPr>
            <p:spPr bwMode="auto">
              <a:xfrm>
                <a:off x="2099" y="1993"/>
                <a:ext cx="84" cy="8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Rectangle 111">
                <a:extLst>
                  <a:ext uri="{FF2B5EF4-FFF2-40B4-BE49-F238E27FC236}">
                    <a16:creationId xmlns:a16="http://schemas.microsoft.com/office/drawing/2014/main" id="{CFE0AE02-27B4-C34E-B4AA-1E3E53EB3AD1}"/>
                  </a:ext>
                </a:extLst>
              </p:cNvPr>
              <p:cNvSpPr>
                <a:spLocks noChangeArrowheads="1"/>
              </p:cNvSpPr>
              <p:nvPr/>
            </p:nvSpPr>
            <p:spPr bwMode="auto">
              <a:xfrm>
                <a:off x="2241" y="1993"/>
                <a:ext cx="84" cy="8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Rectangle 112">
                <a:extLst>
                  <a:ext uri="{FF2B5EF4-FFF2-40B4-BE49-F238E27FC236}">
                    <a16:creationId xmlns:a16="http://schemas.microsoft.com/office/drawing/2014/main" id="{C4E83384-EC90-F34E-9B2F-F13D15B6DDA5}"/>
                  </a:ext>
                </a:extLst>
              </p:cNvPr>
              <p:cNvSpPr>
                <a:spLocks noChangeArrowheads="1"/>
              </p:cNvSpPr>
              <p:nvPr/>
            </p:nvSpPr>
            <p:spPr bwMode="auto">
              <a:xfrm>
                <a:off x="2383" y="1993"/>
                <a:ext cx="84" cy="8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113">
                <a:extLst>
                  <a:ext uri="{FF2B5EF4-FFF2-40B4-BE49-F238E27FC236}">
                    <a16:creationId xmlns:a16="http://schemas.microsoft.com/office/drawing/2014/main" id="{C8A99D37-3362-124C-B1F5-35A60FE2E766}"/>
                  </a:ext>
                </a:extLst>
              </p:cNvPr>
              <p:cNvSpPr>
                <a:spLocks noChangeArrowheads="1"/>
              </p:cNvSpPr>
              <p:nvPr/>
            </p:nvSpPr>
            <p:spPr bwMode="auto">
              <a:xfrm>
                <a:off x="2099" y="1821"/>
                <a:ext cx="84" cy="9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114">
                <a:extLst>
                  <a:ext uri="{FF2B5EF4-FFF2-40B4-BE49-F238E27FC236}">
                    <a16:creationId xmlns:a16="http://schemas.microsoft.com/office/drawing/2014/main" id="{2C1B6384-1511-044E-8EB7-4764AE9903C3}"/>
                  </a:ext>
                </a:extLst>
              </p:cNvPr>
              <p:cNvSpPr>
                <a:spLocks noChangeArrowheads="1"/>
              </p:cNvSpPr>
              <p:nvPr/>
            </p:nvSpPr>
            <p:spPr bwMode="auto">
              <a:xfrm>
                <a:off x="2241" y="1821"/>
                <a:ext cx="84" cy="9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115">
                <a:extLst>
                  <a:ext uri="{FF2B5EF4-FFF2-40B4-BE49-F238E27FC236}">
                    <a16:creationId xmlns:a16="http://schemas.microsoft.com/office/drawing/2014/main" id="{2232DBCA-FAC7-C24C-AA12-C68FC3716FE9}"/>
                  </a:ext>
                </a:extLst>
              </p:cNvPr>
              <p:cNvSpPr>
                <a:spLocks noChangeArrowheads="1"/>
              </p:cNvSpPr>
              <p:nvPr/>
            </p:nvSpPr>
            <p:spPr bwMode="auto">
              <a:xfrm>
                <a:off x="2383" y="1821"/>
                <a:ext cx="84" cy="9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116">
                <a:extLst>
                  <a:ext uri="{FF2B5EF4-FFF2-40B4-BE49-F238E27FC236}">
                    <a16:creationId xmlns:a16="http://schemas.microsoft.com/office/drawing/2014/main" id="{A7D00DE1-288B-3440-9851-8BA4EDEC61B6}"/>
                  </a:ext>
                </a:extLst>
              </p:cNvPr>
              <p:cNvSpPr>
                <a:spLocks/>
              </p:cNvSpPr>
              <p:nvPr/>
            </p:nvSpPr>
            <p:spPr bwMode="auto">
              <a:xfrm>
                <a:off x="2517" y="1846"/>
                <a:ext cx="435" cy="604"/>
              </a:xfrm>
              <a:custGeom>
                <a:avLst/>
                <a:gdLst>
                  <a:gd name="T0" fmla="*/ 5 w 52"/>
                  <a:gd name="T1" fmla="*/ 0 h 74"/>
                  <a:gd name="T2" fmla="*/ 0 w 52"/>
                  <a:gd name="T3" fmla="*/ 5 h 74"/>
                  <a:gd name="T4" fmla="*/ 0 w 52"/>
                  <a:gd name="T5" fmla="*/ 74 h 74"/>
                  <a:gd name="T6" fmla="*/ 52 w 52"/>
                  <a:gd name="T7" fmla="*/ 74 h 74"/>
                  <a:gd name="T8" fmla="*/ 52 w 52"/>
                  <a:gd name="T9" fmla="*/ 5 h 74"/>
                  <a:gd name="T10" fmla="*/ 47 w 52"/>
                  <a:gd name="T11" fmla="*/ 0 h 74"/>
                  <a:gd name="T12" fmla="*/ 5 w 52"/>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52" h="74">
                    <a:moveTo>
                      <a:pt x="5" y="0"/>
                    </a:moveTo>
                    <a:cubicBezTo>
                      <a:pt x="2" y="0"/>
                      <a:pt x="0" y="2"/>
                      <a:pt x="0" y="5"/>
                    </a:cubicBezTo>
                    <a:cubicBezTo>
                      <a:pt x="0" y="74"/>
                      <a:pt x="0" y="74"/>
                      <a:pt x="0" y="74"/>
                    </a:cubicBezTo>
                    <a:cubicBezTo>
                      <a:pt x="52" y="74"/>
                      <a:pt x="52" y="74"/>
                      <a:pt x="52" y="74"/>
                    </a:cubicBezTo>
                    <a:cubicBezTo>
                      <a:pt x="52" y="5"/>
                      <a:pt x="52" y="5"/>
                      <a:pt x="52" y="5"/>
                    </a:cubicBezTo>
                    <a:cubicBezTo>
                      <a:pt x="52" y="2"/>
                      <a:pt x="50" y="0"/>
                      <a:pt x="47" y="0"/>
                    </a:cubicBezTo>
                    <a:lnTo>
                      <a:pt x="5"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117">
                <a:extLst>
                  <a:ext uri="{FF2B5EF4-FFF2-40B4-BE49-F238E27FC236}">
                    <a16:creationId xmlns:a16="http://schemas.microsoft.com/office/drawing/2014/main" id="{5570C25A-A117-8E43-9E98-E28A3B0665EB}"/>
                  </a:ext>
                </a:extLst>
              </p:cNvPr>
              <p:cNvSpPr>
                <a:spLocks noChangeArrowheads="1"/>
              </p:cNvSpPr>
              <p:nvPr/>
            </p:nvSpPr>
            <p:spPr bwMode="auto">
              <a:xfrm>
                <a:off x="2601" y="1927"/>
                <a:ext cx="58" cy="5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118">
                <a:extLst>
                  <a:ext uri="{FF2B5EF4-FFF2-40B4-BE49-F238E27FC236}">
                    <a16:creationId xmlns:a16="http://schemas.microsoft.com/office/drawing/2014/main" id="{4672C3C2-AF59-B942-97AE-3A6445CF2BC1}"/>
                  </a:ext>
                </a:extLst>
              </p:cNvPr>
              <p:cNvSpPr>
                <a:spLocks noChangeArrowheads="1"/>
              </p:cNvSpPr>
              <p:nvPr/>
            </p:nvSpPr>
            <p:spPr bwMode="auto">
              <a:xfrm>
                <a:off x="2709" y="1927"/>
                <a:ext cx="59" cy="5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119">
                <a:extLst>
                  <a:ext uri="{FF2B5EF4-FFF2-40B4-BE49-F238E27FC236}">
                    <a16:creationId xmlns:a16="http://schemas.microsoft.com/office/drawing/2014/main" id="{97739A12-13BD-1945-BA86-7556BCE564AA}"/>
                  </a:ext>
                </a:extLst>
              </p:cNvPr>
              <p:cNvSpPr>
                <a:spLocks noChangeArrowheads="1"/>
              </p:cNvSpPr>
              <p:nvPr/>
            </p:nvSpPr>
            <p:spPr bwMode="auto">
              <a:xfrm>
                <a:off x="2810" y="1927"/>
                <a:ext cx="58" cy="5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120">
                <a:extLst>
                  <a:ext uri="{FF2B5EF4-FFF2-40B4-BE49-F238E27FC236}">
                    <a16:creationId xmlns:a16="http://schemas.microsoft.com/office/drawing/2014/main" id="{D5DC6394-46D4-D145-9590-DFEF64C08CB3}"/>
                  </a:ext>
                </a:extLst>
              </p:cNvPr>
              <p:cNvSpPr>
                <a:spLocks noChangeArrowheads="1"/>
              </p:cNvSpPr>
              <p:nvPr/>
            </p:nvSpPr>
            <p:spPr bwMode="auto">
              <a:xfrm>
                <a:off x="2601" y="2189"/>
                <a:ext cx="58" cy="5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121">
                <a:extLst>
                  <a:ext uri="{FF2B5EF4-FFF2-40B4-BE49-F238E27FC236}">
                    <a16:creationId xmlns:a16="http://schemas.microsoft.com/office/drawing/2014/main" id="{7C9E60AF-8B20-E548-99B9-B228EF83A646}"/>
                  </a:ext>
                </a:extLst>
              </p:cNvPr>
              <p:cNvSpPr>
                <a:spLocks noChangeArrowheads="1"/>
              </p:cNvSpPr>
              <p:nvPr/>
            </p:nvSpPr>
            <p:spPr bwMode="auto">
              <a:xfrm>
                <a:off x="2709" y="2189"/>
                <a:ext cx="59" cy="5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122">
                <a:extLst>
                  <a:ext uri="{FF2B5EF4-FFF2-40B4-BE49-F238E27FC236}">
                    <a16:creationId xmlns:a16="http://schemas.microsoft.com/office/drawing/2014/main" id="{62535765-ABDF-2547-8CAF-1782BBDC4C33}"/>
                  </a:ext>
                </a:extLst>
              </p:cNvPr>
              <p:cNvSpPr>
                <a:spLocks noChangeArrowheads="1"/>
              </p:cNvSpPr>
              <p:nvPr/>
            </p:nvSpPr>
            <p:spPr bwMode="auto">
              <a:xfrm>
                <a:off x="2810" y="2189"/>
                <a:ext cx="58" cy="5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123">
                <a:extLst>
                  <a:ext uri="{FF2B5EF4-FFF2-40B4-BE49-F238E27FC236}">
                    <a16:creationId xmlns:a16="http://schemas.microsoft.com/office/drawing/2014/main" id="{8F6E31DA-92B5-D447-A7DA-BED114101EE5}"/>
                  </a:ext>
                </a:extLst>
              </p:cNvPr>
              <p:cNvSpPr>
                <a:spLocks noChangeArrowheads="1"/>
              </p:cNvSpPr>
              <p:nvPr/>
            </p:nvSpPr>
            <p:spPr bwMode="auto">
              <a:xfrm>
                <a:off x="2601" y="2058"/>
                <a:ext cx="58" cy="5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124">
                <a:extLst>
                  <a:ext uri="{FF2B5EF4-FFF2-40B4-BE49-F238E27FC236}">
                    <a16:creationId xmlns:a16="http://schemas.microsoft.com/office/drawing/2014/main" id="{0D0683E1-D2AB-8249-81EA-330292BEF82E}"/>
                  </a:ext>
                </a:extLst>
              </p:cNvPr>
              <p:cNvSpPr>
                <a:spLocks noChangeArrowheads="1"/>
              </p:cNvSpPr>
              <p:nvPr/>
            </p:nvSpPr>
            <p:spPr bwMode="auto">
              <a:xfrm>
                <a:off x="2709" y="2058"/>
                <a:ext cx="59" cy="5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Rectangle 125">
                <a:extLst>
                  <a:ext uri="{FF2B5EF4-FFF2-40B4-BE49-F238E27FC236}">
                    <a16:creationId xmlns:a16="http://schemas.microsoft.com/office/drawing/2014/main" id="{0C2A54F9-612C-704B-9E3A-AD4360D0BAD7}"/>
                  </a:ext>
                </a:extLst>
              </p:cNvPr>
              <p:cNvSpPr>
                <a:spLocks noChangeArrowheads="1"/>
              </p:cNvSpPr>
              <p:nvPr/>
            </p:nvSpPr>
            <p:spPr bwMode="auto">
              <a:xfrm>
                <a:off x="2810" y="2058"/>
                <a:ext cx="58" cy="5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4" name="Group 283">
              <a:extLst>
                <a:ext uri="{FF2B5EF4-FFF2-40B4-BE49-F238E27FC236}">
                  <a16:creationId xmlns:a16="http://schemas.microsoft.com/office/drawing/2014/main" id="{B24FD9A3-580D-CF4E-ACF3-17E4BC35E11F}"/>
                </a:ext>
              </a:extLst>
            </p:cNvPr>
            <p:cNvGrpSpPr/>
            <p:nvPr/>
          </p:nvGrpSpPr>
          <p:grpSpPr>
            <a:xfrm>
              <a:off x="1454205" y="3720013"/>
              <a:ext cx="428373" cy="428373"/>
              <a:chOff x="8729816" y="2966168"/>
              <a:chExt cx="602382" cy="602382"/>
            </a:xfrm>
          </p:grpSpPr>
          <p:sp>
            <p:nvSpPr>
              <p:cNvPr id="285" name="Oval 284">
                <a:extLst>
                  <a:ext uri="{FF2B5EF4-FFF2-40B4-BE49-F238E27FC236}">
                    <a16:creationId xmlns:a16="http://schemas.microsoft.com/office/drawing/2014/main" id="{CF22E246-BDE3-8244-A9ED-99070A3B05E2}"/>
                  </a:ext>
                </a:extLst>
              </p:cNvPr>
              <p:cNvSpPr/>
              <p:nvPr/>
            </p:nvSpPr>
            <p:spPr>
              <a:xfrm>
                <a:off x="8729816" y="2966168"/>
                <a:ext cx="602382" cy="602382"/>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286" name="Group 285">
                <a:extLst>
                  <a:ext uri="{FF2B5EF4-FFF2-40B4-BE49-F238E27FC236}">
                    <a16:creationId xmlns:a16="http://schemas.microsoft.com/office/drawing/2014/main" id="{1501FBB8-A169-5E44-8744-9942993945A3}"/>
                  </a:ext>
                </a:extLst>
              </p:cNvPr>
              <p:cNvGrpSpPr/>
              <p:nvPr/>
            </p:nvGrpSpPr>
            <p:grpSpPr>
              <a:xfrm>
                <a:off x="8788738" y="2995746"/>
                <a:ext cx="484538" cy="543226"/>
                <a:chOff x="1556604" y="1527439"/>
                <a:chExt cx="925392" cy="1037476"/>
              </a:xfrm>
            </p:grpSpPr>
            <p:grpSp>
              <p:nvGrpSpPr>
                <p:cNvPr id="287" name="Group 286">
                  <a:extLst>
                    <a:ext uri="{FF2B5EF4-FFF2-40B4-BE49-F238E27FC236}">
                      <a16:creationId xmlns:a16="http://schemas.microsoft.com/office/drawing/2014/main" id="{D986342A-0708-E546-819F-97EC6F7287A3}"/>
                    </a:ext>
                  </a:extLst>
                </p:cNvPr>
                <p:cNvGrpSpPr/>
                <p:nvPr/>
              </p:nvGrpSpPr>
              <p:grpSpPr>
                <a:xfrm>
                  <a:off x="1556604" y="1527439"/>
                  <a:ext cx="925392" cy="1037476"/>
                  <a:chOff x="4108155" y="1527439"/>
                  <a:chExt cx="925392" cy="1037476"/>
                </a:xfrm>
              </p:grpSpPr>
              <p:sp>
                <p:nvSpPr>
                  <p:cNvPr id="297" name="Freeform 6">
                    <a:extLst>
                      <a:ext uri="{FF2B5EF4-FFF2-40B4-BE49-F238E27FC236}">
                        <a16:creationId xmlns:a16="http://schemas.microsoft.com/office/drawing/2014/main" id="{0D25600D-F32E-4947-BFC3-6527F9E96E24}"/>
                      </a:ext>
                    </a:extLst>
                  </p:cNvPr>
                  <p:cNvSpPr>
                    <a:spLocks/>
                  </p:cNvSpPr>
                  <p:nvPr/>
                </p:nvSpPr>
                <p:spPr bwMode="auto">
                  <a:xfrm rot="2700000">
                    <a:off x="4341825" y="1889339"/>
                    <a:ext cx="748913" cy="25113"/>
                  </a:xfrm>
                  <a:custGeom>
                    <a:avLst/>
                    <a:gdLst>
                      <a:gd name="T0" fmla="*/ 0 w 352"/>
                      <a:gd name="T1" fmla="*/ 12 h 12"/>
                      <a:gd name="T2" fmla="*/ 352 w 352"/>
                      <a:gd name="T3" fmla="*/ 12 h 12"/>
                      <a:gd name="T4" fmla="*/ 345 w 352"/>
                      <a:gd name="T5" fmla="*/ 0 h 12"/>
                      <a:gd name="T6" fmla="*/ 6 w 352"/>
                      <a:gd name="T7" fmla="*/ 0 h 12"/>
                      <a:gd name="T8" fmla="*/ 0 w 352"/>
                      <a:gd name="T9" fmla="*/ 12 h 12"/>
                    </a:gdLst>
                    <a:ahLst/>
                    <a:cxnLst>
                      <a:cxn ang="0">
                        <a:pos x="T0" y="T1"/>
                      </a:cxn>
                      <a:cxn ang="0">
                        <a:pos x="T2" y="T3"/>
                      </a:cxn>
                      <a:cxn ang="0">
                        <a:pos x="T4" y="T5"/>
                      </a:cxn>
                      <a:cxn ang="0">
                        <a:pos x="T6" y="T7"/>
                      </a:cxn>
                      <a:cxn ang="0">
                        <a:pos x="T8" y="T9"/>
                      </a:cxn>
                    </a:cxnLst>
                    <a:rect l="0" t="0" r="r" b="b"/>
                    <a:pathLst>
                      <a:path w="352" h="12">
                        <a:moveTo>
                          <a:pt x="0" y="12"/>
                        </a:moveTo>
                        <a:cubicBezTo>
                          <a:pt x="352" y="12"/>
                          <a:pt x="352" y="12"/>
                          <a:pt x="352" y="12"/>
                        </a:cubicBezTo>
                        <a:cubicBezTo>
                          <a:pt x="350" y="8"/>
                          <a:pt x="348" y="4"/>
                          <a:pt x="345" y="0"/>
                        </a:cubicBezTo>
                        <a:cubicBezTo>
                          <a:pt x="6" y="0"/>
                          <a:pt x="6" y="0"/>
                          <a:pt x="6" y="0"/>
                        </a:cubicBezTo>
                        <a:cubicBezTo>
                          <a:pt x="4" y="4"/>
                          <a:pt x="2" y="8"/>
                          <a:pt x="0"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7">
                    <a:extLst>
                      <a:ext uri="{FF2B5EF4-FFF2-40B4-BE49-F238E27FC236}">
                        <a16:creationId xmlns:a16="http://schemas.microsoft.com/office/drawing/2014/main" id="{5BFA41B9-FF4A-3644-88E5-A14567D6DDDF}"/>
                      </a:ext>
                    </a:extLst>
                  </p:cNvPr>
                  <p:cNvSpPr>
                    <a:spLocks/>
                  </p:cNvSpPr>
                  <p:nvPr/>
                </p:nvSpPr>
                <p:spPr bwMode="auto">
                  <a:xfrm rot="2700000">
                    <a:off x="4150139" y="2032855"/>
                    <a:ext cx="843088" cy="26010"/>
                  </a:xfrm>
                  <a:custGeom>
                    <a:avLst/>
                    <a:gdLst>
                      <a:gd name="T0" fmla="*/ 0 w 396"/>
                      <a:gd name="T1" fmla="*/ 6 h 12"/>
                      <a:gd name="T2" fmla="*/ 0 w 396"/>
                      <a:gd name="T3" fmla="*/ 12 h 12"/>
                      <a:gd name="T4" fmla="*/ 396 w 396"/>
                      <a:gd name="T5" fmla="*/ 12 h 12"/>
                      <a:gd name="T6" fmla="*/ 396 w 396"/>
                      <a:gd name="T7" fmla="*/ 6 h 12"/>
                      <a:gd name="T8" fmla="*/ 396 w 396"/>
                      <a:gd name="T9" fmla="*/ 0 h 12"/>
                      <a:gd name="T10" fmla="*/ 0 w 396"/>
                      <a:gd name="T11" fmla="*/ 0 h 12"/>
                      <a:gd name="T12" fmla="*/ 0 w 396"/>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396" h="12">
                        <a:moveTo>
                          <a:pt x="0" y="6"/>
                        </a:moveTo>
                        <a:cubicBezTo>
                          <a:pt x="0" y="8"/>
                          <a:pt x="0" y="10"/>
                          <a:pt x="0" y="12"/>
                        </a:cubicBezTo>
                        <a:cubicBezTo>
                          <a:pt x="396" y="12"/>
                          <a:pt x="396" y="12"/>
                          <a:pt x="396" y="12"/>
                        </a:cubicBezTo>
                        <a:cubicBezTo>
                          <a:pt x="396" y="10"/>
                          <a:pt x="396" y="8"/>
                          <a:pt x="396" y="6"/>
                        </a:cubicBezTo>
                        <a:cubicBezTo>
                          <a:pt x="396" y="4"/>
                          <a:pt x="396" y="2"/>
                          <a:pt x="396" y="0"/>
                        </a:cubicBezTo>
                        <a:cubicBezTo>
                          <a:pt x="0" y="0"/>
                          <a:pt x="0" y="0"/>
                          <a:pt x="0" y="0"/>
                        </a:cubicBezTo>
                        <a:cubicBezTo>
                          <a:pt x="0" y="2"/>
                          <a:pt x="0" y="4"/>
                          <a:pt x="0" y="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8">
                    <a:extLst>
                      <a:ext uri="{FF2B5EF4-FFF2-40B4-BE49-F238E27FC236}">
                        <a16:creationId xmlns:a16="http://schemas.microsoft.com/office/drawing/2014/main" id="{DF36750F-C816-D045-A3E0-B8D4065DAF63}"/>
                      </a:ext>
                    </a:extLst>
                  </p:cNvPr>
                  <p:cNvSpPr>
                    <a:spLocks/>
                  </p:cNvSpPr>
                  <p:nvPr/>
                </p:nvSpPr>
                <p:spPr bwMode="auto">
                  <a:xfrm rot="2700000">
                    <a:off x="4053262" y="2177902"/>
                    <a:ext cx="748913" cy="25113"/>
                  </a:xfrm>
                  <a:custGeom>
                    <a:avLst/>
                    <a:gdLst>
                      <a:gd name="T0" fmla="*/ 6 w 352"/>
                      <a:gd name="T1" fmla="*/ 12 h 12"/>
                      <a:gd name="T2" fmla="*/ 346 w 352"/>
                      <a:gd name="T3" fmla="*/ 12 h 12"/>
                      <a:gd name="T4" fmla="*/ 352 w 352"/>
                      <a:gd name="T5" fmla="*/ 0 h 12"/>
                      <a:gd name="T6" fmla="*/ 0 w 352"/>
                      <a:gd name="T7" fmla="*/ 0 h 12"/>
                      <a:gd name="T8" fmla="*/ 6 w 352"/>
                      <a:gd name="T9" fmla="*/ 12 h 12"/>
                    </a:gdLst>
                    <a:ahLst/>
                    <a:cxnLst>
                      <a:cxn ang="0">
                        <a:pos x="T0" y="T1"/>
                      </a:cxn>
                      <a:cxn ang="0">
                        <a:pos x="T2" y="T3"/>
                      </a:cxn>
                      <a:cxn ang="0">
                        <a:pos x="T4" y="T5"/>
                      </a:cxn>
                      <a:cxn ang="0">
                        <a:pos x="T6" y="T7"/>
                      </a:cxn>
                      <a:cxn ang="0">
                        <a:pos x="T8" y="T9"/>
                      </a:cxn>
                    </a:cxnLst>
                    <a:rect l="0" t="0" r="r" b="b"/>
                    <a:pathLst>
                      <a:path w="352" h="12">
                        <a:moveTo>
                          <a:pt x="6" y="12"/>
                        </a:moveTo>
                        <a:cubicBezTo>
                          <a:pt x="346" y="12"/>
                          <a:pt x="346" y="12"/>
                          <a:pt x="346" y="12"/>
                        </a:cubicBezTo>
                        <a:cubicBezTo>
                          <a:pt x="348" y="8"/>
                          <a:pt x="350" y="4"/>
                          <a:pt x="352" y="0"/>
                        </a:cubicBezTo>
                        <a:cubicBezTo>
                          <a:pt x="0" y="0"/>
                          <a:pt x="0" y="0"/>
                          <a:pt x="0" y="0"/>
                        </a:cubicBezTo>
                        <a:cubicBezTo>
                          <a:pt x="2" y="4"/>
                          <a:pt x="4" y="8"/>
                          <a:pt x="6"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9">
                    <a:extLst>
                      <a:ext uri="{FF2B5EF4-FFF2-40B4-BE49-F238E27FC236}">
                        <a16:creationId xmlns:a16="http://schemas.microsoft.com/office/drawing/2014/main" id="{BE2C940A-3D0A-114B-8943-3EAADFB3E317}"/>
                      </a:ext>
                    </a:extLst>
                  </p:cNvPr>
                  <p:cNvSpPr>
                    <a:spLocks/>
                  </p:cNvSpPr>
                  <p:nvPr/>
                </p:nvSpPr>
                <p:spPr bwMode="auto">
                  <a:xfrm rot="2700000">
                    <a:off x="4333852" y="2169522"/>
                    <a:ext cx="26010" cy="203597"/>
                  </a:xfrm>
                  <a:custGeom>
                    <a:avLst/>
                    <a:gdLst>
                      <a:gd name="T0" fmla="*/ 0 w 12"/>
                      <a:gd name="T1" fmla="*/ 0 h 96"/>
                      <a:gd name="T2" fmla="*/ 0 w 12"/>
                      <a:gd name="T3" fmla="*/ 96 h 96"/>
                      <a:gd name="T4" fmla="*/ 2 w 12"/>
                      <a:gd name="T5" fmla="*/ 96 h 96"/>
                      <a:gd name="T6" fmla="*/ 3 w 12"/>
                      <a:gd name="T7" fmla="*/ 96 h 96"/>
                      <a:gd name="T8" fmla="*/ 6 w 12"/>
                      <a:gd name="T9" fmla="*/ 96 h 96"/>
                      <a:gd name="T10" fmla="*/ 12 w 12"/>
                      <a:gd name="T11" fmla="*/ 96 h 96"/>
                      <a:gd name="T12" fmla="*/ 12 w 12"/>
                      <a:gd name="T13" fmla="*/ 0 h 96"/>
                      <a:gd name="T14" fmla="*/ 0 w 12"/>
                      <a:gd name="T15" fmla="*/ 0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6">
                        <a:moveTo>
                          <a:pt x="0" y="0"/>
                        </a:moveTo>
                        <a:cubicBezTo>
                          <a:pt x="0" y="96"/>
                          <a:pt x="0" y="96"/>
                          <a:pt x="0" y="96"/>
                        </a:cubicBezTo>
                        <a:cubicBezTo>
                          <a:pt x="0" y="96"/>
                          <a:pt x="1" y="96"/>
                          <a:pt x="2" y="96"/>
                        </a:cubicBezTo>
                        <a:cubicBezTo>
                          <a:pt x="3" y="96"/>
                          <a:pt x="3" y="96"/>
                          <a:pt x="3" y="96"/>
                        </a:cubicBezTo>
                        <a:cubicBezTo>
                          <a:pt x="4" y="96"/>
                          <a:pt x="5" y="96"/>
                          <a:pt x="6" y="96"/>
                        </a:cubicBezTo>
                        <a:cubicBezTo>
                          <a:pt x="8" y="96"/>
                          <a:pt x="10" y="96"/>
                          <a:pt x="12" y="96"/>
                        </a:cubicBezTo>
                        <a:cubicBezTo>
                          <a:pt x="12" y="0"/>
                          <a:pt x="12" y="0"/>
                          <a:pt x="12" y="0"/>
                        </a:cubicBez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10">
                    <a:extLst>
                      <a:ext uri="{FF2B5EF4-FFF2-40B4-BE49-F238E27FC236}">
                        <a16:creationId xmlns:a16="http://schemas.microsoft.com/office/drawing/2014/main" id="{E4BD27AC-E71C-8441-AE99-E01844E29863}"/>
                      </a:ext>
                    </a:extLst>
                  </p:cNvPr>
                  <p:cNvSpPr>
                    <a:spLocks/>
                  </p:cNvSpPr>
                  <p:nvPr/>
                </p:nvSpPr>
                <p:spPr bwMode="auto">
                  <a:xfrm rot="2700000">
                    <a:off x="4784455" y="1718470"/>
                    <a:ext cx="26010" cy="204494"/>
                  </a:xfrm>
                  <a:custGeom>
                    <a:avLst/>
                    <a:gdLst>
                      <a:gd name="T0" fmla="*/ 12 w 12"/>
                      <a:gd name="T1" fmla="*/ 96 h 96"/>
                      <a:gd name="T2" fmla="*/ 12 w 12"/>
                      <a:gd name="T3" fmla="*/ 1 h 96"/>
                      <a:gd name="T4" fmla="*/ 6 w 12"/>
                      <a:gd name="T5" fmla="*/ 0 h 96"/>
                      <a:gd name="T6" fmla="*/ 0 w 12"/>
                      <a:gd name="T7" fmla="*/ 1 h 96"/>
                      <a:gd name="T8" fmla="*/ 0 w 12"/>
                      <a:gd name="T9" fmla="*/ 96 h 96"/>
                      <a:gd name="T10" fmla="*/ 12 w 12"/>
                      <a:gd name="T11" fmla="*/ 96 h 96"/>
                    </a:gdLst>
                    <a:ahLst/>
                    <a:cxnLst>
                      <a:cxn ang="0">
                        <a:pos x="T0" y="T1"/>
                      </a:cxn>
                      <a:cxn ang="0">
                        <a:pos x="T2" y="T3"/>
                      </a:cxn>
                      <a:cxn ang="0">
                        <a:pos x="T4" y="T5"/>
                      </a:cxn>
                      <a:cxn ang="0">
                        <a:pos x="T6" y="T7"/>
                      </a:cxn>
                      <a:cxn ang="0">
                        <a:pos x="T8" y="T9"/>
                      </a:cxn>
                      <a:cxn ang="0">
                        <a:pos x="T10" y="T11"/>
                      </a:cxn>
                    </a:cxnLst>
                    <a:rect l="0" t="0" r="r" b="b"/>
                    <a:pathLst>
                      <a:path w="12" h="96">
                        <a:moveTo>
                          <a:pt x="12" y="96"/>
                        </a:moveTo>
                        <a:cubicBezTo>
                          <a:pt x="12" y="1"/>
                          <a:pt x="12" y="1"/>
                          <a:pt x="12" y="1"/>
                        </a:cubicBezTo>
                        <a:cubicBezTo>
                          <a:pt x="10" y="1"/>
                          <a:pt x="8" y="0"/>
                          <a:pt x="6" y="0"/>
                        </a:cubicBezTo>
                        <a:cubicBezTo>
                          <a:pt x="4" y="0"/>
                          <a:pt x="2" y="1"/>
                          <a:pt x="0" y="1"/>
                        </a:cubicBezTo>
                        <a:cubicBezTo>
                          <a:pt x="0" y="96"/>
                          <a:pt x="0" y="96"/>
                          <a:pt x="0" y="96"/>
                        </a:cubicBezTo>
                        <a:lnTo>
                          <a:pt x="12" y="9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11">
                    <a:extLst>
                      <a:ext uri="{FF2B5EF4-FFF2-40B4-BE49-F238E27FC236}">
                        <a16:creationId xmlns:a16="http://schemas.microsoft.com/office/drawing/2014/main" id="{B3DBB116-4A88-1A48-BE1C-A112BE795064}"/>
                      </a:ext>
                    </a:extLst>
                  </p:cNvPr>
                  <p:cNvSpPr>
                    <a:spLocks noChangeArrowheads="1"/>
                  </p:cNvSpPr>
                  <p:nvPr/>
                </p:nvSpPr>
                <p:spPr bwMode="auto">
                  <a:xfrm rot="2700000">
                    <a:off x="4558995" y="1854689"/>
                    <a:ext cx="26010" cy="38297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12">
                    <a:extLst>
                      <a:ext uri="{FF2B5EF4-FFF2-40B4-BE49-F238E27FC236}">
                        <a16:creationId xmlns:a16="http://schemas.microsoft.com/office/drawing/2014/main" id="{030CB75F-F628-0547-AF20-100172490F8E}"/>
                      </a:ext>
                    </a:extLst>
                  </p:cNvPr>
                  <p:cNvSpPr>
                    <a:spLocks/>
                  </p:cNvSpPr>
                  <p:nvPr/>
                </p:nvSpPr>
                <p:spPr bwMode="auto">
                  <a:xfrm rot="2700000">
                    <a:off x="4551067" y="1584630"/>
                    <a:ext cx="26010" cy="360555"/>
                  </a:xfrm>
                  <a:custGeom>
                    <a:avLst/>
                    <a:gdLst>
                      <a:gd name="T0" fmla="*/ 12 w 12"/>
                      <a:gd name="T1" fmla="*/ 170 h 170"/>
                      <a:gd name="T2" fmla="*/ 12 w 12"/>
                      <a:gd name="T3" fmla="*/ 0 h 170"/>
                      <a:gd name="T4" fmla="*/ 0 w 12"/>
                      <a:gd name="T5" fmla="*/ 7 h 170"/>
                      <a:gd name="T6" fmla="*/ 0 w 12"/>
                      <a:gd name="T7" fmla="*/ 170 h 170"/>
                      <a:gd name="T8" fmla="*/ 12 w 12"/>
                      <a:gd name="T9" fmla="*/ 170 h 170"/>
                    </a:gdLst>
                    <a:ahLst/>
                    <a:cxnLst>
                      <a:cxn ang="0">
                        <a:pos x="T0" y="T1"/>
                      </a:cxn>
                      <a:cxn ang="0">
                        <a:pos x="T2" y="T3"/>
                      </a:cxn>
                      <a:cxn ang="0">
                        <a:pos x="T4" y="T5"/>
                      </a:cxn>
                      <a:cxn ang="0">
                        <a:pos x="T6" y="T7"/>
                      </a:cxn>
                      <a:cxn ang="0">
                        <a:pos x="T8" y="T9"/>
                      </a:cxn>
                    </a:cxnLst>
                    <a:rect l="0" t="0" r="r" b="b"/>
                    <a:pathLst>
                      <a:path w="12" h="170">
                        <a:moveTo>
                          <a:pt x="12" y="170"/>
                        </a:moveTo>
                        <a:cubicBezTo>
                          <a:pt x="12" y="0"/>
                          <a:pt x="12" y="0"/>
                          <a:pt x="12" y="0"/>
                        </a:cubicBezTo>
                        <a:cubicBezTo>
                          <a:pt x="8" y="2"/>
                          <a:pt x="4" y="4"/>
                          <a:pt x="0" y="7"/>
                        </a:cubicBezTo>
                        <a:cubicBezTo>
                          <a:pt x="0" y="170"/>
                          <a:pt x="0" y="170"/>
                          <a:pt x="0" y="170"/>
                        </a:cubicBezTo>
                        <a:lnTo>
                          <a:pt x="12" y="17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13">
                    <a:extLst>
                      <a:ext uri="{FF2B5EF4-FFF2-40B4-BE49-F238E27FC236}">
                        <a16:creationId xmlns:a16="http://schemas.microsoft.com/office/drawing/2014/main" id="{81D726B0-E411-E542-9AD0-DDCEED8D1957}"/>
                      </a:ext>
                    </a:extLst>
                  </p:cNvPr>
                  <p:cNvSpPr>
                    <a:spLocks/>
                  </p:cNvSpPr>
                  <p:nvPr/>
                </p:nvSpPr>
                <p:spPr bwMode="auto">
                  <a:xfrm rot="2700000">
                    <a:off x="4276773" y="1857578"/>
                    <a:ext cx="26010" cy="363245"/>
                  </a:xfrm>
                  <a:custGeom>
                    <a:avLst/>
                    <a:gdLst>
                      <a:gd name="T0" fmla="*/ 0 w 12"/>
                      <a:gd name="T1" fmla="*/ 0 h 171"/>
                      <a:gd name="T2" fmla="*/ 0 w 12"/>
                      <a:gd name="T3" fmla="*/ 164 h 171"/>
                      <a:gd name="T4" fmla="*/ 12 w 12"/>
                      <a:gd name="T5" fmla="*/ 171 h 171"/>
                      <a:gd name="T6" fmla="*/ 12 w 12"/>
                      <a:gd name="T7" fmla="*/ 0 h 171"/>
                      <a:gd name="T8" fmla="*/ 0 w 12"/>
                      <a:gd name="T9" fmla="*/ 0 h 171"/>
                    </a:gdLst>
                    <a:ahLst/>
                    <a:cxnLst>
                      <a:cxn ang="0">
                        <a:pos x="T0" y="T1"/>
                      </a:cxn>
                      <a:cxn ang="0">
                        <a:pos x="T2" y="T3"/>
                      </a:cxn>
                      <a:cxn ang="0">
                        <a:pos x="T4" y="T5"/>
                      </a:cxn>
                      <a:cxn ang="0">
                        <a:pos x="T6" y="T7"/>
                      </a:cxn>
                      <a:cxn ang="0">
                        <a:pos x="T8" y="T9"/>
                      </a:cxn>
                    </a:cxnLst>
                    <a:rect l="0" t="0" r="r" b="b"/>
                    <a:pathLst>
                      <a:path w="12" h="171">
                        <a:moveTo>
                          <a:pt x="0" y="0"/>
                        </a:moveTo>
                        <a:cubicBezTo>
                          <a:pt x="0" y="164"/>
                          <a:pt x="0" y="164"/>
                          <a:pt x="0" y="164"/>
                        </a:cubicBezTo>
                        <a:cubicBezTo>
                          <a:pt x="4" y="166"/>
                          <a:pt x="8" y="169"/>
                          <a:pt x="12" y="171"/>
                        </a:cubicBezTo>
                        <a:cubicBezTo>
                          <a:pt x="12" y="0"/>
                          <a:pt x="12" y="0"/>
                          <a:pt x="12" y="0"/>
                        </a:cubicBez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14">
                    <a:extLst>
                      <a:ext uri="{FF2B5EF4-FFF2-40B4-BE49-F238E27FC236}">
                        <a16:creationId xmlns:a16="http://schemas.microsoft.com/office/drawing/2014/main" id="{C9B58301-102D-3345-856D-3929798F310E}"/>
                      </a:ext>
                    </a:extLst>
                  </p:cNvPr>
                  <p:cNvSpPr>
                    <a:spLocks/>
                  </p:cNvSpPr>
                  <p:nvPr/>
                </p:nvSpPr>
                <p:spPr bwMode="auto">
                  <a:xfrm rot="2700000">
                    <a:off x="4840265" y="1873828"/>
                    <a:ext cx="26010" cy="360555"/>
                  </a:xfrm>
                  <a:custGeom>
                    <a:avLst/>
                    <a:gdLst>
                      <a:gd name="T0" fmla="*/ 12 w 12"/>
                      <a:gd name="T1" fmla="*/ 170 h 170"/>
                      <a:gd name="T2" fmla="*/ 12 w 12"/>
                      <a:gd name="T3" fmla="*/ 7 h 170"/>
                      <a:gd name="T4" fmla="*/ 0 w 12"/>
                      <a:gd name="T5" fmla="*/ 0 h 170"/>
                      <a:gd name="T6" fmla="*/ 0 w 12"/>
                      <a:gd name="T7" fmla="*/ 170 h 170"/>
                      <a:gd name="T8" fmla="*/ 12 w 12"/>
                      <a:gd name="T9" fmla="*/ 170 h 170"/>
                    </a:gdLst>
                    <a:ahLst/>
                    <a:cxnLst>
                      <a:cxn ang="0">
                        <a:pos x="T0" y="T1"/>
                      </a:cxn>
                      <a:cxn ang="0">
                        <a:pos x="T2" y="T3"/>
                      </a:cxn>
                      <a:cxn ang="0">
                        <a:pos x="T4" y="T5"/>
                      </a:cxn>
                      <a:cxn ang="0">
                        <a:pos x="T6" y="T7"/>
                      </a:cxn>
                      <a:cxn ang="0">
                        <a:pos x="T8" y="T9"/>
                      </a:cxn>
                    </a:cxnLst>
                    <a:rect l="0" t="0" r="r" b="b"/>
                    <a:pathLst>
                      <a:path w="12" h="170">
                        <a:moveTo>
                          <a:pt x="12" y="170"/>
                        </a:moveTo>
                        <a:cubicBezTo>
                          <a:pt x="12" y="7"/>
                          <a:pt x="12" y="7"/>
                          <a:pt x="12" y="7"/>
                        </a:cubicBezTo>
                        <a:cubicBezTo>
                          <a:pt x="8" y="4"/>
                          <a:pt x="4" y="2"/>
                          <a:pt x="0" y="0"/>
                        </a:cubicBezTo>
                        <a:cubicBezTo>
                          <a:pt x="0" y="170"/>
                          <a:pt x="0" y="170"/>
                          <a:pt x="0" y="170"/>
                        </a:cubicBezTo>
                        <a:lnTo>
                          <a:pt x="12" y="17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15">
                    <a:extLst>
                      <a:ext uri="{FF2B5EF4-FFF2-40B4-BE49-F238E27FC236}">
                        <a16:creationId xmlns:a16="http://schemas.microsoft.com/office/drawing/2014/main" id="{72E9DA7D-7F85-D748-9FD3-409F98490B5C}"/>
                      </a:ext>
                    </a:extLst>
                  </p:cNvPr>
                  <p:cNvSpPr>
                    <a:spLocks/>
                  </p:cNvSpPr>
                  <p:nvPr/>
                </p:nvSpPr>
                <p:spPr bwMode="auto">
                  <a:xfrm rot="2700000">
                    <a:off x="4565971" y="2146776"/>
                    <a:ext cx="26010" cy="363245"/>
                  </a:xfrm>
                  <a:custGeom>
                    <a:avLst/>
                    <a:gdLst>
                      <a:gd name="T0" fmla="*/ 0 w 12"/>
                      <a:gd name="T1" fmla="*/ 0 h 171"/>
                      <a:gd name="T2" fmla="*/ 0 w 12"/>
                      <a:gd name="T3" fmla="*/ 171 h 171"/>
                      <a:gd name="T4" fmla="*/ 12 w 12"/>
                      <a:gd name="T5" fmla="*/ 164 h 171"/>
                      <a:gd name="T6" fmla="*/ 12 w 12"/>
                      <a:gd name="T7" fmla="*/ 0 h 171"/>
                      <a:gd name="T8" fmla="*/ 0 w 12"/>
                      <a:gd name="T9" fmla="*/ 0 h 171"/>
                    </a:gdLst>
                    <a:ahLst/>
                    <a:cxnLst>
                      <a:cxn ang="0">
                        <a:pos x="T0" y="T1"/>
                      </a:cxn>
                      <a:cxn ang="0">
                        <a:pos x="T2" y="T3"/>
                      </a:cxn>
                      <a:cxn ang="0">
                        <a:pos x="T4" y="T5"/>
                      </a:cxn>
                      <a:cxn ang="0">
                        <a:pos x="T6" y="T7"/>
                      </a:cxn>
                      <a:cxn ang="0">
                        <a:pos x="T8" y="T9"/>
                      </a:cxn>
                    </a:cxnLst>
                    <a:rect l="0" t="0" r="r" b="b"/>
                    <a:pathLst>
                      <a:path w="12" h="171">
                        <a:moveTo>
                          <a:pt x="0" y="0"/>
                        </a:moveTo>
                        <a:cubicBezTo>
                          <a:pt x="0" y="171"/>
                          <a:pt x="0" y="171"/>
                          <a:pt x="0" y="171"/>
                        </a:cubicBezTo>
                        <a:cubicBezTo>
                          <a:pt x="4" y="168"/>
                          <a:pt x="8" y="166"/>
                          <a:pt x="12" y="164"/>
                        </a:cubicBezTo>
                        <a:cubicBezTo>
                          <a:pt x="12" y="0"/>
                          <a:pt x="12" y="0"/>
                          <a:pt x="12" y="0"/>
                        </a:cubicBez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5">
                    <a:extLst>
                      <a:ext uri="{FF2B5EF4-FFF2-40B4-BE49-F238E27FC236}">
                        <a16:creationId xmlns:a16="http://schemas.microsoft.com/office/drawing/2014/main" id="{DED15281-4009-D743-93B3-333380428D5B}"/>
                      </a:ext>
                    </a:extLst>
                  </p:cNvPr>
                  <p:cNvSpPr>
                    <a:spLocks noEditPoints="1"/>
                  </p:cNvSpPr>
                  <p:nvPr/>
                </p:nvSpPr>
                <p:spPr bwMode="auto">
                  <a:xfrm rot="2700000">
                    <a:off x="4150454" y="1624897"/>
                    <a:ext cx="843090" cy="841294"/>
                  </a:xfrm>
                  <a:custGeom>
                    <a:avLst/>
                    <a:gdLst>
                      <a:gd name="T0" fmla="*/ 198 w 396"/>
                      <a:gd name="T1" fmla="*/ 0 h 396"/>
                      <a:gd name="T2" fmla="*/ 0 w 396"/>
                      <a:gd name="T3" fmla="*/ 198 h 396"/>
                      <a:gd name="T4" fmla="*/ 57 w 396"/>
                      <a:gd name="T5" fmla="*/ 337 h 396"/>
                      <a:gd name="T6" fmla="*/ 194 w 396"/>
                      <a:gd name="T7" fmla="*/ 396 h 396"/>
                      <a:gd name="T8" fmla="*/ 195 w 396"/>
                      <a:gd name="T9" fmla="*/ 396 h 396"/>
                      <a:gd name="T10" fmla="*/ 198 w 396"/>
                      <a:gd name="T11" fmla="*/ 396 h 396"/>
                      <a:gd name="T12" fmla="*/ 395 w 396"/>
                      <a:gd name="T13" fmla="*/ 210 h 396"/>
                      <a:gd name="T14" fmla="*/ 396 w 396"/>
                      <a:gd name="T15" fmla="*/ 198 h 396"/>
                      <a:gd name="T16" fmla="*/ 198 w 396"/>
                      <a:gd name="T17" fmla="*/ 0 h 396"/>
                      <a:gd name="T18" fmla="*/ 383 w 396"/>
                      <a:gd name="T19" fmla="*/ 209 h 396"/>
                      <a:gd name="T20" fmla="*/ 198 w 396"/>
                      <a:gd name="T21" fmla="*/ 384 h 396"/>
                      <a:gd name="T22" fmla="*/ 196 w 396"/>
                      <a:gd name="T23" fmla="*/ 384 h 396"/>
                      <a:gd name="T24" fmla="*/ 194 w 396"/>
                      <a:gd name="T25" fmla="*/ 384 h 396"/>
                      <a:gd name="T26" fmla="*/ 12 w 396"/>
                      <a:gd name="T27" fmla="*/ 198 h 396"/>
                      <a:gd name="T28" fmla="*/ 198 w 396"/>
                      <a:gd name="T29" fmla="*/ 12 h 396"/>
                      <a:gd name="T30" fmla="*/ 384 w 396"/>
                      <a:gd name="T31" fmla="*/ 198 h 396"/>
                      <a:gd name="T32" fmla="*/ 383 w 396"/>
                      <a:gd name="T33" fmla="*/ 20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6" h="396">
                        <a:moveTo>
                          <a:pt x="198" y="0"/>
                        </a:moveTo>
                        <a:cubicBezTo>
                          <a:pt x="89" y="0"/>
                          <a:pt x="0" y="89"/>
                          <a:pt x="0" y="198"/>
                        </a:cubicBezTo>
                        <a:cubicBezTo>
                          <a:pt x="0" y="250"/>
                          <a:pt x="20" y="300"/>
                          <a:pt x="57" y="337"/>
                        </a:cubicBezTo>
                        <a:cubicBezTo>
                          <a:pt x="93" y="374"/>
                          <a:pt x="142" y="395"/>
                          <a:pt x="194" y="396"/>
                        </a:cubicBezTo>
                        <a:cubicBezTo>
                          <a:pt x="195" y="396"/>
                          <a:pt x="195" y="396"/>
                          <a:pt x="195" y="396"/>
                        </a:cubicBezTo>
                        <a:cubicBezTo>
                          <a:pt x="196" y="396"/>
                          <a:pt x="197" y="396"/>
                          <a:pt x="198" y="396"/>
                        </a:cubicBezTo>
                        <a:cubicBezTo>
                          <a:pt x="303" y="396"/>
                          <a:pt x="389" y="314"/>
                          <a:pt x="395" y="210"/>
                        </a:cubicBezTo>
                        <a:cubicBezTo>
                          <a:pt x="396" y="206"/>
                          <a:pt x="396" y="202"/>
                          <a:pt x="396" y="198"/>
                        </a:cubicBezTo>
                        <a:cubicBezTo>
                          <a:pt x="396" y="89"/>
                          <a:pt x="307" y="0"/>
                          <a:pt x="198" y="0"/>
                        </a:cubicBezTo>
                        <a:close/>
                        <a:moveTo>
                          <a:pt x="383" y="209"/>
                        </a:moveTo>
                        <a:cubicBezTo>
                          <a:pt x="378" y="307"/>
                          <a:pt x="296" y="384"/>
                          <a:pt x="198" y="384"/>
                        </a:cubicBezTo>
                        <a:cubicBezTo>
                          <a:pt x="197" y="384"/>
                          <a:pt x="196" y="384"/>
                          <a:pt x="196" y="384"/>
                        </a:cubicBezTo>
                        <a:cubicBezTo>
                          <a:pt x="194" y="384"/>
                          <a:pt x="194" y="384"/>
                          <a:pt x="194" y="384"/>
                        </a:cubicBezTo>
                        <a:cubicBezTo>
                          <a:pt x="94" y="382"/>
                          <a:pt x="12" y="299"/>
                          <a:pt x="12" y="198"/>
                        </a:cubicBezTo>
                        <a:cubicBezTo>
                          <a:pt x="12" y="96"/>
                          <a:pt x="95" y="12"/>
                          <a:pt x="198" y="12"/>
                        </a:cubicBezTo>
                        <a:cubicBezTo>
                          <a:pt x="300" y="12"/>
                          <a:pt x="384" y="96"/>
                          <a:pt x="384" y="198"/>
                        </a:cubicBezTo>
                        <a:cubicBezTo>
                          <a:pt x="384" y="202"/>
                          <a:pt x="384" y="205"/>
                          <a:pt x="383" y="20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88" name="Freeform: Shape 125">
                  <a:extLst>
                    <a:ext uri="{FF2B5EF4-FFF2-40B4-BE49-F238E27FC236}">
                      <a16:creationId xmlns:a16="http://schemas.microsoft.com/office/drawing/2014/main" id="{B50F2C74-70E5-954F-8CAA-EA0C27B41E23}"/>
                    </a:ext>
                  </a:extLst>
                </p:cNvPr>
                <p:cNvSpPr>
                  <a:spLocks noChangeAspect="1"/>
                </p:cNvSpPr>
                <p:nvPr/>
              </p:nvSpPr>
              <p:spPr>
                <a:xfrm>
                  <a:off x="1726788" y="1750713"/>
                  <a:ext cx="703152" cy="704159"/>
                </a:xfrm>
                <a:custGeom>
                  <a:avLst/>
                  <a:gdLst>
                    <a:gd name="connsiteX0" fmla="*/ 312851 w 703152"/>
                    <a:gd name="connsiteY0" fmla="*/ 0 h 704159"/>
                    <a:gd name="connsiteX1" fmla="*/ 703152 w 703152"/>
                    <a:gd name="connsiteY1" fmla="*/ 390301 h 704159"/>
                    <a:gd name="connsiteX2" fmla="*/ 681614 w 703152"/>
                    <a:gd name="connsiteY2" fmla="*/ 459684 h 704159"/>
                    <a:gd name="connsiteX3" fmla="*/ 457771 w 703152"/>
                    <a:gd name="connsiteY3" fmla="*/ 683527 h 704159"/>
                    <a:gd name="connsiteX4" fmla="*/ 391308 w 703152"/>
                    <a:gd name="connsiteY4" fmla="*/ 704159 h 704159"/>
                    <a:gd name="connsiteX5" fmla="*/ 0 w 703152"/>
                    <a:gd name="connsiteY5" fmla="*/ 312851 h 704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152" h="704159">
                      <a:moveTo>
                        <a:pt x="312851" y="0"/>
                      </a:moveTo>
                      <a:lnTo>
                        <a:pt x="703152" y="390301"/>
                      </a:lnTo>
                      <a:lnTo>
                        <a:pt x="681614" y="459684"/>
                      </a:lnTo>
                      <a:cubicBezTo>
                        <a:pt x="639045" y="560329"/>
                        <a:pt x="558416" y="640958"/>
                        <a:pt x="457771" y="683527"/>
                      </a:cubicBezTo>
                      <a:lnTo>
                        <a:pt x="391308" y="704159"/>
                      </a:lnTo>
                      <a:lnTo>
                        <a:pt x="0" y="312851"/>
                      </a:lnTo>
                      <a:close/>
                    </a:path>
                  </a:pathLst>
                </a:custGeom>
                <a:solidFill>
                  <a:schemeClr val="tx1">
                    <a:lumMod val="25000"/>
                    <a:lumOff val="75000"/>
                    <a:alpha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289" name="Group 288">
                  <a:extLst>
                    <a:ext uri="{FF2B5EF4-FFF2-40B4-BE49-F238E27FC236}">
                      <a16:creationId xmlns:a16="http://schemas.microsoft.com/office/drawing/2014/main" id="{ECF9E426-2B35-DF4A-8B46-969EFF7E7958}"/>
                    </a:ext>
                  </a:extLst>
                </p:cNvPr>
                <p:cNvGrpSpPr/>
                <p:nvPr/>
              </p:nvGrpSpPr>
              <p:grpSpPr>
                <a:xfrm>
                  <a:off x="1710945" y="1736509"/>
                  <a:ext cx="614557" cy="614547"/>
                  <a:chOff x="1710945" y="1736509"/>
                  <a:chExt cx="614557" cy="614547"/>
                </a:xfrm>
              </p:grpSpPr>
              <p:sp>
                <p:nvSpPr>
                  <p:cNvPr id="290" name="Freeform 5">
                    <a:extLst>
                      <a:ext uri="{FF2B5EF4-FFF2-40B4-BE49-F238E27FC236}">
                        <a16:creationId xmlns:a16="http://schemas.microsoft.com/office/drawing/2014/main" id="{A4394EAD-32CD-4241-AA25-C186C5E1EBC0}"/>
                      </a:ext>
                    </a:extLst>
                  </p:cNvPr>
                  <p:cNvSpPr>
                    <a:spLocks/>
                  </p:cNvSpPr>
                  <p:nvPr/>
                </p:nvSpPr>
                <p:spPr bwMode="auto">
                  <a:xfrm>
                    <a:off x="1710945" y="1736509"/>
                    <a:ext cx="614557" cy="614547"/>
                  </a:xfrm>
                  <a:custGeom>
                    <a:avLst/>
                    <a:gdLst>
                      <a:gd name="T0" fmla="*/ 406 w 866"/>
                      <a:gd name="T1" fmla="*/ 14 h 866"/>
                      <a:gd name="T2" fmla="*/ 459 w 866"/>
                      <a:gd name="T3" fmla="*/ 14 h 866"/>
                      <a:gd name="T4" fmla="*/ 852 w 866"/>
                      <a:gd name="T5" fmla="*/ 407 h 866"/>
                      <a:gd name="T6" fmla="*/ 852 w 866"/>
                      <a:gd name="T7" fmla="*/ 460 h 866"/>
                      <a:gd name="T8" fmla="*/ 460 w 866"/>
                      <a:gd name="T9" fmla="*/ 852 h 866"/>
                      <a:gd name="T10" fmla="*/ 407 w 866"/>
                      <a:gd name="T11" fmla="*/ 852 h 866"/>
                      <a:gd name="T12" fmla="*/ 14 w 866"/>
                      <a:gd name="T13" fmla="*/ 459 h 866"/>
                      <a:gd name="T14" fmla="*/ 14 w 866"/>
                      <a:gd name="T15" fmla="*/ 406 h 866"/>
                      <a:gd name="T16" fmla="*/ 406 w 866"/>
                      <a:gd name="T17" fmla="*/ 14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6" h="866">
                        <a:moveTo>
                          <a:pt x="406" y="14"/>
                        </a:moveTo>
                        <a:cubicBezTo>
                          <a:pt x="421" y="0"/>
                          <a:pt x="445" y="0"/>
                          <a:pt x="459" y="14"/>
                        </a:cubicBezTo>
                        <a:cubicBezTo>
                          <a:pt x="852" y="407"/>
                          <a:pt x="852" y="407"/>
                          <a:pt x="852" y="407"/>
                        </a:cubicBezTo>
                        <a:cubicBezTo>
                          <a:pt x="866" y="421"/>
                          <a:pt x="866" y="445"/>
                          <a:pt x="852" y="460"/>
                        </a:cubicBezTo>
                        <a:cubicBezTo>
                          <a:pt x="460" y="852"/>
                          <a:pt x="460" y="852"/>
                          <a:pt x="460" y="852"/>
                        </a:cubicBezTo>
                        <a:cubicBezTo>
                          <a:pt x="445" y="866"/>
                          <a:pt x="421" y="866"/>
                          <a:pt x="407" y="852"/>
                        </a:cubicBezTo>
                        <a:cubicBezTo>
                          <a:pt x="14" y="459"/>
                          <a:pt x="14" y="459"/>
                          <a:pt x="14" y="459"/>
                        </a:cubicBezTo>
                        <a:cubicBezTo>
                          <a:pt x="0" y="445"/>
                          <a:pt x="0" y="421"/>
                          <a:pt x="14" y="406"/>
                        </a:cubicBezTo>
                        <a:lnTo>
                          <a:pt x="406" y="14"/>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a:ea typeface="ＭＳ Ｐゴシック" pitchFamily="34" charset="-128"/>
                    </a:endParaRPr>
                  </a:p>
                </p:txBody>
              </p:sp>
              <p:sp>
                <p:nvSpPr>
                  <p:cNvPr id="291" name="Freeform 5">
                    <a:extLst>
                      <a:ext uri="{FF2B5EF4-FFF2-40B4-BE49-F238E27FC236}">
                        <a16:creationId xmlns:a16="http://schemas.microsoft.com/office/drawing/2014/main" id="{8DFD38C9-64BF-D341-81B1-ACB054870167}"/>
                      </a:ext>
                    </a:extLst>
                  </p:cNvPr>
                  <p:cNvSpPr>
                    <a:spLocks/>
                  </p:cNvSpPr>
                  <p:nvPr/>
                </p:nvSpPr>
                <p:spPr bwMode="auto">
                  <a:xfrm>
                    <a:off x="1781045" y="1806608"/>
                    <a:ext cx="474357" cy="474349"/>
                  </a:xfrm>
                  <a:custGeom>
                    <a:avLst/>
                    <a:gdLst>
                      <a:gd name="T0" fmla="*/ 406 w 866"/>
                      <a:gd name="T1" fmla="*/ 14 h 866"/>
                      <a:gd name="T2" fmla="*/ 459 w 866"/>
                      <a:gd name="T3" fmla="*/ 14 h 866"/>
                      <a:gd name="T4" fmla="*/ 852 w 866"/>
                      <a:gd name="T5" fmla="*/ 407 h 866"/>
                      <a:gd name="T6" fmla="*/ 852 w 866"/>
                      <a:gd name="T7" fmla="*/ 460 h 866"/>
                      <a:gd name="T8" fmla="*/ 460 w 866"/>
                      <a:gd name="T9" fmla="*/ 852 h 866"/>
                      <a:gd name="T10" fmla="*/ 407 w 866"/>
                      <a:gd name="T11" fmla="*/ 852 h 866"/>
                      <a:gd name="T12" fmla="*/ 14 w 866"/>
                      <a:gd name="T13" fmla="*/ 459 h 866"/>
                      <a:gd name="T14" fmla="*/ 14 w 866"/>
                      <a:gd name="T15" fmla="*/ 406 h 866"/>
                      <a:gd name="T16" fmla="*/ 406 w 866"/>
                      <a:gd name="T17" fmla="*/ 14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6" h="866">
                        <a:moveTo>
                          <a:pt x="406" y="14"/>
                        </a:moveTo>
                        <a:cubicBezTo>
                          <a:pt x="421" y="0"/>
                          <a:pt x="445" y="0"/>
                          <a:pt x="459" y="14"/>
                        </a:cubicBezTo>
                        <a:cubicBezTo>
                          <a:pt x="852" y="407"/>
                          <a:pt x="852" y="407"/>
                          <a:pt x="852" y="407"/>
                        </a:cubicBezTo>
                        <a:cubicBezTo>
                          <a:pt x="866" y="421"/>
                          <a:pt x="866" y="445"/>
                          <a:pt x="852" y="460"/>
                        </a:cubicBezTo>
                        <a:cubicBezTo>
                          <a:pt x="460" y="852"/>
                          <a:pt x="460" y="852"/>
                          <a:pt x="460" y="852"/>
                        </a:cubicBezTo>
                        <a:cubicBezTo>
                          <a:pt x="445" y="866"/>
                          <a:pt x="421" y="866"/>
                          <a:pt x="407" y="852"/>
                        </a:cubicBezTo>
                        <a:cubicBezTo>
                          <a:pt x="14" y="459"/>
                          <a:pt x="14" y="459"/>
                          <a:pt x="14" y="459"/>
                        </a:cubicBezTo>
                        <a:cubicBezTo>
                          <a:pt x="0" y="445"/>
                          <a:pt x="0" y="421"/>
                          <a:pt x="14" y="406"/>
                        </a:cubicBezTo>
                        <a:lnTo>
                          <a:pt x="406" y="1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a:ea typeface="ＭＳ Ｐゴシック" pitchFamily="34" charset="-128"/>
                    </a:endParaRPr>
                  </a:p>
                </p:txBody>
              </p:sp>
              <p:grpSp>
                <p:nvGrpSpPr>
                  <p:cNvPr id="292" name="Group 291">
                    <a:extLst>
                      <a:ext uri="{FF2B5EF4-FFF2-40B4-BE49-F238E27FC236}">
                        <a16:creationId xmlns:a16="http://schemas.microsoft.com/office/drawing/2014/main" id="{3C9BC9D4-4878-A640-B4FF-8C849E4875AC}"/>
                      </a:ext>
                    </a:extLst>
                  </p:cNvPr>
                  <p:cNvGrpSpPr/>
                  <p:nvPr/>
                </p:nvGrpSpPr>
                <p:grpSpPr>
                  <a:xfrm>
                    <a:off x="1876883" y="2002132"/>
                    <a:ext cx="266055" cy="83300"/>
                    <a:chOff x="1876883" y="2002132"/>
                    <a:chExt cx="266055" cy="83300"/>
                  </a:xfrm>
                  <a:solidFill>
                    <a:schemeClr val="tx2"/>
                  </a:solidFill>
                </p:grpSpPr>
                <p:sp>
                  <p:nvSpPr>
                    <p:cNvPr id="293" name="Freeform 26">
                      <a:extLst>
                        <a:ext uri="{FF2B5EF4-FFF2-40B4-BE49-F238E27FC236}">
                          <a16:creationId xmlns:a16="http://schemas.microsoft.com/office/drawing/2014/main" id="{AE1E2173-46D9-9B4F-A74E-E1BE01E4837A}"/>
                        </a:ext>
                      </a:extLst>
                    </p:cNvPr>
                    <p:cNvSpPr>
                      <a:spLocks/>
                    </p:cNvSpPr>
                    <p:nvPr/>
                  </p:nvSpPr>
                  <p:spPr bwMode="auto">
                    <a:xfrm>
                      <a:off x="2075490" y="2004674"/>
                      <a:ext cx="67448" cy="80758"/>
                    </a:xfrm>
                    <a:custGeom>
                      <a:avLst/>
                      <a:gdLst>
                        <a:gd name="T0" fmla="*/ 227 w 410"/>
                        <a:gd name="T1" fmla="*/ 491 h 491"/>
                        <a:gd name="T2" fmla="*/ 0 w 410"/>
                        <a:gd name="T3" fmla="*/ 246 h 491"/>
                        <a:gd name="T4" fmla="*/ 227 w 410"/>
                        <a:gd name="T5" fmla="*/ 0 h 491"/>
                        <a:gd name="T6" fmla="*/ 390 w 410"/>
                        <a:gd name="T7" fmla="*/ 74 h 491"/>
                        <a:gd name="T8" fmla="*/ 387 w 410"/>
                        <a:gd name="T9" fmla="*/ 145 h 491"/>
                        <a:gd name="T10" fmla="*/ 316 w 410"/>
                        <a:gd name="T11" fmla="*/ 141 h 491"/>
                        <a:gd name="T12" fmla="*/ 227 w 410"/>
                        <a:gd name="T13" fmla="*/ 101 h 491"/>
                        <a:gd name="T14" fmla="*/ 100 w 410"/>
                        <a:gd name="T15" fmla="*/ 246 h 491"/>
                        <a:gd name="T16" fmla="*/ 227 w 410"/>
                        <a:gd name="T17" fmla="*/ 391 h 491"/>
                        <a:gd name="T18" fmla="*/ 316 w 410"/>
                        <a:gd name="T19" fmla="*/ 349 h 491"/>
                        <a:gd name="T20" fmla="*/ 387 w 410"/>
                        <a:gd name="T21" fmla="*/ 345 h 491"/>
                        <a:gd name="T22" fmla="*/ 391 w 410"/>
                        <a:gd name="T23" fmla="*/ 416 h 491"/>
                        <a:gd name="T24" fmla="*/ 227 w 410"/>
                        <a:gd name="T25" fmla="*/ 49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0" h="491">
                          <a:moveTo>
                            <a:pt x="227" y="491"/>
                          </a:moveTo>
                          <a:cubicBezTo>
                            <a:pt x="102" y="491"/>
                            <a:pt x="0" y="381"/>
                            <a:pt x="0" y="246"/>
                          </a:cubicBezTo>
                          <a:cubicBezTo>
                            <a:pt x="0" y="110"/>
                            <a:pt x="102" y="0"/>
                            <a:pt x="227" y="0"/>
                          </a:cubicBezTo>
                          <a:cubicBezTo>
                            <a:pt x="289" y="0"/>
                            <a:pt x="347" y="27"/>
                            <a:pt x="390" y="74"/>
                          </a:cubicBezTo>
                          <a:cubicBezTo>
                            <a:pt x="409" y="94"/>
                            <a:pt x="407" y="126"/>
                            <a:pt x="387" y="145"/>
                          </a:cubicBezTo>
                          <a:cubicBezTo>
                            <a:pt x="366" y="163"/>
                            <a:pt x="334" y="162"/>
                            <a:pt x="316" y="141"/>
                          </a:cubicBezTo>
                          <a:cubicBezTo>
                            <a:pt x="292" y="115"/>
                            <a:pt x="260" y="101"/>
                            <a:pt x="227" y="101"/>
                          </a:cubicBezTo>
                          <a:cubicBezTo>
                            <a:pt x="157" y="101"/>
                            <a:pt x="100" y="166"/>
                            <a:pt x="100" y="246"/>
                          </a:cubicBezTo>
                          <a:cubicBezTo>
                            <a:pt x="100" y="326"/>
                            <a:pt x="157" y="391"/>
                            <a:pt x="227" y="391"/>
                          </a:cubicBezTo>
                          <a:cubicBezTo>
                            <a:pt x="261" y="391"/>
                            <a:pt x="292" y="376"/>
                            <a:pt x="316" y="349"/>
                          </a:cubicBezTo>
                          <a:cubicBezTo>
                            <a:pt x="335" y="328"/>
                            <a:pt x="367" y="327"/>
                            <a:pt x="387" y="345"/>
                          </a:cubicBezTo>
                          <a:cubicBezTo>
                            <a:pt x="408" y="364"/>
                            <a:pt x="410" y="395"/>
                            <a:pt x="391" y="416"/>
                          </a:cubicBezTo>
                          <a:cubicBezTo>
                            <a:pt x="348" y="464"/>
                            <a:pt x="290" y="491"/>
                            <a:pt x="227" y="4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27">
                      <a:extLst>
                        <a:ext uri="{FF2B5EF4-FFF2-40B4-BE49-F238E27FC236}">
                          <a16:creationId xmlns:a16="http://schemas.microsoft.com/office/drawing/2014/main" id="{91C182A6-CBF3-2A47-9FC1-0A043F6CFF93}"/>
                        </a:ext>
                      </a:extLst>
                    </p:cNvPr>
                    <p:cNvSpPr>
                      <a:spLocks noEditPoints="1"/>
                    </p:cNvSpPr>
                    <p:nvPr/>
                  </p:nvSpPr>
                  <p:spPr bwMode="auto">
                    <a:xfrm>
                      <a:off x="1955997" y="2004226"/>
                      <a:ext cx="50399" cy="81206"/>
                    </a:xfrm>
                    <a:custGeom>
                      <a:avLst/>
                      <a:gdLst>
                        <a:gd name="T0" fmla="*/ 162 w 307"/>
                        <a:gd name="T1" fmla="*/ 0 h 494"/>
                        <a:gd name="T2" fmla="*/ 50 w 307"/>
                        <a:gd name="T3" fmla="*/ 0 h 494"/>
                        <a:gd name="T4" fmla="*/ 0 w 307"/>
                        <a:gd name="T5" fmla="*/ 50 h 494"/>
                        <a:gd name="T6" fmla="*/ 0 w 307"/>
                        <a:gd name="T7" fmla="*/ 444 h 494"/>
                        <a:gd name="T8" fmla="*/ 50 w 307"/>
                        <a:gd name="T9" fmla="*/ 494 h 494"/>
                        <a:gd name="T10" fmla="*/ 100 w 307"/>
                        <a:gd name="T11" fmla="*/ 444 h 494"/>
                        <a:gd name="T12" fmla="*/ 100 w 307"/>
                        <a:gd name="T13" fmla="*/ 309 h 494"/>
                        <a:gd name="T14" fmla="*/ 162 w 307"/>
                        <a:gd name="T15" fmla="*/ 309 h 494"/>
                        <a:gd name="T16" fmla="*/ 307 w 307"/>
                        <a:gd name="T17" fmla="*/ 154 h 494"/>
                        <a:gd name="T18" fmla="*/ 162 w 307"/>
                        <a:gd name="T19" fmla="*/ 0 h 494"/>
                        <a:gd name="T20" fmla="*/ 162 w 307"/>
                        <a:gd name="T21" fmla="*/ 208 h 494"/>
                        <a:gd name="T22" fmla="*/ 100 w 307"/>
                        <a:gd name="T23" fmla="*/ 208 h 494"/>
                        <a:gd name="T24" fmla="*/ 100 w 307"/>
                        <a:gd name="T25" fmla="*/ 100 h 494"/>
                        <a:gd name="T26" fmla="*/ 162 w 307"/>
                        <a:gd name="T27" fmla="*/ 100 h 494"/>
                        <a:gd name="T28" fmla="*/ 207 w 307"/>
                        <a:gd name="T29" fmla="*/ 154 h 494"/>
                        <a:gd name="T30" fmla="*/ 162 w 307"/>
                        <a:gd name="T31" fmla="*/ 208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7" h="494">
                          <a:moveTo>
                            <a:pt x="162" y="0"/>
                          </a:moveTo>
                          <a:cubicBezTo>
                            <a:pt x="50" y="0"/>
                            <a:pt x="50" y="0"/>
                            <a:pt x="50" y="0"/>
                          </a:cubicBezTo>
                          <a:cubicBezTo>
                            <a:pt x="22" y="0"/>
                            <a:pt x="0" y="22"/>
                            <a:pt x="0" y="50"/>
                          </a:cubicBezTo>
                          <a:cubicBezTo>
                            <a:pt x="0" y="444"/>
                            <a:pt x="0" y="444"/>
                            <a:pt x="0" y="444"/>
                          </a:cubicBezTo>
                          <a:cubicBezTo>
                            <a:pt x="0" y="471"/>
                            <a:pt x="22" y="494"/>
                            <a:pt x="50" y="494"/>
                          </a:cubicBezTo>
                          <a:cubicBezTo>
                            <a:pt x="78" y="494"/>
                            <a:pt x="100" y="471"/>
                            <a:pt x="100" y="444"/>
                          </a:cubicBezTo>
                          <a:cubicBezTo>
                            <a:pt x="100" y="309"/>
                            <a:pt x="100" y="309"/>
                            <a:pt x="100" y="309"/>
                          </a:cubicBezTo>
                          <a:cubicBezTo>
                            <a:pt x="162" y="309"/>
                            <a:pt x="162" y="309"/>
                            <a:pt x="162" y="309"/>
                          </a:cubicBezTo>
                          <a:cubicBezTo>
                            <a:pt x="233" y="309"/>
                            <a:pt x="307" y="251"/>
                            <a:pt x="307" y="154"/>
                          </a:cubicBezTo>
                          <a:cubicBezTo>
                            <a:pt x="307" y="58"/>
                            <a:pt x="233" y="0"/>
                            <a:pt x="162" y="0"/>
                          </a:cubicBezTo>
                          <a:close/>
                          <a:moveTo>
                            <a:pt x="162" y="208"/>
                          </a:moveTo>
                          <a:cubicBezTo>
                            <a:pt x="100" y="208"/>
                            <a:pt x="100" y="208"/>
                            <a:pt x="100" y="208"/>
                          </a:cubicBezTo>
                          <a:cubicBezTo>
                            <a:pt x="100" y="100"/>
                            <a:pt x="100" y="100"/>
                            <a:pt x="100" y="100"/>
                          </a:cubicBezTo>
                          <a:cubicBezTo>
                            <a:pt x="162" y="100"/>
                            <a:pt x="162" y="100"/>
                            <a:pt x="162" y="100"/>
                          </a:cubicBezTo>
                          <a:cubicBezTo>
                            <a:pt x="174" y="100"/>
                            <a:pt x="207" y="110"/>
                            <a:pt x="207" y="154"/>
                          </a:cubicBezTo>
                          <a:cubicBezTo>
                            <a:pt x="207" y="199"/>
                            <a:pt x="174" y="208"/>
                            <a:pt x="162" y="2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28">
                      <a:extLst>
                        <a:ext uri="{FF2B5EF4-FFF2-40B4-BE49-F238E27FC236}">
                          <a16:creationId xmlns:a16="http://schemas.microsoft.com/office/drawing/2014/main" id="{4F2FA4C5-F2CE-B34C-ADB5-35F017E736FC}"/>
                        </a:ext>
                      </a:extLst>
                    </p:cNvPr>
                    <p:cNvSpPr>
                      <a:spLocks/>
                    </p:cNvSpPr>
                    <p:nvPr/>
                  </p:nvSpPr>
                  <p:spPr bwMode="auto">
                    <a:xfrm>
                      <a:off x="2012378" y="2004375"/>
                      <a:ext cx="57129" cy="81057"/>
                    </a:xfrm>
                    <a:custGeom>
                      <a:avLst/>
                      <a:gdLst>
                        <a:gd name="T0" fmla="*/ 297 w 347"/>
                        <a:gd name="T1" fmla="*/ 392 h 493"/>
                        <a:gd name="T2" fmla="*/ 224 w 347"/>
                        <a:gd name="T3" fmla="*/ 392 h 493"/>
                        <a:gd name="T4" fmla="*/ 224 w 347"/>
                        <a:gd name="T5" fmla="*/ 101 h 493"/>
                        <a:gd name="T6" fmla="*/ 297 w 347"/>
                        <a:gd name="T7" fmla="*/ 101 h 493"/>
                        <a:gd name="T8" fmla="*/ 347 w 347"/>
                        <a:gd name="T9" fmla="*/ 51 h 493"/>
                        <a:gd name="T10" fmla="*/ 297 w 347"/>
                        <a:gd name="T11" fmla="*/ 0 h 493"/>
                        <a:gd name="T12" fmla="*/ 50 w 347"/>
                        <a:gd name="T13" fmla="*/ 0 h 493"/>
                        <a:gd name="T14" fmla="*/ 0 w 347"/>
                        <a:gd name="T15" fmla="*/ 51 h 493"/>
                        <a:gd name="T16" fmla="*/ 50 w 347"/>
                        <a:gd name="T17" fmla="*/ 101 h 493"/>
                        <a:gd name="T18" fmla="*/ 123 w 347"/>
                        <a:gd name="T19" fmla="*/ 101 h 493"/>
                        <a:gd name="T20" fmla="*/ 123 w 347"/>
                        <a:gd name="T21" fmla="*/ 392 h 493"/>
                        <a:gd name="T22" fmla="*/ 50 w 347"/>
                        <a:gd name="T23" fmla="*/ 392 h 493"/>
                        <a:gd name="T24" fmla="*/ 0 w 347"/>
                        <a:gd name="T25" fmla="*/ 443 h 493"/>
                        <a:gd name="T26" fmla="*/ 50 w 347"/>
                        <a:gd name="T27" fmla="*/ 493 h 493"/>
                        <a:gd name="T28" fmla="*/ 297 w 347"/>
                        <a:gd name="T29" fmla="*/ 493 h 493"/>
                        <a:gd name="T30" fmla="*/ 347 w 347"/>
                        <a:gd name="T31" fmla="*/ 443 h 493"/>
                        <a:gd name="T32" fmla="*/ 297 w 347"/>
                        <a:gd name="T33" fmla="*/ 39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7" h="493">
                          <a:moveTo>
                            <a:pt x="297" y="392"/>
                          </a:moveTo>
                          <a:cubicBezTo>
                            <a:pt x="224" y="392"/>
                            <a:pt x="224" y="392"/>
                            <a:pt x="224" y="392"/>
                          </a:cubicBezTo>
                          <a:cubicBezTo>
                            <a:pt x="224" y="101"/>
                            <a:pt x="224" y="101"/>
                            <a:pt x="224" y="101"/>
                          </a:cubicBezTo>
                          <a:cubicBezTo>
                            <a:pt x="297" y="101"/>
                            <a:pt x="297" y="101"/>
                            <a:pt x="297" y="101"/>
                          </a:cubicBezTo>
                          <a:cubicBezTo>
                            <a:pt x="325" y="101"/>
                            <a:pt x="347" y="78"/>
                            <a:pt x="347" y="51"/>
                          </a:cubicBezTo>
                          <a:cubicBezTo>
                            <a:pt x="347" y="23"/>
                            <a:pt x="325" y="0"/>
                            <a:pt x="297" y="0"/>
                          </a:cubicBezTo>
                          <a:cubicBezTo>
                            <a:pt x="50" y="0"/>
                            <a:pt x="50" y="0"/>
                            <a:pt x="50" y="0"/>
                          </a:cubicBezTo>
                          <a:cubicBezTo>
                            <a:pt x="22" y="0"/>
                            <a:pt x="0" y="23"/>
                            <a:pt x="0" y="51"/>
                          </a:cubicBezTo>
                          <a:cubicBezTo>
                            <a:pt x="0" y="78"/>
                            <a:pt x="22" y="101"/>
                            <a:pt x="50" y="101"/>
                          </a:cubicBezTo>
                          <a:cubicBezTo>
                            <a:pt x="123" y="101"/>
                            <a:pt x="123" y="101"/>
                            <a:pt x="123" y="101"/>
                          </a:cubicBezTo>
                          <a:cubicBezTo>
                            <a:pt x="123" y="392"/>
                            <a:pt x="123" y="392"/>
                            <a:pt x="123" y="392"/>
                          </a:cubicBezTo>
                          <a:cubicBezTo>
                            <a:pt x="50" y="392"/>
                            <a:pt x="50" y="392"/>
                            <a:pt x="50" y="392"/>
                          </a:cubicBezTo>
                          <a:cubicBezTo>
                            <a:pt x="22" y="392"/>
                            <a:pt x="0" y="415"/>
                            <a:pt x="0" y="443"/>
                          </a:cubicBezTo>
                          <a:cubicBezTo>
                            <a:pt x="0" y="470"/>
                            <a:pt x="22" y="493"/>
                            <a:pt x="50" y="493"/>
                          </a:cubicBezTo>
                          <a:cubicBezTo>
                            <a:pt x="297" y="493"/>
                            <a:pt x="297" y="493"/>
                            <a:pt x="297" y="493"/>
                          </a:cubicBezTo>
                          <a:cubicBezTo>
                            <a:pt x="325" y="493"/>
                            <a:pt x="347" y="470"/>
                            <a:pt x="347" y="443"/>
                          </a:cubicBezTo>
                          <a:cubicBezTo>
                            <a:pt x="347" y="415"/>
                            <a:pt x="325" y="392"/>
                            <a:pt x="297" y="3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29">
                      <a:extLst>
                        <a:ext uri="{FF2B5EF4-FFF2-40B4-BE49-F238E27FC236}">
                          <a16:creationId xmlns:a16="http://schemas.microsoft.com/office/drawing/2014/main" id="{E4EF2D7C-C870-0D4E-830A-67560D25C094}"/>
                        </a:ext>
                      </a:extLst>
                    </p:cNvPr>
                    <p:cNvSpPr>
                      <a:spLocks noEditPoints="1"/>
                    </p:cNvSpPr>
                    <p:nvPr/>
                  </p:nvSpPr>
                  <p:spPr bwMode="auto">
                    <a:xfrm>
                      <a:off x="1876883" y="2002132"/>
                      <a:ext cx="73132" cy="83300"/>
                    </a:xfrm>
                    <a:custGeom>
                      <a:avLst/>
                      <a:gdLst>
                        <a:gd name="T0" fmla="*/ 434 w 444"/>
                        <a:gd name="T1" fmla="*/ 437 h 506"/>
                        <a:gd name="T2" fmla="*/ 268 w 444"/>
                        <a:gd name="T3" fmla="*/ 31 h 506"/>
                        <a:gd name="T4" fmla="*/ 268 w 444"/>
                        <a:gd name="T5" fmla="*/ 31 h 506"/>
                        <a:gd name="T6" fmla="*/ 245 w 444"/>
                        <a:gd name="T7" fmla="*/ 6 h 506"/>
                        <a:gd name="T8" fmla="*/ 241 w 444"/>
                        <a:gd name="T9" fmla="*/ 4 h 506"/>
                        <a:gd name="T10" fmla="*/ 241 w 444"/>
                        <a:gd name="T11" fmla="*/ 4 h 506"/>
                        <a:gd name="T12" fmla="*/ 237 w 444"/>
                        <a:gd name="T13" fmla="*/ 2 h 506"/>
                        <a:gd name="T14" fmla="*/ 232 w 444"/>
                        <a:gd name="T15" fmla="*/ 1 h 506"/>
                        <a:gd name="T16" fmla="*/ 227 w 444"/>
                        <a:gd name="T17" fmla="*/ 0 h 506"/>
                        <a:gd name="T18" fmla="*/ 222 w 444"/>
                        <a:gd name="T19" fmla="*/ 0 h 506"/>
                        <a:gd name="T20" fmla="*/ 217 w 444"/>
                        <a:gd name="T21" fmla="*/ 0 h 506"/>
                        <a:gd name="T22" fmla="*/ 212 w 444"/>
                        <a:gd name="T23" fmla="*/ 1 h 506"/>
                        <a:gd name="T24" fmla="*/ 207 w 444"/>
                        <a:gd name="T25" fmla="*/ 2 h 506"/>
                        <a:gd name="T26" fmla="*/ 203 w 444"/>
                        <a:gd name="T27" fmla="*/ 4 h 506"/>
                        <a:gd name="T28" fmla="*/ 203 w 444"/>
                        <a:gd name="T29" fmla="*/ 4 h 506"/>
                        <a:gd name="T30" fmla="*/ 199 w 444"/>
                        <a:gd name="T31" fmla="*/ 6 h 506"/>
                        <a:gd name="T32" fmla="*/ 176 w 444"/>
                        <a:gd name="T33" fmla="*/ 31 h 506"/>
                        <a:gd name="T34" fmla="*/ 176 w 444"/>
                        <a:gd name="T35" fmla="*/ 31 h 506"/>
                        <a:gd name="T36" fmla="*/ 10 w 444"/>
                        <a:gd name="T37" fmla="*/ 437 h 506"/>
                        <a:gd name="T38" fmla="*/ 38 w 444"/>
                        <a:gd name="T39" fmla="*/ 503 h 506"/>
                        <a:gd name="T40" fmla="*/ 57 w 444"/>
                        <a:gd name="T41" fmla="*/ 506 h 506"/>
                        <a:gd name="T42" fmla="*/ 103 w 444"/>
                        <a:gd name="T43" fmla="*/ 475 h 506"/>
                        <a:gd name="T44" fmla="*/ 137 w 444"/>
                        <a:gd name="T45" fmla="*/ 392 h 506"/>
                        <a:gd name="T46" fmla="*/ 307 w 444"/>
                        <a:gd name="T47" fmla="*/ 392 h 506"/>
                        <a:gd name="T48" fmla="*/ 341 w 444"/>
                        <a:gd name="T49" fmla="*/ 475 h 506"/>
                        <a:gd name="T50" fmla="*/ 387 w 444"/>
                        <a:gd name="T51" fmla="*/ 506 h 506"/>
                        <a:gd name="T52" fmla="*/ 406 w 444"/>
                        <a:gd name="T53" fmla="*/ 503 h 506"/>
                        <a:gd name="T54" fmla="*/ 434 w 444"/>
                        <a:gd name="T55" fmla="*/ 437 h 506"/>
                        <a:gd name="T56" fmla="*/ 178 w 444"/>
                        <a:gd name="T57" fmla="*/ 292 h 506"/>
                        <a:gd name="T58" fmla="*/ 222 w 444"/>
                        <a:gd name="T59" fmla="*/ 183 h 506"/>
                        <a:gd name="T60" fmla="*/ 266 w 444"/>
                        <a:gd name="T61" fmla="*/ 292 h 506"/>
                        <a:gd name="T62" fmla="*/ 178 w 444"/>
                        <a:gd name="T63" fmla="*/ 292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06">
                          <a:moveTo>
                            <a:pt x="434" y="437"/>
                          </a:moveTo>
                          <a:cubicBezTo>
                            <a:pt x="268" y="31"/>
                            <a:pt x="268" y="31"/>
                            <a:pt x="268" y="31"/>
                          </a:cubicBezTo>
                          <a:cubicBezTo>
                            <a:pt x="268" y="31"/>
                            <a:pt x="268" y="31"/>
                            <a:pt x="268" y="31"/>
                          </a:cubicBezTo>
                          <a:cubicBezTo>
                            <a:pt x="264" y="20"/>
                            <a:pt x="256" y="11"/>
                            <a:pt x="245" y="6"/>
                          </a:cubicBezTo>
                          <a:cubicBezTo>
                            <a:pt x="244" y="5"/>
                            <a:pt x="243" y="4"/>
                            <a:pt x="241" y="4"/>
                          </a:cubicBezTo>
                          <a:cubicBezTo>
                            <a:pt x="241" y="4"/>
                            <a:pt x="241" y="4"/>
                            <a:pt x="241" y="4"/>
                          </a:cubicBezTo>
                          <a:cubicBezTo>
                            <a:pt x="240" y="3"/>
                            <a:pt x="238" y="3"/>
                            <a:pt x="237" y="2"/>
                          </a:cubicBezTo>
                          <a:cubicBezTo>
                            <a:pt x="235" y="2"/>
                            <a:pt x="233" y="1"/>
                            <a:pt x="232" y="1"/>
                          </a:cubicBezTo>
                          <a:cubicBezTo>
                            <a:pt x="230" y="1"/>
                            <a:pt x="228" y="1"/>
                            <a:pt x="227" y="0"/>
                          </a:cubicBezTo>
                          <a:cubicBezTo>
                            <a:pt x="225" y="0"/>
                            <a:pt x="224" y="0"/>
                            <a:pt x="222" y="0"/>
                          </a:cubicBezTo>
                          <a:cubicBezTo>
                            <a:pt x="220" y="0"/>
                            <a:pt x="219" y="0"/>
                            <a:pt x="217" y="0"/>
                          </a:cubicBezTo>
                          <a:cubicBezTo>
                            <a:pt x="216" y="1"/>
                            <a:pt x="214" y="1"/>
                            <a:pt x="212" y="1"/>
                          </a:cubicBezTo>
                          <a:cubicBezTo>
                            <a:pt x="211" y="1"/>
                            <a:pt x="209" y="2"/>
                            <a:pt x="207" y="2"/>
                          </a:cubicBezTo>
                          <a:cubicBezTo>
                            <a:pt x="206" y="3"/>
                            <a:pt x="204" y="3"/>
                            <a:pt x="203" y="4"/>
                          </a:cubicBezTo>
                          <a:cubicBezTo>
                            <a:pt x="203" y="4"/>
                            <a:pt x="203" y="4"/>
                            <a:pt x="203" y="4"/>
                          </a:cubicBezTo>
                          <a:cubicBezTo>
                            <a:pt x="202" y="4"/>
                            <a:pt x="200" y="5"/>
                            <a:pt x="199" y="6"/>
                          </a:cubicBezTo>
                          <a:cubicBezTo>
                            <a:pt x="188" y="11"/>
                            <a:pt x="180" y="20"/>
                            <a:pt x="176" y="31"/>
                          </a:cubicBezTo>
                          <a:cubicBezTo>
                            <a:pt x="176" y="31"/>
                            <a:pt x="176" y="31"/>
                            <a:pt x="176" y="31"/>
                          </a:cubicBezTo>
                          <a:cubicBezTo>
                            <a:pt x="10" y="437"/>
                            <a:pt x="10" y="437"/>
                            <a:pt x="10" y="437"/>
                          </a:cubicBezTo>
                          <a:cubicBezTo>
                            <a:pt x="0" y="463"/>
                            <a:pt x="12" y="492"/>
                            <a:pt x="38" y="503"/>
                          </a:cubicBezTo>
                          <a:cubicBezTo>
                            <a:pt x="44" y="505"/>
                            <a:pt x="51" y="506"/>
                            <a:pt x="57" y="506"/>
                          </a:cubicBezTo>
                          <a:cubicBezTo>
                            <a:pt x="77" y="506"/>
                            <a:pt x="96" y="495"/>
                            <a:pt x="103" y="475"/>
                          </a:cubicBezTo>
                          <a:cubicBezTo>
                            <a:pt x="137" y="392"/>
                            <a:pt x="137" y="392"/>
                            <a:pt x="137" y="392"/>
                          </a:cubicBezTo>
                          <a:cubicBezTo>
                            <a:pt x="307" y="392"/>
                            <a:pt x="307" y="392"/>
                            <a:pt x="307" y="392"/>
                          </a:cubicBezTo>
                          <a:cubicBezTo>
                            <a:pt x="341" y="475"/>
                            <a:pt x="341" y="475"/>
                            <a:pt x="341" y="475"/>
                          </a:cubicBezTo>
                          <a:cubicBezTo>
                            <a:pt x="348" y="495"/>
                            <a:pt x="367" y="506"/>
                            <a:pt x="387" y="506"/>
                          </a:cubicBezTo>
                          <a:cubicBezTo>
                            <a:pt x="393" y="506"/>
                            <a:pt x="400" y="505"/>
                            <a:pt x="406" y="503"/>
                          </a:cubicBezTo>
                          <a:cubicBezTo>
                            <a:pt x="432" y="492"/>
                            <a:pt x="444" y="463"/>
                            <a:pt x="434" y="437"/>
                          </a:cubicBezTo>
                          <a:close/>
                          <a:moveTo>
                            <a:pt x="178" y="292"/>
                          </a:moveTo>
                          <a:cubicBezTo>
                            <a:pt x="222" y="183"/>
                            <a:pt x="222" y="183"/>
                            <a:pt x="222" y="183"/>
                          </a:cubicBezTo>
                          <a:cubicBezTo>
                            <a:pt x="266" y="292"/>
                            <a:pt x="266" y="292"/>
                            <a:pt x="266" y="292"/>
                          </a:cubicBezTo>
                          <a:lnTo>
                            <a:pt x="178" y="2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grpSp>
      <p:sp>
        <p:nvSpPr>
          <p:cNvPr id="329" name="Rounded Rectangle 328">
            <a:extLst>
              <a:ext uri="{FF2B5EF4-FFF2-40B4-BE49-F238E27FC236}">
                <a16:creationId xmlns:a16="http://schemas.microsoft.com/office/drawing/2014/main" id="{9C321567-4C0E-EE4B-ABC0-7D44C7EB46CD}"/>
              </a:ext>
            </a:extLst>
          </p:cNvPr>
          <p:cNvSpPr/>
          <p:nvPr/>
        </p:nvSpPr>
        <p:spPr>
          <a:xfrm>
            <a:off x="5270801" y="3123349"/>
            <a:ext cx="635071" cy="380187"/>
          </a:xfrm>
          <a:prstGeom prst="roundRect">
            <a:avLst/>
          </a:pr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30" name="Group 329">
            <a:extLst>
              <a:ext uri="{FF2B5EF4-FFF2-40B4-BE49-F238E27FC236}">
                <a16:creationId xmlns:a16="http://schemas.microsoft.com/office/drawing/2014/main" id="{E306CD3C-3C51-0A4A-92C6-3FA779ED02EE}"/>
              </a:ext>
            </a:extLst>
          </p:cNvPr>
          <p:cNvGrpSpPr/>
          <p:nvPr/>
        </p:nvGrpSpPr>
        <p:grpSpPr>
          <a:xfrm>
            <a:off x="5330544" y="3175492"/>
            <a:ext cx="520390" cy="238970"/>
            <a:chOff x="3339090" y="3650222"/>
            <a:chExt cx="848917" cy="389833"/>
          </a:xfrm>
        </p:grpSpPr>
        <p:sp>
          <p:nvSpPr>
            <p:cNvPr id="355" name="Freeform 354">
              <a:extLst>
                <a:ext uri="{FF2B5EF4-FFF2-40B4-BE49-F238E27FC236}">
                  <a16:creationId xmlns:a16="http://schemas.microsoft.com/office/drawing/2014/main" id="{47EB94C9-8C33-AB49-9018-7ED3C5621EAF}"/>
                </a:ext>
              </a:extLst>
            </p:cNvPr>
            <p:cNvSpPr/>
            <p:nvPr/>
          </p:nvSpPr>
          <p:spPr>
            <a:xfrm>
              <a:off x="3339090" y="3932402"/>
              <a:ext cx="848917" cy="107653"/>
            </a:xfrm>
            <a:custGeom>
              <a:avLst/>
              <a:gdLst>
                <a:gd name="connsiteX0" fmla="*/ 123467 w 5171825"/>
                <a:gd name="connsiteY0" fmla="*/ 0 h 655850"/>
                <a:gd name="connsiteX1" fmla="*/ 246934 w 5171825"/>
                <a:gd name="connsiteY1" fmla="*/ 123467 h 655850"/>
                <a:gd name="connsiteX2" fmla="*/ 246934 w 5171825"/>
                <a:gd name="connsiteY2" fmla="*/ 408916 h 655850"/>
                <a:gd name="connsiteX3" fmla="*/ 1641629 w 5171825"/>
                <a:gd name="connsiteY3" fmla="*/ 408916 h 655850"/>
                <a:gd name="connsiteX4" fmla="*/ 1641629 w 5171825"/>
                <a:gd name="connsiteY4" fmla="*/ 123467 h 655850"/>
                <a:gd name="connsiteX5" fmla="*/ 1765096 w 5171825"/>
                <a:gd name="connsiteY5" fmla="*/ 0 h 655850"/>
                <a:gd name="connsiteX6" fmla="*/ 1888563 w 5171825"/>
                <a:gd name="connsiteY6" fmla="*/ 123467 h 655850"/>
                <a:gd name="connsiteX7" fmla="*/ 1888563 w 5171825"/>
                <a:gd name="connsiteY7" fmla="*/ 408916 h 655850"/>
                <a:gd name="connsiteX8" fmla="*/ 3283258 w 5171825"/>
                <a:gd name="connsiteY8" fmla="*/ 408916 h 655850"/>
                <a:gd name="connsiteX9" fmla="*/ 3283258 w 5171825"/>
                <a:gd name="connsiteY9" fmla="*/ 123467 h 655850"/>
                <a:gd name="connsiteX10" fmla="*/ 3406725 w 5171825"/>
                <a:gd name="connsiteY10" fmla="*/ 0 h 655850"/>
                <a:gd name="connsiteX11" fmla="*/ 3530192 w 5171825"/>
                <a:gd name="connsiteY11" fmla="*/ 123467 h 655850"/>
                <a:gd name="connsiteX12" fmla="*/ 3530192 w 5171825"/>
                <a:gd name="connsiteY12" fmla="*/ 408916 h 655850"/>
                <a:gd name="connsiteX13" fmla="*/ 4924891 w 5171825"/>
                <a:gd name="connsiteY13" fmla="*/ 408916 h 655850"/>
                <a:gd name="connsiteX14" fmla="*/ 4924891 w 5171825"/>
                <a:gd name="connsiteY14" fmla="*/ 123467 h 655850"/>
                <a:gd name="connsiteX15" fmla="*/ 5048358 w 5171825"/>
                <a:gd name="connsiteY15" fmla="*/ 0 h 655850"/>
                <a:gd name="connsiteX16" fmla="*/ 5171825 w 5171825"/>
                <a:gd name="connsiteY16" fmla="*/ 123467 h 655850"/>
                <a:gd name="connsiteX17" fmla="*/ 5171825 w 5171825"/>
                <a:gd name="connsiteY17" fmla="*/ 532383 h 655850"/>
                <a:gd name="connsiteX18" fmla="*/ 5048358 w 5171825"/>
                <a:gd name="connsiteY18" fmla="*/ 655850 h 655850"/>
                <a:gd name="connsiteX19" fmla="*/ 3406725 w 5171825"/>
                <a:gd name="connsiteY19" fmla="*/ 655850 h 655850"/>
                <a:gd name="connsiteX20" fmla="*/ 1765096 w 5171825"/>
                <a:gd name="connsiteY20" fmla="*/ 655850 h 655850"/>
                <a:gd name="connsiteX21" fmla="*/ 123467 w 5171825"/>
                <a:gd name="connsiteY21" fmla="*/ 655850 h 655850"/>
                <a:gd name="connsiteX22" fmla="*/ 0 w 5171825"/>
                <a:gd name="connsiteY22" fmla="*/ 532383 h 655850"/>
                <a:gd name="connsiteX23" fmla="*/ 0 w 5171825"/>
                <a:gd name="connsiteY23" fmla="*/ 123467 h 655850"/>
                <a:gd name="connsiteX24" fmla="*/ 123467 w 5171825"/>
                <a:gd name="connsiteY24" fmla="*/ 0 h 65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71825" h="655850">
                  <a:moveTo>
                    <a:pt x="123467" y="0"/>
                  </a:moveTo>
                  <a:cubicBezTo>
                    <a:pt x="191656" y="0"/>
                    <a:pt x="246934" y="55278"/>
                    <a:pt x="246934" y="123467"/>
                  </a:cubicBezTo>
                  <a:lnTo>
                    <a:pt x="246934" y="408916"/>
                  </a:lnTo>
                  <a:lnTo>
                    <a:pt x="1641629" y="408916"/>
                  </a:lnTo>
                  <a:lnTo>
                    <a:pt x="1641629" y="123467"/>
                  </a:lnTo>
                  <a:cubicBezTo>
                    <a:pt x="1641629" y="55278"/>
                    <a:pt x="1696907" y="0"/>
                    <a:pt x="1765096" y="0"/>
                  </a:cubicBezTo>
                  <a:cubicBezTo>
                    <a:pt x="1833285" y="0"/>
                    <a:pt x="1888563" y="55278"/>
                    <a:pt x="1888563" y="123467"/>
                  </a:cubicBezTo>
                  <a:lnTo>
                    <a:pt x="1888563" y="408916"/>
                  </a:lnTo>
                  <a:lnTo>
                    <a:pt x="3283258" y="408916"/>
                  </a:lnTo>
                  <a:lnTo>
                    <a:pt x="3283258" y="123467"/>
                  </a:lnTo>
                  <a:cubicBezTo>
                    <a:pt x="3283258" y="55278"/>
                    <a:pt x="3338536" y="0"/>
                    <a:pt x="3406725" y="0"/>
                  </a:cubicBezTo>
                  <a:cubicBezTo>
                    <a:pt x="3474914" y="0"/>
                    <a:pt x="3530192" y="55278"/>
                    <a:pt x="3530192" y="123467"/>
                  </a:cubicBezTo>
                  <a:lnTo>
                    <a:pt x="3530192" y="408916"/>
                  </a:lnTo>
                  <a:lnTo>
                    <a:pt x="4924891" y="408916"/>
                  </a:lnTo>
                  <a:lnTo>
                    <a:pt x="4924891" y="123467"/>
                  </a:lnTo>
                  <a:cubicBezTo>
                    <a:pt x="4924891" y="55278"/>
                    <a:pt x="4980169" y="0"/>
                    <a:pt x="5048358" y="0"/>
                  </a:cubicBezTo>
                  <a:cubicBezTo>
                    <a:pt x="5116547" y="0"/>
                    <a:pt x="5171825" y="55278"/>
                    <a:pt x="5171825" y="123467"/>
                  </a:cubicBezTo>
                  <a:lnTo>
                    <a:pt x="5171825" y="532383"/>
                  </a:lnTo>
                  <a:cubicBezTo>
                    <a:pt x="5171825" y="600572"/>
                    <a:pt x="5116547" y="655850"/>
                    <a:pt x="5048358" y="655850"/>
                  </a:cubicBezTo>
                  <a:lnTo>
                    <a:pt x="3406725" y="655850"/>
                  </a:lnTo>
                  <a:lnTo>
                    <a:pt x="1765096" y="655850"/>
                  </a:lnTo>
                  <a:lnTo>
                    <a:pt x="123467" y="655850"/>
                  </a:lnTo>
                  <a:cubicBezTo>
                    <a:pt x="55278" y="655850"/>
                    <a:pt x="0" y="600572"/>
                    <a:pt x="0" y="532383"/>
                  </a:cubicBezTo>
                  <a:lnTo>
                    <a:pt x="0" y="123467"/>
                  </a:lnTo>
                  <a:cubicBezTo>
                    <a:pt x="0" y="55278"/>
                    <a:pt x="55278" y="0"/>
                    <a:pt x="123467" y="0"/>
                  </a:cubicBezTo>
                  <a:close/>
                </a:path>
              </a:pathLst>
            </a:cu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mn-ea"/>
                <a:cs typeface="+mn-cs"/>
              </a:endParaRPr>
            </a:p>
          </p:txBody>
        </p:sp>
        <p:grpSp>
          <p:nvGrpSpPr>
            <p:cNvPr id="356" name="Group 355">
              <a:extLst>
                <a:ext uri="{FF2B5EF4-FFF2-40B4-BE49-F238E27FC236}">
                  <a16:creationId xmlns:a16="http://schemas.microsoft.com/office/drawing/2014/main" id="{2D108D60-1AF7-0543-9833-1195F2240425}"/>
                </a:ext>
              </a:extLst>
            </p:cNvPr>
            <p:cNvGrpSpPr/>
            <p:nvPr/>
          </p:nvGrpSpPr>
          <p:grpSpPr>
            <a:xfrm>
              <a:off x="3400951" y="3650222"/>
              <a:ext cx="724012" cy="331418"/>
              <a:chOff x="2047439" y="-178487"/>
              <a:chExt cx="4410866" cy="2019082"/>
            </a:xfrm>
          </p:grpSpPr>
          <p:grpSp>
            <p:nvGrpSpPr>
              <p:cNvPr id="357" name="Group 356">
                <a:extLst>
                  <a:ext uri="{FF2B5EF4-FFF2-40B4-BE49-F238E27FC236}">
                    <a16:creationId xmlns:a16="http://schemas.microsoft.com/office/drawing/2014/main" id="{B24FC521-BAA8-8B47-B52F-9D43D04A7371}"/>
                  </a:ext>
                </a:extLst>
              </p:cNvPr>
              <p:cNvGrpSpPr/>
              <p:nvPr/>
            </p:nvGrpSpPr>
            <p:grpSpPr>
              <a:xfrm>
                <a:off x="2047439" y="-178487"/>
                <a:ext cx="1125027" cy="2019082"/>
                <a:chOff x="-137999" y="2646325"/>
                <a:chExt cx="1318369" cy="2366076"/>
              </a:xfrm>
            </p:grpSpPr>
            <p:sp>
              <p:nvSpPr>
                <p:cNvPr id="364" name="Freeform 195">
                  <a:extLst>
                    <a:ext uri="{FF2B5EF4-FFF2-40B4-BE49-F238E27FC236}">
                      <a16:creationId xmlns:a16="http://schemas.microsoft.com/office/drawing/2014/main" id="{E8F98462-E55B-5941-8A12-F8FF89414343}"/>
                    </a:ext>
                  </a:extLst>
                </p:cNvPr>
                <p:cNvSpPr>
                  <a:spLocks/>
                </p:cNvSpPr>
                <p:nvPr/>
              </p:nvSpPr>
              <p:spPr bwMode="auto">
                <a:xfrm>
                  <a:off x="-137999" y="2646325"/>
                  <a:ext cx="1318369" cy="2366076"/>
                </a:xfrm>
                <a:custGeom>
                  <a:avLst/>
                  <a:gdLst>
                    <a:gd name="T0" fmla="*/ 84 w 101"/>
                    <a:gd name="T1" fmla="*/ 181 h 181"/>
                    <a:gd name="T2" fmla="*/ 17 w 101"/>
                    <a:gd name="T3" fmla="*/ 181 h 181"/>
                    <a:gd name="T4" fmla="*/ 0 w 101"/>
                    <a:gd name="T5" fmla="*/ 164 h 181"/>
                    <a:gd name="T6" fmla="*/ 0 w 101"/>
                    <a:gd name="T7" fmla="*/ 16 h 181"/>
                    <a:gd name="T8" fmla="*/ 17 w 101"/>
                    <a:gd name="T9" fmla="*/ 0 h 181"/>
                    <a:gd name="T10" fmla="*/ 84 w 101"/>
                    <a:gd name="T11" fmla="*/ 0 h 181"/>
                    <a:gd name="T12" fmla="*/ 101 w 101"/>
                    <a:gd name="T13" fmla="*/ 16 h 181"/>
                    <a:gd name="T14" fmla="*/ 101 w 101"/>
                    <a:gd name="T15" fmla="*/ 164 h 181"/>
                    <a:gd name="T16" fmla="*/ 84 w 101"/>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81">
                      <a:moveTo>
                        <a:pt x="84" y="181"/>
                      </a:moveTo>
                      <a:cubicBezTo>
                        <a:pt x="17" y="181"/>
                        <a:pt x="17" y="181"/>
                        <a:pt x="17" y="181"/>
                      </a:cubicBezTo>
                      <a:cubicBezTo>
                        <a:pt x="8" y="181"/>
                        <a:pt x="0" y="173"/>
                        <a:pt x="0" y="164"/>
                      </a:cubicBezTo>
                      <a:cubicBezTo>
                        <a:pt x="0" y="16"/>
                        <a:pt x="0" y="16"/>
                        <a:pt x="0" y="16"/>
                      </a:cubicBezTo>
                      <a:cubicBezTo>
                        <a:pt x="0" y="7"/>
                        <a:pt x="8" y="0"/>
                        <a:pt x="17" y="0"/>
                      </a:cubicBezTo>
                      <a:cubicBezTo>
                        <a:pt x="84" y="0"/>
                        <a:pt x="84" y="0"/>
                        <a:pt x="84" y="0"/>
                      </a:cubicBezTo>
                      <a:cubicBezTo>
                        <a:pt x="93" y="0"/>
                        <a:pt x="101" y="7"/>
                        <a:pt x="101" y="16"/>
                      </a:cubicBezTo>
                      <a:cubicBezTo>
                        <a:pt x="101" y="164"/>
                        <a:pt x="101" y="164"/>
                        <a:pt x="101" y="164"/>
                      </a:cubicBezTo>
                      <a:cubicBezTo>
                        <a:pt x="101" y="173"/>
                        <a:pt x="93" y="181"/>
                        <a:pt x="84" y="18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365" name="Freeform 364">
                  <a:extLst>
                    <a:ext uri="{FF2B5EF4-FFF2-40B4-BE49-F238E27FC236}">
                      <a16:creationId xmlns:a16="http://schemas.microsoft.com/office/drawing/2014/main" id="{8EB3447A-7765-5F48-A274-E636638BA20D}"/>
                    </a:ext>
                  </a:extLst>
                </p:cNvPr>
                <p:cNvSpPr/>
                <p:nvPr/>
              </p:nvSpPr>
              <p:spPr>
                <a:xfrm>
                  <a:off x="148814" y="3031410"/>
                  <a:ext cx="744742" cy="1595907"/>
                </a:xfrm>
                <a:custGeom>
                  <a:avLst/>
                  <a:gdLst>
                    <a:gd name="connsiteX0" fmla="*/ 53268 w 744742"/>
                    <a:gd name="connsiteY0" fmla="*/ 1489371 h 1595907"/>
                    <a:gd name="connsiteX1" fmla="*/ 691474 w 744742"/>
                    <a:gd name="connsiteY1" fmla="*/ 1489371 h 1595907"/>
                    <a:gd name="connsiteX2" fmla="*/ 744742 w 744742"/>
                    <a:gd name="connsiteY2" fmla="*/ 1542639 h 1595907"/>
                    <a:gd name="connsiteX3" fmla="*/ 691474 w 744742"/>
                    <a:gd name="connsiteY3" fmla="*/ 1595907 h 1595907"/>
                    <a:gd name="connsiteX4" fmla="*/ 53268 w 744742"/>
                    <a:gd name="connsiteY4" fmla="*/ 1595907 h 1595907"/>
                    <a:gd name="connsiteX5" fmla="*/ 0 w 744742"/>
                    <a:gd name="connsiteY5" fmla="*/ 1542639 h 1595907"/>
                    <a:gd name="connsiteX6" fmla="*/ 53268 w 744742"/>
                    <a:gd name="connsiteY6" fmla="*/ 1489371 h 1595907"/>
                    <a:gd name="connsiteX7" fmla="*/ 53268 w 744742"/>
                    <a:gd name="connsiteY7" fmla="*/ 1117029 h 1595907"/>
                    <a:gd name="connsiteX8" fmla="*/ 691474 w 744742"/>
                    <a:gd name="connsiteY8" fmla="*/ 1117029 h 1595907"/>
                    <a:gd name="connsiteX9" fmla="*/ 744742 w 744742"/>
                    <a:gd name="connsiteY9" fmla="*/ 1170297 h 1595907"/>
                    <a:gd name="connsiteX10" fmla="*/ 691474 w 744742"/>
                    <a:gd name="connsiteY10" fmla="*/ 1223565 h 1595907"/>
                    <a:gd name="connsiteX11" fmla="*/ 53268 w 744742"/>
                    <a:gd name="connsiteY11" fmla="*/ 1223565 h 1595907"/>
                    <a:gd name="connsiteX12" fmla="*/ 0 w 744742"/>
                    <a:gd name="connsiteY12" fmla="*/ 1170297 h 1595907"/>
                    <a:gd name="connsiteX13" fmla="*/ 53268 w 744742"/>
                    <a:gd name="connsiteY13" fmla="*/ 1117029 h 1595907"/>
                    <a:gd name="connsiteX14" fmla="*/ 53268 w 744742"/>
                    <a:gd name="connsiteY14" fmla="*/ 744686 h 1595907"/>
                    <a:gd name="connsiteX15" fmla="*/ 691474 w 744742"/>
                    <a:gd name="connsiteY15" fmla="*/ 744686 h 1595907"/>
                    <a:gd name="connsiteX16" fmla="*/ 744742 w 744742"/>
                    <a:gd name="connsiteY16" fmla="*/ 797954 h 1595907"/>
                    <a:gd name="connsiteX17" fmla="*/ 691474 w 744742"/>
                    <a:gd name="connsiteY17" fmla="*/ 851222 h 1595907"/>
                    <a:gd name="connsiteX18" fmla="*/ 53268 w 744742"/>
                    <a:gd name="connsiteY18" fmla="*/ 851222 h 1595907"/>
                    <a:gd name="connsiteX19" fmla="*/ 0 w 744742"/>
                    <a:gd name="connsiteY19" fmla="*/ 797954 h 1595907"/>
                    <a:gd name="connsiteX20" fmla="*/ 53268 w 744742"/>
                    <a:gd name="connsiteY20" fmla="*/ 744686 h 1595907"/>
                    <a:gd name="connsiteX21" fmla="*/ 53268 w 744742"/>
                    <a:gd name="connsiteY21" fmla="*/ 372343 h 1595907"/>
                    <a:gd name="connsiteX22" fmla="*/ 691474 w 744742"/>
                    <a:gd name="connsiteY22" fmla="*/ 372343 h 1595907"/>
                    <a:gd name="connsiteX23" fmla="*/ 744742 w 744742"/>
                    <a:gd name="connsiteY23" fmla="*/ 425611 h 1595907"/>
                    <a:gd name="connsiteX24" fmla="*/ 691474 w 744742"/>
                    <a:gd name="connsiteY24" fmla="*/ 478879 h 1595907"/>
                    <a:gd name="connsiteX25" fmla="*/ 53268 w 744742"/>
                    <a:gd name="connsiteY25" fmla="*/ 478879 h 1595907"/>
                    <a:gd name="connsiteX26" fmla="*/ 0 w 744742"/>
                    <a:gd name="connsiteY26" fmla="*/ 425611 h 1595907"/>
                    <a:gd name="connsiteX27" fmla="*/ 53268 w 744742"/>
                    <a:gd name="connsiteY27" fmla="*/ 372343 h 1595907"/>
                    <a:gd name="connsiteX28" fmla="*/ 53268 w 744742"/>
                    <a:gd name="connsiteY28" fmla="*/ 0 h 1595907"/>
                    <a:gd name="connsiteX29" fmla="*/ 691474 w 744742"/>
                    <a:gd name="connsiteY29" fmla="*/ 0 h 1595907"/>
                    <a:gd name="connsiteX30" fmla="*/ 744742 w 744742"/>
                    <a:gd name="connsiteY30" fmla="*/ 53268 h 1595907"/>
                    <a:gd name="connsiteX31" fmla="*/ 691474 w 744742"/>
                    <a:gd name="connsiteY31" fmla="*/ 106536 h 1595907"/>
                    <a:gd name="connsiteX32" fmla="*/ 53268 w 744742"/>
                    <a:gd name="connsiteY32" fmla="*/ 106536 h 1595907"/>
                    <a:gd name="connsiteX33" fmla="*/ 0 w 744742"/>
                    <a:gd name="connsiteY33" fmla="*/ 53268 h 1595907"/>
                    <a:gd name="connsiteX34" fmla="*/ 53268 w 744742"/>
                    <a:gd name="connsiteY34" fmla="*/ 0 h 159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44742" h="1595907">
                      <a:moveTo>
                        <a:pt x="53268" y="1489371"/>
                      </a:moveTo>
                      <a:lnTo>
                        <a:pt x="691474" y="1489371"/>
                      </a:lnTo>
                      <a:cubicBezTo>
                        <a:pt x="720893" y="1489371"/>
                        <a:pt x="744742" y="1513220"/>
                        <a:pt x="744742" y="1542639"/>
                      </a:cubicBezTo>
                      <a:cubicBezTo>
                        <a:pt x="744742" y="1572058"/>
                        <a:pt x="720893" y="1595907"/>
                        <a:pt x="691474" y="1595907"/>
                      </a:cubicBezTo>
                      <a:lnTo>
                        <a:pt x="53268" y="1595907"/>
                      </a:lnTo>
                      <a:cubicBezTo>
                        <a:pt x="23849" y="1595907"/>
                        <a:pt x="0" y="1572058"/>
                        <a:pt x="0" y="1542639"/>
                      </a:cubicBezTo>
                      <a:cubicBezTo>
                        <a:pt x="0" y="1513220"/>
                        <a:pt x="23849" y="1489371"/>
                        <a:pt x="53268" y="1489371"/>
                      </a:cubicBezTo>
                      <a:close/>
                      <a:moveTo>
                        <a:pt x="53268" y="1117029"/>
                      </a:moveTo>
                      <a:lnTo>
                        <a:pt x="691474" y="1117029"/>
                      </a:lnTo>
                      <a:cubicBezTo>
                        <a:pt x="720893" y="1117029"/>
                        <a:pt x="744742" y="1140878"/>
                        <a:pt x="744742" y="1170297"/>
                      </a:cubicBezTo>
                      <a:cubicBezTo>
                        <a:pt x="744742" y="1199716"/>
                        <a:pt x="720893" y="1223565"/>
                        <a:pt x="691474" y="1223565"/>
                      </a:cubicBezTo>
                      <a:lnTo>
                        <a:pt x="53268" y="1223565"/>
                      </a:lnTo>
                      <a:cubicBezTo>
                        <a:pt x="23849" y="1223565"/>
                        <a:pt x="0" y="1199716"/>
                        <a:pt x="0" y="1170297"/>
                      </a:cubicBezTo>
                      <a:cubicBezTo>
                        <a:pt x="0" y="1140878"/>
                        <a:pt x="23849" y="1117029"/>
                        <a:pt x="53268" y="1117029"/>
                      </a:cubicBezTo>
                      <a:close/>
                      <a:moveTo>
                        <a:pt x="53268" y="744686"/>
                      </a:moveTo>
                      <a:lnTo>
                        <a:pt x="691474" y="744686"/>
                      </a:lnTo>
                      <a:cubicBezTo>
                        <a:pt x="720893" y="744686"/>
                        <a:pt x="744742" y="768535"/>
                        <a:pt x="744742" y="797954"/>
                      </a:cubicBezTo>
                      <a:cubicBezTo>
                        <a:pt x="744742" y="827373"/>
                        <a:pt x="720893" y="851222"/>
                        <a:pt x="691474" y="851222"/>
                      </a:cubicBezTo>
                      <a:lnTo>
                        <a:pt x="53268" y="851222"/>
                      </a:lnTo>
                      <a:cubicBezTo>
                        <a:pt x="23849" y="851222"/>
                        <a:pt x="0" y="827373"/>
                        <a:pt x="0" y="797954"/>
                      </a:cubicBezTo>
                      <a:cubicBezTo>
                        <a:pt x="0" y="768535"/>
                        <a:pt x="23849" y="744686"/>
                        <a:pt x="53268" y="744686"/>
                      </a:cubicBezTo>
                      <a:close/>
                      <a:moveTo>
                        <a:pt x="53268" y="372343"/>
                      </a:moveTo>
                      <a:lnTo>
                        <a:pt x="691474" y="372343"/>
                      </a:lnTo>
                      <a:cubicBezTo>
                        <a:pt x="720893" y="372343"/>
                        <a:pt x="744742" y="396192"/>
                        <a:pt x="744742" y="425611"/>
                      </a:cubicBezTo>
                      <a:cubicBezTo>
                        <a:pt x="744742" y="455030"/>
                        <a:pt x="720893" y="478879"/>
                        <a:pt x="691474" y="478879"/>
                      </a:cubicBezTo>
                      <a:lnTo>
                        <a:pt x="53268" y="478879"/>
                      </a:lnTo>
                      <a:cubicBezTo>
                        <a:pt x="23849" y="478879"/>
                        <a:pt x="0" y="455030"/>
                        <a:pt x="0" y="425611"/>
                      </a:cubicBezTo>
                      <a:cubicBezTo>
                        <a:pt x="0" y="396192"/>
                        <a:pt x="23849" y="372343"/>
                        <a:pt x="53268" y="372343"/>
                      </a:cubicBezTo>
                      <a:close/>
                      <a:moveTo>
                        <a:pt x="53268" y="0"/>
                      </a:moveTo>
                      <a:lnTo>
                        <a:pt x="691474" y="0"/>
                      </a:lnTo>
                      <a:cubicBezTo>
                        <a:pt x="720893" y="0"/>
                        <a:pt x="744742" y="23849"/>
                        <a:pt x="744742" y="53268"/>
                      </a:cubicBezTo>
                      <a:cubicBezTo>
                        <a:pt x="744742" y="82687"/>
                        <a:pt x="720893" y="106536"/>
                        <a:pt x="691474" y="106536"/>
                      </a:cubicBezTo>
                      <a:lnTo>
                        <a:pt x="53268" y="106536"/>
                      </a:lnTo>
                      <a:cubicBezTo>
                        <a:pt x="23849" y="106536"/>
                        <a:pt x="0" y="82687"/>
                        <a:pt x="0" y="53268"/>
                      </a:cubicBezTo>
                      <a:cubicBezTo>
                        <a:pt x="0" y="23849"/>
                        <a:pt x="23849" y="0"/>
                        <a:pt x="53268" y="0"/>
                      </a:cubicBezTo>
                      <a:close/>
                    </a:path>
                  </a:pathLst>
                </a:cu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mn-ea"/>
                    <a:cs typeface="+mn-cs"/>
                  </a:endParaRPr>
                </a:p>
              </p:txBody>
            </p:sp>
          </p:grpSp>
          <p:grpSp>
            <p:nvGrpSpPr>
              <p:cNvPr id="358" name="Group 357">
                <a:extLst>
                  <a:ext uri="{FF2B5EF4-FFF2-40B4-BE49-F238E27FC236}">
                    <a16:creationId xmlns:a16="http://schemas.microsoft.com/office/drawing/2014/main" id="{2904AA95-A1D4-B141-A439-59580DEA8432}"/>
                  </a:ext>
                </a:extLst>
              </p:cNvPr>
              <p:cNvGrpSpPr/>
              <p:nvPr/>
            </p:nvGrpSpPr>
            <p:grpSpPr>
              <a:xfrm>
                <a:off x="3693971" y="-178487"/>
                <a:ext cx="1125027" cy="2019082"/>
                <a:chOff x="-137999" y="2646325"/>
                <a:chExt cx="1318369" cy="2366076"/>
              </a:xfrm>
            </p:grpSpPr>
            <p:sp>
              <p:nvSpPr>
                <p:cNvPr id="362" name="Freeform 195">
                  <a:extLst>
                    <a:ext uri="{FF2B5EF4-FFF2-40B4-BE49-F238E27FC236}">
                      <a16:creationId xmlns:a16="http://schemas.microsoft.com/office/drawing/2014/main" id="{737CAE15-FEE8-5549-801C-4ACDC0E5329E}"/>
                    </a:ext>
                  </a:extLst>
                </p:cNvPr>
                <p:cNvSpPr>
                  <a:spLocks/>
                </p:cNvSpPr>
                <p:nvPr/>
              </p:nvSpPr>
              <p:spPr bwMode="auto">
                <a:xfrm>
                  <a:off x="-137999" y="2646325"/>
                  <a:ext cx="1318369" cy="2366076"/>
                </a:xfrm>
                <a:custGeom>
                  <a:avLst/>
                  <a:gdLst>
                    <a:gd name="T0" fmla="*/ 84 w 101"/>
                    <a:gd name="T1" fmla="*/ 181 h 181"/>
                    <a:gd name="T2" fmla="*/ 17 w 101"/>
                    <a:gd name="T3" fmla="*/ 181 h 181"/>
                    <a:gd name="T4" fmla="*/ 0 w 101"/>
                    <a:gd name="T5" fmla="*/ 164 h 181"/>
                    <a:gd name="T6" fmla="*/ 0 w 101"/>
                    <a:gd name="T7" fmla="*/ 16 h 181"/>
                    <a:gd name="T8" fmla="*/ 17 w 101"/>
                    <a:gd name="T9" fmla="*/ 0 h 181"/>
                    <a:gd name="T10" fmla="*/ 84 w 101"/>
                    <a:gd name="T11" fmla="*/ 0 h 181"/>
                    <a:gd name="T12" fmla="*/ 101 w 101"/>
                    <a:gd name="T13" fmla="*/ 16 h 181"/>
                    <a:gd name="T14" fmla="*/ 101 w 101"/>
                    <a:gd name="T15" fmla="*/ 164 h 181"/>
                    <a:gd name="T16" fmla="*/ 84 w 101"/>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81">
                      <a:moveTo>
                        <a:pt x="84" y="181"/>
                      </a:moveTo>
                      <a:cubicBezTo>
                        <a:pt x="17" y="181"/>
                        <a:pt x="17" y="181"/>
                        <a:pt x="17" y="181"/>
                      </a:cubicBezTo>
                      <a:cubicBezTo>
                        <a:pt x="8" y="181"/>
                        <a:pt x="0" y="173"/>
                        <a:pt x="0" y="164"/>
                      </a:cubicBezTo>
                      <a:cubicBezTo>
                        <a:pt x="0" y="16"/>
                        <a:pt x="0" y="16"/>
                        <a:pt x="0" y="16"/>
                      </a:cubicBezTo>
                      <a:cubicBezTo>
                        <a:pt x="0" y="7"/>
                        <a:pt x="8" y="0"/>
                        <a:pt x="17" y="0"/>
                      </a:cubicBezTo>
                      <a:cubicBezTo>
                        <a:pt x="84" y="0"/>
                        <a:pt x="84" y="0"/>
                        <a:pt x="84" y="0"/>
                      </a:cubicBezTo>
                      <a:cubicBezTo>
                        <a:pt x="93" y="0"/>
                        <a:pt x="101" y="7"/>
                        <a:pt x="101" y="16"/>
                      </a:cubicBezTo>
                      <a:cubicBezTo>
                        <a:pt x="101" y="164"/>
                        <a:pt x="101" y="164"/>
                        <a:pt x="101" y="164"/>
                      </a:cubicBezTo>
                      <a:cubicBezTo>
                        <a:pt x="101" y="173"/>
                        <a:pt x="93" y="181"/>
                        <a:pt x="84" y="18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363" name="Freeform 362">
                  <a:extLst>
                    <a:ext uri="{FF2B5EF4-FFF2-40B4-BE49-F238E27FC236}">
                      <a16:creationId xmlns:a16="http://schemas.microsoft.com/office/drawing/2014/main" id="{94C2EBA8-029F-834B-8771-E6190AD32BD0}"/>
                    </a:ext>
                  </a:extLst>
                </p:cNvPr>
                <p:cNvSpPr/>
                <p:nvPr/>
              </p:nvSpPr>
              <p:spPr>
                <a:xfrm>
                  <a:off x="148814" y="3031410"/>
                  <a:ext cx="744742" cy="1595907"/>
                </a:xfrm>
                <a:custGeom>
                  <a:avLst/>
                  <a:gdLst>
                    <a:gd name="connsiteX0" fmla="*/ 53268 w 744742"/>
                    <a:gd name="connsiteY0" fmla="*/ 1489371 h 1595907"/>
                    <a:gd name="connsiteX1" fmla="*/ 691474 w 744742"/>
                    <a:gd name="connsiteY1" fmla="*/ 1489371 h 1595907"/>
                    <a:gd name="connsiteX2" fmla="*/ 744742 w 744742"/>
                    <a:gd name="connsiteY2" fmla="*/ 1542639 h 1595907"/>
                    <a:gd name="connsiteX3" fmla="*/ 691474 w 744742"/>
                    <a:gd name="connsiteY3" fmla="*/ 1595907 h 1595907"/>
                    <a:gd name="connsiteX4" fmla="*/ 53268 w 744742"/>
                    <a:gd name="connsiteY4" fmla="*/ 1595907 h 1595907"/>
                    <a:gd name="connsiteX5" fmla="*/ 0 w 744742"/>
                    <a:gd name="connsiteY5" fmla="*/ 1542639 h 1595907"/>
                    <a:gd name="connsiteX6" fmla="*/ 53268 w 744742"/>
                    <a:gd name="connsiteY6" fmla="*/ 1489371 h 1595907"/>
                    <a:gd name="connsiteX7" fmla="*/ 53268 w 744742"/>
                    <a:gd name="connsiteY7" fmla="*/ 1117029 h 1595907"/>
                    <a:gd name="connsiteX8" fmla="*/ 691474 w 744742"/>
                    <a:gd name="connsiteY8" fmla="*/ 1117029 h 1595907"/>
                    <a:gd name="connsiteX9" fmla="*/ 744742 w 744742"/>
                    <a:gd name="connsiteY9" fmla="*/ 1170297 h 1595907"/>
                    <a:gd name="connsiteX10" fmla="*/ 691474 w 744742"/>
                    <a:gd name="connsiteY10" fmla="*/ 1223565 h 1595907"/>
                    <a:gd name="connsiteX11" fmla="*/ 53268 w 744742"/>
                    <a:gd name="connsiteY11" fmla="*/ 1223565 h 1595907"/>
                    <a:gd name="connsiteX12" fmla="*/ 0 w 744742"/>
                    <a:gd name="connsiteY12" fmla="*/ 1170297 h 1595907"/>
                    <a:gd name="connsiteX13" fmla="*/ 53268 w 744742"/>
                    <a:gd name="connsiteY13" fmla="*/ 1117029 h 1595907"/>
                    <a:gd name="connsiteX14" fmla="*/ 53268 w 744742"/>
                    <a:gd name="connsiteY14" fmla="*/ 744686 h 1595907"/>
                    <a:gd name="connsiteX15" fmla="*/ 691474 w 744742"/>
                    <a:gd name="connsiteY15" fmla="*/ 744686 h 1595907"/>
                    <a:gd name="connsiteX16" fmla="*/ 744742 w 744742"/>
                    <a:gd name="connsiteY16" fmla="*/ 797954 h 1595907"/>
                    <a:gd name="connsiteX17" fmla="*/ 691474 w 744742"/>
                    <a:gd name="connsiteY17" fmla="*/ 851222 h 1595907"/>
                    <a:gd name="connsiteX18" fmla="*/ 53268 w 744742"/>
                    <a:gd name="connsiteY18" fmla="*/ 851222 h 1595907"/>
                    <a:gd name="connsiteX19" fmla="*/ 0 w 744742"/>
                    <a:gd name="connsiteY19" fmla="*/ 797954 h 1595907"/>
                    <a:gd name="connsiteX20" fmla="*/ 53268 w 744742"/>
                    <a:gd name="connsiteY20" fmla="*/ 744686 h 1595907"/>
                    <a:gd name="connsiteX21" fmla="*/ 53268 w 744742"/>
                    <a:gd name="connsiteY21" fmla="*/ 372343 h 1595907"/>
                    <a:gd name="connsiteX22" fmla="*/ 691474 w 744742"/>
                    <a:gd name="connsiteY22" fmla="*/ 372343 h 1595907"/>
                    <a:gd name="connsiteX23" fmla="*/ 744742 w 744742"/>
                    <a:gd name="connsiteY23" fmla="*/ 425611 h 1595907"/>
                    <a:gd name="connsiteX24" fmla="*/ 691474 w 744742"/>
                    <a:gd name="connsiteY24" fmla="*/ 478879 h 1595907"/>
                    <a:gd name="connsiteX25" fmla="*/ 53268 w 744742"/>
                    <a:gd name="connsiteY25" fmla="*/ 478879 h 1595907"/>
                    <a:gd name="connsiteX26" fmla="*/ 0 w 744742"/>
                    <a:gd name="connsiteY26" fmla="*/ 425611 h 1595907"/>
                    <a:gd name="connsiteX27" fmla="*/ 53268 w 744742"/>
                    <a:gd name="connsiteY27" fmla="*/ 372343 h 1595907"/>
                    <a:gd name="connsiteX28" fmla="*/ 53268 w 744742"/>
                    <a:gd name="connsiteY28" fmla="*/ 0 h 1595907"/>
                    <a:gd name="connsiteX29" fmla="*/ 691474 w 744742"/>
                    <a:gd name="connsiteY29" fmla="*/ 0 h 1595907"/>
                    <a:gd name="connsiteX30" fmla="*/ 744742 w 744742"/>
                    <a:gd name="connsiteY30" fmla="*/ 53268 h 1595907"/>
                    <a:gd name="connsiteX31" fmla="*/ 691474 w 744742"/>
                    <a:gd name="connsiteY31" fmla="*/ 106536 h 1595907"/>
                    <a:gd name="connsiteX32" fmla="*/ 53268 w 744742"/>
                    <a:gd name="connsiteY32" fmla="*/ 106536 h 1595907"/>
                    <a:gd name="connsiteX33" fmla="*/ 0 w 744742"/>
                    <a:gd name="connsiteY33" fmla="*/ 53268 h 1595907"/>
                    <a:gd name="connsiteX34" fmla="*/ 53268 w 744742"/>
                    <a:gd name="connsiteY34" fmla="*/ 0 h 159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44742" h="1595907">
                      <a:moveTo>
                        <a:pt x="53268" y="1489371"/>
                      </a:moveTo>
                      <a:lnTo>
                        <a:pt x="691474" y="1489371"/>
                      </a:lnTo>
                      <a:cubicBezTo>
                        <a:pt x="720893" y="1489371"/>
                        <a:pt x="744742" y="1513220"/>
                        <a:pt x="744742" y="1542639"/>
                      </a:cubicBezTo>
                      <a:cubicBezTo>
                        <a:pt x="744742" y="1572058"/>
                        <a:pt x="720893" y="1595907"/>
                        <a:pt x="691474" y="1595907"/>
                      </a:cubicBezTo>
                      <a:lnTo>
                        <a:pt x="53268" y="1595907"/>
                      </a:lnTo>
                      <a:cubicBezTo>
                        <a:pt x="23849" y="1595907"/>
                        <a:pt x="0" y="1572058"/>
                        <a:pt x="0" y="1542639"/>
                      </a:cubicBezTo>
                      <a:cubicBezTo>
                        <a:pt x="0" y="1513220"/>
                        <a:pt x="23849" y="1489371"/>
                        <a:pt x="53268" y="1489371"/>
                      </a:cubicBezTo>
                      <a:close/>
                      <a:moveTo>
                        <a:pt x="53268" y="1117029"/>
                      </a:moveTo>
                      <a:lnTo>
                        <a:pt x="691474" y="1117029"/>
                      </a:lnTo>
                      <a:cubicBezTo>
                        <a:pt x="720893" y="1117029"/>
                        <a:pt x="744742" y="1140878"/>
                        <a:pt x="744742" y="1170297"/>
                      </a:cubicBezTo>
                      <a:cubicBezTo>
                        <a:pt x="744742" y="1199716"/>
                        <a:pt x="720893" y="1223565"/>
                        <a:pt x="691474" y="1223565"/>
                      </a:cubicBezTo>
                      <a:lnTo>
                        <a:pt x="53268" y="1223565"/>
                      </a:lnTo>
                      <a:cubicBezTo>
                        <a:pt x="23849" y="1223565"/>
                        <a:pt x="0" y="1199716"/>
                        <a:pt x="0" y="1170297"/>
                      </a:cubicBezTo>
                      <a:cubicBezTo>
                        <a:pt x="0" y="1140878"/>
                        <a:pt x="23849" y="1117029"/>
                        <a:pt x="53268" y="1117029"/>
                      </a:cubicBezTo>
                      <a:close/>
                      <a:moveTo>
                        <a:pt x="53268" y="744686"/>
                      </a:moveTo>
                      <a:lnTo>
                        <a:pt x="691474" y="744686"/>
                      </a:lnTo>
                      <a:cubicBezTo>
                        <a:pt x="720893" y="744686"/>
                        <a:pt x="744742" y="768535"/>
                        <a:pt x="744742" y="797954"/>
                      </a:cubicBezTo>
                      <a:cubicBezTo>
                        <a:pt x="744742" y="827373"/>
                        <a:pt x="720893" y="851222"/>
                        <a:pt x="691474" y="851222"/>
                      </a:cubicBezTo>
                      <a:lnTo>
                        <a:pt x="53268" y="851222"/>
                      </a:lnTo>
                      <a:cubicBezTo>
                        <a:pt x="23849" y="851222"/>
                        <a:pt x="0" y="827373"/>
                        <a:pt x="0" y="797954"/>
                      </a:cubicBezTo>
                      <a:cubicBezTo>
                        <a:pt x="0" y="768535"/>
                        <a:pt x="23849" y="744686"/>
                        <a:pt x="53268" y="744686"/>
                      </a:cubicBezTo>
                      <a:close/>
                      <a:moveTo>
                        <a:pt x="53268" y="372343"/>
                      </a:moveTo>
                      <a:lnTo>
                        <a:pt x="691474" y="372343"/>
                      </a:lnTo>
                      <a:cubicBezTo>
                        <a:pt x="720893" y="372343"/>
                        <a:pt x="744742" y="396192"/>
                        <a:pt x="744742" y="425611"/>
                      </a:cubicBezTo>
                      <a:cubicBezTo>
                        <a:pt x="744742" y="455030"/>
                        <a:pt x="720893" y="478879"/>
                        <a:pt x="691474" y="478879"/>
                      </a:cubicBezTo>
                      <a:lnTo>
                        <a:pt x="53268" y="478879"/>
                      </a:lnTo>
                      <a:cubicBezTo>
                        <a:pt x="23849" y="478879"/>
                        <a:pt x="0" y="455030"/>
                        <a:pt x="0" y="425611"/>
                      </a:cubicBezTo>
                      <a:cubicBezTo>
                        <a:pt x="0" y="396192"/>
                        <a:pt x="23849" y="372343"/>
                        <a:pt x="53268" y="372343"/>
                      </a:cubicBezTo>
                      <a:close/>
                      <a:moveTo>
                        <a:pt x="53268" y="0"/>
                      </a:moveTo>
                      <a:lnTo>
                        <a:pt x="691474" y="0"/>
                      </a:lnTo>
                      <a:cubicBezTo>
                        <a:pt x="720893" y="0"/>
                        <a:pt x="744742" y="23849"/>
                        <a:pt x="744742" y="53268"/>
                      </a:cubicBezTo>
                      <a:cubicBezTo>
                        <a:pt x="744742" y="82687"/>
                        <a:pt x="720893" y="106536"/>
                        <a:pt x="691474" y="106536"/>
                      </a:cubicBezTo>
                      <a:lnTo>
                        <a:pt x="53268" y="106536"/>
                      </a:lnTo>
                      <a:cubicBezTo>
                        <a:pt x="23849" y="106536"/>
                        <a:pt x="0" y="82687"/>
                        <a:pt x="0" y="53268"/>
                      </a:cubicBezTo>
                      <a:cubicBezTo>
                        <a:pt x="0" y="23849"/>
                        <a:pt x="23849" y="0"/>
                        <a:pt x="53268" y="0"/>
                      </a:cubicBezTo>
                      <a:close/>
                    </a:path>
                  </a:pathLst>
                </a:cu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mn-ea"/>
                    <a:cs typeface="+mn-cs"/>
                  </a:endParaRPr>
                </a:p>
              </p:txBody>
            </p:sp>
          </p:grpSp>
          <p:grpSp>
            <p:nvGrpSpPr>
              <p:cNvPr id="359" name="Group 358">
                <a:extLst>
                  <a:ext uri="{FF2B5EF4-FFF2-40B4-BE49-F238E27FC236}">
                    <a16:creationId xmlns:a16="http://schemas.microsoft.com/office/drawing/2014/main" id="{4E73C7E4-5382-8045-84DE-6DBA95B8041A}"/>
                  </a:ext>
                </a:extLst>
              </p:cNvPr>
              <p:cNvGrpSpPr/>
              <p:nvPr/>
            </p:nvGrpSpPr>
            <p:grpSpPr>
              <a:xfrm>
                <a:off x="5333278" y="-178487"/>
                <a:ext cx="1125027" cy="2019082"/>
                <a:chOff x="-137999" y="2646325"/>
                <a:chExt cx="1318369" cy="2366076"/>
              </a:xfrm>
            </p:grpSpPr>
            <p:sp>
              <p:nvSpPr>
                <p:cNvPr id="360" name="Freeform 195">
                  <a:extLst>
                    <a:ext uri="{FF2B5EF4-FFF2-40B4-BE49-F238E27FC236}">
                      <a16:creationId xmlns:a16="http://schemas.microsoft.com/office/drawing/2014/main" id="{E86CE614-27EE-704A-890B-C8523B82BAC0}"/>
                    </a:ext>
                  </a:extLst>
                </p:cNvPr>
                <p:cNvSpPr>
                  <a:spLocks/>
                </p:cNvSpPr>
                <p:nvPr/>
              </p:nvSpPr>
              <p:spPr bwMode="auto">
                <a:xfrm>
                  <a:off x="-137999" y="2646325"/>
                  <a:ext cx="1318369" cy="2366076"/>
                </a:xfrm>
                <a:custGeom>
                  <a:avLst/>
                  <a:gdLst>
                    <a:gd name="T0" fmla="*/ 84 w 101"/>
                    <a:gd name="T1" fmla="*/ 181 h 181"/>
                    <a:gd name="T2" fmla="*/ 17 w 101"/>
                    <a:gd name="T3" fmla="*/ 181 h 181"/>
                    <a:gd name="T4" fmla="*/ 0 w 101"/>
                    <a:gd name="T5" fmla="*/ 164 h 181"/>
                    <a:gd name="T6" fmla="*/ 0 w 101"/>
                    <a:gd name="T7" fmla="*/ 16 h 181"/>
                    <a:gd name="T8" fmla="*/ 17 w 101"/>
                    <a:gd name="T9" fmla="*/ 0 h 181"/>
                    <a:gd name="T10" fmla="*/ 84 w 101"/>
                    <a:gd name="T11" fmla="*/ 0 h 181"/>
                    <a:gd name="T12" fmla="*/ 101 w 101"/>
                    <a:gd name="T13" fmla="*/ 16 h 181"/>
                    <a:gd name="T14" fmla="*/ 101 w 101"/>
                    <a:gd name="T15" fmla="*/ 164 h 181"/>
                    <a:gd name="T16" fmla="*/ 84 w 101"/>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81">
                      <a:moveTo>
                        <a:pt x="84" y="181"/>
                      </a:moveTo>
                      <a:cubicBezTo>
                        <a:pt x="17" y="181"/>
                        <a:pt x="17" y="181"/>
                        <a:pt x="17" y="181"/>
                      </a:cubicBezTo>
                      <a:cubicBezTo>
                        <a:pt x="8" y="181"/>
                        <a:pt x="0" y="173"/>
                        <a:pt x="0" y="164"/>
                      </a:cubicBezTo>
                      <a:cubicBezTo>
                        <a:pt x="0" y="16"/>
                        <a:pt x="0" y="16"/>
                        <a:pt x="0" y="16"/>
                      </a:cubicBezTo>
                      <a:cubicBezTo>
                        <a:pt x="0" y="7"/>
                        <a:pt x="8" y="0"/>
                        <a:pt x="17" y="0"/>
                      </a:cubicBezTo>
                      <a:cubicBezTo>
                        <a:pt x="84" y="0"/>
                        <a:pt x="84" y="0"/>
                        <a:pt x="84" y="0"/>
                      </a:cubicBezTo>
                      <a:cubicBezTo>
                        <a:pt x="93" y="0"/>
                        <a:pt x="101" y="7"/>
                        <a:pt x="101" y="16"/>
                      </a:cubicBezTo>
                      <a:cubicBezTo>
                        <a:pt x="101" y="164"/>
                        <a:pt x="101" y="164"/>
                        <a:pt x="101" y="164"/>
                      </a:cubicBezTo>
                      <a:cubicBezTo>
                        <a:pt x="101" y="173"/>
                        <a:pt x="93" y="181"/>
                        <a:pt x="84" y="18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361" name="Freeform 360">
                  <a:extLst>
                    <a:ext uri="{FF2B5EF4-FFF2-40B4-BE49-F238E27FC236}">
                      <a16:creationId xmlns:a16="http://schemas.microsoft.com/office/drawing/2014/main" id="{73EB5A8D-6621-CD49-9B39-AECAEFA66DDF}"/>
                    </a:ext>
                  </a:extLst>
                </p:cNvPr>
                <p:cNvSpPr/>
                <p:nvPr/>
              </p:nvSpPr>
              <p:spPr>
                <a:xfrm>
                  <a:off x="148814" y="3031410"/>
                  <a:ext cx="744742" cy="1595907"/>
                </a:xfrm>
                <a:custGeom>
                  <a:avLst/>
                  <a:gdLst>
                    <a:gd name="connsiteX0" fmla="*/ 53268 w 744742"/>
                    <a:gd name="connsiteY0" fmla="*/ 1489371 h 1595907"/>
                    <a:gd name="connsiteX1" fmla="*/ 691474 w 744742"/>
                    <a:gd name="connsiteY1" fmla="*/ 1489371 h 1595907"/>
                    <a:gd name="connsiteX2" fmla="*/ 744742 w 744742"/>
                    <a:gd name="connsiteY2" fmla="*/ 1542639 h 1595907"/>
                    <a:gd name="connsiteX3" fmla="*/ 691474 w 744742"/>
                    <a:gd name="connsiteY3" fmla="*/ 1595907 h 1595907"/>
                    <a:gd name="connsiteX4" fmla="*/ 53268 w 744742"/>
                    <a:gd name="connsiteY4" fmla="*/ 1595907 h 1595907"/>
                    <a:gd name="connsiteX5" fmla="*/ 0 w 744742"/>
                    <a:gd name="connsiteY5" fmla="*/ 1542639 h 1595907"/>
                    <a:gd name="connsiteX6" fmla="*/ 53268 w 744742"/>
                    <a:gd name="connsiteY6" fmla="*/ 1489371 h 1595907"/>
                    <a:gd name="connsiteX7" fmla="*/ 53268 w 744742"/>
                    <a:gd name="connsiteY7" fmla="*/ 1117029 h 1595907"/>
                    <a:gd name="connsiteX8" fmla="*/ 691474 w 744742"/>
                    <a:gd name="connsiteY8" fmla="*/ 1117029 h 1595907"/>
                    <a:gd name="connsiteX9" fmla="*/ 744742 w 744742"/>
                    <a:gd name="connsiteY9" fmla="*/ 1170297 h 1595907"/>
                    <a:gd name="connsiteX10" fmla="*/ 691474 w 744742"/>
                    <a:gd name="connsiteY10" fmla="*/ 1223565 h 1595907"/>
                    <a:gd name="connsiteX11" fmla="*/ 53268 w 744742"/>
                    <a:gd name="connsiteY11" fmla="*/ 1223565 h 1595907"/>
                    <a:gd name="connsiteX12" fmla="*/ 0 w 744742"/>
                    <a:gd name="connsiteY12" fmla="*/ 1170297 h 1595907"/>
                    <a:gd name="connsiteX13" fmla="*/ 53268 w 744742"/>
                    <a:gd name="connsiteY13" fmla="*/ 1117029 h 1595907"/>
                    <a:gd name="connsiteX14" fmla="*/ 53268 w 744742"/>
                    <a:gd name="connsiteY14" fmla="*/ 744686 h 1595907"/>
                    <a:gd name="connsiteX15" fmla="*/ 691474 w 744742"/>
                    <a:gd name="connsiteY15" fmla="*/ 744686 h 1595907"/>
                    <a:gd name="connsiteX16" fmla="*/ 744742 w 744742"/>
                    <a:gd name="connsiteY16" fmla="*/ 797954 h 1595907"/>
                    <a:gd name="connsiteX17" fmla="*/ 691474 w 744742"/>
                    <a:gd name="connsiteY17" fmla="*/ 851222 h 1595907"/>
                    <a:gd name="connsiteX18" fmla="*/ 53268 w 744742"/>
                    <a:gd name="connsiteY18" fmla="*/ 851222 h 1595907"/>
                    <a:gd name="connsiteX19" fmla="*/ 0 w 744742"/>
                    <a:gd name="connsiteY19" fmla="*/ 797954 h 1595907"/>
                    <a:gd name="connsiteX20" fmla="*/ 53268 w 744742"/>
                    <a:gd name="connsiteY20" fmla="*/ 744686 h 1595907"/>
                    <a:gd name="connsiteX21" fmla="*/ 53268 w 744742"/>
                    <a:gd name="connsiteY21" fmla="*/ 372343 h 1595907"/>
                    <a:gd name="connsiteX22" fmla="*/ 691474 w 744742"/>
                    <a:gd name="connsiteY22" fmla="*/ 372343 h 1595907"/>
                    <a:gd name="connsiteX23" fmla="*/ 744742 w 744742"/>
                    <a:gd name="connsiteY23" fmla="*/ 425611 h 1595907"/>
                    <a:gd name="connsiteX24" fmla="*/ 691474 w 744742"/>
                    <a:gd name="connsiteY24" fmla="*/ 478879 h 1595907"/>
                    <a:gd name="connsiteX25" fmla="*/ 53268 w 744742"/>
                    <a:gd name="connsiteY25" fmla="*/ 478879 h 1595907"/>
                    <a:gd name="connsiteX26" fmla="*/ 0 w 744742"/>
                    <a:gd name="connsiteY26" fmla="*/ 425611 h 1595907"/>
                    <a:gd name="connsiteX27" fmla="*/ 53268 w 744742"/>
                    <a:gd name="connsiteY27" fmla="*/ 372343 h 1595907"/>
                    <a:gd name="connsiteX28" fmla="*/ 53268 w 744742"/>
                    <a:gd name="connsiteY28" fmla="*/ 0 h 1595907"/>
                    <a:gd name="connsiteX29" fmla="*/ 691474 w 744742"/>
                    <a:gd name="connsiteY29" fmla="*/ 0 h 1595907"/>
                    <a:gd name="connsiteX30" fmla="*/ 744742 w 744742"/>
                    <a:gd name="connsiteY30" fmla="*/ 53268 h 1595907"/>
                    <a:gd name="connsiteX31" fmla="*/ 691474 w 744742"/>
                    <a:gd name="connsiteY31" fmla="*/ 106536 h 1595907"/>
                    <a:gd name="connsiteX32" fmla="*/ 53268 w 744742"/>
                    <a:gd name="connsiteY32" fmla="*/ 106536 h 1595907"/>
                    <a:gd name="connsiteX33" fmla="*/ 0 w 744742"/>
                    <a:gd name="connsiteY33" fmla="*/ 53268 h 1595907"/>
                    <a:gd name="connsiteX34" fmla="*/ 53268 w 744742"/>
                    <a:gd name="connsiteY34" fmla="*/ 0 h 159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44742" h="1595907">
                      <a:moveTo>
                        <a:pt x="53268" y="1489371"/>
                      </a:moveTo>
                      <a:lnTo>
                        <a:pt x="691474" y="1489371"/>
                      </a:lnTo>
                      <a:cubicBezTo>
                        <a:pt x="720893" y="1489371"/>
                        <a:pt x="744742" y="1513220"/>
                        <a:pt x="744742" y="1542639"/>
                      </a:cubicBezTo>
                      <a:cubicBezTo>
                        <a:pt x="744742" y="1572058"/>
                        <a:pt x="720893" y="1595907"/>
                        <a:pt x="691474" y="1595907"/>
                      </a:cubicBezTo>
                      <a:lnTo>
                        <a:pt x="53268" y="1595907"/>
                      </a:lnTo>
                      <a:cubicBezTo>
                        <a:pt x="23849" y="1595907"/>
                        <a:pt x="0" y="1572058"/>
                        <a:pt x="0" y="1542639"/>
                      </a:cubicBezTo>
                      <a:cubicBezTo>
                        <a:pt x="0" y="1513220"/>
                        <a:pt x="23849" y="1489371"/>
                        <a:pt x="53268" y="1489371"/>
                      </a:cubicBezTo>
                      <a:close/>
                      <a:moveTo>
                        <a:pt x="53268" y="1117029"/>
                      </a:moveTo>
                      <a:lnTo>
                        <a:pt x="691474" y="1117029"/>
                      </a:lnTo>
                      <a:cubicBezTo>
                        <a:pt x="720893" y="1117029"/>
                        <a:pt x="744742" y="1140878"/>
                        <a:pt x="744742" y="1170297"/>
                      </a:cubicBezTo>
                      <a:cubicBezTo>
                        <a:pt x="744742" y="1199716"/>
                        <a:pt x="720893" y="1223565"/>
                        <a:pt x="691474" y="1223565"/>
                      </a:cubicBezTo>
                      <a:lnTo>
                        <a:pt x="53268" y="1223565"/>
                      </a:lnTo>
                      <a:cubicBezTo>
                        <a:pt x="23849" y="1223565"/>
                        <a:pt x="0" y="1199716"/>
                        <a:pt x="0" y="1170297"/>
                      </a:cubicBezTo>
                      <a:cubicBezTo>
                        <a:pt x="0" y="1140878"/>
                        <a:pt x="23849" y="1117029"/>
                        <a:pt x="53268" y="1117029"/>
                      </a:cubicBezTo>
                      <a:close/>
                      <a:moveTo>
                        <a:pt x="53268" y="744686"/>
                      </a:moveTo>
                      <a:lnTo>
                        <a:pt x="691474" y="744686"/>
                      </a:lnTo>
                      <a:cubicBezTo>
                        <a:pt x="720893" y="744686"/>
                        <a:pt x="744742" y="768535"/>
                        <a:pt x="744742" y="797954"/>
                      </a:cubicBezTo>
                      <a:cubicBezTo>
                        <a:pt x="744742" y="827373"/>
                        <a:pt x="720893" y="851222"/>
                        <a:pt x="691474" y="851222"/>
                      </a:cubicBezTo>
                      <a:lnTo>
                        <a:pt x="53268" y="851222"/>
                      </a:lnTo>
                      <a:cubicBezTo>
                        <a:pt x="23849" y="851222"/>
                        <a:pt x="0" y="827373"/>
                        <a:pt x="0" y="797954"/>
                      </a:cubicBezTo>
                      <a:cubicBezTo>
                        <a:pt x="0" y="768535"/>
                        <a:pt x="23849" y="744686"/>
                        <a:pt x="53268" y="744686"/>
                      </a:cubicBezTo>
                      <a:close/>
                      <a:moveTo>
                        <a:pt x="53268" y="372343"/>
                      </a:moveTo>
                      <a:lnTo>
                        <a:pt x="691474" y="372343"/>
                      </a:lnTo>
                      <a:cubicBezTo>
                        <a:pt x="720893" y="372343"/>
                        <a:pt x="744742" y="396192"/>
                        <a:pt x="744742" y="425611"/>
                      </a:cubicBezTo>
                      <a:cubicBezTo>
                        <a:pt x="744742" y="455030"/>
                        <a:pt x="720893" y="478879"/>
                        <a:pt x="691474" y="478879"/>
                      </a:cubicBezTo>
                      <a:lnTo>
                        <a:pt x="53268" y="478879"/>
                      </a:lnTo>
                      <a:cubicBezTo>
                        <a:pt x="23849" y="478879"/>
                        <a:pt x="0" y="455030"/>
                        <a:pt x="0" y="425611"/>
                      </a:cubicBezTo>
                      <a:cubicBezTo>
                        <a:pt x="0" y="396192"/>
                        <a:pt x="23849" y="372343"/>
                        <a:pt x="53268" y="372343"/>
                      </a:cubicBezTo>
                      <a:close/>
                      <a:moveTo>
                        <a:pt x="53268" y="0"/>
                      </a:moveTo>
                      <a:lnTo>
                        <a:pt x="691474" y="0"/>
                      </a:lnTo>
                      <a:cubicBezTo>
                        <a:pt x="720893" y="0"/>
                        <a:pt x="744742" y="23849"/>
                        <a:pt x="744742" y="53268"/>
                      </a:cubicBezTo>
                      <a:cubicBezTo>
                        <a:pt x="744742" y="82687"/>
                        <a:pt x="720893" y="106536"/>
                        <a:pt x="691474" y="106536"/>
                      </a:cubicBezTo>
                      <a:lnTo>
                        <a:pt x="53268" y="106536"/>
                      </a:lnTo>
                      <a:cubicBezTo>
                        <a:pt x="23849" y="106536"/>
                        <a:pt x="0" y="82687"/>
                        <a:pt x="0" y="53268"/>
                      </a:cubicBezTo>
                      <a:cubicBezTo>
                        <a:pt x="0" y="23849"/>
                        <a:pt x="23849" y="0"/>
                        <a:pt x="53268" y="0"/>
                      </a:cubicBezTo>
                      <a:close/>
                    </a:path>
                  </a:pathLst>
                </a:cu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mn-ea"/>
                    <a:cs typeface="+mn-cs"/>
                  </a:endParaRPr>
                </a:p>
              </p:txBody>
            </p:sp>
          </p:grpSp>
        </p:grpSp>
      </p:grpSp>
      <p:grpSp>
        <p:nvGrpSpPr>
          <p:cNvPr id="331" name="Group 330">
            <a:extLst>
              <a:ext uri="{FF2B5EF4-FFF2-40B4-BE49-F238E27FC236}">
                <a16:creationId xmlns:a16="http://schemas.microsoft.com/office/drawing/2014/main" id="{6E73F765-6F6F-244E-B6E7-0A2B08E1A633}"/>
              </a:ext>
            </a:extLst>
          </p:cNvPr>
          <p:cNvGrpSpPr/>
          <p:nvPr/>
        </p:nvGrpSpPr>
        <p:grpSpPr>
          <a:xfrm>
            <a:off x="2630749" y="3423475"/>
            <a:ext cx="262595" cy="262595"/>
            <a:chOff x="8729816" y="2966168"/>
            <a:chExt cx="602382" cy="602382"/>
          </a:xfrm>
        </p:grpSpPr>
        <p:sp>
          <p:nvSpPr>
            <p:cNvPr id="332" name="Oval 331">
              <a:extLst>
                <a:ext uri="{FF2B5EF4-FFF2-40B4-BE49-F238E27FC236}">
                  <a16:creationId xmlns:a16="http://schemas.microsoft.com/office/drawing/2014/main" id="{7F6E0FEA-169A-1747-B729-1F105F881D6D}"/>
                </a:ext>
              </a:extLst>
            </p:cNvPr>
            <p:cNvSpPr/>
            <p:nvPr/>
          </p:nvSpPr>
          <p:spPr>
            <a:xfrm>
              <a:off x="8729816" y="2966168"/>
              <a:ext cx="602382" cy="602382"/>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33" name="Group 332">
              <a:extLst>
                <a:ext uri="{FF2B5EF4-FFF2-40B4-BE49-F238E27FC236}">
                  <a16:creationId xmlns:a16="http://schemas.microsoft.com/office/drawing/2014/main" id="{36F7801A-7AB6-CB4C-9C38-FFD9A6326373}"/>
                </a:ext>
              </a:extLst>
            </p:cNvPr>
            <p:cNvGrpSpPr/>
            <p:nvPr/>
          </p:nvGrpSpPr>
          <p:grpSpPr>
            <a:xfrm>
              <a:off x="8788738" y="2995746"/>
              <a:ext cx="484538" cy="543226"/>
              <a:chOff x="1556604" y="1527439"/>
              <a:chExt cx="925392" cy="1037476"/>
            </a:xfrm>
          </p:grpSpPr>
          <p:grpSp>
            <p:nvGrpSpPr>
              <p:cNvPr id="334" name="Group 333">
                <a:extLst>
                  <a:ext uri="{FF2B5EF4-FFF2-40B4-BE49-F238E27FC236}">
                    <a16:creationId xmlns:a16="http://schemas.microsoft.com/office/drawing/2014/main" id="{5D1324A1-93B9-7242-BB55-E61181B63A35}"/>
                  </a:ext>
                </a:extLst>
              </p:cNvPr>
              <p:cNvGrpSpPr/>
              <p:nvPr/>
            </p:nvGrpSpPr>
            <p:grpSpPr>
              <a:xfrm>
                <a:off x="1556604" y="1527439"/>
                <a:ext cx="925392" cy="1037476"/>
                <a:chOff x="4108155" y="1527439"/>
                <a:chExt cx="925392" cy="1037476"/>
              </a:xfrm>
            </p:grpSpPr>
            <p:sp>
              <p:nvSpPr>
                <p:cNvPr id="344" name="Freeform 6">
                  <a:extLst>
                    <a:ext uri="{FF2B5EF4-FFF2-40B4-BE49-F238E27FC236}">
                      <a16:creationId xmlns:a16="http://schemas.microsoft.com/office/drawing/2014/main" id="{ACDDD8F5-64F9-5A47-ADEB-981841659CA2}"/>
                    </a:ext>
                  </a:extLst>
                </p:cNvPr>
                <p:cNvSpPr>
                  <a:spLocks/>
                </p:cNvSpPr>
                <p:nvPr/>
              </p:nvSpPr>
              <p:spPr bwMode="auto">
                <a:xfrm rot="2700000">
                  <a:off x="4341825" y="1889339"/>
                  <a:ext cx="748913" cy="25113"/>
                </a:xfrm>
                <a:custGeom>
                  <a:avLst/>
                  <a:gdLst>
                    <a:gd name="T0" fmla="*/ 0 w 352"/>
                    <a:gd name="T1" fmla="*/ 12 h 12"/>
                    <a:gd name="T2" fmla="*/ 352 w 352"/>
                    <a:gd name="T3" fmla="*/ 12 h 12"/>
                    <a:gd name="T4" fmla="*/ 345 w 352"/>
                    <a:gd name="T5" fmla="*/ 0 h 12"/>
                    <a:gd name="T6" fmla="*/ 6 w 352"/>
                    <a:gd name="T7" fmla="*/ 0 h 12"/>
                    <a:gd name="T8" fmla="*/ 0 w 352"/>
                    <a:gd name="T9" fmla="*/ 12 h 12"/>
                  </a:gdLst>
                  <a:ahLst/>
                  <a:cxnLst>
                    <a:cxn ang="0">
                      <a:pos x="T0" y="T1"/>
                    </a:cxn>
                    <a:cxn ang="0">
                      <a:pos x="T2" y="T3"/>
                    </a:cxn>
                    <a:cxn ang="0">
                      <a:pos x="T4" y="T5"/>
                    </a:cxn>
                    <a:cxn ang="0">
                      <a:pos x="T6" y="T7"/>
                    </a:cxn>
                    <a:cxn ang="0">
                      <a:pos x="T8" y="T9"/>
                    </a:cxn>
                  </a:cxnLst>
                  <a:rect l="0" t="0" r="r" b="b"/>
                  <a:pathLst>
                    <a:path w="352" h="12">
                      <a:moveTo>
                        <a:pt x="0" y="12"/>
                      </a:moveTo>
                      <a:cubicBezTo>
                        <a:pt x="352" y="12"/>
                        <a:pt x="352" y="12"/>
                        <a:pt x="352" y="12"/>
                      </a:cubicBezTo>
                      <a:cubicBezTo>
                        <a:pt x="350" y="8"/>
                        <a:pt x="348" y="4"/>
                        <a:pt x="345" y="0"/>
                      </a:cubicBezTo>
                      <a:cubicBezTo>
                        <a:pt x="6" y="0"/>
                        <a:pt x="6" y="0"/>
                        <a:pt x="6" y="0"/>
                      </a:cubicBezTo>
                      <a:cubicBezTo>
                        <a:pt x="4" y="4"/>
                        <a:pt x="2" y="8"/>
                        <a:pt x="0"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7">
                  <a:extLst>
                    <a:ext uri="{FF2B5EF4-FFF2-40B4-BE49-F238E27FC236}">
                      <a16:creationId xmlns:a16="http://schemas.microsoft.com/office/drawing/2014/main" id="{2E844F0F-1745-994F-9FC4-2C4D6AE06075}"/>
                    </a:ext>
                  </a:extLst>
                </p:cNvPr>
                <p:cNvSpPr>
                  <a:spLocks/>
                </p:cNvSpPr>
                <p:nvPr/>
              </p:nvSpPr>
              <p:spPr bwMode="auto">
                <a:xfrm rot="2700000">
                  <a:off x="4150139" y="2032855"/>
                  <a:ext cx="843088" cy="26010"/>
                </a:xfrm>
                <a:custGeom>
                  <a:avLst/>
                  <a:gdLst>
                    <a:gd name="T0" fmla="*/ 0 w 396"/>
                    <a:gd name="T1" fmla="*/ 6 h 12"/>
                    <a:gd name="T2" fmla="*/ 0 w 396"/>
                    <a:gd name="T3" fmla="*/ 12 h 12"/>
                    <a:gd name="T4" fmla="*/ 396 w 396"/>
                    <a:gd name="T5" fmla="*/ 12 h 12"/>
                    <a:gd name="T6" fmla="*/ 396 w 396"/>
                    <a:gd name="T7" fmla="*/ 6 h 12"/>
                    <a:gd name="T8" fmla="*/ 396 w 396"/>
                    <a:gd name="T9" fmla="*/ 0 h 12"/>
                    <a:gd name="T10" fmla="*/ 0 w 396"/>
                    <a:gd name="T11" fmla="*/ 0 h 12"/>
                    <a:gd name="T12" fmla="*/ 0 w 396"/>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396" h="12">
                      <a:moveTo>
                        <a:pt x="0" y="6"/>
                      </a:moveTo>
                      <a:cubicBezTo>
                        <a:pt x="0" y="8"/>
                        <a:pt x="0" y="10"/>
                        <a:pt x="0" y="12"/>
                      </a:cubicBezTo>
                      <a:cubicBezTo>
                        <a:pt x="396" y="12"/>
                        <a:pt x="396" y="12"/>
                        <a:pt x="396" y="12"/>
                      </a:cubicBezTo>
                      <a:cubicBezTo>
                        <a:pt x="396" y="10"/>
                        <a:pt x="396" y="8"/>
                        <a:pt x="396" y="6"/>
                      </a:cubicBezTo>
                      <a:cubicBezTo>
                        <a:pt x="396" y="4"/>
                        <a:pt x="396" y="2"/>
                        <a:pt x="396" y="0"/>
                      </a:cubicBezTo>
                      <a:cubicBezTo>
                        <a:pt x="0" y="0"/>
                        <a:pt x="0" y="0"/>
                        <a:pt x="0" y="0"/>
                      </a:cubicBezTo>
                      <a:cubicBezTo>
                        <a:pt x="0" y="2"/>
                        <a:pt x="0" y="4"/>
                        <a:pt x="0" y="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8">
                  <a:extLst>
                    <a:ext uri="{FF2B5EF4-FFF2-40B4-BE49-F238E27FC236}">
                      <a16:creationId xmlns:a16="http://schemas.microsoft.com/office/drawing/2014/main" id="{1C3645B2-799F-A74E-894B-91DEDA56E026}"/>
                    </a:ext>
                  </a:extLst>
                </p:cNvPr>
                <p:cNvSpPr>
                  <a:spLocks/>
                </p:cNvSpPr>
                <p:nvPr/>
              </p:nvSpPr>
              <p:spPr bwMode="auto">
                <a:xfrm rot="2700000">
                  <a:off x="4053262" y="2177902"/>
                  <a:ext cx="748913" cy="25113"/>
                </a:xfrm>
                <a:custGeom>
                  <a:avLst/>
                  <a:gdLst>
                    <a:gd name="T0" fmla="*/ 6 w 352"/>
                    <a:gd name="T1" fmla="*/ 12 h 12"/>
                    <a:gd name="T2" fmla="*/ 346 w 352"/>
                    <a:gd name="T3" fmla="*/ 12 h 12"/>
                    <a:gd name="T4" fmla="*/ 352 w 352"/>
                    <a:gd name="T5" fmla="*/ 0 h 12"/>
                    <a:gd name="T6" fmla="*/ 0 w 352"/>
                    <a:gd name="T7" fmla="*/ 0 h 12"/>
                    <a:gd name="T8" fmla="*/ 6 w 352"/>
                    <a:gd name="T9" fmla="*/ 12 h 12"/>
                  </a:gdLst>
                  <a:ahLst/>
                  <a:cxnLst>
                    <a:cxn ang="0">
                      <a:pos x="T0" y="T1"/>
                    </a:cxn>
                    <a:cxn ang="0">
                      <a:pos x="T2" y="T3"/>
                    </a:cxn>
                    <a:cxn ang="0">
                      <a:pos x="T4" y="T5"/>
                    </a:cxn>
                    <a:cxn ang="0">
                      <a:pos x="T6" y="T7"/>
                    </a:cxn>
                    <a:cxn ang="0">
                      <a:pos x="T8" y="T9"/>
                    </a:cxn>
                  </a:cxnLst>
                  <a:rect l="0" t="0" r="r" b="b"/>
                  <a:pathLst>
                    <a:path w="352" h="12">
                      <a:moveTo>
                        <a:pt x="6" y="12"/>
                      </a:moveTo>
                      <a:cubicBezTo>
                        <a:pt x="346" y="12"/>
                        <a:pt x="346" y="12"/>
                        <a:pt x="346" y="12"/>
                      </a:cubicBezTo>
                      <a:cubicBezTo>
                        <a:pt x="348" y="8"/>
                        <a:pt x="350" y="4"/>
                        <a:pt x="352" y="0"/>
                      </a:cubicBezTo>
                      <a:cubicBezTo>
                        <a:pt x="0" y="0"/>
                        <a:pt x="0" y="0"/>
                        <a:pt x="0" y="0"/>
                      </a:cubicBezTo>
                      <a:cubicBezTo>
                        <a:pt x="2" y="4"/>
                        <a:pt x="4" y="8"/>
                        <a:pt x="6"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9">
                  <a:extLst>
                    <a:ext uri="{FF2B5EF4-FFF2-40B4-BE49-F238E27FC236}">
                      <a16:creationId xmlns:a16="http://schemas.microsoft.com/office/drawing/2014/main" id="{62CD0BAF-1EE2-3146-A105-2F8FAB2A62CB}"/>
                    </a:ext>
                  </a:extLst>
                </p:cNvPr>
                <p:cNvSpPr>
                  <a:spLocks/>
                </p:cNvSpPr>
                <p:nvPr/>
              </p:nvSpPr>
              <p:spPr bwMode="auto">
                <a:xfrm rot="2700000">
                  <a:off x="4333852" y="2169522"/>
                  <a:ext cx="26010" cy="203597"/>
                </a:xfrm>
                <a:custGeom>
                  <a:avLst/>
                  <a:gdLst>
                    <a:gd name="T0" fmla="*/ 0 w 12"/>
                    <a:gd name="T1" fmla="*/ 0 h 96"/>
                    <a:gd name="T2" fmla="*/ 0 w 12"/>
                    <a:gd name="T3" fmla="*/ 96 h 96"/>
                    <a:gd name="T4" fmla="*/ 2 w 12"/>
                    <a:gd name="T5" fmla="*/ 96 h 96"/>
                    <a:gd name="T6" fmla="*/ 3 w 12"/>
                    <a:gd name="T7" fmla="*/ 96 h 96"/>
                    <a:gd name="T8" fmla="*/ 6 w 12"/>
                    <a:gd name="T9" fmla="*/ 96 h 96"/>
                    <a:gd name="T10" fmla="*/ 12 w 12"/>
                    <a:gd name="T11" fmla="*/ 96 h 96"/>
                    <a:gd name="T12" fmla="*/ 12 w 12"/>
                    <a:gd name="T13" fmla="*/ 0 h 96"/>
                    <a:gd name="T14" fmla="*/ 0 w 12"/>
                    <a:gd name="T15" fmla="*/ 0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6">
                      <a:moveTo>
                        <a:pt x="0" y="0"/>
                      </a:moveTo>
                      <a:cubicBezTo>
                        <a:pt x="0" y="96"/>
                        <a:pt x="0" y="96"/>
                        <a:pt x="0" y="96"/>
                      </a:cubicBezTo>
                      <a:cubicBezTo>
                        <a:pt x="0" y="96"/>
                        <a:pt x="1" y="96"/>
                        <a:pt x="2" y="96"/>
                      </a:cubicBezTo>
                      <a:cubicBezTo>
                        <a:pt x="3" y="96"/>
                        <a:pt x="3" y="96"/>
                        <a:pt x="3" y="96"/>
                      </a:cubicBezTo>
                      <a:cubicBezTo>
                        <a:pt x="4" y="96"/>
                        <a:pt x="5" y="96"/>
                        <a:pt x="6" y="96"/>
                      </a:cubicBezTo>
                      <a:cubicBezTo>
                        <a:pt x="8" y="96"/>
                        <a:pt x="10" y="96"/>
                        <a:pt x="12" y="96"/>
                      </a:cubicBezTo>
                      <a:cubicBezTo>
                        <a:pt x="12" y="0"/>
                        <a:pt x="12" y="0"/>
                        <a:pt x="12" y="0"/>
                      </a:cubicBez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10">
                  <a:extLst>
                    <a:ext uri="{FF2B5EF4-FFF2-40B4-BE49-F238E27FC236}">
                      <a16:creationId xmlns:a16="http://schemas.microsoft.com/office/drawing/2014/main" id="{522AB551-844D-E548-A3C5-66DCE93410C7}"/>
                    </a:ext>
                  </a:extLst>
                </p:cNvPr>
                <p:cNvSpPr>
                  <a:spLocks/>
                </p:cNvSpPr>
                <p:nvPr/>
              </p:nvSpPr>
              <p:spPr bwMode="auto">
                <a:xfrm rot="2700000">
                  <a:off x="4784455" y="1718470"/>
                  <a:ext cx="26010" cy="204494"/>
                </a:xfrm>
                <a:custGeom>
                  <a:avLst/>
                  <a:gdLst>
                    <a:gd name="T0" fmla="*/ 12 w 12"/>
                    <a:gd name="T1" fmla="*/ 96 h 96"/>
                    <a:gd name="T2" fmla="*/ 12 w 12"/>
                    <a:gd name="T3" fmla="*/ 1 h 96"/>
                    <a:gd name="T4" fmla="*/ 6 w 12"/>
                    <a:gd name="T5" fmla="*/ 0 h 96"/>
                    <a:gd name="T6" fmla="*/ 0 w 12"/>
                    <a:gd name="T7" fmla="*/ 1 h 96"/>
                    <a:gd name="T8" fmla="*/ 0 w 12"/>
                    <a:gd name="T9" fmla="*/ 96 h 96"/>
                    <a:gd name="T10" fmla="*/ 12 w 12"/>
                    <a:gd name="T11" fmla="*/ 96 h 96"/>
                  </a:gdLst>
                  <a:ahLst/>
                  <a:cxnLst>
                    <a:cxn ang="0">
                      <a:pos x="T0" y="T1"/>
                    </a:cxn>
                    <a:cxn ang="0">
                      <a:pos x="T2" y="T3"/>
                    </a:cxn>
                    <a:cxn ang="0">
                      <a:pos x="T4" y="T5"/>
                    </a:cxn>
                    <a:cxn ang="0">
                      <a:pos x="T6" y="T7"/>
                    </a:cxn>
                    <a:cxn ang="0">
                      <a:pos x="T8" y="T9"/>
                    </a:cxn>
                    <a:cxn ang="0">
                      <a:pos x="T10" y="T11"/>
                    </a:cxn>
                  </a:cxnLst>
                  <a:rect l="0" t="0" r="r" b="b"/>
                  <a:pathLst>
                    <a:path w="12" h="96">
                      <a:moveTo>
                        <a:pt x="12" y="96"/>
                      </a:moveTo>
                      <a:cubicBezTo>
                        <a:pt x="12" y="1"/>
                        <a:pt x="12" y="1"/>
                        <a:pt x="12" y="1"/>
                      </a:cubicBezTo>
                      <a:cubicBezTo>
                        <a:pt x="10" y="1"/>
                        <a:pt x="8" y="0"/>
                        <a:pt x="6" y="0"/>
                      </a:cubicBezTo>
                      <a:cubicBezTo>
                        <a:pt x="4" y="0"/>
                        <a:pt x="2" y="1"/>
                        <a:pt x="0" y="1"/>
                      </a:cubicBezTo>
                      <a:cubicBezTo>
                        <a:pt x="0" y="96"/>
                        <a:pt x="0" y="96"/>
                        <a:pt x="0" y="96"/>
                      </a:cubicBezTo>
                      <a:lnTo>
                        <a:pt x="12" y="9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Rectangle 11">
                  <a:extLst>
                    <a:ext uri="{FF2B5EF4-FFF2-40B4-BE49-F238E27FC236}">
                      <a16:creationId xmlns:a16="http://schemas.microsoft.com/office/drawing/2014/main" id="{6479B5AD-CB44-F24B-809F-7EF012C435CC}"/>
                    </a:ext>
                  </a:extLst>
                </p:cNvPr>
                <p:cNvSpPr>
                  <a:spLocks noChangeArrowheads="1"/>
                </p:cNvSpPr>
                <p:nvPr/>
              </p:nvSpPr>
              <p:spPr bwMode="auto">
                <a:xfrm rot="2700000">
                  <a:off x="4558995" y="1854689"/>
                  <a:ext cx="26010" cy="38297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12">
                  <a:extLst>
                    <a:ext uri="{FF2B5EF4-FFF2-40B4-BE49-F238E27FC236}">
                      <a16:creationId xmlns:a16="http://schemas.microsoft.com/office/drawing/2014/main" id="{5712DA36-B062-4844-814B-740F87CC61BD}"/>
                    </a:ext>
                  </a:extLst>
                </p:cNvPr>
                <p:cNvSpPr>
                  <a:spLocks/>
                </p:cNvSpPr>
                <p:nvPr/>
              </p:nvSpPr>
              <p:spPr bwMode="auto">
                <a:xfrm rot="2700000">
                  <a:off x="4551067" y="1584630"/>
                  <a:ext cx="26010" cy="360555"/>
                </a:xfrm>
                <a:custGeom>
                  <a:avLst/>
                  <a:gdLst>
                    <a:gd name="T0" fmla="*/ 12 w 12"/>
                    <a:gd name="T1" fmla="*/ 170 h 170"/>
                    <a:gd name="T2" fmla="*/ 12 w 12"/>
                    <a:gd name="T3" fmla="*/ 0 h 170"/>
                    <a:gd name="T4" fmla="*/ 0 w 12"/>
                    <a:gd name="T5" fmla="*/ 7 h 170"/>
                    <a:gd name="T6" fmla="*/ 0 w 12"/>
                    <a:gd name="T7" fmla="*/ 170 h 170"/>
                    <a:gd name="T8" fmla="*/ 12 w 12"/>
                    <a:gd name="T9" fmla="*/ 170 h 170"/>
                  </a:gdLst>
                  <a:ahLst/>
                  <a:cxnLst>
                    <a:cxn ang="0">
                      <a:pos x="T0" y="T1"/>
                    </a:cxn>
                    <a:cxn ang="0">
                      <a:pos x="T2" y="T3"/>
                    </a:cxn>
                    <a:cxn ang="0">
                      <a:pos x="T4" y="T5"/>
                    </a:cxn>
                    <a:cxn ang="0">
                      <a:pos x="T6" y="T7"/>
                    </a:cxn>
                    <a:cxn ang="0">
                      <a:pos x="T8" y="T9"/>
                    </a:cxn>
                  </a:cxnLst>
                  <a:rect l="0" t="0" r="r" b="b"/>
                  <a:pathLst>
                    <a:path w="12" h="170">
                      <a:moveTo>
                        <a:pt x="12" y="170"/>
                      </a:moveTo>
                      <a:cubicBezTo>
                        <a:pt x="12" y="0"/>
                        <a:pt x="12" y="0"/>
                        <a:pt x="12" y="0"/>
                      </a:cubicBezTo>
                      <a:cubicBezTo>
                        <a:pt x="8" y="2"/>
                        <a:pt x="4" y="4"/>
                        <a:pt x="0" y="7"/>
                      </a:cubicBezTo>
                      <a:cubicBezTo>
                        <a:pt x="0" y="170"/>
                        <a:pt x="0" y="170"/>
                        <a:pt x="0" y="170"/>
                      </a:cubicBezTo>
                      <a:lnTo>
                        <a:pt x="12" y="17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13">
                  <a:extLst>
                    <a:ext uri="{FF2B5EF4-FFF2-40B4-BE49-F238E27FC236}">
                      <a16:creationId xmlns:a16="http://schemas.microsoft.com/office/drawing/2014/main" id="{199D301A-B79E-E046-8872-2BB1A927B5BF}"/>
                    </a:ext>
                  </a:extLst>
                </p:cNvPr>
                <p:cNvSpPr>
                  <a:spLocks/>
                </p:cNvSpPr>
                <p:nvPr/>
              </p:nvSpPr>
              <p:spPr bwMode="auto">
                <a:xfrm rot="2700000">
                  <a:off x="4276773" y="1857578"/>
                  <a:ext cx="26010" cy="363245"/>
                </a:xfrm>
                <a:custGeom>
                  <a:avLst/>
                  <a:gdLst>
                    <a:gd name="T0" fmla="*/ 0 w 12"/>
                    <a:gd name="T1" fmla="*/ 0 h 171"/>
                    <a:gd name="T2" fmla="*/ 0 w 12"/>
                    <a:gd name="T3" fmla="*/ 164 h 171"/>
                    <a:gd name="T4" fmla="*/ 12 w 12"/>
                    <a:gd name="T5" fmla="*/ 171 h 171"/>
                    <a:gd name="T6" fmla="*/ 12 w 12"/>
                    <a:gd name="T7" fmla="*/ 0 h 171"/>
                    <a:gd name="T8" fmla="*/ 0 w 12"/>
                    <a:gd name="T9" fmla="*/ 0 h 171"/>
                  </a:gdLst>
                  <a:ahLst/>
                  <a:cxnLst>
                    <a:cxn ang="0">
                      <a:pos x="T0" y="T1"/>
                    </a:cxn>
                    <a:cxn ang="0">
                      <a:pos x="T2" y="T3"/>
                    </a:cxn>
                    <a:cxn ang="0">
                      <a:pos x="T4" y="T5"/>
                    </a:cxn>
                    <a:cxn ang="0">
                      <a:pos x="T6" y="T7"/>
                    </a:cxn>
                    <a:cxn ang="0">
                      <a:pos x="T8" y="T9"/>
                    </a:cxn>
                  </a:cxnLst>
                  <a:rect l="0" t="0" r="r" b="b"/>
                  <a:pathLst>
                    <a:path w="12" h="171">
                      <a:moveTo>
                        <a:pt x="0" y="0"/>
                      </a:moveTo>
                      <a:cubicBezTo>
                        <a:pt x="0" y="164"/>
                        <a:pt x="0" y="164"/>
                        <a:pt x="0" y="164"/>
                      </a:cubicBezTo>
                      <a:cubicBezTo>
                        <a:pt x="4" y="166"/>
                        <a:pt x="8" y="169"/>
                        <a:pt x="12" y="171"/>
                      </a:cubicBezTo>
                      <a:cubicBezTo>
                        <a:pt x="12" y="0"/>
                        <a:pt x="12" y="0"/>
                        <a:pt x="12" y="0"/>
                      </a:cubicBez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14">
                  <a:extLst>
                    <a:ext uri="{FF2B5EF4-FFF2-40B4-BE49-F238E27FC236}">
                      <a16:creationId xmlns:a16="http://schemas.microsoft.com/office/drawing/2014/main" id="{5E75180E-62F3-2540-BB23-7CE630422421}"/>
                    </a:ext>
                  </a:extLst>
                </p:cNvPr>
                <p:cNvSpPr>
                  <a:spLocks/>
                </p:cNvSpPr>
                <p:nvPr/>
              </p:nvSpPr>
              <p:spPr bwMode="auto">
                <a:xfrm rot="2700000">
                  <a:off x="4840265" y="1873828"/>
                  <a:ext cx="26010" cy="360555"/>
                </a:xfrm>
                <a:custGeom>
                  <a:avLst/>
                  <a:gdLst>
                    <a:gd name="T0" fmla="*/ 12 w 12"/>
                    <a:gd name="T1" fmla="*/ 170 h 170"/>
                    <a:gd name="T2" fmla="*/ 12 w 12"/>
                    <a:gd name="T3" fmla="*/ 7 h 170"/>
                    <a:gd name="T4" fmla="*/ 0 w 12"/>
                    <a:gd name="T5" fmla="*/ 0 h 170"/>
                    <a:gd name="T6" fmla="*/ 0 w 12"/>
                    <a:gd name="T7" fmla="*/ 170 h 170"/>
                    <a:gd name="T8" fmla="*/ 12 w 12"/>
                    <a:gd name="T9" fmla="*/ 170 h 170"/>
                  </a:gdLst>
                  <a:ahLst/>
                  <a:cxnLst>
                    <a:cxn ang="0">
                      <a:pos x="T0" y="T1"/>
                    </a:cxn>
                    <a:cxn ang="0">
                      <a:pos x="T2" y="T3"/>
                    </a:cxn>
                    <a:cxn ang="0">
                      <a:pos x="T4" y="T5"/>
                    </a:cxn>
                    <a:cxn ang="0">
                      <a:pos x="T6" y="T7"/>
                    </a:cxn>
                    <a:cxn ang="0">
                      <a:pos x="T8" y="T9"/>
                    </a:cxn>
                  </a:cxnLst>
                  <a:rect l="0" t="0" r="r" b="b"/>
                  <a:pathLst>
                    <a:path w="12" h="170">
                      <a:moveTo>
                        <a:pt x="12" y="170"/>
                      </a:moveTo>
                      <a:cubicBezTo>
                        <a:pt x="12" y="7"/>
                        <a:pt x="12" y="7"/>
                        <a:pt x="12" y="7"/>
                      </a:cubicBezTo>
                      <a:cubicBezTo>
                        <a:pt x="8" y="4"/>
                        <a:pt x="4" y="2"/>
                        <a:pt x="0" y="0"/>
                      </a:cubicBezTo>
                      <a:cubicBezTo>
                        <a:pt x="0" y="170"/>
                        <a:pt x="0" y="170"/>
                        <a:pt x="0" y="170"/>
                      </a:cubicBezTo>
                      <a:lnTo>
                        <a:pt x="12" y="17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15">
                  <a:extLst>
                    <a:ext uri="{FF2B5EF4-FFF2-40B4-BE49-F238E27FC236}">
                      <a16:creationId xmlns:a16="http://schemas.microsoft.com/office/drawing/2014/main" id="{3D3BD297-6950-4E47-AA37-E7275540FDE9}"/>
                    </a:ext>
                  </a:extLst>
                </p:cNvPr>
                <p:cNvSpPr>
                  <a:spLocks/>
                </p:cNvSpPr>
                <p:nvPr/>
              </p:nvSpPr>
              <p:spPr bwMode="auto">
                <a:xfrm rot="2700000">
                  <a:off x="4565971" y="2146776"/>
                  <a:ext cx="26010" cy="363245"/>
                </a:xfrm>
                <a:custGeom>
                  <a:avLst/>
                  <a:gdLst>
                    <a:gd name="T0" fmla="*/ 0 w 12"/>
                    <a:gd name="T1" fmla="*/ 0 h 171"/>
                    <a:gd name="T2" fmla="*/ 0 w 12"/>
                    <a:gd name="T3" fmla="*/ 171 h 171"/>
                    <a:gd name="T4" fmla="*/ 12 w 12"/>
                    <a:gd name="T5" fmla="*/ 164 h 171"/>
                    <a:gd name="T6" fmla="*/ 12 w 12"/>
                    <a:gd name="T7" fmla="*/ 0 h 171"/>
                    <a:gd name="T8" fmla="*/ 0 w 12"/>
                    <a:gd name="T9" fmla="*/ 0 h 171"/>
                  </a:gdLst>
                  <a:ahLst/>
                  <a:cxnLst>
                    <a:cxn ang="0">
                      <a:pos x="T0" y="T1"/>
                    </a:cxn>
                    <a:cxn ang="0">
                      <a:pos x="T2" y="T3"/>
                    </a:cxn>
                    <a:cxn ang="0">
                      <a:pos x="T4" y="T5"/>
                    </a:cxn>
                    <a:cxn ang="0">
                      <a:pos x="T6" y="T7"/>
                    </a:cxn>
                    <a:cxn ang="0">
                      <a:pos x="T8" y="T9"/>
                    </a:cxn>
                  </a:cxnLst>
                  <a:rect l="0" t="0" r="r" b="b"/>
                  <a:pathLst>
                    <a:path w="12" h="171">
                      <a:moveTo>
                        <a:pt x="0" y="0"/>
                      </a:moveTo>
                      <a:cubicBezTo>
                        <a:pt x="0" y="171"/>
                        <a:pt x="0" y="171"/>
                        <a:pt x="0" y="171"/>
                      </a:cubicBezTo>
                      <a:cubicBezTo>
                        <a:pt x="4" y="168"/>
                        <a:pt x="8" y="166"/>
                        <a:pt x="12" y="164"/>
                      </a:cubicBezTo>
                      <a:cubicBezTo>
                        <a:pt x="12" y="0"/>
                        <a:pt x="12" y="0"/>
                        <a:pt x="12" y="0"/>
                      </a:cubicBez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5">
                  <a:extLst>
                    <a:ext uri="{FF2B5EF4-FFF2-40B4-BE49-F238E27FC236}">
                      <a16:creationId xmlns:a16="http://schemas.microsoft.com/office/drawing/2014/main" id="{360795D4-2FCE-6349-8FF7-08A25DB5EBC5}"/>
                    </a:ext>
                  </a:extLst>
                </p:cNvPr>
                <p:cNvSpPr>
                  <a:spLocks noEditPoints="1"/>
                </p:cNvSpPr>
                <p:nvPr/>
              </p:nvSpPr>
              <p:spPr bwMode="auto">
                <a:xfrm rot="2700000">
                  <a:off x="4150454" y="1624897"/>
                  <a:ext cx="843090" cy="841294"/>
                </a:xfrm>
                <a:custGeom>
                  <a:avLst/>
                  <a:gdLst>
                    <a:gd name="T0" fmla="*/ 198 w 396"/>
                    <a:gd name="T1" fmla="*/ 0 h 396"/>
                    <a:gd name="T2" fmla="*/ 0 w 396"/>
                    <a:gd name="T3" fmla="*/ 198 h 396"/>
                    <a:gd name="T4" fmla="*/ 57 w 396"/>
                    <a:gd name="T5" fmla="*/ 337 h 396"/>
                    <a:gd name="T6" fmla="*/ 194 w 396"/>
                    <a:gd name="T7" fmla="*/ 396 h 396"/>
                    <a:gd name="T8" fmla="*/ 195 w 396"/>
                    <a:gd name="T9" fmla="*/ 396 h 396"/>
                    <a:gd name="T10" fmla="*/ 198 w 396"/>
                    <a:gd name="T11" fmla="*/ 396 h 396"/>
                    <a:gd name="T12" fmla="*/ 395 w 396"/>
                    <a:gd name="T13" fmla="*/ 210 h 396"/>
                    <a:gd name="T14" fmla="*/ 396 w 396"/>
                    <a:gd name="T15" fmla="*/ 198 h 396"/>
                    <a:gd name="T16" fmla="*/ 198 w 396"/>
                    <a:gd name="T17" fmla="*/ 0 h 396"/>
                    <a:gd name="T18" fmla="*/ 383 w 396"/>
                    <a:gd name="T19" fmla="*/ 209 h 396"/>
                    <a:gd name="T20" fmla="*/ 198 w 396"/>
                    <a:gd name="T21" fmla="*/ 384 h 396"/>
                    <a:gd name="T22" fmla="*/ 196 w 396"/>
                    <a:gd name="T23" fmla="*/ 384 h 396"/>
                    <a:gd name="T24" fmla="*/ 194 w 396"/>
                    <a:gd name="T25" fmla="*/ 384 h 396"/>
                    <a:gd name="T26" fmla="*/ 12 w 396"/>
                    <a:gd name="T27" fmla="*/ 198 h 396"/>
                    <a:gd name="T28" fmla="*/ 198 w 396"/>
                    <a:gd name="T29" fmla="*/ 12 h 396"/>
                    <a:gd name="T30" fmla="*/ 384 w 396"/>
                    <a:gd name="T31" fmla="*/ 198 h 396"/>
                    <a:gd name="T32" fmla="*/ 383 w 396"/>
                    <a:gd name="T33" fmla="*/ 20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6" h="396">
                      <a:moveTo>
                        <a:pt x="198" y="0"/>
                      </a:moveTo>
                      <a:cubicBezTo>
                        <a:pt x="89" y="0"/>
                        <a:pt x="0" y="89"/>
                        <a:pt x="0" y="198"/>
                      </a:cubicBezTo>
                      <a:cubicBezTo>
                        <a:pt x="0" y="250"/>
                        <a:pt x="20" y="300"/>
                        <a:pt x="57" y="337"/>
                      </a:cubicBezTo>
                      <a:cubicBezTo>
                        <a:pt x="93" y="374"/>
                        <a:pt x="142" y="395"/>
                        <a:pt x="194" y="396"/>
                      </a:cubicBezTo>
                      <a:cubicBezTo>
                        <a:pt x="195" y="396"/>
                        <a:pt x="195" y="396"/>
                        <a:pt x="195" y="396"/>
                      </a:cubicBezTo>
                      <a:cubicBezTo>
                        <a:pt x="196" y="396"/>
                        <a:pt x="197" y="396"/>
                        <a:pt x="198" y="396"/>
                      </a:cubicBezTo>
                      <a:cubicBezTo>
                        <a:pt x="303" y="396"/>
                        <a:pt x="389" y="314"/>
                        <a:pt x="395" y="210"/>
                      </a:cubicBezTo>
                      <a:cubicBezTo>
                        <a:pt x="396" y="206"/>
                        <a:pt x="396" y="202"/>
                        <a:pt x="396" y="198"/>
                      </a:cubicBezTo>
                      <a:cubicBezTo>
                        <a:pt x="396" y="89"/>
                        <a:pt x="307" y="0"/>
                        <a:pt x="198" y="0"/>
                      </a:cubicBezTo>
                      <a:close/>
                      <a:moveTo>
                        <a:pt x="383" y="209"/>
                      </a:moveTo>
                      <a:cubicBezTo>
                        <a:pt x="378" y="307"/>
                        <a:pt x="296" y="384"/>
                        <a:pt x="198" y="384"/>
                      </a:cubicBezTo>
                      <a:cubicBezTo>
                        <a:pt x="197" y="384"/>
                        <a:pt x="196" y="384"/>
                        <a:pt x="196" y="384"/>
                      </a:cubicBezTo>
                      <a:cubicBezTo>
                        <a:pt x="194" y="384"/>
                        <a:pt x="194" y="384"/>
                        <a:pt x="194" y="384"/>
                      </a:cubicBezTo>
                      <a:cubicBezTo>
                        <a:pt x="94" y="382"/>
                        <a:pt x="12" y="299"/>
                        <a:pt x="12" y="198"/>
                      </a:cubicBezTo>
                      <a:cubicBezTo>
                        <a:pt x="12" y="96"/>
                        <a:pt x="95" y="12"/>
                        <a:pt x="198" y="12"/>
                      </a:cubicBezTo>
                      <a:cubicBezTo>
                        <a:pt x="300" y="12"/>
                        <a:pt x="384" y="96"/>
                        <a:pt x="384" y="198"/>
                      </a:cubicBezTo>
                      <a:cubicBezTo>
                        <a:pt x="384" y="202"/>
                        <a:pt x="384" y="205"/>
                        <a:pt x="383" y="20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5" name="Freeform: Shape 125">
                <a:extLst>
                  <a:ext uri="{FF2B5EF4-FFF2-40B4-BE49-F238E27FC236}">
                    <a16:creationId xmlns:a16="http://schemas.microsoft.com/office/drawing/2014/main" id="{AEFDE7FF-E43A-2242-A276-564E81BA49D2}"/>
                  </a:ext>
                </a:extLst>
              </p:cNvPr>
              <p:cNvSpPr>
                <a:spLocks noChangeAspect="1"/>
              </p:cNvSpPr>
              <p:nvPr/>
            </p:nvSpPr>
            <p:spPr>
              <a:xfrm>
                <a:off x="1726788" y="1750713"/>
                <a:ext cx="703152" cy="704159"/>
              </a:xfrm>
              <a:custGeom>
                <a:avLst/>
                <a:gdLst>
                  <a:gd name="connsiteX0" fmla="*/ 312851 w 703152"/>
                  <a:gd name="connsiteY0" fmla="*/ 0 h 704159"/>
                  <a:gd name="connsiteX1" fmla="*/ 703152 w 703152"/>
                  <a:gd name="connsiteY1" fmla="*/ 390301 h 704159"/>
                  <a:gd name="connsiteX2" fmla="*/ 681614 w 703152"/>
                  <a:gd name="connsiteY2" fmla="*/ 459684 h 704159"/>
                  <a:gd name="connsiteX3" fmla="*/ 457771 w 703152"/>
                  <a:gd name="connsiteY3" fmla="*/ 683527 h 704159"/>
                  <a:gd name="connsiteX4" fmla="*/ 391308 w 703152"/>
                  <a:gd name="connsiteY4" fmla="*/ 704159 h 704159"/>
                  <a:gd name="connsiteX5" fmla="*/ 0 w 703152"/>
                  <a:gd name="connsiteY5" fmla="*/ 312851 h 704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152" h="704159">
                    <a:moveTo>
                      <a:pt x="312851" y="0"/>
                    </a:moveTo>
                    <a:lnTo>
                      <a:pt x="703152" y="390301"/>
                    </a:lnTo>
                    <a:lnTo>
                      <a:pt x="681614" y="459684"/>
                    </a:lnTo>
                    <a:cubicBezTo>
                      <a:pt x="639045" y="560329"/>
                      <a:pt x="558416" y="640958"/>
                      <a:pt x="457771" y="683527"/>
                    </a:cubicBezTo>
                    <a:lnTo>
                      <a:pt x="391308" y="704159"/>
                    </a:lnTo>
                    <a:lnTo>
                      <a:pt x="0" y="312851"/>
                    </a:lnTo>
                    <a:close/>
                  </a:path>
                </a:pathLst>
              </a:custGeom>
              <a:solidFill>
                <a:schemeClr val="tx1">
                  <a:lumMod val="25000"/>
                  <a:lumOff val="75000"/>
                  <a:alpha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336" name="Group 335">
                <a:extLst>
                  <a:ext uri="{FF2B5EF4-FFF2-40B4-BE49-F238E27FC236}">
                    <a16:creationId xmlns:a16="http://schemas.microsoft.com/office/drawing/2014/main" id="{95A4471C-54A1-B64E-8C31-377363F841CB}"/>
                  </a:ext>
                </a:extLst>
              </p:cNvPr>
              <p:cNvGrpSpPr/>
              <p:nvPr/>
            </p:nvGrpSpPr>
            <p:grpSpPr>
              <a:xfrm>
                <a:off x="1710945" y="1736509"/>
                <a:ext cx="614557" cy="614547"/>
                <a:chOff x="1710945" y="1736509"/>
                <a:chExt cx="614557" cy="614547"/>
              </a:xfrm>
            </p:grpSpPr>
            <p:sp>
              <p:nvSpPr>
                <p:cNvPr id="337" name="Freeform 5">
                  <a:extLst>
                    <a:ext uri="{FF2B5EF4-FFF2-40B4-BE49-F238E27FC236}">
                      <a16:creationId xmlns:a16="http://schemas.microsoft.com/office/drawing/2014/main" id="{29DA5C33-376C-234A-8FBB-8ED4CC514C6D}"/>
                    </a:ext>
                  </a:extLst>
                </p:cNvPr>
                <p:cNvSpPr>
                  <a:spLocks/>
                </p:cNvSpPr>
                <p:nvPr/>
              </p:nvSpPr>
              <p:spPr bwMode="auto">
                <a:xfrm>
                  <a:off x="1710945" y="1736509"/>
                  <a:ext cx="614557" cy="614547"/>
                </a:xfrm>
                <a:custGeom>
                  <a:avLst/>
                  <a:gdLst>
                    <a:gd name="T0" fmla="*/ 406 w 866"/>
                    <a:gd name="T1" fmla="*/ 14 h 866"/>
                    <a:gd name="T2" fmla="*/ 459 w 866"/>
                    <a:gd name="T3" fmla="*/ 14 h 866"/>
                    <a:gd name="T4" fmla="*/ 852 w 866"/>
                    <a:gd name="T5" fmla="*/ 407 h 866"/>
                    <a:gd name="T6" fmla="*/ 852 w 866"/>
                    <a:gd name="T7" fmla="*/ 460 h 866"/>
                    <a:gd name="T8" fmla="*/ 460 w 866"/>
                    <a:gd name="T9" fmla="*/ 852 h 866"/>
                    <a:gd name="T10" fmla="*/ 407 w 866"/>
                    <a:gd name="T11" fmla="*/ 852 h 866"/>
                    <a:gd name="T12" fmla="*/ 14 w 866"/>
                    <a:gd name="T13" fmla="*/ 459 h 866"/>
                    <a:gd name="T14" fmla="*/ 14 w 866"/>
                    <a:gd name="T15" fmla="*/ 406 h 866"/>
                    <a:gd name="T16" fmla="*/ 406 w 866"/>
                    <a:gd name="T17" fmla="*/ 14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6" h="866">
                      <a:moveTo>
                        <a:pt x="406" y="14"/>
                      </a:moveTo>
                      <a:cubicBezTo>
                        <a:pt x="421" y="0"/>
                        <a:pt x="445" y="0"/>
                        <a:pt x="459" y="14"/>
                      </a:cubicBezTo>
                      <a:cubicBezTo>
                        <a:pt x="852" y="407"/>
                        <a:pt x="852" y="407"/>
                        <a:pt x="852" y="407"/>
                      </a:cubicBezTo>
                      <a:cubicBezTo>
                        <a:pt x="866" y="421"/>
                        <a:pt x="866" y="445"/>
                        <a:pt x="852" y="460"/>
                      </a:cubicBezTo>
                      <a:cubicBezTo>
                        <a:pt x="460" y="852"/>
                        <a:pt x="460" y="852"/>
                        <a:pt x="460" y="852"/>
                      </a:cubicBezTo>
                      <a:cubicBezTo>
                        <a:pt x="445" y="866"/>
                        <a:pt x="421" y="866"/>
                        <a:pt x="407" y="852"/>
                      </a:cubicBezTo>
                      <a:cubicBezTo>
                        <a:pt x="14" y="459"/>
                        <a:pt x="14" y="459"/>
                        <a:pt x="14" y="459"/>
                      </a:cubicBezTo>
                      <a:cubicBezTo>
                        <a:pt x="0" y="445"/>
                        <a:pt x="0" y="421"/>
                        <a:pt x="14" y="406"/>
                      </a:cubicBezTo>
                      <a:lnTo>
                        <a:pt x="406" y="14"/>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a:ea typeface="ＭＳ Ｐゴシック" pitchFamily="34" charset="-128"/>
                  </a:endParaRPr>
                </a:p>
              </p:txBody>
            </p:sp>
            <p:sp>
              <p:nvSpPr>
                <p:cNvPr id="338" name="Freeform 5">
                  <a:extLst>
                    <a:ext uri="{FF2B5EF4-FFF2-40B4-BE49-F238E27FC236}">
                      <a16:creationId xmlns:a16="http://schemas.microsoft.com/office/drawing/2014/main" id="{84602B0B-47FE-B048-8FB7-247D0588BDD4}"/>
                    </a:ext>
                  </a:extLst>
                </p:cNvPr>
                <p:cNvSpPr>
                  <a:spLocks/>
                </p:cNvSpPr>
                <p:nvPr/>
              </p:nvSpPr>
              <p:spPr bwMode="auto">
                <a:xfrm>
                  <a:off x="1781045" y="1806608"/>
                  <a:ext cx="474357" cy="474349"/>
                </a:xfrm>
                <a:custGeom>
                  <a:avLst/>
                  <a:gdLst>
                    <a:gd name="T0" fmla="*/ 406 w 866"/>
                    <a:gd name="T1" fmla="*/ 14 h 866"/>
                    <a:gd name="T2" fmla="*/ 459 w 866"/>
                    <a:gd name="T3" fmla="*/ 14 h 866"/>
                    <a:gd name="T4" fmla="*/ 852 w 866"/>
                    <a:gd name="T5" fmla="*/ 407 h 866"/>
                    <a:gd name="T6" fmla="*/ 852 w 866"/>
                    <a:gd name="T7" fmla="*/ 460 h 866"/>
                    <a:gd name="T8" fmla="*/ 460 w 866"/>
                    <a:gd name="T9" fmla="*/ 852 h 866"/>
                    <a:gd name="T10" fmla="*/ 407 w 866"/>
                    <a:gd name="T11" fmla="*/ 852 h 866"/>
                    <a:gd name="T12" fmla="*/ 14 w 866"/>
                    <a:gd name="T13" fmla="*/ 459 h 866"/>
                    <a:gd name="T14" fmla="*/ 14 w 866"/>
                    <a:gd name="T15" fmla="*/ 406 h 866"/>
                    <a:gd name="T16" fmla="*/ 406 w 866"/>
                    <a:gd name="T17" fmla="*/ 14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6" h="866">
                      <a:moveTo>
                        <a:pt x="406" y="14"/>
                      </a:moveTo>
                      <a:cubicBezTo>
                        <a:pt x="421" y="0"/>
                        <a:pt x="445" y="0"/>
                        <a:pt x="459" y="14"/>
                      </a:cubicBezTo>
                      <a:cubicBezTo>
                        <a:pt x="852" y="407"/>
                        <a:pt x="852" y="407"/>
                        <a:pt x="852" y="407"/>
                      </a:cubicBezTo>
                      <a:cubicBezTo>
                        <a:pt x="866" y="421"/>
                        <a:pt x="866" y="445"/>
                        <a:pt x="852" y="460"/>
                      </a:cubicBezTo>
                      <a:cubicBezTo>
                        <a:pt x="460" y="852"/>
                        <a:pt x="460" y="852"/>
                        <a:pt x="460" y="852"/>
                      </a:cubicBezTo>
                      <a:cubicBezTo>
                        <a:pt x="445" y="866"/>
                        <a:pt x="421" y="866"/>
                        <a:pt x="407" y="852"/>
                      </a:cubicBezTo>
                      <a:cubicBezTo>
                        <a:pt x="14" y="459"/>
                        <a:pt x="14" y="459"/>
                        <a:pt x="14" y="459"/>
                      </a:cubicBezTo>
                      <a:cubicBezTo>
                        <a:pt x="0" y="445"/>
                        <a:pt x="0" y="421"/>
                        <a:pt x="14" y="406"/>
                      </a:cubicBezTo>
                      <a:lnTo>
                        <a:pt x="406" y="1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a:ea typeface="ＭＳ Ｐゴシック" pitchFamily="34" charset="-128"/>
                  </a:endParaRPr>
                </a:p>
              </p:txBody>
            </p:sp>
            <p:grpSp>
              <p:nvGrpSpPr>
                <p:cNvPr id="339" name="Group 338">
                  <a:extLst>
                    <a:ext uri="{FF2B5EF4-FFF2-40B4-BE49-F238E27FC236}">
                      <a16:creationId xmlns:a16="http://schemas.microsoft.com/office/drawing/2014/main" id="{914D4A19-FE6D-B040-A772-5C28D54ABC98}"/>
                    </a:ext>
                  </a:extLst>
                </p:cNvPr>
                <p:cNvGrpSpPr/>
                <p:nvPr/>
              </p:nvGrpSpPr>
              <p:grpSpPr>
                <a:xfrm>
                  <a:off x="1876883" y="2002132"/>
                  <a:ext cx="266055" cy="83300"/>
                  <a:chOff x="1876883" y="2002132"/>
                  <a:chExt cx="266055" cy="83300"/>
                </a:xfrm>
                <a:solidFill>
                  <a:schemeClr val="tx2"/>
                </a:solidFill>
              </p:grpSpPr>
              <p:sp>
                <p:nvSpPr>
                  <p:cNvPr id="340" name="Freeform 26">
                    <a:extLst>
                      <a:ext uri="{FF2B5EF4-FFF2-40B4-BE49-F238E27FC236}">
                        <a16:creationId xmlns:a16="http://schemas.microsoft.com/office/drawing/2014/main" id="{0CA278F0-447E-D44B-9EE9-3F0DAD8D5A07}"/>
                      </a:ext>
                    </a:extLst>
                  </p:cNvPr>
                  <p:cNvSpPr>
                    <a:spLocks/>
                  </p:cNvSpPr>
                  <p:nvPr/>
                </p:nvSpPr>
                <p:spPr bwMode="auto">
                  <a:xfrm>
                    <a:off x="2075490" y="2004674"/>
                    <a:ext cx="67448" cy="80758"/>
                  </a:xfrm>
                  <a:custGeom>
                    <a:avLst/>
                    <a:gdLst>
                      <a:gd name="T0" fmla="*/ 227 w 410"/>
                      <a:gd name="T1" fmla="*/ 491 h 491"/>
                      <a:gd name="T2" fmla="*/ 0 w 410"/>
                      <a:gd name="T3" fmla="*/ 246 h 491"/>
                      <a:gd name="T4" fmla="*/ 227 w 410"/>
                      <a:gd name="T5" fmla="*/ 0 h 491"/>
                      <a:gd name="T6" fmla="*/ 390 w 410"/>
                      <a:gd name="T7" fmla="*/ 74 h 491"/>
                      <a:gd name="T8" fmla="*/ 387 w 410"/>
                      <a:gd name="T9" fmla="*/ 145 h 491"/>
                      <a:gd name="T10" fmla="*/ 316 w 410"/>
                      <a:gd name="T11" fmla="*/ 141 h 491"/>
                      <a:gd name="T12" fmla="*/ 227 w 410"/>
                      <a:gd name="T13" fmla="*/ 101 h 491"/>
                      <a:gd name="T14" fmla="*/ 100 w 410"/>
                      <a:gd name="T15" fmla="*/ 246 h 491"/>
                      <a:gd name="T16" fmla="*/ 227 w 410"/>
                      <a:gd name="T17" fmla="*/ 391 h 491"/>
                      <a:gd name="T18" fmla="*/ 316 w 410"/>
                      <a:gd name="T19" fmla="*/ 349 h 491"/>
                      <a:gd name="T20" fmla="*/ 387 w 410"/>
                      <a:gd name="T21" fmla="*/ 345 h 491"/>
                      <a:gd name="T22" fmla="*/ 391 w 410"/>
                      <a:gd name="T23" fmla="*/ 416 h 491"/>
                      <a:gd name="T24" fmla="*/ 227 w 410"/>
                      <a:gd name="T25" fmla="*/ 49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0" h="491">
                        <a:moveTo>
                          <a:pt x="227" y="491"/>
                        </a:moveTo>
                        <a:cubicBezTo>
                          <a:pt x="102" y="491"/>
                          <a:pt x="0" y="381"/>
                          <a:pt x="0" y="246"/>
                        </a:cubicBezTo>
                        <a:cubicBezTo>
                          <a:pt x="0" y="110"/>
                          <a:pt x="102" y="0"/>
                          <a:pt x="227" y="0"/>
                        </a:cubicBezTo>
                        <a:cubicBezTo>
                          <a:pt x="289" y="0"/>
                          <a:pt x="347" y="27"/>
                          <a:pt x="390" y="74"/>
                        </a:cubicBezTo>
                        <a:cubicBezTo>
                          <a:pt x="409" y="94"/>
                          <a:pt x="407" y="126"/>
                          <a:pt x="387" y="145"/>
                        </a:cubicBezTo>
                        <a:cubicBezTo>
                          <a:pt x="366" y="163"/>
                          <a:pt x="334" y="162"/>
                          <a:pt x="316" y="141"/>
                        </a:cubicBezTo>
                        <a:cubicBezTo>
                          <a:pt x="292" y="115"/>
                          <a:pt x="260" y="101"/>
                          <a:pt x="227" y="101"/>
                        </a:cubicBezTo>
                        <a:cubicBezTo>
                          <a:pt x="157" y="101"/>
                          <a:pt x="100" y="166"/>
                          <a:pt x="100" y="246"/>
                        </a:cubicBezTo>
                        <a:cubicBezTo>
                          <a:pt x="100" y="326"/>
                          <a:pt x="157" y="391"/>
                          <a:pt x="227" y="391"/>
                        </a:cubicBezTo>
                        <a:cubicBezTo>
                          <a:pt x="261" y="391"/>
                          <a:pt x="292" y="376"/>
                          <a:pt x="316" y="349"/>
                        </a:cubicBezTo>
                        <a:cubicBezTo>
                          <a:pt x="335" y="328"/>
                          <a:pt x="367" y="327"/>
                          <a:pt x="387" y="345"/>
                        </a:cubicBezTo>
                        <a:cubicBezTo>
                          <a:pt x="408" y="364"/>
                          <a:pt x="410" y="395"/>
                          <a:pt x="391" y="416"/>
                        </a:cubicBezTo>
                        <a:cubicBezTo>
                          <a:pt x="348" y="464"/>
                          <a:pt x="290" y="491"/>
                          <a:pt x="227" y="4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27">
                    <a:extLst>
                      <a:ext uri="{FF2B5EF4-FFF2-40B4-BE49-F238E27FC236}">
                        <a16:creationId xmlns:a16="http://schemas.microsoft.com/office/drawing/2014/main" id="{BE2228E7-6144-E149-9540-AA75A61C9804}"/>
                      </a:ext>
                    </a:extLst>
                  </p:cNvPr>
                  <p:cNvSpPr>
                    <a:spLocks noEditPoints="1"/>
                  </p:cNvSpPr>
                  <p:nvPr/>
                </p:nvSpPr>
                <p:spPr bwMode="auto">
                  <a:xfrm>
                    <a:off x="1955997" y="2004226"/>
                    <a:ext cx="50399" cy="81206"/>
                  </a:xfrm>
                  <a:custGeom>
                    <a:avLst/>
                    <a:gdLst>
                      <a:gd name="T0" fmla="*/ 162 w 307"/>
                      <a:gd name="T1" fmla="*/ 0 h 494"/>
                      <a:gd name="T2" fmla="*/ 50 w 307"/>
                      <a:gd name="T3" fmla="*/ 0 h 494"/>
                      <a:gd name="T4" fmla="*/ 0 w 307"/>
                      <a:gd name="T5" fmla="*/ 50 h 494"/>
                      <a:gd name="T6" fmla="*/ 0 w 307"/>
                      <a:gd name="T7" fmla="*/ 444 h 494"/>
                      <a:gd name="T8" fmla="*/ 50 w 307"/>
                      <a:gd name="T9" fmla="*/ 494 h 494"/>
                      <a:gd name="T10" fmla="*/ 100 w 307"/>
                      <a:gd name="T11" fmla="*/ 444 h 494"/>
                      <a:gd name="T12" fmla="*/ 100 w 307"/>
                      <a:gd name="T13" fmla="*/ 309 h 494"/>
                      <a:gd name="T14" fmla="*/ 162 w 307"/>
                      <a:gd name="T15" fmla="*/ 309 h 494"/>
                      <a:gd name="T16" fmla="*/ 307 w 307"/>
                      <a:gd name="T17" fmla="*/ 154 h 494"/>
                      <a:gd name="T18" fmla="*/ 162 w 307"/>
                      <a:gd name="T19" fmla="*/ 0 h 494"/>
                      <a:gd name="T20" fmla="*/ 162 w 307"/>
                      <a:gd name="T21" fmla="*/ 208 h 494"/>
                      <a:gd name="T22" fmla="*/ 100 w 307"/>
                      <a:gd name="T23" fmla="*/ 208 h 494"/>
                      <a:gd name="T24" fmla="*/ 100 w 307"/>
                      <a:gd name="T25" fmla="*/ 100 h 494"/>
                      <a:gd name="T26" fmla="*/ 162 w 307"/>
                      <a:gd name="T27" fmla="*/ 100 h 494"/>
                      <a:gd name="T28" fmla="*/ 207 w 307"/>
                      <a:gd name="T29" fmla="*/ 154 h 494"/>
                      <a:gd name="T30" fmla="*/ 162 w 307"/>
                      <a:gd name="T31" fmla="*/ 208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7" h="494">
                        <a:moveTo>
                          <a:pt x="162" y="0"/>
                        </a:moveTo>
                        <a:cubicBezTo>
                          <a:pt x="50" y="0"/>
                          <a:pt x="50" y="0"/>
                          <a:pt x="50" y="0"/>
                        </a:cubicBezTo>
                        <a:cubicBezTo>
                          <a:pt x="22" y="0"/>
                          <a:pt x="0" y="22"/>
                          <a:pt x="0" y="50"/>
                        </a:cubicBezTo>
                        <a:cubicBezTo>
                          <a:pt x="0" y="444"/>
                          <a:pt x="0" y="444"/>
                          <a:pt x="0" y="444"/>
                        </a:cubicBezTo>
                        <a:cubicBezTo>
                          <a:pt x="0" y="471"/>
                          <a:pt x="22" y="494"/>
                          <a:pt x="50" y="494"/>
                        </a:cubicBezTo>
                        <a:cubicBezTo>
                          <a:pt x="78" y="494"/>
                          <a:pt x="100" y="471"/>
                          <a:pt x="100" y="444"/>
                        </a:cubicBezTo>
                        <a:cubicBezTo>
                          <a:pt x="100" y="309"/>
                          <a:pt x="100" y="309"/>
                          <a:pt x="100" y="309"/>
                        </a:cubicBezTo>
                        <a:cubicBezTo>
                          <a:pt x="162" y="309"/>
                          <a:pt x="162" y="309"/>
                          <a:pt x="162" y="309"/>
                        </a:cubicBezTo>
                        <a:cubicBezTo>
                          <a:pt x="233" y="309"/>
                          <a:pt x="307" y="251"/>
                          <a:pt x="307" y="154"/>
                        </a:cubicBezTo>
                        <a:cubicBezTo>
                          <a:pt x="307" y="58"/>
                          <a:pt x="233" y="0"/>
                          <a:pt x="162" y="0"/>
                        </a:cubicBezTo>
                        <a:close/>
                        <a:moveTo>
                          <a:pt x="162" y="208"/>
                        </a:moveTo>
                        <a:cubicBezTo>
                          <a:pt x="100" y="208"/>
                          <a:pt x="100" y="208"/>
                          <a:pt x="100" y="208"/>
                        </a:cubicBezTo>
                        <a:cubicBezTo>
                          <a:pt x="100" y="100"/>
                          <a:pt x="100" y="100"/>
                          <a:pt x="100" y="100"/>
                        </a:cubicBezTo>
                        <a:cubicBezTo>
                          <a:pt x="162" y="100"/>
                          <a:pt x="162" y="100"/>
                          <a:pt x="162" y="100"/>
                        </a:cubicBezTo>
                        <a:cubicBezTo>
                          <a:pt x="174" y="100"/>
                          <a:pt x="207" y="110"/>
                          <a:pt x="207" y="154"/>
                        </a:cubicBezTo>
                        <a:cubicBezTo>
                          <a:pt x="207" y="199"/>
                          <a:pt x="174" y="208"/>
                          <a:pt x="162" y="2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28">
                    <a:extLst>
                      <a:ext uri="{FF2B5EF4-FFF2-40B4-BE49-F238E27FC236}">
                        <a16:creationId xmlns:a16="http://schemas.microsoft.com/office/drawing/2014/main" id="{584B2154-4F0B-6C42-9E94-47649313FB94}"/>
                      </a:ext>
                    </a:extLst>
                  </p:cNvPr>
                  <p:cNvSpPr>
                    <a:spLocks/>
                  </p:cNvSpPr>
                  <p:nvPr/>
                </p:nvSpPr>
                <p:spPr bwMode="auto">
                  <a:xfrm>
                    <a:off x="2012378" y="2004375"/>
                    <a:ext cx="57129" cy="81057"/>
                  </a:xfrm>
                  <a:custGeom>
                    <a:avLst/>
                    <a:gdLst>
                      <a:gd name="T0" fmla="*/ 297 w 347"/>
                      <a:gd name="T1" fmla="*/ 392 h 493"/>
                      <a:gd name="T2" fmla="*/ 224 w 347"/>
                      <a:gd name="T3" fmla="*/ 392 h 493"/>
                      <a:gd name="T4" fmla="*/ 224 w 347"/>
                      <a:gd name="T5" fmla="*/ 101 h 493"/>
                      <a:gd name="T6" fmla="*/ 297 w 347"/>
                      <a:gd name="T7" fmla="*/ 101 h 493"/>
                      <a:gd name="T8" fmla="*/ 347 w 347"/>
                      <a:gd name="T9" fmla="*/ 51 h 493"/>
                      <a:gd name="T10" fmla="*/ 297 w 347"/>
                      <a:gd name="T11" fmla="*/ 0 h 493"/>
                      <a:gd name="T12" fmla="*/ 50 w 347"/>
                      <a:gd name="T13" fmla="*/ 0 h 493"/>
                      <a:gd name="T14" fmla="*/ 0 w 347"/>
                      <a:gd name="T15" fmla="*/ 51 h 493"/>
                      <a:gd name="T16" fmla="*/ 50 w 347"/>
                      <a:gd name="T17" fmla="*/ 101 h 493"/>
                      <a:gd name="T18" fmla="*/ 123 w 347"/>
                      <a:gd name="T19" fmla="*/ 101 h 493"/>
                      <a:gd name="T20" fmla="*/ 123 w 347"/>
                      <a:gd name="T21" fmla="*/ 392 h 493"/>
                      <a:gd name="T22" fmla="*/ 50 w 347"/>
                      <a:gd name="T23" fmla="*/ 392 h 493"/>
                      <a:gd name="T24" fmla="*/ 0 w 347"/>
                      <a:gd name="T25" fmla="*/ 443 h 493"/>
                      <a:gd name="T26" fmla="*/ 50 w 347"/>
                      <a:gd name="T27" fmla="*/ 493 h 493"/>
                      <a:gd name="T28" fmla="*/ 297 w 347"/>
                      <a:gd name="T29" fmla="*/ 493 h 493"/>
                      <a:gd name="T30" fmla="*/ 347 w 347"/>
                      <a:gd name="T31" fmla="*/ 443 h 493"/>
                      <a:gd name="T32" fmla="*/ 297 w 347"/>
                      <a:gd name="T33" fmla="*/ 39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7" h="493">
                        <a:moveTo>
                          <a:pt x="297" y="392"/>
                        </a:moveTo>
                        <a:cubicBezTo>
                          <a:pt x="224" y="392"/>
                          <a:pt x="224" y="392"/>
                          <a:pt x="224" y="392"/>
                        </a:cubicBezTo>
                        <a:cubicBezTo>
                          <a:pt x="224" y="101"/>
                          <a:pt x="224" y="101"/>
                          <a:pt x="224" y="101"/>
                        </a:cubicBezTo>
                        <a:cubicBezTo>
                          <a:pt x="297" y="101"/>
                          <a:pt x="297" y="101"/>
                          <a:pt x="297" y="101"/>
                        </a:cubicBezTo>
                        <a:cubicBezTo>
                          <a:pt x="325" y="101"/>
                          <a:pt x="347" y="78"/>
                          <a:pt x="347" y="51"/>
                        </a:cubicBezTo>
                        <a:cubicBezTo>
                          <a:pt x="347" y="23"/>
                          <a:pt x="325" y="0"/>
                          <a:pt x="297" y="0"/>
                        </a:cubicBezTo>
                        <a:cubicBezTo>
                          <a:pt x="50" y="0"/>
                          <a:pt x="50" y="0"/>
                          <a:pt x="50" y="0"/>
                        </a:cubicBezTo>
                        <a:cubicBezTo>
                          <a:pt x="22" y="0"/>
                          <a:pt x="0" y="23"/>
                          <a:pt x="0" y="51"/>
                        </a:cubicBezTo>
                        <a:cubicBezTo>
                          <a:pt x="0" y="78"/>
                          <a:pt x="22" y="101"/>
                          <a:pt x="50" y="101"/>
                        </a:cubicBezTo>
                        <a:cubicBezTo>
                          <a:pt x="123" y="101"/>
                          <a:pt x="123" y="101"/>
                          <a:pt x="123" y="101"/>
                        </a:cubicBezTo>
                        <a:cubicBezTo>
                          <a:pt x="123" y="392"/>
                          <a:pt x="123" y="392"/>
                          <a:pt x="123" y="392"/>
                        </a:cubicBezTo>
                        <a:cubicBezTo>
                          <a:pt x="50" y="392"/>
                          <a:pt x="50" y="392"/>
                          <a:pt x="50" y="392"/>
                        </a:cubicBezTo>
                        <a:cubicBezTo>
                          <a:pt x="22" y="392"/>
                          <a:pt x="0" y="415"/>
                          <a:pt x="0" y="443"/>
                        </a:cubicBezTo>
                        <a:cubicBezTo>
                          <a:pt x="0" y="470"/>
                          <a:pt x="22" y="493"/>
                          <a:pt x="50" y="493"/>
                        </a:cubicBezTo>
                        <a:cubicBezTo>
                          <a:pt x="297" y="493"/>
                          <a:pt x="297" y="493"/>
                          <a:pt x="297" y="493"/>
                        </a:cubicBezTo>
                        <a:cubicBezTo>
                          <a:pt x="325" y="493"/>
                          <a:pt x="347" y="470"/>
                          <a:pt x="347" y="443"/>
                        </a:cubicBezTo>
                        <a:cubicBezTo>
                          <a:pt x="347" y="415"/>
                          <a:pt x="325" y="392"/>
                          <a:pt x="297" y="3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29">
                    <a:extLst>
                      <a:ext uri="{FF2B5EF4-FFF2-40B4-BE49-F238E27FC236}">
                        <a16:creationId xmlns:a16="http://schemas.microsoft.com/office/drawing/2014/main" id="{69EA07A4-A9B2-D045-91C4-704F1B539325}"/>
                      </a:ext>
                    </a:extLst>
                  </p:cNvPr>
                  <p:cNvSpPr>
                    <a:spLocks noEditPoints="1"/>
                  </p:cNvSpPr>
                  <p:nvPr/>
                </p:nvSpPr>
                <p:spPr bwMode="auto">
                  <a:xfrm>
                    <a:off x="1876883" y="2002132"/>
                    <a:ext cx="73132" cy="83300"/>
                  </a:xfrm>
                  <a:custGeom>
                    <a:avLst/>
                    <a:gdLst>
                      <a:gd name="T0" fmla="*/ 434 w 444"/>
                      <a:gd name="T1" fmla="*/ 437 h 506"/>
                      <a:gd name="T2" fmla="*/ 268 w 444"/>
                      <a:gd name="T3" fmla="*/ 31 h 506"/>
                      <a:gd name="T4" fmla="*/ 268 w 444"/>
                      <a:gd name="T5" fmla="*/ 31 h 506"/>
                      <a:gd name="T6" fmla="*/ 245 w 444"/>
                      <a:gd name="T7" fmla="*/ 6 h 506"/>
                      <a:gd name="T8" fmla="*/ 241 w 444"/>
                      <a:gd name="T9" fmla="*/ 4 h 506"/>
                      <a:gd name="T10" fmla="*/ 241 w 444"/>
                      <a:gd name="T11" fmla="*/ 4 h 506"/>
                      <a:gd name="T12" fmla="*/ 237 w 444"/>
                      <a:gd name="T13" fmla="*/ 2 h 506"/>
                      <a:gd name="T14" fmla="*/ 232 w 444"/>
                      <a:gd name="T15" fmla="*/ 1 h 506"/>
                      <a:gd name="T16" fmla="*/ 227 w 444"/>
                      <a:gd name="T17" fmla="*/ 0 h 506"/>
                      <a:gd name="T18" fmla="*/ 222 w 444"/>
                      <a:gd name="T19" fmla="*/ 0 h 506"/>
                      <a:gd name="T20" fmla="*/ 217 w 444"/>
                      <a:gd name="T21" fmla="*/ 0 h 506"/>
                      <a:gd name="T22" fmla="*/ 212 w 444"/>
                      <a:gd name="T23" fmla="*/ 1 h 506"/>
                      <a:gd name="T24" fmla="*/ 207 w 444"/>
                      <a:gd name="T25" fmla="*/ 2 h 506"/>
                      <a:gd name="T26" fmla="*/ 203 w 444"/>
                      <a:gd name="T27" fmla="*/ 4 h 506"/>
                      <a:gd name="T28" fmla="*/ 203 w 444"/>
                      <a:gd name="T29" fmla="*/ 4 h 506"/>
                      <a:gd name="T30" fmla="*/ 199 w 444"/>
                      <a:gd name="T31" fmla="*/ 6 h 506"/>
                      <a:gd name="T32" fmla="*/ 176 w 444"/>
                      <a:gd name="T33" fmla="*/ 31 h 506"/>
                      <a:gd name="T34" fmla="*/ 176 w 444"/>
                      <a:gd name="T35" fmla="*/ 31 h 506"/>
                      <a:gd name="T36" fmla="*/ 10 w 444"/>
                      <a:gd name="T37" fmla="*/ 437 h 506"/>
                      <a:gd name="T38" fmla="*/ 38 w 444"/>
                      <a:gd name="T39" fmla="*/ 503 h 506"/>
                      <a:gd name="T40" fmla="*/ 57 w 444"/>
                      <a:gd name="T41" fmla="*/ 506 h 506"/>
                      <a:gd name="T42" fmla="*/ 103 w 444"/>
                      <a:gd name="T43" fmla="*/ 475 h 506"/>
                      <a:gd name="T44" fmla="*/ 137 w 444"/>
                      <a:gd name="T45" fmla="*/ 392 h 506"/>
                      <a:gd name="T46" fmla="*/ 307 w 444"/>
                      <a:gd name="T47" fmla="*/ 392 h 506"/>
                      <a:gd name="T48" fmla="*/ 341 w 444"/>
                      <a:gd name="T49" fmla="*/ 475 h 506"/>
                      <a:gd name="T50" fmla="*/ 387 w 444"/>
                      <a:gd name="T51" fmla="*/ 506 h 506"/>
                      <a:gd name="T52" fmla="*/ 406 w 444"/>
                      <a:gd name="T53" fmla="*/ 503 h 506"/>
                      <a:gd name="T54" fmla="*/ 434 w 444"/>
                      <a:gd name="T55" fmla="*/ 437 h 506"/>
                      <a:gd name="T56" fmla="*/ 178 w 444"/>
                      <a:gd name="T57" fmla="*/ 292 h 506"/>
                      <a:gd name="T58" fmla="*/ 222 w 444"/>
                      <a:gd name="T59" fmla="*/ 183 h 506"/>
                      <a:gd name="T60" fmla="*/ 266 w 444"/>
                      <a:gd name="T61" fmla="*/ 292 h 506"/>
                      <a:gd name="T62" fmla="*/ 178 w 444"/>
                      <a:gd name="T63" fmla="*/ 292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06">
                        <a:moveTo>
                          <a:pt x="434" y="437"/>
                        </a:moveTo>
                        <a:cubicBezTo>
                          <a:pt x="268" y="31"/>
                          <a:pt x="268" y="31"/>
                          <a:pt x="268" y="31"/>
                        </a:cubicBezTo>
                        <a:cubicBezTo>
                          <a:pt x="268" y="31"/>
                          <a:pt x="268" y="31"/>
                          <a:pt x="268" y="31"/>
                        </a:cubicBezTo>
                        <a:cubicBezTo>
                          <a:pt x="264" y="20"/>
                          <a:pt x="256" y="11"/>
                          <a:pt x="245" y="6"/>
                        </a:cubicBezTo>
                        <a:cubicBezTo>
                          <a:pt x="244" y="5"/>
                          <a:pt x="243" y="4"/>
                          <a:pt x="241" y="4"/>
                        </a:cubicBezTo>
                        <a:cubicBezTo>
                          <a:pt x="241" y="4"/>
                          <a:pt x="241" y="4"/>
                          <a:pt x="241" y="4"/>
                        </a:cubicBezTo>
                        <a:cubicBezTo>
                          <a:pt x="240" y="3"/>
                          <a:pt x="238" y="3"/>
                          <a:pt x="237" y="2"/>
                        </a:cubicBezTo>
                        <a:cubicBezTo>
                          <a:pt x="235" y="2"/>
                          <a:pt x="233" y="1"/>
                          <a:pt x="232" y="1"/>
                        </a:cubicBezTo>
                        <a:cubicBezTo>
                          <a:pt x="230" y="1"/>
                          <a:pt x="228" y="1"/>
                          <a:pt x="227" y="0"/>
                        </a:cubicBezTo>
                        <a:cubicBezTo>
                          <a:pt x="225" y="0"/>
                          <a:pt x="224" y="0"/>
                          <a:pt x="222" y="0"/>
                        </a:cubicBezTo>
                        <a:cubicBezTo>
                          <a:pt x="220" y="0"/>
                          <a:pt x="219" y="0"/>
                          <a:pt x="217" y="0"/>
                        </a:cubicBezTo>
                        <a:cubicBezTo>
                          <a:pt x="216" y="1"/>
                          <a:pt x="214" y="1"/>
                          <a:pt x="212" y="1"/>
                        </a:cubicBezTo>
                        <a:cubicBezTo>
                          <a:pt x="211" y="1"/>
                          <a:pt x="209" y="2"/>
                          <a:pt x="207" y="2"/>
                        </a:cubicBezTo>
                        <a:cubicBezTo>
                          <a:pt x="206" y="3"/>
                          <a:pt x="204" y="3"/>
                          <a:pt x="203" y="4"/>
                        </a:cubicBezTo>
                        <a:cubicBezTo>
                          <a:pt x="203" y="4"/>
                          <a:pt x="203" y="4"/>
                          <a:pt x="203" y="4"/>
                        </a:cubicBezTo>
                        <a:cubicBezTo>
                          <a:pt x="202" y="4"/>
                          <a:pt x="200" y="5"/>
                          <a:pt x="199" y="6"/>
                        </a:cubicBezTo>
                        <a:cubicBezTo>
                          <a:pt x="188" y="11"/>
                          <a:pt x="180" y="20"/>
                          <a:pt x="176" y="31"/>
                        </a:cubicBezTo>
                        <a:cubicBezTo>
                          <a:pt x="176" y="31"/>
                          <a:pt x="176" y="31"/>
                          <a:pt x="176" y="31"/>
                        </a:cubicBezTo>
                        <a:cubicBezTo>
                          <a:pt x="10" y="437"/>
                          <a:pt x="10" y="437"/>
                          <a:pt x="10" y="437"/>
                        </a:cubicBezTo>
                        <a:cubicBezTo>
                          <a:pt x="0" y="463"/>
                          <a:pt x="12" y="492"/>
                          <a:pt x="38" y="503"/>
                        </a:cubicBezTo>
                        <a:cubicBezTo>
                          <a:pt x="44" y="505"/>
                          <a:pt x="51" y="506"/>
                          <a:pt x="57" y="506"/>
                        </a:cubicBezTo>
                        <a:cubicBezTo>
                          <a:pt x="77" y="506"/>
                          <a:pt x="96" y="495"/>
                          <a:pt x="103" y="475"/>
                        </a:cubicBezTo>
                        <a:cubicBezTo>
                          <a:pt x="137" y="392"/>
                          <a:pt x="137" y="392"/>
                          <a:pt x="137" y="392"/>
                        </a:cubicBezTo>
                        <a:cubicBezTo>
                          <a:pt x="307" y="392"/>
                          <a:pt x="307" y="392"/>
                          <a:pt x="307" y="392"/>
                        </a:cubicBezTo>
                        <a:cubicBezTo>
                          <a:pt x="341" y="475"/>
                          <a:pt x="341" y="475"/>
                          <a:pt x="341" y="475"/>
                        </a:cubicBezTo>
                        <a:cubicBezTo>
                          <a:pt x="348" y="495"/>
                          <a:pt x="367" y="506"/>
                          <a:pt x="387" y="506"/>
                        </a:cubicBezTo>
                        <a:cubicBezTo>
                          <a:pt x="393" y="506"/>
                          <a:pt x="400" y="505"/>
                          <a:pt x="406" y="503"/>
                        </a:cubicBezTo>
                        <a:cubicBezTo>
                          <a:pt x="432" y="492"/>
                          <a:pt x="444" y="463"/>
                          <a:pt x="434" y="437"/>
                        </a:cubicBezTo>
                        <a:close/>
                        <a:moveTo>
                          <a:pt x="178" y="292"/>
                        </a:moveTo>
                        <a:cubicBezTo>
                          <a:pt x="222" y="183"/>
                          <a:pt x="222" y="183"/>
                          <a:pt x="222" y="183"/>
                        </a:cubicBezTo>
                        <a:cubicBezTo>
                          <a:pt x="266" y="292"/>
                          <a:pt x="266" y="292"/>
                          <a:pt x="266" y="292"/>
                        </a:cubicBezTo>
                        <a:lnTo>
                          <a:pt x="178" y="2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sp>
        <p:nvSpPr>
          <p:cNvPr id="263" name="TextBox 262">
            <a:extLst>
              <a:ext uri="{FF2B5EF4-FFF2-40B4-BE49-F238E27FC236}">
                <a16:creationId xmlns:a16="http://schemas.microsoft.com/office/drawing/2014/main" id="{035832F0-BC50-5D41-9F74-B313D9D0E0BB}"/>
              </a:ext>
            </a:extLst>
          </p:cNvPr>
          <p:cNvSpPr txBox="1"/>
          <p:nvPr/>
        </p:nvSpPr>
        <p:spPr>
          <a:xfrm>
            <a:off x="2621835" y="3999172"/>
            <a:ext cx="2312127" cy="276999"/>
          </a:xfrm>
          <a:prstGeom prst="rect">
            <a:avLst/>
          </a:prstGeom>
          <a:noFill/>
        </p:spPr>
        <p:txBody>
          <a:bodyPr wrap="square" rtlCol="0">
            <a:spAutoFit/>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5073"/>
                </a:solidFill>
                <a:effectLst/>
                <a:uLnTx/>
                <a:uFillTx/>
                <a:latin typeface="+mn-lt"/>
                <a:ea typeface="+mn-ea"/>
                <a:cs typeface="+mn-cs"/>
              </a:rPr>
              <a:t>ACI Multi-Site Appliance</a:t>
            </a:r>
          </a:p>
        </p:txBody>
      </p:sp>
      <p:cxnSp>
        <p:nvCxnSpPr>
          <p:cNvPr id="264" name="Elbow Connector 263">
            <a:extLst>
              <a:ext uri="{FF2B5EF4-FFF2-40B4-BE49-F238E27FC236}">
                <a16:creationId xmlns:a16="http://schemas.microsoft.com/office/drawing/2014/main" id="{A30F7CE5-9F8A-8943-9A70-6974DAC42768}"/>
              </a:ext>
            </a:extLst>
          </p:cNvPr>
          <p:cNvCxnSpPr>
            <a:cxnSpLocks/>
            <a:stCxn id="285" idx="0"/>
          </p:cNvCxnSpPr>
          <p:nvPr/>
        </p:nvCxnSpPr>
        <p:spPr>
          <a:xfrm rot="16200000" flipH="1">
            <a:off x="2198175" y="2401060"/>
            <a:ext cx="436003" cy="1999276"/>
          </a:xfrm>
          <a:prstGeom prst="bentConnector4">
            <a:avLst>
              <a:gd name="adj1" fmla="val -163390"/>
              <a:gd name="adj2" fmla="val 109116"/>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6" name="Elbow Connector 265">
            <a:extLst>
              <a:ext uri="{FF2B5EF4-FFF2-40B4-BE49-F238E27FC236}">
                <a16:creationId xmlns:a16="http://schemas.microsoft.com/office/drawing/2014/main" id="{C2482F41-2351-B342-B5A5-7926EC958A94}"/>
              </a:ext>
            </a:extLst>
          </p:cNvPr>
          <p:cNvCxnSpPr>
            <a:cxnSpLocks/>
            <a:stCxn id="332" idx="0"/>
          </p:cNvCxnSpPr>
          <p:nvPr/>
        </p:nvCxnSpPr>
        <p:spPr>
          <a:xfrm rot="16200000" flipH="1">
            <a:off x="3126860" y="3058662"/>
            <a:ext cx="58494" cy="788121"/>
          </a:xfrm>
          <a:prstGeom prst="bentConnector4">
            <a:avLst>
              <a:gd name="adj1" fmla="val -911888"/>
              <a:gd name="adj2" fmla="val 95623"/>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8" name="Elbow Connector 267">
            <a:extLst>
              <a:ext uri="{FF2B5EF4-FFF2-40B4-BE49-F238E27FC236}">
                <a16:creationId xmlns:a16="http://schemas.microsoft.com/office/drawing/2014/main" id="{D6E14423-AA4A-794D-990C-AAC50EB2C7FF}"/>
              </a:ext>
            </a:extLst>
          </p:cNvPr>
          <p:cNvCxnSpPr>
            <a:cxnSpLocks/>
            <a:stCxn id="206" idx="0"/>
          </p:cNvCxnSpPr>
          <p:nvPr/>
        </p:nvCxnSpPr>
        <p:spPr>
          <a:xfrm rot="16200000" flipH="1" flipV="1">
            <a:off x="4259417" y="2836754"/>
            <a:ext cx="509246" cy="1384126"/>
          </a:xfrm>
          <a:prstGeom prst="bentConnector4">
            <a:avLst>
              <a:gd name="adj1" fmla="val -78367"/>
              <a:gd name="adj2" fmla="val 87165"/>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55" name="TextBox 454">
            <a:extLst>
              <a:ext uri="{FF2B5EF4-FFF2-40B4-BE49-F238E27FC236}">
                <a16:creationId xmlns:a16="http://schemas.microsoft.com/office/drawing/2014/main" id="{8EA3193F-DDA4-8D4F-A2B9-9D9B99C51E14}"/>
              </a:ext>
            </a:extLst>
          </p:cNvPr>
          <p:cNvSpPr txBox="1"/>
          <p:nvPr/>
        </p:nvSpPr>
        <p:spPr>
          <a:xfrm>
            <a:off x="6634459" y="2350342"/>
            <a:ext cx="1526380" cy="258532"/>
          </a:xfrm>
          <a:prstGeom prst="rect">
            <a:avLst/>
          </a:prstGeom>
          <a:noFill/>
        </p:spPr>
        <p:txBody>
          <a:bodyPr wrap="none" rtlCol="0">
            <a:spAutoFit/>
          </a:bodyPr>
          <a:lstStyle/>
          <a:p>
            <a:pPr marL="0" marR="0" lvl="0" indent="0" algn="ctr" defTabSz="914377" rtl="0" eaLnBrk="1" fontAlgn="auto" latinLnBrk="0" hangingPunct="1">
              <a:lnSpc>
                <a:spcPct val="90000"/>
              </a:lnSpc>
              <a:spcBef>
                <a:spcPts val="800"/>
              </a:spcBef>
              <a:spcAft>
                <a:spcPts val="0"/>
              </a:spcAft>
              <a:buClrTx/>
              <a:buSzTx/>
              <a:buFontTx/>
              <a:buNone/>
              <a:tabLst/>
              <a:defRPr/>
            </a:pPr>
            <a:r>
              <a:rPr kumimoji="0" lang="en-US" sz="1200" b="0" i="0" u="none" strike="noStrike" kern="1200" cap="none" spc="0" normalizeH="0" baseline="0" noProof="0" dirty="0">
                <a:ln>
                  <a:noFill/>
                </a:ln>
                <a:solidFill>
                  <a:srgbClr val="39393B"/>
                </a:solidFill>
                <a:effectLst/>
                <a:uLnTx/>
                <a:uFillTx/>
                <a:latin typeface="+mn-lt"/>
                <a:ea typeface="+mn-ea"/>
                <a:cs typeface="+mn-cs"/>
              </a:rPr>
              <a:t>Bare Metal Cloud </a:t>
            </a:r>
            <a:r>
              <a:rPr kumimoji="0" lang="en-US" sz="1200" b="1" i="0" u="none" strike="noStrike" kern="1200" cap="none" spc="0" normalizeH="0" baseline="0" noProof="0" dirty="0">
                <a:ln>
                  <a:noFill/>
                </a:ln>
                <a:solidFill>
                  <a:srgbClr val="39393B"/>
                </a:solidFill>
                <a:effectLst/>
                <a:uLnTx/>
                <a:uFillTx/>
                <a:latin typeface="+mn-lt"/>
                <a:ea typeface="+mn-ea"/>
                <a:cs typeface="+mn-cs"/>
              </a:rPr>
              <a:t>B</a:t>
            </a:r>
          </a:p>
        </p:txBody>
      </p:sp>
      <p:sp>
        <p:nvSpPr>
          <p:cNvPr id="458" name="Freeform 5">
            <a:extLst>
              <a:ext uri="{FF2B5EF4-FFF2-40B4-BE49-F238E27FC236}">
                <a16:creationId xmlns:a16="http://schemas.microsoft.com/office/drawing/2014/main" id="{B19524E6-DBBE-4349-9BFD-42CE7CEF8049}"/>
              </a:ext>
            </a:extLst>
          </p:cNvPr>
          <p:cNvSpPr>
            <a:spLocks noEditPoints="1"/>
          </p:cNvSpPr>
          <p:nvPr/>
        </p:nvSpPr>
        <p:spPr bwMode="auto">
          <a:xfrm>
            <a:off x="6502539" y="2332772"/>
            <a:ext cx="60066" cy="84599"/>
          </a:xfrm>
          <a:custGeom>
            <a:avLst/>
            <a:gdLst>
              <a:gd name="T0" fmla="*/ 242 w 484"/>
              <a:gd name="T1" fmla="*/ 0 h 683"/>
              <a:gd name="T2" fmla="*/ 0 w 484"/>
              <a:gd name="T3" fmla="*/ 242 h 683"/>
              <a:gd name="T4" fmla="*/ 0 w 484"/>
              <a:gd name="T5" fmla="*/ 628 h 683"/>
              <a:gd name="T6" fmla="*/ 56 w 484"/>
              <a:gd name="T7" fmla="*/ 683 h 683"/>
              <a:gd name="T8" fmla="*/ 111 w 484"/>
              <a:gd name="T9" fmla="*/ 628 h 683"/>
              <a:gd name="T10" fmla="*/ 111 w 484"/>
              <a:gd name="T11" fmla="*/ 427 h 683"/>
              <a:gd name="T12" fmla="*/ 373 w 484"/>
              <a:gd name="T13" fmla="*/ 427 h 683"/>
              <a:gd name="T14" fmla="*/ 373 w 484"/>
              <a:gd name="T15" fmla="*/ 628 h 683"/>
              <a:gd name="T16" fmla="*/ 429 w 484"/>
              <a:gd name="T17" fmla="*/ 683 h 683"/>
              <a:gd name="T18" fmla="*/ 484 w 484"/>
              <a:gd name="T19" fmla="*/ 628 h 683"/>
              <a:gd name="T20" fmla="*/ 484 w 484"/>
              <a:gd name="T21" fmla="*/ 242 h 683"/>
              <a:gd name="T22" fmla="*/ 242 w 484"/>
              <a:gd name="T23" fmla="*/ 0 h 683"/>
              <a:gd name="T24" fmla="*/ 111 w 484"/>
              <a:gd name="T25" fmla="*/ 317 h 683"/>
              <a:gd name="T26" fmla="*/ 111 w 484"/>
              <a:gd name="T27" fmla="*/ 242 h 683"/>
              <a:gd name="T28" fmla="*/ 242 w 484"/>
              <a:gd name="T29" fmla="*/ 111 h 683"/>
              <a:gd name="T30" fmla="*/ 373 w 484"/>
              <a:gd name="T31" fmla="*/ 242 h 683"/>
              <a:gd name="T32" fmla="*/ 373 w 484"/>
              <a:gd name="T33" fmla="*/ 317 h 683"/>
              <a:gd name="T34" fmla="*/ 111 w 484"/>
              <a:gd name="T35" fmla="*/ 317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4" h="683">
                <a:moveTo>
                  <a:pt x="242" y="0"/>
                </a:moveTo>
                <a:cubicBezTo>
                  <a:pt x="109" y="0"/>
                  <a:pt x="0" y="108"/>
                  <a:pt x="0" y="242"/>
                </a:cubicBezTo>
                <a:cubicBezTo>
                  <a:pt x="0" y="628"/>
                  <a:pt x="0" y="628"/>
                  <a:pt x="0" y="628"/>
                </a:cubicBezTo>
                <a:cubicBezTo>
                  <a:pt x="0" y="659"/>
                  <a:pt x="25" y="683"/>
                  <a:pt x="56" y="683"/>
                </a:cubicBezTo>
                <a:cubicBezTo>
                  <a:pt x="86" y="683"/>
                  <a:pt x="111" y="659"/>
                  <a:pt x="111" y="628"/>
                </a:cubicBezTo>
                <a:cubicBezTo>
                  <a:pt x="111" y="427"/>
                  <a:pt x="111" y="427"/>
                  <a:pt x="111" y="427"/>
                </a:cubicBezTo>
                <a:cubicBezTo>
                  <a:pt x="373" y="427"/>
                  <a:pt x="373" y="427"/>
                  <a:pt x="373" y="427"/>
                </a:cubicBezTo>
                <a:cubicBezTo>
                  <a:pt x="373" y="628"/>
                  <a:pt x="373" y="628"/>
                  <a:pt x="373" y="628"/>
                </a:cubicBezTo>
                <a:cubicBezTo>
                  <a:pt x="373" y="659"/>
                  <a:pt x="398" y="683"/>
                  <a:pt x="429" y="683"/>
                </a:cubicBezTo>
                <a:cubicBezTo>
                  <a:pt x="459" y="683"/>
                  <a:pt x="484" y="659"/>
                  <a:pt x="484" y="628"/>
                </a:cubicBezTo>
                <a:cubicBezTo>
                  <a:pt x="484" y="242"/>
                  <a:pt x="484" y="242"/>
                  <a:pt x="484" y="242"/>
                </a:cubicBezTo>
                <a:cubicBezTo>
                  <a:pt x="484" y="108"/>
                  <a:pt x="376" y="0"/>
                  <a:pt x="242" y="0"/>
                </a:cubicBezTo>
                <a:close/>
                <a:moveTo>
                  <a:pt x="111" y="317"/>
                </a:moveTo>
                <a:cubicBezTo>
                  <a:pt x="111" y="242"/>
                  <a:pt x="111" y="242"/>
                  <a:pt x="111" y="242"/>
                </a:cubicBezTo>
                <a:cubicBezTo>
                  <a:pt x="111" y="169"/>
                  <a:pt x="170" y="111"/>
                  <a:pt x="242" y="111"/>
                </a:cubicBezTo>
                <a:cubicBezTo>
                  <a:pt x="315" y="111"/>
                  <a:pt x="373" y="169"/>
                  <a:pt x="373" y="242"/>
                </a:cubicBezTo>
                <a:cubicBezTo>
                  <a:pt x="373" y="317"/>
                  <a:pt x="373" y="317"/>
                  <a:pt x="373" y="317"/>
                </a:cubicBezTo>
                <a:lnTo>
                  <a:pt x="111" y="3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39393B"/>
              </a:solidFill>
              <a:effectLst/>
              <a:uLnTx/>
              <a:uFillTx/>
              <a:latin typeface="+mn-lt"/>
              <a:ea typeface="+mn-ea"/>
              <a:cs typeface="+mn-cs"/>
            </a:endParaRPr>
          </a:p>
        </p:txBody>
      </p:sp>
      <p:sp>
        <p:nvSpPr>
          <p:cNvPr id="459" name="Freeform 458">
            <a:extLst>
              <a:ext uri="{FF2B5EF4-FFF2-40B4-BE49-F238E27FC236}">
                <a16:creationId xmlns:a16="http://schemas.microsoft.com/office/drawing/2014/main" id="{C017A27A-421F-5644-9E13-24F535BC5435}"/>
              </a:ext>
            </a:extLst>
          </p:cNvPr>
          <p:cNvSpPr>
            <a:spLocks noChangeAspect="1"/>
          </p:cNvSpPr>
          <p:nvPr/>
        </p:nvSpPr>
        <p:spPr bwMode="auto">
          <a:xfrm>
            <a:off x="6059705" y="1423417"/>
            <a:ext cx="1647827" cy="816266"/>
          </a:xfrm>
          <a:custGeom>
            <a:avLst/>
            <a:gdLst>
              <a:gd name="connsiteX0" fmla="*/ 1202362 w 1983536"/>
              <a:gd name="connsiteY0" fmla="*/ 0 h 982564"/>
              <a:gd name="connsiteX1" fmla="*/ 1445912 w 1983536"/>
              <a:gd name="connsiteY1" fmla="*/ 0 h 982564"/>
              <a:gd name="connsiteX2" fmla="*/ 1663367 w 1983536"/>
              <a:gd name="connsiteY2" fmla="*/ 209085 h 982564"/>
              <a:gd name="connsiteX3" fmla="*/ 1649789 w 1983536"/>
              <a:gd name="connsiteY3" fmla="*/ 277961 h 982564"/>
              <a:gd name="connsiteX4" fmla="*/ 1674181 w 1983536"/>
              <a:gd name="connsiteY4" fmla="*/ 280359 h 982564"/>
              <a:gd name="connsiteX5" fmla="*/ 1847371 w 1983536"/>
              <a:gd name="connsiteY5" fmla="*/ 493800 h 982564"/>
              <a:gd name="connsiteX6" fmla="*/ 1832398 w 1983536"/>
              <a:gd name="connsiteY6" fmla="*/ 565259 h 982564"/>
              <a:gd name="connsiteX7" fmla="*/ 1855080 w 1983536"/>
              <a:gd name="connsiteY7" fmla="*/ 572562 h 982564"/>
              <a:gd name="connsiteX8" fmla="*/ 1983536 w 1983536"/>
              <a:gd name="connsiteY8" fmla="*/ 773480 h 982564"/>
              <a:gd name="connsiteX9" fmla="*/ 1774743 w 1983536"/>
              <a:gd name="connsiteY9" fmla="*/ 982564 h 982564"/>
              <a:gd name="connsiteX10" fmla="*/ 208793 w 1983536"/>
              <a:gd name="connsiteY10" fmla="*/ 982564 h 982564"/>
              <a:gd name="connsiteX11" fmla="*/ 0 w 1983536"/>
              <a:gd name="connsiteY11" fmla="*/ 773480 h 982564"/>
              <a:gd name="connsiteX12" fmla="*/ 208793 w 1983536"/>
              <a:gd name="connsiteY12" fmla="*/ 555683 h 982564"/>
              <a:gd name="connsiteX13" fmla="*/ 450784 w 1983536"/>
              <a:gd name="connsiteY13" fmla="*/ 555683 h 982564"/>
              <a:gd name="connsiteX14" fmla="*/ 437922 w 1983536"/>
              <a:gd name="connsiteY14" fmla="*/ 493800 h 982564"/>
              <a:gd name="connsiteX15" fmla="*/ 646729 w 1983536"/>
              <a:gd name="connsiteY15" fmla="*/ 276003 h 982564"/>
              <a:gd name="connsiteX16" fmla="*/ 971240 w 1983536"/>
              <a:gd name="connsiteY16" fmla="*/ 276003 h 982564"/>
              <a:gd name="connsiteX17" fmla="*/ 1006690 w 1983536"/>
              <a:gd name="connsiteY17" fmla="*/ 276003 h 982564"/>
              <a:gd name="connsiteX18" fmla="*/ 993604 w 1983536"/>
              <a:gd name="connsiteY18" fmla="*/ 209085 h 982564"/>
              <a:gd name="connsiteX19" fmla="*/ 1202362 w 1983536"/>
              <a:gd name="connsiteY19" fmla="*/ 0 h 98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83536" h="982564">
                <a:moveTo>
                  <a:pt x="1202362" y="0"/>
                </a:moveTo>
                <a:cubicBezTo>
                  <a:pt x="1445912" y="0"/>
                  <a:pt x="1445912" y="0"/>
                  <a:pt x="1445912" y="0"/>
                </a:cubicBezTo>
                <a:cubicBezTo>
                  <a:pt x="1567687" y="0"/>
                  <a:pt x="1663367" y="95830"/>
                  <a:pt x="1663367" y="209085"/>
                </a:cubicBezTo>
                <a:lnTo>
                  <a:pt x="1649789" y="277961"/>
                </a:lnTo>
                <a:lnTo>
                  <a:pt x="1674181" y="280359"/>
                </a:lnTo>
                <a:cubicBezTo>
                  <a:pt x="1774098" y="300369"/>
                  <a:pt x="1847371" y="387079"/>
                  <a:pt x="1847371" y="493800"/>
                </a:cubicBezTo>
                <a:lnTo>
                  <a:pt x="1832398" y="565259"/>
                </a:lnTo>
                <a:lnTo>
                  <a:pt x="1855080" y="572562"/>
                </a:lnTo>
                <a:cubicBezTo>
                  <a:pt x="1929707" y="605232"/>
                  <a:pt x="1983536" y="682005"/>
                  <a:pt x="1983536" y="773480"/>
                </a:cubicBezTo>
                <a:cubicBezTo>
                  <a:pt x="1983536" y="886734"/>
                  <a:pt x="1887839" y="982564"/>
                  <a:pt x="1774743" y="982564"/>
                </a:cubicBezTo>
                <a:cubicBezTo>
                  <a:pt x="208793" y="982564"/>
                  <a:pt x="208793" y="982564"/>
                  <a:pt x="208793" y="982564"/>
                </a:cubicBezTo>
                <a:cubicBezTo>
                  <a:pt x="95697" y="982564"/>
                  <a:pt x="0" y="886734"/>
                  <a:pt x="0" y="773480"/>
                </a:cubicBezTo>
                <a:cubicBezTo>
                  <a:pt x="0" y="651514"/>
                  <a:pt x="95697" y="555683"/>
                  <a:pt x="208793" y="555683"/>
                </a:cubicBezTo>
                <a:lnTo>
                  <a:pt x="450784" y="555683"/>
                </a:lnTo>
                <a:lnTo>
                  <a:pt x="437922" y="493800"/>
                </a:lnTo>
                <a:cubicBezTo>
                  <a:pt x="437922" y="371833"/>
                  <a:pt x="533625" y="276003"/>
                  <a:pt x="646729" y="276003"/>
                </a:cubicBezTo>
                <a:cubicBezTo>
                  <a:pt x="769621" y="276003"/>
                  <a:pt x="877151" y="276003"/>
                  <a:pt x="971240" y="276003"/>
                </a:cubicBezTo>
                <a:lnTo>
                  <a:pt x="1006690" y="276003"/>
                </a:lnTo>
                <a:lnTo>
                  <a:pt x="993604" y="209085"/>
                </a:lnTo>
                <a:cubicBezTo>
                  <a:pt x="993604" y="95830"/>
                  <a:pt x="1089285" y="0"/>
                  <a:pt x="1202362" y="0"/>
                </a:cubicBezTo>
                <a:close/>
              </a:path>
            </a:pathLst>
          </a:custGeom>
          <a:solidFill>
            <a:schemeClr val="bg2"/>
          </a:solidFill>
          <a:ln w="19050">
            <a:solidFill>
              <a:schemeClr val="accent1"/>
            </a:solidFill>
          </a:ln>
          <a:extLst/>
        </p:spPr>
        <p:txBody>
          <a:bodyPr vert="horz" wrap="square" lIns="91440" tIns="45720" rIns="91440" bIns="45720" numCol="1" anchor="t" anchorCtr="0" compatLnSpc="1">
            <a:prstTxWarp prst="textNoShape">
              <a:avLst/>
            </a:prstTxWarp>
            <a:noAutofit/>
          </a:bodyPr>
          <a:lstStyle/>
          <a:p>
            <a:endParaRPr lang="en-US"/>
          </a:p>
        </p:txBody>
      </p:sp>
      <p:grpSp>
        <p:nvGrpSpPr>
          <p:cNvPr id="460" name="Group 459">
            <a:extLst>
              <a:ext uri="{FF2B5EF4-FFF2-40B4-BE49-F238E27FC236}">
                <a16:creationId xmlns:a16="http://schemas.microsoft.com/office/drawing/2014/main" id="{5A3EE463-0D41-654E-BE88-1B26A2B8C1CA}"/>
              </a:ext>
            </a:extLst>
          </p:cNvPr>
          <p:cNvGrpSpPr>
            <a:grpSpLocks noChangeAspect="1"/>
          </p:cNvGrpSpPr>
          <p:nvPr/>
        </p:nvGrpSpPr>
        <p:grpSpPr>
          <a:xfrm>
            <a:off x="6071883" y="1992554"/>
            <a:ext cx="430656" cy="430655"/>
            <a:chOff x="8729812" y="2966170"/>
            <a:chExt cx="602382" cy="602382"/>
          </a:xfrm>
        </p:grpSpPr>
        <p:sp>
          <p:nvSpPr>
            <p:cNvPr id="461" name="Oval 460">
              <a:extLst>
                <a:ext uri="{FF2B5EF4-FFF2-40B4-BE49-F238E27FC236}">
                  <a16:creationId xmlns:a16="http://schemas.microsoft.com/office/drawing/2014/main" id="{885E2982-A428-B74C-9667-566110E606F2}"/>
                </a:ext>
              </a:extLst>
            </p:cNvPr>
            <p:cNvSpPr/>
            <p:nvPr/>
          </p:nvSpPr>
          <p:spPr>
            <a:xfrm>
              <a:off x="8729812" y="2966170"/>
              <a:ext cx="602382" cy="602382"/>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62" name="Group 461">
              <a:extLst>
                <a:ext uri="{FF2B5EF4-FFF2-40B4-BE49-F238E27FC236}">
                  <a16:creationId xmlns:a16="http://schemas.microsoft.com/office/drawing/2014/main" id="{DEF3768B-28F7-6A4F-BBBE-D41B2D1A18DC}"/>
                </a:ext>
              </a:extLst>
            </p:cNvPr>
            <p:cNvGrpSpPr/>
            <p:nvPr/>
          </p:nvGrpSpPr>
          <p:grpSpPr>
            <a:xfrm>
              <a:off x="8788738" y="2995746"/>
              <a:ext cx="484538" cy="543226"/>
              <a:chOff x="1556604" y="1527439"/>
              <a:chExt cx="925392" cy="1037476"/>
            </a:xfrm>
          </p:grpSpPr>
          <p:grpSp>
            <p:nvGrpSpPr>
              <p:cNvPr id="463" name="Group 462">
                <a:extLst>
                  <a:ext uri="{FF2B5EF4-FFF2-40B4-BE49-F238E27FC236}">
                    <a16:creationId xmlns:a16="http://schemas.microsoft.com/office/drawing/2014/main" id="{67DDCC79-61CC-F045-B57D-67A9C75C8A58}"/>
                  </a:ext>
                </a:extLst>
              </p:cNvPr>
              <p:cNvGrpSpPr/>
              <p:nvPr/>
            </p:nvGrpSpPr>
            <p:grpSpPr>
              <a:xfrm>
                <a:off x="1556604" y="1527439"/>
                <a:ext cx="925392" cy="1037476"/>
                <a:chOff x="4108155" y="1527439"/>
                <a:chExt cx="925392" cy="1037476"/>
              </a:xfrm>
            </p:grpSpPr>
            <p:sp>
              <p:nvSpPr>
                <p:cNvPr id="473" name="Freeform 6">
                  <a:extLst>
                    <a:ext uri="{FF2B5EF4-FFF2-40B4-BE49-F238E27FC236}">
                      <a16:creationId xmlns:a16="http://schemas.microsoft.com/office/drawing/2014/main" id="{6212417B-0A4B-7C46-A053-8ED7DAE08DF1}"/>
                    </a:ext>
                  </a:extLst>
                </p:cNvPr>
                <p:cNvSpPr>
                  <a:spLocks/>
                </p:cNvSpPr>
                <p:nvPr/>
              </p:nvSpPr>
              <p:spPr bwMode="auto">
                <a:xfrm rot="2700000">
                  <a:off x="4341825" y="1889339"/>
                  <a:ext cx="748913" cy="25113"/>
                </a:xfrm>
                <a:custGeom>
                  <a:avLst/>
                  <a:gdLst>
                    <a:gd name="T0" fmla="*/ 0 w 352"/>
                    <a:gd name="T1" fmla="*/ 12 h 12"/>
                    <a:gd name="T2" fmla="*/ 352 w 352"/>
                    <a:gd name="T3" fmla="*/ 12 h 12"/>
                    <a:gd name="T4" fmla="*/ 345 w 352"/>
                    <a:gd name="T5" fmla="*/ 0 h 12"/>
                    <a:gd name="T6" fmla="*/ 6 w 352"/>
                    <a:gd name="T7" fmla="*/ 0 h 12"/>
                    <a:gd name="T8" fmla="*/ 0 w 352"/>
                    <a:gd name="T9" fmla="*/ 12 h 12"/>
                  </a:gdLst>
                  <a:ahLst/>
                  <a:cxnLst>
                    <a:cxn ang="0">
                      <a:pos x="T0" y="T1"/>
                    </a:cxn>
                    <a:cxn ang="0">
                      <a:pos x="T2" y="T3"/>
                    </a:cxn>
                    <a:cxn ang="0">
                      <a:pos x="T4" y="T5"/>
                    </a:cxn>
                    <a:cxn ang="0">
                      <a:pos x="T6" y="T7"/>
                    </a:cxn>
                    <a:cxn ang="0">
                      <a:pos x="T8" y="T9"/>
                    </a:cxn>
                  </a:cxnLst>
                  <a:rect l="0" t="0" r="r" b="b"/>
                  <a:pathLst>
                    <a:path w="352" h="12">
                      <a:moveTo>
                        <a:pt x="0" y="12"/>
                      </a:moveTo>
                      <a:cubicBezTo>
                        <a:pt x="352" y="12"/>
                        <a:pt x="352" y="12"/>
                        <a:pt x="352" y="12"/>
                      </a:cubicBezTo>
                      <a:cubicBezTo>
                        <a:pt x="350" y="8"/>
                        <a:pt x="348" y="4"/>
                        <a:pt x="345" y="0"/>
                      </a:cubicBezTo>
                      <a:cubicBezTo>
                        <a:pt x="6" y="0"/>
                        <a:pt x="6" y="0"/>
                        <a:pt x="6" y="0"/>
                      </a:cubicBezTo>
                      <a:cubicBezTo>
                        <a:pt x="4" y="4"/>
                        <a:pt x="2" y="8"/>
                        <a:pt x="0"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7">
                  <a:extLst>
                    <a:ext uri="{FF2B5EF4-FFF2-40B4-BE49-F238E27FC236}">
                      <a16:creationId xmlns:a16="http://schemas.microsoft.com/office/drawing/2014/main" id="{82EA3987-0870-0F4F-919A-21D7DD1172C5}"/>
                    </a:ext>
                  </a:extLst>
                </p:cNvPr>
                <p:cNvSpPr>
                  <a:spLocks/>
                </p:cNvSpPr>
                <p:nvPr/>
              </p:nvSpPr>
              <p:spPr bwMode="auto">
                <a:xfrm rot="2700000">
                  <a:off x="4150139" y="2032855"/>
                  <a:ext cx="843088" cy="26010"/>
                </a:xfrm>
                <a:custGeom>
                  <a:avLst/>
                  <a:gdLst>
                    <a:gd name="T0" fmla="*/ 0 w 396"/>
                    <a:gd name="T1" fmla="*/ 6 h 12"/>
                    <a:gd name="T2" fmla="*/ 0 w 396"/>
                    <a:gd name="T3" fmla="*/ 12 h 12"/>
                    <a:gd name="T4" fmla="*/ 396 w 396"/>
                    <a:gd name="T5" fmla="*/ 12 h 12"/>
                    <a:gd name="T6" fmla="*/ 396 w 396"/>
                    <a:gd name="T7" fmla="*/ 6 h 12"/>
                    <a:gd name="T8" fmla="*/ 396 w 396"/>
                    <a:gd name="T9" fmla="*/ 0 h 12"/>
                    <a:gd name="T10" fmla="*/ 0 w 396"/>
                    <a:gd name="T11" fmla="*/ 0 h 12"/>
                    <a:gd name="T12" fmla="*/ 0 w 396"/>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396" h="12">
                      <a:moveTo>
                        <a:pt x="0" y="6"/>
                      </a:moveTo>
                      <a:cubicBezTo>
                        <a:pt x="0" y="8"/>
                        <a:pt x="0" y="10"/>
                        <a:pt x="0" y="12"/>
                      </a:cubicBezTo>
                      <a:cubicBezTo>
                        <a:pt x="396" y="12"/>
                        <a:pt x="396" y="12"/>
                        <a:pt x="396" y="12"/>
                      </a:cubicBezTo>
                      <a:cubicBezTo>
                        <a:pt x="396" y="10"/>
                        <a:pt x="396" y="8"/>
                        <a:pt x="396" y="6"/>
                      </a:cubicBezTo>
                      <a:cubicBezTo>
                        <a:pt x="396" y="4"/>
                        <a:pt x="396" y="2"/>
                        <a:pt x="396" y="0"/>
                      </a:cubicBezTo>
                      <a:cubicBezTo>
                        <a:pt x="0" y="0"/>
                        <a:pt x="0" y="0"/>
                        <a:pt x="0" y="0"/>
                      </a:cubicBezTo>
                      <a:cubicBezTo>
                        <a:pt x="0" y="2"/>
                        <a:pt x="0" y="4"/>
                        <a:pt x="0" y="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8">
                  <a:extLst>
                    <a:ext uri="{FF2B5EF4-FFF2-40B4-BE49-F238E27FC236}">
                      <a16:creationId xmlns:a16="http://schemas.microsoft.com/office/drawing/2014/main" id="{C0623FAE-9E79-4443-9CFD-39A72F28F312}"/>
                    </a:ext>
                  </a:extLst>
                </p:cNvPr>
                <p:cNvSpPr>
                  <a:spLocks/>
                </p:cNvSpPr>
                <p:nvPr/>
              </p:nvSpPr>
              <p:spPr bwMode="auto">
                <a:xfrm rot="2700000">
                  <a:off x="4053262" y="2177902"/>
                  <a:ext cx="748913" cy="25113"/>
                </a:xfrm>
                <a:custGeom>
                  <a:avLst/>
                  <a:gdLst>
                    <a:gd name="T0" fmla="*/ 6 w 352"/>
                    <a:gd name="T1" fmla="*/ 12 h 12"/>
                    <a:gd name="T2" fmla="*/ 346 w 352"/>
                    <a:gd name="T3" fmla="*/ 12 h 12"/>
                    <a:gd name="T4" fmla="*/ 352 w 352"/>
                    <a:gd name="T5" fmla="*/ 0 h 12"/>
                    <a:gd name="T6" fmla="*/ 0 w 352"/>
                    <a:gd name="T7" fmla="*/ 0 h 12"/>
                    <a:gd name="T8" fmla="*/ 6 w 352"/>
                    <a:gd name="T9" fmla="*/ 12 h 12"/>
                  </a:gdLst>
                  <a:ahLst/>
                  <a:cxnLst>
                    <a:cxn ang="0">
                      <a:pos x="T0" y="T1"/>
                    </a:cxn>
                    <a:cxn ang="0">
                      <a:pos x="T2" y="T3"/>
                    </a:cxn>
                    <a:cxn ang="0">
                      <a:pos x="T4" y="T5"/>
                    </a:cxn>
                    <a:cxn ang="0">
                      <a:pos x="T6" y="T7"/>
                    </a:cxn>
                    <a:cxn ang="0">
                      <a:pos x="T8" y="T9"/>
                    </a:cxn>
                  </a:cxnLst>
                  <a:rect l="0" t="0" r="r" b="b"/>
                  <a:pathLst>
                    <a:path w="352" h="12">
                      <a:moveTo>
                        <a:pt x="6" y="12"/>
                      </a:moveTo>
                      <a:cubicBezTo>
                        <a:pt x="346" y="12"/>
                        <a:pt x="346" y="12"/>
                        <a:pt x="346" y="12"/>
                      </a:cubicBezTo>
                      <a:cubicBezTo>
                        <a:pt x="348" y="8"/>
                        <a:pt x="350" y="4"/>
                        <a:pt x="352" y="0"/>
                      </a:cubicBezTo>
                      <a:cubicBezTo>
                        <a:pt x="0" y="0"/>
                        <a:pt x="0" y="0"/>
                        <a:pt x="0" y="0"/>
                      </a:cubicBezTo>
                      <a:cubicBezTo>
                        <a:pt x="2" y="4"/>
                        <a:pt x="4" y="8"/>
                        <a:pt x="6"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9">
                  <a:extLst>
                    <a:ext uri="{FF2B5EF4-FFF2-40B4-BE49-F238E27FC236}">
                      <a16:creationId xmlns:a16="http://schemas.microsoft.com/office/drawing/2014/main" id="{761E24B4-7072-0B4F-A6BB-A5C83FFA8AA3}"/>
                    </a:ext>
                  </a:extLst>
                </p:cNvPr>
                <p:cNvSpPr>
                  <a:spLocks/>
                </p:cNvSpPr>
                <p:nvPr/>
              </p:nvSpPr>
              <p:spPr bwMode="auto">
                <a:xfrm rot="2700000">
                  <a:off x="4333852" y="2169522"/>
                  <a:ext cx="26010" cy="203597"/>
                </a:xfrm>
                <a:custGeom>
                  <a:avLst/>
                  <a:gdLst>
                    <a:gd name="T0" fmla="*/ 0 w 12"/>
                    <a:gd name="T1" fmla="*/ 0 h 96"/>
                    <a:gd name="T2" fmla="*/ 0 w 12"/>
                    <a:gd name="T3" fmla="*/ 96 h 96"/>
                    <a:gd name="T4" fmla="*/ 2 w 12"/>
                    <a:gd name="T5" fmla="*/ 96 h 96"/>
                    <a:gd name="T6" fmla="*/ 3 w 12"/>
                    <a:gd name="T7" fmla="*/ 96 h 96"/>
                    <a:gd name="T8" fmla="*/ 6 w 12"/>
                    <a:gd name="T9" fmla="*/ 96 h 96"/>
                    <a:gd name="T10" fmla="*/ 12 w 12"/>
                    <a:gd name="T11" fmla="*/ 96 h 96"/>
                    <a:gd name="T12" fmla="*/ 12 w 12"/>
                    <a:gd name="T13" fmla="*/ 0 h 96"/>
                    <a:gd name="T14" fmla="*/ 0 w 12"/>
                    <a:gd name="T15" fmla="*/ 0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6">
                      <a:moveTo>
                        <a:pt x="0" y="0"/>
                      </a:moveTo>
                      <a:cubicBezTo>
                        <a:pt x="0" y="96"/>
                        <a:pt x="0" y="96"/>
                        <a:pt x="0" y="96"/>
                      </a:cubicBezTo>
                      <a:cubicBezTo>
                        <a:pt x="0" y="96"/>
                        <a:pt x="1" y="96"/>
                        <a:pt x="2" y="96"/>
                      </a:cubicBezTo>
                      <a:cubicBezTo>
                        <a:pt x="3" y="96"/>
                        <a:pt x="3" y="96"/>
                        <a:pt x="3" y="96"/>
                      </a:cubicBezTo>
                      <a:cubicBezTo>
                        <a:pt x="4" y="96"/>
                        <a:pt x="5" y="96"/>
                        <a:pt x="6" y="96"/>
                      </a:cubicBezTo>
                      <a:cubicBezTo>
                        <a:pt x="8" y="96"/>
                        <a:pt x="10" y="96"/>
                        <a:pt x="12" y="96"/>
                      </a:cubicBezTo>
                      <a:cubicBezTo>
                        <a:pt x="12" y="0"/>
                        <a:pt x="12" y="0"/>
                        <a:pt x="12" y="0"/>
                      </a:cubicBez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10">
                  <a:extLst>
                    <a:ext uri="{FF2B5EF4-FFF2-40B4-BE49-F238E27FC236}">
                      <a16:creationId xmlns:a16="http://schemas.microsoft.com/office/drawing/2014/main" id="{34C9902F-ED9C-1D45-859B-3A8586E0E4CE}"/>
                    </a:ext>
                  </a:extLst>
                </p:cNvPr>
                <p:cNvSpPr>
                  <a:spLocks/>
                </p:cNvSpPr>
                <p:nvPr/>
              </p:nvSpPr>
              <p:spPr bwMode="auto">
                <a:xfrm rot="2700000">
                  <a:off x="4784455" y="1718470"/>
                  <a:ext cx="26010" cy="204494"/>
                </a:xfrm>
                <a:custGeom>
                  <a:avLst/>
                  <a:gdLst>
                    <a:gd name="T0" fmla="*/ 12 w 12"/>
                    <a:gd name="T1" fmla="*/ 96 h 96"/>
                    <a:gd name="T2" fmla="*/ 12 w 12"/>
                    <a:gd name="T3" fmla="*/ 1 h 96"/>
                    <a:gd name="T4" fmla="*/ 6 w 12"/>
                    <a:gd name="T5" fmla="*/ 0 h 96"/>
                    <a:gd name="T6" fmla="*/ 0 w 12"/>
                    <a:gd name="T7" fmla="*/ 1 h 96"/>
                    <a:gd name="T8" fmla="*/ 0 w 12"/>
                    <a:gd name="T9" fmla="*/ 96 h 96"/>
                    <a:gd name="T10" fmla="*/ 12 w 12"/>
                    <a:gd name="T11" fmla="*/ 96 h 96"/>
                  </a:gdLst>
                  <a:ahLst/>
                  <a:cxnLst>
                    <a:cxn ang="0">
                      <a:pos x="T0" y="T1"/>
                    </a:cxn>
                    <a:cxn ang="0">
                      <a:pos x="T2" y="T3"/>
                    </a:cxn>
                    <a:cxn ang="0">
                      <a:pos x="T4" y="T5"/>
                    </a:cxn>
                    <a:cxn ang="0">
                      <a:pos x="T6" y="T7"/>
                    </a:cxn>
                    <a:cxn ang="0">
                      <a:pos x="T8" y="T9"/>
                    </a:cxn>
                    <a:cxn ang="0">
                      <a:pos x="T10" y="T11"/>
                    </a:cxn>
                  </a:cxnLst>
                  <a:rect l="0" t="0" r="r" b="b"/>
                  <a:pathLst>
                    <a:path w="12" h="96">
                      <a:moveTo>
                        <a:pt x="12" y="96"/>
                      </a:moveTo>
                      <a:cubicBezTo>
                        <a:pt x="12" y="1"/>
                        <a:pt x="12" y="1"/>
                        <a:pt x="12" y="1"/>
                      </a:cubicBezTo>
                      <a:cubicBezTo>
                        <a:pt x="10" y="1"/>
                        <a:pt x="8" y="0"/>
                        <a:pt x="6" y="0"/>
                      </a:cubicBezTo>
                      <a:cubicBezTo>
                        <a:pt x="4" y="0"/>
                        <a:pt x="2" y="1"/>
                        <a:pt x="0" y="1"/>
                      </a:cubicBezTo>
                      <a:cubicBezTo>
                        <a:pt x="0" y="96"/>
                        <a:pt x="0" y="96"/>
                        <a:pt x="0" y="96"/>
                      </a:cubicBezTo>
                      <a:lnTo>
                        <a:pt x="12" y="9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Rectangle 11">
                  <a:extLst>
                    <a:ext uri="{FF2B5EF4-FFF2-40B4-BE49-F238E27FC236}">
                      <a16:creationId xmlns:a16="http://schemas.microsoft.com/office/drawing/2014/main" id="{761834BB-D949-B74C-8693-8A4250580879}"/>
                    </a:ext>
                  </a:extLst>
                </p:cNvPr>
                <p:cNvSpPr>
                  <a:spLocks noChangeArrowheads="1"/>
                </p:cNvSpPr>
                <p:nvPr/>
              </p:nvSpPr>
              <p:spPr bwMode="auto">
                <a:xfrm rot="2700000">
                  <a:off x="4558995" y="1854689"/>
                  <a:ext cx="26010" cy="38297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12">
                  <a:extLst>
                    <a:ext uri="{FF2B5EF4-FFF2-40B4-BE49-F238E27FC236}">
                      <a16:creationId xmlns:a16="http://schemas.microsoft.com/office/drawing/2014/main" id="{8138C3A3-722D-6045-9175-EE5240E6826C}"/>
                    </a:ext>
                  </a:extLst>
                </p:cNvPr>
                <p:cNvSpPr>
                  <a:spLocks/>
                </p:cNvSpPr>
                <p:nvPr/>
              </p:nvSpPr>
              <p:spPr bwMode="auto">
                <a:xfrm rot="2700000">
                  <a:off x="4551067" y="1584630"/>
                  <a:ext cx="26010" cy="360555"/>
                </a:xfrm>
                <a:custGeom>
                  <a:avLst/>
                  <a:gdLst>
                    <a:gd name="T0" fmla="*/ 12 w 12"/>
                    <a:gd name="T1" fmla="*/ 170 h 170"/>
                    <a:gd name="T2" fmla="*/ 12 w 12"/>
                    <a:gd name="T3" fmla="*/ 0 h 170"/>
                    <a:gd name="T4" fmla="*/ 0 w 12"/>
                    <a:gd name="T5" fmla="*/ 7 h 170"/>
                    <a:gd name="T6" fmla="*/ 0 w 12"/>
                    <a:gd name="T7" fmla="*/ 170 h 170"/>
                    <a:gd name="T8" fmla="*/ 12 w 12"/>
                    <a:gd name="T9" fmla="*/ 170 h 170"/>
                  </a:gdLst>
                  <a:ahLst/>
                  <a:cxnLst>
                    <a:cxn ang="0">
                      <a:pos x="T0" y="T1"/>
                    </a:cxn>
                    <a:cxn ang="0">
                      <a:pos x="T2" y="T3"/>
                    </a:cxn>
                    <a:cxn ang="0">
                      <a:pos x="T4" y="T5"/>
                    </a:cxn>
                    <a:cxn ang="0">
                      <a:pos x="T6" y="T7"/>
                    </a:cxn>
                    <a:cxn ang="0">
                      <a:pos x="T8" y="T9"/>
                    </a:cxn>
                  </a:cxnLst>
                  <a:rect l="0" t="0" r="r" b="b"/>
                  <a:pathLst>
                    <a:path w="12" h="170">
                      <a:moveTo>
                        <a:pt x="12" y="170"/>
                      </a:moveTo>
                      <a:cubicBezTo>
                        <a:pt x="12" y="0"/>
                        <a:pt x="12" y="0"/>
                        <a:pt x="12" y="0"/>
                      </a:cubicBezTo>
                      <a:cubicBezTo>
                        <a:pt x="8" y="2"/>
                        <a:pt x="4" y="4"/>
                        <a:pt x="0" y="7"/>
                      </a:cubicBezTo>
                      <a:cubicBezTo>
                        <a:pt x="0" y="170"/>
                        <a:pt x="0" y="170"/>
                        <a:pt x="0" y="170"/>
                      </a:cubicBezTo>
                      <a:lnTo>
                        <a:pt x="12" y="17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13">
                  <a:extLst>
                    <a:ext uri="{FF2B5EF4-FFF2-40B4-BE49-F238E27FC236}">
                      <a16:creationId xmlns:a16="http://schemas.microsoft.com/office/drawing/2014/main" id="{3F24A407-B83A-A242-AC43-96C69B1390BB}"/>
                    </a:ext>
                  </a:extLst>
                </p:cNvPr>
                <p:cNvSpPr>
                  <a:spLocks/>
                </p:cNvSpPr>
                <p:nvPr/>
              </p:nvSpPr>
              <p:spPr bwMode="auto">
                <a:xfrm rot="2700000">
                  <a:off x="4276773" y="1857578"/>
                  <a:ext cx="26010" cy="363245"/>
                </a:xfrm>
                <a:custGeom>
                  <a:avLst/>
                  <a:gdLst>
                    <a:gd name="T0" fmla="*/ 0 w 12"/>
                    <a:gd name="T1" fmla="*/ 0 h 171"/>
                    <a:gd name="T2" fmla="*/ 0 w 12"/>
                    <a:gd name="T3" fmla="*/ 164 h 171"/>
                    <a:gd name="T4" fmla="*/ 12 w 12"/>
                    <a:gd name="T5" fmla="*/ 171 h 171"/>
                    <a:gd name="T6" fmla="*/ 12 w 12"/>
                    <a:gd name="T7" fmla="*/ 0 h 171"/>
                    <a:gd name="T8" fmla="*/ 0 w 12"/>
                    <a:gd name="T9" fmla="*/ 0 h 171"/>
                  </a:gdLst>
                  <a:ahLst/>
                  <a:cxnLst>
                    <a:cxn ang="0">
                      <a:pos x="T0" y="T1"/>
                    </a:cxn>
                    <a:cxn ang="0">
                      <a:pos x="T2" y="T3"/>
                    </a:cxn>
                    <a:cxn ang="0">
                      <a:pos x="T4" y="T5"/>
                    </a:cxn>
                    <a:cxn ang="0">
                      <a:pos x="T6" y="T7"/>
                    </a:cxn>
                    <a:cxn ang="0">
                      <a:pos x="T8" y="T9"/>
                    </a:cxn>
                  </a:cxnLst>
                  <a:rect l="0" t="0" r="r" b="b"/>
                  <a:pathLst>
                    <a:path w="12" h="171">
                      <a:moveTo>
                        <a:pt x="0" y="0"/>
                      </a:moveTo>
                      <a:cubicBezTo>
                        <a:pt x="0" y="164"/>
                        <a:pt x="0" y="164"/>
                        <a:pt x="0" y="164"/>
                      </a:cubicBezTo>
                      <a:cubicBezTo>
                        <a:pt x="4" y="166"/>
                        <a:pt x="8" y="169"/>
                        <a:pt x="12" y="171"/>
                      </a:cubicBezTo>
                      <a:cubicBezTo>
                        <a:pt x="12" y="0"/>
                        <a:pt x="12" y="0"/>
                        <a:pt x="12" y="0"/>
                      </a:cubicBez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14">
                  <a:extLst>
                    <a:ext uri="{FF2B5EF4-FFF2-40B4-BE49-F238E27FC236}">
                      <a16:creationId xmlns:a16="http://schemas.microsoft.com/office/drawing/2014/main" id="{FEC88DAF-3BCC-A24B-85C0-D6C19E3190CA}"/>
                    </a:ext>
                  </a:extLst>
                </p:cNvPr>
                <p:cNvSpPr>
                  <a:spLocks/>
                </p:cNvSpPr>
                <p:nvPr/>
              </p:nvSpPr>
              <p:spPr bwMode="auto">
                <a:xfrm rot="2700000">
                  <a:off x="4840265" y="1873828"/>
                  <a:ext cx="26010" cy="360555"/>
                </a:xfrm>
                <a:custGeom>
                  <a:avLst/>
                  <a:gdLst>
                    <a:gd name="T0" fmla="*/ 12 w 12"/>
                    <a:gd name="T1" fmla="*/ 170 h 170"/>
                    <a:gd name="T2" fmla="*/ 12 w 12"/>
                    <a:gd name="T3" fmla="*/ 7 h 170"/>
                    <a:gd name="T4" fmla="*/ 0 w 12"/>
                    <a:gd name="T5" fmla="*/ 0 h 170"/>
                    <a:gd name="T6" fmla="*/ 0 w 12"/>
                    <a:gd name="T7" fmla="*/ 170 h 170"/>
                    <a:gd name="T8" fmla="*/ 12 w 12"/>
                    <a:gd name="T9" fmla="*/ 170 h 170"/>
                  </a:gdLst>
                  <a:ahLst/>
                  <a:cxnLst>
                    <a:cxn ang="0">
                      <a:pos x="T0" y="T1"/>
                    </a:cxn>
                    <a:cxn ang="0">
                      <a:pos x="T2" y="T3"/>
                    </a:cxn>
                    <a:cxn ang="0">
                      <a:pos x="T4" y="T5"/>
                    </a:cxn>
                    <a:cxn ang="0">
                      <a:pos x="T6" y="T7"/>
                    </a:cxn>
                    <a:cxn ang="0">
                      <a:pos x="T8" y="T9"/>
                    </a:cxn>
                  </a:cxnLst>
                  <a:rect l="0" t="0" r="r" b="b"/>
                  <a:pathLst>
                    <a:path w="12" h="170">
                      <a:moveTo>
                        <a:pt x="12" y="170"/>
                      </a:moveTo>
                      <a:cubicBezTo>
                        <a:pt x="12" y="7"/>
                        <a:pt x="12" y="7"/>
                        <a:pt x="12" y="7"/>
                      </a:cubicBezTo>
                      <a:cubicBezTo>
                        <a:pt x="8" y="4"/>
                        <a:pt x="4" y="2"/>
                        <a:pt x="0" y="0"/>
                      </a:cubicBezTo>
                      <a:cubicBezTo>
                        <a:pt x="0" y="170"/>
                        <a:pt x="0" y="170"/>
                        <a:pt x="0" y="170"/>
                      </a:cubicBezTo>
                      <a:lnTo>
                        <a:pt x="12" y="17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15">
                  <a:extLst>
                    <a:ext uri="{FF2B5EF4-FFF2-40B4-BE49-F238E27FC236}">
                      <a16:creationId xmlns:a16="http://schemas.microsoft.com/office/drawing/2014/main" id="{377989CC-5BB3-0243-BD57-18869ABBE65E}"/>
                    </a:ext>
                  </a:extLst>
                </p:cNvPr>
                <p:cNvSpPr>
                  <a:spLocks/>
                </p:cNvSpPr>
                <p:nvPr/>
              </p:nvSpPr>
              <p:spPr bwMode="auto">
                <a:xfrm rot="2700000">
                  <a:off x="4565971" y="2146776"/>
                  <a:ext cx="26010" cy="363245"/>
                </a:xfrm>
                <a:custGeom>
                  <a:avLst/>
                  <a:gdLst>
                    <a:gd name="T0" fmla="*/ 0 w 12"/>
                    <a:gd name="T1" fmla="*/ 0 h 171"/>
                    <a:gd name="T2" fmla="*/ 0 w 12"/>
                    <a:gd name="T3" fmla="*/ 171 h 171"/>
                    <a:gd name="T4" fmla="*/ 12 w 12"/>
                    <a:gd name="T5" fmla="*/ 164 h 171"/>
                    <a:gd name="T6" fmla="*/ 12 w 12"/>
                    <a:gd name="T7" fmla="*/ 0 h 171"/>
                    <a:gd name="T8" fmla="*/ 0 w 12"/>
                    <a:gd name="T9" fmla="*/ 0 h 171"/>
                  </a:gdLst>
                  <a:ahLst/>
                  <a:cxnLst>
                    <a:cxn ang="0">
                      <a:pos x="T0" y="T1"/>
                    </a:cxn>
                    <a:cxn ang="0">
                      <a:pos x="T2" y="T3"/>
                    </a:cxn>
                    <a:cxn ang="0">
                      <a:pos x="T4" y="T5"/>
                    </a:cxn>
                    <a:cxn ang="0">
                      <a:pos x="T6" y="T7"/>
                    </a:cxn>
                    <a:cxn ang="0">
                      <a:pos x="T8" y="T9"/>
                    </a:cxn>
                  </a:cxnLst>
                  <a:rect l="0" t="0" r="r" b="b"/>
                  <a:pathLst>
                    <a:path w="12" h="171">
                      <a:moveTo>
                        <a:pt x="0" y="0"/>
                      </a:moveTo>
                      <a:cubicBezTo>
                        <a:pt x="0" y="171"/>
                        <a:pt x="0" y="171"/>
                        <a:pt x="0" y="171"/>
                      </a:cubicBezTo>
                      <a:cubicBezTo>
                        <a:pt x="4" y="168"/>
                        <a:pt x="8" y="166"/>
                        <a:pt x="12" y="164"/>
                      </a:cubicBezTo>
                      <a:cubicBezTo>
                        <a:pt x="12" y="0"/>
                        <a:pt x="12" y="0"/>
                        <a:pt x="12" y="0"/>
                      </a:cubicBez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5">
                  <a:extLst>
                    <a:ext uri="{FF2B5EF4-FFF2-40B4-BE49-F238E27FC236}">
                      <a16:creationId xmlns:a16="http://schemas.microsoft.com/office/drawing/2014/main" id="{DF390E2C-6F56-2D41-8796-5FA43A64A330}"/>
                    </a:ext>
                  </a:extLst>
                </p:cNvPr>
                <p:cNvSpPr>
                  <a:spLocks noEditPoints="1"/>
                </p:cNvSpPr>
                <p:nvPr/>
              </p:nvSpPr>
              <p:spPr bwMode="auto">
                <a:xfrm rot="2700000">
                  <a:off x="4150454" y="1624897"/>
                  <a:ext cx="843090" cy="841294"/>
                </a:xfrm>
                <a:custGeom>
                  <a:avLst/>
                  <a:gdLst>
                    <a:gd name="T0" fmla="*/ 198 w 396"/>
                    <a:gd name="T1" fmla="*/ 0 h 396"/>
                    <a:gd name="T2" fmla="*/ 0 w 396"/>
                    <a:gd name="T3" fmla="*/ 198 h 396"/>
                    <a:gd name="T4" fmla="*/ 57 w 396"/>
                    <a:gd name="T5" fmla="*/ 337 h 396"/>
                    <a:gd name="T6" fmla="*/ 194 w 396"/>
                    <a:gd name="T7" fmla="*/ 396 h 396"/>
                    <a:gd name="T8" fmla="*/ 195 w 396"/>
                    <a:gd name="T9" fmla="*/ 396 h 396"/>
                    <a:gd name="T10" fmla="*/ 198 w 396"/>
                    <a:gd name="T11" fmla="*/ 396 h 396"/>
                    <a:gd name="T12" fmla="*/ 395 w 396"/>
                    <a:gd name="T13" fmla="*/ 210 h 396"/>
                    <a:gd name="T14" fmla="*/ 396 w 396"/>
                    <a:gd name="T15" fmla="*/ 198 h 396"/>
                    <a:gd name="T16" fmla="*/ 198 w 396"/>
                    <a:gd name="T17" fmla="*/ 0 h 396"/>
                    <a:gd name="T18" fmla="*/ 383 w 396"/>
                    <a:gd name="T19" fmla="*/ 209 h 396"/>
                    <a:gd name="T20" fmla="*/ 198 w 396"/>
                    <a:gd name="T21" fmla="*/ 384 h 396"/>
                    <a:gd name="T22" fmla="*/ 196 w 396"/>
                    <a:gd name="T23" fmla="*/ 384 h 396"/>
                    <a:gd name="T24" fmla="*/ 194 w 396"/>
                    <a:gd name="T25" fmla="*/ 384 h 396"/>
                    <a:gd name="T26" fmla="*/ 12 w 396"/>
                    <a:gd name="T27" fmla="*/ 198 h 396"/>
                    <a:gd name="T28" fmla="*/ 198 w 396"/>
                    <a:gd name="T29" fmla="*/ 12 h 396"/>
                    <a:gd name="T30" fmla="*/ 384 w 396"/>
                    <a:gd name="T31" fmla="*/ 198 h 396"/>
                    <a:gd name="T32" fmla="*/ 383 w 396"/>
                    <a:gd name="T33" fmla="*/ 20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6" h="396">
                      <a:moveTo>
                        <a:pt x="198" y="0"/>
                      </a:moveTo>
                      <a:cubicBezTo>
                        <a:pt x="89" y="0"/>
                        <a:pt x="0" y="89"/>
                        <a:pt x="0" y="198"/>
                      </a:cubicBezTo>
                      <a:cubicBezTo>
                        <a:pt x="0" y="250"/>
                        <a:pt x="20" y="300"/>
                        <a:pt x="57" y="337"/>
                      </a:cubicBezTo>
                      <a:cubicBezTo>
                        <a:pt x="93" y="374"/>
                        <a:pt x="142" y="395"/>
                        <a:pt x="194" y="396"/>
                      </a:cubicBezTo>
                      <a:cubicBezTo>
                        <a:pt x="195" y="396"/>
                        <a:pt x="195" y="396"/>
                        <a:pt x="195" y="396"/>
                      </a:cubicBezTo>
                      <a:cubicBezTo>
                        <a:pt x="196" y="396"/>
                        <a:pt x="197" y="396"/>
                        <a:pt x="198" y="396"/>
                      </a:cubicBezTo>
                      <a:cubicBezTo>
                        <a:pt x="303" y="396"/>
                        <a:pt x="389" y="314"/>
                        <a:pt x="395" y="210"/>
                      </a:cubicBezTo>
                      <a:cubicBezTo>
                        <a:pt x="396" y="206"/>
                        <a:pt x="396" y="202"/>
                        <a:pt x="396" y="198"/>
                      </a:cubicBezTo>
                      <a:cubicBezTo>
                        <a:pt x="396" y="89"/>
                        <a:pt x="307" y="0"/>
                        <a:pt x="198" y="0"/>
                      </a:cubicBezTo>
                      <a:close/>
                      <a:moveTo>
                        <a:pt x="383" y="209"/>
                      </a:moveTo>
                      <a:cubicBezTo>
                        <a:pt x="378" y="307"/>
                        <a:pt x="296" y="384"/>
                        <a:pt x="198" y="384"/>
                      </a:cubicBezTo>
                      <a:cubicBezTo>
                        <a:pt x="197" y="384"/>
                        <a:pt x="196" y="384"/>
                        <a:pt x="196" y="384"/>
                      </a:cubicBezTo>
                      <a:cubicBezTo>
                        <a:pt x="194" y="384"/>
                        <a:pt x="194" y="384"/>
                        <a:pt x="194" y="384"/>
                      </a:cubicBezTo>
                      <a:cubicBezTo>
                        <a:pt x="94" y="382"/>
                        <a:pt x="12" y="299"/>
                        <a:pt x="12" y="198"/>
                      </a:cubicBezTo>
                      <a:cubicBezTo>
                        <a:pt x="12" y="96"/>
                        <a:pt x="95" y="12"/>
                        <a:pt x="198" y="12"/>
                      </a:cubicBezTo>
                      <a:cubicBezTo>
                        <a:pt x="300" y="12"/>
                        <a:pt x="384" y="96"/>
                        <a:pt x="384" y="198"/>
                      </a:cubicBezTo>
                      <a:cubicBezTo>
                        <a:pt x="384" y="202"/>
                        <a:pt x="384" y="205"/>
                        <a:pt x="383" y="20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64" name="Freeform: Shape 125">
                <a:extLst>
                  <a:ext uri="{FF2B5EF4-FFF2-40B4-BE49-F238E27FC236}">
                    <a16:creationId xmlns:a16="http://schemas.microsoft.com/office/drawing/2014/main" id="{A6D06883-3192-824E-995C-1B918A0D9E37}"/>
                  </a:ext>
                </a:extLst>
              </p:cNvPr>
              <p:cNvSpPr>
                <a:spLocks noChangeAspect="1"/>
              </p:cNvSpPr>
              <p:nvPr/>
            </p:nvSpPr>
            <p:spPr>
              <a:xfrm>
                <a:off x="1726788" y="1750713"/>
                <a:ext cx="703152" cy="704159"/>
              </a:xfrm>
              <a:custGeom>
                <a:avLst/>
                <a:gdLst>
                  <a:gd name="connsiteX0" fmla="*/ 312851 w 703152"/>
                  <a:gd name="connsiteY0" fmla="*/ 0 h 704159"/>
                  <a:gd name="connsiteX1" fmla="*/ 703152 w 703152"/>
                  <a:gd name="connsiteY1" fmla="*/ 390301 h 704159"/>
                  <a:gd name="connsiteX2" fmla="*/ 681614 w 703152"/>
                  <a:gd name="connsiteY2" fmla="*/ 459684 h 704159"/>
                  <a:gd name="connsiteX3" fmla="*/ 457771 w 703152"/>
                  <a:gd name="connsiteY3" fmla="*/ 683527 h 704159"/>
                  <a:gd name="connsiteX4" fmla="*/ 391308 w 703152"/>
                  <a:gd name="connsiteY4" fmla="*/ 704159 h 704159"/>
                  <a:gd name="connsiteX5" fmla="*/ 0 w 703152"/>
                  <a:gd name="connsiteY5" fmla="*/ 312851 h 704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152" h="704159">
                    <a:moveTo>
                      <a:pt x="312851" y="0"/>
                    </a:moveTo>
                    <a:lnTo>
                      <a:pt x="703152" y="390301"/>
                    </a:lnTo>
                    <a:lnTo>
                      <a:pt x="681614" y="459684"/>
                    </a:lnTo>
                    <a:cubicBezTo>
                      <a:pt x="639045" y="560329"/>
                      <a:pt x="558416" y="640958"/>
                      <a:pt x="457771" y="683527"/>
                    </a:cubicBezTo>
                    <a:lnTo>
                      <a:pt x="391308" y="704159"/>
                    </a:lnTo>
                    <a:lnTo>
                      <a:pt x="0" y="312851"/>
                    </a:lnTo>
                    <a:close/>
                  </a:path>
                </a:pathLst>
              </a:custGeom>
              <a:solidFill>
                <a:schemeClr val="tx1">
                  <a:lumMod val="25000"/>
                  <a:lumOff val="75000"/>
                  <a:alpha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465" name="Group 464">
                <a:extLst>
                  <a:ext uri="{FF2B5EF4-FFF2-40B4-BE49-F238E27FC236}">
                    <a16:creationId xmlns:a16="http://schemas.microsoft.com/office/drawing/2014/main" id="{42775C72-795E-ED46-8E32-CD6CD035C23A}"/>
                  </a:ext>
                </a:extLst>
              </p:cNvPr>
              <p:cNvGrpSpPr/>
              <p:nvPr/>
            </p:nvGrpSpPr>
            <p:grpSpPr>
              <a:xfrm>
                <a:off x="1710945" y="1736509"/>
                <a:ext cx="614557" cy="614547"/>
                <a:chOff x="1710945" y="1736509"/>
                <a:chExt cx="614557" cy="614547"/>
              </a:xfrm>
            </p:grpSpPr>
            <p:sp>
              <p:nvSpPr>
                <p:cNvPr id="466" name="Freeform 5">
                  <a:extLst>
                    <a:ext uri="{FF2B5EF4-FFF2-40B4-BE49-F238E27FC236}">
                      <a16:creationId xmlns:a16="http://schemas.microsoft.com/office/drawing/2014/main" id="{BD1D7C0C-EA88-A144-82CC-B47A37362681}"/>
                    </a:ext>
                  </a:extLst>
                </p:cNvPr>
                <p:cNvSpPr>
                  <a:spLocks/>
                </p:cNvSpPr>
                <p:nvPr/>
              </p:nvSpPr>
              <p:spPr bwMode="auto">
                <a:xfrm>
                  <a:off x="1710945" y="1736509"/>
                  <a:ext cx="614557" cy="614547"/>
                </a:xfrm>
                <a:custGeom>
                  <a:avLst/>
                  <a:gdLst>
                    <a:gd name="T0" fmla="*/ 406 w 866"/>
                    <a:gd name="T1" fmla="*/ 14 h 866"/>
                    <a:gd name="T2" fmla="*/ 459 w 866"/>
                    <a:gd name="T3" fmla="*/ 14 h 866"/>
                    <a:gd name="T4" fmla="*/ 852 w 866"/>
                    <a:gd name="T5" fmla="*/ 407 h 866"/>
                    <a:gd name="T6" fmla="*/ 852 w 866"/>
                    <a:gd name="T7" fmla="*/ 460 h 866"/>
                    <a:gd name="T8" fmla="*/ 460 w 866"/>
                    <a:gd name="T9" fmla="*/ 852 h 866"/>
                    <a:gd name="T10" fmla="*/ 407 w 866"/>
                    <a:gd name="T11" fmla="*/ 852 h 866"/>
                    <a:gd name="T12" fmla="*/ 14 w 866"/>
                    <a:gd name="T13" fmla="*/ 459 h 866"/>
                    <a:gd name="T14" fmla="*/ 14 w 866"/>
                    <a:gd name="T15" fmla="*/ 406 h 866"/>
                    <a:gd name="T16" fmla="*/ 406 w 866"/>
                    <a:gd name="T17" fmla="*/ 14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6" h="866">
                      <a:moveTo>
                        <a:pt x="406" y="14"/>
                      </a:moveTo>
                      <a:cubicBezTo>
                        <a:pt x="421" y="0"/>
                        <a:pt x="445" y="0"/>
                        <a:pt x="459" y="14"/>
                      </a:cubicBezTo>
                      <a:cubicBezTo>
                        <a:pt x="852" y="407"/>
                        <a:pt x="852" y="407"/>
                        <a:pt x="852" y="407"/>
                      </a:cubicBezTo>
                      <a:cubicBezTo>
                        <a:pt x="866" y="421"/>
                        <a:pt x="866" y="445"/>
                        <a:pt x="852" y="460"/>
                      </a:cubicBezTo>
                      <a:cubicBezTo>
                        <a:pt x="460" y="852"/>
                        <a:pt x="460" y="852"/>
                        <a:pt x="460" y="852"/>
                      </a:cubicBezTo>
                      <a:cubicBezTo>
                        <a:pt x="445" y="866"/>
                        <a:pt x="421" y="866"/>
                        <a:pt x="407" y="852"/>
                      </a:cubicBezTo>
                      <a:cubicBezTo>
                        <a:pt x="14" y="459"/>
                        <a:pt x="14" y="459"/>
                        <a:pt x="14" y="459"/>
                      </a:cubicBezTo>
                      <a:cubicBezTo>
                        <a:pt x="0" y="445"/>
                        <a:pt x="0" y="421"/>
                        <a:pt x="14" y="406"/>
                      </a:cubicBezTo>
                      <a:lnTo>
                        <a:pt x="406" y="14"/>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a:ea typeface="ＭＳ Ｐゴシック" pitchFamily="34" charset="-128"/>
                  </a:endParaRPr>
                </a:p>
              </p:txBody>
            </p:sp>
            <p:sp>
              <p:nvSpPr>
                <p:cNvPr id="467" name="Freeform 5">
                  <a:extLst>
                    <a:ext uri="{FF2B5EF4-FFF2-40B4-BE49-F238E27FC236}">
                      <a16:creationId xmlns:a16="http://schemas.microsoft.com/office/drawing/2014/main" id="{AD0A9070-7917-4E47-8401-398BF09D3C59}"/>
                    </a:ext>
                  </a:extLst>
                </p:cNvPr>
                <p:cNvSpPr>
                  <a:spLocks/>
                </p:cNvSpPr>
                <p:nvPr/>
              </p:nvSpPr>
              <p:spPr bwMode="auto">
                <a:xfrm>
                  <a:off x="1781045" y="1806608"/>
                  <a:ext cx="474357" cy="474349"/>
                </a:xfrm>
                <a:custGeom>
                  <a:avLst/>
                  <a:gdLst>
                    <a:gd name="T0" fmla="*/ 406 w 866"/>
                    <a:gd name="T1" fmla="*/ 14 h 866"/>
                    <a:gd name="T2" fmla="*/ 459 w 866"/>
                    <a:gd name="T3" fmla="*/ 14 h 866"/>
                    <a:gd name="T4" fmla="*/ 852 w 866"/>
                    <a:gd name="T5" fmla="*/ 407 h 866"/>
                    <a:gd name="T6" fmla="*/ 852 w 866"/>
                    <a:gd name="T7" fmla="*/ 460 h 866"/>
                    <a:gd name="T8" fmla="*/ 460 w 866"/>
                    <a:gd name="T9" fmla="*/ 852 h 866"/>
                    <a:gd name="T10" fmla="*/ 407 w 866"/>
                    <a:gd name="T11" fmla="*/ 852 h 866"/>
                    <a:gd name="T12" fmla="*/ 14 w 866"/>
                    <a:gd name="T13" fmla="*/ 459 h 866"/>
                    <a:gd name="T14" fmla="*/ 14 w 866"/>
                    <a:gd name="T15" fmla="*/ 406 h 866"/>
                    <a:gd name="T16" fmla="*/ 406 w 866"/>
                    <a:gd name="T17" fmla="*/ 14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6" h="866">
                      <a:moveTo>
                        <a:pt x="406" y="14"/>
                      </a:moveTo>
                      <a:cubicBezTo>
                        <a:pt x="421" y="0"/>
                        <a:pt x="445" y="0"/>
                        <a:pt x="459" y="14"/>
                      </a:cubicBezTo>
                      <a:cubicBezTo>
                        <a:pt x="852" y="407"/>
                        <a:pt x="852" y="407"/>
                        <a:pt x="852" y="407"/>
                      </a:cubicBezTo>
                      <a:cubicBezTo>
                        <a:pt x="866" y="421"/>
                        <a:pt x="866" y="445"/>
                        <a:pt x="852" y="460"/>
                      </a:cubicBezTo>
                      <a:cubicBezTo>
                        <a:pt x="460" y="852"/>
                        <a:pt x="460" y="852"/>
                        <a:pt x="460" y="852"/>
                      </a:cubicBezTo>
                      <a:cubicBezTo>
                        <a:pt x="445" y="866"/>
                        <a:pt x="421" y="866"/>
                        <a:pt x="407" y="852"/>
                      </a:cubicBezTo>
                      <a:cubicBezTo>
                        <a:pt x="14" y="459"/>
                        <a:pt x="14" y="459"/>
                        <a:pt x="14" y="459"/>
                      </a:cubicBezTo>
                      <a:cubicBezTo>
                        <a:pt x="0" y="445"/>
                        <a:pt x="0" y="421"/>
                        <a:pt x="14" y="406"/>
                      </a:cubicBezTo>
                      <a:lnTo>
                        <a:pt x="406" y="1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a:ea typeface="ＭＳ Ｐゴシック" pitchFamily="34" charset="-128"/>
                  </a:endParaRPr>
                </a:p>
              </p:txBody>
            </p:sp>
            <p:grpSp>
              <p:nvGrpSpPr>
                <p:cNvPr id="468" name="Group 467">
                  <a:extLst>
                    <a:ext uri="{FF2B5EF4-FFF2-40B4-BE49-F238E27FC236}">
                      <a16:creationId xmlns:a16="http://schemas.microsoft.com/office/drawing/2014/main" id="{8E8AA862-86B4-7347-B2A7-501FCFB8E4DA}"/>
                    </a:ext>
                  </a:extLst>
                </p:cNvPr>
                <p:cNvGrpSpPr/>
                <p:nvPr/>
              </p:nvGrpSpPr>
              <p:grpSpPr>
                <a:xfrm>
                  <a:off x="1876883" y="2002132"/>
                  <a:ext cx="266055" cy="83300"/>
                  <a:chOff x="1876883" y="2002132"/>
                  <a:chExt cx="266055" cy="83300"/>
                </a:xfrm>
                <a:solidFill>
                  <a:schemeClr val="tx2"/>
                </a:solidFill>
              </p:grpSpPr>
              <p:sp>
                <p:nvSpPr>
                  <p:cNvPr id="469" name="Freeform 26">
                    <a:extLst>
                      <a:ext uri="{FF2B5EF4-FFF2-40B4-BE49-F238E27FC236}">
                        <a16:creationId xmlns:a16="http://schemas.microsoft.com/office/drawing/2014/main" id="{AD891745-F283-FE42-88CC-868E91B9B923}"/>
                      </a:ext>
                    </a:extLst>
                  </p:cNvPr>
                  <p:cNvSpPr>
                    <a:spLocks/>
                  </p:cNvSpPr>
                  <p:nvPr/>
                </p:nvSpPr>
                <p:spPr bwMode="auto">
                  <a:xfrm>
                    <a:off x="2075490" y="2004674"/>
                    <a:ext cx="67448" cy="80758"/>
                  </a:xfrm>
                  <a:custGeom>
                    <a:avLst/>
                    <a:gdLst>
                      <a:gd name="T0" fmla="*/ 227 w 410"/>
                      <a:gd name="T1" fmla="*/ 491 h 491"/>
                      <a:gd name="T2" fmla="*/ 0 w 410"/>
                      <a:gd name="T3" fmla="*/ 246 h 491"/>
                      <a:gd name="T4" fmla="*/ 227 w 410"/>
                      <a:gd name="T5" fmla="*/ 0 h 491"/>
                      <a:gd name="T6" fmla="*/ 390 w 410"/>
                      <a:gd name="T7" fmla="*/ 74 h 491"/>
                      <a:gd name="T8" fmla="*/ 387 w 410"/>
                      <a:gd name="T9" fmla="*/ 145 h 491"/>
                      <a:gd name="T10" fmla="*/ 316 w 410"/>
                      <a:gd name="T11" fmla="*/ 141 h 491"/>
                      <a:gd name="T12" fmla="*/ 227 w 410"/>
                      <a:gd name="T13" fmla="*/ 101 h 491"/>
                      <a:gd name="T14" fmla="*/ 100 w 410"/>
                      <a:gd name="T15" fmla="*/ 246 h 491"/>
                      <a:gd name="T16" fmla="*/ 227 w 410"/>
                      <a:gd name="T17" fmla="*/ 391 h 491"/>
                      <a:gd name="T18" fmla="*/ 316 w 410"/>
                      <a:gd name="T19" fmla="*/ 349 h 491"/>
                      <a:gd name="T20" fmla="*/ 387 w 410"/>
                      <a:gd name="T21" fmla="*/ 345 h 491"/>
                      <a:gd name="T22" fmla="*/ 391 w 410"/>
                      <a:gd name="T23" fmla="*/ 416 h 491"/>
                      <a:gd name="T24" fmla="*/ 227 w 410"/>
                      <a:gd name="T25" fmla="*/ 49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0" h="491">
                        <a:moveTo>
                          <a:pt x="227" y="491"/>
                        </a:moveTo>
                        <a:cubicBezTo>
                          <a:pt x="102" y="491"/>
                          <a:pt x="0" y="381"/>
                          <a:pt x="0" y="246"/>
                        </a:cubicBezTo>
                        <a:cubicBezTo>
                          <a:pt x="0" y="110"/>
                          <a:pt x="102" y="0"/>
                          <a:pt x="227" y="0"/>
                        </a:cubicBezTo>
                        <a:cubicBezTo>
                          <a:pt x="289" y="0"/>
                          <a:pt x="347" y="27"/>
                          <a:pt x="390" y="74"/>
                        </a:cubicBezTo>
                        <a:cubicBezTo>
                          <a:pt x="409" y="94"/>
                          <a:pt x="407" y="126"/>
                          <a:pt x="387" y="145"/>
                        </a:cubicBezTo>
                        <a:cubicBezTo>
                          <a:pt x="366" y="163"/>
                          <a:pt x="334" y="162"/>
                          <a:pt x="316" y="141"/>
                        </a:cubicBezTo>
                        <a:cubicBezTo>
                          <a:pt x="292" y="115"/>
                          <a:pt x="260" y="101"/>
                          <a:pt x="227" y="101"/>
                        </a:cubicBezTo>
                        <a:cubicBezTo>
                          <a:pt x="157" y="101"/>
                          <a:pt x="100" y="166"/>
                          <a:pt x="100" y="246"/>
                        </a:cubicBezTo>
                        <a:cubicBezTo>
                          <a:pt x="100" y="326"/>
                          <a:pt x="157" y="391"/>
                          <a:pt x="227" y="391"/>
                        </a:cubicBezTo>
                        <a:cubicBezTo>
                          <a:pt x="261" y="391"/>
                          <a:pt x="292" y="376"/>
                          <a:pt x="316" y="349"/>
                        </a:cubicBezTo>
                        <a:cubicBezTo>
                          <a:pt x="335" y="328"/>
                          <a:pt x="367" y="327"/>
                          <a:pt x="387" y="345"/>
                        </a:cubicBezTo>
                        <a:cubicBezTo>
                          <a:pt x="408" y="364"/>
                          <a:pt x="410" y="395"/>
                          <a:pt x="391" y="416"/>
                        </a:cubicBezTo>
                        <a:cubicBezTo>
                          <a:pt x="348" y="464"/>
                          <a:pt x="290" y="491"/>
                          <a:pt x="227" y="4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27">
                    <a:extLst>
                      <a:ext uri="{FF2B5EF4-FFF2-40B4-BE49-F238E27FC236}">
                        <a16:creationId xmlns:a16="http://schemas.microsoft.com/office/drawing/2014/main" id="{F35259C0-FA98-CA4D-BCC4-B0FF99068BD4}"/>
                      </a:ext>
                    </a:extLst>
                  </p:cNvPr>
                  <p:cNvSpPr>
                    <a:spLocks noEditPoints="1"/>
                  </p:cNvSpPr>
                  <p:nvPr/>
                </p:nvSpPr>
                <p:spPr bwMode="auto">
                  <a:xfrm>
                    <a:off x="1955997" y="2004226"/>
                    <a:ext cx="50399" cy="81206"/>
                  </a:xfrm>
                  <a:custGeom>
                    <a:avLst/>
                    <a:gdLst>
                      <a:gd name="T0" fmla="*/ 162 w 307"/>
                      <a:gd name="T1" fmla="*/ 0 h 494"/>
                      <a:gd name="T2" fmla="*/ 50 w 307"/>
                      <a:gd name="T3" fmla="*/ 0 h 494"/>
                      <a:gd name="T4" fmla="*/ 0 w 307"/>
                      <a:gd name="T5" fmla="*/ 50 h 494"/>
                      <a:gd name="T6" fmla="*/ 0 w 307"/>
                      <a:gd name="T7" fmla="*/ 444 h 494"/>
                      <a:gd name="T8" fmla="*/ 50 w 307"/>
                      <a:gd name="T9" fmla="*/ 494 h 494"/>
                      <a:gd name="T10" fmla="*/ 100 w 307"/>
                      <a:gd name="T11" fmla="*/ 444 h 494"/>
                      <a:gd name="T12" fmla="*/ 100 w 307"/>
                      <a:gd name="T13" fmla="*/ 309 h 494"/>
                      <a:gd name="T14" fmla="*/ 162 w 307"/>
                      <a:gd name="T15" fmla="*/ 309 h 494"/>
                      <a:gd name="T16" fmla="*/ 307 w 307"/>
                      <a:gd name="T17" fmla="*/ 154 h 494"/>
                      <a:gd name="T18" fmla="*/ 162 w 307"/>
                      <a:gd name="T19" fmla="*/ 0 h 494"/>
                      <a:gd name="T20" fmla="*/ 162 w 307"/>
                      <a:gd name="T21" fmla="*/ 208 h 494"/>
                      <a:gd name="T22" fmla="*/ 100 w 307"/>
                      <a:gd name="T23" fmla="*/ 208 h 494"/>
                      <a:gd name="T24" fmla="*/ 100 w 307"/>
                      <a:gd name="T25" fmla="*/ 100 h 494"/>
                      <a:gd name="T26" fmla="*/ 162 w 307"/>
                      <a:gd name="T27" fmla="*/ 100 h 494"/>
                      <a:gd name="T28" fmla="*/ 207 w 307"/>
                      <a:gd name="T29" fmla="*/ 154 h 494"/>
                      <a:gd name="T30" fmla="*/ 162 w 307"/>
                      <a:gd name="T31" fmla="*/ 208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7" h="494">
                        <a:moveTo>
                          <a:pt x="162" y="0"/>
                        </a:moveTo>
                        <a:cubicBezTo>
                          <a:pt x="50" y="0"/>
                          <a:pt x="50" y="0"/>
                          <a:pt x="50" y="0"/>
                        </a:cubicBezTo>
                        <a:cubicBezTo>
                          <a:pt x="22" y="0"/>
                          <a:pt x="0" y="22"/>
                          <a:pt x="0" y="50"/>
                        </a:cubicBezTo>
                        <a:cubicBezTo>
                          <a:pt x="0" y="444"/>
                          <a:pt x="0" y="444"/>
                          <a:pt x="0" y="444"/>
                        </a:cubicBezTo>
                        <a:cubicBezTo>
                          <a:pt x="0" y="471"/>
                          <a:pt x="22" y="494"/>
                          <a:pt x="50" y="494"/>
                        </a:cubicBezTo>
                        <a:cubicBezTo>
                          <a:pt x="78" y="494"/>
                          <a:pt x="100" y="471"/>
                          <a:pt x="100" y="444"/>
                        </a:cubicBezTo>
                        <a:cubicBezTo>
                          <a:pt x="100" y="309"/>
                          <a:pt x="100" y="309"/>
                          <a:pt x="100" y="309"/>
                        </a:cubicBezTo>
                        <a:cubicBezTo>
                          <a:pt x="162" y="309"/>
                          <a:pt x="162" y="309"/>
                          <a:pt x="162" y="309"/>
                        </a:cubicBezTo>
                        <a:cubicBezTo>
                          <a:pt x="233" y="309"/>
                          <a:pt x="307" y="251"/>
                          <a:pt x="307" y="154"/>
                        </a:cubicBezTo>
                        <a:cubicBezTo>
                          <a:pt x="307" y="58"/>
                          <a:pt x="233" y="0"/>
                          <a:pt x="162" y="0"/>
                        </a:cubicBezTo>
                        <a:close/>
                        <a:moveTo>
                          <a:pt x="162" y="208"/>
                        </a:moveTo>
                        <a:cubicBezTo>
                          <a:pt x="100" y="208"/>
                          <a:pt x="100" y="208"/>
                          <a:pt x="100" y="208"/>
                        </a:cubicBezTo>
                        <a:cubicBezTo>
                          <a:pt x="100" y="100"/>
                          <a:pt x="100" y="100"/>
                          <a:pt x="100" y="100"/>
                        </a:cubicBezTo>
                        <a:cubicBezTo>
                          <a:pt x="162" y="100"/>
                          <a:pt x="162" y="100"/>
                          <a:pt x="162" y="100"/>
                        </a:cubicBezTo>
                        <a:cubicBezTo>
                          <a:pt x="174" y="100"/>
                          <a:pt x="207" y="110"/>
                          <a:pt x="207" y="154"/>
                        </a:cubicBezTo>
                        <a:cubicBezTo>
                          <a:pt x="207" y="199"/>
                          <a:pt x="174" y="208"/>
                          <a:pt x="162" y="2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28">
                    <a:extLst>
                      <a:ext uri="{FF2B5EF4-FFF2-40B4-BE49-F238E27FC236}">
                        <a16:creationId xmlns:a16="http://schemas.microsoft.com/office/drawing/2014/main" id="{A6AD9592-5634-F048-8400-32B230875C38}"/>
                      </a:ext>
                    </a:extLst>
                  </p:cNvPr>
                  <p:cNvSpPr>
                    <a:spLocks/>
                  </p:cNvSpPr>
                  <p:nvPr/>
                </p:nvSpPr>
                <p:spPr bwMode="auto">
                  <a:xfrm>
                    <a:off x="2012378" y="2004375"/>
                    <a:ext cx="57129" cy="81057"/>
                  </a:xfrm>
                  <a:custGeom>
                    <a:avLst/>
                    <a:gdLst>
                      <a:gd name="T0" fmla="*/ 297 w 347"/>
                      <a:gd name="T1" fmla="*/ 392 h 493"/>
                      <a:gd name="T2" fmla="*/ 224 w 347"/>
                      <a:gd name="T3" fmla="*/ 392 h 493"/>
                      <a:gd name="T4" fmla="*/ 224 w 347"/>
                      <a:gd name="T5" fmla="*/ 101 h 493"/>
                      <a:gd name="T6" fmla="*/ 297 w 347"/>
                      <a:gd name="T7" fmla="*/ 101 h 493"/>
                      <a:gd name="T8" fmla="*/ 347 w 347"/>
                      <a:gd name="T9" fmla="*/ 51 h 493"/>
                      <a:gd name="T10" fmla="*/ 297 w 347"/>
                      <a:gd name="T11" fmla="*/ 0 h 493"/>
                      <a:gd name="T12" fmla="*/ 50 w 347"/>
                      <a:gd name="T13" fmla="*/ 0 h 493"/>
                      <a:gd name="T14" fmla="*/ 0 w 347"/>
                      <a:gd name="T15" fmla="*/ 51 h 493"/>
                      <a:gd name="T16" fmla="*/ 50 w 347"/>
                      <a:gd name="T17" fmla="*/ 101 h 493"/>
                      <a:gd name="T18" fmla="*/ 123 w 347"/>
                      <a:gd name="T19" fmla="*/ 101 h 493"/>
                      <a:gd name="T20" fmla="*/ 123 w 347"/>
                      <a:gd name="T21" fmla="*/ 392 h 493"/>
                      <a:gd name="T22" fmla="*/ 50 w 347"/>
                      <a:gd name="T23" fmla="*/ 392 h 493"/>
                      <a:gd name="T24" fmla="*/ 0 w 347"/>
                      <a:gd name="T25" fmla="*/ 443 h 493"/>
                      <a:gd name="T26" fmla="*/ 50 w 347"/>
                      <a:gd name="T27" fmla="*/ 493 h 493"/>
                      <a:gd name="T28" fmla="*/ 297 w 347"/>
                      <a:gd name="T29" fmla="*/ 493 h 493"/>
                      <a:gd name="T30" fmla="*/ 347 w 347"/>
                      <a:gd name="T31" fmla="*/ 443 h 493"/>
                      <a:gd name="T32" fmla="*/ 297 w 347"/>
                      <a:gd name="T33" fmla="*/ 39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7" h="493">
                        <a:moveTo>
                          <a:pt x="297" y="392"/>
                        </a:moveTo>
                        <a:cubicBezTo>
                          <a:pt x="224" y="392"/>
                          <a:pt x="224" y="392"/>
                          <a:pt x="224" y="392"/>
                        </a:cubicBezTo>
                        <a:cubicBezTo>
                          <a:pt x="224" y="101"/>
                          <a:pt x="224" y="101"/>
                          <a:pt x="224" y="101"/>
                        </a:cubicBezTo>
                        <a:cubicBezTo>
                          <a:pt x="297" y="101"/>
                          <a:pt x="297" y="101"/>
                          <a:pt x="297" y="101"/>
                        </a:cubicBezTo>
                        <a:cubicBezTo>
                          <a:pt x="325" y="101"/>
                          <a:pt x="347" y="78"/>
                          <a:pt x="347" y="51"/>
                        </a:cubicBezTo>
                        <a:cubicBezTo>
                          <a:pt x="347" y="23"/>
                          <a:pt x="325" y="0"/>
                          <a:pt x="297" y="0"/>
                        </a:cubicBezTo>
                        <a:cubicBezTo>
                          <a:pt x="50" y="0"/>
                          <a:pt x="50" y="0"/>
                          <a:pt x="50" y="0"/>
                        </a:cubicBezTo>
                        <a:cubicBezTo>
                          <a:pt x="22" y="0"/>
                          <a:pt x="0" y="23"/>
                          <a:pt x="0" y="51"/>
                        </a:cubicBezTo>
                        <a:cubicBezTo>
                          <a:pt x="0" y="78"/>
                          <a:pt x="22" y="101"/>
                          <a:pt x="50" y="101"/>
                        </a:cubicBezTo>
                        <a:cubicBezTo>
                          <a:pt x="123" y="101"/>
                          <a:pt x="123" y="101"/>
                          <a:pt x="123" y="101"/>
                        </a:cubicBezTo>
                        <a:cubicBezTo>
                          <a:pt x="123" y="392"/>
                          <a:pt x="123" y="392"/>
                          <a:pt x="123" y="392"/>
                        </a:cubicBezTo>
                        <a:cubicBezTo>
                          <a:pt x="50" y="392"/>
                          <a:pt x="50" y="392"/>
                          <a:pt x="50" y="392"/>
                        </a:cubicBezTo>
                        <a:cubicBezTo>
                          <a:pt x="22" y="392"/>
                          <a:pt x="0" y="415"/>
                          <a:pt x="0" y="443"/>
                        </a:cubicBezTo>
                        <a:cubicBezTo>
                          <a:pt x="0" y="470"/>
                          <a:pt x="22" y="493"/>
                          <a:pt x="50" y="493"/>
                        </a:cubicBezTo>
                        <a:cubicBezTo>
                          <a:pt x="297" y="493"/>
                          <a:pt x="297" y="493"/>
                          <a:pt x="297" y="493"/>
                        </a:cubicBezTo>
                        <a:cubicBezTo>
                          <a:pt x="325" y="493"/>
                          <a:pt x="347" y="470"/>
                          <a:pt x="347" y="443"/>
                        </a:cubicBezTo>
                        <a:cubicBezTo>
                          <a:pt x="347" y="415"/>
                          <a:pt x="325" y="392"/>
                          <a:pt x="297" y="3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29">
                    <a:extLst>
                      <a:ext uri="{FF2B5EF4-FFF2-40B4-BE49-F238E27FC236}">
                        <a16:creationId xmlns:a16="http://schemas.microsoft.com/office/drawing/2014/main" id="{1B72DB99-848B-2049-8637-BA5236543984}"/>
                      </a:ext>
                    </a:extLst>
                  </p:cNvPr>
                  <p:cNvSpPr>
                    <a:spLocks noEditPoints="1"/>
                  </p:cNvSpPr>
                  <p:nvPr/>
                </p:nvSpPr>
                <p:spPr bwMode="auto">
                  <a:xfrm>
                    <a:off x="1876883" y="2002132"/>
                    <a:ext cx="73132" cy="83300"/>
                  </a:xfrm>
                  <a:custGeom>
                    <a:avLst/>
                    <a:gdLst>
                      <a:gd name="T0" fmla="*/ 434 w 444"/>
                      <a:gd name="T1" fmla="*/ 437 h 506"/>
                      <a:gd name="T2" fmla="*/ 268 w 444"/>
                      <a:gd name="T3" fmla="*/ 31 h 506"/>
                      <a:gd name="T4" fmla="*/ 268 w 444"/>
                      <a:gd name="T5" fmla="*/ 31 h 506"/>
                      <a:gd name="T6" fmla="*/ 245 w 444"/>
                      <a:gd name="T7" fmla="*/ 6 h 506"/>
                      <a:gd name="T8" fmla="*/ 241 w 444"/>
                      <a:gd name="T9" fmla="*/ 4 h 506"/>
                      <a:gd name="T10" fmla="*/ 241 w 444"/>
                      <a:gd name="T11" fmla="*/ 4 h 506"/>
                      <a:gd name="T12" fmla="*/ 237 w 444"/>
                      <a:gd name="T13" fmla="*/ 2 h 506"/>
                      <a:gd name="T14" fmla="*/ 232 w 444"/>
                      <a:gd name="T15" fmla="*/ 1 h 506"/>
                      <a:gd name="T16" fmla="*/ 227 w 444"/>
                      <a:gd name="T17" fmla="*/ 0 h 506"/>
                      <a:gd name="T18" fmla="*/ 222 w 444"/>
                      <a:gd name="T19" fmla="*/ 0 h 506"/>
                      <a:gd name="T20" fmla="*/ 217 w 444"/>
                      <a:gd name="T21" fmla="*/ 0 h 506"/>
                      <a:gd name="T22" fmla="*/ 212 w 444"/>
                      <a:gd name="T23" fmla="*/ 1 h 506"/>
                      <a:gd name="T24" fmla="*/ 207 w 444"/>
                      <a:gd name="T25" fmla="*/ 2 h 506"/>
                      <a:gd name="T26" fmla="*/ 203 w 444"/>
                      <a:gd name="T27" fmla="*/ 4 h 506"/>
                      <a:gd name="T28" fmla="*/ 203 w 444"/>
                      <a:gd name="T29" fmla="*/ 4 h 506"/>
                      <a:gd name="T30" fmla="*/ 199 w 444"/>
                      <a:gd name="T31" fmla="*/ 6 h 506"/>
                      <a:gd name="T32" fmla="*/ 176 w 444"/>
                      <a:gd name="T33" fmla="*/ 31 h 506"/>
                      <a:gd name="T34" fmla="*/ 176 w 444"/>
                      <a:gd name="T35" fmla="*/ 31 h 506"/>
                      <a:gd name="T36" fmla="*/ 10 w 444"/>
                      <a:gd name="T37" fmla="*/ 437 h 506"/>
                      <a:gd name="T38" fmla="*/ 38 w 444"/>
                      <a:gd name="T39" fmla="*/ 503 h 506"/>
                      <a:gd name="T40" fmla="*/ 57 w 444"/>
                      <a:gd name="T41" fmla="*/ 506 h 506"/>
                      <a:gd name="T42" fmla="*/ 103 w 444"/>
                      <a:gd name="T43" fmla="*/ 475 h 506"/>
                      <a:gd name="T44" fmla="*/ 137 w 444"/>
                      <a:gd name="T45" fmla="*/ 392 h 506"/>
                      <a:gd name="T46" fmla="*/ 307 w 444"/>
                      <a:gd name="T47" fmla="*/ 392 h 506"/>
                      <a:gd name="T48" fmla="*/ 341 w 444"/>
                      <a:gd name="T49" fmla="*/ 475 h 506"/>
                      <a:gd name="T50" fmla="*/ 387 w 444"/>
                      <a:gd name="T51" fmla="*/ 506 h 506"/>
                      <a:gd name="T52" fmla="*/ 406 w 444"/>
                      <a:gd name="T53" fmla="*/ 503 h 506"/>
                      <a:gd name="T54" fmla="*/ 434 w 444"/>
                      <a:gd name="T55" fmla="*/ 437 h 506"/>
                      <a:gd name="T56" fmla="*/ 178 w 444"/>
                      <a:gd name="T57" fmla="*/ 292 h 506"/>
                      <a:gd name="T58" fmla="*/ 222 w 444"/>
                      <a:gd name="T59" fmla="*/ 183 h 506"/>
                      <a:gd name="T60" fmla="*/ 266 w 444"/>
                      <a:gd name="T61" fmla="*/ 292 h 506"/>
                      <a:gd name="T62" fmla="*/ 178 w 444"/>
                      <a:gd name="T63" fmla="*/ 292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06">
                        <a:moveTo>
                          <a:pt x="434" y="437"/>
                        </a:moveTo>
                        <a:cubicBezTo>
                          <a:pt x="268" y="31"/>
                          <a:pt x="268" y="31"/>
                          <a:pt x="268" y="31"/>
                        </a:cubicBezTo>
                        <a:cubicBezTo>
                          <a:pt x="268" y="31"/>
                          <a:pt x="268" y="31"/>
                          <a:pt x="268" y="31"/>
                        </a:cubicBezTo>
                        <a:cubicBezTo>
                          <a:pt x="264" y="20"/>
                          <a:pt x="256" y="11"/>
                          <a:pt x="245" y="6"/>
                        </a:cubicBezTo>
                        <a:cubicBezTo>
                          <a:pt x="244" y="5"/>
                          <a:pt x="243" y="4"/>
                          <a:pt x="241" y="4"/>
                        </a:cubicBezTo>
                        <a:cubicBezTo>
                          <a:pt x="241" y="4"/>
                          <a:pt x="241" y="4"/>
                          <a:pt x="241" y="4"/>
                        </a:cubicBezTo>
                        <a:cubicBezTo>
                          <a:pt x="240" y="3"/>
                          <a:pt x="238" y="3"/>
                          <a:pt x="237" y="2"/>
                        </a:cubicBezTo>
                        <a:cubicBezTo>
                          <a:pt x="235" y="2"/>
                          <a:pt x="233" y="1"/>
                          <a:pt x="232" y="1"/>
                        </a:cubicBezTo>
                        <a:cubicBezTo>
                          <a:pt x="230" y="1"/>
                          <a:pt x="228" y="1"/>
                          <a:pt x="227" y="0"/>
                        </a:cubicBezTo>
                        <a:cubicBezTo>
                          <a:pt x="225" y="0"/>
                          <a:pt x="224" y="0"/>
                          <a:pt x="222" y="0"/>
                        </a:cubicBezTo>
                        <a:cubicBezTo>
                          <a:pt x="220" y="0"/>
                          <a:pt x="219" y="0"/>
                          <a:pt x="217" y="0"/>
                        </a:cubicBezTo>
                        <a:cubicBezTo>
                          <a:pt x="216" y="1"/>
                          <a:pt x="214" y="1"/>
                          <a:pt x="212" y="1"/>
                        </a:cubicBezTo>
                        <a:cubicBezTo>
                          <a:pt x="211" y="1"/>
                          <a:pt x="209" y="2"/>
                          <a:pt x="207" y="2"/>
                        </a:cubicBezTo>
                        <a:cubicBezTo>
                          <a:pt x="206" y="3"/>
                          <a:pt x="204" y="3"/>
                          <a:pt x="203" y="4"/>
                        </a:cubicBezTo>
                        <a:cubicBezTo>
                          <a:pt x="203" y="4"/>
                          <a:pt x="203" y="4"/>
                          <a:pt x="203" y="4"/>
                        </a:cubicBezTo>
                        <a:cubicBezTo>
                          <a:pt x="202" y="4"/>
                          <a:pt x="200" y="5"/>
                          <a:pt x="199" y="6"/>
                        </a:cubicBezTo>
                        <a:cubicBezTo>
                          <a:pt x="188" y="11"/>
                          <a:pt x="180" y="20"/>
                          <a:pt x="176" y="31"/>
                        </a:cubicBezTo>
                        <a:cubicBezTo>
                          <a:pt x="176" y="31"/>
                          <a:pt x="176" y="31"/>
                          <a:pt x="176" y="31"/>
                        </a:cubicBezTo>
                        <a:cubicBezTo>
                          <a:pt x="10" y="437"/>
                          <a:pt x="10" y="437"/>
                          <a:pt x="10" y="437"/>
                        </a:cubicBezTo>
                        <a:cubicBezTo>
                          <a:pt x="0" y="463"/>
                          <a:pt x="12" y="492"/>
                          <a:pt x="38" y="503"/>
                        </a:cubicBezTo>
                        <a:cubicBezTo>
                          <a:pt x="44" y="505"/>
                          <a:pt x="51" y="506"/>
                          <a:pt x="57" y="506"/>
                        </a:cubicBezTo>
                        <a:cubicBezTo>
                          <a:pt x="77" y="506"/>
                          <a:pt x="96" y="495"/>
                          <a:pt x="103" y="475"/>
                        </a:cubicBezTo>
                        <a:cubicBezTo>
                          <a:pt x="137" y="392"/>
                          <a:pt x="137" y="392"/>
                          <a:pt x="137" y="392"/>
                        </a:cubicBezTo>
                        <a:cubicBezTo>
                          <a:pt x="307" y="392"/>
                          <a:pt x="307" y="392"/>
                          <a:pt x="307" y="392"/>
                        </a:cubicBezTo>
                        <a:cubicBezTo>
                          <a:pt x="341" y="475"/>
                          <a:pt x="341" y="475"/>
                          <a:pt x="341" y="475"/>
                        </a:cubicBezTo>
                        <a:cubicBezTo>
                          <a:pt x="348" y="495"/>
                          <a:pt x="367" y="506"/>
                          <a:pt x="387" y="506"/>
                        </a:cubicBezTo>
                        <a:cubicBezTo>
                          <a:pt x="393" y="506"/>
                          <a:pt x="400" y="505"/>
                          <a:pt x="406" y="503"/>
                        </a:cubicBezTo>
                        <a:cubicBezTo>
                          <a:pt x="432" y="492"/>
                          <a:pt x="444" y="463"/>
                          <a:pt x="434" y="437"/>
                        </a:cubicBezTo>
                        <a:close/>
                        <a:moveTo>
                          <a:pt x="178" y="292"/>
                        </a:moveTo>
                        <a:cubicBezTo>
                          <a:pt x="222" y="183"/>
                          <a:pt x="222" y="183"/>
                          <a:pt x="222" y="183"/>
                        </a:cubicBezTo>
                        <a:cubicBezTo>
                          <a:pt x="266" y="292"/>
                          <a:pt x="266" y="292"/>
                          <a:pt x="266" y="292"/>
                        </a:cubicBezTo>
                        <a:lnTo>
                          <a:pt x="178" y="2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grpSp>
        <p:nvGrpSpPr>
          <p:cNvPr id="485" name="Group 484">
            <a:extLst>
              <a:ext uri="{FF2B5EF4-FFF2-40B4-BE49-F238E27FC236}">
                <a16:creationId xmlns:a16="http://schemas.microsoft.com/office/drawing/2014/main" id="{ED5FF315-9A50-F346-8FE5-527CE96E0647}"/>
              </a:ext>
            </a:extLst>
          </p:cNvPr>
          <p:cNvGrpSpPr/>
          <p:nvPr/>
        </p:nvGrpSpPr>
        <p:grpSpPr>
          <a:xfrm>
            <a:off x="6454591" y="2368444"/>
            <a:ext cx="204917" cy="204917"/>
            <a:chOff x="6263266" y="1460144"/>
            <a:chExt cx="225426" cy="225426"/>
          </a:xfrm>
        </p:grpSpPr>
        <p:sp>
          <p:nvSpPr>
            <p:cNvPr id="486" name="Rectangle: Rounded Corners 1432">
              <a:extLst>
                <a:ext uri="{FF2B5EF4-FFF2-40B4-BE49-F238E27FC236}">
                  <a16:creationId xmlns:a16="http://schemas.microsoft.com/office/drawing/2014/main" id="{35EEE34D-5D18-C040-85BE-A1DA0D658B18}"/>
                </a:ext>
              </a:extLst>
            </p:cNvPr>
            <p:cNvSpPr/>
            <p:nvPr/>
          </p:nvSpPr>
          <p:spPr bwMode="auto">
            <a:xfrm>
              <a:off x="6263266" y="1460144"/>
              <a:ext cx="225426" cy="225426"/>
            </a:xfrm>
            <a:prstGeom prst="roundRect">
              <a:avLst/>
            </a:prstGeom>
            <a:solidFill>
              <a:schemeClr val="accent1"/>
            </a:solidFill>
            <a:ln w="12700" cap="flat">
              <a:noFill/>
              <a:miter lim="800000"/>
              <a:headEnd type="none" w="med" len="med"/>
              <a:tailEnd type="none" w="med" len="med"/>
            </a:ln>
          </p:spPr>
          <p:txBody>
            <a:bodyPr lIns="121920" tIns="60960" rIns="121920" bIns="60960"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err="1">
                <a:ln>
                  <a:noFill/>
                </a:ln>
                <a:solidFill>
                  <a:srgbClr val="FFFFFF"/>
                </a:solidFill>
                <a:effectLst/>
                <a:uLnTx/>
                <a:uFillTx/>
                <a:latin typeface="+mn-lt"/>
                <a:ea typeface="Arial" pitchFamily="-107" charset="0"/>
                <a:cs typeface="Arial" pitchFamily="-107" charset="0"/>
                <a:sym typeface="Arial" pitchFamily="-107" charset="0"/>
              </a:endParaRPr>
            </a:p>
          </p:txBody>
        </p:sp>
        <p:sp>
          <p:nvSpPr>
            <p:cNvPr id="487" name="Freeform 5">
              <a:extLst>
                <a:ext uri="{FF2B5EF4-FFF2-40B4-BE49-F238E27FC236}">
                  <a16:creationId xmlns:a16="http://schemas.microsoft.com/office/drawing/2014/main" id="{78AB416B-1976-7E49-AABD-AC6458AF3BBF}"/>
                </a:ext>
              </a:extLst>
            </p:cNvPr>
            <p:cNvSpPr>
              <a:spLocks noEditPoints="1"/>
            </p:cNvSpPr>
            <p:nvPr/>
          </p:nvSpPr>
          <p:spPr bwMode="auto">
            <a:xfrm>
              <a:off x="6327160" y="1504098"/>
              <a:ext cx="97638" cy="137518"/>
            </a:xfrm>
            <a:custGeom>
              <a:avLst/>
              <a:gdLst>
                <a:gd name="T0" fmla="*/ 242 w 484"/>
                <a:gd name="T1" fmla="*/ 0 h 683"/>
                <a:gd name="T2" fmla="*/ 0 w 484"/>
                <a:gd name="T3" fmla="*/ 242 h 683"/>
                <a:gd name="T4" fmla="*/ 0 w 484"/>
                <a:gd name="T5" fmla="*/ 628 h 683"/>
                <a:gd name="T6" fmla="*/ 56 w 484"/>
                <a:gd name="T7" fmla="*/ 683 h 683"/>
                <a:gd name="T8" fmla="*/ 111 w 484"/>
                <a:gd name="T9" fmla="*/ 628 h 683"/>
                <a:gd name="T10" fmla="*/ 111 w 484"/>
                <a:gd name="T11" fmla="*/ 427 h 683"/>
                <a:gd name="T12" fmla="*/ 373 w 484"/>
                <a:gd name="T13" fmla="*/ 427 h 683"/>
                <a:gd name="T14" fmla="*/ 373 w 484"/>
                <a:gd name="T15" fmla="*/ 628 h 683"/>
                <a:gd name="T16" fmla="*/ 429 w 484"/>
                <a:gd name="T17" fmla="*/ 683 h 683"/>
                <a:gd name="T18" fmla="*/ 484 w 484"/>
                <a:gd name="T19" fmla="*/ 628 h 683"/>
                <a:gd name="T20" fmla="*/ 484 w 484"/>
                <a:gd name="T21" fmla="*/ 242 h 683"/>
                <a:gd name="T22" fmla="*/ 242 w 484"/>
                <a:gd name="T23" fmla="*/ 0 h 683"/>
                <a:gd name="T24" fmla="*/ 111 w 484"/>
                <a:gd name="T25" fmla="*/ 317 h 683"/>
                <a:gd name="T26" fmla="*/ 111 w 484"/>
                <a:gd name="T27" fmla="*/ 242 h 683"/>
                <a:gd name="T28" fmla="*/ 242 w 484"/>
                <a:gd name="T29" fmla="*/ 111 h 683"/>
                <a:gd name="T30" fmla="*/ 373 w 484"/>
                <a:gd name="T31" fmla="*/ 242 h 683"/>
                <a:gd name="T32" fmla="*/ 373 w 484"/>
                <a:gd name="T33" fmla="*/ 317 h 683"/>
                <a:gd name="T34" fmla="*/ 111 w 484"/>
                <a:gd name="T35" fmla="*/ 317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4" h="683">
                  <a:moveTo>
                    <a:pt x="242" y="0"/>
                  </a:moveTo>
                  <a:cubicBezTo>
                    <a:pt x="109" y="0"/>
                    <a:pt x="0" y="108"/>
                    <a:pt x="0" y="242"/>
                  </a:cubicBezTo>
                  <a:cubicBezTo>
                    <a:pt x="0" y="628"/>
                    <a:pt x="0" y="628"/>
                    <a:pt x="0" y="628"/>
                  </a:cubicBezTo>
                  <a:cubicBezTo>
                    <a:pt x="0" y="659"/>
                    <a:pt x="25" y="683"/>
                    <a:pt x="56" y="683"/>
                  </a:cubicBezTo>
                  <a:cubicBezTo>
                    <a:pt x="86" y="683"/>
                    <a:pt x="111" y="659"/>
                    <a:pt x="111" y="628"/>
                  </a:cubicBezTo>
                  <a:cubicBezTo>
                    <a:pt x="111" y="427"/>
                    <a:pt x="111" y="427"/>
                    <a:pt x="111" y="427"/>
                  </a:cubicBezTo>
                  <a:cubicBezTo>
                    <a:pt x="373" y="427"/>
                    <a:pt x="373" y="427"/>
                    <a:pt x="373" y="427"/>
                  </a:cubicBezTo>
                  <a:cubicBezTo>
                    <a:pt x="373" y="628"/>
                    <a:pt x="373" y="628"/>
                    <a:pt x="373" y="628"/>
                  </a:cubicBezTo>
                  <a:cubicBezTo>
                    <a:pt x="373" y="659"/>
                    <a:pt x="398" y="683"/>
                    <a:pt x="429" y="683"/>
                  </a:cubicBezTo>
                  <a:cubicBezTo>
                    <a:pt x="459" y="683"/>
                    <a:pt x="484" y="659"/>
                    <a:pt x="484" y="628"/>
                  </a:cubicBezTo>
                  <a:cubicBezTo>
                    <a:pt x="484" y="242"/>
                    <a:pt x="484" y="242"/>
                    <a:pt x="484" y="242"/>
                  </a:cubicBezTo>
                  <a:cubicBezTo>
                    <a:pt x="484" y="108"/>
                    <a:pt x="376" y="0"/>
                    <a:pt x="242" y="0"/>
                  </a:cubicBezTo>
                  <a:close/>
                  <a:moveTo>
                    <a:pt x="111" y="317"/>
                  </a:moveTo>
                  <a:cubicBezTo>
                    <a:pt x="111" y="242"/>
                    <a:pt x="111" y="242"/>
                    <a:pt x="111" y="242"/>
                  </a:cubicBezTo>
                  <a:cubicBezTo>
                    <a:pt x="111" y="169"/>
                    <a:pt x="170" y="111"/>
                    <a:pt x="242" y="111"/>
                  </a:cubicBezTo>
                  <a:cubicBezTo>
                    <a:pt x="315" y="111"/>
                    <a:pt x="373" y="169"/>
                    <a:pt x="373" y="242"/>
                  </a:cubicBezTo>
                  <a:cubicBezTo>
                    <a:pt x="373" y="317"/>
                    <a:pt x="373" y="317"/>
                    <a:pt x="373" y="317"/>
                  </a:cubicBezTo>
                  <a:lnTo>
                    <a:pt x="111" y="3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39393B"/>
                </a:solidFill>
                <a:effectLst/>
                <a:uLnTx/>
                <a:uFillTx/>
                <a:latin typeface="+mn-lt"/>
                <a:ea typeface="+mn-ea"/>
                <a:cs typeface="+mn-cs"/>
              </a:endParaRPr>
            </a:p>
          </p:txBody>
        </p:sp>
      </p:grpSp>
      <p:cxnSp>
        <p:nvCxnSpPr>
          <p:cNvPr id="488" name="Elbow Connector 487">
            <a:extLst>
              <a:ext uri="{FF2B5EF4-FFF2-40B4-BE49-F238E27FC236}">
                <a16:creationId xmlns:a16="http://schemas.microsoft.com/office/drawing/2014/main" id="{EFD1BE8F-790B-004E-9C05-B6ED1D0DDA38}"/>
              </a:ext>
            </a:extLst>
          </p:cNvPr>
          <p:cNvCxnSpPr>
            <a:cxnSpLocks/>
            <a:stCxn id="486" idx="1"/>
          </p:cNvCxnSpPr>
          <p:nvPr/>
        </p:nvCxnSpPr>
        <p:spPr>
          <a:xfrm rot="10800000" flipV="1">
            <a:off x="3914819" y="2470903"/>
            <a:ext cx="2539773" cy="1283092"/>
          </a:xfrm>
          <a:prstGeom prst="bentConnector3">
            <a:avLst>
              <a:gd name="adj1" fmla="val 99972"/>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16372A28-3EDF-344A-BC5B-FB5512B602AC}"/>
              </a:ext>
            </a:extLst>
          </p:cNvPr>
          <p:cNvGrpSpPr/>
          <p:nvPr/>
        </p:nvGrpSpPr>
        <p:grpSpPr>
          <a:xfrm>
            <a:off x="776084" y="1167167"/>
            <a:ext cx="1851710" cy="1212535"/>
            <a:chOff x="776084" y="1167167"/>
            <a:chExt cx="1851710" cy="1212535"/>
          </a:xfrm>
        </p:grpSpPr>
        <p:sp>
          <p:nvSpPr>
            <p:cNvPr id="489" name="TextBox 488">
              <a:extLst>
                <a:ext uri="{FF2B5EF4-FFF2-40B4-BE49-F238E27FC236}">
                  <a16:creationId xmlns:a16="http://schemas.microsoft.com/office/drawing/2014/main" id="{53825DAF-078A-3049-9008-083EA345F8E9}"/>
                </a:ext>
              </a:extLst>
            </p:cNvPr>
            <p:cNvSpPr txBox="1"/>
            <p:nvPr/>
          </p:nvSpPr>
          <p:spPr>
            <a:xfrm>
              <a:off x="776084" y="2121170"/>
              <a:ext cx="1204177" cy="258532"/>
            </a:xfrm>
            <a:prstGeom prst="rect">
              <a:avLst/>
            </a:prstGeom>
            <a:noFill/>
          </p:spPr>
          <p:txBody>
            <a:bodyPr wrap="none" rtlCol="0">
              <a:spAutoFit/>
            </a:bodyPr>
            <a:lstStyle/>
            <a:p>
              <a:pPr marL="0" marR="0" lvl="0" indent="0" algn="ctr" defTabSz="914377" rtl="0" eaLnBrk="1" fontAlgn="auto" latinLnBrk="0" hangingPunct="1">
                <a:lnSpc>
                  <a:spcPct val="90000"/>
                </a:lnSpc>
                <a:spcBef>
                  <a:spcPts val="800"/>
                </a:spcBef>
                <a:spcAft>
                  <a:spcPts val="0"/>
                </a:spcAft>
                <a:buClrTx/>
                <a:buSzTx/>
                <a:buFontTx/>
                <a:buNone/>
                <a:tabLst/>
                <a:defRPr/>
              </a:pPr>
              <a:r>
                <a:rPr kumimoji="0" lang="en-US" sz="1200" b="0" i="0" u="none" strike="noStrike" kern="1200" cap="none" spc="0" normalizeH="0" baseline="0" noProof="0" dirty="0">
                  <a:ln>
                    <a:noFill/>
                  </a:ln>
                  <a:solidFill>
                    <a:srgbClr val="39393B"/>
                  </a:solidFill>
                  <a:effectLst/>
                  <a:uLnTx/>
                  <a:uFillTx/>
                  <a:latin typeface="+mn-lt"/>
                  <a:ea typeface="+mn-ea"/>
                  <a:cs typeface="+mn-cs"/>
                </a:rPr>
                <a:t>Public Cloud </a:t>
              </a:r>
              <a:r>
                <a:rPr kumimoji="0" lang="en-US" sz="1200" b="1" i="0" u="none" strike="noStrike" kern="1200" cap="none" spc="0" normalizeH="0" baseline="0" noProof="0" dirty="0">
                  <a:ln>
                    <a:noFill/>
                  </a:ln>
                  <a:solidFill>
                    <a:srgbClr val="39393B"/>
                  </a:solidFill>
                  <a:effectLst/>
                  <a:uLnTx/>
                  <a:uFillTx/>
                  <a:latin typeface="+mn-lt"/>
                  <a:ea typeface="+mn-ea"/>
                  <a:cs typeface="+mn-cs"/>
                </a:rPr>
                <a:t>A</a:t>
              </a:r>
            </a:p>
          </p:txBody>
        </p:sp>
        <p:sp>
          <p:nvSpPr>
            <p:cNvPr id="497" name="Freeform 5">
              <a:extLst>
                <a:ext uri="{FF2B5EF4-FFF2-40B4-BE49-F238E27FC236}">
                  <a16:creationId xmlns:a16="http://schemas.microsoft.com/office/drawing/2014/main" id="{5CB067C1-403F-C245-B6C0-C9E0B5693ADC}"/>
                </a:ext>
              </a:extLst>
            </p:cNvPr>
            <p:cNvSpPr>
              <a:spLocks noEditPoints="1"/>
            </p:cNvSpPr>
            <p:nvPr/>
          </p:nvSpPr>
          <p:spPr bwMode="auto">
            <a:xfrm>
              <a:off x="1672460" y="2102912"/>
              <a:ext cx="60066" cy="84599"/>
            </a:xfrm>
            <a:custGeom>
              <a:avLst/>
              <a:gdLst>
                <a:gd name="T0" fmla="*/ 242 w 484"/>
                <a:gd name="T1" fmla="*/ 0 h 683"/>
                <a:gd name="T2" fmla="*/ 0 w 484"/>
                <a:gd name="T3" fmla="*/ 242 h 683"/>
                <a:gd name="T4" fmla="*/ 0 w 484"/>
                <a:gd name="T5" fmla="*/ 628 h 683"/>
                <a:gd name="T6" fmla="*/ 56 w 484"/>
                <a:gd name="T7" fmla="*/ 683 h 683"/>
                <a:gd name="T8" fmla="*/ 111 w 484"/>
                <a:gd name="T9" fmla="*/ 628 h 683"/>
                <a:gd name="T10" fmla="*/ 111 w 484"/>
                <a:gd name="T11" fmla="*/ 427 h 683"/>
                <a:gd name="T12" fmla="*/ 373 w 484"/>
                <a:gd name="T13" fmla="*/ 427 h 683"/>
                <a:gd name="T14" fmla="*/ 373 w 484"/>
                <a:gd name="T15" fmla="*/ 628 h 683"/>
                <a:gd name="T16" fmla="*/ 429 w 484"/>
                <a:gd name="T17" fmla="*/ 683 h 683"/>
                <a:gd name="T18" fmla="*/ 484 w 484"/>
                <a:gd name="T19" fmla="*/ 628 h 683"/>
                <a:gd name="T20" fmla="*/ 484 w 484"/>
                <a:gd name="T21" fmla="*/ 242 h 683"/>
                <a:gd name="T22" fmla="*/ 242 w 484"/>
                <a:gd name="T23" fmla="*/ 0 h 683"/>
                <a:gd name="T24" fmla="*/ 111 w 484"/>
                <a:gd name="T25" fmla="*/ 317 h 683"/>
                <a:gd name="T26" fmla="*/ 111 w 484"/>
                <a:gd name="T27" fmla="*/ 242 h 683"/>
                <a:gd name="T28" fmla="*/ 242 w 484"/>
                <a:gd name="T29" fmla="*/ 111 h 683"/>
                <a:gd name="T30" fmla="*/ 373 w 484"/>
                <a:gd name="T31" fmla="*/ 242 h 683"/>
                <a:gd name="T32" fmla="*/ 373 w 484"/>
                <a:gd name="T33" fmla="*/ 317 h 683"/>
                <a:gd name="T34" fmla="*/ 111 w 484"/>
                <a:gd name="T35" fmla="*/ 317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4" h="683">
                  <a:moveTo>
                    <a:pt x="242" y="0"/>
                  </a:moveTo>
                  <a:cubicBezTo>
                    <a:pt x="109" y="0"/>
                    <a:pt x="0" y="108"/>
                    <a:pt x="0" y="242"/>
                  </a:cubicBezTo>
                  <a:cubicBezTo>
                    <a:pt x="0" y="628"/>
                    <a:pt x="0" y="628"/>
                    <a:pt x="0" y="628"/>
                  </a:cubicBezTo>
                  <a:cubicBezTo>
                    <a:pt x="0" y="659"/>
                    <a:pt x="25" y="683"/>
                    <a:pt x="56" y="683"/>
                  </a:cubicBezTo>
                  <a:cubicBezTo>
                    <a:pt x="86" y="683"/>
                    <a:pt x="111" y="659"/>
                    <a:pt x="111" y="628"/>
                  </a:cubicBezTo>
                  <a:cubicBezTo>
                    <a:pt x="111" y="427"/>
                    <a:pt x="111" y="427"/>
                    <a:pt x="111" y="427"/>
                  </a:cubicBezTo>
                  <a:cubicBezTo>
                    <a:pt x="373" y="427"/>
                    <a:pt x="373" y="427"/>
                    <a:pt x="373" y="427"/>
                  </a:cubicBezTo>
                  <a:cubicBezTo>
                    <a:pt x="373" y="628"/>
                    <a:pt x="373" y="628"/>
                    <a:pt x="373" y="628"/>
                  </a:cubicBezTo>
                  <a:cubicBezTo>
                    <a:pt x="373" y="659"/>
                    <a:pt x="398" y="683"/>
                    <a:pt x="429" y="683"/>
                  </a:cubicBezTo>
                  <a:cubicBezTo>
                    <a:pt x="459" y="683"/>
                    <a:pt x="484" y="659"/>
                    <a:pt x="484" y="628"/>
                  </a:cubicBezTo>
                  <a:cubicBezTo>
                    <a:pt x="484" y="242"/>
                    <a:pt x="484" y="242"/>
                    <a:pt x="484" y="242"/>
                  </a:cubicBezTo>
                  <a:cubicBezTo>
                    <a:pt x="484" y="108"/>
                    <a:pt x="376" y="0"/>
                    <a:pt x="242" y="0"/>
                  </a:cubicBezTo>
                  <a:close/>
                  <a:moveTo>
                    <a:pt x="111" y="317"/>
                  </a:moveTo>
                  <a:cubicBezTo>
                    <a:pt x="111" y="242"/>
                    <a:pt x="111" y="242"/>
                    <a:pt x="111" y="242"/>
                  </a:cubicBezTo>
                  <a:cubicBezTo>
                    <a:pt x="111" y="169"/>
                    <a:pt x="170" y="111"/>
                    <a:pt x="242" y="111"/>
                  </a:cubicBezTo>
                  <a:cubicBezTo>
                    <a:pt x="315" y="111"/>
                    <a:pt x="373" y="169"/>
                    <a:pt x="373" y="242"/>
                  </a:cubicBezTo>
                  <a:cubicBezTo>
                    <a:pt x="373" y="317"/>
                    <a:pt x="373" y="317"/>
                    <a:pt x="373" y="317"/>
                  </a:cubicBezTo>
                  <a:lnTo>
                    <a:pt x="111" y="3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39393B"/>
                </a:solidFill>
                <a:effectLst/>
                <a:uLnTx/>
                <a:uFillTx/>
                <a:latin typeface="+mn-lt"/>
                <a:ea typeface="+mn-ea"/>
                <a:cs typeface="+mn-cs"/>
              </a:endParaRPr>
            </a:p>
          </p:txBody>
        </p:sp>
        <p:sp>
          <p:nvSpPr>
            <p:cNvPr id="498" name="Freeform 497">
              <a:extLst>
                <a:ext uri="{FF2B5EF4-FFF2-40B4-BE49-F238E27FC236}">
                  <a16:creationId xmlns:a16="http://schemas.microsoft.com/office/drawing/2014/main" id="{EEF2DB89-5187-8E42-8397-B324315338B5}"/>
                </a:ext>
              </a:extLst>
            </p:cNvPr>
            <p:cNvSpPr>
              <a:spLocks noChangeAspect="1"/>
            </p:cNvSpPr>
            <p:nvPr/>
          </p:nvSpPr>
          <p:spPr bwMode="auto">
            <a:xfrm>
              <a:off x="870893" y="1167167"/>
              <a:ext cx="1701102" cy="842656"/>
            </a:xfrm>
            <a:custGeom>
              <a:avLst/>
              <a:gdLst>
                <a:gd name="connsiteX0" fmla="*/ 1202362 w 1983536"/>
                <a:gd name="connsiteY0" fmla="*/ 0 h 982564"/>
                <a:gd name="connsiteX1" fmla="*/ 1445912 w 1983536"/>
                <a:gd name="connsiteY1" fmla="*/ 0 h 982564"/>
                <a:gd name="connsiteX2" fmla="*/ 1663367 w 1983536"/>
                <a:gd name="connsiteY2" fmla="*/ 209085 h 982564"/>
                <a:gd name="connsiteX3" fmla="*/ 1649789 w 1983536"/>
                <a:gd name="connsiteY3" fmla="*/ 277961 h 982564"/>
                <a:gd name="connsiteX4" fmla="*/ 1674181 w 1983536"/>
                <a:gd name="connsiteY4" fmla="*/ 280359 h 982564"/>
                <a:gd name="connsiteX5" fmla="*/ 1847371 w 1983536"/>
                <a:gd name="connsiteY5" fmla="*/ 493800 h 982564"/>
                <a:gd name="connsiteX6" fmla="*/ 1832398 w 1983536"/>
                <a:gd name="connsiteY6" fmla="*/ 565259 h 982564"/>
                <a:gd name="connsiteX7" fmla="*/ 1855080 w 1983536"/>
                <a:gd name="connsiteY7" fmla="*/ 572562 h 982564"/>
                <a:gd name="connsiteX8" fmla="*/ 1983536 w 1983536"/>
                <a:gd name="connsiteY8" fmla="*/ 773480 h 982564"/>
                <a:gd name="connsiteX9" fmla="*/ 1774743 w 1983536"/>
                <a:gd name="connsiteY9" fmla="*/ 982564 h 982564"/>
                <a:gd name="connsiteX10" fmla="*/ 208793 w 1983536"/>
                <a:gd name="connsiteY10" fmla="*/ 982564 h 982564"/>
                <a:gd name="connsiteX11" fmla="*/ 0 w 1983536"/>
                <a:gd name="connsiteY11" fmla="*/ 773480 h 982564"/>
                <a:gd name="connsiteX12" fmla="*/ 208793 w 1983536"/>
                <a:gd name="connsiteY12" fmla="*/ 555683 h 982564"/>
                <a:gd name="connsiteX13" fmla="*/ 450784 w 1983536"/>
                <a:gd name="connsiteY13" fmla="*/ 555683 h 982564"/>
                <a:gd name="connsiteX14" fmla="*/ 437922 w 1983536"/>
                <a:gd name="connsiteY14" fmla="*/ 493800 h 982564"/>
                <a:gd name="connsiteX15" fmla="*/ 646729 w 1983536"/>
                <a:gd name="connsiteY15" fmla="*/ 276003 h 982564"/>
                <a:gd name="connsiteX16" fmla="*/ 971240 w 1983536"/>
                <a:gd name="connsiteY16" fmla="*/ 276003 h 982564"/>
                <a:gd name="connsiteX17" fmla="*/ 1006690 w 1983536"/>
                <a:gd name="connsiteY17" fmla="*/ 276003 h 982564"/>
                <a:gd name="connsiteX18" fmla="*/ 993604 w 1983536"/>
                <a:gd name="connsiteY18" fmla="*/ 209085 h 982564"/>
                <a:gd name="connsiteX19" fmla="*/ 1202362 w 1983536"/>
                <a:gd name="connsiteY19" fmla="*/ 0 h 98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83536" h="982564">
                  <a:moveTo>
                    <a:pt x="1202362" y="0"/>
                  </a:moveTo>
                  <a:cubicBezTo>
                    <a:pt x="1445912" y="0"/>
                    <a:pt x="1445912" y="0"/>
                    <a:pt x="1445912" y="0"/>
                  </a:cubicBezTo>
                  <a:cubicBezTo>
                    <a:pt x="1567687" y="0"/>
                    <a:pt x="1663367" y="95830"/>
                    <a:pt x="1663367" y="209085"/>
                  </a:cubicBezTo>
                  <a:lnTo>
                    <a:pt x="1649789" y="277961"/>
                  </a:lnTo>
                  <a:lnTo>
                    <a:pt x="1674181" y="280359"/>
                  </a:lnTo>
                  <a:cubicBezTo>
                    <a:pt x="1774098" y="300369"/>
                    <a:pt x="1847371" y="387079"/>
                    <a:pt x="1847371" y="493800"/>
                  </a:cubicBezTo>
                  <a:lnTo>
                    <a:pt x="1832398" y="565259"/>
                  </a:lnTo>
                  <a:lnTo>
                    <a:pt x="1855080" y="572562"/>
                  </a:lnTo>
                  <a:cubicBezTo>
                    <a:pt x="1929707" y="605232"/>
                    <a:pt x="1983536" y="682005"/>
                    <a:pt x="1983536" y="773480"/>
                  </a:cubicBezTo>
                  <a:cubicBezTo>
                    <a:pt x="1983536" y="886734"/>
                    <a:pt x="1887839" y="982564"/>
                    <a:pt x="1774743" y="982564"/>
                  </a:cubicBezTo>
                  <a:cubicBezTo>
                    <a:pt x="208793" y="982564"/>
                    <a:pt x="208793" y="982564"/>
                    <a:pt x="208793" y="982564"/>
                  </a:cubicBezTo>
                  <a:cubicBezTo>
                    <a:pt x="95697" y="982564"/>
                    <a:pt x="0" y="886734"/>
                    <a:pt x="0" y="773480"/>
                  </a:cubicBezTo>
                  <a:cubicBezTo>
                    <a:pt x="0" y="651514"/>
                    <a:pt x="95697" y="555683"/>
                    <a:pt x="208793" y="555683"/>
                  </a:cubicBezTo>
                  <a:lnTo>
                    <a:pt x="450784" y="555683"/>
                  </a:lnTo>
                  <a:lnTo>
                    <a:pt x="437922" y="493800"/>
                  </a:lnTo>
                  <a:cubicBezTo>
                    <a:pt x="437922" y="371833"/>
                    <a:pt x="533625" y="276003"/>
                    <a:pt x="646729" y="276003"/>
                  </a:cubicBezTo>
                  <a:cubicBezTo>
                    <a:pt x="769621" y="276003"/>
                    <a:pt x="877151" y="276003"/>
                    <a:pt x="971240" y="276003"/>
                  </a:cubicBezTo>
                  <a:lnTo>
                    <a:pt x="1006690" y="276003"/>
                  </a:lnTo>
                  <a:lnTo>
                    <a:pt x="993604" y="209085"/>
                  </a:lnTo>
                  <a:cubicBezTo>
                    <a:pt x="993604" y="95830"/>
                    <a:pt x="1089285" y="0"/>
                    <a:pt x="1202362" y="0"/>
                  </a:cubicBezTo>
                  <a:close/>
                </a:path>
              </a:pathLst>
            </a:custGeom>
            <a:solidFill>
              <a:schemeClr val="bg2"/>
            </a:solidFill>
            <a:ln w="19050">
              <a:solidFill>
                <a:schemeClr val="accent1"/>
              </a:solidFill>
            </a:ln>
            <a:extLst/>
          </p:spPr>
          <p:txBody>
            <a:bodyPr vert="horz" wrap="square" lIns="91440" tIns="45720" rIns="91440" bIns="45720" numCol="1" anchor="t" anchorCtr="0" compatLnSpc="1">
              <a:prstTxWarp prst="textNoShape">
                <a:avLst/>
              </a:prstTxWarp>
              <a:noAutofit/>
            </a:bodyPr>
            <a:lstStyle/>
            <a:p>
              <a:endParaRPr lang="en-US"/>
            </a:p>
          </p:txBody>
        </p:sp>
        <p:grpSp>
          <p:nvGrpSpPr>
            <p:cNvPr id="499" name="Group 498">
              <a:extLst>
                <a:ext uri="{FF2B5EF4-FFF2-40B4-BE49-F238E27FC236}">
                  <a16:creationId xmlns:a16="http://schemas.microsoft.com/office/drawing/2014/main" id="{B73C1D54-7841-FE4B-8FFF-14532174D27C}"/>
                </a:ext>
              </a:extLst>
            </p:cNvPr>
            <p:cNvGrpSpPr>
              <a:grpSpLocks noChangeAspect="1"/>
            </p:cNvGrpSpPr>
            <p:nvPr/>
          </p:nvGrpSpPr>
          <p:grpSpPr>
            <a:xfrm>
              <a:off x="2197138" y="1741313"/>
              <a:ext cx="430656" cy="430655"/>
              <a:chOff x="8729812" y="2966170"/>
              <a:chExt cx="602382" cy="602382"/>
            </a:xfrm>
          </p:grpSpPr>
          <p:sp>
            <p:nvSpPr>
              <p:cNvPr id="500" name="Oval 499">
                <a:extLst>
                  <a:ext uri="{FF2B5EF4-FFF2-40B4-BE49-F238E27FC236}">
                    <a16:creationId xmlns:a16="http://schemas.microsoft.com/office/drawing/2014/main" id="{4EE548C2-5242-5241-9381-0B7EB0648F8A}"/>
                  </a:ext>
                </a:extLst>
              </p:cNvPr>
              <p:cNvSpPr/>
              <p:nvPr/>
            </p:nvSpPr>
            <p:spPr>
              <a:xfrm>
                <a:off x="8729812" y="2966170"/>
                <a:ext cx="602382" cy="602382"/>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501" name="Group 500">
                <a:extLst>
                  <a:ext uri="{FF2B5EF4-FFF2-40B4-BE49-F238E27FC236}">
                    <a16:creationId xmlns:a16="http://schemas.microsoft.com/office/drawing/2014/main" id="{79751401-A882-1546-AF8E-F669BA5E6166}"/>
                  </a:ext>
                </a:extLst>
              </p:cNvPr>
              <p:cNvGrpSpPr/>
              <p:nvPr/>
            </p:nvGrpSpPr>
            <p:grpSpPr>
              <a:xfrm>
                <a:off x="8788738" y="2995746"/>
                <a:ext cx="484538" cy="543226"/>
                <a:chOff x="1556604" y="1527439"/>
                <a:chExt cx="925392" cy="1037476"/>
              </a:xfrm>
            </p:grpSpPr>
            <p:grpSp>
              <p:nvGrpSpPr>
                <p:cNvPr id="502" name="Group 501">
                  <a:extLst>
                    <a:ext uri="{FF2B5EF4-FFF2-40B4-BE49-F238E27FC236}">
                      <a16:creationId xmlns:a16="http://schemas.microsoft.com/office/drawing/2014/main" id="{11614EAE-6865-3741-8AEF-55586A0DAA6C}"/>
                    </a:ext>
                  </a:extLst>
                </p:cNvPr>
                <p:cNvGrpSpPr/>
                <p:nvPr/>
              </p:nvGrpSpPr>
              <p:grpSpPr>
                <a:xfrm>
                  <a:off x="1556604" y="1527439"/>
                  <a:ext cx="925392" cy="1037476"/>
                  <a:chOff x="4108155" y="1527439"/>
                  <a:chExt cx="925392" cy="1037476"/>
                </a:xfrm>
              </p:grpSpPr>
              <p:sp>
                <p:nvSpPr>
                  <p:cNvPr id="512" name="Freeform 6">
                    <a:extLst>
                      <a:ext uri="{FF2B5EF4-FFF2-40B4-BE49-F238E27FC236}">
                        <a16:creationId xmlns:a16="http://schemas.microsoft.com/office/drawing/2014/main" id="{0CC6454F-F0A8-2446-948C-01403E0BFB11}"/>
                      </a:ext>
                    </a:extLst>
                  </p:cNvPr>
                  <p:cNvSpPr>
                    <a:spLocks/>
                  </p:cNvSpPr>
                  <p:nvPr/>
                </p:nvSpPr>
                <p:spPr bwMode="auto">
                  <a:xfrm rot="2700000">
                    <a:off x="4341825" y="1889339"/>
                    <a:ext cx="748913" cy="25113"/>
                  </a:xfrm>
                  <a:custGeom>
                    <a:avLst/>
                    <a:gdLst>
                      <a:gd name="T0" fmla="*/ 0 w 352"/>
                      <a:gd name="T1" fmla="*/ 12 h 12"/>
                      <a:gd name="T2" fmla="*/ 352 w 352"/>
                      <a:gd name="T3" fmla="*/ 12 h 12"/>
                      <a:gd name="T4" fmla="*/ 345 w 352"/>
                      <a:gd name="T5" fmla="*/ 0 h 12"/>
                      <a:gd name="T6" fmla="*/ 6 w 352"/>
                      <a:gd name="T7" fmla="*/ 0 h 12"/>
                      <a:gd name="T8" fmla="*/ 0 w 352"/>
                      <a:gd name="T9" fmla="*/ 12 h 12"/>
                    </a:gdLst>
                    <a:ahLst/>
                    <a:cxnLst>
                      <a:cxn ang="0">
                        <a:pos x="T0" y="T1"/>
                      </a:cxn>
                      <a:cxn ang="0">
                        <a:pos x="T2" y="T3"/>
                      </a:cxn>
                      <a:cxn ang="0">
                        <a:pos x="T4" y="T5"/>
                      </a:cxn>
                      <a:cxn ang="0">
                        <a:pos x="T6" y="T7"/>
                      </a:cxn>
                      <a:cxn ang="0">
                        <a:pos x="T8" y="T9"/>
                      </a:cxn>
                    </a:cxnLst>
                    <a:rect l="0" t="0" r="r" b="b"/>
                    <a:pathLst>
                      <a:path w="352" h="12">
                        <a:moveTo>
                          <a:pt x="0" y="12"/>
                        </a:moveTo>
                        <a:cubicBezTo>
                          <a:pt x="352" y="12"/>
                          <a:pt x="352" y="12"/>
                          <a:pt x="352" y="12"/>
                        </a:cubicBezTo>
                        <a:cubicBezTo>
                          <a:pt x="350" y="8"/>
                          <a:pt x="348" y="4"/>
                          <a:pt x="345" y="0"/>
                        </a:cubicBezTo>
                        <a:cubicBezTo>
                          <a:pt x="6" y="0"/>
                          <a:pt x="6" y="0"/>
                          <a:pt x="6" y="0"/>
                        </a:cubicBezTo>
                        <a:cubicBezTo>
                          <a:pt x="4" y="4"/>
                          <a:pt x="2" y="8"/>
                          <a:pt x="0"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7">
                    <a:extLst>
                      <a:ext uri="{FF2B5EF4-FFF2-40B4-BE49-F238E27FC236}">
                        <a16:creationId xmlns:a16="http://schemas.microsoft.com/office/drawing/2014/main" id="{7FB0A5FC-4306-F146-B5D9-4659223BAC35}"/>
                      </a:ext>
                    </a:extLst>
                  </p:cNvPr>
                  <p:cNvSpPr>
                    <a:spLocks/>
                  </p:cNvSpPr>
                  <p:nvPr/>
                </p:nvSpPr>
                <p:spPr bwMode="auto">
                  <a:xfrm rot="2700000">
                    <a:off x="4150139" y="2032855"/>
                    <a:ext cx="843088" cy="26010"/>
                  </a:xfrm>
                  <a:custGeom>
                    <a:avLst/>
                    <a:gdLst>
                      <a:gd name="T0" fmla="*/ 0 w 396"/>
                      <a:gd name="T1" fmla="*/ 6 h 12"/>
                      <a:gd name="T2" fmla="*/ 0 w 396"/>
                      <a:gd name="T3" fmla="*/ 12 h 12"/>
                      <a:gd name="T4" fmla="*/ 396 w 396"/>
                      <a:gd name="T5" fmla="*/ 12 h 12"/>
                      <a:gd name="T6" fmla="*/ 396 w 396"/>
                      <a:gd name="T7" fmla="*/ 6 h 12"/>
                      <a:gd name="T8" fmla="*/ 396 w 396"/>
                      <a:gd name="T9" fmla="*/ 0 h 12"/>
                      <a:gd name="T10" fmla="*/ 0 w 396"/>
                      <a:gd name="T11" fmla="*/ 0 h 12"/>
                      <a:gd name="T12" fmla="*/ 0 w 396"/>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396" h="12">
                        <a:moveTo>
                          <a:pt x="0" y="6"/>
                        </a:moveTo>
                        <a:cubicBezTo>
                          <a:pt x="0" y="8"/>
                          <a:pt x="0" y="10"/>
                          <a:pt x="0" y="12"/>
                        </a:cubicBezTo>
                        <a:cubicBezTo>
                          <a:pt x="396" y="12"/>
                          <a:pt x="396" y="12"/>
                          <a:pt x="396" y="12"/>
                        </a:cubicBezTo>
                        <a:cubicBezTo>
                          <a:pt x="396" y="10"/>
                          <a:pt x="396" y="8"/>
                          <a:pt x="396" y="6"/>
                        </a:cubicBezTo>
                        <a:cubicBezTo>
                          <a:pt x="396" y="4"/>
                          <a:pt x="396" y="2"/>
                          <a:pt x="396" y="0"/>
                        </a:cubicBezTo>
                        <a:cubicBezTo>
                          <a:pt x="0" y="0"/>
                          <a:pt x="0" y="0"/>
                          <a:pt x="0" y="0"/>
                        </a:cubicBezTo>
                        <a:cubicBezTo>
                          <a:pt x="0" y="2"/>
                          <a:pt x="0" y="4"/>
                          <a:pt x="0" y="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8">
                    <a:extLst>
                      <a:ext uri="{FF2B5EF4-FFF2-40B4-BE49-F238E27FC236}">
                        <a16:creationId xmlns:a16="http://schemas.microsoft.com/office/drawing/2014/main" id="{AA2DC3F1-FB25-FB49-91A8-E016756EEB2C}"/>
                      </a:ext>
                    </a:extLst>
                  </p:cNvPr>
                  <p:cNvSpPr>
                    <a:spLocks/>
                  </p:cNvSpPr>
                  <p:nvPr/>
                </p:nvSpPr>
                <p:spPr bwMode="auto">
                  <a:xfrm rot="2700000">
                    <a:off x="4053262" y="2177902"/>
                    <a:ext cx="748913" cy="25113"/>
                  </a:xfrm>
                  <a:custGeom>
                    <a:avLst/>
                    <a:gdLst>
                      <a:gd name="T0" fmla="*/ 6 w 352"/>
                      <a:gd name="T1" fmla="*/ 12 h 12"/>
                      <a:gd name="T2" fmla="*/ 346 w 352"/>
                      <a:gd name="T3" fmla="*/ 12 h 12"/>
                      <a:gd name="T4" fmla="*/ 352 w 352"/>
                      <a:gd name="T5" fmla="*/ 0 h 12"/>
                      <a:gd name="T6" fmla="*/ 0 w 352"/>
                      <a:gd name="T7" fmla="*/ 0 h 12"/>
                      <a:gd name="T8" fmla="*/ 6 w 352"/>
                      <a:gd name="T9" fmla="*/ 12 h 12"/>
                    </a:gdLst>
                    <a:ahLst/>
                    <a:cxnLst>
                      <a:cxn ang="0">
                        <a:pos x="T0" y="T1"/>
                      </a:cxn>
                      <a:cxn ang="0">
                        <a:pos x="T2" y="T3"/>
                      </a:cxn>
                      <a:cxn ang="0">
                        <a:pos x="T4" y="T5"/>
                      </a:cxn>
                      <a:cxn ang="0">
                        <a:pos x="T6" y="T7"/>
                      </a:cxn>
                      <a:cxn ang="0">
                        <a:pos x="T8" y="T9"/>
                      </a:cxn>
                    </a:cxnLst>
                    <a:rect l="0" t="0" r="r" b="b"/>
                    <a:pathLst>
                      <a:path w="352" h="12">
                        <a:moveTo>
                          <a:pt x="6" y="12"/>
                        </a:moveTo>
                        <a:cubicBezTo>
                          <a:pt x="346" y="12"/>
                          <a:pt x="346" y="12"/>
                          <a:pt x="346" y="12"/>
                        </a:cubicBezTo>
                        <a:cubicBezTo>
                          <a:pt x="348" y="8"/>
                          <a:pt x="350" y="4"/>
                          <a:pt x="352" y="0"/>
                        </a:cubicBezTo>
                        <a:cubicBezTo>
                          <a:pt x="0" y="0"/>
                          <a:pt x="0" y="0"/>
                          <a:pt x="0" y="0"/>
                        </a:cubicBezTo>
                        <a:cubicBezTo>
                          <a:pt x="2" y="4"/>
                          <a:pt x="4" y="8"/>
                          <a:pt x="6"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9">
                    <a:extLst>
                      <a:ext uri="{FF2B5EF4-FFF2-40B4-BE49-F238E27FC236}">
                        <a16:creationId xmlns:a16="http://schemas.microsoft.com/office/drawing/2014/main" id="{DFF887CC-59C9-3546-B7F8-85A8ED168577}"/>
                      </a:ext>
                    </a:extLst>
                  </p:cNvPr>
                  <p:cNvSpPr>
                    <a:spLocks/>
                  </p:cNvSpPr>
                  <p:nvPr/>
                </p:nvSpPr>
                <p:spPr bwMode="auto">
                  <a:xfrm rot="2700000">
                    <a:off x="4333852" y="2169522"/>
                    <a:ext cx="26010" cy="203597"/>
                  </a:xfrm>
                  <a:custGeom>
                    <a:avLst/>
                    <a:gdLst>
                      <a:gd name="T0" fmla="*/ 0 w 12"/>
                      <a:gd name="T1" fmla="*/ 0 h 96"/>
                      <a:gd name="T2" fmla="*/ 0 w 12"/>
                      <a:gd name="T3" fmla="*/ 96 h 96"/>
                      <a:gd name="T4" fmla="*/ 2 w 12"/>
                      <a:gd name="T5" fmla="*/ 96 h 96"/>
                      <a:gd name="T6" fmla="*/ 3 w 12"/>
                      <a:gd name="T7" fmla="*/ 96 h 96"/>
                      <a:gd name="T8" fmla="*/ 6 w 12"/>
                      <a:gd name="T9" fmla="*/ 96 h 96"/>
                      <a:gd name="T10" fmla="*/ 12 w 12"/>
                      <a:gd name="T11" fmla="*/ 96 h 96"/>
                      <a:gd name="T12" fmla="*/ 12 w 12"/>
                      <a:gd name="T13" fmla="*/ 0 h 96"/>
                      <a:gd name="T14" fmla="*/ 0 w 12"/>
                      <a:gd name="T15" fmla="*/ 0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6">
                        <a:moveTo>
                          <a:pt x="0" y="0"/>
                        </a:moveTo>
                        <a:cubicBezTo>
                          <a:pt x="0" y="96"/>
                          <a:pt x="0" y="96"/>
                          <a:pt x="0" y="96"/>
                        </a:cubicBezTo>
                        <a:cubicBezTo>
                          <a:pt x="0" y="96"/>
                          <a:pt x="1" y="96"/>
                          <a:pt x="2" y="96"/>
                        </a:cubicBezTo>
                        <a:cubicBezTo>
                          <a:pt x="3" y="96"/>
                          <a:pt x="3" y="96"/>
                          <a:pt x="3" y="96"/>
                        </a:cubicBezTo>
                        <a:cubicBezTo>
                          <a:pt x="4" y="96"/>
                          <a:pt x="5" y="96"/>
                          <a:pt x="6" y="96"/>
                        </a:cubicBezTo>
                        <a:cubicBezTo>
                          <a:pt x="8" y="96"/>
                          <a:pt x="10" y="96"/>
                          <a:pt x="12" y="96"/>
                        </a:cubicBezTo>
                        <a:cubicBezTo>
                          <a:pt x="12" y="0"/>
                          <a:pt x="12" y="0"/>
                          <a:pt x="12" y="0"/>
                        </a:cubicBez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10">
                    <a:extLst>
                      <a:ext uri="{FF2B5EF4-FFF2-40B4-BE49-F238E27FC236}">
                        <a16:creationId xmlns:a16="http://schemas.microsoft.com/office/drawing/2014/main" id="{F934FCFA-E673-D54D-8FF6-B1C815FC19B1}"/>
                      </a:ext>
                    </a:extLst>
                  </p:cNvPr>
                  <p:cNvSpPr>
                    <a:spLocks/>
                  </p:cNvSpPr>
                  <p:nvPr/>
                </p:nvSpPr>
                <p:spPr bwMode="auto">
                  <a:xfrm rot="2700000">
                    <a:off x="4784455" y="1718470"/>
                    <a:ext cx="26010" cy="204494"/>
                  </a:xfrm>
                  <a:custGeom>
                    <a:avLst/>
                    <a:gdLst>
                      <a:gd name="T0" fmla="*/ 12 w 12"/>
                      <a:gd name="T1" fmla="*/ 96 h 96"/>
                      <a:gd name="T2" fmla="*/ 12 w 12"/>
                      <a:gd name="T3" fmla="*/ 1 h 96"/>
                      <a:gd name="T4" fmla="*/ 6 w 12"/>
                      <a:gd name="T5" fmla="*/ 0 h 96"/>
                      <a:gd name="T6" fmla="*/ 0 w 12"/>
                      <a:gd name="T7" fmla="*/ 1 h 96"/>
                      <a:gd name="T8" fmla="*/ 0 w 12"/>
                      <a:gd name="T9" fmla="*/ 96 h 96"/>
                      <a:gd name="T10" fmla="*/ 12 w 12"/>
                      <a:gd name="T11" fmla="*/ 96 h 96"/>
                    </a:gdLst>
                    <a:ahLst/>
                    <a:cxnLst>
                      <a:cxn ang="0">
                        <a:pos x="T0" y="T1"/>
                      </a:cxn>
                      <a:cxn ang="0">
                        <a:pos x="T2" y="T3"/>
                      </a:cxn>
                      <a:cxn ang="0">
                        <a:pos x="T4" y="T5"/>
                      </a:cxn>
                      <a:cxn ang="0">
                        <a:pos x="T6" y="T7"/>
                      </a:cxn>
                      <a:cxn ang="0">
                        <a:pos x="T8" y="T9"/>
                      </a:cxn>
                      <a:cxn ang="0">
                        <a:pos x="T10" y="T11"/>
                      </a:cxn>
                    </a:cxnLst>
                    <a:rect l="0" t="0" r="r" b="b"/>
                    <a:pathLst>
                      <a:path w="12" h="96">
                        <a:moveTo>
                          <a:pt x="12" y="96"/>
                        </a:moveTo>
                        <a:cubicBezTo>
                          <a:pt x="12" y="1"/>
                          <a:pt x="12" y="1"/>
                          <a:pt x="12" y="1"/>
                        </a:cubicBezTo>
                        <a:cubicBezTo>
                          <a:pt x="10" y="1"/>
                          <a:pt x="8" y="0"/>
                          <a:pt x="6" y="0"/>
                        </a:cubicBezTo>
                        <a:cubicBezTo>
                          <a:pt x="4" y="0"/>
                          <a:pt x="2" y="1"/>
                          <a:pt x="0" y="1"/>
                        </a:cubicBezTo>
                        <a:cubicBezTo>
                          <a:pt x="0" y="96"/>
                          <a:pt x="0" y="96"/>
                          <a:pt x="0" y="96"/>
                        </a:cubicBezTo>
                        <a:lnTo>
                          <a:pt x="12" y="9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Rectangle 11">
                    <a:extLst>
                      <a:ext uri="{FF2B5EF4-FFF2-40B4-BE49-F238E27FC236}">
                        <a16:creationId xmlns:a16="http://schemas.microsoft.com/office/drawing/2014/main" id="{4524673A-709F-0443-BAF9-8C115320FDFB}"/>
                      </a:ext>
                    </a:extLst>
                  </p:cNvPr>
                  <p:cNvSpPr>
                    <a:spLocks noChangeArrowheads="1"/>
                  </p:cNvSpPr>
                  <p:nvPr/>
                </p:nvSpPr>
                <p:spPr bwMode="auto">
                  <a:xfrm rot="2700000">
                    <a:off x="4558995" y="1854689"/>
                    <a:ext cx="26010" cy="38297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12">
                    <a:extLst>
                      <a:ext uri="{FF2B5EF4-FFF2-40B4-BE49-F238E27FC236}">
                        <a16:creationId xmlns:a16="http://schemas.microsoft.com/office/drawing/2014/main" id="{3C9FCC0D-8750-5B49-BF8F-2A50BBBCC5C6}"/>
                      </a:ext>
                    </a:extLst>
                  </p:cNvPr>
                  <p:cNvSpPr>
                    <a:spLocks/>
                  </p:cNvSpPr>
                  <p:nvPr/>
                </p:nvSpPr>
                <p:spPr bwMode="auto">
                  <a:xfrm rot="2700000">
                    <a:off x="4551067" y="1584630"/>
                    <a:ext cx="26010" cy="360555"/>
                  </a:xfrm>
                  <a:custGeom>
                    <a:avLst/>
                    <a:gdLst>
                      <a:gd name="T0" fmla="*/ 12 w 12"/>
                      <a:gd name="T1" fmla="*/ 170 h 170"/>
                      <a:gd name="T2" fmla="*/ 12 w 12"/>
                      <a:gd name="T3" fmla="*/ 0 h 170"/>
                      <a:gd name="T4" fmla="*/ 0 w 12"/>
                      <a:gd name="T5" fmla="*/ 7 h 170"/>
                      <a:gd name="T6" fmla="*/ 0 w 12"/>
                      <a:gd name="T7" fmla="*/ 170 h 170"/>
                      <a:gd name="T8" fmla="*/ 12 w 12"/>
                      <a:gd name="T9" fmla="*/ 170 h 170"/>
                    </a:gdLst>
                    <a:ahLst/>
                    <a:cxnLst>
                      <a:cxn ang="0">
                        <a:pos x="T0" y="T1"/>
                      </a:cxn>
                      <a:cxn ang="0">
                        <a:pos x="T2" y="T3"/>
                      </a:cxn>
                      <a:cxn ang="0">
                        <a:pos x="T4" y="T5"/>
                      </a:cxn>
                      <a:cxn ang="0">
                        <a:pos x="T6" y="T7"/>
                      </a:cxn>
                      <a:cxn ang="0">
                        <a:pos x="T8" y="T9"/>
                      </a:cxn>
                    </a:cxnLst>
                    <a:rect l="0" t="0" r="r" b="b"/>
                    <a:pathLst>
                      <a:path w="12" h="170">
                        <a:moveTo>
                          <a:pt x="12" y="170"/>
                        </a:moveTo>
                        <a:cubicBezTo>
                          <a:pt x="12" y="0"/>
                          <a:pt x="12" y="0"/>
                          <a:pt x="12" y="0"/>
                        </a:cubicBezTo>
                        <a:cubicBezTo>
                          <a:pt x="8" y="2"/>
                          <a:pt x="4" y="4"/>
                          <a:pt x="0" y="7"/>
                        </a:cubicBezTo>
                        <a:cubicBezTo>
                          <a:pt x="0" y="170"/>
                          <a:pt x="0" y="170"/>
                          <a:pt x="0" y="170"/>
                        </a:cubicBezTo>
                        <a:lnTo>
                          <a:pt x="12" y="17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13">
                    <a:extLst>
                      <a:ext uri="{FF2B5EF4-FFF2-40B4-BE49-F238E27FC236}">
                        <a16:creationId xmlns:a16="http://schemas.microsoft.com/office/drawing/2014/main" id="{21756072-565C-BF49-8842-BE2AD03A2694}"/>
                      </a:ext>
                    </a:extLst>
                  </p:cNvPr>
                  <p:cNvSpPr>
                    <a:spLocks/>
                  </p:cNvSpPr>
                  <p:nvPr/>
                </p:nvSpPr>
                <p:spPr bwMode="auto">
                  <a:xfrm rot="2700000">
                    <a:off x="4276773" y="1857578"/>
                    <a:ext cx="26010" cy="363245"/>
                  </a:xfrm>
                  <a:custGeom>
                    <a:avLst/>
                    <a:gdLst>
                      <a:gd name="T0" fmla="*/ 0 w 12"/>
                      <a:gd name="T1" fmla="*/ 0 h 171"/>
                      <a:gd name="T2" fmla="*/ 0 w 12"/>
                      <a:gd name="T3" fmla="*/ 164 h 171"/>
                      <a:gd name="T4" fmla="*/ 12 w 12"/>
                      <a:gd name="T5" fmla="*/ 171 h 171"/>
                      <a:gd name="T6" fmla="*/ 12 w 12"/>
                      <a:gd name="T7" fmla="*/ 0 h 171"/>
                      <a:gd name="T8" fmla="*/ 0 w 12"/>
                      <a:gd name="T9" fmla="*/ 0 h 171"/>
                    </a:gdLst>
                    <a:ahLst/>
                    <a:cxnLst>
                      <a:cxn ang="0">
                        <a:pos x="T0" y="T1"/>
                      </a:cxn>
                      <a:cxn ang="0">
                        <a:pos x="T2" y="T3"/>
                      </a:cxn>
                      <a:cxn ang="0">
                        <a:pos x="T4" y="T5"/>
                      </a:cxn>
                      <a:cxn ang="0">
                        <a:pos x="T6" y="T7"/>
                      </a:cxn>
                      <a:cxn ang="0">
                        <a:pos x="T8" y="T9"/>
                      </a:cxn>
                    </a:cxnLst>
                    <a:rect l="0" t="0" r="r" b="b"/>
                    <a:pathLst>
                      <a:path w="12" h="171">
                        <a:moveTo>
                          <a:pt x="0" y="0"/>
                        </a:moveTo>
                        <a:cubicBezTo>
                          <a:pt x="0" y="164"/>
                          <a:pt x="0" y="164"/>
                          <a:pt x="0" y="164"/>
                        </a:cubicBezTo>
                        <a:cubicBezTo>
                          <a:pt x="4" y="166"/>
                          <a:pt x="8" y="169"/>
                          <a:pt x="12" y="171"/>
                        </a:cubicBezTo>
                        <a:cubicBezTo>
                          <a:pt x="12" y="0"/>
                          <a:pt x="12" y="0"/>
                          <a:pt x="12" y="0"/>
                        </a:cubicBez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14">
                    <a:extLst>
                      <a:ext uri="{FF2B5EF4-FFF2-40B4-BE49-F238E27FC236}">
                        <a16:creationId xmlns:a16="http://schemas.microsoft.com/office/drawing/2014/main" id="{E7F3A15F-9033-B648-9B05-9B3FAE3AF5C0}"/>
                      </a:ext>
                    </a:extLst>
                  </p:cNvPr>
                  <p:cNvSpPr>
                    <a:spLocks/>
                  </p:cNvSpPr>
                  <p:nvPr/>
                </p:nvSpPr>
                <p:spPr bwMode="auto">
                  <a:xfrm rot="2700000">
                    <a:off x="4840265" y="1873828"/>
                    <a:ext cx="26010" cy="360555"/>
                  </a:xfrm>
                  <a:custGeom>
                    <a:avLst/>
                    <a:gdLst>
                      <a:gd name="T0" fmla="*/ 12 w 12"/>
                      <a:gd name="T1" fmla="*/ 170 h 170"/>
                      <a:gd name="T2" fmla="*/ 12 w 12"/>
                      <a:gd name="T3" fmla="*/ 7 h 170"/>
                      <a:gd name="T4" fmla="*/ 0 w 12"/>
                      <a:gd name="T5" fmla="*/ 0 h 170"/>
                      <a:gd name="T6" fmla="*/ 0 w 12"/>
                      <a:gd name="T7" fmla="*/ 170 h 170"/>
                      <a:gd name="T8" fmla="*/ 12 w 12"/>
                      <a:gd name="T9" fmla="*/ 170 h 170"/>
                    </a:gdLst>
                    <a:ahLst/>
                    <a:cxnLst>
                      <a:cxn ang="0">
                        <a:pos x="T0" y="T1"/>
                      </a:cxn>
                      <a:cxn ang="0">
                        <a:pos x="T2" y="T3"/>
                      </a:cxn>
                      <a:cxn ang="0">
                        <a:pos x="T4" y="T5"/>
                      </a:cxn>
                      <a:cxn ang="0">
                        <a:pos x="T6" y="T7"/>
                      </a:cxn>
                      <a:cxn ang="0">
                        <a:pos x="T8" y="T9"/>
                      </a:cxn>
                    </a:cxnLst>
                    <a:rect l="0" t="0" r="r" b="b"/>
                    <a:pathLst>
                      <a:path w="12" h="170">
                        <a:moveTo>
                          <a:pt x="12" y="170"/>
                        </a:moveTo>
                        <a:cubicBezTo>
                          <a:pt x="12" y="7"/>
                          <a:pt x="12" y="7"/>
                          <a:pt x="12" y="7"/>
                        </a:cubicBezTo>
                        <a:cubicBezTo>
                          <a:pt x="8" y="4"/>
                          <a:pt x="4" y="2"/>
                          <a:pt x="0" y="0"/>
                        </a:cubicBezTo>
                        <a:cubicBezTo>
                          <a:pt x="0" y="170"/>
                          <a:pt x="0" y="170"/>
                          <a:pt x="0" y="170"/>
                        </a:cubicBezTo>
                        <a:lnTo>
                          <a:pt x="12" y="17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15">
                    <a:extLst>
                      <a:ext uri="{FF2B5EF4-FFF2-40B4-BE49-F238E27FC236}">
                        <a16:creationId xmlns:a16="http://schemas.microsoft.com/office/drawing/2014/main" id="{86EDA30E-D9E4-A64E-991C-E57DF38EB6A8}"/>
                      </a:ext>
                    </a:extLst>
                  </p:cNvPr>
                  <p:cNvSpPr>
                    <a:spLocks/>
                  </p:cNvSpPr>
                  <p:nvPr/>
                </p:nvSpPr>
                <p:spPr bwMode="auto">
                  <a:xfrm rot="2700000">
                    <a:off x="4565971" y="2146776"/>
                    <a:ext cx="26010" cy="363245"/>
                  </a:xfrm>
                  <a:custGeom>
                    <a:avLst/>
                    <a:gdLst>
                      <a:gd name="T0" fmla="*/ 0 w 12"/>
                      <a:gd name="T1" fmla="*/ 0 h 171"/>
                      <a:gd name="T2" fmla="*/ 0 w 12"/>
                      <a:gd name="T3" fmla="*/ 171 h 171"/>
                      <a:gd name="T4" fmla="*/ 12 w 12"/>
                      <a:gd name="T5" fmla="*/ 164 h 171"/>
                      <a:gd name="T6" fmla="*/ 12 w 12"/>
                      <a:gd name="T7" fmla="*/ 0 h 171"/>
                      <a:gd name="T8" fmla="*/ 0 w 12"/>
                      <a:gd name="T9" fmla="*/ 0 h 171"/>
                    </a:gdLst>
                    <a:ahLst/>
                    <a:cxnLst>
                      <a:cxn ang="0">
                        <a:pos x="T0" y="T1"/>
                      </a:cxn>
                      <a:cxn ang="0">
                        <a:pos x="T2" y="T3"/>
                      </a:cxn>
                      <a:cxn ang="0">
                        <a:pos x="T4" y="T5"/>
                      </a:cxn>
                      <a:cxn ang="0">
                        <a:pos x="T6" y="T7"/>
                      </a:cxn>
                      <a:cxn ang="0">
                        <a:pos x="T8" y="T9"/>
                      </a:cxn>
                    </a:cxnLst>
                    <a:rect l="0" t="0" r="r" b="b"/>
                    <a:pathLst>
                      <a:path w="12" h="171">
                        <a:moveTo>
                          <a:pt x="0" y="0"/>
                        </a:moveTo>
                        <a:cubicBezTo>
                          <a:pt x="0" y="171"/>
                          <a:pt x="0" y="171"/>
                          <a:pt x="0" y="171"/>
                        </a:cubicBezTo>
                        <a:cubicBezTo>
                          <a:pt x="4" y="168"/>
                          <a:pt x="8" y="166"/>
                          <a:pt x="12" y="164"/>
                        </a:cubicBezTo>
                        <a:cubicBezTo>
                          <a:pt x="12" y="0"/>
                          <a:pt x="12" y="0"/>
                          <a:pt x="12" y="0"/>
                        </a:cubicBez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5">
                    <a:extLst>
                      <a:ext uri="{FF2B5EF4-FFF2-40B4-BE49-F238E27FC236}">
                        <a16:creationId xmlns:a16="http://schemas.microsoft.com/office/drawing/2014/main" id="{B9F73244-CA45-B54B-B860-C0661F7281A1}"/>
                      </a:ext>
                    </a:extLst>
                  </p:cNvPr>
                  <p:cNvSpPr>
                    <a:spLocks noEditPoints="1"/>
                  </p:cNvSpPr>
                  <p:nvPr/>
                </p:nvSpPr>
                <p:spPr bwMode="auto">
                  <a:xfrm rot="2700000">
                    <a:off x="4150454" y="1624897"/>
                    <a:ext cx="843090" cy="841294"/>
                  </a:xfrm>
                  <a:custGeom>
                    <a:avLst/>
                    <a:gdLst>
                      <a:gd name="T0" fmla="*/ 198 w 396"/>
                      <a:gd name="T1" fmla="*/ 0 h 396"/>
                      <a:gd name="T2" fmla="*/ 0 w 396"/>
                      <a:gd name="T3" fmla="*/ 198 h 396"/>
                      <a:gd name="T4" fmla="*/ 57 w 396"/>
                      <a:gd name="T5" fmla="*/ 337 h 396"/>
                      <a:gd name="T6" fmla="*/ 194 w 396"/>
                      <a:gd name="T7" fmla="*/ 396 h 396"/>
                      <a:gd name="T8" fmla="*/ 195 w 396"/>
                      <a:gd name="T9" fmla="*/ 396 h 396"/>
                      <a:gd name="T10" fmla="*/ 198 w 396"/>
                      <a:gd name="T11" fmla="*/ 396 h 396"/>
                      <a:gd name="T12" fmla="*/ 395 w 396"/>
                      <a:gd name="T13" fmla="*/ 210 h 396"/>
                      <a:gd name="T14" fmla="*/ 396 w 396"/>
                      <a:gd name="T15" fmla="*/ 198 h 396"/>
                      <a:gd name="T16" fmla="*/ 198 w 396"/>
                      <a:gd name="T17" fmla="*/ 0 h 396"/>
                      <a:gd name="T18" fmla="*/ 383 w 396"/>
                      <a:gd name="T19" fmla="*/ 209 h 396"/>
                      <a:gd name="T20" fmla="*/ 198 w 396"/>
                      <a:gd name="T21" fmla="*/ 384 h 396"/>
                      <a:gd name="T22" fmla="*/ 196 w 396"/>
                      <a:gd name="T23" fmla="*/ 384 h 396"/>
                      <a:gd name="T24" fmla="*/ 194 w 396"/>
                      <a:gd name="T25" fmla="*/ 384 h 396"/>
                      <a:gd name="T26" fmla="*/ 12 w 396"/>
                      <a:gd name="T27" fmla="*/ 198 h 396"/>
                      <a:gd name="T28" fmla="*/ 198 w 396"/>
                      <a:gd name="T29" fmla="*/ 12 h 396"/>
                      <a:gd name="T30" fmla="*/ 384 w 396"/>
                      <a:gd name="T31" fmla="*/ 198 h 396"/>
                      <a:gd name="T32" fmla="*/ 383 w 396"/>
                      <a:gd name="T33" fmla="*/ 20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6" h="396">
                        <a:moveTo>
                          <a:pt x="198" y="0"/>
                        </a:moveTo>
                        <a:cubicBezTo>
                          <a:pt x="89" y="0"/>
                          <a:pt x="0" y="89"/>
                          <a:pt x="0" y="198"/>
                        </a:cubicBezTo>
                        <a:cubicBezTo>
                          <a:pt x="0" y="250"/>
                          <a:pt x="20" y="300"/>
                          <a:pt x="57" y="337"/>
                        </a:cubicBezTo>
                        <a:cubicBezTo>
                          <a:pt x="93" y="374"/>
                          <a:pt x="142" y="395"/>
                          <a:pt x="194" y="396"/>
                        </a:cubicBezTo>
                        <a:cubicBezTo>
                          <a:pt x="195" y="396"/>
                          <a:pt x="195" y="396"/>
                          <a:pt x="195" y="396"/>
                        </a:cubicBezTo>
                        <a:cubicBezTo>
                          <a:pt x="196" y="396"/>
                          <a:pt x="197" y="396"/>
                          <a:pt x="198" y="396"/>
                        </a:cubicBezTo>
                        <a:cubicBezTo>
                          <a:pt x="303" y="396"/>
                          <a:pt x="389" y="314"/>
                          <a:pt x="395" y="210"/>
                        </a:cubicBezTo>
                        <a:cubicBezTo>
                          <a:pt x="396" y="206"/>
                          <a:pt x="396" y="202"/>
                          <a:pt x="396" y="198"/>
                        </a:cubicBezTo>
                        <a:cubicBezTo>
                          <a:pt x="396" y="89"/>
                          <a:pt x="307" y="0"/>
                          <a:pt x="198" y="0"/>
                        </a:cubicBezTo>
                        <a:close/>
                        <a:moveTo>
                          <a:pt x="383" y="209"/>
                        </a:moveTo>
                        <a:cubicBezTo>
                          <a:pt x="378" y="307"/>
                          <a:pt x="296" y="384"/>
                          <a:pt x="198" y="384"/>
                        </a:cubicBezTo>
                        <a:cubicBezTo>
                          <a:pt x="197" y="384"/>
                          <a:pt x="196" y="384"/>
                          <a:pt x="196" y="384"/>
                        </a:cubicBezTo>
                        <a:cubicBezTo>
                          <a:pt x="194" y="384"/>
                          <a:pt x="194" y="384"/>
                          <a:pt x="194" y="384"/>
                        </a:cubicBezTo>
                        <a:cubicBezTo>
                          <a:pt x="94" y="382"/>
                          <a:pt x="12" y="299"/>
                          <a:pt x="12" y="198"/>
                        </a:cubicBezTo>
                        <a:cubicBezTo>
                          <a:pt x="12" y="96"/>
                          <a:pt x="95" y="12"/>
                          <a:pt x="198" y="12"/>
                        </a:cubicBezTo>
                        <a:cubicBezTo>
                          <a:pt x="300" y="12"/>
                          <a:pt x="384" y="96"/>
                          <a:pt x="384" y="198"/>
                        </a:cubicBezTo>
                        <a:cubicBezTo>
                          <a:pt x="384" y="202"/>
                          <a:pt x="384" y="205"/>
                          <a:pt x="383" y="20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03" name="Freeform: Shape 125">
                  <a:extLst>
                    <a:ext uri="{FF2B5EF4-FFF2-40B4-BE49-F238E27FC236}">
                      <a16:creationId xmlns:a16="http://schemas.microsoft.com/office/drawing/2014/main" id="{153EA10B-4B04-8745-B079-94AD0CC41BCC}"/>
                    </a:ext>
                  </a:extLst>
                </p:cNvPr>
                <p:cNvSpPr>
                  <a:spLocks noChangeAspect="1"/>
                </p:cNvSpPr>
                <p:nvPr/>
              </p:nvSpPr>
              <p:spPr>
                <a:xfrm>
                  <a:off x="1726788" y="1750713"/>
                  <a:ext cx="703152" cy="704159"/>
                </a:xfrm>
                <a:custGeom>
                  <a:avLst/>
                  <a:gdLst>
                    <a:gd name="connsiteX0" fmla="*/ 312851 w 703152"/>
                    <a:gd name="connsiteY0" fmla="*/ 0 h 704159"/>
                    <a:gd name="connsiteX1" fmla="*/ 703152 w 703152"/>
                    <a:gd name="connsiteY1" fmla="*/ 390301 h 704159"/>
                    <a:gd name="connsiteX2" fmla="*/ 681614 w 703152"/>
                    <a:gd name="connsiteY2" fmla="*/ 459684 h 704159"/>
                    <a:gd name="connsiteX3" fmla="*/ 457771 w 703152"/>
                    <a:gd name="connsiteY3" fmla="*/ 683527 h 704159"/>
                    <a:gd name="connsiteX4" fmla="*/ 391308 w 703152"/>
                    <a:gd name="connsiteY4" fmla="*/ 704159 h 704159"/>
                    <a:gd name="connsiteX5" fmla="*/ 0 w 703152"/>
                    <a:gd name="connsiteY5" fmla="*/ 312851 h 704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152" h="704159">
                      <a:moveTo>
                        <a:pt x="312851" y="0"/>
                      </a:moveTo>
                      <a:lnTo>
                        <a:pt x="703152" y="390301"/>
                      </a:lnTo>
                      <a:lnTo>
                        <a:pt x="681614" y="459684"/>
                      </a:lnTo>
                      <a:cubicBezTo>
                        <a:pt x="639045" y="560329"/>
                        <a:pt x="558416" y="640958"/>
                        <a:pt x="457771" y="683527"/>
                      </a:cubicBezTo>
                      <a:lnTo>
                        <a:pt x="391308" y="704159"/>
                      </a:lnTo>
                      <a:lnTo>
                        <a:pt x="0" y="312851"/>
                      </a:lnTo>
                      <a:close/>
                    </a:path>
                  </a:pathLst>
                </a:custGeom>
                <a:solidFill>
                  <a:schemeClr val="tx1">
                    <a:lumMod val="25000"/>
                    <a:lumOff val="75000"/>
                    <a:alpha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504" name="Group 503">
                  <a:extLst>
                    <a:ext uri="{FF2B5EF4-FFF2-40B4-BE49-F238E27FC236}">
                      <a16:creationId xmlns:a16="http://schemas.microsoft.com/office/drawing/2014/main" id="{42A41C5C-8069-ED40-9936-3734F5248913}"/>
                    </a:ext>
                  </a:extLst>
                </p:cNvPr>
                <p:cNvGrpSpPr/>
                <p:nvPr/>
              </p:nvGrpSpPr>
              <p:grpSpPr>
                <a:xfrm>
                  <a:off x="1710945" y="1736509"/>
                  <a:ext cx="614557" cy="614547"/>
                  <a:chOff x="1710945" y="1736509"/>
                  <a:chExt cx="614557" cy="614547"/>
                </a:xfrm>
              </p:grpSpPr>
              <p:sp>
                <p:nvSpPr>
                  <p:cNvPr id="505" name="Freeform 5">
                    <a:extLst>
                      <a:ext uri="{FF2B5EF4-FFF2-40B4-BE49-F238E27FC236}">
                        <a16:creationId xmlns:a16="http://schemas.microsoft.com/office/drawing/2014/main" id="{65A88832-6C35-7E45-B2BC-CA0BFFD9D986}"/>
                      </a:ext>
                    </a:extLst>
                  </p:cNvPr>
                  <p:cNvSpPr>
                    <a:spLocks/>
                  </p:cNvSpPr>
                  <p:nvPr/>
                </p:nvSpPr>
                <p:spPr bwMode="auto">
                  <a:xfrm>
                    <a:off x="1710945" y="1736509"/>
                    <a:ext cx="614557" cy="614547"/>
                  </a:xfrm>
                  <a:custGeom>
                    <a:avLst/>
                    <a:gdLst>
                      <a:gd name="T0" fmla="*/ 406 w 866"/>
                      <a:gd name="T1" fmla="*/ 14 h 866"/>
                      <a:gd name="T2" fmla="*/ 459 w 866"/>
                      <a:gd name="T3" fmla="*/ 14 h 866"/>
                      <a:gd name="T4" fmla="*/ 852 w 866"/>
                      <a:gd name="T5" fmla="*/ 407 h 866"/>
                      <a:gd name="T6" fmla="*/ 852 w 866"/>
                      <a:gd name="T7" fmla="*/ 460 h 866"/>
                      <a:gd name="T8" fmla="*/ 460 w 866"/>
                      <a:gd name="T9" fmla="*/ 852 h 866"/>
                      <a:gd name="T10" fmla="*/ 407 w 866"/>
                      <a:gd name="T11" fmla="*/ 852 h 866"/>
                      <a:gd name="T12" fmla="*/ 14 w 866"/>
                      <a:gd name="T13" fmla="*/ 459 h 866"/>
                      <a:gd name="T14" fmla="*/ 14 w 866"/>
                      <a:gd name="T15" fmla="*/ 406 h 866"/>
                      <a:gd name="T16" fmla="*/ 406 w 866"/>
                      <a:gd name="T17" fmla="*/ 14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6" h="866">
                        <a:moveTo>
                          <a:pt x="406" y="14"/>
                        </a:moveTo>
                        <a:cubicBezTo>
                          <a:pt x="421" y="0"/>
                          <a:pt x="445" y="0"/>
                          <a:pt x="459" y="14"/>
                        </a:cubicBezTo>
                        <a:cubicBezTo>
                          <a:pt x="852" y="407"/>
                          <a:pt x="852" y="407"/>
                          <a:pt x="852" y="407"/>
                        </a:cubicBezTo>
                        <a:cubicBezTo>
                          <a:pt x="866" y="421"/>
                          <a:pt x="866" y="445"/>
                          <a:pt x="852" y="460"/>
                        </a:cubicBezTo>
                        <a:cubicBezTo>
                          <a:pt x="460" y="852"/>
                          <a:pt x="460" y="852"/>
                          <a:pt x="460" y="852"/>
                        </a:cubicBezTo>
                        <a:cubicBezTo>
                          <a:pt x="445" y="866"/>
                          <a:pt x="421" y="866"/>
                          <a:pt x="407" y="852"/>
                        </a:cubicBezTo>
                        <a:cubicBezTo>
                          <a:pt x="14" y="459"/>
                          <a:pt x="14" y="459"/>
                          <a:pt x="14" y="459"/>
                        </a:cubicBezTo>
                        <a:cubicBezTo>
                          <a:pt x="0" y="445"/>
                          <a:pt x="0" y="421"/>
                          <a:pt x="14" y="406"/>
                        </a:cubicBezTo>
                        <a:lnTo>
                          <a:pt x="406" y="14"/>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a:ea typeface="ＭＳ Ｐゴシック" pitchFamily="34" charset="-128"/>
                    </a:endParaRPr>
                  </a:p>
                </p:txBody>
              </p:sp>
              <p:sp>
                <p:nvSpPr>
                  <p:cNvPr id="506" name="Freeform 5">
                    <a:extLst>
                      <a:ext uri="{FF2B5EF4-FFF2-40B4-BE49-F238E27FC236}">
                        <a16:creationId xmlns:a16="http://schemas.microsoft.com/office/drawing/2014/main" id="{EB668B9B-2639-7F4C-B650-3D8A40650EC8}"/>
                      </a:ext>
                    </a:extLst>
                  </p:cNvPr>
                  <p:cNvSpPr>
                    <a:spLocks/>
                  </p:cNvSpPr>
                  <p:nvPr/>
                </p:nvSpPr>
                <p:spPr bwMode="auto">
                  <a:xfrm>
                    <a:off x="1781045" y="1806608"/>
                    <a:ext cx="474357" cy="474349"/>
                  </a:xfrm>
                  <a:custGeom>
                    <a:avLst/>
                    <a:gdLst>
                      <a:gd name="T0" fmla="*/ 406 w 866"/>
                      <a:gd name="T1" fmla="*/ 14 h 866"/>
                      <a:gd name="T2" fmla="*/ 459 w 866"/>
                      <a:gd name="T3" fmla="*/ 14 h 866"/>
                      <a:gd name="T4" fmla="*/ 852 w 866"/>
                      <a:gd name="T5" fmla="*/ 407 h 866"/>
                      <a:gd name="T6" fmla="*/ 852 w 866"/>
                      <a:gd name="T7" fmla="*/ 460 h 866"/>
                      <a:gd name="T8" fmla="*/ 460 w 866"/>
                      <a:gd name="T9" fmla="*/ 852 h 866"/>
                      <a:gd name="T10" fmla="*/ 407 w 866"/>
                      <a:gd name="T11" fmla="*/ 852 h 866"/>
                      <a:gd name="T12" fmla="*/ 14 w 866"/>
                      <a:gd name="T13" fmla="*/ 459 h 866"/>
                      <a:gd name="T14" fmla="*/ 14 w 866"/>
                      <a:gd name="T15" fmla="*/ 406 h 866"/>
                      <a:gd name="T16" fmla="*/ 406 w 866"/>
                      <a:gd name="T17" fmla="*/ 14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6" h="866">
                        <a:moveTo>
                          <a:pt x="406" y="14"/>
                        </a:moveTo>
                        <a:cubicBezTo>
                          <a:pt x="421" y="0"/>
                          <a:pt x="445" y="0"/>
                          <a:pt x="459" y="14"/>
                        </a:cubicBezTo>
                        <a:cubicBezTo>
                          <a:pt x="852" y="407"/>
                          <a:pt x="852" y="407"/>
                          <a:pt x="852" y="407"/>
                        </a:cubicBezTo>
                        <a:cubicBezTo>
                          <a:pt x="866" y="421"/>
                          <a:pt x="866" y="445"/>
                          <a:pt x="852" y="460"/>
                        </a:cubicBezTo>
                        <a:cubicBezTo>
                          <a:pt x="460" y="852"/>
                          <a:pt x="460" y="852"/>
                          <a:pt x="460" y="852"/>
                        </a:cubicBezTo>
                        <a:cubicBezTo>
                          <a:pt x="445" y="866"/>
                          <a:pt x="421" y="866"/>
                          <a:pt x="407" y="852"/>
                        </a:cubicBezTo>
                        <a:cubicBezTo>
                          <a:pt x="14" y="459"/>
                          <a:pt x="14" y="459"/>
                          <a:pt x="14" y="459"/>
                        </a:cubicBezTo>
                        <a:cubicBezTo>
                          <a:pt x="0" y="445"/>
                          <a:pt x="0" y="421"/>
                          <a:pt x="14" y="406"/>
                        </a:cubicBezTo>
                        <a:lnTo>
                          <a:pt x="406" y="1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a:ea typeface="ＭＳ Ｐゴシック" pitchFamily="34" charset="-128"/>
                    </a:endParaRPr>
                  </a:p>
                </p:txBody>
              </p:sp>
              <p:grpSp>
                <p:nvGrpSpPr>
                  <p:cNvPr id="507" name="Group 506">
                    <a:extLst>
                      <a:ext uri="{FF2B5EF4-FFF2-40B4-BE49-F238E27FC236}">
                        <a16:creationId xmlns:a16="http://schemas.microsoft.com/office/drawing/2014/main" id="{22776BFE-9BF2-B941-BD42-E0CB0A4E942B}"/>
                      </a:ext>
                    </a:extLst>
                  </p:cNvPr>
                  <p:cNvGrpSpPr/>
                  <p:nvPr/>
                </p:nvGrpSpPr>
                <p:grpSpPr>
                  <a:xfrm>
                    <a:off x="1876883" y="2002132"/>
                    <a:ext cx="266055" cy="83300"/>
                    <a:chOff x="1876883" y="2002132"/>
                    <a:chExt cx="266055" cy="83300"/>
                  </a:xfrm>
                  <a:solidFill>
                    <a:schemeClr val="tx2"/>
                  </a:solidFill>
                </p:grpSpPr>
                <p:sp>
                  <p:nvSpPr>
                    <p:cNvPr id="508" name="Freeform 26">
                      <a:extLst>
                        <a:ext uri="{FF2B5EF4-FFF2-40B4-BE49-F238E27FC236}">
                          <a16:creationId xmlns:a16="http://schemas.microsoft.com/office/drawing/2014/main" id="{063D32B8-672A-D243-BC79-A5914D9A092F}"/>
                        </a:ext>
                      </a:extLst>
                    </p:cNvPr>
                    <p:cNvSpPr>
                      <a:spLocks/>
                    </p:cNvSpPr>
                    <p:nvPr/>
                  </p:nvSpPr>
                  <p:spPr bwMode="auto">
                    <a:xfrm>
                      <a:off x="2075490" y="2004674"/>
                      <a:ext cx="67448" cy="80758"/>
                    </a:xfrm>
                    <a:custGeom>
                      <a:avLst/>
                      <a:gdLst>
                        <a:gd name="T0" fmla="*/ 227 w 410"/>
                        <a:gd name="T1" fmla="*/ 491 h 491"/>
                        <a:gd name="T2" fmla="*/ 0 w 410"/>
                        <a:gd name="T3" fmla="*/ 246 h 491"/>
                        <a:gd name="T4" fmla="*/ 227 w 410"/>
                        <a:gd name="T5" fmla="*/ 0 h 491"/>
                        <a:gd name="T6" fmla="*/ 390 w 410"/>
                        <a:gd name="T7" fmla="*/ 74 h 491"/>
                        <a:gd name="T8" fmla="*/ 387 w 410"/>
                        <a:gd name="T9" fmla="*/ 145 h 491"/>
                        <a:gd name="T10" fmla="*/ 316 w 410"/>
                        <a:gd name="T11" fmla="*/ 141 h 491"/>
                        <a:gd name="T12" fmla="*/ 227 w 410"/>
                        <a:gd name="T13" fmla="*/ 101 h 491"/>
                        <a:gd name="T14" fmla="*/ 100 w 410"/>
                        <a:gd name="T15" fmla="*/ 246 h 491"/>
                        <a:gd name="T16" fmla="*/ 227 w 410"/>
                        <a:gd name="T17" fmla="*/ 391 h 491"/>
                        <a:gd name="T18" fmla="*/ 316 w 410"/>
                        <a:gd name="T19" fmla="*/ 349 h 491"/>
                        <a:gd name="T20" fmla="*/ 387 w 410"/>
                        <a:gd name="T21" fmla="*/ 345 h 491"/>
                        <a:gd name="T22" fmla="*/ 391 w 410"/>
                        <a:gd name="T23" fmla="*/ 416 h 491"/>
                        <a:gd name="T24" fmla="*/ 227 w 410"/>
                        <a:gd name="T25" fmla="*/ 49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0" h="491">
                          <a:moveTo>
                            <a:pt x="227" y="491"/>
                          </a:moveTo>
                          <a:cubicBezTo>
                            <a:pt x="102" y="491"/>
                            <a:pt x="0" y="381"/>
                            <a:pt x="0" y="246"/>
                          </a:cubicBezTo>
                          <a:cubicBezTo>
                            <a:pt x="0" y="110"/>
                            <a:pt x="102" y="0"/>
                            <a:pt x="227" y="0"/>
                          </a:cubicBezTo>
                          <a:cubicBezTo>
                            <a:pt x="289" y="0"/>
                            <a:pt x="347" y="27"/>
                            <a:pt x="390" y="74"/>
                          </a:cubicBezTo>
                          <a:cubicBezTo>
                            <a:pt x="409" y="94"/>
                            <a:pt x="407" y="126"/>
                            <a:pt x="387" y="145"/>
                          </a:cubicBezTo>
                          <a:cubicBezTo>
                            <a:pt x="366" y="163"/>
                            <a:pt x="334" y="162"/>
                            <a:pt x="316" y="141"/>
                          </a:cubicBezTo>
                          <a:cubicBezTo>
                            <a:pt x="292" y="115"/>
                            <a:pt x="260" y="101"/>
                            <a:pt x="227" y="101"/>
                          </a:cubicBezTo>
                          <a:cubicBezTo>
                            <a:pt x="157" y="101"/>
                            <a:pt x="100" y="166"/>
                            <a:pt x="100" y="246"/>
                          </a:cubicBezTo>
                          <a:cubicBezTo>
                            <a:pt x="100" y="326"/>
                            <a:pt x="157" y="391"/>
                            <a:pt x="227" y="391"/>
                          </a:cubicBezTo>
                          <a:cubicBezTo>
                            <a:pt x="261" y="391"/>
                            <a:pt x="292" y="376"/>
                            <a:pt x="316" y="349"/>
                          </a:cubicBezTo>
                          <a:cubicBezTo>
                            <a:pt x="335" y="328"/>
                            <a:pt x="367" y="327"/>
                            <a:pt x="387" y="345"/>
                          </a:cubicBezTo>
                          <a:cubicBezTo>
                            <a:pt x="408" y="364"/>
                            <a:pt x="410" y="395"/>
                            <a:pt x="391" y="416"/>
                          </a:cubicBezTo>
                          <a:cubicBezTo>
                            <a:pt x="348" y="464"/>
                            <a:pt x="290" y="491"/>
                            <a:pt x="227" y="4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27">
                      <a:extLst>
                        <a:ext uri="{FF2B5EF4-FFF2-40B4-BE49-F238E27FC236}">
                          <a16:creationId xmlns:a16="http://schemas.microsoft.com/office/drawing/2014/main" id="{94419CF5-62BC-2C44-8BBF-9399F6E8F177}"/>
                        </a:ext>
                      </a:extLst>
                    </p:cNvPr>
                    <p:cNvSpPr>
                      <a:spLocks noEditPoints="1"/>
                    </p:cNvSpPr>
                    <p:nvPr/>
                  </p:nvSpPr>
                  <p:spPr bwMode="auto">
                    <a:xfrm>
                      <a:off x="1955997" y="2004226"/>
                      <a:ext cx="50399" cy="81206"/>
                    </a:xfrm>
                    <a:custGeom>
                      <a:avLst/>
                      <a:gdLst>
                        <a:gd name="T0" fmla="*/ 162 w 307"/>
                        <a:gd name="T1" fmla="*/ 0 h 494"/>
                        <a:gd name="T2" fmla="*/ 50 w 307"/>
                        <a:gd name="T3" fmla="*/ 0 h 494"/>
                        <a:gd name="T4" fmla="*/ 0 w 307"/>
                        <a:gd name="T5" fmla="*/ 50 h 494"/>
                        <a:gd name="T6" fmla="*/ 0 w 307"/>
                        <a:gd name="T7" fmla="*/ 444 h 494"/>
                        <a:gd name="T8" fmla="*/ 50 w 307"/>
                        <a:gd name="T9" fmla="*/ 494 h 494"/>
                        <a:gd name="T10" fmla="*/ 100 w 307"/>
                        <a:gd name="T11" fmla="*/ 444 h 494"/>
                        <a:gd name="T12" fmla="*/ 100 w 307"/>
                        <a:gd name="T13" fmla="*/ 309 h 494"/>
                        <a:gd name="T14" fmla="*/ 162 w 307"/>
                        <a:gd name="T15" fmla="*/ 309 h 494"/>
                        <a:gd name="T16" fmla="*/ 307 w 307"/>
                        <a:gd name="T17" fmla="*/ 154 h 494"/>
                        <a:gd name="T18" fmla="*/ 162 w 307"/>
                        <a:gd name="T19" fmla="*/ 0 h 494"/>
                        <a:gd name="T20" fmla="*/ 162 w 307"/>
                        <a:gd name="T21" fmla="*/ 208 h 494"/>
                        <a:gd name="T22" fmla="*/ 100 w 307"/>
                        <a:gd name="T23" fmla="*/ 208 h 494"/>
                        <a:gd name="T24" fmla="*/ 100 w 307"/>
                        <a:gd name="T25" fmla="*/ 100 h 494"/>
                        <a:gd name="T26" fmla="*/ 162 w 307"/>
                        <a:gd name="T27" fmla="*/ 100 h 494"/>
                        <a:gd name="T28" fmla="*/ 207 w 307"/>
                        <a:gd name="T29" fmla="*/ 154 h 494"/>
                        <a:gd name="T30" fmla="*/ 162 w 307"/>
                        <a:gd name="T31" fmla="*/ 208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7" h="494">
                          <a:moveTo>
                            <a:pt x="162" y="0"/>
                          </a:moveTo>
                          <a:cubicBezTo>
                            <a:pt x="50" y="0"/>
                            <a:pt x="50" y="0"/>
                            <a:pt x="50" y="0"/>
                          </a:cubicBezTo>
                          <a:cubicBezTo>
                            <a:pt x="22" y="0"/>
                            <a:pt x="0" y="22"/>
                            <a:pt x="0" y="50"/>
                          </a:cubicBezTo>
                          <a:cubicBezTo>
                            <a:pt x="0" y="444"/>
                            <a:pt x="0" y="444"/>
                            <a:pt x="0" y="444"/>
                          </a:cubicBezTo>
                          <a:cubicBezTo>
                            <a:pt x="0" y="471"/>
                            <a:pt x="22" y="494"/>
                            <a:pt x="50" y="494"/>
                          </a:cubicBezTo>
                          <a:cubicBezTo>
                            <a:pt x="78" y="494"/>
                            <a:pt x="100" y="471"/>
                            <a:pt x="100" y="444"/>
                          </a:cubicBezTo>
                          <a:cubicBezTo>
                            <a:pt x="100" y="309"/>
                            <a:pt x="100" y="309"/>
                            <a:pt x="100" y="309"/>
                          </a:cubicBezTo>
                          <a:cubicBezTo>
                            <a:pt x="162" y="309"/>
                            <a:pt x="162" y="309"/>
                            <a:pt x="162" y="309"/>
                          </a:cubicBezTo>
                          <a:cubicBezTo>
                            <a:pt x="233" y="309"/>
                            <a:pt x="307" y="251"/>
                            <a:pt x="307" y="154"/>
                          </a:cubicBezTo>
                          <a:cubicBezTo>
                            <a:pt x="307" y="58"/>
                            <a:pt x="233" y="0"/>
                            <a:pt x="162" y="0"/>
                          </a:cubicBezTo>
                          <a:close/>
                          <a:moveTo>
                            <a:pt x="162" y="208"/>
                          </a:moveTo>
                          <a:cubicBezTo>
                            <a:pt x="100" y="208"/>
                            <a:pt x="100" y="208"/>
                            <a:pt x="100" y="208"/>
                          </a:cubicBezTo>
                          <a:cubicBezTo>
                            <a:pt x="100" y="100"/>
                            <a:pt x="100" y="100"/>
                            <a:pt x="100" y="100"/>
                          </a:cubicBezTo>
                          <a:cubicBezTo>
                            <a:pt x="162" y="100"/>
                            <a:pt x="162" y="100"/>
                            <a:pt x="162" y="100"/>
                          </a:cubicBezTo>
                          <a:cubicBezTo>
                            <a:pt x="174" y="100"/>
                            <a:pt x="207" y="110"/>
                            <a:pt x="207" y="154"/>
                          </a:cubicBezTo>
                          <a:cubicBezTo>
                            <a:pt x="207" y="199"/>
                            <a:pt x="174" y="208"/>
                            <a:pt x="162" y="2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28">
                      <a:extLst>
                        <a:ext uri="{FF2B5EF4-FFF2-40B4-BE49-F238E27FC236}">
                          <a16:creationId xmlns:a16="http://schemas.microsoft.com/office/drawing/2014/main" id="{82AE41F8-F012-4340-88E5-5EE993EC33B6}"/>
                        </a:ext>
                      </a:extLst>
                    </p:cNvPr>
                    <p:cNvSpPr>
                      <a:spLocks/>
                    </p:cNvSpPr>
                    <p:nvPr/>
                  </p:nvSpPr>
                  <p:spPr bwMode="auto">
                    <a:xfrm>
                      <a:off x="2012378" y="2004375"/>
                      <a:ext cx="57129" cy="81057"/>
                    </a:xfrm>
                    <a:custGeom>
                      <a:avLst/>
                      <a:gdLst>
                        <a:gd name="T0" fmla="*/ 297 w 347"/>
                        <a:gd name="T1" fmla="*/ 392 h 493"/>
                        <a:gd name="T2" fmla="*/ 224 w 347"/>
                        <a:gd name="T3" fmla="*/ 392 h 493"/>
                        <a:gd name="T4" fmla="*/ 224 w 347"/>
                        <a:gd name="T5" fmla="*/ 101 h 493"/>
                        <a:gd name="T6" fmla="*/ 297 w 347"/>
                        <a:gd name="T7" fmla="*/ 101 h 493"/>
                        <a:gd name="T8" fmla="*/ 347 w 347"/>
                        <a:gd name="T9" fmla="*/ 51 h 493"/>
                        <a:gd name="T10" fmla="*/ 297 w 347"/>
                        <a:gd name="T11" fmla="*/ 0 h 493"/>
                        <a:gd name="T12" fmla="*/ 50 w 347"/>
                        <a:gd name="T13" fmla="*/ 0 h 493"/>
                        <a:gd name="T14" fmla="*/ 0 w 347"/>
                        <a:gd name="T15" fmla="*/ 51 h 493"/>
                        <a:gd name="T16" fmla="*/ 50 w 347"/>
                        <a:gd name="T17" fmla="*/ 101 h 493"/>
                        <a:gd name="T18" fmla="*/ 123 w 347"/>
                        <a:gd name="T19" fmla="*/ 101 h 493"/>
                        <a:gd name="T20" fmla="*/ 123 w 347"/>
                        <a:gd name="T21" fmla="*/ 392 h 493"/>
                        <a:gd name="T22" fmla="*/ 50 w 347"/>
                        <a:gd name="T23" fmla="*/ 392 h 493"/>
                        <a:gd name="T24" fmla="*/ 0 w 347"/>
                        <a:gd name="T25" fmla="*/ 443 h 493"/>
                        <a:gd name="T26" fmla="*/ 50 w 347"/>
                        <a:gd name="T27" fmla="*/ 493 h 493"/>
                        <a:gd name="T28" fmla="*/ 297 w 347"/>
                        <a:gd name="T29" fmla="*/ 493 h 493"/>
                        <a:gd name="T30" fmla="*/ 347 w 347"/>
                        <a:gd name="T31" fmla="*/ 443 h 493"/>
                        <a:gd name="T32" fmla="*/ 297 w 347"/>
                        <a:gd name="T33" fmla="*/ 39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7" h="493">
                          <a:moveTo>
                            <a:pt x="297" y="392"/>
                          </a:moveTo>
                          <a:cubicBezTo>
                            <a:pt x="224" y="392"/>
                            <a:pt x="224" y="392"/>
                            <a:pt x="224" y="392"/>
                          </a:cubicBezTo>
                          <a:cubicBezTo>
                            <a:pt x="224" y="101"/>
                            <a:pt x="224" y="101"/>
                            <a:pt x="224" y="101"/>
                          </a:cubicBezTo>
                          <a:cubicBezTo>
                            <a:pt x="297" y="101"/>
                            <a:pt x="297" y="101"/>
                            <a:pt x="297" y="101"/>
                          </a:cubicBezTo>
                          <a:cubicBezTo>
                            <a:pt x="325" y="101"/>
                            <a:pt x="347" y="78"/>
                            <a:pt x="347" y="51"/>
                          </a:cubicBezTo>
                          <a:cubicBezTo>
                            <a:pt x="347" y="23"/>
                            <a:pt x="325" y="0"/>
                            <a:pt x="297" y="0"/>
                          </a:cubicBezTo>
                          <a:cubicBezTo>
                            <a:pt x="50" y="0"/>
                            <a:pt x="50" y="0"/>
                            <a:pt x="50" y="0"/>
                          </a:cubicBezTo>
                          <a:cubicBezTo>
                            <a:pt x="22" y="0"/>
                            <a:pt x="0" y="23"/>
                            <a:pt x="0" y="51"/>
                          </a:cubicBezTo>
                          <a:cubicBezTo>
                            <a:pt x="0" y="78"/>
                            <a:pt x="22" y="101"/>
                            <a:pt x="50" y="101"/>
                          </a:cubicBezTo>
                          <a:cubicBezTo>
                            <a:pt x="123" y="101"/>
                            <a:pt x="123" y="101"/>
                            <a:pt x="123" y="101"/>
                          </a:cubicBezTo>
                          <a:cubicBezTo>
                            <a:pt x="123" y="392"/>
                            <a:pt x="123" y="392"/>
                            <a:pt x="123" y="392"/>
                          </a:cubicBezTo>
                          <a:cubicBezTo>
                            <a:pt x="50" y="392"/>
                            <a:pt x="50" y="392"/>
                            <a:pt x="50" y="392"/>
                          </a:cubicBezTo>
                          <a:cubicBezTo>
                            <a:pt x="22" y="392"/>
                            <a:pt x="0" y="415"/>
                            <a:pt x="0" y="443"/>
                          </a:cubicBezTo>
                          <a:cubicBezTo>
                            <a:pt x="0" y="470"/>
                            <a:pt x="22" y="493"/>
                            <a:pt x="50" y="493"/>
                          </a:cubicBezTo>
                          <a:cubicBezTo>
                            <a:pt x="297" y="493"/>
                            <a:pt x="297" y="493"/>
                            <a:pt x="297" y="493"/>
                          </a:cubicBezTo>
                          <a:cubicBezTo>
                            <a:pt x="325" y="493"/>
                            <a:pt x="347" y="470"/>
                            <a:pt x="347" y="443"/>
                          </a:cubicBezTo>
                          <a:cubicBezTo>
                            <a:pt x="347" y="415"/>
                            <a:pt x="325" y="392"/>
                            <a:pt x="297" y="3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29">
                      <a:extLst>
                        <a:ext uri="{FF2B5EF4-FFF2-40B4-BE49-F238E27FC236}">
                          <a16:creationId xmlns:a16="http://schemas.microsoft.com/office/drawing/2014/main" id="{9D634718-2A3B-5249-954D-E79F00ACA681}"/>
                        </a:ext>
                      </a:extLst>
                    </p:cNvPr>
                    <p:cNvSpPr>
                      <a:spLocks noEditPoints="1"/>
                    </p:cNvSpPr>
                    <p:nvPr/>
                  </p:nvSpPr>
                  <p:spPr bwMode="auto">
                    <a:xfrm>
                      <a:off x="1876883" y="2002132"/>
                      <a:ext cx="73132" cy="83300"/>
                    </a:xfrm>
                    <a:custGeom>
                      <a:avLst/>
                      <a:gdLst>
                        <a:gd name="T0" fmla="*/ 434 w 444"/>
                        <a:gd name="T1" fmla="*/ 437 h 506"/>
                        <a:gd name="T2" fmla="*/ 268 w 444"/>
                        <a:gd name="T3" fmla="*/ 31 h 506"/>
                        <a:gd name="T4" fmla="*/ 268 w 444"/>
                        <a:gd name="T5" fmla="*/ 31 h 506"/>
                        <a:gd name="T6" fmla="*/ 245 w 444"/>
                        <a:gd name="T7" fmla="*/ 6 h 506"/>
                        <a:gd name="T8" fmla="*/ 241 w 444"/>
                        <a:gd name="T9" fmla="*/ 4 h 506"/>
                        <a:gd name="T10" fmla="*/ 241 w 444"/>
                        <a:gd name="T11" fmla="*/ 4 h 506"/>
                        <a:gd name="T12" fmla="*/ 237 w 444"/>
                        <a:gd name="T13" fmla="*/ 2 h 506"/>
                        <a:gd name="T14" fmla="*/ 232 w 444"/>
                        <a:gd name="T15" fmla="*/ 1 h 506"/>
                        <a:gd name="T16" fmla="*/ 227 w 444"/>
                        <a:gd name="T17" fmla="*/ 0 h 506"/>
                        <a:gd name="T18" fmla="*/ 222 w 444"/>
                        <a:gd name="T19" fmla="*/ 0 h 506"/>
                        <a:gd name="T20" fmla="*/ 217 w 444"/>
                        <a:gd name="T21" fmla="*/ 0 h 506"/>
                        <a:gd name="T22" fmla="*/ 212 w 444"/>
                        <a:gd name="T23" fmla="*/ 1 h 506"/>
                        <a:gd name="T24" fmla="*/ 207 w 444"/>
                        <a:gd name="T25" fmla="*/ 2 h 506"/>
                        <a:gd name="T26" fmla="*/ 203 w 444"/>
                        <a:gd name="T27" fmla="*/ 4 h 506"/>
                        <a:gd name="T28" fmla="*/ 203 w 444"/>
                        <a:gd name="T29" fmla="*/ 4 h 506"/>
                        <a:gd name="T30" fmla="*/ 199 w 444"/>
                        <a:gd name="T31" fmla="*/ 6 h 506"/>
                        <a:gd name="T32" fmla="*/ 176 w 444"/>
                        <a:gd name="T33" fmla="*/ 31 h 506"/>
                        <a:gd name="T34" fmla="*/ 176 w 444"/>
                        <a:gd name="T35" fmla="*/ 31 h 506"/>
                        <a:gd name="T36" fmla="*/ 10 w 444"/>
                        <a:gd name="T37" fmla="*/ 437 h 506"/>
                        <a:gd name="T38" fmla="*/ 38 w 444"/>
                        <a:gd name="T39" fmla="*/ 503 h 506"/>
                        <a:gd name="T40" fmla="*/ 57 w 444"/>
                        <a:gd name="T41" fmla="*/ 506 h 506"/>
                        <a:gd name="T42" fmla="*/ 103 w 444"/>
                        <a:gd name="T43" fmla="*/ 475 h 506"/>
                        <a:gd name="T44" fmla="*/ 137 w 444"/>
                        <a:gd name="T45" fmla="*/ 392 h 506"/>
                        <a:gd name="T46" fmla="*/ 307 w 444"/>
                        <a:gd name="T47" fmla="*/ 392 h 506"/>
                        <a:gd name="T48" fmla="*/ 341 w 444"/>
                        <a:gd name="T49" fmla="*/ 475 h 506"/>
                        <a:gd name="T50" fmla="*/ 387 w 444"/>
                        <a:gd name="T51" fmla="*/ 506 h 506"/>
                        <a:gd name="T52" fmla="*/ 406 w 444"/>
                        <a:gd name="T53" fmla="*/ 503 h 506"/>
                        <a:gd name="T54" fmla="*/ 434 w 444"/>
                        <a:gd name="T55" fmla="*/ 437 h 506"/>
                        <a:gd name="T56" fmla="*/ 178 w 444"/>
                        <a:gd name="T57" fmla="*/ 292 h 506"/>
                        <a:gd name="T58" fmla="*/ 222 w 444"/>
                        <a:gd name="T59" fmla="*/ 183 h 506"/>
                        <a:gd name="T60" fmla="*/ 266 w 444"/>
                        <a:gd name="T61" fmla="*/ 292 h 506"/>
                        <a:gd name="T62" fmla="*/ 178 w 444"/>
                        <a:gd name="T63" fmla="*/ 292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06">
                          <a:moveTo>
                            <a:pt x="434" y="437"/>
                          </a:moveTo>
                          <a:cubicBezTo>
                            <a:pt x="268" y="31"/>
                            <a:pt x="268" y="31"/>
                            <a:pt x="268" y="31"/>
                          </a:cubicBezTo>
                          <a:cubicBezTo>
                            <a:pt x="268" y="31"/>
                            <a:pt x="268" y="31"/>
                            <a:pt x="268" y="31"/>
                          </a:cubicBezTo>
                          <a:cubicBezTo>
                            <a:pt x="264" y="20"/>
                            <a:pt x="256" y="11"/>
                            <a:pt x="245" y="6"/>
                          </a:cubicBezTo>
                          <a:cubicBezTo>
                            <a:pt x="244" y="5"/>
                            <a:pt x="243" y="4"/>
                            <a:pt x="241" y="4"/>
                          </a:cubicBezTo>
                          <a:cubicBezTo>
                            <a:pt x="241" y="4"/>
                            <a:pt x="241" y="4"/>
                            <a:pt x="241" y="4"/>
                          </a:cubicBezTo>
                          <a:cubicBezTo>
                            <a:pt x="240" y="3"/>
                            <a:pt x="238" y="3"/>
                            <a:pt x="237" y="2"/>
                          </a:cubicBezTo>
                          <a:cubicBezTo>
                            <a:pt x="235" y="2"/>
                            <a:pt x="233" y="1"/>
                            <a:pt x="232" y="1"/>
                          </a:cubicBezTo>
                          <a:cubicBezTo>
                            <a:pt x="230" y="1"/>
                            <a:pt x="228" y="1"/>
                            <a:pt x="227" y="0"/>
                          </a:cubicBezTo>
                          <a:cubicBezTo>
                            <a:pt x="225" y="0"/>
                            <a:pt x="224" y="0"/>
                            <a:pt x="222" y="0"/>
                          </a:cubicBezTo>
                          <a:cubicBezTo>
                            <a:pt x="220" y="0"/>
                            <a:pt x="219" y="0"/>
                            <a:pt x="217" y="0"/>
                          </a:cubicBezTo>
                          <a:cubicBezTo>
                            <a:pt x="216" y="1"/>
                            <a:pt x="214" y="1"/>
                            <a:pt x="212" y="1"/>
                          </a:cubicBezTo>
                          <a:cubicBezTo>
                            <a:pt x="211" y="1"/>
                            <a:pt x="209" y="2"/>
                            <a:pt x="207" y="2"/>
                          </a:cubicBezTo>
                          <a:cubicBezTo>
                            <a:pt x="206" y="3"/>
                            <a:pt x="204" y="3"/>
                            <a:pt x="203" y="4"/>
                          </a:cubicBezTo>
                          <a:cubicBezTo>
                            <a:pt x="203" y="4"/>
                            <a:pt x="203" y="4"/>
                            <a:pt x="203" y="4"/>
                          </a:cubicBezTo>
                          <a:cubicBezTo>
                            <a:pt x="202" y="4"/>
                            <a:pt x="200" y="5"/>
                            <a:pt x="199" y="6"/>
                          </a:cubicBezTo>
                          <a:cubicBezTo>
                            <a:pt x="188" y="11"/>
                            <a:pt x="180" y="20"/>
                            <a:pt x="176" y="31"/>
                          </a:cubicBezTo>
                          <a:cubicBezTo>
                            <a:pt x="176" y="31"/>
                            <a:pt x="176" y="31"/>
                            <a:pt x="176" y="31"/>
                          </a:cubicBezTo>
                          <a:cubicBezTo>
                            <a:pt x="10" y="437"/>
                            <a:pt x="10" y="437"/>
                            <a:pt x="10" y="437"/>
                          </a:cubicBezTo>
                          <a:cubicBezTo>
                            <a:pt x="0" y="463"/>
                            <a:pt x="12" y="492"/>
                            <a:pt x="38" y="503"/>
                          </a:cubicBezTo>
                          <a:cubicBezTo>
                            <a:pt x="44" y="505"/>
                            <a:pt x="51" y="506"/>
                            <a:pt x="57" y="506"/>
                          </a:cubicBezTo>
                          <a:cubicBezTo>
                            <a:pt x="77" y="506"/>
                            <a:pt x="96" y="495"/>
                            <a:pt x="103" y="475"/>
                          </a:cubicBezTo>
                          <a:cubicBezTo>
                            <a:pt x="137" y="392"/>
                            <a:pt x="137" y="392"/>
                            <a:pt x="137" y="392"/>
                          </a:cubicBezTo>
                          <a:cubicBezTo>
                            <a:pt x="307" y="392"/>
                            <a:pt x="307" y="392"/>
                            <a:pt x="307" y="392"/>
                          </a:cubicBezTo>
                          <a:cubicBezTo>
                            <a:pt x="341" y="475"/>
                            <a:pt x="341" y="475"/>
                            <a:pt x="341" y="475"/>
                          </a:cubicBezTo>
                          <a:cubicBezTo>
                            <a:pt x="348" y="495"/>
                            <a:pt x="367" y="506"/>
                            <a:pt x="387" y="506"/>
                          </a:cubicBezTo>
                          <a:cubicBezTo>
                            <a:pt x="393" y="506"/>
                            <a:pt x="400" y="505"/>
                            <a:pt x="406" y="503"/>
                          </a:cubicBezTo>
                          <a:cubicBezTo>
                            <a:pt x="432" y="492"/>
                            <a:pt x="444" y="463"/>
                            <a:pt x="434" y="437"/>
                          </a:cubicBezTo>
                          <a:close/>
                          <a:moveTo>
                            <a:pt x="178" y="292"/>
                          </a:moveTo>
                          <a:cubicBezTo>
                            <a:pt x="222" y="183"/>
                            <a:pt x="222" y="183"/>
                            <a:pt x="222" y="183"/>
                          </a:cubicBezTo>
                          <a:cubicBezTo>
                            <a:pt x="266" y="292"/>
                            <a:pt x="266" y="292"/>
                            <a:pt x="266" y="292"/>
                          </a:cubicBezTo>
                          <a:lnTo>
                            <a:pt x="178" y="2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grpSp>
          <p:nvGrpSpPr>
            <p:cNvPr id="523" name="Group 522">
              <a:extLst>
                <a:ext uri="{FF2B5EF4-FFF2-40B4-BE49-F238E27FC236}">
                  <a16:creationId xmlns:a16="http://schemas.microsoft.com/office/drawing/2014/main" id="{240F0F25-34C9-BE47-92FF-522C196715E4}"/>
                </a:ext>
              </a:extLst>
            </p:cNvPr>
            <p:cNvGrpSpPr/>
            <p:nvPr/>
          </p:nvGrpSpPr>
          <p:grpSpPr>
            <a:xfrm>
              <a:off x="1997359" y="2141107"/>
              <a:ext cx="204917" cy="204917"/>
              <a:chOff x="6263266" y="1460144"/>
              <a:chExt cx="225426" cy="225426"/>
            </a:xfrm>
          </p:grpSpPr>
          <p:sp>
            <p:nvSpPr>
              <p:cNvPr id="524" name="Rectangle: Rounded Corners 1432">
                <a:extLst>
                  <a:ext uri="{FF2B5EF4-FFF2-40B4-BE49-F238E27FC236}">
                    <a16:creationId xmlns:a16="http://schemas.microsoft.com/office/drawing/2014/main" id="{50DF2461-405E-6842-9B06-3E29468C2FE7}"/>
                  </a:ext>
                </a:extLst>
              </p:cNvPr>
              <p:cNvSpPr/>
              <p:nvPr/>
            </p:nvSpPr>
            <p:spPr bwMode="auto">
              <a:xfrm>
                <a:off x="6263266" y="1460144"/>
                <a:ext cx="225426" cy="225426"/>
              </a:xfrm>
              <a:prstGeom prst="roundRect">
                <a:avLst/>
              </a:prstGeom>
              <a:solidFill>
                <a:schemeClr val="accent1"/>
              </a:solidFill>
              <a:ln w="12700" cap="flat">
                <a:noFill/>
                <a:miter lim="800000"/>
                <a:headEnd type="none" w="med" len="med"/>
                <a:tailEnd type="none" w="med" len="med"/>
              </a:ln>
            </p:spPr>
            <p:txBody>
              <a:bodyPr lIns="121920" tIns="60960" rIns="121920" bIns="60960"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err="1">
                  <a:ln>
                    <a:noFill/>
                  </a:ln>
                  <a:solidFill>
                    <a:srgbClr val="FFFFFF"/>
                  </a:solidFill>
                  <a:effectLst/>
                  <a:uLnTx/>
                  <a:uFillTx/>
                  <a:latin typeface="+mn-lt"/>
                  <a:ea typeface="Arial" pitchFamily="-107" charset="0"/>
                  <a:cs typeface="Arial" pitchFamily="-107" charset="0"/>
                  <a:sym typeface="Arial" pitchFamily="-107" charset="0"/>
                </a:endParaRPr>
              </a:p>
            </p:txBody>
          </p:sp>
          <p:sp>
            <p:nvSpPr>
              <p:cNvPr id="525" name="Freeform 5">
                <a:extLst>
                  <a:ext uri="{FF2B5EF4-FFF2-40B4-BE49-F238E27FC236}">
                    <a16:creationId xmlns:a16="http://schemas.microsoft.com/office/drawing/2014/main" id="{4F1EB505-AACA-614D-A186-B475742DE0B8}"/>
                  </a:ext>
                </a:extLst>
              </p:cNvPr>
              <p:cNvSpPr>
                <a:spLocks noEditPoints="1"/>
              </p:cNvSpPr>
              <p:nvPr/>
            </p:nvSpPr>
            <p:spPr bwMode="auto">
              <a:xfrm>
                <a:off x="6327160" y="1504098"/>
                <a:ext cx="97638" cy="137518"/>
              </a:xfrm>
              <a:custGeom>
                <a:avLst/>
                <a:gdLst>
                  <a:gd name="T0" fmla="*/ 242 w 484"/>
                  <a:gd name="T1" fmla="*/ 0 h 683"/>
                  <a:gd name="T2" fmla="*/ 0 w 484"/>
                  <a:gd name="T3" fmla="*/ 242 h 683"/>
                  <a:gd name="T4" fmla="*/ 0 w 484"/>
                  <a:gd name="T5" fmla="*/ 628 h 683"/>
                  <a:gd name="T6" fmla="*/ 56 w 484"/>
                  <a:gd name="T7" fmla="*/ 683 h 683"/>
                  <a:gd name="T8" fmla="*/ 111 w 484"/>
                  <a:gd name="T9" fmla="*/ 628 h 683"/>
                  <a:gd name="T10" fmla="*/ 111 w 484"/>
                  <a:gd name="T11" fmla="*/ 427 h 683"/>
                  <a:gd name="T12" fmla="*/ 373 w 484"/>
                  <a:gd name="T13" fmla="*/ 427 h 683"/>
                  <a:gd name="T14" fmla="*/ 373 w 484"/>
                  <a:gd name="T15" fmla="*/ 628 h 683"/>
                  <a:gd name="T16" fmla="*/ 429 w 484"/>
                  <a:gd name="T17" fmla="*/ 683 h 683"/>
                  <a:gd name="T18" fmla="*/ 484 w 484"/>
                  <a:gd name="T19" fmla="*/ 628 h 683"/>
                  <a:gd name="T20" fmla="*/ 484 w 484"/>
                  <a:gd name="T21" fmla="*/ 242 h 683"/>
                  <a:gd name="T22" fmla="*/ 242 w 484"/>
                  <a:gd name="T23" fmla="*/ 0 h 683"/>
                  <a:gd name="T24" fmla="*/ 111 w 484"/>
                  <a:gd name="T25" fmla="*/ 317 h 683"/>
                  <a:gd name="T26" fmla="*/ 111 w 484"/>
                  <a:gd name="T27" fmla="*/ 242 h 683"/>
                  <a:gd name="T28" fmla="*/ 242 w 484"/>
                  <a:gd name="T29" fmla="*/ 111 h 683"/>
                  <a:gd name="T30" fmla="*/ 373 w 484"/>
                  <a:gd name="T31" fmla="*/ 242 h 683"/>
                  <a:gd name="T32" fmla="*/ 373 w 484"/>
                  <a:gd name="T33" fmla="*/ 317 h 683"/>
                  <a:gd name="T34" fmla="*/ 111 w 484"/>
                  <a:gd name="T35" fmla="*/ 317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4" h="683">
                    <a:moveTo>
                      <a:pt x="242" y="0"/>
                    </a:moveTo>
                    <a:cubicBezTo>
                      <a:pt x="109" y="0"/>
                      <a:pt x="0" y="108"/>
                      <a:pt x="0" y="242"/>
                    </a:cubicBezTo>
                    <a:cubicBezTo>
                      <a:pt x="0" y="628"/>
                      <a:pt x="0" y="628"/>
                      <a:pt x="0" y="628"/>
                    </a:cubicBezTo>
                    <a:cubicBezTo>
                      <a:pt x="0" y="659"/>
                      <a:pt x="25" y="683"/>
                      <a:pt x="56" y="683"/>
                    </a:cubicBezTo>
                    <a:cubicBezTo>
                      <a:pt x="86" y="683"/>
                      <a:pt x="111" y="659"/>
                      <a:pt x="111" y="628"/>
                    </a:cubicBezTo>
                    <a:cubicBezTo>
                      <a:pt x="111" y="427"/>
                      <a:pt x="111" y="427"/>
                      <a:pt x="111" y="427"/>
                    </a:cubicBezTo>
                    <a:cubicBezTo>
                      <a:pt x="373" y="427"/>
                      <a:pt x="373" y="427"/>
                      <a:pt x="373" y="427"/>
                    </a:cubicBezTo>
                    <a:cubicBezTo>
                      <a:pt x="373" y="628"/>
                      <a:pt x="373" y="628"/>
                      <a:pt x="373" y="628"/>
                    </a:cubicBezTo>
                    <a:cubicBezTo>
                      <a:pt x="373" y="659"/>
                      <a:pt x="398" y="683"/>
                      <a:pt x="429" y="683"/>
                    </a:cubicBezTo>
                    <a:cubicBezTo>
                      <a:pt x="459" y="683"/>
                      <a:pt x="484" y="659"/>
                      <a:pt x="484" y="628"/>
                    </a:cubicBezTo>
                    <a:cubicBezTo>
                      <a:pt x="484" y="242"/>
                      <a:pt x="484" y="242"/>
                      <a:pt x="484" y="242"/>
                    </a:cubicBezTo>
                    <a:cubicBezTo>
                      <a:pt x="484" y="108"/>
                      <a:pt x="376" y="0"/>
                      <a:pt x="242" y="0"/>
                    </a:cubicBezTo>
                    <a:close/>
                    <a:moveTo>
                      <a:pt x="111" y="317"/>
                    </a:moveTo>
                    <a:cubicBezTo>
                      <a:pt x="111" y="242"/>
                      <a:pt x="111" y="242"/>
                      <a:pt x="111" y="242"/>
                    </a:cubicBezTo>
                    <a:cubicBezTo>
                      <a:pt x="111" y="169"/>
                      <a:pt x="170" y="111"/>
                      <a:pt x="242" y="111"/>
                    </a:cubicBezTo>
                    <a:cubicBezTo>
                      <a:pt x="315" y="111"/>
                      <a:pt x="373" y="169"/>
                      <a:pt x="373" y="242"/>
                    </a:cubicBezTo>
                    <a:cubicBezTo>
                      <a:pt x="373" y="317"/>
                      <a:pt x="373" y="317"/>
                      <a:pt x="373" y="317"/>
                    </a:cubicBezTo>
                    <a:lnTo>
                      <a:pt x="111" y="3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39393B"/>
                  </a:solidFill>
                  <a:effectLst/>
                  <a:uLnTx/>
                  <a:uFillTx/>
                  <a:latin typeface="+mn-lt"/>
                  <a:ea typeface="+mn-ea"/>
                  <a:cs typeface="+mn-cs"/>
                </a:endParaRPr>
              </a:p>
            </p:txBody>
          </p:sp>
        </p:grpSp>
      </p:grpSp>
      <p:cxnSp>
        <p:nvCxnSpPr>
          <p:cNvPr id="526" name="Elbow Connector 525">
            <a:extLst>
              <a:ext uri="{FF2B5EF4-FFF2-40B4-BE49-F238E27FC236}">
                <a16:creationId xmlns:a16="http://schemas.microsoft.com/office/drawing/2014/main" id="{18AEE896-E6C5-6542-8FF1-D0BEBBD33BDA}"/>
              </a:ext>
            </a:extLst>
          </p:cNvPr>
          <p:cNvCxnSpPr>
            <a:cxnSpLocks/>
            <a:stCxn id="524" idx="3"/>
          </p:cNvCxnSpPr>
          <p:nvPr/>
        </p:nvCxnSpPr>
        <p:spPr>
          <a:xfrm>
            <a:off x="2202276" y="2243566"/>
            <a:ext cx="1347333" cy="1196146"/>
          </a:xfrm>
          <a:prstGeom prst="bentConnector3">
            <a:avLst>
              <a:gd name="adj1" fmla="val 112312"/>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90" name="TextBox 589">
            <a:extLst>
              <a:ext uri="{FF2B5EF4-FFF2-40B4-BE49-F238E27FC236}">
                <a16:creationId xmlns:a16="http://schemas.microsoft.com/office/drawing/2014/main" id="{A596F62B-3A91-114F-8528-BE6A183B93D8}"/>
              </a:ext>
            </a:extLst>
          </p:cNvPr>
          <p:cNvSpPr txBox="1"/>
          <p:nvPr/>
        </p:nvSpPr>
        <p:spPr>
          <a:xfrm>
            <a:off x="4414193" y="2017453"/>
            <a:ext cx="1199367" cy="258532"/>
          </a:xfrm>
          <a:prstGeom prst="rect">
            <a:avLst/>
          </a:prstGeom>
          <a:noFill/>
        </p:spPr>
        <p:txBody>
          <a:bodyPr wrap="none" rtlCol="0">
            <a:spAutoFit/>
          </a:bodyPr>
          <a:lstStyle/>
          <a:p>
            <a:pPr marL="0" marR="0" lvl="0" indent="0" algn="ctr" defTabSz="914377" rtl="0" eaLnBrk="1" fontAlgn="auto" latinLnBrk="0" hangingPunct="1">
              <a:lnSpc>
                <a:spcPct val="90000"/>
              </a:lnSpc>
              <a:spcBef>
                <a:spcPts val="800"/>
              </a:spcBef>
              <a:spcAft>
                <a:spcPts val="0"/>
              </a:spcAft>
              <a:buClrTx/>
              <a:buSzTx/>
              <a:buFontTx/>
              <a:buNone/>
              <a:tabLst/>
              <a:defRPr/>
            </a:pPr>
            <a:r>
              <a:rPr kumimoji="0" lang="en-US" sz="1200" b="0" i="0" u="none" strike="noStrike" kern="1200" cap="none" spc="0" normalizeH="0" baseline="0" noProof="0" dirty="0">
                <a:ln>
                  <a:noFill/>
                </a:ln>
                <a:solidFill>
                  <a:srgbClr val="39393B"/>
                </a:solidFill>
                <a:effectLst/>
                <a:uLnTx/>
                <a:uFillTx/>
                <a:latin typeface="+mn-lt"/>
                <a:ea typeface="+mn-ea"/>
                <a:cs typeface="+mn-cs"/>
              </a:rPr>
              <a:t>Public Cloud </a:t>
            </a:r>
            <a:r>
              <a:rPr kumimoji="0" lang="en-US" sz="1200" b="1" i="0" u="none" strike="noStrike" kern="1200" cap="none" spc="0" normalizeH="0" baseline="0" noProof="0" dirty="0">
                <a:ln>
                  <a:noFill/>
                </a:ln>
                <a:solidFill>
                  <a:srgbClr val="39393B"/>
                </a:solidFill>
                <a:effectLst/>
                <a:uLnTx/>
                <a:uFillTx/>
                <a:latin typeface="+mn-lt"/>
                <a:ea typeface="+mn-ea"/>
                <a:cs typeface="+mn-cs"/>
              </a:rPr>
              <a:t>B</a:t>
            </a:r>
          </a:p>
        </p:txBody>
      </p:sp>
      <p:sp>
        <p:nvSpPr>
          <p:cNvPr id="592" name="Freeform 591">
            <a:extLst>
              <a:ext uri="{FF2B5EF4-FFF2-40B4-BE49-F238E27FC236}">
                <a16:creationId xmlns:a16="http://schemas.microsoft.com/office/drawing/2014/main" id="{58C320A5-9833-2A47-B88C-CFE2831E813E}"/>
              </a:ext>
            </a:extLst>
          </p:cNvPr>
          <p:cNvSpPr>
            <a:spLocks noChangeAspect="1"/>
          </p:cNvSpPr>
          <p:nvPr/>
        </p:nvSpPr>
        <p:spPr bwMode="auto">
          <a:xfrm>
            <a:off x="3758440" y="1095247"/>
            <a:ext cx="1701102" cy="842656"/>
          </a:xfrm>
          <a:custGeom>
            <a:avLst/>
            <a:gdLst>
              <a:gd name="connsiteX0" fmla="*/ 1202362 w 1983536"/>
              <a:gd name="connsiteY0" fmla="*/ 0 h 982564"/>
              <a:gd name="connsiteX1" fmla="*/ 1445912 w 1983536"/>
              <a:gd name="connsiteY1" fmla="*/ 0 h 982564"/>
              <a:gd name="connsiteX2" fmla="*/ 1663367 w 1983536"/>
              <a:gd name="connsiteY2" fmla="*/ 209085 h 982564"/>
              <a:gd name="connsiteX3" fmla="*/ 1649789 w 1983536"/>
              <a:gd name="connsiteY3" fmla="*/ 277961 h 982564"/>
              <a:gd name="connsiteX4" fmla="*/ 1674181 w 1983536"/>
              <a:gd name="connsiteY4" fmla="*/ 280359 h 982564"/>
              <a:gd name="connsiteX5" fmla="*/ 1847371 w 1983536"/>
              <a:gd name="connsiteY5" fmla="*/ 493800 h 982564"/>
              <a:gd name="connsiteX6" fmla="*/ 1832398 w 1983536"/>
              <a:gd name="connsiteY6" fmla="*/ 565259 h 982564"/>
              <a:gd name="connsiteX7" fmla="*/ 1855080 w 1983536"/>
              <a:gd name="connsiteY7" fmla="*/ 572562 h 982564"/>
              <a:gd name="connsiteX8" fmla="*/ 1983536 w 1983536"/>
              <a:gd name="connsiteY8" fmla="*/ 773480 h 982564"/>
              <a:gd name="connsiteX9" fmla="*/ 1774743 w 1983536"/>
              <a:gd name="connsiteY9" fmla="*/ 982564 h 982564"/>
              <a:gd name="connsiteX10" fmla="*/ 208793 w 1983536"/>
              <a:gd name="connsiteY10" fmla="*/ 982564 h 982564"/>
              <a:gd name="connsiteX11" fmla="*/ 0 w 1983536"/>
              <a:gd name="connsiteY11" fmla="*/ 773480 h 982564"/>
              <a:gd name="connsiteX12" fmla="*/ 208793 w 1983536"/>
              <a:gd name="connsiteY12" fmla="*/ 555683 h 982564"/>
              <a:gd name="connsiteX13" fmla="*/ 450784 w 1983536"/>
              <a:gd name="connsiteY13" fmla="*/ 555683 h 982564"/>
              <a:gd name="connsiteX14" fmla="*/ 437922 w 1983536"/>
              <a:gd name="connsiteY14" fmla="*/ 493800 h 982564"/>
              <a:gd name="connsiteX15" fmla="*/ 646729 w 1983536"/>
              <a:gd name="connsiteY15" fmla="*/ 276003 h 982564"/>
              <a:gd name="connsiteX16" fmla="*/ 971240 w 1983536"/>
              <a:gd name="connsiteY16" fmla="*/ 276003 h 982564"/>
              <a:gd name="connsiteX17" fmla="*/ 1006690 w 1983536"/>
              <a:gd name="connsiteY17" fmla="*/ 276003 h 982564"/>
              <a:gd name="connsiteX18" fmla="*/ 993604 w 1983536"/>
              <a:gd name="connsiteY18" fmla="*/ 209085 h 982564"/>
              <a:gd name="connsiteX19" fmla="*/ 1202362 w 1983536"/>
              <a:gd name="connsiteY19" fmla="*/ 0 h 98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83536" h="982564">
                <a:moveTo>
                  <a:pt x="1202362" y="0"/>
                </a:moveTo>
                <a:cubicBezTo>
                  <a:pt x="1445912" y="0"/>
                  <a:pt x="1445912" y="0"/>
                  <a:pt x="1445912" y="0"/>
                </a:cubicBezTo>
                <a:cubicBezTo>
                  <a:pt x="1567687" y="0"/>
                  <a:pt x="1663367" y="95830"/>
                  <a:pt x="1663367" y="209085"/>
                </a:cubicBezTo>
                <a:lnTo>
                  <a:pt x="1649789" y="277961"/>
                </a:lnTo>
                <a:lnTo>
                  <a:pt x="1674181" y="280359"/>
                </a:lnTo>
                <a:cubicBezTo>
                  <a:pt x="1774098" y="300369"/>
                  <a:pt x="1847371" y="387079"/>
                  <a:pt x="1847371" y="493800"/>
                </a:cubicBezTo>
                <a:lnTo>
                  <a:pt x="1832398" y="565259"/>
                </a:lnTo>
                <a:lnTo>
                  <a:pt x="1855080" y="572562"/>
                </a:lnTo>
                <a:cubicBezTo>
                  <a:pt x="1929707" y="605232"/>
                  <a:pt x="1983536" y="682005"/>
                  <a:pt x="1983536" y="773480"/>
                </a:cubicBezTo>
                <a:cubicBezTo>
                  <a:pt x="1983536" y="886734"/>
                  <a:pt x="1887839" y="982564"/>
                  <a:pt x="1774743" y="982564"/>
                </a:cubicBezTo>
                <a:cubicBezTo>
                  <a:pt x="208793" y="982564"/>
                  <a:pt x="208793" y="982564"/>
                  <a:pt x="208793" y="982564"/>
                </a:cubicBezTo>
                <a:cubicBezTo>
                  <a:pt x="95697" y="982564"/>
                  <a:pt x="0" y="886734"/>
                  <a:pt x="0" y="773480"/>
                </a:cubicBezTo>
                <a:cubicBezTo>
                  <a:pt x="0" y="651514"/>
                  <a:pt x="95697" y="555683"/>
                  <a:pt x="208793" y="555683"/>
                </a:cubicBezTo>
                <a:lnTo>
                  <a:pt x="450784" y="555683"/>
                </a:lnTo>
                <a:lnTo>
                  <a:pt x="437922" y="493800"/>
                </a:lnTo>
                <a:cubicBezTo>
                  <a:pt x="437922" y="371833"/>
                  <a:pt x="533625" y="276003"/>
                  <a:pt x="646729" y="276003"/>
                </a:cubicBezTo>
                <a:cubicBezTo>
                  <a:pt x="769621" y="276003"/>
                  <a:pt x="877151" y="276003"/>
                  <a:pt x="971240" y="276003"/>
                </a:cubicBezTo>
                <a:lnTo>
                  <a:pt x="1006690" y="276003"/>
                </a:lnTo>
                <a:lnTo>
                  <a:pt x="993604" y="209085"/>
                </a:lnTo>
                <a:cubicBezTo>
                  <a:pt x="993604" y="95830"/>
                  <a:pt x="1089285" y="0"/>
                  <a:pt x="1202362" y="0"/>
                </a:cubicBezTo>
                <a:close/>
              </a:path>
            </a:pathLst>
          </a:custGeom>
          <a:solidFill>
            <a:schemeClr val="bg2"/>
          </a:solidFill>
          <a:ln w="19050">
            <a:solidFill>
              <a:schemeClr val="accent1"/>
            </a:solidFill>
          </a:ln>
          <a:extLst/>
        </p:spPr>
        <p:txBody>
          <a:bodyPr vert="horz" wrap="square" lIns="91440" tIns="45720" rIns="91440" bIns="45720" numCol="1" anchor="t" anchorCtr="0" compatLnSpc="1">
            <a:prstTxWarp prst="textNoShape">
              <a:avLst/>
            </a:prstTxWarp>
            <a:noAutofit/>
          </a:bodyPr>
          <a:lstStyle/>
          <a:p>
            <a:endParaRPr lang="en-US"/>
          </a:p>
        </p:txBody>
      </p:sp>
      <p:grpSp>
        <p:nvGrpSpPr>
          <p:cNvPr id="593" name="Group 592">
            <a:extLst>
              <a:ext uri="{FF2B5EF4-FFF2-40B4-BE49-F238E27FC236}">
                <a16:creationId xmlns:a16="http://schemas.microsoft.com/office/drawing/2014/main" id="{9AC7082C-9C33-554C-9490-5801D560B7A4}"/>
              </a:ext>
            </a:extLst>
          </p:cNvPr>
          <p:cNvGrpSpPr>
            <a:grpSpLocks noChangeAspect="1"/>
          </p:cNvGrpSpPr>
          <p:nvPr/>
        </p:nvGrpSpPr>
        <p:grpSpPr>
          <a:xfrm>
            <a:off x="3771873" y="1652750"/>
            <a:ext cx="430656" cy="430655"/>
            <a:chOff x="8729812" y="2966170"/>
            <a:chExt cx="602382" cy="602382"/>
          </a:xfrm>
        </p:grpSpPr>
        <p:sp>
          <p:nvSpPr>
            <p:cNvPr id="594" name="Oval 593">
              <a:extLst>
                <a:ext uri="{FF2B5EF4-FFF2-40B4-BE49-F238E27FC236}">
                  <a16:creationId xmlns:a16="http://schemas.microsoft.com/office/drawing/2014/main" id="{D69CA07A-2467-BE43-8B95-A315956508EA}"/>
                </a:ext>
              </a:extLst>
            </p:cNvPr>
            <p:cNvSpPr/>
            <p:nvPr/>
          </p:nvSpPr>
          <p:spPr>
            <a:xfrm>
              <a:off x="8729812" y="2966170"/>
              <a:ext cx="602382" cy="602382"/>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595" name="Group 594">
              <a:extLst>
                <a:ext uri="{FF2B5EF4-FFF2-40B4-BE49-F238E27FC236}">
                  <a16:creationId xmlns:a16="http://schemas.microsoft.com/office/drawing/2014/main" id="{21F034F9-D758-524E-AEC3-F3CF87662032}"/>
                </a:ext>
              </a:extLst>
            </p:cNvPr>
            <p:cNvGrpSpPr/>
            <p:nvPr/>
          </p:nvGrpSpPr>
          <p:grpSpPr>
            <a:xfrm>
              <a:off x="8788738" y="2995746"/>
              <a:ext cx="484538" cy="543226"/>
              <a:chOff x="1556604" y="1527439"/>
              <a:chExt cx="925392" cy="1037476"/>
            </a:xfrm>
          </p:grpSpPr>
          <p:grpSp>
            <p:nvGrpSpPr>
              <p:cNvPr id="596" name="Group 595">
                <a:extLst>
                  <a:ext uri="{FF2B5EF4-FFF2-40B4-BE49-F238E27FC236}">
                    <a16:creationId xmlns:a16="http://schemas.microsoft.com/office/drawing/2014/main" id="{F6825E6D-EEE4-6143-B99E-6E9C6A82B26B}"/>
                  </a:ext>
                </a:extLst>
              </p:cNvPr>
              <p:cNvGrpSpPr/>
              <p:nvPr/>
            </p:nvGrpSpPr>
            <p:grpSpPr>
              <a:xfrm>
                <a:off x="1556604" y="1527439"/>
                <a:ext cx="925392" cy="1037476"/>
                <a:chOff x="4108155" y="1527439"/>
                <a:chExt cx="925392" cy="1037476"/>
              </a:xfrm>
            </p:grpSpPr>
            <p:sp>
              <p:nvSpPr>
                <p:cNvPr id="606" name="Freeform 6">
                  <a:extLst>
                    <a:ext uri="{FF2B5EF4-FFF2-40B4-BE49-F238E27FC236}">
                      <a16:creationId xmlns:a16="http://schemas.microsoft.com/office/drawing/2014/main" id="{6516A886-7AC8-7741-BA73-B1989646ECA6}"/>
                    </a:ext>
                  </a:extLst>
                </p:cNvPr>
                <p:cNvSpPr>
                  <a:spLocks/>
                </p:cNvSpPr>
                <p:nvPr/>
              </p:nvSpPr>
              <p:spPr bwMode="auto">
                <a:xfrm rot="2700000">
                  <a:off x="4341825" y="1889339"/>
                  <a:ext cx="748913" cy="25113"/>
                </a:xfrm>
                <a:custGeom>
                  <a:avLst/>
                  <a:gdLst>
                    <a:gd name="T0" fmla="*/ 0 w 352"/>
                    <a:gd name="T1" fmla="*/ 12 h 12"/>
                    <a:gd name="T2" fmla="*/ 352 w 352"/>
                    <a:gd name="T3" fmla="*/ 12 h 12"/>
                    <a:gd name="T4" fmla="*/ 345 w 352"/>
                    <a:gd name="T5" fmla="*/ 0 h 12"/>
                    <a:gd name="T6" fmla="*/ 6 w 352"/>
                    <a:gd name="T7" fmla="*/ 0 h 12"/>
                    <a:gd name="T8" fmla="*/ 0 w 352"/>
                    <a:gd name="T9" fmla="*/ 12 h 12"/>
                  </a:gdLst>
                  <a:ahLst/>
                  <a:cxnLst>
                    <a:cxn ang="0">
                      <a:pos x="T0" y="T1"/>
                    </a:cxn>
                    <a:cxn ang="0">
                      <a:pos x="T2" y="T3"/>
                    </a:cxn>
                    <a:cxn ang="0">
                      <a:pos x="T4" y="T5"/>
                    </a:cxn>
                    <a:cxn ang="0">
                      <a:pos x="T6" y="T7"/>
                    </a:cxn>
                    <a:cxn ang="0">
                      <a:pos x="T8" y="T9"/>
                    </a:cxn>
                  </a:cxnLst>
                  <a:rect l="0" t="0" r="r" b="b"/>
                  <a:pathLst>
                    <a:path w="352" h="12">
                      <a:moveTo>
                        <a:pt x="0" y="12"/>
                      </a:moveTo>
                      <a:cubicBezTo>
                        <a:pt x="352" y="12"/>
                        <a:pt x="352" y="12"/>
                        <a:pt x="352" y="12"/>
                      </a:cubicBezTo>
                      <a:cubicBezTo>
                        <a:pt x="350" y="8"/>
                        <a:pt x="348" y="4"/>
                        <a:pt x="345" y="0"/>
                      </a:cubicBezTo>
                      <a:cubicBezTo>
                        <a:pt x="6" y="0"/>
                        <a:pt x="6" y="0"/>
                        <a:pt x="6" y="0"/>
                      </a:cubicBezTo>
                      <a:cubicBezTo>
                        <a:pt x="4" y="4"/>
                        <a:pt x="2" y="8"/>
                        <a:pt x="0"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7">
                  <a:extLst>
                    <a:ext uri="{FF2B5EF4-FFF2-40B4-BE49-F238E27FC236}">
                      <a16:creationId xmlns:a16="http://schemas.microsoft.com/office/drawing/2014/main" id="{779D567B-E28C-C24D-A02F-66EA03B8A22C}"/>
                    </a:ext>
                  </a:extLst>
                </p:cNvPr>
                <p:cNvSpPr>
                  <a:spLocks/>
                </p:cNvSpPr>
                <p:nvPr/>
              </p:nvSpPr>
              <p:spPr bwMode="auto">
                <a:xfrm rot="2700000">
                  <a:off x="4150139" y="2032855"/>
                  <a:ext cx="843088" cy="26010"/>
                </a:xfrm>
                <a:custGeom>
                  <a:avLst/>
                  <a:gdLst>
                    <a:gd name="T0" fmla="*/ 0 w 396"/>
                    <a:gd name="T1" fmla="*/ 6 h 12"/>
                    <a:gd name="T2" fmla="*/ 0 w 396"/>
                    <a:gd name="T3" fmla="*/ 12 h 12"/>
                    <a:gd name="T4" fmla="*/ 396 w 396"/>
                    <a:gd name="T5" fmla="*/ 12 h 12"/>
                    <a:gd name="T6" fmla="*/ 396 w 396"/>
                    <a:gd name="T7" fmla="*/ 6 h 12"/>
                    <a:gd name="T8" fmla="*/ 396 w 396"/>
                    <a:gd name="T9" fmla="*/ 0 h 12"/>
                    <a:gd name="T10" fmla="*/ 0 w 396"/>
                    <a:gd name="T11" fmla="*/ 0 h 12"/>
                    <a:gd name="T12" fmla="*/ 0 w 396"/>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396" h="12">
                      <a:moveTo>
                        <a:pt x="0" y="6"/>
                      </a:moveTo>
                      <a:cubicBezTo>
                        <a:pt x="0" y="8"/>
                        <a:pt x="0" y="10"/>
                        <a:pt x="0" y="12"/>
                      </a:cubicBezTo>
                      <a:cubicBezTo>
                        <a:pt x="396" y="12"/>
                        <a:pt x="396" y="12"/>
                        <a:pt x="396" y="12"/>
                      </a:cubicBezTo>
                      <a:cubicBezTo>
                        <a:pt x="396" y="10"/>
                        <a:pt x="396" y="8"/>
                        <a:pt x="396" y="6"/>
                      </a:cubicBezTo>
                      <a:cubicBezTo>
                        <a:pt x="396" y="4"/>
                        <a:pt x="396" y="2"/>
                        <a:pt x="396" y="0"/>
                      </a:cubicBezTo>
                      <a:cubicBezTo>
                        <a:pt x="0" y="0"/>
                        <a:pt x="0" y="0"/>
                        <a:pt x="0" y="0"/>
                      </a:cubicBezTo>
                      <a:cubicBezTo>
                        <a:pt x="0" y="2"/>
                        <a:pt x="0" y="4"/>
                        <a:pt x="0" y="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8">
                  <a:extLst>
                    <a:ext uri="{FF2B5EF4-FFF2-40B4-BE49-F238E27FC236}">
                      <a16:creationId xmlns:a16="http://schemas.microsoft.com/office/drawing/2014/main" id="{31EE5EA6-A11E-F14A-A1D3-8BA90B53859F}"/>
                    </a:ext>
                  </a:extLst>
                </p:cNvPr>
                <p:cNvSpPr>
                  <a:spLocks/>
                </p:cNvSpPr>
                <p:nvPr/>
              </p:nvSpPr>
              <p:spPr bwMode="auto">
                <a:xfrm rot="2700000">
                  <a:off x="4053262" y="2177902"/>
                  <a:ext cx="748913" cy="25113"/>
                </a:xfrm>
                <a:custGeom>
                  <a:avLst/>
                  <a:gdLst>
                    <a:gd name="T0" fmla="*/ 6 w 352"/>
                    <a:gd name="T1" fmla="*/ 12 h 12"/>
                    <a:gd name="T2" fmla="*/ 346 w 352"/>
                    <a:gd name="T3" fmla="*/ 12 h 12"/>
                    <a:gd name="T4" fmla="*/ 352 w 352"/>
                    <a:gd name="T5" fmla="*/ 0 h 12"/>
                    <a:gd name="T6" fmla="*/ 0 w 352"/>
                    <a:gd name="T7" fmla="*/ 0 h 12"/>
                    <a:gd name="T8" fmla="*/ 6 w 352"/>
                    <a:gd name="T9" fmla="*/ 12 h 12"/>
                  </a:gdLst>
                  <a:ahLst/>
                  <a:cxnLst>
                    <a:cxn ang="0">
                      <a:pos x="T0" y="T1"/>
                    </a:cxn>
                    <a:cxn ang="0">
                      <a:pos x="T2" y="T3"/>
                    </a:cxn>
                    <a:cxn ang="0">
                      <a:pos x="T4" y="T5"/>
                    </a:cxn>
                    <a:cxn ang="0">
                      <a:pos x="T6" y="T7"/>
                    </a:cxn>
                    <a:cxn ang="0">
                      <a:pos x="T8" y="T9"/>
                    </a:cxn>
                  </a:cxnLst>
                  <a:rect l="0" t="0" r="r" b="b"/>
                  <a:pathLst>
                    <a:path w="352" h="12">
                      <a:moveTo>
                        <a:pt x="6" y="12"/>
                      </a:moveTo>
                      <a:cubicBezTo>
                        <a:pt x="346" y="12"/>
                        <a:pt x="346" y="12"/>
                        <a:pt x="346" y="12"/>
                      </a:cubicBezTo>
                      <a:cubicBezTo>
                        <a:pt x="348" y="8"/>
                        <a:pt x="350" y="4"/>
                        <a:pt x="352" y="0"/>
                      </a:cubicBezTo>
                      <a:cubicBezTo>
                        <a:pt x="0" y="0"/>
                        <a:pt x="0" y="0"/>
                        <a:pt x="0" y="0"/>
                      </a:cubicBezTo>
                      <a:cubicBezTo>
                        <a:pt x="2" y="4"/>
                        <a:pt x="4" y="8"/>
                        <a:pt x="6"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9">
                  <a:extLst>
                    <a:ext uri="{FF2B5EF4-FFF2-40B4-BE49-F238E27FC236}">
                      <a16:creationId xmlns:a16="http://schemas.microsoft.com/office/drawing/2014/main" id="{9D9F0442-A5D5-A14C-9F9C-BD3B58B70B3A}"/>
                    </a:ext>
                  </a:extLst>
                </p:cNvPr>
                <p:cNvSpPr>
                  <a:spLocks/>
                </p:cNvSpPr>
                <p:nvPr/>
              </p:nvSpPr>
              <p:spPr bwMode="auto">
                <a:xfrm rot="2700000">
                  <a:off x="4333852" y="2169522"/>
                  <a:ext cx="26010" cy="203597"/>
                </a:xfrm>
                <a:custGeom>
                  <a:avLst/>
                  <a:gdLst>
                    <a:gd name="T0" fmla="*/ 0 w 12"/>
                    <a:gd name="T1" fmla="*/ 0 h 96"/>
                    <a:gd name="T2" fmla="*/ 0 w 12"/>
                    <a:gd name="T3" fmla="*/ 96 h 96"/>
                    <a:gd name="T4" fmla="*/ 2 w 12"/>
                    <a:gd name="T5" fmla="*/ 96 h 96"/>
                    <a:gd name="T6" fmla="*/ 3 w 12"/>
                    <a:gd name="T7" fmla="*/ 96 h 96"/>
                    <a:gd name="T8" fmla="*/ 6 w 12"/>
                    <a:gd name="T9" fmla="*/ 96 h 96"/>
                    <a:gd name="T10" fmla="*/ 12 w 12"/>
                    <a:gd name="T11" fmla="*/ 96 h 96"/>
                    <a:gd name="T12" fmla="*/ 12 w 12"/>
                    <a:gd name="T13" fmla="*/ 0 h 96"/>
                    <a:gd name="T14" fmla="*/ 0 w 12"/>
                    <a:gd name="T15" fmla="*/ 0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6">
                      <a:moveTo>
                        <a:pt x="0" y="0"/>
                      </a:moveTo>
                      <a:cubicBezTo>
                        <a:pt x="0" y="96"/>
                        <a:pt x="0" y="96"/>
                        <a:pt x="0" y="96"/>
                      </a:cubicBezTo>
                      <a:cubicBezTo>
                        <a:pt x="0" y="96"/>
                        <a:pt x="1" y="96"/>
                        <a:pt x="2" y="96"/>
                      </a:cubicBezTo>
                      <a:cubicBezTo>
                        <a:pt x="3" y="96"/>
                        <a:pt x="3" y="96"/>
                        <a:pt x="3" y="96"/>
                      </a:cubicBezTo>
                      <a:cubicBezTo>
                        <a:pt x="4" y="96"/>
                        <a:pt x="5" y="96"/>
                        <a:pt x="6" y="96"/>
                      </a:cubicBezTo>
                      <a:cubicBezTo>
                        <a:pt x="8" y="96"/>
                        <a:pt x="10" y="96"/>
                        <a:pt x="12" y="96"/>
                      </a:cubicBezTo>
                      <a:cubicBezTo>
                        <a:pt x="12" y="0"/>
                        <a:pt x="12" y="0"/>
                        <a:pt x="12" y="0"/>
                      </a:cubicBez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0">
                  <a:extLst>
                    <a:ext uri="{FF2B5EF4-FFF2-40B4-BE49-F238E27FC236}">
                      <a16:creationId xmlns:a16="http://schemas.microsoft.com/office/drawing/2014/main" id="{DE1E39D3-C4AE-AC4F-B8A4-52CE48C9F68E}"/>
                    </a:ext>
                  </a:extLst>
                </p:cNvPr>
                <p:cNvSpPr>
                  <a:spLocks/>
                </p:cNvSpPr>
                <p:nvPr/>
              </p:nvSpPr>
              <p:spPr bwMode="auto">
                <a:xfrm rot="2700000">
                  <a:off x="4784455" y="1718470"/>
                  <a:ext cx="26010" cy="204494"/>
                </a:xfrm>
                <a:custGeom>
                  <a:avLst/>
                  <a:gdLst>
                    <a:gd name="T0" fmla="*/ 12 w 12"/>
                    <a:gd name="T1" fmla="*/ 96 h 96"/>
                    <a:gd name="T2" fmla="*/ 12 w 12"/>
                    <a:gd name="T3" fmla="*/ 1 h 96"/>
                    <a:gd name="T4" fmla="*/ 6 w 12"/>
                    <a:gd name="T5" fmla="*/ 0 h 96"/>
                    <a:gd name="T6" fmla="*/ 0 w 12"/>
                    <a:gd name="T7" fmla="*/ 1 h 96"/>
                    <a:gd name="T8" fmla="*/ 0 w 12"/>
                    <a:gd name="T9" fmla="*/ 96 h 96"/>
                    <a:gd name="T10" fmla="*/ 12 w 12"/>
                    <a:gd name="T11" fmla="*/ 96 h 96"/>
                  </a:gdLst>
                  <a:ahLst/>
                  <a:cxnLst>
                    <a:cxn ang="0">
                      <a:pos x="T0" y="T1"/>
                    </a:cxn>
                    <a:cxn ang="0">
                      <a:pos x="T2" y="T3"/>
                    </a:cxn>
                    <a:cxn ang="0">
                      <a:pos x="T4" y="T5"/>
                    </a:cxn>
                    <a:cxn ang="0">
                      <a:pos x="T6" y="T7"/>
                    </a:cxn>
                    <a:cxn ang="0">
                      <a:pos x="T8" y="T9"/>
                    </a:cxn>
                    <a:cxn ang="0">
                      <a:pos x="T10" y="T11"/>
                    </a:cxn>
                  </a:cxnLst>
                  <a:rect l="0" t="0" r="r" b="b"/>
                  <a:pathLst>
                    <a:path w="12" h="96">
                      <a:moveTo>
                        <a:pt x="12" y="96"/>
                      </a:moveTo>
                      <a:cubicBezTo>
                        <a:pt x="12" y="1"/>
                        <a:pt x="12" y="1"/>
                        <a:pt x="12" y="1"/>
                      </a:cubicBezTo>
                      <a:cubicBezTo>
                        <a:pt x="10" y="1"/>
                        <a:pt x="8" y="0"/>
                        <a:pt x="6" y="0"/>
                      </a:cubicBezTo>
                      <a:cubicBezTo>
                        <a:pt x="4" y="0"/>
                        <a:pt x="2" y="1"/>
                        <a:pt x="0" y="1"/>
                      </a:cubicBezTo>
                      <a:cubicBezTo>
                        <a:pt x="0" y="96"/>
                        <a:pt x="0" y="96"/>
                        <a:pt x="0" y="96"/>
                      </a:cubicBezTo>
                      <a:lnTo>
                        <a:pt x="12" y="9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Rectangle 11">
                  <a:extLst>
                    <a:ext uri="{FF2B5EF4-FFF2-40B4-BE49-F238E27FC236}">
                      <a16:creationId xmlns:a16="http://schemas.microsoft.com/office/drawing/2014/main" id="{E7F4F7EE-B678-1C4E-B873-50ED11391583}"/>
                    </a:ext>
                  </a:extLst>
                </p:cNvPr>
                <p:cNvSpPr>
                  <a:spLocks noChangeArrowheads="1"/>
                </p:cNvSpPr>
                <p:nvPr/>
              </p:nvSpPr>
              <p:spPr bwMode="auto">
                <a:xfrm rot="2700000">
                  <a:off x="4558995" y="1854689"/>
                  <a:ext cx="26010" cy="38297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2">
                  <a:extLst>
                    <a:ext uri="{FF2B5EF4-FFF2-40B4-BE49-F238E27FC236}">
                      <a16:creationId xmlns:a16="http://schemas.microsoft.com/office/drawing/2014/main" id="{3A4CED04-E013-3F4E-96E0-3F7060E42EE1}"/>
                    </a:ext>
                  </a:extLst>
                </p:cNvPr>
                <p:cNvSpPr>
                  <a:spLocks/>
                </p:cNvSpPr>
                <p:nvPr/>
              </p:nvSpPr>
              <p:spPr bwMode="auto">
                <a:xfrm rot="2700000">
                  <a:off x="4551067" y="1584630"/>
                  <a:ext cx="26010" cy="360555"/>
                </a:xfrm>
                <a:custGeom>
                  <a:avLst/>
                  <a:gdLst>
                    <a:gd name="T0" fmla="*/ 12 w 12"/>
                    <a:gd name="T1" fmla="*/ 170 h 170"/>
                    <a:gd name="T2" fmla="*/ 12 w 12"/>
                    <a:gd name="T3" fmla="*/ 0 h 170"/>
                    <a:gd name="T4" fmla="*/ 0 w 12"/>
                    <a:gd name="T5" fmla="*/ 7 h 170"/>
                    <a:gd name="T6" fmla="*/ 0 w 12"/>
                    <a:gd name="T7" fmla="*/ 170 h 170"/>
                    <a:gd name="T8" fmla="*/ 12 w 12"/>
                    <a:gd name="T9" fmla="*/ 170 h 170"/>
                  </a:gdLst>
                  <a:ahLst/>
                  <a:cxnLst>
                    <a:cxn ang="0">
                      <a:pos x="T0" y="T1"/>
                    </a:cxn>
                    <a:cxn ang="0">
                      <a:pos x="T2" y="T3"/>
                    </a:cxn>
                    <a:cxn ang="0">
                      <a:pos x="T4" y="T5"/>
                    </a:cxn>
                    <a:cxn ang="0">
                      <a:pos x="T6" y="T7"/>
                    </a:cxn>
                    <a:cxn ang="0">
                      <a:pos x="T8" y="T9"/>
                    </a:cxn>
                  </a:cxnLst>
                  <a:rect l="0" t="0" r="r" b="b"/>
                  <a:pathLst>
                    <a:path w="12" h="170">
                      <a:moveTo>
                        <a:pt x="12" y="170"/>
                      </a:moveTo>
                      <a:cubicBezTo>
                        <a:pt x="12" y="0"/>
                        <a:pt x="12" y="0"/>
                        <a:pt x="12" y="0"/>
                      </a:cubicBezTo>
                      <a:cubicBezTo>
                        <a:pt x="8" y="2"/>
                        <a:pt x="4" y="4"/>
                        <a:pt x="0" y="7"/>
                      </a:cubicBezTo>
                      <a:cubicBezTo>
                        <a:pt x="0" y="170"/>
                        <a:pt x="0" y="170"/>
                        <a:pt x="0" y="170"/>
                      </a:cubicBezTo>
                      <a:lnTo>
                        <a:pt x="12" y="17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3">
                  <a:extLst>
                    <a:ext uri="{FF2B5EF4-FFF2-40B4-BE49-F238E27FC236}">
                      <a16:creationId xmlns:a16="http://schemas.microsoft.com/office/drawing/2014/main" id="{79088008-070E-4F4F-B010-C1C445A4A92E}"/>
                    </a:ext>
                  </a:extLst>
                </p:cNvPr>
                <p:cNvSpPr>
                  <a:spLocks/>
                </p:cNvSpPr>
                <p:nvPr/>
              </p:nvSpPr>
              <p:spPr bwMode="auto">
                <a:xfrm rot="2700000">
                  <a:off x="4276773" y="1857578"/>
                  <a:ext cx="26010" cy="363245"/>
                </a:xfrm>
                <a:custGeom>
                  <a:avLst/>
                  <a:gdLst>
                    <a:gd name="T0" fmla="*/ 0 w 12"/>
                    <a:gd name="T1" fmla="*/ 0 h 171"/>
                    <a:gd name="T2" fmla="*/ 0 w 12"/>
                    <a:gd name="T3" fmla="*/ 164 h 171"/>
                    <a:gd name="T4" fmla="*/ 12 w 12"/>
                    <a:gd name="T5" fmla="*/ 171 h 171"/>
                    <a:gd name="T6" fmla="*/ 12 w 12"/>
                    <a:gd name="T7" fmla="*/ 0 h 171"/>
                    <a:gd name="T8" fmla="*/ 0 w 12"/>
                    <a:gd name="T9" fmla="*/ 0 h 171"/>
                  </a:gdLst>
                  <a:ahLst/>
                  <a:cxnLst>
                    <a:cxn ang="0">
                      <a:pos x="T0" y="T1"/>
                    </a:cxn>
                    <a:cxn ang="0">
                      <a:pos x="T2" y="T3"/>
                    </a:cxn>
                    <a:cxn ang="0">
                      <a:pos x="T4" y="T5"/>
                    </a:cxn>
                    <a:cxn ang="0">
                      <a:pos x="T6" y="T7"/>
                    </a:cxn>
                    <a:cxn ang="0">
                      <a:pos x="T8" y="T9"/>
                    </a:cxn>
                  </a:cxnLst>
                  <a:rect l="0" t="0" r="r" b="b"/>
                  <a:pathLst>
                    <a:path w="12" h="171">
                      <a:moveTo>
                        <a:pt x="0" y="0"/>
                      </a:moveTo>
                      <a:cubicBezTo>
                        <a:pt x="0" y="164"/>
                        <a:pt x="0" y="164"/>
                        <a:pt x="0" y="164"/>
                      </a:cubicBezTo>
                      <a:cubicBezTo>
                        <a:pt x="4" y="166"/>
                        <a:pt x="8" y="169"/>
                        <a:pt x="12" y="171"/>
                      </a:cubicBezTo>
                      <a:cubicBezTo>
                        <a:pt x="12" y="0"/>
                        <a:pt x="12" y="0"/>
                        <a:pt x="12" y="0"/>
                      </a:cubicBez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4">
                  <a:extLst>
                    <a:ext uri="{FF2B5EF4-FFF2-40B4-BE49-F238E27FC236}">
                      <a16:creationId xmlns:a16="http://schemas.microsoft.com/office/drawing/2014/main" id="{C28C5E01-FFFF-6346-BA45-75598A27D409}"/>
                    </a:ext>
                  </a:extLst>
                </p:cNvPr>
                <p:cNvSpPr>
                  <a:spLocks/>
                </p:cNvSpPr>
                <p:nvPr/>
              </p:nvSpPr>
              <p:spPr bwMode="auto">
                <a:xfrm rot="2700000">
                  <a:off x="4840265" y="1873828"/>
                  <a:ext cx="26010" cy="360555"/>
                </a:xfrm>
                <a:custGeom>
                  <a:avLst/>
                  <a:gdLst>
                    <a:gd name="T0" fmla="*/ 12 w 12"/>
                    <a:gd name="T1" fmla="*/ 170 h 170"/>
                    <a:gd name="T2" fmla="*/ 12 w 12"/>
                    <a:gd name="T3" fmla="*/ 7 h 170"/>
                    <a:gd name="T4" fmla="*/ 0 w 12"/>
                    <a:gd name="T5" fmla="*/ 0 h 170"/>
                    <a:gd name="T6" fmla="*/ 0 w 12"/>
                    <a:gd name="T7" fmla="*/ 170 h 170"/>
                    <a:gd name="T8" fmla="*/ 12 w 12"/>
                    <a:gd name="T9" fmla="*/ 170 h 170"/>
                  </a:gdLst>
                  <a:ahLst/>
                  <a:cxnLst>
                    <a:cxn ang="0">
                      <a:pos x="T0" y="T1"/>
                    </a:cxn>
                    <a:cxn ang="0">
                      <a:pos x="T2" y="T3"/>
                    </a:cxn>
                    <a:cxn ang="0">
                      <a:pos x="T4" y="T5"/>
                    </a:cxn>
                    <a:cxn ang="0">
                      <a:pos x="T6" y="T7"/>
                    </a:cxn>
                    <a:cxn ang="0">
                      <a:pos x="T8" y="T9"/>
                    </a:cxn>
                  </a:cxnLst>
                  <a:rect l="0" t="0" r="r" b="b"/>
                  <a:pathLst>
                    <a:path w="12" h="170">
                      <a:moveTo>
                        <a:pt x="12" y="170"/>
                      </a:moveTo>
                      <a:cubicBezTo>
                        <a:pt x="12" y="7"/>
                        <a:pt x="12" y="7"/>
                        <a:pt x="12" y="7"/>
                      </a:cubicBezTo>
                      <a:cubicBezTo>
                        <a:pt x="8" y="4"/>
                        <a:pt x="4" y="2"/>
                        <a:pt x="0" y="0"/>
                      </a:cubicBezTo>
                      <a:cubicBezTo>
                        <a:pt x="0" y="170"/>
                        <a:pt x="0" y="170"/>
                        <a:pt x="0" y="170"/>
                      </a:cubicBezTo>
                      <a:lnTo>
                        <a:pt x="12" y="17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5">
                  <a:extLst>
                    <a:ext uri="{FF2B5EF4-FFF2-40B4-BE49-F238E27FC236}">
                      <a16:creationId xmlns:a16="http://schemas.microsoft.com/office/drawing/2014/main" id="{4F9733BD-D7A7-704D-B035-79C2AE8DE348}"/>
                    </a:ext>
                  </a:extLst>
                </p:cNvPr>
                <p:cNvSpPr>
                  <a:spLocks/>
                </p:cNvSpPr>
                <p:nvPr/>
              </p:nvSpPr>
              <p:spPr bwMode="auto">
                <a:xfrm rot="2700000">
                  <a:off x="4565971" y="2146776"/>
                  <a:ext cx="26010" cy="363245"/>
                </a:xfrm>
                <a:custGeom>
                  <a:avLst/>
                  <a:gdLst>
                    <a:gd name="T0" fmla="*/ 0 w 12"/>
                    <a:gd name="T1" fmla="*/ 0 h 171"/>
                    <a:gd name="T2" fmla="*/ 0 w 12"/>
                    <a:gd name="T3" fmla="*/ 171 h 171"/>
                    <a:gd name="T4" fmla="*/ 12 w 12"/>
                    <a:gd name="T5" fmla="*/ 164 h 171"/>
                    <a:gd name="T6" fmla="*/ 12 w 12"/>
                    <a:gd name="T7" fmla="*/ 0 h 171"/>
                    <a:gd name="T8" fmla="*/ 0 w 12"/>
                    <a:gd name="T9" fmla="*/ 0 h 171"/>
                  </a:gdLst>
                  <a:ahLst/>
                  <a:cxnLst>
                    <a:cxn ang="0">
                      <a:pos x="T0" y="T1"/>
                    </a:cxn>
                    <a:cxn ang="0">
                      <a:pos x="T2" y="T3"/>
                    </a:cxn>
                    <a:cxn ang="0">
                      <a:pos x="T4" y="T5"/>
                    </a:cxn>
                    <a:cxn ang="0">
                      <a:pos x="T6" y="T7"/>
                    </a:cxn>
                    <a:cxn ang="0">
                      <a:pos x="T8" y="T9"/>
                    </a:cxn>
                  </a:cxnLst>
                  <a:rect l="0" t="0" r="r" b="b"/>
                  <a:pathLst>
                    <a:path w="12" h="171">
                      <a:moveTo>
                        <a:pt x="0" y="0"/>
                      </a:moveTo>
                      <a:cubicBezTo>
                        <a:pt x="0" y="171"/>
                        <a:pt x="0" y="171"/>
                        <a:pt x="0" y="171"/>
                      </a:cubicBezTo>
                      <a:cubicBezTo>
                        <a:pt x="4" y="168"/>
                        <a:pt x="8" y="166"/>
                        <a:pt x="12" y="164"/>
                      </a:cubicBezTo>
                      <a:cubicBezTo>
                        <a:pt x="12" y="0"/>
                        <a:pt x="12" y="0"/>
                        <a:pt x="12" y="0"/>
                      </a:cubicBez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5">
                  <a:extLst>
                    <a:ext uri="{FF2B5EF4-FFF2-40B4-BE49-F238E27FC236}">
                      <a16:creationId xmlns:a16="http://schemas.microsoft.com/office/drawing/2014/main" id="{8EFE080C-8268-A14F-AB39-410DF6C47516}"/>
                    </a:ext>
                  </a:extLst>
                </p:cNvPr>
                <p:cNvSpPr>
                  <a:spLocks noEditPoints="1"/>
                </p:cNvSpPr>
                <p:nvPr/>
              </p:nvSpPr>
              <p:spPr bwMode="auto">
                <a:xfrm rot="2700000">
                  <a:off x="4150454" y="1624897"/>
                  <a:ext cx="843090" cy="841294"/>
                </a:xfrm>
                <a:custGeom>
                  <a:avLst/>
                  <a:gdLst>
                    <a:gd name="T0" fmla="*/ 198 w 396"/>
                    <a:gd name="T1" fmla="*/ 0 h 396"/>
                    <a:gd name="T2" fmla="*/ 0 w 396"/>
                    <a:gd name="T3" fmla="*/ 198 h 396"/>
                    <a:gd name="T4" fmla="*/ 57 w 396"/>
                    <a:gd name="T5" fmla="*/ 337 h 396"/>
                    <a:gd name="T6" fmla="*/ 194 w 396"/>
                    <a:gd name="T7" fmla="*/ 396 h 396"/>
                    <a:gd name="T8" fmla="*/ 195 w 396"/>
                    <a:gd name="T9" fmla="*/ 396 h 396"/>
                    <a:gd name="T10" fmla="*/ 198 w 396"/>
                    <a:gd name="T11" fmla="*/ 396 h 396"/>
                    <a:gd name="T12" fmla="*/ 395 w 396"/>
                    <a:gd name="T13" fmla="*/ 210 h 396"/>
                    <a:gd name="T14" fmla="*/ 396 w 396"/>
                    <a:gd name="T15" fmla="*/ 198 h 396"/>
                    <a:gd name="T16" fmla="*/ 198 w 396"/>
                    <a:gd name="T17" fmla="*/ 0 h 396"/>
                    <a:gd name="T18" fmla="*/ 383 w 396"/>
                    <a:gd name="T19" fmla="*/ 209 h 396"/>
                    <a:gd name="T20" fmla="*/ 198 w 396"/>
                    <a:gd name="T21" fmla="*/ 384 h 396"/>
                    <a:gd name="T22" fmla="*/ 196 w 396"/>
                    <a:gd name="T23" fmla="*/ 384 h 396"/>
                    <a:gd name="T24" fmla="*/ 194 w 396"/>
                    <a:gd name="T25" fmla="*/ 384 h 396"/>
                    <a:gd name="T26" fmla="*/ 12 w 396"/>
                    <a:gd name="T27" fmla="*/ 198 h 396"/>
                    <a:gd name="T28" fmla="*/ 198 w 396"/>
                    <a:gd name="T29" fmla="*/ 12 h 396"/>
                    <a:gd name="T30" fmla="*/ 384 w 396"/>
                    <a:gd name="T31" fmla="*/ 198 h 396"/>
                    <a:gd name="T32" fmla="*/ 383 w 396"/>
                    <a:gd name="T33" fmla="*/ 20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6" h="396">
                      <a:moveTo>
                        <a:pt x="198" y="0"/>
                      </a:moveTo>
                      <a:cubicBezTo>
                        <a:pt x="89" y="0"/>
                        <a:pt x="0" y="89"/>
                        <a:pt x="0" y="198"/>
                      </a:cubicBezTo>
                      <a:cubicBezTo>
                        <a:pt x="0" y="250"/>
                        <a:pt x="20" y="300"/>
                        <a:pt x="57" y="337"/>
                      </a:cubicBezTo>
                      <a:cubicBezTo>
                        <a:pt x="93" y="374"/>
                        <a:pt x="142" y="395"/>
                        <a:pt x="194" y="396"/>
                      </a:cubicBezTo>
                      <a:cubicBezTo>
                        <a:pt x="195" y="396"/>
                        <a:pt x="195" y="396"/>
                        <a:pt x="195" y="396"/>
                      </a:cubicBezTo>
                      <a:cubicBezTo>
                        <a:pt x="196" y="396"/>
                        <a:pt x="197" y="396"/>
                        <a:pt x="198" y="396"/>
                      </a:cubicBezTo>
                      <a:cubicBezTo>
                        <a:pt x="303" y="396"/>
                        <a:pt x="389" y="314"/>
                        <a:pt x="395" y="210"/>
                      </a:cubicBezTo>
                      <a:cubicBezTo>
                        <a:pt x="396" y="206"/>
                        <a:pt x="396" y="202"/>
                        <a:pt x="396" y="198"/>
                      </a:cubicBezTo>
                      <a:cubicBezTo>
                        <a:pt x="396" y="89"/>
                        <a:pt x="307" y="0"/>
                        <a:pt x="198" y="0"/>
                      </a:cubicBezTo>
                      <a:close/>
                      <a:moveTo>
                        <a:pt x="383" y="209"/>
                      </a:moveTo>
                      <a:cubicBezTo>
                        <a:pt x="378" y="307"/>
                        <a:pt x="296" y="384"/>
                        <a:pt x="198" y="384"/>
                      </a:cubicBezTo>
                      <a:cubicBezTo>
                        <a:pt x="197" y="384"/>
                        <a:pt x="196" y="384"/>
                        <a:pt x="196" y="384"/>
                      </a:cubicBezTo>
                      <a:cubicBezTo>
                        <a:pt x="194" y="384"/>
                        <a:pt x="194" y="384"/>
                        <a:pt x="194" y="384"/>
                      </a:cubicBezTo>
                      <a:cubicBezTo>
                        <a:pt x="94" y="382"/>
                        <a:pt x="12" y="299"/>
                        <a:pt x="12" y="198"/>
                      </a:cubicBezTo>
                      <a:cubicBezTo>
                        <a:pt x="12" y="96"/>
                        <a:pt x="95" y="12"/>
                        <a:pt x="198" y="12"/>
                      </a:cubicBezTo>
                      <a:cubicBezTo>
                        <a:pt x="300" y="12"/>
                        <a:pt x="384" y="96"/>
                        <a:pt x="384" y="198"/>
                      </a:cubicBezTo>
                      <a:cubicBezTo>
                        <a:pt x="384" y="202"/>
                        <a:pt x="384" y="205"/>
                        <a:pt x="383" y="20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97" name="Freeform: Shape 125">
                <a:extLst>
                  <a:ext uri="{FF2B5EF4-FFF2-40B4-BE49-F238E27FC236}">
                    <a16:creationId xmlns:a16="http://schemas.microsoft.com/office/drawing/2014/main" id="{A082EDD8-BF2E-7949-9AD4-1837BDE491C6}"/>
                  </a:ext>
                </a:extLst>
              </p:cNvPr>
              <p:cNvSpPr>
                <a:spLocks noChangeAspect="1"/>
              </p:cNvSpPr>
              <p:nvPr/>
            </p:nvSpPr>
            <p:spPr>
              <a:xfrm>
                <a:off x="1726788" y="1750713"/>
                <a:ext cx="703152" cy="704159"/>
              </a:xfrm>
              <a:custGeom>
                <a:avLst/>
                <a:gdLst>
                  <a:gd name="connsiteX0" fmla="*/ 312851 w 703152"/>
                  <a:gd name="connsiteY0" fmla="*/ 0 h 704159"/>
                  <a:gd name="connsiteX1" fmla="*/ 703152 w 703152"/>
                  <a:gd name="connsiteY1" fmla="*/ 390301 h 704159"/>
                  <a:gd name="connsiteX2" fmla="*/ 681614 w 703152"/>
                  <a:gd name="connsiteY2" fmla="*/ 459684 h 704159"/>
                  <a:gd name="connsiteX3" fmla="*/ 457771 w 703152"/>
                  <a:gd name="connsiteY3" fmla="*/ 683527 h 704159"/>
                  <a:gd name="connsiteX4" fmla="*/ 391308 w 703152"/>
                  <a:gd name="connsiteY4" fmla="*/ 704159 h 704159"/>
                  <a:gd name="connsiteX5" fmla="*/ 0 w 703152"/>
                  <a:gd name="connsiteY5" fmla="*/ 312851 h 704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152" h="704159">
                    <a:moveTo>
                      <a:pt x="312851" y="0"/>
                    </a:moveTo>
                    <a:lnTo>
                      <a:pt x="703152" y="390301"/>
                    </a:lnTo>
                    <a:lnTo>
                      <a:pt x="681614" y="459684"/>
                    </a:lnTo>
                    <a:cubicBezTo>
                      <a:pt x="639045" y="560329"/>
                      <a:pt x="558416" y="640958"/>
                      <a:pt x="457771" y="683527"/>
                    </a:cubicBezTo>
                    <a:lnTo>
                      <a:pt x="391308" y="704159"/>
                    </a:lnTo>
                    <a:lnTo>
                      <a:pt x="0" y="312851"/>
                    </a:lnTo>
                    <a:close/>
                  </a:path>
                </a:pathLst>
              </a:custGeom>
              <a:solidFill>
                <a:schemeClr val="tx1">
                  <a:lumMod val="25000"/>
                  <a:lumOff val="75000"/>
                  <a:alpha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598" name="Group 597">
                <a:extLst>
                  <a:ext uri="{FF2B5EF4-FFF2-40B4-BE49-F238E27FC236}">
                    <a16:creationId xmlns:a16="http://schemas.microsoft.com/office/drawing/2014/main" id="{925B66A9-43EC-354A-B779-E87B0F3AAADD}"/>
                  </a:ext>
                </a:extLst>
              </p:cNvPr>
              <p:cNvGrpSpPr/>
              <p:nvPr/>
            </p:nvGrpSpPr>
            <p:grpSpPr>
              <a:xfrm>
                <a:off x="1710945" y="1736509"/>
                <a:ext cx="614557" cy="614547"/>
                <a:chOff x="1710945" y="1736509"/>
                <a:chExt cx="614557" cy="614547"/>
              </a:xfrm>
            </p:grpSpPr>
            <p:sp>
              <p:nvSpPr>
                <p:cNvPr id="599" name="Freeform 5">
                  <a:extLst>
                    <a:ext uri="{FF2B5EF4-FFF2-40B4-BE49-F238E27FC236}">
                      <a16:creationId xmlns:a16="http://schemas.microsoft.com/office/drawing/2014/main" id="{CE73EDED-0009-5E43-81B2-BDD12F3FC64C}"/>
                    </a:ext>
                  </a:extLst>
                </p:cNvPr>
                <p:cNvSpPr>
                  <a:spLocks/>
                </p:cNvSpPr>
                <p:nvPr/>
              </p:nvSpPr>
              <p:spPr bwMode="auto">
                <a:xfrm>
                  <a:off x="1710945" y="1736509"/>
                  <a:ext cx="614557" cy="614547"/>
                </a:xfrm>
                <a:custGeom>
                  <a:avLst/>
                  <a:gdLst>
                    <a:gd name="T0" fmla="*/ 406 w 866"/>
                    <a:gd name="T1" fmla="*/ 14 h 866"/>
                    <a:gd name="T2" fmla="*/ 459 w 866"/>
                    <a:gd name="T3" fmla="*/ 14 h 866"/>
                    <a:gd name="T4" fmla="*/ 852 w 866"/>
                    <a:gd name="T5" fmla="*/ 407 h 866"/>
                    <a:gd name="T6" fmla="*/ 852 w 866"/>
                    <a:gd name="T7" fmla="*/ 460 h 866"/>
                    <a:gd name="T8" fmla="*/ 460 w 866"/>
                    <a:gd name="T9" fmla="*/ 852 h 866"/>
                    <a:gd name="T10" fmla="*/ 407 w 866"/>
                    <a:gd name="T11" fmla="*/ 852 h 866"/>
                    <a:gd name="T12" fmla="*/ 14 w 866"/>
                    <a:gd name="T13" fmla="*/ 459 h 866"/>
                    <a:gd name="T14" fmla="*/ 14 w 866"/>
                    <a:gd name="T15" fmla="*/ 406 h 866"/>
                    <a:gd name="T16" fmla="*/ 406 w 866"/>
                    <a:gd name="T17" fmla="*/ 14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6" h="866">
                      <a:moveTo>
                        <a:pt x="406" y="14"/>
                      </a:moveTo>
                      <a:cubicBezTo>
                        <a:pt x="421" y="0"/>
                        <a:pt x="445" y="0"/>
                        <a:pt x="459" y="14"/>
                      </a:cubicBezTo>
                      <a:cubicBezTo>
                        <a:pt x="852" y="407"/>
                        <a:pt x="852" y="407"/>
                        <a:pt x="852" y="407"/>
                      </a:cubicBezTo>
                      <a:cubicBezTo>
                        <a:pt x="866" y="421"/>
                        <a:pt x="866" y="445"/>
                        <a:pt x="852" y="460"/>
                      </a:cubicBezTo>
                      <a:cubicBezTo>
                        <a:pt x="460" y="852"/>
                        <a:pt x="460" y="852"/>
                        <a:pt x="460" y="852"/>
                      </a:cubicBezTo>
                      <a:cubicBezTo>
                        <a:pt x="445" y="866"/>
                        <a:pt x="421" y="866"/>
                        <a:pt x="407" y="852"/>
                      </a:cubicBezTo>
                      <a:cubicBezTo>
                        <a:pt x="14" y="459"/>
                        <a:pt x="14" y="459"/>
                        <a:pt x="14" y="459"/>
                      </a:cubicBezTo>
                      <a:cubicBezTo>
                        <a:pt x="0" y="445"/>
                        <a:pt x="0" y="421"/>
                        <a:pt x="14" y="406"/>
                      </a:cubicBezTo>
                      <a:lnTo>
                        <a:pt x="406" y="14"/>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a:ea typeface="ＭＳ Ｐゴシック" pitchFamily="34" charset="-128"/>
                  </a:endParaRPr>
                </a:p>
              </p:txBody>
            </p:sp>
            <p:sp>
              <p:nvSpPr>
                <p:cNvPr id="600" name="Freeform 5">
                  <a:extLst>
                    <a:ext uri="{FF2B5EF4-FFF2-40B4-BE49-F238E27FC236}">
                      <a16:creationId xmlns:a16="http://schemas.microsoft.com/office/drawing/2014/main" id="{BA41A595-2516-CD42-A846-B456907A924F}"/>
                    </a:ext>
                  </a:extLst>
                </p:cNvPr>
                <p:cNvSpPr>
                  <a:spLocks/>
                </p:cNvSpPr>
                <p:nvPr/>
              </p:nvSpPr>
              <p:spPr bwMode="auto">
                <a:xfrm>
                  <a:off x="1781045" y="1806608"/>
                  <a:ext cx="474357" cy="474349"/>
                </a:xfrm>
                <a:custGeom>
                  <a:avLst/>
                  <a:gdLst>
                    <a:gd name="T0" fmla="*/ 406 w 866"/>
                    <a:gd name="T1" fmla="*/ 14 h 866"/>
                    <a:gd name="T2" fmla="*/ 459 w 866"/>
                    <a:gd name="T3" fmla="*/ 14 h 866"/>
                    <a:gd name="T4" fmla="*/ 852 w 866"/>
                    <a:gd name="T5" fmla="*/ 407 h 866"/>
                    <a:gd name="T6" fmla="*/ 852 w 866"/>
                    <a:gd name="T7" fmla="*/ 460 h 866"/>
                    <a:gd name="T8" fmla="*/ 460 w 866"/>
                    <a:gd name="T9" fmla="*/ 852 h 866"/>
                    <a:gd name="T10" fmla="*/ 407 w 866"/>
                    <a:gd name="T11" fmla="*/ 852 h 866"/>
                    <a:gd name="T12" fmla="*/ 14 w 866"/>
                    <a:gd name="T13" fmla="*/ 459 h 866"/>
                    <a:gd name="T14" fmla="*/ 14 w 866"/>
                    <a:gd name="T15" fmla="*/ 406 h 866"/>
                    <a:gd name="T16" fmla="*/ 406 w 866"/>
                    <a:gd name="T17" fmla="*/ 14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6" h="866">
                      <a:moveTo>
                        <a:pt x="406" y="14"/>
                      </a:moveTo>
                      <a:cubicBezTo>
                        <a:pt x="421" y="0"/>
                        <a:pt x="445" y="0"/>
                        <a:pt x="459" y="14"/>
                      </a:cubicBezTo>
                      <a:cubicBezTo>
                        <a:pt x="852" y="407"/>
                        <a:pt x="852" y="407"/>
                        <a:pt x="852" y="407"/>
                      </a:cubicBezTo>
                      <a:cubicBezTo>
                        <a:pt x="866" y="421"/>
                        <a:pt x="866" y="445"/>
                        <a:pt x="852" y="460"/>
                      </a:cubicBezTo>
                      <a:cubicBezTo>
                        <a:pt x="460" y="852"/>
                        <a:pt x="460" y="852"/>
                        <a:pt x="460" y="852"/>
                      </a:cubicBezTo>
                      <a:cubicBezTo>
                        <a:pt x="445" y="866"/>
                        <a:pt x="421" y="866"/>
                        <a:pt x="407" y="852"/>
                      </a:cubicBezTo>
                      <a:cubicBezTo>
                        <a:pt x="14" y="459"/>
                        <a:pt x="14" y="459"/>
                        <a:pt x="14" y="459"/>
                      </a:cubicBezTo>
                      <a:cubicBezTo>
                        <a:pt x="0" y="445"/>
                        <a:pt x="0" y="421"/>
                        <a:pt x="14" y="406"/>
                      </a:cubicBezTo>
                      <a:lnTo>
                        <a:pt x="406" y="1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a:ea typeface="ＭＳ Ｐゴシック" pitchFamily="34" charset="-128"/>
                  </a:endParaRPr>
                </a:p>
              </p:txBody>
            </p:sp>
            <p:grpSp>
              <p:nvGrpSpPr>
                <p:cNvPr id="601" name="Group 600">
                  <a:extLst>
                    <a:ext uri="{FF2B5EF4-FFF2-40B4-BE49-F238E27FC236}">
                      <a16:creationId xmlns:a16="http://schemas.microsoft.com/office/drawing/2014/main" id="{3166237E-83BB-1145-9863-A06451CFC8AE}"/>
                    </a:ext>
                  </a:extLst>
                </p:cNvPr>
                <p:cNvGrpSpPr/>
                <p:nvPr/>
              </p:nvGrpSpPr>
              <p:grpSpPr>
                <a:xfrm>
                  <a:off x="1876883" y="2002132"/>
                  <a:ext cx="266055" cy="83300"/>
                  <a:chOff x="1876883" y="2002132"/>
                  <a:chExt cx="266055" cy="83300"/>
                </a:xfrm>
                <a:solidFill>
                  <a:schemeClr val="tx2"/>
                </a:solidFill>
              </p:grpSpPr>
              <p:sp>
                <p:nvSpPr>
                  <p:cNvPr id="602" name="Freeform 26">
                    <a:extLst>
                      <a:ext uri="{FF2B5EF4-FFF2-40B4-BE49-F238E27FC236}">
                        <a16:creationId xmlns:a16="http://schemas.microsoft.com/office/drawing/2014/main" id="{35C025F9-896A-684A-A479-0D4C577554ED}"/>
                      </a:ext>
                    </a:extLst>
                  </p:cNvPr>
                  <p:cNvSpPr>
                    <a:spLocks/>
                  </p:cNvSpPr>
                  <p:nvPr/>
                </p:nvSpPr>
                <p:spPr bwMode="auto">
                  <a:xfrm>
                    <a:off x="2075490" y="2004674"/>
                    <a:ext cx="67448" cy="80758"/>
                  </a:xfrm>
                  <a:custGeom>
                    <a:avLst/>
                    <a:gdLst>
                      <a:gd name="T0" fmla="*/ 227 w 410"/>
                      <a:gd name="T1" fmla="*/ 491 h 491"/>
                      <a:gd name="T2" fmla="*/ 0 w 410"/>
                      <a:gd name="T3" fmla="*/ 246 h 491"/>
                      <a:gd name="T4" fmla="*/ 227 w 410"/>
                      <a:gd name="T5" fmla="*/ 0 h 491"/>
                      <a:gd name="T6" fmla="*/ 390 w 410"/>
                      <a:gd name="T7" fmla="*/ 74 h 491"/>
                      <a:gd name="T8" fmla="*/ 387 w 410"/>
                      <a:gd name="T9" fmla="*/ 145 h 491"/>
                      <a:gd name="T10" fmla="*/ 316 w 410"/>
                      <a:gd name="T11" fmla="*/ 141 h 491"/>
                      <a:gd name="T12" fmla="*/ 227 w 410"/>
                      <a:gd name="T13" fmla="*/ 101 h 491"/>
                      <a:gd name="T14" fmla="*/ 100 w 410"/>
                      <a:gd name="T15" fmla="*/ 246 h 491"/>
                      <a:gd name="T16" fmla="*/ 227 w 410"/>
                      <a:gd name="T17" fmla="*/ 391 h 491"/>
                      <a:gd name="T18" fmla="*/ 316 w 410"/>
                      <a:gd name="T19" fmla="*/ 349 h 491"/>
                      <a:gd name="T20" fmla="*/ 387 w 410"/>
                      <a:gd name="T21" fmla="*/ 345 h 491"/>
                      <a:gd name="T22" fmla="*/ 391 w 410"/>
                      <a:gd name="T23" fmla="*/ 416 h 491"/>
                      <a:gd name="T24" fmla="*/ 227 w 410"/>
                      <a:gd name="T25" fmla="*/ 49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0" h="491">
                        <a:moveTo>
                          <a:pt x="227" y="491"/>
                        </a:moveTo>
                        <a:cubicBezTo>
                          <a:pt x="102" y="491"/>
                          <a:pt x="0" y="381"/>
                          <a:pt x="0" y="246"/>
                        </a:cubicBezTo>
                        <a:cubicBezTo>
                          <a:pt x="0" y="110"/>
                          <a:pt x="102" y="0"/>
                          <a:pt x="227" y="0"/>
                        </a:cubicBezTo>
                        <a:cubicBezTo>
                          <a:pt x="289" y="0"/>
                          <a:pt x="347" y="27"/>
                          <a:pt x="390" y="74"/>
                        </a:cubicBezTo>
                        <a:cubicBezTo>
                          <a:pt x="409" y="94"/>
                          <a:pt x="407" y="126"/>
                          <a:pt x="387" y="145"/>
                        </a:cubicBezTo>
                        <a:cubicBezTo>
                          <a:pt x="366" y="163"/>
                          <a:pt x="334" y="162"/>
                          <a:pt x="316" y="141"/>
                        </a:cubicBezTo>
                        <a:cubicBezTo>
                          <a:pt x="292" y="115"/>
                          <a:pt x="260" y="101"/>
                          <a:pt x="227" y="101"/>
                        </a:cubicBezTo>
                        <a:cubicBezTo>
                          <a:pt x="157" y="101"/>
                          <a:pt x="100" y="166"/>
                          <a:pt x="100" y="246"/>
                        </a:cubicBezTo>
                        <a:cubicBezTo>
                          <a:pt x="100" y="326"/>
                          <a:pt x="157" y="391"/>
                          <a:pt x="227" y="391"/>
                        </a:cubicBezTo>
                        <a:cubicBezTo>
                          <a:pt x="261" y="391"/>
                          <a:pt x="292" y="376"/>
                          <a:pt x="316" y="349"/>
                        </a:cubicBezTo>
                        <a:cubicBezTo>
                          <a:pt x="335" y="328"/>
                          <a:pt x="367" y="327"/>
                          <a:pt x="387" y="345"/>
                        </a:cubicBezTo>
                        <a:cubicBezTo>
                          <a:pt x="408" y="364"/>
                          <a:pt x="410" y="395"/>
                          <a:pt x="391" y="416"/>
                        </a:cubicBezTo>
                        <a:cubicBezTo>
                          <a:pt x="348" y="464"/>
                          <a:pt x="290" y="491"/>
                          <a:pt x="227" y="4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27">
                    <a:extLst>
                      <a:ext uri="{FF2B5EF4-FFF2-40B4-BE49-F238E27FC236}">
                        <a16:creationId xmlns:a16="http://schemas.microsoft.com/office/drawing/2014/main" id="{DE97E8FD-868F-A442-AD41-34E94A8D482E}"/>
                      </a:ext>
                    </a:extLst>
                  </p:cNvPr>
                  <p:cNvSpPr>
                    <a:spLocks noEditPoints="1"/>
                  </p:cNvSpPr>
                  <p:nvPr/>
                </p:nvSpPr>
                <p:spPr bwMode="auto">
                  <a:xfrm>
                    <a:off x="1955997" y="2004226"/>
                    <a:ext cx="50399" cy="81206"/>
                  </a:xfrm>
                  <a:custGeom>
                    <a:avLst/>
                    <a:gdLst>
                      <a:gd name="T0" fmla="*/ 162 w 307"/>
                      <a:gd name="T1" fmla="*/ 0 h 494"/>
                      <a:gd name="T2" fmla="*/ 50 w 307"/>
                      <a:gd name="T3" fmla="*/ 0 h 494"/>
                      <a:gd name="T4" fmla="*/ 0 w 307"/>
                      <a:gd name="T5" fmla="*/ 50 h 494"/>
                      <a:gd name="T6" fmla="*/ 0 w 307"/>
                      <a:gd name="T7" fmla="*/ 444 h 494"/>
                      <a:gd name="T8" fmla="*/ 50 w 307"/>
                      <a:gd name="T9" fmla="*/ 494 h 494"/>
                      <a:gd name="T10" fmla="*/ 100 w 307"/>
                      <a:gd name="T11" fmla="*/ 444 h 494"/>
                      <a:gd name="T12" fmla="*/ 100 w 307"/>
                      <a:gd name="T13" fmla="*/ 309 h 494"/>
                      <a:gd name="T14" fmla="*/ 162 w 307"/>
                      <a:gd name="T15" fmla="*/ 309 h 494"/>
                      <a:gd name="T16" fmla="*/ 307 w 307"/>
                      <a:gd name="T17" fmla="*/ 154 h 494"/>
                      <a:gd name="T18" fmla="*/ 162 w 307"/>
                      <a:gd name="T19" fmla="*/ 0 h 494"/>
                      <a:gd name="T20" fmla="*/ 162 w 307"/>
                      <a:gd name="T21" fmla="*/ 208 h 494"/>
                      <a:gd name="T22" fmla="*/ 100 w 307"/>
                      <a:gd name="T23" fmla="*/ 208 h 494"/>
                      <a:gd name="T24" fmla="*/ 100 w 307"/>
                      <a:gd name="T25" fmla="*/ 100 h 494"/>
                      <a:gd name="T26" fmla="*/ 162 w 307"/>
                      <a:gd name="T27" fmla="*/ 100 h 494"/>
                      <a:gd name="T28" fmla="*/ 207 w 307"/>
                      <a:gd name="T29" fmla="*/ 154 h 494"/>
                      <a:gd name="T30" fmla="*/ 162 w 307"/>
                      <a:gd name="T31" fmla="*/ 208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7" h="494">
                        <a:moveTo>
                          <a:pt x="162" y="0"/>
                        </a:moveTo>
                        <a:cubicBezTo>
                          <a:pt x="50" y="0"/>
                          <a:pt x="50" y="0"/>
                          <a:pt x="50" y="0"/>
                        </a:cubicBezTo>
                        <a:cubicBezTo>
                          <a:pt x="22" y="0"/>
                          <a:pt x="0" y="22"/>
                          <a:pt x="0" y="50"/>
                        </a:cubicBezTo>
                        <a:cubicBezTo>
                          <a:pt x="0" y="444"/>
                          <a:pt x="0" y="444"/>
                          <a:pt x="0" y="444"/>
                        </a:cubicBezTo>
                        <a:cubicBezTo>
                          <a:pt x="0" y="471"/>
                          <a:pt x="22" y="494"/>
                          <a:pt x="50" y="494"/>
                        </a:cubicBezTo>
                        <a:cubicBezTo>
                          <a:pt x="78" y="494"/>
                          <a:pt x="100" y="471"/>
                          <a:pt x="100" y="444"/>
                        </a:cubicBezTo>
                        <a:cubicBezTo>
                          <a:pt x="100" y="309"/>
                          <a:pt x="100" y="309"/>
                          <a:pt x="100" y="309"/>
                        </a:cubicBezTo>
                        <a:cubicBezTo>
                          <a:pt x="162" y="309"/>
                          <a:pt x="162" y="309"/>
                          <a:pt x="162" y="309"/>
                        </a:cubicBezTo>
                        <a:cubicBezTo>
                          <a:pt x="233" y="309"/>
                          <a:pt x="307" y="251"/>
                          <a:pt x="307" y="154"/>
                        </a:cubicBezTo>
                        <a:cubicBezTo>
                          <a:pt x="307" y="58"/>
                          <a:pt x="233" y="0"/>
                          <a:pt x="162" y="0"/>
                        </a:cubicBezTo>
                        <a:close/>
                        <a:moveTo>
                          <a:pt x="162" y="208"/>
                        </a:moveTo>
                        <a:cubicBezTo>
                          <a:pt x="100" y="208"/>
                          <a:pt x="100" y="208"/>
                          <a:pt x="100" y="208"/>
                        </a:cubicBezTo>
                        <a:cubicBezTo>
                          <a:pt x="100" y="100"/>
                          <a:pt x="100" y="100"/>
                          <a:pt x="100" y="100"/>
                        </a:cubicBezTo>
                        <a:cubicBezTo>
                          <a:pt x="162" y="100"/>
                          <a:pt x="162" y="100"/>
                          <a:pt x="162" y="100"/>
                        </a:cubicBezTo>
                        <a:cubicBezTo>
                          <a:pt x="174" y="100"/>
                          <a:pt x="207" y="110"/>
                          <a:pt x="207" y="154"/>
                        </a:cubicBezTo>
                        <a:cubicBezTo>
                          <a:pt x="207" y="199"/>
                          <a:pt x="174" y="208"/>
                          <a:pt x="162" y="2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28">
                    <a:extLst>
                      <a:ext uri="{FF2B5EF4-FFF2-40B4-BE49-F238E27FC236}">
                        <a16:creationId xmlns:a16="http://schemas.microsoft.com/office/drawing/2014/main" id="{90C3363E-C34A-F640-87B7-D27D66164D21}"/>
                      </a:ext>
                    </a:extLst>
                  </p:cNvPr>
                  <p:cNvSpPr>
                    <a:spLocks/>
                  </p:cNvSpPr>
                  <p:nvPr/>
                </p:nvSpPr>
                <p:spPr bwMode="auto">
                  <a:xfrm>
                    <a:off x="2012378" y="2004375"/>
                    <a:ext cx="57129" cy="81057"/>
                  </a:xfrm>
                  <a:custGeom>
                    <a:avLst/>
                    <a:gdLst>
                      <a:gd name="T0" fmla="*/ 297 w 347"/>
                      <a:gd name="T1" fmla="*/ 392 h 493"/>
                      <a:gd name="T2" fmla="*/ 224 w 347"/>
                      <a:gd name="T3" fmla="*/ 392 h 493"/>
                      <a:gd name="T4" fmla="*/ 224 w 347"/>
                      <a:gd name="T5" fmla="*/ 101 h 493"/>
                      <a:gd name="T6" fmla="*/ 297 w 347"/>
                      <a:gd name="T7" fmla="*/ 101 h 493"/>
                      <a:gd name="T8" fmla="*/ 347 w 347"/>
                      <a:gd name="T9" fmla="*/ 51 h 493"/>
                      <a:gd name="T10" fmla="*/ 297 w 347"/>
                      <a:gd name="T11" fmla="*/ 0 h 493"/>
                      <a:gd name="T12" fmla="*/ 50 w 347"/>
                      <a:gd name="T13" fmla="*/ 0 h 493"/>
                      <a:gd name="T14" fmla="*/ 0 w 347"/>
                      <a:gd name="T15" fmla="*/ 51 h 493"/>
                      <a:gd name="T16" fmla="*/ 50 w 347"/>
                      <a:gd name="T17" fmla="*/ 101 h 493"/>
                      <a:gd name="T18" fmla="*/ 123 w 347"/>
                      <a:gd name="T19" fmla="*/ 101 h 493"/>
                      <a:gd name="T20" fmla="*/ 123 w 347"/>
                      <a:gd name="T21" fmla="*/ 392 h 493"/>
                      <a:gd name="T22" fmla="*/ 50 w 347"/>
                      <a:gd name="T23" fmla="*/ 392 h 493"/>
                      <a:gd name="T24" fmla="*/ 0 w 347"/>
                      <a:gd name="T25" fmla="*/ 443 h 493"/>
                      <a:gd name="T26" fmla="*/ 50 w 347"/>
                      <a:gd name="T27" fmla="*/ 493 h 493"/>
                      <a:gd name="T28" fmla="*/ 297 w 347"/>
                      <a:gd name="T29" fmla="*/ 493 h 493"/>
                      <a:gd name="T30" fmla="*/ 347 w 347"/>
                      <a:gd name="T31" fmla="*/ 443 h 493"/>
                      <a:gd name="T32" fmla="*/ 297 w 347"/>
                      <a:gd name="T33" fmla="*/ 39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7" h="493">
                        <a:moveTo>
                          <a:pt x="297" y="392"/>
                        </a:moveTo>
                        <a:cubicBezTo>
                          <a:pt x="224" y="392"/>
                          <a:pt x="224" y="392"/>
                          <a:pt x="224" y="392"/>
                        </a:cubicBezTo>
                        <a:cubicBezTo>
                          <a:pt x="224" y="101"/>
                          <a:pt x="224" y="101"/>
                          <a:pt x="224" y="101"/>
                        </a:cubicBezTo>
                        <a:cubicBezTo>
                          <a:pt x="297" y="101"/>
                          <a:pt x="297" y="101"/>
                          <a:pt x="297" y="101"/>
                        </a:cubicBezTo>
                        <a:cubicBezTo>
                          <a:pt x="325" y="101"/>
                          <a:pt x="347" y="78"/>
                          <a:pt x="347" y="51"/>
                        </a:cubicBezTo>
                        <a:cubicBezTo>
                          <a:pt x="347" y="23"/>
                          <a:pt x="325" y="0"/>
                          <a:pt x="297" y="0"/>
                        </a:cubicBezTo>
                        <a:cubicBezTo>
                          <a:pt x="50" y="0"/>
                          <a:pt x="50" y="0"/>
                          <a:pt x="50" y="0"/>
                        </a:cubicBezTo>
                        <a:cubicBezTo>
                          <a:pt x="22" y="0"/>
                          <a:pt x="0" y="23"/>
                          <a:pt x="0" y="51"/>
                        </a:cubicBezTo>
                        <a:cubicBezTo>
                          <a:pt x="0" y="78"/>
                          <a:pt x="22" y="101"/>
                          <a:pt x="50" y="101"/>
                        </a:cubicBezTo>
                        <a:cubicBezTo>
                          <a:pt x="123" y="101"/>
                          <a:pt x="123" y="101"/>
                          <a:pt x="123" y="101"/>
                        </a:cubicBezTo>
                        <a:cubicBezTo>
                          <a:pt x="123" y="392"/>
                          <a:pt x="123" y="392"/>
                          <a:pt x="123" y="392"/>
                        </a:cubicBezTo>
                        <a:cubicBezTo>
                          <a:pt x="50" y="392"/>
                          <a:pt x="50" y="392"/>
                          <a:pt x="50" y="392"/>
                        </a:cubicBezTo>
                        <a:cubicBezTo>
                          <a:pt x="22" y="392"/>
                          <a:pt x="0" y="415"/>
                          <a:pt x="0" y="443"/>
                        </a:cubicBezTo>
                        <a:cubicBezTo>
                          <a:pt x="0" y="470"/>
                          <a:pt x="22" y="493"/>
                          <a:pt x="50" y="493"/>
                        </a:cubicBezTo>
                        <a:cubicBezTo>
                          <a:pt x="297" y="493"/>
                          <a:pt x="297" y="493"/>
                          <a:pt x="297" y="493"/>
                        </a:cubicBezTo>
                        <a:cubicBezTo>
                          <a:pt x="325" y="493"/>
                          <a:pt x="347" y="470"/>
                          <a:pt x="347" y="443"/>
                        </a:cubicBezTo>
                        <a:cubicBezTo>
                          <a:pt x="347" y="415"/>
                          <a:pt x="325" y="392"/>
                          <a:pt x="297" y="3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29">
                    <a:extLst>
                      <a:ext uri="{FF2B5EF4-FFF2-40B4-BE49-F238E27FC236}">
                        <a16:creationId xmlns:a16="http://schemas.microsoft.com/office/drawing/2014/main" id="{33FCE184-62BC-1F46-AB39-E0784B924230}"/>
                      </a:ext>
                    </a:extLst>
                  </p:cNvPr>
                  <p:cNvSpPr>
                    <a:spLocks noEditPoints="1"/>
                  </p:cNvSpPr>
                  <p:nvPr/>
                </p:nvSpPr>
                <p:spPr bwMode="auto">
                  <a:xfrm>
                    <a:off x="1876883" y="2002132"/>
                    <a:ext cx="73132" cy="83300"/>
                  </a:xfrm>
                  <a:custGeom>
                    <a:avLst/>
                    <a:gdLst>
                      <a:gd name="T0" fmla="*/ 434 w 444"/>
                      <a:gd name="T1" fmla="*/ 437 h 506"/>
                      <a:gd name="T2" fmla="*/ 268 w 444"/>
                      <a:gd name="T3" fmla="*/ 31 h 506"/>
                      <a:gd name="T4" fmla="*/ 268 w 444"/>
                      <a:gd name="T5" fmla="*/ 31 h 506"/>
                      <a:gd name="T6" fmla="*/ 245 w 444"/>
                      <a:gd name="T7" fmla="*/ 6 h 506"/>
                      <a:gd name="T8" fmla="*/ 241 w 444"/>
                      <a:gd name="T9" fmla="*/ 4 h 506"/>
                      <a:gd name="T10" fmla="*/ 241 w 444"/>
                      <a:gd name="T11" fmla="*/ 4 h 506"/>
                      <a:gd name="T12" fmla="*/ 237 w 444"/>
                      <a:gd name="T13" fmla="*/ 2 h 506"/>
                      <a:gd name="T14" fmla="*/ 232 w 444"/>
                      <a:gd name="T15" fmla="*/ 1 h 506"/>
                      <a:gd name="T16" fmla="*/ 227 w 444"/>
                      <a:gd name="T17" fmla="*/ 0 h 506"/>
                      <a:gd name="T18" fmla="*/ 222 w 444"/>
                      <a:gd name="T19" fmla="*/ 0 h 506"/>
                      <a:gd name="T20" fmla="*/ 217 w 444"/>
                      <a:gd name="T21" fmla="*/ 0 h 506"/>
                      <a:gd name="T22" fmla="*/ 212 w 444"/>
                      <a:gd name="T23" fmla="*/ 1 h 506"/>
                      <a:gd name="T24" fmla="*/ 207 w 444"/>
                      <a:gd name="T25" fmla="*/ 2 h 506"/>
                      <a:gd name="T26" fmla="*/ 203 w 444"/>
                      <a:gd name="T27" fmla="*/ 4 h 506"/>
                      <a:gd name="T28" fmla="*/ 203 w 444"/>
                      <a:gd name="T29" fmla="*/ 4 h 506"/>
                      <a:gd name="T30" fmla="*/ 199 w 444"/>
                      <a:gd name="T31" fmla="*/ 6 h 506"/>
                      <a:gd name="T32" fmla="*/ 176 w 444"/>
                      <a:gd name="T33" fmla="*/ 31 h 506"/>
                      <a:gd name="T34" fmla="*/ 176 w 444"/>
                      <a:gd name="T35" fmla="*/ 31 h 506"/>
                      <a:gd name="T36" fmla="*/ 10 w 444"/>
                      <a:gd name="T37" fmla="*/ 437 h 506"/>
                      <a:gd name="T38" fmla="*/ 38 w 444"/>
                      <a:gd name="T39" fmla="*/ 503 h 506"/>
                      <a:gd name="T40" fmla="*/ 57 w 444"/>
                      <a:gd name="T41" fmla="*/ 506 h 506"/>
                      <a:gd name="T42" fmla="*/ 103 w 444"/>
                      <a:gd name="T43" fmla="*/ 475 h 506"/>
                      <a:gd name="T44" fmla="*/ 137 w 444"/>
                      <a:gd name="T45" fmla="*/ 392 h 506"/>
                      <a:gd name="T46" fmla="*/ 307 w 444"/>
                      <a:gd name="T47" fmla="*/ 392 h 506"/>
                      <a:gd name="T48" fmla="*/ 341 w 444"/>
                      <a:gd name="T49" fmla="*/ 475 h 506"/>
                      <a:gd name="T50" fmla="*/ 387 w 444"/>
                      <a:gd name="T51" fmla="*/ 506 h 506"/>
                      <a:gd name="T52" fmla="*/ 406 w 444"/>
                      <a:gd name="T53" fmla="*/ 503 h 506"/>
                      <a:gd name="T54" fmla="*/ 434 w 444"/>
                      <a:gd name="T55" fmla="*/ 437 h 506"/>
                      <a:gd name="T56" fmla="*/ 178 w 444"/>
                      <a:gd name="T57" fmla="*/ 292 h 506"/>
                      <a:gd name="T58" fmla="*/ 222 w 444"/>
                      <a:gd name="T59" fmla="*/ 183 h 506"/>
                      <a:gd name="T60" fmla="*/ 266 w 444"/>
                      <a:gd name="T61" fmla="*/ 292 h 506"/>
                      <a:gd name="T62" fmla="*/ 178 w 444"/>
                      <a:gd name="T63" fmla="*/ 292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06">
                        <a:moveTo>
                          <a:pt x="434" y="437"/>
                        </a:moveTo>
                        <a:cubicBezTo>
                          <a:pt x="268" y="31"/>
                          <a:pt x="268" y="31"/>
                          <a:pt x="268" y="31"/>
                        </a:cubicBezTo>
                        <a:cubicBezTo>
                          <a:pt x="268" y="31"/>
                          <a:pt x="268" y="31"/>
                          <a:pt x="268" y="31"/>
                        </a:cubicBezTo>
                        <a:cubicBezTo>
                          <a:pt x="264" y="20"/>
                          <a:pt x="256" y="11"/>
                          <a:pt x="245" y="6"/>
                        </a:cubicBezTo>
                        <a:cubicBezTo>
                          <a:pt x="244" y="5"/>
                          <a:pt x="243" y="4"/>
                          <a:pt x="241" y="4"/>
                        </a:cubicBezTo>
                        <a:cubicBezTo>
                          <a:pt x="241" y="4"/>
                          <a:pt x="241" y="4"/>
                          <a:pt x="241" y="4"/>
                        </a:cubicBezTo>
                        <a:cubicBezTo>
                          <a:pt x="240" y="3"/>
                          <a:pt x="238" y="3"/>
                          <a:pt x="237" y="2"/>
                        </a:cubicBezTo>
                        <a:cubicBezTo>
                          <a:pt x="235" y="2"/>
                          <a:pt x="233" y="1"/>
                          <a:pt x="232" y="1"/>
                        </a:cubicBezTo>
                        <a:cubicBezTo>
                          <a:pt x="230" y="1"/>
                          <a:pt x="228" y="1"/>
                          <a:pt x="227" y="0"/>
                        </a:cubicBezTo>
                        <a:cubicBezTo>
                          <a:pt x="225" y="0"/>
                          <a:pt x="224" y="0"/>
                          <a:pt x="222" y="0"/>
                        </a:cubicBezTo>
                        <a:cubicBezTo>
                          <a:pt x="220" y="0"/>
                          <a:pt x="219" y="0"/>
                          <a:pt x="217" y="0"/>
                        </a:cubicBezTo>
                        <a:cubicBezTo>
                          <a:pt x="216" y="1"/>
                          <a:pt x="214" y="1"/>
                          <a:pt x="212" y="1"/>
                        </a:cubicBezTo>
                        <a:cubicBezTo>
                          <a:pt x="211" y="1"/>
                          <a:pt x="209" y="2"/>
                          <a:pt x="207" y="2"/>
                        </a:cubicBezTo>
                        <a:cubicBezTo>
                          <a:pt x="206" y="3"/>
                          <a:pt x="204" y="3"/>
                          <a:pt x="203" y="4"/>
                        </a:cubicBezTo>
                        <a:cubicBezTo>
                          <a:pt x="203" y="4"/>
                          <a:pt x="203" y="4"/>
                          <a:pt x="203" y="4"/>
                        </a:cubicBezTo>
                        <a:cubicBezTo>
                          <a:pt x="202" y="4"/>
                          <a:pt x="200" y="5"/>
                          <a:pt x="199" y="6"/>
                        </a:cubicBezTo>
                        <a:cubicBezTo>
                          <a:pt x="188" y="11"/>
                          <a:pt x="180" y="20"/>
                          <a:pt x="176" y="31"/>
                        </a:cubicBezTo>
                        <a:cubicBezTo>
                          <a:pt x="176" y="31"/>
                          <a:pt x="176" y="31"/>
                          <a:pt x="176" y="31"/>
                        </a:cubicBezTo>
                        <a:cubicBezTo>
                          <a:pt x="10" y="437"/>
                          <a:pt x="10" y="437"/>
                          <a:pt x="10" y="437"/>
                        </a:cubicBezTo>
                        <a:cubicBezTo>
                          <a:pt x="0" y="463"/>
                          <a:pt x="12" y="492"/>
                          <a:pt x="38" y="503"/>
                        </a:cubicBezTo>
                        <a:cubicBezTo>
                          <a:pt x="44" y="505"/>
                          <a:pt x="51" y="506"/>
                          <a:pt x="57" y="506"/>
                        </a:cubicBezTo>
                        <a:cubicBezTo>
                          <a:pt x="77" y="506"/>
                          <a:pt x="96" y="495"/>
                          <a:pt x="103" y="475"/>
                        </a:cubicBezTo>
                        <a:cubicBezTo>
                          <a:pt x="137" y="392"/>
                          <a:pt x="137" y="392"/>
                          <a:pt x="137" y="392"/>
                        </a:cubicBezTo>
                        <a:cubicBezTo>
                          <a:pt x="307" y="392"/>
                          <a:pt x="307" y="392"/>
                          <a:pt x="307" y="392"/>
                        </a:cubicBezTo>
                        <a:cubicBezTo>
                          <a:pt x="341" y="475"/>
                          <a:pt x="341" y="475"/>
                          <a:pt x="341" y="475"/>
                        </a:cubicBezTo>
                        <a:cubicBezTo>
                          <a:pt x="348" y="495"/>
                          <a:pt x="367" y="506"/>
                          <a:pt x="387" y="506"/>
                        </a:cubicBezTo>
                        <a:cubicBezTo>
                          <a:pt x="393" y="506"/>
                          <a:pt x="400" y="505"/>
                          <a:pt x="406" y="503"/>
                        </a:cubicBezTo>
                        <a:cubicBezTo>
                          <a:pt x="432" y="492"/>
                          <a:pt x="444" y="463"/>
                          <a:pt x="434" y="437"/>
                        </a:cubicBezTo>
                        <a:close/>
                        <a:moveTo>
                          <a:pt x="178" y="292"/>
                        </a:moveTo>
                        <a:cubicBezTo>
                          <a:pt x="222" y="183"/>
                          <a:pt x="222" y="183"/>
                          <a:pt x="222" y="183"/>
                        </a:cubicBezTo>
                        <a:cubicBezTo>
                          <a:pt x="266" y="292"/>
                          <a:pt x="266" y="292"/>
                          <a:pt x="266" y="292"/>
                        </a:cubicBezTo>
                        <a:lnTo>
                          <a:pt x="178" y="2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grpSp>
        <p:nvGrpSpPr>
          <p:cNvPr id="617" name="Group 616">
            <a:extLst>
              <a:ext uri="{FF2B5EF4-FFF2-40B4-BE49-F238E27FC236}">
                <a16:creationId xmlns:a16="http://schemas.microsoft.com/office/drawing/2014/main" id="{A7521C68-9217-1146-BE49-5F97E832CE0D}"/>
              </a:ext>
            </a:extLst>
          </p:cNvPr>
          <p:cNvGrpSpPr/>
          <p:nvPr/>
        </p:nvGrpSpPr>
        <p:grpSpPr>
          <a:xfrm>
            <a:off x="4206462" y="2028199"/>
            <a:ext cx="204917" cy="204917"/>
            <a:chOff x="6263266" y="1460144"/>
            <a:chExt cx="225426" cy="225426"/>
          </a:xfrm>
        </p:grpSpPr>
        <p:sp>
          <p:nvSpPr>
            <p:cNvPr id="618" name="Rectangle: Rounded Corners 1432">
              <a:extLst>
                <a:ext uri="{FF2B5EF4-FFF2-40B4-BE49-F238E27FC236}">
                  <a16:creationId xmlns:a16="http://schemas.microsoft.com/office/drawing/2014/main" id="{97772860-FA3A-2747-8140-8F4C898F6B04}"/>
                </a:ext>
              </a:extLst>
            </p:cNvPr>
            <p:cNvSpPr/>
            <p:nvPr/>
          </p:nvSpPr>
          <p:spPr bwMode="auto">
            <a:xfrm>
              <a:off x="6263266" y="1460144"/>
              <a:ext cx="225426" cy="225426"/>
            </a:xfrm>
            <a:prstGeom prst="roundRect">
              <a:avLst/>
            </a:prstGeom>
            <a:solidFill>
              <a:schemeClr val="accent1"/>
            </a:solidFill>
            <a:ln w="12700" cap="flat">
              <a:noFill/>
              <a:miter lim="800000"/>
              <a:headEnd type="none" w="med" len="med"/>
              <a:tailEnd type="none" w="med" len="med"/>
            </a:ln>
          </p:spPr>
          <p:txBody>
            <a:bodyPr lIns="121920" tIns="60960" rIns="121920" bIns="60960"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err="1">
                <a:ln>
                  <a:noFill/>
                </a:ln>
                <a:solidFill>
                  <a:srgbClr val="FFFFFF"/>
                </a:solidFill>
                <a:effectLst/>
                <a:uLnTx/>
                <a:uFillTx/>
                <a:latin typeface="+mn-lt"/>
                <a:ea typeface="Arial" pitchFamily="-107" charset="0"/>
                <a:cs typeface="Arial" pitchFamily="-107" charset="0"/>
                <a:sym typeface="Arial" pitchFamily="-107" charset="0"/>
              </a:endParaRPr>
            </a:p>
          </p:txBody>
        </p:sp>
        <p:sp>
          <p:nvSpPr>
            <p:cNvPr id="619" name="Freeform 5">
              <a:extLst>
                <a:ext uri="{FF2B5EF4-FFF2-40B4-BE49-F238E27FC236}">
                  <a16:creationId xmlns:a16="http://schemas.microsoft.com/office/drawing/2014/main" id="{DC0FC655-F50E-6244-B843-47EF3C441944}"/>
                </a:ext>
              </a:extLst>
            </p:cNvPr>
            <p:cNvSpPr>
              <a:spLocks noEditPoints="1"/>
            </p:cNvSpPr>
            <p:nvPr/>
          </p:nvSpPr>
          <p:spPr bwMode="auto">
            <a:xfrm>
              <a:off x="6327160" y="1504098"/>
              <a:ext cx="97638" cy="137518"/>
            </a:xfrm>
            <a:custGeom>
              <a:avLst/>
              <a:gdLst>
                <a:gd name="T0" fmla="*/ 242 w 484"/>
                <a:gd name="T1" fmla="*/ 0 h 683"/>
                <a:gd name="T2" fmla="*/ 0 w 484"/>
                <a:gd name="T3" fmla="*/ 242 h 683"/>
                <a:gd name="T4" fmla="*/ 0 w 484"/>
                <a:gd name="T5" fmla="*/ 628 h 683"/>
                <a:gd name="T6" fmla="*/ 56 w 484"/>
                <a:gd name="T7" fmla="*/ 683 h 683"/>
                <a:gd name="T8" fmla="*/ 111 w 484"/>
                <a:gd name="T9" fmla="*/ 628 h 683"/>
                <a:gd name="T10" fmla="*/ 111 w 484"/>
                <a:gd name="T11" fmla="*/ 427 h 683"/>
                <a:gd name="T12" fmla="*/ 373 w 484"/>
                <a:gd name="T13" fmla="*/ 427 h 683"/>
                <a:gd name="T14" fmla="*/ 373 w 484"/>
                <a:gd name="T15" fmla="*/ 628 h 683"/>
                <a:gd name="T16" fmla="*/ 429 w 484"/>
                <a:gd name="T17" fmla="*/ 683 h 683"/>
                <a:gd name="T18" fmla="*/ 484 w 484"/>
                <a:gd name="T19" fmla="*/ 628 h 683"/>
                <a:gd name="T20" fmla="*/ 484 w 484"/>
                <a:gd name="T21" fmla="*/ 242 h 683"/>
                <a:gd name="T22" fmla="*/ 242 w 484"/>
                <a:gd name="T23" fmla="*/ 0 h 683"/>
                <a:gd name="T24" fmla="*/ 111 w 484"/>
                <a:gd name="T25" fmla="*/ 317 h 683"/>
                <a:gd name="T26" fmla="*/ 111 w 484"/>
                <a:gd name="T27" fmla="*/ 242 h 683"/>
                <a:gd name="T28" fmla="*/ 242 w 484"/>
                <a:gd name="T29" fmla="*/ 111 h 683"/>
                <a:gd name="T30" fmla="*/ 373 w 484"/>
                <a:gd name="T31" fmla="*/ 242 h 683"/>
                <a:gd name="T32" fmla="*/ 373 w 484"/>
                <a:gd name="T33" fmla="*/ 317 h 683"/>
                <a:gd name="T34" fmla="*/ 111 w 484"/>
                <a:gd name="T35" fmla="*/ 317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4" h="683">
                  <a:moveTo>
                    <a:pt x="242" y="0"/>
                  </a:moveTo>
                  <a:cubicBezTo>
                    <a:pt x="109" y="0"/>
                    <a:pt x="0" y="108"/>
                    <a:pt x="0" y="242"/>
                  </a:cubicBezTo>
                  <a:cubicBezTo>
                    <a:pt x="0" y="628"/>
                    <a:pt x="0" y="628"/>
                    <a:pt x="0" y="628"/>
                  </a:cubicBezTo>
                  <a:cubicBezTo>
                    <a:pt x="0" y="659"/>
                    <a:pt x="25" y="683"/>
                    <a:pt x="56" y="683"/>
                  </a:cubicBezTo>
                  <a:cubicBezTo>
                    <a:pt x="86" y="683"/>
                    <a:pt x="111" y="659"/>
                    <a:pt x="111" y="628"/>
                  </a:cubicBezTo>
                  <a:cubicBezTo>
                    <a:pt x="111" y="427"/>
                    <a:pt x="111" y="427"/>
                    <a:pt x="111" y="427"/>
                  </a:cubicBezTo>
                  <a:cubicBezTo>
                    <a:pt x="373" y="427"/>
                    <a:pt x="373" y="427"/>
                    <a:pt x="373" y="427"/>
                  </a:cubicBezTo>
                  <a:cubicBezTo>
                    <a:pt x="373" y="628"/>
                    <a:pt x="373" y="628"/>
                    <a:pt x="373" y="628"/>
                  </a:cubicBezTo>
                  <a:cubicBezTo>
                    <a:pt x="373" y="659"/>
                    <a:pt x="398" y="683"/>
                    <a:pt x="429" y="683"/>
                  </a:cubicBezTo>
                  <a:cubicBezTo>
                    <a:pt x="459" y="683"/>
                    <a:pt x="484" y="659"/>
                    <a:pt x="484" y="628"/>
                  </a:cubicBezTo>
                  <a:cubicBezTo>
                    <a:pt x="484" y="242"/>
                    <a:pt x="484" y="242"/>
                    <a:pt x="484" y="242"/>
                  </a:cubicBezTo>
                  <a:cubicBezTo>
                    <a:pt x="484" y="108"/>
                    <a:pt x="376" y="0"/>
                    <a:pt x="242" y="0"/>
                  </a:cubicBezTo>
                  <a:close/>
                  <a:moveTo>
                    <a:pt x="111" y="317"/>
                  </a:moveTo>
                  <a:cubicBezTo>
                    <a:pt x="111" y="242"/>
                    <a:pt x="111" y="242"/>
                    <a:pt x="111" y="242"/>
                  </a:cubicBezTo>
                  <a:cubicBezTo>
                    <a:pt x="111" y="169"/>
                    <a:pt x="170" y="111"/>
                    <a:pt x="242" y="111"/>
                  </a:cubicBezTo>
                  <a:cubicBezTo>
                    <a:pt x="315" y="111"/>
                    <a:pt x="373" y="169"/>
                    <a:pt x="373" y="242"/>
                  </a:cubicBezTo>
                  <a:cubicBezTo>
                    <a:pt x="373" y="317"/>
                    <a:pt x="373" y="317"/>
                    <a:pt x="373" y="317"/>
                  </a:cubicBezTo>
                  <a:lnTo>
                    <a:pt x="111" y="3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39393B"/>
                </a:solidFill>
                <a:effectLst/>
                <a:uLnTx/>
                <a:uFillTx/>
                <a:latin typeface="+mn-lt"/>
                <a:ea typeface="+mn-ea"/>
                <a:cs typeface="+mn-cs"/>
              </a:endParaRPr>
            </a:p>
          </p:txBody>
        </p:sp>
      </p:grpSp>
      <p:cxnSp>
        <p:nvCxnSpPr>
          <p:cNvPr id="620" name="Elbow Connector 619">
            <a:extLst>
              <a:ext uri="{FF2B5EF4-FFF2-40B4-BE49-F238E27FC236}">
                <a16:creationId xmlns:a16="http://schemas.microsoft.com/office/drawing/2014/main" id="{4F334ED4-B3FE-F44A-8157-E3A1C7437113}"/>
              </a:ext>
            </a:extLst>
          </p:cNvPr>
          <p:cNvCxnSpPr>
            <a:cxnSpLocks/>
          </p:cNvCxnSpPr>
          <p:nvPr/>
        </p:nvCxnSpPr>
        <p:spPr>
          <a:xfrm rot="10800000" flipV="1">
            <a:off x="3821420" y="2130658"/>
            <a:ext cx="374918" cy="1558132"/>
          </a:xfrm>
          <a:prstGeom prst="bentConnector2">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265" name="Picture 264">
            <a:extLst>
              <a:ext uri="{FF2B5EF4-FFF2-40B4-BE49-F238E27FC236}">
                <a16:creationId xmlns:a16="http://schemas.microsoft.com/office/drawing/2014/main" id="{04C36A20-D5A7-684E-ACEE-D498A86BF982}"/>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437341" y="3229476"/>
            <a:ext cx="669063" cy="724818"/>
          </a:xfrm>
          <a:prstGeom prst="rect">
            <a:avLst/>
          </a:prstGeom>
        </p:spPr>
      </p:pic>
      <p:sp>
        <p:nvSpPr>
          <p:cNvPr id="627" name="TextBox 626">
            <a:extLst>
              <a:ext uri="{FF2B5EF4-FFF2-40B4-BE49-F238E27FC236}">
                <a16:creationId xmlns:a16="http://schemas.microsoft.com/office/drawing/2014/main" id="{DFB29B51-03D8-D146-B107-E40DA1C8B0ED}"/>
              </a:ext>
            </a:extLst>
          </p:cNvPr>
          <p:cNvSpPr txBox="1"/>
          <p:nvPr/>
        </p:nvSpPr>
        <p:spPr>
          <a:xfrm>
            <a:off x="6473160" y="1781120"/>
            <a:ext cx="1130099" cy="307777"/>
          </a:xfrm>
          <a:prstGeom prst="rect">
            <a:avLst/>
          </a:prstGeom>
          <a:noFill/>
        </p:spPr>
        <p:txBody>
          <a:bodyPr wrap="square" rtlCol="0">
            <a:spAutoFit/>
          </a:bodyPr>
          <a:lstStyle/>
          <a:p>
            <a:r>
              <a:rPr lang="en-US" sz="1400" dirty="0">
                <a:solidFill>
                  <a:schemeClr val="accent5"/>
                </a:solidFill>
                <a:latin typeface="+mn-lt"/>
              </a:rPr>
              <a:t>ACI vPOD</a:t>
            </a:r>
          </a:p>
        </p:txBody>
      </p:sp>
      <p:pic>
        <p:nvPicPr>
          <p:cNvPr id="377" name="Picture 376">
            <a:extLst>
              <a:ext uri="{FF2B5EF4-FFF2-40B4-BE49-F238E27FC236}">
                <a16:creationId xmlns:a16="http://schemas.microsoft.com/office/drawing/2014/main" id="{FC949FA3-AFC4-7B4E-AA16-1DC4E51ADA1A}"/>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198256" y="1481175"/>
            <a:ext cx="1291632" cy="329635"/>
          </a:xfrm>
          <a:prstGeom prst="rect">
            <a:avLst/>
          </a:prstGeom>
        </p:spPr>
      </p:pic>
      <p:pic>
        <p:nvPicPr>
          <p:cNvPr id="378" name="Picture 377">
            <a:extLst>
              <a:ext uri="{FF2B5EF4-FFF2-40B4-BE49-F238E27FC236}">
                <a16:creationId xmlns:a16="http://schemas.microsoft.com/office/drawing/2014/main" id="{994B10E4-6237-7D4E-ACF1-AF9DA4086910}"/>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2821592" y="1348200"/>
            <a:ext cx="713776" cy="260245"/>
          </a:xfrm>
          <a:prstGeom prst="rect">
            <a:avLst/>
          </a:prstGeom>
        </p:spPr>
      </p:pic>
      <p:pic>
        <p:nvPicPr>
          <p:cNvPr id="379" name="Picture 378">
            <a:extLst>
              <a:ext uri="{FF2B5EF4-FFF2-40B4-BE49-F238E27FC236}">
                <a16:creationId xmlns:a16="http://schemas.microsoft.com/office/drawing/2014/main" id="{07656C56-520C-6346-8C2A-8C1F61F2AB4A}"/>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4319343" y="1426594"/>
            <a:ext cx="803098" cy="277242"/>
          </a:xfrm>
          <a:prstGeom prst="rect">
            <a:avLst/>
          </a:prstGeom>
        </p:spPr>
      </p:pic>
      <p:sp>
        <p:nvSpPr>
          <p:cNvPr id="380" name="TextBox 379">
            <a:extLst>
              <a:ext uri="{FF2B5EF4-FFF2-40B4-BE49-F238E27FC236}">
                <a16:creationId xmlns:a16="http://schemas.microsoft.com/office/drawing/2014/main" id="{F0EFEC85-C829-4245-8E6C-BC10CFC2E793}"/>
              </a:ext>
            </a:extLst>
          </p:cNvPr>
          <p:cNvSpPr txBox="1"/>
          <p:nvPr/>
        </p:nvSpPr>
        <p:spPr>
          <a:xfrm>
            <a:off x="4141897" y="1704627"/>
            <a:ext cx="1013553" cy="246221"/>
          </a:xfrm>
          <a:prstGeom prst="rect">
            <a:avLst/>
          </a:prstGeom>
          <a:noFill/>
        </p:spPr>
        <p:txBody>
          <a:bodyPr wrap="square" rtlCol="0">
            <a:spAutoFit/>
          </a:bodyPr>
          <a:lstStyle/>
          <a:p>
            <a:r>
              <a:rPr lang="en-US" sz="1000" dirty="0">
                <a:solidFill>
                  <a:schemeClr val="accent5"/>
                </a:solidFill>
                <a:latin typeface="+mn-lt"/>
              </a:rPr>
              <a:t>ACI Anywhere</a:t>
            </a:r>
          </a:p>
        </p:txBody>
      </p:sp>
      <p:sp>
        <p:nvSpPr>
          <p:cNvPr id="381" name="TextBox 380">
            <a:extLst>
              <a:ext uri="{FF2B5EF4-FFF2-40B4-BE49-F238E27FC236}">
                <a16:creationId xmlns:a16="http://schemas.microsoft.com/office/drawing/2014/main" id="{B75F71FB-D081-3241-94CB-ED80E3F36CF2}"/>
              </a:ext>
            </a:extLst>
          </p:cNvPr>
          <p:cNvSpPr txBox="1"/>
          <p:nvPr/>
        </p:nvSpPr>
        <p:spPr>
          <a:xfrm>
            <a:off x="2641080" y="1633294"/>
            <a:ext cx="1013553" cy="246221"/>
          </a:xfrm>
          <a:prstGeom prst="rect">
            <a:avLst/>
          </a:prstGeom>
          <a:noFill/>
        </p:spPr>
        <p:txBody>
          <a:bodyPr wrap="square" rtlCol="0">
            <a:spAutoFit/>
          </a:bodyPr>
          <a:lstStyle/>
          <a:p>
            <a:r>
              <a:rPr lang="en-US" sz="1000" dirty="0">
                <a:solidFill>
                  <a:schemeClr val="accent5"/>
                </a:solidFill>
                <a:latin typeface="+mn-lt"/>
              </a:rPr>
              <a:t>ACI Anywhere</a:t>
            </a:r>
          </a:p>
        </p:txBody>
      </p:sp>
      <p:sp>
        <p:nvSpPr>
          <p:cNvPr id="382" name="TextBox 381">
            <a:extLst>
              <a:ext uri="{FF2B5EF4-FFF2-40B4-BE49-F238E27FC236}">
                <a16:creationId xmlns:a16="http://schemas.microsoft.com/office/drawing/2014/main" id="{C73C4215-C6CD-564E-9471-3CAABD7AA19A}"/>
              </a:ext>
            </a:extLst>
          </p:cNvPr>
          <p:cNvSpPr txBox="1"/>
          <p:nvPr/>
        </p:nvSpPr>
        <p:spPr>
          <a:xfrm>
            <a:off x="1269640" y="1771998"/>
            <a:ext cx="1013553" cy="246221"/>
          </a:xfrm>
          <a:prstGeom prst="rect">
            <a:avLst/>
          </a:prstGeom>
          <a:noFill/>
        </p:spPr>
        <p:txBody>
          <a:bodyPr wrap="square" rtlCol="0">
            <a:spAutoFit/>
          </a:bodyPr>
          <a:lstStyle/>
          <a:p>
            <a:r>
              <a:rPr lang="en-US" sz="1000" dirty="0">
                <a:solidFill>
                  <a:schemeClr val="accent5"/>
                </a:solidFill>
                <a:latin typeface="+mn-lt"/>
              </a:rPr>
              <a:t>ACI Anywhere</a:t>
            </a:r>
          </a:p>
        </p:txBody>
      </p:sp>
      <p:sp>
        <p:nvSpPr>
          <p:cNvPr id="383" name="Shape 959">
            <a:extLst>
              <a:ext uri="{FF2B5EF4-FFF2-40B4-BE49-F238E27FC236}">
                <a16:creationId xmlns:a16="http://schemas.microsoft.com/office/drawing/2014/main" id="{F7B9C071-7842-F442-9535-1AA9C9C415F0}"/>
              </a:ext>
            </a:extLst>
          </p:cNvPr>
          <p:cNvSpPr/>
          <p:nvPr/>
        </p:nvSpPr>
        <p:spPr>
          <a:xfrm>
            <a:off x="0" y="4424082"/>
            <a:ext cx="9144000" cy="741710"/>
          </a:xfrm>
          <a:prstGeom prst="rect">
            <a:avLst/>
          </a:prstGeom>
          <a:solidFill>
            <a:schemeClr val="accent1"/>
          </a:solidFill>
          <a:ln>
            <a:noFill/>
          </a:ln>
        </p:spPr>
        <p:txBody>
          <a:bodyPr wrap="square" lIns="91425" tIns="45700" rIns="91425" bIns="45700" anchor="ctr" anchorCtr="0">
            <a:noAutofit/>
          </a:bodyPr>
          <a:lstStyle/>
          <a:p>
            <a:pPr marL="0" marR="0" lvl="0" indent="0" algn="ctr" rtl="0">
              <a:spcBef>
                <a:spcPts val="0"/>
              </a:spcBef>
              <a:spcAft>
                <a:spcPts val="0"/>
              </a:spcAft>
              <a:buNone/>
            </a:pPr>
            <a:endParaRPr sz="1800" b="0" i="0" u="none" strike="noStrike" cap="none" dirty="0">
              <a:solidFill>
                <a:srgbClr val="FFFFFF"/>
              </a:solidFill>
              <a:latin typeface="Arial"/>
              <a:ea typeface="Arial"/>
              <a:cs typeface="Arial"/>
              <a:sym typeface="Arial"/>
            </a:endParaRPr>
          </a:p>
        </p:txBody>
      </p:sp>
      <p:sp>
        <p:nvSpPr>
          <p:cNvPr id="384" name="Freeform 690">
            <a:extLst>
              <a:ext uri="{FF2B5EF4-FFF2-40B4-BE49-F238E27FC236}">
                <a16:creationId xmlns:a16="http://schemas.microsoft.com/office/drawing/2014/main" id="{060C6B29-968C-FD46-8C0F-24244497E95B}"/>
              </a:ext>
            </a:extLst>
          </p:cNvPr>
          <p:cNvSpPr>
            <a:spLocks noChangeAspect="1"/>
          </p:cNvSpPr>
          <p:nvPr/>
        </p:nvSpPr>
        <p:spPr bwMode="auto">
          <a:xfrm>
            <a:off x="6781977" y="4642613"/>
            <a:ext cx="319328" cy="304339"/>
          </a:xfrm>
          <a:custGeom>
            <a:avLst/>
            <a:gdLst>
              <a:gd name="T0" fmla="*/ 83 w 90"/>
              <a:gd name="T1" fmla="*/ 4 h 86"/>
              <a:gd name="T2" fmla="*/ 83 w 90"/>
              <a:gd name="T3" fmla="*/ 4 h 86"/>
              <a:gd name="T4" fmla="*/ 66 w 90"/>
              <a:gd name="T5" fmla="*/ 7 h 86"/>
              <a:gd name="T6" fmla="*/ 37 w 90"/>
              <a:gd name="T7" fmla="*/ 52 h 86"/>
              <a:gd name="T8" fmla="*/ 25 w 90"/>
              <a:gd name="T9" fmla="*/ 34 h 86"/>
              <a:gd name="T10" fmla="*/ 8 w 90"/>
              <a:gd name="T11" fmla="*/ 30 h 86"/>
              <a:gd name="T12" fmla="*/ 4 w 90"/>
              <a:gd name="T13" fmla="*/ 48 h 86"/>
              <a:gd name="T14" fmla="*/ 26 w 90"/>
              <a:gd name="T15" fmla="*/ 81 h 86"/>
              <a:gd name="T16" fmla="*/ 31 w 90"/>
              <a:gd name="T17" fmla="*/ 85 h 86"/>
              <a:gd name="T18" fmla="*/ 36 w 90"/>
              <a:gd name="T19" fmla="*/ 86 h 86"/>
              <a:gd name="T20" fmla="*/ 36 w 90"/>
              <a:gd name="T21" fmla="*/ 86 h 86"/>
              <a:gd name="T22" fmla="*/ 36 w 90"/>
              <a:gd name="T23" fmla="*/ 86 h 86"/>
              <a:gd name="T24" fmla="*/ 37 w 90"/>
              <a:gd name="T25" fmla="*/ 86 h 86"/>
              <a:gd name="T26" fmla="*/ 37 w 90"/>
              <a:gd name="T27" fmla="*/ 86 h 86"/>
              <a:gd name="T28" fmla="*/ 37 w 90"/>
              <a:gd name="T29" fmla="*/ 86 h 86"/>
              <a:gd name="T30" fmla="*/ 37 w 90"/>
              <a:gd name="T31" fmla="*/ 86 h 86"/>
              <a:gd name="T32" fmla="*/ 42 w 90"/>
              <a:gd name="T33" fmla="*/ 85 h 86"/>
              <a:gd name="T34" fmla="*/ 47 w 90"/>
              <a:gd name="T35" fmla="*/ 81 h 86"/>
              <a:gd name="T36" fmla="*/ 87 w 90"/>
              <a:gd name="T37" fmla="*/ 21 h 86"/>
              <a:gd name="T38" fmla="*/ 83 w 90"/>
              <a:gd name="T39"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86">
                <a:moveTo>
                  <a:pt x="83" y="4"/>
                </a:moveTo>
                <a:cubicBezTo>
                  <a:pt x="83" y="4"/>
                  <a:pt x="83" y="4"/>
                  <a:pt x="83" y="4"/>
                </a:cubicBezTo>
                <a:cubicBezTo>
                  <a:pt x="78" y="0"/>
                  <a:pt x="70" y="2"/>
                  <a:pt x="66" y="7"/>
                </a:cubicBezTo>
                <a:cubicBezTo>
                  <a:pt x="37" y="52"/>
                  <a:pt x="37" y="52"/>
                  <a:pt x="37" y="52"/>
                </a:cubicBezTo>
                <a:cubicBezTo>
                  <a:pt x="25" y="34"/>
                  <a:pt x="25" y="34"/>
                  <a:pt x="25" y="34"/>
                </a:cubicBezTo>
                <a:cubicBezTo>
                  <a:pt x="21" y="28"/>
                  <a:pt x="13" y="27"/>
                  <a:pt x="8" y="30"/>
                </a:cubicBezTo>
                <a:cubicBezTo>
                  <a:pt x="2" y="34"/>
                  <a:pt x="0" y="42"/>
                  <a:pt x="4" y="48"/>
                </a:cubicBezTo>
                <a:cubicBezTo>
                  <a:pt x="26" y="81"/>
                  <a:pt x="26" y="81"/>
                  <a:pt x="26" y="81"/>
                </a:cubicBezTo>
                <a:cubicBezTo>
                  <a:pt x="27" y="83"/>
                  <a:pt x="29" y="84"/>
                  <a:pt x="31" y="85"/>
                </a:cubicBezTo>
                <a:cubicBezTo>
                  <a:pt x="33" y="86"/>
                  <a:pt x="34" y="86"/>
                  <a:pt x="36" y="86"/>
                </a:cubicBezTo>
                <a:cubicBezTo>
                  <a:pt x="36" y="86"/>
                  <a:pt x="36" y="86"/>
                  <a:pt x="36" y="86"/>
                </a:cubicBezTo>
                <a:cubicBezTo>
                  <a:pt x="36" y="86"/>
                  <a:pt x="36" y="86"/>
                  <a:pt x="36" y="86"/>
                </a:cubicBezTo>
                <a:cubicBezTo>
                  <a:pt x="37" y="86"/>
                  <a:pt x="37" y="86"/>
                  <a:pt x="37" y="86"/>
                </a:cubicBezTo>
                <a:cubicBezTo>
                  <a:pt x="37" y="86"/>
                  <a:pt x="37" y="86"/>
                  <a:pt x="37" y="86"/>
                </a:cubicBezTo>
                <a:cubicBezTo>
                  <a:pt x="37" y="86"/>
                  <a:pt x="37" y="86"/>
                  <a:pt x="37" y="86"/>
                </a:cubicBezTo>
                <a:cubicBezTo>
                  <a:pt x="37" y="86"/>
                  <a:pt x="37" y="86"/>
                  <a:pt x="37" y="86"/>
                </a:cubicBezTo>
                <a:cubicBezTo>
                  <a:pt x="39" y="86"/>
                  <a:pt x="40" y="86"/>
                  <a:pt x="42" y="85"/>
                </a:cubicBezTo>
                <a:cubicBezTo>
                  <a:pt x="44" y="84"/>
                  <a:pt x="46" y="83"/>
                  <a:pt x="47" y="81"/>
                </a:cubicBezTo>
                <a:cubicBezTo>
                  <a:pt x="87" y="21"/>
                  <a:pt x="87" y="21"/>
                  <a:pt x="87" y="21"/>
                </a:cubicBezTo>
                <a:cubicBezTo>
                  <a:pt x="90" y="15"/>
                  <a:pt x="89" y="8"/>
                  <a:pt x="83" y="4"/>
                </a:cubicBezTo>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mn-lt"/>
              <a:ea typeface="+mn-ea"/>
              <a:cs typeface="+mn-cs"/>
            </a:endParaRPr>
          </a:p>
        </p:txBody>
      </p:sp>
      <p:graphicFrame>
        <p:nvGraphicFramePr>
          <p:cNvPr id="385" name="Table 384">
            <a:extLst>
              <a:ext uri="{FF2B5EF4-FFF2-40B4-BE49-F238E27FC236}">
                <a16:creationId xmlns:a16="http://schemas.microsoft.com/office/drawing/2014/main" id="{53ACF616-6924-1C4C-B465-C72F70073959}"/>
              </a:ext>
            </a:extLst>
          </p:cNvPr>
          <p:cNvGraphicFramePr>
            <a:graphicFrameLocks noGrp="1"/>
          </p:cNvGraphicFramePr>
          <p:nvPr>
            <p:extLst/>
          </p:nvPr>
        </p:nvGraphicFramePr>
        <p:xfrm>
          <a:off x="389823" y="4575242"/>
          <a:ext cx="8461331" cy="457200"/>
        </p:xfrm>
        <a:graphic>
          <a:graphicData uri="http://schemas.openxmlformats.org/drawingml/2006/table">
            <a:tbl>
              <a:tblPr firstRow="1" bandRow="1">
                <a:tableStyleId>{C083E6E3-FA7D-4D7B-A595-EF9225AFEA82}</a:tableStyleId>
              </a:tblPr>
              <a:tblGrid>
                <a:gridCol w="424442">
                  <a:extLst>
                    <a:ext uri="{9D8B030D-6E8A-4147-A177-3AD203B41FA5}">
                      <a16:colId xmlns:a16="http://schemas.microsoft.com/office/drawing/2014/main" val="2471589647"/>
                    </a:ext>
                  </a:extLst>
                </a:gridCol>
                <a:gridCol w="2025027">
                  <a:extLst>
                    <a:ext uri="{9D8B030D-6E8A-4147-A177-3AD203B41FA5}">
                      <a16:colId xmlns:a16="http://schemas.microsoft.com/office/drawing/2014/main" val="982002494"/>
                    </a:ext>
                  </a:extLst>
                </a:gridCol>
                <a:gridCol w="424442">
                  <a:extLst>
                    <a:ext uri="{9D8B030D-6E8A-4147-A177-3AD203B41FA5}">
                      <a16:colId xmlns:a16="http://schemas.microsoft.com/office/drawing/2014/main" val="127486504"/>
                    </a:ext>
                  </a:extLst>
                </a:gridCol>
                <a:gridCol w="1639911">
                  <a:extLst>
                    <a:ext uri="{9D8B030D-6E8A-4147-A177-3AD203B41FA5}">
                      <a16:colId xmlns:a16="http://schemas.microsoft.com/office/drawing/2014/main" val="531456516"/>
                    </a:ext>
                  </a:extLst>
                </a:gridCol>
                <a:gridCol w="424442">
                  <a:extLst>
                    <a:ext uri="{9D8B030D-6E8A-4147-A177-3AD203B41FA5}">
                      <a16:colId xmlns:a16="http://schemas.microsoft.com/office/drawing/2014/main" val="4187691915"/>
                    </a:ext>
                  </a:extLst>
                </a:gridCol>
                <a:gridCol w="1365295">
                  <a:extLst>
                    <a:ext uri="{9D8B030D-6E8A-4147-A177-3AD203B41FA5}">
                      <a16:colId xmlns:a16="http://schemas.microsoft.com/office/drawing/2014/main" val="3782389171"/>
                    </a:ext>
                  </a:extLst>
                </a:gridCol>
                <a:gridCol w="424442">
                  <a:extLst>
                    <a:ext uri="{9D8B030D-6E8A-4147-A177-3AD203B41FA5}">
                      <a16:colId xmlns:a16="http://schemas.microsoft.com/office/drawing/2014/main" val="4284177297"/>
                    </a:ext>
                  </a:extLst>
                </a:gridCol>
                <a:gridCol w="1733330">
                  <a:extLst>
                    <a:ext uri="{9D8B030D-6E8A-4147-A177-3AD203B41FA5}">
                      <a16:colId xmlns:a16="http://schemas.microsoft.com/office/drawing/2014/main" val="1914066953"/>
                    </a:ext>
                  </a:extLst>
                </a:gridCol>
              </a:tblGrid>
              <a:tr h="385618">
                <a:tc>
                  <a:txBody>
                    <a:bodyPr/>
                    <a:lstStyle/>
                    <a:p>
                      <a:endParaRPr lang="en-US" sz="2000" b="0" dirty="0"/>
                    </a:p>
                  </a:txBody>
                  <a:tcPr>
                    <a:lnL>
                      <a:noFill/>
                    </a:lnL>
                    <a:lnR>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US" sz="1200" b="0" dirty="0">
                          <a:solidFill>
                            <a:srgbClr val="005073"/>
                          </a:solidFill>
                          <a:latin typeface="+mn-lt"/>
                        </a:rPr>
                        <a:t>Consistent Network and Policy across clouds </a:t>
                      </a:r>
                    </a:p>
                  </a:txBody>
                  <a:tcPr>
                    <a:lnL>
                      <a:noFill/>
                    </a:lnL>
                    <a:lnR>
                      <a:noFill/>
                    </a:lnR>
                    <a:lnT w="12700" cmpd="sng">
                      <a:noFill/>
                    </a:lnT>
                    <a:lnB w="12700" cmpd="sng">
                      <a:noFill/>
                    </a:lnB>
                    <a:lnTlToBr w="12700" cmpd="sng">
                      <a:noFill/>
                      <a:prstDash val="solid"/>
                    </a:lnTlToBr>
                    <a:lnBlToTr w="12700" cmpd="sng">
                      <a:noFill/>
                      <a:prstDash val="solid"/>
                    </a:lnBlToTr>
                  </a:tcPr>
                </a:tc>
                <a:tc>
                  <a:txBody>
                    <a:bodyPr/>
                    <a:lstStyle/>
                    <a:p>
                      <a:endParaRPr lang="en-US" sz="2000" b="0" dirty="0"/>
                    </a:p>
                  </a:txBody>
                  <a:tcPr>
                    <a:lnL>
                      <a:noFill/>
                    </a:lnL>
                    <a:lnR>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US" sz="1200" b="0" dirty="0">
                          <a:solidFill>
                            <a:srgbClr val="005073"/>
                          </a:solidFill>
                          <a:latin typeface="+mn-lt"/>
                        </a:rPr>
                        <a:t>Seamless </a:t>
                      </a:r>
                      <a:br>
                        <a:rPr lang="en-US" sz="1200" b="0" dirty="0">
                          <a:solidFill>
                            <a:srgbClr val="005073"/>
                          </a:solidFill>
                          <a:latin typeface="+mn-lt"/>
                        </a:rPr>
                      </a:br>
                      <a:r>
                        <a:rPr lang="en-US" sz="1200" b="0" dirty="0">
                          <a:solidFill>
                            <a:srgbClr val="005073"/>
                          </a:solidFill>
                          <a:latin typeface="+mn-lt"/>
                        </a:rPr>
                        <a:t>Workload Migration </a:t>
                      </a:r>
                    </a:p>
                  </a:txBody>
                  <a:tcPr>
                    <a:lnL>
                      <a:noFill/>
                    </a:lnL>
                    <a:lnR>
                      <a:noFill/>
                    </a:lnR>
                    <a:lnT w="12700" cmpd="sng">
                      <a:noFill/>
                    </a:lnT>
                    <a:lnB w="12700" cmpd="sng">
                      <a:noFill/>
                    </a:lnB>
                    <a:lnTlToBr w="12700" cmpd="sng">
                      <a:noFill/>
                      <a:prstDash val="solid"/>
                    </a:lnTlToBr>
                    <a:lnBlToTr w="12700" cmpd="sng">
                      <a:noFill/>
                      <a:prstDash val="solid"/>
                    </a:lnBlToTr>
                  </a:tcPr>
                </a:tc>
                <a:tc>
                  <a:txBody>
                    <a:bodyPr/>
                    <a:lstStyle/>
                    <a:p>
                      <a:endParaRPr lang="en-US" sz="2000" b="0" dirty="0"/>
                    </a:p>
                  </a:txBody>
                  <a:tcPr>
                    <a:lnL>
                      <a:noFill/>
                    </a:lnL>
                    <a:lnR>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US" sz="1200" b="0" dirty="0">
                          <a:solidFill>
                            <a:srgbClr val="005073"/>
                          </a:solidFill>
                          <a:latin typeface="+mn-lt"/>
                        </a:rPr>
                        <a:t>Single Point </a:t>
                      </a:r>
                      <a:br>
                        <a:rPr lang="en-US" sz="1200" b="0" dirty="0">
                          <a:solidFill>
                            <a:srgbClr val="005073"/>
                          </a:solidFill>
                          <a:latin typeface="+mn-lt"/>
                        </a:rPr>
                      </a:br>
                      <a:r>
                        <a:rPr lang="en-US" sz="1200" b="0" dirty="0">
                          <a:solidFill>
                            <a:srgbClr val="005073"/>
                          </a:solidFill>
                          <a:latin typeface="+mn-lt"/>
                        </a:rPr>
                        <a:t>of Orchestration</a:t>
                      </a:r>
                    </a:p>
                  </a:txBody>
                  <a:tcPr>
                    <a:lnL>
                      <a:noFill/>
                    </a:lnL>
                    <a:lnR>
                      <a:noFill/>
                    </a:lnR>
                    <a:lnT w="12700" cmpd="sng">
                      <a:noFill/>
                    </a:lnT>
                    <a:lnB w="12700" cmpd="sng">
                      <a:noFill/>
                    </a:lnB>
                    <a:lnTlToBr w="12700" cmpd="sng">
                      <a:noFill/>
                      <a:prstDash val="solid"/>
                    </a:lnTlToBr>
                    <a:lnBlToTr w="12700" cmpd="sng">
                      <a:noFill/>
                      <a:prstDash val="solid"/>
                    </a:lnBlToTr>
                  </a:tcPr>
                </a:tc>
                <a:tc>
                  <a:txBody>
                    <a:bodyPr/>
                    <a:lstStyle/>
                    <a:p>
                      <a:endParaRPr lang="en-US" sz="2000" b="0" dirty="0"/>
                    </a:p>
                  </a:txBody>
                  <a:tcPr>
                    <a:lnL>
                      <a:noFill/>
                    </a:lnL>
                    <a:lnR>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US" sz="1200" b="0" dirty="0">
                          <a:solidFill>
                            <a:srgbClr val="005073"/>
                          </a:solidFill>
                          <a:latin typeface="+mn-lt"/>
                        </a:rPr>
                        <a:t>Secure  Automated Connectivity </a:t>
                      </a:r>
                    </a:p>
                  </a:txBody>
                  <a:tcPr>
                    <a:lnL>
                      <a:noFill/>
                    </a:lnL>
                    <a:lnR>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565127586"/>
                  </a:ext>
                </a:extLst>
              </a:tr>
            </a:tbl>
          </a:graphicData>
        </a:graphic>
      </p:graphicFrame>
      <p:sp>
        <p:nvSpPr>
          <p:cNvPr id="386" name="Freeform 690">
            <a:extLst>
              <a:ext uri="{FF2B5EF4-FFF2-40B4-BE49-F238E27FC236}">
                <a16:creationId xmlns:a16="http://schemas.microsoft.com/office/drawing/2014/main" id="{84DE5D9E-30C7-B643-AB8B-FD550C598D5B}"/>
              </a:ext>
            </a:extLst>
          </p:cNvPr>
          <p:cNvSpPr>
            <a:spLocks noChangeAspect="1"/>
          </p:cNvSpPr>
          <p:nvPr/>
        </p:nvSpPr>
        <p:spPr bwMode="auto">
          <a:xfrm>
            <a:off x="4962521" y="4642612"/>
            <a:ext cx="319328" cy="304339"/>
          </a:xfrm>
          <a:custGeom>
            <a:avLst/>
            <a:gdLst>
              <a:gd name="T0" fmla="*/ 83 w 90"/>
              <a:gd name="T1" fmla="*/ 4 h 86"/>
              <a:gd name="T2" fmla="*/ 83 w 90"/>
              <a:gd name="T3" fmla="*/ 4 h 86"/>
              <a:gd name="T4" fmla="*/ 66 w 90"/>
              <a:gd name="T5" fmla="*/ 7 h 86"/>
              <a:gd name="T6" fmla="*/ 37 w 90"/>
              <a:gd name="T7" fmla="*/ 52 h 86"/>
              <a:gd name="T8" fmla="*/ 25 w 90"/>
              <a:gd name="T9" fmla="*/ 34 h 86"/>
              <a:gd name="T10" fmla="*/ 8 w 90"/>
              <a:gd name="T11" fmla="*/ 30 h 86"/>
              <a:gd name="T12" fmla="*/ 4 w 90"/>
              <a:gd name="T13" fmla="*/ 48 h 86"/>
              <a:gd name="T14" fmla="*/ 26 w 90"/>
              <a:gd name="T15" fmla="*/ 81 h 86"/>
              <a:gd name="T16" fmla="*/ 31 w 90"/>
              <a:gd name="T17" fmla="*/ 85 h 86"/>
              <a:gd name="T18" fmla="*/ 36 w 90"/>
              <a:gd name="T19" fmla="*/ 86 h 86"/>
              <a:gd name="T20" fmla="*/ 36 w 90"/>
              <a:gd name="T21" fmla="*/ 86 h 86"/>
              <a:gd name="T22" fmla="*/ 36 w 90"/>
              <a:gd name="T23" fmla="*/ 86 h 86"/>
              <a:gd name="T24" fmla="*/ 37 w 90"/>
              <a:gd name="T25" fmla="*/ 86 h 86"/>
              <a:gd name="T26" fmla="*/ 37 w 90"/>
              <a:gd name="T27" fmla="*/ 86 h 86"/>
              <a:gd name="T28" fmla="*/ 37 w 90"/>
              <a:gd name="T29" fmla="*/ 86 h 86"/>
              <a:gd name="T30" fmla="*/ 37 w 90"/>
              <a:gd name="T31" fmla="*/ 86 h 86"/>
              <a:gd name="T32" fmla="*/ 42 w 90"/>
              <a:gd name="T33" fmla="*/ 85 h 86"/>
              <a:gd name="T34" fmla="*/ 47 w 90"/>
              <a:gd name="T35" fmla="*/ 81 h 86"/>
              <a:gd name="T36" fmla="*/ 87 w 90"/>
              <a:gd name="T37" fmla="*/ 21 h 86"/>
              <a:gd name="T38" fmla="*/ 83 w 90"/>
              <a:gd name="T39"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86">
                <a:moveTo>
                  <a:pt x="83" y="4"/>
                </a:moveTo>
                <a:cubicBezTo>
                  <a:pt x="83" y="4"/>
                  <a:pt x="83" y="4"/>
                  <a:pt x="83" y="4"/>
                </a:cubicBezTo>
                <a:cubicBezTo>
                  <a:pt x="78" y="0"/>
                  <a:pt x="70" y="2"/>
                  <a:pt x="66" y="7"/>
                </a:cubicBezTo>
                <a:cubicBezTo>
                  <a:pt x="37" y="52"/>
                  <a:pt x="37" y="52"/>
                  <a:pt x="37" y="52"/>
                </a:cubicBezTo>
                <a:cubicBezTo>
                  <a:pt x="25" y="34"/>
                  <a:pt x="25" y="34"/>
                  <a:pt x="25" y="34"/>
                </a:cubicBezTo>
                <a:cubicBezTo>
                  <a:pt x="21" y="28"/>
                  <a:pt x="13" y="27"/>
                  <a:pt x="8" y="30"/>
                </a:cubicBezTo>
                <a:cubicBezTo>
                  <a:pt x="2" y="34"/>
                  <a:pt x="0" y="42"/>
                  <a:pt x="4" y="48"/>
                </a:cubicBezTo>
                <a:cubicBezTo>
                  <a:pt x="26" y="81"/>
                  <a:pt x="26" y="81"/>
                  <a:pt x="26" y="81"/>
                </a:cubicBezTo>
                <a:cubicBezTo>
                  <a:pt x="27" y="83"/>
                  <a:pt x="29" y="84"/>
                  <a:pt x="31" y="85"/>
                </a:cubicBezTo>
                <a:cubicBezTo>
                  <a:pt x="33" y="86"/>
                  <a:pt x="34" y="86"/>
                  <a:pt x="36" y="86"/>
                </a:cubicBezTo>
                <a:cubicBezTo>
                  <a:pt x="36" y="86"/>
                  <a:pt x="36" y="86"/>
                  <a:pt x="36" y="86"/>
                </a:cubicBezTo>
                <a:cubicBezTo>
                  <a:pt x="36" y="86"/>
                  <a:pt x="36" y="86"/>
                  <a:pt x="36" y="86"/>
                </a:cubicBezTo>
                <a:cubicBezTo>
                  <a:pt x="37" y="86"/>
                  <a:pt x="37" y="86"/>
                  <a:pt x="37" y="86"/>
                </a:cubicBezTo>
                <a:cubicBezTo>
                  <a:pt x="37" y="86"/>
                  <a:pt x="37" y="86"/>
                  <a:pt x="37" y="86"/>
                </a:cubicBezTo>
                <a:cubicBezTo>
                  <a:pt x="37" y="86"/>
                  <a:pt x="37" y="86"/>
                  <a:pt x="37" y="86"/>
                </a:cubicBezTo>
                <a:cubicBezTo>
                  <a:pt x="37" y="86"/>
                  <a:pt x="37" y="86"/>
                  <a:pt x="37" y="86"/>
                </a:cubicBezTo>
                <a:cubicBezTo>
                  <a:pt x="39" y="86"/>
                  <a:pt x="40" y="86"/>
                  <a:pt x="42" y="85"/>
                </a:cubicBezTo>
                <a:cubicBezTo>
                  <a:pt x="44" y="84"/>
                  <a:pt x="46" y="83"/>
                  <a:pt x="47" y="81"/>
                </a:cubicBezTo>
                <a:cubicBezTo>
                  <a:pt x="87" y="21"/>
                  <a:pt x="87" y="21"/>
                  <a:pt x="87" y="21"/>
                </a:cubicBezTo>
                <a:cubicBezTo>
                  <a:pt x="90" y="15"/>
                  <a:pt x="89" y="8"/>
                  <a:pt x="83" y="4"/>
                </a:cubicBezTo>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mn-lt"/>
              <a:ea typeface="+mn-ea"/>
              <a:cs typeface="+mn-cs"/>
            </a:endParaRPr>
          </a:p>
        </p:txBody>
      </p:sp>
      <p:sp>
        <p:nvSpPr>
          <p:cNvPr id="387" name="Freeform 690">
            <a:extLst>
              <a:ext uri="{FF2B5EF4-FFF2-40B4-BE49-F238E27FC236}">
                <a16:creationId xmlns:a16="http://schemas.microsoft.com/office/drawing/2014/main" id="{B91B4321-9FE5-F945-A777-EEB2E2DBB4A2}"/>
              </a:ext>
            </a:extLst>
          </p:cNvPr>
          <p:cNvSpPr>
            <a:spLocks noChangeAspect="1"/>
          </p:cNvSpPr>
          <p:nvPr/>
        </p:nvSpPr>
        <p:spPr bwMode="auto">
          <a:xfrm>
            <a:off x="2893344" y="4642612"/>
            <a:ext cx="319328" cy="304339"/>
          </a:xfrm>
          <a:custGeom>
            <a:avLst/>
            <a:gdLst>
              <a:gd name="T0" fmla="*/ 83 w 90"/>
              <a:gd name="T1" fmla="*/ 4 h 86"/>
              <a:gd name="T2" fmla="*/ 83 w 90"/>
              <a:gd name="T3" fmla="*/ 4 h 86"/>
              <a:gd name="T4" fmla="*/ 66 w 90"/>
              <a:gd name="T5" fmla="*/ 7 h 86"/>
              <a:gd name="T6" fmla="*/ 37 w 90"/>
              <a:gd name="T7" fmla="*/ 52 h 86"/>
              <a:gd name="T8" fmla="*/ 25 w 90"/>
              <a:gd name="T9" fmla="*/ 34 h 86"/>
              <a:gd name="T10" fmla="*/ 8 w 90"/>
              <a:gd name="T11" fmla="*/ 30 h 86"/>
              <a:gd name="T12" fmla="*/ 4 w 90"/>
              <a:gd name="T13" fmla="*/ 48 h 86"/>
              <a:gd name="T14" fmla="*/ 26 w 90"/>
              <a:gd name="T15" fmla="*/ 81 h 86"/>
              <a:gd name="T16" fmla="*/ 31 w 90"/>
              <a:gd name="T17" fmla="*/ 85 h 86"/>
              <a:gd name="T18" fmla="*/ 36 w 90"/>
              <a:gd name="T19" fmla="*/ 86 h 86"/>
              <a:gd name="T20" fmla="*/ 36 w 90"/>
              <a:gd name="T21" fmla="*/ 86 h 86"/>
              <a:gd name="T22" fmla="*/ 36 w 90"/>
              <a:gd name="T23" fmla="*/ 86 h 86"/>
              <a:gd name="T24" fmla="*/ 37 w 90"/>
              <a:gd name="T25" fmla="*/ 86 h 86"/>
              <a:gd name="T26" fmla="*/ 37 w 90"/>
              <a:gd name="T27" fmla="*/ 86 h 86"/>
              <a:gd name="T28" fmla="*/ 37 w 90"/>
              <a:gd name="T29" fmla="*/ 86 h 86"/>
              <a:gd name="T30" fmla="*/ 37 w 90"/>
              <a:gd name="T31" fmla="*/ 86 h 86"/>
              <a:gd name="T32" fmla="*/ 42 w 90"/>
              <a:gd name="T33" fmla="*/ 85 h 86"/>
              <a:gd name="T34" fmla="*/ 47 w 90"/>
              <a:gd name="T35" fmla="*/ 81 h 86"/>
              <a:gd name="T36" fmla="*/ 87 w 90"/>
              <a:gd name="T37" fmla="*/ 21 h 86"/>
              <a:gd name="T38" fmla="*/ 83 w 90"/>
              <a:gd name="T39"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86">
                <a:moveTo>
                  <a:pt x="83" y="4"/>
                </a:moveTo>
                <a:cubicBezTo>
                  <a:pt x="83" y="4"/>
                  <a:pt x="83" y="4"/>
                  <a:pt x="83" y="4"/>
                </a:cubicBezTo>
                <a:cubicBezTo>
                  <a:pt x="78" y="0"/>
                  <a:pt x="70" y="2"/>
                  <a:pt x="66" y="7"/>
                </a:cubicBezTo>
                <a:cubicBezTo>
                  <a:pt x="37" y="52"/>
                  <a:pt x="37" y="52"/>
                  <a:pt x="37" y="52"/>
                </a:cubicBezTo>
                <a:cubicBezTo>
                  <a:pt x="25" y="34"/>
                  <a:pt x="25" y="34"/>
                  <a:pt x="25" y="34"/>
                </a:cubicBezTo>
                <a:cubicBezTo>
                  <a:pt x="21" y="28"/>
                  <a:pt x="13" y="27"/>
                  <a:pt x="8" y="30"/>
                </a:cubicBezTo>
                <a:cubicBezTo>
                  <a:pt x="2" y="34"/>
                  <a:pt x="0" y="42"/>
                  <a:pt x="4" y="48"/>
                </a:cubicBezTo>
                <a:cubicBezTo>
                  <a:pt x="26" y="81"/>
                  <a:pt x="26" y="81"/>
                  <a:pt x="26" y="81"/>
                </a:cubicBezTo>
                <a:cubicBezTo>
                  <a:pt x="27" y="83"/>
                  <a:pt x="29" y="84"/>
                  <a:pt x="31" y="85"/>
                </a:cubicBezTo>
                <a:cubicBezTo>
                  <a:pt x="33" y="86"/>
                  <a:pt x="34" y="86"/>
                  <a:pt x="36" y="86"/>
                </a:cubicBezTo>
                <a:cubicBezTo>
                  <a:pt x="36" y="86"/>
                  <a:pt x="36" y="86"/>
                  <a:pt x="36" y="86"/>
                </a:cubicBezTo>
                <a:cubicBezTo>
                  <a:pt x="36" y="86"/>
                  <a:pt x="36" y="86"/>
                  <a:pt x="36" y="86"/>
                </a:cubicBezTo>
                <a:cubicBezTo>
                  <a:pt x="37" y="86"/>
                  <a:pt x="37" y="86"/>
                  <a:pt x="37" y="86"/>
                </a:cubicBezTo>
                <a:cubicBezTo>
                  <a:pt x="37" y="86"/>
                  <a:pt x="37" y="86"/>
                  <a:pt x="37" y="86"/>
                </a:cubicBezTo>
                <a:cubicBezTo>
                  <a:pt x="37" y="86"/>
                  <a:pt x="37" y="86"/>
                  <a:pt x="37" y="86"/>
                </a:cubicBezTo>
                <a:cubicBezTo>
                  <a:pt x="37" y="86"/>
                  <a:pt x="37" y="86"/>
                  <a:pt x="37" y="86"/>
                </a:cubicBezTo>
                <a:cubicBezTo>
                  <a:pt x="39" y="86"/>
                  <a:pt x="40" y="86"/>
                  <a:pt x="42" y="85"/>
                </a:cubicBezTo>
                <a:cubicBezTo>
                  <a:pt x="44" y="84"/>
                  <a:pt x="46" y="83"/>
                  <a:pt x="47" y="81"/>
                </a:cubicBezTo>
                <a:cubicBezTo>
                  <a:pt x="87" y="21"/>
                  <a:pt x="87" y="21"/>
                  <a:pt x="87" y="21"/>
                </a:cubicBezTo>
                <a:cubicBezTo>
                  <a:pt x="90" y="15"/>
                  <a:pt x="89" y="8"/>
                  <a:pt x="83" y="4"/>
                </a:cubicBezTo>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mn-lt"/>
              <a:ea typeface="+mn-ea"/>
              <a:cs typeface="+mn-cs"/>
            </a:endParaRPr>
          </a:p>
        </p:txBody>
      </p:sp>
      <p:sp>
        <p:nvSpPr>
          <p:cNvPr id="388" name="Freeform 690">
            <a:extLst>
              <a:ext uri="{FF2B5EF4-FFF2-40B4-BE49-F238E27FC236}">
                <a16:creationId xmlns:a16="http://schemas.microsoft.com/office/drawing/2014/main" id="{49A1DBB4-6F27-6A42-B6BA-7ADD48B89B0A}"/>
              </a:ext>
            </a:extLst>
          </p:cNvPr>
          <p:cNvSpPr>
            <a:spLocks noChangeAspect="1"/>
          </p:cNvSpPr>
          <p:nvPr/>
        </p:nvSpPr>
        <p:spPr bwMode="auto">
          <a:xfrm>
            <a:off x="443824" y="4642611"/>
            <a:ext cx="319328" cy="304339"/>
          </a:xfrm>
          <a:custGeom>
            <a:avLst/>
            <a:gdLst>
              <a:gd name="T0" fmla="*/ 83 w 90"/>
              <a:gd name="T1" fmla="*/ 4 h 86"/>
              <a:gd name="T2" fmla="*/ 83 w 90"/>
              <a:gd name="T3" fmla="*/ 4 h 86"/>
              <a:gd name="T4" fmla="*/ 66 w 90"/>
              <a:gd name="T5" fmla="*/ 7 h 86"/>
              <a:gd name="T6" fmla="*/ 37 w 90"/>
              <a:gd name="T7" fmla="*/ 52 h 86"/>
              <a:gd name="T8" fmla="*/ 25 w 90"/>
              <a:gd name="T9" fmla="*/ 34 h 86"/>
              <a:gd name="T10" fmla="*/ 8 w 90"/>
              <a:gd name="T11" fmla="*/ 30 h 86"/>
              <a:gd name="T12" fmla="*/ 4 w 90"/>
              <a:gd name="T13" fmla="*/ 48 h 86"/>
              <a:gd name="T14" fmla="*/ 26 w 90"/>
              <a:gd name="T15" fmla="*/ 81 h 86"/>
              <a:gd name="T16" fmla="*/ 31 w 90"/>
              <a:gd name="T17" fmla="*/ 85 h 86"/>
              <a:gd name="T18" fmla="*/ 36 w 90"/>
              <a:gd name="T19" fmla="*/ 86 h 86"/>
              <a:gd name="T20" fmla="*/ 36 w 90"/>
              <a:gd name="T21" fmla="*/ 86 h 86"/>
              <a:gd name="T22" fmla="*/ 36 w 90"/>
              <a:gd name="T23" fmla="*/ 86 h 86"/>
              <a:gd name="T24" fmla="*/ 37 w 90"/>
              <a:gd name="T25" fmla="*/ 86 h 86"/>
              <a:gd name="T26" fmla="*/ 37 w 90"/>
              <a:gd name="T27" fmla="*/ 86 h 86"/>
              <a:gd name="T28" fmla="*/ 37 w 90"/>
              <a:gd name="T29" fmla="*/ 86 h 86"/>
              <a:gd name="T30" fmla="*/ 37 w 90"/>
              <a:gd name="T31" fmla="*/ 86 h 86"/>
              <a:gd name="T32" fmla="*/ 42 w 90"/>
              <a:gd name="T33" fmla="*/ 85 h 86"/>
              <a:gd name="T34" fmla="*/ 47 w 90"/>
              <a:gd name="T35" fmla="*/ 81 h 86"/>
              <a:gd name="T36" fmla="*/ 87 w 90"/>
              <a:gd name="T37" fmla="*/ 21 h 86"/>
              <a:gd name="T38" fmla="*/ 83 w 90"/>
              <a:gd name="T39"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86">
                <a:moveTo>
                  <a:pt x="83" y="4"/>
                </a:moveTo>
                <a:cubicBezTo>
                  <a:pt x="83" y="4"/>
                  <a:pt x="83" y="4"/>
                  <a:pt x="83" y="4"/>
                </a:cubicBezTo>
                <a:cubicBezTo>
                  <a:pt x="78" y="0"/>
                  <a:pt x="70" y="2"/>
                  <a:pt x="66" y="7"/>
                </a:cubicBezTo>
                <a:cubicBezTo>
                  <a:pt x="37" y="52"/>
                  <a:pt x="37" y="52"/>
                  <a:pt x="37" y="52"/>
                </a:cubicBezTo>
                <a:cubicBezTo>
                  <a:pt x="25" y="34"/>
                  <a:pt x="25" y="34"/>
                  <a:pt x="25" y="34"/>
                </a:cubicBezTo>
                <a:cubicBezTo>
                  <a:pt x="21" y="28"/>
                  <a:pt x="13" y="27"/>
                  <a:pt x="8" y="30"/>
                </a:cubicBezTo>
                <a:cubicBezTo>
                  <a:pt x="2" y="34"/>
                  <a:pt x="0" y="42"/>
                  <a:pt x="4" y="48"/>
                </a:cubicBezTo>
                <a:cubicBezTo>
                  <a:pt x="26" y="81"/>
                  <a:pt x="26" y="81"/>
                  <a:pt x="26" y="81"/>
                </a:cubicBezTo>
                <a:cubicBezTo>
                  <a:pt x="27" y="83"/>
                  <a:pt x="29" y="84"/>
                  <a:pt x="31" y="85"/>
                </a:cubicBezTo>
                <a:cubicBezTo>
                  <a:pt x="33" y="86"/>
                  <a:pt x="34" y="86"/>
                  <a:pt x="36" y="86"/>
                </a:cubicBezTo>
                <a:cubicBezTo>
                  <a:pt x="36" y="86"/>
                  <a:pt x="36" y="86"/>
                  <a:pt x="36" y="86"/>
                </a:cubicBezTo>
                <a:cubicBezTo>
                  <a:pt x="36" y="86"/>
                  <a:pt x="36" y="86"/>
                  <a:pt x="36" y="86"/>
                </a:cubicBezTo>
                <a:cubicBezTo>
                  <a:pt x="37" y="86"/>
                  <a:pt x="37" y="86"/>
                  <a:pt x="37" y="86"/>
                </a:cubicBezTo>
                <a:cubicBezTo>
                  <a:pt x="37" y="86"/>
                  <a:pt x="37" y="86"/>
                  <a:pt x="37" y="86"/>
                </a:cubicBezTo>
                <a:cubicBezTo>
                  <a:pt x="37" y="86"/>
                  <a:pt x="37" y="86"/>
                  <a:pt x="37" y="86"/>
                </a:cubicBezTo>
                <a:cubicBezTo>
                  <a:pt x="37" y="86"/>
                  <a:pt x="37" y="86"/>
                  <a:pt x="37" y="86"/>
                </a:cubicBezTo>
                <a:cubicBezTo>
                  <a:pt x="39" y="86"/>
                  <a:pt x="40" y="86"/>
                  <a:pt x="42" y="85"/>
                </a:cubicBezTo>
                <a:cubicBezTo>
                  <a:pt x="44" y="84"/>
                  <a:pt x="46" y="83"/>
                  <a:pt x="47" y="81"/>
                </a:cubicBezTo>
                <a:cubicBezTo>
                  <a:pt x="87" y="21"/>
                  <a:pt x="87" y="21"/>
                  <a:pt x="87" y="21"/>
                </a:cubicBezTo>
                <a:cubicBezTo>
                  <a:pt x="90" y="15"/>
                  <a:pt x="89" y="8"/>
                  <a:pt x="83" y="4"/>
                </a:cubicBezTo>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mn-lt"/>
              <a:ea typeface="+mn-ea"/>
              <a:cs typeface="+mn-cs"/>
            </a:endParaRPr>
          </a:p>
        </p:txBody>
      </p:sp>
      <p:grpSp>
        <p:nvGrpSpPr>
          <p:cNvPr id="205" name="Group 204">
            <a:extLst>
              <a:ext uri="{FF2B5EF4-FFF2-40B4-BE49-F238E27FC236}">
                <a16:creationId xmlns:a16="http://schemas.microsoft.com/office/drawing/2014/main" id="{B12CE334-92CD-DC4D-AC3B-FA1BCC25F729}"/>
              </a:ext>
            </a:extLst>
          </p:cNvPr>
          <p:cNvGrpSpPr/>
          <p:nvPr/>
        </p:nvGrpSpPr>
        <p:grpSpPr>
          <a:xfrm>
            <a:off x="5051320" y="3274194"/>
            <a:ext cx="309565" cy="309565"/>
            <a:chOff x="8729816" y="2966168"/>
            <a:chExt cx="602382" cy="602382"/>
          </a:xfrm>
        </p:grpSpPr>
        <p:sp>
          <p:nvSpPr>
            <p:cNvPr id="206" name="Oval 205">
              <a:extLst>
                <a:ext uri="{FF2B5EF4-FFF2-40B4-BE49-F238E27FC236}">
                  <a16:creationId xmlns:a16="http://schemas.microsoft.com/office/drawing/2014/main" id="{158B8F5E-779D-424B-8642-93C3FD1EECE0}"/>
                </a:ext>
              </a:extLst>
            </p:cNvPr>
            <p:cNvSpPr/>
            <p:nvPr/>
          </p:nvSpPr>
          <p:spPr>
            <a:xfrm>
              <a:off x="8729816" y="2966168"/>
              <a:ext cx="602382" cy="602382"/>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207" name="Group 206">
              <a:extLst>
                <a:ext uri="{FF2B5EF4-FFF2-40B4-BE49-F238E27FC236}">
                  <a16:creationId xmlns:a16="http://schemas.microsoft.com/office/drawing/2014/main" id="{D8D7C8CD-4C83-0A42-9ED2-A3683099EE33}"/>
                </a:ext>
              </a:extLst>
            </p:cNvPr>
            <p:cNvGrpSpPr/>
            <p:nvPr/>
          </p:nvGrpSpPr>
          <p:grpSpPr>
            <a:xfrm>
              <a:off x="8788738" y="2995746"/>
              <a:ext cx="484538" cy="543226"/>
              <a:chOff x="1556604" y="1527439"/>
              <a:chExt cx="925392" cy="1037476"/>
            </a:xfrm>
          </p:grpSpPr>
          <p:grpSp>
            <p:nvGrpSpPr>
              <p:cNvPr id="208" name="Group 207">
                <a:extLst>
                  <a:ext uri="{FF2B5EF4-FFF2-40B4-BE49-F238E27FC236}">
                    <a16:creationId xmlns:a16="http://schemas.microsoft.com/office/drawing/2014/main" id="{8692F7E8-29C1-A244-8FC7-77EEABDA1FFD}"/>
                  </a:ext>
                </a:extLst>
              </p:cNvPr>
              <p:cNvGrpSpPr/>
              <p:nvPr/>
            </p:nvGrpSpPr>
            <p:grpSpPr>
              <a:xfrm>
                <a:off x="1556604" y="1527439"/>
                <a:ext cx="925392" cy="1037476"/>
                <a:chOff x="4108155" y="1527439"/>
                <a:chExt cx="925392" cy="1037476"/>
              </a:xfrm>
            </p:grpSpPr>
            <p:sp>
              <p:nvSpPr>
                <p:cNvPr id="218" name="Freeform 6">
                  <a:extLst>
                    <a:ext uri="{FF2B5EF4-FFF2-40B4-BE49-F238E27FC236}">
                      <a16:creationId xmlns:a16="http://schemas.microsoft.com/office/drawing/2014/main" id="{BCAF0A3E-2630-3E44-A718-F7944C6D1240}"/>
                    </a:ext>
                  </a:extLst>
                </p:cNvPr>
                <p:cNvSpPr>
                  <a:spLocks/>
                </p:cNvSpPr>
                <p:nvPr/>
              </p:nvSpPr>
              <p:spPr bwMode="auto">
                <a:xfrm rot="2700000">
                  <a:off x="4341825" y="1889339"/>
                  <a:ext cx="748913" cy="25113"/>
                </a:xfrm>
                <a:custGeom>
                  <a:avLst/>
                  <a:gdLst>
                    <a:gd name="T0" fmla="*/ 0 w 352"/>
                    <a:gd name="T1" fmla="*/ 12 h 12"/>
                    <a:gd name="T2" fmla="*/ 352 w 352"/>
                    <a:gd name="T3" fmla="*/ 12 h 12"/>
                    <a:gd name="T4" fmla="*/ 345 w 352"/>
                    <a:gd name="T5" fmla="*/ 0 h 12"/>
                    <a:gd name="T6" fmla="*/ 6 w 352"/>
                    <a:gd name="T7" fmla="*/ 0 h 12"/>
                    <a:gd name="T8" fmla="*/ 0 w 352"/>
                    <a:gd name="T9" fmla="*/ 12 h 12"/>
                  </a:gdLst>
                  <a:ahLst/>
                  <a:cxnLst>
                    <a:cxn ang="0">
                      <a:pos x="T0" y="T1"/>
                    </a:cxn>
                    <a:cxn ang="0">
                      <a:pos x="T2" y="T3"/>
                    </a:cxn>
                    <a:cxn ang="0">
                      <a:pos x="T4" y="T5"/>
                    </a:cxn>
                    <a:cxn ang="0">
                      <a:pos x="T6" y="T7"/>
                    </a:cxn>
                    <a:cxn ang="0">
                      <a:pos x="T8" y="T9"/>
                    </a:cxn>
                  </a:cxnLst>
                  <a:rect l="0" t="0" r="r" b="b"/>
                  <a:pathLst>
                    <a:path w="352" h="12">
                      <a:moveTo>
                        <a:pt x="0" y="12"/>
                      </a:moveTo>
                      <a:cubicBezTo>
                        <a:pt x="352" y="12"/>
                        <a:pt x="352" y="12"/>
                        <a:pt x="352" y="12"/>
                      </a:cubicBezTo>
                      <a:cubicBezTo>
                        <a:pt x="350" y="8"/>
                        <a:pt x="348" y="4"/>
                        <a:pt x="345" y="0"/>
                      </a:cubicBezTo>
                      <a:cubicBezTo>
                        <a:pt x="6" y="0"/>
                        <a:pt x="6" y="0"/>
                        <a:pt x="6" y="0"/>
                      </a:cubicBezTo>
                      <a:cubicBezTo>
                        <a:pt x="4" y="4"/>
                        <a:pt x="2" y="8"/>
                        <a:pt x="0"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7">
                  <a:extLst>
                    <a:ext uri="{FF2B5EF4-FFF2-40B4-BE49-F238E27FC236}">
                      <a16:creationId xmlns:a16="http://schemas.microsoft.com/office/drawing/2014/main" id="{B74D0ED1-4850-D241-B3A1-3B58FCC9EF75}"/>
                    </a:ext>
                  </a:extLst>
                </p:cNvPr>
                <p:cNvSpPr>
                  <a:spLocks/>
                </p:cNvSpPr>
                <p:nvPr/>
              </p:nvSpPr>
              <p:spPr bwMode="auto">
                <a:xfrm rot="2700000">
                  <a:off x="4150139" y="2032855"/>
                  <a:ext cx="843088" cy="26010"/>
                </a:xfrm>
                <a:custGeom>
                  <a:avLst/>
                  <a:gdLst>
                    <a:gd name="T0" fmla="*/ 0 w 396"/>
                    <a:gd name="T1" fmla="*/ 6 h 12"/>
                    <a:gd name="T2" fmla="*/ 0 w 396"/>
                    <a:gd name="T3" fmla="*/ 12 h 12"/>
                    <a:gd name="T4" fmla="*/ 396 w 396"/>
                    <a:gd name="T5" fmla="*/ 12 h 12"/>
                    <a:gd name="T6" fmla="*/ 396 w 396"/>
                    <a:gd name="T7" fmla="*/ 6 h 12"/>
                    <a:gd name="T8" fmla="*/ 396 w 396"/>
                    <a:gd name="T9" fmla="*/ 0 h 12"/>
                    <a:gd name="T10" fmla="*/ 0 w 396"/>
                    <a:gd name="T11" fmla="*/ 0 h 12"/>
                    <a:gd name="T12" fmla="*/ 0 w 396"/>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396" h="12">
                      <a:moveTo>
                        <a:pt x="0" y="6"/>
                      </a:moveTo>
                      <a:cubicBezTo>
                        <a:pt x="0" y="8"/>
                        <a:pt x="0" y="10"/>
                        <a:pt x="0" y="12"/>
                      </a:cubicBezTo>
                      <a:cubicBezTo>
                        <a:pt x="396" y="12"/>
                        <a:pt x="396" y="12"/>
                        <a:pt x="396" y="12"/>
                      </a:cubicBezTo>
                      <a:cubicBezTo>
                        <a:pt x="396" y="10"/>
                        <a:pt x="396" y="8"/>
                        <a:pt x="396" y="6"/>
                      </a:cubicBezTo>
                      <a:cubicBezTo>
                        <a:pt x="396" y="4"/>
                        <a:pt x="396" y="2"/>
                        <a:pt x="396" y="0"/>
                      </a:cubicBezTo>
                      <a:cubicBezTo>
                        <a:pt x="0" y="0"/>
                        <a:pt x="0" y="0"/>
                        <a:pt x="0" y="0"/>
                      </a:cubicBezTo>
                      <a:cubicBezTo>
                        <a:pt x="0" y="2"/>
                        <a:pt x="0" y="4"/>
                        <a:pt x="0" y="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8">
                  <a:extLst>
                    <a:ext uri="{FF2B5EF4-FFF2-40B4-BE49-F238E27FC236}">
                      <a16:creationId xmlns:a16="http://schemas.microsoft.com/office/drawing/2014/main" id="{3CC24011-AB4A-304B-9D93-21481BF5B51F}"/>
                    </a:ext>
                  </a:extLst>
                </p:cNvPr>
                <p:cNvSpPr>
                  <a:spLocks/>
                </p:cNvSpPr>
                <p:nvPr/>
              </p:nvSpPr>
              <p:spPr bwMode="auto">
                <a:xfrm rot="2700000">
                  <a:off x="4053262" y="2177902"/>
                  <a:ext cx="748913" cy="25113"/>
                </a:xfrm>
                <a:custGeom>
                  <a:avLst/>
                  <a:gdLst>
                    <a:gd name="T0" fmla="*/ 6 w 352"/>
                    <a:gd name="T1" fmla="*/ 12 h 12"/>
                    <a:gd name="T2" fmla="*/ 346 w 352"/>
                    <a:gd name="T3" fmla="*/ 12 h 12"/>
                    <a:gd name="T4" fmla="*/ 352 w 352"/>
                    <a:gd name="T5" fmla="*/ 0 h 12"/>
                    <a:gd name="T6" fmla="*/ 0 w 352"/>
                    <a:gd name="T7" fmla="*/ 0 h 12"/>
                    <a:gd name="T8" fmla="*/ 6 w 352"/>
                    <a:gd name="T9" fmla="*/ 12 h 12"/>
                  </a:gdLst>
                  <a:ahLst/>
                  <a:cxnLst>
                    <a:cxn ang="0">
                      <a:pos x="T0" y="T1"/>
                    </a:cxn>
                    <a:cxn ang="0">
                      <a:pos x="T2" y="T3"/>
                    </a:cxn>
                    <a:cxn ang="0">
                      <a:pos x="T4" y="T5"/>
                    </a:cxn>
                    <a:cxn ang="0">
                      <a:pos x="T6" y="T7"/>
                    </a:cxn>
                    <a:cxn ang="0">
                      <a:pos x="T8" y="T9"/>
                    </a:cxn>
                  </a:cxnLst>
                  <a:rect l="0" t="0" r="r" b="b"/>
                  <a:pathLst>
                    <a:path w="352" h="12">
                      <a:moveTo>
                        <a:pt x="6" y="12"/>
                      </a:moveTo>
                      <a:cubicBezTo>
                        <a:pt x="346" y="12"/>
                        <a:pt x="346" y="12"/>
                        <a:pt x="346" y="12"/>
                      </a:cubicBezTo>
                      <a:cubicBezTo>
                        <a:pt x="348" y="8"/>
                        <a:pt x="350" y="4"/>
                        <a:pt x="352" y="0"/>
                      </a:cubicBezTo>
                      <a:cubicBezTo>
                        <a:pt x="0" y="0"/>
                        <a:pt x="0" y="0"/>
                        <a:pt x="0" y="0"/>
                      </a:cubicBezTo>
                      <a:cubicBezTo>
                        <a:pt x="2" y="4"/>
                        <a:pt x="4" y="8"/>
                        <a:pt x="6"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9">
                  <a:extLst>
                    <a:ext uri="{FF2B5EF4-FFF2-40B4-BE49-F238E27FC236}">
                      <a16:creationId xmlns:a16="http://schemas.microsoft.com/office/drawing/2014/main" id="{0FD858CC-018F-AA45-804C-335E3DB73CB7}"/>
                    </a:ext>
                  </a:extLst>
                </p:cNvPr>
                <p:cNvSpPr>
                  <a:spLocks/>
                </p:cNvSpPr>
                <p:nvPr/>
              </p:nvSpPr>
              <p:spPr bwMode="auto">
                <a:xfrm rot="2700000">
                  <a:off x="4333852" y="2169522"/>
                  <a:ext cx="26010" cy="203597"/>
                </a:xfrm>
                <a:custGeom>
                  <a:avLst/>
                  <a:gdLst>
                    <a:gd name="T0" fmla="*/ 0 w 12"/>
                    <a:gd name="T1" fmla="*/ 0 h 96"/>
                    <a:gd name="T2" fmla="*/ 0 w 12"/>
                    <a:gd name="T3" fmla="*/ 96 h 96"/>
                    <a:gd name="T4" fmla="*/ 2 w 12"/>
                    <a:gd name="T5" fmla="*/ 96 h 96"/>
                    <a:gd name="T6" fmla="*/ 3 w 12"/>
                    <a:gd name="T7" fmla="*/ 96 h 96"/>
                    <a:gd name="T8" fmla="*/ 6 w 12"/>
                    <a:gd name="T9" fmla="*/ 96 h 96"/>
                    <a:gd name="T10" fmla="*/ 12 w 12"/>
                    <a:gd name="T11" fmla="*/ 96 h 96"/>
                    <a:gd name="T12" fmla="*/ 12 w 12"/>
                    <a:gd name="T13" fmla="*/ 0 h 96"/>
                    <a:gd name="T14" fmla="*/ 0 w 12"/>
                    <a:gd name="T15" fmla="*/ 0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6">
                      <a:moveTo>
                        <a:pt x="0" y="0"/>
                      </a:moveTo>
                      <a:cubicBezTo>
                        <a:pt x="0" y="96"/>
                        <a:pt x="0" y="96"/>
                        <a:pt x="0" y="96"/>
                      </a:cubicBezTo>
                      <a:cubicBezTo>
                        <a:pt x="0" y="96"/>
                        <a:pt x="1" y="96"/>
                        <a:pt x="2" y="96"/>
                      </a:cubicBezTo>
                      <a:cubicBezTo>
                        <a:pt x="3" y="96"/>
                        <a:pt x="3" y="96"/>
                        <a:pt x="3" y="96"/>
                      </a:cubicBezTo>
                      <a:cubicBezTo>
                        <a:pt x="4" y="96"/>
                        <a:pt x="5" y="96"/>
                        <a:pt x="6" y="96"/>
                      </a:cubicBezTo>
                      <a:cubicBezTo>
                        <a:pt x="8" y="96"/>
                        <a:pt x="10" y="96"/>
                        <a:pt x="12" y="96"/>
                      </a:cubicBezTo>
                      <a:cubicBezTo>
                        <a:pt x="12" y="0"/>
                        <a:pt x="12" y="0"/>
                        <a:pt x="12" y="0"/>
                      </a:cubicBez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0">
                  <a:extLst>
                    <a:ext uri="{FF2B5EF4-FFF2-40B4-BE49-F238E27FC236}">
                      <a16:creationId xmlns:a16="http://schemas.microsoft.com/office/drawing/2014/main" id="{92705D2F-854F-694D-B2CD-775668ECF6F3}"/>
                    </a:ext>
                  </a:extLst>
                </p:cNvPr>
                <p:cNvSpPr>
                  <a:spLocks/>
                </p:cNvSpPr>
                <p:nvPr/>
              </p:nvSpPr>
              <p:spPr bwMode="auto">
                <a:xfrm rot="2700000">
                  <a:off x="4784455" y="1718470"/>
                  <a:ext cx="26010" cy="204494"/>
                </a:xfrm>
                <a:custGeom>
                  <a:avLst/>
                  <a:gdLst>
                    <a:gd name="T0" fmla="*/ 12 w 12"/>
                    <a:gd name="T1" fmla="*/ 96 h 96"/>
                    <a:gd name="T2" fmla="*/ 12 w 12"/>
                    <a:gd name="T3" fmla="*/ 1 h 96"/>
                    <a:gd name="T4" fmla="*/ 6 w 12"/>
                    <a:gd name="T5" fmla="*/ 0 h 96"/>
                    <a:gd name="T6" fmla="*/ 0 w 12"/>
                    <a:gd name="T7" fmla="*/ 1 h 96"/>
                    <a:gd name="T8" fmla="*/ 0 w 12"/>
                    <a:gd name="T9" fmla="*/ 96 h 96"/>
                    <a:gd name="T10" fmla="*/ 12 w 12"/>
                    <a:gd name="T11" fmla="*/ 96 h 96"/>
                  </a:gdLst>
                  <a:ahLst/>
                  <a:cxnLst>
                    <a:cxn ang="0">
                      <a:pos x="T0" y="T1"/>
                    </a:cxn>
                    <a:cxn ang="0">
                      <a:pos x="T2" y="T3"/>
                    </a:cxn>
                    <a:cxn ang="0">
                      <a:pos x="T4" y="T5"/>
                    </a:cxn>
                    <a:cxn ang="0">
                      <a:pos x="T6" y="T7"/>
                    </a:cxn>
                    <a:cxn ang="0">
                      <a:pos x="T8" y="T9"/>
                    </a:cxn>
                    <a:cxn ang="0">
                      <a:pos x="T10" y="T11"/>
                    </a:cxn>
                  </a:cxnLst>
                  <a:rect l="0" t="0" r="r" b="b"/>
                  <a:pathLst>
                    <a:path w="12" h="96">
                      <a:moveTo>
                        <a:pt x="12" y="96"/>
                      </a:moveTo>
                      <a:cubicBezTo>
                        <a:pt x="12" y="1"/>
                        <a:pt x="12" y="1"/>
                        <a:pt x="12" y="1"/>
                      </a:cubicBezTo>
                      <a:cubicBezTo>
                        <a:pt x="10" y="1"/>
                        <a:pt x="8" y="0"/>
                        <a:pt x="6" y="0"/>
                      </a:cubicBezTo>
                      <a:cubicBezTo>
                        <a:pt x="4" y="0"/>
                        <a:pt x="2" y="1"/>
                        <a:pt x="0" y="1"/>
                      </a:cubicBezTo>
                      <a:cubicBezTo>
                        <a:pt x="0" y="96"/>
                        <a:pt x="0" y="96"/>
                        <a:pt x="0" y="96"/>
                      </a:cubicBezTo>
                      <a:lnTo>
                        <a:pt x="12" y="9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11">
                  <a:extLst>
                    <a:ext uri="{FF2B5EF4-FFF2-40B4-BE49-F238E27FC236}">
                      <a16:creationId xmlns:a16="http://schemas.microsoft.com/office/drawing/2014/main" id="{8DC95857-2DE2-684A-90EA-E6F961EE5F21}"/>
                    </a:ext>
                  </a:extLst>
                </p:cNvPr>
                <p:cNvSpPr>
                  <a:spLocks noChangeArrowheads="1"/>
                </p:cNvSpPr>
                <p:nvPr/>
              </p:nvSpPr>
              <p:spPr bwMode="auto">
                <a:xfrm rot="2700000">
                  <a:off x="4558995" y="1854689"/>
                  <a:ext cx="26010" cy="38297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2">
                  <a:extLst>
                    <a:ext uri="{FF2B5EF4-FFF2-40B4-BE49-F238E27FC236}">
                      <a16:creationId xmlns:a16="http://schemas.microsoft.com/office/drawing/2014/main" id="{62F1C033-45E7-974D-88EE-698BCE607282}"/>
                    </a:ext>
                  </a:extLst>
                </p:cNvPr>
                <p:cNvSpPr>
                  <a:spLocks/>
                </p:cNvSpPr>
                <p:nvPr/>
              </p:nvSpPr>
              <p:spPr bwMode="auto">
                <a:xfrm rot="2700000">
                  <a:off x="4551067" y="1584630"/>
                  <a:ext cx="26010" cy="360555"/>
                </a:xfrm>
                <a:custGeom>
                  <a:avLst/>
                  <a:gdLst>
                    <a:gd name="T0" fmla="*/ 12 w 12"/>
                    <a:gd name="T1" fmla="*/ 170 h 170"/>
                    <a:gd name="T2" fmla="*/ 12 w 12"/>
                    <a:gd name="T3" fmla="*/ 0 h 170"/>
                    <a:gd name="T4" fmla="*/ 0 w 12"/>
                    <a:gd name="T5" fmla="*/ 7 h 170"/>
                    <a:gd name="T6" fmla="*/ 0 w 12"/>
                    <a:gd name="T7" fmla="*/ 170 h 170"/>
                    <a:gd name="T8" fmla="*/ 12 w 12"/>
                    <a:gd name="T9" fmla="*/ 170 h 170"/>
                  </a:gdLst>
                  <a:ahLst/>
                  <a:cxnLst>
                    <a:cxn ang="0">
                      <a:pos x="T0" y="T1"/>
                    </a:cxn>
                    <a:cxn ang="0">
                      <a:pos x="T2" y="T3"/>
                    </a:cxn>
                    <a:cxn ang="0">
                      <a:pos x="T4" y="T5"/>
                    </a:cxn>
                    <a:cxn ang="0">
                      <a:pos x="T6" y="T7"/>
                    </a:cxn>
                    <a:cxn ang="0">
                      <a:pos x="T8" y="T9"/>
                    </a:cxn>
                  </a:cxnLst>
                  <a:rect l="0" t="0" r="r" b="b"/>
                  <a:pathLst>
                    <a:path w="12" h="170">
                      <a:moveTo>
                        <a:pt x="12" y="170"/>
                      </a:moveTo>
                      <a:cubicBezTo>
                        <a:pt x="12" y="0"/>
                        <a:pt x="12" y="0"/>
                        <a:pt x="12" y="0"/>
                      </a:cubicBezTo>
                      <a:cubicBezTo>
                        <a:pt x="8" y="2"/>
                        <a:pt x="4" y="4"/>
                        <a:pt x="0" y="7"/>
                      </a:cubicBezTo>
                      <a:cubicBezTo>
                        <a:pt x="0" y="170"/>
                        <a:pt x="0" y="170"/>
                        <a:pt x="0" y="170"/>
                      </a:cubicBezTo>
                      <a:lnTo>
                        <a:pt x="12" y="17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3">
                  <a:extLst>
                    <a:ext uri="{FF2B5EF4-FFF2-40B4-BE49-F238E27FC236}">
                      <a16:creationId xmlns:a16="http://schemas.microsoft.com/office/drawing/2014/main" id="{23AE4C5A-505B-7640-B242-E85867F99776}"/>
                    </a:ext>
                  </a:extLst>
                </p:cNvPr>
                <p:cNvSpPr>
                  <a:spLocks/>
                </p:cNvSpPr>
                <p:nvPr/>
              </p:nvSpPr>
              <p:spPr bwMode="auto">
                <a:xfrm rot="2700000">
                  <a:off x="4276773" y="1857578"/>
                  <a:ext cx="26010" cy="363245"/>
                </a:xfrm>
                <a:custGeom>
                  <a:avLst/>
                  <a:gdLst>
                    <a:gd name="T0" fmla="*/ 0 w 12"/>
                    <a:gd name="T1" fmla="*/ 0 h 171"/>
                    <a:gd name="T2" fmla="*/ 0 w 12"/>
                    <a:gd name="T3" fmla="*/ 164 h 171"/>
                    <a:gd name="T4" fmla="*/ 12 w 12"/>
                    <a:gd name="T5" fmla="*/ 171 h 171"/>
                    <a:gd name="T6" fmla="*/ 12 w 12"/>
                    <a:gd name="T7" fmla="*/ 0 h 171"/>
                    <a:gd name="T8" fmla="*/ 0 w 12"/>
                    <a:gd name="T9" fmla="*/ 0 h 171"/>
                  </a:gdLst>
                  <a:ahLst/>
                  <a:cxnLst>
                    <a:cxn ang="0">
                      <a:pos x="T0" y="T1"/>
                    </a:cxn>
                    <a:cxn ang="0">
                      <a:pos x="T2" y="T3"/>
                    </a:cxn>
                    <a:cxn ang="0">
                      <a:pos x="T4" y="T5"/>
                    </a:cxn>
                    <a:cxn ang="0">
                      <a:pos x="T6" y="T7"/>
                    </a:cxn>
                    <a:cxn ang="0">
                      <a:pos x="T8" y="T9"/>
                    </a:cxn>
                  </a:cxnLst>
                  <a:rect l="0" t="0" r="r" b="b"/>
                  <a:pathLst>
                    <a:path w="12" h="171">
                      <a:moveTo>
                        <a:pt x="0" y="0"/>
                      </a:moveTo>
                      <a:cubicBezTo>
                        <a:pt x="0" y="164"/>
                        <a:pt x="0" y="164"/>
                        <a:pt x="0" y="164"/>
                      </a:cubicBezTo>
                      <a:cubicBezTo>
                        <a:pt x="4" y="166"/>
                        <a:pt x="8" y="169"/>
                        <a:pt x="12" y="171"/>
                      </a:cubicBezTo>
                      <a:cubicBezTo>
                        <a:pt x="12" y="0"/>
                        <a:pt x="12" y="0"/>
                        <a:pt x="12" y="0"/>
                      </a:cubicBez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4">
                  <a:extLst>
                    <a:ext uri="{FF2B5EF4-FFF2-40B4-BE49-F238E27FC236}">
                      <a16:creationId xmlns:a16="http://schemas.microsoft.com/office/drawing/2014/main" id="{48E933E7-A2E7-0A4A-9864-FA63429550F0}"/>
                    </a:ext>
                  </a:extLst>
                </p:cNvPr>
                <p:cNvSpPr>
                  <a:spLocks/>
                </p:cNvSpPr>
                <p:nvPr/>
              </p:nvSpPr>
              <p:spPr bwMode="auto">
                <a:xfrm rot="2700000">
                  <a:off x="4840265" y="1873828"/>
                  <a:ext cx="26010" cy="360555"/>
                </a:xfrm>
                <a:custGeom>
                  <a:avLst/>
                  <a:gdLst>
                    <a:gd name="T0" fmla="*/ 12 w 12"/>
                    <a:gd name="T1" fmla="*/ 170 h 170"/>
                    <a:gd name="T2" fmla="*/ 12 w 12"/>
                    <a:gd name="T3" fmla="*/ 7 h 170"/>
                    <a:gd name="T4" fmla="*/ 0 w 12"/>
                    <a:gd name="T5" fmla="*/ 0 h 170"/>
                    <a:gd name="T6" fmla="*/ 0 w 12"/>
                    <a:gd name="T7" fmla="*/ 170 h 170"/>
                    <a:gd name="T8" fmla="*/ 12 w 12"/>
                    <a:gd name="T9" fmla="*/ 170 h 170"/>
                  </a:gdLst>
                  <a:ahLst/>
                  <a:cxnLst>
                    <a:cxn ang="0">
                      <a:pos x="T0" y="T1"/>
                    </a:cxn>
                    <a:cxn ang="0">
                      <a:pos x="T2" y="T3"/>
                    </a:cxn>
                    <a:cxn ang="0">
                      <a:pos x="T4" y="T5"/>
                    </a:cxn>
                    <a:cxn ang="0">
                      <a:pos x="T6" y="T7"/>
                    </a:cxn>
                    <a:cxn ang="0">
                      <a:pos x="T8" y="T9"/>
                    </a:cxn>
                  </a:cxnLst>
                  <a:rect l="0" t="0" r="r" b="b"/>
                  <a:pathLst>
                    <a:path w="12" h="170">
                      <a:moveTo>
                        <a:pt x="12" y="170"/>
                      </a:moveTo>
                      <a:cubicBezTo>
                        <a:pt x="12" y="7"/>
                        <a:pt x="12" y="7"/>
                        <a:pt x="12" y="7"/>
                      </a:cubicBezTo>
                      <a:cubicBezTo>
                        <a:pt x="8" y="4"/>
                        <a:pt x="4" y="2"/>
                        <a:pt x="0" y="0"/>
                      </a:cubicBezTo>
                      <a:cubicBezTo>
                        <a:pt x="0" y="170"/>
                        <a:pt x="0" y="170"/>
                        <a:pt x="0" y="170"/>
                      </a:cubicBezTo>
                      <a:lnTo>
                        <a:pt x="12" y="17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5">
                  <a:extLst>
                    <a:ext uri="{FF2B5EF4-FFF2-40B4-BE49-F238E27FC236}">
                      <a16:creationId xmlns:a16="http://schemas.microsoft.com/office/drawing/2014/main" id="{EFDD65BE-6C14-9640-B3FF-404FEEE0817A}"/>
                    </a:ext>
                  </a:extLst>
                </p:cNvPr>
                <p:cNvSpPr>
                  <a:spLocks/>
                </p:cNvSpPr>
                <p:nvPr/>
              </p:nvSpPr>
              <p:spPr bwMode="auto">
                <a:xfrm rot="2700000">
                  <a:off x="4565971" y="2146776"/>
                  <a:ext cx="26010" cy="363245"/>
                </a:xfrm>
                <a:custGeom>
                  <a:avLst/>
                  <a:gdLst>
                    <a:gd name="T0" fmla="*/ 0 w 12"/>
                    <a:gd name="T1" fmla="*/ 0 h 171"/>
                    <a:gd name="T2" fmla="*/ 0 w 12"/>
                    <a:gd name="T3" fmla="*/ 171 h 171"/>
                    <a:gd name="T4" fmla="*/ 12 w 12"/>
                    <a:gd name="T5" fmla="*/ 164 h 171"/>
                    <a:gd name="T6" fmla="*/ 12 w 12"/>
                    <a:gd name="T7" fmla="*/ 0 h 171"/>
                    <a:gd name="T8" fmla="*/ 0 w 12"/>
                    <a:gd name="T9" fmla="*/ 0 h 171"/>
                  </a:gdLst>
                  <a:ahLst/>
                  <a:cxnLst>
                    <a:cxn ang="0">
                      <a:pos x="T0" y="T1"/>
                    </a:cxn>
                    <a:cxn ang="0">
                      <a:pos x="T2" y="T3"/>
                    </a:cxn>
                    <a:cxn ang="0">
                      <a:pos x="T4" y="T5"/>
                    </a:cxn>
                    <a:cxn ang="0">
                      <a:pos x="T6" y="T7"/>
                    </a:cxn>
                    <a:cxn ang="0">
                      <a:pos x="T8" y="T9"/>
                    </a:cxn>
                  </a:cxnLst>
                  <a:rect l="0" t="0" r="r" b="b"/>
                  <a:pathLst>
                    <a:path w="12" h="171">
                      <a:moveTo>
                        <a:pt x="0" y="0"/>
                      </a:moveTo>
                      <a:cubicBezTo>
                        <a:pt x="0" y="171"/>
                        <a:pt x="0" y="171"/>
                        <a:pt x="0" y="171"/>
                      </a:cubicBezTo>
                      <a:cubicBezTo>
                        <a:pt x="4" y="168"/>
                        <a:pt x="8" y="166"/>
                        <a:pt x="12" y="164"/>
                      </a:cubicBezTo>
                      <a:cubicBezTo>
                        <a:pt x="12" y="0"/>
                        <a:pt x="12" y="0"/>
                        <a:pt x="12" y="0"/>
                      </a:cubicBez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5">
                  <a:extLst>
                    <a:ext uri="{FF2B5EF4-FFF2-40B4-BE49-F238E27FC236}">
                      <a16:creationId xmlns:a16="http://schemas.microsoft.com/office/drawing/2014/main" id="{94F060B2-7179-864C-9655-9D3653569778}"/>
                    </a:ext>
                  </a:extLst>
                </p:cNvPr>
                <p:cNvSpPr>
                  <a:spLocks noEditPoints="1"/>
                </p:cNvSpPr>
                <p:nvPr/>
              </p:nvSpPr>
              <p:spPr bwMode="auto">
                <a:xfrm rot="2700000">
                  <a:off x="4150454" y="1624897"/>
                  <a:ext cx="843090" cy="841294"/>
                </a:xfrm>
                <a:custGeom>
                  <a:avLst/>
                  <a:gdLst>
                    <a:gd name="T0" fmla="*/ 198 w 396"/>
                    <a:gd name="T1" fmla="*/ 0 h 396"/>
                    <a:gd name="T2" fmla="*/ 0 w 396"/>
                    <a:gd name="T3" fmla="*/ 198 h 396"/>
                    <a:gd name="T4" fmla="*/ 57 w 396"/>
                    <a:gd name="T5" fmla="*/ 337 h 396"/>
                    <a:gd name="T6" fmla="*/ 194 w 396"/>
                    <a:gd name="T7" fmla="*/ 396 h 396"/>
                    <a:gd name="T8" fmla="*/ 195 w 396"/>
                    <a:gd name="T9" fmla="*/ 396 h 396"/>
                    <a:gd name="T10" fmla="*/ 198 w 396"/>
                    <a:gd name="T11" fmla="*/ 396 h 396"/>
                    <a:gd name="T12" fmla="*/ 395 w 396"/>
                    <a:gd name="T13" fmla="*/ 210 h 396"/>
                    <a:gd name="T14" fmla="*/ 396 w 396"/>
                    <a:gd name="T15" fmla="*/ 198 h 396"/>
                    <a:gd name="T16" fmla="*/ 198 w 396"/>
                    <a:gd name="T17" fmla="*/ 0 h 396"/>
                    <a:gd name="T18" fmla="*/ 383 w 396"/>
                    <a:gd name="T19" fmla="*/ 209 h 396"/>
                    <a:gd name="T20" fmla="*/ 198 w 396"/>
                    <a:gd name="T21" fmla="*/ 384 h 396"/>
                    <a:gd name="T22" fmla="*/ 196 w 396"/>
                    <a:gd name="T23" fmla="*/ 384 h 396"/>
                    <a:gd name="T24" fmla="*/ 194 w 396"/>
                    <a:gd name="T25" fmla="*/ 384 h 396"/>
                    <a:gd name="T26" fmla="*/ 12 w 396"/>
                    <a:gd name="T27" fmla="*/ 198 h 396"/>
                    <a:gd name="T28" fmla="*/ 198 w 396"/>
                    <a:gd name="T29" fmla="*/ 12 h 396"/>
                    <a:gd name="T30" fmla="*/ 384 w 396"/>
                    <a:gd name="T31" fmla="*/ 198 h 396"/>
                    <a:gd name="T32" fmla="*/ 383 w 396"/>
                    <a:gd name="T33" fmla="*/ 20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6" h="396">
                      <a:moveTo>
                        <a:pt x="198" y="0"/>
                      </a:moveTo>
                      <a:cubicBezTo>
                        <a:pt x="89" y="0"/>
                        <a:pt x="0" y="89"/>
                        <a:pt x="0" y="198"/>
                      </a:cubicBezTo>
                      <a:cubicBezTo>
                        <a:pt x="0" y="250"/>
                        <a:pt x="20" y="300"/>
                        <a:pt x="57" y="337"/>
                      </a:cubicBezTo>
                      <a:cubicBezTo>
                        <a:pt x="93" y="374"/>
                        <a:pt x="142" y="395"/>
                        <a:pt x="194" y="396"/>
                      </a:cubicBezTo>
                      <a:cubicBezTo>
                        <a:pt x="195" y="396"/>
                        <a:pt x="195" y="396"/>
                        <a:pt x="195" y="396"/>
                      </a:cubicBezTo>
                      <a:cubicBezTo>
                        <a:pt x="196" y="396"/>
                        <a:pt x="197" y="396"/>
                        <a:pt x="198" y="396"/>
                      </a:cubicBezTo>
                      <a:cubicBezTo>
                        <a:pt x="303" y="396"/>
                        <a:pt x="389" y="314"/>
                        <a:pt x="395" y="210"/>
                      </a:cubicBezTo>
                      <a:cubicBezTo>
                        <a:pt x="396" y="206"/>
                        <a:pt x="396" y="202"/>
                        <a:pt x="396" y="198"/>
                      </a:cubicBezTo>
                      <a:cubicBezTo>
                        <a:pt x="396" y="89"/>
                        <a:pt x="307" y="0"/>
                        <a:pt x="198" y="0"/>
                      </a:cubicBezTo>
                      <a:close/>
                      <a:moveTo>
                        <a:pt x="383" y="209"/>
                      </a:moveTo>
                      <a:cubicBezTo>
                        <a:pt x="378" y="307"/>
                        <a:pt x="296" y="384"/>
                        <a:pt x="198" y="384"/>
                      </a:cubicBezTo>
                      <a:cubicBezTo>
                        <a:pt x="197" y="384"/>
                        <a:pt x="196" y="384"/>
                        <a:pt x="196" y="384"/>
                      </a:cubicBezTo>
                      <a:cubicBezTo>
                        <a:pt x="194" y="384"/>
                        <a:pt x="194" y="384"/>
                        <a:pt x="194" y="384"/>
                      </a:cubicBezTo>
                      <a:cubicBezTo>
                        <a:pt x="94" y="382"/>
                        <a:pt x="12" y="299"/>
                        <a:pt x="12" y="198"/>
                      </a:cubicBezTo>
                      <a:cubicBezTo>
                        <a:pt x="12" y="96"/>
                        <a:pt x="95" y="12"/>
                        <a:pt x="198" y="12"/>
                      </a:cubicBezTo>
                      <a:cubicBezTo>
                        <a:pt x="300" y="12"/>
                        <a:pt x="384" y="96"/>
                        <a:pt x="384" y="198"/>
                      </a:cubicBezTo>
                      <a:cubicBezTo>
                        <a:pt x="384" y="202"/>
                        <a:pt x="384" y="205"/>
                        <a:pt x="383" y="20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9" name="Freeform: Shape 125">
                <a:extLst>
                  <a:ext uri="{FF2B5EF4-FFF2-40B4-BE49-F238E27FC236}">
                    <a16:creationId xmlns:a16="http://schemas.microsoft.com/office/drawing/2014/main" id="{0A49E5F0-4A05-7B4D-B4BF-E30881AC3564}"/>
                  </a:ext>
                </a:extLst>
              </p:cNvPr>
              <p:cNvSpPr>
                <a:spLocks noChangeAspect="1"/>
              </p:cNvSpPr>
              <p:nvPr/>
            </p:nvSpPr>
            <p:spPr>
              <a:xfrm>
                <a:off x="1726788" y="1750713"/>
                <a:ext cx="703152" cy="704159"/>
              </a:xfrm>
              <a:custGeom>
                <a:avLst/>
                <a:gdLst>
                  <a:gd name="connsiteX0" fmla="*/ 312851 w 703152"/>
                  <a:gd name="connsiteY0" fmla="*/ 0 h 704159"/>
                  <a:gd name="connsiteX1" fmla="*/ 703152 w 703152"/>
                  <a:gd name="connsiteY1" fmla="*/ 390301 h 704159"/>
                  <a:gd name="connsiteX2" fmla="*/ 681614 w 703152"/>
                  <a:gd name="connsiteY2" fmla="*/ 459684 h 704159"/>
                  <a:gd name="connsiteX3" fmla="*/ 457771 w 703152"/>
                  <a:gd name="connsiteY3" fmla="*/ 683527 h 704159"/>
                  <a:gd name="connsiteX4" fmla="*/ 391308 w 703152"/>
                  <a:gd name="connsiteY4" fmla="*/ 704159 h 704159"/>
                  <a:gd name="connsiteX5" fmla="*/ 0 w 703152"/>
                  <a:gd name="connsiteY5" fmla="*/ 312851 h 704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152" h="704159">
                    <a:moveTo>
                      <a:pt x="312851" y="0"/>
                    </a:moveTo>
                    <a:lnTo>
                      <a:pt x="703152" y="390301"/>
                    </a:lnTo>
                    <a:lnTo>
                      <a:pt x="681614" y="459684"/>
                    </a:lnTo>
                    <a:cubicBezTo>
                      <a:pt x="639045" y="560329"/>
                      <a:pt x="558416" y="640958"/>
                      <a:pt x="457771" y="683527"/>
                    </a:cubicBezTo>
                    <a:lnTo>
                      <a:pt x="391308" y="704159"/>
                    </a:lnTo>
                    <a:lnTo>
                      <a:pt x="0" y="312851"/>
                    </a:lnTo>
                    <a:close/>
                  </a:path>
                </a:pathLst>
              </a:custGeom>
              <a:solidFill>
                <a:schemeClr val="tx1">
                  <a:lumMod val="25000"/>
                  <a:lumOff val="75000"/>
                  <a:alpha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210" name="Group 209">
                <a:extLst>
                  <a:ext uri="{FF2B5EF4-FFF2-40B4-BE49-F238E27FC236}">
                    <a16:creationId xmlns:a16="http://schemas.microsoft.com/office/drawing/2014/main" id="{E5F64758-F4F5-E54C-8B21-A869108A8DDB}"/>
                  </a:ext>
                </a:extLst>
              </p:cNvPr>
              <p:cNvGrpSpPr/>
              <p:nvPr/>
            </p:nvGrpSpPr>
            <p:grpSpPr>
              <a:xfrm>
                <a:off x="1710945" y="1736509"/>
                <a:ext cx="614557" cy="614547"/>
                <a:chOff x="1710945" y="1736509"/>
                <a:chExt cx="614557" cy="614547"/>
              </a:xfrm>
            </p:grpSpPr>
            <p:sp>
              <p:nvSpPr>
                <p:cNvPr id="211" name="Freeform 5">
                  <a:extLst>
                    <a:ext uri="{FF2B5EF4-FFF2-40B4-BE49-F238E27FC236}">
                      <a16:creationId xmlns:a16="http://schemas.microsoft.com/office/drawing/2014/main" id="{7332A449-0AFA-EB43-937D-7CAEE735A656}"/>
                    </a:ext>
                  </a:extLst>
                </p:cNvPr>
                <p:cNvSpPr>
                  <a:spLocks/>
                </p:cNvSpPr>
                <p:nvPr/>
              </p:nvSpPr>
              <p:spPr bwMode="auto">
                <a:xfrm>
                  <a:off x="1710945" y="1736509"/>
                  <a:ext cx="614557" cy="614547"/>
                </a:xfrm>
                <a:custGeom>
                  <a:avLst/>
                  <a:gdLst>
                    <a:gd name="T0" fmla="*/ 406 w 866"/>
                    <a:gd name="T1" fmla="*/ 14 h 866"/>
                    <a:gd name="T2" fmla="*/ 459 w 866"/>
                    <a:gd name="T3" fmla="*/ 14 h 866"/>
                    <a:gd name="T4" fmla="*/ 852 w 866"/>
                    <a:gd name="T5" fmla="*/ 407 h 866"/>
                    <a:gd name="T6" fmla="*/ 852 w 866"/>
                    <a:gd name="T7" fmla="*/ 460 h 866"/>
                    <a:gd name="T8" fmla="*/ 460 w 866"/>
                    <a:gd name="T9" fmla="*/ 852 h 866"/>
                    <a:gd name="T10" fmla="*/ 407 w 866"/>
                    <a:gd name="T11" fmla="*/ 852 h 866"/>
                    <a:gd name="T12" fmla="*/ 14 w 866"/>
                    <a:gd name="T13" fmla="*/ 459 h 866"/>
                    <a:gd name="T14" fmla="*/ 14 w 866"/>
                    <a:gd name="T15" fmla="*/ 406 h 866"/>
                    <a:gd name="T16" fmla="*/ 406 w 866"/>
                    <a:gd name="T17" fmla="*/ 14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6" h="866">
                      <a:moveTo>
                        <a:pt x="406" y="14"/>
                      </a:moveTo>
                      <a:cubicBezTo>
                        <a:pt x="421" y="0"/>
                        <a:pt x="445" y="0"/>
                        <a:pt x="459" y="14"/>
                      </a:cubicBezTo>
                      <a:cubicBezTo>
                        <a:pt x="852" y="407"/>
                        <a:pt x="852" y="407"/>
                        <a:pt x="852" y="407"/>
                      </a:cubicBezTo>
                      <a:cubicBezTo>
                        <a:pt x="866" y="421"/>
                        <a:pt x="866" y="445"/>
                        <a:pt x="852" y="460"/>
                      </a:cubicBezTo>
                      <a:cubicBezTo>
                        <a:pt x="460" y="852"/>
                        <a:pt x="460" y="852"/>
                        <a:pt x="460" y="852"/>
                      </a:cubicBezTo>
                      <a:cubicBezTo>
                        <a:pt x="445" y="866"/>
                        <a:pt x="421" y="866"/>
                        <a:pt x="407" y="852"/>
                      </a:cubicBezTo>
                      <a:cubicBezTo>
                        <a:pt x="14" y="459"/>
                        <a:pt x="14" y="459"/>
                        <a:pt x="14" y="459"/>
                      </a:cubicBezTo>
                      <a:cubicBezTo>
                        <a:pt x="0" y="445"/>
                        <a:pt x="0" y="421"/>
                        <a:pt x="14" y="406"/>
                      </a:cubicBezTo>
                      <a:lnTo>
                        <a:pt x="406" y="14"/>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a:ea typeface="ＭＳ Ｐゴシック" pitchFamily="34" charset="-128"/>
                  </a:endParaRPr>
                </a:p>
              </p:txBody>
            </p:sp>
            <p:sp>
              <p:nvSpPr>
                <p:cNvPr id="212" name="Freeform 5">
                  <a:extLst>
                    <a:ext uri="{FF2B5EF4-FFF2-40B4-BE49-F238E27FC236}">
                      <a16:creationId xmlns:a16="http://schemas.microsoft.com/office/drawing/2014/main" id="{3D853580-6914-084C-AA61-42E3EA680365}"/>
                    </a:ext>
                  </a:extLst>
                </p:cNvPr>
                <p:cNvSpPr>
                  <a:spLocks/>
                </p:cNvSpPr>
                <p:nvPr/>
              </p:nvSpPr>
              <p:spPr bwMode="auto">
                <a:xfrm>
                  <a:off x="1781045" y="1806608"/>
                  <a:ext cx="474357" cy="474349"/>
                </a:xfrm>
                <a:custGeom>
                  <a:avLst/>
                  <a:gdLst>
                    <a:gd name="T0" fmla="*/ 406 w 866"/>
                    <a:gd name="T1" fmla="*/ 14 h 866"/>
                    <a:gd name="T2" fmla="*/ 459 w 866"/>
                    <a:gd name="T3" fmla="*/ 14 h 866"/>
                    <a:gd name="T4" fmla="*/ 852 w 866"/>
                    <a:gd name="T5" fmla="*/ 407 h 866"/>
                    <a:gd name="T6" fmla="*/ 852 w 866"/>
                    <a:gd name="T7" fmla="*/ 460 h 866"/>
                    <a:gd name="T8" fmla="*/ 460 w 866"/>
                    <a:gd name="T9" fmla="*/ 852 h 866"/>
                    <a:gd name="T10" fmla="*/ 407 w 866"/>
                    <a:gd name="T11" fmla="*/ 852 h 866"/>
                    <a:gd name="T12" fmla="*/ 14 w 866"/>
                    <a:gd name="T13" fmla="*/ 459 h 866"/>
                    <a:gd name="T14" fmla="*/ 14 w 866"/>
                    <a:gd name="T15" fmla="*/ 406 h 866"/>
                    <a:gd name="T16" fmla="*/ 406 w 866"/>
                    <a:gd name="T17" fmla="*/ 14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6" h="866">
                      <a:moveTo>
                        <a:pt x="406" y="14"/>
                      </a:moveTo>
                      <a:cubicBezTo>
                        <a:pt x="421" y="0"/>
                        <a:pt x="445" y="0"/>
                        <a:pt x="459" y="14"/>
                      </a:cubicBezTo>
                      <a:cubicBezTo>
                        <a:pt x="852" y="407"/>
                        <a:pt x="852" y="407"/>
                        <a:pt x="852" y="407"/>
                      </a:cubicBezTo>
                      <a:cubicBezTo>
                        <a:pt x="866" y="421"/>
                        <a:pt x="866" y="445"/>
                        <a:pt x="852" y="460"/>
                      </a:cubicBezTo>
                      <a:cubicBezTo>
                        <a:pt x="460" y="852"/>
                        <a:pt x="460" y="852"/>
                        <a:pt x="460" y="852"/>
                      </a:cubicBezTo>
                      <a:cubicBezTo>
                        <a:pt x="445" y="866"/>
                        <a:pt x="421" y="866"/>
                        <a:pt x="407" y="852"/>
                      </a:cubicBezTo>
                      <a:cubicBezTo>
                        <a:pt x="14" y="459"/>
                        <a:pt x="14" y="459"/>
                        <a:pt x="14" y="459"/>
                      </a:cubicBezTo>
                      <a:cubicBezTo>
                        <a:pt x="0" y="445"/>
                        <a:pt x="0" y="421"/>
                        <a:pt x="14" y="406"/>
                      </a:cubicBezTo>
                      <a:lnTo>
                        <a:pt x="406" y="1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8"/>
                  <a:endParaRPr lang="en-US">
                    <a:ea typeface="ＭＳ Ｐゴシック" pitchFamily="34" charset="-128"/>
                  </a:endParaRPr>
                </a:p>
              </p:txBody>
            </p:sp>
            <p:grpSp>
              <p:nvGrpSpPr>
                <p:cNvPr id="213" name="Group 212">
                  <a:extLst>
                    <a:ext uri="{FF2B5EF4-FFF2-40B4-BE49-F238E27FC236}">
                      <a16:creationId xmlns:a16="http://schemas.microsoft.com/office/drawing/2014/main" id="{AAB9ABA8-6171-EA42-93B5-A09DB08BB79F}"/>
                    </a:ext>
                  </a:extLst>
                </p:cNvPr>
                <p:cNvGrpSpPr/>
                <p:nvPr/>
              </p:nvGrpSpPr>
              <p:grpSpPr>
                <a:xfrm>
                  <a:off x="1876883" y="2002132"/>
                  <a:ext cx="266055" cy="83300"/>
                  <a:chOff x="1876883" y="2002132"/>
                  <a:chExt cx="266055" cy="83300"/>
                </a:xfrm>
                <a:solidFill>
                  <a:schemeClr val="tx2"/>
                </a:solidFill>
              </p:grpSpPr>
              <p:sp>
                <p:nvSpPr>
                  <p:cNvPr id="214" name="Freeform 26">
                    <a:extLst>
                      <a:ext uri="{FF2B5EF4-FFF2-40B4-BE49-F238E27FC236}">
                        <a16:creationId xmlns:a16="http://schemas.microsoft.com/office/drawing/2014/main" id="{BC15AD85-DF46-054C-BDDD-5277897A25A0}"/>
                      </a:ext>
                    </a:extLst>
                  </p:cNvPr>
                  <p:cNvSpPr>
                    <a:spLocks/>
                  </p:cNvSpPr>
                  <p:nvPr/>
                </p:nvSpPr>
                <p:spPr bwMode="auto">
                  <a:xfrm>
                    <a:off x="2075490" y="2004674"/>
                    <a:ext cx="67448" cy="80758"/>
                  </a:xfrm>
                  <a:custGeom>
                    <a:avLst/>
                    <a:gdLst>
                      <a:gd name="T0" fmla="*/ 227 w 410"/>
                      <a:gd name="T1" fmla="*/ 491 h 491"/>
                      <a:gd name="T2" fmla="*/ 0 w 410"/>
                      <a:gd name="T3" fmla="*/ 246 h 491"/>
                      <a:gd name="T4" fmla="*/ 227 w 410"/>
                      <a:gd name="T5" fmla="*/ 0 h 491"/>
                      <a:gd name="T6" fmla="*/ 390 w 410"/>
                      <a:gd name="T7" fmla="*/ 74 h 491"/>
                      <a:gd name="T8" fmla="*/ 387 w 410"/>
                      <a:gd name="T9" fmla="*/ 145 h 491"/>
                      <a:gd name="T10" fmla="*/ 316 w 410"/>
                      <a:gd name="T11" fmla="*/ 141 h 491"/>
                      <a:gd name="T12" fmla="*/ 227 w 410"/>
                      <a:gd name="T13" fmla="*/ 101 h 491"/>
                      <a:gd name="T14" fmla="*/ 100 w 410"/>
                      <a:gd name="T15" fmla="*/ 246 h 491"/>
                      <a:gd name="T16" fmla="*/ 227 w 410"/>
                      <a:gd name="T17" fmla="*/ 391 h 491"/>
                      <a:gd name="T18" fmla="*/ 316 w 410"/>
                      <a:gd name="T19" fmla="*/ 349 h 491"/>
                      <a:gd name="T20" fmla="*/ 387 w 410"/>
                      <a:gd name="T21" fmla="*/ 345 h 491"/>
                      <a:gd name="T22" fmla="*/ 391 w 410"/>
                      <a:gd name="T23" fmla="*/ 416 h 491"/>
                      <a:gd name="T24" fmla="*/ 227 w 410"/>
                      <a:gd name="T25" fmla="*/ 49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0" h="491">
                        <a:moveTo>
                          <a:pt x="227" y="491"/>
                        </a:moveTo>
                        <a:cubicBezTo>
                          <a:pt x="102" y="491"/>
                          <a:pt x="0" y="381"/>
                          <a:pt x="0" y="246"/>
                        </a:cubicBezTo>
                        <a:cubicBezTo>
                          <a:pt x="0" y="110"/>
                          <a:pt x="102" y="0"/>
                          <a:pt x="227" y="0"/>
                        </a:cubicBezTo>
                        <a:cubicBezTo>
                          <a:pt x="289" y="0"/>
                          <a:pt x="347" y="27"/>
                          <a:pt x="390" y="74"/>
                        </a:cubicBezTo>
                        <a:cubicBezTo>
                          <a:pt x="409" y="94"/>
                          <a:pt x="407" y="126"/>
                          <a:pt x="387" y="145"/>
                        </a:cubicBezTo>
                        <a:cubicBezTo>
                          <a:pt x="366" y="163"/>
                          <a:pt x="334" y="162"/>
                          <a:pt x="316" y="141"/>
                        </a:cubicBezTo>
                        <a:cubicBezTo>
                          <a:pt x="292" y="115"/>
                          <a:pt x="260" y="101"/>
                          <a:pt x="227" y="101"/>
                        </a:cubicBezTo>
                        <a:cubicBezTo>
                          <a:pt x="157" y="101"/>
                          <a:pt x="100" y="166"/>
                          <a:pt x="100" y="246"/>
                        </a:cubicBezTo>
                        <a:cubicBezTo>
                          <a:pt x="100" y="326"/>
                          <a:pt x="157" y="391"/>
                          <a:pt x="227" y="391"/>
                        </a:cubicBezTo>
                        <a:cubicBezTo>
                          <a:pt x="261" y="391"/>
                          <a:pt x="292" y="376"/>
                          <a:pt x="316" y="349"/>
                        </a:cubicBezTo>
                        <a:cubicBezTo>
                          <a:pt x="335" y="328"/>
                          <a:pt x="367" y="327"/>
                          <a:pt x="387" y="345"/>
                        </a:cubicBezTo>
                        <a:cubicBezTo>
                          <a:pt x="408" y="364"/>
                          <a:pt x="410" y="395"/>
                          <a:pt x="391" y="416"/>
                        </a:cubicBezTo>
                        <a:cubicBezTo>
                          <a:pt x="348" y="464"/>
                          <a:pt x="290" y="491"/>
                          <a:pt x="227" y="4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7">
                    <a:extLst>
                      <a:ext uri="{FF2B5EF4-FFF2-40B4-BE49-F238E27FC236}">
                        <a16:creationId xmlns:a16="http://schemas.microsoft.com/office/drawing/2014/main" id="{69242A3C-AF0E-3A49-AB22-DBDDC486181D}"/>
                      </a:ext>
                    </a:extLst>
                  </p:cNvPr>
                  <p:cNvSpPr>
                    <a:spLocks noEditPoints="1"/>
                  </p:cNvSpPr>
                  <p:nvPr/>
                </p:nvSpPr>
                <p:spPr bwMode="auto">
                  <a:xfrm>
                    <a:off x="1955997" y="2004226"/>
                    <a:ext cx="50399" cy="81206"/>
                  </a:xfrm>
                  <a:custGeom>
                    <a:avLst/>
                    <a:gdLst>
                      <a:gd name="T0" fmla="*/ 162 w 307"/>
                      <a:gd name="T1" fmla="*/ 0 h 494"/>
                      <a:gd name="T2" fmla="*/ 50 w 307"/>
                      <a:gd name="T3" fmla="*/ 0 h 494"/>
                      <a:gd name="T4" fmla="*/ 0 w 307"/>
                      <a:gd name="T5" fmla="*/ 50 h 494"/>
                      <a:gd name="T6" fmla="*/ 0 w 307"/>
                      <a:gd name="T7" fmla="*/ 444 h 494"/>
                      <a:gd name="T8" fmla="*/ 50 w 307"/>
                      <a:gd name="T9" fmla="*/ 494 h 494"/>
                      <a:gd name="T10" fmla="*/ 100 w 307"/>
                      <a:gd name="T11" fmla="*/ 444 h 494"/>
                      <a:gd name="T12" fmla="*/ 100 w 307"/>
                      <a:gd name="T13" fmla="*/ 309 h 494"/>
                      <a:gd name="T14" fmla="*/ 162 w 307"/>
                      <a:gd name="T15" fmla="*/ 309 h 494"/>
                      <a:gd name="T16" fmla="*/ 307 w 307"/>
                      <a:gd name="T17" fmla="*/ 154 h 494"/>
                      <a:gd name="T18" fmla="*/ 162 w 307"/>
                      <a:gd name="T19" fmla="*/ 0 h 494"/>
                      <a:gd name="T20" fmla="*/ 162 w 307"/>
                      <a:gd name="T21" fmla="*/ 208 h 494"/>
                      <a:gd name="T22" fmla="*/ 100 w 307"/>
                      <a:gd name="T23" fmla="*/ 208 h 494"/>
                      <a:gd name="T24" fmla="*/ 100 w 307"/>
                      <a:gd name="T25" fmla="*/ 100 h 494"/>
                      <a:gd name="T26" fmla="*/ 162 w 307"/>
                      <a:gd name="T27" fmla="*/ 100 h 494"/>
                      <a:gd name="T28" fmla="*/ 207 w 307"/>
                      <a:gd name="T29" fmla="*/ 154 h 494"/>
                      <a:gd name="T30" fmla="*/ 162 w 307"/>
                      <a:gd name="T31" fmla="*/ 208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7" h="494">
                        <a:moveTo>
                          <a:pt x="162" y="0"/>
                        </a:moveTo>
                        <a:cubicBezTo>
                          <a:pt x="50" y="0"/>
                          <a:pt x="50" y="0"/>
                          <a:pt x="50" y="0"/>
                        </a:cubicBezTo>
                        <a:cubicBezTo>
                          <a:pt x="22" y="0"/>
                          <a:pt x="0" y="22"/>
                          <a:pt x="0" y="50"/>
                        </a:cubicBezTo>
                        <a:cubicBezTo>
                          <a:pt x="0" y="444"/>
                          <a:pt x="0" y="444"/>
                          <a:pt x="0" y="444"/>
                        </a:cubicBezTo>
                        <a:cubicBezTo>
                          <a:pt x="0" y="471"/>
                          <a:pt x="22" y="494"/>
                          <a:pt x="50" y="494"/>
                        </a:cubicBezTo>
                        <a:cubicBezTo>
                          <a:pt x="78" y="494"/>
                          <a:pt x="100" y="471"/>
                          <a:pt x="100" y="444"/>
                        </a:cubicBezTo>
                        <a:cubicBezTo>
                          <a:pt x="100" y="309"/>
                          <a:pt x="100" y="309"/>
                          <a:pt x="100" y="309"/>
                        </a:cubicBezTo>
                        <a:cubicBezTo>
                          <a:pt x="162" y="309"/>
                          <a:pt x="162" y="309"/>
                          <a:pt x="162" y="309"/>
                        </a:cubicBezTo>
                        <a:cubicBezTo>
                          <a:pt x="233" y="309"/>
                          <a:pt x="307" y="251"/>
                          <a:pt x="307" y="154"/>
                        </a:cubicBezTo>
                        <a:cubicBezTo>
                          <a:pt x="307" y="58"/>
                          <a:pt x="233" y="0"/>
                          <a:pt x="162" y="0"/>
                        </a:cubicBezTo>
                        <a:close/>
                        <a:moveTo>
                          <a:pt x="162" y="208"/>
                        </a:moveTo>
                        <a:cubicBezTo>
                          <a:pt x="100" y="208"/>
                          <a:pt x="100" y="208"/>
                          <a:pt x="100" y="208"/>
                        </a:cubicBezTo>
                        <a:cubicBezTo>
                          <a:pt x="100" y="100"/>
                          <a:pt x="100" y="100"/>
                          <a:pt x="100" y="100"/>
                        </a:cubicBezTo>
                        <a:cubicBezTo>
                          <a:pt x="162" y="100"/>
                          <a:pt x="162" y="100"/>
                          <a:pt x="162" y="100"/>
                        </a:cubicBezTo>
                        <a:cubicBezTo>
                          <a:pt x="174" y="100"/>
                          <a:pt x="207" y="110"/>
                          <a:pt x="207" y="154"/>
                        </a:cubicBezTo>
                        <a:cubicBezTo>
                          <a:pt x="207" y="199"/>
                          <a:pt x="174" y="208"/>
                          <a:pt x="162" y="2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8">
                    <a:extLst>
                      <a:ext uri="{FF2B5EF4-FFF2-40B4-BE49-F238E27FC236}">
                        <a16:creationId xmlns:a16="http://schemas.microsoft.com/office/drawing/2014/main" id="{346DE6CA-0AA6-6C44-B21A-9500A688F75E}"/>
                      </a:ext>
                    </a:extLst>
                  </p:cNvPr>
                  <p:cNvSpPr>
                    <a:spLocks/>
                  </p:cNvSpPr>
                  <p:nvPr/>
                </p:nvSpPr>
                <p:spPr bwMode="auto">
                  <a:xfrm>
                    <a:off x="2012378" y="2004375"/>
                    <a:ext cx="57129" cy="81057"/>
                  </a:xfrm>
                  <a:custGeom>
                    <a:avLst/>
                    <a:gdLst>
                      <a:gd name="T0" fmla="*/ 297 w 347"/>
                      <a:gd name="T1" fmla="*/ 392 h 493"/>
                      <a:gd name="T2" fmla="*/ 224 w 347"/>
                      <a:gd name="T3" fmla="*/ 392 h 493"/>
                      <a:gd name="T4" fmla="*/ 224 w 347"/>
                      <a:gd name="T5" fmla="*/ 101 h 493"/>
                      <a:gd name="T6" fmla="*/ 297 w 347"/>
                      <a:gd name="T7" fmla="*/ 101 h 493"/>
                      <a:gd name="T8" fmla="*/ 347 w 347"/>
                      <a:gd name="T9" fmla="*/ 51 h 493"/>
                      <a:gd name="T10" fmla="*/ 297 w 347"/>
                      <a:gd name="T11" fmla="*/ 0 h 493"/>
                      <a:gd name="T12" fmla="*/ 50 w 347"/>
                      <a:gd name="T13" fmla="*/ 0 h 493"/>
                      <a:gd name="T14" fmla="*/ 0 w 347"/>
                      <a:gd name="T15" fmla="*/ 51 h 493"/>
                      <a:gd name="T16" fmla="*/ 50 w 347"/>
                      <a:gd name="T17" fmla="*/ 101 h 493"/>
                      <a:gd name="T18" fmla="*/ 123 w 347"/>
                      <a:gd name="T19" fmla="*/ 101 h 493"/>
                      <a:gd name="T20" fmla="*/ 123 w 347"/>
                      <a:gd name="T21" fmla="*/ 392 h 493"/>
                      <a:gd name="T22" fmla="*/ 50 w 347"/>
                      <a:gd name="T23" fmla="*/ 392 h 493"/>
                      <a:gd name="T24" fmla="*/ 0 w 347"/>
                      <a:gd name="T25" fmla="*/ 443 h 493"/>
                      <a:gd name="T26" fmla="*/ 50 w 347"/>
                      <a:gd name="T27" fmla="*/ 493 h 493"/>
                      <a:gd name="T28" fmla="*/ 297 w 347"/>
                      <a:gd name="T29" fmla="*/ 493 h 493"/>
                      <a:gd name="T30" fmla="*/ 347 w 347"/>
                      <a:gd name="T31" fmla="*/ 443 h 493"/>
                      <a:gd name="T32" fmla="*/ 297 w 347"/>
                      <a:gd name="T33" fmla="*/ 39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7" h="493">
                        <a:moveTo>
                          <a:pt x="297" y="392"/>
                        </a:moveTo>
                        <a:cubicBezTo>
                          <a:pt x="224" y="392"/>
                          <a:pt x="224" y="392"/>
                          <a:pt x="224" y="392"/>
                        </a:cubicBezTo>
                        <a:cubicBezTo>
                          <a:pt x="224" y="101"/>
                          <a:pt x="224" y="101"/>
                          <a:pt x="224" y="101"/>
                        </a:cubicBezTo>
                        <a:cubicBezTo>
                          <a:pt x="297" y="101"/>
                          <a:pt x="297" y="101"/>
                          <a:pt x="297" y="101"/>
                        </a:cubicBezTo>
                        <a:cubicBezTo>
                          <a:pt x="325" y="101"/>
                          <a:pt x="347" y="78"/>
                          <a:pt x="347" y="51"/>
                        </a:cubicBezTo>
                        <a:cubicBezTo>
                          <a:pt x="347" y="23"/>
                          <a:pt x="325" y="0"/>
                          <a:pt x="297" y="0"/>
                        </a:cubicBezTo>
                        <a:cubicBezTo>
                          <a:pt x="50" y="0"/>
                          <a:pt x="50" y="0"/>
                          <a:pt x="50" y="0"/>
                        </a:cubicBezTo>
                        <a:cubicBezTo>
                          <a:pt x="22" y="0"/>
                          <a:pt x="0" y="23"/>
                          <a:pt x="0" y="51"/>
                        </a:cubicBezTo>
                        <a:cubicBezTo>
                          <a:pt x="0" y="78"/>
                          <a:pt x="22" y="101"/>
                          <a:pt x="50" y="101"/>
                        </a:cubicBezTo>
                        <a:cubicBezTo>
                          <a:pt x="123" y="101"/>
                          <a:pt x="123" y="101"/>
                          <a:pt x="123" y="101"/>
                        </a:cubicBezTo>
                        <a:cubicBezTo>
                          <a:pt x="123" y="392"/>
                          <a:pt x="123" y="392"/>
                          <a:pt x="123" y="392"/>
                        </a:cubicBezTo>
                        <a:cubicBezTo>
                          <a:pt x="50" y="392"/>
                          <a:pt x="50" y="392"/>
                          <a:pt x="50" y="392"/>
                        </a:cubicBezTo>
                        <a:cubicBezTo>
                          <a:pt x="22" y="392"/>
                          <a:pt x="0" y="415"/>
                          <a:pt x="0" y="443"/>
                        </a:cubicBezTo>
                        <a:cubicBezTo>
                          <a:pt x="0" y="470"/>
                          <a:pt x="22" y="493"/>
                          <a:pt x="50" y="493"/>
                        </a:cubicBezTo>
                        <a:cubicBezTo>
                          <a:pt x="297" y="493"/>
                          <a:pt x="297" y="493"/>
                          <a:pt x="297" y="493"/>
                        </a:cubicBezTo>
                        <a:cubicBezTo>
                          <a:pt x="325" y="493"/>
                          <a:pt x="347" y="470"/>
                          <a:pt x="347" y="443"/>
                        </a:cubicBezTo>
                        <a:cubicBezTo>
                          <a:pt x="347" y="415"/>
                          <a:pt x="325" y="392"/>
                          <a:pt x="297" y="3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9">
                    <a:extLst>
                      <a:ext uri="{FF2B5EF4-FFF2-40B4-BE49-F238E27FC236}">
                        <a16:creationId xmlns:a16="http://schemas.microsoft.com/office/drawing/2014/main" id="{F57222AA-1D3B-0C4B-8BB8-A6171653B810}"/>
                      </a:ext>
                    </a:extLst>
                  </p:cNvPr>
                  <p:cNvSpPr>
                    <a:spLocks noEditPoints="1"/>
                  </p:cNvSpPr>
                  <p:nvPr/>
                </p:nvSpPr>
                <p:spPr bwMode="auto">
                  <a:xfrm>
                    <a:off x="1876883" y="2002132"/>
                    <a:ext cx="73132" cy="83300"/>
                  </a:xfrm>
                  <a:custGeom>
                    <a:avLst/>
                    <a:gdLst>
                      <a:gd name="T0" fmla="*/ 434 w 444"/>
                      <a:gd name="T1" fmla="*/ 437 h 506"/>
                      <a:gd name="T2" fmla="*/ 268 w 444"/>
                      <a:gd name="T3" fmla="*/ 31 h 506"/>
                      <a:gd name="T4" fmla="*/ 268 w 444"/>
                      <a:gd name="T5" fmla="*/ 31 h 506"/>
                      <a:gd name="T6" fmla="*/ 245 w 444"/>
                      <a:gd name="T7" fmla="*/ 6 h 506"/>
                      <a:gd name="T8" fmla="*/ 241 w 444"/>
                      <a:gd name="T9" fmla="*/ 4 h 506"/>
                      <a:gd name="T10" fmla="*/ 241 w 444"/>
                      <a:gd name="T11" fmla="*/ 4 h 506"/>
                      <a:gd name="T12" fmla="*/ 237 w 444"/>
                      <a:gd name="T13" fmla="*/ 2 h 506"/>
                      <a:gd name="T14" fmla="*/ 232 w 444"/>
                      <a:gd name="T15" fmla="*/ 1 h 506"/>
                      <a:gd name="T16" fmla="*/ 227 w 444"/>
                      <a:gd name="T17" fmla="*/ 0 h 506"/>
                      <a:gd name="T18" fmla="*/ 222 w 444"/>
                      <a:gd name="T19" fmla="*/ 0 h 506"/>
                      <a:gd name="T20" fmla="*/ 217 w 444"/>
                      <a:gd name="T21" fmla="*/ 0 h 506"/>
                      <a:gd name="T22" fmla="*/ 212 w 444"/>
                      <a:gd name="T23" fmla="*/ 1 h 506"/>
                      <a:gd name="T24" fmla="*/ 207 w 444"/>
                      <a:gd name="T25" fmla="*/ 2 h 506"/>
                      <a:gd name="T26" fmla="*/ 203 w 444"/>
                      <a:gd name="T27" fmla="*/ 4 h 506"/>
                      <a:gd name="T28" fmla="*/ 203 w 444"/>
                      <a:gd name="T29" fmla="*/ 4 h 506"/>
                      <a:gd name="T30" fmla="*/ 199 w 444"/>
                      <a:gd name="T31" fmla="*/ 6 h 506"/>
                      <a:gd name="T32" fmla="*/ 176 w 444"/>
                      <a:gd name="T33" fmla="*/ 31 h 506"/>
                      <a:gd name="T34" fmla="*/ 176 w 444"/>
                      <a:gd name="T35" fmla="*/ 31 h 506"/>
                      <a:gd name="T36" fmla="*/ 10 w 444"/>
                      <a:gd name="T37" fmla="*/ 437 h 506"/>
                      <a:gd name="T38" fmla="*/ 38 w 444"/>
                      <a:gd name="T39" fmla="*/ 503 h 506"/>
                      <a:gd name="T40" fmla="*/ 57 w 444"/>
                      <a:gd name="T41" fmla="*/ 506 h 506"/>
                      <a:gd name="T42" fmla="*/ 103 w 444"/>
                      <a:gd name="T43" fmla="*/ 475 h 506"/>
                      <a:gd name="T44" fmla="*/ 137 w 444"/>
                      <a:gd name="T45" fmla="*/ 392 h 506"/>
                      <a:gd name="T46" fmla="*/ 307 w 444"/>
                      <a:gd name="T47" fmla="*/ 392 h 506"/>
                      <a:gd name="T48" fmla="*/ 341 w 444"/>
                      <a:gd name="T49" fmla="*/ 475 h 506"/>
                      <a:gd name="T50" fmla="*/ 387 w 444"/>
                      <a:gd name="T51" fmla="*/ 506 h 506"/>
                      <a:gd name="T52" fmla="*/ 406 w 444"/>
                      <a:gd name="T53" fmla="*/ 503 h 506"/>
                      <a:gd name="T54" fmla="*/ 434 w 444"/>
                      <a:gd name="T55" fmla="*/ 437 h 506"/>
                      <a:gd name="T56" fmla="*/ 178 w 444"/>
                      <a:gd name="T57" fmla="*/ 292 h 506"/>
                      <a:gd name="T58" fmla="*/ 222 w 444"/>
                      <a:gd name="T59" fmla="*/ 183 h 506"/>
                      <a:gd name="T60" fmla="*/ 266 w 444"/>
                      <a:gd name="T61" fmla="*/ 292 h 506"/>
                      <a:gd name="T62" fmla="*/ 178 w 444"/>
                      <a:gd name="T63" fmla="*/ 292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06">
                        <a:moveTo>
                          <a:pt x="434" y="437"/>
                        </a:moveTo>
                        <a:cubicBezTo>
                          <a:pt x="268" y="31"/>
                          <a:pt x="268" y="31"/>
                          <a:pt x="268" y="31"/>
                        </a:cubicBezTo>
                        <a:cubicBezTo>
                          <a:pt x="268" y="31"/>
                          <a:pt x="268" y="31"/>
                          <a:pt x="268" y="31"/>
                        </a:cubicBezTo>
                        <a:cubicBezTo>
                          <a:pt x="264" y="20"/>
                          <a:pt x="256" y="11"/>
                          <a:pt x="245" y="6"/>
                        </a:cubicBezTo>
                        <a:cubicBezTo>
                          <a:pt x="244" y="5"/>
                          <a:pt x="243" y="4"/>
                          <a:pt x="241" y="4"/>
                        </a:cubicBezTo>
                        <a:cubicBezTo>
                          <a:pt x="241" y="4"/>
                          <a:pt x="241" y="4"/>
                          <a:pt x="241" y="4"/>
                        </a:cubicBezTo>
                        <a:cubicBezTo>
                          <a:pt x="240" y="3"/>
                          <a:pt x="238" y="3"/>
                          <a:pt x="237" y="2"/>
                        </a:cubicBezTo>
                        <a:cubicBezTo>
                          <a:pt x="235" y="2"/>
                          <a:pt x="233" y="1"/>
                          <a:pt x="232" y="1"/>
                        </a:cubicBezTo>
                        <a:cubicBezTo>
                          <a:pt x="230" y="1"/>
                          <a:pt x="228" y="1"/>
                          <a:pt x="227" y="0"/>
                        </a:cubicBezTo>
                        <a:cubicBezTo>
                          <a:pt x="225" y="0"/>
                          <a:pt x="224" y="0"/>
                          <a:pt x="222" y="0"/>
                        </a:cubicBezTo>
                        <a:cubicBezTo>
                          <a:pt x="220" y="0"/>
                          <a:pt x="219" y="0"/>
                          <a:pt x="217" y="0"/>
                        </a:cubicBezTo>
                        <a:cubicBezTo>
                          <a:pt x="216" y="1"/>
                          <a:pt x="214" y="1"/>
                          <a:pt x="212" y="1"/>
                        </a:cubicBezTo>
                        <a:cubicBezTo>
                          <a:pt x="211" y="1"/>
                          <a:pt x="209" y="2"/>
                          <a:pt x="207" y="2"/>
                        </a:cubicBezTo>
                        <a:cubicBezTo>
                          <a:pt x="206" y="3"/>
                          <a:pt x="204" y="3"/>
                          <a:pt x="203" y="4"/>
                        </a:cubicBezTo>
                        <a:cubicBezTo>
                          <a:pt x="203" y="4"/>
                          <a:pt x="203" y="4"/>
                          <a:pt x="203" y="4"/>
                        </a:cubicBezTo>
                        <a:cubicBezTo>
                          <a:pt x="202" y="4"/>
                          <a:pt x="200" y="5"/>
                          <a:pt x="199" y="6"/>
                        </a:cubicBezTo>
                        <a:cubicBezTo>
                          <a:pt x="188" y="11"/>
                          <a:pt x="180" y="20"/>
                          <a:pt x="176" y="31"/>
                        </a:cubicBezTo>
                        <a:cubicBezTo>
                          <a:pt x="176" y="31"/>
                          <a:pt x="176" y="31"/>
                          <a:pt x="176" y="31"/>
                        </a:cubicBezTo>
                        <a:cubicBezTo>
                          <a:pt x="10" y="437"/>
                          <a:pt x="10" y="437"/>
                          <a:pt x="10" y="437"/>
                        </a:cubicBezTo>
                        <a:cubicBezTo>
                          <a:pt x="0" y="463"/>
                          <a:pt x="12" y="492"/>
                          <a:pt x="38" y="503"/>
                        </a:cubicBezTo>
                        <a:cubicBezTo>
                          <a:pt x="44" y="505"/>
                          <a:pt x="51" y="506"/>
                          <a:pt x="57" y="506"/>
                        </a:cubicBezTo>
                        <a:cubicBezTo>
                          <a:pt x="77" y="506"/>
                          <a:pt x="96" y="495"/>
                          <a:pt x="103" y="475"/>
                        </a:cubicBezTo>
                        <a:cubicBezTo>
                          <a:pt x="137" y="392"/>
                          <a:pt x="137" y="392"/>
                          <a:pt x="137" y="392"/>
                        </a:cubicBezTo>
                        <a:cubicBezTo>
                          <a:pt x="307" y="392"/>
                          <a:pt x="307" y="392"/>
                          <a:pt x="307" y="392"/>
                        </a:cubicBezTo>
                        <a:cubicBezTo>
                          <a:pt x="341" y="475"/>
                          <a:pt x="341" y="475"/>
                          <a:pt x="341" y="475"/>
                        </a:cubicBezTo>
                        <a:cubicBezTo>
                          <a:pt x="348" y="495"/>
                          <a:pt x="367" y="506"/>
                          <a:pt x="387" y="506"/>
                        </a:cubicBezTo>
                        <a:cubicBezTo>
                          <a:pt x="393" y="506"/>
                          <a:pt x="400" y="505"/>
                          <a:pt x="406" y="503"/>
                        </a:cubicBezTo>
                        <a:cubicBezTo>
                          <a:pt x="432" y="492"/>
                          <a:pt x="444" y="463"/>
                          <a:pt x="434" y="437"/>
                        </a:cubicBezTo>
                        <a:close/>
                        <a:moveTo>
                          <a:pt x="178" y="292"/>
                        </a:moveTo>
                        <a:cubicBezTo>
                          <a:pt x="222" y="183"/>
                          <a:pt x="222" y="183"/>
                          <a:pt x="222" y="183"/>
                        </a:cubicBezTo>
                        <a:cubicBezTo>
                          <a:pt x="266" y="292"/>
                          <a:pt x="266" y="292"/>
                          <a:pt x="266" y="292"/>
                        </a:cubicBezTo>
                        <a:lnTo>
                          <a:pt x="178" y="2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sp>
        <p:nvSpPr>
          <p:cNvPr id="8" name="TextBox 7">
            <a:extLst>
              <a:ext uri="{FF2B5EF4-FFF2-40B4-BE49-F238E27FC236}">
                <a16:creationId xmlns:a16="http://schemas.microsoft.com/office/drawing/2014/main" id="{605D49F3-3E58-2E44-94A6-186584325B9E}"/>
              </a:ext>
            </a:extLst>
          </p:cNvPr>
          <p:cNvSpPr txBox="1"/>
          <p:nvPr/>
        </p:nvSpPr>
        <p:spPr>
          <a:xfrm>
            <a:off x="4946447" y="3792253"/>
            <a:ext cx="1313539" cy="246221"/>
          </a:xfrm>
          <a:prstGeom prst="rect">
            <a:avLst/>
          </a:prstGeom>
          <a:noFill/>
        </p:spPr>
        <p:txBody>
          <a:bodyPr wrap="square" rtlCol="0">
            <a:spAutoFit/>
          </a:bodyPr>
          <a:lstStyle/>
          <a:p>
            <a:pPr algn="ctr"/>
            <a:r>
              <a:rPr lang="en-US" sz="1000" dirty="0">
                <a:solidFill>
                  <a:schemeClr val="accent5"/>
                </a:solidFill>
                <a:latin typeface="+mn-lt"/>
              </a:rPr>
              <a:t>ACI Remote Leaf</a:t>
            </a:r>
          </a:p>
        </p:txBody>
      </p:sp>
      <p:sp>
        <p:nvSpPr>
          <p:cNvPr id="389" name="TextBox 388">
            <a:extLst>
              <a:ext uri="{FF2B5EF4-FFF2-40B4-BE49-F238E27FC236}">
                <a16:creationId xmlns:a16="http://schemas.microsoft.com/office/drawing/2014/main" id="{D16B7605-1880-DB40-8BE5-CB6E2EFE8B58}"/>
              </a:ext>
            </a:extLst>
          </p:cNvPr>
          <p:cNvSpPr txBox="1"/>
          <p:nvPr/>
        </p:nvSpPr>
        <p:spPr>
          <a:xfrm>
            <a:off x="264331" y="3717144"/>
            <a:ext cx="1313539" cy="246221"/>
          </a:xfrm>
          <a:prstGeom prst="rect">
            <a:avLst/>
          </a:prstGeom>
          <a:noFill/>
        </p:spPr>
        <p:txBody>
          <a:bodyPr wrap="square" rtlCol="0">
            <a:spAutoFit/>
          </a:bodyPr>
          <a:lstStyle/>
          <a:p>
            <a:pPr algn="ctr"/>
            <a:r>
              <a:rPr lang="en-US" sz="1000" dirty="0">
                <a:solidFill>
                  <a:schemeClr val="accent5"/>
                </a:solidFill>
                <a:latin typeface="+mn-lt"/>
              </a:rPr>
              <a:t>ACI Site A</a:t>
            </a:r>
          </a:p>
        </p:txBody>
      </p:sp>
      <p:sp>
        <p:nvSpPr>
          <p:cNvPr id="390" name="TextBox 389">
            <a:extLst>
              <a:ext uri="{FF2B5EF4-FFF2-40B4-BE49-F238E27FC236}">
                <a16:creationId xmlns:a16="http://schemas.microsoft.com/office/drawing/2014/main" id="{76B8255B-FB37-9048-B9A6-9D472CF13657}"/>
              </a:ext>
            </a:extLst>
          </p:cNvPr>
          <p:cNvSpPr txBox="1"/>
          <p:nvPr/>
        </p:nvSpPr>
        <p:spPr>
          <a:xfrm>
            <a:off x="1732526" y="3891126"/>
            <a:ext cx="1313539" cy="246221"/>
          </a:xfrm>
          <a:prstGeom prst="rect">
            <a:avLst/>
          </a:prstGeom>
          <a:noFill/>
        </p:spPr>
        <p:txBody>
          <a:bodyPr wrap="square" rtlCol="0">
            <a:spAutoFit/>
          </a:bodyPr>
          <a:lstStyle/>
          <a:p>
            <a:pPr algn="ctr"/>
            <a:r>
              <a:rPr lang="en-US" sz="1000" dirty="0">
                <a:solidFill>
                  <a:schemeClr val="accent5"/>
                </a:solidFill>
                <a:latin typeface="+mn-lt"/>
              </a:rPr>
              <a:t>ACI Site B</a:t>
            </a:r>
          </a:p>
        </p:txBody>
      </p:sp>
    </p:spTree>
    <p:extLst>
      <p:ext uri="{BB962C8B-B14F-4D97-AF65-F5344CB8AC3E}">
        <p14:creationId xmlns:p14="http://schemas.microsoft.com/office/powerpoint/2010/main" val="298477774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F4388-8F31-244F-A776-EF59AAE09C05}"/>
              </a:ext>
            </a:extLst>
          </p:cNvPr>
          <p:cNvSpPr>
            <a:spLocks noGrp="1"/>
          </p:cNvSpPr>
          <p:nvPr>
            <p:ph type="title"/>
          </p:nvPr>
        </p:nvSpPr>
        <p:spPr/>
        <p:txBody>
          <a:bodyPr/>
          <a:lstStyle/>
          <a:p>
            <a:r>
              <a:rPr lang="en-US" dirty="0"/>
              <a:t>It’s all about</a:t>
            </a:r>
            <a:br>
              <a:rPr lang="en-US" dirty="0"/>
            </a:br>
            <a:r>
              <a:rPr lang="en-US" dirty="0"/>
              <a:t>the applications</a:t>
            </a:r>
          </a:p>
        </p:txBody>
      </p:sp>
      <p:pic>
        <p:nvPicPr>
          <p:cNvPr id="10" name="Picture Placeholder 9">
            <a:extLst>
              <a:ext uri="{FF2B5EF4-FFF2-40B4-BE49-F238E27FC236}">
                <a16:creationId xmlns:a16="http://schemas.microsoft.com/office/drawing/2014/main" id="{3432F60C-0E02-524B-9C38-8BA4074EBCA0}"/>
              </a:ext>
            </a:extLst>
          </p:cNvPr>
          <p:cNvPicPr>
            <a:picLocks noGrp="1" noChangeAspect="1"/>
          </p:cNvPicPr>
          <p:nvPr>
            <p:ph type="pic" sz="quarter" idx="10"/>
          </p:nvPr>
        </p:nvPicPr>
        <p:blipFill>
          <a:blip r:embed="rId3" cstate="print">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59234267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0" name="Group 309">
            <a:extLst>
              <a:ext uri="{FF2B5EF4-FFF2-40B4-BE49-F238E27FC236}">
                <a16:creationId xmlns:a16="http://schemas.microsoft.com/office/drawing/2014/main" id="{7694F0B1-D2F6-EE4A-9C9D-C9E45E22D0F8}"/>
              </a:ext>
            </a:extLst>
          </p:cNvPr>
          <p:cNvGrpSpPr/>
          <p:nvPr/>
        </p:nvGrpSpPr>
        <p:grpSpPr>
          <a:xfrm>
            <a:off x="4826018" y="1240220"/>
            <a:ext cx="3877410" cy="3447392"/>
            <a:chOff x="5624169" y="1073150"/>
            <a:chExt cx="2729255" cy="3864289"/>
          </a:xfrm>
        </p:grpSpPr>
        <p:sp>
          <p:nvSpPr>
            <p:cNvPr id="311" name="Round Same Side Corner Rectangle 310">
              <a:extLst>
                <a:ext uri="{FF2B5EF4-FFF2-40B4-BE49-F238E27FC236}">
                  <a16:creationId xmlns:a16="http://schemas.microsoft.com/office/drawing/2014/main" id="{85090CA0-CDF5-8940-9B60-DDA05DFC356F}"/>
                </a:ext>
              </a:extLst>
            </p:cNvPr>
            <p:cNvSpPr/>
            <p:nvPr/>
          </p:nvSpPr>
          <p:spPr>
            <a:xfrm>
              <a:off x="5624169" y="1633984"/>
              <a:ext cx="2729255" cy="3303455"/>
            </a:xfrm>
            <a:prstGeom prst="round2SameRect">
              <a:avLst>
                <a:gd name="adj1" fmla="val 0"/>
                <a:gd name="adj2" fmla="val 2040"/>
              </a:avLst>
            </a:prstGeom>
            <a:solidFill>
              <a:srgbClr val="FFFFFF">
                <a:lumMod val="95000"/>
              </a:srgbClr>
            </a:solidFill>
            <a:ln w="25400" cap="flat" cmpd="sng" algn="ctr">
              <a:noFill/>
              <a:prstDash val="solid"/>
            </a:ln>
            <a:effectLst/>
          </p:spPr>
          <p:txBody>
            <a:bodyPr rtlCol="0" anchor="ctr"/>
            <a:lstStyle/>
            <a:p>
              <a:pPr algn="ctr" fontAlgn="auto">
                <a:spcBef>
                  <a:spcPts val="0"/>
                </a:spcBef>
                <a:spcAft>
                  <a:spcPts val="0"/>
                </a:spcAft>
                <a:defRPr/>
              </a:pPr>
              <a:endParaRPr lang="en-US" kern="0" dirty="0">
                <a:solidFill>
                  <a:srgbClr val="005073"/>
                </a:solidFill>
                <a:latin typeface="+mn-lt"/>
                <a:ea typeface="ＭＳ Ｐゴシック" pitchFamily="34" charset="-128"/>
                <a:cs typeface="+mn-cs"/>
              </a:endParaRPr>
            </a:p>
          </p:txBody>
        </p:sp>
        <p:sp>
          <p:nvSpPr>
            <p:cNvPr id="312" name="Round Same Side Corner Rectangle 311">
              <a:extLst>
                <a:ext uri="{FF2B5EF4-FFF2-40B4-BE49-F238E27FC236}">
                  <a16:creationId xmlns:a16="http://schemas.microsoft.com/office/drawing/2014/main" id="{50908894-B513-1947-8638-4923DA16AD8B}"/>
                </a:ext>
              </a:extLst>
            </p:cNvPr>
            <p:cNvSpPr/>
            <p:nvPr/>
          </p:nvSpPr>
          <p:spPr>
            <a:xfrm>
              <a:off x="5631063" y="1073150"/>
              <a:ext cx="2715467" cy="560834"/>
            </a:xfrm>
            <a:prstGeom prst="round2SameRect">
              <a:avLst>
                <a:gd name="adj1" fmla="val 12421"/>
                <a:gd name="adj2" fmla="val 0"/>
              </a:avLst>
            </a:prstGeom>
            <a:solidFill>
              <a:schemeClr val="accent1"/>
            </a:solidFill>
            <a:ln w="25400" cap="flat" cmpd="sng" algn="ctr">
              <a:noFill/>
              <a:prstDash val="solid"/>
            </a:ln>
            <a:effectLst/>
          </p:spPr>
          <p:txBody>
            <a:bodyPr rtlCol="0" anchor="ctr"/>
            <a:lstStyle/>
            <a:p>
              <a:pPr algn="ctr" fontAlgn="auto">
                <a:spcBef>
                  <a:spcPts val="0"/>
                </a:spcBef>
                <a:spcAft>
                  <a:spcPts val="0"/>
                </a:spcAft>
                <a:defRPr/>
              </a:pPr>
              <a:endParaRPr lang="en-US" kern="0" dirty="0">
                <a:solidFill>
                  <a:srgbClr val="005073"/>
                </a:solidFill>
                <a:latin typeface="+mn-lt"/>
                <a:ea typeface="ＭＳ Ｐゴシック" pitchFamily="34" charset="-128"/>
                <a:cs typeface="+mn-cs"/>
              </a:endParaRPr>
            </a:p>
          </p:txBody>
        </p:sp>
      </p:grpSp>
      <p:sp>
        <p:nvSpPr>
          <p:cNvPr id="4" name="Title 3"/>
          <p:cNvSpPr>
            <a:spLocks noGrp="1"/>
          </p:cNvSpPr>
          <p:nvPr>
            <p:ph type="title"/>
          </p:nvPr>
        </p:nvSpPr>
        <p:spPr>
          <a:xfrm>
            <a:off x="437766" y="341313"/>
            <a:ext cx="8345488" cy="731837"/>
          </a:xfrm>
        </p:spPr>
        <p:txBody>
          <a:bodyPr/>
          <a:lstStyle/>
          <a:p>
            <a:r>
              <a:rPr lang="en-US" dirty="0"/>
              <a:t>Workload that manage themselves</a:t>
            </a:r>
          </a:p>
        </p:txBody>
      </p:sp>
      <p:sp>
        <p:nvSpPr>
          <p:cNvPr id="317" name="TextBox 316">
            <a:extLst>
              <a:ext uri="{FF2B5EF4-FFF2-40B4-BE49-F238E27FC236}">
                <a16:creationId xmlns:a16="http://schemas.microsoft.com/office/drawing/2014/main" id="{2EDBD79E-4E9A-C644-92A9-412D905629AA}"/>
              </a:ext>
            </a:extLst>
          </p:cNvPr>
          <p:cNvSpPr txBox="1"/>
          <p:nvPr/>
        </p:nvSpPr>
        <p:spPr>
          <a:xfrm>
            <a:off x="5006787" y="1898392"/>
            <a:ext cx="3686847" cy="764312"/>
          </a:xfrm>
          <a:prstGeom prst="rect">
            <a:avLst/>
          </a:prstGeom>
          <a:noFill/>
        </p:spPr>
        <p:txBody>
          <a:bodyPr wrap="square" rtlCol="0">
            <a:spAutoFit/>
          </a:bodyPr>
          <a:lstStyle/>
          <a:p>
            <a:pPr>
              <a:spcBef>
                <a:spcPts val="200"/>
              </a:spcBef>
            </a:pPr>
            <a:r>
              <a:rPr lang="en-US" sz="1400" b="1" dirty="0">
                <a:solidFill>
                  <a:schemeClr val="bg1"/>
                </a:solidFill>
                <a:latin typeface="+mn-lt"/>
              </a:rPr>
              <a:t>Dynamic Workload Optimization</a:t>
            </a:r>
          </a:p>
          <a:p>
            <a:pPr>
              <a:spcBef>
                <a:spcPts val="200"/>
              </a:spcBef>
            </a:pPr>
            <a:r>
              <a:rPr lang="en-US" sz="1400" dirty="0">
                <a:solidFill>
                  <a:schemeClr val="bg1"/>
                </a:solidFill>
                <a:latin typeface="+mn-lt"/>
              </a:rPr>
              <a:t>Automatically allocate resources to the workloads that need them the most, </a:t>
            </a:r>
          </a:p>
        </p:txBody>
      </p:sp>
      <p:sp>
        <p:nvSpPr>
          <p:cNvPr id="318" name="TextBox 317">
            <a:extLst>
              <a:ext uri="{FF2B5EF4-FFF2-40B4-BE49-F238E27FC236}">
                <a16:creationId xmlns:a16="http://schemas.microsoft.com/office/drawing/2014/main" id="{21DE21A3-8F29-C047-87B7-05812A07B37E}"/>
              </a:ext>
            </a:extLst>
          </p:cNvPr>
          <p:cNvSpPr txBox="1"/>
          <p:nvPr/>
        </p:nvSpPr>
        <p:spPr>
          <a:xfrm>
            <a:off x="5006787" y="2739591"/>
            <a:ext cx="3696642" cy="764312"/>
          </a:xfrm>
          <a:prstGeom prst="rect">
            <a:avLst/>
          </a:prstGeom>
          <a:noFill/>
        </p:spPr>
        <p:txBody>
          <a:bodyPr wrap="square" rtlCol="0">
            <a:spAutoFit/>
          </a:bodyPr>
          <a:lstStyle/>
          <a:p>
            <a:pPr>
              <a:spcBef>
                <a:spcPts val="200"/>
              </a:spcBef>
            </a:pPr>
            <a:r>
              <a:rPr lang="en-US" sz="1400" b="1" dirty="0">
                <a:solidFill>
                  <a:schemeClr val="bg1"/>
                </a:solidFill>
                <a:latin typeface="+mn-lt"/>
              </a:rPr>
              <a:t>Increase infrastructure efficiency</a:t>
            </a:r>
            <a:r>
              <a:rPr lang="en-US" sz="1400" dirty="0">
                <a:solidFill>
                  <a:schemeClr val="bg1"/>
                </a:solidFill>
                <a:latin typeface="+mn-lt"/>
              </a:rPr>
              <a:t> </a:t>
            </a:r>
          </a:p>
          <a:p>
            <a:pPr>
              <a:spcBef>
                <a:spcPts val="200"/>
              </a:spcBef>
            </a:pPr>
            <a:r>
              <a:rPr lang="en-US" sz="1400" dirty="0">
                <a:solidFill>
                  <a:schemeClr val="bg1"/>
                </a:solidFill>
                <a:latin typeface="+mn-lt"/>
              </a:rPr>
              <a:t>Automatically maximize workload density </a:t>
            </a:r>
            <a:br>
              <a:rPr lang="en-US" sz="1400" dirty="0">
                <a:solidFill>
                  <a:schemeClr val="bg1"/>
                </a:solidFill>
                <a:latin typeface="+mn-lt"/>
              </a:rPr>
            </a:br>
            <a:r>
              <a:rPr lang="en-US" sz="1400" dirty="0">
                <a:solidFill>
                  <a:schemeClr val="bg1"/>
                </a:solidFill>
                <a:latin typeface="+mn-lt"/>
              </a:rPr>
              <a:t>and resource utilization, minimizing </a:t>
            </a:r>
          </a:p>
        </p:txBody>
      </p:sp>
      <p:sp>
        <p:nvSpPr>
          <p:cNvPr id="319" name="TextBox 318">
            <a:extLst>
              <a:ext uri="{FF2B5EF4-FFF2-40B4-BE49-F238E27FC236}">
                <a16:creationId xmlns:a16="http://schemas.microsoft.com/office/drawing/2014/main" id="{94B15149-9943-C640-8B6C-115AC46A1328}"/>
              </a:ext>
            </a:extLst>
          </p:cNvPr>
          <p:cNvSpPr txBox="1"/>
          <p:nvPr/>
        </p:nvSpPr>
        <p:spPr>
          <a:xfrm>
            <a:off x="5006785" y="3580790"/>
            <a:ext cx="3696643" cy="764312"/>
          </a:xfrm>
          <a:prstGeom prst="rect">
            <a:avLst/>
          </a:prstGeom>
          <a:noFill/>
        </p:spPr>
        <p:txBody>
          <a:bodyPr wrap="square" rtlCol="0">
            <a:spAutoFit/>
          </a:bodyPr>
          <a:lstStyle/>
          <a:p>
            <a:pPr>
              <a:spcBef>
                <a:spcPts val="200"/>
              </a:spcBef>
            </a:pPr>
            <a:r>
              <a:rPr lang="en-US" sz="1400" b="1" dirty="0">
                <a:solidFill>
                  <a:schemeClr val="bg1"/>
                </a:solidFill>
                <a:latin typeface="+mn-lt"/>
              </a:rPr>
              <a:t>Workload Management</a:t>
            </a:r>
          </a:p>
          <a:p>
            <a:pPr>
              <a:spcBef>
                <a:spcPts val="200"/>
              </a:spcBef>
            </a:pPr>
            <a:r>
              <a:rPr lang="en-US" sz="1400" dirty="0">
                <a:solidFill>
                  <a:schemeClr val="bg1"/>
                </a:solidFill>
                <a:latin typeface="+mn-lt"/>
              </a:rPr>
              <a:t>Automatically place, size, and move workloads while always maintaining </a:t>
            </a:r>
          </a:p>
        </p:txBody>
      </p:sp>
      <p:sp>
        <p:nvSpPr>
          <p:cNvPr id="9" name="TextBox 8">
            <a:extLst>
              <a:ext uri="{FF2B5EF4-FFF2-40B4-BE49-F238E27FC236}">
                <a16:creationId xmlns:a16="http://schemas.microsoft.com/office/drawing/2014/main" id="{7E45E69E-85C0-964A-9F83-9104DB3CDFF9}"/>
              </a:ext>
            </a:extLst>
          </p:cNvPr>
          <p:cNvSpPr txBox="1"/>
          <p:nvPr/>
        </p:nvSpPr>
        <p:spPr>
          <a:xfrm>
            <a:off x="4835812" y="1305951"/>
            <a:ext cx="3857822" cy="369332"/>
          </a:xfrm>
          <a:prstGeom prst="rect">
            <a:avLst/>
          </a:prstGeom>
          <a:noFill/>
        </p:spPr>
        <p:txBody>
          <a:bodyPr wrap="square" rtlCol="0">
            <a:spAutoFit/>
          </a:bodyPr>
          <a:lstStyle/>
          <a:p>
            <a:pPr algn="ctr"/>
            <a:r>
              <a:rPr lang="en-US" dirty="0">
                <a:solidFill>
                  <a:schemeClr val="bg2"/>
                </a:solidFill>
                <a:latin typeface="+mn-lt"/>
              </a:rPr>
              <a:t>Workload Optimization Manager</a:t>
            </a:r>
          </a:p>
        </p:txBody>
      </p:sp>
      <p:grpSp>
        <p:nvGrpSpPr>
          <p:cNvPr id="699" name="Group 698">
            <a:extLst>
              <a:ext uri="{FF2B5EF4-FFF2-40B4-BE49-F238E27FC236}">
                <a16:creationId xmlns:a16="http://schemas.microsoft.com/office/drawing/2014/main" id="{0B8E4C42-7743-1248-8473-B58F4DB6FBB0}"/>
              </a:ext>
            </a:extLst>
          </p:cNvPr>
          <p:cNvGrpSpPr>
            <a:grpSpLocks noChangeAspect="1"/>
          </p:cNvGrpSpPr>
          <p:nvPr/>
        </p:nvGrpSpPr>
        <p:grpSpPr>
          <a:xfrm>
            <a:off x="416493" y="2404529"/>
            <a:ext cx="904757" cy="2034129"/>
            <a:chOff x="1997611" y="1598774"/>
            <a:chExt cx="1280219" cy="2878264"/>
          </a:xfrm>
        </p:grpSpPr>
        <p:sp>
          <p:nvSpPr>
            <p:cNvPr id="764" name="Freeform 201">
              <a:extLst>
                <a:ext uri="{FF2B5EF4-FFF2-40B4-BE49-F238E27FC236}">
                  <a16:creationId xmlns:a16="http://schemas.microsoft.com/office/drawing/2014/main" id="{47C5E05B-C862-804E-892B-D0C7AF04211B}"/>
                </a:ext>
              </a:extLst>
            </p:cNvPr>
            <p:cNvSpPr>
              <a:spLocks/>
            </p:cNvSpPr>
            <p:nvPr/>
          </p:nvSpPr>
          <p:spPr bwMode="auto">
            <a:xfrm>
              <a:off x="1997611" y="1598774"/>
              <a:ext cx="1280219" cy="2878264"/>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rgbClr val="00BCEB"/>
            </a:solidFill>
            <a:ln w="22225">
              <a:noFill/>
              <a:round/>
              <a:headEnd/>
              <a:tailEnd/>
            </a:ln>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sp>
          <p:nvSpPr>
            <p:cNvPr id="765" name="Rounded Rectangle 764">
              <a:extLst>
                <a:ext uri="{FF2B5EF4-FFF2-40B4-BE49-F238E27FC236}">
                  <a16:creationId xmlns:a16="http://schemas.microsoft.com/office/drawing/2014/main" id="{A49C45A3-758B-894D-9004-37AF3793E3FF}"/>
                </a:ext>
              </a:extLst>
            </p:cNvPr>
            <p:cNvSpPr/>
            <p:nvPr/>
          </p:nvSpPr>
          <p:spPr>
            <a:xfrm>
              <a:off x="2116265" y="1734684"/>
              <a:ext cx="1052019" cy="228353"/>
            </a:xfrm>
            <a:prstGeom prst="roundRect">
              <a:avLst>
                <a:gd name="adj" fmla="val 50000"/>
              </a:avLst>
            </a:prstGeom>
            <a:solidFill>
              <a:srgbClr val="005073">
                <a:lumMod val="20000"/>
                <a:lumOff val="80000"/>
              </a:srgb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766" name="Rounded Rectangle 765">
              <a:extLst>
                <a:ext uri="{FF2B5EF4-FFF2-40B4-BE49-F238E27FC236}">
                  <a16:creationId xmlns:a16="http://schemas.microsoft.com/office/drawing/2014/main" id="{01A14DF8-268D-5645-9065-701C1458196F}"/>
                </a:ext>
              </a:extLst>
            </p:cNvPr>
            <p:cNvSpPr/>
            <p:nvPr/>
          </p:nvSpPr>
          <p:spPr>
            <a:xfrm>
              <a:off x="2116265" y="2033797"/>
              <a:ext cx="1052019" cy="228353"/>
            </a:xfrm>
            <a:prstGeom prst="roundRect">
              <a:avLst>
                <a:gd name="adj" fmla="val 50000"/>
              </a:avLst>
            </a:prstGeom>
            <a:solidFill>
              <a:srgbClr val="005073">
                <a:lumMod val="20000"/>
                <a:lumOff val="80000"/>
              </a:srgb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grpSp>
          <p:nvGrpSpPr>
            <p:cNvPr id="767" name="Group 766">
              <a:extLst>
                <a:ext uri="{FF2B5EF4-FFF2-40B4-BE49-F238E27FC236}">
                  <a16:creationId xmlns:a16="http://schemas.microsoft.com/office/drawing/2014/main" id="{F4B6FA35-997D-A04C-B306-B545F5B41810}"/>
                </a:ext>
              </a:extLst>
            </p:cNvPr>
            <p:cNvGrpSpPr/>
            <p:nvPr/>
          </p:nvGrpSpPr>
          <p:grpSpPr>
            <a:xfrm>
              <a:off x="2116265" y="2931138"/>
              <a:ext cx="1052019" cy="228353"/>
              <a:chOff x="1755719" y="3080334"/>
              <a:chExt cx="213518" cy="45719"/>
            </a:xfrm>
          </p:grpSpPr>
          <p:sp>
            <p:nvSpPr>
              <p:cNvPr id="801" name="Rounded Rectangle 800">
                <a:extLst>
                  <a:ext uri="{FF2B5EF4-FFF2-40B4-BE49-F238E27FC236}">
                    <a16:creationId xmlns:a16="http://schemas.microsoft.com/office/drawing/2014/main" id="{880930CE-4FB3-8147-B823-2B9FAAC86DC7}"/>
                  </a:ext>
                </a:extLst>
              </p:cNvPr>
              <p:cNvSpPr/>
              <p:nvPr/>
            </p:nvSpPr>
            <p:spPr>
              <a:xfrm>
                <a:off x="1755719" y="3080334"/>
                <a:ext cx="213518" cy="45719"/>
              </a:xfrm>
              <a:prstGeom prst="roundRect">
                <a:avLst>
                  <a:gd name="adj" fmla="val 50000"/>
                </a:avLst>
              </a:prstGeom>
              <a:solidFill>
                <a:schemeClr val="accent6">
                  <a:lumMod val="75000"/>
                </a:scheme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802" name="Line 206">
                <a:extLst>
                  <a:ext uri="{FF2B5EF4-FFF2-40B4-BE49-F238E27FC236}">
                    <a16:creationId xmlns:a16="http://schemas.microsoft.com/office/drawing/2014/main" id="{CE097FE9-143A-8F4E-B43C-45224473CE18}"/>
                  </a:ext>
                </a:extLst>
              </p:cNvPr>
              <p:cNvSpPr>
                <a:spLocks noChangeShapeType="1"/>
              </p:cNvSpPr>
              <p:nvPr/>
            </p:nvSpPr>
            <p:spPr bwMode="auto">
              <a:xfrm>
                <a:off x="1778341" y="3103193"/>
                <a:ext cx="45720" cy="0"/>
              </a:xfrm>
              <a:prstGeom prst="line">
                <a:avLst/>
              </a:prstGeom>
              <a:noFill/>
              <a:ln w="19050" cap="rnd">
                <a:solidFill>
                  <a:schemeClr val="accent6">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768" name="Group 767">
              <a:extLst>
                <a:ext uri="{FF2B5EF4-FFF2-40B4-BE49-F238E27FC236}">
                  <a16:creationId xmlns:a16="http://schemas.microsoft.com/office/drawing/2014/main" id="{FECC2C13-5578-644B-8B1D-61A354C76D1F}"/>
                </a:ext>
              </a:extLst>
            </p:cNvPr>
            <p:cNvGrpSpPr/>
            <p:nvPr/>
          </p:nvGrpSpPr>
          <p:grpSpPr>
            <a:xfrm>
              <a:off x="2116265" y="3230251"/>
              <a:ext cx="1052019" cy="228353"/>
              <a:chOff x="1755719" y="3080334"/>
              <a:chExt cx="213518" cy="45719"/>
            </a:xfrm>
          </p:grpSpPr>
          <p:sp>
            <p:nvSpPr>
              <p:cNvPr id="799" name="Rounded Rectangle 798">
                <a:extLst>
                  <a:ext uri="{FF2B5EF4-FFF2-40B4-BE49-F238E27FC236}">
                    <a16:creationId xmlns:a16="http://schemas.microsoft.com/office/drawing/2014/main" id="{8FF5D7B2-AFBF-5249-A805-06A2958FDF17}"/>
                  </a:ext>
                </a:extLst>
              </p:cNvPr>
              <p:cNvSpPr/>
              <p:nvPr/>
            </p:nvSpPr>
            <p:spPr>
              <a:xfrm>
                <a:off x="1755719" y="3080334"/>
                <a:ext cx="213518" cy="45719"/>
              </a:xfrm>
              <a:prstGeom prst="roundRect">
                <a:avLst>
                  <a:gd name="adj" fmla="val 50000"/>
                </a:avLst>
              </a:prstGeom>
              <a:solidFill>
                <a:schemeClr val="accent6">
                  <a:lumMod val="75000"/>
                </a:scheme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800" name="Line 206">
                <a:extLst>
                  <a:ext uri="{FF2B5EF4-FFF2-40B4-BE49-F238E27FC236}">
                    <a16:creationId xmlns:a16="http://schemas.microsoft.com/office/drawing/2014/main" id="{5910FEDE-1038-7A4B-AB0D-6108BCAF8159}"/>
                  </a:ext>
                </a:extLst>
              </p:cNvPr>
              <p:cNvSpPr>
                <a:spLocks noChangeShapeType="1"/>
              </p:cNvSpPr>
              <p:nvPr/>
            </p:nvSpPr>
            <p:spPr bwMode="auto">
              <a:xfrm>
                <a:off x="1778341" y="3103193"/>
                <a:ext cx="45720" cy="0"/>
              </a:xfrm>
              <a:prstGeom prst="line">
                <a:avLst/>
              </a:prstGeom>
              <a:noFill/>
              <a:ln w="19050" cap="rnd">
                <a:solidFill>
                  <a:schemeClr val="accent6">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769" name="Group 768">
              <a:extLst>
                <a:ext uri="{FF2B5EF4-FFF2-40B4-BE49-F238E27FC236}">
                  <a16:creationId xmlns:a16="http://schemas.microsoft.com/office/drawing/2014/main" id="{6B66344F-44E3-6F4F-A90A-C6FD334F0643}"/>
                </a:ext>
              </a:extLst>
            </p:cNvPr>
            <p:cNvGrpSpPr/>
            <p:nvPr/>
          </p:nvGrpSpPr>
          <p:grpSpPr>
            <a:xfrm>
              <a:off x="2125569" y="3809260"/>
              <a:ext cx="1033395" cy="541262"/>
              <a:chOff x="2352341" y="3436886"/>
              <a:chExt cx="213518" cy="108367"/>
            </a:xfrm>
          </p:grpSpPr>
          <p:sp>
            <p:nvSpPr>
              <p:cNvPr id="797" name="Rounded Rectangle 796">
                <a:extLst>
                  <a:ext uri="{FF2B5EF4-FFF2-40B4-BE49-F238E27FC236}">
                    <a16:creationId xmlns:a16="http://schemas.microsoft.com/office/drawing/2014/main" id="{36169D10-69E6-4E4A-AA47-7E7388AAE073}"/>
                  </a:ext>
                </a:extLst>
              </p:cNvPr>
              <p:cNvSpPr/>
              <p:nvPr/>
            </p:nvSpPr>
            <p:spPr>
              <a:xfrm>
                <a:off x="2352341" y="3436886"/>
                <a:ext cx="213518" cy="108367"/>
              </a:xfrm>
              <a:prstGeom prst="roundRect">
                <a:avLst>
                  <a:gd name="adj" fmla="val 16610"/>
                </a:avLst>
              </a:prstGeom>
              <a:solidFill>
                <a:schemeClr val="accent6"/>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798" name="Line 206">
                <a:extLst>
                  <a:ext uri="{FF2B5EF4-FFF2-40B4-BE49-F238E27FC236}">
                    <a16:creationId xmlns:a16="http://schemas.microsoft.com/office/drawing/2014/main" id="{B9BB9459-477D-EB4A-8C01-6392E467E8C7}"/>
                  </a:ext>
                </a:extLst>
              </p:cNvPr>
              <p:cNvSpPr>
                <a:spLocks noChangeShapeType="1"/>
              </p:cNvSpPr>
              <p:nvPr/>
            </p:nvSpPr>
            <p:spPr bwMode="auto">
              <a:xfrm>
                <a:off x="2379338" y="3462509"/>
                <a:ext cx="45720" cy="0"/>
              </a:xfrm>
              <a:prstGeom prst="line">
                <a:avLst/>
              </a:prstGeom>
              <a:noFill/>
              <a:ln w="19050" cap="rnd">
                <a:solidFill>
                  <a:schemeClr val="accent6">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sp>
          <p:nvSpPr>
            <p:cNvPr id="770" name="Rounded Rectangle 769">
              <a:extLst>
                <a:ext uri="{FF2B5EF4-FFF2-40B4-BE49-F238E27FC236}">
                  <a16:creationId xmlns:a16="http://schemas.microsoft.com/office/drawing/2014/main" id="{2EDC2F73-4EC8-7D46-AAE5-9B3F2D064948}"/>
                </a:ext>
              </a:extLst>
            </p:cNvPr>
            <p:cNvSpPr/>
            <p:nvPr/>
          </p:nvSpPr>
          <p:spPr>
            <a:xfrm>
              <a:off x="2125570" y="2319105"/>
              <a:ext cx="1033395" cy="541262"/>
            </a:xfrm>
            <a:prstGeom prst="roundRect">
              <a:avLst>
                <a:gd name="adj" fmla="val 16610"/>
              </a:avLst>
            </a:prstGeom>
            <a:solidFill>
              <a:schemeClr val="accent6"/>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grpSp>
          <p:nvGrpSpPr>
            <p:cNvPr id="771" name="Group 770">
              <a:extLst>
                <a:ext uri="{FF2B5EF4-FFF2-40B4-BE49-F238E27FC236}">
                  <a16:creationId xmlns:a16="http://schemas.microsoft.com/office/drawing/2014/main" id="{F7854042-4CFF-E243-8407-DF937D77C415}"/>
                </a:ext>
              </a:extLst>
            </p:cNvPr>
            <p:cNvGrpSpPr/>
            <p:nvPr/>
          </p:nvGrpSpPr>
          <p:grpSpPr>
            <a:xfrm>
              <a:off x="2227725" y="2366051"/>
              <a:ext cx="814470" cy="450909"/>
              <a:chOff x="2137598" y="2172833"/>
              <a:chExt cx="814470" cy="450909"/>
            </a:xfrm>
          </p:grpSpPr>
          <p:grpSp>
            <p:nvGrpSpPr>
              <p:cNvPr id="776" name="Group 775">
                <a:extLst>
                  <a:ext uri="{FF2B5EF4-FFF2-40B4-BE49-F238E27FC236}">
                    <a16:creationId xmlns:a16="http://schemas.microsoft.com/office/drawing/2014/main" id="{EA0EA2F1-DC82-BD4B-98E6-5EBE8A958A81}"/>
                  </a:ext>
                </a:extLst>
              </p:cNvPr>
              <p:cNvGrpSpPr>
                <a:grpSpLocks noChangeAspect="1"/>
              </p:cNvGrpSpPr>
              <p:nvPr/>
            </p:nvGrpSpPr>
            <p:grpSpPr>
              <a:xfrm rot="16200000">
                <a:off x="1961217" y="2349214"/>
                <a:ext cx="450561" cy="97800"/>
                <a:chOff x="1755719" y="3080334"/>
                <a:chExt cx="213518" cy="45719"/>
              </a:xfrm>
            </p:grpSpPr>
            <p:sp>
              <p:nvSpPr>
                <p:cNvPr id="795" name="Rounded Rectangle 794">
                  <a:extLst>
                    <a:ext uri="{FF2B5EF4-FFF2-40B4-BE49-F238E27FC236}">
                      <a16:creationId xmlns:a16="http://schemas.microsoft.com/office/drawing/2014/main" id="{346C26C4-B03C-7345-9620-60310B1CA0A1}"/>
                    </a:ext>
                  </a:extLst>
                </p:cNvPr>
                <p:cNvSpPr/>
                <p:nvPr/>
              </p:nvSpPr>
              <p:spPr>
                <a:xfrm>
                  <a:off x="1755719" y="3080334"/>
                  <a:ext cx="213518" cy="45719"/>
                </a:xfrm>
                <a:prstGeom prst="roundRect">
                  <a:avLst>
                    <a:gd name="adj" fmla="val 50000"/>
                  </a:avLst>
                </a:prstGeom>
                <a:solidFill>
                  <a:schemeClr val="accent6">
                    <a:lumMod val="75000"/>
                  </a:scheme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796" name="Line 206">
                  <a:extLst>
                    <a:ext uri="{FF2B5EF4-FFF2-40B4-BE49-F238E27FC236}">
                      <a16:creationId xmlns:a16="http://schemas.microsoft.com/office/drawing/2014/main" id="{42A55DE6-E629-1648-AB9A-A6CA9E12BFCC}"/>
                    </a:ext>
                  </a:extLst>
                </p:cNvPr>
                <p:cNvSpPr>
                  <a:spLocks noChangeShapeType="1"/>
                </p:cNvSpPr>
                <p:nvPr/>
              </p:nvSpPr>
              <p:spPr bwMode="auto">
                <a:xfrm>
                  <a:off x="1778341" y="3103193"/>
                  <a:ext cx="45720" cy="0"/>
                </a:xfrm>
                <a:prstGeom prst="line">
                  <a:avLst/>
                </a:prstGeom>
                <a:noFill/>
                <a:ln w="19050" cap="rnd">
                  <a:solidFill>
                    <a:schemeClr val="accent6">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777" name="Group 776">
                <a:extLst>
                  <a:ext uri="{FF2B5EF4-FFF2-40B4-BE49-F238E27FC236}">
                    <a16:creationId xmlns:a16="http://schemas.microsoft.com/office/drawing/2014/main" id="{FCD44067-E7C3-7944-9F65-6B9D8B71F52C}"/>
                  </a:ext>
                </a:extLst>
              </p:cNvPr>
              <p:cNvGrpSpPr>
                <a:grpSpLocks noChangeAspect="1"/>
              </p:cNvGrpSpPr>
              <p:nvPr/>
            </p:nvGrpSpPr>
            <p:grpSpPr>
              <a:xfrm rot="16200000">
                <a:off x="2080662" y="2349272"/>
                <a:ext cx="450561" cy="97800"/>
                <a:chOff x="1755719" y="3080334"/>
                <a:chExt cx="213518" cy="45719"/>
              </a:xfrm>
            </p:grpSpPr>
            <p:sp>
              <p:nvSpPr>
                <p:cNvPr id="793" name="Rounded Rectangle 792">
                  <a:extLst>
                    <a:ext uri="{FF2B5EF4-FFF2-40B4-BE49-F238E27FC236}">
                      <a16:creationId xmlns:a16="http://schemas.microsoft.com/office/drawing/2014/main" id="{FC44551A-86AD-8E45-8A4C-D7ACCFEE4A79}"/>
                    </a:ext>
                  </a:extLst>
                </p:cNvPr>
                <p:cNvSpPr/>
                <p:nvPr/>
              </p:nvSpPr>
              <p:spPr>
                <a:xfrm>
                  <a:off x="1755719" y="3080334"/>
                  <a:ext cx="213518" cy="45719"/>
                </a:xfrm>
                <a:prstGeom prst="roundRect">
                  <a:avLst>
                    <a:gd name="adj" fmla="val 50000"/>
                  </a:avLst>
                </a:prstGeom>
                <a:solidFill>
                  <a:schemeClr val="accent6">
                    <a:lumMod val="75000"/>
                  </a:scheme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794" name="Line 206">
                  <a:extLst>
                    <a:ext uri="{FF2B5EF4-FFF2-40B4-BE49-F238E27FC236}">
                      <a16:creationId xmlns:a16="http://schemas.microsoft.com/office/drawing/2014/main" id="{E01E78B0-79C8-E841-83B7-F7BF0425F6B3}"/>
                    </a:ext>
                  </a:extLst>
                </p:cNvPr>
                <p:cNvSpPr>
                  <a:spLocks noChangeShapeType="1"/>
                </p:cNvSpPr>
                <p:nvPr/>
              </p:nvSpPr>
              <p:spPr bwMode="auto">
                <a:xfrm>
                  <a:off x="1778341" y="3103193"/>
                  <a:ext cx="45720" cy="0"/>
                </a:xfrm>
                <a:prstGeom prst="line">
                  <a:avLst/>
                </a:prstGeom>
                <a:noFill/>
                <a:ln w="19050" cap="rnd">
                  <a:solidFill>
                    <a:schemeClr val="accent6">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778" name="Group 777">
                <a:extLst>
                  <a:ext uri="{FF2B5EF4-FFF2-40B4-BE49-F238E27FC236}">
                    <a16:creationId xmlns:a16="http://schemas.microsoft.com/office/drawing/2014/main" id="{8837BDB6-6810-2148-BA93-00C22961B505}"/>
                  </a:ext>
                </a:extLst>
              </p:cNvPr>
              <p:cNvGrpSpPr>
                <a:grpSpLocks noChangeAspect="1"/>
              </p:cNvGrpSpPr>
              <p:nvPr/>
            </p:nvGrpSpPr>
            <p:grpSpPr>
              <a:xfrm rot="16200000">
                <a:off x="2200107" y="2349330"/>
                <a:ext cx="450561" cy="97800"/>
                <a:chOff x="1755719" y="3080334"/>
                <a:chExt cx="213518" cy="45719"/>
              </a:xfrm>
            </p:grpSpPr>
            <p:sp>
              <p:nvSpPr>
                <p:cNvPr id="791" name="Rounded Rectangle 790">
                  <a:extLst>
                    <a:ext uri="{FF2B5EF4-FFF2-40B4-BE49-F238E27FC236}">
                      <a16:creationId xmlns:a16="http://schemas.microsoft.com/office/drawing/2014/main" id="{3FDB33EE-5712-4D46-9B07-F17B41CBC53E}"/>
                    </a:ext>
                  </a:extLst>
                </p:cNvPr>
                <p:cNvSpPr/>
                <p:nvPr/>
              </p:nvSpPr>
              <p:spPr>
                <a:xfrm>
                  <a:off x="1755719" y="3080334"/>
                  <a:ext cx="213518" cy="45719"/>
                </a:xfrm>
                <a:prstGeom prst="roundRect">
                  <a:avLst>
                    <a:gd name="adj" fmla="val 50000"/>
                  </a:avLst>
                </a:prstGeom>
                <a:solidFill>
                  <a:schemeClr val="accent6">
                    <a:lumMod val="75000"/>
                  </a:scheme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792" name="Line 206">
                  <a:extLst>
                    <a:ext uri="{FF2B5EF4-FFF2-40B4-BE49-F238E27FC236}">
                      <a16:creationId xmlns:a16="http://schemas.microsoft.com/office/drawing/2014/main" id="{BEAAD230-36BC-A745-A8B6-F4BF5D12114F}"/>
                    </a:ext>
                  </a:extLst>
                </p:cNvPr>
                <p:cNvSpPr>
                  <a:spLocks noChangeShapeType="1"/>
                </p:cNvSpPr>
                <p:nvPr/>
              </p:nvSpPr>
              <p:spPr bwMode="auto">
                <a:xfrm>
                  <a:off x="1778341" y="3103193"/>
                  <a:ext cx="45720" cy="0"/>
                </a:xfrm>
                <a:prstGeom prst="line">
                  <a:avLst/>
                </a:prstGeom>
                <a:noFill/>
                <a:ln w="19050" cap="rnd">
                  <a:solidFill>
                    <a:schemeClr val="accent6">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779" name="Group 778">
                <a:extLst>
                  <a:ext uri="{FF2B5EF4-FFF2-40B4-BE49-F238E27FC236}">
                    <a16:creationId xmlns:a16="http://schemas.microsoft.com/office/drawing/2014/main" id="{B51C5F75-1B77-924F-B84B-7357A4A4D147}"/>
                  </a:ext>
                </a:extLst>
              </p:cNvPr>
              <p:cNvGrpSpPr>
                <a:grpSpLocks noChangeAspect="1"/>
              </p:cNvGrpSpPr>
              <p:nvPr/>
            </p:nvGrpSpPr>
            <p:grpSpPr>
              <a:xfrm rot="16200000">
                <a:off x="2319552" y="2349388"/>
                <a:ext cx="450561" cy="97800"/>
                <a:chOff x="1755719" y="3080334"/>
                <a:chExt cx="213518" cy="45719"/>
              </a:xfrm>
            </p:grpSpPr>
            <p:sp>
              <p:nvSpPr>
                <p:cNvPr id="789" name="Rounded Rectangle 788">
                  <a:extLst>
                    <a:ext uri="{FF2B5EF4-FFF2-40B4-BE49-F238E27FC236}">
                      <a16:creationId xmlns:a16="http://schemas.microsoft.com/office/drawing/2014/main" id="{F64A75FC-7FA2-5144-BA0C-0677C5B3AC03}"/>
                    </a:ext>
                  </a:extLst>
                </p:cNvPr>
                <p:cNvSpPr/>
                <p:nvPr/>
              </p:nvSpPr>
              <p:spPr>
                <a:xfrm>
                  <a:off x="1755719" y="3080334"/>
                  <a:ext cx="213518" cy="45719"/>
                </a:xfrm>
                <a:prstGeom prst="roundRect">
                  <a:avLst>
                    <a:gd name="adj" fmla="val 50000"/>
                  </a:avLst>
                </a:prstGeom>
                <a:solidFill>
                  <a:schemeClr val="accent6">
                    <a:lumMod val="75000"/>
                  </a:scheme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790" name="Line 206">
                  <a:extLst>
                    <a:ext uri="{FF2B5EF4-FFF2-40B4-BE49-F238E27FC236}">
                      <a16:creationId xmlns:a16="http://schemas.microsoft.com/office/drawing/2014/main" id="{78AFB8A5-782D-BC48-B5D5-B04FC84686CA}"/>
                    </a:ext>
                  </a:extLst>
                </p:cNvPr>
                <p:cNvSpPr>
                  <a:spLocks noChangeShapeType="1"/>
                </p:cNvSpPr>
                <p:nvPr/>
              </p:nvSpPr>
              <p:spPr bwMode="auto">
                <a:xfrm>
                  <a:off x="1778341" y="3103193"/>
                  <a:ext cx="45720" cy="0"/>
                </a:xfrm>
                <a:prstGeom prst="line">
                  <a:avLst/>
                </a:prstGeom>
                <a:noFill/>
                <a:ln w="19050" cap="rnd">
                  <a:solidFill>
                    <a:schemeClr val="accent6">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780" name="Group 779">
                <a:extLst>
                  <a:ext uri="{FF2B5EF4-FFF2-40B4-BE49-F238E27FC236}">
                    <a16:creationId xmlns:a16="http://schemas.microsoft.com/office/drawing/2014/main" id="{88A8BC2B-B99F-5947-815F-186A1839B87D}"/>
                  </a:ext>
                </a:extLst>
              </p:cNvPr>
              <p:cNvGrpSpPr>
                <a:grpSpLocks noChangeAspect="1"/>
              </p:cNvGrpSpPr>
              <p:nvPr/>
            </p:nvGrpSpPr>
            <p:grpSpPr>
              <a:xfrm rot="16200000">
                <a:off x="2438997" y="2349446"/>
                <a:ext cx="450561" cy="97800"/>
                <a:chOff x="1755719" y="3080334"/>
                <a:chExt cx="213518" cy="45719"/>
              </a:xfrm>
            </p:grpSpPr>
            <p:sp>
              <p:nvSpPr>
                <p:cNvPr id="787" name="Rounded Rectangle 786">
                  <a:extLst>
                    <a:ext uri="{FF2B5EF4-FFF2-40B4-BE49-F238E27FC236}">
                      <a16:creationId xmlns:a16="http://schemas.microsoft.com/office/drawing/2014/main" id="{2981E3D0-C609-214D-A719-558666405D93}"/>
                    </a:ext>
                  </a:extLst>
                </p:cNvPr>
                <p:cNvSpPr/>
                <p:nvPr/>
              </p:nvSpPr>
              <p:spPr>
                <a:xfrm>
                  <a:off x="1755719" y="3080334"/>
                  <a:ext cx="213518" cy="45719"/>
                </a:xfrm>
                <a:prstGeom prst="roundRect">
                  <a:avLst>
                    <a:gd name="adj" fmla="val 50000"/>
                  </a:avLst>
                </a:prstGeom>
                <a:solidFill>
                  <a:schemeClr val="accent6">
                    <a:lumMod val="75000"/>
                  </a:scheme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788" name="Line 206">
                  <a:extLst>
                    <a:ext uri="{FF2B5EF4-FFF2-40B4-BE49-F238E27FC236}">
                      <a16:creationId xmlns:a16="http://schemas.microsoft.com/office/drawing/2014/main" id="{8D63D359-6C62-4241-A22A-722F914977F8}"/>
                    </a:ext>
                  </a:extLst>
                </p:cNvPr>
                <p:cNvSpPr>
                  <a:spLocks noChangeShapeType="1"/>
                </p:cNvSpPr>
                <p:nvPr/>
              </p:nvSpPr>
              <p:spPr bwMode="auto">
                <a:xfrm>
                  <a:off x="1778341" y="3103193"/>
                  <a:ext cx="45720" cy="0"/>
                </a:xfrm>
                <a:prstGeom prst="line">
                  <a:avLst/>
                </a:prstGeom>
                <a:noFill/>
                <a:ln w="19050" cap="rnd">
                  <a:solidFill>
                    <a:schemeClr val="accent6">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781" name="Group 780">
                <a:extLst>
                  <a:ext uri="{FF2B5EF4-FFF2-40B4-BE49-F238E27FC236}">
                    <a16:creationId xmlns:a16="http://schemas.microsoft.com/office/drawing/2014/main" id="{7D40EE15-C115-C94C-B4AD-2FD292E21196}"/>
                  </a:ext>
                </a:extLst>
              </p:cNvPr>
              <p:cNvGrpSpPr>
                <a:grpSpLocks noChangeAspect="1"/>
              </p:cNvGrpSpPr>
              <p:nvPr/>
            </p:nvGrpSpPr>
            <p:grpSpPr>
              <a:xfrm rot="16200000">
                <a:off x="2558442" y="2349504"/>
                <a:ext cx="450561" cy="97800"/>
                <a:chOff x="1755719" y="3080334"/>
                <a:chExt cx="213518" cy="45719"/>
              </a:xfrm>
            </p:grpSpPr>
            <p:sp>
              <p:nvSpPr>
                <p:cNvPr id="785" name="Rounded Rectangle 784">
                  <a:extLst>
                    <a:ext uri="{FF2B5EF4-FFF2-40B4-BE49-F238E27FC236}">
                      <a16:creationId xmlns:a16="http://schemas.microsoft.com/office/drawing/2014/main" id="{6B64BC85-88DF-0440-8E30-EB4E7F19CEA4}"/>
                    </a:ext>
                  </a:extLst>
                </p:cNvPr>
                <p:cNvSpPr/>
                <p:nvPr/>
              </p:nvSpPr>
              <p:spPr>
                <a:xfrm>
                  <a:off x="1755719" y="3080334"/>
                  <a:ext cx="213518" cy="45719"/>
                </a:xfrm>
                <a:prstGeom prst="roundRect">
                  <a:avLst>
                    <a:gd name="adj" fmla="val 50000"/>
                  </a:avLst>
                </a:prstGeom>
                <a:solidFill>
                  <a:schemeClr val="accent6">
                    <a:lumMod val="75000"/>
                  </a:scheme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786" name="Line 206">
                  <a:extLst>
                    <a:ext uri="{FF2B5EF4-FFF2-40B4-BE49-F238E27FC236}">
                      <a16:creationId xmlns:a16="http://schemas.microsoft.com/office/drawing/2014/main" id="{49A92071-23CD-BC4E-89AA-D5237E7B7522}"/>
                    </a:ext>
                  </a:extLst>
                </p:cNvPr>
                <p:cNvSpPr>
                  <a:spLocks noChangeShapeType="1"/>
                </p:cNvSpPr>
                <p:nvPr/>
              </p:nvSpPr>
              <p:spPr bwMode="auto">
                <a:xfrm>
                  <a:off x="1778341" y="3103193"/>
                  <a:ext cx="45720" cy="0"/>
                </a:xfrm>
                <a:prstGeom prst="line">
                  <a:avLst/>
                </a:prstGeom>
                <a:noFill/>
                <a:ln w="19050" cap="rnd">
                  <a:solidFill>
                    <a:schemeClr val="accent6">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782" name="Group 781">
                <a:extLst>
                  <a:ext uri="{FF2B5EF4-FFF2-40B4-BE49-F238E27FC236}">
                    <a16:creationId xmlns:a16="http://schemas.microsoft.com/office/drawing/2014/main" id="{511B1333-A92E-DC46-806B-CE8CF3900192}"/>
                  </a:ext>
                </a:extLst>
              </p:cNvPr>
              <p:cNvGrpSpPr>
                <a:grpSpLocks noChangeAspect="1"/>
              </p:cNvGrpSpPr>
              <p:nvPr/>
            </p:nvGrpSpPr>
            <p:grpSpPr>
              <a:xfrm rot="16200000">
                <a:off x="2677887" y="2349562"/>
                <a:ext cx="450561" cy="97800"/>
                <a:chOff x="1755719" y="3080334"/>
                <a:chExt cx="213518" cy="45719"/>
              </a:xfrm>
            </p:grpSpPr>
            <p:sp>
              <p:nvSpPr>
                <p:cNvPr id="783" name="Rounded Rectangle 782">
                  <a:extLst>
                    <a:ext uri="{FF2B5EF4-FFF2-40B4-BE49-F238E27FC236}">
                      <a16:creationId xmlns:a16="http://schemas.microsoft.com/office/drawing/2014/main" id="{51CEFFC2-0344-3045-AE86-9F277D71CF57}"/>
                    </a:ext>
                  </a:extLst>
                </p:cNvPr>
                <p:cNvSpPr/>
                <p:nvPr/>
              </p:nvSpPr>
              <p:spPr>
                <a:xfrm>
                  <a:off x="1755719" y="3080334"/>
                  <a:ext cx="213518" cy="45719"/>
                </a:xfrm>
                <a:prstGeom prst="roundRect">
                  <a:avLst>
                    <a:gd name="adj" fmla="val 50000"/>
                  </a:avLst>
                </a:prstGeom>
                <a:solidFill>
                  <a:schemeClr val="accent6">
                    <a:lumMod val="75000"/>
                  </a:scheme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784" name="Line 206">
                  <a:extLst>
                    <a:ext uri="{FF2B5EF4-FFF2-40B4-BE49-F238E27FC236}">
                      <a16:creationId xmlns:a16="http://schemas.microsoft.com/office/drawing/2014/main" id="{23FD9D19-E1FA-B143-89F7-E88382DC1892}"/>
                    </a:ext>
                  </a:extLst>
                </p:cNvPr>
                <p:cNvSpPr>
                  <a:spLocks noChangeShapeType="1"/>
                </p:cNvSpPr>
                <p:nvPr/>
              </p:nvSpPr>
              <p:spPr bwMode="auto">
                <a:xfrm>
                  <a:off x="1778341" y="3103193"/>
                  <a:ext cx="45720" cy="0"/>
                </a:xfrm>
                <a:prstGeom prst="line">
                  <a:avLst/>
                </a:prstGeom>
                <a:noFill/>
                <a:ln w="19050" cap="rnd">
                  <a:solidFill>
                    <a:schemeClr val="accent6">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grpSp>
          <p:nvGrpSpPr>
            <p:cNvPr id="772" name="Group 771">
              <a:extLst>
                <a:ext uri="{FF2B5EF4-FFF2-40B4-BE49-F238E27FC236}">
                  <a16:creationId xmlns:a16="http://schemas.microsoft.com/office/drawing/2014/main" id="{7B19986E-DFDE-E145-9082-BEE38F1922D4}"/>
                </a:ext>
              </a:extLst>
            </p:cNvPr>
            <p:cNvGrpSpPr/>
            <p:nvPr/>
          </p:nvGrpSpPr>
          <p:grpSpPr>
            <a:xfrm>
              <a:off x="2130097" y="3525428"/>
              <a:ext cx="1052019" cy="228353"/>
              <a:chOff x="1755719" y="3080334"/>
              <a:chExt cx="213518" cy="45719"/>
            </a:xfrm>
          </p:grpSpPr>
          <p:sp>
            <p:nvSpPr>
              <p:cNvPr id="773" name="Rounded Rectangle 772">
                <a:extLst>
                  <a:ext uri="{FF2B5EF4-FFF2-40B4-BE49-F238E27FC236}">
                    <a16:creationId xmlns:a16="http://schemas.microsoft.com/office/drawing/2014/main" id="{E0CA10EA-DBFE-284B-BBF2-B494B1EF894B}"/>
                  </a:ext>
                </a:extLst>
              </p:cNvPr>
              <p:cNvSpPr/>
              <p:nvPr/>
            </p:nvSpPr>
            <p:spPr>
              <a:xfrm>
                <a:off x="1755719" y="3080334"/>
                <a:ext cx="213518" cy="45719"/>
              </a:xfrm>
              <a:prstGeom prst="roundRect">
                <a:avLst>
                  <a:gd name="adj" fmla="val 50000"/>
                </a:avLst>
              </a:prstGeom>
              <a:solidFill>
                <a:schemeClr val="accent6">
                  <a:lumMod val="75000"/>
                </a:scheme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774" name="Line 206">
                <a:extLst>
                  <a:ext uri="{FF2B5EF4-FFF2-40B4-BE49-F238E27FC236}">
                    <a16:creationId xmlns:a16="http://schemas.microsoft.com/office/drawing/2014/main" id="{95C2BC0F-564D-334A-8505-90CA47BE56F8}"/>
                  </a:ext>
                </a:extLst>
              </p:cNvPr>
              <p:cNvSpPr>
                <a:spLocks noChangeShapeType="1"/>
              </p:cNvSpPr>
              <p:nvPr/>
            </p:nvSpPr>
            <p:spPr bwMode="auto">
              <a:xfrm>
                <a:off x="1778341" y="3103193"/>
                <a:ext cx="45720" cy="0"/>
              </a:xfrm>
              <a:prstGeom prst="line">
                <a:avLst/>
              </a:prstGeom>
              <a:noFill/>
              <a:ln w="19050" cap="rnd">
                <a:solidFill>
                  <a:schemeClr val="accent6">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grpSp>
        <p:nvGrpSpPr>
          <p:cNvPr id="814" name="Group 813">
            <a:extLst>
              <a:ext uri="{FF2B5EF4-FFF2-40B4-BE49-F238E27FC236}">
                <a16:creationId xmlns:a16="http://schemas.microsoft.com/office/drawing/2014/main" id="{A126EB07-AB84-E041-9700-4E08B0636F64}"/>
              </a:ext>
            </a:extLst>
          </p:cNvPr>
          <p:cNvGrpSpPr>
            <a:grpSpLocks noChangeAspect="1"/>
          </p:cNvGrpSpPr>
          <p:nvPr/>
        </p:nvGrpSpPr>
        <p:grpSpPr>
          <a:xfrm>
            <a:off x="3408423" y="2404529"/>
            <a:ext cx="904757" cy="2034129"/>
            <a:chOff x="1997611" y="1598774"/>
            <a:chExt cx="1280219" cy="2878264"/>
          </a:xfrm>
        </p:grpSpPr>
        <p:sp>
          <p:nvSpPr>
            <p:cNvPr id="839" name="Freeform 201">
              <a:extLst>
                <a:ext uri="{FF2B5EF4-FFF2-40B4-BE49-F238E27FC236}">
                  <a16:creationId xmlns:a16="http://schemas.microsoft.com/office/drawing/2014/main" id="{B12F134B-818C-3E41-8F0B-478E4CA2F95F}"/>
                </a:ext>
              </a:extLst>
            </p:cNvPr>
            <p:cNvSpPr>
              <a:spLocks/>
            </p:cNvSpPr>
            <p:nvPr/>
          </p:nvSpPr>
          <p:spPr bwMode="auto">
            <a:xfrm>
              <a:off x="1997611" y="1598774"/>
              <a:ext cx="1280219" cy="2878264"/>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rgbClr val="00BCEB"/>
            </a:solidFill>
            <a:ln w="22225">
              <a:noFill/>
              <a:round/>
              <a:headEnd/>
              <a:tailEnd/>
            </a:ln>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sp>
          <p:nvSpPr>
            <p:cNvPr id="840" name="Rounded Rectangle 839">
              <a:extLst>
                <a:ext uri="{FF2B5EF4-FFF2-40B4-BE49-F238E27FC236}">
                  <a16:creationId xmlns:a16="http://schemas.microsoft.com/office/drawing/2014/main" id="{8F7709BB-361B-1A4B-B7B7-45B404A6B5FF}"/>
                </a:ext>
              </a:extLst>
            </p:cNvPr>
            <p:cNvSpPr/>
            <p:nvPr/>
          </p:nvSpPr>
          <p:spPr>
            <a:xfrm>
              <a:off x="2116265" y="1734684"/>
              <a:ext cx="1052019" cy="228353"/>
            </a:xfrm>
            <a:prstGeom prst="roundRect">
              <a:avLst>
                <a:gd name="adj" fmla="val 50000"/>
              </a:avLst>
            </a:prstGeom>
            <a:solidFill>
              <a:srgbClr val="005073">
                <a:lumMod val="20000"/>
                <a:lumOff val="80000"/>
              </a:srgb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841" name="Rounded Rectangle 840">
              <a:extLst>
                <a:ext uri="{FF2B5EF4-FFF2-40B4-BE49-F238E27FC236}">
                  <a16:creationId xmlns:a16="http://schemas.microsoft.com/office/drawing/2014/main" id="{7FAEB1B5-A37C-834E-BD25-879FF3FFF150}"/>
                </a:ext>
              </a:extLst>
            </p:cNvPr>
            <p:cNvSpPr/>
            <p:nvPr/>
          </p:nvSpPr>
          <p:spPr>
            <a:xfrm>
              <a:off x="2116265" y="2033797"/>
              <a:ext cx="1052019" cy="228353"/>
            </a:xfrm>
            <a:prstGeom prst="roundRect">
              <a:avLst>
                <a:gd name="adj" fmla="val 50000"/>
              </a:avLst>
            </a:prstGeom>
            <a:solidFill>
              <a:srgbClr val="005073">
                <a:lumMod val="20000"/>
                <a:lumOff val="80000"/>
              </a:srgb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grpSp>
          <p:nvGrpSpPr>
            <p:cNvPr id="842" name="Group 841">
              <a:extLst>
                <a:ext uri="{FF2B5EF4-FFF2-40B4-BE49-F238E27FC236}">
                  <a16:creationId xmlns:a16="http://schemas.microsoft.com/office/drawing/2014/main" id="{6C308266-A4C8-F441-9343-6312A3CCBB4B}"/>
                </a:ext>
              </a:extLst>
            </p:cNvPr>
            <p:cNvGrpSpPr/>
            <p:nvPr/>
          </p:nvGrpSpPr>
          <p:grpSpPr>
            <a:xfrm>
              <a:off x="2116265" y="2931138"/>
              <a:ext cx="1052019" cy="228353"/>
              <a:chOff x="1755719" y="3080334"/>
              <a:chExt cx="213518" cy="45719"/>
            </a:xfrm>
          </p:grpSpPr>
          <p:sp>
            <p:nvSpPr>
              <p:cNvPr id="876" name="Rounded Rectangle 875">
                <a:extLst>
                  <a:ext uri="{FF2B5EF4-FFF2-40B4-BE49-F238E27FC236}">
                    <a16:creationId xmlns:a16="http://schemas.microsoft.com/office/drawing/2014/main" id="{5BF73BE8-E425-7644-8D83-82DAA146B203}"/>
                  </a:ext>
                </a:extLst>
              </p:cNvPr>
              <p:cNvSpPr/>
              <p:nvPr/>
            </p:nvSpPr>
            <p:spPr>
              <a:xfrm>
                <a:off x="1755719" y="3080334"/>
                <a:ext cx="213518" cy="45719"/>
              </a:xfrm>
              <a:prstGeom prst="roundRect">
                <a:avLst>
                  <a:gd name="adj" fmla="val 50000"/>
                </a:avLst>
              </a:prstGeom>
              <a:solidFill>
                <a:schemeClr val="accent2">
                  <a:lumMod val="75000"/>
                </a:scheme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877" name="Line 206">
                <a:extLst>
                  <a:ext uri="{FF2B5EF4-FFF2-40B4-BE49-F238E27FC236}">
                    <a16:creationId xmlns:a16="http://schemas.microsoft.com/office/drawing/2014/main" id="{61FB1D02-8263-1648-A0CC-01471B877070}"/>
                  </a:ext>
                </a:extLst>
              </p:cNvPr>
              <p:cNvSpPr>
                <a:spLocks noChangeShapeType="1"/>
              </p:cNvSpPr>
              <p:nvPr/>
            </p:nvSpPr>
            <p:spPr bwMode="auto">
              <a:xfrm>
                <a:off x="1778341" y="3103193"/>
                <a:ext cx="45720" cy="0"/>
              </a:xfrm>
              <a:prstGeom prst="line">
                <a:avLst/>
              </a:prstGeom>
              <a:noFill/>
              <a:ln w="19050" cap="rnd">
                <a:solidFill>
                  <a:schemeClr val="accent2">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843" name="Group 842">
              <a:extLst>
                <a:ext uri="{FF2B5EF4-FFF2-40B4-BE49-F238E27FC236}">
                  <a16:creationId xmlns:a16="http://schemas.microsoft.com/office/drawing/2014/main" id="{149F3349-8BF7-5E4A-AB17-DE89EBE51B94}"/>
                </a:ext>
              </a:extLst>
            </p:cNvPr>
            <p:cNvGrpSpPr/>
            <p:nvPr/>
          </p:nvGrpSpPr>
          <p:grpSpPr>
            <a:xfrm>
              <a:off x="2116265" y="3230251"/>
              <a:ext cx="1052019" cy="228353"/>
              <a:chOff x="1755719" y="3080334"/>
              <a:chExt cx="213518" cy="45719"/>
            </a:xfrm>
          </p:grpSpPr>
          <p:sp>
            <p:nvSpPr>
              <p:cNvPr id="874" name="Rounded Rectangle 873">
                <a:extLst>
                  <a:ext uri="{FF2B5EF4-FFF2-40B4-BE49-F238E27FC236}">
                    <a16:creationId xmlns:a16="http://schemas.microsoft.com/office/drawing/2014/main" id="{36709132-138A-8645-9E21-BA48F3E481FF}"/>
                  </a:ext>
                </a:extLst>
              </p:cNvPr>
              <p:cNvSpPr/>
              <p:nvPr/>
            </p:nvSpPr>
            <p:spPr>
              <a:xfrm>
                <a:off x="1755719" y="3080334"/>
                <a:ext cx="213518" cy="45719"/>
              </a:xfrm>
              <a:prstGeom prst="roundRect">
                <a:avLst>
                  <a:gd name="adj" fmla="val 50000"/>
                </a:avLst>
              </a:prstGeom>
              <a:solidFill>
                <a:schemeClr val="accent2">
                  <a:lumMod val="75000"/>
                </a:scheme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875" name="Line 206">
                <a:extLst>
                  <a:ext uri="{FF2B5EF4-FFF2-40B4-BE49-F238E27FC236}">
                    <a16:creationId xmlns:a16="http://schemas.microsoft.com/office/drawing/2014/main" id="{720DCD09-E97C-B449-9D25-C1C46684683B}"/>
                  </a:ext>
                </a:extLst>
              </p:cNvPr>
              <p:cNvSpPr>
                <a:spLocks noChangeShapeType="1"/>
              </p:cNvSpPr>
              <p:nvPr/>
            </p:nvSpPr>
            <p:spPr bwMode="auto">
              <a:xfrm>
                <a:off x="1778341" y="3103193"/>
                <a:ext cx="45720" cy="0"/>
              </a:xfrm>
              <a:prstGeom prst="line">
                <a:avLst/>
              </a:prstGeom>
              <a:noFill/>
              <a:ln w="19050" cap="rnd">
                <a:solidFill>
                  <a:schemeClr val="accent2">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844" name="Group 843">
              <a:extLst>
                <a:ext uri="{FF2B5EF4-FFF2-40B4-BE49-F238E27FC236}">
                  <a16:creationId xmlns:a16="http://schemas.microsoft.com/office/drawing/2014/main" id="{06592B88-110D-BC47-8B7C-B6ADBABBEE92}"/>
                </a:ext>
              </a:extLst>
            </p:cNvPr>
            <p:cNvGrpSpPr/>
            <p:nvPr/>
          </p:nvGrpSpPr>
          <p:grpSpPr>
            <a:xfrm>
              <a:off x="2125569" y="3809260"/>
              <a:ext cx="1033395" cy="541262"/>
              <a:chOff x="2352341" y="3436886"/>
              <a:chExt cx="213518" cy="108367"/>
            </a:xfrm>
          </p:grpSpPr>
          <p:sp>
            <p:nvSpPr>
              <p:cNvPr id="872" name="Rounded Rectangle 871">
                <a:extLst>
                  <a:ext uri="{FF2B5EF4-FFF2-40B4-BE49-F238E27FC236}">
                    <a16:creationId xmlns:a16="http://schemas.microsoft.com/office/drawing/2014/main" id="{7EB9390D-5915-8B43-B412-14712E332ADC}"/>
                  </a:ext>
                </a:extLst>
              </p:cNvPr>
              <p:cNvSpPr/>
              <p:nvPr/>
            </p:nvSpPr>
            <p:spPr>
              <a:xfrm>
                <a:off x="2352341" y="3436886"/>
                <a:ext cx="213518" cy="108367"/>
              </a:xfrm>
              <a:prstGeom prst="roundRect">
                <a:avLst>
                  <a:gd name="adj" fmla="val 16610"/>
                </a:avLst>
              </a:prstGeom>
              <a:solidFill>
                <a:schemeClr val="accent2"/>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873" name="Line 206">
                <a:extLst>
                  <a:ext uri="{FF2B5EF4-FFF2-40B4-BE49-F238E27FC236}">
                    <a16:creationId xmlns:a16="http://schemas.microsoft.com/office/drawing/2014/main" id="{204F5655-39F0-9E45-A90B-7B8AB696E4BA}"/>
                  </a:ext>
                </a:extLst>
              </p:cNvPr>
              <p:cNvSpPr>
                <a:spLocks noChangeShapeType="1"/>
              </p:cNvSpPr>
              <p:nvPr/>
            </p:nvSpPr>
            <p:spPr bwMode="auto">
              <a:xfrm>
                <a:off x="2379338" y="3462509"/>
                <a:ext cx="45720" cy="0"/>
              </a:xfrm>
              <a:prstGeom prst="line">
                <a:avLst/>
              </a:prstGeom>
              <a:noFill/>
              <a:ln w="19050" cap="rnd">
                <a:solidFill>
                  <a:schemeClr val="accent2">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sp>
          <p:nvSpPr>
            <p:cNvPr id="845" name="Rounded Rectangle 844">
              <a:extLst>
                <a:ext uri="{FF2B5EF4-FFF2-40B4-BE49-F238E27FC236}">
                  <a16:creationId xmlns:a16="http://schemas.microsoft.com/office/drawing/2014/main" id="{E20FB241-BF46-4A46-8655-6DD4B38F7C30}"/>
                </a:ext>
              </a:extLst>
            </p:cNvPr>
            <p:cNvSpPr/>
            <p:nvPr/>
          </p:nvSpPr>
          <p:spPr>
            <a:xfrm>
              <a:off x="2125570" y="2319105"/>
              <a:ext cx="1033395" cy="541262"/>
            </a:xfrm>
            <a:prstGeom prst="roundRect">
              <a:avLst>
                <a:gd name="adj" fmla="val 16610"/>
              </a:avLst>
            </a:prstGeom>
            <a:solidFill>
              <a:schemeClr val="accent2"/>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grpSp>
          <p:nvGrpSpPr>
            <p:cNvPr id="846" name="Group 845">
              <a:extLst>
                <a:ext uri="{FF2B5EF4-FFF2-40B4-BE49-F238E27FC236}">
                  <a16:creationId xmlns:a16="http://schemas.microsoft.com/office/drawing/2014/main" id="{055E6AA9-AED3-1843-A5E9-8DBC1621D606}"/>
                </a:ext>
              </a:extLst>
            </p:cNvPr>
            <p:cNvGrpSpPr/>
            <p:nvPr/>
          </p:nvGrpSpPr>
          <p:grpSpPr>
            <a:xfrm>
              <a:off x="2227725" y="2366051"/>
              <a:ext cx="814470" cy="450909"/>
              <a:chOff x="2137598" y="2172833"/>
              <a:chExt cx="814470" cy="450909"/>
            </a:xfrm>
          </p:grpSpPr>
          <p:grpSp>
            <p:nvGrpSpPr>
              <p:cNvPr id="851" name="Group 850">
                <a:extLst>
                  <a:ext uri="{FF2B5EF4-FFF2-40B4-BE49-F238E27FC236}">
                    <a16:creationId xmlns:a16="http://schemas.microsoft.com/office/drawing/2014/main" id="{9F4FAB77-4C62-F440-B300-91B5EC2264DD}"/>
                  </a:ext>
                </a:extLst>
              </p:cNvPr>
              <p:cNvGrpSpPr>
                <a:grpSpLocks noChangeAspect="1"/>
              </p:cNvGrpSpPr>
              <p:nvPr/>
            </p:nvGrpSpPr>
            <p:grpSpPr>
              <a:xfrm rot="16200000">
                <a:off x="1961217" y="2349214"/>
                <a:ext cx="450561" cy="97800"/>
                <a:chOff x="1755719" y="3080334"/>
                <a:chExt cx="213518" cy="45719"/>
              </a:xfrm>
            </p:grpSpPr>
            <p:sp>
              <p:nvSpPr>
                <p:cNvPr id="870" name="Rounded Rectangle 869">
                  <a:extLst>
                    <a:ext uri="{FF2B5EF4-FFF2-40B4-BE49-F238E27FC236}">
                      <a16:creationId xmlns:a16="http://schemas.microsoft.com/office/drawing/2014/main" id="{56F5EB25-DC24-AB48-BC3F-ABC523643E4E}"/>
                    </a:ext>
                  </a:extLst>
                </p:cNvPr>
                <p:cNvSpPr/>
                <p:nvPr/>
              </p:nvSpPr>
              <p:spPr>
                <a:xfrm>
                  <a:off x="1755719" y="3080334"/>
                  <a:ext cx="213518" cy="45719"/>
                </a:xfrm>
                <a:prstGeom prst="roundRect">
                  <a:avLst>
                    <a:gd name="adj" fmla="val 50000"/>
                  </a:avLst>
                </a:prstGeom>
                <a:solidFill>
                  <a:schemeClr val="accent2">
                    <a:lumMod val="75000"/>
                  </a:scheme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871" name="Line 206">
                  <a:extLst>
                    <a:ext uri="{FF2B5EF4-FFF2-40B4-BE49-F238E27FC236}">
                      <a16:creationId xmlns:a16="http://schemas.microsoft.com/office/drawing/2014/main" id="{8AED28DE-3FCB-144C-BD3E-6FC1421CC55E}"/>
                    </a:ext>
                  </a:extLst>
                </p:cNvPr>
                <p:cNvSpPr>
                  <a:spLocks noChangeShapeType="1"/>
                </p:cNvSpPr>
                <p:nvPr/>
              </p:nvSpPr>
              <p:spPr bwMode="auto">
                <a:xfrm>
                  <a:off x="1778341" y="3103193"/>
                  <a:ext cx="45720" cy="0"/>
                </a:xfrm>
                <a:prstGeom prst="line">
                  <a:avLst/>
                </a:prstGeom>
                <a:noFill/>
                <a:ln w="19050" cap="rnd">
                  <a:solidFill>
                    <a:schemeClr val="accent2">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852" name="Group 851">
                <a:extLst>
                  <a:ext uri="{FF2B5EF4-FFF2-40B4-BE49-F238E27FC236}">
                    <a16:creationId xmlns:a16="http://schemas.microsoft.com/office/drawing/2014/main" id="{1DE4D6FA-39AF-CE40-BE0D-F3A4DEC2BFEE}"/>
                  </a:ext>
                </a:extLst>
              </p:cNvPr>
              <p:cNvGrpSpPr>
                <a:grpSpLocks noChangeAspect="1"/>
              </p:cNvGrpSpPr>
              <p:nvPr/>
            </p:nvGrpSpPr>
            <p:grpSpPr>
              <a:xfrm rot="16200000">
                <a:off x="2080662" y="2349272"/>
                <a:ext cx="450561" cy="97800"/>
                <a:chOff x="1755719" y="3080334"/>
                <a:chExt cx="213518" cy="45719"/>
              </a:xfrm>
            </p:grpSpPr>
            <p:sp>
              <p:nvSpPr>
                <p:cNvPr id="868" name="Rounded Rectangle 867">
                  <a:extLst>
                    <a:ext uri="{FF2B5EF4-FFF2-40B4-BE49-F238E27FC236}">
                      <a16:creationId xmlns:a16="http://schemas.microsoft.com/office/drawing/2014/main" id="{8F2458A8-8907-884E-A11B-E83486A8960C}"/>
                    </a:ext>
                  </a:extLst>
                </p:cNvPr>
                <p:cNvSpPr/>
                <p:nvPr/>
              </p:nvSpPr>
              <p:spPr>
                <a:xfrm>
                  <a:off x="1755719" y="3080334"/>
                  <a:ext cx="213518" cy="45719"/>
                </a:xfrm>
                <a:prstGeom prst="roundRect">
                  <a:avLst>
                    <a:gd name="adj" fmla="val 50000"/>
                  </a:avLst>
                </a:prstGeom>
                <a:solidFill>
                  <a:schemeClr val="accent2">
                    <a:lumMod val="75000"/>
                  </a:scheme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869" name="Line 206">
                  <a:extLst>
                    <a:ext uri="{FF2B5EF4-FFF2-40B4-BE49-F238E27FC236}">
                      <a16:creationId xmlns:a16="http://schemas.microsoft.com/office/drawing/2014/main" id="{AB243357-FA95-0649-AB3E-1CC1E0CB890D}"/>
                    </a:ext>
                  </a:extLst>
                </p:cNvPr>
                <p:cNvSpPr>
                  <a:spLocks noChangeShapeType="1"/>
                </p:cNvSpPr>
                <p:nvPr/>
              </p:nvSpPr>
              <p:spPr bwMode="auto">
                <a:xfrm>
                  <a:off x="1778341" y="3103193"/>
                  <a:ext cx="45720" cy="0"/>
                </a:xfrm>
                <a:prstGeom prst="line">
                  <a:avLst/>
                </a:prstGeom>
                <a:noFill/>
                <a:ln w="19050" cap="rnd">
                  <a:solidFill>
                    <a:schemeClr val="accent2">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853" name="Group 852">
                <a:extLst>
                  <a:ext uri="{FF2B5EF4-FFF2-40B4-BE49-F238E27FC236}">
                    <a16:creationId xmlns:a16="http://schemas.microsoft.com/office/drawing/2014/main" id="{69AB6657-820B-0F45-927A-432A70DF2A73}"/>
                  </a:ext>
                </a:extLst>
              </p:cNvPr>
              <p:cNvGrpSpPr>
                <a:grpSpLocks noChangeAspect="1"/>
              </p:cNvGrpSpPr>
              <p:nvPr/>
            </p:nvGrpSpPr>
            <p:grpSpPr>
              <a:xfrm rot="16200000">
                <a:off x="2200107" y="2349330"/>
                <a:ext cx="450561" cy="97800"/>
                <a:chOff x="1755719" y="3080334"/>
                <a:chExt cx="213518" cy="45719"/>
              </a:xfrm>
            </p:grpSpPr>
            <p:sp>
              <p:nvSpPr>
                <p:cNvPr id="866" name="Rounded Rectangle 865">
                  <a:extLst>
                    <a:ext uri="{FF2B5EF4-FFF2-40B4-BE49-F238E27FC236}">
                      <a16:creationId xmlns:a16="http://schemas.microsoft.com/office/drawing/2014/main" id="{501A676F-5495-C946-847A-DBA90726DAA8}"/>
                    </a:ext>
                  </a:extLst>
                </p:cNvPr>
                <p:cNvSpPr/>
                <p:nvPr/>
              </p:nvSpPr>
              <p:spPr>
                <a:xfrm>
                  <a:off x="1755719" y="3080334"/>
                  <a:ext cx="213518" cy="45719"/>
                </a:xfrm>
                <a:prstGeom prst="roundRect">
                  <a:avLst>
                    <a:gd name="adj" fmla="val 50000"/>
                  </a:avLst>
                </a:prstGeom>
                <a:solidFill>
                  <a:schemeClr val="accent2">
                    <a:lumMod val="75000"/>
                  </a:scheme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867" name="Line 206">
                  <a:extLst>
                    <a:ext uri="{FF2B5EF4-FFF2-40B4-BE49-F238E27FC236}">
                      <a16:creationId xmlns:a16="http://schemas.microsoft.com/office/drawing/2014/main" id="{207CCC53-712C-7049-A6DB-AC821B0731E7}"/>
                    </a:ext>
                  </a:extLst>
                </p:cNvPr>
                <p:cNvSpPr>
                  <a:spLocks noChangeShapeType="1"/>
                </p:cNvSpPr>
                <p:nvPr/>
              </p:nvSpPr>
              <p:spPr bwMode="auto">
                <a:xfrm>
                  <a:off x="1778341" y="3103193"/>
                  <a:ext cx="45720" cy="0"/>
                </a:xfrm>
                <a:prstGeom prst="line">
                  <a:avLst/>
                </a:prstGeom>
                <a:noFill/>
                <a:ln w="19050" cap="rnd">
                  <a:solidFill>
                    <a:schemeClr val="accent2">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854" name="Group 853">
                <a:extLst>
                  <a:ext uri="{FF2B5EF4-FFF2-40B4-BE49-F238E27FC236}">
                    <a16:creationId xmlns:a16="http://schemas.microsoft.com/office/drawing/2014/main" id="{B1C2E582-B1B6-9F45-9B13-44B7737A7B7D}"/>
                  </a:ext>
                </a:extLst>
              </p:cNvPr>
              <p:cNvGrpSpPr>
                <a:grpSpLocks noChangeAspect="1"/>
              </p:cNvGrpSpPr>
              <p:nvPr/>
            </p:nvGrpSpPr>
            <p:grpSpPr>
              <a:xfrm rot="16200000">
                <a:off x="2319552" y="2349388"/>
                <a:ext cx="450561" cy="97800"/>
                <a:chOff x="1755719" y="3080334"/>
                <a:chExt cx="213518" cy="45719"/>
              </a:xfrm>
            </p:grpSpPr>
            <p:sp>
              <p:nvSpPr>
                <p:cNvPr id="864" name="Rounded Rectangle 863">
                  <a:extLst>
                    <a:ext uri="{FF2B5EF4-FFF2-40B4-BE49-F238E27FC236}">
                      <a16:creationId xmlns:a16="http://schemas.microsoft.com/office/drawing/2014/main" id="{A00C2FC7-6D7B-7644-8889-4D49C713E33B}"/>
                    </a:ext>
                  </a:extLst>
                </p:cNvPr>
                <p:cNvSpPr/>
                <p:nvPr/>
              </p:nvSpPr>
              <p:spPr>
                <a:xfrm>
                  <a:off x="1755719" y="3080334"/>
                  <a:ext cx="213518" cy="45719"/>
                </a:xfrm>
                <a:prstGeom prst="roundRect">
                  <a:avLst>
                    <a:gd name="adj" fmla="val 50000"/>
                  </a:avLst>
                </a:prstGeom>
                <a:solidFill>
                  <a:schemeClr val="accent2">
                    <a:lumMod val="75000"/>
                  </a:scheme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865" name="Line 206">
                  <a:extLst>
                    <a:ext uri="{FF2B5EF4-FFF2-40B4-BE49-F238E27FC236}">
                      <a16:creationId xmlns:a16="http://schemas.microsoft.com/office/drawing/2014/main" id="{F5223F3A-98B1-894C-8D66-F0A927FC37F6}"/>
                    </a:ext>
                  </a:extLst>
                </p:cNvPr>
                <p:cNvSpPr>
                  <a:spLocks noChangeShapeType="1"/>
                </p:cNvSpPr>
                <p:nvPr/>
              </p:nvSpPr>
              <p:spPr bwMode="auto">
                <a:xfrm>
                  <a:off x="1778341" y="3103193"/>
                  <a:ext cx="45720" cy="0"/>
                </a:xfrm>
                <a:prstGeom prst="line">
                  <a:avLst/>
                </a:prstGeom>
                <a:noFill/>
                <a:ln w="19050" cap="rnd">
                  <a:solidFill>
                    <a:schemeClr val="accent2">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855" name="Group 854">
                <a:extLst>
                  <a:ext uri="{FF2B5EF4-FFF2-40B4-BE49-F238E27FC236}">
                    <a16:creationId xmlns:a16="http://schemas.microsoft.com/office/drawing/2014/main" id="{DD2282C9-40E2-914A-916E-780F2F4E8B40}"/>
                  </a:ext>
                </a:extLst>
              </p:cNvPr>
              <p:cNvGrpSpPr>
                <a:grpSpLocks noChangeAspect="1"/>
              </p:cNvGrpSpPr>
              <p:nvPr/>
            </p:nvGrpSpPr>
            <p:grpSpPr>
              <a:xfrm rot="16200000">
                <a:off x="2438997" y="2349446"/>
                <a:ext cx="450561" cy="97800"/>
                <a:chOff x="1755719" y="3080334"/>
                <a:chExt cx="213518" cy="45719"/>
              </a:xfrm>
            </p:grpSpPr>
            <p:sp>
              <p:nvSpPr>
                <p:cNvPr id="862" name="Rounded Rectangle 861">
                  <a:extLst>
                    <a:ext uri="{FF2B5EF4-FFF2-40B4-BE49-F238E27FC236}">
                      <a16:creationId xmlns:a16="http://schemas.microsoft.com/office/drawing/2014/main" id="{BFFAF671-3DC1-DF41-82CE-24FF140AC664}"/>
                    </a:ext>
                  </a:extLst>
                </p:cNvPr>
                <p:cNvSpPr/>
                <p:nvPr/>
              </p:nvSpPr>
              <p:spPr>
                <a:xfrm>
                  <a:off x="1755719" y="3080334"/>
                  <a:ext cx="213518" cy="45719"/>
                </a:xfrm>
                <a:prstGeom prst="roundRect">
                  <a:avLst>
                    <a:gd name="adj" fmla="val 50000"/>
                  </a:avLst>
                </a:prstGeom>
                <a:solidFill>
                  <a:schemeClr val="accent2">
                    <a:lumMod val="75000"/>
                  </a:scheme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863" name="Line 206">
                  <a:extLst>
                    <a:ext uri="{FF2B5EF4-FFF2-40B4-BE49-F238E27FC236}">
                      <a16:creationId xmlns:a16="http://schemas.microsoft.com/office/drawing/2014/main" id="{B7EC48BE-9E04-2545-B417-E435870D6125}"/>
                    </a:ext>
                  </a:extLst>
                </p:cNvPr>
                <p:cNvSpPr>
                  <a:spLocks noChangeShapeType="1"/>
                </p:cNvSpPr>
                <p:nvPr/>
              </p:nvSpPr>
              <p:spPr bwMode="auto">
                <a:xfrm>
                  <a:off x="1778341" y="3103193"/>
                  <a:ext cx="45720" cy="0"/>
                </a:xfrm>
                <a:prstGeom prst="line">
                  <a:avLst/>
                </a:prstGeom>
                <a:noFill/>
                <a:ln w="19050" cap="rnd">
                  <a:solidFill>
                    <a:schemeClr val="accent2">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856" name="Group 855">
                <a:extLst>
                  <a:ext uri="{FF2B5EF4-FFF2-40B4-BE49-F238E27FC236}">
                    <a16:creationId xmlns:a16="http://schemas.microsoft.com/office/drawing/2014/main" id="{58B8FF81-B11A-9546-8766-A533A13AD168}"/>
                  </a:ext>
                </a:extLst>
              </p:cNvPr>
              <p:cNvGrpSpPr>
                <a:grpSpLocks noChangeAspect="1"/>
              </p:cNvGrpSpPr>
              <p:nvPr/>
            </p:nvGrpSpPr>
            <p:grpSpPr>
              <a:xfrm rot="16200000">
                <a:off x="2558442" y="2349504"/>
                <a:ext cx="450561" cy="97800"/>
                <a:chOff x="1755719" y="3080334"/>
                <a:chExt cx="213518" cy="45719"/>
              </a:xfrm>
            </p:grpSpPr>
            <p:sp>
              <p:nvSpPr>
                <p:cNvPr id="860" name="Rounded Rectangle 859">
                  <a:extLst>
                    <a:ext uri="{FF2B5EF4-FFF2-40B4-BE49-F238E27FC236}">
                      <a16:creationId xmlns:a16="http://schemas.microsoft.com/office/drawing/2014/main" id="{60B9D502-1A3F-0F41-BC40-2C114F17C740}"/>
                    </a:ext>
                  </a:extLst>
                </p:cNvPr>
                <p:cNvSpPr/>
                <p:nvPr/>
              </p:nvSpPr>
              <p:spPr>
                <a:xfrm>
                  <a:off x="1755719" y="3080334"/>
                  <a:ext cx="213518" cy="45719"/>
                </a:xfrm>
                <a:prstGeom prst="roundRect">
                  <a:avLst>
                    <a:gd name="adj" fmla="val 50000"/>
                  </a:avLst>
                </a:prstGeom>
                <a:solidFill>
                  <a:schemeClr val="accent2">
                    <a:lumMod val="75000"/>
                  </a:scheme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861" name="Line 206">
                  <a:extLst>
                    <a:ext uri="{FF2B5EF4-FFF2-40B4-BE49-F238E27FC236}">
                      <a16:creationId xmlns:a16="http://schemas.microsoft.com/office/drawing/2014/main" id="{E29DA7B8-3658-CC44-A973-E0D2451748E1}"/>
                    </a:ext>
                  </a:extLst>
                </p:cNvPr>
                <p:cNvSpPr>
                  <a:spLocks noChangeShapeType="1"/>
                </p:cNvSpPr>
                <p:nvPr/>
              </p:nvSpPr>
              <p:spPr bwMode="auto">
                <a:xfrm>
                  <a:off x="1778341" y="3103193"/>
                  <a:ext cx="45720" cy="0"/>
                </a:xfrm>
                <a:prstGeom prst="line">
                  <a:avLst/>
                </a:prstGeom>
                <a:noFill/>
                <a:ln w="19050" cap="rnd">
                  <a:solidFill>
                    <a:schemeClr val="accent2">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857" name="Group 856">
                <a:extLst>
                  <a:ext uri="{FF2B5EF4-FFF2-40B4-BE49-F238E27FC236}">
                    <a16:creationId xmlns:a16="http://schemas.microsoft.com/office/drawing/2014/main" id="{1265CC02-1C2F-7743-9AAC-AFD1D9F8AA26}"/>
                  </a:ext>
                </a:extLst>
              </p:cNvPr>
              <p:cNvGrpSpPr>
                <a:grpSpLocks noChangeAspect="1"/>
              </p:cNvGrpSpPr>
              <p:nvPr/>
            </p:nvGrpSpPr>
            <p:grpSpPr>
              <a:xfrm rot="16200000">
                <a:off x="2677887" y="2349562"/>
                <a:ext cx="450561" cy="97800"/>
                <a:chOff x="1755719" y="3080334"/>
                <a:chExt cx="213518" cy="45719"/>
              </a:xfrm>
            </p:grpSpPr>
            <p:sp>
              <p:nvSpPr>
                <p:cNvPr id="858" name="Rounded Rectangle 857">
                  <a:extLst>
                    <a:ext uri="{FF2B5EF4-FFF2-40B4-BE49-F238E27FC236}">
                      <a16:creationId xmlns:a16="http://schemas.microsoft.com/office/drawing/2014/main" id="{60C63B57-788D-764D-9F00-47C21BEC6F4F}"/>
                    </a:ext>
                  </a:extLst>
                </p:cNvPr>
                <p:cNvSpPr/>
                <p:nvPr/>
              </p:nvSpPr>
              <p:spPr>
                <a:xfrm>
                  <a:off x="1755719" y="3080334"/>
                  <a:ext cx="213518" cy="45719"/>
                </a:xfrm>
                <a:prstGeom prst="roundRect">
                  <a:avLst>
                    <a:gd name="adj" fmla="val 50000"/>
                  </a:avLst>
                </a:prstGeom>
                <a:solidFill>
                  <a:schemeClr val="accent2">
                    <a:lumMod val="75000"/>
                  </a:scheme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859" name="Line 206">
                  <a:extLst>
                    <a:ext uri="{FF2B5EF4-FFF2-40B4-BE49-F238E27FC236}">
                      <a16:creationId xmlns:a16="http://schemas.microsoft.com/office/drawing/2014/main" id="{CE8878E7-D612-E948-8928-DAF0B958E242}"/>
                    </a:ext>
                  </a:extLst>
                </p:cNvPr>
                <p:cNvSpPr>
                  <a:spLocks noChangeShapeType="1"/>
                </p:cNvSpPr>
                <p:nvPr/>
              </p:nvSpPr>
              <p:spPr bwMode="auto">
                <a:xfrm>
                  <a:off x="1778341" y="3103193"/>
                  <a:ext cx="45720" cy="0"/>
                </a:xfrm>
                <a:prstGeom prst="line">
                  <a:avLst/>
                </a:prstGeom>
                <a:noFill/>
                <a:ln w="19050" cap="rnd">
                  <a:solidFill>
                    <a:schemeClr val="accent2">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grpSp>
          <p:nvGrpSpPr>
            <p:cNvPr id="847" name="Group 846">
              <a:extLst>
                <a:ext uri="{FF2B5EF4-FFF2-40B4-BE49-F238E27FC236}">
                  <a16:creationId xmlns:a16="http://schemas.microsoft.com/office/drawing/2014/main" id="{1DD83CFE-9261-4E43-9620-9DCF65E52BB2}"/>
                </a:ext>
              </a:extLst>
            </p:cNvPr>
            <p:cNvGrpSpPr/>
            <p:nvPr/>
          </p:nvGrpSpPr>
          <p:grpSpPr>
            <a:xfrm>
              <a:off x="2130097" y="3525428"/>
              <a:ext cx="1052019" cy="228353"/>
              <a:chOff x="1755719" y="3080334"/>
              <a:chExt cx="213518" cy="45719"/>
            </a:xfrm>
          </p:grpSpPr>
          <p:sp>
            <p:nvSpPr>
              <p:cNvPr id="848" name="Rounded Rectangle 847">
                <a:extLst>
                  <a:ext uri="{FF2B5EF4-FFF2-40B4-BE49-F238E27FC236}">
                    <a16:creationId xmlns:a16="http://schemas.microsoft.com/office/drawing/2014/main" id="{05A73E7C-2A9A-6F47-8B40-620F8C3A10C9}"/>
                  </a:ext>
                </a:extLst>
              </p:cNvPr>
              <p:cNvSpPr/>
              <p:nvPr/>
            </p:nvSpPr>
            <p:spPr>
              <a:xfrm>
                <a:off x="1755719" y="3080334"/>
                <a:ext cx="213518" cy="45719"/>
              </a:xfrm>
              <a:prstGeom prst="roundRect">
                <a:avLst>
                  <a:gd name="adj" fmla="val 50000"/>
                </a:avLst>
              </a:prstGeom>
              <a:solidFill>
                <a:schemeClr val="accent2">
                  <a:lumMod val="75000"/>
                </a:scheme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849" name="Line 206">
                <a:extLst>
                  <a:ext uri="{FF2B5EF4-FFF2-40B4-BE49-F238E27FC236}">
                    <a16:creationId xmlns:a16="http://schemas.microsoft.com/office/drawing/2014/main" id="{A2700A14-12F8-2B43-90C6-0231EC9D77F9}"/>
                  </a:ext>
                </a:extLst>
              </p:cNvPr>
              <p:cNvSpPr>
                <a:spLocks noChangeShapeType="1"/>
              </p:cNvSpPr>
              <p:nvPr/>
            </p:nvSpPr>
            <p:spPr bwMode="auto">
              <a:xfrm>
                <a:off x="1778341" y="3103193"/>
                <a:ext cx="45720" cy="0"/>
              </a:xfrm>
              <a:prstGeom prst="line">
                <a:avLst/>
              </a:prstGeom>
              <a:noFill/>
              <a:ln w="19050" cap="rnd">
                <a:solidFill>
                  <a:schemeClr val="accent2">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sp>
        <p:nvSpPr>
          <p:cNvPr id="210" name="Arc 209">
            <a:extLst>
              <a:ext uri="{FF2B5EF4-FFF2-40B4-BE49-F238E27FC236}">
                <a16:creationId xmlns:a16="http://schemas.microsoft.com/office/drawing/2014/main" id="{109C3C89-4722-AE40-8E01-00CF747D4B14}"/>
              </a:ext>
            </a:extLst>
          </p:cNvPr>
          <p:cNvSpPr/>
          <p:nvPr/>
        </p:nvSpPr>
        <p:spPr>
          <a:xfrm>
            <a:off x="914893" y="1467795"/>
            <a:ext cx="2978516" cy="1828328"/>
          </a:xfrm>
          <a:prstGeom prst="arc">
            <a:avLst>
              <a:gd name="adj1" fmla="val 11043117"/>
              <a:gd name="adj2" fmla="val 128897"/>
            </a:avLst>
          </a:prstGeom>
          <a:ln w="698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11" name="Group 230">
            <a:extLst>
              <a:ext uri="{FF2B5EF4-FFF2-40B4-BE49-F238E27FC236}">
                <a16:creationId xmlns:a16="http://schemas.microsoft.com/office/drawing/2014/main" id="{E7F41DF4-534F-1746-8285-64308BE9488C}"/>
              </a:ext>
            </a:extLst>
          </p:cNvPr>
          <p:cNvGrpSpPr>
            <a:grpSpLocks noChangeAspect="1"/>
          </p:cNvGrpSpPr>
          <p:nvPr/>
        </p:nvGrpSpPr>
        <p:grpSpPr bwMode="auto">
          <a:xfrm>
            <a:off x="1676270" y="2735982"/>
            <a:ext cx="515551" cy="503561"/>
            <a:chOff x="3091" y="1265"/>
            <a:chExt cx="473" cy="462"/>
          </a:xfrm>
        </p:grpSpPr>
        <p:sp>
          <p:nvSpPr>
            <p:cNvPr id="212" name="Rectangle 231">
              <a:extLst>
                <a:ext uri="{FF2B5EF4-FFF2-40B4-BE49-F238E27FC236}">
                  <a16:creationId xmlns:a16="http://schemas.microsoft.com/office/drawing/2014/main" id="{4B7CF0DF-4FF4-E446-9752-CAD6D18D0ADE}"/>
                </a:ext>
              </a:extLst>
            </p:cNvPr>
            <p:cNvSpPr>
              <a:spLocks noChangeArrowheads="1"/>
            </p:cNvSpPr>
            <p:nvPr/>
          </p:nvSpPr>
          <p:spPr bwMode="auto">
            <a:xfrm>
              <a:off x="3194" y="1265"/>
              <a:ext cx="370" cy="370"/>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13" name="Freeform 232">
              <a:extLst>
                <a:ext uri="{FF2B5EF4-FFF2-40B4-BE49-F238E27FC236}">
                  <a16:creationId xmlns:a16="http://schemas.microsoft.com/office/drawing/2014/main" id="{9C82D24B-75A0-F843-BC8C-1B9E3D941C26}"/>
                </a:ext>
              </a:extLst>
            </p:cNvPr>
            <p:cNvSpPr>
              <a:spLocks/>
            </p:cNvSpPr>
            <p:nvPr/>
          </p:nvSpPr>
          <p:spPr bwMode="auto">
            <a:xfrm>
              <a:off x="3091" y="1265"/>
              <a:ext cx="473" cy="92"/>
            </a:xfrm>
            <a:custGeom>
              <a:avLst/>
              <a:gdLst>
                <a:gd name="T0" fmla="*/ 0 w 473"/>
                <a:gd name="T1" fmla="*/ 92 h 92"/>
                <a:gd name="T2" fmla="*/ 370 w 473"/>
                <a:gd name="T3" fmla="*/ 92 h 92"/>
                <a:gd name="T4" fmla="*/ 473 w 473"/>
                <a:gd name="T5" fmla="*/ 0 h 92"/>
                <a:gd name="T6" fmla="*/ 103 w 473"/>
                <a:gd name="T7" fmla="*/ 0 h 92"/>
                <a:gd name="T8" fmla="*/ 0 w 473"/>
                <a:gd name="T9" fmla="*/ 92 h 92"/>
              </a:gdLst>
              <a:ahLst/>
              <a:cxnLst>
                <a:cxn ang="0">
                  <a:pos x="T0" y="T1"/>
                </a:cxn>
                <a:cxn ang="0">
                  <a:pos x="T2" y="T3"/>
                </a:cxn>
                <a:cxn ang="0">
                  <a:pos x="T4" y="T5"/>
                </a:cxn>
                <a:cxn ang="0">
                  <a:pos x="T6" y="T7"/>
                </a:cxn>
                <a:cxn ang="0">
                  <a:pos x="T8" y="T9"/>
                </a:cxn>
              </a:cxnLst>
              <a:rect l="0" t="0" r="r" b="b"/>
              <a:pathLst>
                <a:path w="473" h="92">
                  <a:moveTo>
                    <a:pt x="0" y="92"/>
                  </a:moveTo>
                  <a:lnTo>
                    <a:pt x="370" y="92"/>
                  </a:lnTo>
                  <a:lnTo>
                    <a:pt x="473" y="0"/>
                  </a:lnTo>
                  <a:lnTo>
                    <a:pt x="103" y="0"/>
                  </a:lnTo>
                  <a:lnTo>
                    <a:pt x="0" y="92"/>
                  </a:lnTo>
                  <a:close/>
                </a:path>
              </a:pathLst>
            </a:custGeom>
            <a:solidFill>
              <a:srgbClr val="A8E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14" name="Freeform 233">
              <a:extLst>
                <a:ext uri="{FF2B5EF4-FFF2-40B4-BE49-F238E27FC236}">
                  <a16:creationId xmlns:a16="http://schemas.microsoft.com/office/drawing/2014/main" id="{F4EE61FB-1FE0-2D4D-A2D9-9F8D1B6F220A}"/>
                </a:ext>
              </a:extLst>
            </p:cNvPr>
            <p:cNvSpPr>
              <a:spLocks/>
            </p:cNvSpPr>
            <p:nvPr/>
          </p:nvSpPr>
          <p:spPr bwMode="auto">
            <a:xfrm>
              <a:off x="3091" y="1265"/>
              <a:ext cx="103" cy="462"/>
            </a:xfrm>
            <a:custGeom>
              <a:avLst/>
              <a:gdLst>
                <a:gd name="T0" fmla="*/ 103 w 103"/>
                <a:gd name="T1" fmla="*/ 0 h 462"/>
                <a:gd name="T2" fmla="*/ 0 w 103"/>
                <a:gd name="T3" fmla="*/ 92 h 462"/>
                <a:gd name="T4" fmla="*/ 0 w 103"/>
                <a:gd name="T5" fmla="*/ 462 h 462"/>
                <a:gd name="T6" fmla="*/ 103 w 103"/>
                <a:gd name="T7" fmla="*/ 370 h 462"/>
                <a:gd name="T8" fmla="*/ 103 w 103"/>
                <a:gd name="T9" fmla="*/ 0 h 462"/>
              </a:gdLst>
              <a:ahLst/>
              <a:cxnLst>
                <a:cxn ang="0">
                  <a:pos x="T0" y="T1"/>
                </a:cxn>
                <a:cxn ang="0">
                  <a:pos x="T2" y="T3"/>
                </a:cxn>
                <a:cxn ang="0">
                  <a:pos x="T4" y="T5"/>
                </a:cxn>
                <a:cxn ang="0">
                  <a:pos x="T6" y="T7"/>
                </a:cxn>
                <a:cxn ang="0">
                  <a:pos x="T8" y="T9"/>
                </a:cxn>
              </a:cxnLst>
              <a:rect l="0" t="0" r="r" b="b"/>
              <a:pathLst>
                <a:path w="103" h="462">
                  <a:moveTo>
                    <a:pt x="103" y="0"/>
                  </a:moveTo>
                  <a:lnTo>
                    <a:pt x="0" y="92"/>
                  </a:lnTo>
                  <a:lnTo>
                    <a:pt x="0" y="462"/>
                  </a:lnTo>
                  <a:lnTo>
                    <a:pt x="103" y="370"/>
                  </a:lnTo>
                  <a:lnTo>
                    <a:pt x="103" y="0"/>
                  </a:ln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15" name="Freeform 234">
              <a:extLst>
                <a:ext uri="{FF2B5EF4-FFF2-40B4-BE49-F238E27FC236}">
                  <a16:creationId xmlns:a16="http://schemas.microsoft.com/office/drawing/2014/main" id="{02AA64F2-7D65-C94B-8286-7A786E32BD1E}"/>
                </a:ext>
              </a:extLst>
            </p:cNvPr>
            <p:cNvSpPr>
              <a:spLocks/>
            </p:cNvSpPr>
            <p:nvPr/>
          </p:nvSpPr>
          <p:spPr bwMode="auto">
            <a:xfrm>
              <a:off x="3461" y="1265"/>
              <a:ext cx="103" cy="462"/>
            </a:xfrm>
            <a:custGeom>
              <a:avLst/>
              <a:gdLst>
                <a:gd name="T0" fmla="*/ 103 w 103"/>
                <a:gd name="T1" fmla="*/ 0 h 462"/>
                <a:gd name="T2" fmla="*/ 0 w 103"/>
                <a:gd name="T3" fmla="*/ 92 h 462"/>
                <a:gd name="T4" fmla="*/ 0 w 103"/>
                <a:gd name="T5" fmla="*/ 462 h 462"/>
                <a:gd name="T6" fmla="*/ 103 w 103"/>
                <a:gd name="T7" fmla="*/ 370 h 462"/>
                <a:gd name="T8" fmla="*/ 103 w 103"/>
                <a:gd name="T9" fmla="*/ 0 h 462"/>
              </a:gdLst>
              <a:ahLst/>
              <a:cxnLst>
                <a:cxn ang="0">
                  <a:pos x="T0" y="T1"/>
                </a:cxn>
                <a:cxn ang="0">
                  <a:pos x="T2" y="T3"/>
                </a:cxn>
                <a:cxn ang="0">
                  <a:pos x="T4" y="T5"/>
                </a:cxn>
                <a:cxn ang="0">
                  <a:pos x="T6" y="T7"/>
                </a:cxn>
                <a:cxn ang="0">
                  <a:pos x="T8" y="T9"/>
                </a:cxn>
              </a:cxnLst>
              <a:rect l="0" t="0" r="r" b="b"/>
              <a:pathLst>
                <a:path w="103" h="462">
                  <a:moveTo>
                    <a:pt x="103" y="0"/>
                  </a:moveTo>
                  <a:lnTo>
                    <a:pt x="0" y="92"/>
                  </a:lnTo>
                  <a:lnTo>
                    <a:pt x="0" y="462"/>
                  </a:lnTo>
                  <a:lnTo>
                    <a:pt x="103" y="370"/>
                  </a:lnTo>
                  <a:lnTo>
                    <a:pt x="103" y="0"/>
                  </a:lnTo>
                  <a:close/>
                </a:path>
              </a:pathLst>
            </a:custGeom>
            <a:solidFill>
              <a:srgbClr val="33CA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16" name="Freeform 235">
              <a:extLst>
                <a:ext uri="{FF2B5EF4-FFF2-40B4-BE49-F238E27FC236}">
                  <a16:creationId xmlns:a16="http://schemas.microsoft.com/office/drawing/2014/main" id="{1B7D4A45-49EE-9842-8C39-F2E1E60FFCD9}"/>
                </a:ext>
              </a:extLst>
            </p:cNvPr>
            <p:cNvSpPr>
              <a:spLocks/>
            </p:cNvSpPr>
            <p:nvPr/>
          </p:nvSpPr>
          <p:spPr bwMode="auto">
            <a:xfrm>
              <a:off x="3091" y="1635"/>
              <a:ext cx="473" cy="92"/>
            </a:xfrm>
            <a:custGeom>
              <a:avLst/>
              <a:gdLst>
                <a:gd name="T0" fmla="*/ 0 w 473"/>
                <a:gd name="T1" fmla="*/ 92 h 92"/>
                <a:gd name="T2" fmla="*/ 370 w 473"/>
                <a:gd name="T3" fmla="*/ 92 h 92"/>
                <a:gd name="T4" fmla="*/ 473 w 473"/>
                <a:gd name="T5" fmla="*/ 0 h 92"/>
                <a:gd name="T6" fmla="*/ 103 w 473"/>
                <a:gd name="T7" fmla="*/ 0 h 92"/>
                <a:gd name="T8" fmla="*/ 0 w 473"/>
                <a:gd name="T9" fmla="*/ 92 h 92"/>
              </a:gdLst>
              <a:ahLst/>
              <a:cxnLst>
                <a:cxn ang="0">
                  <a:pos x="T0" y="T1"/>
                </a:cxn>
                <a:cxn ang="0">
                  <a:pos x="T2" y="T3"/>
                </a:cxn>
                <a:cxn ang="0">
                  <a:pos x="T4" y="T5"/>
                </a:cxn>
                <a:cxn ang="0">
                  <a:pos x="T6" y="T7"/>
                </a:cxn>
                <a:cxn ang="0">
                  <a:pos x="T8" y="T9"/>
                </a:cxn>
              </a:cxnLst>
              <a:rect l="0" t="0" r="r" b="b"/>
              <a:pathLst>
                <a:path w="473" h="92">
                  <a:moveTo>
                    <a:pt x="0" y="92"/>
                  </a:moveTo>
                  <a:lnTo>
                    <a:pt x="370" y="92"/>
                  </a:lnTo>
                  <a:lnTo>
                    <a:pt x="473" y="0"/>
                  </a:lnTo>
                  <a:lnTo>
                    <a:pt x="103" y="0"/>
                  </a:lnTo>
                  <a:lnTo>
                    <a:pt x="0" y="92"/>
                  </a:lnTo>
                  <a:close/>
                </a:path>
              </a:pathLst>
            </a:custGeom>
            <a:solidFill>
              <a:srgbClr val="008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17" name="Freeform 236">
              <a:extLst>
                <a:ext uri="{FF2B5EF4-FFF2-40B4-BE49-F238E27FC236}">
                  <a16:creationId xmlns:a16="http://schemas.microsoft.com/office/drawing/2014/main" id="{EAAEAD0C-0DA6-1F42-A725-B69FC6B111CF}"/>
                </a:ext>
              </a:extLst>
            </p:cNvPr>
            <p:cNvSpPr>
              <a:spLocks/>
            </p:cNvSpPr>
            <p:nvPr/>
          </p:nvSpPr>
          <p:spPr bwMode="auto">
            <a:xfrm>
              <a:off x="3233" y="1332"/>
              <a:ext cx="55" cy="247"/>
            </a:xfrm>
            <a:custGeom>
              <a:avLst/>
              <a:gdLst>
                <a:gd name="T0" fmla="*/ 55 w 55"/>
                <a:gd name="T1" fmla="*/ 0 h 247"/>
                <a:gd name="T2" fmla="*/ 0 w 55"/>
                <a:gd name="T3" fmla="*/ 49 h 247"/>
                <a:gd name="T4" fmla="*/ 0 w 55"/>
                <a:gd name="T5" fmla="*/ 247 h 247"/>
                <a:gd name="T6" fmla="*/ 55 w 55"/>
                <a:gd name="T7" fmla="*/ 198 h 247"/>
                <a:gd name="T8" fmla="*/ 55 w 55"/>
                <a:gd name="T9" fmla="*/ 0 h 247"/>
              </a:gdLst>
              <a:ahLst/>
              <a:cxnLst>
                <a:cxn ang="0">
                  <a:pos x="T0" y="T1"/>
                </a:cxn>
                <a:cxn ang="0">
                  <a:pos x="T2" y="T3"/>
                </a:cxn>
                <a:cxn ang="0">
                  <a:pos x="T4" y="T5"/>
                </a:cxn>
                <a:cxn ang="0">
                  <a:pos x="T6" y="T7"/>
                </a:cxn>
                <a:cxn ang="0">
                  <a:pos x="T8" y="T9"/>
                </a:cxn>
              </a:cxnLst>
              <a:rect l="0" t="0" r="r" b="b"/>
              <a:pathLst>
                <a:path w="55" h="247">
                  <a:moveTo>
                    <a:pt x="55" y="0"/>
                  </a:moveTo>
                  <a:lnTo>
                    <a:pt x="0" y="49"/>
                  </a:lnTo>
                  <a:lnTo>
                    <a:pt x="0" y="247"/>
                  </a:lnTo>
                  <a:lnTo>
                    <a:pt x="55" y="198"/>
                  </a:lnTo>
                  <a:lnTo>
                    <a:pt x="55" y="0"/>
                  </a:lnTo>
                  <a:close/>
                </a:path>
              </a:pathLst>
            </a:custGeom>
            <a:solidFill>
              <a:srgbClr val="FBC9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18" name="Freeform 237">
              <a:extLst>
                <a:ext uri="{FF2B5EF4-FFF2-40B4-BE49-F238E27FC236}">
                  <a16:creationId xmlns:a16="http://schemas.microsoft.com/office/drawing/2014/main" id="{245C5D3D-0730-CB41-9DAC-C3BE77D8444B}"/>
                </a:ext>
              </a:extLst>
            </p:cNvPr>
            <p:cNvSpPr>
              <a:spLocks/>
            </p:cNvSpPr>
            <p:nvPr/>
          </p:nvSpPr>
          <p:spPr bwMode="auto">
            <a:xfrm>
              <a:off x="3233" y="1530"/>
              <a:ext cx="254" cy="49"/>
            </a:xfrm>
            <a:custGeom>
              <a:avLst/>
              <a:gdLst>
                <a:gd name="T0" fmla="*/ 0 w 254"/>
                <a:gd name="T1" fmla="*/ 49 h 49"/>
                <a:gd name="T2" fmla="*/ 199 w 254"/>
                <a:gd name="T3" fmla="*/ 49 h 49"/>
                <a:gd name="T4" fmla="*/ 254 w 254"/>
                <a:gd name="T5" fmla="*/ 0 h 49"/>
                <a:gd name="T6" fmla="*/ 55 w 254"/>
                <a:gd name="T7" fmla="*/ 0 h 49"/>
                <a:gd name="T8" fmla="*/ 0 w 254"/>
                <a:gd name="T9" fmla="*/ 49 h 49"/>
              </a:gdLst>
              <a:ahLst/>
              <a:cxnLst>
                <a:cxn ang="0">
                  <a:pos x="T0" y="T1"/>
                </a:cxn>
                <a:cxn ang="0">
                  <a:pos x="T2" y="T3"/>
                </a:cxn>
                <a:cxn ang="0">
                  <a:pos x="T4" y="T5"/>
                </a:cxn>
                <a:cxn ang="0">
                  <a:pos x="T6" y="T7"/>
                </a:cxn>
                <a:cxn ang="0">
                  <a:pos x="T8" y="T9"/>
                </a:cxn>
              </a:cxnLst>
              <a:rect l="0" t="0" r="r" b="b"/>
              <a:pathLst>
                <a:path w="254" h="49">
                  <a:moveTo>
                    <a:pt x="0" y="49"/>
                  </a:moveTo>
                  <a:lnTo>
                    <a:pt x="199" y="49"/>
                  </a:lnTo>
                  <a:lnTo>
                    <a:pt x="254" y="0"/>
                  </a:lnTo>
                  <a:lnTo>
                    <a:pt x="55" y="0"/>
                  </a:lnTo>
                  <a:lnTo>
                    <a:pt x="0" y="49"/>
                  </a:lnTo>
                  <a:close/>
                </a:path>
              </a:pathLst>
            </a:custGeom>
            <a:solidFill>
              <a:srgbClr val="CC8C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19" name="Rectangle 238">
              <a:extLst>
                <a:ext uri="{FF2B5EF4-FFF2-40B4-BE49-F238E27FC236}">
                  <a16:creationId xmlns:a16="http://schemas.microsoft.com/office/drawing/2014/main" id="{8D297D38-773F-4F43-8795-A9AC7CF6155A}"/>
                </a:ext>
              </a:extLst>
            </p:cNvPr>
            <p:cNvSpPr>
              <a:spLocks noChangeArrowheads="1"/>
            </p:cNvSpPr>
            <p:nvPr/>
          </p:nvSpPr>
          <p:spPr bwMode="auto">
            <a:xfrm>
              <a:off x="3288" y="1332"/>
              <a:ext cx="199" cy="198"/>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20" name="Line 239">
              <a:extLst>
                <a:ext uri="{FF2B5EF4-FFF2-40B4-BE49-F238E27FC236}">
                  <a16:creationId xmlns:a16="http://schemas.microsoft.com/office/drawing/2014/main" id="{35267B57-FCD6-C545-9AEE-E63DFECF3C29}"/>
                </a:ext>
              </a:extLst>
            </p:cNvPr>
            <p:cNvSpPr>
              <a:spLocks noChangeShapeType="1"/>
            </p:cNvSpPr>
            <p:nvPr/>
          </p:nvSpPr>
          <p:spPr bwMode="auto">
            <a:xfrm flipV="1">
              <a:off x="3338" y="1370"/>
              <a:ext cx="0" cy="120"/>
            </a:xfrm>
            <a:prstGeom prst="line">
              <a:avLst/>
            </a:prstGeom>
            <a:noFill/>
            <a:ln w="28575"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21" name="Line 240">
              <a:extLst>
                <a:ext uri="{FF2B5EF4-FFF2-40B4-BE49-F238E27FC236}">
                  <a16:creationId xmlns:a16="http://schemas.microsoft.com/office/drawing/2014/main" id="{747307E3-A0A1-A747-9F0A-A4DA29C2D27B}"/>
                </a:ext>
              </a:extLst>
            </p:cNvPr>
            <p:cNvSpPr>
              <a:spLocks noChangeShapeType="1"/>
            </p:cNvSpPr>
            <p:nvPr/>
          </p:nvSpPr>
          <p:spPr bwMode="auto">
            <a:xfrm flipV="1">
              <a:off x="3390" y="1370"/>
              <a:ext cx="0" cy="120"/>
            </a:xfrm>
            <a:prstGeom prst="line">
              <a:avLst/>
            </a:prstGeom>
            <a:noFill/>
            <a:ln w="28575"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22" name="Line 241">
              <a:extLst>
                <a:ext uri="{FF2B5EF4-FFF2-40B4-BE49-F238E27FC236}">
                  <a16:creationId xmlns:a16="http://schemas.microsoft.com/office/drawing/2014/main" id="{054A2692-E798-4B4D-A252-91EF1F87E06F}"/>
                </a:ext>
              </a:extLst>
            </p:cNvPr>
            <p:cNvSpPr>
              <a:spLocks noChangeShapeType="1"/>
            </p:cNvSpPr>
            <p:nvPr/>
          </p:nvSpPr>
          <p:spPr bwMode="auto">
            <a:xfrm flipV="1">
              <a:off x="3443" y="1370"/>
              <a:ext cx="0" cy="120"/>
            </a:xfrm>
            <a:prstGeom prst="line">
              <a:avLst/>
            </a:prstGeom>
            <a:noFill/>
            <a:ln w="28575"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223" name="Group 222">
            <a:extLst>
              <a:ext uri="{FF2B5EF4-FFF2-40B4-BE49-F238E27FC236}">
                <a16:creationId xmlns:a16="http://schemas.microsoft.com/office/drawing/2014/main" id="{B321C166-7BE4-DC4B-AC62-057CAE4F141D}"/>
              </a:ext>
            </a:extLst>
          </p:cNvPr>
          <p:cNvGrpSpPr>
            <a:grpSpLocks noChangeAspect="1"/>
          </p:cNvGrpSpPr>
          <p:nvPr/>
        </p:nvGrpSpPr>
        <p:grpSpPr>
          <a:xfrm>
            <a:off x="495803" y="1259908"/>
            <a:ext cx="1421564" cy="705315"/>
            <a:chOff x="565795" y="1089420"/>
            <a:chExt cx="1118140" cy="554770"/>
          </a:xfrm>
        </p:grpSpPr>
        <p:sp>
          <p:nvSpPr>
            <p:cNvPr id="224" name="Freeform 254">
              <a:extLst>
                <a:ext uri="{FF2B5EF4-FFF2-40B4-BE49-F238E27FC236}">
                  <a16:creationId xmlns:a16="http://schemas.microsoft.com/office/drawing/2014/main" id="{1DD6EAA4-4C1F-0441-9633-5DDE77A34E5A}"/>
                </a:ext>
              </a:extLst>
            </p:cNvPr>
            <p:cNvSpPr>
              <a:spLocks noChangeAspect="1"/>
            </p:cNvSpPr>
            <p:nvPr/>
          </p:nvSpPr>
          <p:spPr bwMode="auto">
            <a:xfrm>
              <a:off x="565795" y="1089420"/>
              <a:ext cx="1118140" cy="554770"/>
            </a:xfrm>
            <a:custGeom>
              <a:avLst/>
              <a:gdLst>
                <a:gd name="connsiteX0" fmla="*/ 913604 w 1507172"/>
                <a:gd name="connsiteY0" fmla="*/ 0 h 747789"/>
                <a:gd name="connsiteX1" fmla="*/ 1098663 w 1507172"/>
                <a:gd name="connsiteY1" fmla="*/ 0 h 747789"/>
                <a:gd name="connsiteX2" fmla="*/ 1263895 w 1507172"/>
                <a:gd name="connsiteY2" fmla="*/ 159126 h 747789"/>
                <a:gd name="connsiteX3" fmla="*/ 1253292 w 1507172"/>
                <a:gd name="connsiteY3" fmla="*/ 212997 h 747789"/>
                <a:gd name="connsiteX4" fmla="*/ 1303306 w 1507172"/>
                <a:gd name="connsiteY4" fmla="*/ 222901 h 747789"/>
                <a:gd name="connsiteX5" fmla="*/ 1403708 w 1507172"/>
                <a:gd name="connsiteY5" fmla="*/ 375811 h 747789"/>
                <a:gd name="connsiteX6" fmla="*/ 1391944 w 1507172"/>
                <a:gd name="connsiteY6" fmla="*/ 432045 h 747789"/>
                <a:gd name="connsiteX7" fmla="*/ 1409565 w 1507172"/>
                <a:gd name="connsiteY7" fmla="*/ 435753 h 747789"/>
                <a:gd name="connsiteX8" fmla="*/ 1507172 w 1507172"/>
                <a:gd name="connsiteY8" fmla="*/ 588663 h 747789"/>
                <a:gd name="connsiteX9" fmla="*/ 1348523 w 1507172"/>
                <a:gd name="connsiteY9" fmla="*/ 747789 h 747789"/>
                <a:gd name="connsiteX10" fmla="*/ 158650 w 1507172"/>
                <a:gd name="connsiteY10" fmla="*/ 747789 h 747789"/>
                <a:gd name="connsiteX11" fmla="*/ 0 w 1507172"/>
                <a:gd name="connsiteY11" fmla="*/ 588663 h 747789"/>
                <a:gd name="connsiteX12" fmla="*/ 158650 w 1507172"/>
                <a:gd name="connsiteY12" fmla="*/ 422907 h 747789"/>
                <a:gd name="connsiteX13" fmla="*/ 342524 w 1507172"/>
                <a:gd name="connsiteY13" fmla="*/ 422907 h 747789"/>
                <a:gd name="connsiteX14" fmla="*/ 332751 w 1507172"/>
                <a:gd name="connsiteY14" fmla="*/ 375811 h 747789"/>
                <a:gd name="connsiteX15" fmla="*/ 491411 w 1507172"/>
                <a:gd name="connsiteY15" fmla="*/ 210055 h 747789"/>
                <a:gd name="connsiteX16" fmla="*/ 737988 w 1507172"/>
                <a:gd name="connsiteY16" fmla="*/ 210055 h 747789"/>
                <a:gd name="connsiteX17" fmla="*/ 764925 w 1507172"/>
                <a:gd name="connsiteY17" fmla="*/ 210055 h 747789"/>
                <a:gd name="connsiteX18" fmla="*/ 754981 w 1507172"/>
                <a:gd name="connsiteY18" fmla="*/ 159126 h 747789"/>
                <a:gd name="connsiteX19" fmla="*/ 913604 w 1507172"/>
                <a:gd name="connsiteY19" fmla="*/ 0 h 747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07172" h="747789">
                  <a:moveTo>
                    <a:pt x="913604" y="0"/>
                  </a:moveTo>
                  <a:cubicBezTo>
                    <a:pt x="1098663" y="0"/>
                    <a:pt x="1098663" y="0"/>
                    <a:pt x="1098663" y="0"/>
                  </a:cubicBezTo>
                  <a:cubicBezTo>
                    <a:pt x="1191193" y="0"/>
                    <a:pt x="1263895" y="72933"/>
                    <a:pt x="1263895" y="159126"/>
                  </a:cubicBezTo>
                  <a:lnTo>
                    <a:pt x="1253292" y="212997"/>
                  </a:lnTo>
                  <a:lnTo>
                    <a:pt x="1303306" y="222901"/>
                  </a:lnTo>
                  <a:cubicBezTo>
                    <a:pt x="1362804" y="247764"/>
                    <a:pt x="1403708" y="306194"/>
                    <a:pt x="1403708" y="375811"/>
                  </a:cubicBezTo>
                  <a:lnTo>
                    <a:pt x="1391944" y="432045"/>
                  </a:lnTo>
                  <a:lnTo>
                    <a:pt x="1409565" y="435753"/>
                  </a:lnTo>
                  <a:cubicBezTo>
                    <a:pt x="1466270" y="460617"/>
                    <a:pt x="1507172" y="519046"/>
                    <a:pt x="1507172" y="588663"/>
                  </a:cubicBezTo>
                  <a:cubicBezTo>
                    <a:pt x="1507172" y="674856"/>
                    <a:pt x="1434458" y="747789"/>
                    <a:pt x="1348523" y="747789"/>
                  </a:cubicBezTo>
                  <a:cubicBezTo>
                    <a:pt x="158650" y="747789"/>
                    <a:pt x="158650" y="747789"/>
                    <a:pt x="158650" y="747789"/>
                  </a:cubicBezTo>
                  <a:cubicBezTo>
                    <a:pt x="72715" y="747789"/>
                    <a:pt x="0" y="674856"/>
                    <a:pt x="0" y="588663"/>
                  </a:cubicBezTo>
                  <a:cubicBezTo>
                    <a:pt x="0" y="495840"/>
                    <a:pt x="72715" y="422907"/>
                    <a:pt x="158650" y="422907"/>
                  </a:cubicBezTo>
                  <a:lnTo>
                    <a:pt x="342524" y="422907"/>
                  </a:lnTo>
                  <a:lnTo>
                    <a:pt x="332751" y="375811"/>
                  </a:lnTo>
                  <a:cubicBezTo>
                    <a:pt x="332751" y="282988"/>
                    <a:pt x="405470" y="210055"/>
                    <a:pt x="491411" y="210055"/>
                  </a:cubicBezTo>
                  <a:cubicBezTo>
                    <a:pt x="584790" y="210055"/>
                    <a:pt x="666496" y="210055"/>
                    <a:pt x="737988" y="210055"/>
                  </a:cubicBezTo>
                  <a:lnTo>
                    <a:pt x="764925" y="210055"/>
                  </a:lnTo>
                  <a:lnTo>
                    <a:pt x="754981" y="159126"/>
                  </a:lnTo>
                  <a:cubicBezTo>
                    <a:pt x="754981" y="72933"/>
                    <a:pt x="827683" y="0"/>
                    <a:pt x="913604" y="0"/>
                  </a:cubicBezTo>
                  <a:close/>
                </a:path>
              </a:pathLst>
            </a:custGeom>
            <a:solidFill>
              <a:schemeClr val="bg2"/>
            </a:solidFill>
            <a:ln w="19050">
              <a:solidFill>
                <a:schemeClr val="accent1"/>
              </a:solidFill>
            </a:ln>
            <a:extLst/>
          </p:spPr>
          <p:txBody>
            <a:bodyPr wrap="square">
              <a:norm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pic>
          <p:nvPicPr>
            <p:cNvPr id="225" name="Picture 224">
              <a:extLst>
                <a:ext uri="{FF2B5EF4-FFF2-40B4-BE49-F238E27FC236}">
                  <a16:creationId xmlns:a16="http://schemas.microsoft.com/office/drawing/2014/main" id="{78834418-0254-9E4C-AE2D-94B260C848A4}"/>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958564" y="1331700"/>
              <a:ext cx="454365" cy="170841"/>
            </a:xfrm>
            <a:prstGeom prst="rect">
              <a:avLst/>
            </a:prstGeom>
          </p:spPr>
        </p:pic>
      </p:grpSp>
      <p:grpSp>
        <p:nvGrpSpPr>
          <p:cNvPr id="226" name="Group 225">
            <a:extLst>
              <a:ext uri="{FF2B5EF4-FFF2-40B4-BE49-F238E27FC236}">
                <a16:creationId xmlns:a16="http://schemas.microsoft.com/office/drawing/2014/main" id="{6A7B0703-2945-CB4D-92A4-ED8934B1F3C7}"/>
              </a:ext>
            </a:extLst>
          </p:cNvPr>
          <p:cNvGrpSpPr>
            <a:grpSpLocks noChangeAspect="1"/>
          </p:cNvGrpSpPr>
          <p:nvPr/>
        </p:nvGrpSpPr>
        <p:grpSpPr>
          <a:xfrm>
            <a:off x="2830532" y="1278696"/>
            <a:ext cx="1421564" cy="705315"/>
            <a:chOff x="3017642" y="1089420"/>
            <a:chExt cx="1118140" cy="554770"/>
          </a:xfrm>
        </p:grpSpPr>
        <p:sp>
          <p:nvSpPr>
            <p:cNvPr id="227" name="Freeform 254">
              <a:extLst>
                <a:ext uri="{FF2B5EF4-FFF2-40B4-BE49-F238E27FC236}">
                  <a16:creationId xmlns:a16="http://schemas.microsoft.com/office/drawing/2014/main" id="{63FC9C2D-0D79-5247-B02E-DFC5EDEB551B}"/>
                </a:ext>
              </a:extLst>
            </p:cNvPr>
            <p:cNvSpPr>
              <a:spLocks noChangeAspect="1"/>
            </p:cNvSpPr>
            <p:nvPr/>
          </p:nvSpPr>
          <p:spPr bwMode="auto">
            <a:xfrm>
              <a:off x="3017642" y="1089420"/>
              <a:ext cx="1118140" cy="554770"/>
            </a:xfrm>
            <a:custGeom>
              <a:avLst/>
              <a:gdLst>
                <a:gd name="connsiteX0" fmla="*/ 913604 w 1507172"/>
                <a:gd name="connsiteY0" fmla="*/ 0 h 747789"/>
                <a:gd name="connsiteX1" fmla="*/ 1098663 w 1507172"/>
                <a:gd name="connsiteY1" fmla="*/ 0 h 747789"/>
                <a:gd name="connsiteX2" fmla="*/ 1263895 w 1507172"/>
                <a:gd name="connsiteY2" fmla="*/ 159126 h 747789"/>
                <a:gd name="connsiteX3" fmla="*/ 1253292 w 1507172"/>
                <a:gd name="connsiteY3" fmla="*/ 212997 h 747789"/>
                <a:gd name="connsiteX4" fmla="*/ 1303306 w 1507172"/>
                <a:gd name="connsiteY4" fmla="*/ 222901 h 747789"/>
                <a:gd name="connsiteX5" fmla="*/ 1403708 w 1507172"/>
                <a:gd name="connsiteY5" fmla="*/ 375811 h 747789"/>
                <a:gd name="connsiteX6" fmla="*/ 1391944 w 1507172"/>
                <a:gd name="connsiteY6" fmla="*/ 432045 h 747789"/>
                <a:gd name="connsiteX7" fmla="*/ 1409565 w 1507172"/>
                <a:gd name="connsiteY7" fmla="*/ 435753 h 747789"/>
                <a:gd name="connsiteX8" fmla="*/ 1507172 w 1507172"/>
                <a:gd name="connsiteY8" fmla="*/ 588663 h 747789"/>
                <a:gd name="connsiteX9" fmla="*/ 1348523 w 1507172"/>
                <a:gd name="connsiteY9" fmla="*/ 747789 h 747789"/>
                <a:gd name="connsiteX10" fmla="*/ 158650 w 1507172"/>
                <a:gd name="connsiteY10" fmla="*/ 747789 h 747789"/>
                <a:gd name="connsiteX11" fmla="*/ 0 w 1507172"/>
                <a:gd name="connsiteY11" fmla="*/ 588663 h 747789"/>
                <a:gd name="connsiteX12" fmla="*/ 158650 w 1507172"/>
                <a:gd name="connsiteY12" fmla="*/ 422907 h 747789"/>
                <a:gd name="connsiteX13" fmla="*/ 342524 w 1507172"/>
                <a:gd name="connsiteY13" fmla="*/ 422907 h 747789"/>
                <a:gd name="connsiteX14" fmla="*/ 332751 w 1507172"/>
                <a:gd name="connsiteY14" fmla="*/ 375811 h 747789"/>
                <a:gd name="connsiteX15" fmla="*/ 491411 w 1507172"/>
                <a:gd name="connsiteY15" fmla="*/ 210055 h 747789"/>
                <a:gd name="connsiteX16" fmla="*/ 737988 w 1507172"/>
                <a:gd name="connsiteY16" fmla="*/ 210055 h 747789"/>
                <a:gd name="connsiteX17" fmla="*/ 764925 w 1507172"/>
                <a:gd name="connsiteY17" fmla="*/ 210055 h 747789"/>
                <a:gd name="connsiteX18" fmla="*/ 754981 w 1507172"/>
                <a:gd name="connsiteY18" fmla="*/ 159126 h 747789"/>
                <a:gd name="connsiteX19" fmla="*/ 913604 w 1507172"/>
                <a:gd name="connsiteY19" fmla="*/ 0 h 747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07172" h="747789">
                  <a:moveTo>
                    <a:pt x="913604" y="0"/>
                  </a:moveTo>
                  <a:cubicBezTo>
                    <a:pt x="1098663" y="0"/>
                    <a:pt x="1098663" y="0"/>
                    <a:pt x="1098663" y="0"/>
                  </a:cubicBezTo>
                  <a:cubicBezTo>
                    <a:pt x="1191193" y="0"/>
                    <a:pt x="1263895" y="72933"/>
                    <a:pt x="1263895" y="159126"/>
                  </a:cubicBezTo>
                  <a:lnTo>
                    <a:pt x="1253292" y="212997"/>
                  </a:lnTo>
                  <a:lnTo>
                    <a:pt x="1303306" y="222901"/>
                  </a:lnTo>
                  <a:cubicBezTo>
                    <a:pt x="1362804" y="247764"/>
                    <a:pt x="1403708" y="306194"/>
                    <a:pt x="1403708" y="375811"/>
                  </a:cubicBezTo>
                  <a:lnTo>
                    <a:pt x="1391944" y="432045"/>
                  </a:lnTo>
                  <a:lnTo>
                    <a:pt x="1409565" y="435753"/>
                  </a:lnTo>
                  <a:cubicBezTo>
                    <a:pt x="1466270" y="460617"/>
                    <a:pt x="1507172" y="519046"/>
                    <a:pt x="1507172" y="588663"/>
                  </a:cubicBezTo>
                  <a:cubicBezTo>
                    <a:pt x="1507172" y="674856"/>
                    <a:pt x="1434458" y="747789"/>
                    <a:pt x="1348523" y="747789"/>
                  </a:cubicBezTo>
                  <a:cubicBezTo>
                    <a:pt x="158650" y="747789"/>
                    <a:pt x="158650" y="747789"/>
                    <a:pt x="158650" y="747789"/>
                  </a:cubicBezTo>
                  <a:cubicBezTo>
                    <a:pt x="72715" y="747789"/>
                    <a:pt x="0" y="674856"/>
                    <a:pt x="0" y="588663"/>
                  </a:cubicBezTo>
                  <a:cubicBezTo>
                    <a:pt x="0" y="495840"/>
                    <a:pt x="72715" y="422907"/>
                    <a:pt x="158650" y="422907"/>
                  </a:cubicBezTo>
                  <a:lnTo>
                    <a:pt x="342524" y="422907"/>
                  </a:lnTo>
                  <a:lnTo>
                    <a:pt x="332751" y="375811"/>
                  </a:lnTo>
                  <a:cubicBezTo>
                    <a:pt x="332751" y="282988"/>
                    <a:pt x="405470" y="210055"/>
                    <a:pt x="491411" y="210055"/>
                  </a:cubicBezTo>
                  <a:cubicBezTo>
                    <a:pt x="584790" y="210055"/>
                    <a:pt x="666496" y="210055"/>
                    <a:pt x="737988" y="210055"/>
                  </a:cubicBezTo>
                  <a:lnTo>
                    <a:pt x="764925" y="210055"/>
                  </a:lnTo>
                  <a:lnTo>
                    <a:pt x="754981" y="159126"/>
                  </a:lnTo>
                  <a:cubicBezTo>
                    <a:pt x="754981" y="72933"/>
                    <a:pt x="827683" y="0"/>
                    <a:pt x="913604" y="0"/>
                  </a:cubicBezTo>
                  <a:close/>
                </a:path>
              </a:pathLst>
            </a:custGeom>
            <a:solidFill>
              <a:schemeClr val="bg2"/>
            </a:solidFill>
            <a:ln w="19050">
              <a:solidFill>
                <a:schemeClr val="accent1"/>
              </a:solidFill>
            </a:ln>
            <a:extLst/>
          </p:spPr>
          <p:txBody>
            <a:bodyPr wrap="square">
              <a:norm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pic>
          <p:nvPicPr>
            <p:cNvPr id="228" name="Picture 227">
              <a:extLst>
                <a:ext uri="{FF2B5EF4-FFF2-40B4-BE49-F238E27FC236}">
                  <a16:creationId xmlns:a16="http://schemas.microsoft.com/office/drawing/2014/main" id="{CE6CCC8B-2C96-434B-9477-8653B8A917A5}"/>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393408" y="1274915"/>
              <a:ext cx="517733" cy="287630"/>
            </a:xfrm>
            <a:prstGeom prst="rect">
              <a:avLst/>
            </a:prstGeom>
          </p:spPr>
        </p:pic>
      </p:grpSp>
      <p:grpSp>
        <p:nvGrpSpPr>
          <p:cNvPr id="241" name="Group 240">
            <a:extLst>
              <a:ext uri="{FF2B5EF4-FFF2-40B4-BE49-F238E27FC236}">
                <a16:creationId xmlns:a16="http://schemas.microsoft.com/office/drawing/2014/main" id="{64E1AB90-B8BA-404F-B789-99D8EBADCA9F}"/>
              </a:ext>
            </a:extLst>
          </p:cNvPr>
          <p:cNvGrpSpPr>
            <a:grpSpLocks noChangeAspect="1"/>
          </p:cNvGrpSpPr>
          <p:nvPr/>
        </p:nvGrpSpPr>
        <p:grpSpPr>
          <a:xfrm>
            <a:off x="1729038" y="1070636"/>
            <a:ext cx="1421564" cy="705315"/>
            <a:chOff x="1791718" y="1089420"/>
            <a:chExt cx="1118140" cy="554770"/>
          </a:xfrm>
        </p:grpSpPr>
        <p:sp>
          <p:nvSpPr>
            <p:cNvPr id="242" name="Freeform 254">
              <a:extLst>
                <a:ext uri="{FF2B5EF4-FFF2-40B4-BE49-F238E27FC236}">
                  <a16:creationId xmlns:a16="http://schemas.microsoft.com/office/drawing/2014/main" id="{0EA1093A-0E7E-544E-84BC-0F1BA101035C}"/>
                </a:ext>
              </a:extLst>
            </p:cNvPr>
            <p:cNvSpPr>
              <a:spLocks noChangeAspect="1"/>
            </p:cNvSpPr>
            <p:nvPr/>
          </p:nvSpPr>
          <p:spPr bwMode="auto">
            <a:xfrm>
              <a:off x="1791718" y="1089420"/>
              <a:ext cx="1118140" cy="554770"/>
            </a:xfrm>
            <a:custGeom>
              <a:avLst/>
              <a:gdLst>
                <a:gd name="connsiteX0" fmla="*/ 913604 w 1507172"/>
                <a:gd name="connsiteY0" fmla="*/ 0 h 747789"/>
                <a:gd name="connsiteX1" fmla="*/ 1098663 w 1507172"/>
                <a:gd name="connsiteY1" fmla="*/ 0 h 747789"/>
                <a:gd name="connsiteX2" fmla="*/ 1263895 w 1507172"/>
                <a:gd name="connsiteY2" fmla="*/ 159126 h 747789"/>
                <a:gd name="connsiteX3" fmla="*/ 1253292 w 1507172"/>
                <a:gd name="connsiteY3" fmla="*/ 212997 h 747789"/>
                <a:gd name="connsiteX4" fmla="*/ 1303306 w 1507172"/>
                <a:gd name="connsiteY4" fmla="*/ 222901 h 747789"/>
                <a:gd name="connsiteX5" fmla="*/ 1403708 w 1507172"/>
                <a:gd name="connsiteY5" fmla="*/ 375811 h 747789"/>
                <a:gd name="connsiteX6" fmla="*/ 1391944 w 1507172"/>
                <a:gd name="connsiteY6" fmla="*/ 432045 h 747789"/>
                <a:gd name="connsiteX7" fmla="*/ 1409565 w 1507172"/>
                <a:gd name="connsiteY7" fmla="*/ 435753 h 747789"/>
                <a:gd name="connsiteX8" fmla="*/ 1507172 w 1507172"/>
                <a:gd name="connsiteY8" fmla="*/ 588663 h 747789"/>
                <a:gd name="connsiteX9" fmla="*/ 1348523 w 1507172"/>
                <a:gd name="connsiteY9" fmla="*/ 747789 h 747789"/>
                <a:gd name="connsiteX10" fmla="*/ 158650 w 1507172"/>
                <a:gd name="connsiteY10" fmla="*/ 747789 h 747789"/>
                <a:gd name="connsiteX11" fmla="*/ 0 w 1507172"/>
                <a:gd name="connsiteY11" fmla="*/ 588663 h 747789"/>
                <a:gd name="connsiteX12" fmla="*/ 158650 w 1507172"/>
                <a:gd name="connsiteY12" fmla="*/ 422907 h 747789"/>
                <a:gd name="connsiteX13" fmla="*/ 342524 w 1507172"/>
                <a:gd name="connsiteY13" fmla="*/ 422907 h 747789"/>
                <a:gd name="connsiteX14" fmla="*/ 332751 w 1507172"/>
                <a:gd name="connsiteY14" fmla="*/ 375811 h 747789"/>
                <a:gd name="connsiteX15" fmla="*/ 491411 w 1507172"/>
                <a:gd name="connsiteY15" fmla="*/ 210055 h 747789"/>
                <a:gd name="connsiteX16" fmla="*/ 737988 w 1507172"/>
                <a:gd name="connsiteY16" fmla="*/ 210055 h 747789"/>
                <a:gd name="connsiteX17" fmla="*/ 764925 w 1507172"/>
                <a:gd name="connsiteY17" fmla="*/ 210055 h 747789"/>
                <a:gd name="connsiteX18" fmla="*/ 754981 w 1507172"/>
                <a:gd name="connsiteY18" fmla="*/ 159126 h 747789"/>
                <a:gd name="connsiteX19" fmla="*/ 913604 w 1507172"/>
                <a:gd name="connsiteY19" fmla="*/ 0 h 747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07172" h="747789">
                  <a:moveTo>
                    <a:pt x="913604" y="0"/>
                  </a:moveTo>
                  <a:cubicBezTo>
                    <a:pt x="1098663" y="0"/>
                    <a:pt x="1098663" y="0"/>
                    <a:pt x="1098663" y="0"/>
                  </a:cubicBezTo>
                  <a:cubicBezTo>
                    <a:pt x="1191193" y="0"/>
                    <a:pt x="1263895" y="72933"/>
                    <a:pt x="1263895" y="159126"/>
                  </a:cubicBezTo>
                  <a:lnTo>
                    <a:pt x="1253292" y="212997"/>
                  </a:lnTo>
                  <a:lnTo>
                    <a:pt x="1303306" y="222901"/>
                  </a:lnTo>
                  <a:cubicBezTo>
                    <a:pt x="1362804" y="247764"/>
                    <a:pt x="1403708" y="306194"/>
                    <a:pt x="1403708" y="375811"/>
                  </a:cubicBezTo>
                  <a:lnTo>
                    <a:pt x="1391944" y="432045"/>
                  </a:lnTo>
                  <a:lnTo>
                    <a:pt x="1409565" y="435753"/>
                  </a:lnTo>
                  <a:cubicBezTo>
                    <a:pt x="1466270" y="460617"/>
                    <a:pt x="1507172" y="519046"/>
                    <a:pt x="1507172" y="588663"/>
                  </a:cubicBezTo>
                  <a:cubicBezTo>
                    <a:pt x="1507172" y="674856"/>
                    <a:pt x="1434458" y="747789"/>
                    <a:pt x="1348523" y="747789"/>
                  </a:cubicBezTo>
                  <a:cubicBezTo>
                    <a:pt x="158650" y="747789"/>
                    <a:pt x="158650" y="747789"/>
                    <a:pt x="158650" y="747789"/>
                  </a:cubicBezTo>
                  <a:cubicBezTo>
                    <a:pt x="72715" y="747789"/>
                    <a:pt x="0" y="674856"/>
                    <a:pt x="0" y="588663"/>
                  </a:cubicBezTo>
                  <a:cubicBezTo>
                    <a:pt x="0" y="495840"/>
                    <a:pt x="72715" y="422907"/>
                    <a:pt x="158650" y="422907"/>
                  </a:cubicBezTo>
                  <a:lnTo>
                    <a:pt x="342524" y="422907"/>
                  </a:lnTo>
                  <a:lnTo>
                    <a:pt x="332751" y="375811"/>
                  </a:lnTo>
                  <a:cubicBezTo>
                    <a:pt x="332751" y="282988"/>
                    <a:pt x="405470" y="210055"/>
                    <a:pt x="491411" y="210055"/>
                  </a:cubicBezTo>
                  <a:cubicBezTo>
                    <a:pt x="584790" y="210055"/>
                    <a:pt x="666496" y="210055"/>
                    <a:pt x="737988" y="210055"/>
                  </a:cubicBezTo>
                  <a:lnTo>
                    <a:pt x="764925" y="210055"/>
                  </a:lnTo>
                  <a:lnTo>
                    <a:pt x="754981" y="159126"/>
                  </a:lnTo>
                  <a:cubicBezTo>
                    <a:pt x="754981" y="72933"/>
                    <a:pt x="827683" y="0"/>
                    <a:pt x="913604" y="0"/>
                  </a:cubicBezTo>
                  <a:close/>
                </a:path>
              </a:pathLst>
            </a:custGeom>
            <a:solidFill>
              <a:schemeClr val="bg2"/>
            </a:solidFill>
            <a:ln w="19050">
              <a:solidFill>
                <a:schemeClr val="accent1"/>
              </a:solidFill>
            </a:ln>
            <a:extLst/>
          </p:spPr>
          <p:txBody>
            <a:bodyPr wrap="square">
              <a:norm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pic>
          <p:nvPicPr>
            <p:cNvPr id="243" name="Picture 242">
              <a:extLst>
                <a:ext uri="{FF2B5EF4-FFF2-40B4-BE49-F238E27FC236}">
                  <a16:creationId xmlns:a16="http://schemas.microsoft.com/office/drawing/2014/main" id="{ADE2AA14-95E6-1B41-A756-1BB7B2DE2551}"/>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2012515" y="1319838"/>
              <a:ext cx="809860" cy="206683"/>
            </a:xfrm>
            <a:prstGeom prst="rect">
              <a:avLst/>
            </a:prstGeom>
          </p:spPr>
        </p:pic>
      </p:grpSp>
      <p:grpSp>
        <p:nvGrpSpPr>
          <p:cNvPr id="1066" name="Group 1065">
            <a:extLst>
              <a:ext uri="{FF2B5EF4-FFF2-40B4-BE49-F238E27FC236}">
                <a16:creationId xmlns:a16="http://schemas.microsoft.com/office/drawing/2014/main" id="{A4EAB4B0-5DEE-8543-9C48-60F62B4A366E}"/>
              </a:ext>
            </a:extLst>
          </p:cNvPr>
          <p:cNvGrpSpPr>
            <a:grpSpLocks noChangeAspect="1"/>
          </p:cNvGrpSpPr>
          <p:nvPr/>
        </p:nvGrpSpPr>
        <p:grpSpPr>
          <a:xfrm>
            <a:off x="384116" y="2025211"/>
            <a:ext cx="390006" cy="553387"/>
            <a:chOff x="3574665" y="4349496"/>
            <a:chExt cx="295991" cy="419987"/>
          </a:xfrm>
        </p:grpSpPr>
        <p:sp>
          <p:nvSpPr>
            <p:cNvPr id="1067" name="Freeform 609">
              <a:extLst>
                <a:ext uri="{FF2B5EF4-FFF2-40B4-BE49-F238E27FC236}">
                  <a16:creationId xmlns:a16="http://schemas.microsoft.com/office/drawing/2014/main" id="{09B8CFAA-88F2-E546-BB82-74BB78568022}"/>
                </a:ext>
              </a:extLst>
            </p:cNvPr>
            <p:cNvSpPr>
              <a:spLocks/>
            </p:cNvSpPr>
            <p:nvPr/>
          </p:nvSpPr>
          <p:spPr bwMode="auto">
            <a:xfrm>
              <a:off x="3574665" y="4349496"/>
              <a:ext cx="295991" cy="419987"/>
            </a:xfrm>
            <a:custGeom>
              <a:avLst/>
              <a:gdLst>
                <a:gd name="T0" fmla="*/ 63 w 125"/>
                <a:gd name="T1" fmla="*/ 178 h 178"/>
                <a:gd name="T2" fmla="*/ 0 w 125"/>
                <a:gd name="T3" fmla="*/ 62 h 178"/>
                <a:gd name="T4" fmla="*/ 63 w 125"/>
                <a:gd name="T5" fmla="*/ 0 h 178"/>
                <a:gd name="T6" fmla="*/ 125 w 125"/>
                <a:gd name="T7" fmla="*/ 62 h 178"/>
                <a:gd name="T8" fmla="*/ 63 w 125"/>
                <a:gd name="T9" fmla="*/ 178 h 178"/>
              </a:gdLst>
              <a:ahLst/>
              <a:cxnLst>
                <a:cxn ang="0">
                  <a:pos x="T0" y="T1"/>
                </a:cxn>
                <a:cxn ang="0">
                  <a:pos x="T2" y="T3"/>
                </a:cxn>
                <a:cxn ang="0">
                  <a:pos x="T4" y="T5"/>
                </a:cxn>
                <a:cxn ang="0">
                  <a:pos x="T6" y="T7"/>
                </a:cxn>
                <a:cxn ang="0">
                  <a:pos x="T8" y="T9"/>
                </a:cxn>
              </a:cxnLst>
              <a:rect l="0" t="0" r="r" b="b"/>
              <a:pathLst>
                <a:path w="125" h="178">
                  <a:moveTo>
                    <a:pt x="63" y="178"/>
                  </a:moveTo>
                  <a:cubicBezTo>
                    <a:pt x="63" y="178"/>
                    <a:pt x="0" y="96"/>
                    <a:pt x="0" y="62"/>
                  </a:cubicBezTo>
                  <a:cubicBezTo>
                    <a:pt x="0" y="28"/>
                    <a:pt x="28" y="0"/>
                    <a:pt x="63" y="0"/>
                  </a:cubicBezTo>
                  <a:cubicBezTo>
                    <a:pt x="97" y="0"/>
                    <a:pt x="125" y="28"/>
                    <a:pt x="125" y="62"/>
                  </a:cubicBezTo>
                  <a:cubicBezTo>
                    <a:pt x="125" y="96"/>
                    <a:pt x="63" y="178"/>
                    <a:pt x="63" y="178"/>
                  </a:cubicBezTo>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8" name="Oval 610">
              <a:extLst>
                <a:ext uri="{FF2B5EF4-FFF2-40B4-BE49-F238E27FC236}">
                  <a16:creationId xmlns:a16="http://schemas.microsoft.com/office/drawing/2014/main" id="{D5F918F7-A364-0F42-9274-3C30DF9E2054}"/>
                </a:ext>
              </a:extLst>
            </p:cNvPr>
            <p:cNvSpPr>
              <a:spLocks noChangeArrowheads="1"/>
            </p:cNvSpPr>
            <p:nvPr/>
          </p:nvSpPr>
          <p:spPr bwMode="auto">
            <a:xfrm>
              <a:off x="3648662" y="4410494"/>
              <a:ext cx="150995" cy="148995"/>
            </a:xfrm>
            <a:prstGeom prst="ellipse">
              <a:avLst/>
            </a:pr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7" name="Group 256">
            <a:extLst>
              <a:ext uri="{FF2B5EF4-FFF2-40B4-BE49-F238E27FC236}">
                <a16:creationId xmlns:a16="http://schemas.microsoft.com/office/drawing/2014/main" id="{B241102B-C686-6A4E-8244-1D2DA5350A5B}"/>
              </a:ext>
            </a:extLst>
          </p:cNvPr>
          <p:cNvGrpSpPr>
            <a:grpSpLocks noChangeAspect="1"/>
          </p:cNvGrpSpPr>
          <p:nvPr/>
        </p:nvGrpSpPr>
        <p:grpSpPr>
          <a:xfrm>
            <a:off x="2316085" y="2877625"/>
            <a:ext cx="753250" cy="429671"/>
            <a:chOff x="1905639" y="3140451"/>
            <a:chExt cx="407905" cy="232678"/>
          </a:xfrm>
        </p:grpSpPr>
        <p:sp>
          <p:nvSpPr>
            <p:cNvPr id="258" name="Freeform 102">
              <a:extLst>
                <a:ext uri="{FF2B5EF4-FFF2-40B4-BE49-F238E27FC236}">
                  <a16:creationId xmlns:a16="http://schemas.microsoft.com/office/drawing/2014/main" id="{45DD13A5-AD80-8945-8D69-694BB5A9F5DB}"/>
                </a:ext>
              </a:extLst>
            </p:cNvPr>
            <p:cNvSpPr>
              <a:spLocks/>
            </p:cNvSpPr>
            <p:nvPr/>
          </p:nvSpPr>
          <p:spPr bwMode="auto">
            <a:xfrm>
              <a:off x="2153254" y="3347276"/>
              <a:ext cx="100540" cy="25853"/>
            </a:xfrm>
            <a:custGeom>
              <a:avLst/>
              <a:gdLst>
                <a:gd name="T0" fmla="*/ 64 w 74"/>
                <a:gd name="T1" fmla="*/ 19 h 19"/>
                <a:gd name="T2" fmla="*/ 9 w 74"/>
                <a:gd name="T3" fmla="*/ 19 h 19"/>
                <a:gd name="T4" fmla="*/ 0 w 74"/>
                <a:gd name="T5" fmla="*/ 10 h 19"/>
                <a:gd name="T6" fmla="*/ 9 w 74"/>
                <a:gd name="T7" fmla="*/ 0 h 19"/>
                <a:gd name="T8" fmla="*/ 64 w 74"/>
                <a:gd name="T9" fmla="*/ 0 h 19"/>
                <a:gd name="T10" fmla="*/ 74 w 74"/>
                <a:gd name="T11" fmla="*/ 10 h 19"/>
                <a:gd name="T12" fmla="*/ 64 w 74"/>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74" h="19">
                  <a:moveTo>
                    <a:pt x="64" y="19"/>
                  </a:moveTo>
                  <a:cubicBezTo>
                    <a:pt x="9" y="19"/>
                    <a:pt x="9" y="19"/>
                    <a:pt x="9" y="19"/>
                  </a:cubicBezTo>
                  <a:cubicBezTo>
                    <a:pt x="4" y="19"/>
                    <a:pt x="0" y="15"/>
                    <a:pt x="0" y="10"/>
                  </a:cubicBezTo>
                  <a:cubicBezTo>
                    <a:pt x="0" y="4"/>
                    <a:pt x="4" y="0"/>
                    <a:pt x="9" y="0"/>
                  </a:cubicBezTo>
                  <a:cubicBezTo>
                    <a:pt x="64" y="0"/>
                    <a:pt x="64" y="0"/>
                    <a:pt x="64" y="0"/>
                  </a:cubicBezTo>
                  <a:cubicBezTo>
                    <a:pt x="70" y="0"/>
                    <a:pt x="74" y="4"/>
                    <a:pt x="74" y="10"/>
                  </a:cubicBezTo>
                  <a:cubicBezTo>
                    <a:pt x="74" y="15"/>
                    <a:pt x="70" y="19"/>
                    <a:pt x="64" y="1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59" name="Group 258">
              <a:extLst>
                <a:ext uri="{FF2B5EF4-FFF2-40B4-BE49-F238E27FC236}">
                  <a16:creationId xmlns:a16="http://schemas.microsoft.com/office/drawing/2014/main" id="{7F099BFD-3623-E346-A29C-0A14B1B61AAF}"/>
                </a:ext>
              </a:extLst>
            </p:cNvPr>
            <p:cNvGrpSpPr/>
            <p:nvPr/>
          </p:nvGrpSpPr>
          <p:grpSpPr>
            <a:xfrm>
              <a:off x="1905639" y="3140451"/>
              <a:ext cx="407905" cy="174078"/>
              <a:chOff x="1905639" y="3140451"/>
              <a:chExt cx="407905" cy="174078"/>
            </a:xfrm>
          </p:grpSpPr>
          <p:sp>
            <p:nvSpPr>
              <p:cNvPr id="265" name="Freeform 99">
                <a:extLst>
                  <a:ext uri="{FF2B5EF4-FFF2-40B4-BE49-F238E27FC236}">
                    <a16:creationId xmlns:a16="http://schemas.microsoft.com/office/drawing/2014/main" id="{26378576-0C55-024F-AE30-25630DD4F49C}"/>
                  </a:ext>
                </a:extLst>
              </p:cNvPr>
              <p:cNvSpPr>
                <a:spLocks/>
              </p:cNvSpPr>
              <p:nvPr/>
            </p:nvSpPr>
            <p:spPr bwMode="auto">
              <a:xfrm>
                <a:off x="2038926" y="3239842"/>
                <a:ext cx="272894" cy="25853"/>
              </a:xfrm>
              <a:custGeom>
                <a:avLst/>
                <a:gdLst>
                  <a:gd name="T0" fmla="*/ 191 w 201"/>
                  <a:gd name="T1" fmla="*/ 19 h 19"/>
                  <a:gd name="T2" fmla="*/ 10 w 201"/>
                  <a:gd name="T3" fmla="*/ 19 h 19"/>
                  <a:gd name="T4" fmla="*/ 0 w 201"/>
                  <a:gd name="T5" fmla="*/ 10 h 19"/>
                  <a:gd name="T6" fmla="*/ 10 w 201"/>
                  <a:gd name="T7" fmla="*/ 0 h 19"/>
                  <a:gd name="T8" fmla="*/ 191 w 201"/>
                  <a:gd name="T9" fmla="*/ 0 h 19"/>
                  <a:gd name="T10" fmla="*/ 201 w 201"/>
                  <a:gd name="T11" fmla="*/ 10 h 19"/>
                  <a:gd name="T12" fmla="*/ 191 w 201"/>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201" h="19">
                    <a:moveTo>
                      <a:pt x="191" y="19"/>
                    </a:moveTo>
                    <a:cubicBezTo>
                      <a:pt x="10" y="19"/>
                      <a:pt x="10" y="19"/>
                      <a:pt x="10" y="19"/>
                    </a:cubicBezTo>
                    <a:cubicBezTo>
                      <a:pt x="5" y="19"/>
                      <a:pt x="0" y="15"/>
                      <a:pt x="0" y="10"/>
                    </a:cubicBezTo>
                    <a:cubicBezTo>
                      <a:pt x="0" y="4"/>
                      <a:pt x="5" y="0"/>
                      <a:pt x="10" y="0"/>
                    </a:cubicBezTo>
                    <a:cubicBezTo>
                      <a:pt x="191" y="0"/>
                      <a:pt x="191" y="0"/>
                      <a:pt x="191" y="0"/>
                    </a:cubicBezTo>
                    <a:cubicBezTo>
                      <a:pt x="197" y="0"/>
                      <a:pt x="201" y="4"/>
                      <a:pt x="201" y="10"/>
                    </a:cubicBezTo>
                    <a:cubicBezTo>
                      <a:pt x="201" y="15"/>
                      <a:pt x="197" y="19"/>
                      <a:pt x="191" y="1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100">
                <a:extLst>
                  <a:ext uri="{FF2B5EF4-FFF2-40B4-BE49-F238E27FC236}">
                    <a16:creationId xmlns:a16="http://schemas.microsoft.com/office/drawing/2014/main" id="{8E0A2483-F530-8343-A73F-E4CA14393183}"/>
                  </a:ext>
                </a:extLst>
              </p:cNvPr>
              <p:cNvSpPr>
                <a:spLocks/>
              </p:cNvSpPr>
              <p:nvPr/>
            </p:nvSpPr>
            <p:spPr bwMode="auto">
              <a:xfrm>
                <a:off x="2235985" y="3189285"/>
                <a:ext cx="77559" cy="76410"/>
              </a:xfrm>
              <a:custGeom>
                <a:avLst/>
                <a:gdLst>
                  <a:gd name="T0" fmla="*/ 46 w 57"/>
                  <a:gd name="T1" fmla="*/ 56 h 56"/>
                  <a:gd name="T2" fmla="*/ 40 w 57"/>
                  <a:gd name="T3" fmla="*/ 53 h 56"/>
                  <a:gd name="T4" fmla="*/ 4 w 57"/>
                  <a:gd name="T5" fmla="*/ 17 h 56"/>
                  <a:gd name="T6" fmla="*/ 4 w 57"/>
                  <a:gd name="T7" fmla="*/ 4 h 56"/>
                  <a:gd name="T8" fmla="*/ 17 w 57"/>
                  <a:gd name="T9" fmla="*/ 4 h 56"/>
                  <a:gd name="T10" fmla="*/ 53 w 57"/>
                  <a:gd name="T11" fmla="*/ 40 h 56"/>
                  <a:gd name="T12" fmla="*/ 53 w 57"/>
                  <a:gd name="T13" fmla="*/ 53 h 56"/>
                  <a:gd name="T14" fmla="*/ 46 w 57"/>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6">
                    <a:moveTo>
                      <a:pt x="46" y="56"/>
                    </a:moveTo>
                    <a:cubicBezTo>
                      <a:pt x="44" y="56"/>
                      <a:pt x="42" y="55"/>
                      <a:pt x="40" y="53"/>
                    </a:cubicBezTo>
                    <a:cubicBezTo>
                      <a:pt x="4" y="17"/>
                      <a:pt x="4" y="17"/>
                      <a:pt x="4" y="17"/>
                    </a:cubicBezTo>
                    <a:cubicBezTo>
                      <a:pt x="0" y="13"/>
                      <a:pt x="0" y="7"/>
                      <a:pt x="4" y="4"/>
                    </a:cubicBezTo>
                    <a:cubicBezTo>
                      <a:pt x="7" y="0"/>
                      <a:pt x="13" y="0"/>
                      <a:pt x="17" y="4"/>
                    </a:cubicBezTo>
                    <a:cubicBezTo>
                      <a:pt x="53" y="40"/>
                      <a:pt x="53" y="40"/>
                      <a:pt x="53" y="40"/>
                    </a:cubicBezTo>
                    <a:cubicBezTo>
                      <a:pt x="57" y="44"/>
                      <a:pt x="57" y="50"/>
                      <a:pt x="53" y="53"/>
                    </a:cubicBezTo>
                    <a:cubicBezTo>
                      <a:pt x="51" y="55"/>
                      <a:pt x="49" y="56"/>
                      <a:pt x="46" y="5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101">
                <a:extLst>
                  <a:ext uri="{FF2B5EF4-FFF2-40B4-BE49-F238E27FC236}">
                    <a16:creationId xmlns:a16="http://schemas.microsoft.com/office/drawing/2014/main" id="{1895E860-2A30-494C-BBF1-3DE6D7D14E85}"/>
                  </a:ext>
                </a:extLst>
              </p:cNvPr>
              <p:cNvSpPr>
                <a:spLocks/>
              </p:cNvSpPr>
              <p:nvPr/>
            </p:nvSpPr>
            <p:spPr bwMode="auto">
              <a:xfrm>
                <a:off x="2235985" y="3238693"/>
                <a:ext cx="77559" cy="75836"/>
              </a:xfrm>
              <a:custGeom>
                <a:avLst/>
                <a:gdLst>
                  <a:gd name="T0" fmla="*/ 10 w 57"/>
                  <a:gd name="T1" fmla="*/ 56 h 56"/>
                  <a:gd name="T2" fmla="*/ 4 w 57"/>
                  <a:gd name="T3" fmla="*/ 53 h 56"/>
                  <a:gd name="T4" fmla="*/ 4 w 57"/>
                  <a:gd name="T5" fmla="*/ 40 h 56"/>
                  <a:gd name="T6" fmla="*/ 40 w 57"/>
                  <a:gd name="T7" fmla="*/ 4 h 56"/>
                  <a:gd name="T8" fmla="*/ 53 w 57"/>
                  <a:gd name="T9" fmla="*/ 4 h 56"/>
                  <a:gd name="T10" fmla="*/ 53 w 57"/>
                  <a:gd name="T11" fmla="*/ 17 h 56"/>
                  <a:gd name="T12" fmla="*/ 17 w 57"/>
                  <a:gd name="T13" fmla="*/ 53 h 56"/>
                  <a:gd name="T14" fmla="*/ 10 w 57"/>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6">
                    <a:moveTo>
                      <a:pt x="10" y="56"/>
                    </a:moveTo>
                    <a:cubicBezTo>
                      <a:pt x="8" y="56"/>
                      <a:pt x="5" y="55"/>
                      <a:pt x="4" y="53"/>
                    </a:cubicBezTo>
                    <a:cubicBezTo>
                      <a:pt x="0" y="50"/>
                      <a:pt x="0" y="44"/>
                      <a:pt x="4" y="40"/>
                    </a:cubicBezTo>
                    <a:cubicBezTo>
                      <a:pt x="40" y="4"/>
                      <a:pt x="40" y="4"/>
                      <a:pt x="40" y="4"/>
                    </a:cubicBezTo>
                    <a:cubicBezTo>
                      <a:pt x="43" y="0"/>
                      <a:pt x="49" y="0"/>
                      <a:pt x="53" y="4"/>
                    </a:cubicBezTo>
                    <a:cubicBezTo>
                      <a:pt x="57" y="8"/>
                      <a:pt x="57" y="14"/>
                      <a:pt x="53" y="17"/>
                    </a:cubicBezTo>
                    <a:cubicBezTo>
                      <a:pt x="17" y="53"/>
                      <a:pt x="17" y="53"/>
                      <a:pt x="17" y="53"/>
                    </a:cubicBezTo>
                    <a:cubicBezTo>
                      <a:pt x="15" y="55"/>
                      <a:pt x="13" y="56"/>
                      <a:pt x="10" y="5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103">
                <a:extLst>
                  <a:ext uri="{FF2B5EF4-FFF2-40B4-BE49-F238E27FC236}">
                    <a16:creationId xmlns:a16="http://schemas.microsoft.com/office/drawing/2014/main" id="{D001F3C3-6518-1846-980F-1F1A357F3634}"/>
                  </a:ext>
                </a:extLst>
              </p:cNvPr>
              <p:cNvSpPr>
                <a:spLocks/>
              </p:cNvSpPr>
              <p:nvPr/>
            </p:nvSpPr>
            <p:spPr bwMode="auto">
              <a:xfrm>
                <a:off x="1905639" y="3140451"/>
                <a:ext cx="247615" cy="25853"/>
              </a:xfrm>
              <a:custGeom>
                <a:avLst/>
                <a:gdLst>
                  <a:gd name="T0" fmla="*/ 172 w 182"/>
                  <a:gd name="T1" fmla="*/ 19 h 19"/>
                  <a:gd name="T2" fmla="*/ 10 w 182"/>
                  <a:gd name="T3" fmla="*/ 19 h 19"/>
                  <a:gd name="T4" fmla="*/ 0 w 182"/>
                  <a:gd name="T5" fmla="*/ 10 h 19"/>
                  <a:gd name="T6" fmla="*/ 10 w 182"/>
                  <a:gd name="T7" fmla="*/ 0 h 19"/>
                  <a:gd name="T8" fmla="*/ 172 w 182"/>
                  <a:gd name="T9" fmla="*/ 0 h 19"/>
                  <a:gd name="T10" fmla="*/ 182 w 182"/>
                  <a:gd name="T11" fmla="*/ 10 h 19"/>
                  <a:gd name="T12" fmla="*/ 172 w 182"/>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82" h="19">
                    <a:moveTo>
                      <a:pt x="172" y="19"/>
                    </a:moveTo>
                    <a:cubicBezTo>
                      <a:pt x="10" y="19"/>
                      <a:pt x="10" y="19"/>
                      <a:pt x="10" y="19"/>
                    </a:cubicBezTo>
                    <a:cubicBezTo>
                      <a:pt x="5" y="19"/>
                      <a:pt x="0" y="15"/>
                      <a:pt x="0" y="10"/>
                    </a:cubicBezTo>
                    <a:cubicBezTo>
                      <a:pt x="0" y="5"/>
                      <a:pt x="5" y="0"/>
                      <a:pt x="10" y="0"/>
                    </a:cubicBezTo>
                    <a:cubicBezTo>
                      <a:pt x="172" y="0"/>
                      <a:pt x="172" y="0"/>
                      <a:pt x="172" y="0"/>
                    </a:cubicBezTo>
                    <a:cubicBezTo>
                      <a:pt x="178" y="0"/>
                      <a:pt x="182" y="5"/>
                      <a:pt x="182" y="10"/>
                    </a:cubicBezTo>
                    <a:cubicBezTo>
                      <a:pt x="182" y="15"/>
                      <a:pt x="178" y="19"/>
                      <a:pt x="172" y="1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70" name="Group 230">
            <a:extLst>
              <a:ext uri="{FF2B5EF4-FFF2-40B4-BE49-F238E27FC236}">
                <a16:creationId xmlns:a16="http://schemas.microsoft.com/office/drawing/2014/main" id="{27F52CBB-25B5-E748-B8D7-C468EC2A0B50}"/>
              </a:ext>
            </a:extLst>
          </p:cNvPr>
          <p:cNvGrpSpPr>
            <a:grpSpLocks noChangeAspect="1"/>
          </p:cNvGrpSpPr>
          <p:nvPr/>
        </p:nvGrpSpPr>
        <p:grpSpPr bwMode="auto">
          <a:xfrm>
            <a:off x="1676051" y="3356167"/>
            <a:ext cx="515551" cy="503561"/>
            <a:chOff x="3091" y="1265"/>
            <a:chExt cx="473" cy="462"/>
          </a:xfrm>
        </p:grpSpPr>
        <p:sp>
          <p:nvSpPr>
            <p:cNvPr id="271" name="Rectangle 231">
              <a:extLst>
                <a:ext uri="{FF2B5EF4-FFF2-40B4-BE49-F238E27FC236}">
                  <a16:creationId xmlns:a16="http://schemas.microsoft.com/office/drawing/2014/main" id="{26E26A0D-0368-6446-B70E-004DBBB2CF32}"/>
                </a:ext>
              </a:extLst>
            </p:cNvPr>
            <p:cNvSpPr>
              <a:spLocks noChangeArrowheads="1"/>
            </p:cNvSpPr>
            <p:nvPr/>
          </p:nvSpPr>
          <p:spPr bwMode="auto">
            <a:xfrm>
              <a:off x="3194" y="1265"/>
              <a:ext cx="370" cy="370"/>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72" name="Freeform 232">
              <a:extLst>
                <a:ext uri="{FF2B5EF4-FFF2-40B4-BE49-F238E27FC236}">
                  <a16:creationId xmlns:a16="http://schemas.microsoft.com/office/drawing/2014/main" id="{4E0D0239-9722-064C-A91C-9DC20FD371C8}"/>
                </a:ext>
              </a:extLst>
            </p:cNvPr>
            <p:cNvSpPr>
              <a:spLocks/>
            </p:cNvSpPr>
            <p:nvPr/>
          </p:nvSpPr>
          <p:spPr bwMode="auto">
            <a:xfrm>
              <a:off x="3091" y="1265"/>
              <a:ext cx="473" cy="92"/>
            </a:xfrm>
            <a:custGeom>
              <a:avLst/>
              <a:gdLst>
                <a:gd name="T0" fmla="*/ 0 w 473"/>
                <a:gd name="T1" fmla="*/ 92 h 92"/>
                <a:gd name="T2" fmla="*/ 370 w 473"/>
                <a:gd name="T3" fmla="*/ 92 h 92"/>
                <a:gd name="T4" fmla="*/ 473 w 473"/>
                <a:gd name="T5" fmla="*/ 0 h 92"/>
                <a:gd name="T6" fmla="*/ 103 w 473"/>
                <a:gd name="T7" fmla="*/ 0 h 92"/>
                <a:gd name="T8" fmla="*/ 0 w 473"/>
                <a:gd name="T9" fmla="*/ 92 h 92"/>
              </a:gdLst>
              <a:ahLst/>
              <a:cxnLst>
                <a:cxn ang="0">
                  <a:pos x="T0" y="T1"/>
                </a:cxn>
                <a:cxn ang="0">
                  <a:pos x="T2" y="T3"/>
                </a:cxn>
                <a:cxn ang="0">
                  <a:pos x="T4" y="T5"/>
                </a:cxn>
                <a:cxn ang="0">
                  <a:pos x="T6" y="T7"/>
                </a:cxn>
                <a:cxn ang="0">
                  <a:pos x="T8" y="T9"/>
                </a:cxn>
              </a:cxnLst>
              <a:rect l="0" t="0" r="r" b="b"/>
              <a:pathLst>
                <a:path w="473" h="92">
                  <a:moveTo>
                    <a:pt x="0" y="92"/>
                  </a:moveTo>
                  <a:lnTo>
                    <a:pt x="370" y="92"/>
                  </a:lnTo>
                  <a:lnTo>
                    <a:pt x="473" y="0"/>
                  </a:lnTo>
                  <a:lnTo>
                    <a:pt x="103" y="0"/>
                  </a:lnTo>
                  <a:lnTo>
                    <a:pt x="0" y="92"/>
                  </a:lnTo>
                  <a:close/>
                </a:path>
              </a:pathLst>
            </a:custGeom>
            <a:solidFill>
              <a:srgbClr val="A8E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73" name="Freeform 233">
              <a:extLst>
                <a:ext uri="{FF2B5EF4-FFF2-40B4-BE49-F238E27FC236}">
                  <a16:creationId xmlns:a16="http://schemas.microsoft.com/office/drawing/2014/main" id="{705739A0-E707-6741-B005-698CC2203E09}"/>
                </a:ext>
              </a:extLst>
            </p:cNvPr>
            <p:cNvSpPr>
              <a:spLocks/>
            </p:cNvSpPr>
            <p:nvPr/>
          </p:nvSpPr>
          <p:spPr bwMode="auto">
            <a:xfrm>
              <a:off x="3091" y="1265"/>
              <a:ext cx="103" cy="462"/>
            </a:xfrm>
            <a:custGeom>
              <a:avLst/>
              <a:gdLst>
                <a:gd name="T0" fmla="*/ 103 w 103"/>
                <a:gd name="T1" fmla="*/ 0 h 462"/>
                <a:gd name="T2" fmla="*/ 0 w 103"/>
                <a:gd name="T3" fmla="*/ 92 h 462"/>
                <a:gd name="T4" fmla="*/ 0 w 103"/>
                <a:gd name="T5" fmla="*/ 462 h 462"/>
                <a:gd name="T6" fmla="*/ 103 w 103"/>
                <a:gd name="T7" fmla="*/ 370 h 462"/>
                <a:gd name="T8" fmla="*/ 103 w 103"/>
                <a:gd name="T9" fmla="*/ 0 h 462"/>
              </a:gdLst>
              <a:ahLst/>
              <a:cxnLst>
                <a:cxn ang="0">
                  <a:pos x="T0" y="T1"/>
                </a:cxn>
                <a:cxn ang="0">
                  <a:pos x="T2" y="T3"/>
                </a:cxn>
                <a:cxn ang="0">
                  <a:pos x="T4" y="T5"/>
                </a:cxn>
                <a:cxn ang="0">
                  <a:pos x="T6" y="T7"/>
                </a:cxn>
                <a:cxn ang="0">
                  <a:pos x="T8" y="T9"/>
                </a:cxn>
              </a:cxnLst>
              <a:rect l="0" t="0" r="r" b="b"/>
              <a:pathLst>
                <a:path w="103" h="462">
                  <a:moveTo>
                    <a:pt x="103" y="0"/>
                  </a:moveTo>
                  <a:lnTo>
                    <a:pt x="0" y="92"/>
                  </a:lnTo>
                  <a:lnTo>
                    <a:pt x="0" y="462"/>
                  </a:lnTo>
                  <a:lnTo>
                    <a:pt x="103" y="370"/>
                  </a:lnTo>
                  <a:lnTo>
                    <a:pt x="103" y="0"/>
                  </a:ln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74" name="Freeform 234">
              <a:extLst>
                <a:ext uri="{FF2B5EF4-FFF2-40B4-BE49-F238E27FC236}">
                  <a16:creationId xmlns:a16="http://schemas.microsoft.com/office/drawing/2014/main" id="{1BBDF43C-B379-A34C-8680-CD174027A00A}"/>
                </a:ext>
              </a:extLst>
            </p:cNvPr>
            <p:cNvSpPr>
              <a:spLocks/>
            </p:cNvSpPr>
            <p:nvPr/>
          </p:nvSpPr>
          <p:spPr bwMode="auto">
            <a:xfrm>
              <a:off x="3461" y="1265"/>
              <a:ext cx="103" cy="462"/>
            </a:xfrm>
            <a:custGeom>
              <a:avLst/>
              <a:gdLst>
                <a:gd name="T0" fmla="*/ 103 w 103"/>
                <a:gd name="T1" fmla="*/ 0 h 462"/>
                <a:gd name="T2" fmla="*/ 0 w 103"/>
                <a:gd name="T3" fmla="*/ 92 h 462"/>
                <a:gd name="T4" fmla="*/ 0 w 103"/>
                <a:gd name="T5" fmla="*/ 462 h 462"/>
                <a:gd name="T6" fmla="*/ 103 w 103"/>
                <a:gd name="T7" fmla="*/ 370 h 462"/>
                <a:gd name="T8" fmla="*/ 103 w 103"/>
                <a:gd name="T9" fmla="*/ 0 h 462"/>
              </a:gdLst>
              <a:ahLst/>
              <a:cxnLst>
                <a:cxn ang="0">
                  <a:pos x="T0" y="T1"/>
                </a:cxn>
                <a:cxn ang="0">
                  <a:pos x="T2" y="T3"/>
                </a:cxn>
                <a:cxn ang="0">
                  <a:pos x="T4" y="T5"/>
                </a:cxn>
                <a:cxn ang="0">
                  <a:pos x="T6" y="T7"/>
                </a:cxn>
                <a:cxn ang="0">
                  <a:pos x="T8" y="T9"/>
                </a:cxn>
              </a:cxnLst>
              <a:rect l="0" t="0" r="r" b="b"/>
              <a:pathLst>
                <a:path w="103" h="462">
                  <a:moveTo>
                    <a:pt x="103" y="0"/>
                  </a:moveTo>
                  <a:lnTo>
                    <a:pt x="0" y="92"/>
                  </a:lnTo>
                  <a:lnTo>
                    <a:pt x="0" y="462"/>
                  </a:lnTo>
                  <a:lnTo>
                    <a:pt x="103" y="370"/>
                  </a:lnTo>
                  <a:lnTo>
                    <a:pt x="103" y="0"/>
                  </a:lnTo>
                  <a:close/>
                </a:path>
              </a:pathLst>
            </a:custGeom>
            <a:solidFill>
              <a:srgbClr val="33CA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75" name="Freeform 235">
              <a:extLst>
                <a:ext uri="{FF2B5EF4-FFF2-40B4-BE49-F238E27FC236}">
                  <a16:creationId xmlns:a16="http://schemas.microsoft.com/office/drawing/2014/main" id="{C2DCFBD3-D3B8-B54C-903B-30009B595B64}"/>
                </a:ext>
              </a:extLst>
            </p:cNvPr>
            <p:cNvSpPr>
              <a:spLocks/>
            </p:cNvSpPr>
            <p:nvPr/>
          </p:nvSpPr>
          <p:spPr bwMode="auto">
            <a:xfrm>
              <a:off x="3091" y="1635"/>
              <a:ext cx="473" cy="92"/>
            </a:xfrm>
            <a:custGeom>
              <a:avLst/>
              <a:gdLst>
                <a:gd name="T0" fmla="*/ 0 w 473"/>
                <a:gd name="T1" fmla="*/ 92 h 92"/>
                <a:gd name="T2" fmla="*/ 370 w 473"/>
                <a:gd name="T3" fmla="*/ 92 h 92"/>
                <a:gd name="T4" fmla="*/ 473 w 473"/>
                <a:gd name="T5" fmla="*/ 0 h 92"/>
                <a:gd name="T6" fmla="*/ 103 w 473"/>
                <a:gd name="T7" fmla="*/ 0 h 92"/>
                <a:gd name="T8" fmla="*/ 0 w 473"/>
                <a:gd name="T9" fmla="*/ 92 h 92"/>
              </a:gdLst>
              <a:ahLst/>
              <a:cxnLst>
                <a:cxn ang="0">
                  <a:pos x="T0" y="T1"/>
                </a:cxn>
                <a:cxn ang="0">
                  <a:pos x="T2" y="T3"/>
                </a:cxn>
                <a:cxn ang="0">
                  <a:pos x="T4" y="T5"/>
                </a:cxn>
                <a:cxn ang="0">
                  <a:pos x="T6" y="T7"/>
                </a:cxn>
                <a:cxn ang="0">
                  <a:pos x="T8" y="T9"/>
                </a:cxn>
              </a:cxnLst>
              <a:rect l="0" t="0" r="r" b="b"/>
              <a:pathLst>
                <a:path w="473" h="92">
                  <a:moveTo>
                    <a:pt x="0" y="92"/>
                  </a:moveTo>
                  <a:lnTo>
                    <a:pt x="370" y="92"/>
                  </a:lnTo>
                  <a:lnTo>
                    <a:pt x="473" y="0"/>
                  </a:lnTo>
                  <a:lnTo>
                    <a:pt x="103" y="0"/>
                  </a:lnTo>
                  <a:lnTo>
                    <a:pt x="0" y="92"/>
                  </a:lnTo>
                  <a:close/>
                </a:path>
              </a:pathLst>
            </a:custGeom>
            <a:solidFill>
              <a:srgbClr val="008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76" name="Freeform 236">
              <a:extLst>
                <a:ext uri="{FF2B5EF4-FFF2-40B4-BE49-F238E27FC236}">
                  <a16:creationId xmlns:a16="http://schemas.microsoft.com/office/drawing/2014/main" id="{42D48E66-CCE1-5740-BF78-3D0F7EF9B1D6}"/>
                </a:ext>
              </a:extLst>
            </p:cNvPr>
            <p:cNvSpPr>
              <a:spLocks/>
            </p:cNvSpPr>
            <p:nvPr/>
          </p:nvSpPr>
          <p:spPr bwMode="auto">
            <a:xfrm>
              <a:off x="3233" y="1332"/>
              <a:ext cx="55" cy="247"/>
            </a:xfrm>
            <a:custGeom>
              <a:avLst/>
              <a:gdLst>
                <a:gd name="T0" fmla="*/ 55 w 55"/>
                <a:gd name="T1" fmla="*/ 0 h 247"/>
                <a:gd name="T2" fmla="*/ 0 w 55"/>
                <a:gd name="T3" fmla="*/ 49 h 247"/>
                <a:gd name="T4" fmla="*/ 0 w 55"/>
                <a:gd name="T5" fmla="*/ 247 h 247"/>
                <a:gd name="T6" fmla="*/ 55 w 55"/>
                <a:gd name="T7" fmla="*/ 198 h 247"/>
                <a:gd name="T8" fmla="*/ 55 w 55"/>
                <a:gd name="T9" fmla="*/ 0 h 247"/>
              </a:gdLst>
              <a:ahLst/>
              <a:cxnLst>
                <a:cxn ang="0">
                  <a:pos x="T0" y="T1"/>
                </a:cxn>
                <a:cxn ang="0">
                  <a:pos x="T2" y="T3"/>
                </a:cxn>
                <a:cxn ang="0">
                  <a:pos x="T4" y="T5"/>
                </a:cxn>
                <a:cxn ang="0">
                  <a:pos x="T6" y="T7"/>
                </a:cxn>
                <a:cxn ang="0">
                  <a:pos x="T8" y="T9"/>
                </a:cxn>
              </a:cxnLst>
              <a:rect l="0" t="0" r="r" b="b"/>
              <a:pathLst>
                <a:path w="55" h="247">
                  <a:moveTo>
                    <a:pt x="55" y="0"/>
                  </a:moveTo>
                  <a:lnTo>
                    <a:pt x="0" y="49"/>
                  </a:lnTo>
                  <a:lnTo>
                    <a:pt x="0" y="247"/>
                  </a:lnTo>
                  <a:lnTo>
                    <a:pt x="55" y="198"/>
                  </a:lnTo>
                  <a:lnTo>
                    <a:pt x="55" y="0"/>
                  </a:lnTo>
                  <a:close/>
                </a:path>
              </a:pathLst>
            </a:custGeom>
            <a:solidFill>
              <a:srgbClr val="FBC9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77" name="Freeform 237">
              <a:extLst>
                <a:ext uri="{FF2B5EF4-FFF2-40B4-BE49-F238E27FC236}">
                  <a16:creationId xmlns:a16="http://schemas.microsoft.com/office/drawing/2014/main" id="{317FD48C-13DE-2848-AA8A-4F43850A96A7}"/>
                </a:ext>
              </a:extLst>
            </p:cNvPr>
            <p:cNvSpPr>
              <a:spLocks/>
            </p:cNvSpPr>
            <p:nvPr/>
          </p:nvSpPr>
          <p:spPr bwMode="auto">
            <a:xfrm>
              <a:off x="3233" y="1530"/>
              <a:ext cx="254" cy="49"/>
            </a:xfrm>
            <a:custGeom>
              <a:avLst/>
              <a:gdLst>
                <a:gd name="T0" fmla="*/ 0 w 254"/>
                <a:gd name="T1" fmla="*/ 49 h 49"/>
                <a:gd name="T2" fmla="*/ 199 w 254"/>
                <a:gd name="T3" fmla="*/ 49 h 49"/>
                <a:gd name="T4" fmla="*/ 254 w 254"/>
                <a:gd name="T5" fmla="*/ 0 h 49"/>
                <a:gd name="T6" fmla="*/ 55 w 254"/>
                <a:gd name="T7" fmla="*/ 0 h 49"/>
                <a:gd name="T8" fmla="*/ 0 w 254"/>
                <a:gd name="T9" fmla="*/ 49 h 49"/>
              </a:gdLst>
              <a:ahLst/>
              <a:cxnLst>
                <a:cxn ang="0">
                  <a:pos x="T0" y="T1"/>
                </a:cxn>
                <a:cxn ang="0">
                  <a:pos x="T2" y="T3"/>
                </a:cxn>
                <a:cxn ang="0">
                  <a:pos x="T4" y="T5"/>
                </a:cxn>
                <a:cxn ang="0">
                  <a:pos x="T6" y="T7"/>
                </a:cxn>
                <a:cxn ang="0">
                  <a:pos x="T8" y="T9"/>
                </a:cxn>
              </a:cxnLst>
              <a:rect l="0" t="0" r="r" b="b"/>
              <a:pathLst>
                <a:path w="254" h="49">
                  <a:moveTo>
                    <a:pt x="0" y="49"/>
                  </a:moveTo>
                  <a:lnTo>
                    <a:pt x="199" y="49"/>
                  </a:lnTo>
                  <a:lnTo>
                    <a:pt x="254" y="0"/>
                  </a:lnTo>
                  <a:lnTo>
                    <a:pt x="55" y="0"/>
                  </a:lnTo>
                  <a:lnTo>
                    <a:pt x="0" y="49"/>
                  </a:lnTo>
                  <a:close/>
                </a:path>
              </a:pathLst>
            </a:custGeom>
            <a:solidFill>
              <a:srgbClr val="CC8C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78" name="Rectangle 238">
              <a:extLst>
                <a:ext uri="{FF2B5EF4-FFF2-40B4-BE49-F238E27FC236}">
                  <a16:creationId xmlns:a16="http://schemas.microsoft.com/office/drawing/2014/main" id="{987CFEED-5A04-DB4B-9CE9-B480C3C74F42}"/>
                </a:ext>
              </a:extLst>
            </p:cNvPr>
            <p:cNvSpPr>
              <a:spLocks noChangeArrowheads="1"/>
            </p:cNvSpPr>
            <p:nvPr/>
          </p:nvSpPr>
          <p:spPr bwMode="auto">
            <a:xfrm>
              <a:off x="3288" y="1332"/>
              <a:ext cx="199" cy="198"/>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79" name="Line 239">
              <a:extLst>
                <a:ext uri="{FF2B5EF4-FFF2-40B4-BE49-F238E27FC236}">
                  <a16:creationId xmlns:a16="http://schemas.microsoft.com/office/drawing/2014/main" id="{8D458FC5-089C-C845-A05A-7FF671F7B607}"/>
                </a:ext>
              </a:extLst>
            </p:cNvPr>
            <p:cNvSpPr>
              <a:spLocks noChangeShapeType="1"/>
            </p:cNvSpPr>
            <p:nvPr/>
          </p:nvSpPr>
          <p:spPr bwMode="auto">
            <a:xfrm flipV="1">
              <a:off x="3338" y="1370"/>
              <a:ext cx="0" cy="120"/>
            </a:xfrm>
            <a:prstGeom prst="line">
              <a:avLst/>
            </a:prstGeom>
            <a:noFill/>
            <a:ln w="28575"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80" name="Line 240">
              <a:extLst>
                <a:ext uri="{FF2B5EF4-FFF2-40B4-BE49-F238E27FC236}">
                  <a16:creationId xmlns:a16="http://schemas.microsoft.com/office/drawing/2014/main" id="{F694E9A9-A9CD-2A4C-9FB9-5CCDE6393430}"/>
                </a:ext>
              </a:extLst>
            </p:cNvPr>
            <p:cNvSpPr>
              <a:spLocks noChangeShapeType="1"/>
            </p:cNvSpPr>
            <p:nvPr/>
          </p:nvSpPr>
          <p:spPr bwMode="auto">
            <a:xfrm flipV="1">
              <a:off x="3390" y="1370"/>
              <a:ext cx="0" cy="120"/>
            </a:xfrm>
            <a:prstGeom prst="line">
              <a:avLst/>
            </a:prstGeom>
            <a:noFill/>
            <a:ln w="28575"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81" name="Line 241">
              <a:extLst>
                <a:ext uri="{FF2B5EF4-FFF2-40B4-BE49-F238E27FC236}">
                  <a16:creationId xmlns:a16="http://schemas.microsoft.com/office/drawing/2014/main" id="{0B3D045C-2259-6149-AEA2-C4A2AC6DF2E0}"/>
                </a:ext>
              </a:extLst>
            </p:cNvPr>
            <p:cNvSpPr>
              <a:spLocks noChangeShapeType="1"/>
            </p:cNvSpPr>
            <p:nvPr/>
          </p:nvSpPr>
          <p:spPr bwMode="auto">
            <a:xfrm flipV="1">
              <a:off x="3443" y="1370"/>
              <a:ext cx="0" cy="120"/>
            </a:xfrm>
            <a:prstGeom prst="line">
              <a:avLst/>
            </a:prstGeom>
            <a:noFill/>
            <a:ln w="28575"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282" name="Group 281">
            <a:extLst>
              <a:ext uri="{FF2B5EF4-FFF2-40B4-BE49-F238E27FC236}">
                <a16:creationId xmlns:a16="http://schemas.microsoft.com/office/drawing/2014/main" id="{746793DE-0271-DF45-BF6E-B1A4278E59D9}"/>
              </a:ext>
            </a:extLst>
          </p:cNvPr>
          <p:cNvGrpSpPr>
            <a:grpSpLocks noChangeAspect="1"/>
          </p:cNvGrpSpPr>
          <p:nvPr/>
        </p:nvGrpSpPr>
        <p:grpSpPr>
          <a:xfrm>
            <a:off x="2315866" y="3497810"/>
            <a:ext cx="753250" cy="429671"/>
            <a:chOff x="1905639" y="3140451"/>
            <a:chExt cx="407905" cy="232678"/>
          </a:xfrm>
        </p:grpSpPr>
        <p:sp>
          <p:nvSpPr>
            <p:cNvPr id="283" name="Freeform 102">
              <a:extLst>
                <a:ext uri="{FF2B5EF4-FFF2-40B4-BE49-F238E27FC236}">
                  <a16:creationId xmlns:a16="http://schemas.microsoft.com/office/drawing/2014/main" id="{D061B3DE-4716-F64D-B021-52E12EA5542F}"/>
                </a:ext>
              </a:extLst>
            </p:cNvPr>
            <p:cNvSpPr>
              <a:spLocks/>
            </p:cNvSpPr>
            <p:nvPr/>
          </p:nvSpPr>
          <p:spPr bwMode="auto">
            <a:xfrm>
              <a:off x="2153254" y="3347276"/>
              <a:ext cx="100540" cy="25853"/>
            </a:xfrm>
            <a:custGeom>
              <a:avLst/>
              <a:gdLst>
                <a:gd name="T0" fmla="*/ 64 w 74"/>
                <a:gd name="T1" fmla="*/ 19 h 19"/>
                <a:gd name="T2" fmla="*/ 9 w 74"/>
                <a:gd name="T3" fmla="*/ 19 h 19"/>
                <a:gd name="T4" fmla="*/ 0 w 74"/>
                <a:gd name="T5" fmla="*/ 10 h 19"/>
                <a:gd name="T6" fmla="*/ 9 w 74"/>
                <a:gd name="T7" fmla="*/ 0 h 19"/>
                <a:gd name="T8" fmla="*/ 64 w 74"/>
                <a:gd name="T9" fmla="*/ 0 h 19"/>
                <a:gd name="T10" fmla="*/ 74 w 74"/>
                <a:gd name="T11" fmla="*/ 10 h 19"/>
                <a:gd name="T12" fmla="*/ 64 w 74"/>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74" h="19">
                  <a:moveTo>
                    <a:pt x="64" y="19"/>
                  </a:moveTo>
                  <a:cubicBezTo>
                    <a:pt x="9" y="19"/>
                    <a:pt x="9" y="19"/>
                    <a:pt x="9" y="19"/>
                  </a:cubicBezTo>
                  <a:cubicBezTo>
                    <a:pt x="4" y="19"/>
                    <a:pt x="0" y="15"/>
                    <a:pt x="0" y="10"/>
                  </a:cubicBezTo>
                  <a:cubicBezTo>
                    <a:pt x="0" y="4"/>
                    <a:pt x="4" y="0"/>
                    <a:pt x="9" y="0"/>
                  </a:cubicBezTo>
                  <a:cubicBezTo>
                    <a:pt x="64" y="0"/>
                    <a:pt x="64" y="0"/>
                    <a:pt x="64" y="0"/>
                  </a:cubicBezTo>
                  <a:cubicBezTo>
                    <a:pt x="70" y="0"/>
                    <a:pt x="74" y="4"/>
                    <a:pt x="74" y="10"/>
                  </a:cubicBezTo>
                  <a:cubicBezTo>
                    <a:pt x="74" y="15"/>
                    <a:pt x="70" y="19"/>
                    <a:pt x="64" y="1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84" name="Group 283">
              <a:extLst>
                <a:ext uri="{FF2B5EF4-FFF2-40B4-BE49-F238E27FC236}">
                  <a16:creationId xmlns:a16="http://schemas.microsoft.com/office/drawing/2014/main" id="{D71FDCCD-2586-DB47-93FB-EDC38964D3AD}"/>
                </a:ext>
              </a:extLst>
            </p:cNvPr>
            <p:cNvGrpSpPr/>
            <p:nvPr/>
          </p:nvGrpSpPr>
          <p:grpSpPr>
            <a:xfrm>
              <a:off x="1905639" y="3140451"/>
              <a:ext cx="407905" cy="174078"/>
              <a:chOff x="1905639" y="3140451"/>
              <a:chExt cx="407905" cy="174078"/>
            </a:xfrm>
          </p:grpSpPr>
          <p:sp>
            <p:nvSpPr>
              <p:cNvPr id="285" name="Freeform 99">
                <a:extLst>
                  <a:ext uri="{FF2B5EF4-FFF2-40B4-BE49-F238E27FC236}">
                    <a16:creationId xmlns:a16="http://schemas.microsoft.com/office/drawing/2014/main" id="{0D6BA816-A1D3-A640-AA60-B1E1E3A5D278}"/>
                  </a:ext>
                </a:extLst>
              </p:cNvPr>
              <p:cNvSpPr>
                <a:spLocks/>
              </p:cNvSpPr>
              <p:nvPr/>
            </p:nvSpPr>
            <p:spPr bwMode="auto">
              <a:xfrm>
                <a:off x="2038926" y="3239842"/>
                <a:ext cx="272894" cy="25853"/>
              </a:xfrm>
              <a:custGeom>
                <a:avLst/>
                <a:gdLst>
                  <a:gd name="T0" fmla="*/ 191 w 201"/>
                  <a:gd name="T1" fmla="*/ 19 h 19"/>
                  <a:gd name="T2" fmla="*/ 10 w 201"/>
                  <a:gd name="T3" fmla="*/ 19 h 19"/>
                  <a:gd name="T4" fmla="*/ 0 w 201"/>
                  <a:gd name="T5" fmla="*/ 10 h 19"/>
                  <a:gd name="T6" fmla="*/ 10 w 201"/>
                  <a:gd name="T7" fmla="*/ 0 h 19"/>
                  <a:gd name="T8" fmla="*/ 191 w 201"/>
                  <a:gd name="T9" fmla="*/ 0 h 19"/>
                  <a:gd name="T10" fmla="*/ 201 w 201"/>
                  <a:gd name="T11" fmla="*/ 10 h 19"/>
                  <a:gd name="T12" fmla="*/ 191 w 201"/>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201" h="19">
                    <a:moveTo>
                      <a:pt x="191" y="19"/>
                    </a:moveTo>
                    <a:cubicBezTo>
                      <a:pt x="10" y="19"/>
                      <a:pt x="10" y="19"/>
                      <a:pt x="10" y="19"/>
                    </a:cubicBezTo>
                    <a:cubicBezTo>
                      <a:pt x="5" y="19"/>
                      <a:pt x="0" y="15"/>
                      <a:pt x="0" y="10"/>
                    </a:cubicBezTo>
                    <a:cubicBezTo>
                      <a:pt x="0" y="4"/>
                      <a:pt x="5" y="0"/>
                      <a:pt x="10" y="0"/>
                    </a:cubicBezTo>
                    <a:cubicBezTo>
                      <a:pt x="191" y="0"/>
                      <a:pt x="191" y="0"/>
                      <a:pt x="191" y="0"/>
                    </a:cubicBezTo>
                    <a:cubicBezTo>
                      <a:pt x="197" y="0"/>
                      <a:pt x="201" y="4"/>
                      <a:pt x="201" y="10"/>
                    </a:cubicBezTo>
                    <a:cubicBezTo>
                      <a:pt x="201" y="15"/>
                      <a:pt x="197" y="19"/>
                      <a:pt x="191" y="1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100">
                <a:extLst>
                  <a:ext uri="{FF2B5EF4-FFF2-40B4-BE49-F238E27FC236}">
                    <a16:creationId xmlns:a16="http://schemas.microsoft.com/office/drawing/2014/main" id="{06C9C647-DC41-3D43-9C0A-B1800C5B4DBC}"/>
                  </a:ext>
                </a:extLst>
              </p:cNvPr>
              <p:cNvSpPr>
                <a:spLocks/>
              </p:cNvSpPr>
              <p:nvPr/>
            </p:nvSpPr>
            <p:spPr bwMode="auto">
              <a:xfrm>
                <a:off x="2235985" y="3189285"/>
                <a:ext cx="77559" cy="76410"/>
              </a:xfrm>
              <a:custGeom>
                <a:avLst/>
                <a:gdLst>
                  <a:gd name="T0" fmla="*/ 46 w 57"/>
                  <a:gd name="T1" fmla="*/ 56 h 56"/>
                  <a:gd name="T2" fmla="*/ 40 w 57"/>
                  <a:gd name="T3" fmla="*/ 53 h 56"/>
                  <a:gd name="T4" fmla="*/ 4 w 57"/>
                  <a:gd name="T5" fmla="*/ 17 h 56"/>
                  <a:gd name="T6" fmla="*/ 4 w 57"/>
                  <a:gd name="T7" fmla="*/ 4 h 56"/>
                  <a:gd name="T8" fmla="*/ 17 w 57"/>
                  <a:gd name="T9" fmla="*/ 4 h 56"/>
                  <a:gd name="T10" fmla="*/ 53 w 57"/>
                  <a:gd name="T11" fmla="*/ 40 h 56"/>
                  <a:gd name="T12" fmla="*/ 53 w 57"/>
                  <a:gd name="T13" fmla="*/ 53 h 56"/>
                  <a:gd name="T14" fmla="*/ 46 w 57"/>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6">
                    <a:moveTo>
                      <a:pt x="46" y="56"/>
                    </a:moveTo>
                    <a:cubicBezTo>
                      <a:pt x="44" y="56"/>
                      <a:pt x="42" y="55"/>
                      <a:pt x="40" y="53"/>
                    </a:cubicBezTo>
                    <a:cubicBezTo>
                      <a:pt x="4" y="17"/>
                      <a:pt x="4" y="17"/>
                      <a:pt x="4" y="17"/>
                    </a:cubicBezTo>
                    <a:cubicBezTo>
                      <a:pt x="0" y="13"/>
                      <a:pt x="0" y="7"/>
                      <a:pt x="4" y="4"/>
                    </a:cubicBezTo>
                    <a:cubicBezTo>
                      <a:pt x="7" y="0"/>
                      <a:pt x="13" y="0"/>
                      <a:pt x="17" y="4"/>
                    </a:cubicBezTo>
                    <a:cubicBezTo>
                      <a:pt x="53" y="40"/>
                      <a:pt x="53" y="40"/>
                      <a:pt x="53" y="40"/>
                    </a:cubicBezTo>
                    <a:cubicBezTo>
                      <a:pt x="57" y="44"/>
                      <a:pt x="57" y="50"/>
                      <a:pt x="53" y="53"/>
                    </a:cubicBezTo>
                    <a:cubicBezTo>
                      <a:pt x="51" y="55"/>
                      <a:pt x="49" y="56"/>
                      <a:pt x="46" y="5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101">
                <a:extLst>
                  <a:ext uri="{FF2B5EF4-FFF2-40B4-BE49-F238E27FC236}">
                    <a16:creationId xmlns:a16="http://schemas.microsoft.com/office/drawing/2014/main" id="{75E24156-26E9-734B-8E23-0B8CECEC25BE}"/>
                  </a:ext>
                </a:extLst>
              </p:cNvPr>
              <p:cNvSpPr>
                <a:spLocks/>
              </p:cNvSpPr>
              <p:nvPr/>
            </p:nvSpPr>
            <p:spPr bwMode="auto">
              <a:xfrm>
                <a:off x="2235985" y="3238693"/>
                <a:ext cx="77559" cy="75836"/>
              </a:xfrm>
              <a:custGeom>
                <a:avLst/>
                <a:gdLst>
                  <a:gd name="T0" fmla="*/ 10 w 57"/>
                  <a:gd name="T1" fmla="*/ 56 h 56"/>
                  <a:gd name="T2" fmla="*/ 4 w 57"/>
                  <a:gd name="T3" fmla="*/ 53 h 56"/>
                  <a:gd name="T4" fmla="*/ 4 w 57"/>
                  <a:gd name="T5" fmla="*/ 40 h 56"/>
                  <a:gd name="T6" fmla="*/ 40 w 57"/>
                  <a:gd name="T7" fmla="*/ 4 h 56"/>
                  <a:gd name="T8" fmla="*/ 53 w 57"/>
                  <a:gd name="T9" fmla="*/ 4 h 56"/>
                  <a:gd name="T10" fmla="*/ 53 w 57"/>
                  <a:gd name="T11" fmla="*/ 17 h 56"/>
                  <a:gd name="T12" fmla="*/ 17 w 57"/>
                  <a:gd name="T13" fmla="*/ 53 h 56"/>
                  <a:gd name="T14" fmla="*/ 10 w 57"/>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6">
                    <a:moveTo>
                      <a:pt x="10" y="56"/>
                    </a:moveTo>
                    <a:cubicBezTo>
                      <a:pt x="8" y="56"/>
                      <a:pt x="5" y="55"/>
                      <a:pt x="4" y="53"/>
                    </a:cubicBezTo>
                    <a:cubicBezTo>
                      <a:pt x="0" y="50"/>
                      <a:pt x="0" y="44"/>
                      <a:pt x="4" y="40"/>
                    </a:cubicBezTo>
                    <a:cubicBezTo>
                      <a:pt x="40" y="4"/>
                      <a:pt x="40" y="4"/>
                      <a:pt x="40" y="4"/>
                    </a:cubicBezTo>
                    <a:cubicBezTo>
                      <a:pt x="43" y="0"/>
                      <a:pt x="49" y="0"/>
                      <a:pt x="53" y="4"/>
                    </a:cubicBezTo>
                    <a:cubicBezTo>
                      <a:pt x="57" y="8"/>
                      <a:pt x="57" y="14"/>
                      <a:pt x="53" y="17"/>
                    </a:cubicBezTo>
                    <a:cubicBezTo>
                      <a:pt x="17" y="53"/>
                      <a:pt x="17" y="53"/>
                      <a:pt x="17" y="53"/>
                    </a:cubicBezTo>
                    <a:cubicBezTo>
                      <a:pt x="15" y="55"/>
                      <a:pt x="13" y="56"/>
                      <a:pt x="10" y="5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103">
                <a:extLst>
                  <a:ext uri="{FF2B5EF4-FFF2-40B4-BE49-F238E27FC236}">
                    <a16:creationId xmlns:a16="http://schemas.microsoft.com/office/drawing/2014/main" id="{765BBFCA-9357-DC40-B37A-FCC525C3DBFC}"/>
                  </a:ext>
                </a:extLst>
              </p:cNvPr>
              <p:cNvSpPr>
                <a:spLocks/>
              </p:cNvSpPr>
              <p:nvPr/>
            </p:nvSpPr>
            <p:spPr bwMode="auto">
              <a:xfrm>
                <a:off x="1905639" y="3140451"/>
                <a:ext cx="247615" cy="25853"/>
              </a:xfrm>
              <a:custGeom>
                <a:avLst/>
                <a:gdLst>
                  <a:gd name="T0" fmla="*/ 172 w 182"/>
                  <a:gd name="T1" fmla="*/ 19 h 19"/>
                  <a:gd name="T2" fmla="*/ 10 w 182"/>
                  <a:gd name="T3" fmla="*/ 19 h 19"/>
                  <a:gd name="T4" fmla="*/ 0 w 182"/>
                  <a:gd name="T5" fmla="*/ 10 h 19"/>
                  <a:gd name="T6" fmla="*/ 10 w 182"/>
                  <a:gd name="T7" fmla="*/ 0 h 19"/>
                  <a:gd name="T8" fmla="*/ 172 w 182"/>
                  <a:gd name="T9" fmla="*/ 0 h 19"/>
                  <a:gd name="T10" fmla="*/ 182 w 182"/>
                  <a:gd name="T11" fmla="*/ 10 h 19"/>
                  <a:gd name="T12" fmla="*/ 172 w 182"/>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82" h="19">
                    <a:moveTo>
                      <a:pt x="172" y="19"/>
                    </a:moveTo>
                    <a:cubicBezTo>
                      <a:pt x="10" y="19"/>
                      <a:pt x="10" y="19"/>
                      <a:pt x="10" y="19"/>
                    </a:cubicBezTo>
                    <a:cubicBezTo>
                      <a:pt x="5" y="19"/>
                      <a:pt x="0" y="15"/>
                      <a:pt x="0" y="10"/>
                    </a:cubicBezTo>
                    <a:cubicBezTo>
                      <a:pt x="0" y="5"/>
                      <a:pt x="5" y="0"/>
                      <a:pt x="10" y="0"/>
                    </a:cubicBezTo>
                    <a:cubicBezTo>
                      <a:pt x="172" y="0"/>
                      <a:pt x="172" y="0"/>
                      <a:pt x="172" y="0"/>
                    </a:cubicBezTo>
                    <a:cubicBezTo>
                      <a:pt x="178" y="0"/>
                      <a:pt x="182" y="5"/>
                      <a:pt x="182" y="10"/>
                    </a:cubicBezTo>
                    <a:cubicBezTo>
                      <a:pt x="182" y="15"/>
                      <a:pt x="178" y="19"/>
                      <a:pt x="172" y="1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209020946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9" name="Group 348">
            <a:extLst>
              <a:ext uri="{FF2B5EF4-FFF2-40B4-BE49-F238E27FC236}">
                <a16:creationId xmlns:a16="http://schemas.microsoft.com/office/drawing/2014/main" id="{29131931-9CC7-4A48-A253-6D1032661ABB}"/>
              </a:ext>
            </a:extLst>
          </p:cNvPr>
          <p:cNvGrpSpPr>
            <a:grpSpLocks noChangeAspect="1"/>
          </p:cNvGrpSpPr>
          <p:nvPr/>
        </p:nvGrpSpPr>
        <p:grpSpPr>
          <a:xfrm>
            <a:off x="365012" y="4141400"/>
            <a:ext cx="4083143" cy="506088"/>
            <a:chOff x="1714828" y="4304432"/>
            <a:chExt cx="3465986" cy="483793"/>
          </a:xfrm>
        </p:grpSpPr>
        <p:grpSp>
          <p:nvGrpSpPr>
            <p:cNvPr id="314" name="Group 313">
              <a:extLst>
                <a:ext uri="{FF2B5EF4-FFF2-40B4-BE49-F238E27FC236}">
                  <a16:creationId xmlns:a16="http://schemas.microsoft.com/office/drawing/2014/main" id="{D54261CE-0259-D44F-95A1-1E2B5B3A11E7}"/>
                </a:ext>
              </a:extLst>
            </p:cNvPr>
            <p:cNvGrpSpPr/>
            <p:nvPr/>
          </p:nvGrpSpPr>
          <p:grpSpPr>
            <a:xfrm>
              <a:off x="1714828" y="4304432"/>
              <a:ext cx="1246302" cy="483793"/>
              <a:chOff x="1063897" y="3818720"/>
              <a:chExt cx="1246302" cy="483793"/>
            </a:xfrm>
          </p:grpSpPr>
          <p:sp>
            <p:nvSpPr>
              <p:cNvPr id="315" name="Freeform 367">
                <a:extLst>
                  <a:ext uri="{FF2B5EF4-FFF2-40B4-BE49-F238E27FC236}">
                    <a16:creationId xmlns:a16="http://schemas.microsoft.com/office/drawing/2014/main" id="{58C08B8B-92AC-3241-803E-DE44E222C2BA}"/>
                  </a:ext>
                </a:extLst>
              </p:cNvPr>
              <p:cNvSpPr>
                <a:spLocks noChangeArrowheads="1"/>
              </p:cNvSpPr>
              <p:nvPr/>
            </p:nvSpPr>
            <p:spPr bwMode="auto">
              <a:xfrm>
                <a:off x="1488894" y="3818720"/>
                <a:ext cx="342949" cy="345879"/>
              </a:xfrm>
              <a:custGeom>
                <a:avLst/>
                <a:gdLst>
                  <a:gd name="connsiteX0" fmla="*/ 927272 w 1105087"/>
                  <a:gd name="connsiteY0" fmla="*/ 1149276 h 1501468"/>
                  <a:gd name="connsiteX1" fmla="*/ 887632 w 1105087"/>
                  <a:gd name="connsiteY1" fmla="*/ 1160692 h 1501468"/>
                  <a:gd name="connsiteX2" fmla="*/ 862294 w 1105087"/>
                  <a:gd name="connsiteY2" fmla="*/ 1184339 h 1501468"/>
                  <a:gd name="connsiteX3" fmla="*/ 839818 w 1105087"/>
                  <a:gd name="connsiteY3" fmla="*/ 1227556 h 1501468"/>
                  <a:gd name="connsiteX4" fmla="*/ 834096 w 1105087"/>
                  <a:gd name="connsiteY4" fmla="*/ 1312360 h 1501468"/>
                  <a:gd name="connsiteX5" fmla="*/ 851669 w 1105087"/>
                  <a:gd name="connsiteY5" fmla="*/ 1363324 h 1501468"/>
                  <a:gd name="connsiteX6" fmla="*/ 875372 w 1105087"/>
                  <a:gd name="connsiteY6" fmla="*/ 1393494 h 1501468"/>
                  <a:gd name="connsiteX7" fmla="*/ 899074 w 1105087"/>
                  <a:gd name="connsiteY7" fmla="*/ 1408987 h 1501468"/>
                  <a:gd name="connsiteX8" fmla="*/ 950566 w 1105087"/>
                  <a:gd name="connsiteY8" fmla="*/ 1408580 h 1501468"/>
                  <a:gd name="connsiteX9" fmla="*/ 975495 w 1105087"/>
                  <a:gd name="connsiteY9" fmla="*/ 1391456 h 1501468"/>
                  <a:gd name="connsiteX10" fmla="*/ 1002467 w 1105087"/>
                  <a:gd name="connsiteY10" fmla="*/ 1352723 h 1501468"/>
                  <a:gd name="connsiteX11" fmla="*/ 1017179 w 1105087"/>
                  <a:gd name="connsiteY11" fmla="*/ 1281782 h 1501468"/>
                  <a:gd name="connsiteX12" fmla="*/ 1010640 w 1105087"/>
                  <a:gd name="connsiteY12" fmla="*/ 1232856 h 1501468"/>
                  <a:gd name="connsiteX13" fmla="*/ 986529 w 1105087"/>
                  <a:gd name="connsiteY13" fmla="*/ 1185154 h 1501468"/>
                  <a:gd name="connsiteX14" fmla="*/ 958331 w 1105087"/>
                  <a:gd name="connsiteY14" fmla="*/ 1159469 h 1501468"/>
                  <a:gd name="connsiteX15" fmla="*/ 927272 w 1105087"/>
                  <a:gd name="connsiteY15" fmla="*/ 1149276 h 1501468"/>
                  <a:gd name="connsiteX16" fmla="*/ 183932 w 1105087"/>
                  <a:gd name="connsiteY16" fmla="*/ 1149276 h 1501468"/>
                  <a:gd name="connsiteX17" fmla="*/ 144291 w 1105087"/>
                  <a:gd name="connsiteY17" fmla="*/ 1160692 h 1501468"/>
                  <a:gd name="connsiteX18" fmla="*/ 118954 w 1105087"/>
                  <a:gd name="connsiteY18" fmla="*/ 1184339 h 1501468"/>
                  <a:gd name="connsiteX19" fmla="*/ 96477 w 1105087"/>
                  <a:gd name="connsiteY19" fmla="*/ 1227556 h 1501468"/>
                  <a:gd name="connsiteX20" fmla="*/ 90756 w 1105087"/>
                  <a:gd name="connsiteY20" fmla="*/ 1312360 h 1501468"/>
                  <a:gd name="connsiteX21" fmla="*/ 108329 w 1105087"/>
                  <a:gd name="connsiteY21" fmla="*/ 1363324 h 1501468"/>
                  <a:gd name="connsiteX22" fmla="*/ 132031 w 1105087"/>
                  <a:gd name="connsiteY22" fmla="*/ 1393494 h 1501468"/>
                  <a:gd name="connsiteX23" fmla="*/ 155734 w 1105087"/>
                  <a:gd name="connsiteY23" fmla="*/ 1408987 h 1501468"/>
                  <a:gd name="connsiteX24" fmla="*/ 207226 w 1105087"/>
                  <a:gd name="connsiteY24" fmla="*/ 1408580 h 1501468"/>
                  <a:gd name="connsiteX25" fmla="*/ 232155 w 1105087"/>
                  <a:gd name="connsiteY25" fmla="*/ 1391456 h 1501468"/>
                  <a:gd name="connsiteX26" fmla="*/ 259127 w 1105087"/>
                  <a:gd name="connsiteY26" fmla="*/ 1352723 h 1501468"/>
                  <a:gd name="connsiteX27" fmla="*/ 273839 w 1105087"/>
                  <a:gd name="connsiteY27" fmla="*/ 1281782 h 1501468"/>
                  <a:gd name="connsiteX28" fmla="*/ 267300 w 1105087"/>
                  <a:gd name="connsiteY28" fmla="*/ 1232856 h 1501468"/>
                  <a:gd name="connsiteX29" fmla="*/ 243189 w 1105087"/>
                  <a:gd name="connsiteY29" fmla="*/ 1185154 h 1501468"/>
                  <a:gd name="connsiteX30" fmla="*/ 214991 w 1105087"/>
                  <a:gd name="connsiteY30" fmla="*/ 1159469 h 1501468"/>
                  <a:gd name="connsiteX31" fmla="*/ 183932 w 1105087"/>
                  <a:gd name="connsiteY31" fmla="*/ 1149276 h 1501468"/>
                  <a:gd name="connsiteX32" fmla="*/ 941576 w 1105087"/>
                  <a:gd name="connsiteY32" fmla="*/ 1062739 h 1501468"/>
                  <a:gd name="connsiteX33" fmla="*/ 986120 w 1105087"/>
                  <a:gd name="connsiteY33" fmla="*/ 1075073 h 1501468"/>
                  <a:gd name="connsiteX34" fmla="*/ 1052325 w 1105087"/>
                  <a:gd name="connsiteY34" fmla="*/ 1126444 h 1501468"/>
                  <a:gd name="connsiteX35" fmla="*/ 1098095 w 1105087"/>
                  <a:gd name="connsiteY35" fmla="*/ 1221848 h 1501468"/>
                  <a:gd name="connsiteX36" fmla="*/ 1104225 w 1105087"/>
                  <a:gd name="connsiteY36" fmla="*/ 1279335 h 1501468"/>
                  <a:gd name="connsiteX37" fmla="*/ 1081749 w 1105087"/>
                  <a:gd name="connsiteY37" fmla="*/ 1389825 h 1501468"/>
                  <a:gd name="connsiteX38" fmla="*/ 1017996 w 1105087"/>
                  <a:gd name="connsiteY38" fmla="*/ 1470144 h 1501468"/>
                  <a:gd name="connsiteX39" fmla="*/ 949749 w 1105087"/>
                  <a:gd name="connsiteY39" fmla="*/ 1499499 h 1501468"/>
                  <a:gd name="connsiteX40" fmla="*/ 856573 w 1105087"/>
                  <a:gd name="connsiteY40" fmla="*/ 1485637 h 1501468"/>
                  <a:gd name="connsiteX41" fmla="*/ 800177 w 1105087"/>
                  <a:gd name="connsiteY41" fmla="*/ 1441604 h 1501468"/>
                  <a:gd name="connsiteX42" fmla="*/ 753180 w 1105087"/>
                  <a:gd name="connsiteY42" fmla="*/ 1353946 h 1501468"/>
                  <a:gd name="connsiteX43" fmla="*/ 743781 w 1105087"/>
                  <a:gd name="connsiteY43" fmla="*/ 1264250 h 1501468"/>
                  <a:gd name="connsiteX44" fmla="*/ 775657 w 1105087"/>
                  <a:gd name="connsiteY44" fmla="*/ 1156207 h 1501468"/>
                  <a:gd name="connsiteX45" fmla="*/ 829601 w 1105087"/>
                  <a:gd name="connsiteY45" fmla="*/ 1094643 h 1501468"/>
                  <a:gd name="connsiteX46" fmla="*/ 895805 w 1105087"/>
                  <a:gd name="connsiteY46" fmla="*/ 1064472 h 1501468"/>
                  <a:gd name="connsiteX47" fmla="*/ 941576 w 1105087"/>
                  <a:gd name="connsiteY47" fmla="*/ 1062739 h 1501468"/>
                  <a:gd name="connsiteX48" fmla="*/ 198235 w 1105087"/>
                  <a:gd name="connsiteY48" fmla="*/ 1062739 h 1501468"/>
                  <a:gd name="connsiteX49" fmla="*/ 242780 w 1105087"/>
                  <a:gd name="connsiteY49" fmla="*/ 1075073 h 1501468"/>
                  <a:gd name="connsiteX50" fmla="*/ 308984 w 1105087"/>
                  <a:gd name="connsiteY50" fmla="*/ 1126444 h 1501468"/>
                  <a:gd name="connsiteX51" fmla="*/ 354755 w 1105087"/>
                  <a:gd name="connsiteY51" fmla="*/ 1221848 h 1501468"/>
                  <a:gd name="connsiteX52" fmla="*/ 360885 w 1105087"/>
                  <a:gd name="connsiteY52" fmla="*/ 1279335 h 1501468"/>
                  <a:gd name="connsiteX53" fmla="*/ 338408 w 1105087"/>
                  <a:gd name="connsiteY53" fmla="*/ 1389825 h 1501468"/>
                  <a:gd name="connsiteX54" fmla="*/ 274656 w 1105087"/>
                  <a:gd name="connsiteY54" fmla="*/ 1470144 h 1501468"/>
                  <a:gd name="connsiteX55" fmla="*/ 206409 w 1105087"/>
                  <a:gd name="connsiteY55" fmla="*/ 1499499 h 1501468"/>
                  <a:gd name="connsiteX56" fmla="*/ 113233 w 1105087"/>
                  <a:gd name="connsiteY56" fmla="*/ 1485637 h 1501468"/>
                  <a:gd name="connsiteX57" fmla="*/ 56836 w 1105087"/>
                  <a:gd name="connsiteY57" fmla="*/ 1441604 h 1501468"/>
                  <a:gd name="connsiteX58" fmla="*/ 9840 w 1105087"/>
                  <a:gd name="connsiteY58" fmla="*/ 1353946 h 1501468"/>
                  <a:gd name="connsiteX59" fmla="*/ 440 w 1105087"/>
                  <a:gd name="connsiteY59" fmla="*/ 1264250 h 1501468"/>
                  <a:gd name="connsiteX60" fmla="*/ 32316 w 1105087"/>
                  <a:gd name="connsiteY60" fmla="*/ 1156207 h 1501468"/>
                  <a:gd name="connsiteX61" fmla="*/ 86261 w 1105087"/>
                  <a:gd name="connsiteY61" fmla="*/ 1094643 h 1501468"/>
                  <a:gd name="connsiteX62" fmla="*/ 152465 w 1105087"/>
                  <a:gd name="connsiteY62" fmla="*/ 1064472 h 1501468"/>
                  <a:gd name="connsiteX63" fmla="*/ 198235 w 1105087"/>
                  <a:gd name="connsiteY63" fmla="*/ 1062739 h 1501468"/>
                  <a:gd name="connsiteX64" fmla="*/ 688148 w 1105087"/>
                  <a:gd name="connsiteY64" fmla="*/ 626617 h 1501468"/>
                  <a:gd name="connsiteX65" fmla="*/ 648507 w 1105087"/>
                  <a:gd name="connsiteY65" fmla="*/ 638032 h 1501468"/>
                  <a:gd name="connsiteX66" fmla="*/ 623170 w 1105087"/>
                  <a:gd name="connsiteY66" fmla="*/ 661680 h 1501468"/>
                  <a:gd name="connsiteX67" fmla="*/ 600693 w 1105087"/>
                  <a:gd name="connsiteY67" fmla="*/ 704897 h 1501468"/>
                  <a:gd name="connsiteX68" fmla="*/ 594972 w 1105087"/>
                  <a:gd name="connsiteY68" fmla="*/ 789701 h 1501468"/>
                  <a:gd name="connsiteX69" fmla="*/ 612545 w 1105087"/>
                  <a:gd name="connsiteY69" fmla="*/ 840664 h 1501468"/>
                  <a:gd name="connsiteX70" fmla="*/ 636247 w 1105087"/>
                  <a:gd name="connsiteY70" fmla="*/ 870835 h 1501468"/>
                  <a:gd name="connsiteX71" fmla="*/ 659950 w 1105087"/>
                  <a:gd name="connsiteY71" fmla="*/ 886328 h 1501468"/>
                  <a:gd name="connsiteX72" fmla="*/ 711442 w 1105087"/>
                  <a:gd name="connsiteY72" fmla="*/ 885920 h 1501468"/>
                  <a:gd name="connsiteX73" fmla="*/ 736371 w 1105087"/>
                  <a:gd name="connsiteY73" fmla="*/ 868796 h 1501468"/>
                  <a:gd name="connsiteX74" fmla="*/ 763343 w 1105087"/>
                  <a:gd name="connsiteY74" fmla="*/ 830064 h 1501468"/>
                  <a:gd name="connsiteX75" fmla="*/ 778055 w 1105087"/>
                  <a:gd name="connsiteY75" fmla="*/ 759122 h 1501468"/>
                  <a:gd name="connsiteX76" fmla="*/ 771516 w 1105087"/>
                  <a:gd name="connsiteY76" fmla="*/ 710197 h 1501468"/>
                  <a:gd name="connsiteX77" fmla="*/ 747405 w 1105087"/>
                  <a:gd name="connsiteY77" fmla="*/ 662495 h 1501468"/>
                  <a:gd name="connsiteX78" fmla="*/ 719207 w 1105087"/>
                  <a:gd name="connsiteY78" fmla="*/ 636809 h 1501468"/>
                  <a:gd name="connsiteX79" fmla="*/ 688148 w 1105087"/>
                  <a:gd name="connsiteY79" fmla="*/ 626617 h 1501468"/>
                  <a:gd name="connsiteX80" fmla="*/ 702451 w 1105087"/>
                  <a:gd name="connsiteY80" fmla="*/ 540080 h 1501468"/>
                  <a:gd name="connsiteX81" fmla="*/ 746996 w 1105087"/>
                  <a:gd name="connsiteY81" fmla="*/ 552413 h 1501468"/>
                  <a:gd name="connsiteX82" fmla="*/ 813201 w 1105087"/>
                  <a:gd name="connsiteY82" fmla="*/ 603785 h 1501468"/>
                  <a:gd name="connsiteX83" fmla="*/ 858971 w 1105087"/>
                  <a:gd name="connsiteY83" fmla="*/ 699189 h 1501468"/>
                  <a:gd name="connsiteX84" fmla="*/ 865101 w 1105087"/>
                  <a:gd name="connsiteY84" fmla="*/ 756676 h 1501468"/>
                  <a:gd name="connsiteX85" fmla="*/ 842625 w 1105087"/>
                  <a:gd name="connsiteY85" fmla="*/ 867166 h 1501468"/>
                  <a:gd name="connsiteX86" fmla="*/ 778872 w 1105087"/>
                  <a:gd name="connsiteY86" fmla="*/ 947484 h 1501468"/>
                  <a:gd name="connsiteX87" fmla="*/ 710625 w 1105087"/>
                  <a:gd name="connsiteY87" fmla="*/ 976840 h 1501468"/>
                  <a:gd name="connsiteX88" fmla="*/ 617449 w 1105087"/>
                  <a:gd name="connsiteY88" fmla="*/ 962977 h 1501468"/>
                  <a:gd name="connsiteX89" fmla="*/ 561052 w 1105087"/>
                  <a:gd name="connsiteY89" fmla="*/ 918945 h 1501468"/>
                  <a:gd name="connsiteX90" fmla="*/ 514056 w 1105087"/>
                  <a:gd name="connsiteY90" fmla="*/ 831287 h 1501468"/>
                  <a:gd name="connsiteX91" fmla="*/ 504656 w 1105087"/>
                  <a:gd name="connsiteY91" fmla="*/ 741591 h 1501468"/>
                  <a:gd name="connsiteX92" fmla="*/ 536532 w 1105087"/>
                  <a:gd name="connsiteY92" fmla="*/ 633548 h 1501468"/>
                  <a:gd name="connsiteX93" fmla="*/ 590477 w 1105087"/>
                  <a:gd name="connsiteY93" fmla="*/ 571983 h 1501468"/>
                  <a:gd name="connsiteX94" fmla="*/ 656681 w 1105087"/>
                  <a:gd name="connsiteY94" fmla="*/ 541813 h 1501468"/>
                  <a:gd name="connsiteX95" fmla="*/ 702451 w 1105087"/>
                  <a:gd name="connsiteY95" fmla="*/ 540080 h 1501468"/>
                  <a:gd name="connsiteX96" fmla="*/ 927979 w 1105087"/>
                  <a:gd name="connsiteY96" fmla="*/ 87502 h 1501468"/>
                  <a:gd name="connsiteX97" fmla="*/ 888339 w 1105087"/>
                  <a:gd name="connsiteY97" fmla="*/ 98917 h 1501468"/>
                  <a:gd name="connsiteX98" fmla="*/ 863001 w 1105087"/>
                  <a:gd name="connsiteY98" fmla="*/ 122565 h 1501468"/>
                  <a:gd name="connsiteX99" fmla="*/ 840525 w 1105087"/>
                  <a:gd name="connsiteY99" fmla="*/ 165782 h 1501468"/>
                  <a:gd name="connsiteX100" fmla="*/ 834803 w 1105087"/>
                  <a:gd name="connsiteY100" fmla="*/ 250586 h 1501468"/>
                  <a:gd name="connsiteX101" fmla="*/ 852376 w 1105087"/>
                  <a:gd name="connsiteY101" fmla="*/ 301549 h 1501468"/>
                  <a:gd name="connsiteX102" fmla="*/ 876079 w 1105087"/>
                  <a:gd name="connsiteY102" fmla="*/ 331720 h 1501468"/>
                  <a:gd name="connsiteX103" fmla="*/ 899781 w 1105087"/>
                  <a:gd name="connsiteY103" fmla="*/ 347213 h 1501468"/>
                  <a:gd name="connsiteX104" fmla="*/ 951273 w 1105087"/>
                  <a:gd name="connsiteY104" fmla="*/ 346805 h 1501468"/>
                  <a:gd name="connsiteX105" fmla="*/ 976202 w 1105087"/>
                  <a:gd name="connsiteY105" fmla="*/ 329681 h 1501468"/>
                  <a:gd name="connsiteX106" fmla="*/ 1003174 w 1105087"/>
                  <a:gd name="connsiteY106" fmla="*/ 290949 h 1501468"/>
                  <a:gd name="connsiteX107" fmla="*/ 1017886 w 1105087"/>
                  <a:gd name="connsiteY107" fmla="*/ 220007 h 1501468"/>
                  <a:gd name="connsiteX108" fmla="*/ 1011347 w 1105087"/>
                  <a:gd name="connsiteY108" fmla="*/ 171082 h 1501468"/>
                  <a:gd name="connsiteX109" fmla="*/ 987236 w 1105087"/>
                  <a:gd name="connsiteY109" fmla="*/ 123380 h 1501468"/>
                  <a:gd name="connsiteX110" fmla="*/ 959038 w 1105087"/>
                  <a:gd name="connsiteY110" fmla="*/ 97694 h 1501468"/>
                  <a:gd name="connsiteX111" fmla="*/ 927979 w 1105087"/>
                  <a:gd name="connsiteY111" fmla="*/ 87502 h 1501468"/>
                  <a:gd name="connsiteX112" fmla="*/ 942283 w 1105087"/>
                  <a:gd name="connsiteY112" fmla="*/ 965 h 1501468"/>
                  <a:gd name="connsiteX113" fmla="*/ 986827 w 1105087"/>
                  <a:gd name="connsiteY113" fmla="*/ 13298 h 1501468"/>
                  <a:gd name="connsiteX114" fmla="*/ 1053032 w 1105087"/>
                  <a:gd name="connsiteY114" fmla="*/ 64670 h 1501468"/>
                  <a:gd name="connsiteX115" fmla="*/ 1098802 w 1105087"/>
                  <a:gd name="connsiteY115" fmla="*/ 160074 h 1501468"/>
                  <a:gd name="connsiteX116" fmla="*/ 1104932 w 1105087"/>
                  <a:gd name="connsiteY116" fmla="*/ 217561 h 1501468"/>
                  <a:gd name="connsiteX117" fmla="*/ 1082456 w 1105087"/>
                  <a:gd name="connsiteY117" fmla="*/ 328051 h 1501468"/>
                  <a:gd name="connsiteX118" fmla="*/ 1018703 w 1105087"/>
                  <a:gd name="connsiteY118" fmla="*/ 408370 h 1501468"/>
                  <a:gd name="connsiteX119" fmla="*/ 950456 w 1105087"/>
                  <a:gd name="connsiteY119" fmla="*/ 437725 h 1501468"/>
                  <a:gd name="connsiteX120" fmla="*/ 857280 w 1105087"/>
                  <a:gd name="connsiteY120" fmla="*/ 423863 h 1501468"/>
                  <a:gd name="connsiteX121" fmla="*/ 800884 w 1105087"/>
                  <a:gd name="connsiteY121" fmla="*/ 379830 h 1501468"/>
                  <a:gd name="connsiteX122" fmla="*/ 753887 w 1105087"/>
                  <a:gd name="connsiteY122" fmla="*/ 292172 h 1501468"/>
                  <a:gd name="connsiteX123" fmla="*/ 744488 w 1105087"/>
                  <a:gd name="connsiteY123" fmla="*/ 202476 h 1501468"/>
                  <a:gd name="connsiteX124" fmla="*/ 776364 w 1105087"/>
                  <a:gd name="connsiteY124" fmla="*/ 94433 h 1501468"/>
                  <a:gd name="connsiteX125" fmla="*/ 830308 w 1105087"/>
                  <a:gd name="connsiteY125" fmla="*/ 32868 h 1501468"/>
                  <a:gd name="connsiteX126" fmla="*/ 896512 w 1105087"/>
                  <a:gd name="connsiteY126" fmla="*/ 2698 h 1501468"/>
                  <a:gd name="connsiteX127" fmla="*/ 942283 w 1105087"/>
                  <a:gd name="connsiteY127" fmla="*/ 965 h 1501468"/>
                  <a:gd name="connsiteX0" fmla="*/ 927272 w 1105087"/>
                  <a:gd name="connsiteY0" fmla="*/ 1147753 h 1499945"/>
                  <a:gd name="connsiteX1" fmla="*/ 887632 w 1105087"/>
                  <a:gd name="connsiteY1" fmla="*/ 1159169 h 1499945"/>
                  <a:gd name="connsiteX2" fmla="*/ 862294 w 1105087"/>
                  <a:gd name="connsiteY2" fmla="*/ 1182816 h 1499945"/>
                  <a:gd name="connsiteX3" fmla="*/ 839818 w 1105087"/>
                  <a:gd name="connsiteY3" fmla="*/ 1226033 h 1499945"/>
                  <a:gd name="connsiteX4" fmla="*/ 834096 w 1105087"/>
                  <a:gd name="connsiteY4" fmla="*/ 1310837 h 1499945"/>
                  <a:gd name="connsiteX5" fmla="*/ 851669 w 1105087"/>
                  <a:gd name="connsiteY5" fmla="*/ 1361801 h 1499945"/>
                  <a:gd name="connsiteX6" fmla="*/ 875372 w 1105087"/>
                  <a:gd name="connsiteY6" fmla="*/ 1391971 h 1499945"/>
                  <a:gd name="connsiteX7" fmla="*/ 899074 w 1105087"/>
                  <a:gd name="connsiteY7" fmla="*/ 1407464 h 1499945"/>
                  <a:gd name="connsiteX8" fmla="*/ 950566 w 1105087"/>
                  <a:gd name="connsiteY8" fmla="*/ 1407057 h 1499945"/>
                  <a:gd name="connsiteX9" fmla="*/ 975495 w 1105087"/>
                  <a:gd name="connsiteY9" fmla="*/ 1389933 h 1499945"/>
                  <a:gd name="connsiteX10" fmla="*/ 1002467 w 1105087"/>
                  <a:gd name="connsiteY10" fmla="*/ 1351200 h 1499945"/>
                  <a:gd name="connsiteX11" fmla="*/ 1017179 w 1105087"/>
                  <a:gd name="connsiteY11" fmla="*/ 1280259 h 1499945"/>
                  <a:gd name="connsiteX12" fmla="*/ 1010640 w 1105087"/>
                  <a:gd name="connsiteY12" fmla="*/ 1231333 h 1499945"/>
                  <a:gd name="connsiteX13" fmla="*/ 986529 w 1105087"/>
                  <a:gd name="connsiteY13" fmla="*/ 1183631 h 1499945"/>
                  <a:gd name="connsiteX14" fmla="*/ 958331 w 1105087"/>
                  <a:gd name="connsiteY14" fmla="*/ 1157946 h 1499945"/>
                  <a:gd name="connsiteX15" fmla="*/ 927272 w 1105087"/>
                  <a:gd name="connsiteY15" fmla="*/ 1147753 h 1499945"/>
                  <a:gd name="connsiteX16" fmla="*/ 183932 w 1105087"/>
                  <a:gd name="connsiteY16" fmla="*/ 1147753 h 1499945"/>
                  <a:gd name="connsiteX17" fmla="*/ 144291 w 1105087"/>
                  <a:gd name="connsiteY17" fmla="*/ 1159169 h 1499945"/>
                  <a:gd name="connsiteX18" fmla="*/ 118954 w 1105087"/>
                  <a:gd name="connsiteY18" fmla="*/ 1182816 h 1499945"/>
                  <a:gd name="connsiteX19" fmla="*/ 96477 w 1105087"/>
                  <a:gd name="connsiteY19" fmla="*/ 1226033 h 1499945"/>
                  <a:gd name="connsiteX20" fmla="*/ 90756 w 1105087"/>
                  <a:gd name="connsiteY20" fmla="*/ 1310837 h 1499945"/>
                  <a:gd name="connsiteX21" fmla="*/ 108329 w 1105087"/>
                  <a:gd name="connsiteY21" fmla="*/ 1361801 h 1499945"/>
                  <a:gd name="connsiteX22" fmla="*/ 132031 w 1105087"/>
                  <a:gd name="connsiteY22" fmla="*/ 1391971 h 1499945"/>
                  <a:gd name="connsiteX23" fmla="*/ 155734 w 1105087"/>
                  <a:gd name="connsiteY23" fmla="*/ 1407464 h 1499945"/>
                  <a:gd name="connsiteX24" fmla="*/ 207226 w 1105087"/>
                  <a:gd name="connsiteY24" fmla="*/ 1407057 h 1499945"/>
                  <a:gd name="connsiteX25" fmla="*/ 232155 w 1105087"/>
                  <a:gd name="connsiteY25" fmla="*/ 1389933 h 1499945"/>
                  <a:gd name="connsiteX26" fmla="*/ 259127 w 1105087"/>
                  <a:gd name="connsiteY26" fmla="*/ 1351200 h 1499945"/>
                  <a:gd name="connsiteX27" fmla="*/ 273839 w 1105087"/>
                  <a:gd name="connsiteY27" fmla="*/ 1280259 h 1499945"/>
                  <a:gd name="connsiteX28" fmla="*/ 267300 w 1105087"/>
                  <a:gd name="connsiteY28" fmla="*/ 1231333 h 1499945"/>
                  <a:gd name="connsiteX29" fmla="*/ 243189 w 1105087"/>
                  <a:gd name="connsiteY29" fmla="*/ 1183631 h 1499945"/>
                  <a:gd name="connsiteX30" fmla="*/ 214991 w 1105087"/>
                  <a:gd name="connsiteY30" fmla="*/ 1157946 h 1499945"/>
                  <a:gd name="connsiteX31" fmla="*/ 183932 w 1105087"/>
                  <a:gd name="connsiteY31" fmla="*/ 1147753 h 1499945"/>
                  <a:gd name="connsiteX32" fmla="*/ 941576 w 1105087"/>
                  <a:gd name="connsiteY32" fmla="*/ 1061216 h 1499945"/>
                  <a:gd name="connsiteX33" fmla="*/ 986120 w 1105087"/>
                  <a:gd name="connsiteY33" fmla="*/ 1073550 h 1499945"/>
                  <a:gd name="connsiteX34" fmla="*/ 1052325 w 1105087"/>
                  <a:gd name="connsiteY34" fmla="*/ 1124921 h 1499945"/>
                  <a:gd name="connsiteX35" fmla="*/ 1098095 w 1105087"/>
                  <a:gd name="connsiteY35" fmla="*/ 1220325 h 1499945"/>
                  <a:gd name="connsiteX36" fmla="*/ 1104225 w 1105087"/>
                  <a:gd name="connsiteY36" fmla="*/ 1277812 h 1499945"/>
                  <a:gd name="connsiteX37" fmla="*/ 1081749 w 1105087"/>
                  <a:gd name="connsiteY37" fmla="*/ 1388302 h 1499945"/>
                  <a:gd name="connsiteX38" fmla="*/ 1017996 w 1105087"/>
                  <a:gd name="connsiteY38" fmla="*/ 1468621 h 1499945"/>
                  <a:gd name="connsiteX39" fmla="*/ 949749 w 1105087"/>
                  <a:gd name="connsiteY39" fmla="*/ 1497976 h 1499945"/>
                  <a:gd name="connsiteX40" fmla="*/ 856573 w 1105087"/>
                  <a:gd name="connsiteY40" fmla="*/ 1484114 h 1499945"/>
                  <a:gd name="connsiteX41" fmla="*/ 800177 w 1105087"/>
                  <a:gd name="connsiteY41" fmla="*/ 1440081 h 1499945"/>
                  <a:gd name="connsiteX42" fmla="*/ 753180 w 1105087"/>
                  <a:gd name="connsiteY42" fmla="*/ 1352423 h 1499945"/>
                  <a:gd name="connsiteX43" fmla="*/ 743781 w 1105087"/>
                  <a:gd name="connsiteY43" fmla="*/ 1262727 h 1499945"/>
                  <a:gd name="connsiteX44" fmla="*/ 775657 w 1105087"/>
                  <a:gd name="connsiteY44" fmla="*/ 1154684 h 1499945"/>
                  <a:gd name="connsiteX45" fmla="*/ 829601 w 1105087"/>
                  <a:gd name="connsiteY45" fmla="*/ 1093120 h 1499945"/>
                  <a:gd name="connsiteX46" fmla="*/ 895805 w 1105087"/>
                  <a:gd name="connsiteY46" fmla="*/ 1062949 h 1499945"/>
                  <a:gd name="connsiteX47" fmla="*/ 941576 w 1105087"/>
                  <a:gd name="connsiteY47" fmla="*/ 1061216 h 1499945"/>
                  <a:gd name="connsiteX48" fmla="*/ 198235 w 1105087"/>
                  <a:gd name="connsiteY48" fmla="*/ 1061216 h 1499945"/>
                  <a:gd name="connsiteX49" fmla="*/ 242780 w 1105087"/>
                  <a:gd name="connsiteY49" fmla="*/ 1073550 h 1499945"/>
                  <a:gd name="connsiteX50" fmla="*/ 308984 w 1105087"/>
                  <a:gd name="connsiteY50" fmla="*/ 1124921 h 1499945"/>
                  <a:gd name="connsiteX51" fmla="*/ 354755 w 1105087"/>
                  <a:gd name="connsiteY51" fmla="*/ 1220325 h 1499945"/>
                  <a:gd name="connsiteX52" fmla="*/ 360885 w 1105087"/>
                  <a:gd name="connsiteY52" fmla="*/ 1277812 h 1499945"/>
                  <a:gd name="connsiteX53" fmla="*/ 338408 w 1105087"/>
                  <a:gd name="connsiteY53" fmla="*/ 1388302 h 1499945"/>
                  <a:gd name="connsiteX54" fmla="*/ 274656 w 1105087"/>
                  <a:gd name="connsiteY54" fmla="*/ 1468621 h 1499945"/>
                  <a:gd name="connsiteX55" fmla="*/ 206409 w 1105087"/>
                  <a:gd name="connsiteY55" fmla="*/ 1497976 h 1499945"/>
                  <a:gd name="connsiteX56" fmla="*/ 113233 w 1105087"/>
                  <a:gd name="connsiteY56" fmla="*/ 1484114 h 1499945"/>
                  <a:gd name="connsiteX57" fmla="*/ 56836 w 1105087"/>
                  <a:gd name="connsiteY57" fmla="*/ 1440081 h 1499945"/>
                  <a:gd name="connsiteX58" fmla="*/ 9840 w 1105087"/>
                  <a:gd name="connsiteY58" fmla="*/ 1352423 h 1499945"/>
                  <a:gd name="connsiteX59" fmla="*/ 440 w 1105087"/>
                  <a:gd name="connsiteY59" fmla="*/ 1262727 h 1499945"/>
                  <a:gd name="connsiteX60" fmla="*/ 32316 w 1105087"/>
                  <a:gd name="connsiteY60" fmla="*/ 1154684 h 1499945"/>
                  <a:gd name="connsiteX61" fmla="*/ 86261 w 1105087"/>
                  <a:gd name="connsiteY61" fmla="*/ 1093120 h 1499945"/>
                  <a:gd name="connsiteX62" fmla="*/ 152465 w 1105087"/>
                  <a:gd name="connsiteY62" fmla="*/ 1062949 h 1499945"/>
                  <a:gd name="connsiteX63" fmla="*/ 198235 w 1105087"/>
                  <a:gd name="connsiteY63" fmla="*/ 1061216 h 1499945"/>
                  <a:gd name="connsiteX64" fmla="*/ 688148 w 1105087"/>
                  <a:gd name="connsiteY64" fmla="*/ 625094 h 1499945"/>
                  <a:gd name="connsiteX65" fmla="*/ 648507 w 1105087"/>
                  <a:gd name="connsiteY65" fmla="*/ 636509 h 1499945"/>
                  <a:gd name="connsiteX66" fmla="*/ 623170 w 1105087"/>
                  <a:gd name="connsiteY66" fmla="*/ 660157 h 1499945"/>
                  <a:gd name="connsiteX67" fmla="*/ 600693 w 1105087"/>
                  <a:gd name="connsiteY67" fmla="*/ 703374 h 1499945"/>
                  <a:gd name="connsiteX68" fmla="*/ 594972 w 1105087"/>
                  <a:gd name="connsiteY68" fmla="*/ 788178 h 1499945"/>
                  <a:gd name="connsiteX69" fmla="*/ 612545 w 1105087"/>
                  <a:gd name="connsiteY69" fmla="*/ 839141 h 1499945"/>
                  <a:gd name="connsiteX70" fmla="*/ 636247 w 1105087"/>
                  <a:gd name="connsiteY70" fmla="*/ 869312 h 1499945"/>
                  <a:gd name="connsiteX71" fmla="*/ 659950 w 1105087"/>
                  <a:gd name="connsiteY71" fmla="*/ 884805 h 1499945"/>
                  <a:gd name="connsiteX72" fmla="*/ 711442 w 1105087"/>
                  <a:gd name="connsiteY72" fmla="*/ 884397 h 1499945"/>
                  <a:gd name="connsiteX73" fmla="*/ 736371 w 1105087"/>
                  <a:gd name="connsiteY73" fmla="*/ 867273 h 1499945"/>
                  <a:gd name="connsiteX74" fmla="*/ 763343 w 1105087"/>
                  <a:gd name="connsiteY74" fmla="*/ 828541 h 1499945"/>
                  <a:gd name="connsiteX75" fmla="*/ 778055 w 1105087"/>
                  <a:gd name="connsiteY75" fmla="*/ 757599 h 1499945"/>
                  <a:gd name="connsiteX76" fmla="*/ 771516 w 1105087"/>
                  <a:gd name="connsiteY76" fmla="*/ 708674 h 1499945"/>
                  <a:gd name="connsiteX77" fmla="*/ 747405 w 1105087"/>
                  <a:gd name="connsiteY77" fmla="*/ 660972 h 1499945"/>
                  <a:gd name="connsiteX78" fmla="*/ 719207 w 1105087"/>
                  <a:gd name="connsiteY78" fmla="*/ 635286 h 1499945"/>
                  <a:gd name="connsiteX79" fmla="*/ 688148 w 1105087"/>
                  <a:gd name="connsiteY79" fmla="*/ 625094 h 1499945"/>
                  <a:gd name="connsiteX80" fmla="*/ 702451 w 1105087"/>
                  <a:gd name="connsiteY80" fmla="*/ 538557 h 1499945"/>
                  <a:gd name="connsiteX81" fmla="*/ 746996 w 1105087"/>
                  <a:gd name="connsiteY81" fmla="*/ 550890 h 1499945"/>
                  <a:gd name="connsiteX82" fmla="*/ 813201 w 1105087"/>
                  <a:gd name="connsiteY82" fmla="*/ 602262 h 1499945"/>
                  <a:gd name="connsiteX83" fmla="*/ 858971 w 1105087"/>
                  <a:gd name="connsiteY83" fmla="*/ 697666 h 1499945"/>
                  <a:gd name="connsiteX84" fmla="*/ 865101 w 1105087"/>
                  <a:gd name="connsiteY84" fmla="*/ 755153 h 1499945"/>
                  <a:gd name="connsiteX85" fmla="*/ 842625 w 1105087"/>
                  <a:gd name="connsiteY85" fmla="*/ 865643 h 1499945"/>
                  <a:gd name="connsiteX86" fmla="*/ 778872 w 1105087"/>
                  <a:gd name="connsiteY86" fmla="*/ 945961 h 1499945"/>
                  <a:gd name="connsiteX87" fmla="*/ 710625 w 1105087"/>
                  <a:gd name="connsiteY87" fmla="*/ 975317 h 1499945"/>
                  <a:gd name="connsiteX88" fmla="*/ 617449 w 1105087"/>
                  <a:gd name="connsiteY88" fmla="*/ 961454 h 1499945"/>
                  <a:gd name="connsiteX89" fmla="*/ 561052 w 1105087"/>
                  <a:gd name="connsiteY89" fmla="*/ 917422 h 1499945"/>
                  <a:gd name="connsiteX90" fmla="*/ 514056 w 1105087"/>
                  <a:gd name="connsiteY90" fmla="*/ 829764 h 1499945"/>
                  <a:gd name="connsiteX91" fmla="*/ 504656 w 1105087"/>
                  <a:gd name="connsiteY91" fmla="*/ 740068 h 1499945"/>
                  <a:gd name="connsiteX92" fmla="*/ 536532 w 1105087"/>
                  <a:gd name="connsiteY92" fmla="*/ 632025 h 1499945"/>
                  <a:gd name="connsiteX93" fmla="*/ 590477 w 1105087"/>
                  <a:gd name="connsiteY93" fmla="*/ 570460 h 1499945"/>
                  <a:gd name="connsiteX94" fmla="*/ 656681 w 1105087"/>
                  <a:gd name="connsiteY94" fmla="*/ 540290 h 1499945"/>
                  <a:gd name="connsiteX95" fmla="*/ 702451 w 1105087"/>
                  <a:gd name="connsiteY95" fmla="*/ 538557 h 1499945"/>
                  <a:gd name="connsiteX96" fmla="*/ 927979 w 1105087"/>
                  <a:gd name="connsiteY96" fmla="*/ 85979 h 1499945"/>
                  <a:gd name="connsiteX97" fmla="*/ 888339 w 1105087"/>
                  <a:gd name="connsiteY97" fmla="*/ 97394 h 1499945"/>
                  <a:gd name="connsiteX98" fmla="*/ 863001 w 1105087"/>
                  <a:gd name="connsiteY98" fmla="*/ 121042 h 1499945"/>
                  <a:gd name="connsiteX99" fmla="*/ 840525 w 1105087"/>
                  <a:gd name="connsiteY99" fmla="*/ 164259 h 1499945"/>
                  <a:gd name="connsiteX100" fmla="*/ 834803 w 1105087"/>
                  <a:gd name="connsiteY100" fmla="*/ 249063 h 1499945"/>
                  <a:gd name="connsiteX101" fmla="*/ 852376 w 1105087"/>
                  <a:gd name="connsiteY101" fmla="*/ 300026 h 1499945"/>
                  <a:gd name="connsiteX102" fmla="*/ 876079 w 1105087"/>
                  <a:gd name="connsiteY102" fmla="*/ 330197 h 1499945"/>
                  <a:gd name="connsiteX103" fmla="*/ 899781 w 1105087"/>
                  <a:gd name="connsiteY103" fmla="*/ 345690 h 1499945"/>
                  <a:gd name="connsiteX104" fmla="*/ 951273 w 1105087"/>
                  <a:gd name="connsiteY104" fmla="*/ 345282 h 1499945"/>
                  <a:gd name="connsiteX105" fmla="*/ 976202 w 1105087"/>
                  <a:gd name="connsiteY105" fmla="*/ 328158 h 1499945"/>
                  <a:gd name="connsiteX106" fmla="*/ 1003174 w 1105087"/>
                  <a:gd name="connsiteY106" fmla="*/ 289426 h 1499945"/>
                  <a:gd name="connsiteX107" fmla="*/ 1017886 w 1105087"/>
                  <a:gd name="connsiteY107" fmla="*/ 218484 h 1499945"/>
                  <a:gd name="connsiteX108" fmla="*/ 1011347 w 1105087"/>
                  <a:gd name="connsiteY108" fmla="*/ 169559 h 1499945"/>
                  <a:gd name="connsiteX109" fmla="*/ 987236 w 1105087"/>
                  <a:gd name="connsiteY109" fmla="*/ 121857 h 1499945"/>
                  <a:gd name="connsiteX110" fmla="*/ 959038 w 1105087"/>
                  <a:gd name="connsiteY110" fmla="*/ 96171 h 1499945"/>
                  <a:gd name="connsiteX111" fmla="*/ 927979 w 1105087"/>
                  <a:gd name="connsiteY111" fmla="*/ 85979 h 1499945"/>
                  <a:gd name="connsiteX112" fmla="*/ 896512 w 1105087"/>
                  <a:gd name="connsiteY112" fmla="*/ 1175 h 1499945"/>
                  <a:gd name="connsiteX113" fmla="*/ 986827 w 1105087"/>
                  <a:gd name="connsiteY113" fmla="*/ 11775 h 1499945"/>
                  <a:gd name="connsiteX114" fmla="*/ 1053032 w 1105087"/>
                  <a:gd name="connsiteY114" fmla="*/ 63147 h 1499945"/>
                  <a:gd name="connsiteX115" fmla="*/ 1098802 w 1105087"/>
                  <a:gd name="connsiteY115" fmla="*/ 158551 h 1499945"/>
                  <a:gd name="connsiteX116" fmla="*/ 1104932 w 1105087"/>
                  <a:gd name="connsiteY116" fmla="*/ 216038 h 1499945"/>
                  <a:gd name="connsiteX117" fmla="*/ 1082456 w 1105087"/>
                  <a:gd name="connsiteY117" fmla="*/ 326528 h 1499945"/>
                  <a:gd name="connsiteX118" fmla="*/ 1018703 w 1105087"/>
                  <a:gd name="connsiteY118" fmla="*/ 406847 h 1499945"/>
                  <a:gd name="connsiteX119" fmla="*/ 950456 w 1105087"/>
                  <a:gd name="connsiteY119" fmla="*/ 436202 h 1499945"/>
                  <a:gd name="connsiteX120" fmla="*/ 857280 w 1105087"/>
                  <a:gd name="connsiteY120" fmla="*/ 422340 h 1499945"/>
                  <a:gd name="connsiteX121" fmla="*/ 800884 w 1105087"/>
                  <a:gd name="connsiteY121" fmla="*/ 378307 h 1499945"/>
                  <a:gd name="connsiteX122" fmla="*/ 753887 w 1105087"/>
                  <a:gd name="connsiteY122" fmla="*/ 290649 h 1499945"/>
                  <a:gd name="connsiteX123" fmla="*/ 744488 w 1105087"/>
                  <a:gd name="connsiteY123" fmla="*/ 200953 h 1499945"/>
                  <a:gd name="connsiteX124" fmla="*/ 776364 w 1105087"/>
                  <a:gd name="connsiteY124" fmla="*/ 92910 h 1499945"/>
                  <a:gd name="connsiteX125" fmla="*/ 830308 w 1105087"/>
                  <a:gd name="connsiteY125" fmla="*/ 31345 h 1499945"/>
                  <a:gd name="connsiteX126" fmla="*/ 896512 w 1105087"/>
                  <a:gd name="connsiteY126" fmla="*/ 1175 h 1499945"/>
                  <a:gd name="connsiteX0" fmla="*/ 927272 w 1105087"/>
                  <a:gd name="connsiteY0" fmla="*/ 1137310 h 1489502"/>
                  <a:gd name="connsiteX1" fmla="*/ 887632 w 1105087"/>
                  <a:gd name="connsiteY1" fmla="*/ 1148726 h 1489502"/>
                  <a:gd name="connsiteX2" fmla="*/ 862294 w 1105087"/>
                  <a:gd name="connsiteY2" fmla="*/ 1172373 h 1489502"/>
                  <a:gd name="connsiteX3" fmla="*/ 839818 w 1105087"/>
                  <a:gd name="connsiteY3" fmla="*/ 1215590 h 1489502"/>
                  <a:gd name="connsiteX4" fmla="*/ 834096 w 1105087"/>
                  <a:gd name="connsiteY4" fmla="*/ 1300394 h 1489502"/>
                  <a:gd name="connsiteX5" fmla="*/ 851669 w 1105087"/>
                  <a:gd name="connsiteY5" fmla="*/ 1351358 h 1489502"/>
                  <a:gd name="connsiteX6" fmla="*/ 875372 w 1105087"/>
                  <a:gd name="connsiteY6" fmla="*/ 1381528 h 1489502"/>
                  <a:gd name="connsiteX7" fmla="*/ 899074 w 1105087"/>
                  <a:gd name="connsiteY7" fmla="*/ 1397021 h 1489502"/>
                  <a:gd name="connsiteX8" fmla="*/ 950566 w 1105087"/>
                  <a:gd name="connsiteY8" fmla="*/ 1396614 h 1489502"/>
                  <a:gd name="connsiteX9" fmla="*/ 975495 w 1105087"/>
                  <a:gd name="connsiteY9" fmla="*/ 1379490 h 1489502"/>
                  <a:gd name="connsiteX10" fmla="*/ 1002467 w 1105087"/>
                  <a:gd name="connsiteY10" fmla="*/ 1340757 h 1489502"/>
                  <a:gd name="connsiteX11" fmla="*/ 1017179 w 1105087"/>
                  <a:gd name="connsiteY11" fmla="*/ 1269816 h 1489502"/>
                  <a:gd name="connsiteX12" fmla="*/ 1010640 w 1105087"/>
                  <a:gd name="connsiteY12" fmla="*/ 1220890 h 1489502"/>
                  <a:gd name="connsiteX13" fmla="*/ 986529 w 1105087"/>
                  <a:gd name="connsiteY13" fmla="*/ 1173188 h 1489502"/>
                  <a:gd name="connsiteX14" fmla="*/ 958331 w 1105087"/>
                  <a:gd name="connsiteY14" fmla="*/ 1147503 h 1489502"/>
                  <a:gd name="connsiteX15" fmla="*/ 927272 w 1105087"/>
                  <a:gd name="connsiteY15" fmla="*/ 1137310 h 1489502"/>
                  <a:gd name="connsiteX16" fmla="*/ 183932 w 1105087"/>
                  <a:gd name="connsiteY16" fmla="*/ 1137310 h 1489502"/>
                  <a:gd name="connsiteX17" fmla="*/ 144291 w 1105087"/>
                  <a:gd name="connsiteY17" fmla="*/ 1148726 h 1489502"/>
                  <a:gd name="connsiteX18" fmla="*/ 118954 w 1105087"/>
                  <a:gd name="connsiteY18" fmla="*/ 1172373 h 1489502"/>
                  <a:gd name="connsiteX19" fmla="*/ 96477 w 1105087"/>
                  <a:gd name="connsiteY19" fmla="*/ 1215590 h 1489502"/>
                  <a:gd name="connsiteX20" fmla="*/ 90756 w 1105087"/>
                  <a:gd name="connsiteY20" fmla="*/ 1300394 h 1489502"/>
                  <a:gd name="connsiteX21" fmla="*/ 108329 w 1105087"/>
                  <a:gd name="connsiteY21" fmla="*/ 1351358 h 1489502"/>
                  <a:gd name="connsiteX22" fmla="*/ 132031 w 1105087"/>
                  <a:gd name="connsiteY22" fmla="*/ 1381528 h 1489502"/>
                  <a:gd name="connsiteX23" fmla="*/ 155734 w 1105087"/>
                  <a:gd name="connsiteY23" fmla="*/ 1397021 h 1489502"/>
                  <a:gd name="connsiteX24" fmla="*/ 207226 w 1105087"/>
                  <a:gd name="connsiteY24" fmla="*/ 1396614 h 1489502"/>
                  <a:gd name="connsiteX25" fmla="*/ 232155 w 1105087"/>
                  <a:gd name="connsiteY25" fmla="*/ 1379490 h 1489502"/>
                  <a:gd name="connsiteX26" fmla="*/ 259127 w 1105087"/>
                  <a:gd name="connsiteY26" fmla="*/ 1340757 h 1489502"/>
                  <a:gd name="connsiteX27" fmla="*/ 273839 w 1105087"/>
                  <a:gd name="connsiteY27" fmla="*/ 1269816 h 1489502"/>
                  <a:gd name="connsiteX28" fmla="*/ 267300 w 1105087"/>
                  <a:gd name="connsiteY28" fmla="*/ 1220890 h 1489502"/>
                  <a:gd name="connsiteX29" fmla="*/ 243189 w 1105087"/>
                  <a:gd name="connsiteY29" fmla="*/ 1173188 h 1489502"/>
                  <a:gd name="connsiteX30" fmla="*/ 214991 w 1105087"/>
                  <a:gd name="connsiteY30" fmla="*/ 1147503 h 1489502"/>
                  <a:gd name="connsiteX31" fmla="*/ 183932 w 1105087"/>
                  <a:gd name="connsiteY31" fmla="*/ 1137310 h 1489502"/>
                  <a:gd name="connsiteX32" fmla="*/ 941576 w 1105087"/>
                  <a:gd name="connsiteY32" fmla="*/ 1050773 h 1489502"/>
                  <a:gd name="connsiteX33" fmla="*/ 986120 w 1105087"/>
                  <a:gd name="connsiteY33" fmla="*/ 1063107 h 1489502"/>
                  <a:gd name="connsiteX34" fmla="*/ 1052325 w 1105087"/>
                  <a:gd name="connsiteY34" fmla="*/ 1114478 h 1489502"/>
                  <a:gd name="connsiteX35" fmla="*/ 1098095 w 1105087"/>
                  <a:gd name="connsiteY35" fmla="*/ 1209882 h 1489502"/>
                  <a:gd name="connsiteX36" fmla="*/ 1104225 w 1105087"/>
                  <a:gd name="connsiteY36" fmla="*/ 1267369 h 1489502"/>
                  <a:gd name="connsiteX37" fmla="*/ 1081749 w 1105087"/>
                  <a:gd name="connsiteY37" fmla="*/ 1377859 h 1489502"/>
                  <a:gd name="connsiteX38" fmla="*/ 1017996 w 1105087"/>
                  <a:gd name="connsiteY38" fmla="*/ 1458178 h 1489502"/>
                  <a:gd name="connsiteX39" fmla="*/ 949749 w 1105087"/>
                  <a:gd name="connsiteY39" fmla="*/ 1487533 h 1489502"/>
                  <a:gd name="connsiteX40" fmla="*/ 856573 w 1105087"/>
                  <a:gd name="connsiteY40" fmla="*/ 1473671 h 1489502"/>
                  <a:gd name="connsiteX41" fmla="*/ 800177 w 1105087"/>
                  <a:gd name="connsiteY41" fmla="*/ 1429638 h 1489502"/>
                  <a:gd name="connsiteX42" fmla="*/ 753180 w 1105087"/>
                  <a:gd name="connsiteY42" fmla="*/ 1341980 h 1489502"/>
                  <a:gd name="connsiteX43" fmla="*/ 743781 w 1105087"/>
                  <a:gd name="connsiteY43" fmla="*/ 1252284 h 1489502"/>
                  <a:gd name="connsiteX44" fmla="*/ 775657 w 1105087"/>
                  <a:gd name="connsiteY44" fmla="*/ 1144241 h 1489502"/>
                  <a:gd name="connsiteX45" fmla="*/ 829601 w 1105087"/>
                  <a:gd name="connsiteY45" fmla="*/ 1082677 h 1489502"/>
                  <a:gd name="connsiteX46" fmla="*/ 895805 w 1105087"/>
                  <a:gd name="connsiteY46" fmla="*/ 1052506 h 1489502"/>
                  <a:gd name="connsiteX47" fmla="*/ 941576 w 1105087"/>
                  <a:gd name="connsiteY47" fmla="*/ 1050773 h 1489502"/>
                  <a:gd name="connsiteX48" fmla="*/ 198235 w 1105087"/>
                  <a:gd name="connsiteY48" fmla="*/ 1050773 h 1489502"/>
                  <a:gd name="connsiteX49" fmla="*/ 242780 w 1105087"/>
                  <a:gd name="connsiteY49" fmla="*/ 1063107 h 1489502"/>
                  <a:gd name="connsiteX50" fmla="*/ 308984 w 1105087"/>
                  <a:gd name="connsiteY50" fmla="*/ 1114478 h 1489502"/>
                  <a:gd name="connsiteX51" fmla="*/ 354755 w 1105087"/>
                  <a:gd name="connsiteY51" fmla="*/ 1209882 h 1489502"/>
                  <a:gd name="connsiteX52" fmla="*/ 360885 w 1105087"/>
                  <a:gd name="connsiteY52" fmla="*/ 1267369 h 1489502"/>
                  <a:gd name="connsiteX53" fmla="*/ 338408 w 1105087"/>
                  <a:gd name="connsiteY53" fmla="*/ 1377859 h 1489502"/>
                  <a:gd name="connsiteX54" fmla="*/ 274656 w 1105087"/>
                  <a:gd name="connsiteY54" fmla="*/ 1458178 h 1489502"/>
                  <a:gd name="connsiteX55" fmla="*/ 206409 w 1105087"/>
                  <a:gd name="connsiteY55" fmla="*/ 1487533 h 1489502"/>
                  <a:gd name="connsiteX56" fmla="*/ 113233 w 1105087"/>
                  <a:gd name="connsiteY56" fmla="*/ 1473671 h 1489502"/>
                  <a:gd name="connsiteX57" fmla="*/ 56836 w 1105087"/>
                  <a:gd name="connsiteY57" fmla="*/ 1429638 h 1489502"/>
                  <a:gd name="connsiteX58" fmla="*/ 9840 w 1105087"/>
                  <a:gd name="connsiteY58" fmla="*/ 1341980 h 1489502"/>
                  <a:gd name="connsiteX59" fmla="*/ 440 w 1105087"/>
                  <a:gd name="connsiteY59" fmla="*/ 1252284 h 1489502"/>
                  <a:gd name="connsiteX60" fmla="*/ 32316 w 1105087"/>
                  <a:gd name="connsiteY60" fmla="*/ 1144241 h 1489502"/>
                  <a:gd name="connsiteX61" fmla="*/ 86261 w 1105087"/>
                  <a:gd name="connsiteY61" fmla="*/ 1082677 h 1489502"/>
                  <a:gd name="connsiteX62" fmla="*/ 152465 w 1105087"/>
                  <a:gd name="connsiteY62" fmla="*/ 1052506 h 1489502"/>
                  <a:gd name="connsiteX63" fmla="*/ 198235 w 1105087"/>
                  <a:gd name="connsiteY63" fmla="*/ 1050773 h 1489502"/>
                  <a:gd name="connsiteX64" fmla="*/ 688148 w 1105087"/>
                  <a:gd name="connsiteY64" fmla="*/ 614651 h 1489502"/>
                  <a:gd name="connsiteX65" fmla="*/ 648507 w 1105087"/>
                  <a:gd name="connsiteY65" fmla="*/ 626066 h 1489502"/>
                  <a:gd name="connsiteX66" fmla="*/ 623170 w 1105087"/>
                  <a:gd name="connsiteY66" fmla="*/ 649714 h 1489502"/>
                  <a:gd name="connsiteX67" fmla="*/ 600693 w 1105087"/>
                  <a:gd name="connsiteY67" fmla="*/ 692931 h 1489502"/>
                  <a:gd name="connsiteX68" fmla="*/ 594972 w 1105087"/>
                  <a:gd name="connsiteY68" fmla="*/ 777735 h 1489502"/>
                  <a:gd name="connsiteX69" fmla="*/ 612545 w 1105087"/>
                  <a:gd name="connsiteY69" fmla="*/ 828698 h 1489502"/>
                  <a:gd name="connsiteX70" fmla="*/ 636247 w 1105087"/>
                  <a:gd name="connsiteY70" fmla="*/ 858869 h 1489502"/>
                  <a:gd name="connsiteX71" fmla="*/ 659950 w 1105087"/>
                  <a:gd name="connsiteY71" fmla="*/ 874362 h 1489502"/>
                  <a:gd name="connsiteX72" fmla="*/ 711442 w 1105087"/>
                  <a:gd name="connsiteY72" fmla="*/ 873954 h 1489502"/>
                  <a:gd name="connsiteX73" fmla="*/ 736371 w 1105087"/>
                  <a:gd name="connsiteY73" fmla="*/ 856830 h 1489502"/>
                  <a:gd name="connsiteX74" fmla="*/ 763343 w 1105087"/>
                  <a:gd name="connsiteY74" fmla="*/ 818098 h 1489502"/>
                  <a:gd name="connsiteX75" fmla="*/ 778055 w 1105087"/>
                  <a:gd name="connsiteY75" fmla="*/ 747156 h 1489502"/>
                  <a:gd name="connsiteX76" fmla="*/ 771516 w 1105087"/>
                  <a:gd name="connsiteY76" fmla="*/ 698231 h 1489502"/>
                  <a:gd name="connsiteX77" fmla="*/ 747405 w 1105087"/>
                  <a:gd name="connsiteY77" fmla="*/ 650529 h 1489502"/>
                  <a:gd name="connsiteX78" fmla="*/ 719207 w 1105087"/>
                  <a:gd name="connsiteY78" fmla="*/ 624843 h 1489502"/>
                  <a:gd name="connsiteX79" fmla="*/ 688148 w 1105087"/>
                  <a:gd name="connsiteY79" fmla="*/ 614651 h 1489502"/>
                  <a:gd name="connsiteX80" fmla="*/ 702451 w 1105087"/>
                  <a:gd name="connsiteY80" fmla="*/ 528114 h 1489502"/>
                  <a:gd name="connsiteX81" fmla="*/ 746996 w 1105087"/>
                  <a:gd name="connsiteY81" fmla="*/ 540447 h 1489502"/>
                  <a:gd name="connsiteX82" fmla="*/ 813201 w 1105087"/>
                  <a:gd name="connsiteY82" fmla="*/ 591819 h 1489502"/>
                  <a:gd name="connsiteX83" fmla="*/ 858971 w 1105087"/>
                  <a:gd name="connsiteY83" fmla="*/ 687223 h 1489502"/>
                  <a:gd name="connsiteX84" fmla="*/ 865101 w 1105087"/>
                  <a:gd name="connsiteY84" fmla="*/ 744710 h 1489502"/>
                  <a:gd name="connsiteX85" fmla="*/ 842625 w 1105087"/>
                  <a:gd name="connsiteY85" fmla="*/ 855200 h 1489502"/>
                  <a:gd name="connsiteX86" fmla="*/ 778872 w 1105087"/>
                  <a:gd name="connsiteY86" fmla="*/ 935518 h 1489502"/>
                  <a:gd name="connsiteX87" fmla="*/ 710625 w 1105087"/>
                  <a:gd name="connsiteY87" fmla="*/ 964874 h 1489502"/>
                  <a:gd name="connsiteX88" fmla="*/ 617449 w 1105087"/>
                  <a:gd name="connsiteY88" fmla="*/ 951011 h 1489502"/>
                  <a:gd name="connsiteX89" fmla="*/ 561052 w 1105087"/>
                  <a:gd name="connsiteY89" fmla="*/ 906979 h 1489502"/>
                  <a:gd name="connsiteX90" fmla="*/ 514056 w 1105087"/>
                  <a:gd name="connsiteY90" fmla="*/ 819321 h 1489502"/>
                  <a:gd name="connsiteX91" fmla="*/ 504656 w 1105087"/>
                  <a:gd name="connsiteY91" fmla="*/ 729625 h 1489502"/>
                  <a:gd name="connsiteX92" fmla="*/ 536532 w 1105087"/>
                  <a:gd name="connsiteY92" fmla="*/ 621582 h 1489502"/>
                  <a:gd name="connsiteX93" fmla="*/ 590477 w 1105087"/>
                  <a:gd name="connsiteY93" fmla="*/ 560017 h 1489502"/>
                  <a:gd name="connsiteX94" fmla="*/ 656681 w 1105087"/>
                  <a:gd name="connsiteY94" fmla="*/ 529847 h 1489502"/>
                  <a:gd name="connsiteX95" fmla="*/ 702451 w 1105087"/>
                  <a:gd name="connsiteY95" fmla="*/ 528114 h 1489502"/>
                  <a:gd name="connsiteX96" fmla="*/ 927979 w 1105087"/>
                  <a:gd name="connsiteY96" fmla="*/ 75536 h 1489502"/>
                  <a:gd name="connsiteX97" fmla="*/ 888339 w 1105087"/>
                  <a:gd name="connsiteY97" fmla="*/ 86951 h 1489502"/>
                  <a:gd name="connsiteX98" fmla="*/ 863001 w 1105087"/>
                  <a:gd name="connsiteY98" fmla="*/ 110599 h 1489502"/>
                  <a:gd name="connsiteX99" fmla="*/ 840525 w 1105087"/>
                  <a:gd name="connsiteY99" fmla="*/ 153816 h 1489502"/>
                  <a:gd name="connsiteX100" fmla="*/ 834803 w 1105087"/>
                  <a:gd name="connsiteY100" fmla="*/ 238620 h 1489502"/>
                  <a:gd name="connsiteX101" fmla="*/ 852376 w 1105087"/>
                  <a:gd name="connsiteY101" fmla="*/ 289583 h 1489502"/>
                  <a:gd name="connsiteX102" fmla="*/ 876079 w 1105087"/>
                  <a:gd name="connsiteY102" fmla="*/ 319754 h 1489502"/>
                  <a:gd name="connsiteX103" fmla="*/ 899781 w 1105087"/>
                  <a:gd name="connsiteY103" fmla="*/ 335247 h 1489502"/>
                  <a:gd name="connsiteX104" fmla="*/ 951273 w 1105087"/>
                  <a:gd name="connsiteY104" fmla="*/ 334839 h 1489502"/>
                  <a:gd name="connsiteX105" fmla="*/ 976202 w 1105087"/>
                  <a:gd name="connsiteY105" fmla="*/ 317715 h 1489502"/>
                  <a:gd name="connsiteX106" fmla="*/ 1003174 w 1105087"/>
                  <a:gd name="connsiteY106" fmla="*/ 278983 h 1489502"/>
                  <a:gd name="connsiteX107" fmla="*/ 1017886 w 1105087"/>
                  <a:gd name="connsiteY107" fmla="*/ 208041 h 1489502"/>
                  <a:gd name="connsiteX108" fmla="*/ 1011347 w 1105087"/>
                  <a:gd name="connsiteY108" fmla="*/ 159116 h 1489502"/>
                  <a:gd name="connsiteX109" fmla="*/ 987236 w 1105087"/>
                  <a:gd name="connsiteY109" fmla="*/ 111414 h 1489502"/>
                  <a:gd name="connsiteX110" fmla="*/ 959038 w 1105087"/>
                  <a:gd name="connsiteY110" fmla="*/ 85728 h 1489502"/>
                  <a:gd name="connsiteX111" fmla="*/ 927979 w 1105087"/>
                  <a:gd name="connsiteY111" fmla="*/ 75536 h 1489502"/>
                  <a:gd name="connsiteX112" fmla="*/ 830308 w 1105087"/>
                  <a:gd name="connsiteY112" fmla="*/ 20902 h 1489502"/>
                  <a:gd name="connsiteX113" fmla="*/ 986827 w 1105087"/>
                  <a:gd name="connsiteY113" fmla="*/ 1332 h 1489502"/>
                  <a:gd name="connsiteX114" fmla="*/ 1053032 w 1105087"/>
                  <a:gd name="connsiteY114" fmla="*/ 52704 h 1489502"/>
                  <a:gd name="connsiteX115" fmla="*/ 1098802 w 1105087"/>
                  <a:gd name="connsiteY115" fmla="*/ 148108 h 1489502"/>
                  <a:gd name="connsiteX116" fmla="*/ 1104932 w 1105087"/>
                  <a:gd name="connsiteY116" fmla="*/ 205595 h 1489502"/>
                  <a:gd name="connsiteX117" fmla="*/ 1082456 w 1105087"/>
                  <a:gd name="connsiteY117" fmla="*/ 316085 h 1489502"/>
                  <a:gd name="connsiteX118" fmla="*/ 1018703 w 1105087"/>
                  <a:gd name="connsiteY118" fmla="*/ 396404 h 1489502"/>
                  <a:gd name="connsiteX119" fmla="*/ 950456 w 1105087"/>
                  <a:gd name="connsiteY119" fmla="*/ 425759 h 1489502"/>
                  <a:gd name="connsiteX120" fmla="*/ 857280 w 1105087"/>
                  <a:gd name="connsiteY120" fmla="*/ 411897 h 1489502"/>
                  <a:gd name="connsiteX121" fmla="*/ 800884 w 1105087"/>
                  <a:gd name="connsiteY121" fmla="*/ 367864 h 1489502"/>
                  <a:gd name="connsiteX122" fmla="*/ 753887 w 1105087"/>
                  <a:gd name="connsiteY122" fmla="*/ 280206 h 1489502"/>
                  <a:gd name="connsiteX123" fmla="*/ 744488 w 1105087"/>
                  <a:gd name="connsiteY123" fmla="*/ 190510 h 1489502"/>
                  <a:gd name="connsiteX124" fmla="*/ 776364 w 1105087"/>
                  <a:gd name="connsiteY124" fmla="*/ 82467 h 1489502"/>
                  <a:gd name="connsiteX125" fmla="*/ 830308 w 1105087"/>
                  <a:gd name="connsiteY125" fmla="*/ 20902 h 1489502"/>
                  <a:gd name="connsiteX0" fmla="*/ 927272 w 1105087"/>
                  <a:gd name="connsiteY0" fmla="*/ 1136461 h 1488653"/>
                  <a:gd name="connsiteX1" fmla="*/ 887632 w 1105087"/>
                  <a:gd name="connsiteY1" fmla="*/ 1147877 h 1488653"/>
                  <a:gd name="connsiteX2" fmla="*/ 862294 w 1105087"/>
                  <a:gd name="connsiteY2" fmla="*/ 1171524 h 1488653"/>
                  <a:gd name="connsiteX3" fmla="*/ 839818 w 1105087"/>
                  <a:gd name="connsiteY3" fmla="*/ 1214741 h 1488653"/>
                  <a:gd name="connsiteX4" fmla="*/ 834096 w 1105087"/>
                  <a:gd name="connsiteY4" fmla="*/ 1299545 h 1488653"/>
                  <a:gd name="connsiteX5" fmla="*/ 851669 w 1105087"/>
                  <a:gd name="connsiteY5" fmla="*/ 1350509 h 1488653"/>
                  <a:gd name="connsiteX6" fmla="*/ 875372 w 1105087"/>
                  <a:gd name="connsiteY6" fmla="*/ 1380679 h 1488653"/>
                  <a:gd name="connsiteX7" fmla="*/ 899074 w 1105087"/>
                  <a:gd name="connsiteY7" fmla="*/ 1396172 h 1488653"/>
                  <a:gd name="connsiteX8" fmla="*/ 950566 w 1105087"/>
                  <a:gd name="connsiteY8" fmla="*/ 1395765 h 1488653"/>
                  <a:gd name="connsiteX9" fmla="*/ 975495 w 1105087"/>
                  <a:gd name="connsiteY9" fmla="*/ 1378641 h 1488653"/>
                  <a:gd name="connsiteX10" fmla="*/ 1002467 w 1105087"/>
                  <a:gd name="connsiteY10" fmla="*/ 1339908 h 1488653"/>
                  <a:gd name="connsiteX11" fmla="*/ 1017179 w 1105087"/>
                  <a:gd name="connsiteY11" fmla="*/ 1268967 h 1488653"/>
                  <a:gd name="connsiteX12" fmla="*/ 1010640 w 1105087"/>
                  <a:gd name="connsiteY12" fmla="*/ 1220041 h 1488653"/>
                  <a:gd name="connsiteX13" fmla="*/ 986529 w 1105087"/>
                  <a:gd name="connsiteY13" fmla="*/ 1172339 h 1488653"/>
                  <a:gd name="connsiteX14" fmla="*/ 958331 w 1105087"/>
                  <a:gd name="connsiteY14" fmla="*/ 1146654 h 1488653"/>
                  <a:gd name="connsiteX15" fmla="*/ 927272 w 1105087"/>
                  <a:gd name="connsiteY15" fmla="*/ 1136461 h 1488653"/>
                  <a:gd name="connsiteX16" fmla="*/ 183932 w 1105087"/>
                  <a:gd name="connsiteY16" fmla="*/ 1136461 h 1488653"/>
                  <a:gd name="connsiteX17" fmla="*/ 144291 w 1105087"/>
                  <a:gd name="connsiteY17" fmla="*/ 1147877 h 1488653"/>
                  <a:gd name="connsiteX18" fmla="*/ 118954 w 1105087"/>
                  <a:gd name="connsiteY18" fmla="*/ 1171524 h 1488653"/>
                  <a:gd name="connsiteX19" fmla="*/ 96477 w 1105087"/>
                  <a:gd name="connsiteY19" fmla="*/ 1214741 h 1488653"/>
                  <a:gd name="connsiteX20" fmla="*/ 90756 w 1105087"/>
                  <a:gd name="connsiteY20" fmla="*/ 1299545 h 1488653"/>
                  <a:gd name="connsiteX21" fmla="*/ 108329 w 1105087"/>
                  <a:gd name="connsiteY21" fmla="*/ 1350509 h 1488653"/>
                  <a:gd name="connsiteX22" fmla="*/ 132031 w 1105087"/>
                  <a:gd name="connsiteY22" fmla="*/ 1380679 h 1488653"/>
                  <a:gd name="connsiteX23" fmla="*/ 155734 w 1105087"/>
                  <a:gd name="connsiteY23" fmla="*/ 1396172 h 1488653"/>
                  <a:gd name="connsiteX24" fmla="*/ 207226 w 1105087"/>
                  <a:gd name="connsiteY24" fmla="*/ 1395765 h 1488653"/>
                  <a:gd name="connsiteX25" fmla="*/ 232155 w 1105087"/>
                  <a:gd name="connsiteY25" fmla="*/ 1378641 h 1488653"/>
                  <a:gd name="connsiteX26" fmla="*/ 259127 w 1105087"/>
                  <a:gd name="connsiteY26" fmla="*/ 1339908 h 1488653"/>
                  <a:gd name="connsiteX27" fmla="*/ 273839 w 1105087"/>
                  <a:gd name="connsiteY27" fmla="*/ 1268967 h 1488653"/>
                  <a:gd name="connsiteX28" fmla="*/ 267300 w 1105087"/>
                  <a:gd name="connsiteY28" fmla="*/ 1220041 h 1488653"/>
                  <a:gd name="connsiteX29" fmla="*/ 243189 w 1105087"/>
                  <a:gd name="connsiteY29" fmla="*/ 1172339 h 1488653"/>
                  <a:gd name="connsiteX30" fmla="*/ 214991 w 1105087"/>
                  <a:gd name="connsiteY30" fmla="*/ 1146654 h 1488653"/>
                  <a:gd name="connsiteX31" fmla="*/ 183932 w 1105087"/>
                  <a:gd name="connsiteY31" fmla="*/ 1136461 h 1488653"/>
                  <a:gd name="connsiteX32" fmla="*/ 941576 w 1105087"/>
                  <a:gd name="connsiteY32" fmla="*/ 1049924 h 1488653"/>
                  <a:gd name="connsiteX33" fmla="*/ 986120 w 1105087"/>
                  <a:gd name="connsiteY33" fmla="*/ 1062258 h 1488653"/>
                  <a:gd name="connsiteX34" fmla="*/ 1052325 w 1105087"/>
                  <a:gd name="connsiteY34" fmla="*/ 1113629 h 1488653"/>
                  <a:gd name="connsiteX35" fmla="*/ 1098095 w 1105087"/>
                  <a:gd name="connsiteY35" fmla="*/ 1209033 h 1488653"/>
                  <a:gd name="connsiteX36" fmla="*/ 1104225 w 1105087"/>
                  <a:gd name="connsiteY36" fmla="*/ 1266520 h 1488653"/>
                  <a:gd name="connsiteX37" fmla="*/ 1081749 w 1105087"/>
                  <a:gd name="connsiteY37" fmla="*/ 1377010 h 1488653"/>
                  <a:gd name="connsiteX38" fmla="*/ 1017996 w 1105087"/>
                  <a:gd name="connsiteY38" fmla="*/ 1457329 h 1488653"/>
                  <a:gd name="connsiteX39" fmla="*/ 949749 w 1105087"/>
                  <a:gd name="connsiteY39" fmla="*/ 1486684 h 1488653"/>
                  <a:gd name="connsiteX40" fmla="*/ 856573 w 1105087"/>
                  <a:gd name="connsiteY40" fmla="*/ 1472822 h 1488653"/>
                  <a:gd name="connsiteX41" fmla="*/ 800177 w 1105087"/>
                  <a:gd name="connsiteY41" fmla="*/ 1428789 h 1488653"/>
                  <a:gd name="connsiteX42" fmla="*/ 753180 w 1105087"/>
                  <a:gd name="connsiteY42" fmla="*/ 1341131 h 1488653"/>
                  <a:gd name="connsiteX43" fmla="*/ 743781 w 1105087"/>
                  <a:gd name="connsiteY43" fmla="*/ 1251435 h 1488653"/>
                  <a:gd name="connsiteX44" fmla="*/ 775657 w 1105087"/>
                  <a:gd name="connsiteY44" fmla="*/ 1143392 h 1488653"/>
                  <a:gd name="connsiteX45" fmla="*/ 829601 w 1105087"/>
                  <a:gd name="connsiteY45" fmla="*/ 1081828 h 1488653"/>
                  <a:gd name="connsiteX46" fmla="*/ 895805 w 1105087"/>
                  <a:gd name="connsiteY46" fmla="*/ 1051657 h 1488653"/>
                  <a:gd name="connsiteX47" fmla="*/ 941576 w 1105087"/>
                  <a:gd name="connsiteY47" fmla="*/ 1049924 h 1488653"/>
                  <a:gd name="connsiteX48" fmla="*/ 198235 w 1105087"/>
                  <a:gd name="connsiteY48" fmla="*/ 1049924 h 1488653"/>
                  <a:gd name="connsiteX49" fmla="*/ 242780 w 1105087"/>
                  <a:gd name="connsiteY49" fmla="*/ 1062258 h 1488653"/>
                  <a:gd name="connsiteX50" fmla="*/ 308984 w 1105087"/>
                  <a:gd name="connsiteY50" fmla="*/ 1113629 h 1488653"/>
                  <a:gd name="connsiteX51" fmla="*/ 354755 w 1105087"/>
                  <a:gd name="connsiteY51" fmla="*/ 1209033 h 1488653"/>
                  <a:gd name="connsiteX52" fmla="*/ 360885 w 1105087"/>
                  <a:gd name="connsiteY52" fmla="*/ 1266520 h 1488653"/>
                  <a:gd name="connsiteX53" fmla="*/ 338408 w 1105087"/>
                  <a:gd name="connsiteY53" fmla="*/ 1377010 h 1488653"/>
                  <a:gd name="connsiteX54" fmla="*/ 274656 w 1105087"/>
                  <a:gd name="connsiteY54" fmla="*/ 1457329 h 1488653"/>
                  <a:gd name="connsiteX55" fmla="*/ 206409 w 1105087"/>
                  <a:gd name="connsiteY55" fmla="*/ 1486684 h 1488653"/>
                  <a:gd name="connsiteX56" fmla="*/ 113233 w 1105087"/>
                  <a:gd name="connsiteY56" fmla="*/ 1472822 h 1488653"/>
                  <a:gd name="connsiteX57" fmla="*/ 56836 w 1105087"/>
                  <a:gd name="connsiteY57" fmla="*/ 1428789 h 1488653"/>
                  <a:gd name="connsiteX58" fmla="*/ 9840 w 1105087"/>
                  <a:gd name="connsiteY58" fmla="*/ 1341131 h 1488653"/>
                  <a:gd name="connsiteX59" fmla="*/ 440 w 1105087"/>
                  <a:gd name="connsiteY59" fmla="*/ 1251435 h 1488653"/>
                  <a:gd name="connsiteX60" fmla="*/ 32316 w 1105087"/>
                  <a:gd name="connsiteY60" fmla="*/ 1143392 h 1488653"/>
                  <a:gd name="connsiteX61" fmla="*/ 86261 w 1105087"/>
                  <a:gd name="connsiteY61" fmla="*/ 1081828 h 1488653"/>
                  <a:gd name="connsiteX62" fmla="*/ 152465 w 1105087"/>
                  <a:gd name="connsiteY62" fmla="*/ 1051657 h 1488653"/>
                  <a:gd name="connsiteX63" fmla="*/ 198235 w 1105087"/>
                  <a:gd name="connsiteY63" fmla="*/ 1049924 h 1488653"/>
                  <a:gd name="connsiteX64" fmla="*/ 688148 w 1105087"/>
                  <a:gd name="connsiteY64" fmla="*/ 613802 h 1488653"/>
                  <a:gd name="connsiteX65" fmla="*/ 648507 w 1105087"/>
                  <a:gd name="connsiteY65" fmla="*/ 625217 h 1488653"/>
                  <a:gd name="connsiteX66" fmla="*/ 623170 w 1105087"/>
                  <a:gd name="connsiteY66" fmla="*/ 648865 h 1488653"/>
                  <a:gd name="connsiteX67" fmla="*/ 600693 w 1105087"/>
                  <a:gd name="connsiteY67" fmla="*/ 692082 h 1488653"/>
                  <a:gd name="connsiteX68" fmla="*/ 594972 w 1105087"/>
                  <a:gd name="connsiteY68" fmla="*/ 776886 h 1488653"/>
                  <a:gd name="connsiteX69" fmla="*/ 612545 w 1105087"/>
                  <a:gd name="connsiteY69" fmla="*/ 827849 h 1488653"/>
                  <a:gd name="connsiteX70" fmla="*/ 636247 w 1105087"/>
                  <a:gd name="connsiteY70" fmla="*/ 858020 h 1488653"/>
                  <a:gd name="connsiteX71" fmla="*/ 659950 w 1105087"/>
                  <a:gd name="connsiteY71" fmla="*/ 873513 h 1488653"/>
                  <a:gd name="connsiteX72" fmla="*/ 711442 w 1105087"/>
                  <a:gd name="connsiteY72" fmla="*/ 873105 h 1488653"/>
                  <a:gd name="connsiteX73" fmla="*/ 736371 w 1105087"/>
                  <a:gd name="connsiteY73" fmla="*/ 855981 h 1488653"/>
                  <a:gd name="connsiteX74" fmla="*/ 763343 w 1105087"/>
                  <a:gd name="connsiteY74" fmla="*/ 817249 h 1488653"/>
                  <a:gd name="connsiteX75" fmla="*/ 778055 w 1105087"/>
                  <a:gd name="connsiteY75" fmla="*/ 746307 h 1488653"/>
                  <a:gd name="connsiteX76" fmla="*/ 771516 w 1105087"/>
                  <a:gd name="connsiteY76" fmla="*/ 697382 h 1488653"/>
                  <a:gd name="connsiteX77" fmla="*/ 747405 w 1105087"/>
                  <a:gd name="connsiteY77" fmla="*/ 649680 h 1488653"/>
                  <a:gd name="connsiteX78" fmla="*/ 719207 w 1105087"/>
                  <a:gd name="connsiteY78" fmla="*/ 623994 h 1488653"/>
                  <a:gd name="connsiteX79" fmla="*/ 688148 w 1105087"/>
                  <a:gd name="connsiteY79" fmla="*/ 613802 h 1488653"/>
                  <a:gd name="connsiteX80" fmla="*/ 702451 w 1105087"/>
                  <a:gd name="connsiteY80" fmla="*/ 527265 h 1488653"/>
                  <a:gd name="connsiteX81" fmla="*/ 746996 w 1105087"/>
                  <a:gd name="connsiteY81" fmla="*/ 539598 h 1488653"/>
                  <a:gd name="connsiteX82" fmla="*/ 813201 w 1105087"/>
                  <a:gd name="connsiteY82" fmla="*/ 590970 h 1488653"/>
                  <a:gd name="connsiteX83" fmla="*/ 858971 w 1105087"/>
                  <a:gd name="connsiteY83" fmla="*/ 686374 h 1488653"/>
                  <a:gd name="connsiteX84" fmla="*/ 865101 w 1105087"/>
                  <a:gd name="connsiteY84" fmla="*/ 743861 h 1488653"/>
                  <a:gd name="connsiteX85" fmla="*/ 842625 w 1105087"/>
                  <a:gd name="connsiteY85" fmla="*/ 854351 h 1488653"/>
                  <a:gd name="connsiteX86" fmla="*/ 778872 w 1105087"/>
                  <a:gd name="connsiteY86" fmla="*/ 934669 h 1488653"/>
                  <a:gd name="connsiteX87" fmla="*/ 710625 w 1105087"/>
                  <a:gd name="connsiteY87" fmla="*/ 964025 h 1488653"/>
                  <a:gd name="connsiteX88" fmla="*/ 617449 w 1105087"/>
                  <a:gd name="connsiteY88" fmla="*/ 950162 h 1488653"/>
                  <a:gd name="connsiteX89" fmla="*/ 561052 w 1105087"/>
                  <a:gd name="connsiteY89" fmla="*/ 906130 h 1488653"/>
                  <a:gd name="connsiteX90" fmla="*/ 514056 w 1105087"/>
                  <a:gd name="connsiteY90" fmla="*/ 818472 h 1488653"/>
                  <a:gd name="connsiteX91" fmla="*/ 504656 w 1105087"/>
                  <a:gd name="connsiteY91" fmla="*/ 728776 h 1488653"/>
                  <a:gd name="connsiteX92" fmla="*/ 536532 w 1105087"/>
                  <a:gd name="connsiteY92" fmla="*/ 620733 h 1488653"/>
                  <a:gd name="connsiteX93" fmla="*/ 590477 w 1105087"/>
                  <a:gd name="connsiteY93" fmla="*/ 559168 h 1488653"/>
                  <a:gd name="connsiteX94" fmla="*/ 656681 w 1105087"/>
                  <a:gd name="connsiteY94" fmla="*/ 528998 h 1488653"/>
                  <a:gd name="connsiteX95" fmla="*/ 702451 w 1105087"/>
                  <a:gd name="connsiteY95" fmla="*/ 527265 h 1488653"/>
                  <a:gd name="connsiteX96" fmla="*/ 927979 w 1105087"/>
                  <a:gd name="connsiteY96" fmla="*/ 74687 h 1488653"/>
                  <a:gd name="connsiteX97" fmla="*/ 888339 w 1105087"/>
                  <a:gd name="connsiteY97" fmla="*/ 86102 h 1488653"/>
                  <a:gd name="connsiteX98" fmla="*/ 863001 w 1105087"/>
                  <a:gd name="connsiteY98" fmla="*/ 109750 h 1488653"/>
                  <a:gd name="connsiteX99" fmla="*/ 840525 w 1105087"/>
                  <a:gd name="connsiteY99" fmla="*/ 152967 h 1488653"/>
                  <a:gd name="connsiteX100" fmla="*/ 834803 w 1105087"/>
                  <a:gd name="connsiteY100" fmla="*/ 237771 h 1488653"/>
                  <a:gd name="connsiteX101" fmla="*/ 852376 w 1105087"/>
                  <a:gd name="connsiteY101" fmla="*/ 288734 h 1488653"/>
                  <a:gd name="connsiteX102" fmla="*/ 876079 w 1105087"/>
                  <a:gd name="connsiteY102" fmla="*/ 318905 h 1488653"/>
                  <a:gd name="connsiteX103" fmla="*/ 899781 w 1105087"/>
                  <a:gd name="connsiteY103" fmla="*/ 334398 h 1488653"/>
                  <a:gd name="connsiteX104" fmla="*/ 951273 w 1105087"/>
                  <a:gd name="connsiteY104" fmla="*/ 333990 h 1488653"/>
                  <a:gd name="connsiteX105" fmla="*/ 976202 w 1105087"/>
                  <a:gd name="connsiteY105" fmla="*/ 316866 h 1488653"/>
                  <a:gd name="connsiteX106" fmla="*/ 1003174 w 1105087"/>
                  <a:gd name="connsiteY106" fmla="*/ 278134 h 1488653"/>
                  <a:gd name="connsiteX107" fmla="*/ 1017886 w 1105087"/>
                  <a:gd name="connsiteY107" fmla="*/ 207192 h 1488653"/>
                  <a:gd name="connsiteX108" fmla="*/ 1011347 w 1105087"/>
                  <a:gd name="connsiteY108" fmla="*/ 158267 h 1488653"/>
                  <a:gd name="connsiteX109" fmla="*/ 987236 w 1105087"/>
                  <a:gd name="connsiteY109" fmla="*/ 110565 h 1488653"/>
                  <a:gd name="connsiteX110" fmla="*/ 959038 w 1105087"/>
                  <a:gd name="connsiteY110" fmla="*/ 84879 h 1488653"/>
                  <a:gd name="connsiteX111" fmla="*/ 927979 w 1105087"/>
                  <a:gd name="connsiteY111" fmla="*/ 74687 h 1488653"/>
                  <a:gd name="connsiteX112" fmla="*/ 776364 w 1105087"/>
                  <a:gd name="connsiteY112" fmla="*/ 81618 h 1488653"/>
                  <a:gd name="connsiteX113" fmla="*/ 986827 w 1105087"/>
                  <a:gd name="connsiteY113" fmla="*/ 483 h 1488653"/>
                  <a:gd name="connsiteX114" fmla="*/ 1053032 w 1105087"/>
                  <a:gd name="connsiteY114" fmla="*/ 51855 h 1488653"/>
                  <a:gd name="connsiteX115" fmla="*/ 1098802 w 1105087"/>
                  <a:gd name="connsiteY115" fmla="*/ 147259 h 1488653"/>
                  <a:gd name="connsiteX116" fmla="*/ 1104932 w 1105087"/>
                  <a:gd name="connsiteY116" fmla="*/ 204746 h 1488653"/>
                  <a:gd name="connsiteX117" fmla="*/ 1082456 w 1105087"/>
                  <a:gd name="connsiteY117" fmla="*/ 315236 h 1488653"/>
                  <a:gd name="connsiteX118" fmla="*/ 1018703 w 1105087"/>
                  <a:gd name="connsiteY118" fmla="*/ 395555 h 1488653"/>
                  <a:gd name="connsiteX119" fmla="*/ 950456 w 1105087"/>
                  <a:gd name="connsiteY119" fmla="*/ 424910 h 1488653"/>
                  <a:gd name="connsiteX120" fmla="*/ 857280 w 1105087"/>
                  <a:gd name="connsiteY120" fmla="*/ 411048 h 1488653"/>
                  <a:gd name="connsiteX121" fmla="*/ 800884 w 1105087"/>
                  <a:gd name="connsiteY121" fmla="*/ 367015 h 1488653"/>
                  <a:gd name="connsiteX122" fmla="*/ 753887 w 1105087"/>
                  <a:gd name="connsiteY122" fmla="*/ 279357 h 1488653"/>
                  <a:gd name="connsiteX123" fmla="*/ 744488 w 1105087"/>
                  <a:gd name="connsiteY123" fmla="*/ 189661 h 1488653"/>
                  <a:gd name="connsiteX124" fmla="*/ 776364 w 1105087"/>
                  <a:gd name="connsiteY124" fmla="*/ 81618 h 1488653"/>
                  <a:gd name="connsiteX0" fmla="*/ 927272 w 1105087"/>
                  <a:gd name="connsiteY0" fmla="*/ 1141685 h 1493877"/>
                  <a:gd name="connsiteX1" fmla="*/ 887632 w 1105087"/>
                  <a:gd name="connsiteY1" fmla="*/ 1153101 h 1493877"/>
                  <a:gd name="connsiteX2" fmla="*/ 862294 w 1105087"/>
                  <a:gd name="connsiteY2" fmla="*/ 1176748 h 1493877"/>
                  <a:gd name="connsiteX3" fmla="*/ 839818 w 1105087"/>
                  <a:gd name="connsiteY3" fmla="*/ 1219965 h 1493877"/>
                  <a:gd name="connsiteX4" fmla="*/ 834096 w 1105087"/>
                  <a:gd name="connsiteY4" fmla="*/ 1304769 h 1493877"/>
                  <a:gd name="connsiteX5" fmla="*/ 851669 w 1105087"/>
                  <a:gd name="connsiteY5" fmla="*/ 1355733 h 1493877"/>
                  <a:gd name="connsiteX6" fmla="*/ 875372 w 1105087"/>
                  <a:gd name="connsiteY6" fmla="*/ 1385903 h 1493877"/>
                  <a:gd name="connsiteX7" fmla="*/ 899074 w 1105087"/>
                  <a:gd name="connsiteY7" fmla="*/ 1401396 h 1493877"/>
                  <a:gd name="connsiteX8" fmla="*/ 950566 w 1105087"/>
                  <a:gd name="connsiteY8" fmla="*/ 1400989 h 1493877"/>
                  <a:gd name="connsiteX9" fmla="*/ 975495 w 1105087"/>
                  <a:gd name="connsiteY9" fmla="*/ 1383865 h 1493877"/>
                  <a:gd name="connsiteX10" fmla="*/ 1002467 w 1105087"/>
                  <a:gd name="connsiteY10" fmla="*/ 1345132 h 1493877"/>
                  <a:gd name="connsiteX11" fmla="*/ 1017179 w 1105087"/>
                  <a:gd name="connsiteY11" fmla="*/ 1274191 h 1493877"/>
                  <a:gd name="connsiteX12" fmla="*/ 1010640 w 1105087"/>
                  <a:gd name="connsiteY12" fmla="*/ 1225265 h 1493877"/>
                  <a:gd name="connsiteX13" fmla="*/ 986529 w 1105087"/>
                  <a:gd name="connsiteY13" fmla="*/ 1177563 h 1493877"/>
                  <a:gd name="connsiteX14" fmla="*/ 958331 w 1105087"/>
                  <a:gd name="connsiteY14" fmla="*/ 1151878 h 1493877"/>
                  <a:gd name="connsiteX15" fmla="*/ 927272 w 1105087"/>
                  <a:gd name="connsiteY15" fmla="*/ 1141685 h 1493877"/>
                  <a:gd name="connsiteX16" fmla="*/ 183932 w 1105087"/>
                  <a:gd name="connsiteY16" fmla="*/ 1141685 h 1493877"/>
                  <a:gd name="connsiteX17" fmla="*/ 144291 w 1105087"/>
                  <a:gd name="connsiteY17" fmla="*/ 1153101 h 1493877"/>
                  <a:gd name="connsiteX18" fmla="*/ 118954 w 1105087"/>
                  <a:gd name="connsiteY18" fmla="*/ 1176748 h 1493877"/>
                  <a:gd name="connsiteX19" fmla="*/ 96477 w 1105087"/>
                  <a:gd name="connsiteY19" fmla="*/ 1219965 h 1493877"/>
                  <a:gd name="connsiteX20" fmla="*/ 90756 w 1105087"/>
                  <a:gd name="connsiteY20" fmla="*/ 1304769 h 1493877"/>
                  <a:gd name="connsiteX21" fmla="*/ 108329 w 1105087"/>
                  <a:gd name="connsiteY21" fmla="*/ 1355733 h 1493877"/>
                  <a:gd name="connsiteX22" fmla="*/ 132031 w 1105087"/>
                  <a:gd name="connsiteY22" fmla="*/ 1385903 h 1493877"/>
                  <a:gd name="connsiteX23" fmla="*/ 155734 w 1105087"/>
                  <a:gd name="connsiteY23" fmla="*/ 1401396 h 1493877"/>
                  <a:gd name="connsiteX24" fmla="*/ 207226 w 1105087"/>
                  <a:gd name="connsiteY24" fmla="*/ 1400989 h 1493877"/>
                  <a:gd name="connsiteX25" fmla="*/ 232155 w 1105087"/>
                  <a:gd name="connsiteY25" fmla="*/ 1383865 h 1493877"/>
                  <a:gd name="connsiteX26" fmla="*/ 259127 w 1105087"/>
                  <a:gd name="connsiteY26" fmla="*/ 1345132 h 1493877"/>
                  <a:gd name="connsiteX27" fmla="*/ 273839 w 1105087"/>
                  <a:gd name="connsiteY27" fmla="*/ 1274191 h 1493877"/>
                  <a:gd name="connsiteX28" fmla="*/ 267300 w 1105087"/>
                  <a:gd name="connsiteY28" fmla="*/ 1225265 h 1493877"/>
                  <a:gd name="connsiteX29" fmla="*/ 243189 w 1105087"/>
                  <a:gd name="connsiteY29" fmla="*/ 1177563 h 1493877"/>
                  <a:gd name="connsiteX30" fmla="*/ 214991 w 1105087"/>
                  <a:gd name="connsiteY30" fmla="*/ 1151878 h 1493877"/>
                  <a:gd name="connsiteX31" fmla="*/ 183932 w 1105087"/>
                  <a:gd name="connsiteY31" fmla="*/ 1141685 h 1493877"/>
                  <a:gd name="connsiteX32" fmla="*/ 941576 w 1105087"/>
                  <a:gd name="connsiteY32" fmla="*/ 1055148 h 1493877"/>
                  <a:gd name="connsiteX33" fmla="*/ 986120 w 1105087"/>
                  <a:gd name="connsiteY33" fmla="*/ 1067482 h 1493877"/>
                  <a:gd name="connsiteX34" fmla="*/ 1052325 w 1105087"/>
                  <a:gd name="connsiteY34" fmla="*/ 1118853 h 1493877"/>
                  <a:gd name="connsiteX35" fmla="*/ 1098095 w 1105087"/>
                  <a:gd name="connsiteY35" fmla="*/ 1214257 h 1493877"/>
                  <a:gd name="connsiteX36" fmla="*/ 1104225 w 1105087"/>
                  <a:gd name="connsiteY36" fmla="*/ 1271744 h 1493877"/>
                  <a:gd name="connsiteX37" fmla="*/ 1081749 w 1105087"/>
                  <a:gd name="connsiteY37" fmla="*/ 1382234 h 1493877"/>
                  <a:gd name="connsiteX38" fmla="*/ 1017996 w 1105087"/>
                  <a:gd name="connsiteY38" fmla="*/ 1462553 h 1493877"/>
                  <a:gd name="connsiteX39" fmla="*/ 949749 w 1105087"/>
                  <a:gd name="connsiteY39" fmla="*/ 1491908 h 1493877"/>
                  <a:gd name="connsiteX40" fmla="*/ 856573 w 1105087"/>
                  <a:gd name="connsiteY40" fmla="*/ 1478046 h 1493877"/>
                  <a:gd name="connsiteX41" fmla="*/ 800177 w 1105087"/>
                  <a:gd name="connsiteY41" fmla="*/ 1434013 h 1493877"/>
                  <a:gd name="connsiteX42" fmla="*/ 753180 w 1105087"/>
                  <a:gd name="connsiteY42" fmla="*/ 1346355 h 1493877"/>
                  <a:gd name="connsiteX43" fmla="*/ 743781 w 1105087"/>
                  <a:gd name="connsiteY43" fmla="*/ 1256659 h 1493877"/>
                  <a:gd name="connsiteX44" fmla="*/ 775657 w 1105087"/>
                  <a:gd name="connsiteY44" fmla="*/ 1148616 h 1493877"/>
                  <a:gd name="connsiteX45" fmla="*/ 829601 w 1105087"/>
                  <a:gd name="connsiteY45" fmla="*/ 1087052 h 1493877"/>
                  <a:gd name="connsiteX46" fmla="*/ 895805 w 1105087"/>
                  <a:gd name="connsiteY46" fmla="*/ 1056881 h 1493877"/>
                  <a:gd name="connsiteX47" fmla="*/ 941576 w 1105087"/>
                  <a:gd name="connsiteY47" fmla="*/ 1055148 h 1493877"/>
                  <a:gd name="connsiteX48" fmla="*/ 198235 w 1105087"/>
                  <a:gd name="connsiteY48" fmla="*/ 1055148 h 1493877"/>
                  <a:gd name="connsiteX49" fmla="*/ 242780 w 1105087"/>
                  <a:gd name="connsiteY49" fmla="*/ 1067482 h 1493877"/>
                  <a:gd name="connsiteX50" fmla="*/ 308984 w 1105087"/>
                  <a:gd name="connsiteY50" fmla="*/ 1118853 h 1493877"/>
                  <a:gd name="connsiteX51" fmla="*/ 354755 w 1105087"/>
                  <a:gd name="connsiteY51" fmla="*/ 1214257 h 1493877"/>
                  <a:gd name="connsiteX52" fmla="*/ 360885 w 1105087"/>
                  <a:gd name="connsiteY52" fmla="*/ 1271744 h 1493877"/>
                  <a:gd name="connsiteX53" fmla="*/ 338408 w 1105087"/>
                  <a:gd name="connsiteY53" fmla="*/ 1382234 h 1493877"/>
                  <a:gd name="connsiteX54" fmla="*/ 274656 w 1105087"/>
                  <a:gd name="connsiteY54" fmla="*/ 1462553 h 1493877"/>
                  <a:gd name="connsiteX55" fmla="*/ 206409 w 1105087"/>
                  <a:gd name="connsiteY55" fmla="*/ 1491908 h 1493877"/>
                  <a:gd name="connsiteX56" fmla="*/ 113233 w 1105087"/>
                  <a:gd name="connsiteY56" fmla="*/ 1478046 h 1493877"/>
                  <a:gd name="connsiteX57" fmla="*/ 56836 w 1105087"/>
                  <a:gd name="connsiteY57" fmla="*/ 1434013 h 1493877"/>
                  <a:gd name="connsiteX58" fmla="*/ 9840 w 1105087"/>
                  <a:gd name="connsiteY58" fmla="*/ 1346355 h 1493877"/>
                  <a:gd name="connsiteX59" fmla="*/ 440 w 1105087"/>
                  <a:gd name="connsiteY59" fmla="*/ 1256659 h 1493877"/>
                  <a:gd name="connsiteX60" fmla="*/ 32316 w 1105087"/>
                  <a:gd name="connsiteY60" fmla="*/ 1148616 h 1493877"/>
                  <a:gd name="connsiteX61" fmla="*/ 86261 w 1105087"/>
                  <a:gd name="connsiteY61" fmla="*/ 1087052 h 1493877"/>
                  <a:gd name="connsiteX62" fmla="*/ 152465 w 1105087"/>
                  <a:gd name="connsiteY62" fmla="*/ 1056881 h 1493877"/>
                  <a:gd name="connsiteX63" fmla="*/ 198235 w 1105087"/>
                  <a:gd name="connsiteY63" fmla="*/ 1055148 h 1493877"/>
                  <a:gd name="connsiteX64" fmla="*/ 688148 w 1105087"/>
                  <a:gd name="connsiteY64" fmla="*/ 619026 h 1493877"/>
                  <a:gd name="connsiteX65" fmla="*/ 648507 w 1105087"/>
                  <a:gd name="connsiteY65" fmla="*/ 630441 h 1493877"/>
                  <a:gd name="connsiteX66" fmla="*/ 623170 w 1105087"/>
                  <a:gd name="connsiteY66" fmla="*/ 654089 h 1493877"/>
                  <a:gd name="connsiteX67" fmla="*/ 600693 w 1105087"/>
                  <a:gd name="connsiteY67" fmla="*/ 697306 h 1493877"/>
                  <a:gd name="connsiteX68" fmla="*/ 594972 w 1105087"/>
                  <a:gd name="connsiteY68" fmla="*/ 782110 h 1493877"/>
                  <a:gd name="connsiteX69" fmla="*/ 612545 w 1105087"/>
                  <a:gd name="connsiteY69" fmla="*/ 833073 h 1493877"/>
                  <a:gd name="connsiteX70" fmla="*/ 636247 w 1105087"/>
                  <a:gd name="connsiteY70" fmla="*/ 863244 h 1493877"/>
                  <a:gd name="connsiteX71" fmla="*/ 659950 w 1105087"/>
                  <a:gd name="connsiteY71" fmla="*/ 878737 h 1493877"/>
                  <a:gd name="connsiteX72" fmla="*/ 711442 w 1105087"/>
                  <a:gd name="connsiteY72" fmla="*/ 878329 h 1493877"/>
                  <a:gd name="connsiteX73" fmla="*/ 736371 w 1105087"/>
                  <a:gd name="connsiteY73" fmla="*/ 861205 h 1493877"/>
                  <a:gd name="connsiteX74" fmla="*/ 763343 w 1105087"/>
                  <a:gd name="connsiteY74" fmla="*/ 822473 h 1493877"/>
                  <a:gd name="connsiteX75" fmla="*/ 778055 w 1105087"/>
                  <a:gd name="connsiteY75" fmla="*/ 751531 h 1493877"/>
                  <a:gd name="connsiteX76" fmla="*/ 771516 w 1105087"/>
                  <a:gd name="connsiteY76" fmla="*/ 702606 h 1493877"/>
                  <a:gd name="connsiteX77" fmla="*/ 747405 w 1105087"/>
                  <a:gd name="connsiteY77" fmla="*/ 654904 h 1493877"/>
                  <a:gd name="connsiteX78" fmla="*/ 719207 w 1105087"/>
                  <a:gd name="connsiteY78" fmla="*/ 629218 h 1493877"/>
                  <a:gd name="connsiteX79" fmla="*/ 688148 w 1105087"/>
                  <a:gd name="connsiteY79" fmla="*/ 619026 h 1493877"/>
                  <a:gd name="connsiteX80" fmla="*/ 702451 w 1105087"/>
                  <a:gd name="connsiteY80" fmla="*/ 532489 h 1493877"/>
                  <a:gd name="connsiteX81" fmla="*/ 746996 w 1105087"/>
                  <a:gd name="connsiteY81" fmla="*/ 544822 h 1493877"/>
                  <a:gd name="connsiteX82" fmla="*/ 813201 w 1105087"/>
                  <a:gd name="connsiteY82" fmla="*/ 596194 h 1493877"/>
                  <a:gd name="connsiteX83" fmla="*/ 858971 w 1105087"/>
                  <a:gd name="connsiteY83" fmla="*/ 691598 h 1493877"/>
                  <a:gd name="connsiteX84" fmla="*/ 865101 w 1105087"/>
                  <a:gd name="connsiteY84" fmla="*/ 749085 h 1493877"/>
                  <a:gd name="connsiteX85" fmla="*/ 842625 w 1105087"/>
                  <a:gd name="connsiteY85" fmla="*/ 859575 h 1493877"/>
                  <a:gd name="connsiteX86" fmla="*/ 778872 w 1105087"/>
                  <a:gd name="connsiteY86" fmla="*/ 939893 h 1493877"/>
                  <a:gd name="connsiteX87" fmla="*/ 710625 w 1105087"/>
                  <a:gd name="connsiteY87" fmla="*/ 969249 h 1493877"/>
                  <a:gd name="connsiteX88" fmla="*/ 617449 w 1105087"/>
                  <a:gd name="connsiteY88" fmla="*/ 955386 h 1493877"/>
                  <a:gd name="connsiteX89" fmla="*/ 561052 w 1105087"/>
                  <a:gd name="connsiteY89" fmla="*/ 911354 h 1493877"/>
                  <a:gd name="connsiteX90" fmla="*/ 514056 w 1105087"/>
                  <a:gd name="connsiteY90" fmla="*/ 823696 h 1493877"/>
                  <a:gd name="connsiteX91" fmla="*/ 504656 w 1105087"/>
                  <a:gd name="connsiteY91" fmla="*/ 734000 h 1493877"/>
                  <a:gd name="connsiteX92" fmla="*/ 536532 w 1105087"/>
                  <a:gd name="connsiteY92" fmla="*/ 625957 h 1493877"/>
                  <a:gd name="connsiteX93" fmla="*/ 590477 w 1105087"/>
                  <a:gd name="connsiteY93" fmla="*/ 564392 h 1493877"/>
                  <a:gd name="connsiteX94" fmla="*/ 656681 w 1105087"/>
                  <a:gd name="connsiteY94" fmla="*/ 534222 h 1493877"/>
                  <a:gd name="connsiteX95" fmla="*/ 702451 w 1105087"/>
                  <a:gd name="connsiteY95" fmla="*/ 532489 h 1493877"/>
                  <a:gd name="connsiteX96" fmla="*/ 927979 w 1105087"/>
                  <a:gd name="connsiteY96" fmla="*/ 79911 h 1493877"/>
                  <a:gd name="connsiteX97" fmla="*/ 888339 w 1105087"/>
                  <a:gd name="connsiteY97" fmla="*/ 91326 h 1493877"/>
                  <a:gd name="connsiteX98" fmla="*/ 863001 w 1105087"/>
                  <a:gd name="connsiteY98" fmla="*/ 114974 h 1493877"/>
                  <a:gd name="connsiteX99" fmla="*/ 840525 w 1105087"/>
                  <a:gd name="connsiteY99" fmla="*/ 158191 h 1493877"/>
                  <a:gd name="connsiteX100" fmla="*/ 834803 w 1105087"/>
                  <a:gd name="connsiteY100" fmla="*/ 242995 h 1493877"/>
                  <a:gd name="connsiteX101" fmla="*/ 852376 w 1105087"/>
                  <a:gd name="connsiteY101" fmla="*/ 293958 h 1493877"/>
                  <a:gd name="connsiteX102" fmla="*/ 876079 w 1105087"/>
                  <a:gd name="connsiteY102" fmla="*/ 324129 h 1493877"/>
                  <a:gd name="connsiteX103" fmla="*/ 899781 w 1105087"/>
                  <a:gd name="connsiteY103" fmla="*/ 339622 h 1493877"/>
                  <a:gd name="connsiteX104" fmla="*/ 951273 w 1105087"/>
                  <a:gd name="connsiteY104" fmla="*/ 339214 h 1493877"/>
                  <a:gd name="connsiteX105" fmla="*/ 976202 w 1105087"/>
                  <a:gd name="connsiteY105" fmla="*/ 322090 h 1493877"/>
                  <a:gd name="connsiteX106" fmla="*/ 1003174 w 1105087"/>
                  <a:gd name="connsiteY106" fmla="*/ 283358 h 1493877"/>
                  <a:gd name="connsiteX107" fmla="*/ 1017886 w 1105087"/>
                  <a:gd name="connsiteY107" fmla="*/ 212416 h 1493877"/>
                  <a:gd name="connsiteX108" fmla="*/ 1011347 w 1105087"/>
                  <a:gd name="connsiteY108" fmla="*/ 163491 h 1493877"/>
                  <a:gd name="connsiteX109" fmla="*/ 987236 w 1105087"/>
                  <a:gd name="connsiteY109" fmla="*/ 115789 h 1493877"/>
                  <a:gd name="connsiteX110" fmla="*/ 959038 w 1105087"/>
                  <a:gd name="connsiteY110" fmla="*/ 90103 h 1493877"/>
                  <a:gd name="connsiteX111" fmla="*/ 927979 w 1105087"/>
                  <a:gd name="connsiteY111" fmla="*/ 79911 h 1493877"/>
                  <a:gd name="connsiteX112" fmla="*/ 744488 w 1105087"/>
                  <a:gd name="connsiteY112" fmla="*/ 194885 h 1493877"/>
                  <a:gd name="connsiteX113" fmla="*/ 986827 w 1105087"/>
                  <a:gd name="connsiteY113" fmla="*/ 5707 h 1493877"/>
                  <a:gd name="connsiteX114" fmla="*/ 1053032 w 1105087"/>
                  <a:gd name="connsiteY114" fmla="*/ 57079 h 1493877"/>
                  <a:gd name="connsiteX115" fmla="*/ 1098802 w 1105087"/>
                  <a:gd name="connsiteY115" fmla="*/ 152483 h 1493877"/>
                  <a:gd name="connsiteX116" fmla="*/ 1104932 w 1105087"/>
                  <a:gd name="connsiteY116" fmla="*/ 209970 h 1493877"/>
                  <a:gd name="connsiteX117" fmla="*/ 1082456 w 1105087"/>
                  <a:gd name="connsiteY117" fmla="*/ 320460 h 1493877"/>
                  <a:gd name="connsiteX118" fmla="*/ 1018703 w 1105087"/>
                  <a:gd name="connsiteY118" fmla="*/ 400779 h 1493877"/>
                  <a:gd name="connsiteX119" fmla="*/ 950456 w 1105087"/>
                  <a:gd name="connsiteY119" fmla="*/ 430134 h 1493877"/>
                  <a:gd name="connsiteX120" fmla="*/ 857280 w 1105087"/>
                  <a:gd name="connsiteY120" fmla="*/ 416272 h 1493877"/>
                  <a:gd name="connsiteX121" fmla="*/ 800884 w 1105087"/>
                  <a:gd name="connsiteY121" fmla="*/ 372239 h 1493877"/>
                  <a:gd name="connsiteX122" fmla="*/ 753887 w 1105087"/>
                  <a:gd name="connsiteY122" fmla="*/ 284581 h 1493877"/>
                  <a:gd name="connsiteX123" fmla="*/ 744488 w 1105087"/>
                  <a:gd name="connsiteY123" fmla="*/ 194885 h 1493877"/>
                  <a:gd name="connsiteX0" fmla="*/ 927272 w 1105087"/>
                  <a:gd name="connsiteY0" fmla="*/ 1084607 h 1436799"/>
                  <a:gd name="connsiteX1" fmla="*/ 887632 w 1105087"/>
                  <a:gd name="connsiteY1" fmla="*/ 1096023 h 1436799"/>
                  <a:gd name="connsiteX2" fmla="*/ 862294 w 1105087"/>
                  <a:gd name="connsiteY2" fmla="*/ 1119670 h 1436799"/>
                  <a:gd name="connsiteX3" fmla="*/ 839818 w 1105087"/>
                  <a:gd name="connsiteY3" fmla="*/ 1162887 h 1436799"/>
                  <a:gd name="connsiteX4" fmla="*/ 834096 w 1105087"/>
                  <a:gd name="connsiteY4" fmla="*/ 1247691 h 1436799"/>
                  <a:gd name="connsiteX5" fmla="*/ 851669 w 1105087"/>
                  <a:gd name="connsiteY5" fmla="*/ 1298655 h 1436799"/>
                  <a:gd name="connsiteX6" fmla="*/ 875372 w 1105087"/>
                  <a:gd name="connsiteY6" fmla="*/ 1328825 h 1436799"/>
                  <a:gd name="connsiteX7" fmla="*/ 899074 w 1105087"/>
                  <a:gd name="connsiteY7" fmla="*/ 1344318 h 1436799"/>
                  <a:gd name="connsiteX8" fmla="*/ 950566 w 1105087"/>
                  <a:gd name="connsiteY8" fmla="*/ 1343911 h 1436799"/>
                  <a:gd name="connsiteX9" fmla="*/ 975495 w 1105087"/>
                  <a:gd name="connsiteY9" fmla="*/ 1326787 h 1436799"/>
                  <a:gd name="connsiteX10" fmla="*/ 1002467 w 1105087"/>
                  <a:gd name="connsiteY10" fmla="*/ 1288054 h 1436799"/>
                  <a:gd name="connsiteX11" fmla="*/ 1017179 w 1105087"/>
                  <a:gd name="connsiteY11" fmla="*/ 1217113 h 1436799"/>
                  <a:gd name="connsiteX12" fmla="*/ 1010640 w 1105087"/>
                  <a:gd name="connsiteY12" fmla="*/ 1168187 h 1436799"/>
                  <a:gd name="connsiteX13" fmla="*/ 986529 w 1105087"/>
                  <a:gd name="connsiteY13" fmla="*/ 1120485 h 1436799"/>
                  <a:gd name="connsiteX14" fmla="*/ 958331 w 1105087"/>
                  <a:gd name="connsiteY14" fmla="*/ 1094800 h 1436799"/>
                  <a:gd name="connsiteX15" fmla="*/ 927272 w 1105087"/>
                  <a:gd name="connsiteY15" fmla="*/ 1084607 h 1436799"/>
                  <a:gd name="connsiteX16" fmla="*/ 183932 w 1105087"/>
                  <a:gd name="connsiteY16" fmla="*/ 1084607 h 1436799"/>
                  <a:gd name="connsiteX17" fmla="*/ 144291 w 1105087"/>
                  <a:gd name="connsiteY17" fmla="*/ 1096023 h 1436799"/>
                  <a:gd name="connsiteX18" fmla="*/ 118954 w 1105087"/>
                  <a:gd name="connsiteY18" fmla="*/ 1119670 h 1436799"/>
                  <a:gd name="connsiteX19" fmla="*/ 96477 w 1105087"/>
                  <a:gd name="connsiteY19" fmla="*/ 1162887 h 1436799"/>
                  <a:gd name="connsiteX20" fmla="*/ 90756 w 1105087"/>
                  <a:gd name="connsiteY20" fmla="*/ 1247691 h 1436799"/>
                  <a:gd name="connsiteX21" fmla="*/ 108329 w 1105087"/>
                  <a:gd name="connsiteY21" fmla="*/ 1298655 h 1436799"/>
                  <a:gd name="connsiteX22" fmla="*/ 132031 w 1105087"/>
                  <a:gd name="connsiteY22" fmla="*/ 1328825 h 1436799"/>
                  <a:gd name="connsiteX23" fmla="*/ 155734 w 1105087"/>
                  <a:gd name="connsiteY23" fmla="*/ 1344318 h 1436799"/>
                  <a:gd name="connsiteX24" fmla="*/ 207226 w 1105087"/>
                  <a:gd name="connsiteY24" fmla="*/ 1343911 h 1436799"/>
                  <a:gd name="connsiteX25" fmla="*/ 232155 w 1105087"/>
                  <a:gd name="connsiteY25" fmla="*/ 1326787 h 1436799"/>
                  <a:gd name="connsiteX26" fmla="*/ 259127 w 1105087"/>
                  <a:gd name="connsiteY26" fmla="*/ 1288054 h 1436799"/>
                  <a:gd name="connsiteX27" fmla="*/ 273839 w 1105087"/>
                  <a:gd name="connsiteY27" fmla="*/ 1217113 h 1436799"/>
                  <a:gd name="connsiteX28" fmla="*/ 267300 w 1105087"/>
                  <a:gd name="connsiteY28" fmla="*/ 1168187 h 1436799"/>
                  <a:gd name="connsiteX29" fmla="*/ 243189 w 1105087"/>
                  <a:gd name="connsiteY29" fmla="*/ 1120485 h 1436799"/>
                  <a:gd name="connsiteX30" fmla="*/ 214991 w 1105087"/>
                  <a:gd name="connsiteY30" fmla="*/ 1094800 h 1436799"/>
                  <a:gd name="connsiteX31" fmla="*/ 183932 w 1105087"/>
                  <a:gd name="connsiteY31" fmla="*/ 1084607 h 1436799"/>
                  <a:gd name="connsiteX32" fmla="*/ 941576 w 1105087"/>
                  <a:gd name="connsiteY32" fmla="*/ 998070 h 1436799"/>
                  <a:gd name="connsiteX33" fmla="*/ 986120 w 1105087"/>
                  <a:gd name="connsiteY33" fmla="*/ 1010404 h 1436799"/>
                  <a:gd name="connsiteX34" fmla="*/ 1052325 w 1105087"/>
                  <a:gd name="connsiteY34" fmla="*/ 1061775 h 1436799"/>
                  <a:gd name="connsiteX35" fmla="*/ 1098095 w 1105087"/>
                  <a:gd name="connsiteY35" fmla="*/ 1157179 h 1436799"/>
                  <a:gd name="connsiteX36" fmla="*/ 1104225 w 1105087"/>
                  <a:gd name="connsiteY36" fmla="*/ 1214666 h 1436799"/>
                  <a:gd name="connsiteX37" fmla="*/ 1081749 w 1105087"/>
                  <a:gd name="connsiteY37" fmla="*/ 1325156 h 1436799"/>
                  <a:gd name="connsiteX38" fmla="*/ 1017996 w 1105087"/>
                  <a:gd name="connsiteY38" fmla="*/ 1405475 h 1436799"/>
                  <a:gd name="connsiteX39" fmla="*/ 949749 w 1105087"/>
                  <a:gd name="connsiteY39" fmla="*/ 1434830 h 1436799"/>
                  <a:gd name="connsiteX40" fmla="*/ 856573 w 1105087"/>
                  <a:gd name="connsiteY40" fmla="*/ 1420968 h 1436799"/>
                  <a:gd name="connsiteX41" fmla="*/ 800177 w 1105087"/>
                  <a:gd name="connsiteY41" fmla="*/ 1376935 h 1436799"/>
                  <a:gd name="connsiteX42" fmla="*/ 753180 w 1105087"/>
                  <a:gd name="connsiteY42" fmla="*/ 1289277 h 1436799"/>
                  <a:gd name="connsiteX43" fmla="*/ 743781 w 1105087"/>
                  <a:gd name="connsiteY43" fmla="*/ 1199581 h 1436799"/>
                  <a:gd name="connsiteX44" fmla="*/ 775657 w 1105087"/>
                  <a:gd name="connsiteY44" fmla="*/ 1091538 h 1436799"/>
                  <a:gd name="connsiteX45" fmla="*/ 829601 w 1105087"/>
                  <a:gd name="connsiteY45" fmla="*/ 1029974 h 1436799"/>
                  <a:gd name="connsiteX46" fmla="*/ 895805 w 1105087"/>
                  <a:gd name="connsiteY46" fmla="*/ 999803 h 1436799"/>
                  <a:gd name="connsiteX47" fmla="*/ 941576 w 1105087"/>
                  <a:gd name="connsiteY47" fmla="*/ 998070 h 1436799"/>
                  <a:gd name="connsiteX48" fmla="*/ 198235 w 1105087"/>
                  <a:gd name="connsiteY48" fmla="*/ 998070 h 1436799"/>
                  <a:gd name="connsiteX49" fmla="*/ 242780 w 1105087"/>
                  <a:gd name="connsiteY49" fmla="*/ 1010404 h 1436799"/>
                  <a:gd name="connsiteX50" fmla="*/ 308984 w 1105087"/>
                  <a:gd name="connsiteY50" fmla="*/ 1061775 h 1436799"/>
                  <a:gd name="connsiteX51" fmla="*/ 354755 w 1105087"/>
                  <a:gd name="connsiteY51" fmla="*/ 1157179 h 1436799"/>
                  <a:gd name="connsiteX52" fmla="*/ 360885 w 1105087"/>
                  <a:gd name="connsiteY52" fmla="*/ 1214666 h 1436799"/>
                  <a:gd name="connsiteX53" fmla="*/ 338408 w 1105087"/>
                  <a:gd name="connsiteY53" fmla="*/ 1325156 h 1436799"/>
                  <a:gd name="connsiteX54" fmla="*/ 274656 w 1105087"/>
                  <a:gd name="connsiteY54" fmla="*/ 1405475 h 1436799"/>
                  <a:gd name="connsiteX55" fmla="*/ 206409 w 1105087"/>
                  <a:gd name="connsiteY55" fmla="*/ 1434830 h 1436799"/>
                  <a:gd name="connsiteX56" fmla="*/ 113233 w 1105087"/>
                  <a:gd name="connsiteY56" fmla="*/ 1420968 h 1436799"/>
                  <a:gd name="connsiteX57" fmla="*/ 56836 w 1105087"/>
                  <a:gd name="connsiteY57" fmla="*/ 1376935 h 1436799"/>
                  <a:gd name="connsiteX58" fmla="*/ 9840 w 1105087"/>
                  <a:gd name="connsiteY58" fmla="*/ 1289277 h 1436799"/>
                  <a:gd name="connsiteX59" fmla="*/ 440 w 1105087"/>
                  <a:gd name="connsiteY59" fmla="*/ 1199581 h 1436799"/>
                  <a:gd name="connsiteX60" fmla="*/ 32316 w 1105087"/>
                  <a:gd name="connsiteY60" fmla="*/ 1091538 h 1436799"/>
                  <a:gd name="connsiteX61" fmla="*/ 86261 w 1105087"/>
                  <a:gd name="connsiteY61" fmla="*/ 1029974 h 1436799"/>
                  <a:gd name="connsiteX62" fmla="*/ 152465 w 1105087"/>
                  <a:gd name="connsiteY62" fmla="*/ 999803 h 1436799"/>
                  <a:gd name="connsiteX63" fmla="*/ 198235 w 1105087"/>
                  <a:gd name="connsiteY63" fmla="*/ 998070 h 1436799"/>
                  <a:gd name="connsiteX64" fmla="*/ 688148 w 1105087"/>
                  <a:gd name="connsiteY64" fmla="*/ 561948 h 1436799"/>
                  <a:gd name="connsiteX65" fmla="*/ 648507 w 1105087"/>
                  <a:gd name="connsiteY65" fmla="*/ 573363 h 1436799"/>
                  <a:gd name="connsiteX66" fmla="*/ 623170 w 1105087"/>
                  <a:gd name="connsiteY66" fmla="*/ 597011 h 1436799"/>
                  <a:gd name="connsiteX67" fmla="*/ 600693 w 1105087"/>
                  <a:gd name="connsiteY67" fmla="*/ 640228 h 1436799"/>
                  <a:gd name="connsiteX68" fmla="*/ 594972 w 1105087"/>
                  <a:gd name="connsiteY68" fmla="*/ 725032 h 1436799"/>
                  <a:gd name="connsiteX69" fmla="*/ 612545 w 1105087"/>
                  <a:gd name="connsiteY69" fmla="*/ 775995 h 1436799"/>
                  <a:gd name="connsiteX70" fmla="*/ 636247 w 1105087"/>
                  <a:gd name="connsiteY70" fmla="*/ 806166 h 1436799"/>
                  <a:gd name="connsiteX71" fmla="*/ 659950 w 1105087"/>
                  <a:gd name="connsiteY71" fmla="*/ 821659 h 1436799"/>
                  <a:gd name="connsiteX72" fmla="*/ 711442 w 1105087"/>
                  <a:gd name="connsiteY72" fmla="*/ 821251 h 1436799"/>
                  <a:gd name="connsiteX73" fmla="*/ 736371 w 1105087"/>
                  <a:gd name="connsiteY73" fmla="*/ 804127 h 1436799"/>
                  <a:gd name="connsiteX74" fmla="*/ 763343 w 1105087"/>
                  <a:gd name="connsiteY74" fmla="*/ 765395 h 1436799"/>
                  <a:gd name="connsiteX75" fmla="*/ 778055 w 1105087"/>
                  <a:gd name="connsiteY75" fmla="*/ 694453 h 1436799"/>
                  <a:gd name="connsiteX76" fmla="*/ 771516 w 1105087"/>
                  <a:gd name="connsiteY76" fmla="*/ 645528 h 1436799"/>
                  <a:gd name="connsiteX77" fmla="*/ 747405 w 1105087"/>
                  <a:gd name="connsiteY77" fmla="*/ 597826 h 1436799"/>
                  <a:gd name="connsiteX78" fmla="*/ 719207 w 1105087"/>
                  <a:gd name="connsiteY78" fmla="*/ 572140 h 1436799"/>
                  <a:gd name="connsiteX79" fmla="*/ 688148 w 1105087"/>
                  <a:gd name="connsiteY79" fmla="*/ 561948 h 1436799"/>
                  <a:gd name="connsiteX80" fmla="*/ 702451 w 1105087"/>
                  <a:gd name="connsiteY80" fmla="*/ 475411 h 1436799"/>
                  <a:gd name="connsiteX81" fmla="*/ 746996 w 1105087"/>
                  <a:gd name="connsiteY81" fmla="*/ 487744 h 1436799"/>
                  <a:gd name="connsiteX82" fmla="*/ 813201 w 1105087"/>
                  <a:gd name="connsiteY82" fmla="*/ 539116 h 1436799"/>
                  <a:gd name="connsiteX83" fmla="*/ 858971 w 1105087"/>
                  <a:gd name="connsiteY83" fmla="*/ 634520 h 1436799"/>
                  <a:gd name="connsiteX84" fmla="*/ 865101 w 1105087"/>
                  <a:gd name="connsiteY84" fmla="*/ 692007 h 1436799"/>
                  <a:gd name="connsiteX85" fmla="*/ 842625 w 1105087"/>
                  <a:gd name="connsiteY85" fmla="*/ 802497 h 1436799"/>
                  <a:gd name="connsiteX86" fmla="*/ 778872 w 1105087"/>
                  <a:gd name="connsiteY86" fmla="*/ 882815 h 1436799"/>
                  <a:gd name="connsiteX87" fmla="*/ 710625 w 1105087"/>
                  <a:gd name="connsiteY87" fmla="*/ 912171 h 1436799"/>
                  <a:gd name="connsiteX88" fmla="*/ 617449 w 1105087"/>
                  <a:gd name="connsiteY88" fmla="*/ 898308 h 1436799"/>
                  <a:gd name="connsiteX89" fmla="*/ 561052 w 1105087"/>
                  <a:gd name="connsiteY89" fmla="*/ 854276 h 1436799"/>
                  <a:gd name="connsiteX90" fmla="*/ 514056 w 1105087"/>
                  <a:gd name="connsiteY90" fmla="*/ 766618 h 1436799"/>
                  <a:gd name="connsiteX91" fmla="*/ 504656 w 1105087"/>
                  <a:gd name="connsiteY91" fmla="*/ 676922 h 1436799"/>
                  <a:gd name="connsiteX92" fmla="*/ 536532 w 1105087"/>
                  <a:gd name="connsiteY92" fmla="*/ 568879 h 1436799"/>
                  <a:gd name="connsiteX93" fmla="*/ 590477 w 1105087"/>
                  <a:gd name="connsiteY93" fmla="*/ 507314 h 1436799"/>
                  <a:gd name="connsiteX94" fmla="*/ 656681 w 1105087"/>
                  <a:gd name="connsiteY94" fmla="*/ 477144 h 1436799"/>
                  <a:gd name="connsiteX95" fmla="*/ 702451 w 1105087"/>
                  <a:gd name="connsiteY95" fmla="*/ 475411 h 1436799"/>
                  <a:gd name="connsiteX96" fmla="*/ 927979 w 1105087"/>
                  <a:gd name="connsiteY96" fmla="*/ 22833 h 1436799"/>
                  <a:gd name="connsiteX97" fmla="*/ 888339 w 1105087"/>
                  <a:gd name="connsiteY97" fmla="*/ 34248 h 1436799"/>
                  <a:gd name="connsiteX98" fmla="*/ 863001 w 1105087"/>
                  <a:gd name="connsiteY98" fmla="*/ 57896 h 1436799"/>
                  <a:gd name="connsiteX99" fmla="*/ 840525 w 1105087"/>
                  <a:gd name="connsiteY99" fmla="*/ 101113 h 1436799"/>
                  <a:gd name="connsiteX100" fmla="*/ 834803 w 1105087"/>
                  <a:gd name="connsiteY100" fmla="*/ 185917 h 1436799"/>
                  <a:gd name="connsiteX101" fmla="*/ 852376 w 1105087"/>
                  <a:gd name="connsiteY101" fmla="*/ 236880 h 1436799"/>
                  <a:gd name="connsiteX102" fmla="*/ 876079 w 1105087"/>
                  <a:gd name="connsiteY102" fmla="*/ 267051 h 1436799"/>
                  <a:gd name="connsiteX103" fmla="*/ 899781 w 1105087"/>
                  <a:gd name="connsiteY103" fmla="*/ 282544 h 1436799"/>
                  <a:gd name="connsiteX104" fmla="*/ 951273 w 1105087"/>
                  <a:gd name="connsiteY104" fmla="*/ 282136 h 1436799"/>
                  <a:gd name="connsiteX105" fmla="*/ 976202 w 1105087"/>
                  <a:gd name="connsiteY105" fmla="*/ 265012 h 1436799"/>
                  <a:gd name="connsiteX106" fmla="*/ 1003174 w 1105087"/>
                  <a:gd name="connsiteY106" fmla="*/ 226280 h 1436799"/>
                  <a:gd name="connsiteX107" fmla="*/ 1017886 w 1105087"/>
                  <a:gd name="connsiteY107" fmla="*/ 155338 h 1436799"/>
                  <a:gd name="connsiteX108" fmla="*/ 1011347 w 1105087"/>
                  <a:gd name="connsiteY108" fmla="*/ 106413 h 1436799"/>
                  <a:gd name="connsiteX109" fmla="*/ 987236 w 1105087"/>
                  <a:gd name="connsiteY109" fmla="*/ 58711 h 1436799"/>
                  <a:gd name="connsiteX110" fmla="*/ 959038 w 1105087"/>
                  <a:gd name="connsiteY110" fmla="*/ 33025 h 1436799"/>
                  <a:gd name="connsiteX111" fmla="*/ 927979 w 1105087"/>
                  <a:gd name="connsiteY111" fmla="*/ 22833 h 1436799"/>
                  <a:gd name="connsiteX112" fmla="*/ 744488 w 1105087"/>
                  <a:gd name="connsiteY112" fmla="*/ 137807 h 1436799"/>
                  <a:gd name="connsiteX113" fmla="*/ 1053032 w 1105087"/>
                  <a:gd name="connsiteY113" fmla="*/ 1 h 1436799"/>
                  <a:gd name="connsiteX114" fmla="*/ 1098802 w 1105087"/>
                  <a:gd name="connsiteY114" fmla="*/ 95405 h 1436799"/>
                  <a:gd name="connsiteX115" fmla="*/ 1104932 w 1105087"/>
                  <a:gd name="connsiteY115" fmla="*/ 152892 h 1436799"/>
                  <a:gd name="connsiteX116" fmla="*/ 1082456 w 1105087"/>
                  <a:gd name="connsiteY116" fmla="*/ 263382 h 1436799"/>
                  <a:gd name="connsiteX117" fmla="*/ 1018703 w 1105087"/>
                  <a:gd name="connsiteY117" fmla="*/ 343701 h 1436799"/>
                  <a:gd name="connsiteX118" fmla="*/ 950456 w 1105087"/>
                  <a:gd name="connsiteY118" fmla="*/ 373056 h 1436799"/>
                  <a:gd name="connsiteX119" fmla="*/ 857280 w 1105087"/>
                  <a:gd name="connsiteY119" fmla="*/ 359194 h 1436799"/>
                  <a:gd name="connsiteX120" fmla="*/ 800884 w 1105087"/>
                  <a:gd name="connsiteY120" fmla="*/ 315161 h 1436799"/>
                  <a:gd name="connsiteX121" fmla="*/ 753887 w 1105087"/>
                  <a:gd name="connsiteY121" fmla="*/ 227503 h 1436799"/>
                  <a:gd name="connsiteX122" fmla="*/ 744488 w 1105087"/>
                  <a:gd name="connsiteY122" fmla="*/ 137807 h 1436799"/>
                  <a:gd name="connsiteX0" fmla="*/ 927272 w 1105087"/>
                  <a:gd name="connsiteY0" fmla="*/ 1084607 h 1436799"/>
                  <a:gd name="connsiteX1" fmla="*/ 887632 w 1105087"/>
                  <a:gd name="connsiteY1" fmla="*/ 1096023 h 1436799"/>
                  <a:gd name="connsiteX2" fmla="*/ 862294 w 1105087"/>
                  <a:gd name="connsiteY2" fmla="*/ 1119670 h 1436799"/>
                  <a:gd name="connsiteX3" fmla="*/ 839818 w 1105087"/>
                  <a:gd name="connsiteY3" fmla="*/ 1162887 h 1436799"/>
                  <a:gd name="connsiteX4" fmla="*/ 834096 w 1105087"/>
                  <a:gd name="connsiteY4" fmla="*/ 1247691 h 1436799"/>
                  <a:gd name="connsiteX5" fmla="*/ 851669 w 1105087"/>
                  <a:gd name="connsiteY5" fmla="*/ 1298655 h 1436799"/>
                  <a:gd name="connsiteX6" fmla="*/ 875372 w 1105087"/>
                  <a:gd name="connsiteY6" fmla="*/ 1328825 h 1436799"/>
                  <a:gd name="connsiteX7" fmla="*/ 899074 w 1105087"/>
                  <a:gd name="connsiteY7" fmla="*/ 1344318 h 1436799"/>
                  <a:gd name="connsiteX8" fmla="*/ 950566 w 1105087"/>
                  <a:gd name="connsiteY8" fmla="*/ 1343911 h 1436799"/>
                  <a:gd name="connsiteX9" fmla="*/ 975495 w 1105087"/>
                  <a:gd name="connsiteY9" fmla="*/ 1326787 h 1436799"/>
                  <a:gd name="connsiteX10" fmla="*/ 1002467 w 1105087"/>
                  <a:gd name="connsiteY10" fmla="*/ 1288054 h 1436799"/>
                  <a:gd name="connsiteX11" fmla="*/ 1017179 w 1105087"/>
                  <a:gd name="connsiteY11" fmla="*/ 1217113 h 1436799"/>
                  <a:gd name="connsiteX12" fmla="*/ 1010640 w 1105087"/>
                  <a:gd name="connsiteY12" fmla="*/ 1168187 h 1436799"/>
                  <a:gd name="connsiteX13" fmla="*/ 986529 w 1105087"/>
                  <a:gd name="connsiteY13" fmla="*/ 1120485 h 1436799"/>
                  <a:gd name="connsiteX14" fmla="*/ 958331 w 1105087"/>
                  <a:gd name="connsiteY14" fmla="*/ 1094800 h 1436799"/>
                  <a:gd name="connsiteX15" fmla="*/ 927272 w 1105087"/>
                  <a:gd name="connsiteY15" fmla="*/ 1084607 h 1436799"/>
                  <a:gd name="connsiteX16" fmla="*/ 183932 w 1105087"/>
                  <a:gd name="connsiteY16" fmla="*/ 1084607 h 1436799"/>
                  <a:gd name="connsiteX17" fmla="*/ 144291 w 1105087"/>
                  <a:gd name="connsiteY17" fmla="*/ 1096023 h 1436799"/>
                  <a:gd name="connsiteX18" fmla="*/ 118954 w 1105087"/>
                  <a:gd name="connsiteY18" fmla="*/ 1119670 h 1436799"/>
                  <a:gd name="connsiteX19" fmla="*/ 96477 w 1105087"/>
                  <a:gd name="connsiteY19" fmla="*/ 1162887 h 1436799"/>
                  <a:gd name="connsiteX20" fmla="*/ 90756 w 1105087"/>
                  <a:gd name="connsiteY20" fmla="*/ 1247691 h 1436799"/>
                  <a:gd name="connsiteX21" fmla="*/ 108329 w 1105087"/>
                  <a:gd name="connsiteY21" fmla="*/ 1298655 h 1436799"/>
                  <a:gd name="connsiteX22" fmla="*/ 132031 w 1105087"/>
                  <a:gd name="connsiteY22" fmla="*/ 1328825 h 1436799"/>
                  <a:gd name="connsiteX23" fmla="*/ 155734 w 1105087"/>
                  <a:gd name="connsiteY23" fmla="*/ 1344318 h 1436799"/>
                  <a:gd name="connsiteX24" fmla="*/ 207226 w 1105087"/>
                  <a:gd name="connsiteY24" fmla="*/ 1343911 h 1436799"/>
                  <a:gd name="connsiteX25" fmla="*/ 232155 w 1105087"/>
                  <a:gd name="connsiteY25" fmla="*/ 1326787 h 1436799"/>
                  <a:gd name="connsiteX26" fmla="*/ 259127 w 1105087"/>
                  <a:gd name="connsiteY26" fmla="*/ 1288054 h 1436799"/>
                  <a:gd name="connsiteX27" fmla="*/ 273839 w 1105087"/>
                  <a:gd name="connsiteY27" fmla="*/ 1217113 h 1436799"/>
                  <a:gd name="connsiteX28" fmla="*/ 267300 w 1105087"/>
                  <a:gd name="connsiteY28" fmla="*/ 1168187 h 1436799"/>
                  <a:gd name="connsiteX29" fmla="*/ 243189 w 1105087"/>
                  <a:gd name="connsiteY29" fmla="*/ 1120485 h 1436799"/>
                  <a:gd name="connsiteX30" fmla="*/ 214991 w 1105087"/>
                  <a:gd name="connsiteY30" fmla="*/ 1094800 h 1436799"/>
                  <a:gd name="connsiteX31" fmla="*/ 183932 w 1105087"/>
                  <a:gd name="connsiteY31" fmla="*/ 1084607 h 1436799"/>
                  <a:gd name="connsiteX32" fmla="*/ 941576 w 1105087"/>
                  <a:gd name="connsiteY32" fmla="*/ 998070 h 1436799"/>
                  <a:gd name="connsiteX33" fmla="*/ 986120 w 1105087"/>
                  <a:gd name="connsiteY33" fmla="*/ 1010404 h 1436799"/>
                  <a:gd name="connsiteX34" fmla="*/ 1052325 w 1105087"/>
                  <a:gd name="connsiteY34" fmla="*/ 1061775 h 1436799"/>
                  <a:gd name="connsiteX35" fmla="*/ 1098095 w 1105087"/>
                  <a:gd name="connsiteY35" fmla="*/ 1157179 h 1436799"/>
                  <a:gd name="connsiteX36" fmla="*/ 1104225 w 1105087"/>
                  <a:gd name="connsiteY36" fmla="*/ 1214666 h 1436799"/>
                  <a:gd name="connsiteX37" fmla="*/ 1081749 w 1105087"/>
                  <a:gd name="connsiteY37" fmla="*/ 1325156 h 1436799"/>
                  <a:gd name="connsiteX38" fmla="*/ 1017996 w 1105087"/>
                  <a:gd name="connsiteY38" fmla="*/ 1405475 h 1436799"/>
                  <a:gd name="connsiteX39" fmla="*/ 949749 w 1105087"/>
                  <a:gd name="connsiteY39" fmla="*/ 1434830 h 1436799"/>
                  <a:gd name="connsiteX40" fmla="*/ 856573 w 1105087"/>
                  <a:gd name="connsiteY40" fmla="*/ 1420968 h 1436799"/>
                  <a:gd name="connsiteX41" fmla="*/ 800177 w 1105087"/>
                  <a:gd name="connsiteY41" fmla="*/ 1376935 h 1436799"/>
                  <a:gd name="connsiteX42" fmla="*/ 753180 w 1105087"/>
                  <a:gd name="connsiteY42" fmla="*/ 1289277 h 1436799"/>
                  <a:gd name="connsiteX43" fmla="*/ 743781 w 1105087"/>
                  <a:gd name="connsiteY43" fmla="*/ 1199581 h 1436799"/>
                  <a:gd name="connsiteX44" fmla="*/ 775657 w 1105087"/>
                  <a:gd name="connsiteY44" fmla="*/ 1091538 h 1436799"/>
                  <a:gd name="connsiteX45" fmla="*/ 829601 w 1105087"/>
                  <a:gd name="connsiteY45" fmla="*/ 1029974 h 1436799"/>
                  <a:gd name="connsiteX46" fmla="*/ 895805 w 1105087"/>
                  <a:gd name="connsiteY46" fmla="*/ 999803 h 1436799"/>
                  <a:gd name="connsiteX47" fmla="*/ 941576 w 1105087"/>
                  <a:gd name="connsiteY47" fmla="*/ 998070 h 1436799"/>
                  <a:gd name="connsiteX48" fmla="*/ 198235 w 1105087"/>
                  <a:gd name="connsiteY48" fmla="*/ 998070 h 1436799"/>
                  <a:gd name="connsiteX49" fmla="*/ 242780 w 1105087"/>
                  <a:gd name="connsiteY49" fmla="*/ 1010404 h 1436799"/>
                  <a:gd name="connsiteX50" fmla="*/ 308984 w 1105087"/>
                  <a:gd name="connsiteY50" fmla="*/ 1061775 h 1436799"/>
                  <a:gd name="connsiteX51" fmla="*/ 354755 w 1105087"/>
                  <a:gd name="connsiteY51" fmla="*/ 1157179 h 1436799"/>
                  <a:gd name="connsiteX52" fmla="*/ 360885 w 1105087"/>
                  <a:gd name="connsiteY52" fmla="*/ 1214666 h 1436799"/>
                  <a:gd name="connsiteX53" fmla="*/ 338408 w 1105087"/>
                  <a:gd name="connsiteY53" fmla="*/ 1325156 h 1436799"/>
                  <a:gd name="connsiteX54" fmla="*/ 274656 w 1105087"/>
                  <a:gd name="connsiteY54" fmla="*/ 1405475 h 1436799"/>
                  <a:gd name="connsiteX55" fmla="*/ 206409 w 1105087"/>
                  <a:gd name="connsiteY55" fmla="*/ 1434830 h 1436799"/>
                  <a:gd name="connsiteX56" fmla="*/ 113233 w 1105087"/>
                  <a:gd name="connsiteY56" fmla="*/ 1420968 h 1436799"/>
                  <a:gd name="connsiteX57" fmla="*/ 56836 w 1105087"/>
                  <a:gd name="connsiteY57" fmla="*/ 1376935 h 1436799"/>
                  <a:gd name="connsiteX58" fmla="*/ 9840 w 1105087"/>
                  <a:gd name="connsiteY58" fmla="*/ 1289277 h 1436799"/>
                  <a:gd name="connsiteX59" fmla="*/ 440 w 1105087"/>
                  <a:gd name="connsiteY59" fmla="*/ 1199581 h 1436799"/>
                  <a:gd name="connsiteX60" fmla="*/ 32316 w 1105087"/>
                  <a:gd name="connsiteY60" fmla="*/ 1091538 h 1436799"/>
                  <a:gd name="connsiteX61" fmla="*/ 86261 w 1105087"/>
                  <a:gd name="connsiteY61" fmla="*/ 1029974 h 1436799"/>
                  <a:gd name="connsiteX62" fmla="*/ 152465 w 1105087"/>
                  <a:gd name="connsiteY62" fmla="*/ 999803 h 1436799"/>
                  <a:gd name="connsiteX63" fmla="*/ 198235 w 1105087"/>
                  <a:gd name="connsiteY63" fmla="*/ 998070 h 1436799"/>
                  <a:gd name="connsiteX64" fmla="*/ 688148 w 1105087"/>
                  <a:gd name="connsiteY64" fmla="*/ 561948 h 1436799"/>
                  <a:gd name="connsiteX65" fmla="*/ 648507 w 1105087"/>
                  <a:gd name="connsiteY65" fmla="*/ 573363 h 1436799"/>
                  <a:gd name="connsiteX66" fmla="*/ 623170 w 1105087"/>
                  <a:gd name="connsiteY66" fmla="*/ 597011 h 1436799"/>
                  <a:gd name="connsiteX67" fmla="*/ 600693 w 1105087"/>
                  <a:gd name="connsiteY67" fmla="*/ 640228 h 1436799"/>
                  <a:gd name="connsiteX68" fmla="*/ 594972 w 1105087"/>
                  <a:gd name="connsiteY68" fmla="*/ 725032 h 1436799"/>
                  <a:gd name="connsiteX69" fmla="*/ 612545 w 1105087"/>
                  <a:gd name="connsiteY69" fmla="*/ 775995 h 1436799"/>
                  <a:gd name="connsiteX70" fmla="*/ 636247 w 1105087"/>
                  <a:gd name="connsiteY70" fmla="*/ 806166 h 1436799"/>
                  <a:gd name="connsiteX71" fmla="*/ 659950 w 1105087"/>
                  <a:gd name="connsiteY71" fmla="*/ 821659 h 1436799"/>
                  <a:gd name="connsiteX72" fmla="*/ 711442 w 1105087"/>
                  <a:gd name="connsiteY72" fmla="*/ 821251 h 1436799"/>
                  <a:gd name="connsiteX73" fmla="*/ 736371 w 1105087"/>
                  <a:gd name="connsiteY73" fmla="*/ 804127 h 1436799"/>
                  <a:gd name="connsiteX74" fmla="*/ 763343 w 1105087"/>
                  <a:gd name="connsiteY74" fmla="*/ 765395 h 1436799"/>
                  <a:gd name="connsiteX75" fmla="*/ 778055 w 1105087"/>
                  <a:gd name="connsiteY75" fmla="*/ 694453 h 1436799"/>
                  <a:gd name="connsiteX76" fmla="*/ 771516 w 1105087"/>
                  <a:gd name="connsiteY76" fmla="*/ 645528 h 1436799"/>
                  <a:gd name="connsiteX77" fmla="*/ 747405 w 1105087"/>
                  <a:gd name="connsiteY77" fmla="*/ 597826 h 1436799"/>
                  <a:gd name="connsiteX78" fmla="*/ 719207 w 1105087"/>
                  <a:gd name="connsiteY78" fmla="*/ 572140 h 1436799"/>
                  <a:gd name="connsiteX79" fmla="*/ 688148 w 1105087"/>
                  <a:gd name="connsiteY79" fmla="*/ 561948 h 1436799"/>
                  <a:gd name="connsiteX80" fmla="*/ 702451 w 1105087"/>
                  <a:gd name="connsiteY80" fmla="*/ 475411 h 1436799"/>
                  <a:gd name="connsiteX81" fmla="*/ 746996 w 1105087"/>
                  <a:gd name="connsiteY81" fmla="*/ 487744 h 1436799"/>
                  <a:gd name="connsiteX82" fmla="*/ 813201 w 1105087"/>
                  <a:gd name="connsiteY82" fmla="*/ 539116 h 1436799"/>
                  <a:gd name="connsiteX83" fmla="*/ 858971 w 1105087"/>
                  <a:gd name="connsiteY83" fmla="*/ 634520 h 1436799"/>
                  <a:gd name="connsiteX84" fmla="*/ 865101 w 1105087"/>
                  <a:gd name="connsiteY84" fmla="*/ 692007 h 1436799"/>
                  <a:gd name="connsiteX85" fmla="*/ 842625 w 1105087"/>
                  <a:gd name="connsiteY85" fmla="*/ 802497 h 1436799"/>
                  <a:gd name="connsiteX86" fmla="*/ 778872 w 1105087"/>
                  <a:gd name="connsiteY86" fmla="*/ 882815 h 1436799"/>
                  <a:gd name="connsiteX87" fmla="*/ 710625 w 1105087"/>
                  <a:gd name="connsiteY87" fmla="*/ 912171 h 1436799"/>
                  <a:gd name="connsiteX88" fmla="*/ 617449 w 1105087"/>
                  <a:gd name="connsiteY88" fmla="*/ 898308 h 1436799"/>
                  <a:gd name="connsiteX89" fmla="*/ 561052 w 1105087"/>
                  <a:gd name="connsiteY89" fmla="*/ 854276 h 1436799"/>
                  <a:gd name="connsiteX90" fmla="*/ 514056 w 1105087"/>
                  <a:gd name="connsiteY90" fmla="*/ 766618 h 1436799"/>
                  <a:gd name="connsiteX91" fmla="*/ 504656 w 1105087"/>
                  <a:gd name="connsiteY91" fmla="*/ 676922 h 1436799"/>
                  <a:gd name="connsiteX92" fmla="*/ 536532 w 1105087"/>
                  <a:gd name="connsiteY92" fmla="*/ 568879 h 1436799"/>
                  <a:gd name="connsiteX93" fmla="*/ 590477 w 1105087"/>
                  <a:gd name="connsiteY93" fmla="*/ 507314 h 1436799"/>
                  <a:gd name="connsiteX94" fmla="*/ 656681 w 1105087"/>
                  <a:gd name="connsiteY94" fmla="*/ 477144 h 1436799"/>
                  <a:gd name="connsiteX95" fmla="*/ 702451 w 1105087"/>
                  <a:gd name="connsiteY95" fmla="*/ 475411 h 1436799"/>
                  <a:gd name="connsiteX96" fmla="*/ 959038 w 1105087"/>
                  <a:gd name="connsiteY96" fmla="*/ 33025 h 1436799"/>
                  <a:gd name="connsiteX97" fmla="*/ 888339 w 1105087"/>
                  <a:gd name="connsiteY97" fmla="*/ 34248 h 1436799"/>
                  <a:gd name="connsiteX98" fmla="*/ 863001 w 1105087"/>
                  <a:gd name="connsiteY98" fmla="*/ 57896 h 1436799"/>
                  <a:gd name="connsiteX99" fmla="*/ 840525 w 1105087"/>
                  <a:gd name="connsiteY99" fmla="*/ 101113 h 1436799"/>
                  <a:gd name="connsiteX100" fmla="*/ 834803 w 1105087"/>
                  <a:gd name="connsiteY100" fmla="*/ 185917 h 1436799"/>
                  <a:gd name="connsiteX101" fmla="*/ 852376 w 1105087"/>
                  <a:gd name="connsiteY101" fmla="*/ 236880 h 1436799"/>
                  <a:gd name="connsiteX102" fmla="*/ 876079 w 1105087"/>
                  <a:gd name="connsiteY102" fmla="*/ 267051 h 1436799"/>
                  <a:gd name="connsiteX103" fmla="*/ 899781 w 1105087"/>
                  <a:gd name="connsiteY103" fmla="*/ 282544 h 1436799"/>
                  <a:gd name="connsiteX104" fmla="*/ 951273 w 1105087"/>
                  <a:gd name="connsiteY104" fmla="*/ 282136 h 1436799"/>
                  <a:gd name="connsiteX105" fmla="*/ 976202 w 1105087"/>
                  <a:gd name="connsiteY105" fmla="*/ 265012 h 1436799"/>
                  <a:gd name="connsiteX106" fmla="*/ 1003174 w 1105087"/>
                  <a:gd name="connsiteY106" fmla="*/ 226280 h 1436799"/>
                  <a:gd name="connsiteX107" fmla="*/ 1017886 w 1105087"/>
                  <a:gd name="connsiteY107" fmla="*/ 155338 h 1436799"/>
                  <a:gd name="connsiteX108" fmla="*/ 1011347 w 1105087"/>
                  <a:gd name="connsiteY108" fmla="*/ 106413 h 1436799"/>
                  <a:gd name="connsiteX109" fmla="*/ 987236 w 1105087"/>
                  <a:gd name="connsiteY109" fmla="*/ 58711 h 1436799"/>
                  <a:gd name="connsiteX110" fmla="*/ 959038 w 1105087"/>
                  <a:gd name="connsiteY110" fmla="*/ 33025 h 1436799"/>
                  <a:gd name="connsiteX111" fmla="*/ 744488 w 1105087"/>
                  <a:gd name="connsiteY111" fmla="*/ 137807 h 1436799"/>
                  <a:gd name="connsiteX112" fmla="*/ 1053032 w 1105087"/>
                  <a:gd name="connsiteY112" fmla="*/ 1 h 1436799"/>
                  <a:gd name="connsiteX113" fmla="*/ 1098802 w 1105087"/>
                  <a:gd name="connsiteY113" fmla="*/ 95405 h 1436799"/>
                  <a:gd name="connsiteX114" fmla="*/ 1104932 w 1105087"/>
                  <a:gd name="connsiteY114" fmla="*/ 152892 h 1436799"/>
                  <a:gd name="connsiteX115" fmla="*/ 1082456 w 1105087"/>
                  <a:gd name="connsiteY115" fmla="*/ 263382 h 1436799"/>
                  <a:gd name="connsiteX116" fmla="*/ 1018703 w 1105087"/>
                  <a:gd name="connsiteY116" fmla="*/ 343701 h 1436799"/>
                  <a:gd name="connsiteX117" fmla="*/ 950456 w 1105087"/>
                  <a:gd name="connsiteY117" fmla="*/ 373056 h 1436799"/>
                  <a:gd name="connsiteX118" fmla="*/ 857280 w 1105087"/>
                  <a:gd name="connsiteY118" fmla="*/ 359194 h 1436799"/>
                  <a:gd name="connsiteX119" fmla="*/ 800884 w 1105087"/>
                  <a:gd name="connsiteY119" fmla="*/ 315161 h 1436799"/>
                  <a:gd name="connsiteX120" fmla="*/ 753887 w 1105087"/>
                  <a:gd name="connsiteY120" fmla="*/ 227503 h 1436799"/>
                  <a:gd name="connsiteX121" fmla="*/ 744488 w 1105087"/>
                  <a:gd name="connsiteY121" fmla="*/ 137807 h 1436799"/>
                  <a:gd name="connsiteX0" fmla="*/ 927272 w 1105087"/>
                  <a:gd name="connsiteY0" fmla="*/ 1054118 h 1406310"/>
                  <a:gd name="connsiteX1" fmla="*/ 887632 w 1105087"/>
                  <a:gd name="connsiteY1" fmla="*/ 1065534 h 1406310"/>
                  <a:gd name="connsiteX2" fmla="*/ 862294 w 1105087"/>
                  <a:gd name="connsiteY2" fmla="*/ 1089181 h 1406310"/>
                  <a:gd name="connsiteX3" fmla="*/ 839818 w 1105087"/>
                  <a:gd name="connsiteY3" fmla="*/ 1132398 h 1406310"/>
                  <a:gd name="connsiteX4" fmla="*/ 834096 w 1105087"/>
                  <a:gd name="connsiteY4" fmla="*/ 1217202 h 1406310"/>
                  <a:gd name="connsiteX5" fmla="*/ 851669 w 1105087"/>
                  <a:gd name="connsiteY5" fmla="*/ 1268166 h 1406310"/>
                  <a:gd name="connsiteX6" fmla="*/ 875372 w 1105087"/>
                  <a:gd name="connsiteY6" fmla="*/ 1298336 h 1406310"/>
                  <a:gd name="connsiteX7" fmla="*/ 899074 w 1105087"/>
                  <a:gd name="connsiteY7" fmla="*/ 1313829 h 1406310"/>
                  <a:gd name="connsiteX8" fmla="*/ 950566 w 1105087"/>
                  <a:gd name="connsiteY8" fmla="*/ 1313422 h 1406310"/>
                  <a:gd name="connsiteX9" fmla="*/ 975495 w 1105087"/>
                  <a:gd name="connsiteY9" fmla="*/ 1296298 h 1406310"/>
                  <a:gd name="connsiteX10" fmla="*/ 1002467 w 1105087"/>
                  <a:gd name="connsiteY10" fmla="*/ 1257565 h 1406310"/>
                  <a:gd name="connsiteX11" fmla="*/ 1017179 w 1105087"/>
                  <a:gd name="connsiteY11" fmla="*/ 1186624 h 1406310"/>
                  <a:gd name="connsiteX12" fmla="*/ 1010640 w 1105087"/>
                  <a:gd name="connsiteY12" fmla="*/ 1137698 h 1406310"/>
                  <a:gd name="connsiteX13" fmla="*/ 986529 w 1105087"/>
                  <a:gd name="connsiteY13" fmla="*/ 1089996 h 1406310"/>
                  <a:gd name="connsiteX14" fmla="*/ 958331 w 1105087"/>
                  <a:gd name="connsiteY14" fmla="*/ 1064311 h 1406310"/>
                  <a:gd name="connsiteX15" fmla="*/ 927272 w 1105087"/>
                  <a:gd name="connsiteY15" fmla="*/ 1054118 h 1406310"/>
                  <a:gd name="connsiteX16" fmla="*/ 183932 w 1105087"/>
                  <a:gd name="connsiteY16" fmla="*/ 1054118 h 1406310"/>
                  <a:gd name="connsiteX17" fmla="*/ 144291 w 1105087"/>
                  <a:gd name="connsiteY17" fmla="*/ 1065534 h 1406310"/>
                  <a:gd name="connsiteX18" fmla="*/ 118954 w 1105087"/>
                  <a:gd name="connsiteY18" fmla="*/ 1089181 h 1406310"/>
                  <a:gd name="connsiteX19" fmla="*/ 96477 w 1105087"/>
                  <a:gd name="connsiteY19" fmla="*/ 1132398 h 1406310"/>
                  <a:gd name="connsiteX20" fmla="*/ 90756 w 1105087"/>
                  <a:gd name="connsiteY20" fmla="*/ 1217202 h 1406310"/>
                  <a:gd name="connsiteX21" fmla="*/ 108329 w 1105087"/>
                  <a:gd name="connsiteY21" fmla="*/ 1268166 h 1406310"/>
                  <a:gd name="connsiteX22" fmla="*/ 132031 w 1105087"/>
                  <a:gd name="connsiteY22" fmla="*/ 1298336 h 1406310"/>
                  <a:gd name="connsiteX23" fmla="*/ 155734 w 1105087"/>
                  <a:gd name="connsiteY23" fmla="*/ 1313829 h 1406310"/>
                  <a:gd name="connsiteX24" fmla="*/ 207226 w 1105087"/>
                  <a:gd name="connsiteY24" fmla="*/ 1313422 h 1406310"/>
                  <a:gd name="connsiteX25" fmla="*/ 232155 w 1105087"/>
                  <a:gd name="connsiteY25" fmla="*/ 1296298 h 1406310"/>
                  <a:gd name="connsiteX26" fmla="*/ 259127 w 1105087"/>
                  <a:gd name="connsiteY26" fmla="*/ 1257565 h 1406310"/>
                  <a:gd name="connsiteX27" fmla="*/ 273839 w 1105087"/>
                  <a:gd name="connsiteY27" fmla="*/ 1186624 h 1406310"/>
                  <a:gd name="connsiteX28" fmla="*/ 267300 w 1105087"/>
                  <a:gd name="connsiteY28" fmla="*/ 1137698 h 1406310"/>
                  <a:gd name="connsiteX29" fmla="*/ 243189 w 1105087"/>
                  <a:gd name="connsiteY29" fmla="*/ 1089996 h 1406310"/>
                  <a:gd name="connsiteX30" fmla="*/ 214991 w 1105087"/>
                  <a:gd name="connsiteY30" fmla="*/ 1064311 h 1406310"/>
                  <a:gd name="connsiteX31" fmla="*/ 183932 w 1105087"/>
                  <a:gd name="connsiteY31" fmla="*/ 1054118 h 1406310"/>
                  <a:gd name="connsiteX32" fmla="*/ 941576 w 1105087"/>
                  <a:gd name="connsiteY32" fmla="*/ 967581 h 1406310"/>
                  <a:gd name="connsiteX33" fmla="*/ 986120 w 1105087"/>
                  <a:gd name="connsiteY33" fmla="*/ 979915 h 1406310"/>
                  <a:gd name="connsiteX34" fmla="*/ 1052325 w 1105087"/>
                  <a:gd name="connsiteY34" fmla="*/ 1031286 h 1406310"/>
                  <a:gd name="connsiteX35" fmla="*/ 1098095 w 1105087"/>
                  <a:gd name="connsiteY35" fmla="*/ 1126690 h 1406310"/>
                  <a:gd name="connsiteX36" fmla="*/ 1104225 w 1105087"/>
                  <a:gd name="connsiteY36" fmla="*/ 1184177 h 1406310"/>
                  <a:gd name="connsiteX37" fmla="*/ 1081749 w 1105087"/>
                  <a:gd name="connsiteY37" fmla="*/ 1294667 h 1406310"/>
                  <a:gd name="connsiteX38" fmla="*/ 1017996 w 1105087"/>
                  <a:gd name="connsiteY38" fmla="*/ 1374986 h 1406310"/>
                  <a:gd name="connsiteX39" fmla="*/ 949749 w 1105087"/>
                  <a:gd name="connsiteY39" fmla="*/ 1404341 h 1406310"/>
                  <a:gd name="connsiteX40" fmla="*/ 856573 w 1105087"/>
                  <a:gd name="connsiteY40" fmla="*/ 1390479 h 1406310"/>
                  <a:gd name="connsiteX41" fmla="*/ 800177 w 1105087"/>
                  <a:gd name="connsiteY41" fmla="*/ 1346446 h 1406310"/>
                  <a:gd name="connsiteX42" fmla="*/ 753180 w 1105087"/>
                  <a:gd name="connsiteY42" fmla="*/ 1258788 h 1406310"/>
                  <a:gd name="connsiteX43" fmla="*/ 743781 w 1105087"/>
                  <a:gd name="connsiteY43" fmla="*/ 1169092 h 1406310"/>
                  <a:gd name="connsiteX44" fmla="*/ 775657 w 1105087"/>
                  <a:gd name="connsiteY44" fmla="*/ 1061049 h 1406310"/>
                  <a:gd name="connsiteX45" fmla="*/ 829601 w 1105087"/>
                  <a:gd name="connsiteY45" fmla="*/ 999485 h 1406310"/>
                  <a:gd name="connsiteX46" fmla="*/ 895805 w 1105087"/>
                  <a:gd name="connsiteY46" fmla="*/ 969314 h 1406310"/>
                  <a:gd name="connsiteX47" fmla="*/ 941576 w 1105087"/>
                  <a:gd name="connsiteY47" fmla="*/ 967581 h 1406310"/>
                  <a:gd name="connsiteX48" fmla="*/ 198235 w 1105087"/>
                  <a:gd name="connsiteY48" fmla="*/ 967581 h 1406310"/>
                  <a:gd name="connsiteX49" fmla="*/ 242780 w 1105087"/>
                  <a:gd name="connsiteY49" fmla="*/ 979915 h 1406310"/>
                  <a:gd name="connsiteX50" fmla="*/ 308984 w 1105087"/>
                  <a:gd name="connsiteY50" fmla="*/ 1031286 h 1406310"/>
                  <a:gd name="connsiteX51" fmla="*/ 354755 w 1105087"/>
                  <a:gd name="connsiteY51" fmla="*/ 1126690 h 1406310"/>
                  <a:gd name="connsiteX52" fmla="*/ 360885 w 1105087"/>
                  <a:gd name="connsiteY52" fmla="*/ 1184177 h 1406310"/>
                  <a:gd name="connsiteX53" fmla="*/ 338408 w 1105087"/>
                  <a:gd name="connsiteY53" fmla="*/ 1294667 h 1406310"/>
                  <a:gd name="connsiteX54" fmla="*/ 274656 w 1105087"/>
                  <a:gd name="connsiteY54" fmla="*/ 1374986 h 1406310"/>
                  <a:gd name="connsiteX55" fmla="*/ 206409 w 1105087"/>
                  <a:gd name="connsiteY55" fmla="*/ 1404341 h 1406310"/>
                  <a:gd name="connsiteX56" fmla="*/ 113233 w 1105087"/>
                  <a:gd name="connsiteY56" fmla="*/ 1390479 h 1406310"/>
                  <a:gd name="connsiteX57" fmla="*/ 56836 w 1105087"/>
                  <a:gd name="connsiteY57" fmla="*/ 1346446 h 1406310"/>
                  <a:gd name="connsiteX58" fmla="*/ 9840 w 1105087"/>
                  <a:gd name="connsiteY58" fmla="*/ 1258788 h 1406310"/>
                  <a:gd name="connsiteX59" fmla="*/ 440 w 1105087"/>
                  <a:gd name="connsiteY59" fmla="*/ 1169092 h 1406310"/>
                  <a:gd name="connsiteX60" fmla="*/ 32316 w 1105087"/>
                  <a:gd name="connsiteY60" fmla="*/ 1061049 h 1406310"/>
                  <a:gd name="connsiteX61" fmla="*/ 86261 w 1105087"/>
                  <a:gd name="connsiteY61" fmla="*/ 999485 h 1406310"/>
                  <a:gd name="connsiteX62" fmla="*/ 152465 w 1105087"/>
                  <a:gd name="connsiteY62" fmla="*/ 969314 h 1406310"/>
                  <a:gd name="connsiteX63" fmla="*/ 198235 w 1105087"/>
                  <a:gd name="connsiteY63" fmla="*/ 967581 h 1406310"/>
                  <a:gd name="connsiteX64" fmla="*/ 688148 w 1105087"/>
                  <a:gd name="connsiteY64" fmla="*/ 531459 h 1406310"/>
                  <a:gd name="connsiteX65" fmla="*/ 648507 w 1105087"/>
                  <a:gd name="connsiteY65" fmla="*/ 542874 h 1406310"/>
                  <a:gd name="connsiteX66" fmla="*/ 623170 w 1105087"/>
                  <a:gd name="connsiteY66" fmla="*/ 566522 h 1406310"/>
                  <a:gd name="connsiteX67" fmla="*/ 600693 w 1105087"/>
                  <a:gd name="connsiteY67" fmla="*/ 609739 h 1406310"/>
                  <a:gd name="connsiteX68" fmla="*/ 594972 w 1105087"/>
                  <a:gd name="connsiteY68" fmla="*/ 694543 h 1406310"/>
                  <a:gd name="connsiteX69" fmla="*/ 612545 w 1105087"/>
                  <a:gd name="connsiteY69" fmla="*/ 745506 h 1406310"/>
                  <a:gd name="connsiteX70" fmla="*/ 636247 w 1105087"/>
                  <a:gd name="connsiteY70" fmla="*/ 775677 h 1406310"/>
                  <a:gd name="connsiteX71" fmla="*/ 659950 w 1105087"/>
                  <a:gd name="connsiteY71" fmla="*/ 791170 h 1406310"/>
                  <a:gd name="connsiteX72" fmla="*/ 711442 w 1105087"/>
                  <a:gd name="connsiteY72" fmla="*/ 790762 h 1406310"/>
                  <a:gd name="connsiteX73" fmla="*/ 736371 w 1105087"/>
                  <a:gd name="connsiteY73" fmla="*/ 773638 h 1406310"/>
                  <a:gd name="connsiteX74" fmla="*/ 763343 w 1105087"/>
                  <a:gd name="connsiteY74" fmla="*/ 734906 h 1406310"/>
                  <a:gd name="connsiteX75" fmla="*/ 778055 w 1105087"/>
                  <a:gd name="connsiteY75" fmla="*/ 663964 h 1406310"/>
                  <a:gd name="connsiteX76" fmla="*/ 771516 w 1105087"/>
                  <a:gd name="connsiteY76" fmla="*/ 615039 h 1406310"/>
                  <a:gd name="connsiteX77" fmla="*/ 747405 w 1105087"/>
                  <a:gd name="connsiteY77" fmla="*/ 567337 h 1406310"/>
                  <a:gd name="connsiteX78" fmla="*/ 719207 w 1105087"/>
                  <a:gd name="connsiteY78" fmla="*/ 541651 h 1406310"/>
                  <a:gd name="connsiteX79" fmla="*/ 688148 w 1105087"/>
                  <a:gd name="connsiteY79" fmla="*/ 531459 h 1406310"/>
                  <a:gd name="connsiteX80" fmla="*/ 702451 w 1105087"/>
                  <a:gd name="connsiteY80" fmla="*/ 444922 h 1406310"/>
                  <a:gd name="connsiteX81" fmla="*/ 746996 w 1105087"/>
                  <a:gd name="connsiteY81" fmla="*/ 457255 h 1406310"/>
                  <a:gd name="connsiteX82" fmla="*/ 813201 w 1105087"/>
                  <a:gd name="connsiteY82" fmla="*/ 508627 h 1406310"/>
                  <a:gd name="connsiteX83" fmla="*/ 858971 w 1105087"/>
                  <a:gd name="connsiteY83" fmla="*/ 604031 h 1406310"/>
                  <a:gd name="connsiteX84" fmla="*/ 865101 w 1105087"/>
                  <a:gd name="connsiteY84" fmla="*/ 661518 h 1406310"/>
                  <a:gd name="connsiteX85" fmla="*/ 842625 w 1105087"/>
                  <a:gd name="connsiteY85" fmla="*/ 772008 h 1406310"/>
                  <a:gd name="connsiteX86" fmla="*/ 778872 w 1105087"/>
                  <a:gd name="connsiteY86" fmla="*/ 852326 h 1406310"/>
                  <a:gd name="connsiteX87" fmla="*/ 710625 w 1105087"/>
                  <a:gd name="connsiteY87" fmla="*/ 881682 h 1406310"/>
                  <a:gd name="connsiteX88" fmla="*/ 617449 w 1105087"/>
                  <a:gd name="connsiteY88" fmla="*/ 867819 h 1406310"/>
                  <a:gd name="connsiteX89" fmla="*/ 561052 w 1105087"/>
                  <a:gd name="connsiteY89" fmla="*/ 823787 h 1406310"/>
                  <a:gd name="connsiteX90" fmla="*/ 514056 w 1105087"/>
                  <a:gd name="connsiteY90" fmla="*/ 736129 h 1406310"/>
                  <a:gd name="connsiteX91" fmla="*/ 504656 w 1105087"/>
                  <a:gd name="connsiteY91" fmla="*/ 646433 h 1406310"/>
                  <a:gd name="connsiteX92" fmla="*/ 536532 w 1105087"/>
                  <a:gd name="connsiteY92" fmla="*/ 538390 h 1406310"/>
                  <a:gd name="connsiteX93" fmla="*/ 590477 w 1105087"/>
                  <a:gd name="connsiteY93" fmla="*/ 476825 h 1406310"/>
                  <a:gd name="connsiteX94" fmla="*/ 656681 w 1105087"/>
                  <a:gd name="connsiteY94" fmla="*/ 446655 h 1406310"/>
                  <a:gd name="connsiteX95" fmla="*/ 702451 w 1105087"/>
                  <a:gd name="connsiteY95" fmla="*/ 444922 h 1406310"/>
                  <a:gd name="connsiteX96" fmla="*/ 959038 w 1105087"/>
                  <a:gd name="connsiteY96" fmla="*/ 2536 h 1406310"/>
                  <a:gd name="connsiteX97" fmla="*/ 888339 w 1105087"/>
                  <a:gd name="connsiteY97" fmla="*/ 3759 h 1406310"/>
                  <a:gd name="connsiteX98" fmla="*/ 863001 w 1105087"/>
                  <a:gd name="connsiteY98" fmla="*/ 27407 h 1406310"/>
                  <a:gd name="connsiteX99" fmla="*/ 840525 w 1105087"/>
                  <a:gd name="connsiteY99" fmla="*/ 70624 h 1406310"/>
                  <a:gd name="connsiteX100" fmla="*/ 834803 w 1105087"/>
                  <a:gd name="connsiteY100" fmla="*/ 155428 h 1406310"/>
                  <a:gd name="connsiteX101" fmla="*/ 852376 w 1105087"/>
                  <a:gd name="connsiteY101" fmla="*/ 206391 h 1406310"/>
                  <a:gd name="connsiteX102" fmla="*/ 876079 w 1105087"/>
                  <a:gd name="connsiteY102" fmla="*/ 236562 h 1406310"/>
                  <a:gd name="connsiteX103" fmla="*/ 899781 w 1105087"/>
                  <a:gd name="connsiteY103" fmla="*/ 252055 h 1406310"/>
                  <a:gd name="connsiteX104" fmla="*/ 951273 w 1105087"/>
                  <a:gd name="connsiteY104" fmla="*/ 251647 h 1406310"/>
                  <a:gd name="connsiteX105" fmla="*/ 976202 w 1105087"/>
                  <a:gd name="connsiteY105" fmla="*/ 234523 h 1406310"/>
                  <a:gd name="connsiteX106" fmla="*/ 1003174 w 1105087"/>
                  <a:gd name="connsiteY106" fmla="*/ 195791 h 1406310"/>
                  <a:gd name="connsiteX107" fmla="*/ 1017886 w 1105087"/>
                  <a:gd name="connsiteY107" fmla="*/ 124849 h 1406310"/>
                  <a:gd name="connsiteX108" fmla="*/ 1011347 w 1105087"/>
                  <a:gd name="connsiteY108" fmla="*/ 75924 h 1406310"/>
                  <a:gd name="connsiteX109" fmla="*/ 987236 w 1105087"/>
                  <a:gd name="connsiteY109" fmla="*/ 28222 h 1406310"/>
                  <a:gd name="connsiteX110" fmla="*/ 959038 w 1105087"/>
                  <a:gd name="connsiteY110" fmla="*/ 2536 h 1406310"/>
                  <a:gd name="connsiteX111" fmla="*/ 744488 w 1105087"/>
                  <a:gd name="connsiteY111" fmla="*/ 107318 h 1406310"/>
                  <a:gd name="connsiteX112" fmla="*/ 1098802 w 1105087"/>
                  <a:gd name="connsiteY112" fmla="*/ 64916 h 1406310"/>
                  <a:gd name="connsiteX113" fmla="*/ 1104932 w 1105087"/>
                  <a:gd name="connsiteY113" fmla="*/ 122403 h 1406310"/>
                  <a:gd name="connsiteX114" fmla="*/ 1082456 w 1105087"/>
                  <a:gd name="connsiteY114" fmla="*/ 232893 h 1406310"/>
                  <a:gd name="connsiteX115" fmla="*/ 1018703 w 1105087"/>
                  <a:gd name="connsiteY115" fmla="*/ 313212 h 1406310"/>
                  <a:gd name="connsiteX116" fmla="*/ 950456 w 1105087"/>
                  <a:gd name="connsiteY116" fmla="*/ 342567 h 1406310"/>
                  <a:gd name="connsiteX117" fmla="*/ 857280 w 1105087"/>
                  <a:gd name="connsiteY117" fmla="*/ 328705 h 1406310"/>
                  <a:gd name="connsiteX118" fmla="*/ 800884 w 1105087"/>
                  <a:gd name="connsiteY118" fmla="*/ 284672 h 1406310"/>
                  <a:gd name="connsiteX119" fmla="*/ 753887 w 1105087"/>
                  <a:gd name="connsiteY119" fmla="*/ 197014 h 1406310"/>
                  <a:gd name="connsiteX120" fmla="*/ 744488 w 1105087"/>
                  <a:gd name="connsiteY120" fmla="*/ 107318 h 1406310"/>
                  <a:gd name="connsiteX0" fmla="*/ 927272 w 1105087"/>
                  <a:gd name="connsiteY0" fmla="*/ 1050359 h 1402551"/>
                  <a:gd name="connsiteX1" fmla="*/ 887632 w 1105087"/>
                  <a:gd name="connsiteY1" fmla="*/ 1061775 h 1402551"/>
                  <a:gd name="connsiteX2" fmla="*/ 862294 w 1105087"/>
                  <a:gd name="connsiteY2" fmla="*/ 1085422 h 1402551"/>
                  <a:gd name="connsiteX3" fmla="*/ 839818 w 1105087"/>
                  <a:gd name="connsiteY3" fmla="*/ 1128639 h 1402551"/>
                  <a:gd name="connsiteX4" fmla="*/ 834096 w 1105087"/>
                  <a:gd name="connsiteY4" fmla="*/ 1213443 h 1402551"/>
                  <a:gd name="connsiteX5" fmla="*/ 851669 w 1105087"/>
                  <a:gd name="connsiteY5" fmla="*/ 1264407 h 1402551"/>
                  <a:gd name="connsiteX6" fmla="*/ 875372 w 1105087"/>
                  <a:gd name="connsiteY6" fmla="*/ 1294577 h 1402551"/>
                  <a:gd name="connsiteX7" fmla="*/ 899074 w 1105087"/>
                  <a:gd name="connsiteY7" fmla="*/ 1310070 h 1402551"/>
                  <a:gd name="connsiteX8" fmla="*/ 950566 w 1105087"/>
                  <a:gd name="connsiteY8" fmla="*/ 1309663 h 1402551"/>
                  <a:gd name="connsiteX9" fmla="*/ 975495 w 1105087"/>
                  <a:gd name="connsiteY9" fmla="*/ 1292539 h 1402551"/>
                  <a:gd name="connsiteX10" fmla="*/ 1002467 w 1105087"/>
                  <a:gd name="connsiteY10" fmla="*/ 1253806 h 1402551"/>
                  <a:gd name="connsiteX11" fmla="*/ 1017179 w 1105087"/>
                  <a:gd name="connsiteY11" fmla="*/ 1182865 h 1402551"/>
                  <a:gd name="connsiteX12" fmla="*/ 1010640 w 1105087"/>
                  <a:gd name="connsiteY12" fmla="*/ 1133939 h 1402551"/>
                  <a:gd name="connsiteX13" fmla="*/ 986529 w 1105087"/>
                  <a:gd name="connsiteY13" fmla="*/ 1086237 h 1402551"/>
                  <a:gd name="connsiteX14" fmla="*/ 958331 w 1105087"/>
                  <a:gd name="connsiteY14" fmla="*/ 1060552 h 1402551"/>
                  <a:gd name="connsiteX15" fmla="*/ 927272 w 1105087"/>
                  <a:gd name="connsiteY15" fmla="*/ 1050359 h 1402551"/>
                  <a:gd name="connsiteX16" fmla="*/ 183932 w 1105087"/>
                  <a:gd name="connsiteY16" fmla="*/ 1050359 h 1402551"/>
                  <a:gd name="connsiteX17" fmla="*/ 144291 w 1105087"/>
                  <a:gd name="connsiteY17" fmla="*/ 1061775 h 1402551"/>
                  <a:gd name="connsiteX18" fmla="*/ 118954 w 1105087"/>
                  <a:gd name="connsiteY18" fmla="*/ 1085422 h 1402551"/>
                  <a:gd name="connsiteX19" fmla="*/ 96477 w 1105087"/>
                  <a:gd name="connsiteY19" fmla="*/ 1128639 h 1402551"/>
                  <a:gd name="connsiteX20" fmla="*/ 90756 w 1105087"/>
                  <a:gd name="connsiteY20" fmla="*/ 1213443 h 1402551"/>
                  <a:gd name="connsiteX21" fmla="*/ 108329 w 1105087"/>
                  <a:gd name="connsiteY21" fmla="*/ 1264407 h 1402551"/>
                  <a:gd name="connsiteX22" fmla="*/ 132031 w 1105087"/>
                  <a:gd name="connsiteY22" fmla="*/ 1294577 h 1402551"/>
                  <a:gd name="connsiteX23" fmla="*/ 155734 w 1105087"/>
                  <a:gd name="connsiteY23" fmla="*/ 1310070 h 1402551"/>
                  <a:gd name="connsiteX24" fmla="*/ 207226 w 1105087"/>
                  <a:gd name="connsiteY24" fmla="*/ 1309663 h 1402551"/>
                  <a:gd name="connsiteX25" fmla="*/ 232155 w 1105087"/>
                  <a:gd name="connsiteY25" fmla="*/ 1292539 h 1402551"/>
                  <a:gd name="connsiteX26" fmla="*/ 259127 w 1105087"/>
                  <a:gd name="connsiteY26" fmla="*/ 1253806 h 1402551"/>
                  <a:gd name="connsiteX27" fmla="*/ 273839 w 1105087"/>
                  <a:gd name="connsiteY27" fmla="*/ 1182865 h 1402551"/>
                  <a:gd name="connsiteX28" fmla="*/ 267300 w 1105087"/>
                  <a:gd name="connsiteY28" fmla="*/ 1133939 h 1402551"/>
                  <a:gd name="connsiteX29" fmla="*/ 243189 w 1105087"/>
                  <a:gd name="connsiteY29" fmla="*/ 1086237 h 1402551"/>
                  <a:gd name="connsiteX30" fmla="*/ 214991 w 1105087"/>
                  <a:gd name="connsiteY30" fmla="*/ 1060552 h 1402551"/>
                  <a:gd name="connsiteX31" fmla="*/ 183932 w 1105087"/>
                  <a:gd name="connsiteY31" fmla="*/ 1050359 h 1402551"/>
                  <a:gd name="connsiteX32" fmla="*/ 941576 w 1105087"/>
                  <a:gd name="connsiteY32" fmla="*/ 963822 h 1402551"/>
                  <a:gd name="connsiteX33" fmla="*/ 986120 w 1105087"/>
                  <a:gd name="connsiteY33" fmla="*/ 976156 h 1402551"/>
                  <a:gd name="connsiteX34" fmla="*/ 1052325 w 1105087"/>
                  <a:gd name="connsiteY34" fmla="*/ 1027527 h 1402551"/>
                  <a:gd name="connsiteX35" fmla="*/ 1098095 w 1105087"/>
                  <a:gd name="connsiteY35" fmla="*/ 1122931 h 1402551"/>
                  <a:gd name="connsiteX36" fmla="*/ 1104225 w 1105087"/>
                  <a:gd name="connsiteY36" fmla="*/ 1180418 h 1402551"/>
                  <a:gd name="connsiteX37" fmla="*/ 1081749 w 1105087"/>
                  <a:gd name="connsiteY37" fmla="*/ 1290908 h 1402551"/>
                  <a:gd name="connsiteX38" fmla="*/ 1017996 w 1105087"/>
                  <a:gd name="connsiteY38" fmla="*/ 1371227 h 1402551"/>
                  <a:gd name="connsiteX39" fmla="*/ 949749 w 1105087"/>
                  <a:gd name="connsiteY39" fmla="*/ 1400582 h 1402551"/>
                  <a:gd name="connsiteX40" fmla="*/ 856573 w 1105087"/>
                  <a:gd name="connsiteY40" fmla="*/ 1386720 h 1402551"/>
                  <a:gd name="connsiteX41" fmla="*/ 800177 w 1105087"/>
                  <a:gd name="connsiteY41" fmla="*/ 1342687 h 1402551"/>
                  <a:gd name="connsiteX42" fmla="*/ 753180 w 1105087"/>
                  <a:gd name="connsiteY42" fmla="*/ 1255029 h 1402551"/>
                  <a:gd name="connsiteX43" fmla="*/ 743781 w 1105087"/>
                  <a:gd name="connsiteY43" fmla="*/ 1165333 h 1402551"/>
                  <a:gd name="connsiteX44" fmla="*/ 775657 w 1105087"/>
                  <a:gd name="connsiteY44" fmla="*/ 1057290 h 1402551"/>
                  <a:gd name="connsiteX45" fmla="*/ 829601 w 1105087"/>
                  <a:gd name="connsiteY45" fmla="*/ 995726 h 1402551"/>
                  <a:gd name="connsiteX46" fmla="*/ 895805 w 1105087"/>
                  <a:gd name="connsiteY46" fmla="*/ 965555 h 1402551"/>
                  <a:gd name="connsiteX47" fmla="*/ 941576 w 1105087"/>
                  <a:gd name="connsiteY47" fmla="*/ 963822 h 1402551"/>
                  <a:gd name="connsiteX48" fmla="*/ 198235 w 1105087"/>
                  <a:gd name="connsiteY48" fmla="*/ 963822 h 1402551"/>
                  <a:gd name="connsiteX49" fmla="*/ 242780 w 1105087"/>
                  <a:gd name="connsiteY49" fmla="*/ 976156 h 1402551"/>
                  <a:gd name="connsiteX50" fmla="*/ 308984 w 1105087"/>
                  <a:gd name="connsiteY50" fmla="*/ 1027527 h 1402551"/>
                  <a:gd name="connsiteX51" fmla="*/ 354755 w 1105087"/>
                  <a:gd name="connsiteY51" fmla="*/ 1122931 h 1402551"/>
                  <a:gd name="connsiteX52" fmla="*/ 360885 w 1105087"/>
                  <a:gd name="connsiteY52" fmla="*/ 1180418 h 1402551"/>
                  <a:gd name="connsiteX53" fmla="*/ 338408 w 1105087"/>
                  <a:gd name="connsiteY53" fmla="*/ 1290908 h 1402551"/>
                  <a:gd name="connsiteX54" fmla="*/ 274656 w 1105087"/>
                  <a:gd name="connsiteY54" fmla="*/ 1371227 h 1402551"/>
                  <a:gd name="connsiteX55" fmla="*/ 206409 w 1105087"/>
                  <a:gd name="connsiteY55" fmla="*/ 1400582 h 1402551"/>
                  <a:gd name="connsiteX56" fmla="*/ 113233 w 1105087"/>
                  <a:gd name="connsiteY56" fmla="*/ 1386720 h 1402551"/>
                  <a:gd name="connsiteX57" fmla="*/ 56836 w 1105087"/>
                  <a:gd name="connsiteY57" fmla="*/ 1342687 h 1402551"/>
                  <a:gd name="connsiteX58" fmla="*/ 9840 w 1105087"/>
                  <a:gd name="connsiteY58" fmla="*/ 1255029 h 1402551"/>
                  <a:gd name="connsiteX59" fmla="*/ 440 w 1105087"/>
                  <a:gd name="connsiteY59" fmla="*/ 1165333 h 1402551"/>
                  <a:gd name="connsiteX60" fmla="*/ 32316 w 1105087"/>
                  <a:gd name="connsiteY60" fmla="*/ 1057290 h 1402551"/>
                  <a:gd name="connsiteX61" fmla="*/ 86261 w 1105087"/>
                  <a:gd name="connsiteY61" fmla="*/ 995726 h 1402551"/>
                  <a:gd name="connsiteX62" fmla="*/ 152465 w 1105087"/>
                  <a:gd name="connsiteY62" fmla="*/ 965555 h 1402551"/>
                  <a:gd name="connsiteX63" fmla="*/ 198235 w 1105087"/>
                  <a:gd name="connsiteY63" fmla="*/ 963822 h 1402551"/>
                  <a:gd name="connsiteX64" fmla="*/ 688148 w 1105087"/>
                  <a:gd name="connsiteY64" fmla="*/ 527700 h 1402551"/>
                  <a:gd name="connsiteX65" fmla="*/ 648507 w 1105087"/>
                  <a:gd name="connsiteY65" fmla="*/ 539115 h 1402551"/>
                  <a:gd name="connsiteX66" fmla="*/ 623170 w 1105087"/>
                  <a:gd name="connsiteY66" fmla="*/ 562763 h 1402551"/>
                  <a:gd name="connsiteX67" fmla="*/ 600693 w 1105087"/>
                  <a:gd name="connsiteY67" fmla="*/ 605980 h 1402551"/>
                  <a:gd name="connsiteX68" fmla="*/ 594972 w 1105087"/>
                  <a:gd name="connsiteY68" fmla="*/ 690784 h 1402551"/>
                  <a:gd name="connsiteX69" fmla="*/ 612545 w 1105087"/>
                  <a:gd name="connsiteY69" fmla="*/ 741747 h 1402551"/>
                  <a:gd name="connsiteX70" fmla="*/ 636247 w 1105087"/>
                  <a:gd name="connsiteY70" fmla="*/ 771918 h 1402551"/>
                  <a:gd name="connsiteX71" fmla="*/ 659950 w 1105087"/>
                  <a:gd name="connsiteY71" fmla="*/ 787411 h 1402551"/>
                  <a:gd name="connsiteX72" fmla="*/ 711442 w 1105087"/>
                  <a:gd name="connsiteY72" fmla="*/ 787003 h 1402551"/>
                  <a:gd name="connsiteX73" fmla="*/ 736371 w 1105087"/>
                  <a:gd name="connsiteY73" fmla="*/ 769879 h 1402551"/>
                  <a:gd name="connsiteX74" fmla="*/ 763343 w 1105087"/>
                  <a:gd name="connsiteY74" fmla="*/ 731147 h 1402551"/>
                  <a:gd name="connsiteX75" fmla="*/ 778055 w 1105087"/>
                  <a:gd name="connsiteY75" fmla="*/ 660205 h 1402551"/>
                  <a:gd name="connsiteX76" fmla="*/ 771516 w 1105087"/>
                  <a:gd name="connsiteY76" fmla="*/ 611280 h 1402551"/>
                  <a:gd name="connsiteX77" fmla="*/ 747405 w 1105087"/>
                  <a:gd name="connsiteY77" fmla="*/ 563578 h 1402551"/>
                  <a:gd name="connsiteX78" fmla="*/ 719207 w 1105087"/>
                  <a:gd name="connsiteY78" fmla="*/ 537892 h 1402551"/>
                  <a:gd name="connsiteX79" fmla="*/ 688148 w 1105087"/>
                  <a:gd name="connsiteY79" fmla="*/ 527700 h 1402551"/>
                  <a:gd name="connsiteX80" fmla="*/ 702451 w 1105087"/>
                  <a:gd name="connsiteY80" fmla="*/ 441163 h 1402551"/>
                  <a:gd name="connsiteX81" fmla="*/ 746996 w 1105087"/>
                  <a:gd name="connsiteY81" fmla="*/ 453496 h 1402551"/>
                  <a:gd name="connsiteX82" fmla="*/ 813201 w 1105087"/>
                  <a:gd name="connsiteY82" fmla="*/ 504868 h 1402551"/>
                  <a:gd name="connsiteX83" fmla="*/ 858971 w 1105087"/>
                  <a:gd name="connsiteY83" fmla="*/ 600272 h 1402551"/>
                  <a:gd name="connsiteX84" fmla="*/ 865101 w 1105087"/>
                  <a:gd name="connsiteY84" fmla="*/ 657759 h 1402551"/>
                  <a:gd name="connsiteX85" fmla="*/ 842625 w 1105087"/>
                  <a:gd name="connsiteY85" fmla="*/ 768249 h 1402551"/>
                  <a:gd name="connsiteX86" fmla="*/ 778872 w 1105087"/>
                  <a:gd name="connsiteY86" fmla="*/ 848567 h 1402551"/>
                  <a:gd name="connsiteX87" fmla="*/ 710625 w 1105087"/>
                  <a:gd name="connsiteY87" fmla="*/ 877923 h 1402551"/>
                  <a:gd name="connsiteX88" fmla="*/ 617449 w 1105087"/>
                  <a:gd name="connsiteY88" fmla="*/ 864060 h 1402551"/>
                  <a:gd name="connsiteX89" fmla="*/ 561052 w 1105087"/>
                  <a:gd name="connsiteY89" fmla="*/ 820028 h 1402551"/>
                  <a:gd name="connsiteX90" fmla="*/ 514056 w 1105087"/>
                  <a:gd name="connsiteY90" fmla="*/ 732370 h 1402551"/>
                  <a:gd name="connsiteX91" fmla="*/ 504656 w 1105087"/>
                  <a:gd name="connsiteY91" fmla="*/ 642674 h 1402551"/>
                  <a:gd name="connsiteX92" fmla="*/ 536532 w 1105087"/>
                  <a:gd name="connsiteY92" fmla="*/ 534631 h 1402551"/>
                  <a:gd name="connsiteX93" fmla="*/ 590477 w 1105087"/>
                  <a:gd name="connsiteY93" fmla="*/ 473066 h 1402551"/>
                  <a:gd name="connsiteX94" fmla="*/ 656681 w 1105087"/>
                  <a:gd name="connsiteY94" fmla="*/ 442896 h 1402551"/>
                  <a:gd name="connsiteX95" fmla="*/ 702451 w 1105087"/>
                  <a:gd name="connsiteY95" fmla="*/ 441163 h 1402551"/>
                  <a:gd name="connsiteX96" fmla="*/ 987236 w 1105087"/>
                  <a:gd name="connsiteY96" fmla="*/ 24463 h 1402551"/>
                  <a:gd name="connsiteX97" fmla="*/ 888339 w 1105087"/>
                  <a:gd name="connsiteY97" fmla="*/ 0 h 1402551"/>
                  <a:gd name="connsiteX98" fmla="*/ 863001 w 1105087"/>
                  <a:gd name="connsiteY98" fmla="*/ 23648 h 1402551"/>
                  <a:gd name="connsiteX99" fmla="*/ 840525 w 1105087"/>
                  <a:gd name="connsiteY99" fmla="*/ 66865 h 1402551"/>
                  <a:gd name="connsiteX100" fmla="*/ 834803 w 1105087"/>
                  <a:gd name="connsiteY100" fmla="*/ 151669 h 1402551"/>
                  <a:gd name="connsiteX101" fmla="*/ 852376 w 1105087"/>
                  <a:gd name="connsiteY101" fmla="*/ 202632 h 1402551"/>
                  <a:gd name="connsiteX102" fmla="*/ 876079 w 1105087"/>
                  <a:gd name="connsiteY102" fmla="*/ 232803 h 1402551"/>
                  <a:gd name="connsiteX103" fmla="*/ 899781 w 1105087"/>
                  <a:gd name="connsiteY103" fmla="*/ 248296 h 1402551"/>
                  <a:gd name="connsiteX104" fmla="*/ 951273 w 1105087"/>
                  <a:gd name="connsiteY104" fmla="*/ 247888 h 1402551"/>
                  <a:gd name="connsiteX105" fmla="*/ 976202 w 1105087"/>
                  <a:gd name="connsiteY105" fmla="*/ 230764 h 1402551"/>
                  <a:gd name="connsiteX106" fmla="*/ 1003174 w 1105087"/>
                  <a:gd name="connsiteY106" fmla="*/ 192032 h 1402551"/>
                  <a:gd name="connsiteX107" fmla="*/ 1017886 w 1105087"/>
                  <a:gd name="connsiteY107" fmla="*/ 121090 h 1402551"/>
                  <a:gd name="connsiteX108" fmla="*/ 1011347 w 1105087"/>
                  <a:gd name="connsiteY108" fmla="*/ 72165 h 1402551"/>
                  <a:gd name="connsiteX109" fmla="*/ 987236 w 1105087"/>
                  <a:gd name="connsiteY109" fmla="*/ 24463 h 1402551"/>
                  <a:gd name="connsiteX110" fmla="*/ 744488 w 1105087"/>
                  <a:gd name="connsiteY110" fmla="*/ 103559 h 1402551"/>
                  <a:gd name="connsiteX111" fmla="*/ 1098802 w 1105087"/>
                  <a:gd name="connsiteY111" fmla="*/ 61157 h 1402551"/>
                  <a:gd name="connsiteX112" fmla="*/ 1104932 w 1105087"/>
                  <a:gd name="connsiteY112" fmla="*/ 118644 h 1402551"/>
                  <a:gd name="connsiteX113" fmla="*/ 1082456 w 1105087"/>
                  <a:gd name="connsiteY113" fmla="*/ 229134 h 1402551"/>
                  <a:gd name="connsiteX114" fmla="*/ 1018703 w 1105087"/>
                  <a:gd name="connsiteY114" fmla="*/ 309453 h 1402551"/>
                  <a:gd name="connsiteX115" fmla="*/ 950456 w 1105087"/>
                  <a:gd name="connsiteY115" fmla="*/ 338808 h 1402551"/>
                  <a:gd name="connsiteX116" fmla="*/ 857280 w 1105087"/>
                  <a:gd name="connsiteY116" fmla="*/ 324946 h 1402551"/>
                  <a:gd name="connsiteX117" fmla="*/ 800884 w 1105087"/>
                  <a:gd name="connsiteY117" fmla="*/ 280913 h 1402551"/>
                  <a:gd name="connsiteX118" fmla="*/ 753887 w 1105087"/>
                  <a:gd name="connsiteY118" fmla="*/ 193255 h 1402551"/>
                  <a:gd name="connsiteX119" fmla="*/ 744488 w 1105087"/>
                  <a:gd name="connsiteY119" fmla="*/ 103559 h 1402551"/>
                  <a:gd name="connsiteX0" fmla="*/ 927272 w 1105087"/>
                  <a:gd name="connsiteY0" fmla="*/ 1052088 h 1404280"/>
                  <a:gd name="connsiteX1" fmla="*/ 887632 w 1105087"/>
                  <a:gd name="connsiteY1" fmla="*/ 1063504 h 1404280"/>
                  <a:gd name="connsiteX2" fmla="*/ 862294 w 1105087"/>
                  <a:gd name="connsiteY2" fmla="*/ 1087151 h 1404280"/>
                  <a:gd name="connsiteX3" fmla="*/ 839818 w 1105087"/>
                  <a:gd name="connsiteY3" fmla="*/ 1130368 h 1404280"/>
                  <a:gd name="connsiteX4" fmla="*/ 834096 w 1105087"/>
                  <a:gd name="connsiteY4" fmla="*/ 1215172 h 1404280"/>
                  <a:gd name="connsiteX5" fmla="*/ 851669 w 1105087"/>
                  <a:gd name="connsiteY5" fmla="*/ 1266136 h 1404280"/>
                  <a:gd name="connsiteX6" fmla="*/ 875372 w 1105087"/>
                  <a:gd name="connsiteY6" fmla="*/ 1296306 h 1404280"/>
                  <a:gd name="connsiteX7" fmla="*/ 899074 w 1105087"/>
                  <a:gd name="connsiteY7" fmla="*/ 1311799 h 1404280"/>
                  <a:gd name="connsiteX8" fmla="*/ 950566 w 1105087"/>
                  <a:gd name="connsiteY8" fmla="*/ 1311392 h 1404280"/>
                  <a:gd name="connsiteX9" fmla="*/ 975495 w 1105087"/>
                  <a:gd name="connsiteY9" fmla="*/ 1294268 h 1404280"/>
                  <a:gd name="connsiteX10" fmla="*/ 1002467 w 1105087"/>
                  <a:gd name="connsiteY10" fmla="*/ 1255535 h 1404280"/>
                  <a:gd name="connsiteX11" fmla="*/ 1017179 w 1105087"/>
                  <a:gd name="connsiteY11" fmla="*/ 1184594 h 1404280"/>
                  <a:gd name="connsiteX12" fmla="*/ 1010640 w 1105087"/>
                  <a:gd name="connsiteY12" fmla="*/ 1135668 h 1404280"/>
                  <a:gd name="connsiteX13" fmla="*/ 986529 w 1105087"/>
                  <a:gd name="connsiteY13" fmla="*/ 1087966 h 1404280"/>
                  <a:gd name="connsiteX14" fmla="*/ 958331 w 1105087"/>
                  <a:gd name="connsiteY14" fmla="*/ 1062281 h 1404280"/>
                  <a:gd name="connsiteX15" fmla="*/ 927272 w 1105087"/>
                  <a:gd name="connsiteY15" fmla="*/ 1052088 h 1404280"/>
                  <a:gd name="connsiteX16" fmla="*/ 183932 w 1105087"/>
                  <a:gd name="connsiteY16" fmla="*/ 1052088 h 1404280"/>
                  <a:gd name="connsiteX17" fmla="*/ 144291 w 1105087"/>
                  <a:gd name="connsiteY17" fmla="*/ 1063504 h 1404280"/>
                  <a:gd name="connsiteX18" fmla="*/ 118954 w 1105087"/>
                  <a:gd name="connsiteY18" fmla="*/ 1087151 h 1404280"/>
                  <a:gd name="connsiteX19" fmla="*/ 96477 w 1105087"/>
                  <a:gd name="connsiteY19" fmla="*/ 1130368 h 1404280"/>
                  <a:gd name="connsiteX20" fmla="*/ 90756 w 1105087"/>
                  <a:gd name="connsiteY20" fmla="*/ 1215172 h 1404280"/>
                  <a:gd name="connsiteX21" fmla="*/ 108329 w 1105087"/>
                  <a:gd name="connsiteY21" fmla="*/ 1266136 h 1404280"/>
                  <a:gd name="connsiteX22" fmla="*/ 132031 w 1105087"/>
                  <a:gd name="connsiteY22" fmla="*/ 1296306 h 1404280"/>
                  <a:gd name="connsiteX23" fmla="*/ 155734 w 1105087"/>
                  <a:gd name="connsiteY23" fmla="*/ 1311799 h 1404280"/>
                  <a:gd name="connsiteX24" fmla="*/ 207226 w 1105087"/>
                  <a:gd name="connsiteY24" fmla="*/ 1311392 h 1404280"/>
                  <a:gd name="connsiteX25" fmla="*/ 232155 w 1105087"/>
                  <a:gd name="connsiteY25" fmla="*/ 1294268 h 1404280"/>
                  <a:gd name="connsiteX26" fmla="*/ 259127 w 1105087"/>
                  <a:gd name="connsiteY26" fmla="*/ 1255535 h 1404280"/>
                  <a:gd name="connsiteX27" fmla="*/ 273839 w 1105087"/>
                  <a:gd name="connsiteY27" fmla="*/ 1184594 h 1404280"/>
                  <a:gd name="connsiteX28" fmla="*/ 267300 w 1105087"/>
                  <a:gd name="connsiteY28" fmla="*/ 1135668 h 1404280"/>
                  <a:gd name="connsiteX29" fmla="*/ 243189 w 1105087"/>
                  <a:gd name="connsiteY29" fmla="*/ 1087966 h 1404280"/>
                  <a:gd name="connsiteX30" fmla="*/ 214991 w 1105087"/>
                  <a:gd name="connsiteY30" fmla="*/ 1062281 h 1404280"/>
                  <a:gd name="connsiteX31" fmla="*/ 183932 w 1105087"/>
                  <a:gd name="connsiteY31" fmla="*/ 1052088 h 1404280"/>
                  <a:gd name="connsiteX32" fmla="*/ 941576 w 1105087"/>
                  <a:gd name="connsiteY32" fmla="*/ 965551 h 1404280"/>
                  <a:gd name="connsiteX33" fmla="*/ 986120 w 1105087"/>
                  <a:gd name="connsiteY33" fmla="*/ 977885 h 1404280"/>
                  <a:gd name="connsiteX34" fmla="*/ 1052325 w 1105087"/>
                  <a:gd name="connsiteY34" fmla="*/ 1029256 h 1404280"/>
                  <a:gd name="connsiteX35" fmla="*/ 1098095 w 1105087"/>
                  <a:gd name="connsiteY35" fmla="*/ 1124660 h 1404280"/>
                  <a:gd name="connsiteX36" fmla="*/ 1104225 w 1105087"/>
                  <a:gd name="connsiteY36" fmla="*/ 1182147 h 1404280"/>
                  <a:gd name="connsiteX37" fmla="*/ 1081749 w 1105087"/>
                  <a:gd name="connsiteY37" fmla="*/ 1292637 h 1404280"/>
                  <a:gd name="connsiteX38" fmla="*/ 1017996 w 1105087"/>
                  <a:gd name="connsiteY38" fmla="*/ 1372956 h 1404280"/>
                  <a:gd name="connsiteX39" fmla="*/ 949749 w 1105087"/>
                  <a:gd name="connsiteY39" fmla="*/ 1402311 h 1404280"/>
                  <a:gd name="connsiteX40" fmla="*/ 856573 w 1105087"/>
                  <a:gd name="connsiteY40" fmla="*/ 1388449 h 1404280"/>
                  <a:gd name="connsiteX41" fmla="*/ 800177 w 1105087"/>
                  <a:gd name="connsiteY41" fmla="*/ 1344416 h 1404280"/>
                  <a:gd name="connsiteX42" fmla="*/ 753180 w 1105087"/>
                  <a:gd name="connsiteY42" fmla="*/ 1256758 h 1404280"/>
                  <a:gd name="connsiteX43" fmla="*/ 743781 w 1105087"/>
                  <a:gd name="connsiteY43" fmla="*/ 1167062 h 1404280"/>
                  <a:gd name="connsiteX44" fmla="*/ 775657 w 1105087"/>
                  <a:gd name="connsiteY44" fmla="*/ 1059019 h 1404280"/>
                  <a:gd name="connsiteX45" fmla="*/ 829601 w 1105087"/>
                  <a:gd name="connsiteY45" fmla="*/ 997455 h 1404280"/>
                  <a:gd name="connsiteX46" fmla="*/ 895805 w 1105087"/>
                  <a:gd name="connsiteY46" fmla="*/ 967284 h 1404280"/>
                  <a:gd name="connsiteX47" fmla="*/ 941576 w 1105087"/>
                  <a:gd name="connsiteY47" fmla="*/ 965551 h 1404280"/>
                  <a:gd name="connsiteX48" fmla="*/ 198235 w 1105087"/>
                  <a:gd name="connsiteY48" fmla="*/ 965551 h 1404280"/>
                  <a:gd name="connsiteX49" fmla="*/ 242780 w 1105087"/>
                  <a:gd name="connsiteY49" fmla="*/ 977885 h 1404280"/>
                  <a:gd name="connsiteX50" fmla="*/ 308984 w 1105087"/>
                  <a:gd name="connsiteY50" fmla="*/ 1029256 h 1404280"/>
                  <a:gd name="connsiteX51" fmla="*/ 354755 w 1105087"/>
                  <a:gd name="connsiteY51" fmla="*/ 1124660 h 1404280"/>
                  <a:gd name="connsiteX52" fmla="*/ 360885 w 1105087"/>
                  <a:gd name="connsiteY52" fmla="*/ 1182147 h 1404280"/>
                  <a:gd name="connsiteX53" fmla="*/ 338408 w 1105087"/>
                  <a:gd name="connsiteY53" fmla="*/ 1292637 h 1404280"/>
                  <a:gd name="connsiteX54" fmla="*/ 274656 w 1105087"/>
                  <a:gd name="connsiteY54" fmla="*/ 1372956 h 1404280"/>
                  <a:gd name="connsiteX55" fmla="*/ 206409 w 1105087"/>
                  <a:gd name="connsiteY55" fmla="*/ 1402311 h 1404280"/>
                  <a:gd name="connsiteX56" fmla="*/ 113233 w 1105087"/>
                  <a:gd name="connsiteY56" fmla="*/ 1388449 h 1404280"/>
                  <a:gd name="connsiteX57" fmla="*/ 56836 w 1105087"/>
                  <a:gd name="connsiteY57" fmla="*/ 1344416 h 1404280"/>
                  <a:gd name="connsiteX58" fmla="*/ 9840 w 1105087"/>
                  <a:gd name="connsiteY58" fmla="*/ 1256758 h 1404280"/>
                  <a:gd name="connsiteX59" fmla="*/ 440 w 1105087"/>
                  <a:gd name="connsiteY59" fmla="*/ 1167062 h 1404280"/>
                  <a:gd name="connsiteX60" fmla="*/ 32316 w 1105087"/>
                  <a:gd name="connsiteY60" fmla="*/ 1059019 h 1404280"/>
                  <a:gd name="connsiteX61" fmla="*/ 86261 w 1105087"/>
                  <a:gd name="connsiteY61" fmla="*/ 997455 h 1404280"/>
                  <a:gd name="connsiteX62" fmla="*/ 152465 w 1105087"/>
                  <a:gd name="connsiteY62" fmla="*/ 967284 h 1404280"/>
                  <a:gd name="connsiteX63" fmla="*/ 198235 w 1105087"/>
                  <a:gd name="connsiteY63" fmla="*/ 965551 h 1404280"/>
                  <a:gd name="connsiteX64" fmla="*/ 688148 w 1105087"/>
                  <a:gd name="connsiteY64" fmla="*/ 529429 h 1404280"/>
                  <a:gd name="connsiteX65" fmla="*/ 648507 w 1105087"/>
                  <a:gd name="connsiteY65" fmla="*/ 540844 h 1404280"/>
                  <a:gd name="connsiteX66" fmla="*/ 623170 w 1105087"/>
                  <a:gd name="connsiteY66" fmla="*/ 564492 h 1404280"/>
                  <a:gd name="connsiteX67" fmla="*/ 600693 w 1105087"/>
                  <a:gd name="connsiteY67" fmla="*/ 607709 h 1404280"/>
                  <a:gd name="connsiteX68" fmla="*/ 594972 w 1105087"/>
                  <a:gd name="connsiteY68" fmla="*/ 692513 h 1404280"/>
                  <a:gd name="connsiteX69" fmla="*/ 612545 w 1105087"/>
                  <a:gd name="connsiteY69" fmla="*/ 743476 h 1404280"/>
                  <a:gd name="connsiteX70" fmla="*/ 636247 w 1105087"/>
                  <a:gd name="connsiteY70" fmla="*/ 773647 h 1404280"/>
                  <a:gd name="connsiteX71" fmla="*/ 659950 w 1105087"/>
                  <a:gd name="connsiteY71" fmla="*/ 789140 h 1404280"/>
                  <a:gd name="connsiteX72" fmla="*/ 711442 w 1105087"/>
                  <a:gd name="connsiteY72" fmla="*/ 788732 h 1404280"/>
                  <a:gd name="connsiteX73" fmla="*/ 736371 w 1105087"/>
                  <a:gd name="connsiteY73" fmla="*/ 771608 h 1404280"/>
                  <a:gd name="connsiteX74" fmla="*/ 763343 w 1105087"/>
                  <a:gd name="connsiteY74" fmla="*/ 732876 h 1404280"/>
                  <a:gd name="connsiteX75" fmla="*/ 778055 w 1105087"/>
                  <a:gd name="connsiteY75" fmla="*/ 661934 h 1404280"/>
                  <a:gd name="connsiteX76" fmla="*/ 771516 w 1105087"/>
                  <a:gd name="connsiteY76" fmla="*/ 613009 h 1404280"/>
                  <a:gd name="connsiteX77" fmla="*/ 747405 w 1105087"/>
                  <a:gd name="connsiteY77" fmla="*/ 565307 h 1404280"/>
                  <a:gd name="connsiteX78" fmla="*/ 719207 w 1105087"/>
                  <a:gd name="connsiteY78" fmla="*/ 539621 h 1404280"/>
                  <a:gd name="connsiteX79" fmla="*/ 688148 w 1105087"/>
                  <a:gd name="connsiteY79" fmla="*/ 529429 h 1404280"/>
                  <a:gd name="connsiteX80" fmla="*/ 702451 w 1105087"/>
                  <a:gd name="connsiteY80" fmla="*/ 442892 h 1404280"/>
                  <a:gd name="connsiteX81" fmla="*/ 746996 w 1105087"/>
                  <a:gd name="connsiteY81" fmla="*/ 455225 h 1404280"/>
                  <a:gd name="connsiteX82" fmla="*/ 813201 w 1105087"/>
                  <a:gd name="connsiteY82" fmla="*/ 506597 h 1404280"/>
                  <a:gd name="connsiteX83" fmla="*/ 858971 w 1105087"/>
                  <a:gd name="connsiteY83" fmla="*/ 602001 h 1404280"/>
                  <a:gd name="connsiteX84" fmla="*/ 865101 w 1105087"/>
                  <a:gd name="connsiteY84" fmla="*/ 659488 h 1404280"/>
                  <a:gd name="connsiteX85" fmla="*/ 842625 w 1105087"/>
                  <a:gd name="connsiteY85" fmla="*/ 769978 h 1404280"/>
                  <a:gd name="connsiteX86" fmla="*/ 778872 w 1105087"/>
                  <a:gd name="connsiteY86" fmla="*/ 850296 h 1404280"/>
                  <a:gd name="connsiteX87" fmla="*/ 710625 w 1105087"/>
                  <a:gd name="connsiteY87" fmla="*/ 879652 h 1404280"/>
                  <a:gd name="connsiteX88" fmla="*/ 617449 w 1105087"/>
                  <a:gd name="connsiteY88" fmla="*/ 865789 h 1404280"/>
                  <a:gd name="connsiteX89" fmla="*/ 561052 w 1105087"/>
                  <a:gd name="connsiteY89" fmla="*/ 821757 h 1404280"/>
                  <a:gd name="connsiteX90" fmla="*/ 514056 w 1105087"/>
                  <a:gd name="connsiteY90" fmla="*/ 734099 h 1404280"/>
                  <a:gd name="connsiteX91" fmla="*/ 504656 w 1105087"/>
                  <a:gd name="connsiteY91" fmla="*/ 644403 h 1404280"/>
                  <a:gd name="connsiteX92" fmla="*/ 536532 w 1105087"/>
                  <a:gd name="connsiteY92" fmla="*/ 536360 h 1404280"/>
                  <a:gd name="connsiteX93" fmla="*/ 590477 w 1105087"/>
                  <a:gd name="connsiteY93" fmla="*/ 474795 h 1404280"/>
                  <a:gd name="connsiteX94" fmla="*/ 656681 w 1105087"/>
                  <a:gd name="connsiteY94" fmla="*/ 444625 h 1404280"/>
                  <a:gd name="connsiteX95" fmla="*/ 702451 w 1105087"/>
                  <a:gd name="connsiteY95" fmla="*/ 442892 h 1404280"/>
                  <a:gd name="connsiteX96" fmla="*/ 1011347 w 1105087"/>
                  <a:gd name="connsiteY96" fmla="*/ 73894 h 1404280"/>
                  <a:gd name="connsiteX97" fmla="*/ 888339 w 1105087"/>
                  <a:gd name="connsiteY97" fmla="*/ 1729 h 1404280"/>
                  <a:gd name="connsiteX98" fmla="*/ 863001 w 1105087"/>
                  <a:gd name="connsiteY98" fmla="*/ 25377 h 1404280"/>
                  <a:gd name="connsiteX99" fmla="*/ 840525 w 1105087"/>
                  <a:gd name="connsiteY99" fmla="*/ 68594 h 1404280"/>
                  <a:gd name="connsiteX100" fmla="*/ 834803 w 1105087"/>
                  <a:gd name="connsiteY100" fmla="*/ 153398 h 1404280"/>
                  <a:gd name="connsiteX101" fmla="*/ 852376 w 1105087"/>
                  <a:gd name="connsiteY101" fmla="*/ 204361 h 1404280"/>
                  <a:gd name="connsiteX102" fmla="*/ 876079 w 1105087"/>
                  <a:gd name="connsiteY102" fmla="*/ 234532 h 1404280"/>
                  <a:gd name="connsiteX103" fmla="*/ 899781 w 1105087"/>
                  <a:gd name="connsiteY103" fmla="*/ 250025 h 1404280"/>
                  <a:gd name="connsiteX104" fmla="*/ 951273 w 1105087"/>
                  <a:gd name="connsiteY104" fmla="*/ 249617 h 1404280"/>
                  <a:gd name="connsiteX105" fmla="*/ 976202 w 1105087"/>
                  <a:gd name="connsiteY105" fmla="*/ 232493 h 1404280"/>
                  <a:gd name="connsiteX106" fmla="*/ 1003174 w 1105087"/>
                  <a:gd name="connsiteY106" fmla="*/ 193761 h 1404280"/>
                  <a:gd name="connsiteX107" fmla="*/ 1017886 w 1105087"/>
                  <a:gd name="connsiteY107" fmla="*/ 122819 h 1404280"/>
                  <a:gd name="connsiteX108" fmla="*/ 1011347 w 1105087"/>
                  <a:gd name="connsiteY108" fmla="*/ 73894 h 1404280"/>
                  <a:gd name="connsiteX109" fmla="*/ 744488 w 1105087"/>
                  <a:gd name="connsiteY109" fmla="*/ 105288 h 1404280"/>
                  <a:gd name="connsiteX110" fmla="*/ 1098802 w 1105087"/>
                  <a:gd name="connsiteY110" fmla="*/ 62886 h 1404280"/>
                  <a:gd name="connsiteX111" fmla="*/ 1104932 w 1105087"/>
                  <a:gd name="connsiteY111" fmla="*/ 120373 h 1404280"/>
                  <a:gd name="connsiteX112" fmla="*/ 1082456 w 1105087"/>
                  <a:gd name="connsiteY112" fmla="*/ 230863 h 1404280"/>
                  <a:gd name="connsiteX113" fmla="*/ 1018703 w 1105087"/>
                  <a:gd name="connsiteY113" fmla="*/ 311182 h 1404280"/>
                  <a:gd name="connsiteX114" fmla="*/ 950456 w 1105087"/>
                  <a:gd name="connsiteY114" fmla="*/ 340537 h 1404280"/>
                  <a:gd name="connsiteX115" fmla="*/ 857280 w 1105087"/>
                  <a:gd name="connsiteY115" fmla="*/ 326675 h 1404280"/>
                  <a:gd name="connsiteX116" fmla="*/ 800884 w 1105087"/>
                  <a:gd name="connsiteY116" fmla="*/ 282642 h 1404280"/>
                  <a:gd name="connsiteX117" fmla="*/ 753887 w 1105087"/>
                  <a:gd name="connsiteY117" fmla="*/ 194984 h 1404280"/>
                  <a:gd name="connsiteX118" fmla="*/ 744488 w 1105087"/>
                  <a:gd name="connsiteY118" fmla="*/ 105288 h 1404280"/>
                  <a:gd name="connsiteX0" fmla="*/ 927272 w 1105087"/>
                  <a:gd name="connsiteY0" fmla="*/ 1050372 h 1402564"/>
                  <a:gd name="connsiteX1" fmla="*/ 887632 w 1105087"/>
                  <a:gd name="connsiteY1" fmla="*/ 1061788 h 1402564"/>
                  <a:gd name="connsiteX2" fmla="*/ 862294 w 1105087"/>
                  <a:gd name="connsiteY2" fmla="*/ 1085435 h 1402564"/>
                  <a:gd name="connsiteX3" fmla="*/ 839818 w 1105087"/>
                  <a:gd name="connsiteY3" fmla="*/ 1128652 h 1402564"/>
                  <a:gd name="connsiteX4" fmla="*/ 834096 w 1105087"/>
                  <a:gd name="connsiteY4" fmla="*/ 1213456 h 1402564"/>
                  <a:gd name="connsiteX5" fmla="*/ 851669 w 1105087"/>
                  <a:gd name="connsiteY5" fmla="*/ 1264420 h 1402564"/>
                  <a:gd name="connsiteX6" fmla="*/ 875372 w 1105087"/>
                  <a:gd name="connsiteY6" fmla="*/ 1294590 h 1402564"/>
                  <a:gd name="connsiteX7" fmla="*/ 899074 w 1105087"/>
                  <a:gd name="connsiteY7" fmla="*/ 1310083 h 1402564"/>
                  <a:gd name="connsiteX8" fmla="*/ 950566 w 1105087"/>
                  <a:gd name="connsiteY8" fmla="*/ 1309676 h 1402564"/>
                  <a:gd name="connsiteX9" fmla="*/ 975495 w 1105087"/>
                  <a:gd name="connsiteY9" fmla="*/ 1292552 h 1402564"/>
                  <a:gd name="connsiteX10" fmla="*/ 1002467 w 1105087"/>
                  <a:gd name="connsiteY10" fmla="*/ 1253819 h 1402564"/>
                  <a:gd name="connsiteX11" fmla="*/ 1017179 w 1105087"/>
                  <a:gd name="connsiteY11" fmla="*/ 1182878 h 1402564"/>
                  <a:gd name="connsiteX12" fmla="*/ 1010640 w 1105087"/>
                  <a:gd name="connsiteY12" fmla="*/ 1133952 h 1402564"/>
                  <a:gd name="connsiteX13" fmla="*/ 986529 w 1105087"/>
                  <a:gd name="connsiteY13" fmla="*/ 1086250 h 1402564"/>
                  <a:gd name="connsiteX14" fmla="*/ 958331 w 1105087"/>
                  <a:gd name="connsiteY14" fmla="*/ 1060565 h 1402564"/>
                  <a:gd name="connsiteX15" fmla="*/ 927272 w 1105087"/>
                  <a:gd name="connsiteY15" fmla="*/ 1050372 h 1402564"/>
                  <a:gd name="connsiteX16" fmla="*/ 183932 w 1105087"/>
                  <a:gd name="connsiteY16" fmla="*/ 1050372 h 1402564"/>
                  <a:gd name="connsiteX17" fmla="*/ 144291 w 1105087"/>
                  <a:gd name="connsiteY17" fmla="*/ 1061788 h 1402564"/>
                  <a:gd name="connsiteX18" fmla="*/ 118954 w 1105087"/>
                  <a:gd name="connsiteY18" fmla="*/ 1085435 h 1402564"/>
                  <a:gd name="connsiteX19" fmla="*/ 96477 w 1105087"/>
                  <a:gd name="connsiteY19" fmla="*/ 1128652 h 1402564"/>
                  <a:gd name="connsiteX20" fmla="*/ 90756 w 1105087"/>
                  <a:gd name="connsiteY20" fmla="*/ 1213456 h 1402564"/>
                  <a:gd name="connsiteX21" fmla="*/ 108329 w 1105087"/>
                  <a:gd name="connsiteY21" fmla="*/ 1264420 h 1402564"/>
                  <a:gd name="connsiteX22" fmla="*/ 132031 w 1105087"/>
                  <a:gd name="connsiteY22" fmla="*/ 1294590 h 1402564"/>
                  <a:gd name="connsiteX23" fmla="*/ 155734 w 1105087"/>
                  <a:gd name="connsiteY23" fmla="*/ 1310083 h 1402564"/>
                  <a:gd name="connsiteX24" fmla="*/ 207226 w 1105087"/>
                  <a:gd name="connsiteY24" fmla="*/ 1309676 h 1402564"/>
                  <a:gd name="connsiteX25" fmla="*/ 232155 w 1105087"/>
                  <a:gd name="connsiteY25" fmla="*/ 1292552 h 1402564"/>
                  <a:gd name="connsiteX26" fmla="*/ 259127 w 1105087"/>
                  <a:gd name="connsiteY26" fmla="*/ 1253819 h 1402564"/>
                  <a:gd name="connsiteX27" fmla="*/ 273839 w 1105087"/>
                  <a:gd name="connsiteY27" fmla="*/ 1182878 h 1402564"/>
                  <a:gd name="connsiteX28" fmla="*/ 267300 w 1105087"/>
                  <a:gd name="connsiteY28" fmla="*/ 1133952 h 1402564"/>
                  <a:gd name="connsiteX29" fmla="*/ 243189 w 1105087"/>
                  <a:gd name="connsiteY29" fmla="*/ 1086250 h 1402564"/>
                  <a:gd name="connsiteX30" fmla="*/ 214991 w 1105087"/>
                  <a:gd name="connsiteY30" fmla="*/ 1060565 h 1402564"/>
                  <a:gd name="connsiteX31" fmla="*/ 183932 w 1105087"/>
                  <a:gd name="connsiteY31" fmla="*/ 1050372 h 1402564"/>
                  <a:gd name="connsiteX32" fmla="*/ 941576 w 1105087"/>
                  <a:gd name="connsiteY32" fmla="*/ 963835 h 1402564"/>
                  <a:gd name="connsiteX33" fmla="*/ 986120 w 1105087"/>
                  <a:gd name="connsiteY33" fmla="*/ 976169 h 1402564"/>
                  <a:gd name="connsiteX34" fmla="*/ 1052325 w 1105087"/>
                  <a:gd name="connsiteY34" fmla="*/ 1027540 h 1402564"/>
                  <a:gd name="connsiteX35" fmla="*/ 1098095 w 1105087"/>
                  <a:gd name="connsiteY35" fmla="*/ 1122944 h 1402564"/>
                  <a:gd name="connsiteX36" fmla="*/ 1104225 w 1105087"/>
                  <a:gd name="connsiteY36" fmla="*/ 1180431 h 1402564"/>
                  <a:gd name="connsiteX37" fmla="*/ 1081749 w 1105087"/>
                  <a:gd name="connsiteY37" fmla="*/ 1290921 h 1402564"/>
                  <a:gd name="connsiteX38" fmla="*/ 1017996 w 1105087"/>
                  <a:gd name="connsiteY38" fmla="*/ 1371240 h 1402564"/>
                  <a:gd name="connsiteX39" fmla="*/ 949749 w 1105087"/>
                  <a:gd name="connsiteY39" fmla="*/ 1400595 h 1402564"/>
                  <a:gd name="connsiteX40" fmla="*/ 856573 w 1105087"/>
                  <a:gd name="connsiteY40" fmla="*/ 1386733 h 1402564"/>
                  <a:gd name="connsiteX41" fmla="*/ 800177 w 1105087"/>
                  <a:gd name="connsiteY41" fmla="*/ 1342700 h 1402564"/>
                  <a:gd name="connsiteX42" fmla="*/ 753180 w 1105087"/>
                  <a:gd name="connsiteY42" fmla="*/ 1255042 h 1402564"/>
                  <a:gd name="connsiteX43" fmla="*/ 743781 w 1105087"/>
                  <a:gd name="connsiteY43" fmla="*/ 1165346 h 1402564"/>
                  <a:gd name="connsiteX44" fmla="*/ 775657 w 1105087"/>
                  <a:gd name="connsiteY44" fmla="*/ 1057303 h 1402564"/>
                  <a:gd name="connsiteX45" fmla="*/ 829601 w 1105087"/>
                  <a:gd name="connsiteY45" fmla="*/ 995739 h 1402564"/>
                  <a:gd name="connsiteX46" fmla="*/ 895805 w 1105087"/>
                  <a:gd name="connsiteY46" fmla="*/ 965568 h 1402564"/>
                  <a:gd name="connsiteX47" fmla="*/ 941576 w 1105087"/>
                  <a:gd name="connsiteY47" fmla="*/ 963835 h 1402564"/>
                  <a:gd name="connsiteX48" fmla="*/ 198235 w 1105087"/>
                  <a:gd name="connsiteY48" fmla="*/ 963835 h 1402564"/>
                  <a:gd name="connsiteX49" fmla="*/ 242780 w 1105087"/>
                  <a:gd name="connsiteY49" fmla="*/ 976169 h 1402564"/>
                  <a:gd name="connsiteX50" fmla="*/ 308984 w 1105087"/>
                  <a:gd name="connsiteY50" fmla="*/ 1027540 h 1402564"/>
                  <a:gd name="connsiteX51" fmla="*/ 354755 w 1105087"/>
                  <a:gd name="connsiteY51" fmla="*/ 1122944 h 1402564"/>
                  <a:gd name="connsiteX52" fmla="*/ 360885 w 1105087"/>
                  <a:gd name="connsiteY52" fmla="*/ 1180431 h 1402564"/>
                  <a:gd name="connsiteX53" fmla="*/ 338408 w 1105087"/>
                  <a:gd name="connsiteY53" fmla="*/ 1290921 h 1402564"/>
                  <a:gd name="connsiteX54" fmla="*/ 274656 w 1105087"/>
                  <a:gd name="connsiteY54" fmla="*/ 1371240 h 1402564"/>
                  <a:gd name="connsiteX55" fmla="*/ 206409 w 1105087"/>
                  <a:gd name="connsiteY55" fmla="*/ 1400595 h 1402564"/>
                  <a:gd name="connsiteX56" fmla="*/ 113233 w 1105087"/>
                  <a:gd name="connsiteY56" fmla="*/ 1386733 h 1402564"/>
                  <a:gd name="connsiteX57" fmla="*/ 56836 w 1105087"/>
                  <a:gd name="connsiteY57" fmla="*/ 1342700 h 1402564"/>
                  <a:gd name="connsiteX58" fmla="*/ 9840 w 1105087"/>
                  <a:gd name="connsiteY58" fmla="*/ 1255042 h 1402564"/>
                  <a:gd name="connsiteX59" fmla="*/ 440 w 1105087"/>
                  <a:gd name="connsiteY59" fmla="*/ 1165346 h 1402564"/>
                  <a:gd name="connsiteX60" fmla="*/ 32316 w 1105087"/>
                  <a:gd name="connsiteY60" fmla="*/ 1057303 h 1402564"/>
                  <a:gd name="connsiteX61" fmla="*/ 86261 w 1105087"/>
                  <a:gd name="connsiteY61" fmla="*/ 995739 h 1402564"/>
                  <a:gd name="connsiteX62" fmla="*/ 152465 w 1105087"/>
                  <a:gd name="connsiteY62" fmla="*/ 965568 h 1402564"/>
                  <a:gd name="connsiteX63" fmla="*/ 198235 w 1105087"/>
                  <a:gd name="connsiteY63" fmla="*/ 963835 h 1402564"/>
                  <a:gd name="connsiteX64" fmla="*/ 688148 w 1105087"/>
                  <a:gd name="connsiteY64" fmla="*/ 527713 h 1402564"/>
                  <a:gd name="connsiteX65" fmla="*/ 648507 w 1105087"/>
                  <a:gd name="connsiteY65" fmla="*/ 539128 h 1402564"/>
                  <a:gd name="connsiteX66" fmla="*/ 623170 w 1105087"/>
                  <a:gd name="connsiteY66" fmla="*/ 562776 h 1402564"/>
                  <a:gd name="connsiteX67" fmla="*/ 600693 w 1105087"/>
                  <a:gd name="connsiteY67" fmla="*/ 605993 h 1402564"/>
                  <a:gd name="connsiteX68" fmla="*/ 594972 w 1105087"/>
                  <a:gd name="connsiteY68" fmla="*/ 690797 h 1402564"/>
                  <a:gd name="connsiteX69" fmla="*/ 612545 w 1105087"/>
                  <a:gd name="connsiteY69" fmla="*/ 741760 h 1402564"/>
                  <a:gd name="connsiteX70" fmla="*/ 636247 w 1105087"/>
                  <a:gd name="connsiteY70" fmla="*/ 771931 h 1402564"/>
                  <a:gd name="connsiteX71" fmla="*/ 659950 w 1105087"/>
                  <a:gd name="connsiteY71" fmla="*/ 787424 h 1402564"/>
                  <a:gd name="connsiteX72" fmla="*/ 711442 w 1105087"/>
                  <a:gd name="connsiteY72" fmla="*/ 787016 h 1402564"/>
                  <a:gd name="connsiteX73" fmla="*/ 736371 w 1105087"/>
                  <a:gd name="connsiteY73" fmla="*/ 769892 h 1402564"/>
                  <a:gd name="connsiteX74" fmla="*/ 763343 w 1105087"/>
                  <a:gd name="connsiteY74" fmla="*/ 731160 h 1402564"/>
                  <a:gd name="connsiteX75" fmla="*/ 778055 w 1105087"/>
                  <a:gd name="connsiteY75" fmla="*/ 660218 h 1402564"/>
                  <a:gd name="connsiteX76" fmla="*/ 771516 w 1105087"/>
                  <a:gd name="connsiteY76" fmla="*/ 611293 h 1402564"/>
                  <a:gd name="connsiteX77" fmla="*/ 747405 w 1105087"/>
                  <a:gd name="connsiteY77" fmla="*/ 563591 h 1402564"/>
                  <a:gd name="connsiteX78" fmla="*/ 719207 w 1105087"/>
                  <a:gd name="connsiteY78" fmla="*/ 537905 h 1402564"/>
                  <a:gd name="connsiteX79" fmla="*/ 688148 w 1105087"/>
                  <a:gd name="connsiteY79" fmla="*/ 527713 h 1402564"/>
                  <a:gd name="connsiteX80" fmla="*/ 702451 w 1105087"/>
                  <a:gd name="connsiteY80" fmla="*/ 441176 h 1402564"/>
                  <a:gd name="connsiteX81" fmla="*/ 746996 w 1105087"/>
                  <a:gd name="connsiteY81" fmla="*/ 453509 h 1402564"/>
                  <a:gd name="connsiteX82" fmla="*/ 813201 w 1105087"/>
                  <a:gd name="connsiteY82" fmla="*/ 504881 h 1402564"/>
                  <a:gd name="connsiteX83" fmla="*/ 858971 w 1105087"/>
                  <a:gd name="connsiteY83" fmla="*/ 600285 h 1402564"/>
                  <a:gd name="connsiteX84" fmla="*/ 865101 w 1105087"/>
                  <a:gd name="connsiteY84" fmla="*/ 657772 h 1402564"/>
                  <a:gd name="connsiteX85" fmla="*/ 842625 w 1105087"/>
                  <a:gd name="connsiteY85" fmla="*/ 768262 h 1402564"/>
                  <a:gd name="connsiteX86" fmla="*/ 778872 w 1105087"/>
                  <a:gd name="connsiteY86" fmla="*/ 848580 h 1402564"/>
                  <a:gd name="connsiteX87" fmla="*/ 710625 w 1105087"/>
                  <a:gd name="connsiteY87" fmla="*/ 877936 h 1402564"/>
                  <a:gd name="connsiteX88" fmla="*/ 617449 w 1105087"/>
                  <a:gd name="connsiteY88" fmla="*/ 864073 h 1402564"/>
                  <a:gd name="connsiteX89" fmla="*/ 561052 w 1105087"/>
                  <a:gd name="connsiteY89" fmla="*/ 820041 h 1402564"/>
                  <a:gd name="connsiteX90" fmla="*/ 514056 w 1105087"/>
                  <a:gd name="connsiteY90" fmla="*/ 732383 h 1402564"/>
                  <a:gd name="connsiteX91" fmla="*/ 504656 w 1105087"/>
                  <a:gd name="connsiteY91" fmla="*/ 642687 h 1402564"/>
                  <a:gd name="connsiteX92" fmla="*/ 536532 w 1105087"/>
                  <a:gd name="connsiteY92" fmla="*/ 534644 h 1402564"/>
                  <a:gd name="connsiteX93" fmla="*/ 590477 w 1105087"/>
                  <a:gd name="connsiteY93" fmla="*/ 473079 h 1402564"/>
                  <a:gd name="connsiteX94" fmla="*/ 656681 w 1105087"/>
                  <a:gd name="connsiteY94" fmla="*/ 442909 h 1402564"/>
                  <a:gd name="connsiteX95" fmla="*/ 702451 w 1105087"/>
                  <a:gd name="connsiteY95" fmla="*/ 441176 h 1402564"/>
                  <a:gd name="connsiteX96" fmla="*/ 1011347 w 1105087"/>
                  <a:gd name="connsiteY96" fmla="*/ 72178 h 1402564"/>
                  <a:gd name="connsiteX97" fmla="*/ 888339 w 1105087"/>
                  <a:gd name="connsiteY97" fmla="*/ 13 h 1402564"/>
                  <a:gd name="connsiteX98" fmla="*/ 840525 w 1105087"/>
                  <a:gd name="connsiteY98" fmla="*/ 66878 h 1402564"/>
                  <a:gd name="connsiteX99" fmla="*/ 834803 w 1105087"/>
                  <a:gd name="connsiteY99" fmla="*/ 151682 h 1402564"/>
                  <a:gd name="connsiteX100" fmla="*/ 852376 w 1105087"/>
                  <a:gd name="connsiteY100" fmla="*/ 202645 h 1402564"/>
                  <a:gd name="connsiteX101" fmla="*/ 876079 w 1105087"/>
                  <a:gd name="connsiteY101" fmla="*/ 232816 h 1402564"/>
                  <a:gd name="connsiteX102" fmla="*/ 899781 w 1105087"/>
                  <a:gd name="connsiteY102" fmla="*/ 248309 h 1402564"/>
                  <a:gd name="connsiteX103" fmla="*/ 951273 w 1105087"/>
                  <a:gd name="connsiteY103" fmla="*/ 247901 h 1402564"/>
                  <a:gd name="connsiteX104" fmla="*/ 976202 w 1105087"/>
                  <a:gd name="connsiteY104" fmla="*/ 230777 h 1402564"/>
                  <a:gd name="connsiteX105" fmla="*/ 1003174 w 1105087"/>
                  <a:gd name="connsiteY105" fmla="*/ 192045 h 1402564"/>
                  <a:gd name="connsiteX106" fmla="*/ 1017886 w 1105087"/>
                  <a:gd name="connsiteY106" fmla="*/ 121103 h 1402564"/>
                  <a:gd name="connsiteX107" fmla="*/ 1011347 w 1105087"/>
                  <a:gd name="connsiteY107" fmla="*/ 72178 h 1402564"/>
                  <a:gd name="connsiteX108" fmla="*/ 744488 w 1105087"/>
                  <a:gd name="connsiteY108" fmla="*/ 103572 h 1402564"/>
                  <a:gd name="connsiteX109" fmla="*/ 1098802 w 1105087"/>
                  <a:gd name="connsiteY109" fmla="*/ 61170 h 1402564"/>
                  <a:gd name="connsiteX110" fmla="*/ 1104932 w 1105087"/>
                  <a:gd name="connsiteY110" fmla="*/ 118657 h 1402564"/>
                  <a:gd name="connsiteX111" fmla="*/ 1082456 w 1105087"/>
                  <a:gd name="connsiteY111" fmla="*/ 229147 h 1402564"/>
                  <a:gd name="connsiteX112" fmla="*/ 1018703 w 1105087"/>
                  <a:gd name="connsiteY112" fmla="*/ 309466 h 1402564"/>
                  <a:gd name="connsiteX113" fmla="*/ 950456 w 1105087"/>
                  <a:gd name="connsiteY113" fmla="*/ 338821 h 1402564"/>
                  <a:gd name="connsiteX114" fmla="*/ 857280 w 1105087"/>
                  <a:gd name="connsiteY114" fmla="*/ 324959 h 1402564"/>
                  <a:gd name="connsiteX115" fmla="*/ 800884 w 1105087"/>
                  <a:gd name="connsiteY115" fmla="*/ 280926 h 1402564"/>
                  <a:gd name="connsiteX116" fmla="*/ 753887 w 1105087"/>
                  <a:gd name="connsiteY116" fmla="*/ 193268 h 1402564"/>
                  <a:gd name="connsiteX117" fmla="*/ 744488 w 1105087"/>
                  <a:gd name="connsiteY117" fmla="*/ 103572 h 1402564"/>
                  <a:gd name="connsiteX0" fmla="*/ 927272 w 1105087"/>
                  <a:gd name="connsiteY0" fmla="*/ 990039 h 1342231"/>
                  <a:gd name="connsiteX1" fmla="*/ 887632 w 1105087"/>
                  <a:gd name="connsiteY1" fmla="*/ 1001455 h 1342231"/>
                  <a:gd name="connsiteX2" fmla="*/ 862294 w 1105087"/>
                  <a:gd name="connsiteY2" fmla="*/ 1025102 h 1342231"/>
                  <a:gd name="connsiteX3" fmla="*/ 839818 w 1105087"/>
                  <a:gd name="connsiteY3" fmla="*/ 1068319 h 1342231"/>
                  <a:gd name="connsiteX4" fmla="*/ 834096 w 1105087"/>
                  <a:gd name="connsiteY4" fmla="*/ 1153123 h 1342231"/>
                  <a:gd name="connsiteX5" fmla="*/ 851669 w 1105087"/>
                  <a:gd name="connsiteY5" fmla="*/ 1204087 h 1342231"/>
                  <a:gd name="connsiteX6" fmla="*/ 875372 w 1105087"/>
                  <a:gd name="connsiteY6" fmla="*/ 1234257 h 1342231"/>
                  <a:gd name="connsiteX7" fmla="*/ 899074 w 1105087"/>
                  <a:gd name="connsiteY7" fmla="*/ 1249750 h 1342231"/>
                  <a:gd name="connsiteX8" fmla="*/ 950566 w 1105087"/>
                  <a:gd name="connsiteY8" fmla="*/ 1249343 h 1342231"/>
                  <a:gd name="connsiteX9" fmla="*/ 975495 w 1105087"/>
                  <a:gd name="connsiteY9" fmla="*/ 1232219 h 1342231"/>
                  <a:gd name="connsiteX10" fmla="*/ 1002467 w 1105087"/>
                  <a:gd name="connsiteY10" fmla="*/ 1193486 h 1342231"/>
                  <a:gd name="connsiteX11" fmla="*/ 1017179 w 1105087"/>
                  <a:gd name="connsiteY11" fmla="*/ 1122545 h 1342231"/>
                  <a:gd name="connsiteX12" fmla="*/ 1010640 w 1105087"/>
                  <a:gd name="connsiteY12" fmla="*/ 1073619 h 1342231"/>
                  <a:gd name="connsiteX13" fmla="*/ 986529 w 1105087"/>
                  <a:gd name="connsiteY13" fmla="*/ 1025917 h 1342231"/>
                  <a:gd name="connsiteX14" fmla="*/ 958331 w 1105087"/>
                  <a:gd name="connsiteY14" fmla="*/ 1000232 h 1342231"/>
                  <a:gd name="connsiteX15" fmla="*/ 927272 w 1105087"/>
                  <a:gd name="connsiteY15" fmla="*/ 990039 h 1342231"/>
                  <a:gd name="connsiteX16" fmla="*/ 183932 w 1105087"/>
                  <a:gd name="connsiteY16" fmla="*/ 990039 h 1342231"/>
                  <a:gd name="connsiteX17" fmla="*/ 144291 w 1105087"/>
                  <a:gd name="connsiteY17" fmla="*/ 1001455 h 1342231"/>
                  <a:gd name="connsiteX18" fmla="*/ 118954 w 1105087"/>
                  <a:gd name="connsiteY18" fmla="*/ 1025102 h 1342231"/>
                  <a:gd name="connsiteX19" fmla="*/ 96477 w 1105087"/>
                  <a:gd name="connsiteY19" fmla="*/ 1068319 h 1342231"/>
                  <a:gd name="connsiteX20" fmla="*/ 90756 w 1105087"/>
                  <a:gd name="connsiteY20" fmla="*/ 1153123 h 1342231"/>
                  <a:gd name="connsiteX21" fmla="*/ 108329 w 1105087"/>
                  <a:gd name="connsiteY21" fmla="*/ 1204087 h 1342231"/>
                  <a:gd name="connsiteX22" fmla="*/ 132031 w 1105087"/>
                  <a:gd name="connsiteY22" fmla="*/ 1234257 h 1342231"/>
                  <a:gd name="connsiteX23" fmla="*/ 155734 w 1105087"/>
                  <a:gd name="connsiteY23" fmla="*/ 1249750 h 1342231"/>
                  <a:gd name="connsiteX24" fmla="*/ 207226 w 1105087"/>
                  <a:gd name="connsiteY24" fmla="*/ 1249343 h 1342231"/>
                  <a:gd name="connsiteX25" fmla="*/ 232155 w 1105087"/>
                  <a:gd name="connsiteY25" fmla="*/ 1232219 h 1342231"/>
                  <a:gd name="connsiteX26" fmla="*/ 259127 w 1105087"/>
                  <a:gd name="connsiteY26" fmla="*/ 1193486 h 1342231"/>
                  <a:gd name="connsiteX27" fmla="*/ 273839 w 1105087"/>
                  <a:gd name="connsiteY27" fmla="*/ 1122545 h 1342231"/>
                  <a:gd name="connsiteX28" fmla="*/ 267300 w 1105087"/>
                  <a:gd name="connsiteY28" fmla="*/ 1073619 h 1342231"/>
                  <a:gd name="connsiteX29" fmla="*/ 243189 w 1105087"/>
                  <a:gd name="connsiteY29" fmla="*/ 1025917 h 1342231"/>
                  <a:gd name="connsiteX30" fmla="*/ 214991 w 1105087"/>
                  <a:gd name="connsiteY30" fmla="*/ 1000232 h 1342231"/>
                  <a:gd name="connsiteX31" fmla="*/ 183932 w 1105087"/>
                  <a:gd name="connsiteY31" fmla="*/ 990039 h 1342231"/>
                  <a:gd name="connsiteX32" fmla="*/ 941576 w 1105087"/>
                  <a:gd name="connsiteY32" fmla="*/ 903502 h 1342231"/>
                  <a:gd name="connsiteX33" fmla="*/ 986120 w 1105087"/>
                  <a:gd name="connsiteY33" fmla="*/ 915836 h 1342231"/>
                  <a:gd name="connsiteX34" fmla="*/ 1052325 w 1105087"/>
                  <a:gd name="connsiteY34" fmla="*/ 967207 h 1342231"/>
                  <a:gd name="connsiteX35" fmla="*/ 1098095 w 1105087"/>
                  <a:gd name="connsiteY35" fmla="*/ 1062611 h 1342231"/>
                  <a:gd name="connsiteX36" fmla="*/ 1104225 w 1105087"/>
                  <a:gd name="connsiteY36" fmla="*/ 1120098 h 1342231"/>
                  <a:gd name="connsiteX37" fmla="*/ 1081749 w 1105087"/>
                  <a:gd name="connsiteY37" fmla="*/ 1230588 h 1342231"/>
                  <a:gd name="connsiteX38" fmla="*/ 1017996 w 1105087"/>
                  <a:gd name="connsiteY38" fmla="*/ 1310907 h 1342231"/>
                  <a:gd name="connsiteX39" fmla="*/ 949749 w 1105087"/>
                  <a:gd name="connsiteY39" fmla="*/ 1340262 h 1342231"/>
                  <a:gd name="connsiteX40" fmla="*/ 856573 w 1105087"/>
                  <a:gd name="connsiteY40" fmla="*/ 1326400 h 1342231"/>
                  <a:gd name="connsiteX41" fmla="*/ 800177 w 1105087"/>
                  <a:gd name="connsiteY41" fmla="*/ 1282367 h 1342231"/>
                  <a:gd name="connsiteX42" fmla="*/ 753180 w 1105087"/>
                  <a:gd name="connsiteY42" fmla="*/ 1194709 h 1342231"/>
                  <a:gd name="connsiteX43" fmla="*/ 743781 w 1105087"/>
                  <a:gd name="connsiteY43" fmla="*/ 1105013 h 1342231"/>
                  <a:gd name="connsiteX44" fmla="*/ 775657 w 1105087"/>
                  <a:gd name="connsiteY44" fmla="*/ 996970 h 1342231"/>
                  <a:gd name="connsiteX45" fmla="*/ 829601 w 1105087"/>
                  <a:gd name="connsiteY45" fmla="*/ 935406 h 1342231"/>
                  <a:gd name="connsiteX46" fmla="*/ 895805 w 1105087"/>
                  <a:gd name="connsiteY46" fmla="*/ 905235 h 1342231"/>
                  <a:gd name="connsiteX47" fmla="*/ 941576 w 1105087"/>
                  <a:gd name="connsiteY47" fmla="*/ 903502 h 1342231"/>
                  <a:gd name="connsiteX48" fmla="*/ 198235 w 1105087"/>
                  <a:gd name="connsiteY48" fmla="*/ 903502 h 1342231"/>
                  <a:gd name="connsiteX49" fmla="*/ 242780 w 1105087"/>
                  <a:gd name="connsiteY49" fmla="*/ 915836 h 1342231"/>
                  <a:gd name="connsiteX50" fmla="*/ 308984 w 1105087"/>
                  <a:gd name="connsiteY50" fmla="*/ 967207 h 1342231"/>
                  <a:gd name="connsiteX51" fmla="*/ 354755 w 1105087"/>
                  <a:gd name="connsiteY51" fmla="*/ 1062611 h 1342231"/>
                  <a:gd name="connsiteX52" fmla="*/ 360885 w 1105087"/>
                  <a:gd name="connsiteY52" fmla="*/ 1120098 h 1342231"/>
                  <a:gd name="connsiteX53" fmla="*/ 338408 w 1105087"/>
                  <a:gd name="connsiteY53" fmla="*/ 1230588 h 1342231"/>
                  <a:gd name="connsiteX54" fmla="*/ 274656 w 1105087"/>
                  <a:gd name="connsiteY54" fmla="*/ 1310907 h 1342231"/>
                  <a:gd name="connsiteX55" fmla="*/ 206409 w 1105087"/>
                  <a:gd name="connsiteY55" fmla="*/ 1340262 h 1342231"/>
                  <a:gd name="connsiteX56" fmla="*/ 113233 w 1105087"/>
                  <a:gd name="connsiteY56" fmla="*/ 1326400 h 1342231"/>
                  <a:gd name="connsiteX57" fmla="*/ 56836 w 1105087"/>
                  <a:gd name="connsiteY57" fmla="*/ 1282367 h 1342231"/>
                  <a:gd name="connsiteX58" fmla="*/ 9840 w 1105087"/>
                  <a:gd name="connsiteY58" fmla="*/ 1194709 h 1342231"/>
                  <a:gd name="connsiteX59" fmla="*/ 440 w 1105087"/>
                  <a:gd name="connsiteY59" fmla="*/ 1105013 h 1342231"/>
                  <a:gd name="connsiteX60" fmla="*/ 32316 w 1105087"/>
                  <a:gd name="connsiteY60" fmla="*/ 996970 h 1342231"/>
                  <a:gd name="connsiteX61" fmla="*/ 86261 w 1105087"/>
                  <a:gd name="connsiteY61" fmla="*/ 935406 h 1342231"/>
                  <a:gd name="connsiteX62" fmla="*/ 152465 w 1105087"/>
                  <a:gd name="connsiteY62" fmla="*/ 905235 h 1342231"/>
                  <a:gd name="connsiteX63" fmla="*/ 198235 w 1105087"/>
                  <a:gd name="connsiteY63" fmla="*/ 903502 h 1342231"/>
                  <a:gd name="connsiteX64" fmla="*/ 688148 w 1105087"/>
                  <a:gd name="connsiteY64" fmla="*/ 467380 h 1342231"/>
                  <a:gd name="connsiteX65" fmla="*/ 648507 w 1105087"/>
                  <a:gd name="connsiteY65" fmla="*/ 478795 h 1342231"/>
                  <a:gd name="connsiteX66" fmla="*/ 623170 w 1105087"/>
                  <a:gd name="connsiteY66" fmla="*/ 502443 h 1342231"/>
                  <a:gd name="connsiteX67" fmla="*/ 600693 w 1105087"/>
                  <a:gd name="connsiteY67" fmla="*/ 545660 h 1342231"/>
                  <a:gd name="connsiteX68" fmla="*/ 594972 w 1105087"/>
                  <a:gd name="connsiteY68" fmla="*/ 630464 h 1342231"/>
                  <a:gd name="connsiteX69" fmla="*/ 612545 w 1105087"/>
                  <a:gd name="connsiteY69" fmla="*/ 681427 h 1342231"/>
                  <a:gd name="connsiteX70" fmla="*/ 636247 w 1105087"/>
                  <a:gd name="connsiteY70" fmla="*/ 711598 h 1342231"/>
                  <a:gd name="connsiteX71" fmla="*/ 659950 w 1105087"/>
                  <a:gd name="connsiteY71" fmla="*/ 727091 h 1342231"/>
                  <a:gd name="connsiteX72" fmla="*/ 711442 w 1105087"/>
                  <a:gd name="connsiteY72" fmla="*/ 726683 h 1342231"/>
                  <a:gd name="connsiteX73" fmla="*/ 736371 w 1105087"/>
                  <a:gd name="connsiteY73" fmla="*/ 709559 h 1342231"/>
                  <a:gd name="connsiteX74" fmla="*/ 763343 w 1105087"/>
                  <a:gd name="connsiteY74" fmla="*/ 670827 h 1342231"/>
                  <a:gd name="connsiteX75" fmla="*/ 778055 w 1105087"/>
                  <a:gd name="connsiteY75" fmla="*/ 599885 h 1342231"/>
                  <a:gd name="connsiteX76" fmla="*/ 771516 w 1105087"/>
                  <a:gd name="connsiteY76" fmla="*/ 550960 h 1342231"/>
                  <a:gd name="connsiteX77" fmla="*/ 747405 w 1105087"/>
                  <a:gd name="connsiteY77" fmla="*/ 503258 h 1342231"/>
                  <a:gd name="connsiteX78" fmla="*/ 719207 w 1105087"/>
                  <a:gd name="connsiteY78" fmla="*/ 477572 h 1342231"/>
                  <a:gd name="connsiteX79" fmla="*/ 688148 w 1105087"/>
                  <a:gd name="connsiteY79" fmla="*/ 467380 h 1342231"/>
                  <a:gd name="connsiteX80" fmla="*/ 702451 w 1105087"/>
                  <a:gd name="connsiteY80" fmla="*/ 380843 h 1342231"/>
                  <a:gd name="connsiteX81" fmla="*/ 746996 w 1105087"/>
                  <a:gd name="connsiteY81" fmla="*/ 393176 h 1342231"/>
                  <a:gd name="connsiteX82" fmla="*/ 813201 w 1105087"/>
                  <a:gd name="connsiteY82" fmla="*/ 444548 h 1342231"/>
                  <a:gd name="connsiteX83" fmla="*/ 858971 w 1105087"/>
                  <a:gd name="connsiteY83" fmla="*/ 539952 h 1342231"/>
                  <a:gd name="connsiteX84" fmla="*/ 865101 w 1105087"/>
                  <a:gd name="connsiteY84" fmla="*/ 597439 h 1342231"/>
                  <a:gd name="connsiteX85" fmla="*/ 842625 w 1105087"/>
                  <a:gd name="connsiteY85" fmla="*/ 707929 h 1342231"/>
                  <a:gd name="connsiteX86" fmla="*/ 778872 w 1105087"/>
                  <a:gd name="connsiteY86" fmla="*/ 788247 h 1342231"/>
                  <a:gd name="connsiteX87" fmla="*/ 710625 w 1105087"/>
                  <a:gd name="connsiteY87" fmla="*/ 817603 h 1342231"/>
                  <a:gd name="connsiteX88" fmla="*/ 617449 w 1105087"/>
                  <a:gd name="connsiteY88" fmla="*/ 803740 h 1342231"/>
                  <a:gd name="connsiteX89" fmla="*/ 561052 w 1105087"/>
                  <a:gd name="connsiteY89" fmla="*/ 759708 h 1342231"/>
                  <a:gd name="connsiteX90" fmla="*/ 514056 w 1105087"/>
                  <a:gd name="connsiteY90" fmla="*/ 672050 h 1342231"/>
                  <a:gd name="connsiteX91" fmla="*/ 504656 w 1105087"/>
                  <a:gd name="connsiteY91" fmla="*/ 582354 h 1342231"/>
                  <a:gd name="connsiteX92" fmla="*/ 536532 w 1105087"/>
                  <a:gd name="connsiteY92" fmla="*/ 474311 h 1342231"/>
                  <a:gd name="connsiteX93" fmla="*/ 590477 w 1105087"/>
                  <a:gd name="connsiteY93" fmla="*/ 412746 h 1342231"/>
                  <a:gd name="connsiteX94" fmla="*/ 656681 w 1105087"/>
                  <a:gd name="connsiteY94" fmla="*/ 382576 h 1342231"/>
                  <a:gd name="connsiteX95" fmla="*/ 702451 w 1105087"/>
                  <a:gd name="connsiteY95" fmla="*/ 380843 h 1342231"/>
                  <a:gd name="connsiteX96" fmla="*/ 1011347 w 1105087"/>
                  <a:gd name="connsiteY96" fmla="*/ 11845 h 1342231"/>
                  <a:gd name="connsiteX97" fmla="*/ 840525 w 1105087"/>
                  <a:gd name="connsiteY97" fmla="*/ 6545 h 1342231"/>
                  <a:gd name="connsiteX98" fmla="*/ 834803 w 1105087"/>
                  <a:gd name="connsiteY98" fmla="*/ 91349 h 1342231"/>
                  <a:gd name="connsiteX99" fmla="*/ 852376 w 1105087"/>
                  <a:gd name="connsiteY99" fmla="*/ 142312 h 1342231"/>
                  <a:gd name="connsiteX100" fmla="*/ 876079 w 1105087"/>
                  <a:gd name="connsiteY100" fmla="*/ 172483 h 1342231"/>
                  <a:gd name="connsiteX101" fmla="*/ 899781 w 1105087"/>
                  <a:gd name="connsiteY101" fmla="*/ 187976 h 1342231"/>
                  <a:gd name="connsiteX102" fmla="*/ 951273 w 1105087"/>
                  <a:gd name="connsiteY102" fmla="*/ 187568 h 1342231"/>
                  <a:gd name="connsiteX103" fmla="*/ 976202 w 1105087"/>
                  <a:gd name="connsiteY103" fmla="*/ 170444 h 1342231"/>
                  <a:gd name="connsiteX104" fmla="*/ 1003174 w 1105087"/>
                  <a:gd name="connsiteY104" fmla="*/ 131712 h 1342231"/>
                  <a:gd name="connsiteX105" fmla="*/ 1017886 w 1105087"/>
                  <a:gd name="connsiteY105" fmla="*/ 60770 h 1342231"/>
                  <a:gd name="connsiteX106" fmla="*/ 1011347 w 1105087"/>
                  <a:gd name="connsiteY106" fmla="*/ 11845 h 1342231"/>
                  <a:gd name="connsiteX107" fmla="*/ 744488 w 1105087"/>
                  <a:gd name="connsiteY107" fmla="*/ 43239 h 1342231"/>
                  <a:gd name="connsiteX108" fmla="*/ 1098802 w 1105087"/>
                  <a:gd name="connsiteY108" fmla="*/ 837 h 1342231"/>
                  <a:gd name="connsiteX109" fmla="*/ 1104932 w 1105087"/>
                  <a:gd name="connsiteY109" fmla="*/ 58324 h 1342231"/>
                  <a:gd name="connsiteX110" fmla="*/ 1082456 w 1105087"/>
                  <a:gd name="connsiteY110" fmla="*/ 168814 h 1342231"/>
                  <a:gd name="connsiteX111" fmla="*/ 1018703 w 1105087"/>
                  <a:gd name="connsiteY111" fmla="*/ 249133 h 1342231"/>
                  <a:gd name="connsiteX112" fmla="*/ 950456 w 1105087"/>
                  <a:gd name="connsiteY112" fmla="*/ 278488 h 1342231"/>
                  <a:gd name="connsiteX113" fmla="*/ 857280 w 1105087"/>
                  <a:gd name="connsiteY113" fmla="*/ 264626 h 1342231"/>
                  <a:gd name="connsiteX114" fmla="*/ 800884 w 1105087"/>
                  <a:gd name="connsiteY114" fmla="*/ 220593 h 1342231"/>
                  <a:gd name="connsiteX115" fmla="*/ 753887 w 1105087"/>
                  <a:gd name="connsiteY115" fmla="*/ 132935 h 1342231"/>
                  <a:gd name="connsiteX116" fmla="*/ 744488 w 1105087"/>
                  <a:gd name="connsiteY116" fmla="*/ 43239 h 1342231"/>
                  <a:gd name="connsiteX0" fmla="*/ 927272 w 1105087"/>
                  <a:gd name="connsiteY0" fmla="*/ 989392 h 1341584"/>
                  <a:gd name="connsiteX1" fmla="*/ 887632 w 1105087"/>
                  <a:gd name="connsiteY1" fmla="*/ 1000808 h 1341584"/>
                  <a:gd name="connsiteX2" fmla="*/ 862294 w 1105087"/>
                  <a:gd name="connsiteY2" fmla="*/ 1024455 h 1341584"/>
                  <a:gd name="connsiteX3" fmla="*/ 839818 w 1105087"/>
                  <a:gd name="connsiteY3" fmla="*/ 1067672 h 1341584"/>
                  <a:gd name="connsiteX4" fmla="*/ 834096 w 1105087"/>
                  <a:gd name="connsiteY4" fmla="*/ 1152476 h 1341584"/>
                  <a:gd name="connsiteX5" fmla="*/ 851669 w 1105087"/>
                  <a:gd name="connsiteY5" fmla="*/ 1203440 h 1341584"/>
                  <a:gd name="connsiteX6" fmla="*/ 875372 w 1105087"/>
                  <a:gd name="connsiteY6" fmla="*/ 1233610 h 1341584"/>
                  <a:gd name="connsiteX7" fmla="*/ 899074 w 1105087"/>
                  <a:gd name="connsiteY7" fmla="*/ 1249103 h 1341584"/>
                  <a:gd name="connsiteX8" fmla="*/ 950566 w 1105087"/>
                  <a:gd name="connsiteY8" fmla="*/ 1248696 h 1341584"/>
                  <a:gd name="connsiteX9" fmla="*/ 975495 w 1105087"/>
                  <a:gd name="connsiteY9" fmla="*/ 1231572 h 1341584"/>
                  <a:gd name="connsiteX10" fmla="*/ 1002467 w 1105087"/>
                  <a:gd name="connsiteY10" fmla="*/ 1192839 h 1341584"/>
                  <a:gd name="connsiteX11" fmla="*/ 1017179 w 1105087"/>
                  <a:gd name="connsiteY11" fmla="*/ 1121898 h 1341584"/>
                  <a:gd name="connsiteX12" fmla="*/ 1010640 w 1105087"/>
                  <a:gd name="connsiteY12" fmla="*/ 1072972 h 1341584"/>
                  <a:gd name="connsiteX13" fmla="*/ 986529 w 1105087"/>
                  <a:gd name="connsiteY13" fmla="*/ 1025270 h 1341584"/>
                  <a:gd name="connsiteX14" fmla="*/ 958331 w 1105087"/>
                  <a:gd name="connsiteY14" fmla="*/ 999585 h 1341584"/>
                  <a:gd name="connsiteX15" fmla="*/ 927272 w 1105087"/>
                  <a:gd name="connsiteY15" fmla="*/ 989392 h 1341584"/>
                  <a:gd name="connsiteX16" fmla="*/ 183932 w 1105087"/>
                  <a:gd name="connsiteY16" fmla="*/ 989392 h 1341584"/>
                  <a:gd name="connsiteX17" fmla="*/ 144291 w 1105087"/>
                  <a:gd name="connsiteY17" fmla="*/ 1000808 h 1341584"/>
                  <a:gd name="connsiteX18" fmla="*/ 118954 w 1105087"/>
                  <a:gd name="connsiteY18" fmla="*/ 1024455 h 1341584"/>
                  <a:gd name="connsiteX19" fmla="*/ 96477 w 1105087"/>
                  <a:gd name="connsiteY19" fmla="*/ 1067672 h 1341584"/>
                  <a:gd name="connsiteX20" fmla="*/ 90756 w 1105087"/>
                  <a:gd name="connsiteY20" fmla="*/ 1152476 h 1341584"/>
                  <a:gd name="connsiteX21" fmla="*/ 108329 w 1105087"/>
                  <a:gd name="connsiteY21" fmla="*/ 1203440 h 1341584"/>
                  <a:gd name="connsiteX22" fmla="*/ 132031 w 1105087"/>
                  <a:gd name="connsiteY22" fmla="*/ 1233610 h 1341584"/>
                  <a:gd name="connsiteX23" fmla="*/ 155734 w 1105087"/>
                  <a:gd name="connsiteY23" fmla="*/ 1249103 h 1341584"/>
                  <a:gd name="connsiteX24" fmla="*/ 207226 w 1105087"/>
                  <a:gd name="connsiteY24" fmla="*/ 1248696 h 1341584"/>
                  <a:gd name="connsiteX25" fmla="*/ 232155 w 1105087"/>
                  <a:gd name="connsiteY25" fmla="*/ 1231572 h 1341584"/>
                  <a:gd name="connsiteX26" fmla="*/ 259127 w 1105087"/>
                  <a:gd name="connsiteY26" fmla="*/ 1192839 h 1341584"/>
                  <a:gd name="connsiteX27" fmla="*/ 273839 w 1105087"/>
                  <a:gd name="connsiteY27" fmla="*/ 1121898 h 1341584"/>
                  <a:gd name="connsiteX28" fmla="*/ 267300 w 1105087"/>
                  <a:gd name="connsiteY28" fmla="*/ 1072972 h 1341584"/>
                  <a:gd name="connsiteX29" fmla="*/ 243189 w 1105087"/>
                  <a:gd name="connsiteY29" fmla="*/ 1025270 h 1341584"/>
                  <a:gd name="connsiteX30" fmla="*/ 214991 w 1105087"/>
                  <a:gd name="connsiteY30" fmla="*/ 999585 h 1341584"/>
                  <a:gd name="connsiteX31" fmla="*/ 183932 w 1105087"/>
                  <a:gd name="connsiteY31" fmla="*/ 989392 h 1341584"/>
                  <a:gd name="connsiteX32" fmla="*/ 941576 w 1105087"/>
                  <a:gd name="connsiteY32" fmla="*/ 902855 h 1341584"/>
                  <a:gd name="connsiteX33" fmla="*/ 986120 w 1105087"/>
                  <a:gd name="connsiteY33" fmla="*/ 915189 h 1341584"/>
                  <a:gd name="connsiteX34" fmla="*/ 1052325 w 1105087"/>
                  <a:gd name="connsiteY34" fmla="*/ 966560 h 1341584"/>
                  <a:gd name="connsiteX35" fmla="*/ 1098095 w 1105087"/>
                  <a:gd name="connsiteY35" fmla="*/ 1061964 h 1341584"/>
                  <a:gd name="connsiteX36" fmla="*/ 1104225 w 1105087"/>
                  <a:gd name="connsiteY36" fmla="*/ 1119451 h 1341584"/>
                  <a:gd name="connsiteX37" fmla="*/ 1081749 w 1105087"/>
                  <a:gd name="connsiteY37" fmla="*/ 1229941 h 1341584"/>
                  <a:gd name="connsiteX38" fmla="*/ 1017996 w 1105087"/>
                  <a:gd name="connsiteY38" fmla="*/ 1310260 h 1341584"/>
                  <a:gd name="connsiteX39" fmla="*/ 949749 w 1105087"/>
                  <a:gd name="connsiteY39" fmla="*/ 1339615 h 1341584"/>
                  <a:gd name="connsiteX40" fmla="*/ 856573 w 1105087"/>
                  <a:gd name="connsiteY40" fmla="*/ 1325753 h 1341584"/>
                  <a:gd name="connsiteX41" fmla="*/ 800177 w 1105087"/>
                  <a:gd name="connsiteY41" fmla="*/ 1281720 h 1341584"/>
                  <a:gd name="connsiteX42" fmla="*/ 753180 w 1105087"/>
                  <a:gd name="connsiteY42" fmla="*/ 1194062 h 1341584"/>
                  <a:gd name="connsiteX43" fmla="*/ 743781 w 1105087"/>
                  <a:gd name="connsiteY43" fmla="*/ 1104366 h 1341584"/>
                  <a:gd name="connsiteX44" fmla="*/ 775657 w 1105087"/>
                  <a:gd name="connsiteY44" fmla="*/ 996323 h 1341584"/>
                  <a:gd name="connsiteX45" fmla="*/ 829601 w 1105087"/>
                  <a:gd name="connsiteY45" fmla="*/ 934759 h 1341584"/>
                  <a:gd name="connsiteX46" fmla="*/ 895805 w 1105087"/>
                  <a:gd name="connsiteY46" fmla="*/ 904588 h 1341584"/>
                  <a:gd name="connsiteX47" fmla="*/ 941576 w 1105087"/>
                  <a:gd name="connsiteY47" fmla="*/ 902855 h 1341584"/>
                  <a:gd name="connsiteX48" fmla="*/ 198235 w 1105087"/>
                  <a:gd name="connsiteY48" fmla="*/ 902855 h 1341584"/>
                  <a:gd name="connsiteX49" fmla="*/ 242780 w 1105087"/>
                  <a:gd name="connsiteY49" fmla="*/ 915189 h 1341584"/>
                  <a:gd name="connsiteX50" fmla="*/ 308984 w 1105087"/>
                  <a:gd name="connsiteY50" fmla="*/ 966560 h 1341584"/>
                  <a:gd name="connsiteX51" fmla="*/ 354755 w 1105087"/>
                  <a:gd name="connsiteY51" fmla="*/ 1061964 h 1341584"/>
                  <a:gd name="connsiteX52" fmla="*/ 360885 w 1105087"/>
                  <a:gd name="connsiteY52" fmla="*/ 1119451 h 1341584"/>
                  <a:gd name="connsiteX53" fmla="*/ 338408 w 1105087"/>
                  <a:gd name="connsiteY53" fmla="*/ 1229941 h 1341584"/>
                  <a:gd name="connsiteX54" fmla="*/ 274656 w 1105087"/>
                  <a:gd name="connsiteY54" fmla="*/ 1310260 h 1341584"/>
                  <a:gd name="connsiteX55" fmla="*/ 206409 w 1105087"/>
                  <a:gd name="connsiteY55" fmla="*/ 1339615 h 1341584"/>
                  <a:gd name="connsiteX56" fmla="*/ 113233 w 1105087"/>
                  <a:gd name="connsiteY56" fmla="*/ 1325753 h 1341584"/>
                  <a:gd name="connsiteX57" fmla="*/ 56836 w 1105087"/>
                  <a:gd name="connsiteY57" fmla="*/ 1281720 h 1341584"/>
                  <a:gd name="connsiteX58" fmla="*/ 9840 w 1105087"/>
                  <a:gd name="connsiteY58" fmla="*/ 1194062 h 1341584"/>
                  <a:gd name="connsiteX59" fmla="*/ 440 w 1105087"/>
                  <a:gd name="connsiteY59" fmla="*/ 1104366 h 1341584"/>
                  <a:gd name="connsiteX60" fmla="*/ 32316 w 1105087"/>
                  <a:gd name="connsiteY60" fmla="*/ 996323 h 1341584"/>
                  <a:gd name="connsiteX61" fmla="*/ 86261 w 1105087"/>
                  <a:gd name="connsiteY61" fmla="*/ 934759 h 1341584"/>
                  <a:gd name="connsiteX62" fmla="*/ 152465 w 1105087"/>
                  <a:gd name="connsiteY62" fmla="*/ 904588 h 1341584"/>
                  <a:gd name="connsiteX63" fmla="*/ 198235 w 1105087"/>
                  <a:gd name="connsiteY63" fmla="*/ 902855 h 1341584"/>
                  <a:gd name="connsiteX64" fmla="*/ 688148 w 1105087"/>
                  <a:gd name="connsiteY64" fmla="*/ 466733 h 1341584"/>
                  <a:gd name="connsiteX65" fmla="*/ 648507 w 1105087"/>
                  <a:gd name="connsiteY65" fmla="*/ 478148 h 1341584"/>
                  <a:gd name="connsiteX66" fmla="*/ 623170 w 1105087"/>
                  <a:gd name="connsiteY66" fmla="*/ 501796 h 1341584"/>
                  <a:gd name="connsiteX67" fmla="*/ 600693 w 1105087"/>
                  <a:gd name="connsiteY67" fmla="*/ 545013 h 1341584"/>
                  <a:gd name="connsiteX68" fmla="*/ 594972 w 1105087"/>
                  <a:gd name="connsiteY68" fmla="*/ 629817 h 1341584"/>
                  <a:gd name="connsiteX69" fmla="*/ 612545 w 1105087"/>
                  <a:gd name="connsiteY69" fmla="*/ 680780 h 1341584"/>
                  <a:gd name="connsiteX70" fmla="*/ 636247 w 1105087"/>
                  <a:gd name="connsiteY70" fmla="*/ 710951 h 1341584"/>
                  <a:gd name="connsiteX71" fmla="*/ 659950 w 1105087"/>
                  <a:gd name="connsiteY71" fmla="*/ 726444 h 1341584"/>
                  <a:gd name="connsiteX72" fmla="*/ 711442 w 1105087"/>
                  <a:gd name="connsiteY72" fmla="*/ 726036 h 1341584"/>
                  <a:gd name="connsiteX73" fmla="*/ 736371 w 1105087"/>
                  <a:gd name="connsiteY73" fmla="*/ 708912 h 1341584"/>
                  <a:gd name="connsiteX74" fmla="*/ 763343 w 1105087"/>
                  <a:gd name="connsiteY74" fmla="*/ 670180 h 1341584"/>
                  <a:gd name="connsiteX75" fmla="*/ 778055 w 1105087"/>
                  <a:gd name="connsiteY75" fmla="*/ 599238 h 1341584"/>
                  <a:gd name="connsiteX76" fmla="*/ 771516 w 1105087"/>
                  <a:gd name="connsiteY76" fmla="*/ 550313 h 1341584"/>
                  <a:gd name="connsiteX77" fmla="*/ 747405 w 1105087"/>
                  <a:gd name="connsiteY77" fmla="*/ 502611 h 1341584"/>
                  <a:gd name="connsiteX78" fmla="*/ 719207 w 1105087"/>
                  <a:gd name="connsiteY78" fmla="*/ 476925 h 1341584"/>
                  <a:gd name="connsiteX79" fmla="*/ 688148 w 1105087"/>
                  <a:gd name="connsiteY79" fmla="*/ 466733 h 1341584"/>
                  <a:gd name="connsiteX80" fmla="*/ 702451 w 1105087"/>
                  <a:gd name="connsiteY80" fmla="*/ 380196 h 1341584"/>
                  <a:gd name="connsiteX81" fmla="*/ 746996 w 1105087"/>
                  <a:gd name="connsiteY81" fmla="*/ 392529 h 1341584"/>
                  <a:gd name="connsiteX82" fmla="*/ 813201 w 1105087"/>
                  <a:gd name="connsiteY82" fmla="*/ 443901 h 1341584"/>
                  <a:gd name="connsiteX83" fmla="*/ 858971 w 1105087"/>
                  <a:gd name="connsiteY83" fmla="*/ 539305 h 1341584"/>
                  <a:gd name="connsiteX84" fmla="*/ 865101 w 1105087"/>
                  <a:gd name="connsiteY84" fmla="*/ 596792 h 1341584"/>
                  <a:gd name="connsiteX85" fmla="*/ 842625 w 1105087"/>
                  <a:gd name="connsiteY85" fmla="*/ 707282 h 1341584"/>
                  <a:gd name="connsiteX86" fmla="*/ 778872 w 1105087"/>
                  <a:gd name="connsiteY86" fmla="*/ 787600 h 1341584"/>
                  <a:gd name="connsiteX87" fmla="*/ 710625 w 1105087"/>
                  <a:gd name="connsiteY87" fmla="*/ 816956 h 1341584"/>
                  <a:gd name="connsiteX88" fmla="*/ 617449 w 1105087"/>
                  <a:gd name="connsiteY88" fmla="*/ 803093 h 1341584"/>
                  <a:gd name="connsiteX89" fmla="*/ 561052 w 1105087"/>
                  <a:gd name="connsiteY89" fmla="*/ 759061 h 1341584"/>
                  <a:gd name="connsiteX90" fmla="*/ 514056 w 1105087"/>
                  <a:gd name="connsiteY90" fmla="*/ 671403 h 1341584"/>
                  <a:gd name="connsiteX91" fmla="*/ 504656 w 1105087"/>
                  <a:gd name="connsiteY91" fmla="*/ 581707 h 1341584"/>
                  <a:gd name="connsiteX92" fmla="*/ 536532 w 1105087"/>
                  <a:gd name="connsiteY92" fmla="*/ 473664 h 1341584"/>
                  <a:gd name="connsiteX93" fmla="*/ 590477 w 1105087"/>
                  <a:gd name="connsiteY93" fmla="*/ 412099 h 1341584"/>
                  <a:gd name="connsiteX94" fmla="*/ 656681 w 1105087"/>
                  <a:gd name="connsiteY94" fmla="*/ 381929 h 1341584"/>
                  <a:gd name="connsiteX95" fmla="*/ 702451 w 1105087"/>
                  <a:gd name="connsiteY95" fmla="*/ 380196 h 1341584"/>
                  <a:gd name="connsiteX96" fmla="*/ 1011347 w 1105087"/>
                  <a:gd name="connsiteY96" fmla="*/ 11198 h 1341584"/>
                  <a:gd name="connsiteX97" fmla="*/ 834803 w 1105087"/>
                  <a:gd name="connsiteY97" fmla="*/ 90702 h 1341584"/>
                  <a:gd name="connsiteX98" fmla="*/ 852376 w 1105087"/>
                  <a:gd name="connsiteY98" fmla="*/ 141665 h 1341584"/>
                  <a:gd name="connsiteX99" fmla="*/ 876079 w 1105087"/>
                  <a:gd name="connsiteY99" fmla="*/ 171836 h 1341584"/>
                  <a:gd name="connsiteX100" fmla="*/ 899781 w 1105087"/>
                  <a:gd name="connsiteY100" fmla="*/ 187329 h 1341584"/>
                  <a:gd name="connsiteX101" fmla="*/ 951273 w 1105087"/>
                  <a:gd name="connsiteY101" fmla="*/ 186921 h 1341584"/>
                  <a:gd name="connsiteX102" fmla="*/ 976202 w 1105087"/>
                  <a:gd name="connsiteY102" fmla="*/ 169797 h 1341584"/>
                  <a:gd name="connsiteX103" fmla="*/ 1003174 w 1105087"/>
                  <a:gd name="connsiteY103" fmla="*/ 131065 h 1341584"/>
                  <a:gd name="connsiteX104" fmla="*/ 1017886 w 1105087"/>
                  <a:gd name="connsiteY104" fmla="*/ 60123 h 1341584"/>
                  <a:gd name="connsiteX105" fmla="*/ 1011347 w 1105087"/>
                  <a:gd name="connsiteY105" fmla="*/ 11198 h 1341584"/>
                  <a:gd name="connsiteX106" fmla="*/ 744488 w 1105087"/>
                  <a:gd name="connsiteY106" fmla="*/ 42592 h 1341584"/>
                  <a:gd name="connsiteX107" fmla="*/ 1098802 w 1105087"/>
                  <a:gd name="connsiteY107" fmla="*/ 190 h 1341584"/>
                  <a:gd name="connsiteX108" fmla="*/ 1104932 w 1105087"/>
                  <a:gd name="connsiteY108" fmla="*/ 57677 h 1341584"/>
                  <a:gd name="connsiteX109" fmla="*/ 1082456 w 1105087"/>
                  <a:gd name="connsiteY109" fmla="*/ 168167 h 1341584"/>
                  <a:gd name="connsiteX110" fmla="*/ 1018703 w 1105087"/>
                  <a:gd name="connsiteY110" fmla="*/ 248486 h 1341584"/>
                  <a:gd name="connsiteX111" fmla="*/ 950456 w 1105087"/>
                  <a:gd name="connsiteY111" fmla="*/ 277841 h 1341584"/>
                  <a:gd name="connsiteX112" fmla="*/ 857280 w 1105087"/>
                  <a:gd name="connsiteY112" fmla="*/ 263979 h 1341584"/>
                  <a:gd name="connsiteX113" fmla="*/ 800884 w 1105087"/>
                  <a:gd name="connsiteY113" fmla="*/ 219946 h 1341584"/>
                  <a:gd name="connsiteX114" fmla="*/ 753887 w 1105087"/>
                  <a:gd name="connsiteY114" fmla="*/ 132288 h 1341584"/>
                  <a:gd name="connsiteX115" fmla="*/ 744488 w 1105087"/>
                  <a:gd name="connsiteY115" fmla="*/ 42592 h 134158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52376 w 1105087"/>
                  <a:gd name="connsiteY98" fmla="*/ 141475 h 1341394"/>
                  <a:gd name="connsiteX99" fmla="*/ 876079 w 1105087"/>
                  <a:gd name="connsiteY99" fmla="*/ 171646 h 1341394"/>
                  <a:gd name="connsiteX100" fmla="*/ 899781 w 1105087"/>
                  <a:gd name="connsiteY100" fmla="*/ 187139 h 1341394"/>
                  <a:gd name="connsiteX101" fmla="*/ 951273 w 1105087"/>
                  <a:gd name="connsiteY101" fmla="*/ 186731 h 1341394"/>
                  <a:gd name="connsiteX102" fmla="*/ 976202 w 1105087"/>
                  <a:gd name="connsiteY102" fmla="*/ 169607 h 1341394"/>
                  <a:gd name="connsiteX103" fmla="*/ 1003174 w 1105087"/>
                  <a:gd name="connsiteY103" fmla="*/ 130875 h 1341394"/>
                  <a:gd name="connsiteX104" fmla="*/ 1017886 w 1105087"/>
                  <a:gd name="connsiteY104" fmla="*/ 59933 h 1341394"/>
                  <a:gd name="connsiteX105" fmla="*/ 1011347 w 1105087"/>
                  <a:gd name="connsiteY105" fmla="*/ 11008 h 1341394"/>
                  <a:gd name="connsiteX106" fmla="*/ 753887 w 1105087"/>
                  <a:gd name="connsiteY106" fmla="*/ 132098 h 1341394"/>
                  <a:gd name="connsiteX107" fmla="*/ 1098802 w 1105087"/>
                  <a:gd name="connsiteY107" fmla="*/ 0 h 1341394"/>
                  <a:gd name="connsiteX108" fmla="*/ 1104932 w 1105087"/>
                  <a:gd name="connsiteY108" fmla="*/ 57487 h 1341394"/>
                  <a:gd name="connsiteX109" fmla="*/ 1082456 w 1105087"/>
                  <a:gd name="connsiteY109" fmla="*/ 167977 h 1341394"/>
                  <a:gd name="connsiteX110" fmla="*/ 1018703 w 1105087"/>
                  <a:gd name="connsiteY110" fmla="*/ 248296 h 1341394"/>
                  <a:gd name="connsiteX111" fmla="*/ 950456 w 1105087"/>
                  <a:gd name="connsiteY111" fmla="*/ 277651 h 1341394"/>
                  <a:gd name="connsiteX112" fmla="*/ 857280 w 1105087"/>
                  <a:gd name="connsiteY112" fmla="*/ 263789 h 1341394"/>
                  <a:gd name="connsiteX113" fmla="*/ 800884 w 1105087"/>
                  <a:gd name="connsiteY113" fmla="*/ 219756 h 1341394"/>
                  <a:gd name="connsiteX114" fmla="*/ 753887 w 1105087"/>
                  <a:gd name="connsiteY114" fmla="*/ 132098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52376 w 1105087"/>
                  <a:gd name="connsiteY98" fmla="*/ 141475 h 1341394"/>
                  <a:gd name="connsiteX99" fmla="*/ 876079 w 1105087"/>
                  <a:gd name="connsiteY99" fmla="*/ 171646 h 1341394"/>
                  <a:gd name="connsiteX100" fmla="*/ 899781 w 1105087"/>
                  <a:gd name="connsiteY100" fmla="*/ 187139 h 1341394"/>
                  <a:gd name="connsiteX101" fmla="*/ 951273 w 1105087"/>
                  <a:gd name="connsiteY101" fmla="*/ 186731 h 1341394"/>
                  <a:gd name="connsiteX102" fmla="*/ 976202 w 1105087"/>
                  <a:gd name="connsiteY102" fmla="*/ 169607 h 1341394"/>
                  <a:gd name="connsiteX103" fmla="*/ 1003174 w 1105087"/>
                  <a:gd name="connsiteY103" fmla="*/ 130875 h 1341394"/>
                  <a:gd name="connsiteX104" fmla="*/ 1017886 w 1105087"/>
                  <a:gd name="connsiteY104" fmla="*/ 59933 h 1341394"/>
                  <a:gd name="connsiteX105" fmla="*/ 1011347 w 1105087"/>
                  <a:gd name="connsiteY105" fmla="*/ 11008 h 1341394"/>
                  <a:gd name="connsiteX106" fmla="*/ 800884 w 1105087"/>
                  <a:gd name="connsiteY106" fmla="*/ 219756 h 1341394"/>
                  <a:gd name="connsiteX107" fmla="*/ 1098802 w 1105087"/>
                  <a:gd name="connsiteY107" fmla="*/ 0 h 1341394"/>
                  <a:gd name="connsiteX108" fmla="*/ 1104932 w 1105087"/>
                  <a:gd name="connsiteY108" fmla="*/ 57487 h 1341394"/>
                  <a:gd name="connsiteX109" fmla="*/ 1082456 w 1105087"/>
                  <a:gd name="connsiteY109" fmla="*/ 167977 h 1341394"/>
                  <a:gd name="connsiteX110" fmla="*/ 1018703 w 1105087"/>
                  <a:gd name="connsiteY110" fmla="*/ 248296 h 1341394"/>
                  <a:gd name="connsiteX111" fmla="*/ 950456 w 1105087"/>
                  <a:gd name="connsiteY111" fmla="*/ 277651 h 1341394"/>
                  <a:gd name="connsiteX112" fmla="*/ 857280 w 1105087"/>
                  <a:gd name="connsiteY112" fmla="*/ 263789 h 1341394"/>
                  <a:gd name="connsiteX113" fmla="*/ 800884 w 1105087"/>
                  <a:gd name="connsiteY113"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76079 w 1105087"/>
                  <a:gd name="connsiteY98" fmla="*/ 171646 h 1341394"/>
                  <a:gd name="connsiteX99" fmla="*/ 899781 w 1105087"/>
                  <a:gd name="connsiteY99" fmla="*/ 187139 h 1341394"/>
                  <a:gd name="connsiteX100" fmla="*/ 951273 w 1105087"/>
                  <a:gd name="connsiteY100" fmla="*/ 186731 h 1341394"/>
                  <a:gd name="connsiteX101" fmla="*/ 976202 w 1105087"/>
                  <a:gd name="connsiteY101" fmla="*/ 169607 h 1341394"/>
                  <a:gd name="connsiteX102" fmla="*/ 1003174 w 1105087"/>
                  <a:gd name="connsiteY102" fmla="*/ 130875 h 1341394"/>
                  <a:gd name="connsiteX103" fmla="*/ 1017886 w 1105087"/>
                  <a:gd name="connsiteY103" fmla="*/ 59933 h 1341394"/>
                  <a:gd name="connsiteX104" fmla="*/ 1011347 w 1105087"/>
                  <a:gd name="connsiteY104" fmla="*/ 11008 h 1341394"/>
                  <a:gd name="connsiteX105" fmla="*/ 800884 w 1105087"/>
                  <a:gd name="connsiteY105" fmla="*/ 219756 h 1341394"/>
                  <a:gd name="connsiteX106" fmla="*/ 1098802 w 1105087"/>
                  <a:gd name="connsiteY106" fmla="*/ 0 h 1341394"/>
                  <a:gd name="connsiteX107" fmla="*/ 1104932 w 1105087"/>
                  <a:gd name="connsiteY107" fmla="*/ 57487 h 1341394"/>
                  <a:gd name="connsiteX108" fmla="*/ 1082456 w 1105087"/>
                  <a:gd name="connsiteY108" fmla="*/ 167977 h 1341394"/>
                  <a:gd name="connsiteX109" fmla="*/ 1018703 w 1105087"/>
                  <a:gd name="connsiteY109" fmla="*/ 248296 h 1341394"/>
                  <a:gd name="connsiteX110" fmla="*/ 950456 w 1105087"/>
                  <a:gd name="connsiteY110" fmla="*/ 277651 h 1341394"/>
                  <a:gd name="connsiteX111" fmla="*/ 857280 w 1105087"/>
                  <a:gd name="connsiteY111" fmla="*/ 263789 h 1341394"/>
                  <a:gd name="connsiteX112" fmla="*/ 800884 w 1105087"/>
                  <a:gd name="connsiteY112"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76079 w 1105087"/>
                  <a:gd name="connsiteY98" fmla="*/ 171646 h 1341394"/>
                  <a:gd name="connsiteX99" fmla="*/ 951273 w 1105087"/>
                  <a:gd name="connsiteY99" fmla="*/ 186731 h 1341394"/>
                  <a:gd name="connsiteX100" fmla="*/ 976202 w 1105087"/>
                  <a:gd name="connsiteY100" fmla="*/ 169607 h 1341394"/>
                  <a:gd name="connsiteX101" fmla="*/ 1003174 w 1105087"/>
                  <a:gd name="connsiteY101" fmla="*/ 130875 h 1341394"/>
                  <a:gd name="connsiteX102" fmla="*/ 1017886 w 1105087"/>
                  <a:gd name="connsiteY102" fmla="*/ 59933 h 1341394"/>
                  <a:gd name="connsiteX103" fmla="*/ 1011347 w 1105087"/>
                  <a:gd name="connsiteY103" fmla="*/ 11008 h 1341394"/>
                  <a:gd name="connsiteX104" fmla="*/ 800884 w 1105087"/>
                  <a:gd name="connsiteY104" fmla="*/ 219756 h 1341394"/>
                  <a:gd name="connsiteX105" fmla="*/ 1098802 w 1105087"/>
                  <a:gd name="connsiteY105" fmla="*/ 0 h 1341394"/>
                  <a:gd name="connsiteX106" fmla="*/ 1104932 w 1105087"/>
                  <a:gd name="connsiteY106" fmla="*/ 57487 h 1341394"/>
                  <a:gd name="connsiteX107" fmla="*/ 1082456 w 1105087"/>
                  <a:gd name="connsiteY107" fmla="*/ 167977 h 1341394"/>
                  <a:gd name="connsiteX108" fmla="*/ 1018703 w 1105087"/>
                  <a:gd name="connsiteY108" fmla="*/ 248296 h 1341394"/>
                  <a:gd name="connsiteX109" fmla="*/ 950456 w 1105087"/>
                  <a:gd name="connsiteY109" fmla="*/ 277651 h 1341394"/>
                  <a:gd name="connsiteX110" fmla="*/ 857280 w 1105087"/>
                  <a:gd name="connsiteY110" fmla="*/ 263789 h 1341394"/>
                  <a:gd name="connsiteX111" fmla="*/ 800884 w 1105087"/>
                  <a:gd name="connsiteY111"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76079 w 1105087"/>
                  <a:gd name="connsiteY97" fmla="*/ 171646 h 1341394"/>
                  <a:gd name="connsiteX98" fmla="*/ 951273 w 1105087"/>
                  <a:gd name="connsiteY98" fmla="*/ 186731 h 1341394"/>
                  <a:gd name="connsiteX99" fmla="*/ 976202 w 1105087"/>
                  <a:gd name="connsiteY99" fmla="*/ 169607 h 1341394"/>
                  <a:gd name="connsiteX100" fmla="*/ 1003174 w 1105087"/>
                  <a:gd name="connsiteY100" fmla="*/ 130875 h 1341394"/>
                  <a:gd name="connsiteX101" fmla="*/ 1017886 w 1105087"/>
                  <a:gd name="connsiteY101" fmla="*/ 59933 h 1341394"/>
                  <a:gd name="connsiteX102" fmla="*/ 1011347 w 1105087"/>
                  <a:gd name="connsiteY102" fmla="*/ 11008 h 1341394"/>
                  <a:gd name="connsiteX103" fmla="*/ 800884 w 1105087"/>
                  <a:gd name="connsiteY103" fmla="*/ 219756 h 1341394"/>
                  <a:gd name="connsiteX104" fmla="*/ 1098802 w 1105087"/>
                  <a:gd name="connsiteY104" fmla="*/ 0 h 1341394"/>
                  <a:gd name="connsiteX105" fmla="*/ 1104932 w 1105087"/>
                  <a:gd name="connsiteY105" fmla="*/ 57487 h 1341394"/>
                  <a:gd name="connsiteX106" fmla="*/ 1082456 w 1105087"/>
                  <a:gd name="connsiteY106" fmla="*/ 167977 h 1341394"/>
                  <a:gd name="connsiteX107" fmla="*/ 1018703 w 1105087"/>
                  <a:gd name="connsiteY107" fmla="*/ 248296 h 1341394"/>
                  <a:gd name="connsiteX108" fmla="*/ 950456 w 1105087"/>
                  <a:gd name="connsiteY108" fmla="*/ 277651 h 1341394"/>
                  <a:gd name="connsiteX109" fmla="*/ 857280 w 1105087"/>
                  <a:gd name="connsiteY109" fmla="*/ 263789 h 1341394"/>
                  <a:gd name="connsiteX110" fmla="*/ 800884 w 1105087"/>
                  <a:gd name="connsiteY110"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7886 w 1105087"/>
                  <a:gd name="connsiteY96" fmla="*/ 59933 h 1341394"/>
                  <a:gd name="connsiteX97" fmla="*/ 876079 w 1105087"/>
                  <a:gd name="connsiteY97" fmla="*/ 171646 h 1341394"/>
                  <a:gd name="connsiteX98" fmla="*/ 951273 w 1105087"/>
                  <a:gd name="connsiteY98" fmla="*/ 186731 h 1341394"/>
                  <a:gd name="connsiteX99" fmla="*/ 976202 w 1105087"/>
                  <a:gd name="connsiteY99" fmla="*/ 169607 h 1341394"/>
                  <a:gd name="connsiteX100" fmla="*/ 1003174 w 1105087"/>
                  <a:gd name="connsiteY100" fmla="*/ 130875 h 1341394"/>
                  <a:gd name="connsiteX101" fmla="*/ 1017886 w 1105087"/>
                  <a:gd name="connsiteY101" fmla="*/ 59933 h 1341394"/>
                  <a:gd name="connsiteX102" fmla="*/ 800884 w 1105087"/>
                  <a:gd name="connsiteY102" fmla="*/ 219756 h 1341394"/>
                  <a:gd name="connsiteX103" fmla="*/ 1098802 w 1105087"/>
                  <a:gd name="connsiteY103" fmla="*/ 0 h 1341394"/>
                  <a:gd name="connsiteX104" fmla="*/ 1104932 w 1105087"/>
                  <a:gd name="connsiteY104" fmla="*/ 57487 h 1341394"/>
                  <a:gd name="connsiteX105" fmla="*/ 1082456 w 1105087"/>
                  <a:gd name="connsiteY105" fmla="*/ 167977 h 1341394"/>
                  <a:gd name="connsiteX106" fmla="*/ 1018703 w 1105087"/>
                  <a:gd name="connsiteY106" fmla="*/ 248296 h 1341394"/>
                  <a:gd name="connsiteX107" fmla="*/ 950456 w 1105087"/>
                  <a:gd name="connsiteY107" fmla="*/ 277651 h 1341394"/>
                  <a:gd name="connsiteX108" fmla="*/ 857280 w 1105087"/>
                  <a:gd name="connsiteY108" fmla="*/ 263789 h 1341394"/>
                  <a:gd name="connsiteX109" fmla="*/ 800884 w 1105087"/>
                  <a:gd name="connsiteY109" fmla="*/ 219756 h 1341394"/>
                  <a:gd name="connsiteX0" fmla="*/ 1017886 w 1222713"/>
                  <a:gd name="connsiteY0" fmla="*/ 59933 h 1341394"/>
                  <a:gd name="connsiteX1" fmla="*/ 800884 w 1222713"/>
                  <a:gd name="connsiteY1" fmla="*/ 219756 h 1341394"/>
                  <a:gd name="connsiteX2" fmla="*/ 1098802 w 1222713"/>
                  <a:gd name="connsiteY2" fmla="*/ 0 h 1341394"/>
                  <a:gd name="connsiteX3" fmla="*/ 1104932 w 1222713"/>
                  <a:gd name="connsiteY3" fmla="*/ 57487 h 1341394"/>
                  <a:gd name="connsiteX4" fmla="*/ 1082456 w 1222713"/>
                  <a:gd name="connsiteY4" fmla="*/ 167977 h 1341394"/>
                  <a:gd name="connsiteX5" fmla="*/ 1018703 w 1222713"/>
                  <a:gd name="connsiteY5" fmla="*/ 248296 h 1341394"/>
                  <a:gd name="connsiteX6" fmla="*/ 950456 w 1222713"/>
                  <a:gd name="connsiteY6" fmla="*/ 277651 h 1341394"/>
                  <a:gd name="connsiteX7" fmla="*/ 857280 w 1222713"/>
                  <a:gd name="connsiteY7" fmla="*/ 263789 h 1341394"/>
                  <a:gd name="connsiteX8" fmla="*/ 800884 w 1222713"/>
                  <a:gd name="connsiteY8" fmla="*/ 219756 h 1341394"/>
                  <a:gd name="connsiteX9" fmla="*/ 887632 w 1222713"/>
                  <a:gd name="connsiteY9" fmla="*/ 1000618 h 1341394"/>
                  <a:gd name="connsiteX10" fmla="*/ 862294 w 1222713"/>
                  <a:gd name="connsiteY10" fmla="*/ 1024265 h 1341394"/>
                  <a:gd name="connsiteX11" fmla="*/ 839818 w 1222713"/>
                  <a:gd name="connsiteY11" fmla="*/ 1067482 h 1341394"/>
                  <a:gd name="connsiteX12" fmla="*/ 834096 w 1222713"/>
                  <a:gd name="connsiteY12" fmla="*/ 1152286 h 1341394"/>
                  <a:gd name="connsiteX13" fmla="*/ 851669 w 1222713"/>
                  <a:gd name="connsiteY13" fmla="*/ 1203250 h 1341394"/>
                  <a:gd name="connsiteX14" fmla="*/ 875372 w 1222713"/>
                  <a:gd name="connsiteY14" fmla="*/ 1233420 h 1341394"/>
                  <a:gd name="connsiteX15" fmla="*/ 899074 w 1222713"/>
                  <a:gd name="connsiteY15" fmla="*/ 1248913 h 1341394"/>
                  <a:gd name="connsiteX16" fmla="*/ 950566 w 1222713"/>
                  <a:gd name="connsiteY16" fmla="*/ 1248506 h 1341394"/>
                  <a:gd name="connsiteX17" fmla="*/ 975495 w 1222713"/>
                  <a:gd name="connsiteY17" fmla="*/ 1231382 h 1341394"/>
                  <a:gd name="connsiteX18" fmla="*/ 1002467 w 1222713"/>
                  <a:gd name="connsiteY18" fmla="*/ 1192649 h 1341394"/>
                  <a:gd name="connsiteX19" fmla="*/ 1017179 w 1222713"/>
                  <a:gd name="connsiteY19" fmla="*/ 1121708 h 1341394"/>
                  <a:gd name="connsiteX20" fmla="*/ 1010640 w 1222713"/>
                  <a:gd name="connsiteY20" fmla="*/ 1072782 h 1341394"/>
                  <a:gd name="connsiteX21" fmla="*/ 986529 w 1222713"/>
                  <a:gd name="connsiteY21" fmla="*/ 1025080 h 1341394"/>
                  <a:gd name="connsiteX22" fmla="*/ 958331 w 1222713"/>
                  <a:gd name="connsiteY22" fmla="*/ 999395 h 1341394"/>
                  <a:gd name="connsiteX23" fmla="*/ 927272 w 1222713"/>
                  <a:gd name="connsiteY23" fmla="*/ 989202 h 1341394"/>
                  <a:gd name="connsiteX24" fmla="*/ 183932 w 1222713"/>
                  <a:gd name="connsiteY24" fmla="*/ 989202 h 1341394"/>
                  <a:gd name="connsiteX25" fmla="*/ 144291 w 1222713"/>
                  <a:gd name="connsiteY25" fmla="*/ 1000618 h 1341394"/>
                  <a:gd name="connsiteX26" fmla="*/ 118954 w 1222713"/>
                  <a:gd name="connsiteY26" fmla="*/ 1024265 h 1341394"/>
                  <a:gd name="connsiteX27" fmla="*/ 96477 w 1222713"/>
                  <a:gd name="connsiteY27" fmla="*/ 1067482 h 1341394"/>
                  <a:gd name="connsiteX28" fmla="*/ 90756 w 1222713"/>
                  <a:gd name="connsiteY28" fmla="*/ 1152286 h 1341394"/>
                  <a:gd name="connsiteX29" fmla="*/ 108329 w 1222713"/>
                  <a:gd name="connsiteY29" fmla="*/ 1203250 h 1341394"/>
                  <a:gd name="connsiteX30" fmla="*/ 132031 w 1222713"/>
                  <a:gd name="connsiteY30" fmla="*/ 1233420 h 1341394"/>
                  <a:gd name="connsiteX31" fmla="*/ 155734 w 1222713"/>
                  <a:gd name="connsiteY31" fmla="*/ 1248913 h 1341394"/>
                  <a:gd name="connsiteX32" fmla="*/ 207226 w 1222713"/>
                  <a:gd name="connsiteY32" fmla="*/ 1248506 h 1341394"/>
                  <a:gd name="connsiteX33" fmla="*/ 232155 w 1222713"/>
                  <a:gd name="connsiteY33" fmla="*/ 1231382 h 1341394"/>
                  <a:gd name="connsiteX34" fmla="*/ 259127 w 1222713"/>
                  <a:gd name="connsiteY34" fmla="*/ 1192649 h 1341394"/>
                  <a:gd name="connsiteX35" fmla="*/ 273839 w 1222713"/>
                  <a:gd name="connsiteY35" fmla="*/ 1121708 h 1341394"/>
                  <a:gd name="connsiteX36" fmla="*/ 267300 w 1222713"/>
                  <a:gd name="connsiteY36" fmla="*/ 1072782 h 1341394"/>
                  <a:gd name="connsiteX37" fmla="*/ 243189 w 1222713"/>
                  <a:gd name="connsiteY37" fmla="*/ 1025080 h 1341394"/>
                  <a:gd name="connsiteX38" fmla="*/ 214991 w 1222713"/>
                  <a:gd name="connsiteY38" fmla="*/ 999395 h 1341394"/>
                  <a:gd name="connsiteX39" fmla="*/ 183932 w 1222713"/>
                  <a:gd name="connsiteY39" fmla="*/ 989202 h 1341394"/>
                  <a:gd name="connsiteX40" fmla="*/ 941576 w 1222713"/>
                  <a:gd name="connsiteY40" fmla="*/ 902665 h 1341394"/>
                  <a:gd name="connsiteX41" fmla="*/ 986120 w 1222713"/>
                  <a:gd name="connsiteY41" fmla="*/ 914999 h 1341394"/>
                  <a:gd name="connsiteX42" fmla="*/ 1052325 w 1222713"/>
                  <a:gd name="connsiteY42" fmla="*/ 966370 h 1341394"/>
                  <a:gd name="connsiteX43" fmla="*/ 1098095 w 1222713"/>
                  <a:gd name="connsiteY43" fmla="*/ 1061774 h 1341394"/>
                  <a:gd name="connsiteX44" fmla="*/ 1104225 w 1222713"/>
                  <a:gd name="connsiteY44" fmla="*/ 1119261 h 1341394"/>
                  <a:gd name="connsiteX45" fmla="*/ 1081749 w 1222713"/>
                  <a:gd name="connsiteY45" fmla="*/ 1229751 h 1341394"/>
                  <a:gd name="connsiteX46" fmla="*/ 1017996 w 1222713"/>
                  <a:gd name="connsiteY46" fmla="*/ 1310070 h 1341394"/>
                  <a:gd name="connsiteX47" fmla="*/ 949749 w 1222713"/>
                  <a:gd name="connsiteY47" fmla="*/ 1339425 h 1341394"/>
                  <a:gd name="connsiteX48" fmla="*/ 856573 w 1222713"/>
                  <a:gd name="connsiteY48" fmla="*/ 1325563 h 1341394"/>
                  <a:gd name="connsiteX49" fmla="*/ 800177 w 1222713"/>
                  <a:gd name="connsiteY49" fmla="*/ 1281530 h 1341394"/>
                  <a:gd name="connsiteX50" fmla="*/ 753180 w 1222713"/>
                  <a:gd name="connsiteY50" fmla="*/ 1193872 h 1341394"/>
                  <a:gd name="connsiteX51" fmla="*/ 743781 w 1222713"/>
                  <a:gd name="connsiteY51" fmla="*/ 1104176 h 1341394"/>
                  <a:gd name="connsiteX52" fmla="*/ 775657 w 1222713"/>
                  <a:gd name="connsiteY52" fmla="*/ 996133 h 1341394"/>
                  <a:gd name="connsiteX53" fmla="*/ 829601 w 1222713"/>
                  <a:gd name="connsiteY53" fmla="*/ 934569 h 1341394"/>
                  <a:gd name="connsiteX54" fmla="*/ 895805 w 1222713"/>
                  <a:gd name="connsiteY54" fmla="*/ 904398 h 1341394"/>
                  <a:gd name="connsiteX55" fmla="*/ 941576 w 1222713"/>
                  <a:gd name="connsiteY55" fmla="*/ 902665 h 1341394"/>
                  <a:gd name="connsiteX56" fmla="*/ 198235 w 1222713"/>
                  <a:gd name="connsiteY56" fmla="*/ 902665 h 1341394"/>
                  <a:gd name="connsiteX57" fmla="*/ 242780 w 1222713"/>
                  <a:gd name="connsiteY57" fmla="*/ 914999 h 1341394"/>
                  <a:gd name="connsiteX58" fmla="*/ 308984 w 1222713"/>
                  <a:gd name="connsiteY58" fmla="*/ 966370 h 1341394"/>
                  <a:gd name="connsiteX59" fmla="*/ 354755 w 1222713"/>
                  <a:gd name="connsiteY59" fmla="*/ 1061774 h 1341394"/>
                  <a:gd name="connsiteX60" fmla="*/ 360885 w 1222713"/>
                  <a:gd name="connsiteY60" fmla="*/ 1119261 h 1341394"/>
                  <a:gd name="connsiteX61" fmla="*/ 338408 w 1222713"/>
                  <a:gd name="connsiteY61" fmla="*/ 1229751 h 1341394"/>
                  <a:gd name="connsiteX62" fmla="*/ 274656 w 1222713"/>
                  <a:gd name="connsiteY62" fmla="*/ 1310070 h 1341394"/>
                  <a:gd name="connsiteX63" fmla="*/ 206409 w 1222713"/>
                  <a:gd name="connsiteY63" fmla="*/ 1339425 h 1341394"/>
                  <a:gd name="connsiteX64" fmla="*/ 113233 w 1222713"/>
                  <a:gd name="connsiteY64" fmla="*/ 1325563 h 1341394"/>
                  <a:gd name="connsiteX65" fmla="*/ 56836 w 1222713"/>
                  <a:gd name="connsiteY65" fmla="*/ 1281530 h 1341394"/>
                  <a:gd name="connsiteX66" fmla="*/ 9840 w 1222713"/>
                  <a:gd name="connsiteY66" fmla="*/ 1193872 h 1341394"/>
                  <a:gd name="connsiteX67" fmla="*/ 440 w 1222713"/>
                  <a:gd name="connsiteY67" fmla="*/ 1104176 h 1341394"/>
                  <a:gd name="connsiteX68" fmla="*/ 32316 w 1222713"/>
                  <a:gd name="connsiteY68" fmla="*/ 996133 h 1341394"/>
                  <a:gd name="connsiteX69" fmla="*/ 86261 w 1222713"/>
                  <a:gd name="connsiteY69" fmla="*/ 934569 h 1341394"/>
                  <a:gd name="connsiteX70" fmla="*/ 152465 w 1222713"/>
                  <a:gd name="connsiteY70" fmla="*/ 904398 h 1341394"/>
                  <a:gd name="connsiteX71" fmla="*/ 198235 w 1222713"/>
                  <a:gd name="connsiteY71" fmla="*/ 902665 h 1341394"/>
                  <a:gd name="connsiteX72" fmla="*/ 688148 w 1222713"/>
                  <a:gd name="connsiteY72" fmla="*/ 466543 h 1341394"/>
                  <a:gd name="connsiteX73" fmla="*/ 648507 w 1222713"/>
                  <a:gd name="connsiteY73" fmla="*/ 477958 h 1341394"/>
                  <a:gd name="connsiteX74" fmla="*/ 623170 w 1222713"/>
                  <a:gd name="connsiteY74" fmla="*/ 501606 h 1341394"/>
                  <a:gd name="connsiteX75" fmla="*/ 600693 w 1222713"/>
                  <a:gd name="connsiteY75" fmla="*/ 544823 h 1341394"/>
                  <a:gd name="connsiteX76" fmla="*/ 594972 w 1222713"/>
                  <a:gd name="connsiteY76" fmla="*/ 629627 h 1341394"/>
                  <a:gd name="connsiteX77" fmla="*/ 612545 w 1222713"/>
                  <a:gd name="connsiteY77" fmla="*/ 680590 h 1341394"/>
                  <a:gd name="connsiteX78" fmla="*/ 636247 w 1222713"/>
                  <a:gd name="connsiteY78" fmla="*/ 710761 h 1341394"/>
                  <a:gd name="connsiteX79" fmla="*/ 659950 w 1222713"/>
                  <a:gd name="connsiteY79" fmla="*/ 726254 h 1341394"/>
                  <a:gd name="connsiteX80" fmla="*/ 711442 w 1222713"/>
                  <a:gd name="connsiteY80" fmla="*/ 725846 h 1341394"/>
                  <a:gd name="connsiteX81" fmla="*/ 736371 w 1222713"/>
                  <a:gd name="connsiteY81" fmla="*/ 708722 h 1341394"/>
                  <a:gd name="connsiteX82" fmla="*/ 763343 w 1222713"/>
                  <a:gd name="connsiteY82" fmla="*/ 669990 h 1341394"/>
                  <a:gd name="connsiteX83" fmla="*/ 778055 w 1222713"/>
                  <a:gd name="connsiteY83" fmla="*/ 599048 h 1341394"/>
                  <a:gd name="connsiteX84" fmla="*/ 771516 w 1222713"/>
                  <a:gd name="connsiteY84" fmla="*/ 550123 h 1341394"/>
                  <a:gd name="connsiteX85" fmla="*/ 747405 w 1222713"/>
                  <a:gd name="connsiteY85" fmla="*/ 502421 h 1341394"/>
                  <a:gd name="connsiteX86" fmla="*/ 719207 w 1222713"/>
                  <a:gd name="connsiteY86" fmla="*/ 476735 h 1341394"/>
                  <a:gd name="connsiteX87" fmla="*/ 688148 w 1222713"/>
                  <a:gd name="connsiteY87" fmla="*/ 466543 h 1341394"/>
                  <a:gd name="connsiteX88" fmla="*/ 702451 w 1222713"/>
                  <a:gd name="connsiteY88" fmla="*/ 380006 h 1341394"/>
                  <a:gd name="connsiteX89" fmla="*/ 746996 w 1222713"/>
                  <a:gd name="connsiteY89" fmla="*/ 392339 h 1341394"/>
                  <a:gd name="connsiteX90" fmla="*/ 813201 w 1222713"/>
                  <a:gd name="connsiteY90" fmla="*/ 443711 h 1341394"/>
                  <a:gd name="connsiteX91" fmla="*/ 858971 w 1222713"/>
                  <a:gd name="connsiteY91" fmla="*/ 539115 h 1341394"/>
                  <a:gd name="connsiteX92" fmla="*/ 865101 w 1222713"/>
                  <a:gd name="connsiteY92" fmla="*/ 596602 h 1341394"/>
                  <a:gd name="connsiteX93" fmla="*/ 842625 w 1222713"/>
                  <a:gd name="connsiteY93" fmla="*/ 707092 h 1341394"/>
                  <a:gd name="connsiteX94" fmla="*/ 778872 w 1222713"/>
                  <a:gd name="connsiteY94" fmla="*/ 787410 h 1341394"/>
                  <a:gd name="connsiteX95" fmla="*/ 710625 w 1222713"/>
                  <a:gd name="connsiteY95" fmla="*/ 816766 h 1341394"/>
                  <a:gd name="connsiteX96" fmla="*/ 617449 w 1222713"/>
                  <a:gd name="connsiteY96" fmla="*/ 802903 h 1341394"/>
                  <a:gd name="connsiteX97" fmla="*/ 561052 w 1222713"/>
                  <a:gd name="connsiteY97" fmla="*/ 758871 h 1341394"/>
                  <a:gd name="connsiteX98" fmla="*/ 514056 w 1222713"/>
                  <a:gd name="connsiteY98" fmla="*/ 671213 h 1341394"/>
                  <a:gd name="connsiteX99" fmla="*/ 504656 w 1222713"/>
                  <a:gd name="connsiteY99" fmla="*/ 581517 h 1341394"/>
                  <a:gd name="connsiteX100" fmla="*/ 536532 w 1222713"/>
                  <a:gd name="connsiteY100" fmla="*/ 473474 h 1341394"/>
                  <a:gd name="connsiteX101" fmla="*/ 590477 w 1222713"/>
                  <a:gd name="connsiteY101" fmla="*/ 411909 h 1341394"/>
                  <a:gd name="connsiteX102" fmla="*/ 656681 w 1222713"/>
                  <a:gd name="connsiteY102" fmla="*/ 381739 h 1341394"/>
                  <a:gd name="connsiteX103" fmla="*/ 702451 w 1222713"/>
                  <a:gd name="connsiteY103" fmla="*/ 380006 h 1341394"/>
                  <a:gd name="connsiteX104" fmla="*/ 1017886 w 1222713"/>
                  <a:gd name="connsiteY104" fmla="*/ 59933 h 1341394"/>
                  <a:gd name="connsiteX105" fmla="*/ 876079 w 1222713"/>
                  <a:gd name="connsiteY105" fmla="*/ 171646 h 1341394"/>
                  <a:gd name="connsiteX106" fmla="*/ 951273 w 1222713"/>
                  <a:gd name="connsiteY106" fmla="*/ 186731 h 1341394"/>
                  <a:gd name="connsiteX107" fmla="*/ 976202 w 1222713"/>
                  <a:gd name="connsiteY107" fmla="*/ 169607 h 1341394"/>
                  <a:gd name="connsiteX108" fmla="*/ 1003174 w 1222713"/>
                  <a:gd name="connsiteY108" fmla="*/ 130875 h 1341394"/>
                  <a:gd name="connsiteX109" fmla="*/ 1222714 w 1222713"/>
                  <a:gd name="connsiteY109" fmla="*/ 264761 h 1341394"/>
                  <a:gd name="connsiteX0" fmla="*/ 1017886 w 1105087"/>
                  <a:gd name="connsiteY0" fmla="*/ 59933 h 1341394"/>
                  <a:gd name="connsiteX1" fmla="*/ 800884 w 1105087"/>
                  <a:gd name="connsiteY1" fmla="*/ 219756 h 1341394"/>
                  <a:gd name="connsiteX2" fmla="*/ 1098802 w 1105087"/>
                  <a:gd name="connsiteY2" fmla="*/ 0 h 1341394"/>
                  <a:gd name="connsiteX3" fmla="*/ 1104932 w 1105087"/>
                  <a:gd name="connsiteY3" fmla="*/ 57487 h 1341394"/>
                  <a:gd name="connsiteX4" fmla="*/ 1082456 w 1105087"/>
                  <a:gd name="connsiteY4" fmla="*/ 167977 h 1341394"/>
                  <a:gd name="connsiteX5" fmla="*/ 1018703 w 1105087"/>
                  <a:gd name="connsiteY5" fmla="*/ 248296 h 1341394"/>
                  <a:gd name="connsiteX6" fmla="*/ 950456 w 1105087"/>
                  <a:gd name="connsiteY6" fmla="*/ 277651 h 1341394"/>
                  <a:gd name="connsiteX7" fmla="*/ 857280 w 1105087"/>
                  <a:gd name="connsiteY7" fmla="*/ 263789 h 1341394"/>
                  <a:gd name="connsiteX8" fmla="*/ 800884 w 1105087"/>
                  <a:gd name="connsiteY8" fmla="*/ 219756 h 1341394"/>
                  <a:gd name="connsiteX9" fmla="*/ 887632 w 1105087"/>
                  <a:gd name="connsiteY9" fmla="*/ 1000618 h 1341394"/>
                  <a:gd name="connsiteX10" fmla="*/ 862294 w 1105087"/>
                  <a:gd name="connsiteY10" fmla="*/ 1024265 h 1341394"/>
                  <a:gd name="connsiteX11" fmla="*/ 839818 w 1105087"/>
                  <a:gd name="connsiteY11" fmla="*/ 1067482 h 1341394"/>
                  <a:gd name="connsiteX12" fmla="*/ 834096 w 1105087"/>
                  <a:gd name="connsiteY12" fmla="*/ 1152286 h 1341394"/>
                  <a:gd name="connsiteX13" fmla="*/ 851669 w 1105087"/>
                  <a:gd name="connsiteY13" fmla="*/ 1203250 h 1341394"/>
                  <a:gd name="connsiteX14" fmla="*/ 875372 w 1105087"/>
                  <a:gd name="connsiteY14" fmla="*/ 1233420 h 1341394"/>
                  <a:gd name="connsiteX15" fmla="*/ 899074 w 1105087"/>
                  <a:gd name="connsiteY15" fmla="*/ 1248913 h 1341394"/>
                  <a:gd name="connsiteX16" fmla="*/ 950566 w 1105087"/>
                  <a:gd name="connsiteY16" fmla="*/ 1248506 h 1341394"/>
                  <a:gd name="connsiteX17" fmla="*/ 975495 w 1105087"/>
                  <a:gd name="connsiteY17" fmla="*/ 1231382 h 1341394"/>
                  <a:gd name="connsiteX18" fmla="*/ 1002467 w 1105087"/>
                  <a:gd name="connsiteY18" fmla="*/ 1192649 h 1341394"/>
                  <a:gd name="connsiteX19" fmla="*/ 1017179 w 1105087"/>
                  <a:gd name="connsiteY19" fmla="*/ 1121708 h 1341394"/>
                  <a:gd name="connsiteX20" fmla="*/ 1010640 w 1105087"/>
                  <a:gd name="connsiteY20" fmla="*/ 1072782 h 1341394"/>
                  <a:gd name="connsiteX21" fmla="*/ 986529 w 1105087"/>
                  <a:gd name="connsiteY21" fmla="*/ 1025080 h 1341394"/>
                  <a:gd name="connsiteX22" fmla="*/ 958331 w 1105087"/>
                  <a:gd name="connsiteY22" fmla="*/ 999395 h 1341394"/>
                  <a:gd name="connsiteX23" fmla="*/ 927272 w 1105087"/>
                  <a:gd name="connsiteY23" fmla="*/ 989202 h 1341394"/>
                  <a:gd name="connsiteX24" fmla="*/ 800884 w 1105087"/>
                  <a:gd name="connsiteY24" fmla="*/ 219756 h 1341394"/>
                  <a:gd name="connsiteX25" fmla="*/ 183932 w 1105087"/>
                  <a:gd name="connsiteY25" fmla="*/ 989202 h 1341394"/>
                  <a:gd name="connsiteX26" fmla="*/ 144291 w 1105087"/>
                  <a:gd name="connsiteY26" fmla="*/ 1000618 h 1341394"/>
                  <a:gd name="connsiteX27" fmla="*/ 118954 w 1105087"/>
                  <a:gd name="connsiteY27" fmla="*/ 1024265 h 1341394"/>
                  <a:gd name="connsiteX28" fmla="*/ 96477 w 1105087"/>
                  <a:gd name="connsiteY28" fmla="*/ 1067482 h 1341394"/>
                  <a:gd name="connsiteX29" fmla="*/ 90756 w 1105087"/>
                  <a:gd name="connsiteY29" fmla="*/ 1152286 h 1341394"/>
                  <a:gd name="connsiteX30" fmla="*/ 108329 w 1105087"/>
                  <a:gd name="connsiteY30" fmla="*/ 1203250 h 1341394"/>
                  <a:gd name="connsiteX31" fmla="*/ 132031 w 1105087"/>
                  <a:gd name="connsiteY31" fmla="*/ 1233420 h 1341394"/>
                  <a:gd name="connsiteX32" fmla="*/ 155734 w 1105087"/>
                  <a:gd name="connsiteY32" fmla="*/ 1248913 h 1341394"/>
                  <a:gd name="connsiteX33" fmla="*/ 207226 w 1105087"/>
                  <a:gd name="connsiteY33" fmla="*/ 1248506 h 1341394"/>
                  <a:gd name="connsiteX34" fmla="*/ 232155 w 1105087"/>
                  <a:gd name="connsiteY34" fmla="*/ 1231382 h 1341394"/>
                  <a:gd name="connsiteX35" fmla="*/ 259127 w 1105087"/>
                  <a:gd name="connsiteY35" fmla="*/ 1192649 h 1341394"/>
                  <a:gd name="connsiteX36" fmla="*/ 273839 w 1105087"/>
                  <a:gd name="connsiteY36" fmla="*/ 1121708 h 1341394"/>
                  <a:gd name="connsiteX37" fmla="*/ 267300 w 1105087"/>
                  <a:gd name="connsiteY37" fmla="*/ 1072782 h 1341394"/>
                  <a:gd name="connsiteX38" fmla="*/ 243189 w 1105087"/>
                  <a:gd name="connsiteY38" fmla="*/ 1025080 h 1341394"/>
                  <a:gd name="connsiteX39" fmla="*/ 214991 w 1105087"/>
                  <a:gd name="connsiteY39" fmla="*/ 999395 h 1341394"/>
                  <a:gd name="connsiteX40" fmla="*/ 183932 w 1105087"/>
                  <a:gd name="connsiteY40" fmla="*/ 989202 h 1341394"/>
                  <a:gd name="connsiteX41" fmla="*/ 941576 w 1105087"/>
                  <a:gd name="connsiteY41" fmla="*/ 902665 h 1341394"/>
                  <a:gd name="connsiteX42" fmla="*/ 986120 w 1105087"/>
                  <a:gd name="connsiteY42" fmla="*/ 914999 h 1341394"/>
                  <a:gd name="connsiteX43" fmla="*/ 1052325 w 1105087"/>
                  <a:gd name="connsiteY43" fmla="*/ 966370 h 1341394"/>
                  <a:gd name="connsiteX44" fmla="*/ 1098095 w 1105087"/>
                  <a:gd name="connsiteY44" fmla="*/ 1061774 h 1341394"/>
                  <a:gd name="connsiteX45" fmla="*/ 1104225 w 1105087"/>
                  <a:gd name="connsiteY45" fmla="*/ 1119261 h 1341394"/>
                  <a:gd name="connsiteX46" fmla="*/ 1081749 w 1105087"/>
                  <a:gd name="connsiteY46" fmla="*/ 1229751 h 1341394"/>
                  <a:gd name="connsiteX47" fmla="*/ 1017996 w 1105087"/>
                  <a:gd name="connsiteY47" fmla="*/ 1310070 h 1341394"/>
                  <a:gd name="connsiteX48" fmla="*/ 949749 w 1105087"/>
                  <a:gd name="connsiteY48" fmla="*/ 1339425 h 1341394"/>
                  <a:gd name="connsiteX49" fmla="*/ 856573 w 1105087"/>
                  <a:gd name="connsiteY49" fmla="*/ 1325563 h 1341394"/>
                  <a:gd name="connsiteX50" fmla="*/ 800177 w 1105087"/>
                  <a:gd name="connsiteY50" fmla="*/ 1281530 h 1341394"/>
                  <a:gd name="connsiteX51" fmla="*/ 753180 w 1105087"/>
                  <a:gd name="connsiteY51" fmla="*/ 1193872 h 1341394"/>
                  <a:gd name="connsiteX52" fmla="*/ 743781 w 1105087"/>
                  <a:gd name="connsiteY52" fmla="*/ 1104176 h 1341394"/>
                  <a:gd name="connsiteX53" fmla="*/ 775657 w 1105087"/>
                  <a:gd name="connsiteY53" fmla="*/ 996133 h 1341394"/>
                  <a:gd name="connsiteX54" fmla="*/ 829601 w 1105087"/>
                  <a:gd name="connsiteY54" fmla="*/ 934569 h 1341394"/>
                  <a:gd name="connsiteX55" fmla="*/ 895805 w 1105087"/>
                  <a:gd name="connsiteY55" fmla="*/ 904398 h 1341394"/>
                  <a:gd name="connsiteX56" fmla="*/ 941576 w 1105087"/>
                  <a:gd name="connsiteY56" fmla="*/ 902665 h 1341394"/>
                  <a:gd name="connsiteX57" fmla="*/ 198235 w 1105087"/>
                  <a:gd name="connsiteY57" fmla="*/ 902665 h 1341394"/>
                  <a:gd name="connsiteX58" fmla="*/ 242780 w 1105087"/>
                  <a:gd name="connsiteY58" fmla="*/ 914999 h 1341394"/>
                  <a:gd name="connsiteX59" fmla="*/ 308984 w 1105087"/>
                  <a:gd name="connsiteY59" fmla="*/ 966370 h 1341394"/>
                  <a:gd name="connsiteX60" fmla="*/ 354755 w 1105087"/>
                  <a:gd name="connsiteY60" fmla="*/ 1061774 h 1341394"/>
                  <a:gd name="connsiteX61" fmla="*/ 360885 w 1105087"/>
                  <a:gd name="connsiteY61" fmla="*/ 1119261 h 1341394"/>
                  <a:gd name="connsiteX62" fmla="*/ 338408 w 1105087"/>
                  <a:gd name="connsiteY62" fmla="*/ 1229751 h 1341394"/>
                  <a:gd name="connsiteX63" fmla="*/ 274656 w 1105087"/>
                  <a:gd name="connsiteY63" fmla="*/ 1310070 h 1341394"/>
                  <a:gd name="connsiteX64" fmla="*/ 206409 w 1105087"/>
                  <a:gd name="connsiteY64" fmla="*/ 1339425 h 1341394"/>
                  <a:gd name="connsiteX65" fmla="*/ 113233 w 1105087"/>
                  <a:gd name="connsiteY65" fmla="*/ 1325563 h 1341394"/>
                  <a:gd name="connsiteX66" fmla="*/ 56836 w 1105087"/>
                  <a:gd name="connsiteY66" fmla="*/ 1281530 h 1341394"/>
                  <a:gd name="connsiteX67" fmla="*/ 9840 w 1105087"/>
                  <a:gd name="connsiteY67" fmla="*/ 1193872 h 1341394"/>
                  <a:gd name="connsiteX68" fmla="*/ 440 w 1105087"/>
                  <a:gd name="connsiteY68" fmla="*/ 1104176 h 1341394"/>
                  <a:gd name="connsiteX69" fmla="*/ 32316 w 1105087"/>
                  <a:gd name="connsiteY69" fmla="*/ 996133 h 1341394"/>
                  <a:gd name="connsiteX70" fmla="*/ 86261 w 1105087"/>
                  <a:gd name="connsiteY70" fmla="*/ 934569 h 1341394"/>
                  <a:gd name="connsiteX71" fmla="*/ 152465 w 1105087"/>
                  <a:gd name="connsiteY71" fmla="*/ 904398 h 1341394"/>
                  <a:gd name="connsiteX72" fmla="*/ 198235 w 1105087"/>
                  <a:gd name="connsiteY72" fmla="*/ 902665 h 1341394"/>
                  <a:gd name="connsiteX73" fmla="*/ 688148 w 1105087"/>
                  <a:gd name="connsiteY73" fmla="*/ 466543 h 1341394"/>
                  <a:gd name="connsiteX74" fmla="*/ 648507 w 1105087"/>
                  <a:gd name="connsiteY74" fmla="*/ 477958 h 1341394"/>
                  <a:gd name="connsiteX75" fmla="*/ 623170 w 1105087"/>
                  <a:gd name="connsiteY75" fmla="*/ 501606 h 1341394"/>
                  <a:gd name="connsiteX76" fmla="*/ 600693 w 1105087"/>
                  <a:gd name="connsiteY76" fmla="*/ 544823 h 1341394"/>
                  <a:gd name="connsiteX77" fmla="*/ 594972 w 1105087"/>
                  <a:gd name="connsiteY77" fmla="*/ 629627 h 1341394"/>
                  <a:gd name="connsiteX78" fmla="*/ 612545 w 1105087"/>
                  <a:gd name="connsiteY78" fmla="*/ 680590 h 1341394"/>
                  <a:gd name="connsiteX79" fmla="*/ 636247 w 1105087"/>
                  <a:gd name="connsiteY79" fmla="*/ 710761 h 1341394"/>
                  <a:gd name="connsiteX80" fmla="*/ 659950 w 1105087"/>
                  <a:gd name="connsiteY80" fmla="*/ 726254 h 1341394"/>
                  <a:gd name="connsiteX81" fmla="*/ 711442 w 1105087"/>
                  <a:gd name="connsiteY81" fmla="*/ 725846 h 1341394"/>
                  <a:gd name="connsiteX82" fmla="*/ 736371 w 1105087"/>
                  <a:gd name="connsiteY82" fmla="*/ 708722 h 1341394"/>
                  <a:gd name="connsiteX83" fmla="*/ 763343 w 1105087"/>
                  <a:gd name="connsiteY83" fmla="*/ 669990 h 1341394"/>
                  <a:gd name="connsiteX84" fmla="*/ 778055 w 1105087"/>
                  <a:gd name="connsiteY84" fmla="*/ 599048 h 1341394"/>
                  <a:gd name="connsiteX85" fmla="*/ 771516 w 1105087"/>
                  <a:gd name="connsiteY85" fmla="*/ 550123 h 1341394"/>
                  <a:gd name="connsiteX86" fmla="*/ 747405 w 1105087"/>
                  <a:gd name="connsiteY86" fmla="*/ 502421 h 1341394"/>
                  <a:gd name="connsiteX87" fmla="*/ 719207 w 1105087"/>
                  <a:gd name="connsiteY87" fmla="*/ 476735 h 1341394"/>
                  <a:gd name="connsiteX88" fmla="*/ 688148 w 1105087"/>
                  <a:gd name="connsiteY88" fmla="*/ 466543 h 1341394"/>
                  <a:gd name="connsiteX89" fmla="*/ 702451 w 1105087"/>
                  <a:gd name="connsiteY89" fmla="*/ 380006 h 1341394"/>
                  <a:gd name="connsiteX90" fmla="*/ 746996 w 1105087"/>
                  <a:gd name="connsiteY90" fmla="*/ 392339 h 1341394"/>
                  <a:gd name="connsiteX91" fmla="*/ 813201 w 1105087"/>
                  <a:gd name="connsiteY91" fmla="*/ 443711 h 1341394"/>
                  <a:gd name="connsiteX92" fmla="*/ 858971 w 1105087"/>
                  <a:gd name="connsiteY92" fmla="*/ 539115 h 1341394"/>
                  <a:gd name="connsiteX93" fmla="*/ 865101 w 1105087"/>
                  <a:gd name="connsiteY93" fmla="*/ 596602 h 1341394"/>
                  <a:gd name="connsiteX94" fmla="*/ 842625 w 1105087"/>
                  <a:gd name="connsiteY94" fmla="*/ 707092 h 1341394"/>
                  <a:gd name="connsiteX95" fmla="*/ 778872 w 1105087"/>
                  <a:gd name="connsiteY95" fmla="*/ 787410 h 1341394"/>
                  <a:gd name="connsiteX96" fmla="*/ 710625 w 1105087"/>
                  <a:gd name="connsiteY96" fmla="*/ 816766 h 1341394"/>
                  <a:gd name="connsiteX97" fmla="*/ 617449 w 1105087"/>
                  <a:gd name="connsiteY97" fmla="*/ 802903 h 1341394"/>
                  <a:gd name="connsiteX98" fmla="*/ 561052 w 1105087"/>
                  <a:gd name="connsiteY98" fmla="*/ 758871 h 1341394"/>
                  <a:gd name="connsiteX99" fmla="*/ 514056 w 1105087"/>
                  <a:gd name="connsiteY99" fmla="*/ 671213 h 1341394"/>
                  <a:gd name="connsiteX100" fmla="*/ 504656 w 1105087"/>
                  <a:gd name="connsiteY100" fmla="*/ 581517 h 1341394"/>
                  <a:gd name="connsiteX101" fmla="*/ 536532 w 1105087"/>
                  <a:gd name="connsiteY101" fmla="*/ 473474 h 1341394"/>
                  <a:gd name="connsiteX102" fmla="*/ 590477 w 1105087"/>
                  <a:gd name="connsiteY102" fmla="*/ 411909 h 1341394"/>
                  <a:gd name="connsiteX103" fmla="*/ 656681 w 1105087"/>
                  <a:gd name="connsiteY103" fmla="*/ 381739 h 1341394"/>
                  <a:gd name="connsiteX104" fmla="*/ 702451 w 1105087"/>
                  <a:gd name="connsiteY104" fmla="*/ 380006 h 1341394"/>
                  <a:gd name="connsiteX105" fmla="*/ 1017886 w 1105087"/>
                  <a:gd name="connsiteY105" fmla="*/ 59933 h 1341394"/>
                  <a:gd name="connsiteX106" fmla="*/ 876079 w 1105087"/>
                  <a:gd name="connsiteY106" fmla="*/ 171646 h 1341394"/>
                  <a:gd name="connsiteX107" fmla="*/ 951273 w 1105087"/>
                  <a:gd name="connsiteY107" fmla="*/ 186731 h 1341394"/>
                  <a:gd name="connsiteX108" fmla="*/ 976202 w 1105087"/>
                  <a:gd name="connsiteY108" fmla="*/ 169607 h 1341394"/>
                  <a:gd name="connsiteX109" fmla="*/ 1003174 w 1105087"/>
                  <a:gd name="connsiteY109" fmla="*/ 130875 h 1341394"/>
                  <a:gd name="connsiteX0" fmla="*/ 1017886 w 1104991"/>
                  <a:gd name="connsiteY0" fmla="*/ 2445 h 1283906"/>
                  <a:gd name="connsiteX1" fmla="*/ 800884 w 1104991"/>
                  <a:gd name="connsiteY1" fmla="*/ 162268 h 1283906"/>
                  <a:gd name="connsiteX2" fmla="*/ 1104932 w 1104991"/>
                  <a:gd name="connsiteY2" fmla="*/ -1 h 1283906"/>
                  <a:gd name="connsiteX3" fmla="*/ 1082456 w 1104991"/>
                  <a:gd name="connsiteY3" fmla="*/ 110489 h 1283906"/>
                  <a:gd name="connsiteX4" fmla="*/ 1018703 w 1104991"/>
                  <a:gd name="connsiteY4" fmla="*/ 190808 h 1283906"/>
                  <a:gd name="connsiteX5" fmla="*/ 950456 w 1104991"/>
                  <a:gd name="connsiteY5" fmla="*/ 220163 h 1283906"/>
                  <a:gd name="connsiteX6" fmla="*/ 857280 w 1104991"/>
                  <a:gd name="connsiteY6" fmla="*/ 206301 h 1283906"/>
                  <a:gd name="connsiteX7" fmla="*/ 800884 w 1104991"/>
                  <a:gd name="connsiteY7" fmla="*/ 162268 h 1283906"/>
                  <a:gd name="connsiteX8" fmla="*/ 887632 w 1104991"/>
                  <a:gd name="connsiteY8" fmla="*/ 943130 h 1283906"/>
                  <a:gd name="connsiteX9" fmla="*/ 862294 w 1104991"/>
                  <a:gd name="connsiteY9" fmla="*/ 966777 h 1283906"/>
                  <a:gd name="connsiteX10" fmla="*/ 839818 w 1104991"/>
                  <a:gd name="connsiteY10" fmla="*/ 1009994 h 1283906"/>
                  <a:gd name="connsiteX11" fmla="*/ 834096 w 1104991"/>
                  <a:gd name="connsiteY11" fmla="*/ 1094798 h 1283906"/>
                  <a:gd name="connsiteX12" fmla="*/ 851669 w 1104991"/>
                  <a:gd name="connsiteY12" fmla="*/ 1145762 h 1283906"/>
                  <a:gd name="connsiteX13" fmla="*/ 875372 w 1104991"/>
                  <a:gd name="connsiteY13" fmla="*/ 1175932 h 1283906"/>
                  <a:gd name="connsiteX14" fmla="*/ 899074 w 1104991"/>
                  <a:gd name="connsiteY14" fmla="*/ 1191425 h 1283906"/>
                  <a:gd name="connsiteX15" fmla="*/ 950566 w 1104991"/>
                  <a:gd name="connsiteY15" fmla="*/ 1191018 h 1283906"/>
                  <a:gd name="connsiteX16" fmla="*/ 975495 w 1104991"/>
                  <a:gd name="connsiteY16" fmla="*/ 1173894 h 1283906"/>
                  <a:gd name="connsiteX17" fmla="*/ 1002467 w 1104991"/>
                  <a:gd name="connsiteY17" fmla="*/ 1135161 h 1283906"/>
                  <a:gd name="connsiteX18" fmla="*/ 1017179 w 1104991"/>
                  <a:gd name="connsiteY18" fmla="*/ 1064220 h 1283906"/>
                  <a:gd name="connsiteX19" fmla="*/ 1010640 w 1104991"/>
                  <a:gd name="connsiteY19" fmla="*/ 1015294 h 1283906"/>
                  <a:gd name="connsiteX20" fmla="*/ 986529 w 1104991"/>
                  <a:gd name="connsiteY20" fmla="*/ 967592 h 1283906"/>
                  <a:gd name="connsiteX21" fmla="*/ 958331 w 1104991"/>
                  <a:gd name="connsiteY21" fmla="*/ 941907 h 1283906"/>
                  <a:gd name="connsiteX22" fmla="*/ 927272 w 1104991"/>
                  <a:gd name="connsiteY22" fmla="*/ 931714 h 1283906"/>
                  <a:gd name="connsiteX23" fmla="*/ 800884 w 1104991"/>
                  <a:gd name="connsiteY23" fmla="*/ 162268 h 1283906"/>
                  <a:gd name="connsiteX24" fmla="*/ 183932 w 1104991"/>
                  <a:gd name="connsiteY24" fmla="*/ 931714 h 1283906"/>
                  <a:gd name="connsiteX25" fmla="*/ 144291 w 1104991"/>
                  <a:gd name="connsiteY25" fmla="*/ 943130 h 1283906"/>
                  <a:gd name="connsiteX26" fmla="*/ 118954 w 1104991"/>
                  <a:gd name="connsiteY26" fmla="*/ 966777 h 1283906"/>
                  <a:gd name="connsiteX27" fmla="*/ 96477 w 1104991"/>
                  <a:gd name="connsiteY27" fmla="*/ 1009994 h 1283906"/>
                  <a:gd name="connsiteX28" fmla="*/ 90756 w 1104991"/>
                  <a:gd name="connsiteY28" fmla="*/ 1094798 h 1283906"/>
                  <a:gd name="connsiteX29" fmla="*/ 108329 w 1104991"/>
                  <a:gd name="connsiteY29" fmla="*/ 1145762 h 1283906"/>
                  <a:gd name="connsiteX30" fmla="*/ 132031 w 1104991"/>
                  <a:gd name="connsiteY30" fmla="*/ 1175932 h 1283906"/>
                  <a:gd name="connsiteX31" fmla="*/ 155734 w 1104991"/>
                  <a:gd name="connsiteY31" fmla="*/ 1191425 h 1283906"/>
                  <a:gd name="connsiteX32" fmla="*/ 207226 w 1104991"/>
                  <a:gd name="connsiteY32" fmla="*/ 1191018 h 1283906"/>
                  <a:gd name="connsiteX33" fmla="*/ 232155 w 1104991"/>
                  <a:gd name="connsiteY33" fmla="*/ 1173894 h 1283906"/>
                  <a:gd name="connsiteX34" fmla="*/ 259127 w 1104991"/>
                  <a:gd name="connsiteY34" fmla="*/ 1135161 h 1283906"/>
                  <a:gd name="connsiteX35" fmla="*/ 273839 w 1104991"/>
                  <a:gd name="connsiteY35" fmla="*/ 1064220 h 1283906"/>
                  <a:gd name="connsiteX36" fmla="*/ 267300 w 1104991"/>
                  <a:gd name="connsiteY36" fmla="*/ 1015294 h 1283906"/>
                  <a:gd name="connsiteX37" fmla="*/ 243189 w 1104991"/>
                  <a:gd name="connsiteY37" fmla="*/ 967592 h 1283906"/>
                  <a:gd name="connsiteX38" fmla="*/ 214991 w 1104991"/>
                  <a:gd name="connsiteY38" fmla="*/ 941907 h 1283906"/>
                  <a:gd name="connsiteX39" fmla="*/ 183932 w 1104991"/>
                  <a:gd name="connsiteY39" fmla="*/ 931714 h 1283906"/>
                  <a:gd name="connsiteX40" fmla="*/ 941576 w 1104991"/>
                  <a:gd name="connsiteY40" fmla="*/ 845177 h 1283906"/>
                  <a:gd name="connsiteX41" fmla="*/ 986120 w 1104991"/>
                  <a:gd name="connsiteY41" fmla="*/ 857511 h 1283906"/>
                  <a:gd name="connsiteX42" fmla="*/ 1052325 w 1104991"/>
                  <a:gd name="connsiteY42" fmla="*/ 908882 h 1283906"/>
                  <a:gd name="connsiteX43" fmla="*/ 1098095 w 1104991"/>
                  <a:gd name="connsiteY43" fmla="*/ 1004286 h 1283906"/>
                  <a:gd name="connsiteX44" fmla="*/ 1104225 w 1104991"/>
                  <a:gd name="connsiteY44" fmla="*/ 1061773 h 1283906"/>
                  <a:gd name="connsiteX45" fmla="*/ 1081749 w 1104991"/>
                  <a:gd name="connsiteY45" fmla="*/ 1172263 h 1283906"/>
                  <a:gd name="connsiteX46" fmla="*/ 1017996 w 1104991"/>
                  <a:gd name="connsiteY46" fmla="*/ 1252582 h 1283906"/>
                  <a:gd name="connsiteX47" fmla="*/ 949749 w 1104991"/>
                  <a:gd name="connsiteY47" fmla="*/ 1281937 h 1283906"/>
                  <a:gd name="connsiteX48" fmla="*/ 856573 w 1104991"/>
                  <a:gd name="connsiteY48" fmla="*/ 1268075 h 1283906"/>
                  <a:gd name="connsiteX49" fmla="*/ 800177 w 1104991"/>
                  <a:gd name="connsiteY49" fmla="*/ 1224042 h 1283906"/>
                  <a:gd name="connsiteX50" fmla="*/ 753180 w 1104991"/>
                  <a:gd name="connsiteY50" fmla="*/ 1136384 h 1283906"/>
                  <a:gd name="connsiteX51" fmla="*/ 743781 w 1104991"/>
                  <a:gd name="connsiteY51" fmla="*/ 1046688 h 1283906"/>
                  <a:gd name="connsiteX52" fmla="*/ 775657 w 1104991"/>
                  <a:gd name="connsiteY52" fmla="*/ 938645 h 1283906"/>
                  <a:gd name="connsiteX53" fmla="*/ 829601 w 1104991"/>
                  <a:gd name="connsiteY53" fmla="*/ 877081 h 1283906"/>
                  <a:gd name="connsiteX54" fmla="*/ 895805 w 1104991"/>
                  <a:gd name="connsiteY54" fmla="*/ 846910 h 1283906"/>
                  <a:gd name="connsiteX55" fmla="*/ 941576 w 1104991"/>
                  <a:gd name="connsiteY55" fmla="*/ 845177 h 1283906"/>
                  <a:gd name="connsiteX56" fmla="*/ 198235 w 1104991"/>
                  <a:gd name="connsiteY56" fmla="*/ 845177 h 1283906"/>
                  <a:gd name="connsiteX57" fmla="*/ 242780 w 1104991"/>
                  <a:gd name="connsiteY57" fmla="*/ 857511 h 1283906"/>
                  <a:gd name="connsiteX58" fmla="*/ 308984 w 1104991"/>
                  <a:gd name="connsiteY58" fmla="*/ 908882 h 1283906"/>
                  <a:gd name="connsiteX59" fmla="*/ 354755 w 1104991"/>
                  <a:gd name="connsiteY59" fmla="*/ 1004286 h 1283906"/>
                  <a:gd name="connsiteX60" fmla="*/ 360885 w 1104991"/>
                  <a:gd name="connsiteY60" fmla="*/ 1061773 h 1283906"/>
                  <a:gd name="connsiteX61" fmla="*/ 338408 w 1104991"/>
                  <a:gd name="connsiteY61" fmla="*/ 1172263 h 1283906"/>
                  <a:gd name="connsiteX62" fmla="*/ 274656 w 1104991"/>
                  <a:gd name="connsiteY62" fmla="*/ 1252582 h 1283906"/>
                  <a:gd name="connsiteX63" fmla="*/ 206409 w 1104991"/>
                  <a:gd name="connsiteY63" fmla="*/ 1281937 h 1283906"/>
                  <a:gd name="connsiteX64" fmla="*/ 113233 w 1104991"/>
                  <a:gd name="connsiteY64" fmla="*/ 1268075 h 1283906"/>
                  <a:gd name="connsiteX65" fmla="*/ 56836 w 1104991"/>
                  <a:gd name="connsiteY65" fmla="*/ 1224042 h 1283906"/>
                  <a:gd name="connsiteX66" fmla="*/ 9840 w 1104991"/>
                  <a:gd name="connsiteY66" fmla="*/ 1136384 h 1283906"/>
                  <a:gd name="connsiteX67" fmla="*/ 440 w 1104991"/>
                  <a:gd name="connsiteY67" fmla="*/ 1046688 h 1283906"/>
                  <a:gd name="connsiteX68" fmla="*/ 32316 w 1104991"/>
                  <a:gd name="connsiteY68" fmla="*/ 938645 h 1283906"/>
                  <a:gd name="connsiteX69" fmla="*/ 86261 w 1104991"/>
                  <a:gd name="connsiteY69" fmla="*/ 877081 h 1283906"/>
                  <a:gd name="connsiteX70" fmla="*/ 152465 w 1104991"/>
                  <a:gd name="connsiteY70" fmla="*/ 846910 h 1283906"/>
                  <a:gd name="connsiteX71" fmla="*/ 198235 w 1104991"/>
                  <a:gd name="connsiteY71" fmla="*/ 845177 h 1283906"/>
                  <a:gd name="connsiteX72" fmla="*/ 688148 w 1104991"/>
                  <a:gd name="connsiteY72" fmla="*/ 409055 h 1283906"/>
                  <a:gd name="connsiteX73" fmla="*/ 648507 w 1104991"/>
                  <a:gd name="connsiteY73" fmla="*/ 420470 h 1283906"/>
                  <a:gd name="connsiteX74" fmla="*/ 623170 w 1104991"/>
                  <a:gd name="connsiteY74" fmla="*/ 444118 h 1283906"/>
                  <a:gd name="connsiteX75" fmla="*/ 600693 w 1104991"/>
                  <a:gd name="connsiteY75" fmla="*/ 487335 h 1283906"/>
                  <a:gd name="connsiteX76" fmla="*/ 594972 w 1104991"/>
                  <a:gd name="connsiteY76" fmla="*/ 572139 h 1283906"/>
                  <a:gd name="connsiteX77" fmla="*/ 612545 w 1104991"/>
                  <a:gd name="connsiteY77" fmla="*/ 623102 h 1283906"/>
                  <a:gd name="connsiteX78" fmla="*/ 636247 w 1104991"/>
                  <a:gd name="connsiteY78" fmla="*/ 653273 h 1283906"/>
                  <a:gd name="connsiteX79" fmla="*/ 659950 w 1104991"/>
                  <a:gd name="connsiteY79" fmla="*/ 668766 h 1283906"/>
                  <a:gd name="connsiteX80" fmla="*/ 711442 w 1104991"/>
                  <a:gd name="connsiteY80" fmla="*/ 668358 h 1283906"/>
                  <a:gd name="connsiteX81" fmla="*/ 736371 w 1104991"/>
                  <a:gd name="connsiteY81" fmla="*/ 651234 h 1283906"/>
                  <a:gd name="connsiteX82" fmla="*/ 763343 w 1104991"/>
                  <a:gd name="connsiteY82" fmla="*/ 612502 h 1283906"/>
                  <a:gd name="connsiteX83" fmla="*/ 778055 w 1104991"/>
                  <a:gd name="connsiteY83" fmla="*/ 541560 h 1283906"/>
                  <a:gd name="connsiteX84" fmla="*/ 771516 w 1104991"/>
                  <a:gd name="connsiteY84" fmla="*/ 492635 h 1283906"/>
                  <a:gd name="connsiteX85" fmla="*/ 747405 w 1104991"/>
                  <a:gd name="connsiteY85" fmla="*/ 444933 h 1283906"/>
                  <a:gd name="connsiteX86" fmla="*/ 719207 w 1104991"/>
                  <a:gd name="connsiteY86" fmla="*/ 419247 h 1283906"/>
                  <a:gd name="connsiteX87" fmla="*/ 688148 w 1104991"/>
                  <a:gd name="connsiteY87" fmla="*/ 409055 h 1283906"/>
                  <a:gd name="connsiteX88" fmla="*/ 702451 w 1104991"/>
                  <a:gd name="connsiteY88" fmla="*/ 322518 h 1283906"/>
                  <a:gd name="connsiteX89" fmla="*/ 746996 w 1104991"/>
                  <a:gd name="connsiteY89" fmla="*/ 334851 h 1283906"/>
                  <a:gd name="connsiteX90" fmla="*/ 813201 w 1104991"/>
                  <a:gd name="connsiteY90" fmla="*/ 386223 h 1283906"/>
                  <a:gd name="connsiteX91" fmla="*/ 858971 w 1104991"/>
                  <a:gd name="connsiteY91" fmla="*/ 481627 h 1283906"/>
                  <a:gd name="connsiteX92" fmla="*/ 865101 w 1104991"/>
                  <a:gd name="connsiteY92" fmla="*/ 539114 h 1283906"/>
                  <a:gd name="connsiteX93" fmla="*/ 842625 w 1104991"/>
                  <a:gd name="connsiteY93" fmla="*/ 649604 h 1283906"/>
                  <a:gd name="connsiteX94" fmla="*/ 778872 w 1104991"/>
                  <a:gd name="connsiteY94" fmla="*/ 729922 h 1283906"/>
                  <a:gd name="connsiteX95" fmla="*/ 710625 w 1104991"/>
                  <a:gd name="connsiteY95" fmla="*/ 759278 h 1283906"/>
                  <a:gd name="connsiteX96" fmla="*/ 617449 w 1104991"/>
                  <a:gd name="connsiteY96" fmla="*/ 745415 h 1283906"/>
                  <a:gd name="connsiteX97" fmla="*/ 561052 w 1104991"/>
                  <a:gd name="connsiteY97" fmla="*/ 701383 h 1283906"/>
                  <a:gd name="connsiteX98" fmla="*/ 514056 w 1104991"/>
                  <a:gd name="connsiteY98" fmla="*/ 613725 h 1283906"/>
                  <a:gd name="connsiteX99" fmla="*/ 504656 w 1104991"/>
                  <a:gd name="connsiteY99" fmla="*/ 524029 h 1283906"/>
                  <a:gd name="connsiteX100" fmla="*/ 536532 w 1104991"/>
                  <a:gd name="connsiteY100" fmla="*/ 415986 h 1283906"/>
                  <a:gd name="connsiteX101" fmla="*/ 590477 w 1104991"/>
                  <a:gd name="connsiteY101" fmla="*/ 354421 h 1283906"/>
                  <a:gd name="connsiteX102" fmla="*/ 656681 w 1104991"/>
                  <a:gd name="connsiteY102" fmla="*/ 324251 h 1283906"/>
                  <a:gd name="connsiteX103" fmla="*/ 702451 w 1104991"/>
                  <a:gd name="connsiteY103" fmla="*/ 322518 h 1283906"/>
                  <a:gd name="connsiteX104" fmla="*/ 1017886 w 1104991"/>
                  <a:gd name="connsiteY104" fmla="*/ 2445 h 1283906"/>
                  <a:gd name="connsiteX105" fmla="*/ 876079 w 1104991"/>
                  <a:gd name="connsiteY105" fmla="*/ 114158 h 1283906"/>
                  <a:gd name="connsiteX106" fmla="*/ 951273 w 1104991"/>
                  <a:gd name="connsiteY106" fmla="*/ 129243 h 1283906"/>
                  <a:gd name="connsiteX107" fmla="*/ 976202 w 1104991"/>
                  <a:gd name="connsiteY107" fmla="*/ 112119 h 1283906"/>
                  <a:gd name="connsiteX108" fmla="*/ 1003174 w 1104991"/>
                  <a:gd name="connsiteY108" fmla="*/ 73387 h 1283906"/>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02451 w 1104379"/>
                  <a:gd name="connsiteY87" fmla="*/ 320072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656681 w 1104379"/>
                  <a:gd name="connsiteY101" fmla="*/ 321805 h 1281460"/>
                  <a:gd name="connsiteX102" fmla="*/ 702451 w 1104379"/>
                  <a:gd name="connsiteY102" fmla="*/ 320072 h 1281460"/>
                  <a:gd name="connsiteX103" fmla="*/ 1017886 w 1104379"/>
                  <a:gd name="connsiteY103" fmla="*/ -1 h 1281460"/>
                  <a:gd name="connsiteX104" fmla="*/ 876079 w 1104379"/>
                  <a:gd name="connsiteY104" fmla="*/ 111712 h 1281460"/>
                  <a:gd name="connsiteX105" fmla="*/ 951273 w 1104379"/>
                  <a:gd name="connsiteY105" fmla="*/ 126797 h 1281460"/>
                  <a:gd name="connsiteX106" fmla="*/ 976202 w 1104379"/>
                  <a:gd name="connsiteY106" fmla="*/ 109673 h 1281460"/>
                  <a:gd name="connsiteX107" fmla="*/ 1003174 w 1104379"/>
                  <a:gd name="connsiteY107"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656681 w 1104379"/>
                  <a:gd name="connsiteY87" fmla="*/ 321805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656681 w 1104379"/>
                  <a:gd name="connsiteY101" fmla="*/ 321805 h 1281460"/>
                  <a:gd name="connsiteX102" fmla="*/ 1017886 w 1104379"/>
                  <a:gd name="connsiteY102" fmla="*/ -1 h 1281460"/>
                  <a:gd name="connsiteX103" fmla="*/ 876079 w 1104379"/>
                  <a:gd name="connsiteY103" fmla="*/ 111712 h 1281460"/>
                  <a:gd name="connsiteX104" fmla="*/ 951273 w 1104379"/>
                  <a:gd name="connsiteY104" fmla="*/ 126797 h 1281460"/>
                  <a:gd name="connsiteX105" fmla="*/ 976202 w 1104379"/>
                  <a:gd name="connsiteY105" fmla="*/ 109673 h 1281460"/>
                  <a:gd name="connsiteX106" fmla="*/ 1003174 w 1104379"/>
                  <a:gd name="connsiteY106"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90477 w 1104379"/>
                  <a:gd name="connsiteY87" fmla="*/ 351975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1017886 w 1104379"/>
                  <a:gd name="connsiteY101" fmla="*/ -1 h 1281460"/>
                  <a:gd name="connsiteX102" fmla="*/ 876079 w 1104379"/>
                  <a:gd name="connsiteY102" fmla="*/ 111712 h 1281460"/>
                  <a:gd name="connsiteX103" fmla="*/ 951273 w 1104379"/>
                  <a:gd name="connsiteY103" fmla="*/ 126797 h 1281460"/>
                  <a:gd name="connsiteX104" fmla="*/ 976202 w 1104379"/>
                  <a:gd name="connsiteY104" fmla="*/ 109673 h 1281460"/>
                  <a:gd name="connsiteX105" fmla="*/ 1003174 w 1104379"/>
                  <a:gd name="connsiteY105"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36532 w 1104379"/>
                  <a:gd name="connsiteY87" fmla="*/ 413540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1017886 w 1104379"/>
                  <a:gd name="connsiteY100" fmla="*/ -1 h 1281460"/>
                  <a:gd name="connsiteX101" fmla="*/ 876079 w 1104379"/>
                  <a:gd name="connsiteY101" fmla="*/ 111712 h 1281460"/>
                  <a:gd name="connsiteX102" fmla="*/ 951273 w 1104379"/>
                  <a:gd name="connsiteY102" fmla="*/ 126797 h 1281460"/>
                  <a:gd name="connsiteX103" fmla="*/ 976202 w 1104379"/>
                  <a:gd name="connsiteY103" fmla="*/ 109673 h 1281460"/>
                  <a:gd name="connsiteX104" fmla="*/ 1003174 w 1104379"/>
                  <a:gd name="connsiteY104"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04656 w 1104379"/>
                  <a:gd name="connsiteY87" fmla="*/ 521583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1017886 w 1104379"/>
                  <a:gd name="connsiteY99" fmla="*/ -1 h 1281460"/>
                  <a:gd name="connsiteX100" fmla="*/ 876079 w 1104379"/>
                  <a:gd name="connsiteY100" fmla="*/ 111712 h 1281460"/>
                  <a:gd name="connsiteX101" fmla="*/ 951273 w 1104379"/>
                  <a:gd name="connsiteY101" fmla="*/ 126797 h 1281460"/>
                  <a:gd name="connsiteX102" fmla="*/ 976202 w 1104379"/>
                  <a:gd name="connsiteY102" fmla="*/ 109673 h 1281460"/>
                  <a:gd name="connsiteX103" fmla="*/ 1003174 w 1104379"/>
                  <a:gd name="connsiteY103"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14056 w 1104379"/>
                  <a:gd name="connsiteY87" fmla="*/ 611279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1017886 w 1104379"/>
                  <a:gd name="connsiteY98" fmla="*/ -1 h 1281460"/>
                  <a:gd name="connsiteX99" fmla="*/ 876079 w 1104379"/>
                  <a:gd name="connsiteY99" fmla="*/ 111712 h 1281460"/>
                  <a:gd name="connsiteX100" fmla="*/ 951273 w 1104379"/>
                  <a:gd name="connsiteY100" fmla="*/ 126797 h 1281460"/>
                  <a:gd name="connsiteX101" fmla="*/ 976202 w 1104379"/>
                  <a:gd name="connsiteY101" fmla="*/ 109673 h 1281460"/>
                  <a:gd name="connsiteX102" fmla="*/ 1003174 w 1104379"/>
                  <a:gd name="connsiteY102"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61052 w 1104379"/>
                  <a:gd name="connsiteY87" fmla="*/ 698937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1017886 w 1104379"/>
                  <a:gd name="connsiteY97" fmla="*/ -1 h 1281460"/>
                  <a:gd name="connsiteX98" fmla="*/ 876079 w 1104379"/>
                  <a:gd name="connsiteY98" fmla="*/ 111712 h 1281460"/>
                  <a:gd name="connsiteX99" fmla="*/ 951273 w 1104379"/>
                  <a:gd name="connsiteY99" fmla="*/ 126797 h 1281460"/>
                  <a:gd name="connsiteX100" fmla="*/ 976202 w 1104379"/>
                  <a:gd name="connsiteY100" fmla="*/ 109673 h 1281460"/>
                  <a:gd name="connsiteX101" fmla="*/ 1003174 w 1104379"/>
                  <a:gd name="connsiteY101"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617449 w 1104379"/>
                  <a:gd name="connsiteY87" fmla="*/ 742969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1017886 w 1104379"/>
                  <a:gd name="connsiteY96" fmla="*/ -1 h 1281460"/>
                  <a:gd name="connsiteX97" fmla="*/ 876079 w 1104379"/>
                  <a:gd name="connsiteY97" fmla="*/ 111712 h 1281460"/>
                  <a:gd name="connsiteX98" fmla="*/ 951273 w 1104379"/>
                  <a:gd name="connsiteY98" fmla="*/ 126797 h 1281460"/>
                  <a:gd name="connsiteX99" fmla="*/ 976202 w 1104379"/>
                  <a:gd name="connsiteY99" fmla="*/ 109673 h 1281460"/>
                  <a:gd name="connsiteX100" fmla="*/ 1003174 w 1104379"/>
                  <a:gd name="connsiteY100"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10625 w 1104379"/>
                  <a:gd name="connsiteY87" fmla="*/ 756832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1017886 w 1104379"/>
                  <a:gd name="connsiteY95" fmla="*/ -1 h 1281460"/>
                  <a:gd name="connsiteX96" fmla="*/ 876079 w 1104379"/>
                  <a:gd name="connsiteY96" fmla="*/ 111712 h 1281460"/>
                  <a:gd name="connsiteX97" fmla="*/ 951273 w 1104379"/>
                  <a:gd name="connsiteY97" fmla="*/ 126797 h 1281460"/>
                  <a:gd name="connsiteX98" fmla="*/ 976202 w 1104379"/>
                  <a:gd name="connsiteY98" fmla="*/ 109673 h 1281460"/>
                  <a:gd name="connsiteX99" fmla="*/ 1003174 w 1104379"/>
                  <a:gd name="connsiteY99"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78872 w 1104379"/>
                  <a:gd name="connsiteY87" fmla="*/ 727476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1017886 w 1104379"/>
                  <a:gd name="connsiteY94" fmla="*/ -1 h 1281460"/>
                  <a:gd name="connsiteX95" fmla="*/ 876079 w 1104379"/>
                  <a:gd name="connsiteY95" fmla="*/ 111712 h 1281460"/>
                  <a:gd name="connsiteX96" fmla="*/ 951273 w 1104379"/>
                  <a:gd name="connsiteY96" fmla="*/ 126797 h 1281460"/>
                  <a:gd name="connsiteX97" fmla="*/ 976202 w 1104379"/>
                  <a:gd name="connsiteY97" fmla="*/ 109673 h 1281460"/>
                  <a:gd name="connsiteX98" fmla="*/ 1003174 w 1104379"/>
                  <a:gd name="connsiteY98"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842625 w 1104379"/>
                  <a:gd name="connsiteY87" fmla="*/ 647158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1017886 w 1104379"/>
                  <a:gd name="connsiteY93" fmla="*/ -1 h 1281460"/>
                  <a:gd name="connsiteX94" fmla="*/ 876079 w 1104379"/>
                  <a:gd name="connsiteY94" fmla="*/ 111712 h 1281460"/>
                  <a:gd name="connsiteX95" fmla="*/ 951273 w 1104379"/>
                  <a:gd name="connsiteY95" fmla="*/ 126797 h 1281460"/>
                  <a:gd name="connsiteX96" fmla="*/ 976202 w 1104379"/>
                  <a:gd name="connsiteY96" fmla="*/ 109673 h 1281460"/>
                  <a:gd name="connsiteX97" fmla="*/ 1003174 w 1104379"/>
                  <a:gd name="connsiteY97"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857280 w 1104379"/>
                  <a:gd name="connsiteY4" fmla="*/ 203855 h 1281460"/>
                  <a:gd name="connsiteX5" fmla="*/ 800884 w 1104379"/>
                  <a:gd name="connsiteY5" fmla="*/ 159822 h 1281460"/>
                  <a:gd name="connsiteX6" fmla="*/ 887632 w 1104379"/>
                  <a:gd name="connsiteY6" fmla="*/ 940684 h 1281460"/>
                  <a:gd name="connsiteX7" fmla="*/ 862294 w 1104379"/>
                  <a:gd name="connsiteY7" fmla="*/ 964331 h 1281460"/>
                  <a:gd name="connsiteX8" fmla="*/ 839818 w 1104379"/>
                  <a:gd name="connsiteY8" fmla="*/ 1007548 h 1281460"/>
                  <a:gd name="connsiteX9" fmla="*/ 834096 w 1104379"/>
                  <a:gd name="connsiteY9" fmla="*/ 1092352 h 1281460"/>
                  <a:gd name="connsiteX10" fmla="*/ 851669 w 1104379"/>
                  <a:gd name="connsiteY10" fmla="*/ 1143316 h 1281460"/>
                  <a:gd name="connsiteX11" fmla="*/ 875372 w 1104379"/>
                  <a:gd name="connsiteY11" fmla="*/ 1173486 h 1281460"/>
                  <a:gd name="connsiteX12" fmla="*/ 899074 w 1104379"/>
                  <a:gd name="connsiteY12" fmla="*/ 1188979 h 1281460"/>
                  <a:gd name="connsiteX13" fmla="*/ 950566 w 1104379"/>
                  <a:gd name="connsiteY13" fmla="*/ 1188572 h 1281460"/>
                  <a:gd name="connsiteX14" fmla="*/ 975495 w 1104379"/>
                  <a:gd name="connsiteY14" fmla="*/ 1171448 h 1281460"/>
                  <a:gd name="connsiteX15" fmla="*/ 1002467 w 1104379"/>
                  <a:gd name="connsiteY15" fmla="*/ 1132715 h 1281460"/>
                  <a:gd name="connsiteX16" fmla="*/ 1017179 w 1104379"/>
                  <a:gd name="connsiteY16" fmla="*/ 1061774 h 1281460"/>
                  <a:gd name="connsiteX17" fmla="*/ 1010640 w 1104379"/>
                  <a:gd name="connsiteY17" fmla="*/ 1012848 h 1281460"/>
                  <a:gd name="connsiteX18" fmla="*/ 986529 w 1104379"/>
                  <a:gd name="connsiteY18" fmla="*/ 965146 h 1281460"/>
                  <a:gd name="connsiteX19" fmla="*/ 958331 w 1104379"/>
                  <a:gd name="connsiteY19" fmla="*/ 939461 h 1281460"/>
                  <a:gd name="connsiteX20" fmla="*/ 927272 w 1104379"/>
                  <a:gd name="connsiteY20" fmla="*/ 929268 h 1281460"/>
                  <a:gd name="connsiteX21" fmla="*/ 800884 w 1104379"/>
                  <a:gd name="connsiteY21" fmla="*/ 159822 h 1281460"/>
                  <a:gd name="connsiteX22" fmla="*/ 183932 w 1104379"/>
                  <a:gd name="connsiteY22" fmla="*/ 929268 h 1281460"/>
                  <a:gd name="connsiteX23" fmla="*/ 144291 w 1104379"/>
                  <a:gd name="connsiteY23" fmla="*/ 940684 h 1281460"/>
                  <a:gd name="connsiteX24" fmla="*/ 118954 w 1104379"/>
                  <a:gd name="connsiteY24" fmla="*/ 964331 h 1281460"/>
                  <a:gd name="connsiteX25" fmla="*/ 96477 w 1104379"/>
                  <a:gd name="connsiteY25" fmla="*/ 1007548 h 1281460"/>
                  <a:gd name="connsiteX26" fmla="*/ 90756 w 1104379"/>
                  <a:gd name="connsiteY26" fmla="*/ 1092352 h 1281460"/>
                  <a:gd name="connsiteX27" fmla="*/ 108329 w 1104379"/>
                  <a:gd name="connsiteY27" fmla="*/ 1143316 h 1281460"/>
                  <a:gd name="connsiteX28" fmla="*/ 132031 w 1104379"/>
                  <a:gd name="connsiteY28" fmla="*/ 1173486 h 1281460"/>
                  <a:gd name="connsiteX29" fmla="*/ 155734 w 1104379"/>
                  <a:gd name="connsiteY29" fmla="*/ 1188979 h 1281460"/>
                  <a:gd name="connsiteX30" fmla="*/ 207226 w 1104379"/>
                  <a:gd name="connsiteY30" fmla="*/ 1188572 h 1281460"/>
                  <a:gd name="connsiteX31" fmla="*/ 232155 w 1104379"/>
                  <a:gd name="connsiteY31" fmla="*/ 1171448 h 1281460"/>
                  <a:gd name="connsiteX32" fmla="*/ 259127 w 1104379"/>
                  <a:gd name="connsiteY32" fmla="*/ 1132715 h 1281460"/>
                  <a:gd name="connsiteX33" fmla="*/ 273839 w 1104379"/>
                  <a:gd name="connsiteY33" fmla="*/ 1061774 h 1281460"/>
                  <a:gd name="connsiteX34" fmla="*/ 267300 w 1104379"/>
                  <a:gd name="connsiteY34" fmla="*/ 1012848 h 1281460"/>
                  <a:gd name="connsiteX35" fmla="*/ 243189 w 1104379"/>
                  <a:gd name="connsiteY35" fmla="*/ 965146 h 1281460"/>
                  <a:gd name="connsiteX36" fmla="*/ 214991 w 1104379"/>
                  <a:gd name="connsiteY36" fmla="*/ 939461 h 1281460"/>
                  <a:gd name="connsiteX37" fmla="*/ 183932 w 1104379"/>
                  <a:gd name="connsiteY37" fmla="*/ 929268 h 1281460"/>
                  <a:gd name="connsiteX38" fmla="*/ 941576 w 1104379"/>
                  <a:gd name="connsiteY38" fmla="*/ 842731 h 1281460"/>
                  <a:gd name="connsiteX39" fmla="*/ 986120 w 1104379"/>
                  <a:gd name="connsiteY39" fmla="*/ 855065 h 1281460"/>
                  <a:gd name="connsiteX40" fmla="*/ 1052325 w 1104379"/>
                  <a:gd name="connsiteY40" fmla="*/ 906436 h 1281460"/>
                  <a:gd name="connsiteX41" fmla="*/ 1098095 w 1104379"/>
                  <a:gd name="connsiteY41" fmla="*/ 1001840 h 1281460"/>
                  <a:gd name="connsiteX42" fmla="*/ 1104225 w 1104379"/>
                  <a:gd name="connsiteY42" fmla="*/ 1059327 h 1281460"/>
                  <a:gd name="connsiteX43" fmla="*/ 1081749 w 1104379"/>
                  <a:gd name="connsiteY43" fmla="*/ 1169817 h 1281460"/>
                  <a:gd name="connsiteX44" fmla="*/ 1017996 w 1104379"/>
                  <a:gd name="connsiteY44" fmla="*/ 1250136 h 1281460"/>
                  <a:gd name="connsiteX45" fmla="*/ 949749 w 1104379"/>
                  <a:gd name="connsiteY45" fmla="*/ 1279491 h 1281460"/>
                  <a:gd name="connsiteX46" fmla="*/ 856573 w 1104379"/>
                  <a:gd name="connsiteY46" fmla="*/ 1265629 h 1281460"/>
                  <a:gd name="connsiteX47" fmla="*/ 800177 w 1104379"/>
                  <a:gd name="connsiteY47" fmla="*/ 1221596 h 1281460"/>
                  <a:gd name="connsiteX48" fmla="*/ 753180 w 1104379"/>
                  <a:gd name="connsiteY48" fmla="*/ 1133938 h 1281460"/>
                  <a:gd name="connsiteX49" fmla="*/ 743781 w 1104379"/>
                  <a:gd name="connsiteY49" fmla="*/ 1044242 h 1281460"/>
                  <a:gd name="connsiteX50" fmla="*/ 775657 w 1104379"/>
                  <a:gd name="connsiteY50" fmla="*/ 936199 h 1281460"/>
                  <a:gd name="connsiteX51" fmla="*/ 829601 w 1104379"/>
                  <a:gd name="connsiteY51" fmla="*/ 874635 h 1281460"/>
                  <a:gd name="connsiteX52" fmla="*/ 895805 w 1104379"/>
                  <a:gd name="connsiteY52" fmla="*/ 844464 h 1281460"/>
                  <a:gd name="connsiteX53" fmla="*/ 941576 w 1104379"/>
                  <a:gd name="connsiteY53" fmla="*/ 842731 h 1281460"/>
                  <a:gd name="connsiteX54" fmla="*/ 198235 w 1104379"/>
                  <a:gd name="connsiteY54" fmla="*/ 842731 h 1281460"/>
                  <a:gd name="connsiteX55" fmla="*/ 242780 w 1104379"/>
                  <a:gd name="connsiteY55" fmla="*/ 855065 h 1281460"/>
                  <a:gd name="connsiteX56" fmla="*/ 308984 w 1104379"/>
                  <a:gd name="connsiteY56" fmla="*/ 906436 h 1281460"/>
                  <a:gd name="connsiteX57" fmla="*/ 354755 w 1104379"/>
                  <a:gd name="connsiteY57" fmla="*/ 1001840 h 1281460"/>
                  <a:gd name="connsiteX58" fmla="*/ 360885 w 1104379"/>
                  <a:gd name="connsiteY58" fmla="*/ 1059327 h 1281460"/>
                  <a:gd name="connsiteX59" fmla="*/ 338408 w 1104379"/>
                  <a:gd name="connsiteY59" fmla="*/ 1169817 h 1281460"/>
                  <a:gd name="connsiteX60" fmla="*/ 274656 w 1104379"/>
                  <a:gd name="connsiteY60" fmla="*/ 1250136 h 1281460"/>
                  <a:gd name="connsiteX61" fmla="*/ 206409 w 1104379"/>
                  <a:gd name="connsiteY61" fmla="*/ 1279491 h 1281460"/>
                  <a:gd name="connsiteX62" fmla="*/ 113233 w 1104379"/>
                  <a:gd name="connsiteY62" fmla="*/ 1265629 h 1281460"/>
                  <a:gd name="connsiteX63" fmla="*/ 56836 w 1104379"/>
                  <a:gd name="connsiteY63" fmla="*/ 1221596 h 1281460"/>
                  <a:gd name="connsiteX64" fmla="*/ 9840 w 1104379"/>
                  <a:gd name="connsiteY64" fmla="*/ 1133938 h 1281460"/>
                  <a:gd name="connsiteX65" fmla="*/ 440 w 1104379"/>
                  <a:gd name="connsiteY65" fmla="*/ 1044242 h 1281460"/>
                  <a:gd name="connsiteX66" fmla="*/ 32316 w 1104379"/>
                  <a:gd name="connsiteY66" fmla="*/ 936199 h 1281460"/>
                  <a:gd name="connsiteX67" fmla="*/ 86261 w 1104379"/>
                  <a:gd name="connsiteY67" fmla="*/ 874635 h 1281460"/>
                  <a:gd name="connsiteX68" fmla="*/ 152465 w 1104379"/>
                  <a:gd name="connsiteY68" fmla="*/ 844464 h 1281460"/>
                  <a:gd name="connsiteX69" fmla="*/ 198235 w 1104379"/>
                  <a:gd name="connsiteY69" fmla="*/ 842731 h 1281460"/>
                  <a:gd name="connsiteX70" fmla="*/ 688148 w 1104379"/>
                  <a:gd name="connsiteY70" fmla="*/ 406609 h 1281460"/>
                  <a:gd name="connsiteX71" fmla="*/ 648507 w 1104379"/>
                  <a:gd name="connsiteY71" fmla="*/ 418024 h 1281460"/>
                  <a:gd name="connsiteX72" fmla="*/ 623170 w 1104379"/>
                  <a:gd name="connsiteY72" fmla="*/ 441672 h 1281460"/>
                  <a:gd name="connsiteX73" fmla="*/ 600693 w 1104379"/>
                  <a:gd name="connsiteY73" fmla="*/ 484889 h 1281460"/>
                  <a:gd name="connsiteX74" fmla="*/ 594972 w 1104379"/>
                  <a:gd name="connsiteY74" fmla="*/ 569693 h 1281460"/>
                  <a:gd name="connsiteX75" fmla="*/ 612545 w 1104379"/>
                  <a:gd name="connsiteY75" fmla="*/ 620656 h 1281460"/>
                  <a:gd name="connsiteX76" fmla="*/ 636247 w 1104379"/>
                  <a:gd name="connsiteY76" fmla="*/ 650827 h 1281460"/>
                  <a:gd name="connsiteX77" fmla="*/ 659950 w 1104379"/>
                  <a:gd name="connsiteY77" fmla="*/ 666320 h 1281460"/>
                  <a:gd name="connsiteX78" fmla="*/ 711442 w 1104379"/>
                  <a:gd name="connsiteY78" fmla="*/ 665912 h 1281460"/>
                  <a:gd name="connsiteX79" fmla="*/ 736371 w 1104379"/>
                  <a:gd name="connsiteY79" fmla="*/ 648788 h 1281460"/>
                  <a:gd name="connsiteX80" fmla="*/ 763343 w 1104379"/>
                  <a:gd name="connsiteY80" fmla="*/ 610056 h 1281460"/>
                  <a:gd name="connsiteX81" fmla="*/ 778055 w 1104379"/>
                  <a:gd name="connsiteY81" fmla="*/ 539114 h 1281460"/>
                  <a:gd name="connsiteX82" fmla="*/ 771516 w 1104379"/>
                  <a:gd name="connsiteY82" fmla="*/ 490189 h 1281460"/>
                  <a:gd name="connsiteX83" fmla="*/ 747405 w 1104379"/>
                  <a:gd name="connsiteY83" fmla="*/ 442487 h 1281460"/>
                  <a:gd name="connsiteX84" fmla="*/ 719207 w 1104379"/>
                  <a:gd name="connsiteY84" fmla="*/ 416801 h 1281460"/>
                  <a:gd name="connsiteX85" fmla="*/ 688148 w 1104379"/>
                  <a:gd name="connsiteY85" fmla="*/ 406609 h 1281460"/>
                  <a:gd name="connsiteX86" fmla="*/ 842625 w 1104379"/>
                  <a:gd name="connsiteY86" fmla="*/ 647158 h 1281460"/>
                  <a:gd name="connsiteX87" fmla="*/ 746996 w 1104379"/>
                  <a:gd name="connsiteY87" fmla="*/ 332405 h 1281460"/>
                  <a:gd name="connsiteX88" fmla="*/ 813201 w 1104379"/>
                  <a:gd name="connsiteY88" fmla="*/ 383777 h 1281460"/>
                  <a:gd name="connsiteX89" fmla="*/ 858971 w 1104379"/>
                  <a:gd name="connsiteY89" fmla="*/ 479181 h 1281460"/>
                  <a:gd name="connsiteX90" fmla="*/ 865101 w 1104379"/>
                  <a:gd name="connsiteY90" fmla="*/ 536668 h 1281460"/>
                  <a:gd name="connsiteX91" fmla="*/ 842625 w 1104379"/>
                  <a:gd name="connsiteY91" fmla="*/ 647158 h 1281460"/>
                  <a:gd name="connsiteX92" fmla="*/ 1017886 w 1104379"/>
                  <a:gd name="connsiteY92" fmla="*/ -1 h 1281460"/>
                  <a:gd name="connsiteX93" fmla="*/ 876079 w 1104379"/>
                  <a:gd name="connsiteY93" fmla="*/ 111712 h 1281460"/>
                  <a:gd name="connsiteX94" fmla="*/ 951273 w 1104379"/>
                  <a:gd name="connsiteY94" fmla="*/ 126797 h 1281460"/>
                  <a:gd name="connsiteX95" fmla="*/ 976202 w 1104379"/>
                  <a:gd name="connsiteY95" fmla="*/ 109673 h 1281460"/>
                  <a:gd name="connsiteX96" fmla="*/ 1003174 w 1104379"/>
                  <a:gd name="connsiteY96"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42625 w 1104379"/>
                  <a:gd name="connsiteY85" fmla="*/ 647158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865101 w 1104379"/>
                  <a:gd name="connsiteY89" fmla="*/ 536668 h 1281460"/>
                  <a:gd name="connsiteX90" fmla="*/ 842625 w 1104379"/>
                  <a:gd name="connsiteY90" fmla="*/ 647158 h 1281460"/>
                  <a:gd name="connsiteX91" fmla="*/ 1017886 w 1104379"/>
                  <a:gd name="connsiteY91" fmla="*/ -1 h 1281460"/>
                  <a:gd name="connsiteX92" fmla="*/ 876079 w 1104379"/>
                  <a:gd name="connsiteY92" fmla="*/ 111712 h 1281460"/>
                  <a:gd name="connsiteX93" fmla="*/ 951273 w 1104379"/>
                  <a:gd name="connsiteY93" fmla="*/ 126797 h 1281460"/>
                  <a:gd name="connsiteX94" fmla="*/ 976202 w 1104379"/>
                  <a:gd name="connsiteY94" fmla="*/ 109673 h 1281460"/>
                  <a:gd name="connsiteX95" fmla="*/ 1003174 w 1104379"/>
                  <a:gd name="connsiteY95"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65101 w 1104379"/>
                  <a:gd name="connsiteY85" fmla="*/ 536668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865101 w 1104379"/>
                  <a:gd name="connsiteY89" fmla="*/ 536668 h 1281460"/>
                  <a:gd name="connsiteX90" fmla="*/ 1017886 w 1104379"/>
                  <a:gd name="connsiteY90" fmla="*/ -1 h 1281460"/>
                  <a:gd name="connsiteX91" fmla="*/ 876079 w 1104379"/>
                  <a:gd name="connsiteY91" fmla="*/ 111712 h 1281460"/>
                  <a:gd name="connsiteX92" fmla="*/ 951273 w 1104379"/>
                  <a:gd name="connsiteY92" fmla="*/ 126797 h 1281460"/>
                  <a:gd name="connsiteX93" fmla="*/ 976202 w 1104379"/>
                  <a:gd name="connsiteY93" fmla="*/ 109673 h 1281460"/>
                  <a:gd name="connsiteX94" fmla="*/ 1003174 w 1104379"/>
                  <a:gd name="connsiteY94"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58971 w 1104379"/>
                  <a:gd name="connsiteY85" fmla="*/ 479181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1017886 w 1104379"/>
                  <a:gd name="connsiteY89" fmla="*/ -1 h 1281460"/>
                  <a:gd name="connsiteX90" fmla="*/ 876079 w 1104379"/>
                  <a:gd name="connsiteY90" fmla="*/ 111712 h 1281460"/>
                  <a:gd name="connsiteX91" fmla="*/ 951273 w 1104379"/>
                  <a:gd name="connsiteY91" fmla="*/ 126797 h 1281460"/>
                  <a:gd name="connsiteX92" fmla="*/ 976202 w 1104379"/>
                  <a:gd name="connsiteY92" fmla="*/ 109673 h 1281460"/>
                  <a:gd name="connsiteX93" fmla="*/ 1003174 w 1104379"/>
                  <a:gd name="connsiteY93"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858971 w 1104379"/>
                  <a:gd name="connsiteY84" fmla="*/ 479181 h 1281460"/>
                  <a:gd name="connsiteX85" fmla="*/ 746996 w 1104379"/>
                  <a:gd name="connsiteY85" fmla="*/ 332405 h 1281460"/>
                  <a:gd name="connsiteX86" fmla="*/ 813201 w 1104379"/>
                  <a:gd name="connsiteY86" fmla="*/ 383777 h 1281460"/>
                  <a:gd name="connsiteX87" fmla="*/ 858971 w 1104379"/>
                  <a:gd name="connsiteY87" fmla="*/ 479181 h 1281460"/>
                  <a:gd name="connsiteX88" fmla="*/ 1017886 w 1104379"/>
                  <a:gd name="connsiteY88" fmla="*/ -1 h 1281460"/>
                  <a:gd name="connsiteX89" fmla="*/ 876079 w 1104379"/>
                  <a:gd name="connsiteY89" fmla="*/ 111712 h 1281460"/>
                  <a:gd name="connsiteX90" fmla="*/ 951273 w 1104379"/>
                  <a:gd name="connsiteY90" fmla="*/ 126797 h 1281460"/>
                  <a:gd name="connsiteX91" fmla="*/ 976202 w 1104379"/>
                  <a:gd name="connsiteY91" fmla="*/ 109673 h 1281460"/>
                  <a:gd name="connsiteX92" fmla="*/ 1003174 w 1104379"/>
                  <a:gd name="connsiteY92"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813201 w 1104379"/>
                  <a:gd name="connsiteY84" fmla="*/ 383777 h 1281460"/>
                  <a:gd name="connsiteX85" fmla="*/ 746996 w 1104379"/>
                  <a:gd name="connsiteY85" fmla="*/ 332405 h 1281460"/>
                  <a:gd name="connsiteX86" fmla="*/ 813201 w 1104379"/>
                  <a:gd name="connsiteY86" fmla="*/ 383777 h 1281460"/>
                  <a:gd name="connsiteX87" fmla="*/ 1017886 w 1104379"/>
                  <a:gd name="connsiteY87" fmla="*/ -1 h 1281460"/>
                  <a:gd name="connsiteX88" fmla="*/ 876079 w 1104379"/>
                  <a:gd name="connsiteY88" fmla="*/ 111712 h 1281460"/>
                  <a:gd name="connsiteX89" fmla="*/ 951273 w 1104379"/>
                  <a:gd name="connsiteY89" fmla="*/ 126797 h 1281460"/>
                  <a:gd name="connsiteX90" fmla="*/ 976202 w 1104379"/>
                  <a:gd name="connsiteY90" fmla="*/ 109673 h 1281460"/>
                  <a:gd name="connsiteX91" fmla="*/ 1003174 w 1104379"/>
                  <a:gd name="connsiteY91"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1017886 w 1104379"/>
                  <a:gd name="connsiteY84" fmla="*/ -1 h 1281460"/>
                  <a:gd name="connsiteX85" fmla="*/ 876079 w 1104379"/>
                  <a:gd name="connsiteY85" fmla="*/ 111712 h 1281460"/>
                  <a:gd name="connsiteX86" fmla="*/ 951273 w 1104379"/>
                  <a:gd name="connsiteY86" fmla="*/ 126797 h 1281460"/>
                  <a:gd name="connsiteX87" fmla="*/ 976202 w 1104379"/>
                  <a:gd name="connsiteY87" fmla="*/ 109673 h 1281460"/>
                  <a:gd name="connsiteX88" fmla="*/ 1003174 w 1104379"/>
                  <a:gd name="connsiteY88"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19207 w 1104379"/>
                  <a:gd name="connsiteY68" fmla="*/ 416801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1017886 w 1104379"/>
                  <a:gd name="connsiteY83" fmla="*/ -1 h 1281460"/>
                  <a:gd name="connsiteX84" fmla="*/ 876079 w 1104379"/>
                  <a:gd name="connsiteY84" fmla="*/ 111712 h 1281460"/>
                  <a:gd name="connsiteX85" fmla="*/ 951273 w 1104379"/>
                  <a:gd name="connsiteY85" fmla="*/ 126797 h 1281460"/>
                  <a:gd name="connsiteX86" fmla="*/ 976202 w 1104379"/>
                  <a:gd name="connsiteY86" fmla="*/ 109673 h 1281460"/>
                  <a:gd name="connsiteX87" fmla="*/ 1003174 w 1104379"/>
                  <a:gd name="connsiteY87"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47405 w 1104379"/>
                  <a:gd name="connsiteY68" fmla="*/ 442487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1017886 w 1104379"/>
                  <a:gd name="connsiteY82" fmla="*/ -1 h 1281460"/>
                  <a:gd name="connsiteX83" fmla="*/ 876079 w 1104379"/>
                  <a:gd name="connsiteY83" fmla="*/ 111712 h 1281460"/>
                  <a:gd name="connsiteX84" fmla="*/ 951273 w 1104379"/>
                  <a:gd name="connsiteY84" fmla="*/ 126797 h 1281460"/>
                  <a:gd name="connsiteX85" fmla="*/ 976202 w 1104379"/>
                  <a:gd name="connsiteY85" fmla="*/ 109673 h 1281460"/>
                  <a:gd name="connsiteX86" fmla="*/ 1003174 w 1104379"/>
                  <a:gd name="connsiteY86"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71516 w 1104379"/>
                  <a:gd name="connsiteY68" fmla="*/ 49018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1017886 w 1104379"/>
                  <a:gd name="connsiteY81" fmla="*/ -1 h 1281460"/>
                  <a:gd name="connsiteX82" fmla="*/ 876079 w 1104379"/>
                  <a:gd name="connsiteY82" fmla="*/ 111712 h 1281460"/>
                  <a:gd name="connsiteX83" fmla="*/ 951273 w 1104379"/>
                  <a:gd name="connsiteY83" fmla="*/ 126797 h 1281460"/>
                  <a:gd name="connsiteX84" fmla="*/ 976202 w 1104379"/>
                  <a:gd name="connsiteY84" fmla="*/ 109673 h 1281460"/>
                  <a:gd name="connsiteX85" fmla="*/ 1003174 w 1104379"/>
                  <a:gd name="connsiteY85"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78055 w 1104379"/>
                  <a:gd name="connsiteY68" fmla="*/ 539114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1017886 w 1104379"/>
                  <a:gd name="connsiteY80" fmla="*/ -1 h 1281460"/>
                  <a:gd name="connsiteX81" fmla="*/ 876079 w 1104379"/>
                  <a:gd name="connsiteY81" fmla="*/ 111712 h 1281460"/>
                  <a:gd name="connsiteX82" fmla="*/ 951273 w 1104379"/>
                  <a:gd name="connsiteY82" fmla="*/ 126797 h 1281460"/>
                  <a:gd name="connsiteX83" fmla="*/ 976202 w 1104379"/>
                  <a:gd name="connsiteY83" fmla="*/ 109673 h 1281460"/>
                  <a:gd name="connsiteX84" fmla="*/ 1003174 w 1104379"/>
                  <a:gd name="connsiteY84"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63343 w 1104379"/>
                  <a:gd name="connsiteY68" fmla="*/ 610056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1017886 w 1104379"/>
                  <a:gd name="connsiteY79" fmla="*/ -1 h 1281460"/>
                  <a:gd name="connsiteX80" fmla="*/ 876079 w 1104379"/>
                  <a:gd name="connsiteY80" fmla="*/ 111712 h 1281460"/>
                  <a:gd name="connsiteX81" fmla="*/ 951273 w 1104379"/>
                  <a:gd name="connsiteY81" fmla="*/ 126797 h 1281460"/>
                  <a:gd name="connsiteX82" fmla="*/ 976202 w 1104379"/>
                  <a:gd name="connsiteY82" fmla="*/ 109673 h 1281460"/>
                  <a:gd name="connsiteX83" fmla="*/ 1003174 w 1104379"/>
                  <a:gd name="connsiteY83"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36371 w 1104379"/>
                  <a:gd name="connsiteY68" fmla="*/ 648788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1017886 w 1104379"/>
                  <a:gd name="connsiteY78" fmla="*/ -1 h 1281460"/>
                  <a:gd name="connsiteX79" fmla="*/ 876079 w 1104379"/>
                  <a:gd name="connsiteY79" fmla="*/ 111712 h 1281460"/>
                  <a:gd name="connsiteX80" fmla="*/ 951273 w 1104379"/>
                  <a:gd name="connsiteY80" fmla="*/ 126797 h 1281460"/>
                  <a:gd name="connsiteX81" fmla="*/ 976202 w 1104379"/>
                  <a:gd name="connsiteY81" fmla="*/ 109673 h 1281460"/>
                  <a:gd name="connsiteX82" fmla="*/ 1003174 w 1104379"/>
                  <a:gd name="connsiteY82"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11442 w 1104379"/>
                  <a:gd name="connsiteY68" fmla="*/ 665912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1017886 w 1104379"/>
                  <a:gd name="connsiteY77" fmla="*/ -1 h 1281460"/>
                  <a:gd name="connsiteX78" fmla="*/ 876079 w 1104379"/>
                  <a:gd name="connsiteY78" fmla="*/ 111712 h 1281460"/>
                  <a:gd name="connsiteX79" fmla="*/ 951273 w 1104379"/>
                  <a:gd name="connsiteY79" fmla="*/ 126797 h 1281460"/>
                  <a:gd name="connsiteX80" fmla="*/ 976202 w 1104379"/>
                  <a:gd name="connsiteY80" fmla="*/ 109673 h 1281460"/>
                  <a:gd name="connsiteX81" fmla="*/ 1003174 w 1104379"/>
                  <a:gd name="connsiteY81"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59950 w 1104379"/>
                  <a:gd name="connsiteY68" fmla="*/ 666320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1017886 w 1104379"/>
                  <a:gd name="connsiteY76" fmla="*/ -1 h 1281460"/>
                  <a:gd name="connsiteX77" fmla="*/ 876079 w 1104379"/>
                  <a:gd name="connsiteY77" fmla="*/ 111712 h 1281460"/>
                  <a:gd name="connsiteX78" fmla="*/ 951273 w 1104379"/>
                  <a:gd name="connsiteY78" fmla="*/ 126797 h 1281460"/>
                  <a:gd name="connsiteX79" fmla="*/ 976202 w 1104379"/>
                  <a:gd name="connsiteY79" fmla="*/ 109673 h 1281460"/>
                  <a:gd name="connsiteX80" fmla="*/ 1003174 w 1104379"/>
                  <a:gd name="connsiteY80"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36247 w 1104379"/>
                  <a:gd name="connsiteY68" fmla="*/ 650827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1017886 w 1104379"/>
                  <a:gd name="connsiteY75" fmla="*/ -1 h 1281460"/>
                  <a:gd name="connsiteX76" fmla="*/ 876079 w 1104379"/>
                  <a:gd name="connsiteY76" fmla="*/ 111712 h 1281460"/>
                  <a:gd name="connsiteX77" fmla="*/ 951273 w 1104379"/>
                  <a:gd name="connsiteY77" fmla="*/ 126797 h 1281460"/>
                  <a:gd name="connsiteX78" fmla="*/ 976202 w 1104379"/>
                  <a:gd name="connsiteY78" fmla="*/ 109673 h 1281460"/>
                  <a:gd name="connsiteX79" fmla="*/ 1003174 w 1104379"/>
                  <a:gd name="connsiteY79"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12545 w 1104379"/>
                  <a:gd name="connsiteY68" fmla="*/ 620656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1017886 w 1104379"/>
                  <a:gd name="connsiteY74" fmla="*/ -1 h 1281460"/>
                  <a:gd name="connsiteX75" fmla="*/ 876079 w 1104379"/>
                  <a:gd name="connsiteY75" fmla="*/ 111712 h 1281460"/>
                  <a:gd name="connsiteX76" fmla="*/ 951273 w 1104379"/>
                  <a:gd name="connsiteY76" fmla="*/ 126797 h 1281460"/>
                  <a:gd name="connsiteX77" fmla="*/ 976202 w 1104379"/>
                  <a:gd name="connsiteY77" fmla="*/ 109673 h 1281460"/>
                  <a:gd name="connsiteX78" fmla="*/ 1003174 w 1104379"/>
                  <a:gd name="connsiteY78"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594972 w 1104379"/>
                  <a:gd name="connsiteY68" fmla="*/ 569693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1017886 w 1104379"/>
                  <a:gd name="connsiteY73" fmla="*/ -1 h 1281460"/>
                  <a:gd name="connsiteX74" fmla="*/ 876079 w 1104379"/>
                  <a:gd name="connsiteY74" fmla="*/ 111712 h 1281460"/>
                  <a:gd name="connsiteX75" fmla="*/ 951273 w 1104379"/>
                  <a:gd name="connsiteY75" fmla="*/ 126797 h 1281460"/>
                  <a:gd name="connsiteX76" fmla="*/ 976202 w 1104379"/>
                  <a:gd name="connsiteY76" fmla="*/ 109673 h 1281460"/>
                  <a:gd name="connsiteX77" fmla="*/ 1003174 w 1104379"/>
                  <a:gd name="connsiteY77"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00693 w 1104379"/>
                  <a:gd name="connsiteY68" fmla="*/ 48488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1017886 w 1104379"/>
                  <a:gd name="connsiteY72" fmla="*/ -1 h 1281460"/>
                  <a:gd name="connsiteX73" fmla="*/ 876079 w 1104379"/>
                  <a:gd name="connsiteY73" fmla="*/ 111712 h 1281460"/>
                  <a:gd name="connsiteX74" fmla="*/ 951273 w 1104379"/>
                  <a:gd name="connsiteY74" fmla="*/ 126797 h 1281460"/>
                  <a:gd name="connsiteX75" fmla="*/ 976202 w 1104379"/>
                  <a:gd name="connsiteY75" fmla="*/ 109673 h 1281460"/>
                  <a:gd name="connsiteX76" fmla="*/ 1003174 w 1104379"/>
                  <a:gd name="connsiteY76"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23170 w 1104379"/>
                  <a:gd name="connsiteY68" fmla="*/ 441672 h 1281460"/>
                  <a:gd name="connsiteX69" fmla="*/ 648507 w 1104379"/>
                  <a:gd name="connsiteY69" fmla="*/ 418024 h 1281460"/>
                  <a:gd name="connsiteX70" fmla="*/ 623170 w 1104379"/>
                  <a:gd name="connsiteY70" fmla="*/ 441672 h 1281460"/>
                  <a:gd name="connsiteX71" fmla="*/ 1017886 w 1104379"/>
                  <a:gd name="connsiteY71" fmla="*/ -1 h 1281460"/>
                  <a:gd name="connsiteX72" fmla="*/ 876079 w 1104379"/>
                  <a:gd name="connsiteY72" fmla="*/ 111712 h 1281460"/>
                  <a:gd name="connsiteX73" fmla="*/ 951273 w 1104379"/>
                  <a:gd name="connsiteY73" fmla="*/ 126797 h 1281460"/>
                  <a:gd name="connsiteX74" fmla="*/ 976202 w 1104379"/>
                  <a:gd name="connsiteY74" fmla="*/ 109673 h 1281460"/>
                  <a:gd name="connsiteX75" fmla="*/ 1003174 w 1104379"/>
                  <a:gd name="connsiteY75"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1017886 w 1104379"/>
                  <a:gd name="connsiteY68" fmla="*/ -1 h 1281460"/>
                  <a:gd name="connsiteX69" fmla="*/ 876079 w 1104379"/>
                  <a:gd name="connsiteY69" fmla="*/ 111712 h 1281460"/>
                  <a:gd name="connsiteX70" fmla="*/ 951273 w 1104379"/>
                  <a:gd name="connsiteY70" fmla="*/ 126797 h 1281460"/>
                  <a:gd name="connsiteX71" fmla="*/ 976202 w 1104379"/>
                  <a:gd name="connsiteY71" fmla="*/ 109673 h 1281460"/>
                  <a:gd name="connsiteX72" fmla="*/ 1003174 w 1104379"/>
                  <a:gd name="connsiteY72" fmla="*/ 70941 h 1281460"/>
                  <a:gd name="connsiteX0" fmla="*/ 1017886 w 1104379"/>
                  <a:gd name="connsiteY0" fmla="*/ -1 h 1281460"/>
                  <a:gd name="connsiteX1" fmla="*/ 800884 w 1104379"/>
                  <a:gd name="connsiteY1" fmla="*/ 159822 h 1281460"/>
                  <a:gd name="connsiteX2" fmla="*/ 800884 w 1104379"/>
                  <a:gd name="connsiteY2" fmla="*/ 159822 h 1281460"/>
                  <a:gd name="connsiteX3" fmla="*/ 887632 w 1104379"/>
                  <a:gd name="connsiteY3" fmla="*/ 940684 h 1281460"/>
                  <a:gd name="connsiteX4" fmla="*/ 862294 w 1104379"/>
                  <a:gd name="connsiteY4" fmla="*/ 964331 h 1281460"/>
                  <a:gd name="connsiteX5" fmla="*/ 839818 w 1104379"/>
                  <a:gd name="connsiteY5" fmla="*/ 1007548 h 1281460"/>
                  <a:gd name="connsiteX6" fmla="*/ 834096 w 1104379"/>
                  <a:gd name="connsiteY6" fmla="*/ 1092352 h 1281460"/>
                  <a:gd name="connsiteX7" fmla="*/ 851669 w 1104379"/>
                  <a:gd name="connsiteY7" fmla="*/ 1143316 h 1281460"/>
                  <a:gd name="connsiteX8" fmla="*/ 875372 w 1104379"/>
                  <a:gd name="connsiteY8" fmla="*/ 1173486 h 1281460"/>
                  <a:gd name="connsiteX9" fmla="*/ 899074 w 1104379"/>
                  <a:gd name="connsiteY9" fmla="*/ 1188979 h 1281460"/>
                  <a:gd name="connsiteX10" fmla="*/ 950566 w 1104379"/>
                  <a:gd name="connsiteY10" fmla="*/ 1188572 h 1281460"/>
                  <a:gd name="connsiteX11" fmla="*/ 975495 w 1104379"/>
                  <a:gd name="connsiteY11" fmla="*/ 1171448 h 1281460"/>
                  <a:gd name="connsiteX12" fmla="*/ 1002467 w 1104379"/>
                  <a:gd name="connsiteY12" fmla="*/ 1132715 h 1281460"/>
                  <a:gd name="connsiteX13" fmla="*/ 1017179 w 1104379"/>
                  <a:gd name="connsiteY13" fmla="*/ 1061774 h 1281460"/>
                  <a:gd name="connsiteX14" fmla="*/ 1010640 w 1104379"/>
                  <a:gd name="connsiteY14" fmla="*/ 1012848 h 1281460"/>
                  <a:gd name="connsiteX15" fmla="*/ 986529 w 1104379"/>
                  <a:gd name="connsiteY15" fmla="*/ 965146 h 1281460"/>
                  <a:gd name="connsiteX16" fmla="*/ 958331 w 1104379"/>
                  <a:gd name="connsiteY16" fmla="*/ 939461 h 1281460"/>
                  <a:gd name="connsiteX17" fmla="*/ 927272 w 1104379"/>
                  <a:gd name="connsiteY17" fmla="*/ 929268 h 1281460"/>
                  <a:gd name="connsiteX18" fmla="*/ 800884 w 1104379"/>
                  <a:gd name="connsiteY18" fmla="*/ 159822 h 1281460"/>
                  <a:gd name="connsiteX19" fmla="*/ 183932 w 1104379"/>
                  <a:gd name="connsiteY19" fmla="*/ 929268 h 1281460"/>
                  <a:gd name="connsiteX20" fmla="*/ 144291 w 1104379"/>
                  <a:gd name="connsiteY20" fmla="*/ 940684 h 1281460"/>
                  <a:gd name="connsiteX21" fmla="*/ 118954 w 1104379"/>
                  <a:gd name="connsiteY21" fmla="*/ 964331 h 1281460"/>
                  <a:gd name="connsiteX22" fmla="*/ 96477 w 1104379"/>
                  <a:gd name="connsiteY22" fmla="*/ 1007548 h 1281460"/>
                  <a:gd name="connsiteX23" fmla="*/ 90756 w 1104379"/>
                  <a:gd name="connsiteY23" fmla="*/ 1092352 h 1281460"/>
                  <a:gd name="connsiteX24" fmla="*/ 108329 w 1104379"/>
                  <a:gd name="connsiteY24" fmla="*/ 1143316 h 1281460"/>
                  <a:gd name="connsiteX25" fmla="*/ 132031 w 1104379"/>
                  <a:gd name="connsiteY25" fmla="*/ 1173486 h 1281460"/>
                  <a:gd name="connsiteX26" fmla="*/ 155734 w 1104379"/>
                  <a:gd name="connsiteY26" fmla="*/ 1188979 h 1281460"/>
                  <a:gd name="connsiteX27" fmla="*/ 207226 w 1104379"/>
                  <a:gd name="connsiteY27" fmla="*/ 1188572 h 1281460"/>
                  <a:gd name="connsiteX28" fmla="*/ 232155 w 1104379"/>
                  <a:gd name="connsiteY28" fmla="*/ 1171448 h 1281460"/>
                  <a:gd name="connsiteX29" fmla="*/ 259127 w 1104379"/>
                  <a:gd name="connsiteY29" fmla="*/ 1132715 h 1281460"/>
                  <a:gd name="connsiteX30" fmla="*/ 273839 w 1104379"/>
                  <a:gd name="connsiteY30" fmla="*/ 1061774 h 1281460"/>
                  <a:gd name="connsiteX31" fmla="*/ 267300 w 1104379"/>
                  <a:gd name="connsiteY31" fmla="*/ 1012848 h 1281460"/>
                  <a:gd name="connsiteX32" fmla="*/ 243189 w 1104379"/>
                  <a:gd name="connsiteY32" fmla="*/ 965146 h 1281460"/>
                  <a:gd name="connsiteX33" fmla="*/ 214991 w 1104379"/>
                  <a:gd name="connsiteY33" fmla="*/ 939461 h 1281460"/>
                  <a:gd name="connsiteX34" fmla="*/ 183932 w 1104379"/>
                  <a:gd name="connsiteY34" fmla="*/ 929268 h 1281460"/>
                  <a:gd name="connsiteX35" fmla="*/ 941576 w 1104379"/>
                  <a:gd name="connsiteY35" fmla="*/ 842731 h 1281460"/>
                  <a:gd name="connsiteX36" fmla="*/ 986120 w 1104379"/>
                  <a:gd name="connsiteY36" fmla="*/ 855065 h 1281460"/>
                  <a:gd name="connsiteX37" fmla="*/ 1052325 w 1104379"/>
                  <a:gd name="connsiteY37" fmla="*/ 906436 h 1281460"/>
                  <a:gd name="connsiteX38" fmla="*/ 1098095 w 1104379"/>
                  <a:gd name="connsiteY38" fmla="*/ 1001840 h 1281460"/>
                  <a:gd name="connsiteX39" fmla="*/ 1104225 w 1104379"/>
                  <a:gd name="connsiteY39" fmla="*/ 1059327 h 1281460"/>
                  <a:gd name="connsiteX40" fmla="*/ 1081749 w 1104379"/>
                  <a:gd name="connsiteY40" fmla="*/ 1169817 h 1281460"/>
                  <a:gd name="connsiteX41" fmla="*/ 1017996 w 1104379"/>
                  <a:gd name="connsiteY41" fmla="*/ 1250136 h 1281460"/>
                  <a:gd name="connsiteX42" fmla="*/ 949749 w 1104379"/>
                  <a:gd name="connsiteY42" fmla="*/ 1279491 h 1281460"/>
                  <a:gd name="connsiteX43" fmla="*/ 856573 w 1104379"/>
                  <a:gd name="connsiteY43" fmla="*/ 1265629 h 1281460"/>
                  <a:gd name="connsiteX44" fmla="*/ 800177 w 1104379"/>
                  <a:gd name="connsiteY44" fmla="*/ 1221596 h 1281460"/>
                  <a:gd name="connsiteX45" fmla="*/ 753180 w 1104379"/>
                  <a:gd name="connsiteY45" fmla="*/ 1133938 h 1281460"/>
                  <a:gd name="connsiteX46" fmla="*/ 743781 w 1104379"/>
                  <a:gd name="connsiteY46" fmla="*/ 1044242 h 1281460"/>
                  <a:gd name="connsiteX47" fmla="*/ 775657 w 1104379"/>
                  <a:gd name="connsiteY47" fmla="*/ 936199 h 1281460"/>
                  <a:gd name="connsiteX48" fmla="*/ 829601 w 1104379"/>
                  <a:gd name="connsiteY48" fmla="*/ 874635 h 1281460"/>
                  <a:gd name="connsiteX49" fmla="*/ 895805 w 1104379"/>
                  <a:gd name="connsiteY49" fmla="*/ 844464 h 1281460"/>
                  <a:gd name="connsiteX50" fmla="*/ 941576 w 1104379"/>
                  <a:gd name="connsiteY50" fmla="*/ 842731 h 1281460"/>
                  <a:gd name="connsiteX51" fmla="*/ 198235 w 1104379"/>
                  <a:gd name="connsiteY51" fmla="*/ 842731 h 1281460"/>
                  <a:gd name="connsiteX52" fmla="*/ 242780 w 1104379"/>
                  <a:gd name="connsiteY52" fmla="*/ 855065 h 1281460"/>
                  <a:gd name="connsiteX53" fmla="*/ 308984 w 1104379"/>
                  <a:gd name="connsiteY53" fmla="*/ 906436 h 1281460"/>
                  <a:gd name="connsiteX54" fmla="*/ 354755 w 1104379"/>
                  <a:gd name="connsiteY54" fmla="*/ 1001840 h 1281460"/>
                  <a:gd name="connsiteX55" fmla="*/ 360885 w 1104379"/>
                  <a:gd name="connsiteY55" fmla="*/ 1059327 h 1281460"/>
                  <a:gd name="connsiteX56" fmla="*/ 338408 w 1104379"/>
                  <a:gd name="connsiteY56" fmla="*/ 1169817 h 1281460"/>
                  <a:gd name="connsiteX57" fmla="*/ 274656 w 1104379"/>
                  <a:gd name="connsiteY57" fmla="*/ 1250136 h 1281460"/>
                  <a:gd name="connsiteX58" fmla="*/ 206409 w 1104379"/>
                  <a:gd name="connsiteY58" fmla="*/ 1279491 h 1281460"/>
                  <a:gd name="connsiteX59" fmla="*/ 113233 w 1104379"/>
                  <a:gd name="connsiteY59" fmla="*/ 1265629 h 1281460"/>
                  <a:gd name="connsiteX60" fmla="*/ 56836 w 1104379"/>
                  <a:gd name="connsiteY60" fmla="*/ 1221596 h 1281460"/>
                  <a:gd name="connsiteX61" fmla="*/ 9840 w 1104379"/>
                  <a:gd name="connsiteY61" fmla="*/ 1133938 h 1281460"/>
                  <a:gd name="connsiteX62" fmla="*/ 440 w 1104379"/>
                  <a:gd name="connsiteY62" fmla="*/ 1044242 h 1281460"/>
                  <a:gd name="connsiteX63" fmla="*/ 32316 w 1104379"/>
                  <a:gd name="connsiteY63" fmla="*/ 936199 h 1281460"/>
                  <a:gd name="connsiteX64" fmla="*/ 86261 w 1104379"/>
                  <a:gd name="connsiteY64" fmla="*/ 874635 h 1281460"/>
                  <a:gd name="connsiteX65" fmla="*/ 152465 w 1104379"/>
                  <a:gd name="connsiteY65" fmla="*/ 844464 h 1281460"/>
                  <a:gd name="connsiteX66" fmla="*/ 198235 w 1104379"/>
                  <a:gd name="connsiteY66" fmla="*/ 842731 h 1281460"/>
                  <a:gd name="connsiteX67" fmla="*/ 1017886 w 1104379"/>
                  <a:gd name="connsiteY67" fmla="*/ -1 h 1281460"/>
                  <a:gd name="connsiteX68" fmla="*/ 876079 w 1104379"/>
                  <a:gd name="connsiteY68" fmla="*/ 111712 h 1281460"/>
                  <a:gd name="connsiteX69" fmla="*/ 951273 w 1104379"/>
                  <a:gd name="connsiteY69" fmla="*/ 126797 h 1281460"/>
                  <a:gd name="connsiteX70" fmla="*/ 976202 w 1104379"/>
                  <a:gd name="connsiteY70" fmla="*/ 109673 h 1281460"/>
                  <a:gd name="connsiteX71" fmla="*/ 1003174 w 1104379"/>
                  <a:gd name="connsiteY71" fmla="*/ 70941 h 1281460"/>
                  <a:gd name="connsiteX0" fmla="*/ 1017886 w 1104379"/>
                  <a:gd name="connsiteY0" fmla="*/ -1 h 1281460"/>
                  <a:gd name="connsiteX1" fmla="*/ 927272 w 1104379"/>
                  <a:gd name="connsiteY1" fmla="*/ 929268 h 1281460"/>
                  <a:gd name="connsiteX2" fmla="*/ 800884 w 1104379"/>
                  <a:gd name="connsiteY2" fmla="*/ 159822 h 1281460"/>
                  <a:gd name="connsiteX3" fmla="*/ 887632 w 1104379"/>
                  <a:gd name="connsiteY3" fmla="*/ 940684 h 1281460"/>
                  <a:gd name="connsiteX4" fmla="*/ 862294 w 1104379"/>
                  <a:gd name="connsiteY4" fmla="*/ 964331 h 1281460"/>
                  <a:gd name="connsiteX5" fmla="*/ 839818 w 1104379"/>
                  <a:gd name="connsiteY5" fmla="*/ 1007548 h 1281460"/>
                  <a:gd name="connsiteX6" fmla="*/ 834096 w 1104379"/>
                  <a:gd name="connsiteY6" fmla="*/ 1092352 h 1281460"/>
                  <a:gd name="connsiteX7" fmla="*/ 851669 w 1104379"/>
                  <a:gd name="connsiteY7" fmla="*/ 1143316 h 1281460"/>
                  <a:gd name="connsiteX8" fmla="*/ 875372 w 1104379"/>
                  <a:gd name="connsiteY8" fmla="*/ 1173486 h 1281460"/>
                  <a:gd name="connsiteX9" fmla="*/ 899074 w 1104379"/>
                  <a:gd name="connsiteY9" fmla="*/ 1188979 h 1281460"/>
                  <a:gd name="connsiteX10" fmla="*/ 950566 w 1104379"/>
                  <a:gd name="connsiteY10" fmla="*/ 1188572 h 1281460"/>
                  <a:gd name="connsiteX11" fmla="*/ 975495 w 1104379"/>
                  <a:gd name="connsiteY11" fmla="*/ 1171448 h 1281460"/>
                  <a:gd name="connsiteX12" fmla="*/ 1002467 w 1104379"/>
                  <a:gd name="connsiteY12" fmla="*/ 1132715 h 1281460"/>
                  <a:gd name="connsiteX13" fmla="*/ 1017179 w 1104379"/>
                  <a:gd name="connsiteY13" fmla="*/ 1061774 h 1281460"/>
                  <a:gd name="connsiteX14" fmla="*/ 1010640 w 1104379"/>
                  <a:gd name="connsiteY14" fmla="*/ 1012848 h 1281460"/>
                  <a:gd name="connsiteX15" fmla="*/ 986529 w 1104379"/>
                  <a:gd name="connsiteY15" fmla="*/ 965146 h 1281460"/>
                  <a:gd name="connsiteX16" fmla="*/ 958331 w 1104379"/>
                  <a:gd name="connsiteY16" fmla="*/ 939461 h 1281460"/>
                  <a:gd name="connsiteX17" fmla="*/ 927272 w 1104379"/>
                  <a:gd name="connsiteY17" fmla="*/ 929268 h 1281460"/>
                  <a:gd name="connsiteX18" fmla="*/ 183932 w 1104379"/>
                  <a:gd name="connsiteY18" fmla="*/ 929268 h 1281460"/>
                  <a:gd name="connsiteX19" fmla="*/ 144291 w 1104379"/>
                  <a:gd name="connsiteY19" fmla="*/ 940684 h 1281460"/>
                  <a:gd name="connsiteX20" fmla="*/ 118954 w 1104379"/>
                  <a:gd name="connsiteY20" fmla="*/ 964331 h 1281460"/>
                  <a:gd name="connsiteX21" fmla="*/ 96477 w 1104379"/>
                  <a:gd name="connsiteY21" fmla="*/ 1007548 h 1281460"/>
                  <a:gd name="connsiteX22" fmla="*/ 90756 w 1104379"/>
                  <a:gd name="connsiteY22" fmla="*/ 1092352 h 1281460"/>
                  <a:gd name="connsiteX23" fmla="*/ 108329 w 1104379"/>
                  <a:gd name="connsiteY23" fmla="*/ 1143316 h 1281460"/>
                  <a:gd name="connsiteX24" fmla="*/ 132031 w 1104379"/>
                  <a:gd name="connsiteY24" fmla="*/ 1173486 h 1281460"/>
                  <a:gd name="connsiteX25" fmla="*/ 155734 w 1104379"/>
                  <a:gd name="connsiteY25" fmla="*/ 1188979 h 1281460"/>
                  <a:gd name="connsiteX26" fmla="*/ 207226 w 1104379"/>
                  <a:gd name="connsiteY26" fmla="*/ 1188572 h 1281460"/>
                  <a:gd name="connsiteX27" fmla="*/ 232155 w 1104379"/>
                  <a:gd name="connsiteY27" fmla="*/ 1171448 h 1281460"/>
                  <a:gd name="connsiteX28" fmla="*/ 259127 w 1104379"/>
                  <a:gd name="connsiteY28" fmla="*/ 1132715 h 1281460"/>
                  <a:gd name="connsiteX29" fmla="*/ 273839 w 1104379"/>
                  <a:gd name="connsiteY29" fmla="*/ 1061774 h 1281460"/>
                  <a:gd name="connsiteX30" fmla="*/ 267300 w 1104379"/>
                  <a:gd name="connsiteY30" fmla="*/ 1012848 h 1281460"/>
                  <a:gd name="connsiteX31" fmla="*/ 243189 w 1104379"/>
                  <a:gd name="connsiteY31" fmla="*/ 965146 h 1281460"/>
                  <a:gd name="connsiteX32" fmla="*/ 214991 w 1104379"/>
                  <a:gd name="connsiteY32" fmla="*/ 939461 h 1281460"/>
                  <a:gd name="connsiteX33" fmla="*/ 183932 w 1104379"/>
                  <a:gd name="connsiteY33" fmla="*/ 929268 h 1281460"/>
                  <a:gd name="connsiteX34" fmla="*/ 941576 w 1104379"/>
                  <a:gd name="connsiteY34" fmla="*/ 842731 h 1281460"/>
                  <a:gd name="connsiteX35" fmla="*/ 986120 w 1104379"/>
                  <a:gd name="connsiteY35" fmla="*/ 855065 h 1281460"/>
                  <a:gd name="connsiteX36" fmla="*/ 1052325 w 1104379"/>
                  <a:gd name="connsiteY36" fmla="*/ 906436 h 1281460"/>
                  <a:gd name="connsiteX37" fmla="*/ 1098095 w 1104379"/>
                  <a:gd name="connsiteY37" fmla="*/ 1001840 h 1281460"/>
                  <a:gd name="connsiteX38" fmla="*/ 1104225 w 1104379"/>
                  <a:gd name="connsiteY38" fmla="*/ 1059327 h 1281460"/>
                  <a:gd name="connsiteX39" fmla="*/ 1081749 w 1104379"/>
                  <a:gd name="connsiteY39" fmla="*/ 1169817 h 1281460"/>
                  <a:gd name="connsiteX40" fmla="*/ 1017996 w 1104379"/>
                  <a:gd name="connsiteY40" fmla="*/ 1250136 h 1281460"/>
                  <a:gd name="connsiteX41" fmla="*/ 949749 w 1104379"/>
                  <a:gd name="connsiteY41" fmla="*/ 1279491 h 1281460"/>
                  <a:gd name="connsiteX42" fmla="*/ 856573 w 1104379"/>
                  <a:gd name="connsiteY42" fmla="*/ 1265629 h 1281460"/>
                  <a:gd name="connsiteX43" fmla="*/ 800177 w 1104379"/>
                  <a:gd name="connsiteY43" fmla="*/ 1221596 h 1281460"/>
                  <a:gd name="connsiteX44" fmla="*/ 753180 w 1104379"/>
                  <a:gd name="connsiteY44" fmla="*/ 1133938 h 1281460"/>
                  <a:gd name="connsiteX45" fmla="*/ 743781 w 1104379"/>
                  <a:gd name="connsiteY45" fmla="*/ 1044242 h 1281460"/>
                  <a:gd name="connsiteX46" fmla="*/ 775657 w 1104379"/>
                  <a:gd name="connsiteY46" fmla="*/ 936199 h 1281460"/>
                  <a:gd name="connsiteX47" fmla="*/ 829601 w 1104379"/>
                  <a:gd name="connsiteY47" fmla="*/ 874635 h 1281460"/>
                  <a:gd name="connsiteX48" fmla="*/ 895805 w 1104379"/>
                  <a:gd name="connsiteY48" fmla="*/ 844464 h 1281460"/>
                  <a:gd name="connsiteX49" fmla="*/ 941576 w 1104379"/>
                  <a:gd name="connsiteY49" fmla="*/ 842731 h 1281460"/>
                  <a:gd name="connsiteX50" fmla="*/ 198235 w 1104379"/>
                  <a:gd name="connsiteY50" fmla="*/ 842731 h 1281460"/>
                  <a:gd name="connsiteX51" fmla="*/ 242780 w 1104379"/>
                  <a:gd name="connsiteY51" fmla="*/ 855065 h 1281460"/>
                  <a:gd name="connsiteX52" fmla="*/ 308984 w 1104379"/>
                  <a:gd name="connsiteY52" fmla="*/ 906436 h 1281460"/>
                  <a:gd name="connsiteX53" fmla="*/ 354755 w 1104379"/>
                  <a:gd name="connsiteY53" fmla="*/ 1001840 h 1281460"/>
                  <a:gd name="connsiteX54" fmla="*/ 360885 w 1104379"/>
                  <a:gd name="connsiteY54" fmla="*/ 1059327 h 1281460"/>
                  <a:gd name="connsiteX55" fmla="*/ 338408 w 1104379"/>
                  <a:gd name="connsiteY55" fmla="*/ 1169817 h 1281460"/>
                  <a:gd name="connsiteX56" fmla="*/ 274656 w 1104379"/>
                  <a:gd name="connsiteY56" fmla="*/ 1250136 h 1281460"/>
                  <a:gd name="connsiteX57" fmla="*/ 206409 w 1104379"/>
                  <a:gd name="connsiteY57" fmla="*/ 1279491 h 1281460"/>
                  <a:gd name="connsiteX58" fmla="*/ 113233 w 1104379"/>
                  <a:gd name="connsiteY58" fmla="*/ 1265629 h 1281460"/>
                  <a:gd name="connsiteX59" fmla="*/ 56836 w 1104379"/>
                  <a:gd name="connsiteY59" fmla="*/ 1221596 h 1281460"/>
                  <a:gd name="connsiteX60" fmla="*/ 9840 w 1104379"/>
                  <a:gd name="connsiteY60" fmla="*/ 1133938 h 1281460"/>
                  <a:gd name="connsiteX61" fmla="*/ 440 w 1104379"/>
                  <a:gd name="connsiteY61" fmla="*/ 1044242 h 1281460"/>
                  <a:gd name="connsiteX62" fmla="*/ 32316 w 1104379"/>
                  <a:gd name="connsiteY62" fmla="*/ 936199 h 1281460"/>
                  <a:gd name="connsiteX63" fmla="*/ 86261 w 1104379"/>
                  <a:gd name="connsiteY63" fmla="*/ 874635 h 1281460"/>
                  <a:gd name="connsiteX64" fmla="*/ 152465 w 1104379"/>
                  <a:gd name="connsiteY64" fmla="*/ 844464 h 1281460"/>
                  <a:gd name="connsiteX65" fmla="*/ 198235 w 1104379"/>
                  <a:gd name="connsiteY65" fmla="*/ 842731 h 1281460"/>
                  <a:gd name="connsiteX66" fmla="*/ 1017886 w 1104379"/>
                  <a:gd name="connsiteY66" fmla="*/ -1 h 1281460"/>
                  <a:gd name="connsiteX67" fmla="*/ 876079 w 1104379"/>
                  <a:gd name="connsiteY67" fmla="*/ 111712 h 1281460"/>
                  <a:gd name="connsiteX68" fmla="*/ 951273 w 1104379"/>
                  <a:gd name="connsiteY68" fmla="*/ 126797 h 1281460"/>
                  <a:gd name="connsiteX69" fmla="*/ 976202 w 1104379"/>
                  <a:gd name="connsiteY69" fmla="*/ 109673 h 1281460"/>
                  <a:gd name="connsiteX70" fmla="*/ 1003174 w 1104379"/>
                  <a:gd name="connsiteY70"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876079 w 1104379"/>
                  <a:gd name="connsiteY66" fmla="*/ 111712 h 1281460"/>
                  <a:gd name="connsiteX67" fmla="*/ 951273 w 1104379"/>
                  <a:gd name="connsiteY67" fmla="*/ 126797 h 1281460"/>
                  <a:gd name="connsiteX68" fmla="*/ 976202 w 1104379"/>
                  <a:gd name="connsiteY68" fmla="*/ 109673 h 1281460"/>
                  <a:gd name="connsiteX69" fmla="*/ 1003174 w 1104379"/>
                  <a:gd name="connsiteY69"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951273 w 1104379"/>
                  <a:gd name="connsiteY66" fmla="*/ 126797 h 1281460"/>
                  <a:gd name="connsiteX67" fmla="*/ 976202 w 1104379"/>
                  <a:gd name="connsiteY67" fmla="*/ 109673 h 1281460"/>
                  <a:gd name="connsiteX68" fmla="*/ 1003174 w 1104379"/>
                  <a:gd name="connsiteY68"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951273 w 1104379"/>
                  <a:gd name="connsiteY66" fmla="*/ 126797 h 1281460"/>
                  <a:gd name="connsiteX67" fmla="*/ 1003174 w 1104379"/>
                  <a:gd name="connsiteY67"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1003174 w 1104379"/>
                  <a:gd name="connsiteY66"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198235 w 1104379"/>
                  <a:gd name="connsiteY48" fmla="*/ 842731 h 1281460"/>
                  <a:gd name="connsiteX49" fmla="*/ 242780 w 1104379"/>
                  <a:gd name="connsiteY49" fmla="*/ 855065 h 1281460"/>
                  <a:gd name="connsiteX50" fmla="*/ 308984 w 1104379"/>
                  <a:gd name="connsiteY50" fmla="*/ 906436 h 1281460"/>
                  <a:gd name="connsiteX51" fmla="*/ 354755 w 1104379"/>
                  <a:gd name="connsiteY51" fmla="*/ 1001840 h 1281460"/>
                  <a:gd name="connsiteX52" fmla="*/ 360885 w 1104379"/>
                  <a:gd name="connsiteY52" fmla="*/ 1059327 h 1281460"/>
                  <a:gd name="connsiteX53" fmla="*/ 338408 w 1104379"/>
                  <a:gd name="connsiteY53" fmla="*/ 1169817 h 1281460"/>
                  <a:gd name="connsiteX54" fmla="*/ 274656 w 1104379"/>
                  <a:gd name="connsiteY54" fmla="*/ 1250136 h 1281460"/>
                  <a:gd name="connsiteX55" fmla="*/ 206409 w 1104379"/>
                  <a:gd name="connsiteY55" fmla="*/ 1279491 h 1281460"/>
                  <a:gd name="connsiteX56" fmla="*/ 113233 w 1104379"/>
                  <a:gd name="connsiteY56" fmla="*/ 1265629 h 1281460"/>
                  <a:gd name="connsiteX57" fmla="*/ 56836 w 1104379"/>
                  <a:gd name="connsiteY57" fmla="*/ 1221596 h 1281460"/>
                  <a:gd name="connsiteX58" fmla="*/ 9840 w 1104379"/>
                  <a:gd name="connsiteY58" fmla="*/ 1133938 h 1281460"/>
                  <a:gd name="connsiteX59" fmla="*/ 440 w 1104379"/>
                  <a:gd name="connsiteY59" fmla="*/ 1044242 h 1281460"/>
                  <a:gd name="connsiteX60" fmla="*/ 32316 w 1104379"/>
                  <a:gd name="connsiteY60" fmla="*/ 936199 h 1281460"/>
                  <a:gd name="connsiteX61" fmla="*/ 86261 w 1104379"/>
                  <a:gd name="connsiteY61" fmla="*/ 874635 h 1281460"/>
                  <a:gd name="connsiteX62" fmla="*/ 152465 w 1104379"/>
                  <a:gd name="connsiteY62" fmla="*/ 844464 h 1281460"/>
                  <a:gd name="connsiteX63" fmla="*/ 198235 w 1104379"/>
                  <a:gd name="connsiteY63"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1052325 w 1104379"/>
                  <a:gd name="connsiteY34" fmla="*/ 906436 h 1281460"/>
                  <a:gd name="connsiteX35" fmla="*/ 1098095 w 1104379"/>
                  <a:gd name="connsiteY35" fmla="*/ 1001840 h 1281460"/>
                  <a:gd name="connsiteX36" fmla="*/ 1104225 w 1104379"/>
                  <a:gd name="connsiteY36" fmla="*/ 1059327 h 1281460"/>
                  <a:gd name="connsiteX37" fmla="*/ 1081749 w 1104379"/>
                  <a:gd name="connsiteY37" fmla="*/ 1169817 h 1281460"/>
                  <a:gd name="connsiteX38" fmla="*/ 1017996 w 1104379"/>
                  <a:gd name="connsiteY38" fmla="*/ 1250136 h 1281460"/>
                  <a:gd name="connsiteX39" fmla="*/ 949749 w 1104379"/>
                  <a:gd name="connsiteY39" fmla="*/ 1279491 h 1281460"/>
                  <a:gd name="connsiteX40" fmla="*/ 856573 w 1104379"/>
                  <a:gd name="connsiteY40" fmla="*/ 1265629 h 1281460"/>
                  <a:gd name="connsiteX41" fmla="*/ 800177 w 1104379"/>
                  <a:gd name="connsiteY41" fmla="*/ 1221596 h 1281460"/>
                  <a:gd name="connsiteX42" fmla="*/ 753180 w 1104379"/>
                  <a:gd name="connsiteY42" fmla="*/ 1133938 h 1281460"/>
                  <a:gd name="connsiteX43" fmla="*/ 743781 w 1104379"/>
                  <a:gd name="connsiteY43" fmla="*/ 1044242 h 1281460"/>
                  <a:gd name="connsiteX44" fmla="*/ 775657 w 1104379"/>
                  <a:gd name="connsiteY44" fmla="*/ 936199 h 1281460"/>
                  <a:gd name="connsiteX45" fmla="*/ 829601 w 1104379"/>
                  <a:gd name="connsiteY45" fmla="*/ 874635 h 1281460"/>
                  <a:gd name="connsiteX46" fmla="*/ 895805 w 1104379"/>
                  <a:gd name="connsiteY46" fmla="*/ 844464 h 1281460"/>
                  <a:gd name="connsiteX47" fmla="*/ 198235 w 1104379"/>
                  <a:gd name="connsiteY47" fmla="*/ 842731 h 1281460"/>
                  <a:gd name="connsiteX48" fmla="*/ 242780 w 1104379"/>
                  <a:gd name="connsiteY48" fmla="*/ 855065 h 1281460"/>
                  <a:gd name="connsiteX49" fmla="*/ 308984 w 1104379"/>
                  <a:gd name="connsiteY49" fmla="*/ 906436 h 1281460"/>
                  <a:gd name="connsiteX50" fmla="*/ 354755 w 1104379"/>
                  <a:gd name="connsiteY50" fmla="*/ 1001840 h 1281460"/>
                  <a:gd name="connsiteX51" fmla="*/ 360885 w 1104379"/>
                  <a:gd name="connsiteY51" fmla="*/ 1059327 h 1281460"/>
                  <a:gd name="connsiteX52" fmla="*/ 338408 w 1104379"/>
                  <a:gd name="connsiteY52" fmla="*/ 1169817 h 1281460"/>
                  <a:gd name="connsiteX53" fmla="*/ 274656 w 1104379"/>
                  <a:gd name="connsiteY53" fmla="*/ 1250136 h 1281460"/>
                  <a:gd name="connsiteX54" fmla="*/ 206409 w 1104379"/>
                  <a:gd name="connsiteY54" fmla="*/ 1279491 h 1281460"/>
                  <a:gd name="connsiteX55" fmla="*/ 113233 w 1104379"/>
                  <a:gd name="connsiteY55" fmla="*/ 1265629 h 1281460"/>
                  <a:gd name="connsiteX56" fmla="*/ 56836 w 1104379"/>
                  <a:gd name="connsiteY56" fmla="*/ 1221596 h 1281460"/>
                  <a:gd name="connsiteX57" fmla="*/ 9840 w 1104379"/>
                  <a:gd name="connsiteY57" fmla="*/ 1133938 h 1281460"/>
                  <a:gd name="connsiteX58" fmla="*/ 440 w 1104379"/>
                  <a:gd name="connsiteY58" fmla="*/ 1044242 h 1281460"/>
                  <a:gd name="connsiteX59" fmla="*/ 32316 w 1104379"/>
                  <a:gd name="connsiteY59" fmla="*/ 936199 h 1281460"/>
                  <a:gd name="connsiteX60" fmla="*/ 86261 w 1104379"/>
                  <a:gd name="connsiteY60" fmla="*/ 874635 h 1281460"/>
                  <a:gd name="connsiteX61" fmla="*/ 152465 w 1104379"/>
                  <a:gd name="connsiteY61" fmla="*/ 844464 h 1281460"/>
                  <a:gd name="connsiteX62" fmla="*/ 198235 w 1104379"/>
                  <a:gd name="connsiteY62"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1098095 w 1104379"/>
                  <a:gd name="connsiteY34" fmla="*/ 1001840 h 1281460"/>
                  <a:gd name="connsiteX35" fmla="*/ 1104225 w 1104379"/>
                  <a:gd name="connsiteY35" fmla="*/ 1059327 h 1281460"/>
                  <a:gd name="connsiteX36" fmla="*/ 1081749 w 1104379"/>
                  <a:gd name="connsiteY36" fmla="*/ 1169817 h 1281460"/>
                  <a:gd name="connsiteX37" fmla="*/ 1017996 w 1104379"/>
                  <a:gd name="connsiteY37" fmla="*/ 1250136 h 1281460"/>
                  <a:gd name="connsiteX38" fmla="*/ 949749 w 1104379"/>
                  <a:gd name="connsiteY38" fmla="*/ 1279491 h 1281460"/>
                  <a:gd name="connsiteX39" fmla="*/ 856573 w 1104379"/>
                  <a:gd name="connsiteY39" fmla="*/ 1265629 h 1281460"/>
                  <a:gd name="connsiteX40" fmla="*/ 800177 w 1104379"/>
                  <a:gd name="connsiteY40" fmla="*/ 1221596 h 1281460"/>
                  <a:gd name="connsiteX41" fmla="*/ 753180 w 1104379"/>
                  <a:gd name="connsiteY41" fmla="*/ 1133938 h 1281460"/>
                  <a:gd name="connsiteX42" fmla="*/ 743781 w 1104379"/>
                  <a:gd name="connsiteY42" fmla="*/ 1044242 h 1281460"/>
                  <a:gd name="connsiteX43" fmla="*/ 775657 w 1104379"/>
                  <a:gd name="connsiteY43" fmla="*/ 936199 h 1281460"/>
                  <a:gd name="connsiteX44" fmla="*/ 829601 w 1104379"/>
                  <a:gd name="connsiteY44" fmla="*/ 874635 h 1281460"/>
                  <a:gd name="connsiteX45" fmla="*/ 895805 w 1104379"/>
                  <a:gd name="connsiteY45" fmla="*/ 844464 h 1281460"/>
                  <a:gd name="connsiteX46" fmla="*/ 198235 w 1104379"/>
                  <a:gd name="connsiteY46" fmla="*/ 842731 h 1281460"/>
                  <a:gd name="connsiteX47" fmla="*/ 242780 w 1104379"/>
                  <a:gd name="connsiteY47" fmla="*/ 855065 h 1281460"/>
                  <a:gd name="connsiteX48" fmla="*/ 308984 w 1104379"/>
                  <a:gd name="connsiteY48" fmla="*/ 906436 h 1281460"/>
                  <a:gd name="connsiteX49" fmla="*/ 354755 w 1104379"/>
                  <a:gd name="connsiteY49" fmla="*/ 1001840 h 1281460"/>
                  <a:gd name="connsiteX50" fmla="*/ 360885 w 1104379"/>
                  <a:gd name="connsiteY50" fmla="*/ 1059327 h 1281460"/>
                  <a:gd name="connsiteX51" fmla="*/ 338408 w 1104379"/>
                  <a:gd name="connsiteY51" fmla="*/ 1169817 h 1281460"/>
                  <a:gd name="connsiteX52" fmla="*/ 274656 w 1104379"/>
                  <a:gd name="connsiteY52" fmla="*/ 1250136 h 1281460"/>
                  <a:gd name="connsiteX53" fmla="*/ 206409 w 1104379"/>
                  <a:gd name="connsiteY53" fmla="*/ 1279491 h 1281460"/>
                  <a:gd name="connsiteX54" fmla="*/ 113233 w 1104379"/>
                  <a:gd name="connsiteY54" fmla="*/ 1265629 h 1281460"/>
                  <a:gd name="connsiteX55" fmla="*/ 56836 w 1104379"/>
                  <a:gd name="connsiteY55" fmla="*/ 1221596 h 1281460"/>
                  <a:gd name="connsiteX56" fmla="*/ 9840 w 1104379"/>
                  <a:gd name="connsiteY56" fmla="*/ 1133938 h 1281460"/>
                  <a:gd name="connsiteX57" fmla="*/ 440 w 1104379"/>
                  <a:gd name="connsiteY57" fmla="*/ 1044242 h 1281460"/>
                  <a:gd name="connsiteX58" fmla="*/ 32316 w 1104379"/>
                  <a:gd name="connsiteY58" fmla="*/ 936199 h 1281460"/>
                  <a:gd name="connsiteX59" fmla="*/ 86261 w 1104379"/>
                  <a:gd name="connsiteY59" fmla="*/ 874635 h 1281460"/>
                  <a:gd name="connsiteX60" fmla="*/ 152465 w 1104379"/>
                  <a:gd name="connsiteY60" fmla="*/ 844464 h 1281460"/>
                  <a:gd name="connsiteX61" fmla="*/ 198235 w 1104379"/>
                  <a:gd name="connsiteY61" fmla="*/ 842731 h 1281460"/>
                  <a:gd name="connsiteX0" fmla="*/ 1017886 w 1104283"/>
                  <a:gd name="connsiteY0" fmla="*/ -1 h 1281460"/>
                  <a:gd name="connsiteX1" fmla="*/ 927272 w 1104283"/>
                  <a:gd name="connsiteY1" fmla="*/ 929268 h 1281460"/>
                  <a:gd name="connsiteX2" fmla="*/ 887632 w 1104283"/>
                  <a:gd name="connsiteY2" fmla="*/ 940684 h 1281460"/>
                  <a:gd name="connsiteX3" fmla="*/ 862294 w 1104283"/>
                  <a:gd name="connsiteY3" fmla="*/ 964331 h 1281460"/>
                  <a:gd name="connsiteX4" fmla="*/ 839818 w 1104283"/>
                  <a:gd name="connsiteY4" fmla="*/ 1007548 h 1281460"/>
                  <a:gd name="connsiteX5" fmla="*/ 834096 w 1104283"/>
                  <a:gd name="connsiteY5" fmla="*/ 1092352 h 1281460"/>
                  <a:gd name="connsiteX6" fmla="*/ 851669 w 1104283"/>
                  <a:gd name="connsiteY6" fmla="*/ 1143316 h 1281460"/>
                  <a:gd name="connsiteX7" fmla="*/ 875372 w 1104283"/>
                  <a:gd name="connsiteY7" fmla="*/ 1173486 h 1281460"/>
                  <a:gd name="connsiteX8" fmla="*/ 899074 w 1104283"/>
                  <a:gd name="connsiteY8" fmla="*/ 1188979 h 1281460"/>
                  <a:gd name="connsiteX9" fmla="*/ 950566 w 1104283"/>
                  <a:gd name="connsiteY9" fmla="*/ 1188572 h 1281460"/>
                  <a:gd name="connsiteX10" fmla="*/ 975495 w 1104283"/>
                  <a:gd name="connsiteY10" fmla="*/ 1171448 h 1281460"/>
                  <a:gd name="connsiteX11" fmla="*/ 1002467 w 1104283"/>
                  <a:gd name="connsiteY11" fmla="*/ 1132715 h 1281460"/>
                  <a:gd name="connsiteX12" fmla="*/ 1017179 w 1104283"/>
                  <a:gd name="connsiteY12" fmla="*/ 1061774 h 1281460"/>
                  <a:gd name="connsiteX13" fmla="*/ 1010640 w 1104283"/>
                  <a:gd name="connsiteY13" fmla="*/ 1012848 h 1281460"/>
                  <a:gd name="connsiteX14" fmla="*/ 986529 w 1104283"/>
                  <a:gd name="connsiteY14" fmla="*/ 965146 h 1281460"/>
                  <a:gd name="connsiteX15" fmla="*/ 958331 w 1104283"/>
                  <a:gd name="connsiteY15" fmla="*/ 939461 h 1281460"/>
                  <a:gd name="connsiteX16" fmla="*/ 927272 w 1104283"/>
                  <a:gd name="connsiteY16" fmla="*/ 929268 h 1281460"/>
                  <a:gd name="connsiteX17" fmla="*/ 183932 w 1104283"/>
                  <a:gd name="connsiteY17" fmla="*/ 929268 h 1281460"/>
                  <a:gd name="connsiteX18" fmla="*/ 144291 w 1104283"/>
                  <a:gd name="connsiteY18" fmla="*/ 940684 h 1281460"/>
                  <a:gd name="connsiteX19" fmla="*/ 118954 w 1104283"/>
                  <a:gd name="connsiteY19" fmla="*/ 964331 h 1281460"/>
                  <a:gd name="connsiteX20" fmla="*/ 96477 w 1104283"/>
                  <a:gd name="connsiteY20" fmla="*/ 1007548 h 1281460"/>
                  <a:gd name="connsiteX21" fmla="*/ 90756 w 1104283"/>
                  <a:gd name="connsiteY21" fmla="*/ 1092352 h 1281460"/>
                  <a:gd name="connsiteX22" fmla="*/ 108329 w 1104283"/>
                  <a:gd name="connsiteY22" fmla="*/ 1143316 h 1281460"/>
                  <a:gd name="connsiteX23" fmla="*/ 132031 w 1104283"/>
                  <a:gd name="connsiteY23" fmla="*/ 1173486 h 1281460"/>
                  <a:gd name="connsiteX24" fmla="*/ 155734 w 1104283"/>
                  <a:gd name="connsiteY24" fmla="*/ 1188979 h 1281460"/>
                  <a:gd name="connsiteX25" fmla="*/ 207226 w 1104283"/>
                  <a:gd name="connsiteY25" fmla="*/ 1188572 h 1281460"/>
                  <a:gd name="connsiteX26" fmla="*/ 232155 w 1104283"/>
                  <a:gd name="connsiteY26" fmla="*/ 1171448 h 1281460"/>
                  <a:gd name="connsiteX27" fmla="*/ 259127 w 1104283"/>
                  <a:gd name="connsiteY27" fmla="*/ 1132715 h 1281460"/>
                  <a:gd name="connsiteX28" fmla="*/ 273839 w 1104283"/>
                  <a:gd name="connsiteY28" fmla="*/ 1061774 h 1281460"/>
                  <a:gd name="connsiteX29" fmla="*/ 267300 w 1104283"/>
                  <a:gd name="connsiteY29" fmla="*/ 1012848 h 1281460"/>
                  <a:gd name="connsiteX30" fmla="*/ 243189 w 1104283"/>
                  <a:gd name="connsiteY30" fmla="*/ 965146 h 1281460"/>
                  <a:gd name="connsiteX31" fmla="*/ 214991 w 1104283"/>
                  <a:gd name="connsiteY31" fmla="*/ 939461 h 1281460"/>
                  <a:gd name="connsiteX32" fmla="*/ 183932 w 1104283"/>
                  <a:gd name="connsiteY32" fmla="*/ 929268 h 1281460"/>
                  <a:gd name="connsiteX33" fmla="*/ 895805 w 1104283"/>
                  <a:gd name="connsiteY33" fmla="*/ 844464 h 1281460"/>
                  <a:gd name="connsiteX34" fmla="*/ 1104225 w 1104283"/>
                  <a:gd name="connsiteY34" fmla="*/ 1059327 h 1281460"/>
                  <a:gd name="connsiteX35" fmla="*/ 1081749 w 1104283"/>
                  <a:gd name="connsiteY35" fmla="*/ 1169817 h 1281460"/>
                  <a:gd name="connsiteX36" fmla="*/ 1017996 w 1104283"/>
                  <a:gd name="connsiteY36" fmla="*/ 1250136 h 1281460"/>
                  <a:gd name="connsiteX37" fmla="*/ 949749 w 1104283"/>
                  <a:gd name="connsiteY37" fmla="*/ 1279491 h 1281460"/>
                  <a:gd name="connsiteX38" fmla="*/ 856573 w 1104283"/>
                  <a:gd name="connsiteY38" fmla="*/ 1265629 h 1281460"/>
                  <a:gd name="connsiteX39" fmla="*/ 800177 w 1104283"/>
                  <a:gd name="connsiteY39" fmla="*/ 1221596 h 1281460"/>
                  <a:gd name="connsiteX40" fmla="*/ 753180 w 1104283"/>
                  <a:gd name="connsiteY40" fmla="*/ 1133938 h 1281460"/>
                  <a:gd name="connsiteX41" fmla="*/ 743781 w 1104283"/>
                  <a:gd name="connsiteY41" fmla="*/ 1044242 h 1281460"/>
                  <a:gd name="connsiteX42" fmla="*/ 775657 w 1104283"/>
                  <a:gd name="connsiteY42" fmla="*/ 936199 h 1281460"/>
                  <a:gd name="connsiteX43" fmla="*/ 829601 w 1104283"/>
                  <a:gd name="connsiteY43" fmla="*/ 874635 h 1281460"/>
                  <a:gd name="connsiteX44" fmla="*/ 895805 w 1104283"/>
                  <a:gd name="connsiteY44" fmla="*/ 844464 h 1281460"/>
                  <a:gd name="connsiteX45" fmla="*/ 198235 w 1104283"/>
                  <a:gd name="connsiteY45" fmla="*/ 842731 h 1281460"/>
                  <a:gd name="connsiteX46" fmla="*/ 242780 w 1104283"/>
                  <a:gd name="connsiteY46" fmla="*/ 855065 h 1281460"/>
                  <a:gd name="connsiteX47" fmla="*/ 308984 w 1104283"/>
                  <a:gd name="connsiteY47" fmla="*/ 906436 h 1281460"/>
                  <a:gd name="connsiteX48" fmla="*/ 354755 w 1104283"/>
                  <a:gd name="connsiteY48" fmla="*/ 1001840 h 1281460"/>
                  <a:gd name="connsiteX49" fmla="*/ 360885 w 1104283"/>
                  <a:gd name="connsiteY49" fmla="*/ 1059327 h 1281460"/>
                  <a:gd name="connsiteX50" fmla="*/ 338408 w 1104283"/>
                  <a:gd name="connsiteY50" fmla="*/ 1169817 h 1281460"/>
                  <a:gd name="connsiteX51" fmla="*/ 274656 w 1104283"/>
                  <a:gd name="connsiteY51" fmla="*/ 1250136 h 1281460"/>
                  <a:gd name="connsiteX52" fmla="*/ 206409 w 1104283"/>
                  <a:gd name="connsiteY52" fmla="*/ 1279491 h 1281460"/>
                  <a:gd name="connsiteX53" fmla="*/ 113233 w 1104283"/>
                  <a:gd name="connsiteY53" fmla="*/ 1265629 h 1281460"/>
                  <a:gd name="connsiteX54" fmla="*/ 56836 w 1104283"/>
                  <a:gd name="connsiteY54" fmla="*/ 1221596 h 1281460"/>
                  <a:gd name="connsiteX55" fmla="*/ 9840 w 1104283"/>
                  <a:gd name="connsiteY55" fmla="*/ 1133938 h 1281460"/>
                  <a:gd name="connsiteX56" fmla="*/ 440 w 1104283"/>
                  <a:gd name="connsiteY56" fmla="*/ 1044242 h 1281460"/>
                  <a:gd name="connsiteX57" fmla="*/ 32316 w 1104283"/>
                  <a:gd name="connsiteY57" fmla="*/ 936199 h 1281460"/>
                  <a:gd name="connsiteX58" fmla="*/ 86261 w 1104283"/>
                  <a:gd name="connsiteY58" fmla="*/ 874635 h 1281460"/>
                  <a:gd name="connsiteX59" fmla="*/ 152465 w 1104283"/>
                  <a:gd name="connsiteY59" fmla="*/ 844464 h 1281460"/>
                  <a:gd name="connsiteX60" fmla="*/ 198235 w 1104283"/>
                  <a:gd name="connsiteY60" fmla="*/ 842731 h 1281460"/>
                  <a:gd name="connsiteX0" fmla="*/ 1017886 w 1081748"/>
                  <a:gd name="connsiteY0" fmla="*/ -1 h 1281460"/>
                  <a:gd name="connsiteX1" fmla="*/ 927272 w 1081748"/>
                  <a:gd name="connsiteY1" fmla="*/ 929268 h 1281460"/>
                  <a:gd name="connsiteX2" fmla="*/ 887632 w 1081748"/>
                  <a:gd name="connsiteY2" fmla="*/ 940684 h 1281460"/>
                  <a:gd name="connsiteX3" fmla="*/ 862294 w 1081748"/>
                  <a:gd name="connsiteY3" fmla="*/ 964331 h 1281460"/>
                  <a:gd name="connsiteX4" fmla="*/ 839818 w 1081748"/>
                  <a:gd name="connsiteY4" fmla="*/ 1007548 h 1281460"/>
                  <a:gd name="connsiteX5" fmla="*/ 834096 w 1081748"/>
                  <a:gd name="connsiteY5" fmla="*/ 1092352 h 1281460"/>
                  <a:gd name="connsiteX6" fmla="*/ 851669 w 1081748"/>
                  <a:gd name="connsiteY6" fmla="*/ 1143316 h 1281460"/>
                  <a:gd name="connsiteX7" fmla="*/ 875372 w 1081748"/>
                  <a:gd name="connsiteY7" fmla="*/ 1173486 h 1281460"/>
                  <a:gd name="connsiteX8" fmla="*/ 899074 w 1081748"/>
                  <a:gd name="connsiteY8" fmla="*/ 1188979 h 1281460"/>
                  <a:gd name="connsiteX9" fmla="*/ 950566 w 1081748"/>
                  <a:gd name="connsiteY9" fmla="*/ 1188572 h 1281460"/>
                  <a:gd name="connsiteX10" fmla="*/ 975495 w 1081748"/>
                  <a:gd name="connsiteY10" fmla="*/ 1171448 h 1281460"/>
                  <a:gd name="connsiteX11" fmla="*/ 1002467 w 1081748"/>
                  <a:gd name="connsiteY11" fmla="*/ 1132715 h 1281460"/>
                  <a:gd name="connsiteX12" fmla="*/ 1017179 w 1081748"/>
                  <a:gd name="connsiteY12" fmla="*/ 1061774 h 1281460"/>
                  <a:gd name="connsiteX13" fmla="*/ 1010640 w 1081748"/>
                  <a:gd name="connsiteY13" fmla="*/ 1012848 h 1281460"/>
                  <a:gd name="connsiteX14" fmla="*/ 986529 w 1081748"/>
                  <a:gd name="connsiteY14" fmla="*/ 965146 h 1281460"/>
                  <a:gd name="connsiteX15" fmla="*/ 958331 w 1081748"/>
                  <a:gd name="connsiteY15" fmla="*/ 939461 h 1281460"/>
                  <a:gd name="connsiteX16" fmla="*/ 927272 w 1081748"/>
                  <a:gd name="connsiteY16" fmla="*/ 929268 h 1281460"/>
                  <a:gd name="connsiteX17" fmla="*/ 183932 w 1081748"/>
                  <a:gd name="connsiteY17" fmla="*/ 929268 h 1281460"/>
                  <a:gd name="connsiteX18" fmla="*/ 144291 w 1081748"/>
                  <a:gd name="connsiteY18" fmla="*/ 940684 h 1281460"/>
                  <a:gd name="connsiteX19" fmla="*/ 118954 w 1081748"/>
                  <a:gd name="connsiteY19" fmla="*/ 964331 h 1281460"/>
                  <a:gd name="connsiteX20" fmla="*/ 96477 w 1081748"/>
                  <a:gd name="connsiteY20" fmla="*/ 1007548 h 1281460"/>
                  <a:gd name="connsiteX21" fmla="*/ 90756 w 1081748"/>
                  <a:gd name="connsiteY21" fmla="*/ 1092352 h 1281460"/>
                  <a:gd name="connsiteX22" fmla="*/ 108329 w 1081748"/>
                  <a:gd name="connsiteY22" fmla="*/ 1143316 h 1281460"/>
                  <a:gd name="connsiteX23" fmla="*/ 132031 w 1081748"/>
                  <a:gd name="connsiteY23" fmla="*/ 1173486 h 1281460"/>
                  <a:gd name="connsiteX24" fmla="*/ 155734 w 1081748"/>
                  <a:gd name="connsiteY24" fmla="*/ 1188979 h 1281460"/>
                  <a:gd name="connsiteX25" fmla="*/ 207226 w 1081748"/>
                  <a:gd name="connsiteY25" fmla="*/ 1188572 h 1281460"/>
                  <a:gd name="connsiteX26" fmla="*/ 232155 w 1081748"/>
                  <a:gd name="connsiteY26" fmla="*/ 1171448 h 1281460"/>
                  <a:gd name="connsiteX27" fmla="*/ 259127 w 1081748"/>
                  <a:gd name="connsiteY27" fmla="*/ 1132715 h 1281460"/>
                  <a:gd name="connsiteX28" fmla="*/ 273839 w 1081748"/>
                  <a:gd name="connsiteY28" fmla="*/ 1061774 h 1281460"/>
                  <a:gd name="connsiteX29" fmla="*/ 267300 w 1081748"/>
                  <a:gd name="connsiteY29" fmla="*/ 1012848 h 1281460"/>
                  <a:gd name="connsiteX30" fmla="*/ 243189 w 1081748"/>
                  <a:gd name="connsiteY30" fmla="*/ 965146 h 1281460"/>
                  <a:gd name="connsiteX31" fmla="*/ 214991 w 1081748"/>
                  <a:gd name="connsiteY31" fmla="*/ 939461 h 1281460"/>
                  <a:gd name="connsiteX32" fmla="*/ 183932 w 1081748"/>
                  <a:gd name="connsiteY32" fmla="*/ 929268 h 1281460"/>
                  <a:gd name="connsiteX33" fmla="*/ 895805 w 1081748"/>
                  <a:gd name="connsiteY33" fmla="*/ 844464 h 1281460"/>
                  <a:gd name="connsiteX34" fmla="*/ 1081749 w 1081748"/>
                  <a:gd name="connsiteY34" fmla="*/ 1169817 h 1281460"/>
                  <a:gd name="connsiteX35" fmla="*/ 1017996 w 1081748"/>
                  <a:gd name="connsiteY35" fmla="*/ 1250136 h 1281460"/>
                  <a:gd name="connsiteX36" fmla="*/ 949749 w 1081748"/>
                  <a:gd name="connsiteY36" fmla="*/ 1279491 h 1281460"/>
                  <a:gd name="connsiteX37" fmla="*/ 856573 w 1081748"/>
                  <a:gd name="connsiteY37" fmla="*/ 1265629 h 1281460"/>
                  <a:gd name="connsiteX38" fmla="*/ 800177 w 1081748"/>
                  <a:gd name="connsiteY38" fmla="*/ 1221596 h 1281460"/>
                  <a:gd name="connsiteX39" fmla="*/ 753180 w 1081748"/>
                  <a:gd name="connsiteY39" fmla="*/ 1133938 h 1281460"/>
                  <a:gd name="connsiteX40" fmla="*/ 743781 w 1081748"/>
                  <a:gd name="connsiteY40" fmla="*/ 1044242 h 1281460"/>
                  <a:gd name="connsiteX41" fmla="*/ 775657 w 1081748"/>
                  <a:gd name="connsiteY41" fmla="*/ 936199 h 1281460"/>
                  <a:gd name="connsiteX42" fmla="*/ 829601 w 1081748"/>
                  <a:gd name="connsiteY42" fmla="*/ 874635 h 1281460"/>
                  <a:gd name="connsiteX43" fmla="*/ 895805 w 1081748"/>
                  <a:gd name="connsiteY43" fmla="*/ 844464 h 1281460"/>
                  <a:gd name="connsiteX44" fmla="*/ 198235 w 1081748"/>
                  <a:gd name="connsiteY44" fmla="*/ 842731 h 1281460"/>
                  <a:gd name="connsiteX45" fmla="*/ 242780 w 1081748"/>
                  <a:gd name="connsiteY45" fmla="*/ 855065 h 1281460"/>
                  <a:gd name="connsiteX46" fmla="*/ 308984 w 1081748"/>
                  <a:gd name="connsiteY46" fmla="*/ 906436 h 1281460"/>
                  <a:gd name="connsiteX47" fmla="*/ 354755 w 1081748"/>
                  <a:gd name="connsiteY47" fmla="*/ 1001840 h 1281460"/>
                  <a:gd name="connsiteX48" fmla="*/ 360885 w 1081748"/>
                  <a:gd name="connsiteY48" fmla="*/ 1059327 h 1281460"/>
                  <a:gd name="connsiteX49" fmla="*/ 338408 w 1081748"/>
                  <a:gd name="connsiteY49" fmla="*/ 1169817 h 1281460"/>
                  <a:gd name="connsiteX50" fmla="*/ 274656 w 1081748"/>
                  <a:gd name="connsiteY50" fmla="*/ 1250136 h 1281460"/>
                  <a:gd name="connsiteX51" fmla="*/ 206409 w 1081748"/>
                  <a:gd name="connsiteY51" fmla="*/ 1279491 h 1281460"/>
                  <a:gd name="connsiteX52" fmla="*/ 113233 w 1081748"/>
                  <a:gd name="connsiteY52" fmla="*/ 1265629 h 1281460"/>
                  <a:gd name="connsiteX53" fmla="*/ 56836 w 1081748"/>
                  <a:gd name="connsiteY53" fmla="*/ 1221596 h 1281460"/>
                  <a:gd name="connsiteX54" fmla="*/ 9840 w 1081748"/>
                  <a:gd name="connsiteY54" fmla="*/ 1133938 h 1281460"/>
                  <a:gd name="connsiteX55" fmla="*/ 440 w 1081748"/>
                  <a:gd name="connsiteY55" fmla="*/ 1044242 h 1281460"/>
                  <a:gd name="connsiteX56" fmla="*/ 32316 w 1081748"/>
                  <a:gd name="connsiteY56" fmla="*/ 936199 h 1281460"/>
                  <a:gd name="connsiteX57" fmla="*/ 86261 w 1081748"/>
                  <a:gd name="connsiteY57" fmla="*/ 874635 h 1281460"/>
                  <a:gd name="connsiteX58" fmla="*/ 152465 w 1081748"/>
                  <a:gd name="connsiteY58" fmla="*/ 844464 h 1281460"/>
                  <a:gd name="connsiteX59" fmla="*/ 198235 w 1081748"/>
                  <a:gd name="connsiteY59" fmla="*/ 842731 h 1281460"/>
                  <a:gd name="connsiteX0" fmla="*/ 1017886 w 1017997"/>
                  <a:gd name="connsiteY0" fmla="*/ -1 h 1281460"/>
                  <a:gd name="connsiteX1" fmla="*/ 927272 w 1017997"/>
                  <a:gd name="connsiteY1" fmla="*/ 929268 h 1281460"/>
                  <a:gd name="connsiteX2" fmla="*/ 887632 w 1017997"/>
                  <a:gd name="connsiteY2" fmla="*/ 940684 h 1281460"/>
                  <a:gd name="connsiteX3" fmla="*/ 862294 w 1017997"/>
                  <a:gd name="connsiteY3" fmla="*/ 964331 h 1281460"/>
                  <a:gd name="connsiteX4" fmla="*/ 839818 w 1017997"/>
                  <a:gd name="connsiteY4" fmla="*/ 1007548 h 1281460"/>
                  <a:gd name="connsiteX5" fmla="*/ 834096 w 1017997"/>
                  <a:gd name="connsiteY5" fmla="*/ 1092352 h 1281460"/>
                  <a:gd name="connsiteX6" fmla="*/ 851669 w 1017997"/>
                  <a:gd name="connsiteY6" fmla="*/ 1143316 h 1281460"/>
                  <a:gd name="connsiteX7" fmla="*/ 875372 w 1017997"/>
                  <a:gd name="connsiteY7" fmla="*/ 1173486 h 1281460"/>
                  <a:gd name="connsiteX8" fmla="*/ 899074 w 1017997"/>
                  <a:gd name="connsiteY8" fmla="*/ 1188979 h 1281460"/>
                  <a:gd name="connsiteX9" fmla="*/ 950566 w 1017997"/>
                  <a:gd name="connsiteY9" fmla="*/ 1188572 h 1281460"/>
                  <a:gd name="connsiteX10" fmla="*/ 975495 w 1017997"/>
                  <a:gd name="connsiteY10" fmla="*/ 1171448 h 1281460"/>
                  <a:gd name="connsiteX11" fmla="*/ 1002467 w 1017997"/>
                  <a:gd name="connsiteY11" fmla="*/ 1132715 h 1281460"/>
                  <a:gd name="connsiteX12" fmla="*/ 1017179 w 1017997"/>
                  <a:gd name="connsiteY12" fmla="*/ 1061774 h 1281460"/>
                  <a:gd name="connsiteX13" fmla="*/ 1010640 w 1017997"/>
                  <a:gd name="connsiteY13" fmla="*/ 1012848 h 1281460"/>
                  <a:gd name="connsiteX14" fmla="*/ 986529 w 1017997"/>
                  <a:gd name="connsiteY14" fmla="*/ 965146 h 1281460"/>
                  <a:gd name="connsiteX15" fmla="*/ 958331 w 1017997"/>
                  <a:gd name="connsiteY15" fmla="*/ 939461 h 1281460"/>
                  <a:gd name="connsiteX16" fmla="*/ 927272 w 1017997"/>
                  <a:gd name="connsiteY16" fmla="*/ 929268 h 1281460"/>
                  <a:gd name="connsiteX17" fmla="*/ 183932 w 1017997"/>
                  <a:gd name="connsiteY17" fmla="*/ 929268 h 1281460"/>
                  <a:gd name="connsiteX18" fmla="*/ 144291 w 1017997"/>
                  <a:gd name="connsiteY18" fmla="*/ 940684 h 1281460"/>
                  <a:gd name="connsiteX19" fmla="*/ 118954 w 1017997"/>
                  <a:gd name="connsiteY19" fmla="*/ 964331 h 1281460"/>
                  <a:gd name="connsiteX20" fmla="*/ 96477 w 1017997"/>
                  <a:gd name="connsiteY20" fmla="*/ 1007548 h 1281460"/>
                  <a:gd name="connsiteX21" fmla="*/ 90756 w 1017997"/>
                  <a:gd name="connsiteY21" fmla="*/ 1092352 h 1281460"/>
                  <a:gd name="connsiteX22" fmla="*/ 108329 w 1017997"/>
                  <a:gd name="connsiteY22" fmla="*/ 1143316 h 1281460"/>
                  <a:gd name="connsiteX23" fmla="*/ 132031 w 1017997"/>
                  <a:gd name="connsiteY23" fmla="*/ 1173486 h 1281460"/>
                  <a:gd name="connsiteX24" fmla="*/ 155734 w 1017997"/>
                  <a:gd name="connsiteY24" fmla="*/ 1188979 h 1281460"/>
                  <a:gd name="connsiteX25" fmla="*/ 207226 w 1017997"/>
                  <a:gd name="connsiteY25" fmla="*/ 1188572 h 1281460"/>
                  <a:gd name="connsiteX26" fmla="*/ 232155 w 1017997"/>
                  <a:gd name="connsiteY26" fmla="*/ 1171448 h 1281460"/>
                  <a:gd name="connsiteX27" fmla="*/ 259127 w 1017997"/>
                  <a:gd name="connsiteY27" fmla="*/ 1132715 h 1281460"/>
                  <a:gd name="connsiteX28" fmla="*/ 273839 w 1017997"/>
                  <a:gd name="connsiteY28" fmla="*/ 1061774 h 1281460"/>
                  <a:gd name="connsiteX29" fmla="*/ 267300 w 1017997"/>
                  <a:gd name="connsiteY29" fmla="*/ 1012848 h 1281460"/>
                  <a:gd name="connsiteX30" fmla="*/ 243189 w 1017997"/>
                  <a:gd name="connsiteY30" fmla="*/ 965146 h 1281460"/>
                  <a:gd name="connsiteX31" fmla="*/ 214991 w 1017997"/>
                  <a:gd name="connsiteY31" fmla="*/ 939461 h 1281460"/>
                  <a:gd name="connsiteX32" fmla="*/ 183932 w 1017997"/>
                  <a:gd name="connsiteY32" fmla="*/ 929268 h 1281460"/>
                  <a:gd name="connsiteX33" fmla="*/ 895805 w 1017997"/>
                  <a:gd name="connsiteY33" fmla="*/ 844464 h 1281460"/>
                  <a:gd name="connsiteX34" fmla="*/ 1017996 w 1017997"/>
                  <a:gd name="connsiteY34" fmla="*/ 1250136 h 1281460"/>
                  <a:gd name="connsiteX35" fmla="*/ 949749 w 1017997"/>
                  <a:gd name="connsiteY35" fmla="*/ 1279491 h 1281460"/>
                  <a:gd name="connsiteX36" fmla="*/ 856573 w 1017997"/>
                  <a:gd name="connsiteY36" fmla="*/ 1265629 h 1281460"/>
                  <a:gd name="connsiteX37" fmla="*/ 800177 w 1017997"/>
                  <a:gd name="connsiteY37" fmla="*/ 1221596 h 1281460"/>
                  <a:gd name="connsiteX38" fmla="*/ 753180 w 1017997"/>
                  <a:gd name="connsiteY38" fmla="*/ 1133938 h 1281460"/>
                  <a:gd name="connsiteX39" fmla="*/ 743781 w 1017997"/>
                  <a:gd name="connsiteY39" fmla="*/ 1044242 h 1281460"/>
                  <a:gd name="connsiteX40" fmla="*/ 775657 w 1017997"/>
                  <a:gd name="connsiteY40" fmla="*/ 936199 h 1281460"/>
                  <a:gd name="connsiteX41" fmla="*/ 829601 w 1017997"/>
                  <a:gd name="connsiteY41" fmla="*/ 874635 h 1281460"/>
                  <a:gd name="connsiteX42" fmla="*/ 895805 w 1017997"/>
                  <a:gd name="connsiteY42" fmla="*/ 844464 h 1281460"/>
                  <a:gd name="connsiteX43" fmla="*/ 198235 w 1017997"/>
                  <a:gd name="connsiteY43" fmla="*/ 842731 h 1281460"/>
                  <a:gd name="connsiteX44" fmla="*/ 242780 w 1017997"/>
                  <a:gd name="connsiteY44" fmla="*/ 855065 h 1281460"/>
                  <a:gd name="connsiteX45" fmla="*/ 308984 w 1017997"/>
                  <a:gd name="connsiteY45" fmla="*/ 906436 h 1281460"/>
                  <a:gd name="connsiteX46" fmla="*/ 354755 w 1017997"/>
                  <a:gd name="connsiteY46" fmla="*/ 1001840 h 1281460"/>
                  <a:gd name="connsiteX47" fmla="*/ 360885 w 1017997"/>
                  <a:gd name="connsiteY47" fmla="*/ 1059327 h 1281460"/>
                  <a:gd name="connsiteX48" fmla="*/ 338408 w 1017997"/>
                  <a:gd name="connsiteY48" fmla="*/ 1169817 h 1281460"/>
                  <a:gd name="connsiteX49" fmla="*/ 274656 w 1017997"/>
                  <a:gd name="connsiteY49" fmla="*/ 1250136 h 1281460"/>
                  <a:gd name="connsiteX50" fmla="*/ 206409 w 1017997"/>
                  <a:gd name="connsiteY50" fmla="*/ 1279491 h 1281460"/>
                  <a:gd name="connsiteX51" fmla="*/ 113233 w 1017997"/>
                  <a:gd name="connsiteY51" fmla="*/ 1265629 h 1281460"/>
                  <a:gd name="connsiteX52" fmla="*/ 56836 w 1017997"/>
                  <a:gd name="connsiteY52" fmla="*/ 1221596 h 1281460"/>
                  <a:gd name="connsiteX53" fmla="*/ 9840 w 1017997"/>
                  <a:gd name="connsiteY53" fmla="*/ 1133938 h 1281460"/>
                  <a:gd name="connsiteX54" fmla="*/ 440 w 1017997"/>
                  <a:gd name="connsiteY54" fmla="*/ 1044242 h 1281460"/>
                  <a:gd name="connsiteX55" fmla="*/ 32316 w 1017997"/>
                  <a:gd name="connsiteY55" fmla="*/ 936199 h 1281460"/>
                  <a:gd name="connsiteX56" fmla="*/ 86261 w 1017997"/>
                  <a:gd name="connsiteY56" fmla="*/ 874635 h 1281460"/>
                  <a:gd name="connsiteX57" fmla="*/ 152465 w 1017997"/>
                  <a:gd name="connsiteY57" fmla="*/ 844464 h 1281460"/>
                  <a:gd name="connsiteX58" fmla="*/ 198235 w 1017997"/>
                  <a:gd name="connsiteY5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949749 w 1017885"/>
                  <a:gd name="connsiteY34" fmla="*/ 1279491 h 1281460"/>
                  <a:gd name="connsiteX35" fmla="*/ 856573 w 1017885"/>
                  <a:gd name="connsiteY35" fmla="*/ 1265629 h 1281460"/>
                  <a:gd name="connsiteX36" fmla="*/ 800177 w 1017885"/>
                  <a:gd name="connsiteY36" fmla="*/ 1221596 h 1281460"/>
                  <a:gd name="connsiteX37" fmla="*/ 753180 w 1017885"/>
                  <a:gd name="connsiteY37" fmla="*/ 1133938 h 1281460"/>
                  <a:gd name="connsiteX38" fmla="*/ 743781 w 1017885"/>
                  <a:gd name="connsiteY38" fmla="*/ 1044242 h 1281460"/>
                  <a:gd name="connsiteX39" fmla="*/ 775657 w 1017885"/>
                  <a:gd name="connsiteY39" fmla="*/ 936199 h 1281460"/>
                  <a:gd name="connsiteX40" fmla="*/ 829601 w 1017885"/>
                  <a:gd name="connsiteY40" fmla="*/ 874635 h 1281460"/>
                  <a:gd name="connsiteX41" fmla="*/ 895805 w 1017885"/>
                  <a:gd name="connsiteY41" fmla="*/ 844464 h 1281460"/>
                  <a:gd name="connsiteX42" fmla="*/ 198235 w 1017885"/>
                  <a:gd name="connsiteY42" fmla="*/ 842731 h 1281460"/>
                  <a:gd name="connsiteX43" fmla="*/ 242780 w 1017885"/>
                  <a:gd name="connsiteY43" fmla="*/ 855065 h 1281460"/>
                  <a:gd name="connsiteX44" fmla="*/ 308984 w 1017885"/>
                  <a:gd name="connsiteY44" fmla="*/ 906436 h 1281460"/>
                  <a:gd name="connsiteX45" fmla="*/ 354755 w 1017885"/>
                  <a:gd name="connsiteY45" fmla="*/ 1001840 h 1281460"/>
                  <a:gd name="connsiteX46" fmla="*/ 360885 w 1017885"/>
                  <a:gd name="connsiteY46" fmla="*/ 1059327 h 1281460"/>
                  <a:gd name="connsiteX47" fmla="*/ 338408 w 1017885"/>
                  <a:gd name="connsiteY47" fmla="*/ 1169817 h 1281460"/>
                  <a:gd name="connsiteX48" fmla="*/ 274656 w 1017885"/>
                  <a:gd name="connsiteY48" fmla="*/ 1250136 h 1281460"/>
                  <a:gd name="connsiteX49" fmla="*/ 206409 w 1017885"/>
                  <a:gd name="connsiteY49" fmla="*/ 1279491 h 1281460"/>
                  <a:gd name="connsiteX50" fmla="*/ 113233 w 1017885"/>
                  <a:gd name="connsiteY50" fmla="*/ 1265629 h 1281460"/>
                  <a:gd name="connsiteX51" fmla="*/ 56836 w 1017885"/>
                  <a:gd name="connsiteY51" fmla="*/ 1221596 h 1281460"/>
                  <a:gd name="connsiteX52" fmla="*/ 9840 w 1017885"/>
                  <a:gd name="connsiteY52" fmla="*/ 1133938 h 1281460"/>
                  <a:gd name="connsiteX53" fmla="*/ 440 w 1017885"/>
                  <a:gd name="connsiteY53" fmla="*/ 1044242 h 1281460"/>
                  <a:gd name="connsiteX54" fmla="*/ 32316 w 1017885"/>
                  <a:gd name="connsiteY54" fmla="*/ 936199 h 1281460"/>
                  <a:gd name="connsiteX55" fmla="*/ 86261 w 1017885"/>
                  <a:gd name="connsiteY55" fmla="*/ 874635 h 1281460"/>
                  <a:gd name="connsiteX56" fmla="*/ 152465 w 1017885"/>
                  <a:gd name="connsiteY56" fmla="*/ 844464 h 1281460"/>
                  <a:gd name="connsiteX57" fmla="*/ 198235 w 1017885"/>
                  <a:gd name="connsiteY57" fmla="*/ 842731 h 1281460"/>
                  <a:gd name="connsiteX0" fmla="*/ 1017886 w 1017885"/>
                  <a:gd name="connsiteY0" fmla="*/ -1 h 1287914"/>
                  <a:gd name="connsiteX1" fmla="*/ 927272 w 1017885"/>
                  <a:gd name="connsiteY1" fmla="*/ 929268 h 1287914"/>
                  <a:gd name="connsiteX2" fmla="*/ 887632 w 1017885"/>
                  <a:gd name="connsiteY2" fmla="*/ 940684 h 1287914"/>
                  <a:gd name="connsiteX3" fmla="*/ 862294 w 1017885"/>
                  <a:gd name="connsiteY3" fmla="*/ 964331 h 1287914"/>
                  <a:gd name="connsiteX4" fmla="*/ 839818 w 1017885"/>
                  <a:gd name="connsiteY4" fmla="*/ 1007548 h 1287914"/>
                  <a:gd name="connsiteX5" fmla="*/ 834096 w 1017885"/>
                  <a:gd name="connsiteY5" fmla="*/ 1092352 h 1287914"/>
                  <a:gd name="connsiteX6" fmla="*/ 851669 w 1017885"/>
                  <a:gd name="connsiteY6" fmla="*/ 1143316 h 1287914"/>
                  <a:gd name="connsiteX7" fmla="*/ 875372 w 1017885"/>
                  <a:gd name="connsiteY7" fmla="*/ 1173486 h 1287914"/>
                  <a:gd name="connsiteX8" fmla="*/ 899074 w 1017885"/>
                  <a:gd name="connsiteY8" fmla="*/ 1188979 h 1287914"/>
                  <a:gd name="connsiteX9" fmla="*/ 950566 w 1017885"/>
                  <a:gd name="connsiteY9" fmla="*/ 1188572 h 1287914"/>
                  <a:gd name="connsiteX10" fmla="*/ 975495 w 1017885"/>
                  <a:gd name="connsiteY10" fmla="*/ 1171448 h 1287914"/>
                  <a:gd name="connsiteX11" fmla="*/ 1002467 w 1017885"/>
                  <a:gd name="connsiteY11" fmla="*/ 1132715 h 1287914"/>
                  <a:gd name="connsiteX12" fmla="*/ 1017179 w 1017885"/>
                  <a:gd name="connsiteY12" fmla="*/ 1061774 h 1287914"/>
                  <a:gd name="connsiteX13" fmla="*/ 1010640 w 1017885"/>
                  <a:gd name="connsiteY13" fmla="*/ 1012848 h 1287914"/>
                  <a:gd name="connsiteX14" fmla="*/ 986529 w 1017885"/>
                  <a:gd name="connsiteY14" fmla="*/ 965146 h 1287914"/>
                  <a:gd name="connsiteX15" fmla="*/ 958331 w 1017885"/>
                  <a:gd name="connsiteY15" fmla="*/ 939461 h 1287914"/>
                  <a:gd name="connsiteX16" fmla="*/ 927272 w 1017885"/>
                  <a:gd name="connsiteY16" fmla="*/ 929268 h 1287914"/>
                  <a:gd name="connsiteX17" fmla="*/ 183932 w 1017885"/>
                  <a:gd name="connsiteY17" fmla="*/ 929268 h 1287914"/>
                  <a:gd name="connsiteX18" fmla="*/ 144291 w 1017885"/>
                  <a:gd name="connsiteY18" fmla="*/ 940684 h 1287914"/>
                  <a:gd name="connsiteX19" fmla="*/ 118954 w 1017885"/>
                  <a:gd name="connsiteY19" fmla="*/ 964331 h 1287914"/>
                  <a:gd name="connsiteX20" fmla="*/ 96477 w 1017885"/>
                  <a:gd name="connsiteY20" fmla="*/ 1007548 h 1287914"/>
                  <a:gd name="connsiteX21" fmla="*/ 90756 w 1017885"/>
                  <a:gd name="connsiteY21" fmla="*/ 1092352 h 1287914"/>
                  <a:gd name="connsiteX22" fmla="*/ 108329 w 1017885"/>
                  <a:gd name="connsiteY22" fmla="*/ 1143316 h 1287914"/>
                  <a:gd name="connsiteX23" fmla="*/ 132031 w 1017885"/>
                  <a:gd name="connsiteY23" fmla="*/ 1173486 h 1287914"/>
                  <a:gd name="connsiteX24" fmla="*/ 155734 w 1017885"/>
                  <a:gd name="connsiteY24" fmla="*/ 1188979 h 1287914"/>
                  <a:gd name="connsiteX25" fmla="*/ 207226 w 1017885"/>
                  <a:gd name="connsiteY25" fmla="*/ 1188572 h 1287914"/>
                  <a:gd name="connsiteX26" fmla="*/ 232155 w 1017885"/>
                  <a:gd name="connsiteY26" fmla="*/ 1171448 h 1287914"/>
                  <a:gd name="connsiteX27" fmla="*/ 259127 w 1017885"/>
                  <a:gd name="connsiteY27" fmla="*/ 1132715 h 1287914"/>
                  <a:gd name="connsiteX28" fmla="*/ 273839 w 1017885"/>
                  <a:gd name="connsiteY28" fmla="*/ 1061774 h 1287914"/>
                  <a:gd name="connsiteX29" fmla="*/ 267300 w 1017885"/>
                  <a:gd name="connsiteY29" fmla="*/ 1012848 h 1287914"/>
                  <a:gd name="connsiteX30" fmla="*/ 243189 w 1017885"/>
                  <a:gd name="connsiteY30" fmla="*/ 965146 h 1287914"/>
                  <a:gd name="connsiteX31" fmla="*/ 214991 w 1017885"/>
                  <a:gd name="connsiteY31" fmla="*/ 939461 h 1287914"/>
                  <a:gd name="connsiteX32" fmla="*/ 183932 w 1017885"/>
                  <a:gd name="connsiteY32" fmla="*/ 929268 h 1287914"/>
                  <a:gd name="connsiteX33" fmla="*/ 895805 w 1017885"/>
                  <a:gd name="connsiteY33" fmla="*/ 844464 h 1287914"/>
                  <a:gd name="connsiteX34" fmla="*/ 856573 w 1017885"/>
                  <a:gd name="connsiteY34" fmla="*/ 1265629 h 1287914"/>
                  <a:gd name="connsiteX35" fmla="*/ 800177 w 1017885"/>
                  <a:gd name="connsiteY35" fmla="*/ 1221596 h 1287914"/>
                  <a:gd name="connsiteX36" fmla="*/ 753180 w 1017885"/>
                  <a:gd name="connsiteY36" fmla="*/ 1133938 h 1287914"/>
                  <a:gd name="connsiteX37" fmla="*/ 743781 w 1017885"/>
                  <a:gd name="connsiteY37" fmla="*/ 1044242 h 1287914"/>
                  <a:gd name="connsiteX38" fmla="*/ 775657 w 1017885"/>
                  <a:gd name="connsiteY38" fmla="*/ 936199 h 1287914"/>
                  <a:gd name="connsiteX39" fmla="*/ 829601 w 1017885"/>
                  <a:gd name="connsiteY39" fmla="*/ 874635 h 1287914"/>
                  <a:gd name="connsiteX40" fmla="*/ 895805 w 1017885"/>
                  <a:gd name="connsiteY40" fmla="*/ 844464 h 1287914"/>
                  <a:gd name="connsiteX41" fmla="*/ 198235 w 1017885"/>
                  <a:gd name="connsiteY41" fmla="*/ 842731 h 1287914"/>
                  <a:gd name="connsiteX42" fmla="*/ 242780 w 1017885"/>
                  <a:gd name="connsiteY42" fmla="*/ 855065 h 1287914"/>
                  <a:gd name="connsiteX43" fmla="*/ 308984 w 1017885"/>
                  <a:gd name="connsiteY43" fmla="*/ 906436 h 1287914"/>
                  <a:gd name="connsiteX44" fmla="*/ 354755 w 1017885"/>
                  <a:gd name="connsiteY44" fmla="*/ 1001840 h 1287914"/>
                  <a:gd name="connsiteX45" fmla="*/ 360885 w 1017885"/>
                  <a:gd name="connsiteY45" fmla="*/ 1059327 h 1287914"/>
                  <a:gd name="connsiteX46" fmla="*/ 338408 w 1017885"/>
                  <a:gd name="connsiteY46" fmla="*/ 1169817 h 1287914"/>
                  <a:gd name="connsiteX47" fmla="*/ 274656 w 1017885"/>
                  <a:gd name="connsiteY47" fmla="*/ 1250136 h 1287914"/>
                  <a:gd name="connsiteX48" fmla="*/ 206409 w 1017885"/>
                  <a:gd name="connsiteY48" fmla="*/ 1279491 h 1287914"/>
                  <a:gd name="connsiteX49" fmla="*/ 113233 w 1017885"/>
                  <a:gd name="connsiteY49" fmla="*/ 1265629 h 1287914"/>
                  <a:gd name="connsiteX50" fmla="*/ 56836 w 1017885"/>
                  <a:gd name="connsiteY50" fmla="*/ 1221596 h 1287914"/>
                  <a:gd name="connsiteX51" fmla="*/ 9840 w 1017885"/>
                  <a:gd name="connsiteY51" fmla="*/ 1133938 h 1287914"/>
                  <a:gd name="connsiteX52" fmla="*/ 440 w 1017885"/>
                  <a:gd name="connsiteY52" fmla="*/ 1044242 h 1287914"/>
                  <a:gd name="connsiteX53" fmla="*/ 32316 w 1017885"/>
                  <a:gd name="connsiteY53" fmla="*/ 936199 h 1287914"/>
                  <a:gd name="connsiteX54" fmla="*/ 86261 w 1017885"/>
                  <a:gd name="connsiteY54" fmla="*/ 874635 h 1287914"/>
                  <a:gd name="connsiteX55" fmla="*/ 152465 w 1017885"/>
                  <a:gd name="connsiteY55" fmla="*/ 844464 h 1287914"/>
                  <a:gd name="connsiteX56" fmla="*/ 198235 w 1017885"/>
                  <a:gd name="connsiteY56" fmla="*/ 842731 h 1287914"/>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800177 w 1017885"/>
                  <a:gd name="connsiteY34" fmla="*/ 1221596 h 1281460"/>
                  <a:gd name="connsiteX35" fmla="*/ 753180 w 1017885"/>
                  <a:gd name="connsiteY35" fmla="*/ 1133938 h 1281460"/>
                  <a:gd name="connsiteX36" fmla="*/ 743781 w 1017885"/>
                  <a:gd name="connsiteY36" fmla="*/ 1044242 h 1281460"/>
                  <a:gd name="connsiteX37" fmla="*/ 775657 w 1017885"/>
                  <a:gd name="connsiteY37" fmla="*/ 936199 h 1281460"/>
                  <a:gd name="connsiteX38" fmla="*/ 829601 w 1017885"/>
                  <a:gd name="connsiteY38" fmla="*/ 874635 h 1281460"/>
                  <a:gd name="connsiteX39" fmla="*/ 895805 w 1017885"/>
                  <a:gd name="connsiteY39" fmla="*/ 844464 h 1281460"/>
                  <a:gd name="connsiteX40" fmla="*/ 198235 w 1017885"/>
                  <a:gd name="connsiteY40" fmla="*/ 842731 h 1281460"/>
                  <a:gd name="connsiteX41" fmla="*/ 242780 w 1017885"/>
                  <a:gd name="connsiteY41" fmla="*/ 855065 h 1281460"/>
                  <a:gd name="connsiteX42" fmla="*/ 308984 w 1017885"/>
                  <a:gd name="connsiteY42" fmla="*/ 906436 h 1281460"/>
                  <a:gd name="connsiteX43" fmla="*/ 354755 w 1017885"/>
                  <a:gd name="connsiteY43" fmla="*/ 1001840 h 1281460"/>
                  <a:gd name="connsiteX44" fmla="*/ 360885 w 1017885"/>
                  <a:gd name="connsiteY44" fmla="*/ 1059327 h 1281460"/>
                  <a:gd name="connsiteX45" fmla="*/ 338408 w 1017885"/>
                  <a:gd name="connsiteY45" fmla="*/ 1169817 h 1281460"/>
                  <a:gd name="connsiteX46" fmla="*/ 274656 w 1017885"/>
                  <a:gd name="connsiteY46" fmla="*/ 1250136 h 1281460"/>
                  <a:gd name="connsiteX47" fmla="*/ 206409 w 1017885"/>
                  <a:gd name="connsiteY47" fmla="*/ 1279491 h 1281460"/>
                  <a:gd name="connsiteX48" fmla="*/ 113233 w 1017885"/>
                  <a:gd name="connsiteY48" fmla="*/ 1265629 h 1281460"/>
                  <a:gd name="connsiteX49" fmla="*/ 56836 w 1017885"/>
                  <a:gd name="connsiteY49" fmla="*/ 1221596 h 1281460"/>
                  <a:gd name="connsiteX50" fmla="*/ 9840 w 1017885"/>
                  <a:gd name="connsiteY50" fmla="*/ 1133938 h 1281460"/>
                  <a:gd name="connsiteX51" fmla="*/ 440 w 1017885"/>
                  <a:gd name="connsiteY51" fmla="*/ 1044242 h 1281460"/>
                  <a:gd name="connsiteX52" fmla="*/ 32316 w 1017885"/>
                  <a:gd name="connsiteY52" fmla="*/ 936199 h 1281460"/>
                  <a:gd name="connsiteX53" fmla="*/ 86261 w 1017885"/>
                  <a:gd name="connsiteY53" fmla="*/ 874635 h 1281460"/>
                  <a:gd name="connsiteX54" fmla="*/ 152465 w 1017885"/>
                  <a:gd name="connsiteY54" fmla="*/ 844464 h 1281460"/>
                  <a:gd name="connsiteX55" fmla="*/ 198235 w 1017885"/>
                  <a:gd name="connsiteY55"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53180 w 1017885"/>
                  <a:gd name="connsiteY34" fmla="*/ 1133938 h 1281460"/>
                  <a:gd name="connsiteX35" fmla="*/ 743781 w 1017885"/>
                  <a:gd name="connsiteY35" fmla="*/ 1044242 h 1281460"/>
                  <a:gd name="connsiteX36" fmla="*/ 775657 w 1017885"/>
                  <a:gd name="connsiteY36" fmla="*/ 936199 h 1281460"/>
                  <a:gd name="connsiteX37" fmla="*/ 829601 w 1017885"/>
                  <a:gd name="connsiteY37" fmla="*/ 874635 h 1281460"/>
                  <a:gd name="connsiteX38" fmla="*/ 895805 w 1017885"/>
                  <a:gd name="connsiteY38" fmla="*/ 844464 h 1281460"/>
                  <a:gd name="connsiteX39" fmla="*/ 198235 w 1017885"/>
                  <a:gd name="connsiteY39" fmla="*/ 842731 h 1281460"/>
                  <a:gd name="connsiteX40" fmla="*/ 242780 w 1017885"/>
                  <a:gd name="connsiteY40" fmla="*/ 855065 h 1281460"/>
                  <a:gd name="connsiteX41" fmla="*/ 308984 w 1017885"/>
                  <a:gd name="connsiteY41" fmla="*/ 906436 h 1281460"/>
                  <a:gd name="connsiteX42" fmla="*/ 354755 w 1017885"/>
                  <a:gd name="connsiteY42" fmla="*/ 1001840 h 1281460"/>
                  <a:gd name="connsiteX43" fmla="*/ 360885 w 1017885"/>
                  <a:gd name="connsiteY43" fmla="*/ 1059327 h 1281460"/>
                  <a:gd name="connsiteX44" fmla="*/ 338408 w 1017885"/>
                  <a:gd name="connsiteY44" fmla="*/ 1169817 h 1281460"/>
                  <a:gd name="connsiteX45" fmla="*/ 274656 w 1017885"/>
                  <a:gd name="connsiteY45" fmla="*/ 1250136 h 1281460"/>
                  <a:gd name="connsiteX46" fmla="*/ 206409 w 1017885"/>
                  <a:gd name="connsiteY46" fmla="*/ 1279491 h 1281460"/>
                  <a:gd name="connsiteX47" fmla="*/ 113233 w 1017885"/>
                  <a:gd name="connsiteY47" fmla="*/ 1265629 h 1281460"/>
                  <a:gd name="connsiteX48" fmla="*/ 56836 w 1017885"/>
                  <a:gd name="connsiteY48" fmla="*/ 1221596 h 1281460"/>
                  <a:gd name="connsiteX49" fmla="*/ 9840 w 1017885"/>
                  <a:gd name="connsiteY49" fmla="*/ 1133938 h 1281460"/>
                  <a:gd name="connsiteX50" fmla="*/ 440 w 1017885"/>
                  <a:gd name="connsiteY50" fmla="*/ 1044242 h 1281460"/>
                  <a:gd name="connsiteX51" fmla="*/ 32316 w 1017885"/>
                  <a:gd name="connsiteY51" fmla="*/ 936199 h 1281460"/>
                  <a:gd name="connsiteX52" fmla="*/ 86261 w 1017885"/>
                  <a:gd name="connsiteY52" fmla="*/ 874635 h 1281460"/>
                  <a:gd name="connsiteX53" fmla="*/ 152465 w 1017885"/>
                  <a:gd name="connsiteY53" fmla="*/ 844464 h 1281460"/>
                  <a:gd name="connsiteX54" fmla="*/ 198235 w 1017885"/>
                  <a:gd name="connsiteY54"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43781 w 1017885"/>
                  <a:gd name="connsiteY34" fmla="*/ 1044242 h 1281460"/>
                  <a:gd name="connsiteX35" fmla="*/ 775657 w 1017885"/>
                  <a:gd name="connsiteY35" fmla="*/ 936199 h 1281460"/>
                  <a:gd name="connsiteX36" fmla="*/ 829601 w 1017885"/>
                  <a:gd name="connsiteY36" fmla="*/ 874635 h 1281460"/>
                  <a:gd name="connsiteX37" fmla="*/ 895805 w 1017885"/>
                  <a:gd name="connsiteY37" fmla="*/ 844464 h 1281460"/>
                  <a:gd name="connsiteX38" fmla="*/ 198235 w 1017885"/>
                  <a:gd name="connsiteY38" fmla="*/ 842731 h 1281460"/>
                  <a:gd name="connsiteX39" fmla="*/ 242780 w 1017885"/>
                  <a:gd name="connsiteY39" fmla="*/ 855065 h 1281460"/>
                  <a:gd name="connsiteX40" fmla="*/ 308984 w 1017885"/>
                  <a:gd name="connsiteY40" fmla="*/ 906436 h 1281460"/>
                  <a:gd name="connsiteX41" fmla="*/ 354755 w 1017885"/>
                  <a:gd name="connsiteY41" fmla="*/ 1001840 h 1281460"/>
                  <a:gd name="connsiteX42" fmla="*/ 360885 w 1017885"/>
                  <a:gd name="connsiteY42" fmla="*/ 1059327 h 1281460"/>
                  <a:gd name="connsiteX43" fmla="*/ 338408 w 1017885"/>
                  <a:gd name="connsiteY43" fmla="*/ 1169817 h 1281460"/>
                  <a:gd name="connsiteX44" fmla="*/ 274656 w 1017885"/>
                  <a:gd name="connsiteY44" fmla="*/ 1250136 h 1281460"/>
                  <a:gd name="connsiteX45" fmla="*/ 206409 w 1017885"/>
                  <a:gd name="connsiteY45" fmla="*/ 1279491 h 1281460"/>
                  <a:gd name="connsiteX46" fmla="*/ 113233 w 1017885"/>
                  <a:gd name="connsiteY46" fmla="*/ 1265629 h 1281460"/>
                  <a:gd name="connsiteX47" fmla="*/ 56836 w 1017885"/>
                  <a:gd name="connsiteY47" fmla="*/ 1221596 h 1281460"/>
                  <a:gd name="connsiteX48" fmla="*/ 9840 w 1017885"/>
                  <a:gd name="connsiteY48" fmla="*/ 1133938 h 1281460"/>
                  <a:gd name="connsiteX49" fmla="*/ 440 w 1017885"/>
                  <a:gd name="connsiteY49" fmla="*/ 1044242 h 1281460"/>
                  <a:gd name="connsiteX50" fmla="*/ 32316 w 1017885"/>
                  <a:gd name="connsiteY50" fmla="*/ 936199 h 1281460"/>
                  <a:gd name="connsiteX51" fmla="*/ 86261 w 1017885"/>
                  <a:gd name="connsiteY51" fmla="*/ 874635 h 1281460"/>
                  <a:gd name="connsiteX52" fmla="*/ 152465 w 1017885"/>
                  <a:gd name="connsiteY52" fmla="*/ 844464 h 1281460"/>
                  <a:gd name="connsiteX53" fmla="*/ 198235 w 1017885"/>
                  <a:gd name="connsiteY53"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75657 w 1017885"/>
                  <a:gd name="connsiteY34" fmla="*/ 936199 h 1281460"/>
                  <a:gd name="connsiteX35" fmla="*/ 829601 w 1017885"/>
                  <a:gd name="connsiteY35" fmla="*/ 874635 h 1281460"/>
                  <a:gd name="connsiteX36" fmla="*/ 895805 w 1017885"/>
                  <a:gd name="connsiteY36" fmla="*/ 844464 h 1281460"/>
                  <a:gd name="connsiteX37" fmla="*/ 198235 w 1017885"/>
                  <a:gd name="connsiteY37" fmla="*/ 842731 h 1281460"/>
                  <a:gd name="connsiteX38" fmla="*/ 242780 w 1017885"/>
                  <a:gd name="connsiteY38" fmla="*/ 855065 h 1281460"/>
                  <a:gd name="connsiteX39" fmla="*/ 308984 w 1017885"/>
                  <a:gd name="connsiteY39" fmla="*/ 906436 h 1281460"/>
                  <a:gd name="connsiteX40" fmla="*/ 354755 w 1017885"/>
                  <a:gd name="connsiteY40" fmla="*/ 1001840 h 1281460"/>
                  <a:gd name="connsiteX41" fmla="*/ 360885 w 1017885"/>
                  <a:gd name="connsiteY41" fmla="*/ 1059327 h 1281460"/>
                  <a:gd name="connsiteX42" fmla="*/ 338408 w 1017885"/>
                  <a:gd name="connsiteY42" fmla="*/ 1169817 h 1281460"/>
                  <a:gd name="connsiteX43" fmla="*/ 274656 w 1017885"/>
                  <a:gd name="connsiteY43" fmla="*/ 1250136 h 1281460"/>
                  <a:gd name="connsiteX44" fmla="*/ 206409 w 1017885"/>
                  <a:gd name="connsiteY44" fmla="*/ 1279491 h 1281460"/>
                  <a:gd name="connsiteX45" fmla="*/ 113233 w 1017885"/>
                  <a:gd name="connsiteY45" fmla="*/ 1265629 h 1281460"/>
                  <a:gd name="connsiteX46" fmla="*/ 56836 w 1017885"/>
                  <a:gd name="connsiteY46" fmla="*/ 1221596 h 1281460"/>
                  <a:gd name="connsiteX47" fmla="*/ 9840 w 1017885"/>
                  <a:gd name="connsiteY47" fmla="*/ 1133938 h 1281460"/>
                  <a:gd name="connsiteX48" fmla="*/ 440 w 1017885"/>
                  <a:gd name="connsiteY48" fmla="*/ 1044242 h 1281460"/>
                  <a:gd name="connsiteX49" fmla="*/ 32316 w 1017885"/>
                  <a:gd name="connsiteY49" fmla="*/ 936199 h 1281460"/>
                  <a:gd name="connsiteX50" fmla="*/ 86261 w 1017885"/>
                  <a:gd name="connsiteY50" fmla="*/ 874635 h 1281460"/>
                  <a:gd name="connsiteX51" fmla="*/ 152465 w 1017885"/>
                  <a:gd name="connsiteY51" fmla="*/ 844464 h 1281460"/>
                  <a:gd name="connsiteX52" fmla="*/ 198235 w 1017885"/>
                  <a:gd name="connsiteY52"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829601 w 1017885"/>
                  <a:gd name="connsiteY34" fmla="*/ 874635 h 1281460"/>
                  <a:gd name="connsiteX35" fmla="*/ 895805 w 1017885"/>
                  <a:gd name="connsiteY35" fmla="*/ 844464 h 1281460"/>
                  <a:gd name="connsiteX36" fmla="*/ 198235 w 1017885"/>
                  <a:gd name="connsiteY36" fmla="*/ 842731 h 1281460"/>
                  <a:gd name="connsiteX37" fmla="*/ 242780 w 1017885"/>
                  <a:gd name="connsiteY37" fmla="*/ 855065 h 1281460"/>
                  <a:gd name="connsiteX38" fmla="*/ 308984 w 1017885"/>
                  <a:gd name="connsiteY38" fmla="*/ 906436 h 1281460"/>
                  <a:gd name="connsiteX39" fmla="*/ 354755 w 1017885"/>
                  <a:gd name="connsiteY39" fmla="*/ 1001840 h 1281460"/>
                  <a:gd name="connsiteX40" fmla="*/ 360885 w 1017885"/>
                  <a:gd name="connsiteY40" fmla="*/ 1059327 h 1281460"/>
                  <a:gd name="connsiteX41" fmla="*/ 338408 w 1017885"/>
                  <a:gd name="connsiteY41" fmla="*/ 1169817 h 1281460"/>
                  <a:gd name="connsiteX42" fmla="*/ 274656 w 1017885"/>
                  <a:gd name="connsiteY42" fmla="*/ 1250136 h 1281460"/>
                  <a:gd name="connsiteX43" fmla="*/ 206409 w 1017885"/>
                  <a:gd name="connsiteY43" fmla="*/ 1279491 h 1281460"/>
                  <a:gd name="connsiteX44" fmla="*/ 113233 w 1017885"/>
                  <a:gd name="connsiteY44" fmla="*/ 1265629 h 1281460"/>
                  <a:gd name="connsiteX45" fmla="*/ 56836 w 1017885"/>
                  <a:gd name="connsiteY45" fmla="*/ 1221596 h 1281460"/>
                  <a:gd name="connsiteX46" fmla="*/ 9840 w 1017885"/>
                  <a:gd name="connsiteY46" fmla="*/ 1133938 h 1281460"/>
                  <a:gd name="connsiteX47" fmla="*/ 440 w 1017885"/>
                  <a:gd name="connsiteY47" fmla="*/ 1044242 h 1281460"/>
                  <a:gd name="connsiteX48" fmla="*/ 32316 w 1017885"/>
                  <a:gd name="connsiteY48" fmla="*/ 936199 h 1281460"/>
                  <a:gd name="connsiteX49" fmla="*/ 86261 w 1017885"/>
                  <a:gd name="connsiteY49" fmla="*/ 874635 h 1281460"/>
                  <a:gd name="connsiteX50" fmla="*/ 152465 w 1017885"/>
                  <a:gd name="connsiteY50" fmla="*/ 844464 h 1281460"/>
                  <a:gd name="connsiteX51" fmla="*/ 198235 w 1017885"/>
                  <a:gd name="connsiteY51"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198235 w 1017885"/>
                  <a:gd name="connsiteY33" fmla="*/ 842731 h 1281460"/>
                  <a:gd name="connsiteX34" fmla="*/ 242780 w 1017885"/>
                  <a:gd name="connsiteY34" fmla="*/ 855065 h 1281460"/>
                  <a:gd name="connsiteX35" fmla="*/ 308984 w 1017885"/>
                  <a:gd name="connsiteY35" fmla="*/ 906436 h 1281460"/>
                  <a:gd name="connsiteX36" fmla="*/ 354755 w 1017885"/>
                  <a:gd name="connsiteY36" fmla="*/ 1001840 h 1281460"/>
                  <a:gd name="connsiteX37" fmla="*/ 360885 w 1017885"/>
                  <a:gd name="connsiteY37" fmla="*/ 1059327 h 1281460"/>
                  <a:gd name="connsiteX38" fmla="*/ 338408 w 1017885"/>
                  <a:gd name="connsiteY38" fmla="*/ 1169817 h 1281460"/>
                  <a:gd name="connsiteX39" fmla="*/ 274656 w 1017885"/>
                  <a:gd name="connsiteY39" fmla="*/ 1250136 h 1281460"/>
                  <a:gd name="connsiteX40" fmla="*/ 206409 w 1017885"/>
                  <a:gd name="connsiteY40" fmla="*/ 1279491 h 1281460"/>
                  <a:gd name="connsiteX41" fmla="*/ 113233 w 1017885"/>
                  <a:gd name="connsiteY41" fmla="*/ 1265629 h 1281460"/>
                  <a:gd name="connsiteX42" fmla="*/ 56836 w 1017885"/>
                  <a:gd name="connsiteY42" fmla="*/ 1221596 h 1281460"/>
                  <a:gd name="connsiteX43" fmla="*/ 9840 w 1017885"/>
                  <a:gd name="connsiteY43" fmla="*/ 1133938 h 1281460"/>
                  <a:gd name="connsiteX44" fmla="*/ 440 w 1017885"/>
                  <a:gd name="connsiteY44" fmla="*/ 1044242 h 1281460"/>
                  <a:gd name="connsiteX45" fmla="*/ 32316 w 1017885"/>
                  <a:gd name="connsiteY45" fmla="*/ 936199 h 1281460"/>
                  <a:gd name="connsiteX46" fmla="*/ 86261 w 1017885"/>
                  <a:gd name="connsiteY46" fmla="*/ 874635 h 1281460"/>
                  <a:gd name="connsiteX47" fmla="*/ 152465 w 1017885"/>
                  <a:gd name="connsiteY47" fmla="*/ 844464 h 1281460"/>
                  <a:gd name="connsiteX48" fmla="*/ 198235 w 1017885"/>
                  <a:gd name="connsiteY4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27272 w 1017885"/>
                  <a:gd name="connsiteY15" fmla="*/ 929268 h 1281460"/>
                  <a:gd name="connsiteX16" fmla="*/ 183932 w 1017885"/>
                  <a:gd name="connsiteY16" fmla="*/ 929268 h 1281460"/>
                  <a:gd name="connsiteX17" fmla="*/ 144291 w 1017885"/>
                  <a:gd name="connsiteY17" fmla="*/ 940684 h 1281460"/>
                  <a:gd name="connsiteX18" fmla="*/ 118954 w 1017885"/>
                  <a:gd name="connsiteY18" fmla="*/ 964331 h 1281460"/>
                  <a:gd name="connsiteX19" fmla="*/ 96477 w 1017885"/>
                  <a:gd name="connsiteY19" fmla="*/ 1007548 h 1281460"/>
                  <a:gd name="connsiteX20" fmla="*/ 90756 w 1017885"/>
                  <a:gd name="connsiteY20" fmla="*/ 1092352 h 1281460"/>
                  <a:gd name="connsiteX21" fmla="*/ 108329 w 1017885"/>
                  <a:gd name="connsiteY21" fmla="*/ 1143316 h 1281460"/>
                  <a:gd name="connsiteX22" fmla="*/ 132031 w 1017885"/>
                  <a:gd name="connsiteY22" fmla="*/ 1173486 h 1281460"/>
                  <a:gd name="connsiteX23" fmla="*/ 155734 w 1017885"/>
                  <a:gd name="connsiteY23" fmla="*/ 1188979 h 1281460"/>
                  <a:gd name="connsiteX24" fmla="*/ 207226 w 1017885"/>
                  <a:gd name="connsiteY24" fmla="*/ 1188572 h 1281460"/>
                  <a:gd name="connsiteX25" fmla="*/ 232155 w 1017885"/>
                  <a:gd name="connsiteY25" fmla="*/ 1171448 h 1281460"/>
                  <a:gd name="connsiteX26" fmla="*/ 259127 w 1017885"/>
                  <a:gd name="connsiteY26" fmla="*/ 1132715 h 1281460"/>
                  <a:gd name="connsiteX27" fmla="*/ 273839 w 1017885"/>
                  <a:gd name="connsiteY27" fmla="*/ 1061774 h 1281460"/>
                  <a:gd name="connsiteX28" fmla="*/ 267300 w 1017885"/>
                  <a:gd name="connsiteY28" fmla="*/ 1012848 h 1281460"/>
                  <a:gd name="connsiteX29" fmla="*/ 243189 w 1017885"/>
                  <a:gd name="connsiteY29" fmla="*/ 965146 h 1281460"/>
                  <a:gd name="connsiteX30" fmla="*/ 214991 w 1017885"/>
                  <a:gd name="connsiteY30" fmla="*/ 939461 h 1281460"/>
                  <a:gd name="connsiteX31" fmla="*/ 183932 w 1017885"/>
                  <a:gd name="connsiteY31" fmla="*/ 929268 h 1281460"/>
                  <a:gd name="connsiteX32" fmla="*/ 198235 w 1017885"/>
                  <a:gd name="connsiteY32" fmla="*/ 842731 h 1281460"/>
                  <a:gd name="connsiteX33" fmla="*/ 242780 w 1017885"/>
                  <a:gd name="connsiteY33" fmla="*/ 855065 h 1281460"/>
                  <a:gd name="connsiteX34" fmla="*/ 308984 w 1017885"/>
                  <a:gd name="connsiteY34" fmla="*/ 906436 h 1281460"/>
                  <a:gd name="connsiteX35" fmla="*/ 354755 w 1017885"/>
                  <a:gd name="connsiteY35" fmla="*/ 1001840 h 1281460"/>
                  <a:gd name="connsiteX36" fmla="*/ 360885 w 1017885"/>
                  <a:gd name="connsiteY36" fmla="*/ 1059327 h 1281460"/>
                  <a:gd name="connsiteX37" fmla="*/ 338408 w 1017885"/>
                  <a:gd name="connsiteY37" fmla="*/ 1169817 h 1281460"/>
                  <a:gd name="connsiteX38" fmla="*/ 274656 w 1017885"/>
                  <a:gd name="connsiteY38" fmla="*/ 1250136 h 1281460"/>
                  <a:gd name="connsiteX39" fmla="*/ 206409 w 1017885"/>
                  <a:gd name="connsiteY39" fmla="*/ 1279491 h 1281460"/>
                  <a:gd name="connsiteX40" fmla="*/ 113233 w 1017885"/>
                  <a:gd name="connsiteY40" fmla="*/ 1265629 h 1281460"/>
                  <a:gd name="connsiteX41" fmla="*/ 56836 w 1017885"/>
                  <a:gd name="connsiteY41" fmla="*/ 1221596 h 1281460"/>
                  <a:gd name="connsiteX42" fmla="*/ 9840 w 1017885"/>
                  <a:gd name="connsiteY42" fmla="*/ 1133938 h 1281460"/>
                  <a:gd name="connsiteX43" fmla="*/ 440 w 1017885"/>
                  <a:gd name="connsiteY43" fmla="*/ 1044242 h 1281460"/>
                  <a:gd name="connsiteX44" fmla="*/ 32316 w 1017885"/>
                  <a:gd name="connsiteY44" fmla="*/ 936199 h 1281460"/>
                  <a:gd name="connsiteX45" fmla="*/ 86261 w 1017885"/>
                  <a:gd name="connsiteY45" fmla="*/ 874635 h 1281460"/>
                  <a:gd name="connsiteX46" fmla="*/ 152465 w 1017885"/>
                  <a:gd name="connsiteY46" fmla="*/ 844464 h 1281460"/>
                  <a:gd name="connsiteX47" fmla="*/ 198235 w 1017885"/>
                  <a:gd name="connsiteY47"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17179 w 1017885"/>
                  <a:gd name="connsiteY11" fmla="*/ 1061774 h 1281460"/>
                  <a:gd name="connsiteX12" fmla="*/ 1010640 w 1017885"/>
                  <a:gd name="connsiteY12" fmla="*/ 1012848 h 1281460"/>
                  <a:gd name="connsiteX13" fmla="*/ 986529 w 1017885"/>
                  <a:gd name="connsiteY13" fmla="*/ 965146 h 1281460"/>
                  <a:gd name="connsiteX14" fmla="*/ 927272 w 1017885"/>
                  <a:gd name="connsiteY14" fmla="*/ 929268 h 1281460"/>
                  <a:gd name="connsiteX15" fmla="*/ 183932 w 1017885"/>
                  <a:gd name="connsiteY15" fmla="*/ 929268 h 1281460"/>
                  <a:gd name="connsiteX16" fmla="*/ 144291 w 1017885"/>
                  <a:gd name="connsiteY16" fmla="*/ 940684 h 1281460"/>
                  <a:gd name="connsiteX17" fmla="*/ 118954 w 1017885"/>
                  <a:gd name="connsiteY17" fmla="*/ 964331 h 1281460"/>
                  <a:gd name="connsiteX18" fmla="*/ 96477 w 1017885"/>
                  <a:gd name="connsiteY18" fmla="*/ 1007548 h 1281460"/>
                  <a:gd name="connsiteX19" fmla="*/ 90756 w 1017885"/>
                  <a:gd name="connsiteY19" fmla="*/ 1092352 h 1281460"/>
                  <a:gd name="connsiteX20" fmla="*/ 108329 w 1017885"/>
                  <a:gd name="connsiteY20" fmla="*/ 1143316 h 1281460"/>
                  <a:gd name="connsiteX21" fmla="*/ 132031 w 1017885"/>
                  <a:gd name="connsiteY21" fmla="*/ 1173486 h 1281460"/>
                  <a:gd name="connsiteX22" fmla="*/ 155734 w 1017885"/>
                  <a:gd name="connsiteY22" fmla="*/ 1188979 h 1281460"/>
                  <a:gd name="connsiteX23" fmla="*/ 207226 w 1017885"/>
                  <a:gd name="connsiteY23" fmla="*/ 1188572 h 1281460"/>
                  <a:gd name="connsiteX24" fmla="*/ 232155 w 1017885"/>
                  <a:gd name="connsiteY24" fmla="*/ 1171448 h 1281460"/>
                  <a:gd name="connsiteX25" fmla="*/ 259127 w 1017885"/>
                  <a:gd name="connsiteY25" fmla="*/ 1132715 h 1281460"/>
                  <a:gd name="connsiteX26" fmla="*/ 273839 w 1017885"/>
                  <a:gd name="connsiteY26" fmla="*/ 1061774 h 1281460"/>
                  <a:gd name="connsiteX27" fmla="*/ 267300 w 1017885"/>
                  <a:gd name="connsiteY27" fmla="*/ 1012848 h 1281460"/>
                  <a:gd name="connsiteX28" fmla="*/ 243189 w 1017885"/>
                  <a:gd name="connsiteY28" fmla="*/ 965146 h 1281460"/>
                  <a:gd name="connsiteX29" fmla="*/ 214991 w 1017885"/>
                  <a:gd name="connsiteY29" fmla="*/ 939461 h 1281460"/>
                  <a:gd name="connsiteX30" fmla="*/ 183932 w 1017885"/>
                  <a:gd name="connsiteY30" fmla="*/ 929268 h 1281460"/>
                  <a:gd name="connsiteX31" fmla="*/ 198235 w 1017885"/>
                  <a:gd name="connsiteY31" fmla="*/ 842731 h 1281460"/>
                  <a:gd name="connsiteX32" fmla="*/ 242780 w 1017885"/>
                  <a:gd name="connsiteY32" fmla="*/ 855065 h 1281460"/>
                  <a:gd name="connsiteX33" fmla="*/ 308984 w 1017885"/>
                  <a:gd name="connsiteY33" fmla="*/ 906436 h 1281460"/>
                  <a:gd name="connsiteX34" fmla="*/ 354755 w 1017885"/>
                  <a:gd name="connsiteY34" fmla="*/ 1001840 h 1281460"/>
                  <a:gd name="connsiteX35" fmla="*/ 360885 w 1017885"/>
                  <a:gd name="connsiteY35" fmla="*/ 1059327 h 1281460"/>
                  <a:gd name="connsiteX36" fmla="*/ 338408 w 1017885"/>
                  <a:gd name="connsiteY36" fmla="*/ 1169817 h 1281460"/>
                  <a:gd name="connsiteX37" fmla="*/ 274656 w 1017885"/>
                  <a:gd name="connsiteY37" fmla="*/ 1250136 h 1281460"/>
                  <a:gd name="connsiteX38" fmla="*/ 206409 w 1017885"/>
                  <a:gd name="connsiteY38" fmla="*/ 1279491 h 1281460"/>
                  <a:gd name="connsiteX39" fmla="*/ 113233 w 1017885"/>
                  <a:gd name="connsiteY39" fmla="*/ 1265629 h 1281460"/>
                  <a:gd name="connsiteX40" fmla="*/ 56836 w 1017885"/>
                  <a:gd name="connsiteY40" fmla="*/ 1221596 h 1281460"/>
                  <a:gd name="connsiteX41" fmla="*/ 9840 w 1017885"/>
                  <a:gd name="connsiteY41" fmla="*/ 1133938 h 1281460"/>
                  <a:gd name="connsiteX42" fmla="*/ 440 w 1017885"/>
                  <a:gd name="connsiteY42" fmla="*/ 1044242 h 1281460"/>
                  <a:gd name="connsiteX43" fmla="*/ 32316 w 1017885"/>
                  <a:gd name="connsiteY43" fmla="*/ 936199 h 1281460"/>
                  <a:gd name="connsiteX44" fmla="*/ 86261 w 1017885"/>
                  <a:gd name="connsiteY44" fmla="*/ 874635 h 1281460"/>
                  <a:gd name="connsiteX45" fmla="*/ 152465 w 1017885"/>
                  <a:gd name="connsiteY45" fmla="*/ 844464 h 1281460"/>
                  <a:gd name="connsiteX46" fmla="*/ 198235 w 1017885"/>
                  <a:gd name="connsiteY46"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1017179 w 1017885"/>
                  <a:gd name="connsiteY10" fmla="*/ 1061774 h 1281460"/>
                  <a:gd name="connsiteX11" fmla="*/ 1010640 w 1017885"/>
                  <a:gd name="connsiteY11" fmla="*/ 1012848 h 1281460"/>
                  <a:gd name="connsiteX12" fmla="*/ 986529 w 1017885"/>
                  <a:gd name="connsiteY12" fmla="*/ 965146 h 1281460"/>
                  <a:gd name="connsiteX13" fmla="*/ 927272 w 1017885"/>
                  <a:gd name="connsiteY13" fmla="*/ 929268 h 1281460"/>
                  <a:gd name="connsiteX14" fmla="*/ 183932 w 1017885"/>
                  <a:gd name="connsiteY14" fmla="*/ 929268 h 1281460"/>
                  <a:gd name="connsiteX15" fmla="*/ 144291 w 1017885"/>
                  <a:gd name="connsiteY15" fmla="*/ 940684 h 1281460"/>
                  <a:gd name="connsiteX16" fmla="*/ 118954 w 1017885"/>
                  <a:gd name="connsiteY16" fmla="*/ 964331 h 1281460"/>
                  <a:gd name="connsiteX17" fmla="*/ 96477 w 1017885"/>
                  <a:gd name="connsiteY17" fmla="*/ 1007548 h 1281460"/>
                  <a:gd name="connsiteX18" fmla="*/ 90756 w 1017885"/>
                  <a:gd name="connsiteY18" fmla="*/ 1092352 h 1281460"/>
                  <a:gd name="connsiteX19" fmla="*/ 108329 w 1017885"/>
                  <a:gd name="connsiteY19" fmla="*/ 1143316 h 1281460"/>
                  <a:gd name="connsiteX20" fmla="*/ 132031 w 1017885"/>
                  <a:gd name="connsiteY20" fmla="*/ 1173486 h 1281460"/>
                  <a:gd name="connsiteX21" fmla="*/ 155734 w 1017885"/>
                  <a:gd name="connsiteY21" fmla="*/ 1188979 h 1281460"/>
                  <a:gd name="connsiteX22" fmla="*/ 207226 w 1017885"/>
                  <a:gd name="connsiteY22" fmla="*/ 1188572 h 1281460"/>
                  <a:gd name="connsiteX23" fmla="*/ 232155 w 1017885"/>
                  <a:gd name="connsiteY23" fmla="*/ 1171448 h 1281460"/>
                  <a:gd name="connsiteX24" fmla="*/ 259127 w 1017885"/>
                  <a:gd name="connsiteY24" fmla="*/ 1132715 h 1281460"/>
                  <a:gd name="connsiteX25" fmla="*/ 273839 w 1017885"/>
                  <a:gd name="connsiteY25" fmla="*/ 1061774 h 1281460"/>
                  <a:gd name="connsiteX26" fmla="*/ 267300 w 1017885"/>
                  <a:gd name="connsiteY26" fmla="*/ 1012848 h 1281460"/>
                  <a:gd name="connsiteX27" fmla="*/ 243189 w 1017885"/>
                  <a:gd name="connsiteY27" fmla="*/ 965146 h 1281460"/>
                  <a:gd name="connsiteX28" fmla="*/ 214991 w 1017885"/>
                  <a:gd name="connsiteY28" fmla="*/ 939461 h 1281460"/>
                  <a:gd name="connsiteX29" fmla="*/ 183932 w 1017885"/>
                  <a:gd name="connsiteY29" fmla="*/ 929268 h 1281460"/>
                  <a:gd name="connsiteX30" fmla="*/ 198235 w 1017885"/>
                  <a:gd name="connsiteY30" fmla="*/ 842731 h 1281460"/>
                  <a:gd name="connsiteX31" fmla="*/ 242780 w 1017885"/>
                  <a:gd name="connsiteY31" fmla="*/ 855065 h 1281460"/>
                  <a:gd name="connsiteX32" fmla="*/ 308984 w 1017885"/>
                  <a:gd name="connsiteY32" fmla="*/ 906436 h 1281460"/>
                  <a:gd name="connsiteX33" fmla="*/ 354755 w 1017885"/>
                  <a:gd name="connsiteY33" fmla="*/ 1001840 h 1281460"/>
                  <a:gd name="connsiteX34" fmla="*/ 360885 w 1017885"/>
                  <a:gd name="connsiteY34" fmla="*/ 1059327 h 1281460"/>
                  <a:gd name="connsiteX35" fmla="*/ 338408 w 1017885"/>
                  <a:gd name="connsiteY35" fmla="*/ 1169817 h 1281460"/>
                  <a:gd name="connsiteX36" fmla="*/ 274656 w 1017885"/>
                  <a:gd name="connsiteY36" fmla="*/ 1250136 h 1281460"/>
                  <a:gd name="connsiteX37" fmla="*/ 206409 w 1017885"/>
                  <a:gd name="connsiteY37" fmla="*/ 1279491 h 1281460"/>
                  <a:gd name="connsiteX38" fmla="*/ 113233 w 1017885"/>
                  <a:gd name="connsiteY38" fmla="*/ 1265629 h 1281460"/>
                  <a:gd name="connsiteX39" fmla="*/ 56836 w 1017885"/>
                  <a:gd name="connsiteY39" fmla="*/ 1221596 h 1281460"/>
                  <a:gd name="connsiteX40" fmla="*/ 9840 w 1017885"/>
                  <a:gd name="connsiteY40" fmla="*/ 1133938 h 1281460"/>
                  <a:gd name="connsiteX41" fmla="*/ 440 w 1017885"/>
                  <a:gd name="connsiteY41" fmla="*/ 1044242 h 1281460"/>
                  <a:gd name="connsiteX42" fmla="*/ 32316 w 1017885"/>
                  <a:gd name="connsiteY42" fmla="*/ 936199 h 1281460"/>
                  <a:gd name="connsiteX43" fmla="*/ 86261 w 1017885"/>
                  <a:gd name="connsiteY43" fmla="*/ 874635 h 1281460"/>
                  <a:gd name="connsiteX44" fmla="*/ 152465 w 1017885"/>
                  <a:gd name="connsiteY44" fmla="*/ 844464 h 1281460"/>
                  <a:gd name="connsiteX45" fmla="*/ 198235 w 1017885"/>
                  <a:gd name="connsiteY45"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1017179 w 1017885"/>
                  <a:gd name="connsiteY9" fmla="*/ 1061774 h 1281460"/>
                  <a:gd name="connsiteX10" fmla="*/ 1010640 w 1017885"/>
                  <a:gd name="connsiteY10" fmla="*/ 1012848 h 1281460"/>
                  <a:gd name="connsiteX11" fmla="*/ 986529 w 1017885"/>
                  <a:gd name="connsiteY11" fmla="*/ 965146 h 1281460"/>
                  <a:gd name="connsiteX12" fmla="*/ 927272 w 1017885"/>
                  <a:gd name="connsiteY12" fmla="*/ 929268 h 1281460"/>
                  <a:gd name="connsiteX13" fmla="*/ 183932 w 1017885"/>
                  <a:gd name="connsiteY13" fmla="*/ 929268 h 1281460"/>
                  <a:gd name="connsiteX14" fmla="*/ 144291 w 1017885"/>
                  <a:gd name="connsiteY14" fmla="*/ 940684 h 1281460"/>
                  <a:gd name="connsiteX15" fmla="*/ 118954 w 1017885"/>
                  <a:gd name="connsiteY15" fmla="*/ 964331 h 1281460"/>
                  <a:gd name="connsiteX16" fmla="*/ 96477 w 1017885"/>
                  <a:gd name="connsiteY16" fmla="*/ 1007548 h 1281460"/>
                  <a:gd name="connsiteX17" fmla="*/ 90756 w 1017885"/>
                  <a:gd name="connsiteY17" fmla="*/ 1092352 h 1281460"/>
                  <a:gd name="connsiteX18" fmla="*/ 108329 w 1017885"/>
                  <a:gd name="connsiteY18" fmla="*/ 1143316 h 1281460"/>
                  <a:gd name="connsiteX19" fmla="*/ 132031 w 1017885"/>
                  <a:gd name="connsiteY19" fmla="*/ 1173486 h 1281460"/>
                  <a:gd name="connsiteX20" fmla="*/ 155734 w 1017885"/>
                  <a:gd name="connsiteY20" fmla="*/ 1188979 h 1281460"/>
                  <a:gd name="connsiteX21" fmla="*/ 207226 w 1017885"/>
                  <a:gd name="connsiteY21" fmla="*/ 1188572 h 1281460"/>
                  <a:gd name="connsiteX22" fmla="*/ 232155 w 1017885"/>
                  <a:gd name="connsiteY22" fmla="*/ 1171448 h 1281460"/>
                  <a:gd name="connsiteX23" fmla="*/ 259127 w 1017885"/>
                  <a:gd name="connsiteY23" fmla="*/ 1132715 h 1281460"/>
                  <a:gd name="connsiteX24" fmla="*/ 273839 w 1017885"/>
                  <a:gd name="connsiteY24" fmla="*/ 1061774 h 1281460"/>
                  <a:gd name="connsiteX25" fmla="*/ 267300 w 1017885"/>
                  <a:gd name="connsiteY25" fmla="*/ 1012848 h 1281460"/>
                  <a:gd name="connsiteX26" fmla="*/ 243189 w 1017885"/>
                  <a:gd name="connsiteY26" fmla="*/ 965146 h 1281460"/>
                  <a:gd name="connsiteX27" fmla="*/ 214991 w 1017885"/>
                  <a:gd name="connsiteY27" fmla="*/ 939461 h 1281460"/>
                  <a:gd name="connsiteX28" fmla="*/ 183932 w 1017885"/>
                  <a:gd name="connsiteY28" fmla="*/ 929268 h 1281460"/>
                  <a:gd name="connsiteX29" fmla="*/ 198235 w 1017885"/>
                  <a:gd name="connsiteY29" fmla="*/ 842731 h 1281460"/>
                  <a:gd name="connsiteX30" fmla="*/ 242780 w 1017885"/>
                  <a:gd name="connsiteY30" fmla="*/ 855065 h 1281460"/>
                  <a:gd name="connsiteX31" fmla="*/ 308984 w 1017885"/>
                  <a:gd name="connsiteY31" fmla="*/ 906436 h 1281460"/>
                  <a:gd name="connsiteX32" fmla="*/ 354755 w 1017885"/>
                  <a:gd name="connsiteY32" fmla="*/ 1001840 h 1281460"/>
                  <a:gd name="connsiteX33" fmla="*/ 360885 w 1017885"/>
                  <a:gd name="connsiteY33" fmla="*/ 1059327 h 1281460"/>
                  <a:gd name="connsiteX34" fmla="*/ 338408 w 1017885"/>
                  <a:gd name="connsiteY34" fmla="*/ 1169817 h 1281460"/>
                  <a:gd name="connsiteX35" fmla="*/ 274656 w 1017885"/>
                  <a:gd name="connsiteY35" fmla="*/ 1250136 h 1281460"/>
                  <a:gd name="connsiteX36" fmla="*/ 206409 w 1017885"/>
                  <a:gd name="connsiteY36" fmla="*/ 1279491 h 1281460"/>
                  <a:gd name="connsiteX37" fmla="*/ 113233 w 1017885"/>
                  <a:gd name="connsiteY37" fmla="*/ 1265629 h 1281460"/>
                  <a:gd name="connsiteX38" fmla="*/ 56836 w 1017885"/>
                  <a:gd name="connsiteY38" fmla="*/ 1221596 h 1281460"/>
                  <a:gd name="connsiteX39" fmla="*/ 9840 w 1017885"/>
                  <a:gd name="connsiteY39" fmla="*/ 1133938 h 1281460"/>
                  <a:gd name="connsiteX40" fmla="*/ 440 w 1017885"/>
                  <a:gd name="connsiteY40" fmla="*/ 1044242 h 1281460"/>
                  <a:gd name="connsiteX41" fmla="*/ 32316 w 1017885"/>
                  <a:gd name="connsiteY41" fmla="*/ 936199 h 1281460"/>
                  <a:gd name="connsiteX42" fmla="*/ 86261 w 1017885"/>
                  <a:gd name="connsiteY42" fmla="*/ 874635 h 1281460"/>
                  <a:gd name="connsiteX43" fmla="*/ 152465 w 1017885"/>
                  <a:gd name="connsiteY43" fmla="*/ 844464 h 1281460"/>
                  <a:gd name="connsiteX44" fmla="*/ 198235 w 1017885"/>
                  <a:gd name="connsiteY44"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1017179 w 1017885"/>
                  <a:gd name="connsiteY8" fmla="*/ 1061774 h 1281460"/>
                  <a:gd name="connsiteX9" fmla="*/ 1010640 w 1017885"/>
                  <a:gd name="connsiteY9" fmla="*/ 1012848 h 1281460"/>
                  <a:gd name="connsiteX10" fmla="*/ 986529 w 1017885"/>
                  <a:gd name="connsiteY10" fmla="*/ 965146 h 1281460"/>
                  <a:gd name="connsiteX11" fmla="*/ 927272 w 1017885"/>
                  <a:gd name="connsiteY11" fmla="*/ 929268 h 1281460"/>
                  <a:gd name="connsiteX12" fmla="*/ 183932 w 1017885"/>
                  <a:gd name="connsiteY12" fmla="*/ 929268 h 1281460"/>
                  <a:gd name="connsiteX13" fmla="*/ 144291 w 1017885"/>
                  <a:gd name="connsiteY13" fmla="*/ 940684 h 1281460"/>
                  <a:gd name="connsiteX14" fmla="*/ 118954 w 1017885"/>
                  <a:gd name="connsiteY14" fmla="*/ 964331 h 1281460"/>
                  <a:gd name="connsiteX15" fmla="*/ 96477 w 1017885"/>
                  <a:gd name="connsiteY15" fmla="*/ 1007548 h 1281460"/>
                  <a:gd name="connsiteX16" fmla="*/ 90756 w 1017885"/>
                  <a:gd name="connsiteY16" fmla="*/ 1092352 h 1281460"/>
                  <a:gd name="connsiteX17" fmla="*/ 108329 w 1017885"/>
                  <a:gd name="connsiteY17" fmla="*/ 1143316 h 1281460"/>
                  <a:gd name="connsiteX18" fmla="*/ 132031 w 1017885"/>
                  <a:gd name="connsiteY18" fmla="*/ 1173486 h 1281460"/>
                  <a:gd name="connsiteX19" fmla="*/ 155734 w 1017885"/>
                  <a:gd name="connsiteY19" fmla="*/ 1188979 h 1281460"/>
                  <a:gd name="connsiteX20" fmla="*/ 207226 w 1017885"/>
                  <a:gd name="connsiteY20" fmla="*/ 1188572 h 1281460"/>
                  <a:gd name="connsiteX21" fmla="*/ 232155 w 1017885"/>
                  <a:gd name="connsiteY21" fmla="*/ 1171448 h 1281460"/>
                  <a:gd name="connsiteX22" fmla="*/ 259127 w 1017885"/>
                  <a:gd name="connsiteY22" fmla="*/ 1132715 h 1281460"/>
                  <a:gd name="connsiteX23" fmla="*/ 273839 w 1017885"/>
                  <a:gd name="connsiteY23" fmla="*/ 1061774 h 1281460"/>
                  <a:gd name="connsiteX24" fmla="*/ 267300 w 1017885"/>
                  <a:gd name="connsiteY24" fmla="*/ 1012848 h 1281460"/>
                  <a:gd name="connsiteX25" fmla="*/ 243189 w 1017885"/>
                  <a:gd name="connsiteY25" fmla="*/ 965146 h 1281460"/>
                  <a:gd name="connsiteX26" fmla="*/ 214991 w 1017885"/>
                  <a:gd name="connsiteY26" fmla="*/ 939461 h 1281460"/>
                  <a:gd name="connsiteX27" fmla="*/ 183932 w 1017885"/>
                  <a:gd name="connsiteY27" fmla="*/ 929268 h 1281460"/>
                  <a:gd name="connsiteX28" fmla="*/ 198235 w 1017885"/>
                  <a:gd name="connsiteY28" fmla="*/ 842731 h 1281460"/>
                  <a:gd name="connsiteX29" fmla="*/ 242780 w 1017885"/>
                  <a:gd name="connsiteY29" fmla="*/ 855065 h 1281460"/>
                  <a:gd name="connsiteX30" fmla="*/ 308984 w 1017885"/>
                  <a:gd name="connsiteY30" fmla="*/ 906436 h 1281460"/>
                  <a:gd name="connsiteX31" fmla="*/ 354755 w 1017885"/>
                  <a:gd name="connsiteY31" fmla="*/ 1001840 h 1281460"/>
                  <a:gd name="connsiteX32" fmla="*/ 360885 w 1017885"/>
                  <a:gd name="connsiteY32" fmla="*/ 1059327 h 1281460"/>
                  <a:gd name="connsiteX33" fmla="*/ 338408 w 1017885"/>
                  <a:gd name="connsiteY33" fmla="*/ 1169817 h 1281460"/>
                  <a:gd name="connsiteX34" fmla="*/ 274656 w 1017885"/>
                  <a:gd name="connsiteY34" fmla="*/ 1250136 h 1281460"/>
                  <a:gd name="connsiteX35" fmla="*/ 206409 w 1017885"/>
                  <a:gd name="connsiteY35" fmla="*/ 1279491 h 1281460"/>
                  <a:gd name="connsiteX36" fmla="*/ 113233 w 1017885"/>
                  <a:gd name="connsiteY36" fmla="*/ 1265629 h 1281460"/>
                  <a:gd name="connsiteX37" fmla="*/ 56836 w 1017885"/>
                  <a:gd name="connsiteY37" fmla="*/ 1221596 h 1281460"/>
                  <a:gd name="connsiteX38" fmla="*/ 9840 w 1017885"/>
                  <a:gd name="connsiteY38" fmla="*/ 1133938 h 1281460"/>
                  <a:gd name="connsiteX39" fmla="*/ 440 w 1017885"/>
                  <a:gd name="connsiteY39" fmla="*/ 1044242 h 1281460"/>
                  <a:gd name="connsiteX40" fmla="*/ 32316 w 1017885"/>
                  <a:gd name="connsiteY40" fmla="*/ 936199 h 1281460"/>
                  <a:gd name="connsiteX41" fmla="*/ 86261 w 1017885"/>
                  <a:gd name="connsiteY41" fmla="*/ 874635 h 1281460"/>
                  <a:gd name="connsiteX42" fmla="*/ 152465 w 1017885"/>
                  <a:gd name="connsiteY42" fmla="*/ 844464 h 1281460"/>
                  <a:gd name="connsiteX43" fmla="*/ 198235 w 1017885"/>
                  <a:gd name="connsiteY43"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1017179 w 1017885"/>
                  <a:gd name="connsiteY7" fmla="*/ 1061774 h 1281460"/>
                  <a:gd name="connsiteX8" fmla="*/ 1010640 w 1017885"/>
                  <a:gd name="connsiteY8" fmla="*/ 1012848 h 1281460"/>
                  <a:gd name="connsiteX9" fmla="*/ 986529 w 1017885"/>
                  <a:gd name="connsiteY9" fmla="*/ 965146 h 1281460"/>
                  <a:gd name="connsiteX10" fmla="*/ 927272 w 1017885"/>
                  <a:gd name="connsiteY10" fmla="*/ 929268 h 1281460"/>
                  <a:gd name="connsiteX11" fmla="*/ 183932 w 1017885"/>
                  <a:gd name="connsiteY11" fmla="*/ 929268 h 1281460"/>
                  <a:gd name="connsiteX12" fmla="*/ 144291 w 1017885"/>
                  <a:gd name="connsiteY12" fmla="*/ 940684 h 1281460"/>
                  <a:gd name="connsiteX13" fmla="*/ 118954 w 1017885"/>
                  <a:gd name="connsiteY13" fmla="*/ 964331 h 1281460"/>
                  <a:gd name="connsiteX14" fmla="*/ 96477 w 1017885"/>
                  <a:gd name="connsiteY14" fmla="*/ 1007548 h 1281460"/>
                  <a:gd name="connsiteX15" fmla="*/ 90756 w 1017885"/>
                  <a:gd name="connsiteY15" fmla="*/ 1092352 h 1281460"/>
                  <a:gd name="connsiteX16" fmla="*/ 108329 w 1017885"/>
                  <a:gd name="connsiteY16" fmla="*/ 1143316 h 1281460"/>
                  <a:gd name="connsiteX17" fmla="*/ 132031 w 1017885"/>
                  <a:gd name="connsiteY17" fmla="*/ 1173486 h 1281460"/>
                  <a:gd name="connsiteX18" fmla="*/ 155734 w 1017885"/>
                  <a:gd name="connsiteY18" fmla="*/ 1188979 h 1281460"/>
                  <a:gd name="connsiteX19" fmla="*/ 207226 w 1017885"/>
                  <a:gd name="connsiteY19" fmla="*/ 1188572 h 1281460"/>
                  <a:gd name="connsiteX20" fmla="*/ 232155 w 1017885"/>
                  <a:gd name="connsiteY20" fmla="*/ 1171448 h 1281460"/>
                  <a:gd name="connsiteX21" fmla="*/ 259127 w 1017885"/>
                  <a:gd name="connsiteY21" fmla="*/ 1132715 h 1281460"/>
                  <a:gd name="connsiteX22" fmla="*/ 273839 w 1017885"/>
                  <a:gd name="connsiteY22" fmla="*/ 1061774 h 1281460"/>
                  <a:gd name="connsiteX23" fmla="*/ 267300 w 1017885"/>
                  <a:gd name="connsiteY23" fmla="*/ 1012848 h 1281460"/>
                  <a:gd name="connsiteX24" fmla="*/ 243189 w 1017885"/>
                  <a:gd name="connsiteY24" fmla="*/ 965146 h 1281460"/>
                  <a:gd name="connsiteX25" fmla="*/ 214991 w 1017885"/>
                  <a:gd name="connsiteY25" fmla="*/ 939461 h 1281460"/>
                  <a:gd name="connsiteX26" fmla="*/ 183932 w 1017885"/>
                  <a:gd name="connsiteY26" fmla="*/ 929268 h 1281460"/>
                  <a:gd name="connsiteX27" fmla="*/ 198235 w 1017885"/>
                  <a:gd name="connsiteY27" fmla="*/ 842731 h 1281460"/>
                  <a:gd name="connsiteX28" fmla="*/ 242780 w 1017885"/>
                  <a:gd name="connsiteY28" fmla="*/ 855065 h 1281460"/>
                  <a:gd name="connsiteX29" fmla="*/ 308984 w 1017885"/>
                  <a:gd name="connsiteY29" fmla="*/ 906436 h 1281460"/>
                  <a:gd name="connsiteX30" fmla="*/ 354755 w 1017885"/>
                  <a:gd name="connsiteY30" fmla="*/ 1001840 h 1281460"/>
                  <a:gd name="connsiteX31" fmla="*/ 360885 w 1017885"/>
                  <a:gd name="connsiteY31" fmla="*/ 1059327 h 1281460"/>
                  <a:gd name="connsiteX32" fmla="*/ 338408 w 1017885"/>
                  <a:gd name="connsiteY32" fmla="*/ 1169817 h 1281460"/>
                  <a:gd name="connsiteX33" fmla="*/ 274656 w 1017885"/>
                  <a:gd name="connsiteY33" fmla="*/ 1250136 h 1281460"/>
                  <a:gd name="connsiteX34" fmla="*/ 206409 w 1017885"/>
                  <a:gd name="connsiteY34" fmla="*/ 1279491 h 1281460"/>
                  <a:gd name="connsiteX35" fmla="*/ 113233 w 1017885"/>
                  <a:gd name="connsiteY35" fmla="*/ 1265629 h 1281460"/>
                  <a:gd name="connsiteX36" fmla="*/ 56836 w 1017885"/>
                  <a:gd name="connsiteY36" fmla="*/ 1221596 h 1281460"/>
                  <a:gd name="connsiteX37" fmla="*/ 9840 w 1017885"/>
                  <a:gd name="connsiteY37" fmla="*/ 1133938 h 1281460"/>
                  <a:gd name="connsiteX38" fmla="*/ 440 w 1017885"/>
                  <a:gd name="connsiteY38" fmla="*/ 1044242 h 1281460"/>
                  <a:gd name="connsiteX39" fmla="*/ 32316 w 1017885"/>
                  <a:gd name="connsiteY39" fmla="*/ 936199 h 1281460"/>
                  <a:gd name="connsiteX40" fmla="*/ 86261 w 1017885"/>
                  <a:gd name="connsiteY40" fmla="*/ 874635 h 1281460"/>
                  <a:gd name="connsiteX41" fmla="*/ 152465 w 1017885"/>
                  <a:gd name="connsiteY41" fmla="*/ 844464 h 1281460"/>
                  <a:gd name="connsiteX42" fmla="*/ 198235 w 1017885"/>
                  <a:gd name="connsiteY42"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1017179 w 1017885"/>
                  <a:gd name="connsiteY6" fmla="*/ 1061774 h 1281460"/>
                  <a:gd name="connsiteX7" fmla="*/ 1010640 w 1017885"/>
                  <a:gd name="connsiteY7" fmla="*/ 1012848 h 1281460"/>
                  <a:gd name="connsiteX8" fmla="*/ 986529 w 1017885"/>
                  <a:gd name="connsiteY8" fmla="*/ 965146 h 1281460"/>
                  <a:gd name="connsiteX9" fmla="*/ 927272 w 1017885"/>
                  <a:gd name="connsiteY9" fmla="*/ 929268 h 1281460"/>
                  <a:gd name="connsiteX10" fmla="*/ 183932 w 1017885"/>
                  <a:gd name="connsiteY10" fmla="*/ 929268 h 1281460"/>
                  <a:gd name="connsiteX11" fmla="*/ 144291 w 1017885"/>
                  <a:gd name="connsiteY11" fmla="*/ 940684 h 1281460"/>
                  <a:gd name="connsiteX12" fmla="*/ 118954 w 1017885"/>
                  <a:gd name="connsiteY12" fmla="*/ 964331 h 1281460"/>
                  <a:gd name="connsiteX13" fmla="*/ 96477 w 1017885"/>
                  <a:gd name="connsiteY13" fmla="*/ 1007548 h 1281460"/>
                  <a:gd name="connsiteX14" fmla="*/ 90756 w 1017885"/>
                  <a:gd name="connsiteY14" fmla="*/ 1092352 h 1281460"/>
                  <a:gd name="connsiteX15" fmla="*/ 108329 w 1017885"/>
                  <a:gd name="connsiteY15" fmla="*/ 1143316 h 1281460"/>
                  <a:gd name="connsiteX16" fmla="*/ 132031 w 1017885"/>
                  <a:gd name="connsiteY16" fmla="*/ 1173486 h 1281460"/>
                  <a:gd name="connsiteX17" fmla="*/ 155734 w 1017885"/>
                  <a:gd name="connsiteY17" fmla="*/ 1188979 h 1281460"/>
                  <a:gd name="connsiteX18" fmla="*/ 207226 w 1017885"/>
                  <a:gd name="connsiteY18" fmla="*/ 1188572 h 1281460"/>
                  <a:gd name="connsiteX19" fmla="*/ 232155 w 1017885"/>
                  <a:gd name="connsiteY19" fmla="*/ 1171448 h 1281460"/>
                  <a:gd name="connsiteX20" fmla="*/ 259127 w 1017885"/>
                  <a:gd name="connsiteY20" fmla="*/ 1132715 h 1281460"/>
                  <a:gd name="connsiteX21" fmla="*/ 273839 w 1017885"/>
                  <a:gd name="connsiteY21" fmla="*/ 1061774 h 1281460"/>
                  <a:gd name="connsiteX22" fmla="*/ 267300 w 1017885"/>
                  <a:gd name="connsiteY22" fmla="*/ 1012848 h 1281460"/>
                  <a:gd name="connsiteX23" fmla="*/ 243189 w 1017885"/>
                  <a:gd name="connsiteY23" fmla="*/ 965146 h 1281460"/>
                  <a:gd name="connsiteX24" fmla="*/ 214991 w 1017885"/>
                  <a:gd name="connsiteY24" fmla="*/ 939461 h 1281460"/>
                  <a:gd name="connsiteX25" fmla="*/ 183932 w 1017885"/>
                  <a:gd name="connsiteY25" fmla="*/ 929268 h 1281460"/>
                  <a:gd name="connsiteX26" fmla="*/ 198235 w 1017885"/>
                  <a:gd name="connsiteY26" fmla="*/ 842731 h 1281460"/>
                  <a:gd name="connsiteX27" fmla="*/ 242780 w 1017885"/>
                  <a:gd name="connsiteY27" fmla="*/ 855065 h 1281460"/>
                  <a:gd name="connsiteX28" fmla="*/ 308984 w 1017885"/>
                  <a:gd name="connsiteY28" fmla="*/ 906436 h 1281460"/>
                  <a:gd name="connsiteX29" fmla="*/ 354755 w 1017885"/>
                  <a:gd name="connsiteY29" fmla="*/ 1001840 h 1281460"/>
                  <a:gd name="connsiteX30" fmla="*/ 360885 w 1017885"/>
                  <a:gd name="connsiteY30" fmla="*/ 1059327 h 1281460"/>
                  <a:gd name="connsiteX31" fmla="*/ 338408 w 1017885"/>
                  <a:gd name="connsiteY31" fmla="*/ 1169817 h 1281460"/>
                  <a:gd name="connsiteX32" fmla="*/ 274656 w 1017885"/>
                  <a:gd name="connsiteY32" fmla="*/ 1250136 h 1281460"/>
                  <a:gd name="connsiteX33" fmla="*/ 206409 w 1017885"/>
                  <a:gd name="connsiteY33" fmla="*/ 1279491 h 1281460"/>
                  <a:gd name="connsiteX34" fmla="*/ 113233 w 1017885"/>
                  <a:gd name="connsiteY34" fmla="*/ 1265629 h 1281460"/>
                  <a:gd name="connsiteX35" fmla="*/ 56836 w 1017885"/>
                  <a:gd name="connsiteY35" fmla="*/ 1221596 h 1281460"/>
                  <a:gd name="connsiteX36" fmla="*/ 9840 w 1017885"/>
                  <a:gd name="connsiteY36" fmla="*/ 1133938 h 1281460"/>
                  <a:gd name="connsiteX37" fmla="*/ 440 w 1017885"/>
                  <a:gd name="connsiteY37" fmla="*/ 1044242 h 1281460"/>
                  <a:gd name="connsiteX38" fmla="*/ 32316 w 1017885"/>
                  <a:gd name="connsiteY38" fmla="*/ 936199 h 1281460"/>
                  <a:gd name="connsiteX39" fmla="*/ 86261 w 1017885"/>
                  <a:gd name="connsiteY39" fmla="*/ 874635 h 1281460"/>
                  <a:gd name="connsiteX40" fmla="*/ 152465 w 1017885"/>
                  <a:gd name="connsiteY40" fmla="*/ 844464 h 1281460"/>
                  <a:gd name="connsiteX41" fmla="*/ 198235 w 1017885"/>
                  <a:gd name="connsiteY41"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1017179 w 1017885"/>
                  <a:gd name="connsiteY5" fmla="*/ 1061774 h 1281460"/>
                  <a:gd name="connsiteX6" fmla="*/ 1010640 w 1017885"/>
                  <a:gd name="connsiteY6" fmla="*/ 1012848 h 1281460"/>
                  <a:gd name="connsiteX7" fmla="*/ 986529 w 1017885"/>
                  <a:gd name="connsiteY7" fmla="*/ 965146 h 1281460"/>
                  <a:gd name="connsiteX8" fmla="*/ 927272 w 1017885"/>
                  <a:gd name="connsiteY8" fmla="*/ 929268 h 1281460"/>
                  <a:gd name="connsiteX9" fmla="*/ 183932 w 1017885"/>
                  <a:gd name="connsiteY9" fmla="*/ 929268 h 1281460"/>
                  <a:gd name="connsiteX10" fmla="*/ 144291 w 1017885"/>
                  <a:gd name="connsiteY10" fmla="*/ 940684 h 1281460"/>
                  <a:gd name="connsiteX11" fmla="*/ 118954 w 1017885"/>
                  <a:gd name="connsiteY11" fmla="*/ 964331 h 1281460"/>
                  <a:gd name="connsiteX12" fmla="*/ 96477 w 1017885"/>
                  <a:gd name="connsiteY12" fmla="*/ 1007548 h 1281460"/>
                  <a:gd name="connsiteX13" fmla="*/ 90756 w 1017885"/>
                  <a:gd name="connsiteY13" fmla="*/ 1092352 h 1281460"/>
                  <a:gd name="connsiteX14" fmla="*/ 108329 w 1017885"/>
                  <a:gd name="connsiteY14" fmla="*/ 1143316 h 1281460"/>
                  <a:gd name="connsiteX15" fmla="*/ 132031 w 1017885"/>
                  <a:gd name="connsiteY15" fmla="*/ 1173486 h 1281460"/>
                  <a:gd name="connsiteX16" fmla="*/ 155734 w 1017885"/>
                  <a:gd name="connsiteY16" fmla="*/ 1188979 h 1281460"/>
                  <a:gd name="connsiteX17" fmla="*/ 207226 w 1017885"/>
                  <a:gd name="connsiteY17" fmla="*/ 1188572 h 1281460"/>
                  <a:gd name="connsiteX18" fmla="*/ 232155 w 1017885"/>
                  <a:gd name="connsiteY18" fmla="*/ 1171448 h 1281460"/>
                  <a:gd name="connsiteX19" fmla="*/ 259127 w 1017885"/>
                  <a:gd name="connsiteY19" fmla="*/ 1132715 h 1281460"/>
                  <a:gd name="connsiteX20" fmla="*/ 273839 w 1017885"/>
                  <a:gd name="connsiteY20" fmla="*/ 1061774 h 1281460"/>
                  <a:gd name="connsiteX21" fmla="*/ 267300 w 1017885"/>
                  <a:gd name="connsiteY21" fmla="*/ 1012848 h 1281460"/>
                  <a:gd name="connsiteX22" fmla="*/ 243189 w 1017885"/>
                  <a:gd name="connsiteY22" fmla="*/ 965146 h 1281460"/>
                  <a:gd name="connsiteX23" fmla="*/ 214991 w 1017885"/>
                  <a:gd name="connsiteY23" fmla="*/ 939461 h 1281460"/>
                  <a:gd name="connsiteX24" fmla="*/ 183932 w 1017885"/>
                  <a:gd name="connsiteY24" fmla="*/ 929268 h 1281460"/>
                  <a:gd name="connsiteX25" fmla="*/ 198235 w 1017885"/>
                  <a:gd name="connsiteY25" fmla="*/ 842731 h 1281460"/>
                  <a:gd name="connsiteX26" fmla="*/ 242780 w 1017885"/>
                  <a:gd name="connsiteY26" fmla="*/ 855065 h 1281460"/>
                  <a:gd name="connsiteX27" fmla="*/ 308984 w 1017885"/>
                  <a:gd name="connsiteY27" fmla="*/ 906436 h 1281460"/>
                  <a:gd name="connsiteX28" fmla="*/ 354755 w 1017885"/>
                  <a:gd name="connsiteY28" fmla="*/ 1001840 h 1281460"/>
                  <a:gd name="connsiteX29" fmla="*/ 360885 w 1017885"/>
                  <a:gd name="connsiteY29" fmla="*/ 1059327 h 1281460"/>
                  <a:gd name="connsiteX30" fmla="*/ 338408 w 1017885"/>
                  <a:gd name="connsiteY30" fmla="*/ 1169817 h 1281460"/>
                  <a:gd name="connsiteX31" fmla="*/ 274656 w 1017885"/>
                  <a:gd name="connsiteY31" fmla="*/ 1250136 h 1281460"/>
                  <a:gd name="connsiteX32" fmla="*/ 206409 w 1017885"/>
                  <a:gd name="connsiteY32" fmla="*/ 1279491 h 1281460"/>
                  <a:gd name="connsiteX33" fmla="*/ 113233 w 1017885"/>
                  <a:gd name="connsiteY33" fmla="*/ 1265629 h 1281460"/>
                  <a:gd name="connsiteX34" fmla="*/ 56836 w 1017885"/>
                  <a:gd name="connsiteY34" fmla="*/ 1221596 h 1281460"/>
                  <a:gd name="connsiteX35" fmla="*/ 9840 w 1017885"/>
                  <a:gd name="connsiteY35" fmla="*/ 1133938 h 1281460"/>
                  <a:gd name="connsiteX36" fmla="*/ 440 w 1017885"/>
                  <a:gd name="connsiteY36" fmla="*/ 1044242 h 1281460"/>
                  <a:gd name="connsiteX37" fmla="*/ 32316 w 1017885"/>
                  <a:gd name="connsiteY37" fmla="*/ 936199 h 1281460"/>
                  <a:gd name="connsiteX38" fmla="*/ 86261 w 1017885"/>
                  <a:gd name="connsiteY38" fmla="*/ 874635 h 1281460"/>
                  <a:gd name="connsiteX39" fmla="*/ 152465 w 1017885"/>
                  <a:gd name="connsiteY39" fmla="*/ 844464 h 1281460"/>
                  <a:gd name="connsiteX40" fmla="*/ 198235 w 1017885"/>
                  <a:gd name="connsiteY40"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1010640 w 1017885"/>
                  <a:gd name="connsiteY5" fmla="*/ 1012848 h 1281460"/>
                  <a:gd name="connsiteX6" fmla="*/ 986529 w 1017885"/>
                  <a:gd name="connsiteY6" fmla="*/ 965146 h 1281460"/>
                  <a:gd name="connsiteX7" fmla="*/ 927272 w 1017885"/>
                  <a:gd name="connsiteY7" fmla="*/ 929268 h 1281460"/>
                  <a:gd name="connsiteX8" fmla="*/ 183932 w 1017885"/>
                  <a:gd name="connsiteY8" fmla="*/ 929268 h 1281460"/>
                  <a:gd name="connsiteX9" fmla="*/ 144291 w 1017885"/>
                  <a:gd name="connsiteY9" fmla="*/ 940684 h 1281460"/>
                  <a:gd name="connsiteX10" fmla="*/ 118954 w 1017885"/>
                  <a:gd name="connsiteY10" fmla="*/ 964331 h 1281460"/>
                  <a:gd name="connsiteX11" fmla="*/ 96477 w 1017885"/>
                  <a:gd name="connsiteY11" fmla="*/ 1007548 h 1281460"/>
                  <a:gd name="connsiteX12" fmla="*/ 90756 w 1017885"/>
                  <a:gd name="connsiteY12" fmla="*/ 1092352 h 1281460"/>
                  <a:gd name="connsiteX13" fmla="*/ 108329 w 1017885"/>
                  <a:gd name="connsiteY13" fmla="*/ 1143316 h 1281460"/>
                  <a:gd name="connsiteX14" fmla="*/ 132031 w 1017885"/>
                  <a:gd name="connsiteY14" fmla="*/ 1173486 h 1281460"/>
                  <a:gd name="connsiteX15" fmla="*/ 155734 w 1017885"/>
                  <a:gd name="connsiteY15" fmla="*/ 1188979 h 1281460"/>
                  <a:gd name="connsiteX16" fmla="*/ 207226 w 1017885"/>
                  <a:gd name="connsiteY16" fmla="*/ 1188572 h 1281460"/>
                  <a:gd name="connsiteX17" fmla="*/ 232155 w 1017885"/>
                  <a:gd name="connsiteY17" fmla="*/ 1171448 h 1281460"/>
                  <a:gd name="connsiteX18" fmla="*/ 259127 w 1017885"/>
                  <a:gd name="connsiteY18" fmla="*/ 1132715 h 1281460"/>
                  <a:gd name="connsiteX19" fmla="*/ 273839 w 1017885"/>
                  <a:gd name="connsiteY19" fmla="*/ 1061774 h 1281460"/>
                  <a:gd name="connsiteX20" fmla="*/ 267300 w 1017885"/>
                  <a:gd name="connsiteY20" fmla="*/ 1012848 h 1281460"/>
                  <a:gd name="connsiteX21" fmla="*/ 243189 w 1017885"/>
                  <a:gd name="connsiteY21" fmla="*/ 965146 h 1281460"/>
                  <a:gd name="connsiteX22" fmla="*/ 214991 w 1017885"/>
                  <a:gd name="connsiteY22" fmla="*/ 939461 h 1281460"/>
                  <a:gd name="connsiteX23" fmla="*/ 183932 w 1017885"/>
                  <a:gd name="connsiteY23" fmla="*/ 929268 h 1281460"/>
                  <a:gd name="connsiteX24" fmla="*/ 198235 w 1017885"/>
                  <a:gd name="connsiteY24" fmla="*/ 842731 h 1281460"/>
                  <a:gd name="connsiteX25" fmla="*/ 242780 w 1017885"/>
                  <a:gd name="connsiteY25" fmla="*/ 855065 h 1281460"/>
                  <a:gd name="connsiteX26" fmla="*/ 308984 w 1017885"/>
                  <a:gd name="connsiteY26" fmla="*/ 906436 h 1281460"/>
                  <a:gd name="connsiteX27" fmla="*/ 354755 w 1017885"/>
                  <a:gd name="connsiteY27" fmla="*/ 1001840 h 1281460"/>
                  <a:gd name="connsiteX28" fmla="*/ 360885 w 1017885"/>
                  <a:gd name="connsiteY28" fmla="*/ 1059327 h 1281460"/>
                  <a:gd name="connsiteX29" fmla="*/ 338408 w 1017885"/>
                  <a:gd name="connsiteY29" fmla="*/ 1169817 h 1281460"/>
                  <a:gd name="connsiteX30" fmla="*/ 274656 w 1017885"/>
                  <a:gd name="connsiteY30" fmla="*/ 1250136 h 1281460"/>
                  <a:gd name="connsiteX31" fmla="*/ 206409 w 1017885"/>
                  <a:gd name="connsiteY31" fmla="*/ 1279491 h 1281460"/>
                  <a:gd name="connsiteX32" fmla="*/ 113233 w 1017885"/>
                  <a:gd name="connsiteY32" fmla="*/ 1265629 h 1281460"/>
                  <a:gd name="connsiteX33" fmla="*/ 56836 w 1017885"/>
                  <a:gd name="connsiteY33" fmla="*/ 1221596 h 1281460"/>
                  <a:gd name="connsiteX34" fmla="*/ 9840 w 1017885"/>
                  <a:gd name="connsiteY34" fmla="*/ 1133938 h 1281460"/>
                  <a:gd name="connsiteX35" fmla="*/ 440 w 1017885"/>
                  <a:gd name="connsiteY35" fmla="*/ 1044242 h 1281460"/>
                  <a:gd name="connsiteX36" fmla="*/ 32316 w 1017885"/>
                  <a:gd name="connsiteY36" fmla="*/ 936199 h 1281460"/>
                  <a:gd name="connsiteX37" fmla="*/ 86261 w 1017885"/>
                  <a:gd name="connsiteY37" fmla="*/ 874635 h 1281460"/>
                  <a:gd name="connsiteX38" fmla="*/ 152465 w 1017885"/>
                  <a:gd name="connsiteY38" fmla="*/ 844464 h 1281460"/>
                  <a:gd name="connsiteX39" fmla="*/ 198235 w 1017885"/>
                  <a:gd name="connsiteY39"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986529 w 1017885"/>
                  <a:gd name="connsiteY5" fmla="*/ 965146 h 1281460"/>
                  <a:gd name="connsiteX6" fmla="*/ 927272 w 1017885"/>
                  <a:gd name="connsiteY6" fmla="*/ 929268 h 1281460"/>
                  <a:gd name="connsiteX7" fmla="*/ 183932 w 1017885"/>
                  <a:gd name="connsiteY7" fmla="*/ 929268 h 1281460"/>
                  <a:gd name="connsiteX8" fmla="*/ 144291 w 1017885"/>
                  <a:gd name="connsiteY8" fmla="*/ 940684 h 1281460"/>
                  <a:gd name="connsiteX9" fmla="*/ 118954 w 1017885"/>
                  <a:gd name="connsiteY9" fmla="*/ 964331 h 1281460"/>
                  <a:gd name="connsiteX10" fmla="*/ 96477 w 1017885"/>
                  <a:gd name="connsiteY10" fmla="*/ 1007548 h 1281460"/>
                  <a:gd name="connsiteX11" fmla="*/ 90756 w 1017885"/>
                  <a:gd name="connsiteY11" fmla="*/ 1092352 h 1281460"/>
                  <a:gd name="connsiteX12" fmla="*/ 108329 w 1017885"/>
                  <a:gd name="connsiteY12" fmla="*/ 1143316 h 1281460"/>
                  <a:gd name="connsiteX13" fmla="*/ 132031 w 1017885"/>
                  <a:gd name="connsiteY13" fmla="*/ 1173486 h 1281460"/>
                  <a:gd name="connsiteX14" fmla="*/ 155734 w 1017885"/>
                  <a:gd name="connsiteY14" fmla="*/ 1188979 h 1281460"/>
                  <a:gd name="connsiteX15" fmla="*/ 207226 w 1017885"/>
                  <a:gd name="connsiteY15" fmla="*/ 1188572 h 1281460"/>
                  <a:gd name="connsiteX16" fmla="*/ 232155 w 1017885"/>
                  <a:gd name="connsiteY16" fmla="*/ 1171448 h 1281460"/>
                  <a:gd name="connsiteX17" fmla="*/ 259127 w 1017885"/>
                  <a:gd name="connsiteY17" fmla="*/ 1132715 h 1281460"/>
                  <a:gd name="connsiteX18" fmla="*/ 273839 w 1017885"/>
                  <a:gd name="connsiteY18" fmla="*/ 1061774 h 1281460"/>
                  <a:gd name="connsiteX19" fmla="*/ 267300 w 1017885"/>
                  <a:gd name="connsiteY19" fmla="*/ 1012848 h 1281460"/>
                  <a:gd name="connsiteX20" fmla="*/ 243189 w 1017885"/>
                  <a:gd name="connsiteY20" fmla="*/ 965146 h 1281460"/>
                  <a:gd name="connsiteX21" fmla="*/ 214991 w 1017885"/>
                  <a:gd name="connsiteY21" fmla="*/ 939461 h 1281460"/>
                  <a:gd name="connsiteX22" fmla="*/ 183932 w 1017885"/>
                  <a:gd name="connsiteY22" fmla="*/ 929268 h 1281460"/>
                  <a:gd name="connsiteX23" fmla="*/ 198235 w 1017885"/>
                  <a:gd name="connsiteY23" fmla="*/ 842731 h 1281460"/>
                  <a:gd name="connsiteX24" fmla="*/ 242780 w 1017885"/>
                  <a:gd name="connsiteY24" fmla="*/ 855065 h 1281460"/>
                  <a:gd name="connsiteX25" fmla="*/ 308984 w 1017885"/>
                  <a:gd name="connsiteY25" fmla="*/ 906436 h 1281460"/>
                  <a:gd name="connsiteX26" fmla="*/ 354755 w 1017885"/>
                  <a:gd name="connsiteY26" fmla="*/ 1001840 h 1281460"/>
                  <a:gd name="connsiteX27" fmla="*/ 360885 w 1017885"/>
                  <a:gd name="connsiteY27" fmla="*/ 1059327 h 1281460"/>
                  <a:gd name="connsiteX28" fmla="*/ 338408 w 1017885"/>
                  <a:gd name="connsiteY28" fmla="*/ 1169817 h 1281460"/>
                  <a:gd name="connsiteX29" fmla="*/ 274656 w 1017885"/>
                  <a:gd name="connsiteY29" fmla="*/ 1250136 h 1281460"/>
                  <a:gd name="connsiteX30" fmla="*/ 206409 w 1017885"/>
                  <a:gd name="connsiteY30" fmla="*/ 1279491 h 1281460"/>
                  <a:gd name="connsiteX31" fmla="*/ 113233 w 1017885"/>
                  <a:gd name="connsiteY31" fmla="*/ 1265629 h 1281460"/>
                  <a:gd name="connsiteX32" fmla="*/ 56836 w 1017885"/>
                  <a:gd name="connsiteY32" fmla="*/ 1221596 h 1281460"/>
                  <a:gd name="connsiteX33" fmla="*/ 9840 w 1017885"/>
                  <a:gd name="connsiteY33" fmla="*/ 1133938 h 1281460"/>
                  <a:gd name="connsiteX34" fmla="*/ 440 w 1017885"/>
                  <a:gd name="connsiteY34" fmla="*/ 1044242 h 1281460"/>
                  <a:gd name="connsiteX35" fmla="*/ 32316 w 1017885"/>
                  <a:gd name="connsiteY35" fmla="*/ 936199 h 1281460"/>
                  <a:gd name="connsiteX36" fmla="*/ 86261 w 1017885"/>
                  <a:gd name="connsiteY36" fmla="*/ 874635 h 1281460"/>
                  <a:gd name="connsiteX37" fmla="*/ 152465 w 1017885"/>
                  <a:gd name="connsiteY37" fmla="*/ 844464 h 1281460"/>
                  <a:gd name="connsiteX38" fmla="*/ 198235 w 1017885"/>
                  <a:gd name="connsiteY3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927272 w 1017885"/>
                  <a:gd name="connsiteY5" fmla="*/ 929268 h 1281460"/>
                  <a:gd name="connsiteX6" fmla="*/ 183932 w 1017885"/>
                  <a:gd name="connsiteY6" fmla="*/ 929268 h 1281460"/>
                  <a:gd name="connsiteX7" fmla="*/ 144291 w 1017885"/>
                  <a:gd name="connsiteY7" fmla="*/ 940684 h 1281460"/>
                  <a:gd name="connsiteX8" fmla="*/ 118954 w 1017885"/>
                  <a:gd name="connsiteY8" fmla="*/ 964331 h 1281460"/>
                  <a:gd name="connsiteX9" fmla="*/ 96477 w 1017885"/>
                  <a:gd name="connsiteY9" fmla="*/ 1007548 h 1281460"/>
                  <a:gd name="connsiteX10" fmla="*/ 90756 w 1017885"/>
                  <a:gd name="connsiteY10" fmla="*/ 1092352 h 1281460"/>
                  <a:gd name="connsiteX11" fmla="*/ 108329 w 1017885"/>
                  <a:gd name="connsiteY11" fmla="*/ 1143316 h 1281460"/>
                  <a:gd name="connsiteX12" fmla="*/ 132031 w 1017885"/>
                  <a:gd name="connsiteY12" fmla="*/ 1173486 h 1281460"/>
                  <a:gd name="connsiteX13" fmla="*/ 155734 w 1017885"/>
                  <a:gd name="connsiteY13" fmla="*/ 1188979 h 1281460"/>
                  <a:gd name="connsiteX14" fmla="*/ 207226 w 1017885"/>
                  <a:gd name="connsiteY14" fmla="*/ 1188572 h 1281460"/>
                  <a:gd name="connsiteX15" fmla="*/ 232155 w 1017885"/>
                  <a:gd name="connsiteY15" fmla="*/ 1171448 h 1281460"/>
                  <a:gd name="connsiteX16" fmla="*/ 259127 w 1017885"/>
                  <a:gd name="connsiteY16" fmla="*/ 1132715 h 1281460"/>
                  <a:gd name="connsiteX17" fmla="*/ 273839 w 1017885"/>
                  <a:gd name="connsiteY17" fmla="*/ 1061774 h 1281460"/>
                  <a:gd name="connsiteX18" fmla="*/ 267300 w 1017885"/>
                  <a:gd name="connsiteY18" fmla="*/ 1012848 h 1281460"/>
                  <a:gd name="connsiteX19" fmla="*/ 243189 w 1017885"/>
                  <a:gd name="connsiteY19" fmla="*/ 965146 h 1281460"/>
                  <a:gd name="connsiteX20" fmla="*/ 214991 w 1017885"/>
                  <a:gd name="connsiteY20" fmla="*/ 939461 h 1281460"/>
                  <a:gd name="connsiteX21" fmla="*/ 183932 w 1017885"/>
                  <a:gd name="connsiteY21" fmla="*/ 929268 h 1281460"/>
                  <a:gd name="connsiteX22" fmla="*/ 198235 w 1017885"/>
                  <a:gd name="connsiteY22" fmla="*/ 842731 h 1281460"/>
                  <a:gd name="connsiteX23" fmla="*/ 242780 w 1017885"/>
                  <a:gd name="connsiteY23" fmla="*/ 855065 h 1281460"/>
                  <a:gd name="connsiteX24" fmla="*/ 308984 w 1017885"/>
                  <a:gd name="connsiteY24" fmla="*/ 906436 h 1281460"/>
                  <a:gd name="connsiteX25" fmla="*/ 354755 w 1017885"/>
                  <a:gd name="connsiteY25" fmla="*/ 1001840 h 1281460"/>
                  <a:gd name="connsiteX26" fmla="*/ 360885 w 1017885"/>
                  <a:gd name="connsiteY26" fmla="*/ 1059327 h 1281460"/>
                  <a:gd name="connsiteX27" fmla="*/ 338408 w 1017885"/>
                  <a:gd name="connsiteY27" fmla="*/ 1169817 h 1281460"/>
                  <a:gd name="connsiteX28" fmla="*/ 274656 w 1017885"/>
                  <a:gd name="connsiteY28" fmla="*/ 1250136 h 1281460"/>
                  <a:gd name="connsiteX29" fmla="*/ 206409 w 1017885"/>
                  <a:gd name="connsiteY29" fmla="*/ 1279491 h 1281460"/>
                  <a:gd name="connsiteX30" fmla="*/ 113233 w 1017885"/>
                  <a:gd name="connsiteY30" fmla="*/ 1265629 h 1281460"/>
                  <a:gd name="connsiteX31" fmla="*/ 56836 w 1017885"/>
                  <a:gd name="connsiteY31" fmla="*/ 1221596 h 1281460"/>
                  <a:gd name="connsiteX32" fmla="*/ 9840 w 1017885"/>
                  <a:gd name="connsiteY32" fmla="*/ 1133938 h 1281460"/>
                  <a:gd name="connsiteX33" fmla="*/ 440 w 1017885"/>
                  <a:gd name="connsiteY33" fmla="*/ 1044242 h 1281460"/>
                  <a:gd name="connsiteX34" fmla="*/ 32316 w 1017885"/>
                  <a:gd name="connsiteY34" fmla="*/ 936199 h 1281460"/>
                  <a:gd name="connsiteX35" fmla="*/ 86261 w 1017885"/>
                  <a:gd name="connsiteY35" fmla="*/ 874635 h 1281460"/>
                  <a:gd name="connsiteX36" fmla="*/ 152465 w 1017885"/>
                  <a:gd name="connsiteY36" fmla="*/ 844464 h 1281460"/>
                  <a:gd name="connsiteX37" fmla="*/ 198235 w 1017885"/>
                  <a:gd name="connsiteY37"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927272 w 1017885"/>
                  <a:gd name="connsiteY4" fmla="*/ 929268 h 1281460"/>
                  <a:gd name="connsiteX5" fmla="*/ 183932 w 1017885"/>
                  <a:gd name="connsiteY5" fmla="*/ 929268 h 1281460"/>
                  <a:gd name="connsiteX6" fmla="*/ 144291 w 1017885"/>
                  <a:gd name="connsiteY6" fmla="*/ 940684 h 1281460"/>
                  <a:gd name="connsiteX7" fmla="*/ 118954 w 1017885"/>
                  <a:gd name="connsiteY7" fmla="*/ 964331 h 1281460"/>
                  <a:gd name="connsiteX8" fmla="*/ 96477 w 1017885"/>
                  <a:gd name="connsiteY8" fmla="*/ 1007548 h 1281460"/>
                  <a:gd name="connsiteX9" fmla="*/ 90756 w 1017885"/>
                  <a:gd name="connsiteY9" fmla="*/ 1092352 h 1281460"/>
                  <a:gd name="connsiteX10" fmla="*/ 108329 w 1017885"/>
                  <a:gd name="connsiteY10" fmla="*/ 1143316 h 1281460"/>
                  <a:gd name="connsiteX11" fmla="*/ 132031 w 1017885"/>
                  <a:gd name="connsiteY11" fmla="*/ 1173486 h 1281460"/>
                  <a:gd name="connsiteX12" fmla="*/ 155734 w 1017885"/>
                  <a:gd name="connsiteY12" fmla="*/ 1188979 h 1281460"/>
                  <a:gd name="connsiteX13" fmla="*/ 207226 w 1017885"/>
                  <a:gd name="connsiteY13" fmla="*/ 1188572 h 1281460"/>
                  <a:gd name="connsiteX14" fmla="*/ 232155 w 1017885"/>
                  <a:gd name="connsiteY14" fmla="*/ 1171448 h 1281460"/>
                  <a:gd name="connsiteX15" fmla="*/ 259127 w 1017885"/>
                  <a:gd name="connsiteY15" fmla="*/ 1132715 h 1281460"/>
                  <a:gd name="connsiteX16" fmla="*/ 273839 w 1017885"/>
                  <a:gd name="connsiteY16" fmla="*/ 1061774 h 1281460"/>
                  <a:gd name="connsiteX17" fmla="*/ 267300 w 1017885"/>
                  <a:gd name="connsiteY17" fmla="*/ 1012848 h 1281460"/>
                  <a:gd name="connsiteX18" fmla="*/ 243189 w 1017885"/>
                  <a:gd name="connsiteY18" fmla="*/ 965146 h 1281460"/>
                  <a:gd name="connsiteX19" fmla="*/ 214991 w 1017885"/>
                  <a:gd name="connsiteY19" fmla="*/ 939461 h 1281460"/>
                  <a:gd name="connsiteX20" fmla="*/ 183932 w 1017885"/>
                  <a:gd name="connsiteY20" fmla="*/ 929268 h 1281460"/>
                  <a:gd name="connsiteX21" fmla="*/ 198235 w 1017885"/>
                  <a:gd name="connsiteY21" fmla="*/ 842731 h 1281460"/>
                  <a:gd name="connsiteX22" fmla="*/ 242780 w 1017885"/>
                  <a:gd name="connsiteY22" fmla="*/ 855065 h 1281460"/>
                  <a:gd name="connsiteX23" fmla="*/ 308984 w 1017885"/>
                  <a:gd name="connsiteY23" fmla="*/ 906436 h 1281460"/>
                  <a:gd name="connsiteX24" fmla="*/ 354755 w 1017885"/>
                  <a:gd name="connsiteY24" fmla="*/ 1001840 h 1281460"/>
                  <a:gd name="connsiteX25" fmla="*/ 360885 w 1017885"/>
                  <a:gd name="connsiteY25" fmla="*/ 1059327 h 1281460"/>
                  <a:gd name="connsiteX26" fmla="*/ 338408 w 1017885"/>
                  <a:gd name="connsiteY26" fmla="*/ 1169817 h 1281460"/>
                  <a:gd name="connsiteX27" fmla="*/ 274656 w 1017885"/>
                  <a:gd name="connsiteY27" fmla="*/ 1250136 h 1281460"/>
                  <a:gd name="connsiteX28" fmla="*/ 206409 w 1017885"/>
                  <a:gd name="connsiteY28" fmla="*/ 1279491 h 1281460"/>
                  <a:gd name="connsiteX29" fmla="*/ 113233 w 1017885"/>
                  <a:gd name="connsiteY29" fmla="*/ 1265629 h 1281460"/>
                  <a:gd name="connsiteX30" fmla="*/ 56836 w 1017885"/>
                  <a:gd name="connsiteY30" fmla="*/ 1221596 h 1281460"/>
                  <a:gd name="connsiteX31" fmla="*/ 9840 w 1017885"/>
                  <a:gd name="connsiteY31" fmla="*/ 1133938 h 1281460"/>
                  <a:gd name="connsiteX32" fmla="*/ 440 w 1017885"/>
                  <a:gd name="connsiteY32" fmla="*/ 1044242 h 1281460"/>
                  <a:gd name="connsiteX33" fmla="*/ 32316 w 1017885"/>
                  <a:gd name="connsiteY33" fmla="*/ 936199 h 1281460"/>
                  <a:gd name="connsiteX34" fmla="*/ 86261 w 1017885"/>
                  <a:gd name="connsiteY34" fmla="*/ 874635 h 1281460"/>
                  <a:gd name="connsiteX35" fmla="*/ 152465 w 1017885"/>
                  <a:gd name="connsiteY35" fmla="*/ 844464 h 1281460"/>
                  <a:gd name="connsiteX36" fmla="*/ 198235 w 1017885"/>
                  <a:gd name="connsiteY36"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927272 w 1017885"/>
                  <a:gd name="connsiteY3" fmla="*/ 929268 h 1281460"/>
                  <a:gd name="connsiteX4" fmla="*/ 183932 w 1017885"/>
                  <a:gd name="connsiteY4" fmla="*/ 929268 h 1281460"/>
                  <a:gd name="connsiteX5" fmla="*/ 144291 w 1017885"/>
                  <a:gd name="connsiteY5" fmla="*/ 940684 h 1281460"/>
                  <a:gd name="connsiteX6" fmla="*/ 118954 w 1017885"/>
                  <a:gd name="connsiteY6" fmla="*/ 964331 h 1281460"/>
                  <a:gd name="connsiteX7" fmla="*/ 96477 w 1017885"/>
                  <a:gd name="connsiteY7" fmla="*/ 1007548 h 1281460"/>
                  <a:gd name="connsiteX8" fmla="*/ 90756 w 1017885"/>
                  <a:gd name="connsiteY8" fmla="*/ 1092352 h 1281460"/>
                  <a:gd name="connsiteX9" fmla="*/ 108329 w 1017885"/>
                  <a:gd name="connsiteY9" fmla="*/ 1143316 h 1281460"/>
                  <a:gd name="connsiteX10" fmla="*/ 132031 w 1017885"/>
                  <a:gd name="connsiteY10" fmla="*/ 1173486 h 1281460"/>
                  <a:gd name="connsiteX11" fmla="*/ 155734 w 1017885"/>
                  <a:gd name="connsiteY11" fmla="*/ 1188979 h 1281460"/>
                  <a:gd name="connsiteX12" fmla="*/ 207226 w 1017885"/>
                  <a:gd name="connsiteY12" fmla="*/ 1188572 h 1281460"/>
                  <a:gd name="connsiteX13" fmla="*/ 232155 w 1017885"/>
                  <a:gd name="connsiteY13" fmla="*/ 1171448 h 1281460"/>
                  <a:gd name="connsiteX14" fmla="*/ 259127 w 1017885"/>
                  <a:gd name="connsiteY14" fmla="*/ 1132715 h 1281460"/>
                  <a:gd name="connsiteX15" fmla="*/ 273839 w 1017885"/>
                  <a:gd name="connsiteY15" fmla="*/ 1061774 h 1281460"/>
                  <a:gd name="connsiteX16" fmla="*/ 267300 w 1017885"/>
                  <a:gd name="connsiteY16" fmla="*/ 1012848 h 1281460"/>
                  <a:gd name="connsiteX17" fmla="*/ 243189 w 1017885"/>
                  <a:gd name="connsiteY17" fmla="*/ 965146 h 1281460"/>
                  <a:gd name="connsiteX18" fmla="*/ 214991 w 1017885"/>
                  <a:gd name="connsiteY18" fmla="*/ 939461 h 1281460"/>
                  <a:gd name="connsiteX19" fmla="*/ 183932 w 1017885"/>
                  <a:gd name="connsiteY19" fmla="*/ 929268 h 1281460"/>
                  <a:gd name="connsiteX20" fmla="*/ 198235 w 1017885"/>
                  <a:gd name="connsiteY20" fmla="*/ 842731 h 1281460"/>
                  <a:gd name="connsiteX21" fmla="*/ 242780 w 1017885"/>
                  <a:gd name="connsiteY21" fmla="*/ 855065 h 1281460"/>
                  <a:gd name="connsiteX22" fmla="*/ 308984 w 1017885"/>
                  <a:gd name="connsiteY22" fmla="*/ 906436 h 1281460"/>
                  <a:gd name="connsiteX23" fmla="*/ 354755 w 1017885"/>
                  <a:gd name="connsiteY23" fmla="*/ 1001840 h 1281460"/>
                  <a:gd name="connsiteX24" fmla="*/ 360885 w 1017885"/>
                  <a:gd name="connsiteY24" fmla="*/ 1059327 h 1281460"/>
                  <a:gd name="connsiteX25" fmla="*/ 338408 w 1017885"/>
                  <a:gd name="connsiteY25" fmla="*/ 1169817 h 1281460"/>
                  <a:gd name="connsiteX26" fmla="*/ 274656 w 1017885"/>
                  <a:gd name="connsiteY26" fmla="*/ 1250136 h 1281460"/>
                  <a:gd name="connsiteX27" fmla="*/ 206409 w 1017885"/>
                  <a:gd name="connsiteY27" fmla="*/ 1279491 h 1281460"/>
                  <a:gd name="connsiteX28" fmla="*/ 113233 w 1017885"/>
                  <a:gd name="connsiteY28" fmla="*/ 1265629 h 1281460"/>
                  <a:gd name="connsiteX29" fmla="*/ 56836 w 1017885"/>
                  <a:gd name="connsiteY29" fmla="*/ 1221596 h 1281460"/>
                  <a:gd name="connsiteX30" fmla="*/ 9840 w 1017885"/>
                  <a:gd name="connsiteY30" fmla="*/ 1133938 h 1281460"/>
                  <a:gd name="connsiteX31" fmla="*/ 440 w 1017885"/>
                  <a:gd name="connsiteY31" fmla="*/ 1044242 h 1281460"/>
                  <a:gd name="connsiteX32" fmla="*/ 32316 w 1017885"/>
                  <a:gd name="connsiteY32" fmla="*/ 936199 h 1281460"/>
                  <a:gd name="connsiteX33" fmla="*/ 86261 w 1017885"/>
                  <a:gd name="connsiteY33" fmla="*/ 874635 h 1281460"/>
                  <a:gd name="connsiteX34" fmla="*/ 152465 w 1017885"/>
                  <a:gd name="connsiteY34" fmla="*/ 844464 h 1281460"/>
                  <a:gd name="connsiteX35" fmla="*/ 198235 w 1017885"/>
                  <a:gd name="connsiteY35" fmla="*/ 842731 h 1281460"/>
                  <a:gd name="connsiteX0" fmla="*/ 1017886 w 1017885"/>
                  <a:gd name="connsiteY0" fmla="*/ -1 h 1281460"/>
                  <a:gd name="connsiteX1" fmla="*/ 183932 w 1017885"/>
                  <a:gd name="connsiteY1" fmla="*/ 929268 h 1281460"/>
                  <a:gd name="connsiteX2" fmla="*/ 144291 w 1017885"/>
                  <a:gd name="connsiteY2" fmla="*/ 940684 h 1281460"/>
                  <a:gd name="connsiteX3" fmla="*/ 118954 w 1017885"/>
                  <a:gd name="connsiteY3" fmla="*/ 964331 h 1281460"/>
                  <a:gd name="connsiteX4" fmla="*/ 96477 w 1017885"/>
                  <a:gd name="connsiteY4" fmla="*/ 1007548 h 1281460"/>
                  <a:gd name="connsiteX5" fmla="*/ 90756 w 1017885"/>
                  <a:gd name="connsiteY5" fmla="*/ 1092352 h 1281460"/>
                  <a:gd name="connsiteX6" fmla="*/ 108329 w 1017885"/>
                  <a:gd name="connsiteY6" fmla="*/ 1143316 h 1281460"/>
                  <a:gd name="connsiteX7" fmla="*/ 132031 w 1017885"/>
                  <a:gd name="connsiteY7" fmla="*/ 1173486 h 1281460"/>
                  <a:gd name="connsiteX8" fmla="*/ 155734 w 1017885"/>
                  <a:gd name="connsiteY8" fmla="*/ 1188979 h 1281460"/>
                  <a:gd name="connsiteX9" fmla="*/ 207226 w 1017885"/>
                  <a:gd name="connsiteY9" fmla="*/ 1188572 h 1281460"/>
                  <a:gd name="connsiteX10" fmla="*/ 232155 w 1017885"/>
                  <a:gd name="connsiteY10" fmla="*/ 1171448 h 1281460"/>
                  <a:gd name="connsiteX11" fmla="*/ 259127 w 1017885"/>
                  <a:gd name="connsiteY11" fmla="*/ 1132715 h 1281460"/>
                  <a:gd name="connsiteX12" fmla="*/ 273839 w 1017885"/>
                  <a:gd name="connsiteY12" fmla="*/ 1061774 h 1281460"/>
                  <a:gd name="connsiteX13" fmla="*/ 267300 w 1017885"/>
                  <a:gd name="connsiteY13" fmla="*/ 1012848 h 1281460"/>
                  <a:gd name="connsiteX14" fmla="*/ 243189 w 1017885"/>
                  <a:gd name="connsiteY14" fmla="*/ 965146 h 1281460"/>
                  <a:gd name="connsiteX15" fmla="*/ 214991 w 1017885"/>
                  <a:gd name="connsiteY15" fmla="*/ 939461 h 1281460"/>
                  <a:gd name="connsiteX16" fmla="*/ 183932 w 1017885"/>
                  <a:gd name="connsiteY16" fmla="*/ 929268 h 1281460"/>
                  <a:gd name="connsiteX17" fmla="*/ 198235 w 1017885"/>
                  <a:gd name="connsiteY17" fmla="*/ 842731 h 1281460"/>
                  <a:gd name="connsiteX18" fmla="*/ 242780 w 1017885"/>
                  <a:gd name="connsiteY18" fmla="*/ 855065 h 1281460"/>
                  <a:gd name="connsiteX19" fmla="*/ 308984 w 1017885"/>
                  <a:gd name="connsiteY19" fmla="*/ 906436 h 1281460"/>
                  <a:gd name="connsiteX20" fmla="*/ 354755 w 1017885"/>
                  <a:gd name="connsiteY20" fmla="*/ 1001840 h 1281460"/>
                  <a:gd name="connsiteX21" fmla="*/ 360885 w 1017885"/>
                  <a:gd name="connsiteY21" fmla="*/ 1059327 h 1281460"/>
                  <a:gd name="connsiteX22" fmla="*/ 338408 w 1017885"/>
                  <a:gd name="connsiteY22" fmla="*/ 1169817 h 1281460"/>
                  <a:gd name="connsiteX23" fmla="*/ 274656 w 1017885"/>
                  <a:gd name="connsiteY23" fmla="*/ 1250136 h 1281460"/>
                  <a:gd name="connsiteX24" fmla="*/ 206409 w 1017885"/>
                  <a:gd name="connsiteY24" fmla="*/ 1279491 h 1281460"/>
                  <a:gd name="connsiteX25" fmla="*/ 113233 w 1017885"/>
                  <a:gd name="connsiteY25" fmla="*/ 1265629 h 1281460"/>
                  <a:gd name="connsiteX26" fmla="*/ 56836 w 1017885"/>
                  <a:gd name="connsiteY26" fmla="*/ 1221596 h 1281460"/>
                  <a:gd name="connsiteX27" fmla="*/ 9840 w 1017885"/>
                  <a:gd name="connsiteY27" fmla="*/ 1133938 h 1281460"/>
                  <a:gd name="connsiteX28" fmla="*/ 440 w 1017885"/>
                  <a:gd name="connsiteY28" fmla="*/ 1044242 h 1281460"/>
                  <a:gd name="connsiteX29" fmla="*/ 32316 w 1017885"/>
                  <a:gd name="connsiteY29" fmla="*/ 936199 h 1281460"/>
                  <a:gd name="connsiteX30" fmla="*/ 86261 w 1017885"/>
                  <a:gd name="connsiteY30" fmla="*/ 874635 h 1281460"/>
                  <a:gd name="connsiteX31" fmla="*/ 152465 w 1017885"/>
                  <a:gd name="connsiteY31" fmla="*/ 844464 h 1281460"/>
                  <a:gd name="connsiteX32" fmla="*/ 198235 w 1017885"/>
                  <a:gd name="connsiteY32" fmla="*/ 842731 h 128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17885" h="1281460">
                    <a:moveTo>
                      <a:pt x="1017886" y="-1"/>
                    </a:moveTo>
                    <a:close/>
                    <a:moveTo>
                      <a:pt x="183932" y="929268"/>
                    </a:moveTo>
                    <a:cubicBezTo>
                      <a:pt x="169629" y="928860"/>
                      <a:pt x="156551" y="932937"/>
                      <a:pt x="144291" y="940684"/>
                    </a:cubicBezTo>
                    <a:cubicBezTo>
                      <a:pt x="134483" y="946799"/>
                      <a:pt x="125901" y="954954"/>
                      <a:pt x="118954" y="964331"/>
                    </a:cubicBezTo>
                    <a:cubicBezTo>
                      <a:pt x="108737" y="977378"/>
                      <a:pt x="101381" y="991647"/>
                      <a:pt x="96477" y="1007548"/>
                    </a:cubicBezTo>
                    <a:cubicBezTo>
                      <a:pt x="87487" y="1035680"/>
                      <a:pt x="85852" y="1064220"/>
                      <a:pt x="90756" y="1092352"/>
                    </a:cubicBezTo>
                    <a:cubicBezTo>
                      <a:pt x="93208" y="1110291"/>
                      <a:pt x="99338" y="1127415"/>
                      <a:pt x="108329" y="1143316"/>
                    </a:cubicBezTo>
                    <a:cubicBezTo>
                      <a:pt x="114459" y="1154732"/>
                      <a:pt x="121815" y="1164517"/>
                      <a:pt x="132031" y="1173486"/>
                    </a:cubicBezTo>
                    <a:cubicBezTo>
                      <a:pt x="138979" y="1179602"/>
                      <a:pt x="147152" y="1185310"/>
                      <a:pt x="155734" y="1188979"/>
                    </a:cubicBezTo>
                    <a:cubicBezTo>
                      <a:pt x="172489" y="1195910"/>
                      <a:pt x="189653" y="1195910"/>
                      <a:pt x="207226" y="1188572"/>
                    </a:cubicBezTo>
                    <a:cubicBezTo>
                      <a:pt x="216625" y="1184494"/>
                      <a:pt x="224390" y="1178379"/>
                      <a:pt x="232155" y="1171448"/>
                    </a:cubicBezTo>
                    <a:cubicBezTo>
                      <a:pt x="243189" y="1160440"/>
                      <a:pt x="252179" y="1147393"/>
                      <a:pt x="259127" y="1132715"/>
                    </a:cubicBezTo>
                    <a:cubicBezTo>
                      <a:pt x="268935" y="1110291"/>
                      <a:pt x="273430" y="1086236"/>
                      <a:pt x="273839" y="1061774"/>
                    </a:cubicBezTo>
                    <a:cubicBezTo>
                      <a:pt x="273839" y="1044650"/>
                      <a:pt x="271387" y="1028749"/>
                      <a:pt x="267300" y="1012848"/>
                    </a:cubicBezTo>
                    <a:cubicBezTo>
                      <a:pt x="261987" y="995725"/>
                      <a:pt x="254631" y="979416"/>
                      <a:pt x="243189" y="965146"/>
                    </a:cubicBezTo>
                    <a:cubicBezTo>
                      <a:pt x="235833" y="954546"/>
                      <a:pt x="226433" y="945576"/>
                      <a:pt x="214991" y="939461"/>
                    </a:cubicBezTo>
                    <a:cubicBezTo>
                      <a:pt x="206000" y="933753"/>
                      <a:pt x="194966" y="930083"/>
                      <a:pt x="183932" y="929268"/>
                    </a:cubicBezTo>
                    <a:close/>
                    <a:moveTo>
                      <a:pt x="198235" y="842731"/>
                    </a:moveTo>
                    <a:cubicBezTo>
                      <a:pt x="213356" y="844464"/>
                      <a:pt x="228272" y="848541"/>
                      <a:pt x="242780" y="855065"/>
                    </a:cubicBezTo>
                    <a:cubicBezTo>
                      <a:pt x="268935" y="866888"/>
                      <a:pt x="291003" y="884420"/>
                      <a:pt x="308984" y="906436"/>
                    </a:cubicBezTo>
                    <a:cubicBezTo>
                      <a:pt x="331461" y="934568"/>
                      <a:pt x="346581" y="966777"/>
                      <a:pt x="354755" y="1001840"/>
                    </a:cubicBezTo>
                    <a:cubicBezTo>
                      <a:pt x="359250" y="1021818"/>
                      <a:pt x="361702" y="1041796"/>
                      <a:pt x="360885" y="1059327"/>
                    </a:cubicBezTo>
                    <a:cubicBezTo>
                      <a:pt x="361702" y="1099691"/>
                      <a:pt x="353937" y="1135161"/>
                      <a:pt x="338408" y="1169817"/>
                    </a:cubicBezTo>
                    <a:cubicBezTo>
                      <a:pt x="323287" y="1201618"/>
                      <a:pt x="302854" y="1228935"/>
                      <a:pt x="274656" y="1250136"/>
                    </a:cubicBezTo>
                    <a:cubicBezTo>
                      <a:pt x="253814" y="1265221"/>
                      <a:pt x="231337" y="1275006"/>
                      <a:pt x="206409" y="1279491"/>
                    </a:cubicBezTo>
                    <a:cubicBezTo>
                      <a:pt x="173715" y="1284383"/>
                      <a:pt x="142657" y="1280306"/>
                      <a:pt x="113233" y="1265629"/>
                    </a:cubicBezTo>
                    <a:cubicBezTo>
                      <a:pt x="91165" y="1254621"/>
                      <a:pt x="72366" y="1240351"/>
                      <a:pt x="56836" y="1221596"/>
                    </a:cubicBezTo>
                    <a:cubicBezTo>
                      <a:pt x="34360" y="1195910"/>
                      <a:pt x="19239" y="1166555"/>
                      <a:pt x="9840" y="1133938"/>
                    </a:cubicBezTo>
                    <a:cubicBezTo>
                      <a:pt x="1666" y="1104583"/>
                      <a:pt x="-1194" y="1074820"/>
                      <a:pt x="440" y="1044242"/>
                    </a:cubicBezTo>
                    <a:cubicBezTo>
                      <a:pt x="3710" y="1006325"/>
                      <a:pt x="13109" y="970039"/>
                      <a:pt x="32316" y="936199"/>
                    </a:cubicBezTo>
                    <a:cubicBezTo>
                      <a:pt x="46211" y="912552"/>
                      <a:pt x="63784" y="891351"/>
                      <a:pt x="86261" y="874635"/>
                    </a:cubicBezTo>
                    <a:cubicBezTo>
                      <a:pt x="105877" y="859549"/>
                      <a:pt x="128353" y="848949"/>
                      <a:pt x="152465" y="844464"/>
                    </a:cubicBezTo>
                    <a:cubicBezTo>
                      <a:pt x="167790" y="841610"/>
                      <a:pt x="183115" y="840999"/>
                      <a:pt x="198235" y="842731"/>
                    </a:cubicBezTo>
                    <a:close/>
                  </a:path>
                </a:pathLst>
              </a:custGeom>
              <a:solidFill>
                <a:schemeClr val="accent1"/>
              </a:solidFill>
              <a:ln>
                <a:noFill/>
              </a:ln>
              <a:effectLst/>
              <a:extLst/>
            </p:spPr>
            <p:txBody>
              <a:bodyPr wrap="square" anchor="ctr">
                <a:noAutofit/>
              </a:bodyPr>
              <a:lstStyle/>
              <a:p>
                <a:pPr algn="ctr"/>
                <a:endParaRPr lang="en-US"/>
              </a:p>
            </p:txBody>
          </p:sp>
          <p:grpSp>
            <p:nvGrpSpPr>
              <p:cNvPr id="316" name="Group 315">
                <a:extLst>
                  <a:ext uri="{FF2B5EF4-FFF2-40B4-BE49-F238E27FC236}">
                    <a16:creationId xmlns:a16="http://schemas.microsoft.com/office/drawing/2014/main" id="{B7B0CE10-00FC-6F42-9B2E-0C194940374D}"/>
                  </a:ext>
                </a:extLst>
              </p:cNvPr>
              <p:cNvGrpSpPr/>
              <p:nvPr/>
            </p:nvGrpSpPr>
            <p:grpSpPr>
              <a:xfrm>
                <a:off x="1063897" y="3896365"/>
                <a:ext cx="1227094" cy="406148"/>
                <a:chOff x="1063897" y="3896365"/>
                <a:chExt cx="1227094" cy="406148"/>
              </a:xfrm>
            </p:grpSpPr>
            <p:sp>
              <p:nvSpPr>
                <p:cNvPr id="318" name="Freeform 364">
                  <a:extLst>
                    <a:ext uri="{FF2B5EF4-FFF2-40B4-BE49-F238E27FC236}">
                      <a16:creationId xmlns:a16="http://schemas.microsoft.com/office/drawing/2014/main" id="{080D66B6-522C-2946-A1C2-0E0FDB556D33}"/>
                    </a:ext>
                  </a:extLst>
                </p:cNvPr>
                <p:cNvSpPr>
                  <a:spLocks noChangeArrowheads="1"/>
                </p:cNvSpPr>
                <p:nvPr/>
              </p:nvSpPr>
              <p:spPr bwMode="auto">
                <a:xfrm>
                  <a:off x="1552805" y="3897251"/>
                  <a:ext cx="372330" cy="405262"/>
                </a:xfrm>
                <a:custGeom>
                  <a:avLst/>
                  <a:gdLst>
                    <a:gd name="connsiteX0" fmla="*/ 927272 w 1105087"/>
                    <a:gd name="connsiteY0" fmla="*/ 1149276 h 1501468"/>
                    <a:gd name="connsiteX1" fmla="*/ 887632 w 1105087"/>
                    <a:gd name="connsiteY1" fmla="*/ 1160692 h 1501468"/>
                    <a:gd name="connsiteX2" fmla="*/ 862294 w 1105087"/>
                    <a:gd name="connsiteY2" fmla="*/ 1184339 h 1501468"/>
                    <a:gd name="connsiteX3" fmla="*/ 839818 w 1105087"/>
                    <a:gd name="connsiteY3" fmla="*/ 1227556 h 1501468"/>
                    <a:gd name="connsiteX4" fmla="*/ 834096 w 1105087"/>
                    <a:gd name="connsiteY4" fmla="*/ 1312360 h 1501468"/>
                    <a:gd name="connsiteX5" fmla="*/ 851669 w 1105087"/>
                    <a:gd name="connsiteY5" fmla="*/ 1363324 h 1501468"/>
                    <a:gd name="connsiteX6" fmla="*/ 875372 w 1105087"/>
                    <a:gd name="connsiteY6" fmla="*/ 1393494 h 1501468"/>
                    <a:gd name="connsiteX7" fmla="*/ 899074 w 1105087"/>
                    <a:gd name="connsiteY7" fmla="*/ 1408987 h 1501468"/>
                    <a:gd name="connsiteX8" fmla="*/ 950566 w 1105087"/>
                    <a:gd name="connsiteY8" fmla="*/ 1408580 h 1501468"/>
                    <a:gd name="connsiteX9" fmla="*/ 975495 w 1105087"/>
                    <a:gd name="connsiteY9" fmla="*/ 1391456 h 1501468"/>
                    <a:gd name="connsiteX10" fmla="*/ 1002467 w 1105087"/>
                    <a:gd name="connsiteY10" fmla="*/ 1352723 h 1501468"/>
                    <a:gd name="connsiteX11" fmla="*/ 1017179 w 1105087"/>
                    <a:gd name="connsiteY11" fmla="*/ 1281782 h 1501468"/>
                    <a:gd name="connsiteX12" fmla="*/ 1010640 w 1105087"/>
                    <a:gd name="connsiteY12" fmla="*/ 1232856 h 1501468"/>
                    <a:gd name="connsiteX13" fmla="*/ 986529 w 1105087"/>
                    <a:gd name="connsiteY13" fmla="*/ 1185154 h 1501468"/>
                    <a:gd name="connsiteX14" fmla="*/ 958331 w 1105087"/>
                    <a:gd name="connsiteY14" fmla="*/ 1159469 h 1501468"/>
                    <a:gd name="connsiteX15" fmla="*/ 927272 w 1105087"/>
                    <a:gd name="connsiteY15" fmla="*/ 1149276 h 1501468"/>
                    <a:gd name="connsiteX16" fmla="*/ 183932 w 1105087"/>
                    <a:gd name="connsiteY16" fmla="*/ 1149276 h 1501468"/>
                    <a:gd name="connsiteX17" fmla="*/ 144291 w 1105087"/>
                    <a:gd name="connsiteY17" fmla="*/ 1160692 h 1501468"/>
                    <a:gd name="connsiteX18" fmla="*/ 118954 w 1105087"/>
                    <a:gd name="connsiteY18" fmla="*/ 1184339 h 1501468"/>
                    <a:gd name="connsiteX19" fmla="*/ 96477 w 1105087"/>
                    <a:gd name="connsiteY19" fmla="*/ 1227556 h 1501468"/>
                    <a:gd name="connsiteX20" fmla="*/ 90756 w 1105087"/>
                    <a:gd name="connsiteY20" fmla="*/ 1312360 h 1501468"/>
                    <a:gd name="connsiteX21" fmla="*/ 108329 w 1105087"/>
                    <a:gd name="connsiteY21" fmla="*/ 1363324 h 1501468"/>
                    <a:gd name="connsiteX22" fmla="*/ 132031 w 1105087"/>
                    <a:gd name="connsiteY22" fmla="*/ 1393494 h 1501468"/>
                    <a:gd name="connsiteX23" fmla="*/ 155734 w 1105087"/>
                    <a:gd name="connsiteY23" fmla="*/ 1408987 h 1501468"/>
                    <a:gd name="connsiteX24" fmla="*/ 207226 w 1105087"/>
                    <a:gd name="connsiteY24" fmla="*/ 1408580 h 1501468"/>
                    <a:gd name="connsiteX25" fmla="*/ 232155 w 1105087"/>
                    <a:gd name="connsiteY25" fmla="*/ 1391456 h 1501468"/>
                    <a:gd name="connsiteX26" fmla="*/ 259127 w 1105087"/>
                    <a:gd name="connsiteY26" fmla="*/ 1352723 h 1501468"/>
                    <a:gd name="connsiteX27" fmla="*/ 273839 w 1105087"/>
                    <a:gd name="connsiteY27" fmla="*/ 1281782 h 1501468"/>
                    <a:gd name="connsiteX28" fmla="*/ 267300 w 1105087"/>
                    <a:gd name="connsiteY28" fmla="*/ 1232856 h 1501468"/>
                    <a:gd name="connsiteX29" fmla="*/ 243189 w 1105087"/>
                    <a:gd name="connsiteY29" fmla="*/ 1185154 h 1501468"/>
                    <a:gd name="connsiteX30" fmla="*/ 214991 w 1105087"/>
                    <a:gd name="connsiteY30" fmla="*/ 1159469 h 1501468"/>
                    <a:gd name="connsiteX31" fmla="*/ 183932 w 1105087"/>
                    <a:gd name="connsiteY31" fmla="*/ 1149276 h 1501468"/>
                    <a:gd name="connsiteX32" fmla="*/ 941576 w 1105087"/>
                    <a:gd name="connsiteY32" fmla="*/ 1062739 h 1501468"/>
                    <a:gd name="connsiteX33" fmla="*/ 986120 w 1105087"/>
                    <a:gd name="connsiteY33" fmla="*/ 1075073 h 1501468"/>
                    <a:gd name="connsiteX34" fmla="*/ 1052325 w 1105087"/>
                    <a:gd name="connsiteY34" fmla="*/ 1126444 h 1501468"/>
                    <a:gd name="connsiteX35" fmla="*/ 1098095 w 1105087"/>
                    <a:gd name="connsiteY35" fmla="*/ 1221848 h 1501468"/>
                    <a:gd name="connsiteX36" fmla="*/ 1104225 w 1105087"/>
                    <a:gd name="connsiteY36" fmla="*/ 1279335 h 1501468"/>
                    <a:gd name="connsiteX37" fmla="*/ 1081749 w 1105087"/>
                    <a:gd name="connsiteY37" fmla="*/ 1389825 h 1501468"/>
                    <a:gd name="connsiteX38" fmla="*/ 1017996 w 1105087"/>
                    <a:gd name="connsiteY38" fmla="*/ 1470144 h 1501468"/>
                    <a:gd name="connsiteX39" fmla="*/ 949749 w 1105087"/>
                    <a:gd name="connsiteY39" fmla="*/ 1499499 h 1501468"/>
                    <a:gd name="connsiteX40" fmla="*/ 856573 w 1105087"/>
                    <a:gd name="connsiteY40" fmla="*/ 1485637 h 1501468"/>
                    <a:gd name="connsiteX41" fmla="*/ 800177 w 1105087"/>
                    <a:gd name="connsiteY41" fmla="*/ 1441604 h 1501468"/>
                    <a:gd name="connsiteX42" fmla="*/ 753180 w 1105087"/>
                    <a:gd name="connsiteY42" fmla="*/ 1353946 h 1501468"/>
                    <a:gd name="connsiteX43" fmla="*/ 743781 w 1105087"/>
                    <a:gd name="connsiteY43" fmla="*/ 1264250 h 1501468"/>
                    <a:gd name="connsiteX44" fmla="*/ 775657 w 1105087"/>
                    <a:gd name="connsiteY44" fmla="*/ 1156207 h 1501468"/>
                    <a:gd name="connsiteX45" fmla="*/ 829601 w 1105087"/>
                    <a:gd name="connsiteY45" fmla="*/ 1094643 h 1501468"/>
                    <a:gd name="connsiteX46" fmla="*/ 895805 w 1105087"/>
                    <a:gd name="connsiteY46" fmla="*/ 1064472 h 1501468"/>
                    <a:gd name="connsiteX47" fmla="*/ 941576 w 1105087"/>
                    <a:gd name="connsiteY47" fmla="*/ 1062739 h 1501468"/>
                    <a:gd name="connsiteX48" fmla="*/ 198235 w 1105087"/>
                    <a:gd name="connsiteY48" fmla="*/ 1062739 h 1501468"/>
                    <a:gd name="connsiteX49" fmla="*/ 242780 w 1105087"/>
                    <a:gd name="connsiteY49" fmla="*/ 1075073 h 1501468"/>
                    <a:gd name="connsiteX50" fmla="*/ 308984 w 1105087"/>
                    <a:gd name="connsiteY50" fmla="*/ 1126444 h 1501468"/>
                    <a:gd name="connsiteX51" fmla="*/ 354755 w 1105087"/>
                    <a:gd name="connsiteY51" fmla="*/ 1221848 h 1501468"/>
                    <a:gd name="connsiteX52" fmla="*/ 360885 w 1105087"/>
                    <a:gd name="connsiteY52" fmla="*/ 1279335 h 1501468"/>
                    <a:gd name="connsiteX53" fmla="*/ 338408 w 1105087"/>
                    <a:gd name="connsiteY53" fmla="*/ 1389825 h 1501468"/>
                    <a:gd name="connsiteX54" fmla="*/ 274656 w 1105087"/>
                    <a:gd name="connsiteY54" fmla="*/ 1470144 h 1501468"/>
                    <a:gd name="connsiteX55" fmla="*/ 206409 w 1105087"/>
                    <a:gd name="connsiteY55" fmla="*/ 1499499 h 1501468"/>
                    <a:gd name="connsiteX56" fmla="*/ 113233 w 1105087"/>
                    <a:gd name="connsiteY56" fmla="*/ 1485637 h 1501468"/>
                    <a:gd name="connsiteX57" fmla="*/ 56836 w 1105087"/>
                    <a:gd name="connsiteY57" fmla="*/ 1441604 h 1501468"/>
                    <a:gd name="connsiteX58" fmla="*/ 9840 w 1105087"/>
                    <a:gd name="connsiteY58" fmla="*/ 1353946 h 1501468"/>
                    <a:gd name="connsiteX59" fmla="*/ 440 w 1105087"/>
                    <a:gd name="connsiteY59" fmla="*/ 1264250 h 1501468"/>
                    <a:gd name="connsiteX60" fmla="*/ 32316 w 1105087"/>
                    <a:gd name="connsiteY60" fmla="*/ 1156207 h 1501468"/>
                    <a:gd name="connsiteX61" fmla="*/ 86261 w 1105087"/>
                    <a:gd name="connsiteY61" fmla="*/ 1094643 h 1501468"/>
                    <a:gd name="connsiteX62" fmla="*/ 152465 w 1105087"/>
                    <a:gd name="connsiteY62" fmla="*/ 1064472 h 1501468"/>
                    <a:gd name="connsiteX63" fmla="*/ 198235 w 1105087"/>
                    <a:gd name="connsiteY63" fmla="*/ 1062739 h 1501468"/>
                    <a:gd name="connsiteX64" fmla="*/ 688148 w 1105087"/>
                    <a:gd name="connsiteY64" fmla="*/ 626617 h 1501468"/>
                    <a:gd name="connsiteX65" fmla="*/ 648507 w 1105087"/>
                    <a:gd name="connsiteY65" fmla="*/ 638032 h 1501468"/>
                    <a:gd name="connsiteX66" fmla="*/ 623170 w 1105087"/>
                    <a:gd name="connsiteY66" fmla="*/ 661680 h 1501468"/>
                    <a:gd name="connsiteX67" fmla="*/ 600693 w 1105087"/>
                    <a:gd name="connsiteY67" fmla="*/ 704897 h 1501468"/>
                    <a:gd name="connsiteX68" fmla="*/ 594972 w 1105087"/>
                    <a:gd name="connsiteY68" fmla="*/ 789701 h 1501468"/>
                    <a:gd name="connsiteX69" fmla="*/ 612545 w 1105087"/>
                    <a:gd name="connsiteY69" fmla="*/ 840664 h 1501468"/>
                    <a:gd name="connsiteX70" fmla="*/ 636247 w 1105087"/>
                    <a:gd name="connsiteY70" fmla="*/ 870835 h 1501468"/>
                    <a:gd name="connsiteX71" fmla="*/ 659950 w 1105087"/>
                    <a:gd name="connsiteY71" fmla="*/ 886328 h 1501468"/>
                    <a:gd name="connsiteX72" fmla="*/ 711442 w 1105087"/>
                    <a:gd name="connsiteY72" fmla="*/ 885920 h 1501468"/>
                    <a:gd name="connsiteX73" fmla="*/ 736371 w 1105087"/>
                    <a:gd name="connsiteY73" fmla="*/ 868796 h 1501468"/>
                    <a:gd name="connsiteX74" fmla="*/ 763343 w 1105087"/>
                    <a:gd name="connsiteY74" fmla="*/ 830064 h 1501468"/>
                    <a:gd name="connsiteX75" fmla="*/ 778055 w 1105087"/>
                    <a:gd name="connsiteY75" fmla="*/ 759122 h 1501468"/>
                    <a:gd name="connsiteX76" fmla="*/ 771516 w 1105087"/>
                    <a:gd name="connsiteY76" fmla="*/ 710197 h 1501468"/>
                    <a:gd name="connsiteX77" fmla="*/ 747405 w 1105087"/>
                    <a:gd name="connsiteY77" fmla="*/ 662495 h 1501468"/>
                    <a:gd name="connsiteX78" fmla="*/ 719207 w 1105087"/>
                    <a:gd name="connsiteY78" fmla="*/ 636809 h 1501468"/>
                    <a:gd name="connsiteX79" fmla="*/ 688148 w 1105087"/>
                    <a:gd name="connsiteY79" fmla="*/ 626617 h 1501468"/>
                    <a:gd name="connsiteX80" fmla="*/ 702451 w 1105087"/>
                    <a:gd name="connsiteY80" fmla="*/ 540080 h 1501468"/>
                    <a:gd name="connsiteX81" fmla="*/ 746996 w 1105087"/>
                    <a:gd name="connsiteY81" fmla="*/ 552413 h 1501468"/>
                    <a:gd name="connsiteX82" fmla="*/ 813201 w 1105087"/>
                    <a:gd name="connsiteY82" fmla="*/ 603785 h 1501468"/>
                    <a:gd name="connsiteX83" fmla="*/ 858971 w 1105087"/>
                    <a:gd name="connsiteY83" fmla="*/ 699189 h 1501468"/>
                    <a:gd name="connsiteX84" fmla="*/ 865101 w 1105087"/>
                    <a:gd name="connsiteY84" fmla="*/ 756676 h 1501468"/>
                    <a:gd name="connsiteX85" fmla="*/ 842625 w 1105087"/>
                    <a:gd name="connsiteY85" fmla="*/ 867166 h 1501468"/>
                    <a:gd name="connsiteX86" fmla="*/ 778872 w 1105087"/>
                    <a:gd name="connsiteY86" fmla="*/ 947484 h 1501468"/>
                    <a:gd name="connsiteX87" fmla="*/ 710625 w 1105087"/>
                    <a:gd name="connsiteY87" fmla="*/ 976840 h 1501468"/>
                    <a:gd name="connsiteX88" fmla="*/ 617449 w 1105087"/>
                    <a:gd name="connsiteY88" fmla="*/ 962977 h 1501468"/>
                    <a:gd name="connsiteX89" fmla="*/ 561052 w 1105087"/>
                    <a:gd name="connsiteY89" fmla="*/ 918945 h 1501468"/>
                    <a:gd name="connsiteX90" fmla="*/ 514056 w 1105087"/>
                    <a:gd name="connsiteY90" fmla="*/ 831287 h 1501468"/>
                    <a:gd name="connsiteX91" fmla="*/ 504656 w 1105087"/>
                    <a:gd name="connsiteY91" fmla="*/ 741591 h 1501468"/>
                    <a:gd name="connsiteX92" fmla="*/ 536532 w 1105087"/>
                    <a:gd name="connsiteY92" fmla="*/ 633548 h 1501468"/>
                    <a:gd name="connsiteX93" fmla="*/ 590477 w 1105087"/>
                    <a:gd name="connsiteY93" fmla="*/ 571983 h 1501468"/>
                    <a:gd name="connsiteX94" fmla="*/ 656681 w 1105087"/>
                    <a:gd name="connsiteY94" fmla="*/ 541813 h 1501468"/>
                    <a:gd name="connsiteX95" fmla="*/ 702451 w 1105087"/>
                    <a:gd name="connsiteY95" fmla="*/ 540080 h 1501468"/>
                    <a:gd name="connsiteX96" fmla="*/ 927979 w 1105087"/>
                    <a:gd name="connsiteY96" fmla="*/ 87502 h 1501468"/>
                    <a:gd name="connsiteX97" fmla="*/ 888339 w 1105087"/>
                    <a:gd name="connsiteY97" fmla="*/ 98917 h 1501468"/>
                    <a:gd name="connsiteX98" fmla="*/ 863001 w 1105087"/>
                    <a:gd name="connsiteY98" fmla="*/ 122565 h 1501468"/>
                    <a:gd name="connsiteX99" fmla="*/ 840525 w 1105087"/>
                    <a:gd name="connsiteY99" fmla="*/ 165782 h 1501468"/>
                    <a:gd name="connsiteX100" fmla="*/ 834803 w 1105087"/>
                    <a:gd name="connsiteY100" fmla="*/ 250586 h 1501468"/>
                    <a:gd name="connsiteX101" fmla="*/ 852376 w 1105087"/>
                    <a:gd name="connsiteY101" fmla="*/ 301549 h 1501468"/>
                    <a:gd name="connsiteX102" fmla="*/ 876079 w 1105087"/>
                    <a:gd name="connsiteY102" fmla="*/ 331720 h 1501468"/>
                    <a:gd name="connsiteX103" fmla="*/ 899781 w 1105087"/>
                    <a:gd name="connsiteY103" fmla="*/ 347213 h 1501468"/>
                    <a:gd name="connsiteX104" fmla="*/ 951273 w 1105087"/>
                    <a:gd name="connsiteY104" fmla="*/ 346805 h 1501468"/>
                    <a:gd name="connsiteX105" fmla="*/ 976202 w 1105087"/>
                    <a:gd name="connsiteY105" fmla="*/ 329681 h 1501468"/>
                    <a:gd name="connsiteX106" fmla="*/ 1003174 w 1105087"/>
                    <a:gd name="connsiteY106" fmla="*/ 290949 h 1501468"/>
                    <a:gd name="connsiteX107" fmla="*/ 1017886 w 1105087"/>
                    <a:gd name="connsiteY107" fmla="*/ 220007 h 1501468"/>
                    <a:gd name="connsiteX108" fmla="*/ 1011347 w 1105087"/>
                    <a:gd name="connsiteY108" fmla="*/ 171082 h 1501468"/>
                    <a:gd name="connsiteX109" fmla="*/ 987236 w 1105087"/>
                    <a:gd name="connsiteY109" fmla="*/ 123380 h 1501468"/>
                    <a:gd name="connsiteX110" fmla="*/ 959038 w 1105087"/>
                    <a:gd name="connsiteY110" fmla="*/ 97694 h 1501468"/>
                    <a:gd name="connsiteX111" fmla="*/ 927979 w 1105087"/>
                    <a:gd name="connsiteY111" fmla="*/ 87502 h 1501468"/>
                    <a:gd name="connsiteX112" fmla="*/ 942283 w 1105087"/>
                    <a:gd name="connsiteY112" fmla="*/ 965 h 1501468"/>
                    <a:gd name="connsiteX113" fmla="*/ 986827 w 1105087"/>
                    <a:gd name="connsiteY113" fmla="*/ 13298 h 1501468"/>
                    <a:gd name="connsiteX114" fmla="*/ 1053032 w 1105087"/>
                    <a:gd name="connsiteY114" fmla="*/ 64670 h 1501468"/>
                    <a:gd name="connsiteX115" fmla="*/ 1098802 w 1105087"/>
                    <a:gd name="connsiteY115" fmla="*/ 160074 h 1501468"/>
                    <a:gd name="connsiteX116" fmla="*/ 1104932 w 1105087"/>
                    <a:gd name="connsiteY116" fmla="*/ 217561 h 1501468"/>
                    <a:gd name="connsiteX117" fmla="*/ 1082456 w 1105087"/>
                    <a:gd name="connsiteY117" fmla="*/ 328051 h 1501468"/>
                    <a:gd name="connsiteX118" fmla="*/ 1018703 w 1105087"/>
                    <a:gd name="connsiteY118" fmla="*/ 408370 h 1501468"/>
                    <a:gd name="connsiteX119" fmla="*/ 950456 w 1105087"/>
                    <a:gd name="connsiteY119" fmla="*/ 437725 h 1501468"/>
                    <a:gd name="connsiteX120" fmla="*/ 857280 w 1105087"/>
                    <a:gd name="connsiteY120" fmla="*/ 423863 h 1501468"/>
                    <a:gd name="connsiteX121" fmla="*/ 800884 w 1105087"/>
                    <a:gd name="connsiteY121" fmla="*/ 379830 h 1501468"/>
                    <a:gd name="connsiteX122" fmla="*/ 753887 w 1105087"/>
                    <a:gd name="connsiteY122" fmla="*/ 292172 h 1501468"/>
                    <a:gd name="connsiteX123" fmla="*/ 744488 w 1105087"/>
                    <a:gd name="connsiteY123" fmla="*/ 202476 h 1501468"/>
                    <a:gd name="connsiteX124" fmla="*/ 776364 w 1105087"/>
                    <a:gd name="connsiteY124" fmla="*/ 94433 h 1501468"/>
                    <a:gd name="connsiteX125" fmla="*/ 830308 w 1105087"/>
                    <a:gd name="connsiteY125" fmla="*/ 32868 h 1501468"/>
                    <a:gd name="connsiteX126" fmla="*/ 896512 w 1105087"/>
                    <a:gd name="connsiteY126" fmla="*/ 2698 h 1501468"/>
                    <a:gd name="connsiteX127" fmla="*/ 942283 w 1105087"/>
                    <a:gd name="connsiteY127" fmla="*/ 965 h 150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105087" h="1501468">
                      <a:moveTo>
                        <a:pt x="927272" y="1149276"/>
                      </a:moveTo>
                      <a:cubicBezTo>
                        <a:pt x="912969" y="1148868"/>
                        <a:pt x="899892" y="1152945"/>
                        <a:pt x="887632" y="1160692"/>
                      </a:cubicBezTo>
                      <a:cubicBezTo>
                        <a:pt x="877824" y="1166807"/>
                        <a:pt x="869242" y="1174962"/>
                        <a:pt x="862294" y="1184339"/>
                      </a:cubicBezTo>
                      <a:cubicBezTo>
                        <a:pt x="852078" y="1197386"/>
                        <a:pt x="844722" y="1211655"/>
                        <a:pt x="839818" y="1227556"/>
                      </a:cubicBezTo>
                      <a:cubicBezTo>
                        <a:pt x="830827" y="1255688"/>
                        <a:pt x="829192" y="1284228"/>
                        <a:pt x="834096" y="1312360"/>
                      </a:cubicBezTo>
                      <a:cubicBezTo>
                        <a:pt x="836548" y="1330299"/>
                        <a:pt x="842678" y="1347423"/>
                        <a:pt x="851669" y="1363324"/>
                      </a:cubicBezTo>
                      <a:cubicBezTo>
                        <a:pt x="857799" y="1374740"/>
                        <a:pt x="865155" y="1384525"/>
                        <a:pt x="875372" y="1393494"/>
                      </a:cubicBezTo>
                      <a:cubicBezTo>
                        <a:pt x="882319" y="1399610"/>
                        <a:pt x="890492" y="1405318"/>
                        <a:pt x="899074" y="1408987"/>
                      </a:cubicBezTo>
                      <a:cubicBezTo>
                        <a:pt x="915830" y="1415918"/>
                        <a:pt x="932994" y="1415918"/>
                        <a:pt x="950566" y="1408580"/>
                      </a:cubicBezTo>
                      <a:cubicBezTo>
                        <a:pt x="959966" y="1404502"/>
                        <a:pt x="967730" y="1398387"/>
                        <a:pt x="975495" y="1391456"/>
                      </a:cubicBezTo>
                      <a:cubicBezTo>
                        <a:pt x="986529" y="1380448"/>
                        <a:pt x="995520" y="1367401"/>
                        <a:pt x="1002467" y="1352723"/>
                      </a:cubicBezTo>
                      <a:cubicBezTo>
                        <a:pt x="1012275" y="1330299"/>
                        <a:pt x="1016770" y="1306244"/>
                        <a:pt x="1017179" y="1281782"/>
                      </a:cubicBezTo>
                      <a:cubicBezTo>
                        <a:pt x="1017179" y="1264658"/>
                        <a:pt x="1014727" y="1248757"/>
                        <a:pt x="1010640" y="1232856"/>
                      </a:cubicBezTo>
                      <a:cubicBezTo>
                        <a:pt x="1005328" y="1215733"/>
                        <a:pt x="997972" y="1199424"/>
                        <a:pt x="986529" y="1185154"/>
                      </a:cubicBezTo>
                      <a:cubicBezTo>
                        <a:pt x="979173" y="1174554"/>
                        <a:pt x="969774" y="1165584"/>
                        <a:pt x="958331" y="1159469"/>
                      </a:cubicBezTo>
                      <a:cubicBezTo>
                        <a:pt x="949340" y="1153761"/>
                        <a:pt x="938306" y="1150091"/>
                        <a:pt x="927272" y="1149276"/>
                      </a:cubicBezTo>
                      <a:close/>
                      <a:moveTo>
                        <a:pt x="183932" y="1149276"/>
                      </a:moveTo>
                      <a:cubicBezTo>
                        <a:pt x="169629" y="1148868"/>
                        <a:pt x="156551" y="1152945"/>
                        <a:pt x="144291" y="1160692"/>
                      </a:cubicBezTo>
                      <a:cubicBezTo>
                        <a:pt x="134483" y="1166807"/>
                        <a:pt x="125901" y="1174962"/>
                        <a:pt x="118954" y="1184339"/>
                      </a:cubicBezTo>
                      <a:cubicBezTo>
                        <a:pt x="108737" y="1197386"/>
                        <a:pt x="101381" y="1211655"/>
                        <a:pt x="96477" y="1227556"/>
                      </a:cubicBezTo>
                      <a:cubicBezTo>
                        <a:pt x="87487" y="1255688"/>
                        <a:pt x="85852" y="1284228"/>
                        <a:pt x="90756" y="1312360"/>
                      </a:cubicBezTo>
                      <a:cubicBezTo>
                        <a:pt x="93208" y="1330299"/>
                        <a:pt x="99338" y="1347423"/>
                        <a:pt x="108329" y="1363324"/>
                      </a:cubicBezTo>
                      <a:cubicBezTo>
                        <a:pt x="114459" y="1374740"/>
                        <a:pt x="121815" y="1384525"/>
                        <a:pt x="132031" y="1393494"/>
                      </a:cubicBezTo>
                      <a:cubicBezTo>
                        <a:pt x="138979" y="1399610"/>
                        <a:pt x="147152" y="1405318"/>
                        <a:pt x="155734" y="1408987"/>
                      </a:cubicBezTo>
                      <a:cubicBezTo>
                        <a:pt x="172489" y="1415918"/>
                        <a:pt x="189653" y="1415918"/>
                        <a:pt x="207226" y="1408580"/>
                      </a:cubicBezTo>
                      <a:cubicBezTo>
                        <a:pt x="216625" y="1404502"/>
                        <a:pt x="224390" y="1398387"/>
                        <a:pt x="232155" y="1391456"/>
                      </a:cubicBezTo>
                      <a:cubicBezTo>
                        <a:pt x="243189" y="1380448"/>
                        <a:pt x="252179" y="1367401"/>
                        <a:pt x="259127" y="1352723"/>
                      </a:cubicBezTo>
                      <a:cubicBezTo>
                        <a:pt x="268935" y="1330299"/>
                        <a:pt x="273430" y="1306244"/>
                        <a:pt x="273839" y="1281782"/>
                      </a:cubicBezTo>
                      <a:cubicBezTo>
                        <a:pt x="273839" y="1264658"/>
                        <a:pt x="271387" y="1248757"/>
                        <a:pt x="267300" y="1232856"/>
                      </a:cubicBezTo>
                      <a:cubicBezTo>
                        <a:pt x="261987" y="1215733"/>
                        <a:pt x="254631" y="1199424"/>
                        <a:pt x="243189" y="1185154"/>
                      </a:cubicBezTo>
                      <a:cubicBezTo>
                        <a:pt x="235833" y="1174554"/>
                        <a:pt x="226433" y="1165584"/>
                        <a:pt x="214991" y="1159469"/>
                      </a:cubicBezTo>
                      <a:cubicBezTo>
                        <a:pt x="206000" y="1153761"/>
                        <a:pt x="194966" y="1150091"/>
                        <a:pt x="183932" y="1149276"/>
                      </a:cubicBezTo>
                      <a:close/>
                      <a:moveTo>
                        <a:pt x="941576" y="1062739"/>
                      </a:moveTo>
                      <a:cubicBezTo>
                        <a:pt x="956697" y="1064472"/>
                        <a:pt x="971613" y="1068549"/>
                        <a:pt x="986120" y="1075073"/>
                      </a:cubicBezTo>
                      <a:cubicBezTo>
                        <a:pt x="1012275" y="1086896"/>
                        <a:pt x="1034343" y="1104428"/>
                        <a:pt x="1052325" y="1126444"/>
                      </a:cubicBezTo>
                      <a:cubicBezTo>
                        <a:pt x="1074801" y="1154576"/>
                        <a:pt x="1089922" y="1186785"/>
                        <a:pt x="1098095" y="1221848"/>
                      </a:cubicBezTo>
                      <a:cubicBezTo>
                        <a:pt x="1102591" y="1241826"/>
                        <a:pt x="1105043" y="1261804"/>
                        <a:pt x="1104225" y="1279335"/>
                      </a:cubicBezTo>
                      <a:cubicBezTo>
                        <a:pt x="1105043" y="1319699"/>
                        <a:pt x="1097278" y="1355169"/>
                        <a:pt x="1081749" y="1389825"/>
                      </a:cubicBezTo>
                      <a:cubicBezTo>
                        <a:pt x="1066628" y="1421626"/>
                        <a:pt x="1046195" y="1448943"/>
                        <a:pt x="1017996" y="1470144"/>
                      </a:cubicBezTo>
                      <a:cubicBezTo>
                        <a:pt x="997154" y="1485229"/>
                        <a:pt x="974678" y="1495014"/>
                        <a:pt x="949749" y="1499499"/>
                      </a:cubicBezTo>
                      <a:cubicBezTo>
                        <a:pt x="917056" y="1504391"/>
                        <a:pt x="885997" y="1500314"/>
                        <a:pt x="856573" y="1485637"/>
                      </a:cubicBezTo>
                      <a:cubicBezTo>
                        <a:pt x="834505" y="1474629"/>
                        <a:pt x="815706" y="1460359"/>
                        <a:pt x="800177" y="1441604"/>
                      </a:cubicBezTo>
                      <a:cubicBezTo>
                        <a:pt x="777700" y="1415918"/>
                        <a:pt x="762580" y="1386563"/>
                        <a:pt x="753180" y="1353946"/>
                      </a:cubicBezTo>
                      <a:cubicBezTo>
                        <a:pt x="745007" y="1324591"/>
                        <a:pt x="742146" y="1294828"/>
                        <a:pt x="743781" y="1264250"/>
                      </a:cubicBezTo>
                      <a:cubicBezTo>
                        <a:pt x="747050" y="1226333"/>
                        <a:pt x="756450" y="1190047"/>
                        <a:pt x="775657" y="1156207"/>
                      </a:cubicBezTo>
                      <a:cubicBezTo>
                        <a:pt x="789552" y="1132560"/>
                        <a:pt x="807124" y="1111359"/>
                        <a:pt x="829601" y="1094643"/>
                      </a:cubicBezTo>
                      <a:cubicBezTo>
                        <a:pt x="849217" y="1079557"/>
                        <a:pt x="871694" y="1068957"/>
                        <a:pt x="895805" y="1064472"/>
                      </a:cubicBezTo>
                      <a:cubicBezTo>
                        <a:pt x="911130" y="1061618"/>
                        <a:pt x="926455" y="1061007"/>
                        <a:pt x="941576" y="1062739"/>
                      </a:cubicBezTo>
                      <a:close/>
                      <a:moveTo>
                        <a:pt x="198235" y="1062739"/>
                      </a:moveTo>
                      <a:cubicBezTo>
                        <a:pt x="213356" y="1064472"/>
                        <a:pt x="228272" y="1068549"/>
                        <a:pt x="242780" y="1075073"/>
                      </a:cubicBezTo>
                      <a:cubicBezTo>
                        <a:pt x="268935" y="1086896"/>
                        <a:pt x="291003" y="1104428"/>
                        <a:pt x="308984" y="1126444"/>
                      </a:cubicBezTo>
                      <a:cubicBezTo>
                        <a:pt x="331461" y="1154576"/>
                        <a:pt x="346581" y="1186785"/>
                        <a:pt x="354755" y="1221848"/>
                      </a:cubicBezTo>
                      <a:cubicBezTo>
                        <a:pt x="359250" y="1241826"/>
                        <a:pt x="361702" y="1261804"/>
                        <a:pt x="360885" y="1279335"/>
                      </a:cubicBezTo>
                      <a:cubicBezTo>
                        <a:pt x="361702" y="1319699"/>
                        <a:pt x="353937" y="1355169"/>
                        <a:pt x="338408" y="1389825"/>
                      </a:cubicBezTo>
                      <a:cubicBezTo>
                        <a:pt x="323287" y="1421626"/>
                        <a:pt x="302854" y="1448943"/>
                        <a:pt x="274656" y="1470144"/>
                      </a:cubicBezTo>
                      <a:cubicBezTo>
                        <a:pt x="253814" y="1485229"/>
                        <a:pt x="231337" y="1495014"/>
                        <a:pt x="206409" y="1499499"/>
                      </a:cubicBezTo>
                      <a:cubicBezTo>
                        <a:pt x="173715" y="1504391"/>
                        <a:pt x="142657" y="1500314"/>
                        <a:pt x="113233" y="1485637"/>
                      </a:cubicBezTo>
                      <a:cubicBezTo>
                        <a:pt x="91165" y="1474629"/>
                        <a:pt x="72366" y="1460359"/>
                        <a:pt x="56836" y="1441604"/>
                      </a:cubicBezTo>
                      <a:cubicBezTo>
                        <a:pt x="34360" y="1415918"/>
                        <a:pt x="19239" y="1386563"/>
                        <a:pt x="9840" y="1353946"/>
                      </a:cubicBezTo>
                      <a:cubicBezTo>
                        <a:pt x="1666" y="1324591"/>
                        <a:pt x="-1194" y="1294828"/>
                        <a:pt x="440" y="1264250"/>
                      </a:cubicBezTo>
                      <a:cubicBezTo>
                        <a:pt x="3710" y="1226333"/>
                        <a:pt x="13109" y="1190047"/>
                        <a:pt x="32316" y="1156207"/>
                      </a:cubicBezTo>
                      <a:cubicBezTo>
                        <a:pt x="46211" y="1132560"/>
                        <a:pt x="63784" y="1111359"/>
                        <a:pt x="86261" y="1094643"/>
                      </a:cubicBezTo>
                      <a:cubicBezTo>
                        <a:pt x="105877" y="1079557"/>
                        <a:pt x="128353" y="1068957"/>
                        <a:pt x="152465" y="1064472"/>
                      </a:cubicBezTo>
                      <a:cubicBezTo>
                        <a:pt x="167790" y="1061618"/>
                        <a:pt x="183115" y="1061007"/>
                        <a:pt x="198235" y="1062739"/>
                      </a:cubicBezTo>
                      <a:close/>
                      <a:moveTo>
                        <a:pt x="688148" y="626617"/>
                      </a:moveTo>
                      <a:cubicBezTo>
                        <a:pt x="673845" y="626209"/>
                        <a:pt x="660767" y="630286"/>
                        <a:pt x="648507" y="638032"/>
                      </a:cubicBezTo>
                      <a:cubicBezTo>
                        <a:pt x="638699" y="644148"/>
                        <a:pt x="630117" y="652302"/>
                        <a:pt x="623170" y="661680"/>
                      </a:cubicBezTo>
                      <a:cubicBezTo>
                        <a:pt x="612953" y="674726"/>
                        <a:pt x="605597" y="688996"/>
                        <a:pt x="600693" y="704897"/>
                      </a:cubicBezTo>
                      <a:cubicBezTo>
                        <a:pt x="591703" y="733029"/>
                        <a:pt x="590068" y="761569"/>
                        <a:pt x="594972" y="789701"/>
                      </a:cubicBezTo>
                      <a:cubicBezTo>
                        <a:pt x="597424" y="807640"/>
                        <a:pt x="603554" y="824764"/>
                        <a:pt x="612545" y="840664"/>
                      </a:cubicBezTo>
                      <a:cubicBezTo>
                        <a:pt x="618675" y="852080"/>
                        <a:pt x="626031" y="861865"/>
                        <a:pt x="636247" y="870835"/>
                      </a:cubicBezTo>
                      <a:cubicBezTo>
                        <a:pt x="643195" y="876951"/>
                        <a:pt x="651368" y="882659"/>
                        <a:pt x="659950" y="886328"/>
                      </a:cubicBezTo>
                      <a:cubicBezTo>
                        <a:pt x="676705" y="893259"/>
                        <a:pt x="693869" y="893259"/>
                        <a:pt x="711442" y="885920"/>
                      </a:cubicBezTo>
                      <a:cubicBezTo>
                        <a:pt x="720841" y="881843"/>
                        <a:pt x="728606" y="875727"/>
                        <a:pt x="736371" y="868796"/>
                      </a:cubicBezTo>
                      <a:cubicBezTo>
                        <a:pt x="747405" y="857788"/>
                        <a:pt x="756396" y="844742"/>
                        <a:pt x="763343" y="830064"/>
                      </a:cubicBezTo>
                      <a:cubicBezTo>
                        <a:pt x="773151" y="807640"/>
                        <a:pt x="777646" y="783585"/>
                        <a:pt x="778055" y="759122"/>
                      </a:cubicBezTo>
                      <a:cubicBezTo>
                        <a:pt x="778055" y="741999"/>
                        <a:pt x="775603" y="726098"/>
                        <a:pt x="771516" y="710197"/>
                      </a:cubicBezTo>
                      <a:cubicBezTo>
                        <a:pt x="766204" y="693073"/>
                        <a:pt x="758848" y="676765"/>
                        <a:pt x="747405" y="662495"/>
                      </a:cubicBezTo>
                      <a:cubicBezTo>
                        <a:pt x="740049" y="651895"/>
                        <a:pt x="730649" y="642925"/>
                        <a:pt x="719207" y="636809"/>
                      </a:cubicBezTo>
                      <a:cubicBezTo>
                        <a:pt x="710216" y="631101"/>
                        <a:pt x="699182" y="627432"/>
                        <a:pt x="688148" y="626617"/>
                      </a:cubicBezTo>
                      <a:close/>
                      <a:moveTo>
                        <a:pt x="702451" y="540080"/>
                      </a:moveTo>
                      <a:cubicBezTo>
                        <a:pt x="717572" y="541813"/>
                        <a:pt x="732488" y="545890"/>
                        <a:pt x="746996" y="552413"/>
                      </a:cubicBezTo>
                      <a:cubicBezTo>
                        <a:pt x="773151" y="564237"/>
                        <a:pt x="795219" y="581768"/>
                        <a:pt x="813201" y="603785"/>
                      </a:cubicBezTo>
                      <a:cubicBezTo>
                        <a:pt x="835677" y="631917"/>
                        <a:pt x="850798" y="664126"/>
                        <a:pt x="858971" y="699189"/>
                      </a:cubicBezTo>
                      <a:cubicBezTo>
                        <a:pt x="863467" y="719167"/>
                        <a:pt x="865919" y="739145"/>
                        <a:pt x="865101" y="756676"/>
                      </a:cubicBezTo>
                      <a:cubicBezTo>
                        <a:pt x="865919" y="797039"/>
                        <a:pt x="858154" y="832510"/>
                        <a:pt x="842625" y="867166"/>
                      </a:cubicBezTo>
                      <a:cubicBezTo>
                        <a:pt x="827504" y="898967"/>
                        <a:pt x="807071" y="926284"/>
                        <a:pt x="778872" y="947484"/>
                      </a:cubicBezTo>
                      <a:cubicBezTo>
                        <a:pt x="758030" y="962570"/>
                        <a:pt x="735553" y="972355"/>
                        <a:pt x="710625" y="976840"/>
                      </a:cubicBezTo>
                      <a:cubicBezTo>
                        <a:pt x="677931" y="981732"/>
                        <a:pt x="646873" y="977655"/>
                        <a:pt x="617449" y="962977"/>
                      </a:cubicBezTo>
                      <a:cubicBezTo>
                        <a:pt x="595381" y="951969"/>
                        <a:pt x="576582" y="937699"/>
                        <a:pt x="561052" y="918945"/>
                      </a:cubicBezTo>
                      <a:cubicBezTo>
                        <a:pt x="538576" y="893259"/>
                        <a:pt x="523455" y="863904"/>
                        <a:pt x="514056" y="831287"/>
                      </a:cubicBezTo>
                      <a:cubicBezTo>
                        <a:pt x="505882" y="801932"/>
                        <a:pt x="503022" y="772169"/>
                        <a:pt x="504656" y="741591"/>
                      </a:cubicBezTo>
                      <a:cubicBezTo>
                        <a:pt x="507926" y="703674"/>
                        <a:pt x="517325" y="667388"/>
                        <a:pt x="536532" y="633548"/>
                      </a:cubicBezTo>
                      <a:cubicBezTo>
                        <a:pt x="550427" y="609900"/>
                        <a:pt x="568000" y="588699"/>
                        <a:pt x="590477" y="571983"/>
                      </a:cubicBezTo>
                      <a:cubicBezTo>
                        <a:pt x="610093" y="556898"/>
                        <a:pt x="632569" y="546298"/>
                        <a:pt x="656681" y="541813"/>
                      </a:cubicBezTo>
                      <a:cubicBezTo>
                        <a:pt x="672006" y="538959"/>
                        <a:pt x="687331" y="538347"/>
                        <a:pt x="702451" y="540080"/>
                      </a:cubicBezTo>
                      <a:close/>
                      <a:moveTo>
                        <a:pt x="927979" y="87502"/>
                      </a:moveTo>
                      <a:cubicBezTo>
                        <a:pt x="913676" y="87094"/>
                        <a:pt x="900599" y="91171"/>
                        <a:pt x="888339" y="98917"/>
                      </a:cubicBezTo>
                      <a:cubicBezTo>
                        <a:pt x="878531" y="105033"/>
                        <a:pt x="869949" y="113187"/>
                        <a:pt x="863001" y="122565"/>
                      </a:cubicBezTo>
                      <a:cubicBezTo>
                        <a:pt x="852785" y="135611"/>
                        <a:pt x="845429" y="149881"/>
                        <a:pt x="840525" y="165782"/>
                      </a:cubicBezTo>
                      <a:cubicBezTo>
                        <a:pt x="831534" y="193914"/>
                        <a:pt x="829899" y="222454"/>
                        <a:pt x="834803" y="250586"/>
                      </a:cubicBezTo>
                      <a:cubicBezTo>
                        <a:pt x="837255" y="268525"/>
                        <a:pt x="843385" y="285649"/>
                        <a:pt x="852376" y="301549"/>
                      </a:cubicBezTo>
                      <a:cubicBezTo>
                        <a:pt x="858506" y="312965"/>
                        <a:pt x="865862" y="322750"/>
                        <a:pt x="876079" y="331720"/>
                      </a:cubicBezTo>
                      <a:cubicBezTo>
                        <a:pt x="883026" y="337836"/>
                        <a:pt x="891199" y="343544"/>
                        <a:pt x="899781" y="347213"/>
                      </a:cubicBezTo>
                      <a:cubicBezTo>
                        <a:pt x="916537" y="354144"/>
                        <a:pt x="933701" y="354144"/>
                        <a:pt x="951273" y="346805"/>
                      </a:cubicBezTo>
                      <a:cubicBezTo>
                        <a:pt x="960673" y="342728"/>
                        <a:pt x="968437" y="336613"/>
                        <a:pt x="976202" y="329681"/>
                      </a:cubicBezTo>
                      <a:cubicBezTo>
                        <a:pt x="987236" y="318673"/>
                        <a:pt x="996227" y="305627"/>
                        <a:pt x="1003174" y="290949"/>
                      </a:cubicBezTo>
                      <a:cubicBezTo>
                        <a:pt x="1012982" y="268525"/>
                        <a:pt x="1017477" y="244470"/>
                        <a:pt x="1017886" y="220007"/>
                      </a:cubicBezTo>
                      <a:cubicBezTo>
                        <a:pt x="1017886" y="202884"/>
                        <a:pt x="1015434" y="186983"/>
                        <a:pt x="1011347" y="171082"/>
                      </a:cubicBezTo>
                      <a:cubicBezTo>
                        <a:pt x="1006035" y="153958"/>
                        <a:pt x="998679" y="137650"/>
                        <a:pt x="987236" y="123380"/>
                      </a:cubicBezTo>
                      <a:cubicBezTo>
                        <a:pt x="979880" y="112780"/>
                        <a:pt x="970481" y="103810"/>
                        <a:pt x="959038" y="97694"/>
                      </a:cubicBezTo>
                      <a:cubicBezTo>
                        <a:pt x="950047" y="91986"/>
                        <a:pt x="939013" y="88317"/>
                        <a:pt x="927979" y="87502"/>
                      </a:cubicBezTo>
                      <a:close/>
                      <a:moveTo>
                        <a:pt x="942283" y="965"/>
                      </a:moveTo>
                      <a:cubicBezTo>
                        <a:pt x="957404" y="2698"/>
                        <a:pt x="972320" y="6775"/>
                        <a:pt x="986827" y="13298"/>
                      </a:cubicBezTo>
                      <a:cubicBezTo>
                        <a:pt x="1012982" y="25122"/>
                        <a:pt x="1035050" y="42653"/>
                        <a:pt x="1053032" y="64670"/>
                      </a:cubicBezTo>
                      <a:cubicBezTo>
                        <a:pt x="1075508" y="92802"/>
                        <a:pt x="1090629" y="125011"/>
                        <a:pt x="1098802" y="160074"/>
                      </a:cubicBezTo>
                      <a:cubicBezTo>
                        <a:pt x="1103298" y="180052"/>
                        <a:pt x="1105750" y="200030"/>
                        <a:pt x="1104932" y="217561"/>
                      </a:cubicBezTo>
                      <a:cubicBezTo>
                        <a:pt x="1105750" y="257924"/>
                        <a:pt x="1097985" y="293395"/>
                        <a:pt x="1082456" y="328051"/>
                      </a:cubicBezTo>
                      <a:cubicBezTo>
                        <a:pt x="1067335" y="359852"/>
                        <a:pt x="1046902" y="387169"/>
                        <a:pt x="1018703" y="408370"/>
                      </a:cubicBezTo>
                      <a:cubicBezTo>
                        <a:pt x="997861" y="423455"/>
                        <a:pt x="975385" y="433240"/>
                        <a:pt x="950456" y="437725"/>
                      </a:cubicBezTo>
                      <a:cubicBezTo>
                        <a:pt x="917763" y="442617"/>
                        <a:pt x="886704" y="438540"/>
                        <a:pt x="857280" y="423863"/>
                      </a:cubicBezTo>
                      <a:cubicBezTo>
                        <a:pt x="835212" y="412854"/>
                        <a:pt x="816413" y="398585"/>
                        <a:pt x="800884" y="379830"/>
                      </a:cubicBezTo>
                      <a:cubicBezTo>
                        <a:pt x="778407" y="354144"/>
                        <a:pt x="763287" y="324789"/>
                        <a:pt x="753887" y="292172"/>
                      </a:cubicBezTo>
                      <a:cubicBezTo>
                        <a:pt x="745714" y="262817"/>
                        <a:pt x="742853" y="233054"/>
                        <a:pt x="744488" y="202476"/>
                      </a:cubicBezTo>
                      <a:cubicBezTo>
                        <a:pt x="747757" y="164559"/>
                        <a:pt x="757157" y="128273"/>
                        <a:pt x="776364" y="94433"/>
                      </a:cubicBezTo>
                      <a:cubicBezTo>
                        <a:pt x="790259" y="70785"/>
                        <a:pt x="807831" y="49585"/>
                        <a:pt x="830308" y="32868"/>
                      </a:cubicBezTo>
                      <a:cubicBezTo>
                        <a:pt x="849924" y="17783"/>
                        <a:pt x="872401" y="7183"/>
                        <a:pt x="896512" y="2698"/>
                      </a:cubicBezTo>
                      <a:cubicBezTo>
                        <a:pt x="911837" y="-156"/>
                        <a:pt x="927162" y="-768"/>
                        <a:pt x="942283" y="965"/>
                      </a:cubicBezTo>
                      <a:close/>
                    </a:path>
                  </a:pathLst>
                </a:custGeom>
                <a:solidFill>
                  <a:schemeClr val="accent1"/>
                </a:solidFill>
                <a:ln>
                  <a:noFill/>
                </a:ln>
                <a:effectLst/>
                <a:extLst/>
              </p:spPr>
              <p:txBody>
                <a:bodyPr wrap="square" anchor="ctr">
                  <a:noAutofit/>
                </a:bodyPr>
                <a:lstStyle/>
                <a:p>
                  <a:pPr algn="ctr"/>
                  <a:endParaRPr lang="en-US" dirty="0"/>
                </a:p>
              </p:txBody>
            </p:sp>
            <p:sp>
              <p:nvSpPr>
                <p:cNvPr id="319" name="Freeform 365">
                  <a:extLst>
                    <a:ext uri="{FF2B5EF4-FFF2-40B4-BE49-F238E27FC236}">
                      <a16:creationId xmlns:a16="http://schemas.microsoft.com/office/drawing/2014/main" id="{F337CC94-40C6-DA46-986C-CADDC9524847}"/>
                    </a:ext>
                  </a:extLst>
                </p:cNvPr>
                <p:cNvSpPr>
                  <a:spLocks noChangeArrowheads="1"/>
                </p:cNvSpPr>
                <p:nvPr/>
              </p:nvSpPr>
              <p:spPr bwMode="auto">
                <a:xfrm>
                  <a:off x="1575695" y="3897220"/>
                  <a:ext cx="379126" cy="403553"/>
                </a:xfrm>
                <a:custGeom>
                  <a:avLst/>
                  <a:gdLst>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287954 w 1490380"/>
                    <a:gd name="connsiteY66" fmla="*/ 541126 h 1495138"/>
                    <a:gd name="connsiteX67" fmla="*/ 1355291 w 1490380"/>
                    <a:gd name="connsiteY67" fmla="*/ 539116 h 1495138"/>
                    <a:gd name="connsiteX68" fmla="*/ 990169 w 1490380"/>
                    <a:gd name="connsiteY68" fmla="*/ 539116 h 1495138"/>
                    <a:gd name="connsiteX69" fmla="*/ 1005400 w 1490380"/>
                    <a:gd name="connsiteY69" fmla="*/ 540322 h 1495138"/>
                    <a:gd name="connsiteX70" fmla="*/ 1041072 w 1490380"/>
                    <a:gd name="connsiteY70" fmla="*/ 578513 h 1495138"/>
                    <a:gd name="connsiteX71" fmla="*/ 1041072 w 1490380"/>
                    <a:gd name="connsiteY71" fmla="*/ 584543 h 1495138"/>
                    <a:gd name="connsiteX72" fmla="*/ 1041072 w 1490380"/>
                    <a:gd name="connsiteY72" fmla="*/ 731276 h 1495138"/>
                    <a:gd name="connsiteX73" fmla="*/ 1040671 w 1490380"/>
                    <a:gd name="connsiteY73" fmla="*/ 731276 h 1495138"/>
                    <a:gd name="connsiteX74" fmla="*/ 1040671 w 1490380"/>
                    <a:gd name="connsiteY74" fmla="*/ 865948 h 1495138"/>
                    <a:gd name="connsiteX75" fmla="*/ 1041072 w 1490380"/>
                    <a:gd name="connsiteY75" fmla="*/ 880018 h 1495138"/>
                    <a:gd name="connsiteX76" fmla="*/ 1046683 w 1490380"/>
                    <a:gd name="connsiteY76" fmla="*/ 886049 h 1495138"/>
                    <a:gd name="connsiteX77" fmla="*/ 1061914 w 1490380"/>
                    <a:gd name="connsiteY77" fmla="*/ 886049 h 1495138"/>
                    <a:gd name="connsiteX78" fmla="*/ 1083959 w 1490380"/>
                    <a:gd name="connsiteY78" fmla="*/ 886049 h 1495138"/>
                    <a:gd name="connsiteX79" fmla="*/ 1123238 w 1490380"/>
                    <a:gd name="connsiteY79" fmla="*/ 917003 h 1495138"/>
                    <a:gd name="connsiteX80" fmla="*/ 1089169 w 1490380"/>
                    <a:gd name="connsiteY80" fmla="*/ 971676 h 1495138"/>
                    <a:gd name="connsiteX81" fmla="*/ 1076343 w 1490380"/>
                    <a:gd name="connsiteY81" fmla="*/ 972480 h 1495138"/>
                    <a:gd name="connsiteX82" fmla="*/ 915217 w 1490380"/>
                    <a:gd name="connsiteY82" fmla="*/ 972480 h 1495138"/>
                    <a:gd name="connsiteX83" fmla="*/ 904395 w 1490380"/>
                    <a:gd name="connsiteY83" fmla="*/ 971676 h 1495138"/>
                    <a:gd name="connsiteX84" fmla="*/ 867520 w 1490380"/>
                    <a:gd name="connsiteY84" fmla="*/ 935897 h 1495138"/>
                    <a:gd name="connsiteX85" fmla="*/ 891970 w 1490380"/>
                    <a:gd name="connsiteY85" fmla="*/ 890069 h 1495138"/>
                    <a:gd name="connsiteX86" fmla="*/ 910407 w 1490380"/>
                    <a:gd name="connsiteY86" fmla="*/ 886049 h 1495138"/>
                    <a:gd name="connsiteX87" fmla="*/ 944877 w 1490380"/>
                    <a:gd name="connsiteY87" fmla="*/ 886049 h 1495138"/>
                    <a:gd name="connsiteX88" fmla="*/ 952893 w 1490380"/>
                    <a:gd name="connsiteY88" fmla="*/ 884843 h 1495138"/>
                    <a:gd name="connsiteX89" fmla="*/ 954496 w 1490380"/>
                    <a:gd name="connsiteY89" fmla="*/ 883234 h 1495138"/>
                    <a:gd name="connsiteX90" fmla="*/ 955298 w 1490380"/>
                    <a:gd name="connsiteY90" fmla="*/ 880018 h 1495138"/>
                    <a:gd name="connsiteX91" fmla="*/ 955298 w 1490380"/>
                    <a:gd name="connsiteY91" fmla="*/ 867556 h 1495138"/>
                    <a:gd name="connsiteX92" fmla="*/ 955298 w 1490380"/>
                    <a:gd name="connsiteY92" fmla="*/ 644844 h 1495138"/>
                    <a:gd name="connsiteX93" fmla="*/ 954496 w 1490380"/>
                    <a:gd name="connsiteY93" fmla="*/ 628764 h 1495138"/>
                    <a:gd name="connsiteX94" fmla="*/ 952893 w 1490380"/>
                    <a:gd name="connsiteY94" fmla="*/ 627156 h 1495138"/>
                    <a:gd name="connsiteX95" fmla="*/ 948083 w 1490380"/>
                    <a:gd name="connsiteY95" fmla="*/ 625950 h 1495138"/>
                    <a:gd name="connsiteX96" fmla="*/ 925638 w 1490380"/>
                    <a:gd name="connsiteY96" fmla="*/ 626352 h 1495138"/>
                    <a:gd name="connsiteX97" fmla="*/ 915217 w 1490380"/>
                    <a:gd name="connsiteY97" fmla="*/ 626352 h 1495138"/>
                    <a:gd name="connsiteX98" fmla="*/ 875937 w 1490380"/>
                    <a:gd name="connsiteY98" fmla="*/ 584543 h 1495138"/>
                    <a:gd name="connsiteX99" fmla="*/ 916419 w 1490380"/>
                    <a:gd name="connsiteY99" fmla="*/ 541126 h 1495138"/>
                    <a:gd name="connsiteX100" fmla="*/ 922832 w 1490380"/>
                    <a:gd name="connsiteY100" fmla="*/ 541126 h 1495138"/>
                    <a:gd name="connsiteX101" fmla="*/ 990169 w 1490380"/>
                    <a:gd name="connsiteY101" fmla="*/ 539116 h 1495138"/>
                    <a:gd name="connsiteX102" fmla="*/ 272255 w 1490380"/>
                    <a:gd name="connsiteY102" fmla="*/ 539116 h 1495138"/>
                    <a:gd name="connsiteX103" fmla="*/ 287486 w 1490380"/>
                    <a:gd name="connsiteY103" fmla="*/ 540322 h 1495138"/>
                    <a:gd name="connsiteX104" fmla="*/ 323158 w 1490380"/>
                    <a:gd name="connsiteY104" fmla="*/ 578513 h 1495138"/>
                    <a:gd name="connsiteX105" fmla="*/ 323158 w 1490380"/>
                    <a:gd name="connsiteY105" fmla="*/ 584543 h 1495138"/>
                    <a:gd name="connsiteX106" fmla="*/ 323158 w 1490380"/>
                    <a:gd name="connsiteY106" fmla="*/ 731276 h 1495138"/>
                    <a:gd name="connsiteX107" fmla="*/ 322757 w 1490380"/>
                    <a:gd name="connsiteY107" fmla="*/ 731276 h 1495138"/>
                    <a:gd name="connsiteX108" fmla="*/ 322757 w 1490380"/>
                    <a:gd name="connsiteY108" fmla="*/ 865948 h 1495138"/>
                    <a:gd name="connsiteX109" fmla="*/ 323158 w 1490380"/>
                    <a:gd name="connsiteY109" fmla="*/ 880018 h 1495138"/>
                    <a:gd name="connsiteX110" fmla="*/ 328769 w 1490380"/>
                    <a:gd name="connsiteY110" fmla="*/ 886049 h 1495138"/>
                    <a:gd name="connsiteX111" fmla="*/ 344000 w 1490380"/>
                    <a:gd name="connsiteY111" fmla="*/ 886049 h 1495138"/>
                    <a:gd name="connsiteX112" fmla="*/ 366045 w 1490380"/>
                    <a:gd name="connsiteY112" fmla="*/ 886049 h 1495138"/>
                    <a:gd name="connsiteX113" fmla="*/ 405325 w 1490380"/>
                    <a:gd name="connsiteY113" fmla="*/ 917003 h 1495138"/>
                    <a:gd name="connsiteX114" fmla="*/ 371255 w 1490380"/>
                    <a:gd name="connsiteY114" fmla="*/ 971676 h 1495138"/>
                    <a:gd name="connsiteX115" fmla="*/ 358429 w 1490380"/>
                    <a:gd name="connsiteY115" fmla="*/ 972480 h 1495138"/>
                    <a:gd name="connsiteX116" fmla="*/ 197303 w 1490380"/>
                    <a:gd name="connsiteY116" fmla="*/ 972480 h 1495138"/>
                    <a:gd name="connsiteX117" fmla="*/ 186481 w 1490380"/>
                    <a:gd name="connsiteY117" fmla="*/ 971676 h 1495138"/>
                    <a:gd name="connsiteX118" fmla="*/ 149606 w 1490380"/>
                    <a:gd name="connsiteY118" fmla="*/ 935897 h 1495138"/>
                    <a:gd name="connsiteX119" fmla="*/ 174056 w 1490380"/>
                    <a:gd name="connsiteY119" fmla="*/ 890069 h 1495138"/>
                    <a:gd name="connsiteX120" fmla="*/ 192493 w 1490380"/>
                    <a:gd name="connsiteY120" fmla="*/ 886049 h 1495138"/>
                    <a:gd name="connsiteX121" fmla="*/ 226963 w 1490380"/>
                    <a:gd name="connsiteY121" fmla="*/ 886049 h 1495138"/>
                    <a:gd name="connsiteX122" fmla="*/ 234979 w 1490380"/>
                    <a:gd name="connsiteY122" fmla="*/ 884843 h 1495138"/>
                    <a:gd name="connsiteX123" fmla="*/ 236582 w 1490380"/>
                    <a:gd name="connsiteY123" fmla="*/ 883234 h 1495138"/>
                    <a:gd name="connsiteX124" fmla="*/ 237384 w 1490380"/>
                    <a:gd name="connsiteY124" fmla="*/ 880018 h 1495138"/>
                    <a:gd name="connsiteX125" fmla="*/ 237384 w 1490380"/>
                    <a:gd name="connsiteY125" fmla="*/ 867556 h 1495138"/>
                    <a:gd name="connsiteX126" fmla="*/ 237384 w 1490380"/>
                    <a:gd name="connsiteY126" fmla="*/ 644844 h 1495138"/>
                    <a:gd name="connsiteX127" fmla="*/ 236582 w 1490380"/>
                    <a:gd name="connsiteY127" fmla="*/ 628764 h 1495138"/>
                    <a:gd name="connsiteX128" fmla="*/ 234979 w 1490380"/>
                    <a:gd name="connsiteY128" fmla="*/ 627156 h 1495138"/>
                    <a:gd name="connsiteX129" fmla="*/ 230169 w 1490380"/>
                    <a:gd name="connsiteY129" fmla="*/ 625950 h 1495138"/>
                    <a:gd name="connsiteX130" fmla="*/ 207724 w 1490380"/>
                    <a:gd name="connsiteY130" fmla="*/ 626352 h 1495138"/>
                    <a:gd name="connsiteX131" fmla="*/ 197303 w 1490380"/>
                    <a:gd name="connsiteY131" fmla="*/ 626352 h 1495138"/>
                    <a:gd name="connsiteX132" fmla="*/ 158023 w 1490380"/>
                    <a:gd name="connsiteY132" fmla="*/ 584543 h 1495138"/>
                    <a:gd name="connsiteX133" fmla="*/ 198505 w 1490380"/>
                    <a:gd name="connsiteY133" fmla="*/ 541126 h 1495138"/>
                    <a:gd name="connsiteX134" fmla="*/ 204918 w 1490380"/>
                    <a:gd name="connsiteY134" fmla="*/ 541126 h 1495138"/>
                    <a:gd name="connsiteX135" fmla="*/ 272255 w 1490380"/>
                    <a:gd name="connsiteY135" fmla="*/ 539116 h 1495138"/>
                    <a:gd name="connsiteX136" fmla="*/ 477504 w 1490380"/>
                    <a:gd name="connsiteY136" fmla="*/ 0 h 1495138"/>
                    <a:gd name="connsiteX137" fmla="*/ 492735 w 1490380"/>
                    <a:gd name="connsiteY137" fmla="*/ 1206 h 1495138"/>
                    <a:gd name="connsiteX138" fmla="*/ 528407 w 1490380"/>
                    <a:gd name="connsiteY138" fmla="*/ 39397 h 1495138"/>
                    <a:gd name="connsiteX139" fmla="*/ 528407 w 1490380"/>
                    <a:gd name="connsiteY139" fmla="*/ 45427 h 1495138"/>
                    <a:gd name="connsiteX140" fmla="*/ 528407 w 1490380"/>
                    <a:gd name="connsiteY140" fmla="*/ 192159 h 1495138"/>
                    <a:gd name="connsiteX141" fmla="*/ 528006 w 1490380"/>
                    <a:gd name="connsiteY141" fmla="*/ 192159 h 1495138"/>
                    <a:gd name="connsiteX142" fmla="*/ 528006 w 1490380"/>
                    <a:gd name="connsiteY142" fmla="*/ 326832 h 1495138"/>
                    <a:gd name="connsiteX143" fmla="*/ 528407 w 1490380"/>
                    <a:gd name="connsiteY143" fmla="*/ 340902 h 1495138"/>
                    <a:gd name="connsiteX144" fmla="*/ 534018 w 1490380"/>
                    <a:gd name="connsiteY144" fmla="*/ 346932 h 1495138"/>
                    <a:gd name="connsiteX145" fmla="*/ 549249 w 1490380"/>
                    <a:gd name="connsiteY145" fmla="*/ 346932 h 1495138"/>
                    <a:gd name="connsiteX146" fmla="*/ 571294 w 1490380"/>
                    <a:gd name="connsiteY146" fmla="*/ 346932 h 1495138"/>
                    <a:gd name="connsiteX147" fmla="*/ 610574 w 1490380"/>
                    <a:gd name="connsiteY147" fmla="*/ 377887 h 1495138"/>
                    <a:gd name="connsiteX148" fmla="*/ 576504 w 1490380"/>
                    <a:gd name="connsiteY148" fmla="*/ 432560 h 1495138"/>
                    <a:gd name="connsiteX149" fmla="*/ 563678 w 1490380"/>
                    <a:gd name="connsiteY149" fmla="*/ 433364 h 1495138"/>
                    <a:gd name="connsiteX150" fmla="*/ 402552 w 1490380"/>
                    <a:gd name="connsiteY150" fmla="*/ 433364 h 1495138"/>
                    <a:gd name="connsiteX151" fmla="*/ 391730 w 1490380"/>
                    <a:gd name="connsiteY151" fmla="*/ 432560 h 1495138"/>
                    <a:gd name="connsiteX152" fmla="*/ 354855 w 1490380"/>
                    <a:gd name="connsiteY152" fmla="*/ 396781 h 1495138"/>
                    <a:gd name="connsiteX153" fmla="*/ 379305 w 1490380"/>
                    <a:gd name="connsiteY153" fmla="*/ 350952 h 1495138"/>
                    <a:gd name="connsiteX154" fmla="*/ 397742 w 1490380"/>
                    <a:gd name="connsiteY154" fmla="*/ 346932 h 1495138"/>
                    <a:gd name="connsiteX155" fmla="*/ 432212 w 1490380"/>
                    <a:gd name="connsiteY155" fmla="*/ 346932 h 1495138"/>
                    <a:gd name="connsiteX156" fmla="*/ 440228 w 1490380"/>
                    <a:gd name="connsiteY156" fmla="*/ 345726 h 1495138"/>
                    <a:gd name="connsiteX157" fmla="*/ 441831 w 1490380"/>
                    <a:gd name="connsiteY157" fmla="*/ 344118 h 1495138"/>
                    <a:gd name="connsiteX158" fmla="*/ 442633 w 1490380"/>
                    <a:gd name="connsiteY158" fmla="*/ 340902 h 1495138"/>
                    <a:gd name="connsiteX159" fmla="*/ 442633 w 1490380"/>
                    <a:gd name="connsiteY159" fmla="*/ 328440 h 1495138"/>
                    <a:gd name="connsiteX160" fmla="*/ 442633 w 1490380"/>
                    <a:gd name="connsiteY160" fmla="*/ 105728 h 1495138"/>
                    <a:gd name="connsiteX161" fmla="*/ 441831 w 1490380"/>
                    <a:gd name="connsiteY161" fmla="*/ 89648 h 1495138"/>
                    <a:gd name="connsiteX162" fmla="*/ 440228 w 1490380"/>
                    <a:gd name="connsiteY162" fmla="*/ 88040 h 1495138"/>
                    <a:gd name="connsiteX163" fmla="*/ 435418 w 1490380"/>
                    <a:gd name="connsiteY163" fmla="*/ 86834 h 1495138"/>
                    <a:gd name="connsiteX164" fmla="*/ 412973 w 1490380"/>
                    <a:gd name="connsiteY164" fmla="*/ 87236 h 1495138"/>
                    <a:gd name="connsiteX165" fmla="*/ 402552 w 1490380"/>
                    <a:gd name="connsiteY165" fmla="*/ 87236 h 1495138"/>
                    <a:gd name="connsiteX166" fmla="*/ 363272 w 1490380"/>
                    <a:gd name="connsiteY166" fmla="*/ 45427 h 1495138"/>
                    <a:gd name="connsiteX167" fmla="*/ 403754 w 1490380"/>
                    <a:gd name="connsiteY167" fmla="*/ 2010 h 1495138"/>
                    <a:gd name="connsiteX168" fmla="*/ 410167 w 1490380"/>
                    <a:gd name="connsiteY168" fmla="*/ 2010 h 1495138"/>
                    <a:gd name="connsiteX169" fmla="*/ 477504 w 1490380"/>
                    <a:gd name="connsiteY169" fmla="*/ 0 h 1495138"/>
                    <a:gd name="connsiteX170" fmla="*/ 123093 w 1490380"/>
                    <a:gd name="connsiteY170" fmla="*/ 0 h 1495138"/>
                    <a:gd name="connsiteX171" fmla="*/ 138324 w 1490380"/>
                    <a:gd name="connsiteY171" fmla="*/ 1206 h 1495138"/>
                    <a:gd name="connsiteX172" fmla="*/ 173997 w 1490380"/>
                    <a:gd name="connsiteY172" fmla="*/ 39397 h 1495138"/>
                    <a:gd name="connsiteX173" fmla="*/ 173997 w 1490380"/>
                    <a:gd name="connsiteY173" fmla="*/ 45427 h 1495138"/>
                    <a:gd name="connsiteX174" fmla="*/ 173997 w 1490380"/>
                    <a:gd name="connsiteY174" fmla="*/ 192159 h 1495138"/>
                    <a:gd name="connsiteX175" fmla="*/ 173596 w 1490380"/>
                    <a:gd name="connsiteY175" fmla="*/ 192159 h 1495138"/>
                    <a:gd name="connsiteX176" fmla="*/ 173596 w 1490380"/>
                    <a:gd name="connsiteY176" fmla="*/ 326832 h 1495138"/>
                    <a:gd name="connsiteX177" fmla="*/ 173997 w 1490380"/>
                    <a:gd name="connsiteY177" fmla="*/ 340902 h 1495138"/>
                    <a:gd name="connsiteX178" fmla="*/ 179608 w 1490380"/>
                    <a:gd name="connsiteY178" fmla="*/ 346932 h 1495138"/>
                    <a:gd name="connsiteX179" fmla="*/ 194839 w 1490380"/>
                    <a:gd name="connsiteY179" fmla="*/ 346932 h 1495138"/>
                    <a:gd name="connsiteX180" fmla="*/ 216884 w 1490380"/>
                    <a:gd name="connsiteY180" fmla="*/ 346932 h 1495138"/>
                    <a:gd name="connsiteX181" fmla="*/ 256164 w 1490380"/>
                    <a:gd name="connsiteY181" fmla="*/ 377887 h 1495138"/>
                    <a:gd name="connsiteX182" fmla="*/ 222094 w 1490380"/>
                    <a:gd name="connsiteY182" fmla="*/ 432560 h 1495138"/>
                    <a:gd name="connsiteX183" fmla="*/ 209268 w 1490380"/>
                    <a:gd name="connsiteY183" fmla="*/ 433364 h 1495138"/>
                    <a:gd name="connsiteX184" fmla="*/ 48141 w 1490380"/>
                    <a:gd name="connsiteY184" fmla="*/ 433364 h 1495138"/>
                    <a:gd name="connsiteX185" fmla="*/ 37319 w 1490380"/>
                    <a:gd name="connsiteY185" fmla="*/ 432560 h 1495138"/>
                    <a:gd name="connsiteX186" fmla="*/ 445 w 1490380"/>
                    <a:gd name="connsiteY186" fmla="*/ 396781 h 1495138"/>
                    <a:gd name="connsiteX187" fmla="*/ 24894 w 1490380"/>
                    <a:gd name="connsiteY187" fmla="*/ 350952 h 1495138"/>
                    <a:gd name="connsiteX188" fmla="*/ 43332 w 1490380"/>
                    <a:gd name="connsiteY188" fmla="*/ 346932 h 1495138"/>
                    <a:gd name="connsiteX189" fmla="*/ 77801 w 1490380"/>
                    <a:gd name="connsiteY189" fmla="*/ 346932 h 1495138"/>
                    <a:gd name="connsiteX190" fmla="*/ 85818 w 1490380"/>
                    <a:gd name="connsiteY190" fmla="*/ 345726 h 1495138"/>
                    <a:gd name="connsiteX191" fmla="*/ 87421 w 1490380"/>
                    <a:gd name="connsiteY191" fmla="*/ 344118 h 1495138"/>
                    <a:gd name="connsiteX192" fmla="*/ 88223 w 1490380"/>
                    <a:gd name="connsiteY192" fmla="*/ 340902 h 1495138"/>
                    <a:gd name="connsiteX193" fmla="*/ 88223 w 1490380"/>
                    <a:gd name="connsiteY193" fmla="*/ 328440 h 1495138"/>
                    <a:gd name="connsiteX194" fmla="*/ 88223 w 1490380"/>
                    <a:gd name="connsiteY194" fmla="*/ 105728 h 1495138"/>
                    <a:gd name="connsiteX195" fmla="*/ 87421 w 1490380"/>
                    <a:gd name="connsiteY195" fmla="*/ 89648 h 1495138"/>
                    <a:gd name="connsiteX196" fmla="*/ 85818 w 1490380"/>
                    <a:gd name="connsiteY196" fmla="*/ 88040 h 1495138"/>
                    <a:gd name="connsiteX197" fmla="*/ 81008 w 1490380"/>
                    <a:gd name="connsiteY197" fmla="*/ 86834 h 1495138"/>
                    <a:gd name="connsiteX198" fmla="*/ 58562 w 1490380"/>
                    <a:gd name="connsiteY198" fmla="*/ 87236 h 1495138"/>
                    <a:gd name="connsiteX199" fmla="*/ 48141 w 1490380"/>
                    <a:gd name="connsiteY199" fmla="*/ 87236 h 1495138"/>
                    <a:gd name="connsiteX200" fmla="*/ 8862 w 1490380"/>
                    <a:gd name="connsiteY200" fmla="*/ 45427 h 1495138"/>
                    <a:gd name="connsiteX201" fmla="*/ 49344 w 1490380"/>
                    <a:gd name="connsiteY201" fmla="*/ 2010 h 1495138"/>
                    <a:gd name="connsiteX202" fmla="*/ 55757 w 1490380"/>
                    <a:gd name="connsiteY202" fmla="*/ 2010 h 1495138"/>
                    <a:gd name="connsiteX203" fmla="*/ 123093 w 1490380"/>
                    <a:gd name="connsiteY20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355291 w 1490380"/>
                    <a:gd name="connsiteY66" fmla="*/ 539116 h 1495138"/>
                    <a:gd name="connsiteX67" fmla="*/ 990169 w 1490380"/>
                    <a:gd name="connsiteY67" fmla="*/ 539116 h 1495138"/>
                    <a:gd name="connsiteX68" fmla="*/ 1005400 w 1490380"/>
                    <a:gd name="connsiteY68" fmla="*/ 540322 h 1495138"/>
                    <a:gd name="connsiteX69" fmla="*/ 1041072 w 1490380"/>
                    <a:gd name="connsiteY69" fmla="*/ 578513 h 1495138"/>
                    <a:gd name="connsiteX70" fmla="*/ 1041072 w 1490380"/>
                    <a:gd name="connsiteY70" fmla="*/ 584543 h 1495138"/>
                    <a:gd name="connsiteX71" fmla="*/ 1041072 w 1490380"/>
                    <a:gd name="connsiteY71" fmla="*/ 731276 h 1495138"/>
                    <a:gd name="connsiteX72" fmla="*/ 1040671 w 1490380"/>
                    <a:gd name="connsiteY72" fmla="*/ 731276 h 1495138"/>
                    <a:gd name="connsiteX73" fmla="*/ 1040671 w 1490380"/>
                    <a:gd name="connsiteY73" fmla="*/ 865948 h 1495138"/>
                    <a:gd name="connsiteX74" fmla="*/ 1041072 w 1490380"/>
                    <a:gd name="connsiteY74" fmla="*/ 880018 h 1495138"/>
                    <a:gd name="connsiteX75" fmla="*/ 1046683 w 1490380"/>
                    <a:gd name="connsiteY75" fmla="*/ 886049 h 1495138"/>
                    <a:gd name="connsiteX76" fmla="*/ 1061914 w 1490380"/>
                    <a:gd name="connsiteY76" fmla="*/ 886049 h 1495138"/>
                    <a:gd name="connsiteX77" fmla="*/ 1083959 w 1490380"/>
                    <a:gd name="connsiteY77" fmla="*/ 886049 h 1495138"/>
                    <a:gd name="connsiteX78" fmla="*/ 1123238 w 1490380"/>
                    <a:gd name="connsiteY78" fmla="*/ 917003 h 1495138"/>
                    <a:gd name="connsiteX79" fmla="*/ 1089169 w 1490380"/>
                    <a:gd name="connsiteY79" fmla="*/ 971676 h 1495138"/>
                    <a:gd name="connsiteX80" fmla="*/ 1076343 w 1490380"/>
                    <a:gd name="connsiteY80" fmla="*/ 972480 h 1495138"/>
                    <a:gd name="connsiteX81" fmla="*/ 915217 w 1490380"/>
                    <a:gd name="connsiteY81" fmla="*/ 972480 h 1495138"/>
                    <a:gd name="connsiteX82" fmla="*/ 904395 w 1490380"/>
                    <a:gd name="connsiteY82" fmla="*/ 971676 h 1495138"/>
                    <a:gd name="connsiteX83" fmla="*/ 867520 w 1490380"/>
                    <a:gd name="connsiteY83" fmla="*/ 935897 h 1495138"/>
                    <a:gd name="connsiteX84" fmla="*/ 891970 w 1490380"/>
                    <a:gd name="connsiteY84" fmla="*/ 890069 h 1495138"/>
                    <a:gd name="connsiteX85" fmla="*/ 910407 w 1490380"/>
                    <a:gd name="connsiteY85" fmla="*/ 886049 h 1495138"/>
                    <a:gd name="connsiteX86" fmla="*/ 944877 w 1490380"/>
                    <a:gd name="connsiteY86" fmla="*/ 886049 h 1495138"/>
                    <a:gd name="connsiteX87" fmla="*/ 952893 w 1490380"/>
                    <a:gd name="connsiteY87" fmla="*/ 884843 h 1495138"/>
                    <a:gd name="connsiteX88" fmla="*/ 954496 w 1490380"/>
                    <a:gd name="connsiteY88" fmla="*/ 883234 h 1495138"/>
                    <a:gd name="connsiteX89" fmla="*/ 955298 w 1490380"/>
                    <a:gd name="connsiteY89" fmla="*/ 880018 h 1495138"/>
                    <a:gd name="connsiteX90" fmla="*/ 955298 w 1490380"/>
                    <a:gd name="connsiteY90" fmla="*/ 867556 h 1495138"/>
                    <a:gd name="connsiteX91" fmla="*/ 955298 w 1490380"/>
                    <a:gd name="connsiteY91" fmla="*/ 644844 h 1495138"/>
                    <a:gd name="connsiteX92" fmla="*/ 954496 w 1490380"/>
                    <a:gd name="connsiteY92" fmla="*/ 628764 h 1495138"/>
                    <a:gd name="connsiteX93" fmla="*/ 952893 w 1490380"/>
                    <a:gd name="connsiteY93" fmla="*/ 627156 h 1495138"/>
                    <a:gd name="connsiteX94" fmla="*/ 948083 w 1490380"/>
                    <a:gd name="connsiteY94" fmla="*/ 625950 h 1495138"/>
                    <a:gd name="connsiteX95" fmla="*/ 925638 w 1490380"/>
                    <a:gd name="connsiteY95" fmla="*/ 626352 h 1495138"/>
                    <a:gd name="connsiteX96" fmla="*/ 915217 w 1490380"/>
                    <a:gd name="connsiteY96" fmla="*/ 626352 h 1495138"/>
                    <a:gd name="connsiteX97" fmla="*/ 875937 w 1490380"/>
                    <a:gd name="connsiteY97" fmla="*/ 584543 h 1495138"/>
                    <a:gd name="connsiteX98" fmla="*/ 916419 w 1490380"/>
                    <a:gd name="connsiteY98" fmla="*/ 541126 h 1495138"/>
                    <a:gd name="connsiteX99" fmla="*/ 922832 w 1490380"/>
                    <a:gd name="connsiteY99" fmla="*/ 541126 h 1495138"/>
                    <a:gd name="connsiteX100" fmla="*/ 990169 w 1490380"/>
                    <a:gd name="connsiteY100" fmla="*/ 539116 h 1495138"/>
                    <a:gd name="connsiteX101" fmla="*/ 272255 w 1490380"/>
                    <a:gd name="connsiteY101" fmla="*/ 539116 h 1495138"/>
                    <a:gd name="connsiteX102" fmla="*/ 287486 w 1490380"/>
                    <a:gd name="connsiteY102" fmla="*/ 540322 h 1495138"/>
                    <a:gd name="connsiteX103" fmla="*/ 323158 w 1490380"/>
                    <a:gd name="connsiteY103" fmla="*/ 578513 h 1495138"/>
                    <a:gd name="connsiteX104" fmla="*/ 323158 w 1490380"/>
                    <a:gd name="connsiteY104" fmla="*/ 584543 h 1495138"/>
                    <a:gd name="connsiteX105" fmla="*/ 323158 w 1490380"/>
                    <a:gd name="connsiteY105" fmla="*/ 731276 h 1495138"/>
                    <a:gd name="connsiteX106" fmla="*/ 322757 w 1490380"/>
                    <a:gd name="connsiteY106" fmla="*/ 731276 h 1495138"/>
                    <a:gd name="connsiteX107" fmla="*/ 322757 w 1490380"/>
                    <a:gd name="connsiteY107" fmla="*/ 865948 h 1495138"/>
                    <a:gd name="connsiteX108" fmla="*/ 323158 w 1490380"/>
                    <a:gd name="connsiteY108" fmla="*/ 880018 h 1495138"/>
                    <a:gd name="connsiteX109" fmla="*/ 328769 w 1490380"/>
                    <a:gd name="connsiteY109" fmla="*/ 886049 h 1495138"/>
                    <a:gd name="connsiteX110" fmla="*/ 344000 w 1490380"/>
                    <a:gd name="connsiteY110" fmla="*/ 886049 h 1495138"/>
                    <a:gd name="connsiteX111" fmla="*/ 366045 w 1490380"/>
                    <a:gd name="connsiteY111" fmla="*/ 886049 h 1495138"/>
                    <a:gd name="connsiteX112" fmla="*/ 405325 w 1490380"/>
                    <a:gd name="connsiteY112" fmla="*/ 917003 h 1495138"/>
                    <a:gd name="connsiteX113" fmla="*/ 371255 w 1490380"/>
                    <a:gd name="connsiteY113" fmla="*/ 971676 h 1495138"/>
                    <a:gd name="connsiteX114" fmla="*/ 358429 w 1490380"/>
                    <a:gd name="connsiteY114" fmla="*/ 972480 h 1495138"/>
                    <a:gd name="connsiteX115" fmla="*/ 197303 w 1490380"/>
                    <a:gd name="connsiteY115" fmla="*/ 972480 h 1495138"/>
                    <a:gd name="connsiteX116" fmla="*/ 186481 w 1490380"/>
                    <a:gd name="connsiteY116" fmla="*/ 971676 h 1495138"/>
                    <a:gd name="connsiteX117" fmla="*/ 149606 w 1490380"/>
                    <a:gd name="connsiteY117" fmla="*/ 935897 h 1495138"/>
                    <a:gd name="connsiteX118" fmla="*/ 174056 w 1490380"/>
                    <a:gd name="connsiteY118" fmla="*/ 890069 h 1495138"/>
                    <a:gd name="connsiteX119" fmla="*/ 192493 w 1490380"/>
                    <a:gd name="connsiteY119" fmla="*/ 886049 h 1495138"/>
                    <a:gd name="connsiteX120" fmla="*/ 226963 w 1490380"/>
                    <a:gd name="connsiteY120" fmla="*/ 886049 h 1495138"/>
                    <a:gd name="connsiteX121" fmla="*/ 234979 w 1490380"/>
                    <a:gd name="connsiteY121" fmla="*/ 884843 h 1495138"/>
                    <a:gd name="connsiteX122" fmla="*/ 236582 w 1490380"/>
                    <a:gd name="connsiteY122" fmla="*/ 883234 h 1495138"/>
                    <a:gd name="connsiteX123" fmla="*/ 237384 w 1490380"/>
                    <a:gd name="connsiteY123" fmla="*/ 880018 h 1495138"/>
                    <a:gd name="connsiteX124" fmla="*/ 237384 w 1490380"/>
                    <a:gd name="connsiteY124" fmla="*/ 867556 h 1495138"/>
                    <a:gd name="connsiteX125" fmla="*/ 237384 w 1490380"/>
                    <a:gd name="connsiteY125" fmla="*/ 644844 h 1495138"/>
                    <a:gd name="connsiteX126" fmla="*/ 236582 w 1490380"/>
                    <a:gd name="connsiteY126" fmla="*/ 628764 h 1495138"/>
                    <a:gd name="connsiteX127" fmla="*/ 234979 w 1490380"/>
                    <a:gd name="connsiteY127" fmla="*/ 627156 h 1495138"/>
                    <a:gd name="connsiteX128" fmla="*/ 230169 w 1490380"/>
                    <a:gd name="connsiteY128" fmla="*/ 625950 h 1495138"/>
                    <a:gd name="connsiteX129" fmla="*/ 207724 w 1490380"/>
                    <a:gd name="connsiteY129" fmla="*/ 626352 h 1495138"/>
                    <a:gd name="connsiteX130" fmla="*/ 197303 w 1490380"/>
                    <a:gd name="connsiteY130" fmla="*/ 626352 h 1495138"/>
                    <a:gd name="connsiteX131" fmla="*/ 158023 w 1490380"/>
                    <a:gd name="connsiteY131" fmla="*/ 584543 h 1495138"/>
                    <a:gd name="connsiteX132" fmla="*/ 198505 w 1490380"/>
                    <a:gd name="connsiteY132" fmla="*/ 541126 h 1495138"/>
                    <a:gd name="connsiteX133" fmla="*/ 204918 w 1490380"/>
                    <a:gd name="connsiteY133" fmla="*/ 541126 h 1495138"/>
                    <a:gd name="connsiteX134" fmla="*/ 272255 w 1490380"/>
                    <a:gd name="connsiteY134" fmla="*/ 539116 h 1495138"/>
                    <a:gd name="connsiteX135" fmla="*/ 477504 w 1490380"/>
                    <a:gd name="connsiteY135" fmla="*/ 0 h 1495138"/>
                    <a:gd name="connsiteX136" fmla="*/ 492735 w 1490380"/>
                    <a:gd name="connsiteY136" fmla="*/ 1206 h 1495138"/>
                    <a:gd name="connsiteX137" fmla="*/ 528407 w 1490380"/>
                    <a:gd name="connsiteY137" fmla="*/ 39397 h 1495138"/>
                    <a:gd name="connsiteX138" fmla="*/ 528407 w 1490380"/>
                    <a:gd name="connsiteY138" fmla="*/ 45427 h 1495138"/>
                    <a:gd name="connsiteX139" fmla="*/ 528407 w 1490380"/>
                    <a:gd name="connsiteY139" fmla="*/ 192159 h 1495138"/>
                    <a:gd name="connsiteX140" fmla="*/ 528006 w 1490380"/>
                    <a:gd name="connsiteY140" fmla="*/ 192159 h 1495138"/>
                    <a:gd name="connsiteX141" fmla="*/ 528006 w 1490380"/>
                    <a:gd name="connsiteY141" fmla="*/ 326832 h 1495138"/>
                    <a:gd name="connsiteX142" fmla="*/ 528407 w 1490380"/>
                    <a:gd name="connsiteY142" fmla="*/ 340902 h 1495138"/>
                    <a:gd name="connsiteX143" fmla="*/ 534018 w 1490380"/>
                    <a:gd name="connsiteY143" fmla="*/ 346932 h 1495138"/>
                    <a:gd name="connsiteX144" fmla="*/ 549249 w 1490380"/>
                    <a:gd name="connsiteY144" fmla="*/ 346932 h 1495138"/>
                    <a:gd name="connsiteX145" fmla="*/ 571294 w 1490380"/>
                    <a:gd name="connsiteY145" fmla="*/ 346932 h 1495138"/>
                    <a:gd name="connsiteX146" fmla="*/ 610574 w 1490380"/>
                    <a:gd name="connsiteY146" fmla="*/ 377887 h 1495138"/>
                    <a:gd name="connsiteX147" fmla="*/ 576504 w 1490380"/>
                    <a:gd name="connsiteY147" fmla="*/ 432560 h 1495138"/>
                    <a:gd name="connsiteX148" fmla="*/ 563678 w 1490380"/>
                    <a:gd name="connsiteY148" fmla="*/ 433364 h 1495138"/>
                    <a:gd name="connsiteX149" fmla="*/ 402552 w 1490380"/>
                    <a:gd name="connsiteY149" fmla="*/ 433364 h 1495138"/>
                    <a:gd name="connsiteX150" fmla="*/ 391730 w 1490380"/>
                    <a:gd name="connsiteY150" fmla="*/ 432560 h 1495138"/>
                    <a:gd name="connsiteX151" fmla="*/ 354855 w 1490380"/>
                    <a:gd name="connsiteY151" fmla="*/ 396781 h 1495138"/>
                    <a:gd name="connsiteX152" fmla="*/ 379305 w 1490380"/>
                    <a:gd name="connsiteY152" fmla="*/ 350952 h 1495138"/>
                    <a:gd name="connsiteX153" fmla="*/ 397742 w 1490380"/>
                    <a:gd name="connsiteY153" fmla="*/ 346932 h 1495138"/>
                    <a:gd name="connsiteX154" fmla="*/ 432212 w 1490380"/>
                    <a:gd name="connsiteY154" fmla="*/ 346932 h 1495138"/>
                    <a:gd name="connsiteX155" fmla="*/ 440228 w 1490380"/>
                    <a:gd name="connsiteY155" fmla="*/ 345726 h 1495138"/>
                    <a:gd name="connsiteX156" fmla="*/ 441831 w 1490380"/>
                    <a:gd name="connsiteY156" fmla="*/ 344118 h 1495138"/>
                    <a:gd name="connsiteX157" fmla="*/ 442633 w 1490380"/>
                    <a:gd name="connsiteY157" fmla="*/ 340902 h 1495138"/>
                    <a:gd name="connsiteX158" fmla="*/ 442633 w 1490380"/>
                    <a:gd name="connsiteY158" fmla="*/ 328440 h 1495138"/>
                    <a:gd name="connsiteX159" fmla="*/ 442633 w 1490380"/>
                    <a:gd name="connsiteY159" fmla="*/ 105728 h 1495138"/>
                    <a:gd name="connsiteX160" fmla="*/ 441831 w 1490380"/>
                    <a:gd name="connsiteY160" fmla="*/ 89648 h 1495138"/>
                    <a:gd name="connsiteX161" fmla="*/ 440228 w 1490380"/>
                    <a:gd name="connsiteY161" fmla="*/ 88040 h 1495138"/>
                    <a:gd name="connsiteX162" fmla="*/ 435418 w 1490380"/>
                    <a:gd name="connsiteY162" fmla="*/ 86834 h 1495138"/>
                    <a:gd name="connsiteX163" fmla="*/ 412973 w 1490380"/>
                    <a:gd name="connsiteY163" fmla="*/ 87236 h 1495138"/>
                    <a:gd name="connsiteX164" fmla="*/ 402552 w 1490380"/>
                    <a:gd name="connsiteY164" fmla="*/ 87236 h 1495138"/>
                    <a:gd name="connsiteX165" fmla="*/ 363272 w 1490380"/>
                    <a:gd name="connsiteY165" fmla="*/ 45427 h 1495138"/>
                    <a:gd name="connsiteX166" fmla="*/ 403754 w 1490380"/>
                    <a:gd name="connsiteY166" fmla="*/ 2010 h 1495138"/>
                    <a:gd name="connsiteX167" fmla="*/ 410167 w 1490380"/>
                    <a:gd name="connsiteY167" fmla="*/ 2010 h 1495138"/>
                    <a:gd name="connsiteX168" fmla="*/ 477504 w 1490380"/>
                    <a:gd name="connsiteY168" fmla="*/ 0 h 1495138"/>
                    <a:gd name="connsiteX169" fmla="*/ 123093 w 1490380"/>
                    <a:gd name="connsiteY169" fmla="*/ 0 h 1495138"/>
                    <a:gd name="connsiteX170" fmla="*/ 138324 w 1490380"/>
                    <a:gd name="connsiteY170" fmla="*/ 1206 h 1495138"/>
                    <a:gd name="connsiteX171" fmla="*/ 173997 w 1490380"/>
                    <a:gd name="connsiteY171" fmla="*/ 39397 h 1495138"/>
                    <a:gd name="connsiteX172" fmla="*/ 173997 w 1490380"/>
                    <a:gd name="connsiteY172" fmla="*/ 45427 h 1495138"/>
                    <a:gd name="connsiteX173" fmla="*/ 173997 w 1490380"/>
                    <a:gd name="connsiteY173" fmla="*/ 192159 h 1495138"/>
                    <a:gd name="connsiteX174" fmla="*/ 173596 w 1490380"/>
                    <a:gd name="connsiteY174" fmla="*/ 192159 h 1495138"/>
                    <a:gd name="connsiteX175" fmla="*/ 173596 w 1490380"/>
                    <a:gd name="connsiteY175" fmla="*/ 326832 h 1495138"/>
                    <a:gd name="connsiteX176" fmla="*/ 173997 w 1490380"/>
                    <a:gd name="connsiteY176" fmla="*/ 340902 h 1495138"/>
                    <a:gd name="connsiteX177" fmla="*/ 179608 w 1490380"/>
                    <a:gd name="connsiteY177" fmla="*/ 346932 h 1495138"/>
                    <a:gd name="connsiteX178" fmla="*/ 194839 w 1490380"/>
                    <a:gd name="connsiteY178" fmla="*/ 346932 h 1495138"/>
                    <a:gd name="connsiteX179" fmla="*/ 216884 w 1490380"/>
                    <a:gd name="connsiteY179" fmla="*/ 346932 h 1495138"/>
                    <a:gd name="connsiteX180" fmla="*/ 256164 w 1490380"/>
                    <a:gd name="connsiteY180" fmla="*/ 377887 h 1495138"/>
                    <a:gd name="connsiteX181" fmla="*/ 222094 w 1490380"/>
                    <a:gd name="connsiteY181" fmla="*/ 432560 h 1495138"/>
                    <a:gd name="connsiteX182" fmla="*/ 209268 w 1490380"/>
                    <a:gd name="connsiteY182" fmla="*/ 433364 h 1495138"/>
                    <a:gd name="connsiteX183" fmla="*/ 48141 w 1490380"/>
                    <a:gd name="connsiteY183" fmla="*/ 433364 h 1495138"/>
                    <a:gd name="connsiteX184" fmla="*/ 37319 w 1490380"/>
                    <a:gd name="connsiteY184" fmla="*/ 432560 h 1495138"/>
                    <a:gd name="connsiteX185" fmla="*/ 445 w 1490380"/>
                    <a:gd name="connsiteY185" fmla="*/ 396781 h 1495138"/>
                    <a:gd name="connsiteX186" fmla="*/ 24894 w 1490380"/>
                    <a:gd name="connsiteY186" fmla="*/ 350952 h 1495138"/>
                    <a:gd name="connsiteX187" fmla="*/ 43332 w 1490380"/>
                    <a:gd name="connsiteY187" fmla="*/ 346932 h 1495138"/>
                    <a:gd name="connsiteX188" fmla="*/ 77801 w 1490380"/>
                    <a:gd name="connsiteY188" fmla="*/ 346932 h 1495138"/>
                    <a:gd name="connsiteX189" fmla="*/ 85818 w 1490380"/>
                    <a:gd name="connsiteY189" fmla="*/ 345726 h 1495138"/>
                    <a:gd name="connsiteX190" fmla="*/ 87421 w 1490380"/>
                    <a:gd name="connsiteY190" fmla="*/ 344118 h 1495138"/>
                    <a:gd name="connsiteX191" fmla="*/ 88223 w 1490380"/>
                    <a:gd name="connsiteY191" fmla="*/ 340902 h 1495138"/>
                    <a:gd name="connsiteX192" fmla="*/ 88223 w 1490380"/>
                    <a:gd name="connsiteY192" fmla="*/ 328440 h 1495138"/>
                    <a:gd name="connsiteX193" fmla="*/ 88223 w 1490380"/>
                    <a:gd name="connsiteY193" fmla="*/ 105728 h 1495138"/>
                    <a:gd name="connsiteX194" fmla="*/ 87421 w 1490380"/>
                    <a:gd name="connsiteY194" fmla="*/ 89648 h 1495138"/>
                    <a:gd name="connsiteX195" fmla="*/ 85818 w 1490380"/>
                    <a:gd name="connsiteY195" fmla="*/ 88040 h 1495138"/>
                    <a:gd name="connsiteX196" fmla="*/ 81008 w 1490380"/>
                    <a:gd name="connsiteY196" fmla="*/ 86834 h 1495138"/>
                    <a:gd name="connsiteX197" fmla="*/ 58562 w 1490380"/>
                    <a:gd name="connsiteY197" fmla="*/ 87236 h 1495138"/>
                    <a:gd name="connsiteX198" fmla="*/ 48141 w 1490380"/>
                    <a:gd name="connsiteY198" fmla="*/ 87236 h 1495138"/>
                    <a:gd name="connsiteX199" fmla="*/ 8862 w 1490380"/>
                    <a:gd name="connsiteY199" fmla="*/ 45427 h 1495138"/>
                    <a:gd name="connsiteX200" fmla="*/ 49344 w 1490380"/>
                    <a:gd name="connsiteY200" fmla="*/ 2010 h 1495138"/>
                    <a:gd name="connsiteX201" fmla="*/ 55757 w 1490380"/>
                    <a:gd name="connsiteY201" fmla="*/ 2010 h 1495138"/>
                    <a:gd name="connsiteX202" fmla="*/ 123093 w 1490380"/>
                    <a:gd name="connsiteY20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355291 w 1490380"/>
                    <a:gd name="connsiteY65" fmla="*/ 539116 h 1495138"/>
                    <a:gd name="connsiteX66" fmla="*/ 990169 w 1490380"/>
                    <a:gd name="connsiteY66" fmla="*/ 539116 h 1495138"/>
                    <a:gd name="connsiteX67" fmla="*/ 1005400 w 1490380"/>
                    <a:gd name="connsiteY67" fmla="*/ 540322 h 1495138"/>
                    <a:gd name="connsiteX68" fmla="*/ 1041072 w 1490380"/>
                    <a:gd name="connsiteY68" fmla="*/ 578513 h 1495138"/>
                    <a:gd name="connsiteX69" fmla="*/ 1041072 w 1490380"/>
                    <a:gd name="connsiteY69" fmla="*/ 584543 h 1495138"/>
                    <a:gd name="connsiteX70" fmla="*/ 1041072 w 1490380"/>
                    <a:gd name="connsiteY70" fmla="*/ 731276 h 1495138"/>
                    <a:gd name="connsiteX71" fmla="*/ 1040671 w 1490380"/>
                    <a:gd name="connsiteY71" fmla="*/ 731276 h 1495138"/>
                    <a:gd name="connsiteX72" fmla="*/ 1040671 w 1490380"/>
                    <a:gd name="connsiteY72" fmla="*/ 865948 h 1495138"/>
                    <a:gd name="connsiteX73" fmla="*/ 1041072 w 1490380"/>
                    <a:gd name="connsiteY73" fmla="*/ 880018 h 1495138"/>
                    <a:gd name="connsiteX74" fmla="*/ 1046683 w 1490380"/>
                    <a:gd name="connsiteY74" fmla="*/ 886049 h 1495138"/>
                    <a:gd name="connsiteX75" fmla="*/ 1061914 w 1490380"/>
                    <a:gd name="connsiteY75" fmla="*/ 886049 h 1495138"/>
                    <a:gd name="connsiteX76" fmla="*/ 1083959 w 1490380"/>
                    <a:gd name="connsiteY76" fmla="*/ 886049 h 1495138"/>
                    <a:gd name="connsiteX77" fmla="*/ 1123238 w 1490380"/>
                    <a:gd name="connsiteY77" fmla="*/ 917003 h 1495138"/>
                    <a:gd name="connsiteX78" fmla="*/ 1089169 w 1490380"/>
                    <a:gd name="connsiteY78" fmla="*/ 971676 h 1495138"/>
                    <a:gd name="connsiteX79" fmla="*/ 1076343 w 1490380"/>
                    <a:gd name="connsiteY79" fmla="*/ 972480 h 1495138"/>
                    <a:gd name="connsiteX80" fmla="*/ 915217 w 1490380"/>
                    <a:gd name="connsiteY80" fmla="*/ 972480 h 1495138"/>
                    <a:gd name="connsiteX81" fmla="*/ 904395 w 1490380"/>
                    <a:gd name="connsiteY81" fmla="*/ 971676 h 1495138"/>
                    <a:gd name="connsiteX82" fmla="*/ 867520 w 1490380"/>
                    <a:gd name="connsiteY82" fmla="*/ 935897 h 1495138"/>
                    <a:gd name="connsiteX83" fmla="*/ 891970 w 1490380"/>
                    <a:gd name="connsiteY83" fmla="*/ 890069 h 1495138"/>
                    <a:gd name="connsiteX84" fmla="*/ 910407 w 1490380"/>
                    <a:gd name="connsiteY84" fmla="*/ 886049 h 1495138"/>
                    <a:gd name="connsiteX85" fmla="*/ 944877 w 1490380"/>
                    <a:gd name="connsiteY85" fmla="*/ 886049 h 1495138"/>
                    <a:gd name="connsiteX86" fmla="*/ 952893 w 1490380"/>
                    <a:gd name="connsiteY86" fmla="*/ 884843 h 1495138"/>
                    <a:gd name="connsiteX87" fmla="*/ 954496 w 1490380"/>
                    <a:gd name="connsiteY87" fmla="*/ 883234 h 1495138"/>
                    <a:gd name="connsiteX88" fmla="*/ 955298 w 1490380"/>
                    <a:gd name="connsiteY88" fmla="*/ 880018 h 1495138"/>
                    <a:gd name="connsiteX89" fmla="*/ 955298 w 1490380"/>
                    <a:gd name="connsiteY89" fmla="*/ 867556 h 1495138"/>
                    <a:gd name="connsiteX90" fmla="*/ 955298 w 1490380"/>
                    <a:gd name="connsiteY90" fmla="*/ 644844 h 1495138"/>
                    <a:gd name="connsiteX91" fmla="*/ 954496 w 1490380"/>
                    <a:gd name="connsiteY91" fmla="*/ 628764 h 1495138"/>
                    <a:gd name="connsiteX92" fmla="*/ 952893 w 1490380"/>
                    <a:gd name="connsiteY92" fmla="*/ 627156 h 1495138"/>
                    <a:gd name="connsiteX93" fmla="*/ 948083 w 1490380"/>
                    <a:gd name="connsiteY93" fmla="*/ 625950 h 1495138"/>
                    <a:gd name="connsiteX94" fmla="*/ 925638 w 1490380"/>
                    <a:gd name="connsiteY94" fmla="*/ 626352 h 1495138"/>
                    <a:gd name="connsiteX95" fmla="*/ 915217 w 1490380"/>
                    <a:gd name="connsiteY95" fmla="*/ 626352 h 1495138"/>
                    <a:gd name="connsiteX96" fmla="*/ 875937 w 1490380"/>
                    <a:gd name="connsiteY96" fmla="*/ 584543 h 1495138"/>
                    <a:gd name="connsiteX97" fmla="*/ 916419 w 1490380"/>
                    <a:gd name="connsiteY97" fmla="*/ 541126 h 1495138"/>
                    <a:gd name="connsiteX98" fmla="*/ 922832 w 1490380"/>
                    <a:gd name="connsiteY98" fmla="*/ 541126 h 1495138"/>
                    <a:gd name="connsiteX99" fmla="*/ 990169 w 1490380"/>
                    <a:gd name="connsiteY99" fmla="*/ 539116 h 1495138"/>
                    <a:gd name="connsiteX100" fmla="*/ 272255 w 1490380"/>
                    <a:gd name="connsiteY100" fmla="*/ 539116 h 1495138"/>
                    <a:gd name="connsiteX101" fmla="*/ 287486 w 1490380"/>
                    <a:gd name="connsiteY101" fmla="*/ 540322 h 1495138"/>
                    <a:gd name="connsiteX102" fmla="*/ 323158 w 1490380"/>
                    <a:gd name="connsiteY102" fmla="*/ 578513 h 1495138"/>
                    <a:gd name="connsiteX103" fmla="*/ 323158 w 1490380"/>
                    <a:gd name="connsiteY103" fmla="*/ 584543 h 1495138"/>
                    <a:gd name="connsiteX104" fmla="*/ 323158 w 1490380"/>
                    <a:gd name="connsiteY104" fmla="*/ 731276 h 1495138"/>
                    <a:gd name="connsiteX105" fmla="*/ 322757 w 1490380"/>
                    <a:gd name="connsiteY105" fmla="*/ 731276 h 1495138"/>
                    <a:gd name="connsiteX106" fmla="*/ 322757 w 1490380"/>
                    <a:gd name="connsiteY106" fmla="*/ 865948 h 1495138"/>
                    <a:gd name="connsiteX107" fmla="*/ 323158 w 1490380"/>
                    <a:gd name="connsiteY107" fmla="*/ 880018 h 1495138"/>
                    <a:gd name="connsiteX108" fmla="*/ 328769 w 1490380"/>
                    <a:gd name="connsiteY108" fmla="*/ 886049 h 1495138"/>
                    <a:gd name="connsiteX109" fmla="*/ 344000 w 1490380"/>
                    <a:gd name="connsiteY109" fmla="*/ 886049 h 1495138"/>
                    <a:gd name="connsiteX110" fmla="*/ 366045 w 1490380"/>
                    <a:gd name="connsiteY110" fmla="*/ 886049 h 1495138"/>
                    <a:gd name="connsiteX111" fmla="*/ 405325 w 1490380"/>
                    <a:gd name="connsiteY111" fmla="*/ 917003 h 1495138"/>
                    <a:gd name="connsiteX112" fmla="*/ 371255 w 1490380"/>
                    <a:gd name="connsiteY112" fmla="*/ 971676 h 1495138"/>
                    <a:gd name="connsiteX113" fmla="*/ 358429 w 1490380"/>
                    <a:gd name="connsiteY113" fmla="*/ 972480 h 1495138"/>
                    <a:gd name="connsiteX114" fmla="*/ 197303 w 1490380"/>
                    <a:gd name="connsiteY114" fmla="*/ 972480 h 1495138"/>
                    <a:gd name="connsiteX115" fmla="*/ 186481 w 1490380"/>
                    <a:gd name="connsiteY115" fmla="*/ 971676 h 1495138"/>
                    <a:gd name="connsiteX116" fmla="*/ 149606 w 1490380"/>
                    <a:gd name="connsiteY116" fmla="*/ 935897 h 1495138"/>
                    <a:gd name="connsiteX117" fmla="*/ 174056 w 1490380"/>
                    <a:gd name="connsiteY117" fmla="*/ 890069 h 1495138"/>
                    <a:gd name="connsiteX118" fmla="*/ 192493 w 1490380"/>
                    <a:gd name="connsiteY118" fmla="*/ 886049 h 1495138"/>
                    <a:gd name="connsiteX119" fmla="*/ 226963 w 1490380"/>
                    <a:gd name="connsiteY119" fmla="*/ 886049 h 1495138"/>
                    <a:gd name="connsiteX120" fmla="*/ 234979 w 1490380"/>
                    <a:gd name="connsiteY120" fmla="*/ 884843 h 1495138"/>
                    <a:gd name="connsiteX121" fmla="*/ 236582 w 1490380"/>
                    <a:gd name="connsiteY121" fmla="*/ 883234 h 1495138"/>
                    <a:gd name="connsiteX122" fmla="*/ 237384 w 1490380"/>
                    <a:gd name="connsiteY122" fmla="*/ 880018 h 1495138"/>
                    <a:gd name="connsiteX123" fmla="*/ 237384 w 1490380"/>
                    <a:gd name="connsiteY123" fmla="*/ 867556 h 1495138"/>
                    <a:gd name="connsiteX124" fmla="*/ 237384 w 1490380"/>
                    <a:gd name="connsiteY124" fmla="*/ 644844 h 1495138"/>
                    <a:gd name="connsiteX125" fmla="*/ 236582 w 1490380"/>
                    <a:gd name="connsiteY125" fmla="*/ 628764 h 1495138"/>
                    <a:gd name="connsiteX126" fmla="*/ 234979 w 1490380"/>
                    <a:gd name="connsiteY126" fmla="*/ 627156 h 1495138"/>
                    <a:gd name="connsiteX127" fmla="*/ 230169 w 1490380"/>
                    <a:gd name="connsiteY127" fmla="*/ 625950 h 1495138"/>
                    <a:gd name="connsiteX128" fmla="*/ 207724 w 1490380"/>
                    <a:gd name="connsiteY128" fmla="*/ 626352 h 1495138"/>
                    <a:gd name="connsiteX129" fmla="*/ 197303 w 1490380"/>
                    <a:gd name="connsiteY129" fmla="*/ 626352 h 1495138"/>
                    <a:gd name="connsiteX130" fmla="*/ 158023 w 1490380"/>
                    <a:gd name="connsiteY130" fmla="*/ 584543 h 1495138"/>
                    <a:gd name="connsiteX131" fmla="*/ 198505 w 1490380"/>
                    <a:gd name="connsiteY131" fmla="*/ 541126 h 1495138"/>
                    <a:gd name="connsiteX132" fmla="*/ 204918 w 1490380"/>
                    <a:gd name="connsiteY132" fmla="*/ 541126 h 1495138"/>
                    <a:gd name="connsiteX133" fmla="*/ 272255 w 1490380"/>
                    <a:gd name="connsiteY133" fmla="*/ 539116 h 1495138"/>
                    <a:gd name="connsiteX134" fmla="*/ 477504 w 1490380"/>
                    <a:gd name="connsiteY134" fmla="*/ 0 h 1495138"/>
                    <a:gd name="connsiteX135" fmla="*/ 492735 w 1490380"/>
                    <a:gd name="connsiteY135" fmla="*/ 1206 h 1495138"/>
                    <a:gd name="connsiteX136" fmla="*/ 528407 w 1490380"/>
                    <a:gd name="connsiteY136" fmla="*/ 39397 h 1495138"/>
                    <a:gd name="connsiteX137" fmla="*/ 528407 w 1490380"/>
                    <a:gd name="connsiteY137" fmla="*/ 45427 h 1495138"/>
                    <a:gd name="connsiteX138" fmla="*/ 528407 w 1490380"/>
                    <a:gd name="connsiteY138" fmla="*/ 192159 h 1495138"/>
                    <a:gd name="connsiteX139" fmla="*/ 528006 w 1490380"/>
                    <a:gd name="connsiteY139" fmla="*/ 192159 h 1495138"/>
                    <a:gd name="connsiteX140" fmla="*/ 528006 w 1490380"/>
                    <a:gd name="connsiteY140" fmla="*/ 326832 h 1495138"/>
                    <a:gd name="connsiteX141" fmla="*/ 528407 w 1490380"/>
                    <a:gd name="connsiteY141" fmla="*/ 340902 h 1495138"/>
                    <a:gd name="connsiteX142" fmla="*/ 534018 w 1490380"/>
                    <a:gd name="connsiteY142" fmla="*/ 346932 h 1495138"/>
                    <a:gd name="connsiteX143" fmla="*/ 549249 w 1490380"/>
                    <a:gd name="connsiteY143" fmla="*/ 346932 h 1495138"/>
                    <a:gd name="connsiteX144" fmla="*/ 571294 w 1490380"/>
                    <a:gd name="connsiteY144" fmla="*/ 346932 h 1495138"/>
                    <a:gd name="connsiteX145" fmla="*/ 610574 w 1490380"/>
                    <a:gd name="connsiteY145" fmla="*/ 377887 h 1495138"/>
                    <a:gd name="connsiteX146" fmla="*/ 576504 w 1490380"/>
                    <a:gd name="connsiteY146" fmla="*/ 432560 h 1495138"/>
                    <a:gd name="connsiteX147" fmla="*/ 563678 w 1490380"/>
                    <a:gd name="connsiteY147" fmla="*/ 433364 h 1495138"/>
                    <a:gd name="connsiteX148" fmla="*/ 402552 w 1490380"/>
                    <a:gd name="connsiteY148" fmla="*/ 433364 h 1495138"/>
                    <a:gd name="connsiteX149" fmla="*/ 391730 w 1490380"/>
                    <a:gd name="connsiteY149" fmla="*/ 432560 h 1495138"/>
                    <a:gd name="connsiteX150" fmla="*/ 354855 w 1490380"/>
                    <a:gd name="connsiteY150" fmla="*/ 396781 h 1495138"/>
                    <a:gd name="connsiteX151" fmla="*/ 379305 w 1490380"/>
                    <a:gd name="connsiteY151" fmla="*/ 350952 h 1495138"/>
                    <a:gd name="connsiteX152" fmla="*/ 397742 w 1490380"/>
                    <a:gd name="connsiteY152" fmla="*/ 346932 h 1495138"/>
                    <a:gd name="connsiteX153" fmla="*/ 432212 w 1490380"/>
                    <a:gd name="connsiteY153" fmla="*/ 346932 h 1495138"/>
                    <a:gd name="connsiteX154" fmla="*/ 440228 w 1490380"/>
                    <a:gd name="connsiteY154" fmla="*/ 345726 h 1495138"/>
                    <a:gd name="connsiteX155" fmla="*/ 441831 w 1490380"/>
                    <a:gd name="connsiteY155" fmla="*/ 344118 h 1495138"/>
                    <a:gd name="connsiteX156" fmla="*/ 442633 w 1490380"/>
                    <a:gd name="connsiteY156" fmla="*/ 340902 h 1495138"/>
                    <a:gd name="connsiteX157" fmla="*/ 442633 w 1490380"/>
                    <a:gd name="connsiteY157" fmla="*/ 328440 h 1495138"/>
                    <a:gd name="connsiteX158" fmla="*/ 442633 w 1490380"/>
                    <a:gd name="connsiteY158" fmla="*/ 105728 h 1495138"/>
                    <a:gd name="connsiteX159" fmla="*/ 441831 w 1490380"/>
                    <a:gd name="connsiteY159" fmla="*/ 89648 h 1495138"/>
                    <a:gd name="connsiteX160" fmla="*/ 440228 w 1490380"/>
                    <a:gd name="connsiteY160" fmla="*/ 88040 h 1495138"/>
                    <a:gd name="connsiteX161" fmla="*/ 435418 w 1490380"/>
                    <a:gd name="connsiteY161" fmla="*/ 86834 h 1495138"/>
                    <a:gd name="connsiteX162" fmla="*/ 412973 w 1490380"/>
                    <a:gd name="connsiteY162" fmla="*/ 87236 h 1495138"/>
                    <a:gd name="connsiteX163" fmla="*/ 402552 w 1490380"/>
                    <a:gd name="connsiteY163" fmla="*/ 87236 h 1495138"/>
                    <a:gd name="connsiteX164" fmla="*/ 363272 w 1490380"/>
                    <a:gd name="connsiteY164" fmla="*/ 45427 h 1495138"/>
                    <a:gd name="connsiteX165" fmla="*/ 403754 w 1490380"/>
                    <a:gd name="connsiteY165" fmla="*/ 2010 h 1495138"/>
                    <a:gd name="connsiteX166" fmla="*/ 410167 w 1490380"/>
                    <a:gd name="connsiteY166" fmla="*/ 2010 h 1495138"/>
                    <a:gd name="connsiteX167" fmla="*/ 477504 w 1490380"/>
                    <a:gd name="connsiteY167" fmla="*/ 0 h 1495138"/>
                    <a:gd name="connsiteX168" fmla="*/ 123093 w 1490380"/>
                    <a:gd name="connsiteY168" fmla="*/ 0 h 1495138"/>
                    <a:gd name="connsiteX169" fmla="*/ 138324 w 1490380"/>
                    <a:gd name="connsiteY169" fmla="*/ 1206 h 1495138"/>
                    <a:gd name="connsiteX170" fmla="*/ 173997 w 1490380"/>
                    <a:gd name="connsiteY170" fmla="*/ 39397 h 1495138"/>
                    <a:gd name="connsiteX171" fmla="*/ 173997 w 1490380"/>
                    <a:gd name="connsiteY171" fmla="*/ 45427 h 1495138"/>
                    <a:gd name="connsiteX172" fmla="*/ 173997 w 1490380"/>
                    <a:gd name="connsiteY172" fmla="*/ 192159 h 1495138"/>
                    <a:gd name="connsiteX173" fmla="*/ 173596 w 1490380"/>
                    <a:gd name="connsiteY173" fmla="*/ 192159 h 1495138"/>
                    <a:gd name="connsiteX174" fmla="*/ 173596 w 1490380"/>
                    <a:gd name="connsiteY174" fmla="*/ 326832 h 1495138"/>
                    <a:gd name="connsiteX175" fmla="*/ 173997 w 1490380"/>
                    <a:gd name="connsiteY175" fmla="*/ 340902 h 1495138"/>
                    <a:gd name="connsiteX176" fmla="*/ 179608 w 1490380"/>
                    <a:gd name="connsiteY176" fmla="*/ 346932 h 1495138"/>
                    <a:gd name="connsiteX177" fmla="*/ 194839 w 1490380"/>
                    <a:gd name="connsiteY177" fmla="*/ 346932 h 1495138"/>
                    <a:gd name="connsiteX178" fmla="*/ 216884 w 1490380"/>
                    <a:gd name="connsiteY178" fmla="*/ 346932 h 1495138"/>
                    <a:gd name="connsiteX179" fmla="*/ 256164 w 1490380"/>
                    <a:gd name="connsiteY179" fmla="*/ 377887 h 1495138"/>
                    <a:gd name="connsiteX180" fmla="*/ 222094 w 1490380"/>
                    <a:gd name="connsiteY180" fmla="*/ 432560 h 1495138"/>
                    <a:gd name="connsiteX181" fmla="*/ 209268 w 1490380"/>
                    <a:gd name="connsiteY181" fmla="*/ 433364 h 1495138"/>
                    <a:gd name="connsiteX182" fmla="*/ 48141 w 1490380"/>
                    <a:gd name="connsiteY182" fmla="*/ 433364 h 1495138"/>
                    <a:gd name="connsiteX183" fmla="*/ 37319 w 1490380"/>
                    <a:gd name="connsiteY183" fmla="*/ 432560 h 1495138"/>
                    <a:gd name="connsiteX184" fmla="*/ 445 w 1490380"/>
                    <a:gd name="connsiteY184" fmla="*/ 396781 h 1495138"/>
                    <a:gd name="connsiteX185" fmla="*/ 24894 w 1490380"/>
                    <a:gd name="connsiteY185" fmla="*/ 350952 h 1495138"/>
                    <a:gd name="connsiteX186" fmla="*/ 43332 w 1490380"/>
                    <a:gd name="connsiteY186" fmla="*/ 346932 h 1495138"/>
                    <a:gd name="connsiteX187" fmla="*/ 77801 w 1490380"/>
                    <a:gd name="connsiteY187" fmla="*/ 346932 h 1495138"/>
                    <a:gd name="connsiteX188" fmla="*/ 85818 w 1490380"/>
                    <a:gd name="connsiteY188" fmla="*/ 345726 h 1495138"/>
                    <a:gd name="connsiteX189" fmla="*/ 87421 w 1490380"/>
                    <a:gd name="connsiteY189" fmla="*/ 344118 h 1495138"/>
                    <a:gd name="connsiteX190" fmla="*/ 88223 w 1490380"/>
                    <a:gd name="connsiteY190" fmla="*/ 340902 h 1495138"/>
                    <a:gd name="connsiteX191" fmla="*/ 88223 w 1490380"/>
                    <a:gd name="connsiteY191" fmla="*/ 328440 h 1495138"/>
                    <a:gd name="connsiteX192" fmla="*/ 88223 w 1490380"/>
                    <a:gd name="connsiteY192" fmla="*/ 105728 h 1495138"/>
                    <a:gd name="connsiteX193" fmla="*/ 87421 w 1490380"/>
                    <a:gd name="connsiteY193" fmla="*/ 89648 h 1495138"/>
                    <a:gd name="connsiteX194" fmla="*/ 85818 w 1490380"/>
                    <a:gd name="connsiteY194" fmla="*/ 88040 h 1495138"/>
                    <a:gd name="connsiteX195" fmla="*/ 81008 w 1490380"/>
                    <a:gd name="connsiteY195" fmla="*/ 86834 h 1495138"/>
                    <a:gd name="connsiteX196" fmla="*/ 58562 w 1490380"/>
                    <a:gd name="connsiteY196" fmla="*/ 87236 h 1495138"/>
                    <a:gd name="connsiteX197" fmla="*/ 48141 w 1490380"/>
                    <a:gd name="connsiteY197" fmla="*/ 87236 h 1495138"/>
                    <a:gd name="connsiteX198" fmla="*/ 8862 w 1490380"/>
                    <a:gd name="connsiteY198" fmla="*/ 45427 h 1495138"/>
                    <a:gd name="connsiteX199" fmla="*/ 49344 w 1490380"/>
                    <a:gd name="connsiteY199" fmla="*/ 2010 h 1495138"/>
                    <a:gd name="connsiteX200" fmla="*/ 55757 w 1490380"/>
                    <a:gd name="connsiteY200" fmla="*/ 2010 h 1495138"/>
                    <a:gd name="connsiteX201" fmla="*/ 123093 w 1490380"/>
                    <a:gd name="connsiteY20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355291 w 1490380"/>
                    <a:gd name="connsiteY64" fmla="*/ 539116 h 1495138"/>
                    <a:gd name="connsiteX65" fmla="*/ 990169 w 1490380"/>
                    <a:gd name="connsiteY65" fmla="*/ 539116 h 1495138"/>
                    <a:gd name="connsiteX66" fmla="*/ 1005400 w 1490380"/>
                    <a:gd name="connsiteY66" fmla="*/ 540322 h 1495138"/>
                    <a:gd name="connsiteX67" fmla="*/ 1041072 w 1490380"/>
                    <a:gd name="connsiteY67" fmla="*/ 578513 h 1495138"/>
                    <a:gd name="connsiteX68" fmla="*/ 1041072 w 1490380"/>
                    <a:gd name="connsiteY68" fmla="*/ 584543 h 1495138"/>
                    <a:gd name="connsiteX69" fmla="*/ 1041072 w 1490380"/>
                    <a:gd name="connsiteY69" fmla="*/ 731276 h 1495138"/>
                    <a:gd name="connsiteX70" fmla="*/ 1040671 w 1490380"/>
                    <a:gd name="connsiteY70" fmla="*/ 731276 h 1495138"/>
                    <a:gd name="connsiteX71" fmla="*/ 1040671 w 1490380"/>
                    <a:gd name="connsiteY71" fmla="*/ 865948 h 1495138"/>
                    <a:gd name="connsiteX72" fmla="*/ 1041072 w 1490380"/>
                    <a:gd name="connsiteY72" fmla="*/ 880018 h 1495138"/>
                    <a:gd name="connsiteX73" fmla="*/ 1046683 w 1490380"/>
                    <a:gd name="connsiteY73" fmla="*/ 886049 h 1495138"/>
                    <a:gd name="connsiteX74" fmla="*/ 1061914 w 1490380"/>
                    <a:gd name="connsiteY74" fmla="*/ 886049 h 1495138"/>
                    <a:gd name="connsiteX75" fmla="*/ 1083959 w 1490380"/>
                    <a:gd name="connsiteY75" fmla="*/ 886049 h 1495138"/>
                    <a:gd name="connsiteX76" fmla="*/ 1123238 w 1490380"/>
                    <a:gd name="connsiteY76" fmla="*/ 917003 h 1495138"/>
                    <a:gd name="connsiteX77" fmla="*/ 1089169 w 1490380"/>
                    <a:gd name="connsiteY77" fmla="*/ 971676 h 1495138"/>
                    <a:gd name="connsiteX78" fmla="*/ 1076343 w 1490380"/>
                    <a:gd name="connsiteY78" fmla="*/ 972480 h 1495138"/>
                    <a:gd name="connsiteX79" fmla="*/ 915217 w 1490380"/>
                    <a:gd name="connsiteY79" fmla="*/ 972480 h 1495138"/>
                    <a:gd name="connsiteX80" fmla="*/ 904395 w 1490380"/>
                    <a:gd name="connsiteY80" fmla="*/ 971676 h 1495138"/>
                    <a:gd name="connsiteX81" fmla="*/ 867520 w 1490380"/>
                    <a:gd name="connsiteY81" fmla="*/ 935897 h 1495138"/>
                    <a:gd name="connsiteX82" fmla="*/ 891970 w 1490380"/>
                    <a:gd name="connsiteY82" fmla="*/ 890069 h 1495138"/>
                    <a:gd name="connsiteX83" fmla="*/ 910407 w 1490380"/>
                    <a:gd name="connsiteY83" fmla="*/ 886049 h 1495138"/>
                    <a:gd name="connsiteX84" fmla="*/ 944877 w 1490380"/>
                    <a:gd name="connsiteY84" fmla="*/ 886049 h 1495138"/>
                    <a:gd name="connsiteX85" fmla="*/ 952893 w 1490380"/>
                    <a:gd name="connsiteY85" fmla="*/ 884843 h 1495138"/>
                    <a:gd name="connsiteX86" fmla="*/ 954496 w 1490380"/>
                    <a:gd name="connsiteY86" fmla="*/ 883234 h 1495138"/>
                    <a:gd name="connsiteX87" fmla="*/ 955298 w 1490380"/>
                    <a:gd name="connsiteY87" fmla="*/ 880018 h 1495138"/>
                    <a:gd name="connsiteX88" fmla="*/ 955298 w 1490380"/>
                    <a:gd name="connsiteY88" fmla="*/ 867556 h 1495138"/>
                    <a:gd name="connsiteX89" fmla="*/ 955298 w 1490380"/>
                    <a:gd name="connsiteY89" fmla="*/ 644844 h 1495138"/>
                    <a:gd name="connsiteX90" fmla="*/ 954496 w 1490380"/>
                    <a:gd name="connsiteY90" fmla="*/ 628764 h 1495138"/>
                    <a:gd name="connsiteX91" fmla="*/ 952893 w 1490380"/>
                    <a:gd name="connsiteY91" fmla="*/ 627156 h 1495138"/>
                    <a:gd name="connsiteX92" fmla="*/ 948083 w 1490380"/>
                    <a:gd name="connsiteY92" fmla="*/ 625950 h 1495138"/>
                    <a:gd name="connsiteX93" fmla="*/ 925638 w 1490380"/>
                    <a:gd name="connsiteY93" fmla="*/ 626352 h 1495138"/>
                    <a:gd name="connsiteX94" fmla="*/ 915217 w 1490380"/>
                    <a:gd name="connsiteY94" fmla="*/ 626352 h 1495138"/>
                    <a:gd name="connsiteX95" fmla="*/ 875937 w 1490380"/>
                    <a:gd name="connsiteY95" fmla="*/ 584543 h 1495138"/>
                    <a:gd name="connsiteX96" fmla="*/ 916419 w 1490380"/>
                    <a:gd name="connsiteY96" fmla="*/ 541126 h 1495138"/>
                    <a:gd name="connsiteX97" fmla="*/ 922832 w 1490380"/>
                    <a:gd name="connsiteY97" fmla="*/ 541126 h 1495138"/>
                    <a:gd name="connsiteX98" fmla="*/ 990169 w 1490380"/>
                    <a:gd name="connsiteY98" fmla="*/ 539116 h 1495138"/>
                    <a:gd name="connsiteX99" fmla="*/ 272255 w 1490380"/>
                    <a:gd name="connsiteY99" fmla="*/ 539116 h 1495138"/>
                    <a:gd name="connsiteX100" fmla="*/ 287486 w 1490380"/>
                    <a:gd name="connsiteY100" fmla="*/ 540322 h 1495138"/>
                    <a:gd name="connsiteX101" fmla="*/ 323158 w 1490380"/>
                    <a:gd name="connsiteY101" fmla="*/ 578513 h 1495138"/>
                    <a:gd name="connsiteX102" fmla="*/ 323158 w 1490380"/>
                    <a:gd name="connsiteY102" fmla="*/ 584543 h 1495138"/>
                    <a:gd name="connsiteX103" fmla="*/ 323158 w 1490380"/>
                    <a:gd name="connsiteY103" fmla="*/ 731276 h 1495138"/>
                    <a:gd name="connsiteX104" fmla="*/ 322757 w 1490380"/>
                    <a:gd name="connsiteY104" fmla="*/ 731276 h 1495138"/>
                    <a:gd name="connsiteX105" fmla="*/ 322757 w 1490380"/>
                    <a:gd name="connsiteY105" fmla="*/ 865948 h 1495138"/>
                    <a:gd name="connsiteX106" fmla="*/ 323158 w 1490380"/>
                    <a:gd name="connsiteY106" fmla="*/ 880018 h 1495138"/>
                    <a:gd name="connsiteX107" fmla="*/ 328769 w 1490380"/>
                    <a:gd name="connsiteY107" fmla="*/ 886049 h 1495138"/>
                    <a:gd name="connsiteX108" fmla="*/ 344000 w 1490380"/>
                    <a:gd name="connsiteY108" fmla="*/ 886049 h 1495138"/>
                    <a:gd name="connsiteX109" fmla="*/ 366045 w 1490380"/>
                    <a:gd name="connsiteY109" fmla="*/ 886049 h 1495138"/>
                    <a:gd name="connsiteX110" fmla="*/ 405325 w 1490380"/>
                    <a:gd name="connsiteY110" fmla="*/ 917003 h 1495138"/>
                    <a:gd name="connsiteX111" fmla="*/ 371255 w 1490380"/>
                    <a:gd name="connsiteY111" fmla="*/ 971676 h 1495138"/>
                    <a:gd name="connsiteX112" fmla="*/ 358429 w 1490380"/>
                    <a:gd name="connsiteY112" fmla="*/ 972480 h 1495138"/>
                    <a:gd name="connsiteX113" fmla="*/ 197303 w 1490380"/>
                    <a:gd name="connsiteY113" fmla="*/ 972480 h 1495138"/>
                    <a:gd name="connsiteX114" fmla="*/ 186481 w 1490380"/>
                    <a:gd name="connsiteY114" fmla="*/ 971676 h 1495138"/>
                    <a:gd name="connsiteX115" fmla="*/ 149606 w 1490380"/>
                    <a:gd name="connsiteY115" fmla="*/ 935897 h 1495138"/>
                    <a:gd name="connsiteX116" fmla="*/ 174056 w 1490380"/>
                    <a:gd name="connsiteY116" fmla="*/ 890069 h 1495138"/>
                    <a:gd name="connsiteX117" fmla="*/ 192493 w 1490380"/>
                    <a:gd name="connsiteY117" fmla="*/ 886049 h 1495138"/>
                    <a:gd name="connsiteX118" fmla="*/ 226963 w 1490380"/>
                    <a:gd name="connsiteY118" fmla="*/ 886049 h 1495138"/>
                    <a:gd name="connsiteX119" fmla="*/ 234979 w 1490380"/>
                    <a:gd name="connsiteY119" fmla="*/ 884843 h 1495138"/>
                    <a:gd name="connsiteX120" fmla="*/ 236582 w 1490380"/>
                    <a:gd name="connsiteY120" fmla="*/ 883234 h 1495138"/>
                    <a:gd name="connsiteX121" fmla="*/ 237384 w 1490380"/>
                    <a:gd name="connsiteY121" fmla="*/ 880018 h 1495138"/>
                    <a:gd name="connsiteX122" fmla="*/ 237384 w 1490380"/>
                    <a:gd name="connsiteY122" fmla="*/ 867556 h 1495138"/>
                    <a:gd name="connsiteX123" fmla="*/ 237384 w 1490380"/>
                    <a:gd name="connsiteY123" fmla="*/ 644844 h 1495138"/>
                    <a:gd name="connsiteX124" fmla="*/ 236582 w 1490380"/>
                    <a:gd name="connsiteY124" fmla="*/ 628764 h 1495138"/>
                    <a:gd name="connsiteX125" fmla="*/ 234979 w 1490380"/>
                    <a:gd name="connsiteY125" fmla="*/ 627156 h 1495138"/>
                    <a:gd name="connsiteX126" fmla="*/ 230169 w 1490380"/>
                    <a:gd name="connsiteY126" fmla="*/ 625950 h 1495138"/>
                    <a:gd name="connsiteX127" fmla="*/ 207724 w 1490380"/>
                    <a:gd name="connsiteY127" fmla="*/ 626352 h 1495138"/>
                    <a:gd name="connsiteX128" fmla="*/ 197303 w 1490380"/>
                    <a:gd name="connsiteY128" fmla="*/ 626352 h 1495138"/>
                    <a:gd name="connsiteX129" fmla="*/ 158023 w 1490380"/>
                    <a:gd name="connsiteY129" fmla="*/ 584543 h 1495138"/>
                    <a:gd name="connsiteX130" fmla="*/ 198505 w 1490380"/>
                    <a:gd name="connsiteY130" fmla="*/ 541126 h 1495138"/>
                    <a:gd name="connsiteX131" fmla="*/ 204918 w 1490380"/>
                    <a:gd name="connsiteY131" fmla="*/ 541126 h 1495138"/>
                    <a:gd name="connsiteX132" fmla="*/ 272255 w 1490380"/>
                    <a:gd name="connsiteY132" fmla="*/ 539116 h 1495138"/>
                    <a:gd name="connsiteX133" fmla="*/ 477504 w 1490380"/>
                    <a:gd name="connsiteY133" fmla="*/ 0 h 1495138"/>
                    <a:gd name="connsiteX134" fmla="*/ 492735 w 1490380"/>
                    <a:gd name="connsiteY134" fmla="*/ 1206 h 1495138"/>
                    <a:gd name="connsiteX135" fmla="*/ 528407 w 1490380"/>
                    <a:gd name="connsiteY135" fmla="*/ 39397 h 1495138"/>
                    <a:gd name="connsiteX136" fmla="*/ 528407 w 1490380"/>
                    <a:gd name="connsiteY136" fmla="*/ 45427 h 1495138"/>
                    <a:gd name="connsiteX137" fmla="*/ 528407 w 1490380"/>
                    <a:gd name="connsiteY137" fmla="*/ 192159 h 1495138"/>
                    <a:gd name="connsiteX138" fmla="*/ 528006 w 1490380"/>
                    <a:gd name="connsiteY138" fmla="*/ 192159 h 1495138"/>
                    <a:gd name="connsiteX139" fmla="*/ 528006 w 1490380"/>
                    <a:gd name="connsiteY139" fmla="*/ 326832 h 1495138"/>
                    <a:gd name="connsiteX140" fmla="*/ 528407 w 1490380"/>
                    <a:gd name="connsiteY140" fmla="*/ 340902 h 1495138"/>
                    <a:gd name="connsiteX141" fmla="*/ 534018 w 1490380"/>
                    <a:gd name="connsiteY141" fmla="*/ 346932 h 1495138"/>
                    <a:gd name="connsiteX142" fmla="*/ 549249 w 1490380"/>
                    <a:gd name="connsiteY142" fmla="*/ 346932 h 1495138"/>
                    <a:gd name="connsiteX143" fmla="*/ 571294 w 1490380"/>
                    <a:gd name="connsiteY143" fmla="*/ 346932 h 1495138"/>
                    <a:gd name="connsiteX144" fmla="*/ 610574 w 1490380"/>
                    <a:gd name="connsiteY144" fmla="*/ 377887 h 1495138"/>
                    <a:gd name="connsiteX145" fmla="*/ 576504 w 1490380"/>
                    <a:gd name="connsiteY145" fmla="*/ 432560 h 1495138"/>
                    <a:gd name="connsiteX146" fmla="*/ 563678 w 1490380"/>
                    <a:gd name="connsiteY146" fmla="*/ 433364 h 1495138"/>
                    <a:gd name="connsiteX147" fmla="*/ 402552 w 1490380"/>
                    <a:gd name="connsiteY147" fmla="*/ 433364 h 1495138"/>
                    <a:gd name="connsiteX148" fmla="*/ 391730 w 1490380"/>
                    <a:gd name="connsiteY148" fmla="*/ 432560 h 1495138"/>
                    <a:gd name="connsiteX149" fmla="*/ 354855 w 1490380"/>
                    <a:gd name="connsiteY149" fmla="*/ 396781 h 1495138"/>
                    <a:gd name="connsiteX150" fmla="*/ 379305 w 1490380"/>
                    <a:gd name="connsiteY150" fmla="*/ 350952 h 1495138"/>
                    <a:gd name="connsiteX151" fmla="*/ 397742 w 1490380"/>
                    <a:gd name="connsiteY151" fmla="*/ 346932 h 1495138"/>
                    <a:gd name="connsiteX152" fmla="*/ 432212 w 1490380"/>
                    <a:gd name="connsiteY152" fmla="*/ 346932 h 1495138"/>
                    <a:gd name="connsiteX153" fmla="*/ 440228 w 1490380"/>
                    <a:gd name="connsiteY153" fmla="*/ 345726 h 1495138"/>
                    <a:gd name="connsiteX154" fmla="*/ 441831 w 1490380"/>
                    <a:gd name="connsiteY154" fmla="*/ 344118 h 1495138"/>
                    <a:gd name="connsiteX155" fmla="*/ 442633 w 1490380"/>
                    <a:gd name="connsiteY155" fmla="*/ 340902 h 1495138"/>
                    <a:gd name="connsiteX156" fmla="*/ 442633 w 1490380"/>
                    <a:gd name="connsiteY156" fmla="*/ 328440 h 1495138"/>
                    <a:gd name="connsiteX157" fmla="*/ 442633 w 1490380"/>
                    <a:gd name="connsiteY157" fmla="*/ 105728 h 1495138"/>
                    <a:gd name="connsiteX158" fmla="*/ 441831 w 1490380"/>
                    <a:gd name="connsiteY158" fmla="*/ 89648 h 1495138"/>
                    <a:gd name="connsiteX159" fmla="*/ 440228 w 1490380"/>
                    <a:gd name="connsiteY159" fmla="*/ 88040 h 1495138"/>
                    <a:gd name="connsiteX160" fmla="*/ 435418 w 1490380"/>
                    <a:gd name="connsiteY160" fmla="*/ 86834 h 1495138"/>
                    <a:gd name="connsiteX161" fmla="*/ 412973 w 1490380"/>
                    <a:gd name="connsiteY161" fmla="*/ 87236 h 1495138"/>
                    <a:gd name="connsiteX162" fmla="*/ 402552 w 1490380"/>
                    <a:gd name="connsiteY162" fmla="*/ 87236 h 1495138"/>
                    <a:gd name="connsiteX163" fmla="*/ 363272 w 1490380"/>
                    <a:gd name="connsiteY163" fmla="*/ 45427 h 1495138"/>
                    <a:gd name="connsiteX164" fmla="*/ 403754 w 1490380"/>
                    <a:gd name="connsiteY164" fmla="*/ 2010 h 1495138"/>
                    <a:gd name="connsiteX165" fmla="*/ 410167 w 1490380"/>
                    <a:gd name="connsiteY165" fmla="*/ 2010 h 1495138"/>
                    <a:gd name="connsiteX166" fmla="*/ 477504 w 1490380"/>
                    <a:gd name="connsiteY166" fmla="*/ 0 h 1495138"/>
                    <a:gd name="connsiteX167" fmla="*/ 123093 w 1490380"/>
                    <a:gd name="connsiteY167" fmla="*/ 0 h 1495138"/>
                    <a:gd name="connsiteX168" fmla="*/ 138324 w 1490380"/>
                    <a:gd name="connsiteY168" fmla="*/ 1206 h 1495138"/>
                    <a:gd name="connsiteX169" fmla="*/ 173997 w 1490380"/>
                    <a:gd name="connsiteY169" fmla="*/ 39397 h 1495138"/>
                    <a:gd name="connsiteX170" fmla="*/ 173997 w 1490380"/>
                    <a:gd name="connsiteY170" fmla="*/ 45427 h 1495138"/>
                    <a:gd name="connsiteX171" fmla="*/ 173997 w 1490380"/>
                    <a:gd name="connsiteY171" fmla="*/ 192159 h 1495138"/>
                    <a:gd name="connsiteX172" fmla="*/ 173596 w 1490380"/>
                    <a:gd name="connsiteY172" fmla="*/ 192159 h 1495138"/>
                    <a:gd name="connsiteX173" fmla="*/ 173596 w 1490380"/>
                    <a:gd name="connsiteY173" fmla="*/ 326832 h 1495138"/>
                    <a:gd name="connsiteX174" fmla="*/ 173997 w 1490380"/>
                    <a:gd name="connsiteY174" fmla="*/ 340902 h 1495138"/>
                    <a:gd name="connsiteX175" fmla="*/ 179608 w 1490380"/>
                    <a:gd name="connsiteY175" fmla="*/ 346932 h 1495138"/>
                    <a:gd name="connsiteX176" fmla="*/ 194839 w 1490380"/>
                    <a:gd name="connsiteY176" fmla="*/ 346932 h 1495138"/>
                    <a:gd name="connsiteX177" fmla="*/ 216884 w 1490380"/>
                    <a:gd name="connsiteY177" fmla="*/ 346932 h 1495138"/>
                    <a:gd name="connsiteX178" fmla="*/ 256164 w 1490380"/>
                    <a:gd name="connsiteY178" fmla="*/ 377887 h 1495138"/>
                    <a:gd name="connsiteX179" fmla="*/ 222094 w 1490380"/>
                    <a:gd name="connsiteY179" fmla="*/ 432560 h 1495138"/>
                    <a:gd name="connsiteX180" fmla="*/ 209268 w 1490380"/>
                    <a:gd name="connsiteY180" fmla="*/ 433364 h 1495138"/>
                    <a:gd name="connsiteX181" fmla="*/ 48141 w 1490380"/>
                    <a:gd name="connsiteY181" fmla="*/ 433364 h 1495138"/>
                    <a:gd name="connsiteX182" fmla="*/ 37319 w 1490380"/>
                    <a:gd name="connsiteY182" fmla="*/ 432560 h 1495138"/>
                    <a:gd name="connsiteX183" fmla="*/ 445 w 1490380"/>
                    <a:gd name="connsiteY183" fmla="*/ 396781 h 1495138"/>
                    <a:gd name="connsiteX184" fmla="*/ 24894 w 1490380"/>
                    <a:gd name="connsiteY184" fmla="*/ 350952 h 1495138"/>
                    <a:gd name="connsiteX185" fmla="*/ 43332 w 1490380"/>
                    <a:gd name="connsiteY185" fmla="*/ 346932 h 1495138"/>
                    <a:gd name="connsiteX186" fmla="*/ 77801 w 1490380"/>
                    <a:gd name="connsiteY186" fmla="*/ 346932 h 1495138"/>
                    <a:gd name="connsiteX187" fmla="*/ 85818 w 1490380"/>
                    <a:gd name="connsiteY187" fmla="*/ 345726 h 1495138"/>
                    <a:gd name="connsiteX188" fmla="*/ 87421 w 1490380"/>
                    <a:gd name="connsiteY188" fmla="*/ 344118 h 1495138"/>
                    <a:gd name="connsiteX189" fmla="*/ 88223 w 1490380"/>
                    <a:gd name="connsiteY189" fmla="*/ 340902 h 1495138"/>
                    <a:gd name="connsiteX190" fmla="*/ 88223 w 1490380"/>
                    <a:gd name="connsiteY190" fmla="*/ 328440 h 1495138"/>
                    <a:gd name="connsiteX191" fmla="*/ 88223 w 1490380"/>
                    <a:gd name="connsiteY191" fmla="*/ 105728 h 1495138"/>
                    <a:gd name="connsiteX192" fmla="*/ 87421 w 1490380"/>
                    <a:gd name="connsiteY192" fmla="*/ 89648 h 1495138"/>
                    <a:gd name="connsiteX193" fmla="*/ 85818 w 1490380"/>
                    <a:gd name="connsiteY193" fmla="*/ 88040 h 1495138"/>
                    <a:gd name="connsiteX194" fmla="*/ 81008 w 1490380"/>
                    <a:gd name="connsiteY194" fmla="*/ 86834 h 1495138"/>
                    <a:gd name="connsiteX195" fmla="*/ 58562 w 1490380"/>
                    <a:gd name="connsiteY195" fmla="*/ 87236 h 1495138"/>
                    <a:gd name="connsiteX196" fmla="*/ 48141 w 1490380"/>
                    <a:gd name="connsiteY196" fmla="*/ 87236 h 1495138"/>
                    <a:gd name="connsiteX197" fmla="*/ 8862 w 1490380"/>
                    <a:gd name="connsiteY197" fmla="*/ 45427 h 1495138"/>
                    <a:gd name="connsiteX198" fmla="*/ 49344 w 1490380"/>
                    <a:gd name="connsiteY198" fmla="*/ 2010 h 1495138"/>
                    <a:gd name="connsiteX199" fmla="*/ 55757 w 1490380"/>
                    <a:gd name="connsiteY199" fmla="*/ 2010 h 1495138"/>
                    <a:gd name="connsiteX200" fmla="*/ 123093 w 1490380"/>
                    <a:gd name="connsiteY20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990169 w 1490380"/>
                    <a:gd name="connsiteY64" fmla="*/ 539116 h 1495138"/>
                    <a:gd name="connsiteX65" fmla="*/ 1005400 w 1490380"/>
                    <a:gd name="connsiteY65" fmla="*/ 540322 h 1495138"/>
                    <a:gd name="connsiteX66" fmla="*/ 1041072 w 1490380"/>
                    <a:gd name="connsiteY66" fmla="*/ 578513 h 1495138"/>
                    <a:gd name="connsiteX67" fmla="*/ 1041072 w 1490380"/>
                    <a:gd name="connsiteY67" fmla="*/ 584543 h 1495138"/>
                    <a:gd name="connsiteX68" fmla="*/ 1041072 w 1490380"/>
                    <a:gd name="connsiteY68" fmla="*/ 731276 h 1495138"/>
                    <a:gd name="connsiteX69" fmla="*/ 1040671 w 1490380"/>
                    <a:gd name="connsiteY69" fmla="*/ 731276 h 1495138"/>
                    <a:gd name="connsiteX70" fmla="*/ 1040671 w 1490380"/>
                    <a:gd name="connsiteY70" fmla="*/ 865948 h 1495138"/>
                    <a:gd name="connsiteX71" fmla="*/ 1041072 w 1490380"/>
                    <a:gd name="connsiteY71" fmla="*/ 880018 h 1495138"/>
                    <a:gd name="connsiteX72" fmla="*/ 1046683 w 1490380"/>
                    <a:gd name="connsiteY72" fmla="*/ 886049 h 1495138"/>
                    <a:gd name="connsiteX73" fmla="*/ 1061914 w 1490380"/>
                    <a:gd name="connsiteY73" fmla="*/ 886049 h 1495138"/>
                    <a:gd name="connsiteX74" fmla="*/ 1083959 w 1490380"/>
                    <a:gd name="connsiteY74" fmla="*/ 886049 h 1495138"/>
                    <a:gd name="connsiteX75" fmla="*/ 1123238 w 1490380"/>
                    <a:gd name="connsiteY75" fmla="*/ 917003 h 1495138"/>
                    <a:gd name="connsiteX76" fmla="*/ 1089169 w 1490380"/>
                    <a:gd name="connsiteY76" fmla="*/ 971676 h 1495138"/>
                    <a:gd name="connsiteX77" fmla="*/ 1076343 w 1490380"/>
                    <a:gd name="connsiteY77" fmla="*/ 972480 h 1495138"/>
                    <a:gd name="connsiteX78" fmla="*/ 915217 w 1490380"/>
                    <a:gd name="connsiteY78" fmla="*/ 972480 h 1495138"/>
                    <a:gd name="connsiteX79" fmla="*/ 904395 w 1490380"/>
                    <a:gd name="connsiteY79" fmla="*/ 971676 h 1495138"/>
                    <a:gd name="connsiteX80" fmla="*/ 867520 w 1490380"/>
                    <a:gd name="connsiteY80" fmla="*/ 935897 h 1495138"/>
                    <a:gd name="connsiteX81" fmla="*/ 891970 w 1490380"/>
                    <a:gd name="connsiteY81" fmla="*/ 890069 h 1495138"/>
                    <a:gd name="connsiteX82" fmla="*/ 910407 w 1490380"/>
                    <a:gd name="connsiteY82" fmla="*/ 886049 h 1495138"/>
                    <a:gd name="connsiteX83" fmla="*/ 944877 w 1490380"/>
                    <a:gd name="connsiteY83" fmla="*/ 886049 h 1495138"/>
                    <a:gd name="connsiteX84" fmla="*/ 952893 w 1490380"/>
                    <a:gd name="connsiteY84" fmla="*/ 884843 h 1495138"/>
                    <a:gd name="connsiteX85" fmla="*/ 954496 w 1490380"/>
                    <a:gd name="connsiteY85" fmla="*/ 883234 h 1495138"/>
                    <a:gd name="connsiteX86" fmla="*/ 955298 w 1490380"/>
                    <a:gd name="connsiteY86" fmla="*/ 880018 h 1495138"/>
                    <a:gd name="connsiteX87" fmla="*/ 955298 w 1490380"/>
                    <a:gd name="connsiteY87" fmla="*/ 867556 h 1495138"/>
                    <a:gd name="connsiteX88" fmla="*/ 955298 w 1490380"/>
                    <a:gd name="connsiteY88" fmla="*/ 644844 h 1495138"/>
                    <a:gd name="connsiteX89" fmla="*/ 954496 w 1490380"/>
                    <a:gd name="connsiteY89" fmla="*/ 628764 h 1495138"/>
                    <a:gd name="connsiteX90" fmla="*/ 952893 w 1490380"/>
                    <a:gd name="connsiteY90" fmla="*/ 627156 h 1495138"/>
                    <a:gd name="connsiteX91" fmla="*/ 948083 w 1490380"/>
                    <a:gd name="connsiteY91" fmla="*/ 625950 h 1495138"/>
                    <a:gd name="connsiteX92" fmla="*/ 925638 w 1490380"/>
                    <a:gd name="connsiteY92" fmla="*/ 626352 h 1495138"/>
                    <a:gd name="connsiteX93" fmla="*/ 915217 w 1490380"/>
                    <a:gd name="connsiteY93" fmla="*/ 626352 h 1495138"/>
                    <a:gd name="connsiteX94" fmla="*/ 875937 w 1490380"/>
                    <a:gd name="connsiteY94" fmla="*/ 584543 h 1495138"/>
                    <a:gd name="connsiteX95" fmla="*/ 916419 w 1490380"/>
                    <a:gd name="connsiteY95" fmla="*/ 541126 h 1495138"/>
                    <a:gd name="connsiteX96" fmla="*/ 922832 w 1490380"/>
                    <a:gd name="connsiteY96" fmla="*/ 541126 h 1495138"/>
                    <a:gd name="connsiteX97" fmla="*/ 990169 w 1490380"/>
                    <a:gd name="connsiteY97" fmla="*/ 539116 h 1495138"/>
                    <a:gd name="connsiteX98" fmla="*/ 272255 w 1490380"/>
                    <a:gd name="connsiteY98" fmla="*/ 539116 h 1495138"/>
                    <a:gd name="connsiteX99" fmla="*/ 287486 w 1490380"/>
                    <a:gd name="connsiteY99" fmla="*/ 540322 h 1495138"/>
                    <a:gd name="connsiteX100" fmla="*/ 323158 w 1490380"/>
                    <a:gd name="connsiteY100" fmla="*/ 578513 h 1495138"/>
                    <a:gd name="connsiteX101" fmla="*/ 323158 w 1490380"/>
                    <a:gd name="connsiteY101" fmla="*/ 584543 h 1495138"/>
                    <a:gd name="connsiteX102" fmla="*/ 323158 w 1490380"/>
                    <a:gd name="connsiteY102" fmla="*/ 731276 h 1495138"/>
                    <a:gd name="connsiteX103" fmla="*/ 322757 w 1490380"/>
                    <a:gd name="connsiteY103" fmla="*/ 731276 h 1495138"/>
                    <a:gd name="connsiteX104" fmla="*/ 322757 w 1490380"/>
                    <a:gd name="connsiteY104" fmla="*/ 865948 h 1495138"/>
                    <a:gd name="connsiteX105" fmla="*/ 323158 w 1490380"/>
                    <a:gd name="connsiteY105" fmla="*/ 880018 h 1495138"/>
                    <a:gd name="connsiteX106" fmla="*/ 328769 w 1490380"/>
                    <a:gd name="connsiteY106" fmla="*/ 886049 h 1495138"/>
                    <a:gd name="connsiteX107" fmla="*/ 344000 w 1490380"/>
                    <a:gd name="connsiteY107" fmla="*/ 886049 h 1495138"/>
                    <a:gd name="connsiteX108" fmla="*/ 366045 w 1490380"/>
                    <a:gd name="connsiteY108" fmla="*/ 886049 h 1495138"/>
                    <a:gd name="connsiteX109" fmla="*/ 405325 w 1490380"/>
                    <a:gd name="connsiteY109" fmla="*/ 917003 h 1495138"/>
                    <a:gd name="connsiteX110" fmla="*/ 371255 w 1490380"/>
                    <a:gd name="connsiteY110" fmla="*/ 971676 h 1495138"/>
                    <a:gd name="connsiteX111" fmla="*/ 358429 w 1490380"/>
                    <a:gd name="connsiteY111" fmla="*/ 972480 h 1495138"/>
                    <a:gd name="connsiteX112" fmla="*/ 197303 w 1490380"/>
                    <a:gd name="connsiteY112" fmla="*/ 972480 h 1495138"/>
                    <a:gd name="connsiteX113" fmla="*/ 186481 w 1490380"/>
                    <a:gd name="connsiteY113" fmla="*/ 971676 h 1495138"/>
                    <a:gd name="connsiteX114" fmla="*/ 149606 w 1490380"/>
                    <a:gd name="connsiteY114" fmla="*/ 935897 h 1495138"/>
                    <a:gd name="connsiteX115" fmla="*/ 174056 w 1490380"/>
                    <a:gd name="connsiteY115" fmla="*/ 890069 h 1495138"/>
                    <a:gd name="connsiteX116" fmla="*/ 192493 w 1490380"/>
                    <a:gd name="connsiteY116" fmla="*/ 886049 h 1495138"/>
                    <a:gd name="connsiteX117" fmla="*/ 226963 w 1490380"/>
                    <a:gd name="connsiteY117" fmla="*/ 886049 h 1495138"/>
                    <a:gd name="connsiteX118" fmla="*/ 234979 w 1490380"/>
                    <a:gd name="connsiteY118" fmla="*/ 884843 h 1495138"/>
                    <a:gd name="connsiteX119" fmla="*/ 236582 w 1490380"/>
                    <a:gd name="connsiteY119" fmla="*/ 883234 h 1495138"/>
                    <a:gd name="connsiteX120" fmla="*/ 237384 w 1490380"/>
                    <a:gd name="connsiteY120" fmla="*/ 880018 h 1495138"/>
                    <a:gd name="connsiteX121" fmla="*/ 237384 w 1490380"/>
                    <a:gd name="connsiteY121" fmla="*/ 867556 h 1495138"/>
                    <a:gd name="connsiteX122" fmla="*/ 237384 w 1490380"/>
                    <a:gd name="connsiteY122" fmla="*/ 644844 h 1495138"/>
                    <a:gd name="connsiteX123" fmla="*/ 236582 w 1490380"/>
                    <a:gd name="connsiteY123" fmla="*/ 628764 h 1495138"/>
                    <a:gd name="connsiteX124" fmla="*/ 234979 w 1490380"/>
                    <a:gd name="connsiteY124" fmla="*/ 627156 h 1495138"/>
                    <a:gd name="connsiteX125" fmla="*/ 230169 w 1490380"/>
                    <a:gd name="connsiteY125" fmla="*/ 625950 h 1495138"/>
                    <a:gd name="connsiteX126" fmla="*/ 207724 w 1490380"/>
                    <a:gd name="connsiteY126" fmla="*/ 626352 h 1495138"/>
                    <a:gd name="connsiteX127" fmla="*/ 197303 w 1490380"/>
                    <a:gd name="connsiteY127" fmla="*/ 626352 h 1495138"/>
                    <a:gd name="connsiteX128" fmla="*/ 158023 w 1490380"/>
                    <a:gd name="connsiteY128" fmla="*/ 584543 h 1495138"/>
                    <a:gd name="connsiteX129" fmla="*/ 198505 w 1490380"/>
                    <a:gd name="connsiteY129" fmla="*/ 541126 h 1495138"/>
                    <a:gd name="connsiteX130" fmla="*/ 204918 w 1490380"/>
                    <a:gd name="connsiteY130" fmla="*/ 541126 h 1495138"/>
                    <a:gd name="connsiteX131" fmla="*/ 272255 w 1490380"/>
                    <a:gd name="connsiteY131" fmla="*/ 539116 h 1495138"/>
                    <a:gd name="connsiteX132" fmla="*/ 477504 w 1490380"/>
                    <a:gd name="connsiteY132" fmla="*/ 0 h 1495138"/>
                    <a:gd name="connsiteX133" fmla="*/ 492735 w 1490380"/>
                    <a:gd name="connsiteY133" fmla="*/ 1206 h 1495138"/>
                    <a:gd name="connsiteX134" fmla="*/ 528407 w 1490380"/>
                    <a:gd name="connsiteY134" fmla="*/ 39397 h 1495138"/>
                    <a:gd name="connsiteX135" fmla="*/ 528407 w 1490380"/>
                    <a:gd name="connsiteY135" fmla="*/ 45427 h 1495138"/>
                    <a:gd name="connsiteX136" fmla="*/ 528407 w 1490380"/>
                    <a:gd name="connsiteY136" fmla="*/ 192159 h 1495138"/>
                    <a:gd name="connsiteX137" fmla="*/ 528006 w 1490380"/>
                    <a:gd name="connsiteY137" fmla="*/ 192159 h 1495138"/>
                    <a:gd name="connsiteX138" fmla="*/ 528006 w 1490380"/>
                    <a:gd name="connsiteY138" fmla="*/ 326832 h 1495138"/>
                    <a:gd name="connsiteX139" fmla="*/ 528407 w 1490380"/>
                    <a:gd name="connsiteY139" fmla="*/ 340902 h 1495138"/>
                    <a:gd name="connsiteX140" fmla="*/ 534018 w 1490380"/>
                    <a:gd name="connsiteY140" fmla="*/ 346932 h 1495138"/>
                    <a:gd name="connsiteX141" fmla="*/ 549249 w 1490380"/>
                    <a:gd name="connsiteY141" fmla="*/ 346932 h 1495138"/>
                    <a:gd name="connsiteX142" fmla="*/ 571294 w 1490380"/>
                    <a:gd name="connsiteY142" fmla="*/ 346932 h 1495138"/>
                    <a:gd name="connsiteX143" fmla="*/ 610574 w 1490380"/>
                    <a:gd name="connsiteY143" fmla="*/ 377887 h 1495138"/>
                    <a:gd name="connsiteX144" fmla="*/ 576504 w 1490380"/>
                    <a:gd name="connsiteY144" fmla="*/ 432560 h 1495138"/>
                    <a:gd name="connsiteX145" fmla="*/ 563678 w 1490380"/>
                    <a:gd name="connsiteY145" fmla="*/ 433364 h 1495138"/>
                    <a:gd name="connsiteX146" fmla="*/ 402552 w 1490380"/>
                    <a:gd name="connsiteY146" fmla="*/ 433364 h 1495138"/>
                    <a:gd name="connsiteX147" fmla="*/ 391730 w 1490380"/>
                    <a:gd name="connsiteY147" fmla="*/ 432560 h 1495138"/>
                    <a:gd name="connsiteX148" fmla="*/ 354855 w 1490380"/>
                    <a:gd name="connsiteY148" fmla="*/ 396781 h 1495138"/>
                    <a:gd name="connsiteX149" fmla="*/ 379305 w 1490380"/>
                    <a:gd name="connsiteY149" fmla="*/ 350952 h 1495138"/>
                    <a:gd name="connsiteX150" fmla="*/ 397742 w 1490380"/>
                    <a:gd name="connsiteY150" fmla="*/ 346932 h 1495138"/>
                    <a:gd name="connsiteX151" fmla="*/ 432212 w 1490380"/>
                    <a:gd name="connsiteY151" fmla="*/ 346932 h 1495138"/>
                    <a:gd name="connsiteX152" fmla="*/ 440228 w 1490380"/>
                    <a:gd name="connsiteY152" fmla="*/ 345726 h 1495138"/>
                    <a:gd name="connsiteX153" fmla="*/ 441831 w 1490380"/>
                    <a:gd name="connsiteY153" fmla="*/ 344118 h 1495138"/>
                    <a:gd name="connsiteX154" fmla="*/ 442633 w 1490380"/>
                    <a:gd name="connsiteY154" fmla="*/ 340902 h 1495138"/>
                    <a:gd name="connsiteX155" fmla="*/ 442633 w 1490380"/>
                    <a:gd name="connsiteY155" fmla="*/ 328440 h 1495138"/>
                    <a:gd name="connsiteX156" fmla="*/ 442633 w 1490380"/>
                    <a:gd name="connsiteY156" fmla="*/ 105728 h 1495138"/>
                    <a:gd name="connsiteX157" fmla="*/ 441831 w 1490380"/>
                    <a:gd name="connsiteY157" fmla="*/ 89648 h 1495138"/>
                    <a:gd name="connsiteX158" fmla="*/ 440228 w 1490380"/>
                    <a:gd name="connsiteY158" fmla="*/ 88040 h 1495138"/>
                    <a:gd name="connsiteX159" fmla="*/ 435418 w 1490380"/>
                    <a:gd name="connsiteY159" fmla="*/ 86834 h 1495138"/>
                    <a:gd name="connsiteX160" fmla="*/ 412973 w 1490380"/>
                    <a:gd name="connsiteY160" fmla="*/ 87236 h 1495138"/>
                    <a:gd name="connsiteX161" fmla="*/ 402552 w 1490380"/>
                    <a:gd name="connsiteY161" fmla="*/ 87236 h 1495138"/>
                    <a:gd name="connsiteX162" fmla="*/ 363272 w 1490380"/>
                    <a:gd name="connsiteY162" fmla="*/ 45427 h 1495138"/>
                    <a:gd name="connsiteX163" fmla="*/ 403754 w 1490380"/>
                    <a:gd name="connsiteY163" fmla="*/ 2010 h 1495138"/>
                    <a:gd name="connsiteX164" fmla="*/ 410167 w 1490380"/>
                    <a:gd name="connsiteY164" fmla="*/ 2010 h 1495138"/>
                    <a:gd name="connsiteX165" fmla="*/ 477504 w 1490380"/>
                    <a:gd name="connsiteY165" fmla="*/ 0 h 1495138"/>
                    <a:gd name="connsiteX166" fmla="*/ 123093 w 1490380"/>
                    <a:gd name="connsiteY166" fmla="*/ 0 h 1495138"/>
                    <a:gd name="connsiteX167" fmla="*/ 138324 w 1490380"/>
                    <a:gd name="connsiteY167" fmla="*/ 1206 h 1495138"/>
                    <a:gd name="connsiteX168" fmla="*/ 173997 w 1490380"/>
                    <a:gd name="connsiteY168" fmla="*/ 39397 h 1495138"/>
                    <a:gd name="connsiteX169" fmla="*/ 173997 w 1490380"/>
                    <a:gd name="connsiteY169" fmla="*/ 45427 h 1495138"/>
                    <a:gd name="connsiteX170" fmla="*/ 173997 w 1490380"/>
                    <a:gd name="connsiteY170" fmla="*/ 192159 h 1495138"/>
                    <a:gd name="connsiteX171" fmla="*/ 173596 w 1490380"/>
                    <a:gd name="connsiteY171" fmla="*/ 192159 h 1495138"/>
                    <a:gd name="connsiteX172" fmla="*/ 173596 w 1490380"/>
                    <a:gd name="connsiteY172" fmla="*/ 326832 h 1495138"/>
                    <a:gd name="connsiteX173" fmla="*/ 173997 w 1490380"/>
                    <a:gd name="connsiteY173" fmla="*/ 340902 h 1495138"/>
                    <a:gd name="connsiteX174" fmla="*/ 179608 w 1490380"/>
                    <a:gd name="connsiteY174" fmla="*/ 346932 h 1495138"/>
                    <a:gd name="connsiteX175" fmla="*/ 194839 w 1490380"/>
                    <a:gd name="connsiteY175" fmla="*/ 346932 h 1495138"/>
                    <a:gd name="connsiteX176" fmla="*/ 216884 w 1490380"/>
                    <a:gd name="connsiteY176" fmla="*/ 346932 h 1495138"/>
                    <a:gd name="connsiteX177" fmla="*/ 256164 w 1490380"/>
                    <a:gd name="connsiteY177" fmla="*/ 377887 h 1495138"/>
                    <a:gd name="connsiteX178" fmla="*/ 222094 w 1490380"/>
                    <a:gd name="connsiteY178" fmla="*/ 432560 h 1495138"/>
                    <a:gd name="connsiteX179" fmla="*/ 209268 w 1490380"/>
                    <a:gd name="connsiteY179" fmla="*/ 433364 h 1495138"/>
                    <a:gd name="connsiteX180" fmla="*/ 48141 w 1490380"/>
                    <a:gd name="connsiteY180" fmla="*/ 433364 h 1495138"/>
                    <a:gd name="connsiteX181" fmla="*/ 37319 w 1490380"/>
                    <a:gd name="connsiteY181" fmla="*/ 432560 h 1495138"/>
                    <a:gd name="connsiteX182" fmla="*/ 445 w 1490380"/>
                    <a:gd name="connsiteY182" fmla="*/ 396781 h 1495138"/>
                    <a:gd name="connsiteX183" fmla="*/ 24894 w 1490380"/>
                    <a:gd name="connsiteY183" fmla="*/ 350952 h 1495138"/>
                    <a:gd name="connsiteX184" fmla="*/ 43332 w 1490380"/>
                    <a:gd name="connsiteY184" fmla="*/ 346932 h 1495138"/>
                    <a:gd name="connsiteX185" fmla="*/ 77801 w 1490380"/>
                    <a:gd name="connsiteY185" fmla="*/ 346932 h 1495138"/>
                    <a:gd name="connsiteX186" fmla="*/ 85818 w 1490380"/>
                    <a:gd name="connsiteY186" fmla="*/ 345726 h 1495138"/>
                    <a:gd name="connsiteX187" fmla="*/ 87421 w 1490380"/>
                    <a:gd name="connsiteY187" fmla="*/ 344118 h 1495138"/>
                    <a:gd name="connsiteX188" fmla="*/ 88223 w 1490380"/>
                    <a:gd name="connsiteY188" fmla="*/ 340902 h 1495138"/>
                    <a:gd name="connsiteX189" fmla="*/ 88223 w 1490380"/>
                    <a:gd name="connsiteY189" fmla="*/ 328440 h 1495138"/>
                    <a:gd name="connsiteX190" fmla="*/ 88223 w 1490380"/>
                    <a:gd name="connsiteY190" fmla="*/ 105728 h 1495138"/>
                    <a:gd name="connsiteX191" fmla="*/ 87421 w 1490380"/>
                    <a:gd name="connsiteY191" fmla="*/ 89648 h 1495138"/>
                    <a:gd name="connsiteX192" fmla="*/ 85818 w 1490380"/>
                    <a:gd name="connsiteY192" fmla="*/ 88040 h 1495138"/>
                    <a:gd name="connsiteX193" fmla="*/ 81008 w 1490380"/>
                    <a:gd name="connsiteY193" fmla="*/ 86834 h 1495138"/>
                    <a:gd name="connsiteX194" fmla="*/ 58562 w 1490380"/>
                    <a:gd name="connsiteY194" fmla="*/ 87236 h 1495138"/>
                    <a:gd name="connsiteX195" fmla="*/ 48141 w 1490380"/>
                    <a:gd name="connsiteY195" fmla="*/ 87236 h 1495138"/>
                    <a:gd name="connsiteX196" fmla="*/ 8862 w 1490380"/>
                    <a:gd name="connsiteY196" fmla="*/ 45427 h 1495138"/>
                    <a:gd name="connsiteX197" fmla="*/ 49344 w 1490380"/>
                    <a:gd name="connsiteY197" fmla="*/ 2010 h 1495138"/>
                    <a:gd name="connsiteX198" fmla="*/ 55757 w 1490380"/>
                    <a:gd name="connsiteY198" fmla="*/ 2010 h 1495138"/>
                    <a:gd name="connsiteX199" fmla="*/ 123093 w 1490380"/>
                    <a:gd name="connsiteY19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584543 h 1495138"/>
                    <a:gd name="connsiteX37" fmla="*/ 1406194 w 1490380"/>
                    <a:gd name="connsiteY37" fmla="*/ 731276 h 1495138"/>
                    <a:gd name="connsiteX38" fmla="*/ 1405793 w 1490380"/>
                    <a:gd name="connsiteY38" fmla="*/ 731276 h 1495138"/>
                    <a:gd name="connsiteX39" fmla="*/ 1405793 w 1490380"/>
                    <a:gd name="connsiteY39" fmla="*/ 865948 h 1495138"/>
                    <a:gd name="connsiteX40" fmla="*/ 1406194 w 1490380"/>
                    <a:gd name="connsiteY40" fmla="*/ 880018 h 1495138"/>
                    <a:gd name="connsiteX41" fmla="*/ 1411805 w 1490380"/>
                    <a:gd name="connsiteY41" fmla="*/ 886049 h 1495138"/>
                    <a:gd name="connsiteX42" fmla="*/ 1427036 w 1490380"/>
                    <a:gd name="connsiteY42" fmla="*/ 886049 h 1495138"/>
                    <a:gd name="connsiteX43" fmla="*/ 1449081 w 1490380"/>
                    <a:gd name="connsiteY43" fmla="*/ 886049 h 1495138"/>
                    <a:gd name="connsiteX44" fmla="*/ 1488360 w 1490380"/>
                    <a:gd name="connsiteY44" fmla="*/ 917003 h 1495138"/>
                    <a:gd name="connsiteX45" fmla="*/ 1454291 w 1490380"/>
                    <a:gd name="connsiteY45" fmla="*/ 971676 h 1495138"/>
                    <a:gd name="connsiteX46" fmla="*/ 1441465 w 1490380"/>
                    <a:gd name="connsiteY46" fmla="*/ 972480 h 1495138"/>
                    <a:gd name="connsiteX47" fmla="*/ 1280339 w 1490380"/>
                    <a:gd name="connsiteY47" fmla="*/ 972480 h 1495138"/>
                    <a:gd name="connsiteX48" fmla="*/ 1269517 w 1490380"/>
                    <a:gd name="connsiteY48" fmla="*/ 971676 h 1495138"/>
                    <a:gd name="connsiteX49" fmla="*/ 1232642 w 1490380"/>
                    <a:gd name="connsiteY49" fmla="*/ 935897 h 1495138"/>
                    <a:gd name="connsiteX50" fmla="*/ 1257091 w 1490380"/>
                    <a:gd name="connsiteY50" fmla="*/ 890069 h 1495138"/>
                    <a:gd name="connsiteX51" fmla="*/ 1275529 w 1490380"/>
                    <a:gd name="connsiteY51" fmla="*/ 886049 h 1495138"/>
                    <a:gd name="connsiteX52" fmla="*/ 1309999 w 1490380"/>
                    <a:gd name="connsiteY52" fmla="*/ 886049 h 1495138"/>
                    <a:gd name="connsiteX53" fmla="*/ 1318015 w 1490380"/>
                    <a:gd name="connsiteY53" fmla="*/ 884843 h 1495138"/>
                    <a:gd name="connsiteX54" fmla="*/ 1319618 w 1490380"/>
                    <a:gd name="connsiteY54" fmla="*/ 883234 h 1495138"/>
                    <a:gd name="connsiteX55" fmla="*/ 1320420 w 1490380"/>
                    <a:gd name="connsiteY55" fmla="*/ 880018 h 1495138"/>
                    <a:gd name="connsiteX56" fmla="*/ 1320420 w 1490380"/>
                    <a:gd name="connsiteY56" fmla="*/ 867556 h 1495138"/>
                    <a:gd name="connsiteX57" fmla="*/ 1320420 w 1490380"/>
                    <a:gd name="connsiteY57" fmla="*/ 644844 h 1495138"/>
                    <a:gd name="connsiteX58" fmla="*/ 1319618 w 1490380"/>
                    <a:gd name="connsiteY58" fmla="*/ 628764 h 1495138"/>
                    <a:gd name="connsiteX59" fmla="*/ 1318015 w 1490380"/>
                    <a:gd name="connsiteY59" fmla="*/ 627156 h 1495138"/>
                    <a:gd name="connsiteX60" fmla="*/ 1313205 w 1490380"/>
                    <a:gd name="connsiteY60" fmla="*/ 625950 h 1495138"/>
                    <a:gd name="connsiteX61" fmla="*/ 1290760 w 1490380"/>
                    <a:gd name="connsiteY61" fmla="*/ 626352 h 1495138"/>
                    <a:gd name="connsiteX62" fmla="*/ 1280339 w 1490380"/>
                    <a:gd name="connsiteY62" fmla="*/ 626352 h 1495138"/>
                    <a:gd name="connsiteX63" fmla="*/ 990169 w 1490380"/>
                    <a:gd name="connsiteY63" fmla="*/ 539116 h 1495138"/>
                    <a:gd name="connsiteX64" fmla="*/ 1005400 w 1490380"/>
                    <a:gd name="connsiteY64" fmla="*/ 540322 h 1495138"/>
                    <a:gd name="connsiteX65" fmla="*/ 1041072 w 1490380"/>
                    <a:gd name="connsiteY65" fmla="*/ 578513 h 1495138"/>
                    <a:gd name="connsiteX66" fmla="*/ 1041072 w 1490380"/>
                    <a:gd name="connsiteY66" fmla="*/ 584543 h 1495138"/>
                    <a:gd name="connsiteX67" fmla="*/ 1041072 w 1490380"/>
                    <a:gd name="connsiteY67" fmla="*/ 731276 h 1495138"/>
                    <a:gd name="connsiteX68" fmla="*/ 1040671 w 1490380"/>
                    <a:gd name="connsiteY68" fmla="*/ 731276 h 1495138"/>
                    <a:gd name="connsiteX69" fmla="*/ 1040671 w 1490380"/>
                    <a:gd name="connsiteY69" fmla="*/ 865948 h 1495138"/>
                    <a:gd name="connsiteX70" fmla="*/ 1041072 w 1490380"/>
                    <a:gd name="connsiteY70" fmla="*/ 880018 h 1495138"/>
                    <a:gd name="connsiteX71" fmla="*/ 1046683 w 1490380"/>
                    <a:gd name="connsiteY71" fmla="*/ 886049 h 1495138"/>
                    <a:gd name="connsiteX72" fmla="*/ 1061914 w 1490380"/>
                    <a:gd name="connsiteY72" fmla="*/ 886049 h 1495138"/>
                    <a:gd name="connsiteX73" fmla="*/ 1083959 w 1490380"/>
                    <a:gd name="connsiteY73" fmla="*/ 886049 h 1495138"/>
                    <a:gd name="connsiteX74" fmla="*/ 1123238 w 1490380"/>
                    <a:gd name="connsiteY74" fmla="*/ 917003 h 1495138"/>
                    <a:gd name="connsiteX75" fmla="*/ 1089169 w 1490380"/>
                    <a:gd name="connsiteY75" fmla="*/ 971676 h 1495138"/>
                    <a:gd name="connsiteX76" fmla="*/ 1076343 w 1490380"/>
                    <a:gd name="connsiteY76" fmla="*/ 972480 h 1495138"/>
                    <a:gd name="connsiteX77" fmla="*/ 915217 w 1490380"/>
                    <a:gd name="connsiteY77" fmla="*/ 972480 h 1495138"/>
                    <a:gd name="connsiteX78" fmla="*/ 904395 w 1490380"/>
                    <a:gd name="connsiteY78" fmla="*/ 971676 h 1495138"/>
                    <a:gd name="connsiteX79" fmla="*/ 867520 w 1490380"/>
                    <a:gd name="connsiteY79" fmla="*/ 935897 h 1495138"/>
                    <a:gd name="connsiteX80" fmla="*/ 891970 w 1490380"/>
                    <a:gd name="connsiteY80" fmla="*/ 890069 h 1495138"/>
                    <a:gd name="connsiteX81" fmla="*/ 910407 w 1490380"/>
                    <a:gd name="connsiteY81" fmla="*/ 886049 h 1495138"/>
                    <a:gd name="connsiteX82" fmla="*/ 944877 w 1490380"/>
                    <a:gd name="connsiteY82" fmla="*/ 886049 h 1495138"/>
                    <a:gd name="connsiteX83" fmla="*/ 952893 w 1490380"/>
                    <a:gd name="connsiteY83" fmla="*/ 884843 h 1495138"/>
                    <a:gd name="connsiteX84" fmla="*/ 954496 w 1490380"/>
                    <a:gd name="connsiteY84" fmla="*/ 883234 h 1495138"/>
                    <a:gd name="connsiteX85" fmla="*/ 955298 w 1490380"/>
                    <a:gd name="connsiteY85" fmla="*/ 880018 h 1495138"/>
                    <a:gd name="connsiteX86" fmla="*/ 955298 w 1490380"/>
                    <a:gd name="connsiteY86" fmla="*/ 867556 h 1495138"/>
                    <a:gd name="connsiteX87" fmla="*/ 955298 w 1490380"/>
                    <a:gd name="connsiteY87" fmla="*/ 644844 h 1495138"/>
                    <a:gd name="connsiteX88" fmla="*/ 954496 w 1490380"/>
                    <a:gd name="connsiteY88" fmla="*/ 628764 h 1495138"/>
                    <a:gd name="connsiteX89" fmla="*/ 952893 w 1490380"/>
                    <a:gd name="connsiteY89" fmla="*/ 627156 h 1495138"/>
                    <a:gd name="connsiteX90" fmla="*/ 948083 w 1490380"/>
                    <a:gd name="connsiteY90" fmla="*/ 625950 h 1495138"/>
                    <a:gd name="connsiteX91" fmla="*/ 925638 w 1490380"/>
                    <a:gd name="connsiteY91" fmla="*/ 626352 h 1495138"/>
                    <a:gd name="connsiteX92" fmla="*/ 915217 w 1490380"/>
                    <a:gd name="connsiteY92" fmla="*/ 626352 h 1495138"/>
                    <a:gd name="connsiteX93" fmla="*/ 875937 w 1490380"/>
                    <a:gd name="connsiteY93" fmla="*/ 584543 h 1495138"/>
                    <a:gd name="connsiteX94" fmla="*/ 916419 w 1490380"/>
                    <a:gd name="connsiteY94" fmla="*/ 541126 h 1495138"/>
                    <a:gd name="connsiteX95" fmla="*/ 922832 w 1490380"/>
                    <a:gd name="connsiteY95" fmla="*/ 541126 h 1495138"/>
                    <a:gd name="connsiteX96" fmla="*/ 990169 w 1490380"/>
                    <a:gd name="connsiteY96" fmla="*/ 539116 h 1495138"/>
                    <a:gd name="connsiteX97" fmla="*/ 272255 w 1490380"/>
                    <a:gd name="connsiteY97" fmla="*/ 539116 h 1495138"/>
                    <a:gd name="connsiteX98" fmla="*/ 287486 w 1490380"/>
                    <a:gd name="connsiteY98" fmla="*/ 540322 h 1495138"/>
                    <a:gd name="connsiteX99" fmla="*/ 323158 w 1490380"/>
                    <a:gd name="connsiteY99" fmla="*/ 578513 h 1495138"/>
                    <a:gd name="connsiteX100" fmla="*/ 323158 w 1490380"/>
                    <a:gd name="connsiteY100" fmla="*/ 584543 h 1495138"/>
                    <a:gd name="connsiteX101" fmla="*/ 323158 w 1490380"/>
                    <a:gd name="connsiteY101" fmla="*/ 731276 h 1495138"/>
                    <a:gd name="connsiteX102" fmla="*/ 322757 w 1490380"/>
                    <a:gd name="connsiteY102" fmla="*/ 731276 h 1495138"/>
                    <a:gd name="connsiteX103" fmla="*/ 322757 w 1490380"/>
                    <a:gd name="connsiteY103" fmla="*/ 865948 h 1495138"/>
                    <a:gd name="connsiteX104" fmla="*/ 323158 w 1490380"/>
                    <a:gd name="connsiteY104" fmla="*/ 880018 h 1495138"/>
                    <a:gd name="connsiteX105" fmla="*/ 328769 w 1490380"/>
                    <a:gd name="connsiteY105" fmla="*/ 886049 h 1495138"/>
                    <a:gd name="connsiteX106" fmla="*/ 344000 w 1490380"/>
                    <a:gd name="connsiteY106" fmla="*/ 886049 h 1495138"/>
                    <a:gd name="connsiteX107" fmla="*/ 366045 w 1490380"/>
                    <a:gd name="connsiteY107" fmla="*/ 886049 h 1495138"/>
                    <a:gd name="connsiteX108" fmla="*/ 405325 w 1490380"/>
                    <a:gd name="connsiteY108" fmla="*/ 917003 h 1495138"/>
                    <a:gd name="connsiteX109" fmla="*/ 371255 w 1490380"/>
                    <a:gd name="connsiteY109" fmla="*/ 971676 h 1495138"/>
                    <a:gd name="connsiteX110" fmla="*/ 358429 w 1490380"/>
                    <a:gd name="connsiteY110" fmla="*/ 972480 h 1495138"/>
                    <a:gd name="connsiteX111" fmla="*/ 197303 w 1490380"/>
                    <a:gd name="connsiteY111" fmla="*/ 972480 h 1495138"/>
                    <a:gd name="connsiteX112" fmla="*/ 186481 w 1490380"/>
                    <a:gd name="connsiteY112" fmla="*/ 971676 h 1495138"/>
                    <a:gd name="connsiteX113" fmla="*/ 149606 w 1490380"/>
                    <a:gd name="connsiteY113" fmla="*/ 935897 h 1495138"/>
                    <a:gd name="connsiteX114" fmla="*/ 174056 w 1490380"/>
                    <a:gd name="connsiteY114" fmla="*/ 890069 h 1495138"/>
                    <a:gd name="connsiteX115" fmla="*/ 192493 w 1490380"/>
                    <a:gd name="connsiteY115" fmla="*/ 886049 h 1495138"/>
                    <a:gd name="connsiteX116" fmla="*/ 226963 w 1490380"/>
                    <a:gd name="connsiteY116" fmla="*/ 886049 h 1495138"/>
                    <a:gd name="connsiteX117" fmla="*/ 234979 w 1490380"/>
                    <a:gd name="connsiteY117" fmla="*/ 884843 h 1495138"/>
                    <a:gd name="connsiteX118" fmla="*/ 236582 w 1490380"/>
                    <a:gd name="connsiteY118" fmla="*/ 883234 h 1495138"/>
                    <a:gd name="connsiteX119" fmla="*/ 237384 w 1490380"/>
                    <a:gd name="connsiteY119" fmla="*/ 880018 h 1495138"/>
                    <a:gd name="connsiteX120" fmla="*/ 237384 w 1490380"/>
                    <a:gd name="connsiteY120" fmla="*/ 867556 h 1495138"/>
                    <a:gd name="connsiteX121" fmla="*/ 237384 w 1490380"/>
                    <a:gd name="connsiteY121" fmla="*/ 644844 h 1495138"/>
                    <a:gd name="connsiteX122" fmla="*/ 236582 w 1490380"/>
                    <a:gd name="connsiteY122" fmla="*/ 628764 h 1495138"/>
                    <a:gd name="connsiteX123" fmla="*/ 234979 w 1490380"/>
                    <a:gd name="connsiteY123" fmla="*/ 627156 h 1495138"/>
                    <a:gd name="connsiteX124" fmla="*/ 230169 w 1490380"/>
                    <a:gd name="connsiteY124" fmla="*/ 625950 h 1495138"/>
                    <a:gd name="connsiteX125" fmla="*/ 207724 w 1490380"/>
                    <a:gd name="connsiteY125" fmla="*/ 626352 h 1495138"/>
                    <a:gd name="connsiteX126" fmla="*/ 197303 w 1490380"/>
                    <a:gd name="connsiteY126" fmla="*/ 626352 h 1495138"/>
                    <a:gd name="connsiteX127" fmla="*/ 158023 w 1490380"/>
                    <a:gd name="connsiteY127" fmla="*/ 584543 h 1495138"/>
                    <a:gd name="connsiteX128" fmla="*/ 198505 w 1490380"/>
                    <a:gd name="connsiteY128" fmla="*/ 541126 h 1495138"/>
                    <a:gd name="connsiteX129" fmla="*/ 204918 w 1490380"/>
                    <a:gd name="connsiteY129" fmla="*/ 541126 h 1495138"/>
                    <a:gd name="connsiteX130" fmla="*/ 272255 w 1490380"/>
                    <a:gd name="connsiteY130" fmla="*/ 539116 h 1495138"/>
                    <a:gd name="connsiteX131" fmla="*/ 477504 w 1490380"/>
                    <a:gd name="connsiteY131" fmla="*/ 0 h 1495138"/>
                    <a:gd name="connsiteX132" fmla="*/ 492735 w 1490380"/>
                    <a:gd name="connsiteY132" fmla="*/ 1206 h 1495138"/>
                    <a:gd name="connsiteX133" fmla="*/ 528407 w 1490380"/>
                    <a:gd name="connsiteY133" fmla="*/ 39397 h 1495138"/>
                    <a:gd name="connsiteX134" fmla="*/ 528407 w 1490380"/>
                    <a:gd name="connsiteY134" fmla="*/ 45427 h 1495138"/>
                    <a:gd name="connsiteX135" fmla="*/ 528407 w 1490380"/>
                    <a:gd name="connsiteY135" fmla="*/ 192159 h 1495138"/>
                    <a:gd name="connsiteX136" fmla="*/ 528006 w 1490380"/>
                    <a:gd name="connsiteY136" fmla="*/ 192159 h 1495138"/>
                    <a:gd name="connsiteX137" fmla="*/ 528006 w 1490380"/>
                    <a:gd name="connsiteY137" fmla="*/ 326832 h 1495138"/>
                    <a:gd name="connsiteX138" fmla="*/ 528407 w 1490380"/>
                    <a:gd name="connsiteY138" fmla="*/ 340902 h 1495138"/>
                    <a:gd name="connsiteX139" fmla="*/ 534018 w 1490380"/>
                    <a:gd name="connsiteY139" fmla="*/ 346932 h 1495138"/>
                    <a:gd name="connsiteX140" fmla="*/ 549249 w 1490380"/>
                    <a:gd name="connsiteY140" fmla="*/ 346932 h 1495138"/>
                    <a:gd name="connsiteX141" fmla="*/ 571294 w 1490380"/>
                    <a:gd name="connsiteY141" fmla="*/ 346932 h 1495138"/>
                    <a:gd name="connsiteX142" fmla="*/ 610574 w 1490380"/>
                    <a:gd name="connsiteY142" fmla="*/ 377887 h 1495138"/>
                    <a:gd name="connsiteX143" fmla="*/ 576504 w 1490380"/>
                    <a:gd name="connsiteY143" fmla="*/ 432560 h 1495138"/>
                    <a:gd name="connsiteX144" fmla="*/ 563678 w 1490380"/>
                    <a:gd name="connsiteY144" fmla="*/ 433364 h 1495138"/>
                    <a:gd name="connsiteX145" fmla="*/ 402552 w 1490380"/>
                    <a:gd name="connsiteY145" fmla="*/ 433364 h 1495138"/>
                    <a:gd name="connsiteX146" fmla="*/ 391730 w 1490380"/>
                    <a:gd name="connsiteY146" fmla="*/ 432560 h 1495138"/>
                    <a:gd name="connsiteX147" fmla="*/ 354855 w 1490380"/>
                    <a:gd name="connsiteY147" fmla="*/ 396781 h 1495138"/>
                    <a:gd name="connsiteX148" fmla="*/ 379305 w 1490380"/>
                    <a:gd name="connsiteY148" fmla="*/ 350952 h 1495138"/>
                    <a:gd name="connsiteX149" fmla="*/ 397742 w 1490380"/>
                    <a:gd name="connsiteY149" fmla="*/ 346932 h 1495138"/>
                    <a:gd name="connsiteX150" fmla="*/ 432212 w 1490380"/>
                    <a:gd name="connsiteY150" fmla="*/ 346932 h 1495138"/>
                    <a:gd name="connsiteX151" fmla="*/ 440228 w 1490380"/>
                    <a:gd name="connsiteY151" fmla="*/ 345726 h 1495138"/>
                    <a:gd name="connsiteX152" fmla="*/ 441831 w 1490380"/>
                    <a:gd name="connsiteY152" fmla="*/ 344118 h 1495138"/>
                    <a:gd name="connsiteX153" fmla="*/ 442633 w 1490380"/>
                    <a:gd name="connsiteY153" fmla="*/ 340902 h 1495138"/>
                    <a:gd name="connsiteX154" fmla="*/ 442633 w 1490380"/>
                    <a:gd name="connsiteY154" fmla="*/ 328440 h 1495138"/>
                    <a:gd name="connsiteX155" fmla="*/ 442633 w 1490380"/>
                    <a:gd name="connsiteY155" fmla="*/ 105728 h 1495138"/>
                    <a:gd name="connsiteX156" fmla="*/ 441831 w 1490380"/>
                    <a:gd name="connsiteY156" fmla="*/ 89648 h 1495138"/>
                    <a:gd name="connsiteX157" fmla="*/ 440228 w 1490380"/>
                    <a:gd name="connsiteY157" fmla="*/ 88040 h 1495138"/>
                    <a:gd name="connsiteX158" fmla="*/ 435418 w 1490380"/>
                    <a:gd name="connsiteY158" fmla="*/ 86834 h 1495138"/>
                    <a:gd name="connsiteX159" fmla="*/ 412973 w 1490380"/>
                    <a:gd name="connsiteY159" fmla="*/ 87236 h 1495138"/>
                    <a:gd name="connsiteX160" fmla="*/ 402552 w 1490380"/>
                    <a:gd name="connsiteY160" fmla="*/ 87236 h 1495138"/>
                    <a:gd name="connsiteX161" fmla="*/ 363272 w 1490380"/>
                    <a:gd name="connsiteY161" fmla="*/ 45427 h 1495138"/>
                    <a:gd name="connsiteX162" fmla="*/ 403754 w 1490380"/>
                    <a:gd name="connsiteY162" fmla="*/ 2010 h 1495138"/>
                    <a:gd name="connsiteX163" fmla="*/ 410167 w 1490380"/>
                    <a:gd name="connsiteY163" fmla="*/ 2010 h 1495138"/>
                    <a:gd name="connsiteX164" fmla="*/ 477504 w 1490380"/>
                    <a:gd name="connsiteY164" fmla="*/ 0 h 1495138"/>
                    <a:gd name="connsiteX165" fmla="*/ 123093 w 1490380"/>
                    <a:gd name="connsiteY165" fmla="*/ 0 h 1495138"/>
                    <a:gd name="connsiteX166" fmla="*/ 138324 w 1490380"/>
                    <a:gd name="connsiteY166" fmla="*/ 1206 h 1495138"/>
                    <a:gd name="connsiteX167" fmla="*/ 173997 w 1490380"/>
                    <a:gd name="connsiteY167" fmla="*/ 39397 h 1495138"/>
                    <a:gd name="connsiteX168" fmla="*/ 173997 w 1490380"/>
                    <a:gd name="connsiteY168" fmla="*/ 45427 h 1495138"/>
                    <a:gd name="connsiteX169" fmla="*/ 173997 w 1490380"/>
                    <a:gd name="connsiteY169" fmla="*/ 192159 h 1495138"/>
                    <a:gd name="connsiteX170" fmla="*/ 173596 w 1490380"/>
                    <a:gd name="connsiteY170" fmla="*/ 192159 h 1495138"/>
                    <a:gd name="connsiteX171" fmla="*/ 173596 w 1490380"/>
                    <a:gd name="connsiteY171" fmla="*/ 326832 h 1495138"/>
                    <a:gd name="connsiteX172" fmla="*/ 173997 w 1490380"/>
                    <a:gd name="connsiteY172" fmla="*/ 340902 h 1495138"/>
                    <a:gd name="connsiteX173" fmla="*/ 179608 w 1490380"/>
                    <a:gd name="connsiteY173" fmla="*/ 346932 h 1495138"/>
                    <a:gd name="connsiteX174" fmla="*/ 194839 w 1490380"/>
                    <a:gd name="connsiteY174" fmla="*/ 346932 h 1495138"/>
                    <a:gd name="connsiteX175" fmla="*/ 216884 w 1490380"/>
                    <a:gd name="connsiteY175" fmla="*/ 346932 h 1495138"/>
                    <a:gd name="connsiteX176" fmla="*/ 256164 w 1490380"/>
                    <a:gd name="connsiteY176" fmla="*/ 377887 h 1495138"/>
                    <a:gd name="connsiteX177" fmla="*/ 222094 w 1490380"/>
                    <a:gd name="connsiteY177" fmla="*/ 432560 h 1495138"/>
                    <a:gd name="connsiteX178" fmla="*/ 209268 w 1490380"/>
                    <a:gd name="connsiteY178" fmla="*/ 433364 h 1495138"/>
                    <a:gd name="connsiteX179" fmla="*/ 48141 w 1490380"/>
                    <a:gd name="connsiteY179" fmla="*/ 433364 h 1495138"/>
                    <a:gd name="connsiteX180" fmla="*/ 37319 w 1490380"/>
                    <a:gd name="connsiteY180" fmla="*/ 432560 h 1495138"/>
                    <a:gd name="connsiteX181" fmla="*/ 445 w 1490380"/>
                    <a:gd name="connsiteY181" fmla="*/ 396781 h 1495138"/>
                    <a:gd name="connsiteX182" fmla="*/ 24894 w 1490380"/>
                    <a:gd name="connsiteY182" fmla="*/ 350952 h 1495138"/>
                    <a:gd name="connsiteX183" fmla="*/ 43332 w 1490380"/>
                    <a:gd name="connsiteY183" fmla="*/ 346932 h 1495138"/>
                    <a:gd name="connsiteX184" fmla="*/ 77801 w 1490380"/>
                    <a:gd name="connsiteY184" fmla="*/ 346932 h 1495138"/>
                    <a:gd name="connsiteX185" fmla="*/ 85818 w 1490380"/>
                    <a:gd name="connsiteY185" fmla="*/ 345726 h 1495138"/>
                    <a:gd name="connsiteX186" fmla="*/ 87421 w 1490380"/>
                    <a:gd name="connsiteY186" fmla="*/ 344118 h 1495138"/>
                    <a:gd name="connsiteX187" fmla="*/ 88223 w 1490380"/>
                    <a:gd name="connsiteY187" fmla="*/ 340902 h 1495138"/>
                    <a:gd name="connsiteX188" fmla="*/ 88223 w 1490380"/>
                    <a:gd name="connsiteY188" fmla="*/ 328440 h 1495138"/>
                    <a:gd name="connsiteX189" fmla="*/ 88223 w 1490380"/>
                    <a:gd name="connsiteY189" fmla="*/ 105728 h 1495138"/>
                    <a:gd name="connsiteX190" fmla="*/ 87421 w 1490380"/>
                    <a:gd name="connsiteY190" fmla="*/ 89648 h 1495138"/>
                    <a:gd name="connsiteX191" fmla="*/ 85818 w 1490380"/>
                    <a:gd name="connsiteY191" fmla="*/ 88040 h 1495138"/>
                    <a:gd name="connsiteX192" fmla="*/ 81008 w 1490380"/>
                    <a:gd name="connsiteY192" fmla="*/ 86834 h 1495138"/>
                    <a:gd name="connsiteX193" fmla="*/ 58562 w 1490380"/>
                    <a:gd name="connsiteY193" fmla="*/ 87236 h 1495138"/>
                    <a:gd name="connsiteX194" fmla="*/ 48141 w 1490380"/>
                    <a:gd name="connsiteY194" fmla="*/ 87236 h 1495138"/>
                    <a:gd name="connsiteX195" fmla="*/ 8862 w 1490380"/>
                    <a:gd name="connsiteY195" fmla="*/ 45427 h 1495138"/>
                    <a:gd name="connsiteX196" fmla="*/ 49344 w 1490380"/>
                    <a:gd name="connsiteY196" fmla="*/ 2010 h 1495138"/>
                    <a:gd name="connsiteX197" fmla="*/ 55757 w 1490380"/>
                    <a:gd name="connsiteY197" fmla="*/ 2010 h 1495138"/>
                    <a:gd name="connsiteX198" fmla="*/ 123093 w 1490380"/>
                    <a:gd name="connsiteY19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731276 h 1495138"/>
                    <a:gd name="connsiteX37" fmla="*/ 1405793 w 1490380"/>
                    <a:gd name="connsiteY37" fmla="*/ 731276 h 1495138"/>
                    <a:gd name="connsiteX38" fmla="*/ 1405793 w 1490380"/>
                    <a:gd name="connsiteY38" fmla="*/ 865948 h 1495138"/>
                    <a:gd name="connsiteX39" fmla="*/ 1406194 w 1490380"/>
                    <a:gd name="connsiteY39" fmla="*/ 880018 h 1495138"/>
                    <a:gd name="connsiteX40" fmla="*/ 1411805 w 1490380"/>
                    <a:gd name="connsiteY40" fmla="*/ 886049 h 1495138"/>
                    <a:gd name="connsiteX41" fmla="*/ 1427036 w 1490380"/>
                    <a:gd name="connsiteY41" fmla="*/ 886049 h 1495138"/>
                    <a:gd name="connsiteX42" fmla="*/ 1449081 w 1490380"/>
                    <a:gd name="connsiteY42" fmla="*/ 886049 h 1495138"/>
                    <a:gd name="connsiteX43" fmla="*/ 1488360 w 1490380"/>
                    <a:gd name="connsiteY43" fmla="*/ 917003 h 1495138"/>
                    <a:gd name="connsiteX44" fmla="*/ 1454291 w 1490380"/>
                    <a:gd name="connsiteY44" fmla="*/ 971676 h 1495138"/>
                    <a:gd name="connsiteX45" fmla="*/ 1441465 w 1490380"/>
                    <a:gd name="connsiteY45" fmla="*/ 972480 h 1495138"/>
                    <a:gd name="connsiteX46" fmla="*/ 1280339 w 1490380"/>
                    <a:gd name="connsiteY46" fmla="*/ 972480 h 1495138"/>
                    <a:gd name="connsiteX47" fmla="*/ 1269517 w 1490380"/>
                    <a:gd name="connsiteY47" fmla="*/ 971676 h 1495138"/>
                    <a:gd name="connsiteX48" fmla="*/ 1232642 w 1490380"/>
                    <a:gd name="connsiteY48" fmla="*/ 935897 h 1495138"/>
                    <a:gd name="connsiteX49" fmla="*/ 1257091 w 1490380"/>
                    <a:gd name="connsiteY49" fmla="*/ 890069 h 1495138"/>
                    <a:gd name="connsiteX50" fmla="*/ 1275529 w 1490380"/>
                    <a:gd name="connsiteY50" fmla="*/ 886049 h 1495138"/>
                    <a:gd name="connsiteX51" fmla="*/ 1309999 w 1490380"/>
                    <a:gd name="connsiteY51" fmla="*/ 886049 h 1495138"/>
                    <a:gd name="connsiteX52" fmla="*/ 1318015 w 1490380"/>
                    <a:gd name="connsiteY52" fmla="*/ 884843 h 1495138"/>
                    <a:gd name="connsiteX53" fmla="*/ 1319618 w 1490380"/>
                    <a:gd name="connsiteY53" fmla="*/ 883234 h 1495138"/>
                    <a:gd name="connsiteX54" fmla="*/ 1320420 w 1490380"/>
                    <a:gd name="connsiteY54" fmla="*/ 880018 h 1495138"/>
                    <a:gd name="connsiteX55" fmla="*/ 1320420 w 1490380"/>
                    <a:gd name="connsiteY55" fmla="*/ 867556 h 1495138"/>
                    <a:gd name="connsiteX56" fmla="*/ 1320420 w 1490380"/>
                    <a:gd name="connsiteY56" fmla="*/ 644844 h 1495138"/>
                    <a:gd name="connsiteX57" fmla="*/ 1319618 w 1490380"/>
                    <a:gd name="connsiteY57" fmla="*/ 628764 h 1495138"/>
                    <a:gd name="connsiteX58" fmla="*/ 1318015 w 1490380"/>
                    <a:gd name="connsiteY58" fmla="*/ 627156 h 1495138"/>
                    <a:gd name="connsiteX59" fmla="*/ 1313205 w 1490380"/>
                    <a:gd name="connsiteY59" fmla="*/ 625950 h 1495138"/>
                    <a:gd name="connsiteX60" fmla="*/ 1290760 w 1490380"/>
                    <a:gd name="connsiteY60" fmla="*/ 626352 h 1495138"/>
                    <a:gd name="connsiteX61" fmla="*/ 1280339 w 1490380"/>
                    <a:gd name="connsiteY61" fmla="*/ 626352 h 1495138"/>
                    <a:gd name="connsiteX62" fmla="*/ 990169 w 1490380"/>
                    <a:gd name="connsiteY62" fmla="*/ 539116 h 1495138"/>
                    <a:gd name="connsiteX63" fmla="*/ 1005400 w 1490380"/>
                    <a:gd name="connsiteY63" fmla="*/ 540322 h 1495138"/>
                    <a:gd name="connsiteX64" fmla="*/ 1041072 w 1490380"/>
                    <a:gd name="connsiteY64" fmla="*/ 578513 h 1495138"/>
                    <a:gd name="connsiteX65" fmla="*/ 1041072 w 1490380"/>
                    <a:gd name="connsiteY65" fmla="*/ 584543 h 1495138"/>
                    <a:gd name="connsiteX66" fmla="*/ 1041072 w 1490380"/>
                    <a:gd name="connsiteY66" fmla="*/ 731276 h 1495138"/>
                    <a:gd name="connsiteX67" fmla="*/ 1040671 w 1490380"/>
                    <a:gd name="connsiteY67" fmla="*/ 731276 h 1495138"/>
                    <a:gd name="connsiteX68" fmla="*/ 1040671 w 1490380"/>
                    <a:gd name="connsiteY68" fmla="*/ 865948 h 1495138"/>
                    <a:gd name="connsiteX69" fmla="*/ 1041072 w 1490380"/>
                    <a:gd name="connsiteY69" fmla="*/ 880018 h 1495138"/>
                    <a:gd name="connsiteX70" fmla="*/ 1046683 w 1490380"/>
                    <a:gd name="connsiteY70" fmla="*/ 886049 h 1495138"/>
                    <a:gd name="connsiteX71" fmla="*/ 1061914 w 1490380"/>
                    <a:gd name="connsiteY71" fmla="*/ 886049 h 1495138"/>
                    <a:gd name="connsiteX72" fmla="*/ 1083959 w 1490380"/>
                    <a:gd name="connsiteY72" fmla="*/ 886049 h 1495138"/>
                    <a:gd name="connsiteX73" fmla="*/ 1123238 w 1490380"/>
                    <a:gd name="connsiteY73" fmla="*/ 917003 h 1495138"/>
                    <a:gd name="connsiteX74" fmla="*/ 1089169 w 1490380"/>
                    <a:gd name="connsiteY74" fmla="*/ 971676 h 1495138"/>
                    <a:gd name="connsiteX75" fmla="*/ 1076343 w 1490380"/>
                    <a:gd name="connsiteY75" fmla="*/ 972480 h 1495138"/>
                    <a:gd name="connsiteX76" fmla="*/ 915217 w 1490380"/>
                    <a:gd name="connsiteY76" fmla="*/ 972480 h 1495138"/>
                    <a:gd name="connsiteX77" fmla="*/ 904395 w 1490380"/>
                    <a:gd name="connsiteY77" fmla="*/ 971676 h 1495138"/>
                    <a:gd name="connsiteX78" fmla="*/ 867520 w 1490380"/>
                    <a:gd name="connsiteY78" fmla="*/ 935897 h 1495138"/>
                    <a:gd name="connsiteX79" fmla="*/ 891970 w 1490380"/>
                    <a:gd name="connsiteY79" fmla="*/ 890069 h 1495138"/>
                    <a:gd name="connsiteX80" fmla="*/ 910407 w 1490380"/>
                    <a:gd name="connsiteY80" fmla="*/ 886049 h 1495138"/>
                    <a:gd name="connsiteX81" fmla="*/ 944877 w 1490380"/>
                    <a:gd name="connsiteY81" fmla="*/ 886049 h 1495138"/>
                    <a:gd name="connsiteX82" fmla="*/ 952893 w 1490380"/>
                    <a:gd name="connsiteY82" fmla="*/ 884843 h 1495138"/>
                    <a:gd name="connsiteX83" fmla="*/ 954496 w 1490380"/>
                    <a:gd name="connsiteY83" fmla="*/ 883234 h 1495138"/>
                    <a:gd name="connsiteX84" fmla="*/ 955298 w 1490380"/>
                    <a:gd name="connsiteY84" fmla="*/ 880018 h 1495138"/>
                    <a:gd name="connsiteX85" fmla="*/ 955298 w 1490380"/>
                    <a:gd name="connsiteY85" fmla="*/ 867556 h 1495138"/>
                    <a:gd name="connsiteX86" fmla="*/ 955298 w 1490380"/>
                    <a:gd name="connsiteY86" fmla="*/ 644844 h 1495138"/>
                    <a:gd name="connsiteX87" fmla="*/ 954496 w 1490380"/>
                    <a:gd name="connsiteY87" fmla="*/ 628764 h 1495138"/>
                    <a:gd name="connsiteX88" fmla="*/ 952893 w 1490380"/>
                    <a:gd name="connsiteY88" fmla="*/ 627156 h 1495138"/>
                    <a:gd name="connsiteX89" fmla="*/ 948083 w 1490380"/>
                    <a:gd name="connsiteY89" fmla="*/ 625950 h 1495138"/>
                    <a:gd name="connsiteX90" fmla="*/ 925638 w 1490380"/>
                    <a:gd name="connsiteY90" fmla="*/ 626352 h 1495138"/>
                    <a:gd name="connsiteX91" fmla="*/ 915217 w 1490380"/>
                    <a:gd name="connsiteY91" fmla="*/ 626352 h 1495138"/>
                    <a:gd name="connsiteX92" fmla="*/ 875937 w 1490380"/>
                    <a:gd name="connsiteY92" fmla="*/ 584543 h 1495138"/>
                    <a:gd name="connsiteX93" fmla="*/ 916419 w 1490380"/>
                    <a:gd name="connsiteY93" fmla="*/ 541126 h 1495138"/>
                    <a:gd name="connsiteX94" fmla="*/ 922832 w 1490380"/>
                    <a:gd name="connsiteY94" fmla="*/ 541126 h 1495138"/>
                    <a:gd name="connsiteX95" fmla="*/ 990169 w 1490380"/>
                    <a:gd name="connsiteY95" fmla="*/ 539116 h 1495138"/>
                    <a:gd name="connsiteX96" fmla="*/ 272255 w 1490380"/>
                    <a:gd name="connsiteY96" fmla="*/ 539116 h 1495138"/>
                    <a:gd name="connsiteX97" fmla="*/ 287486 w 1490380"/>
                    <a:gd name="connsiteY97" fmla="*/ 540322 h 1495138"/>
                    <a:gd name="connsiteX98" fmla="*/ 323158 w 1490380"/>
                    <a:gd name="connsiteY98" fmla="*/ 578513 h 1495138"/>
                    <a:gd name="connsiteX99" fmla="*/ 323158 w 1490380"/>
                    <a:gd name="connsiteY99" fmla="*/ 584543 h 1495138"/>
                    <a:gd name="connsiteX100" fmla="*/ 323158 w 1490380"/>
                    <a:gd name="connsiteY100" fmla="*/ 731276 h 1495138"/>
                    <a:gd name="connsiteX101" fmla="*/ 322757 w 1490380"/>
                    <a:gd name="connsiteY101" fmla="*/ 731276 h 1495138"/>
                    <a:gd name="connsiteX102" fmla="*/ 322757 w 1490380"/>
                    <a:gd name="connsiteY102" fmla="*/ 865948 h 1495138"/>
                    <a:gd name="connsiteX103" fmla="*/ 323158 w 1490380"/>
                    <a:gd name="connsiteY103" fmla="*/ 880018 h 1495138"/>
                    <a:gd name="connsiteX104" fmla="*/ 328769 w 1490380"/>
                    <a:gd name="connsiteY104" fmla="*/ 886049 h 1495138"/>
                    <a:gd name="connsiteX105" fmla="*/ 344000 w 1490380"/>
                    <a:gd name="connsiteY105" fmla="*/ 886049 h 1495138"/>
                    <a:gd name="connsiteX106" fmla="*/ 366045 w 1490380"/>
                    <a:gd name="connsiteY106" fmla="*/ 886049 h 1495138"/>
                    <a:gd name="connsiteX107" fmla="*/ 405325 w 1490380"/>
                    <a:gd name="connsiteY107" fmla="*/ 917003 h 1495138"/>
                    <a:gd name="connsiteX108" fmla="*/ 371255 w 1490380"/>
                    <a:gd name="connsiteY108" fmla="*/ 971676 h 1495138"/>
                    <a:gd name="connsiteX109" fmla="*/ 358429 w 1490380"/>
                    <a:gd name="connsiteY109" fmla="*/ 972480 h 1495138"/>
                    <a:gd name="connsiteX110" fmla="*/ 197303 w 1490380"/>
                    <a:gd name="connsiteY110" fmla="*/ 972480 h 1495138"/>
                    <a:gd name="connsiteX111" fmla="*/ 186481 w 1490380"/>
                    <a:gd name="connsiteY111" fmla="*/ 971676 h 1495138"/>
                    <a:gd name="connsiteX112" fmla="*/ 149606 w 1490380"/>
                    <a:gd name="connsiteY112" fmla="*/ 935897 h 1495138"/>
                    <a:gd name="connsiteX113" fmla="*/ 174056 w 1490380"/>
                    <a:gd name="connsiteY113" fmla="*/ 890069 h 1495138"/>
                    <a:gd name="connsiteX114" fmla="*/ 192493 w 1490380"/>
                    <a:gd name="connsiteY114" fmla="*/ 886049 h 1495138"/>
                    <a:gd name="connsiteX115" fmla="*/ 226963 w 1490380"/>
                    <a:gd name="connsiteY115" fmla="*/ 886049 h 1495138"/>
                    <a:gd name="connsiteX116" fmla="*/ 234979 w 1490380"/>
                    <a:gd name="connsiteY116" fmla="*/ 884843 h 1495138"/>
                    <a:gd name="connsiteX117" fmla="*/ 236582 w 1490380"/>
                    <a:gd name="connsiteY117" fmla="*/ 883234 h 1495138"/>
                    <a:gd name="connsiteX118" fmla="*/ 237384 w 1490380"/>
                    <a:gd name="connsiteY118" fmla="*/ 880018 h 1495138"/>
                    <a:gd name="connsiteX119" fmla="*/ 237384 w 1490380"/>
                    <a:gd name="connsiteY119" fmla="*/ 867556 h 1495138"/>
                    <a:gd name="connsiteX120" fmla="*/ 237384 w 1490380"/>
                    <a:gd name="connsiteY120" fmla="*/ 644844 h 1495138"/>
                    <a:gd name="connsiteX121" fmla="*/ 236582 w 1490380"/>
                    <a:gd name="connsiteY121" fmla="*/ 628764 h 1495138"/>
                    <a:gd name="connsiteX122" fmla="*/ 234979 w 1490380"/>
                    <a:gd name="connsiteY122" fmla="*/ 627156 h 1495138"/>
                    <a:gd name="connsiteX123" fmla="*/ 230169 w 1490380"/>
                    <a:gd name="connsiteY123" fmla="*/ 625950 h 1495138"/>
                    <a:gd name="connsiteX124" fmla="*/ 207724 w 1490380"/>
                    <a:gd name="connsiteY124" fmla="*/ 626352 h 1495138"/>
                    <a:gd name="connsiteX125" fmla="*/ 197303 w 1490380"/>
                    <a:gd name="connsiteY125" fmla="*/ 626352 h 1495138"/>
                    <a:gd name="connsiteX126" fmla="*/ 158023 w 1490380"/>
                    <a:gd name="connsiteY126" fmla="*/ 584543 h 1495138"/>
                    <a:gd name="connsiteX127" fmla="*/ 198505 w 1490380"/>
                    <a:gd name="connsiteY127" fmla="*/ 541126 h 1495138"/>
                    <a:gd name="connsiteX128" fmla="*/ 204918 w 1490380"/>
                    <a:gd name="connsiteY128" fmla="*/ 541126 h 1495138"/>
                    <a:gd name="connsiteX129" fmla="*/ 272255 w 1490380"/>
                    <a:gd name="connsiteY129" fmla="*/ 539116 h 1495138"/>
                    <a:gd name="connsiteX130" fmla="*/ 477504 w 1490380"/>
                    <a:gd name="connsiteY130" fmla="*/ 0 h 1495138"/>
                    <a:gd name="connsiteX131" fmla="*/ 492735 w 1490380"/>
                    <a:gd name="connsiteY131" fmla="*/ 1206 h 1495138"/>
                    <a:gd name="connsiteX132" fmla="*/ 528407 w 1490380"/>
                    <a:gd name="connsiteY132" fmla="*/ 39397 h 1495138"/>
                    <a:gd name="connsiteX133" fmla="*/ 528407 w 1490380"/>
                    <a:gd name="connsiteY133" fmla="*/ 45427 h 1495138"/>
                    <a:gd name="connsiteX134" fmla="*/ 528407 w 1490380"/>
                    <a:gd name="connsiteY134" fmla="*/ 192159 h 1495138"/>
                    <a:gd name="connsiteX135" fmla="*/ 528006 w 1490380"/>
                    <a:gd name="connsiteY135" fmla="*/ 192159 h 1495138"/>
                    <a:gd name="connsiteX136" fmla="*/ 528006 w 1490380"/>
                    <a:gd name="connsiteY136" fmla="*/ 326832 h 1495138"/>
                    <a:gd name="connsiteX137" fmla="*/ 528407 w 1490380"/>
                    <a:gd name="connsiteY137" fmla="*/ 340902 h 1495138"/>
                    <a:gd name="connsiteX138" fmla="*/ 534018 w 1490380"/>
                    <a:gd name="connsiteY138" fmla="*/ 346932 h 1495138"/>
                    <a:gd name="connsiteX139" fmla="*/ 549249 w 1490380"/>
                    <a:gd name="connsiteY139" fmla="*/ 346932 h 1495138"/>
                    <a:gd name="connsiteX140" fmla="*/ 571294 w 1490380"/>
                    <a:gd name="connsiteY140" fmla="*/ 346932 h 1495138"/>
                    <a:gd name="connsiteX141" fmla="*/ 610574 w 1490380"/>
                    <a:gd name="connsiteY141" fmla="*/ 377887 h 1495138"/>
                    <a:gd name="connsiteX142" fmla="*/ 576504 w 1490380"/>
                    <a:gd name="connsiteY142" fmla="*/ 432560 h 1495138"/>
                    <a:gd name="connsiteX143" fmla="*/ 563678 w 1490380"/>
                    <a:gd name="connsiteY143" fmla="*/ 433364 h 1495138"/>
                    <a:gd name="connsiteX144" fmla="*/ 402552 w 1490380"/>
                    <a:gd name="connsiteY144" fmla="*/ 433364 h 1495138"/>
                    <a:gd name="connsiteX145" fmla="*/ 391730 w 1490380"/>
                    <a:gd name="connsiteY145" fmla="*/ 432560 h 1495138"/>
                    <a:gd name="connsiteX146" fmla="*/ 354855 w 1490380"/>
                    <a:gd name="connsiteY146" fmla="*/ 396781 h 1495138"/>
                    <a:gd name="connsiteX147" fmla="*/ 379305 w 1490380"/>
                    <a:gd name="connsiteY147" fmla="*/ 350952 h 1495138"/>
                    <a:gd name="connsiteX148" fmla="*/ 397742 w 1490380"/>
                    <a:gd name="connsiteY148" fmla="*/ 346932 h 1495138"/>
                    <a:gd name="connsiteX149" fmla="*/ 432212 w 1490380"/>
                    <a:gd name="connsiteY149" fmla="*/ 346932 h 1495138"/>
                    <a:gd name="connsiteX150" fmla="*/ 440228 w 1490380"/>
                    <a:gd name="connsiteY150" fmla="*/ 345726 h 1495138"/>
                    <a:gd name="connsiteX151" fmla="*/ 441831 w 1490380"/>
                    <a:gd name="connsiteY151" fmla="*/ 344118 h 1495138"/>
                    <a:gd name="connsiteX152" fmla="*/ 442633 w 1490380"/>
                    <a:gd name="connsiteY152" fmla="*/ 340902 h 1495138"/>
                    <a:gd name="connsiteX153" fmla="*/ 442633 w 1490380"/>
                    <a:gd name="connsiteY153" fmla="*/ 328440 h 1495138"/>
                    <a:gd name="connsiteX154" fmla="*/ 442633 w 1490380"/>
                    <a:gd name="connsiteY154" fmla="*/ 105728 h 1495138"/>
                    <a:gd name="connsiteX155" fmla="*/ 441831 w 1490380"/>
                    <a:gd name="connsiteY155" fmla="*/ 89648 h 1495138"/>
                    <a:gd name="connsiteX156" fmla="*/ 440228 w 1490380"/>
                    <a:gd name="connsiteY156" fmla="*/ 88040 h 1495138"/>
                    <a:gd name="connsiteX157" fmla="*/ 435418 w 1490380"/>
                    <a:gd name="connsiteY157" fmla="*/ 86834 h 1495138"/>
                    <a:gd name="connsiteX158" fmla="*/ 412973 w 1490380"/>
                    <a:gd name="connsiteY158" fmla="*/ 87236 h 1495138"/>
                    <a:gd name="connsiteX159" fmla="*/ 402552 w 1490380"/>
                    <a:gd name="connsiteY159" fmla="*/ 87236 h 1495138"/>
                    <a:gd name="connsiteX160" fmla="*/ 363272 w 1490380"/>
                    <a:gd name="connsiteY160" fmla="*/ 45427 h 1495138"/>
                    <a:gd name="connsiteX161" fmla="*/ 403754 w 1490380"/>
                    <a:gd name="connsiteY161" fmla="*/ 2010 h 1495138"/>
                    <a:gd name="connsiteX162" fmla="*/ 410167 w 1490380"/>
                    <a:gd name="connsiteY162" fmla="*/ 2010 h 1495138"/>
                    <a:gd name="connsiteX163" fmla="*/ 477504 w 1490380"/>
                    <a:gd name="connsiteY163" fmla="*/ 0 h 1495138"/>
                    <a:gd name="connsiteX164" fmla="*/ 123093 w 1490380"/>
                    <a:gd name="connsiteY164" fmla="*/ 0 h 1495138"/>
                    <a:gd name="connsiteX165" fmla="*/ 138324 w 1490380"/>
                    <a:gd name="connsiteY165" fmla="*/ 1206 h 1495138"/>
                    <a:gd name="connsiteX166" fmla="*/ 173997 w 1490380"/>
                    <a:gd name="connsiteY166" fmla="*/ 39397 h 1495138"/>
                    <a:gd name="connsiteX167" fmla="*/ 173997 w 1490380"/>
                    <a:gd name="connsiteY167" fmla="*/ 45427 h 1495138"/>
                    <a:gd name="connsiteX168" fmla="*/ 173997 w 1490380"/>
                    <a:gd name="connsiteY168" fmla="*/ 192159 h 1495138"/>
                    <a:gd name="connsiteX169" fmla="*/ 173596 w 1490380"/>
                    <a:gd name="connsiteY169" fmla="*/ 192159 h 1495138"/>
                    <a:gd name="connsiteX170" fmla="*/ 173596 w 1490380"/>
                    <a:gd name="connsiteY170" fmla="*/ 326832 h 1495138"/>
                    <a:gd name="connsiteX171" fmla="*/ 173997 w 1490380"/>
                    <a:gd name="connsiteY171" fmla="*/ 340902 h 1495138"/>
                    <a:gd name="connsiteX172" fmla="*/ 179608 w 1490380"/>
                    <a:gd name="connsiteY172" fmla="*/ 346932 h 1495138"/>
                    <a:gd name="connsiteX173" fmla="*/ 194839 w 1490380"/>
                    <a:gd name="connsiteY173" fmla="*/ 346932 h 1495138"/>
                    <a:gd name="connsiteX174" fmla="*/ 216884 w 1490380"/>
                    <a:gd name="connsiteY174" fmla="*/ 346932 h 1495138"/>
                    <a:gd name="connsiteX175" fmla="*/ 256164 w 1490380"/>
                    <a:gd name="connsiteY175" fmla="*/ 377887 h 1495138"/>
                    <a:gd name="connsiteX176" fmla="*/ 222094 w 1490380"/>
                    <a:gd name="connsiteY176" fmla="*/ 432560 h 1495138"/>
                    <a:gd name="connsiteX177" fmla="*/ 209268 w 1490380"/>
                    <a:gd name="connsiteY177" fmla="*/ 433364 h 1495138"/>
                    <a:gd name="connsiteX178" fmla="*/ 48141 w 1490380"/>
                    <a:gd name="connsiteY178" fmla="*/ 433364 h 1495138"/>
                    <a:gd name="connsiteX179" fmla="*/ 37319 w 1490380"/>
                    <a:gd name="connsiteY179" fmla="*/ 432560 h 1495138"/>
                    <a:gd name="connsiteX180" fmla="*/ 445 w 1490380"/>
                    <a:gd name="connsiteY180" fmla="*/ 396781 h 1495138"/>
                    <a:gd name="connsiteX181" fmla="*/ 24894 w 1490380"/>
                    <a:gd name="connsiteY181" fmla="*/ 350952 h 1495138"/>
                    <a:gd name="connsiteX182" fmla="*/ 43332 w 1490380"/>
                    <a:gd name="connsiteY182" fmla="*/ 346932 h 1495138"/>
                    <a:gd name="connsiteX183" fmla="*/ 77801 w 1490380"/>
                    <a:gd name="connsiteY183" fmla="*/ 346932 h 1495138"/>
                    <a:gd name="connsiteX184" fmla="*/ 85818 w 1490380"/>
                    <a:gd name="connsiteY184" fmla="*/ 345726 h 1495138"/>
                    <a:gd name="connsiteX185" fmla="*/ 87421 w 1490380"/>
                    <a:gd name="connsiteY185" fmla="*/ 344118 h 1495138"/>
                    <a:gd name="connsiteX186" fmla="*/ 88223 w 1490380"/>
                    <a:gd name="connsiteY186" fmla="*/ 340902 h 1495138"/>
                    <a:gd name="connsiteX187" fmla="*/ 88223 w 1490380"/>
                    <a:gd name="connsiteY187" fmla="*/ 328440 h 1495138"/>
                    <a:gd name="connsiteX188" fmla="*/ 88223 w 1490380"/>
                    <a:gd name="connsiteY188" fmla="*/ 105728 h 1495138"/>
                    <a:gd name="connsiteX189" fmla="*/ 87421 w 1490380"/>
                    <a:gd name="connsiteY189" fmla="*/ 89648 h 1495138"/>
                    <a:gd name="connsiteX190" fmla="*/ 85818 w 1490380"/>
                    <a:gd name="connsiteY190" fmla="*/ 88040 h 1495138"/>
                    <a:gd name="connsiteX191" fmla="*/ 81008 w 1490380"/>
                    <a:gd name="connsiteY191" fmla="*/ 86834 h 1495138"/>
                    <a:gd name="connsiteX192" fmla="*/ 58562 w 1490380"/>
                    <a:gd name="connsiteY192" fmla="*/ 87236 h 1495138"/>
                    <a:gd name="connsiteX193" fmla="*/ 48141 w 1490380"/>
                    <a:gd name="connsiteY193" fmla="*/ 87236 h 1495138"/>
                    <a:gd name="connsiteX194" fmla="*/ 8862 w 1490380"/>
                    <a:gd name="connsiteY194" fmla="*/ 45427 h 1495138"/>
                    <a:gd name="connsiteX195" fmla="*/ 49344 w 1490380"/>
                    <a:gd name="connsiteY195" fmla="*/ 2010 h 1495138"/>
                    <a:gd name="connsiteX196" fmla="*/ 55757 w 1490380"/>
                    <a:gd name="connsiteY196" fmla="*/ 2010 h 1495138"/>
                    <a:gd name="connsiteX197" fmla="*/ 123093 w 1490380"/>
                    <a:gd name="connsiteY19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1280339 w 1490380"/>
                    <a:gd name="connsiteY60" fmla="*/ 626352 h 1495138"/>
                    <a:gd name="connsiteX61" fmla="*/ 990169 w 1490380"/>
                    <a:gd name="connsiteY61" fmla="*/ 539116 h 1495138"/>
                    <a:gd name="connsiteX62" fmla="*/ 1005400 w 1490380"/>
                    <a:gd name="connsiteY62" fmla="*/ 540322 h 1495138"/>
                    <a:gd name="connsiteX63" fmla="*/ 1041072 w 1490380"/>
                    <a:gd name="connsiteY63" fmla="*/ 578513 h 1495138"/>
                    <a:gd name="connsiteX64" fmla="*/ 1041072 w 1490380"/>
                    <a:gd name="connsiteY64" fmla="*/ 584543 h 1495138"/>
                    <a:gd name="connsiteX65" fmla="*/ 1041072 w 1490380"/>
                    <a:gd name="connsiteY65" fmla="*/ 731276 h 1495138"/>
                    <a:gd name="connsiteX66" fmla="*/ 1040671 w 1490380"/>
                    <a:gd name="connsiteY66" fmla="*/ 731276 h 1495138"/>
                    <a:gd name="connsiteX67" fmla="*/ 1040671 w 1490380"/>
                    <a:gd name="connsiteY67" fmla="*/ 865948 h 1495138"/>
                    <a:gd name="connsiteX68" fmla="*/ 1041072 w 1490380"/>
                    <a:gd name="connsiteY68" fmla="*/ 880018 h 1495138"/>
                    <a:gd name="connsiteX69" fmla="*/ 1046683 w 1490380"/>
                    <a:gd name="connsiteY69" fmla="*/ 886049 h 1495138"/>
                    <a:gd name="connsiteX70" fmla="*/ 1061914 w 1490380"/>
                    <a:gd name="connsiteY70" fmla="*/ 886049 h 1495138"/>
                    <a:gd name="connsiteX71" fmla="*/ 1083959 w 1490380"/>
                    <a:gd name="connsiteY71" fmla="*/ 886049 h 1495138"/>
                    <a:gd name="connsiteX72" fmla="*/ 1123238 w 1490380"/>
                    <a:gd name="connsiteY72" fmla="*/ 917003 h 1495138"/>
                    <a:gd name="connsiteX73" fmla="*/ 1089169 w 1490380"/>
                    <a:gd name="connsiteY73" fmla="*/ 971676 h 1495138"/>
                    <a:gd name="connsiteX74" fmla="*/ 1076343 w 1490380"/>
                    <a:gd name="connsiteY74" fmla="*/ 972480 h 1495138"/>
                    <a:gd name="connsiteX75" fmla="*/ 915217 w 1490380"/>
                    <a:gd name="connsiteY75" fmla="*/ 972480 h 1495138"/>
                    <a:gd name="connsiteX76" fmla="*/ 904395 w 1490380"/>
                    <a:gd name="connsiteY76" fmla="*/ 971676 h 1495138"/>
                    <a:gd name="connsiteX77" fmla="*/ 867520 w 1490380"/>
                    <a:gd name="connsiteY77" fmla="*/ 935897 h 1495138"/>
                    <a:gd name="connsiteX78" fmla="*/ 891970 w 1490380"/>
                    <a:gd name="connsiteY78" fmla="*/ 890069 h 1495138"/>
                    <a:gd name="connsiteX79" fmla="*/ 910407 w 1490380"/>
                    <a:gd name="connsiteY79" fmla="*/ 886049 h 1495138"/>
                    <a:gd name="connsiteX80" fmla="*/ 944877 w 1490380"/>
                    <a:gd name="connsiteY80" fmla="*/ 886049 h 1495138"/>
                    <a:gd name="connsiteX81" fmla="*/ 952893 w 1490380"/>
                    <a:gd name="connsiteY81" fmla="*/ 884843 h 1495138"/>
                    <a:gd name="connsiteX82" fmla="*/ 954496 w 1490380"/>
                    <a:gd name="connsiteY82" fmla="*/ 883234 h 1495138"/>
                    <a:gd name="connsiteX83" fmla="*/ 955298 w 1490380"/>
                    <a:gd name="connsiteY83" fmla="*/ 880018 h 1495138"/>
                    <a:gd name="connsiteX84" fmla="*/ 955298 w 1490380"/>
                    <a:gd name="connsiteY84" fmla="*/ 867556 h 1495138"/>
                    <a:gd name="connsiteX85" fmla="*/ 955298 w 1490380"/>
                    <a:gd name="connsiteY85" fmla="*/ 644844 h 1495138"/>
                    <a:gd name="connsiteX86" fmla="*/ 954496 w 1490380"/>
                    <a:gd name="connsiteY86" fmla="*/ 628764 h 1495138"/>
                    <a:gd name="connsiteX87" fmla="*/ 952893 w 1490380"/>
                    <a:gd name="connsiteY87" fmla="*/ 627156 h 1495138"/>
                    <a:gd name="connsiteX88" fmla="*/ 948083 w 1490380"/>
                    <a:gd name="connsiteY88" fmla="*/ 625950 h 1495138"/>
                    <a:gd name="connsiteX89" fmla="*/ 925638 w 1490380"/>
                    <a:gd name="connsiteY89" fmla="*/ 626352 h 1495138"/>
                    <a:gd name="connsiteX90" fmla="*/ 915217 w 1490380"/>
                    <a:gd name="connsiteY90" fmla="*/ 626352 h 1495138"/>
                    <a:gd name="connsiteX91" fmla="*/ 875937 w 1490380"/>
                    <a:gd name="connsiteY91" fmla="*/ 584543 h 1495138"/>
                    <a:gd name="connsiteX92" fmla="*/ 916419 w 1490380"/>
                    <a:gd name="connsiteY92" fmla="*/ 541126 h 1495138"/>
                    <a:gd name="connsiteX93" fmla="*/ 922832 w 1490380"/>
                    <a:gd name="connsiteY93" fmla="*/ 541126 h 1495138"/>
                    <a:gd name="connsiteX94" fmla="*/ 990169 w 1490380"/>
                    <a:gd name="connsiteY94" fmla="*/ 539116 h 1495138"/>
                    <a:gd name="connsiteX95" fmla="*/ 272255 w 1490380"/>
                    <a:gd name="connsiteY95" fmla="*/ 539116 h 1495138"/>
                    <a:gd name="connsiteX96" fmla="*/ 287486 w 1490380"/>
                    <a:gd name="connsiteY96" fmla="*/ 540322 h 1495138"/>
                    <a:gd name="connsiteX97" fmla="*/ 323158 w 1490380"/>
                    <a:gd name="connsiteY97" fmla="*/ 578513 h 1495138"/>
                    <a:gd name="connsiteX98" fmla="*/ 323158 w 1490380"/>
                    <a:gd name="connsiteY98" fmla="*/ 584543 h 1495138"/>
                    <a:gd name="connsiteX99" fmla="*/ 323158 w 1490380"/>
                    <a:gd name="connsiteY99" fmla="*/ 731276 h 1495138"/>
                    <a:gd name="connsiteX100" fmla="*/ 322757 w 1490380"/>
                    <a:gd name="connsiteY100" fmla="*/ 731276 h 1495138"/>
                    <a:gd name="connsiteX101" fmla="*/ 322757 w 1490380"/>
                    <a:gd name="connsiteY101" fmla="*/ 865948 h 1495138"/>
                    <a:gd name="connsiteX102" fmla="*/ 323158 w 1490380"/>
                    <a:gd name="connsiteY102" fmla="*/ 880018 h 1495138"/>
                    <a:gd name="connsiteX103" fmla="*/ 328769 w 1490380"/>
                    <a:gd name="connsiteY103" fmla="*/ 886049 h 1495138"/>
                    <a:gd name="connsiteX104" fmla="*/ 344000 w 1490380"/>
                    <a:gd name="connsiteY104" fmla="*/ 886049 h 1495138"/>
                    <a:gd name="connsiteX105" fmla="*/ 366045 w 1490380"/>
                    <a:gd name="connsiteY105" fmla="*/ 886049 h 1495138"/>
                    <a:gd name="connsiteX106" fmla="*/ 405325 w 1490380"/>
                    <a:gd name="connsiteY106" fmla="*/ 917003 h 1495138"/>
                    <a:gd name="connsiteX107" fmla="*/ 371255 w 1490380"/>
                    <a:gd name="connsiteY107" fmla="*/ 971676 h 1495138"/>
                    <a:gd name="connsiteX108" fmla="*/ 358429 w 1490380"/>
                    <a:gd name="connsiteY108" fmla="*/ 972480 h 1495138"/>
                    <a:gd name="connsiteX109" fmla="*/ 197303 w 1490380"/>
                    <a:gd name="connsiteY109" fmla="*/ 972480 h 1495138"/>
                    <a:gd name="connsiteX110" fmla="*/ 186481 w 1490380"/>
                    <a:gd name="connsiteY110" fmla="*/ 971676 h 1495138"/>
                    <a:gd name="connsiteX111" fmla="*/ 149606 w 1490380"/>
                    <a:gd name="connsiteY111" fmla="*/ 935897 h 1495138"/>
                    <a:gd name="connsiteX112" fmla="*/ 174056 w 1490380"/>
                    <a:gd name="connsiteY112" fmla="*/ 890069 h 1495138"/>
                    <a:gd name="connsiteX113" fmla="*/ 192493 w 1490380"/>
                    <a:gd name="connsiteY113" fmla="*/ 886049 h 1495138"/>
                    <a:gd name="connsiteX114" fmla="*/ 226963 w 1490380"/>
                    <a:gd name="connsiteY114" fmla="*/ 886049 h 1495138"/>
                    <a:gd name="connsiteX115" fmla="*/ 234979 w 1490380"/>
                    <a:gd name="connsiteY115" fmla="*/ 884843 h 1495138"/>
                    <a:gd name="connsiteX116" fmla="*/ 236582 w 1490380"/>
                    <a:gd name="connsiteY116" fmla="*/ 883234 h 1495138"/>
                    <a:gd name="connsiteX117" fmla="*/ 237384 w 1490380"/>
                    <a:gd name="connsiteY117" fmla="*/ 880018 h 1495138"/>
                    <a:gd name="connsiteX118" fmla="*/ 237384 w 1490380"/>
                    <a:gd name="connsiteY118" fmla="*/ 867556 h 1495138"/>
                    <a:gd name="connsiteX119" fmla="*/ 237384 w 1490380"/>
                    <a:gd name="connsiteY119" fmla="*/ 644844 h 1495138"/>
                    <a:gd name="connsiteX120" fmla="*/ 236582 w 1490380"/>
                    <a:gd name="connsiteY120" fmla="*/ 628764 h 1495138"/>
                    <a:gd name="connsiteX121" fmla="*/ 234979 w 1490380"/>
                    <a:gd name="connsiteY121" fmla="*/ 627156 h 1495138"/>
                    <a:gd name="connsiteX122" fmla="*/ 230169 w 1490380"/>
                    <a:gd name="connsiteY122" fmla="*/ 625950 h 1495138"/>
                    <a:gd name="connsiteX123" fmla="*/ 207724 w 1490380"/>
                    <a:gd name="connsiteY123" fmla="*/ 626352 h 1495138"/>
                    <a:gd name="connsiteX124" fmla="*/ 197303 w 1490380"/>
                    <a:gd name="connsiteY124" fmla="*/ 626352 h 1495138"/>
                    <a:gd name="connsiteX125" fmla="*/ 158023 w 1490380"/>
                    <a:gd name="connsiteY125" fmla="*/ 584543 h 1495138"/>
                    <a:gd name="connsiteX126" fmla="*/ 198505 w 1490380"/>
                    <a:gd name="connsiteY126" fmla="*/ 541126 h 1495138"/>
                    <a:gd name="connsiteX127" fmla="*/ 204918 w 1490380"/>
                    <a:gd name="connsiteY127" fmla="*/ 541126 h 1495138"/>
                    <a:gd name="connsiteX128" fmla="*/ 272255 w 1490380"/>
                    <a:gd name="connsiteY128" fmla="*/ 539116 h 1495138"/>
                    <a:gd name="connsiteX129" fmla="*/ 477504 w 1490380"/>
                    <a:gd name="connsiteY129" fmla="*/ 0 h 1495138"/>
                    <a:gd name="connsiteX130" fmla="*/ 492735 w 1490380"/>
                    <a:gd name="connsiteY130" fmla="*/ 1206 h 1495138"/>
                    <a:gd name="connsiteX131" fmla="*/ 528407 w 1490380"/>
                    <a:gd name="connsiteY131" fmla="*/ 39397 h 1495138"/>
                    <a:gd name="connsiteX132" fmla="*/ 528407 w 1490380"/>
                    <a:gd name="connsiteY132" fmla="*/ 45427 h 1495138"/>
                    <a:gd name="connsiteX133" fmla="*/ 528407 w 1490380"/>
                    <a:gd name="connsiteY133" fmla="*/ 192159 h 1495138"/>
                    <a:gd name="connsiteX134" fmla="*/ 528006 w 1490380"/>
                    <a:gd name="connsiteY134" fmla="*/ 192159 h 1495138"/>
                    <a:gd name="connsiteX135" fmla="*/ 528006 w 1490380"/>
                    <a:gd name="connsiteY135" fmla="*/ 326832 h 1495138"/>
                    <a:gd name="connsiteX136" fmla="*/ 528407 w 1490380"/>
                    <a:gd name="connsiteY136" fmla="*/ 340902 h 1495138"/>
                    <a:gd name="connsiteX137" fmla="*/ 534018 w 1490380"/>
                    <a:gd name="connsiteY137" fmla="*/ 346932 h 1495138"/>
                    <a:gd name="connsiteX138" fmla="*/ 549249 w 1490380"/>
                    <a:gd name="connsiteY138" fmla="*/ 346932 h 1495138"/>
                    <a:gd name="connsiteX139" fmla="*/ 571294 w 1490380"/>
                    <a:gd name="connsiteY139" fmla="*/ 346932 h 1495138"/>
                    <a:gd name="connsiteX140" fmla="*/ 610574 w 1490380"/>
                    <a:gd name="connsiteY140" fmla="*/ 377887 h 1495138"/>
                    <a:gd name="connsiteX141" fmla="*/ 576504 w 1490380"/>
                    <a:gd name="connsiteY141" fmla="*/ 432560 h 1495138"/>
                    <a:gd name="connsiteX142" fmla="*/ 563678 w 1490380"/>
                    <a:gd name="connsiteY142" fmla="*/ 433364 h 1495138"/>
                    <a:gd name="connsiteX143" fmla="*/ 402552 w 1490380"/>
                    <a:gd name="connsiteY143" fmla="*/ 433364 h 1495138"/>
                    <a:gd name="connsiteX144" fmla="*/ 391730 w 1490380"/>
                    <a:gd name="connsiteY144" fmla="*/ 432560 h 1495138"/>
                    <a:gd name="connsiteX145" fmla="*/ 354855 w 1490380"/>
                    <a:gd name="connsiteY145" fmla="*/ 396781 h 1495138"/>
                    <a:gd name="connsiteX146" fmla="*/ 379305 w 1490380"/>
                    <a:gd name="connsiteY146" fmla="*/ 350952 h 1495138"/>
                    <a:gd name="connsiteX147" fmla="*/ 397742 w 1490380"/>
                    <a:gd name="connsiteY147" fmla="*/ 346932 h 1495138"/>
                    <a:gd name="connsiteX148" fmla="*/ 432212 w 1490380"/>
                    <a:gd name="connsiteY148" fmla="*/ 346932 h 1495138"/>
                    <a:gd name="connsiteX149" fmla="*/ 440228 w 1490380"/>
                    <a:gd name="connsiteY149" fmla="*/ 345726 h 1495138"/>
                    <a:gd name="connsiteX150" fmla="*/ 441831 w 1490380"/>
                    <a:gd name="connsiteY150" fmla="*/ 344118 h 1495138"/>
                    <a:gd name="connsiteX151" fmla="*/ 442633 w 1490380"/>
                    <a:gd name="connsiteY151" fmla="*/ 340902 h 1495138"/>
                    <a:gd name="connsiteX152" fmla="*/ 442633 w 1490380"/>
                    <a:gd name="connsiteY152" fmla="*/ 328440 h 1495138"/>
                    <a:gd name="connsiteX153" fmla="*/ 442633 w 1490380"/>
                    <a:gd name="connsiteY153" fmla="*/ 105728 h 1495138"/>
                    <a:gd name="connsiteX154" fmla="*/ 441831 w 1490380"/>
                    <a:gd name="connsiteY154" fmla="*/ 89648 h 1495138"/>
                    <a:gd name="connsiteX155" fmla="*/ 440228 w 1490380"/>
                    <a:gd name="connsiteY155" fmla="*/ 88040 h 1495138"/>
                    <a:gd name="connsiteX156" fmla="*/ 435418 w 1490380"/>
                    <a:gd name="connsiteY156" fmla="*/ 86834 h 1495138"/>
                    <a:gd name="connsiteX157" fmla="*/ 412973 w 1490380"/>
                    <a:gd name="connsiteY157" fmla="*/ 87236 h 1495138"/>
                    <a:gd name="connsiteX158" fmla="*/ 402552 w 1490380"/>
                    <a:gd name="connsiteY158" fmla="*/ 87236 h 1495138"/>
                    <a:gd name="connsiteX159" fmla="*/ 363272 w 1490380"/>
                    <a:gd name="connsiteY159" fmla="*/ 45427 h 1495138"/>
                    <a:gd name="connsiteX160" fmla="*/ 403754 w 1490380"/>
                    <a:gd name="connsiteY160" fmla="*/ 2010 h 1495138"/>
                    <a:gd name="connsiteX161" fmla="*/ 410167 w 1490380"/>
                    <a:gd name="connsiteY161" fmla="*/ 2010 h 1495138"/>
                    <a:gd name="connsiteX162" fmla="*/ 477504 w 1490380"/>
                    <a:gd name="connsiteY162" fmla="*/ 0 h 1495138"/>
                    <a:gd name="connsiteX163" fmla="*/ 123093 w 1490380"/>
                    <a:gd name="connsiteY163" fmla="*/ 0 h 1495138"/>
                    <a:gd name="connsiteX164" fmla="*/ 138324 w 1490380"/>
                    <a:gd name="connsiteY164" fmla="*/ 1206 h 1495138"/>
                    <a:gd name="connsiteX165" fmla="*/ 173997 w 1490380"/>
                    <a:gd name="connsiteY165" fmla="*/ 39397 h 1495138"/>
                    <a:gd name="connsiteX166" fmla="*/ 173997 w 1490380"/>
                    <a:gd name="connsiteY166" fmla="*/ 45427 h 1495138"/>
                    <a:gd name="connsiteX167" fmla="*/ 173997 w 1490380"/>
                    <a:gd name="connsiteY167" fmla="*/ 192159 h 1495138"/>
                    <a:gd name="connsiteX168" fmla="*/ 173596 w 1490380"/>
                    <a:gd name="connsiteY168" fmla="*/ 192159 h 1495138"/>
                    <a:gd name="connsiteX169" fmla="*/ 173596 w 1490380"/>
                    <a:gd name="connsiteY169" fmla="*/ 326832 h 1495138"/>
                    <a:gd name="connsiteX170" fmla="*/ 173997 w 1490380"/>
                    <a:gd name="connsiteY170" fmla="*/ 340902 h 1495138"/>
                    <a:gd name="connsiteX171" fmla="*/ 179608 w 1490380"/>
                    <a:gd name="connsiteY171" fmla="*/ 346932 h 1495138"/>
                    <a:gd name="connsiteX172" fmla="*/ 194839 w 1490380"/>
                    <a:gd name="connsiteY172" fmla="*/ 346932 h 1495138"/>
                    <a:gd name="connsiteX173" fmla="*/ 216884 w 1490380"/>
                    <a:gd name="connsiteY173" fmla="*/ 346932 h 1495138"/>
                    <a:gd name="connsiteX174" fmla="*/ 256164 w 1490380"/>
                    <a:gd name="connsiteY174" fmla="*/ 377887 h 1495138"/>
                    <a:gd name="connsiteX175" fmla="*/ 222094 w 1490380"/>
                    <a:gd name="connsiteY175" fmla="*/ 432560 h 1495138"/>
                    <a:gd name="connsiteX176" fmla="*/ 209268 w 1490380"/>
                    <a:gd name="connsiteY176" fmla="*/ 433364 h 1495138"/>
                    <a:gd name="connsiteX177" fmla="*/ 48141 w 1490380"/>
                    <a:gd name="connsiteY177" fmla="*/ 433364 h 1495138"/>
                    <a:gd name="connsiteX178" fmla="*/ 37319 w 1490380"/>
                    <a:gd name="connsiteY178" fmla="*/ 432560 h 1495138"/>
                    <a:gd name="connsiteX179" fmla="*/ 445 w 1490380"/>
                    <a:gd name="connsiteY179" fmla="*/ 396781 h 1495138"/>
                    <a:gd name="connsiteX180" fmla="*/ 24894 w 1490380"/>
                    <a:gd name="connsiteY180" fmla="*/ 350952 h 1495138"/>
                    <a:gd name="connsiteX181" fmla="*/ 43332 w 1490380"/>
                    <a:gd name="connsiteY181" fmla="*/ 346932 h 1495138"/>
                    <a:gd name="connsiteX182" fmla="*/ 77801 w 1490380"/>
                    <a:gd name="connsiteY182" fmla="*/ 346932 h 1495138"/>
                    <a:gd name="connsiteX183" fmla="*/ 85818 w 1490380"/>
                    <a:gd name="connsiteY183" fmla="*/ 345726 h 1495138"/>
                    <a:gd name="connsiteX184" fmla="*/ 87421 w 1490380"/>
                    <a:gd name="connsiteY184" fmla="*/ 344118 h 1495138"/>
                    <a:gd name="connsiteX185" fmla="*/ 88223 w 1490380"/>
                    <a:gd name="connsiteY185" fmla="*/ 340902 h 1495138"/>
                    <a:gd name="connsiteX186" fmla="*/ 88223 w 1490380"/>
                    <a:gd name="connsiteY186" fmla="*/ 328440 h 1495138"/>
                    <a:gd name="connsiteX187" fmla="*/ 88223 w 1490380"/>
                    <a:gd name="connsiteY187" fmla="*/ 105728 h 1495138"/>
                    <a:gd name="connsiteX188" fmla="*/ 87421 w 1490380"/>
                    <a:gd name="connsiteY188" fmla="*/ 89648 h 1495138"/>
                    <a:gd name="connsiteX189" fmla="*/ 85818 w 1490380"/>
                    <a:gd name="connsiteY189" fmla="*/ 88040 h 1495138"/>
                    <a:gd name="connsiteX190" fmla="*/ 81008 w 1490380"/>
                    <a:gd name="connsiteY190" fmla="*/ 86834 h 1495138"/>
                    <a:gd name="connsiteX191" fmla="*/ 58562 w 1490380"/>
                    <a:gd name="connsiteY191" fmla="*/ 87236 h 1495138"/>
                    <a:gd name="connsiteX192" fmla="*/ 48141 w 1490380"/>
                    <a:gd name="connsiteY192" fmla="*/ 87236 h 1495138"/>
                    <a:gd name="connsiteX193" fmla="*/ 8862 w 1490380"/>
                    <a:gd name="connsiteY193" fmla="*/ 45427 h 1495138"/>
                    <a:gd name="connsiteX194" fmla="*/ 49344 w 1490380"/>
                    <a:gd name="connsiteY194" fmla="*/ 2010 h 1495138"/>
                    <a:gd name="connsiteX195" fmla="*/ 55757 w 1490380"/>
                    <a:gd name="connsiteY195" fmla="*/ 2010 h 1495138"/>
                    <a:gd name="connsiteX196" fmla="*/ 123093 w 1490380"/>
                    <a:gd name="connsiteY19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90760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990169 w 1490380"/>
                    <a:gd name="connsiteY60" fmla="*/ 539116 h 1495138"/>
                    <a:gd name="connsiteX61" fmla="*/ 1005400 w 1490380"/>
                    <a:gd name="connsiteY61" fmla="*/ 540322 h 1495138"/>
                    <a:gd name="connsiteX62" fmla="*/ 1041072 w 1490380"/>
                    <a:gd name="connsiteY62" fmla="*/ 578513 h 1495138"/>
                    <a:gd name="connsiteX63" fmla="*/ 1041072 w 1490380"/>
                    <a:gd name="connsiteY63" fmla="*/ 584543 h 1495138"/>
                    <a:gd name="connsiteX64" fmla="*/ 1041072 w 1490380"/>
                    <a:gd name="connsiteY64" fmla="*/ 731276 h 1495138"/>
                    <a:gd name="connsiteX65" fmla="*/ 1040671 w 1490380"/>
                    <a:gd name="connsiteY65" fmla="*/ 731276 h 1495138"/>
                    <a:gd name="connsiteX66" fmla="*/ 1040671 w 1490380"/>
                    <a:gd name="connsiteY66" fmla="*/ 865948 h 1495138"/>
                    <a:gd name="connsiteX67" fmla="*/ 1041072 w 1490380"/>
                    <a:gd name="connsiteY67" fmla="*/ 880018 h 1495138"/>
                    <a:gd name="connsiteX68" fmla="*/ 1046683 w 1490380"/>
                    <a:gd name="connsiteY68" fmla="*/ 886049 h 1495138"/>
                    <a:gd name="connsiteX69" fmla="*/ 1061914 w 1490380"/>
                    <a:gd name="connsiteY69" fmla="*/ 886049 h 1495138"/>
                    <a:gd name="connsiteX70" fmla="*/ 1083959 w 1490380"/>
                    <a:gd name="connsiteY70" fmla="*/ 886049 h 1495138"/>
                    <a:gd name="connsiteX71" fmla="*/ 1123238 w 1490380"/>
                    <a:gd name="connsiteY71" fmla="*/ 917003 h 1495138"/>
                    <a:gd name="connsiteX72" fmla="*/ 1089169 w 1490380"/>
                    <a:gd name="connsiteY72" fmla="*/ 971676 h 1495138"/>
                    <a:gd name="connsiteX73" fmla="*/ 1076343 w 1490380"/>
                    <a:gd name="connsiteY73" fmla="*/ 972480 h 1495138"/>
                    <a:gd name="connsiteX74" fmla="*/ 915217 w 1490380"/>
                    <a:gd name="connsiteY74" fmla="*/ 972480 h 1495138"/>
                    <a:gd name="connsiteX75" fmla="*/ 904395 w 1490380"/>
                    <a:gd name="connsiteY75" fmla="*/ 971676 h 1495138"/>
                    <a:gd name="connsiteX76" fmla="*/ 867520 w 1490380"/>
                    <a:gd name="connsiteY76" fmla="*/ 935897 h 1495138"/>
                    <a:gd name="connsiteX77" fmla="*/ 891970 w 1490380"/>
                    <a:gd name="connsiteY77" fmla="*/ 890069 h 1495138"/>
                    <a:gd name="connsiteX78" fmla="*/ 910407 w 1490380"/>
                    <a:gd name="connsiteY78" fmla="*/ 886049 h 1495138"/>
                    <a:gd name="connsiteX79" fmla="*/ 944877 w 1490380"/>
                    <a:gd name="connsiteY79" fmla="*/ 886049 h 1495138"/>
                    <a:gd name="connsiteX80" fmla="*/ 952893 w 1490380"/>
                    <a:gd name="connsiteY80" fmla="*/ 884843 h 1495138"/>
                    <a:gd name="connsiteX81" fmla="*/ 954496 w 1490380"/>
                    <a:gd name="connsiteY81" fmla="*/ 883234 h 1495138"/>
                    <a:gd name="connsiteX82" fmla="*/ 955298 w 1490380"/>
                    <a:gd name="connsiteY82" fmla="*/ 880018 h 1495138"/>
                    <a:gd name="connsiteX83" fmla="*/ 955298 w 1490380"/>
                    <a:gd name="connsiteY83" fmla="*/ 867556 h 1495138"/>
                    <a:gd name="connsiteX84" fmla="*/ 955298 w 1490380"/>
                    <a:gd name="connsiteY84" fmla="*/ 644844 h 1495138"/>
                    <a:gd name="connsiteX85" fmla="*/ 954496 w 1490380"/>
                    <a:gd name="connsiteY85" fmla="*/ 628764 h 1495138"/>
                    <a:gd name="connsiteX86" fmla="*/ 952893 w 1490380"/>
                    <a:gd name="connsiteY86" fmla="*/ 627156 h 1495138"/>
                    <a:gd name="connsiteX87" fmla="*/ 948083 w 1490380"/>
                    <a:gd name="connsiteY87" fmla="*/ 625950 h 1495138"/>
                    <a:gd name="connsiteX88" fmla="*/ 925638 w 1490380"/>
                    <a:gd name="connsiteY88" fmla="*/ 626352 h 1495138"/>
                    <a:gd name="connsiteX89" fmla="*/ 915217 w 1490380"/>
                    <a:gd name="connsiteY89" fmla="*/ 626352 h 1495138"/>
                    <a:gd name="connsiteX90" fmla="*/ 875937 w 1490380"/>
                    <a:gd name="connsiteY90" fmla="*/ 584543 h 1495138"/>
                    <a:gd name="connsiteX91" fmla="*/ 916419 w 1490380"/>
                    <a:gd name="connsiteY91" fmla="*/ 541126 h 1495138"/>
                    <a:gd name="connsiteX92" fmla="*/ 922832 w 1490380"/>
                    <a:gd name="connsiteY92" fmla="*/ 541126 h 1495138"/>
                    <a:gd name="connsiteX93" fmla="*/ 990169 w 1490380"/>
                    <a:gd name="connsiteY93" fmla="*/ 539116 h 1495138"/>
                    <a:gd name="connsiteX94" fmla="*/ 272255 w 1490380"/>
                    <a:gd name="connsiteY94" fmla="*/ 539116 h 1495138"/>
                    <a:gd name="connsiteX95" fmla="*/ 287486 w 1490380"/>
                    <a:gd name="connsiteY95" fmla="*/ 540322 h 1495138"/>
                    <a:gd name="connsiteX96" fmla="*/ 323158 w 1490380"/>
                    <a:gd name="connsiteY96" fmla="*/ 578513 h 1495138"/>
                    <a:gd name="connsiteX97" fmla="*/ 323158 w 1490380"/>
                    <a:gd name="connsiteY97" fmla="*/ 584543 h 1495138"/>
                    <a:gd name="connsiteX98" fmla="*/ 323158 w 1490380"/>
                    <a:gd name="connsiteY98" fmla="*/ 731276 h 1495138"/>
                    <a:gd name="connsiteX99" fmla="*/ 322757 w 1490380"/>
                    <a:gd name="connsiteY99" fmla="*/ 731276 h 1495138"/>
                    <a:gd name="connsiteX100" fmla="*/ 322757 w 1490380"/>
                    <a:gd name="connsiteY100" fmla="*/ 865948 h 1495138"/>
                    <a:gd name="connsiteX101" fmla="*/ 323158 w 1490380"/>
                    <a:gd name="connsiteY101" fmla="*/ 880018 h 1495138"/>
                    <a:gd name="connsiteX102" fmla="*/ 328769 w 1490380"/>
                    <a:gd name="connsiteY102" fmla="*/ 886049 h 1495138"/>
                    <a:gd name="connsiteX103" fmla="*/ 344000 w 1490380"/>
                    <a:gd name="connsiteY103" fmla="*/ 886049 h 1495138"/>
                    <a:gd name="connsiteX104" fmla="*/ 366045 w 1490380"/>
                    <a:gd name="connsiteY104" fmla="*/ 886049 h 1495138"/>
                    <a:gd name="connsiteX105" fmla="*/ 405325 w 1490380"/>
                    <a:gd name="connsiteY105" fmla="*/ 917003 h 1495138"/>
                    <a:gd name="connsiteX106" fmla="*/ 371255 w 1490380"/>
                    <a:gd name="connsiteY106" fmla="*/ 971676 h 1495138"/>
                    <a:gd name="connsiteX107" fmla="*/ 358429 w 1490380"/>
                    <a:gd name="connsiteY107" fmla="*/ 972480 h 1495138"/>
                    <a:gd name="connsiteX108" fmla="*/ 197303 w 1490380"/>
                    <a:gd name="connsiteY108" fmla="*/ 972480 h 1495138"/>
                    <a:gd name="connsiteX109" fmla="*/ 186481 w 1490380"/>
                    <a:gd name="connsiteY109" fmla="*/ 971676 h 1495138"/>
                    <a:gd name="connsiteX110" fmla="*/ 149606 w 1490380"/>
                    <a:gd name="connsiteY110" fmla="*/ 935897 h 1495138"/>
                    <a:gd name="connsiteX111" fmla="*/ 174056 w 1490380"/>
                    <a:gd name="connsiteY111" fmla="*/ 890069 h 1495138"/>
                    <a:gd name="connsiteX112" fmla="*/ 192493 w 1490380"/>
                    <a:gd name="connsiteY112" fmla="*/ 886049 h 1495138"/>
                    <a:gd name="connsiteX113" fmla="*/ 226963 w 1490380"/>
                    <a:gd name="connsiteY113" fmla="*/ 886049 h 1495138"/>
                    <a:gd name="connsiteX114" fmla="*/ 234979 w 1490380"/>
                    <a:gd name="connsiteY114" fmla="*/ 884843 h 1495138"/>
                    <a:gd name="connsiteX115" fmla="*/ 236582 w 1490380"/>
                    <a:gd name="connsiteY115" fmla="*/ 883234 h 1495138"/>
                    <a:gd name="connsiteX116" fmla="*/ 237384 w 1490380"/>
                    <a:gd name="connsiteY116" fmla="*/ 880018 h 1495138"/>
                    <a:gd name="connsiteX117" fmla="*/ 237384 w 1490380"/>
                    <a:gd name="connsiteY117" fmla="*/ 867556 h 1495138"/>
                    <a:gd name="connsiteX118" fmla="*/ 237384 w 1490380"/>
                    <a:gd name="connsiteY118" fmla="*/ 644844 h 1495138"/>
                    <a:gd name="connsiteX119" fmla="*/ 236582 w 1490380"/>
                    <a:gd name="connsiteY119" fmla="*/ 628764 h 1495138"/>
                    <a:gd name="connsiteX120" fmla="*/ 234979 w 1490380"/>
                    <a:gd name="connsiteY120" fmla="*/ 627156 h 1495138"/>
                    <a:gd name="connsiteX121" fmla="*/ 230169 w 1490380"/>
                    <a:gd name="connsiteY121" fmla="*/ 625950 h 1495138"/>
                    <a:gd name="connsiteX122" fmla="*/ 207724 w 1490380"/>
                    <a:gd name="connsiteY122" fmla="*/ 626352 h 1495138"/>
                    <a:gd name="connsiteX123" fmla="*/ 197303 w 1490380"/>
                    <a:gd name="connsiteY123" fmla="*/ 626352 h 1495138"/>
                    <a:gd name="connsiteX124" fmla="*/ 158023 w 1490380"/>
                    <a:gd name="connsiteY124" fmla="*/ 584543 h 1495138"/>
                    <a:gd name="connsiteX125" fmla="*/ 198505 w 1490380"/>
                    <a:gd name="connsiteY125" fmla="*/ 541126 h 1495138"/>
                    <a:gd name="connsiteX126" fmla="*/ 204918 w 1490380"/>
                    <a:gd name="connsiteY126" fmla="*/ 541126 h 1495138"/>
                    <a:gd name="connsiteX127" fmla="*/ 272255 w 1490380"/>
                    <a:gd name="connsiteY127" fmla="*/ 539116 h 1495138"/>
                    <a:gd name="connsiteX128" fmla="*/ 477504 w 1490380"/>
                    <a:gd name="connsiteY128" fmla="*/ 0 h 1495138"/>
                    <a:gd name="connsiteX129" fmla="*/ 492735 w 1490380"/>
                    <a:gd name="connsiteY129" fmla="*/ 1206 h 1495138"/>
                    <a:gd name="connsiteX130" fmla="*/ 528407 w 1490380"/>
                    <a:gd name="connsiteY130" fmla="*/ 39397 h 1495138"/>
                    <a:gd name="connsiteX131" fmla="*/ 528407 w 1490380"/>
                    <a:gd name="connsiteY131" fmla="*/ 45427 h 1495138"/>
                    <a:gd name="connsiteX132" fmla="*/ 528407 w 1490380"/>
                    <a:gd name="connsiteY132" fmla="*/ 192159 h 1495138"/>
                    <a:gd name="connsiteX133" fmla="*/ 528006 w 1490380"/>
                    <a:gd name="connsiteY133" fmla="*/ 192159 h 1495138"/>
                    <a:gd name="connsiteX134" fmla="*/ 528006 w 1490380"/>
                    <a:gd name="connsiteY134" fmla="*/ 326832 h 1495138"/>
                    <a:gd name="connsiteX135" fmla="*/ 528407 w 1490380"/>
                    <a:gd name="connsiteY135" fmla="*/ 340902 h 1495138"/>
                    <a:gd name="connsiteX136" fmla="*/ 534018 w 1490380"/>
                    <a:gd name="connsiteY136" fmla="*/ 346932 h 1495138"/>
                    <a:gd name="connsiteX137" fmla="*/ 549249 w 1490380"/>
                    <a:gd name="connsiteY137" fmla="*/ 346932 h 1495138"/>
                    <a:gd name="connsiteX138" fmla="*/ 571294 w 1490380"/>
                    <a:gd name="connsiteY138" fmla="*/ 346932 h 1495138"/>
                    <a:gd name="connsiteX139" fmla="*/ 610574 w 1490380"/>
                    <a:gd name="connsiteY139" fmla="*/ 377887 h 1495138"/>
                    <a:gd name="connsiteX140" fmla="*/ 576504 w 1490380"/>
                    <a:gd name="connsiteY140" fmla="*/ 432560 h 1495138"/>
                    <a:gd name="connsiteX141" fmla="*/ 563678 w 1490380"/>
                    <a:gd name="connsiteY141" fmla="*/ 433364 h 1495138"/>
                    <a:gd name="connsiteX142" fmla="*/ 402552 w 1490380"/>
                    <a:gd name="connsiteY142" fmla="*/ 433364 h 1495138"/>
                    <a:gd name="connsiteX143" fmla="*/ 391730 w 1490380"/>
                    <a:gd name="connsiteY143" fmla="*/ 432560 h 1495138"/>
                    <a:gd name="connsiteX144" fmla="*/ 354855 w 1490380"/>
                    <a:gd name="connsiteY144" fmla="*/ 396781 h 1495138"/>
                    <a:gd name="connsiteX145" fmla="*/ 379305 w 1490380"/>
                    <a:gd name="connsiteY145" fmla="*/ 350952 h 1495138"/>
                    <a:gd name="connsiteX146" fmla="*/ 397742 w 1490380"/>
                    <a:gd name="connsiteY146" fmla="*/ 346932 h 1495138"/>
                    <a:gd name="connsiteX147" fmla="*/ 432212 w 1490380"/>
                    <a:gd name="connsiteY147" fmla="*/ 346932 h 1495138"/>
                    <a:gd name="connsiteX148" fmla="*/ 440228 w 1490380"/>
                    <a:gd name="connsiteY148" fmla="*/ 345726 h 1495138"/>
                    <a:gd name="connsiteX149" fmla="*/ 441831 w 1490380"/>
                    <a:gd name="connsiteY149" fmla="*/ 344118 h 1495138"/>
                    <a:gd name="connsiteX150" fmla="*/ 442633 w 1490380"/>
                    <a:gd name="connsiteY150" fmla="*/ 340902 h 1495138"/>
                    <a:gd name="connsiteX151" fmla="*/ 442633 w 1490380"/>
                    <a:gd name="connsiteY151" fmla="*/ 328440 h 1495138"/>
                    <a:gd name="connsiteX152" fmla="*/ 442633 w 1490380"/>
                    <a:gd name="connsiteY152" fmla="*/ 105728 h 1495138"/>
                    <a:gd name="connsiteX153" fmla="*/ 441831 w 1490380"/>
                    <a:gd name="connsiteY153" fmla="*/ 89648 h 1495138"/>
                    <a:gd name="connsiteX154" fmla="*/ 440228 w 1490380"/>
                    <a:gd name="connsiteY154" fmla="*/ 88040 h 1495138"/>
                    <a:gd name="connsiteX155" fmla="*/ 435418 w 1490380"/>
                    <a:gd name="connsiteY155" fmla="*/ 86834 h 1495138"/>
                    <a:gd name="connsiteX156" fmla="*/ 412973 w 1490380"/>
                    <a:gd name="connsiteY156" fmla="*/ 87236 h 1495138"/>
                    <a:gd name="connsiteX157" fmla="*/ 402552 w 1490380"/>
                    <a:gd name="connsiteY157" fmla="*/ 87236 h 1495138"/>
                    <a:gd name="connsiteX158" fmla="*/ 363272 w 1490380"/>
                    <a:gd name="connsiteY158" fmla="*/ 45427 h 1495138"/>
                    <a:gd name="connsiteX159" fmla="*/ 403754 w 1490380"/>
                    <a:gd name="connsiteY159" fmla="*/ 2010 h 1495138"/>
                    <a:gd name="connsiteX160" fmla="*/ 410167 w 1490380"/>
                    <a:gd name="connsiteY160" fmla="*/ 2010 h 1495138"/>
                    <a:gd name="connsiteX161" fmla="*/ 477504 w 1490380"/>
                    <a:gd name="connsiteY161" fmla="*/ 0 h 1495138"/>
                    <a:gd name="connsiteX162" fmla="*/ 123093 w 1490380"/>
                    <a:gd name="connsiteY162" fmla="*/ 0 h 1495138"/>
                    <a:gd name="connsiteX163" fmla="*/ 138324 w 1490380"/>
                    <a:gd name="connsiteY163" fmla="*/ 1206 h 1495138"/>
                    <a:gd name="connsiteX164" fmla="*/ 173997 w 1490380"/>
                    <a:gd name="connsiteY164" fmla="*/ 39397 h 1495138"/>
                    <a:gd name="connsiteX165" fmla="*/ 173997 w 1490380"/>
                    <a:gd name="connsiteY165" fmla="*/ 45427 h 1495138"/>
                    <a:gd name="connsiteX166" fmla="*/ 173997 w 1490380"/>
                    <a:gd name="connsiteY166" fmla="*/ 192159 h 1495138"/>
                    <a:gd name="connsiteX167" fmla="*/ 173596 w 1490380"/>
                    <a:gd name="connsiteY167" fmla="*/ 192159 h 1495138"/>
                    <a:gd name="connsiteX168" fmla="*/ 173596 w 1490380"/>
                    <a:gd name="connsiteY168" fmla="*/ 326832 h 1495138"/>
                    <a:gd name="connsiteX169" fmla="*/ 173997 w 1490380"/>
                    <a:gd name="connsiteY169" fmla="*/ 340902 h 1495138"/>
                    <a:gd name="connsiteX170" fmla="*/ 179608 w 1490380"/>
                    <a:gd name="connsiteY170" fmla="*/ 346932 h 1495138"/>
                    <a:gd name="connsiteX171" fmla="*/ 194839 w 1490380"/>
                    <a:gd name="connsiteY171" fmla="*/ 346932 h 1495138"/>
                    <a:gd name="connsiteX172" fmla="*/ 216884 w 1490380"/>
                    <a:gd name="connsiteY172" fmla="*/ 346932 h 1495138"/>
                    <a:gd name="connsiteX173" fmla="*/ 256164 w 1490380"/>
                    <a:gd name="connsiteY173" fmla="*/ 377887 h 1495138"/>
                    <a:gd name="connsiteX174" fmla="*/ 222094 w 1490380"/>
                    <a:gd name="connsiteY174" fmla="*/ 432560 h 1495138"/>
                    <a:gd name="connsiteX175" fmla="*/ 209268 w 1490380"/>
                    <a:gd name="connsiteY175" fmla="*/ 433364 h 1495138"/>
                    <a:gd name="connsiteX176" fmla="*/ 48141 w 1490380"/>
                    <a:gd name="connsiteY176" fmla="*/ 433364 h 1495138"/>
                    <a:gd name="connsiteX177" fmla="*/ 37319 w 1490380"/>
                    <a:gd name="connsiteY177" fmla="*/ 432560 h 1495138"/>
                    <a:gd name="connsiteX178" fmla="*/ 445 w 1490380"/>
                    <a:gd name="connsiteY178" fmla="*/ 396781 h 1495138"/>
                    <a:gd name="connsiteX179" fmla="*/ 24894 w 1490380"/>
                    <a:gd name="connsiteY179" fmla="*/ 350952 h 1495138"/>
                    <a:gd name="connsiteX180" fmla="*/ 43332 w 1490380"/>
                    <a:gd name="connsiteY180" fmla="*/ 346932 h 1495138"/>
                    <a:gd name="connsiteX181" fmla="*/ 77801 w 1490380"/>
                    <a:gd name="connsiteY181" fmla="*/ 346932 h 1495138"/>
                    <a:gd name="connsiteX182" fmla="*/ 85818 w 1490380"/>
                    <a:gd name="connsiteY182" fmla="*/ 345726 h 1495138"/>
                    <a:gd name="connsiteX183" fmla="*/ 87421 w 1490380"/>
                    <a:gd name="connsiteY183" fmla="*/ 344118 h 1495138"/>
                    <a:gd name="connsiteX184" fmla="*/ 88223 w 1490380"/>
                    <a:gd name="connsiteY184" fmla="*/ 340902 h 1495138"/>
                    <a:gd name="connsiteX185" fmla="*/ 88223 w 1490380"/>
                    <a:gd name="connsiteY185" fmla="*/ 328440 h 1495138"/>
                    <a:gd name="connsiteX186" fmla="*/ 88223 w 1490380"/>
                    <a:gd name="connsiteY186" fmla="*/ 105728 h 1495138"/>
                    <a:gd name="connsiteX187" fmla="*/ 87421 w 1490380"/>
                    <a:gd name="connsiteY187" fmla="*/ 89648 h 1495138"/>
                    <a:gd name="connsiteX188" fmla="*/ 85818 w 1490380"/>
                    <a:gd name="connsiteY188" fmla="*/ 88040 h 1495138"/>
                    <a:gd name="connsiteX189" fmla="*/ 81008 w 1490380"/>
                    <a:gd name="connsiteY189" fmla="*/ 86834 h 1495138"/>
                    <a:gd name="connsiteX190" fmla="*/ 58562 w 1490380"/>
                    <a:gd name="connsiteY190" fmla="*/ 87236 h 1495138"/>
                    <a:gd name="connsiteX191" fmla="*/ 48141 w 1490380"/>
                    <a:gd name="connsiteY191" fmla="*/ 87236 h 1495138"/>
                    <a:gd name="connsiteX192" fmla="*/ 8862 w 1490380"/>
                    <a:gd name="connsiteY192" fmla="*/ 45427 h 1495138"/>
                    <a:gd name="connsiteX193" fmla="*/ 49344 w 1490380"/>
                    <a:gd name="connsiteY193" fmla="*/ 2010 h 1495138"/>
                    <a:gd name="connsiteX194" fmla="*/ 55757 w 1490380"/>
                    <a:gd name="connsiteY194" fmla="*/ 2010 h 1495138"/>
                    <a:gd name="connsiteX195" fmla="*/ 123093 w 1490380"/>
                    <a:gd name="connsiteY19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3205 w 1490380"/>
                    <a:gd name="connsiteY34" fmla="*/ 625950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990169 w 1490380"/>
                    <a:gd name="connsiteY59" fmla="*/ 539116 h 1495138"/>
                    <a:gd name="connsiteX60" fmla="*/ 1005400 w 1490380"/>
                    <a:gd name="connsiteY60" fmla="*/ 540322 h 1495138"/>
                    <a:gd name="connsiteX61" fmla="*/ 1041072 w 1490380"/>
                    <a:gd name="connsiteY61" fmla="*/ 578513 h 1495138"/>
                    <a:gd name="connsiteX62" fmla="*/ 1041072 w 1490380"/>
                    <a:gd name="connsiteY62" fmla="*/ 584543 h 1495138"/>
                    <a:gd name="connsiteX63" fmla="*/ 1041072 w 1490380"/>
                    <a:gd name="connsiteY63" fmla="*/ 731276 h 1495138"/>
                    <a:gd name="connsiteX64" fmla="*/ 1040671 w 1490380"/>
                    <a:gd name="connsiteY64" fmla="*/ 731276 h 1495138"/>
                    <a:gd name="connsiteX65" fmla="*/ 1040671 w 1490380"/>
                    <a:gd name="connsiteY65" fmla="*/ 865948 h 1495138"/>
                    <a:gd name="connsiteX66" fmla="*/ 1041072 w 1490380"/>
                    <a:gd name="connsiteY66" fmla="*/ 880018 h 1495138"/>
                    <a:gd name="connsiteX67" fmla="*/ 1046683 w 1490380"/>
                    <a:gd name="connsiteY67" fmla="*/ 886049 h 1495138"/>
                    <a:gd name="connsiteX68" fmla="*/ 1061914 w 1490380"/>
                    <a:gd name="connsiteY68" fmla="*/ 886049 h 1495138"/>
                    <a:gd name="connsiteX69" fmla="*/ 1083959 w 1490380"/>
                    <a:gd name="connsiteY69" fmla="*/ 886049 h 1495138"/>
                    <a:gd name="connsiteX70" fmla="*/ 1123238 w 1490380"/>
                    <a:gd name="connsiteY70" fmla="*/ 917003 h 1495138"/>
                    <a:gd name="connsiteX71" fmla="*/ 1089169 w 1490380"/>
                    <a:gd name="connsiteY71" fmla="*/ 971676 h 1495138"/>
                    <a:gd name="connsiteX72" fmla="*/ 1076343 w 1490380"/>
                    <a:gd name="connsiteY72" fmla="*/ 972480 h 1495138"/>
                    <a:gd name="connsiteX73" fmla="*/ 915217 w 1490380"/>
                    <a:gd name="connsiteY73" fmla="*/ 972480 h 1495138"/>
                    <a:gd name="connsiteX74" fmla="*/ 904395 w 1490380"/>
                    <a:gd name="connsiteY74" fmla="*/ 971676 h 1495138"/>
                    <a:gd name="connsiteX75" fmla="*/ 867520 w 1490380"/>
                    <a:gd name="connsiteY75" fmla="*/ 935897 h 1495138"/>
                    <a:gd name="connsiteX76" fmla="*/ 891970 w 1490380"/>
                    <a:gd name="connsiteY76" fmla="*/ 890069 h 1495138"/>
                    <a:gd name="connsiteX77" fmla="*/ 910407 w 1490380"/>
                    <a:gd name="connsiteY77" fmla="*/ 886049 h 1495138"/>
                    <a:gd name="connsiteX78" fmla="*/ 944877 w 1490380"/>
                    <a:gd name="connsiteY78" fmla="*/ 886049 h 1495138"/>
                    <a:gd name="connsiteX79" fmla="*/ 952893 w 1490380"/>
                    <a:gd name="connsiteY79" fmla="*/ 884843 h 1495138"/>
                    <a:gd name="connsiteX80" fmla="*/ 954496 w 1490380"/>
                    <a:gd name="connsiteY80" fmla="*/ 883234 h 1495138"/>
                    <a:gd name="connsiteX81" fmla="*/ 955298 w 1490380"/>
                    <a:gd name="connsiteY81" fmla="*/ 880018 h 1495138"/>
                    <a:gd name="connsiteX82" fmla="*/ 955298 w 1490380"/>
                    <a:gd name="connsiteY82" fmla="*/ 867556 h 1495138"/>
                    <a:gd name="connsiteX83" fmla="*/ 955298 w 1490380"/>
                    <a:gd name="connsiteY83" fmla="*/ 644844 h 1495138"/>
                    <a:gd name="connsiteX84" fmla="*/ 954496 w 1490380"/>
                    <a:gd name="connsiteY84" fmla="*/ 628764 h 1495138"/>
                    <a:gd name="connsiteX85" fmla="*/ 952893 w 1490380"/>
                    <a:gd name="connsiteY85" fmla="*/ 627156 h 1495138"/>
                    <a:gd name="connsiteX86" fmla="*/ 948083 w 1490380"/>
                    <a:gd name="connsiteY86" fmla="*/ 625950 h 1495138"/>
                    <a:gd name="connsiteX87" fmla="*/ 925638 w 1490380"/>
                    <a:gd name="connsiteY87" fmla="*/ 626352 h 1495138"/>
                    <a:gd name="connsiteX88" fmla="*/ 915217 w 1490380"/>
                    <a:gd name="connsiteY88" fmla="*/ 626352 h 1495138"/>
                    <a:gd name="connsiteX89" fmla="*/ 875937 w 1490380"/>
                    <a:gd name="connsiteY89" fmla="*/ 584543 h 1495138"/>
                    <a:gd name="connsiteX90" fmla="*/ 916419 w 1490380"/>
                    <a:gd name="connsiteY90" fmla="*/ 541126 h 1495138"/>
                    <a:gd name="connsiteX91" fmla="*/ 922832 w 1490380"/>
                    <a:gd name="connsiteY91" fmla="*/ 541126 h 1495138"/>
                    <a:gd name="connsiteX92" fmla="*/ 990169 w 1490380"/>
                    <a:gd name="connsiteY92" fmla="*/ 539116 h 1495138"/>
                    <a:gd name="connsiteX93" fmla="*/ 272255 w 1490380"/>
                    <a:gd name="connsiteY93" fmla="*/ 539116 h 1495138"/>
                    <a:gd name="connsiteX94" fmla="*/ 287486 w 1490380"/>
                    <a:gd name="connsiteY94" fmla="*/ 540322 h 1495138"/>
                    <a:gd name="connsiteX95" fmla="*/ 323158 w 1490380"/>
                    <a:gd name="connsiteY95" fmla="*/ 578513 h 1495138"/>
                    <a:gd name="connsiteX96" fmla="*/ 323158 w 1490380"/>
                    <a:gd name="connsiteY96" fmla="*/ 584543 h 1495138"/>
                    <a:gd name="connsiteX97" fmla="*/ 323158 w 1490380"/>
                    <a:gd name="connsiteY97" fmla="*/ 731276 h 1495138"/>
                    <a:gd name="connsiteX98" fmla="*/ 322757 w 1490380"/>
                    <a:gd name="connsiteY98" fmla="*/ 731276 h 1495138"/>
                    <a:gd name="connsiteX99" fmla="*/ 322757 w 1490380"/>
                    <a:gd name="connsiteY99" fmla="*/ 865948 h 1495138"/>
                    <a:gd name="connsiteX100" fmla="*/ 323158 w 1490380"/>
                    <a:gd name="connsiteY100" fmla="*/ 880018 h 1495138"/>
                    <a:gd name="connsiteX101" fmla="*/ 328769 w 1490380"/>
                    <a:gd name="connsiteY101" fmla="*/ 886049 h 1495138"/>
                    <a:gd name="connsiteX102" fmla="*/ 344000 w 1490380"/>
                    <a:gd name="connsiteY102" fmla="*/ 886049 h 1495138"/>
                    <a:gd name="connsiteX103" fmla="*/ 366045 w 1490380"/>
                    <a:gd name="connsiteY103" fmla="*/ 886049 h 1495138"/>
                    <a:gd name="connsiteX104" fmla="*/ 405325 w 1490380"/>
                    <a:gd name="connsiteY104" fmla="*/ 917003 h 1495138"/>
                    <a:gd name="connsiteX105" fmla="*/ 371255 w 1490380"/>
                    <a:gd name="connsiteY105" fmla="*/ 971676 h 1495138"/>
                    <a:gd name="connsiteX106" fmla="*/ 358429 w 1490380"/>
                    <a:gd name="connsiteY106" fmla="*/ 972480 h 1495138"/>
                    <a:gd name="connsiteX107" fmla="*/ 197303 w 1490380"/>
                    <a:gd name="connsiteY107" fmla="*/ 972480 h 1495138"/>
                    <a:gd name="connsiteX108" fmla="*/ 186481 w 1490380"/>
                    <a:gd name="connsiteY108" fmla="*/ 971676 h 1495138"/>
                    <a:gd name="connsiteX109" fmla="*/ 149606 w 1490380"/>
                    <a:gd name="connsiteY109" fmla="*/ 935897 h 1495138"/>
                    <a:gd name="connsiteX110" fmla="*/ 174056 w 1490380"/>
                    <a:gd name="connsiteY110" fmla="*/ 890069 h 1495138"/>
                    <a:gd name="connsiteX111" fmla="*/ 192493 w 1490380"/>
                    <a:gd name="connsiteY111" fmla="*/ 886049 h 1495138"/>
                    <a:gd name="connsiteX112" fmla="*/ 226963 w 1490380"/>
                    <a:gd name="connsiteY112" fmla="*/ 886049 h 1495138"/>
                    <a:gd name="connsiteX113" fmla="*/ 234979 w 1490380"/>
                    <a:gd name="connsiteY113" fmla="*/ 884843 h 1495138"/>
                    <a:gd name="connsiteX114" fmla="*/ 236582 w 1490380"/>
                    <a:gd name="connsiteY114" fmla="*/ 883234 h 1495138"/>
                    <a:gd name="connsiteX115" fmla="*/ 237384 w 1490380"/>
                    <a:gd name="connsiteY115" fmla="*/ 880018 h 1495138"/>
                    <a:gd name="connsiteX116" fmla="*/ 237384 w 1490380"/>
                    <a:gd name="connsiteY116" fmla="*/ 867556 h 1495138"/>
                    <a:gd name="connsiteX117" fmla="*/ 237384 w 1490380"/>
                    <a:gd name="connsiteY117" fmla="*/ 644844 h 1495138"/>
                    <a:gd name="connsiteX118" fmla="*/ 236582 w 1490380"/>
                    <a:gd name="connsiteY118" fmla="*/ 628764 h 1495138"/>
                    <a:gd name="connsiteX119" fmla="*/ 234979 w 1490380"/>
                    <a:gd name="connsiteY119" fmla="*/ 627156 h 1495138"/>
                    <a:gd name="connsiteX120" fmla="*/ 230169 w 1490380"/>
                    <a:gd name="connsiteY120" fmla="*/ 625950 h 1495138"/>
                    <a:gd name="connsiteX121" fmla="*/ 207724 w 1490380"/>
                    <a:gd name="connsiteY121" fmla="*/ 626352 h 1495138"/>
                    <a:gd name="connsiteX122" fmla="*/ 197303 w 1490380"/>
                    <a:gd name="connsiteY122" fmla="*/ 626352 h 1495138"/>
                    <a:gd name="connsiteX123" fmla="*/ 158023 w 1490380"/>
                    <a:gd name="connsiteY123" fmla="*/ 584543 h 1495138"/>
                    <a:gd name="connsiteX124" fmla="*/ 198505 w 1490380"/>
                    <a:gd name="connsiteY124" fmla="*/ 541126 h 1495138"/>
                    <a:gd name="connsiteX125" fmla="*/ 204918 w 1490380"/>
                    <a:gd name="connsiteY125" fmla="*/ 541126 h 1495138"/>
                    <a:gd name="connsiteX126" fmla="*/ 272255 w 1490380"/>
                    <a:gd name="connsiteY126" fmla="*/ 539116 h 1495138"/>
                    <a:gd name="connsiteX127" fmla="*/ 477504 w 1490380"/>
                    <a:gd name="connsiteY127" fmla="*/ 0 h 1495138"/>
                    <a:gd name="connsiteX128" fmla="*/ 492735 w 1490380"/>
                    <a:gd name="connsiteY128" fmla="*/ 1206 h 1495138"/>
                    <a:gd name="connsiteX129" fmla="*/ 528407 w 1490380"/>
                    <a:gd name="connsiteY129" fmla="*/ 39397 h 1495138"/>
                    <a:gd name="connsiteX130" fmla="*/ 528407 w 1490380"/>
                    <a:gd name="connsiteY130" fmla="*/ 45427 h 1495138"/>
                    <a:gd name="connsiteX131" fmla="*/ 528407 w 1490380"/>
                    <a:gd name="connsiteY131" fmla="*/ 192159 h 1495138"/>
                    <a:gd name="connsiteX132" fmla="*/ 528006 w 1490380"/>
                    <a:gd name="connsiteY132" fmla="*/ 192159 h 1495138"/>
                    <a:gd name="connsiteX133" fmla="*/ 528006 w 1490380"/>
                    <a:gd name="connsiteY133" fmla="*/ 326832 h 1495138"/>
                    <a:gd name="connsiteX134" fmla="*/ 528407 w 1490380"/>
                    <a:gd name="connsiteY134" fmla="*/ 340902 h 1495138"/>
                    <a:gd name="connsiteX135" fmla="*/ 534018 w 1490380"/>
                    <a:gd name="connsiteY135" fmla="*/ 346932 h 1495138"/>
                    <a:gd name="connsiteX136" fmla="*/ 549249 w 1490380"/>
                    <a:gd name="connsiteY136" fmla="*/ 346932 h 1495138"/>
                    <a:gd name="connsiteX137" fmla="*/ 571294 w 1490380"/>
                    <a:gd name="connsiteY137" fmla="*/ 346932 h 1495138"/>
                    <a:gd name="connsiteX138" fmla="*/ 610574 w 1490380"/>
                    <a:gd name="connsiteY138" fmla="*/ 377887 h 1495138"/>
                    <a:gd name="connsiteX139" fmla="*/ 576504 w 1490380"/>
                    <a:gd name="connsiteY139" fmla="*/ 432560 h 1495138"/>
                    <a:gd name="connsiteX140" fmla="*/ 563678 w 1490380"/>
                    <a:gd name="connsiteY140" fmla="*/ 433364 h 1495138"/>
                    <a:gd name="connsiteX141" fmla="*/ 402552 w 1490380"/>
                    <a:gd name="connsiteY141" fmla="*/ 433364 h 1495138"/>
                    <a:gd name="connsiteX142" fmla="*/ 391730 w 1490380"/>
                    <a:gd name="connsiteY142" fmla="*/ 432560 h 1495138"/>
                    <a:gd name="connsiteX143" fmla="*/ 354855 w 1490380"/>
                    <a:gd name="connsiteY143" fmla="*/ 396781 h 1495138"/>
                    <a:gd name="connsiteX144" fmla="*/ 379305 w 1490380"/>
                    <a:gd name="connsiteY144" fmla="*/ 350952 h 1495138"/>
                    <a:gd name="connsiteX145" fmla="*/ 397742 w 1490380"/>
                    <a:gd name="connsiteY145" fmla="*/ 346932 h 1495138"/>
                    <a:gd name="connsiteX146" fmla="*/ 432212 w 1490380"/>
                    <a:gd name="connsiteY146" fmla="*/ 346932 h 1495138"/>
                    <a:gd name="connsiteX147" fmla="*/ 440228 w 1490380"/>
                    <a:gd name="connsiteY147" fmla="*/ 345726 h 1495138"/>
                    <a:gd name="connsiteX148" fmla="*/ 441831 w 1490380"/>
                    <a:gd name="connsiteY148" fmla="*/ 344118 h 1495138"/>
                    <a:gd name="connsiteX149" fmla="*/ 442633 w 1490380"/>
                    <a:gd name="connsiteY149" fmla="*/ 340902 h 1495138"/>
                    <a:gd name="connsiteX150" fmla="*/ 442633 w 1490380"/>
                    <a:gd name="connsiteY150" fmla="*/ 328440 h 1495138"/>
                    <a:gd name="connsiteX151" fmla="*/ 442633 w 1490380"/>
                    <a:gd name="connsiteY151" fmla="*/ 105728 h 1495138"/>
                    <a:gd name="connsiteX152" fmla="*/ 441831 w 1490380"/>
                    <a:gd name="connsiteY152" fmla="*/ 89648 h 1495138"/>
                    <a:gd name="connsiteX153" fmla="*/ 440228 w 1490380"/>
                    <a:gd name="connsiteY153" fmla="*/ 88040 h 1495138"/>
                    <a:gd name="connsiteX154" fmla="*/ 435418 w 1490380"/>
                    <a:gd name="connsiteY154" fmla="*/ 86834 h 1495138"/>
                    <a:gd name="connsiteX155" fmla="*/ 412973 w 1490380"/>
                    <a:gd name="connsiteY155" fmla="*/ 87236 h 1495138"/>
                    <a:gd name="connsiteX156" fmla="*/ 402552 w 1490380"/>
                    <a:gd name="connsiteY156" fmla="*/ 87236 h 1495138"/>
                    <a:gd name="connsiteX157" fmla="*/ 363272 w 1490380"/>
                    <a:gd name="connsiteY157" fmla="*/ 45427 h 1495138"/>
                    <a:gd name="connsiteX158" fmla="*/ 403754 w 1490380"/>
                    <a:gd name="connsiteY158" fmla="*/ 2010 h 1495138"/>
                    <a:gd name="connsiteX159" fmla="*/ 410167 w 1490380"/>
                    <a:gd name="connsiteY159" fmla="*/ 2010 h 1495138"/>
                    <a:gd name="connsiteX160" fmla="*/ 477504 w 1490380"/>
                    <a:gd name="connsiteY160" fmla="*/ 0 h 1495138"/>
                    <a:gd name="connsiteX161" fmla="*/ 123093 w 1490380"/>
                    <a:gd name="connsiteY161" fmla="*/ 0 h 1495138"/>
                    <a:gd name="connsiteX162" fmla="*/ 138324 w 1490380"/>
                    <a:gd name="connsiteY162" fmla="*/ 1206 h 1495138"/>
                    <a:gd name="connsiteX163" fmla="*/ 173997 w 1490380"/>
                    <a:gd name="connsiteY163" fmla="*/ 39397 h 1495138"/>
                    <a:gd name="connsiteX164" fmla="*/ 173997 w 1490380"/>
                    <a:gd name="connsiteY164" fmla="*/ 45427 h 1495138"/>
                    <a:gd name="connsiteX165" fmla="*/ 173997 w 1490380"/>
                    <a:gd name="connsiteY165" fmla="*/ 192159 h 1495138"/>
                    <a:gd name="connsiteX166" fmla="*/ 173596 w 1490380"/>
                    <a:gd name="connsiteY166" fmla="*/ 192159 h 1495138"/>
                    <a:gd name="connsiteX167" fmla="*/ 173596 w 1490380"/>
                    <a:gd name="connsiteY167" fmla="*/ 326832 h 1495138"/>
                    <a:gd name="connsiteX168" fmla="*/ 173997 w 1490380"/>
                    <a:gd name="connsiteY168" fmla="*/ 340902 h 1495138"/>
                    <a:gd name="connsiteX169" fmla="*/ 179608 w 1490380"/>
                    <a:gd name="connsiteY169" fmla="*/ 346932 h 1495138"/>
                    <a:gd name="connsiteX170" fmla="*/ 194839 w 1490380"/>
                    <a:gd name="connsiteY170" fmla="*/ 346932 h 1495138"/>
                    <a:gd name="connsiteX171" fmla="*/ 216884 w 1490380"/>
                    <a:gd name="connsiteY171" fmla="*/ 346932 h 1495138"/>
                    <a:gd name="connsiteX172" fmla="*/ 256164 w 1490380"/>
                    <a:gd name="connsiteY172" fmla="*/ 377887 h 1495138"/>
                    <a:gd name="connsiteX173" fmla="*/ 222094 w 1490380"/>
                    <a:gd name="connsiteY173" fmla="*/ 432560 h 1495138"/>
                    <a:gd name="connsiteX174" fmla="*/ 209268 w 1490380"/>
                    <a:gd name="connsiteY174" fmla="*/ 433364 h 1495138"/>
                    <a:gd name="connsiteX175" fmla="*/ 48141 w 1490380"/>
                    <a:gd name="connsiteY175" fmla="*/ 433364 h 1495138"/>
                    <a:gd name="connsiteX176" fmla="*/ 37319 w 1490380"/>
                    <a:gd name="connsiteY176" fmla="*/ 432560 h 1495138"/>
                    <a:gd name="connsiteX177" fmla="*/ 445 w 1490380"/>
                    <a:gd name="connsiteY177" fmla="*/ 396781 h 1495138"/>
                    <a:gd name="connsiteX178" fmla="*/ 24894 w 1490380"/>
                    <a:gd name="connsiteY178" fmla="*/ 350952 h 1495138"/>
                    <a:gd name="connsiteX179" fmla="*/ 43332 w 1490380"/>
                    <a:gd name="connsiteY179" fmla="*/ 346932 h 1495138"/>
                    <a:gd name="connsiteX180" fmla="*/ 77801 w 1490380"/>
                    <a:gd name="connsiteY180" fmla="*/ 346932 h 1495138"/>
                    <a:gd name="connsiteX181" fmla="*/ 85818 w 1490380"/>
                    <a:gd name="connsiteY181" fmla="*/ 345726 h 1495138"/>
                    <a:gd name="connsiteX182" fmla="*/ 87421 w 1490380"/>
                    <a:gd name="connsiteY182" fmla="*/ 344118 h 1495138"/>
                    <a:gd name="connsiteX183" fmla="*/ 88223 w 1490380"/>
                    <a:gd name="connsiteY183" fmla="*/ 340902 h 1495138"/>
                    <a:gd name="connsiteX184" fmla="*/ 88223 w 1490380"/>
                    <a:gd name="connsiteY184" fmla="*/ 328440 h 1495138"/>
                    <a:gd name="connsiteX185" fmla="*/ 88223 w 1490380"/>
                    <a:gd name="connsiteY185" fmla="*/ 105728 h 1495138"/>
                    <a:gd name="connsiteX186" fmla="*/ 87421 w 1490380"/>
                    <a:gd name="connsiteY186" fmla="*/ 89648 h 1495138"/>
                    <a:gd name="connsiteX187" fmla="*/ 85818 w 1490380"/>
                    <a:gd name="connsiteY187" fmla="*/ 88040 h 1495138"/>
                    <a:gd name="connsiteX188" fmla="*/ 81008 w 1490380"/>
                    <a:gd name="connsiteY188" fmla="*/ 86834 h 1495138"/>
                    <a:gd name="connsiteX189" fmla="*/ 58562 w 1490380"/>
                    <a:gd name="connsiteY189" fmla="*/ 87236 h 1495138"/>
                    <a:gd name="connsiteX190" fmla="*/ 48141 w 1490380"/>
                    <a:gd name="connsiteY190" fmla="*/ 87236 h 1495138"/>
                    <a:gd name="connsiteX191" fmla="*/ 8862 w 1490380"/>
                    <a:gd name="connsiteY191" fmla="*/ 45427 h 1495138"/>
                    <a:gd name="connsiteX192" fmla="*/ 49344 w 1490380"/>
                    <a:gd name="connsiteY192" fmla="*/ 2010 h 1495138"/>
                    <a:gd name="connsiteX193" fmla="*/ 55757 w 1490380"/>
                    <a:gd name="connsiteY193" fmla="*/ 2010 h 1495138"/>
                    <a:gd name="connsiteX194" fmla="*/ 123093 w 1490380"/>
                    <a:gd name="connsiteY19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6271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990169 w 1490380"/>
                    <a:gd name="connsiteY58" fmla="*/ 539116 h 1495138"/>
                    <a:gd name="connsiteX59" fmla="*/ 1005400 w 1490380"/>
                    <a:gd name="connsiteY59" fmla="*/ 540322 h 1495138"/>
                    <a:gd name="connsiteX60" fmla="*/ 1041072 w 1490380"/>
                    <a:gd name="connsiteY60" fmla="*/ 578513 h 1495138"/>
                    <a:gd name="connsiteX61" fmla="*/ 1041072 w 1490380"/>
                    <a:gd name="connsiteY61" fmla="*/ 584543 h 1495138"/>
                    <a:gd name="connsiteX62" fmla="*/ 1041072 w 1490380"/>
                    <a:gd name="connsiteY62" fmla="*/ 731276 h 1495138"/>
                    <a:gd name="connsiteX63" fmla="*/ 1040671 w 1490380"/>
                    <a:gd name="connsiteY63" fmla="*/ 731276 h 1495138"/>
                    <a:gd name="connsiteX64" fmla="*/ 1040671 w 1490380"/>
                    <a:gd name="connsiteY64" fmla="*/ 865948 h 1495138"/>
                    <a:gd name="connsiteX65" fmla="*/ 1041072 w 1490380"/>
                    <a:gd name="connsiteY65" fmla="*/ 880018 h 1495138"/>
                    <a:gd name="connsiteX66" fmla="*/ 1046683 w 1490380"/>
                    <a:gd name="connsiteY66" fmla="*/ 886049 h 1495138"/>
                    <a:gd name="connsiteX67" fmla="*/ 1061914 w 1490380"/>
                    <a:gd name="connsiteY67" fmla="*/ 886049 h 1495138"/>
                    <a:gd name="connsiteX68" fmla="*/ 1083959 w 1490380"/>
                    <a:gd name="connsiteY68" fmla="*/ 886049 h 1495138"/>
                    <a:gd name="connsiteX69" fmla="*/ 1123238 w 1490380"/>
                    <a:gd name="connsiteY69" fmla="*/ 917003 h 1495138"/>
                    <a:gd name="connsiteX70" fmla="*/ 1089169 w 1490380"/>
                    <a:gd name="connsiteY70" fmla="*/ 971676 h 1495138"/>
                    <a:gd name="connsiteX71" fmla="*/ 1076343 w 1490380"/>
                    <a:gd name="connsiteY71" fmla="*/ 972480 h 1495138"/>
                    <a:gd name="connsiteX72" fmla="*/ 915217 w 1490380"/>
                    <a:gd name="connsiteY72" fmla="*/ 972480 h 1495138"/>
                    <a:gd name="connsiteX73" fmla="*/ 904395 w 1490380"/>
                    <a:gd name="connsiteY73" fmla="*/ 971676 h 1495138"/>
                    <a:gd name="connsiteX74" fmla="*/ 867520 w 1490380"/>
                    <a:gd name="connsiteY74" fmla="*/ 935897 h 1495138"/>
                    <a:gd name="connsiteX75" fmla="*/ 891970 w 1490380"/>
                    <a:gd name="connsiteY75" fmla="*/ 890069 h 1495138"/>
                    <a:gd name="connsiteX76" fmla="*/ 910407 w 1490380"/>
                    <a:gd name="connsiteY76" fmla="*/ 886049 h 1495138"/>
                    <a:gd name="connsiteX77" fmla="*/ 944877 w 1490380"/>
                    <a:gd name="connsiteY77" fmla="*/ 886049 h 1495138"/>
                    <a:gd name="connsiteX78" fmla="*/ 952893 w 1490380"/>
                    <a:gd name="connsiteY78" fmla="*/ 884843 h 1495138"/>
                    <a:gd name="connsiteX79" fmla="*/ 954496 w 1490380"/>
                    <a:gd name="connsiteY79" fmla="*/ 883234 h 1495138"/>
                    <a:gd name="connsiteX80" fmla="*/ 955298 w 1490380"/>
                    <a:gd name="connsiteY80" fmla="*/ 880018 h 1495138"/>
                    <a:gd name="connsiteX81" fmla="*/ 955298 w 1490380"/>
                    <a:gd name="connsiteY81" fmla="*/ 867556 h 1495138"/>
                    <a:gd name="connsiteX82" fmla="*/ 955298 w 1490380"/>
                    <a:gd name="connsiteY82" fmla="*/ 644844 h 1495138"/>
                    <a:gd name="connsiteX83" fmla="*/ 954496 w 1490380"/>
                    <a:gd name="connsiteY83" fmla="*/ 628764 h 1495138"/>
                    <a:gd name="connsiteX84" fmla="*/ 952893 w 1490380"/>
                    <a:gd name="connsiteY84" fmla="*/ 627156 h 1495138"/>
                    <a:gd name="connsiteX85" fmla="*/ 948083 w 1490380"/>
                    <a:gd name="connsiteY85" fmla="*/ 625950 h 1495138"/>
                    <a:gd name="connsiteX86" fmla="*/ 925638 w 1490380"/>
                    <a:gd name="connsiteY86" fmla="*/ 626352 h 1495138"/>
                    <a:gd name="connsiteX87" fmla="*/ 915217 w 1490380"/>
                    <a:gd name="connsiteY87" fmla="*/ 626352 h 1495138"/>
                    <a:gd name="connsiteX88" fmla="*/ 875937 w 1490380"/>
                    <a:gd name="connsiteY88" fmla="*/ 584543 h 1495138"/>
                    <a:gd name="connsiteX89" fmla="*/ 916419 w 1490380"/>
                    <a:gd name="connsiteY89" fmla="*/ 541126 h 1495138"/>
                    <a:gd name="connsiteX90" fmla="*/ 922832 w 1490380"/>
                    <a:gd name="connsiteY90" fmla="*/ 541126 h 1495138"/>
                    <a:gd name="connsiteX91" fmla="*/ 990169 w 1490380"/>
                    <a:gd name="connsiteY91" fmla="*/ 539116 h 1495138"/>
                    <a:gd name="connsiteX92" fmla="*/ 272255 w 1490380"/>
                    <a:gd name="connsiteY92" fmla="*/ 539116 h 1495138"/>
                    <a:gd name="connsiteX93" fmla="*/ 287486 w 1490380"/>
                    <a:gd name="connsiteY93" fmla="*/ 540322 h 1495138"/>
                    <a:gd name="connsiteX94" fmla="*/ 323158 w 1490380"/>
                    <a:gd name="connsiteY94" fmla="*/ 578513 h 1495138"/>
                    <a:gd name="connsiteX95" fmla="*/ 323158 w 1490380"/>
                    <a:gd name="connsiteY95" fmla="*/ 584543 h 1495138"/>
                    <a:gd name="connsiteX96" fmla="*/ 323158 w 1490380"/>
                    <a:gd name="connsiteY96" fmla="*/ 731276 h 1495138"/>
                    <a:gd name="connsiteX97" fmla="*/ 322757 w 1490380"/>
                    <a:gd name="connsiteY97" fmla="*/ 731276 h 1495138"/>
                    <a:gd name="connsiteX98" fmla="*/ 322757 w 1490380"/>
                    <a:gd name="connsiteY98" fmla="*/ 865948 h 1495138"/>
                    <a:gd name="connsiteX99" fmla="*/ 323158 w 1490380"/>
                    <a:gd name="connsiteY99" fmla="*/ 880018 h 1495138"/>
                    <a:gd name="connsiteX100" fmla="*/ 328769 w 1490380"/>
                    <a:gd name="connsiteY100" fmla="*/ 886049 h 1495138"/>
                    <a:gd name="connsiteX101" fmla="*/ 344000 w 1490380"/>
                    <a:gd name="connsiteY101" fmla="*/ 886049 h 1495138"/>
                    <a:gd name="connsiteX102" fmla="*/ 366045 w 1490380"/>
                    <a:gd name="connsiteY102" fmla="*/ 886049 h 1495138"/>
                    <a:gd name="connsiteX103" fmla="*/ 405325 w 1490380"/>
                    <a:gd name="connsiteY103" fmla="*/ 917003 h 1495138"/>
                    <a:gd name="connsiteX104" fmla="*/ 371255 w 1490380"/>
                    <a:gd name="connsiteY104" fmla="*/ 971676 h 1495138"/>
                    <a:gd name="connsiteX105" fmla="*/ 358429 w 1490380"/>
                    <a:gd name="connsiteY105" fmla="*/ 972480 h 1495138"/>
                    <a:gd name="connsiteX106" fmla="*/ 197303 w 1490380"/>
                    <a:gd name="connsiteY106" fmla="*/ 972480 h 1495138"/>
                    <a:gd name="connsiteX107" fmla="*/ 186481 w 1490380"/>
                    <a:gd name="connsiteY107" fmla="*/ 971676 h 1495138"/>
                    <a:gd name="connsiteX108" fmla="*/ 149606 w 1490380"/>
                    <a:gd name="connsiteY108" fmla="*/ 935897 h 1495138"/>
                    <a:gd name="connsiteX109" fmla="*/ 174056 w 1490380"/>
                    <a:gd name="connsiteY109" fmla="*/ 890069 h 1495138"/>
                    <a:gd name="connsiteX110" fmla="*/ 192493 w 1490380"/>
                    <a:gd name="connsiteY110" fmla="*/ 886049 h 1495138"/>
                    <a:gd name="connsiteX111" fmla="*/ 226963 w 1490380"/>
                    <a:gd name="connsiteY111" fmla="*/ 886049 h 1495138"/>
                    <a:gd name="connsiteX112" fmla="*/ 234979 w 1490380"/>
                    <a:gd name="connsiteY112" fmla="*/ 884843 h 1495138"/>
                    <a:gd name="connsiteX113" fmla="*/ 236582 w 1490380"/>
                    <a:gd name="connsiteY113" fmla="*/ 883234 h 1495138"/>
                    <a:gd name="connsiteX114" fmla="*/ 237384 w 1490380"/>
                    <a:gd name="connsiteY114" fmla="*/ 880018 h 1495138"/>
                    <a:gd name="connsiteX115" fmla="*/ 237384 w 1490380"/>
                    <a:gd name="connsiteY115" fmla="*/ 867556 h 1495138"/>
                    <a:gd name="connsiteX116" fmla="*/ 237384 w 1490380"/>
                    <a:gd name="connsiteY116" fmla="*/ 644844 h 1495138"/>
                    <a:gd name="connsiteX117" fmla="*/ 236582 w 1490380"/>
                    <a:gd name="connsiteY117" fmla="*/ 628764 h 1495138"/>
                    <a:gd name="connsiteX118" fmla="*/ 234979 w 1490380"/>
                    <a:gd name="connsiteY118" fmla="*/ 627156 h 1495138"/>
                    <a:gd name="connsiteX119" fmla="*/ 230169 w 1490380"/>
                    <a:gd name="connsiteY119" fmla="*/ 625950 h 1495138"/>
                    <a:gd name="connsiteX120" fmla="*/ 207724 w 1490380"/>
                    <a:gd name="connsiteY120" fmla="*/ 626352 h 1495138"/>
                    <a:gd name="connsiteX121" fmla="*/ 197303 w 1490380"/>
                    <a:gd name="connsiteY121" fmla="*/ 626352 h 1495138"/>
                    <a:gd name="connsiteX122" fmla="*/ 158023 w 1490380"/>
                    <a:gd name="connsiteY122" fmla="*/ 584543 h 1495138"/>
                    <a:gd name="connsiteX123" fmla="*/ 198505 w 1490380"/>
                    <a:gd name="connsiteY123" fmla="*/ 541126 h 1495138"/>
                    <a:gd name="connsiteX124" fmla="*/ 204918 w 1490380"/>
                    <a:gd name="connsiteY124" fmla="*/ 541126 h 1495138"/>
                    <a:gd name="connsiteX125" fmla="*/ 272255 w 1490380"/>
                    <a:gd name="connsiteY125" fmla="*/ 539116 h 1495138"/>
                    <a:gd name="connsiteX126" fmla="*/ 477504 w 1490380"/>
                    <a:gd name="connsiteY126" fmla="*/ 0 h 1495138"/>
                    <a:gd name="connsiteX127" fmla="*/ 492735 w 1490380"/>
                    <a:gd name="connsiteY127" fmla="*/ 1206 h 1495138"/>
                    <a:gd name="connsiteX128" fmla="*/ 528407 w 1490380"/>
                    <a:gd name="connsiteY128" fmla="*/ 39397 h 1495138"/>
                    <a:gd name="connsiteX129" fmla="*/ 528407 w 1490380"/>
                    <a:gd name="connsiteY129" fmla="*/ 45427 h 1495138"/>
                    <a:gd name="connsiteX130" fmla="*/ 528407 w 1490380"/>
                    <a:gd name="connsiteY130" fmla="*/ 192159 h 1495138"/>
                    <a:gd name="connsiteX131" fmla="*/ 528006 w 1490380"/>
                    <a:gd name="connsiteY131" fmla="*/ 192159 h 1495138"/>
                    <a:gd name="connsiteX132" fmla="*/ 528006 w 1490380"/>
                    <a:gd name="connsiteY132" fmla="*/ 326832 h 1495138"/>
                    <a:gd name="connsiteX133" fmla="*/ 528407 w 1490380"/>
                    <a:gd name="connsiteY133" fmla="*/ 340902 h 1495138"/>
                    <a:gd name="connsiteX134" fmla="*/ 534018 w 1490380"/>
                    <a:gd name="connsiteY134" fmla="*/ 346932 h 1495138"/>
                    <a:gd name="connsiteX135" fmla="*/ 549249 w 1490380"/>
                    <a:gd name="connsiteY135" fmla="*/ 346932 h 1495138"/>
                    <a:gd name="connsiteX136" fmla="*/ 571294 w 1490380"/>
                    <a:gd name="connsiteY136" fmla="*/ 346932 h 1495138"/>
                    <a:gd name="connsiteX137" fmla="*/ 610574 w 1490380"/>
                    <a:gd name="connsiteY137" fmla="*/ 377887 h 1495138"/>
                    <a:gd name="connsiteX138" fmla="*/ 576504 w 1490380"/>
                    <a:gd name="connsiteY138" fmla="*/ 432560 h 1495138"/>
                    <a:gd name="connsiteX139" fmla="*/ 563678 w 1490380"/>
                    <a:gd name="connsiteY139" fmla="*/ 433364 h 1495138"/>
                    <a:gd name="connsiteX140" fmla="*/ 402552 w 1490380"/>
                    <a:gd name="connsiteY140" fmla="*/ 433364 h 1495138"/>
                    <a:gd name="connsiteX141" fmla="*/ 391730 w 1490380"/>
                    <a:gd name="connsiteY141" fmla="*/ 432560 h 1495138"/>
                    <a:gd name="connsiteX142" fmla="*/ 354855 w 1490380"/>
                    <a:gd name="connsiteY142" fmla="*/ 396781 h 1495138"/>
                    <a:gd name="connsiteX143" fmla="*/ 379305 w 1490380"/>
                    <a:gd name="connsiteY143" fmla="*/ 350952 h 1495138"/>
                    <a:gd name="connsiteX144" fmla="*/ 397742 w 1490380"/>
                    <a:gd name="connsiteY144" fmla="*/ 346932 h 1495138"/>
                    <a:gd name="connsiteX145" fmla="*/ 432212 w 1490380"/>
                    <a:gd name="connsiteY145" fmla="*/ 346932 h 1495138"/>
                    <a:gd name="connsiteX146" fmla="*/ 440228 w 1490380"/>
                    <a:gd name="connsiteY146" fmla="*/ 345726 h 1495138"/>
                    <a:gd name="connsiteX147" fmla="*/ 441831 w 1490380"/>
                    <a:gd name="connsiteY147" fmla="*/ 344118 h 1495138"/>
                    <a:gd name="connsiteX148" fmla="*/ 442633 w 1490380"/>
                    <a:gd name="connsiteY148" fmla="*/ 340902 h 1495138"/>
                    <a:gd name="connsiteX149" fmla="*/ 442633 w 1490380"/>
                    <a:gd name="connsiteY149" fmla="*/ 328440 h 1495138"/>
                    <a:gd name="connsiteX150" fmla="*/ 442633 w 1490380"/>
                    <a:gd name="connsiteY150" fmla="*/ 105728 h 1495138"/>
                    <a:gd name="connsiteX151" fmla="*/ 441831 w 1490380"/>
                    <a:gd name="connsiteY151" fmla="*/ 89648 h 1495138"/>
                    <a:gd name="connsiteX152" fmla="*/ 440228 w 1490380"/>
                    <a:gd name="connsiteY152" fmla="*/ 88040 h 1495138"/>
                    <a:gd name="connsiteX153" fmla="*/ 435418 w 1490380"/>
                    <a:gd name="connsiteY153" fmla="*/ 86834 h 1495138"/>
                    <a:gd name="connsiteX154" fmla="*/ 412973 w 1490380"/>
                    <a:gd name="connsiteY154" fmla="*/ 87236 h 1495138"/>
                    <a:gd name="connsiteX155" fmla="*/ 402552 w 1490380"/>
                    <a:gd name="connsiteY155" fmla="*/ 87236 h 1495138"/>
                    <a:gd name="connsiteX156" fmla="*/ 363272 w 1490380"/>
                    <a:gd name="connsiteY156" fmla="*/ 45427 h 1495138"/>
                    <a:gd name="connsiteX157" fmla="*/ 403754 w 1490380"/>
                    <a:gd name="connsiteY157" fmla="*/ 2010 h 1495138"/>
                    <a:gd name="connsiteX158" fmla="*/ 410167 w 1490380"/>
                    <a:gd name="connsiteY158" fmla="*/ 2010 h 1495138"/>
                    <a:gd name="connsiteX159" fmla="*/ 477504 w 1490380"/>
                    <a:gd name="connsiteY159" fmla="*/ 0 h 1495138"/>
                    <a:gd name="connsiteX160" fmla="*/ 123093 w 1490380"/>
                    <a:gd name="connsiteY160" fmla="*/ 0 h 1495138"/>
                    <a:gd name="connsiteX161" fmla="*/ 138324 w 1490380"/>
                    <a:gd name="connsiteY161" fmla="*/ 1206 h 1495138"/>
                    <a:gd name="connsiteX162" fmla="*/ 173997 w 1490380"/>
                    <a:gd name="connsiteY162" fmla="*/ 39397 h 1495138"/>
                    <a:gd name="connsiteX163" fmla="*/ 173997 w 1490380"/>
                    <a:gd name="connsiteY163" fmla="*/ 45427 h 1495138"/>
                    <a:gd name="connsiteX164" fmla="*/ 173997 w 1490380"/>
                    <a:gd name="connsiteY164" fmla="*/ 192159 h 1495138"/>
                    <a:gd name="connsiteX165" fmla="*/ 173596 w 1490380"/>
                    <a:gd name="connsiteY165" fmla="*/ 192159 h 1495138"/>
                    <a:gd name="connsiteX166" fmla="*/ 173596 w 1490380"/>
                    <a:gd name="connsiteY166" fmla="*/ 326832 h 1495138"/>
                    <a:gd name="connsiteX167" fmla="*/ 173997 w 1490380"/>
                    <a:gd name="connsiteY167" fmla="*/ 340902 h 1495138"/>
                    <a:gd name="connsiteX168" fmla="*/ 179608 w 1490380"/>
                    <a:gd name="connsiteY168" fmla="*/ 346932 h 1495138"/>
                    <a:gd name="connsiteX169" fmla="*/ 194839 w 1490380"/>
                    <a:gd name="connsiteY169" fmla="*/ 346932 h 1495138"/>
                    <a:gd name="connsiteX170" fmla="*/ 216884 w 1490380"/>
                    <a:gd name="connsiteY170" fmla="*/ 346932 h 1495138"/>
                    <a:gd name="connsiteX171" fmla="*/ 256164 w 1490380"/>
                    <a:gd name="connsiteY171" fmla="*/ 377887 h 1495138"/>
                    <a:gd name="connsiteX172" fmla="*/ 222094 w 1490380"/>
                    <a:gd name="connsiteY172" fmla="*/ 432560 h 1495138"/>
                    <a:gd name="connsiteX173" fmla="*/ 209268 w 1490380"/>
                    <a:gd name="connsiteY173" fmla="*/ 433364 h 1495138"/>
                    <a:gd name="connsiteX174" fmla="*/ 48141 w 1490380"/>
                    <a:gd name="connsiteY174" fmla="*/ 433364 h 1495138"/>
                    <a:gd name="connsiteX175" fmla="*/ 37319 w 1490380"/>
                    <a:gd name="connsiteY175" fmla="*/ 432560 h 1495138"/>
                    <a:gd name="connsiteX176" fmla="*/ 445 w 1490380"/>
                    <a:gd name="connsiteY176" fmla="*/ 396781 h 1495138"/>
                    <a:gd name="connsiteX177" fmla="*/ 24894 w 1490380"/>
                    <a:gd name="connsiteY177" fmla="*/ 350952 h 1495138"/>
                    <a:gd name="connsiteX178" fmla="*/ 43332 w 1490380"/>
                    <a:gd name="connsiteY178" fmla="*/ 346932 h 1495138"/>
                    <a:gd name="connsiteX179" fmla="*/ 77801 w 1490380"/>
                    <a:gd name="connsiteY179" fmla="*/ 346932 h 1495138"/>
                    <a:gd name="connsiteX180" fmla="*/ 85818 w 1490380"/>
                    <a:gd name="connsiteY180" fmla="*/ 345726 h 1495138"/>
                    <a:gd name="connsiteX181" fmla="*/ 87421 w 1490380"/>
                    <a:gd name="connsiteY181" fmla="*/ 344118 h 1495138"/>
                    <a:gd name="connsiteX182" fmla="*/ 88223 w 1490380"/>
                    <a:gd name="connsiteY182" fmla="*/ 340902 h 1495138"/>
                    <a:gd name="connsiteX183" fmla="*/ 88223 w 1490380"/>
                    <a:gd name="connsiteY183" fmla="*/ 328440 h 1495138"/>
                    <a:gd name="connsiteX184" fmla="*/ 88223 w 1490380"/>
                    <a:gd name="connsiteY184" fmla="*/ 105728 h 1495138"/>
                    <a:gd name="connsiteX185" fmla="*/ 87421 w 1490380"/>
                    <a:gd name="connsiteY185" fmla="*/ 89648 h 1495138"/>
                    <a:gd name="connsiteX186" fmla="*/ 85818 w 1490380"/>
                    <a:gd name="connsiteY186" fmla="*/ 88040 h 1495138"/>
                    <a:gd name="connsiteX187" fmla="*/ 81008 w 1490380"/>
                    <a:gd name="connsiteY187" fmla="*/ 86834 h 1495138"/>
                    <a:gd name="connsiteX188" fmla="*/ 58562 w 1490380"/>
                    <a:gd name="connsiteY188" fmla="*/ 87236 h 1495138"/>
                    <a:gd name="connsiteX189" fmla="*/ 48141 w 1490380"/>
                    <a:gd name="connsiteY189" fmla="*/ 87236 h 1495138"/>
                    <a:gd name="connsiteX190" fmla="*/ 8862 w 1490380"/>
                    <a:gd name="connsiteY190" fmla="*/ 45427 h 1495138"/>
                    <a:gd name="connsiteX191" fmla="*/ 49344 w 1490380"/>
                    <a:gd name="connsiteY191" fmla="*/ 2010 h 1495138"/>
                    <a:gd name="connsiteX192" fmla="*/ 55757 w 1490380"/>
                    <a:gd name="connsiteY192" fmla="*/ 2010 h 1495138"/>
                    <a:gd name="connsiteX193" fmla="*/ 123093 w 1490380"/>
                    <a:gd name="connsiteY19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62876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990169 w 1490380"/>
                    <a:gd name="connsiteY57" fmla="*/ 539116 h 1495138"/>
                    <a:gd name="connsiteX58" fmla="*/ 1005400 w 1490380"/>
                    <a:gd name="connsiteY58" fmla="*/ 540322 h 1495138"/>
                    <a:gd name="connsiteX59" fmla="*/ 1041072 w 1490380"/>
                    <a:gd name="connsiteY59" fmla="*/ 578513 h 1495138"/>
                    <a:gd name="connsiteX60" fmla="*/ 1041072 w 1490380"/>
                    <a:gd name="connsiteY60" fmla="*/ 584543 h 1495138"/>
                    <a:gd name="connsiteX61" fmla="*/ 1041072 w 1490380"/>
                    <a:gd name="connsiteY61" fmla="*/ 731276 h 1495138"/>
                    <a:gd name="connsiteX62" fmla="*/ 1040671 w 1490380"/>
                    <a:gd name="connsiteY62" fmla="*/ 731276 h 1495138"/>
                    <a:gd name="connsiteX63" fmla="*/ 1040671 w 1490380"/>
                    <a:gd name="connsiteY63" fmla="*/ 865948 h 1495138"/>
                    <a:gd name="connsiteX64" fmla="*/ 1041072 w 1490380"/>
                    <a:gd name="connsiteY64" fmla="*/ 880018 h 1495138"/>
                    <a:gd name="connsiteX65" fmla="*/ 1046683 w 1490380"/>
                    <a:gd name="connsiteY65" fmla="*/ 886049 h 1495138"/>
                    <a:gd name="connsiteX66" fmla="*/ 1061914 w 1490380"/>
                    <a:gd name="connsiteY66" fmla="*/ 886049 h 1495138"/>
                    <a:gd name="connsiteX67" fmla="*/ 1083959 w 1490380"/>
                    <a:gd name="connsiteY67" fmla="*/ 886049 h 1495138"/>
                    <a:gd name="connsiteX68" fmla="*/ 1123238 w 1490380"/>
                    <a:gd name="connsiteY68" fmla="*/ 917003 h 1495138"/>
                    <a:gd name="connsiteX69" fmla="*/ 1089169 w 1490380"/>
                    <a:gd name="connsiteY69" fmla="*/ 971676 h 1495138"/>
                    <a:gd name="connsiteX70" fmla="*/ 1076343 w 1490380"/>
                    <a:gd name="connsiteY70" fmla="*/ 972480 h 1495138"/>
                    <a:gd name="connsiteX71" fmla="*/ 915217 w 1490380"/>
                    <a:gd name="connsiteY71" fmla="*/ 972480 h 1495138"/>
                    <a:gd name="connsiteX72" fmla="*/ 904395 w 1490380"/>
                    <a:gd name="connsiteY72" fmla="*/ 971676 h 1495138"/>
                    <a:gd name="connsiteX73" fmla="*/ 867520 w 1490380"/>
                    <a:gd name="connsiteY73" fmla="*/ 935897 h 1495138"/>
                    <a:gd name="connsiteX74" fmla="*/ 891970 w 1490380"/>
                    <a:gd name="connsiteY74" fmla="*/ 890069 h 1495138"/>
                    <a:gd name="connsiteX75" fmla="*/ 910407 w 1490380"/>
                    <a:gd name="connsiteY75" fmla="*/ 886049 h 1495138"/>
                    <a:gd name="connsiteX76" fmla="*/ 944877 w 1490380"/>
                    <a:gd name="connsiteY76" fmla="*/ 886049 h 1495138"/>
                    <a:gd name="connsiteX77" fmla="*/ 952893 w 1490380"/>
                    <a:gd name="connsiteY77" fmla="*/ 884843 h 1495138"/>
                    <a:gd name="connsiteX78" fmla="*/ 954496 w 1490380"/>
                    <a:gd name="connsiteY78" fmla="*/ 883234 h 1495138"/>
                    <a:gd name="connsiteX79" fmla="*/ 955298 w 1490380"/>
                    <a:gd name="connsiteY79" fmla="*/ 880018 h 1495138"/>
                    <a:gd name="connsiteX80" fmla="*/ 955298 w 1490380"/>
                    <a:gd name="connsiteY80" fmla="*/ 867556 h 1495138"/>
                    <a:gd name="connsiteX81" fmla="*/ 955298 w 1490380"/>
                    <a:gd name="connsiteY81" fmla="*/ 644844 h 1495138"/>
                    <a:gd name="connsiteX82" fmla="*/ 954496 w 1490380"/>
                    <a:gd name="connsiteY82" fmla="*/ 628764 h 1495138"/>
                    <a:gd name="connsiteX83" fmla="*/ 952893 w 1490380"/>
                    <a:gd name="connsiteY83" fmla="*/ 627156 h 1495138"/>
                    <a:gd name="connsiteX84" fmla="*/ 948083 w 1490380"/>
                    <a:gd name="connsiteY84" fmla="*/ 625950 h 1495138"/>
                    <a:gd name="connsiteX85" fmla="*/ 925638 w 1490380"/>
                    <a:gd name="connsiteY85" fmla="*/ 626352 h 1495138"/>
                    <a:gd name="connsiteX86" fmla="*/ 915217 w 1490380"/>
                    <a:gd name="connsiteY86" fmla="*/ 626352 h 1495138"/>
                    <a:gd name="connsiteX87" fmla="*/ 875937 w 1490380"/>
                    <a:gd name="connsiteY87" fmla="*/ 584543 h 1495138"/>
                    <a:gd name="connsiteX88" fmla="*/ 916419 w 1490380"/>
                    <a:gd name="connsiteY88" fmla="*/ 541126 h 1495138"/>
                    <a:gd name="connsiteX89" fmla="*/ 922832 w 1490380"/>
                    <a:gd name="connsiteY89" fmla="*/ 541126 h 1495138"/>
                    <a:gd name="connsiteX90" fmla="*/ 990169 w 1490380"/>
                    <a:gd name="connsiteY90" fmla="*/ 539116 h 1495138"/>
                    <a:gd name="connsiteX91" fmla="*/ 272255 w 1490380"/>
                    <a:gd name="connsiteY91" fmla="*/ 539116 h 1495138"/>
                    <a:gd name="connsiteX92" fmla="*/ 287486 w 1490380"/>
                    <a:gd name="connsiteY92" fmla="*/ 540322 h 1495138"/>
                    <a:gd name="connsiteX93" fmla="*/ 323158 w 1490380"/>
                    <a:gd name="connsiteY93" fmla="*/ 578513 h 1495138"/>
                    <a:gd name="connsiteX94" fmla="*/ 323158 w 1490380"/>
                    <a:gd name="connsiteY94" fmla="*/ 584543 h 1495138"/>
                    <a:gd name="connsiteX95" fmla="*/ 323158 w 1490380"/>
                    <a:gd name="connsiteY95" fmla="*/ 731276 h 1495138"/>
                    <a:gd name="connsiteX96" fmla="*/ 322757 w 1490380"/>
                    <a:gd name="connsiteY96" fmla="*/ 731276 h 1495138"/>
                    <a:gd name="connsiteX97" fmla="*/ 322757 w 1490380"/>
                    <a:gd name="connsiteY97" fmla="*/ 865948 h 1495138"/>
                    <a:gd name="connsiteX98" fmla="*/ 323158 w 1490380"/>
                    <a:gd name="connsiteY98" fmla="*/ 880018 h 1495138"/>
                    <a:gd name="connsiteX99" fmla="*/ 328769 w 1490380"/>
                    <a:gd name="connsiteY99" fmla="*/ 886049 h 1495138"/>
                    <a:gd name="connsiteX100" fmla="*/ 344000 w 1490380"/>
                    <a:gd name="connsiteY100" fmla="*/ 886049 h 1495138"/>
                    <a:gd name="connsiteX101" fmla="*/ 366045 w 1490380"/>
                    <a:gd name="connsiteY101" fmla="*/ 886049 h 1495138"/>
                    <a:gd name="connsiteX102" fmla="*/ 405325 w 1490380"/>
                    <a:gd name="connsiteY102" fmla="*/ 917003 h 1495138"/>
                    <a:gd name="connsiteX103" fmla="*/ 371255 w 1490380"/>
                    <a:gd name="connsiteY103" fmla="*/ 971676 h 1495138"/>
                    <a:gd name="connsiteX104" fmla="*/ 358429 w 1490380"/>
                    <a:gd name="connsiteY104" fmla="*/ 972480 h 1495138"/>
                    <a:gd name="connsiteX105" fmla="*/ 197303 w 1490380"/>
                    <a:gd name="connsiteY105" fmla="*/ 972480 h 1495138"/>
                    <a:gd name="connsiteX106" fmla="*/ 186481 w 1490380"/>
                    <a:gd name="connsiteY106" fmla="*/ 971676 h 1495138"/>
                    <a:gd name="connsiteX107" fmla="*/ 149606 w 1490380"/>
                    <a:gd name="connsiteY107" fmla="*/ 935897 h 1495138"/>
                    <a:gd name="connsiteX108" fmla="*/ 174056 w 1490380"/>
                    <a:gd name="connsiteY108" fmla="*/ 890069 h 1495138"/>
                    <a:gd name="connsiteX109" fmla="*/ 192493 w 1490380"/>
                    <a:gd name="connsiteY109" fmla="*/ 886049 h 1495138"/>
                    <a:gd name="connsiteX110" fmla="*/ 226963 w 1490380"/>
                    <a:gd name="connsiteY110" fmla="*/ 886049 h 1495138"/>
                    <a:gd name="connsiteX111" fmla="*/ 234979 w 1490380"/>
                    <a:gd name="connsiteY111" fmla="*/ 884843 h 1495138"/>
                    <a:gd name="connsiteX112" fmla="*/ 236582 w 1490380"/>
                    <a:gd name="connsiteY112" fmla="*/ 883234 h 1495138"/>
                    <a:gd name="connsiteX113" fmla="*/ 237384 w 1490380"/>
                    <a:gd name="connsiteY113" fmla="*/ 880018 h 1495138"/>
                    <a:gd name="connsiteX114" fmla="*/ 237384 w 1490380"/>
                    <a:gd name="connsiteY114" fmla="*/ 867556 h 1495138"/>
                    <a:gd name="connsiteX115" fmla="*/ 237384 w 1490380"/>
                    <a:gd name="connsiteY115" fmla="*/ 644844 h 1495138"/>
                    <a:gd name="connsiteX116" fmla="*/ 236582 w 1490380"/>
                    <a:gd name="connsiteY116" fmla="*/ 628764 h 1495138"/>
                    <a:gd name="connsiteX117" fmla="*/ 234979 w 1490380"/>
                    <a:gd name="connsiteY117" fmla="*/ 627156 h 1495138"/>
                    <a:gd name="connsiteX118" fmla="*/ 230169 w 1490380"/>
                    <a:gd name="connsiteY118" fmla="*/ 625950 h 1495138"/>
                    <a:gd name="connsiteX119" fmla="*/ 207724 w 1490380"/>
                    <a:gd name="connsiteY119" fmla="*/ 626352 h 1495138"/>
                    <a:gd name="connsiteX120" fmla="*/ 197303 w 1490380"/>
                    <a:gd name="connsiteY120" fmla="*/ 626352 h 1495138"/>
                    <a:gd name="connsiteX121" fmla="*/ 158023 w 1490380"/>
                    <a:gd name="connsiteY121" fmla="*/ 584543 h 1495138"/>
                    <a:gd name="connsiteX122" fmla="*/ 198505 w 1490380"/>
                    <a:gd name="connsiteY122" fmla="*/ 541126 h 1495138"/>
                    <a:gd name="connsiteX123" fmla="*/ 204918 w 1490380"/>
                    <a:gd name="connsiteY123" fmla="*/ 541126 h 1495138"/>
                    <a:gd name="connsiteX124" fmla="*/ 272255 w 1490380"/>
                    <a:gd name="connsiteY124" fmla="*/ 539116 h 1495138"/>
                    <a:gd name="connsiteX125" fmla="*/ 477504 w 1490380"/>
                    <a:gd name="connsiteY125" fmla="*/ 0 h 1495138"/>
                    <a:gd name="connsiteX126" fmla="*/ 492735 w 1490380"/>
                    <a:gd name="connsiteY126" fmla="*/ 1206 h 1495138"/>
                    <a:gd name="connsiteX127" fmla="*/ 528407 w 1490380"/>
                    <a:gd name="connsiteY127" fmla="*/ 39397 h 1495138"/>
                    <a:gd name="connsiteX128" fmla="*/ 528407 w 1490380"/>
                    <a:gd name="connsiteY128" fmla="*/ 45427 h 1495138"/>
                    <a:gd name="connsiteX129" fmla="*/ 528407 w 1490380"/>
                    <a:gd name="connsiteY129" fmla="*/ 192159 h 1495138"/>
                    <a:gd name="connsiteX130" fmla="*/ 528006 w 1490380"/>
                    <a:gd name="connsiteY130" fmla="*/ 192159 h 1495138"/>
                    <a:gd name="connsiteX131" fmla="*/ 528006 w 1490380"/>
                    <a:gd name="connsiteY131" fmla="*/ 326832 h 1495138"/>
                    <a:gd name="connsiteX132" fmla="*/ 528407 w 1490380"/>
                    <a:gd name="connsiteY132" fmla="*/ 340902 h 1495138"/>
                    <a:gd name="connsiteX133" fmla="*/ 534018 w 1490380"/>
                    <a:gd name="connsiteY133" fmla="*/ 346932 h 1495138"/>
                    <a:gd name="connsiteX134" fmla="*/ 549249 w 1490380"/>
                    <a:gd name="connsiteY134" fmla="*/ 346932 h 1495138"/>
                    <a:gd name="connsiteX135" fmla="*/ 571294 w 1490380"/>
                    <a:gd name="connsiteY135" fmla="*/ 346932 h 1495138"/>
                    <a:gd name="connsiteX136" fmla="*/ 610574 w 1490380"/>
                    <a:gd name="connsiteY136" fmla="*/ 377887 h 1495138"/>
                    <a:gd name="connsiteX137" fmla="*/ 576504 w 1490380"/>
                    <a:gd name="connsiteY137" fmla="*/ 432560 h 1495138"/>
                    <a:gd name="connsiteX138" fmla="*/ 563678 w 1490380"/>
                    <a:gd name="connsiteY138" fmla="*/ 433364 h 1495138"/>
                    <a:gd name="connsiteX139" fmla="*/ 402552 w 1490380"/>
                    <a:gd name="connsiteY139" fmla="*/ 433364 h 1495138"/>
                    <a:gd name="connsiteX140" fmla="*/ 391730 w 1490380"/>
                    <a:gd name="connsiteY140" fmla="*/ 432560 h 1495138"/>
                    <a:gd name="connsiteX141" fmla="*/ 354855 w 1490380"/>
                    <a:gd name="connsiteY141" fmla="*/ 396781 h 1495138"/>
                    <a:gd name="connsiteX142" fmla="*/ 379305 w 1490380"/>
                    <a:gd name="connsiteY142" fmla="*/ 350952 h 1495138"/>
                    <a:gd name="connsiteX143" fmla="*/ 397742 w 1490380"/>
                    <a:gd name="connsiteY143" fmla="*/ 346932 h 1495138"/>
                    <a:gd name="connsiteX144" fmla="*/ 432212 w 1490380"/>
                    <a:gd name="connsiteY144" fmla="*/ 346932 h 1495138"/>
                    <a:gd name="connsiteX145" fmla="*/ 440228 w 1490380"/>
                    <a:gd name="connsiteY145" fmla="*/ 345726 h 1495138"/>
                    <a:gd name="connsiteX146" fmla="*/ 441831 w 1490380"/>
                    <a:gd name="connsiteY146" fmla="*/ 344118 h 1495138"/>
                    <a:gd name="connsiteX147" fmla="*/ 442633 w 1490380"/>
                    <a:gd name="connsiteY147" fmla="*/ 340902 h 1495138"/>
                    <a:gd name="connsiteX148" fmla="*/ 442633 w 1490380"/>
                    <a:gd name="connsiteY148" fmla="*/ 328440 h 1495138"/>
                    <a:gd name="connsiteX149" fmla="*/ 442633 w 1490380"/>
                    <a:gd name="connsiteY149" fmla="*/ 105728 h 1495138"/>
                    <a:gd name="connsiteX150" fmla="*/ 441831 w 1490380"/>
                    <a:gd name="connsiteY150" fmla="*/ 89648 h 1495138"/>
                    <a:gd name="connsiteX151" fmla="*/ 440228 w 1490380"/>
                    <a:gd name="connsiteY151" fmla="*/ 88040 h 1495138"/>
                    <a:gd name="connsiteX152" fmla="*/ 435418 w 1490380"/>
                    <a:gd name="connsiteY152" fmla="*/ 86834 h 1495138"/>
                    <a:gd name="connsiteX153" fmla="*/ 412973 w 1490380"/>
                    <a:gd name="connsiteY153" fmla="*/ 87236 h 1495138"/>
                    <a:gd name="connsiteX154" fmla="*/ 402552 w 1490380"/>
                    <a:gd name="connsiteY154" fmla="*/ 87236 h 1495138"/>
                    <a:gd name="connsiteX155" fmla="*/ 363272 w 1490380"/>
                    <a:gd name="connsiteY155" fmla="*/ 45427 h 1495138"/>
                    <a:gd name="connsiteX156" fmla="*/ 403754 w 1490380"/>
                    <a:gd name="connsiteY156" fmla="*/ 2010 h 1495138"/>
                    <a:gd name="connsiteX157" fmla="*/ 410167 w 1490380"/>
                    <a:gd name="connsiteY157" fmla="*/ 2010 h 1495138"/>
                    <a:gd name="connsiteX158" fmla="*/ 477504 w 1490380"/>
                    <a:gd name="connsiteY158" fmla="*/ 0 h 1495138"/>
                    <a:gd name="connsiteX159" fmla="*/ 123093 w 1490380"/>
                    <a:gd name="connsiteY159" fmla="*/ 0 h 1495138"/>
                    <a:gd name="connsiteX160" fmla="*/ 138324 w 1490380"/>
                    <a:gd name="connsiteY160" fmla="*/ 1206 h 1495138"/>
                    <a:gd name="connsiteX161" fmla="*/ 173997 w 1490380"/>
                    <a:gd name="connsiteY161" fmla="*/ 39397 h 1495138"/>
                    <a:gd name="connsiteX162" fmla="*/ 173997 w 1490380"/>
                    <a:gd name="connsiteY162" fmla="*/ 45427 h 1495138"/>
                    <a:gd name="connsiteX163" fmla="*/ 173997 w 1490380"/>
                    <a:gd name="connsiteY163" fmla="*/ 192159 h 1495138"/>
                    <a:gd name="connsiteX164" fmla="*/ 173596 w 1490380"/>
                    <a:gd name="connsiteY164" fmla="*/ 192159 h 1495138"/>
                    <a:gd name="connsiteX165" fmla="*/ 173596 w 1490380"/>
                    <a:gd name="connsiteY165" fmla="*/ 326832 h 1495138"/>
                    <a:gd name="connsiteX166" fmla="*/ 173997 w 1490380"/>
                    <a:gd name="connsiteY166" fmla="*/ 340902 h 1495138"/>
                    <a:gd name="connsiteX167" fmla="*/ 179608 w 1490380"/>
                    <a:gd name="connsiteY167" fmla="*/ 346932 h 1495138"/>
                    <a:gd name="connsiteX168" fmla="*/ 194839 w 1490380"/>
                    <a:gd name="connsiteY168" fmla="*/ 346932 h 1495138"/>
                    <a:gd name="connsiteX169" fmla="*/ 216884 w 1490380"/>
                    <a:gd name="connsiteY169" fmla="*/ 346932 h 1495138"/>
                    <a:gd name="connsiteX170" fmla="*/ 256164 w 1490380"/>
                    <a:gd name="connsiteY170" fmla="*/ 377887 h 1495138"/>
                    <a:gd name="connsiteX171" fmla="*/ 222094 w 1490380"/>
                    <a:gd name="connsiteY171" fmla="*/ 432560 h 1495138"/>
                    <a:gd name="connsiteX172" fmla="*/ 209268 w 1490380"/>
                    <a:gd name="connsiteY172" fmla="*/ 433364 h 1495138"/>
                    <a:gd name="connsiteX173" fmla="*/ 48141 w 1490380"/>
                    <a:gd name="connsiteY173" fmla="*/ 433364 h 1495138"/>
                    <a:gd name="connsiteX174" fmla="*/ 37319 w 1490380"/>
                    <a:gd name="connsiteY174" fmla="*/ 432560 h 1495138"/>
                    <a:gd name="connsiteX175" fmla="*/ 445 w 1490380"/>
                    <a:gd name="connsiteY175" fmla="*/ 396781 h 1495138"/>
                    <a:gd name="connsiteX176" fmla="*/ 24894 w 1490380"/>
                    <a:gd name="connsiteY176" fmla="*/ 350952 h 1495138"/>
                    <a:gd name="connsiteX177" fmla="*/ 43332 w 1490380"/>
                    <a:gd name="connsiteY177" fmla="*/ 346932 h 1495138"/>
                    <a:gd name="connsiteX178" fmla="*/ 77801 w 1490380"/>
                    <a:gd name="connsiteY178" fmla="*/ 346932 h 1495138"/>
                    <a:gd name="connsiteX179" fmla="*/ 85818 w 1490380"/>
                    <a:gd name="connsiteY179" fmla="*/ 345726 h 1495138"/>
                    <a:gd name="connsiteX180" fmla="*/ 87421 w 1490380"/>
                    <a:gd name="connsiteY180" fmla="*/ 344118 h 1495138"/>
                    <a:gd name="connsiteX181" fmla="*/ 88223 w 1490380"/>
                    <a:gd name="connsiteY181" fmla="*/ 340902 h 1495138"/>
                    <a:gd name="connsiteX182" fmla="*/ 88223 w 1490380"/>
                    <a:gd name="connsiteY182" fmla="*/ 328440 h 1495138"/>
                    <a:gd name="connsiteX183" fmla="*/ 88223 w 1490380"/>
                    <a:gd name="connsiteY183" fmla="*/ 105728 h 1495138"/>
                    <a:gd name="connsiteX184" fmla="*/ 87421 w 1490380"/>
                    <a:gd name="connsiteY184" fmla="*/ 89648 h 1495138"/>
                    <a:gd name="connsiteX185" fmla="*/ 85818 w 1490380"/>
                    <a:gd name="connsiteY185" fmla="*/ 88040 h 1495138"/>
                    <a:gd name="connsiteX186" fmla="*/ 81008 w 1490380"/>
                    <a:gd name="connsiteY186" fmla="*/ 86834 h 1495138"/>
                    <a:gd name="connsiteX187" fmla="*/ 58562 w 1490380"/>
                    <a:gd name="connsiteY187" fmla="*/ 87236 h 1495138"/>
                    <a:gd name="connsiteX188" fmla="*/ 48141 w 1490380"/>
                    <a:gd name="connsiteY188" fmla="*/ 87236 h 1495138"/>
                    <a:gd name="connsiteX189" fmla="*/ 8862 w 1490380"/>
                    <a:gd name="connsiteY189" fmla="*/ 45427 h 1495138"/>
                    <a:gd name="connsiteX190" fmla="*/ 49344 w 1490380"/>
                    <a:gd name="connsiteY190" fmla="*/ 2010 h 1495138"/>
                    <a:gd name="connsiteX191" fmla="*/ 55757 w 1490380"/>
                    <a:gd name="connsiteY191" fmla="*/ 2010 h 1495138"/>
                    <a:gd name="connsiteX192" fmla="*/ 123093 w 1490380"/>
                    <a:gd name="connsiteY19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64484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990169 w 1490380"/>
                    <a:gd name="connsiteY56" fmla="*/ 539116 h 1495138"/>
                    <a:gd name="connsiteX57" fmla="*/ 1005400 w 1490380"/>
                    <a:gd name="connsiteY57" fmla="*/ 540322 h 1495138"/>
                    <a:gd name="connsiteX58" fmla="*/ 1041072 w 1490380"/>
                    <a:gd name="connsiteY58" fmla="*/ 578513 h 1495138"/>
                    <a:gd name="connsiteX59" fmla="*/ 1041072 w 1490380"/>
                    <a:gd name="connsiteY59" fmla="*/ 584543 h 1495138"/>
                    <a:gd name="connsiteX60" fmla="*/ 1041072 w 1490380"/>
                    <a:gd name="connsiteY60" fmla="*/ 731276 h 1495138"/>
                    <a:gd name="connsiteX61" fmla="*/ 1040671 w 1490380"/>
                    <a:gd name="connsiteY61" fmla="*/ 731276 h 1495138"/>
                    <a:gd name="connsiteX62" fmla="*/ 1040671 w 1490380"/>
                    <a:gd name="connsiteY62" fmla="*/ 865948 h 1495138"/>
                    <a:gd name="connsiteX63" fmla="*/ 1041072 w 1490380"/>
                    <a:gd name="connsiteY63" fmla="*/ 880018 h 1495138"/>
                    <a:gd name="connsiteX64" fmla="*/ 1046683 w 1490380"/>
                    <a:gd name="connsiteY64" fmla="*/ 886049 h 1495138"/>
                    <a:gd name="connsiteX65" fmla="*/ 1061914 w 1490380"/>
                    <a:gd name="connsiteY65" fmla="*/ 886049 h 1495138"/>
                    <a:gd name="connsiteX66" fmla="*/ 1083959 w 1490380"/>
                    <a:gd name="connsiteY66" fmla="*/ 886049 h 1495138"/>
                    <a:gd name="connsiteX67" fmla="*/ 1123238 w 1490380"/>
                    <a:gd name="connsiteY67" fmla="*/ 917003 h 1495138"/>
                    <a:gd name="connsiteX68" fmla="*/ 1089169 w 1490380"/>
                    <a:gd name="connsiteY68" fmla="*/ 971676 h 1495138"/>
                    <a:gd name="connsiteX69" fmla="*/ 1076343 w 1490380"/>
                    <a:gd name="connsiteY69" fmla="*/ 972480 h 1495138"/>
                    <a:gd name="connsiteX70" fmla="*/ 915217 w 1490380"/>
                    <a:gd name="connsiteY70" fmla="*/ 972480 h 1495138"/>
                    <a:gd name="connsiteX71" fmla="*/ 904395 w 1490380"/>
                    <a:gd name="connsiteY71" fmla="*/ 971676 h 1495138"/>
                    <a:gd name="connsiteX72" fmla="*/ 867520 w 1490380"/>
                    <a:gd name="connsiteY72" fmla="*/ 935897 h 1495138"/>
                    <a:gd name="connsiteX73" fmla="*/ 891970 w 1490380"/>
                    <a:gd name="connsiteY73" fmla="*/ 890069 h 1495138"/>
                    <a:gd name="connsiteX74" fmla="*/ 910407 w 1490380"/>
                    <a:gd name="connsiteY74" fmla="*/ 886049 h 1495138"/>
                    <a:gd name="connsiteX75" fmla="*/ 944877 w 1490380"/>
                    <a:gd name="connsiteY75" fmla="*/ 886049 h 1495138"/>
                    <a:gd name="connsiteX76" fmla="*/ 952893 w 1490380"/>
                    <a:gd name="connsiteY76" fmla="*/ 884843 h 1495138"/>
                    <a:gd name="connsiteX77" fmla="*/ 954496 w 1490380"/>
                    <a:gd name="connsiteY77" fmla="*/ 883234 h 1495138"/>
                    <a:gd name="connsiteX78" fmla="*/ 955298 w 1490380"/>
                    <a:gd name="connsiteY78" fmla="*/ 880018 h 1495138"/>
                    <a:gd name="connsiteX79" fmla="*/ 955298 w 1490380"/>
                    <a:gd name="connsiteY79" fmla="*/ 867556 h 1495138"/>
                    <a:gd name="connsiteX80" fmla="*/ 955298 w 1490380"/>
                    <a:gd name="connsiteY80" fmla="*/ 644844 h 1495138"/>
                    <a:gd name="connsiteX81" fmla="*/ 954496 w 1490380"/>
                    <a:gd name="connsiteY81" fmla="*/ 628764 h 1495138"/>
                    <a:gd name="connsiteX82" fmla="*/ 952893 w 1490380"/>
                    <a:gd name="connsiteY82" fmla="*/ 627156 h 1495138"/>
                    <a:gd name="connsiteX83" fmla="*/ 948083 w 1490380"/>
                    <a:gd name="connsiteY83" fmla="*/ 625950 h 1495138"/>
                    <a:gd name="connsiteX84" fmla="*/ 925638 w 1490380"/>
                    <a:gd name="connsiteY84" fmla="*/ 626352 h 1495138"/>
                    <a:gd name="connsiteX85" fmla="*/ 915217 w 1490380"/>
                    <a:gd name="connsiteY85" fmla="*/ 626352 h 1495138"/>
                    <a:gd name="connsiteX86" fmla="*/ 875937 w 1490380"/>
                    <a:gd name="connsiteY86" fmla="*/ 584543 h 1495138"/>
                    <a:gd name="connsiteX87" fmla="*/ 916419 w 1490380"/>
                    <a:gd name="connsiteY87" fmla="*/ 541126 h 1495138"/>
                    <a:gd name="connsiteX88" fmla="*/ 922832 w 1490380"/>
                    <a:gd name="connsiteY88" fmla="*/ 541126 h 1495138"/>
                    <a:gd name="connsiteX89" fmla="*/ 990169 w 1490380"/>
                    <a:gd name="connsiteY89" fmla="*/ 539116 h 1495138"/>
                    <a:gd name="connsiteX90" fmla="*/ 272255 w 1490380"/>
                    <a:gd name="connsiteY90" fmla="*/ 539116 h 1495138"/>
                    <a:gd name="connsiteX91" fmla="*/ 287486 w 1490380"/>
                    <a:gd name="connsiteY91" fmla="*/ 540322 h 1495138"/>
                    <a:gd name="connsiteX92" fmla="*/ 323158 w 1490380"/>
                    <a:gd name="connsiteY92" fmla="*/ 578513 h 1495138"/>
                    <a:gd name="connsiteX93" fmla="*/ 323158 w 1490380"/>
                    <a:gd name="connsiteY93" fmla="*/ 584543 h 1495138"/>
                    <a:gd name="connsiteX94" fmla="*/ 323158 w 1490380"/>
                    <a:gd name="connsiteY94" fmla="*/ 731276 h 1495138"/>
                    <a:gd name="connsiteX95" fmla="*/ 322757 w 1490380"/>
                    <a:gd name="connsiteY95" fmla="*/ 731276 h 1495138"/>
                    <a:gd name="connsiteX96" fmla="*/ 322757 w 1490380"/>
                    <a:gd name="connsiteY96" fmla="*/ 865948 h 1495138"/>
                    <a:gd name="connsiteX97" fmla="*/ 323158 w 1490380"/>
                    <a:gd name="connsiteY97" fmla="*/ 880018 h 1495138"/>
                    <a:gd name="connsiteX98" fmla="*/ 328769 w 1490380"/>
                    <a:gd name="connsiteY98" fmla="*/ 886049 h 1495138"/>
                    <a:gd name="connsiteX99" fmla="*/ 344000 w 1490380"/>
                    <a:gd name="connsiteY99" fmla="*/ 886049 h 1495138"/>
                    <a:gd name="connsiteX100" fmla="*/ 366045 w 1490380"/>
                    <a:gd name="connsiteY100" fmla="*/ 886049 h 1495138"/>
                    <a:gd name="connsiteX101" fmla="*/ 405325 w 1490380"/>
                    <a:gd name="connsiteY101" fmla="*/ 917003 h 1495138"/>
                    <a:gd name="connsiteX102" fmla="*/ 371255 w 1490380"/>
                    <a:gd name="connsiteY102" fmla="*/ 971676 h 1495138"/>
                    <a:gd name="connsiteX103" fmla="*/ 358429 w 1490380"/>
                    <a:gd name="connsiteY103" fmla="*/ 972480 h 1495138"/>
                    <a:gd name="connsiteX104" fmla="*/ 197303 w 1490380"/>
                    <a:gd name="connsiteY104" fmla="*/ 972480 h 1495138"/>
                    <a:gd name="connsiteX105" fmla="*/ 186481 w 1490380"/>
                    <a:gd name="connsiteY105" fmla="*/ 971676 h 1495138"/>
                    <a:gd name="connsiteX106" fmla="*/ 149606 w 1490380"/>
                    <a:gd name="connsiteY106" fmla="*/ 935897 h 1495138"/>
                    <a:gd name="connsiteX107" fmla="*/ 174056 w 1490380"/>
                    <a:gd name="connsiteY107" fmla="*/ 890069 h 1495138"/>
                    <a:gd name="connsiteX108" fmla="*/ 192493 w 1490380"/>
                    <a:gd name="connsiteY108" fmla="*/ 886049 h 1495138"/>
                    <a:gd name="connsiteX109" fmla="*/ 226963 w 1490380"/>
                    <a:gd name="connsiteY109" fmla="*/ 886049 h 1495138"/>
                    <a:gd name="connsiteX110" fmla="*/ 234979 w 1490380"/>
                    <a:gd name="connsiteY110" fmla="*/ 884843 h 1495138"/>
                    <a:gd name="connsiteX111" fmla="*/ 236582 w 1490380"/>
                    <a:gd name="connsiteY111" fmla="*/ 883234 h 1495138"/>
                    <a:gd name="connsiteX112" fmla="*/ 237384 w 1490380"/>
                    <a:gd name="connsiteY112" fmla="*/ 880018 h 1495138"/>
                    <a:gd name="connsiteX113" fmla="*/ 237384 w 1490380"/>
                    <a:gd name="connsiteY113" fmla="*/ 867556 h 1495138"/>
                    <a:gd name="connsiteX114" fmla="*/ 237384 w 1490380"/>
                    <a:gd name="connsiteY114" fmla="*/ 644844 h 1495138"/>
                    <a:gd name="connsiteX115" fmla="*/ 236582 w 1490380"/>
                    <a:gd name="connsiteY115" fmla="*/ 628764 h 1495138"/>
                    <a:gd name="connsiteX116" fmla="*/ 234979 w 1490380"/>
                    <a:gd name="connsiteY116" fmla="*/ 627156 h 1495138"/>
                    <a:gd name="connsiteX117" fmla="*/ 230169 w 1490380"/>
                    <a:gd name="connsiteY117" fmla="*/ 625950 h 1495138"/>
                    <a:gd name="connsiteX118" fmla="*/ 207724 w 1490380"/>
                    <a:gd name="connsiteY118" fmla="*/ 626352 h 1495138"/>
                    <a:gd name="connsiteX119" fmla="*/ 197303 w 1490380"/>
                    <a:gd name="connsiteY119" fmla="*/ 626352 h 1495138"/>
                    <a:gd name="connsiteX120" fmla="*/ 158023 w 1490380"/>
                    <a:gd name="connsiteY120" fmla="*/ 584543 h 1495138"/>
                    <a:gd name="connsiteX121" fmla="*/ 198505 w 1490380"/>
                    <a:gd name="connsiteY121" fmla="*/ 541126 h 1495138"/>
                    <a:gd name="connsiteX122" fmla="*/ 204918 w 1490380"/>
                    <a:gd name="connsiteY122" fmla="*/ 541126 h 1495138"/>
                    <a:gd name="connsiteX123" fmla="*/ 272255 w 1490380"/>
                    <a:gd name="connsiteY123" fmla="*/ 539116 h 1495138"/>
                    <a:gd name="connsiteX124" fmla="*/ 477504 w 1490380"/>
                    <a:gd name="connsiteY124" fmla="*/ 0 h 1495138"/>
                    <a:gd name="connsiteX125" fmla="*/ 492735 w 1490380"/>
                    <a:gd name="connsiteY125" fmla="*/ 1206 h 1495138"/>
                    <a:gd name="connsiteX126" fmla="*/ 528407 w 1490380"/>
                    <a:gd name="connsiteY126" fmla="*/ 39397 h 1495138"/>
                    <a:gd name="connsiteX127" fmla="*/ 528407 w 1490380"/>
                    <a:gd name="connsiteY127" fmla="*/ 45427 h 1495138"/>
                    <a:gd name="connsiteX128" fmla="*/ 528407 w 1490380"/>
                    <a:gd name="connsiteY128" fmla="*/ 192159 h 1495138"/>
                    <a:gd name="connsiteX129" fmla="*/ 528006 w 1490380"/>
                    <a:gd name="connsiteY129" fmla="*/ 192159 h 1495138"/>
                    <a:gd name="connsiteX130" fmla="*/ 528006 w 1490380"/>
                    <a:gd name="connsiteY130" fmla="*/ 326832 h 1495138"/>
                    <a:gd name="connsiteX131" fmla="*/ 528407 w 1490380"/>
                    <a:gd name="connsiteY131" fmla="*/ 340902 h 1495138"/>
                    <a:gd name="connsiteX132" fmla="*/ 534018 w 1490380"/>
                    <a:gd name="connsiteY132" fmla="*/ 346932 h 1495138"/>
                    <a:gd name="connsiteX133" fmla="*/ 549249 w 1490380"/>
                    <a:gd name="connsiteY133" fmla="*/ 346932 h 1495138"/>
                    <a:gd name="connsiteX134" fmla="*/ 571294 w 1490380"/>
                    <a:gd name="connsiteY134" fmla="*/ 346932 h 1495138"/>
                    <a:gd name="connsiteX135" fmla="*/ 610574 w 1490380"/>
                    <a:gd name="connsiteY135" fmla="*/ 377887 h 1495138"/>
                    <a:gd name="connsiteX136" fmla="*/ 576504 w 1490380"/>
                    <a:gd name="connsiteY136" fmla="*/ 432560 h 1495138"/>
                    <a:gd name="connsiteX137" fmla="*/ 563678 w 1490380"/>
                    <a:gd name="connsiteY137" fmla="*/ 433364 h 1495138"/>
                    <a:gd name="connsiteX138" fmla="*/ 402552 w 1490380"/>
                    <a:gd name="connsiteY138" fmla="*/ 433364 h 1495138"/>
                    <a:gd name="connsiteX139" fmla="*/ 391730 w 1490380"/>
                    <a:gd name="connsiteY139" fmla="*/ 432560 h 1495138"/>
                    <a:gd name="connsiteX140" fmla="*/ 354855 w 1490380"/>
                    <a:gd name="connsiteY140" fmla="*/ 396781 h 1495138"/>
                    <a:gd name="connsiteX141" fmla="*/ 379305 w 1490380"/>
                    <a:gd name="connsiteY141" fmla="*/ 350952 h 1495138"/>
                    <a:gd name="connsiteX142" fmla="*/ 397742 w 1490380"/>
                    <a:gd name="connsiteY142" fmla="*/ 346932 h 1495138"/>
                    <a:gd name="connsiteX143" fmla="*/ 432212 w 1490380"/>
                    <a:gd name="connsiteY143" fmla="*/ 346932 h 1495138"/>
                    <a:gd name="connsiteX144" fmla="*/ 440228 w 1490380"/>
                    <a:gd name="connsiteY144" fmla="*/ 345726 h 1495138"/>
                    <a:gd name="connsiteX145" fmla="*/ 441831 w 1490380"/>
                    <a:gd name="connsiteY145" fmla="*/ 344118 h 1495138"/>
                    <a:gd name="connsiteX146" fmla="*/ 442633 w 1490380"/>
                    <a:gd name="connsiteY146" fmla="*/ 340902 h 1495138"/>
                    <a:gd name="connsiteX147" fmla="*/ 442633 w 1490380"/>
                    <a:gd name="connsiteY147" fmla="*/ 328440 h 1495138"/>
                    <a:gd name="connsiteX148" fmla="*/ 442633 w 1490380"/>
                    <a:gd name="connsiteY148" fmla="*/ 105728 h 1495138"/>
                    <a:gd name="connsiteX149" fmla="*/ 441831 w 1490380"/>
                    <a:gd name="connsiteY149" fmla="*/ 89648 h 1495138"/>
                    <a:gd name="connsiteX150" fmla="*/ 440228 w 1490380"/>
                    <a:gd name="connsiteY150" fmla="*/ 88040 h 1495138"/>
                    <a:gd name="connsiteX151" fmla="*/ 435418 w 1490380"/>
                    <a:gd name="connsiteY151" fmla="*/ 86834 h 1495138"/>
                    <a:gd name="connsiteX152" fmla="*/ 412973 w 1490380"/>
                    <a:gd name="connsiteY152" fmla="*/ 87236 h 1495138"/>
                    <a:gd name="connsiteX153" fmla="*/ 402552 w 1490380"/>
                    <a:gd name="connsiteY153" fmla="*/ 87236 h 1495138"/>
                    <a:gd name="connsiteX154" fmla="*/ 363272 w 1490380"/>
                    <a:gd name="connsiteY154" fmla="*/ 45427 h 1495138"/>
                    <a:gd name="connsiteX155" fmla="*/ 403754 w 1490380"/>
                    <a:gd name="connsiteY155" fmla="*/ 2010 h 1495138"/>
                    <a:gd name="connsiteX156" fmla="*/ 410167 w 1490380"/>
                    <a:gd name="connsiteY156" fmla="*/ 2010 h 1495138"/>
                    <a:gd name="connsiteX157" fmla="*/ 477504 w 1490380"/>
                    <a:gd name="connsiteY157" fmla="*/ 0 h 1495138"/>
                    <a:gd name="connsiteX158" fmla="*/ 123093 w 1490380"/>
                    <a:gd name="connsiteY158" fmla="*/ 0 h 1495138"/>
                    <a:gd name="connsiteX159" fmla="*/ 138324 w 1490380"/>
                    <a:gd name="connsiteY159" fmla="*/ 1206 h 1495138"/>
                    <a:gd name="connsiteX160" fmla="*/ 173997 w 1490380"/>
                    <a:gd name="connsiteY160" fmla="*/ 39397 h 1495138"/>
                    <a:gd name="connsiteX161" fmla="*/ 173997 w 1490380"/>
                    <a:gd name="connsiteY161" fmla="*/ 45427 h 1495138"/>
                    <a:gd name="connsiteX162" fmla="*/ 173997 w 1490380"/>
                    <a:gd name="connsiteY162" fmla="*/ 192159 h 1495138"/>
                    <a:gd name="connsiteX163" fmla="*/ 173596 w 1490380"/>
                    <a:gd name="connsiteY163" fmla="*/ 192159 h 1495138"/>
                    <a:gd name="connsiteX164" fmla="*/ 173596 w 1490380"/>
                    <a:gd name="connsiteY164" fmla="*/ 326832 h 1495138"/>
                    <a:gd name="connsiteX165" fmla="*/ 173997 w 1490380"/>
                    <a:gd name="connsiteY165" fmla="*/ 340902 h 1495138"/>
                    <a:gd name="connsiteX166" fmla="*/ 179608 w 1490380"/>
                    <a:gd name="connsiteY166" fmla="*/ 346932 h 1495138"/>
                    <a:gd name="connsiteX167" fmla="*/ 194839 w 1490380"/>
                    <a:gd name="connsiteY167" fmla="*/ 346932 h 1495138"/>
                    <a:gd name="connsiteX168" fmla="*/ 216884 w 1490380"/>
                    <a:gd name="connsiteY168" fmla="*/ 346932 h 1495138"/>
                    <a:gd name="connsiteX169" fmla="*/ 256164 w 1490380"/>
                    <a:gd name="connsiteY169" fmla="*/ 377887 h 1495138"/>
                    <a:gd name="connsiteX170" fmla="*/ 222094 w 1490380"/>
                    <a:gd name="connsiteY170" fmla="*/ 432560 h 1495138"/>
                    <a:gd name="connsiteX171" fmla="*/ 209268 w 1490380"/>
                    <a:gd name="connsiteY171" fmla="*/ 433364 h 1495138"/>
                    <a:gd name="connsiteX172" fmla="*/ 48141 w 1490380"/>
                    <a:gd name="connsiteY172" fmla="*/ 433364 h 1495138"/>
                    <a:gd name="connsiteX173" fmla="*/ 37319 w 1490380"/>
                    <a:gd name="connsiteY173" fmla="*/ 432560 h 1495138"/>
                    <a:gd name="connsiteX174" fmla="*/ 445 w 1490380"/>
                    <a:gd name="connsiteY174" fmla="*/ 396781 h 1495138"/>
                    <a:gd name="connsiteX175" fmla="*/ 24894 w 1490380"/>
                    <a:gd name="connsiteY175" fmla="*/ 350952 h 1495138"/>
                    <a:gd name="connsiteX176" fmla="*/ 43332 w 1490380"/>
                    <a:gd name="connsiteY176" fmla="*/ 346932 h 1495138"/>
                    <a:gd name="connsiteX177" fmla="*/ 77801 w 1490380"/>
                    <a:gd name="connsiteY177" fmla="*/ 346932 h 1495138"/>
                    <a:gd name="connsiteX178" fmla="*/ 85818 w 1490380"/>
                    <a:gd name="connsiteY178" fmla="*/ 345726 h 1495138"/>
                    <a:gd name="connsiteX179" fmla="*/ 87421 w 1490380"/>
                    <a:gd name="connsiteY179" fmla="*/ 344118 h 1495138"/>
                    <a:gd name="connsiteX180" fmla="*/ 88223 w 1490380"/>
                    <a:gd name="connsiteY180" fmla="*/ 340902 h 1495138"/>
                    <a:gd name="connsiteX181" fmla="*/ 88223 w 1490380"/>
                    <a:gd name="connsiteY181" fmla="*/ 328440 h 1495138"/>
                    <a:gd name="connsiteX182" fmla="*/ 88223 w 1490380"/>
                    <a:gd name="connsiteY182" fmla="*/ 105728 h 1495138"/>
                    <a:gd name="connsiteX183" fmla="*/ 87421 w 1490380"/>
                    <a:gd name="connsiteY183" fmla="*/ 89648 h 1495138"/>
                    <a:gd name="connsiteX184" fmla="*/ 85818 w 1490380"/>
                    <a:gd name="connsiteY184" fmla="*/ 88040 h 1495138"/>
                    <a:gd name="connsiteX185" fmla="*/ 81008 w 1490380"/>
                    <a:gd name="connsiteY185" fmla="*/ 86834 h 1495138"/>
                    <a:gd name="connsiteX186" fmla="*/ 58562 w 1490380"/>
                    <a:gd name="connsiteY186" fmla="*/ 87236 h 1495138"/>
                    <a:gd name="connsiteX187" fmla="*/ 48141 w 1490380"/>
                    <a:gd name="connsiteY187" fmla="*/ 87236 h 1495138"/>
                    <a:gd name="connsiteX188" fmla="*/ 8862 w 1490380"/>
                    <a:gd name="connsiteY188" fmla="*/ 45427 h 1495138"/>
                    <a:gd name="connsiteX189" fmla="*/ 49344 w 1490380"/>
                    <a:gd name="connsiteY189" fmla="*/ 2010 h 1495138"/>
                    <a:gd name="connsiteX190" fmla="*/ 55757 w 1490380"/>
                    <a:gd name="connsiteY190" fmla="*/ 2010 h 1495138"/>
                    <a:gd name="connsiteX191" fmla="*/ 123093 w 1490380"/>
                    <a:gd name="connsiteY19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990169 w 1490380"/>
                    <a:gd name="connsiteY55" fmla="*/ 539116 h 1495138"/>
                    <a:gd name="connsiteX56" fmla="*/ 1005400 w 1490380"/>
                    <a:gd name="connsiteY56" fmla="*/ 540322 h 1495138"/>
                    <a:gd name="connsiteX57" fmla="*/ 1041072 w 1490380"/>
                    <a:gd name="connsiteY57" fmla="*/ 578513 h 1495138"/>
                    <a:gd name="connsiteX58" fmla="*/ 1041072 w 1490380"/>
                    <a:gd name="connsiteY58" fmla="*/ 584543 h 1495138"/>
                    <a:gd name="connsiteX59" fmla="*/ 1041072 w 1490380"/>
                    <a:gd name="connsiteY59" fmla="*/ 731276 h 1495138"/>
                    <a:gd name="connsiteX60" fmla="*/ 1040671 w 1490380"/>
                    <a:gd name="connsiteY60" fmla="*/ 731276 h 1495138"/>
                    <a:gd name="connsiteX61" fmla="*/ 1040671 w 1490380"/>
                    <a:gd name="connsiteY61" fmla="*/ 865948 h 1495138"/>
                    <a:gd name="connsiteX62" fmla="*/ 1041072 w 1490380"/>
                    <a:gd name="connsiteY62" fmla="*/ 880018 h 1495138"/>
                    <a:gd name="connsiteX63" fmla="*/ 1046683 w 1490380"/>
                    <a:gd name="connsiteY63" fmla="*/ 886049 h 1495138"/>
                    <a:gd name="connsiteX64" fmla="*/ 1061914 w 1490380"/>
                    <a:gd name="connsiteY64" fmla="*/ 886049 h 1495138"/>
                    <a:gd name="connsiteX65" fmla="*/ 1083959 w 1490380"/>
                    <a:gd name="connsiteY65" fmla="*/ 886049 h 1495138"/>
                    <a:gd name="connsiteX66" fmla="*/ 1123238 w 1490380"/>
                    <a:gd name="connsiteY66" fmla="*/ 917003 h 1495138"/>
                    <a:gd name="connsiteX67" fmla="*/ 1089169 w 1490380"/>
                    <a:gd name="connsiteY67" fmla="*/ 971676 h 1495138"/>
                    <a:gd name="connsiteX68" fmla="*/ 1076343 w 1490380"/>
                    <a:gd name="connsiteY68" fmla="*/ 972480 h 1495138"/>
                    <a:gd name="connsiteX69" fmla="*/ 915217 w 1490380"/>
                    <a:gd name="connsiteY69" fmla="*/ 972480 h 1495138"/>
                    <a:gd name="connsiteX70" fmla="*/ 904395 w 1490380"/>
                    <a:gd name="connsiteY70" fmla="*/ 971676 h 1495138"/>
                    <a:gd name="connsiteX71" fmla="*/ 867520 w 1490380"/>
                    <a:gd name="connsiteY71" fmla="*/ 935897 h 1495138"/>
                    <a:gd name="connsiteX72" fmla="*/ 891970 w 1490380"/>
                    <a:gd name="connsiteY72" fmla="*/ 890069 h 1495138"/>
                    <a:gd name="connsiteX73" fmla="*/ 910407 w 1490380"/>
                    <a:gd name="connsiteY73" fmla="*/ 886049 h 1495138"/>
                    <a:gd name="connsiteX74" fmla="*/ 944877 w 1490380"/>
                    <a:gd name="connsiteY74" fmla="*/ 886049 h 1495138"/>
                    <a:gd name="connsiteX75" fmla="*/ 952893 w 1490380"/>
                    <a:gd name="connsiteY75" fmla="*/ 884843 h 1495138"/>
                    <a:gd name="connsiteX76" fmla="*/ 954496 w 1490380"/>
                    <a:gd name="connsiteY76" fmla="*/ 883234 h 1495138"/>
                    <a:gd name="connsiteX77" fmla="*/ 955298 w 1490380"/>
                    <a:gd name="connsiteY77" fmla="*/ 880018 h 1495138"/>
                    <a:gd name="connsiteX78" fmla="*/ 955298 w 1490380"/>
                    <a:gd name="connsiteY78" fmla="*/ 867556 h 1495138"/>
                    <a:gd name="connsiteX79" fmla="*/ 955298 w 1490380"/>
                    <a:gd name="connsiteY79" fmla="*/ 644844 h 1495138"/>
                    <a:gd name="connsiteX80" fmla="*/ 954496 w 1490380"/>
                    <a:gd name="connsiteY80" fmla="*/ 628764 h 1495138"/>
                    <a:gd name="connsiteX81" fmla="*/ 952893 w 1490380"/>
                    <a:gd name="connsiteY81" fmla="*/ 627156 h 1495138"/>
                    <a:gd name="connsiteX82" fmla="*/ 948083 w 1490380"/>
                    <a:gd name="connsiteY82" fmla="*/ 625950 h 1495138"/>
                    <a:gd name="connsiteX83" fmla="*/ 925638 w 1490380"/>
                    <a:gd name="connsiteY83" fmla="*/ 626352 h 1495138"/>
                    <a:gd name="connsiteX84" fmla="*/ 915217 w 1490380"/>
                    <a:gd name="connsiteY84" fmla="*/ 626352 h 1495138"/>
                    <a:gd name="connsiteX85" fmla="*/ 875937 w 1490380"/>
                    <a:gd name="connsiteY85" fmla="*/ 584543 h 1495138"/>
                    <a:gd name="connsiteX86" fmla="*/ 916419 w 1490380"/>
                    <a:gd name="connsiteY86" fmla="*/ 541126 h 1495138"/>
                    <a:gd name="connsiteX87" fmla="*/ 922832 w 1490380"/>
                    <a:gd name="connsiteY87" fmla="*/ 541126 h 1495138"/>
                    <a:gd name="connsiteX88" fmla="*/ 990169 w 1490380"/>
                    <a:gd name="connsiteY88" fmla="*/ 539116 h 1495138"/>
                    <a:gd name="connsiteX89" fmla="*/ 272255 w 1490380"/>
                    <a:gd name="connsiteY89" fmla="*/ 539116 h 1495138"/>
                    <a:gd name="connsiteX90" fmla="*/ 287486 w 1490380"/>
                    <a:gd name="connsiteY90" fmla="*/ 540322 h 1495138"/>
                    <a:gd name="connsiteX91" fmla="*/ 323158 w 1490380"/>
                    <a:gd name="connsiteY91" fmla="*/ 578513 h 1495138"/>
                    <a:gd name="connsiteX92" fmla="*/ 323158 w 1490380"/>
                    <a:gd name="connsiteY92" fmla="*/ 584543 h 1495138"/>
                    <a:gd name="connsiteX93" fmla="*/ 323158 w 1490380"/>
                    <a:gd name="connsiteY93" fmla="*/ 731276 h 1495138"/>
                    <a:gd name="connsiteX94" fmla="*/ 322757 w 1490380"/>
                    <a:gd name="connsiteY94" fmla="*/ 731276 h 1495138"/>
                    <a:gd name="connsiteX95" fmla="*/ 322757 w 1490380"/>
                    <a:gd name="connsiteY95" fmla="*/ 865948 h 1495138"/>
                    <a:gd name="connsiteX96" fmla="*/ 323158 w 1490380"/>
                    <a:gd name="connsiteY96" fmla="*/ 880018 h 1495138"/>
                    <a:gd name="connsiteX97" fmla="*/ 328769 w 1490380"/>
                    <a:gd name="connsiteY97" fmla="*/ 886049 h 1495138"/>
                    <a:gd name="connsiteX98" fmla="*/ 344000 w 1490380"/>
                    <a:gd name="connsiteY98" fmla="*/ 886049 h 1495138"/>
                    <a:gd name="connsiteX99" fmla="*/ 366045 w 1490380"/>
                    <a:gd name="connsiteY99" fmla="*/ 886049 h 1495138"/>
                    <a:gd name="connsiteX100" fmla="*/ 405325 w 1490380"/>
                    <a:gd name="connsiteY100" fmla="*/ 917003 h 1495138"/>
                    <a:gd name="connsiteX101" fmla="*/ 371255 w 1490380"/>
                    <a:gd name="connsiteY101" fmla="*/ 971676 h 1495138"/>
                    <a:gd name="connsiteX102" fmla="*/ 358429 w 1490380"/>
                    <a:gd name="connsiteY102" fmla="*/ 972480 h 1495138"/>
                    <a:gd name="connsiteX103" fmla="*/ 197303 w 1490380"/>
                    <a:gd name="connsiteY103" fmla="*/ 972480 h 1495138"/>
                    <a:gd name="connsiteX104" fmla="*/ 186481 w 1490380"/>
                    <a:gd name="connsiteY104" fmla="*/ 971676 h 1495138"/>
                    <a:gd name="connsiteX105" fmla="*/ 149606 w 1490380"/>
                    <a:gd name="connsiteY105" fmla="*/ 935897 h 1495138"/>
                    <a:gd name="connsiteX106" fmla="*/ 174056 w 1490380"/>
                    <a:gd name="connsiteY106" fmla="*/ 890069 h 1495138"/>
                    <a:gd name="connsiteX107" fmla="*/ 192493 w 1490380"/>
                    <a:gd name="connsiteY107" fmla="*/ 886049 h 1495138"/>
                    <a:gd name="connsiteX108" fmla="*/ 226963 w 1490380"/>
                    <a:gd name="connsiteY108" fmla="*/ 886049 h 1495138"/>
                    <a:gd name="connsiteX109" fmla="*/ 234979 w 1490380"/>
                    <a:gd name="connsiteY109" fmla="*/ 884843 h 1495138"/>
                    <a:gd name="connsiteX110" fmla="*/ 236582 w 1490380"/>
                    <a:gd name="connsiteY110" fmla="*/ 883234 h 1495138"/>
                    <a:gd name="connsiteX111" fmla="*/ 237384 w 1490380"/>
                    <a:gd name="connsiteY111" fmla="*/ 880018 h 1495138"/>
                    <a:gd name="connsiteX112" fmla="*/ 237384 w 1490380"/>
                    <a:gd name="connsiteY112" fmla="*/ 867556 h 1495138"/>
                    <a:gd name="connsiteX113" fmla="*/ 237384 w 1490380"/>
                    <a:gd name="connsiteY113" fmla="*/ 644844 h 1495138"/>
                    <a:gd name="connsiteX114" fmla="*/ 236582 w 1490380"/>
                    <a:gd name="connsiteY114" fmla="*/ 628764 h 1495138"/>
                    <a:gd name="connsiteX115" fmla="*/ 234979 w 1490380"/>
                    <a:gd name="connsiteY115" fmla="*/ 627156 h 1495138"/>
                    <a:gd name="connsiteX116" fmla="*/ 230169 w 1490380"/>
                    <a:gd name="connsiteY116" fmla="*/ 625950 h 1495138"/>
                    <a:gd name="connsiteX117" fmla="*/ 207724 w 1490380"/>
                    <a:gd name="connsiteY117" fmla="*/ 626352 h 1495138"/>
                    <a:gd name="connsiteX118" fmla="*/ 197303 w 1490380"/>
                    <a:gd name="connsiteY118" fmla="*/ 626352 h 1495138"/>
                    <a:gd name="connsiteX119" fmla="*/ 158023 w 1490380"/>
                    <a:gd name="connsiteY119" fmla="*/ 584543 h 1495138"/>
                    <a:gd name="connsiteX120" fmla="*/ 198505 w 1490380"/>
                    <a:gd name="connsiteY120" fmla="*/ 541126 h 1495138"/>
                    <a:gd name="connsiteX121" fmla="*/ 204918 w 1490380"/>
                    <a:gd name="connsiteY121" fmla="*/ 541126 h 1495138"/>
                    <a:gd name="connsiteX122" fmla="*/ 272255 w 1490380"/>
                    <a:gd name="connsiteY122" fmla="*/ 539116 h 1495138"/>
                    <a:gd name="connsiteX123" fmla="*/ 477504 w 1490380"/>
                    <a:gd name="connsiteY123" fmla="*/ 0 h 1495138"/>
                    <a:gd name="connsiteX124" fmla="*/ 492735 w 1490380"/>
                    <a:gd name="connsiteY124" fmla="*/ 1206 h 1495138"/>
                    <a:gd name="connsiteX125" fmla="*/ 528407 w 1490380"/>
                    <a:gd name="connsiteY125" fmla="*/ 39397 h 1495138"/>
                    <a:gd name="connsiteX126" fmla="*/ 528407 w 1490380"/>
                    <a:gd name="connsiteY126" fmla="*/ 45427 h 1495138"/>
                    <a:gd name="connsiteX127" fmla="*/ 528407 w 1490380"/>
                    <a:gd name="connsiteY127" fmla="*/ 192159 h 1495138"/>
                    <a:gd name="connsiteX128" fmla="*/ 528006 w 1490380"/>
                    <a:gd name="connsiteY128" fmla="*/ 192159 h 1495138"/>
                    <a:gd name="connsiteX129" fmla="*/ 528006 w 1490380"/>
                    <a:gd name="connsiteY129" fmla="*/ 326832 h 1495138"/>
                    <a:gd name="connsiteX130" fmla="*/ 528407 w 1490380"/>
                    <a:gd name="connsiteY130" fmla="*/ 340902 h 1495138"/>
                    <a:gd name="connsiteX131" fmla="*/ 534018 w 1490380"/>
                    <a:gd name="connsiteY131" fmla="*/ 346932 h 1495138"/>
                    <a:gd name="connsiteX132" fmla="*/ 549249 w 1490380"/>
                    <a:gd name="connsiteY132" fmla="*/ 346932 h 1495138"/>
                    <a:gd name="connsiteX133" fmla="*/ 571294 w 1490380"/>
                    <a:gd name="connsiteY133" fmla="*/ 346932 h 1495138"/>
                    <a:gd name="connsiteX134" fmla="*/ 610574 w 1490380"/>
                    <a:gd name="connsiteY134" fmla="*/ 377887 h 1495138"/>
                    <a:gd name="connsiteX135" fmla="*/ 576504 w 1490380"/>
                    <a:gd name="connsiteY135" fmla="*/ 432560 h 1495138"/>
                    <a:gd name="connsiteX136" fmla="*/ 563678 w 1490380"/>
                    <a:gd name="connsiteY136" fmla="*/ 433364 h 1495138"/>
                    <a:gd name="connsiteX137" fmla="*/ 402552 w 1490380"/>
                    <a:gd name="connsiteY137" fmla="*/ 433364 h 1495138"/>
                    <a:gd name="connsiteX138" fmla="*/ 391730 w 1490380"/>
                    <a:gd name="connsiteY138" fmla="*/ 432560 h 1495138"/>
                    <a:gd name="connsiteX139" fmla="*/ 354855 w 1490380"/>
                    <a:gd name="connsiteY139" fmla="*/ 396781 h 1495138"/>
                    <a:gd name="connsiteX140" fmla="*/ 379305 w 1490380"/>
                    <a:gd name="connsiteY140" fmla="*/ 350952 h 1495138"/>
                    <a:gd name="connsiteX141" fmla="*/ 397742 w 1490380"/>
                    <a:gd name="connsiteY141" fmla="*/ 346932 h 1495138"/>
                    <a:gd name="connsiteX142" fmla="*/ 432212 w 1490380"/>
                    <a:gd name="connsiteY142" fmla="*/ 346932 h 1495138"/>
                    <a:gd name="connsiteX143" fmla="*/ 440228 w 1490380"/>
                    <a:gd name="connsiteY143" fmla="*/ 345726 h 1495138"/>
                    <a:gd name="connsiteX144" fmla="*/ 441831 w 1490380"/>
                    <a:gd name="connsiteY144" fmla="*/ 344118 h 1495138"/>
                    <a:gd name="connsiteX145" fmla="*/ 442633 w 1490380"/>
                    <a:gd name="connsiteY145" fmla="*/ 340902 h 1495138"/>
                    <a:gd name="connsiteX146" fmla="*/ 442633 w 1490380"/>
                    <a:gd name="connsiteY146" fmla="*/ 328440 h 1495138"/>
                    <a:gd name="connsiteX147" fmla="*/ 442633 w 1490380"/>
                    <a:gd name="connsiteY147" fmla="*/ 105728 h 1495138"/>
                    <a:gd name="connsiteX148" fmla="*/ 441831 w 1490380"/>
                    <a:gd name="connsiteY148" fmla="*/ 89648 h 1495138"/>
                    <a:gd name="connsiteX149" fmla="*/ 440228 w 1490380"/>
                    <a:gd name="connsiteY149" fmla="*/ 88040 h 1495138"/>
                    <a:gd name="connsiteX150" fmla="*/ 435418 w 1490380"/>
                    <a:gd name="connsiteY150" fmla="*/ 86834 h 1495138"/>
                    <a:gd name="connsiteX151" fmla="*/ 412973 w 1490380"/>
                    <a:gd name="connsiteY151" fmla="*/ 87236 h 1495138"/>
                    <a:gd name="connsiteX152" fmla="*/ 402552 w 1490380"/>
                    <a:gd name="connsiteY152" fmla="*/ 87236 h 1495138"/>
                    <a:gd name="connsiteX153" fmla="*/ 363272 w 1490380"/>
                    <a:gd name="connsiteY153" fmla="*/ 45427 h 1495138"/>
                    <a:gd name="connsiteX154" fmla="*/ 403754 w 1490380"/>
                    <a:gd name="connsiteY154" fmla="*/ 2010 h 1495138"/>
                    <a:gd name="connsiteX155" fmla="*/ 410167 w 1490380"/>
                    <a:gd name="connsiteY155" fmla="*/ 2010 h 1495138"/>
                    <a:gd name="connsiteX156" fmla="*/ 477504 w 1490380"/>
                    <a:gd name="connsiteY156" fmla="*/ 0 h 1495138"/>
                    <a:gd name="connsiteX157" fmla="*/ 123093 w 1490380"/>
                    <a:gd name="connsiteY157" fmla="*/ 0 h 1495138"/>
                    <a:gd name="connsiteX158" fmla="*/ 138324 w 1490380"/>
                    <a:gd name="connsiteY158" fmla="*/ 1206 h 1495138"/>
                    <a:gd name="connsiteX159" fmla="*/ 173997 w 1490380"/>
                    <a:gd name="connsiteY159" fmla="*/ 39397 h 1495138"/>
                    <a:gd name="connsiteX160" fmla="*/ 173997 w 1490380"/>
                    <a:gd name="connsiteY160" fmla="*/ 45427 h 1495138"/>
                    <a:gd name="connsiteX161" fmla="*/ 173997 w 1490380"/>
                    <a:gd name="connsiteY161" fmla="*/ 192159 h 1495138"/>
                    <a:gd name="connsiteX162" fmla="*/ 173596 w 1490380"/>
                    <a:gd name="connsiteY162" fmla="*/ 192159 h 1495138"/>
                    <a:gd name="connsiteX163" fmla="*/ 173596 w 1490380"/>
                    <a:gd name="connsiteY163" fmla="*/ 326832 h 1495138"/>
                    <a:gd name="connsiteX164" fmla="*/ 173997 w 1490380"/>
                    <a:gd name="connsiteY164" fmla="*/ 340902 h 1495138"/>
                    <a:gd name="connsiteX165" fmla="*/ 179608 w 1490380"/>
                    <a:gd name="connsiteY165" fmla="*/ 346932 h 1495138"/>
                    <a:gd name="connsiteX166" fmla="*/ 194839 w 1490380"/>
                    <a:gd name="connsiteY166" fmla="*/ 346932 h 1495138"/>
                    <a:gd name="connsiteX167" fmla="*/ 216884 w 1490380"/>
                    <a:gd name="connsiteY167" fmla="*/ 346932 h 1495138"/>
                    <a:gd name="connsiteX168" fmla="*/ 256164 w 1490380"/>
                    <a:gd name="connsiteY168" fmla="*/ 377887 h 1495138"/>
                    <a:gd name="connsiteX169" fmla="*/ 222094 w 1490380"/>
                    <a:gd name="connsiteY169" fmla="*/ 432560 h 1495138"/>
                    <a:gd name="connsiteX170" fmla="*/ 209268 w 1490380"/>
                    <a:gd name="connsiteY170" fmla="*/ 433364 h 1495138"/>
                    <a:gd name="connsiteX171" fmla="*/ 48141 w 1490380"/>
                    <a:gd name="connsiteY171" fmla="*/ 433364 h 1495138"/>
                    <a:gd name="connsiteX172" fmla="*/ 37319 w 1490380"/>
                    <a:gd name="connsiteY172" fmla="*/ 432560 h 1495138"/>
                    <a:gd name="connsiteX173" fmla="*/ 445 w 1490380"/>
                    <a:gd name="connsiteY173" fmla="*/ 396781 h 1495138"/>
                    <a:gd name="connsiteX174" fmla="*/ 24894 w 1490380"/>
                    <a:gd name="connsiteY174" fmla="*/ 350952 h 1495138"/>
                    <a:gd name="connsiteX175" fmla="*/ 43332 w 1490380"/>
                    <a:gd name="connsiteY175" fmla="*/ 346932 h 1495138"/>
                    <a:gd name="connsiteX176" fmla="*/ 77801 w 1490380"/>
                    <a:gd name="connsiteY176" fmla="*/ 346932 h 1495138"/>
                    <a:gd name="connsiteX177" fmla="*/ 85818 w 1490380"/>
                    <a:gd name="connsiteY177" fmla="*/ 345726 h 1495138"/>
                    <a:gd name="connsiteX178" fmla="*/ 87421 w 1490380"/>
                    <a:gd name="connsiteY178" fmla="*/ 344118 h 1495138"/>
                    <a:gd name="connsiteX179" fmla="*/ 88223 w 1490380"/>
                    <a:gd name="connsiteY179" fmla="*/ 340902 h 1495138"/>
                    <a:gd name="connsiteX180" fmla="*/ 88223 w 1490380"/>
                    <a:gd name="connsiteY180" fmla="*/ 328440 h 1495138"/>
                    <a:gd name="connsiteX181" fmla="*/ 88223 w 1490380"/>
                    <a:gd name="connsiteY181" fmla="*/ 105728 h 1495138"/>
                    <a:gd name="connsiteX182" fmla="*/ 87421 w 1490380"/>
                    <a:gd name="connsiteY182" fmla="*/ 89648 h 1495138"/>
                    <a:gd name="connsiteX183" fmla="*/ 85818 w 1490380"/>
                    <a:gd name="connsiteY183" fmla="*/ 88040 h 1495138"/>
                    <a:gd name="connsiteX184" fmla="*/ 81008 w 1490380"/>
                    <a:gd name="connsiteY184" fmla="*/ 86834 h 1495138"/>
                    <a:gd name="connsiteX185" fmla="*/ 58562 w 1490380"/>
                    <a:gd name="connsiteY185" fmla="*/ 87236 h 1495138"/>
                    <a:gd name="connsiteX186" fmla="*/ 48141 w 1490380"/>
                    <a:gd name="connsiteY186" fmla="*/ 87236 h 1495138"/>
                    <a:gd name="connsiteX187" fmla="*/ 8862 w 1490380"/>
                    <a:gd name="connsiteY187" fmla="*/ 45427 h 1495138"/>
                    <a:gd name="connsiteX188" fmla="*/ 49344 w 1490380"/>
                    <a:gd name="connsiteY188" fmla="*/ 2010 h 1495138"/>
                    <a:gd name="connsiteX189" fmla="*/ 55757 w 1490380"/>
                    <a:gd name="connsiteY189" fmla="*/ 2010 h 1495138"/>
                    <a:gd name="connsiteX190" fmla="*/ 123093 w 1490380"/>
                    <a:gd name="connsiteY19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865948 h 1495138"/>
                    <a:gd name="connsiteX37" fmla="*/ 1406194 w 1490380"/>
                    <a:gd name="connsiteY37" fmla="*/ 880018 h 1495138"/>
                    <a:gd name="connsiteX38" fmla="*/ 1411805 w 1490380"/>
                    <a:gd name="connsiteY38" fmla="*/ 886049 h 1495138"/>
                    <a:gd name="connsiteX39" fmla="*/ 1427036 w 1490380"/>
                    <a:gd name="connsiteY39" fmla="*/ 886049 h 1495138"/>
                    <a:gd name="connsiteX40" fmla="*/ 1449081 w 1490380"/>
                    <a:gd name="connsiteY40" fmla="*/ 886049 h 1495138"/>
                    <a:gd name="connsiteX41" fmla="*/ 1488360 w 1490380"/>
                    <a:gd name="connsiteY41" fmla="*/ 917003 h 1495138"/>
                    <a:gd name="connsiteX42" fmla="*/ 1454291 w 1490380"/>
                    <a:gd name="connsiteY42" fmla="*/ 971676 h 1495138"/>
                    <a:gd name="connsiteX43" fmla="*/ 1441465 w 1490380"/>
                    <a:gd name="connsiteY43" fmla="*/ 972480 h 1495138"/>
                    <a:gd name="connsiteX44" fmla="*/ 1280339 w 1490380"/>
                    <a:gd name="connsiteY44" fmla="*/ 972480 h 1495138"/>
                    <a:gd name="connsiteX45" fmla="*/ 1269517 w 1490380"/>
                    <a:gd name="connsiteY45" fmla="*/ 971676 h 1495138"/>
                    <a:gd name="connsiteX46" fmla="*/ 1232642 w 1490380"/>
                    <a:gd name="connsiteY46" fmla="*/ 935897 h 1495138"/>
                    <a:gd name="connsiteX47" fmla="*/ 1257091 w 1490380"/>
                    <a:gd name="connsiteY47" fmla="*/ 890069 h 1495138"/>
                    <a:gd name="connsiteX48" fmla="*/ 1275529 w 1490380"/>
                    <a:gd name="connsiteY48" fmla="*/ 886049 h 1495138"/>
                    <a:gd name="connsiteX49" fmla="*/ 1309999 w 1490380"/>
                    <a:gd name="connsiteY49" fmla="*/ 886049 h 1495138"/>
                    <a:gd name="connsiteX50" fmla="*/ 1318015 w 1490380"/>
                    <a:gd name="connsiteY50" fmla="*/ 884843 h 1495138"/>
                    <a:gd name="connsiteX51" fmla="*/ 1319618 w 1490380"/>
                    <a:gd name="connsiteY51" fmla="*/ 883234 h 1495138"/>
                    <a:gd name="connsiteX52" fmla="*/ 1320420 w 1490380"/>
                    <a:gd name="connsiteY52" fmla="*/ 880018 h 1495138"/>
                    <a:gd name="connsiteX53" fmla="*/ 1320420 w 1490380"/>
                    <a:gd name="connsiteY53" fmla="*/ 867556 h 1495138"/>
                    <a:gd name="connsiteX54" fmla="*/ 990169 w 1490380"/>
                    <a:gd name="connsiteY54" fmla="*/ 539116 h 1495138"/>
                    <a:gd name="connsiteX55" fmla="*/ 1005400 w 1490380"/>
                    <a:gd name="connsiteY55" fmla="*/ 540322 h 1495138"/>
                    <a:gd name="connsiteX56" fmla="*/ 1041072 w 1490380"/>
                    <a:gd name="connsiteY56" fmla="*/ 578513 h 1495138"/>
                    <a:gd name="connsiteX57" fmla="*/ 1041072 w 1490380"/>
                    <a:gd name="connsiteY57" fmla="*/ 584543 h 1495138"/>
                    <a:gd name="connsiteX58" fmla="*/ 1041072 w 1490380"/>
                    <a:gd name="connsiteY58" fmla="*/ 731276 h 1495138"/>
                    <a:gd name="connsiteX59" fmla="*/ 1040671 w 1490380"/>
                    <a:gd name="connsiteY59" fmla="*/ 731276 h 1495138"/>
                    <a:gd name="connsiteX60" fmla="*/ 1040671 w 1490380"/>
                    <a:gd name="connsiteY60" fmla="*/ 865948 h 1495138"/>
                    <a:gd name="connsiteX61" fmla="*/ 1041072 w 1490380"/>
                    <a:gd name="connsiteY61" fmla="*/ 880018 h 1495138"/>
                    <a:gd name="connsiteX62" fmla="*/ 1046683 w 1490380"/>
                    <a:gd name="connsiteY62" fmla="*/ 886049 h 1495138"/>
                    <a:gd name="connsiteX63" fmla="*/ 1061914 w 1490380"/>
                    <a:gd name="connsiteY63" fmla="*/ 886049 h 1495138"/>
                    <a:gd name="connsiteX64" fmla="*/ 1083959 w 1490380"/>
                    <a:gd name="connsiteY64" fmla="*/ 886049 h 1495138"/>
                    <a:gd name="connsiteX65" fmla="*/ 1123238 w 1490380"/>
                    <a:gd name="connsiteY65" fmla="*/ 917003 h 1495138"/>
                    <a:gd name="connsiteX66" fmla="*/ 1089169 w 1490380"/>
                    <a:gd name="connsiteY66" fmla="*/ 971676 h 1495138"/>
                    <a:gd name="connsiteX67" fmla="*/ 1076343 w 1490380"/>
                    <a:gd name="connsiteY67" fmla="*/ 972480 h 1495138"/>
                    <a:gd name="connsiteX68" fmla="*/ 915217 w 1490380"/>
                    <a:gd name="connsiteY68" fmla="*/ 972480 h 1495138"/>
                    <a:gd name="connsiteX69" fmla="*/ 904395 w 1490380"/>
                    <a:gd name="connsiteY69" fmla="*/ 971676 h 1495138"/>
                    <a:gd name="connsiteX70" fmla="*/ 867520 w 1490380"/>
                    <a:gd name="connsiteY70" fmla="*/ 935897 h 1495138"/>
                    <a:gd name="connsiteX71" fmla="*/ 891970 w 1490380"/>
                    <a:gd name="connsiteY71" fmla="*/ 890069 h 1495138"/>
                    <a:gd name="connsiteX72" fmla="*/ 910407 w 1490380"/>
                    <a:gd name="connsiteY72" fmla="*/ 886049 h 1495138"/>
                    <a:gd name="connsiteX73" fmla="*/ 944877 w 1490380"/>
                    <a:gd name="connsiteY73" fmla="*/ 886049 h 1495138"/>
                    <a:gd name="connsiteX74" fmla="*/ 952893 w 1490380"/>
                    <a:gd name="connsiteY74" fmla="*/ 884843 h 1495138"/>
                    <a:gd name="connsiteX75" fmla="*/ 954496 w 1490380"/>
                    <a:gd name="connsiteY75" fmla="*/ 883234 h 1495138"/>
                    <a:gd name="connsiteX76" fmla="*/ 955298 w 1490380"/>
                    <a:gd name="connsiteY76" fmla="*/ 880018 h 1495138"/>
                    <a:gd name="connsiteX77" fmla="*/ 955298 w 1490380"/>
                    <a:gd name="connsiteY77" fmla="*/ 867556 h 1495138"/>
                    <a:gd name="connsiteX78" fmla="*/ 955298 w 1490380"/>
                    <a:gd name="connsiteY78" fmla="*/ 644844 h 1495138"/>
                    <a:gd name="connsiteX79" fmla="*/ 954496 w 1490380"/>
                    <a:gd name="connsiteY79" fmla="*/ 628764 h 1495138"/>
                    <a:gd name="connsiteX80" fmla="*/ 952893 w 1490380"/>
                    <a:gd name="connsiteY80" fmla="*/ 627156 h 1495138"/>
                    <a:gd name="connsiteX81" fmla="*/ 948083 w 1490380"/>
                    <a:gd name="connsiteY81" fmla="*/ 625950 h 1495138"/>
                    <a:gd name="connsiteX82" fmla="*/ 925638 w 1490380"/>
                    <a:gd name="connsiteY82" fmla="*/ 626352 h 1495138"/>
                    <a:gd name="connsiteX83" fmla="*/ 915217 w 1490380"/>
                    <a:gd name="connsiteY83" fmla="*/ 626352 h 1495138"/>
                    <a:gd name="connsiteX84" fmla="*/ 875937 w 1490380"/>
                    <a:gd name="connsiteY84" fmla="*/ 584543 h 1495138"/>
                    <a:gd name="connsiteX85" fmla="*/ 916419 w 1490380"/>
                    <a:gd name="connsiteY85" fmla="*/ 541126 h 1495138"/>
                    <a:gd name="connsiteX86" fmla="*/ 922832 w 1490380"/>
                    <a:gd name="connsiteY86" fmla="*/ 541126 h 1495138"/>
                    <a:gd name="connsiteX87" fmla="*/ 990169 w 1490380"/>
                    <a:gd name="connsiteY87" fmla="*/ 539116 h 1495138"/>
                    <a:gd name="connsiteX88" fmla="*/ 272255 w 1490380"/>
                    <a:gd name="connsiteY88" fmla="*/ 539116 h 1495138"/>
                    <a:gd name="connsiteX89" fmla="*/ 287486 w 1490380"/>
                    <a:gd name="connsiteY89" fmla="*/ 540322 h 1495138"/>
                    <a:gd name="connsiteX90" fmla="*/ 323158 w 1490380"/>
                    <a:gd name="connsiteY90" fmla="*/ 578513 h 1495138"/>
                    <a:gd name="connsiteX91" fmla="*/ 323158 w 1490380"/>
                    <a:gd name="connsiteY91" fmla="*/ 584543 h 1495138"/>
                    <a:gd name="connsiteX92" fmla="*/ 323158 w 1490380"/>
                    <a:gd name="connsiteY92" fmla="*/ 731276 h 1495138"/>
                    <a:gd name="connsiteX93" fmla="*/ 322757 w 1490380"/>
                    <a:gd name="connsiteY93" fmla="*/ 731276 h 1495138"/>
                    <a:gd name="connsiteX94" fmla="*/ 322757 w 1490380"/>
                    <a:gd name="connsiteY94" fmla="*/ 865948 h 1495138"/>
                    <a:gd name="connsiteX95" fmla="*/ 323158 w 1490380"/>
                    <a:gd name="connsiteY95" fmla="*/ 880018 h 1495138"/>
                    <a:gd name="connsiteX96" fmla="*/ 328769 w 1490380"/>
                    <a:gd name="connsiteY96" fmla="*/ 886049 h 1495138"/>
                    <a:gd name="connsiteX97" fmla="*/ 344000 w 1490380"/>
                    <a:gd name="connsiteY97" fmla="*/ 886049 h 1495138"/>
                    <a:gd name="connsiteX98" fmla="*/ 366045 w 1490380"/>
                    <a:gd name="connsiteY98" fmla="*/ 886049 h 1495138"/>
                    <a:gd name="connsiteX99" fmla="*/ 405325 w 1490380"/>
                    <a:gd name="connsiteY99" fmla="*/ 917003 h 1495138"/>
                    <a:gd name="connsiteX100" fmla="*/ 371255 w 1490380"/>
                    <a:gd name="connsiteY100" fmla="*/ 971676 h 1495138"/>
                    <a:gd name="connsiteX101" fmla="*/ 358429 w 1490380"/>
                    <a:gd name="connsiteY101" fmla="*/ 972480 h 1495138"/>
                    <a:gd name="connsiteX102" fmla="*/ 197303 w 1490380"/>
                    <a:gd name="connsiteY102" fmla="*/ 972480 h 1495138"/>
                    <a:gd name="connsiteX103" fmla="*/ 186481 w 1490380"/>
                    <a:gd name="connsiteY103" fmla="*/ 971676 h 1495138"/>
                    <a:gd name="connsiteX104" fmla="*/ 149606 w 1490380"/>
                    <a:gd name="connsiteY104" fmla="*/ 935897 h 1495138"/>
                    <a:gd name="connsiteX105" fmla="*/ 174056 w 1490380"/>
                    <a:gd name="connsiteY105" fmla="*/ 890069 h 1495138"/>
                    <a:gd name="connsiteX106" fmla="*/ 192493 w 1490380"/>
                    <a:gd name="connsiteY106" fmla="*/ 886049 h 1495138"/>
                    <a:gd name="connsiteX107" fmla="*/ 226963 w 1490380"/>
                    <a:gd name="connsiteY107" fmla="*/ 886049 h 1495138"/>
                    <a:gd name="connsiteX108" fmla="*/ 234979 w 1490380"/>
                    <a:gd name="connsiteY108" fmla="*/ 884843 h 1495138"/>
                    <a:gd name="connsiteX109" fmla="*/ 236582 w 1490380"/>
                    <a:gd name="connsiteY109" fmla="*/ 883234 h 1495138"/>
                    <a:gd name="connsiteX110" fmla="*/ 237384 w 1490380"/>
                    <a:gd name="connsiteY110" fmla="*/ 880018 h 1495138"/>
                    <a:gd name="connsiteX111" fmla="*/ 237384 w 1490380"/>
                    <a:gd name="connsiteY111" fmla="*/ 867556 h 1495138"/>
                    <a:gd name="connsiteX112" fmla="*/ 237384 w 1490380"/>
                    <a:gd name="connsiteY112" fmla="*/ 644844 h 1495138"/>
                    <a:gd name="connsiteX113" fmla="*/ 236582 w 1490380"/>
                    <a:gd name="connsiteY113" fmla="*/ 628764 h 1495138"/>
                    <a:gd name="connsiteX114" fmla="*/ 234979 w 1490380"/>
                    <a:gd name="connsiteY114" fmla="*/ 627156 h 1495138"/>
                    <a:gd name="connsiteX115" fmla="*/ 230169 w 1490380"/>
                    <a:gd name="connsiteY115" fmla="*/ 625950 h 1495138"/>
                    <a:gd name="connsiteX116" fmla="*/ 207724 w 1490380"/>
                    <a:gd name="connsiteY116" fmla="*/ 626352 h 1495138"/>
                    <a:gd name="connsiteX117" fmla="*/ 197303 w 1490380"/>
                    <a:gd name="connsiteY117" fmla="*/ 626352 h 1495138"/>
                    <a:gd name="connsiteX118" fmla="*/ 158023 w 1490380"/>
                    <a:gd name="connsiteY118" fmla="*/ 584543 h 1495138"/>
                    <a:gd name="connsiteX119" fmla="*/ 198505 w 1490380"/>
                    <a:gd name="connsiteY119" fmla="*/ 541126 h 1495138"/>
                    <a:gd name="connsiteX120" fmla="*/ 204918 w 1490380"/>
                    <a:gd name="connsiteY120" fmla="*/ 541126 h 1495138"/>
                    <a:gd name="connsiteX121" fmla="*/ 272255 w 1490380"/>
                    <a:gd name="connsiteY121" fmla="*/ 539116 h 1495138"/>
                    <a:gd name="connsiteX122" fmla="*/ 477504 w 1490380"/>
                    <a:gd name="connsiteY122" fmla="*/ 0 h 1495138"/>
                    <a:gd name="connsiteX123" fmla="*/ 492735 w 1490380"/>
                    <a:gd name="connsiteY123" fmla="*/ 1206 h 1495138"/>
                    <a:gd name="connsiteX124" fmla="*/ 528407 w 1490380"/>
                    <a:gd name="connsiteY124" fmla="*/ 39397 h 1495138"/>
                    <a:gd name="connsiteX125" fmla="*/ 528407 w 1490380"/>
                    <a:gd name="connsiteY125" fmla="*/ 45427 h 1495138"/>
                    <a:gd name="connsiteX126" fmla="*/ 528407 w 1490380"/>
                    <a:gd name="connsiteY126" fmla="*/ 192159 h 1495138"/>
                    <a:gd name="connsiteX127" fmla="*/ 528006 w 1490380"/>
                    <a:gd name="connsiteY127" fmla="*/ 192159 h 1495138"/>
                    <a:gd name="connsiteX128" fmla="*/ 528006 w 1490380"/>
                    <a:gd name="connsiteY128" fmla="*/ 326832 h 1495138"/>
                    <a:gd name="connsiteX129" fmla="*/ 528407 w 1490380"/>
                    <a:gd name="connsiteY129" fmla="*/ 340902 h 1495138"/>
                    <a:gd name="connsiteX130" fmla="*/ 534018 w 1490380"/>
                    <a:gd name="connsiteY130" fmla="*/ 346932 h 1495138"/>
                    <a:gd name="connsiteX131" fmla="*/ 549249 w 1490380"/>
                    <a:gd name="connsiteY131" fmla="*/ 346932 h 1495138"/>
                    <a:gd name="connsiteX132" fmla="*/ 571294 w 1490380"/>
                    <a:gd name="connsiteY132" fmla="*/ 346932 h 1495138"/>
                    <a:gd name="connsiteX133" fmla="*/ 610574 w 1490380"/>
                    <a:gd name="connsiteY133" fmla="*/ 377887 h 1495138"/>
                    <a:gd name="connsiteX134" fmla="*/ 576504 w 1490380"/>
                    <a:gd name="connsiteY134" fmla="*/ 432560 h 1495138"/>
                    <a:gd name="connsiteX135" fmla="*/ 563678 w 1490380"/>
                    <a:gd name="connsiteY135" fmla="*/ 433364 h 1495138"/>
                    <a:gd name="connsiteX136" fmla="*/ 402552 w 1490380"/>
                    <a:gd name="connsiteY136" fmla="*/ 433364 h 1495138"/>
                    <a:gd name="connsiteX137" fmla="*/ 391730 w 1490380"/>
                    <a:gd name="connsiteY137" fmla="*/ 432560 h 1495138"/>
                    <a:gd name="connsiteX138" fmla="*/ 354855 w 1490380"/>
                    <a:gd name="connsiteY138" fmla="*/ 396781 h 1495138"/>
                    <a:gd name="connsiteX139" fmla="*/ 379305 w 1490380"/>
                    <a:gd name="connsiteY139" fmla="*/ 350952 h 1495138"/>
                    <a:gd name="connsiteX140" fmla="*/ 397742 w 1490380"/>
                    <a:gd name="connsiteY140" fmla="*/ 346932 h 1495138"/>
                    <a:gd name="connsiteX141" fmla="*/ 432212 w 1490380"/>
                    <a:gd name="connsiteY141" fmla="*/ 346932 h 1495138"/>
                    <a:gd name="connsiteX142" fmla="*/ 440228 w 1490380"/>
                    <a:gd name="connsiteY142" fmla="*/ 345726 h 1495138"/>
                    <a:gd name="connsiteX143" fmla="*/ 441831 w 1490380"/>
                    <a:gd name="connsiteY143" fmla="*/ 344118 h 1495138"/>
                    <a:gd name="connsiteX144" fmla="*/ 442633 w 1490380"/>
                    <a:gd name="connsiteY144" fmla="*/ 340902 h 1495138"/>
                    <a:gd name="connsiteX145" fmla="*/ 442633 w 1490380"/>
                    <a:gd name="connsiteY145" fmla="*/ 328440 h 1495138"/>
                    <a:gd name="connsiteX146" fmla="*/ 442633 w 1490380"/>
                    <a:gd name="connsiteY146" fmla="*/ 105728 h 1495138"/>
                    <a:gd name="connsiteX147" fmla="*/ 441831 w 1490380"/>
                    <a:gd name="connsiteY147" fmla="*/ 89648 h 1495138"/>
                    <a:gd name="connsiteX148" fmla="*/ 440228 w 1490380"/>
                    <a:gd name="connsiteY148" fmla="*/ 88040 h 1495138"/>
                    <a:gd name="connsiteX149" fmla="*/ 435418 w 1490380"/>
                    <a:gd name="connsiteY149" fmla="*/ 86834 h 1495138"/>
                    <a:gd name="connsiteX150" fmla="*/ 412973 w 1490380"/>
                    <a:gd name="connsiteY150" fmla="*/ 87236 h 1495138"/>
                    <a:gd name="connsiteX151" fmla="*/ 402552 w 1490380"/>
                    <a:gd name="connsiteY151" fmla="*/ 87236 h 1495138"/>
                    <a:gd name="connsiteX152" fmla="*/ 363272 w 1490380"/>
                    <a:gd name="connsiteY152" fmla="*/ 45427 h 1495138"/>
                    <a:gd name="connsiteX153" fmla="*/ 403754 w 1490380"/>
                    <a:gd name="connsiteY153" fmla="*/ 2010 h 1495138"/>
                    <a:gd name="connsiteX154" fmla="*/ 410167 w 1490380"/>
                    <a:gd name="connsiteY154" fmla="*/ 2010 h 1495138"/>
                    <a:gd name="connsiteX155" fmla="*/ 477504 w 1490380"/>
                    <a:gd name="connsiteY155" fmla="*/ 0 h 1495138"/>
                    <a:gd name="connsiteX156" fmla="*/ 123093 w 1490380"/>
                    <a:gd name="connsiteY156" fmla="*/ 0 h 1495138"/>
                    <a:gd name="connsiteX157" fmla="*/ 138324 w 1490380"/>
                    <a:gd name="connsiteY157" fmla="*/ 1206 h 1495138"/>
                    <a:gd name="connsiteX158" fmla="*/ 173997 w 1490380"/>
                    <a:gd name="connsiteY158" fmla="*/ 39397 h 1495138"/>
                    <a:gd name="connsiteX159" fmla="*/ 173997 w 1490380"/>
                    <a:gd name="connsiteY159" fmla="*/ 45427 h 1495138"/>
                    <a:gd name="connsiteX160" fmla="*/ 173997 w 1490380"/>
                    <a:gd name="connsiteY160" fmla="*/ 192159 h 1495138"/>
                    <a:gd name="connsiteX161" fmla="*/ 173596 w 1490380"/>
                    <a:gd name="connsiteY161" fmla="*/ 192159 h 1495138"/>
                    <a:gd name="connsiteX162" fmla="*/ 173596 w 1490380"/>
                    <a:gd name="connsiteY162" fmla="*/ 326832 h 1495138"/>
                    <a:gd name="connsiteX163" fmla="*/ 173997 w 1490380"/>
                    <a:gd name="connsiteY163" fmla="*/ 340902 h 1495138"/>
                    <a:gd name="connsiteX164" fmla="*/ 179608 w 1490380"/>
                    <a:gd name="connsiteY164" fmla="*/ 346932 h 1495138"/>
                    <a:gd name="connsiteX165" fmla="*/ 194839 w 1490380"/>
                    <a:gd name="connsiteY165" fmla="*/ 346932 h 1495138"/>
                    <a:gd name="connsiteX166" fmla="*/ 216884 w 1490380"/>
                    <a:gd name="connsiteY166" fmla="*/ 346932 h 1495138"/>
                    <a:gd name="connsiteX167" fmla="*/ 256164 w 1490380"/>
                    <a:gd name="connsiteY167" fmla="*/ 377887 h 1495138"/>
                    <a:gd name="connsiteX168" fmla="*/ 222094 w 1490380"/>
                    <a:gd name="connsiteY168" fmla="*/ 432560 h 1495138"/>
                    <a:gd name="connsiteX169" fmla="*/ 209268 w 1490380"/>
                    <a:gd name="connsiteY169" fmla="*/ 433364 h 1495138"/>
                    <a:gd name="connsiteX170" fmla="*/ 48141 w 1490380"/>
                    <a:gd name="connsiteY170" fmla="*/ 433364 h 1495138"/>
                    <a:gd name="connsiteX171" fmla="*/ 37319 w 1490380"/>
                    <a:gd name="connsiteY171" fmla="*/ 432560 h 1495138"/>
                    <a:gd name="connsiteX172" fmla="*/ 445 w 1490380"/>
                    <a:gd name="connsiteY172" fmla="*/ 396781 h 1495138"/>
                    <a:gd name="connsiteX173" fmla="*/ 24894 w 1490380"/>
                    <a:gd name="connsiteY173" fmla="*/ 350952 h 1495138"/>
                    <a:gd name="connsiteX174" fmla="*/ 43332 w 1490380"/>
                    <a:gd name="connsiteY174" fmla="*/ 346932 h 1495138"/>
                    <a:gd name="connsiteX175" fmla="*/ 77801 w 1490380"/>
                    <a:gd name="connsiteY175" fmla="*/ 346932 h 1495138"/>
                    <a:gd name="connsiteX176" fmla="*/ 85818 w 1490380"/>
                    <a:gd name="connsiteY176" fmla="*/ 345726 h 1495138"/>
                    <a:gd name="connsiteX177" fmla="*/ 87421 w 1490380"/>
                    <a:gd name="connsiteY177" fmla="*/ 344118 h 1495138"/>
                    <a:gd name="connsiteX178" fmla="*/ 88223 w 1490380"/>
                    <a:gd name="connsiteY178" fmla="*/ 340902 h 1495138"/>
                    <a:gd name="connsiteX179" fmla="*/ 88223 w 1490380"/>
                    <a:gd name="connsiteY179" fmla="*/ 328440 h 1495138"/>
                    <a:gd name="connsiteX180" fmla="*/ 88223 w 1490380"/>
                    <a:gd name="connsiteY180" fmla="*/ 105728 h 1495138"/>
                    <a:gd name="connsiteX181" fmla="*/ 87421 w 1490380"/>
                    <a:gd name="connsiteY181" fmla="*/ 89648 h 1495138"/>
                    <a:gd name="connsiteX182" fmla="*/ 85818 w 1490380"/>
                    <a:gd name="connsiteY182" fmla="*/ 88040 h 1495138"/>
                    <a:gd name="connsiteX183" fmla="*/ 81008 w 1490380"/>
                    <a:gd name="connsiteY183" fmla="*/ 86834 h 1495138"/>
                    <a:gd name="connsiteX184" fmla="*/ 58562 w 1490380"/>
                    <a:gd name="connsiteY184" fmla="*/ 87236 h 1495138"/>
                    <a:gd name="connsiteX185" fmla="*/ 48141 w 1490380"/>
                    <a:gd name="connsiteY185" fmla="*/ 87236 h 1495138"/>
                    <a:gd name="connsiteX186" fmla="*/ 8862 w 1490380"/>
                    <a:gd name="connsiteY186" fmla="*/ 45427 h 1495138"/>
                    <a:gd name="connsiteX187" fmla="*/ 49344 w 1490380"/>
                    <a:gd name="connsiteY187" fmla="*/ 2010 h 1495138"/>
                    <a:gd name="connsiteX188" fmla="*/ 55757 w 1490380"/>
                    <a:gd name="connsiteY188" fmla="*/ 2010 h 1495138"/>
                    <a:gd name="connsiteX189" fmla="*/ 123093 w 1490380"/>
                    <a:gd name="connsiteY18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1320420 w 1490380"/>
                    <a:gd name="connsiteY52" fmla="*/ 867556 h 1495138"/>
                    <a:gd name="connsiteX53" fmla="*/ 990169 w 1490380"/>
                    <a:gd name="connsiteY53" fmla="*/ 539116 h 1495138"/>
                    <a:gd name="connsiteX54" fmla="*/ 1005400 w 1490380"/>
                    <a:gd name="connsiteY54" fmla="*/ 540322 h 1495138"/>
                    <a:gd name="connsiteX55" fmla="*/ 1041072 w 1490380"/>
                    <a:gd name="connsiteY55" fmla="*/ 578513 h 1495138"/>
                    <a:gd name="connsiteX56" fmla="*/ 1041072 w 1490380"/>
                    <a:gd name="connsiteY56" fmla="*/ 584543 h 1495138"/>
                    <a:gd name="connsiteX57" fmla="*/ 1041072 w 1490380"/>
                    <a:gd name="connsiteY57" fmla="*/ 731276 h 1495138"/>
                    <a:gd name="connsiteX58" fmla="*/ 1040671 w 1490380"/>
                    <a:gd name="connsiteY58" fmla="*/ 731276 h 1495138"/>
                    <a:gd name="connsiteX59" fmla="*/ 1040671 w 1490380"/>
                    <a:gd name="connsiteY59" fmla="*/ 865948 h 1495138"/>
                    <a:gd name="connsiteX60" fmla="*/ 1041072 w 1490380"/>
                    <a:gd name="connsiteY60" fmla="*/ 880018 h 1495138"/>
                    <a:gd name="connsiteX61" fmla="*/ 1046683 w 1490380"/>
                    <a:gd name="connsiteY61" fmla="*/ 886049 h 1495138"/>
                    <a:gd name="connsiteX62" fmla="*/ 1061914 w 1490380"/>
                    <a:gd name="connsiteY62" fmla="*/ 886049 h 1495138"/>
                    <a:gd name="connsiteX63" fmla="*/ 1083959 w 1490380"/>
                    <a:gd name="connsiteY63" fmla="*/ 886049 h 1495138"/>
                    <a:gd name="connsiteX64" fmla="*/ 1123238 w 1490380"/>
                    <a:gd name="connsiteY64" fmla="*/ 917003 h 1495138"/>
                    <a:gd name="connsiteX65" fmla="*/ 1089169 w 1490380"/>
                    <a:gd name="connsiteY65" fmla="*/ 971676 h 1495138"/>
                    <a:gd name="connsiteX66" fmla="*/ 1076343 w 1490380"/>
                    <a:gd name="connsiteY66" fmla="*/ 972480 h 1495138"/>
                    <a:gd name="connsiteX67" fmla="*/ 915217 w 1490380"/>
                    <a:gd name="connsiteY67" fmla="*/ 972480 h 1495138"/>
                    <a:gd name="connsiteX68" fmla="*/ 904395 w 1490380"/>
                    <a:gd name="connsiteY68" fmla="*/ 971676 h 1495138"/>
                    <a:gd name="connsiteX69" fmla="*/ 867520 w 1490380"/>
                    <a:gd name="connsiteY69" fmla="*/ 935897 h 1495138"/>
                    <a:gd name="connsiteX70" fmla="*/ 891970 w 1490380"/>
                    <a:gd name="connsiteY70" fmla="*/ 890069 h 1495138"/>
                    <a:gd name="connsiteX71" fmla="*/ 910407 w 1490380"/>
                    <a:gd name="connsiteY71" fmla="*/ 886049 h 1495138"/>
                    <a:gd name="connsiteX72" fmla="*/ 944877 w 1490380"/>
                    <a:gd name="connsiteY72" fmla="*/ 886049 h 1495138"/>
                    <a:gd name="connsiteX73" fmla="*/ 952893 w 1490380"/>
                    <a:gd name="connsiteY73" fmla="*/ 884843 h 1495138"/>
                    <a:gd name="connsiteX74" fmla="*/ 954496 w 1490380"/>
                    <a:gd name="connsiteY74" fmla="*/ 883234 h 1495138"/>
                    <a:gd name="connsiteX75" fmla="*/ 955298 w 1490380"/>
                    <a:gd name="connsiteY75" fmla="*/ 880018 h 1495138"/>
                    <a:gd name="connsiteX76" fmla="*/ 955298 w 1490380"/>
                    <a:gd name="connsiteY76" fmla="*/ 867556 h 1495138"/>
                    <a:gd name="connsiteX77" fmla="*/ 955298 w 1490380"/>
                    <a:gd name="connsiteY77" fmla="*/ 644844 h 1495138"/>
                    <a:gd name="connsiteX78" fmla="*/ 954496 w 1490380"/>
                    <a:gd name="connsiteY78" fmla="*/ 628764 h 1495138"/>
                    <a:gd name="connsiteX79" fmla="*/ 952893 w 1490380"/>
                    <a:gd name="connsiteY79" fmla="*/ 627156 h 1495138"/>
                    <a:gd name="connsiteX80" fmla="*/ 948083 w 1490380"/>
                    <a:gd name="connsiteY80" fmla="*/ 625950 h 1495138"/>
                    <a:gd name="connsiteX81" fmla="*/ 925638 w 1490380"/>
                    <a:gd name="connsiteY81" fmla="*/ 626352 h 1495138"/>
                    <a:gd name="connsiteX82" fmla="*/ 915217 w 1490380"/>
                    <a:gd name="connsiteY82" fmla="*/ 626352 h 1495138"/>
                    <a:gd name="connsiteX83" fmla="*/ 875937 w 1490380"/>
                    <a:gd name="connsiteY83" fmla="*/ 584543 h 1495138"/>
                    <a:gd name="connsiteX84" fmla="*/ 916419 w 1490380"/>
                    <a:gd name="connsiteY84" fmla="*/ 541126 h 1495138"/>
                    <a:gd name="connsiteX85" fmla="*/ 922832 w 1490380"/>
                    <a:gd name="connsiteY85" fmla="*/ 541126 h 1495138"/>
                    <a:gd name="connsiteX86" fmla="*/ 990169 w 1490380"/>
                    <a:gd name="connsiteY86" fmla="*/ 539116 h 1495138"/>
                    <a:gd name="connsiteX87" fmla="*/ 272255 w 1490380"/>
                    <a:gd name="connsiteY87" fmla="*/ 539116 h 1495138"/>
                    <a:gd name="connsiteX88" fmla="*/ 287486 w 1490380"/>
                    <a:gd name="connsiteY88" fmla="*/ 540322 h 1495138"/>
                    <a:gd name="connsiteX89" fmla="*/ 323158 w 1490380"/>
                    <a:gd name="connsiteY89" fmla="*/ 578513 h 1495138"/>
                    <a:gd name="connsiteX90" fmla="*/ 323158 w 1490380"/>
                    <a:gd name="connsiteY90" fmla="*/ 584543 h 1495138"/>
                    <a:gd name="connsiteX91" fmla="*/ 323158 w 1490380"/>
                    <a:gd name="connsiteY91" fmla="*/ 731276 h 1495138"/>
                    <a:gd name="connsiteX92" fmla="*/ 322757 w 1490380"/>
                    <a:gd name="connsiteY92" fmla="*/ 731276 h 1495138"/>
                    <a:gd name="connsiteX93" fmla="*/ 322757 w 1490380"/>
                    <a:gd name="connsiteY93" fmla="*/ 865948 h 1495138"/>
                    <a:gd name="connsiteX94" fmla="*/ 323158 w 1490380"/>
                    <a:gd name="connsiteY94" fmla="*/ 880018 h 1495138"/>
                    <a:gd name="connsiteX95" fmla="*/ 328769 w 1490380"/>
                    <a:gd name="connsiteY95" fmla="*/ 886049 h 1495138"/>
                    <a:gd name="connsiteX96" fmla="*/ 344000 w 1490380"/>
                    <a:gd name="connsiteY96" fmla="*/ 886049 h 1495138"/>
                    <a:gd name="connsiteX97" fmla="*/ 366045 w 1490380"/>
                    <a:gd name="connsiteY97" fmla="*/ 886049 h 1495138"/>
                    <a:gd name="connsiteX98" fmla="*/ 405325 w 1490380"/>
                    <a:gd name="connsiteY98" fmla="*/ 917003 h 1495138"/>
                    <a:gd name="connsiteX99" fmla="*/ 371255 w 1490380"/>
                    <a:gd name="connsiteY99" fmla="*/ 971676 h 1495138"/>
                    <a:gd name="connsiteX100" fmla="*/ 358429 w 1490380"/>
                    <a:gd name="connsiteY100" fmla="*/ 972480 h 1495138"/>
                    <a:gd name="connsiteX101" fmla="*/ 197303 w 1490380"/>
                    <a:gd name="connsiteY101" fmla="*/ 972480 h 1495138"/>
                    <a:gd name="connsiteX102" fmla="*/ 186481 w 1490380"/>
                    <a:gd name="connsiteY102" fmla="*/ 971676 h 1495138"/>
                    <a:gd name="connsiteX103" fmla="*/ 149606 w 1490380"/>
                    <a:gd name="connsiteY103" fmla="*/ 935897 h 1495138"/>
                    <a:gd name="connsiteX104" fmla="*/ 174056 w 1490380"/>
                    <a:gd name="connsiteY104" fmla="*/ 890069 h 1495138"/>
                    <a:gd name="connsiteX105" fmla="*/ 192493 w 1490380"/>
                    <a:gd name="connsiteY105" fmla="*/ 886049 h 1495138"/>
                    <a:gd name="connsiteX106" fmla="*/ 226963 w 1490380"/>
                    <a:gd name="connsiteY106" fmla="*/ 886049 h 1495138"/>
                    <a:gd name="connsiteX107" fmla="*/ 234979 w 1490380"/>
                    <a:gd name="connsiteY107" fmla="*/ 884843 h 1495138"/>
                    <a:gd name="connsiteX108" fmla="*/ 236582 w 1490380"/>
                    <a:gd name="connsiteY108" fmla="*/ 883234 h 1495138"/>
                    <a:gd name="connsiteX109" fmla="*/ 237384 w 1490380"/>
                    <a:gd name="connsiteY109" fmla="*/ 880018 h 1495138"/>
                    <a:gd name="connsiteX110" fmla="*/ 237384 w 1490380"/>
                    <a:gd name="connsiteY110" fmla="*/ 867556 h 1495138"/>
                    <a:gd name="connsiteX111" fmla="*/ 237384 w 1490380"/>
                    <a:gd name="connsiteY111" fmla="*/ 644844 h 1495138"/>
                    <a:gd name="connsiteX112" fmla="*/ 236582 w 1490380"/>
                    <a:gd name="connsiteY112" fmla="*/ 628764 h 1495138"/>
                    <a:gd name="connsiteX113" fmla="*/ 234979 w 1490380"/>
                    <a:gd name="connsiteY113" fmla="*/ 627156 h 1495138"/>
                    <a:gd name="connsiteX114" fmla="*/ 230169 w 1490380"/>
                    <a:gd name="connsiteY114" fmla="*/ 625950 h 1495138"/>
                    <a:gd name="connsiteX115" fmla="*/ 207724 w 1490380"/>
                    <a:gd name="connsiteY115" fmla="*/ 626352 h 1495138"/>
                    <a:gd name="connsiteX116" fmla="*/ 197303 w 1490380"/>
                    <a:gd name="connsiteY116" fmla="*/ 626352 h 1495138"/>
                    <a:gd name="connsiteX117" fmla="*/ 158023 w 1490380"/>
                    <a:gd name="connsiteY117" fmla="*/ 584543 h 1495138"/>
                    <a:gd name="connsiteX118" fmla="*/ 198505 w 1490380"/>
                    <a:gd name="connsiteY118" fmla="*/ 541126 h 1495138"/>
                    <a:gd name="connsiteX119" fmla="*/ 204918 w 1490380"/>
                    <a:gd name="connsiteY119" fmla="*/ 541126 h 1495138"/>
                    <a:gd name="connsiteX120" fmla="*/ 272255 w 1490380"/>
                    <a:gd name="connsiteY120" fmla="*/ 539116 h 1495138"/>
                    <a:gd name="connsiteX121" fmla="*/ 477504 w 1490380"/>
                    <a:gd name="connsiteY121" fmla="*/ 0 h 1495138"/>
                    <a:gd name="connsiteX122" fmla="*/ 492735 w 1490380"/>
                    <a:gd name="connsiteY122" fmla="*/ 1206 h 1495138"/>
                    <a:gd name="connsiteX123" fmla="*/ 528407 w 1490380"/>
                    <a:gd name="connsiteY123" fmla="*/ 39397 h 1495138"/>
                    <a:gd name="connsiteX124" fmla="*/ 528407 w 1490380"/>
                    <a:gd name="connsiteY124" fmla="*/ 45427 h 1495138"/>
                    <a:gd name="connsiteX125" fmla="*/ 528407 w 1490380"/>
                    <a:gd name="connsiteY125" fmla="*/ 192159 h 1495138"/>
                    <a:gd name="connsiteX126" fmla="*/ 528006 w 1490380"/>
                    <a:gd name="connsiteY126" fmla="*/ 192159 h 1495138"/>
                    <a:gd name="connsiteX127" fmla="*/ 528006 w 1490380"/>
                    <a:gd name="connsiteY127" fmla="*/ 326832 h 1495138"/>
                    <a:gd name="connsiteX128" fmla="*/ 528407 w 1490380"/>
                    <a:gd name="connsiteY128" fmla="*/ 340902 h 1495138"/>
                    <a:gd name="connsiteX129" fmla="*/ 534018 w 1490380"/>
                    <a:gd name="connsiteY129" fmla="*/ 346932 h 1495138"/>
                    <a:gd name="connsiteX130" fmla="*/ 549249 w 1490380"/>
                    <a:gd name="connsiteY130" fmla="*/ 346932 h 1495138"/>
                    <a:gd name="connsiteX131" fmla="*/ 571294 w 1490380"/>
                    <a:gd name="connsiteY131" fmla="*/ 346932 h 1495138"/>
                    <a:gd name="connsiteX132" fmla="*/ 610574 w 1490380"/>
                    <a:gd name="connsiteY132" fmla="*/ 377887 h 1495138"/>
                    <a:gd name="connsiteX133" fmla="*/ 576504 w 1490380"/>
                    <a:gd name="connsiteY133" fmla="*/ 432560 h 1495138"/>
                    <a:gd name="connsiteX134" fmla="*/ 563678 w 1490380"/>
                    <a:gd name="connsiteY134" fmla="*/ 433364 h 1495138"/>
                    <a:gd name="connsiteX135" fmla="*/ 402552 w 1490380"/>
                    <a:gd name="connsiteY135" fmla="*/ 433364 h 1495138"/>
                    <a:gd name="connsiteX136" fmla="*/ 391730 w 1490380"/>
                    <a:gd name="connsiteY136" fmla="*/ 432560 h 1495138"/>
                    <a:gd name="connsiteX137" fmla="*/ 354855 w 1490380"/>
                    <a:gd name="connsiteY137" fmla="*/ 396781 h 1495138"/>
                    <a:gd name="connsiteX138" fmla="*/ 379305 w 1490380"/>
                    <a:gd name="connsiteY138" fmla="*/ 350952 h 1495138"/>
                    <a:gd name="connsiteX139" fmla="*/ 397742 w 1490380"/>
                    <a:gd name="connsiteY139" fmla="*/ 346932 h 1495138"/>
                    <a:gd name="connsiteX140" fmla="*/ 432212 w 1490380"/>
                    <a:gd name="connsiteY140" fmla="*/ 346932 h 1495138"/>
                    <a:gd name="connsiteX141" fmla="*/ 440228 w 1490380"/>
                    <a:gd name="connsiteY141" fmla="*/ 345726 h 1495138"/>
                    <a:gd name="connsiteX142" fmla="*/ 441831 w 1490380"/>
                    <a:gd name="connsiteY142" fmla="*/ 344118 h 1495138"/>
                    <a:gd name="connsiteX143" fmla="*/ 442633 w 1490380"/>
                    <a:gd name="connsiteY143" fmla="*/ 340902 h 1495138"/>
                    <a:gd name="connsiteX144" fmla="*/ 442633 w 1490380"/>
                    <a:gd name="connsiteY144" fmla="*/ 328440 h 1495138"/>
                    <a:gd name="connsiteX145" fmla="*/ 442633 w 1490380"/>
                    <a:gd name="connsiteY145" fmla="*/ 105728 h 1495138"/>
                    <a:gd name="connsiteX146" fmla="*/ 441831 w 1490380"/>
                    <a:gd name="connsiteY146" fmla="*/ 89648 h 1495138"/>
                    <a:gd name="connsiteX147" fmla="*/ 440228 w 1490380"/>
                    <a:gd name="connsiteY147" fmla="*/ 88040 h 1495138"/>
                    <a:gd name="connsiteX148" fmla="*/ 435418 w 1490380"/>
                    <a:gd name="connsiteY148" fmla="*/ 86834 h 1495138"/>
                    <a:gd name="connsiteX149" fmla="*/ 412973 w 1490380"/>
                    <a:gd name="connsiteY149" fmla="*/ 87236 h 1495138"/>
                    <a:gd name="connsiteX150" fmla="*/ 402552 w 1490380"/>
                    <a:gd name="connsiteY150" fmla="*/ 87236 h 1495138"/>
                    <a:gd name="connsiteX151" fmla="*/ 363272 w 1490380"/>
                    <a:gd name="connsiteY151" fmla="*/ 45427 h 1495138"/>
                    <a:gd name="connsiteX152" fmla="*/ 403754 w 1490380"/>
                    <a:gd name="connsiteY152" fmla="*/ 2010 h 1495138"/>
                    <a:gd name="connsiteX153" fmla="*/ 410167 w 1490380"/>
                    <a:gd name="connsiteY153" fmla="*/ 2010 h 1495138"/>
                    <a:gd name="connsiteX154" fmla="*/ 477504 w 1490380"/>
                    <a:gd name="connsiteY154" fmla="*/ 0 h 1495138"/>
                    <a:gd name="connsiteX155" fmla="*/ 123093 w 1490380"/>
                    <a:gd name="connsiteY155" fmla="*/ 0 h 1495138"/>
                    <a:gd name="connsiteX156" fmla="*/ 138324 w 1490380"/>
                    <a:gd name="connsiteY156" fmla="*/ 1206 h 1495138"/>
                    <a:gd name="connsiteX157" fmla="*/ 173997 w 1490380"/>
                    <a:gd name="connsiteY157" fmla="*/ 39397 h 1495138"/>
                    <a:gd name="connsiteX158" fmla="*/ 173997 w 1490380"/>
                    <a:gd name="connsiteY158" fmla="*/ 45427 h 1495138"/>
                    <a:gd name="connsiteX159" fmla="*/ 173997 w 1490380"/>
                    <a:gd name="connsiteY159" fmla="*/ 192159 h 1495138"/>
                    <a:gd name="connsiteX160" fmla="*/ 173596 w 1490380"/>
                    <a:gd name="connsiteY160" fmla="*/ 192159 h 1495138"/>
                    <a:gd name="connsiteX161" fmla="*/ 173596 w 1490380"/>
                    <a:gd name="connsiteY161" fmla="*/ 326832 h 1495138"/>
                    <a:gd name="connsiteX162" fmla="*/ 173997 w 1490380"/>
                    <a:gd name="connsiteY162" fmla="*/ 340902 h 1495138"/>
                    <a:gd name="connsiteX163" fmla="*/ 179608 w 1490380"/>
                    <a:gd name="connsiteY163" fmla="*/ 346932 h 1495138"/>
                    <a:gd name="connsiteX164" fmla="*/ 194839 w 1490380"/>
                    <a:gd name="connsiteY164" fmla="*/ 346932 h 1495138"/>
                    <a:gd name="connsiteX165" fmla="*/ 216884 w 1490380"/>
                    <a:gd name="connsiteY165" fmla="*/ 346932 h 1495138"/>
                    <a:gd name="connsiteX166" fmla="*/ 256164 w 1490380"/>
                    <a:gd name="connsiteY166" fmla="*/ 377887 h 1495138"/>
                    <a:gd name="connsiteX167" fmla="*/ 222094 w 1490380"/>
                    <a:gd name="connsiteY167" fmla="*/ 432560 h 1495138"/>
                    <a:gd name="connsiteX168" fmla="*/ 209268 w 1490380"/>
                    <a:gd name="connsiteY168" fmla="*/ 433364 h 1495138"/>
                    <a:gd name="connsiteX169" fmla="*/ 48141 w 1490380"/>
                    <a:gd name="connsiteY169" fmla="*/ 433364 h 1495138"/>
                    <a:gd name="connsiteX170" fmla="*/ 37319 w 1490380"/>
                    <a:gd name="connsiteY170" fmla="*/ 432560 h 1495138"/>
                    <a:gd name="connsiteX171" fmla="*/ 445 w 1490380"/>
                    <a:gd name="connsiteY171" fmla="*/ 396781 h 1495138"/>
                    <a:gd name="connsiteX172" fmla="*/ 24894 w 1490380"/>
                    <a:gd name="connsiteY172" fmla="*/ 350952 h 1495138"/>
                    <a:gd name="connsiteX173" fmla="*/ 43332 w 1490380"/>
                    <a:gd name="connsiteY173" fmla="*/ 346932 h 1495138"/>
                    <a:gd name="connsiteX174" fmla="*/ 77801 w 1490380"/>
                    <a:gd name="connsiteY174" fmla="*/ 346932 h 1495138"/>
                    <a:gd name="connsiteX175" fmla="*/ 85818 w 1490380"/>
                    <a:gd name="connsiteY175" fmla="*/ 345726 h 1495138"/>
                    <a:gd name="connsiteX176" fmla="*/ 87421 w 1490380"/>
                    <a:gd name="connsiteY176" fmla="*/ 344118 h 1495138"/>
                    <a:gd name="connsiteX177" fmla="*/ 88223 w 1490380"/>
                    <a:gd name="connsiteY177" fmla="*/ 340902 h 1495138"/>
                    <a:gd name="connsiteX178" fmla="*/ 88223 w 1490380"/>
                    <a:gd name="connsiteY178" fmla="*/ 328440 h 1495138"/>
                    <a:gd name="connsiteX179" fmla="*/ 88223 w 1490380"/>
                    <a:gd name="connsiteY179" fmla="*/ 105728 h 1495138"/>
                    <a:gd name="connsiteX180" fmla="*/ 87421 w 1490380"/>
                    <a:gd name="connsiteY180" fmla="*/ 89648 h 1495138"/>
                    <a:gd name="connsiteX181" fmla="*/ 85818 w 1490380"/>
                    <a:gd name="connsiteY181" fmla="*/ 88040 h 1495138"/>
                    <a:gd name="connsiteX182" fmla="*/ 81008 w 1490380"/>
                    <a:gd name="connsiteY182" fmla="*/ 86834 h 1495138"/>
                    <a:gd name="connsiteX183" fmla="*/ 58562 w 1490380"/>
                    <a:gd name="connsiteY183" fmla="*/ 87236 h 1495138"/>
                    <a:gd name="connsiteX184" fmla="*/ 48141 w 1490380"/>
                    <a:gd name="connsiteY184" fmla="*/ 87236 h 1495138"/>
                    <a:gd name="connsiteX185" fmla="*/ 8862 w 1490380"/>
                    <a:gd name="connsiteY185" fmla="*/ 45427 h 1495138"/>
                    <a:gd name="connsiteX186" fmla="*/ 49344 w 1490380"/>
                    <a:gd name="connsiteY186" fmla="*/ 2010 h 1495138"/>
                    <a:gd name="connsiteX187" fmla="*/ 55757 w 1490380"/>
                    <a:gd name="connsiteY187" fmla="*/ 2010 h 1495138"/>
                    <a:gd name="connsiteX188" fmla="*/ 123093 w 1490380"/>
                    <a:gd name="connsiteY18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80018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990169 w 1490380"/>
                    <a:gd name="connsiteY52" fmla="*/ 539116 h 1495138"/>
                    <a:gd name="connsiteX53" fmla="*/ 1005400 w 1490380"/>
                    <a:gd name="connsiteY53" fmla="*/ 540322 h 1495138"/>
                    <a:gd name="connsiteX54" fmla="*/ 1041072 w 1490380"/>
                    <a:gd name="connsiteY54" fmla="*/ 578513 h 1495138"/>
                    <a:gd name="connsiteX55" fmla="*/ 1041072 w 1490380"/>
                    <a:gd name="connsiteY55" fmla="*/ 584543 h 1495138"/>
                    <a:gd name="connsiteX56" fmla="*/ 1041072 w 1490380"/>
                    <a:gd name="connsiteY56" fmla="*/ 731276 h 1495138"/>
                    <a:gd name="connsiteX57" fmla="*/ 1040671 w 1490380"/>
                    <a:gd name="connsiteY57" fmla="*/ 731276 h 1495138"/>
                    <a:gd name="connsiteX58" fmla="*/ 1040671 w 1490380"/>
                    <a:gd name="connsiteY58" fmla="*/ 865948 h 1495138"/>
                    <a:gd name="connsiteX59" fmla="*/ 1041072 w 1490380"/>
                    <a:gd name="connsiteY59" fmla="*/ 880018 h 1495138"/>
                    <a:gd name="connsiteX60" fmla="*/ 1046683 w 1490380"/>
                    <a:gd name="connsiteY60" fmla="*/ 886049 h 1495138"/>
                    <a:gd name="connsiteX61" fmla="*/ 1061914 w 1490380"/>
                    <a:gd name="connsiteY61" fmla="*/ 886049 h 1495138"/>
                    <a:gd name="connsiteX62" fmla="*/ 1083959 w 1490380"/>
                    <a:gd name="connsiteY62" fmla="*/ 886049 h 1495138"/>
                    <a:gd name="connsiteX63" fmla="*/ 1123238 w 1490380"/>
                    <a:gd name="connsiteY63" fmla="*/ 917003 h 1495138"/>
                    <a:gd name="connsiteX64" fmla="*/ 1089169 w 1490380"/>
                    <a:gd name="connsiteY64" fmla="*/ 971676 h 1495138"/>
                    <a:gd name="connsiteX65" fmla="*/ 1076343 w 1490380"/>
                    <a:gd name="connsiteY65" fmla="*/ 972480 h 1495138"/>
                    <a:gd name="connsiteX66" fmla="*/ 915217 w 1490380"/>
                    <a:gd name="connsiteY66" fmla="*/ 972480 h 1495138"/>
                    <a:gd name="connsiteX67" fmla="*/ 904395 w 1490380"/>
                    <a:gd name="connsiteY67" fmla="*/ 971676 h 1495138"/>
                    <a:gd name="connsiteX68" fmla="*/ 867520 w 1490380"/>
                    <a:gd name="connsiteY68" fmla="*/ 935897 h 1495138"/>
                    <a:gd name="connsiteX69" fmla="*/ 891970 w 1490380"/>
                    <a:gd name="connsiteY69" fmla="*/ 890069 h 1495138"/>
                    <a:gd name="connsiteX70" fmla="*/ 910407 w 1490380"/>
                    <a:gd name="connsiteY70" fmla="*/ 886049 h 1495138"/>
                    <a:gd name="connsiteX71" fmla="*/ 944877 w 1490380"/>
                    <a:gd name="connsiteY71" fmla="*/ 886049 h 1495138"/>
                    <a:gd name="connsiteX72" fmla="*/ 952893 w 1490380"/>
                    <a:gd name="connsiteY72" fmla="*/ 884843 h 1495138"/>
                    <a:gd name="connsiteX73" fmla="*/ 954496 w 1490380"/>
                    <a:gd name="connsiteY73" fmla="*/ 883234 h 1495138"/>
                    <a:gd name="connsiteX74" fmla="*/ 955298 w 1490380"/>
                    <a:gd name="connsiteY74" fmla="*/ 880018 h 1495138"/>
                    <a:gd name="connsiteX75" fmla="*/ 955298 w 1490380"/>
                    <a:gd name="connsiteY75" fmla="*/ 867556 h 1495138"/>
                    <a:gd name="connsiteX76" fmla="*/ 955298 w 1490380"/>
                    <a:gd name="connsiteY76" fmla="*/ 644844 h 1495138"/>
                    <a:gd name="connsiteX77" fmla="*/ 954496 w 1490380"/>
                    <a:gd name="connsiteY77" fmla="*/ 628764 h 1495138"/>
                    <a:gd name="connsiteX78" fmla="*/ 952893 w 1490380"/>
                    <a:gd name="connsiteY78" fmla="*/ 627156 h 1495138"/>
                    <a:gd name="connsiteX79" fmla="*/ 948083 w 1490380"/>
                    <a:gd name="connsiteY79" fmla="*/ 625950 h 1495138"/>
                    <a:gd name="connsiteX80" fmla="*/ 925638 w 1490380"/>
                    <a:gd name="connsiteY80" fmla="*/ 626352 h 1495138"/>
                    <a:gd name="connsiteX81" fmla="*/ 915217 w 1490380"/>
                    <a:gd name="connsiteY81" fmla="*/ 626352 h 1495138"/>
                    <a:gd name="connsiteX82" fmla="*/ 875937 w 1490380"/>
                    <a:gd name="connsiteY82" fmla="*/ 584543 h 1495138"/>
                    <a:gd name="connsiteX83" fmla="*/ 916419 w 1490380"/>
                    <a:gd name="connsiteY83" fmla="*/ 541126 h 1495138"/>
                    <a:gd name="connsiteX84" fmla="*/ 922832 w 1490380"/>
                    <a:gd name="connsiteY84" fmla="*/ 541126 h 1495138"/>
                    <a:gd name="connsiteX85" fmla="*/ 990169 w 1490380"/>
                    <a:gd name="connsiteY85" fmla="*/ 539116 h 1495138"/>
                    <a:gd name="connsiteX86" fmla="*/ 272255 w 1490380"/>
                    <a:gd name="connsiteY86" fmla="*/ 539116 h 1495138"/>
                    <a:gd name="connsiteX87" fmla="*/ 287486 w 1490380"/>
                    <a:gd name="connsiteY87" fmla="*/ 540322 h 1495138"/>
                    <a:gd name="connsiteX88" fmla="*/ 323158 w 1490380"/>
                    <a:gd name="connsiteY88" fmla="*/ 578513 h 1495138"/>
                    <a:gd name="connsiteX89" fmla="*/ 323158 w 1490380"/>
                    <a:gd name="connsiteY89" fmla="*/ 584543 h 1495138"/>
                    <a:gd name="connsiteX90" fmla="*/ 323158 w 1490380"/>
                    <a:gd name="connsiteY90" fmla="*/ 731276 h 1495138"/>
                    <a:gd name="connsiteX91" fmla="*/ 322757 w 1490380"/>
                    <a:gd name="connsiteY91" fmla="*/ 731276 h 1495138"/>
                    <a:gd name="connsiteX92" fmla="*/ 322757 w 1490380"/>
                    <a:gd name="connsiteY92" fmla="*/ 865948 h 1495138"/>
                    <a:gd name="connsiteX93" fmla="*/ 323158 w 1490380"/>
                    <a:gd name="connsiteY93" fmla="*/ 880018 h 1495138"/>
                    <a:gd name="connsiteX94" fmla="*/ 328769 w 1490380"/>
                    <a:gd name="connsiteY94" fmla="*/ 886049 h 1495138"/>
                    <a:gd name="connsiteX95" fmla="*/ 344000 w 1490380"/>
                    <a:gd name="connsiteY95" fmla="*/ 886049 h 1495138"/>
                    <a:gd name="connsiteX96" fmla="*/ 366045 w 1490380"/>
                    <a:gd name="connsiteY96" fmla="*/ 886049 h 1495138"/>
                    <a:gd name="connsiteX97" fmla="*/ 405325 w 1490380"/>
                    <a:gd name="connsiteY97" fmla="*/ 917003 h 1495138"/>
                    <a:gd name="connsiteX98" fmla="*/ 371255 w 1490380"/>
                    <a:gd name="connsiteY98" fmla="*/ 971676 h 1495138"/>
                    <a:gd name="connsiteX99" fmla="*/ 358429 w 1490380"/>
                    <a:gd name="connsiteY99" fmla="*/ 972480 h 1495138"/>
                    <a:gd name="connsiteX100" fmla="*/ 197303 w 1490380"/>
                    <a:gd name="connsiteY100" fmla="*/ 972480 h 1495138"/>
                    <a:gd name="connsiteX101" fmla="*/ 186481 w 1490380"/>
                    <a:gd name="connsiteY101" fmla="*/ 971676 h 1495138"/>
                    <a:gd name="connsiteX102" fmla="*/ 149606 w 1490380"/>
                    <a:gd name="connsiteY102" fmla="*/ 935897 h 1495138"/>
                    <a:gd name="connsiteX103" fmla="*/ 174056 w 1490380"/>
                    <a:gd name="connsiteY103" fmla="*/ 890069 h 1495138"/>
                    <a:gd name="connsiteX104" fmla="*/ 192493 w 1490380"/>
                    <a:gd name="connsiteY104" fmla="*/ 886049 h 1495138"/>
                    <a:gd name="connsiteX105" fmla="*/ 226963 w 1490380"/>
                    <a:gd name="connsiteY105" fmla="*/ 886049 h 1495138"/>
                    <a:gd name="connsiteX106" fmla="*/ 234979 w 1490380"/>
                    <a:gd name="connsiteY106" fmla="*/ 884843 h 1495138"/>
                    <a:gd name="connsiteX107" fmla="*/ 236582 w 1490380"/>
                    <a:gd name="connsiteY107" fmla="*/ 883234 h 1495138"/>
                    <a:gd name="connsiteX108" fmla="*/ 237384 w 1490380"/>
                    <a:gd name="connsiteY108" fmla="*/ 880018 h 1495138"/>
                    <a:gd name="connsiteX109" fmla="*/ 237384 w 1490380"/>
                    <a:gd name="connsiteY109" fmla="*/ 867556 h 1495138"/>
                    <a:gd name="connsiteX110" fmla="*/ 237384 w 1490380"/>
                    <a:gd name="connsiteY110" fmla="*/ 644844 h 1495138"/>
                    <a:gd name="connsiteX111" fmla="*/ 236582 w 1490380"/>
                    <a:gd name="connsiteY111" fmla="*/ 628764 h 1495138"/>
                    <a:gd name="connsiteX112" fmla="*/ 234979 w 1490380"/>
                    <a:gd name="connsiteY112" fmla="*/ 627156 h 1495138"/>
                    <a:gd name="connsiteX113" fmla="*/ 230169 w 1490380"/>
                    <a:gd name="connsiteY113" fmla="*/ 625950 h 1495138"/>
                    <a:gd name="connsiteX114" fmla="*/ 207724 w 1490380"/>
                    <a:gd name="connsiteY114" fmla="*/ 626352 h 1495138"/>
                    <a:gd name="connsiteX115" fmla="*/ 197303 w 1490380"/>
                    <a:gd name="connsiteY115" fmla="*/ 626352 h 1495138"/>
                    <a:gd name="connsiteX116" fmla="*/ 158023 w 1490380"/>
                    <a:gd name="connsiteY116" fmla="*/ 584543 h 1495138"/>
                    <a:gd name="connsiteX117" fmla="*/ 198505 w 1490380"/>
                    <a:gd name="connsiteY117" fmla="*/ 541126 h 1495138"/>
                    <a:gd name="connsiteX118" fmla="*/ 204918 w 1490380"/>
                    <a:gd name="connsiteY118" fmla="*/ 541126 h 1495138"/>
                    <a:gd name="connsiteX119" fmla="*/ 272255 w 1490380"/>
                    <a:gd name="connsiteY119" fmla="*/ 539116 h 1495138"/>
                    <a:gd name="connsiteX120" fmla="*/ 477504 w 1490380"/>
                    <a:gd name="connsiteY120" fmla="*/ 0 h 1495138"/>
                    <a:gd name="connsiteX121" fmla="*/ 492735 w 1490380"/>
                    <a:gd name="connsiteY121" fmla="*/ 1206 h 1495138"/>
                    <a:gd name="connsiteX122" fmla="*/ 528407 w 1490380"/>
                    <a:gd name="connsiteY122" fmla="*/ 39397 h 1495138"/>
                    <a:gd name="connsiteX123" fmla="*/ 528407 w 1490380"/>
                    <a:gd name="connsiteY123" fmla="*/ 45427 h 1495138"/>
                    <a:gd name="connsiteX124" fmla="*/ 528407 w 1490380"/>
                    <a:gd name="connsiteY124" fmla="*/ 192159 h 1495138"/>
                    <a:gd name="connsiteX125" fmla="*/ 528006 w 1490380"/>
                    <a:gd name="connsiteY125" fmla="*/ 192159 h 1495138"/>
                    <a:gd name="connsiteX126" fmla="*/ 528006 w 1490380"/>
                    <a:gd name="connsiteY126" fmla="*/ 326832 h 1495138"/>
                    <a:gd name="connsiteX127" fmla="*/ 528407 w 1490380"/>
                    <a:gd name="connsiteY127" fmla="*/ 340902 h 1495138"/>
                    <a:gd name="connsiteX128" fmla="*/ 534018 w 1490380"/>
                    <a:gd name="connsiteY128" fmla="*/ 346932 h 1495138"/>
                    <a:gd name="connsiteX129" fmla="*/ 549249 w 1490380"/>
                    <a:gd name="connsiteY129" fmla="*/ 346932 h 1495138"/>
                    <a:gd name="connsiteX130" fmla="*/ 571294 w 1490380"/>
                    <a:gd name="connsiteY130" fmla="*/ 346932 h 1495138"/>
                    <a:gd name="connsiteX131" fmla="*/ 610574 w 1490380"/>
                    <a:gd name="connsiteY131" fmla="*/ 377887 h 1495138"/>
                    <a:gd name="connsiteX132" fmla="*/ 576504 w 1490380"/>
                    <a:gd name="connsiteY132" fmla="*/ 432560 h 1495138"/>
                    <a:gd name="connsiteX133" fmla="*/ 563678 w 1490380"/>
                    <a:gd name="connsiteY133" fmla="*/ 433364 h 1495138"/>
                    <a:gd name="connsiteX134" fmla="*/ 402552 w 1490380"/>
                    <a:gd name="connsiteY134" fmla="*/ 433364 h 1495138"/>
                    <a:gd name="connsiteX135" fmla="*/ 391730 w 1490380"/>
                    <a:gd name="connsiteY135" fmla="*/ 432560 h 1495138"/>
                    <a:gd name="connsiteX136" fmla="*/ 354855 w 1490380"/>
                    <a:gd name="connsiteY136" fmla="*/ 396781 h 1495138"/>
                    <a:gd name="connsiteX137" fmla="*/ 379305 w 1490380"/>
                    <a:gd name="connsiteY137" fmla="*/ 350952 h 1495138"/>
                    <a:gd name="connsiteX138" fmla="*/ 397742 w 1490380"/>
                    <a:gd name="connsiteY138" fmla="*/ 346932 h 1495138"/>
                    <a:gd name="connsiteX139" fmla="*/ 432212 w 1490380"/>
                    <a:gd name="connsiteY139" fmla="*/ 346932 h 1495138"/>
                    <a:gd name="connsiteX140" fmla="*/ 440228 w 1490380"/>
                    <a:gd name="connsiteY140" fmla="*/ 345726 h 1495138"/>
                    <a:gd name="connsiteX141" fmla="*/ 441831 w 1490380"/>
                    <a:gd name="connsiteY141" fmla="*/ 344118 h 1495138"/>
                    <a:gd name="connsiteX142" fmla="*/ 442633 w 1490380"/>
                    <a:gd name="connsiteY142" fmla="*/ 340902 h 1495138"/>
                    <a:gd name="connsiteX143" fmla="*/ 442633 w 1490380"/>
                    <a:gd name="connsiteY143" fmla="*/ 328440 h 1495138"/>
                    <a:gd name="connsiteX144" fmla="*/ 442633 w 1490380"/>
                    <a:gd name="connsiteY144" fmla="*/ 105728 h 1495138"/>
                    <a:gd name="connsiteX145" fmla="*/ 441831 w 1490380"/>
                    <a:gd name="connsiteY145" fmla="*/ 89648 h 1495138"/>
                    <a:gd name="connsiteX146" fmla="*/ 440228 w 1490380"/>
                    <a:gd name="connsiteY146" fmla="*/ 88040 h 1495138"/>
                    <a:gd name="connsiteX147" fmla="*/ 435418 w 1490380"/>
                    <a:gd name="connsiteY147" fmla="*/ 86834 h 1495138"/>
                    <a:gd name="connsiteX148" fmla="*/ 412973 w 1490380"/>
                    <a:gd name="connsiteY148" fmla="*/ 87236 h 1495138"/>
                    <a:gd name="connsiteX149" fmla="*/ 402552 w 1490380"/>
                    <a:gd name="connsiteY149" fmla="*/ 87236 h 1495138"/>
                    <a:gd name="connsiteX150" fmla="*/ 363272 w 1490380"/>
                    <a:gd name="connsiteY150" fmla="*/ 45427 h 1495138"/>
                    <a:gd name="connsiteX151" fmla="*/ 403754 w 1490380"/>
                    <a:gd name="connsiteY151" fmla="*/ 2010 h 1495138"/>
                    <a:gd name="connsiteX152" fmla="*/ 410167 w 1490380"/>
                    <a:gd name="connsiteY152" fmla="*/ 2010 h 1495138"/>
                    <a:gd name="connsiteX153" fmla="*/ 477504 w 1490380"/>
                    <a:gd name="connsiteY153" fmla="*/ 0 h 1495138"/>
                    <a:gd name="connsiteX154" fmla="*/ 123093 w 1490380"/>
                    <a:gd name="connsiteY154" fmla="*/ 0 h 1495138"/>
                    <a:gd name="connsiteX155" fmla="*/ 138324 w 1490380"/>
                    <a:gd name="connsiteY155" fmla="*/ 1206 h 1495138"/>
                    <a:gd name="connsiteX156" fmla="*/ 173997 w 1490380"/>
                    <a:gd name="connsiteY156" fmla="*/ 39397 h 1495138"/>
                    <a:gd name="connsiteX157" fmla="*/ 173997 w 1490380"/>
                    <a:gd name="connsiteY157" fmla="*/ 45427 h 1495138"/>
                    <a:gd name="connsiteX158" fmla="*/ 173997 w 1490380"/>
                    <a:gd name="connsiteY158" fmla="*/ 192159 h 1495138"/>
                    <a:gd name="connsiteX159" fmla="*/ 173596 w 1490380"/>
                    <a:gd name="connsiteY159" fmla="*/ 192159 h 1495138"/>
                    <a:gd name="connsiteX160" fmla="*/ 173596 w 1490380"/>
                    <a:gd name="connsiteY160" fmla="*/ 326832 h 1495138"/>
                    <a:gd name="connsiteX161" fmla="*/ 173997 w 1490380"/>
                    <a:gd name="connsiteY161" fmla="*/ 340902 h 1495138"/>
                    <a:gd name="connsiteX162" fmla="*/ 179608 w 1490380"/>
                    <a:gd name="connsiteY162" fmla="*/ 346932 h 1495138"/>
                    <a:gd name="connsiteX163" fmla="*/ 194839 w 1490380"/>
                    <a:gd name="connsiteY163" fmla="*/ 346932 h 1495138"/>
                    <a:gd name="connsiteX164" fmla="*/ 216884 w 1490380"/>
                    <a:gd name="connsiteY164" fmla="*/ 346932 h 1495138"/>
                    <a:gd name="connsiteX165" fmla="*/ 256164 w 1490380"/>
                    <a:gd name="connsiteY165" fmla="*/ 377887 h 1495138"/>
                    <a:gd name="connsiteX166" fmla="*/ 222094 w 1490380"/>
                    <a:gd name="connsiteY166" fmla="*/ 432560 h 1495138"/>
                    <a:gd name="connsiteX167" fmla="*/ 209268 w 1490380"/>
                    <a:gd name="connsiteY167" fmla="*/ 433364 h 1495138"/>
                    <a:gd name="connsiteX168" fmla="*/ 48141 w 1490380"/>
                    <a:gd name="connsiteY168" fmla="*/ 433364 h 1495138"/>
                    <a:gd name="connsiteX169" fmla="*/ 37319 w 1490380"/>
                    <a:gd name="connsiteY169" fmla="*/ 432560 h 1495138"/>
                    <a:gd name="connsiteX170" fmla="*/ 445 w 1490380"/>
                    <a:gd name="connsiteY170" fmla="*/ 396781 h 1495138"/>
                    <a:gd name="connsiteX171" fmla="*/ 24894 w 1490380"/>
                    <a:gd name="connsiteY171" fmla="*/ 350952 h 1495138"/>
                    <a:gd name="connsiteX172" fmla="*/ 43332 w 1490380"/>
                    <a:gd name="connsiteY172" fmla="*/ 346932 h 1495138"/>
                    <a:gd name="connsiteX173" fmla="*/ 77801 w 1490380"/>
                    <a:gd name="connsiteY173" fmla="*/ 346932 h 1495138"/>
                    <a:gd name="connsiteX174" fmla="*/ 85818 w 1490380"/>
                    <a:gd name="connsiteY174" fmla="*/ 345726 h 1495138"/>
                    <a:gd name="connsiteX175" fmla="*/ 87421 w 1490380"/>
                    <a:gd name="connsiteY175" fmla="*/ 344118 h 1495138"/>
                    <a:gd name="connsiteX176" fmla="*/ 88223 w 1490380"/>
                    <a:gd name="connsiteY176" fmla="*/ 340902 h 1495138"/>
                    <a:gd name="connsiteX177" fmla="*/ 88223 w 1490380"/>
                    <a:gd name="connsiteY177" fmla="*/ 328440 h 1495138"/>
                    <a:gd name="connsiteX178" fmla="*/ 88223 w 1490380"/>
                    <a:gd name="connsiteY178" fmla="*/ 105728 h 1495138"/>
                    <a:gd name="connsiteX179" fmla="*/ 87421 w 1490380"/>
                    <a:gd name="connsiteY179" fmla="*/ 89648 h 1495138"/>
                    <a:gd name="connsiteX180" fmla="*/ 85818 w 1490380"/>
                    <a:gd name="connsiteY180" fmla="*/ 88040 h 1495138"/>
                    <a:gd name="connsiteX181" fmla="*/ 81008 w 1490380"/>
                    <a:gd name="connsiteY181" fmla="*/ 86834 h 1495138"/>
                    <a:gd name="connsiteX182" fmla="*/ 58562 w 1490380"/>
                    <a:gd name="connsiteY182" fmla="*/ 87236 h 1495138"/>
                    <a:gd name="connsiteX183" fmla="*/ 48141 w 1490380"/>
                    <a:gd name="connsiteY183" fmla="*/ 87236 h 1495138"/>
                    <a:gd name="connsiteX184" fmla="*/ 8862 w 1490380"/>
                    <a:gd name="connsiteY184" fmla="*/ 45427 h 1495138"/>
                    <a:gd name="connsiteX185" fmla="*/ 49344 w 1490380"/>
                    <a:gd name="connsiteY185" fmla="*/ 2010 h 1495138"/>
                    <a:gd name="connsiteX186" fmla="*/ 55757 w 1490380"/>
                    <a:gd name="connsiteY186" fmla="*/ 2010 h 1495138"/>
                    <a:gd name="connsiteX187" fmla="*/ 123093 w 1490380"/>
                    <a:gd name="connsiteY18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883234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990169 w 1490380"/>
                    <a:gd name="connsiteY51" fmla="*/ 539116 h 1495138"/>
                    <a:gd name="connsiteX52" fmla="*/ 1005400 w 1490380"/>
                    <a:gd name="connsiteY52" fmla="*/ 540322 h 1495138"/>
                    <a:gd name="connsiteX53" fmla="*/ 1041072 w 1490380"/>
                    <a:gd name="connsiteY53" fmla="*/ 578513 h 1495138"/>
                    <a:gd name="connsiteX54" fmla="*/ 1041072 w 1490380"/>
                    <a:gd name="connsiteY54" fmla="*/ 584543 h 1495138"/>
                    <a:gd name="connsiteX55" fmla="*/ 1041072 w 1490380"/>
                    <a:gd name="connsiteY55" fmla="*/ 731276 h 1495138"/>
                    <a:gd name="connsiteX56" fmla="*/ 1040671 w 1490380"/>
                    <a:gd name="connsiteY56" fmla="*/ 731276 h 1495138"/>
                    <a:gd name="connsiteX57" fmla="*/ 1040671 w 1490380"/>
                    <a:gd name="connsiteY57" fmla="*/ 865948 h 1495138"/>
                    <a:gd name="connsiteX58" fmla="*/ 1041072 w 1490380"/>
                    <a:gd name="connsiteY58" fmla="*/ 880018 h 1495138"/>
                    <a:gd name="connsiteX59" fmla="*/ 1046683 w 1490380"/>
                    <a:gd name="connsiteY59" fmla="*/ 886049 h 1495138"/>
                    <a:gd name="connsiteX60" fmla="*/ 1061914 w 1490380"/>
                    <a:gd name="connsiteY60" fmla="*/ 886049 h 1495138"/>
                    <a:gd name="connsiteX61" fmla="*/ 1083959 w 1490380"/>
                    <a:gd name="connsiteY61" fmla="*/ 886049 h 1495138"/>
                    <a:gd name="connsiteX62" fmla="*/ 1123238 w 1490380"/>
                    <a:gd name="connsiteY62" fmla="*/ 917003 h 1495138"/>
                    <a:gd name="connsiteX63" fmla="*/ 1089169 w 1490380"/>
                    <a:gd name="connsiteY63" fmla="*/ 971676 h 1495138"/>
                    <a:gd name="connsiteX64" fmla="*/ 1076343 w 1490380"/>
                    <a:gd name="connsiteY64" fmla="*/ 972480 h 1495138"/>
                    <a:gd name="connsiteX65" fmla="*/ 915217 w 1490380"/>
                    <a:gd name="connsiteY65" fmla="*/ 972480 h 1495138"/>
                    <a:gd name="connsiteX66" fmla="*/ 904395 w 1490380"/>
                    <a:gd name="connsiteY66" fmla="*/ 971676 h 1495138"/>
                    <a:gd name="connsiteX67" fmla="*/ 867520 w 1490380"/>
                    <a:gd name="connsiteY67" fmla="*/ 935897 h 1495138"/>
                    <a:gd name="connsiteX68" fmla="*/ 891970 w 1490380"/>
                    <a:gd name="connsiteY68" fmla="*/ 890069 h 1495138"/>
                    <a:gd name="connsiteX69" fmla="*/ 910407 w 1490380"/>
                    <a:gd name="connsiteY69" fmla="*/ 886049 h 1495138"/>
                    <a:gd name="connsiteX70" fmla="*/ 944877 w 1490380"/>
                    <a:gd name="connsiteY70" fmla="*/ 886049 h 1495138"/>
                    <a:gd name="connsiteX71" fmla="*/ 952893 w 1490380"/>
                    <a:gd name="connsiteY71" fmla="*/ 884843 h 1495138"/>
                    <a:gd name="connsiteX72" fmla="*/ 954496 w 1490380"/>
                    <a:gd name="connsiteY72" fmla="*/ 883234 h 1495138"/>
                    <a:gd name="connsiteX73" fmla="*/ 955298 w 1490380"/>
                    <a:gd name="connsiteY73" fmla="*/ 880018 h 1495138"/>
                    <a:gd name="connsiteX74" fmla="*/ 955298 w 1490380"/>
                    <a:gd name="connsiteY74" fmla="*/ 867556 h 1495138"/>
                    <a:gd name="connsiteX75" fmla="*/ 955298 w 1490380"/>
                    <a:gd name="connsiteY75" fmla="*/ 644844 h 1495138"/>
                    <a:gd name="connsiteX76" fmla="*/ 954496 w 1490380"/>
                    <a:gd name="connsiteY76" fmla="*/ 628764 h 1495138"/>
                    <a:gd name="connsiteX77" fmla="*/ 952893 w 1490380"/>
                    <a:gd name="connsiteY77" fmla="*/ 627156 h 1495138"/>
                    <a:gd name="connsiteX78" fmla="*/ 948083 w 1490380"/>
                    <a:gd name="connsiteY78" fmla="*/ 625950 h 1495138"/>
                    <a:gd name="connsiteX79" fmla="*/ 925638 w 1490380"/>
                    <a:gd name="connsiteY79" fmla="*/ 626352 h 1495138"/>
                    <a:gd name="connsiteX80" fmla="*/ 915217 w 1490380"/>
                    <a:gd name="connsiteY80" fmla="*/ 626352 h 1495138"/>
                    <a:gd name="connsiteX81" fmla="*/ 875937 w 1490380"/>
                    <a:gd name="connsiteY81" fmla="*/ 584543 h 1495138"/>
                    <a:gd name="connsiteX82" fmla="*/ 916419 w 1490380"/>
                    <a:gd name="connsiteY82" fmla="*/ 541126 h 1495138"/>
                    <a:gd name="connsiteX83" fmla="*/ 922832 w 1490380"/>
                    <a:gd name="connsiteY83" fmla="*/ 541126 h 1495138"/>
                    <a:gd name="connsiteX84" fmla="*/ 990169 w 1490380"/>
                    <a:gd name="connsiteY84" fmla="*/ 539116 h 1495138"/>
                    <a:gd name="connsiteX85" fmla="*/ 272255 w 1490380"/>
                    <a:gd name="connsiteY85" fmla="*/ 539116 h 1495138"/>
                    <a:gd name="connsiteX86" fmla="*/ 287486 w 1490380"/>
                    <a:gd name="connsiteY86" fmla="*/ 540322 h 1495138"/>
                    <a:gd name="connsiteX87" fmla="*/ 323158 w 1490380"/>
                    <a:gd name="connsiteY87" fmla="*/ 578513 h 1495138"/>
                    <a:gd name="connsiteX88" fmla="*/ 323158 w 1490380"/>
                    <a:gd name="connsiteY88" fmla="*/ 584543 h 1495138"/>
                    <a:gd name="connsiteX89" fmla="*/ 323158 w 1490380"/>
                    <a:gd name="connsiteY89" fmla="*/ 731276 h 1495138"/>
                    <a:gd name="connsiteX90" fmla="*/ 322757 w 1490380"/>
                    <a:gd name="connsiteY90" fmla="*/ 731276 h 1495138"/>
                    <a:gd name="connsiteX91" fmla="*/ 322757 w 1490380"/>
                    <a:gd name="connsiteY91" fmla="*/ 865948 h 1495138"/>
                    <a:gd name="connsiteX92" fmla="*/ 323158 w 1490380"/>
                    <a:gd name="connsiteY92" fmla="*/ 880018 h 1495138"/>
                    <a:gd name="connsiteX93" fmla="*/ 328769 w 1490380"/>
                    <a:gd name="connsiteY93" fmla="*/ 886049 h 1495138"/>
                    <a:gd name="connsiteX94" fmla="*/ 344000 w 1490380"/>
                    <a:gd name="connsiteY94" fmla="*/ 886049 h 1495138"/>
                    <a:gd name="connsiteX95" fmla="*/ 366045 w 1490380"/>
                    <a:gd name="connsiteY95" fmla="*/ 886049 h 1495138"/>
                    <a:gd name="connsiteX96" fmla="*/ 405325 w 1490380"/>
                    <a:gd name="connsiteY96" fmla="*/ 917003 h 1495138"/>
                    <a:gd name="connsiteX97" fmla="*/ 371255 w 1490380"/>
                    <a:gd name="connsiteY97" fmla="*/ 971676 h 1495138"/>
                    <a:gd name="connsiteX98" fmla="*/ 358429 w 1490380"/>
                    <a:gd name="connsiteY98" fmla="*/ 972480 h 1495138"/>
                    <a:gd name="connsiteX99" fmla="*/ 197303 w 1490380"/>
                    <a:gd name="connsiteY99" fmla="*/ 972480 h 1495138"/>
                    <a:gd name="connsiteX100" fmla="*/ 186481 w 1490380"/>
                    <a:gd name="connsiteY100" fmla="*/ 971676 h 1495138"/>
                    <a:gd name="connsiteX101" fmla="*/ 149606 w 1490380"/>
                    <a:gd name="connsiteY101" fmla="*/ 935897 h 1495138"/>
                    <a:gd name="connsiteX102" fmla="*/ 174056 w 1490380"/>
                    <a:gd name="connsiteY102" fmla="*/ 890069 h 1495138"/>
                    <a:gd name="connsiteX103" fmla="*/ 192493 w 1490380"/>
                    <a:gd name="connsiteY103" fmla="*/ 886049 h 1495138"/>
                    <a:gd name="connsiteX104" fmla="*/ 226963 w 1490380"/>
                    <a:gd name="connsiteY104" fmla="*/ 886049 h 1495138"/>
                    <a:gd name="connsiteX105" fmla="*/ 234979 w 1490380"/>
                    <a:gd name="connsiteY105" fmla="*/ 884843 h 1495138"/>
                    <a:gd name="connsiteX106" fmla="*/ 236582 w 1490380"/>
                    <a:gd name="connsiteY106" fmla="*/ 883234 h 1495138"/>
                    <a:gd name="connsiteX107" fmla="*/ 237384 w 1490380"/>
                    <a:gd name="connsiteY107" fmla="*/ 880018 h 1495138"/>
                    <a:gd name="connsiteX108" fmla="*/ 237384 w 1490380"/>
                    <a:gd name="connsiteY108" fmla="*/ 867556 h 1495138"/>
                    <a:gd name="connsiteX109" fmla="*/ 237384 w 1490380"/>
                    <a:gd name="connsiteY109" fmla="*/ 644844 h 1495138"/>
                    <a:gd name="connsiteX110" fmla="*/ 236582 w 1490380"/>
                    <a:gd name="connsiteY110" fmla="*/ 628764 h 1495138"/>
                    <a:gd name="connsiteX111" fmla="*/ 234979 w 1490380"/>
                    <a:gd name="connsiteY111" fmla="*/ 627156 h 1495138"/>
                    <a:gd name="connsiteX112" fmla="*/ 230169 w 1490380"/>
                    <a:gd name="connsiteY112" fmla="*/ 625950 h 1495138"/>
                    <a:gd name="connsiteX113" fmla="*/ 207724 w 1490380"/>
                    <a:gd name="connsiteY113" fmla="*/ 626352 h 1495138"/>
                    <a:gd name="connsiteX114" fmla="*/ 197303 w 1490380"/>
                    <a:gd name="connsiteY114" fmla="*/ 626352 h 1495138"/>
                    <a:gd name="connsiteX115" fmla="*/ 158023 w 1490380"/>
                    <a:gd name="connsiteY115" fmla="*/ 584543 h 1495138"/>
                    <a:gd name="connsiteX116" fmla="*/ 198505 w 1490380"/>
                    <a:gd name="connsiteY116" fmla="*/ 541126 h 1495138"/>
                    <a:gd name="connsiteX117" fmla="*/ 204918 w 1490380"/>
                    <a:gd name="connsiteY117" fmla="*/ 541126 h 1495138"/>
                    <a:gd name="connsiteX118" fmla="*/ 272255 w 1490380"/>
                    <a:gd name="connsiteY118" fmla="*/ 539116 h 1495138"/>
                    <a:gd name="connsiteX119" fmla="*/ 477504 w 1490380"/>
                    <a:gd name="connsiteY119" fmla="*/ 0 h 1495138"/>
                    <a:gd name="connsiteX120" fmla="*/ 492735 w 1490380"/>
                    <a:gd name="connsiteY120" fmla="*/ 1206 h 1495138"/>
                    <a:gd name="connsiteX121" fmla="*/ 528407 w 1490380"/>
                    <a:gd name="connsiteY121" fmla="*/ 39397 h 1495138"/>
                    <a:gd name="connsiteX122" fmla="*/ 528407 w 1490380"/>
                    <a:gd name="connsiteY122" fmla="*/ 45427 h 1495138"/>
                    <a:gd name="connsiteX123" fmla="*/ 528407 w 1490380"/>
                    <a:gd name="connsiteY123" fmla="*/ 192159 h 1495138"/>
                    <a:gd name="connsiteX124" fmla="*/ 528006 w 1490380"/>
                    <a:gd name="connsiteY124" fmla="*/ 192159 h 1495138"/>
                    <a:gd name="connsiteX125" fmla="*/ 528006 w 1490380"/>
                    <a:gd name="connsiteY125" fmla="*/ 326832 h 1495138"/>
                    <a:gd name="connsiteX126" fmla="*/ 528407 w 1490380"/>
                    <a:gd name="connsiteY126" fmla="*/ 340902 h 1495138"/>
                    <a:gd name="connsiteX127" fmla="*/ 534018 w 1490380"/>
                    <a:gd name="connsiteY127" fmla="*/ 346932 h 1495138"/>
                    <a:gd name="connsiteX128" fmla="*/ 549249 w 1490380"/>
                    <a:gd name="connsiteY128" fmla="*/ 346932 h 1495138"/>
                    <a:gd name="connsiteX129" fmla="*/ 571294 w 1490380"/>
                    <a:gd name="connsiteY129" fmla="*/ 346932 h 1495138"/>
                    <a:gd name="connsiteX130" fmla="*/ 610574 w 1490380"/>
                    <a:gd name="connsiteY130" fmla="*/ 377887 h 1495138"/>
                    <a:gd name="connsiteX131" fmla="*/ 576504 w 1490380"/>
                    <a:gd name="connsiteY131" fmla="*/ 432560 h 1495138"/>
                    <a:gd name="connsiteX132" fmla="*/ 563678 w 1490380"/>
                    <a:gd name="connsiteY132" fmla="*/ 433364 h 1495138"/>
                    <a:gd name="connsiteX133" fmla="*/ 402552 w 1490380"/>
                    <a:gd name="connsiteY133" fmla="*/ 433364 h 1495138"/>
                    <a:gd name="connsiteX134" fmla="*/ 391730 w 1490380"/>
                    <a:gd name="connsiteY134" fmla="*/ 432560 h 1495138"/>
                    <a:gd name="connsiteX135" fmla="*/ 354855 w 1490380"/>
                    <a:gd name="connsiteY135" fmla="*/ 396781 h 1495138"/>
                    <a:gd name="connsiteX136" fmla="*/ 379305 w 1490380"/>
                    <a:gd name="connsiteY136" fmla="*/ 350952 h 1495138"/>
                    <a:gd name="connsiteX137" fmla="*/ 397742 w 1490380"/>
                    <a:gd name="connsiteY137" fmla="*/ 346932 h 1495138"/>
                    <a:gd name="connsiteX138" fmla="*/ 432212 w 1490380"/>
                    <a:gd name="connsiteY138" fmla="*/ 346932 h 1495138"/>
                    <a:gd name="connsiteX139" fmla="*/ 440228 w 1490380"/>
                    <a:gd name="connsiteY139" fmla="*/ 345726 h 1495138"/>
                    <a:gd name="connsiteX140" fmla="*/ 441831 w 1490380"/>
                    <a:gd name="connsiteY140" fmla="*/ 344118 h 1495138"/>
                    <a:gd name="connsiteX141" fmla="*/ 442633 w 1490380"/>
                    <a:gd name="connsiteY141" fmla="*/ 340902 h 1495138"/>
                    <a:gd name="connsiteX142" fmla="*/ 442633 w 1490380"/>
                    <a:gd name="connsiteY142" fmla="*/ 328440 h 1495138"/>
                    <a:gd name="connsiteX143" fmla="*/ 442633 w 1490380"/>
                    <a:gd name="connsiteY143" fmla="*/ 105728 h 1495138"/>
                    <a:gd name="connsiteX144" fmla="*/ 441831 w 1490380"/>
                    <a:gd name="connsiteY144" fmla="*/ 89648 h 1495138"/>
                    <a:gd name="connsiteX145" fmla="*/ 440228 w 1490380"/>
                    <a:gd name="connsiteY145" fmla="*/ 88040 h 1495138"/>
                    <a:gd name="connsiteX146" fmla="*/ 435418 w 1490380"/>
                    <a:gd name="connsiteY146" fmla="*/ 86834 h 1495138"/>
                    <a:gd name="connsiteX147" fmla="*/ 412973 w 1490380"/>
                    <a:gd name="connsiteY147" fmla="*/ 87236 h 1495138"/>
                    <a:gd name="connsiteX148" fmla="*/ 402552 w 1490380"/>
                    <a:gd name="connsiteY148" fmla="*/ 87236 h 1495138"/>
                    <a:gd name="connsiteX149" fmla="*/ 363272 w 1490380"/>
                    <a:gd name="connsiteY149" fmla="*/ 45427 h 1495138"/>
                    <a:gd name="connsiteX150" fmla="*/ 403754 w 1490380"/>
                    <a:gd name="connsiteY150" fmla="*/ 2010 h 1495138"/>
                    <a:gd name="connsiteX151" fmla="*/ 410167 w 1490380"/>
                    <a:gd name="connsiteY151" fmla="*/ 2010 h 1495138"/>
                    <a:gd name="connsiteX152" fmla="*/ 477504 w 1490380"/>
                    <a:gd name="connsiteY152" fmla="*/ 0 h 1495138"/>
                    <a:gd name="connsiteX153" fmla="*/ 123093 w 1490380"/>
                    <a:gd name="connsiteY153" fmla="*/ 0 h 1495138"/>
                    <a:gd name="connsiteX154" fmla="*/ 138324 w 1490380"/>
                    <a:gd name="connsiteY154" fmla="*/ 1206 h 1495138"/>
                    <a:gd name="connsiteX155" fmla="*/ 173997 w 1490380"/>
                    <a:gd name="connsiteY155" fmla="*/ 39397 h 1495138"/>
                    <a:gd name="connsiteX156" fmla="*/ 173997 w 1490380"/>
                    <a:gd name="connsiteY156" fmla="*/ 45427 h 1495138"/>
                    <a:gd name="connsiteX157" fmla="*/ 173997 w 1490380"/>
                    <a:gd name="connsiteY157" fmla="*/ 192159 h 1495138"/>
                    <a:gd name="connsiteX158" fmla="*/ 173596 w 1490380"/>
                    <a:gd name="connsiteY158" fmla="*/ 192159 h 1495138"/>
                    <a:gd name="connsiteX159" fmla="*/ 173596 w 1490380"/>
                    <a:gd name="connsiteY159" fmla="*/ 326832 h 1495138"/>
                    <a:gd name="connsiteX160" fmla="*/ 173997 w 1490380"/>
                    <a:gd name="connsiteY160" fmla="*/ 340902 h 1495138"/>
                    <a:gd name="connsiteX161" fmla="*/ 179608 w 1490380"/>
                    <a:gd name="connsiteY161" fmla="*/ 346932 h 1495138"/>
                    <a:gd name="connsiteX162" fmla="*/ 194839 w 1490380"/>
                    <a:gd name="connsiteY162" fmla="*/ 346932 h 1495138"/>
                    <a:gd name="connsiteX163" fmla="*/ 216884 w 1490380"/>
                    <a:gd name="connsiteY163" fmla="*/ 346932 h 1495138"/>
                    <a:gd name="connsiteX164" fmla="*/ 256164 w 1490380"/>
                    <a:gd name="connsiteY164" fmla="*/ 377887 h 1495138"/>
                    <a:gd name="connsiteX165" fmla="*/ 222094 w 1490380"/>
                    <a:gd name="connsiteY165" fmla="*/ 432560 h 1495138"/>
                    <a:gd name="connsiteX166" fmla="*/ 209268 w 1490380"/>
                    <a:gd name="connsiteY166" fmla="*/ 433364 h 1495138"/>
                    <a:gd name="connsiteX167" fmla="*/ 48141 w 1490380"/>
                    <a:gd name="connsiteY167" fmla="*/ 433364 h 1495138"/>
                    <a:gd name="connsiteX168" fmla="*/ 37319 w 1490380"/>
                    <a:gd name="connsiteY168" fmla="*/ 432560 h 1495138"/>
                    <a:gd name="connsiteX169" fmla="*/ 445 w 1490380"/>
                    <a:gd name="connsiteY169" fmla="*/ 396781 h 1495138"/>
                    <a:gd name="connsiteX170" fmla="*/ 24894 w 1490380"/>
                    <a:gd name="connsiteY170" fmla="*/ 350952 h 1495138"/>
                    <a:gd name="connsiteX171" fmla="*/ 43332 w 1490380"/>
                    <a:gd name="connsiteY171" fmla="*/ 346932 h 1495138"/>
                    <a:gd name="connsiteX172" fmla="*/ 77801 w 1490380"/>
                    <a:gd name="connsiteY172" fmla="*/ 346932 h 1495138"/>
                    <a:gd name="connsiteX173" fmla="*/ 85818 w 1490380"/>
                    <a:gd name="connsiteY173" fmla="*/ 345726 h 1495138"/>
                    <a:gd name="connsiteX174" fmla="*/ 87421 w 1490380"/>
                    <a:gd name="connsiteY174" fmla="*/ 344118 h 1495138"/>
                    <a:gd name="connsiteX175" fmla="*/ 88223 w 1490380"/>
                    <a:gd name="connsiteY175" fmla="*/ 340902 h 1495138"/>
                    <a:gd name="connsiteX176" fmla="*/ 88223 w 1490380"/>
                    <a:gd name="connsiteY176" fmla="*/ 328440 h 1495138"/>
                    <a:gd name="connsiteX177" fmla="*/ 88223 w 1490380"/>
                    <a:gd name="connsiteY177" fmla="*/ 105728 h 1495138"/>
                    <a:gd name="connsiteX178" fmla="*/ 87421 w 1490380"/>
                    <a:gd name="connsiteY178" fmla="*/ 89648 h 1495138"/>
                    <a:gd name="connsiteX179" fmla="*/ 85818 w 1490380"/>
                    <a:gd name="connsiteY179" fmla="*/ 88040 h 1495138"/>
                    <a:gd name="connsiteX180" fmla="*/ 81008 w 1490380"/>
                    <a:gd name="connsiteY180" fmla="*/ 86834 h 1495138"/>
                    <a:gd name="connsiteX181" fmla="*/ 58562 w 1490380"/>
                    <a:gd name="connsiteY181" fmla="*/ 87236 h 1495138"/>
                    <a:gd name="connsiteX182" fmla="*/ 48141 w 1490380"/>
                    <a:gd name="connsiteY182" fmla="*/ 87236 h 1495138"/>
                    <a:gd name="connsiteX183" fmla="*/ 8862 w 1490380"/>
                    <a:gd name="connsiteY183" fmla="*/ 45427 h 1495138"/>
                    <a:gd name="connsiteX184" fmla="*/ 49344 w 1490380"/>
                    <a:gd name="connsiteY184" fmla="*/ 2010 h 1495138"/>
                    <a:gd name="connsiteX185" fmla="*/ 55757 w 1490380"/>
                    <a:gd name="connsiteY185" fmla="*/ 2010 h 1495138"/>
                    <a:gd name="connsiteX186" fmla="*/ 123093 w 1490380"/>
                    <a:gd name="connsiteY18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884843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990169 w 1490380"/>
                    <a:gd name="connsiteY50" fmla="*/ 539116 h 1495138"/>
                    <a:gd name="connsiteX51" fmla="*/ 1005400 w 1490380"/>
                    <a:gd name="connsiteY51" fmla="*/ 540322 h 1495138"/>
                    <a:gd name="connsiteX52" fmla="*/ 1041072 w 1490380"/>
                    <a:gd name="connsiteY52" fmla="*/ 578513 h 1495138"/>
                    <a:gd name="connsiteX53" fmla="*/ 1041072 w 1490380"/>
                    <a:gd name="connsiteY53" fmla="*/ 584543 h 1495138"/>
                    <a:gd name="connsiteX54" fmla="*/ 1041072 w 1490380"/>
                    <a:gd name="connsiteY54" fmla="*/ 731276 h 1495138"/>
                    <a:gd name="connsiteX55" fmla="*/ 1040671 w 1490380"/>
                    <a:gd name="connsiteY55" fmla="*/ 731276 h 1495138"/>
                    <a:gd name="connsiteX56" fmla="*/ 1040671 w 1490380"/>
                    <a:gd name="connsiteY56" fmla="*/ 865948 h 1495138"/>
                    <a:gd name="connsiteX57" fmla="*/ 1041072 w 1490380"/>
                    <a:gd name="connsiteY57" fmla="*/ 880018 h 1495138"/>
                    <a:gd name="connsiteX58" fmla="*/ 1046683 w 1490380"/>
                    <a:gd name="connsiteY58" fmla="*/ 886049 h 1495138"/>
                    <a:gd name="connsiteX59" fmla="*/ 1061914 w 1490380"/>
                    <a:gd name="connsiteY59" fmla="*/ 886049 h 1495138"/>
                    <a:gd name="connsiteX60" fmla="*/ 1083959 w 1490380"/>
                    <a:gd name="connsiteY60" fmla="*/ 886049 h 1495138"/>
                    <a:gd name="connsiteX61" fmla="*/ 1123238 w 1490380"/>
                    <a:gd name="connsiteY61" fmla="*/ 917003 h 1495138"/>
                    <a:gd name="connsiteX62" fmla="*/ 1089169 w 1490380"/>
                    <a:gd name="connsiteY62" fmla="*/ 971676 h 1495138"/>
                    <a:gd name="connsiteX63" fmla="*/ 1076343 w 1490380"/>
                    <a:gd name="connsiteY63" fmla="*/ 972480 h 1495138"/>
                    <a:gd name="connsiteX64" fmla="*/ 915217 w 1490380"/>
                    <a:gd name="connsiteY64" fmla="*/ 972480 h 1495138"/>
                    <a:gd name="connsiteX65" fmla="*/ 904395 w 1490380"/>
                    <a:gd name="connsiteY65" fmla="*/ 971676 h 1495138"/>
                    <a:gd name="connsiteX66" fmla="*/ 867520 w 1490380"/>
                    <a:gd name="connsiteY66" fmla="*/ 935897 h 1495138"/>
                    <a:gd name="connsiteX67" fmla="*/ 891970 w 1490380"/>
                    <a:gd name="connsiteY67" fmla="*/ 890069 h 1495138"/>
                    <a:gd name="connsiteX68" fmla="*/ 910407 w 1490380"/>
                    <a:gd name="connsiteY68" fmla="*/ 886049 h 1495138"/>
                    <a:gd name="connsiteX69" fmla="*/ 944877 w 1490380"/>
                    <a:gd name="connsiteY69" fmla="*/ 886049 h 1495138"/>
                    <a:gd name="connsiteX70" fmla="*/ 952893 w 1490380"/>
                    <a:gd name="connsiteY70" fmla="*/ 884843 h 1495138"/>
                    <a:gd name="connsiteX71" fmla="*/ 954496 w 1490380"/>
                    <a:gd name="connsiteY71" fmla="*/ 883234 h 1495138"/>
                    <a:gd name="connsiteX72" fmla="*/ 955298 w 1490380"/>
                    <a:gd name="connsiteY72" fmla="*/ 880018 h 1495138"/>
                    <a:gd name="connsiteX73" fmla="*/ 955298 w 1490380"/>
                    <a:gd name="connsiteY73" fmla="*/ 867556 h 1495138"/>
                    <a:gd name="connsiteX74" fmla="*/ 955298 w 1490380"/>
                    <a:gd name="connsiteY74" fmla="*/ 644844 h 1495138"/>
                    <a:gd name="connsiteX75" fmla="*/ 954496 w 1490380"/>
                    <a:gd name="connsiteY75" fmla="*/ 628764 h 1495138"/>
                    <a:gd name="connsiteX76" fmla="*/ 952893 w 1490380"/>
                    <a:gd name="connsiteY76" fmla="*/ 627156 h 1495138"/>
                    <a:gd name="connsiteX77" fmla="*/ 948083 w 1490380"/>
                    <a:gd name="connsiteY77" fmla="*/ 625950 h 1495138"/>
                    <a:gd name="connsiteX78" fmla="*/ 925638 w 1490380"/>
                    <a:gd name="connsiteY78" fmla="*/ 626352 h 1495138"/>
                    <a:gd name="connsiteX79" fmla="*/ 915217 w 1490380"/>
                    <a:gd name="connsiteY79" fmla="*/ 626352 h 1495138"/>
                    <a:gd name="connsiteX80" fmla="*/ 875937 w 1490380"/>
                    <a:gd name="connsiteY80" fmla="*/ 584543 h 1495138"/>
                    <a:gd name="connsiteX81" fmla="*/ 916419 w 1490380"/>
                    <a:gd name="connsiteY81" fmla="*/ 541126 h 1495138"/>
                    <a:gd name="connsiteX82" fmla="*/ 922832 w 1490380"/>
                    <a:gd name="connsiteY82" fmla="*/ 541126 h 1495138"/>
                    <a:gd name="connsiteX83" fmla="*/ 990169 w 1490380"/>
                    <a:gd name="connsiteY83" fmla="*/ 539116 h 1495138"/>
                    <a:gd name="connsiteX84" fmla="*/ 272255 w 1490380"/>
                    <a:gd name="connsiteY84" fmla="*/ 539116 h 1495138"/>
                    <a:gd name="connsiteX85" fmla="*/ 287486 w 1490380"/>
                    <a:gd name="connsiteY85" fmla="*/ 540322 h 1495138"/>
                    <a:gd name="connsiteX86" fmla="*/ 323158 w 1490380"/>
                    <a:gd name="connsiteY86" fmla="*/ 578513 h 1495138"/>
                    <a:gd name="connsiteX87" fmla="*/ 323158 w 1490380"/>
                    <a:gd name="connsiteY87" fmla="*/ 584543 h 1495138"/>
                    <a:gd name="connsiteX88" fmla="*/ 323158 w 1490380"/>
                    <a:gd name="connsiteY88" fmla="*/ 731276 h 1495138"/>
                    <a:gd name="connsiteX89" fmla="*/ 322757 w 1490380"/>
                    <a:gd name="connsiteY89" fmla="*/ 731276 h 1495138"/>
                    <a:gd name="connsiteX90" fmla="*/ 322757 w 1490380"/>
                    <a:gd name="connsiteY90" fmla="*/ 865948 h 1495138"/>
                    <a:gd name="connsiteX91" fmla="*/ 323158 w 1490380"/>
                    <a:gd name="connsiteY91" fmla="*/ 880018 h 1495138"/>
                    <a:gd name="connsiteX92" fmla="*/ 328769 w 1490380"/>
                    <a:gd name="connsiteY92" fmla="*/ 886049 h 1495138"/>
                    <a:gd name="connsiteX93" fmla="*/ 344000 w 1490380"/>
                    <a:gd name="connsiteY93" fmla="*/ 886049 h 1495138"/>
                    <a:gd name="connsiteX94" fmla="*/ 366045 w 1490380"/>
                    <a:gd name="connsiteY94" fmla="*/ 886049 h 1495138"/>
                    <a:gd name="connsiteX95" fmla="*/ 405325 w 1490380"/>
                    <a:gd name="connsiteY95" fmla="*/ 917003 h 1495138"/>
                    <a:gd name="connsiteX96" fmla="*/ 371255 w 1490380"/>
                    <a:gd name="connsiteY96" fmla="*/ 971676 h 1495138"/>
                    <a:gd name="connsiteX97" fmla="*/ 358429 w 1490380"/>
                    <a:gd name="connsiteY97" fmla="*/ 972480 h 1495138"/>
                    <a:gd name="connsiteX98" fmla="*/ 197303 w 1490380"/>
                    <a:gd name="connsiteY98" fmla="*/ 972480 h 1495138"/>
                    <a:gd name="connsiteX99" fmla="*/ 186481 w 1490380"/>
                    <a:gd name="connsiteY99" fmla="*/ 971676 h 1495138"/>
                    <a:gd name="connsiteX100" fmla="*/ 149606 w 1490380"/>
                    <a:gd name="connsiteY100" fmla="*/ 935897 h 1495138"/>
                    <a:gd name="connsiteX101" fmla="*/ 174056 w 1490380"/>
                    <a:gd name="connsiteY101" fmla="*/ 890069 h 1495138"/>
                    <a:gd name="connsiteX102" fmla="*/ 192493 w 1490380"/>
                    <a:gd name="connsiteY102" fmla="*/ 886049 h 1495138"/>
                    <a:gd name="connsiteX103" fmla="*/ 226963 w 1490380"/>
                    <a:gd name="connsiteY103" fmla="*/ 886049 h 1495138"/>
                    <a:gd name="connsiteX104" fmla="*/ 234979 w 1490380"/>
                    <a:gd name="connsiteY104" fmla="*/ 884843 h 1495138"/>
                    <a:gd name="connsiteX105" fmla="*/ 236582 w 1490380"/>
                    <a:gd name="connsiteY105" fmla="*/ 883234 h 1495138"/>
                    <a:gd name="connsiteX106" fmla="*/ 237384 w 1490380"/>
                    <a:gd name="connsiteY106" fmla="*/ 880018 h 1495138"/>
                    <a:gd name="connsiteX107" fmla="*/ 237384 w 1490380"/>
                    <a:gd name="connsiteY107" fmla="*/ 867556 h 1495138"/>
                    <a:gd name="connsiteX108" fmla="*/ 237384 w 1490380"/>
                    <a:gd name="connsiteY108" fmla="*/ 644844 h 1495138"/>
                    <a:gd name="connsiteX109" fmla="*/ 236582 w 1490380"/>
                    <a:gd name="connsiteY109" fmla="*/ 628764 h 1495138"/>
                    <a:gd name="connsiteX110" fmla="*/ 234979 w 1490380"/>
                    <a:gd name="connsiteY110" fmla="*/ 627156 h 1495138"/>
                    <a:gd name="connsiteX111" fmla="*/ 230169 w 1490380"/>
                    <a:gd name="connsiteY111" fmla="*/ 625950 h 1495138"/>
                    <a:gd name="connsiteX112" fmla="*/ 207724 w 1490380"/>
                    <a:gd name="connsiteY112" fmla="*/ 626352 h 1495138"/>
                    <a:gd name="connsiteX113" fmla="*/ 197303 w 1490380"/>
                    <a:gd name="connsiteY113" fmla="*/ 626352 h 1495138"/>
                    <a:gd name="connsiteX114" fmla="*/ 158023 w 1490380"/>
                    <a:gd name="connsiteY114" fmla="*/ 584543 h 1495138"/>
                    <a:gd name="connsiteX115" fmla="*/ 198505 w 1490380"/>
                    <a:gd name="connsiteY115" fmla="*/ 541126 h 1495138"/>
                    <a:gd name="connsiteX116" fmla="*/ 204918 w 1490380"/>
                    <a:gd name="connsiteY116" fmla="*/ 541126 h 1495138"/>
                    <a:gd name="connsiteX117" fmla="*/ 272255 w 1490380"/>
                    <a:gd name="connsiteY117" fmla="*/ 539116 h 1495138"/>
                    <a:gd name="connsiteX118" fmla="*/ 477504 w 1490380"/>
                    <a:gd name="connsiteY118" fmla="*/ 0 h 1495138"/>
                    <a:gd name="connsiteX119" fmla="*/ 492735 w 1490380"/>
                    <a:gd name="connsiteY119" fmla="*/ 1206 h 1495138"/>
                    <a:gd name="connsiteX120" fmla="*/ 528407 w 1490380"/>
                    <a:gd name="connsiteY120" fmla="*/ 39397 h 1495138"/>
                    <a:gd name="connsiteX121" fmla="*/ 528407 w 1490380"/>
                    <a:gd name="connsiteY121" fmla="*/ 45427 h 1495138"/>
                    <a:gd name="connsiteX122" fmla="*/ 528407 w 1490380"/>
                    <a:gd name="connsiteY122" fmla="*/ 192159 h 1495138"/>
                    <a:gd name="connsiteX123" fmla="*/ 528006 w 1490380"/>
                    <a:gd name="connsiteY123" fmla="*/ 192159 h 1495138"/>
                    <a:gd name="connsiteX124" fmla="*/ 528006 w 1490380"/>
                    <a:gd name="connsiteY124" fmla="*/ 326832 h 1495138"/>
                    <a:gd name="connsiteX125" fmla="*/ 528407 w 1490380"/>
                    <a:gd name="connsiteY125" fmla="*/ 340902 h 1495138"/>
                    <a:gd name="connsiteX126" fmla="*/ 534018 w 1490380"/>
                    <a:gd name="connsiteY126" fmla="*/ 346932 h 1495138"/>
                    <a:gd name="connsiteX127" fmla="*/ 549249 w 1490380"/>
                    <a:gd name="connsiteY127" fmla="*/ 346932 h 1495138"/>
                    <a:gd name="connsiteX128" fmla="*/ 571294 w 1490380"/>
                    <a:gd name="connsiteY128" fmla="*/ 346932 h 1495138"/>
                    <a:gd name="connsiteX129" fmla="*/ 610574 w 1490380"/>
                    <a:gd name="connsiteY129" fmla="*/ 377887 h 1495138"/>
                    <a:gd name="connsiteX130" fmla="*/ 576504 w 1490380"/>
                    <a:gd name="connsiteY130" fmla="*/ 432560 h 1495138"/>
                    <a:gd name="connsiteX131" fmla="*/ 563678 w 1490380"/>
                    <a:gd name="connsiteY131" fmla="*/ 433364 h 1495138"/>
                    <a:gd name="connsiteX132" fmla="*/ 402552 w 1490380"/>
                    <a:gd name="connsiteY132" fmla="*/ 433364 h 1495138"/>
                    <a:gd name="connsiteX133" fmla="*/ 391730 w 1490380"/>
                    <a:gd name="connsiteY133" fmla="*/ 432560 h 1495138"/>
                    <a:gd name="connsiteX134" fmla="*/ 354855 w 1490380"/>
                    <a:gd name="connsiteY134" fmla="*/ 396781 h 1495138"/>
                    <a:gd name="connsiteX135" fmla="*/ 379305 w 1490380"/>
                    <a:gd name="connsiteY135" fmla="*/ 350952 h 1495138"/>
                    <a:gd name="connsiteX136" fmla="*/ 397742 w 1490380"/>
                    <a:gd name="connsiteY136" fmla="*/ 346932 h 1495138"/>
                    <a:gd name="connsiteX137" fmla="*/ 432212 w 1490380"/>
                    <a:gd name="connsiteY137" fmla="*/ 346932 h 1495138"/>
                    <a:gd name="connsiteX138" fmla="*/ 440228 w 1490380"/>
                    <a:gd name="connsiteY138" fmla="*/ 345726 h 1495138"/>
                    <a:gd name="connsiteX139" fmla="*/ 441831 w 1490380"/>
                    <a:gd name="connsiteY139" fmla="*/ 344118 h 1495138"/>
                    <a:gd name="connsiteX140" fmla="*/ 442633 w 1490380"/>
                    <a:gd name="connsiteY140" fmla="*/ 340902 h 1495138"/>
                    <a:gd name="connsiteX141" fmla="*/ 442633 w 1490380"/>
                    <a:gd name="connsiteY141" fmla="*/ 328440 h 1495138"/>
                    <a:gd name="connsiteX142" fmla="*/ 442633 w 1490380"/>
                    <a:gd name="connsiteY142" fmla="*/ 105728 h 1495138"/>
                    <a:gd name="connsiteX143" fmla="*/ 441831 w 1490380"/>
                    <a:gd name="connsiteY143" fmla="*/ 89648 h 1495138"/>
                    <a:gd name="connsiteX144" fmla="*/ 440228 w 1490380"/>
                    <a:gd name="connsiteY144" fmla="*/ 88040 h 1495138"/>
                    <a:gd name="connsiteX145" fmla="*/ 435418 w 1490380"/>
                    <a:gd name="connsiteY145" fmla="*/ 86834 h 1495138"/>
                    <a:gd name="connsiteX146" fmla="*/ 412973 w 1490380"/>
                    <a:gd name="connsiteY146" fmla="*/ 87236 h 1495138"/>
                    <a:gd name="connsiteX147" fmla="*/ 402552 w 1490380"/>
                    <a:gd name="connsiteY147" fmla="*/ 87236 h 1495138"/>
                    <a:gd name="connsiteX148" fmla="*/ 363272 w 1490380"/>
                    <a:gd name="connsiteY148" fmla="*/ 45427 h 1495138"/>
                    <a:gd name="connsiteX149" fmla="*/ 403754 w 1490380"/>
                    <a:gd name="connsiteY149" fmla="*/ 2010 h 1495138"/>
                    <a:gd name="connsiteX150" fmla="*/ 410167 w 1490380"/>
                    <a:gd name="connsiteY150" fmla="*/ 2010 h 1495138"/>
                    <a:gd name="connsiteX151" fmla="*/ 477504 w 1490380"/>
                    <a:gd name="connsiteY151" fmla="*/ 0 h 1495138"/>
                    <a:gd name="connsiteX152" fmla="*/ 123093 w 1490380"/>
                    <a:gd name="connsiteY152" fmla="*/ 0 h 1495138"/>
                    <a:gd name="connsiteX153" fmla="*/ 138324 w 1490380"/>
                    <a:gd name="connsiteY153" fmla="*/ 1206 h 1495138"/>
                    <a:gd name="connsiteX154" fmla="*/ 173997 w 1490380"/>
                    <a:gd name="connsiteY154" fmla="*/ 39397 h 1495138"/>
                    <a:gd name="connsiteX155" fmla="*/ 173997 w 1490380"/>
                    <a:gd name="connsiteY155" fmla="*/ 45427 h 1495138"/>
                    <a:gd name="connsiteX156" fmla="*/ 173997 w 1490380"/>
                    <a:gd name="connsiteY156" fmla="*/ 192159 h 1495138"/>
                    <a:gd name="connsiteX157" fmla="*/ 173596 w 1490380"/>
                    <a:gd name="connsiteY157" fmla="*/ 192159 h 1495138"/>
                    <a:gd name="connsiteX158" fmla="*/ 173596 w 1490380"/>
                    <a:gd name="connsiteY158" fmla="*/ 326832 h 1495138"/>
                    <a:gd name="connsiteX159" fmla="*/ 173997 w 1490380"/>
                    <a:gd name="connsiteY159" fmla="*/ 340902 h 1495138"/>
                    <a:gd name="connsiteX160" fmla="*/ 179608 w 1490380"/>
                    <a:gd name="connsiteY160" fmla="*/ 346932 h 1495138"/>
                    <a:gd name="connsiteX161" fmla="*/ 194839 w 1490380"/>
                    <a:gd name="connsiteY161" fmla="*/ 346932 h 1495138"/>
                    <a:gd name="connsiteX162" fmla="*/ 216884 w 1490380"/>
                    <a:gd name="connsiteY162" fmla="*/ 346932 h 1495138"/>
                    <a:gd name="connsiteX163" fmla="*/ 256164 w 1490380"/>
                    <a:gd name="connsiteY163" fmla="*/ 377887 h 1495138"/>
                    <a:gd name="connsiteX164" fmla="*/ 222094 w 1490380"/>
                    <a:gd name="connsiteY164" fmla="*/ 432560 h 1495138"/>
                    <a:gd name="connsiteX165" fmla="*/ 209268 w 1490380"/>
                    <a:gd name="connsiteY165" fmla="*/ 433364 h 1495138"/>
                    <a:gd name="connsiteX166" fmla="*/ 48141 w 1490380"/>
                    <a:gd name="connsiteY166" fmla="*/ 433364 h 1495138"/>
                    <a:gd name="connsiteX167" fmla="*/ 37319 w 1490380"/>
                    <a:gd name="connsiteY167" fmla="*/ 432560 h 1495138"/>
                    <a:gd name="connsiteX168" fmla="*/ 445 w 1490380"/>
                    <a:gd name="connsiteY168" fmla="*/ 396781 h 1495138"/>
                    <a:gd name="connsiteX169" fmla="*/ 24894 w 1490380"/>
                    <a:gd name="connsiteY169" fmla="*/ 350952 h 1495138"/>
                    <a:gd name="connsiteX170" fmla="*/ 43332 w 1490380"/>
                    <a:gd name="connsiteY170" fmla="*/ 346932 h 1495138"/>
                    <a:gd name="connsiteX171" fmla="*/ 77801 w 1490380"/>
                    <a:gd name="connsiteY171" fmla="*/ 346932 h 1495138"/>
                    <a:gd name="connsiteX172" fmla="*/ 85818 w 1490380"/>
                    <a:gd name="connsiteY172" fmla="*/ 345726 h 1495138"/>
                    <a:gd name="connsiteX173" fmla="*/ 87421 w 1490380"/>
                    <a:gd name="connsiteY173" fmla="*/ 344118 h 1495138"/>
                    <a:gd name="connsiteX174" fmla="*/ 88223 w 1490380"/>
                    <a:gd name="connsiteY174" fmla="*/ 340902 h 1495138"/>
                    <a:gd name="connsiteX175" fmla="*/ 88223 w 1490380"/>
                    <a:gd name="connsiteY175" fmla="*/ 328440 h 1495138"/>
                    <a:gd name="connsiteX176" fmla="*/ 88223 w 1490380"/>
                    <a:gd name="connsiteY176" fmla="*/ 105728 h 1495138"/>
                    <a:gd name="connsiteX177" fmla="*/ 87421 w 1490380"/>
                    <a:gd name="connsiteY177" fmla="*/ 89648 h 1495138"/>
                    <a:gd name="connsiteX178" fmla="*/ 85818 w 1490380"/>
                    <a:gd name="connsiteY178" fmla="*/ 88040 h 1495138"/>
                    <a:gd name="connsiteX179" fmla="*/ 81008 w 1490380"/>
                    <a:gd name="connsiteY179" fmla="*/ 86834 h 1495138"/>
                    <a:gd name="connsiteX180" fmla="*/ 58562 w 1490380"/>
                    <a:gd name="connsiteY180" fmla="*/ 87236 h 1495138"/>
                    <a:gd name="connsiteX181" fmla="*/ 48141 w 1490380"/>
                    <a:gd name="connsiteY181" fmla="*/ 87236 h 1495138"/>
                    <a:gd name="connsiteX182" fmla="*/ 8862 w 1490380"/>
                    <a:gd name="connsiteY182" fmla="*/ 45427 h 1495138"/>
                    <a:gd name="connsiteX183" fmla="*/ 49344 w 1490380"/>
                    <a:gd name="connsiteY183" fmla="*/ 2010 h 1495138"/>
                    <a:gd name="connsiteX184" fmla="*/ 55757 w 1490380"/>
                    <a:gd name="connsiteY184" fmla="*/ 2010 h 1495138"/>
                    <a:gd name="connsiteX185" fmla="*/ 123093 w 1490380"/>
                    <a:gd name="connsiteY18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0999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990169 w 1490380"/>
                    <a:gd name="connsiteY49" fmla="*/ 539116 h 1495138"/>
                    <a:gd name="connsiteX50" fmla="*/ 1005400 w 1490380"/>
                    <a:gd name="connsiteY50" fmla="*/ 540322 h 1495138"/>
                    <a:gd name="connsiteX51" fmla="*/ 1041072 w 1490380"/>
                    <a:gd name="connsiteY51" fmla="*/ 578513 h 1495138"/>
                    <a:gd name="connsiteX52" fmla="*/ 1041072 w 1490380"/>
                    <a:gd name="connsiteY52" fmla="*/ 584543 h 1495138"/>
                    <a:gd name="connsiteX53" fmla="*/ 1041072 w 1490380"/>
                    <a:gd name="connsiteY53" fmla="*/ 731276 h 1495138"/>
                    <a:gd name="connsiteX54" fmla="*/ 1040671 w 1490380"/>
                    <a:gd name="connsiteY54" fmla="*/ 731276 h 1495138"/>
                    <a:gd name="connsiteX55" fmla="*/ 1040671 w 1490380"/>
                    <a:gd name="connsiteY55" fmla="*/ 865948 h 1495138"/>
                    <a:gd name="connsiteX56" fmla="*/ 1041072 w 1490380"/>
                    <a:gd name="connsiteY56" fmla="*/ 880018 h 1495138"/>
                    <a:gd name="connsiteX57" fmla="*/ 1046683 w 1490380"/>
                    <a:gd name="connsiteY57" fmla="*/ 886049 h 1495138"/>
                    <a:gd name="connsiteX58" fmla="*/ 1061914 w 1490380"/>
                    <a:gd name="connsiteY58" fmla="*/ 886049 h 1495138"/>
                    <a:gd name="connsiteX59" fmla="*/ 1083959 w 1490380"/>
                    <a:gd name="connsiteY59" fmla="*/ 886049 h 1495138"/>
                    <a:gd name="connsiteX60" fmla="*/ 1123238 w 1490380"/>
                    <a:gd name="connsiteY60" fmla="*/ 917003 h 1495138"/>
                    <a:gd name="connsiteX61" fmla="*/ 1089169 w 1490380"/>
                    <a:gd name="connsiteY61" fmla="*/ 971676 h 1495138"/>
                    <a:gd name="connsiteX62" fmla="*/ 1076343 w 1490380"/>
                    <a:gd name="connsiteY62" fmla="*/ 972480 h 1495138"/>
                    <a:gd name="connsiteX63" fmla="*/ 915217 w 1490380"/>
                    <a:gd name="connsiteY63" fmla="*/ 972480 h 1495138"/>
                    <a:gd name="connsiteX64" fmla="*/ 904395 w 1490380"/>
                    <a:gd name="connsiteY64" fmla="*/ 971676 h 1495138"/>
                    <a:gd name="connsiteX65" fmla="*/ 867520 w 1490380"/>
                    <a:gd name="connsiteY65" fmla="*/ 935897 h 1495138"/>
                    <a:gd name="connsiteX66" fmla="*/ 891970 w 1490380"/>
                    <a:gd name="connsiteY66" fmla="*/ 890069 h 1495138"/>
                    <a:gd name="connsiteX67" fmla="*/ 910407 w 1490380"/>
                    <a:gd name="connsiteY67" fmla="*/ 886049 h 1495138"/>
                    <a:gd name="connsiteX68" fmla="*/ 944877 w 1490380"/>
                    <a:gd name="connsiteY68" fmla="*/ 886049 h 1495138"/>
                    <a:gd name="connsiteX69" fmla="*/ 952893 w 1490380"/>
                    <a:gd name="connsiteY69" fmla="*/ 884843 h 1495138"/>
                    <a:gd name="connsiteX70" fmla="*/ 954496 w 1490380"/>
                    <a:gd name="connsiteY70" fmla="*/ 883234 h 1495138"/>
                    <a:gd name="connsiteX71" fmla="*/ 955298 w 1490380"/>
                    <a:gd name="connsiteY71" fmla="*/ 880018 h 1495138"/>
                    <a:gd name="connsiteX72" fmla="*/ 955298 w 1490380"/>
                    <a:gd name="connsiteY72" fmla="*/ 867556 h 1495138"/>
                    <a:gd name="connsiteX73" fmla="*/ 955298 w 1490380"/>
                    <a:gd name="connsiteY73" fmla="*/ 644844 h 1495138"/>
                    <a:gd name="connsiteX74" fmla="*/ 954496 w 1490380"/>
                    <a:gd name="connsiteY74" fmla="*/ 628764 h 1495138"/>
                    <a:gd name="connsiteX75" fmla="*/ 952893 w 1490380"/>
                    <a:gd name="connsiteY75" fmla="*/ 627156 h 1495138"/>
                    <a:gd name="connsiteX76" fmla="*/ 948083 w 1490380"/>
                    <a:gd name="connsiteY76" fmla="*/ 625950 h 1495138"/>
                    <a:gd name="connsiteX77" fmla="*/ 925638 w 1490380"/>
                    <a:gd name="connsiteY77" fmla="*/ 626352 h 1495138"/>
                    <a:gd name="connsiteX78" fmla="*/ 915217 w 1490380"/>
                    <a:gd name="connsiteY78" fmla="*/ 626352 h 1495138"/>
                    <a:gd name="connsiteX79" fmla="*/ 875937 w 1490380"/>
                    <a:gd name="connsiteY79" fmla="*/ 584543 h 1495138"/>
                    <a:gd name="connsiteX80" fmla="*/ 916419 w 1490380"/>
                    <a:gd name="connsiteY80" fmla="*/ 541126 h 1495138"/>
                    <a:gd name="connsiteX81" fmla="*/ 922832 w 1490380"/>
                    <a:gd name="connsiteY81" fmla="*/ 541126 h 1495138"/>
                    <a:gd name="connsiteX82" fmla="*/ 990169 w 1490380"/>
                    <a:gd name="connsiteY82" fmla="*/ 539116 h 1495138"/>
                    <a:gd name="connsiteX83" fmla="*/ 272255 w 1490380"/>
                    <a:gd name="connsiteY83" fmla="*/ 539116 h 1495138"/>
                    <a:gd name="connsiteX84" fmla="*/ 287486 w 1490380"/>
                    <a:gd name="connsiteY84" fmla="*/ 540322 h 1495138"/>
                    <a:gd name="connsiteX85" fmla="*/ 323158 w 1490380"/>
                    <a:gd name="connsiteY85" fmla="*/ 578513 h 1495138"/>
                    <a:gd name="connsiteX86" fmla="*/ 323158 w 1490380"/>
                    <a:gd name="connsiteY86" fmla="*/ 584543 h 1495138"/>
                    <a:gd name="connsiteX87" fmla="*/ 323158 w 1490380"/>
                    <a:gd name="connsiteY87" fmla="*/ 731276 h 1495138"/>
                    <a:gd name="connsiteX88" fmla="*/ 322757 w 1490380"/>
                    <a:gd name="connsiteY88" fmla="*/ 731276 h 1495138"/>
                    <a:gd name="connsiteX89" fmla="*/ 322757 w 1490380"/>
                    <a:gd name="connsiteY89" fmla="*/ 865948 h 1495138"/>
                    <a:gd name="connsiteX90" fmla="*/ 323158 w 1490380"/>
                    <a:gd name="connsiteY90" fmla="*/ 880018 h 1495138"/>
                    <a:gd name="connsiteX91" fmla="*/ 328769 w 1490380"/>
                    <a:gd name="connsiteY91" fmla="*/ 886049 h 1495138"/>
                    <a:gd name="connsiteX92" fmla="*/ 344000 w 1490380"/>
                    <a:gd name="connsiteY92" fmla="*/ 886049 h 1495138"/>
                    <a:gd name="connsiteX93" fmla="*/ 366045 w 1490380"/>
                    <a:gd name="connsiteY93" fmla="*/ 886049 h 1495138"/>
                    <a:gd name="connsiteX94" fmla="*/ 405325 w 1490380"/>
                    <a:gd name="connsiteY94" fmla="*/ 917003 h 1495138"/>
                    <a:gd name="connsiteX95" fmla="*/ 371255 w 1490380"/>
                    <a:gd name="connsiteY95" fmla="*/ 971676 h 1495138"/>
                    <a:gd name="connsiteX96" fmla="*/ 358429 w 1490380"/>
                    <a:gd name="connsiteY96" fmla="*/ 972480 h 1495138"/>
                    <a:gd name="connsiteX97" fmla="*/ 197303 w 1490380"/>
                    <a:gd name="connsiteY97" fmla="*/ 972480 h 1495138"/>
                    <a:gd name="connsiteX98" fmla="*/ 186481 w 1490380"/>
                    <a:gd name="connsiteY98" fmla="*/ 971676 h 1495138"/>
                    <a:gd name="connsiteX99" fmla="*/ 149606 w 1490380"/>
                    <a:gd name="connsiteY99" fmla="*/ 935897 h 1495138"/>
                    <a:gd name="connsiteX100" fmla="*/ 174056 w 1490380"/>
                    <a:gd name="connsiteY100" fmla="*/ 890069 h 1495138"/>
                    <a:gd name="connsiteX101" fmla="*/ 192493 w 1490380"/>
                    <a:gd name="connsiteY101" fmla="*/ 886049 h 1495138"/>
                    <a:gd name="connsiteX102" fmla="*/ 226963 w 1490380"/>
                    <a:gd name="connsiteY102" fmla="*/ 886049 h 1495138"/>
                    <a:gd name="connsiteX103" fmla="*/ 234979 w 1490380"/>
                    <a:gd name="connsiteY103" fmla="*/ 884843 h 1495138"/>
                    <a:gd name="connsiteX104" fmla="*/ 236582 w 1490380"/>
                    <a:gd name="connsiteY104" fmla="*/ 883234 h 1495138"/>
                    <a:gd name="connsiteX105" fmla="*/ 237384 w 1490380"/>
                    <a:gd name="connsiteY105" fmla="*/ 880018 h 1495138"/>
                    <a:gd name="connsiteX106" fmla="*/ 237384 w 1490380"/>
                    <a:gd name="connsiteY106" fmla="*/ 867556 h 1495138"/>
                    <a:gd name="connsiteX107" fmla="*/ 237384 w 1490380"/>
                    <a:gd name="connsiteY107" fmla="*/ 644844 h 1495138"/>
                    <a:gd name="connsiteX108" fmla="*/ 236582 w 1490380"/>
                    <a:gd name="connsiteY108" fmla="*/ 628764 h 1495138"/>
                    <a:gd name="connsiteX109" fmla="*/ 234979 w 1490380"/>
                    <a:gd name="connsiteY109" fmla="*/ 627156 h 1495138"/>
                    <a:gd name="connsiteX110" fmla="*/ 230169 w 1490380"/>
                    <a:gd name="connsiteY110" fmla="*/ 625950 h 1495138"/>
                    <a:gd name="connsiteX111" fmla="*/ 207724 w 1490380"/>
                    <a:gd name="connsiteY111" fmla="*/ 626352 h 1495138"/>
                    <a:gd name="connsiteX112" fmla="*/ 197303 w 1490380"/>
                    <a:gd name="connsiteY112" fmla="*/ 626352 h 1495138"/>
                    <a:gd name="connsiteX113" fmla="*/ 158023 w 1490380"/>
                    <a:gd name="connsiteY113" fmla="*/ 584543 h 1495138"/>
                    <a:gd name="connsiteX114" fmla="*/ 198505 w 1490380"/>
                    <a:gd name="connsiteY114" fmla="*/ 541126 h 1495138"/>
                    <a:gd name="connsiteX115" fmla="*/ 204918 w 1490380"/>
                    <a:gd name="connsiteY115" fmla="*/ 541126 h 1495138"/>
                    <a:gd name="connsiteX116" fmla="*/ 272255 w 1490380"/>
                    <a:gd name="connsiteY116" fmla="*/ 539116 h 1495138"/>
                    <a:gd name="connsiteX117" fmla="*/ 477504 w 1490380"/>
                    <a:gd name="connsiteY117" fmla="*/ 0 h 1495138"/>
                    <a:gd name="connsiteX118" fmla="*/ 492735 w 1490380"/>
                    <a:gd name="connsiteY118" fmla="*/ 1206 h 1495138"/>
                    <a:gd name="connsiteX119" fmla="*/ 528407 w 1490380"/>
                    <a:gd name="connsiteY119" fmla="*/ 39397 h 1495138"/>
                    <a:gd name="connsiteX120" fmla="*/ 528407 w 1490380"/>
                    <a:gd name="connsiteY120" fmla="*/ 45427 h 1495138"/>
                    <a:gd name="connsiteX121" fmla="*/ 528407 w 1490380"/>
                    <a:gd name="connsiteY121" fmla="*/ 192159 h 1495138"/>
                    <a:gd name="connsiteX122" fmla="*/ 528006 w 1490380"/>
                    <a:gd name="connsiteY122" fmla="*/ 192159 h 1495138"/>
                    <a:gd name="connsiteX123" fmla="*/ 528006 w 1490380"/>
                    <a:gd name="connsiteY123" fmla="*/ 326832 h 1495138"/>
                    <a:gd name="connsiteX124" fmla="*/ 528407 w 1490380"/>
                    <a:gd name="connsiteY124" fmla="*/ 340902 h 1495138"/>
                    <a:gd name="connsiteX125" fmla="*/ 534018 w 1490380"/>
                    <a:gd name="connsiteY125" fmla="*/ 346932 h 1495138"/>
                    <a:gd name="connsiteX126" fmla="*/ 549249 w 1490380"/>
                    <a:gd name="connsiteY126" fmla="*/ 346932 h 1495138"/>
                    <a:gd name="connsiteX127" fmla="*/ 571294 w 1490380"/>
                    <a:gd name="connsiteY127" fmla="*/ 346932 h 1495138"/>
                    <a:gd name="connsiteX128" fmla="*/ 610574 w 1490380"/>
                    <a:gd name="connsiteY128" fmla="*/ 377887 h 1495138"/>
                    <a:gd name="connsiteX129" fmla="*/ 576504 w 1490380"/>
                    <a:gd name="connsiteY129" fmla="*/ 432560 h 1495138"/>
                    <a:gd name="connsiteX130" fmla="*/ 563678 w 1490380"/>
                    <a:gd name="connsiteY130" fmla="*/ 433364 h 1495138"/>
                    <a:gd name="connsiteX131" fmla="*/ 402552 w 1490380"/>
                    <a:gd name="connsiteY131" fmla="*/ 433364 h 1495138"/>
                    <a:gd name="connsiteX132" fmla="*/ 391730 w 1490380"/>
                    <a:gd name="connsiteY132" fmla="*/ 432560 h 1495138"/>
                    <a:gd name="connsiteX133" fmla="*/ 354855 w 1490380"/>
                    <a:gd name="connsiteY133" fmla="*/ 396781 h 1495138"/>
                    <a:gd name="connsiteX134" fmla="*/ 379305 w 1490380"/>
                    <a:gd name="connsiteY134" fmla="*/ 350952 h 1495138"/>
                    <a:gd name="connsiteX135" fmla="*/ 397742 w 1490380"/>
                    <a:gd name="connsiteY135" fmla="*/ 346932 h 1495138"/>
                    <a:gd name="connsiteX136" fmla="*/ 432212 w 1490380"/>
                    <a:gd name="connsiteY136" fmla="*/ 346932 h 1495138"/>
                    <a:gd name="connsiteX137" fmla="*/ 440228 w 1490380"/>
                    <a:gd name="connsiteY137" fmla="*/ 345726 h 1495138"/>
                    <a:gd name="connsiteX138" fmla="*/ 441831 w 1490380"/>
                    <a:gd name="connsiteY138" fmla="*/ 344118 h 1495138"/>
                    <a:gd name="connsiteX139" fmla="*/ 442633 w 1490380"/>
                    <a:gd name="connsiteY139" fmla="*/ 340902 h 1495138"/>
                    <a:gd name="connsiteX140" fmla="*/ 442633 w 1490380"/>
                    <a:gd name="connsiteY140" fmla="*/ 328440 h 1495138"/>
                    <a:gd name="connsiteX141" fmla="*/ 442633 w 1490380"/>
                    <a:gd name="connsiteY141" fmla="*/ 105728 h 1495138"/>
                    <a:gd name="connsiteX142" fmla="*/ 441831 w 1490380"/>
                    <a:gd name="connsiteY142" fmla="*/ 89648 h 1495138"/>
                    <a:gd name="connsiteX143" fmla="*/ 440228 w 1490380"/>
                    <a:gd name="connsiteY143" fmla="*/ 88040 h 1495138"/>
                    <a:gd name="connsiteX144" fmla="*/ 435418 w 1490380"/>
                    <a:gd name="connsiteY144" fmla="*/ 86834 h 1495138"/>
                    <a:gd name="connsiteX145" fmla="*/ 412973 w 1490380"/>
                    <a:gd name="connsiteY145" fmla="*/ 87236 h 1495138"/>
                    <a:gd name="connsiteX146" fmla="*/ 402552 w 1490380"/>
                    <a:gd name="connsiteY146" fmla="*/ 87236 h 1495138"/>
                    <a:gd name="connsiteX147" fmla="*/ 363272 w 1490380"/>
                    <a:gd name="connsiteY147" fmla="*/ 45427 h 1495138"/>
                    <a:gd name="connsiteX148" fmla="*/ 403754 w 1490380"/>
                    <a:gd name="connsiteY148" fmla="*/ 2010 h 1495138"/>
                    <a:gd name="connsiteX149" fmla="*/ 410167 w 1490380"/>
                    <a:gd name="connsiteY149" fmla="*/ 2010 h 1495138"/>
                    <a:gd name="connsiteX150" fmla="*/ 477504 w 1490380"/>
                    <a:gd name="connsiteY150" fmla="*/ 0 h 1495138"/>
                    <a:gd name="connsiteX151" fmla="*/ 123093 w 1490380"/>
                    <a:gd name="connsiteY151" fmla="*/ 0 h 1495138"/>
                    <a:gd name="connsiteX152" fmla="*/ 138324 w 1490380"/>
                    <a:gd name="connsiteY152" fmla="*/ 1206 h 1495138"/>
                    <a:gd name="connsiteX153" fmla="*/ 173997 w 1490380"/>
                    <a:gd name="connsiteY153" fmla="*/ 39397 h 1495138"/>
                    <a:gd name="connsiteX154" fmla="*/ 173997 w 1490380"/>
                    <a:gd name="connsiteY154" fmla="*/ 45427 h 1495138"/>
                    <a:gd name="connsiteX155" fmla="*/ 173997 w 1490380"/>
                    <a:gd name="connsiteY155" fmla="*/ 192159 h 1495138"/>
                    <a:gd name="connsiteX156" fmla="*/ 173596 w 1490380"/>
                    <a:gd name="connsiteY156" fmla="*/ 192159 h 1495138"/>
                    <a:gd name="connsiteX157" fmla="*/ 173596 w 1490380"/>
                    <a:gd name="connsiteY157" fmla="*/ 326832 h 1495138"/>
                    <a:gd name="connsiteX158" fmla="*/ 173997 w 1490380"/>
                    <a:gd name="connsiteY158" fmla="*/ 340902 h 1495138"/>
                    <a:gd name="connsiteX159" fmla="*/ 179608 w 1490380"/>
                    <a:gd name="connsiteY159" fmla="*/ 346932 h 1495138"/>
                    <a:gd name="connsiteX160" fmla="*/ 194839 w 1490380"/>
                    <a:gd name="connsiteY160" fmla="*/ 346932 h 1495138"/>
                    <a:gd name="connsiteX161" fmla="*/ 216884 w 1490380"/>
                    <a:gd name="connsiteY161" fmla="*/ 346932 h 1495138"/>
                    <a:gd name="connsiteX162" fmla="*/ 256164 w 1490380"/>
                    <a:gd name="connsiteY162" fmla="*/ 377887 h 1495138"/>
                    <a:gd name="connsiteX163" fmla="*/ 222094 w 1490380"/>
                    <a:gd name="connsiteY163" fmla="*/ 432560 h 1495138"/>
                    <a:gd name="connsiteX164" fmla="*/ 209268 w 1490380"/>
                    <a:gd name="connsiteY164" fmla="*/ 433364 h 1495138"/>
                    <a:gd name="connsiteX165" fmla="*/ 48141 w 1490380"/>
                    <a:gd name="connsiteY165" fmla="*/ 433364 h 1495138"/>
                    <a:gd name="connsiteX166" fmla="*/ 37319 w 1490380"/>
                    <a:gd name="connsiteY166" fmla="*/ 432560 h 1495138"/>
                    <a:gd name="connsiteX167" fmla="*/ 445 w 1490380"/>
                    <a:gd name="connsiteY167" fmla="*/ 396781 h 1495138"/>
                    <a:gd name="connsiteX168" fmla="*/ 24894 w 1490380"/>
                    <a:gd name="connsiteY168" fmla="*/ 350952 h 1495138"/>
                    <a:gd name="connsiteX169" fmla="*/ 43332 w 1490380"/>
                    <a:gd name="connsiteY169" fmla="*/ 346932 h 1495138"/>
                    <a:gd name="connsiteX170" fmla="*/ 77801 w 1490380"/>
                    <a:gd name="connsiteY170" fmla="*/ 346932 h 1495138"/>
                    <a:gd name="connsiteX171" fmla="*/ 85818 w 1490380"/>
                    <a:gd name="connsiteY171" fmla="*/ 345726 h 1495138"/>
                    <a:gd name="connsiteX172" fmla="*/ 87421 w 1490380"/>
                    <a:gd name="connsiteY172" fmla="*/ 344118 h 1495138"/>
                    <a:gd name="connsiteX173" fmla="*/ 88223 w 1490380"/>
                    <a:gd name="connsiteY173" fmla="*/ 340902 h 1495138"/>
                    <a:gd name="connsiteX174" fmla="*/ 88223 w 1490380"/>
                    <a:gd name="connsiteY174" fmla="*/ 328440 h 1495138"/>
                    <a:gd name="connsiteX175" fmla="*/ 88223 w 1490380"/>
                    <a:gd name="connsiteY175" fmla="*/ 105728 h 1495138"/>
                    <a:gd name="connsiteX176" fmla="*/ 87421 w 1490380"/>
                    <a:gd name="connsiteY176" fmla="*/ 89648 h 1495138"/>
                    <a:gd name="connsiteX177" fmla="*/ 85818 w 1490380"/>
                    <a:gd name="connsiteY177" fmla="*/ 88040 h 1495138"/>
                    <a:gd name="connsiteX178" fmla="*/ 81008 w 1490380"/>
                    <a:gd name="connsiteY178" fmla="*/ 86834 h 1495138"/>
                    <a:gd name="connsiteX179" fmla="*/ 58562 w 1490380"/>
                    <a:gd name="connsiteY179" fmla="*/ 87236 h 1495138"/>
                    <a:gd name="connsiteX180" fmla="*/ 48141 w 1490380"/>
                    <a:gd name="connsiteY180" fmla="*/ 87236 h 1495138"/>
                    <a:gd name="connsiteX181" fmla="*/ 8862 w 1490380"/>
                    <a:gd name="connsiteY181" fmla="*/ 45427 h 1495138"/>
                    <a:gd name="connsiteX182" fmla="*/ 49344 w 1490380"/>
                    <a:gd name="connsiteY182" fmla="*/ 2010 h 1495138"/>
                    <a:gd name="connsiteX183" fmla="*/ 55757 w 1490380"/>
                    <a:gd name="connsiteY183" fmla="*/ 2010 h 1495138"/>
                    <a:gd name="connsiteX184" fmla="*/ 123093 w 1490380"/>
                    <a:gd name="connsiteY18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7552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990169 w 1490380"/>
                    <a:gd name="connsiteY48" fmla="*/ 539116 h 1495138"/>
                    <a:gd name="connsiteX49" fmla="*/ 1005400 w 1490380"/>
                    <a:gd name="connsiteY49" fmla="*/ 540322 h 1495138"/>
                    <a:gd name="connsiteX50" fmla="*/ 1041072 w 1490380"/>
                    <a:gd name="connsiteY50" fmla="*/ 578513 h 1495138"/>
                    <a:gd name="connsiteX51" fmla="*/ 1041072 w 1490380"/>
                    <a:gd name="connsiteY51" fmla="*/ 584543 h 1495138"/>
                    <a:gd name="connsiteX52" fmla="*/ 1041072 w 1490380"/>
                    <a:gd name="connsiteY52" fmla="*/ 731276 h 1495138"/>
                    <a:gd name="connsiteX53" fmla="*/ 1040671 w 1490380"/>
                    <a:gd name="connsiteY53" fmla="*/ 731276 h 1495138"/>
                    <a:gd name="connsiteX54" fmla="*/ 1040671 w 1490380"/>
                    <a:gd name="connsiteY54" fmla="*/ 865948 h 1495138"/>
                    <a:gd name="connsiteX55" fmla="*/ 1041072 w 1490380"/>
                    <a:gd name="connsiteY55" fmla="*/ 880018 h 1495138"/>
                    <a:gd name="connsiteX56" fmla="*/ 1046683 w 1490380"/>
                    <a:gd name="connsiteY56" fmla="*/ 886049 h 1495138"/>
                    <a:gd name="connsiteX57" fmla="*/ 1061914 w 1490380"/>
                    <a:gd name="connsiteY57" fmla="*/ 886049 h 1495138"/>
                    <a:gd name="connsiteX58" fmla="*/ 1083959 w 1490380"/>
                    <a:gd name="connsiteY58" fmla="*/ 886049 h 1495138"/>
                    <a:gd name="connsiteX59" fmla="*/ 1123238 w 1490380"/>
                    <a:gd name="connsiteY59" fmla="*/ 917003 h 1495138"/>
                    <a:gd name="connsiteX60" fmla="*/ 1089169 w 1490380"/>
                    <a:gd name="connsiteY60" fmla="*/ 971676 h 1495138"/>
                    <a:gd name="connsiteX61" fmla="*/ 1076343 w 1490380"/>
                    <a:gd name="connsiteY61" fmla="*/ 972480 h 1495138"/>
                    <a:gd name="connsiteX62" fmla="*/ 915217 w 1490380"/>
                    <a:gd name="connsiteY62" fmla="*/ 972480 h 1495138"/>
                    <a:gd name="connsiteX63" fmla="*/ 904395 w 1490380"/>
                    <a:gd name="connsiteY63" fmla="*/ 971676 h 1495138"/>
                    <a:gd name="connsiteX64" fmla="*/ 867520 w 1490380"/>
                    <a:gd name="connsiteY64" fmla="*/ 935897 h 1495138"/>
                    <a:gd name="connsiteX65" fmla="*/ 891970 w 1490380"/>
                    <a:gd name="connsiteY65" fmla="*/ 890069 h 1495138"/>
                    <a:gd name="connsiteX66" fmla="*/ 910407 w 1490380"/>
                    <a:gd name="connsiteY66" fmla="*/ 886049 h 1495138"/>
                    <a:gd name="connsiteX67" fmla="*/ 944877 w 1490380"/>
                    <a:gd name="connsiteY67" fmla="*/ 886049 h 1495138"/>
                    <a:gd name="connsiteX68" fmla="*/ 952893 w 1490380"/>
                    <a:gd name="connsiteY68" fmla="*/ 884843 h 1495138"/>
                    <a:gd name="connsiteX69" fmla="*/ 954496 w 1490380"/>
                    <a:gd name="connsiteY69" fmla="*/ 883234 h 1495138"/>
                    <a:gd name="connsiteX70" fmla="*/ 955298 w 1490380"/>
                    <a:gd name="connsiteY70" fmla="*/ 880018 h 1495138"/>
                    <a:gd name="connsiteX71" fmla="*/ 955298 w 1490380"/>
                    <a:gd name="connsiteY71" fmla="*/ 867556 h 1495138"/>
                    <a:gd name="connsiteX72" fmla="*/ 955298 w 1490380"/>
                    <a:gd name="connsiteY72" fmla="*/ 644844 h 1495138"/>
                    <a:gd name="connsiteX73" fmla="*/ 954496 w 1490380"/>
                    <a:gd name="connsiteY73" fmla="*/ 628764 h 1495138"/>
                    <a:gd name="connsiteX74" fmla="*/ 952893 w 1490380"/>
                    <a:gd name="connsiteY74" fmla="*/ 627156 h 1495138"/>
                    <a:gd name="connsiteX75" fmla="*/ 948083 w 1490380"/>
                    <a:gd name="connsiteY75" fmla="*/ 625950 h 1495138"/>
                    <a:gd name="connsiteX76" fmla="*/ 925638 w 1490380"/>
                    <a:gd name="connsiteY76" fmla="*/ 626352 h 1495138"/>
                    <a:gd name="connsiteX77" fmla="*/ 915217 w 1490380"/>
                    <a:gd name="connsiteY77" fmla="*/ 626352 h 1495138"/>
                    <a:gd name="connsiteX78" fmla="*/ 875937 w 1490380"/>
                    <a:gd name="connsiteY78" fmla="*/ 584543 h 1495138"/>
                    <a:gd name="connsiteX79" fmla="*/ 916419 w 1490380"/>
                    <a:gd name="connsiteY79" fmla="*/ 541126 h 1495138"/>
                    <a:gd name="connsiteX80" fmla="*/ 922832 w 1490380"/>
                    <a:gd name="connsiteY80" fmla="*/ 541126 h 1495138"/>
                    <a:gd name="connsiteX81" fmla="*/ 990169 w 1490380"/>
                    <a:gd name="connsiteY81" fmla="*/ 539116 h 1495138"/>
                    <a:gd name="connsiteX82" fmla="*/ 272255 w 1490380"/>
                    <a:gd name="connsiteY82" fmla="*/ 539116 h 1495138"/>
                    <a:gd name="connsiteX83" fmla="*/ 287486 w 1490380"/>
                    <a:gd name="connsiteY83" fmla="*/ 540322 h 1495138"/>
                    <a:gd name="connsiteX84" fmla="*/ 323158 w 1490380"/>
                    <a:gd name="connsiteY84" fmla="*/ 578513 h 1495138"/>
                    <a:gd name="connsiteX85" fmla="*/ 323158 w 1490380"/>
                    <a:gd name="connsiteY85" fmla="*/ 584543 h 1495138"/>
                    <a:gd name="connsiteX86" fmla="*/ 323158 w 1490380"/>
                    <a:gd name="connsiteY86" fmla="*/ 731276 h 1495138"/>
                    <a:gd name="connsiteX87" fmla="*/ 322757 w 1490380"/>
                    <a:gd name="connsiteY87" fmla="*/ 731276 h 1495138"/>
                    <a:gd name="connsiteX88" fmla="*/ 322757 w 1490380"/>
                    <a:gd name="connsiteY88" fmla="*/ 865948 h 1495138"/>
                    <a:gd name="connsiteX89" fmla="*/ 323158 w 1490380"/>
                    <a:gd name="connsiteY89" fmla="*/ 880018 h 1495138"/>
                    <a:gd name="connsiteX90" fmla="*/ 328769 w 1490380"/>
                    <a:gd name="connsiteY90" fmla="*/ 886049 h 1495138"/>
                    <a:gd name="connsiteX91" fmla="*/ 344000 w 1490380"/>
                    <a:gd name="connsiteY91" fmla="*/ 886049 h 1495138"/>
                    <a:gd name="connsiteX92" fmla="*/ 366045 w 1490380"/>
                    <a:gd name="connsiteY92" fmla="*/ 886049 h 1495138"/>
                    <a:gd name="connsiteX93" fmla="*/ 405325 w 1490380"/>
                    <a:gd name="connsiteY93" fmla="*/ 917003 h 1495138"/>
                    <a:gd name="connsiteX94" fmla="*/ 371255 w 1490380"/>
                    <a:gd name="connsiteY94" fmla="*/ 971676 h 1495138"/>
                    <a:gd name="connsiteX95" fmla="*/ 358429 w 1490380"/>
                    <a:gd name="connsiteY95" fmla="*/ 972480 h 1495138"/>
                    <a:gd name="connsiteX96" fmla="*/ 197303 w 1490380"/>
                    <a:gd name="connsiteY96" fmla="*/ 972480 h 1495138"/>
                    <a:gd name="connsiteX97" fmla="*/ 186481 w 1490380"/>
                    <a:gd name="connsiteY97" fmla="*/ 971676 h 1495138"/>
                    <a:gd name="connsiteX98" fmla="*/ 149606 w 1490380"/>
                    <a:gd name="connsiteY98" fmla="*/ 935897 h 1495138"/>
                    <a:gd name="connsiteX99" fmla="*/ 174056 w 1490380"/>
                    <a:gd name="connsiteY99" fmla="*/ 890069 h 1495138"/>
                    <a:gd name="connsiteX100" fmla="*/ 192493 w 1490380"/>
                    <a:gd name="connsiteY100" fmla="*/ 886049 h 1495138"/>
                    <a:gd name="connsiteX101" fmla="*/ 226963 w 1490380"/>
                    <a:gd name="connsiteY101" fmla="*/ 886049 h 1495138"/>
                    <a:gd name="connsiteX102" fmla="*/ 234979 w 1490380"/>
                    <a:gd name="connsiteY102" fmla="*/ 884843 h 1495138"/>
                    <a:gd name="connsiteX103" fmla="*/ 236582 w 1490380"/>
                    <a:gd name="connsiteY103" fmla="*/ 883234 h 1495138"/>
                    <a:gd name="connsiteX104" fmla="*/ 237384 w 1490380"/>
                    <a:gd name="connsiteY104" fmla="*/ 880018 h 1495138"/>
                    <a:gd name="connsiteX105" fmla="*/ 237384 w 1490380"/>
                    <a:gd name="connsiteY105" fmla="*/ 867556 h 1495138"/>
                    <a:gd name="connsiteX106" fmla="*/ 237384 w 1490380"/>
                    <a:gd name="connsiteY106" fmla="*/ 644844 h 1495138"/>
                    <a:gd name="connsiteX107" fmla="*/ 236582 w 1490380"/>
                    <a:gd name="connsiteY107" fmla="*/ 628764 h 1495138"/>
                    <a:gd name="connsiteX108" fmla="*/ 234979 w 1490380"/>
                    <a:gd name="connsiteY108" fmla="*/ 627156 h 1495138"/>
                    <a:gd name="connsiteX109" fmla="*/ 230169 w 1490380"/>
                    <a:gd name="connsiteY109" fmla="*/ 625950 h 1495138"/>
                    <a:gd name="connsiteX110" fmla="*/ 207724 w 1490380"/>
                    <a:gd name="connsiteY110" fmla="*/ 626352 h 1495138"/>
                    <a:gd name="connsiteX111" fmla="*/ 197303 w 1490380"/>
                    <a:gd name="connsiteY111" fmla="*/ 626352 h 1495138"/>
                    <a:gd name="connsiteX112" fmla="*/ 158023 w 1490380"/>
                    <a:gd name="connsiteY112" fmla="*/ 584543 h 1495138"/>
                    <a:gd name="connsiteX113" fmla="*/ 198505 w 1490380"/>
                    <a:gd name="connsiteY113" fmla="*/ 541126 h 1495138"/>
                    <a:gd name="connsiteX114" fmla="*/ 204918 w 1490380"/>
                    <a:gd name="connsiteY114" fmla="*/ 541126 h 1495138"/>
                    <a:gd name="connsiteX115" fmla="*/ 272255 w 1490380"/>
                    <a:gd name="connsiteY115" fmla="*/ 539116 h 1495138"/>
                    <a:gd name="connsiteX116" fmla="*/ 477504 w 1490380"/>
                    <a:gd name="connsiteY116" fmla="*/ 0 h 1495138"/>
                    <a:gd name="connsiteX117" fmla="*/ 492735 w 1490380"/>
                    <a:gd name="connsiteY117" fmla="*/ 1206 h 1495138"/>
                    <a:gd name="connsiteX118" fmla="*/ 528407 w 1490380"/>
                    <a:gd name="connsiteY118" fmla="*/ 39397 h 1495138"/>
                    <a:gd name="connsiteX119" fmla="*/ 528407 w 1490380"/>
                    <a:gd name="connsiteY119" fmla="*/ 45427 h 1495138"/>
                    <a:gd name="connsiteX120" fmla="*/ 528407 w 1490380"/>
                    <a:gd name="connsiteY120" fmla="*/ 192159 h 1495138"/>
                    <a:gd name="connsiteX121" fmla="*/ 528006 w 1490380"/>
                    <a:gd name="connsiteY121" fmla="*/ 192159 h 1495138"/>
                    <a:gd name="connsiteX122" fmla="*/ 528006 w 1490380"/>
                    <a:gd name="connsiteY122" fmla="*/ 326832 h 1495138"/>
                    <a:gd name="connsiteX123" fmla="*/ 528407 w 1490380"/>
                    <a:gd name="connsiteY123" fmla="*/ 340902 h 1495138"/>
                    <a:gd name="connsiteX124" fmla="*/ 534018 w 1490380"/>
                    <a:gd name="connsiteY124" fmla="*/ 346932 h 1495138"/>
                    <a:gd name="connsiteX125" fmla="*/ 549249 w 1490380"/>
                    <a:gd name="connsiteY125" fmla="*/ 346932 h 1495138"/>
                    <a:gd name="connsiteX126" fmla="*/ 571294 w 1490380"/>
                    <a:gd name="connsiteY126" fmla="*/ 346932 h 1495138"/>
                    <a:gd name="connsiteX127" fmla="*/ 610574 w 1490380"/>
                    <a:gd name="connsiteY127" fmla="*/ 377887 h 1495138"/>
                    <a:gd name="connsiteX128" fmla="*/ 576504 w 1490380"/>
                    <a:gd name="connsiteY128" fmla="*/ 432560 h 1495138"/>
                    <a:gd name="connsiteX129" fmla="*/ 563678 w 1490380"/>
                    <a:gd name="connsiteY129" fmla="*/ 433364 h 1495138"/>
                    <a:gd name="connsiteX130" fmla="*/ 402552 w 1490380"/>
                    <a:gd name="connsiteY130" fmla="*/ 433364 h 1495138"/>
                    <a:gd name="connsiteX131" fmla="*/ 391730 w 1490380"/>
                    <a:gd name="connsiteY131" fmla="*/ 432560 h 1495138"/>
                    <a:gd name="connsiteX132" fmla="*/ 354855 w 1490380"/>
                    <a:gd name="connsiteY132" fmla="*/ 396781 h 1495138"/>
                    <a:gd name="connsiteX133" fmla="*/ 379305 w 1490380"/>
                    <a:gd name="connsiteY133" fmla="*/ 350952 h 1495138"/>
                    <a:gd name="connsiteX134" fmla="*/ 397742 w 1490380"/>
                    <a:gd name="connsiteY134" fmla="*/ 346932 h 1495138"/>
                    <a:gd name="connsiteX135" fmla="*/ 432212 w 1490380"/>
                    <a:gd name="connsiteY135" fmla="*/ 346932 h 1495138"/>
                    <a:gd name="connsiteX136" fmla="*/ 440228 w 1490380"/>
                    <a:gd name="connsiteY136" fmla="*/ 345726 h 1495138"/>
                    <a:gd name="connsiteX137" fmla="*/ 441831 w 1490380"/>
                    <a:gd name="connsiteY137" fmla="*/ 344118 h 1495138"/>
                    <a:gd name="connsiteX138" fmla="*/ 442633 w 1490380"/>
                    <a:gd name="connsiteY138" fmla="*/ 340902 h 1495138"/>
                    <a:gd name="connsiteX139" fmla="*/ 442633 w 1490380"/>
                    <a:gd name="connsiteY139" fmla="*/ 328440 h 1495138"/>
                    <a:gd name="connsiteX140" fmla="*/ 442633 w 1490380"/>
                    <a:gd name="connsiteY140" fmla="*/ 105728 h 1495138"/>
                    <a:gd name="connsiteX141" fmla="*/ 441831 w 1490380"/>
                    <a:gd name="connsiteY141" fmla="*/ 89648 h 1495138"/>
                    <a:gd name="connsiteX142" fmla="*/ 440228 w 1490380"/>
                    <a:gd name="connsiteY142" fmla="*/ 88040 h 1495138"/>
                    <a:gd name="connsiteX143" fmla="*/ 435418 w 1490380"/>
                    <a:gd name="connsiteY143" fmla="*/ 86834 h 1495138"/>
                    <a:gd name="connsiteX144" fmla="*/ 412973 w 1490380"/>
                    <a:gd name="connsiteY144" fmla="*/ 87236 h 1495138"/>
                    <a:gd name="connsiteX145" fmla="*/ 402552 w 1490380"/>
                    <a:gd name="connsiteY145" fmla="*/ 87236 h 1495138"/>
                    <a:gd name="connsiteX146" fmla="*/ 363272 w 1490380"/>
                    <a:gd name="connsiteY146" fmla="*/ 45427 h 1495138"/>
                    <a:gd name="connsiteX147" fmla="*/ 403754 w 1490380"/>
                    <a:gd name="connsiteY147" fmla="*/ 2010 h 1495138"/>
                    <a:gd name="connsiteX148" fmla="*/ 410167 w 1490380"/>
                    <a:gd name="connsiteY148" fmla="*/ 2010 h 1495138"/>
                    <a:gd name="connsiteX149" fmla="*/ 477504 w 1490380"/>
                    <a:gd name="connsiteY149" fmla="*/ 0 h 1495138"/>
                    <a:gd name="connsiteX150" fmla="*/ 123093 w 1490380"/>
                    <a:gd name="connsiteY150" fmla="*/ 0 h 1495138"/>
                    <a:gd name="connsiteX151" fmla="*/ 138324 w 1490380"/>
                    <a:gd name="connsiteY151" fmla="*/ 1206 h 1495138"/>
                    <a:gd name="connsiteX152" fmla="*/ 173997 w 1490380"/>
                    <a:gd name="connsiteY152" fmla="*/ 39397 h 1495138"/>
                    <a:gd name="connsiteX153" fmla="*/ 173997 w 1490380"/>
                    <a:gd name="connsiteY153" fmla="*/ 45427 h 1495138"/>
                    <a:gd name="connsiteX154" fmla="*/ 173997 w 1490380"/>
                    <a:gd name="connsiteY154" fmla="*/ 192159 h 1495138"/>
                    <a:gd name="connsiteX155" fmla="*/ 173596 w 1490380"/>
                    <a:gd name="connsiteY155" fmla="*/ 192159 h 1495138"/>
                    <a:gd name="connsiteX156" fmla="*/ 173596 w 1490380"/>
                    <a:gd name="connsiteY156" fmla="*/ 326832 h 1495138"/>
                    <a:gd name="connsiteX157" fmla="*/ 173997 w 1490380"/>
                    <a:gd name="connsiteY157" fmla="*/ 340902 h 1495138"/>
                    <a:gd name="connsiteX158" fmla="*/ 179608 w 1490380"/>
                    <a:gd name="connsiteY158" fmla="*/ 346932 h 1495138"/>
                    <a:gd name="connsiteX159" fmla="*/ 194839 w 1490380"/>
                    <a:gd name="connsiteY159" fmla="*/ 346932 h 1495138"/>
                    <a:gd name="connsiteX160" fmla="*/ 216884 w 1490380"/>
                    <a:gd name="connsiteY160" fmla="*/ 346932 h 1495138"/>
                    <a:gd name="connsiteX161" fmla="*/ 256164 w 1490380"/>
                    <a:gd name="connsiteY161" fmla="*/ 377887 h 1495138"/>
                    <a:gd name="connsiteX162" fmla="*/ 222094 w 1490380"/>
                    <a:gd name="connsiteY162" fmla="*/ 432560 h 1495138"/>
                    <a:gd name="connsiteX163" fmla="*/ 209268 w 1490380"/>
                    <a:gd name="connsiteY163" fmla="*/ 433364 h 1495138"/>
                    <a:gd name="connsiteX164" fmla="*/ 48141 w 1490380"/>
                    <a:gd name="connsiteY164" fmla="*/ 433364 h 1495138"/>
                    <a:gd name="connsiteX165" fmla="*/ 37319 w 1490380"/>
                    <a:gd name="connsiteY165" fmla="*/ 432560 h 1495138"/>
                    <a:gd name="connsiteX166" fmla="*/ 445 w 1490380"/>
                    <a:gd name="connsiteY166" fmla="*/ 396781 h 1495138"/>
                    <a:gd name="connsiteX167" fmla="*/ 24894 w 1490380"/>
                    <a:gd name="connsiteY167" fmla="*/ 350952 h 1495138"/>
                    <a:gd name="connsiteX168" fmla="*/ 43332 w 1490380"/>
                    <a:gd name="connsiteY168" fmla="*/ 346932 h 1495138"/>
                    <a:gd name="connsiteX169" fmla="*/ 77801 w 1490380"/>
                    <a:gd name="connsiteY169" fmla="*/ 346932 h 1495138"/>
                    <a:gd name="connsiteX170" fmla="*/ 85818 w 1490380"/>
                    <a:gd name="connsiteY170" fmla="*/ 345726 h 1495138"/>
                    <a:gd name="connsiteX171" fmla="*/ 87421 w 1490380"/>
                    <a:gd name="connsiteY171" fmla="*/ 344118 h 1495138"/>
                    <a:gd name="connsiteX172" fmla="*/ 88223 w 1490380"/>
                    <a:gd name="connsiteY172" fmla="*/ 340902 h 1495138"/>
                    <a:gd name="connsiteX173" fmla="*/ 88223 w 1490380"/>
                    <a:gd name="connsiteY173" fmla="*/ 328440 h 1495138"/>
                    <a:gd name="connsiteX174" fmla="*/ 88223 w 1490380"/>
                    <a:gd name="connsiteY174" fmla="*/ 105728 h 1495138"/>
                    <a:gd name="connsiteX175" fmla="*/ 87421 w 1490380"/>
                    <a:gd name="connsiteY175" fmla="*/ 89648 h 1495138"/>
                    <a:gd name="connsiteX176" fmla="*/ 85818 w 1490380"/>
                    <a:gd name="connsiteY176" fmla="*/ 88040 h 1495138"/>
                    <a:gd name="connsiteX177" fmla="*/ 81008 w 1490380"/>
                    <a:gd name="connsiteY177" fmla="*/ 86834 h 1495138"/>
                    <a:gd name="connsiteX178" fmla="*/ 58562 w 1490380"/>
                    <a:gd name="connsiteY178" fmla="*/ 87236 h 1495138"/>
                    <a:gd name="connsiteX179" fmla="*/ 48141 w 1490380"/>
                    <a:gd name="connsiteY179" fmla="*/ 87236 h 1495138"/>
                    <a:gd name="connsiteX180" fmla="*/ 8862 w 1490380"/>
                    <a:gd name="connsiteY180" fmla="*/ 45427 h 1495138"/>
                    <a:gd name="connsiteX181" fmla="*/ 49344 w 1490380"/>
                    <a:gd name="connsiteY181" fmla="*/ 2010 h 1495138"/>
                    <a:gd name="connsiteX182" fmla="*/ 55757 w 1490380"/>
                    <a:gd name="connsiteY182" fmla="*/ 2010 h 1495138"/>
                    <a:gd name="connsiteX183" fmla="*/ 123093 w 1490380"/>
                    <a:gd name="connsiteY18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57091 w 1490380"/>
                    <a:gd name="connsiteY34" fmla="*/ 89006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990169 w 1490380"/>
                    <a:gd name="connsiteY47" fmla="*/ 539116 h 1495138"/>
                    <a:gd name="connsiteX48" fmla="*/ 1005400 w 1490380"/>
                    <a:gd name="connsiteY48" fmla="*/ 540322 h 1495138"/>
                    <a:gd name="connsiteX49" fmla="*/ 1041072 w 1490380"/>
                    <a:gd name="connsiteY49" fmla="*/ 578513 h 1495138"/>
                    <a:gd name="connsiteX50" fmla="*/ 1041072 w 1490380"/>
                    <a:gd name="connsiteY50" fmla="*/ 584543 h 1495138"/>
                    <a:gd name="connsiteX51" fmla="*/ 1041072 w 1490380"/>
                    <a:gd name="connsiteY51" fmla="*/ 731276 h 1495138"/>
                    <a:gd name="connsiteX52" fmla="*/ 1040671 w 1490380"/>
                    <a:gd name="connsiteY52" fmla="*/ 731276 h 1495138"/>
                    <a:gd name="connsiteX53" fmla="*/ 1040671 w 1490380"/>
                    <a:gd name="connsiteY53" fmla="*/ 865948 h 1495138"/>
                    <a:gd name="connsiteX54" fmla="*/ 1041072 w 1490380"/>
                    <a:gd name="connsiteY54" fmla="*/ 880018 h 1495138"/>
                    <a:gd name="connsiteX55" fmla="*/ 1046683 w 1490380"/>
                    <a:gd name="connsiteY55" fmla="*/ 886049 h 1495138"/>
                    <a:gd name="connsiteX56" fmla="*/ 1061914 w 1490380"/>
                    <a:gd name="connsiteY56" fmla="*/ 886049 h 1495138"/>
                    <a:gd name="connsiteX57" fmla="*/ 1083959 w 1490380"/>
                    <a:gd name="connsiteY57" fmla="*/ 886049 h 1495138"/>
                    <a:gd name="connsiteX58" fmla="*/ 1123238 w 1490380"/>
                    <a:gd name="connsiteY58" fmla="*/ 917003 h 1495138"/>
                    <a:gd name="connsiteX59" fmla="*/ 1089169 w 1490380"/>
                    <a:gd name="connsiteY59" fmla="*/ 971676 h 1495138"/>
                    <a:gd name="connsiteX60" fmla="*/ 1076343 w 1490380"/>
                    <a:gd name="connsiteY60" fmla="*/ 972480 h 1495138"/>
                    <a:gd name="connsiteX61" fmla="*/ 915217 w 1490380"/>
                    <a:gd name="connsiteY61" fmla="*/ 972480 h 1495138"/>
                    <a:gd name="connsiteX62" fmla="*/ 904395 w 1490380"/>
                    <a:gd name="connsiteY62" fmla="*/ 971676 h 1495138"/>
                    <a:gd name="connsiteX63" fmla="*/ 867520 w 1490380"/>
                    <a:gd name="connsiteY63" fmla="*/ 935897 h 1495138"/>
                    <a:gd name="connsiteX64" fmla="*/ 891970 w 1490380"/>
                    <a:gd name="connsiteY64" fmla="*/ 890069 h 1495138"/>
                    <a:gd name="connsiteX65" fmla="*/ 910407 w 1490380"/>
                    <a:gd name="connsiteY65" fmla="*/ 886049 h 1495138"/>
                    <a:gd name="connsiteX66" fmla="*/ 944877 w 1490380"/>
                    <a:gd name="connsiteY66" fmla="*/ 886049 h 1495138"/>
                    <a:gd name="connsiteX67" fmla="*/ 952893 w 1490380"/>
                    <a:gd name="connsiteY67" fmla="*/ 884843 h 1495138"/>
                    <a:gd name="connsiteX68" fmla="*/ 954496 w 1490380"/>
                    <a:gd name="connsiteY68" fmla="*/ 883234 h 1495138"/>
                    <a:gd name="connsiteX69" fmla="*/ 955298 w 1490380"/>
                    <a:gd name="connsiteY69" fmla="*/ 880018 h 1495138"/>
                    <a:gd name="connsiteX70" fmla="*/ 955298 w 1490380"/>
                    <a:gd name="connsiteY70" fmla="*/ 867556 h 1495138"/>
                    <a:gd name="connsiteX71" fmla="*/ 955298 w 1490380"/>
                    <a:gd name="connsiteY71" fmla="*/ 644844 h 1495138"/>
                    <a:gd name="connsiteX72" fmla="*/ 954496 w 1490380"/>
                    <a:gd name="connsiteY72" fmla="*/ 628764 h 1495138"/>
                    <a:gd name="connsiteX73" fmla="*/ 952893 w 1490380"/>
                    <a:gd name="connsiteY73" fmla="*/ 627156 h 1495138"/>
                    <a:gd name="connsiteX74" fmla="*/ 948083 w 1490380"/>
                    <a:gd name="connsiteY74" fmla="*/ 625950 h 1495138"/>
                    <a:gd name="connsiteX75" fmla="*/ 925638 w 1490380"/>
                    <a:gd name="connsiteY75" fmla="*/ 626352 h 1495138"/>
                    <a:gd name="connsiteX76" fmla="*/ 915217 w 1490380"/>
                    <a:gd name="connsiteY76" fmla="*/ 626352 h 1495138"/>
                    <a:gd name="connsiteX77" fmla="*/ 875937 w 1490380"/>
                    <a:gd name="connsiteY77" fmla="*/ 584543 h 1495138"/>
                    <a:gd name="connsiteX78" fmla="*/ 916419 w 1490380"/>
                    <a:gd name="connsiteY78" fmla="*/ 541126 h 1495138"/>
                    <a:gd name="connsiteX79" fmla="*/ 922832 w 1490380"/>
                    <a:gd name="connsiteY79" fmla="*/ 541126 h 1495138"/>
                    <a:gd name="connsiteX80" fmla="*/ 990169 w 1490380"/>
                    <a:gd name="connsiteY80" fmla="*/ 539116 h 1495138"/>
                    <a:gd name="connsiteX81" fmla="*/ 272255 w 1490380"/>
                    <a:gd name="connsiteY81" fmla="*/ 539116 h 1495138"/>
                    <a:gd name="connsiteX82" fmla="*/ 287486 w 1490380"/>
                    <a:gd name="connsiteY82" fmla="*/ 540322 h 1495138"/>
                    <a:gd name="connsiteX83" fmla="*/ 323158 w 1490380"/>
                    <a:gd name="connsiteY83" fmla="*/ 578513 h 1495138"/>
                    <a:gd name="connsiteX84" fmla="*/ 323158 w 1490380"/>
                    <a:gd name="connsiteY84" fmla="*/ 584543 h 1495138"/>
                    <a:gd name="connsiteX85" fmla="*/ 323158 w 1490380"/>
                    <a:gd name="connsiteY85" fmla="*/ 731276 h 1495138"/>
                    <a:gd name="connsiteX86" fmla="*/ 322757 w 1490380"/>
                    <a:gd name="connsiteY86" fmla="*/ 731276 h 1495138"/>
                    <a:gd name="connsiteX87" fmla="*/ 322757 w 1490380"/>
                    <a:gd name="connsiteY87" fmla="*/ 865948 h 1495138"/>
                    <a:gd name="connsiteX88" fmla="*/ 323158 w 1490380"/>
                    <a:gd name="connsiteY88" fmla="*/ 880018 h 1495138"/>
                    <a:gd name="connsiteX89" fmla="*/ 328769 w 1490380"/>
                    <a:gd name="connsiteY89" fmla="*/ 886049 h 1495138"/>
                    <a:gd name="connsiteX90" fmla="*/ 344000 w 1490380"/>
                    <a:gd name="connsiteY90" fmla="*/ 886049 h 1495138"/>
                    <a:gd name="connsiteX91" fmla="*/ 366045 w 1490380"/>
                    <a:gd name="connsiteY91" fmla="*/ 886049 h 1495138"/>
                    <a:gd name="connsiteX92" fmla="*/ 405325 w 1490380"/>
                    <a:gd name="connsiteY92" fmla="*/ 917003 h 1495138"/>
                    <a:gd name="connsiteX93" fmla="*/ 371255 w 1490380"/>
                    <a:gd name="connsiteY93" fmla="*/ 971676 h 1495138"/>
                    <a:gd name="connsiteX94" fmla="*/ 358429 w 1490380"/>
                    <a:gd name="connsiteY94" fmla="*/ 972480 h 1495138"/>
                    <a:gd name="connsiteX95" fmla="*/ 197303 w 1490380"/>
                    <a:gd name="connsiteY95" fmla="*/ 972480 h 1495138"/>
                    <a:gd name="connsiteX96" fmla="*/ 186481 w 1490380"/>
                    <a:gd name="connsiteY96" fmla="*/ 971676 h 1495138"/>
                    <a:gd name="connsiteX97" fmla="*/ 149606 w 1490380"/>
                    <a:gd name="connsiteY97" fmla="*/ 935897 h 1495138"/>
                    <a:gd name="connsiteX98" fmla="*/ 174056 w 1490380"/>
                    <a:gd name="connsiteY98" fmla="*/ 890069 h 1495138"/>
                    <a:gd name="connsiteX99" fmla="*/ 192493 w 1490380"/>
                    <a:gd name="connsiteY99" fmla="*/ 886049 h 1495138"/>
                    <a:gd name="connsiteX100" fmla="*/ 226963 w 1490380"/>
                    <a:gd name="connsiteY100" fmla="*/ 886049 h 1495138"/>
                    <a:gd name="connsiteX101" fmla="*/ 234979 w 1490380"/>
                    <a:gd name="connsiteY101" fmla="*/ 884843 h 1495138"/>
                    <a:gd name="connsiteX102" fmla="*/ 236582 w 1490380"/>
                    <a:gd name="connsiteY102" fmla="*/ 883234 h 1495138"/>
                    <a:gd name="connsiteX103" fmla="*/ 237384 w 1490380"/>
                    <a:gd name="connsiteY103" fmla="*/ 880018 h 1495138"/>
                    <a:gd name="connsiteX104" fmla="*/ 237384 w 1490380"/>
                    <a:gd name="connsiteY104" fmla="*/ 867556 h 1495138"/>
                    <a:gd name="connsiteX105" fmla="*/ 237384 w 1490380"/>
                    <a:gd name="connsiteY105" fmla="*/ 644844 h 1495138"/>
                    <a:gd name="connsiteX106" fmla="*/ 236582 w 1490380"/>
                    <a:gd name="connsiteY106" fmla="*/ 628764 h 1495138"/>
                    <a:gd name="connsiteX107" fmla="*/ 234979 w 1490380"/>
                    <a:gd name="connsiteY107" fmla="*/ 627156 h 1495138"/>
                    <a:gd name="connsiteX108" fmla="*/ 230169 w 1490380"/>
                    <a:gd name="connsiteY108" fmla="*/ 625950 h 1495138"/>
                    <a:gd name="connsiteX109" fmla="*/ 207724 w 1490380"/>
                    <a:gd name="connsiteY109" fmla="*/ 626352 h 1495138"/>
                    <a:gd name="connsiteX110" fmla="*/ 197303 w 1490380"/>
                    <a:gd name="connsiteY110" fmla="*/ 626352 h 1495138"/>
                    <a:gd name="connsiteX111" fmla="*/ 158023 w 1490380"/>
                    <a:gd name="connsiteY111" fmla="*/ 584543 h 1495138"/>
                    <a:gd name="connsiteX112" fmla="*/ 198505 w 1490380"/>
                    <a:gd name="connsiteY112" fmla="*/ 541126 h 1495138"/>
                    <a:gd name="connsiteX113" fmla="*/ 204918 w 1490380"/>
                    <a:gd name="connsiteY113" fmla="*/ 541126 h 1495138"/>
                    <a:gd name="connsiteX114" fmla="*/ 272255 w 1490380"/>
                    <a:gd name="connsiteY114" fmla="*/ 539116 h 1495138"/>
                    <a:gd name="connsiteX115" fmla="*/ 477504 w 1490380"/>
                    <a:gd name="connsiteY115" fmla="*/ 0 h 1495138"/>
                    <a:gd name="connsiteX116" fmla="*/ 492735 w 1490380"/>
                    <a:gd name="connsiteY116" fmla="*/ 1206 h 1495138"/>
                    <a:gd name="connsiteX117" fmla="*/ 528407 w 1490380"/>
                    <a:gd name="connsiteY117" fmla="*/ 39397 h 1495138"/>
                    <a:gd name="connsiteX118" fmla="*/ 528407 w 1490380"/>
                    <a:gd name="connsiteY118" fmla="*/ 45427 h 1495138"/>
                    <a:gd name="connsiteX119" fmla="*/ 528407 w 1490380"/>
                    <a:gd name="connsiteY119" fmla="*/ 192159 h 1495138"/>
                    <a:gd name="connsiteX120" fmla="*/ 528006 w 1490380"/>
                    <a:gd name="connsiteY120" fmla="*/ 192159 h 1495138"/>
                    <a:gd name="connsiteX121" fmla="*/ 528006 w 1490380"/>
                    <a:gd name="connsiteY121" fmla="*/ 326832 h 1495138"/>
                    <a:gd name="connsiteX122" fmla="*/ 528407 w 1490380"/>
                    <a:gd name="connsiteY122" fmla="*/ 340902 h 1495138"/>
                    <a:gd name="connsiteX123" fmla="*/ 534018 w 1490380"/>
                    <a:gd name="connsiteY123" fmla="*/ 346932 h 1495138"/>
                    <a:gd name="connsiteX124" fmla="*/ 549249 w 1490380"/>
                    <a:gd name="connsiteY124" fmla="*/ 346932 h 1495138"/>
                    <a:gd name="connsiteX125" fmla="*/ 571294 w 1490380"/>
                    <a:gd name="connsiteY125" fmla="*/ 346932 h 1495138"/>
                    <a:gd name="connsiteX126" fmla="*/ 610574 w 1490380"/>
                    <a:gd name="connsiteY126" fmla="*/ 377887 h 1495138"/>
                    <a:gd name="connsiteX127" fmla="*/ 576504 w 1490380"/>
                    <a:gd name="connsiteY127" fmla="*/ 432560 h 1495138"/>
                    <a:gd name="connsiteX128" fmla="*/ 563678 w 1490380"/>
                    <a:gd name="connsiteY128" fmla="*/ 433364 h 1495138"/>
                    <a:gd name="connsiteX129" fmla="*/ 402552 w 1490380"/>
                    <a:gd name="connsiteY129" fmla="*/ 433364 h 1495138"/>
                    <a:gd name="connsiteX130" fmla="*/ 391730 w 1490380"/>
                    <a:gd name="connsiteY130" fmla="*/ 432560 h 1495138"/>
                    <a:gd name="connsiteX131" fmla="*/ 354855 w 1490380"/>
                    <a:gd name="connsiteY131" fmla="*/ 396781 h 1495138"/>
                    <a:gd name="connsiteX132" fmla="*/ 379305 w 1490380"/>
                    <a:gd name="connsiteY132" fmla="*/ 350952 h 1495138"/>
                    <a:gd name="connsiteX133" fmla="*/ 397742 w 1490380"/>
                    <a:gd name="connsiteY133" fmla="*/ 346932 h 1495138"/>
                    <a:gd name="connsiteX134" fmla="*/ 432212 w 1490380"/>
                    <a:gd name="connsiteY134" fmla="*/ 346932 h 1495138"/>
                    <a:gd name="connsiteX135" fmla="*/ 440228 w 1490380"/>
                    <a:gd name="connsiteY135" fmla="*/ 345726 h 1495138"/>
                    <a:gd name="connsiteX136" fmla="*/ 441831 w 1490380"/>
                    <a:gd name="connsiteY136" fmla="*/ 344118 h 1495138"/>
                    <a:gd name="connsiteX137" fmla="*/ 442633 w 1490380"/>
                    <a:gd name="connsiteY137" fmla="*/ 340902 h 1495138"/>
                    <a:gd name="connsiteX138" fmla="*/ 442633 w 1490380"/>
                    <a:gd name="connsiteY138" fmla="*/ 328440 h 1495138"/>
                    <a:gd name="connsiteX139" fmla="*/ 442633 w 1490380"/>
                    <a:gd name="connsiteY139" fmla="*/ 105728 h 1495138"/>
                    <a:gd name="connsiteX140" fmla="*/ 441831 w 1490380"/>
                    <a:gd name="connsiteY140" fmla="*/ 89648 h 1495138"/>
                    <a:gd name="connsiteX141" fmla="*/ 440228 w 1490380"/>
                    <a:gd name="connsiteY141" fmla="*/ 88040 h 1495138"/>
                    <a:gd name="connsiteX142" fmla="*/ 435418 w 1490380"/>
                    <a:gd name="connsiteY142" fmla="*/ 86834 h 1495138"/>
                    <a:gd name="connsiteX143" fmla="*/ 412973 w 1490380"/>
                    <a:gd name="connsiteY143" fmla="*/ 87236 h 1495138"/>
                    <a:gd name="connsiteX144" fmla="*/ 402552 w 1490380"/>
                    <a:gd name="connsiteY144" fmla="*/ 87236 h 1495138"/>
                    <a:gd name="connsiteX145" fmla="*/ 363272 w 1490380"/>
                    <a:gd name="connsiteY145" fmla="*/ 45427 h 1495138"/>
                    <a:gd name="connsiteX146" fmla="*/ 403754 w 1490380"/>
                    <a:gd name="connsiteY146" fmla="*/ 2010 h 1495138"/>
                    <a:gd name="connsiteX147" fmla="*/ 410167 w 1490380"/>
                    <a:gd name="connsiteY147" fmla="*/ 2010 h 1495138"/>
                    <a:gd name="connsiteX148" fmla="*/ 477504 w 1490380"/>
                    <a:gd name="connsiteY148" fmla="*/ 0 h 1495138"/>
                    <a:gd name="connsiteX149" fmla="*/ 123093 w 1490380"/>
                    <a:gd name="connsiteY149" fmla="*/ 0 h 1495138"/>
                    <a:gd name="connsiteX150" fmla="*/ 138324 w 1490380"/>
                    <a:gd name="connsiteY150" fmla="*/ 1206 h 1495138"/>
                    <a:gd name="connsiteX151" fmla="*/ 173997 w 1490380"/>
                    <a:gd name="connsiteY151" fmla="*/ 39397 h 1495138"/>
                    <a:gd name="connsiteX152" fmla="*/ 173997 w 1490380"/>
                    <a:gd name="connsiteY152" fmla="*/ 45427 h 1495138"/>
                    <a:gd name="connsiteX153" fmla="*/ 173997 w 1490380"/>
                    <a:gd name="connsiteY153" fmla="*/ 192159 h 1495138"/>
                    <a:gd name="connsiteX154" fmla="*/ 173596 w 1490380"/>
                    <a:gd name="connsiteY154" fmla="*/ 192159 h 1495138"/>
                    <a:gd name="connsiteX155" fmla="*/ 173596 w 1490380"/>
                    <a:gd name="connsiteY155" fmla="*/ 326832 h 1495138"/>
                    <a:gd name="connsiteX156" fmla="*/ 173997 w 1490380"/>
                    <a:gd name="connsiteY156" fmla="*/ 340902 h 1495138"/>
                    <a:gd name="connsiteX157" fmla="*/ 179608 w 1490380"/>
                    <a:gd name="connsiteY157" fmla="*/ 346932 h 1495138"/>
                    <a:gd name="connsiteX158" fmla="*/ 194839 w 1490380"/>
                    <a:gd name="connsiteY158" fmla="*/ 346932 h 1495138"/>
                    <a:gd name="connsiteX159" fmla="*/ 216884 w 1490380"/>
                    <a:gd name="connsiteY159" fmla="*/ 346932 h 1495138"/>
                    <a:gd name="connsiteX160" fmla="*/ 256164 w 1490380"/>
                    <a:gd name="connsiteY160" fmla="*/ 377887 h 1495138"/>
                    <a:gd name="connsiteX161" fmla="*/ 222094 w 1490380"/>
                    <a:gd name="connsiteY161" fmla="*/ 432560 h 1495138"/>
                    <a:gd name="connsiteX162" fmla="*/ 209268 w 1490380"/>
                    <a:gd name="connsiteY162" fmla="*/ 433364 h 1495138"/>
                    <a:gd name="connsiteX163" fmla="*/ 48141 w 1490380"/>
                    <a:gd name="connsiteY163" fmla="*/ 433364 h 1495138"/>
                    <a:gd name="connsiteX164" fmla="*/ 37319 w 1490380"/>
                    <a:gd name="connsiteY164" fmla="*/ 432560 h 1495138"/>
                    <a:gd name="connsiteX165" fmla="*/ 445 w 1490380"/>
                    <a:gd name="connsiteY165" fmla="*/ 396781 h 1495138"/>
                    <a:gd name="connsiteX166" fmla="*/ 24894 w 1490380"/>
                    <a:gd name="connsiteY166" fmla="*/ 350952 h 1495138"/>
                    <a:gd name="connsiteX167" fmla="*/ 43332 w 1490380"/>
                    <a:gd name="connsiteY167" fmla="*/ 346932 h 1495138"/>
                    <a:gd name="connsiteX168" fmla="*/ 77801 w 1490380"/>
                    <a:gd name="connsiteY168" fmla="*/ 346932 h 1495138"/>
                    <a:gd name="connsiteX169" fmla="*/ 85818 w 1490380"/>
                    <a:gd name="connsiteY169" fmla="*/ 345726 h 1495138"/>
                    <a:gd name="connsiteX170" fmla="*/ 87421 w 1490380"/>
                    <a:gd name="connsiteY170" fmla="*/ 344118 h 1495138"/>
                    <a:gd name="connsiteX171" fmla="*/ 88223 w 1490380"/>
                    <a:gd name="connsiteY171" fmla="*/ 340902 h 1495138"/>
                    <a:gd name="connsiteX172" fmla="*/ 88223 w 1490380"/>
                    <a:gd name="connsiteY172" fmla="*/ 328440 h 1495138"/>
                    <a:gd name="connsiteX173" fmla="*/ 88223 w 1490380"/>
                    <a:gd name="connsiteY173" fmla="*/ 105728 h 1495138"/>
                    <a:gd name="connsiteX174" fmla="*/ 87421 w 1490380"/>
                    <a:gd name="connsiteY174" fmla="*/ 89648 h 1495138"/>
                    <a:gd name="connsiteX175" fmla="*/ 85818 w 1490380"/>
                    <a:gd name="connsiteY175" fmla="*/ 88040 h 1495138"/>
                    <a:gd name="connsiteX176" fmla="*/ 81008 w 1490380"/>
                    <a:gd name="connsiteY176" fmla="*/ 86834 h 1495138"/>
                    <a:gd name="connsiteX177" fmla="*/ 58562 w 1490380"/>
                    <a:gd name="connsiteY177" fmla="*/ 87236 h 1495138"/>
                    <a:gd name="connsiteX178" fmla="*/ 48141 w 1490380"/>
                    <a:gd name="connsiteY178" fmla="*/ 87236 h 1495138"/>
                    <a:gd name="connsiteX179" fmla="*/ 8862 w 1490380"/>
                    <a:gd name="connsiteY179" fmla="*/ 45427 h 1495138"/>
                    <a:gd name="connsiteX180" fmla="*/ 49344 w 1490380"/>
                    <a:gd name="connsiteY180" fmla="*/ 2010 h 1495138"/>
                    <a:gd name="connsiteX181" fmla="*/ 55757 w 1490380"/>
                    <a:gd name="connsiteY181" fmla="*/ 2010 h 1495138"/>
                    <a:gd name="connsiteX182" fmla="*/ 123093 w 1490380"/>
                    <a:gd name="connsiteY18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32642 w 1490380"/>
                    <a:gd name="connsiteY34" fmla="*/ 935897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990169 w 1490380"/>
                    <a:gd name="connsiteY46" fmla="*/ 539116 h 1495138"/>
                    <a:gd name="connsiteX47" fmla="*/ 1005400 w 1490380"/>
                    <a:gd name="connsiteY47" fmla="*/ 540322 h 1495138"/>
                    <a:gd name="connsiteX48" fmla="*/ 1041072 w 1490380"/>
                    <a:gd name="connsiteY48" fmla="*/ 578513 h 1495138"/>
                    <a:gd name="connsiteX49" fmla="*/ 1041072 w 1490380"/>
                    <a:gd name="connsiteY49" fmla="*/ 584543 h 1495138"/>
                    <a:gd name="connsiteX50" fmla="*/ 1041072 w 1490380"/>
                    <a:gd name="connsiteY50" fmla="*/ 731276 h 1495138"/>
                    <a:gd name="connsiteX51" fmla="*/ 1040671 w 1490380"/>
                    <a:gd name="connsiteY51" fmla="*/ 731276 h 1495138"/>
                    <a:gd name="connsiteX52" fmla="*/ 1040671 w 1490380"/>
                    <a:gd name="connsiteY52" fmla="*/ 865948 h 1495138"/>
                    <a:gd name="connsiteX53" fmla="*/ 1041072 w 1490380"/>
                    <a:gd name="connsiteY53" fmla="*/ 880018 h 1495138"/>
                    <a:gd name="connsiteX54" fmla="*/ 1046683 w 1490380"/>
                    <a:gd name="connsiteY54" fmla="*/ 886049 h 1495138"/>
                    <a:gd name="connsiteX55" fmla="*/ 1061914 w 1490380"/>
                    <a:gd name="connsiteY55" fmla="*/ 886049 h 1495138"/>
                    <a:gd name="connsiteX56" fmla="*/ 1083959 w 1490380"/>
                    <a:gd name="connsiteY56" fmla="*/ 886049 h 1495138"/>
                    <a:gd name="connsiteX57" fmla="*/ 1123238 w 1490380"/>
                    <a:gd name="connsiteY57" fmla="*/ 917003 h 1495138"/>
                    <a:gd name="connsiteX58" fmla="*/ 1089169 w 1490380"/>
                    <a:gd name="connsiteY58" fmla="*/ 971676 h 1495138"/>
                    <a:gd name="connsiteX59" fmla="*/ 1076343 w 1490380"/>
                    <a:gd name="connsiteY59" fmla="*/ 972480 h 1495138"/>
                    <a:gd name="connsiteX60" fmla="*/ 915217 w 1490380"/>
                    <a:gd name="connsiteY60" fmla="*/ 972480 h 1495138"/>
                    <a:gd name="connsiteX61" fmla="*/ 904395 w 1490380"/>
                    <a:gd name="connsiteY61" fmla="*/ 971676 h 1495138"/>
                    <a:gd name="connsiteX62" fmla="*/ 867520 w 1490380"/>
                    <a:gd name="connsiteY62" fmla="*/ 935897 h 1495138"/>
                    <a:gd name="connsiteX63" fmla="*/ 891970 w 1490380"/>
                    <a:gd name="connsiteY63" fmla="*/ 890069 h 1495138"/>
                    <a:gd name="connsiteX64" fmla="*/ 910407 w 1490380"/>
                    <a:gd name="connsiteY64" fmla="*/ 886049 h 1495138"/>
                    <a:gd name="connsiteX65" fmla="*/ 944877 w 1490380"/>
                    <a:gd name="connsiteY65" fmla="*/ 886049 h 1495138"/>
                    <a:gd name="connsiteX66" fmla="*/ 952893 w 1490380"/>
                    <a:gd name="connsiteY66" fmla="*/ 884843 h 1495138"/>
                    <a:gd name="connsiteX67" fmla="*/ 954496 w 1490380"/>
                    <a:gd name="connsiteY67" fmla="*/ 883234 h 1495138"/>
                    <a:gd name="connsiteX68" fmla="*/ 955298 w 1490380"/>
                    <a:gd name="connsiteY68" fmla="*/ 880018 h 1495138"/>
                    <a:gd name="connsiteX69" fmla="*/ 955298 w 1490380"/>
                    <a:gd name="connsiteY69" fmla="*/ 867556 h 1495138"/>
                    <a:gd name="connsiteX70" fmla="*/ 955298 w 1490380"/>
                    <a:gd name="connsiteY70" fmla="*/ 644844 h 1495138"/>
                    <a:gd name="connsiteX71" fmla="*/ 954496 w 1490380"/>
                    <a:gd name="connsiteY71" fmla="*/ 628764 h 1495138"/>
                    <a:gd name="connsiteX72" fmla="*/ 952893 w 1490380"/>
                    <a:gd name="connsiteY72" fmla="*/ 627156 h 1495138"/>
                    <a:gd name="connsiteX73" fmla="*/ 948083 w 1490380"/>
                    <a:gd name="connsiteY73" fmla="*/ 625950 h 1495138"/>
                    <a:gd name="connsiteX74" fmla="*/ 925638 w 1490380"/>
                    <a:gd name="connsiteY74" fmla="*/ 626352 h 1495138"/>
                    <a:gd name="connsiteX75" fmla="*/ 915217 w 1490380"/>
                    <a:gd name="connsiteY75" fmla="*/ 626352 h 1495138"/>
                    <a:gd name="connsiteX76" fmla="*/ 875937 w 1490380"/>
                    <a:gd name="connsiteY76" fmla="*/ 584543 h 1495138"/>
                    <a:gd name="connsiteX77" fmla="*/ 916419 w 1490380"/>
                    <a:gd name="connsiteY77" fmla="*/ 541126 h 1495138"/>
                    <a:gd name="connsiteX78" fmla="*/ 922832 w 1490380"/>
                    <a:gd name="connsiteY78" fmla="*/ 541126 h 1495138"/>
                    <a:gd name="connsiteX79" fmla="*/ 990169 w 1490380"/>
                    <a:gd name="connsiteY79" fmla="*/ 539116 h 1495138"/>
                    <a:gd name="connsiteX80" fmla="*/ 272255 w 1490380"/>
                    <a:gd name="connsiteY80" fmla="*/ 539116 h 1495138"/>
                    <a:gd name="connsiteX81" fmla="*/ 287486 w 1490380"/>
                    <a:gd name="connsiteY81" fmla="*/ 540322 h 1495138"/>
                    <a:gd name="connsiteX82" fmla="*/ 323158 w 1490380"/>
                    <a:gd name="connsiteY82" fmla="*/ 578513 h 1495138"/>
                    <a:gd name="connsiteX83" fmla="*/ 323158 w 1490380"/>
                    <a:gd name="connsiteY83" fmla="*/ 584543 h 1495138"/>
                    <a:gd name="connsiteX84" fmla="*/ 323158 w 1490380"/>
                    <a:gd name="connsiteY84" fmla="*/ 731276 h 1495138"/>
                    <a:gd name="connsiteX85" fmla="*/ 322757 w 1490380"/>
                    <a:gd name="connsiteY85" fmla="*/ 731276 h 1495138"/>
                    <a:gd name="connsiteX86" fmla="*/ 322757 w 1490380"/>
                    <a:gd name="connsiteY86" fmla="*/ 865948 h 1495138"/>
                    <a:gd name="connsiteX87" fmla="*/ 323158 w 1490380"/>
                    <a:gd name="connsiteY87" fmla="*/ 880018 h 1495138"/>
                    <a:gd name="connsiteX88" fmla="*/ 328769 w 1490380"/>
                    <a:gd name="connsiteY88" fmla="*/ 886049 h 1495138"/>
                    <a:gd name="connsiteX89" fmla="*/ 344000 w 1490380"/>
                    <a:gd name="connsiteY89" fmla="*/ 886049 h 1495138"/>
                    <a:gd name="connsiteX90" fmla="*/ 366045 w 1490380"/>
                    <a:gd name="connsiteY90" fmla="*/ 886049 h 1495138"/>
                    <a:gd name="connsiteX91" fmla="*/ 405325 w 1490380"/>
                    <a:gd name="connsiteY91" fmla="*/ 917003 h 1495138"/>
                    <a:gd name="connsiteX92" fmla="*/ 371255 w 1490380"/>
                    <a:gd name="connsiteY92" fmla="*/ 971676 h 1495138"/>
                    <a:gd name="connsiteX93" fmla="*/ 358429 w 1490380"/>
                    <a:gd name="connsiteY93" fmla="*/ 972480 h 1495138"/>
                    <a:gd name="connsiteX94" fmla="*/ 197303 w 1490380"/>
                    <a:gd name="connsiteY94" fmla="*/ 972480 h 1495138"/>
                    <a:gd name="connsiteX95" fmla="*/ 186481 w 1490380"/>
                    <a:gd name="connsiteY95" fmla="*/ 971676 h 1495138"/>
                    <a:gd name="connsiteX96" fmla="*/ 149606 w 1490380"/>
                    <a:gd name="connsiteY96" fmla="*/ 935897 h 1495138"/>
                    <a:gd name="connsiteX97" fmla="*/ 174056 w 1490380"/>
                    <a:gd name="connsiteY97" fmla="*/ 890069 h 1495138"/>
                    <a:gd name="connsiteX98" fmla="*/ 192493 w 1490380"/>
                    <a:gd name="connsiteY98" fmla="*/ 886049 h 1495138"/>
                    <a:gd name="connsiteX99" fmla="*/ 226963 w 1490380"/>
                    <a:gd name="connsiteY99" fmla="*/ 886049 h 1495138"/>
                    <a:gd name="connsiteX100" fmla="*/ 234979 w 1490380"/>
                    <a:gd name="connsiteY100" fmla="*/ 884843 h 1495138"/>
                    <a:gd name="connsiteX101" fmla="*/ 236582 w 1490380"/>
                    <a:gd name="connsiteY101" fmla="*/ 883234 h 1495138"/>
                    <a:gd name="connsiteX102" fmla="*/ 237384 w 1490380"/>
                    <a:gd name="connsiteY102" fmla="*/ 880018 h 1495138"/>
                    <a:gd name="connsiteX103" fmla="*/ 237384 w 1490380"/>
                    <a:gd name="connsiteY103" fmla="*/ 867556 h 1495138"/>
                    <a:gd name="connsiteX104" fmla="*/ 237384 w 1490380"/>
                    <a:gd name="connsiteY104" fmla="*/ 644844 h 1495138"/>
                    <a:gd name="connsiteX105" fmla="*/ 236582 w 1490380"/>
                    <a:gd name="connsiteY105" fmla="*/ 628764 h 1495138"/>
                    <a:gd name="connsiteX106" fmla="*/ 234979 w 1490380"/>
                    <a:gd name="connsiteY106" fmla="*/ 627156 h 1495138"/>
                    <a:gd name="connsiteX107" fmla="*/ 230169 w 1490380"/>
                    <a:gd name="connsiteY107" fmla="*/ 625950 h 1495138"/>
                    <a:gd name="connsiteX108" fmla="*/ 207724 w 1490380"/>
                    <a:gd name="connsiteY108" fmla="*/ 626352 h 1495138"/>
                    <a:gd name="connsiteX109" fmla="*/ 197303 w 1490380"/>
                    <a:gd name="connsiteY109" fmla="*/ 626352 h 1495138"/>
                    <a:gd name="connsiteX110" fmla="*/ 158023 w 1490380"/>
                    <a:gd name="connsiteY110" fmla="*/ 584543 h 1495138"/>
                    <a:gd name="connsiteX111" fmla="*/ 198505 w 1490380"/>
                    <a:gd name="connsiteY111" fmla="*/ 541126 h 1495138"/>
                    <a:gd name="connsiteX112" fmla="*/ 204918 w 1490380"/>
                    <a:gd name="connsiteY112" fmla="*/ 541126 h 1495138"/>
                    <a:gd name="connsiteX113" fmla="*/ 272255 w 1490380"/>
                    <a:gd name="connsiteY113" fmla="*/ 539116 h 1495138"/>
                    <a:gd name="connsiteX114" fmla="*/ 477504 w 1490380"/>
                    <a:gd name="connsiteY114" fmla="*/ 0 h 1495138"/>
                    <a:gd name="connsiteX115" fmla="*/ 492735 w 1490380"/>
                    <a:gd name="connsiteY115" fmla="*/ 1206 h 1495138"/>
                    <a:gd name="connsiteX116" fmla="*/ 528407 w 1490380"/>
                    <a:gd name="connsiteY116" fmla="*/ 39397 h 1495138"/>
                    <a:gd name="connsiteX117" fmla="*/ 528407 w 1490380"/>
                    <a:gd name="connsiteY117" fmla="*/ 45427 h 1495138"/>
                    <a:gd name="connsiteX118" fmla="*/ 528407 w 1490380"/>
                    <a:gd name="connsiteY118" fmla="*/ 192159 h 1495138"/>
                    <a:gd name="connsiteX119" fmla="*/ 528006 w 1490380"/>
                    <a:gd name="connsiteY119" fmla="*/ 192159 h 1495138"/>
                    <a:gd name="connsiteX120" fmla="*/ 528006 w 1490380"/>
                    <a:gd name="connsiteY120" fmla="*/ 326832 h 1495138"/>
                    <a:gd name="connsiteX121" fmla="*/ 528407 w 1490380"/>
                    <a:gd name="connsiteY121" fmla="*/ 340902 h 1495138"/>
                    <a:gd name="connsiteX122" fmla="*/ 534018 w 1490380"/>
                    <a:gd name="connsiteY122" fmla="*/ 346932 h 1495138"/>
                    <a:gd name="connsiteX123" fmla="*/ 549249 w 1490380"/>
                    <a:gd name="connsiteY123" fmla="*/ 346932 h 1495138"/>
                    <a:gd name="connsiteX124" fmla="*/ 571294 w 1490380"/>
                    <a:gd name="connsiteY124" fmla="*/ 346932 h 1495138"/>
                    <a:gd name="connsiteX125" fmla="*/ 610574 w 1490380"/>
                    <a:gd name="connsiteY125" fmla="*/ 377887 h 1495138"/>
                    <a:gd name="connsiteX126" fmla="*/ 576504 w 1490380"/>
                    <a:gd name="connsiteY126" fmla="*/ 432560 h 1495138"/>
                    <a:gd name="connsiteX127" fmla="*/ 563678 w 1490380"/>
                    <a:gd name="connsiteY127" fmla="*/ 433364 h 1495138"/>
                    <a:gd name="connsiteX128" fmla="*/ 402552 w 1490380"/>
                    <a:gd name="connsiteY128" fmla="*/ 433364 h 1495138"/>
                    <a:gd name="connsiteX129" fmla="*/ 391730 w 1490380"/>
                    <a:gd name="connsiteY129" fmla="*/ 432560 h 1495138"/>
                    <a:gd name="connsiteX130" fmla="*/ 354855 w 1490380"/>
                    <a:gd name="connsiteY130" fmla="*/ 396781 h 1495138"/>
                    <a:gd name="connsiteX131" fmla="*/ 379305 w 1490380"/>
                    <a:gd name="connsiteY131" fmla="*/ 350952 h 1495138"/>
                    <a:gd name="connsiteX132" fmla="*/ 397742 w 1490380"/>
                    <a:gd name="connsiteY132" fmla="*/ 346932 h 1495138"/>
                    <a:gd name="connsiteX133" fmla="*/ 432212 w 1490380"/>
                    <a:gd name="connsiteY133" fmla="*/ 346932 h 1495138"/>
                    <a:gd name="connsiteX134" fmla="*/ 440228 w 1490380"/>
                    <a:gd name="connsiteY134" fmla="*/ 345726 h 1495138"/>
                    <a:gd name="connsiteX135" fmla="*/ 441831 w 1490380"/>
                    <a:gd name="connsiteY135" fmla="*/ 344118 h 1495138"/>
                    <a:gd name="connsiteX136" fmla="*/ 442633 w 1490380"/>
                    <a:gd name="connsiteY136" fmla="*/ 340902 h 1495138"/>
                    <a:gd name="connsiteX137" fmla="*/ 442633 w 1490380"/>
                    <a:gd name="connsiteY137" fmla="*/ 328440 h 1495138"/>
                    <a:gd name="connsiteX138" fmla="*/ 442633 w 1490380"/>
                    <a:gd name="connsiteY138" fmla="*/ 105728 h 1495138"/>
                    <a:gd name="connsiteX139" fmla="*/ 441831 w 1490380"/>
                    <a:gd name="connsiteY139" fmla="*/ 89648 h 1495138"/>
                    <a:gd name="connsiteX140" fmla="*/ 440228 w 1490380"/>
                    <a:gd name="connsiteY140" fmla="*/ 88040 h 1495138"/>
                    <a:gd name="connsiteX141" fmla="*/ 435418 w 1490380"/>
                    <a:gd name="connsiteY141" fmla="*/ 86834 h 1495138"/>
                    <a:gd name="connsiteX142" fmla="*/ 412973 w 1490380"/>
                    <a:gd name="connsiteY142" fmla="*/ 87236 h 1495138"/>
                    <a:gd name="connsiteX143" fmla="*/ 402552 w 1490380"/>
                    <a:gd name="connsiteY143" fmla="*/ 87236 h 1495138"/>
                    <a:gd name="connsiteX144" fmla="*/ 363272 w 1490380"/>
                    <a:gd name="connsiteY144" fmla="*/ 45427 h 1495138"/>
                    <a:gd name="connsiteX145" fmla="*/ 403754 w 1490380"/>
                    <a:gd name="connsiteY145" fmla="*/ 2010 h 1495138"/>
                    <a:gd name="connsiteX146" fmla="*/ 410167 w 1490380"/>
                    <a:gd name="connsiteY146" fmla="*/ 2010 h 1495138"/>
                    <a:gd name="connsiteX147" fmla="*/ 477504 w 1490380"/>
                    <a:gd name="connsiteY147" fmla="*/ 0 h 1495138"/>
                    <a:gd name="connsiteX148" fmla="*/ 123093 w 1490380"/>
                    <a:gd name="connsiteY148" fmla="*/ 0 h 1495138"/>
                    <a:gd name="connsiteX149" fmla="*/ 138324 w 1490380"/>
                    <a:gd name="connsiteY149" fmla="*/ 1206 h 1495138"/>
                    <a:gd name="connsiteX150" fmla="*/ 173997 w 1490380"/>
                    <a:gd name="connsiteY150" fmla="*/ 39397 h 1495138"/>
                    <a:gd name="connsiteX151" fmla="*/ 173997 w 1490380"/>
                    <a:gd name="connsiteY151" fmla="*/ 45427 h 1495138"/>
                    <a:gd name="connsiteX152" fmla="*/ 173997 w 1490380"/>
                    <a:gd name="connsiteY152" fmla="*/ 192159 h 1495138"/>
                    <a:gd name="connsiteX153" fmla="*/ 173596 w 1490380"/>
                    <a:gd name="connsiteY153" fmla="*/ 192159 h 1495138"/>
                    <a:gd name="connsiteX154" fmla="*/ 173596 w 1490380"/>
                    <a:gd name="connsiteY154" fmla="*/ 326832 h 1495138"/>
                    <a:gd name="connsiteX155" fmla="*/ 173997 w 1490380"/>
                    <a:gd name="connsiteY155" fmla="*/ 340902 h 1495138"/>
                    <a:gd name="connsiteX156" fmla="*/ 179608 w 1490380"/>
                    <a:gd name="connsiteY156" fmla="*/ 346932 h 1495138"/>
                    <a:gd name="connsiteX157" fmla="*/ 194839 w 1490380"/>
                    <a:gd name="connsiteY157" fmla="*/ 346932 h 1495138"/>
                    <a:gd name="connsiteX158" fmla="*/ 216884 w 1490380"/>
                    <a:gd name="connsiteY158" fmla="*/ 346932 h 1495138"/>
                    <a:gd name="connsiteX159" fmla="*/ 256164 w 1490380"/>
                    <a:gd name="connsiteY159" fmla="*/ 377887 h 1495138"/>
                    <a:gd name="connsiteX160" fmla="*/ 222094 w 1490380"/>
                    <a:gd name="connsiteY160" fmla="*/ 432560 h 1495138"/>
                    <a:gd name="connsiteX161" fmla="*/ 209268 w 1490380"/>
                    <a:gd name="connsiteY161" fmla="*/ 433364 h 1495138"/>
                    <a:gd name="connsiteX162" fmla="*/ 48141 w 1490380"/>
                    <a:gd name="connsiteY162" fmla="*/ 433364 h 1495138"/>
                    <a:gd name="connsiteX163" fmla="*/ 37319 w 1490380"/>
                    <a:gd name="connsiteY163" fmla="*/ 432560 h 1495138"/>
                    <a:gd name="connsiteX164" fmla="*/ 445 w 1490380"/>
                    <a:gd name="connsiteY164" fmla="*/ 396781 h 1495138"/>
                    <a:gd name="connsiteX165" fmla="*/ 24894 w 1490380"/>
                    <a:gd name="connsiteY165" fmla="*/ 350952 h 1495138"/>
                    <a:gd name="connsiteX166" fmla="*/ 43332 w 1490380"/>
                    <a:gd name="connsiteY166" fmla="*/ 346932 h 1495138"/>
                    <a:gd name="connsiteX167" fmla="*/ 77801 w 1490380"/>
                    <a:gd name="connsiteY167" fmla="*/ 346932 h 1495138"/>
                    <a:gd name="connsiteX168" fmla="*/ 85818 w 1490380"/>
                    <a:gd name="connsiteY168" fmla="*/ 345726 h 1495138"/>
                    <a:gd name="connsiteX169" fmla="*/ 87421 w 1490380"/>
                    <a:gd name="connsiteY169" fmla="*/ 344118 h 1495138"/>
                    <a:gd name="connsiteX170" fmla="*/ 88223 w 1490380"/>
                    <a:gd name="connsiteY170" fmla="*/ 340902 h 1495138"/>
                    <a:gd name="connsiteX171" fmla="*/ 88223 w 1490380"/>
                    <a:gd name="connsiteY171" fmla="*/ 328440 h 1495138"/>
                    <a:gd name="connsiteX172" fmla="*/ 88223 w 1490380"/>
                    <a:gd name="connsiteY172" fmla="*/ 105728 h 1495138"/>
                    <a:gd name="connsiteX173" fmla="*/ 87421 w 1490380"/>
                    <a:gd name="connsiteY173" fmla="*/ 89648 h 1495138"/>
                    <a:gd name="connsiteX174" fmla="*/ 85818 w 1490380"/>
                    <a:gd name="connsiteY174" fmla="*/ 88040 h 1495138"/>
                    <a:gd name="connsiteX175" fmla="*/ 81008 w 1490380"/>
                    <a:gd name="connsiteY175" fmla="*/ 86834 h 1495138"/>
                    <a:gd name="connsiteX176" fmla="*/ 58562 w 1490380"/>
                    <a:gd name="connsiteY176" fmla="*/ 87236 h 1495138"/>
                    <a:gd name="connsiteX177" fmla="*/ 48141 w 1490380"/>
                    <a:gd name="connsiteY177" fmla="*/ 87236 h 1495138"/>
                    <a:gd name="connsiteX178" fmla="*/ 8862 w 1490380"/>
                    <a:gd name="connsiteY178" fmla="*/ 45427 h 1495138"/>
                    <a:gd name="connsiteX179" fmla="*/ 49344 w 1490380"/>
                    <a:gd name="connsiteY179" fmla="*/ 2010 h 1495138"/>
                    <a:gd name="connsiteX180" fmla="*/ 55757 w 1490380"/>
                    <a:gd name="connsiteY180" fmla="*/ 2010 h 1495138"/>
                    <a:gd name="connsiteX181" fmla="*/ 123093 w 1490380"/>
                    <a:gd name="connsiteY18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69517 w 1490380"/>
                    <a:gd name="connsiteY34" fmla="*/ 97167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990169 w 1490380"/>
                    <a:gd name="connsiteY45" fmla="*/ 539116 h 1495138"/>
                    <a:gd name="connsiteX46" fmla="*/ 1005400 w 1490380"/>
                    <a:gd name="connsiteY46" fmla="*/ 540322 h 1495138"/>
                    <a:gd name="connsiteX47" fmla="*/ 1041072 w 1490380"/>
                    <a:gd name="connsiteY47" fmla="*/ 578513 h 1495138"/>
                    <a:gd name="connsiteX48" fmla="*/ 1041072 w 1490380"/>
                    <a:gd name="connsiteY48" fmla="*/ 584543 h 1495138"/>
                    <a:gd name="connsiteX49" fmla="*/ 1041072 w 1490380"/>
                    <a:gd name="connsiteY49" fmla="*/ 731276 h 1495138"/>
                    <a:gd name="connsiteX50" fmla="*/ 1040671 w 1490380"/>
                    <a:gd name="connsiteY50" fmla="*/ 731276 h 1495138"/>
                    <a:gd name="connsiteX51" fmla="*/ 1040671 w 1490380"/>
                    <a:gd name="connsiteY51" fmla="*/ 865948 h 1495138"/>
                    <a:gd name="connsiteX52" fmla="*/ 1041072 w 1490380"/>
                    <a:gd name="connsiteY52" fmla="*/ 880018 h 1495138"/>
                    <a:gd name="connsiteX53" fmla="*/ 1046683 w 1490380"/>
                    <a:gd name="connsiteY53" fmla="*/ 886049 h 1495138"/>
                    <a:gd name="connsiteX54" fmla="*/ 1061914 w 1490380"/>
                    <a:gd name="connsiteY54" fmla="*/ 886049 h 1495138"/>
                    <a:gd name="connsiteX55" fmla="*/ 1083959 w 1490380"/>
                    <a:gd name="connsiteY55" fmla="*/ 886049 h 1495138"/>
                    <a:gd name="connsiteX56" fmla="*/ 1123238 w 1490380"/>
                    <a:gd name="connsiteY56" fmla="*/ 917003 h 1495138"/>
                    <a:gd name="connsiteX57" fmla="*/ 1089169 w 1490380"/>
                    <a:gd name="connsiteY57" fmla="*/ 971676 h 1495138"/>
                    <a:gd name="connsiteX58" fmla="*/ 1076343 w 1490380"/>
                    <a:gd name="connsiteY58" fmla="*/ 972480 h 1495138"/>
                    <a:gd name="connsiteX59" fmla="*/ 915217 w 1490380"/>
                    <a:gd name="connsiteY59" fmla="*/ 972480 h 1495138"/>
                    <a:gd name="connsiteX60" fmla="*/ 904395 w 1490380"/>
                    <a:gd name="connsiteY60" fmla="*/ 971676 h 1495138"/>
                    <a:gd name="connsiteX61" fmla="*/ 867520 w 1490380"/>
                    <a:gd name="connsiteY61" fmla="*/ 935897 h 1495138"/>
                    <a:gd name="connsiteX62" fmla="*/ 891970 w 1490380"/>
                    <a:gd name="connsiteY62" fmla="*/ 890069 h 1495138"/>
                    <a:gd name="connsiteX63" fmla="*/ 910407 w 1490380"/>
                    <a:gd name="connsiteY63" fmla="*/ 886049 h 1495138"/>
                    <a:gd name="connsiteX64" fmla="*/ 944877 w 1490380"/>
                    <a:gd name="connsiteY64" fmla="*/ 886049 h 1495138"/>
                    <a:gd name="connsiteX65" fmla="*/ 952893 w 1490380"/>
                    <a:gd name="connsiteY65" fmla="*/ 884843 h 1495138"/>
                    <a:gd name="connsiteX66" fmla="*/ 954496 w 1490380"/>
                    <a:gd name="connsiteY66" fmla="*/ 883234 h 1495138"/>
                    <a:gd name="connsiteX67" fmla="*/ 955298 w 1490380"/>
                    <a:gd name="connsiteY67" fmla="*/ 880018 h 1495138"/>
                    <a:gd name="connsiteX68" fmla="*/ 955298 w 1490380"/>
                    <a:gd name="connsiteY68" fmla="*/ 867556 h 1495138"/>
                    <a:gd name="connsiteX69" fmla="*/ 955298 w 1490380"/>
                    <a:gd name="connsiteY69" fmla="*/ 644844 h 1495138"/>
                    <a:gd name="connsiteX70" fmla="*/ 954496 w 1490380"/>
                    <a:gd name="connsiteY70" fmla="*/ 628764 h 1495138"/>
                    <a:gd name="connsiteX71" fmla="*/ 952893 w 1490380"/>
                    <a:gd name="connsiteY71" fmla="*/ 627156 h 1495138"/>
                    <a:gd name="connsiteX72" fmla="*/ 948083 w 1490380"/>
                    <a:gd name="connsiteY72" fmla="*/ 625950 h 1495138"/>
                    <a:gd name="connsiteX73" fmla="*/ 925638 w 1490380"/>
                    <a:gd name="connsiteY73" fmla="*/ 626352 h 1495138"/>
                    <a:gd name="connsiteX74" fmla="*/ 915217 w 1490380"/>
                    <a:gd name="connsiteY74" fmla="*/ 626352 h 1495138"/>
                    <a:gd name="connsiteX75" fmla="*/ 875937 w 1490380"/>
                    <a:gd name="connsiteY75" fmla="*/ 584543 h 1495138"/>
                    <a:gd name="connsiteX76" fmla="*/ 916419 w 1490380"/>
                    <a:gd name="connsiteY76" fmla="*/ 541126 h 1495138"/>
                    <a:gd name="connsiteX77" fmla="*/ 922832 w 1490380"/>
                    <a:gd name="connsiteY77" fmla="*/ 541126 h 1495138"/>
                    <a:gd name="connsiteX78" fmla="*/ 990169 w 1490380"/>
                    <a:gd name="connsiteY78" fmla="*/ 539116 h 1495138"/>
                    <a:gd name="connsiteX79" fmla="*/ 272255 w 1490380"/>
                    <a:gd name="connsiteY79" fmla="*/ 539116 h 1495138"/>
                    <a:gd name="connsiteX80" fmla="*/ 287486 w 1490380"/>
                    <a:gd name="connsiteY80" fmla="*/ 540322 h 1495138"/>
                    <a:gd name="connsiteX81" fmla="*/ 323158 w 1490380"/>
                    <a:gd name="connsiteY81" fmla="*/ 578513 h 1495138"/>
                    <a:gd name="connsiteX82" fmla="*/ 323158 w 1490380"/>
                    <a:gd name="connsiteY82" fmla="*/ 584543 h 1495138"/>
                    <a:gd name="connsiteX83" fmla="*/ 323158 w 1490380"/>
                    <a:gd name="connsiteY83" fmla="*/ 731276 h 1495138"/>
                    <a:gd name="connsiteX84" fmla="*/ 322757 w 1490380"/>
                    <a:gd name="connsiteY84" fmla="*/ 731276 h 1495138"/>
                    <a:gd name="connsiteX85" fmla="*/ 322757 w 1490380"/>
                    <a:gd name="connsiteY85" fmla="*/ 865948 h 1495138"/>
                    <a:gd name="connsiteX86" fmla="*/ 323158 w 1490380"/>
                    <a:gd name="connsiteY86" fmla="*/ 880018 h 1495138"/>
                    <a:gd name="connsiteX87" fmla="*/ 328769 w 1490380"/>
                    <a:gd name="connsiteY87" fmla="*/ 886049 h 1495138"/>
                    <a:gd name="connsiteX88" fmla="*/ 344000 w 1490380"/>
                    <a:gd name="connsiteY88" fmla="*/ 886049 h 1495138"/>
                    <a:gd name="connsiteX89" fmla="*/ 366045 w 1490380"/>
                    <a:gd name="connsiteY89" fmla="*/ 886049 h 1495138"/>
                    <a:gd name="connsiteX90" fmla="*/ 405325 w 1490380"/>
                    <a:gd name="connsiteY90" fmla="*/ 917003 h 1495138"/>
                    <a:gd name="connsiteX91" fmla="*/ 371255 w 1490380"/>
                    <a:gd name="connsiteY91" fmla="*/ 971676 h 1495138"/>
                    <a:gd name="connsiteX92" fmla="*/ 358429 w 1490380"/>
                    <a:gd name="connsiteY92" fmla="*/ 972480 h 1495138"/>
                    <a:gd name="connsiteX93" fmla="*/ 197303 w 1490380"/>
                    <a:gd name="connsiteY93" fmla="*/ 972480 h 1495138"/>
                    <a:gd name="connsiteX94" fmla="*/ 186481 w 1490380"/>
                    <a:gd name="connsiteY94" fmla="*/ 971676 h 1495138"/>
                    <a:gd name="connsiteX95" fmla="*/ 149606 w 1490380"/>
                    <a:gd name="connsiteY95" fmla="*/ 935897 h 1495138"/>
                    <a:gd name="connsiteX96" fmla="*/ 174056 w 1490380"/>
                    <a:gd name="connsiteY96" fmla="*/ 890069 h 1495138"/>
                    <a:gd name="connsiteX97" fmla="*/ 192493 w 1490380"/>
                    <a:gd name="connsiteY97" fmla="*/ 886049 h 1495138"/>
                    <a:gd name="connsiteX98" fmla="*/ 226963 w 1490380"/>
                    <a:gd name="connsiteY98" fmla="*/ 886049 h 1495138"/>
                    <a:gd name="connsiteX99" fmla="*/ 234979 w 1490380"/>
                    <a:gd name="connsiteY99" fmla="*/ 884843 h 1495138"/>
                    <a:gd name="connsiteX100" fmla="*/ 236582 w 1490380"/>
                    <a:gd name="connsiteY100" fmla="*/ 883234 h 1495138"/>
                    <a:gd name="connsiteX101" fmla="*/ 237384 w 1490380"/>
                    <a:gd name="connsiteY101" fmla="*/ 880018 h 1495138"/>
                    <a:gd name="connsiteX102" fmla="*/ 237384 w 1490380"/>
                    <a:gd name="connsiteY102" fmla="*/ 867556 h 1495138"/>
                    <a:gd name="connsiteX103" fmla="*/ 237384 w 1490380"/>
                    <a:gd name="connsiteY103" fmla="*/ 644844 h 1495138"/>
                    <a:gd name="connsiteX104" fmla="*/ 236582 w 1490380"/>
                    <a:gd name="connsiteY104" fmla="*/ 628764 h 1495138"/>
                    <a:gd name="connsiteX105" fmla="*/ 234979 w 1490380"/>
                    <a:gd name="connsiteY105" fmla="*/ 627156 h 1495138"/>
                    <a:gd name="connsiteX106" fmla="*/ 230169 w 1490380"/>
                    <a:gd name="connsiteY106" fmla="*/ 625950 h 1495138"/>
                    <a:gd name="connsiteX107" fmla="*/ 207724 w 1490380"/>
                    <a:gd name="connsiteY107" fmla="*/ 626352 h 1495138"/>
                    <a:gd name="connsiteX108" fmla="*/ 197303 w 1490380"/>
                    <a:gd name="connsiteY108" fmla="*/ 626352 h 1495138"/>
                    <a:gd name="connsiteX109" fmla="*/ 158023 w 1490380"/>
                    <a:gd name="connsiteY109" fmla="*/ 584543 h 1495138"/>
                    <a:gd name="connsiteX110" fmla="*/ 198505 w 1490380"/>
                    <a:gd name="connsiteY110" fmla="*/ 541126 h 1495138"/>
                    <a:gd name="connsiteX111" fmla="*/ 204918 w 1490380"/>
                    <a:gd name="connsiteY111" fmla="*/ 541126 h 1495138"/>
                    <a:gd name="connsiteX112" fmla="*/ 272255 w 1490380"/>
                    <a:gd name="connsiteY112" fmla="*/ 539116 h 1495138"/>
                    <a:gd name="connsiteX113" fmla="*/ 477504 w 1490380"/>
                    <a:gd name="connsiteY113" fmla="*/ 0 h 1495138"/>
                    <a:gd name="connsiteX114" fmla="*/ 492735 w 1490380"/>
                    <a:gd name="connsiteY114" fmla="*/ 1206 h 1495138"/>
                    <a:gd name="connsiteX115" fmla="*/ 528407 w 1490380"/>
                    <a:gd name="connsiteY115" fmla="*/ 39397 h 1495138"/>
                    <a:gd name="connsiteX116" fmla="*/ 528407 w 1490380"/>
                    <a:gd name="connsiteY116" fmla="*/ 45427 h 1495138"/>
                    <a:gd name="connsiteX117" fmla="*/ 528407 w 1490380"/>
                    <a:gd name="connsiteY117" fmla="*/ 192159 h 1495138"/>
                    <a:gd name="connsiteX118" fmla="*/ 528006 w 1490380"/>
                    <a:gd name="connsiteY118" fmla="*/ 192159 h 1495138"/>
                    <a:gd name="connsiteX119" fmla="*/ 528006 w 1490380"/>
                    <a:gd name="connsiteY119" fmla="*/ 326832 h 1495138"/>
                    <a:gd name="connsiteX120" fmla="*/ 528407 w 1490380"/>
                    <a:gd name="connsiteY120" fmla="*/ 340902 h 1495138"/>
                    <a:gd name="connsiteX121" fmla="*/ 534018 w 1490380"/>
                    <a:gd name="connsiteY121" fmla="*/ 346932 h 1495138"/>
                    <a:gd name="connsiteX122" fmla="*/ 549249 w 1490380"/>
                    <a:gd name="connsiteY122" fmla="*/ 346932 h 1495138"/>
                    <a:gd name="connsiteX123" fmla="*/ 571294 w 1490380"/>
                    <a:gd name="connsiteY123" fmla="*/ 346932 h 1495138"/>
                    <a:gd name="connsiteX124" fmla="*/ 610574 w 1490380"/>
                    <a:gd name="connsiteY124" fmla="*/ 377887 h 1495138"/>
                    <a:gd name="connsiteX125" fmla="*/ 576504 w 1490380"/>
                    <a:gd name="connsiteY125" fmla="*/ 432560 h 1495138"/>
                    <a:gd name="connsiteX126" fmla="*/ 563678 w 1490380"/>
                    <a:gd name="connsiteY126" fmla="*/ 433364 h 1495138"/>
                    <a:gd name="connsiteX127" fmla="*/ 402552 w 1490380"/>
                    <a:gd name="connsiteY127" fmla="*/ 433364 h 1495138"/>
                    <a:gd name="connsiteX128" fmla="*/ 391730 w 1490380"/>
                    <a:gd name="connsiteY128" fmla="*/ 432560 h 1495138"/>
                    <a:gd name="connsiteX129" fmla="*/ 354855 w 1490380"/>
                    <a:gd name="connsiteY129" fmla="*/ 396781 h 1495138"/>
                    <a:gd name="connsiteX130" fmla="*/ 379305 w 1490380"/>
                    <a:gd name="connsiteY130" fmla="*/ 350952 h 1495138"/>
                    <a:gd name="connsiteX131" fmla="*/ 397742 w 1490380"/>
                    <a:gd name="connsiteY131" fmla="*/ 346932 h 1495138"/>
                    <a:gd name="connsiteX132" fmla="*/ 432212 w 1490380"/>
                    <a:gd name="connsiteY132" fmla="*/ 346932 h 1495138"/>
                    <a:gd name="connsiteX133" fmla="*/ 440228 w 1490380"/>
                    <a:gd name="connsiteY133" fmla="*/ 345726 h 1495138"/>
                    <a:gd name="connsiteX134" fmla="*/ 441831 w 1490380"/>
                    <a:gd name="connsiteY134" fmla="*/ 344118 h 1495138"/>
                    <a:gd name="connsiteX135" fmla="*/ 442633 w 1490380"/>
                    <a:gd name="connsiteY135" fmla="*/ 340902 h 1495138"/>
                    <a:gd name="connsiteX136" fmla="*/ 442633 w 1490380"/>
                    <a:gd name="connsiteY136" fmla="*/ 328440 h 1495138"/>
                    <a:gd name="connsiteX137" fmla="*/ 442633 w 1490380"/>
                    <a:gd name="connsiteY137" fmla="*/ 105728 h 1495138"/>
                    <a:gd name="connsiteX138" fmla="*/ 441831 w 1490380"/>
                    <a:gd name="connsiteY138" fmla="*/ 89648 h 1495138"/>
                    <a:gd name="connsiteX139" fmla="*/ 440228 w 1490380"/>
                    <a:gd name="connsiteY139" fmla="*/ 88040 h 1495138"/>
                    <a:gd name="connsiteX140" fmla="*/ 435418 w 1490380"/>
                    <a:gd name="connsiteY140" fmla="*/ 86834 h 1495138"/>
                    <a:gd name="connsiteX141" fmla="*/ 412973 w 1490380"/>
                    <a:gd name="connsiteY141" fmla="*/ 87236 h 1495138"/>
                    <a:gd name="connsiteX142" fmla="*/ 402552 w 1490380"/>
                    <a:gd name="connsiteY142" fmla="*/ 87236 h 1495138"/>
                    <a:gd name="connsiteX143" fmla="*/ 363272 w 1490380"/>
                    <a:gd name="connsiteY143" fmla="*/ 45427 h 1495138"/>
                    <a:gd name="connsiteX144" fmla="*/ 403754 w 1490380"/>
                    <a:gd name="connsiteY144" fmla="*/ 2010 h 1495138"/>
                    <a:gd name="connsiteX145" fmla="*/ 410167 w 1490380"/>
                    <a:gd name="connsiteY145" fmla="*/ 2010 h 1495138"/>
                    <a:gd name="connsiteX146" fmla="*/ 477504 w 1490380"/>
                    <a:gd name="connsiteY146" fmla="*/ 0 h 1495138"/>
                    <a:gd name="connsiteX147" fmla="*/ 123093 w 1490380"/>
                    <a:gd name="connsiteY147" fmla="*/ 0 h 1495138"/>
                    <a:gd name="connsiteX148" fmla="*/ 138324 w 1490380"/>
                    <a:gd name="connsiteY148" fmla="*/ 1206 h 1495138"/>
                    <a:gd name="connsiteX149" fmla="*/ 173997 w 1490380"/>
                    <a:gd name="connsiteY149" fmla="*/ 39397 h 1495138"/>
                    <a:gd name="connsiteX150" fmla="*/ 173997 w 1490380"/>
                    <a:gd name="connsiteY150" fmla="*/ 45427 h 1495138"/>
                    <a:gd name="connsiteX151" fmla="*/ 173997 w 1490380"/>
                    <a:gd name="connsiteY151" fmla="*/ 192159 h 1495138"/>
                    <a:gd name="connsiteX152" fmla="*/ 173596 w 1490380"/>
                    <a:gd name="connsiteY152" fmla="*/ 192159 h 1495138"/>
                    <a:gd name="connsiteX153" fmla="*/ 173596 w 1490380"/>
                    <a:gd name="connsiteY153" fmla="*/ 326832 h 1495138"/>
                    <a:gd name="connsiteX154" fmla="*/ 173997 w 1490380"/>
                    <a:gd name="connsiteY154" fmla="*/ 340902 h 1495138"/>
                    <a:gd name="connsiteX155" fmla="*/ 179608 w 1490380"/>
                    <a:gd name="connsiteY155" fmla="*/ 346932 h 1495138"/>
                    <a:gd name="connsiteX156" fmla="*/ 194839 w 1490380"/>
                    <a:gd name="connsiteY156" fmla="*/ 346932 h 1495138"/>
                    <a:gd name="connsiteX157" fmla="*/ 216884 w 1490380"/>
                    <a:gd name="connsiteY157" fmla="*/ 346932 h 1495138"/>
                    <a:gd name="connsiteX158" fmla="*/ 256164 w 1490380"/>
                    <a:gd name="connsiteY158" fmla="*/ 377887 h 1495138"/>
                    <a:gd name="connsiteX159" fmla="*/ 222094 w 1490380"/>
                    <a:gd name="connsiteY159" fmla="*/ 432560 h 1495138"/>
                    <a:gd name="connsiteX160" fmla="*/ 209268 w 1490380"/>
                    <a:gd name="connsiteY160" fmla="*/ 433364 h 1495138"/>
                    <a:gd name="connsiteX161" fmla="*/ 48141 w 1490380"/>
                    <a:gd name="connsiteY161" fmla="*/ 433364 h 1495138"/>
                    <a:gd name="connsiteX162" fmla="*/ 37319 w 1490380"/>
                    <a:gd name="connsiteY162" fmla="*/ 432560 h 1495138"/>
                    <a:gd name="connsiteX163" fmla="*/ 445 w 1490380"/>
                    <a:gd name="connsiteY163" fmla="*/ 396781 h 1495138"/>
                    <a:gd name="connsiteX164" fmla="*/ 24894 w 1490380"/>
                    <a:gd name="connsiteY164" fmla="*/ 350952 h 1495138"/>
                    <a:gd name="connsiteX165" fmla="*/ 43332 w 1490380"/>
                    <a:gd name="connsiteY165" fmla="*/ 346932 h 1495138"/>
                    <a:gd name="connsiteX166" fmla="*/ 77801 w 1490380"/>
                    <a:gd name="connsiteY166" fmla="*/ 346932 h 1495138"/>
                    <a:gd name="connsiteX167" fmla="*/ 85818 w 1490380"/>
                    <a:gd name="connsiteY167" fmla="*/ 345726 h 1495138"/>
                    <a:gd name="connsiteX168" fmla="*/ 87421 w 1490380"/>
                    <a:gd name="connsiteY168" fmla="*/ 344118 h 1495138"/>
                    <a:gd name="connsiteX169" fmla="*/ 88223 w 1490380"/>
                    <a:gd name="connsiteY169" fmla="*/ 340902 h 1495138"/>
                    <a:gd name="connsiteX170" fmla="*/ 88223 w 1490380"/>
                    <a:gd name="connsiteY170" fmla="*/ 328440 h 1495138"/>
                    <a:gd name="connsiteX171" fmla="*/ 88223 w 1490380"/>
                    <a:gd name="connsiteY171" fmla="*/ 105728 h 1495138"/>
                    <a:gd name="connsiteX172" fmla="*/ 87421 w 1490380"/>
                    <a:gd name="connsiteY172" fmla="*/ 89648 h 1495138"/>
                    <a:gd name="connsiteX173" fmla="*/ 85818 w 1490380"/>
                    <a:gd name="connsiteY173" fmla="*/ 88040 h 1495138"/>
                    <a:gd name="connsiteX174" fmla="*/ 81008 w 1490380"/>
                    <a:gd name="connsiteY174" fmla="*/ 86834 h 1495138"/>
                    <a:gd name="connsiteX175" fmla="*/ 58562 w 1490380"/>
                    <a:gd name="connsiteY175" fmla="*/ 87236 h 1495138"/>
                    <a:gd name="connsiteX176" fmla="*/ 48141 w 1490380"/>
                    <a:gd name="connsiteY176" fmla="*/ 87236 h 1495138"/>
                    <a:gd name="connsiteX177" fmla="*/ 8862 w 1490380"/>
                    <a:gd name="connsiteY177" fmla="*/ 45427 h 1495138"/>
                    <a:gd name="connsiteX178" fmla="*/ 49344 w 1490380"/>
                    <a:gd name="connsiteY178" fmla="*/ 2010 h 1495138"/>
                    <a:gd name="connsiteX179" fmla="*/ 55757 w 1490380"/>
                    <a:gd name="connsiteY179" fmla="*/ 2010 h 1495138"/>
                    <a:gd name="connsiteX180" fmla="*/ 123093 w 1490380"/>
                    <a:gd name="connsiteY18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990169 w 1490380"/>
                    <a:gd name="connsiteY44" fmla="*/ 539116 h 1495138"/>
                    <a:gd name="connsiteX45" fmla="*/ 1005400 w 1490380"/>
                    <a:gd name="connsiteY45" fmla="*/ 540322 h 1495138"/>
                    <a:gd name="connsiteX46" fmla="*/ 1041072 w 1490380"/>
                    <a:gd name="connsiteY46" fmla="*/ 578513 h 1495138"/>
                    <a:gd name="connsiteX47" fmla="*/ 1041072 w 1490380"/>
                    <a:gd name="connsiteY47" fmla="*/ 584543 h 1495138"/>
                    <a:gd name="connsiteX48" fmla="*/ 1041072 w 1490380"/>
                    <a:gd name="connsiteY48" fmla="*/ 731276 h 1495138"/>
                    <a:gd name="connsiteX49" fmla="*/ 1040671 w 1490380"/>
                    <a:gd name="connsiteY49" fmla="*/ 731276 h 1495138"/>
                    <a:gd name="connsiteX50" fmla="*/ 1040671 w 1490380"/>
                    <a:gd name="connsiteY50" fmla="*/ 865948 h 1495138"/>
                    <a:gd name="connsiteX51" fmla="*/ 1041072 w 1490380"/>
                    <a:gd name="connsiteY51" fmla="*/ 880018 h 1495138"/>
                    <a:gd name="connsiteX52" fmla="*/ 1046683 w 1490380"/>
                    <a:gd name="connsiteY52" fmla="*/ 886049 h 1495138"/>
                    <a:gd name="connsiteX53" fmla="*/ 1061914 w 1490380"/>
                    <a:gd name="connsiteY53" fmla="*/ 886049 h 1495138"/>
                    <a:gd name="connsiteX54" fmla="*/ 1083959 w 1490380"/>
                    <a:gd name="connsiteY54" fmla="*/ 886049 h 1495138"/>
                    <a:gd name="connsiteX55" fmla="*/ 1123238 w 1490380"/>
                    <a:gd name="connsiteY55" fmla="*/ 917003 h 1495138"/>
                    <a:gd name="connsiteX56" fmla="*/ 1089169 w 1490380"/>
                    <a:gd name="connsiteY56" fmla="*/ 971676 h 1495138"/>
                    <a:gd name="connsiteX57" fmla="*/ 1076343 w 1490380"/>
                    <a:gd name="connsiteY57" fmla="*/ 972480 h 1495138"/>
                    <a:gd name="connsiteX58" fmla="*/ 915217 w 1490380"/>
                    <a:gd name="connsiteY58" fmla="*/ 972480 h 1495138"/>
                    <a:gd name="connsiteX59" fmla="*/ 904395 w 1490380"/>
                    <a:gd name="connsiteY59" fmla="*/ 971676 h 1495138"/>
                    <a:gd name="connsiteX60" fmla="*/ 867520 w 1490380"/>
                    <a:gd name="connsiteY60" fmla="*/ 935897 h 1495138"/>
                    <a:gd name="connsiteX61" fmla="*/ 891970 w 1490380"/>
                    <a:gd name="connsiteY61" fmla="*/ 890069 h 1495138"/>
                    <a:gd name="connsiteX62" fmla="*/ 910407 w 1490380"/>
                    <a:gd name="connsiteY62" fmla="*/ 886049 h 1495138"/>
                    <a:gd name="connsiteX63" fmla="*/ 944877 w 1490380"/>
                    <a:gd name="connsiteY63" fmla="*/ 886049 h 1495138"/>
                    <a:gd name="connsiteX64" fmla="*/ 952893 w 1490380"/>
                    <a:gd name="connsiteY64" fmla="*/ 884843 h 1495138"/>
                    <a:gd name="connsiteX65" fmla="*/ 954496 w 1490380"/>
                    <a:gd name="connsiteY65" fmla="*/ 883234 h 1495138"/>
                    <a:gd name="connsiteX66" fmla="*/ 955298 w 1490380"/>
                    <a:gd name="connsiteY66" fmla="*/ 880018 h 1495138"/>
                    <a:gd name="connsiteX67" fmla="*/ 955298 w 1490380"/>
                    <a:gd name="connsiteY67" fmla="*/ 867556 h 1495138"/>
                    <a:gd name="connsiteX68" fmla="*/ 955298 w 1490380"/>
                    <a:gd name="connsiteY68" fmla="*/ 644844 h 1495138"/>
                    <a:gd name="connsiteX69" fmla="*/ 954496 w 1490380"/>
                    <a:gd name="connsiteY69" fmla="*/ 628764 h 1495138"/>
                    <a:gd name="connsiteX70" fmla="*/ 952893 w 1490380"/>
                    <a:gd name="connsiteY70" fmla="*/ 627156 h 1495138"/>
                    <a:gd name="connsiteX71" fmla="*/ 948083 w 1490380"/>
                    <a:gd name="connsiteY71" fmla="*/ 625950 h 1495138"/>
                    <a:gd name="connsiteX72" fmla="*/ 925638 w 1490380"/>
                    <a:gd name="connsiteY72" fmla="*/ 626352 h 1495138"/>
                    <a:gd name="connsiteX73" fmla="*/ 915217 w 1490380"/>
                    <a:gd name="connsiteY73" fmla="*/ 626352 h 1495138"/>
                    <a:gd name="connsiteX74" fmla="*/ 875937 w 1490380"/>
                    <a:gd name="connsiteY74" fmla="*/ 584543 h 1495138"/>
                    <a:gd name="connsiteX75" fmla="*/ 916419 w 1490380"/>
                    <a:gd name="connsiteY75" fmla="*/ 541126 h 1495138"/>
                    <a:gd name="connsiteX76" fmla="*/ 922832 w 1490380"/>
                    <a:gd name="connsiteY76" fmla="*/ 541126 h 1495138"/>
                    <a:gd name="connsiteX77" fmla="*/ 990169 w 1490380"/>
                    <a:gd name="connsiteY77" fmla="*/ 539116 h 1495138"/>
                    <a:gd name="connsiteX78" fmla="*/ 272255 w 1490380"/>
                    <a:gd name="connsiteY78" fmla="*/ 539116 h 1495138"/>
                    <a:gd name="connsiteX79" fmla="*/ 287486 w 1490380"/>
                    <a:gd name="connsiteY79" fmla="*/ 540322 h 1495138"/>
                    <a:gd name="connsiteX80" fmla="*/ 323158 w 1490380"/>
                    <a:gd name="connsiteY80" fmla="*/ 578513 h 1495138"/>
                    <a:gd name="connsiteX81" fmla="*/ 323158 w 1490380"/>
                    <a:gd name="connsiteY81" fmla="*/ 584543 h 1495138"/>
                    <a:gd name="connsiteX82" fmla="*/ 323158 w 1490380"/>
                    <a:gd name="connsiteY82" fmla="*/ 731276 h 1495138"/>
                    <a:gd name="connsiteX83" fmla="*/ 322757 w 1490380"/>
                    <a:gd name="connsiteY83" fmla="*/ 731276 h 1495138"/>
                    <a:gd name="connsiteX84" fmla="*/ 322757 w 1490380"/>
                    <a:gd name="connsiteY84" fmla="*/ 865948 h 1495138"/>
                    <a:gd name="connsiteX85" fmla="*/ 323158 w 1490380"/>
                    <a:gd name="connsiteY85" fmla="*/ 880018 h 1495138"/>
                    <a:gd name="connsiteX86" fmla="*/ 328769 w 1490380"/>
                    <a:gd name="connsiteY86" fmla="*/ 886049 h 1495138"/>
                    <a:gd name="connsiteX87" fmla="*/ 344000 w 1490380"/>
                    <a:gd name="connsiteY87" fmla="*/ 886049 h 1495138"/>
                    <a:gd name="connsiteX88" fmla="*/ 366045 w 1490380"/>
                    <a:gd name="connsiteY88" fmla="*/ 886049 h 1495138"/>
                    <a:gd name="connsiteX89" fmla="*/ 405325 w 1490380"/>
                    <a:gd name="connsiteY89" fmla="*/ 917003 h 1495138"/>
                    <a:gd name="connsiteX90" fmla="*/ 371255 w 1490380"/>
                    <a:gd name="connsiteY90" fmla="*/ 971676 h 1495138"/>
                    <a:gd name="connsiteX91" fmla="*/ 358429 w 1490380"/>
                    <a:gd name="connsiteY91" fmla="*/ 972480 h 1495138"/>
                    <a:gd name="connsiteX92" fmla="*/ 197303 w 1490380"/>
                    <a:gd name="connsiteY92" fmla="*/ 972480 h 1495138"/>
                    <a:gd name="connsiteX93" fmla="*/ 186481 w 1490380"/>
                    <a:gd name="connsiteY93" fmla="*/ 971676 h 1495138"/>
                    <a:gd name="connsiteX94" fmla="*/ 149606 w 1490380"/>
                    <a:gd name="connsiteY94" fmla="*/ 935897 h 1495138"/>
                    <a:gd name="connsiteX95" fmla="*/ 174056 w 1490380"/>
                    <a:gd name="connsiteY95" fmla="*/ 890069 h 1495138"/>
                    <a:gd name="connsiteX96" fmla="*/ 192493 w 1490380"/>
                    <a:gd name="connsiteY96" fmla="*/ 886049 h 1495138"/>
                    <a:gd name="connsiteX97" fmla="*/ 226963 w 1490380"/>
                    <a:gd name="connsiteY97" fmla="*/ 886049 h 1495138"/>
                    <a:gd name="connsiteX98" fmla="*/ 234979 w 1490380"/>
                    <a:gd name="connsiteY98" fmla="*/ 884843 h 1495138"/>
                    <a:gd name="connsiteX99" fmla="*/ 236582 w 1490380"/>
                    <a:gd name="connsiteY99" fmla="*/ 883234 h 1495138"/>
                    <a:gd name="connsiteX100" fmla="*/ 237384 w 1490380"/>
                    <a:gd name="connsiteY100" fmla="*/ 880018 h 1495138"/>
                    <a:gd name="connsiteX101" fmla="*/ 237384 w 1490380"/>
                    <a:gd name="connsiteY101" fmla="*/ 867556 h 1495138"/>
                    <a:gd name="connsiteX102" fmla="*/ 237384 w 1490380"/>
                    <a:gd name="connsiteY102" fmla="*/ 644844 h 1495138"/>
                    <a:gd name="connsiteX103" fmla="*/ 236582 w 1490380"/>
                    <a:gd name="connsiteY103" fmla="*/ 628764 h 1495138"/>
                    <a:gd name="connsiteX104" fmla="*/ 234979 w 1490380"/>
                    <a:gd name="connsiteY104" fmla="*/ 627156 h 1495138"/>
                    <a:gd name="connsiteX105" fmla="*/ 230169 w 1490380"/>
                    <a:gd name="connsiteY105" fmla="*/ 625950 h 1495138"/>
                    <a:gd name="connsiteX106" fmla="*/ 207724 w 1490380"/>
                    <a:gd name="connsiteY106" fmla="*/ 626352 h 1495138"/>
                    <a:gd name="connsiteX107" fmla="*/ 197303 w 1490380"/>
                    <a:gd name="connsiteY107" fmla="*/ 626352 h 1495138"/>
                    <a:gd name="connsiteX108" fmla="*/ 158023 w 1490380"/>
                    <a:gd name="connsiteY108" fmla="*/ 584543 h 1495138"/>
                    <a:gd name="connsiteX109" fmla="*/ 198505 w 1490380"/>
                    <a:gd name="connsiteY109" fmla="*/ 541126 h 1495138"/>
                    <a:gd name="connsiteX110" fmla="*/ 204918 w 1490380"/>
                    <a:gd name="connsiteY110" fmla="*/ 541126 h 1495138"/>
                    <a:gd name="connsiteX111" fmla="*/ 272255 w 1490380"/>
                    <a:gd name="connsiteY111" fmla="*/ 539116 h 1495138"/>
                    <a:gd name="connsiteX112" fmla="*/ 477504 w 1490380"/>
                    <a:gd name="connsiteY112" fmla="*/ 0 h 1495138"/>
                    <a:gd name="connsiteX113" fmla="*/ 492735 w 1490380"/>
                    <a:gd name="connsiteY113" fmla="*/ 1206 h 1495138"/>
                    <a:gd name="connsiteX114" fmla="*/ 528407 w 1490380"/>
                    <a:gd name="connsiteY114" fmla="*/ 39397 h 1495138"/>
                    <a:gd name="connsiteX115" fmla="*/ 528407 w 1490380"/>
                    <a:gd name="connsiteY115" fmla="*/ 45427 h 1495138"/>
                    <a:gd name="connsiteX116" fmla="*/ 528407 w 1490380"/>
                    <a:gd name="connsiteY116" fmla="*/ 192159 h 1495138"/>
                    <a:gd name="connsiteX117" fmla="*/ 528006 w 1490380"/>
                    <a:gd name="connsiteY117" fmla="*/ 192159 h 1495138"/>
                    <a:gd name="connsiteX118" fmla="*/ 528006 w 1490380"/>
                    <a:gd name="connsiteY118" fmla="*/ 326832 h 1495138"/>
                    <a:gd name="connsiteX119" fmla="*/ 528407 w 1490380"/>
                    <a:gd name="connsiteY119" fmla="*/ 340902 h 1495138"/>
                    <a:gd name="connsiteX120" fmla="*/ 534018 w 1490380"/>
                    <a:gd name="connsiteY120" fmla="*/ 346932 h 1495138"/>
                    <a:gd name="connsiteX121" fmla="*/ 549249 w 1490380"/>
                    <a:gd name="connsiteY121" fmla="*/ 346932 h 1495138"/>
                    <a:gd name="connsiteX122" fmla="*/ 571294 w 1490380"/>
                    <a:gd name="connsiteY122" fmla="*/ 346932 h 1495138"/>
                    <a:gd name="connsiteX123" fmla="*/ 610574 w 1490380"/>
                    <a:gd name="connsiteY123" fmla="*/ 377887 h 1495138"/>
                    <a:gd name="connsiteX124" fmla="*/ 576504 w 1490380"/>
                    <a:gd name="connsiteY124" fmla="*/ 432560 h 1495138"/>
                    <a:gd name="connsiteX125" fmla="*/ 563678 w 1490380"/>
                    <a:gd name="connsiteY125" fmla="*/ 433364 h 1495138"/>
                    <a:gd name="connsiteX126" fmla="*/ 402552 w 1490380"/>
                    <a:gd name="connsiteY126" fmla="*/ 433364 h 1495138"/>
                    <a:gd name="connsiteX127" fmla="*/ 391730 w 1490380"/>
                    <a:gd name="connsiteY127" fmla="*/ 432560 h 1495138"/>
                    <a:gd name="connsiteX128" fmla="*/ 354855 w 1490380"/>
                    <a:gd name="connsiteY128" fmla="*/ 396781 h 1495138"/>
                    <a:gd name="connsiteX129" fmla="*/ 379305 w 1490380"/>
                    <a:gd name="connsiteY129" fmla="*/ 350952 h 1495138"/>
                    <a:gd name="connsiteX130" fmla="*/ 397742 w 1490380"/>
                    <a:gd name="connsiteY130" fmla="*/ 346932 h 1495138"/>
                    <a:gd name="connsiteX131" fmla="*/ 432212 w 1490380"/>
                    <a:gd name="connsiteY131" fmla="*/ 346932 h 1495138"/>
                    <a:gd name="connsiteX132" fmla="*/ 440228 w 1490380"/>
                    <a:gd name="connsiteY132" fmla="*/ 345726 h 1495138"/>
                    <a:gd name="connsiteX133" fmla="*/ 441831 w 1490380"/>
                    <a:gd name="connsiteY133" fmla="*/ 344118 h 1495138"/>
                    <a:gd name="connsiteX134" fmla="*/ 442633 w 1490380"/>
                    <a:gd name="connsiteY134" fmla="*/ 340902 h 1495138"/>
                    <a:gd name="connsiteX135" fmla="*/ 442633 w 1490380"/>
                    <a:gd name="connsiteY135" fmla="*/ 328440 h 1495138"/>
                    <a:gd name="connsiteX136" fmla="*/ 442633 w 1490380"/>
                    <a:gd name="connsiteY136" fmla="*/ 105728 h 1495138"/>
                    <a:gd name="connsiteX137" fmla="*/ 441831 w 1490380"/>
                    <a:gd name="connsiteY137" fmla="*/ 89648 h 1495138"/>
                    <a:gd name="connsiteX138" fmla="*/ 440228 w 1490380"/>
                    <a:gd name="connsiteY138" fmla="*/ 88040 h 1495138"/>
                    <a:gd name="connsiteX139" fmla="*/ 435418 w 1490380"/>
                    <a:gd name="connsiteY139" fmla="*/ 86834 h 1495138"/>
                    <a:gd name="connsiteX140" fmla="*/ 412973 w 1490380"/>
                    <a:gd name="connsiteY140" fmla="*/ 87236 h 1495138"/>
                    <a:gd name="connsiteX141" fmla="*/ 402552 w 1490380"/>
                    <a:gd name="connsiteY141" fmla="*/ 87236 h 1495138"/>
                    <a:gd name="connsiteX142" fmla="*/ 363272 w 1490380"/>
                    <a:gd name="connsiteY142" fmla="*/ 45427 h 1495138"/>
                    <a:gd name="connsiteX143" fmla="*/ 403754 w 1490380"/>
                    <a:gd name="connsiteY143" fmla="*/ 2010 h 1495138"/>
                    <a:gd name="connsiteX144" fmla="*/ 410167 w 1490380"/>
                    <a:gd name="connsiteY144" fmla="*/ 2010 h 1495138"/>
                    <a:gd name="connsiteX145" fmla="*/ 477504 w 1490380"/>
                    <a:gd name="connsiteY145" fmla="*/ 0 h 1495138"/>
                    <a:gd name="connsiteX146" fmla="*/ 123093 w 1490380"/>
                    <a:gd name="connsiteY146" fmla="*/ 0 h 1495138"/>
                    <a:gd name="connsiteX147" fmla="*/ 138324 w 1490380"/>
                    <a:gd name="connsiteY147" fmla="*/ 1206 h 1495138"/>
                    <a:gd name="connsiteX148" fmla="*/ 173997 w 1490380"/>
                    <a:gd name="connsiteY148" fmla="*/ 39397 h 1495138"/>
                    <a:gd name="connsiteX149" fmla="*/ 173997 w 1490380"/>
                    <a:gd name="connsiteY149" fmla="*/ 45427 h 1495138"/>
                    <a:gd name="connsiteX150" fmla="*/ 173997 w 1490380"/>
                    <a:gd name="connsiteY150" fmla="*/ 192159 h 1495138"/>
                    <a:gd name="connsiteX151" fmla="*/ 173596 w 1490380"/>
                    <a:gd name="connsiteY151" fmla="*/ 192159 h 1495138"/>
                    <a:gd name="connsiteX152" fmla="*/ 173596 w 1490380"/>
                    <a:gd name="connsiteY152" fmla="*/ 326832 h 1495138"/>
                    <a:gd name="connsiteX153" fmla="*/ 173997 w 1490380"/>
                    <a:gd name="connsiteY153" fmla="*/ 340902 h 1495138"/>
                    <a:gd name="connsiteX154" fmla="*/ 179608 w 1490380"/>
                    <a:gd name="connsiteY154" fmla="*/ 346932 h 1495138"/>
                    <a:gd name="connsiteX155" fmla="*/ 194839 w 1490380"/>
                    <a:gd name="connsiteY155" fmla="*/ 346932 h 1495138"/>
                    <a:gd name="connsiteX156" fmla="*/ 216884 w 1490380"/>
                    <a:gd name="connsiteY156" fmla="*/ 346932 h 1495138"/>
                    <a:gd name="connsiteX157" fmla="*/ 256164 w 1490380"/>
                    <a:gd name="connsiteY157" fmla="*/ 377887 h 1495138"/>
                    <a:gd name="connsiteX158" fmla="*/ 222094 w 1490380"/>
                    <a:gd name="connsiteY158" fmla="*/ 432560 h 1495138"/>
                    <a:gd name="connsiteX159" fmla="*/ 209268 w 1490380"/>
                    <a:gd name="connsiteY159" fmla="*/ 433364 h 1495138"/>
                    <a:gd name="connsiteX160" fmla="*/ 48141 w 1490380"/>
                    <a:gd name="connsiteY160" fmla="*/ 433364 h 1495138"/>
                    <a:gd name="connsiteX161" fmla="*/ 37319 w 1490380"/>
                    <a:gd name="connsiteY161" fmla="*/ 432560 h 1495138"/>
                    <a:gd name="connsiteX162" fmla="*/ 445 w 1490380"/>
                    <a:gd name="connsiteY162" fmla="*/ 396781 h 1495138"/>
                    <a:gd name="connsiteX163" fmla="*/ 24894 w 1490380"/>
                    <a:gd name="connsiteY163" fmla="*/ 350952 h 1495138"/>
                    <a:gd name="connsiteX164" fmla="*/ 43332 w 1490380"/>
                    <a:gd name="connsiteY164" fmla="*/ 346932 h 1495138"/>
                    <a:gd name="connsiteX165" fmla="*/ 77801 w 1490380"/>
                    <a:gd name="connsiteY165" fmla="*/ 346932 h 1495138"/>
                    <a:gd name="connsiteX166" fmla="*/ 85818 w 1490380"/>
                    <a:gd name="connsiteY166" fmla="*/ 345726 h 1495138"/>
                    <a:gd name="connsiteX167" fmla="*/ 87421 w 1490380"/>
                    <a:gd name="connsiteY167" fmla="*/ 344118 h 1495138"/>
                    <a:gd name="connsiteX168" fmla="*/ 88223 w 1490380"/>
                    <a:gd name="connsiteY168" fmla="*/ 340902 h 1495138"/>
                    <a:gd name="connsiteX169" fmla="*/ 88223 w 1490380"/>
                    <a:gd name="connsiteY169" fmla="*/ 328440 h 1495138"/>
                    <a:gd name="connsiteX170" fmla="*/ 88223 w 1490380"/>
                    <a:gd name="connsiteY170" fmla="*/ 105728 h 1495138"/>
                    <a:gd name="connsiteX171" fmla="*/ 87421 w 1490380"/>
                    <a:gd name="connsiteY171" fmla="*/ 89648 h 1495138"/>
                    <a:gd name="connsiteX172" fmla="*/ 85818 w 1490380"/>
                    <a:gd name="connsiteY172" fmla="*/ 88040 h 1495138"/>
                    <a:gd name="connsiteX173" fmla="*/ 81008 w 1490380"/>
                    <a:gd name="connsiteY173" fmla="*/ 86834 h 1495138"/>
                    <a:gd name="connsiteX174" fmla="*/ 58562 w 1490380"/>
                    <a:gd name="connsiteY174" fmla="*/ 87236 h 1495138"/>
                    <a:gd name="connsiteX175" fmla="*/ 48141 w 1490380"/>
                    <a:gd name="connsiteY175" fmla="*/ 87236 h 1495138"/>
                    <a:gd name="connsiteX176" fmla="*/ 8862 w 1490380"/>
                    <a:gd name="connsiteY176" fmla="*/ 45427 h 1495138"/>
                    <a:gd name="connsiteX177" fmla="*/ 49344 w 1490380"/>
                    <a:gd name="connsiteY177" fmla="*/ 2010 h 1495138"/>
                    <a:gd name="connsiteX178" fmla="*/ 55757 w 1490380"/>
                    <a:gd name="connsiteY178" fmla="*/ 2010 h 1495138"/>
                    <a:gd name="connsiteX179" fmla="*/ 123093 w 1490380"/>
                    <a:gd name="connsiteY17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990169 w 1490380"/>
                    <a:gd name="connsiteY43" fmla="*/ 539116 h 1495138"/>
                    <a:gd name="connsiteX44" fmla="*/ 1005400 w 1490380"/>
                    <a:gd name="connsiteY44" fmla="*/ 540322 h 1495138"/>
                    <a:gd name="connsiteX45" fmla="*/ 1041072 w 1490380"/>
                    <a:gd name="connsiteY45" fmla="*/ 578513 h 1495138"/>
                    <a:gd name="connsiteX46" fmla="*/ 1041072 w 1490380"/>
                    <a:gd name="connsiteY46" fmla="*/ 584543 h 1495138"/>
                    <a:gd name="connsiteX47" fmla="*/ 1041072 w 1490380"/>
                    <a:gd name="connsiteY47" fmla="*/ 731276 h 1495138"/>
                    <a:gd name="connsiteX48" fmla="*/ 1040671 w 1490380"/>
                    <a:gd name="connsiteY48" fmla="*/ 731276 h 1495138"/>
                    <a:gd name="connsiteX49" fmla="*/ 1040671 w 1490380"/>
                    <a:gd name="connsiteY49" fmla="*/ 865948 h 1495138"/>
                    <a:gd name="connsiteX50" fmla="*/ 1041072 w 1490380"/>
                    <a:gd name="connsiteY50" fmla="*/ 880018 h 1495138"/>
                    <a:gd name="connsiteX51" fmla="*/ 1046683 w 1490380"/>
                    <a:gd name="connsiteY51" fmla="*/ 886049 h 1495138"/>
                    <a:gd name="connsiteX52" fmla="*/ 1061914 w 1490380"/>
                    <a:gd name="connsiteY52" fmla="*/ 886049 h 1495138"/>
                    <a:gd name="connsiteX53" fmla="*/ 1083959 w 1490380"/>
                    <a:gd name="connsiteY53" fmla="*/ 886049 h 1495138"/>
                    <a:gd name="connsiteX54" fmla="*/ 1123238 w 1490380"/>
                    <a:gd name="connsiteY54" fmla="*/ 917003 h 1495138"/>
                    <a:gd name="connsiteX55" fmla="*/ 1089169 w 1490380"/>
                    <a:gd name="connsiteY55" fmla="*/ 971676 h 1495138"/>
                    <a:gd name="connsiteX56" fmla="*/ 1076343 w 1490380"/>
                    <a:gd name="connsiteY56" fmla="*/ 972480 h 1495138"/>
                    <a:gd name="connsiteX57" fmla="*/ 915217 w 1490380"/>
                    <a:gd name="connsiteY57" fmla="*/ 972480 h 1495138"/>
                    <a:gd name="connsiteX58" fmla="*/ 904395 w 1490380"/>
                    <a:gd name="connsiteY58" fmla="*/ 971676 h 1495138"/>
                    <a:gd name="connsiteX59" fmla="*/ 867520 w 1490380"/>
                    <a:gd name="connsiteY59" fmla="*/ 935897 h 1495138"/>
                    <a:gd name="connsiteX60" fmla="*/ 891970 w 1490380"/>
                    <a:gd name="connsiteY60" fmla="*/ 890069 h 1495138"/>
                    <a:gd name="connsiteX61" fmla="*/ 910407 w 1490380"/>
                    <a:gd name="connsiteY61" fmla="*/ 886049 h 1495138"/>
                    <a:gd name="connsiteX62" fmla="*/ 944877 w 1490380"/>
                    <a:gd name="connsiteY62" fmla="*/ 886049 h 1495138"/>
                    <a:gd name="connsiteX63" fmla="*/ 952893 w 1490380"/>
                    <a:gd name="connsiteY63" fmla="*/ 884843 h 1495138"/>
                    <a:gd name="connsiteX64" fmla="*/ 954496 w 1490380"/>
                    <a:gd name="connsiteY64" fmla="*/ 883234 h 1495138"/>
                    <a:gd name="connsiteX65" fmla="*/ 955298 w 1490380"/>
                    <a:gd name="connsiteY65" fmla="*/ 880018 h 1495138"/>
                    <a:gd name="connsiteX66" fmla="*/ 955298 w 1490380"/>
                    <a:gd name="connsiteY66" fmla="*/ 867556 h 1495138"/>
                    <a:gd name="connsiteX67" fmla="*/ 955298 w 1490380"/>
                    <a:gd name="connsiteY67" fmla="*/ 644844 h 1495138"/>
                    <a:gd name="connsiteX68" fmla="*/ 954496 w 1490380"/>
                    <a:gd name="connsiteY68" fmla="*/ 628764 h 1495138"/>
                    <a:gd name="connsiteX69" fmla="*/ 952893 w 1490380"/>
                    <a:gd name="connsiteY69" fmla="*/ 627156 h 1495138"/>
                    <a:gd name="connsiteX70" fmla="*/ 948083 w 1490380"/>
                    <a:gd name="connsiteY70" fmla="*/ 625950 h 1495138"/>
                    <a:gd name="connsiteX71" fmla="*/ 925638 w 1490380"/>
                    <a:gd name="connsiteY71" fmla="*/ 626352 h 1495138"/>
                    <a:gd name="connsiteX72" fmla="*/ 915217 w 1490380"/>
                    <a:gd name="connsiteY72" fmla="*/ 626352 h 1495138"/>
                    <a:gd name="connsiteX73" fmla="*/ 875937 w 1490380"/>
                    <a:gd name="connsiteY73" fmla="*/ 584543 h 1495138"/>
                    <a:gd name="connsiteX74" fmla="*/ 916419 w 1490380"/>
                    <a:gd name="connsiteY74" fmla="*/ 541126 h 1495138"/>
                    <a:gd name="connsiteX75" fmla="*/ 922832 w 1490380"/>
                    <a:gd name="connsiteY75" fmla="*/ 541126 h 1495138"/>
                    <a:gd name="connsiteX76" fmla="*/ 990169 w 1490380"/>
                    <a:gd name="connsiteY76" fmla="*/ 539116 h 1495138"/>
                    <a:gd name="connsiteX77" fmla="*/ 272255 w 1490380"/>
                    <a:gd name="connsiteY77" fmla="*/ 539116 h 1495138"/>
                    <a:gd name="connsiteX78" fmla="*/ 287486 w 1490380"/>
                    <a:gd name="connsiteY78" fmla="*/ 540322 h 1495138"/>
                    <a:gd name="connsiteX79" fmla="*/ 323158 w 1490380"/>
                    <a:gd name="connsiteY79" fmla="*/ 578513 h 1495138"/>
                    <a:gd name="connsiteX80" fmla="*/ 323158 w 1490380"/>
                    <a:gd name="connsiteY80" fmla="*/ 584543 h 1495138"/>
                    <a:gd name="connsiteX81" fmla="*/ 323158 w 1490380"/>
                    <a:gd name="connsiteY81" fmla="*/ 731276 h 1495138"/>
                    <a:gd name="connsiteX82" fmla="*/ 322757 w 1490380"/>
                    <a:gd name="connsiteY82" fmla="*/ 731276 h 1495138"/>
                    <a:gd name="connsiteX83" fmla="*/ 322757 w 1490380"/>
                    <a:gd name="connsiteY83" fmla="*/ 865948 h 1495138"/>
                    <a:gd name="connsiteX84" fmla="*/ 323158 w 1490380"/>
                    <a:gd name="connsiteY84" fmla="*/ 880018 h 1495138"/>
                    <a:gd name="connsiteX85" fmla="*/ 328769 w 1490380"/>
                    <a:gd name="connsiteY85" fmla="*/ 886049 h 1495138"/>
                    <a:gd name="connsiteX86" fmla="*/ 344000 w 1490380"/>
                    <a:gd name="connsiteY86" fmla="*/ 886049 h 1495138"/>
                    <a:gd name="connsiteX87" fmla="*/ 366045 w 1490380"/>
                    <a:gd name="connsiteY87" fmla="*/ 886049 h 1495138"/>
                    <a:gd name="connsiteX88" fmla="*/ 405325 w 1490380"/>
                    <a:gd name="connsiteY88" fmla="*/ 917003 h 1495138"/>
                    <a:gd name="connsiteX89" fmla="*/ 371255 w 1490380"/>
                    <a:gd name="connsiteY89" fmla="*/ 971676 h 1495138"/>
                    <a:gd name="connsiteX90" fmla="*/ 358429 w 1490380"/>
                    <a:gd name="connsiteY90" fmla="*/ 972480 h 1495138"/>
                    <a:gd name="connsiteX91" fmla="*/ 197303 w 1490380"/>
                    <a:gd name="connsiteY91" fmla="*/ 972480 h 1495138"/>
                    <a:gd name="connsiteX92" fmla="*/ 186481 w 1490380"/>
                    <a:gd name="connsiteY92" fmla="*/ 971676 h 1495138"/>
                    <a:gd name="connsiteX93" fmla="*/ 149606 w 1490380"/>
                    <a:gd name="connsiteY93" fmla="*/ 935897 h 1495138"/>
                    <a:gd name="connsiteX94" fmla="*/ 174056 w 1490380"/>
                    <a:gd name="connsiteY94" fmla="*/ 890069 h 1495138"/>
                    <a:gd name="connsiteX95" fmla="*/ 192493 w 1490380"/>
                    <a:gd name="connsiteY95" fmla="*/ 886049 h 1495138"/>
                    <a:gd name="connsiteX96" fmla="*/ 226963 w 1490380"/>
                    <a:gd name="connsiteY96" fmla="*/ 886049 h 1495138"/>
                    <a:gd name="connsiteX97" fmla="*/ 234979 w 1490380"/>
                    <a:gd name="connsiteY97" fmla="*/ 884843 h 1495138"/>
                    <a:gd name="connsiteX98" fmla="*/ 236582 w 1490380"/>
                    <a:gd name="connsiteY98" fmla="*/ 883234 h 1495138"/>
                    <a:gd name="connsiteX99" fmla="*/ 237384 w 1490380"/>
                    <a:gd name="connsiteY99" fmla="*/ 880018 h 1495138"/>
                    <a:gd name="connsiteX100" fmla="*/ 237384 w 1490380"/>
                    <a:gd name="connsiteY100" fmla="*/ 867556 h 1495138"/>
                    <a:gd name="connsiteX101" fmla="*/ 237384 w 1490380"/>
                    <a:gd name="connsiteY101" fmla="*/ 644844 h 1495138"/>
                    <a:gd name="connsiteX102" fmla="*/ 236582 w 1490380"/>
                    <a:gd name="connsiteY102" fmla="*/ 628764 h 1495138"/>
                    <a:gd name="connsiteX103" fmla="*/ 234979 w 1490380"/>
                    <a:gd name="connsiteY103" fmla="*/ 627156 h 1495138"/>
                    <a:gd name="connsiteX104" fmla="*/ 230169 w 1490380"/>
                    <a:gd name="connsiteY104" fmla="*/ 625950 h 1495138"/>
                    <a:gd name="connsiteX105" fmla="*/ 207724 w 1490380"/>
                    <a:gd name="connsiteY105" fmla="*/ 626352 h 1495138"/>
                    <a:gd name="connsiteX106" fmla="*/ 197303 w 1490380"/>
                    <a:gd name="connsiteY106" fmla="*/ 626352 h 1495138"/>
                    <a:gd name="connsiteX107" fmla="*/ 158023 w 1490380"/>
                    <a:gd name="connsiteY107" fmla="*/ 584543 h 1495138"/>
                    <a:gd name="connsiteX108" fmla="*/ 198505 w 1490380"/>
                    <a:gd name="connsiteY108" fmla="*/ 541126 h 1495138"/>
                    <a:gd name="connsiteX109" fmla="*/ 204918 w 1490380"/>
                    <a:gd name="connsiteY109" fmla="*/ 541126 h 1495138"/>
                    <a:gd name="connsiteX110" fmla="*/ 272255 w 1490380"/>
                    <a:gd name="connsiteY110" fmla="*/ 539116 h 1495138"/>
                    <a:gd name="connsiteX111" fmla="*/ 477504 w 1490380"/>
                    <a:gd name="connsiteY111" fmla="*/ 0 h 1495138"/>
                    <a:gd name="connsiteX112" fmla="*/ 492735 w 1490380"/>
                    <a:gd name="connsiteY112" fmla="*/ 1206 h 1495138"/>
                    <a:gd name="connsiteX113" fmla="*/ 528407 w 1490380"/>
                    <a:gd name="connsiteY113" fmla="*/ 39397 h 1495138"/>
                    <a:gd name="connsiteX114" fmla="*/ 528407 w 1490380"/>
                    <a:gd name="connsiteY114" fmla="*/ 45427 h 1495138"/>
                    <a:gd name="connsiteX115" fmla="*/ 528407 w 1490380"/>
                    <a:gd name="connsiteY115" fmla="*/ 192159 h 1495138"/>
                    <a:gd name="connsiteX116" fmla="*/ 528006 w 1490380"/>
                    <a:gd name="connsiteY116" fmla="*/ 192159 h 1495138"/>
                    <a:gd name="connsiteX117" fmla="*/ 528006 w 1490380"/>
                    <a:gd name="connsiteY117" fmla="*/ 326832 h 1495138"/>
                    <a:gd name="connsiteX118" fmla="*/ 528407 w 1490380"/>
                    <a:gd name="connsiteY118" fmla="*/ 340902 h 1495138"/>
                    <a:gd name="connsiteX119" fmla="*/ 534018 w 1490380"/>
                    <a:gd name="connsiteY119" fmla="*/ 346932 h 1495138"/>
                    <a:gd name="connsiteX120" fmla="*/ 549249 w 1490380"/>
                    <a:gd name="connsiteY120" fmla="*/ 346932 h 1495138"/>
                    <a:gd name="connsiteX121" fmla="*/ 571294 w 1490380"/>
                    <a:gd name="connsiteY121" fmla="*/ 346932 h 1495138"/>
                    <a:gd name="connsiteX122" fmla="*/ 610574 w 1490380"/>
                    <a:gd name="connsiteY122" fmla="*/ 377887 h 1495138"/>
                    <a:gd name="connsiteX123" fmla="*/ 576504 w 1490380"/>
                    <a:gd name="connsiteY123" fmla="*/ 432560 h 1495138"/>
                    <a:gd name="connsiteX124" fmla="*/ 563678 w 1490380"/>
                    <a:gd name="connsiteY124" fmla="*/ 433364 h 1495138"/>
                    <a:gd name="connsiteX125" fmla="*/ 402552 w 1490380"/>
                    <a:gd name="connsiteY125" fmla="*/ 433364 h 1495138"/>
                    <a:gd name="connsiteX126" fmla="*/ 391730 w 1490380"/>
                    <a:gd name="connsiteY126" fmla="*/ 432560 h 1495138"/>
                    <a:gd name="connsiteX127" fmla="*/ 354855 w 1490380"/>
                    <a:gd name="connsiteY127" fmla="*/ 396781 h 1495138"/>
                    <a:gd name="connsiteX128" fmla="*/ 379305 w 1490380"/>
                    <a:gd name="connsiteY128" fmla="*/ 350952 h 1495138"/>
                    <a:gd name="connsiteX129" fmla="*/ 397742 w 1490380"/>
                    <a:gd name="connsiteY129" fmla="*/ 346932 h 1495138"/>
                    <a:gd name="connsiteX130" fmla="*/ 432212 w 1490380"/>
                    <a:gd name="connsiteY130" fmla="*/ 346932 h 1495138"/>
                    <a:gd name="connsiteX131" fmla="*/ 440228 w 1490380"/>
                    <a:gd name="connsiteY131" fmla="*/ 345726 h 1495138"/>
                    <a:gd name="connsiteX132" fmla="*/ 441831 w 1490380"/>
                    <a:gd name="connsiteY132" fmla="*/ 344118 h 1495138"/>
                    <a:gd name="connsiteX133" fmla="*/ 442633 w 1490380"/>
                    <a:gd name="connsiteY133" fmla="*/ 340902 h 1495138"/>
                    <a:gd name="connsiteX134" fmla="*/ 442633 w 1490380"/>
                    <a:gd name="connsiteY134" fmla="*/ 328440 h 1495138"/>
                    <a:gd name="connsiteX135" fmla="*/ 442633 w 1490380"/>
                    <a:gd name="connsiteY135" fmla="*/ 105728 h 1495138"/>
                    <a:gd name="connsiteX136" fmla="*/ 441831 w 1490380"/>
                    <a:gd name="connsiteY136" fmla="*/ 89648 h 1495138"/>
                    <a:gd name="connsiteX137" fmla="*/ 440228 w 1490380"/>
                    <a:gd name="connsiteY137" fmla="*/ 88040 h 1495138"/>
                    <a:gd name="connsiteX138" fmla="*/ 435418 w 1490380"/>
                    <a:gd name="connsiteY138" fmla="*/ 86834 h 1495138"/>
                    <a:gd name="connsiteX139" fmla="*/ 412973 w 1490380"/>
                    <a:gd name="connsiteY139" fmla="*/ 87236 h 1495138"/>
                    <a:gd name="connsiteX140" fmla="*/ 402552 w 1490380"/>
                    <a:gd name="connsiteY140" fmla="*/ 87236 h 1495138"/>
                    <a:gd name="connsiteX141" fmla="*/ 363272 w 1490380"/>
                    <a:gd name="connsiteY141" fmla="*/ 45427 h 1495138"/>
                    <a:gd name="connsiteX142" fmla="*/ 403754 w 1490380"/>
                    <a:gd name="connsiteY142" fmla="*/ 2010 h 1495138"/>
                    <a:gd name="connsiteX143" fmla="*/ 410167 w 1490380"/>
                    <a:gd name="connsiteY143" fmla="*/ 2010 h 1495138"/>
                    <a:gd name="connsiteX144" fmla="*/ 477504 w 1490380"/>
                    <a:gd name="connsiteY144" fmla="*/ 0 h 1495138"/>
                    <a:gd name="connsiteX145" fmla="*/ 123093 w 1490380"/>
                    <a:gd name="connsiteY145" fmla="*/ 0 h 1495138"/>
                    <a:gd name="connsiteX146" fmla="*/ 138324 w 1490380"/>
                    <a:gd name="connsiteY146" fmla="*/ 1206 h 1495138"/>
                    <a:gd name="connsiteX147" fmla="*/ 173997 w 1490380"/>
                    <a:gd name="connsiteY147" fmla="*/ 39397 h 1495138"/>
                    <a:gd name="connsiteX148" fmla="*/ 173997 w 1490380"/>
                    <a:gd name="connsiteY148" fmla="*/ 45427 h 1495138"/>
                    <a:gd name="connsiteX149" fmla="*/ 173997 w 1490380"/>
                    <a:gd name="connsiteY149" fmla="*/ 192159 h 1495138"/>
                    <a:gd name="connsiteX150" fmla="*/ 173596 w 1490380"/>
                    <a:gd name="connsiteY150" fmla="*/ 192159 h 1495138"/>
                    <a:gd name="connsiteX151" fmla="*/ 173596 w 1490380"/>
                    <a:gd name="connsiteY151" fmla="*/ 326832 h 1495138"/>
                    <a:gd name="connsiteX152" fmla="*/ 173997 w 1490380"/>
                    <a:gd name="connsiteY152" fmla="*/ 340902 h 1495138"/>
                    <a:gd name="connsiteX153" fmla="*/ 179608 w 1490380"/>
                    <a:gd name="connsiteY153" fmla="*/ 346932 h 1495138"/>
                    <a:gd name="connsiteX154" fmla="*/ 194839 w 1490380"/>
                    <a:gd name="connsiteY154" fmla="*/ 346932 h 1495138"/>
                    <a:gd name="connsiteX155" fmla="*/ 216884 w 1490380"/>
                    <a:gd name="connsiteY155" fmla="*/ 346932 h 1495138"/>
                    <a:gd name="connsiteX156" fmla="*/ 256164 w 1490380"/>
                    <a:gd name="connsiteY156" fmla="*/ 377887 h 1495138"/>
                    <a:gd name="connsiteX157" fmla="*/ 222094 w 1490380"/>
                    <a:gd name="connsiteY157" fmla="*/ 432560 h 1495138"/>
                    <a:gd name="connsiteX158" fmla="*/ 209268 w 1490380"/>
                    <a:gd name="connsiteY158" fmla="*/ 433364 h 1495138"/>
                    <a:gd name="connsiteX159" fmla="*/ 48141 w 1490380"/>
                    <a:gd name="connsiteY159" fmla="*/ 433364 h 1495138"/>
                    <a:gd name="connsiteX160" fmla="*/ 37319 w 1490380"/>
                    <a:gd name="connsiteY160" fmla="*/ 432560 h 1495138"/>
                    <a:gd name="connsiteX161" fmla="*/ 445 w 1490380"/>
                    <a:gd name="connsiteY161" fmla="*/ 396781 h 1495138"/>
                    <a:gd name="connsiteX162" fmla="*/ 24894 w 1490380"/>
                    <a:gd name="connsiteY162" fmla="*/ 350952 h 1495138"/>
                    <a:gd name="connsiteX163" fmla="*/ 43332 w 1490380"/>
                    <a:gd name="connsiteY163" fmla="*/ 346932 h 1495138"/>
                    <a:gd name="connsiteX164" fmla="*/ 77801 w 1490380"/>
                    <a:gd name="connsiteY164" fmla="*/ 346932 h 1495138"/>
                    <a:gd name="connsiteX165" fmla="*/ 85818 w 1490380"/>
                    <a:gd name="connsiteY165" fmla="*/ 345726 h 1495138"/>
                    <a:gd name="connsiteX166" fmla="*/ 87421 w 1490380"/>
                    <a:gd name="connsiteY166" fmla="*/ 344118 h 1495138"/>
                    <a:gd name="connsiteX167" fmla="*/ 88223 w 1490380"/>
                    <a:gd name="connsiteY167" fmla="*/ 340902 h 1495138"/>
                    <a:gd name="connsiteX168" fmla="*/ 88223 w 1490380"/>
                    <a:gd name="connsiteY168" fmla="*/ 328440 h 1495138"/>
                    <a:gd name="connsiteX169" fmla="*/ 88223 w 1490380"/>
                    <a:gd name="connsiteY169" fmla="*/ 105728 h 1495138"/>
                    <a:gd name="connsiteX170" fmla="*/ 87421 w 1490380"/>
                    <a:gd name="connsiteY170" fmla="*/ 89648 h 1495138"/>
                    <a:gd name="connsiteX171" fmla="*/ 85818 w 1490380"/>
                    <a:gd name="connsiteY171" fmla="*/ 88040 h 1495138"/>
                    <a:gd name="connsiteX172" fmla="*/ 81008 w 1490380"/>
                    <a:gd name="connsiteY172" fmla="*/ 86834 h 1495138"/>
                    <a:gd name="connsiteX173" fmla="*/ 58562 w 1490380"/>
                    <a:gd name="connsiteY173" fmla="*/ 87236 h 1495138"/>
                    <a:gd name="connsiteX174" fmla="*/ 48141 w 1490380"/>
                    <a:gd name="connsiteY174" fmla="*/ 87236 h 1495138"/>
                    <a:gd name="connsiteX175" fmla="*/ 8862 w 1490380"/>
                    <a:gd name="connsiteY175" fmla="*/ 45427 h 1495138"/>
                    <a:gd name="connsiteX176" fmla="*/ 49344 w 1490380"/>
                    <a:gd name="connsiteY176" fmla="*/ 2010 h 1495138"/>
                    <a:gd name="connsiteX177" fmla="*/ 55757 w 1490380"/>
                    <a:gd name="connsiteY177" fmla="*/ 2010 h 1495138"/>
                    <a:gd name="connsiteX178" fmla="*/ 123093 w 1490380"/>
                    <a:gd name="connsiteY17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88360 w 1490380"/>
                    <a:gd name="connsiteY39" fmla="*/ 917003 h 1495138"/>
                    <a:gd name="connsiteX40" fmla="*/ 1454291 w 1490380"/>
                    <a:gd name="connsiteY40" fmla="*/ 971676 h 1495138"/>
                    <a:gd name="connsiteX41" fmla="*/ 1441465 w 1490380"/>
                    <a:gd name="connsiteY41" fmla="*/ 972480 h 1495138"/>
                    <a:gd name="connsiteX42" fmla="*/ 990169 w 1490380"/>
                    <a:gd name="connsiteY42" fmla="*/ 539116 h 1495138"/>
                    <a:gd name="connsiteX43" fmla="*/ 1005400 w 1490380"/>
                    <a:gd name="connsiteY43" fmla="*/ 540322 h 1495138"/>
                    <a:gd name="connsiteX44" fmla="*/ 1041072 w 1490380"/>
                    <a:gd name="connsiteY44" fmla="*/ 578513 h 1495138"/>
                    <a:gd name="connsiteX45" fmla="*/ 1041072 w 1490380"/>
                    <a:gd name="connsiteY45" fmla="*/ 584543 h 1495138"/>
                    <a:gd name="connsiteX46" fmla="*/ 1041072 w 1490380"/>
                    <a:gd name="connsiteY46" fmla="*/ 731276 h 1495138"/>
                    <a:gd name="connsiteX47" fmla="*/ 1040671 w 1490380"/>
                    <a:gd name="connsiteY47" fmla="*/ 731276 h 1495138"/>
                    <a:gd name="connsiteX48" fmla="*/ 1040671 w 1490380"/>
                    <a:gd name="connsiteY48" fmla="*/ 865948 h 1495138"/>
                    <a:gd name="connsiteX49" fmla="*/ 1041072 w 1490380"/>
                    <a:gd name="connsiteY49" fmla="*/ 880018 h 1495138"/>
                    <a:gd name="connsiteX50" fmla="*/ 1046683 w 1490380"/>
                    <a:gd name="connsiteY50" fmla="*/ 886049 h 1495138"/>
                    <a:gd name="connsiteX51" fmla="*/ 1061914 w 1490380"/>
                    <a:gd name="connsiteY51" fmla="*/ 886049 h 1495138"/>
                    <a:gd name="connsiteX52" fmla="*/ 1083959 w 1490380"/>
                    <a:gd name="connsiteY52" fmla="*/ 886049 h 1495138"/>
                    <a:gd name="connsiteX53" fmla="*/ 1123238 w 1490380"/>
                    <a:gd name="connsiteY53" fmla="*/ 917003 h 1495138"/>
                    <a:gd name="connsiteX54" fmla="*/ 1089169 w 1490380"/>
                    <a:gd name="connsiteY54" fmla="*/ 971676 h 1495138"/>
                    <a:gd name="connsiteX55" fmla="*/ 1076343 w 1490380"/>
                    <a:gd name="connsiteY55" fmla="*/ 972480 h 1495138"/>
                    <a:gd name="connsiteX56" fmla="*/ 915217 w 1490380"/>
                    <a:gd name="connsiteY56" fmla="*/ 972480 h 1495138"/>
                    <a:gd name="connsiteX57" fmla="*/ 904395 w 1490380"/>
                    <a:gd name="connsiteY57" fmla="*/ 971676 h 1495138"/>
                    <a:gd name="connsiteX58" fmla="*/ 867520 w 1490380"/>
                    <a:gd name="connsiteY58" fmla="*/ 935897 h 1495138"/>
                    <a:gd name="connsiteX59" fmla="*/ 891970 w 1490380"/>
                    <a:gd name="connsiteY59" fmla="*/ 890069 h 1495138"/>
                    <a:gd name="connsiteX60" fmla="*/ 910407 w 1490380"/>
                    <a:gd name="connsiteY60" fmla="*/ 886049 h 1495138"/>
                    <a:gd name="connsiteX61" fmla="*/ 944877 w 1490380"/>
                    <a:gd name="connsiteY61" fmla="*/ 886049 h 1495138"/>
                    <a:gd name="connsiteX62" fmla="*/ 952893 w 1490380"/>
                    <a:gd name="connsiteY62" fmla="*/ 884843 h 1495138"/>
                    <a:gd name="connsiteX63" fmla="*/ 954496 w 1490380"/>
                    <a:gd name="connsiteY63" fmla="*/ 883234 h 1495138"/>
                    <a:gd name="connsiteX64" fmla="*/ 955298 w 1490380"/>
                    <a:gd name="connsiteY64" fmla="*/ 880018 h 1495138"/>
                    <a:gd name="connsiteX65" fmla="*/ 955298 w 1490380"/>
                    <a:gd name="connsiteY65" fmla="*/ 867556 h 1495138"/>
                    <a:gd name="connsiteX66" fmla="*/ 955298 w 1490380"/>
                    <a:gd name="connsiteY66" fmla="*/ 644844 h 1495138"/>
                    <a:gd name="connsiteX67" fmla="*/ 954496 w 1490380"/>
                    <a:gd name="connsiteY67" fmla="*/ 628764 h 1495138"/>
                    <a:gd name="connsiteX68" fmla="*/ 952893 w 1490380"/>
                    <a:gd name="connsiteY68" fmla="*/ 627156 h 1495138"/>
                    <a:gd name="connsiteX69" fmla="*/ 948083 w 1490380"/>
                    <a:gd name="connsiteY69" fmla="*/ 625950 h 1495138"/>
                    <a:gd name="connsiteX70" fmla="*/ 925638 w 1490380"/>
                    <a:gd name="connsiteY70" fmla="*/ 626352 h 1495138"/>
                    <a:gd name="connsiteX71" fmla="*/ 915217 w 1490380"/>
                    <a:gd name="connsiteY71" fmla="*/ 626352 h 1495138"/>
                    <a:gd name="connsiteX72" fmla="*/ 875937 w 1490380"/>
                    <a:gd name="connsiteY72" fmla="*/ 584543 h 1495138"/>
                    <a:gd name="connsiteX73" fmla="*/ 916419 w 1490380"/>
                    <a:gd name="connsiteY73" fmla="*/ 541126 h 1495138"/>
                    <a:gd name="connsiteX74" fmla="*/ 922832 w 1490380"/>
                    <a:gd name="connsiteY74" fmla="*/ 541126 h 1495138"/>
                    <a:gd name="connsiteX75" fmla="*/ 990169 w 1490380"/>
                    <a:gd name="connsiteY75" fmla="*/ 539116 h 1495138"/>
                    <a:gd name="connsiteX76" fmla="*/ 272255 w 1490380"/>
                    <a:gd name="connsiteY76" fmla="*/ 539116 h 1495138"/>
                    <a:gd name="connsiteX77" fmla="*/ 287486 w 1490380"/>
                    <a:gd name="connsiteY77" fmla="*/ 540322 h 1495138"/>
                    <a:gd name="connsiteX78" fmla="*/ 323158 w 1490380"/>
                    <a:gd name="connsiteY78" fmla="*/ 578513 h 1495138"/>
                    <a:gd name="connsiteX79" fmla="*/ 323158 w 1490380"/>
                    <a:gd name="connsiteY79" fmla="*/ 584543 h 1495138"/>
                    <a:gd name="connsiteX80" fmla="*/ 323158 w 1490380"/>
                    <a:gd name="connsiteY80" fmla="*/ 731276 h 1495138"/>
                    <a:gd name="connsiteX81" fmla="*/ 322757 w 1490380"/>
                    <a:gd name="connsiteY81" fmla="*/ 731276 h 1495138"/>
                    <a:gd name="connsiteX82" fmla="*/ 322757 w 1490380"/>
                    <a:gd name="connsiteY82" fmla="*/ 865948 h 1495138"/>
                    <a:gd name="connsiteX83" fmla="*/ 323158 w 1490380"/>
                    <a:gd name="connsiteY83" fmla="*/ 880018 h 1495138"/>
                    <a:gd name="connsiteX84" fmla="*/ 328769 w 1490380"/>
                    <a:gd name="connsiteY84" fmla="*/ 886049 h 1495138"/>
                    <a:gd name="connsiteX85" fmla="*/ 344000 w 1490380"/>
                    <a:gd name="connsiteY85" fmla="*/ 886049 h 1495138"/>
                    <a:gd name="connsiteX86" fmla="*/ 366045 w 1490380"/>
                    <a:gd name="connsiteY86" fmla="*/ 886049 h 1495138"/>
                    <a:gd name="connsiteX87" fmla="*/ 405325 w 1490380"/>
                    <a:gd name="connsiteY87" fmla="*/ 917003 h 1495138"/>
                    <a:gd name="connsiteX88" fmla="*/ 371255 w 1490380"/>
                    <a:gd name="connsiteY88" fmla="*/ 971676 h 1495138"/>
                    <a:gd name="connsiteX89" fmla="*/ 358429 w 1490380"/>
                    <a:gd name="connsiteY89" fmla="*/ 972480 h 1495138"/>
                    <a:gd name="connsiteX90" fmla="*/ 197303 w 1490380"/>
                    <a:gd name="connsiteY90" fmla="*/ 972480 h 1495138"/>
                    <a:gd name="connsiteX91" fmla="*/ 186481 w 1490380"/>
                    <a:gd name="connsiteY91" fmla="*/ 971676 h 1495138"/>
                    <a:gd name="connsiteX92" fmla="*/ 149606 w 1490380"/>
                    <a:gd name="connsiteY92" fmla="*/ 935897 h 1495138"/>
                    <a:gd name="connsiteX93" fmla="*/ 174056 w 1490380"/>
                    <a:gd name="connsiteY93" fmla="*/ 890069 h 1495138"/>
                    <a:gd name="connsiteX94" fmla="*/ 192493 w 1490380"/>
                    <a:gd name="connsiteY94" fmla="*/ 886049 h 1495138"/>
                    <a:gd name="connsiteX95" fmla="*/ 226963 w 1490380"/>
                    <a:gd name="connsiteY95" fmla="*/ 886049 h 1495138"/>
                    <a:gd name="connsiteX96" fmla="*/ 234979 w 1490380"/>
                    <a:gd name="connsiteY96" fmla="*/ 884843 h 1495138"/>
                    <a:gd name="connsiteX97" fmla="*/ 236582 w 1490380"/>
                    <a:gd name="connsiteY97" fmla="*/ 883234 h 1495138"/>
                    <a:gd name="connsiteX98" fmla="*/ 237384 w 1490380"/>
                    <a:gd name="connsiteY98" fmla="*/ 880018 h 1495138"/>
                    <a:gd name="connsiteX99" fmla="*/ 237384 w 1490380"/>
                    <a:gd name="connsiteY99" fmla="*/ 867556 h 1495138"/>
                    <a:gd name="connsiteX100" fmla="*/ 237384 w 1490380"/>
                    <a:gd name="connsiteY100" fmla="*/ 644844 h 1495138"/>
                    <a:gd name="connsiteX101" fmla="*/ 236582 w 1490380"/>
                    <a:gd name="connsiteY101" fmla="*/ 628764 h 1495138"/>
                    <a:gd name="connsiteX102" fmla="*/ 234979 w 1490380"/>
                    <a:gd name="connsiteY102" fmla="*/ 627156 h 1495138"/>
                    <a:gd name="connsiteX103" fmla="*/ 230169 w 1490380"/>
                    <a:gd name="connsiteY103" fmla="*/ 625950 h 1495138"/>
                    <a:gd name="connsiteX104" fmla="*/ 207724 w 1490380"/>
                    <a:gd name="connsiteY104" fmla="*/ 626352 h 1495138"/>
                    <a:gd name="connsiteX105" fmla="*/ 197303 w 1490380"/>
                    <a:gd name="connsiteY105" fmla="*/ 626352 h 1495138"/>
                    <a:gd name="connsiteX106" fmla="*/ 158023 w 1490380"/>
                    <a:gd name="connsiteY106" fmla="*/ 584543 h 1495138"/>
                    <a:gd name="connsiteX107" fmla="*/ 198505 w 1490380"/>
                    <a:gd name="connsiteY107" fmla="*/ 541126 h 1495138"/>
                    <a:gd name="connsiteX108" fmla="*/ 204918 w 1490380"/>
                    <a:gd name="connsiteY108" fmla="*/ 541126 h 1495138"/>
                    <a:gd name="connsiteX109" fmla="*/ 272255 w 1490380"/>
                    <a:gd name="connsiteY109" fmla="*/ 539116 h 1495138"/>
                    <a:gd name="connsiteX110" fmla="*/ 477504 w 1490380"/>
                    <a:gd name="connsiteY110" fmla="*/ 0 h 1495138"/>
                    <a:gd name="connsiteX111" fmla="*/ 492735 w 1490380"/>
                    <a:gd name="connsiteY111" fmla="*/ 1206 h 1495138"/>
                    <a:gd name="connsiteX112" fmla="*/ 528407 w 1490380"/>
                    <a:gd name="connsiteY112" fmla="*/ 39397 h 1495138"/>
                    <a:gd name="connsiteX113" fmla="*/ 528407 w 1490380"/>
                    <a:gd name="connsiteY113" fmla="*/ 45427 h 1495138"/>
                    <a:gd name="connsiteX114" fmla="*/ 528407 w 1490380"/>
                    <a:gd name="connsiteY114" fmla="*/ 192159 h 1495138"/>
                    <a:gd name="connsiteX115" fmla="*/ 528006 w 1490380"/>
                    <a:gd name="connsiteY115" fmla="*/ 192159 h 1495138"/>
                    <a:gd name="connsiteX116" fmla="*/ 528006 w 1490380"/>
                    <a:gd name="connsiteY116" fmla="*/ 326832 h 1495138"/>
                    <a:gd name="connsiteX117" fmla="*/ 528407 w 1490380"/>
                    <a:gd name="connsiteY117" fmla="*/ 340902 h 1495138"/>
                    <a:gd name="connsiteX118" fmla="*/ 534018 w 1490380"/>
                    <a:gd name="connsiteY118" fmla="*/ 346932 h 1495138"/>
                    <a:gd name="connsiteX119" fmla="*/ 549249 w 1490380"/>
                    <a:gd name="connsiteY119" fmla="*/ 346932 h 1495138"/>
                    <a:gd name="connsiteX120" fmla="*/ 571294 w 1490380"/>
                    <a:gd name="connsiteY120" fmla="*/ 346932 h 1495138"/>
                    <a:gd name="connsiteX121" fmla="*/ 610574 w 1490380"/>
                    <a:gd name="connsiteY121" fmla="*/ 377887 h 1495138"/>
                    <a:gd name="connsiteX122" fmla="*/ 576504 w 1490380"/>
                    <a:gd name="connsiteY122" fmla="*/ 432560 h 1495138"/>
                    <a:gd name="connsiteX123" fmla="*/ 563678 w 1490380"/>
                    <a:gd name="connsiteY123" fmla="*/ 433364 h 1495138"/>
                    <a:gd name="connsiteX124" fmla="*/ 402552 w 1490380"/>
                    <a:gd name="connsiteY124" fmla="*/ 433364 h 1495138"/>
                    <a:gd name="connsiteX125" fmla="*/ 391730 w 1490380"/>
                    <a:gd name="connsiteY125" fmla="*/ 432560 h 1495138"/>
                    <a:gd name="connsiteX126" fmla="*/ 354855 w 1490380"/>
                    <a:gd name="connsiteY126" fmla="*/ 396781 h 1495138"/>
                    <a:gd name="connsiteX127" fmla="*/ 379305 w 1490380"/>
                    <a:gd name="connsiteY127" fmla="*/ 350952 h 1495138"/>
                    <a:gd name="connsiteX128" fmla="*/ 397742 w 1490380"/>
                    <a:gd name="connsiteY128" fmla="*/ 346932 h 1495138"/>
                    <a:gd name="connsiteX129" fmla="*/ 432212 w 1490380"/>
                    <a:gd name="connsiteY129" fmla="*/ 346932 h 1495138"/>
                    <a:gd name="connsiteX130" fmla="*/ 440228 w 1490380"/>
                    <a:gd name="connsiteY130" fmla="*/ 345726 h 1495138"/>
                    <a:gd name="connsiteX131" fmla="*/ 441831 w 1490380"/>
                    <a:gd name="connsiteY131" fmla="*/ 344118 h 1495138"/>
                    <a:gd name="connsiteX132" fmla="*/ 442633 w 1490380"/>
                    <a:gd name="connsiteY132" fmla="*/ 340902 h 1495138"/>
                    <a:gd name="connsiteX133" fmla="*/ 442633 w 1490380"/>
                    <a:gd name="connsiteY133" fmla="*/ 328440 h 1495138"/>
                    <a:gd name="connsiteX134" fmla="*/ 442633 w 1490380"/>
                    <a:gd name="connsiteY134" fmla="*/ 105728 h 1495138"/>
                    <a:gd name="connsiteX135" fmla="*/ 441831 w 1490380"/>
                    <a:gd name="connsiteY135" fmla="*/ 89648 h 1495138"/>
                    <a:gd name="connsiteX136" fmla="*/ 440228 w 1490380"/>
                    <a:gd name="connsiteY136" fmla="*/ 88040 h 1495138"/>
                    <a:gd name="connsiteX137" fmla="*/ 435418 w 1490380"/>
                    <a:gd name="connsiteY137" fmla="*/ 86834 h 1495138"/>
                    <a:gd name="connsiteX138" fmla="*/ 412973 w 1490380"/>
                    <a:gd name="connsiteY138" fmla="*/ 87236 h 1495138"/>
                    <a:gd name="connsiteX139" fmla="*/ 402552 w 1490380"/>
                    <a:gd name="connsiteY139" fmla="*/ 87236 h 1495138"/>
                    <a:gd name="connsiteX140" fmla="*/ 363272 w 1490380"/>
                    <a:gd name="connsiteY140" fmla="*/ 45427 h 1495138"/>
                    <a:gd name="connsiteX141" fmla="*/ 403754 w 1490380"/>
                    <a:gd name="connsiteY141" fmla="*/ 2010 h 1495138"/>
                    <a:gd name="connsiteX142" fmla="*/ 410167 w 1490380"/>
                    <a:gd name="connsiteY142" fmla="*/ 2010 h 1495138"/>
                    <a:gd name="connsiteX143" fmla="*/ 477504 w 1490380"/>
                    <a:gd name="connsiteY143" fmla="*/ 0 h 1495138"/>
                    <a:gd name="connsiteX144" fmla="*/ 123093 w 1490380"/>
                    <a:gd name="connsiteY144" fmla="*/ 0 h 1495138"/>
                    <a:gd name="connsiteX145" fmla="*/ 138324 w 1490380"/>
                    <a:gd name="connsiteY145" fmla="*/ 1206 h 1495138"/>
                    <a:gd name="connsiteX146" fmla="*/ 173997 w 1490380"/>
                    <a:gd name="connsiteY146" fmla="*/ 39397 h 1495138"/>
                    <a:gd name="connsiteX147" fmla="*/ 173997 w 1490380"/>
                    <a:gd name="connsiteY147" fmla="*/ 45427 h 1495138"/>
                    <a:gd name="connsiteX148" fmla="*/ 173997 w 1490380"/>
                    <a:gd name="connsiteY148" fmla="*/ 192159 h 1495138"/>
                    <a:gd name="connsiteX149" fmla="*/ 173596 w 1490380"/>
                    <a:gd name="connsiteY149" fmla="*/ 192159 h 1495138"/>
                    <a:gd name="connsiteX150" fmla="*/ 173596 w 1490380"/>
                    <a:gd name="connsiteY150" fmla="*/ 326832 h 1495138"/>
                    <a:gd name="connsiteX151" fmla="*/ 173997 w 1490380"/>
                    <a:gd name="connsiteY151" fmla="*/ 340902 h 1495138"/>
                    <a:gd name="connsiteX152" fmla="*/ 179608 w 1490380"/>
                    <a:gd name="connsiteY152" fmla="*/ 346932 h 1495138"/>
                    <a:gd name="connsiteX153" fmla="*/ 194839 w 1490380"/>
                    <a:gd name="connsiteY153" fmla="*/ 346932 h 1495138"/>
                    <a:gd name="connsiteX154" fmla="*/ 216884 w 1490380"/>
                    <a:gd name="connsiteY154" fmla="*/ 346932 h 1495138"/>
                    <a:gd name="connsiteX155" fmla="*/ 256164 w 1490380"/>
                    <a:gd name="connsiteY155" fmla="*/ 377887 h 1495138"/>
                    <a:gd name="connsiteX156" fmla="*/ 222094 w 1490380"/>
                    <a:gd name="connsiteY156" fmla="*/ 432560 h 1495138"/>
                    <a:gd name="connsiteX157" fmla="*/ 209268 w 1490380"/>
                    <a:gd name="connsiteY157" fmla="*/ 433364 h 1495138"/>
                    <a:gd name="connsiteX158" fmla="*/ 48141 w 1490380"/>
                    <a:gd name="connsiteY158" fmla="*/ 433364 h 1495138"/>
                    <a:gd name="connsiteX159" fmla="*/ 37319 w 1490380"/>
                    <a:gd name="connsiteY159" fmla="*/ 432560 h 1495138"/>
                    <a:gd name="connsiteX160" fmla="*/ 445 w 1490380"/>
                    <a:gd name="connsiteY160" fmla="*/ 396781 h 1495138"/>
                    <a:gd name="connsiteX161" fmla="*/ 24894 w 1490380"/>
                    <a:gd name="connsiteY161" fmla="*/ 350952 h 1495138"/>
                    <a:gd name="connsiteX162" fmla="*/ 43332 w 1490380"/>
                    <a:gd name="connsiteY162" fmla="*/ 346932 h 1495138"/>
                    <a:gd name="connsiteX163" fmla="*/ 77801 w 1490380"/>
                    <a:gd name="connsiteY163" fmla="*/ 346932 h 1495138"/>
                    <a:gd name="connsiteX164" fmla="*/ 85818 w 1490380"/>
                    <a:gd name="connsiteY164" fmla="*/ 345726 h 1495138"/>
                    <a:gd name="connsiteX165" fmla="*/ 87421 w 1490380"/>
                    <a:gd name="connsiteY165" fmla="*/ 344118 h 1495138"/>
                    <a:gd name="connsiteX166" fmla="*/ 88223 w 1490380"/>
                    <a:gd name="connsiteY166" fmla="*/ 340902 h 1495138"/>
                    <a:gd name="connsiteX167" fmla="*/ 88223 w 1490380"/>
                    <a:gd name="connsiteY167" fmla="*/ 328440 h 1495138"/>
                    <a:gd name="connsiteX168" fmla="*/ 88223 w 1490380"/>
                    <a:gd name="connsiteY168" fmla="*/ 105728 h 1495138"/>
                    <a:gd name="connsiteX169" fmla="*/ 87421 w 1490380"/>
                    <a:gd name="connsiteY169" fmla="*/ 89648 h 1495138"/>
                    <a:gd name="connsiteX170" fmla="*/ 85818 w 1490380"/>
                    <a:gd name="connsiteY170" fmla="*/ 88040 h 1495138"/>
                    <a:gd name="connsiteX171" fmla="*/ 81008 w 1490380"/>
                    <a:gd name="connsiteY171" fmla="*/ 86834 h 1495138"/>
                    <a:gd name="connsiteX172" fmla="*/ 58562 w 1490380"/>
                    <a:gd name="connsiteY172" fmla="*/ 87236 h 1495138"/>
                    <a:gd name="connsiteX173" fmla="*/ 48141 w 1490380"/>
                    <a:gd name="connsiteY173" fmla="*/ 87236 h 1495138"/>
                    <a:gd name="connsiteX174" fmla="*/ 8862 w 1490380"/>
                    <a:gd name="connsiteY174" fmla="*/ 45427 h 1495138"/>
                    <a:gd name="connsiteX175" fmla="*/ 49344 w 1490380"/>
                    <a:gd name="connsiteY175" fmla="*/ 2010 h 1495138"/>
                    <a:gd name="connsiteX176" fmla="*/ 55757 w 1490380"/>
                    <a:gd name="connsiteY176" fmla="*/ 2010 h 1495138"/>
                    <a:gd name="connsiteX177" fmla="*/ 123093 w 1490380"/>
                    <a:gd name="connsiteY17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88360 w 1490380"/>
                    <a:gd name="connsiteY38" fmla="*/ 917003 h 1495138"/>
                    <a:gd name="connsiteX39" fmla="*/ 1454291 w 1490380"/>
                    <a:gd name="connsiteY39" fmla="*/ 971676 h 1495138"/>
                    <a:gd name="connsiteX40" fmla="*/ 1441465 w 1490380"/>
                    <a:gd name="connsiteY40" fmla="*/ 972480 h 1495138"/>
                    <a:gd name="connsiteX41" fmla="*/ 990169 w 1490380"/>
                    <a:gd name="connsiteY41" fmla="*/ 539116 h 1495138"/>
                    <a:gd name="connsiteX42" fmla="*/ 1005400 w 1490380"/>
                    <a:gd name="connsiteY42" fmla="*/ 540322 h 1495138"/>
                    <a:gd name="connsiteX43" fmla="*/ 1041072 w 1490380"/>
                    <a:gd name="connsiteY43" fmla="*/ 578513 h 1495138"/>
                    <a:gd name="connsiteX44" fmla="*/ 1041072 w 1490380"/>
                    <a:gd name="connsiteY44" fmla="*/ 584543 h 1495138"/>
                    <a:gd name="connsiteX45" fmla="*/ 1041072 w 1490380"/>
                    <a:gd name="connsiteY45" fmla="*/ 731276 h 1495138"/>
                    <a:gd name="connsiteX46" fmla="*/ 1040671 w 1490380"/>
                    <a:gd name="connsiteY46" fmla="*/ 731276 h 1495138"/>
                    <a:gd name="connsiteX47" fmla="*/ 1040671 w 1490380"/>
                    <a:gd name="connsiteY47" fmla="*/ 865948 h 1495138"/>
                    <a:gd name="connsiteX48" fmla="*/ 1041072 w 1490380"/>
                    <a:gd name="connsiteY48" fmla="*/ 880018 h 1495138"/>
                    <a:gd name="connsiteX49" fmla="*/ 1046683 w 1490380"/>
                    <a:gd name="connsiteY49" fmla="*/ 886049 h 1495138"/>
                    <a:gd name="connsiteX50" fmla="*/ 1061914 w 1490380"/>
                    <a:gd name="connsiteY50" fmla="*/ 886049 h 1495138"/>
                    <a:gd name="connsiteX51" fmla="*/ 1083959 w 1490380"/>
                    <a:gd name="connsiteY51" fmla="*/ 886049 h 1495138"/>
                    <a:gd name="connsiteX52" fmla="*/ 1123238 w 1490380"/>
                    <a:gd name="connsiteY52" fmla="*/ 917003 h 1495138"/>
                    <a:gd name="connsiteX53" fmla="*/ 1089169 w 1490380"/>
                    <a:gd name="connsiteY53" fmla="*/ 971676 h 1495138"/>
                    <a:gd name="connsiteX54" fmla="*/ 1076343 w 1490380"/>
                    <a:gd name="connsiteY54" fmla="*/ 972480 h 1495138"/>
                    <a:gd name="connsiteX55" fmla="*/ 915217 w 1490380"/>
                    <a:gd name="connsiteY55" fmla="*/ 972480 h 1495138"/>
                    <a:gd name="connsiteX56" fmla="*/ 904395 w 1490380"/>
                    <a:gd name="connsiteY56" fmla="*/ 971676 h 1495138"/>
                    <a:gd name="connsiteX57" fmla="*/ 867520 w 1490380"/>
                    <a:gd name="connsiteY57" fmla="*/ 935897 h 1495138"/>
                    <a:gd name="connsiteX58" fmla="*/ 891970 w 1490380"/>
                    <a:gd name="connsiteY58" fmla="*/ 890069 h 1495138"/>
                    <a:gd name="connsiteX59" fmla="*/ 910407 w 1490380"/>
                    <a:gd name="connsiteY59" fmla="*/ 886049 h 1495138"/>
                    <a:gd name="connsiteX60" fmla="*/ 944877 w 1490380"/>
                    <a:gd name="connsiteY60" fmla="*/ 886049 h 1495138"/>
                    <a:gd name="connsiteX61" fmla="*/ 952893 w 1490380"/>
                    <a:gd name="connsiteY61" fmla="*/ 884843 h 1495138"/>
                    <a:gd name="connsiteX62" fmla="*/ 954496 w 1490380"/>
                    <a:gd name="connsiteY62" fmla="*/ 883234 h 1495138"/>
                    <a:gd name="connsiteX63" fmla="*/ 955298 w 1490380"/>
                    <a:gd name="connsiteY63" fmla="*/ 880018 h 1495138"/>
                    <a:gd name="connsiteX64" fmla="*/ 955298 w 1490380"/>
                    <a:gd name="connsiteY64" fmla="*/ 867556 h 1495138"/>
                    <a:gd name="connsiteX65" fmla="*/ 955298 w 1490380"/>
                    <a:gd name="connsiteY65" fmla="*/ 644844 h 1495138"/>
                    <a:gd name="connsiteX66" fmla="*/ 954496 w 1490380"/>
                    <a:gd name="connsiteY66" fmla="*/ 628764 h 1495138"/>
                    <a:gd name="connsiteX67" fmla="*/ 952893 w 1490380"/>
                    <a:gd name="connsiteY67" fmla="*/ 627156 h 1495138"/>
                    <a:gd name="connsiteX68" fmla="*/ 948083 w 1490380"/>
                    <a:gd name="connsiteY68" fmla="*/ 625950 h 1495138"/>
                    <a:gd name="connsiteX69" fmla="*/ 925638 w 1490380"/>
                    <a:gd name="connsiteY69" fmla="*/ 626352 h 1495138"/>
                    <a:gd name="connsiteX70" fmla="*/ 915217 w 1490380"/>
                    <a:gd name="connsiteY70" fmla="*/ 626352 h 1495138"/>
                    <a:gd name="connsiteX71" fmla="*/ 875937 w 1490380"/>
                    <a:gd name="connsiteY71" fmla="*/ 584543 h 1495138"/>
                    <a:gd name="connsiteX72" fmla="*/ 916419 w 1490380"/>
                    <a:gd name="connsiteY72" fmla="*/ 541126 h 1495138"/>
                    <a:gd name="connsiteX73" fmla="*/ 922832 w 1490380"/>
                    <a:gd name="connsiteY73" fmla="*/ 541126 h 1495138"/>
                    <a:gd name="connsiteX74" fmla="*/ 990169 w 1490380"/>
                    <a:gd name="connsiteY74" fmla="*/ 539116 h 1495138"/>
                    <a:gd name="connsiteX75" fmla="*/ 272255 w 1490380"/>
                    <a:gd name="connsiteY75" fmla="*/ 539116 h 1495138"/>
                    <a:gd name="connsiteX76" fmla="*/ 287486 w 1490380"/>
                    <a:gd name="connsiteY76" fmla="*/ 540322 h 1495138"/>
                    <a:gd name="connsiteX77" fmla="*/ 323158 w 1490380"/>
                    <a:gd name="connsiteY77" fmla="*/ 578513 h 1495138"/>
                    <a:gd name="connsiteX78" fmla="*/ 323158 w 1490380"/>
                    <a:gd name="connsiteY78" fmla="*/ 584543 h 1495138"/>
                    <a:gd name="connsiteX79" fmla="*/ 323158 w 1490380"/>
                    <a:gd name="connsiteY79" fmla="*/ 731276 h 1495138"/>
                    <a:gd name="connsiteX80" fmla="*/ 322757 w 1490380"/>
                    <a:gd name="connsiteY80" fmla="*/ 731276 h 1495138"/>
                    <a:gd name="connsiteX81" fmla="*/ 322757 w 1490380"/>
                    <a:gd name="connsiteY81" fmla="*/ 865948 h 1495138"/>
                    <a:gd name="connsiteX82" fmla="*/ 323158 w 1490380"/>
                    <a:gd name="connsiteY82" fmla="*/ 880018 h 1495138"/>
                    <a:gd name="connsiteX83" fmla="*/ 328769 w 1490380"/>
                    <a:gd name="connsiteY83" fmla="*/ 886049 h 1495138"/>
                    <a:gd name="connsiteX84" fmla="*/ 344000 w 1490380"/>
                    <a:gd name="connsiteY84" fmla="*/ 886049 h 1495138"/>
                    <a:gd name="connsiteX85" fmla="*/ 366045 w 1490380"/>
                    <a:gd name="connsiteY85" fmla="*/ 886049 h 1495138"/>
                    <a:gd name="connsiteX86" fmla="*/ 405325 w 1490380"/>
                    <a:gd name="connsiteY86" fmla="*/ 917003 h 1495138"/>
                    <a:gd name="connsiteX87" fmla="*/ 371255 w 1490380"/>
                    <a:gd name="connsiteY87" fmla="*/ 971676 h 1495138"/>
                    <a:gd name="connsiteX88" fmla="*/ 358429 w 1490380"/>
                    <a:gd name="connsiteY88" fmla="*/ 972480 h 1495138"/>
                    <a:gd name="connsiteX89" fmla="*/ 197303 w 1490380"/>
                    <a:gd name="connsiteY89" fmla="*/ 972480 h 1495138"/>
                    <a:gd name="connsiteX90" fmla="*/ 186481 w 1490380"/>
                    <a:gd name="connsiteY90" fmla="*/ 971676 h 1495138"/>
                    <a:gd name="connsiteX91" fmla="*/ 149606 w 1490380"/>
                    <a:gd name="connsiteY91" fmla="*/ 935897 h 1495138"/>
                    <a:gd name="connsiteX92" fmla="*/ 174056 w 1490380"/>
                    <a:gd name="connsiteY92" fmla="*/ 890069 h 1495138"/>
                    <a:gd name="connsiteX93" fmla="*/ 192493 w 1490380"/>
                    <a:gd name="connsiteY93" fmla="*/ 886049 h 1495138"/>
                    <a:gd name="connsiteX94" fmla="*/ 226963 w 1490380"/>
                    <a:gd name="connsiteY94" fmla="*/ 886049 h 1495138"/>
                    <a:gd name="connsiteX95" fmla="*/ 234979 w 1490380"/>
                    <a:gd name="connsiteY95" fmla="*/ 884843 h 1495138"/>
                    <a:gd name="connsiteX96" fmla="*/ 236582 w 1490380"/>
                    <a:gd name="connsiteY96" fmla="*/ 883234 h 1495138"/>
                    <a:gd name="connsiteX97" fmla="*/ 237384 w 1490380"/>
                    <a:gd name="connsiteY97" fmla="*/ 880018 h 1495138"/>
                    <a:gd name="connsiteX98" fmla="*/ 237384 w 1490380"/>
                    <a:gd name="connsiteY98" fmla="*/ 867556 h 1495138"/>
                    <a:gd name="connsiteX99" fmla="*/ 237384 w 1490380"/>
                    <a:gd name="connsiteY99" fmla="*/ 644844 h 1495138"/>
                    <a:gd name="connsiteX100" fmla="*/ 236582 w 1490380"/>
                    <a:gd name="connsiteY100" fmla="*/ 628764 h 1495138"/>
                    <a:gd name="connsiteX101" fmla="*/ 234979 w 1490380"/>
                    <a:gd name="connsiteY101" fmla="*/ 627156 h 1495138"/>
                    <a:gd name="connsiteX102" fmla="*/ 230169 w 1490380"/>
                    <a:gd name="connsiteY102" fmla="*/ 625950 h 1495138"/>
                    <a:gd name="connsiteX103" fmla="*/ 207724 w 1490380"/>
                    <a:gd name="connsiteY103" fmla="*/ 626352 h 1495138"/>
                    <a:gd name="connsiteX104" fmla="*/ 197303 w 1490380"/>
                    <a:gd name="connsiteY104" fmla="*/ 626352 h 1495138"/>
                    <a:gd name="connsiteX105" fmla="*/ 158023 w 1490380"/>
                    <a:gd name="connsiteY105" fmla="*/ 584543 h 1495138"/>
                    <a:gd name="connsiteX106" fmla="*/ 198505 w 1490380"/>
                    <a:gd name="connsiteY106" fmla="*/ 541126 h 1495138"/>
                    <a:gd name="connsiteX107" fmla="*/ 204918 w 1490380"/>
                    <a:gd name="connsiteY107" fmla="*/ 541126 h 1495138"/>
                    <a:gd name="connsiteX108" fmla="*/ 272255 w 1490380"/>
                    <a:gd name="connsiteY108" fmla="*/ 539116 h 1495138"/>
                    <a:gd name="connsiteX109" fmla="*/ 477504 w 1490380"/>
                    <a:gd name="connsiteY109" fmla="*/ 0 h 1495138"/>
                    <a:gd name="connsiteX110" fmla="*/ 492735 w 1490380"/>
                    <a:gd name="connsiteY110" fmla="*/ 1206 h 1495138"/>
                    <a:gd name="connsiteX111" fmla="*/ 528407 w 1490380"/>
                    <a:gd name="connsiteY111" fmla="*/ 39397 h 1495138"/>
                    <a:gd name="connsiteX112" fmla="*/ 528407 w 1490380"/>
                    <a:gd name="connsiteY112" fmla="*/ 45427 h 1495138"/>
                    <a:gd name="connsiteX113" fmla="*/ 528407 w 1490380"/>
                    <a:gd name="connsiteY113" fmla="*/ 192159 h 1495138"/>
                    <a:gd name="connsiteX114" fmla="*/ 528006 w 1490380"/>
                    <a:gd name="connsiteY114" fmla="*/ 192159 h 1495138"/>
                    <a:gd name="connsiteX115" fmla="*/ 528006 w 1490380"/>
                    <a:gd name="connsiteY115" fmla="*/ 326832 h 1495138"/>
                    <a:gd name="connsiteX116" fmla="*/ 528407 w 1490380"/>
                    <a:gd name="connsiteY116" fmla="*/ 340902 h 1495138"/>
                    <a:gd name="connsiteX117" fmla="*/ 534018 w 1490380"/>
                    <a:gd name="connsiteY117" fmla="*/ 346932 h 1495138"/>
                    <a:gd name="connsiteX118" fmla="*/ 549249 w 1490380"/>
                    <a:gd name="connsiteY118" fmla="*/ 346932 h 1495138"/>
                    <a:gd name="connsiteX119" fmla="*/ 571294 w 1490380"/>
                    <a:gd name="connsiteY119" fmla="*/ 346932 h 1495138"/>
                    <a:gd name="connsiteX120" fmla="*/ 610574 w 1490380"/>
                    <a:gd name="connsiteY120" fmla="*/ 377887 h 1495138"/>
                    <a:gd name="connsiteX121" fmla="*/ 576504 w 1490380"/>
                    <a:gd name="connsiteY121" fmla="*/ 432560 h 1495138"/>
                    <a:gd name="connsiteX122" fmla="*/ 563678 w 1490380"/>
                    <a:gd name="connsiteY122" fmla="*/ 433364 h 1495138"/>
                    <a:gd name="connsiteX123" fmla="*/ 402552 w 1490380"/>
                    <a:gd name="connsiteY123" fmla="*/ 433364 h 1495138"/>
                    <a:gd name="connsiteX124" fmla="*/ 391730 w 1490380"/>
                    <a:gd name="connsiteY124" fmla="*/ 432560 h 1495138"/>
                    <a:gd name="connsiteX125" fmla="*/ 354855 w 1490380"/>
                    <a:gd name="connsiteY125" fmla="*/ 396781 h 1495138"/>
                    <a:gd name="connsiteX126" fmla="*/ 379305 w 1490380"/>
                    <a:gd name="connsiteY126" fmla="*/ 350952 h 1495138"/>
                    <a:gd name="connsiteX127" fmla="*/ 397742 w 1490380"/>
                    <a:gd name="connsiteY127" fmla="*/ 346932 h 1495138"/>
                    <a:gd name="connsiteX128" fmla="*/ 432212 w 1490380"/>
                    <a:gd name="connsiteY128" fmla="*/ 346932 h 1495138"/>
                    <a:gd name="connsiteX129" fmla="*/ 440228 w 1490380"/>
                    <a:gd name="connsiteY129" fmla="*/ 345726 h 1495138"/>
                    <a:gd name="connsiteX130" fmla="*/ 441831 w 1490380"/>
                    <a:gd name="connsiteY130" fmla="*/ 344118 h 1495138"/>
                    <a:gd name="connsiteX131" fmla="*/ 442633 w 1490380"/>
                    <a:gd name="connsiteY131" fmla="*/ 340902 h 1495138"/>
                    <a:gd name="connsiteX132" fmla="*/ 442633 w 1490380"/>
                    <a:gd name="connsiteY132" fmla="*/ 328440 h 1495138"/>
                    <a:gd name="connsiteX133" fmla="*/ 442633 w 1490380"/>
                    <a:gd name="connsiteY133" fmla="*/ 105728 h 1495138"/>
                    <a:gd name="connsiteX134" fmla="*/ 441831 w 1490380"/>
                    <a:gd name="connsiteY134" fmla="*/ 89648 h 1495138"/>
                    <a:gd name="connsiteX135" fmla="*/ 440228 w 1490380"/>
                    <a:gd name="connsiteY135" fmla="*/ 88040 h 1495138"/>
                    <a:gd name="connsiteX136" fmla="*/ 435418 w 1490380"/>
                    <a:gd name="connsiteY136" fmla="*/ 86834 h 1495138"/>
                    <a:gd name="connsiteX137" fmla="*/ 412973 w 1490380"/>
                    <a:gd name="connsiteY137" fmla="*/ 87236 h 1495138"/>
                    <a:gd name="connsiteX138" fmla="*/ 402552 w 1490380"/>
                    <a:gd name="connsiteY138" fmla="*/ 87236 h 1495138"/>
                    <a:gd name="connsiteX139" fmla="*/ 363272 w 1490380"/>
                    <a:gd name="connsiteY139" fmla="*/ 45427 h 1495138"/>
                    <a:gd name="connsiteX140" fmla="*/ 403754 w 1490380"/>
                    <a:gd name="connsiteY140" fmla="*/ 2010 h 1495138"/>
                    <a:gd name="connsiteX141" fmla="*/ 410167 w 1490380"/>
                    <a:gd name="connsiteY141" fmla="*/ 2010 h 1495138"/>
                    <a:gd name="connsiteX142" fmla="*/ 477504 w 1490380"/>
                    <a:gd name="connsiteY142" fmla="*/ 0 h 1495138"/>
                    <a:gd name="connsiteX143" fmla="*/ 123093 w 1490380"/>
                    <a:gd name="connsiteY143" fmla="*/ 0 h 1495138"/>
                    <a:gd name="connsiteX144" fmla="*/ 138324 w 1490380"/>
                    <a:gd name="connsiteY144" fmla="*/ 1206 h 1495138"/>
                    <a:gd name="connsiteX145" fmla="*/ 173997 w 1490380"/>
                    <a:gd name="connsiteY145" fmla="*/ 39397 h 1495138"/>
                    <a:gd name="connsiteX146" fmla="*/ 173997 w 1490380"/>
                    <a:gd name="connsiteY146" fmla="*/ 45427 h 1495138"/>
                    <a:gd name="connsiteX147" fmla="*/ 173997 w 1490380"/>
                    <a:gd name="connsiteY147" fmla="*/ 192159 h 1495138"/>
                    <a:gd name="connsiteX148" fmla="*/ 173596 w 1490380"/>
                    <a:gd name="connsiteY148" fmla="*/ 192159 h 1495138"/>
                    <a:gd name="connsiteX149" fmla="*/ 173596 w 1490380"/>
                    <a:gd name="connsiteY149" fmla="*/ 326832 h 1495138"/>
                    <a:gd name="connsiteX150" fmla="*/ 173997 w 1490380"/>
                    <a:gd name="connsiteY150" fmla="*/ 340902 h 1495138"/>
                    <a:gd name="connsiteX151" fmla="*/ 179608 w 1490380"/>
                    <a:gd name="connsiteY151" fmla="*/ 346932 h 1495138"/>
                    <a:gd name="connsiteX152" fmla="*/ 194839 w 1490380"/>
                    <a:gd name="connsiteY152" fmla="*/ 346932 h 1495138"/>
                    <a:gd name="connsiteX153" fmla="*/ 216884 w 1490380"/>
                    <a:gd name="connsiteY153" fmla="*/ 346932 h 1495138"/>
                    <a:gd name="connsiteX154" fmla="*/ 256164 w 1490380"/>
                    <a:gd name="connsiteY154" fmla="*/ 377887 h 1495138"/>
                    <a:gd name="connsiteX155" fmla="*/ 222094 w 1490380"/>
                    <a:gd name="connsiteY155" fmla="*/ 432560 h 1495138"/>
                    <a:gd name="connsiteX156" fmla="*/ 209268 w 1490380"/>
                    <a:gd name="connsiteY156" fmla="*/ 433364 h 1495138"/>
                    <a:gd name="connsiteX157" fmla="*/ 48141 w 1490380"/>
                    <a:gd name="connsiteY157" fmla="*/ 433364 h 1495138"/>
                    <a:gd name="connsiteX158" fmla="*/ 37319 w 1490380"/>
                    <a:gd name="connsiteY158" fmla="*/ 432560 h 1495138"/>
                    <a:gd name="connsiteX159" fmla="*/ 445 w 1490380"/>
                    <a:gd name="connsiteY159" fmla="*/ 396781 h 1495138"/>
                    <a:gd name="connsiteX160" fmla="*/ 24894 w 1490380"/>
                    <a:gd name="connsiteY160" fmla="*/ 350952 h 1495138"/>
                    <a:gd name="connsiteX161" fmla="*/ 43332 w 1490380"/>
                    <a:gd name="connsiteY161" fmla="*/ 346932 h 1495138"/>
                    <a:gd name="connsiteX162" fmla="*/ 77801 w 1490380"/>
                    <a:gd name="connsiteY162" fmla="*/ 346932 h 1495138"/>
                    <a:gd name="connsiteX163" fmla="*/ 85818 w 1490380"/>
                    <a:gd name="connsiteY163" fmla="*/ 345726 h 1495138"/>
                    <a:gd name="connsiteX164" fmla="*/ 87421 w 1490380"/>
                    <a:gd name="connsiteY164" fmla="*/ 344118 h 1495138"/>
                    <a:gd name="connsiteX165" fmla="*/ 88223 w 1490380"/>
                    <a:gd name="connsiteY165" fmla="*/ 340902 h 1495138"/>
                    <a:gd name="connsiteX166" fmla="*/ 88223 w 1490380"/>
                    <a:gd name="connsiteY166" fmla="*/ 328440 h 1495138"/>
                    <a:gd name="connsiteX167" fmla="*/ 88223 w 1490380"/>
                    <a:gd name="connsiteY167" fmla="*/ 105728 h 1495138"/>
                    <a:gd name="connsiteX168" fmla="*/ 87421 w 1490380"/>
                    <a:gd name="connsiteY168" fmla="*/ 89648 h 1495138"/>
                    <a:gd name="connsiteX169" fmla="*/ 85818 w 1490380"/>
                    <a:gd name="connsiteY169" fmla="*/ 88040 h 1495138"/>
                    <a:gd name="connsiteX170" fmla="*/ 81008 w 1490380"/>
                    <a:gd name="connsiteY170" fmla="*/ 86834 h 1495138"/>
                    <a:gd name="connsiteX171" fmla="*/ 58562 w 1490380"/>
                    <a:gd name="connsiteY171" fmla="*/ 87236 h 1495138"/>
                    <a:gd name="connsiteX172" fmla="*/ 48141 w 1490380"/>
                    <a:gd name="connsiteY172" fmla="*/ 87236 h 1495138"/>
                    <a:gd name="connsiteX173" fmla="*/ 8862 w 1490380"/>
                    <a:gd name="connsiteY173" fmla="*/ 45427 h 1495138"/>
                    <a:gd name="connsiteX174" fmla="*/ 49344 w 1490380"/>
                    <a:gd name="connsiteY174" fmla="*/ 2010 h 1495138"/>
                    <a:gd name="connsiteX175" fmla="*/ 55757 w 1490380"/>
                    <a:gd name="connsiteY175" fmla="*/ 2010 h 1495138"/>
                    <a:gd name="connsiteX176" fmla="*/ 123093 w 1490380"/>
                    <a:gd name="connsiteY17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88360 w 1490380"/>
                    <a:gd name="connsiteY37" fmla="*/ 917003 h 1495138"/>
                    <a:gd name="connsiteX38" fmla="*/ 1454291 w 1490380"/>
                    <a:gd name="connsiteY38" fmla="*/ 971676 h 1495138"/>
                    <a:gd name="connsiteX39" fmla="*/ 1441465 w 1490380"/>
                    <a:gd name="connsiteY39" fmla="*/ 972480 h 1495138"/>
                    <a:gd name="connsiteX40" fmla="*/ 990169 w 1490380"/>
                    <a:gd name="connsiteY40" fmla="*/ 539116 h 1495138"/>
                    <a:gd name="connsiteX41" fmla="*/ 1005400 w 1490380"/>
                    <a:gd name="connsiteY41" fmla="*/ 540322 h 1495138"/>
                    <a:gd name="connsiteX42" fmla="*/ 1041072 w 1490380"/>
                    <a:gd name="connsiteY42" fmla="*/ 578513 h 1495138"/>
                    <a:gd name="connsiteX43" fmla="*/ 1041072 w 1490380"/>
                    <a:gd name="connsiteY43" fmla="*/ 584543 h 1495138"/>
                    <a:gd name="connsiteX44" fmla="*/ 1041072 w 1490380"/>
                    <a:gd name="connsiteY44" fmla="*/ 731276 h 1495138"/>
                    <a:gd name="connsiteX45" fmla="*/ 1040671 w 1490380"/>
                    <a:gd name="connsiteY45" fmla="*/ 731276 h 1495138"/>
                    <a:gd name="connsiteX46" fmla="*/ 1040671 w 1490380"/>
                    <a:gd name="connsiteY46" fmla="*/ 865948 h 1495138"/>
                    <a:gd name="connsiteX47" fmla="*/ 1041072 w 1490380"/>
                    <a:gd name="connsiteY47" fmla="*/ 880018 h 1495138"/>
                    <a:gd name="connsiteX48" fmla="*/ 1046683 w 1490380"/>
                    <a:gd name="connsiteY48" fmla="*/ 886049 h 1495138"/>
                    <a:gd name="connsiteX49" fmla="*/ 1061914 w 1490380"/>
                    <a:gd name="connsiteY49" fmla="*/ 886049 h 1495138"/>
                    <a:gd name="connsiteX50" fmla="*/ 1083959 w 1490380"/>
                    <a:gd name="connsiteY50" fmla="*/ 886049 h 1495138"/>
                    <a:gd name="connsiteX51" fmla="*/ 1123238 w 1490380"/>
                    <a:gd name="connsiteY51" fmla="*/ 917003 h 1495138"/>
                    <a:gd name="connsiteX52" fmla="*/ 1089169 w 1490380"/>
                    <a:gd name="connsiteY52" fmla="*/ 971676 h 1495138"/>
                    <a:gd name="connsiteX53" fmla="*/ 1076343 w 1490380"/>
                    <a:gd name="connsiteY53" fmla="*/ 972480 h 1495138"/>
                    <a:gd name="connsiteX54" fmla="*/ 915217 w 1490380"/>
                    <a:gd name="connsiteY54" fmla="*/ 972480 h 1495138"/>
                    <a:gd name="connsiteX55" fmla="*/ 904395 w 1490380"/>
                    <a:gd name="connsiteY55" fmla="*/ 971676 h 1495138"/>
                    <a:gd name="connsiteX56" fmla="*/ 867520 w 1490380"/>
                    <a:gd name="connsiteY56" fmla="*/ 935897 h 1495138"/>
                    <a:gd name="connsiteX57" fmla="*/ 891970 w 1490380"/>
                    <a:gd name="connsiteY57" fmla="*/ 890069 h 1495138"/>
                    <a:gd name="connsiteX58" fmla="*/ 910407 w 1490380"/>
                    <a:gd name="connsiteY58" fmla="*/ 886049 h 1495138"/>
                    <a:gd name="connsiteX59" fmla="*/ 944877 w 1490380"/>
                    <a:gd name="connsiteY59" fmla="*/ 886049 h 1495138"/>
                    <a:gd name="connsiteX60" fmla="*/ 952893 w 1490380"/>
                    <a:gd name="connsiteY60" fmla="*/ 884843 h 1495138"/>
                    <a:gd name="connsiteX61" fmla="*/ 954496 w 1490380"/>
                    <a:gd name="connsiteY61" fmla="*/ 883234 h 1495138"/>
                    <a:gd name="connsiteX62" fmla="*/ 955298 w 1490380"/>
                    <a:gd name="connsiteY62" fmla="*/ 880018 h 1495138"/>
                    <a:gd name="connsiteX63" fmla="*/ 955298 w 1490380"/>
                    <a:gd name="connsiteY63" fmla="*/ 867556 h 1495138"/>
                    <a:gd name="connsiteX64" fmla="*/ 955298 w 1490380"/>
                    <a:gd name="connsiteY64" fmla="*/ 644844 h 1495138"/>
                    <a:gd name="connsiteX65" fmla="*/ 954496 w 1490380"/>
                    <a:gd name="connsiteY65" fmla="*/ 628764 h 1495138"/>
                    <a:gd name="connsiteX66" fmla="*/ 952893 w 1490380"/>
                    <a:gd name="connsiteY66" fmla="*/ 627156 h 1495138"/>
                    <a:gd name="connsiteX67" fmla="*/ 948083 w 1490380"/>
                    <a:gd name="connsiteY67" fmla="*/ 625950 h 1495138"/>
                    <a:gd name="connsiteX68" fmla="*/ 925638 w 1490380"/>
                    <a:gd name="connsiteY68" fmla="*/ 626352 h 1495138"/>
                    <a:gd name="connsiteX69" fmla="*/ 915217 w 1490380"/>
                    <a:gd name="connsiteY69" fmla="*/ 626352 h 1495138"/>
                    <a:gd name="connsiteX70" fmla="*/ 875937 w 1490380"/>
                    <a:gd name="connsiteY70" fmla="*/ 584543 h 1495138"/>
                    <a:gd name="connsiteX71" fmla="*/ 916419 w 1490380"/>
                    <a:gd name="connsiteY71" fmla="*/ 541126 h 1495138"/>
                    <a:gd name="connsiteX72" fmla="*/ 922832 w 1490380"/>
                    <a:gd name="connsiteY72" fmla="*/ 541126 h 1495138"/>
                    <a:gd name="connsiteX73" fmla="*/ 990169 w 1490380"/>
                    <a:gd name="connsiteY73" fmla="*/ 539116 h 1495138"/>
                    <a:gd name="connsiteX74" fmla="*/ 272255 w 1490380"/>
                    <a:gd name="connsiteY74" fmla="*/ 539116 h 1495138"/>
                    <a:gd name="connsiteX75" fmla="*/ 287486 w 1490380"/>
                    <a:gd name="connsiteY75" fmla="*/ 540322 h 1495138"/>
                    <a:gd name="connsiteX76" fmla="*/ 323158 w 1490380"/>
                    <a:gd name="connsiteY76" fmla="*/ 578513 h 1495138"/>
                    <a:gd name="connsiteX77" fmla="*/ 323158 w 1490380"/>
                    <a:gd name="connsiteY77" fmla="*/ 584543 h 1495138"/>
                    <a:gd name="connsiteX78" fmla="*/ 323158 w 1490380"/>
                    <a:gd name="connsiteY78" fmla="*/ 731276 h 1495138"/>
                    <a:gd name="connsiteX79" fmla="*/ 322757 w 1490380"/>
                    <a:gd name="connsiteY79" fmla="*/ 731276 h 1495138"/>
                    <a:gd name="connsiteX80" fmla="*/ 322757 w 1490380"/>
                    <a:gd name="connsiteY80" fmla="*/ 865948 h 1495138"/>
                    <a:gd name="connsiteX81" fmla="*/ 323158 w 1490380"/>
                    <a:gd name="connsiteY81" fmla="*/ 880018 h 1495138"/>
                    <a:gd name="connsiteX82" fmla="*/ 328769 w 1490380"/>
                    <a:gd name="connsiteY82" fmla="*/ 886049 h 1495138"/>
                    <a:gd name="connsiteX83" fmla="*/ 344000 w 1490380"/>
                    <a:gd name="connsiteY83" fmla="*/ 886049 h 1495138"/>
                    <a:gd name="connsiteX84" fmla="*/ 366045 w 1490380"/>
                    <a:gd name="connsiteY84" fmla="*/ 886049 h 1495138"/>
                    <a:gd name="connsiteX85" fmla="*/ 405325 w 1490380"/>
                    <a:gd name="connsiteY85" fmla="*/ 917003 h 1495138"/>
                    <a:gd name="connsiteX86" fmla="*/ 371255 w 1490380"/>
                    <a:gd name="connsiteY86" fmla="*/ 971676 h 1495138"/>
                    <a:gd name="connsiteX87" fmla="*/ 358429 w 1490380"/>
                    <a:gd name="connsiteY87" fmla="*/ 972480 h 1495138"/>
                    <a:gd name="connsiteX88" fmla="*/ 197303 w 1490380"/>
                    <a:gd name="connsiteY88" fmla="*/ 972480 h 1495138"/>
                    <a:gd name="connsiteX89" fmla="*/ 186481 w 1490380"/>
                    <a:gd name="connsiteY89" fmla="*/ 971676 h 1495138"/>
                    <a:gd name="connsiteX90" fmla="*/ 149606 w 1490380"/>
                    <a:gd name="connsiteY90" fmla="*/ 935897 h 1495138"/>
                    <a:gd name="connsiteX91" fmla="*/ 174056 w 1490380"/>
                    <a:gd name="connsiteY91" fmla="*/ 890069 h 1495138"/>
                    <a:gd name="connsiteX92" fmla="*/ 192493 w 1490380"/>
                    <a:gd name="connsiteY92" fmla="*/ 886049 h 1495138"/>
                    <a:gd name="connsiteX93" fmla="*/ 226963 w 1490380"/>
                    <a:gd name="connsiteY93" fmla="*/ 886049 h 1495138"/>
                    <a:gd name="connsiteX94" fmla="*/ 234979 w 1490380"/>
                    <a:gd name="connsiteY94" fmla="*/ 884843 h 1495138"/>
                    <a:gd name="connsiteX95" fmla="*/ 236582 w 1490380"/>
                    <a:gd name="connsiteY95" fmla="*/ 883234 h 1495138"/>
                    <a:gd name="connsiteX96" fmla="*/ 237384 w 1490380"/>
                    <a:gd name="connsiteY96" fmla="*/ 880018 h 1495138"/>
                    <a:gd name="connsiteX97" fmla="*/ 237384 w 1490380"/>
                    <a:gd name="connsiteY97" fmla="*/ 867556 h 1495138"/>
                    <a:gd name="connsiteX98" fmla="*/ 237384 w 1490380"/>
                    <a:gd name="connsiteY98" fmla="*/ 644844 h 1495138"/>
                    <a:gd name="connsiteX99" fmla="*/ 236582 w 1490380"/>
                    <a:gd name="connsiteY99" fmla="*/ 628764 h 1495138"/>
                    <a:gd name="connsiteX100" fmla="*/ 234979 w 1490380"/>
                    <a:gd name="connsiteY100" fmla="*/ 627156 h 1495138"/>
                    <a:gd name="connsiteX101" fmla="*/ 230169 w 1490380"/>
                    <a:gd name="connsiteY101" fmla="*/ 625950 h 1495138"/>
                    <a:gd name="connsiteX102" fmla="*/ 207724 w 1490380"/>
                    <a:gd name="connsiteY102" fmla="*/ 626352 h 1495138"/>
                    <a:gd name="connsiteX103" fmla="*/ 197303 w 1490380"/>
                    <a:gd name="connsiteY103" fmla="*/ 626352 h 1495138"/>
                    <a:gd name="connsiteX104" fmla="*/ 158023 w 1490380"/>
                    <a:gd name="connsiteY104" fmla="*/ 584543 h 1495138"/>
                    <a:gd name="connsiteX105" fmla="*/ 198505 w 1490380"/>
                    <a:gd name="connsiteY105" fmla="*/ 541126 h 1495138"/>
                    <a:gd name="connsiteX106" fmla="*/ 204918 w 1490380"/>
                    <a:gd name="connsiteY106" fmla="*/ 541126 h 1495138"/>
                    <a:gd name="connsiteX107" fmla="*/ 272255 w 1490380"/>
                    <a:gd name="connsiteY107" fmla="*/ 539116 h 1495138"/>
                    <a:gd name="connsiteX108" fmla="*/ 477504 w 1490380"/>
                    <a:gd name="connsiteY108" fmla="*/ 0 h 1495138"/>
                    <a:gd name="connsiteX109" fmla="*/ 492735 w 1490380"/>
                    <a:gd name="connsiteY109" fmla="*/ 1206 h 1495138"/>
                    <a:gd name="connsiteX110" fmla="*/ 528407 w 1490380"/>
                    <a:gd name="connsiteY110" fmla="*/ 39397 h 1495138"/>
                    <a:gd name="connsiteX111" fmla="*/ 528407 w 1490380"/>
                    <a:gd name="connsiteY111" fmla="*/ 45427 h 1495138"/>
                    <a:gd name="connsiteX112" fmla="*/ 528407 w 1490380"/>
                    <a:gd name="connsiteY112" fmla="*/ 192159 h 1495138"/>
                    <a:gd name="connsiteX113" fmla="*/ 528006 w 1490380"/>
                    <a:gd name="connsiteY113" fmla="*/ 192159 h 1495138"/>
                    <a:gd name="connsiteX114" fmla="*/ 528006 w 1490380"/>
                    <a:gd name="connsiteY114" fmla="*/ 326832 h 1495138"/>
                    <a:gd name="connsiteX115" fmla="*/ 528407 w 1490380"/>
                    <a:gd name="connsiteY115" fmla="*/ 340902 h 1495138"/>
                    <a:gd name="connsiteX116" fmla="*/ 534018 w 1490380"/>
                    <a:gd name="connsiteY116" fmla="*/ 346932 h 1495138"/>
                    <a:gd name="connsiteX117" fmla="*/ 549249 w 1490380"/>
                    <a:gd name="connsiteY117" fmla="*/ 346932 h 1495138"/>
                    <a:gd name="connsiteX118" fmla="*/ 571294 w 1490380"/>
                    <a:gd name="connsiteY118" fmla="*/ 346932 h 1495138"/>
                    <a:gd name="connsiteX119" fmla="*/ 610574 w 1490380"/>
                    <a:gd name="connsiteY119" fmla="*/ 377887 h 1495138"/>
                    <a:gd name="connsiteX120" fmla="*/ 576504 w 1490380"/>
                    <a:gd name="connsiteY120" fmla="*/ 432560 h 1495138"/>
                    <a:gd name="connsiteX121" fmla="*/ 563678 w 1490380"/>
                    <a:gd name="connsiteY121" fmla="*/ 433364 h 1495138"/>
                    <a:gd name="connsiteX122" fmla="*/ 402552 w 1490380"/>
                    <a:gd name="connsiteY122" fmla="*/ 433364 h 1495138"/>
                    <a:gd name="connsiteX123" fmla="*/ 391730 w 1490380"/>
                    <a:gd name="connsiteY123" fmla="*/ 432560 h 1495138"/>
                    <a:gd name="connsiteX124" fmla="*/ 354855 w 1490380"/>
                    <a:gd name="connsiteY124" fmla="*/ 396781 h 1495138"/>
                    <a:gd name="connsiteX125" fmla="*/ 379305 w 1490380"/>
                    <a:gd name="connsiteY125" fmla="*/ 350952 h 1495138"/>
                    <a:gd name="connsiteX126" fmla="*/ 397742 w 1490380"/>
                    <a:gd name="connsiteY126" fmla="*/ 346932 h 1495138"/>
                    <a:gd name="connsiteX127" fmla="*/ 432212 w 1490380"/>
                    <a:gd name="connsiteY127" fmla="*/ 346932 h 1495138"/>
                    <a:gd name="connsiteX128" fmla="*/ 440228 w 1490380"/>
                    <a:gd name="connsiteY128" fmla="*/ 345726 h 1495138"/>
                    <a:gd name="connsiteX129" fmla="*/ 441831 w 1490380"/>
                    <a:gd name="connsiteY129" fmla="*/ 344118 h 1495138"/>
                    <a:gd name="connsiteX130" fmla="*/ 442633 w 1490380"/>
                    <a:gd name="connsiteY130" fmla="*/ 340902 h 1495138"/>
                    <a:gd name="connsiteX131" fmla="*/ 442633 w 1490380"/>
                    <a:gd name="connsiteY131" fmla="*/ 328440 h 1495138"/>
                    <a:gd name="connsiteX132" fmla="*/ 442633 w 1490380"/>
                    <a:gd name="connsiteY132" fmla="*/ 105728 h 1495138"/>
                    <a:gd name="connsiteX133" fmla="*/ 441831 w 1490380"/>
                    <a:gd name="connsiteY133" fmla="*/ 89648 h 1495138"/>
                    <a:gd name="connsiteX134" fmla="*/ 440228 w 1490380"/>
                    <a:gd name="connsiteY134" fmla="*/ 88040 h 1495138"/>
                    <a:gd name="connsiteX135" fmla="*/ 435418 w 1490380"/>
                    <a:gd name="connsiteY135" fmla="*/ 86834 h 1495138"/>
                    <a:gd name="connsiteX136" fmla="*/ 412973 w 1490380"/>
                    <a:gd name="connsiteY136" fmla="*/ 87236 h 1495138"/>
                    <a:gd name="connsiteX137" fmla="*/ 402552 w 1490380"/>
                    <a:gd name="connsiteY137" fmla="*/ 87236 h 1495138"/>
                    <a:gd name="connsiteX138" fmla="*/ 363272 w 1490380"/>
                    <a:gd name="connsiteY138" fmla="*/ 45427 h 1495138"/>
                    <a:gd name="connsiteX139" fmla="*/ 403754 w 1490380"/>
                    <a:gd name="connsiteY139" fmla="*/ 2010 h 1495138"/>
                    <a:gd name="connsiteX140" fmla="*/ 410167 w 1490380"/>
                    <a:gd name="connsiteY140" fmla="*/ 2010 h 1495138"/>
                    <a:gd name="connsiteX141" fmla="*/ 477504 w 1490380"/>
                    <a:gd name="connsiteY141" fmla="*/ 0 h 1495138"/>
                    <a:gd name="connsiteX142" fmla="*/ 123093 w 1490380"/>
                    <a:gd name="connsiteY142" fmla="*/ 0 h 1495138"/>
                    <a:gd name="connsiteX143" fmla="*/ 138324 w 1490380"/>
                    <a:gd name="connsiteY143" fmla="*/ 1206 h 1495138"/>
                    <a:gd name="connsiteX144" fmla="*/ 173997 w 1490380"/>
                    <a:gd name="connsiteY144" fmla="*/ 39397 h 1495138"/>
                    <a:gd name="connsiteX145" fmla="*/ 173997 w 1490380"/>
                    <a:gd name="connsiteY145" fmla="*/ 45427 h 1495138"/>
                    <a:gd name="connsiteX146" fmla="*/ 173997 w 1490380"/>
                    <a:gd name="connsiteY146" fmla="*/ 192159 h 1495138"/>
                    <a:gd name="connsiteX147" fmla="*/ 173596 w 1490380"/>
                    <a:gd name="connsiteY147" fmla="*/ 192159 h 1495138"/>
                    <a:gd name="connsiteX148" fmla="*/ 173596 w 1490380"/>
                    <a:gd name="connsiteY148" fmla="*/ 326832 h 1495138"/>
                    <a:gd name="connsiteX149" fmla="*/ 173997 w 1490380"/>
                    <a:gd name="connsiteY149" fmla="*/ 340902 h 1495138"/>
                    <a:gd name="connsiteX150" fmla="*/ 179608 w 1490380"/>
                    <a:gd name="connsiteY150" fmla="*/ 346932 h 1495138"/>
                    <a:gd name="connsiteX151" fmla="*/ 194839 w 1490380"/>
                    <a:gd name="connsiteY151" fmla="*/ 346932 h 1495138"/>
                    <a:gd name="connsiteX152" fmla="*/ 216884 w 1490380"/>
                    <a:gd name="connsiteY152" fmla="*/ 346932 h 1495138"/>
                    <a:gd name="connsiteX153" fmla="*/ 256164 w 1490380"/>
                    <a:gd name="connsiteY153" fmla="*/ 377887 h 1495138"/>
                    <a:gd name="connsiteX154" fmla="*/ 222094 w 1490380"/>
                    <a:gd name="connsiteY154" fmla="*/ 432560 h 1495138"/>
                    <a:gd name="connsiteX155" fmla="*/ 209268 w 1490380"/>
                    <a:gd name="connsiteY155" fmla="*/ 433364 h 1495138"/>
                    <a:gd name="connsiteX156" fmla="*/ 48141 w 1490380"/>
                    <a:gd name="connsiteY156" fmla="*/ 433364 h 1495138"/>
                    <a:gd name="connsiteX157" fmla="*/ 37319 w 1490380"/>
                    <a:gd name="connsiteY157" fmla="*/ 432560 h 1495138"/>
                    <a:gd name="connsiteX158" fmla="*/ 445 w 1490380"/>
                    <a:gd name="connsiteY158" fmla="*/ 396781 h 1495138"/>
                    <a:gd name="connsiteX159" fmla="*/ 24894 w 1490380"/>
                    <a:gd name="connsiteY159" fmla="*/ 350952 h 1495138"/>
                    <a:gd name="connsiteX160" fmla="*/ 43332 w 1490380"/>
                    <a:gd name="connsiteY160" fmla="*/ 346932 h 1495138"/>
                    <a:gd name="connsiteX161" fmla="*/ 77801 w 1490380"/>
                    <a:gd name="connsiteY161" fmla="*/ 346932 h 1495138"/>
                    <a:gd name="connsiteX162" fmla="*/ 85818 w 1490380"/>
                    <a:gd name="connsiteY162" fmla="*/ 345726 h 1495138"/>
                    <a:gd name="connsiteX163" fmla="*/ 87421 w 1490380"/>
                    <a:gd name="connsiteY163" fmla="*/ 344118 h 1495138"/>
                    <a:gd name="connsiteX164" fmla="*/ 88223 w 1490380"/>
                    <a:gd name="connsiteY164" fmla="*/ 340902 h 1495138"/>
                    <a:gd name="connsiteX165" fmla="*/ 88223 w 1490380"/>
                    <a:gd name="connsiteY165" fmla="*/ 328440 h 1495138"/>
                    <a:gd name="connsiteX166" fmla="*/ 88223 w 1490380"/>
                    <a:gd name="connsiteY166" fmla="*/ 105728 h 1495138"/>
                    <a:gd name="connsiteX167" fmla="*/ 87421 w 1490380"/>
                    <a:gd name="connsiteY167" fmla="*/ 89648 h 1495138"/>
                    <a:gd name="connsiteX168" fmla="*/ 85818 w 1490380"/>
                    <a:gd name="connsiteY168" fmla="*/ 88040 h 1495138"/>
                    <a:gd name="connsiteX169" fmla="*/ 81008 w 1490380"/>
                    <a:gd name="connsiteY169" fmla="*/ 86834 h 1495138"/>
                    <a:gd name="connsiteX170" fmla="*/ 58562 w 1490380"/>
                    <a:gd name="connsiteY170" fmla="*/ 87236 h 1495138"/>
                    <a:gd name="connsiteX171" fmla="*/ 48141 w 1490380"/>
                    <a:gd name="connsiteY171" fmla="*/ 87236 h 1495138"/>
                    <a:gd name="connsiteX172" fmla="*/ 8862 w 1490380"/>
                    <a:gd name="connsiteY172" fmla="*/ 45427 h 1495138"/>
                    <a:gd name="connsiteX173" fmla="*/ 49344 w 1490380"/>
                    <a:gd name="connsiteY173" fmla="*/ 2010 h 1495138"/>
                    <a:gd name="connsiteX174" fmla="*/ 55757 w 1490380"/>
                    <a:gd name="connsiteY174" fmla="*/ 2010 h 1495138"/>
                    <a:gd name="connsiteX175" fmla="*/ 123093 w 1490380"/>
                    <a:gd name="connsiteY17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88360 w 1490380"/>
                    <a:gd name="connsiteY36" fmla="*/ 917003 h 1495138"/>
                    <a:gd name="connsiteX37" fmla="*/ 1454291 w 1490380"/>
                    <a:gd name="connsiteY37" fmla="*/ 971676 h 1495138"/>
                    <a:gd name="connsiteX38" fmla="*/ 1441465 w 1490380"/>
                    <a:gd name="connsiteY38" fmla="*/ 972480 h 1495138"/>
                    <a:gd name="connsiteX39" fmla="*/ 990169 w 1490380"/>
                    <a:gd name="connsiteY39" fmla="*/ 539116 h 1495138"/>
                    <a:gd name="connsiteX40" fmla="*/ 1005400 w 1490380"/>
                    <a:gd name="connsiteY40" fmla="*/ 540322 h 1495138"/>
                    <a:gd name="connsiteX41" fmla="*/ 1041072 w 1490380"/>
                    <a:gd name="connsiteY41" fmla="*/ 578513 h 1495138"/>
                    <a:gd name="connsiteX42" fmla="*/ 1041072 w 1490380"/>
                    <a:gd name="connsiteY42" fmla="*/ 584543 h 1495138"/>
                    <a:gd name="connsiteX43" fmla="*/ 1041072 w 1490380"/>
                    <a:gd name="connsiteY43" fmla="*/ 731276 h 1495138"/>
                    <a:gd name="connsiteX44" fmla="*/ 1040671 w 1490380"/>
                    <a:gd name="connsiteY44" fmla="*/ 731276 h 1495138"/>
                    <a:gd name="connsiteX45" fmla="*/ 1040671 w 1490380"/>
                    <a:gd name="connsiteY45" fmla="*/ 865948 h 1495138"/>
                    <a:gd name="connsiteX46" fmla="*/ 1041072 w 1490380"/>
                    <a:gd name="connsiteY46" fmla="*/ 880018 h 1495138"/>
                    <a:gd name="connsiteX47" fmla="*/ 1046683 w 1490380"/>
                    <a:gd name="connsiteY47" fmla="*/ 886049 h 1495138"/>
                    <a:gd name="connsiteX48" fmla="*/ 1061914 w 1490380"/>
                    <a:gd name="connsiteY48" fmla="*/ 886049 h 1495138"/>
                    <a:gd name="connsiteX49" fmla="*/ 1083959 w 1490380"/>
                    <a:gd name="connsiteY49" fmla="*/ 886049 h 1495138"/>
                    <a:gd name="connsiteX50" fmla="*/ 1123238 w 1490380"/>
                    <a:gd name="connsiteY50" fmla="*/ 917003 h 1495138"/>
                    <a:gd name="connsiteX51" fmla="*/ 1089169 w 1490380"/>
                    <a:gd name="connsiteY51" fmla="*/ 971676 h 1495138"/>
                    <a:gd name="connsiteX52" fmla="*/ 1076343 w 1490380"/>
                    <a:gd name="connsiteY52" fmla="*/ 972480 h 1495138"/>
                    <a:gd name="connsiteX53" fmla="*/ 915217 w 1490380"/>
                    <a:gd name="connsiteY53" fmla="*/ 972480 h 1495138"/>
                    <a:gd name="connsiteX54" fmla="*/ 904395 w 1490380"/>
                    <a:gd name="connsiteY54" fmla="*/ 971676 h 1495138"/>
                    <a:gd name="connsiteX55" fmla="*/ 867520 w 1490380"/>
                    <a:gd name="connsiteY55" fmla="*/ 935897 h 1495138"/>
                    <a:gd name="connsiteX56" fmla="*/ 891970 w 1490380"/>
                    <a:gd name="connsiteY56" fmla="*/ 890069 h 1495138"/>
                    <a:gd name="connsiteX57" fmla="*/ 910407 w 1490380"/>
                    <a:gd name="connsiteY57" fmla="*/ 886049 h 1495138"/>
                    <a:gd name="connsiteX58" fmla="*/ 944877 w 1490380"/>
                    <a:gd name="connsiteY58" fmla="*/ 886049 h 1495138"/>
                    <a:gd name="connsiteX59" fmla="*/ 952893 w 1490380"/>
                    <a:gd name="connsiteY59" fmla="*/ 884843 h 1495138"/>
                    <a:gd name="connsiteX60" fmla="*/ 954496 w 1490380"/>
                    <a:gd name="connsiteY60" fmla="*/ 883234 h 1495138"/>
                    <a:gd name="connsiteX61" fmla="*/ 955298 w 1490380"/>
                    <a:gd name="connsiteY61" fmla="*/ 880018 h 1495138"/>
                    <a:gd name="connsiteX62" fmla="*/ 955298 w 1490380"/>
                    <a:gd name="connsiteY62" fmla="*/ 867556 h 1495138"/>
                    <a:gd name="connsiteX63" fmla="*/ 955298 w 1490380"/>
                    <a:gd name="connsiteY63" fmla="*/ 644844 h 1495138"/>
                    <a:gd name="connsiteX64" fmla="*/ 954496 w 1490380"/>
                    <a:gd name="connsiteY64" fmla="*/ 628764 h 1495138"/>
                    <a:gd name="connsiteX65" fmla="*/ 952893 w 1490380"/>
                    <a:gd name="connsiteY65" fmla="*/ 627156 h 1495138"/>
                    <a:gd name="connsiteX66" fmla="*/ 948083 w 1490380"/>
                    <a:gd name="connsiteY66" fmla="*/ 625950 h 1495138"/>
                    <a:gd name="connsiteX67" fmla="*/ 925638 w 1490380"/>
                    <a:gd name="connsiteY67" fmla="*/ 626352 h 1495138"/>
                    <a:gd name="connsiteX68" fmla="*/ 915217 w 1490380"/>
                    <a:gd name="connsiteY68" fmla="*/ 626352 h 1495138"/>
                    <a:gd name="connsiteX69" fmla="*/ 875937 w 1490380"/>
                    <a:gd name="connsiteY69" fmla="*/ 584543 h 1495138"/>
                    <a:gd name="connsiteX70" fmla="*/ 916419 w 1490380"/>
                    <a:gd name="connsiteY70" fmla="*/ 541126 h 1495138"/>
                    <a:gd name="connsiteX71" fmla="*/ 922832 w 1490380"/>
                    <a:gd name="connsiteY71" fmla="*/ 541126 h 1495138"/>
                    <a:gd name="connsiteX72" fmla="*/ 990169 w 1490380"/>
                    <a:gd name="connsiteY72" fmla="*/ 539116 h 1495138"/>
                    <a:gd name="connsiteX73" fmla="*/ 272255 w 1490380"/>
                    <a:gd name="connsiteY73" fmla="*/ 539116 h 1495138"/>
                    <a:gd name="connsiteX74" fmla="*/ 287486 w 1490380"/>
                    <a:gd name="connsiteY74" fmla="*/ 540322 h 1495138"/>
                    <a:gd name="connsiteX75" fmla="*/ 323158 w 1490380"/>
                    <a:gd name="connsiteY75" fmla="*/ 578513 h 1495138"/>
                    <a:gd name="connsiteX76" fmla="*/ 323158 w 1490380"/>
                    <a:gd name="connsiteY76" fmla="*/ 584543 h 1495138"/>
                    <a:gd name="connsiteX77" fmla="*/ 323158 w 1490380"/>
                    <a:gd name="connsiteY77" fmla="*/ 731276 h 1495138"/>
                    <a:gd name="connsiteX78" fmla="*/ 322757 w 1490380"/>
                    <a:gd name="connsiteY78" fmla="*/ 731276 h 1495138"/>
                    <a:gd name="connsiteX79" fmla="*/ 322757 w 1490380"/>
                    <a:gd name="connsiteY79" fmla="*/ 865948 h 1495138"/>
                    <a:gd name="connsiteX80" fmla="*/ 323158 w 1490380"/>
                    <a:gd name="connsiteY80" fmla="*/ 880018 h 1495138"/>
                    <a:gd name="connsiteX81" fmla="*/ 328769 w 1490380"/>
                    <a:gd name="connsiteY81" fmla="*/ 886049 h 1495138"/>
                    <a:gd name="connsiteX82" fmla="*/ 344000 w 1490380"/>
                    <a:gd name="connsiteY82" fmla="*/ 886049 h 1495138"/>
                    <a:gd name="connsiteX83" fmla="*/ 366045 w 1490380"/>
                    <a:gd name="connsiteY83" fmla="*/ 886049 h 1495138"/>
                    <a:gd name="connsiteX84" fmla="*/ 405325 w 1490380"/>
                    <a:gd name="connsiteY84" fmla="*/ 917003 h 1495138"/>
                    <a:gd name="connsiteX85" fmla="*/ 371255 w 1490380"/>
                    <a:gd name="connsiteY85" fmla="*/ 971676 h 1495138"/>
                    <a:gd name="connsiteX86" fmla="*/ 358429 w 1490380"/>
                    <a:gd name="connsiteY86" fmla="*/ 972480 h 1495138"/>
                    <a:gd name="connsiteX87" fmla="*/ 197303 w 1490380"/>
                    <a:gd name="connsiteY87" fmla="*/ 972480 h 1495138"/>
                    <a:gd name="connsiteX88" fmla="*/ 186481 w 1490380"/>
                    <a:gd name="connsiteY88" fmla="*/ 971676 h 1495138"/>
                    <a:gd name="connsiteX89" fmla="*/ 149606 w 1490380"/>
                    <a:gd name="connsiteY89" fmla="*/ 935897 h 1495138"/>
                    <a:gd name="connsiteX90" fmla="*/ 174056 w 1490380"/>
                    <a:gd name="connsiteY90" fmla="*/ 890069 h 1495138"/>
                    <a:gd name="connsiteX91" fmla="*/ 192493 w 1490380"/>
                    <a:gd name="connsiteY91" fmla="*/ 886049 h 1495138"/>
                    <a:gd name="connsiteX92" fmla="*/ 226963 w 1490380"/>
                    <a:gd name="connsiteY92" fmla="*/ 886049 h 1495138"/>
                    <a:gd name="connsiteX93" fmla="*/ 234979 w 1490380"/>
                    <a:gd name="connsiteY93" fmla="*/ 884843 h 1495138"/>
                    <a:gd name="connsiteX94" fmla="*/ 236582 w 1490380"/>
                    <a:gd name="connsiteY94" fmla="*/ 883234 h 1495138"/>
                    <a:gd name="connsiteX95" fmla="*/ 237384 w 1490380"/>
                    <a:gd name="connsiteY95" fmla="*/ 880018 h 1495138"/>
                    <a:gd name="connsiteX96" fmla="*/ 237384 w 1490380"/>
                    <a:gd name="connsiteY96" fmla="*/ 867556 h 1495138"/>
                    <a:gd name="connsiteX97" fmla="*/ 237384 w 1490380"/>
                    <a:gd name="connsiteY97" fmla="*/ 644844 h 1495138"/>
                    <a:gd name="connsiteX98" fmla="*/ 236582 w 1490380"/>
                    <a:gd name="connsiteY98" fmla="*/ 628764 h 1495138"/>
                    <a:gd name="connsiteX99" fmla="*/ 234979 w 1490380"/>
                    <a:gd name="connsiteY99" fmla="*/ 627156 h 1495138"/>
                    <a:gd name="connsiteX100" fmla="*/ 230169 w 1490380"/>
                    <a:gd name="connsiteY100" fmla="*/ 625950 h 1495138"/>
                    <a:gd name="connsiteX101" fmla="*/ 207724 w 1490380"/>
                    <a:gd name="connsiteY101" fmla="*/ 626352 h 1495138"/>
                    <a:gd name="connsiteX102" fmla="*/ 197303 w 1490380"/>
                    <a:gd name="connsiteY102" fmla="*/ 626352 h 1495138"/>
                    <a:gd name="connsiteX103" fmla="*/ 158023 w 1490380"/>
                    <a:gd name="connsiteY103" fmla="*/ 584543 h 1495138"/>
                    <a:gd name="connsiteX104" fmla="*/ 198505 w 1490380"/>
                    <a:gd name="connsiteY104" fmla="*/ 541126 h 1495138"/>
                    <a:gd name="connsiteX105" fmla="*/ 204918 w 1490380"/>
                    <a:gd name="connsiteY105" fmla="*/ 541126 h 1495138"/>
                    <a:gd name="connsiteX106" fmla="*/ 272255 w 1490380"/>
                    <a:gd name="connsiteY106" fmla="*/ 539116 h 1495138"/>
                    <a:gd name="connsiteX107" fmla="*/ 477504 w 1490380"/>
                    <a:gd name="connsiteY107" fmla="*/ 0 h 1495138"/>
                    <a:gd name="connsiteX108" fmla="*/ 492735 w 1490380"/>
                    <a:gd name="connsiteY108" fmla="*/ 1206 h 1495138"/>
                    <a:gd name="connsiteX109" fmla="*/ 528407 w 1490380"/>
                    <a:gd name="connsiteY109" fmla="*/ 39397 h 1495138"/>
                    <a:gd name="connsiteX110" fmla="*/ 528407 w 1490380"/>
                    <a:gd name="connsiteY110" fmla="*/ 45427 h 1495138"/>
                    <a:gd name="connsiteX111" fmla="*/ 528407 w 1490380"/>
                    <a:gd name="connsiteY111" fmla="*/ 192159 h 1495138"/>
                    <a:gd name="connsiteX112" fmla="*/ 528006 w 1490380"/>
                    <a:gd name="connsiteY112" fmla="*/ 192159 h 1495138"/>
                    <a:gd name="connsiteX113" fmla="*/ 528006 w 1490380"/>
                    <a:gd name="connsiteY113" fmla="*/ 326832 h 1495138"/>
                    <a:gd name="connsiteX114" fmla="*/ 528407 w 1490380"/>
                    <a:gd name="connsiteY114" fmla="*/ 340902 h 1495138"/>
                    <a:gd name="connsiteX115" fmla="*/ 534018 w 1490380"/>
                    <a:gd name="connsiteY115" fmla="*/ 346932 h 1495138"/>
                    <a:gd name="connsiteX116" fmla="*/ 549249 w 1490380"/>
                    <a:gd name="connsiteY116" fmla="*/ 346932 h 1495138"/>
                    <a:gd name="connsiteX117" fmla="*/ 571294 w 1490380"/>
                    <a:gd name="connsiteY117" fmla="*/ 346932 h 1495138"/>
                    <a:gd name="connsiteX118" fmla="*/ 610574 w 1490380"/>
                    <a:gd name="connsiteY118" fmla="*/ 377887 h 1495138"/>
                    <a:gd name="connsiteX119" fmla="*/ 576504 w 1490380"/>
                    <a:gd name="connsiteY119" fmla="*/ 432560 h 1495138"/>
                    <a:gd name="connsiteX120" fmla="*/ 563678 w 1490380"/>
                    <a:gd name="connsiteY120" fmla="*/ 433364 h 1495138"/>
                    <a:gd name="connsiteX121" fmla="*/ 402552 w 1490380"/>
                    <a:gd name="connsiteY121" fmla="*/ 433364 h 1495138"/>
                    <a:gd name="connsiteX122" fmla="*/ 391730 w 1490380"/>
                    <a:gd name="connsiteY122" fmla="*/ 432560 h 1495138"/>
                    <a:gd name="connsiteX123" fmla="*/ 354855 w 1490380"/>
                    <a:gd name="connsiteY123" fmla="*/ 396781 h 1495138"/>
                    <a:gd name="connsiteX124" fmla="*/ 379305 w 1490380"/>
                    <a:gd name="connsiteY124" fmla="*/ 350952 h 1495138"/>
                    <a:gd name="connsiteX125" fmla="*/ 397742 w 1490380"/>
                    <a:gd name="connsiteY125" fmla="*/ 346932 h 1495138"/>
                    <a:gd name="connsiteX126" fmla="*/ 432212 w 1490380"/>
                    <a:gd name="connsiteY126" fmla="*/ 346932 h 1495138"/>
                    <a:gd name="connsiteX127" fmla="*/ 440228 w 1490380"/>
                    <a:gd name="connsiteY127" fmla="*/ 345726 h 1495138"/>
                    <a:gd name="connsiteX128" fmla="*/ 441831 w 1490380"/>
                    <a:gd name="connsiteY128" fmla="*/ 344118 h 1495138"/>
                    <a:gd name="connsiteX129" fmla="*/ 442633 w 1490380"/>
                    <a:gd name="connsiteY129" fmla="*/ 340902 h 1495138"/>
                    <a:gd name="connsiteX130" fmla="*/ 442633 w 1490380"/>
                    <a:gd name="connsiteY130" fmla="*/ 328440 h 1495138"/>
                    <a:gd name="connsiteX131" fmla="*/ 442633 w 1490380"/>
                    <a:gd name="connsiteY131" fmla="*/ 105728 h 1495138"/>
                    <a:gd name="connsiteX132" fmla="*/ 441831 w 1490380"/>
                    <a:gd name="connsiteY132" fmla="*/ 89648 h 1495138"/>
                    <a:gd name="connsiteX133" fmla="*/ 440228 w 1490380"/>
                    <a:gd name="connsiteY133" fmla="*/ 88040 h 1495138"/>
                    <a:gd name="connsiteX134" fmla="*/ 435418 w 1490380"/>
                    <a:gd name="connsiteY134" fmla="*/ 86834 h 1495138"/>
                    <a:gd name="connsiteX135" fmla="*/ 412973 w 1490380"/>
                    <a:gd name="connsiteY135" fmla="*/ 87236 h 1495138"/>
                    <a:gd name="connsiteX136" fmla="*/ 402552 w 1490380"/>
                    <a:gd name="connsiteY136" fmla="*/ 87236 h 1495138"/>
                    <a:gd name="connsiteX137" fmla="*/ 363272 w 1490380"/>
                    <a:gd name="connsiteY137" fmla="*/ 45427 h 1495138"/>
                    <a:gd name="connsiteX138" fmla="*/ 403754 w 1490380"/>
                    <a:gd name="connsiteY138" fmla="*/ 2010 h 1495138"/>
                    <a:gd name="connsiteX139" fmla="*/ 410167 w 1490380"/>
                    <a:gd name="connsiteY139" fmla="*/ 2010 h 1495138"/>
                    <a:gd name="connsiteX140" fmla="*/ 477504 w 1490380"/>
                    <a:gd name="connsiteY140" fmla="*/ 0 h 1495138"/>
                    <a:gd name="connsiteX141" fmla="*/ 123093 w 1490380"/>
                    <a:gd name="connsiteY141" fmla="*/ 0 h 1495138"/>
                    <a:gd name="connsiteX142" fmla="*/ 138324 w 1490380"/>
                    <a:gd name="connsiteY142" fmla="*/ 1206 h 1495138"/>
                    <a:gd name="connsiteX143" fmla="*/ 173997 w 1490380"/>
                    <a:gd name="connsiteY143" fmla="*/ 39397 h 1495138"/>
                    <a:gd name="connsiteX144" fmla="*/ 173997 w 1490380"/>
                    <a:gd name="connsiteY144" fmla="*/ 45427 h 1495138"/>
                    <a:gd name="connsiteX145" fmla="*/ 173997 w 1490380"/>
                    <a:gd name="connsiteY145" fmla="*/ 192159 h 1495138"/>
                    <a:gd name="connsiteX146" fmla="*/ 173596 w 1490380"/>
                    <a:gd name="connsiteY146" fmla="*/ 192159 h 1495138"/>
                    <a:gd name="connsiteX147" fmla="*/ 173596 w 1490380"/>
                    <a:gd name="connsiteY147" fmla="*/ 326832 h 1495138"/>
                    <a:gd name="connsiteX148" fmla="*/ 173997 w 1490380"/>
                    <a:gd name="connsiteY148" fmla="*/ 340902 h 1495138"/>
                    <a:gd name="connsiteX149" fmla="*/ 179608 w 1490380"/>
                    <a:gd name="connsiteY149" fmla="*/ 346932 h 1495138"/>
                    <a:gd name="connsiteX150" fmla="*/ 194839 w 1490380"/>
                    <a:gd name="connsiteY150" fmla="*/ 346932 h 1495138"/>
                    <a:gd name="connsiteX151" fmla="*/ 216884 w 1490380"/>
                    <a:gd name="connsiteY151" fmla="*/ 346932 h 1495138"/>
                    <a:gd name="connsiteX152" fmla="*/ 256164 w 1490380"/>
                    <a:gd name="connsiteY152" fmla="*/ 377887 h 1495138"/>
                    <a:gd name="connsiteX153" fmla="*/ 222094 w 1490380"/>
                    <a:gd name="connsiteY153" fmla="*/ 432560 h 1495138"/>
                    <a:gd name="connsiteX154" fmla="*/ 209268 w 1490380"/>
                    <a:gd name="connsiteY154" fmla="*/ 433364 h 1495138"/>
                    <a:gd name="connsiteX155" fmla="*/ 48141 w 1490380"/>
                    <a:gd name="connsiteY155" fmla="*/ 433364 h 1495138"/>
                    <a:gd name="connsiteX156" fmla="*/ 37319 w 1490380"/>
                    <a:gd name="connsiteY156" fmla="*/ 432560 h 1495138"/>
                    <a:gd name="connsiteX157" fmla="*/ 445 w 1490380"/>
                    <a:gd name="connsiteY157" fmla="*/ 396781 h 1495138"/>
                    <a:gd name="connsiteX158" fmla="*/ 24894 w 1490380"/>
                    <a:gd name="connsiteY158" fmla="*/ 350952 h 1495138"/>
                    <a:gd name="connsiteX159" fmla="*/ 43332 w 1490380"/>
                    <a:gd name="connsiteY159" fmla="*/ 346932 h 1495138"/>
                    <a:gd name="connsiteX160" fmla="*/ 77801 w 1490380"/>
                    <a:gd name="connsiteY160" fmla="*/ 346932 h 1495138"/>
                    <a:gd name="connsiteX161" fmla="*/ 85818 w 1490380"/>
                    <a:gd name="connsiteY161" fmla="*/ 345726 h 1495138"/>
                    <a:gd name="connsiteX162" fmla="*/ 87421 w 1490380"/>
                    <a:gd name="connsiteY162" fmla="*/ 344118 h 1495138"/>
                    <a:gd name="connsiteX163" fmla="*/ 88223 w 1490380"/>
                    <a:gd name="connsiteY163" fmla="*/ 340902 h 1495138"/>
                    <a:gd name="connsiteX164" fmla="*/ 88223 w 1490380"/>
                    <a:gd name="connsiteY164" fmla="*/ 328440 h 1495138"/>
                    <a:gd name="connsiteX165" fmla="*/ 88223 w 1490380"/>
                    <a:gd name="connsiteY165" fmla="*/ 105728 h 1495138"/>
                    <a:gd name="connsiteX166" fmla="*/ 87421 w 1490380"/>
                    <a:gd name="connsiteY166" fmla="*/ 89648 h 1495138"/>
                    <a:gd name="connsiteX167" fmla="*/ 85818 w 1490380"/>
                    <a:gd name="connsiteY167" fmla="*/ 88040 h 1495138"/>
                    <a:gd name="connsiteX168" fmla="*/ 81008 w 1490380"/>
                    <a:gd name="connsiteY168" fmla="*/ 86834 h 1495138"/>
                    <a:gd name="connsiteX169" fmla="*/ 58562 w 1490380"/>
                    <a:gd name="connsiteY169" fmla="*/ 87236 h 1495138"/>
                    <a:gd name="connsiteX170" fmla="*/ 48141 w 1490380"/>
                    <a:gd name="connsiteY170" fmla="*/ 87236 h 1495138"/>
                    <a:gd name="connsiteX171" fmla="*/ 8862 w 1490380"/>
                    <a:gd name="connsiteY171" fmla="*/ 45427 h 1495138"/>
                    <a:gd name="connsiteX172" fmla="*/ 49344 w 1490380"/>
                    <a:gd name="connsiteY172" fmla="*/ 2010 h 1495138"/>
                    <a:gd name="connsiteX173" fmla="*/ 55757 w 1490380"/>
                    <a:gd name="connsiteY173" fmla="*/ 2010 h 1495138"/>
                    <a:gd name="connsiteX174" fmla="*/ 123093 w 1490380"/>
                    <a:gd name="connsiteY17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88360 w 1490380"/>
                    <a:gd name="connsiteY35" fmla="*/ 917003 h 1495138"/>
                    <a:gd name="connsiteX36" fmla="*/ 1454291 w 1490380"/>
                    <a:gd name="connsiteY36" fmla="*/ 971676 h 1495138"/>
                    <a:gd name="connsiteX37" fmla="*/ 1441465 w 1490380"/>
                    <a:gd name="connsiteY37" fmla="*/ 972480 h 1495138"/>
                    <a:gd name="connsiteX38" fmla="*/ 990169 w 1490380"/>
                    <a:gd name="connsiteY38" fmla="*/ 539116 h 1495138"/>
                    <a:gd name="connsiteX39" fmla="*/ 1005400 w 1490380"/>
                    <a:gd name="connsiteY39" fmla="*/ 540322 h 1495138"/>
                    <a:gd name="connsiteX40" fmla="*/ 1041072 w 1490380"/>
                    <a:gd name="connsiteY40" fmla="*/ 578513 h 1495138"/>
                    <a:gd name="connsiteX41" fmla="*/ 1041072 w 1490380"/>
                    <a:gd name="connsiteY41" fmla="*/ 584543 h 1495138"/>
                    <a:gd name="connsiteX42" fmla="*/ 1041072 w 1490380"/>
                    <a:gd name="connsiteY42" fmla="*/ 731276 h 1495138"/>
                    <a:gd name="connsiteX43" fmla="*/ 1040671 w 1490380"/>
                    <a:gd name="connsiteY43" fmla="*/ 731276 h 1495138"/>
                    <a:gd name="connsiteX44" fmla="*/ 1040671 w 1490380"/>
                    <a:gd name="connsiteY44" fmla="*/ 865948 h 1495138"/>
                    <a:gd name="connsiteX45" fmla="*/ 1041072 w 1490380"/>
                    <a:gd name="connsiteY45" fmla="*/ 880018 h 1495138"/>
                    <a:gd name="connsiteX46" fmla="*/ 1046683 w 1490380"/>
                    <a:gd name="connsiteY46" fmla="*/ 886049 h 1495138"/>
                    <a:gd name="connsiteX47" fmla="*/ 1061914 w 1490380"/>
                    <a:gd name="connsiteY47" fmla="*/ 886049 h 1495138"/>
                    <a:gd name="connsiteX48" fmla="*/ 1083959 w 1490380"/>
                    <a:gd name="connsiteY48" fmla="*/ 886049 h 1495138"/>
                    <a:gd name="connsiteX49" fmla="*/ 1123238 w 1490380"/>
                    <a:gd name="connsiteY49" fmla="*/ 917003 h 1495138"/>
                    <a:gd name="connsiteX50" fmla="*/ 1089169 w 1490380"/>
                    <a:gd name="connsiteY50" fmla="*/ 971676 h 1495138"/>
                    <a:gd name="connsiteX51" fmla="*/ 1076343 w 1490380"/>
                    <a:gd name="connsiteY51" fmla="*/ 972480 h 1495138"/>
                    <a:gd name="connsiteX52" fmla="*/ 915217 w 1490380"/>
                    <a:gd name="connsiteY52" fmla="*/ 972480 h 1495138"/>
                    <a:gd name="connsiteX53" fmla="*/ 904395 w 1490380"/>
                    <a:gd name="connsiteY53" fmla="*/ 971676 h 1495138"/>
                    <a:gd name="connsiteX54" fmla="*/ 867520 w 1490380"/>
                    <a:gd name="connsiteY54" fmla="*/ 935897 h 1495138"/>
                    <a:gd name="connsiteX55" fmla="*/ 891970 w 1490380"/>
                    <a:gd name="connsiteY55" fmla="*/ 890069 h 1495138"/>
                    <a:gd name="connsiteX56" fmla="*/ 910407 w 1490380"/>
                    <a:gd name="connsiteY56" fmla="*/ 886049 h 1495138"/>
                    <a:gd name="connsiteX57" fmla="*/ 944877 w 1490380"/>
                    <a:gd name="connsiteY57" fmla="*/ 886049 h 1495138"/>
                    <a:gd name="connsiteX58" fmla="*/ 952893 w 1490380"/>
                    <a:gd name="connsiteY58" fmla="*/ 884843 h 1495138"/>
                    <a:gd name="connsiteX59" fmla="*/ 954496 w 1490380"/>
                    <a:gd name="connsiteY59" fmla="*/ 883234 h 1495138"/>
                    <a:gd name="connsiteX60" fmla="*/ 955298 w 1490380"/>
                    <a:gd name="connsiteY60" fmla="*/ 880018 h 1495138"/>
                    <a:gd name="connsiteX61" fmla="*/ 955298 w 1490380"/>
                    <a:gd name="connsiteY61" fmla="*/ 867556 h 1495138"/>
                    <a:gd name="connsiteX62" fmla="*/ 955298 w 1490380"/>
                    <a:gd name="connsiteY62" fmla="*/ 644844 h 1495138"/>
                    <a:gd name="connsiteX63" fmla="*/ 954496 w 1490380"/>
                    <a:gd name="connsiteY63" fmla="*/ 628764 h 1495138"/>
                    <a:gd name="connsiteX64" fmla="*/ 952893 w 1490380"/>
                    <a:gd name="connsiteY64" fmla="*/ 627156 h 1495138"/>
                    <a:gd name="connsiteX65" fmla="*/ 948083 w 1490380"/>
                    <a:gd name="connsiteY65" fmla="*/ 625950 h 1495138"/>
                    <a:gd name="connsiteX66" fmla="*/ 925638 w 1490380"/>
                    <a:gd name="connsiteY66" fmla="*/ 626352 h 1495138"/>
                    <a:gd name="connsiteX67" fmla="*/ 915217 w 1490380"/>
                    <a:gd name="connsiteY67" fmla="*/ 626352 h 1495138"/>
                    <a:gd name="connsiteX68" fmla="*/ 875937 w 1490380"/>
                    <a:gd name="connsiteY68" fmla="*/ 584543 h 1495138"/>
                    <a:gd name="connsiteX69" fmla="*/ 916419 w 1490380"/>
                    <a:gd name="connsiteY69" fmla="*/ 541126 h 1495138"/>
                    <a:gd name="connsiteX70" fmla="*/ 922832 w 1490380"/>
                    <a:gd name="connsiteY70" fmla="*/ 541126 h 1495138"/>
                    <a:gd name="connsiteX71" fmla="*/ 990169 w 1490380"/>
                    <a:gd name="connsiteY71" fmla="*/ 539116 h 1495138"/>
                    <a:gd name="connsiteX72" fmla="*/ 272255 w 1490380"/>
                    <a:gd name="connsiteY72" fmla="*/ 539116 h 1495138"/>
                    <a:gd name="connsiteX73" fmla="*/ 287486 w 1490380"/>
                    <a:gd name="connsiteY73" fmla="*/ 540322 h 1495138"/>
                    <a:gd name="connsiteX74" fmla="*/ 323158 w 1490380"/>
                    <a:gd name="connsiteY74" fmla="*/ 578513 h 1495138"/>
                    <a:gd name="connsiteX75" fmla="*/ 323158 w 1490380"/>
                    <a:gd name="connsiteY75" fmla="*/ 584543 h 1495138"/>
                    <a:gd name="connsiteX76" fmla="*/ 323158 w 1490380"/>
                    <a:gd name="connsiteY76" fmla="*/ 731276 h 1495138"/>
                    <a:gd name="connsiteX77" fmla="*/ 322757 w 1490380"/>
                    <a:gd name="connsiteY77" fmla="*/ 731276 h 1495138"/>
                    <a:gd name="connsiteX78" fmla="*/ 322757 w 1490380"/>
                    <a:gd name="connsiteY78" fmla="*/ 865948 h 1495138"/>
                    <a:gd name="connsiteX79" fmla="*/ 323158 w 1490380"/>
                    <a:gd name="connsiteY79" fmla="*/ 880018 h 1495138"/>
                    <a:gd name="connsiteX80" fmla="*/ 328769 w 1490380"/>
                    <a:gd name="connsiteY80" fmla="*/ 886049 h 1495138"/>
                    <a:gd name="connsiteX81" fmla="*/ 344000 w 1490380"/>
                    <a:gd name="connsiteY81" fmla="*/ 886049 h 1495138"/>
                    <a:gd name="connsiteX82" fmla="*/ 366045 w 1490380"/>
                    <a:gd name="connsiteY82" fmla="*/ 886049 h 1495138"/>
                    <a:gd name="connsiteX83" fmla="*/ 405325 w 1490380"/>
                    <a:gd name="connsiteY83" fmla="*/ 917003 h 1495138"/>
                    <a:gd name="connsiteX84" fmla="*/ 371255 w 1490380"/>
                    <a:gd name="connsiteY84" fmla="*/ 971676 h 1495138"/>
                    <a:gd name="connsiteX85" fmla="*/ 358429 w 1490380"/>
                    <a:gd name="connsiteY85" fmla="*/ 972480 h 1495138"/>
                    <a:gd name="connsiteX86" fmla="*/ 197303 w 1490380"/>
                    <a:gd name="connsiteY86" fmla="*/ 972480 h 1495138"/>
                    <a:gd name="connsiteX87" fmla="*/ 186481 w 1490380"/>
                    <a:gd name="connsiteY87" fmla="*/ 971676 h 1495138"/>
                    <a:gd name="connsiteX88" fmla="*/ 149606 w 1490380"/>
                    <a:gd name="connsiteY88" fmla="*/ 935897 h 1495138"/>
                    <a:gd name="connsiteX89" fmla="*/ 174056 w 1490380"/>
                    <a:gd name="connsiteY89" fmla="*/ 890069 h 1495138"/>
                    <a:gd name="connsiteX90" fmla="*/ 192493 w 1490380"/>
                    <a:gd name="connsiteY90" fmla="*/ 886049 h 1495138"/>
                    <a:gd name="connsiteX91" fmla="*/ 226963 w 1490380"/>
                    <a:gd name="connsiteY91" fmla="*/ 886049 h 1495138"/>
                    <a:gd name="connsiteX92" fmla="*/ 234979 w 1490380"/>
                    <a:gd name="connsiteY92" fmla="*/ 884843 h 1495138"/>
                    <a:gd name="connsiteX93" fmla="*/ 236582 w 1490380"/>
                    <a:gd name="connsiteY93" fmla="*/ 883234 h 1495138"/>
                    <a:gd name="connsiteX94" fmla="*/ 237384 w 1490380"/>
                    <a:gd name="connsiteY94" fmla="*/ 880018 h 1495138"/>
                    <a:gd name="connsiteX95" fmla="*/ 237384 w 1490380"/>
                    <a:gd name="connsiteY95" fmla="*/ 867556 h 1495138"/>
                    <a:gd name="connsiteX96" fmla="*/ 237384 w 1490380"/>
                    <a:gd name="connsiteY96" fmla="*/ 644844 h 1495138"/>
                    <a:gd name="connsiteX97" fmla="*/ 236582 w 1490380"/>
                    <a:gd name="connsiteY97" fmla="*/ 628764 h 1495138"/>
                    <a:gd name="connsiteX98" fmla="*/ 234979 w 1490380"/>
                    <a:gd name="connsiteY98" fmla="*/ 627156 h 1495138"/>
                    <a:gd name="connsiteX99" fmla="*/ 230169 w 1490380"/>
                    <a:gd name="connsiteY99" fmla="*/ 625950 h 1495138"/>
                    <a:gd name="connsiteX100" fmla="*/ 207724 w 1490380"/>
                    <a:gd name="connsiteY100" fmla="*/ 626352 h 1495138"/>
                    <a:gd name="connsiteX101" fmla="*/ 197303 w 1490380"/>
                    <a:gd name="connsiteY101" fmla="*/ 626352 h 1495138"/>
                    <a:gd name="connsiteX102" fmla="*/ 158023 w 1490380"/>
                    <a:gd name="connsiteY102" fmla="*/ 584543 h 1495138"/>
                    <a:gd name="connsiteX103" fmla="*/ 198505 w 1490380"/>
                    <a:gd name="connsiteY103" fmla="*/ 541126 h 1495138"/>
                    <a:gd name="connsiteX104" fmla="*/ 204918 w 1490380"/>
                    <a:gd name="connsiteY104" fmla="*/ 541126 h 1495138"/>
                    <a:gd name="connsiteX105" fmla="*/ 272255 w 1490380"/>
                    <a:gd name="connsiteY105" fmla="*/ 539116 h 1495138"/>
                    <a:gd name="connsiteX106" fmla="*/ 477504 w 1490380"/>
                    <a:gd name="connsiteY106" fmla="*/ 0 h 1495138"/>
                    <a:gd name="connsiteX107" fmla="*/ 492735 w 1490380"/>
                    <a:gd name="connsiteY107" fmla="*/ 1206 h 1495138"/>
                    <a:gd name="connsiteX108" fmla="*/ 528407 w 1490380"/>
                    <a:gd name="connsiteY108" fmla="*/ 39397 h 1495138"/>
                    <a:gd name="connsiteX109" fmla="*/ 528407 w 1490380"/>
                    <a:gd name="connsiteY109" fmla="*/ 45427 h 1495138"/>
                    <a:gd name="connsiteX110" fmla="*/ 528407 w 1490380"/>
                    <a:gd name="connsiteY110" fmla="*/ 192159 h 1495138"/>
                    <a:gd name="connsiteX111" fmla="*/ 528006 w 1490380"/>
                    <a:gd name="connsiteY111" fmla="*/ 192159 h 1495138"/>
                    <a:gd name="connsiteX112" fmla="*/ 528006 w 1490380"/>
                    <a:gd name="connsiteY112" fmla="*/ 326832 h 1495138"/>
                    <a:gd name="connsiteX113" fmla="*/ 528407 w 1490380"/>
                    <a:gd name="connsiteY113" fmla="*/ 340902 h 1495138"/>
                    <a:gd name="connsiteX114" fmla="*/ 534018 w 1490380"/>
                    <a:gd name="connsiteY114" fmla="*/ 346932 h 1495138"/>
                    <a:gd name="connsiteX115" fmla="*/ 549249 w 1490380"/>
                    <a:gd name="connsiteY115" fmla="*/ 346932 h 1495138"/>
                    <a:gd name="connsiteX116" fmla="*/ 571294 w 1490380"/>
                    <a:gd name="connsiteY116" fmla="*/ 346932 h 1495138"/>
                    <a:gd name="connsiteX117" fmla="*/ 610574 w 1490380"/>
                    <a:gd name="connsiteY117" fmla="*/ 377887 h 1495138"/>
                    <a:gd name="connsiteX118" fmla="*/ 576504 w 1490380"/>
                    <a:gd name="connsiteY118" fmla="*/ 432560 h 1495138"/>
                    <a:gd name="connsiteX119" fmla="*/ 563678 w 1490380"/>
                    <a:gd name="connsiteY119" fmla="*/ 433364 h 1495138"/>
                    <a:gd name="connsiteX120" fmla="*/ 402552 w 1490380"/>
                    <a:gd name="connsiteY120" fmla="*/ 433364 h 1495138"/>
                    <a:gd name="connsiteX121" fmla="*/ 391730 w 1490380"/>
                    <a:gd name="connsiteY121" fmla="*/ 432560 h 1495138"/>
                    <a:gd name="connsiteX122" fmla="*/ 354855 w 1490380"/>
                    <a:gd name="connsiteY122" fmla="*/ 396781 h 1495138"/>
                    <a:gd name="connsiteX123" fmla="*/ 379305 w 1490380"/>
                    <a:gd name="connsiteY123" fmla="*/ 350952 h 1495138"/>
                    <a:gd name="connsiteX124" fmla="*/ 397742 w 1490380"/>
                    <a:gd name="connsiteY124" fmla="*/ 346932 h 1495138"/>
                    <a:gd name="connsiteX125" fmla="*/ 432212 w 1490380"/>
                    <a:gd name="connsiteY125" fmla="*/ 346932 h 1495138"/>
                    <a:gd name="connsiteX126" fmla="*/ 440228 w 1490380"/>
                    <a:gd name="connsiteY126" fmla="*/ 345726 h 1495138"/>
                    <a:gd name="connsiteX127" fmla="*/ 441831 w 1490380"/>
                    <a:gd name="connsiteY127" fmla="*/ 344118 h 1495138"/>
                    <a:gd name="connsiteX128" fmla="*/ 442633 w 1490380"/>
                    <a:gd name="connsiteY128" fmla="*/ 340902 h 1495138"/>
                    <a:gd name="connsiteX129" fmla="*/ 442633 w 1490380"/>
                    <a:gd name="connsiteY129" fmla="*/ 328440 h 1495138"/>
                    <a:gd name="connsiteX130" fmla="*/ 442633 w 1490380"/>
                    <a:gd name="connsiteY130" fmla="*/ 105728 h 1495138"/>
                    <a:gd name="connsiteX131" fmla="*/ 441831 w 1490380"/>
                    <a:gd name="connsiteY131" fmla="*/ 89648 h 1495138"/>
                    <a:gd name="connsiteX132" fmla="*/ 440228 w 1490380"/>
                    <a:gd name="connsiteY132" fmla="*/ 88040 h 1495138"/>
                    <a:gd name="connsiteX133" fmla="*/ 435418 w 1490380"/>
                    <a:gd name="connsiteY133" fmla="*/ 86834 h 1495138"/>
                    <a:gd name="connsiteX134" fmla="*/ 412973 w 1490380"/>
                    <a:gd name="connsiteY134" fmla="*/ 87236 h 1495138"/>
                    <a:gd name="connsiteX135" fmla="*/ 402552 w 1490380"/>
                    <a:gd name="connsiteY135" fmla="*/ 87236 h 1495138"/>
                    <a:gd name="connsiteX136" fmla="*/ 363272 w 1490380"/>
                    <a:gd name="connsiteY136" fmla="*/ 45427 h 1495138"/>
                    <a:gd name="connsiteX137" fmla="*/ 403754 w 1490380"/>
                    <a:gd name="connsiteY137" fmla="*/ 2010 h 1495138"/>
                    <a:gd name="connsiteX138" fmla="*/ 410167 w 1490380"/>
                    <a:gd name="connsiteY138" fmla="*/ 2010 h 1495138"/>
                    <a:gd name="connsiteX139" fmla="*/ 477504 w 1490380"/>
                    <a:gd name="connsiteY139" fmla="*/ 0 h 1495138"/>
                    <a:gd name="connsiteX140" fmla="*/ 123093 w 1490380"/>
                    <a:gd name="connsiteY140" fmla="*/ 0 h 1495138"/>
                    <a:gd name="connsiteX141" fmla="*/ 138324 w 1490380"/>
                    <a:gd name="connsiteY141" fmla="*/ 1206 h 1495138"/>
                    <a:gd name="connsiteX142" fmla="*/ 173997 w 1490380"/>
                    <a:gd name="connsiteY142" fmla="*/ 39397 h 1495138"/>
                    <a:gd name="connsiteX143" fmla="*/ 173997 w 1490380"/>
                    <a:gd name="connsiteY143" fmla="*/ 45427 h 1495138"/>
                    <a:gd name="connsiteX144" fmla="*/ 173997 w 1490380"/>
                    <a:gd name="connsiteY144" fmla="*/ 192159 h 1495138"/>
                    <a:gd name="connsiteX145" fmla="*/ 173596 w 1490380"/>
                    <a:gd name="connsiteY145" fmla="*/ 192159 h 1495138"/>
                    <a:gd name="connsiteX146" fmla="*/ 173596 w 1490380"/>
                    <a:gd name="connsiteY146" fmla="*/ 326832 h 1495138"/>
                    <a:gd name="connsiteX147" fmla="*/ 173997 w 1490380"/>
                    <a:gd name="connsiteY147" fmla="*/ 340902 h 1495138"/>
                    <a:gd name="connsiteX148" fmla="*/ 179608 w 1490380"/>
                    <a:gd name="connsiteY148" fmla="*/ 346932 h 1495138"/>
                    <a:gd name="connsiteX149" fmla="*/ 194839 w 1490380"/>
                    <a:gd name="connsiteY149" fmla="*/ 346932 h 1495138"/>
                    <a:gd name="connsiteX150" fmla="*/ 216884 w 1490380"/>
                    <a:gd name="connsiteY150" fmla="*/ 346932 h 1495138"/>
                    <a:gd name="connsiteX151" fmla="*/ 256164 w 1490380"/>
                    <a:gd name="connsiteY151" fmla="*/ 377887 h 1495138"/>
                    <a:gd name="connsiteX152" fmla="*/ 222094 w 1490380"/>
                    <a:gd name="connsiteY152" fmla="*/ 432560 h 1495138"/>
                    <a:gd name="connsiteX153" fmla="*/ 209268 w 1490380"/>
                    <a:gd name="connsiteY153" fmla="*/ 433364 h 1495138"/>
                    <a:gd name="connsiteX154" fmla="*/ 48141 w 1490380"/>
                    <a:gd name="connsiteY154" fmla="*/ 433364 h 1495138"/>
                    <a:gd name="connsiteX155" fmla="*/ 37319 w 1490380"/>
                    <a:gd name="connsiteY155" fmla="*/ 432560 h 1495138"/>
                    <a:gd name="connsiteX156" fmla="*/ 445 w 1490380"/>
                    <a:gd name="connsiteY156" fmla="*/ 396781 h 1495138"/>
                    <a:gd name="connsiteX157" fmla="*/ 24894 w 1490380"/>
                    <a:gd name="connsiteY157" fmla="*/ 350952 h 1495138"/>
                    <a:gd name="connsiteX158" fmla="*/ 43332 w 1490380"/>
                    <a:gd name="connsiteY158" fmla="*/ 346932 h 1495138"/>
                    <a:gd name="connsiteX159" fmla="*/ 77801 w 1490380"/>
                    <a:gd name="connsiteY159" fmla="*/ 346932 h 1495138"/>
                    <a:gd name="connsiteX160" fmla="*/ 85818 w 1490380"/>
                    <a:gd name="connsiteY160" fmla="*/ 345726 h 1495138"/>
                    <a:gd name="connsiteX161" fmla="*/ 87421 w 1490380"/>
                    <a:gd name="connsiteY161" fmla="*/ 344118 h 1495138"/>
                    <a:gd name="connsiteX162" fmla="*/ 88223 w 1490380"/>
                    <a:gd name="connsiteY162" fmla="*/ 340902 h 1495138"/>
                    <a:gd name="connsiteX163" fmla="*/ 88223 w 1490380"/>
                    <a:gd name="connsiteY163" fmla="*/ 328440 h 1495138"/>
                    <a:gd name="connsiteX164" fmla="*/ 88223 w 1490380"/>
                    <a:gd name="connsiteY164" fmla="*/ 105728 h 1495138"/>
                    <a:gd name="connsiteX165" fmla="*/ 87421 w 1490380"/>
                    <a:gd name="connsiteY165" fmla="*/ 89648 h 1495138"/>
                    <a:gd name="connsiteX166" fmla="*/ 85818 w 1490380"/>
                    <a:gd name="connsiteY166" fmla="*/ 88040 h 1495138"/>
                    <a:gd name="connsiteX167" fmla="*/ 81008 w 1490380"/>
                    <a:gd name="connsiteY167" fmla="*/ 86834 h 1495138"/>
                    <a:gd name="connsiteX168" fmla="*/ 58562 w 1490380"/>
                    <a:gd name="connsiteY168" fmla="*/ 87236 h 1495138"/>
                    <a:gd name="connsiteX169" fmla="*/ 48141 w 1490380"/>
                    <a:gd name="connsiteY169" fmla="*/ 87236 h 1495138"/>
                    <a:gd name="connsiteX170" fmla="*/ 8862 w 1490380"/>
                    <a:gd name="connsiteY170" fmla="*/ 45427 h 1495138"/>
                    <a:gd name="connsiteX171" fmla="*/ 49344 w 1490380"/>
                    <a:gd name="connsiteY171" fmla="*/ 2010 h 1495138"/>
                    <a:gd name="connsiteX172" fmla="*/ 55757 w 1490380"/>
                    <a:gd name="connsiteY172" fmla="*/ 2010 h 1495138"/>
                    <a:gd name="connsiteX173" fmla="*/ 123093 w 1490380"/>
                    <a:gd name="connsiteY173" fmla="*/ 0 h 1495138"/>
                    <a:gd name="connsiteX0" fmla="*/ 505562 w 1454291"/>
                    <a:gd name="connsiteY0" fmla="*/ 1061774 h 1495138"/>
                    <a:gd name="connsiteX1" fmla="*/ 520793 w 1454291"/>
                    <a:gd name="connsiteY1" fmla="*/ 1062980 h 1495138"/>
                    <a:gd name="connsiteX2" fmla="*/ 556465 w 1454291"/>
                    <a:gd name="connsiteY2" fmla="*/ 1101171 h 1495138"/>
                    <a:gd name="connsiteX3" fmla="*/ 556465 w 1454291"/>
                    <a:gd name="connsiteY3" fmla="*/ 1107201 h 1495138"/>
                    <a:gd name="connsiteX4" fmla="*/ 556465 w 1454291"/>
                    <a:gd name="connsiteY4" fmla="*/ 1253934 h 1495138"/>
                    <a:gd name="connsiteX5" fmla="*/ 556064 w 1454291"/>
                    <a:gd name="connsiteY5" fmla="*/ 1253934 h 1495138"/>
                    <a:gd name="connsiteX6" fmla="*/ 556064 w 1454291"/>
                    <a:gd name="connsiteY6" fmla="*/ 1388606 h 1495138"/>
                    <a:gd name="connsiteX7" fmla="*/ 556465 w 1454291"/>
                    <a:gd name="connsiteY7" fmla="*/ 1402676 h 1495138"/>
                    <a:gd name="connsiteX8" fmla="*/ 562076 w 1454291"/>
                    <a:gd name="connsiteY8" fmla="*/ 1408707 h 1495138"/>
                    <a:gd name="connsiteX9" fmla="*/ 577307 w 1454291"/>
                    <a:gd name="connsiteY9" fmla="*/ 1408707 h 1495138"/>
                    <a:gd name="connsiteX10" fmla="*/ 599352 w 1454291"/>
                    <a:gd name="connsiteY10" fmla="*/ 1408707 h 1495138"/>
                    <a:gd name="connsiteX11" fmla="*/ 638632 w 1454291"/>
                    <a:gd name="connsiteY11" fmla="*/ 1439661 h 1495138"/>
                    <a:gd name="connsiteX12" fmla="*/ 604562 w 1454291"/>
                    <a:gd name="connsiteY12" fmla="*/ 1494334 h 1495138"/>
                    <a:gd name="connsiteX13" fmla="*/ 591736 w 1454291"/>
                    <a:gd name="connsiteY13" fmla="*/ 1495138 h 1495138"/>
                    <a:gd name="connsiteX14" fmla="*/ 430610 w 1454291"/>
                    <a:gd name="connsiteY14" fmla="*/ 1495138 h 1495138"/>
                    <a:gd name="connsiteX15" fmla="*/ 419788 w 1454291"/>
                    <a:gd name="connsiteY15" fmla="*/ 1494334 h 1495138"/>
                    <a:gd name="connsiteX16" fmla="*/ 382913 w 1454291"/>
                    <a:gd name="connsiteY16" fmla="*/ 1458555 h 1495138"/>
                    <a:gd name="connsiteX17" fmla="*/ 407363 w 1454291"/>
                    <a:gd name="connsiteY17" fmla="*/ 1412727 h 1495138"/>
                    <a:gd name="connsiteX18" fmla="*/ 425800 w 1454291"/>
                    <a:gd name="connsiteY18" fmla="*/ 1408707 h 1495138"/>
                    <a:gd name="connsiteX19" fmla="*/ 460270 w 1454291"/>
                    <a:gd name="connsiteY19" fmla="*/ 1408707 h 1495138"/>
                    <a:gd name="connsiteX20" fmla="*/ 468286 w 1454291"/>
                    <a:gd name="connsiteY20" fmla="*/ 1407501 h 1495138"/>
                    <a:gd name="connsiteX21" fmla="*/ 469889 w 1454291"/>
                    <a:gd name="connsiteY21" fmla="*/ 1405892 h 1495138"/>
                    <a:gd name="connsiteX22" fmla="*/ 470691 w 1454291"/>
                    <a:gd name="connsiteY22" fmla="*/ 1402676 h 1495138"/>
                    <a:gd name="connsiteX23" fmla="*/ 470691 w 1454291"/>
                    <a:gd name="connsiteY23" fmla="*/ 1390214 h 1495138"/>
                    <a:gd name="connsiteX24" fmla="*/ 470691 w 1454291"/>
                    <a:gd name="connsiteY24" fmla="*/ 1167502 h 1495138"/>
                    <a:gd name="connsiteX25" fmla="*/ 469889 w 1454291"/>
                    <a:gd name="connsiteY25" fmla="*/ 1151422 h 1495138"/>
                    <a:gd name="connsiteX26" fmla="*/ 468286 w 1454291"/>
                    <a:gd name="connsiteY26" fmla="*/ 1149814 h 1495138"/>
                    <a:gd name="connsiteX27" fmla="*/ 463476 w 1454291"/>
                    <a:gd name="connsiteY27" fmla="*/ 1148608 h 1495138"/>
                    <a:gd name="connsiteX28" fmla="*/ 441031 w 1454291"/>
                    <a:gd name="connsiteY28" fmla="*/ 1149010 h 1495138"/>
                    <a:gd name="connsiteX29" fmla="*/ 430610 w 1454291"/>
                    <a:gd name="connsiteY29" fmla="*/ 1149010 h 1495138"/>
                    <a:gd name="connsiteX30" fmla="*/ 391330 w 1454291"/>
                    <a:gd name="connsiteY30" fmla="*/ 1107201 h 1495138"/>
                    <a:gd name="connsiteX31" fmla="*/ 431812 w 1454291"/>
                    <a:gd name="connsiteY31" fmla="*/ 1063784 h 1495138"/>
                    <a:gd name="connsiteX32" fmla="*/ 438225 w 1454291"/>
                    <a:gd name="connsiteY32" fmla="*/ 1063784 h 1495138"/>
                    <a:gd name="connsiteX33" fmla="*/ 505562 w 1454291"/>
                    <a:gd name="connsiteY33" fmla="*/ 1061774 h 1495138"/>
                    <a:gd name="connsiteX34" fmla="*/ 1441465 w 1454291"/>
                    <a:gd name="connsiteY34" fmla="*/ 972480 h 1495138"/>
                    <a:gd name="connsiteX35" fmla="*/ 1454291 w 1454291"/>
                    <a:gd name="connsiteY35" fmla="*/ 971676 h 1495138"/>
                    <a:gd name="connsiteX36" fmla="*/ 1441465 w 1454291"/>
                    <a:gd name="connsiteY36" fmla="*/ 972480 h 1495138"/>
                    <a:gd name="connsiteX37" fmla="*/ 990169 w 1454291"/>
                    <a:gd name="connsiteY37" fmla="*/ 539116 h 1495138"/>
                    <a:gd name="connsiteX38" fmla="*/ 1005400 w 1454291"/>
                    <a:gd name="connsiteY38" fmla="*/ 540322 h 1495138"/>
                    <a:gd name="connsiteX39" fmla="*/ 1041072 w 1454291"/>
                    <a:gd name="connsiteY39" fmla="*/ 578513 h 1495138"/>
                    <a:gd name="connsiteX40" fmla="*/ 1041072 w 1454291"/>
                    <a:gd name="connsiteY40" fmla="*/ 584543 h 1495138"/>
                    <a:gd name="connsiteX41" fmla="*/ 1041072 w 1454291"/>
                    <a:gd name="connsiteY41" fmla="*/ 731276 h 1495138"/>
                    <a:gd name="connsiteX42" fmla="*/ 1040671 w 1454291"/>
                    <a:gd name="connsiteY42" fmla="*/ 731276 h 1495138"/>
                    <a:gd name="connsiteX43" fmla="*/ 1040671 w 1454291"/>
                    <a:gd name="connsiteY43" fmla="*/ 865948 h 1495138"/>
                    <a:gd name="connsiteX44" fmla="*/ 1041072 w 1454291"/>
                    <a:gd name="connsiteY44" fmla="*/ 880018 h 1495138"/>
                    <a:gd name="connsiteX45" fmla="*/ 1046683 w 1454291"/>
                    <a:gd name="connsiteY45" fmla="*/ 886049 h 1495138"/>
                    <a:gd name="connsiteX46" fmla="*/ 1061914 w 1454291"/>
                    <a:gd name="connsiteY46" fmla="*/ 886049 h 1495138"/>
                    <a:gd name="connsiteX47" fmla="*/ 1083959 w 1454291"/>
                    <a:gd name="connsiteY47" fmla="*/ 886049 h 1495138"/>
                    <a:gd name="connsiteX48" fmla="*/ 1123238 w 1454291"/>
                    <a:gd name="connsiteY48" fmla="*/ 917003 h 1495138"/>
                    <a:gd name="connsiteX49" fmla="*/ 1089169 w 1454291"/>
                    <a:gd name="connsiteY49" fmla="*/ 971676 h 1495138"/>
                    <a:gd name="connsiteX50" fmla="*/ 1076343 w 1454291"/>
                    <a:gd name="connsiteY50" fmla="*/ 972480 h 1495138"/>
                    <a:gd name="connsiteX51" fmla="*/ 915217 w 1454291"/>
                    <a:gd name="connsiteY51" fmla="*/ 972480 h 1495138"/>
                    <a:gd name="connsiteX52" fmla="*/ 904395 w 1454291"/>
                    <a:gd name="connsiteY52" fmla="*/ 971676 h 1495138"/>
                    <a:gd name="connsiteX53" fmla="*/ 867520 w 1454291"/>
                    <a:gd name="connsiteY53" fmla="*/ 935897 h 1495138"/>
                    <a:gd name="connsiteX54" fmla="*/ 891970 w 1454291"/>
                    <a:gd name="connsiteY54" fmla="*/ 890069 h 1495138"/>
                    <a:gd name="connsiteX55" fmla="*/ 910407 w 1454291"/>
                    <a:gd name="connsiteY55" fmla="*/ 886049 h 1495138"/>
                    <a:gd name="connsiteX56" fmla="*/ 944877 w 1454291"/>
                    <a:gd name="connsiteY56" fmla="*/ 886049 h 1495138"/>
                    <a:gd name="connsiteX57" fmla="*/ 952893 w 1454291"/>
                    <a:gd name="connsiteY57" fmla="*/ 884843 h 1495138"/>
                    <a:gd name="connsiteX58" fmla="*/ 954496 w 1454291"/>
                    <a:gd name="connsiteY58" fmla="*/ 883234 h 1495138"/>
                    <a:gd name="connsiteX59" fmla="*/ 955298 w 1454291"/>
                    <a:gd name="connsiteY59" fmla="*/ 880018 h 1495138"/>
                    <a:gd name="connsiteX60" fmla="*/ 955298 w 1454291"/>
                    <a:gd name="connsiteY60" fmla="*/ 867556 h 1495138"/>
                    <a:gd name="connsiteX61" fmla="*/ 955298 w 1454291"/>
                    <a:gd name="connsiteY61" fmla="*/ 644844 h 1495138"/>
                    <a:gd name="connsiteX62" fmla="*/ 954496 w 1454291"/>
                    <a:gd name="connsiteY62" fmla="*/ 628764 h 1495138"/>
                    <a:gd name="connsiteX63" fmla="*/ 952893 w 1454291"/>
                    <a:gd name="connsiteY63" fmla="*/ 627156 h 1495138"/>
                    <a:gd name="connsiteX64" fmla="*/ 948083 w 1454291"/>
                    <a:gd name="connsiteY64" fmla="*/ 625950 h 1495138"/>
                    <a:gd name="connsiteX65" fmla="*/ 925638 w 1454291"/>
                    <a:gd name="connsiteY65" fmla="*/ 626352 h 1495138"/>
                    <a:gd name="connsiteX66" fmla="*/ 915217 w 1454291"/>
                    <a:gd name="connsiteY66" fmla="*/ 626352 h 1495138"/>
                    <a:gd name="connsiteX67" fmla="*/ 875937 w 1454291"/>
                    <a:gd name="connsiteY67" fmla="*/ 584543 h 1495138"/>
                    <a:gd name="connsiteX68" fmla="*/ 916419 w 1454291"/>
                    <a:gd name="connsiteY68" fmla="*/ 541126 h 1495138"/>
                    <a:gd name="connsiteX69" fmla="*/ 922832 w 1454291"/>
                    <a:gd name="connsiteY69" fmla="*/ 541126 h 1495138"/>
                    <a:gd name="connsiteX70" fmla="*/ 990169 w 1454291"/>
                    <a:gd name="connsiteY70" fmla="*/ 539116 h 1495138"/>
                    <a:gd name="connsiteX71" fmla="*/ 272255 w 1454291"/>
                    <a:gd name="connsiteY71" fmla="*/ 539116 h 1495138"/>
                    <a:gd name="connsiteX72" fmla="*/ 287486 w 1454291"/>
                    <a:gd name="connsiteY72" fmla="*/ 540322 h 1495138"/>
                    <a:gd name="connsiteX73" fmla="*/ 323158 w 1454291"/>
                    <a:gd name="connsiteY73" fmla="*/ 578513 h 1495138"/>
                    <a:gd name="connsiteX74" fmla="*/ 323158 w 1454291"/>
                    <a:gd name="connsiteY74" fmla="*/ 584543 h 1495138"/>
                    <a:gd name="connsiteX75" fmla="*/ 323158 w 1454291"/>
                    <a:gd name="connsiteY75" fmla="*/ 731276 h 1495138"/>
                    <a:gd name="connsiteX76" fmla="*/ 322757 w 1454291"/>
                    <a:gd name="connsiteY76" fmla="*/ 731276 h 1495138"/>
                    <a:gd name="connsiteX77" fmla="*/ 322757 w 1454291"/>
                    <a:gd name="connsiteY77" fmla="*/ 865948 h 1495138"/>
                    <a:gd name="connsiteX78" fmla="*/ 323158 w 1454291"/>
                    <a:gd name="connsiteY78" fmla="*/ 880018 h 1495138"/>
                    <a:gd name="connsiteX79" fmla="*/ 328769 w 1454291"/>
                    <a:gd name="connsiteY79" fmla="*/ 886049 h 1495138"/>
                    <a:gd name="connsiteX80" fmla="*/ 344000 w 1454291"/>
                    <a:gd name="connsiteY80" fmla="*/ 886049 h 1495138"/>
                    <a:gd name="connsiteX81" fmla="*/ 366045 w 1454291"/>
                    <a:gd name="connsiteY81" fmla="*/ 886049 h 1495138"/>
                    <a:gd name="connsiteX82" fmla="*/ 405325 w 1454291"/>
                    <a:gd name="connsiteY82" fmla="*/ 917003 h 1495138"/>
                    <a:gd name="connsiteX83" fmla="*/ 371255 w 1454291"/>
                    <a:gd name="connsiteY83" fmla="*/ 971676 h 1495138"/>
                    <a:gd name="connsiteX84" fmla="*/ 358429 w 1454291"/>
                    <a:gd name="connsiteY84" fmla="*/ 972480 h 1495138"/>
                    <a:gd name="connsiteX85" fmla="*/ 197303 w 1454291"/>
                    <a:gd name="connsiteY85" fmla="*/ 972480 h 1495138"/>
                    <a:gd name="connsiteX86" fmla="*/ 186481 w 1454291"/>
                    <a:gd name="connsiteY86" fmla="*/ 971676 h 1495138"/>
                    <a:gd name="connsiteX87" fmla="*/ 149606 w 1454291"/>
                    <a:gd name="connsiteY87" fmla="*/ 935897 h 1495138"/>
                    <a:gd name="connsiteX88" fmla="*/ 174056 w 1454291"/>
                    <a:gd name="connsiteY88" fmla="*/ 890069 h 1495138"/>
                    <a:gd name="connsiteX89" fmla="*/ 192493 w 1454291"/>
                    <a:gd name="connsiteY89" fmla="*/ 886049 h 1495138"/>
                    <a:gd name="connsiteX90" fmla="*/ 226963 w 1454291"/>
                    <a:gd name="connsiteY90" fmla="*/ 886049 h 1495138"/>
                    <a:gd name="connsiteX91" fmla="*/ 234979 w 1454291"/>
                    <a:gd name="connsiteY91" fmla="*/ 884843 h 1495138"/>
                    <a:gd name="connsiteX92" fmla="*/ 236582 w 1454291"/>
                    <a:gd name="connsiteY92" fmla="*/ 883234 h 1495138"/>
                    <a:gd name="connsiteX93" fmla="*/ 237384 w 1454291"/>
                    <a:gd name="connsiteY93" fmla="*/ 880018 h 1495138"/>
                    <a:gd name="connsiteX94" fmla="*/ 237384 w 1454291"/>
                    <a:gd name="connsiteY94" fmla="*/ 867556 h 1495138"/>
                    <a:gd name="connsiteX95" fmla="*/ 237384 w 1454291"/>
                    <a:gd name="connsiteY95" fmla="*/ 644844 h 1495138"/>
                    <a:gd name="connsiteX96" fmla="*/ 236582 w 1454291"/>
                    <a:gd name="connsiteY96" fmla="*/ 628764 h 1495138"/>
                    <a:gd name="connsiteX97" fmla="*/ 234979 w 1454291"/>
                    <a:gd name="connsiteY97" fmla="*/ 627156 h 1495138"/>
                    <a:gd name="connsiteX98" fmla="*/ 230169 w 1454291"/>
                    <a:gd name="connsiteY98" fmla="*/ 625950 h 1495138"/>
                    <a:gd name="connsiteX99" fmla="*/ 207724 w 1454291"/>
                    <a:gd name="connsiteY99" fmla="*/ 626352 h 1495138"/>
                    <a:gd name="connsiteX100" fmla="*/ 197303 w 1454291"/>
                    <a:gd name="connsiteY100" fmla="*/ 626352 h 1495138"/>
                    <a:gd name="connsiteX101" fmla="*/ 158023 w 1454291"/>
                    <a:gd name="connsiteY101" fmla="*/ 584543 h 1495138"/>
                    <a:gd name="connsiteX102" fmla="*/ 198505 w 1454291"/>
                    <a:gd name="connsiteY102" fmla="*/ 541126 h 1495138"/>
                    <a:gd name="connsiteX103" fmla="*/ 204918 w 1454291"/>
                    <a:gd name="connsiteY103" fmla="*/ 541126 h 1495138"/>
                    <a:gd name="connsiteX104" fmla="*/ 272255 w 1454291"/>
                    <a:gd name="connsiteY104" fmla="*/ 539116 h 1495138"/>
                    <a:gd name="connsiteX105" fmla="*/ 477504 w 1454291"/>
                    <a:gd name="connsiteY105" fmla="*/ 0 h 1495138"/>
                    <a:gd name="connsiteX106" fmla="*/ 492735 w 1454291"/>
                    <a:gd name="connsiteY106" fmla="*/ 1206 h 1495138"/>
                    <a:gd name="connsiteX107" fmla="*/ 528407 w 1454291"/>
                    <a:gd name="connsiteY107" fmla="*/ 39397 h 1495138"/>
                    <a:gd name="connsiteX108" fmla="*/ 528407 w 1454291"/>
                    <a:gd name="connsiteY108" fmla="*/ 45427 h 1495138"/>
                    <a:gd name="connsiteX109" fmla="*/ 528407 w 1454291"/>
                    <a:gd name="connsiteY109" fmla="*/ 192159 h 1495138"/>
                    <a:gd name="connsiteX110" fmla="*/ 528006 w 1454291"/>
                    <a:gd name="connsiteY110" fmla="*/ 192159 h 1495138"/>
                    <a:gd name="connsiteX111" fmla="*/ 528006 w 1454291"/>
                    <a:gd name="connsiteY111" fmla="*/ 326832 h 1495138"/>
                    <a:gd name="connsiteX112" fmla="*/ 528407 w 1454291"/>
                    <a:gd name="connsiteY112" fmla="*/ 340902 h 1495138"/>
                    <a:gd name="connsiteX113" fmla="*/ 534018 w 1454291"/>
                    <a:gd name="connsiteY113" fmla="*/ 346932 h 1495138"/>
                    <a:gd name="connsiteX114" fmla="*/ 549249 w 1454291"/>
                    <a:gd name="connsiteY114" fmla="*/ 346932 h 1495138"/>
                    <a:gd name="connsiteX115" fmla="*/ 571294 w 1454291"/>
                    <a:gd name="connsiteY115" fmla="*/ 346932 h 1495138"/>
                    <a:gd name="connsiteX116" fmla="*/ 610574 w 1454291"/>
                    <a:gd name="connsiteY116" fmla="*/ 377887 h 1495138"/>
                    <a:gd name="connsiteX117" fmla="*/ 576504 w 1454291"/>
                    <a:gd name="connsiteY117" fmla="*/ 432560 h 1495138"/>
                    <a:gd name="connsiteX118" fmla="*/ 563678 w 1454291"/>
                    <a:gd name="connsiteY118" fmla="*/ 433364 h 1495138"/>
                    <a:gd name="connsiteX119" fmla="*/ 402552 w 1454291"/>
                    <a:gd name="connsiteY119" fmla="*/ 433364 h 1495138"/>
                    <a:gd name="connsiteX120" fmla="*/ 391730 w 1454291"/>
                    <a:gd name="connsiteY120" fmla="*/ 432560 h 1495138"/>
                    <a:gd name="connsiteX121" fmla="*/ 354855 w 1454291"/>
                    <a:gd name="connsiteY121" fmla="*/ 396781 h 1495138"/>
                    <a:gd name="connsiteX122" fmla="*/ 379305 w 1454291"/>
                    <a:gd name="connsiteY122" fmla="*/ 350952 h 1495138"/>
                    <a:gd name="connsiteX123" fmla="*/ 397742 w 1454291"/>
                    <a:gd name="connsiteY123" fmla="*/ 346932 h 1495138"/>
                    <a:gd name="connsiteX124" fmla="*/ 432212 w 1454291"/>
                    <a:gd name="connsiteY124" fmla="*/ 346932 h 1495138"/>
                    <a:gd name="connsiteX125" fmla="*/ 440228 w 1454291"/>
                    <a:gd name="connsiteY125" fmla="*/ 345726 h 1495138"/>
                    <a:gd name="connsiteX126" fmla="*/ 441831 w 1454291"/>
                    <a:gd name="connsiteY126" fmla="*/ 344118 h 1495138"/>
                    <a:gd name="connsiteX127" fmla="*/ 442633 w 1454291"/>
                    <a:gd name="connsiteY127" fmla="*/ 340902 h 1495138"/>
                    <a:gd name="connsiteX128" fmla="*/ 442633 w 1454291"/>
                    <a:gd name="connsiteY128" fmla="*/ 328440 h 1495138"/>
                    <a:gd name="connsiteX129" fmla="*/ 442633 w 1454291"/>
                    <a:gd name="connsiteY129" fmla="*/ 105728 h 1495138"/>
                    <a:gd name="connsiteX130" fmla="*/ 441831 w 1454291"/>
                    <a:gd name="connsiteY130" fmla="*/ 89648 h 1495138"/>
                    <a:gd name="connsiteX131" fmla="*/ 440228 w 1454291"/>
                    <a:gd name="connsiteY131" fmla="*/ 88040 h 1495138"/>
                    <a:gd name="connsiteX132" fmla="*/ 435418 w 1454291"/>
                    <a:gd name="connsiteY132" fmla="*/ 86834 h 1495138"/>
                    <a:gd name="connsiteX133" fmla="*/ 412973 w 1454291"/>
                    <a:gd name="connsiteY133" fmla="*/ 87236 h 1495138"/>
                    <a:gd name="connsiteX134" fmla="*/ 402552 w 1454291"/>
                    <a:gd name="connsiteY134" fmla="*/ 87236 h 1495138"/>
                    <a:gd name="connsiteX135" fmla="*/ 363272 w 1454291"/>
                    <a:gd name="connsiteY135" fmla="*/ 45427 h 1495138"/>
                    <a:gd name="connsiteX136" fmla="*/ 403754 w 1454291"/>
                    <a:gd name="connsiteY136" fmla="*/ 2010 h 1495138"/>
                    <a:gd name="connsiteX137" fmla="*/ 410167 w 1454291"/>
                    <a:gd name="connsiteY137" fmla="*/ 2010 h 1495138"/>
                    <a:gd name="connsiteX138" fmla="*/ 477504 w 1454291"/>
                    <a:gd name="connsiteY138" fmla="*/ 0 h 1495138"/>
                    <a:gd name="connsiteX139" fmla="*/ 123093 w 1454291"/>
                    <a:gd name="connsiteY139" fmla="*/ 0 h 1495138"/>
                    <a:gd name="connsiteX140" fmla="*/ 138324 w 1454291"/>
                    <a:gd name="connsiteY140" fmla="*/ 1206 h 1495138"/>
                    <a:gd name="connsiteX141" fmla="*/ 173997 w 1454291"/>
                    <a:gd name="connsiteY141" fmla="*/ 39397 h 1495138"/>
                    <a:gd name="connsiteX142" fmla="*/ 173997 w 1454291"/>
                    <a:gd name="connsiteY142" fmla="*/ 45427 h 1495138"/>
                    <a:gd name="connsiteX143" fmla="*/ 173997 w 1454291"/>
                    <a:gd name="connsiteY143" fmla="*/ 192159 h 1495138"/>
                    <a:gd name="connsiteX144" fmla="*/ 173596 w 1454291"/>
                    <a:gd name="connsiteY144" fmla="*/ 192159 h 1495138"/>
                    <a:gd name="connsiteX145" fmla="*/ 173596 w 1454291"/>
                    <a:gd name="connsiteY145" fmla="*/ 326832 h 1495138"/>
                    <a:gd name="connsiteX146" fmla="*/ 173997 w 1454291"/>
                    <a:gd name="connsiteY146" fmla="*/ 340902 h 1495138"/>
                    <a:gd name="connsiteX147" fmla="*/ 179608 w 1454291"/>
                    <a:gd name="connsiteY147" fmla="*/ 346932 h 1495138"/>
                    <a:gd name="connsiteX148" fmla="*/ 194839 w 1454291"/>
                    <a:gd name="connsiteY148" fmla="*/ 346932 h 1495138"/>
                    <a:gd name="connsiteX149" fmla="*/ 216884 w 1454291"/>
                    <a:gd name="connsiteY149" fmla="*/ 346932 h 1495138"/>
                    <a:gd name="connsiteX150" fmla="*/ 256164 w 1454291"/>
                    <a:gd name="connsiteY150" fmla="*/ 377887 h 1495138"/>
                    <a:gd name="connsiteX151" fmla="*/ 222094 w 1454291"/>
                    <a:gd name="connsiteY151" fmla="*/ 432560 h 1495138"/>
                    <a:gd name="connsiteX152" fmla="*/ 209268 w 1454291"/>
                    <a:gd name="connsiteY152" fmla="*/ 433364 h 1495138"/>
                    <a:gd name="connsiteX153" fmla="*/ 48141 w 1454291"/>
                    <a:gd name="connsiteY153" fmla="*/ 433364 h 1495138"/>
                    <a:gd name="connsiteX154" fmla="*/ 37319 w 1454291"/>
                    <a:gd name="connsiteY154" fmla="*/ 432560 h 1495138"/>
                    <a:gd name="connsiteX155" fmla="*/ 445 w 1454291"/>
                    <a:gd name="connsiteY155" fmla="*/ 396781 h 1495138"/>
                    <a:gd name="connsiteX156" fmla="*/ 24894 w 1454291"/>
                    <a:gd name="connsiteY156" fmla="*/ 350952 h 1495138"/>
                    <a:gd name="connsiteX157" fmla="*/ 43332 w 1454291"/>
                    <a:gd name="connsiteY157" fmla="*/ 346932 h 1495138"/>
                    <a:gd name="connsiteX158" fmla="*/ 77801 w 1454291"/>
                    <a:gd name="connsiteY158" fmla="*/ 346932 h 1495138"/>
                    <a:gd name="connsiteX159" fmla="*/ 85818 w 1454291"/>
                    <a:gd name="connsiteY159" fmla="*/ 345726 h 1495138"/>
                    <a:gd name="connsiteX160" fmla="*/ 87421 w 1454291"/>
                    <a:gd name="connsiteY160" fmla="*/ 344118 h 1495138"/>
                    <a:gd name="connsiteX161" fmla="*/ 88223 w 1454291"/>
                    <a:gd name="connsiteY161" fmla="*/ 340902 h 1495138"/>
                    <a:gd name="connsiteX162" fmla="*/ 88223 w 1454291"/>
                    <a:gd name="connsiteY162" fmla="*/ 328440 h 1495138"/>
                    <a:gd name="connsiteX163" fmla="*/ 88223 w 1454291"/>
                    <a:gd name="connsiteY163" fmla="*/ 105728 h 1495138"/>
                    <a:gd name="connsiteX164" fmla="*/ 87421 w 1454291"/>
                    <a:gd name="connsiteY164" fmla="*/ 89648 h 1495138"/>
                    <a:gd name="connsiteX165" fmla="*/ 85818 w 1454291"/>
                    <a:gd name="connsiteY165" fmla="*/ 88040 h 1495138"/>
                    <a:gd name="connsiteX166" fmla="*/ 81008 w 1454291"/>
                    <a:gd name="connsiteY166" fmla="*/ 86834 h 1495138"/>
                    <a:gd name="connsiteX167" fmla="*/ 58562 w 1454291"/>
                    <a:gd name="connsiteY167" fmla="*/ 87236 h 1495138"/>
                    <a:gd name="connsiteX168" fmla="*/ 48141 w 1454291"/>
                    <a:gd name="connsiteY168" fmla="*/ 87236 h 1495138"/>
                    <a:gd name="connsiteX169" fmla="*/ 8862 w 1454291"/>
                    <a:gd name="connsiteY169" fmla="*/ 45427 h 1495138"/>
                    <a:gd name="connsiteX170" fmla="*/ 49344 w 1454291"/>
                    <a:gd name="connsiteY170" fmla="*/ 2010 h 1495138"/>
                    <a:gd name="connsiteX171" fmla="*/ 55757 w 1454291"/>
                    <a:gd name="connsiteY171" fmla="*/ 2010 h 1495138"/>
                    <a:gd name="connsiteX172" fmla="*/ 123093 w 1454291"/>
                    <a:gd name="connsiteY17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578513 h 1495138"/>
                    <a:gd name="connsiteX37" fmla="*/ 1041072 w 1125258"/>
                    <a:gd name="connsiteY37" fmla="*/ 584543 h 1495138"/>
                    <a:gd name="connsiteX38" fmla="*/ 1041072 w 1125258"/>
                    <a:gd name="connsiteY38" fmla="*/ 731276 h 1495138"/>
                    <a:gd name="connsiteX39" fmla="*/ 1040671 w 1125258"/>
                    <a:gd name="connsiteY39" fmla="*/ 731276 h 1495138"/>
                    <a:gd name="connsiteX40" fmla="*/ 1040671 w 1125258"/>
                    <a:gd name="connsiteY40" fmla="*/ 865948 h 1495138"/>
                    <a:gd name="connsiteX41" fmla="*/ 1041072 w 1125258"/>
                    <a:gd name="connsiteY41" fmla="*/ 880018 h 1495138"/>
                    <a:gd name="connsiteX42" fmla="*/ 1046683 w 1125258"/>
                    <a:gd name="connsiteY42" fmla="*/ 886049 h 1495138"/>
                    <a:gd name="connsiteX43" fmla="*/ 1061914 w 1125258"/>
                    <a:gd name="connsiteY43" fmla="*/ 886049 h 1495138"/>
                    <a:gd name="connsiteX44" fmla="*/ 1083959 w 1125258"/>
                    <a:gd name="connsiteY44" fmla="*/ 886049 h 1495138"/>
                    <a:gd name="connsiteX45" fmla="*/ 1123238 w 1125258"/>
                    <a:gd name="connsiteY45" fmla="*/ 917003 h 1495138"/>
                    <a:gd name="connsiteX46" fmla="*/ 1089169 w 1125258"/>
                    <a:gd name="connsiteY46" fmla="*/ 971676 h 1495138"/>
                    <a:gd name="connsiteX47" fmla="*/ 1076343 w 1125258"/>
                    <a:gd name="connsiteY47" fmla="*/ 972480 h 1495138"/>
                    <a:gd name="connsiteX48" fmla="*/ 915217 w 1125258"/>
                    <a:gd name="connsiteY48" fmla="*/ 972480 h 1495138"/>
                    <a:gd name="connsiteX49" fmla="*/ 904395 w 1125258"/>
                    <a:gd name="connsiteY49" fmla="*/ 971676 h 1495138"/>
                    <a:gd name="connsiteX50" fmla="*/ 867520 w 1125258"/>
                    <a:gd name="connsiteY50" fmla="*/ 935897 h 1495138"/>
                    <a:gd name="connsiteX51" fmla="*/ 891970 w 1125258"/>
                    <a:gd name="connsiteY51" fmla="*/ 890069 h 1495138"/>
                    <a:gd name="connsiteX52" fmla="*/ 910407 w 1125258"/>
                    <a:gd name="connsiteY52" fmla="*/ 886049 h 1495138"/>
                    <a:gd name="connsiteX53" fmla="*/ 944877 w 1125258"/>
                    <a:gd name="connsiteY53" fmla="*/ 886049 h 1495138"/>
                    <a:gd name="connsiteX54" fmla="*/ 952893 w 1125258"/>
                    <a:gd name="connsiteY54" fmla="*/ 884843 h 1495138"/>
                    <a:gd name="connsiteX55" fmla="*/ 954496 w 1125258"/>
                    <a:gd name="connsiteY55" fmla="*/ 883234 h 1495138"/>
                    <a:gd name="connsiteX56" fmla="*/ 955298 w 1125258"/>
                    <a:gd name="connsiteY56" fmla="*/ 880018 h 1495138"/>
                    <a:gd name="connsiteX57" fmla="*/ 955298 w 1125258"/>
                    <a:gd name="connsiteY57" fmla="*/ 867556 h 1495138"/>
                    <a:gd name="connsiteX58" fmla="*/ 955298 w 1125258"/>
                    <a:gd name="connsiteY58" fmla="*/ 644844 h 1495138"/>
                    <a:gd name="connsiteX59" fmla="*/ 954496 w 1125258"/>
                    <a:gd name="connsiteY59" fmla="*/ 628764 h 1495138"/>
                    <a:gd name="connsiteX60" fmla="*/ 952893 w 1125258"/>
                    <a:gd name="connsiteY60" fmla="*/ 627156 h 1495138"/>
                    <a:gd name="connsiteX61" fmla="*/ 948083 w 1125258"/>
                    <a:gd name="connsiteY61" fmla="*/ 625950 h 1495138"/>
                    <a:gd name="connsiteX62" fmla="*/ 925638 w 1125258"/>
                    <a:gd name="connsiteY62" fmla="*/ 626352 h 1495138"/>
                    <a:gd name="connsiteX63" fmla="*/ 915217 w 1125258"/>
                    <a:gd name="connsiteY63" fmla="*/ 626352 h 1495138"/>
                    <a:gd name="connsiteX64" fmla="*/ 875937 w 1125258"/>
                    <a:gd name="connsiteY64" fmla="*/ 584543 h 1495138"/>
                    <a:gd name="connsiteX65" fmla="*/ 916419 w 1125258"/>
                    <a:gd name="connsiteY65" fmla="*/ 541126 h 1495138"/>
                    <a:gd name="connsiteX66" fmla="*/ 922832 w 1125258"/>
                    <a:gd name="connsiteY66" fmla="*/ 541126 h 1495138"/>
                    <a:gd name="connsiteX67" fmla="*/ 990169 w 1125258"/>
                    <a:gd name="connsiteY67" fmla="*/ 539116 h 1495138"/>
                    <a:gd name="connsiteX68" fmla="*/ 272255 w 1125258"/>
                    <a:gd name="connsiteY68" fmla="*/ 539116 h 1495138"/>
                    <a:gd name="connsiteX69" fmla="*/ 287486 w 1125258"/>
                    <a:gd name="connsiteY69" fmla="*/ 540322 h 1495138"/>
                    <a:gd name="connsiteX70" fmla="*/ 323158 w 1125258"/>
                    <a:gd name="connsiteY70" fmla="*/ 578513 h 1495138"/>
                    <a:gd name="connsiteX71" fmla="*/ 323158 w 1125258"/>
                    <a:gd name="connsiteY71" fmla="*/ 584543 h 1495138"/>
                    <a:gd name="connsiteX72" fmla="*/ 323158 w 1125258"/>
                    <a:gd name="connsiteY72" fmla="*/ 731276 h 1495138"/>
                    <a:gd name="connsiteX73" fmla="*/ 322757 w 1125258"/>
                    <a:gd name="connsiteY73" fmla="*/ 731276 h 1495138"/>
                    <a:gd name="connsiteX74" fmla="*/ 322757 w 1125258"/>
                    <a:gd name="connsiteY74" fmla="*/ 865948 h 1495138"/>
                    <a:gd name="connsiteX75" fmla="*/ 323158 w 1125258"/>
                    <a:gd name="connsiteY75" fmla="*/ 880018 h 1495138"/>
                    <a:gd name="connsiteX76" fmla="*/ 328769 w 1125258"/>
                    <a:gd name="connsiteY76" fmla="*/ 886049 h 1495138"/>
                    <a:gd name="connsiteX77" fmla="*/ 344000 w 1125258"/>
                    <a:gd name="connsiteY77" fmla="*/ 886049 h 1495138"/>
                    <a:gd name="connsiteX78" fmla="*/ 366045 w 1125258"/>
                    <a:gd name="connsiteY78" fmla="*/ 886049 h 1495138"/>
                    <a:gd name="connsiteX79" fmla="*/ 405325 w 1125258"/>
                    <a:gd name="connsiteY79" fmla="*/ 917003 h 1495138"/>
                    <a:gd name="connsiteX80" fmla="*/ 371255 w 1125258"/>
                    <a:gd name="connsiteY80" fmla="*/ 971676 h 1495138"/>
                    <a:gd name="connsiteX81" fmla="*/ 358429 w 1125258"/>
                    <a:gd name="connsiteY81" fmla="*/ 972480 h 1495138"/>
                    <a:gd name="connsiteX82" fmla="*/ 197303 w 1125258"/>
                    <a:gd name="connsiteY82" fmla="*/ 972480 h 1495138"/>
                    <a:gd name="connsiteX83" fmla="*/ 186481 w 1125258"/>
                    <a:gd name="connsiteY83" fmla="*/ 971676 h 1495138"/>
                    <a:gd name="connsiteX84" fmla="*/ 149606 w 1125258"/>
                    <a:gd name="connsiteY84" fmla="*/ 935897 h 1495138"/>
                    <a:gd name="connsiteX85" fmla="*/ 174056 w 1125258"/>
                    <a:gd name="connsiteY85" fmla="*/ 890069 h 1495138"/>
                    <a:gd name="connsiteX86" fmla="*/ 192493 w 1125258"/>
                    <a:gd name="connsiteY86" fmla="*/ 886049 h 1495138"/>
                    <a:gd name="connsiteX87" fmla="*/ 226963 w 1125258"/>
                    <a:gd name="connsiteY87" fmla="*/ 886049 h 1495138"/>
                    <a:gd name="connsiteX88" fmla="*/ 234979 w 1125258"/>
                    <a:gd name="connsiteY88" fmla="*/ 884843 h 1495138"/>
                    <a:gd name="connsiteX89" fmla="*/ 236582 w 1125258"/>
                    <a:gd name="connsiteY89" fmla="*/ 883234 h 1495138"/>
                    <a:gd name="connsiteX90" fmla="*/ 237384 w 1125258"/>
                    <a:gd name="connsiteY90" fmla="*/ 880018 h 1495138"/>
                    <a:gd name="connsiteX91" fmla="*/ 237384 w 1125258"/>
                    <a:gd name="connsiteY91" fmla="*/ 867556 h 1495138"/>
                    <a:gd name="connsiteX92" fmla="*/ 237384 w 1125258"/>
                    <a:gd name="connsiteY92" fmla="*/ 644844 h 1495138"/>
                    <a:gd name="connsiteX93" fmla="*/ 236582 w 1125258"/>
                    <a:gd name="connsiteY93" fmla="*/ 628764 h 1495138"/>
                    <a:gd name="connsiteX94" fmla="*/ 234979 w 1125258"/>
                    <a:gd name="connsiteY94" fmla="*/ 627156 h 1495138"/>
                    <a:gd name="connsiteX95" fmla="*/ 230169 w 1125258"/>
                    <a:gd name="connsiteY95" fmla="*/ 625950 h 1495138"/>
                    <a:gd name="connsiteX96" fmla="*/ 207724 w 1125258"/>
                    <a:gd name="connsiteY96" fmla="*/ 626352 h 1495138"/>
                    <a:gd name="connsiteX97" fmla="*/ 197303 w 1125258"/>
                    <a:gd name="connsiteY97" fmla="*/ 626352 h 1495138"/>
                    <a:gd name="connsiteX98" fmla="*/ 158023 w 1125258"/>
                    <a:gd name="connsiteY98" fmla="*/ 584543 h 1495138"/>
                    <a:gd name="connsiteX99" fmla="*/ 198505 w 1125258"/>
                    <a:gd name="connsiteY99" fmla="*/ 541126 h 1495138"/>
                    <a:gd name="connsiteX100" fmla="*/ 204918 w 1125258"/>
                    <a:gd name="connsiteY100" fmla="*/ 541126 h 1495138"/>
                    <a:gd name="connsiteX101" fmla="*/ 272255 w 1125258"/>
                    <a:gd name="connsiteY101" fmla="*/ 539116 h 1495138"/>
                    <a:gd name="connsiteX102" fmla="*/ 477504 w 1125258"/>
                    <a:gd name="connsiteY102" fmla="*/ 0 h 1495138"/>
                    <a:gd name="connsiteX103" fmla="*/ 492735 w 1125258"/>
                    <a:gd name="connsiteY103" fmla="*/ 1206 h 1495138"/>
                    <a:gd name="connsiteX104" fmla="*/ 528407 w 1125258"/>
                    <a:gd name="connsiteY104" fmla="*/ 39397 h 1495138"/>
                    <a:gd name="connsiteX105" fmla="*/ 528407 w 1125258"/>
                    <a:gd name="connsiteY105" fmla="*/ 45427 h 1495138"/>
                    <a:gd name="connsiteX106" fmla="*/ 528407 w 1125258"/>
                    <a:gd name="connsiteY106" fmla="*/ 192159 h 1495138"/>
                    <a:gd name="connsiteX107" fmla="*/ 528006 w 1125258"/>
                    <a:gd name="connsiteY107" fmla="*/ 192159 h 1495138"/>
                    <a:gd name="connsiteX108" fmla="*/ 528006 w 1125258"/>
                    <a:gd name="connsiteY108" fmla="*/ 326832 h 1495138"/>
                    <a:gd name="connsiteX109" fmla="*/ 528407 w 1125258"/>
                    <a:gd name="connsiteY109" fmla="*/ 340902 h 1495138"/>
                    <a:gd name="connsiteX110" fmla="*/ 534018 w 1125258"/>
                    <a:gd name="connsiteY110" fmla="*/ 346932 h 1495138"/>
                    <a:gd name="connsiteX111" fmla="*/ 549249 w 1125258"/>
                    <a:gd name="connsiteY111" fmla="*/ 346932 h 1495138"/>
                    <a:gd name="connsiteX112" fmla="*/ 571294 w 1125258"/>
                    <a:gd name="connsiteY112" fmla="*/ 346932 h 1495138"/>
                    <a:gd name="connsiteX113" fmla="*/ 610574 w 1125258"/>
                    <a:gd name="connsiteY113" fmla="*/ 377887 h 1495138"/>
                    <a:gd name="connsiteX114" fmla="*/ 576504 w 1125258"/>
                    <a:gd name="connsiteY114" fmla="*/ 432560 h 1495138"/>
                    <a:gd name="connsiteX115" fmla="*/ 563678 w 1125258"/>
                    <a:gd name="connsiteY115" fmla="*/ 433364 h 1495138"/>
                    <a:gd name="connsiteX116" fmla="*/ 402552 w 1125258"/>
                    <a:gd name="connsiteY116" fmla="*/ 433364 h 1495138"/>
                    <a:gd name="connsiteX117" fmla="*/ 391730 w 1125258"/>
                    <a:gd name="connsiteY117" fmla="*/ 432560 h 1495138"/>
                    <a:gd name="connsiteX118" fmla="*/ 354855 w 1125258"/>
                    <a:gd name="connsiteY118" fmla="*/ 396781 h 1495138"/>
                    <a:gd name="connsiteX119" fmla="*/ 379305 w 1125258"/>
                    <a:gd name="connsiteY119" fmla="*/ 350952 h 1495138"/>
                    <a:gd name="connsiteX120" fmla="*/ 397742 w 1125258"/>
                    <a:gd name="connsiteY120" fmla="*/ 346932 h 1495138"/>
                    <a:gd name="connsiteX121" fmla="*/ 432212 w 1125258"/>
                    <a:gd name="connsiteY121" fmla="*/ 346932 h 1495138"/>
                    <a:gd name="connsiteX122" fmla="*/ 440228 w 1125258"/>
                    <a:gd name="connsiteY122" fmla="*/ 345726 h 1495138"/>
                    <a:gd name="connsiteX123" fmla="*/ 441831 w 1125258"/>
                    <a:gd name="connsiteY123" fmla="*/ 344118 h 1495138"/>
                    <a:gd name="connsiteX124" fmla="*/ 442633 w 1125258"/>
                    <a:gd name="connsiteY124" fmla="*/ 340902 h 1495138"/>
                    <a:gd name="connsiteX125" fmla="*/ 442633 w 1125258"/>
                    <a:gd name="connsiteY125" fmla="*/ 328440 h 1495138"/>
                    <a:gd name="connsiteX126" fmla="*/ 442633 w 1125258"/>
                    <a:gd name="connsiteY126" fmla="*/ 105728 h 1495138"/>
                    <a:gd name="connsiteX127" fmla="*/ 441831 w 1125258"/>
                    <a:gd name="connsiteY127" fmla="*/ 89648 h 1495138"/>
                    <a:gd name="connsiteX128" fmla="*/ 440228 w 1125258"/>
                    <a:gd name="connsiteY128" fmla="*/ 88040 h 1495138"/>
                    <a:gd name="connsiteX129" fmla="*/ 435418 w 1125258"/>
                    <a:gd name="connsiteY129" fmla="*/ 86834 h 1495138"/>
                    <a:gd name="connsiteX130" fmla="*/ 412973 w 1125258"/>
                    <a:gd name="connsiteY130" fmla="*/ 87236 h 1495138"/>
                    <a:gd name="connsiteX131" fmla="*/ 402552 w 1125258"/>
                    <a:gd name="connsiteY131" fmla="*/ 87236 h 1495138"/>
                    <a:gd name="connsiteX132" fmla="*/ 363272 w 1125258"/>
                    <a:gd name="connsiteY132" fmla="*/ 45427 h 1495138"/>
                    <a:gd name="connsiteX133" fmla="*/ 403754 w 1125258"/>
                    <a:gd name="connsiteY133" fmla="*/ 2010 h 1495138"/>
                    <a:gd name="connsiteX134" fmla="*/ 410167 w 1125258"/>
                    <a:gd name="connsiteY134" fmla="*/ 2010 h 1495138"/>
                    <a:gd name="connsiteX135" fmla="*/ 477504 w 1125258"/>
                    <a:gd name="connsiteY135" fmla="*/ 0 h 1495138"/>
                    <a:gd name="connsiteX136" fmla="*/ 123093 w 1125258"/>
                    <a:gd name="connsiteY136" fmla="*/ 0 h 1495138"/>
                    <a:gd name="connsiteX137" fmla="*/ 138324 w 1125258"/>
                    <a:gd name="connsiteY137" fmla="*/ 1206 h 1495138"/>
                    <a:gd name="connsiteX138" fmla="*/ 173997 w 1125258"/>
                    <a:gd name="connsiteY138" fmla="*/ 39397 h 1495138"/>
                    <a:gd name="connsiteX139" fmla="*/ 173997 w 1125258"/>
                    <a:gd name="connsiteY139" fmla="*/ 45427 h 1495138"/>
                    <a:gd name="connsiteX140" fmla="*/ 173997 w 1125258"/>
                    <a:gd name="connsiteY140" fmla="*/ 192159 h 1495138"/>
                    <a:gd name="connsiteX141" fmla="*/ 173596 w 1125258"/>
                    <a:gd name="connsiteY141" fmla="*/ 192159 h 1495138"/>
                    <a:gd name="connsiteX142" fmla="*/ 173596 w 1125258"/>
                    <a:gd name="connsiteY142" fmla="*/ 326832 h 1495138"/>
                    <a:gd name="connsiteX143" fmla="*/ 173997 w 1125258"/>
                    <a:gd name="connsiteY143" fmla="*/ 340902 h 1495138"/>
                    <a:gd name="connsiteX144" fmla="*/ 179608 w 1125258"/>
                    <a:gd name="connsiteY144" fmla="*/ 346932 h 1495138"/>
                    <a:gd name="connsiteX145" fmla="*/ 194839 w 1125258"/>
                    <a:gd name="connsiteY145" fmla="*/ 346932 h 1495138"/>
                    <a:gd name="connsiteX146" fmla="*/ 216884 w 1125258"/>
                    <a:gd name="connsiteY146" fmla="*/ 346932 h 1495138"/>
                    <a:gd name="connsiteX147" fmla="*/ 256164 w 1125258"/>
                    <a:gd name="connsiteY147" fmla="*/ 377887 h 1495138"/>
                    <a:gd name="connsiteX148" fmla="*/ 222094 w 1125258"/>
                    <a:gd name="connsiteY148" fmla="*/ 432560 h 1495138"/>
                    <a:gd name="connsiteX149" fmla="*/ 209268 w 1125258"/>
                    <a:gd name="connsiteY149" fmla="*/ 433364 h 1495138"/>
                    <a:gd name="connsiteX150" fmla="*/ 48141 w 1125258"/>
                    <a:gd name="connsiteY150" fmla="*/ 433364 h 1495138"/>
                    <a:gd name="connsiteX151" fmla="*/ 37319 w 1125258"/>
                    <a:gd name="connsiteY151" fmla="*/ 432560 h 1495138"/>
                    <a:gd name="connsiteX152" fmla="*/ 445 w 1125258"/>
                    <a:gd name="connsiteY152" fmla="*/ 396781 h 1495138"/>
                    <a:gd name="connsiteX153" fmla="*/ 24894 w 1125258"/>
                    <a:gd name="connsiteY153" fmla="*/ 350952 h 1495138"/>
                    <a:gd name="connsiteX154" fmla="*/ 43332 w 1125258"/>
                    <a:gd name="connsiteY154" fmla="*/ 346932 h 1495138"/>
                    <a:gd name="connsiteX155" fmla="*/ 77801 w 1125258"/>
                    <a:gd name="connsiteY155" fmla="*/ 346932 h 1495138"/>
                    <a:gd name="connsiteX156" fmla="*/ 85818 w 1125258"/>
                    <a:gd name="connsiteY156" fmla="*/ 345726 h 1495138"/>
                    <a:gd name="connsiteX157" fmla="*/ 87421 w 1125258"/>
                    <a:gd name="connsiteY157" fmla="*/ 344118 h 1495138"/>
                    <a:gd name="connsiteX158" fmla="*/ 88223 w 1125258"/>
                    <a:gd name="connsiteY158" fmla="*/ 340902 h 1495138"/>
                    <a:gd name="connsiteX159" fmla="*/ 88223 w 1125258"/>
                    <a:gd name="connsiteY159" fmla="*/ 328440 h 1495138"/>
                    <a:gd name="connsiteX160" fmla="*/ 88223 w 1125258"/>
                    <a:gd name="connsiteY160" fmla="*/ 105728 h 1495138"/>
                    <a:gd name="connsiteX161" fmla="*/ 87421 w 1125258"/>
                    <a:gd name="connsiteY161" fmla="*/ 89648 h 1495138"/>
                    <a:gd name="connsiteX162" fmla="*/ 85818 w 1125258"/>
                    <a:gd name="connsiteY162" fmla="*/ 88040 h 1495138"/>
                    <a:gd name="connsiteX163" fmla="*/ 81008 w 1125258"/>
                    <a:gd name="connsiteY163" fmla="*/ 86834 h 1495138"/>
                    <a:gd name="connsiteX164" fmla="*/ 58562 w 1125258"/>
                    <a:gd name="connsiteY164" fmla="*/ 87236 h 1495138"/>
                    <a:gd name="connsiteX165" fmla="*/ 48141 w 1125258"/>
                    <a:gd name="connsiteY165" fmla="*/ 87236 h 1495138"/>
                    <a:gd name="connsiteX166" fmla="*/ 8862 w 1125258"/>
                    <a:gd name="connsiteY166" fmla="*/ 45427 h 1495138"/>
                    <a:gd name="connsiteX167" fmla="*/ 49344 w 1125258"/>
                    <a:gd name="connsiteY167" fmla="*/ 2010 h 1495138"/>
                    <a:gd name="connsiteX168" fmla="*/ 55757 w 1125258"/>
                    <a:gd name="connsiteY168" fmla="*/ 2010 h 1495138"/>
                    <a:gd name="connsiteX169" fmla="*/ 123093 w 1125258"/>
                    <a:gd name="connsiteY169" fmla="*/ 0 h 149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125258" h="1495138">
                      <a:moveTo>
                        <a:pt x="505562" y="1061774"/>
                      </a:moveTo>
                      <a:cubicBezTo>
                        <a:pt x="511173" y="1061774"/>
                        <a:pt x="515983" y="1062176"/>
                        <a:pt x="520793" y="1062980"/>
                      </a:cubicBezTo>
                      <a:cubicBezTo>
                        <a:pt x="538028" y="1064990"/>
                        <a:pt x="555263" y="1081472"/>
                        <a:pt x="556465" y="1101171"/>
                      </a:cubicBezTo>
                      <a:lnTo>
                        <a:pt x="556465" y="1107201"/>
                      </a:lnTo>
                      <a:lnTo>
                        <a:pt x="556465" y="1253934"/>
                      </a:lnTo>
                      <a:lnTo>
                        <a:pt x="556064" y="1253934"/>
                      </a:lnTo>
                      <a:lnTo>
                        <a:pt x="556064" y="1388606"/>
                      </a:lnTo>
                      <a:cubicBezTo>
                        <a:pt x="556064" y="1393028"/>
                        <a:pt x="556064" y="1397852"/>
                        <a:pt x="556465" y="1402676"/>
                      </a:cubicBezTo>
                      <a:cubicBezTo>
                        <a:pt x="556465" y="1406294"/>
                        <a:pt x="558469" y="1408707"/>
                        <a:pt x="562076" y="1408707"/>
                      </a:cubicBezTo>
                      <a:lnTo>
                        <a:pt x="577307" y="1408707"/>
                      </a:lnTo>
                      <a:lnTo>
                        <a:pt x="599352" y="1408707"/>
                      </a:lnTo>
                      <a:cubicBezTo>
                        <a:pt x="617789" y="1409511"/>
                        <a:pt x="633421" y="1421973"/>
                        <a:pt x="638632" y="1439661"/>
                      </a:cubicBezTo>
                      <a:cubicBezTo>
                        <a:pt x="647449" y="1468606"/>
                        <a:pt x="625806" y="1491922"/>
                        <a:pt x="604562" y="1494334"/>
                      </a:cubicBezTo>
                      <a:cubicBezTo>
                        <a:pt x="600154" y="1494334"/>
                        <a:pt x="595745" y="1495138"/>
                        <a:pt x="591736" y="1495138"/>
                      </a:cubicBezTo>
                      <a:lnTo>
                        <a:pt x="430610" y="1495138"/>
                      </a:lnTo>
                      <a:cubicBezTo>
                        <a:pt x="427003" y="1495138"/>
                        <a:pt x="423395" y="1494334"/>
                        <a:pt x="419788" y="1494334"/>
                      </a:cubicBezTo>
                      <a:cubicBezTo>
                        <a:pt x="401351" y="1493128"/>
                        <a:pt x="385318" y="1476646"/>
                        <a:pt x="382913" y="1458555"/>
                      </a:cubicBezTo>
                      <a:cubicBezTo>
                        <a:pt x="380508" y="1442073"/>
                        <a:pt x="387723" y="1421973"/>
                        <a:pt x="407363" y="1412727"/>
                      </a:cubicBezTo>
                      <a:cubicBezTo>
                        <a:pt x="413776" y="1409913"/>
                        <a:pt x="419788" y="1408707"/>
                        <a:pt x="425800" y="1408707"/>
                      </a:cubicBezTo>
                      <a:lnTo>
                        <a:pt x="460270" y="1408707"/>
                      </a:lnTo>
                      <a:cubicBezTo>
                        <a:pt x="462675" y="1408707"/>
                        <a:pt x="465881" y="1408305"/>
                        <a:pt x="468286" y="1407501"/>
                      </a:cubicBezTo>
                      <a:cubicBezTo>
                        <a:pt x="468687" y="1407501"/>
                        <a:pt x="469489" y="1406294"/>
                        <a:pt x="469889" y="1405892"/>
                      </a:cubicBezTo>
                      <a:cubicBezTo>
                        <a:pt x="470691" y="1405088"/>
                        <a:pt x="470691" y="1403882"/>
                        <a:pt x="470691" y="1402676"/>
                      </a:cubicBezTo>
                      <a:lnTo>
                        <a:pt x="470691" y="1390214"/>
                      </a:lnTo>
                      <a:lnTo>
                        <a:pt x="470691" y="1167502"/>
                      </a:lnTo>
                      <a:cubicBezTo>
                        <a:pt x="470691" y="1162276"/>
                        <a:pt x="470691" y="1157050"/>
                        <a:pt x="469889" y="1151422"/>
                      </a:cubicBezTo>
                      <a:cubicBezTo>
                        <a:pt x="469889" y="1151020"/>
                        <a:pt x="468687" y="1149814"/>
                        <a:pt x="468286" y="1149814"/>
                      </a:cubicBezTo>
                      <a:cubicBezTo>
                        <a:pt x="466282" y="1149010"/>
                        <a:pt x="465080" y="1148608"/>
                        <a:pt x="463476" y="1148608"/>
                      </a:cubicBezTo>
                      <a:cubicBezTo>
                        <a:pt x="455861" y="1149010"/>
                        <a:pt x="448646" y="1149010"/>
                        <a:pt x="441031" y="1149010"/>
                      </a:cubicBezTo>
                      <a:lnTo>
                        <a:pt x="430610" y="1149010"/>
                      </a:lnTo>
                      <a:cubicBezTo>
                        <a:pt x="411772" y="1148608"/>
                        <a:pt x="392132" y="1130517"/>
                        <a:pt x="391330" y="1107201"/>
                      </a:cubicBezTo>
                      <a:cubicBezTo>
                        <a:pt x="391330" y="1081472"/>
                        <a:pt x="411772" y="1064186"/>
                        <a:pt x="431812" y="1063784"/>
                      </a:cubicBezTo>
                      <a:lnTo>
                        <a:pt x="438225" y="1063784"/>
                      </a:lnTo>
                      <a:lnTo>
                        <a:pt x="505562" y="1061774"/>
                      </a:lnTo>
                      <a:close/>
                      <a:moveTo>
                        <a:pt x="990169" y="539116"/>
                      </a:moveTo>
                      <a:cubicBezTo>
                        <a:pt x="995780" y="539116"/>
                        <a:pt x="1000590" y="539518"/>
                        <a:pt x="1005400" y="540322"/>
                      </a:cubicBezTo>
                      <a:cubicBezTo>
                        <a:pt x="1022635" y="542332"/>
                        <a:pt x="1039870" y="558814"/>
                        <a:pt x="1041072" y="578513"/>
                      </a:cubicBezTo>
                      <a:lnTo>
                        <a:pt x="1041072" y="584543"/>
                      </a:lnTo>
                      <a:lnTo>
                        <a:pt x="1041072" y="731276"/>
                      </a:lnTo>
                      <a:lnTo>
                        <a:pt x="1040671" y="731276"/>
                      </a:lnTo>
                      <a:lnTo>
                        <a:pt x="1040671" y="865948"/>
                      </a:lnTo>
                      <a:cubicBezTo>
                        <a:pt x="1040671" y="870370"/>
                        <a:pt x="1040671" y="875194"/>
                        <a:pt x="1041072" y="880018"/>
                      </a:cubicBezTo>
                      <a:cubicBezTo>
                        <a:pt x="1041072" y="883636"/>
                        <a:pt x="1043076" y="886049"/>
                        <a:pt x="1046683" y="886049"/>
                      </a:cubicBezTo>
                      <a:lnTo>
                        <a:pt x="1061914" y="886049"/>
                      </a:lnTo>
                      <a:lnTo>
                        <a:pt x="1083959" y="886049"/>
                      </a:lnTo>
                      <a:cubicBezTo>
                        <a:pt x="1102396" y="886853"/>
                        <a:pt x="1118028" y="899315"/>
                        <a:pt x="1123238" y="917003"/>
                      </a:cubicBezTo>
                      <a:cubicBezTo>
                        <a:pt x="1132056" y="945948"/>
                        <a:pt x="1110412" y="969264"/>
                        <a:pt x="1089169" y="971676"/>
                      </a:cubicBezTo>
                      <a:cubicBezTo>
                        <a:pt x="1084760" y="971676"/>
                        <a:pt x="1080351" y="972480"/>
                        <a:pt x="1076343" y="972480"/>
                      </a:cubicBezTo>
                      <a:lnTo>
                        <a:pt x="915217" y="972480"/>
                      </a:lnTo>
                      <a:cubicBezTo>
                        <a:pt x="911610" y="972480"/>
                        <a:pt x="908002" y="971676"/>
                        <a:pt x="904395" y="971676"/>
                      </a:cubicBezTo>
                      <a:cubicBezTo>
                        <a:pt x="885958" y="970470"/>
                        <a:pt x="869925" y="953988"/>
                        <a:pt x="867520" y="935897"/>
                      </a:cubicBezTo>
                      <a:cubicBezTo>
                        <a:pt x="865115" y="919415"/>
                        <a:pt x="872330" y="899315"/>
                        <a:pt x="891970" y="890069"/>
                      </a:cubicBezTo>
                      <a:cubicBezTo>
                        <a:pt x="898383" y="887255"/>
                        <a:pt x="904395" y="886049"/>
                        <a:pt x="910407" y="886049"/>
                      </a:cubicBezTo>
                      <a:lnTo>
                        <a:pt x="944877" y="886049"/>
                      </a:lnTo>
                      <a:cubicBezTo>
                        <a:pt x="947282" y="886049"/>
                        <a:pt x="950488" y="885647"/>
                        <a:pt x="952893" y="884843"/>
                      </a:cubicBezTo>
                      <a:cubicBezTo>
                        <a:pt x="953294" y="884843"/>
                        <a:pt x="954096" y="883636"/>
                        <a:pt x="954496" y="883234"/>
                      </a:cubicBezTo>
                      <a:cubicBezTo>
                        <a:pt x="955298" y="882430"/>
                        <a:pt x="955298" y="881224"/>
                        <a:pt x="955298" y="880018"/>
                      </a:cubicBezTo>
                      <a:lnTo>
                        <a:pt x="955298" y="867556"/>
                      </a:lnTo>
                      <a:lnTo>
                        <a:pt x="955298" y="644844"/>
                      </a:lnTo>
                      <a:cubicBezTo>
                        <a:pt x="955298" y="639618"/>
                        <a:pt x="955298" y="634392"/>
                        <a:pt x="954496" y="628764"/>
                      </a:cubicBezTo>
                      <a:cubicBezTo>
                        <a:pt x="954496" y="628362"/>
                        <a:pt x="953294" y="627156"/>
                        <a:pt x="952893" y="627156"/>
                      </a:cubicBezTo>
                      <a:cubicBezTo>
                        <a:pt x="950889" y="626352"/>
                        <a:pt x="949687" y="625950"/>
                        <a:pt x="948083" y="625950"/>
                      </a:cubicBezTo>
                      <a:cubicBezTo>
                        <a:pt x="940468" y="626352"/>
                        <a:pt x="933253" y="626352"/>
                        <a:pt x="925638" y="626352"/>
                      </a:cubicBezTo>
                      <a:lnTo>
                        <a:pt x="915217" y="626352"/>
                      </a:lnTo>
                      <a:cubicBezTo>
                        <a:pt x="896379" y="625950"/>
                        <a:pt x="876739" y="607859"/>
                        <a:pt x="875937" y="584543"/>
                      </a:cubicBezTo>
                      <a:cubicBezTo>
                        <a:pt x="875937" y="558814"/>
                        <a:pt x="896379" y="541528"/>
                        <a:pt x="916419" y="541126"/>
                      </a:cubicBezTo>
                      <a:lnTo>
                        <a:pt x="922832" y="541126"/>
                      </a:lnTo>
                      <a:lnTo>
                        <a:pt x="990169" y="539116"/>
                      </a:lnTo>
                      <a:close/>
                      <a:moveTo>
                        <a:pt x="272255" y="539116"/>
                      </a:moveTo>
                      <a:cubicBezTo>
                        <a:pt x="277866" y="539116"/>
                        <a:pt x="282676" y="539518"/>
                        <a:pt x="287486" y="540322"/>
                      </a:cubicBezTo>
                      <a:cubicBezTo>
                        <a:pt x="304721" y="542332"/>
                        <a:pt x="321956" y="558814"/>
                        <a:pt x="323158" y="578513"/>
                      </a:cubicBezTo>
                      <a:lnTo>
                        <a:pt x="323158" y="584543"/>
                      </a:lnTo>
                      <a:lnTo>
                        <a:pt x="323158" y="731276"/>
                      </a:lnTo>
                      <a:lnTo>
                        <a:pt x="322757" y="731276"/>
                      </a:lnTo>
                      <a:lnTo>
                        <a:pt x="322757" y="865948"/>
                      </a:lnTo>
                      <a:cubicBezTo>
                        <a:pt x="322757" y="870370"/>
                        <a:pt x="322757" y="875194"/>
                        <a:pt x="323158" y="880018"/>
                      </a:cubicBezTo>
                      <a:cubicBezTo>
                        <a:pt x="323158" y="883636"/>
                        <a:pt x="325162" y="886049"/>
                        <a:pt x="328769" y="886049"/>
                      </a:cubicBezTo>
                      <a:lnTo>
                        <a:pt x="344000" y="886049"/>
                      </a:lnTo>
                      <a:lnTo>
                        <a:pt x="366045" y="886049"/>
                      </a:lnTo>
                      <a:cubicBezTo>
                        <a:pt x="384482" y="886853"/>
                        <a:pt x="400114" y="899315"/>
                        <a:pt x="405325" y="917003"/>
                      </a:cubicBezTo>
                      <a:cubicBezTo>
                        <a:pt x="414142" y="945948"/>
                        <a:pt x="392499" y="969264"/>
                        <a:pt x="371255" y="971676"/>
                      </a:cubicBezTo>
                      <a:cubicBezTo>
                        <a:pt x="366847" y="971676"/>
                        <a:pt x="362438" y="972480"/>
                        <a:pt x="358429" y="972480"/>
                      </a:cubicBezTo>
                      <a:lnTo>
                        <a:pt x="197303" y="972480"/>
                      </a:lnTo>
                      <a:cubicBezTo>
                        <a:pt x="193696" y="972480"/>
                        <a:pt x="190088" y="971676"/>
                        <a:pt x="186481" y="971676"/>
                      </a:cubicBezTo>
                      <a:cubicBezTo>
                        <a:pt x="168044" y="970470"/>
                        <a:pt x="152011" y="953988"/>
                        <a:pt x="149606" y="935897"/>
                      </a:cubicBezTo>
                      <a:cubicBezTo>
                        <a:pt x="147201" y="919415"/>
                        <a:pt x="154416" y="899315"/>
                        <a:pt x="174056" y="890069"/>
                      </a:cubicBezTo>
                      <a:cubicBezTo>
                        <a:pt x="180469" y="887255"/>
                        <a:pt x="186481" y="886049"/>
                        <a:pt x="192493" y="886049"/>
                      </a:cubicBezTo>
                      <a:lnTo>
                        <a:pt x="226963" y="886049"/>
                      </a:lnTo>
                      <a:cubicBezTo>
                        <a:pt x="229368" y="886049"/>
                        <a:pt x="232574" y="885647"/>
                        <a:pt x="234979" y="884843"/>
                      </a:cubicBezTo>
                      <a:cubicBezTo>
                        <a:pt x="235380" y="884843"/>
                        <a:pt x="236182" y="883636"/>
                        <a:pt x="236582" y="883234"/>
                      </a:cubicBezTo>
                      <a:cubicBezTo>
                        <a:pt x="237384" y="882430"/>
                        <a:pt x="237384" y="881224"/>
                        <a:pt x="237384" y="880018"/>
                      </a:cubicBezTo>
                      <a:lnTo>
                        <a:pt x="237384" y="867556"/>
                      </a:lnTo>
                      <a:lnTo>
                        <a:pt x="237384" y="644844"/>
                      </a:lnTo>
                      <a:cubicBezTo>
                        <a:pt x="237384" y="639618"/>
                        <a:pt x="237384" y="634392"/>
                        <a:pt x="236582" y="628764"/>
                      </a:cubicBezTo>
                      <a:cubicBezTo>
                        <a:pt x="236582" y="628362"/>
                        <a:pt x="235380" y="627156"/>
                        <a:pt x="234979" y="627156"/>
                      </a:cubicBezTo>
                      <a:cubicBezTo>
                        <a:pt x="232975" y="626352"/>
                        <a:pt x="231773" y="625950"/>
                        <a:pt x="230169" y="625950"/>
                      </a:cubicBezTo>
                      <a:cubicBezTo>
                        <a:pt x="222554" y="626352"/>
                        <a:pt x="215339" y="626352"/>
                        <a:pt x="207724" y="626352"/>
                      </a:cubicBezTo>
                      <a:lnTo>
                        <a:pt x="197303" y="626352"/>
                      </a:lnTo>
                      <a:cubicBezTo>
                        <a:pt x="178465" y="625950"/>
                        <a:pt x="158825" y="607859"/>
                        <a:pt x="158023" y="584543"/>
                      </a:cubicBezTo>
                      <a:cubicBezTo>
                        <a:pt x="158023" y="558814"/>
                        <a:pt x="178465" y="541528"/>
                        <a:pt x="198505" y="541126"/>
                      </a:cubicBezTo>
                      <a:lnTo>
                        <a:pt x="204918" y="541126"/>
                      </a:lnTo>
                      <a:lnTo>
                        <a:pt x="272255" y="539116"/>
                      </a:lnTo>
                      <a:close/>
                      <a:moveTo>
                        <a:pt x="477504" y="0"/>
                      </a:moveTo>
                      <a:cubicBezTo>
                        <a:pt x="483115" y="0"/>
                        <a:pt x="487925" y="402"/>
                        <a:pt x="492735" y="1206"/>
                      </a:cubicBezTo>
                      <a:cubicBezTo>
                        <a:pt x="509970" y="3216"/>
                        <a:pt x="527205" y="19698"/>
                        <a:pt x="528407" y="39397"/>
                      </a:cubicBezTo>
                      <a:lnTo>
                        <a:pt x="528407" y="45427"/>
                      </a:lnTo>
                      <a:lnTo>
                        <a:pt x="528407" y="192159"/>
                      </a:lnTo>
                      <a:lnTo>
                        <a:pt x="528006" y="192159"/>
                      </a:lnTo>
                      <a:lnTo>
                        <a:pt x="528006" y="326832"/>
                      </a:lnTo>
                      <a:cubicBezTo>
                        <a:pt x="528006" y="331254"/>
                        <a:pt x="528006" y="336078"/>
                        <a:pt x="528407" y="340902"/>
                      </a:cubicBezTo>
                      <a:cubicBezTo>
                        <a:pt x="528407" y="344520"/>
                        <a:pt x="530411" y="346932"/>
                        <a:pt x="534018" y="346932"/>
                      </a:cubicBezTo>
                      <a:lnTo>
                        <a:pt x="549249" y="346932"/>
                      </a:lnTo>
                      <a:lnTo>
                        <a:pt x="571294" y="346932"/>
                      </a:lnTo>
                      <a:cubicBezTo>
                        <a:pt x="589731" y="347736"/>
                        <a:pt x="605363" y="360199"/>
                        <a:pt x="610574" y="377887"/>
                      </a:cubicBezTo>
                      <a:cubicBezTo>
                        <a:pt x="619391" y="406831"/>
                        <a:pt x="597748" y="430148"/>
                        <a:pt x="576504" y="432560"/>
                      </a:cubicBezTo>
                      <a:cubicBezTo>
                        <a:pt x="572096" y="432560"/>
                        <a:pt x="567687" y="433364"/>
                        <a:pt x="563678" y="433364"/>
                      </a:cubicBezTo>
                      <a:lnTo>
                        <a:pt x="402552" y="433364"/>
                      </a:lnTo>
                      <a:cubicBezTo>
                        <a:pt x="398945" y="433364"/>
                        <a:pt x="395337" y="432560"/>
                        <a:pt x="391730" y="432560"/>
                      </a:cubicBezTo>
                      <a:cubicBezTo>
                        <a:pt x="373293" y="431354"/>
                        <a:pt x="357260" y="414872"/>
                        <a:pt x="354855" y="396781"/>
                      </a:cubicBezTo>
                      <a:cubicBezTo>
                        <a:pt x="352450" y="380299"/>
                        <a:pt x="359665" y="360199"/>
                        <a:pt x="379305" y="350952"/>
                      </a:cubicBezTo>
                      <a:cubicBezTo>
                        <a:pt x="385718" y="348138"/>
                        <a:pt x="391730" y="346932"/>
                        <a:pt x="397742" y="346932"/>
                      </a:cubicBezTo>
                      <a:lnTo>
                        <a:pt x="432212" y="346932"/>
                      </a:lnTo>
                      <a:cubicBezTo>
                        <a:pt x="434617" y="346932"/>
                        <a:pt x="437823" y="346530"/>
                        <a:pt x="440228" y="345726"/>
                      </a:cubicBezTo>
                      <a:cubicBezTo>
                        <a:pt x="440629" y="345726"/>
                        <a:pt x="441431" y="344520"/>
                        <a:pt x="441831" y="344118"/>
                      </a:cubicBezTo>
                      <a:cubicBezTo>
                        <a:pt x="442633" y="343314"/>
                        <a:pt x="442633" y="342108"/>
                        <a:pt x="442633" y="340902"/>
                      </a:cubicBezTo>
                      <a:lnTo>
                        <a:pt x="442633" y="328440"/>
                      </a:lnTo>
                      <a:lnTo>
                        <a:pt x="442633" y="105728"/>
                      </a:lnTo>
                      <a:cubicBezTo>
                        <a:pt x="442633" y="100502"/>
                        <a:pt x="442633" y="95276"/>
                        <a:pt x="441831" y="89648"/>
                      </a:cubicBezTo>
                      <a:cubicBezTo>
                        <a:pt x="441831" y="89246"/>
                        <a:pt x="440629" y="88040"/>
                        <a:pt x="440228" y="88040"/>
                      </a:cubicBezTo>
                      <a:cubicBezTo>
                        <a:pt x="438224" y="87236"/>
                        <a:pt x="437022" y="86834"/>
                        <a:pt x="435418" y="86834"/>
                      </a:cubicBezTo>
                      <a:cubicBezTo>
                        <a:pt x="427803" y="87236"/>
                        <a:pt x="420588" y="87236"/>
                        <a:pt x="412973" y="87236"/>
                      </a:cubicBezTo>
                      <a:lnTo>
                        <a:pt x="402552" y="87236"/>
                      </a:lnTo>
                      <a:cubicBezTo>
                        <a:pt x="383714" y="86834"/>
                        <a:pt x="364074" y="68743"/>
                        <a:pt x="363272" y="45427"/>
                      </a:cubicBezTo>
                      <a:cubicBezTo>
                        <a:pt x="363272" y="19698"/>
                        <a:pt x="383714" y="2412"/>
                        <a:pt x="403754" y="2010"/>
                      </a:cubicBezTo>
                      <a:lnTo>
                        <a:pt x="410167" y="2010"/>
                      </a:lnTo>
                      <a:lnTo>
                        <a:pt x="477504" y="0"/>
                      </a:lnTo>
                      <a:close/>
                      <a:moveTo>
                        <a:pt x="123093" y="0"/>
                      </a:moveTo>
                      <a:cubicBezTo>
                        <a:pt x="128705" y="0"/>
                        <a:pt x="133514" y="402"/>
                        <a:pt x="138324" y="1206"/>
                      </a:cubicBezTo>
                      <a:cubicBezTo>
                        <a:pt x="155560" y="3216"/>
                        <a:pt x="172795" y="19698"/>
                        <a:pt x="173997" y="39397"/>
                      </a:cubicBezTo>
                      <a:lnTo>
                        <a:pt x="173997" y="45427"/>
                      </a:lnTo>
                      <a:lnTo>
                        <a:pt x="173997" y="192159"/>
                      </a:lnTo>
                      <a:lnTo>
                        <a:pt x="173596" y="192159"/>
                      </a:lnTo>
                      <a:lnTo>
                        <a:pt x="173596" y="326832"/>
                      </a:lnTo>
                      <a:cubicBezTo>
                        <a:pt x="173596" y="331254"/>
                        <a:pt x="173596" y="336078"/>
                        <a:pt x="173997" y="340902"/>
                      </a:cubicBezTo>
                      <a:cubicBezTo>
                        <a:pt x="173997" y="344520"/>
                        <a:pt x="176001" y="346932"/>
                        <a:pt x="179608" y="346932"/>
                      </a:cubicBezTo>
                      <a:lnTo>
                        <a:pt x="194839" y="346932"/>
                      </a:lnTo>
                      <a:lnTo>
                        <a:pt x="216884" y="346932"/>
                      </a:lnTo>
                      <a:cubicBezTo>
                        <a:pt x="235321" y="347736"/>
                        <a:pt x="250953" y="360199"/>
                        <a:pt x="256164" y="377887"/>
                      </a:cubicBezTo>
                      <a:cubicBezTo>
                        <a:pt x="264981" y="406831"/>
                        <a:pt x="243338" y="430148"/>
                        <a:pt x="222094" y="432560"/>
                      </a:cubicBezTo>
                      <a:cubicBezTo>
                        <a:pt x="217686" y="432560"/>
                        <a:pt x="213277" y="433364"/>
                        <a:pt x="209268" y="433364"/>
                      </a:cubicBezTo>
                      <a:lnTo>
                        <a:pt x="48141" y="433364"/>
                      </a:lnTo>
                      <a:cubicBezTo>
                        <a:pt x="44534" y="433364"/>
                        <a:pt x="40927" y="432560"/>
                        <a:pt x="37319" y="432560"/>
                      </a:cubicBezTo>
                      <a:cubicBezTo>
                        <a:pt x="18882" y="431354"/>
                        <a:pt x="2850" y="414872"/>
                        <a:pt x="445" y="396781"/>
                      </a:cubicBezTo>
                      <a:cubicBezTo>
                        <a:pt x="-1960" y="380299"/>
                        <a:pt x="5254" y="360199"/>
                        <a:pt x="24894" y="350952"/>
                      </a:cubicBezTo>
                      <a:cubicBezTo>
                        <a:pt x="31307" y="348138"/>
                        <a:pt x="37319" y="346932"/>
                        <a:pt x="43332" y="346932"/>
                      </a:cubicBezTo>
                      <a:lnTo>
                        <a:pt x="77801" y="346932"/>
                      </a:lnTo>
                      <a:cubicBezTo>
                        <a:pt x="80206" y="346932"/>
                        <a:pt x="83413" y="346530"/>
                        <a:pt x="85818" y="345726"/>
                      </a:cubicBezTo>
                      <a:cubicBezTo>
                        <a:pt x="86219" y="345726"/>
                        <a:pt x="87020" y="344520"/>
                        <a:pt x="87421" y="344118"/>
                      </a:cubicBezTo>
                      <a:cubicBezTo>
                        <a:pt x="88223" y="343314"/>
                        <a:pt x="88223" y="342108"/>
                        <a:pt x="88223" y="340902"/>
                      </a:cubicBezTo>
                      <a:lnTo>
                        <a:pt x="88223" y="328440"/>
                      </a:lnTo>
                      <a:lnTo>
                        <a:pt x="88223" y="105728"/>
                      </a:lnTo>
                      <a:cubicBezTo>
                        <a:pt x="88223" y="100502"/>
                        <a:pt x="88223" y="95276"/>
                        <a:pt x="87421" y="89648"/>
                      </a:cubicBezTo>
                      <a:cubicBezTo>
                        <a:pt x="87421" y="89246"/>
                        <a:pt x="86219" y="88040"/>
                        <a:pt x="85818" y="88040"/>
                      </a:cubicBezTo>
                      <a:cubicBezTo>
                        <a:pt x="83814" y="87236"/>
                        <a:pt x="82611" y="86834"/>
                        <a:pt x="81008" y="86834"/>
                      </a:cubicBezTo>
                      <a:cubicBezTo>
                        <a:pt x="73393" y="87236"/>
                        <a:pt x="66178" y="87236"/>
                        <a:pt x="58562" y="87236"/>
                      </a:cubicBezTo>
                      <a:lnTo>
                        <a:pt x="48141" y="87236"/>
                      </a:lnTo>
                      <a:cubicBezTo>
                        <a:pt x="29303" y="86834"/>
                        <a:pt x="9663" y="68743"/>
                        <a:pt x="8862" y="45427"/>
                      </a:cubicBezTo>
                      <a:cubicBezTo>
                        <a:pt x="8862" y="19698"/>
                        <a:pt x="29303" y="2412"/>
                        <a:pt x="49344" y="2010"/>
                      </a:cubicBezTo>
                      <a:lnTo>
                        <a:pt x="55757" y="2010"/>
                      </a:lnTo>
                      <a:lnTo>
                        <a:pt x="123093" y="0"/>
                      </a:lnTo>
                      <a:close/>
                    </a:path>
                  </a:pathLst>
                </a:custGeom>
                <a:solidFill>
                  <a:schemeClr val="bg1"/>
                </a:solidFill>
                <a:ln>
                  <a:noFill/>
                </a:ln>
                <a:effectLst/>
                <a:extLst/>
              </p:spPr>
              <p:txBody>
                <a:bodyPr wrap="square" anchor="ctr">
                  <a:noAutofit/>
                </a:bodyPr>
                <a:lstStyle/>
                <a:p>
                  <a:pPr algn="ctr"/>
                  <a:endParaRPr lang="en-US"/>
                </a:p>
              </p:txBody>
            </p:sp>
            <p:sp>
              <p:nvSpPr>
                <p:cNvPr id="320" name="Freeform 366">
                  <a:extLst>
                    <a:ext uri="{FF2B5EF4-FFF2-40B4-BE49-F238E27FC236}">
                      <a16:creationId xmlns:a16="http://schemas.microsoft.com/office/drawing/2014/main" id="{5B598EB2-B5FB-D045-9B67-2DA12006D601}"/>
                    </a:ext>
                  </a:extLst>
                </p:cNvPr>
                <p:cNvSpPr>
                  <a:spLocks noChangeArrowheads="1"/>
                </p:cNvSpPr>
                <p:nvPr/>
              </p:nvSpPr>
              <p:spPr bwMode="auto">
                <a:xfrm>
                  <a:off x="1449532" y="3898533"/>
                  <a:ext cx="96442" cy="403553"/>
                </a:xfrm>
                <a:custGeom>
                  <a:avLst/>
                  <a:gdLst>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287954 w 1490380"/>
                    <a:gd name="connsiteY66" fmla="*/ 541126 h 1495138"/>
                    <a:gd name="connsiteX67" fmla="*/ 1355291 w 1490380"/>
                    <a:gd name="connsiteY67" fmla="*/ 539116 h 1495138"/>
                    <a:gd name="connsiteX68" fmla="*/ 990169 w 1490380"/>
                    <a:gd name="connsiteY68" fmla="*/ 539116 h 1495138"/>
                    <a:gd name="connsiteX69" fmla="*/ 1005400 w 1490380"/>
                    <a:gd name="connsiteY69" fmla="*/ 540322 h 1495138"/>
                    <a:gd name="connsiteX70" fmla="*/ 1041072 w 1490380"/>
                    <a:gd name="connsiteY70" fmla="*/ 578513 h 1495138"/>
                    <a:gd name="connsiteX71" fmla="*/ 1041072 w 1490380"/>
                    <a:gd name="connsiteY71" fmla="*/ 584543 h 1495138"/>
                    <a:gd name="connsiteX72" fmla="*/ 1041072 w 1490380"/>
                    <a:gd name="connsiteY72" fmla="*/ 731276 h 1495138"/>
                    <a:gd name="connsiteX73" fmla="*/ 1040671 w 1490380"/>
                    <a:gd name="connsiteY73" fmla="*/ 731276 h 1495138"/>
                    <a:gd name="connsiteX74" fmla="*/ 1040671 w 1490380"/>
                    <a:gd name="connsiteY74" fmla="*/ 865948 h 1495138"/>
                    <a:gd name="connsiteX75" fmla="*/ 1041072 w 1490380"/>
                    <a:gd name="connsiteY75" fmla="*/ 880018 h 1495138"/>
                    <a:gd name="connsiteX76" fmla="*/ 1046683 w 1490380"/>
                    <a:gd name="connsiteY76" fmla="*/ 886049 h 1495138"/>
                    <a:gd name="connsiteX77" fmla="*/ 1061914 w 1490380"/>
                    <a:gd name="connsiteY77" fmla="*/ 886049 h 1495138"/>
                    <a:gd name="connsiteX78" fmla="*/ 1083959 w 1490380"/>
                    <a:gd name="connsiteY78" fmla="*/ 886049 h 1495138"/>
                    <a:gd name="connsiteX79" fmla="*/ 1123238 w 1490380"/>
                    <a:gd name="connsiteY79" fmla="*/ 917003 h 1495138"/>
                    <a:gd name="connsiteX80" fmla="*/ 1089169 w 1490380"/>
                    <a:gd name="connsiteY80" fmla="*/ 971676 h 1495138"/>
                    <a:gd name="connsiteX81" fmla="*/ 1076343 w 1490380"/>
                    <a:gd name="connsiteY81" fmla="*/ 972480 h 1495138"/>
                    <a:gd name="connsiteX82" fmla="*/ 915217 w 1490380"/>
                    <a:gd name="connsiteY82" fmla="*/ 972480 h 1495138"/>
                    <a:gd name="connsiteX83" fmla="*/ 904395 w 1490380"/>
                    <a:gd name="connsiteY83" fmla="*/ 971676 h 1495138"/>
                    <a:gd name="connsiteX84" fmla="*/ 867520 w 1490380"/>
                    <a:gd name="connsiteY84" fmla="*/ 935897 h 1495138"/>
                    <a:gd name="connsiteX85" fmla="*/ 891970 w 1490380"/>
                    <a:gd name="connsiteY85" fmla="*/ 890069 h 1495138"/>
                    <a:gd name="connsiteX86" fmla="*/ 910407 w 1490380"/>
                    <a:gd name="connsiteY86" fmla="*/ 886049 h 1495138"/>
                    <a:gd name="connsiteX87" fmla="*/ 944877 w 1490380"/>
                    <a:gd name="connsiteY87" fmla="*/ 886049 h 1495138"/>
                    <a:gd name="connsiteX88" fmla="*/ 952893 w 1490380"/>
                    <a:gd name="connsiteY88" fmla="*/ 884843 h 1495138"/>
                    <a:gd name="connsiteX89" fmla="*/ 954496 w 1490380"/>
                    <a:gd name="connsiteY89" fmla="*/ 883234 h 1495138"/>
                    <a:gd name="connsiteX90" fmla="*/ 955298 w 1490380"/>
                    <a:gd name="connsiteY90" fmla="*/ 880018 h 1495138"/>
                    <a:gd name="connsiteX91" fmla="*/ 955298 w 1490380"/>
                    <a:gd name="connsiteY91" fmla="*/ 867556 h 1495138"/>
                    <a:gd name="connsiteX92" fmla="*/ 955298 w 1490380"/>
                    <a:gd name="connsiteY92" fmla="*/ 644844 h 1495138"/>
                    <a:gd name="connsiteX93" fmla="*/ 954496 w 1490380"/>
                    <a:gd name="connsiteY93" fmla="*/ 628764 h 1495138"/>
                    <a:gd name="connsiteX94" fmla="*/ 952893 w 1490380"/>
                    <a:gd name="connsiteY94" fmla="*/ 627156 h 1495138"/>
                    <a:gd name="connsiteX95" fmla="*/ 948083 w 1490380"/>
                    <a:gd name="connsiteY95" fmla="*/ 625950 h 1495138"/>
                    <a:gd name="connsiteX96" fmla="*/ 925638 w 1490380"/>
                    <a:gd name="connsiteY96" fmla="*/ 626352 h 1495138"/>
                    <a:gd name="connsiteX97" fmla="*/ 915217 w 1490380"/>
                    <a:gd name="connsiteY97" fmla="*/ 626352 h 1495138"/>
                    <a:gd name="connsiteX98" fmla="*/ 875937 w 1490380"/>
                    <a:gd name="connsiteY98" fmla="*/ 584543 h 1495138"/>
                    <a:gd name="connsiteX99" fmla="*/ 916419 w 1490380"/>
                    <a:gd name="connsiteY99" fmla="*/ 541126 h 1495138"/>
                    <a:gd name="connsiteX100" fmla="*/ 922832 w 1490380"/>
                    <a:gd name="connsiteY100" fmla="*/ 541126 h 1495138"/>
                    <a:gd name="connsiteX101" fmla="*/ 990169 w 1490380"/>
                    <a:gd name="connsiteY101" fmla="*/ 539116 h 1495138"/>
                    <a:gd name="connsiteX102" fmla="*/ 272255 w 1490380"/>
                    <a:gd name="connsiteY102" fmla="*/ 539116 h 1495138"/>
                    <a:gd name="connsiteX103" fmla="*/ 287486 w 1490380"/>
                    <a:gd name="connsiteY103" fmla="*/ 540322 h 1495138"/>
                    <a:gd name="connsiteX104" fmla="*/ 323158 w 1490380"/>
                    <a:gd name="connsiteY104" fmla="*/ 578513 h 1495138"/>
                    <a:gd name="connsiteX105" fmla="*/ 323158 w 1490380"/>
                    <a:gd name="connsiteY105" fmla="*/ 584543 h 1495138"/>
                    <a:gd name="connsiteX106" fmla="*/ 323158 w 1490380"/>
                    <a:gd name="connsiteY106" fmla="*/ 731276 h 1495138"/>
                    <a:gd name="connsiteX107" fmla="*/ 322757 w 1490380"/>
                    <a:gd name="connsiteY107" fmla="*/ 731276 h 1495138"/>
                    <a:gd name="connsiteX108" fmla="*/ 322757 w 1490380"/>
                    <a:gd name="connsiteY108" fmla="*/ 865948 h 1495138"/>
                    <a:gd name="connsiteX109" fmla="*/ 323158 w 1490380"/>
                    <a:gd name="connsiteY109" fmla="*/ 880018 h 1495138"/>
                    <a:gd name="connsiteX110" fmla="*/ 328769 w 1490380"/>
                    <a:gd name="connsiteY110" fmla="*/ 886049 h 1495138"/>
                    <a:gd name="connsiteX111" fmla="*/ 344000 w 1490380"/>
                    <a:gd name="connsiteY111" fmla="*/ 886049 h 1495138"/>
                    <a:gd name="connsiteX112" fmla="*/ 366045 w 1490380"/>
                    <a:gd name="connsiteY112" fmla="*/ 886049 h 1495138"/>
                    <a:gd name="connsiteX113" fmla="*/ 405325 w 1490380"/>
                    <a:gd name="connsiteY113" fmla="*/ 917003 h 1495138"/>
                    <a:gd name="connsiteX114" fmla="*/ 371255 w 1490380"/>
                    <a:gd name="connsiteY114" fmla="*/ 971676 h 1495138"/>
                    <a:gd name="connsiteX115" fmla="*/ 358429 w 1490380"/>
                    <a:gd name="connsiteY115" fmla="*/ 972480 h 1495138"/>
                    <a:gd name="connsiteX116" fmla="*/ 197303 w 1490380"/>
                    <a:gd name="connsiteY116" fmla="*/ 972480 h 1495138"/>
                    <a:gd name="connsiteX117" fmla="*/ 186481 w 1490380"/>
                    <a:gd name="connsiteY117" fmla="*/ 971676 h 1495138"/>
                    <a:gd name="connsiteX118" fmla="*/ 149606 w 1490380"/>
                    <a:gd name="connsiteY118" fmla="*/ 935897 h 1495138"/>
                    <a:gd name="connsiteX119" fmla="*/ 174056 w 1490380"/>
                    <a:gd name="connsiteY119" fmla="*/ 890069 h 1495138"/>
                    <a:gd name="connsiteX120" fmla="*/ 192493 w 1490380"/>
                    <a:gd name="connsiteY120" fmla="*/ 886049 h 1495138"/>
                    <a:gd name="connsiteX121" fmla="*/ 226963 w 1490380"/>
                    <a:gd name="connsiteY121" fmla="*/ 886049 h 1495138"/>
                    <a:gd name="connsiteX122" fmla="*/ 234979 w 1490380"/>
                    <a:gd name="connsiteY122" fmla="*/ 884843 h 1495138"/>
                    <a:gd name="connsiteX123" fmla="*/ 236582 w 1490380"/>
                    <a:gd name="connsiteY123" fmla="*/ 883234 h 1495138"/>
                    <a:gd name="connsiteX124" fmla="*/ 237384 w 1490380"/>
                    <a:gd name="connsiteY124" fmla="*/ 880018 h 1495138"/>
                    <a:gd name="connsiteX125" fmla="*/ 237384 w 1490380"/>
                    <a:gd name="connsiteY125" fmla="*/ 867556 h 1495138"/>
                    <a:gd name="connsiteX126" fmla="*/ 237384 w 1490380"/>
                    <a:gd name="connsiteY126" fmla="*/ 644844 h 1495138"/>
                    <a:gd name="connsiteX127" fmla="*/ 236582 w 1490380"/>
                    <a:gd name="connsiteY127" fmla="*/ 628764 h 1495138"/>
                    <a:gd name="connsiteX128" fmla="*/ 234979 w 1490380"/>
                    <a:gd name="connsiteY128" fmla="*/ 627156 h 1495138"/>
                    <a:gd name="connsiteX129" fmla="*/ 230169 w 1490380"/>
                    <a:gd name="connsiteY129" fmla="*/ 625950 h 1495138"/>
                    <a:gd name="connsiteX130" fmla="*/ 207724 w 1490380"/>
                    <a:gd name="connsiteY130" fmla="*/ 626352 h 1495138"/>
                    <a:gd name="connsiteX131" fmla="*/ 197303 w 1490380"/>
                    <a:gd name="connsiteY131" fmla="*/ 626352 h 1495138"/>
                    <a:gd name="connsiteX132" fmla="*/ 158023 w 1490380"/>
                    <a:gd name="connsiteY132" fmla="*/ 584543 h 1495138"/>
                    <a:gd name="connsiteX133" fmla="*/ 198505 w 1490380"/>
                    <a:gd name="connsiteY133" fmla="*/ 541126 h 1495138"/>
                    <a:gd name="connsiteX134" fmla="*/ 204918 w 1490380"/>
                    <a:gd name="connsiteY134" fmla="*/ 541126 h 1495138"/>
                    <a:gd name="connsiteX135" fmla="*/ 272255 w 1490380"/>
                    <a:gd name="connsiteY135" fmla="*/ 539116 h 1495138"/>
                    <a:gd name="connsiteX136" fmla="*/ 477504 w 1490380"/>
                    <a:gd name="connsiteY136" fmla="*/ 0 h 1495138"/>
                    <a:gd name="connsiteX137" fmla="*/ 492735 w 1490380"/>
                    <a:gd name="connsiteY137" fmla="*/ 1206 h 1495138"/>
                    <a:gd name="connsiteX138" fmla="*/ 528407 w 1490380"/>
                    <a:gd name="connsiteY138" fmla="*/ 39397 h 1495138"/>
                    <a:gd name="connsiteX139" fmla="*/ 528407 w 1490380"/>
                    <a:gd name="connsiteY139" fmla="*/ 45427 h 1495138"/>
                    <a:gd name="connsiteX140" fmla="*/ 528407 w 1490380"/>
                    <a:gd name="connsiteY140" fmla="*/ 192159 h 1495138"/>
                    <a:gd name="connsiteX141" fmla="*/ 528006 w 1490380"/>
                    <a:gd name="connsiteY141" fmla="*/ 192159 h 1495138"/>
                    <a:gd name="connsiteX142" fmla="*/ 528006 w 1490380"/>
                    <a:gd name="connsiteY142" fmla="*/ 326832 h 1495138"/>
                    <a:gd name="connsiteX143" fmla="*/ 528407 w 1490380"/>
                    <a:gd name="connsiteY143" fmla="*/ 340902 h 1495138"/>
                    <a:gd name="connsiteX144" fmla="*/ 534018 w 1490380"/>
                    <a:gd name="connsiteY144" fmla="*/ 346932 h 1495138"/>
                    <a:gd name="connsiteX145" fmla="*/ 549249 w 1490380"/>
                    <a:gd name="connsiteY145" fmla="*/ 346932 h 1495138"/>
                    <a:gd name="connsiteX146" fmla="*/ 571294 w 1490380"/>
                    <a:gd name="connsiteY146" fmla="*/ 346932 h 1495138"/>
                    <a:gd name="connsiteX147" fmla="*/ 610574 w 1490380"/>
                    <a:gd name="connsiteY147" fmla="*/ 377887 h 1495138"/>
                    <a:gd name="connsiteX148" fmla="*/ 576504 w 1490380"/>
                    <a:gd name="connsiteY148" fmla="*/ 432560 h 1495138"/>
                    <a:gd name="connsiteX149" fmla="*/ 563678 w 1490380"/>
                    <a:gd name="connsiteY149" fmla="*/ 433364 h 1495138"/>
                    <a:gd name="connsiteX150" fmla="*/ 402552 w 1490380"/>
                    <a:gd name="connsiteY150" fmla="*/ 433364 h 1495138"/>
                    <a:gd name="connsiteX151" fmla="*/ 391730 w 1490380"/>
                    <a:gd name="connsiteY151" fmla="*/ 432560 h 1495138"/>
                    <a:gd name="connsiteX152" fmla="*/ 354855 w 1490380"/>
                    <a:gd name="connsiteY152" fmla="*/ 396781 h 1495138"/>
                    <a:gd name="connsiteX153" fmla="*/ 379305 w 1490380"/>
                    <a:gd name="connsiteY153" fmla="*/ 350952 h 1495138"/>
                    <a:gd name="connsiteX154" fmla="*/ 397742 w 1490380"/>
                    <a:gd name="connsiteY154" fmla="*/ 346932 h 1495138"/>
                    <a:gd name="connsiteX155" fmla="*/ 432212 w 1490380"/>
                    <a:gd name="connsiteY155" fmla="*/ 346932 h 1495138"/>
                    <a:gd name="connsiteX156" fmla="*/ 440228 w 1490380"/>
                    <a:gd name="connsiteY156" fmla="*/ 345726 h 1495138"/>
                    <a:gd name="connsiteX157" fmla="*/ 441831 w 1490380"/>
                    <a:gd name="connsiteY157" fmla="*/ 344118 h 1495138"/>
                    <a:gd name="connsiteX158" fmla="*/ 442633 w 1490380"/>
                    <a:gd name="connsiteY158" fmla="*/ 340902 h 1495138"/>
                    <a:gd name="connsiteX159" fmla="*/ 442633 w 1490380"/>
                    <a:gd name="connsiteY159" fmla="*/ 328440 h 1495138"/>
                    <a:gd name="connsiteX160" fmla="*/ 442633 w 1490380"/>
                    <a:gd name="connsiteY160" fmla="*/ 105728 h 1495138"/>
                    <a:gd name="connsiteX161" fmla="*/ 441831 w 1490380"/>
                    <a:gd name="connsiteY161" fmla="*/ 89648 h 1495138"/>
                    <a:gd name="connsiteX162" fmla="*/ 440228 w 1490380"/>
                    <a:gd name="connsiteY162" fmla="*/ 88040 h 1495138"/>
                    <a:gd name="connsiteX163" fmla="*/ 435418 w 1490380"/>
                    <a:gd name="connsiteY163" fmla="*/ 86834 h 1495138"/>
                    <a:gd name="connsiteX164" fmla="*/ 412973 w 1490380"/>
                    <a:gd name="connsiteY164" fmla="*/ 87236 h 1495138"/>
                    <a:gd name="connsiteX165" fmla="*/ 402552 w 1490380"/>
                    <a:gd name="connsiteY165" fmla="*/ 87236 h 1495138"/>
                    <a:gd name="connsiteX166" fmla="*/ 363272 w 1490380"/>
                    <a:gd name="connsiteY166" fmla="*/ 45427 h 1495138"/>
                    <a:gd name="connsiteX167" fmla="*/ 403754 w 1490380"/>
                    <a:gd name="connsiteY167" fmla="*/ 2010 h 1495138"/>
                    <a:gd name="connsiteX168" fmla="*/ 410167 w 1490380"/>
                    <a:gd name="connsiteY168" fmla="*/ 2010 h 1495138"/>
                    <a:gd name="connsiteX169" fmla="*/ 477504 w 1490380"/>
                    <a:gd name="connsiteY169" fmla="*/ 0 h 1495138"/>
                    <a:gd name="connsiteX170" fmla="*/ 123093 w 1490380"/>
                    <a:gd name="connsiteY170" fmla="*/ 0 h 1495138"/>
                    <a:gd name="connsiteX171" fmla="*/ 138324 w 1490380"/>
                    <a:gd name="connsiteY171" fmla="*/ 1206 h 1495138"/>
                    <a:gd name="connsiteX172" fmla="*/ 173997 w 1490380"/>
                    <a:gd name="connsiteY172" fmla="*/ 39397 h 1495138"/>
                    <a:gd name="connsiteX173" fmla="*/ 173997 w 1490380"/>
                    <a:gd name="connsiteY173" fmla="*/ 45427 h 1495138"/>
                    <a:gd name="connsiteX174" fmla="*/ 173997 w 1490380"/>
                    <a:gd name="connsiteY174" fmla="*/ 192159 h 1495138"/>
                    <a:gd name="connsiteX175" fmla="*/ 173596 w 1490380"/>
                    <a:gd name="connsiteY175" fmla="*/ 192159 h 1495138"/>
                    <a:gd name="connsiteX176" fmla="*/ 173596 w 1490380"/>
                    <a:gd name="connsiteY176" fmla="*/ 326832 h 1495138"/>
                    <a:gd name="connsiteX177" fmla="*/ 173997 w 1490380"/>
                    <a:gd name="connsiteY177" fmla="*/ 340902 h 1495138"/>
                    <a:gd name="connsiteX178" fmla="*/ 179608 w 1490380"/>
                    <a:gd name="connsiteY178" fmla="*/ 346932 h 1495138"/>
                    <a:gd name="connsiteX179" fmla="*/ 194839 w 1490380"/>
                    <a:gd name="connsiteY179" fmla="*/ 346932 h 1495138"/>
                    <a:gd name="connsiteX180" fmla="*/ 216884 w 1490380"/>
                    <a:gd name="connsiteY180" fmla="*/ 346932 h 1495138"/>
                    <a:gd name="connsiteX181" fmla="*/ 256164 w 1490380"/>
                    <a:gd name="connsiteY181" fmla="*/ 377887 h 1495138"/>
                    <a:gd name="connsiteX182" fmla="*/ 222094 w 1490380"/>
                    <a:gd name="connsiteY182" fmla="*/ 432560 h 1495138"/>
                    <a:gd name="connsiteX183" fmla="*/ 209268 w 1490380"/>
                    <a:gd name="connsiteY183" fmla="*/ 433364 h 1495138"/>
                    <a:gd name="connsiteX184" fmla="*/ 48141 w 1490380"/>
                    <a:gd name="connsiteY184" fmla="*/ 433364 h 1495138"/>
                    <a:gd name="connsiteX185" fmla="*/ 37319 w 1490380"/>
                    <a:gd name="connsiteY185" fmla="*/ 432560 h 1495138"/>
                    <a:gd name="connsiteX186" fmla="*/ 445 w 1490380"/>
                    <a:gd name="connsiteY186" fmla="*/ 396781 h 1495138"/>
                    <a:gd name="connsiteX187" fmla="*/ 24894 w 1490380"/>
                    <a:gd name="connsiteY187" fmla="*/ 350952 h 1495138"/>
                    <a:gd name="connsiteX188" fmla="*/ 43332 w 1490380"/>
                    <a:gd name="connsiteY188" fmla="*/ 346932 h 1495138"/>
                    <a:gd name="connsiteX189" fmla="*/ 77801 w 1490380"/>
                    <a:gd name="connsiteY189" fmla="*/ 346932 h 1495138"/>
                    <a:gd name="connsiteX190" fmla="*/ 85818 w 1490380"/>
                    <a:gd name="connsiteY190" fmla="*/ 345726 h 1495138"/>
                    <a:gd name="connsiteX191" fmla="*/ 87421 w 1490380"/>
                    <a:gd name="connsiteY191" fmla="*/ 344118 h 1495138"/>
                    <a:gd name="connsiteX192" fmla="*/ 88223 w 1490380"/>
                    <a:gd name="connsiteY192" fmla="*/ 340902 h 1495138"/>
                    <a:gd name="connsiteX193" fmla="*/ 88223 w 1490380"/>
                    <a:gd name="connsiteY193" fmla="*/ 328440 h 1495138"/>
                    <a:gd name="connsiteX194" fmla="*/ 88223 w 1490380"/>
                    <a:gd name="connsiteY194" fmla="*/ 105728 h 1495138"/>
                    <a:gd name="connsiteX195" fmla="*/ 87421 w 1490380"/>
                    <a:gd name="connsiteY195" fmla="*/ 89648 h 1495138"/>
                    <a:gd name="connsiteX196" fmla="*/ 85818 w 1490380"/>
                    <a:gd name="connsiteY196" fmla="*/ 88040 h 1495138"/>
                    <a:gd name="connsiteX197" fmla="*/ 81008 w 1490380"/>
                    <a:gd name="connsiteY197" fmla="*/ 86834 h 1495138"/>
                    <a:gd name="connsiteX198" fmla="*/ 58562 w 1490380"/>
                    <a:gd name="connsiteY198" fmla="*/ 87236 h 1495138"/>
                    <a:gd name="connsiteX199" fmla="*/ 48141 w 1490380"/>
                    <a:gd name="connsiteY199" fmla="*/ 87236 h 1495138"/>
                    <a:gd name="connsiteX200" fmla="*/ 8862 w 1490380"/>
                    <a:gd name="connsiteY200" fmla="*/ 45427 h 1495138"/>
                    <a:gd name="connsiteX201" fmla="*/ 49344 w 1490380"/>
                    <a:gd name="connsiteY201" fmla="*/ 2010 h 1495138"/>
                    <a:gd name="connsiteX202" fmla="*/ 55757 w 1490380"/>
                    <a:gd name="connsiteY202" fmla="*/ 2010 h 1495138"/>
                    <a:gd name="connsiteX203" fmla="*/ 123093 w 1490380"/>
                    <a:gd name="connsiteY20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355291 w 1490380"/>
                    <a:gd name="connsiteY66" fmla="*/ 539116 h 1495138"/>
                    <a:gd name="connsiteX67" fmla="*/ 990169 w 1490380"/>
                    <a:gd name="connsiteY67" fmla="*/ 539116 h 1495138"/>
                    <a:gd name="connsiteX68" fmla="*/ 1005400 w 1490380"/>
                    <a:gd name="connsiteY68" fmla="*/ 540322 h 1495138"/>
                    <a:gd name="connsiteX69" fmla="*/ 1041072 w 1490380"/>
                    <a:gd name="connsiteY69" fmla="*/ 578513 h 1495138"/>
                    <a:gd name="connsiteX70" fmla="*/ 1041072 w 1490380"/>
                    <a:gd name="connsiteY70" fmla="*/ 584543 h 1495138"/>
                    <a:gd name="connsiteX71" fmla="*/ 1041072 w 1490380"/>
                    <a:gd name="connsiteY71" fmla="*/ 731276 h 1495138"/>
                    <a:gd name="connsiteX72" fmla="*/ 1040671 w 1490380"/>
                    <a:gd name="connsiteY72" fmla="*/ 731276 h 1495138"/>
                    <a:gd name="connsiteX73" fmla="*/ 1040671 w 1490380"/>
                    <a:gd name="connsiteY73" fmla="*/ 865948 h 1495138"/>
                    <a:gd name="connsiteX74" fmla="*/ 1041072 w 1490380"/>
                    <a:gd name="connsiteY74" fmla="*/ 880018 h 1495138"/>
                    <a:gd name="connsiteX75" fmla="*/ 1046683 w 1490380"/>
                    <a:gd name="connsiteY75" fmla="*/ 886049 h 1495138"/>
                    <a:gd name="connsiteX76" fmla="*/ 1061914 w 1490380"/>
                    <a:gd name="connsiteY76" fmla="*/ 886049 h 1495138"/>
                    <a:gd name="connsiteX77" fmla="*/ 1083959 w 1490380"/>
                    <a:gd name="connsiteY77" fmla="*/ 886049 h 1495138"/>
                    <a:gd name="connsiteX78" fmla="*/ 1123238 w 1490380"/>
                    <a:gd name="connsiteY78" fmla="*/ 917003 h 1495138"/>
                    <a:gd name="connsiteX79" fmla="*/ 1089169 w 1490380"/>
                    <a:gd name="connsiteY79" fmla="*/ 971676 h 1495138"/>
                    <a:gd name="connsiteX80" fmla="*/ 1076343 w 1490380"/>
                    <a:gd name="connsiteY80" fmla="*/ 972480 h 1495138"/>
                    <a:gd name="connsiteX81" fmla="*/ 915217 w 1490380"/>
                    <a:gd name="connsiteY81" fmla="*/ 972480 h 1495138"/>
                    <a:gd name="connsiteX82" fmla="*/ 904395 w 1490380"/>
                    <a:gd name="connsiteY82" fmla="*/ 971676 h 1495138"/>
                    <a:gd name="connsiteX83" fmla="*/ 867520 w 1490380"/>
                    <a:gd name="connsiteY83" fmla="*/ 935897 h 1495138"/>
                    <a:gd name="connsiteX84" fmla="*/ 891970 w 1490380"/>
                    <a:gd name="connsiteY84" fmla="*/ 890069 h 1495138"/>
                    <a:gd name="connsiteX85" fmla="*/ 910407 w 1490380"/>
                    <a:gd name="connsiteY85" fmla="*/ 886049 h 1495138"/>
                    <a:gd name="connsiteX86" fmla="*/ 944877 w 1490380"/>
                    <a:gd name="connsiteY86" fmla="*/ 886049 h 1495138"/>
                    <a:gd name="connsiteX87" fmla="*/ 952893 w 1490380"/>
                    <a:gd name="connsiteY87" fmla="*/ 884843 h 1495138"/>
                    <a:gd name="connsiteX88" fmla="*/ 954496 w 1490380"/>
                    <a:gd name="connsiteY88" fmla="*/ 883234 h 1495138"/>
                    <a:gd name="connsiteX89" fmla="*/ 955298 w 1490380"/>
                    <a:gd name="connsiteY89" fmla="*/ 880018 h 1495138"/>
                    <a:gd name="connsiteX90" fmla="*/ 955298 w 1490380"/>
                    <a:gd name="connsiteY90" fmla="*/ 867556 h 1495138"/>
                    <a:gd name="connsiteX91" fmla="*/ 955298 w 1490380"/>
                    <a:gd name="connsiteY91" fmla="*/ 644844 h 1495138"/>
                    <a:gd name="connsiteX92" fmla="*/ 954496 w 1490380"/>
                    <a:gd name="connsiteY92" fmla="*/ 628764 h 1495138"/>
                    <a:gd name="connsiteX93" fmla="*/ 952893 w 1490380"/>
                    <a:gd name="connsiteY93" fmla="*/ 627156 h 1495138"/>
                    <a:gd name="connsiteX94" fmla="*/ 948083 w 1490380"/>
                    <a:gd name="connsiteY94" fmla="*/ 625950 h 1495138"/>
                    <a:gd name="connsiteX95" fmla="*/ 925638 w 1490380"/>
                    <a:gd name="connsiteY95" fmla="*/ 626352 h 1495138"/>
                    <a:gd name="connsiteX96" fmla="*/ 915217 w 1490380"/>
                    <a:gd name="connsiteY96" fmla="*/ 626352 h 1495138"/>
                    <a:gd name="connsiteX97" fmla="*/ 875937 w 1490380"/>
                    <a:gd name="connsiteY97" fmla="*/ 584543 h 1495138"/>
                    <a:gd name="connsiteX98" fmla="*/ 916419 w 1490380"/>
                    <a:gd name="connsiteY98" fmla="*/ 541126 h 1495138"/>
                    <a:gd name="connsiteX99" fmla="*/ 922832 w 1490380"/>
                    <a:gd name="connsiteY99" fmla="*/ 541126 h 1495138"/>
                    <a:gd name="connsiteX100" fmla="*/ 990169 w 1490380"/>
                    <a:gd name="connsiteY100" fmla="*/ 539116 h 1495138"/>
                    <a:gd name="connsiteX101" fmla="*/ 272255 w 1490380"/>
                    <a:gd name="connsiteY101" fmla="*/ 539116 h 1495138"/>
                    <a:gd name="connsiteX102" fmla="*/ 287486 w 1490380"/>
                    <a:gd name="connsiteY102" fmla="*/ 540322 h 1495138"/>
                    <a:gd name="connsiteX103" fmla="*/ 323158 w 1490380"/>
                    <a:gd name="connsiteY103" fmla="*/ 578513 h 1495138"/>
                    <a:gd name="connsiteX104" fmla="*/ 323158 w 1490380"/>
                    <a:gd name="connsiteY104" fmla="*/ 584543 h 1495138"/>
                    <a:gd name="connsiteX105" fmla="*/ 323158 w 1490380"/>
                    <a:gd name="connsiteY105" fmla="*/ 731276 h 1495138"/>
                    <a:gd name="connsiteX106" fmla="*/ 322757 w 1490380"/>
                    <a:gd name="connsiteY106" fmla="*/ 731276 h 1495138"/>
                    <a:gd name="connsiteX107" fmla="*/ 322757 w 1490380"/>
                    <a:gd name="connsiteY107" fmla="*/ 865948 h 1495138"/>
                    <a:gd name="connsiteX108" fmla="*/ 323158 w 1490380"/>
                    <a:gd name="connsiteY108" fmla="*/ 880018 h 1495138"/>
                    <a:gd name="connsiteX109" fmla="*/ 328769 w 1490380"/>
                    <a:gd name="connsiteY109" fmla="*/ 886049 h 1495138"/>
                    <a:gd name="connsiteX110" fmla="*/ 344000 w 1490380"/>
                    <a:gd name="connsiteY110" fmla="*/ 886049 h 1495138"/>
                    <a:gd name="connsiteX111" fmla="*/ 366045 w 1490380"/>
                    <a:gd name="connsiteY111" fmla="*/ 886049 h 1495138"/>
                    <a:gd name="connsiteX112" fmla="*/ 405325 w 1490380"/>
                    <a:gd name="connsiteY112" fmla="*/ 917003 h 1495138"/>
                    <a:gd name="connsiteX113" fmla="*/ 371255 w 1490380"/>
                    <a:gd name="connsiteY113" fmla="*/ 971676 h 1495138"/>
                    <a:gd name="connsiteX114" fmla="*/ 358429 w 1490380"/>
                    <a:gd name="connsiteY114" fmla="*/ 972480 h 1495138"/>
                    <a:gd name="connsiteX115" fmla="*/ 197303 w 1490380"/>
                    <a:gd name="connsiteY115" fmla="*/ 972480 h 1495138"/>
                    <a:gd name="connsiteX116" fmla="*/ 186481 w 1490380"/>
                    <a:gd name="connsiteY116" fmla="*/ 971676 h 1495138"/>
                    <a:gd name="connsiteX117" fmla="*/ 149606 w 1490380"/>
                    <a:gd name="connsiteY117" fmla="*/ 935897 h 1495138"/>
                    <a:gd name="connsiteX118" fmla="*/ 174056 w 1490380"/>
                    <a:gd name="connsiteY118" fmla="*/ 890069 h 1495138"/>
                    <a:gd name="connsiteX119" fmla="*/ 192493 w 1490380"/>
                    <a:gd name="connsiteY119" fmla="*/ 886049 h 1495138"/>
                    <a:gd name="connsiteX120" fmla="*/ 226963 w 1490380"/>
                    <a:gd name="connsiteY120" fmla="*/ 886049 h 1495138"/>
                    <a:gd name="connsiteX121" fmla="*/ 234979 w 1490380"/>
                    <a:gd name="connsiteY121" fmla="*/ 884843 h 1495138"/>
                    <a:gd name="connsiteX122" fmla="*/ 236582 w 1490380"/>
                    <a:gd name="connsiteY122" fmla="*/ 883234 h 1495138"/>
                    <a:gd name="connsiteX123" fmla="*/ 237384 w 1490380"/>
                    <a:gd name="connsiteY123" fmla="*/ 880018 h 1495138"/>
                    <a:gd name="connsiteX124" fmla="*/ 237384 w 1490380"/>
                    <a:gd name="connsiteY124" fmla="*/ 867556 h 1495138"/>
                    <a:gd name="connsiteX125" fmla="*/ 237384 w 1490380"/>
                    <a:gd name="connsiteY125" fmla="*/ 644844 h 1495138"/>
                    <a:gd name="connsiteX126" fmla="*/ 236582 w 1490380"/>
                    <a:gd name="connsiteY126" fmla="*/ 628764 h 1495138"/>
                    <a:gd name="connsiteX127" fmla="*/ 234979 w 1490380"/>
                    <a:gd name="connsiteY127" fmla="*/ 627156 h 1495138"/>
                    <a:gd name="connsiteX128" fmla="*/ 230169 w 1490380"/>
                    <a:gd name="connsiteY128" fmla="*/ 625950 h 1495138"/>
                    <a:gd name="connsiteX129" fmla="*/ 207724 w 1490380"/>
                    <a:gd name="connsiteY129" fmla="*/ 626352 h 1495138"/>
                    <a:gd name="connsiteX130" fmla="*/ 197303 w 1490380"/>
                    <a:gd name="connsiteY130" fmla="*/ 626352 h 1495138"/>
                    <a:gd name="connsiteX131" fmla="*/ 158023 w 1490380"/>
                    <a:gd name="connsiteY131" fmla="*/ 584543 h 1495138"/>
                    <a:gd name="connsiteX132" fmla="*/ 198505 w 1490380"/>
                    <a:gd name="connsiteY132" fmla="*/ 541126 h 1495138"/>
                    <a:gd name="connsiteX133" fmla="*/ 204918 w 1490380"/>
                    <a:gd name="connsiteY133" fmla="*/ 541126 h 1495138"/>
                    <a:gd name="connsiteX134" fmla="*/ 272255 w 1490380"/>
                    <a:gd name="connsiteY134" fmla="*/ 539116 h 1495138"/>
                    <a:gd name="connsiteX135" fmla="*/ 477504 w 1490380"/>
                    <a:gd name="connsiteY135" fmla="*/ 0 h 1495138"/>
                    <a:gd name="connsiteX136" fmla="*/ 492735 w 1490380"/>
                    <a:gd name="connsiteY136" fmla="*/ 1206 h 1495138"/>
                    <a:gd name="connsiteX137" fmla="*/ 528407 w 1490380"/>
                    <a:gd name="connsiteY137" fmla="*/ 39397 h 1495138"/>
                    <a:gd name="connsiteX138" fmla="*/ 528407 w 1490380"/>
                    <a:gd name="connsiteY138" fmla="*/ 45427 h 1495138"/>
                    <a:gd name="connsiteX139" fmla="*/ 528407 w 1490380"/>
                    <a:gd name="connsiteY139" fmla="*/ 192159 h 1495138"/>
                    <a:gd name="connsiteX140" fmla="*/ 528006 w 1490380"/>
                    <a:gd name="connsiteY140" fmla="*/ 192159 h 1495138"/>
                    <a:gd name="connsiteX141" fmla="*/ 528006 w 1490380"/>
                    <a:gd name="connsiteY141" fmla="*/ 326832 h 1495138"/>
                    <a:gd name="connsiteX142" fmla="*/ 528407 w 1490380"/>
                    <a:gd name="connsiteY142" fmla="*/ 340902 h 1495138"/>
                    <a:gd name="connsiteX143" fmla="*/ 534018 w 1490380"/>
                    <a:gd name="connsiteY143" fmla="*/ 346932 h 1495138"/>
                    <a:gd name="connsiteX144" fmla="*/ 549249 w 1490380"/>
                    <a:gd name="connsiteY144" fmla="*/ 346932 h 1495138"/>
                    <a:gd name="connsiteX145" fmla="*/ 571294 w 1490380"/>
                    <a:gd name="connsiteY145" fmla="*/ 346932 h 1495138"/>
                    <a:gd name="connsiteX146" fmla="*/ 610574 w 1490380"/>
                    <a:gd name="connsiteY146" fmla="*/ 377887 h 1495138"/>
                    <a:gd name="connsiteX147" fmla="*/ 576504 w 1490380"/>
                    <a:gd name="connsiteY147" fmla="*/ 432560 h 1495138"/>
                    <a:gd name="connsiteX148" fmla="*/ 563678 w 1490380"/>
                    <a:gd name="connsiteY148" fmla="*/ 433364 h 1495138"/>
                    <a:gd name="connsiteX149" fmla="*/ 402552 w 1490380"/>
                    <a:gd name="connsiteY149" fmla="*/ 433364 h 1495138"/>
                    <a:gd name="connsiteX150" fmla="*/ 391730 w 1490380"/>
                    <a:gd name="connsiteY150" fmla="*/ 432560 h 1495138"/>
                    <a:gd name="connsiteX151" fmla="*/ 354855 w 1490380"/>
                    <a:gd name="connsiteY151" fmla="*/ 396781 h 1495138"/>
                    <a:gd name="connsiteX152" fmla="*/ 379305 w 1490380"/>
                    <a:gd name="connsiteY152" fmla="*/ 350952 h 1495138"/>
                    <a:gd name="connsiteX153" fmla="*/ 397742 w 1490380"/>
                    <a:gd name="connsiteY153" fmla="*/ 346932 h 1495138"/>
                    <a:gd name="connsiteX154" fmla="*/ 432212 w 1490380"/>
                    <a:gd name="connsiteY154" fmla="*/ 346932 h 1495138"/>
                    <a:gd name="connsiteX155" fmla="*/ 440228 w 1490380"/>
                    <a:gd name="connsiteY155" fmla="*/ 345726 h 1495138"/>
                    <a:gd name="connsiteX156" fmla="*/ 441831 w 1490380"/>
                    <a:gd name="connsiteY156" fmla="*/ 344118 h 1495138"/>
                    <a:gd name="connsiteX157" fmla="*/ 442633 w 1490380"/>
                    <a:gd name="connsiteY157" fmla="*/ 340902 h 1495138"/>
                    <a:gd name="connsiteX158" fmla="*/ 442633 w 1490380"/>
                    <a:gd name="connsiteY158" fmla="*/ 328440 h 1495138"/>
                    <a:gd name="connsiteX159" fmla="*/ 442633 w 1490380"/>
                    <a:gd name="connsiteY159" fmla="*/ 105728 h 1495138"/>
                    <a:gd name="connsiteX160" fmla="*/ 441831 w 1490380"/>
                    <a:gd name="connsiteY160" fmla="*/ 89648 h 1495138"/>
                    <a:gd name="connsiteX161" fmla="*/ 440228 w 1490380"/>
                    <a:gd name="connsiteY161" fmla="*/ 88040 h 1495138"/>
                    <a:gd name="connsiteX162" fmla="*/ 435418 w 1490380"/>
                    <a:gd name="connsiteY162" fmla="*/ 86834 h 1495138"/>
                    <a:gd name="connsiteX163" fmla="*/ 412973 w 1490380"/>
                    <a:gd name="connsiteY163" fmla="*/ 87236 h 1495138"/>
                    <a:gd name="connsiteX164" fmla="*/ 402552 w 1490380"/>
                    <a:gd name="connsiteY164" fmla="*/ 87236 h 1495138"/>
                    <a:gd name="connsiteX165" fmla="*/ 363272 w 1490380"/>
                    <a:gd name="connsiteY165" fmla="*/ 45427 h 1495138"/>
                    <a:gd name="connsiteX166" fmla="*/ 403754 w 1490380"/>
                    <a:gd name="connsiteY166" fmla="*/ 2010 h 1495138"/>
                    <a:gd name="connsiteX167" fmla="*/ 410167 w 1490380"/>
                    <a:gd name="connsiteY167" fmla="*/ 2010 h 1495138"/>
                    <a:gd name="connsiteX168" fmla="*/ 477504 w 1490380"/>
                    <a:gd name="connsiteY168" fmla="*/ 0 h 1495138"/>
                    <a:gd name="connsiteX169" fmla="*/ 123093 w 1490380"/>
                    <a:gd name="connsiteY169" fmla="*/ 0 h 1495138"/>
                    <a:gd name="connsiteX170" fmla="*/ 138324 w 1490380"/>
                    <a:gd name="connsiteY170" fmla="*/ 1206 h 1495138"/>
                    <a:gd name="connsiteX171" fmla="*/ 173997 w 1490380"/>
                    <a:gd name="connsiteY171" fmla="*/ 39397 h 1495138"/>
                    <a:gd name="connsiteX172" fmla="*/ 173997 w 1490380"/>
                    <a:gd name="connsiteY172" fmla="*/ 45427 h 1495138"/>
                    <a:gd name="connsiteX173" fmla="*/ 173997 w 1490380"/>
                    <a:gd name="connsiteY173" fmla="*/ 192159 h 1495138"/>
                    <a:gd name="connsiteX174" fmla="*/ 173596 w 1490380"/>
                    <a:gd name="connsiteY174" fmla="*/ 192159 h 1495138"/>
                    <a:gd name="connsiteX175" fmla="*/ 173596 w 1490380"/>
                    <a:gd name="connsiteY175" fmla="*/ 326832 h 1495138"/>
                    <a:gd name="connsiteX176" fmla="*/ 173997 w 1490380"/>
                    <a:gd name="connsiteY176" fmla="*/ 340902 h 1495138"/>
                    <a:gd name="connsiteX177" fmla="*/ 179608 w 1490380"/>
                    <a:gd name="connsiteY177" fmla="*/ 346932 h 1495138"/>
                    <a:gd name="connsiteX178" fmla="*/ 194839 w 1490380"/>
                    <a:gd name="connsiteY178" fmla="*/ 346932 h 1495138"/>
                    <a:gd name="connsiteX179" fmla="*/ 216884 w 1490380"/>
                    <a:gd name="connsiteY179" fmla="*/ 346932 h 1495138"/>
                    <a:gd name="connsiteX180" fmla="*/ 256164 w 1490380"/>
                    <a:gd name="connsiteY180" fmla="*/ 377887 h 1495138"/>
                    <a:gd name="connsiteX181" fmla="*/ 222094 w 1490380"/>
                    <a:gd name="connsiteY181" fmla="*/ 432560 h 1495138"/>
                    <a:gd name="connsiteX182" fmla="*/ 209268 w 1490380"/>
                    <a:gd name="connsiteY182" fmla="*/ 433364 h 1495138"/>
                    <a:gd name="connsiteX183" fmla="*/ 48141 w 1490380"/>
                    <a:gd name="connsiteY183" fmla="*/ 433364 h 1495138"/>
                    <a:gd name="connsiteX184" fmla="*/ 37319 w 1490380"/>
                    <a:gd name="connsiteY184" fmla="*/ 432560 h 1495138"/>
                    <a:gd name="connsiteX185" fmla="*/ 445 w 1490380"/>
                    <a:gd name="connsiteY185" fmla="*/ 396781 h 1495138"/>
                    <a:gd name="connsiteX186" fmla="*/ 24894 w 1490380"/>
                    <a:gd name="connsiteY186" fmla="*/ 350952 h 1495138"/>
                    <a:gd name="connsiteX187" fmla="*/ 43332 w 1490380"/>
                    <a:gd name="connsiteY187" fmla="*/ 346932 h 1495138"/>
                    <a:gd name="connsiteX188" fmla="*/ 77801 w 1490380"/>
                    <a:gd name="connsiteY188" fmla="*/ 346932 h 1495138"/>
                    <a:gd name="connsiteX189" fmla="*/ 85818 w 1490380"/>
                    <a:gd name="connsiteY189" fmla="*/ 345726 h 1495138"/>
                    <a:gd name="connsiteX190" fmla="*/ 87421 w 1490380"/>
                    <a:gd name="connsiteY190" fmla="*/ 344118 h 1495138"/>
                    <a:gd name="connsiteX191" fmla="*/ 88223 w 1490380"/>
                    <a:gd name="connsiteY191" fmla="*/ 340902 h 1495138"/>
                    <a:gd name="connsiteX192" fmla="*/ 88223 w 1490380"/>
                    <a:gd name="connsiteY192" fmla="*/ 328440 h 1495138"/>
                    <a:gd name="connsiteX193" fmla="*/ 88223 w 1490380"/>
                    <a:gd name="connsiteY193" fmla="*/ 105728 h 1495138"/>
                    <a:gd name="connsiteX194" fmla="*/ 87421 w 1490380"/>
                    <a:gd name="connsiteY194" fmla="*/ 89648 h 1495138"/>
                    <a:gd name="connsiteX195" fmla="*/ 85818 w 1490380"/>
                    <a:gd name="connsiteY195" fmla="*/ 88040 h 1495138"/>
                    <a:gd name="connsiteX196" fmla="*/ 81008 w 1490380"/>
                    <a:gd name="connsiteY196" fmla="*/ 86834 h 1495138"/>
                    <a:gd name="connsiteX197" fmla="*/ 58562 w 1490380"/>
                    <a:gd name="connsiteY197" fmla="*/ 87236 h 1495138"/>
                    <a:gd name="connsiteX198" fmla="*/ 48141 w 1490380"/>
                    <a:gd name="connsiteY198" fmla="*/ 87236 h 1495138"/>
                    <a:gd name="connsiteX199" fmla="*/ 8862 w 1490380"/>
                    <a:gd name="connsiteY199" fmla="*/ 45427 h 1495138"/>
                    <a:gd name="connsiteX200" fmla="*/ 49344 w 1490380"/>
                    <a:gd name="connsiteY200" fmla="*/ 2010 h 1495138"/>
                    <a:gd name="connsiteX201" fmla="*/ 55757 w 1490380"/>
                    <a:gd name="connsiteY201" fmla="*/ 2010 h 1495138"/>
                    <a:gd name="connsiteX202" fmla="*/ 123093 w 1490380"/>
                    <a:gd name="connsiteY20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355291 w 1490380"/>
                    <a:gd name="connsiteY65" fmla="*/ 539116 h 1495138"/>
                    <a:gd name="connsiteX66" fmla="*/ 990169 w 1490380"/>
                    <a:gd name="connsiteY66" fmla="*/ 539116 h 1495138"/>
                    <a:gd name="connsiteX67" fmla="*/ 1005400 w 1490380"/>
                    <a:gd name="connsiteY67" fmla="*/ 540322 h 1495138"/>
                    <a:gd name="connsiteX68" fmla="*/ 1041072 w 1490380"/>
                    <a:gd name="connsiteY68" fmla="*/ 578513 h 1495138"/>
                    <a:gd name="connsiteX69" fmla="*/ 1041072 w 1490380"/>
                    <a:gd name="connsiteY69" fmla="*/ 584543 h 1495138"/>
                    <a:gd name="connsiteX70" fmla="*/ 1041072 w 1490380"/>
                    <a:gd name="connsiteY70" fmla="*/ 731276 h 1495138"/>
                    <a:gd name="connsiteX71" fmla="*/ 1040671 w 1490380"/>
                    <a:gd name="connsiteY71" fmla="*/ 731276 h 1495138"/>
                    <a:gd name="connsiteX72" fmla="*/ 1040671 w 1490380"/>
                    <a:gd name="connsiteY72" fmla="*/ 865948 h 1495138"/>
                    <a:gd name="connsiteX73" fmla="*/ 1041072 w 1490380"/>
                    <a:gd name="connsiteY73" fmla="*/ 880018 h 1495138"/>
                    <a:gd name="connsiteX74" fmla="*/ 1046683 w 1490380"/>
                    <a:gd name="connsiteY74" fmla="*/ 886049 h 1495138"/>
                    <a:gd name="connsiteX75" fmla="*/ 1061914 w 1490380"/>
                    <a:gd name="connsiteY75" fmla="*/ 886049 h 1495138"/>
                    <a:gd name="connsiteX76" fmla="*/ 1083959 w 1490380"/>
                    <a:gd name="connsiteY76" fmla="*/ 886049 h 1495138"/>
                    <a:gd name="connsiteX77" fmla="*/ 1123238 w 1490380"/>
                    <a:gd name="connsiteY77" fmla="*/ 917003 h 1495138"/>
                    <a:gd name="connsiteX78" fmla="*/ 1089169 w 1490380"/>
                    <a:gd name="connsiteY78" fmla="*/ 971676 h 1495138"/>
                    <a:gd name="connsiteX79" fmla="*/ 1076343 w 1490380"/>
                    <a:gd name="connsiteY79" fmla="*/ 972480 h 1495138"/>
                    <a:gd name="connsiteX80" fmla="*/ 915217 w 1490380"/>
                    <a:gd name="connsiteY80" fmla="*/ 972480 h 1495138"/>
                    <a:gd name="connsiteX81" fmla="*/ 904395 w 1490380"/>
                    <a:gd name="connsiteY81" fmla="*/ 971676 h 1495138"/>
                    <a:gd name="connsiteX82" fmla="*/ 867520 w 1490380"/>
                    <a:gd name="connsiteY82" fmla="*/ 935897 h 1495138"/>
                    <a:gd name="connsiteX83" fmla="*/ 891970 w 1490380"/>
                    <a:gd name="connsiteY83" fmla="*/ 890069 h 1495138"/>
                    <a:gd name="connsiteX84" fmla="*/ 910407 w 1490380"/>
                    <a:gd name="connsiteY84" fmla="*/ 886049 h 1495138"/>
                    <a:gd name="connsiteX85" fmla="*/ 944877 w 1490380"/>
                    <a:gd name="connsiteY85" fmla="*/ 886049 h 1495138"/>
                    <a:gd name="connsiteX86" fmla="*/ 952893 w 1490380"/>
                    <a:gd name="connsiteY86" fmla="*/ 884843 h 1495138"/>
                    <a:gd name="connsiteX87" fmla="*/ 954496 w 1490380"/>
                    <a:gd name="connsiteY87" fmla="*/ 883234 h 1495138"/>
                    <a:gd name="connsiteX88" fmla="*/ 955298 w 1490380"/>
                    <a:gd name="connsiteY88" fmla="*/ 880018 h 1495138"/>
                    <a:gd name="connsiteX89" fmla="*/ 955298 w 1490380"/>
                    <a:gd name="connsiteY89" fmla="*/ 867556 h 1495138"/>
                    <a:gd name="connsiteX90" fmla="*/ 955298 w 1490380"/>
                    <a:gd name="connsiteY90" fmla="*/ 644844 h 1495138"/>
                    <a:gd name="connsiteX91" fmla="*/ 954496 w 1490380"/>
                    <a:gd name="connsiteY91" fmla="*/ 628764 h 1495138"/>
                    <a:gd name="connsiteX92" fmla="*/ 952893 w 1490380"/>
                    <a:gd name="connsiteY92" fmla="*/ 627156 h 1495138"/>
                    <a:gd name="connsiteX93" fmla="*/ 948083 w 1490380"/>
                    <a:gd name="connsiteY93" fmla="*/ 625950 h 1495138"/>
                    <a:gd name="connsiteX94" fmla="*/ 925638 w 1490380"/>
                    <a:gd name="connsiteY94" fmla="*/ 626352 h 1495138"/>
                    <a:gd name="connsiteX95" fmla="*/ 915217 w 1490380"/>
                    <a:gd name="connsiteY95" fmla="*/ 626352 h 1495138"/>
                    <a:gd name="connsiteX96" fmla="*/ 875937 w 1490380"/>
                    <a:gd name="connsiteY96" fmla="*/ 584543 h 1495138"/>
                    <a:gd name="connsiteX97" fmla="*/ 916419 w 1490380"/>
                    <a:gd name="connsiteY97" fmla="*/ 541126 h 1495138"/>
                    <a:gd name="connsiteX98" fmla="*/ 922832 w 1490380"/>
                    <a:gd name="connsiteY98" fmla="*/ 541126 h 1495138"/>
                    <a:gd name="connsiteX99" fmla="*/ 990169 w 1490380"/>
                    <a:gd name="connsiteY99" fmla="*/ 539116 h 1495138"/>
                    <a:gd name="connsiteX100" fmla="*/ 272255 w 1490380"/>
                    <a:gd name="connsiteY100" fmla="*/ 539116 h 1495138"/>
                    <a:gd name="connsiteX101" fmla="*/ 287486 w 1490380"/>
                    <a:gd name="connsiteY101" fmla="*/ 540322 h 1495138"/>
                    <a:gd name="connsiteX102" fmla="*/ 323158 w 1490380"/>
                    <a:gd name="connsiteY102" fmla="*/ 578513 h 1495138"/>
                    <a:gd name="connsiteX103" fmla="*/ 323158 w 1490380"/>
                    <a:gd name="connsiteY103" fmla="*/ 584543 h 1495138"/>
                    <a:gd name="connsiteX104" fmla="*/ 323158 w 1490380"/>
                    <a:gd name="connsiteY104" fmla="*/ 731276 h 1495138"/>
                    <a:gd name="connsiteX105" fmla="*/ 322757 w 1490380"/>
                    <a:gd name="connsiteY105" fmla="*/ 731276 h 1495138"/>
                    <a:gd name="connsiteX106" fmla="*/ 322757 w 1490380"/>
                    <a:gd name="connsiteY106" fmla="*/ 865948 h 1495138"/>
                    <a:gd name="connsiteX107" fmla="*/ 323158 w 1490380"/>
                    <a:gd name="connsiteY107" fmla="*/ 880018 h 1495138"/>
                    <a:gd name="connsiteX108" fmla="*/ 328769 w 1490380"/>
                    <a:gd name="connsiteY108" fmla="*/ 886049 h 1495138"/>
                    <a:gd name="connsiteX109" fmla="*/ 344000 w 1490380"/>
                    <a:gd name="connsiteY109" fmla="*/ 886049 h 1495138"/>
                    <a:gd name="connsiteX110" fmla="*/ 366045 w 1490380"/>
                    <a:gd name="connsiteY110" fmla="*/ 886049 h 1495138"/>
                    <a:gd name="connsiteX111" fmla="*/ 405325 w 1490380"/>
                    <a:gd name="connsiteY111" fmla="*/ 917003 h 1495138"/>
                    <a:gd name="connsiteX112" fmla="*/ 371255 w 1490380"/>
                    <a:gd name="connsiteY112" fmla="*/ 971676 h 1495138"/>
                    <a:gd name="connsiteX113" fmla="*/ 358429 w 1490380"/>
                    <a:gd name="connsiteY113" fmla="*/ 972480 h 1495138"/>
                    <a:gd name="connsiteX114" fmla="*/ 197303 w 1490380"/>
                    <a:gd name="connsiteY114" fmla="*/ 972480 h 1495138"/>
                    <a:gd name="connsiteX115" fmla="*/ 186481 w 1490380"/>
                    <a:gd name="connsiteY115" fmla="*/ 971676 h 1495138"/>
                    <a:gd name="connsiteX116" fmla="*/ 149606 w 1490380"/>
                    <a:gd name="connsiteY116" fmla="*/ 935897 h 1495138"/>
                    <a:gd name="connsiteX117" fmla="*/ 174056 w 1490380"/>
                    <a:gd name="connsiteY117" fmla="*/ 890069 h 1495138"/>
                    <a:gd name="connsiteX118" fmla="*/ 192493 w 1490380"/>
                    <a:gd name="connsiteY118" fmla="*/ 886049 h 1495138"/>
                    <a:gd name="connsiteX119" fmla="*/ 226963 w 1490380"/>
                    <a:gd name="connsiteY119" fmla="*/ 886049 h 1495138"/>
                    <a:gd name="connsiteX120" fmla="*/ 234979 w 1490380"/>
                    <a:gd name="connsiteY120" fmla="*/ 884843 h 1495138"/>
                    <a:gd name="connsiteX121" fmla="*/ 236582 w 1490380"/>
                    <a:gd name="connsiteY121" fmla="*/ 883234 h 1495138"/>
                    <a:gd name="connsiteX122" fmla="*/ 237384 w 1490380"/>
                    <a:gd name="connsiteY122" fmla="*/ 880018 h 1495138"/>
                    <a:gd name="connsiteX123" fmla="*/ 237384 w 1490380"/>
                    <a:gd name="connsiteY123" fmla="*/ 867556 h 1495138"/>
                    <a:gd name="connsiteX124" fmla="*/ 237384 w 1490380"/>
                    <a:gd name="connsiteY124" fmla="*/ 644844 h 1495138"/>
                    <a:gd name="connsiteX125" fmla="*/ 236582 w 1490380"/>
                    <a:gd name="connsiteY125" fmla="*/ 628764 h 1495138"/>
                    <a:gd name="connsiteX126" fmla="*/ 234979 w 1490380"/>
                    <a:gd name="connsiteY126" fmla="*/ 627156 h 1495138"/>
                    <a:gd name="connsiteX127" fmla="*/ 230169 w 1490380"/>
                    <a:gd name="connsiteY127" fmla="*/ 625950 h 1495138"/>
                    <a:gd name="connsiteX128" fmla="*/ 207724 w 1490380"/>
                    <a:gd name="connsiteY128" fmla="*/ 626352 h 1495138"/>
                    <a:gd name="connsiteX129" fmla="*/ 197303 w 1490380"/>
                    <a:gd name="connsiteY129" fmla="*/ 626352 h 1495138"/>
                    <a:gd name="connsiteX130" fmla="*/ 158023 w 1490380"/>
                    <a:gd name="connsiteY130" fmla="*/ 584543 h 1495138"/>
                    <a:gd name="connsiteX131" fmla="*/ 198505 w 1490380"/>
                    <a:gd name="connsiteY131" fmla="*/ 541126 h 1495138"/>
                    <a:gd name="connsiteX132" fmla="*/ 204918 w 1490380"/>
                    <a:gd name="connsiteY132" fmla="*/ 541126 h 1495138"/>
                    <a:gd name="connsiteX133" fmla="*/ 272255 w 1490380"/>
                    <a:gd name="connsiteY133" fmla="*/ 539116 h 1495138"/>
                    <a:gd name="connsiteX134" fmla="*/ 477504 w 1490380"/>
                    <a:gd name="connsiteY134" fmla="*/ 0 h 1495138"/>
                    <a:gd name="connsiteX135" fmla="*/ 492735 w 1490380"/>
                    <a:gd name="connsiteY135" fmla="*/ 1206 h 1495138"/>
                    <a:gd name="connsiteX136" fmla="*/ 528407 w 1490380"/>
                    <a:gd name="connsiteY136" fmla="*/ 39397 h 1495138"/>
                    <a:gd name="connsiteX137" fmla="*/ 528407 w 1490380"/>
                    <a:gd name="connsiteY137" fmla="*/ 45427 h 1495138"/>
                    <a:gd name="connsiteX138" fmla="*/ 528407 w 1490380"/>
                    <a:gd name="connsiteY138" fmla="*/ 192159 h 1495138"/>
                    <a:gd name="connsiteX139" fmla="*/ 528006 w 1490380"/>
                    <a:gd name="connsiteY139" fmla="*/ 192159 h 1495138"/>
                    <a:gd name="connsiteX140" fmla="*/ 528006 w 1490380"/>
                    <a:gd name="connsiteY140" fmla="*/ 326832 h 1495138"/>
                    <a:gd name="connsiteX141" fmla="*/ 528407 w 1490380"/>
                    <a:gd name="connsiteY141" fmla="*/ 340902 h 1495138"/>
                    <a:gd name="connsiteX142" fmla="*/ 534018 w 1490380"/>
                    <a:gd name="connsiteY142" fmla="*/ 346932 h 1495138"/>
                    <a:gd name="connsiteX143" fmla="*/ 549249 w 1490380"/>
                    <a:gd name="connsiteY143" fmla="*/ 346932 h 1495138"/>
                    <a:gd name="connsiteX144" fmla="*/ 571294 w 1490380"/>
                    <a:gd name="connsiteY144" fmla="*/ 346932 h 1495138"/>
                    <a:gd name="connsiteX145" fmla="*/ 610574 w 1490380"/>
                    <a:gd name="connsiteY145" fmla="*/ 377887 h 1495138"/>
                    <a:gd name="connsiteX146" fmla="*/ 576504 w 1490380"/>
                    <a:gd name="connsiteY146" fmla="*/ 432560 h 1495138"/>
                    <a:gd name="connsiteX147" fmla="*/ 563678 w 1490380"/>
                    <a:gd name="connsiteY147" fmla="*/ 433364 h 1495138"/>
                    <a:gd name="connsiteX148" fmla="*/ 402552 w 1490380"/>
                    <a:gd name="connsiteY148" fmla="*/ 433364 h 1495138"/>
                    <a:gd name="connsiteX149" fmla="*/ 391730 w 1490380"/>
                    <a:gd name="connsiteY149" fmla="*/ 432560 h 1495138"/>
                    <a:gd name="connsiteX150" fmla="*/ 354855 w 1490380"/>
                    <a:gd name="connsiteY150" fmla="*/ 396781 h 1495138"/>
                    <a:gd name="connsiteX151" fmla="*/ 379305 w 1490380"/>
                    <a:gd name="connsiteY151" fmla="*/ 350952 h 1495138"/>
                    <a:gd name="connsiteX152" fmla="*/ 397742 w 1490380"/>
                    <a:gd name="connsiteY152" fmla="*/ 346932 h 1495138"/>
                    <a:gd name="connsiteX153" fmla="*/ 432212 w 1490380"/>
                    <a:gd name="connsiteY153" fmla="*/ 346932 h 1495138"/>
                    <a:gd name="connsiteX154" fmla="*/ 440228 w 1490380"/>
                    <a:gd name="connsiteY154" fmla="*/ 345726 h 1495138"/>
                    <a:gd name="connsiteX155" fmla="*/ 441831 w 1490380"/>
                    <a:gd name="connsiteY155" fmla="*/ 344118 h 1495138"/>
                    <a:gd name="connsiteX156" fmla="*/ 442633 w 1490380"/>
                    <a:gd name="connsiteY156" fmla="*/ 340902 h 1495138"/>
                    <a:gd name="connsiteX157" fmla="*/ 442633 w 1490380"/>
                    <a:gd name="connsiteY157" fmla="*/ 328440 h 1495138"/>
                    <a:gd name="connsiteX158" fmla="*/ 442633 w 1490380"/>
                    <a:gd name="connsiteY158" fmla="*/ 105728 h 1495138"/>
                    <a:gd name="connsiteX159" fmla="*/ 441831 w 1490380"/>
                    <a:gd name="connsiteY159" fmla="*/ 89648 h 1495138"/>
                    <a:gd name="connsiteX160" fmla="*/ 440228 w 1490380"/>
                    <a:gd name="connsiteY160" fmla="*/ 88040 h 1495138"/>
                    <a:gd name="connsiteX161" fmla="*/ 435418 w 1490380"/>
                    <a:gd name="connsiteY161" fmla="*/ 86834 h 1495138"/>
                    <a:gd name="connsiteX162" fmla="*/ 412973 w 1490380"/>
                    <a:gd name="connsiteY162" fmla="*/ 87236 h 1495138"/>
                    <a:gd name="connsiteX163" fmla="*/ 402552 w 1490380"/>
                    <a:gd name="connsiteY163" fmla="*/ 87236 h 1495138"/>
                    <a:gd name="connsiteX164" fmla="*/ 363272 w 1490380"/>
                    <a:gd name="connsiteY164" fmla="*/ 45427 h 1495138"/>
                    <a:gd name="connsiteX165" fmla="*/ 403754 w 1490380"/>
                    <a:gd name="connsiteY165" fmla="*/ 2010 h 1495138"/>
                    <a:gd name="connsiteX166" fmla="*/ 410167 w 1490380"/>
                    <a:gd name="connsiteY166" fmla="*/ 2010 h 1495138"/>
                    <a:gd name="connsiteX167" fmla="*/ 477504 w 1490380"/>
                    <a:gd name="connsiteY167" fmla="*/ 0 h 1495138"/>
                    <a:gd name="connsiteX168" fmla="*/ 123093 w 1490380"/>
                    <a:gd name="connsiteY168" fmla="*/ 0 h 1495138"/>
                    <a:gd name="connsiteX169" fmla="*/ 138324 w 1490380"/>
                    <a:gd name="connsiteY169" fmla="*/ 1206 h 1495138"/>
                    <a:gd name="connsiteX170" fmla="*/ 173997 w 1490380"/>
                    <a:gd name="connsiteY170" fmla="*/ 39397 h 1495138"/>
                    <a:gd name="connsiteX171" fmla="*/ 173997 w 1490380"/>
                    <a:gd name="connsiteY171" fmla="*/ 45427 h 1495138"/>
                    <a:gd name="connsiteX172" fmla="*/ 173997 w 1490380"/>
                    <a:gd name="connsiteY172" fmla="*/ 192159 h 1495138"/>
                    <a:gd name="connsiteX173" fmla="*/ 173596 w 1490380"/>
                    <a:gd name="connsiteY173" fmla="*/ 192159 h 1495138"/>
                    <a:gd name="connsiteX174" fmla="*/ 173596 w 1490380"/>
                    <a:gd name="connsiteY174" fmla="*/ 326832 h 1495138"/>
                    <a:gd name="connsiteX175" fmla="*/ 173997 w 1490380"/>
                    <a:gd name="connsiteY175" fmla="*/ 340902 h 1495138"/>
                    <a:gd name="connsiteX176" fmla="*/ 179608 w 1490380"/>
                    <a:gd name="connsiteY176" fmla="*/ 346932 h 1495138"/>
                    <a:gd name="connsiteX177" fmla="*/ 194839 w 1490380"/>
                    <a:gd name="connsiteY177" fmla="*/ 346932 h 1495138"/>
                    <a:gd name="connsiteX178" fmla="*/ 216884 w 1490380"/>
                    <a:gd name="connsiteY178" fmla="*/ 346932 h 1495138"/>
                    <a:gd name="connsiteX179" fmla="*/ 256164 w 1490380"/>
                    <a:gd name="connsiteY179" fmla="*/ 377887 h 1495138"/>
                    <a:gd name="connsiteX180" fmla="*/ 222094 w 1490380"/>
                    <a:gd name="connsiteY180" fmla="*/ 432560 h 1495138"/>
                    <a:gd name="connsiteX181" fmla="*/ 209268 w 1490380"/>
                    <a:gd name="connsiteY181" fmla="*/ 433364 h 1495138"/>
                    <a:gd name="connsiteX182" fmla="*/ 48141 w 1490380"/>
                    <a:gd name="connsiteY182" fmla="*/ 433364 h 1495138"/>
                    <a:gd name="connsiteX183" fmla="*/ 37319 w 1490380"/>
                    <a:gd name="connsiteY183" fmla="*/ 432560 h 1495138"/>
                    <a:gd name="connsiteX184" fmla="*/ 445 w 1490380"/>
                    <a:gd name="connsiteY184" fmla="*/ 396781 h 1495138"/>
                    <a:gd name="connsiteX185" fmla="*/ 24894 w 1490380"/>
                    <a:gd name="connsiteY185" fmla="*/ 350952 h 1495138"/>
                    <a:gd name="connsiteX186" fmla="*/ 43332 w 1490380"/>
                    <a:gd name="connsiteY186" fmla="*/ 346932 h 1495138"/>
                    <a:gd name="connsiteX187" fmla="*/ 77801 w 1490380"/>
                    <a:gd name="connsiteY187" fmla="*/ 346932 h 1495138"/>
                    <a:gd name="connsiteX188" fmla="*/ 85818 w 1490380"/>
                    <a:gd name="connsiteY188" fmla="*/ 345726 h 1495138"/>
                    <a:gd name="connsiteX189" fmla="*/ 87421 w 1490380"/>
                    <a:gd name="connsiteY189" fmla="*/ 344118 h 1495138"/>
                    <a:gd name="connsiteX190" fmla="*/ 88223 w 1490380"/>
                    <a:gd name="connsiteY190" fmla="*/ 340902 h 1495138"/>
                    <a:gd name="connsiteX191" fmla="*/ 88223 w 1490380"/>
                    <a:gd name="connsiteY191" fmla="*/ 328440 h 1495138"/>
                    <a:gd name="connsiteX192" fmla="*/ 88223 w 1490380"/>
                    <a:gd name="connsiteY192" fmla="*/ 105728 h 1495138"/>
                    <a:gd name="connsiteX193" fmla="*/ 87421 w 1490380"/>
                    <a:gd name="connsiteY193" fmla="*/ 89648 h 1495138"/>
                    <a:gd name="connsiteX194" fmla="*/ 85818 w 1490380"/>
                    <a:gd name="connsiteY194" fmla="*/ 88040 h 1495138"/>
                    <a:gd name="connsiteX195" fmla="*/ 81008 w 1490380"/>
                    <a:gd name="connsiteY195" fmla="*/ 86834 h 1495138"/>
                    <a:gd name="connsiteX196" fmla="*/ 58562 w 1490380"/>
                    <a:gd name="connsiteY196" fmla="*/ 87236 h 1495138"/>
                    <a:gd name="connsiteX197" fmla="*/ 48141 w 1490380"/>
                    <a:gd name="connsiteY197" fmla="*/ 87236 h 1495138"/>
                    <a:gd name="connsiteX198" fmla="*/ 8862 w 1490380"/>
                    <a:gd name="connsiteY198" fmla="*/ 45427 h 1495138"/>
                    <a:gd name="connsiteX199" fmla="*/ 49344 w 1490380"/>
                    <a:gd name="connsiteY199" fmla="*/ 2010 h 1495138"/>
                    <a:gd name="connsiteX200" fmla="*/ 55757 w 1490380"/>
                    <a:gd name="connsiteY200" fmla="*/ 2010 h 1495138"/>
                    <a:gd name="connsiteX201" fmla="*/ 123093 w 1490380"/>
                    <a:gd name="connsiteY20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355291 w 1490380"/>
                    <a:gd name="connsiteY64" fmla="*/ 539116 h 1495138"/>
                    <a:gd name="connsiteX65" fmla="*/ 990169 w 1490380"/>
                    <a:gd name="connsiteY65" fmla="*/ 539116 h 1495138"/>
                    <a:gd name="connsiteX66" fmla="*/ 1005400 w 1490380"/>
                    <a:gd name="connsiteY66" fmla="*/ 540322 h 1495138"/>
                    <a:gd name="connsiteX67" fmla="*/ 1041072 w 1490380"/>
                    <a:gd name="connsiteY67" fmla="*/ 578513 h 1495138"/>
                    <a:gd name="connsiteX68" fmla="*/ 1041072 w 1490380"/>
                    <a:gd name="connsiteY68" fmla="*/ 584543 h 1495138"/>
                    <a:gd name="connsiteX69" fmla="*/ 1041072 w 1490380"/>
                    <a:gd name="connsiteY69" fmla="*/ 731276 h 1495138"/>
                    <a:gd name="connsiteX70" fmla="*/ 1040671 w 1490380"/>
                    <a:gd name="connsiteY70" fmla="*/ 731276 h 1495138"/>
                    <a:gd name="connsiteX71" fmla="*/ 1040671 w 1490380"/>
                    <a:gd name="connsiteY71" fmla="*/ 865948 h 1495138"/>
                    <a:gd name="connsiteX72" fmla="*/ 1041072 w 1490380"/>
                    <a:gd name="connsiteY72" fmla="*/ 880018 h 1495138"/>
                    <a:gd name="connsiteX73" fmla="*/ 1046683 w 1490380"/>
                    <a:gd name="connsiteY73" fmla="*/ 886049 h 1495138"/>
                    <a:gd name="connsiteX74" fmla="*/ 1061914 w 1490380"/>
                    <a:gd name="connsiteY74" fmla="*/ 886049 h 1495138"/>
                    <a:gd name="connsiteX75" fmla="*/ 1083959 w 1490380"/>
                    <a:gd name="connsiteY75" fmla="*/ 886049 h 1495138"/>
                    <a:gd name="connsiteX76" fmla="*/ 1123238 w 1490380"/>
                    <a:gd name="connsiteY76" fmla="*/ 917003 h 1495138"/>
                    <a:gd name="connsiteX77" fmla="*/ 1089169 w 1490380"/>
                    <a:gd name="connsiteY77" fmla="*/ 971676 h 1495138"/>
                    <a:gd name="connsiteX78" fmla="*/ 1076343 w 1490380"/>
                    <a:gd name="connsiteY78" fmla="*/ 972480 h 1495138"/>
                    <a:gd name="connsiteX79" fmla="*/ 915217 w 1490380"/>
                    <a:gd name="connsiteY79" fmla="*/ 972480 h 1495138"/>
                    <a:gd name="connsiteX80" fmla="*/ 904395 w 1490380"/>
                    <a:gd name="connsiteY80" fmla="*/ 971676 h 1495138"/>
                    <a:gd name="connsiteX81" fmla="*/ 867520 w 1490380"/>
                    <a:gd name="connsiteY81" fmla="*/ 935897 h 1495138"/>
                    <a:gd name="connsiteX82" fmla="*/ 891970 w 1490380"/>
                    <a:gd name="connsiteY82" fmla="*/ 890069 h 1495138"/>
                    <a:gd name="connsiteX83" fmla="*/ 910407 w 1490380"/>
                    <a:gd name="connsiteY83" fmla="*/ 886049 h 1495138"/>
                    <a:gd name="connsiteX84" fmla="*/ 944877 w 1490380"/>
                    <a:gd name="connsiteY84" fmla="*/ 886049 h 1495138"/>
                    <a:gd name="connsiteX85" fmla="*/ 952893 w 1490380"/>
                    <a:gd name="connsiteY85" fmla="*/ 884843 h 1495138"/>
                    <a:gd name="connsiteX86" fmla="*/ 954496 w 1490380"/>
                    <a:gd name="connsiteY86" fmla="*/ 883234 h 1495138"/>
                    <a:gd name="connsiteX87" fmla="*/ 955298 w 1490380"/>
                    <a:gd name="connsiteY87" fmla="*/ 880018 h 1495138"/>
                    <a:gd name="connsiteX88" fmla="*/ 955298 w 1490380"/>
                    <a:gd name="connsiteY88" fmla="*/ 867556 h 1495138"/>
                    <a:gd name="connsiteX89" fmla="*/ 955298 w 1490380"/>
                    <a:gd name="connsiteY89" fmla="*/ 644844 h 1495138"/>
                    <a:gd name="connsiteX90" fmla="*/ 954496 w 1490380"/>
                    <a:gd name="connsiteY90" fmla="*/ 628764 h 1495138"/>
                    <a:gd name="connsiteX91" fmla="*/ 952893 w 1490380"/>
                    <a:gd name="connsiteY91" fmla="*/ 627156 h 1495138"/>
                    <a:gd name="connsiteX92" fmla="*/ 948083 w 1490380"/>
                    <a:gd name="connsiteY92" fmla="*/ 625950 h 1495138"/>
                    <a:gd name="connsiteX93" fmla="*/ 925638 w 1490380"/>
                    <a:gd name="connsiteY93" fmla="*/ 626352 h 1495138"/>
                    <a:gd name="connsiteX94" fmla="*/ 915217 w 1490380"/>
                    <a:gd name="connsiteY94" fmla="*/ 626352 h 1495138"/>
                    <a:gd name="connsiteX95" fmla="*/ 875937 w 1490380"/>
                    <a:gd name="connsiteY95" fmla="*/ 584543 h 1495138"/>
                    <a:gd name="connsiteX96" fmla="*/ 916419 w 1490380"/>
                    <a:gd name="connsiteY96" fmla="*/ 541126 h 1495138"/>
                    <a:gd name="connsiteX97" fmla="*/ 922832 w 1490380"/>
                    <a:gd name="connsiteY97" fmla="*/ 541126 h 1495138"/>
                    <a:gd name="connsiteX98" fmla="*/ 990169 w 1490380"/>
                    <a:gd name="connsiteY98" fmla="*/ 539116 h 1495138"/>
                    <a:gd name="connsiteX99" fmla="*/ 272255 w 1490380"/>
                    <a:gd name="connsiteY99" fmla="*/ 539116 h 1495138"/>
                    <a:gd name="connsiteX100" fmla="*/ 287486 w 1490380"/>
                    <a:gd name="connsiteY100" fmla="*/ 540322 h 1495138"/>
                    <a:gd name="connsiteX101" fmla="*/ 323158 w 1490380"/>
                    <a:gd name="connsiteY101" fmla="*/ 578513 h 1495138"/>
                    <a:gd name="connsiteX102" fmla="*/ 323158 w 1490380"/>
                    <a:gd name="connsiteY102" fmla="*/ 584543 h 1495138"/>
                    <a:gd name="connsiteX103" fmla="*/ 323158 w 1490380"/>
                    <a:gd name="connsiteY103" fmla="*/ 731276 h 1495138"/>
                    <a:gd name="connsiteX104" fmla="*/ 322757 w 1490380"/>
                    <a:gd name="connsiteY104" fmla="*/ 731276 h 1495138"/>
                    <a:gd name="connsiteX105" fmla="*/ 322757 w 1490380"/>
                    <a:gd name="connsiteY105" fmla="*/ 865948 h 1495138"/>
                    <a:gd name="connsiteX106" fmla="*/ 323158 w 1490380"/>
                    <a:gd name="connsiteY106" fmla="*/ 880018 h 1495138"/>
                    <a:gd name="connsiteX107" fmla="*/ 328769 w 1490380"/>
                    <a:gd name="connsiteY107" fmla="*/ 886049 h 1495138"/>
                    <a:gd name="connsiteX108" fmla="*/ 344000 w 1490380"/>
                    <a:gd name="connsiteY108" fmla="*/ 886049 h 1495138"/>
                    <a:gd name="connsiteX109" fmla="*/ 366045 w 1490380"/>
                    <a:gd name="connsiteY109" fmla="*/ 886049 h 1495138"/>
                    <a:gd name="connsiteX110" fmla="*/ 405325 w 1490380"/>
                    <a:gd name="connsiteY110" fmla="*/ 917003 h 1495138"/>
                    <a:gd name="connsiteX111" fmla="*/ 371255 w 1490380"/>
                    <a:gd name="connsiteY111" fmla="*/ 971676 h 1495138"/>
                    <a:gd name="connsiteX112" fmla="*/ 358429 w 1490380"/>
                    <a:gd name="connsiteY112" fmla="*/ 972480 h 1495138"/>
                    <a:gd name="connsiteX113" fmla="*/ 197303 w 1490380"/>
                    <a:gd name="connsiteY113" fmla="*/ 972480 h 1495138"/>
                    <a:gd name="connsiteX114" fmla="*/ 186481 w 1490380"/>
                    <a:gd name="connsiteY114" fmla="*/ 971676 h 1495138"/>
                    <a:gd name="connsiteX115" fmla="*/ 149606 w 1490380"/>
                    <a:gd name="connsiteY115" fmla="*/ 935897 h 1495138"/>
                    <a:gd name="connsiteX116" fmla="*/ 174056 w 1490380"/>
                    <a:gd name="connsiteY116" fmla="*/ 890069 h 1495138"/>
                    <a:gd name="connsiteX117" fmla="*/ 192493 w 1490380"/>
                    <a:gd name="connsiteY117" fmla="*/ 886049 h 1495138"/>
                    <a:gd name="connsiteX118" fmla="*/ 226963 w 1490380"/>
                    <a:gd name="connsiteY118" fmla="*/ 886049 h 1495138"/>
                    <a:gd name="connsiteX119" fmla="*/ 234979 w 1490380"/>
                    <a:gd name="connsiteY119" fmla="*/ 884843 h 1495138"/>
                    <a:gd name="connsiteX120" fmla="*/ 236582 w 1490380"/>
                    <a:gd name="connsiteY120" fmla="*/ 883234 h 1495138"/>
                    <a:gd name="connsiteX121" fmla="*/ 237384 w 1490380"/>
                    <a:gd name="connsiteY121" fmla="*/ 880018 h 1495138"/>
                    <a:gd name="connsiteX122" fmla="*/ 237384 w 1490380"/>
                    <a:gd name="connsiteY122" fmla="*/ 867556 h 1495138"/>
                    <a:gd name="connsiteX123" fmla="*/ 237384 w 1490380"/>
                    <a:gd name="connsiteY123" fmla="*/ 644844 h 1495138"/>
                    <a:gd name="connsiteX124" fmla="*/ 236582 w 1490380"/>
                    <a:gd name="connsiteY124" fmla="*/ 628764 h 1495138"/>
                    <a:gd name="connsiteX125" fmla="*/ 234979 w 1490380"/>
                    <a:gd name="connsiteY125" fmla="*/ 627156 h 1495138"/>
                    <a:gd name="connsiteX126" fmla="*/ 230169 w 1490380"/>
                    <a:gd name="connsiteY126" fmla="*/ 625950 h 1495138"/>
                    <a:gd name="connsiteX127" fmla="*/ 207724 w 1490380"/>
                    <a:gd name="connsiteY127" fmla="*/ 626352 h 1495138"/>
                    <a:gd name="connsiteX128" fmla="*/ 197303 w 1490380"/>
                    <a:gd name="connsiteY128" fmla="*/ 626352 h 1495138"/>
                    <a:gd name="connsiteX129" fmla="*/ 158023 w 1490380"/>
                    <a:gd name="connsiteY129" fmla="*/ 584543 h 1495138"/>
                    <a:gd name="connsiteX130" fmla="*/ 198505 w 1490380"/>
                    <a:gd name="connsiteY130" fmla="*/ 541126 h 1495138"/>
                    <a:gd name="connsiteX131" fmla="*/ 204918 w 1490380"/>
                    <a:gd name="connsiteY131" fmla="*/ 541126 h 1495138"/>
                    <a:gd name="connsiteX132" fmla="*/ 272255 w 1490380"/>
                    <a:gd name="connsiteY132" fmla="*/ 539116 h 1495138"/>
                    <a:gd name="connsiteX133" fmla="*/ 477504 w 1490380"/>
                    <a:gd name="connsiteY133" fmla="*/ 0 h 1495138"/>
                    <a:gd name="connsiteX134" fmla="*/ 492735 w 1490380"/>
                    <a:gd name="connsiteY134" fmla="*/ 1206 h 1495138"/>
                    <a:gd name="connsiteX135" fmla="*/ 528407 w 1490380"/>
                    <a:gd name="connsiteY135" fmla="*/ 39397 h 1495138"/>
                    <a:gd name="connsiteX136" fmla="*/ 528407 w 1490380"/>
                    <a:gd name="connsiteY136" fmla="*/ 45427 h 1495138"/>
                    <a:gd name="connsiteX137" fmla="*/ 528407 w 1490380"/>
                    <a:gd name="connsiteY137" fmla="*/ 192159 h 1495138"/>
                    <a:gd name="connsiteX138" fmla="*/ 528006 w 1490380"/>
                    <a:gd name="connsiteY138" fmla="*/ 192159 h 1495138"/>
                    <a:gd name="connsiteX139" fmla="*/ 528006 w 1490380"/>
                    <a:gd name="connsiteY139" fmla="*/ 326832 h 1495138"/>
                    <a:gd name="connsiteX140" fmla="*/ 528407 w 1490380"/>
                    <a:gd name="connsiteY140" fmla="*/ 340902 h 1495138"/>
                    <a:gd name="connsiteX141" fmla="*/ 534018 w 1490380"/>
                    <a:gd name="connsiteY141" fmla="*/ 346932 h 1495138"/>
                    <a:gd name="connsiteX142" fmla="*/ 549249 w 1490380"/>
                    <a:gd name="connsiteY142" fmla="*/ 346932 h 1495138"/>
                    <a:gd name="connsiteX143" fmla="*/ 571294 w 1490380"/>
                    <a:gd name="connsiteY143" fmla="*/ 346932 h 1495138"/>
                    <a:gd name="connsiteX144" fmla="*/ 610574 w 1490380"/>
                    <a:gd name="connsiteY144" fmla="*/ 377887 h 1495138"/>
                    <a:gd name="connsiteX145" fmla="*/ 576504 w 1490380"/>
                    <a:gd name="connsiteY145" fmla="*/ 432560 h 1495138"/>
                    <a:gd name="connsiteX146" fmla="*/ 563678 w 1490380"/>
                    <a:gd name="connsiteY146" fmla="*/ 433364 h 1495138"/>
                    <a:gd name="connsiteX147" fmla="*/ 402552 w 1490380"/>
                    <a:gd name="connsiteY147" fmla="*/ 433364 h 1495138"/>
                    <a:gd name="connsiteX148" fmla="*/ 391730 w 1490380"/>
                    <a:gd name="connsiteY148" fmla="*/ 432560 h 1495138"/>
                    <a:gd name="connsiteX149" fmla="*/ 354855 w 1490380"/>
                    <a:gd name="connsiteY149" fmla="*/ 396781 h 1495138"/>
                    <a:gd name="connsiteX150" fmla="*/ 379305 w 1490380"/>
                    <a:gd name="connsiteY150" fmla="*/ 350952 h 1495138"/>
                    <a:gd name="connsiteX151" fmla="*/ 397742 w 1490380"/>
                    <a:gd name="connsiteY151" fmla="*/ 346932 h 1495138"/>
                    <a:gd name="connsiteX152" fmla="*/ 432212 w 1490380"/>
                    <a:gd name="connsiteY152" fmla="*/ 346932 h 1495138"/>
                    <a:gd name="connsiteX153" fmla="*/ 440228 w 1490380"/>
                    <a:gd name="connsiteY153" fmla="*/ 345726 h 1495138"/>
                    <a:gd name="connsiteX154" fmla="*/ 441831 w 1490380"/>
                    <a:gd name="connsiteY154" fmla="*/ 344118 h 1495138"/>
                    <a:gd name="connsiteX155" fmla="*/ 442633 w 1490380"/>
                    <a:gd name="connsiteY155" fmla="*/ 340902 h 1495138"/>
                    <a:gd name="connsiteX156" fmla="*/ 442633 w 1490380"/>
                    <a:gd name="connsiteY156" fmla="*/ 328440 h 1495138"/>
                    <a:gd name="connsiteX157" fmla="*/ 442633 w 1490380"/>
                    <a:gd name="connsiteY157" fmla="*/ 105728 h 1495138"/>
                    <a:gd name="connsiteX158" fmla="*/ 441831 w 1490380"/>
                    <a:gd name="connsiteY158" fmla="*/ 89648 h 1495138"/>
                    <a:gd name="connsiteX159" fmla="*/ 440228 w 1490380"/>
                    <a:gd name="connsiteY159" fmla="*/ 88040 h 1495138"/>
                    <a:gd name="connsiteX160" fmla="*/ 435418 w 1490380"/>
                    <a:gd name="connsiteY160" fmla="*/ 86834 h 1495138"/>
                    <a:gd name="connsiteX161" fmla="*/ 412973 w 1490380"/>
                    <a:gd name="connsiteY161" fmla="*/ 87236 h 1495138"/>
                    <a:gd name="connsiteX162" fmla="*/ 402552 w 1490380"/>
                    <a:gd name="connsiteY162" fmla="*/ 87236 h 1495138"/>
                    <a:gd name="connsiteX163" fmla="*/ 363272 w 1490380"/>
                    <a:gd name="connsiteY163" fmla="*/ 45427 h 1495138"/>
                    <a:gd name="connsiteX164" fmla="*/ 403754 w 1490380"/>
                    <a:gd name="connsiteY164" fmla="*/ 2010 h 1495138"/>
                    <a:gd name="connsiteX165" fmla="*/ 410167 w 1490380"/>
                    <a:gd name="connsiteY165" fmla="*/ 2010 h 1495138"/>
                    <a:gd name="connsiteX166" fmla="*/ 477504 w 1490380"/>
                    <a:gd name="connsiteY166" fmla="*/ 0 h 1495138"/>
                    <a:gd name="connsiteX167" fmla="*/ 123093 w 1490380"/>
                    <a:gd name="connsiteY167" fmla="*/ 0 h 1495138"/>
                    <a:gd name="connsiteX168" fmla="*/ 138324 w 1490380"/>
                    <a:gd name="connsiteY168" fmla="*/ 1206 h 1495138"/>
                    <a:gd name="connsiteX169" fmla="*/ 173997 w 1490380"/>
                    <a:gd name="connsiteY169" fmla="*/ 39397 h 1495138"/>
                    <a:gd name="connsiteX170" fmla="*/ 173997 w 1490380"/>
                    <a:gd name="connsiteY170" fmla="*/ 45427 h 1495138"/>
                    <a:gd name="connsiteX171" fmla="*/ 173997 w 1490380"/>
                    <a:gd name="connsiteY171" fmla="*/ 192159 h 1495138"/>
                    <a:gd name="connsiteX172" fmla="*/ 173596 w 1490380"/>
                    <a:gd name="connsiteY172" fmla="*/ 192159 h 1495138"/>
                    <a:gd name="connsiteX173" fmla="*/ 173596 w 1490380"/>
                    <a:gd name="connsiteY173" fmla="*/ 326832 h 1495138"/>
                    <a:gd name="connsiteX174" fmla="*/ 173997 w 1490380"/>
                    <a:gd name="connsiteY174" fmla="*/ 340902 h 1495138"/>
                    <a:gd name="connsiteX175" fmla="*/ 179608 w 1490380"/>
                    <a:gd name="connsiteY175" fmla="*/ 346932 h 1495138"/>
                    <a:gd name="connsiteX176" fmla="*/ 194839 w 1490380"/>
                    <a:gd name="connsiteY176" fmla="*/ 346932 h 1495138"/>
                    <a:gd name="connsiteX177" fmla="*/ 216884 w 1490380"/>
                    <a:gd name="connsiteY177" fmla="*/ 346932 h 1495138"/>
                    <a:gd name="connsiteX178" fmla="*/ 256164 w 1490380"/>
                    <a:gd name="connsiteY178" fmla="*/ 377887 h 1495138"/>
                    <a:gd name="connsiteX179" fmla="*/ 222094 w 1490380"/>
                    <a:gd name="connsiteY179" fmla="*/ 432560 h 1495138"/>
                    <a:gd name="connsiteX180" fmla="*/ 209268 w 1490380"/>
                    <a:gd name="connsiteY180" fmla="*/ 433364 h 1495138"/>
                    <a:gd name="connsiteX181" fmla="*/ 48141 w 1490380"/>
                    <a:gd name="connsiteY181" fmla="*/ 433364 h 1495138"/>
                    <a:gd name="connsiteX182" fmla="*/ 37319 w 1490380"/>
                    <a:gd name="connsiteY182" fmla="*/ 432560 h 1495138"/>
                    <a:gd name="connsiteX183" fmla="*/ 445 w 1490380"/>
                    <a:gd name="connsiteY183" fmla="*/ 396781 h 1495138"/>
                    <a:gd name="connsiteX184" fmla="*/ 24894 w 1490380"/>
                    <a:gd name="connsiteY184" fmla="*/ 350952 h 1495138"/>
                    <a:gd name="connsiteX185" fmla="*/ 43332 w 1490380"/>
                    <a:gd name="connsiteY185" fmla="*/ 346932 h 1495138"/>
                    <a:gd name="connsiteX186" fmla="*/ 77801 w 1490380"/>
                    <a:gd name="connsiteY186" fmla="*/ 346932 h 1495138"/>
                    <a:gd name="connsiteX187" fmla="*/ 85818 w 1490380"/>
                    <a:gd name="connsiteY187" fmla="*/ 345726 h 1495138"/>
                    <a:gd name="connsiteX188" fmla="*/ 87421 w 1490380"/>
                    <a:gd name="connsiteY188" fmla="*/ 344118 h 1495138"/>
                    <a:gd name="connsiteX189" fmla="*/ 88223 w 1490380"/>
                    <a:gd name="connsiteY189" fmla="*/ 340902 h 1495138"/>
                    <a:gd name="connsiteX190" fmla="*/ 88223 w 1490380"/>
                    <a:gd name="connsiteY190" fmla="*/ 328440 h 1495138"/>
                    <a:gd name="connsiteX191" fmla="*/ 88223 w 1490380"/>
                    <a:gd name="connsiteY191" fmla="*/ 105728 h 1495138"/>
                    <a:gd name="connsiteX192" fmla="*/ 87421 w 1490380"/>
                    <a:gd name="connsiteY192" fmla="*/ 89648 h 1495138"/>
                    <a:gd name="connsiteX193" fmla="*/ 85818 w 1490380"/>
                    <a:gd name="connsiteY193" fmla="*/ 88040 h 1495138"/>
                    <a:gd name="connsiteX194" fmla="*/ 81008 w 1490380"/>
                    <a:gd name="connsiteY194" fmla="*/ 86834 h 1495138"/>
                    <a:gd name="connsiteX195" fmla="*/ 58562 w 1490380"/>
                    <a:gd name="connsiteY195" fmla="*/ 87236 h 1495138"/>
                    <a:gd name="connsiteX196" fmla="*/ 48141 w 1490380"/>
                    <a:gd name="connsiteY196" fmla="*/ 87236 h 1495138"/>
                    <a:gd name="connsiteX197" fmla="*/ 8862 w 1490380"/>
                    <a:gd name="connsiteY197" fmla="*/ 45427 h 1495138"/>
                    <a:gd name="connsiteX198" fmla="*/ 49344 w 1490380"/>
                    <a:gd name="connsiteY198" fmla="*/ 2010 h 1495138"/>
                    <a:gd name="connsiteX199" fmla="*/ 55757 w 1490380"/>
                    <a:gd name="connsiteY199" fmla="*/ 2010 h 1495138"/>
                    <a:gd name="connsiteX200" fmla="*/ 123093 w 1490380"/>
                    <a:gd name="connsiteY20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990169 w 1490380"/>
                    <a:gd name="connsiteY64" fmla="*/ 539116 h 1495138"/>
                    <a:gd name="connsiteX65" fmla="*/ 1005400 w 1490380"/>
                    <a:gd name="connsiteY65" fmla="*/ 540322 h 1495138"/>
                    <a:gd name="connsiteX66" fmla="*/ 1041072 w 1490380"/>
                    <a:gd name="connsiteY66" fmla="*/ 578513 h 1495138"/>
                    <a:gd name="connsiteX67" fmla="*/ 1041072 w 1490380"/>
                    <a:gd name="connsiteY67" fmla="*/ 584543 h 1495138"/>
                    <a:gd name="connsiteX68" fmla="*/ 1041072 w 1490380"/>
                    <a:gd name="connsiteY68" fmla="*/ 731276 h 1495138"/>
                    <a:gd name="connsiteX69" fmla="*/ 1040671 w 1490380"/>
                    <a:gd name="connsiteY69" fmla="*/ 731276 h 1495138"/>
                    <a:gd name="connsiteX70" fmla="*/ 1040671 w 1490380"/>
                    <a:gd name="connsiteY70" fmla="*/ 865948 h 1495138"/>
                    <a:gd name="connsiteX71" fmla="*/ 1041072 w 1490380"/>
                    <a:gd name="connsiteY71" fmla="*/ 880018 h 1495138"/>
                    <a:gd name="connsiteX72" fmla="*/ 1046683 w 1490380"/>
                    <a:gd name="connsiteY72" fmla="*/ 886049 h 1495138"/>
                    <a:gd name="connsiteX73" fmla="*/ 1061914 w 1490380"/>
                    <a:gd name="connsiteY73" fmla="*/ 886049 h 1495138"/>
                    <a:gd name="connsiteX74" fmla="*/ 1083959 w 1490380"/>
                    <a:gd name="connsiteY74" fmla="*/ 886049 h 1495138"/>
                    <a:gd name="connsiteX75" fmla="*/ 1123238 w 1490380"/>
                    <a:gd name="connsiteY75" fmla="*/ 917003 h 1495138"/>
                    <a:gd name="connsiteX76" fmla="*/ 1089169 w 1490380"/>
                    <a:gd name="connsiteY76" fmla="*/ 971676 h 1495138"/>
                    <a:gd name="connsiteX77" fmla="*/ 1076343 w 1490380"/>
                    <a:gd name="connsiteY77" fmla="*/ 972480 h 1495138"/>
                    <a:gd name="connsiteX78" fmla="*/ 915217 w 1490380"/>
                    <a:gd name="connsiteY78" fmla="*/ 972480 h 1495138"/>
                    <a:gd name="connsiteX79" fmla="*/ 904395 w 1490380"/>
                    <a:gd name="connsiteY79" fmla="*/ 971676 h 1495138"/>
                    <a:gd name="connsiteX80" fmla="*/ 867520 w 1490380"/>
                    <a:gd name="connsiteY80" fmla="*/ 935897 h 1495138"/>
                    <a:gd name="connsiteX81" fmla="*/ 891970 w 1490380"/>
                    <a:gd name="connsiteY81" fmla="*/ 890069 h 1495138"/>
                    <a:gd name="connsiteX82" fmla="*/ 910407 w 1490380"/>
                    <a:gd name="connsiteY82" fmla="*/ 886049 h 1495138"/>
                    <a:gd name="connsiteX83" fmla="*/ 944877 w 1490380"/>
                    <a:gd name="connsiteY83" fmla="*/ 886049 h 1495138"/>
                    <a:gd name="connsiteX84" fmla="*/ 952893 w 1490380"/>
                    <a:gd name="connsiteY84" fmla="*/ 884843 h 1495138"/>
                    <a:gd name="connsiteX85" fmla="*/ 954496 w 1490380"/>
                    <a:gd name="connsiteY85" fmla="*/ 883234 h 1495138"/>
                    <a:gd name="connsiteX86" fmla="*/ 955298 w 1490380"/>
                    <a:gd name="connsiteY86" fmla="*/ 880018 h 1495138"/>
                    <a:gd name="connsiteX87" fmla="*/ 955298 w 1490380"/>
                    <a:gd name="connsiteY87" fmla="*/ 867556 h 1495138"/>
                    <a:gd name="connsiteX88" fmla="*/ 955298 w 1490380"/>
                    <a:gd name="connsiteY88" fmla="*/ 644844 h 1495138"/>
                    <a:gd name="connsiteX89" fmla="*/ 954496 w 1490380"/>
                    <a:gd name="connsiteY89" fmla="*/ 628764 h 1495138"/>
                    <a:gd name="connsiteX90" fmla="*/ 952893 w 1490380"/>
                    <a:gd name="connsiteY90" fmla="*/ 627156 h 1495138"/>
                    <a:gd name="connsiteX91" fmla="*/ 948083 w 1490380"/>
                    <a:gd name="connsiteY91" fmla="*/ 625950 h 1495138"/>
                    <a:gd name="connsiteX92" fmla="*/ 925638 w 1490380"/>
                    <a:gd name="connsiteY92" fmla="*/ 626352 h 1495138"/>
                    <a:gd name="connsiteX93" fmla="*/ 915217 w 1490380"/>
                    <a:gd name="connsiteY93" fmla="*/ 626352 h 1495138"/>
                    <a:gd name="connsiteX94" fmla="*/ 875937 w 1490380"/>
                    <a:gd name="connsiteY94" fmla="*/ 584543 h 1495138"/>
                    <a:gd name="connsiteX95" fmla="*/ 916419 w 1490380"/>
                    <a:gd name="connsiteY95" fmla="*/ 541126 h 1495138"/>
                    <a:gd name="connsiteX96" fmla="*/ 922832 w 1490380"/>
                    <a:gd name="connsiteY96" fmla="*/ 541126 h 1495138"/>
                    <a:gd name="connsiteX97" fmla="*/ 990169 w 1490380"/>
                    <a:gd name="connsiteY97" fmla="*/ 539116 h 1495138"/>
                    <a:gd name="connsiteX98" fmla="*/ 272255 w 1490380"/>
                    <a:gd name="connsiteY98" fmla="*/ 539116 h 1495138"/>
                    <a:gd name="connsiteX99" fmla="*/ 287486 w 1490380"/>
                    <a:gd name="connsiteY99" fmla="*/ 540322 h 1495138"/>
                    <a:gd name="connsiteX100" fmla="*/ 323158 w 1490380"/>
                    <a:gd name="connsiteY100" fmla="*/ 578513 h 1495138"/>
                    <a:gd name="connsiteX101" fmla="*/ 323158 w 1490380"/>
                    <a:gd name="connsiteY101" fmla="*/ 584543 h 1495138"/>
                    <a:gd name="connsiteX102" fmla="*/ 323158 w 1490380"/>
                    <a:gd name="connsiteY102" fmla="*/ 731276 h 1495138"/>
                    <a:gd name="connsiteX103" fmla="*/ 322757 w 1490380"/>
                    <a:gd name="connsiteY103" fmla="*/ 731276 h 1495138"/>
                    <a:gd name="connsiteX104" fmla="*/ 322757 w 1490380"/>
                    <a:gd name="connsiteY104" fmla="*/ 865948 h 1495138"/>
                    <a:gd name="connsiteX105" fmla="*/ 323158 w 1490380"/>
                    <a:gd name="connsiteY105" fmla="*/ 880018 h 1495138"/>
                    <a:gd name="connsiteX106" fmla="*/ 328769 w 1490380"/>
                    <a:gd name="connsiteY106" fmla="*/ 886049 h 1495138"/>
                    <a:gd name="connsiteX107" fmla="*/ 344000 w 1490380"/>
                    <a:gd name="connsiteY107" fmla="*/ 886049 h 1495138"/>
                    <a:gd name="connsiteX108" fmla="*/ 366045 w 1490380"/>
                    <a:gd name="connsiteY108" fmla="*/ 886049 h 1495138"/>
                    <a:gd name="connsiteX109" fmla="*/ 405325 w 1490380"/>
                    <a:gd name="connsiteY109" fmla="*/ 917003 h 1495138"/>
                    <a:gd name="connsiteX110" fmla="*/ 371255 w 1490380"/>
                    <a:gd name="connsiteY110" fmla="*/ 971676 h 1495138"/>
                    <a:gd name="connsiteX111" fmla="*/ 358429 w 1490380"/>
                    <a:gd name="connsiteY111" fmla="*/ 972480 h 1495138"/>
                    <a:gd name="connsiteX112" fmla="*/ 197303 w 1490380"/>
                    <a:gd name="connsiteY112" fmla="*/ 972480 h 1495138"/>
                    <a:gd name="connsiteX113" fmla="*/ 186481 w 1490380"/>
                    <a:gd name="connsiteY113" fmla="*/ 971676 h 1495138"/>
                    <a:gd name="connsiteX114" fmla="*/ 149606 w 1490380"/>
                    <a:gd name="connsiteY114" fmla="*/ 935897 h 1495138"/>
                    <a:gd name="connsiteX115" fmla="*/ 174056 w 1490380"/>
                    <a:gd name="connsiteY115" fmla="*/ 890069 h 1495138"/>
                    <a:gd name="connsiteX116" fmla="*/ 192493 w 1490380"/>
                    <a:gd name="connsiteY116" fmla="*/ 886049 h 1495138"/>
                    <a:gd name="connsiteX117" fmla="*/ 226963 w 1490380"/>
                    <a:gd name="connsiteY117" fmla="*/ 886049 h 1495138"/>
                    <a:gd name="connsiteX118" fmla="*/ 234979 w 1490380"/>
                    <a:gd name="connsiteY118" fmla="*/ 884843 h 1495138"/>
                    <a:gd name="connsiteX119" fmla="*/ 236582 w 1490380"/>
                    <a:gd name="connsiteY119" fmla="*/ 883234 h 1495138"/>
                    <a:gd name="connsiteX120" fmla="*/ 237384 w 1490380"/>
                    <a:gd name="connsiteY120" fmla="*/ 880018 h 1495138"/>
                    <a:gd name="connsiteX121" fmla="*/ 237384 w 1490380"/>
                    <a:gd name="connsiteY121" fmla="*/ 867556 h 1495138"/>
                    <a:gd name="connsiteX122" fmla="*/ 237384 w 1490380"/>
                    <a:gd name="connsiteY122" fmla="*/ 644844 h 1495138"/>
                    <a:gd name="connsiteX123" fmla="*/ 236582 w 1490380"/>
                    <a:gd name="connsiteY123" fmla="*/ 628764 h 1495138"/>
                    <a:gd name="connsiteX124" fmla="*/ 234979 w 1490380"/>
                    <a:gd name="connsiteY124" fmla="*/ 627156 h 1495138"/>
                    <a:gd name="connsiteX125" fmla="*/ 230169 w 1490380"/>
                    <a:gd name="connsiteY125" fmla="*/ 625950 h 1495138"/>
                    <a:gd name="connsiteX126" fmla="*/ 207724 w 1490380"/>
                    <a:gd name="connsiteY126" fmla="*/ 626352 h 1495138"/>
                    <a:gd name="connsiteX127" fmla="*/ 197303 w 1490380"/>
                    <a:gd name="connsiteY127" fmla="*/ 626352 h 1495138"/>
                    <a:gd name="connsiteX128" fmla="*/ 158023 w 1490380"/>
                    <a:gd name="connsiteY128" fmla="*/ 584543 h 1495138"/>
                    <a:gd name="connsiteX129" fmla="*/ 198505 w 1490380"/>
                    <a:gd name="connsiteY129" fmla="*/ 541126 h 1495138"/>
                    <a:gd name="connsiteX130" fmla="*/ 204918 w 1490380"/>
                    <a:gd name="connsiteY130" fmla="*/ 541126 h 1495138"/>
                    <a:gd name="connsiteX131" fmla="*/ 272255 w 1490380"/>
                    <a:gd name="connsiteY131" fmla="*/ 539116 h 1495138"/>
                    <a:gd name="connsiteX132" fmla="*/ 477504 w 1490380"/>
                    <a:gd name="connsiteY132" fmla="*/ 0 h 1495138"/>
                    <a:gd name="connsiteX133" fmla="*/ 492735 w 1490380"/>
                    <a:gd name="connsiteY133" fmla="*/ 1206 h 1495138"/>
                    <a:gd name="connsiteX134" fmla="*/ 528407 w 1490380"/>
                    <a:gd name="connsiteY134" fmla="*/ 39397 h 1495138"/>
                    <a:gd name="connsiteX135" fmla="*/ 528407 w 1490380"/>
                    <a:gd name="connsiteY135" fmla="*/ 45427 h 1495138"/>
                    <a:gd name="connsiteX136" fmla="*/ 528407 w 1490380"/>
                    <a:gd name="connsiteY136" fmla="*/ 192159 h 1495138"/>
                    <a:gd name="connsiteX137" fmla="*/ 528006 w 1490380"/>
                    <a:gd name="connsiteY137" fmla="*/ 192159 h 1495138"/>
                    <a:gd name="connsiteX138" fmla="*/ 528006 w 1490380"/>
                    <a:gd name="connsiteY138" fmla="*/ 326832 h 1495138"/>
                    <a:gd name="connsiteX139" fmla="*/ 528407 w 1490380"/>
                    <a:gd name="connsiteY139" fmla="*/ 340902 h 1495138"/>
                    <a:gd name="connsiteX140" fmla="*/ 534018 w 1490380"/>
                    <a:gd name="connsiteY140" fmla="*/ 346932 h 1495138"/>
                    <a:gd name="connsiteX141" fmla="*/ 549249 w 1490380"/>
                    <a:gd name="connsiteY141" fmla="*/ 346932 h 1495138"/>
                    <a:gd name="connsiteX142" fmla="*/ 571294 w 1490380"/>
                    <a:gd name="connsiteY142" fmla="*/ 346932 h 1495138"/>
                    <a:gd name="connsiteX143" fmla="*/ 610574 w 1490380"/>
                    <a:gd name="connsiteY143" fmla="*/ 377887 h 1495138"/>
                    <a:gd name="connsiteX144" fmla="*/ 576504 w 1490380"/>
                    <a:gd name="connsiteY144" fmla="*/ 432560 h 1495138"/>
                    <a:gd name="connsiteX145" fmla="*/ 563678 w 1490380"/>
                    <a:gd name="connsiteY145" fmla="*/ 433364 h 1495138"/>
                    <a:gd name="connsiteX146" fmla="*/ 402552 w 1490380"/>
                    <a:gd name="connsiteY146" fmla="*/ 433364 h 1495138"/>
                    <a:gd name="connsiteX147" fmla="*/ 391730 w 1490380"/>
                    <a:gd name="connsiteY147" fmla="*/ 432560 h 1495138"/>
                    <a:gd name="connsiteX148" fmla="*/ 354855 w 1490380"/>
                    <a:gd name="connsiteY148" fmla="*/ 396781 h 1495138"/>
                    <a:gd name="connsiteX149" fmla="*/ 379305 w 1490380"/>
                    <a:gd name="connsiteY149" fmla="*/ 350952 h 1495138"/>
                    <a:gd name="connsiteX150" fmla="*/ 397742 w 1490380"/>
                    <a:gd name="connsiteY150" fmla="*/ 346932 h 1495138"/>
                    <a:gd name="connsiteX151" fmla="*/ 432212 w 1490380"/>
                    <a:gd name="connsiteY151" fmla="*/ 346932 h 1495138"/>
                    <a:gd name="connsiteX152" fmla="*/ 440228 w 1490380"/>
                    <a:gd name="connsiteY152" fmla="*/ 345726 h 1495138"/>
                    <a:gd name="connsiteX153" fmla="*/ 441831 w 1490380"/>
                    <a:gd name="connsiteY153" fmla="*/ 344118 h 1495138"/>
                    <a:gd name="connsiteX154" fmla="*/ 442633 w 1490380"/>
                    <a:gd name="connsiteY154" fmla="*/ 340902 h 1495138"/>
                    <a:gd name="connsiteX155" fmla="*/ 442633 w 1490380"/>
                    <a:gd name="connsiteY155" fmla="*/ 328440 h 1495138"/>
                    <a:gd name="connsiteX156" fmla="*/ 442633 w 1490380"/>
                    <a:gd name="connsiteY156" fmla="*/ 105728 h 1495138"/>
                    <a:gd name="connsiteX157" fmla="*/ 441831 w 1490380"/>
                    <a:gd name="connsiteY157" fmla="*/ 89648 h 1495138"/>
                    <a:gd name="connsiteX158" fmla="*/ 440228 w 1490380"/>
                    <a:gd name="connsiteY158" fmla="*/ 88040 h 1495138"/>
                    <a:gd name="connsiteX159" fmla="*/ 435418 w 1490380"/>
                    <a:gd name="connsiteY159" fmla="*/ 86834 h 1495138"/>
                    <a:gd name="connsiteX160" fmla="*/ 412973 w 1490380"/>
                    <a:gd name="connsiteY160" fmla="*/ 87236 h 1495138"/>
                    <a:gd name="connsiteX161" fmla="*/ 402552 w 1490380"/>
                    <a:gd name="connsiteY161" fmla="*/ 87236 h 1495138"/>
                    <a:gd name="connsiteX162" fmla="*/ 363272 w 1490380"/>
                    <a:gd name="connsiteY162" fmla="*/ 45427 h 1495138"/>
                    <a:gd name="connsiteX163" fmla="*/ 403754 w 1490380"/>
                    <a:gd name="connsiteY163" fmla="*/ 2010 h 1495138"/>
                    <a:gd name="connsiteX164" fmla="*/ 410167 w 1490380"/>
                    <a:gd name="connsiteY164" fmla="*/ 2010 h 1495138"/>
                    <a:gd name="connsiteX165" fmla="*/ 477504 w 1490380"/>
                    <a:gd name="connsiteY165" fmla="*/ 0 h 1495138"/>
                    <a:gd name="connsiteX166" fmla="*/ 123093 w 1490380"/>
                    <a:gd name="connsiteY166" fmla="*/ 0 h 1495138"/>
                    <a:gd name="connsiteX167" fmla="*/ 138324 w 1490380"/>
                    <a:gd name="connsiteY167" fmla="*/ 1206 h 1495138"/>
                    <a:gd name="connsiteX168" fmla="*/ 173997 w 1490380"/>
                    <a:gd name="connsiteY168" fmla="*/ 39397 h 1495138"/>
                    <a:gd name="connsiteX169" fmla="*/ 173997 w 1490380"/>
                    <a:gd name="connsiteY169" fmla="*/ 45427 h 1495138"/>
                    <a:gd name="connsiteX170" fmla="*/ 173997 w 1490380"/>
                    <a:gd name="connsiteY170" fmla="*/ 192159 h 1495138"/>
                    <a:gd name="connsiteX171" fmla="*/ 173596 w 1490380"/>
                    <a:gd name="connsiteY171" fmla="*/ 192159 h 1495138"/>
                    <a:gd name="connsiteX172" fmla="*/ 173596 w 1490380"/>
                    <a:gd name="connsiteY172" fmla="*/ 326832 h 1495138"/>
                    <a:gd name="connsiteX173" fmla="*/ 173997 w 1490380"/>
                    <a:gd name="connsiteY173" fmla="*/ 340902 h 1495138"/>
                    <a:gd name="connsiteX174" fmla="*/ 179608 w 1490380"/>
                    <a:gd name="connsiteY174" fmla="*/ 346932 h 1495138"/>
                    <a:gd name="connsiteX175" fmla="*/ 194839 w 1490380"/>
                    <a:gd name="connsiteY175" fmla="*/ 346932 h 1495138"/>
                    <a:gd name="connsiteX176" fmla="*/ 216884 w 1490380"/>
                    <a:gd name="connsiteY176" fmla="*/ 346932 h 1495138"/>
                    <a:gd name="connsiteX177" fmla="*/ 256164 w 1490380"/>
                    <a:gd name="connsiteY177" fmla="*/ 377887 h 1495138"/>
                    <a:gd name="connsiteX178" fmla="*/ 222094 w 1490380"/>
                    <a:gd name="connsiteY178" fmla="*/ 432560 h 1495138"/>
                    <a:gd name="connsiteX179" fmla="*/ 209268 w 1490380"/>
                    <a:gd name="connsiteY179" fmla="*/ 433364 h 1495138"/>
                    <a:gd name="connsiteX180" fmla="*/ 48141 w 1490380"/>
                    <a:gd name="connsiteY180" fmla="*/ 433364 h 1495138"/>
                    <a:gd name="connsiteX181" fmla="*/ 37319 w 1490380"/>
                    <a:gd name="connsiteY181" fmla="*/ 432560 h 1495138"/>
                    <a:gd name="connsiteX182" fmla="*/ 445 w 1490380"/>
                    <a:gd name="connsiteY182" fmla="*/ 396781 h 1495138"/>
                    <a:gd name="connsiteX183" fmla="*/ 24894 w 1490380"/>
                    <a:gd name="connsiteY183" fmla="*/ 350952 h 1495138"/>
                    <a:gd name="connsiteX184" fmla="*/ 43332 w 1490380"/>
                    <a:gd name="connsiteY184" fmla="*/ 346932 h 1495138"/>
                    <a:gd name="connsiteX185" fmla="*/ 77801 w 1490380"/>
                    <a:gd name="connsiteY185" fmla="*/ 346932 h 1495138"/>
                    <a:gd name="connsiteX186" fmla="*/ 85818 w 1490380"/>
                    <a:gd name="connsiteY186" fmla="*/ 345726 h 1495138"/>
                    <a:gd name="connsiteX187" fmla="*/ 87421 w 1490380"/>
                    <a:gd name="connsiteY187" fmla="*/ 344118 h 1495138"/>
                    <a:gd name="connsiteX188" fmla="*/ 88223 w 1490380"/>
                    <a:gd name="connsiteY188" fmla="*/ 340902 h 1495138"/>
                    <a:gd name="connsiteX189" fmla="*/ 88223 w 1490380"/>
                    <a:gd name="connsiteY189" fmla="*/ 328440 h 1495138"/>
                    <a:gd name="connsiteX190" fmla="*/ 88223 w 1490380"/>
                    <a:gd name="connsiteY190" fmla="*/ 105728 h 1495138"/>
                    <a:gd name="connsiteX191" fmla="*/ 87421 w 1490380"/>
                    <a:gd name="connsiteY191" fmla="*/ 89648 h 1495138"/>
                    <a:gd name="connsiteX192" fmla="*/ 85818 w 1490380"/>
                    <a:gd name="connsiteY192" fmla="*/ 88040 h 1495138"/>
                    <a:gd name="connsiteX193" fmla="*/ 81008 w 1490380"/>
                    <a:gd name="connsiteY193" fmla="*/ 86834 h 1495138"/>
                    <a:gd name="connsiteX194" fmla="*/ 58562 w 1490380"/>
                    <a:gd name="connsiteY194" fmla="*/ 87236 h 1495138"/>
                    <a:gd name="connsiteX195" fmla="*/ 48141 w 1490380"/>
                    <a:gd name="connsiteY195" fmla="*/ 87236 h 1495138"/>
                    <a:gd name="connsiteX196" fmla="*/ 8862 w 1490380"/>
                    <a:gd name="connsiteY196" fmla="*/ 45427 h 1495138"/>
                    <a:gd name="connsiteX197" fmla="*/ 49344 w 1490380"/>
                    <a:gd name="connsiteY197" fmla="*/ 2010 h 1495138"/>
                    <a:gd name="connsiteX198" fmla="*/ 55757 w 1490380"/>
                    <a:gd name="connsiteY198" fmla="*/ 2010 h 1495138"/>
                    <a:gd name="connsiteX199" fmla="*/ 123093 w 1490380"/>
                    <a:gd name="connsiteY19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584543 h 1495138"/>
                    <a:gd name="connsiteX37" fmla="*/ 1406194 w 1490380"/>
                    <a:gd name="connsiteY37" fmla="*/ 731276 h 1495138"/>
                    <a:gd name="connsiteX38" fmla="*/ 1405793 w 1490380"/>
                    <a:gd name="connsiteY38" fmla="*/ 731276 h 1495138"/>
                    <a:gd name="connsiteX39" fmla="*/ 1405793 w 1490380"/>
                    <a:gd name="connsiteY39" fmla="*/ 865948 h 1495138"/>
                    <a:gd name="connsiteX40" fmla="*/ 1406194 w 1490380"/>
                    <a:gd name="connsiteY40" fmla="*/ 880018 h 1495138"/>
                    <a:gd name="connsiteX41" fmla="*/ 1411805 w 1490380"/>
                    <a:gd name="connsiteY41" fmla="*/ 886049 h 1495138"/>
                    <a:gd name="connsiteX42" fmla="*/ 1427036 w 1490380"/>
                    <a:gd name="connsiteY42" fmla="*/ 886049 h 1495138"/>
                    <a:gd name="connsiteX43" fmla="*/ 1449081 w 1490380"/>
                    <a:gd name="connsiteY43" fmla="*/ 886049 h 1495138"/>
                    <a:gd name="connsiteX44" fmla="*/ 1488360 w 1490380"/>
                    <a:gd name="connsiteY44" fmla="*/ 917003 h 1495138"/>
                    <a:gd name="connsiteX45" fmla="*/ 1454291 w 1490380"/>
                    <a:gd name="connsiteY45" fmla="*/ 971676 h 1495138"/>
                    <a:gd name="connsiteX46" fmla="*/ 1441465 w 1490380"/>
                    <a:gd name="connsiteY46" fmla="*/ 972480 h 1495138"/>
                    <a:gd name="connsiteX47" fmla="*/ 1280339 w 1490380"/>
                    <a:gd name="connsiteY47" fmla="*/ 972480 h 1495138"/>
                    <a:gd name="connsiteX48" fmla="*/ 1269517 w 1490380"/>
                    <a:gd name="connsiteY48" fmla="*/ 971676 h 1495138"/>
                    <a:gd name="connsiteX49" fmla="*/ 1232642 w 1490380"/>
                    <a:gd name="connsiteY49" fmla="*/ 935897 h 1495138"/>
                    <a:gd name="connsiteX50" fmla="*/ 1257091 w 1490380"/>
                    <a:gd name="connsiteY50" fmla="*/ 890069 h 1495138"/>
                    <a:gd name="connsiteX51" fmla="*/ 1275529 w 1490380"/>
                    <a:gd name="connsiteY51" fmla="*/ 886049 h 1495138"/>
                    <a:gd name="connsiteX52" fmla="*/ 1309999 w 1490380"/>
                    <a:gd name="connsiteY52" fmla="*/ 886049 h 1495138"/>
                    <a:gd name="connsiteX53" fmla="*/ 1318015 w 1490380"/>
                    <a:gd name="connsiteY53" fmla="*/ 884843 h 1495138"/>
                    <a:gd name="connsiteX54" fmla="*/ 1319618 w 1490380"/>
                    <a:gd name="connsiteY54" fmla="*/ 883234 h 1495138"/>
                    <a:gd name="connsiteX55" fmla="*/ 1320420 w 1490380"/>
                    <a:gd name="connsiteY55" fmla="*/ 880018 h 1495138"/>
                    <a:gd name="connsiteX56" fmla="*/ 1320420 w 1490380"/>
                    <a:gd name="connsiteY56" fmla="*/ 867556 h 1495138"/>
                    <a:gd name="connsiteX57" fmla="*/ 1320420 w 1490380"/>
                    <a:gd name="connsiteY57" fmla="*/ 644844 h 1495138"/>
                    <a:gd name="connsiteX58" fmla="*/ 1319618 w 1490380"/>
                    <a:gd name="connsiteY58" fmla="*/ 628764 h 1495138"/>
                    <a:gd name="connsiteX59" fmla="*/ 1318015 w 1490380"/>
                    <a:gd name="connsiteY59" fmla="*/ 627156 h 1495138"/>
                    <a:gd name="connsiteX60" fmla="*/ 1313205 w 1490380"/>
                    <a:gd name="connsiteY60" fmla="*/ 625950 h 1495138"/>
                    <a:gd name="connsiteX61" fmla="*/ 1290760 w 1490380"/>
                    <a:gd name="connsiteY61" fmla="*/ 626352 h 1495138"/>
                    <a:gd name="connsiteX62" fmla="*/ 1280339 w 1490380"/>
                    <a:gd name="connsiteY62" fmla="*/ 626352 h 1495138"/>
                    <a:gd name="connsiteX63" fmla="*/ 990169 w 1490380"/>
                    <a:gd name="connsiteY63" fmla="*/ 539116 h 1495138"/>
                    <a:gd name="connsiteX64" fmla="*/ 1005400 w 1490380"/>
                    <a:gd name="connsiteY64" fmla="*/ 540322 h 1495138"/>
                    <a:gd name="connsiteX65" fmla="*/ 1041072 w 1490380"/>
                    <a:gd name="connsiteY65" fmla="*/ 578513 h 1495138"/>
                    <a:gd name="connsiteX66" fmla="*/ 1041072 w 1490380"/>
                    <a:gd name="connsiteY66" fmla="*/ 584543 h 1495138"/>
                    <a:gd name="connsiteX67" fmla="*/ 1041072 w 1490380"/>
                    <a:gd name="connsiteY67" fmla="*/ 731276 h 1495138"/>
                    <a:gd name="connsiteX68" fmla="*/ 1040671 w 1490380"/>
                    <a:gd name="connsiteY68" fmla="*/ 731276 h 1495138"/>
                    <a:gd name="connsiteX69" fmla="*/ 1040671 w 1490380"/>
                    <a:gd name="connsiteY69" fmla="*/ 865948 h 1495138"/>
                    <a:gd name="connsiteX70" fmla="*/ 1041072 w 1490380"/>
                    <a:gd name="connsiteY70" fmla="*/ 880018 h 1495138"/>
                    <a:gd name="connsiteX71" fmla="*/ 1046683 w 1490380"/>
                    <a:gd name="connsiteY71" fmla="*/ 886049 h 1495138"/>
                    <a:gd name="connsiteX72" fmla="*/ 1061914 w 1490380"/>
                    <a:gd name="connsiteY72" fmla="*/ 886049 h 1495138"/>
                    <a:gd name="connsiteX73" fmla="*/ 1083959 w 1490380"/>
                    <a:gd name="connsiteY73" fmla="*/ 886049 h 1495138"/>
                    <a:gd name="connsiteX74" fmla="*/ 1123238 w 1490380"/>
                    <a:gd name="connsiteY74" fmla="*/ 917003 h 1495138"/>
                    <a:gd name="connsiteX75" fmla="*/ 1089169 w 1490380"/>
                    <a:gd name="connsiteY75" fmla="*/ 971676 h 1495138"/>
                    <a:gd name="connsiteX76" fmla="*/ 1076343 w 1490380"/>
                    <a:gd name="connsiteY76" fmla="*/ 972480 h 1495138"/>
                    <a:gd name="connsiteX77" fmla="*/ 915217 w 1490380"/>
                    <a:gd name="connsiteY77" fmla="*/ 972480 h 1495138"/>
                    <a:gd name="connsiteX78" fmla="*/ 904395 w 1490380"/>
                    <a:gd name="connsiteY78" fmla="*/ 971676 h 1495138"/>
                    <a:gd name="connsiteX79" fmla="*/ 867520 w 1490380"/>
                    <a:gd name="connsiteY79" fmla="*/ 935897 h 1495138"/>
                    <a:gd name="connsiteX80" fmla="*/ 891970 w 1490380"/>
                    <a:gd name="connsiteY80" fmla="*/ 890069 h 1495138"/>
                    <a:gd name="connsiteX81" fmla="*/ 910407 w 1490380"/>
                    <a:gd name="connsiteY81" fmla="*/ 886049 h 1495138"/>
                    <a:gd name="connsiteX82" fmla="*/ 944877 w 1490380"/>
                    <a:gd name="connsiteY82" fmla="*/ 886049 h 1495138"/>
                    <a:gd name="connsiteX83" fmla="*/ 952893 w 1490380"/>
                    <a:gd name="connsiteY83" fmla="*/ 884843 h 1495138"/>
                    <a:gd name="connsiteX84" fmla="*/ 954496 w 1490380"/>
                    <a:gd name="connsiteY84" fmla="*/ 883234 h 1495138"/>
                    <a:gd name="connsiteX85" fmla="*/ 955298 w 1490380"/>
                    <a:gd name="connsiteY85" fmla="*/ 880018 h 1495138"/>
                    <a:gd name="connsiteX86" fmla="*/ 955298 w 1490380"/>
                    <a:gd name="connsiteY86" fmla="*/ 867556 h 1495138"/>
                    <a:gd name="connsiteX87" fmla="*/ 955298 w 1490380"/>
                    <a:gd name="connsiteY87" fmla="*/ 644844 h 1495138"/>
                    <a:gd name="connsiteX88" fmla="*/ 954496 w 1490380"/>
                    <a:gd name="connsiteY88" fmla="*/ 628764 h 1495138"/>
                    <a:gd name="connsiteX89" fmla="*/ 952893 w 1490380"/>
                    <a:gd name="connsiteY89" fmla="*/ 627156 h 1495138"/>
                    <a:gd name="connsiteX90" fmla="*/ 948083 w 1490380"/>
                    <a:gd name="connsiteY90" fmla="*/ 625950 h 1495138"/>
                    <a:gd name="connsiteX91" fmla="*/ 925638 w 1490380"/>
                    <a:gd name="connsiteY91" fmla="*/ 626352 h 1495138"/>
                    <a:gd name="connsiteX92" fmla="*/ 915217 w 1490380"/>
                    <a:gd name="connsiteY92" fmla="*/ 626352 h 1495138"/>
                    <a:gd name="connsiteX93" fmla="*/ 875937 w 1490380"/>
                    <a:gd name="connsiteY93" fmla="*/ 584543 h 1495138"/>
                    <a:gd name="connsiteX94" fmla="*/ 916419 w 1490380"/>
                    <a:gd name="connsiteY94" fmla="*/ 541126 h 1495138"/>
                    <a:gd name="connsiteX95" fmla="*/ 922832 w 1490380"/>
                    <a:gd name="connsiteY95" fmla="*/ 541126 h 1495138"/>
                    <a:gd name="connsiteX96" fmla="*/ 990169 w 1490380"/>
                    <a:gd name="connsiteY96" fmla="*/ 539116 h 1495138"/>
                    <a:gd name="connsiteX97" fmla="*/ 272255 w 1490380"/>
                    <a:gd name="connsiteY97" fmla="*/ 539116 h 1495138"/>
                    <a:gd name="connsiteX98" fmla="*/ 287486 w 1490380"/>
                    <a:gd name="connsiteY98" fmla="*/ 540322 h 1495138"/>
                    <a:gd name="connsiteX99" fmla="*/ 323158 w 1490380"/>
                    <a:gd name="connsiteY99" fmla="*/ 578513 h 1495138"/>
                    <a:gd name="connsiteX100" fmla="*/ 323158 w 1490380"/>
                    <a:gd name="connsiteY100" fmla="*/ 584543 h 1495138"/>
                    <a:gd name="connsiteX101" fmla="*/ 323158 w 1490380"/>
                    <a:gd name="connsiteY101" fmla="*/ 731276 h 1495138"/>
                    <a:gd name="connsiteX102" fmla="*/ 322757 w 1490380"/>
                    <a:gd name="connsiteY102" fmla="*/ 731276 h 1495138"/>
                    <a:gd name="connsiteX103" fmla="*/ 322757 w 1490380"/>
                    <a:gd name="connsiteY103" fmla="*/ 865948 h 1495138"/>
                    <a:gd name="connsiteX104" fmla="*/ 323158 w 1490380"/>
                    <a:gd name="connsiteY104" fmla="*/ 880018 h 1495138"/>
                    <a:gd name="connsiteX105" fmla="*/ 328769 w 1490380"/>
                    <a:gd name="connsiteY105" fmla="*/ 886049 h 1495138"/>
                    <a:gd name="connsiteX106" fmla="*/ 344000 w 1490380"/>
                    <a:gd name="connsiteY106" fmla="*/ 886049 h 1495138"/>
                    <a:gd name="connsiteX107" fmla="*/ 366045 w 1490380"/>
                    <a:gd name="connsiteY107" fmla="*/ 886049 h 1495138"/>
                    <a:gd name="connsiteX108" fmla="*/ 405325 w 1490380"/>
                    <a:gd name="connsiteY108" fmla="*/ 917003 h 1495138"/>
                    <a:gd name="connsiteX109" fmla="*/ 371255 w 1490380"/>
                    <a:gd name="connsiteY109" fmla="*/ 971676 h 1495138"/>
                    <a:gd name="connsiteX110" fmla="*/ 358429 w 1490380"/>
                    <a:gd name="connsiteY110" fmla="*/ 972480 h 1495138"/>
                    <a:gd name="connsiteX111" fmla="*/ 197303 w 1490380"/>
                    <a:gd name="connsiteY111" fmla="*/ 972480 h 1495138"/>
                    <a:gd name="connsiteX112" fmla="*/ 186481 w 1490380"/>
                    <a:gd name="connsiteY112" fmla="*/ 971676 h 1495138"/>
                    <a:gd name="connsiteX113" fmla="*/ 149606 w 1490380"/>
                    <a:gd name="connsiteY113" fmla="*/ 935897 h 1495138"/>
                    <a:gd name="connsiteX114" fmla="*/ 174056 w 1490380"/>
                    <a:gd name="connsiteY114" fmla="*/ 890069 h 1495138"/>
                    <a:gd name="connsiteX115" fmla="*/ 192493 w 1490380"/>
                    <a:gd name="connsiteY115" fmla="*/ 886049 h 1495138"/>
                    <a:gd name="connsiteX116" fmla="*/ 226963 w 1490380"/>
                    <a:gd name="connsiteY116" fmla="*/ 886049 h 1495138"/>
                    <a:gd name="connsiteX117" fmla="*/ 234979 w 1490380"/>
                    <a:gd name="connsiteY117" fmla="*/ 884843 h 1495138"/>
                    <a:gd name="connsiteX118" fmla="*/ 236582 w 1490380"/>
                    <a:gd name="connsiteY118" fmla="*/ 883234 h 1495138"/>
                    <a:gd name="connsiteX119" fmla="*/ 237384 w 1490380"/>
                    <a:gd name="connsiteY119" fmla="*/ 880018 h 1495138"/>
                    <a:gd name="connsiteX120" fmla="*/ 237384 w 1490380"/>
                    <a:gd name="connsiteY120" fmla="*/ 867556 h 1495138"/>
                    <a:gd name="connsiteX121" fmla="*/ 237384 w 1490380"/>
                    <a:gd name="connsiteY121" fmla="*/ 644844 h 1495138"/>
                    <a:gd name="connsiteX122" fmla="*/ 236582 w 1490380"/>
                    <a:gd name="connsiteY122" fmla="*/ 628764 h 1495138"/>
                    <a:gd name="connsiteX123" fmla="*/ 234979 w 1490380"/>
                    <a:gd name="connsiteY123" fmla="*/ 627156 h 1495138"/>
                    <a:gd name="connsiteX124" fmla="*/ 230169 w 1490380"/>
                    <a:gd name="connsiteY124" fmla="*/ 625950 h 1495138"/>
                    <a:gd name="connsiteX125" fmla="*/ 207724 w 1490380"/>
                    <a:gd name="connsiteY125" fmla="*/ 626352 h 1495138"/>
                    <a:gd name="connsiteX126" fmla="*/ 197303 w 1490380"/>
                    <a:gd name="connsiteY126" fmla="*/ 626352 h 1495138"/>
                    <a:gd name="connsiteX127" fmla="*/ 158023 w 1490380"/>
                    <a:gd name="connsiteY127" fmla="*/ 584543 h 1495138"/>
                    <a:gd name="connsiteX128" fmla="*/ 198505 w 1490380"/>
                    <a:gd name="connsiteY128" fmla="*/ 541126 h 1495138"/>
                    <a:gd name="connsiteX129" fmla="*/ 204918 w 1490380"/>
                    <a:gd name="connsiteY129" fmla="*/ 541126 h 1495138"/>
                    <a:gd name="connsiteX130" fmla="*/ 272255 w 1490380"/>
                    <a:gd name="connsiteY130" fmla="*/ 539116 h 1495138"/>
                    <a:gd name="connsiteX131" fmla="*/ 477504 w 1490380"/>
                    <a:gd name="connsiteY131" fmla="*/ 0 h 1495138"/>
                    <a:gd name="connsiteX132" fmla="*/ 492735 w 1490380"/>
                    <a:gd name="connsiteY132" fmla="*/ 1206 h 1495138"/>
                    <a:gd name="connsiteX133" fmla="*/ 528407 w 1490380"/>
                    <a:gd name="connsiteY133" fmla="*/ 39397 h 1495138"/>
                    <a:gd name="connsiteX134" fmla="*/ 528407 w 1490380"/>
                    <a:gd name="connsiteY134" fmla="*/ 45427 h 1495138"/>
                    <a:gd name="connsiteX135" fmla="*/ 528407 w 1490380"/>
                    <a:gd name="connsiteY135" fmla="*/ 192159 h 1495138"/>
                    <a:gd name="connsiteX136" fmla="*/ 528006 w 1490380"/>
                    <a:gd name="connsiteY136" fmla="*/ 192159 h 1495138"/>
                    <a:gd name="connsiteX137" fmla="*/ 528006 w 1490380"/>
                    <a:gd name="connsiteY137" fmla="*/ 326832 h 1495138"/>
                    <a:gd name="connsiteX138" fmla="*/ 528407 w 1490380"/>
                    <a:gd name="connsiteY138" fmla="*/ 340902 h 1495138"/>
                    <a:gd name="connsiteX139" fmla="*/ 534018 w 1490380"/>
                    <a:gd name="connsiteY139" fmla="*/ 346932 h 1495138"/>
                    <a:gd name="connsiteX140" fmla="*/ 549249 w 1490380"/>
                    <a:gd name="connsiteY140" fmla="*/ 346932 h 1495138"/>
                    <a:gd name="connsiteX141" fmla="*/ 571294 w 1490380"/>
                    <a:gd name="connsiteY141" fmla="*/ 346932 h 1495138"/>
                    <a:gd name="connsiteX142" fmla="*/ 610574 w 1490380"/>
                    <a:gd name="connsiteY142" fmla="*/ 377887 h 1495138"/>
                    <a:gd name="connsiteX143" fmla="*/ 576504 w 1490380"/>
                    <a:gd name="connsiteY143" fmla="*/ 432560 h 1495138"/>
                    <a:gd name="connsiteX144" fmla="*/ 563678 w 1490380"/>
                    <a:gd name="connsiteY144" fmla="*/ 433364 h 1495138"/>
                    <a:gd name="connsiteX145" fmla="*/ 402552 w 1490380"/>
                    <a:gd name="connsiteY145" fmla="*/ 433364 h 1495138"/>
                    <a:gd name="connsiteX146" fmla="*/ 391730 w 1490380"/>
                    <a:gd name="connsiteY146" fmla="*/ 432560 h 1495138"/>
                    <a:gd name="connsiteX147" fmla="*/ 354855 w 1490380"/>
                    <a:gd name="connsiteY147" fmla="*/ 396781 h 1495138"/>
                    <a:gd name="connsiteX148" fmla="*/ 379305 w 1490380"/>
                    <a:gd name="connsiteY148" fmla="*/ 350952 h 1495138"/>
                    <a:gd name="connsiteX149" fmla="*/ 397742 w 1490380"/>
                    <a:gd name="connsiteY149" fmla="*/ 346932 h 1495138"/>
                    <a:gd name="connsiteX150" fmla="*/ 432212 w 1490380"/>
                    <a:gd name="connsiteY150" fmla="*/ 346932 h 1495138"/>
                    <a:gd name="connsiteX151" fmla="*/ 440228 w 1490380"/>
                    <a:gd name="connsiteY151" fmla="*/ 345726 h 1495138"/>
                    <a:gd name="connsiteX152" fmla="*/ 441831 w 1490380"/>
                    <a:gd name="connsiteY152" fmla="*/ 344118 h 1495138"/>
                    <a:gd name="connsiteX153" fmla="*/ 442633 w 1490380"/>
                    <a:gd name="connsiteY153" fmla="*/ 340902 h 1495138"/>
                    <a:gd name="connsiteX154" fmla="*/ 442633 w 1490380"/>
                    <a:gd name="connsiteY154" fmla="*/ 328440 h 1495138"/>
                    <a:gd name="connsiteX155" fmla="*/ 442633 w 1490380"/>
                    <a:gd name="connsiteY155" fmla="*/ 105728 h 1495138"/>
                    <a:gd name="connsiteX156" fmla="*/ 441831 w 1490380"/>
                    <a:gd name="connsiteY156" fmla="*/ 89648 h 1495138"/>
                    <a:gd name="connsiteX157" fmla="*/ 440228 w 1490380"/>
                    <a:gd name="connsiteY157" fmla="*/ 88040 h 1495138"/>
                    <a:gd name="connsiteX158" fmla="*/ 435418 w 1490380"/>
                    <a:gd name="connsiteY158" fmla="*/ 86834 h 1495138"/>
                    <a:gd name="connsiteX159" fmla="*/ 412973 w 1490380"/>
                    <a:gd name="connsiteY159" fmla="*/ 87236 h 1495138"/>
                    <a:gd name="connsiteX160" fmla="*/ 402552 w 1490380"/>
                    <a:gd name="connsiteY160" fmla="*/ 87236 h 1495138"/>
                    <a:gd name="connsiteX161" fmla="*/ 363272 w 1490380"/>
                    <a:gd name="connsiteY161" fmla="*/ 45427 h 1495138"/>
                    <a:gd name="connsiteX162" fmla="*/ 403754 w 1490380"/>
                    <a:gd name="connsiteY162" fmla="*/ 2010 h 1495138"/>
                    <a:gd name="connsiteX163" fmla="*/ 410167 w 1490380"/>
                    <a:gd name="connsiteY163" fmla="*/ 2010 h 1495138"/>
                    <a:gd name="connsiteX164" fmla="*/ 477504 w 1490380"/>
                    <a:gd name="connsiteY164" fmla="*/ 0 h 1495138"/>
                    <a:gd name="connsiteX165" fmla="*/ 123093 w 1490380"/>
                    <a:gd name="connsiteY165" fmla="*/ 0 h 1495138"/>
                    <a:gd name="connsiteX166" fmla="*/ 138324 w 1490380"/>
                    <a:gd name="connsiteY166" fmla="*/ 1206 h 1495138"/>
                    <a:gd name="connsiteX167" fmla="*/ 173997 w 1490380"/>
                    <a:gd name="connsiteY167" fmla="*/ 39397 h 1495138"/>
                    <a:gd name="connsiteX168" fmla="*/ 173997 w 1490380"/>
                    <a:gd name="connsiteY168" fmla="*/ 45427 h 1495138"/>
                    <a:gd name="connsiteX169" fmla="*/ 173997 w 1490380"/>
                    <a:gd name="connsiteY169" fmla="*/ 192159 h 1495138"/>
                    <a:gd name="connsiteX170" fmla="*/ 173596 w 1490380"/>
                    <a:gd name="connsiteY170" fmla="*/ 192159 h 1495138"/>
                    <a:gd name="connsiteX171" fmla="*/ 173596 w 1490380"/>
                    <a:gd name="connsiteY171" fmla="*/ 326832 h 1495138"/>
                    <a:gd name="connsiteX172" fmla="*/ 173997 w 1490380"/>
                    <a:gd name="connsiteY172" fmla="*/ 340902 h 1495138"/>
                    <a:gd name="connsiteX173" fmla="*/ 179608 w 1490380"/>
                    <a:gd name="connsiteY173" fmla="*/ 346932 h 1495138"/>
                    <a:gd name="connsiteX174" fmla="*/ 194839 w 1490380"/>
                    <a:gd name="connsiteY174" fmla="*/ 346932 h 1495138"/>
                    <a:gd name="connsiteX175" fmla="*/ 216884 w 1490380"/>
                    <a:gd name="connsiteY175" fmla="*/ 346932 h 1495138"/>
                    <a:gd name="connsiteX176" fmla="*/ 256164 w 1490380"/>
                    <a:gd name="connsiteY176" fmla="*/ 377887 h 1495138"/>
                    <a:gd name="connsiteX177" fmla="*/ 222094 w 1490380"/>
                    <a:gd name="connsiteY177" fmla="*/ 432560 h 1495138"/>
                    <a:gd name="connsiteX178" fmla="*/ 209268 w 1490380"/>
                    <a:gd name="connsiteY178" fmla="*/ 433364 h 1495138"/>
                    <a:gd name="connsiteX179" fmla="*/ 48141 w 1490380"/>
                    <a:gd name="connsiteY179" fmla="*/ 433364 h 1495138"/>
                    <a:gd name="connsiteX180" fmla="*/ 37319 w 1490380"/>
                    <a:gd name="connsiteY180" fmla="*/ 432560 h 1495138"/>
                    <a:gd name="connsiteX181" fmla="*/ 445 w 1490380"/>
                    <a:gd name="connsiteY181" fmla="*/ 396781 h 1495138"/>
                    <a:gd name="connsiteX182" fmla="*/ 24894 w 1490380"/>
                    <a:gd name="connsiteY182" fmla="*/ 350952 h 1495138"/>
                    <a:gd name="connsiteX183" fmla="*/ 43332 w 1490380"/>
                    <a:gd name="connsiteY183" fmla="*/ 346932 h 1495138"/>
                    <a:gd name="connsiteX184" fmla="*/ 77801 w 1490380"/>
                    <a:gd name="connsiteY184" fmla="*/ 346932 h 1495138"/>
                    <a:gd name="connsiteX185" fmla="*/ 85818 w 1490380"/>
                    <a:gd name="connsiteY185" fmla="*/ 345726 h 1495138"/>
                    <a:gd name="connsiteX186" fmla="*/ 87421 w 1490380"/>
                    <a:gd name="connsiteY186" fmla="*/ 344118 h 1495138"/>
                    <a:gd name="connsiteX187" fmla="*/ 88223 w 1490380"/>
                    <a:gd name="connsiteY187" fmla="*/ 340902 h 1495138"/>
                    <a:gd name="connsiteX188" fmla="*/ 88223 w 1490380"/>
                    <a:gd name="connsiteY188" fmla="*/ 328440 h 1495138"/>
                    <a:gd name="connsiteX189" fmla="*/ 88223 w 1490380"/>
                    <a:gd name="connsiteY189" fmla="*/ 105728 h 1495138"/>
                    <a:gd name="connsiteX190" fmla="*/ 87421 w 1490380"/>
                    <a:gd name="connsiteY190" fmla="*/ 89648 h 1495138"/>
                    <a:gd name="connsiteX191" fmla="*/ 85818 w 1490380"/>
                    <a:gd name="connsiteY191" fmla="*/ 88040 h 1495138"/>
                    <a:gd name="connsiteX192" fmla="*/ 81008 w 1490380"/>
                    <a:gd name="connsiteY192" fmla="*/ 86834 h 1495138"/>
                    <a:gd name="connsiteX193" fmla="*/ 58562 w 1490380"/>
                    <a:gd name="connsiteY193" fmla="*/ 87236 h 1495138"/>
                    <a:gd name="connsiteX194" fmla="*/ 48141 w 1490380"/>
                    <a:gd name="connsiteY194" fmla="*/ 87236 h 1495138"/>
                    <a:gd name="connsiteX195" fmla="*/ 8862 w 1490380"/>
                    <a:gd name="connsiteY195" fmla="*/ 45427 h 1495138"/>
                    <a:gd name="connsiteX196" fmla="*/ 49344 w 1490380"/>
                    <a:gd name="connsiteY196" fmla="*/ 2010 h 1495138"/>
                    <a:gd name="connsiteX197" fmla="*/ 55757 w 1490380"/>
                    <a:gd name="connsiteY197" fmla="*/ 2010 h 1495138"/>
                    <a:gd name="connsiteX198" fmla="*/ 123093 w 1490380"/>
                    <a:gd name="connsiteY19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731276 h 1495138"/>
                    <a:gd name="connsiteX37" fmla="*/ 1405793 w 1490380"/>
                    <a:gd name="connsiteY37" fmla="*/ 731276 h 1495138"/>
                    <a:gd name="connsiteX38" fmla="*/ 1405793 w 1490380"/>
                    <a:gd name="connsiteY38" fmla="*/ 865948 h 1495138"/>
                    <a:gd name="connsiteX39" fmla="*/ 1406194 w 1490380"/>
                    <a:gd name="connsiteY39" fmla="*/ 880018 h 1495138"/>
                    <a:gd name="connsiteX40" fmla="*/ 1411805 w 1490380"/>
                    <a:gd name="connsiteY40" fmla="*/ 886049 h 1495138"/>
                    <a:gd name="connsiteX41" fmla="*/ 1427036 w 1490380"/>
                    <a:gd name="connsiteY41" fmla="*/ 886049 h 1495138"/>
                    <a:gd name="connsiteX42" fmla="*/ 1449081 w 1490380"/>
                    <a:gd name="connsiteY42" fmla="*/ 886049 h 1495138"/>
                    <a:gd name="connsiteX43" fmla="*/ 1488360 w 1490380"/>
                    <a:gd name="connsiteY43" fmla="*/ 917003 h 1495138"/>
                    <a:gd name="connsiteX44" fmla="*/ 1454291 w 1490380"/>
                    <a:gd name="connsiteY44" fmla="*/ 971676 h 1495138"/>
                    <a:gd name="connsiteX45" fmla="*/ 1441465 w 1490380"/>
                    <a:gd name="connsiteY45" fmla="*/ 972480 h 1495138"/>
                    <a:gd name="connsiteX46" fmla="*/ 1280339 w 1490380"/>
                    <a:gd name="connsiteY46" fmla="*/ 972480 h 1495138"/>
                    <a:gd name="connsiteX47" fmla="*/ 1269517 w 1490380"/>
                    <a:gd name="connsiteY47" fmla="*/ 971676 h 1495138"/>
                    <a:gd name="connsiteX48" fmla="*/ 1232642 w 1490380"/>
                    <a:gd name="connsiteY48" fmla="*/ 935897 h 1495138"/>
                    <a:gd name="connsiteX49" fmla="*/ 1257091 w 1490380"/>
                    <a:gd name="connsiteY49" fmla="*/ 890069 h 1495138"/>
                    <a:gd name="connsiteX50" fmla="*/ 1275529 w 1490380"/>
                    <a:gd name="connsiteY50" fmla="*/ 886049 h 1495138"/>
                    <a:gd name="connsiteX51" fmla="*/ 1309999 w 1490380"/>
                    <a:gd name="connsiteY51" fmla="*/ 886049 h 1495138"/>
                    <a:gd name="connsiteX52" fmla="*/ 1318015 w 1490380"/>
                    <a:gd name="connsiteY52" fmla="*/ 884843 h 1495138"/>
                    <a:gd name="connsiteX53" fmla="*/ 1319618 w 1490380"/>
                    <a:gd name="connsiteY53" fmla="*/ 883234 h 1495138"/>
                    <a:gd name="connsiteX54" fmla="*/ 1320420 w 1490380"/>
                    <a:gd name="connsiteY54" fmla="*/ 880018 h 1495138"/>
                    <a:gd name="connsiteX55" fmla="*/ 1320420 w 1490380"/>
                    <a:gd name="connsiteY55" fmla="*/ 867556 h 1495138"/>
                    <a:gd name="connsiteX56" fmla="*/ 1320420 w 1490380"/>
                    <a:gd name="connsiteY56" fmla="*/ 644844 h 1495138"/>
                    <a:gd name="connsiteX57" fmla="*/ 1319618 w 1490380"/>
                    <a:gd name="connsiteY57" fmla="*/ 628764 h 1495138"/>
                    <a:gd name="connsiteX58" fmla="*/ 1318015 w 1490380"/>
                    <a:gd name="connsiteY58" fmla="*/ 627156 h 1495138"/>
                    <a:gd name="connsiteX59" fmla="*/ 1313205 w 1490380"/>
                    <a:gd name="connsiteY59" fmla="*/ 625950 h 1495138"/>
                    <a:gd name="connsiteX60" fmla="*/ 1290760 w 1490380"/>
                    <a:gd name="connsiteY60" fmla="*/ 626352 h 1495138"/>
                    <a:gd name="connsiteX61" fmla="*/ 1280339 w 1490380"/>
                    <a:gd name="connsiteY61" fmla="*/ 626352 h 1495138"/>
                    <a:gd name="connsiteX62" fmla="*/ 990169 w 1490380"/>
                    <a:gd name="connsiteY62" fmla="*/ 539116 h 1495138"/>
                    <a:gd name="connsiteX63" fmla="*/ 1005400 w 1490380"/>
                    <a:gd name="connsiteY63" fmla="*/ 540322 h 1495138"/>
                    <a:gd name="connsiteX64" fmla="*/ 1041072 w 1490380"/>
                    <a:gd name="connsiteY64" fmla="*/ 578513 h 1495138"/>
                    <a:gd name="connsiteX65" fmla="*/ 1041072 w 1490380"/>
                    <a:gd name="connsiteY65" fmla="*/ 584543 h 1495138"/>
                    <a:gd name="connsiteX66" fmla="*/ 1041072 w 1490380"/>
                    <a:gd name="connsiteY66" fmla="*/ 731276 h 1495138"/>
                    <a:gd name="connsiteX67" fmla="*/ 1040671 w 1490380"/>
                    <a:gd name="connsiteY67" fmla="*/ 731276 h 1495138"/>
                    <a:gd name="connsiteX68" fmla="*/ 1040671 w 1490380"/>
                    <a:gd name="connsiteY68" fmla="*/ 865948 h 1495138"/>
                    <a:gd name="connsiteX69" fmla="*/ 1041072 w 1490380"/>
                    <a:gd name="connsiteY69" fmla="*/ 880018 h 1495138"/>
                    <a:gd name="connsiteX70" fmla="*/ 1046683 w 1490380"/>
                    <a:gd name="connsiteY70" fmla="*/ 886049 h 1495138"/>
                    <a:gd name="connsiteX71" fmla="*/ 1061914 w 1490380"/>
                    <a:gd name="connsiteY71" fmla="*/ 886049 h 1495138"/>
                    <a:gd name="connsiteX72" fmla="*/ 1083959 w 1490380"/>
                    <a:gd name="connsiteY72" fmla="*/ 886049 h 1495138"/>
                    <a:gd name="connsiteX73" fmla="*/ 1123238 w 1490380"/>
                    <a:gd name="connsiteY73" fmla="*/ 917003 h 1495138"/>
                    <a:gd name="connsiteX74" fmla="*/ 1089169 w 1490380"/>
                    <a:gd name="connsiteY74" fmla="*/ 971676 h 1495138"/>
                    <a:gd name="connsiteX75" fmla="*/ 1076343 w 1490380"/>
                    <a:gd name="connsiteY75" fmla="*/ 972480 h 1495138"/>
                    <a:gd name="connsiteX76" fmla="*/ 915217 w 1490380"/>
                    <a:gd name="connsiteY76" fmla="*/ 972480 h 1495138"/>
                    <a:gd name="connsiteX77" fmla="*/ 904395 w 1490380"/>
                    <a:gd name="connsiteY77" fmla="*/ 971676 h 1495138"/>
                    <a:gd name="connsiteX78" fmla="*/ 867520 w 1490380"/>
                    <a:gd name="connsiteY78" fmla="*/ 935897 h 1495138"/>
                    <a:gd name="connsiteX79" fmla="*/ 891970 w 1490380"/>
                    <a:gd name="connsiteY79" fmla="*/ 890069 h 1495138"/>
                    <a:gd name="connsiteX80" fmla="*/ 910407 w 1490380"/>
                    <a:gd name="connsiteY80" fmla="*/ 886049 h 1495138"/>
                    <a:gd name="connsiteX81" fmla="*/ 944877 w 1490380"/>
                    <a:gd name="connsiteY81" fmla="*/ 886049 h 1495138"/>
                    <a:gd name="connsiteX82" fmla="*/ 952893 w 1490380"/>
                    <a:gd name="connsiteY82" fmla="*/ 884843 h 1495138"/>
                    <a:gd name="connsiteX83" fmla="*/ 954496 w 1490380"/>
                    <a:gd name="connsiteY83" fmla="*/ 883234 h 1495138"/>
                    <a:gd name="connsiteX84" fmla="*/ 955298 w 1490380"/>
                    <a:gd name="connsiteY84" fmla="*/ 880018 h 1495138"/>
                    <a:gd name="connsiteX85" fmla="*/ 955298 w 1490380"/>
                    <a:gd name="connsiteY85" fmla="*/ 867556 h 1495138"/>
                    <a:gd name="connsiteX86" fmla="*/ 955298 w 1490380"/>
                    <a:gd name="connsiteY86" fmla="*/ 644844 h 1495138"/>
                    <a:gd name="connsiteX87" fmla="*/ 954496 w 1490380"/>
                    <a:gd name="connsiteY87" fmla="*/ 628764 h 1495138"/>
                    <a:gd name="connsiteX88" fmla="*/ 952893 w 1490380"/>
                    <a:gd name="connsiteY88" fmla="*/ 627156 h 1495138"/>
                    <a:gd name="connsiteX89" fmla="*/ 948083 w 1490380"/>
                    <a:gd name="connsiteY89" fmla="*/ 625950 h 1495138"/>
                    <a:gd name="connsiteX90" fmla="*/ 925638 w 1490380"/>
                    <a:gd name="connsiteY90" fmla="*/ 626352 h 1495138"/>
                    <a:gd name="connsiteX91" fmla="*/ 915217 w 1490380"/>
                    <a:gd name="connsiteY91" fmla="*/ 626352 h 1495138"/>
                    <a:gd name="connsiteX92" fmla="*/ 875937 w 1490380"/>
                    <a:gd name="connsiteY92" fmla="*/ 584543 h 1495138"/>
                    <a:gd name="connsiteX93" fmla="*/ 916419 w 1490380"/>
                    <a:gd name="connsiteY93" fmla="*/ 541126 h 1495138"/>
                    <a:gd name="connsiteX94" fmla="*/ 922832 w 1490380"/>
                    <a:gd name="connsiteY94" fmla="*/ 541126 h 1495138"/>
                    <a:gd name="connsiteX95" fmla="*/ 990169 w 1490380"/>
                    <a:gd name="connsiteY95" fmla="*/ 539116 h 1495138"/>
                    <a:gd name="connsiteX96" fmla="*/ 272255 w 1490380"/>
                    <a:gd name="connsiteY96" fmla="*/ 539116 h 1495138"/>
                    <a:gd name="connsiteX97" fmla="*/ 287486 w 1490380"/>
                    <a:gd name="connsiteY97" fmla="*/ 540322 h 1495138"/>
                    <a:gd name="connsiteX98" fmla="*/ 323158 w 1490380"/>
                    <a:gd name="connsiteY98" fmla="*/ 578513 h 1495138"/>
                    <a:gd name="connsiteX99" fmla="*/ 323158 w 1490380"/>
                    <a:gd name="connsiteY99" fmla="*/ 584543 h 1495138"/>
                    <a:gd name="connsiteX100" fmla="*/ 323158 w 1490380"/>
                    <a:gd name="connsiteY100" fmla="*/ 731276 h 1495138"/>
                    <a:gd name="connsiteX101" fmla="*/ 322757 w 1490380"/>
                    <a:gd name="connsiteY101" fmla="*/ 731276 h 1495138"/>
                    <a:gd name="connsiteX102" fmla="*/ 322757 w 1490380"/>
                    <a:gd name="connsiteY102" fmla="*/ 865948 h 1495138"/>
                    <a:gd name="connsiteX103" fmla="*/ 323158 w 1490380"/>
                    <a:gd name="connsiteY103" fmla="*/ 880018 h 1495138"/>
                    <a:gd name="connsiteX104" fmla="*/ 328769 w 1490380"/>
                    <a:gd name="connsiteY104" fmla="*/ 886049 h 1495138"/>
                    <a:gd name="connsiteX105" fmla="*/ 344000 w 1490380"/>
                    <a:gd name="connsiteY105" fmla="*/ 886049 h 1495138"/>
                    <a:gd name="connsiteX106" fmla="*/ 366045 w 1490380"/>
                    <a:gd name="connsiteY106" fmla="*/ 886049 h 1495138"/>
                    <a:gd name="connsiteX107" fmla="*/ 405325 w 1490380"/>
                    <a:gd name="connsiteY107" fmla="*/ 917003 h 1495138"/>
                    <a:gd name="connsiteX108" fmla="*/ 371255 w 1490380"/>
                    <a:gd name="connsiteY108" fmla="*/ 971676 h 1495138"/>
                    <a:gd name="connsiteX109" fmla="*/ 358429 w 1490380"/>
                    <a:gd name="connsiteY109" fmla="*/ 972480 h 1495138"/>
                    <a:gd name="connsiteX110" fmla="*/ 197303 w 1490380"/>
                    <a:gd name="connsiteY110" fmla="*/ 972480 h 1495138"/>
                    <a:gd name="connsiteX111" fmla="*/ 186481 w 1490380"/>
                    <a:gd name="connsiteY111" fmla="*/ 971676 h 1495138"/>
                    <a:gd name="connsiteX112" fmla="*/ 149606 w 1490380"/>
                    <a:gd name="connsiteY112" fmla="*/ 935897 h 1495138"/>
                    <a:gd name="connsiteX113" fmla="*/ 174056 w 1490380"/>
                    <a:gd name="connsiteY113" fmla="*/ 890069 h 1495138"/>
                    <a:gd name="connsiteX114" fmla="*/ 192493 w 1490380"/>
                    <a:gd name="connsiteY114" fmla="*/ 886049 h 1495138"/>
                    <a:gd name="connsiteX115" fmla="*/ 226963 w 1490380"/>
                    <a:gd name="connsiteY115" fmla="*/ 886049 h 1495138"/>
                    <a:gd name="connsiteX116" fmla="*/ 234979 w 1490380"/>
                    <a:gd name="connsiteY116" fmla="*/ 884843 h 1495138"/>
                    <a:gd name="connsiteX117" fmla="*/ 236582 w 1490380"/>
                    <a:gd name="connsiteY117" fmla="*/ 883234 h 1495138"/>
                    <a:gd name="connsiteX118" fmla="*/ 237384 w 1490380"/>
                    <a:gd name="connsiteY118" fmla="*/ 880018 h 1495138"/>
                    <a:gd name="connsiteX119" fmla="*/ 237384 w 1490380"/>
                    <a:gd name="connsiteY119" fmla="*/ 867556 h 1495138"/>
                    <a:gd name="connsiteX120" fmla="*/ 237384 w 1490380"/>
                    <a:gd name="connsiteY120" fmla="*/ 644844 h 1495138"/>
                    <a:gd name="connsiteX121" fmla="*/ 236582 w 1490380"/>
                    <a:gd name="connsiteY121" fmla="*/ 628764 h 1495138"/>
                    <a:gd name="connsiteX122" fmla="*/ 234979 w 1490380"/>
                    <a:gd name="connsiteY122" fmla="*/ 627156 h 1495138"/>
                    <a:gd name="connsiteX123" fmla="*/ 230169 w 1490380"/>
                    <a:gd name="connsiteY123" fmla="*/ 625950 h 1495138"/>
                    <a:gd name="connsiteX124" fmla="*/ 207724 w 1490380"/>
                    <a:gd name="connsiteY124" fmla="*/ 626352 h 1495138"/>
                    <a:gd name="connsiteX125" fmla="*/ 197303 w 1490380"/>
                    <a:gd name="connsiteY125" fmla="*/ 626352 h 1495138"/>
                    <a:gd name="connsiteX126" fmla="*/ 158023 w 1490380"/>
                    <a:gd name="connsiteY126" fmla="*/ 584543 h 1495138"/>
                    <a:gd name="connsiteX127" fmla="*/ 198505 w 1490380"/>
                    <a:gd name="connsiteY127" fmla="*/ 541126 h 1495138"/>
                    <a:gd name="connsiteX128" fmla="*/ 204918 w 1490380"/>
                    <a:gd name="connsiteY128" fmla="*/ 541126 h 1495138"/>
                    <a:gd name="connsiteX129" fmla="*/ 272255 w 1490380"/>
                    <a:gd name="connsiteY129" fmla="*/ 539116 h 1495138"/>
                    <a:gd name="connsiteX130" fmla="*/ 477504 w 1490380"/>
                    <a:gd name="connsiteY130" fmla="*/ 0 h 1495138"/>
                    <a:gd name="connsiteX131" fmla="*/ 492735 w 1490380"/>
                    <a:gd name="connsiteY131" fmla="*/ 1206 h 1495138"/>
                    <a:gd name="connsiteX132" fmla="*/ 528407 w 1490380"/>
                    <a:gd name="connsiteY132" fmla="*/ 39397 h 1495138"/>
                    <a:gd name="connsiteX133" fmla="*/ 528407 w 1490380"/>
                    <a:gd name="connsiteY133" fmla="*/ 45427 h 1495138"/>
                    <a:gd name="connsiteX134" fmla="*/ 528407 w 1490380"/>
                    <a:gd name="connsiteY134" fmla="*/ 192159 h 1495138"/>
                    <a:gd name="connsiteX135" fmla="*/ 528006 w 1490380"/>
                    <a:gd name="connsiteY135" fmla="*/ 192159 h 1495138"/>
                    <a:gd name="connsiteX136" fmla="*/ 528006 w 1490380"/>
                    <a:gd name="connsiteY136" fmla="*/ 326832 h 1495138"/>
                    <a:gd name="connsiteX137" fmla="*/ 528407 w 1490380"/>
                    <a:gd name="connsiteY137" fmla="*/ 340902 h 1495138"/>
                    <a:gd name="connsiteX138" fmla="*/ 534018 w 1490380"/>
                    <a:gd name="connsiteY138" fmla="*/ 346932 h 1495138"/>
                    <a:gd name="connsiteX139" fmla="*/ 549249 w 1490380"/>
                    <a:gd name="connsiteY139" fmla="*/ 346932 h 1495138"/>
                    <a:gd name="connsiteX140" fmla="*/ 571294 w 1490380"/>
                    <a:gd name="connsiteY140" fmla="*/ 346932 h 1495138"/>
                    <a:gd name="connsiteX141" fmla="*/ 610574 w 1490380"/>
                    <a:gd name="connsiteY141" fmla="*/ 377887 h 1495138"/>
                    <a:gd name="connsiteX142" fmla="*/ 576504 w 1490380"/>
                    <a:gd name="connsiteY142" fmla="*/ 432560 h 1495138"/>
                    <a:gd name="connsiteX143" fmla="*/ 563678 w 1490380"/>
                    <a:gd name="connsiteY143" fmla="*/ 433364 h 1495138"/>
                    <a:gd name="connsiteX144" fmla="*/ 402552 w 1490380"/>
                    <a:gd name="connsiteY144" fmla="*/ 433364 h 1495138"/>
                    <a:gd name="connsiteX145" fmla="*/ 391730 w 1490380"/>
                    <a:gd name="connsiteY145" fmla="*/ 432560 h 1495138"/>
                    <a:gd name="connsiteX146" fmla="*/ 354855 w 1490380"/>
                    <a:gd name="connsiteY146" fmla="*/ 396781 h 1495138"/>
                    <a:gd name="connsiteX147" fmla="*/ 379305 w 1490380"/>
                    <a:gd name="connsiteY147" fmla="*/ 350952 h 1495138"/>
                    <a:gd name="connsiteX148" fmla="*/ 397742 w 1490380"/>
                    <a:gd name="connsiteY148" fmla="*/ 346932 h 1495138"/>
                    <a:gd name="connsiteX149" fmla="*/ 432212 w 1490380"/>
                    <a:gd name="connsiteY149" fmla="*/ 346932 h 1495138"/>
                    <a:gd name="connsiteX150" fmla="*/ 440228 w 1490380"/>
                    <a:gd name="connsiteY150" fmla="*/ 345726 h 1495138"/>
                    <a:gd name="connsiteX151" fmla="*/ 441831 w 1490380"/>
                    <a:gd name="connsiteY151" fmla="*/ 344118 h 1495138"/>
                    <a:gd name="connsiteX152" fmla="*/ 442633 w 1490380"/>
                    <a:gd name="connsiteY152" fmla="*/ 340902 h 1495138"/>
                    <a:gd name="connsiteX153" fmla="*/ 442633 w 1490380"/>
                    <a:gd name="connsiteY153" fmla="*/ 328440 h 1495138"/>
                    <a:gd name="connsiteX154" fmla="*/ 442633 w 1490380"/>
                    <a:gd name="connsiteY154" fmla="*/ 105728 h 1495138"/>
                    <a:gd name="connsiteX155" fmla="*/ 441831 w 1490380"/>
                    <a:gd name="connsiteY155" fmla="*/ 89648 h 1495138"/>
                    <a:gd name="connsiteX156" fmla="*/ 440228 w 1490380"/>
                    <a:gd name="connsiteY156" fmla="*/ 88040 h 1495138"/>
                    <a:gd name="connsiteX157" fmla="*/ 435418 w 1490380"/>
                    <a:gd name="connsiteY157" fmla="*/ 86834 h 1495138"/>
                    <a:gd name="connsiteX158" fmla="*/ 412973 w 1490380"/>
                    <a:gd name="connsiteY158" fmla="*/ 87236 h 1495138"/>
                    <a:gd name="connsiteX159" fmla="*/ 402552 w 1490380"/>
                    <a:gd name="connsiteY159" fmla="*/ 87236 h 1495138"/>
                    <a:gd name="connsiteX160" fmla="*/ 363272 w 1490380"/>
                    <a:gd name="connsiteY160" fmla="*/ 45427 h 1495138"/>
                    <a:gd name="connsiteX161" fmla="*/ 403754 w 1490380"/>
                    <a:gd name="connsiteY161" fmla="*/ 2010 h 1495138"/>
                    <a:gd name="connsiteX162" fmla="*/ 410167 w 1490380"/>
                    <a:gd name="connsiteY162" fmla="*/ 2010 h 1495138"/>
                    <a:gd name="connsiteX163" fmla="*/ 477504 w 1490380"/>
                    <a:gd name="connsiteY163" fmla="*/ 0 h 1495138"/>
                    <a:gd name="connsiteX164" fmla="*/ 123093 w 1490380"/>
                    <a:gd name="connsiteY164" fmla="*/ 0 h 1495138"/>
                    <a:gd name="connsiteX165" fmla="*/ 138324 w 1490380"/>
                    <a:gd name="connsiteY165" fmla="*/ 1206 h 1495138"/>
                    <a:gd name="connsiteX166" fmla="*/ 173997 w 1490380"/>
                    <a:gd name="connsiteY166" fmla="*/ 39397 h 1495138"/>
                    <a:gd name="connsiteX167" fmla="*/ 173997 w 1490380"/>
                    <a:gd name="connsiteY167" fmla="*/ 45427 h 1495138"/>
                    <a:gd name="connsiteX168" fmla="*/ 173997 w 1490380"/>
                    <a:gd name="connsiteY168" fmla="*/ 192159 h 1495138"/>
                    <a:gd name="connsiteX169" fmla="*/ 173596 w 1490380"/>
                    <a:gd name="connsiteY169" fmla="*/ 192159 h 1495138"/>
                    <a:gd name="connsiteX170" fmla="*/ 173596 w 1490380"/>
                    <a:gd name="connsiteY170" fmla="*/ 326832 h 1495138"/>
                    <a:gd name="connsiteX171" fmla="*/ 173997 w 1490380"/>
                    <a:gd name="connsiteY171" fmla="*/ 340902 h 1495138"/>
                    <a:gd name="connsiteX172" fmla="*/ 179608 w 1490380"/>
                    <a:gd name="connsiteY172" fmla="*/ 346932 h 1495138"/>
                    <a:gd name="connsiteX173" fmla="*/ 194839 w 1490380"/>
                    <a:gd name="connsiteY173" fmla="*/ 346932 h 1495138"/>
                    <a:gd name="connsiteX174" fmla="*/ 216884 w 1490380"/>
                    <a:gd name="connsiteY174" fmla="*/ 346932 h 1495138"/>
                    <a:gd name="connsiteX175" fmla="*/ 256164 w 1490380"/>
                    <a:gd name="connsiteY175" fmla="*/ 377887 h 1495138"/>
                    <a:gd name="connsiteX176" fmla="*/ 222094 w 1490380"/>
                    <a:gd name="connsiteY176" fmla="*/ 432560 h 1495138"/>
                    <a:gd name="connsiteX177" fmla="*/ 209268 w 1490380"/>
                    <a:gd name="connsiteY177" fmla="*/ 433364 h 1495138"/>
                    <a:gd name="connsiteX178" fmla="*/ 48141 w 1490380"/>
                    <a:gd name="connsiteY178" fmla="*/ 433364 h 1495138"/>
                    <a:gd name="connsiteX179" fmla="*/ 37319 w 1490380"/>
                    <a:gd name="connsiteY179" fmla="*/ 432560 h 1495138"/>
                    <a:gd name="connsiteX180" fmla="*/ 445 w 1490380"/>
                    <a:gd name="connsiteY180" fmla="*/ 396781 h 1495138"/>
                    <a:gd name="connsiteX181" fmla="*/ 24894 w 1490380"/>
                    <a:gd name="connsiteY181" fmla="*/ 350952 h 1495138"/>
                    <a:gd name="connsiteX182" fmla="*/ 43332 w 1490380"/>
                    <a:gd name="connsiteY182" fmla="*/ 346932 h 1495138"/>
                    <a:gd name="connsiteX183" fmla="*/ 77801 w 1490380"/>
                    <a:gd name="connsiteY183" fmla="*/ 346932 h 1495138"/>
                    <a:gd name="connsiteX184" fmla="*/ 85818 w 1490380"/>
                    <a:gd name="connsiteY184" fmla="*/ 345726 h 1495138"/>
                    <a:gd name="connsiteX185" fmla="*/ 87421 w 1490380"/>
                    <a:gd name="connsiteY185" fmla="*/ 344118 h 1495138"/>
                    <a:gd name="connsiteX186" fmla="*/ 88223 w 1490380"/>
                    <a:gd name="connsiteY186" fmla="*/ 340902 h 1495138"/>
                    <a:gd name="connsiteX187" fmla="*/ 88223 w 1490380"/>
                    <a:gd name="connsiteY187" fmla="*/ 328440 h 1495138"/>
                    <a:gd name="connsiteX188" fmla="*/ 88223 w 1490380"/>
                    <a:gd name="connsiteY188" fmla="*/ 105728 h 1495138"/>
                    <a:gd name="connsiteX189" fmla="*/ 87421 w 1490380"/>
                    <a:gd name="connsiteY189" fmla="*/ 89648 h 1495138"/>
                    <a:gd name="connsiteX190" fmla="*/ 85818 w 1490380"/>
                    <a:gd name="connsiteY190" fmla="*/ 88040 h 1495138"/>
                    <a:gd name="connsiteX191" fmla="*/ 81008 w 1490380"/>
                    <a:gd name="connsiteY191" fmla="*/ 86834 h 1495138"/>
                    <a:gd name="connsiteX192" fmla="*/ 58562 w 1490380"/>
                    <a:gd name="connsiteY192" fmla="*/ 87236 h 1495138"/>
                    <a:gd name="connsiteX193" fmla="*/ 48141 w 1490380"/>
                    <a:gd name="connsiteY193" fmla="*/ 87236 h 1495138"/>
                    <a:gd name="connsiteX194" fmla="*/ 8862 w 1490380"/>
                    <a:gd name="connsiteY194" fmla="*/ 45427 h 1495138"/>
                    <a:gd name="connsiteX195" fmla="*/ 49344 w 1490380"/>
                    <a:gd name="connsiteY195" fmla="*/ 2010 h 1495138"/>
                    <a:gd name="connsiteX196" fmla="*/ 55757 w 1490380"/>
                    <a:gd name="connsiteY196" fmla="*/ 2010 h 1495138"/>
                    <a:gd name="connsiteX197" fmla="*/ 123093 w 1490380"/>
                    <a:gd name="connsiteY19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1280339 w 1490380"/>
                    <a:gd name="connsiteY60" fmla="*/ 626352 h 1495138"/>
                    <a:gd name="connsiteX61" fmla="*/ 990169 w 1490380"/>
                    <a:gd name="connsiteY61" fmla="*/ 539116 h 1495138"/>
                    <a:gd name="connsiteX62" fmla="*/ 1005400 w 1490380"/>
                    <a:gd name="connsiteY62" fmla="*/ 540322 h 1495138"/>
                    <a:gd name="connsiteX63" fmla="*/ 1041072 w 1490380"/>
                    <a:gd name="connsiteY63" fmla="*/ 578513 h 1495138"/>
                    <a:gd name="connsiteX64" fmla="*/ 1041072 w 1490380"/>
                    <a:gd name="connsiteY64" fmla="*/ 584543 h 1495138"/>
                    <a:gd name="connsiteX65" fmla="*/ 1041072 w 1490380"/>
                    <a:gd name="connsiteY65" fmla="*/ 731276 h 1495138"/>
                    <a:gd name="connsiteX66" fmla="*/ 1040671 w 1490380"/>
                    <a:gd name="connsiteY66" fmla="*/ 731276 h 1495138"/>
                    <a:gd name="connsiteX67" fmla="*/ 1040671 w 1490380"/>
                    <a:gd name="connsiteY67" fmla="*/ 865948 h 1495138"/>
                    <a:gd name="connsiteX68" fmla="*/ 1041072 w 1490380"/>
                    <a:gd name="connsiteY68" fmla="*/ 880018 h 1495138"/>
                    <a:gd name="connsiteX69" fmla="*/ 1046683 w 1490380"/>
                    <a:gd name="connsiteY69" fmla="*/ 886049 h 1495138"/>
                    <a:gd name="connsiteX70" fmla="*/ 1061914 w 1490380"/>
                    <a:gd name="connsiteY70" fmla="*/ 886049 h 1495138"/>
                    <a:gd name="connsiteX71" fmla="*/ 1083959 w 1490380"/>
                    <a:gd name="connsiteY71" fmla="*/ 886049 h 1495138"/>
                    <a:gd name="connsiteX72" fmla="*/ 1123238 w 1490380"/>
                    <a:gd name="connsiteY72" fmla="*/ 917003 h 1495138"/>
                    <a:gd name="connsiteX73" fmla="*/ 1089169 w 1490380"/>
                    <a:gd name="connsiteY73" fmla="*/ 971676 h 1495138"/>
                    <a:gd name="connsiteX74" fmla="*/ 1076343 w 1490380"/>
                    <a:gd name="connsiteY74" fmla="*/ 972480 h 1495138"/>
                    <a:gd name="connsiteX75" fmla="*/ 915217 w 1490380"/>
                    <a:gd name="connsiteY75" fmla="*/ 972480 h 1495138"/>
                    <a:gd name="connsiteX76" fmla="*/ 904395 w 1490380"/>
                    <a:gd name="connsiteY76" fmla="*/ 971676 h 1495138"/>
                    <a:gd name="connsiteX77" fmla="*/ 867520 w 1490380"/>
                    <a:gd name="connsiteY77" fmla="*/ 935897 h 1495138"/>
                    <a:gd name="connsiteX78" fmla="*/ 891970 w 1490380"/>
                    <a:gd name="connsiteY78" fmla="*/ 890069 h 1495138"/>
                    <a:gd name="connsiteX79" fmla="*/ 910407 w 1490380"/>
                    <a:gd name="connsiteY79" fmla="*/ 886049 h 1495138"/>
                    <a:gd name="connsiteX80" fmla="*/ 944877 w 1490380"/>
                    <a:gd name="connsiteY80" fmla="*/ 886049 h 1495138"/>
                    <a:gd name="connsiteX81" fmla="*/ 952893 w 1490380"/>
                    <a:gd name="connsiteY81" fmla="*/ 884843 h 1495138"/>
                    <a:gd name="connsiteX82" fmla="*/ 954496 w 1490380"/>
                    <a:gd name="connsiteY82" fmla="*/ 883234 h 1495138"/>
                    <a:gd name="connsiteX83" fmla="*/ 955298 w 1490380"/>
                    <a:gd name="connsiteY83" fmla="*/ 880018 h 1495138"/>
                    <a:gd name="connsiteX84" fmla="*/ 955298 w 1490380"/>
                    <a:gd name="connsiteY84" fmla="*/ 867556 h 1495138"/>
                    <a:gd name="connsiteX85" fmla="*/ 955298 w 1490380"/>
                    <a:gd name="connsiteY85" fmla="*/ 644844 h 1495138"/>
                    <a:gd name="connsiteX86" fmla="*/ 954496 w 1490380"/>
                    <a:gd name="connsiteY86" fmla="*/ 628764 h 1495138"/>
                    <a:gd name="connsiteX87" fmla="*/ 952893 w 1490380"/>
                    <a:gd name="connsiteY87" fmla="*/ 627156 h 1495138"/>
                    <a:gd name="connsiteX88" fmla="*/ 948083 w 1490380"/>
                    <a:gd name="connsiteY88" fmla="*/ 625950 h 1495138"/>
                    <a:gd name="connsiteX89" fmla="*/ 925638 w 1490380"/>
                    <a:gd name="connsiteY89" fmla="*/ 626352 h 1495138"/>
                    <a:gd name="connsiteX90" fmla="*/ 915217 w 1490380"/>
                    <a:gd name="connsiteY90" fmla="*/ 626352 h 1495138"/>
                    <a:gd name="connsiteX91" fmla="*/ 875937 w 1490380"/>
                    <a:gd name="connsiteY91" fmla="*/ 584543 h 1495138"/>
                    <a:gd name="connsiteX92" fmla="*/ 916419 w 1490380"/>
                    <a:gd name="connsiteY92" fmla="*/ 541126 h 1495138"/>
                    <a:gd name="connsiteX93" fmla="*/ 922832 w 1490380"/>
                    <a:gd name="connsiteY93" fmla="*/ 541126 h 1495138"/>
                    <a:gd name="connsiteX94" fmla="*/ 990169 w 1490380"/>
                    <a:gd name="connsiteY94" fmla="*/ 539116 h 1495138"/>
                    <a:gd name="connsiteX95" fmla="*/ 272255 w 1490380"/>
                    <a:gd name="connsiteY95" fmla="*/ 539116 h 1495138"/>
                    <a:gd name="connsiteX96" fmla="*/ 287486 w 1490380"/>
                    <a:gd name="connsiteY96" fmla="*/ 540322 h 1495138"/>
                    <a:gd name="connsiteX97" fmla="*/ 323158 w 1490380"/>
                    <a:gd name="connsiteY97" fmla="*/ 578513 h 1495138"/>
                    <a:gd name="connsiteX98" fmla="*/ 323158 w 1490380"/>
                    <a:gd name="connsiteY98" fmla="*/ 584543 h 1495138"/>
                    <a:gd name="connsiteX99" fmla="*/ 323158 w 1490380"/>
                    <a:gd name="connsiteY99" fmla="*/ 731276 h 1495138"/>
                    <a:gd name="connsiteX100" fmla="*/ 322757 w 1490380"/>
                    <a:gd name="connsiteY100" fmla="*/ 731276 h 1495138"/>
                    <a:gd name="connsiteX101" fmla="*/ 322757 w 1490380"/>
                    <a:gd name="connsiteY101" fmla="*/ 865948 h 1495138"/>
                    <a:gd name="connsiteX102" fmla="*/ 323158 w 1490380"/>
                    <a:gd name="connsiteY102" fmla="*/ 880018 h 1495138"/>
                    <a:gd name="connsiteX103" fmla="*/ 328769 w 1490380"/>
                    <a:gd name="connsiteY103" fmla="*/ 886049 h 1495138"/>
                    <a:gd name="connsiteX104" fmla="*/ 344000 w 1490380"/>
                    <a:gd name="connsiteY104" fmla="*/ 886049 h 1495138"/>
                    <a:gd name="connsiteX105" fmla="*/ 366045 w 1490380"/>
                    <a:gd name="connsiteY105" fmla="*/ 886049 h 1495138"/>
                    <a:gd name="connsiteX106" fmla="*/ 405325 w 1490380"/>
                    <a:gd name="connsiteY106" fmla="*/ 917003 h 1495138"/>
                    <a:gd name="connsiteX107" fmla="*/ 371255 w 1490380"/>
                    <a:gd name="connsiteY107" fmla="*/ 971676 h 1495138"/>
                    <a:gd name="connsiteX108" fmla="*/ 358429 w 1490380"/>
                    <a:gd name="connsiteY108" fmla="*/ 972480 h 1495138"/>
                    <a:gd name="connsiteX109" fmla="*/ 197303 w 1490380"/>
                    <a:gd name="connsiteY109" fmla="*/ 972480 h 1495138"/>
                    <a:gd name="connsiteX110" fmla="*/ 186481 w 1490380"/>
                    <a:gd name="connsiteY110" fmla="*/ 971676 h 1495138"/>
                    <a:gd name="connsiteX111" fmla="*/ 149606 w 1490380"/>
                    <a:gd name="connsiteY111" fmla="*/ 935897 h 1495138"/>
                    <a:gd name="connsiteX112" fmla="*/ 174056 w 1490380"/>
                    <a:gd name="connsiteY112" fmla="*/ 890069 h 1495138"/>
                    <a:gd name="connsiteX113" fmla="*/ 192493 w 1490380"/>
                    <a:gd name="connsiteY113" fmla="*/ 886049 h 1495138"/>
                    <a:gd name="connsiteX114" fmla="*/ 226963 w 1490380"/>
                    <a:gd name="connsiteY114" fmla="*/ 886049 h 1495138"/>
                    <a:gd name="connsiteX115" fmla="*/ 234979 w 1490380"/>
                    <a:gd name="connsiteY115" fmla="*/ 884843 h 1495138"/>
                    <a:gd name="connsiteX116" fmla="*/ 236582 w 1490380"/>
                    <a:gd name="connsiteY116" fmla="*/ 883234 h 1495138"/>
                    <a:gd name="connsiteX117" fmla="*/ 237384 w 1490380"/>
                    <a:gd name="connsiteY117" fmla="*/ 880018 h 1495138"/>
                    <a:gd name="connsiteX118" fmla="*/ 237384 w 1490380"/>
                    <a:gd name="connsiteY118" fmla="*/ 867556 h 1495138"/>
                    <a:gd name="connsiteX119" fmla="*/ 237384 w 1490380"/>
                    <a:gd name="connsiteY119" fmla="*/ 644844 h 1495138"/>
                    <a:gd name="connsiteX120" fmla="*/ 236582 w 1490380"/>
                    <a:gd name="connsiteY120" fmla="*/ 628764 h 1495138"/>
                    <a:gd name="connsiteX121" fmla="*/ 234979 w 1490380"/>
                    <a:gd name="connsiteY121" fmla="*/ 627156 h 1495138"/>
                    <a:gd name="connsiteX122" fmla="*/ 230169 w 1490380"/>
                    <a:gd name="connsiteY122" fmla="*/ 625950 h 1495138"/>
                    <a:gd name="connsiteX123" fmla="*/ 207724 w 1490380"/>
                    <a:gd name="connsiteY123" fmla="*/ 626352 h 1495138"/>
                    <a:gd name="connsiteX124" fmla="*/ 197303 w 1490380"/>
                    <a:gd name="connsiteY124" fmla="*/ 626352 h 1495138"/>
                    <a:gd name="connsiteX125" fmla="*/ 158023 w 1490380"/>
                    <a:gd name="connsiteY125" fmla="*/ 584543 h 1495138"/>
                    <a:gd name="connsiteX126" fmla="*/ 198505 w 1490380"/>
                    <a:gd name="connsiteY126" fmla="*/ 541126 h 1495138"/>
                    <a:gd name="connsiteX127" fmla="*/ 204918 w 1490380"/>
                    <a:gd name="connsiteY127" fmla="*/ 541126 h 1495138"/>
                    <a:gd name="connsiteX128" fmla="*/ 272255 w 1490380"/>
                    <a:gd name="connsiteY128" fmla="*/ 539116 h 1495138"/>
                    <a:gd name="connsiteX129" fmla="*/ 477504 w 1490380"/>
                    <a:gd name="connsiteY129" fmla="*/ 0 h 1495138"/>
                    <a:gd name="connsiteX130" fmla="*/ 492735 w 1490380"/>
                    <a:gd name="connsiteY130" fmla="*/ 1206 h 1495138"/>
                    <a:gd name="connsiteX131" fmla="*/ 528407 w 1490380"/>
                    <a:gd name="connsiteY131" fmla="*/ 39397 h 1495138"/>
                    <a:gd name="connsiteX132" fmla="*/ 528407 w 1490380"/>
                    <a:gd name="connsiteY132" fmla="*/ 45427 h 1495138"/>
                    <a:gd name="connsiteX133" fmla="*/ 528407 w 1490380"/>
                    <a:gd name="connsiteY133" fmla="*/ 192159 h 1495138"/>
                    <a:gd name="connsiteX134" fmla="*/ 528006 w 1490380"/>
                    <a:gd name="connsiteY134" fmla="*/ 192159 h 1495138"/>
                    <a:gd name="connsiteX135" fmla="*/ 528006 w 1490380"/>
                    <a:gd name="connsiteY135" fmla="*/ 326832 h 1495138"/>
                    <a:gd name="connsiteX136" fmla="*/ 528407 w 1490380"/>
                    <a:gd name="connsiteY136" fmla="*/ 340902 h 1495138"/>
                    <a:gd name="connsiteX137" fmla="*/ 534018 w 1490380"/>
                    <a:gd name="connsiteY137" fmla="*/ 346932 h 1495138"/>
                    <a:gd name="connsiteX138" fmla="*/ 549249 w 1490380"/>
                    <a:gd name="connsiteY138" fmla="*/ 346932 h 1495138"/>
                    <a:gd name="connsiteX139" fmla="*/ 571294 w 1490380"/>
                    <a:gd name="connsiteY139" fmla="*/ 346932 h 1495138"/>
                    <a:gd name="connsiteX140" fmla="*/ 610574 w 1490380"/>
                    <a:gd name="connsiteY140" fmla="*/ 377887 h 1495138"/>
                    <a:gd name="connsiteX141" fmla="*/ 576504 w 1490380"/>
                    <a:gd name="connsiteY141" fmla="*/ 432560 h 1495138"/>
                    <a:gd name="connsiteX142" fmla="*/ 563678 w 1490380"/>
                    <a:gd name="connsiteY142" fmla="*/ 433364 h 1495138"/>
                    <a:gd name="connsiteX143" fmla="*/ 402552 w 1490380"/>
                    <a:gd name="connsiteY143" fmla="*/ 433364 h 1495138"/>
                    <a:gd name="connsiteX144" fmla="*/ 391730 w 1490380"/>
                    <a:gd name="connsiteY144" fmla="*/ 432560 h 1495138"/>
                    <a:gd name="connsiteX145" fmla="*/ 354855 w 1490380"/>
                    <a:gd name="connsiteY145" fmla="*/ 396781 h 1495138"/>
                    <a:gd name="connsiteX146" fmla="*/ 379305 w 1490380"/>
                    <a:gd name="connsiteY146" fmla="*/ 350952 h 1495138"/>
                    <a:gd name="connsiteX147" fmla="*/ 397742 w 1490380"/>
                    <a:gd name="connsiteY147" fmla="*/ 346932 h 1495138"/>
                    <a:gd name="connsiteX148" fmla="*/ 432212 w 1490380"/>
                    <a:gd name="connsiteY148" fmla="*/ 346932 h 1495138"/>
                    <a:gd name="connsiteX149" fmla="*/ 440228 w 1490380"/>
                    <a:gd name="connsiteY149" fmla="*/ 345726 h 1495138"/>
                    <a:gd name="connsiteX150" fmla="*/ 441831 w 1490380"/>
                    <a:gd name="connsiteY150" fmla="*/ 344118 h 1495138"/>
                    <a:gd name="connsiteX151" fmla="*/ 442633 w 1490380"/>
                    <a:gd name="connsiteY151" fmla="*/ 340902 h 1495138"/>
                    <a:gd name="connsiteX152" fmla="*/ 442633 w 1490380"/>
                    <a:gd name="connsiteY152" fmla="*/ 328440 h 1495138"/>
                    <a:gd name="connsiteX153" fmla="*/ 442633 w 1490380"/>
                    <a:gd name="connsiteY153" fmla="*/ 105728 h 1495138"/>
                    <a:gd name="connsiteX154" fmla="*/ 441831 w 1490380"/>
                    <a:gd name="connsiteY154" fmla="*/ 89648 h 1495138"/>
                    <a:gd name="connsiteX155" fmla="*/ 440228 w 1490380"/>
                    <a:gd name="connsiteY155" fmla="*/ 88040 h 1495138"/>
                    <a:gd name="connsiteX156" fmla="*/ 435418 w 1490380"/>
                    <a:gd name="connsiteY156" fmla="*/ 86834 h 1495138"/>
                    <a:gd name="connsiteX157" fmla="*/ 412973 w 1490380"/>
                    <a:gd name="connsiteY157" fmla="*/ 87236 h 1495138"/>
                    <a:gd name="connsiteX158" fmla="*/ 402552 w 1490380"/>
                    <a:gd name="connsiteY158" fmla="*/ 87236 h 1495138"/>
                    <a:gd name="connsiteX159" fmla="*/ 363272 w 1490380"/>
                    <a:gd name="connsiteY159" fmla="*/ 45427 h 1495138"/>
                    <a:gd name="connsiteX160" fmla="*/ 403754 w 1490380"/>
                    <a:gd name="connsiteY160" fmla="*/ 2010 h 1495138"/>
                    <a:gd name="connsiteX161" fmla="*/ 410167 w 1490380"/>
                    <a:gd name="connsiteY161" fmla="*/ 2010 h 1495138"/>
                    <a:gd name="connsiteX162" fmla="*/ 477504 w 1490380"/>
                    <a:gd name="connsiteY162" fmla="*/ 0 h 1495138"/>
                    <a:gd name="connsiteX163" fmla="*/ 123093 w 1490380"/>
                    <a:gd name="connsiteY163" fmla="*/ 0 h 1495138"/>
                    <a:gd name="connsiteX164" fmla="*/ 138324 w 1490380"/>
                    <a:gd name="connsiteY164" fmla="*/ 1206 h 1495138"/>
                    <a:gd name="connsiteX165" fmla="*/ 173997 w 1490380"/>
                    <a:gd name="connsiteY165" fmla="*/ 39397 h 1495138"/>
                    <a:gd name="connsiteX166" fmla="*/ 173997 w 1490380"/>
                    <a:gd name="connsiteY166" fmla="*/ 45427 h 1495138"/>
                    <a:gd name="connsiteX167" fmla="*/ 173997 w 1490380"/>
                    <a:gd name="connsiteY167" fmla="*/ 192159 h 1495138"/>
                    <a:gd name="connsiteX168" fmla="*/ 173596 w 1490380"/>
                    <a:gd name="connsiteY168" fmla="*/ 192159 h 1495138"/>
                    <a:gd name="connsiteX169" fmla="*/ 173596 w 1490380"/>
                    <a:gd name="connsiteY169" fmla="*/ 326832 h 1495138"/>
                    <a:gd name="connsiteX170" fmla="*/ 173997 w 1490380"/>
                    <a:gd name="connsiteY170" fmla="*/ 340902 h 1495138"/>
                    <a:gd name="connsiteX171" fmla="*/ 179608 w 1490380"/>
                    <a:gd name="connsiteY171" fmla="*/ 346932 h 1495138"/>
                    <a:gd name="connsiteX172" fmla="*/ 194839 w 1490380"/>
                    <a:gd name="connsiteY172" fmla="*/ 346932 h 1495138"/>
                    <a:gd name="connsiteX173" fmla="*/ 216884 w 1490380"/>
                    <a:gd name="connsiteY173" fmla="*/ 346932 h 1495138"/>
                    <a:gd name="connsiteX174" fmla="*/ 256164 w 1490380"/>
                    <a:gd name="connsiteY174" fmla="*/ 377887 h 1495138"/>
                    <a:gd name="connsiteX175" fmla="*/ 222094 w 1490380"/>
                    <a:gd name="connsiteY175" fmla="*/ 432560 h 1495138"/>
                    <a:gd name="connsiteX176" fmla="*/ 209268 w 1490380"/>
                    <a:gd name="connsiteY176" fmla="*/ 433364 h 1495138"/>
                    <a:gd name="connsiteX177" fmla="*/ 48141 w 1490380"/>
                    <a:gd name="connsiteY177" fmla="*/ 433364 h 1495138"/>
                    <a:gd name="connsiteX178" fmla="*/ 37319 w 1490380"/>
                    <a:gd name="connsiteY178" fmla="*/ 432560 h 1495138"/>
                    <a:gd name="connsiteX179" fmla="*/ 445 w 1490380"/>
                    <a:gd name="connsiteY179" fmla="*/ 396781 h 1495138"/>
                    <a:gd name="connsiteX180" fmla="*/ 24894 w 1490380"/>
                    <a:gd name="connsiteY180" fmla="*/ 350952 h 1495138"/>
                    <a:gd name="connsiteX181" fmla="*/ 43332 w 1490380"/>
                    <a:gd name="connsiteY181" fmla="*/ 346932 h 1495138"/>
                    <a:gd name="connsiteX182" fmla="*/ 77801 w 1490380"/>
                    <a:gd name="connsiteY182" fmla="*/ 346932 h 1495138"/>
                    <a:gd name="connsiteX183" fmla="*/ 85818 w 1490380"/>
                    <a:gd name="connsiteY183" fmla="*/ 345726 h 1495138"/>
                    <a:gd name="connsiteX184" fmla="*/ 87421 w 1490380"/>
                    <a:gd name="connsiteY184" fmla="*/ 344118 h 1495138"/>
                    <a:gd name="connsiteX185" fmla="*/ 88223 w 1490380"/>
                    <a:gd name="connsiteY185" fmla="*/ 340902 h 1495138"/>
                    <a:gd name="connsiteX186" fmla="*/ 88223 w 1490380"/>
                    <a:gd name="connsiteY186" fmla="*/ 328440 h 1495138"/>
                    <a:gd name="connsiteX187" fmla="*/ 88223 w 1490380"/>
                    <a:gd name="connsiteY187" fmla="*/ 105728 h 1495138"/>
                    <a:gd name="connsiteX188" fmla="*/ 87421 w 1490380"/>
                    <a:gd name="connsiteY188" fmla="*/ 89648 h 1495138"/>
                    <a:gd name="connsiteX189" fmla="*/ 85818 w 1490380"/>
                    <a:gd name="connsiteY189" fmla="*/ 88040 h 1495138"/>
                    <a:gd name="connsiteX190" fmla="*/ 81008 w 1490380"/>
                    <a:gd name="connsiteY190" fmla="*/ 86834 h 1495138"/>
                    <a:gd name="connsiteX191" fmla="*/ 58562 w 1490380"/>
                    <a:gd name="connsiteY191" fmla="*/ 87236 h 1495138"/>
                    <a:gd name="connsiteX192" fmla="*/ 48141 w 1490380"/>
                    <a:gd name="connsiteY192" fmla="*/ 87236 h 1495138"/>
                    <a:gd name="connsiteX193" fmla="*/ 8862 w 1490380"/>
                    <a:gd name="connsiteY193" fmla="*/ 45427 h 1495138"/>
                    <a:gd name="connsiteX194" fmla="*/ 49344 w 1490380"/>
                    <a:gd name="connsiteY194" fmla="*/ 2010 h 1495138"/>
                    <a:gd name="connsiteX195" fmla="*/ 55757 w 1490380"/>
                    <a:gd name="connsiteY195" fmla="*/ 2010 h 1495138"/>
                    <a:gd name="connsiteX196" fmla="*/ 123093 w 1490380"/>
                    <a:gd name="connsiteY19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90760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990169 w 1490380"/>
                    <a:gd name="connsiteY60" fmla="*/ 539116 h 1495138"/>
                    <a:gd name="connsiteX61" fmla="*/ 1005400 w 1490380"/>
                    <a:gd name="connsiteY61" fmla="*/ 540322 h 1495138"/>
                    <a:gd name="connsiteX62" fmla="*/ 1041072 w 1490380"/>
                    <a:gd name="connsiteY62" fmla="*/ 578513 h 1495138"/>
                    <a:gd name="connsiteX63" fmla="*/ 1041072 w 1490380"/>
                    <a:gd name="connsiteY63" fmla="*/ 584543 h 1495138"/>
                    <a:gd name="connsiteX64" fmla="*/ 1041072 w 1490380"/>
                    <a:gd name="connsiteY64" fmla="*/ 731276 h 1495138"/>
                    <a:gd name="connsiteX65" fmla="*/ 1040671 w 1490380"/>
                    <a:gd name="connsiteY65" fmla="*/ 731276 h 1495138"/>
                    <a:gd name="connsiteX66" fmla="*/ 1040671 w 1490380"/>
                    <a:gd name="connsiteY66" fmla="*/ 865948 h 1495138"/>
                    <a:gd name="connsiteX67" fmla="*/ 1041072 w 1490380"/>
                    <a:gd name="connsiteY67" fmla="*/ 880018 h 1495138"/>
                    <a:gd name="connsiteX68" fmla="*/ 1046683 w 1490380"/>
                    <a:gd name="connsiteY68" fmla="*/ 886049 h 1495138"/>
                    <a:gd name="connsiteX69" fmla="*/ 1061914 w 1490380"/>
                    <a:gd name="connsiteY69" fmla="*/ 886049 h 1495138"/>
                    <a:gd name="connsiteX70" fmla="*/ 1083959 w 1490380"/>
                    <a:gd name="connsiteY70" fmla="*/ 886049 h 1495138"/>
                    <a:gd name="connsiteX71" fmla="*/ 1123238 w 1490380"/>
                    <a:gd name="connsiteY71" fmla="*/ 917003 h 1495138"/>
                    <a:gd name="connsiteX72" fmla="*/ 1089169 w 1490380"/>
                    <a:gd name="connsiteY72" fmla="*/ 971676 h 1495138"/>
                    <a:gd name="connsiteX73" fmla="*/ 1076343 w 1490380"/>
                    <a:gd name="connsiteY73" fmla="*/ 972480 h 1495138"/>
                    <a:gd name="connsiteX74" fmla="*/ 915217 w 1490380"/>
                    <a:gd name="connsiteY74" fmla="*/ 972480 h 1495138"/>
                    <a:gd name="connsiteX75" fmla="*/ 904395 w 1490380"/>
                    <a:gd name="connsiteY75" fmla="*/ 971676 h 1495138"/>
                    <a:gd name="connsiteX76" fmla="*/ 867520 w 1490380"/>
                    <a:gd name="connsiteY76" fmla="*/ 935897 h 1495138"/>
                    <a:gd name="connsiteX77" fmla="*/ 891970 w 1490380"/>
                    <a:gd name="connsiteY77" fmla="*/ 890069 h 1495138"/>
                    <a:gd name="connsiteX78" fmla="*/ 910407 w 1490380"/>
                    <a:gd name="connsiteY78" fmla="*/ 886049 h 1495138"/>
                    <a:gd name="connsiteX79" fmla="*/ 944877 w 1490380"/>
                    <a:gd name="connsiteY79" fmla="*/ 886049 h 1495138"/>
                    <a:gd name="connsiteX80" fmla="*/ 952893 w 1490380"/>
                    <a:gd name="connsiteY80" fmla="*/ 884843 h 1495138"/>
                    <a:gd name="connsiteX81" fmla="*/ 954496 w 1490380"/>
                    <a:gd name="connsiteY81" fmla="*/ 883234 h 1495138"/>
                    <a:gd name="connsiteX82" fmla="*/ 955298 w 1490380"/>
                    <a:gd name="connsiteY82" fmla="*/ 880018 h 1495138"/>
                    <a:gd name="connsiteX83" fmla="*/ 955298 w 1490380"/>
                    <a:gd name="connsiteY83" fmla="*/ 867556 h 1495138"/>
                    <a:gd name="connsiteX84" fmla="*/ 955298 w 1490380"/>
                    <a:gd name="connsiteY84" fmla="*/ 644844 h 1495138"/>
                    <a:gd name="connsiteX85" fmla="*/ 954496 w 1490380"/>
                    <a:gd name="connsiteY85" fmla="*/ 628764 h 1495138"/>
                    <a:gd name="connsiteX86" fmla="*/ 952893 w 1490380"/>
                    <a:gd name="connsiteY86" fmla="*/ 627156 h 1495138"/>
                    <a:gd name="connsiteX87" fmla="*/ 948083 w 1490380"/>
                    <a:gd name="connsiteY87" fmla="*/ 625950 h 1495138"/>
                    <a:gd name="connsiteX88" fmla="*/ 925638 w 1490380"/>
                    <a:gd name="connsiteY88" fmla="*/ 626352 h 1495138"/>
                    <a:gd name="connsiteX89" fmla="*/ 915217 w 1490380"/>
                    <a:gd name="connsiteY89" fmla="*/ 626352 h 1495138"/>
                    <a:gd name="connsiteX90" fmla="*/ 875937 w 1490380"/>
                    <a:gd name="connsiteY90" fmla="*/ 584543 h 1495138"/>
                    <a:gd name="connsiteX91" fmla="*/ 916419 w 1490380"/>
                    <a:gd name="connsiteY91" fmla="*/ 541126 h 1495138"/>
                    <a:gd name="connsiteX92" fmla="*/ 922832 w 1490380"/>
                    <a:gd name="connsiteY92" fmla="*/ 541126 h 1495138"/>
                    <a:gd name="connsiteX93" fmla="*/ 990169 w 1490380"/>
                    <a:gd name="connsiteY93" fmla="*/ 539116 h 1495138"/>
                    <a:gd name="connsiteX94" fmla="*/ 272255 w 1490380"/>
                    <a:gd name="connsiteY94" fmla="*/ 539116 h 1495138"/>
                    <a:gd name="connsiteX95" fmla="*/ 287486 w 1490380"/>
                    <a:gd name="connsiteY95" fmla="*/ 540322 h 1495138"/>
                    <a:gd name="connsiteX96" fmla="*/ 323158 w 1490380"/>
                    <a:gd name="connsiteY96" fmla="*/ 578513 h 1495138"/>
                    <a:gd name="connsiteX97" fmla="*/ 323158 w 1490380"/>
                    <a:gd name="connsiteY97" fmla="*/ 584543 h 1495138"/>
                    <a:gd name="connsiteX98" fmla="*/ 323158 w 1490380"/>
                    <a:gd name="connsiteY98" fmla="*/ 731276 h 1495138"/>
                    <a:gd name="connsiteX99" fmla="*/ 322757 w 1490380"/>
                    <a:gd name="connsiteY99" fmla="*/ 731276 h 1495138"/>
                    <a:gd name="connsiteX100" fmla="*/ 322757 w 1490380"/>
                    <a:gd name="connsiteY100" fmla="*/ 865948 h 1495138"/>
                    <a:gd name="connsiteX101" fmla="*/ 323158 w 1490380"/>
                    <a:gd name="connsiteY101" fmla="*/ 880018 h 1495138"/>
                    <a:gd name="connsiteX102" fmla="*/ 328769 w 1490380"/>
                    <a:gd name="connsiteY102" fmla="*/ 886049 h 1495138"/>
                    <a:gd name="connsiteX103" fmla="*/ 344000 w 1490380"/>
                    <a:gd name="connsiteY103" fmla="*/ 886049 h 1495138"/>
                    <a:gd name="connsiteX104" fmla="*/ 366045 w 1490380"/>
                    <a:gd name="connsiteY104" fmla="*/ 886049 h 1495138"/>
                    <a:gd name="connsiteX105" fmla="*/ 405325 w 1490380"/>
                    <a:gd name="connsiteY105" fmla="*/ 917003 h 1495138"/>
                    <a:gd name="connsiteX106" fmla="*/ 371255 w 1490380"/>
                    <a:gd name="connsiteY106" fmla="*/ 971676 h 1495138"/>
                    <a:gd name="connsiteX107" fmla="*/ 358429 w 1490380"/>
                    <a:gd name="connsiteY107" fmla="*/ 972480 h 1495138"/>
                    <a:gd name="connsiteX108" fmla="*/ 197303 w 1490380"/>
                    <a:gd name="connsiteY108" fmla="*/ 972480 h 1495138"/>
                    <a:gd name="connsiteX109" fmla="*/ 186481 w 1490380"/>
                    <a:gd name="connsiteY109" fmla="*/ 971676 h 1495138"/>
                    <a:gd name="connsiteX110" fmla="*/ 149606 w 1490380"/>
                    <a:gd name="connsiteY110" fmla="*/ 935897 h 1495138"/>
                    <a:gd name="connsiteX111" fmla="*/ 174056 w 1490380"/>
                    <a:gd name="connsiteY111" fmla="*/ 890069 h 1495138"/>
                    <a:gd name="connsiteX112" fmla="*/ 192493 w 1490380"/>
                    <a:gd name="connsiteY112" fmla="*/ 886049 h 1495138"/>
                    <a:gd name="connsiteX113" fmla="*/ 226963 w 1490380"/>
                    <a:gd name="connsiteY113" fmla="*/ 886049 h 1495138"/>
                    <a:gd name="connsiteX114" fmla="*/ 234979 w 1490380"/>
                    <a:gd name="connsiteY114" fmla="*/ 884843 h 1495138"/>
                    <a:gd name="connsiteX115" fmla="*/ 236582 w 1490380"/>
                    <a:gd name="connsiteY115" fmla="*/ 883234 h 1495138"/>
                    <a:gd name="connsiteX116" fmla="*/ 237384 w 1490380"/>
                    <a:gd name="connsiteY116" fmla="*/ 880018 h 1495138"/>
                    <a:gd name="connsiteX117" fmla="*/ 237384 w 1490380"/>
                    <a:gd name="connsiteY117" fmla="*/ 867556 h 1495138"/>
                    <a:gd name="connsiteX118" fmla="*/ 237384 w 1490380"/>
                    <a:gd name="connsiteY118" fmla="*/ 644844 h 1495138"/>
                    <a:gd name="connsiteX119" fmla="*/ 236582 w 1490380"/>
                    <a:gd name="connsiteY119" fmla="*/ 628764 h 1495138"/>
                    <a:gd name="connsiteX120" fmla="*/ 234979 w 1490380"/>
                    <a:gd name="connsiteY120" fmla="*/ 627156 h 1495138"/>
                    <a:gd name="connsiteX121" fmla="*/ 230169 w 1490380"/>
                    <a:gd name="connsiteY121" fmla="*/ 625950 h 1495138"/>
                    <a:gd name="connsiteX122" fmla="*/ 207724 w 1490380"/>
                    <a:gd name="connsiteY122" fmla="*/ 626352 h 1495138"/>
                    <a:gd name="connsiteX123" fmla="*/ 197303 w 1490380"/>
                    <a:gd name="connsiteY123" fmla="*/ 626352 h 1495138"/>
                    <a:gd name="connsiteX124" fmla="*/ 158023 w 1490380"/>
                    <a:gd name="connsiteY124" fmla="*/ 584543 h 1495138"/>
                    <a:gd name="connsiteX125" fmla="*/ 198505 w 1490380"/>
                    <a:gd name="connsiteY125" fmla="*/ 541126 h 1495138"/>
                    <a:gd name="connsiteX126" fmla="*/ 204918 w 1490380"/>
                    <a:gd name="connsiteY126" fmla="*/ 541126 h 1495138"/>
                    <a:gd name="connsiteX127" fmla="*/ 272255 w 1490380"/>
                    <a:gd name="connsiteY127" fmla="*/ 539116 h 1495138"/>
                    <a:gd name="connsiteX128" fmla="*/ 477504 w 1490380"/>
                    <a:gd name="connsiteY128" fmla="*/ 0 h 1495138"/>
                    <a:gd name="connsiteX129" fmla="*/ 492735 w 1490380"/>
                    <a:gd name="connsiteY129" fmla="*/ 1206 h 1495138"/>
                    <a:gd name="connsiteX130" fmla="*/ 528407 w 1490380"/>
                    <a:gd name="connsiteY130" fmla="*/ 39397 h 1495138"/>
                    <a:gd name="connsiteX131" fmla="*/ 528407 w 1490380"/>
                    <a:gd name="connsiteY131" fmla="*/ 45427 h 1495138"/>
                    <a:gd name="connsiteX132" fmla="*/ 528407 w 1490380"/>
                    <a:gd name="connsiteY132" fmla="*/ 192159 h 1495138"/>
                    <a:gd name="connsiteX133" fmla="*/ 528006 w 1490380"/>
                    <a:gd name="connsiteY133" fmla="*/ 192159 h 1495138"/>
                    <a:gd name="connsiteX134" fmla="*/ 528006 w 1490380"/>
                    <a:gd name="connsiteY134" fmla="*/ 326832 h 1495138"/>
                    <a:gd name="connsiteX135" fmla="*/ 528407 w 1490380"/>
                    <a:gd name="connsiteY135" fmla="*/ 340902 h 1495138"/>
                    <a:gd name="connsiteX136" fmla="*/ 534018 w 1490380"/>
                    <a:gd name="connsiteY136" fmla="*/ 346932 h 1495138"/>
                    <a:gd name="connsiteX137" fmla="*/ 549249 w 1490380"/>
                    <a:gd name="connsiteY137" fmla="*/ 346932 h 1495138"/>
                    <a:gd name="connsiteX138" fmla="*/ 571294 w 1490380"/>
                    <a:gd name="connsiteY138" fmla="*/ 346932 h 1495138"/>
                    <a:gd name="connsiteX139" fmla="*/ 610574 w 1490380"/>
                    <a:gd name="connsiteY139" fmla="*/ 377887 h 1495138"/>
                    <a:gd name="connsiteX140" fmla="*/ 576504 w 1490380"/>
                    <a:gd name="connsiteY140" fmla="*/ 432560 h 1495138"/>
                    <a:gd name="connsiteX141" fmla="*/ 563678 w 1490380"/>
                    <a:gd name="connsiteY141" fmla="*/ 433364 h 1495138"/>
                    <a:gd name="connsiteX142" fmla="*/ 402552 w 1490380"/>
                    <a:gd name="connsiteY142" fmla="*/ 433364 h 1495138"/>
                    <a:gd name="connsiteX143" fmla="*/ 391730 w 1490380"/>
                    <a:gd name="connsiteY143" fmla="*/ 432560 h 1495138"/>
                    <a:gd name="connsiteX144" fmla="*/ 354855 w 1490380"/>
                    <a:gd name="connsiteY144" fmla="*/ 396781 h 1495138"/>
                    <a:gd name="connsiteX145" fmla="*/ 379305 w 1490380"/>
                    <a:gd name="connsiteY145" fmla="*/ 350952 h 1495138"/>
                    <a:gd name="connsiteX146" fmla="*/ 397742 w 1490380"/>
                    <a:gd name="connsiteY146" fmla="*/ 346932 h 1495138"/>
                    <a:gd name="connsiteX147" fmla="*/ 432212 w 1490380"/>
                    <a:gd name="connsiteY147" fmla="*/ 346932 h 1495138"/>
                    <a:gd name="connsiteX148" fmla="*/ 440228 w 1490380"/>
                    <a:gd name="connsiteY148" fmla="*/ 345726 h 1495138"/>
                    <a:gd name="connsiteX149" fmla="*/ 441831 w 1490380"/>
                    <a:gd name="connsiteY149" fmla="*/ 344118 h 1495138"/>
                    <a:gd name="connsiteX150" fmla="*/ 442633 w 1490380"/>
                    <a:gd name="connsiteY150" fmla="*/ 340902 h 1495138"/>
                    <a:gd name="connsiteX151" fmla="*/ 442633 w 1490380"/>
                    <a:gd name="connsiteY151" fmla="*/ 328440 h 1495138"/>
                    <a:gd name="connsiteX152" fmla="*/ 442633 w 1490380"/>
                    <a:gd name="connsiteY152" fmla="*/ 105728 h 1495138"/>
                    <a:gd name="connsiteX153" fmla="*/ 441831 w 1490380"/>
                    <a:gd name="connsiteY153" fmla="*/ 89648 h 1495138"/>
                    <a:gd name="connsiteX154" fmla="*/ 440228 w 1490380"/>
                    <a:gd name="connsiteY154" fmla="*/ 88040 h 1495138"/>
                    <a:gd name="connsiteX155" fmla="*/ 435418 w 1490380"/>
                    <a:gd name="connsiteY155" fmla="*/ 86834 h 1495138"/>
                    <a:gd name="connsiteX156" fmla="*/ 412973 w 1490380"/>
                    <a:gd name="connsiteY156" fmla="*/ 87236 h 1495138"/>
                    <a:gd name="connsiteX157" fmla="*/ 402552 w 1490380"/>
                    <a:gd name="connsiteY157" fmla="*/ 87236 h 1495138"/>
                    <a:gd name="connsiteX158" fmla="*/ 363272 w 1490380"/>
                    <a:gd name="connsiteY158" fmla="*/ 45427 h 1495138"/>
                    <a:gd name="connsiteX159" fmla="*/ 403754 w 1490380"/>
                    <a:gd name="connsiteY159" fmla="*/ 2010 h 1495138"/>
                    <a:gd name="connsiteX160" fmla="*/ 410167 w 1490380"/>
                    <a:gd name="connsiteY160" fmla="*/ 2010 h 1495138"/>
                    <a:gd name="connsiteX161" fmla="*/ 477504 w 1490380"/>
                    <a:gd name="connsiteY161" fmla="*/ 0 h 1495138"/>
                    <a:gd name="connsiteX162" fmla="*/ 123093 w 1490380"/>
                    <a:gd name="connsiteY162" fmla="*/ 0 h 1495138"/>
                    <a:gd name="connsiteX163" fmla="*/ 138324 w 1490380"/>
                    <a:gd name="connsiteY163" fmla="*/ 1206 h 1495138"/>
                    <a:gd name="connsiteX164" fmla="*/ 173997 w 1490380"/>
                    <a:gd name="connsiteY164" fmla="*/ 39397 h 1495138"/>
                    <a:gd name="connsiteX165" fmla="*/ 173997 w 1490380"/>
                    <a:gd name="connsiteY165" fmla="*/ 45427 h 1495138"/>
                    <a:gd name="connsiteX166" fmla="*/ 173997 w 1490380"/>
                    <a:gd name="connsiteY166" fmla="*/ 192159 h 1495138"/>
                    <a:gd name="connsiteX167" fmla="*/ 173596 w 1490380"/>
                    <a:gd name="connsiteY167" fmla="*/ 192159 h 1495138"/>
                    <a:gd name="connsiteX168" fmla="*/ 173596 w 1490380"/>
                    <a:gd name="connsiteY168" fmla="*/ 326832 h 1495138"/>
                    <a:gd name="connsiteX169" fmla="*/ 173997 w 1490380"/>
                    <a:gd name="connsiteY169" fmla="*/ 340902 h 1495138"/>
                    <a:gd name="connsiteX170" fmla="*/ 179608 w 1490380"/>
                    <a:gd name="connsiteY170" fmla="*/ 346932 h 1495138"/>
                    <a:gd name="connsiteX171" fmla="*/ 194839 w 1490380"/>
                    <a:gd name="connsiteY171" fmla="*/ 346932 h 1495138"/>
                    <a:gd name="connsiteX172" fmla="*/ 216884 w 1490380"/>
                    <a:gd name="connsiteY172" fmla="*/ 346932 h 1495138"/>
                    <a:gd name="connsiteX173" fmla="*/ 256164 w 1490380"/>
                    <a:gd name="connsiteY173" fmla="*/ 377887 h 1495138"/>
                    <a:gd name="connsiteX174" fmla="*/ 222094 w 1490380"/>
                    <a:gd name="connsiteY174" fmla="*/ 432560 h 1495138"/>
                    <a:gd name="connsiteX175" fmla="*/ 209268 w 1490380"/>
                    <a:gd name="connsiteY175" fmla="*/ 433364 h 1495138"/>
                    <a:gd name="connsiteX176" fmla="*/ 48141 w 1490380"/>
                    <a:gd name="connsiteY176" fmla="*/ 433364 h 1495138"/>
                    <a:gd name="connsiteX177" fmla="*/ 37319 w 1490380"/>
                    <a:gd name="connsiteY177" fmla="*/ 432560 h 1495138"/>
                    <a:gd name="connsiteX178" fmla="*/ 445 w 1490380"/>
                    <a:gd name="connsiteY178" fmla="*/ 396781 h 1495138"/>
                    <a:gd name="connsiteX179" fmla="*/ 24894 w 1490380"/>
                    <a:gd name="connsiteY179" fmla="*/ 350952 h 1495138"/>
                    <a:gd name="connsiteX180" fmla="*/ 43332 w 1490380"/>
                    <a:gd name="connsiteY180" fmla="*/ 346932 h 1495138"/>
                    <a:gd name="connsiteX181" fmla="*/ 77801 w 1490380"/>
                    <a:gd name="connsiteY181" fmla="*/ 346932 h 1495138"/>
                    <a:gd name="connsiteX182" fmla="*/ 85818 w 1490380"/>
                    <a:gd name="connsiteY182" fmla="*/ 345726 h 1495138"/>
                    <a:gd name="connsiteX183" fmla="*/ 87421 w 1490380"/>
                    <a:gd name="connsiteY183" fmla="*/ 344118 h 1495138"/>
                    <a:gd name="connsiteX184" fmla="*/ 88223 w 1490380"/>
                    <a:gd name="connsiteY184" fmla="*/ 340902 h 1495138"/>
                    <a:gd name="connsiteX185" fmla="*/ 88223 w 1490380"/>
                    <a:gd name="connsiteY185" fmla="*/ 328440 h 1495138"/>
                    <a:gd name="connsiteX186" fmla="*/ 88223 w 1490380"/>
                    <a:gd name="connsiteY186" fmla="*/ 105728 h 1495138"/>
                    <a:gd name="connsiteX187" fmla="*/ 87421 w 1490380"/>
                    <a:gd name="connsiteY187" fmla="*/ 89648 h 1495138"/>
                    <a:gd name="connsiteX188" fmla="*/ 85818 w 1490380"/>
                    <a:gd name="connsiteY188" fmla="*/ 88040 h 1495138"/>
                    <a:gd name="connsiteX189" fmla="*/ 81008 w 1490380"/>
                    <a:gd name="connsiteY189" fmla="*/ 86834 h 1495138"/>
                    <a:gd name="connsiteX190" fmla="*/ 58562 w 1490380"/>
                    <a:gd name="connsiteY190" fmla="*/ 87236 h 1495138"/>
                    <a:gd name="connsiteX191" fmla="*/ 48141 w 1490380"/>
                    <a:gd name="connsiteY191" fmla="*/ 87236 h 1495138"/>
                    <a:gd name="connsiteX192" fmla="*/ 8862 w 1490380"/>
                    <a:gd name="connsiteY192" fmla="*/ 45427 h 1495138"/>
                    <a:gd name="connsiteX193" fmla="*/ 49344 w 1490380"/>
                    <a:gd name="connsiteY193" fmla="*/ 2010 h 1495138"/>
                    <a:gd name="connsiteX194" fmla="*/ 55757 w 1490380"/>
                    <a:gd name="connsiteY194" fmla="*/ 2010 h 1495138"/>
                    <a:gd name="connsiteX195" fmla="*/ 123093 w 1490380"/>
                    <a:gd name="connsiteY19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3205 w 1490380"/>
                    <a:gd name="connsiteY34" fmla="*/ 625950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990169 w 1490380"/>
                    <a:gd name="connsiteY59" fmla="*/ 539116 h 1495138"/>
                    <a:gd name="connsiteX60" fmla="*/ 1005400 w 1490380"/>
                    <a:gd name="connsiteY60" fmla="*/ 540322 h 1495138"/>
                    <a:gd name="connsiteX61" fmla="*/ 1041072 w 1490380"/>
                    <a:gd name="connsiteY61" fmla="*/ 578513 h 1495138"/>
                    <a:gd name="connsiteX62" fmla="*/ 1041072 w 1490380"/>
                    <a:gd name="connsiteY62" fmla="*/ 584543 h 1495138"/>
                    <a:gd name="connsiteX63" fmla="*/ 1041072 w 1490380"/>
                    <a:gd name="connsiteY63" fmla="*/ 731276 h 1495138"/>
                    <a:gd name="connsiteX64" fmla="*/ 1040671 w 1490380"/>
                    <a:gd name="connsiteY64" fmla="*/ 731276 h 1495138"/>
                    <a:gd name="connsiteX65" fmla="*/ 1040671 w 1490380"/>
                    <a:gd name="connsiteY65" fmla="*/ 865948 h 1495138"/>
                    <a:gd name="connsiteX66" fmla="*/ 1041072 w 1490380"/>
                    <a:gd name="connsiteY66" fmla="*/ 880018 h 1495138"/>
                    <a:gd name="connsiteX67" fmla="*/ 1046683 w 1490380"/>
                    <a:gd name="connsiteY67" fmla="*/ 886049 h 1495138"/>
                    <a:gd name="connsiteX68" fmla="*/ 1061914 w 1490380"/>
                    <a:gd name="connsiteY68" fmla="*/ 886049 h 1495138"/>
                    <a:gd name="connsiteX69" fmla="*/ 1083959 w 1490380"/>
                    <a:gd name="connsiteY69" fmla="*/ 886049 h 1495138"/>
                    <a:gd name="connsiteX70" fmla="*/ 1123238 w 1490380"/>
                    <a:gd name="connsiteY70" fmla="*/ 917003 h 1495138"/>
                    <a:gd name="connsiteX71" fmla="*/ 1089169 w 1490380"/>
                    <a:gd name="connsiteY71" fmla="*/ 971676 h 1495138"/>
                    <a:gd name="connsiteX72" fmla="*/ 1076343 w 1490380"/>
                    <a:gd name="connsiteY72" fmla="*/ 972480 h 1495138"/>
                    <a:gd name="connsiteX73" fmla="*/ 915217 w 1490380"/>
                    <a:gd name="connsiteY73" fmla="*/ 972480 h 1495138"/>
                    <a:gd name="connsiteX74" fmla="*/ 904395 w 1490380"/>
                    <a:gd name="connsiteY74" fmla="*/ 971676 h 1495138"/>
                    <a:gd name="connsiteX75" fmla="*/ 867520 w 1490380"/>
                    <a:gd name="connsiteY75" fmla="*/ 935897 h 1495138"/>
                    <a:gd name="connsiteX76" fmla="*/ 891970 w 1490380"/>
                    <a:gd name="connsiteY76" fmla="*/ 890069 h 1495138"/>
                    <a:gd name="connsiteX77" fmla="*/ 910407 w 1490380"/>
                    <a:gd name="connsiteY77" fmla="*/ 886049 h 1495138"/>
                    <a:gd name="connsiteX78" fmla="*/ 944877 w 1490380"/>
                    <a:gd name="connsiteY78" fmla="*/ 886049 h 1495138"/>
                    <a:gd name="connsiteX79" fmla="*/ 952893 w 1490380"/>
                    <a:gd name="connsiteY79" fmla="*/ 884843 h 1495138"/>
                    <a:gd name="connsiteX80" fmla="*/ 954496 w 1490380"/>
                    <a:gd name="connsiteY80" fmla="*/ 883234 h 1495138"/>
                    <a:gd name="connsiteX81" fmla="*/ 955298 w 1490380"/>
                    <a:gd name="connsiteY81" fmla="*/ 880018 h 1495138"/>
                    <a:gd name="connsiteX82" fmla="*/ 955298 w 1490380"/>
                    <a:gd name="connsiteY82" fmla="*/ 867556 h 1495138"/>
                    <a:gd name="connsiteX83" fmla="*/ 955298 w 1490380"/>
                    <a:gd name="connsiteY83" fmla="*/ 644844 h 1495138"/>
                    <a:gd name="connsiteX84" fmla="*/ 954496 w 1490380"/>
                    <a:gd name="connsiteY84" fmla="*/ 628764 h 1495138"/>
                    <a:gd name="connsiteX85" fmla="*/ 952893 w 1490380"/>
                    <a:gd name="connsiteY85" fmla="*/ 627156 h 1495138"/>
                    <a:gd name="connsiteX86" fmla="*/ 948083 w 1490380"/>
                    <a:gd name="connsiteY86" fmla="*/ 625950 h 1495138"/>
                    <a:gd name="connsiteX87" fmla="*/ 925638 w 1490380"/>
                    <a:gd name="connsiteY87" fmla="*/ 626352 h 1495138"/>
                    <a:gd name="connsiteX88" fmla="*/ 915217 w 1490380"/>
                    <a:gd name="connsiteY88" fmla="*/ 626352 h 1495138"/>
                    <a:gd name="connsiteX89" fmla="*/ 875937 w 1490380"/>
                    <a:gd name="connsiteY89" fmla="*/ 584543 h 1495138"/>
                    <a:gd name="connsiteX90" fmla="*/ 916419 w 1490380"/>
                    <a:gd name="connsiteY90" fmla="*/ 541126 h 1495138"/>
                    <a:gd name="connsiteX91" fmla="*/ 922832 w 1490380"/>
                    <a:gd name="connsiteY91" fmla="*/ 541126 h 1495138"/>
                    <a:gd name="connsiteX92" fmla="*/ 990169 w 1490380"/>
                    <a:gd name="connsiteY92" fmla="*/ 539116 h 1495138"/>
                    <a:gd name="connsiteX93" fmla="*/ 272255 w 1490380"/>
                    <a:gd name="connsiteY93" fmla="*/ 539116 h 1495138"/>
                    <a:gd name="connsiteX94" fmla="*/ 287486 w 1490380"/>
                    <a:gd name="connsiteY94" fmla="*/ 540322 h 1495138"/>
                    <a:gd name="connsiteX95" fmla="*/ 323158 w 1490380"/>
                    <a:gd name="connsiteY95" fmla="*/ 578513 h 1495138"/>
                    <a:gd name="connsiteX96" fmla="*/ 323158 w 1490380"/>
                    <a:gd name="connsiteY96" fmla="*/ 584543 h 1495138"/>
                    <a:gd name="connsiteX97" fmla="*/ 323158 w 1490380"/>
                    <a:gd name="connsiteY97" fmla="*/ 731276 h 1495138"/>
                    <a:gd name="connsiteX98" fmla="*/ 322757 w 1490380"/>
                    <a:gd name="connsiteY98" fmla="*/ 731276 h 1495138"/>
                    <a:gd name="connsiteX99" fmla="*/ 322757 w 1490380"/>
                    <a:gd name="connsiteY99" fmla="*/ 865948 h 1495138"/>
                    <a:gd name="connsiteX100" fmla="*/ 323158 w 1490380"/>
                    <a:gd name="connsiteY100" fmla="*/ 880018 h 1495138"/>
                    <a:gd name="connsiteX101" fmla="*/ 328769 w 1490380"/>
                    <a:gd name="connsiteY101" fmla="*/ 886049 h 1495138"/>
                    <a:gd name="connsiteX102" fmla="*/ 344000 w 1490380"/>
                    <a:gd name="connsiteY102" fmla="*/ 886049 h 1495138"/>
                    <a:gd name="connsiteX103" fmla="*/ 366045 w 1490380"/>
                    <a:gd name="connsiteY103" fmla="*/ 886049 h 1495138"/>
                    <a:gd name="connsiteX104" fmla="*/ 405325 w 1490380"/>
                    <a:gd name="connsiteY104" fmla="*/ 917003 h 1495138"/>
                    <a:gd name="connsiteX105" fmla="*/ 371255 w 1490380"/>
                    <a:gd name="connsiteY105" fmla="*/ 971676 h 1495138"/>
                    <a:gd name="connsiteX106" fmla="*/ 358429 w 1490380"/>
                    <a:gd name="connsiteY106" fmla="*/ 972480 h 1495138"/>
                    <a:gd name="connsiteX107" fmla="*/ 197303 w 1490380"/>
                    <a:gd name="connsiteY107" fmla="*/ 972480 h 1495138"/>
                    <a:gd name="connsiteX108" fmla="*/ 186481 w 1490380"/>
                    <a:gd name="connsiteY108" fmla="*/ 971676 h 1495138"/>
                    <a:gd name="connsiteX109" fmla="*/ 149606 w 1490380"/>
                    <a:gd name="connsiteY109" fmla="*/ 935897 h 1495138"/>
                    <a:gd name="connsiteX110" fmla="*/ 174056 w 1490380"/>
                    <a:gd name="connsiteY110" fmla="*/ 890069 h 1495138"/>
                    <a:gd name="connsiteX111" fmla="*/ 192493 w 1490380"/>
                    <a:gd name="connsiteY111" fmla="*/ 886049 h 1495138"/>
                    <a:gd name="connsiteX112" fmla="*/ 226963 w 1490380"/>
                    <a:gd name="connsiteY112" fmla="*/ 886049 h 1495138"/>
                    <a:gd name="connsiteX113" fmla="*/ 234979 w 1490380"/>
                    <a:gd name="connsiteY113" fmla="*/ 884843 h 1495138"/>
                    <a:gd name="connsiteX114" fmla="*/ 236582 w 1490380"/>
                    <a:gd name="connsiteY114" fmla="*/ 883234 h 1495138"/>
                    <a:gd name="connsiteX115" fmla="*/ 237384 w 1490380"/>
                    <a:gd name="connsiteY115" fmla="*/ 880018 h 1495138"/>
                    <a:gd name="connsiteX116" fmla="*/ 237384 w 1490380"/>
                    <a:gd name="connsiteY116" fmla="*/ 867556 h 1495138"/>
                    <a:gd name="connsiteX117" fmla="*/ 237384 w 1490380"/>
                    <a:gd name="connsiteY117" fmla="*/ 644844 h 1495138"/>
                    <a:gd name="connsiteX118" fmla="*/ 236582 w 1490380"/>
                    <a:gd name="connsiteY118" fmla="*/ 628764 h 1495138"/>
                    <a:gd name="connsiteX119" fmla="*/ 234979 w 1490380"/>
                    <a:gd name="connsiteY119" fmla="*/ 627156 h 1495138"/>
                    <a:gd name="connsiteX120" fmla="*/ 230169 w 1490380"/>
                    <a:gd name="connsiteY120" fmla="*/ 625950 h 1495138"/>
                    <a:gd name="connsiteX121" fmla="*/ 207724 w 1490380"/>
                    <a:gd name="connsiteY121" fmla="*/ 626352 h 1495138"/>
                    <a:gd name="connsiteX122" fmla="*/ 197303 w 1490380"/>
                    <a:gd name="connsiteY122" fmla="*/ 626352 h 1495138"/>
                    <a:gd name="connsiteX123" fmla="*/ 158023 w 1490380"/>
                    <a:gd name="connsiteY123" fmla="*/ 584543 h 1495138"/>
                    <a:gd name="connsiteX124" fmla="*/ 198505 w 1490380"/>
                    <a:gd name="connsiteY124" fmla="*/ 541126 h 1495138"/>
                    <a:gd name="connsiteX125" fmla="*/ 204918 w 1490380"/>
                    <a:gd name="connsiteY125" fmla="*/ 541126 h 1495138"/>
                    <a:gd name="connsiteX126" fmla="*/ 272255 w 1490380"/>
                    <a:gd name="connsiteY126" fmla="*/ 539116 h 1495138"/>
                    <a:gd name="connsiteX127" fmla="*/ 477504 w 1490380"/>
                    <a:gd name="connsiteY127" fmla="*/ 0 h 1495138"/>
                    <a:gd name="connsiteX128" fmla="*/ 492735 w 1490380"/>
                    <a:gd name="connsiteY128" fmla="*/ 1206 h 1495138"/>
                    <a:gd name="connsiteX129" fmla="*/ 528407 w 1490380"/>
                    <a:gd name="connsiteY129" fmla="*/ 39397 h 1495138"/>
                    <a:gd name="connsiteX130" fmla="*/ 528407 w 1490380"/>
                    <a:gd name="connsiteY130" fmla="*/ 45427 h 1495138"/>
                    <a:gd name="connsiteX131" fmla="*/ 528407 w 1490380"/>
                    <a:gd name="connsiteY131" fmla="*/ 192159 h 1495138"/>
                    <a:gd name="connsiteX132" fmla="*/ 528006 w 1490380"/>
                    <a:gd name="connsiteY132" fmla="*/ 192159 h 1495138"/>
                    <a:gd name="connsiteX133" fmla="*/ 528006 w 1490380"/>
                    <a:gd name="connsiteY133" fmla="*/ 326832 h 1495138"/>
                    <a:gd name="connsiteX134" fmla="*/ 528407 w 1490380"/>
                    <a:gd name="connsiteY134" fmla="*/ 340902 h 1495138"/>
                    <a:gd name="connsiteX135" fmla="*/ 534018 w 1490380"/>
                    <a:gd name="connsiteY135" fmla="*/ 346932 h 1495138"/>
                    <a:gd name="connsiteX136" fmla="*/ 549249 w 1490380"/>
                    <a:gd name="connsiteY136" fmla="*/ 346932 h 1495138"/>
                    <a:gd name="connsiteX137" fmla="*/ 571294 w 1490380"/>
                    <a:gd name="connsiteY137" fmla="*/ 346932 h 1495138"/>
                    <a:gd name="connsiteX138" fmla="*/ 610574 w 1490380"/>
                    <a:gd name="connsiteY138" fmla="*/ 377887 h 1495138"/>
                    <a:gd name="connsiteX139" fmla="*/ 576504 w 1490380"/>
                    <a:gd name="connsiteY139" fmla="*/ 432560 h 1495138"/>
                    <a:gd name="connsiteX140" fmla="*/ 563678 w 1490380"/>
                    <a:gd name="connsiteY140" fmla="*/ 433364 h 1495138"/>
                    <a:gd name="connsiteX141" fmla="*/ 402552 w 1490380"/>
                    <a:gd name="connsiteY141" fmla="*/ 433364 h 1495138"/>
                    <a:gd name="connsiteX142" fmla="*/ 391730 w 1490380"/>
                    <a:gd name="connsiteY142" fmla="*/ 432560 h 1495138"/>
                    <a:gd name="connsiteX143" fmla="*/ 354855 w 1490380"/>
                    <a:gd name="connsiteY143" fmla="*/ 396781 h 1495138"/>
                    <a:gd name="connsiteX144" fmla="*/ 379305 w 1490380"/>
                    <a:gd name="connsiteY144" fmla="*/ 350952 h 1495138"/>
                    <a:gd name="connsiteX145" fmla="*/ 397742 w 1490380"/>
                    <a:gd name="connsiteY145" fmla="*/ 346932 h 1495138"/>
                    <a:gd name="connsiteX146" fmla="*/ 432212 w 1490380"/>
                    <a:gd name="connsiteY146" fmla="*/ 346932 h 1495138"/>
                    <a:gd name="connsiteX147" fmla="*/ 440228 w 1490380"/>
                    <a:gd name="connsiteY147" fmla="*/ 345726 h 1495138"/>
                    <a:gd name="connsiteX148" fmla="*/ 441831 w 1490380"/>
                    <a:gd name="connsiteY148" fmla="*/ 344118 h 1495138"/>
                    <a:gd name="connsiteX149" fmla="*/ 442633 w 1490380"/>
                    <a:gd name="connsiteY149" fmla="*/ 340902 h 1495138"/>
                    <a:gd name="connsiteX150" fmla="*/ 442633 w 1490380"/>
                    <a:gd name="connsiteY150" fmla="*/ 328440 h 1495138"/>
                    <a:gd name="connsiteX151" fmla="*/ 442633 w 1490380"/>
                    <a:gd name="connsiteY151" fmla="*/ 105728 h 1495138"/>
                    <a:gd name="connsiteX152" fmla="*/ 441831 w 1490380"/>
                    <a:gd name="connsiteY152" fmla="*/ 89648 h 1495138"/>
                    <a:gd name="connsiteX153" fmla="*/ 440228 w 1490380"/>
                    <a:gd name="connsiteY153" fmla="*/ 88040 h 1495138"/>
                    <a:gd name="connsiteX154" fmla="*/ 435418 w 1490380"/>
                    <a:gd name="connsiteY154" fmla="*/ 86834 h 1495138"/>
                    <a:gd name="connsiteX155" fmla="*/ 412973 w 1490380"/>
                    <a:gd name="connsiteY155" fmla="*/ 87236 h 1495138"/>
                    <a:gd name="connsiteX156" fmla="*/ 402552 w 1490380"/>
                    <a:gd name="connsiteY156" fmla="*/ 87236 h 1495138"/>
                    <a:gd name="connsiteX157" fmla="*/ 363272 w 1490380"/>
                    <a:gd name="connsiteY157" fmla="*/ 45427 h 1495138"/>
                    <a:gd name="connsiteX158" fmla="*/ 403754 w 1490380"/>
                    <a:gd name="connsiteY158" fmla="*/ 2010 h 1495138"/>
                    <a:gd name="connsiteX159" fmla="*/ 410167 w 1490380"/>
                    <a:gd name="connsiteY159" fmla="*/ 2010 h 1495138"/>
                    <a:gd name="connsiteX160" fmla="*/ 477504 w 1490380"/>
                    <a:gd name="connsiteY160" fmla="*/ 0 h 1495138"/>
                    <a:gd name="connsiteX161" fmla="*/ 123093 w 1490380"/>
                    <a:gd name="connsiteY161" fmla="*/ 0 h 1495138"/>
                    <a:gd name="connsiteX162" fmla="*/ 138324 w 1490380"/>
                    <a:gd name="connsiteY162" fmla="*/ 1206 h 1495138"/>
                    <a:gd name="connsiteX163" fmla="*/ 173997 w 1490380"/>
                    <a:gd name="connsiteY163" fmla="*/ 39397 h 1495138"/>
                    <a:gd name="connsiteX164" fmla="*/ 173997 w 1490380"/>
                    <a:gd name="connsiteY164" fmla="*/ 45427 h 1495138"/>
                    <a:gd name="connsiteX165" fmla="*/ 173997 w 1490380"/>
                    <a:gd name="connsiteY165" fmla="*/ 192159 h 1495138"/>
                    <a:gd name="connsiteX166" fmla="*/ 173596 w 1490380"/>
                    <a:gd name="connsiteY166" fmla="*/ 192159 h 1495138"/>
                    <a:gd name="connsiteX167" fmla="*/ 173596 w 1490380"/>
                    <a:gd name="connsiteY167" fmla="*/ 326832 h 1495138"/>
                    <a:gd name="connsiteX168" fmla="*/ 173997 w 1490380"/>
                    <a:gd name="connsiteY168" fmla="*/ 340902 h 1495138"/>
                    <a:gd name="connsiteX169" fmla="*/ 179608 w 1490380"/>
                    <a:gd name="connsiteY169" fmla="*/ 346932 h 1495138"/>
                    <a:gd name="connsiteX170" fmla="*/ 194839 w 1490380"/>
                    <a:gd name="connsiteY170" fmla="*/ 346932 h 1495138"/>
                    <a:gd name="connsiteX171" fmla="*/ 216884 w 1490380"/>
                    <a:gd name="connsiteY171" fmla="*/ 346932 h 1495138"/>
                    <a:gd name="connsiteX172" fmla="*/ 256164 w 1490380"/>
                    <a:gd name="connsiteY172" fmla="*/ 377887 h 1495138"/>
                    <a:gd name="connsiteX173" fmla="*/ 222094 w 1490380"/>
                    <a:gd name="connsiteY173" fmla="*/ 432560 h 1495138"/>
                    <a:gd name="connsiteX174" fmla="*/ 209268 w 1490380"/>
                    <a:gd name="connsiteY174" fmla="*/ 433364 h 1495138"/>
                    <a:gd name="connsiteX175" fmla="*/ 48141 w 1490380"/>
                    <a:gd name="connsiteY175" fmla="*/ 433364 h 1495138"/>
                    <a:gd name="connsiteX176" fmla="*/ 37319 w 1490380"/>
                    <a:gd name="connsiteY176" fmla="*/ 432560 h 1495138"/>
                    <a:gd name="connsiteX177" fmla="*/ 445 w 1490380"/>
                    <a:gd name="connsiteY177" fmla="*/ 396781 h 1495138"/>
                    <a:gd name="connsiteX178" fmla="*/ 24894 w 1490380"/>
                    <a:gd name="connsiteY178" fmla="*/ 350952 h 1495138"/>
                    <a:gd name="connsiteX179" fmla="*/ 43332 w 1490380"/>
                    <a:gd name="connsiteY179" fmla="*/ 346932 h 1495138"/>
                    <a:gd name="connsiteX180" fmla="*/ 77801 w 1490380"/>
                    <a:gd name="connsiteY180" fmla="*/ 346932 h 1495138"/>
                    <a:gd name="connsiteX181" fmla="*/ 85818 w 1490380"/>
                    <a:gd name="connsiteY181" fmla="*/ 345726 h 1495138"/>
                    <a:gd name="connsiteX182" fmla="*/ 87421 w 1490380"/>
                    <a:gd name="connsiteY182" fmla="*/ 344118 h 1495138"/>
                    <a:gd name="connsiteX183" fmla="*/ 88223 w 1490380"/>
                    <a:gd name="connsiteY183" fmla="*/ 340902 h 1495138"/>
                    <a:gd name="connsiteX184" fmla="*/ 88223 w 1490380"/>
                    <a:gd name="connsiteY184" fmla="*/ 328440 h 1495138"/>
                    <a:gd name="connsiteX185" fmla="*/ 88223 w 1490380"/>
                    <a:gd name="connsiteY185" fmla="*/ 105728 h 1495138"/>
                    <a:gd name="connsiteX186" fmla="*/ 87421 w 1490380"/>
                    <a:gd name="connsiteY186" fmla="*/ 89648 h 1495138"/>
                    <a:gd name="connsiteX187" fmla="*/ 85818 w 1490380"/>
                    <a:gd name="connsiteY187" fmla="*/ 88040 h 1495138"/>
                    <a:gd name="connsiteX188" fmla="*/ 81008 w 1490380"/>
                    <a:gd name="connsiteY188" fmla="*/ 86834 h 1495138"/>
                    <a:gd name="connsiteX189" fmla="*/ 58562 w 1490380"/>
                    <a:gd name="connsiteY189" fmla="*/ 87236 h 1495138"/>
                    <a:gd name="connsiteX190" fmla="*/ 48141 w 1490380"/>
                    <a:gd name="connsiteY190" fmla="*/ 87236 h 1495138"/>
                    <a:gd name="connsiteX191" fmla="*/ 8862 w 1490380"/>
                    <a:gd name="connsiteY191" fmla="*/ 45427 h 1495138"/>
                    <a:gd name="connsiteX192" fmla="*/ 49344 w 1490380"/>
                    <a:gd name="connsiteY192" fmla="*/ 2010 h 1495138"/>
                    <a:gd name="connsiteX193" fmla="*/ 55757 w 1490380"/>
                    <a:gd name="connsiteY193" fmla="*/ 2010 h 1495138"/>
                    <a:gd name="connsiteX194" fmla="*/ 123093 w 1490380"/>
                    <a:gd name="connsiteY19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6271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990169 w 1490380"/>
                    <a:gd name="connsiteY58" fmla="*/ 539116 h 1495138"/>
                    <a:gd name="connsiteX59" fmla="*/ 1005400 w 1490380"/>
                    <a:gd name="connsiteY59" fmla="*/ 540322 h 1495138"/>
                    <a:gd name="connsiteX60" fmla="*/ 1041072 w 1490380"/>
                    <a:gd name="connsiteY60" fmla="*/ 578513 h 1495138"/>
                    <a:gd name="connsiteX61" fmla="*/ 1041072 w 1490380"/>
                    <a:gd name="connsiteY61" fmla="*/ 584543 h 1495138"/>
                    <a:gd name="connsiteX62" fmla="*/ 1041072 w 1490380"/>
                    <a:gd name="connsiteY62" fmla="*/ 731276 h 1495138"/>
                    <a:gd name="connsiteX63" fmla="*/ 1040671 w 1490380"/>
                    <a:gd name="connsiteY63" fmla="*/ 731276 h 1495138"/>
                    <a:gd name="connsiteX64" fmla="*/ 1040671 w 1490380"/>
                    <a:gd name="connsiteY64" fmla="*/ 865948 h 1495138"/>
                    <a:gd name="connsiteX65" fmla="*/ 1041072 w 1490380"/>
                    <a:gd name="connsiteY65" fmla="*/ 880018 h 1495138"/>
                    <a:gd name="connsiteX66" fmla="*/ 1046683 w 1490380"/>
                    <a:gd name="connsiteY66" fmla="*/ 886049 h 1495138"/>
                    <a:gd name="connsiteX67" fmla="*/ 1061914 w 1490380"/>
                    <a:gd name="connsiteY67" fmla="*/ 886049 h 1495138"/>
                    <a:gd name="connsiteX68" fmla="*/ 1083959 w 1490380"/>
                    <a:gd name="connsiteY68" fmla="*/ 886049 h 1495138"/>
                    <a:gd name="connsiteX69" fmla="*/ 1123238 w 1490380"/>
                    <a:gd name="connsiteY69" fmla="*/ 917003 h 1495138"/>
                    <a:gd name="connsiteX70" fmla="*/ 1089169 w 1490380"/>
                    <a:gd name="connsiteY70" fmla="*/ 971676 h 1495138"/>
                    <a:gd name="connsiteX71" fmla="*/ 1076343 w 1490380"/>
                    <a:gd name="connsiteY71" fmla="*/ 972480 h 1495138"/>
                    <a:gd name="connsiteX72" fmla="*/ 915217 w 1490380"/>
                    <a:gd name="connsiteY72" fmla="*/ 972480 h 1495138"/>
                    <a:gd name="connsiteX73" fmla="*/ 904395 w 1490380"/>
                    <a:gd name="connsiteY73" fmla="*/ 971676 h 1495138"/>
                    <a:gd name="connsiteX74" fmla="*/ 867520 w 1490380"/>
                    <a:gd name="connsiteY74" fmla="*/ 935897 h 1495138"/>
                    <a:gd name="connsiteX75" fmla="*/ 891970 w 1490380"/>
                    <a:gd name="connsiteY75" fmla="*/ 890069 h 1495138"/>
                    <a:gd name="connsiteX76" fmla="*/ 910407 w 1490380"/>
                    <a:gd name="connsiteY76" fmla="*/ 886049 h 1495138"/>
                    <a:gd name="connsiteX77" fmla="*/ 944877 w 1490380"/>
                    <a:gd name="connsiteY77" fmla="*/ 886049 h 1495138"/>
                    <a:gd name="connsiteX78" fmla="*/ 952893 w 1490380"/>
                    <a:gd name="connsiteY78" fmla="*/ 884843 h 1495138"/>
                    <a:gd name="connsiteX79" fmla="*/ 954496 w 1490380"/>
                    <a:gd name="connsiteY79" fmla="*/ 883234 h 1495138"/>
                    <a:gd name="connsiteX80" fmla="*/ 955298 w 1490380"/>
                    <a:gd name="connsiteY80" fmla="*/ 880018 h 1495138"/>
                    <a:gd name="connsiteX81" fmla="*/ 955298 w 1490380"/>
                    <a:gd name="connsiteY81" fmla="*/ 867556 h 1495138"/>
                    <a:gd name="connsiteX82" fmla="*/ 955298 w 1490380"/>
                    <a:gd name="connsiteY82" fmla="*/ 644844 h 1495138"/>
                    <a:gd name="connsiteX83" fmla="*/ 954496 w 1490380"/>
                    <a:gd name="connsiteY83" fmla="*/ 628764 h 1495138"/>
                    <a:gd name="connsiteX84" fmla="*/ 952893 w 1490380"/>
                    <a:gd name="connsiteY84" fmla="*/ 627156 h 1495138"/>
                    <a:gd name="connsiteX85" fmla="*/ 948083 w 1490380"/>
                    <a:gd name="connsiteY85" fmla="*/ 625950 h 1495138"/>
                    <a:gd name="connsiteX86" fmla="*/ 925638 w 1490380"/>
                    <a:gd name="connsiteY86" fmla="*/ 626352 h 1495138"/>
                    <a:gd name="connsiteX87" fmla="*/ 915217 w 1490380"/>
                    <a:gd name="connsiteY87" fmla="*/ 626352 h 1495138"/>
                    <a:gd name="connsiteX88" fmla="*/ 875937 w 1490380"/>
                    <a:gd name="connsiteY88" fmla="*/ 584543 h 1495138"/>
                    <a:gd name="connsiteX89" fmla="*/ 916419 w 1490380"/>
                    <a:gd name="connsiteY89" fmla="*/ 541126 h 1495138"/>
                    <a:gd name="connsiteX90" fmla="*/ 922832 w 1490380"/>
                    <a:gd name="connsiteY90" fmla="*/ 541126 h 1495138"/>
                    <a:gd name="connsiteX91" fmla="*/ 990169 w 1490380"/>
                    <a:gd name="connsiteY91" fmla="*/ 539116 h 1495138"/>
                    <a:gd name="connsiteX92" fmla="*/ 272255 w 1490380"/>
                    <a:gd name="connsiteY92" fmla="*/ 539116 h 1495138"/>
                    <a:gd name="connsiteX93" fmla="*/ 287486 w 1490380"/>
                    <a:gd name="connsiteY93" fmla="*/ 540322 h 1495138"/>
                    <a:gd name="connsiteX94" fmla="*/ 323158 w 1490380"/>
                    <a:gd name="connsiteY94" fmla="*/ 578513 h 1495138"/>
                    <a:gd name="connsiteX95" fmla="*/ 323158 w 1490380"/>
                    <a:gd name="connsiteY95" fmla="*/ 584543 h 1495138"/>
                    <a:gd name="connsiteX96" fmla="*/ 323158 w 1490380"/>
                    <a:gd name="connsiteY96" fmla="*/ 731276 h 1495138"/>
                    <a:gd name="connsiteX97" fmla="*/ 322757 w 1490380"/>
                    <a:gd name="connsiteY97" fmla="*/ 731276 h 1495138"/>
                    <a:gd name="connsiteX98" fmla="*/ 322757 w 1490380"/>
                    <a:gd name="connsiteY98" fmla="*/ 865948 h 1495138"/>
                    <a:gd name="connsiteX99" fmla="*/ 323158 w 1490380"/>
                    <a:gd name="connsiteY99" fmla="*/ 880018 h 1495138"/>
                    <a:gd name="connsiteX100" fmla="*/ 328769 w 1490380"/>
                    <a:gd name="connsiteY100" fmla="*/ 886049 h 1495138"/>
                    <a:gd name="connsiteX101" fmla="*/ 344000 w 1490380"/>
                    <a:gd name="connsiteY101" fmla="*/ 886049 h 1495138"/>
                    <a:gd name="connsiteX102" fmla="*/ 366045 w 1490380"/>
                    <a:gd name="connsiteY102" fmla="*/ 886049 h 1495138"/>
                    <a:gd name="connsiteX103" fmla="*/ 405325 w 1490380"/>
                    <a:gd name="connsiteY103" fmla="*/ 917003 h 1495138"/>
                    <a:gd name="connsiteX104" fmla="*/ 371255 w 1490380"/>
                    <a:gd name="connsiteY104" fmla="*/ 971676 h 1495138"/>
                    <a:gd name="connsiteX105" fmla="*/ 358429 w 1490380"/>
                    <a:gd name="connsiteY105" fmla="*/ 972480 h 1495138"/>
                    <a:gd name="connsiteX106" fmla="*/ 197303 w 1490380"/>
                    <a:gd name="connsiteY106" fmla="*/ 972480 h 1495138"/>
                    <a:gd name="connsiteX107" fmla="*/ 186481 w 1490380"/>
                    <a:gd name="connsiteY107" fmla="*/ 971676 h 1495138"/>
                    <a:gd name="connsiteX108" fmla="*/ 149606 w 1490380"/>
                    <a:gd name="connsiteY108" fmla="*/ 935897 h 1495138"/>
                    <a:gd name="connsiteX109" fmla="*/ 174056 w 1490380"/>
                    <a:gd name="connsiteY109" fmla="*/ 890069 h 1495138"/>
                    <a:gd name="connsiteX110" fmla="*/ 192493 w 1490380"/>
                    <a:gd name="connsiteY110" fmla="*/ 886049 h 1495138"/>
                    <a:gd name="connsiteX111" fmla="*/ 226963 w 1490380"/>
                    <a:gd name="connsiteY111" fmla="*/ 886049 h 1495138"/>
                    <a:gd name="connsiteX112" fmla="*/ 234979 w 1490380"/>
                    <a:gd name="connsiteY112" fmla="*/ 884843 h 1495138"/>
                    <a:gd name="connsiteX113" fmla="*/ 236582 w 1490380"/>
                    <a:gd name="connsiteY113" fmla="*/ 883234 h 1495138"/>
                    <a:gd name="connsiteX114" fmla="*/ 237384 w 1490380"/>
                    <a:gd name="connsiteY114" fmla="*/ 880018 h 1495138"/>
                    <a:gd name="connsiteX115" fmla="*/ 237384 w 1490380"/>
                    <a:gd name="connsiteY115" fmla="*/ 867556 h 1495138"/>
                    <a:gd name="connsiteX116" fmla="*/ 237384 w 1490380"/>
                    <a:gd name="connsiteY116" fmla="*/ 644844 h 1495138"/>
                    <a:gd name="connsiteX117" fmla="*/ 236582 w 1490380"/>
                    <a:gd name="connsiteY117" fmla="*/ 628764 h 1495138"/>
                    <a:gd name="connsiteX118" fmla="*/ 234979 w 1490380"/>
                    <a:gd name="connsiteY118" fmla="*/ 627156 h 1495138"/>
                    <a:gd name="connsiteX119" fmla="*/ 230169 w 1490380"/>
                    <a:gd name="connsiteY119" fmla="*/ 625950 h 1495138"/>
                    <a:gd name="connsiteX120" fmla="*/ 207724 w 1490380"/>
                    <a:gd name="connsiteY120" fmla="*/ 626352 h 1495138"/>
                    <a:gd name="connsiteX121" fmla="*/ 197303 w 1490380"/>
                    <a:gd name="connsiteY121" fmla="*/ 626352 h 1495138"/>
                    <a:gd name="connsiteX122" fmla="*/ 158023 w 1490380"/>
                    <a:gd name="connsiteY122" fmla="*/ 584543 h 1495138"/>
                    <a:gd name="connsiteX123" fmla="*/ 198505 w 1490380"/>
                    <a:gd name="connsiteY123" fmla="*/ 541126 h 1495138"/>
                    <a:gd name="connsiteX124" fmla="*/ 204918 w 1490380"/>
                    <a:gd name="connsiteY124" fmla="*/ 541126 h 1495138"/>
                    <a:gd name="connsiteX125" fmla="*/ 272255 w 1490380"/>
                    <a:gd name="connsiteY125" fmla="*/ 539116 h 1495138"/>
                    <a:gd name="connsiteX126" fmla="*/ 477504 w 1490380"/>
                    <a:gd name="connsiteY126" fmla="*/ 0 h 1495138"/>
                    <a:gd name="connsiteX127" fmla="*/ 492735 w 1490380"/>
                    <a:gd name="connsiteY127" fmla="*/ 1206 h 1495138"/>
                    <a:gd name="connsiteX128" fmla="*/ 528407 w 1490380"/>
                    <a:gd name="connsiteY128" fmla="*/ 39397 h 1495138"/>
                    <a:gd name="connsiteX129" fmla="*/ 528407 w 1490380"/>
                    <a:gd name="connsiteY129" fmla="*/ 45427 h 1495138"/>
                    <a:gd name="connsiteX130" fmla="*/ 528407 w 1490380"/>
                    <a:gd name="connsiteY130" fmla="*/ 192159 h 1495138"/>
                    <a:gd name="connsiteX131" fmla="*/ 528006 w 1490380"/>
                    <a:gd name="connsiteY131" fmla="*/ 192159 h 1495138"/>
                    <a:gd name="connsiteX132" fmla="*/ 528006 w 1490380"/>
                    <a:gd name="connsiteY132" fmla="*/ 326832 h 1495138"/>
                    <a:gd name="connsiteX133" fmla="*/ 528407 w 1490380"/>
                    <a:gd name="connsiteY133" fmla="*/ 340902 h 1495138"/>
                    <a:gd name="connsiteX134" fmla="*/ 534018 w 1490380"/>
                    <a:gd name="connsiteY134" fmla="*/ 346932 h 1495138"/>
                    <a:gd name="connsiteX135" fmla="*/ 549249 w 1490380"/>
                    <a:gd name="connsiteY135" fmla="*/ 346932 h 1495138"/>
                    <a:gd name="connsiteX136" fmla="*/ 571294 w 1490380"/>
                    <a:gd name="connsiteY136" fmla="*/ 346932 h 1495138"/>
                    <a:gd name="connsiteX137" fmla="*/ 610574 w 1490380"/>
                    <a:gd name="connsiteY137" fmla="*/ 377887 h 1495138"/>
                    <a:gd name="connsiteX138" fmla="*/ 576504 w 1490380"/>
                    <a:gd name="connsiteY138" fmla="*/ 432560 h 1495138"/>
                    <a:gd name="connsiteX139" fmla="*/ 563678 w 1490380"/>
                    <a:gd name="connsiteY139" fmla="*/ 433364 h 1495138"/>
                    <a:gd name="connsiteX140" fmla="*/ 402552 w 1490380"/>
                    <a:gd name="connsiteY140" fmla="*/ 433364 h 1495138"/>
                    <a:gd name="connsiteX141" fmla="*/ 391730 w 1490380"/>
                    <a:gd name="connsiteY141" fmla="*/ 432560 h 1495138"/>
                    <a:gd name="connsiteX142" fmla="*/ 354855 w 1490380"/>
                    <a:gd name="connsiteY142" fmla="*/ 396781 h 1495138"/>
                    <a:gd name="connsiteX143" fmla="*/ 379305 w 1490380"/>
                    <a:gd name="connsiteY143" fmla="*/ 350952 h 1495138"/>
                    <a:gd name="connsiteX144" fmla="*/ 397742 w 1490380"/>
                    <a:gd name="connsiteY144" fmla="*/ 346932 h 1495138"/>
                    <a:gd name="connsiteX145" fmla="*/ 432212 w 1490380"/>
                    <a:gd name="connsiteY145" fmla="*/ 346932 h 1495138"/>
                    <a:gd name="connsiteX146" fmla="*/ 440228 w 1490380"/>
                    <a:gd name="connsiteY146" fmla="*/ 345726 h 1495138"/>
                    <a:gd name="connsiteX147" fmla="*/ 441831 w 1490380"/>
                    <a:gd name="connsiteY147" fmla="*/ 344118 h 1495138"/>
                    <a:gd name="connsiteX148" fmla="*/ 442633 w 1490380"/>
                    <a:gd name="connsiteY148" fmla="*/ 340902 h 1495138"/>
                    <a:gd name="connsiteX149" fmla="*/ 442633 w 1490380"/>
                    <a:gd name="connsiteY149" fmla="*/ 328440 h 1495138"/>
                    <a:gd name="connsiteX150" fmla="*/ 442633 w 1490380"/>
                    <a:gd name="connsiteY150" fmla="*/ 105728 h 1495138"/>
                    <a:gd name="connsiteX151" fmla="*/ 441831 w 1490380"/>
                    <a:gd name="connsiteY151" fmla="*/ 89648 h 1495138"/>
                    <a:gd name="connsiteX152" fmla="*/ 440228 w 1490380"/>
                    <a:gd name="connsiteY152" fmla="*/ 88040 h 1495138"/>
                    <a:gd name="connsiteX153" fmla="*/ 435418 w 1490380"/>
                    <a:gd name="connsiteY153" fmla="*/ 86834 h 1495138"/>
                    <a:gd name="connsiteX154" fmla="*/ 412973 w 1490380"/>
                    <a:gd name="connsiteY154" fmla="*/ 87236 h 1495138"/>
                    <a:gd name="connsiteX155" fmla="*/ 402552 w 1490380"/>
                    <a:gd name="connsiteY155" fmla="*/ 87236 h 1495138"/>
                    <a:gd name="connsiteX156" fmla="*/ 363272 w 1490380"/>
                    <a:gd name="connsiteY156" fmla="*/ 45427 h 1495138"/>
                    <a:gd name="connsiteX157" fmla="*/ 403754 w 1490380"/>
                    <a:gd name="connsiteY157" fmla="*/ 2010 h 1495138"/>
                    <a:gd name="connsiteX158" fmla="*/ 410167 w 1490380"/>
                    <a:gd name="connsiteY158" fmla="*/ 2010 h 1495138"/>
                    <a:gd name="connsiteX159" fmla="*/ 477504 w 1490380"/>
                    <a:gd name="connsiteY159" fmla="*/ 0 h 1495138"/>
                    <a:gd name="connsiteX160" fmla="*/ 123093 w 1490380"/>
                    <a:gd name="connsiteY160" fmla="*/ 0 h 1495138"/>
                    <a:gd name="connsiteX161" fmla="*/ 138324 w 1490380"/>
                    <a:gd name="connsiteY161" fmla="*/ 1206 h 1495138"/>
                    <a:gd name="connsiteX162" fmla="*/ 173997 w 1490380"/>
                    <a:gd name="connsiteY162" fmla="*/ 39397 h 1495138"/>
                    <a:gd name="connsiteX163" fmla="*/ 173997 w 1490380"/>
                    <a:gd name="connsiteY163" fmla="*/ 45427 h 1495138"/>
                    <a:gd name="connsiteX164" fmla="*/ 173997 w 1490380"/>
                    <a:gd name="connsiteY164" fmla="*/ 192159 h 1495138"/>
                    <a:gd name="connsiteX165" fmla="*/ 173596 w 1490380"/>
                    <a:gd name="connsiteY165" fmla="*/ 192159 h 1495138"/>
                    <a:gd name="connsiteX166" fmla="*/ 173596 w 1490380"/>
                    <a:gd name="connsiteY166" fmla="*/ 326832 h 1495138"/>
                    <a:gd name="connsiteX167" fmla="*/ 173997 w 1490380"/>
                    <a:gd name="connsiteY167" fmla="*/ 340902 h 1495138"/>
                    <a:gd name="connsiteX168" fmla="*/ 179608 w 1490380"/>
                    <a:gd name="connsiteY168" fmla="*/ 346932 h 1495138"/>
                    <a:gd name="connsiteX169" fmla="*/ 194839 w 1490380"/>
                    <a:gd name="connsiteY169" fmla="*/ 346932 h 1495138"/>
                    <a:gd name="connsiteX170" fmla="*/ 216884 w 1490380"/>
                    <a:gd name="connsiteY170" fmla="*/ 346932 h 1495138"/>
                    <a:gd name="connsiteX171" fmla="*/ 256164 w 1490380"/>
                    <a:gd name="connsiteY171" fmla="*/ 377887 h 1495138"/>
                    <a:gd name="connsiteX172" fmla="*/ 222094 w 1490380"/>
                    <a:gd name="connsiteY172" fmla="*/ 432560 h 1495138"/>
                    <a:gd name="connsiteX173" fmla="*/ 209268 w 1490380"/>
                    <a:gd name="connsiteY173" fmla="*/ 433364 h 1495138"/>
                    <a:gd name="connsiteX174" fmla="*/ 48141 w 1490380"/>
                    <a:gd name="connsiteY174" fmla="*/ 433364 h 1495138"/>
                    <a:gd name="connsiteX175" fmla="*/ 37319 w 1490380"/>
                    <a:gd name="connsiteY175" fmla="*/ 432560 h 1495138"/>
                    <a:gd name="connsiteX176" fmla="*/ 445 w 1490380"/>
                    <a:gd name="connsiteY176" fmla="*/ 396781 h 1495138"/>
                    <a:gd name="connsiteX177" fmla="*/ 24894 w 1490380"/>
                    <a:gd name="connsiteY177" fmla="*/ 350952 h 1495138"/>
                    <a:gd name="connsiteX178" fmla="*/ 43332 w 1490380"/>
                    <a:gd name="connsiteY178" fmla="*/ 346932 h 1495138"/>
                    <a:gd name="connsiteX179" fmla="*/ 77801 w 1490380"/>
                    <a:gd name="connsiteY179" fmla="*/ 346932 h 1495138"/>
                    <a:gd name="connsiteX180" fmla="*/ 85818 w 1490380"/>
                    <a:gd name="connsiteY180" fmla="*/ 345726 h 1495138"/>
                    <a:gd name="connsiteX181" fmla="*/ 87421 w 1490380"/>
                    <a:gd name="connsiteY181" fmla="*/ 344118 h 1495138"/>
                    <a:gd name="connsiteX182" fmla="*/ 88223 w 1490380"/>
                    <a:gd name="connsiteY182" fmla="*/ 340902 h 1495138"/>
                    <a:gd name="connsiteX183" fmla="*/ 88223 w 1490380"/>
                    <a:gd name="connsiteY183" fmla="*/ 328440 h 1495138"/>
                    <a:gd name="connsiteX184" fmla="*/ 88223 w 1490380"/>
                    <a:gd name="connsiteY184" fmla="*/ 105728 h 1495138"/>
                    <a:gd name="connsiteX185" fmla="*/ 87421 w 1490380"/>
                    <a:gd name="connsiteY185" fmla="*/ 89648 h 1495138"/>
                    <a:gd name="connsiteX186" fmla="*/ 85818 w 1490380"/>
                    <a:gd name="connsiteY186" fmla="*/ 88040 h 1495138"/>
                    <a:gd name="connsiteX187" fmla="*/ 81008 w 1490380"/>
                    <a:gd name="connsiteY187" fmla="*/ 86834 h 1495138"/>
                    <a:gd name="connsiteX188" fmla="*/ 58562 w 1490380"/>
                    <a:gd name="connsiteY188" fmla="*/ 87236 h 1495138"/>
                    <a:gd name="connsiteX189" fmla="*/ 48141 w 1490380"/>
                    <a:gd name="connsiteY189" fmla="*/ 87236 h 1495138"/>
                    <a:gd name="connsiteX190" fmla="*/ 8862 w 1490380"/>
                    <a:gd name="connsiteY190" fmla="*/ 45427 h 1495138"/>
                    <a:gd name="connsiteX191" fmla="*/ 49344 w 1490380"/>
                    <a:gd name="connsiteY191" fmla="*/ 2010 h 1495138"/>
                    <a:gd name="connsiteX192" fmla="*/ 55757 w 1490380"/>
                    <a:gd name="connsiteY192" fmla="*/ 2010 h 1495138"/>
                    <a:gd name="connsiteX193" fmla="*/ 123093 w 1490380"/>
                    <a:gd name="connsiteY19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62876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990169 w 1490380"/>
                    <a:gd name="connsiteY57" fmla="*/ 539116 h 1495138"/>
                    <a:gd name="connsiteX58" fmla="*/ 1005400 w 1490380"/>
                    <a:gd name="connsiteY58" fmla="*/ 540322 h 1495138"/>
                    <a:gd name="connsiteX59" fmla="*/ 1041072 w 1490380"/>
                    <a:gd name="connsiteY59" fmla="*/ 578513 h 1495138"/>
                    <a:gd name="connsiteX60" fmla="*/ 1041072 w 1490380"/>
                    <a:gd name="connsiteY60" fmla="*/ 584543 h 1495138"/>
                    <a:gd name="connsiteX61" fmla="*/ 1041072 w 1490380"/>
                    <a:gd name="connsiteY61" fmla="*/ 731276 h 1495138"/>
                    <a:gd name="connsiteX62" fmla="*/ 1040671 w 1490380"/>
                    <a:gd name="connsiteY62" fmla="*/ 731276 h 1495138"/>
                    <a:gd name="connsiteX63" fmla="*/ 1040671 w 1490380"/>
                    <a:gd name="connsiteY63" fmla="*/ 865948 h 1495138"/>
                    <a:gd name="connsiteX64" fmla="*/ 1041072 w 1490380"/>
                    <a:gd name="connsiteY64" fmla="*/ 880018 h 1495138"/>
                    <a:gd name="connsiteX65" fmla="*/ 1046683 w 1490380"/>
                    <a:gd name="connsiteY65" fmla="*/ 886049 h 1495138"/>
                    <a:gd name="connsiteX66" fmla="*/ 1061914 w 1490380"/>
                    <a:gd name="connsiteY66" fmla="*/ 886049 h 1495138"/>
                    <a:gd name="connsiteX67" fmla="*/ 1083959 w 1490380"/>
                    <a:gd name="connsiteY67" fmla="*/ 886049 h 1495138"/>
                    <a:gd name="connsiteX68" fmla="*/ 1123238 w 1490380"/>
                    <a:gd name="connsiteY68" fmla="*/ 917003 h 1495138"/>
                    <a:gd name="connsiteX69" fmla="*/ 1089169 w 1490380"/>
                    <a:gd name="connsiteY69" fmla="*/ 971676 h 1495138"/>
                    <a:gd name="connsiteX70" fmla="*/ 1076343 w 1490380"/>
                    <a:gd name="connsiteY70" fmla="*/ 972480 h 1495138"/>
                    <a:gd name="connsiteX71" fmla="*/ 915217 w 1490380"/>
                    <a:gd name="connsiteY71" fmla="*/ 972480 h 1495138"/>
                    <a:gd name="connsiteX72" fmla="*/ 904395 w 1490380"/>
                    <a:gd name="connsiteY72" fmla="*/ 971676 h 1495138"/>
                    <a:gd name="connsiteX73" fmla="*/ 867520 w 1490380"/>
                    <a:gd name="connsiteY73" fmla="*/ 935897 h 1495138"/>
                    <a:gd name="connsiteX74" fmla="*/ 891970 w 1490380"/>
                    <a:gd name="connsiteY74" fmla="*/ 890069 h 1495138"/>
                    <a:gd name="connsiteX75" fmla="*/ 910407 w 1490380"/>
                    <a:gd name="connsiteY75" fmla="*/ 886049 h 1495138"/>
                    <a:gd name="connsiteX76" fmla="*/ 944877 w 1490380"/>
                    <a:gd name="connsiteY76" fmla="*/ 886049 h 1495138"/>
                    <a:gd name="connsiteX77" fmla="*/ 952893 w 1490380"/>
                    <a:gd name="connsiteY77" fmla="*/ 884843 h 1495138"/>
                    <a:gd name="connsiteX78" fmla="*/ 954496 w 1490380"/>
                    <a:gd name="connsiteY78" fmla="*/ 883234 h 1495138"/>
                    <a:gd name="connsiteX79" fmla="*/ 955298 w 1490380"/>
                    <a:gd name="connsiteY79" fmla="*/ 880018 h 1495138"/>
                    <a:gd name="connsiteX80" fmla="*/ 955298 w 1490380"/>
                    <a:gd name="connsiteY80" fmla="*/ 867556 h 1495138"/>
                    <a:gd name="connsiteX81" fmla="*/ 955298 w 1490380"/>
                    <a:gd name="connsiteY81" fmla="*/ 644844 h 1495138"/>
                    <a:gd name="connsiteX82" fmla="*/ 954496 w 1490380"/>
                    <a:gd name="connsiteY82" fmla="*/ 628764 h 1495138"/>
                    <a:gd name="connsiteX83" fmla="*/ 952893 w 1490380"/>
                    <a:gd name="connsiteY83" fmla="*/ 627156 h 1495138"/>
                    <a:gd name="connsiteX84" fmla="*/ 948083 w 1490380"/>
                    <a:gd name="connsiteY84" fmla="*/ 625950 h 1495138"/>
                    <a:gd name="connsiteX85" fmla="*/ 925638 w 1490380"/>
                    <a:gd name="connsiteY85" fmla="*/ 626352 h 1495138"/>
                    <a:gd name="connsiteX86" fmla="*/ 915217 w 1490380"/>
                    <a:gd name="connsiteY86" fmla="*/ 626352 h 1495138"/>
                    <a:gd name="connsiteX87" fmla="*/ 875937 w 1490380"/>
                    <a:gd name="connsiteY87" fmla="*/ 584543 h 1495138"/>
                    <a:gd name="connsiteX88" fmla="*/ 916419 w 1490380"/>
                    <a:gd name="connsiteY88" fmla="*/ 541126 h 1495138"/>
                    <a:gd name="connsiteX89" fmla="*/ 922832 w 1490380"/>
                    <a:gd name="connsiteY89" fmla="*/ 541126 h 1495138"/>
                    <a:gd name="connsiteX90" fmla="*/ 990169 w 1490380"/>
                    <a:gd name="connsiteY90" fmla="*/ 539116 h 1495138"/>
                    <a:gd name="connsiteX91" fmla="*/ 272255 w 1490380"/>
                    <a:gd name="connsiteY91" fmla="*/ 539116 h 1495138"/>
                    <a:gd name="connsiteX92" fmla="*/ 287486 w 1490380"/>
                    <a:gd name="connsiteY92" fmla="*/ 540322 h 1495138"/>
                    <a:gd name="connsiteX93" fmla="*/ 323158 w 1490380"/>
                    <a:gd name="connsiteY93" fmla="*/ 578513 h 1495138"/>
                    <a:gd name="connsiteX94" fmla="*/ 323158 w 1490380"/>
                    <a:gd name="connsiteY94" fmla="*/ 584543 h 1495138"/>
                    <a:gd name="connsiteX95" fmla="*/ 323158 w 1490380"/>
                    <a:gd name="connsiteY95" fmla="*/ 731276 h 1495138"/>
                    <a:gd name="connsiteX96" fmla="*/ 322757 w 1490380"/>
                    <a:gd name="connsiteY96" fmla="*/ 731276 h 1495138"/>
                    <a:gd name="connsiteX97" fmla="*/ 322757 w 1490380"/>
                    <a:gd name="connsiteY97" fmla="*/ 865948 h 1495138"/>
                    <a:gd name="connsiteX98" fmla="*/ 323158 w 1490380"/>
                    <a:gd name="connsiteY98" fmla="*/ 880018 h 1495138"/>
                    <a:gd name="connsiteX99" fmla="*/ 328769 w 1490380"/>
                    <a:gd name="connsiteY99" fmla="*/ 886049 h 1495138"/>
                    <a:gd name="connsiteX100" fmla="*/ 344000 w 1490380"/>
                    <a:gd name="connsiteY100" fmla="*/ 886049 h 1495138"/>
                    <a:gd name="connsiteX101" fmla="*/ 366045 w 1490380"/>
                    <a:gd name="connsiteY101" fmla="*/ 886049 h 1495138"/>
                    <a:gd name="connsiteX102" fmla="*/ 405325 w 1490380"/>
                    <a:gd name="connsiteY102" fmla="*/ 917003 h 1495138"/>
                    <a:gd name="connsiteX103" fmla="*/ 371255 w 1490380"/>
                    <a:gd name="connsiteY103" fmla="*/ 971676 h 1495138"/>
                    <a:gd name="connsiteX104" fmla="*/ 358429 w 1490380"/>
                    <a:gd name="connsiteY104" fmla="*/ 972480 h 1495138"/>
                    <a:gd name="connsiteX105" fmla="*/ 197303 w 1490380"/>
                    <a:gd name="connsiteY105" fmla="*/ 972480 h 1495138"/>
                    <a:gd name="connsiteX106" fmla="*/ 186481 w 1490380"/>
                    <a:gd name="connsiteY106" fmla="*/ 971676 h 1495138"/>
                    <a:gd name="connsiteX107" fmla="*/ 149606 w 1490380"/>
                    <a:gd name="connsiteY107" fmla="*/ 935897 h 1495138"/>
                    <a:gd name="connsiteX108" fmla="*/ 174056 w 1490380"/>
                    <a:gd name="connsiteY108" fmla="*/ 890069 h 1495138"/>
                    <a:gd name="connsiteX109" fmla="*/ 192493 w 1490380"/>
                    <a:gd name="connsiteY109" fmla="*/ 886049 h 1495138"/>
                    <a:gd name="connsiteX110" fmla="*/ 226963 w 1490380"/>
                    <a:gd name="connsiteY110" fmla="*/ 886049 h 1495138"/>
                    <a:gd name="connsiteX111" fmla="*/ 234979 w 1490380"/>
                    <a:gd name="connsiteY111" fmla="*/ 884843 h 1495138"/>
                    <a:gd name="connsiteX112" fmla="*/ 236582 w 1490380"/>
                    <a:gd name="connsiteY112" fmla="*/ 883234 h 1495138"/>
                    <a:gd name="connsiteX113" fmla="*/ 237384 w 1490380"/>
                    <a:gd name="connsiteY113" fmla="*/ 880018 h 1495138"/>
                    <a:gd name="connsiteX114" fmla="*/ 237384 w 1490380"/>
                    <a:gd name="connsiteY114" fmla="*/ 867556 h 1495138"/>
                    <a:gd name="connsiteX115" fmla="*/ 237384 w 1490380"/>
                    <a:gd name="connsiteY115" fmla="*/ 644844 h 1495138"/>
                    <a:gd name="connsiteX116" fmla="*/ 236582 w 1490380"/>
                    <a:gd name="connsiteY116" fmla="*/ 628764 h 1495138"/>
                    <a:gd name="connsiteX117" fmla="*/ 234979 w 1490380"/>
                    <a:gd name="connsiteY117" fmla="*/ 627156 h 1495138"/>
                    <a:gd name="connsiteX118" fmla="*/ 230169 w 1490380"/>
                    <a:gd name="connsiteY118" fmla="*/ 625950 h 1495138"/>
                    <a:gd name="connsiteX119" fmla="*/ 207724 w 1490380"/>
                    <a:gd name="connsiteY119" fmla="*/ 626352 h 1495138"/>
                    <a:gd name="connsiteX120" fmla="*/ 197303 w 1490380"/>
                    <a:gd name="connsiteY120" fmla="*/ 626352 h 1495138"/>
                    <a:gd name="connsiteX121" fmla="*/ 158023 w 1490380"/>
                    <a:gd name="connsiteY121" fmla="*/ 584543 h 1495138"/>
                    <a:gd name="connsiteX122" fmla="*/ 198505 w 1490380"/>
                    <a:gd name="connsiteY122" fmla="*/ 541126 h 1495138"/>
                    <a:gd name="connsiteX123" fmla="*/ 204918 w 1490380"/>
                    <a:gd name="connsiteY123" fmla="*/ 541126 h 1495138"/>
                    <a:gd name="connsiteX124" fmla="*/ 272255 w 1490380"/>
                    <a:gd name="connsiteY124" fmla="*/ 539116 h 1495138"/>
                    <a:gd name="connsiteX125" fmla="*/ 477504 w 1490380"/>
                    <a:gd name="connsiteY125" fmla="*/ 0 h 1495138"/>
                    <a:gd name="connsiteX126" fmla="*/ 492735 w 1490380"/>
                    <a:gd name="connsiteY126" fmla="*/ 1206 h 1495138"/>
                    <a:gd name="connsiteX127" fmla="*/ 528407 w 1490380"/>
                    <a:gd name="connsiteY127" fmla="*/ 39397 h 1495138"/>
                    <a:gd name="connsiteX128" fmla="*/ 528407 w 1490380"/>
                    <a:gd name="connsiteY128" fmla="*/ 45427 h 1495138"/>
                    <a:gd name="connsiteX129" fmla="*/ 528407 w 1490380"/>
                    <a:gd name="connsiteY129" fmla="*/ 192159 h 1495138"/>
                    <a:gd name="connsiteX130" fmla="*/ 528006 w 1490380"/>
                    <a:gd name="connsiteY130" fmla="*/ 192159 h 1495138"/>
                    <a:gd name="connsiteX131" fmla="*/ 528006 w 1490380"/>
                    <a:gd name="connsiteY131" fmla="*/ 326832 h 1495138"/>
                    <a:gd name="connsiteX132" fmla="*/ 528407 w 1490380"/>
                    <a:gd name="connsiteY132" fmla="*/ 340902 h 1495138"/>
                    <a:gd name="connsiteX133" fmla="*/ 534018 w 1490380"/>
                    <a:gd name="connsiteY133" fmla="*/ 346932 h 1495138"/>
                    <a:gd name="connsiteX134" fmla="*/ 549249 w 1490380"/>
                    <a:gd name="connsiteY134" fmla="*/ 346932 h 1495138"/>
                    <a:gd name="connsiteX135" fmla="*/ 571294 w 1490380"/>
                    <a:gd name="connsiteY135" fmla="*/ 346932 h 1495138"/>
                    <a:gd name="connsiteX136" fmla="*/ 610574 w 1490380"/>
                    <a:gd name="connsiteY136" fmla="*/ 377887 h 1495138"/>
                    <a:gd name="connsiteX137" fmla="*/ 576504 w 1490380"/>
                    <a:gd name="connsiteY137" fmla="*/ 432560 h 1495138"/>
                    <a:gd name="connsiteX138" fmla="*/ 563678 w 1490380"/>
                    <a:gd name="connsiteY138" fmla="*/ 433364 h 1495138"/>
                    <a:gd name="connsiteX139" fmla="*/ 402552 w 1490380"/>
                    <a:gd name="connsiteY139" fmla="*/ 433364 h 1495138"/>
                    <a:gd name="connsiteX140" fmla="*/ 391730 w 1490380"/>
                    <a:gd name="connsiteY140" fmla="*/ 432560 h 1495138"/>
                    <a:gd name="connsiteX141" fmla="*/ 354855 w 1490380"/>
                    <a:gd name="connsiteY141" fmla="*/ 396781 h 1495138"/>
                    <a:gd name="connsiteX142" fmla="*/ 379305 w 1490380"/>
                    <a:gd name="connsiteY142" fmla="*/ 350952 h 1495138"/>
                    <a:gd name="connsiteX143" fmla="*/ 397742 w 1490380"/>
                    <a:gd name="connsiteY143" fmla="*/ 346932 h 1495138"/>
                    <a:gd name="connsiteX144" fmla="*/ 432212 w 1490380"/>
                    <a:gd name="connsiteY144" fmla="*/ 346932 h 1495138"/>
                    <a:gd name="connsiteX145" fmla="*/ 440228 w 1490380"/>
                    <a:gd name="connsiteY145" fmla="*/ 345726 h 1495138"/>
                    <a:gd name="connsiteX146" fmla="*/ 441831 w 1490380"/>
                    <a:gd name="connsiteY146" fmla="*/ 344118 h 1495138"/>
                    <a:gd name="connsiteX147" fmla="*/ 442633 w 1490380"/>
                    <a:gd name="connsiteY147" fmla="*/ 340902 h 1495138"/>
                    <a:gd name="connsiteX148" fmla="*/ 442633 w 1490380"/>
                    <a:gd name="connsiteY148" fmla="*/ 328440 h 1495138"/>
                    <a:gd name="connsiteX149" fmla="*/ 442633 w 1490380"/>
                    <a:gd name="connsiteY149" fmla="*/ 105728 h 1495138"/>
                    <a:gd name="connsiteX150" fmla="*/ 441831 w 1490380"/>
                    <a:gd name="connsiteY150" fmla="*/ 89648 h 1495138"/>
                    <a:gd name="connsiteX151" fmla="*/ 440228 w 1490380"/>
                    <a:gd name="connsiteY151" fmla="*/ 88040 h 1495138"/>
                    <a:gd name="connsiteX152" fmla="*/ 435418 w 1490380"/>
                    <a:gd name="connsiteY152" fmla="*/ 86834 h 1495138"/>
                    <a:gd name="connsiteX153" fmla="*/ 412973 w 1490380"/>
                    <a:gd name="connsiteY153" fmla="*/ 87236 h 1495138"/>
                    <a:gd name="connsiteX154" fmla="*/ 402552 w 1490380"/>
                    <a:gd name="connsiteY154" fmla="*/ 87236 h 1495138"/>
                    <a:gd name="connsiteX155" fmla="*/ 363272 w 1490380"/>
                    <a:gd name="connsiteY155" fmla="*/ 45427 h 1495138"/>
                    <a:gd name="connsiteX156" fmla="*/ 403754 w 1490380"/>
                    <a:gd name="connsiteY156" fmla="*/ 2010 h 1495138"/>
                    <a:gd name="connsiteX157" fmla="*/ 410167 w 1490380"/>
                    <a:gd name="connsiteY157" fmla="*/ 2010 h 1495138"/>
                    <a:gd name="connsiteX158" fmla="*/ 477504 w 1490380"/>
                    <a:gd name="connsiteY158" fmla="*/ 0 h 1495138"/>
                    <a:gd name="connsiteX159" fmla="*/ 123093 w 1490380"/>
                    <a:gd name="connsiteY159" fmla="*/ 0 h 1495138"/>
                    <a:gd name="connsiteX160" fmla="*/ 138324 w 1490380"/>
                    <a:gd name="connsiteY160" fmla="*/ 1206 h 1495138"/>
                    <a:gd name="connsiteX161" fmla="*/ 173997 w 1490380"/>
                    <a:gd name="connsiteY161" fmla="*/ 39397 h 1495138"/>
                    <a:gd name="connsiteX162" fmla="*/ 173997 w 1490380"/>
                    <a:gd name="connsiteY162" fmla="*/ 45427 h 1495138"/>
                    <a:gd name="connsiteX163" fmla="*/ 173997 w 1490380"/>
                    <a:gd name="connsiteY163" fmla="*/ 192159 h 1495138"/>
                    <a:gd name="connsiteX164" fmla="*/ 173596 w 1490380"/>
                    <a:gd name="connsiteY164" fmla="*/ 192159 h 1495138"/>
                    <a:gd name="connsiteX165" fmla="*/ 173596 w 1490380"/>
                    <a:gd name="connsiteY165" fmla="*/ 326832 h 1495138"/>
                    <a:gd name="connsiteX166" fmla="*/ 173997 w 1490380"/>
                    <a:gd name="connsiteY166" fmla="*/ 340902 h 1495138"/>
                    <a:gd name="connsiteX167" fmla="*/ 179608 w 1490380"/>
                    <a:gd name="connsiteY167" fmla="*/ 346932 h 1495138"/>
                    <a:gd name="connsiteX168" fmla="*/ 194839 w 1490380"/>
                    <a:gd name="connsiteY168" fmla="*/ 346932 h 1495138"/>
                    <a:gd name="connsiteX169" fmla="*/ 216884 w 1490380"/>
                    <a:gd name="connsiteY169" fmla="*/ 346932 h 1495138"/>
                    <a:gd name="connsiteX170" fmla="*/ 256164 w 1490380"/>
                    <a:gd name="connsiteY170" fmla="*/ 377887 h 1495138"/>
                    <a:gd name="connsiteX171" fmla="*/ 222094 w 1490380"/>
                    <a:gd name="connsiteY171" fmla="*/ 432560 h 1495138"/>
                    <a:gd name="connsiteX172" fmla="*/ 209268 w 1490380"/>
                    <a:gd name="connsiteY172" fmla="*/ 433364 h 1495138"/>
                    <a:gd name="connsiteX173" fmla="*/ 48141 w 1490380"/>
                    <a:gd name="connsiteY173" fmla="*/ 433364 h 1495138"/>
                    <a:gd name="connsiteX174" fmla="*/ 37319 w 1490380"/>
                    <a:gd name="connsiteY174" fmla="*/ 432560 h 1495138"/>
                    <a:gd name="connsiteX175" fmla="*/ 445 w 1490380"/>
                    <a:gd name="connsiteY175" fmla="*/ 396781 h 1495138"/>
                    <a:gd name="connsiteX176" fmla="*/ 24894 w 1490380"/>
                    <a:gd name="connsiteY176" fmla="*/ 350952 h 1495138"/>
                    <a:gd name="connsiteX177" fmla="*/ 43332 w 1490380"/>
                    <a:gd name="connsiteY177" fmla="*/ 346932 h 1495138"/>
                    <a:gd name="connsiteX178" fmla="*/ 77801 w 1490380"/>
                    <a:gd name="connsiteY178" fmla="*/ 346932 h 1495138"/>
                    <a:gd name="connsiteX179" fmla="*/ 85818 w 1490380"/>
                    <a:gd name="connsiteY179" fmla="*/ 345726 h 1495138"/>
                    <a:gd name="connsiteX180" fmla="*/ 87421 w 1490380"/>
                    <a:gd name="connsiteY180" fmla="*/ 344118 h 1495138"/>
                    <a:gd name="connsiteX181" fmla="*/ 88223 w 1490380"/>
                    <a:gd name="connsiteY181" fmla="*/ 340902 h 1495138"/>
                    <a:gd name="connsiteX182" fmla="*/ 88223 w 1490380"/>
                    <a:gd name="connsiteY182" fmla="*/ 328440 h 1495138"/>
                    <a:gd name="connsiteX183" fmla="*/ 88223 w 1490380"/>
                    <a:gd name="connsiteY183" fmla="*/ 105728 h 1495138"/>
                    <a:gd name="connsiteX184" fmla="*/ 87421 w 1490380"/>
                    <a:gd name="connsiteY184" fmla="*/ 89648 h 1495138"/>
                    <a:gd name="connsiteX185" fmla="*/ 85818 w 1490380"/>
                    <a:gd name="connsiteY185" fmla="*/ 88040 h 1495138"/>
                    <a:gd name="connsiteX186" fmla="*/ 81008 w 1490380"/>
                    <a:gd name="connsiteY186" fmla="*/ 86834 h 1495138"/>
                    <a:gd name="connsiteX187" fmla="*/ 58562 w 1490380"/>
                    <a:gd name="connsiteY187" fmla="*/ 87236 h 1495138"/>
                    <a:gd name="connsiteX188" fmla="*/ 48141 w 1490380"/>
                    <a:gd name="connsiteY188" fmla="*/ 87236 h 1495138"/>
                    <a:gd name="connsiteX189" fmla="*/ 8862 w 1490380"/>
                    <a:gd name="connsiteY189" fmla="*/ 45427 h 1495138"/>
                    <a:gd name="connsiteX190" fmla="*/ 49344 w 1490380"/>
                    <a:gd name="connsiteY190" fmla="*/ 2010 h 1495138"/>
                    <a:gd name="connsiteX191" fmla="*/ 55757 w 1490380"/>
                    <a:gd name="connsiteY191" fmla="*/ 2010 h 1495138"/>
                    <a:gd name="connsiteX192" fmla="*/ 123093 w 1490380"/>
                    <a:gd name="connsiteY19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64484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990169 w 1490380"/>
                    <a:gd name="connsiteY56" fmla="*/ 539116 h 1495138"/>
                    <a:gd name="connsiteX57" fmla="*/ 1005400 w 1490380"/>
                    <a:gd name="connsiteY57" fmla="*/ 540322 h 1495138"/>
                    <a:gd name="connsiteX58" fmla="*/ 1041072 w 1490380"/>
                    <a:gd name="connsiteY58" fmla="*/ 578513 h 1495138"/>
                    <a:gd name="connsiteX59" fmla="*/ 1041072 w 1490380"/>
                    <a:gd name="connsiteY59" fmla="*/ 584543 h 1495138"/>
                    <a:gd name="connsiteX60" fmla="*/ 1041072 w 1490380"/>
                    <a:gd name="connsiteY60" fmla="*/ 731276 h 1495138"/>
                    <a:gd name="connsiteX61" fmla="*/ 1040671 w 1490380"/>
                    <a:gd name="connsiteY61" fmla="*/ 731276 h 1495138"/>
                    <a:gd name="connsiteX62" fmla="*/ 1040671 w 1490380"/>
                    <a:gd name="connsiteY62" fmla="*/ 865948 h 1495138"/>
                    <a:gd name="connsiteX63" fmla="*/ 1041072 w 1490380"/>
                    <a:gd name="connsiteY63" fmla="*/ 880018 h 1495138"/>
                    <a:gd name="connsiteX64" fmla="*/ 1046683 w 1490380"/>
                    <a:gd name="connsiteY64" fmla="*/ 886049 h 1495138"/>
                    <a:gd name="connsiteX65" fmla="*/ 1061914 w 1490380"/>
                    <a:gd name="connsiteY65" fmla="*/ 886049 h 1495138"/>
                    <a:gd name="connsiteX66" fmla="*/ 1083959 w 1490380"/>
                    <a:gd name="connsiteY66" fmla="*/ 886049 h 1495138"/>
                    <a:gd name="connsiteX67" fmla="*/ 1123238 w 1490380"/>
                    <a:gd name="connsiteY67" fmla="*/ 917003 h 1495138"/>
                    <a:gd name="connsiteX68" fmla="*/ 1089169 w 1490380"/>
                    <a:gd name="connsiteY68" fmla="*/ 971676 h 1495138"/>
                    <a:gd name="connsiteX69" fmla="*/ 1076343 w 1490380"/>
                    <a:gd name="connsiteY69" fmla="*/ 972480 h 1495138"/>
                    <a:gd name="connsiteX70" fmla="*/ 915217 w 1490380"/>
                    <a:gd name="connsiteY70" fmla="*/ 972480 h 1495138"/>
                    <a:gd name="connsiteX71" fmla="*/ 904395 w 1490380"/>
                    <a:gd name="connsiteY71" fmla="*/ 971676 h 1495138"/>
                    <a:gd name="connsiteX72" fmla="*/ 867520 w 1490380"/>
                    <a:gd name="connsiteY72" fmla="*/ 935897 h 1495138"/>
                    <a:gd name="connsiteX73" fmla="*/ 891970 w 1490380"/>
                    <a:gd name="connsiteY73" fmla="*/ 890069 h 1495138"/>
                    <a:gd name="connsiteX74" fmla="*/ 910407 w 1490380"/>
                    <a:gd name="connsiteY74" fmla="*/ 886049 h 1495138"/>
                    <a:gd name="connsiteX75" fmla="*/ 944877 w 1490380"/>
                    <a:gd name="connsiteY75" fmla="*/ 886049 h 1495138"/>
                    <a:gd name="connsiteX76" fmla="*/ 952893 w 1490380"/>
                    <a:gd name="connsiteY76" fmla="*/ 884843 h 1495138"/>
                    <a:gd name="connsiteX77" fmla="*/ 954496 w 1490380"/>
                    <a:gd name="connsiteY77" fmla="*/ 883234 h 1495138"/>
                    <a:gd name="connsiteX78" fmla="*/ 955298 w 1490380"/>
                    <a:gd name="connsiteY78" fmla="*/ 880018 h 1495138"/>
                    <a:gd name="connsiteX79" fmla="*/ 955298 w 1490380"/>
                    <a:gd name="connsiteY79" fmla="*/ 867556 h 1495138"/>
                    <a:gd name="connsiteX80" fmla="*/ 955298 w 1490380"/>
                    <a:gd name="connsiteY80" fmla="*/ 644844 h 1495138"/>
                    <a:gd name="connsiteX81" fmla="*/ 954496 w 1490380"/>
                    <a:gd name="connsiteY81" fmla="*/ 628764 h 1495138"/>
                    <a:gd name="connsiteX82" fmla="*/ 952893 w 1490380"/>
                    <a:gd name="connsiteY82" fmla="*/ 627156 h 1495138"/>
                    <a:gd name="connsiteX83" fmla="*/ 948083 w 1490380"/>
                    <a:gd name="connsiteY83" fmla="*/ 625950 h 1495138"/>
                    <a:gd name="connsiteX84" fmla="*/ 925638 w 1490380"/>
                    <a:gd name="connsiteY84" fmla="*/ 626352 h 1495138"/>
                    <a:gd name="connsiteX85" fmla="*/ 915217 w 1490380"/>
                    <a:gd name="connsiteY85" fmla="*/ 626352 h 1495138"/>
                    <a:gd name="connsiteX86" fmla="*/ 875937 w 1490380"/>
                    <a:gd name="connsiteY86" fmla="*/ 584543 h 1495138"/>
                    <a:gd name="connsiteX87" fmla="*/ 916419 w 1490380"/>
                    <a:gd name="connsiteY87" fmla="*/ 541126 h 1495138"/>
                    <a:gd name="connsiteX88" fmla="*/ 922832 w 1490380"/>
                    <a:gd name="connsiteY88" fmla="*/ 541126 h 1495138"/>
                    <a:gd name="connsiteX89" fmla="*/ 990169 w 1490380"/>
                    <a:gd name="connsiteY89" fmla="*/ 539116 h 1495138"/>
                    <a:gd name="connsiteX90" fmla="*/ 272255 w 1490380"/>
                    <a:gd name="connsiteY90" fmla="*/ 539116 h 1495138"/>
                    <a:gd name="connsiteX91" fmla="*/ 287486 w 1490380"/>
                    <a:gd name="connsiteY91" fmla="*/ 540322 h 1495138"/>
                    <a:gd name="connsiteX92" fmla="*/ 323158 w 1490380"/>
                    <a:gd name="connsiteY92" fmla="*/ 578513 h 1495138"/>
                    <a:gd name="connsiteX93" fmla="*/ 323158 w 1490380"/>
                    <a:gd name="connsiteY93" fmla="*/ 584543 h 1495138"/>
                    <a:gd name="connsiteX94" fmla="*/ 323158 w 1490380"/>
                    <a:gd name="connsiteY94" fmla="*/ 731276 h 1495138"/>
                    <a:gd name="connsiteX95" fmla="*/ 322757 w 1490380"/>
                    <a:gd name="connsiteY95" fmla="*/ 731276 h 1495138"/>
                    <a:gd name="connsiteX96" fmla="*/ 322757 w 1490380"/>
                    <a:gd name="connsiteY96" fmla="*/ 865948 h 1495138"/>
                    <a:gd name="connsiteX97" fmla="*/ 323158 w 1490380"/>
                    <a:gd name="connsiteY97" fmla="*/ 880018 h 1495138"/>
                    <a:gd name="connsiteX98" fmla="*/ 328769 w 1490380"/>
                    <a:gd name="connsiteY98" fmla="*/ 886049 h 1495138"/>
                    <a:gd name="connsiteX99" fmla="*/ 344000 w 1490380"/>
                    <a:gd name="connsiteY99" fmla="*/ 886049 h 1495138"/>
                    <a:gd name="connsiteX100" fmla="*/ 366045 w 1490380"/>
                    <a:gd name="connsiteY100" fmla="*/ 886049 h 1495138"/>
                    <a:gd name="connsiteX101" fmla="*/ 405325 w 1490380"/>
                    <a:gd name="connsiteY101" fmla="*/ 917003 h 1495138"/>
                    <a:gd name="connsiteX102" fmla="*/ 371255 w 1490380"/>
                    <a:gd name="connsiteY102" fmla="*/ 971676 h 1495138"/>
                    <a:gd name="connsiteX103" fmla="*/ 358429 w 1490380"/>
                    <a:gd name="connsiteY103" fmla="*/ 972480 h 1495138"/>
                    <a:gd name="connsiteX104" fmla="*/ 197303 w 1490380"/>
                    <a:gd name="connsiteY104" fmla="*/ 972480 h 1495138"/>
                    <a:gd name="connsiteX105" fmla="*/ 186481 w 1490380"/>
                    <a:gd name="connsiteY105" fmla="*/ 971676 h 1495138"/>
                    <a:gd name="connsiteX106" fmla="*/ 149606 w 1490380"/>
                    <a:gd name="connsiteY106" fmla="*/ 935897 h 1495138"/>
                    <a:gd name="connsiteX107" fmla="*/ 174056 w 1490380"/>
                    <a:gd name="connsiteY107" fmla="*/ 890069 h 1495138"/>
                    <a:gd name="connsiteX108" fmla="*/ 192493 w 1490380"/>
                    <a:gd name="connsiteY108" fmla="*/ 886049 h 1495138"/>
                    <a:gd name="connsiteX109" fmla="*/ 226963 w 1490380"/>
                    <a:gd name="connsiteY109" fmla="*/ 886049 h 1495138"/>
                    <a:gd name="connsiteX110" fmla="*/ 234979 w 1490380"/>
                    <a:gd name="connsiteY110" fmla="*/ 884843 h 1495138"/>
                    <a:gd name="connsiteX111" fmla="*/ 236582 w 1490380"/>
                    <a:gd name="connsiteY111" fmla="*/ 883234 h 1495138"/>
                    <a:gd name="connsiteX112" fmla="*/ 237384 w 1490380"/>
                    <a:gd name="connsiteY112" fmla="*/ 880018 h 1495138"/>
                    <a:gd name="connsiteX113" fmla="*/ 237384 w 1490380"/>
                    <a:gd name="connsiteY113" fmla="*/ 867556 h 1495138"/>
                    <a:gd name="connsiteX114" fmla="*/ 237384 w 1490380"/>
                    <a:gd name="connsiteY114" fmla="*/ 644844 h 1495138"/>
                    <a:gd name="connsiteX115" fmla="*/ 236582 w 1490380"/>
                    <a:gd name="connsiteY115" fmla="*/ 628764 h 1495138"/>
                    <a:gd name="connsiteX116" fmla="*/ 234979 w 1490380"/>
                    <a:gd name="connsiteY116" fmla="*/ 627156 h 1495138"/>
                    <a:gd name="connsiteX117" fmla="*/ 230169 w 1490380"/>
                    <a:gd name="connsiteY117" fmla="*/ 625950 h 1495138"/>
                    <a:gd name="connsiteX118" fmla="*/ 207724 w 1490380"/>
                    <a:gd name="connsiteY118" fmla="*/ 626352 h 1495138"/>
                    <a:gd name="connsiteX119" fmla="*/ 197303 w 1490380"/>
                    <a:gd name="connsiteY119" fmla="*/ 626352 h 1495138"/>
                    <a:gd name="connsiteX120" fmla="*/ 158023 w 1490380"/>
                    <a:gd name="connsiteY120" fmla="*/ 584543 h 1495138"/>
                    <a:gd name="connsiteX121" fmla="*/ 198505 w 1490380"/>
                    <a:gd name="connsiteY121" fmla="*/ 541126 h 1495138"/>
                    <a:gd name="connsiteX122" fmla="*/ 204918 w 1490380"/>
                    <a:gd name="connsiteY122" fmla="*/ 541126 h 1495138"/>
                    <a:gd name="connsiteX123" fmla="*/ 272255 w 1490380"/>
                    <a:gd name="connsiteY123" fmla="*/ 539116 h 1495138"/>
                    <a:gd name="connsiteX124" fmla="*/ 477504 w 1490380"/>
                    <a:gd name="connsiteY124" fmla="*/ 0 h 1495138"/>
                    <a:gd name="connsiteX125" fmla="*/ 492735 w 1490380"/>
                    <a:gd name="connsiteY125" fmla="*/ 1206 h 1495138"/>
                    <a:gd name="connsiteX126" fmla="*/ 528407 w 1490380"/>
                    <a:gd name="connsiteY126" fmla="*/ 39397 h 1495138"/>
                    <a:gd name="connsiteX127" fmla="*/ 528407 w 1490380"/>
                    <a:gd name="connsiteY127" fmla="*/ 45427 h 1495138"/>
                    <a:gd name="connsiteX128" fmla="*/ 528407 w 1490380"/>
                    <a:gd name="connsiteY128" fmla="*/ 192159 h 1495138"/>
                    <a:gd name="connsiteX129" fmla="*/ 528006 w 1490380"/>
                    <a:gd name="connsiteY129" fmla="*/ 192159 h 1495138"/>
                    <a:gd name="connsiteX130" fmla="*/ 528006 w 1490380"/>
                    <a:gd name="connsiteY130" fmla="*/ 326832 h 1495138"/>
                    <a:gd name="connsiteX131" fmla="*/ 528407 w 1490380"/>
                    <a:gd name="connsiteY131" fmla="*/ 340902 h 1495138"/>
                    <a:gd name="connsiteX132" fmla="*/ 534018 w 1490380"/>
                    <a:gd name="connsiteY132" fmla="*/ 346932 h 1495138"/>
                    <a:gd name="connsiteX133" fmla="*/ 549249 w 1490380"/>
                    <a:gd name="connsiteY133" fmla="*/ 346932 h 1495138"/>
                    <a:gd name="connsiteX134" fmla="*/ 571294 w 1490380"/>
                    <a:gd name="connsiteY134" fmla="*/ 346932 h 1495138"/>
                    <a:gd name="connsiteX135" fmla="*/ 610574 w 1490380"/>
                    <a:gd name="connsiteY135" fmla="*/ 377887 h 1495138"/>
                    <a:gd name="connsiteX136" fmla="*/ 576504 w 1490380"/>
                    <a:gd name="connsiteY136" fmla="*/ 432560 h 1495138"/>
                    <a:gd name="connsiteX137" fmla="*/ 563678 w 1490380"/>
                    <a:gd name="connsiteY137" fmla="*/ 433364 h 1495138"/>
                    <a:gd name="connsiteX138" fmla="*/ 402552 w 1490380"/>
                    <a:gd name="connsiteY138" fmla="*/ 433364 h 1495138"/>
                    <a:gd name="connsiteX139" fmla="*/ 391730 w 1490380"/>
                    <a:gd name="connsiteY139" fmla="*/ 432560 h 1495138"/>
                    <a:gd name="connsiteX140" fmla="*/ 354855 w 1490380"/>
                    <a:gd name="connsiteY140" fmla="*/ 396781 h 1495138"/>
                    <a:gd name="connsiteX141" fmla="*/ 379305 w 1490380"/>
                    <a:gd name="connsiteY141" fmla="*/ 350952 h 1495138"/>
                    <a:gd name="connsiteX142" fmla="*/ 397742 w 1490380"/>
                    <a:gd name="connsiteY142" fmla="*/ 346932 h 1495138"/>
                    <a:gd name="connsiteX143" fmla="*/ 432212 w 1490380"/>
                    <a:gd name="connsiteY143" fmla="*/ 346932 h 1495138"/>
                    <a:gd name="connsiteX144" fmla="*/ 440228 w 1490380"/>
                    <a:gd name="connsiteY144" fmla="*/ 345726 h 1495138"/>
                    <a:gd name="connsiteX145" fmla="*/ 441831 w 1490380"/>
                    <a:gd name="connsiteY145" fmla="*/ 344118 h 1495138"/>
                    <a:gd name="connsiteX146" fmla="*/ 442633 w 1490380"/>
                    <a:gd name="connsiteY146" fmla="*/ 340902 h 1495138"/>
                    <a:gd name="connsiteX147" fmla="*/ 442633 w 1490380"/>
                    <a:gd name="connsiteY147" fmla="*/ 328440 h 1495138"/>
                    <a:gd name="connsiteX148" fmla="*/ 442633 w 1490380"/>
                    <a:gd name="connsiteY148" fmla="*/ 105728 h 1495138"/>
                    <a:gd name="connsiteX149" fmla="*/ 441831 w 1490380"/>
                    <a:gd name="connsiteY149" fmla="*/ 89648 h 1495138"/>
                    <a:gd name="connsiteX150" fmla="*/ 440228 w 1490380"/>
                    <a:gd name="connsiteY150" fmla="*/ 88040 h 1495138"/>
                    <a:gd name="connsiteX151" fmla="*/ 435418 w 1490380"/>
                    <a:gd name="connsiteY151" fmla="*/ 86834 h 1495138"/>
                    <a:gd name="connsiteX152" fmla="*/ 412973 w 1490380"/>
                    <a:gd name="connsiteY152" fmla="*/ 87236 h 1495138"/>
                    <a:gd name="connsiteX153" fmla="*/ 402552 w 1490380"/>
                    <a:gd name="connsiteY153" fmla="*/ 87236 h 1495138"/>
                    <a:gd name="connsiteX154" fmla="*/ 363272 w 1490380"/>
                    <a:gd name="connsiteY154" fmla="*/ 45427 h 1495138"/>
                    <a:gd name="connsiteX155" fmla="*/ 403754 w 1490380"/>
                    <a:gd name="connsiteY155" fmla="*/ 2010 h 1495138"/>
                    <a:gd name="connsiteX156" fmla="*/ 410167 w 1490380"/>
                    <a:gd name="connsiteY156" fmla="*/ 2010 h 1495138"/>
                    <a:gd name="connsiteX157" fmla="*/ 477504 w 1490380"/>
                    <a:gd name="connsiteY157" fmla="*/ 0 h 1495138"/>
                    <a:gd name="connsiteX158" fmla="*/ 123093 w 1490380"/>
                    <a:gd name="connsiteY158" fmla="*/ 0 h 1495138"/>
                    <a:gd name="connsiteX159" fmla="*/ 138324 w 1490380"/>
                    <a:gd name="connsiteY159" fmla="*/ 1206 h 1495138"/>
                    <a:gd name="connsiteX160" fmla="*/ 173997 w 1490380"/>
                    <a:gd name="connsiteY160" fmla="*/ 39397 h 1495138"/>
                    <a:gd name="connsiteX161" fmla="*/ 173997 w 1490380"/>
                    <a:gd name="connsiteY161" fmla="*/ 45427 h 1495138"/>
                    <a:gd name="connsiteX162" fmla="*/ 173997 w 1490380"/>
                    <a:gd name="connsiteY162" fmla="*/ 192159 h 1495138"/>
                    <a:gd name="connsiteX163" fmla="*/ 173596 w 1490380"/>
                    <a:gd name="connsiteY163" fmla="*/ 192159 h 1495138"/>
                    <a:gd name="connsiteX164" fmla="*/ 173596 w 1490380"/>
                    <a:gd name="connsiteY164" fmla="*/ 326832 h 1495138"/>
                    <a:gd name="connsiteX165" fmla="*/ 173997 w 1490380"/>
                    <a:gd name="connsiteY165" fmla="*/ 340902 h 1495138"/>
                    <a:gd name="connsiteX166" fmla="*/ 179608 w 1490380"/>
                    <a:gd name="connsiteY166" fmla="*/ 346932 h 1495138"/>
                    <a:gd name="connsiteX167" fmla="*/ 194839 w 1490380"/>
                    <a:gd name="connsiteY167" fmla="*/ 346932 h 1495138"/>
                    <a:gd name="connsiteX168" fmla="*/ 216884 w 1490380"/>
                    <a:gd name="connsiteY168" fmla="*/ 346932 h 1495138"/>
                    <a:gd name="connsiteX169" fmla="*/ 256164 w 1490380"/>
                    <a:gd name="connsiteY169" fmla="*/ 377887 h 1495138"/>
                    <a:gd name="connsiteX170" fmla="*/ 222094 w 1490380"/>
                    <a:gd name="connsiteY170" fmla="*/ 432560 h 1495138"/>
                    <a:gd name="connsiteX171" fmla="*/ 209268 w 1490380"/>
                    <a:gd name="connsiteY171" fmla="*/ 433364 h 1495138"/>
                    <a:gd name="connsiteX172" fmla="*/ 48141 w 1490380"/>
                    <a:gd name="connsiteY172" fmla="*/ 433364 h 1495138"/>
                    <a:gd name="connsiteX173" fmla="*/ 37319 w 1490380"/>
                    <a:gd name="connsiteY173" fmla="*/ 432560 h 1495138"/>
                    <a:gd name="connsiteX174" fmla="*/ 445 w 1490380"/>
                    <a:gd name="connsiteY174" fmla="*/ 396781 h 1495138"/>
                    <a:gd name="connsiteX175" fmla="*/ 24894 w 1490380"/>
                    <a:gd name="connsiteY175" fmla="*/ 350952 h 1495138"/>
                    <a:gd name="connsiteX176" fmla="*/ 43332 w 1490380"/>
                    <a:gd name="connsiteY176" fmla="*/ 346932 h 1495138"/>
                    <a:gd name="connsiteX177" fmla="*/ 77801 w 1490380"/>
                    <a:gd name="connsiteY177" fmla="*/ 346932 h 1495138"/>
                    <a:gd name="connsiteX178" fmla="*/ 85818 w 1490380"/>
                    <a:gd name="connsiteY178" fmla="*/ 345726 h 1495138"/>
                    <a:gd name="connsiteX179" fmla="*/ 87421 w 1490380"/>
                    <a:gd name="connsiteY179" fmla="*/ 344118 h 1495138"/>
                    <a:gd name="connsiteX180" fmla="*/ 88223 w 1490380"/>
                    <a:gd name="connsiteY180" fmla="*/ 340902 h 1495138"/>
                    <a:gd name="connsiteX181" fmla="*/ 88223 w 1490380"/>
                    <a:gd name="connsiteY181" fmla="*/ 328440 h 1495138"/>
                    <a:gd name="connsiteX182" fmla="*/ 88223 w 1490380"/>
                    <a:gd name="connsiteY182" fmla="*/ 105728 h 1495138"/>
                    <a:gd name="connsiteX183" fmla="*/ 87421 w 1490380"/>
                    <a:gd name="connsiteY183" fmla="*/ 89648 h 1495138"/>
                    <a:gd name="connsiteX184" fmla="*/ 85818 w 1490380"/>
                    <a:gd name="connsiteY184" fmla="*/ 88040 h 1495138"/>
                    <a:gd name="connsiteX185" fmla="*/ 81008 w 1490380"/>
                    <a:gd name="connsiteY185" fmla="*/ 86834 h 1495138"/>
                    <a:gd name="connsiteX186" fmla="*/ 58562 w 1490380"/>
                    <a:gd name="connsiteY186" fmla="*/ 87236 h 1495138"/>
                    <a:gd name="connsiteX187" fmla="*/ 48141 w 1490380"/>
                    <a:gd name="connsiteY187" fmla="*/ 87236 h 1495138"/>
                    <a:gd name="connsiteX188" fmla="*/ 8862 w 1490380"/>
                    <a:gd name="connsiteY188" fmla="*/ 45427 h 1495138"/>
                    <a:gd name="connsiteX189" fmla="*/ 49344 w 1490380"/>
                    <a:gd name="connsiteY189" fmla="*/ 2010 h 1495138"/>
                    <a:gd name="connsiteX190" fmla="*/ 55757 w 1490380"/>
                    <a:gd name="connsiteY190" fmla="*/ 2010 h 1495138"/>
                    <a:gd name="connsiteX191" fmla="*/ 123093 w 1490380"/>
                    <a:gd name="connsiteY19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990169 w 1490380"/>
                    <a:gd name="connsiteY55" fmla="*/ 539116 h 1495138"/>
                    <a:gd name="connsiteX56" fmla="*/ 1005400 w 1490380"/>
                    <a:gd name="connsiteY56" fmla="*/ 540322 h 1495138"/>
                    <a:gd name="connsiteX57" fmla="*/ 1041072 w 1490380"/>
                    <a:gd name="connsiteY57" fmla="*/ 578513 h 1495138"/>
                    <a:gd name="connsiteX58" fmla="*/ 1041072 w 1490380"/>
                    <a:gd name="connsiteY58" fmla="*/ 584543 h 1495138"/>
                    <a:gd name="connsiteX59" fmla="*/ 1041072 w 1490380"/>
                    <a:gd name="connsiteY59" fmla="*/ 731276 h 1495138"/>
                    <a:gd name="connsiteX60" fmla="*/ 1040671 w 1490380"/>
                    <a:gd name="connsiteY60" fmla="*/ 731276 h 1495138"/>
                    <a:gd name="connsiteX61" fmla="*/ 1040671 w 1490380"/>
                    <a:gd name="connsiteY61" fmla="*/ 865948 h 1495138"/>
                    <a:gd name="connsiteX62" fmla="*/ 1041072 w 1490380"/>
                    <a:gd name="connsiteY62" fmla="*/ 880018 h 1495138"/>
                    <a:gd name="connsiteX63" fmla="*/ 1046683 w 1490380"/>
                    <a:gd name="connsiteY63" fmla="*/ 886049 h 1495138"/>
                    <a:gd name="connsiteX64" fmla="*/ 1061914 w 1490380"/>
                    <a:gd name="connsiteY64" fmla="*/ 886049 h 1495138"/>
                    <a:gd name="connsiteX65" fmla="*/ 1083959 w 1490380"/>
                    <a:gd name="connsiteY65" fmla="*/ 886049 h 1495138"/>
                    <a:gd name="connsiteX66" fmla="*/ 1123238 w 1490380"/>
                    <a:gd name="connsiteY66" fmla="*/ 917003 h 1495138"/>
                    <a:gd name="connsiteX67" fmla="*/ 1089169 w 1490380"/>
                    <a:gd name="connsiteY67" fmla="*/ 971676 h 1495138"/>
                    <a:gd name="connsiteX68" fmla="*/ 1076343 w 1490380"/>
                    <a:gd name="connsiteY68" fmla="*/ 972480 h 1495138"/>
                    <a:gd name="connsiteX69" fmla="*/ 915217 w 1490380"/>
                    <a:gd name="connsiteY69" fmla="*/ 972480 h 1495138"/>
                    <a:gd name="connsiteX70" fmla="*/ 904395 w 1490380"/>
                    <a:gd name="connsiteY70" fmla="*/ 971676 h 1495138"/>
                    <a:gd name="connsiteX71" fmla="*/ 867520 w 1490380"/>
                    <a:gd name="connsiteY71" fmla="*/ 935897 h 1495138"/>
                    <a:gd name="connsiteX72" fmla="*/ 891970 w 1490380"/>
                    <a:gd name="connsiteY72" fmla="*/ 890069 h 1495138"/>
                    <a:gd name="connsiteX73" fmla="*/ 910407 w 1490380"/>
                    <a:gd name="connsiteY73" fmla="*/ 886049 h 1495138"/>
                    <a:gd name="connsiteX74" fmla="*/ 944877 w 1490380"/>
                    <a:gd name="connsiteY74" fmla="*/ 886049 h 1495138"/>
                    <a:gd name="connsiteX75" fmla="*/ 952893 w 1490380"/>
                    <a:gd name="connsiteY75" fmla="*/ 884843 h 1495138"/>
                    <a:gd name="connsiteX76" fmla="*/ 954496 w 1490380"/>
                    <a:gd name="connsiteY76" fmla="*/ 883234 h 1495138"/>
                    <a:gd name="connsiteX77" fmla="*/ 955298 w 1490380"/>
                    <a:gd name="connsiteY77" fmla="*/ 880018 h 1495138"/>
                    <a:gd name="connsiteX78" fmla="*/ 955298 w 1490380"/>
                    <a:gd name="connsiteY78" fmla="*/ 867556 h 1495138"/>
                    <a:gd name="connsiteX79" fmla="*/ 955298 w 1490380"/>
                    <a:gd name="connsiteY79" fmla="*/ 644844 h 1495138"/>
                    <a:gd name="connsiteX80" fmla="*/ 954496 w 1490380"/>
                    <a:gd name="connsiteY80" fmla="*/ 628764 h 1495138"/>
                    <a:gd name="connsiteX81" fmla="*/ 952893 w 1490380"/>
                    <a:gd name="connsiteY81" fmla="*/ 627156 h 1495138"/>
                    <a:gd name="connsiteX82" fmla="*/ 948083 w 1490380"/>
                    <a:gd name="connsiteY82" fmla="*/ 625950 h 1495138"/>
                    <a:gd name="connsiteX83" fmla="*/ 925638 w 1490380"/>
                    <a:gd name="connsiteY83" fmla="*/ 626352 h 1495138"/>
                    <a:gd name="connsiteX84" fmla="*/ 915217 w 1490380"/>
                    <a:gd name="connsiteY84" fmla="*/ 626352 h 1495138"/>
                    <a:gd name="connsiteX85" fmla="*/ 875937 w 1490380"/>
                    <a:gd name="connsiteY85" fmla="*/ 584543 h 1495138"/>
                    <a:gd name="connsiteX86" fmla="*/ 916419 w 1490380"/>
                    <a:gd name="connsiteY86" fmla="*/ 541126 h 1495138"/>
                    <a:gd name="connsiteX87" fmla="*/ 922832 w 1490380"/>
                    <a:gd name="connsiteY87" fmla="*/ 541126 h 1495138"/>
                    <a:gd name="connsiteX88" fmla="*/ 990169 w 1490380"/>
                    <a:gd name="connsiteY88" fmla="*/ 539116 h 1495138"/>
                    <a:gd name="connsiteX89" fmla="*/ 272255 w 1490380"/>
                    <a:gd name="connsiteY89" fmla="*/ 539116 h 1495138"/>
                    <a:gd name="connsiteX90" fmla="*/ 287486 w 1490380"/>
                    <a:gd name="connsiteY90" fmla="*/ 540322 h 1495138"/>
                    <a:gd name="connsiteX91" fmla="*/ 323158 w 1490380"/>
                    <a:gd name="connsiteY91" fmla="*/ 578513 h 1495138"/>
                    <a:gd name="connsiteX92" fmla="*/ 323158 w 1490380"/>
                    <a:gd name="connsiteY92" fmla="*/ 584543 h 1495138"/>
                    <a:gd name="connsiteX93" fmla="*/ 323158 w 1490380"/>
                    <a:gd name="connsiteY93" fmla="*/ 731276 h 1495138"/>
                    <a:gd name="connsiteX94" fmla="*/ 322757 w 1490380"/>
                    <a:gd name="connsiteY94" fmla="*/ 731276 h 1495138"/>
                    <a:gd name="connsiteX95" fmla="*/ 322757 w 1490380"/>
                    <a:gd name="connsiteY95" fmla="*/ 865948 h 1495138"/>
                    <a:gd name="connsiteX96" fmla="*/ 323158 w 1490380"/>
                    <a:gd name="connsiteY96" fmla="*/ 880018 h 1495138"/>
                    <a:gd name="connsiteX97" fmla="*/ 328769 w 1490380"/>
                    <a:gd name="connsiteY97" fmla="*/ 886049 h 1495138"/>
                    <a:gd name="connsiteX98" fmla="*/ 344000 w 1490380"/>
                    <a:gd name="connsiteY98" fmla="*/ 886049 h 1495138"/>
                    <a:gd name="connsiteX99" fmla="*/ 366045 w 1490380"/>
                    <a:gd name="connsiteY99" fmla="*/ 886049 h 1495138"/>
                    <a:gd name="connsiteX100" fmla="*/ 405325 w 1490380"/>
                    <a:gd name="connsiteY100" fmla="*/ 917003 h 1495138"/>
                    <a:gd name="connsiteX101" fmla="*/ 371255 w 1490380"/>
                    <a:gd name="connsiteY101" fmla="*/ 971676 h 1495138"/>
                    <a:gd name="connsiteX102" fmla="*/ 358429 w 1490380"/>
                    <a:gd name="connsiteY102" fmla="*/ 972480 h 1495138"/>
                    <a:gd name="connsiteX103" fmla="*/ 197303 w 1490380"/>
                    <a:gd name="connsiteY103" fmla="*/ 972480 h 1495138"/>
                    <a:gd name="connsiteX104" fmla="*/ 186481 w 1490380"/>
                    <a:gd name="connsiteY104" fmla="*/ 971676 h 1495138"/>
                    <a:gd name="connsiteX105" fmla="*/ 149606 w 1490380"/>
                    <a:gd name="connsiteY105" fmla="*/ 935897 h 1495138"/>
                    <a:gd name="connsiteX106" fmla="*/ 174056 w 1490380"/>
                    <a:gd name="connsiteY106" fmla="*/ 890069 h 1495138"/>
                    <a:gd name="connsiteX107" fmla="*/ 192493 w 1490380"/>
                    <a:gd name="connsiteY107" fmla="*/ 886049 h 1495138"/>
                    <a:gd name="connsiteX108" fmla="*/ 226963 w 1490380"/>
                    <a:gd name="connsiteY108" fmla="*/ 886049 h 1495138"/>
                    <a:gd name="connsiteX109" fmla="*/ 234979 w 1490380"/>
                    <a:gd name="connsiteY109" fmla="*/ 884843 h 1495138"/>
                    <a:gd name="connsiteX110" fmla="*/ 236582 w 1490380"/>
                    <a:gd name="connsiteY110" fmla="*/ 883234 h 1495138"/>
                    <a:gd name="connsiteX111" fmla="*/ 237384 w 1490380"/>
                    <a:gd name="connsiteY111" fmla="*/ 880018 h 1495138"/>
                    <a:gd name="connsiteX112" fmla="*/ 237384 w 1490380"/>
                    <a:gd name="connsiteY112" fmla="*/ 867556 h 1495138"/>
                    <a:gd name="connsiteX113" fmla="*/ 237384 w 1490380"/>
                    <a:gd name="connsiteY113" fmla="*/ 644844 h 1495138"/>
                    <a:gd name="connsiteX114" fmla="*/ 236582 w 1490380"/>
                    <a:gd name="connsiteY114" fmla="*/ 628764 h 1495138"/>
                    <a:gd name="connsiteX115" fmla="*/ 234979 w 1490380"/>
                    <a:gd name="connsiteY115" fmla="*/ 627156 h 1495138"/>
                    <a:gd name="connsiteX116" fmla="*/ 230169 w 1490380"/>
                    <a:gd name="connsiteY116" fmla="*/ 625950 h 1495138"/>
                    <a:gd name="connsiteX117" fmla="*/ 207724 w 1490380"/>
                    <a:gd name="connsiteY117" fmla="*/ 626352 h 1495138"/>
                    <a:gd name="connsiteX118" fmla="*/ 197303 w 1490380"/>
                    <a:gd name="connsiteY118" fmla="*/ 626352 h 1495138"/>
                    <a:gd name="connsiteX119" fmla="*/ 158023 w 1490380"/>
                    <a:gd name="connsiteY119" fmla="*/ 584543 h 1495138"/>
                    <a:gd name="connsiteX120" fmla="*/ 198505 w 1490380"/>
                    <a:gd name="connsiteY120" fmla="*/ 541126 h 1495138"/>
                    <a:gd name="connsiteX121" fmla="*/ 204918 w 1490380"/>
                    <a:gd name="connsiteY121" fmla="*/ 541126 h 1495138"/>
                    <a:gd name="connsiteX122" fmla="*/ 272255 w 1490380"/>
                    <a:gd name="connsiteY122" fmla="*/ 539116 h 1495138"/>
                    <a:gd name="connsiteX123" fmla="*/ 477504 w 1490380"/>
                    <a:gd name="connsiteY123" fmla="*/ 0 h 1495138"/>
                    <a:gd name="connsiteX124" fmla="*/ 492735 w 1490380"/>
                    <a:gd name="connsiteY124" fmla="*/ 1206 h 1495138"/>
                    <a:gd name="connsiteX125" fmla="*/ 528407 w 1490380"/>
                    <a:gd name="connsiteY125" fmla="*/ 39397 h 1495138"/>
                    <a:gd name="connsiteX126" fmla="*/ 528407 w 1490380"/>
                    <a:gd name="connsiteY126" fmla="*/ 45427 h 1495138"/>
                    <a:gd name="connsiteX127" fmla="*/ 528407 w 1490380"/>
                    <a:gd name="connsiteY127" fmla="*/ 192159 h 1495138"/>
                    <a:gd name="connsiteX128" fmla="*/ 528006 w 1490380"/>
                    <a:gd name="connsiteY128" fmla="*/ 192159 h 1495138"/>
                    <a:gd name="connsiteX129" fmla="*/ 528006 w 1490380"/>
                    <a:gd name="connsiteY129" fmla="*/ 326832 h 1495138"/>
                    <a:gd name="connsiteX130" fmla="*/ 528407 w 1490380"/>
                    <a:gd name="connsiteY130" fmla="*/ 340902 h 1495138"/>
                    <a:gd name="connsiteX131" fmla="*/ 534018 w 1490380"/>
                    <a:gd name="connsiteY131" fmla="*/ 346932 h 1495138"/>
                    <a:gd name="connsiteX132" fmla="*/ 549249 w 1490380"/>
                    <a:gd name="connsiteY132" fmla="*/ 346932 h 1495138"/>
                    <a:gd name="connsiteX133" fmla="*/ 571294 w 1490380"/>
                    <a:gd name="connsiteY133" fmla="*/ 346932 h 1495138"/>
                    <a:gd name="connsiteX134" fmla="*/ 610574 w 1490380"/>
                    <a:gd name="connsiteY134" fmla="*/ 377887 h 1495138"/>
                    <a:gd name="connsiteX135" fmla="*/ 576504 w 1490380"/>
                    <a:gd name="connsiteY135" fmla="*/ 432560 h 1495138"/>
                    <a:gd name="connsiteX136" fmla="*/ 563678 w 1490380"/>
                    <a:gd name="connsiteY136" fmla="*/ 433364 h 1495138"/>
                    <a:gd name="connsiteX137" fmla="*/ 402552 w 1490380"/>
                    <a:gd name="connsiteY137" fmla="*/ 433364 h 1495138"/>
                    <a:gd name="connsiteX138" fmla="*/ 391730 w 1490380"/>
                    <a:gd name="connsiteY138" fmla="*/ 432560 h 1495138"/>
                    <a:gd name="connsiteX139" fmla="*/ 354855 w 1490380"/>
                    <a:gd name="connsiteY139" fmla="*/ 396781 h 1495138"/>
                    <a:gd name="connsiteX140" fmla="*/ 379305 w 1490380"/>
                    <a:gd name="connsiteY140" fmla="*/ 350952 h 1495138"/>
                    <a:gd name="connsiteX141" fmla="*/ 397742 w 1490380"/>
                    <a:gd name="connsiteY141" fmla="*/ 346932 h 1495138"/>
                    <a:gd name="connsiteX142" fmla="*/ 432212 w 1490380"/>
                    <a:gd name="connsiteY142" fmla="*/ 346932 h 1495138"/>
                    <a:gd name="connsiteX143" fmla="*/ 440228 w 1490380"/>
                    <a:gd name="connsiteY143" fmla="*/ 345726 h 1495138"/>
                    <a:gd name="connsiteX144" fmla="*/ 441831 w 1490380"/>
                    <a:gd name="connsiteY144" fmla="*/ 344118 h 1495138"/>
                    <a:gd name="connsiteX145" fmla="*/ 442633 w 1490380"/>
                    <a:gd name="connsiteY145" fmla="*/ 340902 h 1495138"/>
                    <a:gd name="connsiteX146" fmla="*/ 442633 w 1490380"/>
                    <a:gd name="connsiteY146" fmla="*/ 328440 h 1495138"/>
                    <a:gd name="connsiteX147" fmla="*/ 442633 w 1490380"/>
                    <a:gd name="connsiteY147" fmla="*/ 105728 h 1495138"/>
                    <a:gd name="connsiteX148" fmla="*/ 441831 w 1490380"/>
                    <a:gd name="connsiteY148" fmla="*/ 89648 h 1495138"/>
                    <a:gd name="connsiteX149" fmla="*/ 440228 w 1490380"/>
                    <a:gd name="connsiteY149" fmla="*/ 88040 h 1495138"/>
                    <a:gd name="connsiteX150" fmla="*/ 435418 w 1490380"/>
                    <a:gd name="connsiteY150" fmla="*/ 86834 h 1495138"/>
                    <a:gd name="connsiteX151" fmla="*/ 412973 w 1490380"/>
                    <a:gd name="connsiteY151" fmla="*/ 87236 h 1495138"/>
                    <a:gd name="connsiteX152" fmla="*/ 402552 w 1490380"/>
                    <a:gd name="connsiteY152" fmla="*/ 87236 h 1495138"/>
                    <a:gd name="connsiteX153" fmla="*/ 363272 w 1490380"/>
                    <a:gd name="connsiteY153" fmla="*/ 45427 h 1495138"/>
                    <a:gd name="connsiteX154" fmla="*/ 403754 w 1490380"/>
                    <a:gd name="connsiteY154" fmla="*/ 2010 h 1495138"/>
                    <a:gd name="connsiteX155" fmla="*/ 410167 w 1490380"/>
                    <a:gd name="connsiteY155" fmla="*/ 2010 h 1495138"/>
                    <a:gd name="connsiteX156" fmla="*/ 477504 w 1490380"/>
                    <a:gd name="connsiteY156" fmla="*/ 0 h 1495138"/>
                    <a:gd name="connsiteX157" fmla="*/ 123093 w 1490380"/>
                    <a:gd name="connsiteY157" fmla="*/ 0 h 1495138"/>
                    <a:gd name="connsiteX158" fmla="*/ 138324 w 1490380"/>
                    <a:gd name="connsiteY158" fmla="*/ 1206 h 1495138"/>
                    <a:gd name="connsiteX159" fmla="*/ 173997 w 1490380"/>
                    <a:gd name="connsiteY159" fmla="*/ 39397 h 1495138"/>
                    <a:gd name="connsiteX160" fmla="*/ 173997 w 1490380"/>
                    <a:gd name="connsiteY160" fmla="*/ 45427 h 1495138"/>
                    <a:gd name="connsiteX161" fmla="*/ 173997 w 1490380"/>
                    <a:gd name="connsiteY161" fmla="*/ 192159 h 1495138"/>
                    <a:gd name="connsiteX162" fmla="*/ 173596 w 1490380"/>
                    <a:gd name="connsiteY162" fmla="*/ 192159 h 1495138"/>
                    <a:gd name="connsiteX163" fmla="*/ 173596 w 1490380"/>
                    <a:gd name="connsiteY163" fmla="*/ 326832 h 1495138"/>
                    <a:gd name="connsiteX164" fmla="*/ 173997 w 1490380"/>
                    <a:gd name="connsiteY164" fmla="*/ 340902 h 1495138"/>
                    <a:gd name="connsiteX165" fmla="*/ 179608 w 1490380"/>
                    <a:gd name="connsiteY165" fmla="*/ 346932 h 1495138"/>
                    <a:gd name="connsiteX166" fmla="*/ 194839 w 1490380"/>
                    <a:gd name="connsiteY166" fmla="*/ 346932 h 1495138"/>
                    <a:gd name="connsiteX167" fmla="*/ 216884 w 1490380"/>
                    <a:gd name="connsiteY167" fmla="*/ 346932 h 1495138"/>
                    <a:gd name="connsiteX168" fmla="*/ 256164 w 1490380"/>
                    <a:gd name="connsiteY168" fmla="*/ 377887 h 1495138"/>
                    <a:gd name="connsiteX169" fmla="*/ 222094 w 1490380"/>
                    <a:gd name="connsiteY169" fmla="*/ 432560 h 1495138"/>
                    <a:gd name="connsiteX170" fmla="*/ 209268 w 1490380"/>
                    <a:gd name="connsiteY170" fmla="*/ 433364 h 1495138"/>
                    <a:gd name="connsiteX171" fmla="*/ 48141 w 1490380"/>
                    <a:gd name="connsiteY171" fmla="*/ 433364 h 1495138"/>
                    <a:gd name="connsiteX172" fmla="*/ 37319 w 1490380"/>
                    <a:gd name="connsiteY172" fmla="*/ 432560 h 1495138"/>
                    <a:gd name="connsiteX173" fmla="*/ 445 w 1490380"/>
                    <a:gd name="connsiteY173" fmla="*/ 396781 h 1495138"/>
                    <a:gd name="connsiteX174" fmla="*/ 24894 w 1490380"/>
                    <a:gd name="connsiteY174" fmla="*/ 350952 h 1495138"/>
                    <a:gd name="connsiteX175" fmla="*/ 43332 w 1490380"/>
                    <a:gd name="connsiteY175" fmla="*/ 346932 h 1495138"/>
                    <a:gd name="connsiteX176" fmla="*/ 77801 w 1490380"/>
                    <a:gd name="connsiteY176" fmla="*/ 346932 h 1495138"/>
                    <a:gd name="connsiteX177" fmla="*/ 85818 w 1490380"/>
                    <a:gd name="connsiteY177" fmla="*/ 345726 h 1495138"/>
                    <a:gd name="connsiteX178" fmla="*/ 87421 w 1490380"/>
                    <a:gd name="connsiteY178" fmla="*/ 344118 h 1495138"/>
                    <a:gd name="connsiteX179" fmla="*/ 88223 w 1490380"/>
                    <a:gd name="connsiteY179" fmla="*/ 340902 h 1495138"/>
                    <a:gd name="connsiteX180" fmla="*/ 88223 w 1490380"/>
                    <a:gd name="connsiteY180" fmla="*/ 328440 h 1495138"/>
                    <a:gd name="connsiteX181" fmla="*/ 88223 w 1490380"/>
                    <a:gd name="connsiteY181" fmla="*/ 105728 h 1495138"/>
                    <a:gd name="connsiteX182" fmla="*/ 87421 w 1490380"/>
                    <a:gd name="connsiteY182" fmla="*/ 89648 h 1495138"/>
                    <a:gd name="connsiteX183" fmla="*/ 85818 w 1490380"/>
                    <a:gd name="connsiteY183" fmla="*/ 88040 h 1495138"/>
                    <a:gd name="connsiteX184" fmla="*/ 81008 w 1490380"/>
                    <a:gd name="connsiteY184" fmla="*/ 86834 h 1495138"/>
                    <a:gd name="connsiteX185" fmla="*/ 58562 w 1490380"/>
                    <a:gd name="connsiteY185" fmla="*/ 87236 h 1495138"/>
                    <a:gd name="connsiteX186" fmla="*/ 48141 w 1490380"/>
                    <a:gd name="connsiteY186" fmla="*/ 87236 h 1495138"/>
                    <a:gd name="connsiteX187" fmla="*/ 8862 w 1490380"/>
                    <a:gd name="connsiteY187" fmla="*/ 45427 h 1495138"/>
                    <a:gd name="connsiteX188" fmla="*/ 49344 w 1490380"/>
                    <a:gd name="connsiteY188" fmla="*/ 2010 h 1495138"/>
                    <a:gd name="connsiteX189" fmla="*/ 55757 w 1490380"/>
                    <a:gd name="connsiteY189" fmla="*/ 2010 h 1495138"/>
                    <a:gd name="connsiteX190" fmla="*/ 123093 w 1490380"/>
                    <a:gd name="connsiteY19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865948 h 1495138"/>
                    <a:gd name="connsiteX37" fmla="*/ 1406194 w 1490380"/>
                    <a:gd name="connsiteY37" fmla="*/ 880018 h 1495138"/>
                    <a:gd name="connsiteX38" fmla="*/ 1411805 w 1490380"/>
                    <a:gd name="connsiteY38" fmla="*/ 886049 h 1495138"/>
                    <a:gd name="connsiteX39" fmla="*/ 1427036 w 1490380"/>
                    <a:gd name="connsiteY39" fmla="*/ 886049 h 1495138"/>
                    <a:gd name="connsiteX40" fmla="*/ 1449081 w 1490380"/>
                    <a:gd name="connsiteY40" fmla="*/ 886049 h 1495138"/>
                    <a:gd name="connsiteX41" fmla="*/ 1488360 w 1490380"/>
                    <a:gd name="connsiteY41" fmla="*/ 917003 h 1495138"/>
                    <a:gd name="connsiteX42" fmla="*/ 1454291 w 1490380"/>
                    <a:gd name="connsiteY42" fmla="*/ 971676 h 1495138"/>
                    <a:gd name="connsiteX43" fmla="*/ 1441465 w 1490380"/>
                    <a:gd name="connsiteY43" fmla="*/ 972480 h 1495138"/>
                    <a:gd name="connsiteX44" fmla="*/ 1280339 w 1490380"/>
                    <a:gd name="connsiteY44" fmla="*/ 972480 h 1495138"/>
                    <a:gd name="connsiteX45" fmla="*/ 1269517 w 1490380"/>
                    <a:gd name="connsiteY45" fmla="*/ 971676 h 1495138"/>
                    <a:gd name="connsiteX46" fmla="*/ 1232642 w 1490380"/>
                    <a:gd name="connsiteY46" fmla="*/ 935897 h 1495138"/>
                    <a:gd name="connsiteX47" fmla="*/ 1257091 w 1490380"/>
                    <a:gd name="connsiteY47" fmla="*/ 890069 h 1495138"/>
                    <a:gd name="connsiteX48" fmla="*/ 1275529 w 1490380"/>
                    <a:gd name="connsiteY48" fmla="*/ 886049 h 1495138"/>
                    <a:gd name="connsiteX49" fmla="*/ 1309999 w 1490380"/>
                    <a:gd name="connsiteY49" fmla="*/ 886049 h 1495138"/>
                    <a:gd name="connsiteX50" fmla="*/ 1318015 w 1490380"/>
                    <a:gd name="connsiteY50" fmla="*/ 884843 h 1495138"/>
                    <a:gd name="connsiteX51" fmla="*/ 1319618 w 1490380"/>
                    <a:gd name="connsiteY51" fmla="*/ 883234 h 1495138"/>
                    <a:gd name="connsiteX52" fmla="*/ 1320420 w 1490380"/>
                    <a:gd name="connsiteY52" fmla="*/ 880018 h 1495138"/>
                    <a:gd name="connsiteX53" fmla="*/ 1320420 w 1490380"/>
                    <a:gd name="connsiteY53" fmla="*/ 867556 h 1495138"/>
                    <a:gd name="connsiteX54" fmla="*/ 990169 w 1490380"/>
                    <a:gd name="connsiteY54" fmla="*/ 539116 h 1495138"/>
                    <a:gd name="connsiteX55" fmla="*/ 1005400 w 1490380"/>
                    <a:gd name="connsiteY55" fmla="*/ 540322 h 1495138"/>
                    <a:gd name="connsiteX56" fmla="*/ 1041072 w 1490380"/>
                    <a:gd name="connsiteY56" fmla="*/ 578513 h 1495138"/>
                    <a:gd name="connsiteX57" fmla="*/ 1041072 w 1490380"/>
                    <a:gd name="connsiteY57" fmla="*/ 584543 h 1495138"/>
                    <a:gd name="connsiteX58" fmla="*/ 1041072 w 1490380"/>
                    <a:gd name="connsiteY58" fmla="*/ 731276 h 1495138"/>
                    <a:gd name="connsiteX59" fmla="*/ 1040671 w 1490380"/>
                    <a:gd name="connsiteY59" fmla="*/ 731276 h 1495138"/>
                    <a:gd name="connsiteX60" fmla="*/ 1040671 w 1490380"/>
                    <a:gd name="connsiteY60" fmla="*/ 865948 h 1495138"/>
                    <a:gd name="connsiteX61" fmla="*/ 1041072 w 1490380"/>
                    <a:gd name="connsiteY61" fmla="*/ 880018 h 1495138"/>
                    <a:gd name="connsiteX62" fmla="*/ 1046683 w 1490380"/>
                    <a:gd name="connsiteY62" fmla="*/ 886049 h 1495138"/>
                    <a:gd name="connsiteX63" fmla="*/ 1061914 w 1490380"/>
                    <a:gd name="connsiteY63" fmla="*/ 886049 h 1495138"/>
                    <a:gd name="connsiteX64" fmla="*/ 1083959 w 1490380"/>
                    <a:gd name="connsiteY64" fmla="*/ 886049 h 1495138"/>
                    <a:gd name="connsiteX65" fmla="*/ 1123238 w 1490380"/>
                    <a:gd name="connsiteY65" fmla="*/ 917003 h 1495138"/>
                    <a:gd name="connsiteX66" fmla="*/ 1089169 w 1490380"/>
                    <a:gd name="connsiteY66" fmla="*/ 971676 h 1495138"/>
                    <a:gd name="connsiteX67" fmla="*/ 1076343 w 1490380"/>
                    <a:gd name="connsiteY67" fmla="*/ 972480 h 1495138"/>
                    <a:gd name="connsiteX68" fmla="*/ 915217 w 1490380"/>
                    <a:gd name="connsiteY68" fmla="*/ 972480 h 1495138"/>
                    <a:gd name="connsiteX69" fmla="*/ 904395 w 1490380"/>
                    <a:gd name="connsiteY69" fmla="*/ 971676 h 1495138"/>
                    <a:gd name="connsiteX70" fmla="*/ 867520 w 1490380"/>
                    <a:gd name="connsiteY70" fmla="*/ 935897 h 1495138"/>
                    <a:gd name="connsiteX71" fmla="*/ 891970 w 1490380"/>
                    <a:gd name="connsiteY71" fmla="*/ 890069 h 1495138"/>
                    <a:gd name="connsiteX72" fmla="*/ 910407 w 1490380"/>
                    <a:gd name="connsiteY72" fmla="*/ 886049 h 1495138"/>
                    <a:gd name="connsiteX73" fmla="*/ 944877 w 1490380"/>
                    <a:gd name="connsiteY73" fmla="*/ 886049 h 1495138"/>
                    <a:gd name="connsiteX74" fmla="*/ 952893 w 1490380"/>
                    <a:gd name="connsiteY74" fmla="*/ 884843 h 1495138"/>
                    <a:gd name="connsiteX75" fmla="*/ 954496 w 1490380"/>
                    <a:gd name="connsiteY75" fmla="*/ 883234 h 1495138"/>
                    <a:gd name="connsiteX76" fmla="*/ 955298 w 1490380"/>
                    <a:gd name="connsiteY76" fmla="*/ 880018 h 1495138"/>
                    <a:gd name="connsiteX77" fmla="*/ 955298 w 1490380"/>
                    <a:gd name="connsiteY77" fmla="*/ 867556 h 1495138"/>
                    <a:gd name="connsiteX78" fmla="*/ 955298 w 1490380"/>
                    <a:gd name="connsiteY78" fmla="*/ 644844 h 1495138"/>
                    <a:gd name="connsiteX79" fmla="*/ 954496 w 1490380"/>
                    <a:gd name="connsiteY79" fmla="*/ 628764 h 1495138"/>
                    <a:gd name="connsiteX80" fmla="*/ 952893 w 1490380"/>
                    <a:gd name="connsiteY80" fmla="*/ 627156 h 1495138"/>
                    <a:gd name="connsiteX81" fmla="*/ 948083 w 1490380"/>
                    <a:gd name="connsiteY81" fmla="*/ 625950 h 1495138"/>
                    <a:gd name="connsiteX82" fmla="*/ 925638 w 1490380"/>
                    <a:gd name="connsiteY82" fmla="*/ 626352 h 1495138"/>
                    <a:gd name="connsiteX83" fmla="*/ 915217 w 1490380"/>
                    <a:gd name="connsiteY83" fmla="*/ 626352 h 1495138"/>
                    <a:gd name="connsiteX84" fmla="*/ 875937 w 1490380"/>
                    <a:gd name="connsiteY84" fmla="*/ 584543 h 1495138"/>
                    <a:gd name="connsiteX85" fmla="*/ 916419 w 1490380"/>
                    <a:gd name="connsiteY85" fmla="*/ 541126 h 1495138"/>
                    <a:gd name="connsiteX86" fmla="*/ 922832 w 1490380"/>
                    <a:gd name="connsiteY86" fmla="*/ 541126 h 1495138"/>
                    <a:gd name="connsiteX87" fmla="*/ 990169 w 1490380"/>
                    <a:gd name="connsiteY87" fmla="*/ 539116 h 1495138"/>
                    <a:gd name="connsiteX88" fmla="*/ 272255 w 1490380"/>
                    <a:gd name="connsiteY88" fmla="*/ 539116 h 1495138"/>
                    <a:gd name="connsiteX89" fmla="*/ 287486 w 1490380"/>
                    <a:gd name="connsiteY89" fmla="*/ 540322 h 1495138"/>
                    <a:gd name="connsiteX90" fmla="*/ 323158 w 1490380"/>
                    <a:gd name="connsiteY90" fmla="*/ 578513 h 1495138"/>
                    <a:gd name="connsiteX91" fmla="*/ 323158 w 1490380"/>
                    <a:gd name="connsiteY91" fmla="*/ 584543 h 1495138"/>
                    <a:gd name="connsiteX92" fmla="*/ 323158 w 1490380"/>
                    <a:gd name="connsiteY92" fmla="*/ 731276 h 1495138"/>
                    <a:gd name="connsiteX93" fmla="*/ 322757 w 1490380"/>
                    <a:gd name="connsiteY93" fmla="*/ 731276 h 1495138"/>
                    <a:gd name="connsiteX94" fmla="*/ 322757 w 1490380"/>
                    <a:gd name="connsiteY94" fmla="*/ 865948 h 1495138"/>
                    <a:gd name="connsiteX95" fmla="*/ 323158 w 1490380"/>
                    <a:gd name="connsiteY95" fmla="*/ 880018 h 1495138"/>
                    <a:gd name="connsiteX96" fmla="*/ 328769 w 1490380"/>
                    <a:gd name="connsiteY96" fmla="*/ 886049 h 1495138"/>
                    <a:gd name="connsiteX97" fmla="*/ 344000 w 1490380"/>
                    <a:gd name="connsiteY97" fmla="*/ 886049 h 1495138"/>
                    <a:gd name="connsiteX98" fmla="*/ 366045 w 1490380"/>
                    <a:gd name="connsiteY98" fmla="*/ 886049 h 1495138"/>
                    <a:gd name="connsiteX99" fmla="*/ 405325 w 1490380"/>
                    <a:gd name="connsiteY99" fmla="*/ 917003 h 1495138"/>
                    <a:gd name="connsiteX100" fmla="*/ 371255 w 1490380"/>
                    <a:gd name="connsiteY100" fmla="*/ 971676 h 1495138"/>
                    <a:gd name="connsiteX101" fmla="*/ 358429 w 1490380"/>
                    <a:gd name="connsiteY101" fmla="*/ 972480 h 1495138"/>
                    <a:gd name="connsiteX102" fmla="*/ 197303 w 1490380"/>
                    <a:gd name="connsiteY102" fmla="*/ 972480 h 1495138"/>
                    <a:gd name="connsiteX103" fmla="*/ 186481 w 1490380"/>
                    <a:gd name="connsiteY103" fmla="*/ 971676 h 1495138"/>
                    <a:gd name="connsiteX104" fmla="*/ 149606 w 1490380"/>
                    <a:gd name="connsiteY104" fmla="*/ 935897 h 1495138"/>
                    <a:gd name="connsiteX105" fmla="*/ 174056 w 1490380"/>
                    <a:gd name="connsiteY105" fmla="*/ 890069 h 1495138"/>
                    <a:gd name="connsiteX106" fmla="*/ 192493 w 1490380"/>
                    <a:gd name="connsiteY106" fmla="*/ 886049 h 1495138"/>
                    <a:gd name="connsiteX107" fmla="*/ 226963 w 1490380"/>
                    <a:gd name="connsiteY107" fmla="*/ 886049 h 1495138"/>
                    <a:gd name="connsiteX108" fmla="*/ 234979 w 1490380"/>
                    <a:gd name="connsiteY108" fmla="*/ 884843 h 1495138"/>
                    <a:gd name="connsiteX109" fmla="*/ 236582 w 1490380"/>
                    <a:gd name="connsiteY109" fmla="*/ 883234 h 1495138"/>
                    <a:gd name="connsiteX110" fmla="*/ 237384 w 1490380"/>
                    <a:gd name="connsiteY110" fmla="*/ 880018 h 1495138"/>
                    <a:gd name="connsiteX111" fmla="*/ 237384 w 1490380"/>
                    <a:gd name="connsiteY111" fmla="*/ 867556 h 1495138"/>
                    <a:gd name="connsiteX112" fmla="*/ 237384 w 1490380"/>
                    <a:gd name="connsiteY112" fmla="*/ 644844 h 1495138"/>
                    <a:gd name="connsiteX113" fmla="*/ 236582 w 1490380"/>
                    <a:gd name="connsiteY113" fmla="*/ 628764 h 1495138"/>
                    <a:gd name="connsiteX114" fmla="*/ 234979 w 1490380"/>
                    <a:gd name="connsiteY114" fmla="*/ 627156 h 1495138"/>
                    <a:gd name="connsiteX115" fmla="*/ 230169 w 1490380"/>
                    <a:gd name="connsiteY115" fmla="*/ 625950 h 1495138"/>
                    <a:gd name="connsiteX116" fmla="*/ 207724 w 1490380"/>
                    <a:gd name="connsiteY116" fmla="*/ 626352 h 1495138"/>
                    <a:gd name="connsiteX117" fmla="*/ 197303 w 1490380"/>
                    <a:gd name="connsiteY117" fmla="*/ 626352 h 1495138"/>
                    <a:gd name="connsiteX118" fmla="*/ 158023 w 1490380"/>
                    <a:gd name="connsiteY118" fmla="*/ 584543 h 1495138"/>
                    <a:gd name="connsiteX119" fmla="*/ 198505 w 1490380"/>
                    <a:gd name="connsiteY119" fmla="*/ 541126 h 1495138"/>
                    <a:gd name="connsiteX120" fmla="*/ 204918 w 1490380"/>
                    <a:gd name="connsiteY120" fmla="*/ 541126 h 1495138"/>
                    <a:gd name="connsiteX121" fmla="*/ 272255 w 1490380"/>
                    <a:gd name="connsiteY121" fmla="*/ 539116 h 1495138"/>
                    <a:gd name="connsiteX122" fmla="*/ 477504 w 1490380"/>
                    <a:gd name="connsiteY122" fmla="*/ 0 h 1495138"/>
                    <a:gd name="connsiteX123" fmla="*/ 492735 w 1490380"/>
                    <a:gd name="connsiteY123" fmla="*/ 1206 h 1495138"/>
                    <a:gd name="connsiteX124" fmla="*/ 528407 w 1490380"/>
                    <a:gd name="connsiteY124" fmla="*/ 39397 h 1495138"/>
                    <a:gd name="connsiteX125" fmla="*/ 528407 w 1490380"/>
                    <a:gd name="connsiteY125" fmla="*/ 45427 h 1495138"/>
                    <a:gd name="connsiteX126" fmla="*/ 528407 w 1490380"/>
                    <a:gd name="connsiteY126" fmla="*/ 192159 h 1495138"/>
                    <a:gd name="connsiteX127" fmla="*/ 528006 w 1490380"/>
                    <a:gd name="connsiteY127" fmla="*/ 192159 h 1495138"/>
                    <a:gd name="connsiteX128" fmla="*/ 528006 w 1490380"/>
                    <a:gd name="connsiteY128" fmla="*/ 326832 h 1495138"/>
                    <a:gd name="connsiteX129" fmla="*/ 528407 w 1490380"/>
                    <a:gd name="connsiteY129" fmla="*/ 340902 h 1495138"/>
                    <a:gd name="connsiteX130" fmla="*/ 534018 w 1490380"/>
                    <a:gd name="connsiteY130" fmla="*/ 346932 h 1495138"/>
                    <a:gd name="connsiteX131" fmla="*/ 549249 w 1490380"/>
                    <a:gd name="connsiteY131" fmla="*/ 346932 h 1495138"/>
                    <a:gd name="connsiteX132" fmla="*/ 571294 w 1490380"/>
                    <a:gd name="connsiteY132" fmla="*/ 346932 h 1495138"/>
                    <a:gd name="connsiteX133" fmla="*/ 610574 w 1490380"/>
                    <a:gd name="connsiteY133" fmla="*/ 377887 h 1495138"/>
                    <a:gd name="connsiteX134" fmla="*/ 576504 w 1490380"/>
                    <a:gd name="connsiteY134" fmla="*/ 432560 h 1495138"/>
                    <a:gd name="connsiteX135" fmla="*/ 563678 w 1490380"/>
                    <a:gd name="connsiteY135" fmla="*/ 433364 h 1495138"/>
                    <a:gd name="connsiteX136" fmla="*/ 402552 w 1490380"/>
                    <a:gd name="connsiteY136" fmla="*/ 433364 h 1495138"/>
                    <a:gd name="connsiteX137" fmla="*/ 391730 w 1490380"/>
                    <a:gd name="connsiteY137" fmla="*/ 432560 h 1495138"/>
                    <a:gd name="connsiteX138" fmla="*/ 354855 w 1490380"/>
                    <a:gd name="connsiteY138" fmla="*/ 396781 h 1495138"/>
                    <a:gd name="connsiteX139" fmla="*/ 379305 w 1490380"/>
                    <a:gd name="connsiteY139" fmla="*/ 350952 h 1495138"/>
                    <a:gd name="connsiteX140" fmla="*/ 397742 w 1490380"/>
                    <a:gd name="connsiteY140" fmla="*/ 346932 h 1495138"/>
                    <a:gd name="connsiteX141" fmla="*/ 432212 w 1490380"/>
                    <a:gd name="connsiteY141" fmla="*/ 346932 h 1495138"/>
                    <a:gd name="connsiteX142" fmla="*/ 440228 w 1490380"/>
                    <a:gd name="connsiteY142" fmla="*/ 345726 h 1495138"/>
                    <a:gd name="connsiteX143" fmla="*/ 441831 w 1490380"/>
                    <a:gd name="connsiteY143" fmla="*/ 344118 h 1495138"/>
                    <a:gd name="connsiteX144" fmla="*/ 442633 w 1490380"/>
                    <a:gd name="connsiteY144" fmla="*/ 340902 h 1495138"/>
                    <a:gd name="connsiteX145" fmla="*/ 442633 w 1490380"/>
                    <a:gd name="connsiteY145" fmla="*/ 328440 h 1495138"/>
                    <a:gd name="connsiteX146" fmla="*/ 442633 w 1490380"/>
                    <a:gd name="connsiteY146" fmla="*/ 105728 h 1495138"/>
                    <a:gd name="connsiteX147" fmla="*/ 441831 w 1490380"/>
                    <a:gd name="connsiteY147" fmla="*/ 89648 h 1495138"/>
                    <a:gd name="connsiteX148" fmla="*/ 440228 w 1490380"/>
                    <a:gd name="connsiteY148" fmla="*/ 88040 h 1495138"/>
                    <a:gd name="connsiteX149" fmla="*/ 435418 w 1490380"/>
                    <a:gd name="connsiteY149" fmla="*/ 86834 h 1495138"/>
                    <a:gd name="connsiteX150" fmla="*/ 412973 w 1490380"/>
                    <a:gd name="connsiteY150" fmla="*/ 87236 h 1495138"/>
                    <a:gd name="connsiteX151" fmla="*/ 402552 w 1490380"/>
                    <a:gd name="connsiteY151" fmla="*/ 87236 h 1495138"/>
                    <a:gd name="connsiteX152" fmla="*/ 363272 w 1490380"/>
                    <a:gd name="connsiteY152" fmla="*/ 45427 h 1495138"/>
                    <a:gd name="connsiteX153" fmla="*/ 403754 w 1490380"/>
                    <a:gd name="connsiteY153" fmla="*/ 2010 h 1495138"/>
                    <a:gd name="connsiteX154" fmla="*/ 410167 w 1490380"/>
                    <a:gd name="connsiteY154" fmla="*/ 2010 h 1495138"/>
                    <a:gd name="connsiteX155" fmla="*/ 477504 w 1490380"/>
                    <a:gd name="connsiteY155" fmla="*/ 0 h 1495138"/>
                    <a:gd name="connsiteX156" fmla="*/ 123093 w 1490380"/>
                    <a:gd name="connsiteY156" fmla="*/ 0 h 1495138"/>
                    <a:gd name="connsiteX157" fmla="*/ 138324 w 1490380"/>
                    <a:gd name="connsiteY157" fmla="*/ 1206 h 1495138"/>
                    <a:gd name="connsiteX158" fmla="*/ 173997 w 1490380"/>
                    <a:gd name="connsiteY158" fmla="*/ 39397 h 1495138"/>
                    <a:gd name="connsiteX159" fmla="*/ 173997 w 1490380"/>
                    <a:gd name="connsiteY159" fmla="*/ 45427 h 1495138"/>
                    <a:gd name="connsiteX160" fmla="*/ 173997 w 1490380"/>
                    <a:gd name="connsiteY160" fmla="*/ 192159 h 1495138"/>
                    <a:gd name="connsiteX161" fmla="*/ 173596 w 1490380"/>
                    <a:gd name="connsiteY161" fmla="*/ 192159 h 1495138"/>
                    <a:gd name="connsiteX162" fmla="*/ 173596 w 1490380"/>
                    <a:gd name="connsiteY162" fmla="*/ 326832 h 1495138"/>
                    <a:gd name="connsiteX163" fmla="*/ 173997 w 1490380"/>
                    <a:gd name="connsiteY163" fmla="*/ 340902 h 1495138"/>
                    <a:gd name="connsiteX164" fmla="*/ 179608 w 1490380"/>
                    <a:gd name="connsiteY164" fmla="*/ 346932 h 1495138"/>
                    <a:gd name="connsiteX165" fmla="*/ 194839 w 1490380"/>
                    <a:gd name="connsiteY165" fmla="*/ 346932 h 1495138"/>
                    <a:gd name="connsiteX166" fmla="*/ 216884 w 1490380"/>
                    <a:gd name="connsiteY166" fmla="*/ 346932 h 1495138"/>
                    <a:gd name="connsiteX167" fmla="*/ 256164 w 1490380"/>
                    <a:gd name="connsiteY167" fmla="*/ 377887 h 1495138"/>
                    <a:gd name="connsiteX168" fmla="*/ 222094 w 1490380"/>
                    <a:gd name="connsiteY168" fmla="*/ 432560 h 1495138"/>
                    <a:gd name="connsiteX169" fmla="*/ 209268 w 1490380"/>
                    <a:gd name="connsiteY169" fmla="*/ 433364 h 1495138"/>
                    <a:gd name="connsiteX170" fmla="*/ 48141 w 1490380"/>
                    <a:gd name="connsiteY170" fmla="*/ 433364 h 1495138"/>
                    <a:gd name="connsiteX171" fmla="*/ 37319 w 1490380"/>
                    <a:gd name="connsiteY171" fmla="*/ 432560 h 1495138"/>
                    <a:gd name="connsiteX172" fmla="*/ 445 w 1490380"/>
                    <a:gd name="connsiteY172" fmla="*/ 396781 h 1495138"/>
                    <a:gd name="connsiteX173" fmla="*/ 24894 w 1490380"/>
                    <a:gd name="connsiteY173" fmla="*/ 350952 h 1495138"/>
                    <a:gd name="connsiteX174" fmla="*/ 43332 w 1490380"/>
                    <a:gd name="connsiteY174" fmla="*/ 346932 h 1495138"/>
                    <a:gd name="connsiteX175" fmla="*/ 77801 w 1490380"/>
                    <a:gd name="connsiteY175" fmla="*/ 346932 h 1495138"/>
                    <a:gd name="connsiteX176" fmla="*/ 85818 w 1490380"/>
                    <a:gd name="connsiteY176" fmla="*/ 345726 h 1495138"/>
                    <a:gd name="connsiteX177" fmla="*/ 87421 w 1490380"/>
                    <a:gd name="connsiteY177" fmla="*/ 344118 h 1495138"/>
                    <a:gd name="connsiteX178" fmla="*/ 88223 w 1490380"/>
                    <a:gd name="connsiteY178" fmla="*/ 340902 h 1495138"/>
                    <a:gd name="connsiteX179" fmla="*/ 88223 w 1490380"/>
                    <a:gd name="connsiteY179" fmla="*/ 328440 h 1495138"/>
                    <a:gd name="connsiteX180" fmla="*/ 88223 w 1490380"/>
                    <a:gd name="connsiteY180" fmla="*/ 105728 h 1495138"/>
                    <a:gd name="connsiteX181" fmla="*/ 87421 w 1490380"/>
                    <a:gd name="connsiteY181" fmla="*/ 89648 h 1495138"/>
                    <a:gd name="connsiteX182" fmla="*/ 85818 w 1490380"/>
                    <a:gd name="connsiteY182" fmla="*/ 88040 h 1495138"/>
                    <a:gd name="connsiteX183" fmla="*/ 81008 w 1490380"/>
                    <a:gd name="connsiteY183" fmla="*/ 86834 h 1495138"/>
                    <a:gd name="connsiteX184" fmla="*/ 58562 w 1490380"/>
                    <a:gd name="connsiteY184" fmla="*/ 87236 h 1495138"/>
                    <a:gd name="connsiteX185" fmla="*/ 48141 w 1490380"/>
                    <a:gd name="connsiteY185" fmla="*/ 87236 h 1495138"/>
                    <a:gd name="connsiteX186" fmla="*/ 8862 w 1490380"/>
                    <a:gd name="connsiteY186" fmla="*/ 45427 h 1495138"/>
                    <a:gd name="connsiteX187" fmla="*/ 49344 w 1490380"/>
                    <a:gd name="connsiteY187" fmla="*/ 2010 h 1495138"/>
                    <a:gd name="connsiteX188" fmla="*/ 55757 w 1490380"/>
                    <a:gd name="connsiteY188" fmla="*/ 2010 h 1495138"/>
                    <a:gd name="connsiteX189" fmla="*/ 123093 w 1490380"/>
                    <a:gd name="connsiteY18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1320420 w 1490380"/>
                    <a:gd name="connsiteY52" fmla="*/ 867556 h 1495138"/>
                    <a:gd name="connsiteX53" fmla="*/ 990169 w 1490380"/>
                    <a:gd name="connsiteY53" fmla="*/ 539116 h 1495138"/>
                    <a:gd name="connsiteX54" fmla="*/ 1005400 w 1490380"/>
                    <a:gd name="connsiteY54" fmla="*/ 540322 h 1495138"/>
                    <a:gd name="connsiteX55" fmla="*/ 1041072 w 1490380"/>
                    <a:gd name="connsiteY55" fmla="*/ 578513 h 1495138"/>
                    <a:gd name="connsiteX56" fmla="*/ 1041072 w 1490380"/>
                    <a:gd name="connsiteY56" fmla="*/ 584543 h 1495138"/>
                    <a:gd name="connsiteX57" fmla="*/ 1041072 w 1490380"/>
                    <a:gd name="connsiteY57" fmla="*/ 731276 h 1495138"/>
                    <a:gd name="connsiteX58" fmla="*/ 1040671 w 1490380"/>
                    <a:gd name="connsiteY58" fmla="*/ 731276 h 1495138"/>
                    <a:gd name="connsiteX59" fmla="*/ 1040671 w 1490380"/>
                    <a:gd name="connsiteY59" fmla="*/ 865948 h 1495138"/>
                    <a:gd name="connsiteX60" fmla="*/ 1041072 w 1490380"/>
                    <a:gd name="connsiteY60" fmla="*/ 880018 h 1495138"/>
                    <a:gd name="connsiteX61" fmla="*/ 1046683 w 1490380"/>
                    <a:gd name="connsiteY61" fmla="*/ 886049 h 1495138"/>
                    <a:gd name="connsiteX62" fmla="*/ 1061914 w 1490380"/>
                    <a:gd name="connsiteY62" fmla="*/ 886049 h 1495138"/>
                    <a:gd name="connsiteX63" fmla="*/ 1083959 w 1490380"/>
                    <a:gd name="connsiteY63" fmla="*/ 886049 h 1495138"/>
                    <a:gd name="connsiteX64" fmla="*/ 1123238 w 1490380"/>
                    <a:gd name="connsiteY64" fmla="*/ 917003 h 1495138"/>
                    <a:gd name="connsiteX65" fmla="*/ 1089169 w 1490380"/>
                    <a:gd name="connsiteY65" fmla="*/ 971676 h 1495138"/>
                    <a:gd name="connsiteX66" fmla="*/ 1076343 w 1490380"/>
                    <a:gd name="connsiteY66" fmla="*/ 972480 h 1495138"/>
                    <a:gd name="connsiteX67" fmla="*/ 915217 w 1490380"/>
                    <a:gd name="connsiteY67" fmla="*/ 972480 h 1495138"/>
                    <a:gd name="connsiteX68" fmla="*/ 904395 w 1490380"/>
                    <a:gd name="connsiteY68" fmla="*/ 971676 h 1495138"/>
                    <a:gd name="connsiteX69" fmla="*/ 867520 w 1490380"/>
                    <a:gd name="connsiteY69" fmla="*/ 935897 h 1495138"/>
                    <a:gd name="connsiteX70" fmla="*/ 891970 w 1490380"/>
                    <a:gd name="connsiteY70" fmla="*/ 890069 h 1495138"/>
                    <a:gd name="connsiteX71" fmla="*/ 910407 w 1490380"/>
                    <a:gd name="connsiteY71" fmla="*/ 886049 h 1495138"/>
                    <a:gd name="connsiteX72" fmla="*/ 944877 w 1490380"/>
                    <a:gd name="connsiteY72" fmla="*/ 886049 h 1495138"/>
                    <a:gd name="connsiteX73" fmla="*/ 952893 w 1490380"/>
                    <a:gd name="connsiteY73" fmla="*/ 884843 h 1495138"/>
                    <a:gd name="connsiteX74" fmla="*/ 954496 w 1490380"/>
                    <a:gd name="connsiteY74" fmla="*/ 883234 h 1495138"/>
                    <a:gd name="connsiteX75" fmla="*/ 955298 w 1490380"/>
                    <a:gd name="connsiteY75" fmla="*/ 880018 h 1495138"/>
                    <a:gd name="connsiteX76" fmla="*/ 955298 w 1490380"/>
                    <a:gd name="connsiteY76" fmla="*/ 867556 h 1495138"/>
                    <a:gd name="connsiteX77" fmla="*/ 955298 w 1490380"/>
                    <a:gd name="connsiteY77" fmla="*/ 644844 h 1495138"/>
                    <a:gd name="connsiteX78" fmla="*/ 954496 w 1490380"/>
                    <a:gd name="connsiteY78" fmla="*/ 628764 h 1495138"/>
                    <a:gd name="connsiteX79" fmla="*/ 952893 w 1490380"/>
                    <a:gd name="connsiteY79" fmla="*/ 627156 h 1495138"/>
                    <a:gd name="connsiteX80" fmla="*/ 948083 w 1490380"/>
                    <a:gd name="connsiteY80" fmla="*/ 625950 h 1495138"/>
                    <a:gd name="connsiteX81" fmla="*/ 925638 w 1490380"/>
                    <a:gd name="connsiteY81" fmla="*/ 626352 h 1495138"/>
                    <a:gd name="connsiteX82" fmla="*/ 915217 w 1490380"/>
                    <a:gd name="connsiteY82" fmla="*/ 626352 h 1495138"/>
                    <a:gd name="connsiteX83" fmla="*/ 875937 w 1490380"/>
                    <a:gd name="connsiteY83" fmla="*/ 584543 h 1495138"/>
                    <a:gd name="connsiteX84" fmla="*/ 916419 w 1490380"/>
                    <a:gd name="connsiteY84" fmla="*/ 541126 h 1495138"/>
                    <a:gd name="connsiteX85" fmla="*/ 922832 w 1490380"/>
                    <a:gd name="connsiteY85" fmla="*/ 541126 h 1495138"/>
                    <a:gd name="connsiteX86" fmla="*/ 990169 w 1490380"/>
                    <a:gd name="connsiteY86" fmla="*/ 539116 h 1495138"/>
                    <a:gd name="connsiteX87" fmla="*/ 272255 w 1490380"/>
                    <a:gd name="connsiteY87" fmla="*/ 539116 h 1495138"/>
                    <a:gd name="connsiteX88" fmla="*/ 287486 w 1490380"/>
                    <a:gd name="connsiteY88" fmla="*/ 540322 h 1495138"/>
                    <a:gd name="connsiteX89" fmla="*/ 323158 w 1490380"/>
                    <a:gd name="connsiteY89" fmla="*/ 578513 h 1495138"/>
                    <a:gd name="connsiteX90" fmla="*/ 323158 w 1490380"/>
                    <a:gd name="connsiteY90" fmla="*/ 584543 h 1495138"/>
                    <a:gd name="connsiteX91" fmla="*/ 323158 w 1490380"/>
                    <a:gd name="connsiteY91" fmla="*/ 731276 h 1495138"/>
                    <a:gd name="connsiteX92" fmla="*/ 322757 w 1490380"/>
                    <a:gd name="connsiteY92" fmla="*/ 731276 h 1495138"/>
                    <a:gd name="connsiteX93" fmla="*/ 322757 w 1490380"/>
                    <a:gd name="connsiteY93" fmla="*/ 865948 h 1495138"/>
                    <a:gd name="connsiteX94" fmla="*/ 323158 w 1490380"/>
                    <a:gd name="connsiteY94" fmla="*/ 880018 h 1495138"/>
                    <a:gd name="connsiteX95" fmla="*/ 328769 w 1490380"/>
                    <a:gd name="connsiteY95" fmla="*/ 886049 h 1495138"/>
                    <a:gd name="connsiteX96" fmla="*/ 344000 w 1490380"/>
                    <a:gd name="connsiteY96" fmla="*/ 886049 h 1495138"/>
                    <a:gd name="connsiteX97" fmla="*/ 366045 w 1490380"/>
                    <a:gd name="connsiteY97" fmla="*/ 886049 h 1495138"/>
                    <a:gd name="connsiteX98" fmla="*/ 405325 w 1490380"/>
                    <a:gd name="connsiteY98" fmla="*/ 917003 h 1495138"/>
                    <a:gd name="connsiteX99" fmla="*/ 371255 w 1490380"/>
                    <a:gd name="connsiteY99" fmla="*/ 971676 h 1495138"/>
                    <a:gd name="connsiteX100" fmla="*/ 358429 w 1490380"/>
                    <a:gd name="connsiteY100" fmla="*/ 972480 h 1495138"/>
                    <a:gd name="connsiteX101" fmla="*/ 197303 w 1490380"/>
                    <a:gd name="connsiteY101" fmla="*/ 972480 h 1495138"/>
                    <a:gd name="connsiteX102" fmla="*/ 186481 w 1490380"/>
                    <a:gd name="connsiteY102" fmla="*/ 971676 h 1495138"/>
                    <a:gd name="connsiteX103" fmla="*/ 149606 w 1490380"/>
                    <a:gd name="connsiteY103" fmla="*/ 935897 h 1495138"/>
                    <a:gd name="connsiteX104" fmla="*/ 174056 w 1490380"/>
                    <a:gd name="connsiteY104" fmla="*/ 890069 h 1495138"/>
                    <a:gd name="connsiteX105" fmla="*/ 192493 w 1490380"/>
                    <a:gd name="connsiteY105" fmla="*/ 886049 h 1495138"/>
                    <a:gd name="connsiteX106" fmla="*/ 226963 w 1490380"/>
                    <a:gd name="connsiteY106" fmla="*/ 886049 h 1495138"/>
                    <a:gd name="connsiteX107" fmla="*/ 234979 w 1490380"/>
                    <a:gd name="connsiteY107" fmla="*/ 884843 h 1495138"/>
                    <a:gd name="connsiteX108" fmla="*/ 236582 w 1490380"/>
                    <a:gd name="connsiteY108" fmla="*/ 883234 h 1495138"/>
                    <a:gd name="connsiteX109" fmla="*/ 237384 w 1490380"/>
                    <a:gd name="connsiteY109" fmla="*/ 880018 h 1495138"/>
                    <a:gd name="connsiteX110" fmla="*/ 237384 w 1490380"/>
                    <a:gd name="connsiteY110" fmla="*/ 867556 h 1495138"/>
                    <a:gd name="connsiteX111" fmla="*/ 237384 w 1490380"/>
                    <a:gd name="connsiteY111" fmla="*/ 644844 h 1495138"/>
                    <a:gd name="connsiteX112" fmla="*/ 236582 w 1490380"/>
                    <a:gd name="connsiteY112" fmla="*/ 628764 h 1495138"/>
                    <a:gd name="connsiteX113" fmla="*/ 234979 w 1490380"/>
                    <a:gd name="connsiteY113" fmla="*/ 627156 h 1495138"/>
                    <a:gd name="connsiteX114" fmla="*/ 230169 w 1490380"/>
                    <a:gd name="connsiteY114" fmla="*/ 625950 h 1495138"/>
                    <a:gd name="connsiteX115" fmla="*/ 207724 w 1490380"/>
                    <a:gd name="connsiteY115" fmla="*/ 626352 h 1495138"/>
                    <a:gd name="connsiteX116" fmla="*/ 197303 w 1490380"/>
                    <a:gd name="connsiteY116" fmla="*/ 626352 h 1495138"/>
                    <a:gd name="connsiteX117" fmla="*/ 158023 w 1490380"/>
                    <a:gd name="connsiteY117" fmla="*/ 584543 h 1495138"/>
                    <a:gd name="connsiteX118" fmla="*/ 198505 w 1490380"/>
                    <a:gd name="connsiteY118" fmla="*/ 541126 h 1495138"/>
                    <a:gd name="connsiteX119" fmla="*/ 204918 w 1490380"/>
                    <a:gd name="connsiteY119" fmla="*/ 541126 h 1495138"/>
                    <a:gd name="connsiteX120" fmla="*/ 272255 w 1490380"/>
                    <a:gd name="connsiteY120" fmla="*/ 539116 h 1495138"/>
                    <a:gd name="connsiteX121" fmla="*/ 477504 w 1490380"/>
                    <a:gd name="connsiteY121" fmla="*/ 0 h 1495138"/>
                    <a:gd name="connsiteX122" fmla="*/ 492735 w 1490380"/>
                    <a:gd name="connsiteY122" fmla="*/ 1206 h 1495138"/>
                    <a:gd name="connsiteX123" fmla="*/ 528407 w 1490380"/>
                    <a:gd name="connsiteY123" fmla="*/ 39397 h 1495138"/>
                    <a:gd name="connsiteX124" fmla="*/ 528407 w 1490380"/>
                    <a:gd name="connsiteY124" fmla="*/ 45427 h 1495138"/>
                    <a:gd name="connsiteX125" fmla="*/ 528407 w 1490380"/>
                    <a:gd name="connsiteY125" fmla="*/ 192159 h 1495138"/>
                    <a:gd name="connsiteX126" fmla="*/ 528006 w 1490380"/>
                    <a:gd name="connsiteY126" fmla="*/ 192159 h 1495138"/>
                    <a:gd name="connsiteX127" fmla="*/ 528006 w 1490380"/>
                    <a:gd name="connsiteY127" fmla="*/ 326832 h 1495138"/>
                    <a:gd name="connsiteX128" fmla="*/ 528407 w 1490380"/>
                    <a:gd name="connsiteY128" fmla="*/ 340902 h 1495138"/>
                    <a:gd name="connsiteX129" fmla="*/ 534018 w 1490380"/>
                    <a:gd name="connsiteY129" fmla="*/ 346932 h 1495138"/>
                    <a:gd name="connsiteX130" fmla="*/ 549249 w 1490380"/>
                    <a:gd name="connsiteY130" fmla="*/ 346932 h 1495138"/>
                    <a:gd name="connsiteX131" fmla="*/ 571294 w 1490380"/>
                    <a:gd name="connsiteY131" fmla="*/ 346932 h 1495138"/>
                    <a:gd name="connsiteX132" fmla="*/ 610574 w 1490380"/>
                    <a:gd name="connsiteY132" fmla="*/ 377887 h 1495138"/>
                    <a:gd name="connsiteX133" fmla="*/ 576504 w 1490380"/>
                    <a:gd name="connsiteY133" fmla="*/ 432560 h 1495138"/>
                    <a:gd name="connsiteX134" fmla="*/ 563678 w 1490380"/>
                    <a:gd name="connsiteY134" fmla="*/ 433364 h 1495138"/>
                    <a:gd name="connsiteX135" fmla="*/ 402552 w 1490380"/>
                    <a:gd name="connsiteY135" fmla="*/ 433364 h 1495138"/>
                    <a:gd name="connsiteX136" fmla="*/ 391730 w 1490380"/>
                    <a:gd name="connsiteY136" fmla="*/ 432560 h 1495138"/>
                    <a:gd name="connsiteX137" fmla="*/ 354855 w 1490380"/>
                    <a:gd name="connsiteY137" fmla="*/ 396781 h 1495138"/>
                    <a:gd name="connsiteX138" fmla="*/ 379305 w 1490380"/>
                    <a:gd name="connsiteY138" fmla="*/ 350952 h 1495138"/>
                    <a:gd name="connsiteX139" fmla="*/ 397742 w 1490380"/>
                    <a:gd name="connsiteY139" fmla="*/ 346932 h 1495138"/>
                    <a:gd name="connsiteX140" fmla="*/ 432212 w 1490380"/>
                    <a:gd name="connsiteY140" fmla="*/ 346932 h 1495138"/>
                    <a:gd name="connsiteX141" fmla="*/ 440228 w 1490380"/>
                    <a:gd name="connsiteY141" fmla="*/ 345726 h 1495138"/>
                    <a:gd name="connsiteX142" fmla="*/ 441831 w 1490380"/>
                    <a:gd name="connsiteY142" fmla="*/ 344118 h 1495138"/>
                    <a:gd name="connsiteX143" fmla="*/ 442633 w 1490380"/>
                    <a:gd name="connsiteY143" fmla="*/ 340902 h 1495138"/>
                    <a:gd name="connsiteX144" fmla="*/ 442633 w 1490380"/>
                    <a:gd name="connsiteY144" fmla="*/ 328440 h 1495138"/>
                    <a:gd name="connsiteX145" fmla="*/ 442633 w 1490380"/>
                    <a:gd name="connsiteY145" fmla="*/ 105728 h 1495138"/>
                    <a:gd name="connsiteX146" fmla="*/ 441831 w 1490380"/>
                    <a:gd name="connsiteY146" fmla="*/ 89648 h 1495138"/>
                    <a:gd name="connsiteX147" fmla="*/ 440228 w 1490380"/>
                    <a:gd name="connsiteY147" fmla="*/ 88040 h 1495138"/>
                    <a:gd name="connsiteX148" fmla="*/ 435418 w 1490380"/>
                    <a:gd name="connsiteY148" fmla="*/ 86834 h 1495138"/>
                    <a:gd name="connsiteX149" fmla="*/ 412973 w 1490380"/>
                    <a:gd name="connsiteY149" fmla="*/ 87236 h 1495138"/>
                    <a:gd name="connsiteX150" fmla="*/ 402552 w 1490380"/>
                    <a:gd name="connsiteY150" fmla="*/ 87236 h 1495138"/>
                    <a:gd name="connsiteX151" fmla="*/ 363272 w 1490380"/>
                    <a:gd name="connsiteY151" fmla="*/ 45427 h 1495138"/>
                    <a:gd name="connsiteX152" fmla="*/ 403754 w 1490380"/>
                    <a:gd name="connsiteY152" fmla="*/ 2010 h 1495138"/>
                    <a:gd name="connsiteX153" fmla="*/ 410167 w 1490380"/>
                    <a:gd name="connsiteY153" fmla="*/ 2010 h 1495138"/>
                    <a:gd name="connsiteX154" fmla="*/ 477504 w 1490380"/>
                    <a:gd name="connsiteY154" fmla="*/ 0 h 1495138"/>
                    <a:gd name="connsiteX155" fmla="*/ 123093 w 1490380"/>
                    <a:gd name="connsiteY155" fmla="*/ 0 h 1495138"/>
                    <a:gd name="connsiteX156" fmla="*/ 138324 w 1490380"/>
                    <a:gd name="connsiteY156" fmla="*/ 1206 h 1495138"/>
                    <a:gd name="connsiteX157" fmla="*/ 173997 w 1490380"/>
                    <a:gd name="connsiteY157" fmla="*/ 39397 h 1495138"/>
                    <a:gd name="connsiteX158" fmla="*/ 173997 w 1490380"/>
                    <a:gd name="connsiteY158" fmla="*/ 45427 h 1495138"/>
                    <a:gd name="connsiteX159" fmla="*/ 173997 w 1490380"/>
                    <a:gd name="connsiteY159" fmla="*/ 192159 h 1495138"/>
                    <a:gd name="connsiteX160" fmla="*/ 173596 w 1490380"/>
                    <a:gd name="connsiteY160" fmla="*/ 192159 h 1495138"/>
                    <a:gd name="connsiteX161" fmla="*/ 173596 w 1490380"/>
                    <a:gd name="connsiteY161" fmla="*/ 326832 h 1495138"/>
                    <a:gd name="connsiteX162" fmla="*/ 173997 w 1490380"/>
                    <a:gd name="connsiteY162" fmla="*/ 340902 h 1495138"/>
                    <a:gd name="connsiteX163" fmla="*/ 179608 w 1490380"/>
                    <a:gd name="connsiteY163" fmla="*/ 346932 h 1495138"/>
                    <a:gd name="connsiteX164" fmla="*/ 194839 w 1490380"/>
                    <a:gd name="connsiteY164" fmla="*/ 346932 h 1495138"/>
                    <a:gd name="connsiteX165" fmla="*/ 216884 w 1490380"/>
                    <a:gd name="connsiteY165" fmla="*/ 346932 h 1495138"/>
                    <a:gd name="connsiteX166" fmla="*/ 256164 w 1490380"/>
                    <a:gd name="connsiteY166" fmla="*/ 377887 h 1495138"/>
                    <a:gd name="connsiteX167" fmla="*/ 222094 w 1490380"/>
                    <a:gd name="connsiteY167" fmla="*/ 432560 h 1495138"/>
                    <a:gd name="connsiteX168" fmla="*/ 209268 w 1490380"/>
                    <a:gd name="connsiteY168" fmla="*/ 433364 h 1495138"/>
                    <a:gd name="connsiteX169" fmla="*/ 48141 w 1490380"/>
                    <a:gd name="connsiteY169" fmla="*/ 433364 h 1495138"/>
                    <a:gd name="connsiteX170" fmla="*/ 37319 w 1490380"/>
                    <a:gd name="connsiteY170" fmla="*/ 432560 h 1495138"/>
                    <a:gd name="connsiteX171" fmla="*/ 445 w 1490380"/>
                    <a:gd name="connsiteY171" fmla="*/ 396781 h 1495138"/>
                    <a:gd name="connsiteX172" fmla="*/ 24894 w 1490380"/>
                    <a:gd name="connsiteY172" fmla="*/ 350952 h 1495138"/>
                    <a:gd name="connsiteX173" fmla="*/ 43332 w 1490380"/>
                    <a:gd name="connsiteY173" fmla="*/ 346932 h 1495138"/>
                    <a:gd name="connsiteX174" fmla="*/ 77801 w 1490380"/>
                    <a:gd name="connsiteY174" fmla="*/ 346932 h 1495138"/>
                    <a:gd name="connsiteX175" fmla="*/ 85818 w 1490380"/>
                    <a:gd name="connsiteY175" fmla="*/ 345726 h 1495138"/>
                    <a:gd name="connsiteX176" fmla="*/ 87421 w 1490380"/>
                    <a:gd name="connsiteY176" fmla="*/ 344118 h 1495138"/>
                    <a:gd name="connsiteX177" fmla="*/ 88223 w 1490380"/>
                    <a:gd name="connsiteY177" fmla="*/ 340902 h 1495138"/>
                    <a:gd name="connsiteX178" fmla="*/ 88223 w 1490380"/>
                    <a:gd name="connsiteY178" fmla="*/ 328440 h 1495138"/>
                    <a:gd name="connsiteX179" fmla="*/ 88223 w 1490380"/>
                    <a:gd name="connsiteY179" fmla="*/ 105728 h 1495138"/>
                    <a:gd name="connsiteX180" fmla="*/ 87421 w 1490380"/>
                    <a:gd name="connsiteY180" fmla="*/ 89648 h 1495138"/>
                    <a:gd name="connsiteX181" fmla="*/ 85818 w 1490380"/>
                    <a:gd name="connsiteY181" fmla="*/ 88040 h 1495138"/>
                    <a:gd name="connsiteX182" fmla="*/ 81008 w 1490380"/>
                    <a:gd name="connsiteY182" fmla="*/ 86834 h 1495138"/>
                    <a:gd name="connsiteX183" fmla="*/ 58562 w 1490380"/>
                    <a:gd name="connsiteY183" fmla="*/ 87236 h 1495138"/>
                    <a:gd name="connsiteX184" fmla="*/ 48141 w 1490380"/>
                    <a:gd name="connsiteY184" fmla="*/ 87236 h 1495138"/>
                    <a:gd name="connsiteX185" fmla="*/ 8862 w 1490380"/>
                    <a:gd name="connsiteY185" fmla="*/ 45427 h 1495138"/>
                    <a:gd name="connsiteX186" fmla="*/ 49344 w 1490380"/>
                    <a:gd name="connsiteY186" fmla="*/ 2010 h 1495138"/>
                    <a:gd name="connsiteX187" fmla="*/ 55757 w 1490380"/>
                    <a:gd name="connsiteY187" fmla="*/ 2010 h 1495138"/>
                    <a:gd name="connsiteX188" fmla="*/ 123093 w 1490380"/>
                    <a:gd name="connsiteY18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80018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990169 w 1490380"/>
                    <a:gd name="connsiteY52" fmla="*/ 539116 h 1495138"/>
                    <a:gd name="connsiteX53" fmla="*/ 1005400 w 1490380"/>
                    <a:gd name="connsiteY53" fmla="*/ 540322 h 1495138"/>
                    <a:gd name="connsiteX54" fmla="*/ 1041072 w 1490380"/>
                    <a:gd name="connsiteY54" fmla="*/ 578513 h 1495138"/>
                    <a:gd name="connsiteX55" fmla="*/ 1041072 w 1490380"/>
                    <a:gd name="connsiteY55" fmla="*/ 584543 h 1495138"/>
                    <a:gd name="connsiteX56" fmla="*/ 1041072 w 1490380"/>
                    <a:gd name="connsiteY56" fmla="*/ 731276 h 1495138"/>
                    <a:gd name="connsiteX57" fmla="*/ 1040671 w 1490380"/>
                    <a:gd name="connsiteY57" fmla="*/ 731276 h 1495138"/>
                    <a:gd name="connsiteX58" fmla="*/ 1040671 w 1490380"/>
                    <a:gd name="connsiteY58" fmla="*/ 865948 h 1495138"/>
                    <a:gd name="connsiteX59" fmla="*/ 1041072 w 1490380"/>
                    <a:gd name="connsiteY59" fmla="*/ 880018 h 1495138"/>
                    <a:gd name="connsiteX60" fmla="*/ 1046683 w 1490380"/>
                    <a:gd name="connsiteY60" fmla="*/ 886049 h 1495138"/>
                    <a:gd name="connsiteX61" fmla="*/ 1061914 w 1490380"/>
                    <a:gd name="connsiteY61" fmla="*/ 886049 h 1495138"/>
                    <a:gd name="connsiteX62" fmla="*/ 1083959 w 1490380"/>
                    <a:gd name="connsiteY62" fmla="*/ 886049 h 1495138"/>
                    <a:gd name="connsiteX63" fmla="*/ 1123238 w 1490380"/>
                    <a:gd name="connsiteY63" fmla="*/ 917003 h 1495138"/>
                    <a:gd name="connsiteX64" fmla="*/ 1089169 w 1490380"/>
                    <a:gd name="connsiteY64" fmla="*/ 971676 h 1495138"/>
                    <a:gd name="connsiteX65" fmla="*/ 1076343 w 1490380"/>
                    <a:gd name="connsiteY65" fmla="*/ 972480 h 1495138"/>
                    <a:gd name="connsiteX66" fmla="*/ 915217 w 1490380"/>
                    <a:gd name="connsiteY66" fmla="*/ 972480 h 1495138"/>
                    <a:gd name="connsiteX67" fmla="*/ 904395 w 1490380"/>
                    <a:gd name="connsiteY67" fmla="*/ 971676 h 1495138"/>
                    <a:gd name="connsiteX68" fmla="*/ 867520 w 1490380"/>
                    <a:gd name="connsiteY68" fmla="*/ 935897 h 1495138"/>
                    <a:gd name="connsiteX69" fmla="*/ 891970 w 1490380"/>
                    <a:gd name="connsiteY69" fmla="*/ 890069 h 1495138"/>
                    <a:gd name="connsiteX70" fmla="*/ 910407 w 1490380"/>
                    <a:gd name="connsiteY70" fmla="*/ 886049 h 1495138"/>
                    <a:gd name="connsiteX71" fmla="*/ 944877 w 1490380"/>
                    <a:gd name="connsiteY71" fmla="*/ 886049 h 1495138"/>
                    <a:gd name="connsiteX72" fmla="*/ 952893 w 1490380"/>
                    <a:gd name="connsiteY72" fmla="*/ 884843 h 1495138"/>
                    <a:gd name="connsiteX73" fmla="*/ 954496 w 1490380"/>
                    <a:gd name="connsiteY73" fmla="*/ 883234 h 1495138"/>
                    <a:gd name="connsiteX74" fmla="*/ 955298 w 1490380"/>
                    <a:gd name="connsiteY74" fmla="*/ 880018 h 1495138"/>
                    <a:gd name="connsiteX75" fmla="*/ 955298 w 1490380"/>
                    <a:gd name="connsiteY75" fmla="*/ 867556 h 1495138"/>
                    <a:gd name="connsiteX76" fmla="*/ 955298 w 1490380"/>
                    <a:gd name="connsiteY76" fmla="*/ 644844 h 1495138"/>
                    <a:gd name="connsiteX77" fmla="*/ 954496 w 1490380"/>
                    <a:gd name="connsiteY77" fmla="*/ 628764 h 1495138"/>
                    <a:gd name="connsiteX78" fmla="*/ 952893 w 1490380"/>
                    <a:gd name="connsiteY78" fmla="*/ 627156 h 1495138"/>
                    <a:gd name="connsiteX79" fmla="*/ 948083 w 1490380"/>
                    <a:gd name="connsiteY79" fmla="*/ 625950 h 1495138"/>
                    <a:gd name="connsiteX80" fmla="*/ 925638 w 1490380"/>
                    <a:gd name="connsiteY80" fmla="*/ 626352 h 1495138"/>
                    <a:gd name="connsiteX81" fmla="*/ 915217 w 1490380"/>
                    <a:gd name="connsiteY81" fmla="*/ 626352 h 1495138"/>
                    <a:gd name="connsiteX82" fmla="*/ 875937 w 1490380"/>
                    <a:gd name="connsiteY82" fmla="*/ 584543 h 1495138"/>
                    <a:gd name="connsiteX83" fmla="*/ 916419 w 1490380"/>
                    <a:gd name="connsiteY83" fmla="*/ 541126 h 1495138"/>
                    <a:gd name="connsiteX84" fmla="*/ 922832 w 1490380"/>
                    <a:gd name="connsiteY84" fmla="*/ 541126 h 1495138"/>
                    <a:gd name="connsiteX85" fmla="*/ 990169 w 1490380"/>
                    <a:gd name="connsiteY85" fmla="*/ 539116 h 1495138"/>
                    <a:gd name="connsiteX86" fmla="*/ 272255 w 1490380"/>
                    <a:gd name="connsiteY86" fmla="*/ 539116 h 1495138"/>
                    <a:gd name="connsiteX87" fmla="*/ 287486 w 1490380"/>
                    <a:gd name="connsiteY87" fmla="*/ 540322 h 1495138"/>
                    <a:gd name="connsiteX88" fmla="*/ 323158 w 1490380"/>
                    <a:gd name="connsiteY88" fmla="*/ 578513 h 1495138"/>
                    <a:gd name="connsiteX89" fmla="*/ 323158 w 1490380"/>
                    <a:gd name="connsiteY89" fmla="*/ 584543 h 1495138"/>
                    <a:gd name="connsiteX90" fmla="*/ 323158 w 1490380"/>
                    <a:gd name="connsiteY90" fmla="*/ 731276 h 1495138"/>
                    <a:gd name="connsiteX91" fmla="*/ 322757 w 1490380"/>
                    <a:gd name="connsiteY91" fmla="*/ 731276 h 1495138"/>
                    <a:gd name="connsiteX92" fmla="*/ 322757 w 1490380"/>
                    <a:gd name="connsiteY92" fmla="*/ 865948 h 1495138"/>
                    <a:gd name="connsiteX93" fmla="*/ 323158 w 1490380"/>
                    <a:gd name="connsiteY93" fmla="*/ 880018 h 1495138"/>
                    <a:gd name="connsiteX94" fmla="*/ 328769 w 1490380"/>
                    <a:gd name="connsiteY94" fmla="*/ 886049 h 1495138"/>
                    <a:gd name="connsiteX95" fmla="*/ 344000 w 1490380"/>
                    <a:gd name="connsiteY95" fmla="*/ 886049 h 1495138"/>
                    <a:gd name="connsiteX96" fmla="*/ 366045 w 1490380"/>
                    <a:gd name="connsiteY96" fmla="*/ 886049 h 1495138"/>
                    <a:gd name="connsiteX97" fmla="*/ 405325 w 1490380"/>
                    <a:gd name="connsiteY97" fmla="*/ 917003 h 1495138"/>
                    <a:gd name="connsiteX98" fmla="*/ 371255 w 1490380"/>
                    <a:gd name="connsiteY98" fmla="*/ 971676 h 1495138"/>
                    <a:gd name="connsiteX99" fmla="*/ 358429 w 1490380"/>
                    <a:gd name="connsiteY99" fmla="*/ 972480 h 1495138"/>
                    <a:gd name="connsiteX100" fmla="*/ 197303 w 1490380"/>
                    <a:gd name="connsiteY100" fmla="*/ 972480 h 1495138"/>
                    <a:gd name="connsiteX101" fmla="*/ 186481 w 1490380"/>
                    <a:gd name="connsiteY101" fmla="*/ 971676 h 1495138"/>
                    <a:gd name="connsiteX102" fmla="*/ 149606 w 1490380"/>
                    <a:gd name="connsiteY102" fmla="*/ 935897 h 1495138"/>
                    <a:gd name="connsiteX103" fmla="*/ 174056 w 1490380"/>
                    <a:gd name="connsiteY103" fmla="*/ 890069 h 1495138"/>
                    <a:gd name="connsiteX104" fmla="*/ 192493 w 1490380"/>
                    <a:gd name="connsiteY104" fmla="*/ 886049 h 1495138"/>
                    <a:gd name="connsiteX105" fmla="*/ 226963 w 1490380"/>
                    <a:gd name="connsiteY105" fmla="*/ 886049 h 1495138"/>
                    <a:gd name="connsiteX106" fmla="*/ 234979 w 1490380"/>
                    <a:gd name="connsiteY106" fmla="*/ 884843 h 1495138"/>
                    <a:gd name="connsiteX107" fmla="*/ 236582 w 1490380"/>
                    <a:gd name="connsiteY107" fmla="*/ 883234 h 1495138"/>
                    <a:gd name="connsiteX108" fmla="*/ 237384 w 1490380"/>
                    <a:gd name="connsiteY108" fmla="*/ 880018 h 1495138"/>
                    <a:gd name="connsiteX109" fmla="*/ 237384 w 1490380"/>
                    <a:gd name="connsiteY109" fmla="*/ 867556 h 1495138"/>
                    <a:gd name="connsiteX110" fmla="*/ 237384 w 1490380"/>
                    <a:gd name="connsiteY110" fmla="*/ 644844 h 1495138"/>
                    <a:gd name="connsiteX111" fmla="*/ 236582 w 1490380"/>
                    <a:gd name="connsiteY111" fmla="*/ 628764 h 1495138"/>
                    <a:gd name="connsiteX112" fmla="*/ 234979 w 1490380"/>
                    <a:gd name="connsiteY112" fmla="*/ 627156 h 1495138"/>
                    <a:gd name="connsiteX113" fmla="*/ 230169 w 1490380"/>
                    <a:gd name="connsiteY113" fmla="*/ 625950 h 1495138"/>
                    <a:gd name="connsiteX114" fmla="*/ 207724 w 1490380"/>
                    <a:gd name="connsiteY114" fmla="*/ 626352 h 1495138"/>
                    <a:gd name="connsiteX115" fmla="*/ 197303 w 1490380"/>
                    <a:gd name="connsiteY115" fmla="*/ 626352 h 1495138"/>
                    <a:gd name="connsiteX116" fmla="*/ 158023 w 1490380"/>
                    <a:gd name="connsiteY116" fmla="*/ 584543 h 1495138"/>
                    <a:gd name="connsiteX117" fmla="*/ 198505 w 1490380"/>
                    <a:gd name="connsiteY117" fmla="*/ 541126 h 1495138"/>
                    <a:gd name="connsiteX118" fmla="*/ 204918 w 1490380"/>
                    <a:gd name="connsiteY118" fmla="*/ 541126 h 1495138"/>
                    <a:gd name="connsiteX119" fmla="*/ 272255 w 1490380"/>
                    <a:gd name="connsiteY119" fmla="*/ 539116 h 1495138"/>
                    <a:gd name="connsiteX120" fmla="*/ 477504 w 1490380"/>
                    <a:gd name="connsiteY120" fmla="*/ 0 h 1495138"/>
                    <a:gd name="connsiteX121" fmla="*/ 492735 w 1490380"/>
                    <a:gd name="connsiteY121" fmla="*/ 1206 h 1495138"/>
                    <a:gd name="connsiteX122" fmla="*/ 528407 w 1490380"/>
                    <a:gd name="connsiteY122" fmla="*/ 39397 h 1495138"/>
                    <a:gd name="connsiteX123" fmla="*/ 528407 w 1490380"/>
                    <a:gd name="connsiteY123" fmla="*/ 45427 h 1495138"/>
                    <a:gd name="connsiteX124" fmla="*/ 528407 w 1490380"/>
                    <a:gd name="connsiteY124" fmla="*/ 192159 h 1495138"/>
                    <a:gd name="connsiteX125" fmla="*/ 528006 w 1490380"/>
                    <a:gd name="connsiteY125" fmla="*/ 192159 h 1495138"/>
                    <a:gd name="connsiteX126" fmla="*/ 528006 w 1490380"/>
                    <a:gd name="connsiteY126" fmla="*/ 326832 h 1495138"/>
                    <a:gd name="connsiteX127" fmla="*/ 528407 w 1490380"/>
                    <a:gd name="connsiteY127" fmla="*/ 340902 h 1495138"/>
                    <a:gd name="connsiteX128" fmla="*/ 534018 w 1490380"/>
                    <a:gd name="connsiteY128" fmla="*/ 346932 h 1495138"/>
                    <a:gd name="connsiteX129" fmla="*/ 549249 w 1490380"/>
                    <a:gd name="connsiteY129" fmla="*/ 346932 h 1495138"/>
                    <a:gd name="connsiteX130" fmla="*/ 571294 w 1490380"/>
                    <a:gd name="connsiteY130" fmla="*/ 346932 h 1495138"/>
                    <a:gd name="connsiteX131" fmla="*/ 610574 w 1490380"/>
                    <a:gd name="connsiteY131" fmla="*/ 377887 h 1495138"/>
                    <a:gd name="connsiteX132" fmla="*/ 576504 w 1490380"/>
                    <a:gd name="connsiteY132" fmla="*/ 432560 h 1495138"/>
                    <a:gd name="connsiteX133" fmla="*/ 563678 w 1490380"/>
                    <a:gd name="connsiteY133" fmla="*/ 433364 h 1495138"/>
                    <a:gd name="connsiteX134" fmla="*/ 402552 w 1490380"/>
                    <a:gd name="connsiteY134" fmla="*/ 433364 h 1495138"/>
                    <a:gd name="connsiteX135" fmla="*/ 391730 w 1490380"/>
                    <a:gd name="connsiteY135" fmla="*/ 432560 h 1495138"/>
                    <a:gd name="connsiteX136" fmla="*/ 354855 w 1490380"/>
                    <a:gd name="connsiteY136" fmla="*/ 396781 h 1495138"/>
                    <a:gd name="connsiteX137" fmla="*/ 379305 w 1490380"/>
                    <a:gd name="connsiteY137" fmla="*/ 350952 h 1495138"/>
                    <a:gd name="connsiteX138" fmla="*/ 397742 w 1490380"/>
                    <a:gd name="connsiteY138" fmla="*/ 346932 h 1495138"/>
                    <a:gd name="connsiteX139" fmla="*/ 432212 w 1490380"/>
                    <a:gd name="connsiteY139" fmla="*/ 346932 h 1495138"/>
                    <a:gd name="connsiteX140" fmla="*/ 440228 w 1490380"/>
                    <a:gd name="connsiteY140" fmla="*/ 345726 h 1495138"/>
                    <a:gd name="connsiteX141" fmla="*/ 441831 w 1490380"/>
                    <a:gd name="connsiteY141" fmla="*/ 344118 h 1495138"/>
                    <a:gd name="connsiteX142" fmla="*/ 442633 w 1490380"/>
                    <a:gd name="connsiteY142" fmla="*/ 340902 h 1495138"/>
                    <a:gd name="connsiteX143" fmla="*/ 442633 w 1490380"/>
                    <a:gd name="connsiteY143" fmla="*/ 328440 h 1495138"/>
                    <a:gd name="connsiteX144" fmla="*/ 442633 w 1490380"/>
                    <a:gd name="connsiteY144" fmla="*/ 105728 h 1495138"/>
                    <a:gd name="connsiteX145" fmla="*/ 441831 w 1490380"/>
                    <a:gd name="connsiteY145" fmla="*/ 89648 h 1495138"/>
                    <a:gd name="connsiteX146" fmla="*/ 440228 w 1490380"/>
                    <a:gd name="connsiteY146" fmla="*/ 88040 h 1495138"/>
                    <a:gd name="connsiteX147" fmla="*/ 435418 w 1490380"/>
                    <a:gd name="connsiteY147" fmla="*/ 86834 h 1495138"/>
                    <a:gd name="connsiteX148" fmla="*/ 412973 w 1490380"/>
                    <a:gd name="connsiteY148" fmla="*/ 87236 h 1495138"/>
                    <a:gd name="connsiteX149" fmla="*/ 402552 w 1490380"/>
                    <a:gd name="connsiteY149" fmla="*/ 87236 h 1495138"/>
                    <a:gd name="connsiteX150" fmla="*/ 363272 w 1490380"/>
                    <a:gd name="connsiteY150" fmla="*/ 45427 h 1495138"/>
                    <a:gd name="connsiteX151" fmla="*/ 403754 w 1490380"/>
                    <a:gd name="connsiteY151" fmla="*/ 2010 h 1495138"/>
                    <a:gd name="connsiteX152" fmla="*/ 410167 w 1490380"/>
                    <a:gd name="connsiteY152" fmla="*/ 2010 h 1495138"/>
                    <a:gd name="connsiteX153" fmla="*/ 477504 w 1490380"/>
                    <a:gd name="connsiteY153" fmla="*/ 0 h 1495138"/>
                    <a:gd name="connsiteX154" fmla="*/ 123093 w 1490380"/>
                    <a:gd name="connsiteY154" fmla="*/ 0 h 1495138"/>
                    <a:gd name="connsiteX155" fmla="*/ 138324 w 1490380"/>
                    <a:gd name="connsiteY155" fmla="*/ 1206 h 1495138"/>
                    <a:gd name="connsiteX156" fmla="*/ 173997 w 1490380"/>
                    <a:gd name="connsiteY156" fmla="*/ 39397 h 1495138"/>
                    <a:gd name="connsiteX157" fmla="*/ 173997 w 1490380"/>
                    <a:gd name="connsiteY157" fmla="*/ 45427 h 1495138"/>
                    <a:gd name="connsiteX158" fmla="*/ 173997 w 1490380"/>
                    <a:gd name="connsiteY158" fmla="*/ 192159 h 1495138"/>
                    <a:gd name="connsiteX159" fmla="*/ 173596 w 1490380"/>
                    <a:gd name="connsiteY159" fmla="*/ 192159 h 1495138"/>
                    <a:gd name="connsiteX160" fmla="*/ 173596 w 1490380"/>
                    <a:gd name="connsiteY160" fmla="*/ 326832 h 1495138"/>
                    <a:gd name="connsiteX161" fmla="*/ 173997 w 1490380"/>
                    <a:gd name="connsiteY161" fmla="*/ 340902 h 1495138"/>
                    <a:gd name="connsiteX162" fmla="*/ 179608 w 1490380"/>
                    <a:gd name="connsiteY162" fmla="*/ 346932 h 1495138"/>
                    <a:gd name="connsiteX163" fmla="*/ 194839 w 1490380"/>
                    <a:gd name="connsiteY163" fmla="*/ 346932 h 1495138"/>
                    <a:gd name="connsiteX164" fmla="*/ 216884 w 1490380"/>
                    <a:gd name="connsiteY164" fmla="*/ 346932 h 1495138"/>
                    <a:gd name="connsiteX165" fmla="*/ 256164 w 1490380"/>
                    <a:gd name="connsiteY165" fmla="*/ 377887 h 1495138"/>
                    <a:gd name="connsiteX166" fmla="*/ 222094 w 1490380"/>
                    <a:gd name="connsiteY166" fmla="*/ 432560 h 1495138"/>
                    <a:gd name="connsiteX167" fmla="*/ 209268 w 1490380"/>
                    <a:gd name="connsiteY167" fmla="*/ 433364 h 1495138"/>
                    <a:gd name="connsiteX168" fmla="*/ 48141 w 1490380"/>
                    <a:gd name="connsiteY168" fmla="*/ 433364 h 1495138"/>
                    <a:gd name="connsiteX169" fmla="*/ 37319 w 1490380"/>
                    <a:gd name="connsiteY169" fmla="*/ 432560 h 1495138"/>
                    <a:gd name="connsiteX170" fmla="*/ 445 w 1490380"/>
                    <a:gd name="connsiteY170" fmla="*/ 396781 h 1495138"/>
                    <a:gd name="connsiteX171" fmla="*/ 24894 w 1490380"/>
                    <a:gd name="connsiteY171" fmla="*/ 350952 h 1495138"/>
                    <a:gd name="connsiteX172" fmla="*/ 43332 w 1490380"/>
                    <a:gd name="connsiteY172" fmla="*/ 346932 h 1495138"/>
                    <a:gd name="connsiteX173" fmla="*/ 77801 w 1490380"/>
                    <a:gd name="connsiteY173" fmla="*/ 346932 h 1495138"/>
                    <a:gd name="connsiteX174" fmla="*/ 85818 w 1490380"/>
                    <a:gd name="connsiteY174" fmla="*/ 345726 h 1495138"/>
                    <a:gd name="connsiteX175" fmla="*/ 87421 w 1490380"/>
                    <a:gd name="connsiteY175" fmla="*/ 344118 h 1495138"/>
                    <a:gd name="connsiteX176" fmla="*/ 88223 w 1490380"/>
                    <a:gd name="connsiteY176" fmla="*/ 340902 h 1495138"/>
                    <a:gd name="connsiteX177" fmla="*/ 88223 w 1490380"/>
                    <a:gd name="connsiteY177" fmla="*/ 328440 h 1495138"/>
                    <a:gd name="connsiteX178" fmla="*/ 88223 w 1490380"/>
                    <a:gd name="connsiteY178" fmla="*/ 105728 h 1495138"/>
                    <a:gd name="connsiteX179" fmla="*/ 87421 w 1490380"/>
                    <a:gd name="connsiteY179" fmla="*/ 89648 h 1495138"/>
                    <a:gd name="connsiteX180" fmla="*/ 85818 w 1490380"/>
                    <a:gd name="connsiteY180" fmla="*/ 88040 h 1495138"/>
                    <a:gd name="connsiteX181" fmla="*/ 81008 w 1490380"/>
                    <a:gd name="connsiteY181" fmla="*/ 86834 h 1495138"/>
                    <a:gd name="connsiteX182" fmla="*/ 58562 w 1490380"/>
                    <a:gd name="connsiteY182" fmla="*/ 87236 h 1495138"/>
                    <a:gd name="connsiteX183" fmla="*/ 48141 w 1490380"/>
                    <a:gd name="connsiteY183" fmla="*/ 87236 h 1495138"/>
                    <a:gd name="connsiteX184" fmla="*/ 8862 w 1490380"/>
                    <a:gd name="connsiteY184" fmla="*/ 45427 h 1495138"/>
                    <a:gd name="connsiteX185" fmla="*/ 49344 w 1490380"/>
                    <a:gd name="connsiteY185" fmla="*/ 2010 h 1495138"/>
                    <a:gd name="connsiteX186" fmla="*/ 55757 w 1490380"/>
                    <a:gd name="connsiteY186" fmla="*/ 2010 h 1495138"/>
                    <a:gd name="connsiteX187" fmla="*/ 123093 w 1490380"/>
                    <a:gd name="connsiteY18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883234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990169 w 1490380"/>
                    <a:gd name="connsiteY51" fmla="*/ 539116 h 1495138"/>
                    <a:gd name="connsiteX52" fmla="*/ 1005400 w 1490380"/>
                    <a:gd name="connsiteY52" fmla="*/ 540322 h 1495138"/>
                    <a:gd name="connsiteX53" fmla="*/ 1041072 w 1490380"/>
                    <a:gd name="connsiteY53" fmla="*/ 578513 h 1495138"/>
                    <a:gd name="connsiteX54" fmla="*/ 1041072 w 1490380"/>
                    <a:gd name="connsiteY54" fmla="*/ 584543 h 1495138"/>
                    <a:gd name="connsiteX55" fmla="*/ 1041072 w 1490380"/>
                    <a:gd name="connsiteY55" fmla="*/ 731276 h 1495138"/>
                    <a:gd name="connsiteX56" fmla="*/ 1040671 w 1490380"/>
                    <a:gd name="connsiteY56" fmla="*/ 731276 h 1495138"/>
                    <a:gd name="connsiteX57" fmla="*/ 1040671 w 1490380"/>
                    <a:gd name="connsiteY57" fmla="*/ 865948 h 1495138"/>
                    <a:gd name="connsiteX58" fmla="*/ 1041072 w 1490380"/>
                    <a:gd name="connsiteY58" fmla="*/ 880018 h 1495138"/>
                    <a:gd name="connsiteX59" fmla="*/ 1046683 w 1490380"/>
                    <a:gd name="connsiteY59" fmla="*/ 886049 h 1495138"/>
                    <a:gd name="connsiteX60" fmla="*/ 1061914 w 1490380"/>
                    <a:gd name="connsiteY60" fmla="*/ 886049 h 1495138"/>
                    <a:gd name="connsiteX61" fmla="*/ 1083959 w 1490380"/>
                    <a:gd name="connsiteY61" fmla="*/ 886049 h 1495138"/>
                    <a:gd name="connsiteX62" fmla="*/ 1123238 w 1490380"/>
                    <a:gd name="connsiteY62" fmla="*/ 917003 h 1495138"/>
                    <a:gd name="connsiteX63" fmla="*/ 1089169 w 1490380"/>
                    <a:gd name="connsiteY63" fmla="*/ 971676 h 1495138"/>
                    <a:gd name="connsiteX64" fmla="*/ 1076343 w 1490380"/>
                    <a:gd name="connsiteY64" fmla="*/ 972480 h 1495138"/>
                    <a:gd name="connsiteX65" fmla="*/ 915217 w 1490380"/>
                    <a:gd name="connsiteY65" fmla="*/ 972480 h 1495138"/>
                    <a:gd name="connsiteX66" fmla="*/ 904395 w 1490380"/>
                    <a:gd name="connsiteY66" fmla="*/ 971676 h 1495138"/>
                    <a:gd name="connsiteX67" fmla="*/ 867520 w 1490380"/>
                    <a:gd name="connsiteY67" fmla="*/ 935897 h 1495138"/>
                    <a:gd name="connsiteX68" fmla="*/ 891970 w 1490380"/>
                    <a:gd name="connsiteY68" fmla="*/ 890069 h 1495138"/>
                    <a:gd name="connsiteX69" fmla="*/ 910407 w 1490380"/>
                    <a:gd name="connsiteY69" fmla="*/ 886049 h 1495138"/>
                    <a:gd name="connsiteX70" fmla="*/ 944877 w 1490380"/>
                    <a:gd name="connsiteY70" fmla="*/ 886049 h 1495138"/>
                    <a:gd name="connsiteX71" fmla="*/ 952893 w 1490380"/>
                    <a:gd name="connsiteY71" fmla="*/ 884843 h 1495138"/>
                    <a:gd name="connsiteX72" fmla="*/ 954496 w 1490380"/>
                    <a:gd name="connsiteY72" fmla="*/ 883234 h 1495138"/>
                    <a:gd name="connsiteX73" fmla="*/ 955298 w 1490380"/>
                    <a:gd name="connsiteY73" fmla="*/ 880018 h 1495138"/>
                    <a:gd name="connsiteX74" fmla="*/ 955298 w 1490380"/>
                    <a:gd name="connsiteY74" fmla="*/ 867556 h 1495138"/>
                    <a:gd name="connsiteX75" fmla="*/ 955298 w 1490380"/>
                    <a:gd name="connsiteY75" fmla="*/ 644844 h 1495138"/>
                    <a:gd name="connsiteX76" fmla="*/ 954496 w 1490380"/>
                    <a:gd name="connsiteY76" fmla="*/ 628764 h 1495138"/>
                    <a:gd name="connsiteX77" fmla="*/ 952893 w 1490380"/>
                    <a:gd name="connsiteY77" fmla="*/ 627156 h 1495138"/>
                    <a:gd name="connsiteX78" fmla="*/ 948083 w 1490380"/>
                    <a:gd name="connsiteY78" fmla="*/ 625950 h 1495138"/>
                    <a:gd name="connsiteX79" fmla="*/ 925638 w 1490380"/>
                    <a:gd name="connsiteY79" fmla="*/ 626352 h 1495138"/>
                    <a:gd name="connsiteX80" fmla="*/ 915217 w 1490380"/>
                    <a:gd name="connsiteY80" fmla="*/ 626352 h 1495138"/>
                    <a:gd name="connsiteX81" fmla="*/ 875937 w 1490380"/>
                    <a:gd name="connsiteY81" fmla="*/ 584543 h 1495138"/>
                    <a:gd name="connsiteX82" fmla="*/ 916419 w 1490380"/>
                    <a:gd name="connsiteY82" fmla="*/ 541126 h 1495138"/>
                    <a:gd name="connsiteX83" fmla="*/ 922832 w 1490380"/>
                    <a:gd name="connsiteY83" fmla="*/ 541126 h 1495138"/>
                    <a:gd name="connsiteX84" fmla="*/ 990169 w 1490380"/>
                    <a:gd name="connsiteY84" fmla="*/ 539116 h 1495138"/>
                    <a:gd name="connsiteX85" fmla="*/ 272255 w 1490380"/>
                    <a:gd name="connsiteY85" fmla="*/ 539116 h 1495138"/>
                    <a:gd name="connsiteX86" fmla="*/ 287486 w 1490380"/>
                    <a:gd name="connsiteY86" fmla="*/ 540322 h 1495138"/>
                    <a:gd name="connsiteX87" fmla="*/ 323158 w 1490380"/>
                    <a:gd name="connsiteY87" fmla="*/ 578513 h 1495138"/>
                    <a:gd name="connsiteX88" fmla="*/ 323158 w 1490380"/>
                    <a:gd name="connsiteY88" fmla="*/ 584543 h 1495138"/>
                    <a:gd name="connsiteX89" fmla="*/ 323158 w 1490380"/>
                    <a:gd name="connsiteY89" fmla="*/ 731276 h 1495138"/>
                    <a:gd name="connsiteX90" fmla="*/ 322757 w 1490380"/>
                    <a:gd name="connsiteY90" fmla="*/ 731276 h 1495138"/>
                    <a:gd name="connsiteX91" fmla="*/ 322757 w 1490380"/>
                    <a:gd name="connsiteY91" fmla="*/ 865948 h 1495138"/>
                    <a:gd name="connsiteX92" fmla="*/ 323158 w 1490380"/>
                    <a:gd name="connsiteY92" fmla="*/ 880018 h 1495138"/>
                    <a:gd name="connsiteX93" fmla="*/ 328769 w 1490380"/>
                    <a:gd name="connsiteY93" fmla="*/ 886049 h 1495138"/>
                    <a:gd name="connsiteX94" fmla="*/ 344000 w 1490380"/>
                    <a:gd name="connsiteY94" fmla="*/ 886049 h 1495138"/>
                    <a:gd name="connsiteX95" fmla="*/ 366045 w 1490380"/>
                    <a:gd name="connsiteY95" fmla="*/ 886049 h 1495138"/>
                    <a:gd name="connsiteX96" fmla="*/ 405325 w 1490380"/>
                    <a:gd name="connsiteY96" fmla="*/ 917003 h 1495138"/>
                    <a:gd name="connsiteX97" fmla="*/ 371255 w 1490380"/>
                    <a:gd name="connsiteY97" fmla="*/ 971676 h 1495138"/>
                    <a:gd name="connsiteX98" fmla="*/ 358429 w 1490380"/>
                    <a:gd name="connsiteY98" fmla="*/ 972480 h 1495138"/>
                    <a:gd name="connsiteX99" fmla="*/ 197303 w 1490380"/>
                    <a:gd name="connsiteY99" fmla="*/ 972480 h 1495138"/>
                    <a:gd name="connsiteX100" fmla="*/ 186481 w 1490380"/>
                    <a:gd name="connsiteY100" fmla="*/ 971676 h 1495138"/>
                    <a:gd name="connsiteX101" fmla="*/ 149606 w 1490380"/>
                    <a:gd name="connsiteY101" fmla="*/ 935897 h 1495138"/>
                    <a:gd name="connsiteX102" fmla="*/ 174056 w 1490380"/>
                    <a:gd name="connsiteY102" fmla="*/ 890069 h 1495138"/>
                    <a:gd name="connsiteX103" fmla="*/ 192493 w 1490380"/>
                    <a:gd name="connsiteY103" fmla="*/ 886049 h 1495138"/>
                    <a:gd name="connsiteX104" fmla="*/ 226963 w 1490380"/>
                    <a:gd name="connsiteY104" fmla="*/ 886049 h 1495138"/>
                    <a:gd name="connsiteX105" fmla="*/ 234979 w 1490380"/>
                    <a:gd name="connsiteY105" fmla="*/ 884843 h 1495138"/>
                    <a:gd name="connsiteX106" fmla="*/ 236582 w 1490380"/>
                    <a:gd name="connsiteY106" fmla="*/ 883234 h 1495138"/>
                    <a:gd name="connsiteX107" fmla="*/ 237384 w 1490380"/>
                    <a:gd name="connsiteY107" fmla="*/ 880018 h 1495138"/>
                    <a:gd name="connsiteX108" fmla="*/ 237384 w 1490380"/>
                    <a:gd name="connsiteY108" fmla="*/ 867556 h 1495138"/>
                    <a:gd name="connsiteX109" fmla="*/ 237384 w 1490380"/>
                    <a:gd name="connsiteY109" fmla="*/ 644844 h 1495138"/>
                    <a:gd name="connsiteX110" fmla="*/ 236582 w 1490380"/>
                    <a:gd name="connsiteY110" fmla="*/ 628764 h 1495138"/>
                    <a:gd name="connsiteX111" fmla="*/ 234979 w 1490380"/>
                    <a:gd name="connsiteY111" fmla="*/ 627156 h 1495138"/>
                    <a:gd name="connsiteX112" fmla="*/ 230169 w 1490380"/>
                    <a:gd name="connsiteY112" fmla="*/ 625950 h 1495138"/>
                    <a:gd name="connsiteX113" fmla="*/ 207724 w 1490380"/>
                    <a:gd name="connsiteY113" fmla="*/ 626352 h 1495138"/>
                    <a:gd name="connsiteX114" fmla="*/ 197303 w 1490380"/>
                    <a:gd name="connsiteY114" fmla="*/ 626352 h 1495138"/>
                    <a:gd name="connsiteX115" fmla="*/ 158023 w 1490380"/>
                    <a:gd name="connsiteY115" fmla="*/ 584543 h 1495138"/>
                    <a:gd name="connsiteX116" fmla="*/ 198505 w 1490380"/>
                    <a:gd name="connsiteY116" fmla="*/ 541126 h 1495138"/>
                    <a:gd name="connsiteX117" fmla="*/ 204918 w 1490380"/>
                    <a:gd name="connsiteY117" fmla="*/ 541126 h 1495138"/>
                    <a:gd name="connsiteX118" fmla="*/ 272255 w 1490380"/>
                    <a:gd name="connsiteY118" fmla="*/ 539116 h 1495138"/>
                    <a:gd name="connsiteX119" fmla="*/ 477504 w 1490380"/>
                    <a:gd name="connsiteY119" fmla="*/ 0 h 1495138"/>
                    <a:gd name="connsiteX120" fmla="*/ 492735 w 1490380"/>
                    <a:gd name="connsiteY120" fmla="*/ 1206 h 1495138"/>
                    <a:gd name="connsiteX121" fmla="*/ 528407 w 1490380"/>
                    <a:gd name="connsiteY121" fmla="*/ 39397 h 1495138"/>
                    <a:gd name="connsiteX122" fmla="*/ 528407 w 1490380"/>
                    <a:gd name="connsiteY122" fmla="*/ 45427 h 1495138"/>
                    <a:gd name="connsiteX123" fmla="*/ 528407 w 1490380"/>
                    <a:gd name="connsiteY123" fmla="*/ 192159 h 1495138"/>
                    <a:gd name="connsiteX124" fmla="*/ 528006 w 1490380"/>
                    <a:gd name="connsiteY124" fmla="*/ 192159 h 1495138"/>
                    <a:gd name="connsiteX125" fmla="*/ 528006 w 1490380"/>
                    <a:gd name="connsiteY125" fmla="*/ 326832 h 1495138"/>
                    <a:gd name="connsiteX126" fmla="*/ 528407 w 1490380"/>
                    <a:gd name="connsiteY126" fmla="*/ 340902 h 1495138"/>
                    <a:gd name="connsiteX127" fmla="*/ 534018 w 1490380"/>
                    <a:gd name="connsiteY127" fmla="*/ 346932 h 1495138"/>
                    <a:gd name="connsiteX128" fmla="*/ 549249 w 1490380"/>
                    <a:gd name="connsiteY128" fmla="*/ 346932 h 1495138"/>
                    <a:gd name="connsiteX129" fmla="*/ 571294 w 1490380"/>
                    <a:gd name="connsiteY129" fmla="*/ 346932 h 1495138"/>
                    <a:gd name="connsiteX130" fmla="*/ 610574 w 1490380"/>
                    <a:gd name="connsiteY130" fmla="*/ 377887 h 1495138"/>
                    <a:gd name="connsiteX131" fmla="*/ 576504 w 1490380"/>
                    <a:gd name="connsiteY131" fmla="*/ 432560 h 1495138"/>
                    <a:gd name="connsiteX132" fmla="*/ 563678 w 1490380"/>
                    <a:gd name="connsiteY132" fmla="*/ 433364 h 1495138"/>
                    <a:gd name="connsiteX133" fmla="*/ 402552 w 1490380"/>
                    <a:gd name="connsiteY133" fmla="*/ 433364 h 1495138"/>
                    <a:gd name="connsiteX134" fmla="*/ 391730 w 1490380"/>
                    <a:gd name="connsiteY134" fmla="*/ 432560 h 1495138"/>
                    <a:gd name="connsiteX135" fmla="*/ 354855 w 1490380"/>
                    <a:gd name="connsiteY135" fmla="*/ 396781 h 1495138"/>
                    <a:gd name="connsiteX136" fmla="*/ 379305 w 1490380"/>
                    <a:gd name="connsiteY136" fmla="*/ 350952 h 1495138"/>
                    <a:gd name="connsiteX137" fmla="*/ 397742 w 1490380"/>
                    <a:gd name="connsiteY137" fmla="*/ 346932 h 1495138"/>
                    <a:gd name="connsiteX138" fmla="*/ 432212 w 1490380"/>
                    <a:gd name="connsiteY138" fmla="*/ 346932 h 1495138"/>
                    <a:gd name="connsiteX139" fmla="*/ 440228 w 1490380"/>
                    <a:gd name="connsiteY139" fmla="*/ 345726 h 1495138"/>
                    <a:gd name="connsiteX140" fmla="*/ 441831 w 1490380"/>
                    <a:gd name="connsiteY140" fmla="*/ 344118 h 1495138"/>
                    <a:gd name="connsiteX141" fmla="*/ 442633 w 1490380"/>
                    <a:gd name="connsiteY141" fmla="*/ 340902 h 1495138"/>
                    <a:gd name="connsiteX142" fmla="*/ 442633 w 1490380"/>
                    <a:gd name="connsiteY142" fmla="*/ 328440 h 1495138"/>
                    <a:gd name="connsiteX143" fmla="*/ 442633 w 1490380"/>
                    <a:gd name="connsiteY143" fmla="*/ 105728 h 1495138"/>
                    <a:gd name="connsiteX144" fmla="*/ 441831 w 1490380"/>
                    <a:gd name="connsiteY144" fmla="*/ 89648 h 1495138"/>
                    <a:gd name="connsiteX145" fmla="*/ 440228 w 1490380"/>
                    <a:gd name="connsiteY145" fmla="*/ 88040 h 1495138"/>
                    <a:gd name="connsiteX146" fmla="*/ 435418 w 1490380"/>
                    <a:gd name="connsiteY146" fmla="*/ 86834 h 1495138"/>
                    <a:gd name="connsiteX147" fmla="*/ 412973 w 1490380"/>
                    <a:gd name="connsiteY147" fmla="*/ 87236 h 1495138"/>
                    <a:gd name="connsiteX148" fmla="*/ 402552 w 1490380"/>
                    <a:gd name="connsiteY148" fmla="*/ 87236 h 1495138"/>
                    <a:gd name="connsiteX149" fmla="*/ 363272 w 1490380"/>
                    <a:gd name="connsiteY149" fmla="*/ 45427 h 1495138"/>
                    <a:gd name="connsiteX150" fmla="*/ 403754 w 1490380"/>
                    <a:gd name="connsiteY150" fmla="*/ 2010 h 1495138"/>
                    <a:gd name="connsiteX151" fmla="*/ 410167 w 1490380"/>
                    <a:gd name="connsiteY151" fmla="*/ 2010 h 1495138"/>
                    <a:gd name="connsiteX152" fmla="*/ 477504 w 1490380"/>
                    <a:gd name="connsiteY152" fmla="*/ 0 h 1495138"/>
                    <a:gd name="connsiteX153" fmla="*/ 123093 w 1490380"/>
                    <a:gd name="connsiteY153" fmla="*/ 0 h 1495138"/>
                    <a:gd name="connsiteX154" fmla="*/ 138324 w 1490380"/>
                    <a:gd name="connsiteY154" fmla="*/ 1206 h 1495138"/>
                    <a:gd name="connsiteX155" fmla="*/ 173997 w 1490380"/>
                    <a:gd name="connsiteY155" fmla="*/ 39397 h 1495138"/>
                    <a:gd name="connsiteX156" fmla="*/ 173997 w 1490380"/>
                    <a:gd name="connsiteY156" fmla="*/ 45427 h 1495138"/>
                    <a:gd name="connsiteX157" fmla="*/ 173997 w 1490380"/>
                    <a:gd name="connsiteY157" fmla="*/ 192159 h 1495138"/>
                    <a:gd name="connsiteX158" fmla="*/ 173596 w 1490380"/>
                    <a:gd name="connsiteY158" fmla="*/ 192159 h 1495138"/>
                    <a:gd name="connsiteX159" fmla="*/ 173596 w 1490380"/>
                    <a:gd name="connsiteY159" fmla="*/ 326832 h 1495138"/>
                    <a:gd name="connsiteX160" fmla="*/ 173997 w 1490380"/>
                    <a:gd name="connsiteY160" fmla="*/ 340902 h 1495138"/>
                    <a:gd name="connsiteX161" fmla="*/ 179608 w 1490380"/>
                    <a:gd name="connsiteY161" fmla="*/ 346932 h 1495138"/>
                    <a:gd name="connsiteX162" fmla="*/ 194839 w 1490380"/>
                    <a:gd name="connsiteY162" fmla="*/ 346932 h 1495138"/>
                    <a:gd name="connsiteX163" fmla="*/ 216884 w 1490380"/>
                    <a:gd name="connsiteY163" fmla="*/ 346932 h 1495138"/>
                    <a:gd name="connsiteX164" fmla="*/ 256164 w 1490380"/>
                    <a:gd name="connsiteY164" fmla="*/ 377887 h 1495138"/>
                    <a:gd name="connsiteX165" fmla="*/ 222094 w 1490380"/>
                    <a:gd name="connsiteY165" fmla="*/ 432560 h 1495138"/>
                    <a:gd name="connsiteX166" fmla="*/ 209268 w 1490380"/>
                    <a:gd name="connsiteY166" fmla="*/ 433364 h 1495138"/>
                    <a:gd name="connsiteX167" fmla="*/ 48141 w 1490380"/>
                    <a:gd name="connsiteY167" fmla="*/ 433364 h 1495138"/>
                    <a:gd name="connsiteX168" fmla="*/ 37319 w 1490380"/>
                    <a:gd name="connsiteY168" fmla="*/ 432560 h 1495138"/>
                    <a:gd name="connsiteX169" fmla="*/ 445 w 1490380"/>
                    <a:gd name="connsiteY169" fmla="*/ 396781 h 1495138"/>
                    <a:gd name="connsiteX170" fmla="*/ 24894 w 1490380"/>
                    <a:gd name="connsiteY170" fmla="*/ 350952 h 1495138"/>
                    <a:gd name="connsiteX171" fmla="*/ 43332 w 1490380"/>
                    <a:gd name="connsiteY171" fmla="*/ 346932 h 1495138"/>
                    <a:gd name="connsiteX172" fmla="*/ 77801 w 1490380"/>
                    <a:gd name="connsiteY172" fmla="*/ 346932 h 1495138"/>
                    <a:gd name="connsiteX173" fmla="*/ 85818 w 1490380"/>
                    <a:gd name="connsiteY173" fmla="*/ 345726 h 1495138"/>
                    <a:gd name="connsiteX174" fmla="*/ 87421 w 1490380"/>
                    <a:gd name="connsiteY174" fmla="*/ 344118 h 1495138"/>
                    <a:gd name="connsiteX175" fmla="*/ 88223 w 1490380"/>
                    <a:gd name="connsiteY175" fmla="*/ 340902 h 1495138"/>
                    <a:gd name="connsiteX176" fmla="*/ 88223 w 1490380"/>
                    <a:gd name="connsiteY176" fmla="*/ 328440 h 1495138"/>
                    <a:gd name="connsiteX177" fmla="*/ 88223 w 1490380"/>
                    <a:gd name="connsiteY177" fmla="*/ 105728 h 1495138"/>
                    <a:gd name="connsiteX178" fmla="*/ 87421 w 1490380"/>
                    <a:gd name="connsiteY178" fmla="*/ 89648 h 1495138"/>
                    <a:gd name="connsiteX179" fmla="*/ 85818 w 1490380"/>
                    <a:gd name="connsiteY179" fmla="*/ 88040 h 1495138"/>
                    <a:gd name="connsiteX180" fmla="*/ 81008 w 1490380"/>
                    <a:gd name="connsiteY180" fmla="*/ 86834 h 1495138"/>
                    <a:gd name="connsiteX181" fmla="*/ 58562 w 1490380"/>
                    <a:gd name="connsiteY181" fmla="*/ 87236 h 1495138"/>
                    <a:gd name="connsiteX182" fmla="*/ 48141 w 1490380"/>
                    <a:gd name="connsiteY182" fmla="*/ 87236 h 1495138"/>
                    <a:gd name="connsiteX183" fmla="*/ 8862 w 1490380"/>
                    <a:gd name="connsiteY183" fmla="*/ 45427 h 1495138"/>
                    <a:gd name="connsiteX184" fmla="*/ 49344 w 1490380"/>
                    <a:gd name="connsiteY184" fmla="*/ 2010 h 1495138"/>
                    <a:gd name="connsiteX185" fmla="*/ 55757 w 1490380"/>
                    <a:gd name="connsiteY185" fmla="*/ 2010 h 1495138"/>
                    <a:gd name="connsiteX186" fmla="*/ 123093 w 1490380"/>
                    <a:gd name="connsiteY18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884843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990169 w 1490380"/>
                    <a:gd name="connsiteY50" fmla="*/ 539116 h 1495138"/>
                    <a:gd name="connsiteX51" fmla="*/ 1005400 w 1490380"/>
                    <a:gd name="connsiteY51" fmla="*/ 540322 h 1495138"/>
                    <a:gd name="connsiteX52" fmla="*/ 1041072 w 1490380"/>
                    <a:gd name="connsiteY52" fmla="*/ 578513 h 1495138"/>
                    <a:gd name="connsiteX53" fmla="*/ 1041072 w 1490380"/>
                    <a:gd name="connsiteY53" fmla="*/ 584543 h 1495138"/>
                    <a:gd name="connsiteX54" fmla="*/ 1041072 w 1490380"/>
                    <a:gd name="connsiteY54" fmla="*/ 731276 h 1495138"/>
                    <a:gd name="connsiteX55" fmla="*/ 1040671 w 1490380"/>
                    <a:gd name="connsiteY55" fmla="*/ 731276 h 1495138"/>
                    <a:gd name="connsiteX56" fmla="*/ 1040671 w 1490380"/>
                    <a:gd name="connsiteY56" fmla="*/ 865948 h 1495138"/>
                    <a:gd name="connsiteX57" fmla="*/ 1041072 w 1490380"/>
                    <a:gd name="connsiteY57" fmla="*/ 880018 h 1495138"/>
                    <a:gd name="connsiteX58" fmla="*/ 1046683 w 1490380"/>
                    <a:gd name="connsiteY58" fmla="*/ 886049 h 1495138"/>
                    <a:gd name="connsiteX59" fmla="*/ 1061914 w 1490380"/>
                    <a:gd name="connsiteY59" fmla="*/ 886049 h 1495138"/>
                    <a:gd name="connsiteX60" fmla="*/ 1083959 w 1490380"/>
                    <a:gd name="connsiteY60" fmla="*/ 886049 h 1495138"/>
                    <a:gd name="connsiteX61" fmla="*/ 1123238 w 1490380"/>
                    <a:gd name="connsiteY61" fmla="*/ 917003 h 1495138"/>
                    <a:gd name="connsiteX62" fmla="*/ 1089169 w 1490380"/>
                    <a:gd name="connsiteY62" fmla="*/ 971676 h 1495138"/>
                    <a:gd name="connsiteX63" fmla="*/ 1076343 w 1490380"/>
                    <a:gd name="connsiteY63" fmla="*/ 972480 h 1495138"/>
                    <a:gd name="connsiteX64" fmla="*/ 915217 w 1490380"/>
                    <a:gd name="connsiteY64" fmla="*/ 972480 h 1495138"/>
                    <a:gd name="connsiteX65" fmla="*/ 904395 w 1490380"/>
                    <a:gd name="connsiteY65" fmla="*/ 971676 h 1495138"/>
                    <a:gd name="connsiteX66" fmla="*/ 867520 w 1490380"/>
                    <a:gd name="connsiteY66" fmla="*/ 935897 h 1495138"/>
                    <a:gd name="connsiteX67" fmla="*/ 891970 w 1490380"/>
                    <a:gd name="connsiteY67" fmla="*/ 890069 h 1495138"/>
                    <a:gd name="connsiteX68" fmla="*/ 910407 w 1490380"/>
                    <a:gd name="connsiteY68" fmla="*/ 886049 h 1495138"/>
                    <a:gd name="connsiteX69" fmla="*/ 944877 w 1490380"/>
                    <a:gd name="connsiteY69" fmla="*/ 886049 h 1495138"/>
                    <a:gd name="connsiteX70" fmla="*/ 952893 w 1490380"/>
                    <a:gd name="connsiteY70" fmla="*/ 884843 h 1495138"/>
                    <a:gd name="connsiteX71" fmla="*/ 954496 w 1490380"/>
                    <a:gd name="connsiteY71" fmla="*/ 883234 h 1495138"/>
                    <a:gd name="connsiteX72" fmla="*/ 955298 w 1490380"/>
                    <a:gd name="connsiteY72" fmla="*/ 880018 h 1495138"/>
                    <a:gd name="connsiteX73" fmla="*/ 955298 w 1490380"/>
                    <a:gd name="connsiteY73" fmla="*/ 867556 h 1495138"/>
                    <a:gd name="connsiteX74" fmla="*/ 955298 w 1490380"/>
                    <a:gd name="connsiteY74" fmla="*/ 644844 h 1495138"/>
                    <a:gd name="connsiteX75" fmla="*/ 954496 w 1490380"/>
                    <a:gd name="connsiteY75" fmla="*/ 628764 h 1495138"/>
                    <a:gd name="connsiteX76" fmla="*/ 952893 w 1490380"/>
                    <a:gd name="connsiteY76" fmla="*/ 627156 h 1495138"/>
                    <a:gd name="connsiteX77" fmla="*/ 948083 w 1490380"/>
                    <a:gd name="connsiteY77" fmla="*/ 625950 h 1495138"/>
                    <a:gd name="connsiteX78" fmla="*/ 925638 w 1490380"/>
                    <a:gd name="connsiteY78" fmla="*/ 626352 h 1495138"/>
                    <a:gd name="connsiteX79" fmla="*/ 915217 w 1490380"/>
                    <a:gd name="connsiteY79" fmla="*/ 626352 h 1495138"/>
                    <a:gd name="connsiteX80" fmla="*/ 875937 w 1490380"/>
                    <a:gd name="connsiteY80" fmla="*/ 584543 h 1495138"/>
                    <a:gd name="connsiteX81" fmla="*/ 916419 w 1490380"/>
                    <a:gd name="connsiteY81" fmla="*/ 541126 h 1495138"/>
                    <a:gd name="connsiteX82" fmla="*/ 922832 w 1490380"/>
                    <a:gd name="connsiteY82" fmla="*/ 541126 h 1495138"/>
                    <a:gd name="connsiteX83" fmla="*/ 990169 w 1490380"/>
                    <a:gd name="connsiteY83" fmla="*/ 539116 h 1495138"/>
                    <a:gd name="connsiteX84" fmla="*/ 272255 w 1490380"/>
                    <a:gd name="connsiteY84" fmla="*/ 539116 h 1495138"/>
                    <a:gd name="connsiteX85" fmla="*/ 287486 w 1490380"/>
                    <a:gd name="connsiteY85" fmla="*/ 540322 h 1495138"/>
                    <a:gd name="connsiteX86" fmla="*/ 323158 w 1490380"/>
                    <a:gd name="connsiteY86" fmla="*/ 578513 h 1495138"/>
                    <a:gd name="connsiteX87" fmla="*/ 323158 w 1490380"/>
                    <a:gd name="connsiteY87" fmla="*/ 584543 h 1495138"/>
                    <a:gd name="connsiteX88" fmla="*/ 323158 w 1490380"/>
                    <a:gd name="connsiteY88" fmla="*/ 731276 h 1495138"/>
                    <a:gd name="connsiteX89" fmla="*/ 322757 w 1490380"/>
                    <a:gd name="connsiteY89" fmla="*/ 731276 h 1495138"/>
                    <a:gd name="connsiteX90" fmla="*/ 322757 w 1490380"/>
                    <a:gd name="connsiteY90" fmla="*/ 865948 h 1495138"/>
                    <a:gd name="connsiteX91" fmla="*/ 323158 w 1490380"/>
                    <a:gd name="connsiteY91" fmla="*/ 880018 h 1495138"/>
                    <a:gd name="connsiteX92" fmla="*/ 328769 w 1490380"/>
                    <a:gd name="connsiteY92" fmla="*/ 886049 h 1495138"/>
                    <a:gd name="connsiteX93" fmla="*/ 344000 w 1490380"/>
                    <a:gd name="connsiteY93" fmla="*/ 886049 h 1495138"/>
                    <a:gd name="connsiteX94" fmla="*/ 366045 w 1490380"/>
                    <a:gd name="connsiteY94" fmla="*/ 886049 h 1495138"/>
                    <a:gd name="connsiteX95" fmla="*/ 405325 w 1490380"/>
                    <a:gd name="connsiteY95" fmla="*/ 917003 h 1495138"/>
                    <a:gd name="connsiteX96" fmla="*/ 371255 w 1490380"/>
                    <a:gd name="connsiteY96" fmla="*/ 971676 h 1495138"/>
                    <a:gd name="connsiteX97" fmla="*/ 358429 w 1490380"/>
                    <a:gd name="connsiteY97" fmla="*/ 972480 h 1495138"/>
                    <a:gd name="connsiteX98" fmla="*/ 197303 w 1490380"/>
                    <a:gd name="connsiteY98" fmla="*/ 972480 h 1495138"/>
                    <a:gd name="connsiteX99" fmla="*/ 186481 w 1490380"/>
                    <a:gd name="connsiteY99" fmla="*/ 971676 h 1495138"/>
                    <a:gd name="connsiteX100" fmla="*/ 149606 w 1490380"/>
                    <a:gd name="connsiteY100" fmla="*/ 935897 h 1495138"/>
                    <a:gd name="connsiteX101" fmla="*/ 174056 w 1490380"/>
                    <a:gd name="connsiteY101" fmla="*/ 890069 h 1495138"/>
                    <a:gd name="connsiteX102" fmla="*/ 192493 w 1490380"/>
                    <a:gd name="connsiteY102" fmla="*/ 886049 h 1495138"/>
                    <a:gd name="connsiteX103" fmla="*/ 226963 w 1490380"/>
                    <a:gd name="connsiteY103" fmla="*/ 886049 h 1495138"/>
                    <a:gd name="connsiteX104" fmla="*/ 234979 w 1490380"/>
                    <a:gd name="connsiteY104" fmla="*/ 884843 h 1495138"/>
                    <a:gd name="connsiteX105" fmla="*/ 236582 w 1490380"/>
                    <a:gd name="connsiteY105" fmla="*/ 883234 h 1495138"/>
                    <a:gd name="connsiteX106" fmla="*/ 237384 w 1490380"/>
                    <a:gd name="connsiteY106" fmla="*/ 880018 h 1495138"/>
                    <a:gd name="connsiteX107" fmla="*/ 237384 w 1490380"/>
                    <a:gd name="connsiteY107" fmla="*/ 867556 h 1495138"/>
                    <a:gd name="connsiteX108" fmla="*/ 237384 w 1490380"/>
                    <a:gd name="connsiteY108" fmla="*/ 644844 h 1495138"/>
                    <a:gd name="connsiteX109" fmla="*/ 236582 w 1490380"/>
                    <a:gd name="connsiteY109" fmla="*/ 628764 h 1495138"/>
                    <a:gd name="connsiteX110" fmla="*/ 234979 w 1490380"/>
                    <a:gd name="connsiteY110" fmla="*/ 627156 h 1495138"/>
                    <a:gd name="connsiteX111" fmla="*/ 230169 w 1490380"/>
                    <a:gd name="connsiteY111" fmla="*/ 625950 h 1495138"/>
                    <a:gd name="connsiteX112" fmla="*/ 207724 w 1490380"/>
                    <a:gd name="connsiteY112" fmla="*/ 626352 h 1495138"/>
                    <a:gd name="connsiteX113" fmla="*/ 197303 w 1490380"/>
                    <a:gd name="connsiteY113" fmla="*/ 626352 h 1495138"/>
                    <a:gd name="connsiteX114" fmla="*/ 158023 w 1490380"/>
                    <a:gd name="connsiteY114" fmla="*/ 584543 h 1495138"/>
                    <a:gd name="connsiteX115" fmla="*/ 198505 w 1490380"/>
                    <a:gd name="connsiteY115" fmla="*/ 541126 h 1495138"/>
                    <a:gd name="connsiteX116" fmla="*/ 204918 w 1490380"/>
                    <a:gd name="connsiteY116" fmla="*/ 541126 h 1495138"/>
                    <a:gd name="connsiteX117" fmla="*/ 272255 w 1490380"/>
                    <a:gd name="connsiteY117" fmla="*/ 539116 h 1495138"/>
                    <a:gd name="connsiteX118" fmla="*/ 477504 w 1490380"/>
                    <a:gd name="connsiteY118" fmla="*/ 0 h 1495138"/>
                    <a:gd name="connsiteX119" fmla="*/ 492735 w 1490380"/>
                    <a:gd name="connsiteY119" fmla="*/ 1206 h 1495138"/>
                    <a:gd name="connsiteX120" fmla="*/ 528407 w 1490380"/>
                    <a:gd name="connsiteY120" fmla="*/ 39397 h 1495138"/>
                    <a:gd name="connsiteX121" fmla="*/ 528407 w 1490380"/>
                    <a:gd name="connsiteY121" fmla="*/ 45427 h 1495138"/>
                    <a:gd name="connsiteX122" fmla="*/ 528407 w 1490380"/>
                    <a:gd name="connsiteY122" fmla="*/ 192159 h 1495138"/>
                    <a:gd name="connsiteX123" fmla="*/ 528006 w 1490380"/>
                    <a:gd name="connsiteY123" fmla="*/ 192159 h 1495138"/>
                    <a:gd name="connsiteX124" fmla="*/ 528006 w 1490380"/>
                    <a:gd name="connsiteY124" fmla="*/ 326832 h 1495138"/>
                    <a:gd name="connsiteX125" fmla="*/ 528407 w 1490380"/>
                    <a:gd name="connsiteY125" fmla="*/ 340902 h 1495138"/>
                    <a:gd name="connsiteX126" fmla="*/ 534018 w 1490380"/>
                    <a:gd name="connsiteY126" fmla="*/ 346932 h 1495138"/>
                    <a:gd name="connsiteX127" fmla="*/ 549249 w 1490380"/>
                    <a:gd name="connsiteY127" fmla="*/ 346932 h 1495138"/>
                    <a:gd name="connsiteX128" fmla="*/ 571294 w 1490380"/>
                    <a:gd name="connsiteY128" fmla="*/ 346932 h 1495138"/>
                    <a:gd name="connsiteX129" fmla="*/ 610574 w 1490380"/>
                    <a:gd name="connsiteY129" fmla="*/ 377887 h 1495138"/>
                    <a:gd name="connsiteX130" fmla="*/ 576504 w 1490380"/>
                    <a:gd name="connsiteY130" fmla="*/ 432560 h 1495138"/>
                    <a:gd name="connsiteX131" fmla="*/ 563678 w 1490380"/>
                    <a:gd name="connsiteY131" fmla="*/ 433364 h 1495138"/>
                    <a:gd name="connsiteX132" fmla="*/ 402552 w 1490380"/>
                    <a:gd name="connsiteY132" fmla="*/ 433364 h 1495138"/>
                    <a:gd name="connsiteX133" fmla="*/ 391730 w 1490380"/>
                    <a:gd name="connsiteY133" fmla="*/ 432560 h 1495138"/>
                    <a:gd name="connsiteX134" fmla="*/ 354855 w 1490380"/>
                    <a:gd name="connsiteY134" fmla="*/ 396781 h 1495138"/>
                    <a:gd name="connsiteX135" fmla="*/ 379305 w 1490380"/>
                    <a:gd name="connsiteY135" fmla="*/ 350952 h 1495138"/>
                    <a:gd name="connsiteX136" fmla="*/ 397742 w 1490380"/>
                    <a:gd name="connsiteY136" fmla="*/ 346932 h 1495138"/>
                    <a:gd name="connsiteX137" fmla="*/ 432212 w 1490380"/>
                    <a:gd name="connsiteY137" fmla="*/ 346932 h 1495138"/>
                    <a:gd name="connsiteX138" fmla="*/ 440228 w 1490380"/>
                    <a:gd name="connsiteY138" fmla="*/ 345726 h 1495138"/>
                    <a:gd name="connsiteX139" fmla="*/ 441831 w 1490380"/>
                    <a:gd name="connsiteY139" fmla="*/ 344118 h 1495138"/>
                    <a:gd name="connsiteX140" fmla="*/ 442633 w 1490380"/>
                    <a:gd name="connsiteY140" fmla="*/ 340902 h 1495138"/>
                    <a:gd name="connsiteX141" fmla="*/ 442633 w 1490380"/>
                    <a:gd name="connsiteY141" fmla="*/ 328440 h 1495138"/>
                    <a:gd name="connsiteX142" fmla="*/ 442633 w 1490380"/>
                    <a:gd name="connsiteY142" fmla="*/ 105728 h 1495138"/>
                    <a:gd name="connsiteX143" fmla="*/ 441831 w 1490380"/>
                    <a:gd name="connsiteY143" fmla="*/ 89648 h 1495138"/>
                    <a:gd name="connsiteX144" fmla="*/ 440228 w 1490380"/>
                    <a:gd name="connsiteY144" fmla="*/ 88040 h 1495138"/>
                    <a:gd name="connsiteX145" fmla="*/ 435418 w 1490380"/>
                    <a:gd name="connsiteY145" fmla="*/ 86834 h 1495138"/>
                    <a:gd name="connsiteX146" fmla="*/ 412973 w 1490380"/>
                    <a:gd name="connsiteY146" fmla="*/ 87236 h 1495138"/>
                    <a:gd name="connsiteX147" fmla="*/ 402552 w 1490380"/>
                    <a:gd name="connsiteY147" fmla="*/ 87236 h 1495138"/>
                    <a:gd name="connsiteX148" fmla="*/ 363272 w 1490380"/>
                    <a:gd name="connsiteY148" fmla="*/ 45427 h 1495138"/>
                    <a:gd name="connsiteX149" fmla="*/ 403754 w 1490380"/>
                    <a:gd name="connsiteY149" fmla="*/ 2010 h 1495138"/>
                    <a:gd name="connsiteX150" fmla="*/ 410167 w 1490380"/>
                    <a:gd name="connsiteY150" fmla="*/ 2010 h 1495138"/>
                    <a:gd name="connsiteX151" fmla="*/ 477504 w 1490380"/>
                    <a:gd name="connsiteY151" fmla="*/ 0 h 1495138"/>
                    <a:gd name="connsiteX152" fmla="*/ 123093 w 1490380"/>
                    <a:gd name="connsiteY152" fmla="*/ 0 h 1495138"/>
                    <a:gd name="connsiteX153" fmla="*/ 138324 w 1490380"/>
                    <a:gd name="connsiteY153" fmla="*/ 1206 h 1495138"/>
                    <a:gd name="connsiteX154" fmla="*/ 173997 w 1490380"/>
                    <a:gd name="connsiteY154" fmla="*/ 39397 h 1495138"/>
                    <a:gd name="connsiteX155" fmla="*/ 173997 w 1490380"/>
                    <a:gd name="connsiteY155" fmla="*/ 45427 h 1495138"/>
                    <a:gd name="connsiteX156" fmla="*/ 173997 w 1490380"/>
                    <a:gd name="connsiteY156" fmla="*/ 192159 h 1495138"/>
                    <a:gd name="connsiteX157" fmla="*/ 173596 w 1490380"/>
                    <a:gd name="connsiteY157" fmla="*/ 192159 h 1495138"/>
                    <a:gd name="connsiteX158" fmla="*/ 173596 w 1490380"/>
                    <a:gd name="connsiteY158" fmla="*/ 326832 h 1495138"/>
                    <a:gd name="connsiteX159" fmla="*/ 173997 w 1490380"/>
                    <a:gd name="connsiteY159" fmla="*/ 340902 h 1495138"/>
                    <a:gd name="connsiteX160" fmla="*/ 179608 w 1490380"/>
                    <a:gd name="connsiteY160" fmla="*/ 346932 h 1495138"/>
                    <a:gd name="connsiteX161" fmla="*/ 194839 w 1490380"/>
                    <a:gd name="connsiteY161" fmla="*/ 346932 h 1495138"/>
                    <a:gd name="connsiteX162" fmla="*/ 216884 w 1490380"/>
                    <a:gd name="connsiteY162" fmla="*/ 346932 h 1495138"/>
                    <a:gd name="connsiteX163" fmla="*/ 256164 w 1490380"/>
                    <a:gd name="connsiteY163" fmla="*/ 377887 h 1495138"/>
                    <a:gd name="connsiteX164" fmla="*/ 222094 w 1490380"/>
                    <a:gd name="connsiteY164" fmla="*/ 432560 h 1495138"/>
                    <a:gd name="connsiteX165" fmla="*/ 209268 w 1490380"/>
                    <a:gd name="connsiteY165" fmla="*/ 433364 h 1495138"/>
                    <a:gd name="connsiteX166" fmla="*/ 48141 w 1490380"/>
                    <a:gd name="connsiteY166" fmla="*/ 433364 h 1495138"/>
                    <a:gd name="connsiteX167" fmla="*/ 37319 w 1490380"/>
                    <a:gd name="connsiteY167" fmla="*/ 432560 h 1495138"/>
                    <a:gd name="connsiteX168" fmla="*/ 445 w 1490380"/>
                    <a:gd name="connsiteY168" fmla="*/ 396781 h 1495138"/>
                    <a:gd name="connsiteX169" fmla="*/ 24894 w 1490380"/>
                    <a:gd name="connsiteY169" fmla="*/ 350952 h 1495138"/>
                    <a:gd name="connsiteX170" fmla="*/ 43332 w 1490380"/>
                    <a:gd name="connsiteY170" fmla="*/ 346932 h 1495138"/>
                    <a:gd name="connsiteX171" fmla="*/ 77801 w 1490380"/>
                    <a:gd name="connsiteY171" fmla="*/ 346932 h 1495138"/>
                    <a:gd name="connsiteX172" fmla="*/ 85818 w 1490380"/>
                    <a:gd name="connsiteY172" fmla="*/ 345726 h 1495138"/>
                    <a:gd name="connsiteX173" fmla="*/ 87421 w 1490380"/>
                    <a:gd name="connsiteY173" fmla="*/ 344118 h 1495138"/>
                    <a:gd name="connsiteX174" fmla="*/ 88223 w 1490380"/>
                    <a:gd name="connsiteY174" fmla="*/ 340902 h 1495138"/>
                    <a:gd name="connsiteX175" fmla="*/ 88223 w 1490380"/>
                    <a:gd name="connsiteY175" fmla="*/ 328440 h 1495138"/>
                    <a:gd name="connsiteX176" fmla="*/ 88223 w 1490380"/>
                    <a:gd name="connsiteY176" fmla="*/ 105728 h 1495138"/>
                    <a:gd name="connsiteX177" fmla="*/ 87421 w 1490380"/>
                    <a:gd name="connsiteY177" fmla="*/ 89648 h 1495138"/>
                    <a:gd name="connsiteX178" fmla="*/ 85818 w 1490380"/>
                    <a:gd name="connsiteY178" fmla="*/ 88040 h 1495138"/>
                    <a:gd name="connsiteX179" fmla="*/ 81008 w 1490380"/>
                    <a:gd name="connsiteY179" fmla="*/ 86834 h 1495138"/>
                    <a:gd name="connsiteX180" fmla="*/ 58562 w 1490380"/>
                    <a:gd name="connsiteY180" fmla="*/ 87236 h 1495138"/>
                    <a:gd name="connsiteX181" fmla="*/ 48141 w 1490380"/>
                    <a:gd name="connsiteY181" fmla="*/ 87236 h 1495138"/>
                    <a:gd name="connsiteX182" fmla="*/ 8862 w 1490380"/>
                    <a:gd name="connsiteY182" fmla="*/ 45427 h 1495138"/>
                    <a:gd name="connsiteX183" fmla="*/ 49344 w 1490380"/>
                    <a:gd name="connsiteY183" fmla="*/ 2010 h 1495138"/>
                    <a:gd name="connsiteX184" fmla="*/ 55757 w 1490380"/>
                    <a:gd name="connsiteY184" fmla="*/ 2010 h 1495138"/>
                    <a:gd name="connsiteX185" fmla="*/ 123093 w 1490380"/>
                    <a:gd name="connsiteY18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0999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990169 w 1490380"/>
                    <a:gd name="connsiteY49" fmla="*/ 539116 h 1495138"/>
                    <a:gd name="connsiteX50" fmla="*/ 1005400 w 1490380"/>
                    <a:gd name="connsiteY50" fmla="*/ 540322 h 1495138"/>
                    <a:gd name="connsiteX51" fmla="*/ 1041072 w 1490380"/>
                    <a:gd name="connsiteY51" fmla="*/ 578513 h 1495138"/>
                    <a:gd name="connsiteX52" fmla="*/ 1041072 w 1490380"/>
                    <a:gd name="connsiteY52" fmla="*/ 584543 h 1495138"/>
                    <a:gd name="connsiteX53" fmla="*/ 1041072 w 1490380"/>
                    <a:gd name="connsiteY53" fmla="*/ 731276 h 1495138"/>
                    <a:gd name="connsiteX54" fmla="*/ 1040671 w 1490380"/>
                    <a:gd name="connsiteY54" fmla="*/ 731276 h 1495138"/>
                    <a:gd name="connsiteX55" fmla="*/ 1040671 w 1490380"/>
                    <a:gd name="connsiteY55" fmla="*/ 865948 h 1495138"/>
                    <a:gd name="connsiteX56" fmla="*/ 1041072 w 1490380"/>
                    <a:gd name="connsiteY56" fmla="*/ 880018 h 1495138"/>
                    <a:gd name="connsiteX57" fmla="*/ 1046683 w 1490380"/>
                    <a:gd name="connsiteY57" fmla="*/ 886049 h 1495138"/>
                    <a:gd name="connsiteX58" fmla="*/ 1061914 w 1490380"/>
                    <a:gd name="connsiteY58" fmla="*/ 886049 h 1495138"/>
                    <a:gd name="connsiteX59" fmla="*/ 1083959 w 1490380"/>
                    <a:gd name="connsiteY59" fmla="*/ 886049 h 1495138"/>
                    <a:gd name="connsiteX60" fmla="*/ 1123238 w 1490380"/>
                    <a:gd name="connsiteY60" fmla="*/ 917003 h 1495138"/>
                    <a:gd name="connsiteX61" fmla="*/ 1089169 w 1490380"/>
                    <a:gd name="connsiteY61" fmla="*/ 971676 h 1495138"/>
                    <a:gd name="connsiteX62" fmla="*/ 1076343 w 1490380"/>
                    <a:gd name="connsiteY62" fmla="*/ 972480 h 1495138"/>
                    <a:gd name="connsiteX63" fmla="*/ 915217 w 1490380"/>
                    <a:gd name="connsiteY63" fmla="*/ 972480 h 1495138"/>
                    <a:gd name="connsiteX64" fmla="*/ 904395 w 1490380"/>
                    <a:gd name="connsiteY64" fmla="*/ 971676 h 1495138"/>
                    <a:gd name="connsiteX65" fmla="*/ 867520 w 1490380"/>
                    <a:gd name="connsiteY65" fmla="*/ 935897 h 1495138"/>
                    <a:gd name="connsiteX66" fmla="*/ 891970 w 1490380"/>
                    <a:gd name="connsiteY66" fmla="*/ 890069 h 1495138"/>
                    <a:gd name="connsiteX67" fmla="*/ 910407 w 1490380"/>
                    <a:gd name="connsiteY67" fmla="*/ 886049 h 1495138"/>
                    <a:gd name="connsiteX68" fmla="*/ 944877 w 1490380"/>
                    <a:gd name="connsiteY68" fmla="*/ 886049 h 1495138"/>
                    <a:gd name="connsiteX69" fmla="*/ 952893 w 1490380"/>
                    <a:gd name="connsiteY69" fmla="*/ 884843 h 1495138"/>
                    <a:gd name="connsiteX70" fmla="*/ 954496 w 1490380"/>
                    <a:gd name="connsiteY70" fmla="*/ 883234 h 1495138"/>
                    <a:gd name="connsiteX71" fmla="*/ 955298 w 1490380"/>
                    <a:gd name="connsiteY71" fmla="*/ 880018 h 1495138"/>
                    <a:gd name="connsiteX72" fmla="*/ 955298 w 1490380"/>
                    <a:gd name="connsiteY72" fmla="*/ 867556 h 1495138"/>
                    <a:gd name="connsiteX73" fmla="*/ 955298 w 1490380"/>
                    <a:gd name="connsiteY73" fmla="*/ 644844 h 1495138"/>
                    <a:gd name="connsiteX74" fmla="*/ 954496 w 1490380"/>
                    <a:gd name="connsiteY74" fmla="*/ 628764 h 1495138"/>
                    <a:gd name="connsiteX75" fmla="*/ 952893 w 1490380"/>
                    <a:gd name="connsiteY75" fmla="*/ 627156 h 1495138"/>
                    <a:gd name="connsiteX76" fmla="*/ 948083 w 1490380"/>
                    <a:gd name="connsiteY76" fmla="*/ 625950 h 1495138"/>
                    <a:gd name="connsiteX77" fmla="*/ 925638 w 1490380"/>
                    <a:gd name="connsiteY77" fmla="*/ 626352 h 1495138"/>
                    <a:gd name="connsiteX78" fmla="*/ 915217 w 1490380"/>
                    <a:gd name="connsiteY78" fmla="*/ 626352 h 1495138"/>
                    <a:gd name="connsiteX79" fmla="*/ 875937 w 1490380"/>
                    <a:gd name="connsiteY79" fmla="*/ 584543 h 1495138"/>
                    <a:gd name="connsiteX80" fmla="*/ 916419 w 1490380"/>
                    <a:gd name="connsiteY80" fmla="*/ 541126 h 1495138"/>
                    <a:gd name="connsiteX81" fmla="*/ 922832 w 1490380"/>
                    <a:gd name="connsiteY81" fmla="*/ 541126 h 1495138"/>
                    <a:gd name="connsiteX82" fmla="*/ 990169 w 1490380"/>
                    <a:gd name="connsiteY82" fmla="*/ 539116 h 1495138"/>
                    <a:gd name="connsiteX83" fmla="*/ 272255 w 1490380"/>
                    <a:gd name="connsiteY83" fmla="*/ 539116 h 1495138"/>
                    <a:gd name="connsiteX84" fmla="*/ 287486 w 1490380"/>
                    <a:gd name="connsiteY84" fmla="*/ 540322 h 1495138"/>
                    <a:gd name="connsiteX85" fmla="*/ 323158 w 1490380"/>
                    <a:gd name="connsiteY85" fmla="*/ 578513 h 1495138"/>
                    <a:gd name="connsiteX86" fmla="*/ 323158 w 1490380"/>
                    <a:gd name="connsiteY86" fmla="*/ 584543 h 1495138"/>
                    <a:gd name="connsiteX87" fmla="*/ 323158 w 1490380"/>
                    <a:gd name="connsiteY87" fmla="*/ 731276 h 1495138"/>
                    <a:gd name="connsiteX88" fmla="*/ 322757 w 1490380"/>
                    <a:gd name="connsiteY88" fmla="*/ 731276 h 1495138"/>
                    <a:gd name="connsiteX89" fmla="*/ 322757 w 1490380"/>
                    <a:gd name="connsiteY89" fmla="*/ 865948 h 1495138"/>
                    <a:gd name="connsiteX90" fmla="*/ 323158 w 1490380"/>
                    <a:gd name="connsiteY90" fmla="*/ 880018 h 1495138"/>
                    <a:gd name="connsiteX91" fmla="*/ 328769 w 1490380"/>
                    <a:gd name="connsiteY91" fmla="*/ 886049 h 1495138"/>
                    <a:gd name="connsiteX92" fmla="*/ 344000 w 1490380"/>
                    <a:gd name="connsiteY92" fmla="*/ 886049 h 1495138"/>
                    <a:gd name="connsiteX93" fmla="*/ 366045 w 1490380"/>
                    <a:gd name="connsiteY93" fmla="*/ 886049 h 1495138"/>
                    <a:gd name="connsiteX94" fmla="*/ 405325 w 1490380"/>
                    <a:gd name="connsiteY94" fmla="*/ 917003 h 1495138"/>
                    <a:gd name="connsiteX95" fmla="*/ 371255 w 1490380"/>
                    <a:gd name="connsiteY95" fmla="*/ 971676 h 1495138"/>
                    <a:gd name="connsiteX96" fmla="*/ 358429 w 1490380"/>
                    <a:gd name="connsiteY96" fmla="*/ 972480 h 1495138"/>
                    <a:gd name="connsiteX97" fmla="*/ 197303 w 1490380"/>
                    <a:gd name="connsiteY97" fmla="*/ 972480 h 1495138"/>
                    <a:gd name="connsiteX98" fmla="*/ 186481 w 1490380"/>
                    <a:gd name="connsiteY98" fmla="*/ 971676 h 1495138"/>
                    <a:gd name="connsiteX99" fmla="*/ 149606 w 1490380"/>
                    <a:gd name="connsiteY99" fmla="*/ 935897 h 1495138"/>
                    <a:gd name="connsiteX100" fmla="*/ 174056 w 1490380"/>
                    <a:gd name="connsiteY100" fmla="*/ 890069 h 1495138"/>
                    <a:gd name="connsiteX101" fmla="*/ 192493 w 1490380"/>
                    <a:gd name="connsiteY101" fmla="*/ 886049 h 1495138"/>
                    <a:gd name="connsiteX102" fmla="*/ 226963 w 1490380"/>
                    <a:gd name="connsiteY102" fmla="*/ 886049 h 1495138"/>
                    <a:gd name="connsiteX103" fmla="*/ 234979 w 1490380"/>
                    <a:gd name="connsiteY103" fmla="*/ 884843 h 1495138"/>
                    <a:gd name="connsiteX104" fmla="*/ 236582 w 1490380"/>
                    <a:gd name="connsiteY104" fmla="*/ 883234 h 1495138"/>
                    <a:gd name="connsiteX105" fmla="*/ 237384 w 1490380"/>
                    <a:gd name="connsiteY105" fmla="*/ 880018 h 1495138"/>
                    <a:gd name="connsiteX106" fmla="*/ 237384 w 1490380"/>
                    <a:gd name="connsiteY106" fmla="*/ 867556 h 1495138"/>
                    <a:gd name="connsiteX107" fmla="*/ 237384 w 1490380"/>
                    <a:gd name="connsiteY107" fmla="*/ 644844 h 1495138"/>
                    <a:gd name="connsiteX108" fmla="*/ 236582 w 1490380"/>
                    <a:gd name="connsiteY108" fmla="*/ 628764 h 1495138"/>
                    <a:gd name="connsiteX109" fmla="*/ 234979 w 1490380"/>
                    <a:gd name="connsiteY109" fmla="*/ 627156 h 1495138"/>
                    <a:gd name="connsiteX110" fmla="*/ 230169 w 1490380"/>
                    <a:gd name="connsiteY110" fmla="*/ 625950 h 1495138"/>
                    <a:gd name="connsiteX111" fmla="*/ 207724 w 1490380"/>
                    <a:gd name="connsiteY111" fmla="*/ 626352 h 1495138"/>
                    <a:gd name="connsiteX112" fmla="*/ 197303 w 1490380"/>
                    <a:gd name="connsiteY112" fmla="*/ 626352 h 1495138"/>
                    <a:gd name="connsiteX113" fmla="*/ 158023 w 1490380"/>
                    <a:gd name="connsiteY113" fmla="*/ 584543 h 1495138"/>
                    <a:gd name="connsiteX114" fmla="*/ 198505 w 1490380"/>
                    <a:gd name="connsiteY114" fmla="*/ 541126 h 1495138"/>
                    <a:gd name="connsiteX115" fmla="*/ 204918 w 1490380"/>
                    <a:gd name="connsiteY115" fmla="*/ 541126 h 1495138"/>
                    <a:gd name="connsiteX116" fmla="*/ 272255 w 1490380"/>
                    <a:gd name="connsiteY116" fmla="*/ 539116 h 1495138"/>
                    <a:gd name="connsiteX117" fmla="*/ 477504 w 1490380"/>
                    <a:gd name="connsiteY117" fmla="*/ 0 h 1495138"/>
                    <a:gd name="connsiteX118" fmla="*/ 492735 w 1490380"/>
                    <a:gd name="connsiteY118" fmla="*/ 1206 h 1495138"/>
                    <a:gd name="connsiteX119" fmla="*/ 528407 w 1490380"/>
                    <a:gd name="connsiteY119" fmla="*/ 39397 h 1495138"/>
                    <a:gd name="connsiteX120" fmla="*/ 528407 w 1490380"/>
                    <a:gd name="connsiteY120" fmla="*/ 45427 h 1495138"/>
                    <a:gd name="connsiteX121" fmla="*/ 528407 w 1490380"/>
                    <a:gd name="connsiteY121" fmla="*/ 192159 h 1495138"/>
                    <a:gd name="connsiteX122" fmla="*/ 528006 w 1490380"/>
                    <a:gd name="connsiteY122" fmla="*/ 192159 h 1495138"/>
                    <a:gd name="connsiteX123" fmla="*/ 528006 w 1490380"/>
                    <a:gd name="connsiteY123" fmla="*/ 326832 h 1495138"/>
                    <a:gd name="connsiteX124" fmla="*/ 528407 w 1490380"/>
                    <a:gd name="connsiteY124" fmla="*/ 340902 h 1495138"/>
                    <a:gd name="connsiteX125" fmla="*/ 534018 w 1490380"/>
                    <a:gd name="connsiteY125" fmla="*/ 346932 h 1495138"/>
                    <a:gd name="connsiteX126" fmla="*/ 549249 w 1490380"/>
                    <a:gd name="connsiteY126" fmla="*/ 346932 h 1495138"/>
                    <a:gd name="connsiteX127" fmla="*/ 571294 w 1490380"/>
                    <a:gd name="connsiteY127" fmla="*/ 346932 h 1495138"/>
                    <a:gd name="connsiteX128" fmla="*/ 610574 w 1490380"/>
                    <a:gd name="connsiteY128" fmla="*/ 377887 h 1495138"/>
                    <a:gd name="connsiteX129" fmla="*/ 576504 w 1490380"/>
                    <a:gd name="connsiteY129" fmla="*/ 432560 h 1495138"/>
                    <a:gd name="connsiteX130" fmla="*/ 563678 w 1490380"/>
                    <a:gd name="connsiteY130" fmla="*/ 433364 h 1495138"/>
                    <a:gd name="connsiteX131" fmla="*/ 402552 w 1490380"/>
                    <a:gd name="connsiteY131" fmla="*/ 433364 h 1495138"/>
                    <a:gd name="connsiteX132" fmla="*/ 391730 w 1490380"/>
                    <a:gd name="connsiteY132" fmla="*/ 432560 h 1495138"/>
                    <a:gd name="connsiteX133" fmla="*/ 354855 w 1490380"/>
                    <a:gd name="connsiteY133" fmla="*/ 396781 h 1495138"/>
                    <a:gd name="connsiteX134" fmla="*/ 379305 w 1490380"/>
                    <a:gd name="connsiteY134" fmla="*/ 350952 h 1495138"/>
                    <a:gd name="connsiteX135" fmla="*/ 397742 w 1490380"/>
                    <a:gd name="connsiteY135" fmla="*/ 346932 h 1495138"/>
                    <a:gd name="connsiteX136" fmla="*/ 432212 w 1490380"/>
                    <a:gd name="connsiteY136" fmla="*/ 346932 h 1495138"/>
                    <a:gd name="connsiteX137" fmla="*/ 440228 w 1490380"/>
                    <a:gd name="connsiteY137" fmla="*/ 345726 h 1495138"/>
                    <a:gd name="connsiteX138" fmla="*/ 441831 w 1490380"/>
                    <a:gd name="connsiteY138" fmla="*/ 344118 h 1495138"/>
                    <a:gd name="connsiteX139" fmla="*/ 442633 w 1490380"/>
                    <a:gd name="connsiteY139" fmla="*/ 340902 h 1495138"/>
                    <a:gd name="connsiteX140" fmla="*/ 442633 w 1490380"/>
                    <a:gd name="connsiteY140" fmla="*/ 328440 h 1495138"/>
                    <a:gd name="connsiteX141" fmla="*/ 442633 w 1490380"/>
                    <a:gd name="connsiteY141" fmla="*/ 105728 h 1495138"/>
                    <a:gd name="connsiteX142" fmla="*/ 441831 w 1490380"/>
                    <a:gd name="connsiteY142" fmla="*/ 89648 h 1495138"/>
                    <a:gd name="connsiteX143" fmla="*/ 440228 w 1490380"/>
                    <a:gd name="connsiteY143" fmla="*/ 88040 h 1495138"/>
                    <a:gd name="connsiteX144" fmla="*/ 435418 w 1490380"/>
                    <a:gd name="connsiteY144" fmla="*/ 86834 h 1495138"/>
                    <a:gd name="connsiteX145" fmla="*/ 412973 w 1490380"/>
                    <a:gd name="connsiteY145" fmla="*/ 87236 h 1495138"/>
                    <a:gd name="connsiteX146" fmla="*/ 402552 w 1490380"/>
                    <a:gd name="connsiteY146" fmla="*/ 87236 h 1495138"/>
                    <a:gd name="connsiteX147" fmla="*/ 363272 w 1490380"/>
                    <a:gd name="connsiteY147" fmla="*/ 45427 h 1495138"/>
                    <a:gd name="connsiteX148" fmla="*/ 403754 w 1490380"/>
                    <a:gd name="connsiteY148" fmla="*/ 2010 h 1495138"/>
                    <a:gd name="connsiteX149" fmla="*/ 410167 w 1490380"/>
                    <a:gd name="connsiteY149" fmla="*/ 2010 h 1495138"/>
                    <a:gd name="connsiteX150" fmla="*/ 477504 w 1490380"/>
                    <a:gd name="connsiteY150" fmla="*/ 0 h 1495138"/>
                    <a:gd name="connsiteX151" fmla="*/ 123093 w 1490380"/>
                    <a:gd name="connsiteY151" fmla="*/ 0 h 1495138"/>
                    <a:gd name="connsiteX152" fmla="*/ 138324 w 1490380"/>
                    <a:gd name="connsiteY152" fmla="*/ 1206 h 1495138"/>
                    <a:gd name="connsiteX153" fmla="*/ 173997 w 1490380"/>
                    <a:gd name="connsiteY153" fmla="*/ 39397 h 1495138"/>
                    <a:gd name="connsiteX154" fmla="*/ 173997 w 1490380"/>
                    <a:gd name="connsiteY154" fmla="*/ 45427 h 1495138"/>
                    <a:gd name="connsiteX155" fmla="*/ 173997 w 1490380"/>
                    <a:gd name="connsiteY155" fmla="*/ 192159 h 1495138"/>
                    <a:gd name="connsiteX156" fmla="*/ 173596 w 1490380"/>
                    <a:gd name="connsiteY156" fmla="*/ 192159 h 1495138"/>
                    <a:gd name="connsiteX157" fmla="*/ 173596 w 1490380"/>
                    <a:gd name="connsiteY157" fmla="*/ 326832 h 1495138"/>
                    <a:gd name="connsiteX158" fmla="*/ 173997 w 1490380"/>
                    <a:gd name="connsiteY158" fmla="*/ 340902 h 1495138"/>
                    <a:gd name="connsiteX159" fmla="*/ 179608 w 1490380"/>
                    <a:gd name="connsiteY159" fmla="*/ 346932 h 1495138"/>
                    <a:gd name="connsiteX160" fmla="*/ 194839 w 1490380"/>
                    <a:gd name="connsiteY160" fmla="*/ 346932 h 1495138"/>
                    <a:gd name="connsiteX161" fmla="*/ 216884 w 1490380"/>
                    <a:gd name="connsiteY161" fmla="*/ 346932 h 1495138"/>
                    <a:gd name="connsiteX162" fmla="*/ 256164 w 1490380"/>
                    <a:gd name="connsiteY162" fmla="*/ 377887 h 1495138"/>
                    <a:gd name="connsiteX163" fmla="*/ 222094 w 1490380"/>
                    <a:gd name="connsiteY163" fmla="*/ 432560 h 1495138"/>
                    <a:gd name="connsiteX164" fmla="*/ 209268 w 1490380"/>
                    <a:gd name="connsiteY164" fmla="*/ 433364 h 1495138"/>
                    <a:gd name="connsiteX165" fmla="*/ 48141 w 1490380"/>
                    <a:gd name="connsiteY165" fmla="*/ 433364 h 1495138"/>
                    <a:gd name="connsiteX166" fmla="*/ 37319 w 1490380"/>
                    <a:gd name="connsiteY166" fmla="*/ 432560 h 1495138"/>
                    <a:gd name="connsiteX167" fmla="*/ 445 w 1490380"/>
                    <a:gd name="connsiteY167" fmla="*/ 396781 h 1495138"/>
                    <a:gd name="connsiteX168" fmla="*/ 24894 w 1490380"/>
                    <a:gd name="connsiteY168" fmla="*/ 350952 h 1495138"/>
                    <a:gd name="connsiteX169" fmla="*/ 43332 w 1490380"/>
                    <a:gd name="connsiteY169" fmla="*/ 346932 h 1495138"/>
                    <a:gd name="connsiteX170" fmla="*/ 77801 w 1490380"/>
                    <a:gd name="connsiteY170" fmla="*/ 346932 h 1495138"/>
                    <a:gd name="connsiteX171" fmla="*/ 85818 w 1490380"/>
                    <a:gd name="connsiteY171" fmla="*/ 345726 h 1495138"/>
                    <a:gd name="connsiteX172" fmla="*/ 87421 w 1490380"/>
                    <a:gd name="connsiteY172" fmla="*/ 344118 h 1495138"/>
                    <a:gd name="connsiteX173" fmla="*/ 88223 w 1490380"/>
                    <a:gd name="connsiteY173" fmla="*/ 340902 h 1495138"/>
                    <a:gd name="connsiteX174" fmla="*/ 88223 w 1490380"/>
                    <a:gd name="connsiteY174" fmla="*/ 328440 h 1495138"/>
                    <a:gd name="connsiteX175" fmla="*/ 88223 w 1490380"/>
                    <a:gd name="connsiteY175" fmla="*/ 105728 h 1495138"/>
                    <a:gd name="connsiteX176" fmla="*/ 87421 w 1490380"/>
                    <a:gd name="connsiteY176" fmla="*/ 89648 h 1495138"/>
                    <a:gd name="connsiteX177" fmla="*/ 85818 w 1490380"/>
                    <a:gd name="connsiteY177" fmla="*/ 88040 h 1495138"/>
                    <a:gd name="connsiteX178" fmla="*/ 81008 w 1490380"/>
                    <a:gd name="connsiteY178" fmla="*/ 86834 h 1495138"/>
                    <a:gd name="connsiteX179" fmla="*/ 58562 w 1490380"/>
                    <a:gd name="connsiteY179" fmla="*/ 87236 h 1495138"/>
                    <a:gd name="connsiteX180" fmla="*/ 48141 w 1490380"/>
                    <a:gd name="connsiteY180" fmla="*/ 87236 h 1495138"/>
                    <a:gd name="connsiteX181" fmla="*/ 8862 w 1490380"/>
                    <a:gd name="connsiteY181" fmla="*/ 45427 h 1495138"/>
                    <a:gd name="connsiteX182" fmla="*/ 49344 w 1490380"/>
                    <a:gd name="connsiteY182" fmla="*/ 2010 h 1495138"/>
                    <a:gd name="connsiteX183" fmla="*/ 55757 w 1490380"/>
                    <a:gd name="connsiteY183" fmla="*/ 2010 h 1495138"/>
                    <a:gd name="connsiteX184" fmla="*/ 123093 w 1490380"/>
                    <a:gd name="connsiteY18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7552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990169 w 1490380"/>
                    <a:gd name="connsiteY48" fmla="*/ 539116 h 1495138"/>
                    <a:gd name="connsiteX49" fmla="*/ 1005400 w 1490380"/>
                    <a:gd name="connsiteY49" fmla="*/ 540322 h 1495138"/>
                    <a:gd name="connsiteX50" fmla="*/ 1041072 w 1490380"/>
                    <a:gd name="connsiteY50" fmla="*/ 578513 h 1495138"/>
                    <a:gd name="connsiteX51" fmla="*/ 1041072 w 1490380"/>
                    <a:gd name="connsiteY51" fmla="*/ 584543 h 1495138"/>
                    <a:gd name="connsiteX52" fmla="*/ 1041072 w 1490380"/>
                    <a:gd name="connsiteY52" fmla="*/ 731276 h 1495138"/>
                    <a:gd name="connsiteX53" fmla="*/ 1040671 w 1490380"/>
                    <a:gd name="connsiteY53" fmla="*/ 731276 h 1495138"/>
                    <a:gd name="connsiteX54" fmla="*/ 1040671 w 1490380"/>
                    <a:gd name="connsiteY54" fmla="*/ 865948 h 1495138"/>
                    <a:gd name="connsiteX55" fmla="*/ 1041072 w 1490380"/>
                    <a:gd name="connsiteY55" fmla="*/ 880018 h 1495138"/>
                    <a:gd name="connsiteX56" fmla="*/ 1046683 w 1490380"/>
                    <a:gd name="connsiteY56" fmla="*/ 886049 h 1495138"/>
                    <a:gd name="connsiteX57" fmla="*/ 1061914 w 1490380"/>
                    <a:gd name="connsiteY57" fmla="*/ 886049 h 1495138"/>
                    <a:gd name="connsiteX58" fmla="*/ 1083959 w 1490380"/>
                    <a:gd name="connsiteY58" fmla="*/ 886049 h 1495138"/>
                    <a:gd name="connsiteX59" fmla="*/ 1123238 w 1490380"/>
                    <a:gd name="connsiteY59" fmla="*/ 917003 h 1495138"/>
                    <a:gd name="connsiteX60" fmla="*/ 1089169 w 1490380"/>
                    <a:gd name="connsiteY60" fmla="*/ 971676 h 1495138"/>
                    <a:gd name="connsiteX61" fmla="*/ 1076343 w 1490380"/>
                    <a:gd name="connsiteY61" fmla="*/ 972480 h 1495138"/>
                    <a:gd name="connsiteX62" fmla="*/ 915217 w 1490380"/>
                    <a:gd name="connsiteY62" fmla="*/ 972480 h 1495138"/>
                    <a:gd name="connsiteX63" fmla="*/ 904395 w 1490380"/>
                    <a:gd name="connsiteY63" fmla="*/ 971676 h 1495138"/>
                    <a:gd name="connsiteX64" fmla="*/ 867520 w 1490380"/>
                    <a:gd name="connsiteY64" fmla="*/ 935897 h 1495138"/>
                    <a:gd name="connsiteX65" fmla="*/ 891970 w 1490380"/>
                    <a:gd name="connsiteY65" fmla="*/ 890069 h 1495138"/>
                    <a:gd name="connsiteX66" fmla="*/ 910407 w 1490380"/>
                    <a:gd name="connsiteY66" fmla="*/ 886049 h 1495138"/>
                    <a:gd name="connsiteX67" fmla="*/ 944877 w 1490380"/>
                    <a:gd name="connsiteY67" fmla="*/ 886049 h 1495138"/>
                    <a:gd name="connsiteX68" fmla="*/ 952893 w 1490380"/>
                    <a:gd name="connsiteY68" fmla="*/ 884843 h 1495138"/>
                    <a:gd name="connsiteX69" fmla="*/ 954496 w 1490380"/>
                    <a:gd name="connsiteY69" fmla="*/ 883234 h 1495138"/>
                    <a:gd name="connsiteX70" fmla="*/ 955298 w 1490380"/>
                    <a:gd name="connsiteY70" fmla="*/ 880018 h 1495138"/>
                    <a:gd name="connsiteX71" fmla="*/ 955298 w 1490380"/>
                    <a:gd name="connsiteY71" fmla="*/ 867556 h 1495138"/>
                    <a:gd name="connsiteX72" fmla="*/ 955298 w 1490380"/>
                    <a:gd name="connsiteY72" fmla="*/ 644844 h 1495138"/>
                    <a:gd name="connsiteX73" fmla="*/ 954496 w 1490380"/>
                    <a:gd name="connsiteY73" fmla="*/ 628764 h 1495138"/>
                    <a:gd name="connsiteX74" fmla="*/ 952893 w 1490380"/>
                    <a:gd name="connsiteY74" fmla="*/ 627156 h 1495138"/>
                    <a:gd name="connsiteX75" fmla="*/ 948083 w 1490380"/>
                    <a:gd name="connsiteY75" fmla="*/ 625950 h 1495138"/>
                    <a:gd name="connsiteX76" fmla="*/ 925638 w 1490380"/>
                    <a:gd name="connsiteY76" fmla="*/ 626352 h 1495138"/>
                    <a:gd name="connsiteX77" fmla="*/ 915217 w 1490380"/>
                    <a:gd name="connsiteY77" fmla="*/ 626352 h 1495138"/>
                    <a:gd name="connsiteX78" fmla="*/ 875937 w 1490380"/>
                    <a:gd name="connsiteY78" fmla="*/ 584543 h 1495138"/>
                    <a:gd name="connsiteX79" fmla="*/ 916419 w 1490380"/>
                    <a:gd name="connsiteY79" fmla="*/ 541126 h 1495138"/>
                    <a:gd name="connsiteX80" fmla="*/ 922832 w 1490380"/>
                    <a:gd name="connsiteY80" fmla="*/ 541126 h 1495138"/>
                    <a:gd name="connsiteX81" fmla="*/ 990169 w 1490380"/>
                    <a:gd name="connsiteY81" fmla="*/ 539116 h 1495138"/>
                    <a:gd name="connsiteX82" fmla="*/ 272255 w 1490380"/>
                    <a:gd name="connsiteY82" fmla="*/ 539116 h 1495138"/>
                    <a:gd name="connsiteX83" fmla="*/ 287486 w 1490380"/>
                    <a:gd name="connsiteY83" fmla="*/ 540322 h 1495138"/>
                    <a:gd name="connsiteX84" fmla="*/ 323158 w 1490380"/>
                    <a:gd name="connsiteY84" fmla="*/ 578513 h 1495138"/>
                    <a:gd name="connsiteX85" fmla="*/ 323158 w 1490380"/>
                    <a:gd name="connsiteY85" fmla="*/ 584543 h 1495138"/>
                    <a:gd name="connsiteX86" fmla="*/ 323158 w 1490380"/>
                    <a:gd name="connsiteY86" fmla="*/ 731276 h 1495138"/>
                    <a:gd name="connsiteX87" fmla="*/ 322757 w 1490380"/>
                    <a:gd name="connsiteY87" fmla="*/ 731276 h 1495138"/>
                    <a:gd name="connsiteX88" fmla="*/ 322757 w 1490380"/>
                    <a:gd name="connsiteY88" fmla="*/ 865948 h 1495138"/>
                    <a:gd name="connsiteX89" fmla="*/ 323158 w 1490380"/>
                    <a:gd name="connsiteY89" fmla="*/ 880018 h 1495138"/>
                    <a:gd name="connsiteX90" fmla="*/ 328769 w 1490380"/>
                    <a:gd name="connsiteY90" fmla="*/ 886049 h 1495138"/>
                    <a:gd name="connsiteX91" fmla="*/ 344000 w 1490380"/>
                    <a:gd name="connsiteY91" fmla="*/ 886049 h 1495138"/>
                    <a:gd name="connsiteX92" fmla="*/ 366045 w 1490380"/>
                    <a:gd name="connsiteY92" fmla="*/ 886049 h 1495138"/>
                    <a:gd name="connsiteX93" fmla="*/ 405325 w 1490380"/>
                    <a:gd name="connsiteY93" fmla="*/ 917003 h 1495138"/>
                    <a:gd name="connsiteX94" fmla="*/ 371255 w 1490380"/>
                    <a:gd name="connsiteY94" fmla="*/ 971676 h 1495138"/>
                    <a:gd name="connsiteX95" fmla="*/ 358429 w 1490380"/>
                    <a:gd name="connsiteY95" fmla="*/ 972480 h 1495138"/>
                    <a:gd name="connsiteX96" fmla="*/ 197303 w 1490380"/>
                    <a:gd name="connsiteY96" fmla="*/ 972480 h 1495138"/>
                    <a:gd name="connsiteX97" fmla="*/ 186481 w 1490380"/>
                    <a:gd name="connsiteY97" fmla="*/ 971676 h 1495138"/>
                    <a:gd name="connsiteX98" fmla="*/ 149606 w 1490380"/>
                    <a:gd name="connsiteY98" fmla="*/ 935897 h 1495138"/>
                    <a:gd name="connsiteX99" fmla="*/ 174056 w 1490380"/>
                    <a:gd name="connsiteY99" fmla="*/ 890069 h 1495138"/>
                    <a:gd name="connsiteX100" fmla="*/ 192493 w 1490380"/>
                    <a:gd name="connsiteY100" fmla="*/ 886049 h 1495138"/>
                    <a:gd name="connsiteX101" fmla="*/ 226963 w 1490380"/>
                    <a:gd name="connsiteY101" fmla="*/ 886049 h 1495138"/>
                    <a:gd name="connsiteX102" fmla="*/ 234979 w 1490380"/>
                    <a:gd name="connsiteY102" fmla="*/ 884843 h 1495138"/>
                    <a:gd name="connsiteX103" fmla="*/ 236582 w 1490380"/>
                    <a:gd name="connsiteY103" fmla="*/ 883234 h 1495138"/>
                    <a:gd name="connsiteX104" fmla="*/ 237384 w 1490380"/>
                    <a:gd name="connsiteY104" fmla="*/ 880018 h 1495138"/>
                    <a:gd name="connsiteX105" fmla="*/ 237384 w 1490380"/>
                    <a:gd name="connsiteY105" fmla="*/ 867556 h 1495138"/>
                    <a:gd name="connsiteX106" fmla="*/ 237384 w 1490380"/>
                    <a:gd name="connsiteY106" fmla="*/ 644844 h 1495138"/>
                    <a:gd name="connsiteX107" fmla="*/ 236582 w 1490380"/>
                    <a:gd name="connsiteY107" fmla="*/ 628764 h 1495138"/>
                    <a:gd name="connsiteX108" fmla="*/ 234979 w 1490380"/>
                    <a:gd name="connsiteY108" fmla="*/ 627156 h 1495138"/>
                    <a:gd name="connsiteX109" fmla="*/ 230169 w 1490380"/>
                    <a:gd name="connsiteY109" fmla="*/ 625950 h 1495138"/>
                    <a:gd name="connsiteX110" fmla="*/ 207724 w 1490380"/>
                    <a:gd name="connsiteY110" fmla="*/ 626352 h 1495138"/>
                    <a:gd name="connsiteX111" fmla="*/ 197303 w 1490380"/>
                    <a:gd name="connsiteY111" fmla="*/ 626352 h 1495138"/>
                    <a:gd name="connsiteX112" fmla="*/ 158023 w 1490380"/>
                    <a:gd name="connsiteY112" fmla="*/ 584543 h 1495138"/>
                    <a:gd name="connsiteX113" fmla="*/ 198505 w 1490380"/>
                    <a:gd name="connsiteY113" fmla="*/ 541126 h 1495138"/>
                    <a:gd name="connsiteX114" fmla="*/ 204918 w 1490380"/>
                    <a:gd name="connsiteY114" fmla="*/ 541126 h 1495138"/>
                    <a:gd name="connsiteX115" fmla="*/ 272255 w 1490380"/>
                    <a:gd name="connsiteY115" fmla="*/ 539116 h 1495138"/>
                    <a:gd name="connsiteX116" fmla="*/ 477504 w 1490380"/>
                    <a:gd name="connsiteY116" fmla="*/ 0 h 1495138"/>
                    <a:gd name="connsiteX117" fmla="*/ 492735 w 1490380"/>
                    <a:gd name="connsiteY117" fmla="*/ 1206 h 1495138"/>
                    <a:gd name="connsiteX118" fmla="*/ 528407 w 1490380"/>
                    <a:gd name="connsiteY118" fmla="*/ 39397 h 1495138"/>
                    <a:gd name="connsiteX119" fmla="*/ 528407 w 1490380"/>
                    <a:gd name="connsiteY119" fmla="*/ 45427 h 1495138"/>
                    <a:gd name="connsiteX120" fmla="*/ 528407 w 1490380"/>
                    <a:gd name="connsiteY120" fmla="*/ 192159 h 1495138"/>
                    <a:gd name="connsiteX121" fmla="*/ 528006 w 1490380"/>
                    <a:gd name="connsiteY121" fmla="*/ 192159 h 1495138"/>
                    <a:gd name="connsiteX122" fmla="*/ 528006 w 1490380"/>
                    <a:gd name="connsiteY122" fmla="*/ 326832 h 1495138"/>
                    <a:gd name="connsiteX123" fmla="*/ 528407 w 1490380"/>
                    <a:gd name="connsiteY123" fmla="*/ 340902 h 1495138"/>
                    <a:gd name="connsiteX124" fmla="*/ 534018 w 1490380"/>
                    <a:gd name="connsiteY124" fmla="*/ 346932 h 1495138"/>
                    <a:gd name="connsiteX125" fmla="*/ 549249 w 1490380"/>
                    <a:gd name="connsiteY125" fmla="*/ 346932 h 1495138"/>
                    <a:gd name="connsiteX126" fmla="*/ 571294 w 1490380"/>
                    <a:gd name="connsiteY126" fmla="*/ 346932 h 1495138"/>
                    <a:gd name="connsiteX127" fmla="*/ 610574 w 1490380"/>
                    <a:gd name="connsiteY127" fmla="*/ 377887 h 1495138"/>
                    <a:gd name="connsiteX128" fmla="*/ 576504 w 1490380"/>
                    <a:gd name="connsiteY128" fmla="*/ 432560 h 1495138"/>
                    <a:gd name="connsiteX129" fmla="*/ 563678 w 1490380"/>
                    <a:gd name="connsiteY129" fmla="*/ 433364 h 1495138"/>
                    <a:gd name="connsiteX130" fmla="*/ 402552 w 1490380"/>
                    <a:gd name="connsiteY130" fmla="*/ 433364 h 1495138"/>
                    <a:gd name="connsiteX131" fmla="*/ 391730 w 1490380"/>
                    <a:gd name="connsiteY131" fmla="*/ 432560 h 1495138"/>
                    <a:gd name="connsiteX132" fmla="*/ 354855 w 1490380"/>
                    <a:gd name="connsiteY132" fmla="*/ 396781 h 1495138"/>
                    <a:gd name="connsiteX133" fmla="*/ 379305 w 1490380"/>
                    <a:gd name="connsiteY133" fmla="*/ 350952 h 1495138"/>
                    <a:gd name="connsiteX134" fmla="*/ 397742 w 1490380"/>
                    <a:gd name="connsiteY134" fmla="*/ 346932 h 1495138"/>
                    <a:gd name="connsiteX135" fmla="*/ 432212 w 1490380"/>
                    <a:gd name="connsiteY135" fmla="*/ 346932 h 1495138"/>
                    <a:gd name="connsiteX136" fmla="*/ 440228 w 1490380"/>
                    <a:gd name="connsiteY136" fmla="*/ 345726 h 1495138"/>
                    <a:gd name="connsiteX137" fmla="*/ 441831 w 1490380"/>
                    <a:gd name="connsiteY137" fmla="*/ 344118 h 1495138"/>
                    <a:gd name="connsiteX138" fmla="*/ 442633 w 1490380"/>
                    <a:gd name="connsiteY138" fmla="*/ 340902 h 1495138"/>
                    <a:gd name="connsiteX139" fmla="*/ 442633 w 1490380"/>
                    <a:gd name="connsiteY139" fmla="*/ 328440 h 1495138"/>
                    <a:gd name="connsiteX140" fmla="*/ 442633 w 1490380"/>
                    <a:gd name="connsiteY140" fmla="*/ 105728 h 1495138"/>
                    <a:gd name="connsiteX141" fmla="*/ 441831 w 1490380"/>
                    <a:gd name="connsiteY141" fmla="*/ 89648 h 1495138"/>
                    <a:gd name="connsiteX142" fmla="*/ 440228 w 1490380"/>
                    <a:gd name="connsiteY142" fmla="*/ 88040 h 1495138"/>
                    <a:gd name="connsiteX143" fmla="*/ 435418 w 1490380"/>
                    <a:gd name="connsiteY143" fmla="*/ 86834 h 1495138"/>
                    <a:gd name="connsiteX144" fmla="*/ 412973 w 1490380"/>
                    <a:gd name="connsiteY144" fmla="*/ 87236 h 1495138"/>
                    <a:gd name="connsiteX145" fmla="*/ 402552 w 1490380"/>
                    <a:gd name="connsiteY145" fmla="*/ 87236 h 1495138"/>
                    <a:gd name="connsiteX146" fmla="*/ 363272 w 1490380"/>
                    <a:gd name="connsiteY146" fmla="*/ 45427 h 1495138"/>
                    <a:gd name="connsiteX147" fmla="*/ 403754 w 1490380"/>
                    <a:gd name="connsiteY147" fmla="*/ 2010 h 1495138"/>
                    <a:gd name="connsiteX148" fmla="*/ 410167 w 1490380"/>
                    <a:gd name="connsiteY148" fmla="*/ 2010 h 1495138"/>
                    <a:gd name="connsiteX149" fmla="*/ 477504 w 1490380"/>
                    <a:gd name="connsiteY149" fmla="*/ 0 h 1495138"/>
                    <a:gd name="connsiteX150" fmla="*/ 123093 w 1490380"/>
                    <a:gd name="connsiteY150" fmla="*/ 0 h 1495138"/>
                    <a:gd name="connsiteX151" fmla="*/ 138324 w 1490380"/>
                    <a:gd name="connsiteY151" fmla="*/ 1206 h 1495138"/>
                    <a:gd name="connsiteX152" fmla="*/ 173997 w 1490380"/>
                    <a:gd name="connsiteY152" fmla="*/ 39397 h 1495138"/>
                    <a:gd name="connsiteX153" fmla="*/ 173997 w 1490380"/>
                    <a:gd name="connsiteY153" fmla="*/ 45427 h 1495138"/>
                    <a:gd name="connsiteX154" fmla="*/ 173997 w 1490380"/>
                    <a:gd name="connsiteY154" fmla="*/ 192159 h 1495138"/>
                    <a:gd name="connsiteX155" fmla="*/ 173596 w 1490380"/>
                    <a:gd name="connsiteY155" fmla="*/ 192159 h 1495138"/>
                    <a:gd name="connsiteX156" fmla="*/ 173596 w 1490380"/>
                    <a:gd name="connsiteY156" fmla="*/ 326832 h 1495138"/>
                    <a:gd name="connsiteX157" fmla="*/ 173997 w 1490380"/>
                    <a:gd name="connsiteY157" fmla="*/ 340902 h 1495138"/>
                    <a:gd name="connsiteX158" fmla="*/ 179608 w 1490380"/>
                    <a:gd name="connsiteY158" fmla="*/ 346932 h 1495138"/>
                    <a:gd name="connsiteX159" fmla="*/ 194839 w 1490380"/>
                    <a:gd name="connsiteY159" fmla="*/ 346932 h 1495138"/>
                    <a:gd name="connsiteX160" fmla="*/ 216884 w 1490380"/>
                    <a:gd name="connsiteY160" fmla="*/ 346932 h 1495138"/>
                    <a:gd name="connsiteX161" fmla="*/ 256164 w 1490380"/>
                    <a:gd name="connsiteY161" fmla="*/ 377887 h 1495138"/>
                    <a:gd name="connsiteX162" fmla="*/ 222094 w 1490380"/>
                    <a:gd name="connsiteY162" fmla="*/ 432560 h 1495138"/>
                    <a:gd name="connsiteX163" fmla="*/ 209268 w 1490380"/>
                    <a:gd name="connsiteY163" fmla="*/ 433364 h 1495138"/>
                    <a:gd name="connsiteX164" fmla="*/ 48141 w 1490380"/>
                    <a:gd name="connsiteY164" fmla="*/ 433364 h 1495138"/>
                    <a:gd name="connsiteX165" fmla="*/ 37319 w 1490380"/>
                    <a:gd name="connsiteY165" fmla="*/ 432560 h 1495138"/>
                    <a:gd name="connsiteX166" fmla="*/ 445 w 1490380"/>
                    <a:gd name="connsiteY166" fmla="*/ 396781 h 1495138"/>
                    <a:gd name="connsiteX167" fmla="*/ 24894 w 1490380"/>
                    <a:gd name="connsiteY167" fmla="*/ 350952 h 1495138"/>
                    <a:gd name="connsiteX168" fmla="*/ 43332 w 1490380"/>
                    <a:gd name="connsiteY168" fmla="*/ 346932 h 1495138"/>
                    <a:gd name="connsiteX169" fmla="*/ 77801 w 1490380"/>
                    <a:gd name="connsiteY169" fmla="*/ 346932 h 1495138"/>
                    <a:gd name="connsiteX170" fmla="*/ 85818 w 1490380"/>
                    <a:gd name="connsiteY170" fmla="*/ 345726 h 1495138"/>
                    <a:gd name="connsiteX171" fmla="*/ 87421 w 1490380"/>
                    <a:gd name="connsiteY171" fmla="*/ 344118 h 1495138"/>
                    <a:gd name="connsiteX172" fmla="*/ 88223 w 1490380"/>
                    <a:gd name="connsiteY172" fmla="*/ 340902 h 1495138"/>
                    <a:gd name="connsiteX173" fmla="*/ 88223 w 1490380"/>
                    <a:gd name="connsiteY173" fmla="*/ 328440 h 1495138"/>
                    <a:gd name="connsiteX174" fmla="*/ 88223 w 1490380"/>
                    <a:gd name="connsiteY174" fmla="*/ 105728 h 1495138"/>
                    <a:gd name="connsiteX175" fmla="*/ 87421 w 1490380"/>
                    <a:gd name="connsiteY175" fmla="*/ 89648 h 1495138"/>
                    <a:gd name="connsiteX176" fmla="*/ 85818 w 1490380"/>
                    <a:gd name="connsiteY176" fmla="*/ 88040 h 1495138"/>
                    <a:gd name="connsiteX177" fmla="*/ 81008 w 1490380"/>
                    <a:gd name="connsiteY177" fmla="*/ 86834 h 1495138"/>
                    <a:gd name="connsiteX178" fmla="*/ 58562 w 1490380"/>
                    <a:gd name="connsiteY178" fmla="*/ 87236 h 1495138"/>
                    <a:gd name="connsiteX179" fmla="*/ 48141 w 1490380"/>
                    <a:gd name="connsiteY179" fmla="*/ 87236 h 1495138"/>
                    <a:gd name="connsiteX180" fmla="*/ 8862 w 1490380"/>
                    <a:gd name="connsiteY180" fmla="*/ 45427 h 1495138"/>
                    <a:gd name="connsiteX181" fmla="*/ 49344 w 1490380"/>
                    <a:gd name="connsiteY181" fmla="*/ 2010 h 1495138"/>
                    <a:gd name="connsiteX182" fmla="*/ 55757 w 1490380"/>
                    <a:gd name="connsiteY182" fmla="*/ 2010 h 1495138"/>
                    <a:gd name="connsiteX183" fmla="*/ 123093 w 1490380"/>
                    <a:gd name="connsiteY18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57091 w 1490380"/>
                    <a:gd name="connsiteY34" fmla="*/ 89006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990169 w 1490380"/>
                    <a:gd name="connsiteY47" fmla="*/ 539116 h 1495138"/>
                    <a:gd name="connsiteX48" fmla="*/ 1005400 w 1490380"/>
                    <a:gd name="connsiteY48" fmla="*/ 540322 h 1495138"/>
                    <a:gd name="connsiteX49" fmla="*/ 1041072 w 1490380"/>
                    <a:gd name="connsiteY49" fmla="*/ 578513 h 1495138"/>
                    <a:gd name="connsiteX50" fmla="*/ 1041072 w 1490380"/>
                    <a:gd name="connsiteY50" fmla="*/ 584543 h 1495138"/>
                    <a:gd name="connsiteX51" fmla="*/ 1041072 w 1490380"/>
                    <a:gd name="connsiteY51" fmla="*/ 731276 h 1495138"/>
                    <a:gd name="connsiteX52" fmla="*/ 1040671 w 1490380"/>
                    <a:gd name="connsiteY52" fmla="*/ 731276 h 1495138"/>
                    <a:gd name="connsiteX53" fmla="*/ 1040671 w 1490380"/>
                    <a:gd name="connsiteY53" fmla="*/ 865948 h 1495138"/>
                    <a:gd name="connsiteX54" fmla="*/ 1041072 w 1490380"/>
                    <a:gd name="connsiteY54" fmla="*/ 880018 h 1495138"/>
                    <a:gd name="connsiteX55" fmla="*/ 1046683 w 1490380"/>
                    <a:gd name="connsiteY55" fmla="*/ 886049 h 1495138"/>
                    <a:gd name="connsiteX56" fmla="*/ 1061914 w 1490380"/>
                    <a:gd name="connsiteY56" fmla="*/ 886049 h 1495138"/>
                    <a:gd name="connsiteX57" fmla="*/ 1083959 w 1490380"/>
                    <a:gd name="connsiteY57" fmla="*/ 886049 h 1495138"/>
                    <a:gd name="connsiteX58" fmla="*/ 1123238 w 1490380"/>
                    <a:gd name="connsiteY58" fmla="*/ 917003 h 1495138"/>
                    <a:gd name="connsiteX59" fmla="*/ 1089169 w 1490380"/>
                    <a:gd name="connsiteY59" fmla="*/ 971676 h 1495138"/>
                    <a:gd name="connsiteX60" fmla="*/ 1076343 w 1490380"/>
                    <a:gd name="connsiteY60" fmla="*/ 972480 h 1495138"/>
                    <a:gd name="connsiteX61" fmla="*/ 915217 w 1490380"/>
                    <a:gd name="connsiteY61" fmla="*/ 972480 h 1495138"/>
                    <a:gd name="connsiteX62" fmla="*/ 904395 w 1490380"/>
                    <a:gd name="connsiteY62" fmla="*/ 971676 h 1495138"/>
                    <a:gd name="connsiteX63" fmla="*/ 867520 w 1490380"/>
                    <a:gd name="connsiteY63" fmla="*/ 935897 h 1495138"/>
                    <a:gd name="connsiteX64" fmla="*/ 891970 w 1490380"/>
                    <a:gd name="connsiteY64" fmla="*/ 890069 h 1495138"/>
                    <a:gd name="connsiteX65" fmla="*/ 910407 w 1490380"/>
                    <a:gd name="connsiteY65" fmla="*/ 886049 h 1495138"/>
                    <a:gd name="connsiteX66" fmla="*/ 944877 w 1490380"/>
                    <a:gd name="connsiteY66" fmla="*/ 886049 h 1495138"/>
                    <a:gd name="connsiteX67" fmla="*/ 952893 w 1490380"/>
                    <a:gd name="connsiteY67" fmla="*/ 884843 h 1495138"/>
                    <a:gd name="connsiteX68" fmla="*/ 954496 w 1490380"/>
                    <a:gd name="connsiteY68" fmla="*/ 883234 h 1495138"/>
                    <a:gd name="connsiteX69" fmla="*/ 955298 w 1490380"/>
                    <a:gd name="connsiteY69" fmla="*/ 880018 h 1495138"/>
                    <a:gd name="connsiteX70" fmla="*/ 955298 w 1490380"/>
                    <a:gd name="connsiteY70" fmla="*/ 867556 h 1495138"/>
                    <a:gd name="connsiteX71" fmla="*/ 955298 w 1490380"/>
                    <a:gd name="connsiteY71" fmla="*/ 644844 h 1495138"/>
                    <a:gd name="connsiteX72" fmla="*/ 954496 w 1490380"/>
                    <a:gd name="connsiteY72" fmla="*/ 628764 h 1495138"/>
                    <a:gd name="connsiteX73" fmla="*/ 952893 w 1490380"/>
                    <a:gd name="connsiteY73" fmla="*/ 627156 h 1495138"/>
                    <a:gd name="connsiteX74" fmla="*/ 948083 w 1490380"/>
                    <a:gd name="connsiteY74" fmla="*/ 625950 h 1495138"/>
                    <a:gd name="connsiteX75" fmla="*/ 925638 w 1490380"/>
                    <a:gd name="connsiteY75" fmla="*/ 626352 h 1495138"/>
                    <a:gd name="connsiteX76" fmla="*/ 915217 w 1490380"/>
                    <a:gd name="connsiteY76" fmla="*/ 626352 h 1495138"/>
                    <a:gd name="connsiteX77" fmla="*/ 875937 w 1490380"/>
                    <a:gd name="connsiteY77" fmla="*/ 584543 h 1495138"/>
                    <a:gd name="connsiteX78" fmla="*/ 916419 w 1490380"/>
                    <a:gd name="connsiteY78" fmla="*/ 541126 h 1495138"/>
                    <a:gd name="connsiteX79" fmla="*/ 922832 w 1490380"/>
                    <a:gd name="connsiteY79" fmla="*/ 541126 h 1495138"/>
                    <a:gd name="connsiteX80" fmla="*/ 990169 w 1490380"/>
                    <a:gd name="connsiteY80" fmla="*/ 539116 h 1495138"/>
                    <a:gd name="connsiteX81" fmla="*/ 272255 w 1490380"/>
                    <a:gd name="connsiteY81" fmla="*/ 539116 h 1495138"/>
                    <a:gd name="connsiteX82" fmla="*/ 287486 w 1490380"/>
                    <a:gd name="connsiteY82" fmla="*/ 540322 h 1495138"/>
                    <a:gd name="connsiteX83" fmla="*/ 323158 w 1490380"/>
                    <a:gd name="connsiteY83" fmla="*/ 578513 h 1495138"/>
                    <a:gd name="connsiteX84" fmla="*/ 323158 w 1490380"/>
                    <a:gd name="connsiteY84" fmla="*/ 584543 h 1495138"/>
                    <a:gd name="connsiteX85" fmla="*/ 323158 w 1490380"/>
                    <a:gd name="connsiteY85" fmla="*/ 731276 h 1495138"/>
                    <a:gd name="connsiteX86" fmla="*/ 322757 w 1490380"/>
                    <a:gd name="connsiteY86" fmla="*/ 731276 h 1495138"/>
                    <a:gd name="connsiteX87" fmla="*/ 322757 w 1490380"/>
                    <a:gd name="connsiteY87" fmla="*/ 865948 h 1495138"/>
                    <a:gd name="connsiteX88" fmla="*/ 323158 w 1490380"/>
                    <a:gd name="connsiteY88" fmla="*/ 880018 h 1495138"/>
                    <a:gd name="connsiteX89" fmla="*/ 328769 w 1490380"/>
                    <a:gd name="connsiteY89" fmla="*/ 886049 h 1495138"/>
                    <a:gd name="connsiteX90" fmla="*/ 344000 w 1490380"/>
                    <a:gd name="connsiteY90" fmla="*/ 886049 h 1495138"/>
                    <a:gd name="connsiteX91" fmla="*/ 366045 w 1490380"/>
                    <a:gd name="connsiteY91" fmla="*/ 886049 h 1495138"/>
                    <a:gd name="connsiteX92" fmla="*/ 405325 w 1490380"/>
                    <a:gd name="connsiteY92" fmla="*/ 917003 h 1495138"/>
                    <a:gd name="connsiteX93" fmla="*/ 371255 w 1490380"/>
                    <a:gd name="connsiteY93" fmla="*/ 971676 h 1495138"/>
                    <a:gd name="connsiteX94" fmla="*/ 358429 w 1490380"/>
                    <a:gd name="connsiteY94" fmla="*/ 972480 h 1495138"/>
                    <a:gd name="connsiteX95" fmla="*/ 197303 w 1490380"/>
                    <a:gd name="connsiteY95" fmla="*/ 972480 h 1495138"/>
                    <a:gd name="connsiteX96" fmla="*/ 186481 w 1490380"/>
                    <a:gd name="connsiteY96" fmla="*/ 971676 h 1495138"/>
                    <a:gd name="connsiteX97" fmla="*/ 149606 w 1490380"/>
                    <a:gd name="connsiteY97" fmla="*/ 935897 h 1495138"/>
                    <a:gd name="connsiteX98" fmla="*/ 174056 w 1490380"/>
                    <a:gd name="connsiteY98" fmla="*/ 890069 h 1495138"/>
                    <a:gd name="connsiteX99" fmla="*/ 192493 w 1490380"/>
                    <a:gd name="connsiteY99" fmla="*/ 886049 h 1495138"/>
                    <a:gd name="connsiteX100" fmla="*/ 226963 w 1490380"/>
                    <a:gd name="connsiteY100" fmla="*/ 886049 h 1495138"/>
                    <a:gd name="connsiteX101" fmla="*/ 234979 w 1490380"/>
                    <a:gd name="connsiteY101" fmla="*/ 884843 h 1495138"/>
                    <a:gd name="connsiteX102" fmla="*/ 236582 w 1490380"/>
                    <a:gd name="connsiteY102" fmla="*/ 883234 h 1495138"/>
                    <a:gd name="connsiteX103" fmla="*/ 237384 w 1490380"/>
                    <a:gd name="connsiteY103" fmla="*/ 880018 h 1495138"/>
                    <a:gd name="connsiteX104" fmla="*/ 237384 w 1490380"/>
                    <a:gd name="connsiteY104" fmla="*/ 867556 h 1495138"/>
                    <a:gd name="connsiteX105" fmla="*/ 237384 w 1490380"/>
                    <a:gd name="connsiteY105" fmla="*/ 644844 h 1495138"/>
                    <a:gd name="connsiteX106" fmla="*/ 236582 w 1490380"/>
                    <a:gd name="connsiteY106" fmla="*/ 628764 h 1495138"/>
                    <a:gd name="connsiteX107" fmla="*/ 234979 w 1490380"/>
                    <a:gd name="connsiteY107" fmla="*/ 627156 h 1495138"/>
                    <a:gd name="connsiteX108" fmla="*/ 230169 w 1490380"/>
                    <a:gd name="connsiteY108" fmla="*/ 625950 h 1495138"/>
                    <a:gd name="connsiteX109" fmla="*/ 207724 w 1490380"/>
                    <a:gd name="connsiteY109" fmla="*/ 626352 h 1495138"/>
                    <a:gd name="connsiteX110" fmla="*/ 197303 w 1490380"/>
                    <a:gd name="connsiteY110" fmla="*/ 626352 h 1495138"/>
                    <a:gd name="connsiteX111" fmla="*/ 158023 w 1490380"/>
                    <a:gd name="connsiteY111" fmla="*/ 584543 h 1495138"/>
                    <a:gd name="connsiteX112" fmla="*/ 198505 w 1490380"/>
                    <a:gd name="connsiteY112" fmla="*/ 541126 h 1495138"/>
                    <a:gd name="connsiteX113" fmla="*/ 204918 w 1490380"/>
                    <a:gd name="connsiteY113" fmla="*/ 541126 h 1495138"/>
                    <a:gd name="connsiteX114" fmla="*/ 272255 w 1490380"/>
                    <a:gd name="connsiteY114" fmla="*/ 539116 h 1495138"/>
                    <a:gd name="connsiteX115" fmla="*/ 477504 w 1490380"/>
                    <a:gd name="connsiteY115" fmla="*/ 0 h 1495138"/>
                    <a:gd name="connsiteX116" fmla="*/ 492735 w 1490380"/>
                    <a:gd name="connsiteY116" fmla="*/ 1206 h 1495138"/>
                    <a:gd name="connsiteX117" fmla="*/ 528407 w 1490380"/>
                    <a:gd name="connsiteY117" fmla="*/ 39397 h 1495138"/>
                    <a:gd name="connsiteX118" fmla="*/ 528407 w 1490380"/>
                    <a:gd name="connsiteY118" fmla="*/ 45427 h 1495138"/>
                    <a:gd name="connsiteX119" fmla="*/ 528407 w 1490380"/>
                    <a:gd name="connsiteY119" fmla="*/ 192159 h 1495138"/>
                    <a:gd name="connsiteX120" fmla="*/ 528006 w 1490380"/>
                    <a:gd name="connsiteY120" fmla="*/ 192159 h 1495138"/>
                    <a:gd name="connsiteX121" fmla="*/ 528006 w 1490380"/>
                    <a:gd name="connsiteY121" fmla="*/ 326832 h 1495138"/>
                    <a:gd name="connsiteX122" fmla="*/ 528407 w 1490380"/>
                    <a:gd name="connsiteY122" fmla="*/ 340902 h 1495138"/>
                    <a:gd name="connsiteX123" fmla="*/ 534018 w 1490380"/>
                    <a:gd name="connsiteY123" fmla="*/ 346932 h 1495138"/>
                    <a:gd name="connsiteX124" fmla="*/ 549249 w 1490380"/>
                    <a:gd name="connsiteY124" fmla="*/ 346932 h 1495138"/>
                    <a:gd name="connsiteX125" fmla="*/ 571294 w 1490380"/>
                    <a:gd name="connsiteY125" fmla="*/ 346932 h 1495138"/>
                    <a:gd name="connsiteX126" fmla="*/ 610574 w 1490380"/>
                    <a:gd name="connsiteY126" fmla="*/ 377887 h 1495138"/>
                    <a:gd name="connsiteX127" fmla="*/ 576504 w 1490380"/>
                    <a:gd name="connsiteY127" fmla="*/ 432560 h 1495138"/>
                    <a:gd name="connsiteX128" fmla="*/ 563678 w 1490380"/>
                    <a:gd name="connsiteY128" fmla="*/ 433364 h 1495138"/>
                    <a:gd name="connsiteX129" fmla="*/ 402552 w 1490380"/>
                    <a:gd name="connsiteY129" fmla="*/ 433364 h 1495138"/>
                    <a:gd name="connsiteX130" fmla="*/ 391730 w 1490380"/>
                    <a:gd name="connsiteY130" fmla="*/ 432560 h 1495138"/>
                    <a:gd name="connsiteX131" fmla="*/ 354855 w 1490380"/>
                    <a:gd name="connsiteY131" fmla="*/ 396781 h 1495138"/>
                    <a:gd name="connsiteX132" fmla="*/ 379305 w 1490380"/>
                    <a:gd name="connsiteY132" fmla="*/ 350952 h 1495138"/>
                    <a:gd name="connsiteX133" fmla="*/ 397742 w 1490380"/>
                    <a:gd name="connsiteY133" fmla="*/ 346932 h 1495138"/>
                    <a:gd name="connsiteX134" fmla="*/ 432212 w 1490380"/>
                    <a:gd name="connsiteY134" fmla="*/ 346932 h 1495138"/>
                    <a:gd name="connsiteX135" fmla="*/ 440228 w 1490380"/>
                    <a:gd name="connsiteY135" fmla="*/ 345726 h 1495138"/>
                    <a:gd name="connsiteX136" fmla="*/ 441831 w 1490380"/>
                    <a:gd name="connsiteY136" fmla="*/ 344118 h 1495138"/>
                    <a:gd name="connsiteX137" fmla="*/ 442633 w 1490380"/>
                    <a:gd name="connsiteY137" fmla="*/ 340902 h 1495138"/>
                    <a:gd name="connsiteX138" fmla="*/ 442633 w 1490380"/>
                    <a:gd name="connsiteY138" fmla="*/ 328440 h 1495138"/>
                    <a:gd name="connsiteX139" fmla="*/ 442633 w 1490380"/>
                    <a:gd name="connsiteY139" fmla="*/ 105728 h 1495138"/>
                    <a:gd name="connsiteX140" fmla="*/ 441831 w 1490380"/>
                    <a:gd name="connsiteY140" fmla="*/ 89648 h 1495138"/>
                    <a:gd name="connsiteX141" fmla="*/ 440228 w 1490380"/>
                    <a:gd name="connsiteY141" fmla="*/ 88040 h 1495138"/>
                    <a:gd name="connsiteX142" fmla="*/ 435418 w 1490380"/>
                    <a:gd name="connsiteY142" fmla="*/ 86834 h 1495138"/>
                    <a:gd name="connsiteX143" fmla="*/ 412973 w 1490380"/>
                    <a:gd name="connsiteY143" fmla="*/ 87236 h 1495138"/>
                    <a:gd name="connsiteX144" fmla="*/ 402552 w 1490380"/>
                    <a:gd name="connsiteY144" fmla="*/ 87236 h 1495138"/>
                    <a:gd name="connsiteX145" fmla="*/ 363272 w 1490380"/>
                    <a:gd name="connsiteY145" fmla="*/ 45427 h 1495138"/>
                    <a:gd name="connsiteX146" fmla="*/ 403754 w 1490380"/>
                    <a:gd name="connsiteY146" fmla="*/ 2010 h 1495138"/>
                    <a:gd name="connsiteX147" fmla="*/ 410167 w 1490380"/>
                    <a:gd name="connsiteY147" fmla="*/ 2010 h 1495138"/>
                    <a:gd name="connsiteX148" fmla="*/ 477504 w 1490380"/>
                    <a:gd name="connsiteY148" fmla="*/ 0 h 1495138"/>
                    <a:gd name="connsiteX149" fmla="*/ 123093 w 1490380"/>
                    <a:gd name="connsiteY149" fmla="*/ 0 h 1495138"/>
                    <a:gd name="connsiteX150" fmla="*/ 138324 w 1490380"/>
                    <a:gd name="connsiteY150" fmla="*/ 1206 h 1495138"/>
                    <a:gd name="connsiteX151" fmla="*/ 173997 w 1490380"/>
                    <a:gd name="connsiteY151" fmla="*/ 39397 h 1495138"/>
                    <a:gd name="connsiteX152" fmla="*/ 173997 w 1490380"/>
                    <a:gd name="connsiteY152" fmla="*/ 45427 h 1495138"/>
                    <a:gd name="connsiteX153" fmla="*/ 173997 w 1490380"/>
                    <a:gd name="connsiteY153" fmla="*/ 192159 h 1495138"/>
                    <a:gd name="connsiteX154" fmla="*/ 173596 w 1490380"/>
                    <a:gd name="connsiteY154" fmla="*/ 192159 h 1495138"/>
                    <a:gd name="connsiteX155" fmla="*/ 173596 w 1490380"/>
                    <a:gd name="connsiteY155" fmla="*/ 326832 h 1495138"/>
                    <a:gd name="connsiteX156" fmla="*/ 173997 w 1490380"/>
                    <a:gd name="connsiteY156" fmla="*/ 340902 h 1495138"/>
                    <a:gd name="connsiteX157" fmla="*/ 179608 w 1490380"/>
                    <a:gd name="connsiteY157" fmla="*/ 346932 h 1495138"/>
                    <a:gd name="connsiteX158" fmla="*/ 194839 w 1490380"/>
                    <a:gd name="connsiteY158" fmla="*/ 346932 h 1495138"/>
                    <a:gd name="connsiteX159" fmla="*/ 216884 w 1490380"/>
                    <a:gd name="connsiteY159" fmla="*/ 346932 h 1495138"/>
                    <a:gd name="connsiteX160" fmla="*/ 256164 w 1490380"/>
                    <a:gd name="connsiteY160" fmla="*/ 377887 h 1495138"/>
                    <a:gd name="connsiteX161" fmla="*/ 222094 w 1490380"/>
                    <a:gd name="connsiteY161" fmla="*/ 432560 h 1495138"/>
                    <a:gd name="connsiteX162" fmla="*/ 209268 w 1490380"/>
                    <a:gd name="connsiteY162" fmla="*/ 433364 h 1495138"/>
                    <a:gd name="connsiteX163" fmla="*/ 48141 w 1490380"/>
                    <a:gd name="connsiteY163" fmla="*/ 433364 h 1495138"/>
                    <a:gd name="connsiteX164" fmla="*/ 37319 w 1490380"/>
                    <a:gd name="connsiteY164" fmla="*/ 432560 h 1495138"/>
                    <a:gd name="connsiteX165" fmla="*/ 445 w 1490380"/>
                    <a:gd name="connsiteY165" fmla="*/ 396781 h 1495138"/>
                    <a:gd name="connsiteX166" fmla="*/ 24894 w 1490380"/>
                    <a:gd name="connsiteY166" fmla="*/ 350952 h 1495138"/>
                    <a:gd name="connsiteX167" fmla="*/ 43332 w 1490380"/>
                    <a:gd name="connsiteY167" fmla="*/ 346932 h 1495138"/>
                    <a:gd name="connsiteX168" fmla="*/ 77801 w 1490380"/>
                    <a:gd name="connsiteY168" fmla="*/ 346932 h 1495138"/>
                    <a:gd name="connsiteX169" fmla="*/ 85818 w 1490380"/>
                    <a:gd name="connsiteY169" fmla="*/ 345726 h 1495138"/>
                    <a:gd name="connsiteX170" fmla="*/ 87421 w 1490380"/>
                    <a:gd name="connsiteY170" fmla="*/ 344118 h 1495138"/>
                    <a:gd name="connsiteX171" fmla="*/ 88223 w 1490380"/>
                    <a:gd name="connsiteY171" fmla="*/ 340902 h 1495138"/>
                    <a:gd name="connsiteX172" fmla="*/ 88223 w 1490380"/>
                    <a:gd name="connsiteY172" fmla="*/ 328440 h 1495138"/>
                    <a:gd name="connsiteX173" fmla="*/ 88223 w 1490380"/>
                    <a:gd name="connsiteY173" fmla="*/ 105728 h 1495138"/>
                    <a:gd name="connsiteX174" fmla="*/ 87421 w 1490380"/>
                    <a:gd name="connsiteY174" fmla="*/ 89648 h 1495138"/>
                    <a:gd name="connsiteX175" fmla="*/ 85818 w 1490380"/>
                    <a:gd name="connsiteY175" fmla="*/ 88040 h 1495138"/>
                    <a:gd name="connsiteX176" fmla="*/ 81008 w 1490380"/>
                    <a:gd name="connsiteY176" fmla="*/ 86834 h 1495138"/>
                    <a:gd name="connsiteX177" fmla="*/ 58562 w 1490380"/>
                    <a:gd name="connsiteY177" fmla="*/ 87236 h 1495138"/>
                    <a:gd name="connsiteX178" fmla="*/ 48141 w 1490380"/>
                    <a:gd name="connsiteY178" fmla="*/ 87236 h 1495138"/>
                    <a:gd name="connsiteX179" fmla="*/ 8862 w 1490380"/>
                    <a:gd name="connsiteY179" fmla="*/ 45427 h 1495138"/>
                    <a:gd name="connsiteX180" fmla="*/ 49344 w 1490380"/>
                    <a:gd name="connsiteY180" fmla="*/ 2010 h 1495138"/>
                    <a:gd name="connsiteX181" fmla="*/ 55757 w 1490380"/>
                    <a:gd name="connsiteY181" fmla="*/ 2010 h 1495138"/>
                    <a:gd name="connsiteX182" fmla="*/ 123093 w 1490380"/>
                    <a:gd name="connsiteY18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32642 w 1490380"/>
                    <a:gd name="connsiteY34" fmla="*/ 935897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990169 w 1490380"/>
                    <a:gd name="connsiteY46" fmla="*/ 539116 h 1495138"/>
                    <a:gd name="connsiteX47" fmla="*/ 1005400 w 1490380"/>
                    <a:gd name="connsiteY47" fmla="*/ 540322 h 1495138"/>
                    <a:gd name="connsiteX48" fmla="*/ 1041072 w 1490380"/>
                    <a:gd name="connsiteY48" fmla="*/ 578513 h 1495138"/>
                    <a:gd name="connsiteX49" fmla="*/ 1041072 w 1490380"/>
                    <a:gd name="connsiteY49" fmla="*/ 584543 h 1495138"/>
                    <a:gd name="connsiteX50" fmla="*/ 1041072 w 1490380"/>
                    <a:gd name="connsiteY50" fmla="*/ 731276 h 1495138"/>
                    <a:gd name="connsiteX51" fmla="*/ 1040671 w 1490380"/>
                    <a:gd name="connsiteY51" fmla="*/ 731276 h 1495138"/>
                    <a:gd name="connsiteX52" fmla="*/ 1040671 w 1490380"/>
                    <a:gd name="connsiteY52" fmla="*/ 865948 h 1495138"/>
                    <a:gd name="connsiteX53" fmla="*/ 1041072 w 1490380"/>
                    <a:gd name="connsiteY53" fmla="*/ 880018 h 1495138"/>
                    <a:gd name="connsiteX54" fmla="*/ 1046683 w 1490380"/>
                    <a:gd name="connsiteY54" fmla="*/ 886049 h 1495138"/>
                    <a:gd name="connsiteX55" fmla="*/ 1061914 w 1490380"/>
                    <a:gd name="connsiteY55" fmla="*/ 886049 h 1495138"/>
                    <a:gd name="connsiteX56" fmla="*/ 1083959 w 1490380"/>
                    <a:gd name="connsiteY56" fmla="*/ 886049 h 1495138"/>
                    <a:gd name="connsiteX57" fmla="*/ 1123238 w 1490380"/>
                    <a:gd name="connsiteY57" fmla="*/ 917003 h 1495138"/>
                    <a:gd name="connsiteX58" fmla="*/ 1089169 w 1490380"/>
                    <a:gd name="connsiteY58" fmla="*/ 971676 h 1495138"/>
                    <a:gd name="connsiteX59" fmla="*/ 1076343 w 1490380"/>
                    <a:gd name="connsiteY59" fmla="*/ 972480 h 1495138"/>
                    <a:gd name="connsiteX60" fmla="*/ 915217 w 1490380"/>
                    <a:gd name="connsiteY60" fmla="*/ 972480 h 1495138"/>
                    <a:gd name="connsiteX61" fmla="*/ 904395 w 1490380"/>
                    <a:gd name="connsiteY61" fmla="*/ 971676 h 1495138"/>
                    <a:gd name="connsiteX62" fmla="*/ 867520 w 1490380"/>
                    <a:gd name="connsiteY62" fmla="*/ 935897 h 1495138"/>
                    <a:gd name="connsiteX63" fmla="*/ 891970 w 1490380"/>
                    <a:gd name="connsiteY63" fmla="*/ 890069 h 1495138"/>
                    <a:gd name="connsiteX64" fmla="*/ 910407 w 1490380"/>
                    <a:gd name="connsiteY64" fmla="*/ 886049 h 1495138"/>
                    <a:gd name="connsiteX65" fmla="*/ 944877 w 1490380"/>
                    <a:gd name="connsiteY65" fmla="*/ 886049 h 1495138"/>
                    <a:gd name="connsiteX66" fmla="*/ 952893 w 1490380"/>
                    <a:gd name="connsiteY66" fmla="*/ 884843 h 1495138"/>
                    <a:gd name="connsiteX67" fmla="*/ 954496 w 1490380"/>
                    <a:gd name="connsiteY67" fmla="*/ 883234 h 1495138"/>
                    <a:gd name="connsiteX68" fmla="*/ 955298 w 1490380"/>
                    <a:gd name="connsiteY68" fmla="*/ 880018 h 1495138"/>
                    <a:gd name="connsiteX69" fmla="*/ 955298 w 1490380"/>
                    <a:gd name="connsiteY69" fmla="*/ 867556 h 1495138"/>
                    <a:gd name="connsiteX70" fmla="*/ 955298 w 1490380"/>
                    <a:gd name="connsiteY70" fmla="*/ 644844 h 1495138"/>
                    <a:gd name="connsiteX71" fmla="*/ 954496 w 1490380"/>
                    <a:gd name="connsiteY71" fmla="*/ 628764 h 1495138"/>
                    <a:gd name="connsiteX72" fmla="*/ 952893 w 1490380"/>
                    <a:gd name="connsiteY72" fmla="*/ 627156 h 1495138"/>
                    <a:gd name="connsiteX73" fmla="*/ 948083 w 1490380"/>
                    <a:gd name="connsiteY73" fmla="*/ 625950 h 1495138"/>
                    <a:gd name="connsiteX74" fmla="*/ 925638 w 1490380"/>
                    <a:gd name="connsiteY74" fmla="*/ 626352 h 1495138"/>
                    <a:gd name="connsiteX75" fmla="*/ 915217 w 1490380"/>
                    <a:gd name="connsiteY75" fmla="*/ 626352 h 1495138"/>
                    <a:gd name="connsiteX76" fmla="*/ 875937 w 1490380"/>
                    <a:gd name="connsiteY76" fmla="*/ 584543 h 1495138"/>
                    <a:gd name="connsiteX77" fmla="*/ 916419 w 1490380"/>
                    <a:gd name="connsiteY77" fmla="*/ 541126 h 1495138"/>
                    <a:gd name="connsiteX78" fmla="*/ 922832 w 1490380"/>
                    <a:gd name="connsiteY78" fmla="*/ 541126 h 1495138"/>
                    <a:gd name="connsiteX79" fmla="*/ 990169 w 1490380"/>
                    <a:gd name="connsiteY79" fmla="*/ 539116 h 1495138"/>
                    <a:gd name="connsiteX80" fmla="*/ 272255 w 1490380"/>
                    <a:gd name="connsiteY80" fmla="*/ 539116 h 1495138"/>
                    <a:gd name="connsiteX81" fmla="*/ 287486 w 1490380"/>
                    <a:gd name="connsiteY81" fmla="*/ 540322 h 1495138"/>
                    <a:gd name="connsiteX82" fmla="*/ 323158 w 1490380"/>
                    <a:gd name="connsiteY82" fmla="*/ 578513 h 1495138"/>
                    <a:gd name="connsiteX83" fmla="*/ 323158 w 1490380"/>
                    <a:gd name="connsiteY83" fmla="*/ 584543 h 1495138"/>
                    <a:gd name="connsiteX84" fmla="*/ 323158 w 1490380"/>
                    <a:gd name="connsiteY84" fmla="*/ 731276 h 1495138"/>
                    <a:gd name="connsiteX85" fmla="*/ 322757 w 1490380"/>
                    <a:gd name="connsiteY85" fmla="*/ 731276 h 1495138"/>
                    <a:gd name="connsiteX86" fmla="*/ 322757 w 1490380"/>
                    <a:gd name="connsiteY86" fmla="*/ 865948 h 1495138"/>
                    <a:gd name="connsiteX87" fmla="*/ 323158 w 1490380"/>
                    <a:gd name="connsiteY87" fmla="*/ 880018 h 1495138"/>
                    <a:gd name="connsiteX88" fmla="*/ 328769 w 1490380"/>
                    <a:gd name="connsiteY88" fmla="*/ 886049 h 1495138"/>
                    <a:gd name="connsiteX89" fmla="*/ 344000 w 1490380"/>
                    <a:gd name="connsiteY89" fmla="*/ 886049 h 1495138"/>
                    <a:gd name="connsiteX90" fmla="*/ 366045 w 1490380"/>
                    <a:gd name="connsiteY90" fmla="*/ 886049 h 1495138"/>
                    <a:gd name="connsiteX91" fmla="*/ 405325 w 1490380"/>
                    <a:gd name="connsiteY91" fmla="*/ 917003 h 1495138"/>
                    <a:gd name="connsiteX92" fmla="*/ 371255 w 1490380"/>
                    <a:gd name="connsiteY92" fmla="*/ 971676 h 1495138"/>
                    <a:gd name="connsiteX93" fmla="*/ 358429 w 1490380"/>
                    <a:gd name="connsiteY93" fmla="*/ 972480 h 1495138"/>
                    <a:gd name="connsiteX94" fmla="*/ 197303 w 1490380"/>
                    <a:gd name="connsiteY94" fmla="*/ 972480 h 1495138"/>
                    <a:gd name="connsiteX95" fmla="*/ 186481 w 1490380"/>
                    <a:gd name="connsiteY95" fmla="*/ 971676 h 1495138"/>
                    <a:gd name="connsiteX96" fmla="*/ 149606 w 1490380"/>
                    <a:gd name="connsiteY96" fmla="*/ 935897 h 1495138"/>
                    <a:gd name="connsiteX97" fmla="*/ 174056 w 1490380"/>
                    <a:gd name="connsiteY97" fmla="*/ 890069 h 1495138"/>
                    <a:gd name="connsiteX98" fmla="*/ 192493 w 1490380"/>
                    <a:gd name="connsiteY98" fmla="*/ 886049 h 1495138"/>
                    <a:gd name="connsiteX99" fmla="*/ 226963 w 1490380"/>
                    <a:gd name="connsiteY99" fmla="*/ 886049 h 1495138"/>
                    <a:gd name="connsiteX100" fmla="*/ 234979 w 1490380"/>
                    <a:gd name="connsiteY100" fmla="*/ 884843 h 1495138"/>
                    <a:gd name="connsiteX101" fmla="*/ 236582 w 1490380"/>
                    <a:gd name="connsiteY101" fmla="*/ 883234 h 1495138"/>
                    <a:gd name="connsiteX102" fmla="*/ 237384 w 1490380"/>
                    <a:gd name="connsiteY102" fmla="*/ 880018 h 1495138"/>
                    <a:gd name="connsiteX103" fmla="*/ 237384 w 1490380"/>
                    <a:gd name="connsiteY103" fmla="*/ 867556 h 1495138"/>
                    <a:gd name="connsiteX104" fmla="*/ 237384 w 1490380"/>
                    <a:gd name="connsiteY104" fmla="*/ 644844 h 1495138"/>
                    <a:gd name="connsiteX105" fmla="*/ 236582 w 1490380"/>
                    <a:gd name="connsiteY105" fmla="*/ 628764 h 1495138"/>
                    <a:gd name="connsiteX106" fmla="*/ 234979 w 1490380"/>
                    <a:gd name="connsiteY106" fmla="*/ 627156 h 1495138"/>
                    <a:gd name="connsiteX107" fmla="*/ 230169 w 1490380"/>
                    <a:gd name="connsiteY107" fmla="*/ 625950 h 1495138"/>
                    <a:gd name="connsiteX108" fmla="*/ 207724 w 1490380"/>
                    <a:gd name="connsiteY108" fmla="*/ 626352 h 1495138"/>
                    <a:gd name="connsiteX109" fmla="*/ 197303 w 1490380"/>
                    <a:gd name="connsiteY109" fmla="*/ 626352 h 1495138"/>
                    <a:gd name="connsiteX110" fmla="*/ 158023 w 1490380"/>
                    <a:gd name="connsiteY110" fmla="*/ 584543 h 1495138"/>
                    <a:gd name="connsiteX111" fmla="*/ 198505 w 1490380"/>
                    <a:gd name="connsiteY111" fmla="*/ 541126 h 1495138"/>
                    <a:gd name="connsiteX112" fmla="*/ 204918 w 1490380"/>
                    <a:gd name="connsiteY112" fmla="*/ 541126 h 1495138"/>
                    <a:gd name="connsiteX113" fmla="*/ 272255 w 1490380"/>
                    <a:gd name="connsiteY113" fmla="*/ 539116 h 1495138"/>
                    <a:gd name="connsiteX114" fmla="*/ 477504 w 1490380"/>
                    <a:gd name="connsiteY114" fmla="*/ 0 h 1495138"/>
                    <a:gd name="connsiteX115" fmla="*/ 492735 w 1490380"/>
                    <a:gd name="connsiteY115" fmla="*/ 1206 h 1495138"/>
                    <a:gd name="connsiteX116" fmla="*/ 528407 w 1490380"/>
                    <a:gd name="connsiteY116" fmla="*/ 39397 h 1495138"/>
                    <a:gd name="connsiteX117" fmla="*/ 528407 w 1490380"/>
                    <a:gd name="connsiteY117" fmla="*/ 45427 h 1495138"/>
                    <a:gd name="connsiteX118" fmla="*/ 528407 w 1490380"/>
                    <a:gd name="connsiteY118" fmla="*/ 192159 h 1495138"/>
                    <a:gd name="connsiteX119" fmla="*/ 528006 w 1490380"/>
                    <a:gd name="connsiteY119" fmla="*/ 192159 h 1495138"/>
                    <a:gd name="connsiteX120" fmla="*/ 528006 w 1490380"/>
                    <a:gd name="connsiteY120" fmla="*/ 326832 h 1495138"/>
                    <a:gd name="connsiteX121" fmla="*/ 528407 w 1490380"/>
                    <a:gd name="connsiteY121" fmla="*/ 340902 h 1495138"/>
                    <a:gd name="connsiteX122" fmla="*/ 534018 w 1490380"/>
                    <a:gd name="connsiteY122" fmla="*/ 346932 h 1495138"/>
                    <a:gd name="connsiteX123" fmla="*/ 549249 w 1490380"/>
                    <a:gd name="connsiteY123" fmla="*/ 346932 h 1495138"/>
                    <a:gd name="connsiteX124" fmla="*/ 571294 w 1490380"/>
                    <a:gd name="connsiteY124" fmla="*/ 346932 h 1495138"/>
                    <a:gd name="connsiteX125" fmla="*/ 610574 w 1490380"/>
                    <a:gd name="connsiteY125" fmla="*/ 377887 h 1495138"/>
                    <a:gd name="connsiteX126" fmla="*/ 576504 w 1490380"/>
                    <a:gd name="connsiteY126" fmla="*/ 432560 h 1495138"/>
                    <a:gd name="connsiteX127" fmla="*/ 563678 w 1490380"/>
                    <a:gd name="connsiteY127" fmla="*/ 433364 h 1495138"/>
                    <a:gd name="connsiteX128" fmla="*/ 402552 w 1490380"/>
                    <a:gd name="connsiteY128" fmla="*/ 433364 h 1495138"/>
                    <a:gd name="connsiteX129" fmla="*/ 391730 w 1490380"/>
                    <a:gd name="connsiteY129" fmla="*/ 432560 h 1495138"/>
                    <a:gd name="connsiteX130" fmla="*/ 354855 w 1490380"/>
                    <a:gd name="connsiteY130" fmla="*/ 396781 h 1495138"/>
                    <a:gd name="connsiteX131" fmla="*/ 379305 w 1490380"/>
                    <a:gd name="connsiteY131" fmla="*/ 350952 h 1495138"/>
                    <a:gd name="connsiteX132" fmla="*/ 397742 w 1490380"/>
                    <a:gd name="connsiteY132" fmla="*/ 346932 h 1495138"/>
                    <a:gd name="connsiteX133" fmla="*/ 432212 w 1490380"/>
                    <a:gd name="connsiteY133" fmla="*/ 346932 h 1495138"/>
                    <a:gd name="connsiteX134" fmla="*/ 440228 w 1490380"/>
                    <a:gd name="connsiteY134" fmla="*/ 345726 h 1495138"/>
                    <a:gd name="connsiteX135" fmla="*/ 441831 w 1490380"/>
                    <a:gd name="connsiteY135" fmla="*/ 344118 h 1495138"/>
                    <a:gd name="connsiteX136" fmla="*/ 442633 w 1490380"/>
                    <a:gd name="connsiteY136" fmla="*/ 340902 h 1495138"/>
                    <a:gd name="connsiteX137" fmla="*/ 442633 w 1490380"/>
                    <a:gd name="connsiteY137" fmla="*/ 328440 h 1495138"/>
                    <a:gd name="connsiteX138" fmla="*/ 442633 w 1490380"/>
                    <a:gd name="connsiteY138" fmla="*/ 105728 h 1495138"/>
                    <a:gd name="connsiteX139" fmla="*/ 441831 w 1490380"/>
                    <a:gd name="connsiteY139" fmla="*/ 89648 h 1495138"/>
                    <a:gd name="connsiteX140" fmla="*/ 440228 w 1490380"/>
                    <a:gd name="connsiteY140" fmla="*/ 88040 h 1495138"/>
                    <a:gd name="connsiteX141" fmla="*/ 435418 w 1490380"/>
                    <a:gd name="connsiteY141" fmla="*/ 86834 h 1495138"/>
                    <a:gd name="connsiteX142" fmla="*/ 412973 w 1490380"/>
                    <a:gd name="connsiteY142" fmla="*/ 87236 h 1495138"/>
                    <a:gd name="connsiteX143" fmla="*/ 402552 w 1490380"/>
                    <a:gd name="connsiteY143" fmla="*/ 87236 h 1495138"/>
                    <a:gd name="connsiteX144" fmla="*/ 363272 w 1490380"/>
                    <a:gd name="connsiteY144" fmla="*/ 45427 h 1495138"/>
                    <a:gd name="connsiteX145" fmla="*/ 403754 w 1490380"/>
                    <a:gd name="connsiteY145" fmla="*/ 2010 h 1495138"/>
                    <a:gd name="connsiteX146" fmla="*/ 410167 w 1490380"/>
                    <a:gd name="connsiteY146" fmla="*/ 2010 h 1495138"/>
                    <a:gd name="connsiteX147" fmla="*/ 477504 w 1490380"/>
                    <a:gd name="connsiteY147" fmla="*/ 0 h 1495138"/>
                    <a:gd name="connsiteX148" fmla="*/ 123093 w 1490380"/>
                    <a:gd name="connsiteY148" fmla="*/ 0 h 1495138"/>
                    <a:gd name="connsiteX149" fmla="*/ 138324 w 1490380"/>
                    <a:gd name="connsiteY149" fmla="*/ 1206 h 1495138"/>
                    <a:gd name="connsiteX150" fmla="*/ 173997 w 1490380"/>
                    <a:gd name="connsiteY150" fmla="*/ 39397 h 1495138"/>
                    <a:gd name="connsiteX151" fmla="*/ 173997 w 1490380"/>
                    <a:gd name="connsiteY151" fmla="*/ 45427 h 1495138"/>
                    <a:gd name="connsiteX152" fmla="*/ 173997 w 1490380"/>
                    <a:gd name="connsiteY152" fmla="*/ 192159 h 1495138"/>
                    <a:gd name="connsiteX153" fmla="*/ 173596 w 1490380"/>
                    <a:gd name="connsiteY153" fmla="*/ 192159 h 1495138"/>
                    <a:gd name="connsiteX154" fmla="*/ 173596 w 1490380"/>
                    <a:gd name="connsiteY154" fmla="*/ 326832 h 1495138"/>
                    <a:gd name="connsiteX155" fmla="*/ 173997 w 1490380"/>
                    <a:gd name="connsiteY155" fmla="*/ 340902 h 1495138"/>
                    <a:gd name="connsiteX156" fmla="*/ 179608 w 1490380"/>
                    <a:gd name="connsiteY156" fmla="*/ 346932 h 1495138"/>
                    <a:gd name="connsiteX157" fmla="*/ 194839 w 1490380"/>
                    <a:gd name="connsiteY157" fmla="*/ 346932 h 1495138"/>
                    <a:gd name="connsiteX158" fmla="*/ 216884 w 1490380"/>
                    <a:gd name="connsiteY158" fmla="*/ 346932 h 1495138"/>
                    <a:gd name="connsiteX159" fmla="*/ 256164 w 1490380"/>
                    <a:gd name="connsiteY159" fmla="*/ 377887 h 1495138"/>
                    <a:gd name="connsiteX160" fmla="*/ 222094 w 1490380"/>
                    <a:gd name="connsiteY160" fmla="*/ 432560 h 1495138"/>
                    <a:gd name="connsiteX161" fmla="*/ 209268 w 1490380"/>
                    <a:gd name="connsiteY161" fmla="*/ 433364 h 1495138"/>
                    <a:gd name="connsiteX162" fmla="*/ 48141 w 1490380"/>
                    <a:gd name="connsiteY162" fmla="*/ 433364 h 1495138"/>
                    <a:gd name="connsiteX163" fmla="*/ 37319 w 1490380"/>
                    <a:gd name="connsiteY163" fmla="*/ 432560 h 1495138"/>
                    <a:gd name="connsiteX164" fmla="*/ 445 w 1490380"/>
                    <a:gd name="connsiteY164" fmla="*/ 396781 h 1495138"/>
                    <a:gd name="connsiteX165" fmla="*/ 24894 w 1490380"/>
                    <a:gd name="connsiteY165" fmla="*/ 350952 h 1495138"/>
                    <a:gd name="connsiteX166" fmla="*/ 43332 w 1490380"/>
                    <a:gd name="connsiteY166" fmla="*/ 346932 h 1495138"/>
                    <a:gd name="connsiteX167" fmla="*/ 77801 w 1490380"/>
                    <a:gd name="connsiteY167" fmla="*/ 346932 h 1495138"/>
                    <a:gd name="connsiteX168" fmla="*/ 85818 w 1490380"/>
                    <a:gd name="connsiteY168" fmla="*/ 345726 h 1495138"/>
                    <a:gd name="connsiteX169" fmla="*/ 87421 w 1490380"/>
                    <a:gd name="connsiteY169" fmla="*/ 344118 h 1495138"/>
                    <a:gd name="connsiteX170" fmla="*/ 88223 w 1490380"/>
                    <a:gd name="connsiteY170" fmla="*/ 340902 h 1495138"/>
                    <a:gd name="connsiteX171" fmla="*/ 88223 w 1490380"/>
                    <a:gd name="connsiteY171" fmla="*/ 328440 h 1495138"/>
                    <a:gd name="connsiteX172" fmla="*/ 88223 w 1490380"/>
                    <a:gd name="connsiteY172" fmla="*/ 105728 h 1495138"/>
                    <a:gd name="connsiteX173" fmla="*/ 87421 w 1490380"/>
                    <a:gd name="connsiteY173" fmla="*/ 89648 h 1495138"/>
                    <a:gd name="connsiteX174" fmla="*/ 85818 w 1490380"/>
                    <a:gd name="connsiteY174" fmla="*/ 88040 h 1495138"/>
                    <a:gd name="connsiteX175" fmla="*/ 81008 w 1490380"/>
                    <a:gd name="connsiteY175" fmla="*/ 86834 h 1495138"/>
                    <a:gd name="connsiteX176" fmla="*/ 58562 w 1490380"/>
                    <a:gd name="connsiteY176" fmla="*/ 87236 h 1495138"/>
                    <a:gd name="connsiteX177" fmla="*/ 48141 w 1490380"/>
                    <a:gd name="connsiteY177" fmla="*/ 87236 h 1495138"/>
                    <a:gd name="connsiteX178" fmla="*/ 8862 w 1490380"/>
                    <a:gd name="connsiteY178" fmla="*/ 45427 h 1495138"/>
                    <a:gd name="connsiteX179" fmla="*/ 49344 w 1490380"/>
                    <a:gd name="connsiteY179" fmla="*/ 2010 h 1495138"/>
                    <a:gd name="connsiteX180" fmla="*/ 55757 w 1490380"/>
                    <a:gd name="connsiteY180" fmla="*/ 2010 h 1495138"/>
                    <a:gd name="connsiteX181" fmla="*/ 123093 w 1490380"/>
                    <a:gd name="connsiteY18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69517 w 1490380"/>
                    <a:gd name="connsiteY34" fmla="*/ 97167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990169 w 1490380"/>
                    <a:gd name="connsiteY45" fmla="*/ 539116 h 1495138"/>
                    <a:gd name="connsiteX46" fmla="*/ 1005400 w 1490380"/>
                    <a:gd name="connsiteY46" fmla="*/ 540322 h 1495138"/>
                    <a:gd name="connsiteX47" fmla="*/ 1041072 w 1490380"/>
                    <a:gd name="connsiteY47" fmla="*/ 578513 h 1495138"/>
                    <a:gd name="connsiteX48" fmla="*/ 1041072 w 1490380"/>
                    <a:gd name="connsiteY48" fmla="*/ 584543 h 1495138"/>
                    <a:gd name="connsiteX49" fmla="*/ 1041072 w 1490380"/>
                    <a:gd name="connsiteY49" fmla="*/ 731276 h 1495138"/>
                    <a:gd name="connsiteX50" fmla="*/ 1040671 w 1490380"/>
                    <a:gd name="connsiteY50" fmla="*/ 731276 h 1495138"/>
                    <a:gd name="connsiteX51" fmla="*/ 1040671 w 1490380"/>
                    <a:gd name="connsiteY51" fmla="*/ 865948 h 1495138"/>
                    <a:gd name="connsiteX52" fmla="*/ 1041072 w 1490380"/>
                    <a:gd name="connsiteY52" fmla="*/ 880018 h 1495138"/>
                    <a:gd name="connsiteX53" fmla="*/ 1046683 w 1490380"/>
                    <a:gd name="connsiteY53" fmla="*/ 886049 h 1495138"/>
                    <a:gd name="connsiteX54" fmla="*/ 1061914 w 1490380"/>
                    <a:gd name="connsiteY54" fmla="*/ 886049 h 1495138"/>
                    <a:gd name="connsiteX55" fmla="*/ 1083959 w 1490380"/>
                    <a:gd name="connsiteY55" fmla="*/ 886049 h 1495138"/>
                    <a:gd name="connsiteX56" fmla="*/ 1123238 w 1490380"/>
                    <a:gd name="connsiteY56" fmla="*/ 917003 h 1495138"/>
                    <a:gd name="connsiteX57" fmla="*/ 1089169 w 1490380"/>
                    <a:gd name="connsiteY57" fmla="*/ 971676 h 1495138"/>
                    <a:gd name="connsiteX58" fmla="*/ 1076343 w 1490380"/>
                    <a:gd name="connsiteY58" fmla="*/ 972480 h 1495138"/>
                    <a:gd name="connsiteX59" fmla="*/ 915217 w 1490380"/>
                    <a:gd name="connsiteY59" fmla="*/ 972480 h 1495138"/>
                    <a:gd name="connsiteX60" fmla="*/ 904395 w 1490380"/>
                    <a:gd name="connsiteY60" fmla="*/ 971676 h 1495138"/>
                    <a:gd name="connsiteX61" fmla="*/ 867520 w 1490380"/>
                    <a:gd name="connsiteY61" fmla="*/ 935897 h 1495138"/>
                    <a:gd name="connsiteX62" fmla="*/ 891970 w 1490380"/>
                    <a:gd name="connsiteY62" fmla="*/ 890069 h 1495138"/>
                    <a:gd name="connsiteX63" fmla="*/ 910407 w 1490380"/>
                    <a:gd name="connsiteY63" fmla="*/ 886049 h 1495138"/>
                    <a:gd name="connsiteX64" fmla="*/ 944877 w 1490380"/>
                    <a:gd name="connsiteY64" fmla="*/ 886049 h 1495138"/>
                    <a:gd name="connsiteX65" fmla="*/ 952893 w 1490380"/>
                    <a:gd name="connsiteY65" fmla="*/ 884843 h 1495138"/>
                    <a:gd name="connsiteX66" fmla="*/ 954496 w 1490380"/>
                    <a:gd name="connsiteY66" fmla="*/ 883234 h 1495138"/>
                    <a:gd name="connsiteX67" fmla="*/ 955298 w 1490380"/>
                    <a:gd name="connsiteY67" fmla="*/ 880018 h 1495138"/>
                    <a:gd name="connsiteX68" fmla="*/ 955298 w 1490380"/>
                    <a:gd name="connsiteY68" fmla="*/ 867556 h 1495138"/>
                    <a:gd name="connsiteX69" fmla="*/ 955298 w 1490380"/>
                    <a:gd name="connsiteY69" fmla="*/ 644844 h 1495138"/>
                    <a:gd name="connsiteX70" fmla="*/ 954496 w 1490380"/>
                    <a:gd name="connsiteY70" fmla="*/ 628764 h 1495138"/>
                    <a:gd name="connsiteX71" fmla="*/ 952893 w 1490380"/>
                    <a:gd name="connsiteY71" fmla="*/ 627156 h 1495138"/>
                    <a:gd name="connsiteX72" fmla="*/ 948083 w 1490380"/>
                    <a:gd name="connsiteY72" fmla="*/ 625950 h 1495138"/>
                    <a:gd name="connsiteX73" fmla="*/ 925638 w 1490380"/>
                    <a:gd name="connsiteY73" fmla="*/ 626352 h 1495138"/>
                    <a:gd name="connsiteX74" fmla="*/ 915217 w 1490380"/>
                    <a:gd name="connsiteY74" fmla="*/ 626352 h 1495138"/>
                    <a:gd name="connsiteX75" fmla="*/ 875937 w 1490380"/>
                    <a:gd name="connsiteY75" fmla="*/ 584543 h 1495138"/>
                    <a:gd name="connsiteX76" fmla="*/ 916419 w 1490380"/>
                    <a:gd name="connsiteY76" fmla="*/ 541126 h 1495138"/>
                    <a:gd name="connsiteX77" fmla="*/ 922832 w 1490380"/>
                    <a:gd name="connsiteY77" fmla="*/ 541126 h 1495138"/>
                    <a:gd name="connsiteX78" fmla="*/ 990169 w 1490380"/>
                    <a:gd name="connsiteY78" fmla="*/ 539116 h 1495138"/>
                    <a:gd name="connsiteX79" fmla="*/ 272255 w 1490380"/>
                    <a:gd name="connsiteY79" fmla="*/ 539116 h 1495138"/>
                    <a:gd name="connsiteX80" fmla="*/ 287486 w 1490380"/>
                    <a:gd name="connsiteY80" fmla="*/ 540322 h 1495138"/>
                    <a:gd name="connsiteX81" fmla="*/ 323158 w 1490380"/>
                    <a:gd name="connsiteY81" fmla="*/ 578513 h 1495138"/>
                    <a:gd name="connsiteX82" fmla="*/ 323158 w 1490380"/>
                    <a:gd name="connsiteY82" fmla="*/ 584543 h 1495138"/>
                    <a:gd name="connsiteX83" fmla="*/ 323158 w 1490380"/>
                    <a:gd name="connsiteY83" fmla="*/ 731276 h 1495138"/>
                    <a:gd name="connsiteX84" fmla="*/ 322757 w 1490380"/>
                    <a:gd name="connsiteY84" fmla="*/ 731276 h 1495138"/>
                    <a:gd name="connsiteX85" fmla="*/ 322757 w 1490380"/>
                    <a:gd name="connsiteY85" fmla="*/ 865948 h 1495138"/>
                    <a:gd name="connsiteX86" fmla="*/ 323158 w 1490380"/>
                    <a:gd name="connsiteY86" fmla="*/ 880018 h 1495138"/>
                    <a:gd name="connsiteX87" fmla="*/ 328769 w 1490380"/>
                    <a:gd name="connsiteY87" fmla="*/ 886049 h 1495138"/>
                    <a:gd name="connsiteX88" fmla="*/ 344000 w 1490380"/>
                    <a:gd name="connsiteY88" fmla="*/ 886049 h 1495138"/>
                    <a:gd name="connsiteX89" fmla="*/ 366045 w 1490380"/>
                    <a:gd name="connsiteY89" fmla="*/ 886049 h 1495138"/>
                    <a:gd name="connsiteX90" fmla="*/ 405325 w 1490380"/>
                    <a:gd name="connsiteY90" fmla="*/ 917003 h 1495138"/>
                    <a:gd name="connsiteX91" fmla="*/ 371255 w 1490380"/>
                    <a:gd name="connsiteY91" fmla="*/ 971676 h 1495138"/>
                    <a:gd name="connsiteX92" fmla="*/ 358429 w 1490380"/>
                    <a:gd name="connsiteY92" fmla="*/ 972480 h 1495138"/>
                    <a:gd name="connsiteX93" fmla="*/ 197303 w 1490380"/>
                    <a:gd name="connsiteY93" fmla="*/ 972480 h 1495138"/>
                    <a:gd name="connsiteX94" fmla="*/ 186481 w 1490380"/>
                    <a:gd name="connsiteY94" fmla="*/ 971676 h 1495138"/>
                    <a:gd name="connsiteX95" fmla="*/ 149606 w 1490380"/>
                    <a:gd name="connsiteY95" fmla="*/ 935897 h 1495138"/>
                    <a:gd name="connsiteX96" fmla="*/ 174056 w 1490380"/>
                    <a:gd name="connsiteY96" fmla="*/ 890069 h 1495138"/>
                    <a:gd name="connsiteX97" fmla="*/ 192493 w 1490380"/>
                    <a:gd name="connsiteY97" fmla="*/ 886049 h 1495138"/>
                    <a:gd name="connsiteX98" fmla="*/ 226963 w 1490380"/>
                    <a:gd name="connsiteY98" fmla="*/ 886049 h 1495138"/>
                    <a:gd name="connsiteX99" fmla="*/ 234979 w 1490380"/>
                    <a:gd name="connsiteY99" fmla="*/ 884843 h 1495138"/>
                    <a:gd name="connsiteX100" fmla="*/ 236582 w 1490380"/>
                    <a:gd name="connsiteY100" fmla="*/ 883234 h 1495138"/>
                    <a:gd name="connsiteX101" fmla="*/ 237384 w 1490380"/>
                    <a:gd name="connsiteY101" fmla="*/ 880018 h 1495138"/>
                    <a:gd name="connsiteX102" fmla="*/ 237384 w 1490380"/>
                    <a:gd name="connsiteY102" fmla="*/ 867556 h 1495138"/>
                    <a:gd name="connsiteX103" fmla="*/ 237384 w 1490380"/>
                    <a:gd name="connsiteY103" fmla="*/ 644844 h 1495138"/>
                    <a:gd name="connsiteX104" fmla="*/ 236582 w 1490380"/>
                    <a:gd name="connsiteY104" fmla="*/ 628764 h 1495138"/>
                    <a:gd name="connsiteX105" fmla="*/ 234979 w 1490380"/>
                    <a:gd name="connsiteY105" fmla="*/ 627156 h 1495138"/>
                    <a:gd name="connsiteX106" fmla="*/ 230169 w 1490380"/>
                    <a:gd name="connsiteY106" fmla="*/ 625950 h 1495138"/>
                    <a:gd name="connsiteX107" fmla="*/ 207724 w 1490380"/>
                    <a:gd name="connsiteY107" fmla="*/ 626352 h 1495138"/>
                    <a:gd name="connsiteX108" fmla="*/ 197303 w 1490380"/>
                    <a:gd name="connsiteY108" fmla="*/ 626352 h 1495138"/>
                    <a:gd name="connsiteX109" fmla="*/ 158023 w 1490380"/>
                    <a:gd name="connsiteY109" fmla="*/ 584543 h 1495138"/>
                    <a:gd name="connsiteX110" fmla="*/ 198505 w 1490380"/>
                    <a:gd name="connsiteY110" fmla="*/ 541126 h 1495138"/>
                    <a:gd name="connsiteX111" fmla="*/ 204918 w 1490380"/>
                    <a:gd name="connsiteY111" fmla="*/ 541126 h 1495138"/>
                    <a:gd name="connsiteX112" fmla="*/ 272255 w 1490380"/>
                    <a:gd name="connsiteY112" fmla="*/ 539116 h 1495138"/>
                    <a:gd name="connsiteX113" fmla="*/ 477504 w 1490380"/>
                    <a:gd name="connsiteY113" fmla="*/ 0 h 1495138"/>
                    <a:gd name="connsiteX114" fmla="*/ 492735 w 1490380"/>
                    <a:gd name="connsiteY114" fmla="*/ 1206 h 1495138"/>
                    <a:gd name="connsiteX115" fmla="*/ 528407 w 1490380"/>
                    <a:gd name="connsiteY115" fmla="*/ 39397 h 1495138"/>
                    <a:gd name="connsiteX116" fmla="*/ 528407 w 1490380"/>
                    <a:gd name="connsiteY116" fmla="*/ 45427 h 1495138"/>
                    <a:gd name="connsiteX117" fmla="*/ 528407 w 1490380"/>
                    <a:gd name="connsiteY117" fmla="*/ 192159 h 1495138"/>
                    <a:gd name="connsiteX118" fmla="*/ 528006 w 1490380"/>
                    <a:gd name="connsiteY118" fmla="*/ 192159 h 1495138"/>
                    <a:gd name="connsiteX119" fmla="*/ 528006 w 1490380"/>
                    <a:gd name="connsiteY119" fmla="*/ 326832 h 1495138"/>
                    <a:gd name="connsiteX120" fmla="*/ 528407 w 1490380"/>
                    <a:gd name="connsiteY120" fmla="*/ 340902 h 1495138"/>
                    <a:gd name="connsiteX121" fmla="*/ 534018 w 1490380"/>
                    <a:gd name="connsiteY121" fmla="*/ 346932 h 1495138"/>
                    <a:gd name="connsiteX122" fmla="*/ 549249 w 1490380"/>
                    <a:gd name="connsiteY122" fmla="*/ 346932 h 1495138"/>
                    <a:gd name="connsiteX123" fmla="*/ 571294 w 1490380"/>
                    <a:gd name="connsiteY123" fmla="*/ 346932 h 1495138"/>
                    <a:gd name="connsiteX124" fmla="*/ 610574 w 1490380"/>
                    <a:gd name="connsiteY124" fmla="*/ 377887 h 1495138"/>
                    <a:gd name="connsiteX125" fmla="*/ 576504 w 1490380"/>
                    <a:gd name="connsiteY125" fmla="*/ 432560 h 1495138"/>
                    <a:gd name="connsiteX126" fmla="*/ 563678 w 1490380"/>
                    <a:gd name="connsiteY126" fmla="*/ 433364 h 1495138"/>
                    <a:gd name="connsiteX127" fmla="*/ 402552 w 1490380"/>
                    <a:gd name="connsiteY127" fmla="*/ 433364 h 1495138"/>
                    <a:gd name="connsiteX128" fmla="*/ 391730 w 1490380"/>
                    <a:gd name="connsiteY128" fmla="*/ 432560 h 1495138"/>
                    <a:gd name="connsiteX129" fmla="*/ 354855 w 1490380"/>
                    <a:gd name="connsiteY129" fmla="*/ 396781 h 1495138"/>
                    <a:gd name="connsiteX130" fmla="*/ 379305 w 1490380"/>
                    <a:gd name="connsiteY130" fmla="*/ 350952 h 1495138"/>
                    <a:gd name="connsiteX131" fmla="*/ 397742 w 1490380"/>
                    <a:gd name="connsiteY131" fmla="*/ 346932 h 1495138"/>
                    <a:gd name="connsiteX132" fmla="*/ 432212 w 1490380"/>
                    <a:gd name="connsiteY132" fmla="*/ 346932 h 1495138"/>
                    <a:gd name="connsiteX133" fmla="*/ 440228 w 1490380"/>
                    <a:gd name="connsiteY133" fmla="*/ 345726 h 1495138"/>
                    <a:gd name="connsiteX134" fmla="*/ 441831 w 1490380"/>
                    <a:gd name="connsiteY134" fmla="*/ 344118 h 1495138"/>
                    <a:gd name="connsiteX135" fmla="*/ 442633 w 1490380"/>
                    <a:gd name="connsiteY135" fmla="*/ 340902 h 1495138"/>
                    <a:gd name="connsiteX136" fmla="*/ 442633 w 1490380"/>
                    <a:gd name="connsiteY136" fmla="*/ 328440 h 1495138"/>
                    <a:gd name="connsiteX137" fmla="*/ 442633 w 1490380"/>
                    <a:gd name="connsiteY137" fmla="*/ 105728 h 1495138"/>
                    <a:gd name="connsiteX138" fmla="*/ 441831 w 1490380"/>
                    <a:gd name="connsiteY138" fmla="*/ 89648 h 1495138"/>
                    <a:gd name="connsiteX139" fmla="*/ 440228 w 1490380"/>
                    <a:gd name="connsiteY139" fmla="*/ 88040 h 1495138"/>
                    <a:gd name="connsiteX140" fmla="*/ 435418 w 1490380"/>
                    <a:gd name="connsiteY140" fmla="*/ 86834 h 1495138"/>
                    <a:gd name="connsiteX141" fmla="*/ 412973 w 1490380"/>
                    <a:gd name="connsiteY141" fmla="*/ 87236 h 1495138"/>
                    <a:gd name="connsiteX142" fmla="*/ 402552 w 1490380"/>
                    <a:gd name="connsiteY142" fmla="*/ 87236 h 1495138"/>
                    <a:gd name="connsiteX143" fmla="*/ 363272 w 1490380"/>
                    <a:gd name="connsiteY143" fmla="*/ 45427 h 1495138"/>
                    <a:gd name="connsiteX144" fmla="*/ 403754 w 1490380"/>
                    <a:gd name="connsiteY144" fmla="*/ 2010 h 1495138"/>
                    <a:gd name="connsiteX145" fmla="*/ 410167 w 1490380"/>
                    <a:gd name="connsiteY145" fmla="*/ 2010 h 1495138"/>
                    <a:gd name="connsiteX146" fmla="*/ 477504 w 1490380"/>
                    <a:gd name="connsiteY146" fmla="*/ 0 h 1495138"/>
                    <a:gd name="connsiteX147" fmla="*/ 123093 w 1490380"/>
                    <a:gd name="connsiteY147" fmla="*/ 0 h 1495138"/>
                    <a:gd name="connsiteX148" fmla="*/ 138324 w 1490380"/>
                    <a:gd name="connsiteY148" fmla="*/ 1206 h 1495138"/>
                    <a:gd name="connsiteX149" fmla="*/ 173997 w 1490380"/>
                    <a:gd name="connsiteY149" fmla="*/ 39397 h 1495138"/>
                    <a:gd name="connsiteX150" fmla="*/ 173997 w 1490380"/>
                    <a:gd name="connsiteY150" fmla="*/ 45427 h 1495138"/>
                    <a:gd name="connsiteX151" fmla="*/ 173997 w 1490380"/>
                    <a:gd name="connsiteY151" fmla="*/ 192159 h 1495138"/>
                    <a:gd name="connsiteX152" fmla="*/ 173596 w 1490380"/>
                    <a:gd name="connsiteY152" fmla="*/ 192159 h 1495138"/>
                    <a:gd name="connsiteX153" fmla="*/ 173596 w 1490380"/>
                    <a:gd name="connsiteY153" fmla="*/ 326832 h 1495138"/>
                    <a:gd name="connsiteX154" fmla="*/ 173997 w 1490380"/>
                    <a:gd name="connsiteY154" fmla="*/ 340902 h 1495138"/>
                    <a:gd name="connsiteX155" fmla="*/ 179608 w 1490380"/>
                    <a:gd name="connsiteY155" fmla="*/ 346932 h 1495138"/>
                    <a:gd name="connsiteX156" fmla="*/ 194839 w 1490380"/>
                    <a:gd name="connsiteY156" fmla="*/ 346932 h 1495138"/>
                    <a:gd name="connsiteX157" fmla="*/ 216884 w 1490380"/>
                    <a:gd name="connsiteY157" fmla="*/ 346932 h 1495138"/>
                    <a:gd name="connsiteX158" fmla="*/ 256164 w 1490380"/>
                    <a:gd name="connsiteY158" fmla="*/ 377887 h 1495138"/>
                    <a:gd name="connsiteX159" fmla="*/ 222094 w 1490380"/>
                    <a:gd name="connsiteY159" fmla="*/ 432560 h 1495138"/>
                    <a:gd name="connsiteX160" fmla="*/ 209268 w 1490380"/>
                    <a:gd name="connsiteY160" fmla="*/ 433364 h 1495138"/>
                    <a:gd name="connsiteX161" fmla="*/ 48141 w 1490380"/>
                    <a:gd name="connsiteY161" fmla="*/ 433364 h 1495138"/>
                    <a:gd name="connsiteX162" fmla="*/ 37319 w 1490380"/>
                    <a:gd name="connsiteY162" fmla="*/ 432560 h 1495138"/>
                    <a:gd name="connsiteX163" fmla="*/ 445 w 1490380"/>
                    <a:gd name="connsiteY163" fmla="*/ 396781 h 1495138"/>
                    <a:gd name="connsiteX164" fmla="*/ 24894 w 1490380"/>
                    <a:gd name="connsiteY164" fmla="*/ 350952 h 1495138"/>
                    <a:gd name="connsiteX165" fmla="*/ 43332 w 1490380"/>
                    <a:gd name="connsiteY165" fmla="*/ 346932 h 1495138"/>
                    <a:gd name="connsiteX166" fmla="*/ 77801 w 1490380"/>
                    <a:gd name="connsiteY166" fmla="*/ 346932 h 1495138"/>
                    <a:gd name="connsiteX167" fmla="*/ 85818 w 1490380"/>
                    <a:gd name="connsiteY167" fmla="*/ 345726 h 1495138"/>
                    <a:gd name="connsiteX168" fmla="*/ 87421 w 1490380"/>
                    <a:gd name="connsiteY168" fmla="*/ 344118 h 1495138"/>
                    <a:gd name="connsiteX169" fmla="*/ 88223 w 1490380"/>
                    <a:gd name="connsiteY169" fmla="*/ 340902 h 1495138"/>
                    <a:gd name="connsiteX170" fmla="*/ 88223 w 1490380"/>
                    <a:gd name="connsiteY170" fmla="*/ 328440 h 1495138"/>
                    <a:gd name="connsiteX171" fmla="*/ 88223 w 1490380"/>
                    <a:gd name="connsiteY171" fmla="*/ 105728 h 1495138"/>
                    <a:gd name="connsiteX172" fmla="*/ 87421 w 1490380"/>
                    <a:gd name="connsiteY172" fmla="*/ 89648 h 1495138"/>
                    <a:gd name="connsiteX173" fmla="*/ 85818 w 1490380"/>
                    <a:gd name="connsiteY173" fmla="*/ 88040 h 1495138"/>
                    <a:gd name="connsiteX174" fmla="*/ 81008 w 1490380"/>
                    <a:gd name="connsiteY174" fmla="*/ 86834 h 1495138"/>
                    <a:gd name="connsiteX175" fmla="*/ 58562 w 1490380"/>
                    <a:gd name="connsiteY175" fmla="*/ 87236 h 1495138"/>
                    <a:gd name="connsiteX176" fmla="*/ 48141 w 1490380"/>
                    <a:gd name="connsiteY176" fmla="*/ 87236 h 1495138"/>
                    <a:gd name="connsiteX177" fmla="*/ 8862 w 1490380"/>
                    <a:gd name="connsiteY177" fmla="*/ 45427 h 1495138"/>
                    <a:gd name="connsiteX178" fmla="*/ 49344 w 1490380"/>
                    <a:gd name="connsiteY178" fmla="*/ 2010 h 1495138"/>
                    <a:gd name="connsiteX179" fmla="*/ 55757 w 1490380"/>
                    <a:gd name="connsiteY179" fmla="*/ 2010 h 1495138"/>
                    <a:gd name="connsiteX180" fmla="*/ 123093 w 1490380"/>
                    <a:gd name="connsiteY18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990169 w 1490380"/>
                    <a:gd name="connsiteY44" fmla="*/ 539116 h 1495138"/>
                    <a:gd name="connsiteX45" fmla="*/ 1005400 w 1490380"/>
                    <a:gd name="connsiteY45" fmla="*/ 540322 h 1495138"/>
                    <a:gd name="connsiteX46" fmla="*/ 1041072 w 1490380"/>
                    <a:gd name="connsiteY46" fmla="*/ 578513 h 1495138"/>
                    <a:gd name="connsiteX47" fmla="*/ 1041072 w 1490380"/>
                    <a:gd name="connsiteY47" fmla="*/ 584543 h 1495138"/>
                    <a:gd name="connsiteX48" fmla="*/ 1041072 w 1490380"/>
                    <a:gd name="connsiteY48" fmla="*/ 731276 h 1495138"/>
                    <a:gd name="connsiteX49" fmla="*/ 1040671 w 1490380"/>
                    <a:gd name="connsiteY49" fmla="*/ 731276 h 1495138"/>
                    <a:gd name="connsiteX50" fmla="*/ 1040671 w 1490380"/>
                    <a:gd name="connsiteY50" fmla="*/ 865948 h 1495138"/>
                    <a:gd name="connsiteX51" fmla="*/ 1041072 w 1490380"/>
                    <a:gd name="connsiteY51" fmla="*/ 880018 h 1495138"/>
                    <a:gd name="connsiteX52" fmla="*/ 1046683 w 1490380"/>
                    <a:gd name="connsiteY52" fmla="*/ 886049 h 1495138"/>
                    <a:gd name="connsiteX53" fmla="*/ 1061914 w 1490380"/>
                    <a:gd name="connsiteY53" fmla="*/ 886049 h 1495138"/>
                    <a:gd name="connsiteX54" fmla="*/ 1083959 w 1490380"/>
                    <a:gd name="connsiteY54" fmla="*/ 886049 h 1495138"/>
                    <a:gd name="connsiteX55" fmla="*/ 1123238 w 1490380"/>
                    <a:gd name="connsiteY55" fmla="*/ 917003 h 1495138"/>
                    <a:gd name="connsiteX56" fmla="*/ 1089169 w 1490380"/>
                    <a:gd name="connsiteY56" fmla="*/ 971676 h 1495138"/>
                    <a:gd name="connsiteX57" fmla="*/ 1076343 w 1490380"/>
                    <a:gd name="connsiteY57" fmla="*/ 972480 h 1495138"/>
                    <a:gd name="connsiteX58" fmla="*/ 915217 w 1490380"/>
                    <a:gd name="connsiteY58" fmla="*/ 972480 h 1495138"/>
                    <a:gd name="connsiteX59" fmla="*/ 904395 w 1490380"/>
                    <a:gd name="connsiteY59" fmla="*/ 971676 h 1495138"/>
                    <a:gd name="connsiteX60" fmla="*/ 867520 w 1490380"/>
                    <a:gd name="connsiteY60" fmla="*/ 935897 h 1495138"/>
                    <a:gd name="connsiteX61" fmla="*/ 891970 w 1490380"/>
                    <a:gd name="connsiteY61" fmla="*/ 890069 h 1495138"/>
                    <a:gd name="connsiteX62" fmla="*/ 910407 w 1490380"/>
                    <a:gd name="connsiteY62" fmla="*/ 886049 h 1495138"/>
                    <a:gd name="connsiteX63" fmla="*/ 944877 w 1490380"/>
                    <a:gd name="connsiteY63" fmla="*/ 886049 h 1495138"/>
                    <a:gd name="connsiteX64" fmla="*/ 952893 w 1490380"/>
                    <a:gd name="connsiteY64" fmla="*/ 884843 h 1495138"/>
                    <a:gd name="connsiteX65" fmla="*/ 954496 w 1490380"/>
                    <a:gd name="connsiteY65" fmla="*/ 883234 h 1495138"/>
                    <a:gd name="connsiteX66" fmla="*/ 955298 w 1490380"/>
                    <a:gd name="connsiteY66" fmla="*/ 880018 h 1495138"/>
                    <a:gd name="connsiteX67" fmla="*/ 955298 w 1490380"/>
                    <a:gd name="connsiteY67" fmla="*/ 867556 h 1495138"/>
                    <a:gd name="connsiteX68" fmla="*/ 955298 w 1490380"/>
                    <a:gd name="connsiteY68" fmla="*/ 644844 h 1495138"/>
                    <a:gd name="connsiteX69" fmla="*/ 954496 w 1490380"/>
                    <a:gd name="connsiteY69" fmla="*/ 628764 h 1495138"/>
                    <a:gd name="connsiteX70" fmla="*/ 952893 w 1490380"/>
                    <a:gd name="connsiteY70" fmla="*/ 627156 h 1495138"/>
                    <a:gd name="connsiteX71" fmla="*/ 948083 w 1490380"/>
                    <a:gd name="connsiteY71" fmla="*/ 625950 h 1495138"/>
                    <a:gd name="connsiteX72" fmla="*/ 925638 w 1490380"/>
                    <a:gd name="connsiteY72" fmla="*/ 626352 h 1495138"/>
                    <a:gd name="connsiteX73" fmla="*/ 915217 w 1490380"/>
                    <a:gd name="connsiteY73" fmla="*/ 626352 h 1495138"/>
                    <a:gd name="connsiteX74" fmla="*/ 875937 w 1490380"/>
                    <a:gd name="connsiteY74" fmla="*/ 584543 h 1495138"/>
                    <a:gd name="connsiteX75" fmla="*/ 916419 w 1490380"/>
                    <a:gd name="connsiteY75" fmla="*/ 541126 h 1495138"/>
                    <a:gd name="connsiteX76" fmla="*/ 922832 w 1490380"/>
                    <a:gd name="connsiteY76" fmla="*/ 541126 h 1495138"/>
                    <a:gd name="connsiteX77" fmla="*/ 990169 w 1490380"/>
                    <a:gd name="connsiteY77" fmla="*/ 539116 h 1495138"/>
                    <a:gd name="connsiteX78" fmla="*/ 272255 w 1490380"/>
                    <a:gd name="connsiteY78" fmla="*/ 539116 h 1495138"/>
                    <a:gd name="connsiteX79" fmla="*/ 287486 w 1490380"/>
                    <a:gd name="connsiteY79" fmla="*/ 540322 h 1495138"/>
                    <a:gd name="connsiteX80" fmla="*/ 323158 w 1490380"/>
                    <a:gd name="connsiteY80" fmla="*/ 578513 h 1495138"/>
                    <a:gd name="connsiteX81" fmla="*/ 323158 w 1490380"/>
                    <a:gd name="connsiteY81" fmla="*/ 584543 h 1495138"/>
                    <a:gd name="connsiteX82" fmla="*/ 323158 w 1490380"/>
                    <a:gd name="connsiteY82" fmla="*/ 731276 h 1495138"/>
                    <a:gd name="connsiteX83" fmla="*/ 322757 w 1490380"/>
                    <a:gd name="connsiteY83" fmla="*/ 731276 h 1495138"/>
                    <a:gd name="connsiteX84" fmla="*/ 322757 w 1490380"/>
                    <a:gd name="connsiteY84" fmla="*/ 865948 h 1495138"/>
                    <a:gd name="connsiteX85" fmla="*/ 323158 w 1490380"/>
                    <a:gd name="connsiteY85" fmla="*/ 880018 h 1495138"/>
                    <a:gd name="connsiteX86" fmla="*/ 328769 w 1490380"/>
                    <a:gd name="connsiteY86" fmla="*/ 886049 h 1495138"/>
                    <a:gd name="connsiteX87" fmla="*/ 344000 w 1490380"/>
                    <a:gd name="connsiteY87" fmla="*/ 886049 h 1495138"/>
                    <a:gd name="connsiteX88" fmla="*/ 366045 w 1490380"/>
                    <a:gd name="connsiteY88" fmla="*/ 886049 h 1495138"/>
                    <a:gd name="connsiteX89" fmla="*/ 405325 w 1490380"/>
                    <a:gd name="connsiteY89" fmla="*/ 917003 h 1495138"/>
                    <a:gd name="connsiteX90" fmla="*/ 371255 w 1490380"/>
                    <a:gd name="connsiteY90" fmla="*/ 971676 h 1495138"/>
                    <a:gd name="connsiteX91" fmla="*/ 358429 w 1490380"/>
                    <a:gd name="connsiteY91" fmla="*/ 972480 h 1495138"/>
                    <a:gd name="connsiteX92" fmla="*/ 197303 w 1490380"/>
                    <a:gd name="connsiteY92" fmla="*/ 972480 h 1495138"/>
                    <a:gd name="connsiteX93" fmla="*/ 186481 w 1490380"/>
                    <a:gd name="connsiteY93" fmla="*/ 971676 h 1495138"/>
                    <a:gd name="connsiteX94" fmla="*/ 149606 w 1490380"/>
                    <a:gd name="connsiteY94" fmla="*/ 935897 h 1495138"/>
                    <a:gd name="connsiteX95" fmla="*/ 174056 w 1490380"/>
                    <a:gd name="connsiteY95" fmla="*/ 890069 h 1495138"/>
                    <a:gd name="connsiteX96" fmla="*/ 192493 w 1490380"/>
                    <a:gd name="connsiteY96" fmla="*/ 886049 h 1495138"/>
                    <a:gd name="connsiteX97" fmla="*/ 226963 w 1490380"/>
                    <a:gd name="connsiteY97" fmla="*/ 886049 h 1495138"/>
                    <a:gd name="connsiteX98" fmla="*/ 234979 w 1490380"/>
                    <a:gd name="connsiteY98" fmla="*/ 884843 h 1495138"/>
                    <a:gd name="connsiteX99" fmla="*/ 236582 w 1490380"/>
                    <a:gd name="connsiteY99" fmla="*/ 883234 h 1495138"/>
                    <a:gd name="connsiteX100" fmla="*/ 237384 w 1490380"/>
                    <a:gd name="connsiteY100" fmla="*/ 880018 h 1495138"/>
                    <a:gd name="connsiteX101" fmla="*/ 237384 w 1490380"/>
                    <a:gd name="connsiteY101" fmla="*/ 867556 h 1495138"/>
                    <a:gd name="connsiteX102" fmla="*/ 237384 w 1490380"/>
                    <a:gd name="connsiteY102" fmla="*/ 644844 h 1495138"/>
                    <a:gd name="connsiteX103" fmla="*/ 236582 w 1490380"/>
                    <a:gd name="connsiteY103" fmla="*/ 628764 h 1495138"/>
                    <a:gd name="connsiteX104" fmla="*/ 234979 w 1490380"/>
                    <a:gd name="connsiteY104" fmla="*/ 627156 h 1495138"/>
                    <a:gd name="connsiteX105" fmla="*/ 230169 w 1490380"/>
                    <a:gd name="connsiteY105" fmla="*/ 625950 h 1495138"/>
                    <a:gd name="connsiteX106" fmla="*/ 207724 w 1490380"/>
                    <a:gd name="connsiteY106" fmla="*/ 626352 h 1495138"/>
                    <a:gd name="connsiteX107" fmla="*/ 197303 w 1490380"/>
                    <a:gd name="connsiteY107" fmla="*/ 626352 h 1495138"/>
                    <a:gd name="connsiteX108" fmla="*/ 158023 w 1490380"/>
                    <a:gd name="connsiteY108" fmla="*/ 584543 h 1495138"/>
                    <a:gd name="connsiteX109" fmla="*/ 198505 w 1490380"/>
                    <a:gd name="connsiteY109" fmla="*/ 541126 h 1495138"/>
                    <a:gd name="connsiteX110" fmla="*/ 204918 w 1490380"/>
                    <a:gd name="connsiteY110" fmla="*/ 541126 h 1495138"/>
                    <a:gd name="connsiteX111" fmla="*/ 272255 w 1490380"/>
                    <a:gd name="connsiteY111" fmla="*/ 539116 h 1495138"/>
                    <a:gd name="connsiteX112" fmla="*/ 477504 w 1490380"/>
                    <a:gd name="connsiteY112" fmla="*/ 0 h 1495138"/>
                    <a:gd name="connsiteX113" fmla="*/ 492735 w 1490380"/>
                    <a:gd name="connsiteY113" fmla="*/ 1206 h 1495138"/>
                    <a:gd name="connsiteX114" fmla="*/ 528407 w 1490380"/>
                    <a:gd name="connsiteY114" fmla="*/ 39397 h 1495138"/>
                    <a:gd name="connsiteX115" fmla="*/ 528407 w 1490380"/>
                    <a:gd name="connsiteY115" fmla="*/ 45427 h 1495138"/>
                    <a:gd name="connsiteX116" fmla="*/ 528407 w 1490380"/>
                    <a:gd name="connsiteY116" fmla="*/ 192159 h 1495138"/>
                    <a:gd name="connsiteX117" fmla="*/ 528006 w 1490380"/>
                    <a:gd name="connsiteY117" fmla="*/ 192159 h 1495138"/>
                    <a:gd name="connsiteX118" fmla="*/ 528006 w 1490380"/>
                    <a:gd name="connsiteY118" fmla="*/ 326832 h 1495138"/>
                    <a:gd name="connsiteX119" fmla="*/ 528407 w 1490380"/>
                    <a:gd name="connsiteY119" fmla="*/ 340902 h 1495138"/>
                    <a:gd name="connsiteX120" fmla="*/ 534018 w 1490380"/>
                    <a:gd name="connsiteY120" fmla="*/ 346932 h 1495138"/>
                    <a:gd name="connsiteX121" fmla="*/ 549249 w 1490380"/>
                    <a:gd name="connsiteY121" fmla="*/ 346932 h 1495138"/>
                    <a:gd name="connsiteX122" fmla="*/ 571294 w 1490380"/>
                    <a:gd name="connsiteY122" fmla="*/ 346932 h 1495138"/>
                    <a:gd name="connsiteX123" fmla="*/ 610574 w 1490380"/>
                    <a:gd name="connsiteY123" fmla="*/ 377887 h 1495138"/>
                    <a:gd name="connsiteX124" fmla="*/ 576504 w 1490380"/>
                    <a:gd name="connsiteY124" fmla="*/ 432560 h 1495138"/>
                    <a:gd name="connsiteX125" fmla="*/ 563678 w 1490380"/>
                    <a:gd name="connsiteY125" fmla="*/ 433364 h 1495138"/>
                    <a:gd name="connsiteX126" fmla="*/ 402552 w 1490380"/>
                    <a:gd name="connsiteY126" fmla="*/ 433364 h 1495138"/>
                    <a:gd name="connsiteX127" fmla="*/ 391730 w 1490380"/>
                    <a:gd name="connsiteY127" fmla="*/ 432560 h 1495138"/>
                    <a:gd name="connsiteX128" fmla="*/ 354855 w 1490380"/>
                    <a:gd name="connsiteY128" fmla="*/ 396781 h 1495138"/>
                    <a:gd name="connsiteX129" fmla="*/ 379305 w 1490380"/>
                    <a:gd name="connsiteY129" fmla="*/ 350952 h 1495138"/>
                    <a:gd name="connsiteX130" fmla="*/ 397742 w 1490380"/>
                    <a:gd name="connsiteY130" fmla="*/ 346932 h 1495138"/>
                    <a:gd name="connsiteX131" fmla="*/ 432212 w 1490380"/>
                    <a:gd name="connsiteY131" fmla="*/ 346932 h 1495138"/>
                    <a:gd name="connsiteX132" fmla="*/ 440228 w 1490380"/>
                    <a:gd name="connsiteY132" fmla="*/ 345726 h 1495138"/>
                    <a:gd name="connsiteX133" fmla="*/ 441831 w 1490380"/>
                    <a:gd name="connsiteY133" fmla="*/ 344118 h 1495138"/>
                    <a:gd name="connsiteX134" fmla="*/ 442633 w 1490380"/>
                    <a:gd name="connsiteY134" fmla="*/ 340902 h 1495138"/>
                    <a:gd name="connsiteX135" fmla="*/ 442633 w 1490380"/>
                    <a:gd name="connsiteY135" fmla="*/ 328440 h 1495138"/>
                    <a:gd name="connsiteX136" fmla="*/ 442633 w 1490380"/>
                    <a:gd name="connsiteY136" fmla="*/ 105728 h 1495138"/>
                    <a:gd name="connsiteX137" fmla="*/ 441831 w 1490380"/>
                    <a:gd name="connsiteY137" fmla="*/ 89648 h 1495138"/>
                    <a:gd name="connsiteX138" fmla="*/ 440228 w 1490380"/>
                    <a:gd name="connsiteY138" fmla="*/ 88040 h 1495138"/>
                    <a:gd name="connsiteX139" fmla="*/ 435418 w 1490380"/>
                    <a:gd name="connsiteY139" fmla="*/ 86834 h 1495138"/>
                    <a:gd name="connsiteX140" fmla="*/ 412973 w 1490380"/>
                    <a:gd name="connsiteY140" fmla="*/ 87236 h 1495138"/>
                    <a:gd name="connsiteX141" fmla="*/ 402552 w 1490380"/>
                    <a:gd name="connsiteY141" fmla="*/ 87236 h 1495138"/>
                    <a:gd name="connsiteX142" fmla="*/ 363272 w 1490380"/>
                    <a:gd name="connsiteY142" fmla="*/ 45427 h 1495138"/>
                    <a:gd name="connsiteX143" fmla="*/ 403754 w 1490380"/>
                    <a:gd name="connsiteY143" fmla="*/ 2010 h 1495138"/>
                    <a:gd name="connsiteX144" fmla="*/ 410167 w 1490380"/>
                    <a:gd name="connsiteY144" fmla="*/ 2010 h 1495138"/>
                    <a:gd name="connsiteX145" fmla="*/ 477504 w 1490380"/>
                    <a:gd name="connsiteY145" fmla="*/ 0 h 1495138"/>
                    <a:gd name="connsiteX146" fmla="*/ 123093 w 1490380"/>
                    <a:gd name="connsiteY146" fmla="*/ 0 h 1495138"/>
                    <a:gd name="connsiteX147" fmla="*/ 138324 w 1490380"/>
                    <a:gd name="connsiteY147" fmla="*/ 1206 h 1495138"/>
                    <a:gd name="connsiteX148" fmla="*/ 173997 w 1490380"/>
                    <a:gd name="connsiteY148" fmla="*/ 39397 h 1495138"/>
                    <a:gd name="connsiteX149" fmla="*/ 173997 w 1490380"/>
                    <a:gd name="connsiteY149" fmla="*/ 45427 h 1495138"/>
                    <a:gd name="connsiteX150" fmla="*/ 173997 w 1490380"/>
                    <a:gd name="connsiteY150" fmla="*/ 192159 h 1495138"/>
                    <a:gd name="connsiteX151" fmla="*/ 173596 w 1490380"/>
                    <a:gd name="connsiteY151" fmla="*/ 192159 h 1495138"/>
                    <a:gd name="connsiteX152" fmla="*/ 173596 w 1490380"/>
                    <a:gd name="connsiteY152" fmla="*/ 326832 h 1495138"/>
                    <a:gd name="connsiteX153" fmla="*/ 173997 w 1490380"/>
                    <a:gd name="connsiteY153" fmla="*/ 340902 h 1495138"/>
                    <a:gd name="connsiteX154" fmla="*/ 179608 w 1490380"/>
                    <a:gd name="connsiteY154" fmla="*/ 346932 h 1495138"/>
                    <a:gd name="connsiteX155" fmla="*/ 194839 w 1490380"/>
                    <a:gd name="connsiteY155" fmla="*/ 346932 h 1495138"/>
                    <a:gd name="connsiteX156" fmla="*/ 216884 w 1490380"/>
                    <a:gd name="connsiteY156" fmla="*/ 346932 h 1495138"/>
                    <a:gd name="connsiteX157" fmla="*/ 256164 w 1490380"/>
                    <a:gd name="connsiteY157" fmla="*/ 377887 h 1495138"/>
                    <a:gd name="connsiteX158" fmla="*/ 222094 w 1490380"/>
                    <a:gd name="connsiteY158" fmla="*/ 432560 h 1495138"/>
                    <a:gd name="connsiteX159" fmla="*/ 209268 w 1490380"/>
                    <a:gd name="connsiteY159" fmla="*/ 433364 h 1495138"/>
                    <a:gd name="connsiteX160" fmla="*/ 48141 w 1490380"/>
                    <a:gd name="connsiteY160" fmla="*/ 433364 h 1495138"/>
                    <a:gd name="connsiteX161" fmla="*/ 37319 w 1490380"/>
                    <a:gd name="connsiteY161" fmla="*/ 432560 h 1495138"/>
                    <a:gd name="connsiteX162" fmla="*/ 445 w 1490380"/>
                    <a:gd name="connsiteY162" fmla="*/ 396781 h 1495138"/>
                    <a:gd name="connsiteX163" fmla="*/ 24894 w 1490380"/>
                    <a:gd name="connsiteY163" fmla="*/ 350952 h 1495138"/>
                    <a:gd name="connsiteX164" fmla="*/ 43332 w 1490380"/>
                    <a:gd name="connsiteY164" fmla="*/ 346932 h 1495138"/>
                    <a:gd name="connsiteX165" fmla="*/ 77801 w 1490380"/>
                    <a:gd name="connsiteY165" fmla="*/ 346932 h 1495138"/>
                    <a:gd name="connsiteX166" fmla="*/ 85818 w 1490380"/>
                    <a:gd name="connsiteY166" fmla="*/ 345726 h 1495138"/>
                    <a:gd name="connsiteX167" fmla="*/ 87421 w 1490380"/>
                    <a:gd name="connsiteY167" fmla="*/ 344118 h 1495138"/>
                    <a:gd name="connsiteX168" fmla="*/ 88223 w 1490380"/>
                    <a:gd name="connsiteY168" fmla="*/ 340902 h 1495138"/>
                    <a:gd name="connsiteX169" fmla="*/ 88223 w 1490380"/>
                    <a:gd name="connsiteY169" fmla="*/ 328440 h 1495138"/>
                    <a:gd name="connsiteX170" fmla="*/ 88223 w 1490380"/>
                    <a:gd name="connsiteY170" fmla="*/ 105728 h 1495138"/>
                    <a:gd name="connsiteX171" fmla="*/ 87421 w 1490380"/>
                    <a:gd name="connsiteY171" fmla="*/ 89648 h 1495138"/>
                    <a:gd name="connsiteX172" fmla="*/ 85818 w 1490380"/>
                    <a:gd name="connsiteY172" fmla="*/ 88040 h 1495138"/>
                    <a:gd name="connsiteX173" fmla="*/ 81008 w 1490380"/>
                    <a:gd name="connsiteY173" fmla="*/ 86834 h 1495138"/>
                    <a:gd name="connsiteX174" fmla="*/ 58562 w 1490380"/>
                    <a:gd name="connsiteY174" fmla="*/ 87236 h 1495138"/>
                    <a:gd name="connsiteX175" fmla="*/ 48141 w 1490380"/>
                    <a:gd name="connsiteY175" fmla="*/ 87236 h 1495138"/>
                    <a:gd name="connsiteX176" fmla="*/ 8862 w 1490380"/>
                    <a:gd name="connsiteY176" fmla="*/ 45427 h 1495138"/>
                    <a:gd name="connsiteX177" fmla="*/ 49344 w 1490380"/>
                    <a:gd name="connsiteY177" fmla="*/ 2010 h 1495138"/>
                    <a:gd name="connsiteX178" fmla="*/ 55757 w 1490380"/>
                    <a:gd name="connsiteY178" fmla="*/ 2010 h 1495138"/>
                    <a:gd name="connsiteX179" fmla="*/ 123093 w 1490380"/>
                    <a:gd name="connsiteY17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990169 w 1490380"/>
                    <a:gd name="connsiteY43" fmla="*/ 539116 h 1495138"/>
                    <a:gd name="connsiteX44" fmla="*/ 1005400 w 1490380"/>
                    <a:gd name="connsiteY44" fmla="*/ 540322 h 1495138"/>
                    <a:gd name="connsiteX45" fmla="*/ 1041072 w 1490380"/>
                    <a:gd name="connsiteY45" fmla="*/ 578513 h 1495138"/>
                    <a:gd name="connsiteX46" fmla="*/ 1041072 w 1490380"/>
                    <a:gd name="connsiteY46" fmla="*/ 584543 h 1495138"/>
                    <a:gd name="connsiteX47" fmla="*/ 1041072 w 1490380"/>
                    <a:gd name="connsiteY47" fmla="*/ 731276 h 1495138"/>
                    <a:gd name="connsiteX48" fmla="*/ 1040671 w 1490380"/>
                    <a:gd name="connsiteY48" fmla="*/ 731276 h 1495138"/>
                    <a:gd name="connsiteX49" fmla="*/ 1040671 w 1490380"/>
                    <a:gd name="connsiteY49" fmla="*/ 865948 h 1495138"/>
                    <a:gd name="connsiteX50" fmla="*/ 1041072 w 1490380"/>
                    <a:gd name="connsiteY50" fmla="*/ 880018 h 1495138"/>
                    <a:gd name="connsiteX51" fmla="*/ 1046683 w 1490380"/>
                    <a:gd name="connsiteY51" fmla="*/ 886049 h 1495138"/>
                    <a:gd name="connsiteX52" fmla="*/ 1061914 w 1490380"/>
                    <a:gd name="connsiteY52" fmla="*/ 886049 h 1495138"/>
                    <a:gd name="connsiteX53" fmla="*/ 1083959 w 1490380"/>
                    <a:gd name="connsiteY53" fmla="*/ 886049 h 1495138"/>
                    <a:gd name="connsiteX54" fmla="*/ 1123238 w 1490380"/>
                    <a:gd name="connsiteY54" fmla="*/ 917003 h 1495138"/>
                    <a:gd name="connsiteX55" fmla="*/ 1089169 w 1490380"/>
                    <a:gd name="connsiteY55" fmla="*/ 971676 h 1495138"/>
                    <a:gd name="connsiteX56" fmla="*/ 1076343 w 1490380"/>
                    <a:gd name="connsiteY56" fmla="*/ 972480 h 1495138"/>
                    <a:gd name="connsiteX57" fmla="*/ 915217 w 1490380"/>
                    <a:gd name="connsiteY57" fmla="*/ 972480 h 1495138"/>
                    <a:gd name="connsiteX58" fmla="*/ 904395 w 1490380"/>
                    <a:gd name="connsiteY58" fmla="*/ 971676 h 1495138"/>
                    <a:gd name="connsiteX59" fmla="*/ 867520 w 1490380"/>
                    <a:gd name="connsiteY59" fmla="*/ 935897 h 1495138"/>
                    <a:gd name="connsiteX60" fmla="*/ 891970 w 1490380"/>
                    <a:gd name="connsiteY60" fmla="*/ 890069 h 1495138"/>
                    <a:gd name="connsiteX61" fmla="*/ 910407 w 1490380"/>
                    <a:gd name="connsiteY61" fmla="*/ 886049 h 1495138"/>
                    <a:gd name="connsiteX62" fmla="*/ 944877 w 1490380"/>
                    <a:gd name="connsiteY62" fmla="*/ 886049 h 1495138"/>
                    <a:gd name="connsiteX63" fmla="*/ 952893 w 1490380"/>
                    <a:gd name="connsiteY63" fmla="*/ 884843 h 1495138"/>
                    <a:gd name="connsiteX64" fmla="*/ 954496 w 1490380"/>
                    <a:gd name="connsiteY64" fmla="*/ 883234 h 1495138"/>
                    <a:gd name="connsiteX65" fmla="*/ 955298 w 1490380"/>
                    <a:gd name="connsiteY65" fmla="*/ 880018 h 1495138"/>
                    <a:gd name="connsiteX66" fmla="*/ 955298 w 1490380"/>
                    <a:gd name="connsiteY66" fmla="*/ 867556 h 1495138"/>
                    <a:gd name="connsiteX67" fmla="*/ 955298 w 1490380"/>
                    <a:gd name="connsiteY67" fmla="*/ 644844 h 1495138"/>
                    <a:gd name="connsiteX68" fmla="*/ 954496 w 1490380"/>
                    <a:gd name="connsiteY68" fmla="*/ 628764 h 1495138"/>
                    <a:gd name="connsiteX69" fmla="*/ 952893 w 1490380"/>
                    <a:gd name="connsiteY69" fmla="*/ 627156 h 1495138"/>
                    <a:gd name="connsiteX70" fmla="*/ 948083 w 1490380"/>
                    <a:gd name="connsiteY70" fmla="*/ 625950 h 1495138"/>
                    <a:gd name="connsiteX71" fmla="*/ 925638 w 1490380"/>
                    <a:gd name="connsiteY71" fmla="*/ 626352 h 1495138"/>
                    <a:gd name="connsiteX72" fmla="*/ 915217 w 1490380"/>
                    <a:gd name="connsiteY72" fmla="*/ 626352 h 1495138"/>
                    <a:gd name="connsiteX73" fmla="*/ 875937 w 1490380"/>
                    <a:gd name="connsiteY73" fmla="*/ 584543 h 1495138"/>
                    <a:gd name="connsiteX74" fmla="*/ 916419 w 1490380"/>
                    <a:gd name="connsiteY74" fmla="*/ 541126 h 1495138"/>
                    <a:gd name="connsiteX75" fmla="*/ 922832 w 1490380"/>
                    <a:gd name="connsiteY75" fmla="*/ 541126 h 1495138"/>
                    <a:gd name="connsiteX76" fmla="*/ 990169 w 1490380"/>
                    <a:gd name="connsiteY76" fmla="*/ 539116 h 1495138"/>
                    <a:gd name="connsiteX77" fmla="*/ 272255 w 1490380"/>
                    <a:gd name="connsiteY77" fmla="*/ 539116 h 1495138"/>
                    <a:gd name="connsiteX78" fmla="*/ 287486 w 1490380"/>
                    <a:gd name="connsiteY78" fmla="*/ 540322 h 1495138"/>
                    <a:gd name="connsiteX79" fmla="*/ 323158 w 1490380"/>
                    <a:gd name="connsiteY79" fmla="*/ 578513 h 1495138"/>
                    <a:gd name="connsiteX80" fmla="*/ 323158 w 1490380"/>
                    <a:gd name="connsiteY80" fmla="*/ 584543 h 1495138"/>
                    <a:gd name="connsiteX81" fmla="*/ 323158 w 1490380"/>
                    <a:gd name="connsiteY81" fmla="*/ 731276 h 1495138"/>
                    <a:gd name="connsiteX82" fmla="*/ 322757 w 1490380"/>
                    <a:gd name="connsiteY82" fmla="*/ 731276 h 1495138"/>
                    <a:gd name="connsiteX83" fmla="*/ 322757 w 1490380"/>
                    <a:gd name="connsiteY83" fmla="*/ 865948 h 1495138"/>
                    <a:gd name="connsiteX84" fmla="*/ 323158 w 1490380"/>
                    <a:gd name="connsiteY84" fmla="*/ 880018 h 1495138"/>
                    <a:gd name="connsiteX85" fmla="*/ 328769 w 1490380"/>
                    <a:gd name="connsiteY85" fmla="*/ 886049 h 1495138"/>
                    <a:gd name="connsiteX86" fmla="*/ 344000 w 1490380"/>
                    <a:gd name="connsiteY86" fmla="*/ 886049 h 1495138"/>
                    <a:gd name="connsiteX87" fmla="*/ 366045 w 1490380"/>
                    <a:gd name="connsiteY87" fmla="*/ 886049 h 1495138"/>
                    <a:gd name="connsiteX88" fmla="*/ 405325 w 1490380"/>
                    <a:gd name="connsiteY88" fmla="*/ 917003 h 1495138"/>
                    <a:gd name="connsiteX89" fmla="*/ 371255 w 1490380"/>
                    <a:gd name="connsiteY89" fmla="*/ 971676 h 1495138"/>
                    <a:gd name="connsiteX90" fmla="*/ 358429 w 1490380"/>
                    <a:gd name="connsiteY90" fmla="*/ 972480 h 1495138"/>
                    <a:gd name="connsiteX91" fmla="*/ 197303 w 1490380"/>
                    <a:gd name="connsiteY91" fmla="*/ 972480 h 1495138"/>
                    <a:gd name="connsiteX92" fmla="*/ 186481 w 1490380"/>
                    <a:gd name="connsiteY92" fmla="*/ 971676 h 1495138"/>
                    <a:gd name="connsiteX93" fmla="*/ 149606 w 1490380"/>
                    <a:gd name="connsiteY93" fmla="*/ 935897 h 1495138"/>
                    <a:gd name="connsiteX94" fmla="*/ 174056 w 1490380"/>
                    <a:gd name="connsiteY94" fmla="*/ 890069 h 1495138"/>
                    <a:gd name="connsiteX95" fmla="*/ 192493 w 1490380"/>
                    <a:gd name="connsiteY95" fmla="*/ 886049 h 1495138"/>
                    <a:gd name="connsiteX96" fmla="*/ 226963 w 1490380"/>
                    <a:gd name="connsiteY96" fmla="*/ 886049 h 1495138"/>
                    <a:gd name="connsiteX97" fmla="*/ 234979 w 1490380"/>
                    <a:gd name="connsiteY97" fmla="*/ 884843 h 1495138"/>
                    <a:gd name="connsiteX98" fmla="*/ 236582 w 1490380"/>
                    <a:gd name="connsiteY98" fmla="*/ 883234 h 1495138"/>
                    <a:gd name="connsiteX99" fmla="*/ 237384 w 1490380"/>
                    <a:gd name="connsiteY99" fmla="*/ 880018 h 1495138"/>
                    <a:gd name="connsiteX100" fmla="*/ 237384 w 1490380"/>
                    <a:gd name="connsiteY100" fmla="*/ 867556 h 1495138"/>
                    <a:gd name="connsiteX101" fmla="*/ 237384 w 1490380"/>
                    <a:gd name="connsiteY101" fmla="*/ 644844 h 1495138"/>
                    <a:gd name="connsiteX102" fmla="*/ 236582 w 1490380"/>
                    <a:gd name="connsiteY102" fmla="*/ 628764 h 1495138"/>
                    <a:gd name="connsiteX103" fmla="*/ 234979 w 1490380"/>
                    <a:gd name="connsiteY103" fmla="*/ 627156 h 1495138"/>
                    <a:gd name="connsiteX104" fmla="*/ 230169 w 1490380"/>
                    <a:gd name="connsiteY104" fmla="*/ 625950 h 1495138"/>
                    <a:gd name="connsiteX105" fmla="*/ 207724 w 1490380"/>
                    <a:gd name="connsiteY105" fmla="*/ 626352 h 1495138"/>
                    <a:gd name="connsiteX106" fmla="*/ 197303 w 1490380"/>
                    <a:gd name="connsiteY106" fmla="*/ 626352 h 1495138"/>
                    <a:gd name="connsiteX107" fmla="*/ 158023 w 1490380"/>
                    <a:gd name="connsiteY107" fmla="*/ 584543 h 1495138"/>
                    <a:gd name="connsiteX108" fmla="*/ 198505 w 1490380"/>
                    <a:gd name="connsiteY108" fmla="*/ 541126 h 1495138"/>
                    <a:gd name="connsiteX109" fmla="*/ 204918 w 1490380"/>
                    <a:gd name="connsiteY109" fmla="*/ 541126 h 1495138"/>
                    <a:gd name="connsiteX110" fmla="*/ 272255 w 1490380"/>
                    <a:gd name="connsiteY110" fmla="*/ 539116 h 1495138"/>
                    <a:gd name="connsiteX111" fmla="*/ 477504 w 1490380"/>
                    <a:gd name="connsiteY111" fmla="*/ 0 h 1495138"/>
                    <a:gd name="connsiteX112" fmla="*/ 492735 w 1490380"/>
                    <a:gd name="connsiteY112" fmla="*/ 1206 h 1495138"/>
                    <a:gd name="connsiteX113" fmla="*/ 528407 w 1490380"/>
                    <a:gd name="connsiteY113" fmla="*/ 39397 h 1495138"/>
                    <a:gd name="connsiteX114" fmla="*/ 528407 w 1490380"/>
                    <a:gd name="connsiteY114" fmla="*/ 45427 h 1495138"/>
                    <a:gd name="connsiteX115" fmla="*/ 528407 w 1490380"/>
                    <a:gd name="connsiteY115" fmla="*/ 192159 h 1495138"/>
                    <a:gd name="connsiteX116" fmla="*/ 528006 w 1490380"/>
                    <a:gd name="connsiteY116" fmla="*/ 192159 h 1495138"/>
                    <a:gd name="connsiteX117" fmla="*/ 528006 w 1490380"/>
                    <a:gd name="connsiteY117" fmla="*/ 326832 h 1495138"/>
                    <a:gd name="connsiteX118" fmla="*/ 528407 w 1490380"/>
                    <a:gd name="connsiteY118" fmla="*/ 340902 h 1495138"/>
                    <a:gd name="connsiteX119" fmla="*/ 534018 w 1490380"/>
                    <a:gd name="connsiteY119" fmla="*/ 346932 h 1495138"/>
                    <a:gd name="connsiteX120" fmla="*/ 549249 w 1490380"/>
                    <a:gd name="connsiteY120" fmla="*/ 346932 h 1495138"/>
                    <a:gd name="connsiteX121" fmla="*/ 571294 w 1490380"/>
                    <a:gd name="connsiteY121" fmla="*/ 346932 h 1495138"/>
                    <a:gd name="connsiteX122" fmla="*/ 610574 w 1490380"/>
                    <a:gd name="connsiteY122" fmla="*/ 377887 h 1495138"/>
                    <a:gd name="connsiteX123" fmla="*/ 576504 w 1490380"/>
                    <a:gd name="connsiteY123" fmla="*/ 432560 h 1495138"/>
                    <a:gd name="connsiteX124" fmla="*/ 563678 w 1490380"/>
                    <a:gd name="connsiteY124" fmla="*/ 433364 h 1495138"/>
                    <a:gd name="connsiteX125" fmla="*/ 402552 w 1490380"/>
                    <a:gd name="connsiteY125" fmla="*/ 433364 h 1495138"/>
                    <a:gd name="connsiteX126" fmla="*/ 391730 w 1490380"/>
                    <a:gd name="connsiteY126" fmla="*/ 432560 h 1495138"/>
                    <a:gd name="connsiteX127" fmla="*/ 354855 w 1490380"/>
                    <a:gd name="connsiteY127" fmla="*/ 396781 h 1495138"/>
                    <a:gd name="connsiteX128" fmla="*/ 379305 w 1490380"/>
                    <a:gd name="connsiteY128" fmla="*/ 350952 h 1495138"/>
                    <a:gd name="connsiteX129" fmla="*/ 397742 w 1490380"/>
                    <a:gd name="connsiteY129" fmla="*/ 346932 h 1495138"/>
                    <a:gd name="connsiteX130" fmla="*/ 432212 w 1490380"/>
                    <a:gd name="connsiteY130" fmla="*/ 346932 h 1495138"/>
                    <a:gd name="connsiteX131" fmla="*/ 440228 w 1490380"/>
                    <a:gd name="connsiteY131" fmla="*/ 345726 h 1495138"/>
                    <a:gd name="connsiteX132" fmla="*/ 441831 w 1490380"/>
                    <a:gd name="connsiteY132" fmla="*/ 344118 h 1495138"/>
                    <a:gd name="connsiteX133" fmla="*/ 442633 w 1490380"/>
                    <a:gd name="connsiteY133" fmla="*/ 340902 h 1495138"/>
                    <a:gd name="connsiteX134" fmla="*/ 442633 w 1490380"/>
                    <a:gd name="connsiteY134" fmla="*/ 328440 h 1495138"/>
                    <a:gd name="connsiteX135" fmla="*/ 442633 w 1490380"/>
                    <a:gd name="connsiteY135" fmla="*/ 105728 h 1495138"/>
                    <a:gd name="connsiteX136" fmla="*/ 441831 w 1490380"/>
                    <a:gd name="connsiteY136" fmla="*/ 89648 h 1495138"/>
                    <a:gd name="connsiteX137" fmla="*/ 440228 w 1490380"/>
                    <a:gd name="connsiteY137" fmla="*/ 88040 h 1495138"/>
                    <a:gd name="connsiteX138" fmla="*/ 435418 w 1490380"/>
                    <a:gd name="connsiteY138" fmla="*/ 86834 h 1495138"/>
                    <a:gd name="connsiteX139" fmla="*/ 412973 w 1490380"/>
                    <a:gd name="connsiteY139" fmla="*/ 87236 h 1495138"/>
                    <a:gd name="connsiteX140" fmla="*/ 402552 w 1490380"/>
                    <a:gd name="connsiteY140" fmla="*/ 87236 h 1495138"/>
                    <a:gd name="connsiteX141" fmla="*/ 363272 w 1490380"/>
                    <a:gd name="connsiteY141" fmla="*/ 45427 h 1495138"/>
                    <a:gd name="connsiteX142" fmla="*/ 403754 w 1490380"/>
                    <a:gd name="connsiteY142" fmla="*/ 2010 h 1495138"/>
                    <a:gd name="connsiteX143" fmla="*/ 410167 w 1490380"/>
                    <a:gd name="connsiteY143" fmla="*/ 2010 h 1495138"/>
                    <a:gd name="connsiteX144" fmla="*/ 477504 w 1490380"/>
                    <a:gd name="connsiteY144" fmla="*/ 0 h 1495138"/>
                    <a:gd name="connsiteX145" fmla="*/ 123093 w 1490380"/>
                    <a:gd name="connsiteY145" fmla="*/ 0 h 1495138"/>
                    <a:gd name="connsiteX146" fmla="*/ 138324 w 1490380"/>
                    <a:gd name="connsiteY146" fmla="*/ 1206 h 1495138"/>
                    <a:gd name="connsiteX147" fmla="*/ 173997 w 1490380"/>
                    <a:gd name="connsiteY147" fmla="*/ 39397 h 1495138"/>
                    <a:gd name="connsiteX148" fmla="*/ 173997 w 1490380"/>
                    <a:gd name="connsiteY148" fmla="*/ 45427 h 1495138"/>
                    <a:gd name="connsiteX149" fmla="*/ 173997 w 1490380"/>
                    <a:gd name="connsiteY149" fmla="*/ 192159 h 1495138"/>
                    <a:gd name="connsiteX150" fmla="*/ 173596 w 1490380"/>
                    <a:gd name="connsiteY150" fmla="*/ 192159 h 1495138"/>
                    <a:gd name="connsiteX151" fmla="*/ 173596 w 1490380"/>
                    <a:gd name="connsiteY151" fmla="*/ 326832 h 1495138"/>
                    <a:gd name="connsiteX152" fmla="*/ 173997 w 1490380"/>
                    <a:gd name="connsiteY152" fmla="*/ 340902 h 1495138"/>
                    <a:gd name="connsiteX153" fmla="*/ 179608 w 1490380"/>
                    <a:gd name="connsiteY153" fmla="*/ 346932 h 1495138"/>
                    <a:gd name="connsiteX154" fmla="*/ 194839 w 1490380"/>
                    <a:gd name="connsiteY154" fmla="*/ 346932 h 1495138"/>
                    <a:gd name="connsiteX155" fmla="*/ 216884 w 1490380"/>
                    <a:gd name="connsiteY155" fmla="*/ 346932 h 1495138"/>
                    <a:gd name="connsiteX156" fmla="*/ 256164 w 1490380"/>
                    <a:gd name="connsiteY156" fmla="*/ 377887 h 1495138"/>
                    <a:gd name="connsiteX157" fmla="*/ 222094 w 1490380"/>
                    <a:gd name="connsiteY157" fmla="*/ 432560 h 1495138"/>
                    <a:gd name="connsiteX158" fmla="*/ 209268 w 1490380"/>
                    <a:gd name="connsiteY158" fmla="*/ 433364 h 1495138"/>
                    <a:gd name="connsiteX159" fmla="*/ 48141 w 1490380"/>
                    <a:gd name="connsiteY159" fmla="*/ 433364 h 1495138"/>
                    <a:gd name="connsiteX160" fmla="*/ 37319 w 1490380"/>
                    <a:gd name="connsiteY160" fmla="*/ 432560 h 1495138"/>
                    <a:gd name="connsiteX161" fmla="*/ 445 w 1490380"/>
                    <a:gd name="connsiteY161" fmla="*/ 396781 h 1495138"/>
                    <a:gd name="connsiteX162" fmla="*/ 24894 w 1490380"/>
                    <a:gd name="connsiteY162" fmla="*/ 350952 h 1495138"/>
                    <a:gd name="connsiteX163" fmla="*/ 43332 w 1490380"/>
                    <a:gd name="connsiteY163" fmla="*/ 346932 h 1495138"/>
                    <a:gd name="connsiteX164" fmla="*/ 77801 w 1490380"/>
                    <a:gd name="connsiteY164" fmla="*/ 346932 h 1495138"/>
                    <a:gd name="connsiteX165" fmla="*/ 85818 w 1490380"/>
                    <a:gd name="connsiteY165" fmla="*/ 345726 h 1495138"/>
                    <a:gd name="connsiteX166" fmla="*/ 87421 w 1490380"/>
                    <a:gd name="connsiteY166" fmla="*/ 344118 h 1495138"/>
                    <a:gd name="connsiteX167" fmla="*/ 88223 w 1490380"/>
                    <a:gd name="connsiteY167" fmla="*/ 340902 h 1495138"/>
                    <a:gd name="connsiteX168" fmla="*/ 88223 w 1490380"/>
                    <a:gd name="connsiteY168" fmla="*/ 328440 h 1495138"/>
                    <a:gd name="connsiteX169" fmla="*/ 88223 w 1490380"/>
                    <a:gd name="connsiteY169" fmla="*/ 105728 h 1495138"/>
                    <a:gd name="connsiteX170" fmla="*/ 87421 w 1490380"/>
                    <a:gd name="connsiteY170" fmla="*/ 89648 h 1495138"/>
                    <a:gd name="connsiteX171" fmla="*/ 85818 w 1490380"/>
                    <a:gd name="connsiteY171" fmla="*/ 88040 h 1495138"/>
                    <a:gd name="connsiteX172" fmla="*/ 81008 w 1490380"/>
                    <a:gd name="connsiteY172" fmla="*/ 86834 h 1495138"/>
                    <a:gd name="connsiteX173" fmla="*/ 58562 w 1490380"/>
                    <a:gd name="connsiteY173" fmla="*/ 87236 h 1495138"/>
                    <a:gd name="connsiteX174" fmla="*/ 48141 w 1490380"/>
                    <a:gd name="connsiteY174" fmla="*/ 87236 h 1495138"/>
                    <a:gd name="connsiteX175" fmla="*/ 8862 w 1490380"/>
                    <a:gd name="connsiteY175" fmla="*/ 45427 h 1495138"/>
                    <a:gd name="connsiteX176" fmla="*/ 49344 w 1490380"/>
                    <a:gd name="connsiteY176" fmla="*/ 2010 h 1495138"/>
                    <a:gd name="connsiteX177" fmla="*/ 55757 w 1490380"/>
                    <a:gd name="connsiteY177" fmla="*/ 2010 h 1495138"/>
                    <a:gd name="connsiteX178" fmla="*/ 123093 w 1490380"/>
                    <a:gd name="connsiteY17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88360 w 1490380"/>
                    <a:gd name="connsiteY39" fmla="*/ 917003 h 1495138"/>
                    <a:gd name="connsiteX40" fmla="*/ 1454291 w 1490380"/>
                    <a:gd name="connsiteY40" fmla="*/ 971676 h 1495138"/>
                    <a:gd name="connsiteX41" fmla="*/ 1441465 w 1490380"/>
                    <a:gd name="connsiteY41" fmla="*/ 972480 h 1495138"/>
                    <a:gd name="connsiteX42" fmla="*/ 990169 w 1490380"/>
                    <a:gd name="connsiteY42" fmla="*/ 539116 h 1495138"/>
                    <a:gd name="connsiteX43" fmla="*/ 1005400 w 1490380"/>
                    <a:gd name="connsiteY43" fmla="*/ 540322 h 1495138"/>
                    <a:gd name="connsiteX44" fmla="*/ 1041072 w 1490380"/>
                    <a:gd name="connsiteY44" fmla="*/ 578513 h 1495138"/>
                    <a:gd name="connsiteX45" fmla="*/ 1041072 w 1490380"/>
                    <a:gd name="connsiteY45" fmla="*/ 584543 h 1495138"/>
                    <a:gd name="connsiteX46" fmla="*/ 1041072 w 1490380"/>
                    <a:gd name="connsiteY46" fmla="*/ 731276 h 1495138"/>
                    <a:gd name="connsiteX47" fmla="*/ 1040671 w 1490380"/>
                    <a:gd name="connsiteY47" fmla="*/ 731276 h 1495138"/>
                    <a:gd name="connsiteX48" fmla="*/ 1040671 w 1490380"/>
                    <a:gd name="connsiteY48" fmla="*/ 865948 h 1495138"/>
                    <a:gd name="connsiteX49" fmla="*/ 1041072 w 1490380"/>
                    <a:gd name="connsiteY49" fmla="*/ 880018 h 1495138"/>
                    <a:gd name="connsiteX50" fmla="*/ 1046683 w 1490380"/>
                    <a:gd name="connsiteY50" fmla="*/ 886049 h 1495138"/>
                    <a:gd name="connsiteX51" fmla="*/ 1061914 w 1490380"/>
                    <a:gd name="connsiteY51" fmla="*/ 886049 h 1495138"/>
                    <a:gd name="connsiteX52" fmla="*/ 1083959 w 1490380"/>
                    <a:gd name="connsiteY52" fmla="*/ 886049 h 1495138"/>
                    <a:gd name="connsiteX53" fmla="*/ 1123238 w 1490380"/>
                    <a:gd name="connsiteY53" fmla="*/ 917003 h 1495138"/>
                    <a:gd name="connsiteX54" fmla="*/ 1089169 w 1490380"/>
                    <a:gd name="connsiteY54" fmla="*/ 971676 h 1495138"/>
                    <a:gd name="connsiteX55" fmla="*/ 1076343 w 1490380"/>
                    <a:gd name="connsiteY55" fmla="*/ 972480 h 1495138"/>
                    <a:gd name="connsiteX56" fmla="*/ 915217 w 1490380"/>
                    <a:gd name="connsiteY56" fmla="*/ 972480 h 1495138"/>
                    <a:gd name="connsiteX57" fmla="*/ 904395 w 1490380"/>
                    <a:gd name="connsiteY57" fmla="*/ 971676 h 1495138"/>
                    <a:gd name="connsiteX58" fmla="*/ 867520 w 1490380"/>
                    <a:gd name="connsiteY58" fmla="*/ 935897 h 1495138"/>
                    <a:gd name="connsiteX59" fmla="*/ 891970 w 1490380"/>
                    <a:gd name="connsiteY59" fmla="*/ 890069 h 1495138"/>
                    <a:gd name="connsiteX60" fmla="*/ 910407 w 1490380"/>
                    <a:gd name="connsiteY60" fmla="*/ 886049 h 1495138"/>
                    <a:gd name="connsiteX61" fmla="*/ 944877 w 1490380"/>
                    <a:gd name="connsiteY61" fmla="*/ 886049 h 1495138"/>
                    <a:gd name="connsiteX62" fmla="*/ 952893 w 1490380"/>
                    <a:gd name="connsiteY62" fmla="*/ 884843 h 1495138"/>
                    <a:gd name="connsiteX63" fmla="*/ 954496 w 1490380"/>
                    <a:gd name="connsiteY63" fmla="*/ 883234 h 1495138"/>
                    <a:gd name="connsiteX64" fmla="*/ 955298 w 1490380"/>
                    <a:gd name="connsiteY64" fmla="*/ 880018 h 1495138"/>
                    <a:gd name="connsiteX65" fmla="*/ 955298 w 1490380"/>
                    <a:gd name="connsiteY65" fmla="*/ 867556 h 1495138"/>
                    <a:gd name="connsiteX66" fmla="*/ 955298 w 1490380"/>
                    <a:gd name="connsiteY66" fmla="*/ 644844 h 1495138"/>
                    <a:gd name="connsiteX67" fmla="*/ 954496 w 1490380"/>
                    <a:gd name="connsiteY67" fmla="*/ 628764 h 1495138"/>
                    <a:gd name="connsiteX68" fmla="*/ 952893 w 1490380"/>
                    <a:gd name="connsiteY68" fmla="*/ 627156 h 1495138"/>
                    <a:gd name="connsiteX69" fmla="*/ 948083 w 1490380"/>
                    <a:gd name="connsiteY69" fmla="*/ 625950 h 1495138"/>
                    <a:gd name="connsiteX70" fmla="*/ 925638 w 1490380"/>
                    <a:gd name="connsiteY70" fmla="*/ 626352 h 1495138"/>
                    <a:gd name="connsiteX71" fmla="*/ 915217 w 1490380"/>
                    <a:gd name="connsiteY71" fmla="*/ 626352 h 1495138"/>
                    <a:gd name="connsiteX72" fmla="*/ 875937 w 1490380"/>
                    <a:gd name="connsiteY72" fmla="*/ 584543 h 1495138"/>
                    <a:gd name="connsiteX73" fmla="*/ 916419 w 1490380"/>
                    <a:gd name="connsiteY73" fmla="*/ 541126 h 1495138"/>
                    <a:gd name="connsiteX74" fmla="*/ 922832 w 1490380"/>
                    <a:gd name="connsiteY74" fmla="*/ 541126 h 1495138"/>
                    <a:gd name="connsiteX75" fmla="*/ 990169 w 1490380"/>
                    <a:gd name="connsiteY75" fmla="*/ 539116 h 1495138"/>
                    <a:gd name="connsiteX76" fmla="*/ 272255 w 1490380"/>
                    <a:gd name="connsiteY76" fmla="*/ 539116 h 1495138"/>
                    <a:gd name="connsiteX77" fmla="*/ 287486 w 1490380"/>
                    <a:gd name="connsiteY77" fmla="*/ 540322 h 1495138"/>
                    <a:gd name="connsiteX78" fmla="*/ 323158 w 1490380"/>
                    <a:gd name="connsiteY78" fmla="*/ 578513 h 1495138"/>
                    <a:gd name="connsiteX79" fmla="*/ 323158 w 1490380"/>
                    <a:gd name="connsiteY79" fmla="*/ 584543 h 1495138"/>
                    <a:gd name="connsiteX80" fmla="*/ 323158 w 1490380"/>
                    <a:gd name="connsiteY80" fmla="*/ 731276 h 1495138"/>
                    <a:gd name="connsiteX81" fmla="*/ 322757 w 1490380"/>
                    <a:gd name="connsiteY81" fmla="*/ 731276 h 1495138"/>
                    <a:gd name="connsiteX82" fmla="*/ 322757 w 1490380"/>
                    <a:gd name="connsiteY82" fmla="*/ 865948 h 1495138"/>
                    <a:gd name="connsiteX83" fmla="*/ 323158 w 1490380"/>
                    <a:gd name="connsiteY83" fmla="*/ 880018 h 1495138"/>
                    <a:gd name="connsiteX84" fmla="*/ 328769 w 1490380"/>
                    <a:gd name="connsiteY84" fmla="*/ 886049 h 1495138"/>
                    <a:gd name="connsiteX85" fmla="*/ 344000 w 1490380"/>
                    <a:gd name="connsiteY85" fmla="*/ 886049 h 1495138"/>
                    <a:gd name="connsiteX86" fmla="*/ 366045 w 1490380"/>
                    <a:gd name="connsiteY86" fmla="*/ 886049 h 1495138"/>
                    <a:gd name="connsiteX87" fmla="*/ 405325 w 1490380"/>
                    <a:gd name="connsiteY87" fmla="*/ 917003 h 1495138"/>
                    <a:gd name="connsiteX88" fmla="*/ 371255 w 1490380"/>
                    <a:gd name="connsiteY88" fmla="*/ 971676 h 1495138"/>
                    <a:gd name="connsiteX89" fmla="*/ 358429 w 1490380"/>
                    <a:gd name="connsiteY89" fmla="*/ 972480 h 1495138"/>
                    <a:gd name="connsiteX90" fmla="*/ 197303 w 1490380"/>
                    <a:gd name="connsiteY90" fmla="*/ 972480 h 1495138"/>
                    <a:gd name="connsiteX91" fmla="*/ 186481 w 1490380"/>
                    <a:gd name="connsiteY91" fmla="*/ 971676 h 1495138"/>
                    <a:gd name="connsiteX92" fmla="*/ 149606 w 1490380"/>
                    <a:gd name="connsiteY92" fmla="*/ 935897 h 1495138"/>
                    <a:gd name="connsiteX93" fmla="*/ 174056 w 1490380"/>
                    <a:gd name="connsiteY93" fmla="*/ 890069 h 1495138"/>
                    <a:gd name="connsiteX94" fmla="*/ 192493 w 1490380"/>
                    <a:gd name="connsiteY94" fmla="*/ 886049 h 1495138"/>
                    <a:gd name="connsiteX95" fmla="*/ 226963 w 1490380"/>
                    <a:gd name="connsiteY95" fmla="*/ 886049 h 1495138"/>
                    <a:gd name="connsiteX96" fmla="*/ 234979 w 1490380"/>
                    <a:gd name="connsiteY96" fmla="*/ 884843 h 1495138"/>
                    <a:gd name="connsiteX97" fmla="*/ 236582 w 1490380"/>
                    <a:gd name="connsiteY97" fmla="*/ 883234 h 1495138"/>
                    <a:gd name="connsiteX98" fmla="*/ 237384 w 1490380"/>
                    <a:gd name="connsiteY98" fmla="*/ 880018 h 1495138"/>
                    <a:gd name="connsiteX99" fmla="*/ 237384 w 1490380"/>
                    <a:gd name="connsiteY99" fmla="*/ 867556 h 1495138"/>
                    <a:gd name="connsiteX100" fmla="*/ 237384 w 1490380"/>
                    <a:gd name="connsiteY100" fmla="*/ 644844 h 1495138"/>
                    <a:gd name="connsiteX101" fmla="*/ 236582 w 1490380"/>
                    <a:gd name="connsiteY101" fmla="*/ 628764 h 1495138"/>
                    <a:gd name="connsiteX102" fmla="*/ 234979 w 1490380"/>
                    <a:gd name="connsiteY102" fmla="*/ 627156 h 1495138"/>
                    <a:gd name="connsiteX103" fmla="*/ 230169 w 1490380"/>
                    <a:gd name="connsiteY103" fmla="*/ 625950 h 1495138"/>
                    <a:gd name="connsiteX104" fmla="*/ 207724 w 1490380"/>
                    <a:gd name="connsiteY104" fmla="*/ 626352 h 1495138"/>
                    <a:gd name="connsiteX105" fmla="*/ 197303 w 1490380"/>
                    <a:gd name="connsiteY105" fmla="*/ 626352 h 1495138"/>
                    <a:gd name="connsiteX106" fmla="*/ 158023 w 1490380"/>
                    <a:gd name="connsiteY106" fmla="*/ 584543 h 1495138"/>
                    <a:gd name="connsiteX107" fmla="*/ 198505 w 1490380"/>
                    <a:gd name="connsiteY107" fmla="*/ 541126 h 1495138"/>
                    <a:gd name="connsiteX108" fmla="*/ 204918 w 1490380"/>
                    <a:gd name="connsiteY108" fmla="*/ 541126 h 1495138"/>
                    <a:gd name="connsiteX109" fmla="*/ 272255 w 1490380"/>
                    <a:gd name="connsiteY109" fmla="*/ 539116 h 1495138"/>
                    <a:gd name="connsiteX110" fmla="*/ 477504 w 1490380"/>
                    <a:gd name="connsiteY110" fmla="*/ 0 h 1495138"/>
                    <a:gd name="connsiteX111" fmla="*/ 492735 w 1490380"/>
                    <a:gd name="connsiteY111" fmla="*/ 1206 h 1495138"/>
                    <a:gd name="connsiteX112" fmla="*/ 528407 w 1490380"/>
                    <a:gd name="connsiteY112" fmla="*/ 39397 h 1495138"/>
                    <a:gd name="connsiteX113" fmla="*/ 528407 w 1490380"/>
                    <a:gd name="connsiteY113" fmla="*/ 45427 h 1495138"/>
                    <a:gd name="connsiteX114" fmla="*/ 528407 w 1490380"/>
                    <a:gd name="connsiteY114" fmla="*/ 192159 h 1495138"/>
                    <a:gd name="connsiteX115" fmla="*/ 528006 w 1490380"/>
                    <a:gd name="connsiteY115" fmla="*/ 192159 h 1495138"/>
                    <a:gd name="connsiteX116" fmla="*/ 528006 w 1490380"/>
                    <a:gd name="connsiteY116" fmla="*/ 326832 h 1495138"/>
                    <a:gd name="connsiteX117" fmla="*/ 528407 w 1490380"/>
                    <a:gd name="connsiteY117" fmla="*/ 340902 h 1495138"/>
                    <a:gd name="connsiteX118" fmla="*/ 534018 w 1490380"/>
                    <a:gd name="connsiteY118" fmla="*/ 346932 h 1495138"/>
                    <a:gd name="connsiteX119" fmla="*/ 549249 w 1490380"/>
                    <a:gd name="connsiteY119" fmla="*/ 346932 h 1495138"/>
                    <a:gd name="connsiteX120" fmla="*/ 571294 w 1490380"/>
                    <a:gd name="connsiteY120" fmla="*/ 346932 h 1495138"/>
                    <a:gd name="connsiteX121" fmla="*/ 610574 w 1490380"/>
                    <a:gd name="connsiteY121" fmla="*/ 377887 h 1495138"/>
                    <a:gd name="connsiteX122" fmla="*/ 576504 w 1490380"/>
                    <a:gd name="connsiteY122" fmla="*/ 432560 h 1495138"/>
                    <a:gd name="connsiteX123" fmla="*/ 563678 w 1490380"/>
                    <a:gd name="connsiteY123" fmla="*/ 433364 h 1495138"/>
                    <a:gd name="connsiteX124" fmla="*/ 402552 w 1490380"/>
                    <a:gd name="connsiteY124" fmla="*/ 433364 h 1495138"/>
                    <a:gd name="connsiteX125" fmla="*/ 391730 w 1490380"/>
                    <a:gd name="connsiteY125" fmla="*/ 432560 h 1495138"/>
                    <a:gd name="connsiteX126" fmla="*/ 354855 w 1490380"/>
                    <a:gd name="connsiteY126" fmla="*/ 396781 h 1495138"/>
                    <a:gd name="connsiteX127" fmla="*/ 379305 w 1490380"/>
                    <a:gd name="connsiteY127" fmla="*/ 350952 h 1495138"/>
                    <a:gd name="connsiteX128" fmla="*/ 397742 w 1490380"/>
                    <a:gd name="connsiteY128" fmla="*/ 346932 h 1495138"/>
                    <a:gd name="connsiteX129" fmla="*/ 432212 w 1490380"/>
                    <a:gd name="connsiteY129" fmla="*/ 346932 h 1495138"/>
                    <a:gd name="connsiteX130" fmla="*/ 440228 w 1490380"/>
                    <a:gd name="connsiteY130" fmla="*/ 345726 h 1495138"/>
                    <a:gd name="connsiteX131" fmla="*/ 441831 w 1490380"/>
                    <a:gd name="connsiteY131" fmla="*/ 344118 h 1495138"/>
                    <a:gd name="connsiteX132" fmla="*/ 442633 w 1490380"/>
                    <a:gd name="connsiteY132" fmla="*/ 340902 h 1495138"/>
                    <a:gd name="connsiteX133" fmla="*/ 442633 w 1490380"/>
                    <a:gd name="connsiteY133" fmla="*/ 328440 h 1495138"/>
                    <a:gd name="connsiteX134" fmla="*/ 442633 w 1490380"/>
                    <a:gd name="connsiteY134" fmla="*/ 105728 h 1495138"/>
                    <a:gd name="connsiteX135" fmla="*/ 441831 w 1490380"/>
                    <a:gd name="connsiteY135" fmla="*/ 89648 h 1495138"/>
                    <a:gd name="connsiteX136" fmla="*/ 440228 w 1490380"/>
                    <a:gd name="connsiteY136" fmla="*/ 88040 h 1495138"/>
                    <a:gd name="connsiteX137" fmla="*/ 435418 w 1490380"/>
                    <a:gd name="connsiteY137" fmla="*/ 86834 h 1495138"/>
                    <a:gd name="connsiteX138" fmla="*/ 412973 w 1490380"/>
                    <a:gd name="connsiteY138" fmla="*/ 87236 h 1495138"/>
                    <a:gd name="connsiteX139" fmla="*/ 402552 w 1490380"/>
                    <a:gd name="connsiteY139" fmla="*/ 87236 h 1495138"/>
                    <a:gd name="connsiteX140" fmla="*/ 363272 w 1490380"/>
                    <a:gd name="connsiteY140" fmla="*/ 45427 h 1495138"/>
                    <a:gd name="connsiteX141" fmla="*/ 403754 w 1490380"/>
                    <a:gd name="connsiteY141" fmla="*/ 2010 h 1495138"/>
                    <a:gd name="connsiteX142" fmla="*/ 410167 w 1490380"/>
                    <a:gd name="connsiteY142" fmla="*/ 2010 h 1495138"/>
                    <a:gd name="connsiteX143" fmla="*/ 477504 w 1490380"/>
                    <a:gd name="connsiteY143" fmla="*/ 0 h 1495138"/>
                    <a:gd name="connsiteX144" fmla="*/ 123093 w 1490380"/>
                    <a:gd name="connsiteY144" fmla="*/ 0 h 1495138"/>
                    <a:gd name="connsiteX145" fmla="*/ 138324 w 1490380"/>
                    <a:gd name="connsiteY145" fmla="*/ 1206 h 1495138"/>
                    <a:gd name="connsiteX146" fmla="*/ 173997 w 1490380"/>
                    <a:gd name="connsiteY146" fmla="*/ 39397 h 1495138"/>
                    <a:gd name="connsiteX147" fmla="*/ 173997 w 1490380"/>
                    <a:gd name="connsiteY147" fmla="*/ 45427 h 1495138"/>
                    <a:gd name="connsiteX148" fmla="*/ 173997 w 1490380"/>
                    <a:gd name="connsiteY148" fmla="*/ 192159 h 1495138"/>
                    <a:gd name="connsiteX149" fmla="*/ 173596 w 1490380"/>
                    <a:gd name="connsiteY149" fmla="*/ 192159 h 1495138"/>
                    <a:gd name="connsiteX150" fmla="*/ 173596 w 1490380"/>
                    <a:gd name="connsiteY150" fmla="*/ 326832 h 1495138"/>
                    <a:gd name="connsiteX151" fmla="*/ 173997 w 1490380"/>
                    <a:gd name="connsiteY151" fmla="*/ 340902 h 1495138"/>
                    <a:gd name="connsiteX152" fmla="*/ 179608 w 1490380"/>
                    <a:gd name="connsiteY152" fmla="*/ 346932 h 1495138"/>
                    <a:gd name="connsiteX153" fmla="*/ 194839 w 1490380"/>
                    <a:gd name="connsiteY153" fmla="*/ 346932 h 1495138"/>
                    <a:gd name="connsiteX154" fmla="*/ 216884 w 1490380"/>
                    <a:gd name="connsiteY154" fmla="*/ 346932 h 1495138"/>
                    <a:gd name="connsiteX155" fmla="*/ 256164 w 1490380"/>
                    <a:gd name="connsiteY155" fmla="*/ 377887 h 1495138"/>
                    <a:gd name="connsiteX156" fmla="*/ 222094 w 1490380"/>
                    <a:gd name="connsiteY156" fmla="*/ 432560 h 1495138"/>
                    <a:gd name="connsiteX157" fmla="*/ 209268 w 1490380"/>
                    <a:gd name="connsiteY157" fmla="*/ 433364 h 1495138"/>
                    <a:gd name="connsiteX158" fmla="*/ 48141 w 1490380"/>
                    <a:gd name="connsiteY158" fmla="*/ 433364 h 1495138"/>
                    <a:gd name="connsiteX159" fmla="*/ 37319 w 1490380"/>
                    <a:gd name="connsiteY159" fmla="*/ 432560 h 1495138"/>
                    <a:gd name="connsiteX160" fmla="*/ 445 w 1490380"/>
                    <a:gd name="connsiteY160" fmla="*/ 396781 h 1495138"/>
                    <a:gd name="connsiteX161" fmla="*/ 24894 w 1490380"/>
                    <a:gd name="connsiteY161" fmla="*/ 350952 h 1495138"/>
                    <a:gd name="connsiteX162" fmla="*/ 43332 w 1490380"/>
                    <a:gd name="connsiteY162" fmla="*/ 346932 h 1495138"/>
                    <a:gd name="connsiteX163" fmla="*/ 77801 w 1490380"/>
                    <a:gd name="connsiteY163" fmla="*/ 346932 h 1495138"/>
                    <a:gd name="connsiteX164" fmla="*/ 85818 w 1490380"/>
                    <a:gd name="connsiteY164" fmla="*/ 345726 h 1495138"/>
                    <a:gd name="connsiteX165" fmla="*/ 87421 w 1490380"/>
                    <a:gd name="connsiteY165" fmla="*/ 344118 h 1495138"/>
                    <a:gd name="connsiteX166" fmla="*/ 88223 w 1490380"/>
                    <a:gd name="connsiteY166" fmla="*/ 340902 h 1495138"/>
                    <a:gd name="connsiteX167" fmla="*/ 88223 w 1490380"/>
                    <a:gd name="connsiteY167" fmla="*/ 328440 h 1495138"/>
                    <a:gd name="connsiteX168" fmla="*/ 88223 w 1490380"/>
                    <a:gd name="connsiteY168" fmla="*/ 105728 h 1495138"/>
                    <a:gd name="connsiteX169" fmla="*/ 87421 w 1490380"/>
                    <a:gd name="connsiteY169" fmla="*/ 89648 h 1495138"/>
                    <a:gd name="connsiteX170" fmla="*/ 85818 w 1490380"/>
                    <a:gd name="connsiteY170" fmla="*/ 88040 h 1495138"/>
                    <a:gd name="connsiteX171" fmla="*/ 81008 w 1490380"/>
                    <a:gd name="connsiteY171" fmla="*/ 86834 h 1495138"/>
                    <a:gd name="connsiteX172" fmla="*/ 58562 w 1490380"/>
                    <a:gd name="connsiteY172" fmla="*/ 87236 h 1495138"/>
                    <a:gd name="connsiteX173" fmla="*/ 48141 w 1490380"/>
                    <a:gd name="connsiteY173" fmla="*/ 87236 h 1495138"/>
                    <a:gd name="connsiteX174" fmla="*/ 8862 w 1490380"/>
                    <a:gd name="connsiteY174" fmla="*/ 45427 h 1495138"/>
                    <a:gd name="connsiteX175" fmla="*/ 49344 w 1490380"/>
                    <a:gd name="connsiteY175" fmla="*/ 2010 h 1495138"/>
                    <a:gd name="connsiteX176" fmla="*/ 55757 w 1490380"/>
                    <a:gd name="connsiteY176" fmla="*/ 2010 h 1495138"/>
                    <a:gd name="connsiteX177" fmla="*/ 123093 w 1490380"/>
                    <a:gd name="connsiteY17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88360 w 1490380"/>
                    <a:gd name="connsiteY38" fmla="*/ 917003 h 1495138"/>
                    <a:gd name="connsiteX39" fmla="*/ 1454291 w 1490380"/>
                    <a:gd name="connsiteY39" fmla="*/ 971676 h 1495138"/>
                    <a:gd name="connsiteX40" fmla="*/ 1441465 w 1490380"/>
                    <a:gd name="connsiteY40" fmla="*/ 972480 h 1495138"/>
                    <a:gd name="connsiteX41" fmla="*/ 990169 w 1490380"/>
                    <a:gd name="connsiteY41" fmla="*/ 539116 h 1495138"/>
                    <a:gd name="connsiteX42" fmla="*/ 1005400 w 1490380"/>
                    <a:gd name="connsiteY42" fmla="*/ 540322 h 1495138"/>
                    <a:gd name="connsiteX43" fmla="*/ 1041072 w 1490380"/>
                    <a:gd name="connsiteY43" fmla="*/ 578513 h 1495138"/>
                    <a:gd name="connsiteX44" fmla="*/ 1041072 w 1490380"/>
                    <a:gd name="connsiteY44" fmla="*/ 584543 h 1495138"/>
                    <a:gd name="connsiteX45" fmla="*/ 1041072 w 1490380"/>
                    <a:gd name="connsiteY45" fmla="*/ 731276 h 1495138"/>
                    <a:gd name="connsiteX46" fmla="*/ 1040671 w 1490380"/>
                    <a:gd name="connsiteY46" fmla="*/ 731276 h 1495138"/>
                    <a:gd name="connsiteX47" fmla="*/ 1040671 w 1490380"/>
                    <a:gd name="connsiteY47" fmla="*/ 865948 h 1495138"/>
                    <a:gd name="connsiteX48" fmla="*/ 1041072 w 1490380"/>
                    <a:gd name="connsiteY48" fmla="*/ 880018 h 1495138"/>
                    <a:gd name="connsiteX49" fmla="*/ 1046683 w 1490380"/>
                    <a:gd name="connsiteY49" fmla="*/ 886049 h 1495138"/>
                    <a:gd name="connsiteX50" fmla="*/ 1061914 w 1490380"/>
                    <a:gd name="connsiteY50" fmla="*/ 886049 h 1495138"/>
                    <a:gd name="connsiteX51" fmla="*/ 1083959 w 1490380"/>
                    <a:gd name="connsiteY51" fmla="*/ 886049 h 1495138"/>
                    <a:gd name="connsiteX52" fmla="*/ 1123238 w 1490380"/>
                    <a:gd name="connsiteY52" fmla="*/ 917003 h 1495138"/>
                    <a:gd name="connsiteX53" fmla="*/ 1089169 w 1490380"/>
                    <a:gd name="connsiteY53" fmla="*/ 971676 h 1495138"/>
                    <a:gd name="connsiteX54" fmla="*/ 1076343 w 1490380"/>
                    <a:gd name="connsiteY54" fmla="*/ 972480 h 1495138"/>
                    <a:gd name="connsiteX55" fmla="*/ 915217 w 1490380"/>
                    <a:gd name="connsiteY55" fmla="*/ 972480 h 1495138"/>
                    <a:gd name="connsiteX56" fmla="*/ 904395 w 1490380"/>
                    <a:gd name="connsiteY56" fmla="*/ 971676 h 1495138"/>
                    <a:gd name="connsiteX57" fmla="*/ 867520 w 1490380"/>
                    <a:gd name="connsiteY57" fmla="*/ 935897 h 1495138"/>
                    <a:gd name="connsiteX58" fmla="*/ 891970 w 1490380"/>
                    <a:gd name="connsiteY58" fmla="*/ 890069 h 1495138"/>
                    <a:gd name="connsiteX59" fmla="*/ 910407 w 1490380"/>
                    <a:gd name="connsiteY59" fmla="*/ 886049 h 1495138"/>
                    <a:gd name="connsiteX60" fmla="*/ 944877 w 1490380"/>
                    <a:gd name="connsiteY60" fmla="*/ 886049 h 1495138"/>
                    <a:gd name="connsiteX61" fmla="*/ 952893 w 1490380"/>
                    <a:gd name="connsiteY61" fmla="*/ 884843 h 1495138"/>
                    <a:gd name="connsiteX62" fmla="*/ 954496 w 1490380"/>
                    <a:gd name="connsiteY62" fmla="*/ 883234 h 1495138"/>
                    <a:gd name="connsiteX63" fmla="*/ 955298 w 1490380"/>
                    <a:gd name="connsiteY63" fmla="*/ 880018 h 1495138"/>
                    <a:gd name="connsiteX64" fmla="*/ 955298 w 1490380"/>
                    <a:gd name="connsiteY64" fmla="*/ 867556 h 1495138"/>
                    <a:gd name="connsiteX65" fmla="*/ 955298 w 1490380"/>
                    <a:gd name="connsiteY65" fmla="*/ 644844 h 1495138"/>
                    <a:gd name="connsiteX66" fmla="*/ 954496 w 1490380"/>
                    <a:gd name="connsiteY66" fmla="*/ 628764 h 1495138"/>
                    <a:gd name="connsiteX67" fmla="*/ 952893 w 1490380"/>
                    <a:gd name="connsiteY67" fmla="*/ 627156 h 1495138"/>
                    <a:gd name="connsiteX68" fmla="*/ 948083 w 1490380"/>
                    <a:gd name="connsiteY68" fmla="*/ 625950 h 1495138"/>
                    <a:gd name="connsiteX69" fmla="*/ 925638 w 1490380"/>
                    <a:gd name="connsiteY69" fmla="*/ 626352 h 1495138"/>
                    <a:gd name="connsiteX70" fmla="*/ 915217 w 1490380"/>
                    <a:gd name="connsiteY70" fmla="*/ 626352 h 1495138"/>
                    <a:gd name="connsiteX71" fmla="*/ 875937 w 1490380"/>
                    <a:gd name="connsiteY71" fmla="*/ 584543 h 1495138"/>
                    <a:gd name="connsiteX72" fmla="*/ 916419 w 1490380"/>
                    <a:gd name="connsiteY72" fmla="*/ 541126 h 1495138"/>
                    <a:gd name="connsiteX73" fmla="*/ 922832 w 1490380"/>
                    <a:gd name="connsiteY73" fmla="*/ 541126 h 1495138"/>
                    <a:gd name="connsiteX74" fmla="*/ 990169 w 1490380"/>
                    <a:gd name="connsiteY74" fmla="*/ 539116 h 1495138"/>
                    <a:gd name="connsiteX75" fmla="*/ 272255 w 1490380"/>
                    <a:gd name="connsiteY75" fmla="*/ 539116 h 1495138"/>
                    <a:gd name="connsiteX76" fmla="*/ 287486 w 1490380"/>
                    <a:gd name="connsiteY76" fmla="*/ 540322 h 1495138"/>
                    <a:gd name="connsiteX77" fmla="*/ 323158 w 1490380"/>
                    <a:gd name="connsiteY77" fmla="*/ 578513 h 1495138"/>
                    <a:gd name="connsiteX78" fmla="*/ 323158 w 1490380"/>
                    <a:gd name="connsiteY78" fmla="*/ 584543 h 1495138"/>
                    <a:gd name="connsiteX79" fmla="*/ 323158 w 1490380"/>
                    <a:gd name="connsiteY79" fmla="*/ 731276 h 1495138"/>
                    <a:gd name="connsiteX80" fmla="*/ 322757 w 1490380"/>
                    <a:gd name="connsiteY80" fmla="*/ 731276 h 1495138"/>
                    <a:gd name="connsiteX81" fmla="*/ 322757 w 1490380"/>
                    <a:gd name="connsiteY81" fmla="*/ 865948 h 1495138"/>
                    <a:gd name="connsiteX82" fmla="*/ 323158 w 1490380"/>
                    <a:gd name="connsiteY82" fmla="*/ 880018 h 1495138"/>
                    <a:gd name="connsiteX83" fmla="*/ 328769 w 1490380"/>
                    <a:gd name="connsiteY83" fmla="*/ 886049 h 1495138"/>
                    <a:gd name="connsiteX84" fmla="*/ 344000 w 1490380"/>
                    <a:gd name="connsiteY84" fmla="*/ 886049 h 1495138"/>
                    <a:gd name="connsiteX85" fmla="*/ 366045 w 1490380"/>
                    <a:gd name="connsiteY85" fmla="*/ 886049 h 1495138"/>
                    <a:gd name="connsiteX86" fmla="*/ 405325 w 1490380"/>
                    <a:gd name="connsiteY86" fmla="*/ 917003 h 1495138"/>
                    <a:gd name="connsiteX87" fmla="*/ 371255 w 1490380"/>
                    <a:gd name="connsiteY87" fmla="*/ 971676 h 1495138"/>
                    <a:gd name="connsiteX88" fmla="*/ 358429 w 1490380"/>
                    <a:gd name="connsiteY88" fmla="*/ 972480 h 1495138"/>
                    <a:gd name="connsiteX89" fmla="*/ 197303 w 1490380"/>
                    <a:gd name="connsiteY89" fmla="*/ 972480 h 1495138"/>
                    <a:gd name="connsiteX90" fmla="*/ 186481 w 1490380"/>
                    <a:gd name="connsiteY90" fmla="*/ 971676 h 1495138"/>
                    <a:gd name="connsiteX91" fmla="*/ 149606 w 1490380"/>
                    <a:gd name="connsiteY91" fmla="*/ 935897 h 1495138"/>
                    <a:gd name="connsiteX92" fmla="*/ 174056 w 1490380"/>
                    <a:gd name="connsiteY92" fmla="*/ 890069 h 1495138"/>
                    <a:gd name="connsiteX93" fmla="*/ 192493 w 1490380"/>
                    <a:gd name="connsiteY93" fmla="*/ 886049 h 1495138"/>
                    <a:gd name="connsiteX94" fmla="*/ 226963 w 1490380"/>
                    <a:gd name="connsiteY94" fmla="*/ 886049 h 1495138"/>
                    <a:gd name="connsiteX95" fmla="*/ 234979 w 1490380"/>
                    <a:gd name="connsiteY95" fmla="*/ 884843 h 1495138"/>
                    <a:gd name="connsiteX96" fmla="*/ 236582 w 1490380"/>
                    <a:gd name="connsiteY96" fmla="*/ 883234 h 1495138"/>
                    <a:gd name="connsiteX97" fmla="*/ 237384 w 1490380"/>
                    <a:gd name="connsiteY97" fmla="*/ 880018 h 1495138"/>
                    <a:gd name="connsiteX98" fmla="*/ 237384 w 1490380"/>
                    <a:gd name="connsiteY98" fmla="*/ 867556 h 1495138"/>
                    <a:gd name="connsiteX99" fmla="*/ 237384 w 1490380"/>
                    <a:gd name="connsiteY99" fmla="*/ 644844 h 1495138"/>
                    <a:gd name="connsiteX100" fmla="*/ 236582 w 1490380"/>
                    <a:gd name="connsiteY100" fmla="*/ 628764 h 1495138"/>
                    <a:gd name="connsiteX101" fmla="*/ 234979 w 1490380"/>
                    <a:gd name="connsiteY101" fmla="*/ 627156 h 1495138"/>
                    <a:gd name="connsiteX102" fmla="*/ 230169 w 1490380"/>
                    <a:gd name="connsiteY102" fmla="*/ 625950 h 1495138"/>
                    <a:gd name="connsiteX103" fmla="*/ 207724 w 1490380"/>
                    <a:gd name="connsiteY103" fmla="*/ 626352 h 1495138"/>
                    <a:gd name="connsiteX104" fmla="*/ 197303 w 1490380"/>
                    <a:gd name="connsiteY104" fmla="*/ 626352 h 1495138"/>
                    <a:gd name="connsiteX105" fmla="*/ 158023 w 1490380"/>
                    <a:gd name="connsiteY105" fmla="*/ 584543 h 1495138"/>
                    <a:gd name="connsiteX106" fmla="*/ 198505 w 1490380"/>
                    <a:gd name="connsiteY106" fmla="*/ 541126 h 1495138"/>
                    <a:gd name="connsiteX107" fmla="*/ 204918 w 1490380"/>
                    <a:gd name="connsiteY107" fmla="*/ 541126 h 1495138"/>
                    <a:gd name="connsiteX108" fmla="*/ 272255 w 1490380"/>
                    <a:gd name="connsiteY108" fmla="*/ 539116 h 1495138"/>
                    <a:gd name="connsiteX109" fmla="*/ 477504 w 1490380"/>
                    <a:gd name="connsiteY109" fmla="*/ 0 h 1495138"/>
                    <a:gd name="connsiteX110" fmla="*/ 492735 w 1490380"/>
                    <a:gd name="connsiteY110" fmla="*/ 1206 h 1495138"/>
                    <a:gd name="connsiteX111" fmla="*/ 528407 w 1490380"/>
                    <a:gd name="connsiteY111" fmla="*/ 39397 h 1495138"/>
                    <a:gd name="connsiteX112" fmla="*/ 528407 w 1490380"/>
                    <a:gd name="connsiteY112" fmla="*/ 45427 h 1495138"/>
                    <a:gd name="connsiteX113" fmla="*/ 528407 w 1490380"/>
                    <a:gd name="connsiteY113" fmla="*/ 192159 h 1495138"/>
                    <a:gd name="connsiteX114" fmla="*/ 528006 w 1490380"/>
                    <a:gd name="connsiteY114" fmla="*/ 192159 h 1495138"/>
                    <a:gd name="connsiteX115" fmla="*/ 528006 w 1490380"/>
                    <a:gd name="connsiteY115" fmla="*/ 326832 h 1495138"/>
                    <a:gd name="connsiteX116" fmla="*/ 528407 w 1490380"/>
                    <a:gd name="connsiteY116" fmla="*/ 340902 h 1495138"/>
                    <a:gd name="connsiteX117" fmla="*/ 534018 w 1490380"/>
                    <a:gd name="connsiteY117" fmla="*/ 346932 h 1495138"/>
                    <a:gd name="connsiteX118" fmla="*/ 549249 w 1490380"/>
                    <a:gd name="connsiteY118" fmla="*/ 346932 h 1495138"/>
                    <a:gd name="connsiteX119" fmla="*/ 571294 w 1490380"/>
                    <a:gd name="connsiteY119" fmla="*/ 346932 h 1495138"/>
                    <a:gd name="connsiteX120" fmla="*/ 610574 w 1490380"/>
                    <a:gd name="connsiteY120" fmla="*/ 377887 h 1495138"/>
                    <a:gd name="connsiteX121" fmla="*/ 576504 w 1490380"/>
                    <a:gd name="connsiteY121" fmla="*/ 432560 h 1495138"/>
                    <a:gd name="connsiteX122" fmla="*/ 563678 w 1490380"/>
                    <a:gd name="connsiteY122" fmla="*/ 433364 h 1495138"/>
                    <a:gd name="connsiteX123" fmla="*/ 402552 w 1490380"/>
                    <a:gd name="connsiteY123" fmla="*/ 433364 h 1495138"/>
                    <a:gd name="connsiteX124" fmla="*/ 391730 w 1490380"/>
                    <a:gd name="connsiteY124" fmla="*/ 432560 h 1495138"/>
                    <a:gd name="connsiteX125" fmla="*/ 354855 w 1490380"/>
                    <a:gd name="connsiteY125" fmla="*/ 396781 h 1495138"/>
                    <a:gd name="connsiteX126" fmla="*/ 379305 w 1490380"/>
                    <a:gd name="connsiteY126" fmla="*/ 350952 h 1495138"/>
                    <a:gd name="connsiteX127" fmla="*/ 397742 w 1490380"/>
                    <a:gd name="connsiteY127" fmla="*/ 346932 h 1495138"/>
                    <a:gd name="connsiteX128" fmla="*/ 432212 w 1490380"/>
                    <a:gd name="connsiteY128" fmla="*/ 346932 h 1495138"/>
                    <a:gd name="connsiteX129" fmla="*/ 440228 w 1490380"/>
                    <a:gd name="connsiteY129" fmla="*/ 345726 h 1495138"/>
                    <a:gd name="connsiteX130" fmla="*/ 441831 w 1490380"/>
                    <a:gd name="connsiteY130" fmla="*/ 344118 h 1495138"/>
                    <a:gd name="connsiteX131" fmla="*/ 442633 w 1490380"/>
                    <a:gd name="connsiteY131" fmla="*/ 340902 h 1495138"/>
                    <a:gd name="connsiteX132" fmla="*/ 442633 w 1490380"/>
                    <a:gd name="connsiteY132" fmla="*/ 328440 h 1495138"/>
                    <a:gd name="connsiteX133" fmla="*/ 442633 w 1490380"/>
                    <a:gd name="connsiteY133" fmla="*/ 105728 h 1495138"/>
                    <a:gd name="connsiteX134" fmla="*/ 441831 w 1490380"/>
                    <a:gd name="connsiteY134" fmla="*/ 89648 h 1495138"/>
                    <a:gd name="connsiteX135" fmla="*/ 440228 w 1490380"/>
                    <a:gd name="connsiteY135" fmla="*/ 88040 h 1495138"/>
                    <a:gd name="connsiteX136" fmla="*/ 435418 w 1490380"/>
                    <a:gd name="connsiteY136" fmla="*/ 86834 h 1495138"/>
                    <a:gd name="connsiteX137" fmla="*/ 412973 w 1490380"/>
                    <a:gd name="connsiteY137" fmla="*/ 87236 h 1495138"/>
                    <a:gd name="connsiteX138" fmla="*/ 402552 w 1490380"/>
                    <a:gd name="connsiteY138" fmla="*/ 87236 h 1495138"/>
                    <a:gd name="connsiteX139" fmla="*/ 363272 w 1490380"/>
                    <a:gd name="connsiteY139" fmla="*/ 45427 h 1495138"/>
                    <a:gd name="connsiteX140" fmla="*/ 403754 w 1490380"/>
                    <a:gd name="connsiteY140" fmla="*/ 2010 h 1495138"/>
                    <a:gd name="connsiteX141" fmla="*/ 410167 w 1490380"/>
                    <a:gd name="connsiteY141" fmla="*/ 2010 h 1495138"/>
                    <a:gd name="connsiteX142" fmla="*/ 477504 w 1490380"/>
                    <a:gd name="connsiteY142" fmla="*/ 0 h 1495138"/>
                    <a:gd name="connsiteX143" fmla="*/ 123093 w 1490380"/>
                    <a:gd name="connsiteY143" fmla="*/ 0 h 1495138"/>
                    <a:gd name="connsiteX144" fmla="*/ 138324 w 1490380"/>
                    <a:gd name="connsiteY144" fmla="*/ 1206 h 1495138"/>
                    <a:gd name="connsiteX145" fmla="*/ 173997 w 1490380"/>
                    <a:gd name="connsiteY145" fmla="*/ 39397 h 1495138"/>
                    <a:gd name="connsiteX146" fmla="*/ 173997 w 1490380"/>
                    <a:gd name="connsiteY146" fmla="*/ 45427 h 1495138"/>
                    <a:gd name="connsiteX147" fmla="*/ 173997 w 1490380"/>
                    <a:gd name="connsiteY147" fmla="*/ 192159 h 1495138"/>
                    <a:gd name="connsiteX148" fmla="*/ 173596 w 1490380"/>
                    <a:gd name="connsiteY148" fmla="*/ 192159 h 1495138"/>
                    <a:gd name="connsiteX149" fmla="*/ 173596 w 1490380"/>
                    <a:gd name="connsiteY149" fmla="*/ 326832 h 1495138"/>
                    <a:gd name="connsiteX150" fmla="*/ 173997 w 1490380"/>
                    <a:gd name="connsiteY150" fmla="*/ 340902 h 1495138"/>
                    <a:gd name="connsiteX151" fmla="*/ 179608 w 1490380"/>
                    <a:gd name="connsiteY151" fmla="*/ 346932 h 1495138"/>
                    <a:gd name="connsiteX152" fmla="*/ 194839 w 1490380"/>
                    <a:gd name="connsiteY152" fmla="*/ 346932 h 1495138"/>
                    <a:gd name="connsiteX153" fmla="*/ 216884 w 1490380"/>
                    <a:gd name="connsiteY153" fmla="*/ 346932 h 1495138"/>
                    <a:gd name="connsiteX154" fmla="*/ 256164 w 1490380"/>
                    <a:gd name="connsiteY154" fmla="*/ 377887 h 1495138"/>
                    <a:gd name="connsiteX155" fmla="*/ 222094 w 1490380"/>
                    <a:gd name="connsiteY155" fmla="*/ 432560 h 1495138"/>
                    <a:gd name="connsiteX156" fmla="*/ 209268 w 1490380"/>
                    <a:gd name="connsiteY156" fmla="*/ 433364 h 1495138"/>
                    <a:gd name="connsiteX157" fmla="*/ 48141 w 1490380"/>
                    <a:gd name="connsiteY157" fmla="*/ 433364 h 1495138"/>
                    <a:gd name="connsiteX158" fmla="*/ 37319 w 1490380"/>
                    <a:gd name="connsiteY158" fmla="*/ 432560 h 1495138"/>
                    <a:gd name="connsiteX159" fmla="*/ 445 w 1490380"/>
                    <a:gd name="connsiteY159" fmla="*/ 396781 h 1495138"/>
                    <a:gd name="connsiteX160" fmla="*/ 24894 w 1490380"/>
                    <a:gd name="connsiteY160" fmla="*/ 350952 h 1495138"/>
                    <a:gd name="connsiteX161" fmla="*/ 43332 w 1490380"/>
                    <a:gd name="connsiteY161" fmla="*/ 346932 h 1495138"/>
                    <a:gd name="connsiteX162" fmla="*/ 77801 w 1490380"/>
                    <a:gd name="connsiteY162" fmla="*/ 346932 h 1495138"/>
                    <a:gd name="connsiteX163" fmla="*/ 85818 w 1490380"/>
                    <a:gd name="connsiteY163" fmla="*/ 345726 h 1495138"/>
                    <a:gd name="connsiteX164" fmla="*/ 87421 w 1490380"/>
                    <a:gd name="connsiteY164" fmla="*/ 344118 h 1495138"/>
                    <a:gd name="connsiteX165" fmla="*/ 88223 w 1490380"/>
                    <a:gd name="connsiteY165" fmla="*/ 340902 h 1495138"/>
                    <a:gd name="connsiteX166" fmla="*/ 88223 w 1490380"/>
                    <a:gd name="connsiteY166" fmla="*/ 328440 h 1495138"/>
                    <a:gd name="connsiteX167" fmla="*/ 88223 w 1490380"/>
                    <a:gd name="connsiteY167" fmla="*/ 105728 h 1495138"/>
                    <a:gd name="connsiteX168" fmla="*/ 87421 w 1490380"/>
                    <a:gd name="connsiteY168" fmla="*/ 89648 h 1495138"/>
                    <a:gd name="connsiteX169" fmla="*/ 85818 w 1490380"/>
                    <a:gd name="connsiteY169" fmla="*/ 88040 h 1495138"/>
                    <a:gd name="connsiteX170" fmla="*/ 81008 w 1490380"/>
                    <a:gd name="connsiteY170" fmla="*/ 86834 h 1495138"/>
                    <a:gd name="connsiteX171" fmla="*/ 58562 w 1490380"/>
                    <a:gd name="connsiteY171" fmla="*/ 87236 h 1495138"/>
                    <a:gd name="connsiteX172" fmla="*/ 48141 w 1490380"/>
                    <a:gd name="connsiteY172" fmla="*/ 87236 h 1495138"/>
                    <a:gd name="connsiteX173" fmla="*/ 8862 w 1490380"/>
                    <a:gd name="connsiteY173" fmla="*/ 45427 h 1495138"/>
                    <a:gd name="connsiteX174" fmla="*/ 49344 w 1490380"/>
                    <a:gd name="connsiteY174" fmla="*/ 2010 h 1495138"/>
                    <a:gd name="connsiteX175" fmla="*/ 55757 w 1490380"/>
                    <a:gd name="connsiteY175" fmla="*/ 2010 h 1495138"/>
                    <a:gd name="connsiteX176" fmla="*/ 123093 w 1490380"/>
                    <a:gd name="connsiteY17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88360 w 1490380"/>
                    <a:gd name="connsiteY37" fmla="*/ 917003 h 1495138"/>
                    <a:gd name="connsiteX38" fmla="*/ 1454291 w 1490380"/>
                    <a:gd name="connsiteY38" fmla="*/ 971676 h 1495138"/>
                    <a:gd name="connsiteX39" fmla="*/ 1441465 w 1490380"/>
                    <a:gd name="connsiteY39" fmla="*/ 972480 h 1495138"/>
                    <a:gd name="connsiteX40" fmla="*/ 990169 w 1490380"/>
                    <a:gd name="connsiteY40" fmla="*/ 539116 h 1495138"/>
                    <a:gd name="connsiteX41" fmla="*/ 1005400 w 1490380"/>
                    <a:gd name="connsiteY41" fmla="*/ 540322 h 1495138"/>
                    <a:gd name="connsiteX42" fmla="*/ 1041072 w 1490380"/>
                    <a:gd name="connsiteY42" fmla="*/ 578513 h 1495138"/>
                    <a:gd name="connsiteX43" fmla="*/ 1041072 w 1490380"/>
                    <a:gd name="connsiteY43" fmla="*/ 584543 h 1495138"/>
                    <a:gd name="connsiteX44" fmla="*/ 1041072 w 1490380"/>
                    <a:gd name="connsiteY44" fmla="*/ 731276 h 1495138"/>
                    <a:gd name="connsiteX45" fmla="*/ 1040671 w 1490380"/>
                    <a:gd name="connsiteY45" fmla="*/ 731276 h 1495138"/>
                    <a:gd name="connsiteX46" fmla="*/ 1040671 w 1490380"/>
                    <a:gd name="connsiteY46" fmla="*/ 865948 h 1495138"/>
                    <a:gd name="connsiteX47" fmla="*/ 1041072 w 1490380"/>
                    <a:gd name="connsiteY47" fmla="*/ 880018 h 1495138"/>
                    <a:gd name="connsiteX48" fmla="*/ 1046683 w 1490380"/>
                    <a:gd name="connsiteY48" fmla="*/ 886049 h 1495138"/>
                    <a:gd name="connsiteX49" fmla="*/ 1061914 w 1490380"/>
                    <a:gd name="connsiteY49" fmla="*/ 886049 h 1495138"/>
                    <a:gd name="connsiteX50" fmla="*/ 1083959 w 1490380"/>
                    <a:gd name="connsiteY50" fmla="*/ 886049 h 1495138"/>
                    <a:gd name="connsiteX51" fmla="*/ 1123238 w 1490380"/>
                    <a:gd name="connsiteY51" fmla="*/ 917003 h 1495138"/>
                    <a:gd name="connsiteX52" fmla="*/ 1089169 w 1490380"/>
                    <a:gd name="connsiteY52" fmla="*/ 971676 h 1495138"/>
                    <a:gd name="connsiteX53" fmla="*/ 1076343 w 1490380"/>
                    <a:gd name="connsiteY53" fmla="*/ 972480 h 1495138"/>
                    <a:gd name="connsiteX54" fmla="*/ 915217 w 1490380"/>
                    <a:gd name="connsiteY54" fmla="*/ 972480 h 1495138"/>
                    <a:gd name="connsiteX55" fmla="*/ 904395 w 1490380"/>
                    <a:gd name="connsiteY55" fmla="*/ 971676 h 1495138"/>
                    <a:gd name="connsiteX56" fmla="*/ 867520 w 1490380"/>
                    <a:gd name="connsiteY56" fmla="*/ 935897 h 1495138"/>
                    <a:gd name="connsiteX57" fmla="*/ 891970 w 1490380"/>
                    <a:gd name="connsiteY57" fmla="*/ 890069 h 1495138"/>
                    <a:gd name="connsiteX58" fmla="*/ 910407 w 1490380"/>
                    <a:gd name="connsiteY58" fmla="*/ 886049 h 1495138"/>
                    <a:gd name="connsiteX59" fmla="*/ 944877 w 1490380"/>
                    <a:gd name="connsiteY59" fmla="*/ 886049 h 1495138"/>
                    <a:gd name="connsiteX60" fmla="*/ 952893 w 1490380"/>
                    <a:gd name="connsiteY60" fmla="*/ 884843 h 1495138"/>
                    <a:gd name="connsiteX61" fmla="*/ 954496 w 1490380"/>
                    <a:gd name="connsiteY61" fmla="*/ 883234 h 1495138"/>
                    <a:gd name="connsiteX62" fmla="*/ 955298 w 1490380"/>
                    <a:gd name="connsiteY62" fmla="*/ 880018 h 1495138"/>
                    <a:gd name="connsiteX63" fmla="*/ 955298 w 1490380"/>
                    <a:gd name="connsiteY63" fmla="*/ 867556 h 1495138"/>
                    <a:gd name="connsiteX64" fmla="*/ 955298 w 1490380"/>
                    <a:gd name="connsiteY64" fmla="*/ 644844 h 1495138"/>
                    <a:gd name="connsiteX65" fmla="*/ 954496 w 1490380"/>
                    <a:gd name="connsiteY65" fmla="*/ 628764 h 1495138"/>
                    <a:gd name="connsiteX66" fmla="*/ 952893 w 1490380"/>
                    <a:gd name="connsiteY66" fmla="*/ 627156 h 1495138"/>
                    <a:gd name="connsiteX67" fmla="*/ 948083 w 1490380"/>
                    <a:gd name="connsiteY67" fmla="*/ 625950 h 1495138"/>
                    <a:gd name="connsiteX68" fmla="*/ 925638 w 1490380"/>
                    <a:gd name="connsiteY68" fmla="*/ 626352 h 1495138"/>
                    <a:gd name="connsiteX69" fmla="*/ 915217 w 1490380"/>
                    <a:gd name="connsiteY69" fmla="*/ 626352 h 1495138"/>
                    <a:gd name="connsiteX70" fmla="*/ 875937 w 1490380"/>
                    <a:gd name="connsiteY70" fmla="*/ 584543 h 1495138"/>
                    <a:gd name="connsiteX71" fmla="*/ 916419 w 1490380"/>
                    <a:gd name="connsiteY71" fmla="*/ 541126 h 1495138"/>
                    <a:gd name="connsiteX72" fmla="*/ 922832 w 1490380"/>
                    <a:gd name="connsiteY72" fmla="*/ 541126 h 1495138"/>
                    <a:gd name="connsiteX73" fmla="*/ 990169 w 1490380"/>
                    <a:gd name="connsiteY73" fmla="*/ 539116 h 1495138"/>
                    <a:gd name="connsiteX74" fmla="*/ 272255 w 1490380"/>
                    <a:gd name="connsiteY74" fmla="*/ 539116 h 1495138"/>
                    <a:gd name="connsiteX75" fmla="*/ 287486 w 1490380"/>
                    <a:gd name="connsiteY75" fmla="*/ 540322 h 1495138"/>
                    <a:gd name="connsiteX76" fmla="*/ 323158 w 1490380"/>
                    <a:gd name="connsiteY76" fmla="*/ 578513 h 1495138"/>
                    <a:gd name="connsiteX77" fmla="*/ 323158 w 1490380"/>
                    <a:gd name="connsiteY77" fmla="*/ 584543 h 1495138"/>
                    <a:gd name="connsiteX78" fmla="*/ 323158 w 1490380"/>
                    <a:gd name="connsiteY78" fmla="*/ 731276 h 1495138"/>
                    <a:gd name="connsiteX79" fmla="*/ 322757 w 1490380"/>
                    <a:gd name="connsiteY79" fmla="*/ 731276 h 1495138"/>
                    <a:gd name="connsiteX80" fmla="*/ 322757 w 1490380"/>
                    <a:gd name="connsiteY80" fmla="*/ 865948 h 1495138"/>
                    <a:gd name="connsiteX81" fmla="*/ 323158 w 1490380"/>
                    <a:gd name="connsiteY81" fmla="*/ 880018 h 1495138"/>
                    <a:gd name="connsiteX82" fmla="*/ 328769 w 1490380"/>
                    <a:gd name="connsiteY82" fmla="*/ 886049 h 1495138"/>
                    <a:gd name="connsiteX83" fmla="*/ 344000 w 1490380"/>
                    <a:gd name="connsiteY83" fmla="*/ 886049 h 1495138"/>
                    <a:gd name="connsiteX84" fmla="*/ 366045 w 1490380"/>
                    <a:gd name="connsiteY84" fmla="*/ 886049 h 1495138"/>
                    <a:gd name="connsiteX85" fmla="*/ 405325 w 1490380"/>
                    <a:gd name="connsiteY85" fmla="*/ 917003 h 1495138"/>
                    <a:gd name="connsiteX86" fmla="*/ 371255 w 1490380"/>
                    <a:gd name="connsiteY86" fmla="*/ 971676 h 1495138"/>
                    <a:gd name="connsiteX87" fmla="*/ 358429 w 1490380"/>
                    <a:gd name="connsiteY87" fmla="*/ 972480 h 1495138"/>
                    <a:gd name="connsiteX88" fmla="*/ 197303 w 1490380"/>
                    <a:gd name="connsiteY88" fmla="*/ 972480 h 1495138"/>
                    <a:gd name="connsiteX89" fmla="*/ 186481 w 1490380"/>
                    <a:gd name="connsiteY89" fmla="*/ 971676 h 1495138"/>
                    <a:gd name="connsiteX90" fmla="*/ 149606 w 1490380"/>
                    <a:gd name="connsiteY90" fmla="*/ 935897 h 1495138"/>
                    <a:gd name="connsiteX91" fmla="*/ 174056 w 1490380"/>
                    <a:gd name="connsiteY91" fmla="*/ 890069 h 1495138"/>
                    <a:gd name="connsiteX92" fmla="*/ 192493 w 1490380"/>
                    <a:gd name="connsiteY92" fmla="*/ 886049 h 1495138"/>
                    <a:gd name="connsiteX93" fmla="*/ 226963 w 1490380"/>
                    <a:gd name="connsiteY93" fmla="*/ 886049 h 1495138"/>
                    <a:gd name="connsiteX94" fmla="*/ 234979 w 1490380"/>
                    <a:gd name="connsiteY94" fmla="*/ 884843 h 1495138"/>
                    <a:gd name="connsiteX95" fmla="*/ 236582 w 1490380"/>
                    <a:gd name="connsiteY95" fmla="*/ 883234 h 1495138"/>
                    <a:gd name="connsiteX96" fmla="*/ 237384 w 1490380"/>
                    <a:gd name="connsiteY96" fmla="*/ 880018 h 1495138"/>
                    <a:gd name="connsiteX97" fmla="*/ 237384 w 1490380"/>
                    <a:gd name="connsiteY97" fmla="*/ 867556 h 1495138"/>
                    <a:gd name="connsiteX98" fmla="*/ 237384 w 1490380"/>
                    <a:gd name="connsiteY98" fmla="*/ 644844 h 1495138"/>
                    <a:gd name="connsiteX99" fmla="*/ 236582 w 1490380"/>
                    <a:gd name="connsiteY99" fmla="*/ 628764 h 1495138"/>
                    <a:gd name="connsiteX100" fmla="*/ 234979 w 1490380"/>
                    <a:gd name="connsiteY100" fmla="*/ 627156 h 1495138"/>
                    <a:gd name="connsiteX101" fmla="*/ 230169 w 1490380"/>
                    <a:gd name="connsiteY101" fmla="*/ 625950 h 1495138"/>
                    <a:gd name="connsiteX102" fmla="*/ 207724 w 1490380"/>
                    <a:gd name="connsiteY102" fmla="*/ 626352 h 1495138"/>
                    <a:gd name="connsiteX103" fmla="*/ 197303 w 1490380"/>
                    <a:gd name="connsiteY103" fmla="*/ 626352 h 1495138"/>
                    <a:gd name="connsiteX104" fmla="*/ 158023 w 1490380"/>
                    <a:gd name="connsiteY104" fmla="*/ 584543 h 1495138"/>
                    <a:gd name="connsiteX105" fmla="*/ 198505 w 1490380"/>
                    <a:gd name="connsiteY105" fmla="*/ 541126 h 1495138"/>
                    <a:gd name="connsiteX106" fmla="*/ 204918 w 1490380"/>
                    <a:gd name="connsiteY106" fmla="*/ 541126 h 1495138"/>
                    <a:gd name="connsiteX107" fmla="*/ 272255 w 1490380"/>
                    <a:gd name="connsiteY107" fmla="*/ 539116 h 1495138"/>
                    <a:gd name="connsiteX108" fmla="*/ 477504 w 1490380"/>
                    <a:gd name="connsiteY108" fmla="*/ 0 h 1495138"/>
                    <a:gd name="connsiteX109" fmla="*/ 492735 w 1490380"/>
                    <a:gd name="connsiteY109" fmla="*/ 1206 h 1495138"/>
                    <a:gd name="connsiteX110" fmla="*/ 528407 w 1490380"/>
                    <a:gd name="connsiteY110" fmla="*/ 39397 h 1495138"/>
                    <a:gd name="connsiteX111" fmla="*/ 528407 w 1490380"/>
                    <a:gd name="connsiteY111" fmla="*/ 45427 h 1495138"/>
                    <a:gd name="connsiteX112" fmla="*/ 528407 w 1490380"/>
                    <a:gd name="connsiteY112" fmla="*/ 192159 h 1495138"/>
                    <a:gd name="connsiteX113" fmla="*/ 528006 w 1490380"/>
                    <a:gd name="connsiteY113" fmla="*/ 192159 h 1495138"/>
                    <a:gd name="connsiteX114" fmla="*/ 528006 w 1490380"/>
                    <a:gd name="connsiteY114" fmla="*/ 326832 h 1495138"/>
                    <a:gd name="connsiteX115" fmla="*/ 528407 w 1490380"/>
                    <a:gd name="connsiteY115" fmla="*/ 340902 h 1495138"/>
                    <a:gd name="connsiteX116" fmla="*/ 534018 w 1490380"/>
                    <a:gd name="connsiteY116" fmla="*/ 346932 h 1495138"/>
                    <a:gd name="connsiteX117" fmla="*/ 549249 w 1490380"/>
                    <a:gd name="connsiteY117" fmla="*/ 346932 h 1495138"/>
                    <a:gd name="connsiteX118" fmla="*/ 571294 w 1490380"/>
                    <a:gd name="connsiteY118" fmla="*/ 346932 h 1495138"/>
                    <a:gd name="connsiteX119" fmla="*/ 610574 w 1490380"/>
                    <a:gd name="connsiteY119" fmla="*/ 377887 h 1495138"/>
                    <a:gd name="connsiteX120" fmla="*/ 576504 w 1490380"/>
                    <a:gd name="connsiteY120" fmla="*/ 432560 h 1495138"/>
                    <a:gd name="connsiteX121" fmla="*/ 563678 w 1490380"/>
                    <a:gd name="connsiteY121" fmla="*/ 433364 h 1495138"/>
                    <a:gd name="connsiteX122" fmla="*/ 402552 w 1490380"/>
                    <a:gd name="connsiteY122" fmla="*/ 433364 h 1495138"/>
                    <a:gd name="connsiteX123" fmla="*/ 391730 w 1490380"/>
                    <a:gd name="connsiteY123" fmla="*/ 432560 h 1495138"/>
                    <a:gd name="connsiteX124" fmla="*/ 354855 w 1490380"/>
                    <a:gd name="connsiteY124" fmla="*/ 396781 h 1495138"/>
                    <a:gd name="connsiteX125" fmla="*/ 379305 w 1490380"/>
                    <a:gd name="connsiteY125" fmla="*/ 350952 h 1495138"/>
                    <a:gd name="connsiteX126" fmla="*/ 397742 w 1490380"/>
                    <a:gd name="connsiteY126" fmla="*/ 346932 h 1495138"/>
                    <a:gd name="connsiteX127" fmla="*/ 432212 w 1490380"/>
                    <a:gd name="connsiteY127" fmla="*/ 346932 h 1495138"/>
                    <a:gd name="connsiteX128" fmla="*/ 440228 w 1490380"/>
                    <a:gd name="connsiteY128" fmla="*/ 345726 h 1495138"/>
                    <a:gd name="connsiteX129" fmla="*/ 441831 w 1490380"/>
                    <a:gd name="connsiteY129" fmla="*/ 344118 h 1495138"/>
                    <a:gd name="connsiteX130" fmla="*/ 442633 w 1490380"/>
                    <a:gd name="connsiteY130" fmla="*/ 340902 h 1495138"/>
                    <a:gd name="connsiteX131" fmla="*/ 442633 w 1490380"/>
                    <a:gd name="connsiteY131" fmla="*/ 328440 h 1495138"/>
                    <a:gd name="connsiteX132" fmla="*/ 442633 w 1490380"/>
                    <a:gd name="connsiteY132" fmla="*/ 105728 h 1495138"/>
                    <a:gd name="connsiteX133" fmla="*/ 441831 w 1490380"/>
                    <a:gd name="connsiteY133" fmla="*/ 89648 h 1495138"/>
                    <a:gd name="connsiteX134" fmla="*/ 440228 w 1490380"/>
                    <a:gd name="connsiteY134" fmla="*/ 88040 h 1495138"/>
                    <a:gd name="connsiteX135" fmla="*/ 435418 w 1490380"/>
                    <a:gd name="connsiteY135" fmla="*/ 86834 h 1495138"/>
                    <a:gd name="connsiteX136" fmla="*/ 412973 w 1490380"/>
                    <a:gd name="connsiteY136" fmla="*/ 87236 h 1495138"/>
                    <a:gd name="connsiteX137" fmla="*/ 402552 w 1490380"/>
                    <a:gd name="connsiteY137" fmla="*/ 87236 h 1495138"/>
                    <a:gd name="connsiteX138" fmla="*/ 363272 w 1490380"/>
                    <a:gd name="connsiteY138" fmla="*/ 45427 h 1495138"/>
                    <a:gd name="connsiteX139" fmla="*/ 403754 w 1490380"/>
                    <a:gd name="connsiteY139" fmla="*/ 2010 h 1495138"/>
                    <a:gd name="connsiteX140" fmla="*/ 410167 w 1490380"/>
                    <a:gd name="connsiteY140" fmla="*/ 2010 h 1495138"/>
                    <a:gd name="connsiteX141" fmla="*/ 477504 w 1490380"/>
                    <a:gd name="connsiteY141" fmla="*/ 0 h 1495138"/>
                    <a:gd name="connsiteX142" fmla="*/ 123093 w 1490380"/>
                    <a:gd name="connsiteY142" fmla="*/ 0 h 1495138"/>
                    <a:gd name="connsiteX143" fmla="*/ 138324 w 1490380"/>
                    <a:gd name="connsiteY143" fmla="*/ 1206 h 1495138"/>
                    <a:gd name="connsiteX144" fmla="*/ 173997 w 1490380"/>
                    <a:gd name="connsiteY144" fmla="*/ 39397 h 1495138"/>
                    <a:gd name="connsiteX145" fmla="*/ 173997 w 1490380"/>
                    <a:gd name="connsiteY145" fmla="*/ 45427 h 1495138"/>
                    <a:gd name="connsiteX146" fmla="*/ 173997 w 1490380"/>
                    <a:gd name="connsiteY146" fmla="*/ 192159 h 1495138"/>
                    <a:gd name="connsiteX147" fmla="*/ 173596 w 1490380"/>
                    <a:gd name="connsiteY147" fmla="*/ 192159 h 1495138"/>
                    <a:gd name="connsiteX148" fmla="*/ 173596 w 1490380"/>
                    <a:gd name="connsiteY148" fmla="*/ 326832 h 1495138"/>
                    <a:gd name="connsiteX149" fmla="*/ 173997 w 1490380"/>
                    <a:gd name="connsiteY149" fmla="*/ 340902 h 1495138"/>
                    <a:gd name="connsiteX150" fmla="*/ 179608 w 1490380"/>
                    <a:gd name="connsiteY150" fmla="*/ 346932 h 1495138"/>
                    <a:gd name="connsiteX151" fmla="*/ 194839 w 1490380"/>
                    <a:gd name="connsiteY151" fmla="*/ 346932 h 1495138"/>
                    <a:gd name="connsiteX152" fmla="*/ 216884 w 1490380"/>
                    <a:gd name="connsiteY152" fmla="*/ 346932 h 1495138"/>
                    <a:gd name="connsiteX153" fmla="*/ 256164 w 1490380"/>
                    <a:gd name="connsiteY153" fmla="*/ 377887 h 1495138"/>
                    <a:gd name="connsiteX154" fmla="*/ 222094 w 1490380"/>
                    <a:gd name="connsiteY154" fmla="*/ 432560 h 1495138"/>
                    <a:gd name="connsiteX155" fmla="*/ 209268 w 1490380"/>
                    <a:gd name="connsiteY155" fmla="*/ 433364 h 1495138"/>
                    <a:gd name="connsiteX156" fmla="*/ 48141 w 1490380"/>
                    <a:gd name="connsiteY156" fmla="*/ 433364 h 1495138"/>
                    <a:gd name="connsiteX157" fmla="*/ 37319 w 1490380"/>
                    <a:gd name="connsiteY157" fmla="*/ 432560 h 1495138"/>
                    <a:gd name="connsiteX158" fmla="*/ 445 w 1490380"/>
                    <a:gd name="connsiteY158" fmla="*/ 396781 h 1495138"/>
                    <a:gd name="connsiteX159" fmla="*/ 24894 w 1490380"/>
                    <a:gd name="connsiteY159" fmla="*/ 350952 h 1495138"/>
                    <a:gd name="connsiteX160" fmla="*/ 43332 w 1490380"/>
                    <a:gd name="connsiteY160" fmla="*/ 346932 h 1495138"/>
                    <a:gd name="connsiteX161" fmla="*/ 77801 w 1490380"/>
                    <a:gd name="connsiteY161" fmla="*/ 346932 h 1495138"/>
                    <a:gd name="connsiteX162" fmla="*/ 85818 w 1490380"/>
                    <a:gd name="connsiteY162" fmla="*/ 345726 h 1495138"/>
                    <a:gd name="connsiteX163" fmla="*/ 87421 w 1490380"/>
                    <a:gd name="connsiteY163" fmla="*/ 344118 h 1495138"/>
                    <a:gd name="connsiteX164" fmla="*/ 88223 w 1490380"/>
                    <a:gd name="connsiteY164" fmla="*/ 340902 h 1495138"/>
                    <a:gd name="connsiteX165" fmla="*/ 88223 w 1490380"/>
                    <a:gd name="connsiteY165" fmla="*/ 328440 h 1495138"/>
                    <a:gd name="connsiteX166" fmla="*/ 88223 w 1490380"/>
                    <a:gd name="connsiteY166" fmla="*/ 105728 h 1495138"/>
                    <a:gd name="connsiteX167" fmla="*/ 87421 w 1490380"/>
                    <a:gd name="connsiteY167" fmla="*/ 89648 h 1495138"/>
                    <a:gd name="connsiteX168" fmla="*/ 85818 w 1490380"/>
                    <a:gd name="connsiteY168" fmla="*/ 88040 h 1495138"/>
                    <a:gd name="connsiteX169" fmla="*/ 81008 w 1490380"/>
                    <a:gd name="connsiteY169" fmla="*/ 86834 h 1495138"/>
                    <a:gd name="connsiteX170" fmla="*/ 58562 w 1490380"/>
                    <a:gd name="connsiteY170" fmla="*/ 87236 h 1495138"/>
                    <a:gd name="connsiteX171" fmla="*/ 48141 w 1490380"/>
                    <a:gd name="connsiteY171" fmla="*/ 87236 h 1495138"/>
                    <a:gd name="connsiteX172" fmla="*/ 8862 w 1490380"/>
                    <a:gd name="connsiteY172" fmla="*/ 45427 h 1495138"/>
                    <a:gd name="connsiteX173" fmla="*/ 49344 w 1490380"/>
                    <a:gd name="connsiteY173" fmla="*/ 2010 h 1495138"/>
                    <a:gd name="connsiteX174" fmla="*/ 55757 w 1490380"/>
                    <a:gd name="connsiteY174" fmla="*/ 2010 h 1495138"/>
                    <a:gd name="connsiteX175" fmla="*/ 123093 w 1490380"/>
                    <a:gd name="connsiteY17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88360 w 1490380"/>
                    <a:gd name="connsiteY36" fmla="*/ 917003 h 1495138"/>
                    <a:gd name="connsiteX37" fmla="*/ 1454291 w 1490380"/>
                    <a:gd name="connsiteY37" fmla="*/ 971676 h 1495138"/>
                    <a:gd name="connsiteX38" fmla="*/ 1441465 w 1490380"/>
                    <a:gd name="connsiteY38" fmla="*/ 972480 h 1495138"/>
                    <a:gd name="connsiteX39" fmla="*/ 990169 w 1490380"/>
                    <a:gd name="connsiteY39" fmla="*/ 539116 h 1495138"/>
                    <a:gd name="connsiteX40" fmla="*/ 1005400 w 1490380"/>
                    <a:gd name="connsiteY40" fmla="*/ 540322 h 1495138"/>
                    <a:gd name="connsiteX41" fmla="*/ 1041072 w 1490380"/>
                    <a:gd name="connsiteY41" fmla="*/ 578513 h 1495138"/>
                    <a:gd name="connsiteX42" fmla="*/ 1041072 w 1490380"/>
                    <a:gd name="connsiteY42" fmla="*/ 584543 h 1495138"/>
                    <a:gd name="connsiteX43" fmla="*/ 1041072 w 1490380"/>
                    <a:gd name="connsiteY43" fmla="*/ 731276 h 1495138"/>
                    <a:gd name="connsiteX44" fmla="*/ 1040671 w 1490380"/>
                    <a:gd name="connsiteY44" fmla="*/ 731276 h 1495138"/>
                    <a:gd name="connsiteX45" fmla="*/ 1040671 w 1490380"/>
                    <a:gd name="connsiteY45" fmla="*/ 865948 h 1495138"/>
                    <a:gd name="connsiteX46" fmla="*/ 1041072 w 1490380"/>
                    <a:gd name="connsiteY46" fmla="*/ 880018 h 1495138"/>
                    <a:gd name="connsiteX47" fmla="*/ 1046683 w 1490380"/>
                    <a:gd name="connsiteY47" fmla="*/ 886049 h 1495138"/>
                    <a:gd name="connsiteX48" fmla="*/ 1061914 w 1490380"/>
                    <a:gd name="connsiteY48" fmla="*/ 886049 h 1495138"/>
                    <a:gd name="connsiteX49" fmla="*/ 1083959 w 1490380"/>
                    <a:gd name="connsiteY49" fmla="*/ 886049 h 1495138"/>
                    <a:gd name="connsiteX50" fmla="*/ 1123238 w 1490380"/>
                    <a:gd name="connsiteY50" fmla="*/ 917003 h 1495138"/>
                    <a:gd name="connsiteX51" fmla="*/ 1089169 w 1490380"/>
                    <a:gd name="connsiteY51" fmla="*/ 971676 h 1495138"/>
                    <a:gd name="connsiteX52" fmla="*/ 1076343 w 1490380"/>
                    <a:gd name="connsiteY52" fmla="*/ 972480 h 1495138"/>
                    <a:gd name="connsiteX53" fmla="*/ 915217 w 1490380"/>
                    <a:gd name="connsiteY53" fmla="*/ 972480 h 1495138"/>
                    <a:gd name="connsiteX54" fmla="*/ 904395 w 1490380"/>
                    <a:gd name="connsiteY54" fmla="*/ 971676 h 1495138"/>
                    <a:gd name="connsiteX55" fmla="*/ 867520 w 1490380"/>
                    <a:gd name="connsiteY55" fmla="*/ 935897 h 1495138"/>
                    <a:gd name="connsiteX56" fmla="*/ 891970 w 1490380"/>
                    <a:gd name="connsiteY56" fmla="*/ 890069 h 1495138"/>
                    <a:gd name="connsiteX57" fmla="*/ 910407 w 1490380"/>
                    <a:gd name="connsiteY57" fmla="*/ 886049 h 1495138"/>
                    <a:gd name="connsiteX58" fmla="*/ 944877 w 1490380"/>
                    <a:gd name="connsiteY58" fmla="*/ 886049 h 1495138"/>
                    <a:gd name="connsiteX59" fmla="*/ 952893 w 1490380"/>
                    <a:gd name="connsiteY59" fmla="*/ 884843 h 1495138"/>
                    <a:gd name="connsiteX60" fmla="*/ 954496 w 1490380"/>
                    <a:gd name="connsiteY60" fmla="*/ 883234 h 1495138"/>
                    <a:gd name="connsiteX61" fmla="*/ 955298 w 1490380"/>
                    <a:gd name="connsiteY61" fmla="*/ 880018 h 1495138"/>
                    <a:gd name="connsiteX62" fmla="*/ 955298 w 1490380"/>
                    <a:gd name="connsiteY62" fmla="*/ 867556 h 1495138"/>
                    <a:gd name="connsiteX63" fmla="*/ 955298 w 1490380"/>
                    <a:gd name="connsiteY63" fmla="*/ 644844 h 1495138"/>
                    <a:gd name="connsiteX64" fmla="*/ 954496 w 1490380"/>
                    <a:gd name="connsiteY64" fmla="*/ 628764 h 1495138"/>
                    <a:gd name="connsiteX65" fmla="*/ 952893 w 1490380"/>
                    <a:gd name="connsiteY65" fmla="*/ 627156 h 1495138"/>
                    <a:gd name="connsiteX66" fmla="*/ 948083 w 1490380"/>
                    <a:gd name="connsiteY66" fmla="*/ 625950 h 1495138"/>
                    <a:gd name="connsiteX67" fmla="*/ 925638 w 1490380"/>
                    <a:gd name="connsiteY67" fmla="*/ 626352 h 1495138"/>
                    <a:gd name="connsiteX68" fmla="*/ 915217 w 1490380"/>
                    <a:gd name="connsiteY68" fmla="*/ 626352 h 1495138"/>
                    <a:gd name="connsiteX69" fmla="*/ 875937 w 1490380"/>
                    <a:gd name="connsiteY69" fmla="*/ 584543 h 1495138"/>
                    <a:gd name="connsiteX70" fmla="*/ 916419 w 1490380"/>
                    <a:gd name="connsiteY70" fmla="*/ 541126 h 1495138"/>
                    <a:gd name="connsiteX71" fmla="*/ 922832 w 1490380"/>
                    <a:gd name="connsiteY71" fmla="*/ 541126 h 1495138"/>
                    <a:gd name="connsiteX72" fmla="*/ 990169 w 1490380"/>
                    <a:gd name="connsiteY72" fmla="*/ 539116 h 1495138"/>
                    <a:gd name="connsiteX73" fmla="*/ 272255 w 1490380"/>
                    <a:gd name="connsiteY73" fmla="*/ 539116 h 1495138"/>
                    <a:gd name="connsiteX74" fmla="*/ 287486 w 1490380"/>
                    <a:gd name="connsiteY74" fmla="*/ 540322 h 1495138"/>
                    <a:gd name="connsiteX75" fmla="*/ 323158 w 1490380"/>
                    <a:gd name="connsiteY75" fmla="*/ 578513 h 1495138"/>
                    <a:gd name="connsiteX76" fmla="*/ 323158 w 1490380"/>
                    <a:gd name="connsiteY76" fmla="*/ 584543 h 1495138"/>
                    <a:gd name="connsiteX77" fmla="*/ 323158 w 1490380"/>
                    <a:gd name="connsiteY77" fmla="*/ 731276 h 1495138"/>
                    <a:gd name="connsiteX78" fmla="*/ 322757 w 1490380"/>
                    <a:gd name="connsiteY78" fmla="*/ 731276 h 1495138"/>
                    <a:gd name="connsiteX79" fmla="*/ 322757 w 1490380"/>
                    <a:gd name="connsiteY79" fmla="*/ 865948 h 1495138"/>
                    <a:gd name="connsiteX80" fmla="*/ 323158 w 1490380"/>
                    <a:gd name="connsiteY80" fmla="*/ 880018 h 1495138"/>
                    <a:gd name="connsiteX81" fmla="*/ 328769 w 1490380"/>
                    <a:gd name="connsiteY81" fmla="*/ 886049 h 1495138"/>
                    <a:gd name="connsiteX82" fmla="*/ 344000 w 1490380"/>
                    <a:gd name="connsiteY82" fmla="*/ 886049 h 1495138"/>
                    <a:gd name="connsiteX83" fmla="*/ 366045 w 1490380"/>
                    <a:gd name="connsiteY83" fmla="*/ 886049 h 1495138"/>
                    <a:gd name="connsiteX84" fmla="*/ 405325 w 1490380"/>
                    <a:gd name="connsiteY84" fmla="*/ 917003 h 1495138"/>
                    <a:gd name="connsiteX85" fmla="*/ 371255 w 1490380"/>
                    <a:gd name="connsiteY85" fmla="*/ 971676 h 1495138"/>
                    <a:gd name="connsiteX86" fmla="*/ 358429 w 1490380"/>
                    <a:gd name="connsiteY86" fmla="*/ 972480 h 1495138"/>
                    <a:gd name="connsiteX87" fmla="*/ 197303 w 1490380"/>
                    <a:gd name="connsiteY87" fmla="*/ 972480 h 1495138"/>
                    <a:gd name="connsiteX88" fmla="*/ 186481 w 1490380"/>
                    <a:gd name="connsiteY88" fmla="*/ 971676 h 1495138"/>
                    <a:gd name="connsiteX89" fmla="*/ 149606 w 1490380"/>
                    <a:gd name="connsiteY89" fmla="*/ 935897 h 1495138"/>
                    <a:gd name="connsiteX90" fmla="*/ 174056 w 1490380"/>
                    <a:gd name="connsiteY90" fmla="*/ 890069 h 1495138"/>
                    <a:gd name="connsiteX91" fmla="*/ 192493 w 1490380"/>
                    <a:gd name="connsiteY91" fmla="*/ 886049 h 1495138"/>
                    <a:gd name="connsiteX92" fmla="*/ 226963 w 1490380"/>
                    <a:gd name="connsiteY92" fmla="*/ 886049 h 1495138"/>
                    <a:gd name="connsiteX93" fmla="*/ 234979 w 1490380"/>
                    <a:gd name="connsiteY93" fmla="*/ 884843 h 1495138"/>
                    <a:gd name="connsiteX94" fmla="*/ 236582 w 1490380"/>
                    <a:gd name="connsiteY94" fmla="*/ 883234 h 1495138"/>
                    <a:gd name="connsiteX95" fmla="*/ 237384 w 1490380"/>
                    <a:gd name="connsiteY95" fmla="*/ 880018 h 1495138"/>
                    <a:gd name="connsiteX96" fmla="*/ 237384 w 1490380"/>
                    <a:gd name="connsiteY96" fmla="*/ 867556 h 1495138"/>
                    <a:gd name="connsiteX97" fmla="*/ 237384 w 1490380"/>
                    <a:gd name="connsiteY97" fmla="*/ 644844 h 1495138"/>
                    <a:gd name="connsiteX98" fmla="*/ 236582 w 1490380"/>
                    <a:gd name="connsiteY98" fmla="*/ 628764 h 1495138"/>
                    <a:gd name="connsiteX99" fmla="*/ 234979 w 1490380"/>
                    <a:gd name="connsiteY99" fmla="*/ 627156 h 1495138"/>
                    <a:gd name="connsiteX100" fmla="*/ 230169 w 1490380"/>
                    <a:gd name="connsiteY100" fmla="*/ 625950 h 1495138"/>
                    <a:gd name="connsiteX101" fmla="*/ 207724 w 1490380"/>
                    <a:gd name="connsiteY101" fmla="*/ 626352 h 1495138"/>
                    <a:gd name="connsiteX102" fmla="*/ 197303 w 1490380"/>
                    <a:gd name="connsiteY102" fmla="*/ 626352 h 1495138"/>
                    <a:gd name="connsiteX103" fmla="*/ 158023 w 1490380"/>
                    <a:gd name="connsiteY103" fmla="*/ 584543 h 1495138"/>
                    <a:gd name="connsiteX104" fmla="*/ 198505 w 1490380"/>
                    <a:gd name="connsiteY104" fmla="*/ 541126 h 1495138"/>
                    <a:gd name="connsiteX105" fmla="*/ 204918 w 1490380"/>
                    <a:gd name="connsiteY105" fmla="*/ 541126 h 1495138"/>
                    <a:gd name="connsiteX106" fmla="*/ 272255 w 1490380"/>
                    <a:gd name="connsiteY106" fmla="*/ 539116 h 1495138"/>
                    <a:gd name="connsiteX107" fmla="*/ 477504 w 1490380"/>
                    <a:gd name="connsiteY107" fmla="*/ 0 h 1495138"/>
                    <a:gd name="connsiteX108" fmla="*/ 492735 w 1490380"/>
                    <a:gd name="connsiteY108" fmla="*/ 1206 h 1495138"/>
                    <a:gd name="connsiteX109" fmla="*/ 528407 w 1490380"/>
                    <a:gd name="connsiteY109" fmla="*/ 39397 h 1495138"/>
                    <a:gd name="connsiteX110" fmla="*/ 528407 w 1490380"/>
                    <a:gd name="connsiteY110" fmla="*/ 45427 h 1495138"/>
                    <a:gd name="connsiteX111" fmla="*/ 528407 w 1490380"/>
                    <a:gd name="connsiteY111" fmla="*/ 192159 h 1495138"/>
                    <a:gd name="connsiteX112" fmla="*/ 528006 w 1490380"/>
                    <a:gd name="connsiteY112" fmla="*/ 192159 h 1495138"/>
                    <a:gd name="connsiteX113" fmla="*/ 528006 w 1490380"/>
                    <a:gd name="connsiteY113" fmla="*/ 326832 h 1495138"/>
                    <a:gd name="connsiteX114" fmla="*/ 528407 w 1490380"/>
                    <a:gd name="connsiteY114" fmla="*/ 340902 h 1495138"/>
                    <a:gd name="connsiteX115" fmla="*/ 534018 w 1490380"/>
                    <a:gd name="connsiteY115" fmla="*/ 346932 h 1495138"/>
                    <a:gd name="connsiteX116" fmla="*/ 549249 w 1490380"/>
                    <a:gd name="connsiteY116" fmla="*/ 346932 h 1495138"/>
                    <a:gd name="connsiteX117" fmla="*/ 571294 w 1490380"/>
                    <a:gd name="connsiteY117" fmla="*/ 346932 h 1495138"/>
                    <a:gd name="connsiteX118" fmla="*/ 610574 w 1490380"/>
                    <a:gd name="connsiteY118" fmla="*/ 377887 h 1495138"/>
                    <a:gd name="connsiteX119" fmla="*/ 576504 w 1490380"/>
                    <a:gd name="connsiteY119" fmla="*/ 432560 h 1495138"/>
                    <a:gd name="connsiteX120" fmla="*/ 563678 w 1490380"/>
                    <a:gd name="connsiteY120" fmla="*/ 433364 h 1495138"/>
                    <a:gd name="connsiteX121" fmla="*/ 402552 w 1490380"/>
                    <a:gd name="connsiteY121" fmla="*/ 433364 h 1495138"/>
                    <a:gd name="connsiteX122" fmla="*/ 391730 w 1490380"/>
                    <a:gd name="connsiteY122" fmla="*/ 432560 h 1495138"/>
                    <a:gd name="connsiteX123" fmla="*/ 354855 w 1490380"/>
                    <a:gd name="connsiteY123" fmla="*/ 396781 h 1495138"/>
                    <a:gd name="connsiteX124" fmla="*/ 379305 w 1490380"/>
                    <a:gd name="connsiteY124" fmla="*/ 350952 h 1495138"/>
                    <a:gd name="connsiteX125" fmla="*/ 397742 w 1490380"/>
                    <a:gd name="connsiteY125" fmla="*/ 346932 h 1495138"/>
                    <a:gd name="connsiteX126" fmla="*/ 432212 w 1490380"/>
                    <a:gd name="connsiteY126" fmla="*/ 346932 h 1495138"/>
                    <a:gd name="connsiteX127" fmla="*/ 440228 w 1490380"/>
                    <a:gd name="connsiteY127" fmla="*/ 345726 h 1495138"/>
                    <a:gd name="connsiteX128" fmla="*/ 441831 w 1490380"/>
                    <a:gd name="connsiteY128" fmla="*/ 344118 h 1495138"/>
                    <a:gd name="connsiteX129" fmla="*/ 442633 w 1490380"/>
                    <a:gd name="connsiteY129" fmla="*/ 340902 h 1495138"/>
                    <a:gd name="connsiteX130" fmla="*/ 442633 w 1490380"/>
                    <a:gd name="connsiteY130" fmla="*/ 328440 h 1495138"/>
                    <a:gd name="connsiteX131" fmla="*/ 442633 w 1490380"/>
                    <a:gd name="connsiteY131" fmla="*/ 105728 h 1495138"/>
                    <a:gd name="connsiteX132" fmla="*/ 441831 w 1490380"/>
                    <a:gd name="connsiteY132" fmla="*/ 89648 h 1495138"/>
                    <a:gd name="connsiteX133" fmla="*/ 440228 w 1490380"/>
                    <a:gd name="connsiteY133" fmla="*/ 88040 h 1495138"/>
                    <a:gd name="connsiteX134" fmla="*/ 435418 w 1490380"/>
                    <a:gd name="connsiteY134" fmla="*/ 86834 h 1495138"/>
                    <a:gd name="connsiteX135" fmla="*/ 412973 w 1490380"/>
                    <a:gd name="connsiteY135" fmla="*/ 87236 h 1495138"/>
                    <a:gd name="connsiteX136" fmla="*/ 402552 w 1490380"/>
                    <a:gd name="connsiteY136" fmla="*/ 87236 h 1495138"/>
                    <a:gd name="connsiteX137" fmla="*/ 363272 w 1490380"/>
                    <a:gd name="connsiteY137" fmla="*/ 45427 h 1495138"/>
                    <a:gd name="connsiteX138" fmla="*/ 403754 w 1490380"/>
                    <a:gd name="connsiteY138" fmla="*/ 2010 h 1495138"/>
                    <a:gd name="connsiteX139" fmla="*/ 410167 w 1490380"/>
                    <a:gd name="connsiteY139" fmla="*/ 2010 h 1495138"/>
                    <a:gd name="connsiteX140" fmla="*/ 477504 w 1490380"/>
                    <a:gd name="connsiteY140" fmla="*/ 0 h 1495138"/>
                    <a:gd name="connsiteX141" fmla="*/ 123093 w 1490380"/>
                    <a:gd name="connsiteY141" fmla="*/ 0 h 1495138"/>
                    <a:gd name="connsiteX142" fmla="*/ 138324 w 1490380"/>
                    <a:gd name="connsiteY142" fmla="*/ 1206 h 1495138"/>
                    <a:gd name="connsiteX143" fmla="*/ 173997 w 1490380"/>
                    <a:gd name="connsiteY143" fmla="*/ 39397 h 1495138"/>
                    <a:gd name="connsiteX144" fmla="*/ 173997 w 1490380"/>
                    <a:gd name="connsiteY144" fmla="*/ 45427 h 1495138"/>
                    <a:gd name="connsiteX145" fmla="*/ 173997 w 1490380"/>
                    <a:gd name="connsiteY145" fmla="*/ 192159 h 1495138"/>
                    <a:gd name="connsiteX146" fmla="*/ 173596 w 1490380"/>
                    <a:gd name="connsiteY146" fmla="*/ 192159 h 1495138"/>
                    <a:gd name="connsiteX147" fmla="*/ 173596 w 1490380"/>
                    <a:gd name="connsiteY147" fmla="*/ 326832 h 1495138"/>
                    <a:gd name="connsiteX148" fmla="*/ 173997 w 1490380"/>
                    <a:gd name="connsiteY148" fmla="*/ 340902 h 1495138"/>
                    <a:gd name="connsiteX149" fmla="*/ 179608 w 1490380"/>
                    <a:gd name="connsiteY149" fmla="*/ 346932 h 1495138"/>
                    <a:gd name="connsiteX150" fmla="*/ 194839 w 1490380"/>
                    <a:gd name="connsiteY150" fmla="*/ 346932 h 1495138"/>
                    <a:gd name="connsiteX151" fmla="*/ 216884 w 1490380"/>
                    <a:gd name="connsiteY151" fmla="*/ 346932 h 1495138"/>
                    <a:gd name="connsiteX152" fmla="*/ 256164 w 1490380"/>
                    <a:gd name="connsiteY152" fmla="*/ 377887 h 1495138"/>
                    <a:gd name="connsiteX153" fmla="*/ 222094 w 1490380"/>
                    <a:gd name="connsiteY153" fmla="*/ 432560 h 1495138"/>
                    <a:gd name="connsiteX154" fmla="*/ 209268 w 1490380"/>
                    <a:gd name="connsiteY154" fmla="*/ 433364 h 1495138"/>
                    <a:gd name="connsiteX155" fmla="*/ 48141 w 1490380"/>
                    <a:gd name="connsiteY155" fmla="*/ 433364 h 1495138"/>
                    <a:gd name="connsiteX156" fmla="*/ 37319 w 1490380"/>
                    <a:gd name="connsiteY156" fmla="*/ 432560 h 1495138"/>
                    <a:gd name="connsiteX157" fmla="*/ 445 w 1490380"/>
                    <a:gd name="connsiteY157" fmla="*/ 396781 h 1495138"/>
                    <a:gd name="connsiteX158" fmla="*/ 24894 w 1490380"/>
                    <a:gd name="connsiteY158" fmla="*/ 350952 h 1495138"/>
                    <a:gd name="connsiteX159" fmla="*/ 43332 w 1490380"/>
                    <a:gd name="connsiteY159" fmla="*/ 346932 h 1495138"/>
                    <a:gd name="connsiteX160" fmla="*/ 77801 w 1490380"/>
                    <a:gd name="connsiteY160" fmla="*/ 346932 h 1495138"/>
                    <a:gd name="connsiteX161" fmla="*/ 85818 w 1490380"/>
                    <a:gd name="connsiteY161" fmla="*/ 345726 h 1495138"/>
                    <a:gd name="connsiteX162" fmla="*/ 87421 w 1490380"/>
                    <a:gd name="connsiteY162" fmla="*/ 344118 h 1495138"/>
                    <a:gd name="connsiteX163" fmla="*/ 88223 w 1490380"/>
                    <a:gd name="connsiteY163" fmla="*/ 340902 h 1495138"/>
                    <a:gd name="connsiteX164" fmla="*/ 88223 w 1490380"/>
                    <a:gd name="connsiteY164" fmla="*/ 328440 h 1495138"/>
                    <a:gd name="connsiteX165" fmla="*/ 88223 w 1490380"/>
                    <a:gd name="connsiteY165" fmla="*/ 105728 h 1495138"/>
                    <a:gd name="connsiteX166" fmla="*/ 87421 w 1490380"/>
                    <a:gd name="connsiteY166" fmla="*/ 89648 h 1495138"/>
                    <a:gd name="connsiteX167" fmla="*/ 85818 w 1490380"/>
                    <a:gd name="connsiteY167" fmla="*/ 88040 h 1495138"/>
                    <a:gd name="connsiteX168" fmla="*/ 81008 w 1490380"/>
                    <a:gd name="connsiteY168" fmla="*/ 86834 h 1495138"/>
                    <a:gd name="connsiteX169" fmla="*/ 58562 w 1490380"/>
                    <a:gd name="connsiteY169" fmla="*/ 87236 h 1495138"/>
                    <a:gd name="connsiteX170" fmla="*/ 48141 w 1490380"/>
                    <a:gd name="connsiteY170" fmla="*/ 87236 h 1495138"/>
                    <a:gd name="connsiteX171" fmla="*/ 8862 w 1490380"/>
                    <a:gd name="connsiteY171" fmla="*/ 45427 h 1495138"/>
                    <a:gd name="connsiteX172" fmla="*/ 49344 w 1490380"/>
                    <a:gd name="connsiteY172" fmla="*/ 2010 h 1495138"/>
                    <a:gd name="connsiteX173" fmla="*/ 55757 w 1490380"/>
                    <a:gd name="connsiteY173" fmla="*/ 2010 h 1495138"/>
                    <a:gd name="connsiteX174" fmla="*/ 123093 w 1490380"/>
                    <a:gd name="connsiteY17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88360 w 1490380"/>
                    <a:gd name="connsiteY35" fmla="*/ 917003 h 1495138"/>
                    <a:gd name="connsiteX36" fmla="*/ 1454291 w 1490380"/>
                    <a:gd name="connsiteY36" fmla="*/ 971676 h 1495138"/>
                    <a:gd name="connsiteX37" fmla="*/ 1441465 w 1490380"/>
                    <a:gd name="connsiteY37" fmla="*/ 972480 h 1495138"/>
                    <a:gd name="connsiteX38" fmla="*/ 990169 w 1490380"/>
                    <a:gd name="connsiteY38" fmla="*/ 539116 h 1495138"/>
                    <a:gd name="connsiteX39" fmla="*/ 1005400 w 1490380"/>
                    <a:gd name="connsiteY39" fmla="*/ 540322 h 1495138"/>
                    <a:gd name="connsiteX40" fmla="*/ 1041072 w 1490380"/>
                    <a:gd name="connsiteY40" fmla="*/ 578513 h 1495138"/>
                    <a:gd name="connsiteX41" fmla="*/ 1041072 w 1490380"/>
                    <a:gd name="connsiteY41" fmla="*/ 584543 h 1495138"/>
                    <a:gd name="connsiteX42" fmla="*/ 1041072 w 1490380"/>
                    <a:gd name="connsiteY42" fmla="*/ 731276 h 1495138"/>
                    <a:gd name="connsiteX43" fmla="*/ 1040671 w 1490380"/>
                    <a:gd name="connsiteY43" fmla="*/ 731276 h 1495138"/>
                    <a:gd name="connsiteX44" fmla="*/ 1040671 w 1490380"/>
                    <a:gd name="connsiteY44" fmla="*/ 865948 h 1495138"/>
                    <a:gd name="connsiteX45" fmla="*/ 1041072 w 1490380"/>
                    <a:gd name="connsiteY45" fmla="*/ 880018 h 1495138"/>
                    <a:gd name="connsiteX46" fmla="*/ 1046683 w 1490380"/>
                    <a:gd name="connsiteY46" fmla="*/ 886049 h 1495138"/>
                    <a:gd name="connsiteX47" fmla="*/ 1061914 w 1490380"/>
                    <a:gd name="connsiteY47" fmla="*/ 886049 h 1495138"/>
                    <a:gd name="connsiteX48" fmla="*/ 1083959 w 1490380"/>
                    <a:gd name="connsiteY48" fmla="*/ 886049 h 1495138"/>
                    <a:gd name="connsiteX49" fmla="*/ 1123238 w 1490380"/>
                    <a:gd name="connsiteY49" fmla="*/ 917003 h 1495138"/>
                    <a:gd name="connsiteX50" fmla="*/ 1089169 w 1490380"/>
                    <a:gd name="connsiteY50" fmla="*/ 971676 h 1495138"/>
                    <a:gd name="connsiteX51" fmla="*/ 1076343 w 1490380"/>
                    <a:gd name="connsiteY51" fmla="*/ 972480 h 1495138"/>
                    <a:gd name="connsiteX52" fmla="*/ 915217 w 1490380"/>
                    <a:gd name="connsiteY52" fmla="*/ 972480 h 1495138"/>
                    <a:gd name="connsiteX53" fmla="*/ 904395 w 1490380"/>
                    <a:gd name="connsiteY53" fmla="*/ 971676 h 1495138"/>
                    <a:gd name="connsiteX54" fmla="*/ 867520 w 1490380"/>
                    <a:gd name="connsiteY54" fmla="*/ 935897 h 1495138"/>
                    <a:gd name="connsiteX55" fmla="*/ 891970 w 1490380"/>
                    <a:gd name="connsiteY55" fmla="*/ 890069 h 1495138"/>
                    <a:gd name="connsiteX56" fmla="*/ 910407 w 1490380"/>
                    <a:gd name="connsiteY56" fmla="*/ 886049 h 1495138"/>
                    <a:gd name="connsiteX57" fmla="*/ 944877 w 1490380"/>
                    <a:gd name="connsiteY57" fmla="*/ 886049 h 1495138"/>
                    <a:gd name="connsiteX58" fmla="*/ 952893 w 1490380"/>
                    <a:gd name="connsiteY58" fmla="*/ 884843 h 1495138"/>
                    <a:gd name="connsiteX59" fmla="*/ 954496 w 1490380"/>
                    <a:gd name="connsiteY59" fmla="*/ 883234 h 1495138"/>
                    <a:gd name="connsiteX60" fmla="*/ 955298 w 1490380"/>
                    <a:gd name="connsiteY60" fmla="*/ 880018 h 1495138"/>
                    <a:gd name="connsiteX61" fmla="*/ 955298 w 1490380"/>
                    <a:gd name="connsiteY61" fmla="*/ 867556 h 1495138"/>
                    <a:gd name="connsiteX62" fmla="*/ 955298 w 1490380"/>
                    <a:gd name="connsiteY62" fmla="*/ 644844 h 1495138"/>
                    <a:gd name="connsiteX63" fmla="*/ 954496 w 1490380"/>
                    <a:gd name="connsiteY63" fmla="*/ 628764 h 1495138"/>
                    <a:gd name="connsiteX64" fmla="*/ 952893 w 1490380"/>
                    <a:gd name="connsiteY64" fmla="*/ 627156 h 1495138"/>
                    <a:gd name="connsiteX65" fmla="*/ 948083 w 1490380"/>
                    <a:gd name="connsiteY65" fmla="*/ 625950 h 1495138"/>
                    <a:gd name="connsiteX66" fmla="*/ 925638 w 1490380"/>
                    <a:gd name="connsiteY66" fmla="*/ 626352 h 1495138"/>
                    <a:gd name="connsiteX67" fmla="*/ 915217 w 1490380"/>
                    <a:gd name="connsiteY67" fmla="*/ 626352 h 1495138"/>
                    <a:gd name="connsiteX68" fmla="*/ 875937 w 1490380"/>
                    <a:gd name="connsiteY68" fmla="*/ 584543 h 1495138"/>
                    <a:gd name="connsiteX69" fmla="*/ 916419 w 1490380"/>
                    <a:gd name="connsiteY69" fmla="*/ 541126 h 1495138"/>
                    <a:gd name="connsiteX70" fmla="*/ 922832 w 1490380"/>
                    <a:gd name="connsiteY70" fmla="*/ 541126 h 1495138"/>
                    <a:gd name="connsiteX71" fmla="*/ 990169 w 1490380"/>
                    <a:gd name="connsiteY71" fmla="*/ 539116 h 1495138"/>
                    <a:gd name="connsiteX72" fmla="*/ 272255 w 1490380"/>
                    <a:gd name="connsiteY72" fmla="*/ 539116 h 1495138"/>
                    <a:gd name="connsiteX73" fmla="*/ 287486 w 1490380"/>
                    <a:gd name="connsiteY73" fmla="*/ 540322 h 1495138"/>
                    <a:gd name="connsiteX74" fmla="*/ 323158 w 1490380"/>
                    <a:gd name="connsiteY74" fmla="*/ 578513 h 1495138"/>
                    <a:gd name="connsiteX75" fmla="*/ 323158 w 1490380"/>
                    <a:gd name="connsiteY75" fmla="*/ 584543 h 1495138"/>
                    <a:gd name="connsiteX76" fmla="*/ 323158 w 1490380"/>
                    <a:gd name="connsiteY76" fmla="*/ 731276 h 1495138"/>
                    <a:gd name="connsiteX77" fmla="*/ 322757 w 1490380"/>
                    <a:gd name="connsiteY77" fmla="*/ 731276 h 1495138"/>
                    <a:gd name="connsiteX78" fmla="*/ 322757 w 1490380"/>
                    <a:gd name="connsiteY78" fmla="*/ 865948 h 1495138"/>
                    <a:gd name="connsiteX79" fmla="*/ 323158 w 1490380"/>
                    <a:gd name="connsiteY79" fmla="*/ 880018 h 1495138"/>
                    <a:gd name="connsiteX80" fmla="*/ 328769 w 1490380"/>
                    <a:gd name="connsiteY80" fmla="*/ 886049 h 1495138"/>
                    <a:gd name="connsiteX81" fmla="*/ 344000 w 1490380"/>
                    <a:gd name="connsiteY81" fmla="*/ 886049 h 1495138"/>
                    <a:gd name="connsiteX82" fmla="*/ 366045 w 1490380"/>
                    <a:gd name="connsiteY82" fmla="*/ 886049 h 1495138"/>
                    <a:gd name="connsiteX83" fmla="*/ 405325 w 1490380"/>
                    <a:gd name="connsiteY83" fmla="*/ 917003 h 1495138"/>
                    <a:gd name="connsiteX84" fmla="*/ 371255 w 1490380"/>
                    <a:gd name="connsiteY84" fmla="*/ 971676 h 1495138"/>
                    <a:gd name="connsiteX85" fmla="*/ 358429 w 1490380"/>
                    <a:gd name="connsiteY85" fmla="*/ 972480 h 1495138"/>
                    <a:gd name="connsiteX86" fmla="*/ 197303 w 1490380"/>
                    <a:gd name="connsiteY86" fmla="*/ 972480 h 1495138"/>
                    <a:gd name="connsiteX87" fmla="*/ 186481 w 1490380"/>
                    <a:gd name="connsiteY87" fmla="*/ 971676 h 1495138"/>
                    <a:gd name="connsiteX88" fmla="*/ 149606 w 1490380"/>
                    <a:gd name="connsiteY88" fmla="*/ 935897 h 1495138"/>
                    <a:gd name="connsiteX89" fmla="*/ 174056 w 1490380"/>
                    <a:gd name="connsiteY89" fmla="*/ 890069 h 1495138"/>
                    <a:gd name="connsiteX90" fmla="*/ 192493 w 1490380"/>
                    <a:gd name="connsiteY90" fmla="*/ 886049 h 1495138"/>
                    <a:gd name="connsiteX91" fmla="*/ 226963 w 1490380"/>
                    <a:gd name="connsiteY91" fmla="*/ 886049 h 1495138"/>
                    <a:gd name="connsiteX92" fmla="*/ 234979 w 1490380"/>
                    <a:gd name="connsiteY92" fmla="*/ 884843 h 1495138"/>
                    <a:gd name="connsiteX93" fmla="*/ 236582 w 1490380"/>
                    <a:gd name="connsiteY93" fmla="*/ 883234 h 1495138"/>
                    <a:gd name="connsiteX94" fmla="*/ 237384 w 1490380"/>
                    <a:gd name="connsiteY94" fmla="*/ 880018 h 1495138"/>
                    <a:gd name="connsiteX95" fmla="*/ 237384 w 1490380"/>
                    <a:gd name="connsiteY95" fmla="*/ 867556 h 1495138"/>
                    <a:gd name="connsiteX96" fmla="*/ 237384 w 1490380"/>
                    <a:gd name="connsiteY96" fmla="*/ 644844 h 1495138"/>
                    <a:gd name="connsiteX97" fmla="*/ 236582 w 1490380"/>
                    <a:gd name="connsiteY97" fmla="*/ 628764 h 1495138"/>
                    <a:gd name="connsiteX98" fmla="*/ 234979 w 1490380"/>
                    <a:gd name="connsiteY98" fmla="*/ 627156 h 1495138"/>
                    <a:gd name="connsiteX99" fmla="*/ 230169 w 1490380"/>
                    <a:gd name="connsiteY99" fmla="*/ 625950 h 1495138"/>
                    <a:gd name="connsiteX100" fmla="*/ 207724 w 1490380"/>
                    <a:gd name="connsiteY100" fmla="*/ 626352 h 1495138"/>
                    <a:gd name="connsiteX101" fmla="*/ 197303 w 1490380"/>
                    <a:gd name="connsiteY101" fmla="*/ 626352 h 1495138"/>
                    <a:gd name="connsiteX102" fmla="*/ 158023 w 1490380"/>
                    <a:gd name="connsiteY102" fmla="*/ 584543 h 1495138"/>
                    <a:gd name="connsiteX103" fmla="*/ 198505 w 1490380"/>
                    <a:gd name="connsiteY103" fmla="*/ 541126 h 1495138"/>
                    <a:gd name="connsiteX104" fmla="*/ 204918 w 1490380"/>
                    <a:gd name="connsiteY104" fmla="*/ 541126 h 1495138"/>
                    <a:gd name="connsiteX105" fmla="*/ 272255 w 1490380"/>
                    <a:gd name="connsiteY105" fmla="*/ 539116 h 1495138"/>
                    <a:gd name="connsiteX106" fmla="*/ 477504 w 1490380"/>
                    <a:gd name="connsiteY106" fmla="*/ 0 h 1495138"/>
                    <a:gd name="connsiteX107" fmla="*/ 492735 w 1490380"/>
                    <a:gd name="connsiteY107" fmla="*/ 1206 h 1495138"/>
                    <a:gd name="connsiteX108" fmla="*/ 528407 w 1490380"/>
                    <a:gd name="connsiteY108" fmla="*/ 39397 h 1495138"/>
                    <a:gd name="connsiteX109" fmla="*/ 528407 w 1490380"/>
                    <a:gd name="connsiteY109" fmla="*/ 45427 h 1495138"/>
                    <a:gd name="connsiteX110" fmla="*/ 528407 w 1490380"/>
                    <a:gd name="connsiteY110" fmla="*/ 192159 h 1495138"/>
                    <a:gd name="connsiteX111" fmla="*/ 528006 w 1490380"/>
                    <a:gd name="connsiteY111" fmla="*/ 192159 h 1495138"/>
                    <a:gd name="connsiteX112" fmla="*/ 528006 w 1490380"/>
                    <a:gd name="connsiteY112" fmla="*/ 326832 h 1495138"/>
                    <a:gd name="connsiteX113" fmla="*/ 528407 w 1490380"/>
                    <a:gd name="connsiteY113" fmla="*/ 340902 h 1495138"/>
                    <a:gd name="connsiteX114" fmla="*/ 534018 w 1490380"/>
                    <a:gd name="connsiteY114" fmla="*/ 346932 h 1495138"/>
                    <a:gd name="connsiteX115" fmla="*/ 549249 w 1490380"/>
                    <a:gd name="connsiteY115" fmla="*/ 346932 h 1495138"/>
                    <a:gd name="connsiteX116" fmla="*/ 571294 w 1490380"/>
                    <a:gd name="connsiteY116" fmla="*/ 346932 h 1495138"/>
                    <a:gd name="connsiteX117" fmla="*/ 610574 w 1490380"/>
                    <a:gd name="connsiteY117" fmla="*/ 377887 h 1495138"/>
                    <a:gd name="connsiteX118" fmla="*/ 576504 w 1490380"/>
                    <a:gd name="connsiteY118" fmla="*/ 432560 h 1495138"/>
                    <a:gd name="connsiteX119" fmla="*/ 563678 w 1490380"/>
                    <a:gd name="connsiteY119" fmla="*/ 433364 h 1495138"/>
                    <a:gd name="connsiteX120" fmla="*/ 402552 w 1490380"/>
                    <a:gd name="connsiteY120" fmla="*/ 433364 h 1495138"/>
                    <a:gd name="connsiteX121" fmla="*/ 391730 w 1490380"/>
                    <a:gd name="connsiteY121" fmla="*/ 432560 h 1495138"/>
                    <a:gd name="connsiteX122" fmla="*/ 354855 w 1490380"/>
                    <a:gd name="connsiteY122" fmla="*/ 396781 h 1495138"/>
                    <a:gd name="connsiteX123" fmla="*/ 379305 w 1490380"/>
                    <a:gd name="connsiteY123" fmla="*/ 350952 h 1495138"/>
                    <a:gd name="connsiteX124" fmla="*/ 397742 w 1490380"/>
                    <a:gd name="connsiteY124" fmla="*/ 346932 h 1495138"/>
                    <a:gd name="connsiteX125" fmla="*/ 432212 w 1490380"/>
                    <a:gd name="connsiteY125" fmla="*/ 346932 h 1495138"/>
                    <a:gd name="connsiteX126" fmla="*/ 440228 w 1490380"/>
                    <a:gd name="connsiteY126" fmla="*/ 345726 h 1495138"/>
                    <a:gd name="connsiteX127" fmla="*/ 441831 w 1490380"/>
                    <a:gd name="connsiteY127" fmla="*/ 344118 h 1495138"/>
                    <a:gd name="connsiteX128" fmla="*/ 442633 w 1490380"/>
                    <a:gd name="connsiteY128" fmla="*/ 340902 h 1495138"/>
                    <a:gd name="connsiteX129" fmla="*/ 442633 w 1490380"/>
                    <a:gd name="connsiteY129" fmla="*/ 328440 h 1495138"/>
                    <a:gd name="connsiteX130" fmla="*/ 442633 w 1490380"/>
                    <a:gd name="connsiteY130" fmla="*/ 105728 h 1495138"/>
                    <a:gd name="connsiteX131" fmla="*/ 441831 w 1490380"/>
                    <a:gd name="connsiteY131" fmla="*/ 89648 h 1495138"/>
                    <a:gd name="connsiteX132" fmla="*/ 440228 w 1490380"/>
                    <a:gd name="connsiteY132" fmla="*/ 88040 h 1495138"/>
                    <a:gd name="connsiteX133" fmla="*/ 435418 w 1490380"/>
                    <a:gd name="connsiteY133" fmla="*/ 86834 h 1495138"/>
                    <a:gd name="connsiteX134" fmla="*/ 412973 w 1490380"/>
                    <a:gd name="connsiteY134" fmla="*/ 87236 h 1495138"/>
                    <a:gd name="connsiteX135" fmla="*/ 402552 w 1490380"/>
                    <a:gd name="connsiteY135" fmla="*/ 87236 h 1495138"/>
                    <a:gd name="connsiteX136" fmla="*/ 363272 w 1490380"/>
                    <a:gd name="connsiteY136" fmla="*/ 45427 h 1495138"/>
                    <a:gd name="connsiteX137" fmla="*/ 403754 w 1490380"/>
                    <a:gd name="connsiteY137" fmla="*/ 2010 h 1495138"/>
                    <a:gd name="connsiteX138" fmla="*/ 410167 w 1490380"/>
                    <a:gd name="connsiteY138" fmla="*/ 2010 h 1495138"/>
                    <a:gd name="connsiteX139" fmla="*/ 477504 w 1490380"/>
                    <a:gd name="connsiteY139" fmla="*/ 0 h 1495138"/>
                    <a:gd name="connsiteX140" fmla="*/ 123093 w 1490380"/>
                    <a:gd name="connsiteY140" fmla="*/ 0 h 1495138"/>
                    <a:gd name="connsiteX141" fmla="*/ 138324 w 1490380"/>
                    <a:gd name="connsiteY141" fmla="*/ 1206 h 1495138"/>
                    <a:gd name="connsiteX142" fmla="*/ 173997 w 1490380"/>
                    <a:gd name="connsiteY142" fmla="*/ 39397 h 1495138"/>
                    <a:gd name="connsiteX143" fmla="*/ 173997 w 1490380"/>
                    <a:gd name="connsiteY143" fmla="*/ 45427 h 1495138"/>
                    <a:gd name="connsiteX144" fmla="*/ 173997 w 1490380"/>
                    <a:gd name="connsiteY144" fmla="*/ 192159 h 1495138"/>
                    <a:gd name="connsiteX145" fmla="*/ 173596 w 1490380"/>
                    <a:gd name="connsiteY145" fmla="*/ 192159 h 1495138"/>
                    <a:gd name="connsiteX146" fmla="*/ 173596 w 1490380"/>
                    <a:gd name="connsiteY146" fmla="*/ 326832 h 1495138"/>
                    <a:gd name="connsiteX147" fmla="*/ 173997 w 1490380"/>
                    <a:gd name="connsiteY147" fmla="*/ 340902 h 1495138"/>
                    <a:gd name="connsiteX148" fmla="*/ 179608 w 1490380"/>
                    <a:gd name="connsiteY148" fmla="*/ 346932 h 1495138"/>
                    <a:gd name="connsiteX149" fmla="*/ 194839 w 1490380"/>
                    <a:gd name="connsiteY149" fmla="*/ 346932 h 1495138"/>
                    <a:gd name="connsiteX150" fmla="*/ 216884 w 1490380"/>
                    <a:gd name="connsiteY150" fmla="*/ 346932 h 1495138"/>
                    <a:gd name="connsiteX151" fmla="*/ 256164 w 1490380"/>
                    <a:gd name="connsiteY151" fmla="*/ 377887 h 1495138"/>
                    <a:gd name="connsiteX152" fmla="*/ 222094 w 1490380"/>
                    <a:gd name="connsiteY152" fmla="*/ 432560 h 1495138"/>
                    <a:gd name="connsiteX153" fmla="*/ 209268 w 1490380"/>
                    <a:gd name="connsiteY153" fmla="*/ 433364 h 1495138"/>
                    <a:gd name="connsiteX154" fmla="*/ 48141 w 1490380"/>
                    <a:gd name="connsiteY154" fmla="*/ 433364 h 1495138"/>
                    <a:gd name="connsiteX155" fmla="*/ 37319 w 1490380"/>
                    <a:gd name="connsiteY155" fmla="*/ 432560 h 1495138"/>
                    <a:gd name="connsiteX156" fmla="*/ 445 w 1490380"/>
                    <a:gd name="connsiteY156" fmla="*/ 396781 h 1495138"/>
                    <a:gd name="connsiteX157" fmla="*/ 24894 w 1490380"/>
                    <a:gd name="connsiteY157" fmla="*/ 350952 h 1495138"/>
                    <a:gd name="connsiteX158" fmla="*/ 43332 w 1490380"/>
                    <a:gd name="connsiteY158" fmla="*/ 346932 h 1495138"/>
                    <a:gd name="connsiteX159" fmla="*/ 77801 w 1490380"/>
                    <a:gd name="connsiteY159" fmla="*/ 346932 h 1495138"/>
                    <a:gd name="connsiteX160" fmla="*/ 85818 w 1490380"/>
                    <a:gd name="connsiteY160" fmla="*/ 345726 h 1495138"/>
                    <a:gd name="connsiteX161" fmla="*/ 87421 w 1490380"/>
                    <a:gd name="connsiteY161" fmla="*/ 344118 h 1495138"/>
                    <a:gd name="connsiteX162" fmla="*/ 88223 w 1490380"/>
                    <a:gd name="connsiteY162" fmla="*/ 340902 h 1495138"/>
                    <a:gd name="connsiteX163" fmla="*/ 88223 w 1490380"/>
                    <a:gd name="connsiteY163" fmla="*/ 328440 h 1495138"/>
                    <a:gd name="connsiteX164" fmla="*/ 88223 w 1490380"/>
                    <a:gd name="connsiteY164" fmla="*/ 105728 h 1495138"/>
                    <a:gd name="connsiteX165" fmla="*/ 87421 w 1490380"/>
                    <a:gd name="connsiteY165" fmla="*/ 89648 h 1495138"/>
                    <a:gd name="connsiteX166" fmla="*/ 85818 w 1490380"/>
                    <a:gd name="connsiteY166" fmla="*/ 88040 h 1495138"/>
                    <a:gd name="connsiteX167" fmla="*/ 81008 w 1490380"/>
                    <a:gd name="connsiteY167" fmla="*/ 86834 h 1495138"/>
                    <a:gd name="connsiteX168" fmla="*/ 58562 w 1490380"/>
                    <a:gd name="connsiteY168" fmla="*/ 87236 h 1495138"/>
                    <a:gd name="connsiteX169" fmla="*/ 48141 w 1490380"/>
                    <a:gd name="connsiteY169" fmla="*/ 87236 h 1495138"/>
                    <a:gd name="connsiteX170" fmla="*/ 8862 w 1490380"/>
                    <a:gd name="connsiteY170" fmla="*/ 45427 h 1495138"/>
                    <a:gd name="connsiteX171" fmla="*/ 49344 w 1490380"/>
                    <a:gd name="connsiteY171" fmla="*/ 2010 h 1495138"/>
                    <a:gd name="connsiteX172" fmla="*/ 55757 w 1490380"/>
                    <a:gd name="connsiteY172" fmla="*/ 2010 h 1495138"/>
                    <a:gd name="connsiteX173" fmla="*/ 123093 w 1490380"/>
                    <a:gd name="connsiteY173" fmla="*/ 0 h 1495138"/>
                    <a:gd name="connsiteX0" fmla="*/ 505562 w 1454291"/>
                    <a:gd name="connsiteY0" fmla="*/ 1061774 h 1495138"/>
                    <a:gd name="connsiteX1" fmla="*/ 520793 w 1454291"/>
                    <a:gd name="connsiteY1" fmla="*/ 1062980 h 1495138"/>
                    <a:gd name="connsiteX2" fmla="*/ 556465 w 1454291"/>
                    <a:gd name="connsiteY2" fmla="*/ 1101171 h 1495138"/>
                    <a:gd name="connsiteX3" fmla="*/ 556465 w 1454291"/>
                    <a:gd name="connsiteY3" fmla="*/ 1107201 h 1495138"/>
                    <a:gd name="connsiteX4" fmla="*/ 556465 w 1454291"/>
                    <a:gd name="connsiteY4" fmla="*/ 1253934 h 1495138"/>
                    <a:gd name="connsiteX5" fmla="*/ 556064 w 1454291"/>
                    <a:gd name="connsiteY5" fmla="*/ 1253934 h 1495138"/>
                    <a:gd name="connsiteX6" fmla="*/ 556064 w 1454291"/>
                    <a:gd name="connsiteY6" fmla="*/ 1388606 h 1495138"/>
                    <a:gd name="connsiteX7" fmla="*/ 556465 w 1454291"/>
                    <a:gd name="connsiteY7" fmla="*/ 1402676 h 1495138"/>
                    <a:gd name="connsiteX8" fmla="*/ 562076 w 1454291"/>
                    <a:gd name="connsiteY8" fmla="*/ 1408707 h 1495138"/>
                    <a:gd name="connsiteX9" fmla="*/ 577307 w 1454291"/>
                    <a:gd name="connsiteY9" fmla="*/ 1408707 h 1495138"/>
                    <a:gd name="connsiteX10" fmla="*/ 599352 w 1454291"/>
                    <a:gd name="connsiteY10" fmla="*/ 1408707 h 1495138"/>
                    <a:gd name="connsiteX11" fmla="*/ 638632 w 1454291"/>
                    <a:gd name="connsiteY11" fmla="*/ 1439661 h 1495138"/>
                    <a:gd name="connsiteX12" fmla="*/ 604562 w 1454291"/>
                    <a:gd name="connsiteY12" fmla="*/ 1494334 h 1495138"/>
                    <a:gd name="connsiteX13" fmla="*/ 591736 w 1454291"/>
                    <a:gd name="connsiteY13" fmla="*/ 1495138 h 1495138"/>
                    <a:gd name="connsiteX14" fmla="*/ 430610 w 1454291"/>
                    <a:gd name="connsiteY14" fmla="*/ 1495138 h 1495138"/>
                    <a:gd name="connsiteX15" fmla="*/ 419788 w 1454291"/>
                    <a:gd name="connsiteY15" fmla="*/ 1494334 h 1495138"/>
                    <a:gd name="connsiteX16" fmla="*/ 382913 w 1454291"/>
                    <a:gd name="connsiteY16" fmla="*/ 1458555 h 1495138"/>
                    <a:gd name="connsiteX17" fmla="*/ 407363 w 1454291"/>
                    <a:gd name="connsiteY17" fmla="*/ 1412727 h 1495138"/>
                    <a:gd name="connsiteX18" fmla="*/ 425800 w 1454291"/>
                    <a:gd name="connsiteY18" fmla="*/ 1408707 h 1495138"/>
                    <a:gd name="connsiteX19" fmla="*/ 460270 w 1454291"/>
                    <a:gd name="connsiteY19" fmla="*/ 1408707 h 1495138"/>
                    <a:gd name="connsiteX20" fmla="*/ 468286 w 1454291"/>
                    <a:gd name="connsiteY20" fmla="*/ 1407501 h 1495138"/>
                    <a:gd name="connsiteX21" fmla="*/ 469889 w 1454291"/>
                    <a:gd name="connsiteY21" fmla="*/ 1405892 h 1495138"/>
                    <a:gd name="connsiteX22" fmla="*/ 470691 w 1454291"/>
                    <a:gd name="connsiteY22" fmla="*/ 1402676 h 1495138"/>
                    <a:gd name="connsiteX23" fmla="*/ 470691 w 1454291"/>
                    <a:gd name="connsiteY23" fmla="*/ 1390214 h 1495138"/>
                    <a:gd name="connsiteX24" fmla="*/ 470691 w 1454291"/>
                    <a:gd name="connsiteY24" fmla="*/ 1167502 h 1495138"/>
                    <a:gd name="connsiteX25" fmla="*/ 469889 w 1454291"/>
                    <a:gd name="connsiteY25" fmla="*/ 1151422 h 1495138"/>
                    <a:gd name="connsiteX26" fmla="*/ 468286 w 1454291"/>
                    <a:gd name="connsiteY26" fmla="*/ 1149814 h 1495138"/>
                    <a:gd name="connsiteX27" fmla="*/ 463476 w 1454291"/>
                    <a:gd name="connsiteY27" fmla="*/ 1148608 h 1495138"/>
                    <a:gd name="connsiteX28" fmla="*/ 441031 w 1454291"/>
                    <a:gd name="connsiteY28" fmla="*/ 1149010 h 1495138"/>
                    <a:gd name="connsiteX29" fmla="*/ 430610 w 1454291"/>
                    <a:gd name="connsiteY29" fmla="*/ 1149010 h 1495138"/>
                    <a:gd name="connsiteX30" fmla="*/ 391330 w 1454291"/>
                    <a:gd name="connsiteY30" fmla="*/ 1107201 h 1495138"/>
                    <a:gd name="connsiteX31" fmla="*/ 431812 w 1454291"/>
                    <a:gd name="connsiteY31" fmla="*/ 1063784 h 1495138"/>
                    <a:gd name="connsiteX32" fmla="*/ 438225 w 1454291"/>
                    <a:gd name="connsiteY32" fmla="*/ 1063784 h 1495138"/>
                    <a:gd name="connsiteX33" fmla="*/ 505562 w 1454291"/>
                    <a:gd name="connsiteY33" fmla="*/ 1061774 h 1495138"/>
                    <a:gd name="connsiteX34" fmla="*/ 1441465 w 1454291"/>
                    <a:gd name="connsiteY34" fmla="*/ 972480 h 1495138"/>
                    <a:gd name="connsiteX35" fmla="*/ 1454291 w 1454291"/>
                    <a:gd name="connsiteY35" fmla="*/ 971676 h 1495138"/>
                    <a:gd name="connsiteX36" fmla="*/ 1441465 w 1454291"/>
                    <a:gd name="connsiteY36" fmla="*/ 972480 h 1495138"/>
                    <a:gd name="connsiteX37" fmla="*/ 990169 w 1454291"/>
                    <a:gd name="connsiteY37" fmla="*/ 539116 h 1495138"/>
                    <a:gd name="connsiteX38" fmla="*/ 1005400 w 1454291"/>
                    <a:gd name="connsiteY38" fmla="*/ 540322 h 1495138"/>
                    <a:gd name="connsiteX39" fmla="*/ 1041072 w 1454291"/>
                    <a:gd name="connsiteY39" fmla="*/ 578513 h 1495138"/>
                    <a:gd name="connsiteX40" fmla="*/ 1041072 w 1454291"/>
                    <a:gd name="connsiteY40" fmla="*/ 584543 h 1495138"/>
                    <a:gd name="connsiteX41" fmla="*/ 1041072 w 1454291"/>
                    <a:gd name="connsiteY41" fmla="*/ 731276 h 1495138"/>
                    <a:gd name="connsiteX42" fmla="*/ 1040671 w 1454291"/>
                    <a:gd name="connsiteY42" fmla="*/ 731276 h 1495138"/>
                    <a:gd name="connsiteX43" fmla="*/ 1040671 w 1454291"/>
                    <a:gd name="connsiteY43" fmla="*/ 865948 h 1495138"/>
                    <a:gd name="connsiteX44" fmla="*/ 1041072 w 1454291"/>
                    <a:gd name="connsiteY44" fmla="*/ 880018 h 1495138"/>
                    <a:gd name="connsiteX45" fmla="*/ 1046683 w 1454291"/>
                    <a:gd name="connsiteY45" fmla="*/ 886049 h 1495138"/>
                    <a:gd name="connsiteX46" fmla="*/ 1061914 w 1454291"/>
                    <a:gd name="connsiteY46" fmla="*/ 886049 h 1495138"/>
                    <a:gd name="connsiteX47" fmla="*/ 1083959 w 1454291"/>
                    <a:gd name="connsiteY47" fmla="*/ 886049 h 1495138"/>
                    <a:gd name="connsiteX48" fmla="*/ 1123238 w 1454291"/>
                    <a:gd name="connsiteY48" fmla="*/ 917003 h 1495138"/>
                    <a:gd name="connsiteX49" fmla="*/ 1089169 w 1454291"/>
                    <a:gd name="connsiteY49" fmla="*/ 971676 h 1495138"/>
                    <a:gd name="connsiteX50" fmla="*/ 1076343 w 1454291"/>
                    <a:gd name="connsiteY50" fmla="*/ 972480 h 1495138"/>
                    <a:gd name="connsiteX51" fmla="*/ 915217 w 1454291"/>
                    <a:gd name="connsiteY51" fmla="*/ 972480 h 1495138"/>
                    <a:gd name="connsiteX52" fmla="*/ 904395 w 1454291"/>
                    <a:gd name="connsiteY52" fmla="*/ 971676 h 1495138"/>
                    <a:gd name="connsiteX53" fmla="*/ 867520 w 1454291"/>
                    <a:gd name="connsiteY53" fmla="*/ 935897 h 1495138"/>
                    <a:gd name="connsiteX54" fmla="*/ 891970 w 1454291"/>
                    <a:gd name="connsiteY54" fmla="*/ 890069 h 1495138"/>
                    <a:gd name="connsiteX55" fmla="*/ 910407 w 1454291"/>
                    <a:gd name="connsiteY55" fmla="*/ 886049 h 1495138"/>
                    <a:gd name="connsiteX56" fmla="*/ 944877 w 1454291"/>
                    <a:gd name="connsiteY56" fmla="*/ 886049 h 1495138"/>
                    <a:gd name="connsiteX57" fmla="*/ 952893 w 1454291"/>
                    <a:gd name="connsiteY57" fmla="*/ 884843 h 1495138"/>
                    <a:gd name="connsiteX58" fmla="*/ 954496 w 1454291"/>
                    <a:gd name="connsiteY58" fmla="*/ 883234 h 1495138"/>
                    <a:gd name="connsiteX59" fmla="*/ 955298 w 1454291"/>
                    <a:gd name="connsiteY59" fmla="*/ 880018 h 1495138"/>
                    <a:gd name="connsiteX60" fmla="*/ 955298 w 1454291"/>
                    <a:gd name="connsiteY60" fmla="*/ 867556 h 1495138"/>
                    <a:gd name="connsiteX61" fmla="*/ 955298 w 1454291"/>
                    <a:gd name="connsiteY61" fmla="*/ 644844 h 1495138"/>
                    <a:gd name="connsiteX62" fmla="*/ 954496 w 1454291"/>
                    <a:gd name="connsiteY62" fmla="*/ 628764 h 1495138"/>
                    <a:gd name="connsiteX63" fmla="*/ 952893 w 1454291"/>
                    <a:gd name="connsiteY63" fmla="*/ 627156 h 1495138"/>
                    <a:gd name="connsiteX64" fmla="*/ 948083 w 1454291"/>
                    <a:gd name="connsiteY64" fmla="*/ 625950 h 1495138"/>
                    <a:gd name="connsiteX65" fmla="*/ 925638 w 1454291"/>
                    <a:gd name="connsiteY65" fmla="*/ 626352 h 1495138"/>
                    <a:gd name="connsiteX66" fmla="*/ 915217 w 1454291"/>
                    <a:gd name="connsiteY66" fmla="*/ 626352 h 1495138"/>
                    <a:gd name="connsiteX67" fmla="*/ 875937 w 1454291"/>
                    <a:gd name="connsiteY67" fmla="*/ 584543 h 1495138"/>
                    <a:gd name="connsiteX68" fmla="*/ 916419 w 1454291"/>
                    <a:gd name="connsiteY68" fmla="*/ 541126 h 1495138"/>
                    <a:gd name="connsiteX69" fmla="*/ 922832 w 1454291"/>
                    <a:gd name="connsiteY69" fmla="*/ 541126 h 1495138"/>
                    <a:gd name="connsiteX70" fmla="*/ 990169 w 1454291"/>
                    <a:gd name="connsiteY70" fmla="*/ 539116 h 1495138"/>
                    <a:gd name="connsiteX71" fmla="*/ 272255 w 1454291"/>
                    <a:gd name="connsiteY71" fmla="*/ 539116 h 1495138"/>
                    <a:gd name="connsiteX72" fmla="*/ 287486 w 1454291"/>
                    <a:gd name="connsiteY72" fmla="*/ 540322 h 1495138"/>
                    <a:gd name="connsiteX73" fmla="*/ 323158 w 1454291"/>
                    <a:gd name="connsiteY73" fmla="*/ 578513 h 1495138"/>
                    <a:gd name="connsiteX74" fmla="*/ 323158 w 1454291"/>
                    <a:gd name="connsiteY74" fmla="*/ 584543 h 1495138"/>
                    <a:gd name="connsiteX75" fmla="*/ 323158 w 1454291"/>
                    <a:gd name="connsiteY75" fmla="*/ 731276 h 1495138"/>
                    <a:gd name="connsiteX76" fmla="*/ 322757 w 1454291"/>
                    <a:gd name="connsiteY76" fmla="*/ 731276 h 1495138"/>
                    <a:gd name="connsiteX77" fmla="*/ 322757 w 1454291"/>
                    <a:gd name="connsiteY77" fmla="*/ 865948 h 1495138"/>
                    <a:gd name="connsiteX78" fmla="*/ 323158 w 1454291"/>
                    <a:gd name="connsiteY78" fmla="*/ 880018 h 1495138"/>
                    <a:gd name="connsiteX79" fmla="*/ 328769 w 1454291"/>
                    <a:gd name="connsiteY79" fmla="*/ 886049 h 1495138"/>
                    <a:gd name="connsiteX80" fmla="*/ 344000 w 1454291"/>
                    <a:gd name="connsiteY80" fmla="*/ 886049 h 1495138"/>
                    <a:gd name="connsiteX81" fmla="*/ 366045 w 1454291"/>
                    <a:gd name="connsiteY81" fmla="*/ 886049 h 1495138"/>
                    <a:gd name="connsiteX82" fmla="*/ 405325 w 1454291"/>
                    <a:gd name="connsiteY82" fmla="*/ 917003 h 1495138"/>
                    <a:gd name="connsiteX83" fmla="*/ 371255 w 1454291"/>
                    <a:gd name="connsiteY83" fmla="*/ 971676 h 1495138"/>
                    <a:gd name="connsiteX84" fmla="*/ 358429 w 1454291"/>
                    <a:gd name="connsiteY84" fmla="*/ 972480 h 1495138"/>
                    <a:gd name="connsiteX85" fmla="*/ 197303 w 1454291"/>
                    <a:gd name="connsiteY85" fmla="*/ 972480 h 1495138"/>
                    <a:gd name="connsiteX86" fmla="*/ 186481 w 1454291"/>
                    <a:gd name="connsiteY86" fmla="*/ 971676 h 1495138"/>
                    <a:gd name="connsiteX87" fmla="*/ 149606 w 1454291"/>
                    <a:gd name="connsiteY87" fmla="*/ 935897 h 1495138"/>
                    <a:gd name="connsiteX88" fmla="*/ 174056 w 1454291"/>
                    <a:gd name="connsiteY88" fmla="*/ 890069 h 1495138"/>
                    <a:gd name="connsiteX89" fmla="*/ 192493 w 1454291"/>
                    <a:gd name="connsiteY89" fmla="*/ 886049 h 1495138"/>
                    <a:gd name="connsiteX90" fmla="*/ 226963 w 1454291"/>
                    <a:gd name="connsiteY90" fmla="*/ 886049 h 1495138"/>
                    <a:gd name="connsiteX91" fmla="*/ 234979 w 1454291"/>
                    <a:gd name="connsiteY91" fmla="*/ 884843 h 1495138"/>
                    <a:gd name="connsiteX92" fmla="*/ 236582 w 1454291"/>
                    <a:gd name="connsiteY92" fmla="*/ 883234 h 1495138"/>
                    <a:gd name="connsiteX93" fmla="*/ 237384 w 1454291"/>
                    <a:gd name="connsiteY93" fmla="*/ 880018 h 1495138"/>
                    <a:gd name="connsiteX94" fmla="*/ 237384 w 1454291"/>
                    <a:gd name="connsiteY94" fmla="*/ 867556 h 1495138"/>
                    <a:gd name="connsiteX95" fmla="*/ 237384 w 1454291"/>
                    <a:gd name="connsiteY95" fmla="*/ 644844 h 1495138"/>
                    <a:gd name="connsiteX96" fmla="*/ 236582 w 1454291"/>
                    <a:gd name="connsiteY96" fmla="*/ 628764 h 1495138"/>
                    <a:gd name="connsiteX97" fmla="*/ 234979 w 1454291"/>
                    <a:gd name="connsiteY97" fmla="*/ 627156 h 1495138"/>
                    <a:gd name="connsiteX98" fmla="*/ 230169 w 1454291"/>
                    <a:gd name="connsiteY98" fmla="*/ 625950 h 1495138"/>
                    <a:gd name="connsiteX99" fmla="*/ 207724 w 1454291"/>
                    <a:gd name="connsiteY99" fmla="*/ 626352 h 1495138"/>
                    <a:gd name="connsiteX100" fmla="*/ 197303 w 1454291"/>
                    <a:gd name="connsiteY100" fmla="*/ 626352 h 1495138"/>
                    <a:gd name="connsiteX101" fmla="*/ 158023 w 1454291"/>
                    <a:gd name="connsiteY101" fmla="*/ 584543 h 1495138"/>
                    <a:gd name="connsiteX102" fmla="*/ 198505 w 1454291"/>
                    <a:gd name="connsiteY102" fmla="*/ 541126 h 1495138"/>
                    <a:gd name="connsiteX103" fmla="*/ 204918 w 1454291"/>
                    <a:gd name="connsiteY103" fmla="*/ 541126 h 1495138"/>
                    <a:gd name="connsiteX104" fmla="*/ 272255 w 1454291"/>
                    <a:gd name="connsiteY104" fmla="*/ 539116 h 1495138"/>
                    <a:gd name="connsiteX105" fmla="*/ 477504 w 1454291"/>
                    <a:gd name="connsiteY105" fmla="*/ 0 h 1495138"/>
                    <a:gd name="connsiteX106" fmla="*/ 492735 w 1454291"/>
                    <a:gd name="connsiteY106" fmla="*/ 1206 h 1495138"/>
                    <a:gd name="connsiteX107" fmla="*/ 528407 w 1454291"/>
                    <a:gd name="connsiteY107" fmla="*/ 39397 h 1495138"/>
                    <a:gd name="connsiteX108" fmla="*/ 528407 w 1454291"/>
                    <a:gd name="connsiteY108" fmla="*/ 45427 h 1495138"/>
                    <a:gd name="connsiteX109" fmla="*/ 528407 w 1454291"/>
                    <a:gd name="connsiteY109" fmla="*/ 192159 h 1495138"/>
                    <a:gd name="connsiteX110" fmla="*/ 528006 w 1454291"/>
                    <a:gd name="connsiteY110" fmla="*/ 192159 h 1495138"/>
                    <a:gd name="connsiteX111" fmla="*/ 528006 w 1454291"/>
                    <a:gd name="connsiteY111" fmla="*/ 326832 h 1495138"/>
                    <a:gd name="connsiteX112" fmla="*/ 528407 w 1454291"/>
                    <a:gd name="connsiteY112" fmla="*/ 340902 h 1495138"/>
                    <a:gd name="connsiteX113" fmla="*/ 534018 w 1454291"/>
                    <a:gd name="connsiteY113" fmla="*/ 346932 h 1495138"/>
                    <a:gd name="connsiteX114" fmla="*/ 549249 w 1454291"/>
                    <a:gd name="connsiteY114" fmla="*/ 346932 h 1495138"/>
                    <a:gd name="connsiteX115" fmla="*/ 571294 w 1454291"/>
                    <a:gd name="connsiteY115" fmla="*/ 346932 h 1495138"/>
                    <a:gd name="connsiteX116" fmla="*/ 610574 w 1454291"/>
                    <a:gd name="connsiteY116" fmla="*/ 377887 h 1495138"/>
                    <a:gd name="connsiteX117" fmla="*/ 576504 w 1454291"/>
                    <a:gd name="connsiteY117" fmla="*/ 432560 h 1495138"/>
                    <a:gd name="connsiteX118" fmla="*/ 563678 w 1454291"/>
                    <a:gd name="connsiteY118" fmla="*/ 433364 h 1495138"/>
                    <a:gd name="connsiteX119" fmla="*/ 402552 w 1454291"/>
                    <a:gd name="connsiteY119" fmla="*/ 433364 h 1495138"/>
                    <a:gd name="connsiteX120" fmla="*/ 391730 w 1454291"/>
                    <a:gd name="connsiteY120" fmla="*/ 432560 h 1495138"/>
                    <a:gd name="connsiteX121" fmla="*/ 354855 w 1454291"/>
                    <a:gd name="connsiteY121" fmla="*/ 396781 h 1495138"/>
                    <a:gd name="connsiteX122" fmla="*/ 379305 w 1454291"/>
                    <a:gd name="connsiteY122" fmla="*/ 350952 h 1495138"/>
                    <a:gd name="connsiteX123" fmla="*/ 397742 w 1454291"/>
                    <a:gd name="connsiteY123" fmla="*/ 346932 h 1495138"/>
                    <a:gd name="connsiteX124" fmla="*/ 432212 w 1454291"/>
                    <a:gd name="connsiteY124" fmla="*/ 346932 h 1495138"/>
                    <a:gd name="connsiteX125" fmla="*/ 440228 w 1454291"/>
                    <a:gd name="connsiteY125" fmla="*/ 345726 h 1495138"/>
                    <a:gd name="connsiteX126" fmla="*/ 441831 w 1454291"/>
                    <a:gd name="connsiteY126" fmla="*/ 344118 h 1495138"/>
                    <a:gd name="connsiteX127" fmla="*/ 442633 w 1454291"/>
                    <a:gd name="connsiteY127" fmla="*/ 340902 h 1495138"/>
                    <a:gd name="connsiteX128" fmla="*/ 442633 w 1454291"/>
                    <a:gd name="connsiteY128" fmla="*/ 328440 h 1495138"/>
                    <a:gd name="connsiteX129" fmla="*/ 442633 w 1454291"/>
                    <a:gd name="connsiteY129" fmla="*/ 105728 h 1495138"/>
                    <a:gd name="connsiteX130" fmla="*/ 441831 w 1454291"/>
                    <a:gd name="connsiteY130" fmla="*/ 89648 h 1495138"/>
                    <a:gd name="connsiteX131" fmla="*/ 440228 w 1454291"/>
                    <a:gd name="connsiteY131" fmla="*/ 88040 h 1495138"/>
                    <a:gd name="connsiteX132" fmla="*/ 435418 w 1454291"/>
                    <a:gd name="connsiteY132" fmla="*/ 86834 h 1495138"/>
                    <a:gd name="connsiteX133" fmla="*/ 412973 w 1454291"/>
                    <a:gd name="connsiteY133" fmla="*/ 87236 h 1495138"/>
                    <a:gd name="connsiteX134" fmla="*/ 402552 w 1454291"/>
                    <a:gd name="connsiteY134" fmla="*/ 87236 h 1495138"/>
                    <a:gd name="connsiteX135" fmla="*/ 363272 w 1454291"/>
                    <a:gd name="connsiteY135" fmla="*/ 45427 h 1495138"/>
                    <a:gd name="connsiteX136" fmla="*/ 403754 w 1454291"/>
                    <a:gd name="connsiteY136" fmla="*/ 2010 h 1495138"/>
                    <a:gd name="connsiteX137" fmla="*/ 410167 w 1454291"/>
                    <a:gd name="connsiteY137" fmla="*/ 2010 h 1495138"/>
                    <a:gd name="connsiteX138" fmla="*/ 477504 w 1454291"/>
                    <a:gd name="connsiteY138" fmla="*/ 0 h 1495138"/>
                    <a:gd name="connsiteX139" fmla="*/ 123093 w 1454291"/>
                    <a:gd name="connsiteY139" fmla="*/ 0 h 1495138"/>
                    <a:gd name="connsiteX140" fmla="*/ 138324 w 1454291"/>
                    <a:gd name="connsiteY140" fmla="*/ 1206 h 1495138"/>
                    <a:gd name="connsiteX141" fmla="*/ 173997 w 1454291"/>
                    <a:gd name="connsiteY141" fmla="*/ 39397 h 1495138"/>
                    <a:gd name="connsiteX142" fmla="*/ 173997 w 1454291"/>
                    <a:gd name="connsiteY142" fmla="*/ 45427 h 1495138"/>
                    <a:gd name="connsiteX143" fmla="*/ 173997 w 1454291"/>
                    <a:gd name="connsiteY143" fmla="*/ 192159 h 1495138"/>
                    <a:gd name="connsiteX144" fmla="*/ 173596 w 1454291"/>
                    <a:gd name="connsiteY144" fmla="*/ 192159 h 1495138"/>
                    <a:gd name="connsiteX145" fmla="*/ 173596 w 1454291"/>
                    <a:gd name="connsiteY145" fmla="*/ 326832 h 1495138"/>
                    <a:gd name="connsiteX146" fmla="*/ 173997 w 1454291"/>
                    <a:gd name="connsiteY146" fmla="*/ 340902 h 1495138"/>
                    <a:gd name="connsiteX147" fmla="*/ 179608 w 1454291"/>
                    <a:gd name="connsiteY147" fmla="*/ 346932 h 1495138"/>
                    <a:gd name="connsiteX148" fmla="*/ 194839 w 1454291"/>
                    <a:gd name="connsiteY148" fmla="*/ 346932 h 1495138"/>
                    <a:gd name="connsiteX149" fmla="*/ 216884 w 1454291"/>
                    <a:gd name="connsiteY149" fmla="*/ 346932 h 1495138"/>
                    <a:gd name="connsiteX150" fmla="*/ 256164 w 1454291"/>
                    <a:gd name="connsiteY150" fmla="*/ 377887 h 1495138"/>
                    <a:gd name="connsiteX151" fmla="*/ 222094 w 1454291"/>
                    <a:gd name="connsiteY151" fmla="*/ 432560 h 1495138"/>
                    <a:gd name="connsiteX152" fmla="*/ 209268 w 1454291"/>
                    <a:gd name="connsiteY152" fmla="*/ 433364 h 1495138"/>
                    <a:gd name="connsiteX153" fmla="*/ 48141 w 1454291"/>
                    <a:gd name="connsiteY153" fmla="*/ 433364 h 1495138"/>
                    <a:gd name="connsiteX154" fmla="*/ 37319 w 1454291"/>
                    <a:gd name="connsiteY154" fmla="*/ 432560 h 1495138"/>
                    <a:gd name="connsiteX155" fmla="*/ 445 w 1454291"/>
                    <a:gd name="connsiteY155" fmla="*/ 396781 h 1495138"/>
                    <a:gd name="connsiteX156" fmla="*/ 24894 w 1454291"/>
                    <a:gd name="connsiteY156" fmla="*/ 350952 h 1495138"/>
                    <a:gd name="connsiteX157" fmla="*/ 43332 w 1454291"/>
                    <a:gd name="connsiteY157" fmla="*/ 346932 h 1495138"/>
                    <a:gd name="connsiteX158" fmla="*/ 77801 w 1454291"/>
                    <a:gd name="connsiteY158" fmla="*/ 346932 h 1495138"/>
                    <a:gd name="connsiteX159" fmla="*/ 85818 w 1454291"/>
                    <a:gd name="connsiteY159" fmla="*/ 345726 h 1495138"/>
                    <a:gd name="connsiteX160" fmla="*/ 87421 w 1454291"/>
                    <a:gd name="connsiteY160" fmla="*/ 344118 h 1495138"/>
                    <a:gd name="connsiteX161" fmla="*/ 88223 w 1454291"/>
                    <a:gd name="connsiteY161" fmla="*/ 340902 h 1495138"/>
                    <a:gd name="connsiteX162" fmla="*/ 88223 w 1454291"/>
                    <a:gd name="connsiteY162" fmla="*/ 328440 h 1495138"/>
                    <a:gd name="connsiteX163" fmla="*/ 88223 w 1454291"/>
                    <a:gd name="connsiteY163" fmla="*/ 105728 h 1495138"/>
                    <a:gd name="connsiteX164" fmla="*/ 87421 w 1454291"/>
                    <a:gd name="connsiteY164" fmla="*/ 89648 h 1495138"/>
                    <a:gd name="connsiteX165" fmla="*/ 85818 w 1454291"/>
                    <a:gd name="connsiteY165" fmla="*/ 88040 h 1495138"/>
                    <a:gd name="connsiteX166" fmla="*/ 81008 w 1454291"/>
                    <a:gd name="connsiteY166" fmla="*/ 86834 h 1495138"/>
                    <a:gd name="connsiteX167" fmla="*/ 58562 w 1454291"/>
                    <a:gd name="connsiteY167" fmla="*/ 87236 h 1495138"/>
                    <a:gd name="connsiteX168" fmla="*/ 48141 w 1454291"/>
                    <a:gd name="connsiteY168" fmla="*/ 87236 h 1495138"/>
                    <a:gd name="connsiteX169" fmla="*/ 8862 w 1454291"/>
                    <a:gd name="connsiteY169" fmla="*/ 45427 h 1495138"/>
                    <a:gd name="connsiteX170" fmla="*/ 49344 w 1454291"/>
                    <a:gd name="connsiteY170" fmla="*/ 2010 h 1495138"/>
                    <a:gd name="connsiteX171" fmla="*/ 55757 w 1454291"/>
                    <a:gd name="connsiteY171" fmla="*/ 2010 h 1495138"/>
                    <a:gd name="connsiteX172" fmla="*/ 123093 w 1454291"/>
                    <a:gd name="connsiteY17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578513 h 1495138"/>
                    <a:gd name="connsiteX37" fmla="*/ 1041072 w 1125258"/>
                    <a:gd name="connsiteY37" fmla="*/ 584543 h 1495138"/>
                    <a:gd name="connsiteX38" fmla="*/ 1041072 w 1125258"/>
                    <a:gd name="connsiteY38" fmla="*/ 731276 h 1495138"/>
                    <a:gd name="connsiteX39" fmla="*/ 1040671 w 1125258"/>
                    <a:gd name="connsiteY39" fmla="*/ 731276 h 1495138"/>
                    <a:gd name="connsiteX40" fmla="*/ 1040671 w 1125258"/>
                    <a:gd name="connsiteY40" fmla="*/ 865948 h 1495138"/>
                    <a:gd name="connsiteX41" fmla="*/ 1041072 w 1125258"/>
                    <a:gd name="connsiteY41" fmla="*/ 880018 h 1495138"/>
                    <a:gd name="connsiteX42" fmla="*/ 1046683 w 1125258"/>
                    <a:gd name="connsiteY42" fmla="*/ 886049 h 1495138"/>
                    <a:gd name="connsiteX43" fmla="*/ 1061914 w 1125258"/>
                    <a:gd name="connsiteY43" fmla="*/ 886049 h 1495138"/>
                    <a:gd name="connsiteX44" fmla="*/ 1083959 w 1125258"/>
                    <a:gd name="connsiteY44" fmla="*/ 886049 h 1495138"/>
                    <a:gd name="connsiteX45" fmla="*/ 1123238 w 1125258"/>
                    <a:gd name="connsiteY45" fmla="*/ 917003 h 1495138"/>
                    <a:gd name="connsiteX46" fmla="*/ 1089169 w 1125258"/>
                    <a:gd name="connsiteY46" fmla="*/ 971676 h 1495138"/>
                    <a:gd name="connsiteX47" fmla="*/ 1076343 w 1125258"/>
                    <a:gd name="connsiteY47" fmla="*/ 972480 h 1495138"/>
                    <a:gd name="connsiteX48" fmla="*/ 915217 w 1125258"/>
                    <a:gd name="connsiteY48" fmla="*/ 972480 h 1495138"/>
                    <a:gd name="connsiteX49" fmla="*/ 904395 w 1125258"/>
                    <a:gd name="connsiteY49" fmla="*/ 971676 h 1495138"/>
                    <a:gd name="connsiteX50" fmla="*/ 867520 w 1125258"/>
                    <a:gd name="connsiteY50" fmla="*/ 935897 h 1495138"/>
                    <a:gd name="connsiteX51" fmla="*/ 891970 w 1125258"/>
                    <a:gd name="connsiteY51" fmla="*/ 890069 h 1495138"/>
                    <a:gd name="connsiteX52" fmla="*/ 910407 w 1125258"/>
                    <a:gd name="connsiteY52" fmla="*/ 886049 h 1495138"/>
                    <a:gd name="connsiteX53" fmla="*/ 944877 w 1125258"/>
                    <a:gd name="connsiteY53" fmla="*/ 886049 h 1495138"/>
                    <a:gd name="connsiteX54" fmla="*/ 952893 w 1125258"/>
                    <a:gd name="connsiteY54" fmla="*/ 884843 h 1495138"/>
                    <a:gd name="connsiteX55" fmla="*/ 954496 w 1125258"/>
                    <a:gd name="connsiteY55" fmla="*/ 883234 h 1495138"/>
                    <a:gd name="connsiteX56" fmla="*/ 955298 w 1125258"/>
                    <a:gd name="connsiteY56" fmla="*/ 880018 h 1495138"/>
                    <a:gd name="connsiteX57" fmla="*/ 955298 w 1125258"/>
                    <a:gd name="connsiteY57" fmla="*/ 867556 h 1495138"/>
                    <a:gd name="connsiteX58" fmla="*/ 955298 w 1125258"/>
                    <a:gd name="connsiteY58" fmla="*/ 644844 h 1495138"/>
                    <a:gd name="connsiteX59" fmla="*/ 954496 w 1125258"/>
                    <a:gd name="connsiteY59" fmla="*/ 628764 h 1495138"/>
                    <a:gd name="connsiteX60" fmla="*/ 952893 w 1125258"/>
                    <a:gd name="connsiteY60" fmla="*/ 627156 h 1495138"/>
                    <a:gd name="connsiteX61" fmla="*/ 948083 w 1125258"/>
                    <a:gd name="connsiteY61" fmla="*/ 625950 h 1495138"/>
                    <a:gd name="connsiteX62" fmla="*/ 925638 w 1125258"/>
                    <a:gd name="connsiteY62" fmla="*/ 626352 h 1495138"/>
                    <a:gd name="connsiteX63" fmla="*/ 915217 w 1125258"/>
                    <a:gd name="connsiteY63" fmla="*/ 626352 h 1495138"/>
                    <a:gd name="connsiteX64" fmla="*/ 875937 w 1125258"/>
                    <a:gd name="connsiteY64" fmla="*/ 584543 h 1495138"/>
                    <a:gd name="connsiteX65" fmla="*/ 916419 w 1125258"/>
                    <a:gd name="connsiteY65" fmla="*/ 541126 h 1495138"/>
                    <a:gd name="connsiteX66" fmla="*/ 922832 w 1125258"/>
                    <a:gd name="connsiteY66" fmla="*/ 541126 h 1495138"/>
                    <a:gd name="connsiteX67" fmla="*/ 990169 w 1125258"/>
                    <a:gd name="connsiteY67" fmla="*/ 539116 h 1495138"/>
                    <a:gd name="connsiteX68" fmla="*/ 272255 w 1125258"/>
                    <a:gd name="connsiteY68" fmla="*/ 539116 h 1495138"/>
                    <a:gd name="connsiteX69" fmla="*/ 287486 w 1125258"/>
                    <a:gd name="connsiteY69" fmla="*/ 540322 h 1495138"/>
                    <a:gd name="connsiteX70" fmla="*/ 323158 w 1125258"/>
                    <a:gd name="connsiteY70" fmla="*/ 578513 h 1495138"/>
                    <a:gd name="connsiteX71" fmla="*/ 323158 w 1125258"/>
                    <a:gd name="connsiteY71" fmla="*/ 584543 h 1495138"/>
                    <a:gd name="connsiteX72" fmla="*/ 323158 w 1125258"/>
                    <a:gd name="connsiteY72" fmla="*/ 731276 h 1495138"/>
                    <a:gd name="connsiteX73" fmla="*/ 322757 w 1125258"/>
                    <a:gd name="connsiteY73" fmla="*/ 731276 h 1495138"/>
                    <a:gd name="connsiteX74" fmla="*/ 322757 w 1125258"/>
                    <a:gd name="connsiteY74" fmla="*/ 865948 h 1495138"/>
                    <a:gd name="connsiteX75" fmla="*/ 323158 w 1125258"/>
                    <a:gd name="connsiteY75" fmla="*/ 880018 h 1495138"/>
                    <a:gd name="connsiteX76" fmla="*/ 328769 w 1125258"/>
                    <a:gd name="connsiteY76" fmla="*/ 886049 h 1495138"/>
                    <a:gd name="connsiteX77" fmla="*/ 344000 w 1125258"/>
                    <a:gd name="connsiteY77" fmla="*/ 886049 h 1495138"/>
                    <a:gd name="connsiteX78" fmla="*/ 366045 w 1125258"/>
                    <a:gd name="connsiteY78" fmla="*/ 886049 h 1495138"/>
                    <a:gd name="connsiteX79" fmla="*/ 405325 w 1125258"/>
                    <a:gd name="connsiteY79" fmla="*/ 917003 h 1495138"/>
                    <a:gd name="connsiteX80" fmla="*/ 371255 w 1125258"/>
                    <a:gd name="connsiteY80" fmla="*/ 971676 h 1495138"/>
                    <a:gd name="connsiteX81" fmla="*/ 358429 w 1125258"/>
                    <a:gd name="connsiteY81" fmla="*/ 972480 h 1495138"/>
                    <a:gd name="connsiteX82" fmla="*/ 197303 w 1125258"/>
                    <a:gd name="connsiteY82" fmla="*/ 972480 h 1495138"/>
                    <a:gd name="connsiteX83" fmla="*/ 186481 w 1125258"/>
                    <a:gd name="connsiteY83" fmla="*/ 971676 h 1495138"/>
                    <a:gd name="connsiteX84" fmla="*/ 149606 w 1125258"/>
                    <a:gd name="connsiteY84" fmla="*/ 935897 h 1495138"/>
                    <a:gd name="connsiteX85" fmla="*/ 174056 w 1125258"/>
                    <a:gd name="connsiteY85" fmla="*/ 890069 h 1495138"/>
                    <a:gd name="connsiteX86" fmla="*/ 192493 w 1125258"/>
                    <a:gd name="connsiteY86" fmla="*/ 886049 h 1495138"/>
                    <a:gd name="connsiteX87" fmla="*/ 226963 w 1125258"/>
                    <a:gd name="connsiteY87" fmla="*/ 886049 h 1495138"/>
                    <a:gd name="connsiteX88" fmla="*/ 234979 w 1125258"/>
                    <a:gd name="connsiteY88" fmla="*/ 884843 h 1495138"/>
                    <a:gd name="connsiteX89" fmla="*/ 236582 w 1125258"/>
                    <a:gd name="connsiteY89" fmla="*/ 883234 h 1495138"/>
                    <a:gd name="connsiteX90" fmla="*/ 237384 w 1125258"/>
                    <a:gd name="connsiteY90" fmla="*/ 880018 h 1495138"/>
                    <a:gd name="connsiteX91" fmla="*/ 237384 w 1125258"/>
                    <a:gd name="connsiteY91" fmla="*/ 867556 h 1495138"/>
                    <a:gd name="connsiteX92" fmla="*/ 237384 w 1125258"/>
                    <a:gd name="connsiteY92" fmla="*/ 644844 h 1495138"/>
                    <a:gd name="connsiteX93" fmla="*/ 236582 w 1125258"/>
                    <a:gd name="connsiteY93" fmla="*/ 628764 h 1495138"/>
                    <a:gd name="connsiteX94" fmla="*/ 234979 w 1125258"/>
                    <a:gd name="connsiteY94" fmla="*/ 627156 h 1495138"/>
                    <a:gd name="connsiteX95" fmla="*/ 230169 w 1125258"/>
                    <a:gd name="connsiteY95" fmla="*/ 625950 h 1495138"/>
                    <a:gd name="connsiteX96" fmla="*/ 207724 w 1125258"/>
                    <a:gd name="connsiteY96" fmla="*/ 626352 h 1495138"/>
                    <a:gd name="connsiteX97" fmla="*/ 197303 w 1125258"/>
                    <a:gd name="connsiteY97" fmla="*/ 626352 h 1495138"/>
                    <a:gd name="connsiteX98" fmla="*/ 158023 w 1125258"/>
                    <a:gd name="connsiteY98" fmla="*/ 584543 h 1495138"/>
                    <a:gd name="connsiteX99" fmla="*/ 198505 w 1125258"/>
                    <a:gd name="connsiteY99" fmla="*/ 541126 h 1495138"/>
                    <a:gd name="connsiteX100" fmla="*/ 204918 w 1125258"/>
                    <a:gd name="connsiteY100" fmla="*/ 541126 h 1495138"/>
                    <a:gd name="connsiteX101" fmla="*/ 272255 w 1125258"/>
                    <a:gd name="connsiteY101" fmla="*/ 539116 h 1495138"/>
                    <a:gd name="connsiteX102" fmla="*/ 477504 w 1125258"/>
                    <a:gd name="connsiteY102" fmla="*/ 0 h 1495138"/>
                    <a:gd name="connsiteX103" fmla="*/ 492735 w 1125258"/>
                    <a:gd name="connsiteY103" fmla="*/ 1206 h 1495138"/>
                    <a:gd name="connsiteX104" fmla="*/ 528407 w 1125258"/>
                    <a:gd name="connsiteY104" fmla="*/ 39397 h 1495138"/>
                    <a:gd name="connsiteX105" fmla="*/ 528407 w 1125258"/>
                    <a:gd name="connsiteY105" fmla="*/ 45427 h 1495138"/>
                    <a:gd name="connsiteX106" fmla="*/ 528407 w 1125258"/>
                    <a:gd name="connsiteY106" fmla="*/ 192159 h 1495138"/>
                    <a:gd name="connsiteX107" fmla="*/ 528006 w 1125258"/>
                    <a:gd name="connsiteY107" fmla="*/ 192159 h 1495138"/>
                    <a:gd name="connsiteX108" fmla="*/ 528006 w 1125258"/>
                    <a:gd name="connsiteY108" fmla="*/ 326832 h 1495138"/>
                    <a:gd name="connsiteX109" fmla="*/ 528407 w 1125258"/>
                    <a:gd name="connsiteY109" fmla="*/ 340902 h 1495138"/>
                    <a:gd name="connsiteX110" fmla="*/ 534018 w 1125258"/>
                    <a:gd name="connsiteY110" fmla="*/ 346932 h 1495138"/>
                    <a:gd name="connsiteX111" fmla="*/ 549249 w 1125258"/>
                    <a:gd name="connsiteY111" fmla="*/ 346932 h 1495138"/>
                    <a:gd name="connsiteX112" fmla="*/ 571294 w 1125258"/>
                    <a:gd name="connsiteY112" fmla="*/ 346932 h 1495138"/>
                    <a:gd name="connsiteX113" fmla="*/ 610574 w 1125258"/>
                    <a:gd name="connsiteY113" fmla="*/ 377887 h 1495138"/>
                    <a:gd name="connsiteX114" fmla="*/ 576504 w 1125258"/>
                    <a:gd name="connsiteY114" fmla="*/ 432560 h 1495138"/>
                    <a:gd name="connsiteX115" fmla="*/ 563678 w 1125258"/>
                    <a:gd name="connsiteY115" fmla="*/ 433364 h 1495138"/>
                    <a:gd name="connsiteX116" fmla="*/ 402552 w 1125258"/>
                    <a:gd name="connsiteY116" fmla="*/ 433364 h 1495138"/>
                    <a:gd name="connsiteX117" fmla="*/ 391730 w 1125258"/>
                    <a:gd name="connsiteY117" fmla="*/ 432560 h 1495138"/>
                    <a:gd name="connsiteX118" fmla="*/ 354855 w 1125258"/>
                    <a:gd name="connsiteY118" fmla="*/ 396781 h 1495138"/>
                    <a:gd name="connsiteX119" fmla="*/ 379305 w 1125258"/>
                    <a:gd name="connsiteY119" fmla="*/ 350952 h 1495138"/>
                    <a:gd name="connsiteX120" fmla="*/ 397742 w 1125258"/>
                    <a:gd name="connsiteY120" fmla="*/ 346932 h 1495138"/>
                    <a:gd name="connsiteX121" fmla="*/ 432212 w 1125258"/>
                    <a:gd name="connsiteY121" fmla="*/ 346932 h 1495138"/>
                    <a:gd name="connsiteX122" fmla="*/ 440228 w 1125258"/>
                    <a:gd name="connsiteY122" fmla="*/ 345726 h 1495138"/>
                    <a:gd name="connsiteX123" fmla="*/ 441831 w 1125258"/>
                    <a:gd name="connsiteY123" fmla="*/ 344118 h 1495138"/>
                    <a:gd name="connsiteX124" fmla="*/ 442633 w 1125258"/>
                    <a:gd name="connsiteY124" fmla="*/ 340902 h 1495138"/>
                    <a:gd name="connsiteX125" fmla="*/ 442633 w 1125258"/>
                    <a:gd name="connsiteY125" fmla="*/ 328440 h 1495138"/>
                    <a:gd name="connsiteX126" fmla="*/ 442633 w 1125258"/>
                    <a:gd name="connsiteY126" fmla="*/ 105728 h 1495138"/>
                    <a:gd name="connsiteX127" fmla="*/ 441831 w 1125258"/>
                    <a:gd name="connsiteY127" fmla="*/ 89648 h 1495138"/>
                    <a:gd name="connsiteX128" fmla="*/ 440228 w 1125258"/>
                    <a:gd name="connsiteY128" fmla="*/ 88040 h 1495138"/>
                    <a:gd name="connsiteX129" fmla="*/ 435418 w 1125258"/>
                    <a:gd name="connsiteY129" fmla="*/ 86834 h 1495138"/>
                    <a:gd name="connsiteX130" fmla="*/ 412973 w 1125258"/>
                    <a:gd name="connsiteY130" fmla="*/ 87236 h 1495138"/>
                    <a:gd name="connsiteX131" fmla="*/ 402552 w 1125258"/>
                    <a:gd name="connsiteY131" fmla="*/ 87236 h 1495138"/>
                    <a:gd name="connsiteX132" fmla="*/ 363272 w 1125258"/>
                    <a:gd name="connsiteY132" fmla="*/ 45427 h 1495138"/>
                    <a:gd name="connsiteX133" fmla="*/ 403754 w 1125258"/>
                    <a:gd name="connsiteY133" fmla="*/ 2010 h 1495138"/>
                    <a:gd name="connsiteX134" fmla="*/ 410167 w 1125258"/>
                    <a:gd name="connsiteY134" fmla="*/ 2010 h 1495138"/>
                    <a:gd name="connsiteX135" fmla="*/ 477504 w 1125258"/>
                    <a:gd name="connsiteY135" fmla="*/ 0 h 1495138"/>
                    <a:gd name="connsiteX136" fmla="*/ 123093 w 1125258"/>
                    <a:gd name="connsiteY136" fmla="*/ 0 h 1495138"/>
                    <a:gd name="connsiteX137" fmla="*/ 138324 w 1125258"/>
                    <a:gd name="connsiteY137" fmla="*/ 1206 h 1495138"/>
                    <a:gd name="connsiteX138" fmla="*/ 173997 w 1125258"/>
                    <a:gd name="connsiteY138" fmla="*/ 39397 h 1495138"/>
                    <a:gd name="connsiteX139" fmla="*/ 173997 w 1125258"/>
                    <a:gd name="connsiteY139" fmla="*/ 45427 h 1495138"/>
                    <a:gd name="connsiteX140" fmla="*/ 173997 w 1125258"/>
                    <a:gd name="connsiteY140" fmla="*/ 192159 h 1495138"/>
                    <a:gd name="connsiteX141" fmla="*/ 173596 w 1125258"/>
                    <a:gd name="connsiteY141" fmla="*/ 192159 h 1495138"/>
                    <a:gd name="connsiteX142" fmla="*/ 173596 w 1125258"/>
                    <a:gd name="connsiteY142" fmla="*/ 326832 h 1495138"/>
                    <a:gd name="connsiteX143" fmla="*/ 173997 w 1125258"/>
                    <a:gd name="connsiteY143" fmla="*/ 340902 h 1495138"/>
                    <a:gd name="connsiteX144" fmla="*/ 179608 w 1125258"/>
                    <a:gd name="connsiteY144" fmla="*/ 346932 h 1495138"/>
                    <a:gd name="connsiteX145" fmla="*/ 194839 w 1125258"/>
                    <a:gd name="connsiteY145" fmla="*/ 346932 h 1495138"/>
                    <a:gd name="connsiteX146" fmla="*/ 216884 w 1125258"/>
                    <a:gd name="connsiteY146" fmla="*/ 346932 h 1495138"/>
                    <a:gd name="connsiteX147" fmla="*/ 256164 w 1125258"/>
                    <a:gd name="connsiteY147" fmla="*/ 377887 h 1495138"/>
                    <a:gd name="connsiteX148" fmla="*/ 222094 w 1125258"/>
                    <a:gd name="connsiteY148" fmla="*/ 432560 h 1495138"/>
                    <a:gd name="connsiteX149" fmla="*/ 209268 w 1125258"/>
                    <a:gd name="connsiteY149" fmla="*/ 433364 h 1495138"/>
                    <a:gd name="connsiteX150" fmla="*/ 48141 w 1125258"/>
                    <a:gd name="connsiteY150" fmla="*/ 433364 h 1495138"/>
                    <a:gd name="connsiteX151" fmla="*/ 37319 w 1125258"/>
                    <a:gd name="connsiteY151" fmla="*/ 432560 h 1495138"/>
                    <a:gd name="connsiteX152" fmla="*/ 445 w 1125258"/>
                    <a:gd name="connsiteY152" fmla="*/ 396781 h 1495138"/>
                    <a:gd name="connsiteX153" fmla="*/ 24894 w 1125258"/>
                    <a:gd name="connsiteY153" fmla="*/ 350952 h 1495138"/>
                    <a:gd name="connsiteX154" fmla="*/ 43332 w 1125258"/>
                    <a:gd name="connsiteY154" fmla="*/ 346932 h 1495138"/>
                    <a:gd name="connsiteX155" fmla="*/ 77801 w 1125258"/>
                    <a:gd name="connsiteY155" fmla="*/ 346932 h 1495138"/>
                    <a:gd name="connsiteX156" fmla="*/ 85818 w 1125258"/>
                    <a:gd name="connsiteY156" fmla="*/ 345726 h 1495138"/>
                    <a:gd name="connsiteX157" fmla="*/ 87421 w 1125258"/>
                    <a:gd name="connsiteY157" fmla="*/ 344118 h 1495138"/>
                    <a:gd name="connsiteX158" fmla="*/ 88223 w 1125258"/>
                    <a:gd name="connsiteY158" fmla="*/ 340902 h 1495138"/>
                    <a:gd name="connsiteX159" fmla="*/ 88223 w 1125258"/>
                    <a:gd name="connsiteY159" fmla="*/ 328440 h 1495138"/>
                    <a:gd name="connsiteX160" fmla="*/ 88223 w 1125258"/>
                    <a:gd name="connsiteY160" fmla="*/ 105728 h 1495138"/>
                    <a:gd name="connsiteX161" fmla="*/ 87421 w 1125258"/>
                    <a:gd name="connsiteY161" fmla="*/ 89648 h 1495138"/>
                    <a:gd name="connsiteX162" fmla="*/ 85818 w 1125258"/>
                    <a:gd name="connsiteY162" fmla="*/ 88040 h 1495138"/>
                    <a:gd name="connsiteX163" fmla="*/ 81008 w 1125258"/>
                    <a:gd name="connsiteY163" fmla="*/ 86834 h 1495138"/>
                    <a:gd name="connsiteX164" fmla="*/ 58562 w 1125258"/>
                    <a:gd name="connsiteY164" fmla="*/ 87236 h 1495138"/>
                    <a:gd name="connsiteX165" fmla="*/ 48141 w 1125258"/>
                    <a:gd name="connsiteY165" fmla="*/ 87236 h 1495138"/>
                    <a:gd name="connsiteX166" fmla="*/ 8862 w 1125258"/>
                    <a:gd name="connsiteY166" fmla="*/ 45427 h 1495138"/>
                    <a:gd name="connsiteX167" fmla="*/ 49344 w 1125258"/>
                    <a:gd name="connsiteY167" fmla="*/ 2010 h 1495138"/>
                    <a:gd name="connsiteX168" fmla="*/ 55757 w 1125258"/>
                    <a:gd name="connsiteY168" fmla="*/ 2010 h 1495138"/>
                    <a:gd name="connsiteX169" fmla="*/ 123093 w 1125258"/>
                    <a:gd name="connsiteY169"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578513 h 1495138"/>
                    <a:gd name="connsiteX37" fmla="*/ 1041072 w 1125258"/>
                    <a:gd name="connsiteY37" fmla="*/ 731276 h 1495138"/>
                    <a:gd name="connsiteX38" fmla="*/ 1040671 w 1125258"/>
                    <a:gd name="connsiteY38" fmla="*/ 731276 h 1495138"/>
                    <a:gd name="connsiteX39" fmla="*/ 1040671 w 1125258"/>
                    <a:gd name="connsiteY39" fmla="*/ 865948 h 1495138"/>
                    <a:gd name="connsiteX40" fmla="*/ 1041072 w 1125258"/>
                    <a:gd name="connsiteY40" fmla="*/ 880018 h 1495138"/>
                    <a:gd name="connsiteX41" fmla="*/ 1046683 w 1125258"/>
                    <a:gd name="connsiteY41" fmla="*/ 886049 h 1495138"/>
                    <a:gd name="connsiteX42" fmla="*/ 1061914 w 1125258"/>
                    <a:gd name="connsiteY42" fmla="*/ 886049 h 1495138"/>
                    <a:gd name="connsiteX43" fmla="*/ 1083959 w 1125258"/>
                    <a:gd name="connsiteY43" fmla="*/ 886049 h 1495138"/>
                    <a:gd name="connsiteX44" fmla="*/ 1123238 w 1125258"/>
                    <a:gd name="connsiteY44" fmla="*/ 917003 h 1495138"/>
                    <a:gd name="connsiteX45" fmla="*/ 1089169 w 1125258"/>
                    <a:gd name="connsiteY45" fmla="*/ 971676 h 1495138"/>
                    <a:gd name="connsiteX46" fmla="*/ 1076343 w 1125258"/>
                    <a:gd name="connsiteY46" fmla="*/ 972480 h 1495138"/>
                    <a:gd name="connsiteX47" fmla="*/ 915217 w 1125258"/>
                    <a:gd name="connsiteY47" fmla="*/ 972480 h 1495138"/>
                    <a:gd name="connsiteX48" fmla="*/ 904395 w 1125258"/>
                    <a:gd name="connsiteY48" fmla="*/ 971676 h 1495138"/>
                    <a:gd name="connsiteX49" fmla="*/ 867520 w 1125258"/>
                    <a:gd name="connsiteY49" fmla="*/ 935897 h 1495138"/>
                    <a:gd name="connsiteX50" fmla="*/ 891970 w 1125258"/>
                    <a:gd name="connsiteY50" fmla="*/ 890069 h 1495138"/>
                    <a:gd name="connsiteX51" fmla="*/ 910407 w 1125258"/>
                    <a:gd name="connsiteY51" fmla="*/ 886049 h 1495138"/>
                    <a:gd name="connsiteX52" fmla="*/ 944877 w 1125258"/>
                    <a:gd name="connsiteY52" fmla="*/ 886049 h 1495138"/>
                    <a:gd name="connsiteX53" fmla="*/ 952893 w 1125258"/>
                    <a:gd name="connsiteY53" fmla="*/ 884843 h 1495138"/>
                    <a:gd name="connsiteX54" fmla="*/ 954496 w 1125258"/>
                    <a:gd name="connsiteY54" fmla="*/ 883234 h 1495138"/>
                    <a:gd name="connsiteX55" fmla="*/ 955298 w 1125258"/>
                    <a:gd name="connsiteY55" fmla="*/ 880018 h 1495138"/>
                    <a:gd name="connsiteX56" fmla="*/ 955298 w 1125258"/>
                    <a:gd name="connsiteY56" fmla="*/ 867556 h 1495138"/>
                    <a:gd name="connsiteX57" fmla="*/ 955298 w 1125258"/>
                    <a:gd name="connsiteY57" fmla="*/ 644844 h 1495138"/>
                    <a:gd name="connsiteX58" fmla="*/ 954496 w 1125258"/>
                    <a:gd name="connsiteY58" fmla="*/ 628764 h 1495138"/>
                    <a:gd name="connsiteX59" fmla="*/ 952893 w 1125258"/>
                    <a:gd name="connsiteY59" fmla="*/ 627156 h 1495138"/>
                    <a:gd name="connsiteX60" fmla="*/ 948083 w 1125258"/>
                    <a:gd name="connsiteY60" fmla="*/ 625950 h 1495138"/>
                    <a:gd name="connsiteX61" fmla="*/ 925638 w 1125258"/>
                    <a:gd name="connsiteY61" fmla="*/ 626352 h 1495138"/>
                    <a:gd name="connsiteX62" fmla="*/ 915217 w 1125258"/>
                    <a:gd name="connsiteY62" fmla="*/ 626352 h 1495138"/>
                    <a:gd name="connsiteX63" fmla="*/ 875937 w 1125258"/>
                    <a:gd name="connsiteY63" fmla="*/ 584543 h 1495138"/>
                    <a:gd name="connsiteX64" fmla="*/ 916419 w 1125258"/>
                    <a:gd name="connsiteY64" fmla="*/ 541126 h 1495138"/>
                    <a:gd name="connsiteX65" fmla="*/ 922832 w 1125258"/>
                    <a:gd name="connsiteY65" fmla="*/ 541126 h 1495138"/>
                    <a:gd name="connsiteX66" fmla="*/ 990169 w 1125258"/>
                    <a:gd name="connsiteY66" fmla="*/ 539116 h 1495138"/>
                    <a:gd name="connsiteX67" fmla="*/ 272255 w 1125258"/>
                    <a:gd name="connsiteY67" fmla="*/ 539116 h 1495138"/>
                    <a:gd name="connsiteX68" fmla="*/ 287486 w 1125258"/>
                    <a:gd name="connsiteY68" fmla="*/ 540322 h 1495138"/>
                    <a:gd name="connsiteX69" fmla="*/ 323158 w 1125258"/>
                    <a:gd name="connsiteY69" fmla="*/ 578513 h 1495138"/>
                    <a:gd name="connsiteX70" fmla="*/ 323158 w 1125258"/>
                    <a:gd name="connsiteY70" fmla="*/ 584543 h 1495138"/>
                    <a:gd name="connsiteX71" fmla="*/ 323158 w 1125258"/>
                    <a:gd name="connsiteY71" fmla="*/ 731276 h 1495138"/>
                    <a:gd name="connsiteX72" fmla="*/ 322757 w 1125258"/>
                    <a:gd name="connsiteY72" fmla="*/ 731276 h 1495138"/>
                    <a:gd name="connsiteX73" fmla="*/ 322757 w 1125258"/>
                    <a:gd name="connsiteY73" fmla="*/ 865948 h 1495138"/>
                    <a:gd name="connsiteX74" fmla="*/ 323158 w 1125258"/>
                    <a:gd name="connsiteY74" fmla="*/ 880018 h 1495138"/>
                    <a:gd name="connsiteX75" fmla="*/ 328769 w 1125258"/>
                    <a:gd name="connsiteY75" fmla="*/ 886049 h 1495138"/>
                    <a:gd name="connsiteX76" fmla="*/ 344000 w 1125258"/>
                    <a:gd name="connsiteY76" fmla="*/ 886049 h 1495138"/>
                    <a:gd name="connsiteX77" fmla="*/ 366045 w 1125258"/>
                    <a:gd name="connsiteY77" fmla="*/ 886049 h 1495138"/>
                    <a:gd name="connsiteX78" fmla="*/ 405325 w 1125258"/>
                    <a:gd name="connsiteY78" fmla="*/ 917003 h 1495138"/>
                    <a:gd name="connsiteX79" fmla="*/ 371255 w 1125258"/>
                    <a:gd name="connsiteY79" fmla="*/ 971676 h 1495138"/>
                    <a:gd name="connsiteX80" fmla="*/ 358429 w 1125258"/>
                    <a:gd name="connsiteY80" fmla="*/ 972480 h 1495138"/>
                    <a:gd name="connsiteX81" fmla="*/ 197303 w 1125258"/>
                    <a:gd name="connsiteY81" fmla="*/ 972480 h 1495138"/>
                    <a:gd name="connsiteX82" fmla="*/ 186481 w 1125258"/>
                    <a:gd name="connsiteY82" fmla="*/ 971676 h 1495138"/>
                    <a:gd name="connsiteX83" fmla="*/ 149606 w 1125258"/>
                    <a:gd name="connsiteY83" fmla="*/ 935897 h 1495138"/>
                    <a:gd name="connsiteX84" fmla="*/ 174056 w 1125258"/>
                    <a:gd name="connsiteY84" fmla="*/ 890069 h 1495138"/>
                    <a:gd name="connsiteX85" fmla="*/ 192493 w 1125258"/>
                    <a:gd name="connsiteY85" fmla="*/ 886049 h 1495138"/>
                    <a:gd name="connsiteX86" fmla="*/ 226963 w 1125258"/>
                    <a:gd name="connsiteY86" fmla="*/ 886049 h 1495138"/>
                    <a:gd name="connsiteX87" fmla="*/ 234979 w 1125258"/>
                    <a:gd name="connsiteY87" fmla="*/ 884843 h 1495138"/>
                    <a:gd name="connsiteX88" fmla="*/ 236582 w 1125258"/>
                    <a:gd name="connsiteY88" fmla="*/ 883234 h 1495138"/>
                    <a:gd name="connsiteX89" fmla="*/ 237384 w 1125258"/>
                    <a:gd name="connsiteY89" fmla="*/ 880018 h 1495138"/>
                    <a:gd name="connsiteX90" fmla="*/ 237384 w 1125258"/>
                    <a:gd name="connsiteY90" fmla="*/ 867556 h 1495138"/>
                    <a:gd name="connsiteX91" fmla="*/ 237384 w 1125258"/>
                    <a:gd name="connsiteY91" fmla="*/ 644844 h 1495138"/>
                    <a:gd name="connsiteX92" fmla="*/ 236582 w 1125258"/>
                    <a:gd name="connsiteY92" fmla="*/ 628764 h 1495138"/>
                    <a:gd name="connsiteX93" fmla="*/ 234979 w 1125258"/>
                    <a:gd name="connsiteY93" fmla="*/ 627156 h 1495138"/>
                    <a:gd name="connsiteX94" fmla="*/ 230169 w 1125258"/>
                    <a:gd name="connsiteY94" fmla="*/ 625950 h 1495138"/>
                    <a:gd name="connsiteX95" fmla="*/ 207724 w 1125258"/>
                    <a:gd name="connsiteY95" fmla="*/ 626352 h 1495138"/>
                    <a:gd name="connsiteX96" fmla="*/ 197303 w 1125258"/>
                    <a:gd name="connsiteY96" fmla="*/ 626352 h 1495138"/>
                    <a:gd name="connsiteX97" fmla="*/ 158023 w 1125258"/>
                    <a:gd name="connsiteY97" fmla="*/ 584543 h 1495138"/>
                    <a:gd name="connsiteX98" fmla="*/ 198505 w 1125258"/>
                    <a:gd name="connsiteY98" fmla="*/ 541126 h 1495138"/>
                    <a:gd name="connsiteX99" fmla="*/ 204918 w 1125258"/>
                    <a:gd name="connsiteY99" fmla="*/ 541126 h 1495138"/>
                    <a:gd name="connsiteX100" fmla="*/ 272255 w 1125258"/>
                    <a:gd name="connsiteY100" fmla="*/ 539116 h 1495138"/>
                    <a:gd name="connsiteX101" fmla="*/ 477504 w 1125258"/>
                    <a:gd name="connsiteY101" fmla="*/ 0 h 1495138"/>
                    <a:gd name="connsiteX102" fmla="*/ 492735 w 1125258"/>
                    <a:gd name="connsiteY102" fmla="*/ 1206 h 1495138"/>
                    <a:gd name="connsiteX103" fmla="*/ 528407 w 1125258"/>
                    <a:gd name="connsiteY103" fmla="*/ 39397 h 1495138"/>
                    <a:gd name="connsiteX104" fmla="*/ 528407 w 1125258"/>
                    <a:gd name="connsiteY104" fmla="*/ 45427 h 1495138"/>
                    <a:gd name="connsiteX105" fmla="*/ 528407 w 1125258"/>
                    <a:gd name="connsiteY105" fmla="*/ 192159 h 1495138"/>
                    <a:gd name="connsiteX106" fmla="*/ 528006 w 1125258"/>
                    <a:gd name="connsiteY106" fmla="*/ 192159 h 1495138"/>
                    <a:gd name="connsiteX107" fmla="*/ 528006 w 1125258"/>
                    <a:gd name="connsiteY107" fmla="*/ 326832 h 1495138"/>
                    <a:gd name="connsiteX108" fmla="*/ 528407 w 1125258"/>
                    <a:gd name="connsiteY108" fmla="*/ 340902 h 1495138"/>
                    <a:gd name="connsiteX109" fmla="*/ 534018 w 1125258"/>
                    <a:gd name="connsiteY109" fmla="*/ 346932 h 1495138"/>
                    <a:gd name="connsiteX110" fmla="*/ 549249 w 1125258"/>
                    <a:gd name="connsiteY110" fmla="*/ 346932 h 1495138"/>
                    <a:gd name="connsiteX111" fmla="*/ 571294 w 1125258"/>
                    <a:gd name="connsiteY111" fmla="*/ 346932 h 1495138"/>
                    <a:gd name="connsiteX112" fmla="*/ 610574 w 1125258"/>
                    <a:gd name="connsiteY112" fmla="*/ 377887 h 1495138"/>
                    <a:gd name="connsiteX113" fmla="*/ 576504 w 1125258"/>
                    <a:gd name="connsiteY113" fmla="*/ 432560 h 1495138"/>
                    <a:gd name="connsiteX114" fmla="*/ 563678 w 1125258"/>
                    <a:gd name="connsiteY114" fmla="*/ 433364 h 1495138"/>
                    <a:gd name="connsiteX115" fmla="*/ 402552 w 1125258"/>
                    <a:gd name="connsiteY115" fmla="*/ 433364 h 1495138"/>
                    <a:gd name="connsiteX116" fmla="*/ 391730 w 1125258"/>
                    <a:gd name="connsiteY116" fmla="*/ 432560 h 1495138"/>
                    <a:gd name="connsiteX117" fmla="*/ 354855 w 1125258"/>
                    <a:gd name="connsiteY117" fmla="*/ 396781 h 1495138"/>
                    <a:gd name="connsiteX118" fmla="*/ 379305 w 1125258"/>
                    <a:gd name="connsiteY118" fmla="*/ 350952 h 1495138"/>
                    <a:gd name="connsiteX119" fmla="*/ 397742 w 1125258"/>
                    <a:gd name="connsiteY119" fmla="*/ 346932 h 1495138"/>
                    <a:gd name="connsiteX120" fmla="*/ 432212 w 1125258"/>
                    <a:gd name="connsiteY120" fmla="*/ 346932 h 1495138"/>
                    <a:gd name="connsiteX121" fmla="*/ 440228 w 1125258"/>
                    <a:gd name="connsiteY121" fmla="*/ 345726 h 1495138"/>
                    <a:gd name="connsiteX122" fmla="*/ 441831 w 1125258"/>
                    <a:gd name="connsiteY122" fmla="*/ 344118 h 1495138"/>
                    <a:gd name="connsiteX123" fmla="*/ 442633 w 1125258"/>
                    <a:gd name="connsiteY123" fmla="*/ 340902 h 1495138"/>
                    <a:gd name="connsiteX124" fmla="*/ 442633 w 1125258"/>
                    <a:gd name="connsiteY124" fmla="*/ 328440 h 1495138"/>
                    <a:gd name="connsiteX125" fmla="*/ 442633 w 1125258"/>
                    <a:gd name="connsiteY125" fmla="*/ 105728 h 1495138"/>
                    <a:gd name="connsiteX126" fmla="*/ 441831 w 1125258"/>
                    <a:gd name="connsiteY126" fmla="*/ 89648 h 1495138"/>
                    <a:gd name="connsiteX127" fmla="*/ 440228 w 1125258"/>
                    <a:gd name="connsiteY127" fmla="*/ 88040 h 1495138"/>
                    <a:gd name="connsiteX128" fmla="*/ 435418 w 1125258"/>
                    <a:gd name="connsiteY128" fmla="*/ 86834 h 1495138"/>
                    <a:gd name="connsiteX129" fmla="*/ 412973 w 1125258"/>
                    <a:gd name="connsiteY129" fmla="*/ 87236 h 1495138"/>
                    <a:gd name="connsiteX130" fmla="*/ 402552 w 1125258"/>
                    <a:gd name="connsiteY130" fmla="*/ 87236 h 1495138"/>
                    <a:gd name="connsiteX131" fmla="*/ 363272 w 1125258"/>
                    <a:gd name="connsiteY131" fmla="*/ 45427 h 1495138"/>
                    <a:gd name="connsiteX132" fmla="*/ 403754 w 1125258"/>
                    <a:gd name="connsiteY132" fmla="*/ 2010 h 1495138"/>
                    <a:gd name="connsiteX133" fmla="*/ 410167 w 1125258"/>
                    <a:gd name="connsiteY133" fmla="*/ 2010 h 1495138"/>
                    <a:gd name="connsiteX134" fmla="*/ 477504 w 1125258"/>
                    <a:gd name="connsiteY134" fmla="*/ 0 h 1495138"/>
                    <a:gd name="connsiteX135" fmla="*/ 123093 w 1125258"/>
                    <a:gd name="connsiteY135" fmla="*/ 0 h 1495138"/>
                    <a:gd name="connsiteX136" fmla="*/ 138324 w 1125258"/>
                    <a:gd name="connsiteY136" fmla="*/ 1206 h 1495138"/>
                    <a:gd name="connsiteX137" fmla="*/ 173997 w 1125258"/>
                    <a:gd name="connsiteY137" fmla="*/ 39397 h 1495138"/>
                    <a:gd name="connsiteX138" fmla="*/ 173997 w 1125258"/>
                    <a:gd name="connsiteY138" fmla="*/ 45427 h 1495138"/>
                    <a:gd name="connsiteX139" fmla="*/ 173997 w 1125258"/>
                    <a:gd name="connsiteY139" fmla="*/ 192159 h 1495138"/>
                    <a:gd name="connsiteX140" fmla="*/ 173596 w 1125258"/>
                    <a:gd name="connsiteY140" fmla="*/ 192159 h 1495138"/>
                    <a:gd name="connsiteX141" fmla="*/ 173596 w 1125258"/>
                    <a:gd name="connsiteY141" fmla="*/ 326832 h 1495138"/>
                    <a:gd name="connsiteX142" fmla="*/ 173997 w 1125258"/>
                    <a:gd name="connsiteY142" fmla="*/ 340902 h 1495138"/>
                    <a:gd name="connsiteX143" fmla="*/ 179608 w 1125258"/>
                    <a:gd name="connsiteY143" fmla="*/ 346932 h 1495138"/>
                    <a:gd name="connsiteX144" fmla="*/ 194839 w 1125258"/>
                    <a:gd name="connsiteY144" fmla="*/ 346932 h 1495138"/>
                    <a:gd name="connsiteX145" fmla="*/ 216884 w 1125258"/>
                    <a:gd name="connsiteY145" fmla="*/ 346932 h 1495138"/>
                    <a:gd name="connsiteX146" fmla="*/ 256164 w 1125258"/>
                    <a:gd name="connsiteY146" fmla="*/ 377887 h 1495138"/>
                    <a:gd name="connsiteX147" fmla="*/ 222094 w 1125258"/>
                    <a:gd name="connsiteY147" fmla="*/ 432560 h 1495138"/>
                    <a:gd name="connsiteX148" fmla="*/ 209268 w 1125258"/>
                    <a:gd name="connsiteY148" fmla="*/ 433364 h 1495138"/>
                    <a:gd name="connsiteX149" fmla="*/ 48141 w 1125258"/>
                    <a:gd name="connsiteY149" fmla="*/ 433364 h 1495138"/>
                    <a:gd name="connsiteX150" fmla="*/ 37319 w 1125258"/>
                    <a:gd name="connsiteY150" fmla="*/ 432560 h 1495138"/>
                    <a:gd name="connsiteX151" fmla="*/ 445 w 1125258"/>
                    <a:gd name="connsiteY151" fmla="*/ 396781 h 1495138"/>
                    <a:gd name="connsiteX152" fmla="*/ 24894 w 1125258"/>
                    <a:gd name="connsiteY152" fmla="*/ 350952 h 1495138"/>
                    <a:gd name="connsiteX153" fmla="*/ 43332 w 1125258"/>
                    <a:gd name="connsiteY153" fmla="*/ 346932 h 1495138"/>
                    <a:gd name="connsiteX154" fmla="*/ 77801 w 1125258"/>
                    <a:gd name="connsiteY154" fmla="*/ 346932 h 1495138"/>
                    <a:gd name="connsiteX155" fmla="*/ 85818 w 1125258"/>
                    <a:gd name="connsiteY155" fmla="*/ 345726 h 1495138"/>
                    <a:gd name="connsiteX156" fmla="*/ 87421 w 1125258"/>
                    <a:gd name="connsiteY156" fmla="*/ 344118 h 1495138"/>
                    <a:gd name="connsiteX157" fmla="*/ 88223 w 1125258"/>
                    <a:gd name="connsiteY157" fmla="*/ 340902 h 1495138"/>
                    <a:gd name="connsiteX158" fmla="*/ 88223 w 1125258"/>
                    <a:gd name="connsiteY158" fmla="*/ 328440 h 1495138"/>
                    <a:gd name="connsiteX159" fmla="*/ 88223 w 1125258"/>
                    <a:gd name="connsiteY159" fmla="*/ 105728 h 1495138"/>
                    <a:gd name="connsiteX160" fmla="*/ 87421 w 1125258"/>
                    <a:gd name="connsiteY160" fmla="*/ 89648 h 1495138"/>
                    <a:gd name="connsiteX161" fmla="*/ 85818 w 1125258"/>
                    <a:gd name="connsiteY161" fmla="*/ 88040 h 1495138"/>
                    <a:gd name="connsiteX162" fmla="*/ 81008 w 1125258"/>
                    <a:gd name="connsiteY162" fmla="*/ 86834 h 1495138"/>
                    <a:gd name="connsiteX163" fmla="*/ 58562 w 1125258"/>
                    <a:gd name="connsiteY163" fmla="*/ 87236 h 1495138"/>
                    <a:gd name="connsiteX164" fmla="*/ 48141 w 1125258"/>
                    <a:gd name="connsiteY164" fmla="*/ 87236 h 1495138"/>
                    <a:gd name="connsiteX165" fmla="*/ 8862 w 1125258"/>
                    <a:gd name="connsiteY165" fmla="*/ 45427 h 1495138"/>
                    <a:gd name="connsiteX166" fmla="*/ 49344 w 1125258"/>
                    <a:gd name="connsiteY166" fmla="*/ 2010 h 1495138"/>
                    <a:gd name="connsiteX167" fmla="*/ 55757 w 1125258"/>
                    <a:gd name="connsiteY167" fmla="*/ 2010 h 1495138"/>
                    <a:gd name="connsiteX168" fmla="*/ 123093 w 1125258"/>
                    <a:gd name="connsiteY168"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731276 h 1495138"/>
                    <a:gd name="connsiteX37" fmla="*/ 1040671 w 1125258"/>
                    <a:gd name="connsiteY37" fmla="*/ 731276 h 1495138"/>
                    <a:gd name="connsiteX38" fmla="*/ 1040671 w 1125258"/>
                    <a:gd name="connsiteY38" fmla="*/ 865948 h 1495138"/>
                    <a:gd name="connsiteX39" fmla="*/ 1041072 w 1125258"/>
                    <a:gd name="connsiteY39" fmla="*/ 880018 h 1495138"/>
                    <a:gd name="connsiteX40" fmla="*/ 1046683 w 1125258"/>
                    <a:gd name="connsiteY40" fmla="*/ 886049 h 1495138"/>
                    <a:gd name="connsiteX41" fmla="*/ 1061914 w 1125258"/>
                    <a:gd name="connsiteY41" fmla="*/ 886049 h 1495138"/>
                    <a:gd name="connsiteX42" fmla="*/ 1083959 w 1125258"/>
                    <a:gd name="connsiteY42" fmla="*/ 886049 h 1495138"/>
                    <a:gd name="connsiteX43" fmla="*/ 1123238 w 1125258"/>
                    <a:gd name="connsiteY43" fmla="*/ 917003 h 1495138"/>
                    <a:gd name="connsiteX44" fmla="*/ 1089169 w 1125258"/>
                    <a:gd name="connsiteY44" fmla="*/ 971676 h 1495138"/>
                    <a:gd name="connsiteX45" fmla="*/ 1076343 w 1125258"/>
                    <a:gd name="connsiteY45" fmla="*/ 972480 h 1495138"/>
                    <a:gd name="connsiteX46" fmla="*/ 915217 w 1125258"/>
                    <a:gd name="connsiteY46" fmla="*/ 972480 h 1495138"/>
                    <a:gd name="connsiteX47" fmla="*/ 904395 w 1125258"/>
                    <a:gd name="connsiteY47" fmla="*/ 971676 h 1495138"/>
                    <a:gd name="connsiteX48" fmla="*/ 867520 w 1125258"/>
                    <a:gd name="connsiteY48" fmla="*/ 935897 h 1495138"/>
                    <a:gd name="connsiteX49" fmla="*/ 891970 w 1125258"/>
                    <a:gd name="connsiteY49" fmla="*/ 890069 h 1495138"/>
                    <a:gd name="connsiteX50" fmla="*/ 910407 w 1125258"/>
                    <a:gd name="connsiteY50" fmla="*/ 886049 h 1495138"/>
                    <a:gd name="connsiteX51" fmla="*/ 944877 w 1125258"/>
                    <a:gd name="connsiteY51" fmla="*/ 886049 h 1495138"/>
                    <a:gd name="connsiteX52" fmla="*/ 952893 w 1125258"/>
                    <a:gd name="connsiteY52" fmla="*/ 884843 h 1495138"/>
                    <a:gd name="connsiteX53" fmla="*/ 954496 w 1125258"/>
                    <a:gd name="connsiteY53" fmla="*/ 883234 h 1495138"/>
                    <a:gd name="connsiteX54" fmla="*/ 955298 w 1125258"/>
                    <a:gd name="connsiteY54" fmla="*/ 880018 h 1495138"/>
                    <a:gd name="connsiteX55" fmla="*/ 955298 w 1125258"/>
                    <a:gd name="connsiteY55" fmla="*/ 867556 h 1495138"/>
                    <a:gd name="connsiteX56" fmla="*/ 955298 w 1125258"/>
                    <a:gd name="connsiteY56" fmla="*/ 644844 h 1495138"/>
                    <a:gd name="connsiteX57" fmla="*/ 954496 w 1125258"/>
                    <a:gd name="connsiteY57" fmla="*/ 628764 h 1495138"/>
                    <a:gd name="connsiteX58" fmla="*/ 952893 w 1125258"/>
                    <a:gd name="connsiteY58" fmla="*/ 627156 h 1495138"/>
                    <a:gd name="connsiteX59" fmla="*/ 948083 w 1125258"/>
                    <a:gd name="connsiteY59" fmla="*/ 625950 h 1495138"/>
                    <a:gd name="connsiteX60" fmla="*/ 925638 w 1125258"/>
                    <a:gd name="connsiteY60" fmla="*/ 626352 h 1495138"/>
                    <a:gd name="connsiteX61" fmla="*/ 915217 w 1125258"/>
                    <a:gd name="connsiteY61" fmla="*/ 626352 h 1495138"/>
                    <a:gd name="connsiteX62" fmla="*/ 875937 w 1125258"/>
                    <a:gd name="connsiteY62" fmla="*/ 584543 h 1495138"/>
                    <a:gd name="connsiteX63" fmla="*/ 916419 w 1125258"/>
                    <a:gd name="connsiteY63" fmla="*/ 541126 h 1495138"/>
                    <a:gd name="connsiteX64" fmla="*/ 922832 w 1125258"/>
                    <a:gd name="connsiteY64" fmla="*/ 541126 h 1495138"/>
                    <a:gd name="connsiteX65" fmla="*/ 990169 w 1125258"/>
                    <a:gd name="connsiteY65" fmla="*/ 539116 h 1495138"/>
                    <a:gd name="connsiteX66" fmla="*/ 272255 w 1125258"/>
                    <a:gd name="connsiteY66" fmla="*/ 539116 h 1495138"/>
                    <a:gd name="connsiteX67" fmla="*/ 287486 w 1125258"/>
                    <a:gd name="connsiteY67" fmla="*/ 540322 h 1495138"/>
                    <a:gd name="connsiteX68" fmla="*/ 323158 w 1125258"/>
                    <a:gd name="connsiteY68" fmla="*/ 578513 h 1495138"/>
                    <a:gd name="connsiteX69" fmla="*/ 323158 w 1125258"/>
                    <a:gd name="connsiteY69" fmla="*/ 584543 h 1495138"/>
                    <a:gd name="connsiteX70" fmla="*/ 323158 w 1125258"/>
                    <a:gd name="connsiteY70" fmla="*/ 731276 h 1495138"/>
                    <a:gd name="connsiteX71" fmla="*/ 322757 w 1125258"/>
                    <a:gd name="connsiteY71" fmla="*/ 731276 h 1495138"/>
                    <a:gd name="connsiteX72" fmla="*/ 322757 w 1125258"/>
                    <a:gd name="connsiteY72" fmla="*/ 865948 h 1495138"/>
                    <a:gd name="connsiteX73" fmla="*/ 323158 w 1125258"/>
                    <a:gd name="connsiteY73" fmla="*/ 880018 h 1495138"/>
                    <a:gd name="connsiteX74" fmla="*/ 328769 w 1125258"/>
                    <a:gd name="connsiteY74" fmla="*/ 886049 h 1495138"/>
                    <a:gd name="connsiteX75" fmla="*/ 344000 w 1125258"/>
                    <a:gd name="connsiteY75" fmla="*/ 886049 h 1495138"/>
                    <a:gd name="connsiteX76" fmla="*/ 366045 w 1125258"/>
                    <a:gd name="connsiteY76" fmla="*/ 886049 h 1495138"/>
                    <a:gd name="connsiteX77" fmla="*/ 405325 w 1125258"/>
                    <a:gd name="connsiteY77" fmla="*/ 917003 h 1495138"/>
                    <a:gd name="connsiteX78" fmla="*/ 371255 w 1125258"/>
                    <a:gd name="connsiteY78" fmla="*/ 971676 h 1495138"/>
                    <a:gd name="connsiteX79" fmla="*/ 358429 w 1125258"/>
                    <a:gd name="connsiteY79" fmla="*/ 972480 h 1495138"/>
                    <a:gd name="connsiteX80" fmla="*/ 197303 w 1125258"/>
                    <a:gd name="connsiteY80" fmla="*/ 972480 h 1495138"/>
                    <a:gd name="connsiteX81" fmla="*/ 186481 w 1125258"/>
                    <a:gd name="connsiteY81" fmla="*/ 971676 h 1495138"/>
                    <a:gd name="connsiteX82" fmla="*/ 149606 w 1125258"/>
                    <a:gd name="connsiteY82" fmla="*/ 935897 h 1495138"/>
                    <a:gd name="connsiteX83" fmla="*/ 174056 w 1125258"/>
                    <a:gd name="connsiteY83" fmla="*/ 890069 h 1495138"/>
                    <a:gd name="connsiteX84" fmla="*/ 192493 w 1125258"/>
                    <a:gd name="connsiteY84" fmla="*/ 886049 h 1495138"/>
                    <a:gd name="connsiteX85" fmla="*/ 226963 w 1125258"/>
                    <a:gd name="connsiteY85" fmla="*/ 886049 h 1495138"/>
                    <a:gd name="connsiteX86" fmla="*/ 234979 w 1125258"/>
                    <a:gd name="connsiteY86" fmla="*/ 884843 h 1495138"/>
                    <a:gd name="connsiteX87" fmla="*/ 236582 w 1125258"/>
                    <a:gd name="connsiteY87" fmla="*/ 883234 h 1495138"/>
                    <a:gd name="connsiteX88" fmla="*/ 237384 w 1125258"/>
                    <a:gd name="connsiteY88" fmla="*/ 880018 h 1495138"/>
                    <a:gd name="connsiteX89" fmla="*/ 237384 w 1125258"/>
                    <a:gd name="connsiteY89" fmla="*/ 867556 h 1495138"/>
                    <a:gd name="connsiteX90" fmla="*/ 237384 w 1125258"/>
                    <a:gd name="connsiteY90" fmla="*/ 644844 h 1495138"/>
                    <a:gd name="connsiteX91" fmla="*/ 236582 w 1125258"/>
                    <a:gd name="connsiteY91" fmla="*/ 628764 h 1495138"/>
                    <a:gd name="connsiteX92" fmla="*/ 234979 w 1125258"/>
                    <a:gd name="connsiteY92" fmla="*/ 627156 h 1495138"/>
                    <a:gd name="connsiteX93" fmla="*/ 230169 w 1125258"/>
                    <a:gd name="connsiteY93" fmla="*/ 625950 h 1495138"/>
                    <a:gd name="connsiteX94" fmla="*/ 207724 w 1125258"/>
                    <a:gd name="connsiteY94" fmla="*/ 626352 h 1495138"/>
                    <a:gd name="connsiteX95" fmla="*/ 197303 w 1125258"/>
                    <a:gd name="connsiteY95" fmla="*/ 626352 h 1495138"/>
                    <a:gd name="connsiteX96" fmla="*/ 158023 w 1125258"/>
                    <a:gd name="connsiteY96" fmla="*/ 584543 h 1495138"/>
                    <a:gd name="connsiteX97" fmla="*/ 198505 w 1125258"/>
                    <a:gd name="connsiteY97" fmla="*/ 541126 h 1495138"/>
                    <a:gd name="connsiteX98" fmla="*/ 204918 w 1125258"/>
                    <a:gd name="connsiteY98" fmla="*/ 541126 h 1495138"/>
                    <a:gd name="connsiteX99" fmla="*/ 272255 w 1125258"/>
                    <a:gd name="connsiteY99" fmla="*/ 539116 h 1495138"/>
                    <a:gd name="connsiteX100" fmla="*/ 477504 w 1125258"/>
                    <a:gd name="connsiteY100" fmla="*/ 0 h 1495138"/>
                    <a:gd name="connsiteX101" fmla="*/ 492735 w 1125258"/>
                    <a:gd name="connsiteY101" fmla="*/ 1206 h 1495138"/>
                    <a:gd name="connsiteX102" fmla="*/ 528407 w 1125258"/>
                    <a:gd name="connsiteY102" fmla="*/ 39397 h 1495138"/>
                    <a:gd name="connsiteX103" fmla="*/ 528407 w 1125258"/>
                    <a:gd name="connsiteY103" fmla="*/ 45427 h 1495138"/>
                    <a:gd name="connsiteX104" fmla="*/ 528407 w 1125258"/>
                    <a:gd name="connsiteY104" fmla="*/ 192159 h 1495138"/>
                    <a:gd name="connsiteX105" fmla="*/ 528006 w 1125258"/>
                    <a:gd name="connsiteY105" fmla="*/ 192159 h 1495138"/>
                    <a:gd name="connsiteX106" fmla="*/ 528006 w 1125258"/>
                    <a:gd name="connsiteY106" fmla="*/ 326832 h 1495138"/>
                    <a:gd name="connsiteX107" fmla="*/ 528407 w 1125258"/>
                    <a:gd name="connsiteY107" fmla="*/ 340902 h 1495138"/>
                    <a:gd name="connsiteX108" fmla="*/ 534018 w 1125258"/>
                    <a:gd name="connsiteY108" fmla="*/ 346932 h 1495138"/>
                    <a:gd name="connsiteX109" fmla="*/ 549249 w 1125258"/>
                    <a:gd name="connsiteY109" fmla="*/ 346932 h 1495138"/>
                    <a:gd name="connsiteX110" fmla="*/ 571294 w 1125258"/>
                    <a:gd name="connsiteY110" fmla="*/ 346932 h 1495138"/>
                    <a:gd name="connsiteX111" fmla="*/ 610574 w 1125258"/>
                    <a:gd name="connsiteY111" fmla="*/ 377887 h 1495138"/>
                    <a:gd name="connsiteX112" fmla="*/ 576504 w 1125258"/>
                    <a:gd name="connsiteY112" fmla="*/ 432560 h 1495138"/>
                    <a:gd name="connsiteX113" fmla="*/ 563678 w 1125258"/>
                    <a:gd name="connsiteY113" fmla="*/ 433364 h 1495138"/>
                    <a:gd name="connsiteX114" fmla="*/ 402552 w 1125258"/>
                    <a:gd name="connsiteY114" fmla="*/ 433364 h 1495138"/>
                    <a:gd name="connsiteX115" fmla="*/ 391730 w 1125258"/>
                    <a:gd name="connsiteY115" fmla="*/ 432560 h 1495138"/>
                    <a:gd name="connsiteX116" fmla="*/ 354855 w 1125258"/>
                    <a:gd name="connsiteY116" fmla="*/ 396781 h 1495138"/>
                    <a:gd name="connsiteX117" fmla="*/ 379305 w 1125258"/>
                    <a:gd name="connsiteY117" fmla="*/ 350952 h 1495138"/>
                    <a:gd name="connsiteX118" fmla="*/ 397742 w 1125258"/>
                    <a:gd name="connsiteY118" fmla="*/ 346932 h 1495138"/>
                    <a:gd name="connsiteX119" fmla="*/ 432212 w 1125258"/>
                    <a:gd name="connsiteY119" fmla="*/ 346932 h 1495138"/>
                    <a:gd name="connsiteX120" fmla="*/ 440228 w 1125258"/>
                    <a:gd name="connsiteY120" fmla="*/ 345726 h 1495138"/>
                    <a:gd name="connsiteX121" fmla="*/ 441831 w 1125258"/>
                    <a:gd name="connsiteY121" fmla="*/ 344118 h 1495138"/>
                    <a:gd name="connsiteX122" fmla="*/ 442633 w 1125258"/>
                    <a:gd name="connsiteY122" fmla="*/ 340902 h 1495138"/>
                    <a:gd name="connsiteX123" fmla="*/ 442633 w 1125258"/>
                    <a:gd name="connsiteY123" fmla="*/ 328440 h 1495138"/>
                    <a:gd name="connsiteX124" fmla="*/ 442633 w 1125258"/>
                    <a:gd name="connsiteY124" fmla="*/ 105728 h 1495138"/>
                    <a:gd name="connsiteX125" fmla="*/ 441831 w 1125258"/>
                    <a:gd name="connsiteY125" fmla="*/ 89648 h 1495138"/>
                    <a:gd name="connsiteX126" fmla="*/ 440228 w 1125258"/>
                    <a:gd name="connsiteY126" fmla="*/ 88040 h 1495138"/>
                    <a:gd name="connsiteX127" fmla="*/ 435418 w 1125258"/>
                    <a:gd name="connsiteY127" fmla="*/ 86834 h 1495138"/>
                    <a:gd name="connsiteX128" fmla="*/ 412973 w 1125258"/>
                    <a:gd name="connsiteY128" fmla="*/ 87236 h 1495138"/>
                    <a:gd name="connsiteX129" fmla="*/ 402552 w 1125258"/>
                    <a:gd name="connsiteY129" fmla="*/ 87236 h 1495138"/>
                    <a:gd name="connsiteX130" fmla="*/ 363272 w 1125258"/>
                    <a:gd name="connsiteY130" fmla="*/ 45427 h 1495138"/>
                    <a:gd name="connsiteX131" fmla="*/ 403754 w 1125258"/>
                    <a:gd name="connsiteY131" fmla="*/ 2010 h 1495138"/>
                    <a:gd name="connsiteX132" fmla="*/ 410167 w 1125258"/>
                    <a:gd name="connsiteY132" fmla="*/ 2010 h 1495138"/>
                    <a:gd name="connsiteX133" fmla="*/ 477504 w 1125258"/>
                    <a:gd name="connsiteY133" fmla="*/ 0 h 1495138"/>
                    <a:gd name="connsiteX134" fmla="*/ 123093 w 1125258"/>
                    <a:gd name="connsiteY134" fmla="*/ 0 h 1495138"/>
                    <a:gd name="connsiteX135" fmla="*/ 138324 w 1125258"/>
                    <a:gd name="connsiteY135" fmla="*/ 1206 h 1495138"/>
                    <a:gd name="connsiteX136" fmla="*/ 173997 w 1125258"/>
                    <a:gd name="connsiteY136" fmla="*/ 39397 h 1495138"/>
                    <a:gd name="connsiteX137" fmla="*/ 173997 w 1125258"/>
                    <a:gd name="connsiteY137" fmla="*/ 45427 h 1495138"/>
                    <a:gd name="connsiteX138" fmla="*/ 173997 w 1125258"/>
                    <a:gd name="connsiteY138" fmla="*/ 192159 h 1495138"/>
                    <a:gd name="connsiteX139" fmla="*/ 173596 w 1125258"/>
                    <a:gd name="connsiteY139" fmla="*/ 192159 h 1495138"/>
                    <a:gd name="connsiteX140" fmla="*/ 173596 w 1125258"/>
                    <a:gd name="connsiteY140" fmla="*/ 326832 h 1495138"/>
                    <a:gd name="connsiteX141" fmla="*/ 173997 w 1125258"/>
                    <a:gd name="connsiteY141" fmla="*/ 340902 h 1495138"/>
                    <a:gd name="connsiteX142" fmla="*/ 179608 w 1125258"/>
                    <a:gd name="connsiteY142" fmla="*/ 346932 h 1495138"/>
                    <a:gd name="connsiteX143" fmla="*/ 194839 w 1125258"/>
                    <a:gd name="connsiteY143" fmla="*/ 346932 h 1495138"/>
                    <a:gd name="connsiteX144" fmla="*/ 216884 w 1125258"/>
                    <a:gd name="connsiteY144" fmla="*/ 346932 h 1495138"/>
                    <a:gd name="connsiteX145" fmla="*/ 256164 w 1125258"/>
                    <a:gd name="connsiteY145" fmla="*/ 377887 h 1495138"/>
                    <a:gd name="connsiteX146" fmla="*/ 222094 w 1125258"/>
                    <a:gd name="connsiteY146" fmla="*/ 432560 h 1495138"/>
                    <a:gd name="connsiteX147" fmla="*/ 209268 w 1125258"/>
                    <a:gd name="connsiteY147" fmla="*/ 433364 h 1495138"/>
                    <a:gd name="connsiteX148" fmla="*/ 48141 w 1125258"/>
                    <a:gd name="connsiteY148" fmla="*/ 433364 h 1495138"/>
                    <a:gd name="connsiteX149" fmla="*/ 37319 w 1125258"/>
                    <a:gd name="connsiteY149" fmla="*/ 432560 h 1495138"/>
                    <a:gd name="connsiteX150" fmla="*/ 445 w 1125258"/>
                    <a:gd name="connsiteY150" fmla="*/ 396781 h 1495138"/>
                    <a:gd name="connsiteX151" fmla="*/ 24894 w 1125258"/>
                    <a:gd name="connsiteY151" fmla="*/ 350952 h 1495138"/>
                    <a:gd name="connsiteX152" fmla="*/ 43332 w 1125258"/>
                    <a:gd name="connsiteY152" fmla="*/ 346932 h 1495138"/>
                    <a:gd name="connsiteX153" fmla="*/ 77801 w 1125258"/>
                    <a:gd name="connsiteY153" fmla="*/ 346932 h 1495138"/>
                    <a:gd name="connsiteX154" fmla="*/ 85818 w 1125258"/>
                    <a:gd name="connsiteY154" fmla="*/ 345726 h 1495138"/>
                    <a:gd name="connsiteX155" fmla="*/ 87421 w 1125258"/>
                    <a:gd name="connsiteY155" fmla="*/ 344118 h 1495138"/>
                    <a:gd name="connsiteX156" fmla="*/ 88223 w 1125258"/>
                    <a:gd name="connsiteY156" fmla="*/ 340902 h 1495138"/>
                    <a:gd name="connsiteX157" fmla="*/ 88223 w 1125258"/>
                    <a:gd name="connsiteY157" fmla="*/ 328440 h 1495138"/>
                    <a:gd name="connsiteX158" fmla="*/ 88223 w 1125258"/>
                    <a:gd name="connsiteY158" fmla="*/ 105728 h 1495138"/>
                    <a:gd name="connsiteX159" fmla="*/ 87421 w 1125258"/>
                    <a:gd name="connsiteY159" fmla="*/ 89648 h 1495138"/>
                    <a:gd name="connsiteX160" fmla="*/ 85818 w 1125258"/>
                    <a:gd name="connsiteY160" fmla="*/ 88040 h 1495138"/>
                    <a:gd name="connsiteX161" fmla="*/ 81008 w 1125258"/>
                    <a:gd name="connsiteY161" fmla="*/ 86834 h 1495138"/>
                    <a:gd name="connsiteX162" fmla="*/ 58562 w 1125258"/>
                    <a:gd name="connsiteY162" fmla="*/ 87236 h 1495138"/>
                    <a:gd name="connsiteX163" fmla="*/ 48141 w 1125258"/>
                    <a:gd name="connsiteY163" fmla="*/ 87236 h 1495138"/>
                    <a:gd name="connsiteX164" fmla="*/ 8862 w 1125258"/>
                    <a:gd name="connsiteY164" fmla="*/ 45427 h 1495138"/>
                    <a:gd name="connsiteX165" fmla="*/ 49344 w 1125258"/>
                    <a:gd name="connsiteY165" fmla="*/ 2010 h 1495138"/>
                    <a:gd name="connsiteX166" fmla="*/ 55757 w 1125258"/>
                    <a:gd name="connsiteY166" fmla="*/ 2010 h 1495138"/>
                    <a:gd name="connsiteX167" fmla="*/ 123093 w 1125258"/>
                    <a:gd name="connsiteY167"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22832 w 1125258"/>
                    <a:gd name="connsiteY34" fmla="*/ 541126 h 1495138"/>
                    <a:gd name="connsiteX35" fmla="*/ 1005400 w 1125258"/>
                    <a:gd name="connsiteY35" fmla="*/ 540322 h 1495138"/>
                    <a:gd name="connsiteX36" fmla="*/ 1041072 w 1125258"/>
                    <a:gd name="connsiteY36" fmla="*/ 731276 h 1495138"/>
                    <a:gd name="connsiteX37" fmla="*/ 1040671 w 1125258"/>
                    <a:gd name="connsiteY37" fmla="*/ 731276 h 1495138"/>
                    <a:gd name="connsiteX38" fmla="*/ 1040671 w 1125258"/>
                    <a:gd name="connsiteY38" fmla="*/ 865948 h 1495138"/>
                    <a:gd name="connsiteX39" fmla="*/ 1041072 w 1125258"/>
                    <a:gd name="connsiteY39" fmla="*/ 880018 h 1495138"/>
                    <a:gd name="connsiteX40" fmla="*/ 1046683 w 1125258"/>
                    <a:gd name="connsiteY40" fmla="*/ 886049 h 1495138"/>
                    <a:gd name="connsiteX41" fmla="*/ 1061914 w 1125258"/>
                    <a:gd name="connsiteY41" fmla="*/ 886049 h 1495138"/>
                    <a:gd name="connsiteX42" fmla="*/ 1083959 w 1125258"/>
                    <a:gd name="connsiteY42" fmla="*/ 886049 h 1495138"/>
                    <a:gd name="connsiteX43" fmla="*/ 1123238 w 1125258"/>
                    <a:gd name="connsiteY43" fmla="*/ 917003 h 1495138"/>
                    <a:gd name="connsiteX44" fmla="*/ 1089169 w 1125258"/>
                    <a:gd name="connsiteY44" fmla="*/ 971676 h 1495138"/>
                    <a:gd name="connsiteX45" fmla="*/ 1076343 w 1125258"/>
                    <a:gd name="connsiteY45" fmla="*/ 972480 h 1495138"/>
                    <a:gd name="connsiteX46" fmla="*/ 915217 w 1125258"/>
                    <a:gd name="connsiteY46" fmla="*/ 972480 h 1495138"/>
                    <a:gd name="connsiteX47" fmla="*/ 904395 w 1125258"/>
                    <a:gd name="connsiteY47" fmla="*/ 971676 h 1495138"/>
                    <a:gd name="connsiteX48" fmla="*/ 867520 w 1125258"/>
                    <a:gd name="connsiteY48" fmla="*/ 935897 h 1495138"/>
                    <a:gd name="connsiteX49" fmla="*/ 891970 w 1125258"/>
                    <a:gd name="connsiteY49" fmla="*/ 890069 h 1495138"/>
                    <a:gd name="connsiteX50" fmla="*/ 910407 w 1125258"/>
                    <a:gd name="connsiteY50" fmla="*/ 886049 h 1495138"/>
                    <a:gd name="connsiteX51" fmla="*/ 944877 w 1125258"/>
                    <a:gd name="connsiteY51" fmla="*/ 886049 h 1495138"/>
                    <a:gd name="connsiteX52" fmla="*/ 952893 w 1125258"/>
                    <a:gd name="connsiteY52" fmla="*/ 884843 h 1495138"/>
                    <a:gd name="connsiteX53" fmla="*/ 954496 w 1125258"/>
                    <a:gd name="connsiteY53" fmla="*/ 883234 h 1495138"/>
                    <a:gd name="connsiteX54" fmla="*/ 955298 w 1125258"/>
                    <a:gd name="connsiteY54" fmla="*/ 880018 h 1495138"/>
                    <a:gd name="connsiteX55" fmla="*/ 955298 w 1125258"/>
                    <a:gd name="connsiteY55" fmla="*/ 867556 h 1495138"/>
                    <a:gd name="connsiteX56" fmla="*/ 955298 w 1125258"/>
                    <a:gd name="connsiteY56" fmla="*/ 644844 h 1495138"/>
                    <a:gd name="connsiteX57" fmla="*/ 954496 w 1125258"/>
                    <a:gd name="connsiteY57" fmla="*/ 628764 h 1495138"/>
                    <a:gd name="connsiteX58" fmla="*/ 952893 w 1125258"/>
                    <a:gd name="connsiteY58" fmla="*/ 627156 h 1495138"/>
                    <a:gd name="connsiteX59" fmla="*/ 948083 w 1125258"/>
                    <a:gd name="connsiteY59" fmla="*/ 625950 h 1495138"/>
                    <a:gd name="connsiteX60" fmla="*/ 925638 w 1125258"/>
                    <a:gd name="connsiteY60" fmla="*/ 626352 h 1495138"/>
                    <a:gd name="connsiteX61" fmla="*/ 915217 w 1125258"/>
                    <a:gd name="connsiteY61" fmla="*/ 626352 h 1495138"/>
                    <a:gd name="connsiteX62" fmla="*/ 875937 w 1125258"/>
                    <a:gd name="connsiteY62" fmla="*/ 584543 h 1495138"/>
                    <a:gd name="connsiteX63" fmla="*/ 916419 w 1125258"/>
                    <a:gd name="connsiteY63" fmla="*/ 541126 h 1495138"/>
                    <a:gd name="connsiteX64" fmla="*/ 922832 w 1125258"/>
                    <a:gd name="connsiteY64" fmla="*/ 541126 h 1495138"/>
                    <a:gd name="connsiteX65" fmla="*/ 272255 w 1125258"/>
                    <a:gd name="connsiteY65" fmla="*/ 539116 h 1495138"/>
                    <a:gd name="connsiteX66" fmla="*/ 287486 w 1125258"/>
                    <a:gd name="connsiteY66" fmla="*/ 540322 h 1495138"/>
                    <a:gd name="connsiteX67" fmla="*/ 323158 w 1125258"/>
                    <a:gd name="connsiteY67" fmla="*/ 578513 h 1495138"/>
                    <a:gd name="connsiteX68" fmla="*/ 323158 w 1125258"/>
                    <a:gd name="connsiteY68" fmla="*/ 584543 h 1495138"/>
                    <a:gd name="connsiteX69" fmla="*/ 323158 w 1125258"/>
                    <a:gd name="connsiteY69" fmla="*/ 731276 h 1495138"/>
                    <a:gd name="connsiteX70" fmla="*/ 322757 w 1125258"/>
                    <a:gd name="connsiteY70" fmla="*/ 731276 h 1495138"/>
                    <a:gd name="connsiteX71" fmla="*/ 322757 w 1125258"/>
                    <a:gd name="connsiteY71" fmla="*/ 865948 h 1495138"/>
                    <a:gd name="connsiteX72" fmla="*/ 323158 w 1125258"/>
                    <a:gd name="connsiteY72" fmla="*/ 880018 h 1495138"/>
                    <a:gd name="connsiteX73" fmla="*/ 328769 w 1125258"/>
                    <a:gd name="connsiteY73" fmla="*/ 886049 h 1495138"/>
                    <a:gd name="connsiteX74" fmla="*/ 344000 w 1125258"/>
                    <a:gd name="connsiteY74" fmla="*/ 886049 h 1495138"/>
                    <a:gd name="connsiteX75" fmla="*/ 366045 w 1125258"/>
                    <a:gd name="connsiteY75" fmla="*/ 886049 h 1495138"/>
                    <a:gd name="connsiteX76" fmla="*/ 405325 w 1125258"/>
                    <a:gd name="connsiteY76" fmla="*/ 917003 h 1495138"/>
                    <a:gd name="connsiteX77" fmla="*/ 371255 w 1125258"/>
                    <a:gd name="connsiteY77" fmla="*/ 971676 h 1495138"/>
                    <a:gd name="connsiteX78" fmla="*/ 358429 w 1125258"/>
                    <a:gd name="connsiteY78" fmla="*/ 972480 h 1495138"/>
                    <a:gd name="connsiteX79" fmla="*/ 197303 w 1125258"/>
                    <a:gd name="connsiteY79" fmla="*/ 972480 h 1495138"/>
                    <a:gd name="connsiteX80" fmla="*/ 186481 w 1125258"/>
                    <a:gd name="connsiteY80" fmla="*/ 971676 h 1495138"/>
                    <a:gd name="connsiteX81" fmla="*/ 149606 w 1125258"/>
                    <a:gd name="connsiteY81" fmla="*/ 935897 h 1495138"/>
                    <a:gd name="connsiteX82" fmla="*/ 174056 w 1125258"/>
                    <a:gd name="connsiteY82" fmla="*/ 890069 h 1495138"/>
                    <a:gd name="connsiteX83" fmla="*/ 192493 w 1125258"/>
                    <a:gd name="connsiteY83" fmla="*/ 886049 h 1495138"/>
                    <a:gd name="connsiteX84" fmla="*/ 226963 w 1125258"/>
                    <a:gd name="connsiteY84" fmla="*/ 886049 h 1495138"/>
                    <a:gd name="connsiteX85" fmla="*/ 234979 w 1125258"/>
                    <a:gd name="connsiteY85" fmla="*/ 884843 h 1495138"/>
                    <a:gd name="connsiteX86" fmla="*/ 236582 w 1125258"/>
                    <a:gd name="connsiteY86" fmla="*/ 883234 h 1495138"/>
                    <a:gd name="connsiteX87" fmla="*/ 237384 w 1125258"/>
                    <a:gd name="connsiteY87" fmla="*/ 880018 h 1495138"/>
                    <a:gd name="connsiteX88" fmla="*/ 237384 w 1125258"/>
                    <a:gd name="connsiteY88" fmla="*/ 867556 h 1495138"/>
                    <a:gd name="connsiteX89" fmla="*/ 237384 w 1125258"/>
                    <a:gd name="connsiteY89" fmla="*/ 644844 h 1495138"/>
                    <a:gd name="connsiteX90" fmla="*/ 236582 w 1125258"/>
                    <a:gd name="connsiteY90" fmla="*/ 628764 h 1495138"/>
                    <a:gd name="connsiteX91" fmla="*/ 234979 w 1125258"/>
                    <a:gd name="connsiteY91" fmla="*/ 627156 h 1495138"/>
                    <a:gd name="connsiteX92" fmla="*/ 230169 w 1125258"/>
                    <a:gd name="connsiteY92" fmla="*/ 625950 h 1495138"/>
                    <a:gd name="connsiteX93" fmla="*/ 207724 w 1125258"/>
                    <a:gd name="connsiteY93" fmla="*/ 626352 h 1495138"/>
                    <a:gd name="connsiteX94" fmla="*/ 197303 w 1125258"/>
                    <a:gd name="connsiteY94" fmla="*/ 626352 h 1495138"/>
                    <a:gd name="connsiteX95" fmla="*/ 158023 w 1125258"/>
                    <a:gd name="connsiteY95" fmla="*/ 584543 h 1495138"/>
                    <a:gd name="connsiteX96" fmla="*/ 198505 w 1125258"/>
                    <a:gd name="connsiteY96" fmla="*/ 541126 h 1495138"/>
                    <a:gd name="connsiteX97" fmla="*/ 204918 w 1125258"/>
                    <a:gd name="connsiteY97" fmla="*/ 541126 h 1495138"/>
                    <a:gd name="connsiteX98" fmla="*/ 272255 w 1125258"/>
                    <a:gd name="connsiteY98" fmla="*/ 539116 h 1495138"/>
                    <a:gd name="connsiteX99" fmla="*/ 477504 w 1125258"/>
                    <a:gd name="connsiteY99" fmla="*/ 0 h 1495138"/>
                    <a:gd name="connsiteX100" fmla="*/ 492735 w 1125258"/>
                    <a:gd name="connsiteY100" fmla="*/ 1206 h 1495138"/>
                    <a:gd name="connsiteX101" fmla="*/ 528407 w 1125258"/>
                    <a:gd name="connsiteY101" fmla="*/ 39397 h 1495138"/>
                    <a:gd name="connsiteX102" fmla="*/ 528407 w 1125258"/>
                    <a:gd name="connsiteY102" fmla="*/ 45427 h 1495138"/>
                    <a:gd name="connsiteX103" fmla="*/ 528407 w 1125258"/>
                    <a:gd name="connsiteY103" fmla="*/ 192159 h 1495138"/>
                    <a:gd name="connsiteX104" fmla="*/ 528006 w 1125258"/>
                    <a:gd name="connsiteY104" fmla="*/ 192159 h 1495138"/>
                    <a:gd name="connsiteX105" fmla="*/ 528006 w 1125258"/>
                    <a:gd name="connsiteY105" fmla="*/ 326832 h 1495138"/>
                    <a:gd name="connsiteX106" fmla="*/ 528407 w 1125258"/>
                    <a:gd name="connsiteY106" fmla="*/ 340902 h 1495138"/>
                    <a:gd name="connsiteX107" fmla="*/ 534018 w 1125258"/>
                    <a:gd name="connsiteY107" fmla="*/ 346932 h 1495138"/>
                    <a:gd name="connsiteX108" fmla="*/ 549249 w 1125258"/>
                    <a:gd name="connsiteY108" fmla="*/ 346932 h 1495138"/>
                    <a:gd name="connsiteX109" fmla="*/ 571294 w 1125258"/>
                    <a:gd name="connsiteY109" fmla="*/ 346932 h 1495138"/>
                    <a:gd name="connsiteX110" fmla="*/ 610574 w 1125258"/>
                    <a:gd name="connsiteY110" fmla="*/ 377887 h 1495138"/>
                    <a:gd name="connsiteX111" fmla="*/ 576504 w 1125258"/>
                    <a:gd name="connsiteY111" fmla="*/ 432560 h 1495138"/>
                    <a:gd name="connsiteX112" fmla="*/ 563678 w 1125258"/>
                    <a:gd name="connsiteY112" fmla="*/ 433364 h 1495138"/>
                    <a:gd name="connsiteX113" fmla="*/ 402552 w 1125258"/>
                    <a:gd name="connsiteY113" fmla="*/ 433364 h 1495138"/>
                    <a:gd name="connsiteX114" fmla="*/ 391730 w 1125258"/>
                    <a:gd name="connsiteY114" fmla="*/ 432560 h 1495138"/>
                    <a:gd name="connsiteX115" fmla="*/ 354855 w 1125258"/>
                    <a:gd name="connsiteY115" fmla="*/ 396781 h 1495138"/>
                    <a:gd name="connsiteX116" fmla="*/ 379305 w 1125258"/>
                    <a:gd name="connsiteY116" fmla="*/ 350952 h 1495138"/>
                    <a:gd name="connsiteX117" fmla="*/ 397742 w 1125258"/>
                    <a:gd name="connsiteY117" fmla="*/ 346932 h 1495138"/>
                    <a:gd name="connsiteX118" fmla="*/ 432212 w 1125258"/>
                    <a:gd name="connsiteY118" fmla="*/ 346932 h 1495138"/>
                    <a:gd name="connsiteX119" fmla="*/ 440228 w 1125258"/>
                    <a:gd name="connsiteY119" fmla="*/ 345726 h 1495138"/>
                    <a:gd name="connsiteX120" fmla="*/ 441831 w 1125258"/>
                    <a:gd name="connsiteY120" fmla="*/ 344118 h 1495138"/>
                    <a:gd name="connsiteX121" fmla="*/ 442633 w 1125258"/>
                    <a:gd name="connsiteY121" fmla="*/ 340902 h 1495138"/>
                    <a:gd name="connsiteX122" fmla="*/ 442633 w 1125258"/>
                    <a:gd name="connsiteY122" fmla="*/ 328440 h 1495138"/>
                    <a:gd name="connsiteX123" fmla="*/ 442633 w 1125258"/>
                    <a:gd name="connsiteY123" fmla="*/ 105728 h 1495138"/>
                    <a:gd name="connsiteX124" fmla="*/ 441831 w 1125258"/>
                    <a:gd name="connsiteY124" fmla="*/ 89648 h 1495138"/>
                    <a:gd name="connsiteX125" fmla="*/ 440228 w 1125258"/>
                    <a:gd name="connsiteY125" fmla="*/ 88040 h 1495138"/>
                    <a:gd name="connsiteX126" fmla="*/ 435418 w 1125258"/>
                    <a:gd name="connsiteY126" fmla="*/ 86834 h 1495138"/>
                    <a:gd name="connsiteX127" fmla="*/ 412973 w 1125258"/>
                    <a:gd name="connsiteY127" fmla="*/ 87236 h 1495138"/>
                    <a:gd name="connsiteX128" fmla="*/ 402552 w 1125258"/>
                    <a:gd name="connsiteY128" fmla="*/ 87236 h 1495138"/>
                    <a:gd name="connsiteX129" fmla="*/ 363272 w 1125258"/>
                    <a:gd name="connsiteY129" fmla="*/ 45427 h 1495138"/>
                    <a:gd name="connsiteX130" fmla="*/ 403754 w 1125258"/>
                    <a:gd name="connsiteY130" fmla="*/ 2010 h 1495138"/>
                    <a:gd name="connsiteX131" fmla="*/ 410167 w 1125258"/>
                    <a:gd name="connsiteY131" fmla="*/ 2010 h 1495138"/>
                    <a:gd name="connsiteX132" fmla="*/ 477504 w 1125258"/>
                    <a:gd name="connsiteY132" fmla="*/ 0 h 1495138"/>
                    <a:gd name="connsiteX133" fmla="*/ 123093 w 1125258"/>
                    <a:gd name="connsiteY133" fmla="*/ 0 h 1495138"/>
                    <a:gd name="connsiteX134" fmla="*/ 138324 w 1125258"/>
                    <a:gd name="connsiteY134" fmla="*/ 1206 h 1495138"/>
                    <a:gd name="connsiteX135" fmla="*/ 173997 w 1125258"/>
                    <a:gd name="connsiteY135" fmla="*/ 39397 h 1495138"/>
                    <a:gd name="connsiteX136" fmla="*/ 173997 w 1125258"/>
                    <a:gd name="connsiteY136" fmla="*/ 45427 h 1495138"/>
                    <a:gd name="connsiteX137" fmla="*/ 173997 w 1125258"/>
                    <a:gd name="connsiteY137" fmla="*/ 192159 h 1495138"/>
                    <a:gd name="connsiteX138" fmla="*/ 173596 w 1125258"/>
                    <a:gd name="connsiteY138" fmla="*/ 192159 h 1495138"/>
                    <a:gd name="connsiteX139" fmla="*/ 173596 w 1125258"/>
                    <a:gd name="connsiteY139" fmla="*/ 326832 h 1495138"/>
                    <a:gd name="connsiteX140" fmla="*/ 173997 w 1125258"/>
                    <a:gd name="connsiteY140" fmla="*/ 340902 h 1495138"/>
                    <a:gd name="connsiteX141" fmla="*/ 179608 w 1125258"/>
                    <a:gd name="connsiteY141" fmla="*/ 346932 h 1495138"/>
                    <a:gd name="connsiteX142" fmla="*/ 194839 w 1125258"/>
                    <a:gd name="connsiteY142" fmla="*/ 346932 h 1495138"/>
                    <a:gd name="connsiteX143" fmla="*/ 216884 w 1125258"/>
                    <a:gd name="connsiteY143" fmla="*/ 346932 h 1495138"/>
                    <a:gd name="connsiteX144" fmla="*/ 256164 w 1125258"/>
                    <a:gd name="connsiteY144" fmla="*/ 377887 h 1495138"/>
                    <a:gd name="connsiteX145" fmla="*/ 222094 w 1125258"/>
                    <a:gd name="connsiteY145" fmla="*/ 432560 h 1495138"/>
                    <a:gd name="connsiteX146" fmla="*/ 209268 w 1125258"/>
                    <a:gd name="connsiteY146" fmla="*/ 433364 h 1495138"/>
                    <a:gd name="connsiteX147" fmla="*/ 48141 w 1125258"/>
                    <a:gd name="connsiteY147" fmla="*/ 433364 h 1495138"/>
                    <a:gd name="connsiteX148" fmla="*/ 37319 w 1125258"/>
                    <a:gd name="connsiteY148" fmla="*/ 432560 h 1495138"/>
                    <a:gd name="connsiteX149" fmla="*/ 445 w 1125258"/>
                    <a:gd name="connsiteY149" fmla="*/ 396781 h 1495138"/>
                    <a:gd name="connsiteX150" fmla="*/ 24894 w 1125258"/>
                    <a:gd name="connsiteY150" fmla="*/ 350952 h 1495138"/>
                    <a:gd name="connsiteX151" fmla="*/ 43332 w 1125258"/>
                    <a:gd name="connsiteY151" fmla="*/ 346932 h 1495138"/>
                    <a:gd name="connsiteX152" fmla="*/ 77801 w 1125258"/>
                    <a:gd name="connsiteY152" fmla="*/ 346932 h 1495138"/>
                    <a:gd name="connsiteX153" fmla="*/ 85818 w 1125258"/>
                    <a:gd name="connsiteY153" fmla="*/ 345726 h 1495138"/>
                    <a:gd name="connsiteX154" fmla="*/ 87421 w 1125258"/>
                    <a:gd name="connsiteY154" fmla="*/ 344118 h 1495138"/>
                    <a:gd name="connsiteX155" fmla="*/ 88223 w 1125258"/>
                    <a:gd name="connsiteY155" fmla="*/ 340902 h 1495138"/>
                    <a:gd name="connsiteX156" fmla="*/ 88223 w 1125258"/>
                    <a:gd name="connsiteY156" fmla="*/ 328440 h 1495138"/>
                    <a:gd name="connsiteX157" fmla="*/ 88223 w 1125258"/>
                    <a:gd name="connsiteY157" fmla="*/ 105728 h 1495138"/>
                    <a:gd name="connsiteX158" fmla="*/ 87421 w 1125258"/>
                    <a:gd name="connsiteY158" fmla="*/ 89648 h 1495138"/>
                    <a:gd name="connsiteX159" fmla="*/ 85818 w 1125258"/>
                    <a:gd name="connsiteY159" fmla="*/ 88040 h 1495138"/>
                    <a:gd name="connsiteX160" fmla="*/ 81008 w 1125258"/>
                    <a:gd name="connsiteY160" fmla="*/ 86834 h 1495138"/>
                    <a:gd name="connsiteX161" fmla="*/ 58562 w 1125258"/>
                    <a:gd name="connsiteY161" fmla="*/ 87236 h 1495138"/>
                    <a:gd name="connsiteX162" fmla="*/ 48141 w 1125258"/>
                    <a:gd name="connsiteY162" fmla="*/ 87236 h 1495138"/>
                    <a:gd name="connsiteX163" fmla="*/ 8862 w 1125258"/>
                    <a:gd name="connsiteY163" fmla="*/ 45427 h 1495138"/>
                    <a:gd name="connsiteX164" fmla="*/ 49344 w 1125258"/>
                    <a:gd name="connsiteY164" fmla="*/ 2010 h 1495138"/>
                    <a:gd name="connsiteX165" fmla="*/ 55757 w 1125258"/>
                    <a:gd name="connsiteY165" fmla="*/ 2010 h 1495138"/>
                    <a:gd name="connsiteX166" fmla="*/ 123093 w 1125258"/>
                    <a:gd name="connsiteY166"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22832 w 1125258"/>
                    <a:gd name="connsiteY34" fmla="*/ 54112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875937 w 1125258"/>
                    <a:gd name="connsiteY61" fmla="*/ 584543 h 1495138"/>
                    <a:gd name="connsiteX62" fmla="*/ 916419 w 1125258"/>
                    <a:gd name="connsiteY62" fmla="*/ 541126 h 1495138"/>
                    <a:gd name="connsiteX63" fmla="*/ 922832 w 1125258"/>
                    <a:gd name="connsiteY63" fmla="*/ 541126 h 1495138"/>
                    <a:gd name="connsiteX64" fmla="*/ 272255 w 1125258"/>
                    <a:gd name="connsiteY64" fmla="*/ 539116 h 1495138"/>
                    <a:gd name="connsiteX65" fmla="*/ 287486 w 1125258"/>
                    <a:gd name="connsiteY65" fmla="*/ 540322 h 1495138"/>
                    <a:gd name="connsiteX66" fmla="*/ 323158 w 1125258"/>
                    <a:gd name="connsiteY66" fmla="*/ 578513 h 1495138"/>
                    <a:gd name="connsiteX67" fmla="*/ 323158 w 1125258"/>
                    <a:gd name="connsiteY67" fmla="*/ 584543 h 1495138"/>
                    <a:gd name="connsiteX68" fmla="*/ 323158 w 1125258"/>
                    <a:gd name="connsiteY68" fmla="*/ 731276 h 1495138"/>
                    <a:gd name="connsiteX69" fmla="*/ 322757 w 1125258"/>
                    <a:gd name="connsiteY69" fmla="*/ 731276 h 1495138"/>
                    <a:gd name="connsiteX70" fmla="*/ 322757 w 1125258"/>
                    <a:gd name="connsiteY70" fmla="*/ 865948 h 1495138"/>
                    <a:gd name="connsiteX71" fmla="*/ 323158 w 1125258"/>
                    <a:gd name="connsiteY71" fmla="*/ 880018 h 1495138"/>
                    <a:gd name="connsiteX72" fmla="*/ 328769 w 1125258"/>
                    <a:gd name="connsiteY72" fmla="*/ 886049 h 1495138"/>
                    <a:gd name="connsiteX73" fmla="*/ 344000 w 1125258"/>
                    <a:gd name="connsiteY73" fmla="*/ 886049 h 1495138"/>
                    <a:gd name="connsiteX74" fmla="*/ 366045 w 1125258"/>
                    <a:gd name="connsiteY74" fmla="*/ 886049 h 1495138"/>
                    <a:gd name="connsiteX75" fmla="*/ 405325 w 1125258"/>
                    <a:gd name="connsiteY75" fmla="*/ 917003 h 1495138"/>
                    <a:gd name="connsiteX76" fmla="*/ 371255 w 1125258"/>
                    <a:gd name="connsiteY76" fmla="*/ 971676 h 1495138"/>
                    <a:gd name="connsiteX77" fmla="*/ 358429 w 1125258"/>
                    <a:gd name="connsiteY77" fmla="*/ 972480 h 1495138"/>
                    <a:gd name="connsiteX78" fmla="*/ 197303 w 1125258"/>
                    <a:gd name="connsiteY78" fmla="*/ 972480 h 1495138"/>
                    <a:gd name="connsiteX79" fmla="*/ 186481 w 1125258"/>
                    <a:gd name="connsiteY79" fmla="*/ 971676 h 1495138"/>
                    <a:gd name="connsiteX80" fmla="*/ 149606 w 1125258"/>
                    <a:gd name="connsiteY80" fmla="*/ 935897 h 1495138"/>
                    <a:gd name="connsiteX81" fmla="*/ 174056 w 1125258"/>
                    <a:gd name="connsiteY81" fmla="*/ 890069 h 1495138"/>
                    <a:gd name="connsiteX82" fmla="*/ 192493 w 1125258"/>
                    <a:gd name="connsiteY82" fmla="*/ 886049 h 1495138"/>
                    <a:gd name="connsiteX83" fmla="*/ 226963 w 1125258"/>
                    <a:gd name="connsiteY83" fmla="*/ 886049 h 1495138"/>
                    <a:gd name="connsiteX84" fmla="*/ 234979 w 1125258"/>
                    <a:gd name="connsiteY84" fmla="*/ 884843 h 1495138"/>
                    <a:gd name="connsiteX85" fmla="*/ 236582 w 1125258"/>
                    <a:gd name="connsiteY85" fmla="*/ 883234 h 1495138"/>
                    <a:gd name="connsiteX86" fmla="*/ 237384 w 1125258"/>
                    <a:gd name="connsiteY86" fmla="*/ 880018 h 1495138"/>
                    <a:gd name="connsiteX87" fmla="*/ 237384 w 1125258"/>
                    <a:gd name="connsiteY87" fmla="*/ 867556 h 1495138"/>
                    <a:gd name="connsiteX88" fmla="*/ 237384 w 1125258"/>
                    <a:gd name="connsiteY88" fmla="*/ 644844 h 1495138"/>
                    <a:gd name="connsiteX89" fmla="*/ 236582 w 1125258"/>
                    <a:gd name="connsiteY89" fmla="*/ 628764 h 1495138"/>
                    <a:gd name="connsiteX90" fmla="*/ 234979 w 1125258"/>
                    <a:gd name="connsiteY90" fmla="*/ 627156 h 1495138"/>
                    <a:gd name="connsiteX91" fmla="*/ 230169 w 1125258"/>
                    <a:gd name="connsiteY91" fmla="*/ 625950 h 1495138"/>
                    <a:gd name="connsiteX92" fmla="*/ 207724 w 1125258"/>
                    <a:gd name="connsiteY92" fmla="*/ 626352 h 1495138"/>
                    <a:gd name="connsiteX93" fmla="*/ 197303 w 1125258"/>
                    <a:gd name="connsiteY93" fmla="*/ 626352 h 1495138"/>
                    <a:gd name="connsiteX94" fmla="*/ 158023 w 1125258"/>
                    <a:gd name="connsiteY94" fmla="*/ 584543 h 1495138"/>
                    <a:gd name="connsiteX95" fmla="*/ 198505 w 1125258"/>
                    <a:gd name="connsiteY95" fmla="*/ 541126 h 1495138"/>
                    <a:gd name="connsiteX96" fmla="*/ 204918 w 1125258"/>
                    <a:gd name="connsiteY96" fmla="*/ 541126 h 1495138"/>
                    <a:gd name="connsiteX97" fmla="*/ 272255 w 1125258"/>
                    <a:gd name="connsiteY97" fmla="*/ 539116 h 1495138"/>
                    <a:gd name="connsiteX98" fmla="*/ 477504 w 1125258"/>
                    <a:gd name="connsiteY98" fmla="*/ 0 h 1495138"/>
                    <a:gd name="connsiteX99" fmla="*/ 492735 w 1125258"/>
                    <a:gd name="connsiteY99" fmla="*/ 1206 h 1495138"/>
                    <a:gd name="connsiteX100" fmla="*/ 528407 w 1125258"/>
                    <a:gd name="connsiteY100" fmla="*/ 39397 h 1495138"/>
                    <a:gd name="connsiteX101" fmla="*/ 528407 w 1125258"/>
                    <a:gd name="connsiteY101" fmla="*/ 45427 h 1495138"/>
                    <a:gd name="connsiteX102" fmla="*/ 528407 w 1125258"/>
                    <a:gd name="connsiteY102" fmla="*/ 192159 h 1495138"/>
                    <a:gd name="connsiteX103" fmla="*/ 528006 w 1125258"/>
                    <a:gd name="connsiteY103" fmla="*/ 192159 h 1495138"/>
                    <a:gd name="connsiteX104" fmla="*/ 528006 w 1125258"/>
                    <a:gd name="connsiteY104" fmla="*/ 326832 h 1495138"/>
                    <a:gd name="connsiteX105" fmla="*/ 528407 w 1125258"/>
                    <a:gd name="connsiteY105" fmla="*/ 340902 h 1495138"/>
                    <a:gd name="connsiteX106" fmla="*/ 534018 w 1125258"/>
                    <a:gd name="connsiteY106" fmla="*/ 346932 h 1495138"/>
                    <a:gd name="connsiteX107" fmla="*/ 549249 w 1125258"/>
                    <a:gd name="connsiteY107" fmla="*/ 346932 h 1495138"/>
                    <a:gd name="connsiteX108" fmla="*/ 571294 w 1125258"/>
                    <a:gd name="connsiteY108" fmla="*/ 346932 h 1495138"/>
                    <a:gd name="connsiteX109" fmla="*/ 610574 w 1125258"/>
                    <a:gd name="connsiteY109" fmla="*/ 377887 h 1495138"/>
                    <a:gd name="connsiteX110" fmla="*/ 576504 w 1125258"/>
                    <a:gd name="connsiteY110" fmla="*/ 432560 h 1495138"/>
                    <a:gd name="connsiteX111" fmla="*/ 563678 w 1125258"/>
                    <a:gd name="connsiteY111" fmla="*/ 433364 h 1495138"/>
                    <a:gd name="connsiteX112" fmla="*/ 402552 w 1125258"/>
                    <a:gd name="connsiteY112" fmla="*/ 433364 h 1495138"/>
                    <a:gd name="connsiteX113" fmla="*/ 391730 w 1125258"/>
                    <a:gd name="connsiteY113" fmla="*/ 432560 h 1495138"/>
                    <a:gd name="connsiteX114" fmla="*/ 354855 w 1125258"/>
                    <a:gd name="connsiteY114" fmla="*/ 396781 h 1495138"/>
                    <a:gd name="connsiteX115" fmla="*/ 379305 w 1125258"/>
                    <a:gd name="connsiteY115" fmla="*/ 350952 h 1495138"/>
                    <a:gd name="connsiteX116" fmla="*/ 397742 w 1125258"/>
                    <a:gd name="connsiteY116" fmla="*/ 346932 h 1495138"/>
                    <a:gd name="connsiteX117" fmla="*/ 432212 w 1125258"/>
                    <a:gd name="connsiteY117" fmla="*/ 346932 h 1495138"/>
                    <a:gd name="connsiteX118" fmla="*/ 440228 w 1125258"/>
                    <a:gd name="connsiteY118" fmla="*/ 345726 h 1495138"/>
                    <a:gd name="connsiteX119" fmla="*/ 441831 w 1125258"/>
                    <a:gd name="connsiteY119" fmla="*/ 344118 h 1495138"/>
                    <a:gd name="connsiteX120" fmla="*/ 442633 w 1125258"/>
                    <a:gd name="connsiteY120" fmla="*/ 340902 h 1495138"/>
                    <a:gd name="connsiteX121" fmla="*/ 442633 w 1125258"/>
                    <a:gd name="connsiteY121" fmla="*/ 328440 h 1495138"/>
                    <a:gd name="connsiteX122" fmla="*/ 442633 w 1125258"/>
                    <a:gd name="connsiteY122" fmla="*/ 105728 h 1495138"/>
                    <a:gd name="connsiteX123" fmla="*/ 441831 w 1125258"/>
                    <a:gd name="connsiteY123" fmla="*/ 89648 h 1495138"/>
                    <a:gd name="connsiteX124" fmla="*/ 440228 w 1125258"/>
                    <a:gd name="connsiteY124" fmla="*/ 88040 h 1495138"/>
                    <a:gd name="connsiteX125" fmla="*/ 435418 w 1125258"/>
                    <a:gd name="connsiteY125" fmla="*/ 86834 h 1495138"/>
                    <a:gd name="connsiteX126" fmla="*/ 412973 w 1125258"/>
                    <a:gd name="connsiteY126" fmla="*/ 87236 h 1495138"/>
                    <a:gd name="connsiteX127" fmla="*/ 402552 w 1125258"/>
                    <a:gd name="connsiteY127" fmla="*/ 87236 h 1495138"/>
                    <a:gd name="connsiteX128" fmla="*/ 363272 w 1125258"/>
                    <a:gd name="connsiteY128" fmla="*/ 45427 h 1495138"/>
                    <a:gd name="connsiteX129" fmla="*/ 403754 w 1125258"/>
                    <a:gd name="connsiteY129" fmla="*/ 2010 h 1495138"/>
                    <a:gd name="connsiteX130" fmla="*/ 410167 w 1125258"/>
                    <a:gd name="connsiteY130" fmla="*/ 2010 h 1495138"/>
                    <a:gd name="connsiteX131" fmla="*/ 477504 w 1125258"/>
                    <a:gd name="connsiteY131" fmla="*/ 0 h 1495138"/>
                    <a:gd name="connsiteX132" fmla="*/ 123093 w 1125258"/>
                    <a:gd name="connsiteY132" fmla="*/ 0 h 1495138"/>
                    <a:gd name="connsiteX133" fmla="*/ 138324 w 1125258"/>
                    <a:gd name="connsiteY133" fmla="*/ 1206 h 1495138"/>
                    <a:gd name="connsiteX134" fmla="*/ 173997 w 1125258"/>
                    <a:gd name="connsiteY134" fmla="*/ 39397 h 1495138"/>
                    <a:gd name="connsiteX135" fmla="*/ 173997 w 1125258"/>
                    <a:gd name="connsiteY135" fmla="*/ 45427 h 1495138"/>
                    <a:gd name="connsiteX136" fmla="*/ 173997 w 1125258"/>
                    <a:gd name="connsiteY136" fmla="*/ 192159 h 1495138"/>
                    <a:gd name="connsiteX137" fmla="*/ 173596 w 1125258"/>
                    <a:gd name="connsiteY137" fmla="*/ 192159 h 1495138"/>
                    <a:gd name="connsiteX138" fmla="*/ 173596 w 1125258"/>
                    <a:gd name="connsiteY138" fmla="*/ 326832 h 1495138"/>
                    <a:gd name="connsiteX139" fmla="*/ 173997 w 1125258"/>
                    <a:gd name="connsiteY139" fmla="*/ 340902 h 1495138"/>
                    <a:gd name="connsiteX140" fmla="*/ 179608 w 1125258"/>
                    <a:gd name="connsiteY140" fmla="*/ 346932 h 1495138"/>
                    <a:gd name="connsiteX141" fmla="*/ 194839 w 1125258"/>
                    <a:gd name="connsiteY141" fmla="*/ 346932 h 1495138"/>
                    <a:gd name="connsiteX142" fmla="*/ 216884 w 1125258"/>
                    <a:gd name="connsiteY142" fmla="*/ 346932 h 1495138"/>
                    <a:gd name="connsiteX143" fmla="*/ 256164 w 1125258"/>
                    <a:gd name="connsiteY143" fmla="*/ 377887 h 1495138"/>
                    <a:gd name="connsiteX144" fmla="*/ 222094 w 1125258"/>
                    <a:gd name="connsiteY144" fmla="*/ 432560 h 1495138"/>
                    <a:gd name="connsiteX145" fmla="*/ 209268 w 1125258"/>
                    <a:gd name="connsiteY145" fmla="*/ 433364 h 1495138"/>
                    <a:gd name="connsiteX146" fmla="*/ 48141 w 1125258"/>
                    <a:gd name="connsiteY146" fmla="*/ 433364 h 1495138"/>
                    <a:gd name="connsiteX147" fmla="*/ 37319 w 1125258"/>
                    <a:gd name="connsiteY147" fmla="*/ 432560 h 1495138"/>
                    <a:gd name="connsiteX148" fmla="*/ 445 w 1125258"/>
                    <a:gd name="connsiteY148" fmla="*/ 396781 h 1495138"/>
                    <a:gd name="connsiteX149" fmla="*/ 24894 w 1125258"/>
                    <a:gd name="connsiteY149" fmla="*/ 350952 h 1495138"/>
                    <a:gd name="connsiteX150" fmla="*/ 43332 w 1125258"/>
                    <a:gd name="connsiteY150" fmla="*/ 346932 h 1495138"/>
                    <a:gd name="connsiteX151" fmla="*/ 77801 w 1125258"/>
                    <a:gd name="connsiteY151" fmla="*/ 346932 h 1495138"/>
                    <a:gd name="connsiteX152" fmla="*/ 85818 w 1125258"/>
                    <a:gd name="connsiteY152" fmla="*/ 345726 h 1495138"/>
                    <a:gd name="connsiteX153" fmla="*/ 87421 w 1125258"/>
                    <a:gd name="connsiteY153" fmla="*/ 344118 h 1495138"/>
                    <a:gd name="connsiteX154" fmla="*/ 88223 w 1125258"/>
                    <a:gd name="connsiteY154" fmla="*/ 340902 h 1495138"/>
                    <a:gd name="connsiteX155" fmla="*/ 88223 w 1125258"/>
                    <a:gd name="connsiteY155" fmla="*/ 328440 h 1495138"/>
                    <a:gd name="connsiteX156" fmla="*/ 88223 w 1125258"/>
                    <a:gd name="connsiteY156" fmla="*/ 105728 h 1495138"/>
                    <a:gd name="connsiteX157" fmla="*/ 87421 w 1125258"/>
                    <a:gd name="connsiteY157" fmla="*/ 89648 h 1495138"/>
                    <a:gd name="connsiteX158" fmla="*/ 85818 w 1125258"/>
                    <a:gd name="connsiteY158" fmla="*/ 88040 h 1495138"/>
                    <a:gd name="connsiteX159" fmla="*/ 81008 w 1125258"/>
                    <a:gd name="connsiteY159" fmla="*/ 86834 h 1495138"/>
                    <a:gd name="connsiteX160" fmla="*/ 58562 w 1125258"/>
                    <a:gd name="connsiteY160" fmla="*/ 87236 h 1495138"/>
                    <a:gd name="connsiteX161" fmla="*/ 48141 w 1125258"/>
                    <a:gd name="connsiteY161" fmla="*/ 87236 h 1495138"/>
                    <a:gd name="connsiteX162" fmla="*/ 8862 w 1125258"/>
                    <a:gd name="connsiteY162" fmla="*/ 45427 h 1495138"/>
                    <a:gd name="connsiteX163" fmla="*/ 49344 w 1125258"/>
                    <a:gd name="connsiteY163" fmla="*/ 2010 h 1495138"/>
                    <a:gd name="connsiteX164" fmla="*/ 55757 w 1125258"/>
                    <a:gd name="connsiteY164" fmla="*/ 2010 h 1495138"/>
                    <a:gd name="connsiteX165" fmla="*/ 123093 w 1125258"/>
                    <a:gd name="connsiteY165"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6419 w 1125258"/>
                    <a:gd name="connsiteY34" fmla="*/ 54112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875937 w 1125258"/>
                    <a:gd name="connsiteY61" fmla="*/ 584543 h 1495138"/>
                    <a:gd name="connsiteX62" fmla="*/ 916419 w 1125258"/>
                    <a:gd name="connsiteY62" fmla="*/ 541126 h 1495138"/>
                    <a:gd name="connsiteX63" fmla="*/ 272255 w 1125258"/>
                    <a:gd name="connsiteY63" fmla="*/ 539116 h 1495138"/>
                    <a:gd name="connsiteX64" fmla="*/ 287486 w 1125258"/>
                    <a:gd name="connsiteY64" fmla="*/ 540322 h 1495138"/>
                    <a:gd name="connsiteX65" fmla="*/ 323158 w 1125258"/>
                    <a:gd name="connsiteY65" fmla="*/ 578513 h 1495138"/>
                    <a:gd name="connsiteX66" fmla="*/ 323158 w 1125258"/>
                    <a:gd name="connsiteY66" fmla="*/ 584543 h 1495138"/>
                    <a:gd name="connsiteX67" fmla="*/ 323158 w 1125258"/>
                    <a:gd name="connsiteY67" fmla="*/ 731276 h 1495138"/>
                    <a:gd name="connsiteX68" fmla="*/ 322757 w 1125258"/>
                    <a:gd name="connsiteY68" fmla="*/ 731276 h 1495138"/>
                    <a:gd name="connsiteX69" fmla="*/ 322757 w 1125258"/>
                    <a:gd name="connsiteY69" fmla="*/ 865948 h 1495138"/>
                    <a:gd name="connsiteX70" fmla="*/ 323158 w 1125258"/>
                    <a:gd name="connsiteY70" fmla="*/ 880018 h 1495138"/>
                    <a:gd name="connsiteX71" fmla="*/ 328769 w 1125258"/>
                    <a:gd name="connsiteY71" fmla="*/ 886049 h 1495138"/>
                    <a:gd name="connsiteX72" fmla="*/ 344000 w 1125258"/>
                    <a:gd name="connsiteY72" fmla="*/ 886049 h 1495138"/>
                    <a:gd name="connsiteX73" fmla="*/ 366045 w 1125258"/>
                    <a:gd name="connsiteY73" fmla="*/ 886049 h 1495138"/>
                    <a:gd name="connsiteX74" fmla="*/ 405325 w 1125258"/>
                    <a:gd name="connsiteY74" fmla="*/ 917003 h 1495138"/>
                    <a:gd name="connsiteX75" fmla="*/ 371255 w 1125258"/>
                    <a:gd name="connsiteY75" fmla="*/ 971676 h 1495138"/>
                    <a:gd name="connsiteX76" fmla="*/ 358429 w 1125258"/>
                    <a:gd name="connsiteY76" fmla="*/ 972480 h 1495138"/>
                    <a:gd name="connsiteX77" fmla="*/ 197303 w 1125258"/>
                    <a:gd name="connsiteY77" fmla="*/ 972480 h 1495138"/>
                    <a:gd name="connsiteX78" fmla="*/ 186481 w 1125258"/>
                    <a:gd name="connsiteY78" fmla="*/ 971676 h 1495138"/>
                    <a:gd name="connsiteX79" fmla="*/ 149606 w 1125258"/>
                    <a:gd name="connsiteY79" fmla="*/ 935897 h 1495138"/>
                    <a:gd name="connsiteX80" fmla="*/ 174056 w 1125258"/>
                    <a:gd name="connsiteY80" fmla="*/ 890069 h 1495138"/>
                    <a:gd name="connsiteX81" fmla="*/ 192493 w 1125258"/>
                    <a:gd name="connsiteY81" fmla="*/ 886049 h 1495138"/>
                    <a:gd name="connsiteX82" fmla="*/ 226963 w 1125258"/>
                    <a:gd name="connsiteY82" fmla="*/ 886049 h 1495138"/>
                    <a:gd name="connsiteX83" fmla="*/ 234979 w 1125258"/>
                    <a:gd name="connsiteY83" fmla="*/ 884843 h 1495138"/>
                    <a:gd name="connsiteX84" fmla="*/ 236582 w 1125258"/>
                    <a:gd name="connsiteY84" fmla="*/ 883234 h 1495138"/>
                    <a:gd name="connsiteX85" fmla="*/ 237384 w 1125258"/>
                    <a:gd name="connsiteY85" fmla="*/ 880018 h 1495138"/>
                    <a:gd name="connsiteX86" fmla="*/ 237384 w 1125258"/>
                    <a:gd name="connsiteY86" fmla="*/ 867556 h 1495138"/>
                    <a:gd name="connsiteX87" fmla="*/ 237384 w 1125258"/>
                    <a:gd name="connsiteY87" fmla="*/ 644844 h 1495138"/>
                    <a:gd name="connsiteX88" fmla="*/ 236582 w 1125258"/>
                    <a:gd name="connsiteY88" fmla="*/ 628764 h 1495138"/>
                    <a:gd name="connsiteX89" fmla="*/ 234979 w 1125258"/>
                    <a:gd name="connsiteY89" fmla="*/ 627156 h 1495138"/>
                    <a:gd name="connsiteX90" fmla="*/ 230169 w 1125258"/>
                    <a:gd name="connsiteY90" fmla="*/ 625950 h 1495138"/>
                    <a:gd name="connsiteX91" fmla="*/ 207724 w 1125258"/>
                    <a:gd name="connsiteY91" fmla="*/ 626352 h 1495138"/>
                    <a:gd name="connsiteX92" fmla="*/ 197303 w 1125258"/>
                    <a:gd name="connsiteY92" fmla="*/ 626352 h 1495138"/>
                    <a:gd name="connsiteX93" fmla="*/ 158023 w 1125258"/>
                    <a:gd name="connsiteY93" fmla="*/ 584543 h 1495138"/>
                    <a:gd name="connsiteX94" fmla="*/ 198505 w 1125258"/>
                    <a:gd name="connsiteY94" fmla="*/ 541126 h 1495138"/>
                    <a:gd name="connsiteX95" fmla="*/ 204918 w 1125258"/>
                    <a:gd name="connsiteY95" fmla="*/ 541126 h 1495138"/>
                    <a:gd name="connsiteX96" fmla="*/ 272255 w 1125258"/>
                    <a:gd name="connsiteY96" fmla="*/ 539116 h 1495138"/>
                    <a:gd name="connsiteX97" fmla="*/ 477504 w 1125258"/>
                    <a:gd name="connsiteY97" fmla="*/ 0 h 1495138"/>
                    <a:gd name="connsiteX98" fmla="*/ 492735 w 1125258"/>
                    <a:gd name="connsiteY98" fmla="*/ 1206 h 1495138"/>
                    <a:gd name="connsiteX99" fmla="*/ 528407 w 1125258"/>
                    <a:gd name="connsiteY99" fmla="*/ 39397 h 1495138"/>
                    <a:gd name="connsiteX100" fmla="*/ 528407 w 1125258"/>
                    <a:gd name="connsiteY100" fmla="*/ 45427 h 1495138"/>
                    <a:gd name="connsiteX101" fmla="*/ 528407 w 1125258"/>
                    <a:gd name="connsiteY101" fmla="*/ 192159 h 1495138"/>
                    <a:gd name="connsiteX102" fmla="*/ 528006 w 1125258"/>
                    <a:gd name="connsiteY102" fmla="*/ 192159 h 1495138"/>
                    <a:gd name="connsiteX103" fmla="*/ 528006 w 1125258"/>
                    <a:gd name="connsiteY103" fmla="*/ 326832 h 1495138"/>
                    <a:gd name="connsiteX104" fmla="*/ 528407 w 1125258"/>
                    <a:gd name="connsiteY104" fmla="*/ 340902 h 1495138"/>
                    <a:gd name="connsiteX105" fmla="*/ 534018 w 1125258"/>
                    <a:gd name="connsiteY105" fmla="*/ 346932 h 1495138"/>
                    <a:gd name="connsiteX106" fmla="*/ 549249 w 1125258"/>
                    <a:gd name="connsiteY106" fmla="*/ 346932 h 1495138"/>
                    <a:gd name="connsiteX107" fmla="*/ 571294 w 1125258"/>
                    <a:gd name="connsiteY107" fmla="*/ 346932 h 1495138"/>
                    <a:gd name="connsiteX108" fmla="*/ 610574 w 1125258"/>
                    <a:gd name="connsiteY108" fmla="*/ 377887 h 1495138"/>
                    <a:gd name="connsiteX109" fmla="*/ 576504 w 1125258"/>
                    <a:gd name="connsiteY109" fmla="*/ 432560 h 1495138"/>
                    <a:gd name="connsiteX110" fmla="*/ 563678 w 1125258"/>
                    <a:gd name="connsiteY110" fmla="*/ 433364 h 1495138"/>
                    <a:gd name="connsiteX111" fmla="*/ 402552 w 1125258"/>
                    <a:gd name="connsiteY111" fmla="*/ 433364 h 1495138"/>
                    <a:gd name="connsiteX112" fmla="*/ 391730 w 1125258"/>
                    <a:gd name="connsiteY112" fmla="*/ 432560 h 1495138"/>
                    <a:gd name="connsiteX113" fmla="*/ 354855 w 1125258"/>
                    <a:gd name="connsiteY113" fmla="*/ 396781 h 1495138"/>
                    <a:gd name="connsiteX114" fmla="*/ 379305 w 1125258"/>
                    <a:gd name="connsiteY114" fmla="*/ 350952 h 1495138"/>
                    <a:gd name="connsiteX115" fmla="*/ 397742 w 1125258"/>
                    <a:gd name="connsiteY115" fmla="*/ 346932 h 1495138"/>
                    <a:gd name="connsiteX116" fmla="*/ 432212 w 1125258"/>
                    <a:gd name="connsiteY116" fmla="*/ 346932 h 1495138"/>
                    <a:gd name="connsiteX117" fmla="*/ 440228 w 1125258"/>
                    <a:gd name="connsiteY117" fmla="*/ 345726 h 1495138"/>
                    <a:gd name="connsiteX118" fmla="*/ 441831 w 1125258"/>
                    <a:gd name="connsiteY118" fmla="*/ 344118 h 1495138"/>
                    <a:gd name="connsiteX119" fmla="*/ 442633 w 1125258"/>
                    <a:gd name="connsiteY119" fmla="*/ 340902 h 1495138"/>
                    <a:gd name="connsiteX120" fmla="*/ 442633 w 1125258"/>
                    <a:gd name="connsiteY120" fmla="*/ 328440 h 1495138"/>
                    <a:gd name="connsiteX121" fmla="*/ 442633 w 1125258"/>
                    <a:gd name="connsiteY121" fmla="*/ 105728 h 1495138"/>
                    <a:gd name="connsiteX122" fmla="*/ 441831 w 1125258"/>
                    <a:gd name="connsiteY122" fmla="*/ 89648 h 1495138"/>
                    <a:gd name="connsiteX123" fmla="*/ 440228 w 1125258"/>
                    <a:gd name="connsiteY123" fmla="*/ 88040 h 1495138"/>
                    <a:gd name="connsiteX124" fmla="*/ 435418 w 1125258"/>
                    <a:gd name="connsiteY124" fmla="*/ 86834 h 1495138"/>
                    <a:gd name="connsiteX125" fmla="*/ 412973 w 1125258"/>
                    <a:gd name="connsiteY125" fmla="*/ 87236 h 1495138"/>
                    <a:gd name="connsiteX126" fmla="*/ 402552 w 1125258"/>
                    <a:gd name="connsiteY126" fmla="*/ 87236 h 1495138"/>
                    <a:gd name="connsiteX127" fmla="*/ 363272 w 1125258"/>
                    <a:gd name="connsiteY127" fmla="*/ 45427 h 1495138"/>
                    <a:gd name="connsiteX128" fmla="*/ 403754 w 1125258"/>
                    <a:gd name="connsiteY128" fmla="*/ 2010 h 1495138"/>
                    <a:gd name="connsiteX129" fmla="*/ 410167 w 1125258"/>
                    <a:gd name="connsiteY129" fmla="*/ 2010 h 1495138"/>
                    <a:gd name="connsiteX130" fmla="*/ 477504 w 1125258"/>
                    <a:gd name="connsiteY130" fmla="*/ 0 h 1495138"/>
                    <a:gd name="connsiteX131" fmla="*/ 123093 w 1125258"/>
                    <a:gd name="connsiteY131" fmla="*/ 0 h 1495138"/>
                    <a:gd name="connsiteX132" fmla="*/ 138324 w 1125258"/>
                    <a:gd name="connsiteY132" fmla="*/ 1206 h 1495138"/>
                    <a:gd name="connsiteX133" fmla="*/ 173997 w 1125258"/>
                    <a:gd name="connsiteY133" fmla="*/ 39397 h 1495138"/>
                    <a:gd name="connsiteX134" fmla="*/ 173997 w 1125258"/>
                    <a:gd name="connsiteY134" fmla="*/ 45427 h 1495138"/>
                    <a:gd name="connsiteX135" fmla="*/ 173997 w 1125258"/>
                    <a:gd name="connsiteY135" fmla="*/ 192159 h 1495138"/>
                    <a:gd name="connsiteX136" fmla="*/ 173596 w 1125258"/>
                    <a:gd name="connsiteY136" fmla="*/ 192159 h 1495138"/>
                    <a:gd name="connsiteX137" fmla="*/ 173596 w 1125258"/>
                    <a:gd name="connsiteY137" fmla="*/ 326832 h 1495138"/>
                    <a:gd name="connsiteX138" fmla="*/ 173997 w 1125258"/>
                    <a:gd name="connsiteY138" fmla="*/ 340902 h 1495138"/>
                    <a:gd name="connsiteX139" fmla="*/ 179608 w 1125258"/>
                    <a:gd name="connsiteY139" fmla="*/ 346932 h 1495138"/>
                    <a:gd name="connsiteX140" fmla="*/ 194839 w 1125258"/>
                    <a:gd name="connsiteY140" fmla="*/ 346932 h 1495138"/>
                    <a:gd name="connsiteX141" fmla="*/ 216884 w 1125258"/>
                    <a:gd name="connsiteY141" fmla="*/ 346932 h 1495138"/>
                    <a:gd name="connsiteX142" fmla="*/ 256164 w 1125258"/>
                    <a:gd name="connsiteY142" fmla="*/ 377887 h 1495138"/>
                    <a:gd name="connsiteX143" fmla="*/ 222094 w 1125258"/>
                    <a:gd name="connsiteY143" fmla="*/ 432560 h 1495138"/>
                    <a:gd name="connsiteX144" fmla="*/ 209268 w 1125258"/>
                    <a:gd name="connsiteY144" fmla="*/ 433364 h 1495138"/>
                    <a:gd name="connsiteX145" fmla="*/ 48141 w 1125258"/>
                    <a:gd name="connsiteY145" fmla="*/ 433364 h 1495138"/>
                    <a:gd name="connsiteX146" fmla="*/ 37319 w 1125258"/>
                    <a:gd name="connsiteY146" fmla="*/ 432560 h 1495138"/>
                    <a:gd name="connsiteX147" fmla="*/ 445 w 1125258"/>
                    <a:gd name="connsiteY147" fmla="*/ 396781 h 1495138"/>
                    <a:gd name="connsiteX148" fmla="*/ 24894 w 1125258"/>
                    <a:gd name="connsiteY148" fmla="*/ 350952 h 1495138"/>
                    <a:gd name="connsiteX149" fmla="*/ 43332 w 1125258"/>
                    <a:gd name="connsiteY149" fmla="*/ 346932 h 1495138"/>
                    <a:gd name="connsiteX150" fmla="*/ 77801 w 1125258"/>
                    <a:gd name="connsiteY150" fmla="*/ 346932 h 1495138"/>
                    <a:gd name="connsiteX151" fmla="*/ 85818 w 1125258"/>
                    <a:gd name="connsiteY151" fmla="*/ 345726 h 1495138"/>
                    <a:gd name="connsiteX152" fmla="*/ 87421 w 1125258"/>
                    <a:gd name="connsiteY152" fmla="*/ 344118 h 1495138"/>
                    <a:gd name="connsiteX153" fmla="*/ 88223 w 1125258"/>
                    <a:gd name="connsiteY153" fmla="*/ 340902 h 1495138"/>
                    <a:gd name="connsiteX154" fmla="*/ 88223 w 1125258"/>
                    <a:gd name="connsiteY154" fmla="*/ 328440 h 1495138"/>
                    <a:gd name="connsiteX155" fmla="*/ 88223 w 1125258"/>
                    <a:gd name="connsiteY155" fmla="*/ 105728 h 1495138"/>
                    <a:gd name="connsiteX156" fmla="*/ 87421 w 1125258"/>
                    <a:gd name="connsiteY156" fmla="*/ 89648 h 1495138"/>
                    <a:gd name="connsiteX157" fmla="*/ 85818 w 1125258"/>
                    <a:gd name="connsiteY157" fmla="*/ 88040 h 1495138"/>
                    <a:gd name="connsiteX158" fmla="*/ 81008 w 1125258"/>
                    <a:gd name="connsiteY158" fmla="*/ 86834 h 1495138"/>
                    <a:gd name="connsiteX159" fmla="*/ 58562 w 1125258"/>
                    <a:gd name="connsiteY159" fmla="*/ 87236 h 1495138"/>
                    <a:gd name="connsiteX160" fmla="*/ 48141 w 1125258"/>
                    <a:gd name="connsiteY160" fmla="*/ 87236 h 1495138"/>
                    <a:gd name="connsiteX161" fmla="*/ 8862 w 1125258"/>
                    <a:gd name="connsiteY161" fmla="*/ 45427 h 1495138"/>
                    <a:gd name="connsiteX162" fmla="*/ 49344 w 1125258"/>
                    <a:gd name="connsiteY162" fmla="*/ 2010 h 1495138"/>
                    <a:gd name="connsiteX163" fmla="*/ 55757 w 1125258"/>
                    <a:gd name="connsiteY163" fmla="*/ 2010 h 1495138"/>
                    <a:gd name="connsiteX164" fmla="*/ 123093 w 1125258"/>
                    <a:gd name="connsiteY164"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875937 w 1125258"/>
                    <a:gd name="connsiteY34" fmla="*/ 584543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875937 w 1125258"/>
                    <a:gd name="connsiteY61" fmla="*/ 584543 h 1495138"/>
                    <a:gd name="connsiteX62" fmla="*/ 272255 w 1125258"/>
                    <a:gd name="connsiteY62" fmla="*/ 539116 h 1495138"/>
                    <a:gd name="connsiteX63" fmla="*/ 287486 w 1125258"/>
                    <a:gd name="connsiteY63" fmla="*/ 540322 h 1495138"/>
                    <a:gd name="connsiteX64" fmla="*/ 323158 w 1125258"/>
                    <a:gd name="connsiteY64" fmla="*/ 578513 h 1495138"/>
                    <a:gd name="connsiteX65" fmla="*/ 323158 w 1125258"/>
                    <a:gd name="connsiteY65" fmla="*/ 584543 h 1495138"/>
                    <a:gd name="connsiteX66" fmla="*/ 323158 w 1125258"/>
                    <a:gd name="connsiteY66" fmla="*/ 731276 h 1495138"/>
                    <a:gd name="connsiteX67" fmla="*/ 322757 w 1125258"/>
                    <a:gd name="connsiteY67" fmla="*/ 731276 h 1495138"/>
                    <a:gd name="connsiteX68" fmla="*/ 322757 w 1125258"/>
                    <a:gd name="connsiteY68" fmla="*/ 865948 h 1495138"/>
                    <a:gd name="connsiteX69" fmla="*/ 323158 w 1125258"/>
                    <a:gd name="connsiteY69" fmla="*/ 880018 h 1495138"/>
                    <a:gd name="connsiteX70" fmla="*/ 328769 w 1125258"/>
                    <a:gd name="connsiteY70" fmla="*/ 886049 h 1495138"/>
                    <a:gd name="connsiteX71" fmla="*/ 344000 w 1125258"/>
                    <a:gd name="connsiteY71" fmla="*/ 886049 h 1495138"/>
                    <a:gd name="connsiteX72" fmla="*/ 366045 w 1125258"/>
                    <a:gd name="connsiteY72" fmla="*/ 886049 h 1495138"/>
                    <a:gd name="connsiteX73" fmla="*/ 405325 w 1125258"/>
                    <a:gd name="connsiteY73" fmla="*/ 917003 h 1495138"/>
                    <a:gd name="connsiteX74" fmla="*/ 371255 w 1125258"/>
                    <a:gd name="connsiteY74" fmla="*/ 971676 h 1495138"/>
                    <a:gd name="connsiteX75" fmla="*/ 358429 w 1125258"/>
                    <a:gd name="connsiteY75" fmla="*/ 972480 h 1495138"/>
                    <a:gd name="connsiteX76" fmla="*/ 197303 w 1125258"/>
                    <a:gd name="connsiteY76" fmla="*/ 972480 h 1495138"/>
                    <a:gd name="connsiteX77" fmla="*/ 186481 w 1125258"/>
                    <a:gd name="connsiteY77" fmla="*/ 971676 h 1495138"/>
                    <a:gd name="connsiteX78" fmla="*/ 149606 w 1125258"/>
                    <a:gd name="connsiteY78" fmla="*/ 935897 h 1495138"/>
                    <a:gd name="connsiteX79" fmla="*/ 174056 w 1125258"/>
                    <a:gd name="connsiteY79" fmla="*/ 890069 h 1495138"/>
                    <a:gd name="connsiteX80" fmla="*/ 192493 w 1125258"/>
                    <a:gd name="connsiteY80" fmla="*/ 886049 h 1495138"/>
                    <a:gd name="connsiteX81" fmla="*/ 226963 w 1125258"/>
                    <a:gd name="connsiteY81" fmla="*/ 886049 h 1495138"/>
                    <a:gd name="connsiteX82" fmla="*/ 234979 w 1125258"/>
                    <a:gd name="connsiteY82" fmla="*/ 884843 h 1495138"/>
                    <a:gd name="connsiteX83" fmla="*/ 236582 w 1125258"/>
                    <a:gd name="connsiteY83" fmla="*/ 883234 h 1495138"/>
                    <a:gd name="connsiteX84" fmla="*/ 237384 w 1125258"/>
                    <a:gd name="connsiteY84" fmla="*/ 880018 h 1495138"/>
                    <a:gd name="connsiteX85" fmla="*/ 237384 w 1125258"/>
                    <a:gd name="connsiteY85" fmla="*/ 867556 h 1495138"/>
                    <a:gd name="connsiteX86" fmla="*/ 237384 w 1125258"/>
                    <a:gd name="connsiteY86" fmla="*/ 644844 h 1495138"/>
                    <a:gd name="connsiteX87" fmla="*/ 236582 w 1125258"/>
                    <a:gd name="connsiteY87" fmla="*/ 628764 h 1495138"/>
                    <a:gd name="connsiteX88" fmla="*/ 234979 w 1125258"/>
                    <a:gd name="connsiteY88" fmla="*/ 627156 h 1495138"/>
                    <a:gd name="connsiteX89" fmla="*/ 230169 w 1125258"/>
                    <a:gd name="connsiteY89" fmla="*/ 625950 h 1495138"/>
                    <a:gd name="connsiteX90" fmla="*/ 207724 w 1125258"/>
                    <a:gd name="connsiteY90" fmla="*/ 626352 h 1495138"/>
                    <a:gd name="connsiteX91" fmla="*/ 197303 w 1125258"/>
                    <a:gd name="connsiteY91" fmla="*/ 626352 h 1495138"/>
                    <a:gd name="connsiteX92" fmla="*/ 158023 w 1125258"/>
                    <a:gd name="connsiteY92" fmla="*/ 584543 h 1495138"/>
                    <a:gd name="connsiteX93" fmla="*/ 198505 w 1125258"/>
                    <a:gd name="connsiteY93" fmla="*/ 541126 h 1495138"/>
                    <a:gd name="connsiteX94" fmla="*/ 204918 w 1125258"/>
                    <a:gd name="connsiteY94" fmla="*/ 541126 h 1495138"/>
                    <a:gd name="connsiteX95" fmla="*/ 272255 w 1125258"/>
                    <a:gd name="connsiteY95" fmla="*/ 539116 h 1495138"/>
                    <a:gd name="connsiteX96" fmla="*/ 477504 w 1125258"/>
                    <a:gd name="connsiteY96" fmla="*/ 0 h 1495138"/>
                    <a:gd name="connsiteX97" fmla="*/ 492735 w 1125258"/>
                    <a:gd name="connsiteY97" fmla="*/ 1206 h 1495138"/>
                    <a:gd name="connsiteX98" fmla="*/ 528407 w 1125258"/>
                    <a:gd name="connsiteY98" fmla="*/ 39397 h 1495138"/>
                    <a:gd name="connsiteX99" fmla="*/ 528407 w 1125258"/>
                    <a:gd name="connsiteY99" fmla="*/ 45427 h 1495138"/>
                    <a:gd name="connsiteX100" fmla="*/ 528407 w 1125258"/>
                    <a:gd name="connsiteY100" fmla="*/ 192159 h 1495138"/>
                    <a:gd name="connsiteX101" fmla="*/ 528006 w 1125258"/>
                    <a:gd name="connsiteY101" fmla="*/ 192159 h 1495138"/>
                    <a:gd name="connsiteX102" fmla="*/ 528006 w 1125258"/>
                    <a:gd name="connsiteY102" fmla="*/ 326832 h 1495138"/>
                    <a:gd name="connsiteX103" fmla="*/ 528407 w 1125258"/>
                    <a:gd name="connsiteY103" fmla="*/ 340902 h 1495138"/>
                    <a:gd name="connsiteX104" fmla="*/ 534018 w 1125258"/>
                    <a:gd name="connsiteY104" fmla="*/ 346932 h 1495138"/>
                    <a:gd name="connsiteX105" fmla="*/ 549249 w 1125258"/>
                    <a:gd name="connsiteY105" fmla="*/ 346932 h 1495138"/>
                    <a:gd name="connsiteX106" fmla="*/ 571294 w 1125258"/>
                    <a:gd name="connsiteY106" fmla="*/ 346932 h 1495138"/>
                    <a:gd name="connsiteX107" fmla="*/ 610574 w 1125258"/>
                    <a:gd name="connsiteY107" fmla="*/ 377887 h 1495138"/>
                    <a:gd name="connsiteX108" fmla="*/ 576504 w 1125258"/>
                    <a:gd name="connsiteY108" fmla="*/ 432560 h 1495138"/>
                    <a:gd name="connsiteX109" fmla="*/ 563678 w 1125258"/>
                    <a:gd name="connsiteY109" fmla="*/ 433364 h 1495138"/>
                    <a:gd name="connsiteX110" fmla="*/ 402552 w 1125258"/>
                    <a:gd name="connsiteY110" fmla="*/ 433364 h 1495138"/>
                    <a:gd name="connsiteX111" fmla="*/ 391730 w 1125258"/>
                    <a:gd name="connsiteY111" fmla="*/ 432560 h 1495138"/>
                    <a:gd name="connsiteX112" fmla="*/ 354855 w 1125258"/>
                    <a:gd name="connsiteY112" fmla="*/ 396781 h 1495138"/>
                    <a:gd name="connsiteX113" fmla="*/ 379305 w 1125258"/>
                    <a:gd name="connsiteY113" fmla="*/ 350952 h 1495138"/>
                    <a:gd name="connsiteX114" fmla="*/ 397742 w 1125258"/>
                    <a:gd name="connsiteY114" fmla="*/ 346932 h 1495138"/>
                    <a:gd name="connsiteX115" fmla="*/ 432212 w 1125258"/>
                    <a:gd name="connsiteY115" fmla="*/ 346932 h 1495138"/>
                    <a:gd name="connsiteX116" fmla="*/ 440228 w 1125258"/>
                    <a:gd name="connsiteY116" fmla="*/ 345726 h 1495138"/>
                    <a:gd name="connsiteX117" fmla="*/ 441831 w 1125258"/>
                    <a:gd name="connsiteY117" fmla="*/ 344118 h 1495138"/>
                    <a:gd name="connsiteX118" fmla="*/ 442633 w 1125258"/>
                    <a:gd name="connsiteY118" fmla="*/ 340902 h 1495138"/>
                    <a:gd name="connsiteX119" fmla="*/ 442633 w 1125258"/>
                    <a:gd name="connsiteY119" fmla="*/ 328440 h 1495138"/>
                    <a:gd name="connsiteX120" fmla="*/ 442633 w 1125258"/>
                    <a:gd name="connsiteY120" fmla="*/ 105728 h 1495138"/>
                    <a:gd name="connsiteX121" fmla="*/ 441831 w 1125258"/>
                    <a:gd name="connsiteY121" fmla="*/ 89648 h 1495138"/>
                    <a:gd name="connsiteX122" fmla="*/ 440228 w 1125258"/>
                    <a:gd name="connsiteY122" fmla="*/ 88040 h 1495138"/>
                    <a:gd name="connsiteX123" fmla="*/ 435418 w 1125258"/>
                    <a:gd name="connsiteY123" fmla="*/ 86834 h 1495138"/>
                    <a:gd name="connsiteX124" fmla="*/ 412973 w 1125258"/>
                    <a:gd name="connsiteY124" fmla="*/ 87236 h 1495138"/>
                    <a:gd name="connsiteX125" fmla="*/ 402552 w 1125258"/>
                    <a:gd name="connsiteY125" fmla="*/ 87236 h 1495138"/>
                    <a:gd name="connsiteX126" fmla="*/ 363272 w 1125258"/>
                    <a:gd name="connsiteY126" fmla="*/ 45427 h 1495138"/>
                    <a:gd name="connsiteX127" fmla="*/ 403754 w 1125258"/>
                    <a:gd name="connsiteY127" fmla="*/ 2010 h 1495138"/>
                    <a:gd name="connsiteX128" fmla="*/ 410167 w 1125258"/>
                    <a:gd name="connsiteY128" fmla="*/ 2010 h 1495138"/>
                    <a:gd name="connsiteX129" fmla="*/ 477504 w 1125258"/>
                    <a:gd name="connsiteY129" fmla="*/ 0 h 1495138"/>
                    <a:gd name="connsiteX130" fmla="*/ 123093 w 1125258"/>
                    <a:gd name="connsiteY130" fmla="*/ 0 h 1495138"/>
                    <a:gd name="connsiteX131" fmla="*/ 138324 w 1125258"/>
                    <a:gd name="connsiteY131" fmla="*/ 1206 h 1495138"/>
                    <a:gd name="connsiteX132" fmla="*/ 173997 w 1125258"/>
                    <a:gd name="connsiteY132" fmla="*/ 39397 h 1495138"/>
                    <a:gd name="connsiteX133" fmla="*/ 173997 w 1125258"/>
                    <a:gd name="connsiteY133" fmla="*/ 45427 h 1495138"/>
                    <a:gd name="connsiteX134" fmla="*/ 173997 w 1125258"/>
                    <a:gd name="connsiteY134" fmla="*/ 192159 h 1495138"/>
                    <a:gd name="connsiteX135" fmla="*/ 173596 w 1125258"/>
                    <a:gd name="connsiteY135" fmla="*/ 192159 h 1495138"/>
                    <a:gd name="connsiteX136" fmla="*/ 173596 w 1125258"/>
                    <a:gd name="connsiteY136" fmla="*/ 326832 h 1495138"/>
                    <a:gd name="connsiteX137" fmla="*/ 173997 w 1125258"/>
                    <a:gd name="connsiteY137" fmla="*/ 340902 h 1495138"/>
                    <a:gd name="connsiteX138" fmla="*/ 179608 w 1125258"/>
                    <a:gd name="connsiteY138" fmla="*/ 346932 h 1495138"/>
                    <a:gd name="connsiteX139" fmla="*/ 194839 w 1125258"/>
                    <a:gd name="connsiteY139" fmla="*/ 346932 h 1495138"/>
                    <a:gd name="connsiteX140" fmla="*/ 216884 w 1125258"/>
                    <a:gd name="connsiteY140" fmla="*/ 346932 h 1495138"/>
                    <a:gd name="connsiteX141" fmla="*/ 256164 w 1125258"/>
                    <a:gd name="connsiteY141" fmla="*/ 377887 h 1495138"/>
                    <a:gd name="connsiteX142" fmla="*/ 222094 w 1125258"/>
                    <a:gd name="connsiteY142" fmla="*/ 432560 h 1495138"/>
                    <a:gd name="connsiteX143" fmla="*/ 209268 w 1125258"/>
                    <a:gd name="connsiteY143" fmla="*/ 433364 h 1495138"/>
                    <a:gd name="connsiteX144" fmla="*/ 48141 w 1125258"/>
                    <a:gd name="connsiteY144" fmla="*/ 433364 h 1495138"/>
                    <a:gd name="connsiteX145" fmla="*/ 37319 w 1125258"/>
                    <a:gd name="connsiteY145" fmla="*/ 432560 h 1495138"/>
                    <a:gd name="connsiteX146" fmla="*/ 445 w 1125258"/>
                    <a:gd name="connsiteY146" fmla="*/ 396781 h 1495138"/>
                    <a:gd name="connsiteX147" fmla="*/ 24894 w 1125258"/>
                    <a:gd name="connsiteY147" fmla="*/ 350952 h 1495138"/>
                    <a:gd name="connsiteX148" fmla="*/ 43332 w 1125258"/>
                    <a:gd name="connsiteY148" fmla="*/ 346932 h 1495138"/>
                    <a:gd name="connsiteX149" fmla="*/ 77801 w 1125258"/>
                    <a:gd name="connsiteY149" fmla="*/ 346932 h 1495138"/>
                    <a:gd name="connsiteX150" fmla="*/ 85818 w 1125258"/>
                    <a:gd name="connsiteY150" fmla="*/ 345726 h 1495138"/>
                    <a:gd name="connsiteX151" fmla="*/ 87421 w 1125258"/>
                    <a:gd name="connsiteY151" fmla="*/ 344118 h 1495138"/>
                    <a:gd name="connsiteX152" fmla="*/ 88223 w 1125258"/>
                    <a:gd name="connsiteY152" fmla="*/ 340902 h 1495138"/>
                    <a:gd name="connsiteX153" fmla="*/ 88223 w 1125258"/>
                    <a:gd name="connsiteY153" fmla="*/ 328440 h 1495138"/>
                    <a:gd name="connsiteX154" fmla="*/ 88223 w 1125258"/>
                    <a:gd name="connsiteY154" fmla="*/ 105728 h 1495138"/>
                    <a:gd name="connsiteX155" fmla="*/ 87421 w 1125258"/>
                    <a:gd name="connsiteY155" fmla="*/ 89648 h 1495138"/>
                    <a:gd name="connsiteX156" fmla="*/ 85818 w 1125258"/>
                    <a:gd name="connsiteY156" fmla="*/ 88040 h 1495138"/>
                    <a:gd name="connsiteX157" fmla="*/ 81008 w 1125258"/>
                    <a:gd name="connsiteY157" fmla="*/ 86834 h 1495138"/>
                    <a:gd name="connsiteX158" fmla="*/ 58562 w 1125258"/>
                    <a:gd name="connsiteY158" fmla="*/ 87236 h 1495138"/>
                    <a:gd name="connsiteX159" fmla="*/ 48141 w 1125258"/>
                    <a:gd name="connsiteY159" fmla="*/ 87236 h 1495138"/>
                    <a:gd name="connsiteX160" fmla="*/ 8862 w 1125258"/>
                    <a:gd name="connsiteY160" fmla="*/ 45427 h 1495138"/>
                    <a:gd name="connsiteX161" fmla="*/ 49344 w 1125258"/>
                    <a:gd name="connsiteY161" fmla="*/ 2010 h 1495138"/>
                    <a:gd name="connsiteX162" fmla="*/ 55757 w 1125258"/>
                    <a:gd name="connsiteY162" fmla="*/ 2010 h 1495138"/>
                    <a:gd name="connsiteX163" fmla="*/ 123093 w 1125258"/>
                    <a:gd name="connsiteY163"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5217 w 1125258"/>
                    <a:gd name="connsiteY34" fmla="*/ 626352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272255 w 1125258"/>
                    <a:gd name="connsiteY61" fmla="*/ 539116 h 1495138"/>
                    <a:gd name="connsiteX62" fmla="*/ 287486 w 1125258"/>
                    <a:gd name="connsiteY62" fmla="*/ 540322 h 1495138"/>
                    <a:gd name="connsiteX63" fmla="*/ 323158 w 1125258"/>
                    <a:gd name="connsiteY63" fmla="*/ 578513 h 1495138"/>
                    <a:gd name="connsiteX64" fmla="*/ 323158 w 1125258"/>
                    <a:gd name="connsiteY64" fmla="*/ 584543 h 1495138"/>
                    <a:gd name="connsiteX65" fmla="*/ 323158 w 1125258"/>
                    <a:gd name="connsiteY65" fmla="*/ 731276 h 1495138"/>
                    <a:gd name="connsiteX66" fmla="*/ 322757 w 1125258"/>
                    <a:gd name="connsiteY66" fmla="*/ 731276 h 1495138"/>
                    <a:gd name="connsiteX67" fmla="*/ 322757 w 1125258"/>
                    <a:gd name="connsiteY67" fmla="*/ 865948 h 1495138"/>
                    <a:gd name="connsiteX68" fmla="*/ 323158 w 1125258"/>
                    <a:gd name="connsiteY68" fmla="*/ 880018 h 1495138"/>
                    <a:gd name="connsiteX69" fmla="*/ 328769 w 1125258"/>
                    <a:gd name="connsiteY69" fmla="*/ 886049 h 1495138"/>
                    <a:gd name="connsiteX70" fmla="*/ 344000 w 1125258"/>
                    <a:gd name="connsiteY70" fmla="*/ 886049 h 1495138"/>
                    <a:gd name="connsiteX71" fmla="*/ 366045 w 1125258"/>
                    <a:gd name="connsiteY71" fmla="*/ 886049 h 1495138"/>
                    <a:gd name="connsiteX72" fmla="*/ 405325 w 1125258"/>
                    <a:gd name="connsiteY72" fmla="*/ 917003 h 1495138"/>
                    <a:gd name="connsiteX73" fmla="*/ 371255 w 1125258"/>
                    <a:gd name="connsiteY73" fmla="*/ 971676 h 1495138"/>
                    <a:gd name="connsiteX74" fmla="*/ 358429 w 1125258"/>
                    <a:gd name="connsiteY74" fmla="*/ 972480 h 1495138"/>
                    <a:gd name="connsiteX75" fmla="*/ 197303 w 1125258"/>
                    <a:gd name="connsiteY75" fmla="*/ 972480 h 1495138"/>
                    <a:gd name="connsiteX76" fmla="*/ 186481 w 1125258"/>
                    <a:gd name="connsiteY76" fmla="*/ 971676 h 1495138"/>
                    <a:gd name="connsiteX77" fmla="*/ 149606 w 1125258"/>
                    <a:gd name="connsiteY77" fmla="*/ 935897 h 1495138"/>
                    <a:gd name="connsiteX78" fmla="*/ 174056 w 1125258"/>
                    <a:gd name="connsiteY78" fmla="*/ 890069 h 1495138"/>
                    <a:gd name="connsiteX79" fmla="*/ 192493 w 1125258"/>
                    <a:gd name="connsiteY79" fmla="*/ 886049 h 1495138"/>
                    <a:gd name="connsiteX80" fmla="*/ 226963 w 1125258"/>
                    <a:gd name="connsiteY80" fmla="*/ 886049 h 1495138"/>
                    <a:gd name="connsiteX81" fmla="*/ 234979 w 1125258"/>
                    <a:gd name="connsiteY81" fmla="*/ 884843 h 1495138"/>
                    <a:gd name="connsiteX82" fmla="*/ 236582 w 1125258"/>
                    <a:gd name="connsiteY82" fmla="*/ 883234 h 1495138"/>
                    <a:gd name="connsiteX83" fmla="*/ 237384 w 1125258"/>
                    <a:gd name="connsiteY83" fmla="*/ 880018 h 1495138"/>
                    <a:gd name="connsiteX84" fmla="*/ 237384 w 1125258"/>
                    <a:gd name="connsiteY84" fmla="*/ 867556 h 1495138"/>
                    <a:gd name="connsiteX85" fmla="*/ 237384 w 1125258"/>
                    <a:gd name="connsiteY85" fmla="*/ 644844 h 1495138"/>
                    <a:gd name="connsiteX86" fmla="*/ 236582 w 1125258"/>
                    <a:gd name="connsiteY86" fmla="*/ 628764 h 1495138"/>
                    <a:gd name="connsiteX87" fmla="*/ 234979 w 1125258"/>
                    <a:gd name="connsiteY87" fmla="*/ 627156 h 1495138"/>
                    <a:gd name="connsiteX88" fmla="*/ 230169 w 1125258"/>
                    <a:gd name="connsiteY88" fmla="*/ 625950 h 1495138"/>
                    <a:gd name="connsiteX89" fmla="*/ 207724 w 1125258"/>
                    <a:gd name="connsiteY89" fmla="*/ 626352 h 1495138"/>
                    <a:gd name="connsiteX90" fmla="*/ 197303 w 1125258"/>
                    <a:gd name="connsiteY90" fmla="*/ 626352 h 1495138"/>
                    <a:gd name="connsiteX91" fmla="*/ 158023 w 1125258"/>
                    <a:gd name="connsiteY91" fmla="*/ 584543 h 1495138"/>
                    <a:gd name="connsiteX92" fmla="*/ 198505 w 1125258"/>
                    <a:gd name="connsiteY92" fmla="*/ 541126 h 1495138"/>
                    <a:gd name="connsiteX93" fmla="*/ 204918 w 1125258"/>
                    <a:gd name="connsiteY93" fmla="*/ 541126 h 1495138"/>
                    <a:gd name="connsiteX94" fmla="*/ 272255 w 1125258"/>
                    <a:gd name="connsiteY94" fmla="*/ 539116 h 1495138"/>
                    <a:gd name="connsiteX95" fmla="*/ 477504 w 1125258"/>
                    <a:gd name="connsiteY95" fmla="*/ 0 h 1495138"/>
                    <a:gd name="connsiteX96" fmla="*/ 492735 w 1125258"/>
                    <a:gd name="connsiteY96" fmla="*/ 1206 h 1495138"/>
                    <a:gd name="connsiteX97" fmla="*/ 528407 w 1125258"/>
                    <a:gd name="connsiteY97" fmla="*/ 39397 h 1495138"/>
                    <a:gd name="connsiteX98" fmla="*/ 528407 w 1125258"/>
                    <a:gd name="connsiteY98" fmla="*/ 45427 h 1495138"/>
                    <a:gd name="connsiteX99" fmla="*/ 528407 w 1125258"/>
                    <a:gd name="connsiteY99" fmla="*/ 192159 h 1495138"/>
                    <a:gd name="connsiteX100" fmla="*/ 528006 w 1125258"/>
                    <a:gd name="connsiteY100" fmla="*/ 192159 h 1495138"/>
                    <a:gd name="connsiteX101" fmla="*/ 528006 w 1125258"/>
                    <a:gd name="connsiteY101" fmla="*/ 326832 h 1495138"/>
                    <a:gd name="connsiteX102" fmla="*/ 528407 w 1125258"/>
                    <a:gd name="connsiteY102" fmla="*/ 340902 h 1495138"/>
                    <a:gd name="connsiteX103" fmla="*/ 534018 w 1125258"/>
                    <a:gd name="connsiteY103" fmla="*/ 346932 h 1495138"/>
                    <a:gd name="connsiteX104" fmla="*/ 549249 w 1125258"/>
                    <a:gd name="connsiteY104" fmla="*/ 346932 h 1495138"/>
                    <a:gd name="connsiteX105" fmla="*/ 571294 w 1125258"/>
                    <a:gd name="connsiteY105" fmla="*/ 346932 h 1495138"/>
                    <a:gd name="connsiteX106" fmla="*/ 610574 w 1125258"/>
                    <a:gd name="connsiteY106" fmla="*/ 377887 h 1495138"/>
                    <a:gd name="connsiteX107" fmla="*/ 576504 w 1125258"/>
                    <a:gd name="connsiteY107" fmla="*/ 432560 h 1495138"/>
                    <a:gd name="connsiteX108" fmla="*/ 563678 w 1125258"/>
                    <a:gd name="connsiteY108" fmla="*/ 433364 h 1495138"/>
                    <a:gd name="connsiteX109" fmla="*/ 402552 w 1125258"/>
                    <a:gd name="connsiteY109" fmla="*/ 433364 h 1495138"/>
                    <a:gd name="connsiteX110" fmla="*/ 391730 w 1125258"/>
                    <a:gd name="connsiteY110" fmla="*/ 432560 h 1495138"/>
                    <a:gd name="connsiteX111" fmla="*/ 354855 w 1125258"/>
                    <a:gd name="connsiteY111" fmla="*/ 396781 h 1495138"/>
                    <a:gd name="connsiteX112" fmla="*/ 379305 w 1125258"/>
                    <a:gd name="connsiteY112" fmla="*/ 350952 h 1495138"/>
                    <a:gd name="connsiteX113" fmla="*/ 397742 w 1125258"/>
                    <a:gd name="connsiteY113" fmla="*/ 346932 h 1495138"/>
                    <a:gd name="connsiteX114" fmla="*/ 432212 w 1125258"/>
                    <a:gd name="connsiteY114" fmla="*/ 346932 h 1495138"/>
                    <a:gd name="connsiteX115" fmla="*/ 440228 w 1125258"/>
                    <a:gd name="connsiteY115" fmla="*/ 345726 h 1495138"/>
                    <a:gd name="connsiteX116" fmla="*/ 441831 w 1125258"/>
                    <a:gd name="connsiteY116" fmla="*/ 344118 h 1495138"/>
                    <a:gd name="connsiteX117" fmla="*/ 442633 w 1125258"/>
                    <a:gd name="connsiteY117" fmla="*/ 340902 h 1495138"/>
                    <a:gd name="connsiteX118" fmla="*/ 442633 w 1125258"/>
                    <a:gd name="connsiteY118" fmla="*/ 328440 h 1495138"/>
                    <a:gd name="connsiteX119" fmla="*/ 442633 w 1125258"/>
                    <a:gd name="connsiteY119" fmla="*/ 105728 h 1495138"/>
                    <a:gd name="connsiteX120" fmla="*/ 441831 w 1125258"/>
                    <a:gd name="connsiteY120" fmla="*/ 89648 h 1495138"/>
                    <a:gd name="connsiteX121" fmla="*/ 440228 w 1125258"/>
                    <a:gd name="connsiteY121" fmla="*/ 88040 h 1495138"/>
                    <a:gd name="connsiteX122" fmla="*/ 435418 w 1125258"/>
                    <a:gd name="connsiteY122" fmla="*/ 86834 h 1495138"/>
                    <a:gd name="connsiteX123" fmla="*/ 412973 w 1125258"/>
                    <a:gd name="connsiteY123" fmla="*/ 87236 h 1495138"/>
                    <a:gd name="connsiteX124" fmla="*/ 402552 w 1125258"/>
                    <a:gd name="connsiteY124" fmla="*/ 87236 h 1495138"/>
                    <a:gd name="connsiteX125" fmla="*/ 363272 w 1125258"/>
                    <a:gd name="connsiteY125" fmla="*/ 45427 h 1495138"/>
                    <a:gd name="connsiteX126" fmla="*/ 403754 w 1125258"/>
                    <a:gd name="connsiteY126" fmla="*/ 2010 h 1495138"/>
                    <a:gd name="connsiteX127" fmla="*/ 410167 w 1125258"/>
                    <a:gd name="connsiteY127" fmla="*/ 2010 h 1495138"/>
                    <a:gd name="connsiteX128" fmla="*/ 477504 w 1125258"/>
                    <a:gd name="connsiteY128" fmla="*/ 0 h 1495138"/>
                    <a:gd name="connsiteX129" fmla="*/ 123093 w 1125258"/>
                    <a:gd name="connsiteY129" fmla="*/ 0 h 1495138"/>
                    <a:gd name="connsiteX130" fmla="*/ 138324 w 1125258"/>
                    <a:gd name="connsiteY130" fmla="*/ 1206 h 1495138"/>
                    <a:gd name="connsiteX131" fmla="*/ 173997 w 1125258"/>
                    <a:gd name="connsiteY131" fmla="*/ 39397 h 1495138"/>
                    <a:gd name="connsiteX132" fmla="*/ 173997 w 1125258"/>
                    <a:gd name="connsiteY132" fmla="*/ 45427 h 1495138"/>
                    <a:gd name="connsiteX133" fmla="*/ 173997 w 1125258"/>
                    <a:gd name="connsiteY133" fmla="*/ 192159 h 1495138"/>
                    <a:gd name="connsiteX134" fmla="*/ 173596 w 1125258"/>
                    <a:gd name="connsiteY134" fmla="*/ 192159 h 1495138"/>
                    <a:gd name="connsiteX135" fmla="*/ 173596 w 1125258"/>
                    <a:gd name="connsiteY135" fmla="*/ 326832 h 1495138"/>
                    <a:gd name="connsiteX136" fmla="*/ 173997 w 1125258"/>
                    <a:gd name="connsiteY136" fmla="*/ 340902 h 1495138"/>
                    <a:gd name="connsiteX137" fmla="*/ 179608 w 1125258"/>
                    <a:gd name="connsiteY137" fmla="*/ 346932 h 1495138"/>
                    <a:gd name="connsiteX138" fmla="*/ 194839 w 1125258"/>
                    <a:gd name="connsiteY138" fmla="*/ 346932 h 1495138"/>
                    <a:gd name="connsiteX139" fmla="*/ 216884 w 1125258"/>
                    <a:gd name="connsiteY139" fmla="*/ 346932 h 1495138"/>
                    <a:gd name="connsiteX140" fmla="*/ 256164 w 1125258"/>
                    <a:gd name="connsiteY140" fmla="*/ 377887 h 1495138"/>
                    <a:gd name="connsiteX141" fmla="*/ 222094 w 1125258"/>
                    <a:gd name="connsiteY141" fmla="*/ 432560 h 1495138"/>
                    <a:gd name="connsiteX142" fmla="*/ 209268 w 1125258"/>
                    <a:gd name="connsiteY142" fmla="*/ 433364 h 1495138"/>
                    <a:gd name="connsiteX143" fmla="*/ 48141 w 1125258"/>
                    <a:gd name="connsiteY143" fmla="*/ 433364 h 1495138"/>
                    <a:gd name="connsiteX144" fmla="*/ 37319 w 1125258"/>
                    <a:gd name="connsiteY144" fmla="*/ 432560 h 1495138"/>
                    <a:gd name="connsiteX145" fmla="*/ 445 w 1125258"/>
                    <a:gd name="connsiteY145" fmla="*/ 396781 h 1495138"/>
                    <a:gd name="connsiteX146" fmla="*/ 24894 w 1125258"/>
                    <a:gd name="connsiteY146" fmla="*/ 350952 h 1495138"/>
                    <a:gd name="connsiteX147" fmla="*/ 43332 w 1125258"/>
                    <a:gd name="connsiteY147" fmla="*/ 346932 h 1495138"/>
                    <a:gd name="connsiteX148" fmla="*/ 77801 w 1125258"/>
                    <a:gd name="connsiteY148" fmla="*/ 346932 h 1495138"/>
                    <a:gd name="connsiteX149" fmla="*/ 85818 w 1125258"/>
                    <a:gd name="connsiteY149" fmla="*/ 345726 h 1495138"/>
                    <a:gd name="connsiteX150" fmla="*/ 87421 w 1125258"/>
                    <a:gd name="connsiteY150" fmla="*/ 344118 h 1495138"/>
                    <a:gd name="connsiteX151" fmla="*/ 88223 w 1125258"/>
                    <a:gd name="connsiteY151" fmla="*/ 340902 h 1495138"/>
                    <a:gd name="connsiteX152" fmla="*/ 88223 w 1125258"/>
                    <a:gd name="connsiteY152" fmla="*/ 328440 h 1495138"/>
                    <a:gd name="connsiteX153" fmla="*/ 88223 w 1125258"/>
                    <a:gd name="connsiteY153" fmla="*/ 105728 h 1495138"/>
                    <a:gd name="connsiteX154" fmla="*/ 87421 w 1125258"/>
                    <a:gd name="connsiteY154" fmla="*/ 89648 h 1495138"/>
                    <a:gd name="connsiteX155" fmla="*/ 85818 w 1125258"/>
                    <a:gd name="connsiteY155" fmla="*/ 88040 h 1495138"/>
                    <a:gd name="connsiteX156" fmla="*/ 81008 w 1125258"/>
                    <a:gd name="connsiteY156" fmla="*/ 86834 h 1495138"/>
                    <a:gd name="connsiteX157" fmla="*/ 58562 w 1125258"/>
                    <a:gd name="connsiteY157" fmla="*/ 87236 h 1495138"/>
                    <a:gd name="connsiteX158" fmla="*/ 48141 w 1125258"/>
                    <a:gd name="connsiteY158" fmla="*/ 87236 h 1495138"/>
                    <a:gd name="connsiteX159" fmla="*/ 8862 w 1125258"/>
                    <a:gd name="connsiteY159" fmla="*/ 45427 h 1495138"/>
                    <a:gd name="connsiteX160" fmla="*/ 49344 w 1125258"/>
                    <a:gd name="connsiteY160" fmla="*/ 2010 h 1495138"/>
                    <a:gd name="connsiteX161" fmla="*/ 55757 w 1125258"/>
                    <a:gd name="connsiteY161" fmla="*/ 2010 h 1495138"/>
                    <a:gd name="connsiteX162" fmla="*/ 123093 w 1125258"/>
                    <a:gd name="connsiteY16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25638 w 1125258"/>
                    <a:gd name="connsiteY34" fmla="*/ 626352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272255 w 1125258"/>
                    <a:gd name="connsiteY60" fmla="*/ 539116 h 1495138"/>
                    <a:gd name="connsiteX61" fmla="*/ 287486 w 1125258"/>
                    <a:gd name="connsiteY61" fmla="*/ 540322 h 1495138"/>
                    <a:gd name="connsiteX62" fmla="*/ 323158 w 1125258"/>
                    <a:gd name="connsiteY62" fmla="*/ 578513 h 1495138"/>
                    <a:gd name="connsiteX63" fmla="*/ 323158 w 1125258"/>
                    <a:gd name="connsiteY63" fmla="*/ 584543 h 1495138"/>
                    <a:gd name="connsiteX64" fmla="*/ 323158 w 1125258"/>
                    <a:gd name="connsiteY64" fmla="*/ 731276 h 1495138"/>
                    <a:gd name="connsiteX65" fmla="*/ 322757 w 1125258"/>
                    <a:gd name="connsiteY65" fmla="*/ 731276 h 1495138"/>
                    <a:gd name="connsiteX66" fmla="*/ 322757 w 1125258"/>
                    <a:gd name="connsiteY66" fmla="*/ 865948 h 1495138"/>
                    <a:gd name="connsiteX67" fmla="*/ 323158 w 1125258"/>
                    <a:gd name="connsiteY67" fmla="*/ 880018 h 1495138"/>
                    <a:gd name="connsiteX68" fmla="*/ 328769 w 1125258"/>
                    <a:gd name="connsiteY68" fmla="*/ 886049 h 1495138"/>
                    <a:gd name="connsiteX69" fmla="*/ 344000 w 1125258"/>
                    <a:gd name="connsiteY69" fmla="*/ 886049 h 1495138"/>
                    <a:gd name="connsiteX70" fmla="*/ 366045 w 1125258"/>
                    <a:gd name="connsiteY70" fmla="*/ 886049 h 1495138"/>
                    <a:gd name="connsiteX71" fmla="*/ 405325 w 1125258"/>
                    <a:gd name="connsiteY71" fmla="*/ 917003 h 1495138"/>
                    <a:gd name="connsiteX72" fmla="*/ 371255 w 1125258"/>
                    <a:gd name="connsiteY72" fmla="*/ 971676 h 1495138"/>
                    <a:gd name="connsiteX73" fmla="*/ 358429 w 1125258"/>
                    <a:gd name="connsiteY73" fmla="*/ 972480 h 1495138"/>
                    <a:gd name="connsiteX74" fmla="*/ 197303 w 1125258"/>
                    <a:gd name="connsiteY74" fmla="*/ 972480 h 1495138"/>
                    <a:gd name="connsiteX75" fmla="*/ 186481 w 1125258"/>
                    <a:gd name="connsiteY75" fmla="*/ 971676 h 1495138"/>
                    <a:gd name="connsiteX76" fmla="*/ 149606 w 1125258"/>
                    <a:gd name="connsiteY76" fmla="*/ 935897 h 1495138"/>
                    <a:gd name="connsiteX77" fmla="*/ 174056 w 1125258"/>
                    <a:gd name="connsiteY77" fmla="*/ 890069 h 1495138"/>
                    <a:gd name="connsiteX78" fmla="*/ 192493 w 1125258"/>
                    <a:gd name="connsiteY78" fmla="*/ 886049 h 1495138"/>
                    <a:gd name="connsiteX79" fmla="*/ 226963 w 1125258"/>
                    <a:gd name="connsiteY79" fmla="*/ 886049 h 1495138"/>
                    <a:gd name="connsiteX80" fmla="*/ 234979 w 1125258"/>
                    <a:gd name="connsiteY80" fmla="*/ 884843 h 1495138"/>
                    <a:gd name="connsiteX81" fmla="*/ 236582 w 1125258"/>
                    <a:gd name="connsiteY81" fmla="*/ 883234 h 1495138"/>
                    <a:gd name="connsiteX82" fmla="*/ 237384 w 1125258"/>
                    <a:gd name="connsiteY82" fmla="*/ 880018 h 1495138"/>
                    <a:gd name="connsiteX83" fmla="*/ 237384 w 1125258"/>
                    <a:gd name="connsiteY83" fmla="*/ 867556 h 1495138"/>
                    <a:gd name="connsiteX84" fmla="*/ 237384 w 1125258"/>
                    <a:gd name="connsiteY84" fmla="*/ 644844 h 1495138"/>
                    <a:gd name="connsiteX85" fmla="*/ 236582 w 1125258"/>
                    <a:gd name="connsiteY85" fmla="*/ 628764 h 1495138"/>
                    <a:gd name="connsiteX86" fmla="*/ 234979 w 1125258"/>
                    <a:gd name="connsiteY86" fmla="*/ 627156 h 1495138"/>
                    <a:gd name="connsiteX87" fmla="*/ 230169 w 1125258"/>
                    <a:gd name="connsiteY87" fmla="*/ 625950 h 1495138"/>
                    <a:gd name="connsiteX88" fmla="*/ 207724 w 1125258"/>
                    <a:gd name="connsiteY88" fmla="*/ 626352 h 1495138"/>
                    <a:gd name="connsiteX89" fmla="*/ 197303 w 1125258"/>
                    <a:gd name="connsiteY89" fmla="*/ 626352 h 1495138"/>
                    <a:gd name="connsiteX90" fmla="*/ 158023 w 1125258"/>
                    <a:gd name="connsiteY90" fmla="*/ 584543 h 1495138"/>
                    <a:gd name="connsiteX91" fmla="*/ 198505 w 1125258"/>
                    <a:gd name="connsiteY91" fmla="*/ 541126 h 1495138"/>
                    <a:gd name="connsiteX92" fmla="*/ 204918 w 1125258"/>
                    <a:gd name="connsiteY92" fmla="*/ 541126 h 1495138"/>
                    <a:gd name="connsiteX93" fmla="*/ 272255 w 1125258"/>
                    <a:gd name="connsiteY93" fmla="*/ 539116 h 1495138"/>
                    <a:gd name="connsiteX94" fmla="*/ 477504 w 1125258"/>
                    <a:gd name="connsiteY94" fmla="*/ 0 h 1495138"/>
                    <a:gd name="connsiteX95" fmla="*/ 492735 w 1125258"/>
                    <a:gd name="connsiteY95" fmla="*/ 1206 h 1495138"/>
                    <a:gd name="connsiteX96" fmla="*/ 528407 w 1125258"/>
                    <a:gd name="connsiteY96" fmla="*/ 39397 h 1495138"/>
                    <a:gd name="connsiteX97" fmla="*/ 528407 w 1125258"/>
                    <a:gd name="connsiteY97" fmla="*/ 45427 h 1495138"/>
                    <a:gd name="connsiteX98" fmla="*/ 528407 w 1125258"/>
                    <a:gd name="connsiteY98" fmla="*/ 192159 h 1495138"/>
                    <a:gd name="connsiteX99" fmla="*/ 528006 w 1125258"/>
                    <a:gd name="connsiteY99" fmla="*/ 192159 h 1495138"/>
                    <a:gd name="connsiteX100" fmla="*/ 528006 w 1125258"/>
                    <a:gd name="connsiteY100" fmla="*/ 326832 h 1495138"/>
                    <a:gd name="connsiteX101" fmla="*/ 528407 w 1125258"/>
                    <a:gd name="connsiteY101" fmla="*/ 340902 h 1495138"/>
                    <a:gd name="connsiteX102" fmla="*/ 534018 w 1125258"/>
                    <a:gd name="connsiteY102" fmla="*/ 346932 h 1495138"/>
                    <a:gd name="connsiteX103" fmla="*/ 549249 w 1125258"/>
                    <a:gd name="connsiteY103" fmla="*/ 346932 h 1495138"/>
                    <a:gd name="connsiteX104" fmla="*/ 571294 w 1125258"/>
                    <a:gd name="connsiteY104" fmla="*/ 346932 h 1495138"/>
                    <a:gd name="connsiteX105" fmla="*/ 610574 w 1125258"/>
                    <a:gd name="connsiteY105" fmla="*/ 377887 h 1495138"/>
                    <a:gd name="connsiteX106" fmla="*/ 576504 w 1125258"/>
                    <a:gd name="connsiteY106" fmla="*/ 432560 h 1495138"/>
                    <a:gd name="connsiteX107" fmla="*/ 563678 w 1125258"/>
                    <a:gd name="connsiteY107" fmla="*/ 433364 h 1495138"/>
                    <a:gd name="connsiteX108" fmla="*/ 402552 w 1125258"/>
                    <a:gd name="connsiteY108" fmla="*/ 433364 h 1495138"/>
                    <a:gd name="connsiteX109" fmla="*/ 391730 w 1125258"/>
                    <a:gd name="connsiteY109" fmla="*/ 432560 h 1495138"/>
                    <a:gd name="connsiteX110" fmla="*/ 354855 w 1125258"/>
                    <a:gd name="connsiteY110" fmla="*/ 396781 h 1495138"/>
                    <a:gd name="connsiteX111" fmla="*/ 379305 w 1125258"/>
                    <a:gd name="connsiteY111" fmla="*/ 350952 h 1495138"/>
                    <a:gd name="connsiteX112" fmla="*/ 397742 w 1125258"/>
                    <a:gd name="connsiteY112" fmla="*/ 346932 h 1495138"/>
                    <a:gd name="connsiteX113" fmla="*/ 432212 w 1125258"/>
                    <a:gd name="connsiteY113" fmla="*/ 346932 h 1495138"/>
                    <a:gd name="connsiteX114" fmla="*/ 440228 w 1125258"/>
                    <a:gd name="connsiteY114" fmla="*/ 345726 h 1495138"/>
                    <a:gd name="connsiteX115" fmla="*/ 441831 w 1125258"/>
                    <a:gd name="connsiteY115" fmla="*/ 344118 h 1495138"/>
                    <a:gd name="connsiteX116" fmla="*/ 442633 w 1125258"/>
                    <a:gd name="connsiteY116" fmla="*/ 340902 h 1495138"/>
                    <a:gd name="connsiteX117" fmla="*/ 442633 w 1125258"/>
                    <a:gd name="connsiteY117" fmla="*/ 328440 h 1495138"/>
                    <a:gd name="connsiteX118" fmla="*/ 442633 w 1125258"/>
                    <a:gd name="connsiteY118" fmla="*/ 105728 h 1495138"/>
                    <a:gd name="connsiteX119" fmla="*/ 441831 w 1125258"/>
                    <a:gd name="connsiteY119" fmla="*/ 89648 h 1495138"/>
                    <a:gd name="connsiteX120" fmla="*/ 440228 w 1125258"/>
                    <a:gd name="connsiteY120" fmla="*/ 88040 h 1495138"/>
                    <a:gd name="connsiteX121" fmla="*/ 435418 w 1125258"/>
                    <a:gd name="connsiteY121" fmla="*/ 86834 h 1495138"/>
                    <a:gd name="connsiteX122" fmla="*/ 412973 w 1125258"/>
                    <a:gd name="connsiteY122" fmla="*/ 87236 h 1495138"/>
                    <a:gd name="connsiteX123" fmla="*/ 402552 w 1125258"/>
                    <a:gd name="connsiteY123" fmla="*/ 87236 h 1495138"/>
                    <a:gd name="connsiteX124" fmla="*/ 363272 w 1125258"/>
                    <a:gd name="connsiteY124" fmla="*/ 45427 h 1495138"/>
                    <a:gd name="connsiteX125" fmla="*/ 403754 w 1125258"/>
                    <a:gd name="connsiteY125" fmla="*/ 2010 h 1495138"/>
                    <a:gd name="connsiteX126" fmla="*/ 410167 w 1125258"/>
                    <a:gd name="connsiteY126" fmla="*/ 2010 h 1495138"/>
                    <a:gd name="connsiteX127" fmla="*/ 477504 w 1125258"/>
                    <a:gd name="connsiteY127" fmla="*/ 0 h 1495138"/>
                    <a:gd name="connsiteX128" fmla="*/ 123093 w 1125258"/>
                    <a:gd name="connsiteY128" fmla="*/ 0 h 1495138"/>
                    <a:gd name="connsiteX129" fmla="*/ 138324 w 1125258"/>
                    <a:gd name="connsiteY129" fmla="*/ 1206 h 1495138"/>
                    <a:gd name="connsiteX130" fmla="*/ 173997 w 1125258"/>
                    <a:gd name="connsiteY130" fmla="*/ 39397 h 1495138"/>
                    <a:gd name="connsiteX131" fmla="*/ 173997 w 1125258"/>
                    <a:gd name="connsiteY131" fmla="*/ 45427 h 1495138"/>
                    <a:gd name="connsiteX132" fmla="*/ 173997 w 1125258"/>
                    <a:gd name="connsiteY132" fmla="*/ 192159 h 1495138"/>
                    <a:gd name="connsiteX133" fmla="*/ 173596 w 1125258"/>
                    <a:gd name="connsiteY133" fmla="*/ 192159 h 1495138"/>
                    <a:gd name="connsiteX134" fmla="*/ 173596 w 1125258"/>
                    <a:gd name="connsiteY134" fmla="*/ 326832 h 1495138"/>
                    <a:gd name="connsiteX135" fmla="*/ 173997 w 1125258"/>
                    <a:gd name="connsiteY135" fmla="*/ 340902 h 1495138"/>
                    <a:gd name="connsiteX136" fmla="*/ 179608 w 1125258"/>
                    <a:gd name="connsiteY136" fmla="*/ 346932 h 1495138"/>
                    <a:gd name="connsiteX137" fmla="*/ 194839 w 1125258"/>
                    <a:gd name="connsiteY137" fmla="*/ 346932 h 1495138"/>
                    <a:gd name="connsiteX138" fmla="*/ 216884 w 1125258"/>
                    <a:gd name="connsiteY138" fmla="*/ 346932 h 1495138"/>
                    <a:gd name="connsiteX139" fmla="*/ 256164 w 1125258"/>
                    <a:gd name="connsiteY139" fmla="*/ 377887 h 1495138"/>
                    <a:gd name="connsiteX140" fmla="*/ 222094 w 1125258"/>
                    <a:gd name="connsiteY140" fmla="*/ 432560 h 1495138"/>
                    <a:gd name="connsiteX141" fmla="*/ 209268 w 1125258"/>
                    <a:gd name="connsiteY141" fmla="*/ 433364 h 1495138"/>
                    <a:gd name="connsiteX142" fmla="*/ 48141 w 1125258"/>
                    <a:gd name="connsiteY142" fmla="*/ 433364 h 1495138"/>
                    <a:gd name="connsiteX143" fmla="*/ 37319 w 1125258"/>
                    <a:gd name="connsiteY143" fmla="*/ 432560 h 1495138"/>
                    <a:gd name="connsiteX144" fmla="*/ 445 w 1125258"/>
                    <a:gd name="connsiteY144" fmla="*/ 396781 h 1495138"/>
                    <a:gd name="connsiteX145" fmla="*/ 24894 w 1125258"/>
                    <a:gd name="connsiteY145" fmla="*/ 350952 h 1495138"/>
                    <a:gd name="connsiteX146" fmla="*/ 43332 w 1125258"/>
                    <a:gd name="connsiteY146" fmla="*/ 346932 h 1495138"/>
                    <a:gd name="connsiteX147" fmla="*/ 77801 w 1125258"/>
                    <a:gd name="connsiteY147" fmla="*/ 346932 h 1495138"/>
                    <a:gd name="connsiteX148" fmla="*/ 85818 w 1125258"/>
                    <a:gd name="connsiteY148" fmla="*/ 345726 h 1495138"/>
                    <a:gd name="connsiteX149" fmla="*/ 87421 w 1125258"/>
                    <a:gd name="connsiteY149" fmla="*/ 344118 h 1495138"/>
                    <a:gd name="connsiteX150" fmla="*/ 88223 w 1125258"/>
                    <a:gd name="connsiteY150" fmla="*/ 340902 h 1495138"/>
                    <a:gd name="connsiteX151" fmla="*/ 88223 w 1125258"/>
                    <a:gd name="connsiteY151" fmla="*/ 328440 h 1495138"/>
                    <a:gd name="connsiteX152" fmla="*/ 88223 w 1125258"/>
                    <a:gd name="connsiteY152" fmla="*/ 105728 h 1495138"/>
                    <a:gd name="connsiteX153" fmla="*/ 87421 w 1125258"/>
                    <a:gd name="connsiteY153" fmla="*/ 89648 h 1495138"/>
                    <a:gd name="connsiteX154" fmla="*/ 85818 w 1125258"/>
                    <a:gd name="connsiteY154" fmla="*/ 88040 h 1495138"/>
                    <a:gd name="connsiteX155" fmla="*/ 81008 w 1125258"/>
                    <a:gd name="connsiteY155" fmla="*/ 86834 h 1495138"/>
                    <a:gd name="connsiteX156" fmla="*/ 58562 w 1125258"/>
                    <a:gd name="connsiteY156" fmla="*/ 87236 h 1495138"/>
                    <a:gd name="connsiteX157" fmla="*/ 48141 w 1125258"/>
                    <a:gd name="connsiteY157" fmla="*/ 87236 h 1495138"/>
                    <a:gd name="connsiteX158" fmla="*/ 8862 w 1125258"/>
                    <a:gd name="connsiteY158" fmla="*/ 45427 h 1495138"/>
                    <a:gd name="connsiteX159" fmla="*/ 49344 w 1125258"/>
                    <a:gd name="connsiteY159" fmla="*/ 2010 h 1495138"/>
                    <a:gd name="connsiteX160" fmla="*/ 55757 w 1125258"/>
                    <a:gd name="connsiteY160" fmla="*/ 2010 h 1495138"/>
                    <a:gd name="connsiteX161" fmla="*/ 123093 w 1125258"/>
                    <a:gd name="connsiteY161"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48083 w 1125258"/>
                    <a:gd name="connsiteY34" fmla="*/ 625950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272255 w 1125258"/>
                    <a:gd name="connsiteY59" fmla="*/ 539116 h 1495138"/>
                    <a:gd name="connsiteX60" fmla="*/ 287486 w 1125258"/>
                    <a:gd name="connsiteY60" fmla="*/ 540322 h 1495138"/>
                    <a:gd name="connsiteX61" fmla="*/ 323158 w 1125258"/>
                    <a:gd name="connsiteY61" fmla="*/ 578513 h 1495138"/>
                    <a:gd name="connsiteX62" fmla="*/ 323158 w 1125258"/>
                    <a:gd name="connsiteY62" fmla="*/ 584543 h 1495138"/>
                    <a:gd name="connsiteX63" fmla="*/ 323158 w 1125258"/>
                    <a:gd name="connsiteY63" fmla="*/ 731276 h 1495138"/>
                    <a:gd name="connsiteX64" fmla="*/ 322757 w 1125258"/>
                    <a:gd name="connsiteY64" fmla="*/ 731276 h 1495138"/>
                    <a:gd name="connsiteX65" fmla="*/ 322757 w 1125258"/>
                    <a:gd name="connsiteY65" fmla="*/ 865948 h 1495138"/>
                    <a:gd name="connsiteX66" fmla="*/ 323158 w 1125258"/>
                    <a:gd name="connsiteY66" fmla="*/ 880018 h 1495138"/>
                    <a:gd name="connsiteX67" fmla="*/ 328769 w 1125258"/>
                    <a:gd name="connsiteY67" fmla="*/ 886049 h 1495138"/>
                    <a:gd name="connsiteX68" fmla="*/ 344000 w 1125258"/>
                    <a:gd name="connsiteY68" fmla="*/ 886049 h 1495138"/>
                    <a:gd name="connsiteX69" fmla="*/ 366045 w 1125258"/>
                    <a:gd name="connsiteY69" fmla="*/ 886049 h 1495138"/>
                    <a:gd name="connsiteX70" fmla="*/ 405325 w 1125258"/>
                    <a:gd name="connsiteY70" fmla="*/ 917003 h 1495138"/>
                    <a:gd name="connsiteX71" fmla="*/ 371255 w 1125258"/>
                    <a:gd name="connsiteY71" fmla="*/ 971676 h 1495138"/>
                    <a:gd name="connsiteX72" fmla="*/ 358429 w 1125258"/>
                    <a:gd name="connsiteY72" fmla="*/ 972480 h 1495138"/>
                    <a:gd name="connsiteX73" fmla="*/ 197303 w 1125258"/>
                    <a:gd name="connsiteY73" fmla="*/ 972480 h 1495138"/>
                    <a:gd name="connsiteX74" fmla="*/ 186481 w 1125258"/>
                    <a:gd name="connsiteY74" fmla="*/ 971676 h 1495138"/>
                    <a:gd name="connsiteX75" fmla="*/ 149606 w 1125258"/>
                    <a:gd name="connsiteY75" fmla="*/ 935897 h 1495138"/>
                    <a:gd name="connsiteX76" fmla="*/ 174056 w 1125258"/>
                    <a:gd name="connsiteY76" fmla="*/ 890069 h 1495138"/>
                    <a:gd name="connsiteX77" fmla="*/ 192493 w 1125258"/>
                    <a:gd name="connsiteY77" fmla="*/ 886049 h 1495138"/>
                    <a:gd name="connsiteX78" fmla="*/ 226963 w 1125258"/>
                    <a:gd name="connsiteY78" fmla="*/ 886049 h 1495138"/>
                    <a:gd name="connsiteX79" fmla="*/ 234979 w 1125258"/>
                    <a:gd name="connsiteY79" fmla="*/ 884843 h 1495138"/>
                    <a:gd name="connsiteX80" fmla="*/ 236582 w 1125258"/>
                    <a:gd name="connsiteY80" fmla="*/ 883234 h 1495138"/>
                    <a:gd name="connsiteX81" fmla="*/ 237384 w 1125258"/>
                    <a:gd name="connsiteY81" fmla="*/ 880018 h 1495138"/>
                    <a:gd name="connsiteX82" fmla="*/ 237384 w 1125258"/>
                    <a:gd name="connsiteY82" fmla="*/ 867556 h 1495138"/>
                    <a:gd name="connsiteX83" fmla="*/ 237384 w 1125258"/>
                    <a:gd name="connsiteY83" fmla="*/ 644844 h 1495138"/>
                    <a:gd name="connsiteX84" fmla="*/ 236582 w 1125258"/>
                    <a:gd name="connsiteY84" fmla="*/ 628764 h 1495138"/>
                    <a:gd name="connsiteX85" fmla="*/ 234979 w 1125258"/>
                    <a:gd name="connsiteY85" fmla="*/ 627156 h 1495138"/>
                    <a:gd name="connsiteX86" fmla="*/ 230169 w 1125258"/>
                    <a:gd name="connsiteY86" fmla="*/ 625950 h 1495138"/>
                    <a:gd name="connsiteX87" fmla="*/ 207724 w 1125258"/>
                    <a:gd name="connsiteY87" fmla="*/ 626352 h 1495138"/>
                    <a:gd name="connsiteX88" fmla="*/ 197303 w 1125258"/>
                    <a:gd name="connsiteY88" fmla="*/ 626352 h 1495138"/>
                    <a:gd name="connsiteX89" fmla="*/ 158023 w 1125258"/>
                    <a:gd name="connsiteY89" fmla="*/ 584543 h 1495138"/>
                    <a:gd name="connsiteX90" fmla="*/ 198505 w 1125258"/>
                    <a:gd name="connsiteY90" fmla="*/ 541126 h 1495138"/>
                    <a:gd name="connsiteX91" fmla="*/ 204918 w 1125258"/>
                    <a:gd name="connsiteY91" fmla="*/ 541126 h 1495138"/>
                    <a:gd name="connsiteX92" fmla="*/ 272255 w 1125258"/>
                    <a:gd name="connsiteY92" fmla="*/ 539116 h 1495138"/>
                    <a:gd name="connsiteX93" fmla="*/ 477504 w 1125258"/>
                    <a:gd name="connsiteY93" fmla="*/ 0 h 1495138"/>
                    <a:gd name="connsiteX94" fmla="*/ 492735 w 1125258"/>
                    <a:gd name="connsiteY94" fmla="*/ 1206 h 1495138"/>
                    <a:gd name="connsiteX95" fmla="*/ 528407 w 1125258"/>
                    <a:gd name="connsiteY95" fmla="*/ 39397 h 1495138"/>
                    <a:gd name="connsiteX96" fmla="*/ 528407 w 1125258"/>
                    <a:gd name="connsiteY96" fmla="*/ 45427 h 1495138"/>
                    <a:gd name="connsiteX97" fmla="*/ 528407 w 1125258"/>
                    <a:gd name="connsiteY97" fmla="*/ 192159 h 1495138"/>
                    <a:gd name="connsiteX98" fmla="*/ 528006 w 1125258"/>
                    <a:gd name="connsiteY98" fmla="*/ 192159 h 1495138"/>
                    <a:gd name="connsiteX99" fmla="*/ 528006 w 1125258"/>
                    <a:gd name="connsiteY99" fmla="*/ 326832 h 1495138"/>
                    <a:gd name="connsiteX100" fmla="*/ 528407 w 1125258"/>
                    <a:gd name="connsiteY100" fmla="*/ 340902 h 1495138"/>
                    <a:gd name="connsiteX101" fmla="*/ 534018 w 1125258"/>
                    <a:gd name="connsiteY101" fmla="*/ 346932 h 1495138"/>
                    <a:gd name="connsiteX102" fmla="*/ 549249 w 1125258"/>
                    <a:gd name="connsiteY102" fmla="*/ 346932 h 1495138"/>
                    <a:gd name="connsiteX103" fmla="*/ 571294 w 1125258"/>
                    <a:gd name="connsiteY103" fmla="*/ 346932 h 1495138"/>
                    <a:gd name="connsiteX104" fmla="*/ 610574 w 1125258"/>
                    <a:gd name="connsiteY104" fmla="*/ 377887 h 1495138"/>
                    <a:gd name="connsiteX105" fmla="*/ 576504 w 1125258"/>
                    <a:gd name="connsiteY105" fmla="*/ 432560 h 1495138"/>
                    <a:gd name="connsiteX106" fmla="*/ 563678 w 1125258"/>
                    <a:gd name="connsiteY106" fmla="*/ 433364 h 1495138"/>
                    <a:gd name="connsiteX107" fmla="*/ 402552 w 1125258"/>
                    <a:gd name="connsiteY107" fmla="*/ 433364 h 1495138"/>
                    <a:gd name="connsiteX108" fmla="*/ 391730 w 1125258"/>
                    <a:gd name="connsiteY108" fmla="*/ 432560 h 1495138"/>
                    <a:gd name="connsiteX109" fmla="*/ 354855 w 1125258"/>
                    <a:gd name="connsiteY109" fmla="*/ 396781 h 1495138"/>
                    <a:gd name="connsiteX110" fmla="*/ 379305 w 1125258"/>
                    <a:gd name="connsiteY110" fmla="*/ 350952 h 1495138"/>
                    <a:gd name="connsiteX111" fmla="*/ 397742 w 1125258"/>
                    <a:gd name="connsiteY111" fmla="*/ 346932 h 1495138"/>
                    <a:gd name="connsiteX112" fmla="*/ 432212 w 1125258"/>
                    <a:gd name="connsiteY112" fmla="*/ 346932 h 1495138"/>
                    <a:gd name="connsiteX113" fmla="*/ 440228 w 1125258"/>
                    <a:gd name="connsiteY113" fmla="*/ 345726 h 1495138"/>
                    <a:gd name="connsiteX114" fmla="*/ 441831 w 1125258"/>
                    <a:gd name="connsiteY114" fmla="*/ 344118 h 1495138"/>
                    <a:gd name="connsiteX115" fmla="*/ 442633 w 1125258"/>
                    <a:gd name="connsiteY115" fmla="*/ 340902 h 1495138"/>
                    <a:gd name="connsiteX116" fmla="*/ 442633 w 1125258"/>
                    <a:gd name="connsiteY116" fmla="*/ 328440 h 1495138"/>
                    <a:gd name="connsiteX117" fmla="*/ 442633 w 1125258"/>
                    <a:gd name="connsiteY117" fmla="*/ 105728 h 1495138"/>
                    <a:gd name="connsiteX118" fmla="*/ 441831 w 1125258"/>
                    <a:gd name="connsiteY118" fmla="*/ 89648 h 1495138"/>
                    <a:gd name="connsiteX119" fmla="*/ 440228 w 1125258"/>
                    <a:gd name="connsiteY119" fmla="*/ 88040 h 1495138"/>
                    <a:gd name="connsiteX120" fmla="*/ 435418 w 1125258"/>
                    <a:gd name="connsiteY120" fmla="*/ 86834 h 1495138"/>
                    <a:gd name="connsiteX121" fmla="*/ 412973 w 1125258"/>
                    <a:gd name="connsiteY121" fmla="*/ 87236 h 1495138"/>
                    <a:gd name="connsiteX122" fmla="*/ 402552 w 1125258"/>
                    <a:gd name="connsiteY122" fmla="*/ 87236 h 1495138"/>
                    <a:gd name="connsiteX123" fmla="*/ 363272 w 1125258"/>
                    <a:gd name="connsiteY123" fmla="*/ 45427 h 1495138"/>
                    <a:gd name="connsiteX124" fmla="*/ 403754 w 1125258"/>
                    <a:gd name="connsiteY124" fmla="*/ 2010 h 1495138"/>
                    <a:gd name="connsiteX125" fmla="*/ 410167 w 1125258"/>
                    <a:gd name="connsiteY125" fmla="*/ 2010 h 1495138"/>
                    <a:gd name="connsiteX126" fmla="*/ 477504 w 1125258"/>
                    <a:gd name="connsiteY126" fmla="*/ 0 h 1495138"/>
                    <a:gd name="connsiteX127" fmla="*/ 123093 w 1125258"/>
                    <a:gd name="connsiteY127" fmla="*/ 0 h 1495138"/>
                    <a:gd name="connsiteX128" fmla="*/ 138324 w 1125258"/>
                    <a:gd name="connsiteY128" fmla="*/ 1206 h 1495138"/>
                    <a:gd name="connsiteX129" fmla="*/ 173997 w 1125258"/>
                    <a:gd name="connsiteY129" fmla="*/ 39397 h 1495138"/>
                    <a:gd name="connsiteX130" fmla="*/ 173997 w 1125258"/>
                    <a:gd name="connsiteY130" fmla="*/ 45427 h 1495138"/>
                    <a:gd name="connsiteX131" fmla="*/ 173997 w 1125258"/>
                    <a:gd name="connsiteY131" fmla="*/ 192159 h 1495138"/>
                    <a:gd name="connsiteX132" fmla="*/ 173596 w 1125258"/>
                    <a:gd name="connsiteY132" fmla="*/ 192159 h 1495138"/>
                    <a:gd name="connsiteX133" fmla="*/ 173596 w 1125258"/>
                    <a:gd name="connsiteY133" fmla="*/ 326832 h 1495138"/>
                    <a:gd name="connsiteX134" fmla="*/ 173997 w 1125258"/>
                    <a:gd name="connsiteY134" fmla="*/ 340902 h 1495138"/>
                    <a:gd name="connsiteX135" fmla="*/ 179608 w 1125258"/>
                    <a:gd name="connsiteY135" fmla="*/ 346932 h 1495138"/>
                    <a:gd name="connsiteX136" fmla="*/ 194839 w 1125258"/>
                    <a:gd name="connsiteY136" fmla="*/ 346932 h 1495138"/>
                    <a:gd name="connsiteX137" fmla="*/ 216884 w 1125258"/>
                    <a:gd name="connsiteY137" fmla="*/ 346932 h 1495138"/>
                    <a:gd name="connsiteX138" fmla="*/ 256164 w 1125258"/>
                    <a:gd name="connsiteY138" fmla="*/ 377887 h 1495138"/>
                    <a:gd name="connsiteX139" fmla="*/ 222094 w 1125258"/>
                    <a:gd name="connsiteY139" fmla="*/ 432560 h 1495138"/>
                    <a:gd name="connsiteX140" fmla="*/ 209268 w 1125258"/>
                    <a:gd name="connsiteY140" fmla="*/ 433364 h 1495138"/>
                    <a:gd name="connsiteX141" fmla="*/ 48141 w 1125258"/>
                    <a:gd name="connsiteY141" fmla="*/ 433364 h 1495138"/>
                    <a:gd name="connsiteX142" fmla="*/ 37319 w 1125258"/>
                    <a:gd name="connsiteY142" fmla="*/ 432560 h 1495138"/>
                    <a:gd name="connsiteX143" fmla="*/ 445 w 1125258"/>
                    <a:gd name="connsiteY143" fmla="*/ 396781 h 1495138"/>
                    <a:gd name="connsiteX144" fmla="*/ 24894 w 1125258"/>
                    <a:gd name="connsiteY144" fmla="*/ 350952 h 1495138"/>
                    <a:gd name="connsiteX145" fmla="*/ 43332 w 1125258"/>
                    <a:gd name="connsiteY145" fmla="*/ 346932 h 1495138"/>
                    <a:gd name="connsiteX146" fmla="*/ 77801 w 1125258"/>
                    <a:gd name="connsiteY146" fmla="*/ 346932 h 1495138"/>
                    <a:gd name="connsiteX147" fmla="*/ 85818 w 1125258"/>
                    <a:gd name="connsiteY147" fmla="*/ 345726 h 1495138"/>
                    <a:gd name="connsiteX148" fmla="*/ 87421 w 1125258"/>
                    <a:gd name="connsiteY148" fmla="*/ 344118 h 1495138"/>
                    <a:gd name="connsiteX149" fmla="*/ 88223 w 1125258"/>
                    <a:gd name="connsiteY149" fmla="*/ 340902 h 1495138"/>
                    <a:gd name="connsiteX150" fmla="*/ 88223 w 1125258"/>
                    <a:gd name="connsiteY150" fmla="*/ 328440 h 1495138"/>
                    <a:gd name="connsiteX151" fmla="*/ 88223 w 1125258"/>
                    <a:gd name="connsiteY151" fmla="*/ 105728 h 1495138"/>
                    <a:gd name="connsiteX152" fmla="*/ 87421 w 1125258"/>
                    <a:gd name="connsiteY152" fmla="*/ 89648 h 1495138"/>
                    <a:gd name="connsiteX153" fmla="*/ 85818 w 1125258"/>
                    <a:gd name="connsiteY153" fmla="*/ 88040 h 1495138"/>
                    <a:gd name="connsiteX154" fmla="*/ 81008 w 1125258"/>
                    <a:gd name="connsiteY154" fmla="*/ 86834 h 1495138"/>
                    <a:gd name="connsiteX155" fmla="*/ 58562 w 1125258"/>
                    <a:gd name="connsiteY155" fmla="*/ 87236 h 1495138"/>
                    <a:gd name="connsiteX156" fmla="*/ 48141 w 1125258"/>
                    <a:gd name="connsiteY156" fmla="*/ 87236 h 1495138"/>
                    <a:gd name="connsiteX157" fmla="*/ 8862 w 1125258"/>
                    <a:gd name="connsiteY157" fmla="*/ 45427 h 1495138"/>
                    <a:gd name="connsiteX158" fmla="*/ 49344 w 1125258"/>
                    <a:gd name="connsiteY158" fmla="*/ 2010 h 1495138"/>
                    <a:gd name="connsiteX159" fmla="*/ 55757 w 1125258"/>
                    <a:gd name="connsiteY159" fmla="*/ 2010 h 1495138"/>
                    <a:gd name="connsiteX160" fmla="*/ 123093 w 1125258"/>
                    <a:gd name="connsiteY160"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2893 w 1125258"/>
                    <a:gd name="connsiteY34" fmla="*/ 62715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272255 w 1125258"/>
                    <a:gd name="connsiteY58" fmla="*/ 539116 h 1495138"/>
                    <a:gd name="connsiteX59" fmla="*/ 287486 w 1125258"/>
                    <a:gd name="connsiteY59" fmla="*/ 540322 h 1495138"/>
                    <a:gd name="connsiteX60" fmla="*/ 323158 w 1125258"/>
                    <a:gd name="connsiteY60" fmla="*/ 578513 h 1495138"/>
                    <a:gd name="connsiteX61" fmla="*/ 323158 w 1125258"/>
                    <a:gd name="connsiteY61" fmla="*/ 584543 h 1495138"/>
                    <a:gd name="connsiteX62" fmla="*/ 323158 w 1125258"/>
                    <a:gd name="connsiteY62" fmla="*/ 731276 h 1495138"/>
                    <a:gd name="connsiteX63" fmla="*/ 322757 w 1125258"/>
                    <a:gd name="connsiteY63" fmla="*/ 731276 h 1495138"/>
                    <a:gd name="connsiteX64" fmla="*/ 322757 w 1125258"/>
                    <a:gd name="connsiteY64" fmla="*/ 865948 h 1495138"/>
                    <a:gd name="connsiteX65" fmla="*/ 323158 w 1125258"/>
                    <a:gd name="connsiteY65" fmla="*/ 880018 h 1495138"/>
                    <a:gd name="connsiteX66" fmla="*/ 328769 w 1125258"/>
                    <a:gd name="connsiteY66" fmla="*/ 886049 h 1495138"/>
                    <a:gd name="connsiteX67" fmla="*/ 344000 w 1125258"/>
                    <a:gd name="connsiteY67" fmla="*/ 886049 h 1495138"/>
                    <a:gd name="connsiteX68" fmla="*/ 366045 w 1125258"/>
                    <a:gd name="connsiteY68" fmla="*/ 886049 h 1495138"/>
                    <a:gd name="connsiteX69" fmla="*/ 405325 w 1125258"/>
                    <a:gd name="connsiteY69" fmla="*/ 917003 h 1495138"/>
                    <a:gd name="connsiteX70" fmla="*/ 371255 w 1125258"/>
                    <a:gd name="connsiteY70" fmla="*/ 971676 h 1495138"/>
                    <a:gd name="connsiteX71" fmla="*/ 358429 w 1125258"/>
                    <a:gd name="connsiteY71" fmla="*/ 972480 h 1495138"/>
                    <a:gd name="connsiteX72" fmla="*/ 197303 w 1125258"/>
                    <a:gd name="connsiteY72" fmla="*/ 972480 h 1495138"/>
                    <a:gd name="connsiteX73" fmla="*/ 186481 w 1125258"/>
                    <a:gd name="connsiteY73" fmla="*/ 971676 h 1495138"/>
                    <a:gd name="connsiteX74" fmla="*/ 149606 w 1125258"/>
                    <a:gd name="connsiteY74" fmla="*/ 935897 h 1495138"/>
                    <a:gd name="connsiteX75" fmla="*/ 174056 w 1125258"/>
                    <a:gd name="connsiteY75" fmla="*/ 890069 h 1495138"/>
                    <a:gd name="connsiteX76" fmla="*/ 192493 w 1125258"/>
                    <a:gd name="connsiteY76" fmla="*/ 886049 h 1495138"/>
                    <a:gd name="connsiteX77" fmla="*/ 226963 w 1125258"/>
                    <a:gd name="connsiteY77" fmla="*/ 886049 h 1495138"/>
                    <a:gd name="connsiteX78" fmla="*/ 234979 w 1125258"/>
                    <a:gd name="connsiteY78" fmla="*/ 884843 h 1495138"/>
                    <a:gd name="connsiteX79" fmla="*/ 236582 w 1125258"/>
                    <a:gd name="connsiteY79" fmla="*/ 883234 h 1495138"/>
                    <a:gd name="connsiteX80" fmla="*/ 237384 w 1125258"/>
                    <a:gd name="connsiteY80" fmla="*/ 880018 h 1495138"/>
                    <a:gd name="connsiteX81" fmla="*/ 237384 w 1125258"/>
                    <a:gd name="connsiteY81" fmla="*/ 867556 h 1495138"/>
                    <a:gd name="connsiteX82" fmla="*/ 237384 w 1125258"/>
                    <a:gd name="connsiteY82" fmla="*/ 644844 h 1495138"/>
                    <a:gd name="connsiteX83" fmla="*/ 236582 w 1125258"/>
                    <a:gd name="connsiteY83" fmla="*/ 628764 h 1495138"/>
                    <a:gd name="connsiteX84" fmla="*/ 234979 w 1125258"/>
                    <a:gd name="connsiteY84" fmla="*/ 627156 h 1495138"/>
                    <a:gd name="connsiteX85" fmla="*/ 230169 w 1125258"/>
                    <a:gd name="connsiteY85" fmla="*/ 625950 h 1495138"/>
                    <a:gd name="connsiteX86" fmla="*/ 207724 w 1125258"/>
                    <a:gd name="connsiteY86" fmla="*/ 626352 h 1495138"/>
                    <a:gd name="connsiteX87" fmla="*/ 197303 w 1125258"/>
                    <a:gd name="connsiteY87" fmla="*/ 626352 h 1495138"/>
                    <a:gd name="connsiteX88" fmla="*/ 158023 w 1125258"/>
                    <a:gd name="connsiteY88" fmla="*/ 584543 h 1495138"/>
                    <a:gd name="connsiteX89" fmla="*/ 198505 w 1125258"/>
                    <a:gd name="connsiteY89" fmla="*/ 541126 h 1495138"/>
                    <a:gd name="connsiteX90" fmla="*/ 204918 w 1125258"/>
                    <a:gd name="connsiteY90" fmla="*/ 541126 h 1495138"/>
                    <a:gd name="connsiteX91" fmla="*/ 272255 w 1125258"/>
                    <a:gd name="connsiteY91" fmla="*/ 539116 h 1495138"/>
                    <a:gd name="connsiteX92" fmla="*/ 477504 w 1125258"/>
                    <a:gd name="connsiteY92" fmla="*/ 0 h 1495138"/>
                    <a:gd name="connsiteX93" fmla="*/ 492735 w 1125258"/>
                    <a:gd name="connsiteY93" fmla="*/ 1206 h 1495138"/>
                    <a:gd name="connsiteX94" fmla="*/ 528407 w 1125258"/>
                    <a:gd name="connsiteY94" fmla="*/ 39397 h 1495138"/>
                    <a:gd name="connsiteX95" fmla="*/ 528407 w 1125258"/>
                    <a:gd name="connsiteY95" fmla="*/ 45427 h 1495138"/>
                    <a:gd name="connsiteX96" fmla="*/ 528407 w 1125258"/>
                    <a:gd name="connsiteY96" fmla="*/ 192159 h 1495138"/>
                    <a:gd name="connsiteX97" fmla="*/ 528006 w 1125258"/>
                    <a:gd name="connsiteY97" fmla="*/ 192159 h 1495138"/>
                    <a:gd name="connsiteX98" fmla="*/ 528006 w 1125258"/>
                    <a:gd name="connsiteY98" fmla="*/ 326832 h 1495138"/>
                    <a:gd name="connsiteX99" fmla="*/ 528407 w 1125258"/>
                    <a:gd name="connsiteY99" fmla="*/ 340902 h 1495138"/>
                    <a:gd name="connsiteX100" fmla="*/ 534018 w 1125258"/>
                    <a:gd name="connsiteY100" fmla="*/ 346932 h 1495138"/>
                    <a:gd name="connsiteX101" fmla="*/ 549249 w 1125258"/>
                    <a:gd name="connsiteY101" fmla="*/ 346932 h 1495138"/>
                    <a:gd name="connsiteX102" fmla="*/ 571294 w 1125258"/>
                    <a:gd name="connsiteY102" fmla="*/ 346932 h 1495138"/>
                    <a:gd name="connsiteX103" fmla="*/ 610574 w 1125258"/>
                    <a:gd name="connsiteY103" fmla="*/ 377887 h 1495138"/>
                    <a:gd name="connsiteX104" fmla="*/ 576504 w 1125258"/>
                    <a:gd name="connsiteY104" fmla="*/ 432560 h 1495138"/>
                    <a:gd name="connsiteX105" fmla="*/ 563678 w 1125258"/>
                    <a:gd name="connsiteY105" fmla="*/ 433364 h 1495138"/>
                    <a:gd name="connsiteX106" fmla="*/ 402552 w 1125258"/>
                    <a:gd name="connsiteY106" fmla="*/ 433364 h 1495138"/>
                    <a:gd name="connsiteX107" fmla="*/ 391730 w 1125258"/>
                    <a:gd name="connsiteY107" fmla="*/ 432560 h 1495138"/>
                    <a:gd name="connsiteX108" fmla="*/ 354855 w 1125258"/>
                    <a:gd name="connsiteY108" fmla="*/ 396781 h 1495138"/>
                    <a:gd name="connsiteX109" fmla="*/ 379305 w 1125258"/>
                    <a:gd name="connsiteY109" fmla="*/ 350952 h 1495138"/>
                    <a:gd name="connsiteX110" fmla="*/ 397742 w 1125258"/>
                    <a:gd name="connsiteY110" fmla="*/ 346932 h 1495138"/>
                    <a:gd name="connsiteX111" fmla="*/ 432212 w 1125258"/>
                    <a:gd name="connsiteY111" fmla="*/ 346932 h 1495138"/>
                    <a:gd name="connsiteX112" fmla="*/ 440228 w 1125258"/>
                    <a:gd name="connsiteY112" fmla="*/ 345726 h 1495138"/>
                    <a:gd name="connsiteX113" fmla="*/ 441831 w 1125258"/>
                    <a:gd name="connsiteY113" fmla="*/ 344118 h 1495138"/>
                    <a:gd name="connsiteX114" fmla="*/ 442633 w 1125258"/>
                    <a:gd name="connsiteY114" fmla="*/ 340902 h 1495138"/>
                    <a:gd name="connsiteX115" fmla="*/ 442633 w 1125258"/>
                    <a:gd name="connsiteY115" fmla="*/ 328440 h 1495138"/>
                    <a:gd name="connsiteX116" fmla="*/ 442633 w 1125258"/>
                    <a:gd name="connsiteY116" fmla="*/ 105728 h 1495138"/>
                    <a:gd name="connsiteX117" fmla="*/ 441831 w 1125258"/>
                    <a:gd name="connsiteY117" fmla="*/ 89648 h 1495138"/>
                    <a:gd name="connsiteX118" fmla="*/ 440228 w 1125258"/>
                    <a:gd name="connsiteY118" fmla="*/ 88040 h 1495138"/>
                    <a:gd name="connsiteX119" fmla="*/ 435418 w 1125258"/>
                    <a:gd name="connsiteY119" fmla="*/ 86834 h 1495138"/>
                    <a:gd name="connsiteX120" fmla="*/ 412973 w 1125258"/>
                    <a:gd name="connsiteY120" fmla="*/ 87236 h 1495138"/>
                    <a:gd name="connsiteX121" fmla="*/ 402552 w 1125258"/>
                    <a:gd name="connsiteY121" fmla="*/ 87236 h 1495138"/>
                    <a:gd name="connsiteX122" fmla="*/ 363272 w 1125258"/>
                    <a:gd name="connsiteY122" fmla="*/ 45427 h 1495138"/>
                    <a:gd name="connsiteX123" fmla="*/ 403754 w 1125258"/>
                    <a:gd name="connsiteY123" fmla="*/ 2010 h 1495138"/>
                    <a:gd name="connsiteX124" fmla="*/ 410167 w 1125258"/>
                    <a:gd name="connsiteY124" fmla="*/ 2010 h 1495138"/>
                    <a:gd name="connsiteX125" fmla="*/ 477504 w 1125258"/>
                    <a:gd name="connsiteY125" fmla="*/ 0 h 1495138"/>
                    <a:gd name="connsiteX126" fmla="*/ 123093 w 1125258"/>
                    <a:gd name="connsiteY126" fmla="*/ 0 h 1495138"/>
                    <a:gd name="connsiteX127" fmla="*/ 138324 w 1125258"/>
                    <a:gd name="connsiteY127" fmla="*/ 1206 h 1495138"/>
                    <a:gd name="connsiteX128" fmla="*/ 173997 w 1125258"/>
                    <a:gd name="connsiteY128" fmla="*/ 39397 h 1495138"/>
                    <a:gd name="connsiteX129" fmla="*/ 173997 w 1125258"/>
                    <a:gd name="connsiteY129" fmla="*/ 45427 h 1495138"/>
                    <a:gd name="connsiteX130" fmla="*/ 173997 w 1125258"/>
                    <a:gd name="connsiteY130" fmla="*/ 192159 h 1495138"/>
                    <a:gd name="connsiteX131" fmla="*/ 173596 w 1125258"/>
                    <a:gd name="connsiteY131" fmla="*/ 192159 h 1495138"/>
                    <a:gd name="connsiteX132" fmla="*/ 173596 w 1125258"/>
                    <a:gd name="connsiteY132" fmla="*/ 326832 h 1495138"/>
                    <a:gd name="connsiteX133" fmla="*/ 173997 w 1125258"/>
                    <a:gd name="connsiteY133" fmla="*/ 340902 h 1495138"/>
                    <a:gd name="connsiteX134" fmla="*/ 179608 w 1125258"/>
                    <a:gd name="connsiteY134" fmla="*/ 346932 h 1495138"/>
                    <a:gd name="connsiteX135" fmla="*/ 194839 w 1125258"/>
                    <a:gd name="connsiteY135" fmla="*/ 346932 h 1495138"/>
                    <a:gd name="connsiteX136" fmla="*/ 216884 w 1125258"/>
                    <a:gd name="connsiteY136" fmla="*/ 346932 h 1495138"/>
                    <a:gd name="connsiteX137" fmla="*/ 256164 w 1125258"/>
                    <a:gd name="connsiteY137" fmla="*/ 377887 h 1495138"/>
                    <a:gd name="connsiteX138" fmla="*/ 222094 w 1125258"/>
                    <a:gd name="connsiteY138" fmla="*/ 432560 h 1495138"/>
                    <a:gd name="connsiteX139" fmla="*/ 209268 w 1125258"/>
                    <a:gd name="connsiteY139" fmla="*/ 433364 h 1495138"/>
                    <a:gd name="connsiteX140" fmla="*/ 48141 w 1125258"/>
                    <a:gd name="connsiteY140" fmla="*/ 433364 h 1495138"/>
                    <a:gd name="connsiteX141" fmla="*/ 37319 w 1125258"/>
                    <a:gd name="connsiteY141" fmla="*/ 432560 h 1495138"/>
                    <a:gd name="connsiteX142" fmla="*/ 445 w 1125258"/>
                    <a:gd name="connsiteY142" fmla="*/ 396781 h 1495138"/>
                    <a:gd name="connsiteX143" fmla="*/ 24894 w 1125258"/>
                    <a:gd name="connsiteY143" fmla="*/ 350952 h 1495138"/>
                    <a:gd name="connsiteX144" fmla="*/ 43332 w 1125258"/>
                    <a:gd name="connsiteY144" fmla="*/ 346932 h 1495138"/>
                    <a:gd name="connsiteX145" fmla="*/ 77801 w 1125258"/>
                    <a:gd name="connsiteY145" fmla="*/ 346932 h 1495138"/>
                    <a:gd name="connsiteX146" fmla="*/ 85818 w 1125258"/>
                    <a:gd name="connsiteY146" fmla="*/ 345726 h 1495138"/>
                    <a:gd name="connsiteX147" fmla="*/ 87421 w 1125258"/>
                    <a:gd name="connsiteY147" fmla="*/ 344118 h 1495138"/>
                    <a:gd name="connsiteX148" fmla="*/ 88223 w 1125258"/>
                    <a:gd name="connsiteY148" fmla="*/ 340902 h 1495138"/>
                    <a:gd name="connsiteX149" fmla="*/ 88223 w 1125258"/>
                    <a:gd name="connsiteY149" fmla="*/ 328440 h 1495138"/>
                    <a:gd name="connsiteX150" fmla="*/ 88223 w 1125258"/>
                    <a:gd name="connsiteY150" fmla="*/ 105728 h 1495138"/>
                    <a:gd name="connsiteX151" fmla="*/ 87421 w 1125258"/>
                    <a:gd name="connsiteY151" fmla="*/ 89648 h 1495138"/>
                    <a:gd name="connsiteX152" fmla="*/ 85818 w 1125258"/>
                    <a:gd name="connsiteY152" fmla="*/ 88040 h 1495138"/>
                    <a:gd name="connsiteX153" fmla="*/ 81008 w 1125258"/>
                    <a:gd name="connsiteY153" fmla="*/ 86834 h 1495138"/>
                    <a:gd name="connsiteX154" fmla="*/ 58562 w 1125258"/>
                    <a:gd name="connsiteY154" fmla="*/ 87236 h 1495138"/>
                    <a:gd name="connsiteX155" fmla="*/ 48141 w 1125258"/>
                    <a:gd name="connsiteY155" fmla="*/ 87236 h 1495138"/>
                    <a:gd name="connsiteX156" fmla="*/ 8862 w 1125258"/>
                    <a:gd name="connsiteY156" fmla="*/ 45427 h 1495138"/>
                    <a:gd name="connsiteX157" fmla="*/ 49344 w 1125258"/>
                    <a:gd name="connsiteY157" fmla="*/ 2010 h 1495138"/>
                    <a:gd name="connsiteX158" fmla="*/ 55757 w 1125258"/>
                    <a:gd name="connsiteY158" fmla="*/ 2010 h 1495138"/>
                    <a:gd name="connsiteX159" fmla="*/ 123093 w 1125258"/>
                    <a:gd name="connsiteY159"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4496 w 1125258"/>
                    <a:gd name="connsiteY34" fmla="*/ 628764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272255 w 1125258"/>
                    <a:gd name="connsiteY57" fmla="*/ 539116 h 1495138"/>
                    <a:gd name="connsiteX58" fmla="*/ 287486 w 1125258"/>
                    <a:gd name="connsiteY58" fmla="*/ 540322 h 1495138"/>
                    <a:gd name="connsiteX59" fmla="*/ 323158 w 1125258"/>
                    <a:gd name="connsiteY59" fmla="*/ 578513 h 1495138"/>
                    <a:gd name="connsiteX60" fmla="*/ 323158 w 1125258"/>
                    <a:gd name="connsiteY60" fmla="*/ 584543 h 1495138"/>
                    <a:gd name="connsiteX61" fmla="*/ 323158 w 1125258"/>
                    <a:gd name="connsiteY61" fmla="*/ 731276 h 1495138"/>
                    <a:gd name="connsiteX62" fmla="*/ 322757 w 1125258"/>
                    <a:gd name="connsiteY62" fmla="*/ 731276 h 1495138"/>
                    <a:gd name="connsiteX63" fmla="*/ 322757 w 1125258"/>
                    <a:gd name="connsiteY63" fmla="*/ 865948 h 1495138"/>
                    <a:gd name="connsiteX64" fmla="*/ 323158 w 1125258"/>
                    <a:gd name="connsiteY64" fmla="*/ 880018 h 1495138"/>
                    <a:gd name="connsiteX65" fmla="*/ 328769 w 1125258"/>
                    <a:gd name="connsiteY65" fmla="*/ 886049 h 1495138"/>
                    <a:gd name="connsiteX66" fmla="*/ 344000 w 1125258"/>
                    <a:gd name="connsiteY66" fmla="*/ 886049 h 1495138"/>
                    <a:gd name="connsiteX67" fmla="*/ 366045 w 1125258"/>
                    <a:gd name="connsiteY67" fmla="*/ 886049 h 1495138"/>
                    <a:gd name="connsiteX68" fmla="*/ 405325 w 1125258"/>
                    <a:gd name="connsiteY68" fmla="*/ 917003 h 1495138"/>
                    <a:gd name="connsiteX69" fmla="*/ 371255 w 1125258"/>
                    <a:gd name="connsiteY69" fmla="*/ 971676 h 1495138"/>
                    <a:gd name="connsiteX70" fmla="*/ 358429 w 1125258"/>
                    <a:gd name="connsiteY70" fmla="*/ 972480 h 1495138"/>
                    <a:gd name="connsiteX71" fmla="*/ 197303 w 1125258"/>
                    <a:gd name="connsiteY71" fmla="*/ 972480 h 1495138"/>
                    <a:gd name="connsiteX72" fmla="*/ 186481 w 1125258"/>
                    <a:gd name="connsiteY72" fmla="*/ 971676 h 1495138"/>
                    <a:gd name="connsiteX73" fmla="*/ 149606 w 1125258"/>
                    <a:gd name="connsiteY73" fmla="*/ 935897 h 1495138"/>
                    <a:gd name="connsiteX74" fmla="*/ 174056 w 1125258"/>
                    <a:gd name="connsiteY74" fmla="*/ 890069 h 1495138"/>
                    <a:gd name="connsiteX75" fmla="*/ 192493 w 1125258"/>
                    <a:gd name="connsiteY75" fmla="*/ 886049 h 1495138"/>
                    <a:gd name="connsiteX76" fmla="*/ 226963 w 1125258"/>
                    <a:gd name="connsiteY76" fmla="*/ 886049 h 1495138"/>
                    <a:gd name="connsiteX77" fmla="*/ 234979 w 1125258"/>
                    <a:gd name="connsiteY77" fmla="*/ 884843 h 1495138"/>
                    <a:gd name="connsiteX78" fmla="*/ 236582 w 1125258"/>
                    <a:gd name="connsiteY78" fmla="*/ 883234 h 1495138"/>
                    <a:gd name="connsiteX79" fmla="*/ 237384 w 1125258"/>
                    <a:gd name="connsiteY79" fmla="*/ 880018 h 1495138"/>
                    <a:gd name="connsiteX80" fmla="*/ 237384 w 1125258"/>
                    <a:gd name="connsiteY80" fmla="*/ 867556 h 1495138"/>
                    <a:gd name="connsiteX81" fmla="*/ 237384 w 1125258"/>
                    <a:gd name="connsiteY81" fmla="*/ 644844 h 1495138"/>
                    <a:gd name="connsiteX82" fmla="*/ 236582 w 1125258"/>
                    <a:gd name="connsiteY82" fmla="*/ 628764 h 1495138"/>
                    <a:gd name="connsiteX83" fmla="*/ 234979 w 1125258"/>
                    <a:gd name="connsiteY83" fmla="*/ 627156 h 1495138"/>
                    <a:gd name="connsiteX84" fmla="*/ 230169 w 1125258"/>
                    <a:gd name="connsiteY84" fmla="*/ 625950 h 1495138"/>
                    <a:gd name="connsiteX85" fmla="*/ 207724 w 1125258"/>
                    <a:gd name="connsiteY85" fmla="*/ 626352 h 1495138"/>
                    <a:gd name="connsiteX86" fmla="*/ 197303 w 1125258"/>
                    <a:gd name="connsiteY86" fmla="*/ 626352 h 1495138"/>
                    <a:gd name="connsiteX87" fmla="*/ 158023 w 1125258"/>
                    <a:gd name="connsiteY87" fmla="*/ 584543 h 1495138"/>
                    <a:gd name="connsiteX88" fmla="*/ 198505 w 1125258"/>
                    <a:gd name="connsiteY88" fmla="*/ 541126 h 1495138"/>
                    <a:gd name="connsiteX89" fmla="*/ 204918 w 1125258"/>
                    <a:gd name="connsiteY89" fmla="*/ 541126 h 1495138"/>
                    <a:gd name="connsiteX90" fmla="*/ 272255 w 1125258"/>
                    <a:gd name="connsiteY90" fmla="*/ 539116 h 1495138"/>
                    <a:gd name="connsiteX91" fmla="*/ 477504 w 1125258"/>
                    <a:gd name="connsiteY91" fmla="*/ 0 h 1495138"/>
                    <a:gd name="connsiteX92" fmla="*/ 492735 w 1125258"/>
                    <a:gd name="connsiteY92" fmla="*/ 1206 h 1495138"/>
                    <a:gd name="connsiteX93" fmla="*/ 528407 w 1125258"/>
                    <a:gd name="connsiteY93" fmla="*/ 39397 h 1495138"/>
                    <a:gd name="connsiteX94" fmla="*/ 528407 w 1125258"/>
                    <a:gd name="connsiteY94" fmla="*/ 45427 h 1495138"/>
                    <a:gd name="connsiteX95" fmla="*/ 528407 w 1125258"/>
                    <a:gd name="connsiteY95" fmla="*/ 192159 h 1495138"/>
                    <a:gd name="connsiteX96" fmla="*/ 528006 w 1125258"/>
                    <a:gd name="connsiteY96" fmla="*/ 192159 h 1495138"/>
                    <a:gd name="connsiteX97" fmla="*/ 528006 w 1125258"/>
                    <a:gd name="connsiteY97" fmla="*/ 326832 h 1495138"/>
                    <a:gd name="connsiteX98" fmla="*/ 528407 w 1125258"/>
                    <a:gd name="connsiteY98" fmla="*/ 340902 h 1495138"/>
                    <a:gd name="connsiteX99" fmla="*/ 534018 w 1125258"/>
                    <a:gd name="connsiteY99" fmla="*/ 346932 h 1495138"/>
                    <a:gd name="connsiteX100" fmla="*/ 549249 w 1125258"/>
                    <a:gd name="connsiteY100" fmla="*/ 346932 h 1495138"/>
                    <a:gd name="connsiteX101" fmla="*/ 571294 w 1125258"/>
                    <a:gd name="connsiteY101" fmla="*/ 346932 h 1495138"/>
                    <a:gd name="connsiteX102" fmla="*/ 610574 w 1125258"/>
                    <a:gd name="connsiteY102" fmla="*/ 377887 h 1495138"/>
                    <a:gd name="connsiteX103" fmla="*/ 576504 w 1125258"/>
                    <a:gd name="connsiteY103" fmla="*/ 432560 h 1495138"/>
                    <a:gd name="connsiteX104" fmla="*/ 563678 w 1125258"/>
                    <a:gd name="connsiteY104" fmla="*/ 433364 h 1495138"/>
                    <a:gd name="connsiteX105" fmla="*/ 402552 w 1125258"/>
                    <a:gd name="connsiteY105" fmla="*/ 433364 h 1495138"/>
                    <a:gd name="connsiteX106" fmla="*/ 391730 w 1125258"/>
                    <a:gd name="connsiteY106" fmla="*/ 432560 h 1495138"/>
                    <a:gd name="connsiteX107" fmla="*/ 354855 w 1125258"/>
                    <a:gd name="connsiteY107" fmla="*/ 396781 h 1495138"/>
                    <a:gd name="connsiteX108" fmla="*/ 379305 w 1125258"/>
                    <a:gd name="connsiteY108" fmla="*/ 350952 h 1495138"/>
                    <a:gd name="connsiteX109" fmla="*/ 397742 w 1125258"/>
                    <a:gd name="connsiteY109" fmla="*/ 346932 h 1495138"/>
                    <a:gd name="connsiteX110" fmla="*/ 432212 w 1125258"/>
                    <a:gd name="connsiteY110" fmla="*/ 346932 h 1495138"/>
                    <a:gd name="connsiteX111" fmla="*/ 440228 w 1125258"/>
                    <a:gd name="connsiteY111" fmla="*/ 345726 h 1495138"/>
                    <a:gd name="connsiteX112" fmla="*/ 441831 w 1125258"/>
                    <a:gd name="connsiteY112" fmla="*/ 344118 h 1495138"/>
                    <a:gd name="connsiteX113" fmla="*/ 442633 w 1125258"/>
                    <a:gd name="connsiteY113" fmla="*/ 340902 h 1495138"/>
                    <a:gd name="connsiteX114" fmla="*/ 442633 w 1125258"/>
                    <a:gd name="connsiteY114" fmla="*/ 328440 h 1495138"/>
                    <a:gd name="connsiteX115" fmla="*/ 442633 w 1125258"/>
                    <a:gd name="connsiteY115" fmla="*/ 105728 h 1495138"/>
                    <a:gd name="connsiteX116" fmla="*/ 441831 w 1125258"/>
                    <a:gd name="connsiteY116" fmla="*/ 89648 h 1495138"/>
                    <a:gd name="connsiteX117" fmla="*/ 440228 w 1125258"/>
                    <a:gd name="connsiteY117" fmla="*/ 88040 h 1495138"/>
                    <a:gd name="connsiteX118" fmla="*/ 435418 w 1125258"/>
                    <a:gd name="connsiteY118" fmla="*/ 86834 h 1495138"/>
                    <a:gd name="connsiteX119" fmla="*/ 412973 w 1125258"/>
                    <a:gd name="connsiteY119" fmla="*/ 87236 h 1495138"/>
                    <a:gd name="connsiteX120" fmla="*/ 402552 w 1125258"/>
                    <a:gd name="connsiteY120" fmla="*/ 87236 h 1495138"/>
                    <a:gd name="connsiteX121" fmla="*/ 363272 w 1125258"/>
                    <a:gd name="connsiteY121" fmla="*/ 45427 h 1495138"/>
                    <a:gd name="connsiteX122" fmla="*/ 403754 w 1125258"/>
                    <a:gd name="connsiteY122" fmla="*/ 2010 h 1495138"/>
                    <a:gd name="connsiteX123" fmla="*/ 410167 w 1125258"/>
                    <a:gd name="connsiteY123" fmla="*/ 2010 h 1495138"/>
                    <a:gd name="connsiteX124" fmla="*/ 477504 w 1125258"/>
                    <a:gd name="connsiteY124" fmla="*/ 0 h 1495138"/>
                    <a:gd name="connsiteX125" fmla="*/ 123093 w 1125258"/>
                    <a:gd name="connsiteY125" fmla="*/ 0 h 1495138"/>
                    <a:gd name="connsiteX126" fmla="*/ 138324 w 1125258"/>
                    <a:gd name="connsiteY126" fmla="*/ 1206 h 1495138"/>
                    <a:gd name="connsiteX127" fmla="*/ 173997 w 1125258"/>
                    <a:gd name="connsiteY127" fmla="*/ 39397 h 1495138"/>
                    <a:gd name="connsiteX128" fmla="*/ 173997 w 1125258"/>
                    <a:gd name="connsiteY128" fmla="*/ 45427 h 1495138"/>
                    <a:gd name="connsiteX129" fmla="*/ 173997 w 1125258"/>
                    <a:gd name="connsiteY129" fmla="*/ 192159 h 1495138"/>
                    <a:gd name="connsiteX130" fmla="*/ 173596 w 1125258"/>
                    <a:gd name="connsiteY130" fmla="*/ 192159 h 1495138"/>
                    <a:gd name="connsiteX131" fmla="*/ 173596 w 1125258"/>
                    <a:gd name="connsiteY131" fmla="*/ 326832 h 1495138"/>
                    <a:gd name="connsiteX132" fmla="*/ 173997 w 1125258"/>
                    <a:gd name="connsiteY132" fmla="*/ 340902 h 1495138"/>
                    <a:gd name="connsiteX133" fmla="*/ 179608 w 1125258"/>
                    <a:gd name="connsiteY133" fmla="*/ 346932 h 1495138"/>
                    <a:gd name="connsiteX134" fmla="*/ 194839 w 1125258"/>
                    <a:gd name="connsiteY134" fmla="*/ 346932 h 1495138"/>
                    <a:gd name="connsiteX135" fmla="*/ 216884 w 1125258"/>
                    <a:gd name="connsiteY135" fmla="*/ 346932 h 1495138"/>
                    <a:gd name="connsiteX136" fmla="*/ 256164 w 1125258"/>
                    <a:gd name="connsiteY136" fmla="*/ 377887 h 1495138"/>
                    <a:gd name="connsiteX137" fmla="*/ 222094 w 1125258"/>
                    <a:gd name="connsiteY137" fmla="*/ 432560 h 1495138"/>
                    <a:gd name="connsiteX138" fmla="*/ 209268 w 1125258"/>
                    <a:gd name="connsiteY138" fmla="*/ 433364 h 1495138"/>
                    <a:gd name="connsiteX139" fmla="*/ 48141 w 1125258"/>
                    <a:gd name="connsiteY139" fmla="*/ 433364 h 1495138"/>
                    <a:gd name="connsiteX140" fmla="*/ 37319 w 1125258"/>
                    <a:gd name="connsiteY140" fmla="*/ 432560 h 1495138"/>
                    <a:gd name="connsiteX141" fmla="*/ 445 w 1125258"/>
                    <a:gd name="connsiteY141" fmla="*/ 396781 h 1495138"/>
                    <a:gd name="connsiteX142" fmla="*/ 24894 w 1125258"/>
                    <a:gd name="connsiteY142" fmla="*/ 350952 h 1495138"/>
                    <a:gd name="connsiteX143" fmla="*/ 43332 w 1125258"/>
                    <a:gd name="connsiteY143" fmla="*/ 346932 h 1495138"/>
                    <a:gd name="connsiteX144" fmla="*/ 77801 w 1125258"/>
                    <a:gd name="connsiteY144" fmla="*/ 346932 h 1495138"/>
                    <a:gd name="connsiteX145" fmla="*/ 85818 w 1125258"/>
                    <a:gd name="connsiteY145" fmla="*/ 345726 h 1495138"/>
                    <a:gd name="connsiteX146" fmla="*/ 87421 w 1125258"/>
                    <a:gd name="connsiteY146" fmla="*/ 344118 h 1495138"/>
                    <a:gd name="connsiteX147" fmla="*/ 88223 w 1125258"/>
                    <a:gd name="connsiteY147" fmla="*/ 340902 h 1495138"/>
                    <a:gd name="connsiteX148" fmla="*/ 88223 w 1125258"/>
                    <a:gd name="connsiteY148" fmla="*/ 328440 h 1495138"/>
                    <a:gd name="connsiteX149" fmla="*/ 88223 w 1125258"/>
                    <a:gd name="connsiteY149" fmla="*/ 105728 h 1495138"/>
                    <a:gd name="connsiteX150" fmla="*/ 87421 w 1125258"/>
                    <a:gd name="connsiteY150" fmla="*/ 89648 h 1495138"/>
                    <a:gd name="connsiteX151" fmla="*/ 85818 w 1125258"/>
                    <a:gd name="connsiteY151" fmla="*/ 88040 h 1495138"/>
                    <a:gd name="connsiteX152" fmla="*/ 81008 w 1125258"/>
                    <a:gd name="connsiteY152" fmla="*/ 86834 h 1495138"/>
                    <a:gd name="connsiteX153" fmla="*/ 58562 w 1125258"/>
                    <a:gd name="connsiteY153" fmla="*/ 87236 h 1495138"/>
                    <a:gd name="connsiteX154" fmla="*/ 48141 w 1125258"/>
                    <a:gd name="connsiteY154" fmla="*/ 87236 h 1495138"/>
                    <a:gd name="connsiteX155" fmla="*/ 8862 w 1125258"/>
                    <a:gd name="connsiteY155" fmla="*/ 45427 h 1495138"/>
                    <a:gd name="connsiteX156" fmla="*/ 49344 w 1125258"/>
                    <a:gd name="connsiteY156" fmla="*/ 2010 h 1495138"/>
                    <a:gd name="connsiteX157" fmla="*/ 55757 w 1125258"/>
                    <a:gd name="connsiteY157" fmla="*/ 2010 h 1495138"/>
                    <a:gd name="connsiteX158" fmla="*/ 123093 w 1125258"/>
                    <a:gd name="connsiteY158"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644844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272255 w 1125258"/>
                    <a:gd name="connsiteY56" fmla="*/ 539116 h 1495138"/>
                    <a:gd name="connsiteX57" fmla="*/ 287486 w 1125258"/>
                    <a:gd name="connsiteY57" fmla="*/ 540322 h 1495138"/>
                    <a:gd name="connsiteX58" fmla="*/ 323158 w 1125258"/>
                    <a:gd name="connsiteY58" fmla="*/ 578513 h 1495138"/>
                    <a:gd name="connsiteX59" fmla="*/ 323158 w 1125258"/>
                    <a:gd name="connsiteY59" fmla="*/ 584543 h 1495138"/>
                    <a:gd name="connsiteX60" fmla="*/ 323158 w 1125258"/>
                    <a:gd name="connsiteY60" fmla="*/ 731276 h 1495138"/>
                    <a:gd name="connsiteX61" fmla="*/ 322757 w 1125258"/>
                    <a:gd name="connsiteY61" fmla="*/ 731276 h 1495138"/>
                    <a:gd name="connsiteX62" fmla="*/ 322757 w 1125258"/>
                    <a:gd name="connsiteY62" fmla="*/ 865948 h 1495138"/>
                    <a:gd name="connsiteX63" fmla="*/ 323158 w 1125258"/>
                    <a:gd name="connsiteY63" fmla="*/ 880018 h 1495138"/>
                    <a:gd name="connsiteX64" fmla="*/ 328769 w 1125258"/>
                    <a:gd name="connsiteY64" fmla="*/ 886049 h 1495138"/>
                    <a:gd name="connsiteX65" fmla="*/ 344000 w 1125258"/>
                    <a:gd name="connsiteY65" fmla="*/ 886049 h 1495138"/>
                    <a:gd name="connsiteX66" fmla="*/ 366045 w 1125258"/>
                    <a:gd name="connsiteY66" fmla="*/ 886049 h 1495138"/>
                    <a:gd name="connsiteX67" fmla="*/ 405325 w 1125258"/>
                    <a:gd name="connsiteY67" fmla="*/ 917003 h 1495138"/>
                    <a:gd name="connsiteX68" fmla="*/ 371255 w 1125258"/>
                    <a:gd name="connsiteY68" fmla="*/ 971676 h 1495138"/>
                    <a:gd name="connsiteX69" fmla="*/ 358429 w 1125258"/>
                    <a:gd name="connsiteY69" fmla="*/ 972480 h 1495138"/>
                    <a:gd name="connsiteX70" fmla="*/ 197303 w 1125258"/>
                    <a:gd name="connsiteY70" fmla="*/ 972480 h 1495138"/>
                    <a:gd name="connsiteX71" fmla="*/ 186481 w 1125258"/>
                    <a:gd name="connsiteY71" fmla="*/ 971676 h 1495138"/>
                    <a:gd name="connsiteX72" fmla="*/ 149606 w 1125258"/>
                    <a:gd name="connsiteY72" fmla="*/ 935897 h 1495138"/>
                    <a:gd name="connsiteX73" fmla="*/ 174056 w 1125258"/>
                    <a:gd name="connsiteY73" fmla="*/ 890069 h 1495138"/>
                    <a:gd name="connsiteX74" fmla="*/ 192493 w 1125258"/>
                    <a:gd name="connsiteY74" fmla="*/ 886049 h 1495138"/>
                    <a:gd name="connsiteX75" fmla="*/ 226963 w 1125258"/>
                    <a:gd name="connsiteY75" fmla="*/ 886049 h 1495138"/>
                    <a:gd name="connsiteX76" fmla="*/ 234979 w 1125258"/>
                    <a:gd name="connsiteY76" fmla="*/ 884843 h 1495138"/>
                    <a:gd name="connsiteX77" fmla="*/ 236582 w 1125258"/>
                    <a:gd name="connsiteY77" fmla="*/ 883234 h 1495138"/>
                    <a:gd name="connsiteX78" fmla="*/ 237384 w 1125258"/>
                    <a:gd name="connsiteY78" fmla="*/ 880018 h 1495138"/>
                    <a:gd name="connsiteX79" fmla="*/ 237384 w 1125258"/>
                    <a:gd name="connsiteY79" fmla="*/ 867556 h 1495138"/>
                    <a:gd name="connsiteX80" fmla="*/ 237384 w 1125258"/>
                    <a:gd name="connsiteY80" fmla="*/ 644844 h 1495138"/>
                    <a:gd name="connsiteX81" fmla="*/ 236582 w 1125258"/>
                    <a:gd name="connsiteY81" fmla="*/ 628764 h 1495138"/>
                    <a:gd name="connsiteX82" fmla="*/ 234979 w 1125258"/>
                    <a:gd name="connsiteY82" fmla="*/ 627156 h 1495138"/>
                    <a:gd name="connsiteX83" fmla="*/ 230169 w 1125258"/>
                    <a:gd name="connsiteY83" fmla="*/ 625950 h 1495138"/>
                    <a:gd name="connsiteX84" fmla="*/ 207724 w 1125258"/>
                    <a:gd name="connsiteY84" fmla="*/ 626352 h 1495138"/>
                    <a:gd name="connsiteX85" fmla="*/ 197303 w 1125258"/>
                    <a:gd name="connsiteY85" fmla="*/ 626352 h 1495138"/>
                    <a:gd name="connsiteX86" fmla="*/ 158023 w 1125258"/>
                    <a:gd name="connsiteY86" fmla="*/ 584543 h 1495138"/>
                    <a:gd name="connsiteX87" fmla="*/ 198505 w 1125258"/>
                    <a:gd name="connsiteY87" fmla="*/ 541126 h 1495138"/>
                    <a:gd name="connsiteX88" fmla="*/ 204918 w 1125258"/>
                    <a:gd name="connsiteY88" fmla="*/ 541126 h 1495138"/>
                    <a:gd name="connsiteX89" fmla="*/ 272255 w 1125258"/>
                    <a:gd name="connsiteY89" fmla="*/ 539116 h 1495138"/>
                    <a:gd name="connsiteX90" fmla="*/ 477504 w 1125258"/>
                    <a:gd name="connsiteY90" fmla="*/ 0 h 1495138"/>
                    <a:gd name="connsiteX91" fmla="*/ 492735 w 1125258"/>
                    <a:gd name="connsiteY91" fmla="*/ 1206 h 1495138"/>
                    <a:gd name="connsiteX92" fmla="*/ 528407 w 1125258"/>
                    <a:gd name="connsiteY92" fmla="*/ 39397 h 1495138"/>
                    <a:gd name="connsiteX93" fmla="*/ 528407 w 1125258"/>
                    <a:gd name="connsiteY93" fmla="*/ 45427 h 1495138"/>
                    <a:gd name="connsiteX94" fmla="*/ 528407 w 1125258"/>
                    <a:gd name="connsiteY94" fmla="*/ 192159 h 1495138"/>
                    <a:gd name="connsiteX95" fmla="*/ 528006 w 1125258"/>
                    <a:gd name="connsiteY95" fmla="*/ 192159 h 1495138"/>
                    <a:gd name="connsiteX96" fmla="*/ 528006 w 1125258"/>
                    <a:gd name="connsiteY96" fmla="*/ 326832 h 1495138"/>
                    <a:gd name="connsiteX97" fmla="*/ 528407 w 1125258"/>
                    <a:gd name="connsiteY97" fmla="*/ 340902 h 1495138"/>
                    <a:gd name="connsiteX98" fmla="*/ 534018 w 1125258"/>
                    <a:gd name="connsiteY98" fmla="*/ 346932 h 1495138"/>
                    <a:gd name="connsiteX99" fmla="*/ 549249 w 1125258"/>
                    <a:gd name="connsiteY99" fmla="*/ 346932 h 1495138"/>
                    <a:gd name="connsiteX100" fmla="*/ 571294 w 1125258"/>
                    <a:gd name="connsiteY100" fmla="*/ 346932 h 1495138"/>
                    <a:gd name="connsiteX101" fmla="*/ 610574 w 1125258"/>
                    <a:gd name="connsiteY101" fmla="*/ 377887 h 1495138"/>
                    <a:gd name="connsiteX102" fmla="*/ 576504 w 1125258"/>
                    <a:gd name="connsiteY102" fmla="*/ 432560 h 1495138"/>
                    <a:gd name="connsiteX103" fmla="*/ 563678 w 1125258"/>
                    <a:gd name="connsiteY103" fmla="*/ 433364 h 1495138"/>
                    <a:gd name="connsiteX104" fmla="*/ 402552 w 1125258"/>
                    <a:gd name="connsiteY104" fmla="*/ 433364 h 1495138"/>
                    <a:gd name="connsiteX105" fmla="*/ 391730 w 1125258"/>
                    <a:gd name="connsiteY105" fmla="*/ 432560 h 1495138"/>
                    <a:gd name="connsiteX106" fmla="*/ 354855 w 1125258"/>
                    <a:gd name="connsiteY106" fmla="*/ 396781 h 1495138"/>
                    <a:gd name="connsiteX107" fmla="*/ 379305 w 1125258"/>
                    <a:gd name="connsiteY107" fmla="*/ 350952 h 1495138"/>
                    <a:gd name="connsiteX108" fmla="*/ 397742 w 1125258"/>
                    <a:gd name="connsiteY108" fmla="*/ 346932 h 1495138"/>
                    <a:gd name="connsiteX109" fmla="*/ 432212 w 1125258"/>
                    <a:gd name="connsiteY109" fmla="*/ 346932 h 1495138"/>
                    <a:gd name="connsiteX110" fmla="*/ 440228 w 1125258"/>
                    <a:gd name="connsiteY110" fmla="*/ 345726 h 1495138"/>
                    <a:gd name="connsiteX111" fmla="*/ 441831 w 1125258"/>
                    <a:gd name="connsiteY111" fmla="*/ 344118 h 1495138"/>
                    <a:gd name="connsiteX112" fmla="*/ 442633 w 1125258"/>
                    <a:gd name="connsiteY112" fmla="*/ 340902 h 1495138"/>
                    <a:gd name="connsiteX113" fmla="*/ 442633 w 1125258"/>
                    <a:gd name="connsiteY113" fmla="*/ 328440 h 1495138"/>
                    <a:gd name="connsiteX114" fmla="*/ 442633 w 1125258"/>
                    <a:gd name="connsiteY114" fmla="*/ 105728 h 1495138"/>
                    <a:gd name="connsiteX115" fmla="*/ 441831 w 1125258"/>
                    <a:gd name="connsiteY115" fmla="*/ 89648 h 1495138"/>
                    <a:gd name="connsiteX116" fmla="*/ 440228 w 1125258"/>
                    <a:gd name="connsiteY116" fmla="*/ 88040 h 1495138"/>
                    <a:gd name="connsiteX117" fmla="*/ 435418 w 1125258"/>
                    <a:gd name="connsiteY117" fmla="*/ 86834 h 1495138"/>
                    <a:gd name="connsiteX118" fmla="*/ 412973 w 1125258"/>
                    <a:gd name="connsiteY118" fmla="*/ 87236 h 1495138"/>
                    <a:gd name="connsiteX119" fmla="*/ 402552 w 1125258"/>
                    <a:gd name="connsiteY119" fmla="*/ 87236 h 1495138"/>
                    <a:gd name="connsiteX120" fmla="*/ 363272 w 1125258"/>
                    <a:gd name="connsiteY120" fmla="*/ 45427 h 1495138"/>
                    <a:gd name="connsiteX121" fmla="*/ 403754 w 1125258"/>
                    <a:gd name="connsiteY121" fmla="*/ 2010 h 1495138"/>
                    <a:gd name="connsiteX122" fmla="*/ 410167 w 1125258"/>
                    <a:gd name="connsiteY122" fmla="*/ 2010 h 1495138"/>
                    <a:gd name="connsiteX123" fmla="*/ 477504 w 1125258"/>
                    <a:gd name="connsiteY123" fmla="*/ 0 h 1495138"/>
                    <a:gd name="connsiteX124" fmla="*/ 123093 w 1125258"/>
                    <a:gd name="connsiteY124" fmla="*/ 0 h 1495138"/>
                    <a:gd name="connsiteX125" fmla="*/ 138324 w 1125258"/>
                    <a:gd name="connsiteY125" fmla="*/ 1206 h 1495138"/>
                    <a:gd name="connsiteX126" fmla="*/ 173997 w 1125258"/>
                    <a:gd name="connsiteY126" fmla="*/ 39397 h 1495138"/>
                    <a:gd name="connsiteX127" fmla="*/ 173997 w 1125258"/>
                    <a:gd name="connsiteY127" fmla="*/ 45427 h 1495138"/>
                    <a:gd name="connsiteX128" fmla="*/ 173997 w 1125258"/>
                    <a:gd name="connsiteY128" fmla="*/ 192159 h 1495138"/>
                    <a:gd name="connsiteX129" fmla="*/ 173596 w 1125258"/>
                    <a:gd name="connsiteY129" fmla="*/ 192159 h 1495138"/>
                    <a:gd name="connsiteX130" fmla="*/ 173596 w 1125258"/>
                    <a:gd name="connsiteY130" fmla="*/ 326832 h 1495138"/>
                    <a:gd name="connsiteX131" fmla="*/ 173997 w 1125258"/>
                    <a:gd name="connsiteY131" fmla="*/ 340902 h 1495138"/>
                    <a:gd name="connsiteX132" fmla="*/ 179608 w 1125258"/>
                    <a:gd name="connsiteY132" fmla="*/ 346932 h 1495138"/>
                    <a:gd name="connsiteX133" fmla="*/ 194839 w 1125258"/>
                    <a:gd name="connsiteY133" fmla="*/ 346932 h 1495138"/>
                    <a:gd name="connsiteX134" fmla="*/ 216884 w 1125258"/>
                    <a:gd name="connsiteY134" fmla="*/ 346932 h 1495138"/>
                    <a:gd name="connsiteX135" fmla="*/ 256164 w 1125258"/>
                    <a:gd name="connsiteY135" fmla="*/ 377887 h 1495138"/>
                    <a:gd name="connsiteX136" fmla="*/ 222094 w 1125258"/>
                    <a:gd name="connsiteY136" fmla="*/ 432560 h 1495138"/>
                    <a:gd name="connsiteX137" fmla="*/ 209268 w 1125258"/>
                    <a:gd name="connsiteY137" fmla="*/ 433364 h 1495138"/>
                    <a:gd name="connsiteX138" fmla="*/ 48141 w 1125258"/>
                    <a:gd name="connsiteY138" fmla="*/ 433364 h 1495138"/>
                    <a:gd name="connsiteX139" fmla="*/ 37319 w 1125258"/>
                    <a:gd name="connsiteY139" fmla="*/ 432560 h 1495138"/>
                    <a:gd name="connsiteX140" fmla="*/ 445 w 1125258"/>
                    <a:gd name="connsiteY140" fmla="*/ 396781 h 1495138"/>
                    <a:gd name="connsiteX141" fmla="*/ 24894 w 1125258"/>
                    <a:gd name="connsiteY141" fmla="*/ 350952 h 1495138"/>
                    <a:gd name="connsiteX142" fmla="*/ 43332 w 1125258"/>
                    <a:gd name="connsiteY142" fmla="*/ 346932 h 1495138"/>
                    <a:gd name="connsiteX143" fmla="*/ 77801 w 1125258"/>
                    <a:gd name="connsiteY143" fmla="*/ 346932 h 1495138"/>
                    <a:gd name="connsiteX144" fmla="*/ 85818 w 1125258"/>
                    <a:gd name="connsiteY144" fmla="*/ 345726 h 1495138"/>
                    <a:gd name="connsiteX145" fmla="*/ 87421 w 1125258"/>
                    <a:gd name="connsiteY145" fmla="*/ 344118 h 1495138"/>
                    <a:gd name="connsiteX146" fmla="*/ 88223 w 1125258"/>
                    <a:gd name="connsiteY146" fmla="*/ 340902 h 1495138"/>
                    <a:gd name="connsiteX147" fmla="*/ 88223 w 1125258"/>
                    <a:gd name="connsiteY147" fmla="*/ 328440 h 1495138"/>
                    <a:gd name="connsiteX148" fmla="*/ 88223 w 1125258"/>
                    <a:gd name="connsiteY148" fmla="*/ 105728 h 1495138"/>
                    <a:gd name="connsiteX149" fmla="*/ 87421 w 1125258"/>
                    <a:gd name="connsiteY149" fmla="*/ 89648 h 1495138"/>
                    <a:gd name="connsiteX150" fmla="*/ 85818 w 1125258"/>
                    <a:gd name="connsiteY150" fmla="*/ 88040 h 1495138"/>
                    <a:gd name="connsiteX151" fmla="*/ 81008 w 1125258"/>
                    <a:gd name="connsiteY151" fmla="*/ 86834 h 1495138"/>
                    <a:gd name="connsiteX152" fmla="*/ 58562 w 1125258"/>
                    <a:gd name="connsiteY152" fmla="*/ 87236 h 1495138"/>
                    <a:gd name="connsiteX153" fmla="*/ 48141 w 1125258"/>
                    <a:gd name="connsiteY153" fmla="*/ 87236 h 1495138"/>
                    <a:gd name="connsiteX154" fmla="*/ 8862 w 1125258"/>
                    <a:gd name="connsiteY154" fmla="*/ 45427 h 1495138"/>
                    <a:gd name="connsiteX155" fmla="*/ 49344 w 1125258"/>
                    <a:gd name="connsiteY155" fmla="*/ 2010 h 1495138"/>
                    <a:gd name="connsiteX156" fmla="*/ 55757 w 1125258"/>
                    <a:gd name="connsiteY156" fmla="*/ 2010 h 1495138"/>
                    <a:gd name="connsiteX157" fmla="*/ 123093 w 1125258"/>
                    <a:gd name="connsiteY157"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6755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272255 w 1125258"/>
                    <a:gd name="connsiteY55" fmla="*/ 539116 h 1495138"/>
                    <a:gd name="connsiteX56" fmla="*/ 287486 w 1125258"/>
                    <a:gd name="connsiteY56" fmla="*/ 540322 h 1495138"/>
                    <a:gd name="connsiteX57" fmla="*/ 323158 w 1125258"/>
                    <a:gd name="connsiteY57" fmla="*/ 578513 h 1495138"/>
                    <a:gd name="connsiteX58" fmla="*/ 323158 w 1125258"/>
                    <a:gd name="connsiteY58" fmla="*/ 584543 h 1495138"/>
                    <a:gd name="connsiteX59" fmla="*/ 323158 w 1125258"/>
                    <a:gd name="connsiteY59" fmla="*/ 731276 h 1495138"/>
                    <a:gd name="connsiteX60" fmla="*/ 322757 w 1125258"/>
                    <a:gd name="connsiteY60" fmla="*/ 731276 h 1495138"/>
                    <a:gd name="connsiteX61" fmla="*/ 322757 w 1125258"/>
                    <a:gd name="connsiteY61" fmla="*/ 865948 h 1495138"/>
                    <a:gd name="connsiteX62" fmla="*/ 323158 w 1125258"/>
                    <a:gd name="connsiteY62" fmla="*/ 880018 h 1495138"/>
                    <a:gd name="connsiteX63" fmla="*/ 328769 w 1125258"/>
                    <a:gd name="connsiteY63" fmla="*/ 886049 h 1495138"/>
                    <a:gd name="connsiteX64" fmla="*/ 344000 w 1125258"/>
                    <a:gd name="connsiteY64" fmla="*/ 886049 h 1495138"/>
                    <a:gd name="connsiteX65" fmla="*/ 366045 w 1125258"/>
                    <a:gd name="connsiteY65" fmla="*/ 886049 h 1495138"/>
                    <a:gd name="connsiteX66" fmla="*/ 405325 w 1125258"/>
                    <a:gd name="connsiteY66" fmla="*/ 917003 h 1495138"/>
                    <a:gd name="connsiteX67" fmla="*/ 371255 w 1125258"/>
                    <a:gd name="connsiteY67" fmla="*/ 971676 h 1495138"/>
                    <a:gd name="connsiteX68" fmla="*/ 358429 w 1125258"/>
                    <a:gd name="connsiteY68" fmla="*/ 972480 h 1495138"/>
                    <a:gd name="connsiteX69" fmla="*/ 197303 w 1125258"/>
                    <a:gd name="connsiteY69" fmla="*/ 972480 h 1495138"/>
                    <a:gd name="connsiteX70" fmla="*/ 186481 w 1125258"/>
                    <a:gd name="connsiteY70" fmla="*/ 971676 h 1495138"/>
                    <a:gd name="connsiteX71" fmla="*/ 149606 w 1125258"/>
                    <a:gd name="connsiteY71" fmla="*/ 935897 h 1495138"/>
                    <a:gd name="connsiteX72" fmla="*/ 174056 w 1125258"/>
                    <a:gd name="connsiteY72" fmla="*/ 890069 h 1495138"/>
                    <a:gd name="connsiteX73" fmla="*/ 192493 w 1125258"/>
                    <a:gd name="connsiteY73" fmla="*/ 886049 h 1495138"/>
                    <a:gd name="connsiteX74" fmla="*/ 226963 w 1125258"/>
                    <a:gd name="connsiteY74" fmla="*/ 886049 h 1495138"/>
                    <a:gd name="connsiteX75" fmla="*/ 234979 w 1125258"/>
                    <a:gd name="connsiteY75" fmla="*/ 884843 h 1495138"/>
                    <a:gd name="connsiteX76" fmla="*/ 236582 w 1125258"/>
                    <a:gd name="connsiteY76" fmla="*/ 883234 h 1495138"/>
                    <a:gd name="connsiteX77" fmla="*/ 237384 w 1125258"/>
                    <a:gd name="connsiteY77" fmla="*/ 880018 h 1495138"/>
                    <a:gd name="connsiteX78" fmla="*/ 237384 w 1125258"/>
                    <a:gd name="connsiteY78" fmla="*/ 867556 h 1495138"/>
                    <a:gd name="connsiteX79" fmla="*/ 237384 w 1125258"/>
                    <a:gd name="connsiteY79" fmla="*/ 644844 h 1495138"/>
                    <a:gd name="connsiteX80" fmla="*/ 236582 w 1125258"/>
                    <a:gd name="connsiteY80" fmla="*/ 628764 h 1495138"/>
                    <a:gd name="connsiteX81" fmla="*/ 234979 w 1125258"/>
                    <a:gd name="connsiteY81" fmla="*/ 627156 h 1495138"/>
                    <a:gd name="connsiteX82" fmla="*/ 230169 w 1125258"/>
                    <a:gd name="connsiteY82" fmla="*/ 625950 h 1495138"/>
                    <a:gd name="connsiteX83" fmla="*/ 207724 w 1125258"/>
                    <a:gd name="connsiteY83" fmla="*/ 626352 h 1495138"/>
                    <a:gd name="connsiteX84" fmla="*/ 197303 w 1125258"/>
                    <a:gd name="connsiteY84" fmla="*/ 626352 h 1495138"/>
                    <a:gd name="connsiteX85" fmla="*/ 158023 w 1125258"/>
                    <a:gd name="connsiteY85" fmla="*/ 584543 h 1495138"/>
                    <a:gd name="connsiteX86" fmla="*/ 198505 w 1125258"/>
                    <a:gd name="connsiteY86" fmla="*/ 541126 h 1495138"/>
                    <a:gd name="connsiteX87" fmla="*/ 204918 w 1125258"/>
                    <a:gd name="connsiteY87" fmla="*/ 541126 h 1495138"/>
                    <a:gd name="connsiteX88" fmla="*/ 272255 w 1125258"/>
                    <a:gd name="connsiteY88" fmla="*/ 539116 h 1495138"/>
                    <a:gd name="connsiteX89" fmla="*/ 477504 w 1125258"/>
                    <a:gd name="connsiteY89" fmla="*/ 0 h 1495138"/>
                    <a:gd name="connsiteX90" fmla="*/ 492735 w 1125258"/>
                    <a:gd name="connsiteY90" fmla="*/ 1206 h 1495138"/>
                    <a:gd name="connsiteX91" fmla="*/ 528407 w 1125258"/>
                    <a:gd name="connsiteY91" fmla="*/ 39397 h 1495138"/>
                    <a:gd name="connsiteX92" fmla="*/ 528407 w 1125258"/>
                    <a:gd name="connsiteY92" fmla="*/ 45427 h 1495138"/>
                    <a:gd name="connsiteX93" fmla="*/ 528407 w 1125258"/>
                    <a:gd name="connsiteY93" fmla="*/ 192159 h 1495138"/>
                    <a:gd name="connsiteX94" fmla="*/ 528006 w 1125258"/>
                    <a:gd name="connsiteY94" fmla="*/ 192159 h 1495138"/>
                    <a:gd name="connsiteX95" fmla="*/ 528006 w 1125258"/>
                    <a:gd name="connsiteY95" fmla="*/ 326832 h 1495138"/>
                    <a:gd name="connsiteX96" fmla="*/ 528407 w 1125258"/>
                    <a:gd name="connsiteY96" fmla="*/ 340902 h 1495138"/>
                    <a:gd name="connsiteX97" fmla="*/ 534018 w 1125258"/>
                    <a:gd name="connsiteY97" fmla="*/ 346932 h 1495138"/>
                    <a:gd name="connsiteX98" fmla="*/ 549249 w 1125258"/>
                    <a:gd name="connsiteY98" fmla="*/ 346932 h 1495138"/>
                    <a:gd name="connsiteX99" fmla="*/ 571294 w 1125258"/>
                    <a:gd name="connsiteY99" fmla="*/ 346932 h 1495138"/>
                    <a:gd name="connsiteX100" fmla="*/ 610574 w 1125258"/>
                    <a:gd name="connsiteY100" fmla="*/ 377887 h 1495138"/>
                    <a:gd name="connsiteX101" fmla="*/ 576504 w 1125258"/>
                    <a:gd name="connsiteY101" fmla="*/ 432560 h 1495138"/>
                    <a:gd name="connsiteX102" fmla="*/ 563678 w 1125258"/>
                    <a:gd name="connsiteY102" fmla="*/ 433364 h 1495138"/>
                    <a:gd name="connsiteX103" fmla="*/ 402552 w 1125258"/>
                    <a:gd name="connsiteY103" fmla="*/ 433364 h 1495138"/>
                    <a:gd name="connsiteX104" fmla="*/ 391730 w 1125258"/>
                    <a:gd name="connsiteY104" fmla="*/ 432560 h 1495138"/>
                    <a:gd name="connsiteX105" fmla="*/ 354855 w 1125258"/>
                    <a:gd name="connsiteY105" fmla="*/ 396781 h 1495138"/>
                    <a:gd name="connsiteX106" fmla="*/ 379305 w 1125258"/>
                    <a:gd name="connsiteY106" fmla="*/ 350952 h 1495138"/>
                    <a:gd name="connsiteX107" fmla="*/ 397742 w 1125258"/>
                    <a:gd name="connsiteY107" fmla="*/ 346932 h 1495138"/>
                    <a:gd name="connsiteX108" fmla="*/ 432212 w 1125258"/>
                    <a:gd name="connsiteY108" fmla="*/ 346932 h 1495138"/>
                    <a:gd name="connsiteX109" fmla="*/ 440228 w 1125258"/>
                    <a:gd name="connsiteY109" fmla="*/ 345726 h 1495138"/>
                    <a:gd name="connsiteX110" fmla="*/ 441831 w 1125258"/>
                    <a:gd name="connsiteY110" fmla="*/ 344118 h 1495138"/>
                    <a:gd name="connsiteX111" fmla="*/ 442633 w 1125258"/>
                    <a:gd name="connsiteY111" fmla="*/ 340902 h 1495138"/>
                    <a:gd name="connsiteX112" fmla="*/ 442633 w 1125258"/>
                    <a:gd name="connsiteY112" fmla="*/ 328440 h 1495138"/>
                    <a:gd name="connsiteX113" fmla="*/ 442633 w 1125258"/>
                    <a:gd name="connsiteY113" fmla="*/ 105728 h 1495138"/>
                    <a:gd name="connsiteX114" fmla="*/ 441831 w 1125258"/>
                    <a:gd name="connsiteY114" fmla="*/ 89648 h 1495138"/>
                    <a:gd name="connsiteX115" fmla="*/ 440228 w 1125258"/>
                    <a:gd name="connsiteY115" fmla="*/ 88040 h 1495138"/>
                    <a:gd name="connsiteX116" fmla="*/ 435418 w 1125258"/>
                    <a:gd name="connsiteY116" fmla="*/ 86834 h 1495138"/>
                    <a:gd name="connsiteX117" fmla="*/ 412973 w 1125258"/>
                    <a:gd name="connsiteY117" fmla="*/ 87236 h 1495138"/>
                    <a:gd name="connsiteX118" fmla="*/ 402552 w 1125258"/>
                    <a:gd name="connsiteY118" fmla="*/ 87236 h 1495138"/>
                    <a:gd name="connsiteX119" fmla="*/ 363272 w 1125258"/>
                    <a:gd name="connsiteY119" fmla="*/ 45427 h 1495138"/>
                    <a:gd name="connsiteX120" fmla="*/ 403754 w 1125258"/>
                    <a:gd name="connsiteY120" fmla="*/ 2010 h 1495138"/>
                    <a:gd name="connsiteX121" fmla="*/ 410167 w 1125258"/>
                    <a:gd name="connsiteY121" fmla="*/ 2010 h 1495138"/>
                    <a:gd name="connsiteX122" fmla="*/ 477504 w 1125258"/>
                    <a:gd name="connsiteY122" fmla="*/ 0 h 1495138"/>
                    <a:gd name="connsiteX123" fmla="*/ 123093 w 1125258"/>
                    <a:gd name="connsiteY123" fmla="*/ 0 h 1495138"/>
                    <a:gd name="connsiteX124" fmla="*/ 138324 w 1125258"/>
                    <a:gd name="connsiteY124" fmla="*/ 1206 h 1495138"/>
                    <a:gd name="connsiteX125" fmla="*/ 173997 w 1125258"/>
                    <a:gd name="connsiteY125" fmla="*/ 39397 h 1495138"/>
                    <a:gd name="connsiteX126" fmla="*/ 173997 w 1125258"/>
                    <a:gd name="connsiteY126" fmla="*/ 45427 h 1495138"/>
                    <a:gd name="connsiteX127" fmla="*/ 173997 w 1125258"/>
                    <a:gd name="connsiteY127" fmla="*/ 192159 h 1495138"/>
                    <a:gd name="connsiteX128" fmla="*/ 173596 w 1125258"/>
                    <a:gd name="connsiteY128" fmla="*/ 192159 h 1495138"/>
                    <a:gd name="connsiteX129" fmla="*/ 173596 w 1125258"/>
                    <a:gd name="connsiteY129" fmla="*/ 326832 h 1495138"/>
                    <a:gd name="connsiteX130" fmla="*/ 173997 w 1125258"/>
                    <a:gd name="connsiteY130" fmla="*/ 340902 h 1495138"/>
                    <a:gd name="connsiteX131" fmla="*/ 179608 w 1125258"/>
                    <a:gd name="connsiteY131" fmla="*/ 346932 h 1495138"/>
                    <a:gd name="connsiteX132" fmla="*/ 194839 w 1125258"/>
                    <a:gd name="connsiteY132" fmla="*/ 346932 h 1495138"/>
                    <a:gd name="connsiteX133" fmla="*/ 216884 w 1125258"/>
                    <a:gd name="connsiteY133" fmla="*/ 346932 h 1495138"/>
                    <a:gd name="connsiteX134" fmla="*/ 256164 w 1125258"/>
                    <a:gd name="connsiteY134" fmla="*/ 377887 h 1495138"/>
                    <a:gd name="connsiteX135" fmla="*/ 222094 w 1125258"/>
                    <a:gd name="connsiteY135" fmla="*/ 432560 h 1495138"/>
                    <a:gd name="connsiteX136" fmla="*/ 209268 w 1125258"/>
                    <a:gd name="connsiteY136" fmla="*/ 433364 h 1495138"/>
                    <a:gd name="connsiteX137" fmla="*/ 48141 w 1125258"/>
                    <a:gd name="connsiteY137" fmla="*/ 433364 h 1495138"/>
                    <a:gd name="connsiteX138" fmla="*/ 37319 w 1125258"/>
                    <a:gd name="connsiteY138" fmla="*/ 432560 h 1495138"/>
                    <a:gd name="connsiteX139" fmla="*/ 445 w 1125258"/>
                    <a:gd name="connsiteY139" fmla="*/ 396781 h 1495138"/>
                    <a:gd name="connsiteX140" fmla="*/ 24894 w 1125258"/>
                    <a:gd name="connsiteY140" fmla="*/ 350952 h 1495138"/>
                    <a:gd name="connsiteX141" fmla="*/ 43332 w 1125258"/>
                    <a:gd name="connsiteY141" fmla="*/ 346932 h 1495138"/>
                    <a:gd name="connsiteX142" fmla="*/ 77801 w 1125258"/>
                    <a:gd name="connsiteY142" fmla="*/ 346932 h 1495138"/>
                    <a:gd name="connsiteX143" fmla="*/ 85818 w 1125258"/>
                    <a:gd name="connsiteY143" fmla="*/ 345726 h 1495138"/>
                    <a:gd name="connsiteX144" fmla="*/ 87421 w 1125258"/>
                    <a:gd name="connsiteY144" fmla="*/ 344118 h 1495138"/>
                    <a:gd name="connsiteX145" fmla="*/ 88223 w 1125258"/>
                    <a:gd name="connsiteY145" fmla="*/ 340902 h 1495138"/>
                    <a:gd name="connsiteX146" fmla="*/ 88223 w 1125258"/>
                    <a:gd name="connsiteY146" fmla="*/ 328440 h 1495138"/>
                    <a:gd name="connsiteX147" fmla="*/ 88223 w 1125258"/>
                    <a:gd name="connsiteY147" fmla="*/ 105728 h 1495138"/>
                    <a:gd name="connsiteX148" fmla="*/ 87421 w 1125258"/>
                    <a:gd name="connsiteY148" fmla="*/ 89648 h 1495138"/>
                    <a:gd name="connsiteX149" fmla="*/ 85818 w 1125258"/>
                    <a:gd name="connsiteY149" fmla="*/ 88040 h 1495138"/>
                    <a:gd name="connsiteX150" fmla="*/ 81008 w 1125258"/>
                    <a:gd name="connsiteY150" fmla="*/ 86834 h 1495138"/>
                    <a:gd name="connsiteX151" fmla="*/ 58562 w 1125258"/>
                    <a:gd name="connsiteY151" fmla="*/ 87236 h 1495138"/>
                    <a:gd name="connsiteX152" fmla="*/ 48141 w 1125258"/>
                    <a:gd name="connsiteY152" fmla="*/ 87236 h 1495138"/>
                    <a:gd name="connsiteX153" fmla="*/ 8862 w 1125258"/>
                    <a:gd name="connsiteY153" fmla="*/ 45427 h 1495138"/>
                    <a:gd name="connsiteX154" fmla="*/ 49344 w 1125258"/>
                    <a:gd name="connsiteY154" fmla="*/ 2010 h 1495138"/>
                    <a:gd name="connsiteX155" fmla="*/ 55757 w 1125258"/>
                    <a:gd name="connsiteY155" fmla="*/ 2010 h 1495138"/>
                    <a:gd name="connsiteX156" fmla="*/ 123093 w 1125258"/>
                    <a:gd name="connsiteY156"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67556 h 1495138"/>
                    <a:gd name="connsiteX35" fmla="*/ 1041072 w 1125258"/>
                    <a:gd name="connsiteY35" fmla="*/ 731276 h 1495138"/>
                    <a:gd name="connsiteX36" fmla="*/ 1040671 w 1125258"/>
                    <a:gd name="connsiteY36" fmla="*/ 865948 h 1495138"/>
                    <a:gd name="connsiteX37" fmla="*/ 1041072 w 1125258"/>
                    <a:gd name="connsiteY37" fmla="*/ 880018 h 1495138"/>
                    <a:gd name="connsiteX38" fmla="*/ 1046683 w 1125258"/>
                    <a:gd name="connsiteY38" fmla="*/ 886049 h 1495138"/>
                    <a:gd name="connsiteX39" fmla="*/ 1061914 w 1125258"/>
                    <a:gd name="connsiteY39" fmla="*/ 886049 h 1495138"/>
                    <a:gd name="connsiteX40" fmla="*/ 1083959 w 1125258"/>
                    <a:gd name="connsiteY40" fmla="*/ 886049 h 1495138"/>
                    <a:gd name="connsiteX41" fmla="*/ 1123238 w 1125258"/>
                    <a:gd name="connsiteY41" fmla="*/ 917003 h 1495138"/>
                    <a:gd name="connsiteX42" fmla="*/ 1089169 w 1125258"/>
                    <a:gd name="connsiteY42" fmla="*/ 971676 h 1495138"/>
                    <a:gd name="connsiteX43" fmla="*/ 1076343 w 1125258"/>
                    <a:gd name="connsiteY43" fmla="*/ 972480 h 1495138"/>
                    <a:gd name="connsiteX44" fmla="*/ 915217 w 1125258"/>
                    <a:gd name="connsiteY44" fmla="*/ 972480 h 1495138"/>
                    <a:gd name="connsiteX45" fmla="*/ 904395 w 1125258"/>
                    <a:gd name="connsiteY45" fmla="*/ 971676 h 1495138"/>
                    <a:gd name="connsiteX46" fmla="*/ 867520 w 1125258"/>
                    <a:gd name="connsiteY46" fmla="*/ 935897 h 1495138"/>
                    <a:gd name="connsiteX47" fmla="*/ 891970 w 1125258"/>
                    <a:gd name="connsiteY47" fmla="*/ 890069 h 1495138"/>
                    <a:gd name="connsiteX48" fmla="*/ 910407 w 1125258"/>
                    <a:gd name="connsiteY48" fmla="*/ 886049 h 1495138"/>
                    <a:gd name="connsiteX49" fmla="*/ 944877 w 1125258"/>
                    <a:gd name="connsiteY49" fmla="*/ 886049 h 1495138"/>
                    <a:gd name="connsiteX50" fmla="*/ 952893 w 1125258"/>
                    <a:gd name="connsiteY50" fmla="*/ 884843 h 1495138"/>
                    <a:gd name="connsiteX51" fmla="*/ 954496 w 1125258"/>
                    <a:gd name="connsiteY51" fmla="*/ 883234 h 1495138"/>
                    <a:gd name="connsiteX52" fmla="*/ 955298 w 1125258"/>
                    <a:gd name="connsiteY52" fmla="*/ 880018 h 1495138"/>
                    <a:gd name="connsiteX53" fmla="*/ 955298 w 1125258"/>
                    <a:gd name="connsiteY53" fmla="*/ 867556 h 1495138"/>
                    <a:gd name="connsiteX54" fmla="*/ 272255 w 1125258"/>
                    <a:gd name="connsiteY54" fmla="*/ 539116 h 1495138"/>
                    <a:gd name="connsiteX55" fmla="*/ 287486 w 1125258"/>
                    <a:gd name="connsiteY55" fmla="*/ 540322 h 1495138"/>
                    <a:gd name="connsiteX56" fmla="*/ 323158 w 1125258"/>
                    <a:gd name="connsiteY56" fmla="*/ 578513 h 1495138"/>
                    <a:gd name="connsiteX57" fmla="*/ 323158 w 1125258"/>
                    <a:gd name="connsiteY57" fmla="*/ 584543 h 1495138"/>
                    <a:gd name="connsiteX58" fmla="*/ 323158 w 1125258"/>
                    <a:gd name="connsiteY58" fmla="*/ 731276 h 1495138"/>
                    <a:gd name="connsiteX59" fmla="*/ 322757 w 1125258"/>
                    <a:gd name="connsiteY59" fmla="*/ 731276 h 1495138"/>
                    <a:gd name="connsiteX60" fmla="*/ 322757 w 1125258"/>
                    <a:gd name="connsiteY60" fmla="*/ 865948 h 1495138"/>
                    <a:gd name="connsiteX61" fmla="*/ 323158 w 1125258"/>
                    <a:gd name="connsiteY61" fmla="*/ 880018 h 1495138"/>
                    <a:gd name="connsiteX62" fmla="*/ 328769 w 1125258"/>
                    <a:gd name="connsiteY62" fmla="*/ 886049 h 1495138"/>
                    <a:gd name="connsiteX63" fmla="*/ 344000 w 1125258"/>
                    <a:gd name="connsiteY63" fmla="*/ 886049 h 1495138"/>
                    <a:gd name="connsiteX64" fmla="*/ 366045 w 1125258"/>
                    <a:gd name="connsiteY64" fmla="*/ 886049 h 1495138"/>
                    <a:gd name="connsiteX65" fmla="*/ 405325 w 1125258"/>
                    <a:gd name="connsiteY65" fmla="*/ 917003 h 1495138"/>
                    <a:gd name="connsiteX66" fmla="*/ 371255 w 1125258"/>
                    <a:gd name="connsiteY66" fmla="*/ 971676 h 1495138"/>
                    <a:gd name="connsiteX67" fmla="*/ 358429 w 1125258"/>
                    <a:gd name="connsiteY67" fmla="*/ 972480 h 1495138"/>
                    <a:gd name="connsiteX68" fmla="*/ 197303 w 1125258"/>
                    <a:gd name="connsiteY68" fmla="*/ 972480 h 1495138"/>
                    <a:gd name="connsiteX69" fmla="*/ 186481 w 1125258"/>
                    <a:gd name="connsiteY69" fmla="*/ 971676 h 1495138"/>
                    <a:gd name="connsiteX70" fmla="*/ 149606 w 1125258"/>
                    <a:gd name="connsiteY70" fmla="*/ 935897 h 1495138"/>
                    <a:gd name="connsiteX71" fmla="*/ 174056 w 1125258"/>
                    <a:gd name="connsiteY71" fmla="*/ 890069 h 1495138"/>
                    <a:gd name="connsiteX72" fmla="*/ 192493 w 1125258"/>
                    <a:gd name="connsiteY72" fmla="*/ 886049 h 1495138"/>
                    <a:gd name="connsiteX73" fmla="*/ 226963 w 1125258"/>
                    <a:gd name="connsiteY73" fmla="*/ 886049 h 1495138"/>
                    <a:gd name="connsiteX74" fmla="*/ 234979 w 1125258"/>
                    <a:gd name="connsiteY74" fmla="*/ 884843 h 1495138"/>
                    <a:gd name="connsiteX75" fmla="*/ 236582 w 1125258"/>
                    <a:gd name="connsiteY75" fmla="*/ 883234 h 1495138"/>
                    <a:gd name="connsiteX76" fmla="*/ 237384 w 1125258"/>
                    <a:gd name="connsiteY76" fmla="*/ 880018 h 1495138"/>
                    <a:gd name="connsiteX77" fmla="*/ 237384 w 1125258"/>
                    <a:gd name="connsiteY77" fmla="*/ 867556 h 1495138"/>
                    <a:gd name="connsiteX78" fmla="*/ 237384 w 1125258"/>
                    <a:gd name="connsiteY78" fmla="*/ 644844 h 1495138"/>
                    <a:gd name="connsiteX79" fmla="*/ 236582 w 1125258"/>
                    <a:gd name="connsiteY79" fmla="*/ 628764 h 1495138"/>
                    <a:gd name="connsiteX80" fmla="*/ 234979 w 1125258"/>
                    <a:gd name="connsiteY80" fmla="*/ 627156 h 1495138"/>
                    <a:gd name="connsiteX81" fmla="*/ 230169 w 1125258"/>
                    <a:gd name="connsiteY81" fmla="*/ 625950 h 1495138"/>
                    <a:gd name="connsiteX82" fmla="*/ 207724 w 1125258"/>
                    <a:gd name="connsiteY82" fmla="*/ 626352 h 1495138"/>
                    <a:gd name="connsiteX83" fmla="*/ 197303 w 1125258"/>
                    <a:gd name="connsiteY83" fmla="*/ 626352 h 1495138"/>
                    <a:gd name="connsiteX84" fmla="*/ 158023 w 1125258"/>
                    <a:gd name="connsiteY84" fmla="*/ 584543 h 1495138"/>
                    <a:gd name="connsiteX85" fmla="*/ 198505 w 1125258"/>
                    <a:gd name="connsiteY85" fmla="*/ 541126 h 1495138"/>
                    <a:gd name="connsiteX86" fmla="*/ 204918 w 1125258"/>
                    <a:gd name="connsiteY86" fmla="*/ 541126 h 1495138"/>
                    <a:gd name="connsiteX87" fmla="*/ 272255 w 1125258"/>
                    <a:gd name="connsiteY87" fmla="*/ 539116 h 1495138"/>
                    <a:gd name="connsiteX88" fmla="*/ 477504 w 1125258"/>
                    <a:gd name="connsiteY88" fmla="*/ 0 h 1495138"/>
                    <a:gd name="connsiteX89" fmla="*/ 492735 w 1125258"/>
                    <a:gd name="connsiteY89" fmla="*/ 1206 h 1495138"/>
                    <a:gd name="connsiteX90" fmla="*/ 528407 w 1125258"/>
                    <a:gd name="connsiteY90" fmla="*/ 39397 h 1495138"/>
                    <a:gd name="connsiteX91" fmla="*/ 528407 w 1125258"/>
                    <a:gd name="connsiteY91" fmla="*/ 45427 h 1495138"/>
                    <a:gd name="connsiteX92" fmla="*/ 528407 w 1125258"/>
                    <a:gd name="connsiteY92" fmla="*/ 192159 h 1495138"/>
                    <a:gd name="connsiteX93" fmla="*/ 528006 w 1125258"/>
                    <a:gd name="connsiteY93" fmla="*/ 192159 h 1495138"/>
                    <a:gd name="connsiteX94" fmla="*/ 528006 w 1125258"/>
                    <a:gd name="connsiteY94" fmla="*/ 326832 h 1495138"/>
                    <a:gd name="connsiteX95" fmla="*/ 528407 w 1125258"/>
                    <a:gd name="connsiteY95" fmla="*/ 340902 h 1495138"/>
                    <a:gd name="connsiteX96" fmla="*/ 534018 w 1125258"/>
                    <a:gd name="connsiteY96" fmla="*/ 346932 h 1495138"/>
                    <a:gd name="connsiteX97" fmla="*/ 549249 w 1125258"/>
                    <a:gd name="connsiteY97" fmla="*/ 346932 h 1495138"/>
                    <a:gd name="connsiteX98" fmla="*/ 571294 w 1125258"/>
                    <a:gd name="connsiteY98" fmla="*/ 346932 h 1495138"/>
                    <a:gd name="connsiteX99" fmla="*/ 610574 w 1125258"/>
                    <a:gd name="connsiteY99" fmla="*/ 377887 h 1495138"/>
                    <a:gd name="connsiteX100" fmla="*/ 576504 w 1125258"/>
                    <a:gd name="connsiteY100" fmla="*/ 432560 h 1495138"/>
                    <a:gd name="connsiteX101" fmla="*/ 563678 w 1125258"/>
                    <a:gd name="connsiteY101" fmla="*/ 433364 h 1495138"/>
                    <a:gd name="connsiteX102" fmla="*/ 402552 w 1125258"/>
                    <a:gd name="connsiteY102" fmla="*/ 433364 h 1495138"/>
                    <a:gd name="connsiteX103" fmla="*/ 391730 w 1125258"/>
                    <a:gd name="connsiteY103" fmla="*/ 432560 h 1495138"/>
                    <a:gd name="connsiteX104" fmla="*/ 354855 w 1125258"/>
                    <a:gd name="connsiteY104" fmla="*/ 396781 h 1495138"/>
                    <a:gd name="connsiteX105" fmla="*/ 379305 w 1125258"/>
                    <a:gd name="connsiteY105" fmla="*/ 350952 h 1495138"/>
                    <a:gd name="connsiteX106" fmla="*/ 397742 w 1125258"/>
                    <a:gd name="connsiteY106" fmla="*/ 346932 h 1495138"/>
                    <a:gd name="connsiteX107" fmla="*/ 432212 w 1125258"/>
                    <a:gd name="connsiteY107" fmla="*/ 346932 h 1495138"/>
                    <a:gd name="connsiteX108" fmla="*/ 440228 w 1125258"/>
                    <a:gd name="connsiteY108" fmla="*/ 345726 h 1495138"/>
                    <a:gd name="connsiteX109" fmla="*/ 441831 w 1125258"/>
                    <a:gd name="connsiteY109" fmla="*/ 344118 h 1495138"/>
                    <a:gd name="connsiteX110" fmla="*/ 442633 w 1125258"/>
                    <a:gd name="connsiteY110" fmla="*/ 340902 h 1495138"/>
                    <a:gd name="connsiteX111" fmla="*/ 442633 w 1125258"/>
                    <a:gd name="connsiteY111" fmla="*/ 328440 h 1495138"/>
                    <a:gd name="connsiteX112" fmla="*/ 442633 w 1125258"/>
                    <a:gd name="connsiteY112" fmla="*/ 105728 h 1495138"/>
                    <a:gd name="connsiteX113" fmla="*/ 441831 w 1125258"/>
                    <a:gd name="connsiteY113" fmla="*/ 89648 h 1495138"/>
                    <a:gd name="connsiteX114" fmla="*/ 440228 w 1125258"/>
                    <a:gd name="connsiteY114" fmla="*/ 88040 h 1495138"/>
                    <a:gd name="connsiteX115" fmla="*/ 435418 w 1125258"/>
                    <a:gd name="connsiteY115" fmla="*/ 86834 h 1495138"/>
                    <a:gd name="connsiteX116" fmla="*/ 412973 w 1125258"/>
                    <a:gd name="connsiteY116" fmla="*/ 87236 h 1495138"/>
                    <a:gd name="connsiteX117" fmla="*/ 402552 w 1125258"/>
                    <a:gd name="connsiteY117" fmla="*/ 87236 h 1495138"/>
                    <a:gd name="connsiteX118" fmla="*/ 363272 w 1125258"/>
                    <a:gd name="connsiteY118" fmla="*/ 45427 h 1495138"/>
                    <a:gd name="connsiteX119" fmla="*/ 403754 w 1125258"/>
                    <a:gd name="connsiteY119" fmla="*/ 2010 h 1495138"/>
                    <a:gd name="connsiteX120" fmla="*/ 410167 w 1125258"/>
                    <a:gd name="connsiteY120" fmla="*/ 2010 h 1495138"/>
                    <a:gd name="connsiteX121" fmla="*/ 477504 w 1125258"/>
                    <a:gd name="connsiteY121" fmla="*/ 0 h 1495138"/>
                    <a:gd name="connsiteX122" fmla="*/ 123093 w 1125258"/>
                    <a:gd name="connsiteY122" fmla="*/ 0 h 1495138"/>
                    <a:gd name="connsiteX123" fmla="*/ 138324 w 1125258"/>
                    <a:gd name="connsiteY123" fmla="*/ 1206 h 1495138"/>
                    <a:gd name="connsiteX124" fmla="*/ 173997 w 1125258"/>
                    <a:gd name="connsiteY124" fmla="*/ 39397 h 1495138"/>
                    <a:gd name="connsiteX125" fmla="*/ 173997 w 1125258"/>
                    <a:gd name="connsiteY125" fmla="*/ 45427 h 1495138"/>
                    <a:gd name="connsiteX126" fmla="*/ 173997 w 1125258"/>
                    <a:gd name="connsiteY126" fmla="*/ 192159 h 1495138"/>
                    <a:gd name="connsiteX127" fmla="*/ 173596 w 1125258"/>
                    <a:gd name="connsiteY127" fmla="*/ 192159 h 1495138"/>
                    <a:gd name="connsiteX128" fmla="*/ 173596 w 1125258"/>
                    <a:gd name="connsiteY128" fmla="*/ 326832 h 1495138"/>
                    <a:gd name="connsiteX129" fmla="*/ 173997 w 1125258"/>
                    <a:gd name="connsiteY129" fmla="*/ 340902 h 1495138"/>
                    <a:gd name="connsiteX130" fmla="*/ 179608 w 1125258"/>
                    <a:gd name="connsiteY130" fmla="*/ 346932 h 1495138"/>
                    <a:gd name="connsiteX131" fmla="*/ 194839 w 1125258"/>
                    <a:gd name="connsiteY131" fmla="*/ 346932 h 1495138"/>
                    <a:gd name="connsiteX132" fmla="*/ 216884 w 1125258"/>
                    <a:gd name="connsiteY132" fmla="*/ 346932 h 1495138"/>
                    <a:gd name="connsiteX133" fmla="*/ 256164 w 1125258"/>
                    <a:gd name="connsiteY133" fmla="*/ 377887 h 1495138"/>
                    <a:gd name="connsiteX134" fmla="*/ 222094 w 1125258"/>
                    <a:gd name="connsiteY134" fmla="*/ 432560 h 1495138"/>
                    <a:gd name="connsiteX135" fmla="*/ 209268 w 1125258"/>
                    <a:gd name="connsiteY135" fmla="*/ 433364 h 1495138"/>
                    <a:gd name="connsiteX136" fmla="*/ 48141 w 1125258"/>
                    <a:gd name="connsiteY136" fmla="*/ 433364 h 1495138"/>
                    <a:gd name="connsiteX137" fmla="*/ 37319 w 1125258"/>
                    <a:gd name="connsiteY137" fmla="*/ 432560 h 1495138"/>
                    <a:gd name="connsiteX138" fmla="*/ 445 w 1125258"/>
                    <a:gd name="connsiteY138" fmla="*/ 396781 h 1495138"/>
                    <a:gd name="connsiteX139" fmla="*/ 24894 w 1125258"/>
                    <a:gd name="connsiteY139" fmla="*/ 350952 h 1495138"/>
                    <a:gd name="connsiteX140" fmla="*/ 43332 w 1125258"/>
                    <a:gd name="connsiteY140" fmla="*/ 346932 h 1495138"/>
                    <a:gd name="connsiteX141" fmla="*/ 77801 w 1125258"/>
                    <a:gd name="connsiteY141" fmla="*/ 346932 h 1495138"/>
                    <a:gd name="connsiteX142" fmla="*/ 85818 w 1125258"/>
                    <a:gd name="connsiteY142" fmla="*/ 345726 h 1495138"/>
                    <a:gd name="connsiteX143" fmla="*/ 87421 w 1125258"/>
                    <a:gd name="connsiteY143" fmla="*/ 344118 h 1495138"/>
                    <a:gd name="connsiteX144" fmla="*/ 88223 w 1125258"/>
                    <a:gd name="connsiteY144" fmla="*/ 340902 h 1495138"/>
                    <a:gd name="connsiteX145" fmla="*/ 88223 w 1125258"/>
                    <a:gd name="connsiteY145" fmla="*/ 328440 h 1495138"/>
                    <a:gd name="connsiteX146" fmla="*/ 88223 w 1125258"/>
                    <a:gd name="connsiteY146" fmla="*/ 105728 h 1495138"/>
                    <a:gd name="connsiteX147" fmla="*/ 87421 w 1125258"/>
                    <a:gd name="connsiteY147" fmla="*/ 89648 h 1495138"/>
                    <a:gd name="connsiteX148" fmla="*/ 85818 w 1125258"/>
                    <a:gd name="connsiteY148" fmla="*/ 88040 h 1495138"/>
                    <a:gd name="connsiteX149" fmla="*/ 81008 w 1125258"/>
                    <a:gd name="connsiteY149" fmla="*/ 86834 h 1495138"/>
                    <a:gd name="connsiteX150" fmla="*/ 58562 w 1125258"/>
                    <a:gd name="connsiteY150" fmla="*/ 87236 h 1495138"/>
                    <a:gd name="connsiteX151" fmla="*/ 48141 w 1125258"/>
                    <a:gd name="connsiteY151" fmla="*/ 87236 h 1495138"/>
                    <a:gd name="connsiteX152" fmla="*/ 8862 w 1125258"/>
                    <a:gd name="connsiteY152" fmla="*/ 45427 h 1495138"/>
                    <a:gd name="connsiteX153" fmla="*/ 49344 w 1125258"/>
                    <a:gd name="connsiteY153" fmla="*/ 2010 h 1495138"/>
                    <a:gd name="connsiteX154" fmla="*/ 55757 w 1125258"/>
                    <a:gd name="connsiteY154" fmla="*/ 2010 h 1495138"/>
                    <a:gd name="connsiteX155" fmla="*/ 123093 w 1125258"/>
                    <a:gd name="connsiteY155"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67556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954496 w 1125258"/>
                    <a:gd name="connsiteY50" fmla="*/ 883234 h 1495138"/>
                    <a:gd name="connsiteX51" fmla="*/ 955298 w 1125258"/>
                    <a:gd name="connsiteY51" fmla="*/ 880018 h 1495138"/>
                    <a:gd name="connsiteX52" fmla="*/ 955298 w 1125258"/>
                    <a:gd name="connsiteY52" fmla="*/ 867556 h 1495138"/>
                    <a:gd name="connsiteX53" fmla="*/ 272255 w 1125258"/>
                    <a:gd name="connsiteY53" fmla="*/ 539116 h 1495138"/>
                    <a:gd name="connsiteX54" fmla="*/ 287486 w 1125258"/>
                    <a:gd name="connsiteY54" fmla="*/ 540322 h 1495138"/>
                    <a:gd name="connsiteX55" fmla="*/ 323158 w 1125258"/>
                    <a:gd name="connsiteY55" fmla="*/ 578513 h 1495138"/>
                    <a:gd name="connsiteX56" fmla="*/ 323158 w 1125258"/>
                    <a:gd name="connsiteY56" fmla="*/ 584543 h 1495138"/>
                    <a:gd name="connsiteX57" fmla="*/ 323158 w 1125258"/>
                    <a:gd name="connsiteY57" fmla="*/ 731276 h 1495138"/>
                    <a:gd name="connsiteX58" fmla="*/ 322757 w 1125258"/>
                    <a:gd name="connsiteY58" fmla="*/ 731276 h 1495138"/>
                    <a:gd name="connsiteX59" fmla="*/ 322757 w 1125258"/>
                    <a:gd name="connsiteY59" fmla="*/ 865948 h 1495138"/>
                    <a:gd name="connsiteX60" fmla="*/ 323158 w 1125258"/>
                    <a:gd name="connsiteY60" fmla="*/ 880018 h 1495138"/>
                    <a:gd name="connsiteX61" fmla="*/ 328769 w 1125258"/>
                    <a:gd name="connsiteY61" fmla="*/ 886049 h 1495138"/>
                    <a:gd name="connsiteX62" fmla="*/ 344000 w 1125258"/>
                    <a:gd name="connsiteY62" fmla="*/ 886049 h 1495138"/>
                    <a:gd name="connsiteX63" fmla="*/ 366045 w 1125258"/>
                    <a:gd name="connsiteY63" fmla="*/ 886049 h 1495138"/>
                    <a:gd name="connsiteX64" fmla="*/ 405325 w 1125258"/>
                    <a:gd name="connsiteY64" fmla="*/ 917003 h 1495138"/>
                    <a:gd name="connsiteX65" fmla="*/ 371255 w 1125258"/>
                    <a:gd name="connsiteY65" fmla="*/ 971676 h 1495138"/>
                    <a:gd name="connsiteX66" fmla="*/ 358429 w 1125258"/>
                    <a:gd name="connsiteY66" fmla="*/ 972480 h 1495138"/>
                    <a:gd name="connsiteX67" fmla="*/ 197303 w 1125258"/>
                    <a:gd name="connsiteY67" fmla="*/ 972480 h 1495138"/>
                    <a:gd name="connsiteX68" fmla="*/ 186481 w 1125258"/>
                    <a:gd name="connsiteY68" fmla="*/ 971676 h 1495138"/>
                    <a:gd name="connsiteX69" fmla="*/ 149606 w 1125258"/>
                    <a:gd name="connsiteY69" fmla="*/ 935897 h 1495138"/>
                    <a:gd name="connsiteX70" fmla="*/ 174056 w 1125258"/>
                    <a:gd name="connsiteY70" fmla="*/ 890069 h 1495138"/>
                    <a:gd name="connsiteX71" fmla="*/ 192493 w 1125258"/>
                    <a:gd name="connsiteY71" fmla="*/ 886049 h 1495138"/>
                    <a:gd name="connsiteX72" fmla="*/ 226963 w 1125258"/>
                    <a:gd name="connsiteY72" fmla="*/ 886049 h 1495138"/>
                    <a:gd name="connsiteX73" fmla="*/ 234979 w 1125258"/>
                    <a:gd name="connsiteY73" fmla="*/ 884843 h 1495138"/>
                    <a:gd name="connsiteX74" fmla="*/ 236582 w 1125258"/>
                    <a:gd name="connsiteY74" fmla="*/ 883234 h 1495138"/>
                    <a:gd name="connsiteX75" fmla="*/ 237384 w 1125258"/>
                    <a:gd name="connsiteY75" fmla="*/ 880018 h 1495138"/>
                    <a:gd name="connsiteX76" fmla="*/ 237384 w 1125258"/>
                    <a:gd name="connsiteY76" fmla="*/ 867556 h 1495138"/>
                    <a:gd name="connsiteX77" fmla="*/ 237384 w 1125258"/>
                    <a:gd name="connsiteY77" fmla="*/ 644844 h 1495138"/>
                    <a:gd name="connsiteX78" fmla="*/ 236582 w 1125258"/>
                    <a:gd name="connsiteY78" fmla="*/ 628764 h 1495138"/>
                    <a:gd name="connsiteX79" fmla="*/ 234979 w 1125258"/>
                    <a:gd name="connsiteY79" fmla="*/ 627156 h 1495138"/>
                    <a:gd name="connsiteX80" fmla="*/ 230169 w 1125258"/>
                    <a:gd name="connsiteY80" fmla="*/ 625950 h 1495138"/>
                    <a:gd name="connsiteX81" fmla="*/ 207724 w 1125258"/>
                    <a:gd name="connsiteY81" fmla="*/ 626352 h 1495138"/>
                    <a:gd name="connsiteX82" fmla="*/ 197303 w 1125258"/>
                    <a:gd name="connsiteY82" fmla="*/ 626352 h 1495138"/>
                    <a:gd name="connsiteX83" fmla="*/ 158023 w 1125258"/>
                    <a:gd name="connsiteY83" fmla="*/ 584543 h 1495138"/>
                    <a:gd name="connsiteX84" fmla="*/ 198505 w 1125258"/>
                    <a:gd name="connsiteY84" fmla="*/ 541126 h 1495138"/>
                    <a:gd name="connsiteX85" fmla="*/ 204918 w 1125258"/>
                    <a:gd name="connsiteY85" fmla="*/ 541126 h 1495138"/>
                    <a:gd name="connsiteX86" fmla="*/ 272255 w 1125258"/>
                    <a:gd name="connsiteY86" fmla="*/ 539116 h 1495138"/>
                    <a:gd name="connsiteX87" fmla="*/ 477504 w 1125258"/>
                    <a:gd name="connsiteY87" fmla="*/ 0 h 1495138"/>
                    <a:gd name="connsiteX88" fmla="*/ 492735 w 1125258"/>
                    <a:gd name="connsiteY88" fmla="*/ 1206 h 1495138"/>
                    <a:gd name="connsiteX89" fmla="*/ 528407 w 1125258"/>
                    <a:gd name="connsiteY89" fmla="*/ 39397 h 1495138"/>
                    <a:gd name="connsiteX90" fmla="*/ 528407 w 1125258"/>
                    <a:gd name="connsiteY90" fmla="*/ 45427 h 1495138"/>
                    <a:gd name="connsiteX91" fmla="*/ 528407 w 1125258"/>
                    <a:gd name="connsiteY91" fmla="*/ 192159 h 1495138"/>
                    <a:gd name="connsiteX92" fmla="*/ 528006 w 1125258"/>
                    <a:gd name="connsiteY92" fmla="*/ 192159 h 1495138"/>
                    <a:gd name="connsiteX93" fmla="*/ 528006 w 1125258"/>
                    <a:gd name="connsiteY93" fmla="*/ 326832 h 1495138"/>
                    <a:gd name="connsiteX94" fmla="*/ 528407 w 1125258"/>
                    <a:gd name="connsiteY94" fmla="*/ 340902 h 1495138"/>
                    <a:gd name="connsiteX95" fmla="*/ 534018 w 1125258"/>
                    <a:gd name="connsiteY95" fmla="*/ 346932 h 1495138"/>
                    <a:gd name="connsiteX96" fmla="*/ 549249 w 1125258"/>
                    <a:gd name="connsiteY96" fmla="*/ 346932 h 1495138"/>
                    <a:gd name="connsiteX97" fmla="*/ 571294 w 1125258"/>
                    <a:gd name="connsiteY97" fmla="*/ 346932 h 1495138"/>
                    <a:gd name="connsiteX98" fmla="*/ 610574 w 1125258"/>
                    <a:gd name="connsiteY98" fmla="*/ 377887 h 1495138"/>
                    <a:gd name="connsiteX99" fmla="*/ 576504 w 1125258"/>
                    <a:gd name="connsiteY99" fmla="*/ 432560 h 1495138"/>
                    <a:gd name="connsiteX100" fmla="*/ 563678 w 1125258"/>
                    <a:gd name="connsiteY100" fmla="*/ 433364 h 1495138"/>
                    <a:gd name="connsiteX101" fmla="*/ 402552 w 1125258"/>
                    <a:gd name="connsiteY101" fmla="*/ 433364 h 1495138"/>
                    <a:gd name="connsiteX102" fmla="*/ 391730 w 1125258"/>
                    <a:gd name="connsiteY102" fmla="*/ 432560 h 1495138"/>
                    <a:gd name="connsiteX103" fmla="*/ 354855 w 1125258"/>
                    <a:gd name="connsiteY103" fmla="*/ 396781 h 1495138"/>
                    <a:gd name="connsiteX104" fmla="*/ 379305 w 1125258"/>
                    <a:gd name="connsiteY104" fmla="*/ 350952 h 1495138"/>
                    <a:gd name="connsiteX105" fmla="*/ 397742 w 1125258"/>
                    <a:gd name="connsiteY105" fmla="*/ 346932 h 1495138"/>
                    <a:gd name="connsiteX106" fmla="*/ 432212 w 1125258"/>
                    <a:gd name="connsiteY106" fmla="*/ 346932 h 1495138"/>
                    <a:gd name="connsiteX107" fmla="*/ 440228 w 1125258"/>
                    <a:gd name="connsiteY107" fmla="*/ 345726 h 1495138"/>
                    <a:gd name="connsiteX108" fmla="*/ 441831 w 1125258"/>
                    <a:gd name="connsiteY108" fmla="*/ 344118 h 1495138"/>
                    <a:gd name="connsiteX109" fmla="*/ 442633 w 1125258"/>
                    <a:gd name="connsiteY109" fmla="*/ 340902 h 1495138"/>
                    <a:gd name="connsiteX110" fmla="*/ 442633 w 1125258"/>
                    <a:gd name="connsiteY110" fmla="*/ 328440 h 1495138"/>
                    <a:gd name="connsiteX111" fmla="*/ 442633 w 1125258"/>
                    <a:gd name="connsiteY111" fmla="*/ 105728 h 1495138"/>
                    <a:gd name="connsiteX112" fmla="*/ 441831 w 1125258"/>
                    <a:gd name="connsiteY112" fmla="*/ 89648 h 1495138"/>
                    <a:gd name="connsiteX113" fmla="*/ 440228 w 1125258"/>
                    <a:gd name="connsiteY113" fmla="*/ 88040 h 1495138"/>
                    <a:gd name="connsiteX114" fmla="*/ 435418 w 1125258"/>
                    <a:gd name="connsiteY114" fmla="*/ 86834 h 1495138"/>
                    <a:gd name="connsiteX115" fmla="*/ 412973 w 1125258"/>
                    <a:gd name="connsiteY115" fmla="*/ 87236 h 1495138"/>
                    <a:gd name="connsiteX116" fmla="*/ 402552 w 1125258"/>
                    <a:gd name="connsiteY116" fmla="*/ 87236 h 1495138"/>
                    <a:gd name="connsiteX117" fmla="*/ 363272 w 1125258"/>
                    <a:gd name="connsiteY117" fmla="*/ 45427 h 1495138"/>
                    <a:gd name="connsiteX118" fmla="*/ 403754 w 1125258"/>
                    <a:gd name="connsiteY118" fmla="*/ 2010 h 1495138"/>
                    <a:gd name="connsiteX119" fmla="*/ 410167 w 1125258"/>
                    <a:gd name="connsiteY119" fmla="*/ 2010 h 1495138"/>
                    <a:gd name="connsiteX120" fmla="*/ 477504 w 1125258"/>
                    <a:gd name="connsiteY120" fmla="*/ 0 h 1495138"/>
                    <a:gd name="connsiteX121" fmla="*/ 123093 w 1125258"/>
                    <a:gd name="connsiteY121" fmla="*/ 0 h 1495138"/>
                    <a:gd name="connsiteX122" fmla="*/ 138324 w 1125258"/>
                    <a:gd name="connsiteY122" fmla="*/ 1206 h 1495138"/>
                    <a:gd name="connsiteX123" fmla="*/ 173997 w 1125258"/>
                    <a:gd name="connsiteY123" fmla="*/ 39397 h 1495138"/>
                    <a:gd name="connsiteX124" fmla="*/ 173997 w 1125258"/>
                    <a:gd name="connsiteY124" fmla="*/ 45427 h 1495138"/>
                    <a:gd name="connsiteX125" fmla="*/ 173997 w 1125258"/>
                    <a:gd name="connsiteY125" fmla="*/ 192159 h 1495138"/>
                    <a:gd name="connsiteX126" fmla="*/ 173596 w 1125258"/>
                    <a:gd name="connsiteY126" fmla="*/ 192159 h 1495138"/>
                    <a:gd name="connsiteX127" fmla="*/ 173596 w 1125258"/>
                    <a:gd name="connsiteY127" fmla="*/ 326832 h 1495138"/>
                    <a:gd name="connsiteX128" fmla="*/ 173997 w 1125258"/>
                    <a:gd name="connsiteY128" fmla="*/ 340902 h 1495138"/>
                    <a:gd name="connsiteX129" fmla="*/ 179608 w 1125258"/>
                    <a:gd name="connsiteY129" fmla="*/ 346932 h 1495138"/>
                    <a:gd name="connsiteX130" fmla="*/ 194839 w 1125258"/>
                    <a:gd name="connsiteY130" fmla="*/ 346932 h 1495138"/>
                    <a:gd name="connsiteX131" fmla="*/ 216884 w 1125258"/>
                    <a:gd name="connsiteY131" fmla="*/ 346932 h 1495138"/>
                    <a:gd name="connsiteX132" fmla="*/ 256164 w 1125258"/>
                    <a:gd name="connsiteY132" fmla="*/ 377887 h 1495138"/>
                    <a:gd name="connsiteX133" fmla="*/ 222094 w 1125258"/>
                    <a:gd name="connsiteY133" fmla="*/ 432560 h 1495138"/>
                    <a:gd name="connsiteX134" fmla="*/ 209268 w 1125258"/>
                    <a:gd name="connsiteY134" fmla="*/ 433364 h 1495138"/>
                    <a:gd name="connsiteX135" fmla="*/ 48141 w 1125258"/>
                    <a:gd name="connsiteY135" fmla="*/ 433364 h 1495138"/>
                    <a:gd name="connsiteX136" fmla="*/ 37319 w 1125258"/>
                    <a:gd name="connsiteY136" fmla="*/ 432560 h 1495138"/>
                    <a:gd name="connsiteX137" fmla="*/ 445 w 1125258"/>
                    <a:gd name="connsiteY137" fmla="*/ 396781 h 1495138"/>
                    <a:gd name="connsiteX138" fmla="*/ 24894 w 1125258"/>
                    <a:gd name="connsiteY138" fmla="*/ 350952 h 1495138"/>
                    <a:gd name="connsiteX139" fmla="*/ 43332 w 1125258"/>
                    <a:gd name="connsiteY139" fmla="*/ 346932 h 1495138"/>
                    <a:gd name="connsiteX140" fmla="*/ 77801 w 1125258"/>
                    <a:gd name="connsiteY140" fmla="*/ 346932 h 1495138"/>
                    <a:gd name="connsiteX141" fmla="*/ 85818 w 1125258"/>
                    <a:gd name="connsiteY141" fmla="*/ 345726 h 1495138"/>
                    <a:gd name="connsiteX142" fmla="*/ 87421 w 1125258"/>
                    <a:gd name="connsiteY142" fmla="*/ 344118 h 1495138"/>
                    <a:gd name="connsiteX143" fmla="*/ 88223 w 1125258"/>
                    <a:gd name="connsiteY143" fmla="*/ 340902 h 1495138"/>
                    <a:gd name="connsiteX144" fmla="*/ 88223 w 1125258"/>
                    <a:gd name="connsiteY144" fmla="*/ 328440 h 1495138"/>
                    <a:gd name="connsiteX145" fmla="*/ 88223 w 1125258"/>
                    <a:gd name="connsiteY145" fmla="*/ 105728 h 1495138"/>
                    <a:gd name="connsiteX146" fmla="*/ 87421 w 1125258"/>
                    <a:gd name="connsiteY146" fmla="*/ 89648 h 1495138"/>
                    <a:gd name="connsiteX147" fmla="*/ 85818 w 1125258"/>
                    <a:gd name="connsiteY147" fmla="*/ 88040 h 1495138"/>
                    <a:gd name="connsiteX148" fmla="*/ 81008 w 1125258"/>
                    <a:gd name="connsiteY148" fmla="*/ 86834 h 1495138"/>
                    <a:gd name="connsiteX149" fmla="*/ 58562 w 1125258"/>
                    <a:gd name="connsiteY149" fmla="*/ 87236 h 1495138"/>
                    <a:gd name="connsiteX150" fmla="*/ 48141 w 1125258"/>
                    <a:gd name="connsiteY150" fmla="*/ 87236 h 1495138"/>
                    <a:gd name="connsiteX151" fmla="*/ 8862 w 1125258"/>
                    <a:gd name="connsiteY151" fmla="*/ 45427 h 1495138"/>
                    <a:gd name="connsiteX152" fmla="*/ 49344 w 1125258"/>
                    <a:gd name="connsiteY152" fmla="*/ 2010 h 1495138"/>
                    <a:gd name="connsiteX153" fmla="*/ 55757 w 1125258"/>
                    <a:gd name="connsiteY153" fmla="*/ 2010 h 1495138"/>
                    <a:gd name="connsiteX154" fmla="*/ 123093 w 1125258"/>
                    <a:gd name="connsiteY154"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80018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954496 w 1125258"/>
                    <a:gd name="connsiteY50" fmla="*/ 883234 h 1495138"/>
                    <a:gd name="connsiteX51" fmla="*/ 955298 w 1125258"/>
                    <a:gd name="connsiteY51" fmla="*/ 880018 h 1495138"/>
                    <a:gd name="connsiteX52" fmla="*/ 272255 w 1125258"/>
                    <a:gd name="connsiteY52" fmla="*/ 539116 h 1495138"/>
                    <a:gd name="connsiteX53" fmla="*/ 287486 w 1125258"/>
                    <a:gd name="connsiteY53" fmla="*/ 540322 h 1495138"/>
                    <a:gd name="connsiteX54" fmla="*/ 323158 w 1125258"/>
                    <a:gd name="connsiteY54" fmla="*/ 578513 h 1495138"/>
                    <a:gd name="connsiteX55" fmla="*/ 323158 w 1125258"/>
                    <a:gd name="connsiteY55" fmla="*/ 584543 h 1495138"/>
                    <a:gd name="connsiteX56" fmla="*/ 323158 w 1125258"/>
                    <a:gd name="connsiteY56" fmla="*/ 731276 h 1495138"/>
                    <a:gd name="connsiteX57" fmla="*/ 322757 w 1125258"/>
                    <a:gd name="connsiteY57" fmla="*/ 731276 h 1495138"/>
                    <a:gd name="connsiteX58" fmla="*/ 322757 w 1125258"/>
                    <a:gd name="connsiteY58" fmla="*/ 865948 h 1495138"/>
                    <a:gd name="connsiteX59" fmla="*/ 323158 w 1125258"/>
                    <a:gd name="connsiteY59" fmla="*/ 880018 h 1495138"/>
                    <a:gd name="connsiteX60" fmla="*/ 328769 w 1125258"/>
                    <a:gd name="connsiteY60" fmla="*/ 886049 h 1495138"/>
                    <a:gd name="connsiteX61" fmla="*/ 344000 w 1125258"/>
                    <a:gd name="connsiteY61" fmla="*/ 886049 h 1495138"/>
                    <a:gd name="connsiteX62" fmla="*/ 366045 w 1125258"/>
                    <a:gd name="connsiteY62" fmla="*/ 886049 h 1495138"/>
                    <a:gd name="connsiteX63" fmla="*/ 405325 w 1125258"/>
                    <a:gd name="connsiteY63" fmla="*/ 917003 h 1495138"/>
                    <a:gd name="connsiteX64" fmla="*/ 371255 w 1125258"/>
                    <a:gd name="connsiteY64" fmla="*/ 971676 h 1495138"/>
                    <a:gd name="connsiteX65" fmla="*/ 358429 w 1125258"/>
                    <a:gd name="connsiteY65" fmla="*/ 972480 h 1495138"/>
                    <a:gd name="connsiteX66" fmla="*/ 197303 w 1125258"/>
                    <a:gd name="connsiteY66" fmla="*/ 972480 h 1495138"/>
                    <a:gd name="connsiteX67" fmla="*/ 186481 w 1125258"/>
                    <a:gd name="connsiteY67" fmla="*/ 971676 h 1495138"/>
                    <a:gd name="connsiteX68" fmla="*/ 149606 w 1125258"/>
                    <a:gd name="connsiteY68" fmla="*/ 935897 h 1495138"/>
                    <a:gd name="connsiteX69" fmla="*/ 174056 w 1125258"/>
                    <a:gd name="connsiteY69" fmla="*/ 890069 h 1495138"/>
                    <a:gd name="connsiteX70" fmla="*/ 192493 w 1125258"/>
                    <a:gd name="connsiteY70" fmla="*/ 886049 h 1495138"/>
                    <a:gd name="connsiteX71" fmla="*/ 226963 w 1125258"/>
                    <a:gd name="connsiteY71" fmla="*/ 886049 h 1495138"/>
                    <a:gd name="connsiteX72" fmla="*/ 234979 w 1125258"/>
                    <a:gd name="connsiteY72" fmla="*/ 884843 h 1495138"/>
                    <a:gd name="connsiteX73" fmla="*/ 236582 w 1125258"/>
                    <a:gd name="connsiteY73" fmla="*/ 883234 h 1495138"/>
                    <a:gd name="connsiteX74" fmla="*/ 237384 w 1125258"/>
                    <a:gd name="connsiteY74" fmla="*/ 880018 h 1495138"/>
                    <a:gd name="connsiteX75" fmla="*/ 237384 w 1125258"/>
                    <a:gd name="connsiteY75" fmla="*/ 867556 h 1495138"/>
                    <a:gd name="connsiteX76" fmla="*/ 237384 w 1125258"/>
                    <a:gd name="connsiteY76" fmla="*/ 644844 h 1495138"/>
                    <a:gd name="connsiteX77" fmla="*/ 236582 w 1125258"/>
                    <a:gd name="connsiteY77" fmla="*/ 628764 h 1495138"/>
                    <a:gd name="connsiteX78" fmla="*/ 234979 w 1125258"/>
                    <a:gd name="connsiteY78" fmla="*/ 627156 h 1495138"/>
                    <a:gd name="connsiteX79" fmla="*/ 230169 w 1125258"/>
                    <a:gd name="connsiteY79" fmla="*/ 625950 h 1495138"/>
                    <a:gd name="connsiteX80" fmla="*/ 207724 w 1125258"/>
                    <a:gd name="connsiteY80" fmla="*/ 626352 h 1495138"/>
                    <a:gd name="connsiteX81" fmla="*/ 197303 w 1125258"/>
                    <a:gd name="connsiteY81" fmla="*/ 626352 h 1495138"/>
                    <a:gd name="connsiteX82" fmla="*/ 158023 w 1125258"/>
                    <a:gd name="connsiteY82" fmla="*/ 584543 h 1495138"/>
                    <a:gd name="connsiteX83" fmla="*/ 198505 w 1125258"/>
                    <a:gd name="connsiteY83" fmla="*/ 541126 h 1495138"/>
                    <a:gd name="connsiteX84" fmla="*/ 204918 w 1125258"/>
                    <a:gd name="connsiteY84" fmla="*/ 541126 h 1495138"/>
                    <a:gd name="connsiteX85" fmla="*/ 272255 w 1125258"/>
                    <a:gd name="connsiteY85" fmla="*/ 539116 h 1495138"/>
                    <a:gd name="connsiteX86" fmla="*/ 477504 w 1125258"/>
                    <a:gd name="connsiteY86" fmla="*/ 0 h 1495138"/>
                    <a:gd name="connsiteX87" fmla="*/ 492735 w 1125258"/>
                    <a:gd name="connsiteY87" fmla="*/ 1206 h 1495138"/>
                    <a:gd name="connsiteX88" fmla="*/ 528407 w 1125258"/>
                    <a:gd name="connsiteY88" fmla="*/ 39397 h 1495138"/>
                    <a:gd name="connsiteX89" fmla="*/ 528407 w 1125258"/>
                    <a:gd name="connsiteY89" fmla="*/ 45427 h 1495138"/>
                    <a:gd name="connsiteX90" fmla="*/ 528407 w 1125258"/>
                    <a:gd name="connsiteY90" fmla="*/ 192159 h 1495138"/>
                    <a:gd name="connsiteX91" fmla="*/ 528006 w 1125258"/>
                    <a:gd name="connsiteY91" fmla="*/ 192159 h 1495138"/>
                    <a:gd name="connsiteX92" fmla="*/ 528006 w 1125258"/>
                    <a:gd name="connsiteY92" fmla="*/ 326832 h 1495138"/>
                    <a:gd name="connsiteX93" fmla="*/ 528407 w 1125258"/>
                    <a:gd name="connsiteY93" fmla="*/ 340902 h 1495138"/>
                    <a:gd name="connsiteX94" fmla="*/ 534018 w 1125258"/>
                    <a:gd name="connsiteY94" fmla="*/ 346932 h 1495138"/>
                    <a:gd name="connsiteX95" fmla="*/ 549249 w 1125258"/>
                    <a:gd name="connsiteY95" fmla="*/ 346932 h 1495138"/>
                    <a:gd name="connsiteX96" fmla="*/ 571294 w 1125258"/>
                    <a:gd name="connsiteY96" fmla="*/ 346932 h 1495138"/>
                    <a:gd name="connsiteX97" fmla="*/ 610574 w 1125258"/>
                    <a:gd name="connsiteY97" fmla="*/ 377887 h 1495138"/>
                    <a:gd name="connsiteX98" fmla="*/ 576504 w 1125258"/>
                    <a:gd name="connsiteY98" fmla="*/ 432560 h 1495138"/>
                    <a:gd name="connsiteX99" fmla="*/ 563678 w 1125258"/>
                    <a:gd name="connsiteY99" fmla="*/ 433364 h 1495138"/>
                    <a:gd name="connsiteX100" fmla="*/ 402552 w 1125258"/>
                    <a:gd name="connsiteY100" fmla="*/ 433364 h 1495138"/>
                    <a:gd name="connsiteX101" fmla="*/ 391730 w 1125258"/>
                    <a:gd name="connsiteY101" fmla="*/ 432560 h 1495138"/>
                    <a:gd name="connsiteX102" fmla="*/ 354855 w 1125258"/>
                    <a:gd name="connsiteY102" fmla="*/ 396781 h 1495138"/>
                    <a:gd name="connsiteX103" fmla="*/ 379305 w 1125258"/>
                    <a:gd name="connsiteY103" fmla="*/ 350952 h 1495138"/>
                    <a:gd name="connsiteX104" fmla="*/ 397742 w 1125258"/>
                    <a:gd name="connsiteY104" fmla="*/ 346932 h 1495138"/>
                    <a:gd name="connsiteX105" fmla="*/ 432212 w 1125258"/>
                    <a:gd name="connsiteY105" fmla="*/ 346932 h 1495138"/>
                    <a:gd name="connsiteX106" fmla="*/ 440228 w 1125258"/>
                    <a:gd name="connsiteY106" fmla="*/ 345726 h 1495138"/>
                    <a:gd name="connsiteX107" fmla="*/ 441831 w 1125258"/>
                    <a:gd name="connsiteY107" fmla="*/ 344118 h 1495138"/>
                    <a:gd name="connsiteX108" fmla="*/ 442633 w 1125258"/>
                    <a:gd name="connsiteY108" fmla="*/ 340902 h 1495138"/>
                    <a:gd name="connsiteX109" fmla="*/ 442633 w 1125258"/>
                    <a:gd name="connsiteY109" fmla="*/ 328440 h 1495138"/>
                    <a:gd name="connsiteX110" fmla="*/ 442633 w 1125258"/>
                    <a:gd name="connsiteY110" fmla="*/ 105728 h 1495138"/>
                    <a:gd name="connsiteX111" fmla="*/ 441831 w 1125258"/>
                    <a:gd name="connsiteY111" fmla="*/ 89648 h 1495138"/>
                    <a:gd name="connsiteX112" fmla="*/ 440228 w 1125258"/>
                    <a:gd name="connsiteY112" fmla="*/ 88040 h 1495138"/>
                    <a:gd name="connsiteX113" fmla="*/ 435418 w 1125258"/>
                    <a:gd name="connsiteY113" fmla="*/ 86834 h 1495138"/>
                    <a:gd name="connsiteX114" fmla="*/ 412973 w 1125258"/>
                    <a:gd name="connsiteY114" fmla="*/ 87236 h 1495138"/>
                    <a:gd name="connsiteX115" fmla="*/ 402552 w 1125258"/>
                    <a:gd name="connsiteY115" fmla="*/ 87236 h 1495138"/>
                    <a:gd name="connsiteX116" fmla="*/ 363272 w 1125258"/>
                    <a:gd name="connsiteY116" fmla="*/ 45427 h 1495138"/>
                    <a:gd name="connsiteX117" fmla="*/ 403754 w 1125258"/>
                    <a:gd name="connsiteY117" fmla="*/ 2010 h 1495138"/>
                    <a:gd name="connsiteX118" fmla="*/ 410167 w 1125258"/>
                    <a:gd name="connsiteY118" fmla="*/ 2010 h 1495138"/>
                    <a:gd name="connsiteX119" fmla="*/ 477504 w 1125258"/>
                    <a:gd name="connsiteY119" fmla="*/ 0 h 1495138"/>
                    <a:gd name="connsiteX120" fmla="*/ 123093 w 1125258"/>
                    <a:gd name="connsiteY120" fmla="*/ 0 h 1495138"/>
                    <a:gd name="connsiteX121" fmla="*/ 138324 w 1125258"/>
                    <a:gd name="connsiteY121" fmla="*/ 1206 h 1495138"/>
                    <a:gd name="connsiteX122" fmla="*/ 173997 w 1125258"/>
                    <a:gd name="connsiteY122" fmla="*/ 39397 h 1495138"/>
                    <a:gd name="connsiteX123" fmla="*/ 173997 w 1125258"/>
                    <a:gd name="connsiteY123" fmla="*/ 45427 h 1495138"/>
                    <a:gd name="connsiteX124" fmla="*/ 173997 w 1125258"/>
                    <a:gd name="connsiteY124" fmla="*/ 192159 h 1495138"/>
                    <a:gd name="connsiteX125" fmla="*/ 173596 w 1125258"/>
                    <a:gd name="connsiteY125" fmla="*/ 192159 h 1495138"/>
                    <a:gd name="connsiteX126" fmla="*/ 173596 w 1125258"/>
                    <a:gd name="connsiteY126" fmla="*/ 326832 h 1495138"/>
                    <a:gd name="connsiteX127" fmla="*/ 173997 w 1125258"/>
                    <a:gd name="connsiteY127" fmla="*/ 340902 h 1495138"/>
                    <a:gd name="connsiteX128" fmla="*/ 179608 w 1125258"/>
                    <a:gd name="connsiteY128" fmla="*/ 346932 h 1495138"/>
                    <a:gd name="connsiteX129" fmla="*/ 194839 w 1125258"/>
                    <a:gd name="connsiteY129" fmla="*/ 346932 h 1495138"/>
                    <a:gd name="connsiteX130" fmla="*/ 216884 w 1125258"/>
                    <a:gd name="connsiteY130" fmla="*/ 346932 h 1495138"/>
                    <a:gd name="connsiteX131" fmla="*/ 256164 w 1125258"/>
                    <a:gd name="connsiteY131" fmla="*/ 377887 h 1495138"/>
                    <a:gd name="connsiteX132" fmla="*/ 222094 w 1125258"/>
                    <a:gd name="connsiteY132" fmla="*/ 432560 h 1495138"/>
                    <a:gd name="connsiteX133" fmla="*/ 209268 w 1125258"/>
                    <a:gd name="connsiteY133" fmla="*/ 433364 h 1495138"/>
                    <a:gd name="connsiteX134" fmla="*/ 48141 w 1125258"/>
                    <a:gd name="connsiteY134" fmla="*/ 433364 h 1495138"/>
                    <a:gd name="connsiteX135" fmla="*/ 37319 w 1125258"/>
                    <a:gd name="connsiteY135" fmla="*/ 432560 h 1495138"/>
                    <a:gd name="connsiteX136" fmla="*/ 445 w 1125258"/>
                    <a:gd name="connsiteY136" fmla="*/ 396781 h 1495138"/>
                    <a:gd name="connsiteX137" fmla="*/ 24894 w 1125258"/>
                    <a:gd name="connsiteY137" fmla="*/ 350952 h 1495138"/>
                    <a:gd name="connsiteX138" fmla="*/ 43332 w 1125258"/>
                    <a:gd name="connsiteY138" fmla="*/ 346932 h 1495138"/>
                    <a:gd name="connsiteX139" fmla="*/ 77801 w 1125258"/>
                    <a:gd name="connsiteY139" fmla="*/ 346932 h 1495138"/>
                    <a:gd name="connsiteX140" fmla="*/ 85818 w 1125258"/>
                    <a:gd name="connsiteY140" fmla="*/ 345726 h 1495138"/>
                    <a:gd name="connsiteX141" fmla="*/ 87421 w 1125258"/>
                    <a:gd name="connsiteY141" fmla="*/ 344118 h 1495138"/>
                    <a:gd name="connsiteX142" fmla="*/ 88223 w 1125258"/>
                    <a:gd name="connsiteY142" fmla="*/ 340902 h 1495138"/>
                    <a:gd name="connsiteX143" fmla="*/ 88223 w 1125258"/>
                    <a:gd name="connsiteY143" fmla="*/ 328440 h 1495138"/>
                    <a:gd name="connsiteX144" fmla="*/ 88223 w 1125258"/>
                    <a:gd name="connsiteY144" fmla="*/ 105728 h 1495138"/>
                    <a:gd name="connsiteX145" fmla="*/ 87421 w 1125258"/>
                    <a:gd name="connsiteY145" fmla="*/ 89648 h 1495138"/>
                    <a:gd name="connsiteX146" fmla="*/ 85818 w 1125258"/>
                    <a:gd name="connsiteY146" fmla="*/ 88040 h 1495138"/>
                    <a:gd name="connsiteX147" fmla="*/ 81008 w 1125258"/>
                    <a:gd name="connsiteY147" fmla="*/ 86834 h 1495138"/>
                    <a:gd name="connsiteX148" fmla="*/ 58562 w 1125258"/>
                    <a:gd name="connsiteY148" fmla="*/ 87236 h 1495138"/>
                    <a:gd name="connsiteX149" fmla="*/ 48141 w 1125258"/>
                    <a:gd name="connsiteY149" fmla="*/ 87236 h 1495138"/>
                    <a:gd name="connsiteX150" fmla="*/ 8862 w 1125258"/>
                    <a:gd name="connsiteY150" fmla="*/ 45427 h 1495138"/>
                    <a:gd name="connsiteX151" fmla="*/ 49344 w 1125258"/>
                    <a:gd name="connsiteY151" fmla="*/ 2010 h 1495138"/>
                    <a:gd name="connsiteX152" fmla="*/ 55757 w 1125258"/>
                    <a:gd name="connsiteY152" fmla="*/ 2010 h 1495138"/>
                    <a:gd name="connsiteX153" fmla="*/ 123093 w 1125258"/>
                    <a:gd name="connsiteY153"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4496 w 1125258"/>
                    <a:gd name="connsiteY34" fmla="*/ 883234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954496 w 1125258"/>
                    <a:gd name="connsiteY50" fmla="*/ 883234 h 1495138"/>
                    <a:gd name="connsiteX51" fmla="*/ 272255 w 1125258"/>
                    <a:gd name="connsiteY51" fmla="*/ 539116 h 1495138"/>
                    <a:gd name="connsiteX52" fmla="*/ 287486 w 1125258"/>
                    <a:gd name="connsiteY52" fmla="*/ 540322 h 1495138"/>
                    <a:gd name="connsiteX53" fmla="*/ 323158 w 1125258"/>
                    <a:gd name="connsiteY53" fmla="*/ 578513 h 1495138"/>
                    <a:gd name="connsiteX54" fmla="*/ 323158 w 1125258"/>
                    <a:gd name="connsiteY54" fmla="*/ 584543 h 1495138"/>
                    <a:gd name="connsiteX55" fmla="*/ 323158 w 1125258"/>
                    <a:gd name="connsiteY55" fmla="*/ 731276 h 1495138"/>
                    <a:gd name="connsiteX56" fmla="*/ 322757 w 1125258"/>
                    <a:gd name="connsiteY56" fmla="*/ 731276 h 1495138"/>
                    <a:gd name="connsiteX57" fmla="*/ 322757 w 1125258"/>
                    <a:gd name="connsiteY57" fmla="*/ 865948 h 1495138"/>
                    <a:gd name="connsiteX58" fmla="*/ 323158 w 1125258"/>
                    <a:gd name="connsiteY58" fmla="*/ 880018 h 1495138"/>
                    <a:gd name="connsiteX59" fmla="*/ 328769 w 1125258"/>
                    <a:gd name="connsiteY59" fmla="*/ 886049 h 1495138"/>
                    <a:gd name="connsiteX60" fmla="*/ 344000 w 1125258"/>
                    <a:gd name="connsiteY60" fmla="*/ 886049 h 1495138"/>
                    <a:gd name="connsiteX61" fmla="*/ 366045 w 1125258"/>
                    <a:gd name="connsiteY61" fmla="*/ 886049 h 1495138"/>
                    <a:gd name="connsiteX62" fmla="*/ 405325 w 1125258"/>
                    <a:gd name="connsiteY62" fmla="*/ 917003 h 1495138"/>
                    <a:gd name="connsiteX63" fmla="*/ 371255 w 1125258"/>
                    <a:gd name="connsiteY63" fmla="*/ 971676 h 1495138"/>
                    <a:gd name="connsiteX64" fmla="*/ 358429 w 1125258"/>
                    <a:gd name="connsiteY64" fmla="*/ 972480 h 1495138"/>
                    <a:gd name="connsiteX65" fmla="*/ 197303 w 1125258"/>
                    <a:gd name="connsiteY65" fmla="*/ 972480 h 1495138"/>
                    <a:gd name="connsiteX66" fmla="*/ 186481 w 1125258"/>
                    <a:gd name="connsiteY66" fmla="*/ 971676 h 1495138"/>
                    <a:gd name="connsiteX67" fmla="*/ 149606 w 1125258"/>
                    <a:gd name="connsiteY67" fmla="*/ 935897 h 1495138"/>
                    <a:gd name="connsiteX68" fmla="*/ 174056 w 1125258"/>
                    <a:gd name="connsiteY68" fmla="*/ 890069 h 1495138"/>
                    <a:gd name="connsiteX69" fmla="*/ 192493 w 1125258"/>
                    <a:gd name="connsiteY69" fmla="*/ 886049 h 1495138"/>
                    <a:gd name="connsiteX70" fmla="*/ 226963 w 1125258"/>
                    <a:gd name="connsiteY70" fmla="*/ 886049 h 1495138"/>
                    <a:gd name="connsiteX71" fmla="*/ 234979 w 1125258"/>
                    <a:gd name="connsiteY71" fmla="*/ 884843 h 1495138"/>
                    <a:gd name="connsiteX72" fmla="*/ 236582 w 1125258"/>
                    <a:gd name="connsiteY72" fmla="*/ 883234 h 1495138"/>
                    <a:gd name="connsiteX73" fmla="*/ 237384 w 1125258"/>
                    <a:gd name="connsiteY73" fmla="*/ 880018 h 1495138"/>
                    <a:gd name="connsiteX74" fmla="*/ 237384 w 1125258"/>
                    <a:gd name="connsiteY74" fmla="*/ 867556 h 1495138"/>
                    <a:gd name="connsiteX75" fmla="*/ 237384 w 1125258"/>
                    <a:gd name="connsiteY75" fmla="*/ 644844 h 1495138"/>
                    <a:gd name="connsiteX76" fmla="*/ 236582 w 1125258"/>
                    <a:gd name="connsiteY76" fmla="*/ 628764 h 1495138"/>
                    <a:gd name="connsiteX77" fmla="*/ 234979 w 1125258"/>
                    <a:gd name="connsiteY77" fmla="*/ 627156 h 1495138"/>
                    <a:gd name="connsiteX78" fmla="*/ 230169 w 1125258"/>
                    <a:gd name="connsiteY78" fmla="*/ 625950 h 1495138"/>
                    <a:gd name="connsiteX79" fmla="*/ 207724 w 1125258"/>
                    <a:gd name="connsiteY79" fmla="*/ 626352 h 1495138"/>
                    <a:gd name="connsiteX80" fmla="*/ 197303 w 1125258"/>
                    <a:gd name="connsiteY80" fmla="*/ 626352 h 1495138"/>
                    <a:gd name="connsiteX81" fmla="*/ 158023 w 1125258"/>
                    <a:gd name="connsiteY81" fmla="*/ 584543 h 1495138"/>
                    <a:gd name="connsiteX82" fmla="*/ 198505 w 1125258"/>
                    <a:gd name="connsiteY82" fmla="*/ 541126 h 1495138"/>
                    <a:gd name="connsiteX83" fmla="*/ 204918 w 1125258"/>
                    <a:gd name="connsiteY83" fmla="*/ 541126 h 1495138"/>
                    <a:gd name="connsiteX84" fmla="*/ 272255 w 1125258"/>
                    <a:gd name="connsiteY84" fmla="*/ 539116 h 1495138"/>
                    <a:gd name="connsiteX85" fmla="*/ 477504 w 1125258"/>
                    <a:gd name="connsiteY85" fmla="*/ 0 h 1495138"/>
                    <a:gd name="connsiteX86" fmla="*/ 492735 w 1125258"/>
                    <a:gd name="connsiteY86" fmla="*/ 1206 h 1495138"/>
                    <a:gd name="connsiteX87" fmla="*/ 528407 w 1125258"/>
                    <a:gd name="connsiteY87" fmla="*/ 39397 h 1495138"/>
                    <a:gd name="connsiteX88" fmla="*/ 528407 w 1125258"/>
                    <a:gd name="connsiteY88" fmla="*/ 45427 h 1495138"/>
                    <a:gd name="connsiteX89" fmla="*/ 528407 w 1125258"/>
                    <a:gd name="connsiteY89" fmla="*/ 192159 h 1495138"/>
                    <a:gd name="connsiteX90" fmla="*/ 528006 w 1125258"/>
                    <a:gd name="connsiteY90" fmla="*/ 192159 h 1495138"/>
                    <a:gd name="connsiteX91" fmla="*/ 528006 w 1125258"/>
                    <a:gd name="connsiteY91" fmla="*/ 326832 h 1495138"/>
                    <a:gd name="connsiteX92" fmla="*/ 528407 w 1125258"/>
                    <a:gd name="connsiteY92" fmla="*/ 340902 h 1495138"/>
                    <a:gd name="connsiteX93" fmla="*/ 534018 w 1125258"/>
                    <a:gd name="connsiteY93" fmla="*/ 346932 h 1495138"/>
                    <a:gd name="connsiteX94" fmla="*/ 549249 w 1125258"/>
                    <a:gd name="connsiteY94" fmla="*/ 346932 h 1495138"/>
                    <a:gd name="connsiteX95" fmla="*/ 571294 w 1125258"/>
                    <a:gd name="connsiteY95" fmla="*/ 346932 h 1495138"/>
                    <a:gd name="connsiteX96" fmla="*/ 610574 w 1125258"/>
                    <a:gd name="connsiteY96" fmla="*/ 377887 h 1495138"/>
                    <a:gd name="connsiteX97" fmla="*/ 576504 w 1125258"/>
                    <a:gd name="connsiteY97" fmla="*/ 432560 h 1495138"/>
                    <a:gd name="connsiteX98" fmla="*/ 563678 w 1125258"/>
                    <a:gd name="connsiteY98" fmla="*/ 433364 h 1495138"/>
                    <a:gd name="connsiteX99" fmla="*/ 402552 w 1125258"/>
                    <a:gd name="connsiteY99" fmla="*/ 433364 h 1495138"/>
                    <a:gd name="connsiteX100" fmla="*/ 391730 w 1125258"/>
                    <a:gd name="connsiteY100" fmla="*/ 432560 h 1495138"/>
                    <a:gd name="connsiteX101" fmla="*/ 354855 w 1125258"/>
                    <a:gd name="connsiteY101" fmla="*/ 396781 h 1495138"/>
                    <a:gd name="connsiteX102" fmla="*/ 379305 w 1125258"/>
                    <a:gd name="connsiteY102" fmla="*/ 350952 h 1495138"/>
                    <a:gd name="connsiteX103" fmla="*/ 397742 w 1125258"/>
                    <a:gd name="connsiteY103" fmla="*/ 346932 h 1495138"/>
                    <a:gd name="connsiteX104" fmla="*/ 432212 w 1125258"/>
                    <a:gd name="connsiteY104" fmla="*/ 346932 h 1495138"/>
                    <a:gd name="connsiteX105" fmla="*/ 440228 w 1125258"/>
                    <a:gd name="connsiteY105" fmla="*/ 345726 h 1495138"/>
                    <a:gd name="connsiteX106" fmla="*/ 441831 w 1125258"/>
                    <a:gd name="connsiteY106" fmla="*/ 344118 h 1495138"/>
                    <a:gd name="connsiteX107" fmla="*/ 442633 w 1125258"/>
                    <a:gd name="connsiteY107" fmla="*/ 340902 h 1495138"/>
                    <a:gd name="connsiteX108" fmla="*/ 442633 w 1125258"/>
                    <a:gd name="connsiteY108" fmla="*/ 328440 h 1495138"/>
                    <a:gd name="connsiteX109" fmla="*/ 442633 w 1125258"/>
                    <a:gd name="connsiteY109" fmla="*/ 105728 h 1495138"/>
                    <a:gd name="connsiteX110" fmla="*/ 441831 w 1125258"/>
                    <a:gd name="connsiteY110" fmla="*/ 89648 h 1495138"/>
                    <a:gd name="connsiteX111" fmla="*/ 440228 w 1125258"/>
                    <a:gd name="connsiteY111" fmla="*/ 88040 h 1495138"/>
                    <a:gd name="connsiteX112" fmla="*/ 435418 w 1125258"/>
                    <a:gd name="connsiteY112" fmla="*/ 86834 h 1495138"/>
                    <a:gd name="connsiteX113" fmla="*/ 412973 w 1125258"/>
                    <a:gd name="connsiteY113" fmla="*/ 87236 h 1495138"/>
                    <a:gd name="connsiteX114" fmla="*/ 402552 w 1125258"/>
                    <a:gd name="connsiteY114" fmla="*/ 87236 h 1495138"/>
                    <a:gd name="connsiteX115" fmla="*/ 363272 w 1125258"/>
                    <a:gd name="connsiteY115" fmla="*/ 45427 h 1495138"/>
                    <a:gd name="connsiteX116" fmla="*/ 403754 w 1125258"/>
                    <a:gd name="connsiteY116" fmla="*/ 2010 h 1495138"/>
                    <a:gd name="connsiteX117" fmla="*/ 410167 w 1125258"/>
                    <a:gd name="connsiteY117" fmla="*/ 2010 h 1495138"/>
                    <a:gd name="connsiteX118" fmla="*/ 477504 w 1125258"/>
                    <a:gd name="connsiteY118" fmla="*/ 0 h 1495138"/>
                    <a:gd name="connsiteX119" fmla="*/ 123093 w 1125258"/>
                    <a:gd name="connsiteY119" fmla="*/ 0 h 1495138"/>
                    <a:gd name="connsiteX120" fmla="*/ 138324 w 1125258"/>
                    <a:gd name="connsiteY120" fmla="*/ 1206 h 1495138"/>
                    <a:gd name="connsiteX121" fmla="*/ 173997 w 1125258"/>
                    <a:gd name="connsiteY121" fmla="*/ 39397 h 1495138"/>
                    <a:gd name="connsiteX122" fmla="*/ 173997 w 1125258"/>
                    <a:gd name="connsiteY122" fmla="*/ 45427 h 1495138"/>
                    <a:gd name="connsiteX123" fmla="*/ 173997 w 1125258"/>
                    <a:gd name="connsiteY123" fmla="*/ 192159 h 1495138"/>
                    <a:gd name="connsiteX124" fmla="*/ 173596 w 1125258"/>
                    <a:gd name="connsiteY124" fmla="*/ 192159 h 1495138"/>
                    <a:gd name="connsiteX125" fmla="*/ 173596 w 1125258"/>
                    <a:gd name="connsiteY125" fmla="*/ 326832 h 1495138"/>
                    <a:gd name="connsiteX126" fmla="*/ 173997 w 1125258"/>
                    <a:gd name="connsiteY126" fmla="*/ 340902 h 1495138"/>
                    <a:gd name="connsiteX127" fmla="*/ 179608 w 1125258"/>
                    <a:gd name="connsiteY127" fmla="*/ 346932 h 1495138"/>
                    <a:gd name="connsiteX128" fmla="*/ 194839 w 1125258"/>
                    <a:gd name="connsiteY128" fmla="*/ 346932 h 1495138"/>
                    <a:gd name="connsiteX129" fmla="*/ 216884 w 1125258"/>
                    <a:gd name="connsiteY129" fmla="*/ 346932 h 1495138"/>
                    <a:gd name="connsiteX130" fmla="*/ 256164 w 1125258"/>
                    <a:gd name="connsiteY130" fmla="*/ 377887 h 1495138"/>
                    <a:gd name="connsiteX131" fmla="*/ 222094 w 1125258"/>
                    <a:gd name="connsiteY131" fmla="*/ 432560 h 1495138"/>
                    <a:gd name="connsiteX132" fmla="*/ 209268 w 1125258"/>
                    <a:gd name="connsiteY132" fmla="*/ 433364 h 1495138"/>
                    <a:gd name="connsiteX133" fmla="*/ 48141 w 1125258"/>
                    <a:gd name="connsiteY133" fmla="*/ 433364 h 1495138"/>
                    <a:gd name="connsiteX134" fmla="*/ 37319 w 1125258"/>
                    <a:gd name="connsiteY134" fmla="*/ 432560 h 1495138"/>
                    <a:gd name="connsiteX135" fmla="*/ 445 w 1125258"/>
                    <a:gd name="connsiteY135" fmla="*/ 396781 h 1495138"/>
                    <a:gd name="connsiteX136" fmla="*/ 24894 w 1125258"/>
                    <a:gd name="connsiteY136" fmla="*/ 350952 h 1495138"/>
                    <a:gd name="connsiteX137" fmla="*/ 43332 w 1125258"/>
                    <a:gd name="connsiteY137" fmla="*/ 346932 h 1495138"/>
                    <a:gd name="connsiteX138" fmla="*/ 77801 w 1125258"/>
                    <a:gd name="connsiteY138" fmla="*/ 346932 h 1495138"/>
                    <a:gd name="connsiteX139" fmla="*/ 85818 w 1125258"/>
                    <a:gd name="connsiteY139" fmla="*/ 345726 h 1495138"/>
                    <a:gd name="connsiteX140" fmla="*/ 87421 w 1125258"/>
                    <a:gd name="connsiteY140" fmla="*/ 344118 h 1495138"/>
                    <a:gd name="connsiteX141" fmla="*/ 88223 w 1125258"/>
                    <a:gd name="connsiteY141" fmla="*/ 340902 h 1495138"/>
                    <a:gd name="connsiteX142" fmla="*/ 88223 w 1125258"/>
                    <a:gd name="connsiteY142" fmla="*/ 328440 h 1495138"/>
                    <a:gd name="connsiteX143" fmla="*/ 88223 w 1125258"/>
                    <a:gd name="connsiteY143" fmla="*/ 105728 h 1495138"/>
                    <a:gd name="connsiteX144" fmla="*/ 87421 w 1125258"/>
                    <a:gd name="connsiteY144" fmla="*/ 89648 h 1495138"/>
                    <a:gd name="connsiteX145" fmla="*/ 85818 w 1125258"/>
                    <a:gd name="connsiteY145" fmla="*/ 88040 h 1495138"/>
                    <a:gd name="connsiteX146" fmla="*/ 81008 w 1125258"/>
                    <a:gd name="connsiteY146" fmla="*/ 86834 h 1495138"/>
                    <a:gd name="connsiteX147" fmla="*/ 58562 w 1125258"/>
                    <a:gd name="connsiteY147" fmla="*/ 87236 h 1495138"/>
                    <a:gd name="connsiteX148" fmla="*/ 48141 w 1125258"/>
                    <a:gd name="connsiteY148" fmla="*/ 87236 h 1495138"/>
                    <a:gd name="connsiteX149" fmla="*/ 8862 w 1125258"/>
                    <a:gd name="connsiteY149" fmla="*/ 45427 h 1495138"/>
                    <a:gd name="connsiteX150" fmla="*/ 49344 w 1125258"/>
                    <a:gd name="connsiteY150" fmla="*/ 2010 h 1495138"/>
                    <a:gd name="connsiteX151" fmla="*/ 55757 w 1125258"/>
                    <a:gd name="connsiteY151" fmla="*/ 2010 h 1495138"/>
                    <a:gd name="connsiteX152" fmla="*/ 123093 w 1125258"/>
                    <a:gd name="connsiteY15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2893 w 1125258"/>
                    <a:gd name="connsiteY34" fmla="*/ 884843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272255 w 1125258"/>
                    <a:gd name="connsiteY50" fmla="*/ 539116 h 1495138"/>
                    <a:gd name="connsiteX51" fmla="*/ 287486 w 1125258"/>
                    <a:gd name="connsiteY51" fmla="*/ 540322 h 1495138"/>
                    <a:gd name="connsiteX52" fmla="*/ 323158 w 1125258"/>
                    <a:gd name="connsiteY52" fmla="*/ 578513 h 1495138"/>
                    <a:gd name="connsiteX53" fmla="*/ 323158 w 1125258"/>
                    <a:gd name="connsiteY53" fmla="*/ 584543 h 1495138"/>
                    <a:gd name="connsiteX54" fmla="*/ 323158 w 1125258"/>
                    <a:gd name="connsiteY54" fmla="*/ 731276 h 1495138"/>
                    <a:gd name="connsiteX55" fmla="*/ 322757 w 1125258"/>
                    <a:gd name="connsiteY55" fmla="*/ 731276 h 1495138"/>
                    <a:gd name="connsiteX56" fmla="*/ 322757 w 1125258"/>
                    <a:gd name="connsiteY56" fmla="*/ 865948 h 1495138"/>
                    <a:gd name="connsiteX57" fmla="*/ 323158 w 1125258"/>
                    <a:gd name="connsiteY57" fmla="*/ 880018 h 1495138"/>
                    <a:gd name="connsiteX58" fmla="*/ 328769 w 1125258"/>
                    <a:gd name="connsiteY58" fmla="*/ 886049 h 1495138"/>
                    <a:gd name="connsiteX59" fmla="*/ 344000 w 1125258"/>
                    <a:gd name="connsiteY59" fmla="*/ 886049 h 1495138"/>
                    <a:gd name="connsiteX60" fmla="*/ 366045 w 1125258"/>
                    <a:gd name="connsiteY60" fmla="*/ 886049 h 1495138"/>
                    <a:gd name="connsiteX61" fmla="*/ 405325 w 1125258"/>
                    <a:gd name="connsiteY61" fmla="*/ 917003 h 1495138"/>
                    <a:gd name="connsiteX62" fmla="*/ 371255 w 1125258"/>
                    <a:gd name="connsiteY62" fmla="*/ 971676 h 1495138"/>
                    <a:gd name="connsiteX63" fmla="*/ 358429 w 1125258"/>
                    <a:gd name="connsiteY63" fmla="*/ 972480 h 1495138"/>
                    <a:gd name="connsiteX64" fmla="*/ 197303 w 1125258"/>
                    <a:gd name="connsiteY64" fmla="*/ 972480 h 1495138"/>
                    <a:gd name="connsiteX65" fmla="*/ 186481 w 1125258"/>
                    <a:gd name="connsiteY65" fmla="*/ 971676 h 1495138"/>
                    <a:gd name="connsiteX66" fmla="*/ 149606 w 1125258"/>
                    <a:gd name="connsiteY66" fmla="*/ 935897 h 1495138"/>
                    <a:gd name="connsiteX67" fmla="*/ 174056 w 1125258"/>
                    <a:gd name="connsiteY67" fmla="*/ 890069 h 1495138"/>
                    <a:gd name="connsiteX68" fmla="*/ 192493 w 1125258"/>
                    <a:gd name="connsiteY68" fmla="*/ 886049 h 1495138"/>
                    <a:gd name="connsiteX69" fmla="*/ 226963 w 1125258"/>
                    <a:gd name="connsiteY69" fmla="*/ 886049 h 1495138"/>
                    <a:gd name="connsiteX70" fmla="*/ 234979 w 1125258"/>
                    <a:gd name="connsiteY70" fmla="*/ 884843 h 1495138"/>
                    <a:gd name="connsiteX71" fmla="*/ 236582 w 1125258"/>
                    <a:gd name="connsiteY71" fmla="*/ 883234 h 1495138"/>
                    <a:gd name="connsiteX72" fmla="*/ 237384 w 1125258"/>
                    <a:gd name="connsiteY72" fmla="*/ 880018 h 1495138"/>
                    <a:gd name="connsiteX73" fmla="*/ 237384 w 1125258"/>
                    <a:gd name="connsiteY73" fmla="*/ 867556 h 1495138"/>
                    <a:gd name="connsiteX74" fmla="*/ 237384 w 1125258"/>
                    <a:gd name="connsiteY74" fmla="*/ 644844 h 1495138"/>
                    <a:gd name="connsiteX75" fmla="*/ 236582 w 1125258"/>
                    <a:gd name="connsiteY75" fmla="*/ 628764 h 1495138"/>
                    <a:gd name="connsiteX76" fmla="*/ 234979 w 1125258"/>
                    <a:gd name="connsiteY76" fmla="*/ 627156 h 1495138"/>
                    <a:gd name="connsiteX77" fmla="*/ 230169 w 1125258"/>
                    <a:gd name="connsiteY77" fmla="*/ 625950 h 1495138"/>
                    <a:gd name="connsiteX78" fmla="*/ 207724 w 1125258"/>
                    <a:gd name="connsiteY78" fmla="*/ 626352 h 1495138"/>
                    <a:gd name="connsiteX79" fmla="*/ 197303 w 1125258"/>
                    <a:gd name="connsiteY79" fmla="*/ 626352 h 1495138"/>
                    <a:gd name="connsiteX80" fmla="*/ 158023 w 1125258"/>
                    <a:gd name="connsiteY80" fmla="*/ 584543 h 1495138"/>
                    <a:gd name="connsiteX81" fmla="*/ 198505 w 1125258"/>
                    <a:gd name="connsiteY81" fmla="*/ 541126 h 1495138"/>
                    <a:gd name="connsiteX82" fmla="*/ 204918 w 1125258"/>
                    <a:gd name="connsiteY82" fmla="*/ 541126 h 1495138"/>
                    <a:gd name="connsiteX83" fmla="*/ 272255 w 1125258"/>
                    <a:gd name="connsiteY83" fmla="*/ 539116 h 1495138"/>
                    <a:gd name="connsiteX84" fmla="*/ 477504 w 1125258"/>
                    <a:gd name="connsiteY84" fmla="*/ 0 h 1495138"/>
                    <a:gd name="connsiteX85" fmla="*/ 492735 w 1125258"/>
                    <a:gd name="connsiteY85" fmla="*/ 1206 h 1495138"/>
                    <a:gd name="connsiteX86" fmla="*/ 528407 w 1125258"/>
                    <a:gd name="connsiteY86" fmla="*/ 39397 h 1495138"/>
                    <a:gd name="connsiteX87" fmla="*/ 528407 w 1125258"/>
                    <a:gd name="connsiteY87" fmla="*/ 45427 h 1495138"/>
                    <a:gd name="connsiteX88" fmla="*/ 528407 w 1125258"/>
                    <a:gd name="connsiteY88" fmla="*/ 192159 h 1495138"/>
                    <a:gd name="connsiteX89" fmla="*/ 528006 w 1125258"/>
                    <a:gd name="connsiteY89" fmla="*/ 192159 h 1495138"/>
                    <a:gd name="connsiteX90" fmla="*/ 528006 w 1125258"/>
                    <a:gd name="connsiteY90" fmla="*/ 326832 h 1495138"/>
                    <a:gd name="connsiteX91" fmla="*/ 528407 w 1125258"/>
                    <a:gd name="connsiteY91" fmla="*/ 340902 h 1495138"/>
                    <a:gd name="connsiteX92" fmla="*/ 534018 w 1125258"/>
                    <a:gd name="connsiteY92" fmla="*/ 346932 h 1495138"/>
                    <a:gd name="connsiteX93" fmla="*/ 549249 w 1125258"/>
                    <a:gd name="connsiteY93" fmla="*/ 346932 h 1495138"/>
                    <a:gd name="connsiteX94" fmla="*/ 571294 w 1125258"/>
                    <a:gd name="connsiteY94" fmla="*/ 346932 h 1495138"/>
                    <a:gd name="connsiteX95" fmla="*/ 610574 w 1125258"/>
                    <a:gd name="connsiteY95" fmla="*/ 377887 h 1495138"/>
                    <a:gd name="connsiteX96" fmla="*/ 576504 w 1125258"/>
                    <a:gd name="connsiteY96" fmla="*/ 432560 h 1495138"/>
                    <a:gd name="connsiteX97" fmla="*/ 563678 w 1125258"/>
                    <a:gd name="connsiteY97" fmla="*/ 433364 h 1495138"/>
                    <a:gd name="connsiteX98" fmla="*/ 402552 w 1125258"/>
                    <a:gd name="connsiteY98" fmla="*/ 433364 h 1495138"/>
                    <a:gd name="connsiteX99" fmla="*/ 391730 w 1125258"/>
                    <a:gd name="connsiteY99" fmla="*/ 432560 h 1495138"/>
                    <a:gd name="connsiteX100" fmla="*/ 354855 w 1125258"/>
                    <a:gd name="connsiteY100" fmla="*/ 396781 h 1495138"/>
                    <a:gd name="connsiteX101" fmla="*/ 379305 w 1125258"/>
                    <a:gd name="connsiteY101" fmla="*/ 350952 h 1495138"/>
                    <a:gd name="connsiteX102" fmla="*/ 397742 w 1125258"/>
                    <a:gd name="connsiteY102" fmla="*/ 346932 h 1495138"/>
                    <a:gd name="connsiteX103" fmla="*/ 432212 w 1125258"/>
                    <a:gd name="connsiteY103" fmla="*/ 346932 h 1495138"/>
                    <a:gd name="connsiteX104" fmla="*/ 440228 w 1125258"/>
                    <a:gd name="connsiteY104" fmla="*/ 345726 h 1495138"/>
                    <a:gd name="connsiteX105" fmla="*/ 441831 w 1125258"/>
                    <a:gd name="connsiteY105" fmla="*/ 344118 h 1495138"/>
                    <a:gd name="connsiteX106" fmla="*/ 442633 w 1125258"/>
                    <a:gd name="connsiteY106" fmla="*/ 340902 h 1495138"/>
                    <a:gd name="connsiteX107" fmla="*/ 442633 w 1125258"/>
                    <a:gd name="connsiteY107" fmla="*/ 328440 h 1495138"/>
                    <a:gd name="connsiteX108" fmla="*/ 442633 w 1125258"/>
                    <a:gd name="connsiteY108" fmla="*/ 105728 h 1495138"/>
                    <a:gd name="connsiteX109" fmla="*/ 441831 w 1125258"/>
                    <a:gd name="connsiteY109" fmla="*/ 89648 h 1495138"/>
                    <a:gd name="connsiteX110" fmla="*/ 440228 w 1125258"/>
                    <a:gd name="connsiteY110" fmla="*/ 88040 h 1495138"/>
                    <a:gd name="connsiteX111" fmla="*/ 435418 w 1125258"/>
                    <a:gd name="connsiteY111" fmla="*/ 86834 h 1495138"/>
                    <a:gd name="connsiteX112" fmla="*/ 412973 w 1125258"/>
                    <a:gd name="connsiteY112" fmla="*/ 87236 h 1495138"/>
                    <a:gd name="connsiteX113" fmla="*/ 402552 w 1125258"/>
                    <a:gd name="connsiteY113" fmla="*/ 87236 h 1495138"/>
                    <a:gd name="connsiteX114" fmla="*/ 363272 w 1125258"/>
                    <a:gd name="connsiteY114" fmla="*/ 45427 h 1495138"/>
                    <a:gd name="connsiteX115" fmla="*/ 403754 w 1125258"/>
                    <a:gd name="connsiteY115" fmla="*/ 2010 h 1495138"/>
                    <a:gd name="connsiteX116" fmla="*/ 410167 w 1125258"/>
                    <a:gd name="connsiteY116" fmla="*/ 2010 h 1495138"/>
                    <a:gd name="connsiteX117" fmla="*/ 477504 w 1125258"/>
                    <a:gd name="connsiteY117" fmla="*/ 0 h 1495138"/>
                    <a:gd name="connsiteX118" fmla="*/ 123093 w 1125258"/>
                    <a:gd name="connsiteY118" fmla="*/ 0 h 1495138"/>
                    <a:gd name="connsiteX119" fmla="*/ 138324 w 1125258"/>
                    <a:gd name="connsiteY119" fmla="*/ 1206 h 1495138"/>
                    <a:gd name="connsiteX120" fmla="*/ 173997 w 1125258"/>
                    <a:gd name="connsiteY120" fmla="*/ 39397 h 1495138"/>
                    <a:gd name="connsiteX121" fmla="*/ 173997 w 1125258"/>
                    <a:gd name="connsiteY121" fmla="*/ 45427 h 1495138"/>
                    <a:gd name="connsiteX122" fmla="*/ 173997 w 1125258"/>
                    <a:gd name="connsiteY122" fmla="*/ 192159 h 1495138"/>
                    <a:gd name="connsiteX123" fmla="*/ 173596 w 1125258"/>
                    <a:gd name="connsiteY123" fmla="*/ 192159 h 1495138"/>
                    <a:gd name="connsiteX124" fmla="*/ 173596 w 1125258"/>
                    <a:gd name="connsiteY124" fmla="*/ 326832 h 1495138"/>
                    <a:gd name="connsiteX125" fmla="*/ 173997 w 1125258"/>
                    <a:gd name="connsiteY125" fmla="*/ 340902 h 1495138"/>
                    <a:gd name="connsiteX126" fmla="*/ 179608 w 1125258"/>
                    <a:gd name="connsiteY126" fmla="*/ 346932 h 1495138"/>
                    <a:gd name="connsiteX127" fmla="*/ 194839 w 1125258"/>
                    <a:gd name="connsiteY127" fmla="*/ 346932 h 1495138"/>
                    <a:gd name="connsiteX128" fmla="*/ 216884 w 1125258"/>
                    <a:gd name="connsiteY128" fmla="*/ 346932 h 1495138"/>
                    <a:gd name="connsiteX129" fmla="*/ 256164 w 1125258"/>
                    <a:gd name="connsiteY129" fmla="*/ 377887 h 1495138"/>
                    <a:gd name="connsiteX130" fmla="*/ 222094 w 1125258"/>
                    <a:gd name="connsiteY130" fmla="*/ 432560 h 1495138"/>
                    <a:gd name="connsiteX131" fmla="*/ 209268 w 1125258"/>
                    <a:gd name="connsiteY131" fmla="*/ 433364 h 1495138"/>
                    <a:gd name="connsiteX132" fmla="*/ 48141 w 1125258"/>
                    <a:gd name="connsiteY132" fmla="*/ 433364 h 1495138"/>
                    <a:gd name="connsiteX133" fmla="*/ 37319 w 1125258"/>
                    <a:gd name="connsiteY133" fmla="*/ 432560 h 1495138"/>
                    <a:gd name="connsiteX134" fmla="*/ 445 w 1125258"/>
                    <a:gd name="connsiteY134" fmla="*/ 396781 h 1495138"/>
                    <a:gd name="connsiteX135" fmla="*/ 24894 w 1125258"/>
                    <a:gd name="connsiteY135" fmla="*/ 350952 h 1495138"/>
                    <a:gd name="connsiteX136" fmla="*/ 43332 w 1125258"/>
                    <a:gd name="connsiteY136" fmla="*/ 346932 h 1495138"/>
                    <a:gd name="connsiteX137" fmla="*/ 77801 w 1125258"/>
                    <a:gd name="connsiteY137" fmla="*/ 346932 h 1495138"/>
                    <a:gd name="connsiteX138" fmla="*/ 85818 w 1125258"/>
                    <a:gd name="connsiteY138" fmla="*/ 345726 h 1495138"/>
                    <a:gd name="connsiteX139" fmla="*/ 87421 w 1125258"/>
                    <a:gd name="connsiteY139" fmla="*/ 344118 h 1495138"/>
                    <a:gd name="connsiteX140" fmla="*/ 88223 w 1125258"/>
                    <a:gd name="connsiteY140" fmla="*/ 340902 h 1495138"/>
                    <a:gd name="connsiteX141" fmla="*/ 88223 w 1125258"/>
                    <a:gd name="connsiteY141" fmla="*/ 328440 h 1495138"/>
                    <a:gd name="connsiteX142" fmla="*/ 88223 w 1125258"/>
                    <a:gd name="connsiteY142" fmla="*/ 105728 h 1495138"/>
                    <a:gd name="connsiteX143" fmla="*/ 87421 w 1125258"/>
                    <a:gd name="connsiteY143" fmla="*/ 89648 h 1495138"/>
                    <a:gd name="connsiteX144" fmla="*/ 85818 w 1125258"/>
                    <a:gd name="connsiteY144" fmla="*/ 88040 h 1495138"/>
                    <a:gd name="connsiteX145" fmla="*/ 81008 w 1125258"/>
                    <a:gd name="connsiteY145" fmla="*/ 86834 h 1495138"/>
                    <a:gd name="connsiteX146" fmla="*/ 58562 w 1125258"/>
                    <a:gd name="connsiteY146" fmla="*/ 87236 h 1495138"/>
                    <a:gd name="connsiteX147" fmla="*/ 48141 w 1125258"/>
                    <a:gd name="connsiteY147" fmla="*/ 87236 h 1495138"/>
                    <a:gd name="connsiteX148" fmla="*/ 8862 w 1125258"/>
                    <a:gd name="connsiteY148" fmla="*/ 45427 h 1495138"/>
                    <a:gd name="connsiteX149" fmla="*/ 49344 w 1125258"/>
                    <a:gd name="connsiteY149" fmla="*/ 2010 h 1495138"/>
                    <a:gd name="connsiteX150" fmla="*/ 55757 w 1125258"/>
                    <a:gd name="connsiteY150" fmla="*/ 2010 h 1495138"/>
                    <a:gd name="connsiteX151" fmla="*/ 123093 w 1125258"/>
                    <a:gd name="connsiteY151"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44877 w 1125258"/>
                    <a:gd name="connsiteY34" fmla="*/ 886049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272255 w 1125258"/>
                    <a:gd name="connsiteY49" fmla="*/ 539116 h 1495138"/>
                    <a:gd name="connsiteX50" fmla="*/ 287486 w 1125258"/>
                    <a:gd name="connsiteY50" fmla="*/ 540322 h 1495138"/>
                    <a:gd name="connsiteX51" fmla="*/ 323158 w 1125258"/>
                    <a:gd name="connsiteY51" fmla="*/ 578513 h 1495138"/>
                    <a:gd name="connsiteX52" fmla="*/ 323158 w 1125258"/>
                    <a:gd name="connsiteY52" fmla="*/ 584543 h 1495138"/>
                    <a:gd name="connsiteX53" fmla="*/ 323158 w 1125258"/>
                    <a:gd name="connsiteY53" fmla="*/ 731276 h 1495138"/>
                    <a:gd name="connsiteX54" fmla="*/ 322757 w 1125258"/>
                    <a:gd name="connsiteY54" fmla="*/ 731276 h 1495138"/>
                    <a:gd name="connsiteX55" fmla="*/ 322757 w 1125258"/>
                    <a:gd name="connsiteY55" fmla="*/ 865948 h 1495138"/>
                    <a:gd name="connsiteX56" fmla="*/ 323158 w 1125258"/>
                    <a:gd name="connsiteY56" fmla="*/ 880018 h 1495138"/>
                    <a:gd name="connsiteX57" fmla="*/ 328769 w 1125258"/>
                    <a:gd name="connsiteY57" fmla="*/ 886049 h 1495138"/>
                    <a:gd name="connsiteX58" fmla="*/ 344000 w 1125258"/>
                    <a:gd name="connsiteY58" fmla="*/ 886049 h 1495138"/>
                    <a:gd name="connsiteX59" fmla="*/ 366045 w 1125258"/>
                    <a:gd name="connsiteY59" fmla="*/ 886049 h 1495138"/>
                    <a:gd name="connsiteX60" fmla="*/ 405325 w 1125258"/>
                    <a:gd name="connsiteY60" fmla="*/ 917003 h 1495138"/>
                    <a:gd name="connsiteX61" fmla="*/ 371255 w 1125258"/>
                    <a:gd name="connsiteY61" fmla="*/ 971676 h 1495138"/>
                    <a:gd name="connsiteX62" fmla="*/ 358429 w 1125258"/>
                    <a:gd name="connsiteY62" fmla="*/ 972480 h 1495138"/>
                    <a:gd name="connsiteX63" fmla="*/ 197303 w 1125258"/>
                    <a:gd name="connsiteY63" fmla="*/ 972480 h 1495138"/>
                    <a:gd name="connsiteX64" fmla="*/ 186481 w 1125258"/>
                    <a:gd name="connsiteY64" fmla="*/ 971676 h 1495138"/>
                    <a:gd name="connsiteX65" fmla="*/ 149606 w 1125258"/>
                    <a:gd name="connsiteY65" fmla="*/ 935897 h 1495138"/>
                    <a:gd name="connsiteX66" fmla="*/ 174056 w 1125258"/>
                    <a:gd name="connsiteY66" fmla="*/ 890069 h 1495138"/>
                    <a:gd name="connsiteX67" fmla="*/ 192493 w 1125258"/>
                    <a:gd name="connsiteY67" fmla="*/ 886049 h 1495138"/>
                    <a:gd name="connsiteX68" fmla="*/ 226963 w 1125258"/>
                    <a:gd name="connsiteY68" fmla="*/ 886049 h 1495138"/>
                    <a:gd name="connsiteX69" fmla="*/ 234979 w 1125258"/>
                    <a:gd name="connsiteY69" fmla="*/ 884843 h 1495138"/>
                    <a:gd name="connsiteX70" fmla="*/ 236582 w 1125258"/>
                    <a:gd name="connsiteY70" fmla="*/ 883234 h 1495138"/>
                    <a:gd name="connsiteX71" fmla="*/ 237384 w 1125258"/>
                    <a:gd name="connsiteY71" fmla="*/ 880018 h 1495138"/>
                    <a:gd name="connsiteX72" fmla="*/ 237384 w 1125258"/>
                    <a:gd name="connsiteY72" fmla="*/ 867556 h 1495138"/>
                    <a:gd name="connsiteX73" fmla="*/ 237384 w 1125258"/>
                    <a:gd name="connsiteY73" fmla="*/ 644844 h 1495138"/>
                    <a:gd name="connsiteX74" fmla="*/ 236582 w 1125258"/>
                    <a:gd name="connsiteY74" fmla="*/ 628764 h 1495138"/>
                    <a:gd name="connsiteX75" fmla="*/ 234979 w 1125258"/>
                    <a:gd name="connsiteY75" fmla="*/ 627156 h 1495138"/>
                    <a:gd name="connsiteX76" fmla="*/ 230169 w 1125258"/>
                    <a:gd name="connsiteY76" fmla="*/ 625950 h 1495138"/>
                    <a:gd name="connsiteX77" fmla="*/ 207724 w 1125258"/>
                    <a:gd name="connsiteY77" fmla="*/ 626352 h 1495138"/>
                    <a:gd name="connsiteX78" fmla="*/ 197303 w 1125258"/>
                    <a:gd name="connsiteY78" fmla="*/ 626352 h 1495138"/>
                    <a:gd name="connsiteX79" fmla="*/ 158023 w 1125258"/>
                    <a:gd name="connsiteY79" fmla="*/ 584543 h 1495138"/>
                    <a:gd name="connsiteX80" fmla="*/ 198505 w 1125258"/>
                    <a:gd name="connsiteY80" fmla="*/ 541126 h 1495138"/>
                    <a:gd name="connsiteX81" fmla="*/ 204918 w 1125258"/>
                    <a:gd name="connsiteY81" fmla="*/ 541126 h 1495138"/>
                    <a:gd name="connsiteX82" fmla="*/ 272255 w 1125258"/>
                    <a:gd name="connsiteY82" fmla="*/ 539116 h 1495138"/>
                    <a:gd name="connsiteX83" fmla="*/ 477504 w 1125258"/>
                    <a:gd name="connsiteY83" fmla="*/ 0 h 1495138"/>
                    <a:gd name="connsiteX84" fmla="*/ 492735 w 1125258"/>
                    <a:gd name="connsiteY84" fmla="*/ 1206 h 1495138"/>
                    <a:gd name="connsiteX85" fmla="*/ 528407 w 1125258"/>
                    <a:gd name="connsiteY85" fmla="*/ 39397 h 1495138"/>
                    <a:gd name="connsiteX86" fmla="*/ 528407 w 1125258"/>
                    <a:gd name="connsiteY86" fmla="*/ 45427 h 1495138"/>
                    <a:gd name="connsiteX87" fmla="*/ 528407 w 1125258"/>
                    <a:gd name="connsiteY87" fmla="*/ 192159 h 1495138"/>
                    <a:gd name="connsiteX88" fmla="*/ 528006 w 1125258"/>
                    <a:gd name="connsiteY88" fmla="*/ 192159 h 1495138"/>
                    <a:gd name="connsiteX89" fmla="*/ 528006 w 1125258"/>
                    <a:gd name="connsiteY89" fmla="*/ 326832 h 1495138"/>
                    <a:gd name="connsiteX90" fmla="*/ 528407 w 1125258"/>
                    <a:gd name="connsiteY90" fmla="*/ 340902 h 1495138"/>
                    <a:gd name="connsiteX91" fmla="*/ 534018 w 1125258"/>
                    <a:gd name="connsiteY91" fmla="*/ 346932 h 1495138"/>
                    <a:gd name="connsiteX92" fmla="*/ 549249 w 1125258"/>
                    <a:gd name="connsiteY92" fmla="*/ 346932 h 1495138"/>
                    <a:gd name="connsiteX93" fmla="*/ 571294 w 1125258"/>
                    <a:gd name="connsiteY93" fmla="*/ 346932 h 1495138"/>
                    <a:gd name="connsiteX94" fmla="*/ 610574 w 1125258"/>
                    <a:gd name="connsiteY94" fmla="*/ 377887 h 1495138"/>
                    <a:gd name="connsiteX95" fmla="*/ 576504 w 1125258"/>
                    <a:gd name="connsiteY95" fmla="*/ 432560 h 1495138"/>
                    <a:gd name="connsiteX96" fmla="*/ 563678 w 1125258"/>
                    <a:gd name="connsiteY96" fmla="*/ 433364 h 1495138"/>
                    <a:gd name="connsiteX97" fmla="*/ 402552 w 1125258"/>
                    <a:gd name="connsiteY97" fmla="*/ 433364 h 1495138"/>
                    <a:gd name="connsiteX98" fmla="*/ 391730 w 1125258"/>
                    <a:gd name="connsiteY98" fmla="*/ 432560 h 1495138"/>
                    <a:gd name="connsiteX99" fmla="*/ 354855 w 1125258"/>
                    <a:gd name="connsiteY99" fmla="*/ 396781 h 1495138"/>
                    <a:gd name="connsiteX100" fmla="*/ 379305 w 1125258"/>
                    <a:gd name="connsiteY100" fmla="*/ 350952 h 1495138"/>
                    <a:gd name="connsiteX101" fmla="*/ 397742 w 1125258"/>
                    <a:gd name="connsiteY101" fmla="*/ 346932 h 1495138"/>
                    <a:gd name="connsiteX102" fmla="*/ 432212 w 1125258"/>
                    <a:gd name="connsiteY102" fmla="*/ 346932 h 1495138"/>
                    <a:gd name="connsiteX103" fmla="*/ 440228 w 1125258"/>
                    <a:gd name="connsiteY103" fmla="*/ 345726 h 1495138"/>
                    <a:gd name="connsiteX104" fmla="*/ 441831 w 1125258"/>
                    <a:gd name="connsiteY104" fmla="*/ 344118 h 1495138"/>
                    <a:gd name="connsiteX105" fmla="*/ 442633 w 1125258"/>
                    <a:gd name="connsiteY105" fmla="*/ 340902 h 1495138"/>
                    <a:gd name="connsiteX106" fmla="*/ 442633 w 1125258"/>
                    <a:gd name="connsiteY106" fmla="*/ 328440 h 1495138"/>
                    <a:gd name="connsiteX107" fmla="*/ 442633 w 1125258"/>
                    <a:gd name="connsiteY107" fmla="*/ 105728 h 1495138"/>
                    <a:gd name="connsiteX108" fmla="*/ 441831 w 1125258"/>
                    <a:gd name="connsiteY108" fmla="*/ 89648 h 1495138"/>
                    <a:gd name="connsiteX109" fmla="*/ 440228 w 1125258"/>
                    <a:gd name="connsiteY109" fmla="*/ 88040 h 1495138"/>
                    <a:gd name="connsiteX110" fmla="*/ 435418 w 1125258"/>
                    <a:gd name="connsiteY110" fmla="*/ 86834 h 1495138"/>
                    <a:gd name="connsiteX111" fmla="*/ 412973 w 1125258"/>
                    <a:gd name="connsiteY111" fmla="*/ 87236 h 1495138"/>
                    <a:gd name="connsiteX112" fmla="*/ 402552 w 1125258"/>
                    <a:gd name="connsiteY112" fmla="*/ 87236 h 1495138"/>
                    <a:gd name="connsiteX113" fmla="*/ 363272 w 1125258"/>
                    <a:gd name="connsiteY113" fmla="*/ 45427 h 1495138"/>
                    <a:gd name="connsiteX114" fmla="*/ 403754 w 1125258"/>
                    <a:gd name="connsiteY114" fmla="*/ 2010 h 1495138"/>
                    <a:gd name="connsiteX115" fmla="*/ 410167 w 1125258"/>
                    <a:gd name="connsiteY115" fmla="*/ 2010 h 1495138"/>
                    <a:gd name="connsiteX116" fmla="*/ 477504 w 1125258"/>
                    <a:gd name="connsiteY116" fmla="*/ 0 h 1495138"/>
                    <a:gd name="connsiteX117" fmla="*/ 123093 w 1125258"/>
                    <a:gd name="connsiteY117" fmla="*/ 0 h 1495138"/>
                    <a:gd name="connsiteX118" fmla="*/ 138324 w 1125258"/>
                    <a:gd name="connsiteY118" fmla="*/ 1206 h 1495138"/>
                    <a:gd name="connsiteX119" fmla="*/ 173997 w 1125258"/>
                    <a:gd name="connsiteY119" fmla="*/ 39397 h 1495138"/>
                    <a:gd name="connsiteX120" fmla="*/ 173997 w 1125258"/>
                    <a:gd name="connsiteY120" fmla="*/ 45427 h 1495138"/>
                    <a:gd name="connsiteX121" fmla="*/ 173997 w 1125258"/>
                    <a:gd name="connsiteY121" fmla="*/ 192159 h 1495138"/>
                    <a:gd name="connsiteX122" fmla="*/ 173596 w 1125258"/>
                    <a:gd name="connsiteY122" fmla="*/ 192159 h 1495138"/>
                    <a:gd name="connsiteX123" fmla="*/ 173596 w 1125258"/>
                    <a:gd name="connsiteY123" fmla="*/ 326832 h 1495138"/>
                    <a:gd name="connsiteX124" fmla="*/ 173997 w 1125258"/>
                    <a:gd name="connsiteY124" fmla="*/ 340902 h 1495138"/>
                    <a:gd name="connsiteX125" fmla="*/ 179608 w 1125258"/>
                    <a:gd name="connsiteY125" fmla="*/ 346932 h 1495138"/>
                    <a:gd name="connsiteX126" fmla="*/ 194839 w 1125258"/>
                    <a:gd name="connsiteY126" fmla="*/ 346932 h 1495138"/>
                    <a:gd name="connsiteX127" fmla="*/ 216884 w 1125258"/>
                    <a:gd name="connsiteY127" fmla="*/ 346932 h 1495138"/>
                    <a:gd name="connsiteX128" fmla="*/ 256164 w 1125258"/>
                    <a:gd name="connsiteY128" fmla="*/ 377887 h 1495138"/>
                    <a:gd name="connsiteX129" fmla="*/ 222094 w 1125258"/>
                    <a:gd name="connsiteY129" fmla="*/ 432560 h 1495138"/>
                    <a:gd name="connsiteX130" fmla="*/ 209268 w 1125258"/>
                    <a:gd name="connsiteY130" fmla="*/ 433364 h 1495138"/>
                    <a:gd name="connsiteX131" fmla="*/ 48141 w 1125258"/>
                    <a:gd name="connsiteY131" fmla="*/ 433364 h 1495138"/>
                    <a:gd name="connsiteX132" fmla="*/ 37319 w 1125258"/>
                    <a:gd name="connsiteY132" fmla="*/ 432560 h 1495138"/>
                    <a:gd name="connsiteX133" fmla="*/ 445 w 1125258"/>
                    <a:gd name="connsiteY133" fmla="*/ 396781 h 1495138"/>
                    <a:gd name="connsiteX134" fmla="*/ 24894 w 1125258"/>
                    <a:gd name="connsiteY134" fmla="*/ 350952 h 1495138"/>
                    <a:gd name="connsiteX135" fmla="*/ 43332 w 1125258"/>
                    <a:gd name="connsiteY135" fmla="*/ 346932 h 1495138"/>
                    <a:gd name="connsiteX136" fmla="*/ 77801 w 1125258"/>
                    <a:gd name="connsiteY136" fmla="*/ 346932 h 1495138"/>
                    <a:gd name="connsiteX137" fmla="*/ 85818 w 1125258"/>
                    <a:gd name="connsiteY137" fmla="*/ 345726 h 1495138"/>
                    <a:gd name="connsiteX138" fmla="*/ 87421 w 1125258"/>
                    <a:gd name="connsiteY138" fmla="*/ 344118 h 1495138"/>
                    <a:gd name="connsiteX139" fmla="*/ 88223 w 1125258"/>
                    <a:gd name="connsiteY139" fmla="*/ 340902 h 1495138"/>
                    <a:gd name="connsiteX140" fmla="*/ 88223 w 1125258"/>
                    <a:gd name="connsiteY140" fmla="*/ 328440 h 1495138"/>
                    <a:gd name="connsiteX141" fmla="*/ 88223 w 1125258"/>
                    <a:gd name="connsiteY141" fmla="*/ 105728 h 1495138"/>
                    <a:gd name="connsiteX142" fmla="*/ 87421 w 1125258"/>
                    <a:gd name="connsiteY142" fmla="*/ 89648 h 1495138"/>
                    <a:gd name="connsiteX143" fmla="*/ 85818 w 1125258"/>
                    <a:gd name="connsiteY143" fmla="*/ 88040 h 1495138"/>
                    <a:gd name="connsiteX144" fmla="*/ 81008 w 1125258"/>
                    <a:gd name="connsiteY144" fmla="*/ 86834 h 1495138"/>
                    <a:gd name="connsiteX145" fmla="*/ 58562 w 1125258"/>
                    <a:gd name="connsiteY145" fmla="*/ 87236 h 1495138"/>
                    <a:gd name="connsiteX146" fmla="*/ 48141 w 1125258"/>
                    <a:gd name="connsiteY146" fmla="*/ 87236 h 1495138"/>
                    <a:gd name="connsiteX147" fmla="*/ 8862 w 1125258"/>
                    <a:gd name="connsiteY147" fmla="*/ 45427 h 1495138"/>
                    <a:gd name="connsiteX148" fmla="*/ 49344 w 1125258"/>
                    <a:gd name="connsiteY148" fmla="*/ 2010 h 1495138"/>
                    <a:gd name="connsiteX149" fmla="*/ 55757 w 1125258"/>
                    <a:gd name="connsiteY149" fmla="*/ 2010 h 1495138"/>
                    <a:gd name="connsiteX150" fmla="*/ 123093 w 1125258"/>
                    <a:gd name="connsiteY150"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0407 w 1125258"/>
                    <a:gd name="connsiteY34" fmla="*/ 886049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272255 w 1125258"/>
                    <a:gd name="connsiteY48" fmla="*/ 539116 h 1495138"/>
                    <a:gd name="connsiteX49" fmla="*/ 287486 w 1125258"/>
                    <a:gd name="connsiteY49" fmla="*/ 540322 h 1495138"/>
                    <a:gd name="connsiteX50" fmla="*/ 323158 w 1125258"/>
                    <a:gd name="connsiteY50" fmla="*/ 578513 h 1495138"/>
                    <a:gd name="connsiteX51" fmla="*/ 323158 w 1125258"/>
                    <a:gd name="connsiteY51" fmla="*/ 584543 h 1495138"/>
                    <a:gd name="connsiteX52" fmla="*/ 323158 w 1125258"/>
                    <a:gd name="connsiteY52" fmla="*/ 731276 h 1495138"/>
                    <a:gd name="connsiteX53" fmla="*/ 322757 w 1125258"/>
                    <a:gd name="connsiteY53" fmla="*/ 731276 h 1495138"/>
                    <a:gd name="connsiteX54" fmla="*/ 322757 w 1125258"/>
                    <a:gd name="connsiteY54" fmla="*/ 865948 h 1495138"/>
                    <a:gd name="connsiteX55" fmla="*/ 323158 w 1125258"/>
                    <a:gd name="connsiteY55" fmla="*/ 880018 h 1495138"/>
                    <a:gd name="connsiteX56" fmla="*/ 328769 w 1125258"/>
                    <a:gd name="connsiteY56" fmla="*/ 886049 h 1495138"/>
                    <a:gd name="connsiteX57" fmla="*/ 344000 w 1125258"/>
                    <a:gd name="connsiteY57" fmla="*/ 886049 h 1495138"/>
                    <a:gd name="connsiteX58" fmla="*/ 366045 w 1125258"/>
                    <a:gd name="connsiteY58" fmla="*/ 886049 h 1495138"/>
                    <a:gd name="connsiteX59" fmla="*/ 405325 w 1125258"/>
                    <a:gd name="connsiteY59" fmla="*/ 917003 h 1495138"/>
                    <a:gd name="connsiteX60" fmla="*/ 371255 w 1125258"/>
                    <a:gd name="connsiteY60" fmla="*/ 971676 h 1495138"/>
                    <a:gd name="connsiteX61" fmla="*/ 358429 w 1125258"/>
                    <a:gd name="connsiteY61" fmla="*/ 972480 h 1495138"/>
                    <a:gd name="connsiteX62" fmla="*/ 197303 w 1125258"/>
                    <a:gd name="connsiteY62" fmla="*/ 972480 h 1495138"/>
                    <a:gd name="connsiteX63" fmla="*/ 186481 w 1125258"/>
                    <a:gd name="connsiteY63" fmla="*/ 971676 h 1495138"/>
                    <a:gd name="connsiteX64" fmla="*/ 149606 w 1125258"/>
                    <a:gd name="connsiteY64" fmla="*/ 935897 h 1495138"/>
                    <a:gd name="connsiteX65" fmla="*/ 174056 w 1125258"/>
                    <a:gd name="connsiteY65" fmla="*/ 890069 h 1495138"/>
                    <a:gd name="connsiteX66" fmla="*/ 192493 w 1125258"/>
                    <a:gd name="connsiteY66" fmla="*/ 886049 h 1495138"/>
                    <a:gd name="connsiteX67" fmla="*/ 226963 w 1125258"/>
                    <a:gd name="connsiteY67" fmla="*/ 886049 h 1495138"/>
                    <a:gd name="connsiteX68" fmla="*/ 234979 w 1125258"/>
                    <a:gd name="connsiteY68" fmla="*/ 884843 h 1495138"/>
                    <a:gd name="connsiteX69" fmla="*/ 236582 w 1125258"/>
                    <a:gd name="connsiteY69" fmla="*/ 883234 h 1495138"/>
                    <a:gd name="connsiteX70" fmla="*/ 237384 w 1125258"/>
                    <a:gd name="connsiteY70" fmla="*/ 880018 h 1495138"/>
                    <a:gd name="connsiteX71" fmla="*/ 237384 w 1125258"/>
                    <a:gd name="connsiteY71" fmla="*/ 867556 h 1495138"/>
                    <a:gd name="connsiteX72" fmla="*/ 237384 w 1125258"/>
                    <a:gd name="connsiteY72" fmla="*/ 644844 h 1495138"/>
                    <a:gd name="connsiteX73" fmla="*/ 236582 w 1125258"/>
                    <a:gd name="connsiteY73" fmla="*/ 628764 h 1495138"/>
                    <a:gd name="connsiteX74" fmla="*/ 234979 w 1125258"/>
                    <a:gd name="connsiteY74" fmla="*/ 627156 h 1495138"/>
                    <a:gd name="connsiteX75" fmla="*/ 230169 w 1125258"/>
                    <a:gd name="connsiteY75" fmla="*/ 625950 h 1495138"/>
                    <a:gd name="connsiteX76" fmla="*/ 207724 w 1125258"/>
                    <a:gd name="connsiteY76" fmla="*/ 626352 h 1495138"/>
                    <a:gd name="connsiteX77" fmla="*/ 197303 w 1125258"/>
                    <a:gd name="connsiteY77" fmla="*/ 626352 h 1495138"/>
                    <a:gd name="connsiteX78" fmla="*/ 158023 w 1125258"/>
                    <a:gd name="connsiteY78" fmla="*/ 584543 h 1495138"/>
                    <a:gd name="connsiteX79" fmla="*/ 198505 w 1125258"/>
                    <a:gd name="connsiteY79" fmla="*/ 541126 h 1495138"/>
                    <a:gd name="connsiteX80" fmla="*/ 204918 w 1125258"/>
                    <a:gd name="connsiteY80" fmla="*/ 541126 h 1495138"/>
                    <a:gd name="connsiteX81" fmla="*/ 272255 w 1125258"/>
                    <a:gd name="connsiteY81" fmla="*/ 539116 h 1495138"/>
                    <a:gd name="connsiteX82" fmla="*/ 477504 w 1125258"/>
                    <a:gd name="connsiteY82" fmla="*/ 0 h 1495138"/>
                    <a:gd name="connsiteX83" fmla="*/ 492735 w 1125258"/>
                    <a:gd name="connsiteY83" fmla="*/ 1206 h 1495138"/>
                    <a:gd name="connsiteX84" fmla="*/ 528407 w 1125258"/>
                    <a:gd name="connsiteY84" fmla="*/ 39397 h 1495138"/>
                    <a:gd name="connsiteX85" fmla="*/ 528407 w 1125258"/>
                    <a:gd name="connsiteY85" fmla="*/ 45427 h 1495138"/>
                    <a:gd name="connsiteX86" fmla="*/ 528407 w 1125258"/>
                    <a:gd name="connsiteY86" fmla="*/ 192159 h 1495138"/>
                    <a:gd name="connsiteX87" fmla="*/ 528006 w 1125258"/>
                    <a:gd name="connsiteY87" fmla="*/ 192159 h 1495138"/>
                    <a:gd name="connsiteX88" fmla="*/ 528006 w 1125258"/>
                    <a:gd name="connsiteY88" fmla="*/ 326832 h 1495138"/>
                    <a:gd name="connsiteX89" fmla="*/ 528407 w 1125258"/>
                    <a:gd name="connsiteY89" fmla="*/ 340902 h 1495138"/>
                    <a:gd name="connsiteX90" fmla="*/ 534018 w 1125258"/>
                    <a:gd name="connsiteY90" fmla="*/ 346932 h 1495138"/>
                    <a:gd name="connsiteX91" fmla="*/ 549249 w 1125258"/>
                    <a:gd name="connsiteY91" fmla="*/ 346932 h 1495138"/>
                    <a:gd name="connsiteX92" fmla="*/ 571294 w 1125258"/>
                    <a:gd name="connsiteY92" fmla="*/ 346932 h 1495138"/>
                    <a:gd name="connsiteX93" fmla="*/ 610574 w 1125258"/>
                    <a:gd name="connsiteY93" fmla="*/ 377887 h 1495138"/>
                    <a:gd name="connsiteX94" fmla="*/ 576504 w 1125258"/>
                    <a:gd name="connsiteY94" fmla="*/ 432560 h 1495138"/>
                    <a:gd name="connsiteX95" fmla="*/ 563678 w 1125258"/>
                    <a:gd name="connsiteY95" fmla="*/ 433364 h 1495138"/>
                    <a:gd name="connsiteX96" fmla="*/ 402552 w 1125258"/>
                    <a:gd name="connsiteY96" fmla="*/ 433364 h 1495138"/>
                    <a:gd name="connsiteX97" fmla="*/ 391730 w 1125258"/>
                    <a:gd name="connsiteY97" fmla="*/ 432560 h 1495138"/>
                    <a:gd name="connsiteX98" fmla="*/ 354855 w 1125258"/>
                    <a:gd name="connsiteY98" fmla="*/ 396781 h 1495138"/>
                    <a:gd name="connsiteX99" fmla="*/ 379305 w 1125258"/>
                    <a:gd name="connsiteY99" fmla="*/ 350952 h 1495138"/>
                    <a:gd name="connsiteX100" fmla="*/ 397742 w 1125258"/>
                    <a:gd name="connsiteY100" fmla="*/ 346932 h 1495138"/>
                    <a:gd name="connsiteX101" fmla="*/ 432212 w 1125258"/>
                    <a:gd name="connsiteY101" fmla="*/ 346932 h 1495138"/>
                    <a:gd name="connsiteX102" fmla="*/ 440228 w 1125258"/>
                    <a:gd name="connsiteY102" fmla="*/ 345726 h 1495138"/>
                    <a:gd name="connsiteX103" fmla="*/ 441831 w 1125258"/>
                    <a:gd name="connsiteY103" fmla="*/ 344118 h 1495138"/>
                    <a:gd name="connsiteX104" fmla="*/ 442633 w 1125258"/>
                    <a:gd name="connsiteY104" fmla="*/ 340902 h 1495138"/>
                    <a:gd name="connsiteX105" fmla="*/ 442633 w 1125258"/>
                    <a:gd name="connsiteY105" fmla="*/ 328440 h 1495138"/>
                    <a:gd name="connsiteX106" fmla="*/ 442633 w 1125258"/>
                    <a:gd name="connsiteY106" fmla="*/ 105728 h 1495138"/>
                    <a:gd name="connsiteX107" fmla="*/ 441831 w 1125258"/>
                    <a:gd name="connsiteY107" fmla="*/ 89648 h 1495138"/>
                    <a:gd name="connsiteX108" fmla="*/ 440228 w 1125258"/>
                    <a:gd name="connsiteY108" fmla="*/ 88040 h 1495138"/>
                    <a:gd name="connsiteX109" fmla="*/ 435418 w 1125258"/>
                    <a:gd name="connsiteY109" fmla="*/ 86834 h 1495138"/>
                    <a:gd name="connsiteX110" fmla="*/ 412973 w 1125258"/>
                    <a:gd name="connsiteY110" fmla="*/ 87236 h 1495138"/>
                    <a:gd name="connsiteX111" fmla="*/ 402552 w 1125258"/>
                    <a:gd name="connsiteY111" fmla="*/ 87236 h 1495138"/>
                    <a:gd name="connsiteX112" fmla="*/ 363272 w 1125258"/>
                    <a:gd name="connsiteY112" fmla="*/ 45427 h 1495138"/>
                    <a:gd name="connsiteX113" fmla="*/ 403754 w 1125258"/>
                    <a:gd name="connsiteY113" fmla="*/ 2010 h 1495138"/>
                    <a:gd name="connsiteX114" fmla="*/ 410167 w 1125258"/>
                    <a:gd name="connsiteY114" fmla="*/ 2010 h 1495138"/>
                    <a:gd name="connsiteX115" fmla="*/ 477504 w 1125258"/>
                    <a:gd name="connsiteY115" fmla="*/ 0 h 1495138"/>
                    <a:gd name="connsiteX116" fmla="*/ 123093 w 1125258"/>
                    <a:gd name="connsiteY116" fmla="*/ 0 h 1495138"/>
                    <a:gd name="connsiteX117" fmla="*/ 138324 w 1125258"/>
                    <a:gd name="connsiteY117" fmla="*/ 1206 h 1495138"/>
                    <a:gd name="connsiteX118" fmla="*/ 173997 w 1125258"/>
                    <a:gd name="connsiteY118" fmla="*/ 39397 h 1495138"/>
                    <a:gd name="connsiteX119" fmla="*/ 173997 w 1125258"/>
                    <a:gd name="connsiteY119" fmla="*/ 45427 h 1495138"/>
                    <a:gd name="connsiteX120" fmla="*/ 173997 w 1125258"/>
                    <a:gd name="connsiteY120" fmla="*/ 192159 h 1495138"/>
                    <a:gd name="connsiteX121" fmla="*/ 173596 w 1125258"/>
                    <a:gd name="connsiteY121" fmla="*/ 192159 h 1495138"/>
                    <a:gd name="connsiteX122" fmla="*/ 173596 w 1125258"/>
                    <a:gd name="connsiteY122" fmla="*/ 326832 h 1495138"/>
                    <a:gd name="connsiteX123" fmla="*/ 173997 w 1125258"/>
                    <a:gd name="connsiteY123" fmla="*/ 340902 h 1495138"/>
                    <a:gd name="connsiteX124" fmla="*/ 179608 w 1125258"/>
                    <a:gd name="connsiteY124" fmla="*/ 346932 h 1495138"/>
                    <a:gd name="connsiteX125" fmla="*/ 194839 w 1125258"/>
                    <a:gd name="connsiteY125" fmla="*/ 346932 h 1495138"/>
                    <a:gd name="connsiteX126" fmla="*/ 216884 w 1125258"/>
                    <a:gd name="connsiteY126" fmla="*/ 346932 h 1495138"/>
                    <a:gd name="connsiteX127" fmla="*/ 256164 w 1125258"/>
                    <a:gd name="connsiteY127" fmla="*/ 377887 h 1495138"/>
                    <a:gd name="connsiteX128" fmla="*/ 222094 w 1125258"/>
                    <a:gd name="connsiteY128" fmla="*/ 432560 h 1495138"/>
                    <a:gd name="connsiteX129" fmla="*/ 209268 w 1125258"/>
                    <a:gd name="connsiteY129" fmla="*/ 433364 h 1495138"/>
                    <a:gd name="connsiteX130" fmla="*/ 48141 w 1125258"/>
                    <a:gd name="connsiteY130" fmla="*/ 433364 h 1495138"/>
                    <a:gd name="connsiteX131" fmla="*/ 37319 w 1125258"/>
                    <a:gd name="connsiteY131" fmla="*/ 432560 h 1495138"/>
                    <a:gd name="connsiteX132" fmla="*/ 445 w 1125258"/>
                    <a:gd name="connsiteY132" fmla="*/ 396781 h 1495138"/>
                    <a:gd name="connsiteX133" fmla="*/ 24894 w 1125258"/>
                    <a:gd name="connsiteY133" fmla="*/ 350952 h 1495138"/>
                    <a:gd name="connsiteX134" fmla="*/ 43332 w 1125258"/>
                    <a:gd name="connsiteY134" fmla="*/ 346932 h 1495138"/>
                    <a:gd name="connsiteX135" fmla="*/ 77801 w 1125258"/>
                    <a:gd name="connsiteY135" fmla="*/ 346932 h 1495138"/>
                    <a:gd name="connsiteX136" fmla="*/ 85818 w 1125258"/>
                    <a:gd name="connsiteY136" fmla="*/ 345726 h 1495138"/>
                    <a:gd name="connsiteX137" fmla="*/ 87421 w 1125258"/>
                    <a:gd name="connsiteY137" fmla="*/ 344118 h 1495138"/>
                    <a:gd name="connsiteX138" fmla="*/ 88223 w 1125258"/>
                    <a:gd name="connsiteY138" fmla="*/ 340902 h 1495138"/>
                    <a:gd name="connsiteX139" fmla="*/ 88223 w 1125258"/>
                    <a:gd name="connsiteY139" fmla="*/ 328440 h 1495138"/>
                    <a:gd name="connsiteX140" fmla="*/ 88223 w 1125258"/>
                    <a:gd name="connsiteY140" fmla="*/ 105728 h 1495138"/>
                    <a:gd name="connsiteX141" fmla="*/ 87421 w 1125258"/>
                    <a:gd name="connsiteY141" fmla="*/ 89648 h 1495138"/>
                    <a:gd name="connsiteX142" fmla="*/ 85818 w 1125258"/>
                    <a:gd name="connsiteY142" fmla="*/ 88040 h 1495138"/>
                    <a:gd name="connsiteX143" fmla="*/ 81008 w 1125258"/>
                    <a:gd name="connsiteY143" fmla="*/ 86834 h 1495138"/>
                    <a:gd name="connsiteX144" fmla="*/ 58562 w 1125258"/>
                    <a:gd name="connsiteY144" fmla="*/ 87236 h 1495138"/>
                    <a:gd name="connsiteX145" fmla="*/ 48141 w 1125258"/>
                    <a:gd name="connsiteY145" fmla="*/ 87236 h 1495138"/>
                    <a:gd name="connsiteX146" fmla="*/ 8862 w 1125258"/>
                    <a:gd name="connsiteY146" fmla="*/ 45427 h 1495138"/>
                    <a:gd name="connsiteX147" fmla="*/ 49344 w 1125258"/>
                    <a:gd name="connsiteY147" fmla="*/ 2010 h 1495138"/>
                    <a:gd name="connsiteX148" fmla="*/ 55757 w 1125258"/>
                    <a:gd name="connsiteY148" fmla="*/ 2010 h 1495138"/>
                    <a:gd name="connsiteX149" fmla="*/ 123093 w 1125258"/>
                    <a:gd name="connsiteY149"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891970 w 1125258"/>
                    <a:gd name="connsiteY34" fmla="*/ 890069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272255 w 1125258"/>
                    <a:gd name="connsiteY47" fmla="*/ 539116 h 1495138"/>
                    <a:gd name="connsiteX48" fmla="*/ 287486 w 1125258"/>
                    <a:gd name="connsiteY48" fmla="*/ 540322 h 1495138"/>
                    <a:gd name="connsiteX49" fmla="*/ 323158 w 1125258"/>
                    <a:gd name="connsiteY49" fmla="*/ 578513 h 1495138"/>
                    <a:gd name="connsiteX50" fmla="*/ 323158 w 1125258"/>
                    <a:gd name="connsiteY50" fmla="*/ 584543 h 1495138"/>
                    <a:gd name="connsiteX51" fmla="*/ 323158 w 1125258"/>
                    <a:gd name="connsiteY51" fmla="*/ 731276 h 1495138"/>
                    <a:gd name="connsiteX52" fmla="*/ 322757 w 1125258"/>
                    <a:gd name="connsiteY52" fmla="*/ 731276 h 1495138"/>
                    <a:gd name="connsiteX53" fmla="*/ 322757 w 1125258"/>
                    <a:gd name="connsiteY53" fmla="*/ 865948 h 1495138"/>
                    <a:gd name="connsiteX54" fmla="*/ 323158 w 1125258"/>
                    <a:gd name="connsiteY54" fmla="*/ 880018 h 1495138"/>
                    <a:gd name="connsiteX55" fmla="*/ 328769 w 1125258"/>
                    <a:gd name="connsiteY55" fmla="*/ 886049 h 1495138"/>
                    <a:gd name="connsiteX56" fmla="*/ 344000 w 1125258"/>
                    <a:gd name="connsiteY56" fmla="*/ 886049 h 1495138"/>
                    <a:gd name="connsiteX57" fmla="*/ 366045 w 1125258"/>
                    <a:gd name="connsiteY57" fmla="*/ 886049 h 1495138"/>
                    <a:gd name="connsiteX58" fmla="*/ 405325 w 1125258"/>
                    <a:gd name="connsiteY58" fmla="*/ 917003 h 1495138"/>
                    <a:gd name="connsiteX59" fmla="*/ 371255 w 1125258"/>
                    <a:gd name="connsiteY59" fmla="*/ 971676 h 1495138"/>
                    <a:gd name="connsiteX60" fmla="*/ 358429 w 1125258"/>
                    <a:gd name="connsiteY60" fmla="*/ 972480 h 1495138"/>
                    <a:gd name="connsiteX61" fmla="*/ 197303 w 1125258"/>
                    <a:gd name="connsiteY61" fmla="*/ 972480 h 1495138"/>
                    <a:gd name="connsiteX62" fmla="*/ 186481 w 1125258"/>
                    <a:gd name="connsiteY62" fmla="*/ 971676 h 1495138"/>
                    <a:gd name="connsiteX63" fmla="*/ 149606 w 1125258"/>
                    <a:gd name="connsiteY63" fmla="*/ 935897 h 1495138"/>
                    <a:gd name="connsiteX64" fmla="*/ 174056 w 1125258"/>
                    <a:gd name="connsiteY64" fmla="*/ 890069 h 1495138"/>
                    <a:gd name="connsiteX65" fmla="*/ 192493 w 1125258"/>
                    <a:gd name="connsiteY65" fmla="*/ 886049 h 1495138"/>
                    <a:gd name="connsiteX66" fmla="*/ 226963 w 1125258"/>
                    <a:gd name="connsiteY66" fmla="*/ 886049 h 1495138"/>
                    <a:gd name="connsiteX67" fmla="*/ 234979 w 1125258"/>
                    <a:gd name="connsiteY67" fmla="*/ 884843 h 1495138"/>
                    <a:gd name="connsiteX68" fmla="*/ 236582 w 1125258"/>
                    <a:gd name="connsiteY68" fmla="*/ 883234 h 1495138"/>
                    <a:gd name="connsiteX69" fmla="*/ 237384 w 1125258"/>
                    <a:gd name="connsiteY69" fmla="*/ 880018 h 1495138"/>
                    <a:gd name="connsiteX70" fmla="*/ 237384 w 1125258"/>
                    <a:gd name="connsiteY70" fmla="*/ 867556 h 1495138"/>
                    <a:gd name="connsiteX71" fmla="*/ 237384 w 1125258"/>
                    <a:gd name="connsiteY71" fmla="*/ 644844 h 1495138"/>
                    <a:gd name="connsiteX72" fmla="*/ 236582 w 1125258"/>
                    <a:gd name="connsiteY72" fmla="*/ 628764 h 1495138"/>
                    <a:gd name="connsiteX73" fmla="*/ 234979 w 1125258"/>
                    <a:gd name="connsiteY73" fmla="*/ 627156 h 1495138"/>
                    <a:gd name="connsiteX74" fmla="*/ 230169 w 1125258"/>
                    <a:gd name="connsiteY74" fmla="*/ 625950 h 1495138"/>
                    <a:gd name="connsiteX75" fmla="*/ 207724 w 1125258"/>
                    <a:gd name="connsiteY75" fmla="*/ 626352 h 1495138"/>
                    <a:gd name="connsiteX76" fmla="*/ 197303 w 1125258"/>
                    <a:gd name="connsiteY76" fmla="*/ 626352 h 1495138"/>
                    <a:gd name="connsiteX77" fmla="*/ 158023 w 1125258"/>
                    <a:gd name="connsiteY77" fmla="*/ 584543 h 1495138"/>
                    <a:gd name="connsiteX78" fmla="*/ 198505 w 1125258"/>
                    <a:gd name="connsiteY78" fmla="*/ 541126 h 1495138"/>
                    <a:gd name="connsiteX79" fmla="*/ 204918 w 1125258"/>
                    <a:gd name="connsiteY79" fmla="*/ 541126 h 1495138"/>
                    <a:gd name="connsiteX80" fmla="*/ 272255 w 1125258"/>
                    <a:gd name="connsiteY80" fmla="*/ 539116 h 1495138"/>
                    <a:gd name="connsiteX81" fmla="*/ 477504 w 1125258"/>
                    <a:gd name="connsiteY81" fmla="*/ 0 h 1495138"/>
                    <a:gd name="connsiteX82" fmla="*/ 492735 w 1125258"/>
                    <a:gd name="connsiteY82" fmla="*/ 1206 h 1495138"/>
                    <a:gd name="connsiteX83" fmla="*/ 528407 w 1125258"/>
                    <a:gd name="connsiteY83" fmla="*/ 39397 h 1495138"/>
                    <a:gd name="connsiteX84" fmla="*/ 528407 w 1125258"/>
                    <a:gd name="connsiteY84" fmla="*/ 45427 h 1495138"/>
                    <a:gd name="connsiteX85" fmla="*/ 528407 w 1125258"/>
                    <a:gd name="connsiteY85" fmla="*/ 192159 h 1495138"/>
                    <a:gd name="connsiteX86" fmla="*/ 528006 w 1125258"/>
                    <a:gd name="connsiteY86" fmla="*/ 192159 h 1495138"/>
                    <a:gd name="connsiteX87" fmla="*/ 528006 w 1125258"/>
                    <a:gd name="connsiteY87" fmla="*/ 326832 h 1495138"/>
                    <a:gd name="connsiteX88" fmla="*/ 528407 w 1125258"/>
                    <a:gd name="connsiteY88" fmla="*/ 340902 h 1495138"/>
                    <a:gd name="connsiteX89" fmla="*/ 534018 w 1125258"/>
                    <a:gd name="connsiteY89" fmla="*/ 346932 h 1495138"/>
                    <a:gd name="connsiteX90" fmla="*/ 549249 w 1125258"/>
                    <a:gd name="connsiteY90" fmla="*/ 346932 h 1495138"/>
                    <a:gd name="connsiteX91" fmla="*/ 571294 w 1125258"/>
                    <a:gd name="connsiteY91" fmla="*/ 346932 h 1495138"/>
                    <a:gd name="connsiteX92" fmla="*/ 610574 w 1125258"/>
                    <a:gd name="connsiteY92" fmla="*/ 377887 h 1495138"/>
                    <a:gd name="connsiteX93" fmla="*/ 576504 w 1125258"/>
                    <a:gd name="connsiteY93" fmla="*/ 432560 h 1495138"/>
                    <a:gd name="connsiteX94" fmla="*/ 563678 w 1125258"/>
                    <a:gd name="connsiteY94" fmla="*/ 433364 h 1495138"/>
                    <a:gd name="connsiteX95" fmla="*/ 402552 w 1125258"/>
                    <a:gd name="connsiteY95" fmla="*/ 433364 h 1495138"/>
                    <a:gd name="connsiteX96" fmla="*/ 391730 w 1125258"/>
                    <a:gd name="connsiteY96" fmla="*/ 432560 h 1495138"/>
                    <a:gd name="connsiteX97" fmla="*/ 354855 w 1125258"/>
                    <a:gd name="connsiteY97" fmla="*/ 396781 h 1495138"/>
                    <a:gd name="connsiteX98" fmla="*/ 379305 w 1125258"/>
                    <a:gd name="connsiteY98" fmla="*/ 350952 h 1495138"/>
                    <a:gd name="connsiteX99" fmla="*/ 397742 w 1125258"/>
                    <a:gd name="connsiteY99" fmla="*/ 346932 h 1495138"/>
                    <a:gd name="connsiteX100" fmla="*/ 432212 w 1125258"/>
                    <a:gd name="connsiteY100" fmla="*/ 346932 h 1495138"/>
                    <a:gd name="connsiteX101" fmla="*/ 440228 w 1125258"/>
                    <a:gd name="connsiteY101" fmla="*/ 345726 h 1495138"/>
                    <a:gd name="connsiteX102" fmla="*/ 441831 w 1125258"/>
                    <a:gd name="connsiteY102" fmla="*/ 344118 h 1495138"/>
                    <a:gd name="connsiteX103" fmla="*/ 442633 w 1125258"/>
                    <a:gd name="connsiteY103" fmla="*/ 340902 h 1495138"/>
                    <a:gd name="connsiteX104" fmla="*/ 442633 w 1125258"/>
                    <a:gd name="connsiteY104" fmla="*/ 328440 h 1495138"/>
                    <a:gd name="connsiteX105" fmla="*/ 442633 w 1125258"/>
                    <a:gd name="connsiteY105" fmla="*/ 105728 h 1495138"/>
                    <a:gd name="connsiteX106" fmla="*/ 441831 w 1125258"/>
                    <a:gd name="connsiteY106" fmla="*/ 89648 h 1495138"/>
                    <a:gd name="connsiteX107" fmla="*/ 440228 w 1125258"/>
                    <a:gd name="connsiteY107" fmla="*/ 88040 h 1495138"/>
                    <a:gd name="connsiteX108" fmla="*/ 435418 w 1125258"/>
                    <a:gd name="connsiteY108" fmla="*/ 86834 h 1495138"/>
                    <a:gd name="connsiteX109" fmla="*/ 412973 w 1125258"/>
                    <a:gd name="connsiteY109" fmla="*/ 87236 h 1495138"/>
                    <a:gd name="connsiteX110" fmla="*/ 402552 w 1125258"/>
                    <a:gd name="connsiteY110" fmla="*/ 87236 h 1495138"/>
                    <a:gd name="connsiteX111" fmla="*/ 363272 w 1125258"/>
                    <a:gd name="connsiteY111" fmla="*/ 45427 h 1495138"/>
                    <a:gd name="connsiteX112" fmla="*/ 403754 w 1125258"/>
                    <a:gd name="connsiteY112" fmla="*/ 2010 h 1495138"/>
                    <a:gd name="connsiteX113" fmla="*/ 410167 w 1125258"/>
                    <a:gd name="connsiteY113" fmla="*/ 2010 h 1495138"/>
                    <a:gd name="connsiteX114" fmla="*/ 477504 w 1125258"/>
                    <a:gd name="connsiteY114" fmla="*/ 0 h 1495138"/>
                    <a:gd name="connsiteX115" fmla="*/ 123093 w 1125258"/>
                    <a:gd name="connsiteY115" fmla="*/ 0 h 1495138"/>
                    <a:gd name="connsiteX116" fmla="*/ 138324 w 1125258"/>
                    <a:gd name="connsiteY116" fmla="*/ 1206 h 1495138"/>
                    <a:gd name="connsiteX117" fmla="*/ 173997 w 1125258"/>
                    <a:gd name="connsiteY117" fmla="*/ 39397 h 1495138"/>
                    <a:gd name="connsiteX118" fmla="*/ 173997 w 1125258"/>
                    <a:gd name="connsiteY118" fmla="*/ 45427 h 1495138"/>
                    <a:gd name="connsiteX119" fmla="*/ 173997 w 1125258"/>
                    <a:gd name="connsiteY119" fmla="*/ 192159 h 1495138"/>
                    <a:gd name="connsiteX120" fmla="*/ 173596 w 1125258"/>
                    <a:gd name="connsiteY120" fmla="*/ 192159 h 1495138"/>
                    <a:gd name="connsiteX121" fmla="*/ 173596 w 1125258"/>
                    <a:gd name="connsiteY121" fmla="*/ 326832 h 1495138"/>
                    <a:gd name="connsiteX122" fmla="*/ 173997 w 1125258"/>
                    <a:gd name="connsiteY122" fmla="*/ 340902 h 1495138"/>
                    <a:gd name="connsiteX123" fmla="*/ 179608 w 1125258"/>
                    <a:gd name="connsiteY123" fmla="*/ 346932 h 1495138"/>
                    <a:gd name="connsiteX124" fmla="*/ 194839 w 1125258"/>
                    <a:gd name="connsiteY124" fmla="*/ 346932 h 1495138"/>
                    <a:gd name="connsiteX125" fmla="*/ 216884 w 1125258"/>
                    <a:gd name="connsiteY125" fmla="*/ 346932 h 1495138"/>
                    <a:gd name="connsiteX126" fmla="*/ 256164 w 1125258"/>
                    <a:gd name="connsiteY126" fmla="*/ 377887 h 1495138"/>
                    <a:gd name="connsiteX127" fmla="*/ 222094 w 1125258"/>
                    <a:gd name="connsiteY127" fmla="*/ 432560 h 1495138"/>
                    <a:gd name="connsiteX128" fmla="*/ 209268 w 1125258"/>
                    <a:gd name="connsiteY128" fmla="*/ 433364 h 1495138"/>
                    <a:gd name="connsiteX129" fmla="*/ 48141 w 1125258"/>
                    <a:gd name="connsiteY129" fmla="*/ 433364 h 1495138"/>
                    <a:gd name="connsiteX130" fmla="*/ 37319 w 1125258"/>
                    <a:gd name="connsiteY130" fmla="*/ 432560 h 1495138"/>
                    <a:gd name="connsiteX131" fmla="*/ 445 w 1125258"/>
                    <a:gd name="connsiteY131" fmla="*/ 396781 h 1495138"/>
                    <a:gd name="connsiteX132" fmla="*/ 24894 w 1125258"/>
                    <a:gd name="connsiteY132" fmla="*/ 350952 h 1495138"/>
                    <a:gd name="connsiteX133" fmla="*/ 43332 w 1125258"/>
                    <a:gd name="connsiteY133" fmla="*/ 346932 h 1495138"/>
                    <a:gd name="connsiteX134" fmla="*/ 77801 w 1125258"/>
                    <a:gd name="connsiteY134" fmla="*/ 346932 h 1495138"/>
                    <a:gd name="connsiteX135" fmla="*/ 85818 w 1125258"/>
                    <a:gd name="connsiteY135" fmla="*/ 345726 h 1495138"/>
                    <a:gd name="connsiteX136" fmla="*/ 87421 w 1125258"/>
                    <a:gd name="connsiteY136" fmla="*/ 344118 h 1495138"/>
                    <a:gd name="connsiteX137" fmla="*/ 88223 w 1125258"/>
                    <a:gd name="connsiteY137" fmla="*/ 340902 h 1495138"/>
                    <a:gd name="connsiteX138" fmla="*/ 88223 w 1125258"/>
                    <a:gd name="connsiteY138" fmla="*/ 328440 h 1495138"/>
                    <a:gd name="connsiteX139" fmla="*/ 88223 w 1125258"/>
                    <a:gd name="connsiteY139" fmla="*/ 105728 h 1495138"/>
                    <a:gd name="connsiteX140" fmla="*/ 87421 w 1125258"/>
                    <a:gd name="connsiteY140" fmla="*/ 89648 h 1495138"/>
                    <a:gd name="connsiteX141" fmla="*/ 85818 w 1125258"/>
                    <a:gd name="connsiteY141" fmla="*/ 88040 h 1495138"/>
                    <a:gd name="connsiteX142" fmla="*/ 81008 w 1125258"/>
                    <a:gd name="connsiteY142" fmla="*/ 86834 h 1495138"/>
                    <a:gd name="connsiteX143" fmla="*/ 58562 w 1125258"/>
                    <a:gd name="connsiteY143" fmla="*/ 87236 h 1495138"/>
                    <a:gd name="connsiteX144" fmla="*/ 48141 w 1125258"/>
                    <a:gd name="connsiteY144" fmla="*/ 87236 h 1495138"/>
                    <a:gd name="connsiteX145" fmla="*/ 8862 w 1125258"/>
                    <a:gd name="connsiteY145" fmla="*/ 45427 h 1495138"/>
                    <a:gd name="connsiteX146" fmla="*/ 49344 w 1125258"/>
                    <a:gd name="connsiteY146" fmla="*/ 2010 h 1495138"/>
                    <a:gd name="connsiteX147" fmla="*/ 55757 w 1125258"/>
                    <a:gd name="connsiteY147" fmla="*/ 2010 h 1495138"/>
                    <a:gd name="connsiteX148" fmla="*/ 123093 w 1125258"/>
                    <a:gd name="connsiteY148"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867520 w 1125258"/>
                    <a:gd name="connsiteY34" fmla="*/ 935897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272255 w 1125258"/>
                    <a:gd name="connsiteY46" fmla="*/ 539116 h 1495138"/>
                    <a:gd name="connsiteX47" fmla="*/ 287486 w 1125258"/>
                    <a:gd name="connsiteY47" fmla="*/ 540322 h 1495138"/>
                    <a:gd name="connsiteX48" fmla="*/ 323158 w 1125258"/>
                    <a:gd name="connsiteY48" fmla="*/ 578513 h 1495138"/>
                    <a:gd name="connsiteX49" fmla="*/ 323158 w 1125258"/>
                    <a:gd name="connsiteY49" fmla="*/ 584543 h 1495138"/>
                    <a:gd name="connsiteX50" fmla="*/ 323158 w 1125258"/>
                    <a:gd name="connsiteY50" fmla="*/ 731276 h 1495138"/>
                    <a:gd name="connsiteX51" fmla="*/ 322757 w 1125258"/>
                    <a:gd name="connsiteY51" fmla="*/ 731276 h 1495138"/>
                    <a:gd name="connsiteX52" fmla="*/ 322757 w 1125258"/>
                    <a:gd name="connsiteY52" fmla="*/ 865948 h 1495138"/>
                    <a:gd name="connsiteX53" fmla="*/ 323158 w 1125258"/>
                    <a:gd name="connsiteY53" fmla="*/ 880018 h 1495138"/>
                    <a:gd name="connsiteX54" fmla="*/ 328769 w 1125258"/>
                    <a:gd name="connsiteY54" fmla="*/ 886049 h 1495138"/>
                    <a:gd name="connsiteX55" fmla="*/ 344000 w 1125258"/>
                    <a:gd name="connsiteY55" fmla="*/ 886049 h 1495138"/>
                    <a:gd name="connsiteX56" fmla="*/ 366045 w 1125258"/>
                    <a:gd name="connsiteY56" fmla="*/ 886049 h 1495138"/>
                    <a:gd name="connsiteX57" fmla="*/ 405325 w 1125258"/>
                    <a:gd name="connsiteY57" fmla="*/ 917003 h 1495138"/>
                    <a:gd name="connsiteX58" fmla="*/ 371255 w 1125258"/>
                    <a:gd name="connsiteY58" fmla="*/ 971676 h 1495138"/>
                    <a:gd name="connsiteX59" fmla="*/ 358429 w 1125258"/>
                    <a:gd name="connsiteY59" fmla="*/ 972480 h 1495138"/>
                    <a:gd name="connsiteX60" fmla="*/ 197303 w 1125258"/>
                    <a:gd name="connsiteY60" fmla="*/ 972480 h 1495138"/>
                    <a:gd name="connsiteX61" fmla="*/ 186481 w 1125258"/>
                    <a:gd name="connsiteY61" fmla="*/ 971676 h 1495138"/>
                    <a:gd name="connsiteX62" fmla="*/ 149606 w 1125258"/>
                    <a:gd name="connsiteY62" fmla="*/ 935897 h 1495138"/>
                    <a:gd name="connsiteX63" fmla="*/ 174056 w 1125258"/>
                    <a:gd name="connsiteY63" fmla="*/ 890069 h 1495138"/>
                    <a:gd name="connsiteX64" fmla="*/ 192493 w 1125258"/>
                    <a:gd name="connsiteY64" fmla="*/ 886049 h 1495138"/>
                    <a:gd name="connsiteX65" fmla="*/ 226963 w 1125258"/>
                    <a:gd name="connsiteY65" fmla="*/ 886049 h 1495138"/>
                    <a:gd name="connsiteX66" fmla="*/ 234979 w 1125258"/>
                    <a:gd name="connsiteY66" fmla="*/ 884843 h 1495138"/>
                    <a:gd name="connsiteX67" fmla="*/ 236582 w 1125258"/>
                    <a:gd name="connsiteY67" fmla="*/ 883234 h 1495138"/>
                    <a:gd name="connsiteX68" fmla="*/ 237384 w 1125258"/>
                    <a:gd name="connsiteY68" fmla="*/ 880018 h 1495138"/>
                    <a:gd name="connsiteX69" fmla="*/ 237384 w 1125258"/>
                    <a:gd name="connsiteY69" fmla="*/ 867556 h 1495138"/>
                    <a:gd name="connsiteX70" fmla="*/ 237384 w 1125258"/>
                    <a:gd name="connsiteY70" fmla="*/ 644844 h 1495138"/>
                    <a:gd name="connsiteX71" fmla="*/ 236582 w 1125258"/>
                    <a:gd name="connsiteY71" fmla="*/ 628764 h 1495138"/>
                    <a:gd name="connsiteX72" fmla="*/ 234979 w 1125258"/>
                    <a:gd name="connsiteY72" fmla="*/ 627156 h 1495138"/>
                    <a:gd name="connsiteX73" fmla="*/ 230169 w 1125258"/>
                    <a:gd name="connsiteY73" fmla="*/ 625950 h 1495138"/>
                    <a:gd name="connsiteX74" fmla="*/ 207724 w 1125258"/>
                    <a:gd name="connsiteY74" fmla="*/ 626352 h 1495138"/>
                    <a:gd name="connsiteX75" fmla="*/ 197303 w 1125258"/>
                    <a:gd name="connsiteY75" fmla="*/ 626352 h 1495138"/>
                    <a:gd name="connsiteX76" fmla="*/ 158023 w 1125258"/>
                    <a:gd name="connsiteY76" fmla="*/ 584543 h 1495138"/>
                    <a:gd name="connsiteX77" fmla="*/ 198505 w 1125258"/>
                    <a:gd name="connsiteY77" fmla="*/ 541126 h 1495138"/>
                    <a:gd name="connsiteX78" fmla="*/ 204918 w 1125258"/>
                    <a:gd name="connsiteY78" fmla="*/ 541126 h 1495138"/>
                    <a:gd name="connsiteX79" fmla="*/ 272255 w 1125258"/>
                    <a:gd name="connsiteY79" fmla="*/ 539116 h 1495138"/>
                    <a:gd name="connsiteX80" fmla="*/ 477504 w 1125258"/>
                    <a:gd name="connsiteY80" fmla="*/ 0 h 1495138"/>
                    <a:gd name="connsiteX81" fmla="*/ 492735 w 1125258"/>
                    <a:gd name="connsiteY81" fmla="*/ 1206 h 1495138"/>
                    <a:gd name="connsiteX82" fmla="*/ 528407 w 1125258"/>
                    <a:gd name="connsiteY82" fmla="*/ 39397 h 1495138"/>
                    <a:gd name="connsiteX83" fmla="*/ 528407 w 1125258"/>
                    <a:gd name="connsiteY83" fmla="*/ 45427 h 1495138"/>
                    <a:gd name="connsiteX84" fmla="*/ 528407 w 1125258"/>
                    <a:gd name="connsiteY84" fmla="*/ 192159 h 1495138"/>
                    <a:gd name="connsiteX85" fmla="*/ 528006 w 1125258"/>
                    <a:gd name="connsiteY85" fmla="*/ 192159 h 1495138"/>
                    <a:gd name="connsiteX86" fmla="*/ 528006 w 1125258"/>
                    <a:gd name="connsiteY86" fmla="*/ 326832 h 1495138"/>
                    <a:gd name="connsiteX87" fmla="*/ 528407 w 1125258"/>
                    <a:gd name="connsiteY87" fmla="*/ 340902 h 1495138"/>
                    <a:gd name="connsiteX88" fmla="*/ 534018 w 1125258"/>
                    <a:gd name="connsiteY88" fmla="*/ 346932 h 1495138"/>
                    <a:gd name="connsiteX89" fmla="*/ 549249 w 1125258"/>
                    <a:gd name="connsiteY89" fmla="*/ 346932 h 1495138"/>
                    <a:gd name="connsiteX90" fmla="*/ 571294 w 1125258"/>
                    <a:gd name="connsiteY90" fmla="*/ 346932 h 1495138"/>
                    <a:gd name="connsiteX91" fmla="*/ 610574 w 1125258"/>
                    <a:gd name="connsiteY91" fmla="*/ 377887 h 1495138"/>
                    <a:gd name="connsiteX92" fmla="*/ 576504 w 1125258"/>
                    <a:gd name="connsiteY92" fmla="*/ 432560 h 1495138"/>
                    <a:gd name="connsiteX93" fmla="*/ 563678 w 1125258"/>
                    <a:gd name="connsiteY93" fmla="*/ 433364 h 1495138"/>
                    <a:gd name="connsiteX94" fmla="*/ 402552 w 1125258"/>
                    <a:gd name="connsiteY94" fmla="*/ 433364 h 1495138"/>
                    <a:gd name="connsiteX95" fmla="*/ 391730 w 1125258"/>
                    <a:gd name="connsiteY95" fmla="*/ 432560 h 1495138"/>
                    <a:gd name="connsiteX96" fmla="*/ 354855 w 1125258"/>
                    <a:gd name="connsiteY96" fmla="*/ 396781 h 1495138"/>
                    <a:gd name="connsiteX97" fmla="*/ 379305 w 1125258"/>
                    <a:gd name="connsiteY97" fmla="*/ 350952 h 1495138"/>
                    <a:gd name="connsiteX98" fmla="*/ 397742 w 1125258"/>
                    <a:gd name="connsiteY98" fmla="*/ 346932 h 1495138"/>
                    <a:gd name="connsiteX99" fmla="*/ 432212 w 1125258"/>
                    <a:gd name="connsiteY99" fmla="*/ 346932 h 1495138"/>
                    <a:gd name="connsiteX100" fmla="*/ 440228 w 1125258"/>
                    <a:gd name="connsiteY100" fmla="*/ 345726 h 1495138"/>
                    <a:gd name="connsiteX101" fmla="*/ 441831 w 1125258"/>
                    <a:gd name="connsiteY101" fmla="*/ 344118 h 1495138"/>
                    <a:gd name="connsiteX102" fmla="*/ 442633 w 1125258"/>
                    <a:gd name="connsiteY102" fmla="*/ 340902 h 1495138"/>
                    <a:gd name="connsiteX103" fmla="*/ 442633 w 1125258"/>
                    <a:gd name="connsiteY103" fmla="*/ 328440 h 1495138"/>
                    <a:gd name="connsiteX104" fmla="*/ 442633 w 1125258"/>
                    <a:gd name="connsiteY104" fmla="*/ 105728 h 1495138"/>
                    <a:gd name="connsiteX105" fmla="*/ 441831 w 1125258"/>
                    <a:gd name="connsiteY105" fmla="*/ 89648 h 1495138"/>
                    <a:gd name="connsiteX106" fmla="*/ 440228 w 1125258"/>
                    <a:gd name="connsiteY106" fmla="*/ 88040 h 1495138"/>
                    <a:gd name="connsiteX107" fmla="*/ 435418 w 1125258"/>
                    <a:gd name="connsiteY107" fmla="*/ 86834 h 1495138"/>
                    <a:gd name="connsiteX108" fmla="*/ 412973 w 1125258"/>
                    <a:gd name="connsiteY108" fmla="*/ 87236 h 1495138"/>
                    <a:gd name="connsiteX109" fmla="*/ 402552 w 1125258"/>
                    <a:gd name="connsiteY109" fmla="*/ 87236 h 1495138"/>
                    <a:gd name="connsiteX110" fmla="*/ 363272 w 1125258"/>
                    <a:gd name="connsiteY110" fmla="*/ 45427 h 1495138"/>
                    <a:gd name="connsiteX111" fmla="*/ 403754 w 1125258"/>
                    <a:gd name="connsiteY111" fmla="*/ 2010 h 1495138"/>
                    <a:gd name="connsiteX112" fmla="*/ 410167 w 1125258"/>
                    <a:gd name="connsiteY112" fmla="*/ 2010 h 1495138"/>
                    <a:gd name="connsiteX113" fmla="*/ 477504 w 1125258"/>
                    <a:gd name="connsiteY113" fmla="*/ 0 h 1495138"/>
                    <a:gd name="connsiteX114" fmla="*/ 123093 w 1125258"/>
                    <a:gd name="connsiteY114" fmla="*/ 0 h 1495138"/>
                    <a:gd name="connsiteX115" fmla="*/ 138324 w 1125258"/>
                    <a:gd name="connsiteY115" fmla="*/ 1206 h 1495138"/>
                    <a:gd name="connsiteX116" fmla="*/ 173997 w 1125258"/>
                    <a:gd name="connsiteY116" fmla="*/ 39397 h 1495138"/>
                    <a:gd name="connsiteX117" fmla="*/ 173997 w 1125258"/>
                    <a:gd name="connsiteY117" fmla="*/ 45427 h 1495138"/>
                    <a:gd name="connsiteX118" fmla="*/ 173997 w 1125258"/>
                    <a:gd name="connsiteY118" fmla="*/ 192159 h 1495138"/>
                    <a:gd name="connsiteX119" fmla="*/ 173596 w 1125258"/>
                    <a:gd name="connsiteY119" fmla="*/ 192159 h 1495138"/>
                    <a:gd name="connsiteX120" fmla="*/ 173596 w 1125258"/>
                    <a:gd name="connsiteY120" fmla="*/ 326832 h 1495138"/>
                    <a:gd name="connsiteX121" fmla="*/ 173997 w 1125258"/>
                    <a:gd name="connsiteY121" fmla="*/ 340902 h 1495138"/>
                    <a:gd name="connsiteX122" fmla="*/ 179608 w 1125258"/>
                    <a:gd name="connsiteY122" fmla="*/ 346932 h 1495138"/>
                    <a:gd name="connsiteX123" fmla="*/ 194839 w 1125258"/>
                    <a:gd name="connsiteY123" fmla="*/ 346932 h 1495138"/>
                    <a:gd name="connsiteX124" fmla="*/ 216884 w 1125258"/>
                    <a:gd name="connsiteY124" fmla="*/ 346932 h 1495138"/>
                    <a:gd name="connsiteX125" fmla="*/ 256164 w 1125258"/>
                    <a:gd name="connsiteY125" fmla="*/ 377887 h 1495138"/>
                    <a:gd name="connsiteX126" fmla="*/ 222094 w 1125258"/>
                    <a:gd name="connsiteY126" fmla="*/ 432560 h 1495138"/>
                    <a:gd name="connsiteX127" fmla="*/ 209268 w 1125258"/>
                    <a:gd name="connsiteY127" fmla="*/ 433364 h 1495138"/>
                    <a:gd name="connsiteX128" fmla="*/ 48141 w 1125258"/>
                    <a:gd name="connsiteY128" fmla="*/ 433364 h 1495138"/>
                    <a:gd name="connsiteX129" fmla="*/ 37319 w 1125258"/>
                    <a:gd name="connsiteY129" fmla="*/ 432560 h 1495138"/>
                    <a:gd name="connsiteX130" fmla="*/ 445 w 1125258"/>
                    <a:gd name="connsiteY130" fmla="*/ 396781 h 1495138"/>
                    <a:gd name="connsiteX131" fmla="*/ 24894 w 1125258"/>
                    <a:gd name="connsiteY131" fmla="*/ 350952 h 1495138"/>
                    <a:gd name="connsiteX132" fmla="*/ 43332 w 1125258"/>
                    <a:gd name="connsiteY132" fmla="*/ 346932 h 1495138"/>
                    <a:gd name="connsiteX133" fmla="*/ 77801 w 1125258"/>
                    <a:gd name="connsiteY133" fmla="*/ 346932 h 1495138"/>
                    <a:gd name="connsiteX134" fmla="*/ 85818 w 1125258"/>
                    <a:gd name="connsiteY134" fmla="*/ 345726 h 1495138"/>
                    <a:gd name="connsiteX135" fmla="*/ 87421 w 1125258"/>
                    <a:gd name="connsiteY135" fmla="*/ 344118 h 1495138"/>
                    <a:gd name="connsiteX136" fmla="*/ 88223 w 1125258"/>
                    <a:gd name="connsiteY136" fmla="*/ 340902 h 1495138"/>
                    <a:gd name="connsiteX137" fmla="*/ 88223 w 1125258"/>
                    <a:gd name="connsiteY137" fmla="*/ 328440 h 1495138"/>
                    <a:gd name="connsiteX138" fmla="*/ 88223 w 1125258"/>
                    <a:gd name="connsiteY138" fmla="*/ 105728 h 1495138"/>
                    <a:gd name="connsiteX139" fmla="*/ 87421 w 1125258"/>
                    <a:gd name="connsiteY139" fmla="*/ 89648 h 1495138"/>
                    <a:gd name="connsiteX140" fmla="*/ 85818 w 1125258"/>
                    <a:gd name="connsiteY140" fmla="*/ 88040 h 1495138"/>
                    <a:gd name="connsiteX141" fmla="*/ 81008 w 1125258"/>
                    <a:gd name="connsiteY141" fmla="*/ 86834 h 1495138"/>
                    <a:gd name="connsiteX142" fmla="*/ 58562 w 1125258"/>
                    <a:gd name="connsiteY142" fmla="*/ 87236 h 1495138"/>
                    <a:gd name="connsiteX143" fmla="*/ 48141 w 1125258"/>
                    <a:gd name="connsiteY143" fmla="*/ 87236 h 1495138"/>
                    <a:gd name="connsiteX144" fmla="*/ 8862 w 1125258"/>
                    <a:gd name="connsiteY144" fmla="*/ 45427 h 1495138"/>
                    <a:gd name="connsiteX145" fmla="*/ 49344 w 1125258"/>
                    <a:gd name="connsiteY145" fmla="*/ 2010 h 1495138"/>
                    <a:gd name="connsiteX146" fmla="*/ 55757 w 1125258"/>
                    <a:gd name="connsiteY146" fmla="*/ 2010 h 1495138"/>
                    <a:gd name="connsiteX147" fmla="*/ 123093 w 1125258"/>
                    <a:gd name="connsiteY147"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04395 w 1125258"/>
                    <a:gd name="connsiteY34" fmla="*/ 971676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272255 w 1125258"/>
                    <a:gd name="connsiteY45" fmla="*/ 539116 h 1495138"/>
                    <a:gd name="connsiteX46" fmla="*/ 287486 w 1125258"/>
                    <a:gd name="connsiteY46" fmla="*/ 540322 h 1495138"/>
                    <a:gd name="connsiteX47" fmla="*/ 323158 w 1125258"/>
                    <a:gd name="connsiteY47" fmla="*/ 578513 h 1495138"/>
                    <a:gd name="connsiteX48" fmla="*/ 323158 w 1125258"/>
                    <a:gd name="connsiteY48" fmla="*/ 584543 h 1495138"/>
                    <a:gd name="connsiteX49" fmla="*/ 323158 w 1125258"/>
                    <a:gd name="connsiteY49" fmla="*/ 731276 h 1495138"/>
                    <a:gd name="connsiteX50" fmla="*/ 322757 w 1125258"/>
                    <a:gd name="connsiteY50" fmla="*/ 731276 h 1495138"/>
                    <a:gd name="connsiteX51" fmla="*/ 322757 w 1125258"/>
                    <a:gd name="connsiteY51" fmla="*/ 865948 h 1495138"/>
                    <a:gd name="connsiteX52" fmla="*/ 323158 w 1125258"/>
                    <a:gd name="connsiteY52" fmla="*/ 880018 h 1495138"/>
                    <a:gd name="connsiteX53" fmla="*/ 328769 w 1125258"/>
                    <a:gd name="connsiteY53" fmla="*/ 886049 h 1495138"/>
                    <a:gd name="connsiteX54" fmla="*/ 344000 w 1125258"/>
                    <a:gd name="connsiteY54" fmla="*/ 886049 h 1495138"/>
                    <a:gd name="connsiteX55" fmla="*/ 366045 w 1125258"/>
                    <a:gd name="connsiteY55" fmla="*/ 886049 h 1495138"/>
                    <a:gd name="connsiteX56" fmla="*/ 405325 w 1125258"/>
                    <a:gd name="connsiteY56" fmla="*/ 917003 h 1495138"/>
                    <a:gd name="connsiteX57" fmla="*/ 371255 w 1125258"/>
                    <a:gd name="connsiteY57" fmla="*/ 971676 h 1495138"/>
                    <a:gd name="connsiteX58" fmla="*/ 358429 w 1125258"/>
                    <a:gd name="connsiteY58" fmla="*/ 972480 h 1495138"/>
                    <a:gd name="connsiteX59" fmla="*/ 197303 w 1125258"/>
                    <a:gd name="connsiteY59" fmla="*/ 972480 h 1495138"/>
                    <a:gd name="connsiteX60" fmla="*/ 186481 w 1125258"/>
                    <a:gd name="connsiteY60" fmla="*/ 971676 h 1495138"/>
                    <a:gd name="connsiteX61" fmla="*/ 149606 w 1125258"/>
                    <a:gd name="connsiteY61" fmla="*/ 935897 h 1495138"/>
                    <a:gd name="connsiteX62" fmla="*/ 174056 w 1125258"/>
                    <a:gd name="connsiteY62" fmla="*/ 890069 h 1495138"/>
                    <a:gd name="connsiteX63" fmla="*/ 192493 w 1125258"/>
                    <a:gd name="connsiteY63" fmla="*/ 886049 h 1495138"/>
                    <a:gd name="connsiteX64" fmla="*/ 226963 w 1125258"/>
                    <a:gd name="connsiteY64" fmla="*/ 886049 h 1495138"/>
                    <a:gd name="connsiteX65" fmla="*/ 234979 w 1125258"/>
                    <a:gd name="connsiteY65" fmla="*/ 884843 h 1495138"/>
                    <a:gd name="connsiteX66" fmla="*/ 236582 w 1125258"/>
                    <a:gd name="connsiteY66" fmla="*/ 883234 h 1495138"/>
                    <a:gd name="connsiteX67" fmla="*/ 237384 w 1125258"/>
                    <a:gd name="connsiteY67" fmla="*/ 880018 h 1495138"/>
                    <a:gd name="connsiteX68" fmla="*/ 237384 w 1125258"/>
                    <a:gd name="connsiteY68" fmla="*/ 867556 h 1495138"/>
                    <a:gd name="connsiteX69" fmla="*/ 237384 w 1125258"/>
                    <a:gd name="connsiteY69" fmla="*/ 644844 h 1495138"/>
                    <a:gd name="connsiteX70" fmla="*/ 236582 w 1125258"/>
                    <a:gd name="connsiteY70" fmla="*/ 628764 h 1495138"/>
                    <a:gd name="connsiteX71" fmla="*/ 234979 w 1125258"/>
                    <a:gd name="connsiteY71" fmla="*/ 627156 h 1495138"/>
                    <a:gd name="connsiteX72" fmla="*/ 230169 w 1125258"/>
                    <a:gd name="connsiteY72" fmla="*/ 625950 h 1495138"/>
                    <a:gd name="connsiteX73" fmla="*/ 207724 w 1125258"/>
                    <a:gd name="connsiteY73" fmla="*/ 626352 h 1495138"/>
                    <a:gd name="connsiteX74" fmla="*/ 197303 w 1125258"/>
                    <a:gd name="connsiteY74" fmla="*/ 626352 h 1495138"/>
                    <a:gd name="connsiteX75" fmla="*/ 158023 w 1125258"/>
                    <a:gd name="connsiteY75" fmla="*/ 584543 h 1495138"/>
                    <a:gd name="connsiteX76" fmla="*/ 198505 w 1125258"/>
                    <a:gd name="connsiteY76" fmla="*/ 541126 h 1495138"/>
                    <a:gd name="connsiteX77" fmla="*/ 204918 w 1125258"/>
                    <a:gd name="connsiteY77" fmla="*/ 541126 h 1495138"/>
                    <a:gd name="connsiteX78" fmla="*/ 272255 w 1125258"/>
                    <a:gd name="connsiteY78" fmla="*/ 539116 h 1495138"/>
                    <a:gd name="connsiteX79" fmla="*/ 477504 w 1125258"/>
                    <a:gd name="connsiteY79" fmla="*/ 0 h 1495138"/>
                    <a:gd name="connsiteX80" fmla="*/ 492735 w 1125258"/>
                    <a:gd name="connsiteY80" fmla="*/ 1206 h 1495138"/>
                    <a:gd name="connsiteX81" fmla="*/ 528407 w 1125258"/>
                    <a:gd name="connsiteY81" fmla="*/ 39397 h 1495138"/>
                    <a:gd name="connsiteX82" fmla="*/ 528407 w 1125258"/>
                    <a:gd name="connsiteY82" fmla="*/ 45427 h 1495138"/>
                    <a:gd name="connsiteX83" fmla="*/ 528407 w 1125258"/>
                    <a:gd name="connsiteY83" fmla="*/ 192159 h 1495138"/>
                    <a:gd name="connsiteX84" fmla="*/ 528006 w 1125258"/>
                    <a:gd name="connsiteY84" fmla="*/ 192159 h 1495138"/>
                    <a:gd name="connsiteX85" fmla="*/ 528006 w 1125258"/>
                    <a:gd name="connsiteY85" fmla="*/ 326832 h 1495138"/>
                    <a:gd name="connsiteX86" fmla="*/ 528407 w 1125258"/>
                    <a:gd name="connsiteY86" fmla="*/ 340902 h 1495138"/>
                    <a:gd name="connsiteX87" fmla="*/ 534018 w 1125258"/>
                    <a:gd name="connsiteY87" fmla="*/ 346932 h 1495138"/>
                    <a:gd name="connsiteX88" fmla="*/ 549249 w 1125258"/>
                    <a:gd name="connsiteY88" fmla="*/ 346932 h 1495138"/>
                    <a:gd name="connsiteX89" fmla="*/ 571294 w 1125258"/>
                    <a:gd name="connsiteY89" fmla="*/ 346932 h 1495138"/>
                    <a:gd name="connsiteX90" fmla="*/ 610574 w 1125258"/>
                    <a:gd name="connsiteY90" fmla="*/ 377887 h 1495138"/>
                    <a:gd name="connsiteX91" fmla="*/ 576504 w 1125258"/>
                    <a:gd name="connsiteY91" fmla="*/ 432560 h 1495138"/>
                    <a:gd name="connsiteX92" fmla="*/ 563678 w 1125258"/>
                    <a:gd name="connsiteY92" fmla="*/ 433364 h 1495138"/>
                    <a:gd name="connsiteX93" fmla="*/ 402552 w 1125258"/>
                    <a:gd name="connsiteY93" fmla="*/ 433364 h 1495138"/>
                    <a:gd name="connsiteX94" fmla="*/ 391730 w 1125258"/>
                    <a:gd name="connsiteY94" fmla="*/ 432560 h 1495138"/>
                    <a:gd name="connsiteX95" fmla="*/ 354855 w 1125258"/>
                    <a:gd name="connsiteY95" fmla="*/ 396781 h 1495138"/>
                    <a:gd name="connsiteX96" fmla="*/ 379305 w 1125258"/>
                    <a:gd name="connsiteY96" fmla="*/ 350952 h 1495138"/>
                    <a:gd name="connsiteX97" fmla="*/ 397742 w 1125258"/>
                    <a:gd name="connsiteY97" fmla="*/ 346932 h 1495138"/>
                    <a:gd name="connsiteX98" fmla="*/ 432212 w 1125258"/>
                    <a:gd name="connsiteY98" fmla="*/ 346932 h 1495138"/>
                    <a:gd name="connsiteX99" fmla="*/ 440228 w 1125258"/>
                    <a:gd name="connsiteY99" fmla="*/ 345726 h 1495138"/>
                    <a:gd name="connsiteX100" fmla="*/ 441831 w 1125258"/>
                    <a:gd name="connsiteY100" fmla="*/ 344118 h 1495138"/>
                    <a:gd name="connsiteX101" fmla="*/ 442633 w 1125258"/>
                    <a:gd name="connsiteY101" fmla="*/ 340902 h 1495138"/>
                    <a:gd name="connsiteX102" fmla="*/ 442633 w 1125258"/>
                    <a:gd name="connsiteY102" fmla="*/ 328440 h 1495138"/>
                    <a:gd name="connsiteX103" fmla="*/ 442633 w 1125258"/>
                    <a:gd name="connsiteY103" fmla="*/ 105728 h 1495138"/>
                    <a:gd name="connsiteX104" fmla="*/ 441831 w 1125258"/>
                    <a:gd name="connsiteY104" fmla="*/ 89648 h 1495138"/>
                    <a:gd name="connsiteX105" fmla="*/ 440228 w 1125258"/>
                    <a:gd name="connsiteY105" fmla="*/ 88040 h 1495138"/>
                    <a:gd name="connsiteX106" fmla="*/ 435418 w 1125258"/>
                    <a:gd name="connsiteY106" fmla="*/ 86834 h 1495138"/>
                    <a:gd name="connsiteX107" fmla="*/ 412973 w 1125258"/>
                    <a:gd name="connsiteY107" fmla="*/ 87236 h 1495138"/>
                    <a:gd name="connsiteX108" fmla="*/ 402552 w 1125258"/>
                    <a:gd name="connsiteY108" fmla="*/ 87236 h 1495138"/>
                    <a:gd name="connsiteX109" fmla="*/ 363272 w 1125258"/>
                    <a:gd name="connsiteY109" fmla="*/ 45427 h 1495138"/>
                    <a:gd name="connsiteX110" fmla="*/ 403754 w 1125258"/>
                    <a:gd name="connsiteY110" fmla="*/ 2010 h 1495138"/>
                    <a:gd name="connsiteX111" fmla="*/ 410167 w 1125258"/>
                    <a:gd name="connsiteY111" fmla="*/ 2010 h 1495138"/>
                    <a:gd name="connsiteX112" fmla="*/ 477504 w 1125258"/>
                    <a:gd name="connsiteY112" fmla="*/ 0 h 1495138"/>
                    <a:gd name="connsiteX113" fmla="*/ 123093 w 1125258"/>
                    <a:gd name="connsiteY113" fmla="*/ 0 h 1495138"/>
                    <a:gd name="connsiteX114" fmla="*/ 138324 w 1125258"/>
                    <a:gd name="connsiteY114" fmla="*/ 1206 h 1495138"/>
                    <a:gd name="connsiteX115" fmla="*/ 173997 w 1125258"/>
                    <a:gd name="connsiteY115" fmla="*/ 39397 h 1495138"/>
                    <a:gd name="connsiteX116" fmla="*/ 173997 w 1125258"/>
                    <a:gd name="connsiteY116" fmla="*/ 45427 h 1495138"/>
                    <a:gd name="connsiteX117" fmla="*/ 173997 w 1125258"/>
                    <a:gd name="connsiteY117" fmla="*/ 192159 h 1495138"/>
                    <a:gd name="connsiteX118" fmla="*/ 173596 w 1125258"/>
                    <a:gd name="connsiteY118" fmla="*/ 192159 h 1495138"/>
                    <a:gd name="connsiteX119" fmla="*/ 173596 w 1125258"/>
                    <a:gd name="connsiteY119" fmla="*/ 326832 h 1495138"/>
                    <a:gd name="connsiteX120" fmla="*/ 173997 w 1125258"/>
                    <a:gd name="connsiteY120" fmla="*/ 340902 h 1495138"/>
                    <a:gd name="connsiteX121" fmla="*/ 179608 w 1125258"/>
                    <a:gd name="connsiteY121" fmla="*/ 346932 h 1495138"/>
                    <a:gd name="connsiteX122" fmla="*/ 194839 w 1125258"/>
                    <a:gd name="connsiteY122" fmla="*/ 346932 h 1495138"/>
                    <a:gd name="connsiteX123" fmla="*/ 216884 w 1125258"/>
                    <a:gd name="connsiteY123" fmla="*/ 346932 h 1495138"/>
                    <a:gd name="connsiteX124" fmla="*/ 256164 w 1125258"/>
                    <a:gd name="connsiteY124" fmla="*/ 377887 h 1495138"/>
                    <a:gd name="connsiteX125" fmla="*/ 222094 w 1125258"/>
                    <a:gd name="connsiteY125" fmla="*/ 432560 h 1495138"/>
                    <a:gd name="connsiteX126" fmla="*/ 209268 w 1125258"/>
                    <a:gd name="connsiteY126" fmla="*/ 433364 h 1495138"/>
                    <a:gd name="connsiteX127" fmla="*/ 48141 w 1125258"/>
                    <a:gd name="connsiteY127" fmla="*/ 433364 h 1495138"/>
                    <a:gd name="connsiteX128" fmla="*/ 37319 w 1125258"/>
                    <a:gd name="connsiteY128" fmla="*/ 432560 h 1495138"/>
                    <a:gd name="connsiteX129" fmla="*/ 445 w 1125258"/>
                    <a:gd name="connsiteY129" fmla="*/ 396781 h 1495138"/>
                    <a:gd name="connsiteX130" fmla="*/ 24894 w 1125258"/>
                    <a:gd name="connsiteY130" fmla="*/ 350952 h 1495138"/>
                    <a:gd name="connsiteX131" fmla="*/ 43332 w 1125258"/>
                    <a:gd name="connsiteY131" fmla="*/ 346932 h 1495138"/>
                    <a:gd name="connsiteX132" fmla="*/ 77801 w 1125258"/>
                    <a:gd name="connsiteY132" fmla="*/ 346932 h 1495138"/>
                    <a:gd name="connsiteX133" fmla="*/ 85818 w 1125258"/>
                    <a:gd name="connsiteY133" fmla="*/ 345726 h 1495138"/>
                    <a:gd name="connsiteX134" fmla="*/ 87421 w 1125258"/>
                    <a:gd name="connsiteY134" fmla="*/ 344118 h 1495138"/>
                    <a:gd name="connsiteX135" fmla="*/ 88223 w 1125258"/>
                    <a:gd name="connsiteY135" fmla="*/ 340902 h 1495138"/>
                    <a:gd name="connsiteX136" fmla="*/ 88223 w 1125258"/>
                    <a:gd name="connsiteY136" fmla="*/ 328440 h 1495138"/>
                    <a:gd name="connsiteX137" fmla="*/ 88223 w 1125258"/>
                    <a:gd name="connsiteY137" fmla="*/ 105728 h 1495138"/>
                    <a:gd name="connsiteX138" fmla="*/ 87421 w 1125258"/>
                    <a:gd name="connsiteY138" fmla="*/ 89648 h 1495138"/>
                    <a:gd name="connsiteX139" fmla="*/ 85818 w 1125258"/>
                    <a:gd name="connsiteY139" fmla="*/ 88040 h 1495138"/>
                    <a:gd name="connsiteX140" fmla="*/ 81008 w 1125258"/>
                    <a:gd name="connsiteY140" fmla="*/ 86834 h 1495138"/>
                    <a:gd name="connsiteX141" fmla="*/ 58562 w 1125258"/>
                    <a:gd name="connsiteY141" fmla="*/ 87236 h 1495138"/>
                    <a:gd name="connsiteX142" fmla="*/ 48141 w 1125258"/>
                    <a:gd name="connsiteY142" fmla="*/ 87236 h 1495138"/>
                    <a:gd name="connsiteX143" fmla="*/ 8862 w 1125258"/>
                    <a:gd name="connsiteY143" fmla="*/ 45427 h 1495138"/>
                    <a:gd name="connsiteX144" fmla="*/ 49344 w 1125258"/>
                    <a:gd name="connsiteY144" fmla="*/ 2010 h 1495138"/>
                    <a:gd name="connsiteX145" fmla="*/ 55757 w 1125258"/>
                    <a:gd name="connsiteY145" fmla="*/ 2010 h 1495138"/>
                    <a:gd name="connsiteX146" fmla="*/ 123093 w 1125258"/>
                    <a:gd name="connsiteY146"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5217 w 1125258"/>
                    <a:gd name="connsiteY34" fmla="*/ 972480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272255 w 1125258"/>
                    <a:gd name="connsiteY44" fmla="*/ 539116 h 1495138"/>
                    <a:gd name="connsiteX45" fmla="*/ 287486 w 1125258"/>
                    <a:gd name="connsiteY45" fmla="*/ 540322 h 1495138"/>
                    <a:gd name="connsiteX46" fmla="*/ 323158 w 1125258"/>
                    <a:gd name="connsiteY46" fmla="*/ 578513 h 1495138"/>
                    <a:gd name="connsiteX47" fmla="*/ 323158 w 1125258"/>
                    <a:gd name="connsiteY47" fmla="*/ 584543 h 1495138"/>
                    <a:gd name="connsiteX48" fmla="*/ 323158 w 1125258"/>
                    <a:gd name="connsiteY48" fmla="*/ 731276 h 1495138"/>
                    <a:gd name="connsiteX49" fmla="*/ 322757 w 1125258"/>
                    <a:gd name="connsiteY49" fmla="*/ 731276 h 1495138"/>
                    <a:gd name="connsiteX50" fmla="*/ 322757 w 1125258"/>
                    <a:gd name="connsiteY50" fmla="*/ 865948 h 1495138"/>
                    <a:gd name="connsiteX51" fmla="*/ 323158 w 1125258"/>
                    <a:gd name="connsiteY51" fmla="*/ 880018 h 1495138"/>
                    <a:gd name="connsiteX52" fmla="*/ 328769 w 1125258"/>
                    <a:gd name="connsiteY52" fmla="*/ 886049 h 1495138"/>
                    <a:gd name="connsiteX53" fmla="*/ 344000 w 1125258"/>
                    <a:gd name="connsiteY53" fmla="*/ 886049 h 1495138"/>
                    <a:gd name="connsiteX54" fmla="*/ 366045 w 1125258"/>
                    <a:gd name="connsiteY54" fmla="*/ 886049 h 1495138"/>
                    <a:gd name="connsiteX55" fmla="*/ 405325 w 1125258"/>
                    <a:gd name="connsiteY55" fmla="*/ 917003 h 1495138"/>
                    <a:gd name="connsiteX56" fmla="*/ 371255 w 1125258"/>
                    <a:gd name="connsiteY56" fmla="*/ 971676 h 1495138"/>
                    <a:gd name="connsiteX57" fmla="*/ 358429 w 1125258"/>
                    <a:gd name="connsiteY57" fmla="*/ 972480 h 1495138"/>
                    <a:gd name="connsiteX58" fmla="*/ 197303 w 1125258"/>
                    <a:gd name="connsiteY58" fmla="*/ 972480 h 1495138"/>
                    <a:gd name="connsiteX59" fmla="*/ 186481 w 1125258"/>
                    <a:gd name="connsiteY59" fmla="*/ 971676 h 1495138"/>
                    <a:gd name="connsiteX60" fmla="*/ 149606 w 1125258"/>
                    <a:gd name="connsiteY60" fmla="*/ 935897 h 1495138"/>
                    <a:gd name="connsiteX61" fmla="*/ 174056 w 1125258"/>
                    <a:gd name="connsiteY61" fmla="*/ 890069 h 1495138"/>
                    <a:gd name="connsiteX62" fmla="*/ 192493 w 1125258"/>
                    <a:gd name="connsiteY62" fmla="*/ 886049 h 1495138"/>
                    <a:gd name="connsiteX63" fmla="*/ 226963 w 1125258"/>
                    <a:gd name="connsiteY63" fmla="*/ 886049 h 1495138"/>
                    <a:gd name="connsiteX64" fmla="*/ 234979 w 1125258"/>
                    <a:gd name="connsiteY64" fmla="*/ 884843 h 1495138"/>
                    <a:gd name="connsiteX65" fmla="*/ 236582 w 1125258"/>
                    <a:gd name="connsiteY65" fmla="*/ 883234 h 1495138"/>
                    <a:gd name="connsiteX66" fmla="*/ 237384 w 1125258"/>
                    <a:gd name="connsiteY66" fmla="*/ 880018 h 1495138"/>
                    <a:gd name="connsiteX67" fmla="*/ 237384 w 1125258"/>
                    <a:gd name="connsiteY67" fmla="*/ 867556 h 1495138"/>
                    <a:gd name="connsiteX68" fmla="*/ 237384 w 1125258"/>
                    <a:gd name="connsiteY68" fmla="*/ 644844 h 1495138"/>
                    <a:gd name="connsiteX69" fmla="*/ 236582 w 1125258"/>
                    <a:gd name="connsiteY69" fmla="*/ 628764 h 1495138"/>
                    <a:gd name="connsiteX70" fmla="*/ 234979 w 1125258"/>
                    <a:gd name="connsiteY70" fmla="*/ 627156 h 1495138"/>
                    <a:gd name="connsiteX71" fmla="*/ 230169 w 1125258"/>
                    <a:gd name="connsiteY71" fmla="*/ 625950 h 1495138"/>
                    <a:gd name="connsiteX72" fmla="*/ 207724 w 1125258"/>
                    <a:gd name="connsiteY72" fmla="*/ 626352 h 1495138"/>
                    <a:gd name="connsiteX73" fmla="*/ 197303 w 1125258"/>
                    <a:gd name="connsiteY73" fmla="*/ 626352 h 1495138"/>
                    <a:gd name="connsiteX74" fmla="*/ 158023 w 1125258"/>
                    <a:gd name="connsiteY74" fmla="*/ 584543 h 1495138"/>
                    <a:gd name="connsiteX75" fmla="*/ 198505 w 1125258"/>
                    <a:gd name="connsiteY75" fmla="*/ 541126 h 1495138"/>
                    <a:gd name="connsiteX76" fmla="*/ 204918 w 1125258"/>
                    <a:gd name="connsiteY76" fmla="*/ 541126 h 1495138"/>
                    <a:gd name="connsiteX77" fmla="*/ 272255 w 1125258"/>
                    <a:gd name="connsiteY77" fmla="*/ 539116 h 1495138"/>
                    <a:gd name="connsiteX78" fmla="*/ 477504 w 1125258"/>
                    <a:gd name="connsiteY78" fmla="*/ 0 h 1495138"/>
                    <a:gd name="connsiteX79" fmla="*/ 492735 w 1125258"/>
                    <a:gd name="connsiteY79" fmla="*/ 1206 h 1495138"/>
                    <a:gd name="connsiteX80" fmla="*/ 528407 w 1125258"/>
                    <a:gd name="connsiteY80" fmla="*/ 39397 h 1495138"/>
                    <a:gd name="connsiteX81" fmla="*/ 528407 w 1125258"/>
                    <a:gd name="connsiteY81" fmla="*/ 45427 h 1495138"/>
                    <a:gd name="connsiteX82" fmla="*/ 528407 w 1125258"/>
                    <a:gd name="connsiteY82" fmla="*/ 192159 h 1495138"/>
                    <a:gd name="connsiteX83" fmla="*/ 528006 w 1125258"/>
                    <a:gd name="connsiteY83" fmla="*/ 192159 h 1495138"/>
                    <a:gd name="connsiteX84" fmla="*/ 528006 w 1125258"/>
                    <a:gd name="connsiteY84" fmla="*/ 326832 h 1495138"/>
                    <a:gd name="connsiteX85" fmla="*/ 528407 w 1125258"/>
                    <a:gd name="connsiteY85" fmla="*/ 340902 h 1495138"/>
                    <a:gd name="connsiteX86" fmla="*/ 534018 w 1125258"/>
                    <a:gd name="connsiteY86" fmla="*/ 346932 h 1495138"/>
                    <a:gd name="connsiteX87" fmla="*/ 549249 w 1125258"/>
                    <a:gd name="connsiteY87" fmla="*/ 346932 h 1495138"/>
                    <a:gd name="connsiteX88" fmla="*/ 571294 w 1125258"/>
                    <a:gd name="connsiteY88" fmla="*/ 346932 h 1495138"/>
                    <a:gd name="connsiteX89" fmla="*/ 610574 w 1125258"/>
                    <a:gd name="connsiteY89" fmla="*/ 377887 h 1495138"/>
                    <a:gd name="connsiteX90" fmla="*/ 576504 w 1125258"/>
                    <a:gd name="connsiteY90" fmla="*/ 432560 h 1495138"/>
                    <a:gd name="connsiteX91" fmla="*/ 563678 w 1125258"/>
                    <a:gd name="connsiteY91" fmla="*/ 433364 h 1495138"/>
                    <a:gd name="connsiteX92" fmla="*/ 402552 w 1125258"/>
                    <a:gd name="connsiteY92" fmla="*/ 433364 h 1495138"/>
                    <a:gd name="connsiteX93" fmla="*/ 391730 w 1125258"/>
                    <a:gd name="connsiteY93" fmla="*/ 432560 h 1495138"/>
                    <a:gd name="connsiteX94" fmla="*/ 354855 w 1125258"/>
                    <a:gd name="connsiteY94" fmla="*/ 396781 h 1495138"/>
                    <a:gd name="connsiteX95" fmla="*/ 379305 w 1125258"/>
                    <a:gd name="connsiteY95" fmla="*/ 350952 h 1495138"/>
                    <a:gd name="connsiteX96" fmla="*/ 397742 w 1125258"/>
                    <a:gd name="connsiteY96" fmla="*/ 346932 h 1495138"/>
                    <a:gd name="connsiteX97" fmla="*/ 432212 w 1125258"/>
                    <a:gd name="connsiteY97" fmla="*/ 346932 h 1495138"/>
                    <a:gd name="connsiteX98" fmla="*/ 440228 w 1125258"/>
                    <a:gd name="connsiteY98" fmla="*/ 345726 h 1495138"/>
                    <a:gd name="connsiteX99" fmla="*/ 441831 w 1125258"/>
                    <a:gd name="connsiteY99" fmla="*/ 344118 h 1495138"/>
                    <a:gd name="connsiteX100" fmla="*/ 442633 w 1125258"/>
                    <a:gd name="connsiteY100" fmla="*/ 340902 h 1495138"/>
                    <a:gd name="connsiteX101" fmla="*/ 442633 w 1125258"/>
                    <a:gd name="connsiteY101" fmla="*/ 328440 h 1495138"/>
                    <a:gd name="connsiteX102" fmla="*/ 442633 w 1125258"/>
                    <a:gd name="connsiteY102" fmla="*/ 105728 h 1495138"/>
                    <a:gd name="connsiteX103" fmla="*/ 441831 w 1125258"/>
                    <a:gd name="connsiteY103" fmla="*/ 89648 h 1495138"/>
                    <a:gd name="connsiteX104" fmla="*/ 440228 w 1125258"/>
                    <a:gd name="connsiteY104" fmla="*/ 88040 h 1495138"/>
                    <a:gd name="connsiteX105" fmla="*/ 435418 w 1125258"/>
                    <a:gd name="connsiteY105" fmla="*/ 86834 h 1495138"/>
                    <a:gd name="connsiteX106" fmla="*/ 412973 w 1125258"/>
                    <a:gd name="connsiteY106" fmla="*/ 87236 h 1495138"/>
                    <a:gd name="connsiteX107" fmla="*/ 402552 w 1125258"/>
                    <a:gd name="connsiteY107" fmla="*/ 87236 h 1495138"/>
                    <a:gd name="connsiteX108" fmla="*/ 363272 w 1125258"/>
                    <a:gd name="connsiteY108" fmla="*/ 45427 h 1495138"/>
                    <a:gd name="connsiteX109" fmla="*/ 403754 w 1125258"/>
                    <a:gd name="connsiteY109" fmla="*/ 2010 h 1495138"/>
                    <a:gd name="connsiteX110" fmla="*/ 410167 w 1125258"/>
                    <a:gd name="connsiteY110" fmla="*/ 2010 h 1495138"/>
                    <a:gd name="connsiteX111" fmla="*/ 477504 w 1125258"/>
                    <a:gd name="connsiteY111" fmla="*/ 0 h 1495138"/>
                    <a:gd name="connsiteX112" fmla="*/ 123093 w 1125258"/>
                    <a:gd name="connsiteY112" fmla="*/ 0 h 1495138"/>
                    <a:gd name="connsiteX113" fmla="*/ 138324 w 1125258"/>
                    <a:gd name="connsiteY113" fmla="*/ 1206 h 1495138"/>
                    <a:gd name="connsiteX114" fmla="*/ 173997 w 1125258"/>
                    <a:gd name="connsiteY114" fmla="*/ 39397 h 1495138"/>
                    <a:gd name="connsiteX115" fmla="*/ 173997 w 1125258"/>
                    <a:gd name="connsiteY115" fmla="*/ 45427 h 1495138"/>
                    <a:gd name="connsiteX116" fmla="*/ 173997 w 1125258"/>
                    <a:gd name="connsiteY116" fmla="*/ 192159 h 1495138"/>
                    <a:gd name="connsiteX117" fmla="*/ 173596 w 1125258"/>
                    <a:gd name="connsiteY117" fmla="*/ 192159 h 1495138"/>
                    <a:gd name="connsiteX118" fmla="*/ 173596 w 1125258"/>
                    <a:gd name="connsiteY118" fmla="*/ 326832 h 1495138"/>
                    <a:gd name="connsiteX119" fmla="*/ 173997 w 1125258"/>
                    <a:gd name="connsiteY119" fmla="*/ 340902 h 1495138"/>
                    <a:gd name="connsiteX120" fmla="*/ 179608 w 1125258"/>
                    <a:gd name="connsiteY120" fmla="*/ 346932 h 1495138"/>
                    <a:gd name="connsiteX121" fmla="*/ 194839 w 1125258"/>
                    <a:gd name="connsiteY121" fmla="*/ 346932 h 1495138"/>
                    <a:gd name="connsiteX122" fmla="*/ 216884 w 1125258"/>
                    <a:gd name="connsiteY122" fmla="*/ 346932 h 1495138"/>
                    <a:gd name="connsiteX123" fmla="*/ 256164 w 1125258"/>
                    <a:gd name="connsiteY123" fmla="*/ 377887 h 1495138"/>
                    <a:gd name="connsiteX124" fmla="*/ 222094 w 1125258"/>
                    <a:gd name="connsiteY124" fmla="*/ 432560 h 1495138"/>
                    <a:gd name="connsiteX125" fmla="*/ 209268 w 1125258"/>
                    <a:gd name="connsiteY125" fmla="*/ 433364 h 1495138"/>
                    <a:gd name="connsiteX126" fmla="*/ 48141 w 1125258"/>
                    <a:gd name="connsiteY126" fmla="*/ 433364 h 1495138"/>
                    <a:gd name="connsiteX127" fmla="*/ 37319 w 1125258"/>
                    <a:gd name="connsiteY127" fmla="*/ 432560 h 1495138"/>
                    <a:gd name="connsiteX128" fmla="*/ 445 w 1125258"/>
                    <a:gd name="connsiteY128" fmla="*/ 396781 h 1495138"/>
                    <a:gd name="connsiteX129" fmla="*/ 24894 w 1125258"/>
                    <a:gd name="connsiteY129" fmla="*/ 350952 h 1495138"/>
                    <a:gd name="connsiteX130" fmla="*/ 43332 w 1125258"/>
                    <a:gd name="connsiteY130" fmla="*/ 346932 h 1495138"/>
                    <a:gd name="connsiteX131" fmla="*/ 77801 w 1125258"/>
                    <a:gd name="connsiteY131" fmla="*/ 346932 h 1495138"/>
                    <a:gd name="connsiteX132" fmla="*/ 85818 w 1125258"/>
                    <a:gd name="connsiteY132" fmla="*/ 345726 h 1495138"/>
                    <a:gd name="connsiteX133" fmla="*/ 87421 w 1125258"/>
                    <a:gd name="connsiteY133" fmla="*/ 344118 h 1495138"/>
                    <a:gd name="connsiteX134" fmla="*/ 88223 w 1125258"/>
                    <a:gd name="connsiteY134" fmla="*/ 340902 h 1495138"/>
                    <a:gd name="connsiteX135" fmla="*/ 88223 w 1125258"/>
                    <a:gd name="connsiteY135" fmla="*/ 328440 h 1495138"/>
                    <a:gd name="connsiteX136" fmla="*/ 88223 w 1125258"/>
                    <a:gd name="connsiteY136" fmla="*/ 105728 h 1495138"/>
                    <a:gd name="connsiteX137" fmla="*/ 87421 w 1125258"/>
                    <a:gd name="connsiteY137" fmla="*/ 89648 h 1495138"/>
                    <a:gd name="connsiteX138" fmla="*/ 85818 w 1125258"/>
                    <a:gd name="connsiteY138" fmla="*/ 88040 h 1495138"/>
                    <a:gd name="connsiteX139" fmla="*/ 81008 w 1125258"/>
                    <a:gd name="connsiteY139" fmla="*/ 86834 h 1495138"/>
                    <a:gd name="connsiteX140" fmla="*/ 58562 w 1125258"/>
                    <a:gd name="connsiteY140" fmla="*/ 87236 h 1495138"/>
                    <a:gd name="connsiteX141" fmla="*/ 48141 w 1125258"/>
                    <a:gd name="connsiteY141" fmla="*/ 87236 h 1495138"/>
                    <a:gd name="connsiteX142" fmla="*/ 8862 w 1125258"/>
                    <a:gd name="connsiteY142" fmla="*/ 45427 h 1495138"/>
                    <a:gd name="connsiteX143" fmla="*/ 49344 w 1125258"/>
                    <a:gd name="connsiteY143" fmla="*/ 2010 h 1495138"/>
                    <a:gd name="connsiteX144" fmla="*/ 55757 w 1125258"/>
                    <a:gd name="connsiteY144" fmla="*/ 2010 h 1495138"/>
                    <a:gd name="connsiteX145" fmla="*/ 123093 w 1125258"/>
                    <a:gd name="connsiteY145"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1076343 w 1125258"/>
                    <a:gd name="connsiteY34" fmla="*/ 972480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272255 w 1125258"/>
                    <a:gd name="connsiteY43" fmla="*/ 539116 h 1495138"/>
                    <a:gd name="connsiteX44" fmla="*/ 287486 w 1125258"/>
                    <a:gd name="connsiteY44" fmla="*/ 540322 h 1495138"/>
                    <a:gd name="connsiteX45" fmla="*/ 323158 w 1125258"/>
                    <a:gd name="connsiteY45" fmla="*/ 578513 h 1495138"/>
                    <a:gd name="connsiteX46" fmla="*/ 323158 w 1125258"/>
                    <a:gd name="connsiteY46" fmla="*/ 584543 h 1495138"/>
                    <a:gd name="connsiteX47" fmla="*/ 323158 w 1125258"/>
                    <a:gd name="connsiteY47" fmla="*/ 731276 h 1495138"/>
                    <a:gd name="connsiteX48" fmla="*/ 322757 w 1125258"/>
                    <a:gd name="connsiteY48" fmla="*/ 731276 h 1495138"/>
                    <a:gd name="connsiteX49" fmla="*/ 322757 w 1125258"/>
                    <a:gd name="connsiteY49" fmla="*/ 865948 h 1495138"/>
                    <a:gd name="connsiteX50" fmla="*/ 323158 w 1125258"/>
                    <a:gd name="connsiteY50" fmla="*/ 880018 h 1495138"/>
                    <a:gd name="connsiteX51" fmla="*/ 328769 w 1125258"/>
                    <a:gd name="connsiteY51" fmla="*/ 886049 h 1495138"/>
                    <a:gd name="connsiteX52" fmla="*/ 344000 w 1125258"/>
                    <a:gd name="connsiteY52" fmla="*/ 886049 h 1495138"/>
                    <a:gd name="connsiteX53" fmla="*/ 366045 w 1125258"/>
                    <a:gd name="connsiteY53" fmla="*/ 886049 h 1495138"/>
                    <a:gd name="connsiteX54" fmla="*/ 405325 w 1125258"/>
                    <a:gd name="connsiteY54" fmla="*/ 917003 h 1495138"/>
                    <a:gd name="connsiteX55" fmla="*/ 371255 w 1125258"/>
                    <a:gd name="connsiteY55" fmla="*/ 971676 h 1495138"/>
                    <a:gd name="connsiteX56" fmla="*/ 358429 w 1125258"/>
                    <a:gd name="connsiteY56" fmla="*/ 972480 h 1495138"/>
                    <a:gd name="connsiteX57" fmla="*/ 197303 w 1125258"/>
                    <a:gd name="connsiteY57" fmla="*/ 972480 h 1495138"/>
                    <a:gd name="connsiteX58" fmla="*/ 186481 w 1125258"/>
                    <a:gd name="connsiteY58" fmla="*/ 971676 h 1495138"/>
                    <a:gd name="connsiteX59" fmla="*/ 149606 w 1125258"/>
                    <a:gd name="connsiteY59" fmla="*/ 935897 h 1495138"/>
                    <a:gd name="connsiteX60" fmla="*/ 174056 w 1125258"/>
                    <a:gd name="connsiteY60" fmla="*/ 890069 h 1495138"/>
                    <a:gd name="connsiteX61" fmla="*/ 192493 w 1125258"/>
                    <a:gd name="connsiteY61" fmla="*/ 886049 h 1495138"/>
                    <a:gd name="connsiteX62" fmla="*/ 226963 w 1125258"/>
                    <a:gd name="connsiteY62" fmla="*/ 886049 h 1495138"/>
                    <a:gd name="connsiteX63" fmla="*/ 234979 w 1125258"/>
                    <a:gd name="connsiteY63" fmla="*/ 884843 h 1495138"/>
                    <a:gd name="connsiteX64" fmla="*/ 236582 w 1125258"/>
                    <a:gd name="connsiteY64" fmla="*/ 883234 h 1495138"/>
                    <a:gd name="connsiteX65" fmla="*/ 237384 w 1125258"/>
                    <a:gd name="connsiteY65" fmla="*/ 880018 h 1495138"/>
                    <a:gd name="connsiteX66" fmla="*/ 237384 w 1125258"/>
                    <a:gd name="connsiteY66" fmla="*/ 867556 h 1495138"/>
                    <a:gd name="connsiteX67" fmla="*/ 237384 w 1125258"/>
                    <a:gd name="connsiteY67" fmla="*/ 644844 h 1495138"/>
                    <a:gd name="connsiteX68" fmla="*/ 236582 w 1125258"/>
                    <a:gd name="connsiteY68" fmla="*/ 628764 h 1495138"/>
                    <a:gd name="connsiteX69" fmla="*/ 234979 w 1125258"/>
                    <a:gd name="connsiteY69" fmla="*/ 627156 h 1495138"/>
                    <a:gd name="connsiteX70" fmla="*/ 230169 w 1125258"/>
                    <a:gd name="connsiteY70" fmla="*/ 625950 h 1495138"/>
                    <a:gd name="connsiteX71" fmla="*/ 207724 w 1125258"/>
                    <a:gd name="connsiteY71" fmla="*/ 626352 h 1495138"/>
                    <a:gd name="connsiteX72" fmla="*/ 197303 w 1125258"/>
                    <a:gd name="connsiteY72" fmla="*/ 626352 h 1495138"/>
                    <a:gd name="connsiteX73" fmla="*/ 158023 w 1125258"/>
                    <a:gd name="connsiteY73" fmla="*/ 584543 h 1495138"/>
                    <a:gd name="connsiteX74" fmla="*/ 198505 w 1125258"/>
                    <a:gd name="connsiteY74" fmla="*/ 541126 h 1495138"/>
                    <a:gd name="connsiteX75" fmla="*/ 204918 w 1125258"/>
                    <a:gd name="connsiteY75" fmla="*/ 541126 h 1495138"/>
                    <a:gd name="connsiteX76" fmla="*/ 272255 w 1125258"/>
                    <a:gd name="connsiteY76" fmla="*/ 539116 h 1495138"/>
                    <a:gd name="connsiteX77" fmla="*/ 477504 w 1125258"/>
                    <a:gd name="connsiteY77" fmla="*/ 0 h 1495138"/>
                    <a:gd name="connsiteX78" fmla="*/ 492735 w 1125258"/>
                    <a:gd name="connsiteY78" fmla="*/ 1206 h 1495138"/>
                    <a:gd name="connsiteX79" fmla="*/ 528407 w 1125258"/>
                    <a:gd name="connsiteY79" fmla="*/ 39397 h 1495138"/>
                    <a:gd name="connsiteX80" fmla="*/ 528407 w 1125258"/>
                    <a:gd name="connsiteY80" fmla="*/ 45427 h 1495138"/>
                    <a:gd name="connsiteX81" fmla="*/ 528407 w 1125258"/>
                    <a:gd name="connsiteY81" fmla="*/ 192159 h 1495138"/>
                    <a:gd name="connsiteX82" fmla="*/ 528006 w 1125258"/>
                    <a:gd name="connsiteY82" fmla="*/ 192159 h 1495138"/>
                    <a:gd name="connsiteX83" fmla="*/ 528006 w 1125258"/>
                    <a:gd name="connsiteY83" fmla="*/ 326832 h 1495138"/>
                    <a:gd name="connsiteX84" fmla="*/ 528407 w 1125258"/>
                    <a:gd name="connsiteY84" fmla="*/ 340902 h 1495138"/>
                    <a:gd name="connsiteX85" fmla="*/ 534018 w 1125258"/>
                    <a:gd name="connsiteY85" fmla="*/ 346932 h 1495138"/>
                    <a:gd name="connsiteX86" fmla="*/ 549249 w 1125258"/>
                    <a:gd name="connsiteY86" fmla="*/ 346932 h 1495138"/>
                    <a:gd name="connsiteX87" fmla="*/ 571294 w 1125258"/>
                    <a:gd name="connsiteY87" fmla="*/ 346932 h 1495138"/>
                    <a:gd name="connsiteX88" fmla="*/ 610574 w 1125258"/>
                    <a:gd name="connsiteY88" fmla="*/ 377887 h 1495138"/>
                    <a:gd name="connsiteX89" fmla="*/ 576504 w 1125258"/>
                    <a:gd name="connsiteY89" fmla="*/ 432560 h 1495138"/>
                    <a:gd name="connsiteX90" fmla="*/ 563678 w 1125258"/>
                    <a:gd name="connsiteY90" fmla="*/ 433364 h 1495138"/>
                    <a:gd name="connsiteX91" fmla="*/ 402552 w 1125258"/>
                    <a:gd name="connsiteY91" fmla="*/ 433364 h 1495138"/>
                    <a:gd name="connsiteX92" fmla="*/ 391730 w 1125258"/>
                    <a:gd name="connsiteY92" fmla="*/ 432560 h 1495138"/>
                    <a:gd name="connsiteX93" fmla="*/ 354855 w 1125258"/>
                    <a:gd name="connsiteY93" fmla="*/ 396781 h 1495138"/>
                    <a:gd name="connsiteX94" fmla="*/ 379305 w 1125258"/>
                    <a:gd name="connsiteY94" fmla="*/ 350952 h 1495138"/>
                    <a:gd name="connsiteX95" fmla="*/ 397742 w 1125258"/>
                    <a:gd name="connsiteY95" fmla="*/ 346932 h 1495138"/>
                    <a:gd name="connsiteX96" fmla="*/ 432212 w 1125258"/>
                    <a:gd name="connsiteY96" fmla="*/ 346932 h 1495138"/>
                    <a:gd name="connsiteX97" fmla="*/ 440228 w 1125258"/>
                    <a:gd name="connsiteY97" fmla="*/ 345726 h 1495138"/>
                    <a:gd name="connsiteX98" fmla="*/ 441831 w 1125258"/>
                    <a:gd name="connsiteY98" fmla="*/ 344118 h 1495138"/>
                    <a:gd name="connsiteX99" fmla="*/ 442633 w 1125258"/>
                    <a:gd name="connsiteY99" fmla="*/ 340902 h 1495138"/>
                    <a:gd name="connsiteX100" fmla="*/ 442633 w 1125258"/>
                    <a:gd name="connsiteY100" fmla="*/ 328440 h 1495138"/>
                    <a:gd name="connsiteX101" fmla="*/ 442633 w 1125258"/>
                    <a:gd name="connsiteY101" fmla="*/ 105728 h 1495138"/>
                    <a:gd name="connsiteX102" fmla="*/ 441831 w 1125258"/>
                    <a:gd name="connsiteY102" fmla="*/ 89648 h 1495138"/>
                    <a:gd name="connsiteX103" fmla="*/ 440228 w 1125258"/>
                    <a:gd name="connsiteY103" fmla="*/ 88040 h 1495138"/>
                    <a:gd name="connsiteX104" fmla="*/ 435418 w 1125258"/>
                    <a:gd name="connsiteY104" fmla="*/ 86834 h 1495138"/>
                    <a:gd name="connsiteX105" fmla="*/ 412973 w 1125258"/>
                    <a:gd name="connsiteY105" fmla="*/ 87236 h 1495138"/>
                    <a:gd name="connsiteX106" fmla="*/ 402552 w 1125258"/>
                    <a:gd name="connsiteY106" fmla="*/ 87236 h 1495138"/>
                    <a:gd name="connsiteX107" fmla="*/ 363272 w 1125258"/>
                    <a:gd name="connsiteY107" fmla="*/ 45427 h 1495138"/>
                    <a:gd name="connsiteX108" fmla="*/ 403754 w 1125258"/>
                    <a:gd name="connsiteY108" fmla="*/ 2010 h 1495138"/>
                    <a:gd name="connsiteX109" fmla="*/ 410167 w 1125258"/>
                    <a:gd name="connsiteY109" fmla="*/ 2010 h 1495138"/>
                    <a:gd name="connsiteX110" fmla="*/ 477504 w 1125258"/>
                    <a:gd name="connsiteY110" fmla="*/ 0 h 1495138"/>
                    <a:gd name="connsiteX111" fmla="*/ 123093 w 1125258"/>
                    <a:gd name="connsiteY111" fmla="*/ 0 h 1495138"/>
                    <a:gd name="connsiteX112" fmla="*/ 138324 w 1125258"/>
                    <a:gd name="connsiteY112" fmla="*/ 1206 h 1495138"/>
                    <a:gd name="connsiteX113" fmla="*/ 173997 w 1125258"/>
                    <a:gd name="connsiteY113" fmla="*/ 39397 h 1495138"/>
                    <a:gd name="connsiteX114" fmla="*/ 173997 w 1125258"/>
                    <a:gd name="connsiteY114" fmla="*/ 45427 h 1495138"/>
                    <a:gd name="connsiteX115" fmla="*/ 173997 w 1125258"/>
                    <a:gd name="connsiteY115" fmla="*/ 192159 h 1495138"/>
                    <a:gd name="connsiteX116" fmla="*/ 173596 w 1125258"/>
                    <a:gd name="connsiteY116" fmla="*/ 192159 h 1495138"/>
                    <a:gd name="connsiteX117" fmla="*/ 173596 w 1125258"/>
                    <a:gd name="connsiteY117" fmla="*/ 326832 h 1495138"/>
                    <a:gd name="connsiteX118" fmla="*/ 173997 w 1125258"/>
                    <a:gd name="connsiteY118" fmla="*/ 340902 h 1495138"/>
                    <a:gd name="connsiteX119" fmla="*/ 179608 w 1125258"/>
                    <a:gd name="connsiteY119" fmla="*/ 346932 h 1495138"/>
                    <a:gd name="connsiteX120" fmla="*/ 194839 w 1125258"/>
                    <a:gd name="connsiteY120" fmla="*/ 346932 h 1495138"/>
                    <a:gd name="connsiteX121" fmla="*/ 216884 w 1125258"/>
                    <a:gd name="connsiteY121" fmla="*/ 346932 h 1495138"/>
                    <a:gd name="connsiteX122" fmla="*/ 256164 w 1125258"/>
                    <a:gd name="connsiteY122" fmla="*/ 377887 h 1495138"/>
                    <a:gd name="connsiteX123" fmla="*/ 222094 w 1125258"/>
                    <a:gd name="connsiteY123" fmla="*/ 432560 h 1495138"/>
                    <a:gd name="connsiteX124" fmla="*/ 209268 w 1125258"/>
                    <a:gd name="connsiteY124" fmla="*/ 433364 h 1495138"/>
                    <a:gd name="connsiteX125" fmla="*/ 48141 w 1125258"/>
                    <a:gd name="connsiteY125" fmla="*/ 433364 h 1495138"/>
                    <a:gd name="connsiteX126" fmla="*/ 37319 w 1125258"/>
                    <a:gd name="connsiteY126" fmla="*/ 432560 h 1495138"/>
                    <a:gd name="connsiteX127" fmla="*/ 445 w 1125258"/>
                    <a:gd name="connsiteY127" fmla="*/ 396781 h 1495138"/>
                    <a:gd name="connsiteX128" fmla="*/ 24894 w 1125258"/>
                    <a:gd name="connsiteY128" fmla="*/ 350952 h 1495138"/>
                    <a:gd name="connsiteX129" fmla="*/ 43332 w 1125258"/>
                    <a:gd name="connsiteY129" fmla="*/ 346932 h 1495138"/>
                    <a:gd name="connsiteX130" fmla="*/ 77801 w 1125258"/>
                    <a:gd name="connsiteY130" fmla="*/ 346932 h 1495138"/>
                    <a:gd name="connsiteX131" fmla="*/ 85818 w 1125258"/>
                    <a:gd name="connsiteY131" fmla="*/ 345726 h 1495138"/>
                    <a:gd name="connsiteX132" fmla="*/ 87421 w 1125258"/>
                    <a:gd name="connsiteY132" fmla="*/ 344118 h 1495138"/>
                    <a:gd name="connsiteX133" fmla="*/ 88223 w 1125258"/>
                    <a:gd name="connsiteY133" fmla="*/ 340902 h 1495138"/>
                    <a:gd name="connsiteX134" fmla="*/ 88223 w 1125258"/>
                    <a:gd name="connsiteY134" fmla="*/ 328440 h 1495138"/>
                    <a:gd name="connsiteX135" fmla="*/ 88223 w 1125258"/>
                    <a:gd name="connsiteY135" fmla="*/ 105728 h 1495138"/>
                    <a:gd name="connsiteX136" fmla="*/ 87421 w 1125258"/>
                    <a:gd name="connsiteY136" fmla="*/ 89648 h 1495138"/>
                    <a:gd name="connsiteX137" fmla="*/ 85818 w 1125258"/>
                    <a:gd name="connsiteY137" fmla="*/ 88040 h 1495138"/>
                    <a:gd name="connsiteX138" fmla="*/ 81008 w 1125258"/>
                    <a:gd name="connsiteY138" fmla="*/ 86834 h 1495138"/>
                    <a:gd name="connsiteX139" fmla="*/ 58562 w 1125258"/>
                    <a:gd name="connsiteY139" fmla="*/ 87236 h 1495138"/>
                    <a:gd name="connsiteX140" fmla="*/ 48141 w 1125258"/>
                    <a:gd name="connsiteY140" fmla="*/ 87236 h 1495138"/>
                    <a:gd name="connsiteX141" fmla="*/ 8862 w 1125258"/>
                    <a:gd name="connsiteY141" fmla="*/ 45427 h 1495138"/>
                    <a:gd name="connsiteX142" fmla="*/ 49344 w 1125258"/>
                    <a:gd name="connsiteY142" fmla="*/ 2010 h 1495138"/>
                    <a:gd name="connsiteX143" fmla="*/ 55757 w 1125258"/>
                    <a:gd name="connsiteY143" fmla="*/ 2010 h 1495138"/>
                    <a:gd name="connsiteX144" fmla="*/ 123093 w 1125258"/>
                    <a:gd name="connsiteY144" fmla="*/ 0 h 1495138"/>
                    <a:gd name="connsiteX0" fmla="*/ 505562 w 1089550"/>
                    <a:gd name="connsiteY0" fmla="*/ 1061774 h 1495138"/>
                    <a:gd name="connsiteX1" fmla="*/ 520793 w 1089550"/>
                    <a:gd name="connsiteY1" fmla="*/ 1062980 h 1495138"/>
                    <a:gd name="connsiteX2" fmla="*/ 556465 w 1089550"/>
                    <a:gd name="connsiteY2" fmla="*/ 1101171 h 1495138"/>
                    <a:gd name="connsiteX3" fmla="*/ 556465 w 1089550"/>
                    <a:gd name="connsiteY3" fmla="*/ 1107201 h 1495138"/>
                    <a:gd name="connsiteX4" fmla="*/ 556465 w 1089550"/>
                    <a:gd name="connsiteY4" fmla="*/ 1253934 h 1495138"/>
                    <a:gd name="connsiteX5" fmla="*/ 556064 w 1089550"/>
                    <a:gd name="connsiteY5" fmla="*/ 1253934 h 1495138"/>
                    <a:gd name="connsiteX6" fmla="*/ 556064 w 1089550"/>
                    <a:gd name="connsiteY6" fmla="*/ 1388606 h 1495138"/>
                    <a:gd name="connsiteX7" fmla="*/ 556465 w 1089550"/>
                    <a:gd name="connsiteY7" fmla="*/ 1402676 h 1495138"/>
                    <a:gd name="connsiteX8" fmla="*/ 562076 w 1089550"/>
                    <a:gd name="connsiteY8" fmla="*/ 1408707 h 1495138"/>
                    <a:gd name="connsiteX9" fmla="*/ 577307 w 1089550"/>
                    <a:gd name="connsiteY9" fmla="*/ 1408707 h 1495138"/>
                    <a:gd name="connsiteX10" fmla="*/ 599352 w 1089550"/>
                    <a:gd name="connsiteY10" fmla="*/ 1408707 h 1495138"/>
                    <a:gd name="connsiteX11" fmla="*/ 638632 w 1089550"/>
                    <a:gd name="connsiteY11" fmla="*/ 1439661 h 1495138"/>
                    <a:gd name="connsiteX12" fmla="*/ 604562 w 1089550"/>
                    <a:gd name="connsiteY12" fmla="*/ 1494334 h 1495138"/>
                    <a:gd name="connsiteX13" fmla="*/ 591736 w 1089550"/>
                    <a:gd name="connsiteY13" fmla="*/ 1495138 h 1495138"/>
                    <a:gd name="connsiteX14" fmla="*/ 430610 w 1089550"/>
                    <a:gd name="connsiteY14" fmla="*/ 1495138 h 1495138"/>
                    <a:gd name="connsiteX15" fmla="*/ 419788 w 1089550"/>
                    <a:gd name="connsiteY15" fmla="*/ 1494334 h 1495138"/>
                    <a:gd name="connsiteX16" fmla="*/ 382913 w 1089550"/>
                    <a:gd name="connsiteY16" fmla="*/ 1458555 h 1495138"/>
                    <a:gd name="connsiteX17" fmla="*/ 407363 w 1089550"/>
                    <a:gd name="connsiteY17" fmla="*/ 1412727 h 1495138"/>
                    <a:gd name="connsiteX18" fmla="*/ 425800 w 1089550"/>
                    <a:gd name="connsiteY18" fmla="*/ 1408707 h 1495138"/>
                    <a:gd name="connsiteX19" fmla="*/ 460270 w 1089550"/>
                    <a:gd name="connsiteY19" fmla="*/ 1408707 h 1495138"/>
                    <a:gd name="connsiteX20" fmla="*/ 468286 w 1089550"/>
                    <a:gd name="connsiteY20" fmla="*/ 1407501 h 1495138"/>
                    <a:gd name="connsiteX21" fmla="*/ 469889 w 1089550"/>
                    <a:gd name="connsiteY21" fmla="*/ 1405892 h 1495138"/>
                    <a:gd name="connsiteX22" fmla="*/ 470691 w 1089550"/>
                    <a:gd name="connsiteY22" fmla="*/ 1402676 h 1495138"/>
                    <a:gd name="connsiteX23" fmla="*/ 470691 w 1089550"/>
                    <a:gd name="connsiteY23" fmla="*/ 1390214 h 1495138"/>
                    <a:gd name="connsiteX24" fmla="*/ 470691 w 1089550"/>
                    <a:gd name="connsiteY24" fmla="*/ 1167502 h 1495138"/>
                    <a:gd name="connsiteX25" fmla="*/ 469889 w 1089550"/>
                    <a:gd name="connsiteY25" fmla="*/ 1151422 h 1495138"/>
                    <a:gd name="connsiteX26" fmla="*/ 468286 w 1089550"/>
                    <a:gd name="connsiteY26" fmla="*/ 1149814 h 1495138"/>
                    <a:gd name="connsiteX27" fmla="*/ 463476 w 1089550"/>
                    <a:gd name="connsiteY27" fmla="*/ 1148608 h 1495138"/>
                    <a:gd name="connsiteX28" fmla="*/ 441031 w 1089550"/>
                    <a:gd name="connsiteY28" fmla="*/ 1149010 h 1495138"/>
                    <a:gd name="connsiteX29" fmla="*/ 430610 w 1089550"/>
                    <a:gd name="connsiteY29" fmla="*/ 1149010 h 1495138"/>
                    <a:gd name="connsiteX30" fmla="*/ 391330 w 1089550"/>
                    <a:gd name="connsiteY30" fmla="*/ 1107201 h 1495138"/>
                    <a:gd name="connsiteX31" fmla="*/ 431812 w 1089550"/>
                    <a:gd name="connsiteY31" fmla="*/ 1063784 h 1495138"/>
                    <a:gd name="connsiteX32" fmla="*/ 438225 w 1089550"/>
                    <a:gd name="connsiteY32" fmla="*/ 1063784 h 1495138"/>
                    <a:gd name="connsiteX33" fmla="*/ 505562 w 1089550"/>
                    <a:gd name="connsiteY33" fmla="*/ 1061774 h 1495138"/>
                    <a:gd name="connsiteX34" fmla="*/ 1076343 w 1089550"/>
                    <a:gd name="connsiteY34" fmla="*/ 972480 h 1495138"/>
                    <a:gd name="connsiteX35" fmla="*/ 1040671 w 1089550"/>
                    <a:gd name="connsiteY35" fmla="*/ 865948 h 1495138"/>
                    <a:gd name="connsiteX36" fmla="*/ 1041072 w 1089550"/>
                    <a:gd name="connsiteY36" fmla="*/ 880018 h 1495138"/>
                    <a:gd name="connsiteX37" fmla="*/ 1046683 w 1089550"/>
                    <a:gd name="connsiteY37" fmla="*/ 886049 h 1495138"/>
                    <a:gd name="connsiteX38" fmla="*/ 1061914 w 1089550"/>
                    <a:gd name="connsiteY38" fmla="*/ 886049 h 1495138"/>
                    <a:gd name="connsiteX39" fmla="*/ 1083959 w 1089550"/>
                    <a:gd name="connsiteY39" fmla="*/ 886049 h 1495138"/>
                    <a:gd name="connsiteX40" fmla="*/ 1089169 w 1089550"/>
                    <a:gd name="connsiteY40" fmla="*/ 971676 h 1495138"/>
                    <a:gd name="connsiteX41" fmla="*/ 1076343 w 1089550"/>
                    <a:gd name="connsiteY41" fmla="*/ 972480 h 1495138"/>
                    <a:gd name="connsiteX42" fmla="*/ 272255 w 1089550"/>
                    <a:gd name="connsiteY42" fmla="*/ 539116 h 1495138"/>
                    <a:gd name="connsiteX43" fmla="*/ 287486 w 1089550"/>
                    <a:gd name="connsiteY43" fmla="*/ 540322 h 1495138"/>
                    <a:gd name="connsiteX44" fmla="*/ 323158 w 1089550"/>
                    <a:gd name="connsiteY44" fmla="*/ 578513 h 1495138"/>
                    <a:gd name="connsiteX45" fmla="*/ 323158 w 1089550"/>
                    <a:gd name="connsiteY45" fmla="*/ 584543 h 1495138"/>
                    <a:gd name="connsiteX46" fmla="*/ 323158 w 1089550"/>
                    <a:gd name="connsiteY46" fmla="*/ 731276 h 1495138"/>
                    <a:gd name="connsiteX47" fmla="*/ 322757 w 1089550"/>
                    <a:gd name="connsiteY47" fmla="*/ 731276 h 1495138"/>
                    <a:gd name="connsiteX48" fmla="*/ 322757 w 1089550"/>
                    <a:gd name="connsiteY48" fmla="*/ 865948 h 1495138"/>
                    <a:gd name="connsiteX49" fmla="*/ 323158 w 1089550"/>
                    <a:gd name="connsiteY49" fmla="*/ 880018 h 1495138"/>
                    <a:gd name="connsiteX50" fmla="*/ 328769 w 1089550"/>
                    <a:gd name="connsiteY50" fmla="*/ 886049 h 1495138"/>
                    <a:gd name="connsiteX51" fmla="*/ 344000 w 1089550"/>
                    <a:gd name="connsiteY51" fmla="*/ 886049 h 1495138"/>
                    <a:gd name="connsiteX52" fmla="*/ 366045 w 1089550"/>
                    <a:gd name="connsiteY52" fmla="*/ 886049 h 1495138"/>
                    <a:gd name="connsiteX53" fmla="*/ 405325 w 1089550"/>
                    <a:gd name="connsiteY53" fmla="*/ 917003 h 1495138"/>
                    <a:gd name="connsiteX54" fmla="*/ 371255 w 1089550"/>
                    <a:gd name="connsiteY54" fmla="*/ 971676 h 1495138"/>
                    <a:gd name="connsiteX55" fmla="*/ 358429 w 1089550"/>
                    <a:gd name="connsiteY55" fmla="*/ 972480 h 1495138"/>
                    <a:gd name="connsiteX56" fmla="*/ 197303 w 1089550"/>
                    <a:gd name="connsiteY56" fmla="*/ 972480 h 1495138"/>
                    <a:gd name="connsiteX57" fmla="*/ 186481 w 1089550"/>
                    <a:gd name="connsiteY57" fmla="*/ 971676 h 1495138"/>
                    <a:gd name="connsiteX58" fmla="*/ 149606 w 1089550"/>
                    <a:gd name="connsiteY58" fmla="*/ 935897 h 1495138"/>
                    <a:gd name="connsiteX59" fmla="*/ 174056 w 1089550"/>
                    <a:gd name="connsiteY59" fmla="*/ 890069 h 1495138"/>
                    <a:gd name="connsiteX60" fmla="*/ 192493 w 1089550"/>
                    <a:gd name="connsiteY60" fmla="*/ 886049 h 1495138"/>
                    <a:gd name="connsiteX61" fmla="*/ 226963 w 1089550"/>
                    <a:gd name="connsiteY61" fmla="*/ 886049 h 1495138"/>
                    <a:gd name="connsiteX62" fmla="*/ 234979 w 1089550"/>
                    <a:gd name="connsiteY62" fmla="*/ 884843 h 1495138"/>
                    <a:gd name="connsiteX63" fmla="*/ 236582 w 1089550"/>
                    <a:gd name="connsiteY63" fmla="*/ 883234 h 1495138"/>
                    <a:gd name="connsiteX64" fmla="*/ 237384 w 1089550"/>
                    <a:gd name="connsiteY64" fmla="*/ 880018 h 1495138"/>
                    <a:gd name="connsiteX65" fmla="*/ 237384 w 1089550"/>
                    <a:gd name="connsiteY65" fmla="*/ 867556 h 1495138"/>
                    <a:gd name="connsiteX66" fmla="*/ 237384 w 1089550"/>
                    <a:gd name="connsiteY66" fmla="*/ 644844 h 1495138"/>
                    <a:gd name="connsiteX67" fmla="*/ 236582 w 1089550"/>
                    <a:gd name="connsiteY67" fmla="*/ 628764 h 1495138"/>
                    <a:gd name="connsiteX68" fmla="*/ 234979 w 1089550"/>
                    <a:gd name="connsiteY68" fmla="*/ 627156 h 1495138"/>
                    <a:gd name="connsiteX69" fmla="*/ 230169 w 1089550"/>
                    <a:gd name="connsiteY69" fmla="*/ 625950 h 1495138"/>
                    <a:gd name="connsiteX70" fmla="*/ 207724 w 1089550"/>
                    <a:gd name="connsiteY70" fmla="*/ 626352 h 1495138"/>
                    <a:gd name="connsiteX71" fmla="*/ 197303 w 1089550"/>
                    <a:gd name="connsiteY71" fmla="*/ 626352 h 1495138"/>
                    <a:gd name="connsiteX72" fmla="*/ 158023 w 1089550"/>
                    <a:gd name="connsiteY72" fmla="*/ 584543 h 1495138"/>
                    <a:gd name="connsiteX73" fmla="*/ 198505 w 1089550"/>
                    <a:gd name="connsiteY73" fmla="*/ 541126 h 1495138"/>
                    <a:gd name="connsiteX74" fmla="*/ 204918 w 1089550"/>
                    <a:gd name="connsiteY74" fmla="*/ 541126 h 1495138"/>
                    <a:gd name="connsiteX75" fmla="*/ 272255 w 1089550"/>
                    <a:gd name="connsiteY75" fmla="*/ 539116 h 1495138"/>
                    <a:gd name="connsiteX76" fmla="*/ 477504 w 1089550"/>
                    <a:gd name="connsiteY76" fmla="*/ 0 h 1495138"/>
                    <a:gd name="connsiteX77" fmla="*/ 492735 w 1089550"/>
                    <a:gd name="connsiteY77" fmla="*/ 1206 h 1495138"/>
                    <a:gd name="connsiteX78" fmla="*/ 528407 w 1089550"/>
                    <a:gd name="connsiteY78" fmla="*/ 39397 h 1495138"/>
                    <a:gd name="connsiteX79" fmla="*/ 528407 w 1089550"/>
                    <a:gd name="connsiteY79" fmla="*/ 45427 h 1495138"/>
                    <a:gd name="connsiteX80" fmla="*/ 528407 w 1089550"/>
                    <a:gd name="connsiteY80" fmla="*/ 192159 h 1495138"/>
                    <a:gd name="connsiteX81" fmla="*/ 528006 w 1089550"/>
                    <a:gd name="connsiteY81" fmla="*/ 192159 h 1495138"/>
                    <a:gd name="connsiteX82" fmla="*/ 528006 w 1089550"/>
                    <a:gd name="connsiteY82" fmla="*/ 326832 h 1495138"/>
                    <a:gd name="connsiteX83" fmla="*/ 528407 w 1089550"/>
                    <a:gd name="connsiteY83" fmla="*/ 340902 h 1495138"/>
                    <a:gd name="connsiteX84" fmla="*/ 534018 w 1089550"/>
                    <a:gd name="connsiteY84" fmla="*/ 346932 h 1495138"/>
                    <a:gd name="connsiteX85" fmla="*/ 549249 w 1089550"/>
                    <a:gd name="connsiteY85" fmla="*/ 346932 h 1495138"/>
                    <a:gd name="connsiteX86" fmla="*/ 571294 w 1089550"/>
                    <a:gd name="connsiteY86" fmla="*/ 346932 h 1495138"/>
                    <a:gd name="connsiteX87" fmla="*/ 610574 w 1089550"/>
                    <a:gd name="connsiteY87" fmla="*/ 377887 h 1495138"/>
                    <a:gd name="connsiteX88" fmla="*/ 576504 w 1089550"/>
                    <a:gd name="connsiteY88" fmla="*/ 432560 h 1495138"/>
                    <a:gd name="connsiteX89" fmla="*/ 563678 w 1089550"/>
                    <a:gd name="connsiteY89" fmla="*/ 433364 h 1495138"/>
                    <a:gd name="connsiteX90" fmla="*/ 402552 w 1089550"/>
                    <a:gd name="connsiteY90" fmla="*/ 433364 h 1495138"/>
                    <a:gd name="connsiteX91" fmla="*/ 391730 w 1089550"/>
                    <a:gd name="connsiteY91" fmla="*/ 432560 h 1495138"/>
                    <a:gd name="connsiteX92" fmla="*/ 354855 w 1089550"/>
                    <a:gd name="connsiteY92" fmla="*/ 396781 h 1495138"/>
                    <a:gd name="connsiteX93" fmla="*/ 379305 w 1089550"/>
                    <a:gd name="connsiteY93" fmla="*/ 350952 h 1495138"/>
                    <a:gd name="connsiteX94" fmla="*/ 397742 w 1089550"/>
                    <a:gd name="connsiteY94" fmla="*/ 346932 h 1495138"/>
                    <a:gd name="connsiteX95" fmla="*/ 432212 w 1089550"/>
                    <a:gd name="connsiteY95" fmla="*/ 346932 h 1495138"/>
                    <a:gd name="connsiteX96" fmla="*/ 440228 w 1089550"/>
                    <a:gd name="connsiteY96" fmla="*/ 345726 h 1495138"/>
                    <a:gd name="connsiteX97" fmla="*/ 441831 w 1089550"/>
                    <a:gd name="connsiteY97" fmla="*/ 344118 h 1495138"/>
                    <a:gd name="connsiteX98" fmla="*/ 442633 w 1089550"/>
                    <a:gd name="connsiteY98" fmla="*/ 340902 h 1495138"/>
                    <a:gd name="connsiteX99" fmla="*/ 442633 w 1089550"/>
                    <a:gd name="connsiteY99" fmla="*/ 328440 h 1495138"/>
                    <a:gd name="connsiteX100" fmla="*/ 442633 w 1089550"/>
                    <a:gd name="connsiteY100" fmla="*/ 105728 h 1495138"/>
                    <a:gd name="connsiteX101" fmla="*/ 441831 w 1089550"/>
                    <a:gd name="connsiteY101" fmla="*/ 89648 h 1495138"/>
                    <a:gd name="connsiteX102" fmla="*/ 440228 w 1089550"/>
                    <a:gd name="connsiteY102" fmla="*/ 88040 h 1495138"/>
                    <a:gd name="connsiteX103" fmla="*/ 435418 w 1089550"/>
                    <a:gd name="connsiteY103" fmla="*/ 86834 h 1495138"/>
                    <a:gd name="connsiteX104" fmla="*/ 412973 w 1089550"/>
                    <a:gd name="connsiteY104" fmla="*/ 87236 h 1495138"/>
                    <a:gd name="connsiteX105" fmla="*/ 402552 w 1089550"/>
                    <a:gd name="connsiteY105" fmla="*/ 87236 h 1495138"/>
                    <a:gd name="connsiteX106" fmla="*/ 363272 w 1089550"/>
                    <a:gd name="connsiteY106" fmla="*/ 45427 h 1495138"/>
                    <a:gd name="connsiteX107" fmla="*/ 403754 w 1089550"/>
                    <a:gd name="connsiteY107" fmla="*/ 2010 h 1495138"/>
                    <a:gd name="connsiteX108" fmla="*/ 410167 w 1089550"/>
                    <a:gd name="connsiteY108" fmla="*/ 2010 h 1495138"/>
                    <a:gd name="connsiteX109" fmla="*/ 477504 w 1089550"/>
                    <a:gd name="connsiteY109" fmla="*/ 0 h 1495138"/>
                    <a:gd name="connsiteX110" fmla="*/ 123093 w 1089550"/>
                    <a:gd name="connsiteY110" fmla="*/ 0 h 1495138"/>
                    <a:gd name="connsiteX111" fmla="*/ 138324 w 1089550"/>
                    <a:gd name="connsiteY111" fmla="*/ 1206 h 1495138"/>
                    <a:gd name="connsiteX112" fmla="*/ 173997 w 1089550"/>
                    <a:gd name="connsiteY112" fmla="*/ 39397 h 1495138"/>
                    <a:gd name="connsiteX113" fmla="*/ 173997 w 1089550"/>
                    <a:gd name="connsiteY113" fmla="*/ 45427 h 1495138"/>
                    <a:gd name="connsiteX114" fmla="*/ 173997 w 1089550"/>
                    <a:gd name="connsiteY114" fmla="*/ 192159 h 1495138"/>
                    <a:gd name="connsiteX115" fmla="*/ 173596 w 1089550"/>
                    <a:gd name="connsiteY115" fmla="*/ 192159 h 1495138"/>
                    <a:gd name="connsiteX116" fmla="*/ 173596 w 1089550"/>
                    <a:gd name="connsiteY116" fmla="*/ 326832 h 1495138"/>
                    <a:gd name="connsiteX117" fmla="*/ 173997 w 1089550"/>
                    <a:gd name="connsiteY117" fmla="*/ 340902 h 1495138"/>
                    <a:gd name="connsiteX118" fmla="*/ 179608 w 1089550"/>
                    <a:gd name="connsiteY118" fmla="*/ 346932 h 1495138"/>
                    <a:gd name="connsiteX119" fmla="*/ 194839 w 1089550"/>
                    <a:gd name="connsiteY119" fmla="*/ 346932 h 1495138"/>
                    <a:gd name="connsiteX120" fmla="*/ 216884 w 1089550"/>
                    <a:gd name="connsiteY120" fmla="*/ 346932 h 1495138"/>
                    <a:gd name="connsiteX121" fmla="*/ 256164 w 1089550"/>
                    <a:gd name="connsiteY121" fmla="*/ 377887 h 1495138"/>
                    <a:gd name="connsiteX122" fmla="*/ 222094 w 1089550"/>
                    <a:gd name="connsiteY122" fmla="*/ 432560 h 1495138"/>
                    <a:gd name="connsiteX123" fmla="*/ 209268 w 1089550"/>
                    <a:gd name="connsiteY123" fmla="*/ 433364 h 1495138"/>
                    <a:gd name="connsiteX124" fmla="*/ 48141 w 1089550"/>
                    <a:gd name="connsiteY124" fmla="*/ 433364 h 1495138"/>
                    <a:gd name="connsiteX125" fmla="*/ 37319 w 1089550"/>
                    <a:gd name="connsiteY125" fmla="*/ 432560 h 1495138"/>
                    <a:gd name="connsiteX126" fmla="*/ 445 w 1089550"/>
                    <a:gd name="connsiteY126" fmla="*/ 396781 h 1495138"/>
                    <a:gd name="connsiteX127" fmla="*/ 24894 w 1089550"/>
                    <a:gd name="connsiteY127" fmla="*/ 350952 h 1495138"/>
                    <a:gd name="connsiteX128" fmla="*/ 43332 w 1089550"/>
                    <a:gd name="connsiteY128" fmla="*/ 346932 h 1495138"/>
                    <a:gd name="connsiteX129" fmla="*/ 77801 w 1089550"/>
                    <a:gd name="connsiteY129" fmla="*/ 346932 h 1495138"/>
                    <a:gd name="connsiteX130" fmla="*/ 85818 w 1089550"/>
                    <a:gd name="connsiteY130" fmla="*/ 345726 h 1495138"/>
                    <a:gd name="connsiteX131" fmla="*/ 87421 w 1089550"/>
                    <a:gd name="connsiteY131" fmla="*/ 344118 h 1495138"/>
                    <a:gd name="connsiteX132" fmla="*/ 88223 w 1089550"/>
                    <a:gd name="connsiteY132" fmla="*/ 340902 h 1495138"/>
                    <a:gd name="connsiteX133" fmla="*/ 88223 w 1089550"/>
                    <a:gd name="connsiteY133" fmla="*/ 328440 h 1495138"/>
                    <a:gd name="connsiteX134" fmla="*/ 88223 w 1089550"/>
                    <a:gd name="connsiteY134" fmla="*/ 105728 h 1495138"/>
                    <a:gd name="connsiteX135" fmla="*/ 87421 w 1089550"/>
                    <a:gd name="connsiteY135" fmla="*/ 89648 h 1495138"/>
                    <a:gd name="connsiteX136" fmla="*/ 85818 w 1089550"/>
                    <a:gd name="connsiteY136" fmla="*/ 88040 h 1495138"/>
                    <a:gd name="connsiteX137" fmla="*/ 81008 w 1089550"/>
                    <a:gd name="connsiteY137" fmla="*/ 86834 h 1495138"/>
                    <a:gd name="connsiteX138" fmla="*/ 58562 w 1089550"/>
                    <a:gd name="connsiteY138" fmla="*/ 87236 h 1495138"/>
                    <a:gd name="connsiteX139" fmla="*/ 48141 w 1089550"/>
                    <a:gd name="connsiteY139" fmla="*/ 87236 h 1495138"/>
                    <a:gd name="connsiteX140" fmla="*/ 8862 w 1089550"/>
                    <a:gd name="connsiteY140" fmla="*/ 45427 h 1495138"/>
                    <a:gd name="connsiteX141" fmla="*/ 49344 w 1089550"/>
                    <a:gd name="connsiteY141" fmla="*/ 2010 h 1495138"/>
                    <a:gd name="connsiteX142" fmla="*/ 55757 w 1089550"/>
                    <a:gd name="connsiteY142" fmla="*/ 2010 h 1495138"/>
                    <a:gd name="connsiteX143" fmla="*/ 123093 w 1089550"/>
                    <a:gd name="connsiteY143" fmla="*/ 0 h 1495138"/>
                    <a:gd name="connsiteX0" fmla="*/ 505562 w 1089169"/>
                    <a:gd name="connsiteY0" fmla="*/ 1061774 h 1495138"/>
                    <a:gd name="connsiteX1" fmla="*/ 520793 w 1089169"/>
                    <a:gd name="connsiteY1" fmla="*/ 1062980 h 1495138"/>
                    <a:gd name="connsiteX2" fmla="*/ 556465 w 1089169"/>
                    <a:gd name="connsiteY2" fmla="*/ 1101171 h 1495138"/>
                    <a:gd name="connsiteX3" fmla="*/ 556465 w 1089169"/>
                    <a:gd name="connsiteY3" fmla="*/ 1107201 h 1495138"/>
                    <a:gd name="connsiteX4" fmla="*/ 556465 w 1089169"/>
                    <a:gd name="connsiteY4" fmla="*/ 1253934 h 1495138"/>
                    <a:gd name="connsiteX5" fmla="*/ 556064 w 1089169"/>
                    <a:gd name="connsiteY5" fmla="*/ 1253934 h 1495138"/>
                    <a:gd name="connsiteX6" fmla="*/ 556064 w 1089169"/>
                    <a:gd name="connsiteY6" fmla="*/ 1388606 h 1495138"/>
                    <a:gd name="connsiteX7" fmla="*/ 556465 w 1089169"/>
                    <a:gd name="connsiteY7" fmla="*/ 1402676 h 1495138"/>
                    <a:gd name="connsiteX8" fmla="*/ 562076 w 1089169"/>
                    <a:gd name="connsiteY8" fmla="*/ 1408707 h 1495138"/>
                    <a:gd name="connsiteX9" fmla="*/ 577307 w 1089169"/>
                    <a:gd name="connsiteY9" fmla="*/ 1408707 h 1495138"/>
                    <a:gd name="connsiteX10" fmla="*/ 599352 w 1089169"/>
                    <a:gd name="connsiteY10" fmla="*/ 1408707 h 1495138"/>
                    <a:gd name="connsiteX11" fmla="*/ 638632 w 1089169"/>
                    <a:gd name="connsiteY11" fmla="*/ 1439661 h 1495138"/>
                    <a:gd name="connsiteX12" fmla="*/ 604562 w 1089169"/>
                    <a:gd name="connsiteY12" fmla="*/ 1494334 h 1495138"/>
                    <a:gd name="connsiteX13" fmla="*/ 591736 w 1089169"/>
                    <a:gd name="connsiteY13" fmla="*/ 1495138 h 1495138"/>
                    <a:gd name="connsiteX14" fmla="*/ 430610 w 1089169"/>
                    <a:gd name="connsiteY14" fmla="*/ 1495138 h 1495138"/>
                    <a:gd name="connsiteX15" fmla="*/ 419788 w 1089169"/>
                    <a:gd name="connsiteY15" fmla="*/ 1494334 h 1495138"/>
                    <a:gd name="connsiteX16" fmla="*/ 382913 w 1089169"/>
                    <a:gd name="connsiteY16" fmla="*/ 1458555 h 1495138"/>
                    <a:gd name="connsiteX17" fmla="*/ 407363 w 1089169"/>
                    <a:gd name="connsiteY17" fmla="*/ 1412727 h 1495138"/>
                    <a:gd name="connsiteX18" fmla="*/ 425800 w 1089169"/>
                    <a:gd name="connsiteY18" fmla="*/ 1408707 h 1495138"/>
                    <a:gd name="connsiteX19" fmla="*/ 460270 w 1089169"/>
                    <a:gd name="connsiteY19" fmla="*/ 1408707 h 1495138"/>
                    <a:gd name="connsiteX20" fmla="*/ 468286 w 1089169"/>
                    <a:gd name="connsiteY20" fmla="*/ 1407501 h 1495138"/>
                    <a:gd name="connsiteX21" fmla="*/ 469889 w 1089169"/>
                    <a:gd name="connsiteY21" fmla="*/ 1405892 h 1495138"/>
                    <a:gd name="connsiteX22" fmla="*/ 470691 w 1089169"/>
                    <a:gd name="connsiteY22" fmla="*/ 1402676 h 1495138"/>
                    <a:gd name="connsiteX23" fmla="*/ 470691 w 1089169"/>
                    <a:gd name="connsiteY23" fmla="*/ 1390214 h 1495138"/>
                    <a:gd name="connsiteX24" fmla="*/ 470691 w 1089169"/>
                    <a:gd name="connsiteY24" fmla="*/ 1167502 h 1495138"/>
                    <a:gd name="connsiteX25" fmla="*/ 469889 w 1089169"/>
                    <a:gd name="connsiteY25" fmla="*/ 1151422 h 1495138"/>
                    <a:gd name="connsiteX26" fmla="*/ 468286 w 1089169"/>
                    <a:gd name="connsiteY26" fmla="*/ 1149814 h 1495138"/>
                    <a:gd name="connsiteX27" fmla="*/ 463476 w 1089169"/>
                    <a:gd name="connsiteY27" fmla="*/ 1148608 h 1495138"/>
                    <a:gd name="connsiteX28" fmla="*/ 441031 w 1089169"/>
                    <a:gd name="connsiteY28" fmla="*/ 1149010 h 1495138"/>
                    <a:gd name="connsiteX29" fmla="*/ 430610 w 1089169"/>
                    <a:gd name="connsiteY29" fmla="*/ 1149010 h 1495138"/>
                    <a:gd name="connsiteX30" fmla="*/ 391330 w 1089169"/>
                    <a:gd name="connsiteY30" fmla="*/ 1107201 h 1495138"/>
                    <a:gd name="connsiteX31" fmla="*/ 431812 w 1089169"/>
                    <a:gd name="connsiteY31" fmla="*/ 1063784 h 1495138"/>
                    <a:gd name="connsiteX32" fmla="*/ 438225 w 1089169"/>
                    <a:gd name="connsiteY32" fmla="*/ 1063784 h 1495138"/>
                    <a:gd name="connsiteX33" fmla="*/ 505562 w 1089169"/>
                    <a:gd name="connsiteY33" fmla="*/ 1061774 h 1495138"/>
                    <a:gd name="connsiteX34" fmla="*/ 1076343 w 1089169"/>
                    <a:gd name="connsiteY34" fmla="*/ 972480 h 1495138"/>
                    <a:gd name="connsiteX35" fmla="*/ 1040671 w 1089169"/>
                    <a:gd name="connsiteY35" fmla="*/ 865948 h 1495138"/>
                    <a:gd name="connsiteX36" fmla="*/ 1041072 w 1089169"/>
                    <a:gd name="connsiteY36" fmla="*/ 880018 h 1495138"/>
                    <a:gd name="connsiteX37" fmla="*/ 1046683 w 1089169"/>
                    <a:gd name="connsiteY37" fmla="*/ 886049 h 1495138"/>
                    <a:gd name="connsiteX38" fmla="*/ 1061914 w 1089169"/>
                    <a:gd name="connsiteY38" fmla="*/ 886049 h 1495138"/>
                    <a:gd name="connsiteX39" fmla="*/ 1089169 w 1089169"/>
                    <a:gd name="connsiteY39" fmla="*/ 971676 h 1495138"/>
                    <a:gd name="connsiteX40" fmla="*/ 1076343 w 1089169"/>
                    <a:gd name="connsiteY40" fmla="*/ 972480 h 1495138"/>
                    <a:gd name="connsiteX41" fmla="*/ 272255 w 1089169"/>
                    <a:gd name="connsiteY41" fmla="*/ 539116 h 1495138"/>
                    <a:gd name="connsiteX42" fmla="*/ 287486 w 1089169"/>
                    <a:gd name="connsiteY42" fmla="*/ 540322 h 1495138"/>
                    <a:gd name="connsiteX43" fmla="*/ 323158 w 1089169"/>
                    <a:gd name="connsiteY43" fmla="*/ 578513 h 1495138"/>
                    <a:gd name="connsiteX44" fmla="*/ 323158 w 1089169"/>
                    <a:gd name="connsiteY44" fmla="*/ 584543 h 1495138"/>
                    <a:gd name="connsiteX45" fmla="*/ 323158 w 1089169"/>
                    <a:gd name="connsiteY45" fmla="*/ 731276 h 1495138"/>
                    <a:gd name="connsiteX46" fmla="*/ 322757 w 1089169"/>
                    <a:gd name="connsiteY46" fmla="*/ 731276 h 1495138"/>
                    <a:gd name="connsiteX47" fmla="*/ 322757 w 1089169"/>
                    <a:gd name="connsiteY47" fmla="*/ 865948 h 1495138"/>
                    <a:gd name="connsiteX48" fmla="*/ 323158 w 1089169"/>
                    <a:gd name="connsiteY48" fmla="*/ 880018 h 1495138"/>
                    <a:gd name="connsiteX49" fmla="*/ 328769 w 1089169"/>
                    <a:gd name="connsiteY49" fmla="*/ 886049 h 1495138"/>
                    <a:gd name="connsiteX50" fmla="*/ 344000 w 1089169"/>
                    <a:gd name="connsiteY50" fmla="*/ 886049 h 1495138"/>
                    <a:gd name="connsiteX51" fmla="*/ 366045 w 1089169"/>
                    <a:gd name="connsiteY51" fmla="*/ 886049 h 1495138"/>
                    <a:gd name="connsiteX52" fmla="*/ 405325 w 1089169"/>
                    <a:gd name="connsiteY52" fmla="*/ 917003 h 1495138"/>
                    <a:gd name="connsiteX53" fmla="*/ 371255 w 1089169"/>
                    <a:gd name="connsiteY53" fmla="*/ 971676 h 1495138"/>
                    <a:gd name="connsiteX54" fmla="*/ 358429 w 1089169"/>
                    <a:gd name="connsiteY54" fmla="*/ 972480 h 1495138"/>
                    <a:gd name="connsiteX55" fmla="*/ 197303 w 1089169"/>
                    <a:gd name="connsiteY55" fmla="*/ 972480 h 1495138"/>
                    <a:gd name="connsiteX56" fmla="*/ 186481 w 1089169"/>
                    <a:gd name="connsiteY56" fmla="*/ 971676 h 1495138"/>
                    <a:gd name="connsiteX57" fmla="*/ 149606 w 1089169"/>
                    <a:gd name="connsiteY57" fmla="*/ 935897 h 1495138"/>
                    <a:gd name="connsiteX58" fmla="*/ 174056 w 1089169"/>
                    <a:gd name="connsiteY58" fmla="*/ 890069 h 1495138"/>
                    <a:gd name="connsiteX59" fmla="*/ 192493 w 1089169"/>
                    <a:gd name="connsiteY59" fmla="*/ 886049 h 1495138"/>
                    <a:gd name="connsiteX60" fmla="*/ 226963 w 1089169"/>
                    <a:gd name="connsiteY60" fmla="*/ 886049 h 1495138"/>
                    <a:gd name="connsiteX61" fmla="*/ 234979 w 1089169"/>
                    <a:gd name="connsiteY61" fmla="*/ 884843 h 1495138"/>
                    <a:gd name="connsiteX62" fmla="*/ 236582 w 1089169"/>
                    <a:gd name="connsiteY62" fmla="*/ 883234 h 1495138"/>
                    <a:gd name="connsiteX63" fmla="*/ 237384 w 1089169"/>
                    <a:gd name="connsiteY63" fmla="*/ 880018 h 1495138"/>
                    <a:gd name="connsiteX64" fmla="*/ 237384 w 1089169"/>
                    <a:gd name="connsiteY64" fmla="*/ 867556 h 1495138"/>
                    <a:gd name="connsiteX65" fmla="*/ 237384 w 1089169"/>
                    <a:gd name="connsiteY65" fmla="*/ 644844 h 1495138"/>
                    <a:gd name="connsiteX66" fmla="*/ 236582 w 1089169"/>
                    <a:gd name="connsiteY66" fmla="*/ 628764 h 1495138"/>
                    <a:gd name="connsiteX67" fmla="*/ 234979 w 1089169"/>
                    <a:gd name="connsiteY67" fmla="*/ 627156 h 1495138"/>
                    <a:gd name="connsiteX68" fmla="*/ 230169 w 1089169"/>
                    <a:gd name="connsiteY68" fmla="*/ 625950 h 1495138"/>
                    <a:gd name="connsiteX69" fmla="*/ 207724 w 1089169"/>
                    <a:gd name="connsiteY69" fmla="*/ 626352 h 1495138"/>
                    <a:gd name="connsiteX70" fmla="*/ 197303 w 1089169"/>
                    <a:gd name="connsiteY70" fmla="*/ 626352 h 1495138"/>
                    <a:gd name="connsiteX71" fmla="*/ 158023 w 1089169"/>
                    <a:gd name="connsiteY71" fmla="*/ 584543 h 1495138"/>
                    <a:gd name="connsiteX72" fmla="*/ 198505 w 1089169"/>
                    <a:gd name="connsiteY72" fmla="*/ 541126 h 1495138"/>
                    <a:gd name="connsiteX73" fmla="*/ 204918 w 1089169"/>
                    <a:gd name="connsiteY73" fmla="*/ 541126 h 1495138"/>
                    <a:gd name="connsiteX74" fmla="*/ 272255 w 1089169"/>
                    <a:gd name="connsiteY74" fmla="*/ 539116 h 1495138"/>
                    <a:gd name="connsiteX75" fmla="*/ 477504 w 1089169"/>
                    <a:gd name="connsiteY75" fmla="*/ 0 h 1495138"/>
                    <a:gd name="connsiteX76" fmla="*/ 492735 w 1089169"/>
                    <a:gd name="connsiteY76" fmla="*/ 1206 h 1495138"/>
                    <a:gd name="connsiteX77" fmla="*/ 528407 w 1089169"/>
                    <a:gd name="connsiteY77" fmla="*/ 39397 h 1495138"/>
                    <a:gd name="connsiteX78" fmla="*/ 528407 w 1089169"/>
                    <a:gd name="connsiteY78" fmla="*/ 45427 h 1495138"/>
                    <a:gd name="connsiteX79" fmla="*/ 528407 w 1089169"/>
                    <a:gd name="connsiteY79" fmla="*/ 192159 h 1495138"/>
                    <a:gd name="connsiteX80" fmla="*/ 528006 w 1089169"/>
                    <a:gd name="connsiteY80" fmla="*/ 192159 h 1495138"/>
                    <a:gd name="connsiteX81" fmla="*/ 528006 w 1089169"/>
                    <a:gd name="connsiteY81" fmla="*/ 326832 h 1495138"/>
                    <a:gd name="connsiteX82" fmla="*/ 528407 w 1089169"/>
                    <a:gd name="connsiteY82" fmla="*/ 340902 h 1495138"/>
                    <a:gd name="connsiteX83" fmla="*/ 534018 w 1089169"/>
                    <a:gd name="connsiteY83" fmla="*/ 346932 h 1495138"/>
                    <a:gd name="connsiteX84" fmla="*/ 549249 w 1089169"/>
                    <a:gd name="connsiteY84" fmla="*/ 346932 h 1495138"/>
                    <a:gd name="connsiteX85" fmla="*/ 571294 w 1089169"/>
                    <a:gd name="connsiteY85" fmla="*/ 346932 h 1495138"/>
                    <a:gd name="connsiteX86" fmla="*/ 610574 w 1089169"/>
                    <a:gd name="connsiteY86" fmla="*/ 377887 h 1495138"/>
                    <a:gd name="connsiteX87" fmla="*/ 576504 w 1089169"/>
                    <a:gd name="connsiteY87" fmla="*/ 432560 h 1495138"/>
                    <a:gd name="connsiteX88" fmla="*/ 563678 w 1089169"/>
                    <a:gd name="connsiteY88" fmla="*/ 433364 h 1495138"/>
                    <a:gd name="connsiteX89" fmla="*/ 402552 w 1089169"/>
                    <a:gd name="connsiteY89" fmla="*/ 433364 h 1495138"/>
                    <a:gd name="connsiteX90" fmla="*/ 391730 w 1089169"/>
                    <a:gd name="connsiteY90" fmla="*/ 432560 h 1495138"/>
                    <a:gd name="connsiteX91" fmla="*/ 354855 w 1089169"/>
                    <a:gd name="connsiteY91" fmla="*/ 396781 h 1495138"/>
                    <a:gd name="connsiteX92" fmla="*/ 379305 w 1089169"/>
                    <a:gd name="connsiteY92" fmla="*/ 350952 h 1495138"/>
                    <a:gd name="connsiteX93" fmla="*/ 397742 w 1089169"/>
                    <a:gd name="connsiteY93" fmla="*/ 346932 h 1495138"/>
                    <a:gd name="connsiteX94" fmla="*/ 432212 w 1089169"/>
                    <a:gd name="connsiteY94" fmla="*/ 346932 h 1495138"/>
                    <a:gd name="connsiteX95" fmla="*/ 440228 w 1089169"/>
                    <a:gd name="connsiteY95" fmla="*/ 345726 h 1495138"/>
                    <a:gd name="connsiteX96" fmla="*/ 441831 w 1089169"/>
                    <a:gd name="connsiteY96" fmla="*/ 344118 h 1495138"/>
                    <a:gd name="connsiteX97" fmla="*/ 442633 w 1089169"/>
                    <a:gd name="connsiteY97" fmla="*/ 340902 h 1495138"/>
                    <a:gd name="connsiteX98" fmla="*/ 442633 w 1089169"/>
                    <a:gd name="connsiteY98" fmla="*/ 328440 h 1495138"/>
                    <a:gd name="connsiteX99" fmla="*/ 442633 w 1089169"/>
                    <a:gd name="connsiteY99" fmla="*/ 105728 h 1495138"/>
                    <a:gd name="connsiteX100" fmla="*/ 441831 w 1089169"/>
                    <a:gd name="connsiteY100" fmla="*/ 89648 h 1495138"/>
                    <a:gd name="connsiteX101" fmla="*/ 440228 w 1089169"/>
                    <a:gd name="connsiteY101" fmla="*/ 88040 h 1495138"/>
                    <a:gd name="connsiteX102" fmla="*/ 435418 w 1089169"/>
                    <a:gd name="connsiteY102" fmla="*/ 86834 h 1495138"/>
                    <a:gd name="connsiteX103" fmla="*/ 412973 w 1089169"/>
                    <a:gd name="connsiteY103" fmla="*/ 87236 h 1495138"/>
                    <a:gd name="connsiteX104" fmla="*/ 402552 w 1089169"/>
                    <a:gd name="connsiteY104" fmla="*/ 87236 h 1495138"/>
                    <a:gd name="connsiteX105" fmla="*/ 363272 w 1089169"/>
                    <a:gd name="connsiteY105" fmla="*/ 45427 h 1495138"/>
                    <a:gd name="connsiteX106" fmla="*/ 403754 w 1089169"/>
                    <a:gd name="connsiteY106" fmla="*/ 2010 h 1495138"/>
                    <a:gd name="connsiteX107" fmla="*/ 410167 w 1089169"/>
                    <a:gd name="connsiteY107" fmla="*/ 2010 h 1495138"/>
                    <a:gd name="connsiteX108" fmla="*/ 477504 w 1089169"/>
                    <a:gd name="connsiteY108" fmla="*/ 0 h 1495138"/>
                    <a:gd name="connsiteX109" fmla="*/ 123093 w 1089169"/>
                    <a:gd name="connsiteY109" fmla="*/ 0 h 1495138"/>
                    <a:gd name="connsiteX110" fmla="*/ 138324 w 1089169"/>
                    <a:gd name="connsiteY110" fmla="*/ 1206 h 1495138"/>
                    <a:gd name="connsiteX111" fmla="*/ 173997 w 1089169"/>
                    <a:gd name="connsiteY111" fmla="*/ 39397 h 1495138"/>
                    <a:gd name="connsiteX112" fmla="*/ 173997 w 1089169"/>
                    <a:gd name="connsiteY112" fmla="*/ 45427 h 1495138"/>
                    <a:gd name="connsiteX113" fmla="*/ 173997 w 1089169"/>
                    <a:gd name="connsiteY113" fmla="*/ 192159 h 1495138"/>
                    <a:gd name="connsiteX114" fmla="*/ 173596 w 1089169"/>
                    <a:gd name="connsiteY114" fmla="*/ 192159 h 1495138"/>
                    <a:gd name="connsiteX115" fmla="*/ 173596 w 1089169"/>
                    <a:gd name="connsiteY115" fmla="*/ 326832 h 1495138"/>
                    <a:gd name="connsiteX116" fmla="*/ 173997 w 1089169"/>
                    <a:gd name="connsiteY116" fmla="*/ 340902 h 1495138"/>
                    <a:gd name="connsiteX117" fmla="*/ 179608 w 1089169"/>
                    <a:gd name="connsiteY117" fmla="*/ 346932 h 1495138"/>
                    <a:gd name="connsiteX118" fmla="*/ 194839 w 1089169"/>
                    <a:gd name="connsiteY118" fmla="*/ 346932 h 1495138"/>
                    <a:gd name="connsiteX119" fmla="*/ 216884 w 1089169"/>
                    <a:gd name="connsiteY119" fmla="*/ 346932 h 1495138"/>
                    <a:gd name="connsiteX120" fmla="*/ 256164 w 1089169"/>
                    <a:gd name="connsiteY120" fmla="*/ 377887 h 1495138"/>
                    <a:gd name="connsiteX121" fmla="*/ 222094 w 1089169"/>
                    <a:gd name="connsiteY121" fmla="*/ 432560 h 1495138"/>
                    <a:gd name="connsiteX122" fmla="*/ 209268 w 1089169"/>
                    <a:gd name="connsiteY122" fmla="*/ 433364 h 1495138"/>
                    <a:gd name="connsiteX123" fmla="*/ 48141 w 1089169"/>
                    <a:gd name="connsiteY123" fmla="*/ 433364 h 1495138"/>
                    <a:gd name="connsiteX124" fmla="*/ 37319 w 1089169"/>
                    <a:gd name="connsiteY124" fmla="*/ 432560 h 1495138"/>
                    <a:gd name="connsiteX125" fmla="*/ 445 w 1089169"/>
                    <a:gd name="connsiteY125" fmla="*/ 396781 h 1495138"/>
                    <a:gd name="connsiteX126" fmla="*/ 24894 w 1089169"/>
                    <a:gd name="connsiteY126" fmla="*/ 350952 h 1495138"/>
                    <a:gd name="connsiteX127" fmla="*/ 43332 w 1089169"/>
                    <a:gd name="connsiteY127" fmla="*/ 346932 h 1495138"/>
                    <a:gd name="connsiteX128" fmla="*/ 77801 w 1089169"/>
                    <a:gd name="connsiteY128" fmla="*/ 346932 h 1495138"/>
                    <a:gd name="connsiteX129" fmla="*/ 85818 w 1089169"/>
                    <a:gd name="connsiteY129" fmla="*/ 345726 h 1495138"/>
                    <a:gd name="connsiteX130" fmla="*/ 87421 w 1089169"/>
                    <a:gd name="connsiteY130" fmla="*/ 344118 h 1495138"/>
                    <a:gd name="connsiteX131" fmla="*/ 88223 w 1089169"/>
                    <a:gd name="connsiteY131" fmla="*/ 340902 h 1495138"/>
                    <a:gd name="connsiteX132" fmla="*/ 88223 w 1089169"/>
                    <a:gd name="connsiteY132" fmla="*/ 328440 h 1495138"/>
                    <a:gd name="connsiteX133" fmla="*/ 88223 w 1089169"/>
                    <a:gd name="connsiteY133" fmla="*/ 105728 h 1495138"/>
                    <a:gd name="connsiteX134" fmla="*/ 87421 w 1089169"/>
                    <a:gd name="connsiteY134" fmla="*/ 89648 h 1495138"/>
                    <a:gd name="connsiteX135" fmla="*/ 85818 w 1089169"/>
                    <a:gd name="connsiteY135" fmla="*/ 88040 h 1495138"/>
                    <a:gd name="connsiteX136" fmla="*/ 81008 w 1089169"/>
                    <a:gd name="connsiteY136" fmla="*/ 86834 h 1495138"/>
                    <a:gd name="connsiteX137" fmla="*/ 58562 w 1089169"/>
                    <a:gd name="connsiteY137" fmla="*/ 87236 h 1495138"/>
                    <a:gd name="connsiteX138" fmla="*/ 48141 w 1089169"/>
                    <a:gd name="connsiteY138" fmla="*/ 87236 h 1495138"/>
                    <a:gd name="connsiteX139" fmla="*/ 8862 w 1089169"/>
                    <a:gd name="connsiteY139" fmla="*/ 45427 h 1495138"/>
                    <a:gd name="connsiteX140" fmla="*/ 49344 w 1089169"/>
                    <a:gd name="connsiteY140" fmla="*/ 2010 h 1495138"/>
                    <a:gd name="connsiteX141" fmla="*/ 55757 w 1089169"/>
                    <a:gd name="connsiteY141" fmla="*/ 2010 h 1495138"/>
                    <a:gd name="connsiteX142" fmla="*/ 123093 w 1089169"/>
                    <a:gd name="connsiteY142" fmla="*/ 0 h 1495138"/>
                    <a:gd name="connsiteX0" fmla="*/ 505562 w 1089169"/>
                    <a:gd name="connsiteY0" fmla="*/ 1061774 h 1495138"/>
                    <a:gd name="connsiteX1" fmla="*/ 520793 w 1089169"/>
                    <a:gd name="connsiteY1" fmla="*/ 1062980 h 1495138"/>
                    <a:gd name="connsiteX2" fmla="*/ 556465 w 1089169"/>
                    <a:gd name="connsiteY2" fmla="*/ 1101171 h 1495138"/>
                    <a:gd name="connsiteX3" fmla="*/ 556465 w 1089169"/>
                    <a:gd name="connsiteY3" fmla="*/ 1107201 h 1495138"/>
                    <a:gd name="connsiteX4" fmla="*/ 556465 w 1089169"/>
                    <a:gd name="connsiteY4" fmla="*/ 1253934 h 1495138"/>
                    <a:gd name="connsiteX5" fmla="*/ 556064 w 1089169"/>
                    <a:gd name="connsiteY5" fmla="*/ 1253934 h 1495138"/>
                    <a:gd name="connsiteX6" fmla="*/ 556064 w 1089169"/>
                    <a:gd name="connsiteY6" fmla="*/ 1388606 h 1495138"/>
                    <a:gd name="connsiteX7" fmla="*/ 556465 w 1089169"/>
                    <a:gd name="connsiteY7" fmla="*/ 1402676 h 1495138"/>
                    <a:gd name="connsiteX8" fmla="*/ 562076 w 1089169"/>
                    <a:gd name="connsiteY8" fmla="*/ 1408707 h 1495138"/>
                    <a:gd name="connsiteX9" fmla="*/ 577307 w 1089169"/>
                    <a:gd name="connsiteY9" fmla="*/ 1408707 h 1495138"/>
                    <a:gd name="connsiteX10" fmla="*/ 599352 w 1089169"/>
                    <a:gd name="connsiteY10" fmla="*/ 1408707 h 1495138"/>
                    <a:gd name="connsiteX11" fmla="*/ 638632 w 1089169"/>
                    <a:gd name="connsiteY11" fmla="*/ 1439661 h 1495138"/>
                    <a:gd name="connsiteX12" fmla="*/ 604562 w 1089169"/>
                    <a:gd name="connsiteY12" fmla="*/ 1494334 h 1495138"/>
                    <a:gd name="connsiteX13" fmla="*/ 591736 w 1089169"/>
                    <a:gd name="connsiteY13" fmla="*/ 1495138 h 1495138"/>
                    <a:gd name="connsiteX14" fmla="*/ 430610 w 1089169"/>
                    <a:gd name="connsiteY14" fmla="*/ 1495138 h 1495138"/>
                    <a:gd name="connsiteX15" fmla="*/ 419788 w 1089169"/>
                    <a:gd name="connsiteY15" fmla="*/ 1494334 h 1495138"/>
                    <a:gd name="connsiteX16" fmla="*/ 382913 w 1089169"/>
                    <a:gd name="connsiteY16" fmla="*/ 1458555 h 1495138"/>
                    <a:gd name="connsiteX17" fmla="*/ 407363 w 1089169"/>
                    <a:gd name="connsiteY17" fmla="*/ 1412727 h 1495138"/>
                    <a:gd name="connsiteX18" fmla="*/ 425800 w 1089169"/>
                    <a:gd name="connsiteY18" fmla="*/ 1408707 h 1495138"/>
                    <a:gd name="connsiteX19" fmla="*/ 460270 w 1089169"/>
                    <a:gd name="connsiteY19" fmla="*/ 1408707 h 1495138"/>
                    <a:gd name="connsiteX20" fmla="*/ 468286 w 1089169"/>
                    <a:gd name="connsiteY20" fmla="*/ 1407501 h 1495138"/>
                    <a:gd name="connsiteX21" fmla="*/ 469889 w 1089169"/>
                    <a:gd name="connsiteY21" fmla="*/ 1405892 h 1495138"/>
                    <a:gd name="connsiteX22" fmla="*/ 470691 w 1089169"/>
                    <a:gd name="connsiteY22" fmla="*/ 1402676 h 1495138"/>
                    <a:gd name="connsiteX23" fmla="*/ 470691 w 1089169"/>
                    <a:gd name="connsiteY23" fmla="*/ 1390214 h 1495138"/>
                    <a:gd name="connsiteX24" fmla="*/ 470691 w 1089169"/>
                    <a:gd name="connsiteY24" fmla="*/ 1167502 h 1495138"/>
                    <a:gd name="connsiteX25" fmla="*/ 469889 w 1089169"/>
                    <a:gd name="connsiteY25" fmla="*/ 1151422 h 1495138"/>
                    <a:gd name="connsiteX26" fmla="*/ 468286 w 1089169"/>
                    <a:gd name="connsiteY26" fmla="*/ 1149814 h 1495138"/>
                    <a:gd name="connsiteX27" fmla="*/ 463476 w 1089169"/>
                    <a:gd name="connsiteY27" fmla="*/ 1148608 h 1495138"/>
                    <a:gd name="connsiteX28" fmla="*/ 441031 w 1089169"/>
                    <a:gd name="connsiteY28" fmla="*/ 1149010 h 1495138"/>
                    <a:gd name="connsiteX29" fmla="*/ 430610 w 1089169"/>
                    <a:gd name="connsiteY29" fmla="*/ 1149010 h 1495138"/>
                    <a:gd name="connsiteX30" fmla="*/ 391330 w 1089169"/>
                    <a:gd name="connsiteY30" fmla="*/ 1107201 h 1495138"/>
                    <a:gd name="connsiteX31" fmla="*/ 431812 w 1089169"/>
                    <a:gd name="connsiteY31" fmla="*/ 1063784 h 1495138"/>
                    <a:gd name="connsiteX32" fmla="*/ 438225 w 1089169"/>
                    <a:gd name="connsiteY32" fmla="*/ 1063784 h 1495138"/>
                    <a:gd name="connsiteX33" fmla="*/ 505562 w 1089169"/>
                    <a:gd name="connsiteY33" fmla="*/ 1061774 h 1495138"/>
                    <a:gd name="connsiteX34" fmla="*/ 1076343 w 1089169"/>
                    <a:gd name="connsiteY34" fmla="*/ 972480 h 1495138"/>
                    <a:gd name="connsiteX35" fmla="*/ 1040671 w 1089169"/>
                    <a:gd name="connsiteY35" fmla="*/ 865948 h 1495138"/>
                    <a:gd name="connsiteX36" fmla="*/ 1041072 w 1089169"/>
                    <a:gd name="connsiteY36" fmla="*/ 880018 h 1495138"/>
                    <a:gd name="connsiteX37" fmla="*/ 1046683 w 1089169"/>
                    <a:gd name="connsiteY37" fmla="*/ 886049 h 1495138"/>
                    <a:gd name="connsiteX38" fmla="*/ 1089169 w 1089169"/>
                    <a:gd name="connsiteY38" fmla="*/ 971676 h 1495138"/>
                    <a:gd name="connsiteX39" fmla="*/ 1076343 w 1089169"/>
                    <a:gd name="connsiteY39" fmla="*/ 972480 h 1495138"/>
                    <a:gd name="connsiteX40" fmla="*/ 272255 w 1089169"/>
                    <a:gd name="connsiteY40" fmla="*/ 539116 h 1495138"/>
                    <a:gd name="connsiteX41" fmla="*/ 287486 w 1089169"/>
                    <a:gd name="connsiteY41" fmla="*/ 540322 h 1495138"/>
                    <a:gd name="connsiteX42" fmla="*/ 323158 w 1089169"/>
                    <a:gd name="connsiteY42" fmla="*/ 578513 h 1495138"/>
                    <a:gd name="connsiteX43" fmla="*/ 323158 w 1089169"/>
                    <a:gd name="connsiteY43" fmla="*/ 584543 h 1495138"/>
                    <a:gd name="connsiteX44" fmla="*/ 323158 w 1089169"/>
                    <a:gd name="connsiteY44" fmla="*/ 731276 h 1495138"/>
                    <a:gd name="connsiteX45" fmla="*/ 322757 w 1089169"/>
                    <a:gd name="connsiteY45" fmla="*/ 731276 h 1495138"/>
                    <a:gd name="connsiteX46" fmla="*/ 322757 w 1089169"/>
                    <a:gd name="connsiteY46" fmla="*/ 865948 h 1495138"/>
                    <a:gd name="connsiteX47" fmla="*/ 323158 w 1089169"/>
                    <a:gd name="connsiteY47" fmla="*/ 880018 h 1495138"/>
                    <a:gd name="connsiteX48" fmla="*/ 328769 w 1089169"/>
                    <a:gd name="connsiteY48" fmla="*/ 886049 h 1495138"/>
                    <a:gd name="connsiteX49" fmla="*/ 344000 w 1089169"/>
                    <a:gd name="connsiteY49" fmla="*/ 886049 h 1495138"/>
                    <a:gd name="connsiteX50" fmla="*/ 366045 w 1089169"/>
                    <a:gd name="connsiteY50" fmla="*/ 886049 h 1495138"/>
                    <a:gd name="connsiteX51" fmla="*/ 405325 w 1089169"/>
                    <a:gd name="connsiteY51" fmla="*/ 917003 h 1495138"/>
                    <a:gd name="connsiteX52" fmla="*/ 371255 w 1089169"/>
                    <a:gd name="connsiteY52" fmla="*/ 971676 h 1495138"/>
                    <a:gd name="connsiteX53" fmla="*/ 358429 w 1089169"/>
                    <a:gd name="connsiteY53" fmla="*/ 972480 h 1495138"/>
                    <a:gd name="connsiteX54" fmla="*/ 197303 w 1089169"/>
                    <a:gd name="connsiteY54" fmla="*/ 972480 h 1495138"/>
                    <a:gd name="connsiteX55" fmla="*/ 186481 w 1089169"/>
                    <a:gd name="connsiteY55" fmla="*/ 971676 h 1495138"/>
                    <a:gd name="connsiteX56" fmla="*/ 149606 w 1089169"/>
                    <a:gd name="connsiteY56" fmla="*/ 935897 h 1495138"/>
                    <a:gd name="connsiteX57" fmla="*/ 174056 w 1089169"/>
                    <a:gd name="connsiteY57" fmla="*/ 890069 h 1495138"/>
                    <a:gd name="connsiteX58" fmla="*/ 192493 w 1089169"/>
                    <a:gd name="connsiteY58" fmla="*/ 886049 h 1495138"/>
                    <a:gd name="connsiteX59" fmla="*/ 226963 w 1089169"/>
                    <a:gd name="connsiteY59" fmla="*/ 886049 h 1495138"/>
                    <a:gd name="connsiteX60" fmla="*/ 234979 w 1089169"/>
                    <a:gd name="connsiteY60" fmla="*/ 884843 h 1495138"/>
                    <a:gd name="connsiteX61" fmla="*/ 236582 w 1089169"/>
                    <a:gd name="connsiteY61" fmla="*/ 883234 h 1495138"/>
                    <a:gd name="connsiteX62" fmla="*/ 237384 w 1089169"/>
                    <a:gd name="connsiteY62" fmla="*/ 880018 h 1495138"/>
                    <a:gd name="connsiteX63" fmla="*/ 237384 w 1089169"/>
                    <a:gd name="connsiteY63" fmla="*/ 867556 h 1495138"/>
                    <a:gd name="connsiteX64" fmla="*/ 237384 w 1089169"/>
                    <a:gd name="connsiteY64" fmla="*/ 644844 h 1495138"/>
                    <a:gd name="connsiteX65" fmla="*/ 236582 w 1089169"/>
                    <a:gd name="connsiteY65" fmla="*/ 628764 h 1495138"/>
                    <a:gd name="connsiteX66" fmla="*/ 234979 w 1089169"/>
                    <a:gd name="connsiteY66" fmla="*/ 627156 h 1495138"/>
                    <a:gd name="connsiteX67" fmla="*/ 230169 w 1089169"/>
                    <a:gd name="connsiteY67" fmla="*/ 625950 h 1495138"/>
                    <a:gd name="connsiteX68" fmla="*/ 207724 w 1089169"/>
                    <a:gd name="connsiteY68" fmla="*/ 626352 h 1495138"/>
                    <a:gd name="connsiteX69" fmla="*/ 197303 w 1089169"/>
                    <a:gd name="connsiteY69" fmla="*/ 626352 h 1495138"/>
                    <a:gd name="connsiteX70" fmla="*/ 158023 w 1089169"/>
                    <a:gd name="connsiteY70" fmla="*/ 584543 h 1495138"/>
                    <a:gd name="connsiteX71" fmla="*/ 198505 w 1089169"/>
                    <a:gd name="connsiteY71" fmla="*/ 541126 h 1495138"/>
                    <a:gd name="connsiteX72" fmla="*/ 204918 w 1089169"/>
                    <a:gd name="connsiteY72" fmla="*/ 541126 h 1495138"/>
                    <a:gd name="connsiteX73" fmla="*/ 272255 w 1089169"/>
                    <a:gd name="connsiteY73" fmla="*/ 539116 h 1495138"/>
                    <a:gd name="connsiteX74" fmla="*/ 477504 w 1089169"/>
                    <a:gd name="connsiteY74" fmla="*/ 0 h 1495138"/>
                    <a:gd name="connsiteX75" fmla="*/ 492735 w 1089169"/>
                    <a:gd name="connsiteY75" fmla="*/ 1206 h 1495138"/>
                    <a:gd name="connsiteX76" fmla="*/ 528407 w 1089169"/>
                    <a:gd name="connsiteY76" fmla="*/ 39397 h 1495138"/>
                    <a:gd name="connsiteX77" fmla="*/ 528407 w 1089169"/>
                    <a:gd name="connsiteY77" fmla="*/ 45427 h 1495138"/>
                    <a:gd name="connsiteX78" fmla="*/ 528407 w 1089169"/>
                    <a:gd name="connsiteY78" fmla="*/ 192159 h 1495138"/>
                    <a:gd name="connsiteX79" fmla="*/ 528006 w 1089169"/>
                    <a:gd name="connsiteY79" fmla="*/ 192159 h 1495138"/>
                    <a:gd name="connsiteX80" fmla="*/ 528006 w 1089169"/>
                    <a:gd name="connsiteY80" fmla="*/ 326832 h 1495138"/>
                    <a:gd name="connsiteX81" fmla="*/ 528407 w 1089169"/>
                    <a:gd name="connsiteY81" fmla="*/ 340902 h 1495138"/>
                    <a:gd name="connsiteX82" fmla="*/ 534018 w 1089169"/>
                    <a:gd name="connsiteY82" fmla="*/ 346932 h 1495138"/>
                    <a:gd name="connsiteX83" fmla="*/ 549249 w 1089169"/>
                    <a:gd name="connsiteY83" fmla="*/ 346932 h 1495138"/>
                    <a:gd name="connsiteX84" fmla="*/ 571294 w 1089169"/>
                    <a:gd name="connsiteY84" fmla="*/ 346932 h 1495138"/>
                    <a:gd name="connsiteX85" fmla="*/ 610574 w 1089169"/>
                    <a:gd name="connsiteY85" fmla="*/ 377887 h 1495138"/>
                    <a:gd name="connsiteX86" fmla="*/ 576504 w 1089169"/>
                    <a:gd name="connsiteY86" fmla="*/ 432560 h 1495138"/>
                    <a:gd name="connsiteX87" fmla="*/ 563678 w 1089169"/>
                    <a:gd name="connsiteY87" fmla="*/ 433364 h 1495138"/>
                    <a:gd name="connsiteX88" fmla="*/ 402552 w 1089169"/>
                    <a:gd name="connsiteY88" fmla="*/ 433364 h 1495138"/>
                    <a:gd name="connsiteX89" fmla="*/ 391730 w 1089169"/>
                    <a:gd name="connsiteY89" fmla="*/ 432560 h 1495138"/>
                    <a:gd name="connsiteX90" fmla="*/ 354855 w 1089169"/>
                    <a:gd name="connsiteY90" fmla="*/ 396781 h 1495138"/>
                    <a:gd name="connsiteX91" fmla="*/ 379305 w 1089169"/>
                    <a:gd name="connsiteY91" fmla="*/ 350952 h 1495138"/>
                    <a:gd name="connsiteX92" fmla="*/ 397742 w 1089169"/>
                    <a:gd name="connsiteY92" fmla="*/ 346932 h 1495138"/>
                    <a:gd name="connsiteX93" fmla="*/ 432212 w 1089169"/>
                    <a:gd name="connsiteY93" fmla="*/ 346932 h 1495138"/>
                    <a:gd name="connsiteX94" fmla="*/ 440228 w 1089169"/>
                    <a:gd name="connsiteY94" fmla="*/ 345726 h 1495138"/>
                    <a:gd name="connsiteX95" fmla="*/ 441831 w 1089169"/>
                    <a:gd name="connsiteY95" fmla="*/ 344118 h 1495138"/>
                    <a:gd name="connsiteX96" fmla="*/ 442633 w 1089169"/>
                    <a:gd name="connsiteY96" fmla="*/ 340902 h 1495138"/>
                    <a:gd name="connsiteX97" fmla="*/ 442633 w 1089169"/>
                    <a:gd name="connsiteY97" fmla="*/ 328440 h 1495138"/>
                    <a:gd name="connsiteX98" fmla="*/ 442633 w 1089169"/>
                    <a:gd name="connsiteY98" fmla="*/ 105728 h 1495138"/>
                    <a:gd name="connsiteX99" fmla="*/ 441831 w 1089169"/>
                    <a:gd name="connsiteY99" fmla="*/ 89648 h 1495138"/>
                    <a:gd name="connsiteX100" fmla="*/ 440228 w 1089169"/>
                    <a:gd name="connsiteY100" fmla="*/ 88040 h 1495138"/>
                    <a:gd name="connsiteX101" fmla="*/ 435418 w 1089169"/>
                    <a:gd name="connsiteY101" fmla="*/ 86834 h 1495138"/>
                    <a:gd name="connsiteX102" fmla="*/ 412973 w 1089169"/>
                    <a:gd name="connsiteY102" fmla="*/ 87236 h 1495138"/>
                    <a:gd name="connsiteX103" fmla="*/ 402552 w 1089169"/>
                    <a:gd name="connsiteY103" fmla="*/ 87236 h 1495138"/>
                    <a:gd name="connsiteX104" fmla="*/ 363272 w 1089169"/>
                    <a:gd name="connsiteY104" fmla="*/ 45427 h 1495138"/>
                    <a:gd name="connsiteX105" fmla="*/ 403754 w 1089169"/>
                    <a:gd name="connsiteY105" fmla="*/ 2010 h 1495138"/>
                    <a:gd name="connsiteX106" fmla="*/ 410167 w 1089169"/>
                    <a:gd name="connsiteY106" fmla="*/ 2010 h 1495138"/>
                    <a:gd name="connsiteX107" fmla="*/ 477504 w 1089169"/>
                    <a:gd name="connsiteY107" fmla="*/ 0 h 1495138"/>
                    <a:gd name="connsiteX108" fmla="*/ 123093 w 1089169"/>
                    <a:gd name="connsiteY108" fmla="*/ 0 h 1495138"/>
                    <a:gd name="connsiteX109" fmla="*/ 138324 w 1089169"/>
                    <a:gd name="connsiteY109" fmla="*/ 1206 h 1495138"/>
                    <a:gd name="connsiteX110" fmla="*/ 173997 w 1089169"/>
                    <a:gd name="connsiteY110" fmla="*/ 39397 h 1495138"/>
                    <a:gd name="connsiteX111" fmla="*/ 173997 w 1089169"/>
                    <a:gd name="connsiteY111" fmla="*/ 45427 h 1495138"/>
                    <a:gd name="connsiteX112" fmla="*/ 173997 w 1089169"/>
                    <a:gd name="connsiteY112" fmla="*/ 192159 h 1495138"/>
                    <a:gd name="connsiteX113" fmla="*/ 173596 w 1089169"/>
                    <a:gd name="connsiteY113" fmla="*/ 192159 h 1495138"/>
                    <a:gd name="connsiteX114" fmla="*/ 173596 w 1089169"/>
                    <a:gd name="connsiteY114" fmla="*/ 326832 h 1495138"/>
                    <a:gd name="connsiteX115" fmla="*/ 173997 w 1089169"/>
                    <a:gd name="connsiteY115" fmla="*/ 340902 h 1495138"/>
                    <a:gd name="connsiteX116" fmla="*/ 179608 w 1089169"/>
                    <a:gd name="connsiteY116" fmla="*/ 346932 h 1495138"/>
                    <a:gd name="connsiteX117" fmla="*/ 194839 w 1089169"/>
                    <a:gd name="connsiteY117" fmla="*/ 346932 h 1495138"/>
                    <a:gd name="connsiteX118" fmla="*/ 216884 w 1089169"/>
                    <a:gd name="connsiteY118" fmla="*/ 346932 h 1495138"/>
                    <a:gd name="connsiteX119" fmla="*/ 256164 w 1089169"/>
                    <a:gd name="connsiteY119" fmla="*/ 377887 h 1495138"/>
                    <a:gd name="connsiteX120" fmla="*/ 222094 w 1089169"/>
                    <a:gd name="connsiteY120" fmla="*/ 432560 h 1495138"/>
                    <a:gd name="connsiteX121" fmla="*/ 209268 w 1089169"/>
                    <a:gd name="connsiteY121" fmla="*/ 433364 h 1495138"/>
                    <a:gd name="connsiteX122" fmla="*/ 48141 w 1089169"/>
                    <a:gd name="connsiteY122" fmla="*/ 433364 h 1495138"/>
                    <a:gd name="connsiteX123" fmla="*/ 37319 w 1089169"/>
                    <a:gd name="connsiteY123" fmla="*/ 432560 h 1495138"/>
                    <a:gd name="connsiteX124" fmla="*/ 445 w 1089169"/>
                    <a:gd name="connsiteY124" fmla="*/ 396781 h 1495138"/>
                    <a:gd name="connsiteX125" fmla="*/ 24894 w 1089169"/>
                    <a:gd name="connsiteY125" fmla="*/ 350952 h 1495138"/>
                    <a:gd name="connsiteX126" fmla="*/ 43332 w 1089169"/>
                    <a:gd name="connsiteY126" fmla="*/ 346932 h 1495138"/>
                    <a:gd name="connsiteX127" fmla="*/ 77801 w 1089169"/>
                    <a:gd name="connsiteY127" fmla="*/ 346932 h 1495138"/>
                    <a:gd name="connsiteX128" fmla="*/ 85818 w 1089169"/>
                    <a:gd name="connsiteY128" fmla="*/ 345726 h 1495138"/>
                    <a:gd name="connsiteX129" fmla="*/ 87421 w 1089169"/>
                    <a:gd name="connsiteY129" fmla="*/ 344118 h 1495138"/>
                    <a:gd name="connsiteX130" fmla="*/ 88223 w 1089169"/>
                    <a:gd name="connsiteY130" fmla="*/ 340902 h 1495138"/>
                    <a:gd name="connsiteX131" fmla="*/ 88223 w 1089169"/>
                    <a:gd name="connsiteY131" fmla="*/ 328440 h 1495138"/>
                    <a:gd name="connsiteX132" fmla="*/ 88223 w 1089169"/>
                    <a:gd name="connsiteY132" fmla="*/ 105728 h 1495138"/>
                    <a:gd name="connsiteX133" fmla="*/ 87421 w 1089169"/>
                    <a:gd name="connsiteY133" fmla="*/ 89648 h 1495138"/>
                    <a:gd name="connsiteX134" fmla="*/ 85818 w 1089169"/>
                    <a:gd name="connsiteY134" fmla="*/ 88040 h 1495138"/>
                    <a:gd name="connsiteX135" fmla="*/ 81008 w 1089169"/>
                    <a:gd name="connsiteY135" fmla="*/ 86834 h 1495138"/>
                    <a:gd name="connsiteX136" fmla="*/ 58562 w 1089169"/>
                    <a:gd name="connsiteY136" fmla="*/ 87236 h 1495138"/>
                    <a:gd name="connsiteX137" fmla="*/ 48141 w 1089169"/>
                    <a:gd name="connsiteY137" fmla="*/ 87236 h 1495138"/>
                    <a:gd name="connsiteX138" fmla="*/ 8862 w 1089169"/>
                    <a:gd name="connsiteY138" fmla="*/ 45427 h 1495138"/>
                    <a:gd name="connsiteX139" fmla="*/ 49344 w 1089169"/>
                    <a:gd name="connsiteY139" fmla="*/ 2010 h 1495138"/>
                    <a:gd name="connsiteX140" fmla="*/ 55757 w 1089169"/>
                    <a:gd name="connsiteY140" fmla="*/ 2010 h 1495138"/>
                    <a:gd name="connsiteX141" fmla="*/ 123093 w 1089169"/>
                    <a:gd name="connsiteY141" fmla="*/ 0 h 1495138"/>
                    <a:gd name="connsiteX0" fmla="*/ 505562 w 1090867"/>
                    <a:gd name="connsiteY0" fmla="*/ 1061774 h 1495138"/>
                    <a:gd name="connsiteX1" fmla="*/ 520793 w 1090867"/>
                    <a:gd name="connsiteY1" fmla="*/ 1062980 h 1495138"/>
                    <a:gd name="connsiteX2" fmla="*/ 556465 w 1090867"/>
                    <a:gd name="connsiteY2" fmla="*/ 1101171 h 1495138"/>
                    <a:gd name="connsiteX3" fmla="*/ 556465 w 1090867"/>
                    <a:gd name="connsiteY3" fmla="*/ 1107201 h 1495138"/>
                    <a:gd name="connsiteX4" fmla="*/ 556465 w 1090867"/>
                    <a:gd name="connsiteY4" fmla="*/ 1253934 h 1495138"/>
                    <a:gd name="connsiteX5" fmla="*/ 556064 w 1090867"/>
                    <a:gd name="connsiteY5" fmla="*/ 1253934 h 1495138"/>
                    <a:gd name="connsiteX6" fmla="*/ 556064 w 1090867"/>
                    <a:gd name="connsiteY6" fmla="*/ 1388606 h 1495138"/>
                    <a:gd name="connsiteX7" fmla="*/ 556465 w 1090867"/>
                    <a:gd name="connsiteY7" fmla="*/ 1402676 h 1495138"/>
                    <a:gd name="connsiteX8" fmla="*/ 562076 w 1090867"/>
                    <a:gd name="connsiteY8" fmla="*/ 1408707 h 1495138"/>
                    <a:gd name="connsiteX9" fmla="*/ 577307 w 1090867"/>
                    <a:gd name="connsiteY9" fmla="*/ 1408707 h 1495138"/>
                    <a:gd name="connsiteX10" fmla="*/ 599352 w 1090867"/>
                    <a:gd name="connsiteY10" fmla="*/ 1408707 h 1495138"/>
                    <a:gd name="connsiteX11" fmla="*/ 638632 w 1090867"/>
                    <a:gd name="connsiteY11" fmla="*/ 1439661 h 1495138"/>
                    <a:gd name="connsiteX12" fmla="*/ 604562 w 1090867"/>
                    <a:gd name="connsiteY12" fmla="*/ 1494334 h 1495138"/>
                    <a:gd name="connsiteX13" fmla="*/ 591736 w 1090867"/>
                    <a:gd name="connsiteY13" fmla="*/ 1495138 h 1495138"/>
                    <a:gd name="connsiteX14" fmla="*/ 430610 w 1090867"/>
                    <a:gd name="connsiteY14" fmla="*/ 1495138 h 1495138"/>
                    <a:gd name="connsiteX15" fmla="*/ 419788 w 1090867"/>
                    <a:gd name="connsiteY15" fmla="*/ 1494334 h 1495138"/>
                    <a:gd name="connsiteX16" fmla="*/ 382913 w 1090867"/>
                    <a:gd name="connsiteY16" fmla="*/ 1458555 h 1495138"/>
                    <a:gd name="connsiteX17" fmla="*/ 407363 w 1090867"/>
                    <a:gd name="connsiteY17" fmla="*/ 1412727 h 1495138"/>
                    <a:gd name="connsiteX18" fmla="*/ 425800 w 1090867"/>
                    <a:gd name="connsiteY18" fmla="*/ 1408707 h 1495138"/>
                    <a:gd name="connsiteX19" fmla="*/ 460270 w 1090867"/>
                    <a:gd name="connsiteY19" fmla="*/ 1408707 h 1495138"/>
                    <a:gd name="connsiteX20" fmla="*/ 468286 w 1090867"/>
                    <a:gd name="connsiteY20" fmla="*/ 1407501 h 1495138"/>
                    <a:gd name="connsiteX21" fmla="*/ 469889 w 1090867"/>
                    <a:gd name="connsiteY21" fmla="*/ 1405892 h 1495138"/>
                    <a:gd name="connsiteX22" fmla="*/ 470691 w 1090867"/>
                    <a:gd name="connsiteY22" fmla="*/ 1402676 h 1495138"/>
                    <a:gd name="connsiteX23" fmla="*/ 470691 w 1090867"/>
                    <a:gd name="connsiteY23" fmla="*/ 1390214 h 1495138"/>
                    <a:gd name="connsiteX24" fmla="*/ 470691 w 1090867"/>
                    <a:gd name="connsiteY24" fmla="*/ 1167502 h 1495138"/>
                    <a:gd name="connsiteX25" fmla="*/ 469889 w 1090867"/>
                    <a:gd name="connsiteY25" fmla="*/ 1151422 h 1495138"/>
                    <a:gd name="connsiteX26" fmla="*/ 468286 w 1090867"/>
                    <a:gd name="connsiteY26" fmla="*/ 1149814 h 1495138"/>
                    <a:gd name="connsiteX27" fmla="*/ 463476 w 1090867"/>
                    <a:gd name="connsiteY27" fmla="*/ 1148608 h 1495138"/>
                    <a:gd name="connsiteX28" fmla="*/ 441031 w 1090867"/>
                    <a:gd name="connsiteY28" fmla="*/ 1149010 h 1495138"/>
                    <a:gd name="connsiteX29" fmla="*/ 430610 w 1090867"/>
                    <a:gd name="connsiteY29" fmla="*/ 1149010 h 1495138"/>
                    <a:gd name="connsiteX30" fmla="*/ 391330 w 1090867"/>
                    <a:gd name="connsiteY30" fmla="*/ 1107201 h 1495138"/>
                    <a:gd name="connsiteX31" fmla="*/ 431812 w 1090867"/>
                    <a:gd name="connsiteY31" fmla="*/ 1063784 h 1495138"/>
                    <a:gd name="connsiteX32" fmla="*/ 438225 w 1090867"/>
                    <a:gd name="connsiteY32" fmla="*/ 1063784 h 1495138"/>
                    <a:gd name="connsiteX33" fmla="*/ 505562 w 1090867"/>
                    <a:gd name="connsiteY33" fmla="*/ 1061774 h 1495138"/>
                    <a:gd name="connsiteX34" fmla="*/ 1076343 w 1090867"/>
                    <a:gd name="connsiteY34" fmla="*/ 972480 h 1495138"/>
                    <a:gd name="connsiteX35" fmla="*/ 1040671 w 1090867"/>
                    <a:gd name="connsiteY35" fmla="*/ 865948 h 1495138"/>
                    <a:gd name="connsiteX36" fmla="*/ 1041072 w 1090867"/>
                    <a:gd name="connsiteY36" fmla="*/ 880018 h 1495138"/>
                    <a:gd name="connsiteX37" fmla="*/ 1089169 w 1090867"/>
                    <a:gd name="connsiteY37" fmla="*/ 971676 h 1495138"/>
                    <a:gd name="connsiteX38" fmla="*/ 1076343 w 1090867"/>
                    <a:gd name="connsiteY38" fmla="*/ 972480 h 1495138"/>
                    <a:gd name="connsiteX39" fmla="*/ 272255 w 1090867"/>
                    <a:gd name="connsiteY39" fmla="*/ 539116 h 1495138"/>
                    <a:gd name="connsiteX40" fmla="*/ 287486 w 1090867"/>
                    <a:gd name="connsiteY40" fmla="*/ 540322 h 1495138"/>
                    <a:gd name="connsiteX41" fmla="*/ 323158 w 1090867"/>
                    <a:gd name="connsiteY41" fmla="*/ 578513 h 1495138"/>
                    <a:gd name="connsiteX42" fmla="*/ 323158 w 1090867"/>
                    <a:gd name="connsiteY42" fmla="*/ 584543 h 1495138"/>
                    <a:gd name="connsiteX43" fmla="*/ 323158 w 1090867"/>
                    <a:gd name="connsiteY43" fmla="*/ 731276 h 1495138"/>
                    <a:gd name="connsiteX44" fmla="*/ 322757 w 1090867"/>
                    <a:gd name="connsiteY44" fmla="*/ 731276 h 1495138"/>
                    <a:gd name="connsiteX45" fmla="*/ 322757 w 1090867"/>
                    <a:gd name="connsiteY45" fmla="*/ 865948 h 1495138"/>
                    <a:gd name="connsiteX46" fmla="*/ 323158 w 1090867"/>
                    <a:gd name="connsiteY46" fmla="*/ 880018 h 1495138"/>
                    <a:gd name="connsiteX47" fmla="*/ 328769 w 1090867"/>
                    <a:gd name="connsiteY47" fmla="*/ 886049 h 1495138"/>
                    <a:gd name="connsiteX48" fmla="*/ 344000 w 1090867"/>
                    <a:gd name="connsiteY48" fmla="*/ 886049 h 1495138"/>
                    <a:gd name="connsiteX49" fmla="*/ 366045 w 1090867"/>
                    <a:gd name="connsiteY49" fmla="*/ 886049 h 1495138"/>
                    <a:gd name="connsiteX50" fmla="*/ 405325 w 1090867"/>
                    <a:gd name="connsiteY50" fmla="*/ 917003 h 1495138"/>
                    <a:gd name="connsiteX51" fmla="*/ 371255 w 1090867"/>
                    <a:gd name="connsiteY51" fmla="*/ 971676 h 1495138"/>
                    <a:gd name="connsiteX52" fmla="*/ 358429 w 1090867"/>
                    <a:gd name="connsiteY52" fmla="*/ 972480 h 1495138"/>
                    <a:gd name="connsiteX53" fmla="*/ 197303 w 1090867"/>
                    <a:gd name="connsiteY53" fmla="*/ 972480 h 1495138"/>
                    <a:gd name="connsiteX54" fmla="*/ 186481 w 1090867"/>
                    <a:gd name="connsiteY54" fmla="*/ 971676 h 1495138"/>
                    <a:gd name="connsiteX55" fmla="*/ 149606 w 1090867"/>
                    <a:gd name="connsiteY55" fmla="*/ 935897 h 1495138"/>
                    <a:gd name="connsiteX56" fmla="*/ 174056 w 1090867"/>
                    <a:gd name="connsiteY56" fmla="*/ 890069 h 1495138"/>
                    <a:gd name="connsiteX57" fmla="*/ 192493 w 1090867"/>
                    <a:gd name="connsiteY57" fmla="*/ 886049 h 1495138"/>
                    <a:gd name="connsiteX58" fmla="*/ 226963 w 1090867"/>
                    <a:gd name="connsiteY58" fmla="*/ 886049 h 1495138"/>
                    <a:gd name="connsiteX59" fmla="*/ 234979 w 1090867"/>
                    <a:gd name="connsiteY59" fmla="*/ 884843 h 1495138"/>
                    <a:gd name="connsiteX60" fmla="*/ 236582 w 1090867"/>
                    <a:gd name="connsiteY60" fmla="*/ 883234 h 1495138"/>
                    <a:gd name="connsiteX61" fmla="*/ 237384 w 1090867"/>
                    <a:gd name="connsiteY61" fmla="*/ 880018 h 1495138"/>
                    <a:gd name="connsiteX62" fmla="*/ 237384 w 1090867"/>
                    <a:gd name="connsiteY62" fmla="*/ 867556 h 1495138"/>
                    <a:gd name="connsiteX63" fmla="*/ 237384 w 1090867"/>
                    <a:gd name="connsiteY63" fmla="*/ 644844 h 1495138"/>
                    <a:gd name="connsiteX64" fmla="*/ 236582 w 1090867"/>
                    <a:gd name="connsiteY64" fmla="*/ 628764 h 1495138"/>
                    <a:gd name="connsiteX65" fmla="*/ 234979 w 1090867"/>
                    <a:gd name="connsiteY65" fmla="*/ 627156 h 1495138"/>
                    <a:gd name="connsiteX66" fmla="*/ 230169 w 1090867"/>
                    <a:gd name="connsiteY66" fmla="*/ 625950 h 1495138"/>
                    <a:gd name="connsiteX67" fmla="*/ 207724 w 1090867"/>
                    <a:gd name="connsiteY67" fmla="*/ 626352 h 1495138"/>
                    <a:gd name="connsiteX68" fmla="*/ 197303 w 1090867"/>
                    <a:gd name="connsiteY68" fmla="*/ 626352 h 1495138"/>
                    <a:gd name="connsiteX69" fmla="*/ 158023 w 1090867"/>
                    <a:gd name="connsiteY69" fmla="*/ 584543 h 1495138"/>
                    <a:gd name="connsiteX70" fmla="*/ 198505 w 1090867"/>
                    <a:gd name="connsiteY70" fmla="*/ 541126 h 1495138"/>
                    <a:gd name="connsiteX71" fmla="*/ 204918 w 1090867"/>
                    <a:gd name="connsiteY71" fmla="*/ 541126 h 1495138"/>
                    <a:gd name="connsiteX72" fmla="*/ 272255 w 1090867"/>
                    <a:gd name="connsiteY72" fmla="*/ 539116 h 1495138"/>
                    <a:gd name="connsiteX73" fmla="*/ 477504 w 1090867"/>
                    <a:gd name="connsiteY73" fmla="*/ 0 h 1495138"/>
                    <a:gd name="connsiteX74" fmla="*/ 492735 w 1090867"/>
                    <a:gd name="connsiteY74" fmla="*/ 1206 h 1495138"/>
                    <a:gd name="connsiteX75" fmla="*/ 528407 w 1090867"/>
                    <a:gd name="connsiteY75" fmla="*/ 39397 h 1495138"/>
                    <a:gd name="connsiteX76" fmla="*/ 528407 w 1090867"/>
                    <a:gd name="connsiteY76" fmla="*/ 45427 h 1495138"/>
                    <a:gd name="connsiteX77" fmla="*/ 528407 w 1090867"/>
                    <a:gd name="connsiteY77" fmla="*/ 192159 h 1495138"/>
                    <a:gd name="connsiteX78" fmla="*/ 528006 w 1090867"/>
                    <a:gd name="connsiteY78" fmla="*/ 192159 h 1495138"/>
                    <a:gd name="connsiteX79" fmla="*/ 528006 w 1090867"/>
                    <a:gd name="connsiteY79" fmla="*/ 326832 h 1495138"/>
                    <a:gd name="connsiteX80" fmla="*/ 528407 w 1090867"/>
                    <a:gd name="connsiteY80" fmla="*/ 340902 h 1495138"/>
                    <a:gd name="connsiteX81" fmla="*/ 534018 w 1090867"/>
                    <a:gd name="connsiteY81" fmla="*/ 346932 h 1495138"/>
                    <a:gd name="connsiteX82" fmla="*/ 549249 w 1090867"/>
                    <a:gd name="connsiteY82" fmla="*/ 346932 h 1495138"/>
                    <a:gd name="connsiteX83" fmla="*/ 571294 w 1090867"/>
                    <a:gd name="connsiteY83" fmla="*/ 346932 h 1495138"/>
                    <a:gd name="connsiteX84" fmla="*/ 610574 w 1090867"/>
                    <a:gd name="connsiteY84" fmla="*/ 377887 h 1495138"/>
                    <a:gd name="connsiteX85" fmla="*/ 576504 w 1090867"/>
                    <a:gd name="connsiteY85" fmla="*/ 432560 h 1495138"/>
                    <a:gd name="connsiteX86" fmla="*/ 563678 w 1090867"/>
                    <a:gd name="connsiteY86" fmla="*/ 433364 h 1495138"/>
                    <a:gd name="connsiteX87" fmla="*/ 402552 w 1090867"/>
                    <a:gd name="connsiteY87" fmla="*/ 433364 h 1495138"/>
                    <a:gd name="connsiteX88" fmla="*/ 391730 w 1090867"/>
                    <a:gd name="connsiteY88" fmla="*/ 432560 h 1495138"/>
                    <a:gd name="connsiteX89" fmla="*/ 354855 w 1090867"/>
                    <a:gd name="connsiteY89" fmla="*/ 396781 h 1495138"/>
                    <a:gd name="connsiteX90" fmla="*/ 379305 w 1090867"/>
                    <a:gd name="connsiteY90" fmla="*/ 350952 h 1495138"/>
                    <a:gd name="connsiteX91" fmla="*/ 397742 w 1090867"/>
                    <a:gd name="connsiteY91" fmla="*/ 346932 h 1495138"/>
                    <a:gd name="connsiteX92" fmla="*/ 432212 w 1090867"/>
                    <a:gd name="connsiteY92" fmla="*/ 346932 h 1495138"/>
                    <a:gd name="connsiteX93" fmla="*/ 440228 w 1090867"/>
                    <a:gd name="connsiteY93" fmla="*/ 345726 h 1495138"/>
                    <a:gd name="connsiteX94" fmla="*/ 441831 w 1090867"/>
                    <a:gd name="connsiteY94" fmla="*/ 344118 h 1495138"/>
                    <a:gd name="connsiteX95" fmla="*/ 442633 w 1090867"/>
                    <a:gd name="connsiteY95" fmla="*/ 340902 h 1495138"/>
                    <a:gd name="connsiteX96" fmla="*/ 442633 w 1090867"/>
                    <a:gd name="connsiteY96" fmla="*/ 328440 h 1495138"/>
                    <a:gd name="connsiteX97" fmla="*/ 442633 w 1090867"/>
                    <a:gd name="connsiteY97" fmla="*/ 105728 h 1495138"/>
                    <a:gd name="connsiteX98" fmla="*/ 441831 w 1090867"/>
                    <a:gd name="connsiteY98" fmla="*/ 89648 h 1495138"/>
                    <a:gd name="connsiteX99" fmla="*/ 440228 w 1090867"/>
                    <a:gd name="connsiteY99" fmla="*/ 88040 h 1495138"/>
                    <a:gd name="connsiteX100" fmla="*/ 435418 w 1090867"/>
                    <a:gd name="connsiteY100" fmla="*/ 86834 h 1495138"/>
                    <a:gd name="connsiteX101" fmla="*/ 412973 w 1090867"/>
                    <a:gd name="connsiteY101" fmla="*/ 87236 h 1495138"/>
                    <a:gd name="connsiteX102" fmla="*/ 402552 w 1090867"/>
                    <a:gd name="connsiteY102" fmla="*/ 87236 h 1495138"/>
                    <a:gd name="connsiteX103" fmla="*/ 363272 w 1090867"/>
                    <a:gd name="connsiteY103" fmla="*/ 45427 h 1495138"/>
                    <a:gd name="connsiteX104" fmla="*/ 403754 w 1090867"/>
                    <a:gd name="connsiteY104" fmla="*/ 2010 h 1495138"/>
                    <a:gd name="connsiteX105" fmla="*/ 410167 w 1090867"/>
                    <a:gd name="connsiteY105" fmla="*/ 2010 h 1495138"/>
                    <a:gd name="connsiteX106" fmla="*/ 477504 w 1090867"/>
                    <a:gd name="connsiteY106" fmla="*/ 0 h 1495138"/>
                    <a:gd name="connsiteX107" fmla="*/ 123093 w 1090867"/>
                    <a:gd name="connsiteY107" fmla="*/ 0 h 1495138"/>
                    <a:gd name="connsiteX108" fmla="*/ 138324 w 1090867"/>
                    <a:gd name="connsiteY108" fmla="*/ 1206 h 1495138"/>
                    <a:gd name="connsiteX109" fmla="*/ 173997 w 1090867"/>
                    <a:gd name="connsiteY109" fmla="*/ 39397 h 1495138"/>
                    <a:gd name="connsiteX110" fmla="*/ 173997 w 1090867"/>
                    <a:gd name="connsiteY110" fmla="*/ 45427 h 1495138"/>
                    <a:gd name="connsiteX111" fmla="*/ 173997 w 1090867"/>
                    <a:gd name="connsiteY111" fmla="*/ 192159 h 1495138"/>
                    <a:gd name="connsiteX112" fmla="*/ 173596 w 1090867"/>
                    <a:gd name="connsiteY112" fmla="*/ 192159 h 1495138"/>
                    <a:gd name="connsiteX113" fmla="*/ 173596 w 1090867"/>
                    <a:gd name="connsiteY113" fmla="*/ 326832 h 1495138"/>
                    <a:gd name="connsiteX114" fmla="*/ 173997 w 1090867"/>
                    <a:gd name="connsiteY114" fmla="*/ 340902 h 1495138"/>
                    <a:gd name="connsiteX115" fmla="*/ 179608 w 1090867"/>
                    <a:gd name="connsiteY115" fmla="*/ 346932 h 1495138"/>
                    <a:gd name="connsiteX116" fmla="*/ 194839 w 1090867"/>
                    <a:gd name="connsiteY116" fmla="*/ 346932 h 1495138"/>
                    <a:gd name="connsiteX117" fmla="*/ 216884 w 1090867"/>
                    <a:gd name="connsiteY117" fmla="*/ 346932 h 1495138"/>
                    <a:gd name="connsiteX118" fmla="*/ 256164 w 1090867"/>
                    <a:gd name="connsiteY118" fmla="*/ 377887 h 1495138"/>
                    <a:gd name="connsiteX119" fmla="*/ 222094 w 1090867"/>
                    <a:gd name="connsiteY119" fmla="*/ 432560 h 1495138"/>
                    <a:gd name="connsiteX120" fmla="*/ 209268 w 1090867"/>
                    <a:gd name="connsiteY120" fmla="*/ 433364 h 1495138"/>
                    <a:gd name="connsiteX121" fmla="*/ 48141 w 1090867"/>
                    <a:gd name="connsiteY121" fmla="*/ 433364 h 1495138"/>
                    <a:gd name="connsiteX122" fmla="*/ 37319 w 1090867"/>
                    <a:gd name="connsiteY122" fmla="*/ 432560 h 1495138"/>
                    <a:gd name="connsiteX123" fmla="*/ 445 w 1090867"/>
                    <a:gd name="connsiteY123" fmla="*/ 396781 h 1495138"/>
                    <a:gd name="connsiteX124" fmla="*/ 24894 w 1090867"/>
                    <a:gd name="connsiteY124" fmla="*/ 350952 h 1495138"/>
                    <a:gd name="connsiteX125" fmla="*/ 43332 w 1090867"/>
                    <a:gd name="connsiteY125" fmla="*/ 346932 h 1495138"/>
                    <a:gd name="connsiteX126" fmla="*/ 77801 w 1090867"/>
                    <a:gd name="connsiteY126" fmla="*/ 346932 h 1495138"/>
                    <a:gd name="connsiteX127" fmla="*/ 85818 w 1090867"/>
                    <a:gd name="connsiteY127" fmla="*/ 345726 h 1495138"/>
                    <a:gd name="connsiteX128" fmla="*/ 87421 w 1090867"/>
                    <a:gd name="connsiteY128" fmla="*/ 344118 h 1495138"/>
                    <a:gd name="connsiteX129" fmla="*/ 88223 w 1090867"/>
                    <a:gd name="connsiteY129" fmla="*/ 340902 h 1495138"/>
                    <a:gd name="connsiteX130" fmla="*/ 88223 w 1090867"/>
                    <a:gd name="connsiteY130" fmla="*/ 328440 h 1495138"/>
                    <a:gd name="connsiteX131" fmla="*/ 88223 w 1090867"/>
                    <a:gd name="connsiteY131" fmla="*/ 105728 h 1495138"/>
                    <a:gd name="connsiteX132" fmla="*/ 87421 w 1090867"/>
                    <a:gd name="connsiteY132" fmla="*/ 89648 h 1495138"/>
                    <a:gd name="connsiteX133" fmla="*/ 85818 w 1090867"/>
                    <a:gd name="connsiteY133" fmla="*/ 88040 h 1495138"/>
                    <a:gd name="connsiteX134" fmla="*/ 81008 w 1090867"/>
                    <a:gd name="connsiteY134" fmla="*/ 86834 h 1495138"/>
                    <a:gd name="connsiteX135" fmla="*/ 58562 w 1090867"/>
                    <a:gd name="connsiteY135" fmla="*/ 87236 h 1495138"/>
                    <a:gd name="connsiteX136" fmla="*/ 48141 w 1090867"/>
                    <a:gd name="connsiteY136" fmla="*/ 87236 h 1495138"/>
                    <a:gd name="connsiteX137" fmla="*/ 8862 w 1090867"/>
                    <a:gd name="connsiteY137" fmla="*/ 45427 h 1495138"/>
                    <a:gd name="connsiteX138" fmla="*/ 49344 w 1090867"/>
                    <a:gd name="connsiteY138" fmla="*/ 2010 h 1495138"/>
                    <a:gd name="connsiteX139" fmla="*/ 55757 w 1090867"/>
                    <a:gd name="connsiteY139" fmla="*/ 2010 h 1495138"/>
                    <a:gd name="connsiteX140" fmla="*/ 123093 w 1090867"/>
                    <a:gd name="connsiteY140" fmla="*/ 0 h 1495138"/>
                    <a:gd name="connsiteX0" fmla="*/ 505562 w 1090894"/>
                    <a:gd name="connsiteY0" fmla="*/ 1061774 h 1495138"/>
                    <a:gd name="connsiteX1" fmla="*/ 520793 w 1090894"/>
                    <a:gd name="connsiteY1" fmla="*/ 1062980 h 1495138"/>
                    <a:gd name="connsiteX2" fmla="*/ 556465 w 1090894"/>
                    <a:gd name="connsiteY2" fmla="*/ 1101171 h 1495138"/>
                    <a:gd name="connsiteX3" fmla="*/ 556465 w 1090894"/>
                    <a:gd name="connsiteY3" fmla="*/ 1107201 h 1495138"/>
                    <a:gd name="connsiteX4" fmla="*/ 556465 w 1090894"/>
                    <a:gd name="connsiteY4" fmla="*/ 1253934 h 1495138"/>
                    <a:gd name="connsiteX5" fmla="*/ 556064 w 1090894"/>
                    <a:gd name="connsiteY5" fmla="*/ 1253934 h 1495138"/>
                    <a:gd name="connsiteX6" fmla="*/ 556064 w 1090894"/>
                    <a:gd name="connsiteY6" fmla="*/ 1388606 h 1495138"/>
                    <a:gd name="connsiteX7" fmla="*/ 556465 w 1090894"/>
                    <a:gd name="connsiteY7" fmla="*/ 1402676 h 1495138"/>
                    <a:gd name="connsiteX8" fmla="*/ 562076 w 1090894"/>
                    <a:gd name="connsiteY8" fmla="*/ 1408707 h 1495138"/>
                    <a:gd name="connsiteX9" fmla="*/ 577307 w 1090894"/>
                    <a:gd name="connsiteY9" fmla="*/ 1408707 h 1495138"/>
                    <a:gd name="connsiteX10" fmla="*/ 599352 w 1090894"/>
                    <a:gd name="connsiteY10" fmla="*/ 1408707 h 1495138"/>
                    <a:gd name="connsiteX11" fmla="*/ 638632 w 1090894"/>
                    <a:gd name="connsiteY11" fmla="*/ 1439661 h 1495138"/>
                    <a:gd name="connsiteX12" fmla="*/ 604562 w 1090894"/>
                    <a:gd name="connsiteY12" fmla="*/ 1494334 h 1495138"/>
                    <a:gd name="connsiteX13" fmla="*/ 591736 w 1090894"/>
                    <a:gd name="connsiteY13" fmla="*/ 1495138 h 1495138"/>
                    <a:gd name="connsiteX14" fmla="*/ 430610 w 1090894"/>
                    <a:gd name="connsiteY14" fmla="*/ 1495138 h 1495138"/>
                    <a:gd name="connsiteX15" fmla="*/ 419788 w 1090894"/>
                    <a:gd name="connsiteY15" fmla="*/ 1494334 h 1495138"/>
                    <a:gd name="connsiteX16" fmla="*/ 382913 w 1090894"/>
                    <a:gd name="connsiteY16" fmla="*/ 1458555 h 1495138"/>
                    <a:gd name="connsiteX17" fmla="*/ 407363 w 1090894"/>
                    <a:gd name="connsiteY17" fmla="*/ 1412727 h 1495138"/>
                    <a:gd name="connsiteX18" fmla="*/ 425800 w 1090894"/>
                    <a:gd name="connsiteY18" fmla="*/ 1408707 h 1495138"/>
                    <a:gd name="connsiteX19" fmla="*/ 460270 w 1090894"/>
                    <a:gd name="connsiteY19" fmla="*/ 1408707 h 1495138"/>
                    <a:gd name="connsiteX20" fmla="*/ 468286 w 1090894"/>
                    <a:gd name="connsiteY20" fmla="*/ 1407501 h 1495138"/>
                    <a:gd name="connsiteX21" fmla="*/ 469889 w 1090894"/>
                    <a:gd name="connsiteY21" fmla="*/ 1405892 h 1495138"/>
                    <a:gd name="connsiteX22" fmla="*/ 470691 w 1090894"/>
                    <a:gd name="connsiteY22" fmla="*/ 1402676 h 1495138"/>
                    <a:gd name="connsiteX23" fmla="*/ 470691 w 1090894"/>
                    <a:gd name="connsiteY23" fmla="*/ 1390214 h 1495138"/>
                    <a:gd name="connsiteX24" fmla="*/ 470691 w 1090894"/>
                    <a:gd name="connsiteY24" fmla="*/ 1167502 h 1495138"/>
                    <a:gd name="connsiteX25" fmla="*/ 469889 w 1090894"/>
                    <a:gd name="connsiteY25" fmla="*/ 1151422 h 1495138"/>
                    <a:gd name="connsiteX26" fmla="*/ 468286 w 1090894"/>
                    <a:gd name="connsiteY26" fmla="*/ 1149814 h 1495138"/>
                    <a:gd name="connsiteX27" fmla="*/ 463476 w 1090894"/>
                    <a:gd name="connsiteY27" fmla="*/ 1148608 h 1495138"/>
                    <a:gd name="connsiteX28" fmla="*/ 441031 w 1090894"/>
                    <a:gd name="connsiteY28" fmla="*/ 1149010 h 1495138"/>
                    <a:gd name="connsiteX29" fmla="*/ 430610 w 1090894"/>
                    <a:gd name="connsiteY29" fmla="*/ 1149010 h 1495138"/>
                    <a:gd name="connsiteX30" fmla="*/ 391330 w 1090894"/>
                    <a:gd name="connsiteY30" fmla="*/ 1107201 h 1495138"/>
                    <a:gd name="connsiteX31" fmla="*/ 431812 w 1090894"/>
                    <a:gd name="connsiteY31" fmla="*/ 1063784 h 1495138"/>
                    <a:gd name="connsiteX32" fmla="*/ 438225 w 1090894"/>
                    <a:gd name="connsiteY32" fmla="*/ 1063784 h 1495138"/>
                    <a:gd name="connsiteX33" fmla="*/ 505562 w 1090894"/>
                    <a:gd name="connsiteY33" fmla="*/ 1061774 h 1495138"/>
                    <a:gd name="connsiteX34" fmla="*/ 1076343 w 1090894"/>
                    <a:gd name="connsiteY34" fmla="*/ 972480 h 1495138"/>
                    <a:gd name="connsiteX35" fmla="*/ 1040671 w 1090894"/>
                    <a:gd name="connsiteY35" fmla="*/ 865948 h 1495138"/>
                    <a:gd name="connsiteX36" fmla="*/ 1089169 w 1090894"/>
                    <a:gd name="connsiteY36" fmla="*/ 971676 h 1495138"/>
                    <a:gd name="connsiteX37" fmla="*/ 1076343 w 1090894"/>
                    <a:gd name="connsiteY37" fmla="*/ 972480 h 1495138"/>
                    <a:gd name="connsiteX38" fmla="*/ 272255 w 1090894"/>
                    <a:gd name="connsiteY38" fmla="*/ 539116 h 1495138"/>
                    <a:gd name="connsiteX39" fmla="*/ 287486 w 1090894"/>
                    <a:gd name="connsiteY39" fmla="*/ 540322 h 1495138"/>
                    <a:gd name="connsiteX40" fmla="*/ 323158 w 1090894"/>
                    <a:gd name="connsiteY40" fmla="*/ 578513 h 1495138"/>
                    <a:gd name="connsiteX41" fmla="*/ 323158 w 1090894"/>
                    <a:gd name="connsiteY41" fmla="*/ 584543 h 1495138"/>
                    <a:gd name="connsiteX42" fmla="*/ 323158 w 1090894"/>
                    <a:gd name="connsiteY42" fmla="*/ 731276 h 1495138"/>
                    <a:gd name="connsiteX43" fmla="*/ 322757 w 1090894"/>
                    <a:gd name="connsiteY43" fmla="*/ 731276 h 1495138"/>
                    <a:gd name="connsiteX44" fmla="*/ 322757 w 1090894"/>
                    <a:gd name="connsiteY44" fmla="*/ 865948 h 1495138"/>
                    <a:gd name="connsiteX45" fmla="*/ 323158 w 1090894"/>
                    <a:gd name="connsiteY45" fmla="*/ 880018 h 1495138"/>
                    <a:gd name="connsiteX46" fmla="*/ 328769 w 1090894"/>
                    <a:gd name="connsiteY46" fmla="*/ 886049 h 1495138"/>
                    <a:gd name="connsiteX47" fmla="*/ 344000 w 1090894"/>
                    <a:gd name="connsiteY47" fmla="*/ 886049 h 1495138"/>
                    <a:gd name="connsiteX48" fmla="*/ 366045 w 1090894"/>
                    <a:gd name="connsiteY48" fmla="*/ 886049 h 1495138"/>
                    <a:gd name="connsiteX49" fmla="*/ 405325 w 1090894"/>
                    <a:gd name="connsiteY49" fmla="*/ 917003 h 1495138"/>
                    <a:gd name="connsiteX50" fmla="*/ 371255 w 1090894"/>
                    <a:gd name="connsiteY50" fmla="*/ 971676 h 1495138"/>
                    <a:gd name="connsiteX51" fmla="*/ 358429 w 1090894"/>
                    <a:gd name="connsiteY51" fmla="*/ 972480 h 1495138"/>
                    <a:gd name="connsiteX52" fmla="*/ 197303 w 1090894"/>
                    <a:gd name="connsiteY52" fmla="*/ 972480 h 1495138"/>
                    <a:gd name="connsiteX53" fmla="*/ 186481 w 1090894"/>
                    <a:gd name="connsiteY53" fmla="*/ 971676 h 1495138"/>
                    <a:gd name="connsiteX54" fmla="*/ 149606 w 1090894"/>
                    <a:gd name="connsiteY54" fmla="*/ 935897 h 1495138"/>
                    <a:gd name="connsiteX55" fmla="*/ 174056 w 1090894"/>
                    <a:gd name="connsiteY55" fmla="*/ 890069 h 1495138"/>
                    <a:gd name="connsiteX56" fmla="*/ 192493 w 1090894"/>
                    <a:gd name="connsiteY56" fmla="*/ 886049 h 1495138"/>
                    <a:gd name="connsiteX57" fmla="*/ 226963 w 1090894"/>
                    <a:gd name="connsiteY57" fmla="*/ 886049 h 1495138"/>
                    <a:gd name="connsiteX58" fmla="*/ 234979 w 1090894"/>
                    <a:gd name="connsiteY58" fmla="*/ 884843 h 1495138"/>
                    <a:gd name="connsiteX59" fmla="*/ 236582 w 1090894"/>
                    <a:gd name="connsiteY59" fmla="*/ 883234 h 1495138"/>
                    <a:gd name="connsiteX60" fmla="*/ 237384 w 1090894"/>
                    <a:gd name="connsiteY60" fmla="*/ 880018 h 1495138"/>
                    <a:gd name="connsiteX61" fmla="*/ 237384 w 1090894"/>
                    <a:gd name="connsiteY61" fmla="*/ 867556 h 1495138"/>
                    <a:gd name="connsiteX62" fmla="*/ 237384 w 1090894"/>
                    <a:gd name="connsiteY62" fmla="*/ 644844 h 1495138"/>
                    <a:gd name="connsiteX63" fmla="*/ 236582 w 1090894"/>
                    <a:gd name="connsiteY63" fmla="*/ 628764 h 1495138"/>
                    <a:gd name="connsiteX64" fmla="*/ 234979 w 1090894"/>
                    <a:gd name="connsiteY64" fmla="*/ 627156 h 1495138"/>
                    <a:gd name="connsiteX65" fmla="*/ 230169 w 1090894"/>
                    <a:gd name="connsiteY65" fmla="*/ 625950 h 1495138"/>
                    <a:gd name="connsiteX66" fmla="*/ 207724 w 1090894"/>
                    <a:gd name="connsiteY66" fmla="*/ 626352 h 1495138"/>
                    <a:gd name="connsiteX67" fmla="*/ 197303 w 1090894"/>
                    <a:gd name="connsiteY67" fmla="*/ 626352 h 1495138"/>
                    <a:gd name="connsiteX68" fmla="*/ 158023 w 1090894"/>
                    <a:gd name="connsiteY68" fmla="*/ 584543 h 1495138"/>
                    <a:gd name="connsiteX69" fmla="*/ 198505 w 1090894"/>
                    <a:gd name="connsiteY69" fmla="*/ 541126 h 1495138"/>
                    <a:gd name="connsiteX70" fmla="*/ 204918 w 1090894"/>
                    <a:gd name="connsiteY70" fmla="*/ 541126 h 1495138"/>
                    <a:gd name="connsiteX71" fmla="*/ 272255 w 1090894"/>
                    <a:gd name="connsiteY71" fmla="*/ 539116 h 1495138"/>
                    <a:gd name="connsiteX72" fmla="*/ 477504 w 1090894"/>
                    <a:gd name="connsiteY72" fmla="*/ 0 h 1495138"/>
                    <a:gd name="connsiteX73" fmla="*/ 492735 w 1090894"/>
                    <a:gd name="connsiteY73" fmla="*/ 1206 h 1495138"/>
                    <a:gd name="connsiteX74" fmla="*/ 528407 w 1090894"/>
                    <a:gd name="connsiteY74" fmla="*/ 39397 h 1495138"/>
                    <a:gd name="connsiteX75" fmla="*/ 528407 w 1090894"/>
                    <a:gd name="connsiteY75" fmla="*/ 45427 h 1495138"/>
                    <a:gd name="connsiteX76" fmla="*/ 528407 w 1090894"/>
                    <a:gd name="connsiteY76" fmla="*/ 192159 h 1495138"/>
                    <a:gd name="connsiteX77" fmla="*/ 528006 w 1090894"/>
                    <a:gd name="connsiteY77" fmla="*/ 192159 h 1495138"/>
                    <a:gd name="connsiteX78" fmla="*/ 528006 w 1090894"/>
                    <a:gd name="connsiteY78" fmla="*/ 326832 h 1495138"/>
                    <a:gd name="connsiteX79" fmla="*/ 528407 w 1090894"/>
                    <a:gd name="connsiteY79" fmla="*/ 340902 h 1495138"/>
                    <a:gd name="connsiteX80" fmla="*/ 534018 w 1090894"/>
                    <a:gd name="connsiteY80" fmla="*/ 346932 h 1495138"/>
                    <a:gd name="connsiteX81" fmla="*/ 549249 w 1090894"/>
                    <a:gd name="connsiteY81" fmla="*/ 346932 h 1495138"/>
                    <a:gd name="connsiteX82" fmla="*/ 571294 w 1090894"/>
                    <a:gd name="connsiteY82" fmla="*/ 346932 h 1495138"/>
                    <a:gd name="connsiteX83" fmla="*/ 610574 w 1090894"/>
                    <a:gd name="connsiteY83" fmla="*/ 377887 h 1495138"/>
                    <a:gd name="connsiteX84" fmla="*/ 576504 w 1090894"/>
                    <a:gd name="connsiteY84" fmla="*/ 432560 h 1495138"/>
                    <a:gd name="connsiteX85" fmla="*/ 563678 w 1090894"/>
                    <a:gd name="connsiteY85" fmla="*/ 433364 h 1495138"/>
                    <a:gd name="connsiteX86" fmla="*/ 402552 w 1090894"/>
                    <a:gd name="connsiteY86" fmla="*/ 433364 h 1495138"/>
                    <a:gd name="connsiteX87" fmla="*/ 391730 w 1090894"/>
                    <a:gd name="connsiteY87" fmla="*/ 432560 h 1495138"/>
                    <a:gd name="connsiteX88" fmla="*/ 354855 w 1090894"/>
                    <a:gd name="connsiteY88" fmla="*/ 396781 h 1495138"/>
                    <a:gd name="connsiteX89" fmla="*/ 379305 w 1090894"/>
                    <a:gd name="connsiteY89" fmla="*/ 350952 h 1495138"/>
                    <a:gd name="connsiteX90" fmla="*/ 397742 w 1090894"/>
                    <a:gd name="connsiteY90" fmla="*/ 346932 h 1495138"/>
                    <a:gd name="connsiteX91" fmla="*/ 432212 w 1090894"/>
                    <a:gd name="connsiteY91" fmla="*/ 346932 h 1495138"/>
                    <a:gd name="connsiteX92" fmla="*/ 440228 w 1090894"/>
                    <a:gd name="connsiteY92" fmla="*/ 345726 h 1495138"/>
                    <a:gd name="connsiteX93" fmla="*/ 441831 w 1090894"/>
                    <a:gd name="connsiteY93" fmla="*/ 344118 h 1495138"/>
                    <a:gd name="connsiteX94" fmla="*/ 442633 w 1090894"/>
                    <a:gd name="connsiteY94" fmla="*/ 340902 h 1495138"/>
                    <a:gd name="connsiteX95" fmla="*/ 442633 w 1090894"/>
                    <a:gd name="connsiteY95" fmla="*/ 328440 h 1495138"/>
                    <a:gd name="connsiteX96" fmla="*/ 442633 w 1090894"/>
                    <a:gd name="connsiteY96" fmla="*/ 105728 h 1495138"/>
                    <a:gd name="connsiteX97" fmla="*/ 441831 w 1090894"/>
                    <a:gd name="connsiteY97" fmla="*/ 89648 h 1495138"/>
                    <a:gd name="connsiteX98" fmla="*/ 440228 w 1090894"/>
                    <a:gd name="connsiteY98" fmla="*/ 88040 h 1495138"/>
                    <a:gd name="connsiteX99" fmla="*/ 435418 w 1090894"/>
                    <a:gd name="connsiteY99" fmla="*/ 86834 h 1495138"/>
                    <a:gd name="connsiteX100" fmla="*/ 412973 w 1090894"/>
                    <a:gd name="connsiteY100" fmla="*/ 87236 h 1495138"/>
                    <a:gd name="connsiteX101" fmla="*/ 402552 w 1090894"/>
                    <a:gd name="connsiteY101" fmla="*/ 87236 h 1495138"/>
                    <a:gd name="connsiteX102" fmla="*/ 363272 w 1090894"/>
                    <a:gd name="connsiteY102" fmla="*/ 45427 h 1495138"/>
                    <a:gd name="connsiteX103" fmla="*/ 403754 w 1090894"/>
                    <a:gd name="connsiteY103" fmla="*/ 2010 h 1495138"/>
                    <a:gd name="connsiteX104" fmla="*/ 410167 w 1090894"/>
                    <a:gd name="connsiteY104" fmla="*/ 2010 h 1495138"/>
                    <a:gd name="connsiteX105" fmla="*/ 477504 w 1090894"/>
                    <a:gd name="connsiteY105" fmla="*/ 0 h 1495138"/>
                    <a:gd name="connsiteX106" fmla="*/ 123093 w 1090894"/>
                    <a:gd name="connsiteY106" fmla="*/ 0 h 1495138"/>
                    <a:gd name="connsiteX107" fmla="*/ 138324 w 1090894"/>
                    <a:gd name="connsiteY107" fmla="*/ 1206 h 1495138"/>
                    <a:gd name="connsiteX108" fmla="*/ 173997 w 1090894"/>
                    <a:gd name="connsiteY108" fmla="*/ 39397 h 1495138"/>
                    <a:gd name="connsiteX109" fmla="*/ 173997 w 1090894"/>
                    <a:gd name="connsiteY109" fmla="*/ 45427 h 1495138"/>
                    <a:gd name="connsiteX110" fmla="*/ 173997 w 1090894"/>
                    <a:gd name="connsiteY110" fmla="*/ 192159 h 1495138"/>
                    <a:gd name="connsiteX111" fmla="*/ 173596 w 1090894"/>
                    <a:gd name="connsiteY111" fmla="*/ 192159 h 1495138"/>
                    <a:gd name="connsiteX112" fmla="*/ 173596 w 1090894"/>
                    <a:gd name="connsiteY112" fmla="*/ 326832 h 1495138"/>
                    <a:gd name="connsiteX113" fmla="*/ 173997 w 1090894"/>
                    <a:gd name="connsiteY113" fmla="*/ 340902 h 1495138"/>
                    <a:gd name="connsiteX114" fmla="*/ 179608 w 1090894"/>
                    <a:gd name="connsiteY114" fmla="*/ 346932 h 1495138"/>
                    <a:gd name="connsiteX115" fmla="*/ 194839 w 1090894"/>
                    <a:gd name="connsiteY115" fmla="*/ 346932 h 1495138"/>
                    <a:gd name="connsiteX116" fmla="*/ 216884 w 1090894"/>
                    <a:gd name="connsiteY116" fmla="*/ 346932 h 1495138"/>
                    <a:gd name="connsiteX117" fmla="*/ 256164 w 1090894"/>
                    <a:gd name="connsiteY117" fmla="*/ 377887 h 1495138"/>
                    <a:gd name="connsiteX118" fmla="*/ 222094 w 1090894"/>
                    <a:gd name="connsiteY118" fmla="*/ 432560 h 1495138"/>
                    <a:gd name="connsiteX119" fmla="*/ 209268 w 1090894"/>
                    <a:gd name="connsiteY119" fmla="*/ 433364 h 1495138"/>
                    <a:gd name="connsiteX120" fmla="*/ 48141 w 1090894"/>
                    <a:gd name="connsiteY120" fmla="*/ 433364 h 1495138"/>
                    <a:gd name="connsiteX121" fmla="*/ 37319 w 1090894"/>
                    <a:gd name="connsiteY121" fmla="*/ 432560 h 1495138"/>
                    <a:gd name="connsiteX122" fmla="*/ 445 w 1090894"/>
                    <a:gd name="connsiteY122" fmla="*/ 396781 h 1495138"/>
                    <a:gd name="connsiteX123" fmla="*/ 24894 w 1090894"/>
                    <a:gd name="connsiteY123" fmla="*/ 350952 h 1495138"/>
                    <a:gd name="connsiteX124" fmla="*/ 43332 w 1090894"/>
                    <a:gd name="connsiteY124" fmla="*/ 346932 h 1495138"/>
                    <a:gd name="connsiteX125" fmla="*/ 77801 w 1090894"/>
                    <a:gd name="connsiteY125" fmla="*/ 346932 h 1495138"/>
                    <a:gd name="connsiteX126" fmla="*/ 85818 w 1090894"/>
                    <a:gd name="connsiteY126" fmla="*/ 345726 h 1495138"/>
                    <a:gd name="connsiteX127" fmla="*/ 87421 w 1090894"/>
                    <a:gd name="connsiteY127" fmla="*/ 344118 h 1495138"/>
                    <a:gd name="connsiteX128" fmla="*/ 88223 w 1090894"/>
                    <a:gd name="connsiteY128" fmla="*/ 340902 h 1495138"/>
                    <a:gd name="connsiteX129" fmla="*/ 88223 w 1090894"/>
                    <a:gd name="connsiteY129" fmla="*/ 328440 h 1495138"/>
                    <a:gd name="connsiteX130" fmla="*/ 88223 w 1090894"/>
                    <a:gd name="connsiteY130" fmla="*/ 105728 h 1495138"/>
                    <a:gd name="connsiteX131" fmla="*/ 87421 w 1090894"/>
                    <a:gd name="connsiteY131" fmla="*/ 89648 h 1495138"/>
                    <a:gd name="connsiteX132" fmla="*/ 85818 w 1090894"/>
                    <a:gd name="connsiteY132" fmla="*/ 88040 h 1495138"/>
                    <a:gd name="connsiteX133" fmla="*/ 81008 w 1090894"/>
                    <a:gd name="connsiteY133" fmla="*/ 86834 h 1495138"/>
                    <a:gd name="connsiteX134" fmla="*/ 58562 w 1090894"/>
                    <a:gd name="connsiteY134" fmla="*/ 87236 h 1495138"/>
                    <a:gd name="connsiteX135" fmla="*/ 48141 w 1090894"/>
                    <a:gd name="connsiteY135" fmla="*/ 87236 h 1495138"/>
                    <a:gd name="connsiteX136" fmla="*/ 8862 w 1090894"/>
                    <a:gd name="connsiteY136" fmla="*/ 45427 h 1495138"/>
                    <a:gd name="connsiteX137" fmla="*/ 49344 w 1090894"/>
                    <a:gd name="connsiteY137" fmla="*/ 2010 h 1495138"/>
                    <a:gd name="connsiteX138" fmla="*/ 55757 w 1090894"/>
                    <a:gd name="connsiteY138" fmla="*/ 2010 h 1495138"/>
                    <a:gd name="connsiteX139" fmla="*/ 123093 w 1090894"/>
                    <a:gd name="connsiteY139" fmla="*/ 0 h 1495138"/>
                    <a:gd name="connsiteX0" fmla="*/ 505562 w 1090332"/>
                    <a:gd name="connsiteY0" fmla="*/ 1061774 h 1495138"/>
                    <a:gd name="connsiteX1" fmla="*/ 520793 w 1090332"/>
                    <a:gd name="connsiteY1" fmla="*/ 1062980 h 1495138"/>
                    <a:gd name="connsiteX2" fmla="*/ 556465 w 1090332"/>
                    <a:gd name="connsiteY2" fmla="*/ 1101171 h 1495138"/>
                    <a:gd name="connsiteX3" fmla="*/ 556465 w 1090332"/>
                    <a:gd name="connsiteY3" fmla="*/ 1107201 h 1495138"/>
                    <a:gd name="connsiteX4" fmla="*/ 556465 w 1090332"/>
                    <a:gd name="connsiteY4" fmla="*/ 1253934 h 1495138"/>
                    <a:gd name="connsiteX5" fmla="*/ 556064 w 1090332"/>
                    <a:gd name="connsiteY5" fmla="*/ 1253934 h 1495138"/>
                    <a:gd name="connsiteX6" fmla="*/ 556064 w 1090332"/>
                    <a:gd name="connsiteY6" fmla="*/ 1388606 h 1495138"/>
                    <a:gd name="connsiteX7" fmla="*/ 556465 w 1090332"/>
                    <a:gd name="connsiteY7" fmla="*/ 1402676 h 1495138"/>
                    <a:gd name="connsiteX8" fmla="*/ 562076 w 1090332"/>
                    <a:gd name="connsiteY8" fmla="*/ 1408707 h 1495138"/>
                    <a:gd name="connsiteX9" fmla="*/ 577307 w 1090332"/>
                    <a:gd name="connsiteY9" fmla="*/ 1408707 h 1495138"/>
                    <a:gd name="connsiteX10" fmla="*/ 599352 w 1090332"/>
                    <a:gd name="connsiteY10" fmla="*/ 1408707 h 1495138"/>
                    <a:gd name="connsiteX11" fmla="*/ 638632 w 1090332"/>
                    <a:gd name="connsiteY11" fmla="*/ 1439661 h 1495138"/>
                    <a:gd name="connsiteX12" fmla="*/ 604562 w 1090332"/>
                    <a:gd name="connsiteY12" fmla="*/ 1494334 h 1495138"/>
                    <a:gd name="connsiteX13" fmla="*/ 591736 w 1090332"/>
                    <a:gd name="connsiteY13" fmla="*/ 1495138 h 1495138"/>
                    <a:gd name="connsiteX14" fmla="*/ 430610 w 1090332"/>
                    <a:gd name="connsiteY14" fmla="*/ 1495138 h 1495138"/>
                    <a:gd name="connsiteX15" fmla="*/ 419788 w 1090332"/>
                    <a:gd name="connsiteY15" fmla="*/ 1494334 h 1495138"/>
                    <a:gd name="connsiteX16" fmla="*/ 382913 w 1090332"/>
                    <a:gd name="connsiteY16" fmla="*/ 1458555 h 1495138"/>
                    <a:gd name="connsiteX17" fmla="*/ 407363 w 1090332"/>
                    <a:gd name="connsiteY17" fmla="*/ 1412727 h 1495138"/>
                    <a:gd name="connsiteX18" fmla="*/ 425800 w 1090332"/>
                    <a:gd name="connsiteY18" fmla="*/ 1408707 h 1495138"/>
                    <a:gd name="connsiteX19" fmla="*/ 460270 w 1090332"/>
                    <a:gd name="connsiteY19" fmla="*/ 1408707 h 1495138"/>
                    <a:gd name="connsiteX20" fmla="*/ 468286 w 1090332"/>
                    <a:gd name="connsiteY20" fmla="*/ 1407501 h 1495138"/>
                    <a:gd name="connsiteX21" fmla="*/ 469889 w 1090332"/>
                    <a:gd name="connsiteY21" fmla="*/ 1405892 h 1495138"/>
                    <a:gd name="connsiteX22" fmla="*/ 470691 w 1090332"/>
                    <a:gd name="connsiteY22" fmla="*/ 1402676 h 1495138"/>
                    <a:gd name="connsiteX23" fmla="*/ 470691 w 1090332"/>
                    <a:gd name="connsiteY23" fmla="*/ 1390214 h 1495138"/>
                    <a:gd name="connsiteX24" fmla="*/ 470691 w 1090332"/>
                    <a:gd name="connsiteY24" fmla="*/ 1167502 h 1495138"/>
                    <a:gd name="connsiteX25" fmla="*/ 469889 w 1090332"/>
                    <a:gd name="connsiteY25" fmla="*/ 1151422 h 1495138"/>
                    <a:gd name="connsiteX26" fmla="*/ 468286 w 1090332"/>
                    <a:gd name="connsiteY26" fmla="*/ 1149814 h 1495138"/>
                    <a:gd name="connsiteX27" fmla="*/ 463476 w 1090332"/>
                    <a:gd name="connsiteY27" fmla="*/ 1148608 h 1495138"/>
                    <a:gd name="connsiteX28" fmla="*/ 441031 w 1090332"/>
                    <a:gd name="connsiteY28" fmla="*/ 1149010 h 1495138"/>
                    <a:gd name="connsiteX29" fmla="*/ 430610 w 1090332"/>
                    <a:gd name="connsiteY29" fmla="*/ 1149010 h 1495138"/>
                    <a:gd name="connsiteX30" fmla="*/ 391330 w 1090332"/>
                    <a:gd name="connsiteY30" fmla="*/ 1107201 h 1495138"/>
                    <a:gd name="connsiteX31" fmla="*/ 431812 w 1090332"/>
                    <a:gd name="connsiteY31" fmla="*/ 1063784 h 1495138"/>
                    <a:gd name="connsiteX32" fmla="*/ 438225 w 1090332"/>
                    <a:gd name="connsiteY32" fmla="*/ 1063784 h 1495138"/>
                    <a:gd name="connsiteX33" fmla="*/ 505562 w 1090332"/>
                    <a:gd name="connsiteY33" fmla="*/ 1061774 h 1495138"/>
                    <a:gd name="connsiteX34" fmla="*/ 1076343 w 1090332"/>
                    <a:gd name="connsiteY34" fmla="*/ 972480 h 1495138"/>
                    <a:gd name="connsiteX35" fmla="*/ 1089169 w 1090332"/>
                    <a:gd name="connsiteY35" fmla="*/ 971676 h 1495138"/>
                    <a:gd name="connsiteX36" fmla="*/ 1076343 w 1090332"/>
                    <a:gd name="connsiteY36" fmla="*/ 972480 h 1495138"/>
                    <a:gd name="connsiteX37" fmla="*/ 272255 w 1090332"/>
                    <a:gd name="connsiteY37" fmla="*/ 539116 h 1495138"/>
                    <a:gd name="connsiteX38" fmla="*/ 287486 w 1090332"/>
                    <a:gd name="connsiteY38" fmla="*/ 540322 h 1495138"/>
                    <a:gd name="connsiteX39" fmla="*/ 323158 w 1090332"/>
                    <a:gd name="connsiteY39" fmla="*/ 578513 h 1495138"/>
                    <a:gd name="connsiteX40" fmla="*/ 323158 w 1090332"/>
                    <a:gd name="connsiteY40" fmla="*/ 584543 h 1495138"/>
                    <a:gd name="connsiteX41" fmla="*/ 323158 w 1090332"/>
                    <a:gd name="connsiteY41" fmla="*/ 731276 h 1495138"/>
                    <a:gd name="connsiteX42" fmla="*/ 322757 w 1090332"/>
                    <a:gd name="connsiteY42" fmla="*/ 731276 h 1495138"/>
                    <a:gd name="connsiteX43" fmla="*/ 322757 w 1090332"/>
                    <a:gd name="connsiteY43" fmla="*/ 865948 h 1495138"/>
                    <a:gd name="connsiteX44" fmla="*/ 323158 w 1090332"/>
                    <a:gd name="connsiteY44" fmla="*/ 880018 h 1495138"/>
                    <a:gd name="connsiteX45" fmla="*/ 328769 w 1090332"/>
                    <a:gd name="connsiteY45" fmla="*/ 886049 h 1495138"/>
                    <a:gd name="connsiteX46" fmla="*/ 344000 w 1090332"/>
                    <a:gd name="connsiteY46" fmla="*/ 886049 h 1495138"/>
                    <a:gd name="connsiteX47" fmla="*/ 366045 w 1090332"/>
                    <a:gd name="connsiteY47" fmla="*/ 886049 h 1495138"/>
                    <a:gd name="connsiteX48" fmla="*/ 405325 w 1090332"/>
                    <a:gd name="connsiteY48" fmla="*/ 917003 h 1495138"/>
                    <a:gd name="connsiteX49" fmla="*/ 371255 w 1090332"/>
                    <a:gd name="connsiteY49" fmla="*/ 971676 h 1495138"/>
                    <a:gd name="connsiteX50" fmla="*/ 358429 w 1090332"/>
                    <a:gd name="connsiteY50" fmla="*/ 972480 h 1495138"/>
                    <a:gd name="connsiteX51" fmla="*/ 197303 w 1090332"/>
                    <a:gd name="connsiteY51" fmla="*/ 972480 h 1495138"/>
                    <a:gd name="connsiteX52" fmla="*/ 186481 w 1090332"/>
                    <a:gd name="connsiteY52" fmla="*/ 971676 h 1495138"/>
                    <a:gd name="connsiteX53" fmla="*/ 149606 w 1090332"/>
                    <a:gd name="connsiteY53" fmla="*/ 935897 h 1495138"/>
                    <a:gd name="connsiteX54" fmla="*/ 174056 w 1090332"/>
                    <a:gd name="connsiteY54" fmla="*/ 890069 h 1495138"/>
                    <a:gd name="connsiteX55" fmla="*/ 192493 w 1090332"/>
                    <a:gd name="connsiteY55" fmla="*/ 886049 h 1495138"/>
                    <a:gd name="connsiteX56" fmla="*/ 226963 w 1090332"/>
                    <a:gd name="connsiteY56" fmla="*/ 886049 h 1495138"/>
                    <a:gd name="connsiteX57" fmla="*/ 234979 w 1090332"/>
                    <a:gd name="connsiteY57" fmla="*/ 884843 h 1495138"/>
                    <a:gd name="connsiteX58" fmla="*/ 236582 w 1090332"/>
                    <a:gd name="connsiteY58" fmla="*/ 883234 h 1495138"/>
                    <a:gd name="connsiteX59" fmla="*/ 237384 w 1090332"/>
                    <a:gd name="connsiteY59" fmla="*/ 880018 h 1495138"/>
                    <a:gd name="connsiteX60" fmla="*/ 237384 w 1090332"/>
                    <a:gd name="connsiteY60" fmla="*/ 867556 h 1495138"/>
                    <a:gd name="connsiteX61" fmla="*/ 237384 w 1090332"/>
                    <a:gd name="connsiteY61" fmla="*/ 644844 h 1495138"/>
                    <a:gd name="connsiteX62" fmla="*/ 236582 w 1090332"/>
                    <a:gd name="connsiteY62" fmla="*/ 628764 h 1495138"/>
                    <a:gd name="connsiteX63" fmla="*/ 234979 w 1090332"/>
                    <a:gd name="connsiteY63" fmla="*/ 627156 h 1495138"/>
                    <a:gd name="connsiteX64" fmla="*/ 230169 w 1090332"/>
                    <a:gd name="connsiteY64" fmla="*/ 625950 h 1495138"/>
                    <a:gd name="connsiteX65" fmla="*/ 207724 w 1090332"/>
                    <a:gd name="connsiteY65" fmla="*/ 626352 h 1495138"/>
                    <a:gd name="connsiteX66" fmla="*/ 197303 w 1090332"/>
                    <a:gd name="connsiteY66" fmla="*/ 626352 h 1495138"/>
                    <a:gd name="connsiteX67" fmla="*/ 158023 w 1090332"/>
                    <a:gd name="connsiteY67" fmla="*/ 584543 h 1495138"/>
                    <a:gd name="connsiteX68" fmla="*/ 198505 w 1090332"/>
                    <a:gd name="connsiteY68" fmla="*/ 541126 h 1495138"/>
                    <a:gd name="connsiteX69" fmla="*/ 204918 w 1090332"/>
                    <a:gd name="connsiteY69" fmla="*/ 541126 h 1495138"/>
                    <a:gd name="connsiteX70" fmla="*/ 272255 w 1090332"/>
                    <a:gd name="connsiteY70" fmla="*/ 539116 h 1495138"/>
                    <a:gd name="connsiteX71" fmla="*/ 477504 w 1090332"/>
                    <a:gd name="connsiteY71" fmla="*/ 0 h 1495138"/>
                    <a:gd name="connsiteX72" fmla="*/ 492735 w 1090332"/>
                    <a:gd name="connsiteY72" fmla="*/ 1206 h 1495138"/>
                    <a:gd name="connsiteX73" fmla="*/ 528407 w 1090332"/>
                    <a:gd name="connsiteY73" fmla="*/ 39397 h 1495138"/>
                    <a:gd name="connsiteX74" fmla="*/ 528407 w 1090332"/>
                    <a:gd name="connsiteY74" fmla="*/ 45427 h 1495138"/>
                    <a:gd name="connsiteX75" fmla="*/ 528407 w 1090332"/>
                    <a:gd name="connsiteY75" fmla="*/ 192159 h 1495138"/>
                    <a:gd name="connsiteX76" fmla="*/ 528006 w 1090332"/>
                    <a:gd name="connsiteY76" fmla="*/ 192159 h 1495138"/>
                    <a:gd name="connsiteX77" fmla="*/ 528006 w 1090332"/>
                    <a:gd name="connsiteY77" fmla="*/ 326832 h 1495138"/>
                    <a:gd name="connsiteX78" fmla="*/ 528407 w 1090332"/>
                    <a:gd name="connsiteY78" fmla="*/ 340902 h 1495138"/>
                    <a:gd name="connsiteX79" fmla="*/ 534018 w 1090332"/>
                    <a:gd name="connsiteY79" fmla="*/ 346932 h 1495138"/>
                    <a:gd name="connsiteX80" fmla="*/ 549249 w 1090332"/>
                    <a:gd name="connsiteY80" fmla="*/ 346932 h 1495138"/>
                    <a:gd name="connsiteX81" fmla="*/ 571294 w 1090332"/>
                    <a:gd name="connsiteY81" fmla="*/ 346932 h 1495138"/>
                    <a:gd name="connsiteX82" fmla="*/ 610574 w 1090332"/>
                    <a:gd name="connsiteY82" fmla="*/ 377887 h 1495138"/>
                    <a:gd name="connsiteX83" fmla="*/ 576504 w 1090332"/>
                    <a:gd name="connsiteY83" fmla="*/ 432560 h 1495138"/>
                    <a:gd name="connsiteX84" fmla="*/ 563678 w 1090332"/>
                    <a:gd name="connsiteY84" fmla="*/ 433364 h 1495138"/>
                    <a:gd name="connsiteX85" fmla="*/ 402552 w 1090332"/>
                    <a:gd name="connsiteY85" fmla="*/ 433364 h 1495138"/>
                    <a:gd name="connsiteX86" fmla="*/ 391730 w 1090332"/>
                    <a:gd name="connsiteY86" fmla="*/ 432560 h 1495138"/>
                    <a:gd name="connsiteX87" fmla="*/ 354855 w 1090332"/>
                    <a:gd name="connsiteY87" fmla="*/ 396781 h 1495138"/>
                    <a:gd name="connsiteX88" fmla="*/ 379305 w 1090332"/>
                    <a:gd name="connsiteY88" fmla="*/ 350952 h 1495138"/>
                    <a:gd name="connsiteX89" fmla="*/ 397742 w 1090332"/>
                    <a:gd name="connsiteY89" fmla="*/ 346932 h 1495138"/>
                    <a:gd name="connsiteX90" fmla="*/ 432212 w 1090332"/>
                    <a:gd name="connsiteY90" fmla="*/ 346932 h 1495138"/>
                    <a:gd name="connsiteX91" fmla="*/ 440228 w 1090332"/>
                    <a:gd name="connsiteY91" fmla="*/ 345726 h 1495138"/>
                    <a:gd name="connsiteX92" fmla="*/ 441831 w 1090332"/>
                    <a:gd name="connsiteY92" fmla="*/ 344118 h 1495138"/>
                    <a:gd name="connsiteX93" fmla="*/ 442633 w 1090332"/>
                    <a:gd name="connsiteY93" fmla="*/ 340902 h 1495138"/>
                    <a:gd name="connsiteX94" fmla="*/ 442633 w 1090332"/>
                    <a:gd name="connsiteY94" fmla="*/ 328440 h 1495138"/>
                    <a:gd name="connsiteX95" fmla="*/ 442633 w 1090332"/>
                    <a:gd name="connsiteY95" fmla="*/ 105728 h 1495138"/>
                    <a:gd name="connsiteX96" fmla="*/ 441831 w 1090332"/>
                    <a:gd name="connsiteY96" fmla="*/ 89648 h 1495138"/>
                    <a:gd name="connsiteX97" fmla="*/ 440228 w 1090332"/>
                    <a:gd name="connsiteY97" fmla="*/ 88040 h 1495138"/>
                    <a:gd name="connsiteX98" fmla="*/ 435418 w 1090332"/>
                    <a:gd name="connsiteY98" fmla="*/ 86834 h 1495138"/>
                    <a:gd name="connsiteX99" fmla="*/ 412973 w 1090332"/>
                    <a:gd name="connsiteY99" fmla="*/ 87236 h 1495138"/>
                    <a:gd name="connsiteX100" fmla="*/ 402552 w 1090332"/>
                    <a:gd name="connsiteY100" fmla="*/ 87236 h 1495138"/>
                    <a:gd name="connsiteX101" fmla="*/ 363272 w 1090332"/>
                    <a:gd name="connsiteY101" fmla="*/ 45427 h 1495138"/>
                    <a:gd name="connsiteX102" fmla="*/ 403754 w 1090332"/>
                    <a:gd name="connsiteY102" fmla="*/ 2010 h 1495138"/>
                    <a:gd name="connsiteX103" fmla="*/ 410167 w 1090332"/>
                    <a:gd name="connsiteY103" fmla="*/ 2010 h 1495138"/>
                    <a:gd name="connsiteX104" fmla="*/ 477504 w 1090332"/>
                    <a:gd name="connsiteY104" fmla="*/ 0 h 1495138"/>
                    <a:gd name="connsiteX105" fmla="*/ 123093 w 1090332"/>
                    <a:gd name="connsiteY105" fmla="*/ 0 h 1495138"/>
                    <a:gd name="connsiteX106" fmla="*/ 138324 w 1090332"/>
                    <a:gd name="connsiteY106" fmla="*/ 1206 h 1495138"/>
                    <a:gd name="connsiteX107" fmla="*/ 173997 w 1090332"/>
                    <a:gd name="connsiteY107" fmla="*/ 39397 h 1495138"/>
                    <a:gd name="connsiteX108" fmla="*/ 173997 w 1090332"/>
                    <a:gd name="connsiteY108" fmla="*/ 45427 h 1495138"/>
                    <a:gd name="connsiteX109" fmla="*/ 173997 w 1090332"/>
                    <a:gd name="connsiteY109" fmla="*/ 192159 h 1495138"/>
                    <a:gd name="connsiteX110" fmla="*/ 173596 w 1090332"/>
                    <a:gd name="connsiteY110" fmla="*/ 192159 h 1495138"/>
                    <a:gd name="connsiteX111" fmla="*/ 173596 w 1090332"/>
                    <a:gd name="connsiteY111" fmla="*/ 326832 h 1495138"/>
                    <a:gd name="connsiteX112" fmla="*/ 173997 w 1090332"/>
                    <a:gd name="connsiteY112" fmla="*/ 340902 h 1495138"/>
                    <a:gd name="connsiteX113" fmla="*/ 179608 w 1090332"/>
                    <a:gd name="connsiteY113" fmla="*/ 346932 h 1495138"/>
                    <a:gd name="connsiteX114" fmla="*/ 194839 w 1090332"/>
                    <a:gd name="connsiteY114" fmla="*/ 346932 h 1495138"/>
                    <a:gd name="connsiteX115" fmla="*/ 216884 w 1090332"/>
                    <a:gd name="connsiteY115" fmla="*/ 346932 h 1495138"/>
                    <a:gd name="connsiteX116" fmla="*/ 256164 w 1090332"/>
                    <a:gd name="connsiteY116" fmla="*/ 377887 h 1495138"/>
                    <a:gd name="connsiteX117" fmla="*/ 222094 w 1090332"/>
                    <a:gd name="connsiteY117" fmla="*/ 432560 h 1495138"/>
                    <a:gd name="connsiteX118" fmla="*/ 209268 w 1090332"/>
                    <a:gd name="connsiteY118" fmla="*/ 433364 h 1495138"/>
                    <a:gd name="connsiteX119" fmla="*/ 48141 w 1090332"/>
                    <a:gd name="connsiteY119" fmla="*/ 433364 h 1495138"/>
                    <a:gd name="connsiteX120" fmla="*/ 37319 w 1090332"/>
                    <a:gd name="connsiteY120" fmla="*/ 432560 h 1495138"/>
                    <a:gd name="connsiteX121" fmla="*/ 445 w 1090332"/>
                    <a:gd name="connsiteY121" fmla="*/ 396781 h 1495138"/>
                    <a:gd name="connsiteX122" fmla="*/ 24894 w 1090332"/>
                    <a:gd name="connsiteY122" fmla="*/ 350952 h 1495138"/>
                    <a:gd name="connsiteX123" fmla="*/ 43332 w 1090332"/>
                    <a:gd name="connsiteY123" fmla="*/ 346932 h 1495138"/>
                    <a:gd name="connsiteX124" fmla="*/ 77801 w 1090332"/>
                    <a:gd name="connsiteY124" fmla="*/ 346932 h 1495138"/>
                    <a:gd name="connsiteX125" fmla="*/ 85818 w 1090332"/>
                    <a:gd name="connsiteY125" fmla="*/ 345726 h 1495138"/>
                    <a:gd name="connsiteX126" fmla="*/ 87421 w 1090332"/>
                    <a:gd name="connsiteY126" fmla="*/ 344118 h 1495138"/>
                    <a:gd name="connsiteX127" fmla="*/ 88223 w 1090332"/>
                    <a:gd name="connsiteY127" fmla="*/ 340902 h 1495138"/>
                    <a:gd name="connsiteX128" fmla="*/ 88223 w 1090332"/>
                    <a:gd name="connsiteY128" fmla="*/ 328440 h 1495138"/>
                    <a:gd name="connsiteX129" fmla="*/ 88223 w 1090332"/>
                    <a:gd name="connsiteY129" fmla="*/ 105728 h 1495138"/>
                    <a:gd name="connsiteX130" fmla="*/ 87421 w 1090332"/>
                    <a:gd name="connsiteY130" fmla="*/ 89648 h 1495138"/>
                    <a:gd name="connsiteX131" fmla="*/ 85818 w 1090332"/>
                    <a:gd name="connsiteY131" fmla="*/ 88040 h 1495138"/>
                    <a:gd name="connsiteX132" fmla="*/ 81008 w 1090332"/>
                    <a:gd name="connsiteY132" fmla="*/ 86834 h 1495138"/>
                    <a:gd name="connsiteX133" fmla="*/ 58562 w 1090332"/>
                    <a:gd name="connsiteY133" fmla="*/ 87236 h 1495138"/>
                    <a:gd name="connsiteX134" fmla="*/ 48141 w 1090332"/>
                    <a:gd name="connsiteY134" fmla="*/ 87236 h 1495138"/>
                    <a:gd name="connsiteX135" fmla="*/ 8862 w 1090332"/>
                    <a:gd name="connsiteY135" fmla="*/ 45427 h 1495138"/>
                    <a:gd name="connsiteX136" fmla="*/ 49344 w 1090332"/>
                    <a:gd name="connsiteY136" fmla="*/ 2010 h 1495138"/>
                    <a:gd name="connsiteX137" fmla="*/ 55757 w 1090332"/>
                    <a:gd name="connsiteY137" fmla="*/ 2010 h 1495138"/>
                    <a:gd name="connsiteX138" fmla="*/ 123093 w 1090332"/>
                    <a:gd name="connsiteY138"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123093 w 640652"/>
                    <a:gd name="connsiteY102" fmla="*/ 0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130" fmla="*/ 58562 w 640652"/>
                    <a:gd name="connsiteY130" fmla="*/ 87236 h 1495138"/>
                    <a:gd name="connsiteX131" fmla="*/ 48141 w 640652"/>
                    <a:gd name="connsiteY131" fmla="*/ 87236 h 1495138"/>
                    <a:gd name="connsiteX132" fmla="*/ 8862 w 640652"/>
                    <a:gd name="connsiteY132" fmla="*/ 45427 h 1495138"/>
                    <a:gd name="connsiteX133" fmla="*/ 49344 w 640652"/>
                    <a:gd name="connsiteY133" fmla="*/ 2010 h 1495138"/>
                    <a:gd name="connsiteX134" fmla="*/ 55757 w 640652"/>
                    <a:gd name="connsiteY134" fmla="*/ 2010 h 1495138"/>
                    <a:gd name="connsiteX135" fmla="*/ 123093 w 640652"/>
                    <a:gd name="connsiteY135"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55757 w 640652"/>
                    <a:gd name="connsiteY102" fmla="*/ 2010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130" fmla="*/ 58562 w 640652"/>
                    <a:gd name="connsiteY130" fmla="*/ 87236 h 1495138"/>
                    <a:gd name="connsiteX131" fmla="*/ 48141 w 640652"/>
                    <a:gd name="connsiteY131" fmla="*/ 87236 h 1495138"/>
                    <a:gd name="connsiteX132" fmla="*/ 8862 w 640652"/>
                    <a:gd name="connsiteY132" fmla="*/ 45427 h 1495138"/>
                    <a:gd name="connsiteX133" fmla="*/ 49344 w 640652"/>
                    <a:gd name="connsiteY133" fmla="*/ 2010 h 1495138"/>
                    <a:gd name="connsiteX134" fmla="*/ 55757 w 640652"/>
                    <a:gd name="connsiteY134" fmla="*/ 201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49344 w 640652"/>
                    <a:gd name="connsiteY102" fmla="*/ 2010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130" fmla="*/ 58562 w 640652"/>
                    <a:gd name="connsiteY130" fmla="*/ 87236 h 1495138"/>
                    <a:gd name="connsiteX131" fmla="*/ 48141 w 640652"/>
                    <a:gd name="connsiteY131" fmla="*/ 87236 h 1495138"/>
                    <a:gd name="connsiteX132" fmla="*/ 8862 w 640652"/>
                    <a:gd name="connsiteY132" fmla="*/ 45427 h 1495138"/>
                    <a:gd name="connsiteX133" fmla="*/ 49344 w 640652"/>
                    <a:gd name="connsiteY133" fmla="*/ 201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62 w 640652"/>
                    <a:gd name="connsiteY102" fmla="*/ 45427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130" fmla="*/ 58562 w 640652"/>
                    <a:gd name="connsiteY130" fmla="*/ 87236 h 1495138"/>
                    <a:gd name="connsiteX131" fmla="*/ 48141 w 640652"/>
                    <a:gd name="connsiteY131" fmla="*/ 87236 h 1495138"/>
                    <a:gd name="connsiteX132" fmla="*/ 8862 w 640652"/>
                    <a:gd name="connsiteY132" fmla="*/ 45427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48141 w 640652"/>
                    <a:gd name="connsiteY102" fmla="*/ 87236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130" fmla="*/ 58562 w 640652"/>
                    <a:gd name="connsiteY130" fmla="*/ 87236 h 1495138"/>
                    <a:gd name="connsiteX131" fmla="*/ 48141 w 640652"/>
                    <a:gd name="connsiteY131" fmla="*/ 87236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58562 w 640652"/>
                    <a:gd name="connsiteY102" fmla="*/ 87236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130" fmla="*/ 58562 w 640652"/>
                    <a:gd name="connsiteY130" fmla="*/ 87236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1008 w 640652"/>
                    <a:gd name="connsiteY102" fmla="*/ 86834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5818 w 640652"/>
                    <a:gd name="connsiteY102" fmla="*/ 88040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7421 w 640652"/>
                    <a:gd name="connsiteY102" fmla="*/ 89648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223 w 640652"/>
                    <a:gd name="connsiteY102" fmla="*/ 105728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223 w 640652"/>
                    <a:gd name="connsiteY102" fmla="*/ 328440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223 w 640652"/>
                    <a:gd name="connsiteY102" fmla="*/ 328440 h 1495138"/>
                    <a:gd name="connsiteX103" fmla="*/ 138324 w 640652"/>
                    <a:gd name="connsiteY103" fmla="*/ 1206 h 1495138"/>
                    <a:gd name="connsiteX104" fmla="*/ 173997 w 640652"/>
                    <a:gd name="connsiteY104" fmla="*/ 39397 h 1495138"/>
                    <a:gd name="connsiteX105" fmla="*/ 173997 w 640652"/>
                    <a:gd name="connsiteY105" fmla="*/ 192159 h 1495138"/>
                    <a:gd name="connsiteX106" fmla="*/ 173596 w 640652"/>
                    <a:gd name="connsiteY106" fmla="*/ 192159 h 1495138"/>
                    <a:gd name="connsiteX107" fmla="*/ 173596 w 640652"/>
                    <a:gd name="connsiteY107" fmla="*/ 326832 h 1495138"/>
                    <a:gd name="connsiteX108" fmla="*/ 173997 w 640652"/>
                    <a:gd name="connsiteY108" fmla="*/ 340902 h 1495138"/>
                    <a:gd name="connsiteX109" fmla="*/ 179608 w 640652"/>
                    <a:gd name="connsiteY109" fmla="*/ 346932 h 1495138"/>
                    <a:gd name="connsiteX110" fmla="*/ 194839 w 640652"/>
                    <a:gd name="connsiteY110" fmla="*/ 346932 h 1495138"/>
                    <a:gd name="connsiteX111" fmla="*/ 216884 w 640652"/>
                    <a:gd name="connsiteY111" fmla="*/ 346932 h 1495138"/>
                    <a:gd name="connsiteX112" fmla="*/ 256164 w 640652"/>
                    <a:gd name="connsiteY112" fmla="*/ 377887 h 1495138"/>
                    <a:gd name="connsiteX113" fmla="*/ 222094 w 640652"/>
                    <a:gd name="connsiteY113" fmla="*/ 432560 h 1495138"/>
                    <a:gd name="connsiteX114" fmla="*/ 209268 w 640652"/>
                    <a:gd name="connsiteY114" fmla="*/ 433364 h 1495138"/>
                    <a:gd name="connsiteX115" fmla="*/ 48141 w 640652"/>
                    <a:gd name="connsiteY115" fmla="*/ 433364 h 1495138"/>
                    <a:gd name="connsiteX116" fmla="*/ 37319 w 640652"/>
                    <a:gd name="connsiteY116" fmla="*/ 432560 h 1495138"/>
                    <a:gd name="connsiteX117" fmla="*/ 445 w 640652"/>
                    <a:gd name="connsiteY117" fmla="*/ 396781 h 1495138"/>
                    <a:gd name="connsiteX118" fmla="*/ 24894 w 640652"/>
                    <a:gd name="connsiteY118" fmla="*/ 350952 h 1495138"/>
                    <a:gd name="connsiteX119" fmla="*/ 43332 w 640652"/>
                    <a:gd name="connsiteY119" fmla="*/ 346932 h 1495138"/>
                    <a:gd name="connsiteX120" fmla="*/ 77801 w 640652"/>
                    <a:gd name="connsiteY120" fmla="*/ 346932 h 1495138"/>
                    <a:gd name="connsiteX121" fmla="*/ 85818 w 640652"/>
                    <a:gd name="connsiteY121" fmla="*/ 345726 h 1495138"/>
                    <a:gd name="connsiteX122" fmla="*/ 87421 w 640652"/>
                    <a:gd name="connsiteY122" fmla="*/ 344118 h 1495138"/>
                    <a:gd name="connsiteX123" fmla="*/ 88223 w 640652"/>
                    <a:gd name="connsiteY123" fmla="*/ 340902 h 1495138"/>
                    <a:gd name="connsiteX124" fmla="*/ 88223 w 640652"/>
                    <a:gd name="connsiteY124" fmla="*/ 328440 h 1495138"/>
                    <a:gd name="connsiteX0" fmla="*/ 505562 w 640652"/>
                    <a:gd name="connsiteY0" fmla="*/ 1062524 h 1495888"/>
                    <a:gd name="connsiteX1" fmla="*/ 520793 w 640652"/>
                    <a:gd name="connsiteY1" fmla="*/ 1063730 h 1495888"/>
                    <a:gd name="connsiteX2" fmla="*/ 556465 w 640652"/>
                    <a:gd name="connsiteY2" fmla="*/ 1101921 h 1495888"/>
                    <a:gd name="connsiteX3" fmla="*/ 556465 w 640652"/>
                    <a:gd name="connsiteY3" fmla="*/ 1107951 h 1495888"/>
                    <a:gd name="connsiteX4" fmla="*/ 556465 w 640652"/>
                    <a:gd name="connsiteY4" fmla="*/ 1254684 h 1495888"/>
                    <a:gd name="connsiteX5" fmla="*/ 556064 w 640652"/>
                    <a:gd name="connsiteY5" fmla="*/ 1254684 h 1495888"/>
                    <a:gd name="connsiteX6" fmla="*/ 556064 w 640652"/>
                    <a:gd name="connsiteY6" fmla="*/ 1389356 h 1495888"/>
                    <a:gd name="connsiteX7" fmla="*/ 556465 w 640652"/>
                    <a:gd name="connsiteY7" fmla="*/ 1403426 h 1495888"/>
                    <a:gd name="connsiteX8" fmla="*/ 562076 w 640652"/>
                    <a:gd name="connsiteY8" fmla="*/ 1409457 h 1495888"/>
                    <a:gd name="connsiteX9" fmla="*/ 577307 w 640652"/>
                    <a:gd name="connsiteY9" fmla="*/ 1409457 h 1495888"/>
                    <a:gd name="connsiteX10" fmla="*/ 599352 w 640652"/>
                    <a:gd name="connsiteY10" fmla="*/ 1409457 h 1495888"/>
                    <a:gd name="connsiteX11" fmla="*/ 638632 w 640652"/>
                    <a:gd name="connsiteY11" fmla="*/ 1440411 h 1495888"/>
                    <a:gd name="connsiteX12" fmla="*/ 604562 w 640652"/>
                    <a:gd name="connsiteY12" fmla="*/ 1495084 h 1495888"/>
                    <a:gd name="connsiteX13" fmla="*/ 591736 w 640652"/>
                    <a:gd name="connsiteY13" fmla="*/ 1495888 h 1495888"/>
                    <a:gd name="connsiteX14" fmla="*/ 430610 w 640652"/>
                    <a:gd name="connsiteY14" fmla="*/ 1495888 h 1495888"/>
                    <a:gd name="connsiteX15" fmla="*/ 419788 w 640652"/>
                    <a:gd name="connsiteY15" fmla="*/ 1495084 h 1495888"/>
                    <a:gd name="connsiteX16" fmla="*/ 382913 w 640652"/>
                    <a:gd name="connsiteY16" fmla="*/ 1459305 h 1495888"/>
                    <a:gd name="connsiteX17" fmla="*/ 407363 w 640652"/>
                    <a:gd name="connsiteY17" fmla="*/ 1413477 h 1495888"/>
                    <a:gd name="connsiteX18" fmla="*/ 425800 w 640652"/>
                    <a:gd name="connsiteY18" fmla="*/ 1409457 h 1495888"/>
                    <a:gd name="connsiteX19" fmla="*/ 460270 w 640652"/>
                    <a:gd name="connsiteY19" fmla="*/ 1409457 h 1495888"/>
                    <a:gd name="connsiteX20" fmla="*/ 468286 w 640652"/>
                    <a:gd name="connsiteY20" fmla="*/ 1408251 h 1495888"/>
                    <a:gd name="connsiteX21" fmla="*/ 469889 w 640652"/>
                    <a:gd name="connsiteY21" fmla="*/ 1406642 h 1495888"/>
                    <a:gd name="connsiteX22" fmla="*/ 470691 w 640652"/>
                    <a:gd name="connsiteY22" fmla="*/ 1403426 h 1495888"/>
                    <a:gd name="connsiteX23" fmla="*/ 470691 w 640652"/>
                    <a:gd name="connsiteY23" fmla="*/ 1390964 h 1495888"/>
                    <a:gd name="connsiteX24" fmla="*/ 470691 w 640652"/>
                    <a:gd name="connsiteY24" fmla="*/ 1168252 h 1495888"/>
                    <a:gd name="connsiteX25" fmla="*/ 469889 w 640652"/>
                    <a:gd name="connsiteY25" fmla="*/ 1152172 h 1495888"/>
                    <a:gd name="connsiteX26" fmla="*/ 468286 w 640652"/>
                    <a:gd name="connsiteY26" fmla="*/ 1150564 h 1495888"/>
                    <a:gd name="connsiteX27" fmla="*/ 463476 w 640652"/>
                    <a:gd name="connsiteY27" fmla="*/ 1149358 h 1495888"/>
                    <a:gd name="connsiteX28" fmla="*/ 441031 w 640652"/>
                    <a:gd name="connsiteY28" fmla="*/ 1149760 h 1495888"/>
                    <a:gd name="connsiteX29" fmla="*/ 430610 w 640652"/>
                    <a:gd name="connsiteY29" fmla="*/ 1149760 h 1495888"/>
                    <a:gd name="connsiteX30" fmla="*/ 391330 w 640652"/>
                    <a:gd name="connsiteY30" fmla="*/ 1107951 h 1495888"/>
                    <a:gd name="connsiteX31" fmla="*/ 431812 w 640652"/>
                    <a:gd name="connsiteY31" fmla="*/ 1064534 h 1495888"/>
                    <a:gd name="connsiteX32" fmla="*/ 438225 w 640652"/>
                    <a:gd name="connsiteY32" fmla="*/ 1064534 h 1495888"/>
                    <a:gd name="connsiteX33" fmla="*/ 505562 w 640652"/>
                    <a:gd name="connsiteY33" fmla="*/ 1062524 h 1495888"/>
                    <a:gd name="connsiteX34" fmla="*/ 272255 w 640652"/>
                    <a:gd name="connsiteY34" fmla="*/ 539866 h 1495888"/>
                    <a:gd name="connsiteX35" fmla="*/ 287486 w 640652"/>
                    <a:gd name="connsiteY35" fmla="*/ 541072 h 1495888"/>
                    <a:gd name="connsiteX36" fmla="*/ 323158 w 640652"/>
                    <a:gd name="connsiteY36" fmla="*/ 579263 h 1495888"/>
                    <a:gd name="connsiteX37" fmla="*/ 323158 w 640652"/>
                    <a:gd name="connsiteY37" fmla="*/ 585293 h 1495888"/>
                    <a:gd name="connsiteX38" fmla="*/ 323158 w 640652"/>
                    <a:gd name="connsiteY38" fmla="*/ 732026 h 1495888"/>
                    <a:gd name="connsiteX39" fmla="*/ 322757 w 640652"/>
                    <a:gd name="connsiteY39" fmla="*/ 732026 h 1495888"/>
                    <a:gd name="connsiteX40" fmla="*/ 322757 w 640652"/>
                    <a:gd name="connsiteY40" fmla="*/ 866698 h 1495888"/>
                    <a:gd name="connsiteX41" fmla="*/ 323158 w 640652"/>
                    <a:gd name="connsiteY41" fmla="*/ 880768 h 1495888"/>
                    <a:gd name="connsiteX42" fmla="*/ 328769 w 640652"/>
                    <a:gd name="connsiteY42" fmla="*/ 886799 h 1495888"/>
                    <a:gd name="connsiteX43" fmla="*/ 344000 w 640652"/>
                    <a:gd name="connsiteY43" fmla="*/ 886799 h 1495888"/>
                    <a:gd name="connsiteX44" fmla="*/ 366045 w 640652"/>
                    <a:gd name="connsiteY44" fmla="*/ 886799 h 1495888"/>
                    <a:gd name="connsiteX45" fmla="*/ 405325 w 640652"/>
                    <a:gd name="connsiteY45" fmla="*/ 917753 h 1495888"/>
                    <a:gd name="connsiteX46" fmla="*/ 371255 w 640652"/>
                    <a:gd name="connsiteY46" fmla="*/ 972426 h 1495888"/>
                    <a:gd name="connsiteX47" fmla="*/ 358429 w 640652"/>
                    <a:gd name="connsiteY47" fmla="*/ 973230 h 1495888"/>
                    <a:gd name="connsiteX48" fmla="*/ 197303 w 640652"/>
                    <a:gd name="connsiteY48" fmla="*/ 973230 h 1495888"/>
                    <a:gd name="connsiteX49" fmla="*/ 186481 w 640652"/>
                    <a:gd name="connsiteY49" fmla="*/ 972426 h 1495888"/>
                    <a:gd name="connsiteX50" fmla="*/ 149606 w 640652"/>
                    <a:gd name="connsiteY50" fmla="*/ 936647 h 1495888"/>
                    <a:gd name="connsiteX51" fmla="*/ 174056 w 640652"/>
                    <a:gd name="connsiteY51" fmla="*/ 890819 h 1495888"/>
                    <a:gd name="connsiteX52" fmla="*/ 192493 w 640652"/>
                    <a:gd name="connsiteY52" fmla="*/ 886799 h 1495888"/>
                    <a:gd name="connsiteX53" fmla="*/ 226963 w 640652"/>
                    <a:gd name="connsiteY53" fmla="*/ 886799 h 1495888"/>
                    <a:gd name="connsiteX54" fmla="*/ 234979 w 640652"/>
                    <a:gd name="connsiteY54" fmla="*/ 885593 h 1495888"/>
                    <a:gd name="connsiteX55" fmla="*/ 236582 w 640652"/>
                    <a:gd name="connsiteY55" fmla="*/ 883984 h 1495888"/>
                    <a:gd name="connsiteX56" fmla="*/ 237384 w 640652"/>
                    <a:gd name="connsiteY56" fmla="*/ 880768 h 1495888"/>
                    <a:gd name="connsiteX57" fmla="*/ 237384 w 640652"/>
                    <a:gd name="connsiteY57" fmla="*/ 868306 h 1495888"/>
                    <a:gd name="connsiteX58" fmla="*/ 237384 w 640652"/>
                    <a:gd name="connsiteY58" fmla="*/ 645594 h 1495888"/>
                    <a:gd name="connsiteX59" fmla="*/ 236582 w 640652"/>
                    <a:gd name="connsiteY59" fmla="*/ 629514 h 1495888"/>
                    <a:gd name="connsiteX60" fmla="*/ 234979 w 640652"/>
                    <a:gd name="connsiteY60" fmla="*/ 627906 h 1495888"/>
                    <a:gd name="connsiteX61" fmla="*/ 230169 w 640652"/>
                    <a:gd name="connsiteY61" fmla="*/ 626700 h 1495888"/>
                    <a:gd name="connsiteX62" fmla="*/ 207724 w 640652"/>
                    <a:gd name="connsiteY62" fmla="*/ 627102 h 1495888"/>
                    <a:gd name="connsiteX63" fmla="*/ 197303 w 640652"/>
                    <a:gd name="connsiteY63" fmla="*/ 627102 h 1495888"/>
                    <a:gd name="connsiteX64" fmla="*/ 158023 w 640652"/>
                    <a:gd name="connsiteY64" fmla="*/ 585293 h 1495888"/>
                    <a:gd name="connsiteX65" fmla="*/ 198505 w 640652"/>
                    <a:gd name="connsiteY65" fmla="*/ 541876 h 1495888"/>
                    <a:gd name="connsiteX66" fmla="*/ 204918 w 640652"/>
                    <a:gd name="connsiteY66" fmla="*/ 541876 h 1495888"/>
                    <a:gd name="connsiteX67" fmla="*/ 272255 w 640652"/>
                    <a:gd name="connsiteY67" fmla="*/ 539866 h 1495888"/>
                    <a:gd name="connsiteX68" fmla="*/ 477504 w 640652"/>
                    <a:gd name="connsiteY68" fmla="*/ 750 h 1495888"/>
                    <a:gd name="connsiteX69" fmla="*/ 492735 w 640652"/>
                    <a:gd name="connsiteY69" fmla="*/ 1956 h 1495888"/>
                    <a:gd name="connsiteX70" fmla="*/ 528407 w 640652"/>
                    <a:gd name="connsiteY70" fmla="*/ 40147 h 1495888"/>
                    <a:gd name="connsiteX71" fmla="*/ 528407 w 640652"/>
                    <a:gd name="connsiteY71" fmla="*/ 46177 h 1495888"/>
                    <a:gd name="connsiteX72" fmla="*/ 528407 w 640652"/>
                    <a:gd name="connsiteY72" fmla="*/ 192909 h 1495888"/>
                    <a:gd name="connsiteX73" fmla="*/ 528006 w 640652"/>
                    <a:gd name="connsiteY73" fmla="*/ 192909 h 1495888"/>
                    <a:gd name="connsiteX74" fmla="*/ 528006 w 640652"/>
                    <a:gd name="connsiteY74" fmla="*/ 327582 h 1495888"/>
                    <a:gd name="connsiteX75" fmla="*/ 528407 w 640652"/>
                    <a:gd name="connsiteY75" fmla="*/ 341652 h 1495888"/>
                    <a:gd name="connsiteX76" fmla="*/ 534018 w 640652"/>
                    <a:gd name="connsiteY76" fmla="*/ 347682 h 1495888"/>
                    <a:gd name="connsiteX77" fmla="*/ 549249 w 640652"/>
                    <a:gd name="connsiteY77" fmla="*/ 347682 h 1495888"/>
                    <a:gd name="connsiteX78" fmla="*/ 571294 w 640652"/>
                    <a:gd name="connsiteY78" fmla="*/ 347682 h 1495888"/>
                    <a:gd name="connsiteX79" fmla="*/ 610574 w 640652"/>
                    <a:gd name="connsiteY79" fmla="*/ 378637 h 1495888"/>
                    <a:gd name="connsiteX80" fmla="*/ 576504 w 640652"/>
                    <a:gd name="connsiteY80" fmla="*/ 433310 h 1495888"/>
                    <a:gd name="connsiteX81" fmla="*/ 563678 w 640652"/>
                    <a:gd name="connsiteY81" fmla="*/ 434114 h 1495888"/>
                    <a:gd name="connsiteX82" fmla="*/ 402552 w 640652"/>
                    <a:gd name="connsiteY82" fmla="*/ 434114 h 1495888"/>
                    <a:gd name="connsiteX83" fmla="*/ 391730 w 640652"/>
                    <a:gd name="connsiteY83" fmla="*/ 433310 h 1495888"/>
                    <a:gd name="connsiteX84" fmla="*/ 354855 w 640652"/>
                    <a:gd name="connsiteY84" fmla="*/ 397531 h 1495888"/>
                    <a:gd name="connsiteX85" fmla="*/ 379305 w 640652"/>
                    <a:gd name="connsiteY85" fmla="*/ 351702 h 1495888"/>
                    <a:gd name="connsiteX86" fmla="*/ 397742 w 640652"/>
                    <a:gd name="connsiteY86" fmla="*/ 347682 h 1495888"/>
                    <a:gd name="connsiteX87" fmla="*/ 432212 w 640652"/>
                    <a:gd name="connsiteY87" fmla="*/ 347682 h 1495888"/>
                    <a:gd name="connsiteX88" fmla="*/ 440228 w 640652"/>
                    <a:gd name="connsiteY88" fmla="*/ 346476 h 1495888"/>
                    <a:gd name="connsiteX89" fmla="*/ 441831 w 640652"/>
                    <a:gd name="connsiteY89" fmla="*/ 344868 h 1495888"/>
                    <a:gd name="connsiteX90" fmla="*/ 442633 w 640652"/>
                    <a:gd name="connsiteY90" fmla="*/ 341652 h 1495888"/>
                    <a:gd name="connsiteX91" fmla="*/ 442633 w 640652"/>
                    <a:gd name="connsiteY91" fmla="*/ 329190 h 1495888"/>
                    <a:gd name="connsiteX92" fmla="*/ 442633 w 640652"/>
                    <a:gd name="connsiteY92" fmla="*/ 106478 h 1495888"/>
                    <a:gd name="connsiteX93" fmla="*/ 441831 w 640652"/>
                    <a:gd name="connsiteY93" fmla="*/ 90398 h 1495888"/>
                    <a:gd name="connsiteX94" fmla="*/ 440228 w 640652"/>
                    <a:gd name="connsiteY94" fmla="*/ 88790 h 1495888"/>
                    <a:gd name="connsiteX95" fmla="*/ 435418 w 640652"/>
                    <a:gd name="connsiteY95" fmla="*/ 87584 h 1495888"/>
                    <a:gd name="connsiteX96" fmla="*/ 412973 w 640652"/>
                    <a:gd name="connsiteY96" fmla="*/ 87986 h 1495888"/>
                    <a:gd name="connsiteX97" fmla="*/ 402552 w 640652"/>
                    <a:gd name="connsiteY97" fmla="*/ 87986 h 1495888"/>
                    <a:gd name="connsiteX98" fmla="*/ 363272 w 640652"/>
                    <a:gd name="connsiteY98" fmla="*/ 46177 h 1495888"/>
                    <a:gd name="connsiteX99" fmla="*/ 403754 w 640652"/>
                    <a:gd name="connsiteY99" fmla="*/ 2760 h 1495888"/>
                    <a:gd name="connsiteX100" fmla="*/ 410167 w 640652"/>
                    <a:gd name="connsiteY100" fmla="*/ 2760 h 1495888"/>
                    <a:gd name="connsiteX101" fmla="*/ 477504 w 640652"/>
                    <a:gd name="connsiteY101" fmla="*/ 750 h 1495888"/>
                    <a:gd name="connsiteX102" fmla="*/ 88223 w 640652"/>
                    <a:gd name="connsiteY102" fmla="*/ 329190 h 1495888"/>
                    <a:gd name="connsiteX103" fmla="*/ 138324 w 640652"/>
                    <a:gd name="connsiteY103" fmla="*/ 1956 h 1495888"/>
                    <a:gd name="connsiteX104" fmla="*/ 173997 w 640652"/>
                    <a:gd name="connsiteY104" fmla="*/ 192909 h 1495888"/>
                    <a:gd name="connsiteX105" fmla="*/ 173596 w 640652"/>
                    <a:gd name="connsiteY105" fmla="*/ 192909 h 1495888"/>
                    <a:gd name="connsiteX106" fmla="*/ 173596 w 640652"/>
                    <a:gd name="connsiteY106" fmla="*/ 327582 h 1495888"/>
                    <a:gd name="connsiteX107" fmla="*/ 173997 w 640652"/>
                    <a:gd name="connsiteY107" fmla="*/ 341652 h 1495888"/>
                    <a:gd name="connsiteX108" fmla="*/ 179608 w 640652"/>
                    <a:gd name="connsiteY108" fmla="*/ 347682 h 1495888"/>
                    <a:gd name="connsiteX109" fmla="*/ 194839 w 640652"/>
                    <a:gd name="connsiteY109" fmla="*/ 347682 h 1495888"/>
                    <a:gd name="connsiteX110" fmla="*/ 216884 w 640652"/>
                    <a:gd name="connsiteY110" fmla="*/ 347682 h 1495888"/>
                    <a:gd name="connsiteX111" fmla="*/ 256164 w 640652"/>
                    <a:gd name="connsiteY111" fmla="*/ 378637 h 1495888"/>
                    <a:gd name="connsiteX112" fmla="*/ 222094 w 640652"/>
                    <a:gd name="connsiteY112" fmla="*/ 433310 h 1495888"/>
                    <a:gd name="connsiteX113" fmla="*/ 209268 w 640652"/>
                    <a:gd name="connsiteY113" fmla="*/ 434114 h 1495888"/>
                    <a:gd name="connsiteX114" fmla="*/ 48141 w 640652"/>
                    <a:gd name="connsiteY114" fmla="*/ 434114 h 1495888"/>
                    <a:gd name="connsiteX115" fmla="*/ 37319 w 640652"/>
                    <a:gd name="connsiteY115" fmla="*/ 433310 h 1495888"/>
                    <a:gd name="connsiteX116" fmla="*/ 445 w 640652"/>
                    <a:gd name="connsiteY116" fmla="*/ 397531 h 1495888"/>
                    <a:gd name="connsiteX117" fmla="*/ 24894 w 640652"/>
                    <a:gd name="connsiteY117" fmla="*/ 351702 h 1495888"/>
                    <a:gd name="connsiteX118" fmla="*/ 43332 w 640652"/>
                    <a:gd name="connsiteY118" fmla="*/ 347682 h 1495888"/>
                    <a:gd name="connsiteX119" fmla="*/ 77801 w 640652"/>
                    <a:gd name="connsiteY119" fmla="*/ 347682 h 1495888"/>
                    <a:gd name="connsiteX120" fmla="*/ 85818 w 640652"/>
                    <a:gd name="connsiteY120" fmla="*/ 346476 h 1495888"/>
                    <a:gd name="connsiteX121" fmla="*/ 87421 w 640652"/>
                    <a:gd name="connsiteY121" fmla="*/ 344868 h 1495888"/>
                    <a:gd name="connsiteX122" fmla="*/ 88223 w 640652"/>
                    <a:gd name="connsiteY122" fmla="*/ 341652 h 1495888"/>
                    <a:gd name="connsiteX123" fmla="*/ 88223 w 640652"/>
                    <a:gd name="connsiteY123" fmla="*/ 329190 h 149588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223 w 640652"/>
                    <a:gd name="connsiteY102" fmla="*/ 328440 h 1495138"/>
                    <a:gd name="connsiteX103" fmla="*/ 173997 w 640652"/>
                    <a:gd name="connsiteY103" fmla="*/ 192159 h 1495138"/>
                    <a:gd name="connsiteX104" fmla="*/ 173596 w 640652"/>
                    <a:gd name="connsiteY104" fmla="*/ 192159 h 1495138"/>
                    <a:gd name="connsiteX105" fmla="*/ 173596 w 640652"/>
                    <a:gd name="connsiteY105" fmla="*/ 326832 h 1495138"/>
                    <a:gd name="connsiteX106" fmla="*/ 173997 w 640652"/>
                    <a:gd name="connsiteY106" fmla="*/ 340902 h 1495138"/>
                    <a:gd name="connsiteX107" fmla="*/ 179608 w 640652"/>
                    <a:gd name="connsiteY107" fmla="*/ 346932 h 1495138"/>
                    <a:gd name="connsiteX108" fmla="*/ 194839 w 640652"/>
                    <a:gd name="connsiteY108" fmla="*/ 346932 h 1495138"/>
                    <a:gd name="connsiteX109" fmla="*/ 216884 w 640652"/>
                    <a:gd name="connsiteY109" fmla="*/ 346932 h 1495138"/>
                    <a:gd name="connsiteX110" fmla="*/ 256164 w 640652"/>
                    <a:gd name="connsiteY110" fmla="*/ 377887 h 1495138"/>
                    <a:gd name="connsiteX111" fmla="*/ 222094 w 640652"/>
                    <a:gd name="connsiteY111" fmla="*/ 432560 h 1495138"/>
                    <a:gd name="connsiteX112" fmla="*/ 209268 w 640652"/>
                    <a:gd name="connsiteY112" fmla="*/ 433364 h 1495138"/>
                    <a:gd name="connsiteX113" fmla="*/ 48141 w 640652"/>
                    <a:gd name="connsiteY113" fmla="*/ 433364 h 1495138"/>
                    <a:gd name="connsiteX114" fmla="*/ 37319 w 640652"/>
                    <a:gd name="connsiteY114" fmla="*/ 432560 h 1495138"/>
                    <a:gd name="connsiteX115" fmla="*/ 445 w 640652"/>
                    <a:gd name="connsiteY115" fmla="*/ 396781 h 1495138"/>
                    <a:gd name="connsiteX116" fmla="*/ 24894 w 640652"/>
                    <a:gd name="connsiteY116" fmla="*/ 350952 h 1495138"/>
                    <a:gd name="connsiteX117" fmla="*/ 43332 w 640652"/>
                    <a:gd name="connsiteY117" fmla="*/ 346932 h 1495138"/>
                    <a:gd name="connsiteX118" fmla="*/ 77801 w 640652"/>
                    <a:gd name="connsiteY118" fmla="*/ 346932 h 1495138"/>
                    <a:gd name="connsiteX119" fmla="*/ 85818 w 640652"/>
                    <a:gd name="connsiteY119" fmla="*/ 345726 h 1495138"/>
                    <a:gd name="connsiteX120" fmla="*/ 87421 w 640652"/>
                    <a:gd name="connsiteY120" fmla="*/ 344118 h 1495138"/>
                    <a:gd name="connsiteX121" fmla="*/ 88223 w 640652"/>
                    <a:gd name="connsiteY121" fmla="*/ 340902 h 1495138"/>
                    <a:gd name="connsiteX122" fmla="*/ 88223 w 640652"/>
                    <a:gd name="connsiteY122" fmla="*/ 32844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223 w 640652"/>
                    <a:gd name="connsiteY102" fmla="*/ 328440 h 1495138"/>
                    <a:gd name="connsiteX103" fmla="*/ 173997 w 640652"/>
                    <a:gd name="connsiteY103" fmla="*/ 192159 h 1495138"/>
                    <a:gd name="connsiteX104" fmla="*/ 173596 w 640652"/>
                    <a:gd name="connsiteY104" fmla="*/ 326832 h 1495138"/>
                    <a:gd name="connsiteX105" fmla="*/ 173997 w 640652"/>
                    <a:gd name="connsiteY105" fmla="*/ 340902 h 1495138"/>
                    <a:gd name="connsiteX106" fmla="*/ 179608 w 640652"/>
                    <a:gd name="connsiteY106" fmla="*/ 346932 h 1495138"/>
                    <a:gd name="connsiteX107" fmla="*/ 194839 w 640652"/>
                    <a:gd name="connsiteY107" fmla="*/ 346932 h 1495138"/>
                    <a:gd name="connsiteX108" fmla="*/ 216884 w 640652"/>
                    <a:gd name="connsiteY108" fmla="*/ 346932 h 1495138"/>
                    <a:gd name="connsiteX109" fmla="*/ 256164 w 640652"/>
                    <a:gd name="connsiteY109" fmla="*/ 377887 h 1495138"/>
                    <a:gd name="connsiteX110" fmla="*/ 222094 w 640652"/>
                    <a:gd name="connsiteY110" fmla="*/ 432560 h 1495138"/>
                    <a:gd name="connsiteX111" fmla="*/ 209268 w 640652"/>
                    <a:gd name="connsiteY111" fmla="*/ 433364 h 1495138"/>
                    <a:gd name="connsiteX112" fmla="*/ 48141 w 640652"/>
                    <a:gd name="connsiteY112" fmla="*/ 433364 h 1495138"/>
                    <a:gd name="connsiteX113" fmla="*/ 37319 w 640652"/>
                    <a:gd name="connsiteY113" fmla="*/ 432560 h 1495138"/>
                    <a:gd name="connsiteX114" fmla="*/ 445 w 640652"/>
                    <a:gd name="connsiteY114" fmla="*/ 396781 h 1495138"/>
                    <a:gd name="connsiteX115" fmla="*/ 24894 w 640652"/>
                    <a:gd name="connsiteY115" fmla="*/ 350952 h 1495138"/>
                    <a:gd name="connsiteX116" fmla="*/ 43332 w 640652"/>
                    <a:gd name="connsiteY116" fmla="*/ 346932 h 1495138"/>
                    <a:gd name="connsiteX117" fmla="*/ 77801 w 640652"/>
                    <a:gd name="connsiteY117" fmla="*/ 346932 h 1495138"/>
                    <a:gd name="connsiteX118" fmla="*/ 85818 w 640652"/>
                    <a:gd name="connsiteY118" fmla="*/ 345726 h 1495138"/>
                    <a:gd name="connsiteX119" fmla="*/ 87421 w 640652"/>
                    <a:gd name="connsiteY119" fmla="*/ 344118 h 1495138"/>
                    <a:gd name="connsiteX120" fmla="*/ 88223 w 640652"/>
                    <a:gd name="connsiteY120" fmla="*/ 340902 h 1495138"/>
                    <a:gd name="connsiteX121" fmla="*/ 88223 w 640652"/>
                    <a:gd name="connsiteY121" fmla="*/ 32844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223 w 640652"/>
                    <a:gd name="connsiteY102" fmla="*/ 328440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115" fmla="*/ 43332 w 640652"/>
                    <a:gd name="connsiteY115" fmla="*/ 346932 h 1495138"/>
                    <a:gd name="connsiteX116" fmla="*/ 77801 w 640652"/>
                    <a:gd name="connsiteY116" fmla="*/ 346932 h 1495138"/>
                    <a:gd name="connsiteX117" fmla="*/ 85818 w 640652"/>
                    <a:gd name="connsiteY117" fmla="*/ 345726 h 1495138"/>
                    <a:gd name="connsiteX118" fmla="*/ 87421 w 640652"/>
                    <a:gd name="connsiteY118" fmla="*/ 344118 h 1495138"/>
                    <a:gd name="connsiteX119" fmla="*/ 88223 w 640652"/>
                    <a:gd name="connsiteY119" fmla="*/ 340902 h 1495138"/>
                    <a:gd name="connsiteX120" fmla="*/ 88223 w 640652"/>
                    <a:gd name="connsiteY120" fmla="*/ 32844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223 w 640652"/>
                    <a:gd name="connsiteY102" fmla="*/ 340902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115" fmla="*/ 43332 w 640652"/>
                    <a:gd name="connsiteY115" fmla="*/ 346932 h 1495138"/>
                    <a:gd name="connsiteX116" fmla="*/ 77801 w 640652"/>
                    <a:gd name="connsiteY116" fmla="*/ 346932 h 1495138"/>
                    <a:gd name="connsiteX117" fmla="*/ 85818 w 640652"/>
                    <a:gd name="connsiteY117" fmla="*/ 345726 h 1495138"/>
                    <a:gd name="connsiteX118" fmla="*/ 87421 w 640652"/>
                    <a:gd name="connsiteY118" fmla="*/ 344118 h 1495138"/>
                    <a:gd name="connsiteX119" fmla="*/ 88223 w 640652"/>
                    <a:gd name="connsiteY119" fmla="*/ 340902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7421 w 640652"/>
                    <a:gd name="connsiteY102" fmla="*/ 344118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115" fmla="*/ 43332 w 640652"/>
                    <a:gd name="connsiteY115" fmla="*/ 346932 h 1495138"/>
                    <a:gd name="connsiteX116" fmla="*/ 77801 w 640652"/>
                    <a:gd name="connsiteY116" fmla="*/ 346932 h 1495138"/>
                    <a:gd name="connsiteX117" fmla="*/ 85818 w 640652"/>
                    <a:gd name="connsiteY117" fmla="*/ 345726 h 1495138"/>
                    <a:gd name="connsiteX118" fmla="*/ 87421 w 640652"/>
                    <a:gd name="connsiteY118" fmla="*/ 344118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5818 w 640652"/>
                    <a:gd name="connsiteY102" fmla="*/ 345726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115" fmla="*/ 43332 w 640652"/>
                    <a:gd name="connsiteY115" fmla="*/ 346932 h 1495138"/>
                    <a:gd name="connsiteX116" fmla="*/ 77801 w 640652"/>
                    <a:gd name="connsiteY116" fmla="*/ 346932 h 1495138"/>
                    <a:gd name="connsiteX117" fmla="*/ 85818 w 640652"/>
                    <a:gd name="connsiteY117" fmla="*/ 345726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77801 w 640652"/>
                    <a:gd name="connsiteY102" fmla="*/ 346932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115" fmla="*/ 43332 w 640652"/>
                    <a:gd name="connsiteY115" fmla="*/ 346932 h 1495138"/>
                    <a:gd name="connsiteX116" fmla="*/ 77801 w 640652"/>
                    <a:gd name="connsiteY116" fmla="*/ 346932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43332 w 640652"/>
                    <a:gd name="connsiteY102" fmla="*/ 346932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115" fmla="*/ 43332 w 640652"/>
                    <a:gd name="connsiteY115" fmla="*/ 346932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24894 w 640652"/>
                    <a:gd name="connsiteY102" fmla="*/ 350952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0" fmla="*/ 505116 w 640206"/>
                    <a:gd name="connsiteY0" fmla="*/ 1061774 h 1495138"/>
                    <a:gd name="connsiteX1" fmla="*/ 520347 w 640206"/>
                    <a:gd name="connsiteY1" fmla="*/ 1062980 h 1495138"/>
                    <a:gd name="connsiteX2" fmla="*/ 556019 w 640206"/>
                    <a:gd name="connsiteY2" fmla="*/ 1101171 h 1495138"/>
                    <a:gd name="connsiteX3" fmla="*/ 556019 w 640206"/>
                    <a:gd name="connsiteY3" fmla="*/ 1107201 h 1495138"/>
                    <a:gd name="connsiteX4" fmla="*/ 556019 w 640206"/>
                    <a:gd name="connsiteY4" fmla="*/ 1253934 h 1495138"/>
                    <a:gd name="connsiteX5" fmla="*/ 555618 w 640206"/>
                    <a:gd name="connsiteY5" fmla="*/ 1253934 h 1495138"/>
                    <a:gd name="connsiteX6" fmla="*/ 555618 w 640206"/>
                    <a:gd name="connsiteY6" fmla="*/ 1388606 h 1495138"/>
                    <a:gd name="connsiteX7" fmla="*/ 556019 w 640206"/>
                    <a:gd name="connsiteY7" fmla="*/ 1402676 h 1495138"/>
                    <a:gd name="connsiteX8" fmla="*/ 561630 w 640206"/>
                    <a:gd name="connsiteY8" fmla="*/ 1408707 h 1495138"/>
                    <a:gd name="connsiteX9" fmla="*/ 576861 w 640206"/>
                    <a:gd name="connsiteY9" fmla="*/ 1408707 h 1495138"/>
                    <a:gd name="connsiteX10" fmla="*/ 598906 w 640206"/>
                    <a:gd name="connsiteY10" fmla="*/ 1408707 h 1495138"/>
                    <a:gd name="connsiteX11" fmla="*/ 638186 w 640206"/>
                    <a:gd name="connsiteY11" fmla="*/ 1439661 h 1495138"/>
                    <a:gd name="connsiteX12" fmla="*/ 604116 w 640206"/>
                    <a:gd name="connsiteY12" fmla="*/ 1494334 h 1495138"/>
                    <a:gd name="connsiteX13" fmla="*/ 591290 w 640206"/>
                    <a:gd name="connsiteY13" fmla="*/ 1495138 h 1495138"/>
                    <a:gd name="connsiteX14" fmla="*/ 430164 w 640206"/>
                    <a:gd name="connsiteY14" fmla="*/ 1495138 h 1495138"/>
                    <a:gd name="connsiteX15" fmla="*/ 419342 w 640206"/>
                    <a:gd name="connsiteY15" fmla="*/ 1494334 h 1495138"/>
                    <a:gd name="connsiteX16" fmla="*/ 382467 w 640206"/>
                    <a:gd name="connsiteY16" fmla="*/ 1458555 h 1495138"/>
                    <a:gd name="connsiteX17" fmla="*/ 406917 w 640206"/>
                    <a:gd name="connsiteY17" fmla="*/ 1412727 h 1495138"/>
                    <a:gd name="connsiteX18" fmla="*/ 425354 w 640206"/>
                    <a:gd name="connsiteY18" fmla="*/ 1408707 h 1495138"/>
                    <a:gd name="connsiteX19" fmla="*/ 459824 w 640206"/>
                    <a:gd name="connsiteY19" fmla="*/ 1408707 h 1495138"/>
                    <a:gd name="connsiteX20" fmla="*/ 467840 w 640206"/>
                    <a:gd name="connsiteY20" fmla="*/ 1407501 h 1495138"/>
                    <a:gd name="connsiteX21" fmla="*/ 469443 w 640206"/>
                    <a:gd name="connsiteY21" fmla="*/ 1405892 h 1495138"/>
                    <a:gd name="connsiteX22" fmla="*/ 470245 w 640206"/>
                    <a:gd name="connsiteY22" fmla="*/ 1402676 h 1495138"/>
                    <a:gd name="connsiteX23" fmla="*/ 470245 w 640206"/>
                    <a:gd name="connsiteY23" fmla="*/ 1390214 h 1495138"/>
                    <a:gd name="connsiteX24" fmla="*/ 470245 w 640206"/>
                    <a:gd name="connsiteY24" fmla="*/ 1167502 h 1495138"/>
                    <a:gd name="connsiteX25" fmla="*/ 469443 w 640206"/>
                    <a:gd name="connsiteY25" fmla="*/ 1151422 h 1495138"/>
                    <a:gd name="connsiteX26" fmla="*/ 467840 w 640206"/>
                    <a:gd name="connsiteY26" fmla="*/ 1149814 h 1495138"/>
                    <a:gd name="connsiteX27" fmla="*/ 463030 w 640206"/>
                    <a:gd name="connsiteY27" fmla="*/ 1148608 h 1495138"/>
                    <a:gd name="connsiteX28" fmla="*/ 440585 w 640206"/>
                    <a:gd name="connsiteY28" fmla="*/ 1149010 h 1495138"/>
                    <a:gd name="connsiteX29" fmla="*/ 430164 w 640206"/>
                    <a:gd name="connsiteY29" fmla="*/ 1149010 h 1495138"/>
                    <a:gd name="connsiteX30" fmla="*/ 390884 w 640206"/>
                    <a:gd name="connsiteY30" fmla="*/ 1107201 h 1495138"/>
                    <a:gd name="connsiteX31" fmla="*/ 431366 w 640206"/>
                    <a:gd name="connsiteY31" fmla="*/ 1063784 h 1495138"/>
                    <a:gd name="connsiteX32" fmla="*/ 437779 w 640206"/>
                    <a:gd name="connsiteY32" fmla="*/ 1063784 h 1495138"/>
                    <a:gd name="connsiteX33" fmla="*/ 505116 w 640206"/>
                    <a:gd name="connsiteY33" fmla="*/ 1061774 h 1495138"/>
                    <a:gd name="connsiteX34" fmla="*/ 271809 w 640206"/>
                    <a:gd name="connsiteY34" fmla="*/ 539116 h 1495138"/>
                    <a:gd name="connsiteX35" fmla="*/ 287040 w 640206"/>
                    <a:gd name="connsiteY35" fmla="*/ 540322 h 1495138"/>
                    <a:gd name="connsiteX36" fmla="*/ 322712 w 640206"/>
                    <a:gd name="connsiteY36" fmla="*/ 578513 h 1495138"/>
                    <a:gd name="connsiteX37" fmla="*/ 322712 w 640206"/>
                    <a:gd name="connsiteY37" fmla="*/ 584543 h 1495138"/>
                    <a:gd name="connsiteX38" fmla="*/ 322712 w 640206"/>
                    <a:gd name="connsiteY38" fmla="*/ 731276 h 1495138"/>
                    <a:gd name="connsiteX39" fmla="*/ 322311 w 640206"/>
                    <a:gd name="connsiteY39" fmla="*/ 731276 h 1495138"/>
                    <a:gd name="connsiteX40" fmla="*/ 322311 w 640206"/>
                    <a:gd name="connsiteY40" fmla="*/ 865948 h 1495138"/>
                    <a:gd name="connsiteX41" fmla="*/ 322712 w 640206"/>
                    <a:gd name="connsiteY41" fmla="*/ 880018 h 1495138"/>
                    <a:gd name="connsiteX42" fmla="*/ 328323 w 640206"/>
                    <a:gd name="connsiteY42" fmla="*/ 886049 h 1495138"/>
                    <a:gd name="connsiteX43" fmla="*/ 343554 w 640206"/>
                    <a:gd name="connsiteY43" fmla="*/ 886049 h 1495138"/>
                    <a:gd name="connsiteX44" fmla="*/ 365599 w 640206"/>
                    <a:gd name="connsiteY44" fmla="*/ 886049 h 1495138"/>
                    <a:gd name="connsiteX45" fmla="*/ 404879 w 640206"/>
                    <a:gd name="connsiteY45" fmla="*/ 917003 h 1495138"/>
                    <a:gd name="connsiteX46" fmla="*/ 370809 w 640206"/>
                    <a:gd name="connsiteY46" fmla="*/ 971676 h 1495138"/>
                    <a:gd name="connsiteX47" fmla="*/ 357983 w 640206"/>
                    <a:gd name="connsiteY47" fmla="*/ 972480 h 1495138"/>
                    <a:gd name="connsiteX48" fmla="*/ 196857 w 640206"/>
                    <a:gd name="connsiteY48" fmla="*/ 972480 h 1495138"/>
                    <a:gd name="connsiteX49" fmla="*/ 186035 w 640206"/>
                    <a:gd name="connsiteY49" fmla="*/ 971676 h 1495138"/>
                    <a:gd name="connsiteX50" fmla="*/ 149160 w 640206"/>
                    <a:gd name="connsiteY50" fmla="*/ 935897 h 1495138"/>
                    <a:gd name="connsiteX51" fmla="*/ 173610 w 640206"/>
                    <a:gd name="connsiteY51" fmla="*/ 890069 h 1495138"/>
                    <a:gd name="connsiteX52" fmla="*/ 192047 w 640206"/>
                    <a:gd name="connsiteY52" fmla="*/ 886049 h 1495138"/>
                    <a:gd name="connsiteX53" fmla="*/ 226517 w 640206"/>
                    <a:gd name="connsiteY53" fmla="*/ 886049 h 1495138"/>
                    <a:gd name="connsiteX54" fmla="*/ 234533 w 640206"/>
                    <a:gd name="connsiteY54" fmla="*/ 884843 h 1495138"/>
                    <a:gd name="connsiteX55" fmla="*/ 236136 w 640206"/>
                    <a:gd name="connsiteY55" fmla="*/ 883234 h 1495138"/>
                    <a:gd name="connsiteX56" fmla="*/ 236938 w 640206"/>
                    <a:gd name="connsiteY56" fmla="*/ 880018 h 1495138"/>
                    <a:gd name="connsiteX57" fmla="*/ 236938 w 640206"/>
                    <a:gd name="connsiteY57" fmla="*/ 867556 h 1495138"/>
                    <a:gd name="connsiteX58" fmla="*/ 236938 w 640206"/>
                    <a:gd name="connsiteY58" fmla="*/ 644844 h 1495138"/>
                    <a:gd name="connsiteX59" fmla="*/ 236136 w 640206"/>
                    <a:gd name="connsiteY59" fmla="*/ 628764 h 1495138"/>
                    <a:gd name="connsiteX60" fmla="*/ 234533 w 640206"/>
                    <a:gd name="connsiteY60" fmla="*/ 627156 h 1495138"/>
                    <a:gd name="connsiteX61" fmla="*/ 229723 w 640206"/>
                    <a:gd name="connsiteY61" fmla="*/ 625950 h 1495138"/>
                    <a:gd name="connsiteX62" fmla="*/ 207278 w 640206"/>
                    <a:gd name="connsiteY62" fmla="*/ 626352 h 1495138"/>
                    <a:gd name="connsiteX63" fmla="*/ 196857 w 640206"/>
                    <a:gd name="connsiteY63" fmla="*/ 626352 h 1495138"/>
                    <a:gd name="connsiteX64" fmla="*/ 157577 w 640206"/>
                    <a:gd name="connsiteY64" fmla="*/ 584543 h 1495138"/>
                    <a:gd name="connsiteX65" fmla="*/ 198059 w 640206"/>
                    <a:gd name="connsiteY65" fmla="*/ 541126 h 1495138"/>
                    <a:gd name="connsiteX66" fmla="*/ 204472 w 640206"/>
                    <a:gd name="connsiteY66" fmla="*/ 541126 h 1495138"/>
                    <a:gd name="connsiteX67" fmla="*/ 271809 w 640206"/>
                    <a:gd name="connsiteY67" fmla="*/ 539116 h 1495138"/>
                    <a:gd name="connsiteX68" fmla="*/ 477058 w 640206"/>
                    <a:gd name="connsiteY68" fmla="*/ 0 h 1495138"/>
                    <a:gd name="connsiteX69" fmla="*/ 492289 w 640206"/>
                    <a:gd name="connsiteY69" fmla="*/ 1206 h 1495138"/>
                    <a:gd name="connsiteX70" fmla="*/ 527961 w 640206"/>
                    <a:gd name="connsiteY70" fmla="*/ 39397 h 1495138"/>
                    <a:gd name="connsiteX71" fmla="*/ 527961 w 640206"/>
                    <a:gd name="connsiteY71" fmla="*/ 45427 h 1495138"/>
                    <a:gd name="connsiteX72" fmla="*/ 527961 w 640206"/>
                    <a:gd name="connsiteY72" fmla="*/ 192159 h 1495138"/>
                    <a:gd name="connsiteX73" fmla="*/ 527560 w 640206"/>
                    <a:gd name="connsiteY73" fmla="*/ 192159 h 1495138"/>
                    <a:gd name="connsiteX74" fmla="*/ 527560 w 640206"/>
                    <a:gd name="connsiteY74" fmla="*/ 326832 h 1495138"/>
                    <a:gd name="connsiteX75" fmla="*/ 527961 w 640206"/>
                    <a:gd name="connsiteY75" fmla="*/ 340902 h 1495138"/>
                    <a:gd name="connsiteX76" fmla="*/ 533572 w 640206"/>
                    <a:gd name="connsiteY76" fmla="*/ 346932 h 1495138"/>
                    <a:gd name="connsiteX77" fmla="*/ 548803 w 640206"/>
                    <a:gd name="connsiteY77" fmla="*/ 346932 h 1495138"/>
                    <a:gd name="connsiteX78" fmla="*/ 570848 w 640206"/>
                    <a:gd name="connsiteY78" fmla="*/ 346932 h 1495138"/>
                    <a:gd name="connsiteX79" fmla="*/ 610128 w 640206"/>
                    <a:gd name="connsiteY79" fmla="*/ 377887 h 1495138"/>
                    <a:gd name="connsiteX80" fmla="*/ 576058 w 640206"/>
                    <a:gd name="connsiteY80" fmla="*/ 432560 h 1495138"/>
                    <a:gd name="connsiteX81" fmla="*/ 563232 w 640206"/>
                    <a:gd name="connsiteY81" fmla="*/ 433364 h 1495138"/>
                    <a:gd name="connsiteX82" fmla="*/ 402106 w 640206"/>
                    <a:gd name="connsiteY82" fmla="*/ 433364 h 1495138"/>
                    <a:gd name="connsiteX83" fmla="*/ 391284 w 640206"/>
                    <a:gd name="connsiteY83" fmla="*/ 432560 h 1495138"/>
                    <a:gd name="connsiteX84" fmla="*/ 354409 w 640206"/>
                    <a:gd name="connsiteY84" fmla="*/ 396781 h 1495138"/>
                    <a:gd name="connsiteX85" fmla="*/ 378859 w 640206"/>
                    <a:gd name="connsiteY85" fmla="*/ 350952 h 1495138"/>
                    <a:gd name="connsiteX86" fmla="*/ 397296 w 640206"/>
                    <a:gd name="connsiteY86" fmla="*/ 346932 h 1495138"/>
                    <a:gd name="connsiteX87" fmla="*/ 431766 w 640206"/>
                    <a:gd name="connsiteY87" fmla="*/ 346932 h 1495138"/>
                    <a:gd name="connsiteX88" fmla="*/ 439782 w 640206"/>
                    <a:gd name="connsiteY88" fmla="*/ 345726 h 1495138"/>
                    <a:gd name="connsiteX89" fmla="*/ 441385 w 640206"/>
                    <a:gd name="connsiteY89" fmla="*/ 344118 h 1495138"/>
                    <a:gd name="connsiteX90" fmla="*/ 442187 w 640206"/>
                    <a:gd name="connsiteY90" fmla="*/ 340902 h 1495138"/>
                    <a:gd name="connsiteX91" fmla="*/ 442187 w 640206"/>
                    <a:gd name="connsiteY91" fmla="*/ 328440 h 1495138"/>
                    <a:gd name="connsiteX92" fmla="*/ 442187 w 640206"/>
                    <a:gd name="connsiteY92" fmla="*/ 105728 h 1495138"/>
                    <a:gd name="connsiteX93" fmla="*/ 441385 w 640206"/>
                    <a:gd name="connsiteY93" fmla="*/ 89648 h 1495138"/>
                    <a:gd name="connsiteX94" fmla="*/ 439782 w 640206"/>
                    <a:gd name="connsiteY94" fmla="*/ 88040 h 1495138"/>
                    <a:gd name="connsiteX95" fmla="*/ 434972 w 640206"/>
                    <a:gd name="connsiteY95" fmla="*/ 86834 h 1495138"/>
                    <a:gd name="connsiteX96" fmla="*/ 412527 w 640206"/>
                    <a:gd name="connsiteY96" fmla="*/ 87236 h 1495138"/>
                    <a:gd name="connsiteX97" fmla="*/ 402106 w 640206"/>
                    <a:gd name="connsiteY97" fmla="*/ 87236 h 1495138"/>
                    <a:gd name="connsiteX98" fmla="*/ 362826 w 640206"/>
                    <a:gd name="connsiteY98" fmla="*/ 45427 h 1495138"/>
                    <a:gd name="connsiteX99" fmla="*/ 403308 w 640206"/>
                    <a:gd name="connsiteY99" fmla="*/ 2010 h 1495138"/>
                    <a:gd name="connsiteX100" fmla="*/ 409721 w 640206"/>
                    <a:gd name="connsiteY100" fmla="*/ 2010 h 1495138"/>
                    <a:gd name="connsiteX101" fmla="*/ 477058 w 640206"/>
                    <a:gd name="connsiteY101" fmla="*/ 0 h 1495138"/>
                    <a:gd name="connsiteX102" fmla="*/ -1 w 640206"/>
                    <a:gd name="connsiteY102" fmla="*/ 396781 h 1495138"/>
                    <a:gd name="connsiteX103" fmla="*/ 173150 w 640206"/>
                    <a:gd name="connsiteY103" fmla="*/ 326832 h 1495138"/>
                    <a:gd name="connsiteX104" fmla="*/ 173551 w 640206"/>
                    <a:gd name="connsiteY104" fmla="*/ 340902 h 1495138"/>
                    <a:gd name="connsiteX105" fmla="*/ 179162 w 640206"/>
                    <a:gd name="connsiteY105" fmla="*/ 346932 h 1495138"/>
                    <a:gd name="connsiteX106" fmla="*/ 194393 w 640206"/>
                    <a:gd name="connsiteY106" fmla="*/ 346932 h 1495138"/>
                    <a:gd name="connsiteX107" fmla="*/ 216438 w 640206"/>
                    <a:gd name="connsiteY107" fmla="*/ 346932 h 1495138"/>
                    <a:gd name="connsiteX108" fmla="*/ 255718 w 640206"/>
                    <a:gd name="connsiteY108" fmla="*/ 377887 h 1495138"/>
                    <a:gd name="connsiteX109" fmla="*/ 221648 w 640206"/>
                    <a:gd name="connsiteY109" fmla="*/ 432560 h 1495138"/>
                    <a:gd name="connsiteX110" fmla="*/ 208822 w 640206"/>
                    <a:gd name="connsiteY110" fmla="*/ 433364 h 1495138"/>
                    <a:gd name="connsiteX111" fmla="*/ 47695 w 640206"/>
                    <a:gd name="connsiteY111" fmla="*/ 433364 h 1495138"/>
                    <a:gd name="connsiteX112" fmla="*/ 36873 w 640206"/>
                    <a:gd name="connsiteY112" fmla="*/ 432560 h 1495138"/>
                    <a:gd name="connsiteX113" fmla="*/ -1 w 640206"/>
                    <a:gd name="connsiteY113" fmla="*/ 396781 h 1495138"/>
                    <a:gd name="connsiteX0" fmla="*/ 468243 w 603333"/>
                    <a:gd name="connsiteY0" fmla="*/ 1061774 h 1495138"/>
                    <a:gd name="connsiteX1" fmla="*/ 483474 w 603333"/>
                    <a:gd name="connsiteY1" fmla="*/ 1062980 h 1495138"/>
                    <a:gd name="connsiteX2" fmla="*/ 519146 w 603333"/>
                    <a:gd name="connsiteY2" fmla="*/ 1101171 h 1495138"/>
                    <a:gd name="connsiteX3" fmla="*/ 519146 w 603333"/>
                    <a:gd name="connsiteY3" fmla="*/ 1107201 h 1495138"/>
                    <a:gd name="connsiteX4" fmla="*/ 519146 w 603333"/>
                    <a:gd name="connsiteY4" fmla="*/ 1253934 h 1495138"/>
                    <a:gd name="connsiteX5" fmla="*/ 518745 w 603333"/>
                    <a:gd name="connsiteY5" fmla="*/ 1253934 h 1495138"/>
                    <a:gd name="connsiteX6" fmla="*/ 518745 w 603333"/>
                    <a:gd name="connsiteY6" fmla="*/ 1388606 h 1495138"/>
                    <a:gd name="connsiteX7" fmla="*/ 519146 w 603333"/>
                    <a:gd name="connsiteY7" fmla="*/ 1402676 h 1495138"/>
                    <a:gd name="connsiteX8" fmla="*/ 524757 w 603333"/>
                    <a:gd name="connsiteY8" fmla="*/ 1408707 h 1495138"/>
                    <a:gd name="connsiteX9" fmla="*/ 539988 w 603333"/>
                    <a:gd name="connsiteY9" fmla="*/ 1408707 h 1495138"/>
                    <a:gd name="connsiteX10" fmla="*/ 562033 w 603333"/>
                    <a:gd name="connsiteY10" fmla="*/ 1408707 h 1495138"/>
                    <a:gd name="connsiteX11" fmla="*/ 601313 w 603333"/>
                    <a:gd name="connsiteY11" fmla="*/ 1439661 h 1495138"/>
                    <a:gd name="connsiteX12" fmla="*/ 567243 w 603333"/>
                    <a:gd name="connsiteY12" fmla="*/ 1494334 h 1495138"/>
                    <a:gd name="connsiteX13" fmla="*/ 554417 w 603333"/>
                    <a:gd name="connsiteY13" fmla="*/ 1495138 h 1495138"/>
                    <a:gd name="connsiteX14" fmla="*/ 393291 w 603333"/>
                    <a:gd name="connsiteY14" fmla="*/ 1495138 h 1495138"/>
                    <a:gd name="connsiteX15" fmla="*/ 382469 w 603333"/>
                    <a:gd name="connsiteY15" fmla="*/ 1494334 h 1495138"/>
                    <a:gd name="connsiteX16" fmla="*/ 345594 w 603333"/>
                    <a:gd name="connsiteY16" fmla="*/ 1458555 h 1495138"/>
                    <a:gd name="connsiteX17" fmla="*/ 370044 w 603333"/>
                    <a:gd name="connsiteY17" fmla="*/ 1412727 h 1495138"/>
                    <a:gd name="connsiteX18" fmla="*/ 388481 w 603333"/>
                    <a:gd name="connsiteY18" fmla="*/ 1408707 h 1495138"/>
                    <a:gd name="connsiteX19" fmla="*/ 422951 w 603333"/>
                    <a:gd name="connsiteY19" fmla="*/ 1408707 h 1495138"/>
                    <a:gd name="connsiteX20" fmla="*/ 430967 w 603333"/>
                    <a:gd name="connsiteY20" fmla="*/ 1407501 h 1495138"/>
                    <a:gd name="connsiteX21" fmla="*/ 432570 w 603333"/>
                    <a:gd name="connsiteY21" fmla="*/ 1405892 h 1495138"/>
                    <a:gd name="connsiteX22" fmla="*/ 433372 w 603333"/>
                    <a:gd name="connsiteY22" fmla="*/ 1402676 h 1495138"/>
                    <a:gd name="connsiteX23" fmla="*/ 433372 w 603333"/>
                    <a:gd name="connsiteY23" fmla="*/ 1390214 h 1495138"/>
                    <a:gd name="connsiteX24" fmla="*/ 433372 w 603333"/>
                    <a:gd name="connsiteY24" fmla="*/ 1167502 h 1495138"/>
                    <a:gd name="connsiteX25" fmla="*/ 432570 w 603333"/>
                    <a:gd name="connsiteY25" fmla="*/ 1151422 h 1495138"/>
                    <a:gd name="connsiteX26" fmla="*/ 430967 w 603333"/>
                    <a:gd name="connsiteY26" fmla="*/ 1149814 h 1495138"/>
                    <a:gd name="connsiteX27" fmla="*/ 426157 w 603333"/>
                    <a:gd name="connsiteY27" fmla="*/ 1148608 h 1495138"/>
                    <a:gd name="connsiteX28" fmla="*/ 403712 w 603333"/>
                    <a:gd name="connsiteY28" fmla="*/ 1149010 h 1495138"/>
                    <a:gd name="connsiteX29" fmla="*/ 393291 w 603333"/>
                    <a:gd name="connsiteY29" fmla="*/ 1149010 h 1495138"/>
                    <a:gd name="connsiteX30" fmla="*/ 354011 w 603333"/>
                    <a:gd name="connsiteY30" fmla="*/ 1107201 h 1495138"/>
                    <a:gd name="connsiteX31" fmla="*/ 394493 w 603333"/>
                    <a:gd name="connsiteY31" fmla="*/ 1063784 h 1495138"/>
                    <a:gd name="connsiteX32" fmla="*/ 400906 w 603333"/>
                    <a:gd name="connsiteY32" fmla="*/ 1063784 h 1495138"/>
                    <a:gd name="connsiteX33" fmla="*/ 468243 w 603333"/>
                    <a:gd name="connsiteY33" fmla="*/ 1061774 h 1495138"/>
                    <a:gd name="connsiteX34" fmla="*/ 234936 w 603333"/>
                    <a:gd name="connsiteY34" fmla="*/ 539116 h 1495138"/>
                    <a:gd name="connsiteX35" fmla="*/ 250167 w 603333"/>
                    <a:gd name="connsiteY35" fmla="*/ 540322 h 1495138"/>
                    <a:gd name="connsiteX36" fmla="*/ 285839 w 603333"/>
                    <a:gd name="connsiteY36" fmla="*/ 578513 h 1495138"/>
                    <a:gd name="connsiteX37" fmla="*/ 285839 w 603333"/>
                    <a:gd name="connsiteY37" fmla="*/ 584543 h 1495138"/>
                    <a:gd name="connsiteX38" fmla="*/ 285839 w 603333"/>
                    <a:gd name="connsiteY38" fmla="*/ 731276 h 1495138"/>
                    <a:gd name="connsiteX39" fmla="*/ 285438 w 603333"/>
                    <a:gd name="connsiteY39" fmla="*/ 731276 h 1495138"/>
                    <a:gd name="connsiteX40" fmla="*/ 285438 w 603333"/>
                    <a:gd name="connsiteY40" fmla="*/ 865948 h 1495138"/>
                    <a:gd name="connsiteX41" fmla="*/ 285839 w 603333"/>
                    <a:gd name="connsiteY41" fmla="*/ 880018 h 1495138"/>
                    <a:gd name="connsiteX42" fmla="*/ 291450 w 603333"/>
                    <a:gd name="connsiteY42" fmla="*/ 886049 h 1495138"/>
                    <a:gd name="connsiteX43" fmla="*/ 306681 w 603333"/>
                    <a:gd name="connsiteY43" fmla="*/ 886049 h 1495138"/>
                    <a:gd name="connsiteX44" fmla="*/ 328726 w 603333"/>
                    <a:gd name="connsiteY44" fmla="*/ 886049 h 1495138"/>
                    <a:gd name="connsiteX45" fmla="*/ 368006 w 603333"/>
                    <a:gd name="connsiteY45" fmla="*/ 917003 h 1495138"/>
                    <a:gd name="connsiteX46" fmla="*/ 333936 w 603333"/>
                    <a:gd name="connsiteY46" fmla="*/ 971676 h 1495138"/>
                    <a:gd name="connsiteX47" fmla="*/ 321110 w 603333"/>
                    <a:gd name="connsiteY47" fmla="*/ 972480 h 1495138"/>
                    <a:gd name="connsiteX48" fmla="*/ 159984 w 603333"/>
                    <a:gd name="connsiteY48" fmla="*/ 972480 h 1495138"/>
                    <a:gd name="connsiteX49" fmla="*/ 149162 w 603333"/>
                    <a:gd name="connsiteY49" fmla="*/ 971676 h 1495138"/>
                    <a:gd name="connsiteX50" fmla="*/ 112287 w 603333"/>
                    <a:gd name="connsiteY50" fmla="*/ 935897 h 1495138"/>
                    <a:gd name="connsiteX51" fmla="*/ 136737 w 603333"/>
                    <a:gd name="connsiteY51" fmla="*/ 890069 h 1495138"/>
                    <a:gd name="connsiteX52" fmla="*/ 155174 w 603333"/>
                    <a:gd name="connsiteY52" fmla="*/ 886049 h 1495138"/>
                    <a:gd name="connsiteX53" fmla="*/ 189644 w 603333"/>
                    <a:gd name="connsiteY53" fmla="*/ 886049 h 1495138"/>
                    <a:gd name="connsiteX54" fmla="*/ 197660 w 603333"/>
                    <a:gd name="connsiteY54" fmla="*/ 884843 h 1495138"/>
                    <a:gd name="connsiteX55" fmla="*/ 199263 w 603333"/>
                    <a:gd name="connsiteY55" fmla="*/ 883234 h 1495138"/>
                    <a:gd name="connsiteX56" fmla="*/ 200065 w 603333"/>
                    <a:gd name="connsiteY56" fmla="*/ 880018 h 1495138"/>
                    <a:gd name="connsiteX57" fmla="*/ 200065 w 603333"/>
                    <a:gd name="connsiteY57" fmla="*/ 867556 h 1495138"/>
                    <a:gd name="connsiteX58" fmla="*/ 200065 w 603333"/>
                    <a:gd name="connsiteY58" fmla="*/ 644844 h 1495138"/>
                    <a:gd name="connsiteX59" fmla="*/ 199263 w 603333"/>
                    <a:gd name="connsiteY59" fmla="*/ 628764 h 1495138"/>
                    <a:gd name="connsiteX60" fmla="*/ 197660 w 603333"/>
                    <a:gd name="connsiteY60" fmla="*/ 627156 h 1495138"/>
                    <a:gd name="connsiteX61" fmla="*/ 192850 w 603333"/>
                    <a:gd name="connsiteY61" fmla="*/ 625950 h 1495138"/>
                    <a:gd name="connsiteX62" fmla="*/ 170405 w 603333"/>
                    <a:gd name="connsiteY62" fmla="*/ 626352 h 1495138"/>
                    <a:gd name="connsiteX63" fmla="*/ 159984 w 603333"/>
                    <a:gd name="connsiteY63" fmla="*/ 626352 h 1495138"/>
                    <a:gd name="connsiteX64" fmla="*/ 120704 w 603333"/>
                    <a:gd name="connsiteY64" fmla="*/ 584543 h 1495138"/>
                    <a:gd name="connsiteX65" fmla="*/ 161186 w 603333"/>
                    <a:gd name="connsiteY65" fmla="*/ 541126 h 1495138"/>
                    <a:gd name="connsiteX66" fmla="*/ 167599 w 603333"/>
                    <a:gd name="connsiteY66" fmla="*/ 541126 h 1495138"/>
                    <a:gd name="connsiteX67" fmla="*/ 234936 w 603333"/>
                    <a:gd name="connsiteY67" fmla="*/ 539116 h 1495138"/>
                    <a:gd name="connsiteX68" fmla="*/ 440185 w 603333"/>
                    <a:gd name="connsiteY68" fmla="*/ 0 h 1495138"/>
                    <a:gd name="connsiteX69" fmla="*/ 455416 w 603333"/>
                    <a:gd name="connsiteY69" fmla="*/ 1206 h 1495138"/>
                    <a:gd name="connsiteX70" fmla="*/ 491088 w 603333"/>
                    <a:gd name="connsiteY70" fmla="*/ 39397 h 1495138"/>
                    <a:gd name="connsiteX71" fmla="*/ 491088 w 603333"/>
                    <a:gd name="connsiteY71" fmla="*/ 45427 h 1495138"/>
                    <a:gd name="connsiteX72" fmla="*/ 491088 w 603333"/>
                    <a:gd name="connsiteY72" fmla="*/ 192159 h 1495138"/>
                    <a:gd name="connsiteX73" fmla="*/ 490687 w 603333"/>
                    <a:gd name="connsiteY73" fmla="*/ 192159 h 1495138"/>
                    <a:gd name="connsiteX74" fmla="*/ 490687 w 603333"/>
                    <a:gd name="connsiteY74" fmla="*/ 326832 h 1495138"/>
                    <a:gd name="connsiteX75" fmla="*/ 491088 w 603333"/>
                    <a:gd name="connsiteY75" fmla="*/ 340902 h 1495138"/>
                    <a:gd name="connsiteX76" fmla="*/ 496699 w 603333"/>
                    <a:gd name="connsiteY76" fmla="*/ 346932 h 1495138"/>
                    <a:gd name="connsiteX77" fmla="*/ 511930 w 603333"/>
                    <a:gd name="connsiteY77" fmla="*/ 346932 h 1495138"/>
                    <a:gd name="connsiteX78" fmla="*/ 533975 w 603333"/>
                    <a:gd name="connsiteY78" fmla="*/ 346932 h 1495138"/>
                    <a:gd name="connsiteX79" fmla="*/ 573255 w 603333"/>
                    <a:gd name="connsiteY79" fmla="*/ 377887 h 1495138"/>
                    <a:gd name="connsiteX80" fmla="*/ 539185 w 603333"/>
                    <a:gd name="connsiteY80" fmla="*/ 432560 h 1495138"/>
                    <a:gd name="connsiteX81" fmla="*/ 526359 w 603333"/>
                    <a:gd name="connsiteY81" fmla="*/ 433364 h 1495138"/>
                    <a:gd name="connsiteX82" fmla="*/ 365233 w 603333"/>
                    <a:gd name="connsiteY82" fmla="*/ 433364 h 1495138"/>
                    <a:gd name="connsiteX83" fmla="*/ 354411 w 603333"/>
                    <a:gd name="connsiteY83" fmla="*/ 432560 h 1495138"/>
                    <a:gd name="connsiteX84" fmla="*/ 317536 w 603333"/>
                    <a:gd name="connsiteY84" fmla="*/ 396781 h 1495138"/>
                    <a:gd name="connsiteX85" fmla="*/ 341986 w 603333"/>
                    <a:gd name="connsiteY85" fmla="*/ 350952 h 1495138"/>
                    <a:gd name="connsiteX86" fmla="*/ 360423 w 603333"/>
                    <a:gd name="connsiteY86" fmla="*/ 346932 h 1495138"/>
                    <a:gd name="connsiteX87" fmla="*/ 394893 w 603333"/>
                    <a:gd name="connsiteY87" fmla="*/ 346932 h 1495138"/>
                    <a:gd name="connsiteX88" fmla="*/ 402909 w 603333"/>
                    <a:gd name="connsiteY88" fmla="*/ 345726 h 1495138"/>
                    <a:gd name="connsiteX89" fmla="*/ 404512 w 603333"/>
                    <a:gd name="connsiteY89" fmla="*/ 344118 h 1495138"/>
                    <a:gd name="connsiteX90" fmla="*/ 405314 w 603333"/>
                    <a:gd name="connsiteY90" fmla="*/ 340902 h 1495138"/>
                    <a:gd name="connsiteX91" fmla="*/ 405314 w 603333"/>
                    <a:gd name="connsiteY91" fmla="*/ 328440 h 1495138"/>
                    <a:gd name="connsiteX92" fmla="*/ 405314 w 603333"/>
                    <a:gd name="connsiteY92" fmla="*/ 105728 h 1495138"/>
                    <a:gd name="connsiteX93" fmla="*/ 404512 w 603333"/>
                    <a:gd name="connsiteY93" fmla="*/ 89648 h 1495138"/>
                    <a:gd name="connsiteX94" fmla="*/ 402909 w 603333"/>
                    <a:gd name="connsiteY94" fmla="*/ 88040 h 1495138"/>
                    <a:gd name="connsiteX95" fmla="*/ 398099 w 603333"/>
                    <a:gd name="connsiteY95" fmla="*/ 86834 h 1495138"/>
                    <a:gd name="connsiteX96" fmla="*/ 375654 w 603333"/>
                    <a:gd name="connsiteY96" fmla="*/ 87236 h 1495138"/>
                    <a:gd name="connsiteX97" fmla="*/ 365233 w 603333"/>
                    <a:gd name="connsiteY97" fmla="*/ 87236 h 1495138"/>
                    <a:gd name="connsiteX98" fmla="*/ 325953 w 603333"/>
                    <a:gd name="connsiteY98" fmla="*/ 45427 h 1495138"/>
                    <a:gd name="connsiteX99" fmla="*/ 366435 w 603333"/>
                    <a:gd name="connsiteY99" fmla="*/ 2010 h 1495138"/>
                    <a:gd name="connsiteX100" fmla="*/ 372848 w 603333"/>
                    <a:gd name="connsiteY100" fmla="*/ 2010 h 1495138"/>
                    <a:gd name="connsiteX101" fmla="*/ 440185 w 603333"/>
                    <a:gd name="connsiteY101" fmla="*/ 0 h 1495138"/>
                    <a:gd name="connsiteX102" fmla="*/ 0 w 603333"/>
                    <a:gd name="connsiteY102" fmla="*/ 432560 h 1495138"/>
                    <a:gd name="connsiteX103" fmla="*/ 136277 w 603333"/>
                    <a:gd name="connsiteY103" fmla="*/ 326832 h 1495138"/>
                    <a:gd name="connsiteX104" fmla="*/ 136678 w 603333"/>
                    <a:gd name="connsiteY104" fmla="*/ 340902 h 1495138"/>
                    <a:gd name="connsiteX105" fmla="*/ 142289 w 603333"/>
                    <a:gd name="connsiteY105" fmla="*/ 346932 h 1495138"/>
                    <a:gd name="connsiteX106" fmla="*/ 157520 w 603333"/>
                    <a:gd name="connsiteY106" fmla="*/ 346932 h 1495138"/>
                    <a:gd name="connsiteX107" fmla="*/ 179565 w 603333"/>
                    <a:gd name="connsiteY107" fmla="*/ 346932 h 1495138"/>
                    <a:gd name="connsiteX108" fmla="*/ 218845 w 603333"/>
                    <a:gd name="connsiteY108" fmla="*/ 377887 h 1495138"/>
                    <a:gd name="connsiteX109" fmla="*/ 184775 w 603333"/>
                    <a:gd name="connsiteY109" fmla="*/ 432560 h 1495138"/>
                    <a:gd name="connsiteX110" fmla="*/ 171949 w 603333"/>
                    <a:gd name="connsiteY110" fmla="*/ 433364 h 1495138"/>
                    <a:gd name="connsiteX111" fmla="*/ 10822 w 603333"/>
                    <a:gd name="connsiteY111" fmla="*/ 433364 h 1495138"/>
                    <a:gd name="connsiteX112" fmla="*/ 0 w 603333"/>
                    <a:gd name="connsiteY112" fmla="*/ 432560 h 1495138"/>
                    <a:gd name="connsiteX0" fmla="*/ 457652 w 592742"/>
                    <a:gd name="connsiteY0" fmla="*/ 1061774 h 1495138"/>
                    <a:gd name="connsiteX1" fmla="*/ 472883 w 592742"/>
                    <a:gd name="connsiteY1" fmla="*/ 1062980 h 1495138"/>
                    <a:gd name="connsiteX2" fmla="*/ 508555 w 592742"/>
                    <a:gd name="connsiteY2" fmla="*/ 1101171 h 1495138"/>
                    <a:gd name="connsiteX3" fmla="*/ 508555 w 592742"/>
                    <a:gd name="connsiteY3" fmla="*/ 1107201 h 1495138"/>
                    <a:gd name="connsiteX4" fmla="*/ 508555 w 592742"/>
                    <a:gd name="connsiteY4" fmla="*/ 1253934 h 1495138"/>
                    <a:gd name="connsiteX5" fmla="*/ 508154 w 592742"/>
                    <a:gd name="connsiteY5" fmla="*/ 1253934 h 1495138"/>
                    <a:gd name="connsiteX6" fmla="*/ 508154 w 592742"/>
                    <a:gd name="connsiteY6" fmla="*/ 1388606 h 1495138"/>
                    <a:gd name="connsiteX7" fmla="*/ 508555 w 592742"/>
                    <a:gd name="connsiteY7" fmla="*/ 1402676 h 1495138"/>
                    <a:gd name="connsiteX8" fmla="*/ 514166 w 592742"/>
                    <a:gd name="connsiteY8" fmla="*/ 1408707 h 1495138"/>
                    <a:gd name="connsiteX9" fmla="*/ 529397 w 592742"/>
                    <a:gd name="connsiteY9" fmla="*/ 1408707 h 1495138"/>
                    <a:gd name="connsiteX10" fmla="*/ 551442 w 592742"/>
                    <a:gd name="connsiteY10" fmla="*/ 1408707 h 1495138"/>
                    <a:gd name="connsiteX11" fmla="*/ 590722 w 592742"/>
                    <a:gd name="connsiteY11" fmla="*/ 1439661 h 1495138"/>
                    <a:gd name="connsiteX12" fmla="*/ 556652 w 592742"/>
                    <a:gd name="connsiteY12" fmla="*/ 1494334 h 1495138"/>
                    <a:gd name="connsiteX13" fmla="*/ 543826 w 592742"/>
                    <a:gd name="connsiteY13" fmla="*/ 1495138 h 1495138"/>
                    <a:gd name="connsiteX14" fmla="*/ 382700 w 592742"/>
                    <a:gd name="connsiteY14" fmla="*/ 1495138 h 1495138"/>
                    <a:gd name="connsiteX15" fmla="*/ 371878 w 592742"/>
                    <a:gd name="connsiteY15" fmla="*/ 1494334 h 1495138"/>
                    <a:gd name="connsiteX16" fmla="*/ 335003 w 592742"/>
                    <a:gd name="connsiteY16" fmla="*/ 1458555 h 1495138"/>
                    <a:gd name="connsiteX17" fmla="*/ 359453 w 592742"/>
                    <a:gd name="connsiteY17" fmla="*/ 1412727 h 1495138"/>
                    <a:gd name="connsiteX18" fmla="*/ 377890 w 592742"/>
                    <a:gd name="connsiteY18" fmla="*/ 1408707 h 1495138"/>
                    <a:gd name="connsiteX19" fmla="*/ 412360 w 592742"/>
                    <a:gd name="connsiteY19" fmla="*/ 1408707 h 1495138"/>
                    <a:gd name="connsiteX20" fmla="*/ 420376 w 592742"/>
                    <a:gd name="connsiteY20" fmla="*/ 1407501 h 1495138"/>
                    <a:gd name="connsiteX21" fmla="*/ 421979 w 592742"/>
                    <a:gd name="connsiteY21" fmla="*/ 1405892 h 1495138"/>
                    <a:gd name="connsiteX22" fmla="*/ 422781 w 592742"/>
                    <a:gd name="connsiteY22" fmla="*/ 1402676 h 1495138"/>
                    <a:gd name="connsiteX23" fmla="*/ 422781 w 592742"/>
                    <a:gd name="connsiteY23" fmla="*/ 1390214 h 1495138"/>
                    <a:gd name="connsiteX24" fmla="*/ 422781 w 592742"/>
                    <a:gd name="connsiteY24" fmla="*/ 1167502 h 1495138"/>
                    <a:gd name="connsiteX25" fmla="*/ 421979 w 592742"/>
                    <a:gd name="connsiteY25" fmla="*/ 1151422 h 1495138"/>
                    <a:gd name="connsiteX26" fmla="*/ 420376 w 592742"/>
                    <a:gd name="connsiteY26" fmla="*/ 1149814 h 1495138"/>
                    <a:gd name="connsiteX27" fmla="*/ 415566 w 592742"/>
                    <a:gd name="connsiteY27" fmla="*/ 1148608 h 1495138"/>
                    <a:gd name="connsiteX28" fmla="*/ 393121 w 592742"/>
                    <a:gd name="connsiteY28" fmla="*/ 1149010 h 1495138"/>
                    <a:gd name="connsiteX29" fmla="*/ 382700 w 592742"/>
                    <a:gd name="connsiteY29" fmla="*/ 1149010 h 1495138"/>
                    <a:gd name="connsiteX30" fmla="*/ 343420 w 592742"/>
                    <a:gd name="connsiteY30" fmla="*/ 1107201 h 1495138"/>
                    <a:gd name="connsiteX31" fmla="*/ 383902 w 592742"/>
                    <a:gd name="connsiteY31" fmla="*/ 1063784 h 1495138"/>
                    <a:gd name="connsiteX32" fmla="*/ 390315 w 592742"/>
                    <a:gd name="connsiteY32" fmla="*/ 1063784 h 1495138"/>
                    <a:gd name="connsiteX33" fmla="*/ 457652 w 592742"/>
                    <a:gd name="connsiteY33" fmla="*/ 1061774 h 1495138"/>
                    <a:gd name="connsiteX34" fmla="*/ 224345 w 592742"/>
                    <a:gd name="connsiteY34" fmla="*/ 539116 h 1495138"/>
                    <a:gd name="connsiteX35" fmla="*/ 239576 w 592742"/>
                    <a:gd name="connsiteY35" fmla="*/ 540322 h 1495138"/>
                    <a:gd name="connsiteX36" fmla="*/ 275248 w 592742"/>
                    <a:gd name="connsiteY36" fmla="*/ 578513 h 1495138"/>
                    <a:gd name="connsiteX37" fmla="*/ 275248 w 592742"/>
                    <a:gd name="connsiteY37" fmla="*/ 584543 h 1495138"/>
                    <a:gd name="connsiteX38" fmla="*/ 275248 w 592742"/>
                    <a:gd name="connsiteY38" fmla="*/ 731276 h 1495138"/>
                    <a:gd name="connsiteX39" fmla="*/ 274847 w 592742"/>
                    <a:gd name="connsiteY39" fmla="*/ 731276 h 1495138"/>
                    <a:gd name="connsiteX40" fmla="*/ 274847 w 592742"/>
                    <a:gd name="connsiteY40" fmla="*/ 865948 h 1495138"/>
                    <a:gd name="connsiteX41" fmla="*/ 275248 w 592742"/>
                    <a:gd name="connsiteY41" fmla="*/ 880018 h 1495138"/>
                    <a:gd name="connsiteX42" fmla="*/ 280859 w 592742"/>
                    <a:gd name="connsiteY42" fmla="*/ 886049 h 1495138"/>
                    <a:gd name="connsiteX43" fmla="*/ 296090 w 592742"/>
                    <a:gd name="connsiteY43" fmla="*/ 886049 h 1495138"/>
                    <a:gd name="connsiteX44" fmla="*/ 318135 w 592742"/>
                    <a:gd name="connsiteY44" fmla="*/ 886049 h 1495138"/>
                    <a:gd name="connsiteX45" fmla="*/ 357415 w 592742"/>
                    <a:gd name="connsiteY45" fmla="*/ 917003 h 1495138"/>
                    <a:gd name="connsiteX46" fmla="*/ 323345 w 592742"/>
                    <a:gd name="connsiteY46" fmla="*/ 971676 h 1495138"/>
                    <a:gd name="connsiteX47" fmla="*/ 310519 w 592742"/>
                    <a:gd name="connsiteY47" fmla="*/ 972480 h 1495138"/>
                    <a:gd name="connsiteX48" fmla="*/ 149393 w 592742"/>
                    <a:gd name="connsiteY48" fmla="*/ 972480 h 1495138"/>
                    <a:gd name="connsiteX49" fmla="*/ 138571 w 592742"/>
                    <a:gd name="connsiteY49" fmla="*/ 971676 h 1495138"/>
                    <a:gd name="connsiteX50" fmla="*/ 101696 w 592742"/>
                    <a:gd name="connsiteY50" fmla="*/ 935897 h 1495138"/>
                    <a:gd name="connsiteX51" fmla="*/ 126146 w 592742"/>
                    <a:gd name="connsiteY51" fmla="*/ 890069 h 1495138"/>
                    <a:gd name="connsiteX52" fmla="*/ 144583 w 592742"/>
                    <a:gd name="connsiteY52" fmla="*/ 886049 h 1495138"/>
                    <a:gd name="connsiteX53" fmla="*/ 179053 w 592742"/>
                    <a:gd name="connsiteY53" fmla="*/ 886049 h 1495138"/>
                    <a:gd name="connsiteX54" fmla="*/ 187069 w 592742"/>
                    <a:gd name="connsiteY54" fmla="*/ 884843 h 1495138"/>
                    <a:gd name="connsiteX55" fmla="*/ 188672 w 592742"/>
                    <a:gd name="connsiteY55" fmla="*/ 883234 h 1495138"/>
                    <a:gd name="connsiteX56" fmla="*/ 189474 w 592742"/>
                    <a:gd name="connsiteY56" fmla="*/ 880018 h 1495138"/>
                    <a:gd name="connsiteX57" fmla="*/ 189474 w 592742"/>
                    <a:gd name="connsiteY57" fmla="*/ 867556 h 1495138"/>
                    <a:gd name="connsiteX58" fmla="*/ 189474 w 592742"/>
                    <a:gd name="connsiteY58" fmla="*/ 644844 h 1495138"/>
                    <a:gd name="connsiteX59" fmla="*/ 188672 w 592742"/>
                    <a:gd name="connsiteY59" fmla="*/ 628764 h 1495138"/>
                    <a:gd name="connsiteX60" fmla="*/ 187069 w 592742"/>
                    <a:gd name="connsiteY60" fmla="*/ 627156 h 1495138"/>
                    <a:gd name="connsiteX61" fmla="*/ 182259 w 592742"/>
                    <a:gd name="connsiteY61" fmla="*/ 625950 h 1495138"/>
                    <a:gd name="connsiteX62" fmla="*/ 159814 w 592742"/>
                    <a:gd name="connsiteY62" fmla="*/ 626352 h 1495138"/>
                    <a:gd name="connsiteX63" fmla="*/ 149393 w 592742"/>
                    <a:gd name="connsiteY63" fmla="*/ 626352 h 1495138"/>
                    <a:gd name="connsiteX64" fmla="*/ 110113 w 592742"/>
                    <a:gd name="connsiteY64" fmla="*/ 584543 h 1495138"/>
                    <a:gd name="connsiteX65" fmla="*/ 150595 w 592742"/>
                    <a:gd name="connsiteY65" fmla="*/ 541126 h 1495138"/>
                    <a:gd name="connsiteX66" fmla="*/ 157008 w 592742"/>
                    <a:gd name="connsiteY66" fmla="*/ 541126 h 1495138"/>
                    <a:gd name="connsiteX67" fmla="*/ 224345 w 592742"/>
                    <a:gd name="connsiteY67" fmla="*/ 539116 h 1495138"/>
                    <a:gd name="connsiteX68" fmla="*/ 429594 w 592742"/>
                    <a:gd name="connsiteY68" fmla="*/ 0 h 1495138"/>
                    <a:gd name="connsiteX69" fmla="*/ 444825 w 592742"/>
                    <a:gd name="connsiteY69" fmla="*/ 1206 h 1495138"/>
                    <a:gd name="connsiteX70" fmla="*/ 480497 w 592742"/>
                    <a:gd name="connsiteY70" fmla="*/ 39397 h 1495138"/>
                    <a:gd name="connsiteX71" fmla="*/ 480497 w 592742"/>
                    <a:gd name="connsiteY71" fmla="*/ 45427 h 1495138"/>
                    <a:gd name="connsiteX72" fmla="*/ 480497 w 592742"/>
                    <a:gd name="connsiteY72" fmla="*/ 192159 h 1495138"/>
                    <a:gd name="connsiteX73" fmla="*/ 480096 w 592742"/>
                    <a:gd name="connsiteY73" fmla="*/ 192159 h 1495138"/>
                    <a:gd name="connsiteX74" fmla="*/ 480096 w 592742"/>
                    <a:gd name="connsiteY74" fmla="*/ 326832 h 1495138"/>
                    <a:gd name="connsiteX75" fmla="*/ 480497 w 592742"/>
                    <a:gd name="connsiteY75" fmla="*/ 340902 h 1495138"/>
                    <a:gd name="connsiteX76" fmla="*/ 486108 w 592742"/>
                    <a:gd name="connsiteY76" fmla="*/ 346932 h 1495138"/>
                    <a:gd name="connsiteX77" fmla="*/ 501339 w 592742"/>
                    <a:gd name="connsiteY77" fmla="*/ 346932 h 1495138"/>
                    <a:gd name="connsiteX78" fmla="*/ 523384 w 592742"/>
                    <a:gd name="connsiteY78" fmla="*/ 346932 h 1495138"/>
                    <a:gd name="connsiteX79" fmla="*/ 562664 w 592742"/>
                    <a:gd name="connsiteY79" fmla="*/ 377887 h 1495138"/>
                    <a:gd name="connsiteX80" fmla="*/ 528594 w 592742"/>
                    <a:gd name="connsiteY80" fmla="*/ 432560 h 1495138"/>
                    <a:gd name="connsiteX81" fmla="*/ 515768 w 592742"/>
                    <a:gd name="connsiteY81" fmla="*/ 433364 h 1495138"/>
                    <a:gd name="connsiteX82" fmla="*/ 354642 w 592742"/>
                    <a:gd name="connsiteY82" fmla="*/ 433364 h 1495138"/>
                    <a:gd name="connsiteX83" fmla="*/ 343820 w 592742"/>
                    <a:gd name="connsiteY83" fmla="*/ 432560 h 1495138"/>
                    <a:gd name="connsiteX84" fmla="*/ 306945 w 592742"/>
                    <a:gd name="connsiteY84" fmla="*/ 396781 h 1495138"/>
                    <a:gd name="connsiteX85" fmla="*/ 331395 w 592742"/>
                    <a:gd name="connsiteY85" fmla="*/ 350952 h 1495138"/>
                    <a:gd name="connsiteX86" fmla="*/ 349832 w 592742"/>
                    <a:gd name="connsiteY86" fmla="*/ 346932 h 1495138"/>
                    <a:gd name="connsiteX87" fmla="*/ 384302 w 592742"/>
                    <a:gd name="connsiteY87" fmla="*/ 346932 h 1495138"/>
                    <a:gd name="connsiteX88" fmla="*/ 392318 w 592742"/>
                    <a:gd name="connsiteY88" fmla="*/ 345726 h 1495138"/>
                    <a:gd name="connsiteX89" fmla="*/ 393921 w 592742"/>
                    <a:gd name="connsiteY89" fmla="*/ 344118 h 1495138"/>
                    <a:gd name="connsiteX90" fmla="*/ 394723 w 592742"/>
                    <a:gd name="connsiteY90" fmla="*/ 340902 h 1495138"/>
                    <a:gd name="connsiteX91" fmla="*/ 394723 w 592742"/>
                    <a:gd name="connsiteY91" fmla="*/ 328440 h 1495138"/>
                    <a:gd name="connsiteX92" fmla="*/ 394723 w 592742"/>
                    <a:gd name="connsiteY92" fmla="*/ 105728 h 1495138"/>
                    <a:gd name="connsiteX93" fmla="*/ 393921 w 592742"/>
                    <a:gd name="connsiteY93" fmla="*/ 89648 h 1495138"/>
                    <a:gd name="connsiteX94" fmla="*/ 392318 w 592742"/>
                    <a:gd name="connsiteY94" fmla="*/ 88040 h 1495138"/>
                    <a:gd name="connsiteX95" fmla="*/ 387508 w 592742"/>
                    <a:gd name="connsiteY95" fmla="*/ 86834 h 1495138"/>
                    <a:gd name="connsiteX96" fmla="*/ 365063 w 592742"/>
                    <a:gd name="connsiteY96" fmla="*/ 87236 h 1495138"/>
                    <a:gd name="connsiteX97" fmla="*/ 354642 w 592742"/>
                    <a:gd name="connsiteY97" fmla="*/ 87236 h 1495138"/>
                    <a:gd name="connsiteX98" fmla="*/ 315362 w 592742"/>
                    <a:gd name="connsiteY98" fmla="*/ 45427 h 1495138"/>
                    <a:gd name="connsiteX99" fmla="*/ 355844 w 592742"/>
                    <a:gd name="connsiteY99" fmla="*/ 2010 h 1495138"/>
                    <a:gd name="connsiteX100" fmla="*/ 362257 w 592742"/>
                    <a:gd name="connsiteY100" fmla="*/ 2010 h 1495138"/>
                    <a:gd name="connsiteX101" fmla="*/ 429594 w 592742"/>
                    <a:gd name="connsiteY101" fmla="*/ 0 h 1495138"/>
                    <a:gd name="connsiteX102" fmla="*/ 231 w 592742"/>
                    <a:gd name="connsiteY102" fmla="*/ 433364 h 1495138"/>
                    <a:gd name="connsiteX103" fmla="*/ 125686 w 592742"/>
                    <a:gd name="connsiteY103" fmla="*/ 326832 h 1495138"/>
                    <a:gd name="connsiteX104" fmla="*/ 126087 w 592742"/>
                    <a:gd name="connsiteY104" fmla="*/ 340902 h 1495138"/>
                    <a:gd name="connsiteX105" fmla="*/ 131698 w 592742"/>
                    <a:gd name="connsiteY105" fmla="*/ 346932 h 1495138"/>
                    <a:gd name="connsiteX106" fmla="*/ 146929 w 592742"/>
                    <a:gd name="connsiteY106" fmla="*/ 346932 h 1495138"/>
                    <a:gd name="connsiteX107" fmla="*/ 168974 w 592742"/>
                    <a:gd name="connsiteY107" fmla="*/ 346932 h 1495138"/>
                    <a:gd name="connsiteX108" fmla="*/ 208254 w 592742"/>
                    <a:gd name="connsiteY108" fmla="*/ 377887 h 1495138"/>
                    <a:gd name="connsiteX109" fmla="*/ 174184 w 592742"/>
                    <a:gd name="connsiteY109" fmla="*/ 432560 h 1495138"/>
                    <a:gd name="connsiteX110" fmla="*/ 161358 w 592742"/>
                    <a:gd name="connsiteY110" fmla="*/ 433364 h 1495138"/>
                    <a:gd name="connsiteX111" fmla="*/ 231 w 592742"/>
                    <a:gd name="connsiteY111" fmla="*/ 433364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102" fmla="*/ 60109 w 491493"/>
                    <a:gd name="connsiteY102" fmla="*/ 433364 h 1495138"/>
                    <a:gd name="connsiteX103" fmla="*/ 24437 w 491493"/>
                    <a:gd name="connsiteY103" fmla="*/ 326832 h 1495138"/>
                    <a:gd name="connsiteX104" fmla="*/ 24838 w 491493"/>
                    <a:gd name="connsiteY104" fmla="*/ 340902 h 1495138"/>
                    <a:gd name="connsiteX105" fmla="*/ 30449 w 491493"/>
                    <a:gd name="connsiteY105" fmla="*/ 346932 h 1495138"/>
                    <a:gd name="connsiteX106" fmla="*/ 45680 w 491493"/>
                    <a:gd name="connsiteY106" fmla="*/ 346932 h 1495138"/>
                    <a:gd name="connsiteX107" fmla="*/ 67725 w 491493"/>
                    <a:gd name="connsiteY107" fmla="*/ 346932 h 1495138"/>
                    <a:gd name="connsiteX108" fmla="*/ 107005 w 491493"/>
                    <a:gd name="connsiteY108" fmla="*/ 377887 h 1495138"/>
                    <a:gd name="connsiteX109" fmla="*/ 72935 w 491493"/>
                    <a:gd name="connsiteY109" fmla="*/ 432560 h 1495138"/>
                    <a:gd name="connsiteX110" fmla="*/ 60109 w 491493"/>
                    <a:gd name="connsiteY110" fmla="*/ 433364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102" fmla="*/ 72935 w 491493"/>
                    <a:gd name="connsiteY102" fmla="*/ 432560 h 1495138"/>
                    <a:gd name="connsiteX103" fmla="*/ 24437 w 491493"/>
                    <a:gd name="connsiteY103" fmla="*/ 326832 h 1495138"/>
                    <a:gd name="connsiteX104" fmla="*/ 24838 w 491493"/>
                    <a:gd name="connsiteY104" fmla="*/ 340902 h 1495138"/>
                    <a:gd name="connsiteX105" fmla="*/ 30449 w 491493"/>
                    <a:gd name="connsiteY105" fmla="*/ 346932 h 1495138"/>
                    <a:gd name="connsiteX106" fmla="*/ 45680 w 491493"/>
                    <a:gd name="connsiteY106" fmla="*/ 346932 h 1495138"/>
                    <a:gd name="connsiteX107" fmla="*/ 67725 w 491493"/>
                    <a:gd name="connsiteY107" fmla="*/ 346932 h 1495138"/>
                    <a:gd name="connsiteX108" fmla="*/ 107005 w 491493"/>
                    <a:gd name="connsiteY108" fmla="*/ 377887 h 1495138"/>
                    <a:gd name="connsiteX109" fmla="*/ 72935 w 491493"/>
                    <a:gd name="connsiteY109" fmla="*/ 43256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102" fmla="*/ 72935 w 491493"/>
                    <a:gd name="connsiteY102" fmla="*/ 432560 h 1495138"/>
                    <a:gd name="connsiteX103" fmla="*/ 24437 w 491493"/>
                    <a:gd name="connsiteY103" fmla="*/ 326832 h 1495138"/>
                    <a:gd name="connsiteX104" fmla="*/ 24838 w 491493"/>
                    <a:gd name="connsiteY104" fmla="*/ 340902 h 1495138"/>
                    <a:gd name="connsiteX105" fmla="*/ 30449 w 491493"/>
                    <a:gd name="connsiteY105" fmla="*/ 346932 h 1495138"/>
                    <a:gd name="connsiteX106" fmla="*/ 45680 w 491493"/>
                    <a:gd name="connsiteY106" fmla="*/ 346932 h 1495138"/>
                    <a:gd name="connsiteX107" fmla="*/ 107005 w 491493"/>
                    <a:gd name="connsiteY107" fmla="*/ 377887 h 1495138"/>
                    <a:gd name="connsiteX108" fmla="*/ 72935 w 491493"/>
                    <a:gd name="connsiteY108" fmla="*/ 43256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102" fmla="*/ 72935 w 491493"/>
                    <a:gd name="connsiteY102" fmla="*/ 432560 h 1495138"/>
                    <a:gd name="connsiteX103" fmla="*/ 24437 w 491493"/>
                    <a:gd name="connsiteY103" fmla="*/ 326832 h 1495138"/>
                    <a:gd name="connsiteX104" fmla="*/ 24838 w 491493"/>
                    <a:gd name="connsiteY104" fmla="*/ 340902 h 1495138"/>
                    <a:gd name="connsiteX105" fmla="*/ 30449 w 491493"/>
                    <a:gd name="connsiteY105" fmla="*/ 346932 h 1495138"/>
                    <a:gd name="connsiteX106" fmla="*/ 45680 w 491493"/>
                    <a:gd name="connsiteY106" fmla="*/ 346932 h 1495138"/>
                    <a:gd name="connsiteX107" fmla="*/ 72935 w 491493"/>
                    <a:gd name="connsiteY107" fmla="*/ 43256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102" fmla="*/ 72935 w 491493"/>
                    <a:gd name="connsiteY102" fmla="*/ 432560 h 1495138"/>
                    <a:gd name="connsiteX103" fmla="*/ 24437 w 491493"/>
                    <a:gd name="connsiteY103" fmla="*/ 326832 h 1495138"/>
                    <a:gd name="connsiteX104" fmla="*/ 24838 w 491493"/>
                    <a:gd name="connsiteY104" fmla="*/ 340902 h 1495138"/>
                    <a:gd name="connsiteX105" fmla="*/ 30449 w 491493"/>
                    <a:gd name="connsiteY105" fmla="*/ 346932 h 1495138"/>
                    <a:gd name="connsiteX106" fmla="*/ 72935 w 491493"/>
                    <a:gd name="connsiteY106" fmla="*/ 43256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102" fmla="*/ 72935 w 491493"/>
                    <a:gd name="connsiteY102" fmla="*/ 432560 h 1495138"/>
                    <a:gd name="connsiteX103" fmla="*/ 24437 w 491493"/>
                    <a:gd name="connsiteY103" fmla="*/ 326832 h 1495138"/>
                    <a:gd name="connsiteX104" fmla="*/ 24838 w 491493"/>
                    <a:gd name="connsiteY104" fmla="*/ 340902 h 1495138"/>
                    <a:gd name="connsiteX105" fmla="*/ 72935 w 491493"/>
                    <a:gd name="connsiteY105" fmla="*/ 43256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102" fmla="*/ 72935 w 491493"/>
                    <a:gd name="connsiteY102" fmla="*/ 432560 h 1495138"/>
                    <a:gd name="connsiteX103" fmla="*/ 24437 w 491493"/>
                    <a:gd name="connsiteY103" fmla="*/ 326832 h 1495138"/>
                    <a:gd name="connsiteX104" fmla="*/ 72935 w 491493"/>
                    <a:gd name="connsiteY104" fmla="*/ 43256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123096 w 491493"/>
                    <a:gd name="connsiteY66" fmla="*/ 539116 h 1495138"/>
                    <a:gd name="connsiteX67" fmla="*/ 328345 w 491493"/>
                    <a:gd name="connsiteY67" fmla="*/ 0 h 1495138"/>
                    <a:gd name="connsiteX68" fmla="*/ 343576 w 491493"/>
                    <a:gd name="connsiteY68" fmla="*/ 1206 h 1495138"/>
                    <a:gd name="connsiteX69" fmla="*/ 379248 w 491493"/>
                    <a:gd name="connsiteY69" fmla="*/ 39397 h 1495138"/>
                    <a:gd name="connsiteX70" fmla="*/ 379248 w 491493"/>
                    <a:gd name="connsiteY70" fmla="*/ 45427 h 1495138"/>
                    <a:gd name="connsiteX71" fmla="*/ 379248 w 491493"/>
                    <a:gd name="connsiteY71" fmla="*/ 192159 h 1495138"/>
                    <a:gd name="connsiteX72" fmla="*/ 378847 w 491493"/>
                    <a:gd name="connsiteY72" fmla="*/ 192159 h 1495138"/>
                    <a:gd name="connsiteX73" fmla="*/ 378847 w 491493"/>
                    <a:gd name="connsiteY73" fmla="*/ 326832 h 1495138"/>
                    <a:gd name="connsiteX74" fmla="*/ 379248 w 491493"/>
                    <a:gd name="connsiteY74" fmla="*/ 340902 h 1495138"/>
                    <a:gd name="connsiteX75" fmla="*/ 384859 w 491493"/>
                    <a:gd name="connsiteY75" fmla="*/ 346932 h 1495138"/>
                    <a:gd name="connsiteX76" fmla="*/ 400090 w 491493"/>
                    <a:gd name="connsiteY76" fmla="*/ 346932 h 1495138"/>
                    <a:gd name="connsiteX77" fmla="*/ 422135 w 491493"/>
                    <a:gd name="connsiteY77" fmla="*/ 346932 h 1495138"/>
                    <a:gd name="connsiteX78" fmla="*/ 461415 w 491493"/>
                    <a:gd name="connsiteY78" fmla="*/ 377887 h 1495138"/>
                    <a:gd name="connsiteX79" fmla="*/ 427345 w 491493"/>
                    <a:gd name="connsiteY79" fmla="*/ 432560 h 1495138"/>
                    <a:gd name="connsiteX80" fmla="*/ 414519 w 491493"/>
                    <a:gd name="connsiteY80" fmla="*/ 433364 h 1495138"/>
                    <a:gd name="connsiteX81" fmla="*/ 253393 w 491493"/>
                    <a:gd name="connsiteY81" fmla="*/ 433364 h 1495138"/>
                    <a:gd name="connsiteX82" fmla="*/ 242571 w 491493"/>
                    <a:gd name="connsiteY82" fmla="*/ 432560 h 1495138"/>
                    <a:gd name="connsiteX83" fmla="*/ 205696 w 491493"/>
                    <a:gd name="connsiteY83" fmla="*/ 396781 h 1495138"/>
                    <a:gd name="connsiteX84" fmla="*/ 230146 w 491493"/>
                    <a:gd name="connsiteY84" fmla="*/ 350952 h 1495138"/>
                    <a:gd name="connsiteX85" fmla="*/ 248583 w 491493"/>
                    <a:gd name="connsiteY85" fmla="*/ 346932 h 1495138"/>
                    <a:gd name="connsiteX86" fmla="*/ 283053 w 491493"/>
                    <a:gd name="connsiteY86" fmla="*/ 346932 h 1495138"/>
                    <a:gd name="connsiteX87" fmla="*/ 291069 w 491493"/>
                    <a:gd name="connsiteY87" fmla="*/ 345726 h 1495138"/>
                    <a:gd name="connsiteX88" fmla="*/ 292672 w 491493"/>
                    <a:gd name="connsiteY88" fmla="*/ 344118 h 1495138"/>
                    <a:gd name="connsiteX89" fmla="*/ 293474 w 491493"/>
                    <a:gd name="connsiteY89" fmla="*/ 340902 h 1495138"/>
                    <a:gd name="connsiteX90" fmla="*/ 293474 w 491493"/>
                    <a:gd name="connsiteY90" fmla="*/ 328440 h 1495138"/>
                    <a:gd name="connsiteX91" fmla="*/ 293474 w 491493"/>
                    <a:gd name="connsiteY91" fmla="*/ 105728 h 1495138"/>
                    <a:gd name="connsiteX92" fmla="*/ 292672 w 491493"/>
                    <a:gd name="connsiteY92" fmla="*/ 89648 h 1495138"/>
                    <a:gd name="connsiteX93" fmla="*/ 291069 w 491493"/>
                    <a:gd name="connsiteY93" fmla="*/ 88040 h 1495138"/>
                    <a:gd name="connsiteX94" fmla="*/ 286259 w 491493"/>
                    <a:gd name="connsiteY94" fmla="*/ 86834 h 1495138"/>
                    <a:gd name="connsiteX95" fmla="*/ 263814 w 491493"/>
                    <a:gd name="connsiteY95" fmla="*/ 87236 h 1495138"/>
                    <a:gd name="connsiteX96" fmla="*/ 253393 w 491493"/>
                    <a:gd name="connsiteY96" fmla="*/ 87236 h 1495138"/>
                    <a:gd name="connsiteX97" fmla="*/ 214113 w 491493"/>
                    <a:gd name="connsiteY97" fmla="*/ 45427 h 1495138"/>
                    <a:gd name="connsiteX98" fmla="*/ 254595 w 491493"/>
                    <a:gd name="connsiteY98" fmla="*/ 2010 h 1495138"/>
                    <a:gd name="connsiteX99" fmla="*/ 261008 w 491493"/>
                    <a:gd name="connsiteY99" fmla="*/ 2010 h 1495138"/>
                    <a:gd name="connsiteX100" fmla="*/ 328345 w 491493"/>
                    <a:gd name="connsiteY100"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123096 w 491493"/>
                    <a:gd name="connsiteY65" fmla="*/ 539116 h 1495138"/>
                    <a:gd name="connsiteX66" fmla="*/ 328345 w 491493"/>
                    <a:gd name="connsiteY66" fmla="*/ 0 h 1495138"/>
                    <a:gd name="connsiteX67" fmla="*/ 343576 w 491493"/>
                    <a:gd name="connsiteY67" fmla="*/ 1206 h 1495138"/>
                    <a:gd name="connsiteX68" fmla="*/ 379248 w 491493"/>
                    <a:gd name="connsiteY68" fmla="*/ 39397 h 1495138"/>
                    <a:gd name="connsiteX69" fmla="*/ 379248 w 491493"/>
                    <a:gd name="connsiteY69" fmla="*/ 45427 h 1495138"/>
                    <a:gd name="connsiteX70" fmla="*/ 379248 w 491493"/>
                    <a:gd name="connsiteY70" fmla="*/ 192159 h 1495138"/>
                    <a:gd name="connsiteX71" fmla="*/ 378847 w 491493"/>
                    <a:gd name="connsiteY71" fmla="*/ 192159 h 1495138"/>
                    <a:gd name="connsiteX72" fmla="*/ 378847 w 491493"/>
                    <a:gd name="connsiteY72" fmla="*/ 326832 h 1495138"/>
                    <a:gd name="connsiteX73" fmla="*/ 379248 w 491493"/>
                    <a:gd name="connsiteY73" fmla="*/ 340902 h 1495138"/>
                    <a:gd name="connsiteX74" fmla="*/ 384859 w 491493"/>
                    <a:gd name="connsiteY74" fmla="*/ 346932 h 1495138"/>
                    <a:gd name="connsiteX75" fmla="*/ 400090 w 491493"/>
                    <a:gd name="connsiteY75" fmla="*/ 346932 h 1495138"/>
                    <a:gd name="connsiteX76" fmla="*/ 422135 w 491493"/>
                    <a:gd name="connsiteY76" fmla="*/ 346932 h 1495138"/>
                    <a:gd name="connsiteX77" fmla="*/ 461415 w 491493"/>
                    <a:gd name="connsiteY77" fmla="*/ 377887 h 1495138"/>
                    <a:gd name="connsiteX78" fmla="*/ 427345 w 491493"/>
                    <a:gd name="connsiteY78" fmla="*/ 432560 h 1495138"/>
                    <a:gd name="connsiteX79" fmla="*/ 414519 w 491493"/>
                    <a:gd name="connsiteY79" fmla="*/ 433364 h 1495138"/>
                    <a:gd name="connsiteX80" fmla="*/ 253393 w 491493"/>
                    <a:gd name="connsiteY80" fmla="*/ 433364 h 1495138"/>
                    <a:gd name="connsiteX81" fmla="*/ 242571 w 491493"/>
                    <a:gd name="connsiteY81" fmla="*/ 432560 h 1495138"/>
                    <a:gd name="connsiteX82" fmla="*/ 205696 w 491493"/>
                    <a:gd name="connsiteY82" fmla="*/ 396781 h 1495138"/>
                    <a:gd name="connsiteX83" fmla="*/ 230146 w 491493"/>
                    <a:gd name="connsiteY83" fmla="*/ 350952 h 1495138"/>
                    <a:gd name="connsiteX84" fmla="*/ 248583 w 491493"/>
                    <a:gd name="connsiteY84" fmla="*/ 346932 h 1495138"/>
                    <a:gd name="connsiteX85" fmla="*/ 283053 w 491493"/>
                    <a:gd name="connsiteY85" fmla="*/ 346932 h 1495138"/>
                    <a:gd name="connsiteX86" fmla="*/ 291069 w 491493"/>
                    <a:gd name="connsiteY86" fmla="*/ 345726 h 1495138"/>
                    <a:gd name="connsiteX87" fmla="*/ 292672 w 491493"/>
                    <a:gd name="connsiteY87" fmla="*/ 344118 h 1495138"/>
                    <a:gd name="connsiteX88" fmla="*/ 293474 w 491493"/>
                    <a:gd name="connsiteY88" fmla="*/ 340902 h 1495138"/>
                    <a:gd name="connsiteX89" fmla="*/ 293474 w 491493"/>
                    <a:gd name="connsiteY89" fmla="*/ 328440 h 1495138"/>
                    <a:gd name="connsiteX90" fmla="*/ 293474 w 491493"/>
                    <a:gd name="connsiteY90" fmla="*/ 105728 h 1495138"/>
                    <a:gd name="connsiteX91" fmla="*/ 292672 w 491493"/>
                    <a:gd name="connsiteY91" fmla="*/ 89648 h 1495138"/>
                    <a:gd name="connsiteX92" fmla="*/ 291069 w 491493"/>
                    <a:gd name="connsiteY92" fmla="*/ 88040 h 1495138"/>
                    <a:gd name="connsiteX93" fmla="*/ 286259 w 491493"/>
                    <a:gd name="connsiteY93" fmla="*/ 86834 h 1495138"/>
                    <a:gd name="connsiteX94" fmla="*/ 263814 w 491493"/>
                    <a:gd name="connsiteY94" fmla="*/ 87236 h 1495138"/>
                    <a:gd name="connsiteX95" fmla="*/ 253393 w 491493"/>
                    <a:gd name="connsiteY95" fmla="*/ 87236 h 1495138"/>
                    <a:gd name="connsiteX96" fmla="*/ 214113 w 491493"/>
                    <a:gd name="connsiteY96" fmla="*/ 45427 h 1495138"/>
                    <a:gd name="connsiteX97" fmla="*/ 254595 w 491493"/>
                    <a:gd name="connsiteY97" fmla="*/ 2010 h 1495138"/>
                    <a:gd name="connsiteX98" fmla="*/ 261008 w 491493"/>
                    <a:gd name="connsiteY98" fmla="*/ 2010 h 1495138"/>
                    <a:gd name="connsiteX99" fmla="*/ 328345 w 491493"/>
                    <a:gd name="connsiteY99"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123096 w 491493"/>
                    <a:gd name="connsiteY64" fmla="*/ 539116 h 1495138"/>
                    <a:gd name="connsiteX65" fmla="*/ 328345 w 491493"/>
                    <a:gd name="connsiteY65" fmla="*/ 0 h 1495138"/>
                    <a:gd name="connsiteX66" fmla="*/ 343576 w 491493"/>
                    <a:gd name="connsiteY66" fmla="*/ 1206 h 1495138"/>
                    <a:gd name="connsiteX67" fmla="*/ 379248 w 491493"/>
                    <a:gd name="connsiteY67" fmla="*/ 39397 h 1495138"/>
                    <a:gd name="connsiteX68" fmla="*/ 379248 w 491493"/>
                    <a:gd name="connsiteY68" fmla="*/ 45427 h 1495138"/>
                    <a:gd name="connsiteX69" fmla="*/ 379248 w 491493"/>
                    <a:gd name="connsiteY69" fmla="*/ 192159 h 1495138"/>
                    <a:gd name="connsiteX70" fmla="*/ 378847 w 491493"/>
                    <a:gd name="connsiteY70" fmla="*/ 192159 h 1495138"/>
                    <a:gd name="connsiteX71" fmla="*/ 378847 w 491493"/>
                    <a:gd name="connsiteY71" fmla="*/ 326832 h 1495138"/>
                    <a:gd name="connsiteX72" fmla="*/ 379248 w 491493"/>
                    <a:gd name="connsiteY72" fmla="*/ 340902 h 1495138"/>
                    <a:gd name="connsiteX73" fmla="*/ 384859 w 491493"/>
                    <a:gd name="connsiteY73" fmla="*/ 346932 h 1495138"/>
                    <a:gd name="connsiteX74" fmla="*/ 400090 w 491493"/>
                    <a:gd name="connsiteY74" fmla="*/ 346932 h 1495138"/>
                    <a:gd name="connsiteX75" fmla="*/ 422135 w 491493"/>
                    <a:gd name="connsiteY75" fmla="*/ 346932 h 1495138"/>
                    <a:gd name="connsiteX76" fmla="*/ 461415 w 491493"/>
                    <a:gd name="connsiteY76" fmla="*/ 377887 h 1495138"/>
                    <a:gd name="connsiteX77" fmla="*/ 427345 w 491493"/>
                    <a:gd name="connsiteY77" fmla="*/ 432560 h 1495138"/>
                    <a:gd name="connsiteX78" fmla="*/ 414519 w 491493"/>
                    <a:gd name="connsiteY78" fmla="*/ 433364 h 1495138"/>
                    <a:gd name="connsiteX79" fmla="*/ 253393 w 491493"/>
                    <a:gd name="connsiteY79" fmla="*/ 433364 h 1495138"/>
                    <a:gd name="connsiteX80" fmla="*/ 242571 w 491493"/>
                    <a:gd name="connsiteY80" fmla="*/ 432560 h 1495138"/>
                    <a:gd name="connsiteX81" fmla="*/ 205696 w 491493"/>
                    <a:gd name="connsiteY81" fmla="*/ 396781 h 1495138"/>
                    <a:gd name="connsiteX82" fmla="*/ 230146 w 491493"/>
                    <a:gd name="connsiteY82" fmla="*/ 350952 h 1495138"/>
                    <a:gd name="connsiteX83" fmla="*/ 248583 w 491493"/>
                    <a:gd name="connsiteY83" fmla="*/ 346932 h 1495138"/>
                    <a:gd name="connsiteX84" fmla="*/ 283053 w 491493"/>
                    <a:gd name="connsiteY84" fmla="*/ 346932 h 1495138"/>
                    <a:gd name="connsiteX85" fmla="*/ 291069 w 491493"/>
                    <a:gd name="connsiteY85" fmla="*/ 345726 h 1495138"/>
                    <a:gd name="connsiteX86" fmla="*/ 292672 w 491493"/>
                    <a:gd name="connsiteY86" fmla="*/ 344118 h 1495138"/>
                    <a:gd name="connsiteX87" fmla="*/ 293474 w 491493"/>
                    <a:gd name="connsiteY87" fmla="*/ 340902 h 1495138"/>
                    <a:gd name="connsiteX88" fmla="*/ 293474 w 491493"/>
                    <a:gd name="connsiteY88" fmla="*/ 328440 h 1495138"/>
                    <a:gd name="connsiteX89" fmla="*/ 293474 w 491493"/>
                    <a:gd name="connsiteY89" fmla="*/ 105728 h 1495138"/>
                    <a:gd name="connsiteX90" fmla="*/ 292672 w 491493"/>
                    <a:gd name="connsiteY90" fmla="*/ 89648 h 1495138"/>
                    <a:gd name="connsiteX91" fmla="*/ 291069 w 491493"/>
                    <a:gd name="connsiteY91" fmla="*/ 88040 h 1495138"/>
                    <a:gd name="connsiteX92" fmla="*/ 286259 w 491493"/>
                    <a:gd name="connsiteY92" fmla="*/ 86834 h 1495138"/>
                    <a:gd name="connsiteX93" fmla="*/ 263814 w 491493"/>
                    <a:gd name="connsiteY93" fmla="*/ 87236 h 1495138"/>
                    <a:gd name="connsiteX94" fmla="*/ 253393 w 491493"/>
                    <a:gd name="connsiteY94" fmla="*/ 87236 h 1495138"/>
                    <a:gd name="connsiteX95" fmla="*/ 214113 w 491493"/>
                    <a:gd name="connsiteY95" fmla="*/ 45427 h 1495138"/>
                    <a:gd name="connsiteX96" fmla="*/ 254595 w 491493"/>
                    <a:gd name="connsiteY96" fmla="*/ 2010 h 1495138"/>
                    <a:gd name="connsiteX97" fmla="*/ 261008 w 491493"/>
                    <a:gd name="connsiteY97" fmla="*/ 2010 h 1495138"/>
                    <a:gd name="connsiteX98" fmla="*/ 328345 w 491493"/>
                    <a:gd name="connsiteY98"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123096 w 491493"/>
                    <a:gd name="connsiteY63" fmla="*/ 539116 h 1495138"/>
                    <a:gd name="connsiteX64" fmla="*/ 328345 w 491493"/>
                    <a:gd name="connsiteY64" fmla="*/ 0 h 1495138"/>
                    <a:gd name="connsiteX65" fmla="*/ 343576 w 491493"/>
                    <a:gd name="connsiteY65" fmla="*/ 1206 h 1495138"/>
                    <a:gd name="connsiteX66" fmla="*/ 379248 w 491493"/>
                    <a:gd name="connsiteY66" fmla="*/ 39397 h 1495138"/>
                    <a:gd name="connsiteX67" fmla="*/ 379248 w 491493"/>
                    <a:gd name="connsiteY67" fmla="*/ 45427 h 1495138"/>
                    <a:gd name="connsiteX68" fmla="*/ 379248 w 491493"/>
                    <a:gd name="connsiteY68" fmla="*/ 192159 h 1495138"/>
                    <a:gd name="connsiteX69" fmla="*/ 378847 w 491493"/>
                    <a:gd name="connsiteY69" fmla="*/ 192159 h 1495138"/>
                    <a:gd name="connsiteX70" fmla="*/ 378847 w 491493"/>
                    <a:gd name="connsiteY70" fmla="*/ 326832 h 1495138"/>
                    <a:gd name="connsiteX71" fmla="*/ 379248 w 491493"/>
                    <a:gd name="connsiteY71" fmla="*/ 340902 h 1495138"/>
                    <a:gd name="connsiteX72" fmla="*/ 384859 w 491493"/>
                    <a:gd name="connsiteY72" fmla="*/ 346932 h 1495138"/>
                    <a:gd name="connsiteX73" fmla="*/ 400090 w 491493"/>
                    <a:gd name="connsiteY73" fmla="*/ 346932 h 1495138"/>
                    <a:gd name="connsiteX74" fmla="*/ 422135 w 491493"/>
                    <a:gd name="connsiteY74" fmla="*/ 346932 h 1495138"/>
                    <a:gd name="connsiteX75" fmla="*/ 461415 w 491493"/>
                    <a:gd name="connsiteY75" fmla="*/ 377887 h 1495138"/>
                    <a:gd name="connsiteX76" fmla="*/ 427345 w 491493"/>
                    <a:gd name="connsiteY76" fmla="*/ 432560 h 1495138"/>
                    <a:gd name="connsiteX77" fmla="*/ 414519 w 491493"/>
                    <a:gd name="connsiteY77" fmla="*/ 433364 h 1495138"/>
                    <a:gd name="connsiteX78" fmla="*/ 253393 w 491493"/>
                    <a:gd name="connsiteY78" fmla="*/ 433364 h 1495138"/>
                    <a:gd name="connsiteX79" fmla="*/ 242571 w 491493"/>
                    <a:gd name="connsiteY79" fmla="*/ 432560 h 1495138"/>
                    <a:gd name="connsiteX80" fmla="*/ 205696 w 491493"/>
                    <a:gd name="connsiteY80" fmla="*/ 396781 h 1495138"/>
                    <a:gd name="connsiteX81" fmla="*/ 230146 w 491493"/>
                    <a:gd name="connsiteY81" fmla="*/ 350952 h 1495138"/>
                    <a:gd name="connsiteX82" fmla="*/ 248583 w 491493"/>
                    <a:gd name="connsiteY82" fmla="*/ 346932 h 1495138"/>
                    <a:gd name="connsiteX83" fmla="*/ 283053 w 491493"/>
                    <a:gd name="connsiteY83" fmla="*/ 346932 h 1495138"/>
                    <a:gd name="connsiteX84" fmla="*/ 291069 w 491493"/>
                    <a:gd name="connsiteY84" fmla="*/ 345726 h 1495138"/>
                    <a:gd name="connsiteX85" fmla="*/ 292672 w 491493"/>
                    <a:gd name="connsiteY85" fmla="*/ 344118 h 1495138"/>
                    <a:gd name="connsiteX86" fmla="*/ 293474 w 491493"/>
                    <a:gd name="connsiteY86" fmla="*/ 340902 h 1495138"/>
                    <a:gd name="connsiteX87" fmla="*/ 293474 w 491493"/>
                    <a:gd name="connsiteY87" fmla="*/ 328440 h 1495138"/>
                    <a:gd name="connsiteX88" fmla="*/ 293474 w 491493"/>
                    <a:gd name="connsiteY88" fmla="*/ 105728 h 1495138"/>
                    <a:gd name="connsiteX89" fmla="*/ 292672 w 491493"/>
                    <a:gd name="connsiteY89" fmla="*/ 89648 h 1495138"/>
                    <a:gd name="connsiteX90" fmla="*/ 291069 w 491493"/>
                    <a:gd name="connsiteY90" fmla="*/ 88040 h 1495138"/>
                    <a:gd name="connsiteX91" fmla="*/ 286259 w 491493"/>
                    <a:gd name="connsiteY91" fmla="*/ 86834 h 1495138"/>
                    <a:gd name="connsiteX92" fmla="*/ 263814 w 491493"/>
                    <a:gd name="connsiteY92" fmla="*/ 87236 h 1495138"/>
                    <a:gd name="connsiteX93" fmla="*/ 253393 w 491493"/>
                    <a:gd name="connsiteY93" fmla="*/ 87236 h 1495138"/>
                    <a:gd name="connsiteX94" fmla="*/ 214113 w 491493"/>
                    <a:gd name="connsiteY94" fmla="*/ 45427 h 1495138"/>
                    <a:gd name="connsiteX95" fmla="*/ 254595 w 491493"/>
                    <a:gd name="connsiteY95" fmla="*/ 2010 h 1495138"/>
                    <a:gd name="connsiteX96" fmla="*/ 261008 w 491493"/>
                    <a:gd name="connsiteY96" fmla="*/ 2010 h 1495138"/>
                    <a:gd name="connsiteX97" fmla="*/ 328345 w 491493"/>
                    <a:gd name="connsiteY97"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123096 w 491493"/>
                    <a:gd name="connsiteY62" fmla="*/ 539116 h 1495138"/>
                    <a:gd name="connsiteX63" fmla="*/ 328345 w 491493"/>
                    <a:gd name="connsiteY63" fmla="*/ 0 h 1495138"/>
                    <a:gd name="connsiteX64" fmla="*/ 343576 w 491493"/>
                    <a:gd name="connsiteY64" fmla="*/ 1206 h 1495138"/>
                    <a:gd name="connsiteX65" fmla="*/ 379248 w 491493"/>
                    <a:gd name="connsiteY65" fmla="*/ 39397 h 1495138"/>
                    <a:gd name="connsiteX66" fmla="*/ 379248 w 491493"/>
                    <a:gd name="connsiteY66" fmla="*/ 45427 h 1495138"/>
                    <a:gd name="connsiteX67" fmla="*/ 379248 w 491493"/>
                    <a:gd name="connsiteY67" fmla="*/ 192159 h 1495138"/>
                    <a:gd name="connsiteX68" fmla="*/ 378847 w 491493"/>
                    <a:gd name="connsiteY68" fmla="*/ 192159 h 1495138"/>
                    <a:gd name="connsiteX69" fmla="*/ 378847 w 491493"/>
                    <a:gd name="connsiteY69" fmla="*/ 326832 h 1495138"/>
                    <a:gd name="connsiteX70" fmla="*/ 379248 w 491493"/>
                    <a:gd name="connsiteY70" fmla="*/ 340902 h 1495138"/>
                    <a:gd name="connsiteX71" fmla="*/ 384859 w 491493"/>
                    <a:gd name="connsiteY71" fmla="*/ 346932 h 1495138"/>
                    <a:gd name="connsiteX72" fmla="*/ 400090 w 491493"/>
                    <a:gd name="connsiteY72" fmla="*/ 346932 h 1495138"/>
                    <a:gd name="connsiteX73" fmla="*/ 422135 w 491493"/>
                    <a:gd name="connsiteY73" fmla="*/ 346932 h 1495138"/>
                    <a:gd name="connsiteX74" fmla="*/ 461415 w 491493"/>
                    <a:gd name="connsiteY74" fmla="*/ 377887 h 1495138"/>
                    <a:gd name="connsiteX75" fmla="*/ 427345 w 491493"/>
                    <a:gd name="connsiteY75" fmla="*/ 432560 h 1495138"/>
                    <a:gd name="connsiteX76" fmla="*/ 414519 w 491493"/>
                    <a:gd name="connsiteY76" fmla="*/ 433364 h 1495138"/>
                    <a:gd name="connsiteX77" fmla="*/ 253393 w 491493"/>
                    <a:gd name="connsiteY77" fmla="*/ 433364 h 1495138"/>
                    <a:gd name="connsiteX78" fmla="*/ 242571 w 491493"/>
                    <a:gd name="connsiteY78" fmla="*/ 432560 h 1495138"/>
                    <a:gd name="connsiteX79" fmla="*/ 205696 w 491493"/>
                    <a:gd name="connsiteY79" fmla="*/ 396781 h 1495138"/>
                    <a:gd name="connsiteX80" fmla="*/ 230146 w 491493"/>
                    <a:gd name="connsiteY80" fmla="*/ 350952 h 1495138"/>
                    <a:gd name="connsiteX81" fmla="*/ 248583 w 491493"/>
                    <a:gd name="connsiteY81" fmla="*/ 346932 h 1495138"/>
                    <a:gd name="connsiteX82" fmla="*/ 283053 w 491493"/>
                    <a:gd name="connsiteY82" fmla="*/ 346932 h 1495138"/>
                    <a:gd name="connsiteX83" fmla="*/ 291069 w 491493"/>
                    <a:gd name="connsiteY83" fmla="*/ 345726 h 1495138"/>
                    <a:gd name="connsiteX84" fmla="*/ 292672 w 491493"/>
                    <a:gd name="connsiteY84" fmla="*/ 344118 h 1495138"/>
                    <a:gd name="connsiteX85" fmla="*/ 293474 w 491493"/>
                    <a:gd name="connsiteY85" fmla="*/ 340902 h 1495138"/>
                    <a:gd name="connsiteX86" fmla="*/ 293474 w 491493"/>
                    <a:gd name="connsiteY86" fmla="*/ 328440 h 1495138"/>
                    <a:gd name="connsiteX87" fmla="*/ 293474 w 491493"/>
                    <a:gd name="connsiteY87" fmla="*/ 105728 h 1495138"/>
                    <a:gd name="connsiteX88" fmla="*/ 292672 w 491493"/>
                    <a:gd name="connsiteY88" fmla="*/ 89648 h 1495138"/>
                    <a:gd name="connsiteX89" fmla="*/ 291069 w 491493"/>
                    <a:gd name="connsiteY89" fmla="*/ 88040 h 1495138"/>
                    <a:gd name="connsiteX90" fmla="*/ 286259 w 491493"/>
                    <a:gd name="connsiteY90" fmla="*/ 86834 h 1495138"/>
                    <a:gd name="connsiteX91" fmla="*/ 263814 w 491493"/>
                    <a:gd name="connsiteY91" fmla="*/ 87236 h 1495138"/>
                    <a:gd name="connsiteX92" fmla="*/ 253393 w 491493"/>
                    <a:gd name="connsiteY92" fmla="*/ 87236 h 1495138"/>
                    <a:gd name="connsiteX93" fmla="*/ 214113 w 491493"/>
                    <a:gd name="connsiteY93" fmla="*/ 45427 h 1495138"/>
                    <a:gd name="connsiteX94" fmla="*/ 254595 w 491493"/>
                    <a:gd name="connsiteY94" fmla="*/ 2010 h 1495138"/>
                    <a:gd name="connsiteX95" fmla="*/ 261008 w 491493"/>
                    <a:gd name="connsiteY95" fmla="*/ 2010 h 1495138"/>
                    <a:gd name="connsiteX96" fmla="*/ 328345 w 491493"/>
                    <a:gd name="connsiteY96"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123096 w 491493"/>
                    <a:gd name="connsiteY61" fmla="*/ 539116 h 1495138"/>
                    <a:gd name="connsiteX62" fmla="*/ 328345 w 491493"/>
                    <a:gd name="connsiteY62" fmla="*/ 0 h 1495138"/>
                    <a:gd name="connsiteX63" fmla="*/ 343576 w 491493"/>
                    <a:gd name="connsiteY63" fmla="*/ 1206 h 1495138"/>
                    <a:gd name="connsiteX64" fmla="*/ 379248 w 491493"/>
                    <a:gd name="connsiteY64" fmla="*/ 39397 h 1495138"/>
                    <a:gd name="connsiteX65" fmla="*/ 379248 w 491493"/>
                    <a:gd name="connsiteY65" fmla="*/ 45427 h 1495138"/>
                    <a:gd name="connsiteX66" fmla="*/ 379248 w 491493"/>
                    <a:gd name="connsiteY66" fmla="*/ 192159 h 1495138"/>
                    <a:gd name="connsiteX67" fmla="*/ 378847 w 491493"/>
                    <a:gd name="connsiteY67" fmla="*/ 192159 h 1495138"/>
                    <a:gd name="connsiteX68" fmla="*/ 378847 w 491493"/>
                    <a:gd name="connsiteY68" fmla="*/ 326832 h 1495138"/>
                    <a:gd name="connsiteX69" fmla="*/ 379248 w 491493"/>
                    <a:gd name="connsiteY69" fmla="*/ 340902 h 1495138"/>
                    <a:gd name="connsiteX70" fmla="*/ 384859 w 491493"/>
                    <a:gd name="connsiteY70" fmla="*/ 346932 h 1495138"/>
                    <a:gd name="connsiteX71" fmla="*/ 400090 w 491493"/>
                    <a:gd name="connsiteY71" fmla="*/ 346932 h 1495138"/>
                    <a:gd name="connsiteX72" fmla="*/ 422135 w 491493"/>
                    <a:gd name="connsiteY72" fmla="*/ 346932 h 1495138"/>
                    <a:gd name="connsiteX73" fmla="*/ 461415 w 491493"/>
                    <a:gd name="connsiteY73" fmla="*/ 377887 h 1495138"/>
                    <a:gd name="connsiteX74" fmla="*/ 427345 w 491493"/>
                    <a:gd name="connsiteY74" fmla="*/ 432560 h 1495138"/>
                    <a:gd name="connsiteX75" fmla="*/ 414519 w 491493"/>
                    <a:gd name="connsiteY75" fmla="*/ 433364 h 1495138"/>
                    <a:gd name="connsiteX76" fmla="*/ 253393 w 491493"/>
                    <a:gd name="connsiteY76" fmla="*/ 433364 h 1495138"/>
                    <a:gd name="connsiteX77" fmla="*/ 242571 w 491493"/>
                    <a:gd name="connsiteY77" fmla="*/ 432560 h 1495138"/>
                    <a:gd name="connsiteX78" fmla="*/ 205696 w 491493"/>
                    <a:gd name="connsiteY78" fmla="*/ 396781 h 1495138"/>
                    <a:gd name="connsiteX79" fmla="*/ 230146 w 491493"/>
                    <a:gd name="connsiteY79" fmla="*/ 350952 h 1495138"/>
                    <a:gd name="connsiteX80" fmla="*/ 248583 w 491493"/>
                    <a:gd name="connsiteY80" fmla="*/ 346932 h 1495138"/>
                    <a:gd name="connsiteX81" fmla="*/ 283053 w 491493"/>
                    <a:gd name="connsiteY81" fmla="*/ 346932 h 1495138"/>
                    <a:gd name="connsiteX82" fmla="*/ 291069 w 491493"/>
                    <a:gd name="connsiteY82" fmla="*/ 345726 h 1495138"/>
                    <a:gd name="connsiteX83" fmla="*/ 292672 w 491493"/>
                    <a:gd name="connsiteY83" fmla="*/ 344118 h 1495138"/>
                    <a:gd name="connsiteX84" fmla="*/ 293474 w 491493"/>
                    <a:gd name="connsiteY84" fmla="*/ 340902 h 1495138"/>
                    <a:gd name="connsiteX85" fmla="*/ 293474 w 491493"/>
                    <a:gd name="connsiteY85" fmla="*/ 328440 h 1495138"/>
                    <a:gd name="connsiteX86" fmla="*/ 293474 w 491493"/>
                    <a:gd name="connsiteY86" fmla="*/ 105728 h 1495138"/>
                    <a:gd name="connsiteX87" fmla="*/ 292672 w 491493"/>
                    <a:gd name="connsiteY87" fmla="*/ 89648 h 1495138"/>
                    <a:gd name="connsiteX88" fmla="*/ 291069 w 491493"/>
                    <a:gd name="connsiteY88" fmla="*/ 88040 h 1495138"/>
                    <a:gd name="connsiteX89" fmla="*/ 286259 w 491493"/>
                    <a:gd name="connsiteY89" fmla="*/ 86834 h 1495138"/>
                    <a:gd name="connsiteX90" fmla="*/ 263814 w 491493"/>
                    <a:gd name="connsiteY90" fmla="*/ 87236 h 1495138"/>
                    <a:gd name="connsiteX91" fmla="*/ 253393 w 491493"/>
                    <a:gd name="connsiteY91" fmla="*/ 87236 h 1495138"/>
                    <a:gd name="connsiteX92" fmla="*/ 214113 w 491493"/>
                    <a:gd name="connsiteY92" fmla="*/ 45427 h 1495138"/>
                    <a:gd name="connsiteX93" fmla="*/ 254595 w 491493"/>
                    <a:gd name="connsiteY93" fmla="*/ 2010 h 1495138"/>
                    <a:gd name="connsiteX94" fmla="*/ 261008 w 491493"/>
                    <a:gd name="connsiteY94" fmla="*/ 2010 h 1495138"/>
                    <a:gd name="connsiteX95" fmla="*/ 328345 w 491493"/>
                    <a:gd name="connsiteY95"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123096 w 491493"/>
                    <a:gd name="connsiteY60" fmla="*/ 539116 h 1495138"/>
                    <a:gd name="connsiteX61" fmla="*/ 328345 w 491493"/>
                    <a:gd name="connsiteY61" fmla="*/ 0 h 1495138"/>
                    <a:gd name="connsiteX62" fmla="*/ 343576 w 491493"/>
                    <a:gd name="connsiteY62" fmla="*/ 1206 h 1495138"/>
                    <a:gd name="connsiteX63" fmla="*/ 379248 w 491493"/>
                    <a:gd name="connsiteY63" fmla="*/ 39397 h 1495138"/>
                    <a:gd name="connsiteX64" fmla="*/ 379248 w 491493"/>
                    <a:gd name="connsiteY64" fmla="*/ 45427 h 1495138"/>
                    <a:gd name="connsiteX65" fmla="*/ 379248 w 491493"/>
                    <a:gd name="connsiteY65" fmla="*/ 192159 h 1495138"/>
                    <a:gd name="connsiteX66" fmla="*/ 378847 w 491493"/>
                    <a:gd name="connsiteY66" fmla="*/ 192159 h 1495138"/>
                    <a:gd name="connsiteX67" fmla="*/ 378847 w 491493"/>
                    <a:gd name="connsiteY67" fmla="*/ 326832 h 1495138"/>
                    <a:gd name="connsiteX68" fmla="*/ 379248 w 491493"/>
                    <a:gd name="connsiteY68" fmla="*/ 340902 h 1495138"/>
                    <a:gd name="connsiteX69" fmla="*/ 384859 w 491493"/>
                    <a:gd name="connsiteY69" fmla="*/ 346932 h 1495138"/>
                    <a:gd name="connsiteX70" fmla="*/ 400090 w 491493"/>
                    <a:gd name="connsiteY70" fmla="*/ 346932 h 1495138"/>
                    <a:gd name="connsiteX71" fmla="*/ 422135 w 491493"/>
                    <a:gd name="connsiteY71" fmla="*/ 346932 h 1495138"/>
                    <a:gd name="connsiteX72" fmla="*/ 461415 w 491493"/>
                    <a:gd name="connsiteY72" fmla="*/ 377887 h 1495138"/>
                    <a:gd name="connsiteX73" fmla="*/ 427345 w 491493"/>
                    <a:gd name="connsiteY73" fmla="*/ 432560 h 1495138"/>
                    <a:gd name="connsiteX74" fmla="*/ 414519 w 491493"/>
                    <a:gd name="connsiteY74" fmla="*/ 433364 h 1495138"/>
                    <a:gd name="connsiteX75" fmla="*/ 253393 w 491493"/>
                    <a:gd name="connsiteY75" fmla="*/ 433364 h 1495138"/>
                    <a:gd name="connsiteX76" fmla="*/ 242571 w 491493"/>
                    <a:gd name="connsiteY76" fmla="*/ 432560 h 1495138"/>
                    <a:gd name="connsiteX77" fmla="*/ 205696 w 491493"/>
                    <a:gd name="connsiteY77" fmla="*/ 396781 h 1495138"/>
                    <a:gd name="connsiteX78" fmla="*/ 230146 w 491493"/>
                    <a:gd name="connsiteY78" fmla="*/ 350952 h 1495138"/>
                    <a:gd name="connsiteX79" fmla="*/ 248583 w 491493"/>
                    <a:gd name="connsiteY79" fmla="*/ 346932 h 1495138"/>
                    <a:gd name="connsiteX80" fmla="*/ 283053 w 491493"/>
                    <a:gd name="connsiteY80" fmla="*/ 346932 h 1495138"/>
                    <a:gd name="connsiteX81" fmla="*/ 291069 w 491493"/>
                    <a:gd name="connsiteY81" fmla="*/ 345726 h 1495138"/>
                    <a:gd name="connsiteX82" fmla="*/ 292672 w 491493"/>
                    <a:gd name="connsiteY82" fmla="*/ 344118 h 1495138"/>
                    <a:gd name="connsiteX83" fmla="*/ 293474 w 491493"/>
                    <a:gd name="connsiteY83" fmla="*/ 340902 h 1495138"/>
                    <a:gd name="connsiteX84" fmla="*/ 293474 w 491493"/>
                    <a:gd name="connsiteY84" fmla="*/ 328440 h 1495138"/>
                    <a:gd name="connsiteX85" fmla="*/ 293474 w 491493"/>
                    <a:gd name="connsiteY85" fmla="*/ 105728 h 1495138"/>
                    <a:gd name="connsiteX86" fmla="*/ 292672 w 491493"/>
                    <a:gd name="connsiteY86" fmla="*/ 89648 h 1495138"/>
                    <a:gd name="connsiteX87" fmla="*/ 291069 w 491493"/>
                    <a:gd name="connsiteY87" fmla="*/ 88040 h 1495138"/>
                    <a:gd name="connsiteX88" fmla="*/ 286259 w 491493"/>
                    <a:gd name="connsiteY88" fmla="*/ 86834 h 1495138"/>
                    <a:gd name="connsiteX89" fmla="*/ 263814 w 491493"/>
                    <a:gd name="connsiteY89" fmla="*/ 87236 h 1495138"/>
                    <a:gd name="connsiteX90" fmla="*/ 253393 w 491493"/>
                    <a:gd name="connsiteY90" fmla="*/ 87236 h 1495138"/>
                    <a:gd name="connsiteX91" fmla="*/ 214113 w 491493"/>
                    <a:gd name="connsiteY91" fmla="*/ 45427 h 1495138"/>
                    <a:gd name="connsiteX92" fmla="*/ 254595 w 491493"/>
                    <a:gd name="connsiteY92" fmla="*/ 2010 h 1495138"/>
                    <a:gd name="connsiteX93" fmla="*/ 261008 w 491493"/>
                    <a:gd name="connsiteY93" fmla="*/ 2010 h 1495138"/>
                    <a:gd name="connsiteX94" fmla="*/ 328345 w 491493"/>
                    <a:gd name="connsiteY94"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123096 w 491493"/>
                    <a:gd name="connsiteY59" fmla="*/ 539116 h 1495138"/>
                    <a:gd name="connsiteX60" fmla="*/ 328345 w 491493"/>
                    <a:gd name="connsiteY60" fmla="*/ 0 h 1495138"/>
                    <a:gd name="connsiteX61" fmla="*/ 343576 w 491493"/>
                    <a:gd name="connsiteY61" fmla="*/ 1206 h 1495138"/>
                    <a:gd name="connsiteX62" fmla="*/ 379248 w 491493"/>
                    <a:gd name="connsiteY62" fmla="*/ 39397 h 1495138"/>
                    <a:gd name="connsiteX63" fmla="*/ 379248 w 491493"/>
                    <a:gd name="connsiteY63" fmla="*/ 45427 h 1495138"/>
                    <a:gd name="connsiteX64" fmla="*/ 379248 w 491493"/>
                    <a:gd name="connsiteY64" fmla="*/ 192159 h 1495138"/>
                    <a:gd name="connsiteX65" fmla="*/ 378847 w 491493"/>
                    <a:gd name="connsiteY65" fmla="*/ 192159 h 1495138"/>
                    <a:gd name="connsiteX66" fmla="*/ 378847 w 491493"/>
                    <a:gd name="connsiteY66" fmla="*/ 326832 h 1495138"/>
                    <a:gd name="connsiteX67" fmla="*/ 379248 w 491493"/>
                    <a:gd name="connsiteY67" fmla="*/ 340902 h 1495138"/>
                    <a:gd name="connsiteX68" fmla="*/ 384859 w 491493"/>
                    <a:gd name="connsiteY68" fmla="*/ 346932 h 1495138"/>
                    <a:gd name="connsiteX69" fmla="*/ 400090 w 491493"/>
                    <a:gd name="connsiteY69" fmla="*/ 346932 h 1495138"/>
                    <a:gd name="connsiteX70" fmla="*/ 422135 w 491493"/>
                    <a:gd name="connsiteY70" fmla="*/ 346932 h 1495138"/>
                    <a:gd name="connsiteX71" fmla="*/ 461415 w 491493"/>
                    <a:gd name="connsiteY71" fmla="*/ 377887 h 1495138"/>
                    <a:gd name="connsiteX72" fmla="*/ 427345 w 491493"/>
                    <a:gd name="connsiteY72" fmla="*/ 432560 h 1495138"/>
                    <a:gd name="connsiteX73" fmla="*/ 414519 w 491493"/>
                    <a:gd name="connsiteY73" fmla="*/ 433364 h 1495138"/>
                    <a:gd name="connsiteX74" fmla="*/ 253393 w 491493"/>
                    <a:gd name="connsiteY74" fmla="*/ 433364 h 1495138"/>
                    <a:gd name="connsiteX75" fmla="*/ 242571 w 491493"/>
                    <a:gd name="connsiteY75" fmla="*/ 432560 h 1495138"/>
                    <a:gd name="connsiteX76" fmla="*/ 205696 w 491493"/>
                    <a:gd name="connsiteY76" fmla="*/ 396781 h 1495138"/>
                    <a:gd name="connsiteX77" fmla="*/ 230146 w 491493"/>
                    <a:gd name="connsiteY77" fmla="*/ 350952 h 1495138"/>
                    <a:gd name="connsiteX78" fmla="*/ 248583 w 491493"/>
                    <a:gd name="connsiteY78" fmla="*/ 346932 h 1495138"/>
                    <a:gd name="connsiteX79" fmla="*/ 283053 w 491493"/>
                    <a:gd name="connsiteY79" fmla="*/ 346932 h 1495138"/>
                    <a:gd name="connsiteX80" fmla="*/ 291069 w 491493"/>
                    <a:gd name="connsiteY80" fmla="*/ 345726 h 1495138"/>
                    <a:gd name="connsiteX81" fmla="*/ 292672 w 491493"/>
                    <a:gd name="connsiteY81" fmla="*/ 344118 h 1495138"/>
                    <a:gd name="connsiteX82" fmla="*/ 293474 w 491493"/>
                    <a:gd name="connsiteY82" fmla="*/ 340902 h 1495138"/>
                    <a:gd name="connsiteX83" fmla="*/ 293474 w 491493"/>
                    <a:gd name="connsiteY83" fmla="*/ 328440 h 1495138"/>
                    <a:gd name="connsiteX84" fmla="*/ 293474 w 491493"/>
                    <a:gd name="connsiteY84" fmla="*/ 105728 h 1495138"/>
                    <a:gd name="connsiteX85" fmla="*/ 292672 w 491493"/>
                    <a:gd name="connsiteY85" fmla="*/ 89648 h 1495138"/>
                    <a:gd name="connsiteX86" fmla="*/ 291069 w 491493"/>
                    <a:gd name="connsiteY86" fmla="*/ 88040 h 1495138"/>
                    <a:gd name="connsiteX87" fmla="*/ 286259 w 491493"/>
                    <a:gd name="connsiteY87" fmla="*/ 86834 h 1495138"/>
                    <a:gd name="connsiteX88" fmla="*/ 263814 w 491493"/>
                    <a:gd name="connsiteY88" fmla="*/ 87236 h 1495138"/>
                    <a:gd name="connsiteX89" fmla="*/ 253393 w 491493"/>
                    <a:gd name="connsiteY89" fmla="*/ 87236 h 1495138"/>
                    <a:gd name="connsiteX90" fmla="*/ 214113 w 491493"/>
                    <a:gd name="connsiteY90" fmla="*/ 45427 h 1495138"/>
                    <a:gd name="connsiteX91" fmla="*/ 254595 w 491493"/>
                    <a:gd name="connsiteY91" fmla="*/ 2010 h 1495138"/>
                    <a:gd name="connsiteX92" fmla="*/ 261008 w 491493"/>
                    <a:gd name="connsiteY92" fmla="*/ 2010 h 1495138"/>
                    <a:gd name="connsiteX93" fmla="*/ 328345 w 491493"/>
                    <a:gd name="connsiteY93"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123096 w 491493"/>
                    <a:gd name="connsiteY58" fmla="*/ 539116 h 1495138"/>
                    <a:gd name="connsiteX59" fmla="*/ 328345 w 491493"/>
                    <a:gd name="connsiteY59" fmla="*/ 0 h 1495138"/>
                    <a:gd name="connsiteX60" fmla="*/ 343576 w 491493"/>
                    <a:gd name="connsiteY60" fmla="*/ 1206 h 1495138"/>
                    <a:gd name="connsiteX61" fmla="*/ 379248 w 491493"/>
                    <a:gd name="connsiteY61" fmla="*/ 39397 h 1495138"/>
                    <a:gd name="connsiteX62" fmla="*/ 379248 w 491493"/>
                    <a:gd name="connsiteY62" fmla="*/ 45427 h 1495138"/>
                    <a:gd name="connsiteX63" fmla="*/ 379248 w 491493"/>
                    <a:gd name="connsiteY63" fmla="*/ 192159 h 1495138"/>
                    <a:gd name="connsiteX64" fmla="*/ 378847 w 491493"/>
                    <a:gd name="connsiteY64" fmla="*/ 192159 h 1495138"/>
                    <a:gd name="connsiteX65" fmla="*/ 378847 w 491493"/>
                    <a:gd name="connsiteY65" fmla="*/ 326832 h 1495138"/>
                    <a:gd name="connsiteX66" fmla="*/ 379248 w 491493"/>
                    <a:gd name="connsiteY66" fmla="*/ 340902 h 1495138"/>
                    <a:gd name="connsiteX67" fmla="*/ 384859 w 491493"/>
                    <a:gd name="connsiteY67" fmla="*/ 346932 h 1495138"/>
                    <a:gd name="connsiteX68" fmla="*/ 400090 w 491493"/>
                    <a:gd name="connsiteY68" fmla="*/ 346932 h 1495138"/>
                    <a:gd name="connsiteX69" fmla="*/ 422135 w 491493"/>
                    <a:gd name="connsiteY69" fmla="*/ 346932 h 1495138"/>
                    <a:gd name="connsiteX70" fmla="*/ 461415 w 491493"/>
                    <a:gd name="connsiteY70" fmla="*/ 377887 h 1495138"/>
                    <a:gd name="connsiteX71" fmla="*/ 427345 w 491493"/>
                    <a:gd name="connsiteY71" fmla="*/ 432560 h 1495138"/>
                    <a:gd name="connsiteX72" fmla="*/ 414519 w 491493"/>
                    <a:gd name="connsiteY72" fmla="*/ 433364 h 1495138"/>
                    <a:gd name="connsiteX73" fmla="*/ 253393 w 491493"/>
                    <a:gd name="connsiteY73" fmla="*/ 433364 h 1495138"/>
                    <a:gd name="connsiteX74" fmla="*/ 242571 w 491493"/>
                    <a:gd name="connsiteY74" fmla="*/ 432560 h 1495138"/>
                    <a:gd name="connsiteX75" fmla="*/ 205696 w 491493"/>
                    <a:gd name="connsiteY75" fmla="*/ 396781 h 1495138"/>
                    <a:gd name="connsiteX76" fmla="*/ 230146 w 491493"/>
                    <a:gd name="connsiteY76" fmla="*/ 350952 h 1495138"/>
                    <a:gd name="connsiteX77" fmla="*/ 248583 w 491493"/>
                    <a:gd name="connsiteY77" fmla="*/ 346932 h 1495138"/>
                    <a:gd name="connsiteX78" fmla="*/ 283053 w 491493"/>
                    <a:gd name="connsiteY78" fmla="*/ 346932 h 1495138"/>
                    <a:gd name="connsiteX79" fmla="*/ 291069 w 491493"/>
                    <a:gd name="connsiteY79" fmla="*/ 345726 h 1495138"/>
                    <a:gd name="connsiteX80" fmla="*/ 292672 w 491493"/>
                    <a:gd name="connsiteY80" fmla="*/ 344118 h 1495138"/>
                    <a:gd name="connsiteX81" fmla="*/ 293474 w 491493"/>
                    <a:gd name="connsiteY81" fmla="*/ 340902 h 1495138"/>
                    <a:gd name="connsiteX82" fmla="*/ 293474 w 491493"/>
                    <a:gd name="connsiteY82" fmla="*/ 328440 h 1495138"/>
                    <a:gd name="connsiteX83" fmla="*/ 293474 w 491493"/>
                    <a:gd name="connsiteY83" fmla="*/ 105728 h 1495138"/>
                    <a:gd name="connsiteX84" fmla="*/ 292672 w 491493"/>
                    <a:gd name="connsiteY84" fmla="*/ 89648 h 1495138"/>
                    <a:gd name="connsiteX85" fmla="*/ 291069 w 491493"/>
                    <a:gd name="connsiteY85" fmla="*/ 88040 h 1495138"/>
                    <a:gd name="connsiteX86" fmla="*/ 286259 w 491493"/>
                    <a:gd name="connsiteY86" fmla="*/ 86834 h 1495138"/>
                    <a:gd name="connsiteX87" fmla="*/ 263814 w 491493"/>
                    <a:gd name="connsiteY87" fmla="*/ 87236 h 1495138"/>
                    <a:gd name="connsiteX88" fmla="*/ 253393 w 491493"/>
                    <a:gd name="connsiteY88" fmla="*/ 87236 h 1495138"/>
                    <a:gd name="connsiteX89" fmla="*/ 214113 w 491493"/>
                    <a:gd name="connsiteY89" fmla="*/ 45427 h 1495138"/>
                    <a:gd name="connsiteX90" fmla="*/ 254595 w 491493"/>
                    <a:gd name="connsiteY90" fmla="*/ 2010 h 1495138"/>
                    <a:gd name="connsiteX91" fmla="*/ 261008 w 491493"/>
                    <a:gd name="connsiteY91" fmla="*/ 2010 h 1495138"/>
                    <a:gd name="connsiteX92" fmla="*/ 328345 w 491493"/>
                    <a:gd name="connsiteY92"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6755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328345 w 491493"/>
                    <a:gd name="connsiteY58" fmla="*/ 0 h 1495138"/>
                    <a:gd name="connsiteX59" fmla="*/ 343576 w 491493"/>
                    <a:gd name="connsiteY59" fmla="*/ 1206 h 1495138"/>
                    <a:gd name="connsiteX60" fmla="*/ 379248 w 491493"/>
                    <a:gd name="connsiteY60" fmla="*/ 39397 h 1495138"/>
                    <a:gd name="connsiteX61" fmla="*/ 379248 w 491493"/>
                    <a:gd name="connsiteY61" fmla="*/ 45427 h 1495138"/>
                    <a:gd name="connsiteX62" fmla="*/ 379248 w 491493"/>
                    <a:gd name="connsiteY62" fmla="*/ 192159 h 1495138"/>
                    <a:gd name="connsiteX63" fmla="*/ 378847 w 491493"/>
                    <a:gd name="connsiteY63" fmla="*/ 192159 h 1495138"/>
                    <a:gd name="connsiteX64" fmla="*/ 378847 w 491493"/>
                    <a:gd name="connsiteY64" fmla="*/ 326832 h 1495138"/>
                    <a:gd name="connsiteX65" fmla="*/ 379248 w 491493"/>
                    <a:gd name="connsiteY65" fmla="*/ 340902 h 1495138"/>
                    <a:gd name="connsiteX66" fmla="*/ 384859 w 491493"/>
                    <a:gd name="connsiteY66" fmla="*/ 346932 h 1495138"/>
                    <a:gd name="connsiteX67" fmla="*/ 400090 w 491493"/>
                    <a:gd name="connsiteY67" fmla="*/ 346932 h 1495138"/>
                    <a:gd name="connsiteX68" fmla="*/ 422135 w 491493"/>
                    <a:gd name="connsiteY68" fmla="*/ 346932 h 1495138"/>
                    <a:gd name="connsiteX69" fmla="*/ 461415 w 491493"/>
                    <a:gd name="connsiteY69" fmla="*/ 377887 h 1495138"/>
                    <a:gd name="connsiteX70" fmla="*/ 427345 w 491493"/>
                    <a:gd name="connsiteY70" fmla="*/ 432560 h 1495138"/>
                    <a:gd name="connsiteX71" fmla="*/ 414519 w 491493"/>
                    <a:gd name="connsiteY71" fmla="*/ 433364 h 1495138"/>
                    <a:gd name="connsiteX72" fmla="*/ 253393 w 491493"/>
                    <a:gd name="connsiteY72" fmla="*/ 433364 h 1495138"/>
                    <a:gd name="connsiteX73" fmla="*/ 242571 w 491493"/>
                    <a:gd name="connsiteY73" fmla="*/ 432560 h 1495138"/>
                    <a:gd name="connsiteX74" fmla="*/ 205696 w 491493"/>
                    <a:gd name="connsiteY74" fmla="*/ 396781 h 1495138"/>
                    <a:gd name="connsiteX75" fmla="*/ 230146 w 491493"/>
                    <a:gd name="connsiteY75" fmla="*/ 350952 h 1495138"/>
                    <a:gd name="connsiteX76" fmla="*/ 248583 w 491493"/>
                    <a:gd name="connsiteY76" fmla="*/ 346932 h 1495138"/>
                    <a:gd name="connsiteX77" fmla="*/ 283053 w 491493"/>
                    <a:gd name="connsiteY77" fmla="*/ 346932 h 1495138"/>
                    <a:gd name="connsiteX78" fmla="*/ 291069 w 491493"/>
                    <a:gd name="connsiteY78" fmla="*/ 345726 h 1495138"/>
                    <a:gd name="connsiteX79" fmla="*/ 292672 w 491493"/>
                    <a:gd name="connsiteY79" fmla="*/ 344118 h 1495138"/>
                    <a:gd name="connsiteX80" fmla="*/ 293474 w 491493"/>
                    <a:gd name="connsiteY80" fmla="*/ 340902 h 1495138"/>
                    <a:gd name="connsiteX81" fmla="*/ 293474 w 491493"/>
                    <a:gd name="connsiteY81" fmla="*/ 328440 h 1495138"/>
                    <a:gd name="connsiteX82" fmla="*/ 293474 w 491493"/>
                    <a:gd name="connsiteY82" fmla="*/ 105728 h 1495138"/>
                    <a:gd name="connsiteX83" fmla="*/ 292672 w 491493"/>
                    <a:gd name="connsiteY83" fmla="*/ 89648 h 1495138"/>
                    <a:gd name="connsiteX84" fmla="*/ 291069 w 491493"/>
                    <a:gd name="connsiteY84" fmla="*/ 88040 h 1495138"/>
                    <a:gd name="connsiteX85" fmla="*/ 286259 w 491493"/>
                    <a:gd name="connsiteY85" fmla="*/ 86834 h 1495138"/>
                    <a:gd name="connsiteX86" fmla="*/ 263814 w 491493"/>
                    <a:gd name="connsiteY86" fmla="*/ 87236 h 1495138"/>
                    <a:gd name="connsiteX87" fmla="*/ 253393 w 491493"/>
                    <a:gd name="connsiteY87" fmla="*/ 87236 h 1495138"/>
                    <a:gd name="connsiteX88" fmla="*/ 214113 w 491493"/>
                    <a:gd name="connsiteY88" fmla="*/ 45427 h 1495138"/>
                    <a:gd name="connsiteX89" fmla="*/ 254595 w 491493"/>
                    <a:gd name="connsiteY89" fmla="*/ 2010 h 1495138"/>
                    <a:gd name="connsiteX90" fmla="*/ 261008 w 491493"/>
                    <a:gd name="connsiteY90" fmla="*/ 2010 h 1495138"/>
                    <a:gd name="connsiteX91" fmla="*/ 328345 w 491493"/>
                    <a:gd name="connsiteY91"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67556 h 1495138"/>
                    <a:gd name="connsiteX35" fmla="*/ 173999 w 491493"/>
                    <a:gd name="connsiteY35" fmla="*/ 578513 h 1495138"/>
                    <a:gd name="connsiteX36" fmla="*/ 173999 w 491493"/>
                    <a:gd name="connsiteY36" fmla="*/ 584543 h 1495138"/>
                    <a:gd name="connsiteX37" fmla="*/ 173999 w 491493"/>
                    <a:gd name="connsiteY37" fmla="*/ 731276 h 1495138"/>
                    <a:gd name="connsiteX38" fmla="*/ 173598 w 491493"/>
                    <a:gd name="connsiteY38" fmla="*/ 731276 h 1495138"/>
                    <a:gd name="connsiteX39" fmla="*/ 173598 w 491493"/>
                    <a:gd name="connsiteY39" fmla="*/ 865948 h 1495138"/>
                    <a:gd name="connsiteX40" fmla="*/ 173999 w 491493"/>
                    <a:gd name="connsiteY40" fmla="*/ 880018 h 1495138"/>
                    <a:gd name="connsiteX41" fmla="*/ 179610 w 491493"/>
                    <a:gd name="connsiteY41" fmla="*/ 886049 h 1495138"/>
                    <a:gd name="connsiteX42" fmla="*/ 194841 w 491493"/>
                    <a:gd name="connsiteY42" fmla="*/ 886049 h 1495138"/>
                    <a:gd name="connsiteX43" fmla="*/ 216886 w 491493"/>
                    <a:gd name="connsiteY43" fmla="*/ 886049 h 1495138"/>
                    <a:gd name="connsiteX44" fmla="*/ 256166 w 491493"/>
                    <a:gd name="connsiteY44" fmla="*/ 917003 h 1495138"/>
                    <a:gd name="connsiteX45" fmla="*/ 222096 w 491493"/>
                    <a:gd name="connsiteY45" fmla="*/ 971676 h 1495138"/>
                    <a:gd name="connsiteX46" fmla="*/ 209270 w 491493"/>
                    <a:gd name="connsiteY46" fmla="*/ 972480 h 1495138"/>
                    <a:gd name="connsiteX47" fmla="*/ 48144 w 491493"/>
                    <a:gd name="connsiteY47" fmla="*/ 972480 h 1495138"/>
                    <a:gd name="connsiteX48" fmla="*/ 37322 w 491493"/>
                    <a:gd name="connsiteY48" fmla="*/ 971676 h 1495138"/>
                    <a:gd name="connsiteX49" fmla="*/ 447 w 491493"/>
                    <a:gd name="connsiteY49" fmla="*/ 935897 h 1495138"/>
                    <a:gd name="connsiteX50" fmla="*/ 24897 w 491493"/>
                    <a:gd name="connsiteY50" fmla="*/ 890069 h 1495138"/>
                    <a:gd name="connsiteX51" fmla="*/ 43334 w 491493"/>
                    <a:gd name="connsiteY51" fmla="*/ 886049 h 1495138"/>
                    <a:gd name="connsiteX52" fmla="*/ 77804 w 491493"/>
                    <a:gd name="connsiteY52" fmla="*/ 886049 h 1495138"/>
                    <a:gd name="connsiteX53" fmla="*/ 85820 w 491493"/>
                    <a:gd name="connsiteY53" fmla="*/ 884843 h 1495138"/>
                    <a:gd name="connsiteX54" fmla="*/ 87423 w 491493"/>
                    <a:gd name="connsiteY54" fmla="*/ 883234 h 1495138"/>
                    <a:gd name="connsiteX55" fmla="*/ 88225 w 491493"/>
                    <a:gd name="connsiteY55" fmla="*/ 880018 h 1495138"/>
                    <a:gd name="connsiteX56" fmla="*/ 88225 w 491493"/>
                    <a:gd name="connsiteY56" fmla="*/ 867556 h 1495138"/>
                    <a:gd name="connsiteX57" fmla="*/ 328345 w 491493"/>
                    <a:gd name="connsiteY57" fmla="*/ 0 h 1495138"/>
                    <a:gd name="connsiteX58" fmla="*/ 343576 w 491493"/>
                    <a:gd name="connsiteY58" fmla="*/ 1206 h 1495138"/>
                    <a:gd name="connsiteX59" fmla="*/ 379248 w 491493"/>
                    <a:gd name="connsiteY59" fmla="*/ 39397 h 1495138"/>
                    <a:gd name="connsiteX60" fmla="*/ 379248 w 491493"/>
                    <a:gd name="connsiteY60" fmla="*/ 45427 h 1495138"/>
                    <a:gd name="connsiteX61" fmla="*/ 379248 w 491493"/>
                    <a:gd name="connsiteY61" fmla="*/ 192159 h 1495138"/>
                    <a:gd name="connsiteX62" fmla="*/ 378847 w 491493"/>
                    <a:gd name="connsiteY62" fmla="*/ 192159 h 1495138"/>
                    <a:gd name="connsiteX63" fmla="*/ 378847 w 491493"/>
                    <a:gd name="connsiteY63" fmla="*/ 326832 h 1495138"/>
                    <a:gd name="connsiteX64" fmla="*/ 379248 w 491493"/>
                    <a:gd name="connsiteY64" fmla="*/ 340902 h 1495138"/>
                    <a:gd name="connsiteX65" fmla="*/ 384859 w 491493"/>
                    <a:gd name="connsiteY65" fmla="*/ 346932 h 1495138"/>
                    <a:gd name="connsiteX66" fmla="*/ 400090 w 491493"/>
                    <a:gd name="connsiteY66" fmla="*/ 346932 h 1495138"/>
                    <a:gd name="connsiteX67" fmla="*/ 422135 w 491493"/>
                    <a:gd name="connsiteY67" fmla="*/ 346932 h 1495138"/>
                    <a:gd name="connsiteX68" fmla="*/ 461415 w 491493"/>
                    <a:gd name="connsiteY68" fmla="*/ 377887 h 1495138"/>
                    <a:gd name="connsiteX69" fmla="*/ 427345 w 491493"/>
                    <a:gd name="connsiteY69" fmla="*/ 432560 h 1495138"/>
                    <a:gd name="connsiteX70" fmla="*/ 414519 w 491493"/>
                    <a:gd name="connsiteY70" fmla="*/ 433364 h 1495138"/>
                    <a:gd name="connsiteX71" fmla="*/ 253393 w 491493"/>
                    <a:gd name="connsiteY71" fmla="*/ 433364 h 1495138"/>
                    <a:gd name="connsiteX72" fmla="*/ 242571 w 491493"/>
                    <a:gd name="connsiteY72" fmla="*/ 432560 h 1495138"/>
                    <a:gd name="connsiteX73" fmla="*/ 205696 w 491493"/>
                    <a:gd name="connsiteY73" fmla="*/ 396781 h 1495138"/>
                    <a:gd name="connsiteX74" fmla="*/ 230146 w 491493"/>
                    <a:gd name="connsiteY74" fmla="*/ 350952 h 1495138"/>
                    <a:gd name="connsiteX75" fmla="*/ 248583 w 491493"/>
                    <a:gd name="connsiteY75" fmla="*/ 346932 h 1495138"/>
                    <a:gd name="connsiteX76" fmla="*/ 283053 w 491493"/>
                    <a:gd name="connsiteY76" fmla="*/ 346932 h 1495138"/>
                    <a:gd name="connsiteX77" fmla="*/ 291069 w 491493"/>
                    <a:gd name="connsiteY77" fmla="*/ 345726 h 1495138"/>
                    <a:gd name="connsiteX78" fmla="*/ 292672 w 491493"/>
                    <a:gd name="connsiteY78" fmla="*/ 344118 h 1495138"/>
                    <a:gd name="connsiteX79" fmla="*/ 293474 w 491493"/>
                    <a:gd name="connsiteY79" fmla="*/ 340902 h 1495138"/>
                    <a:gd name="connsiteX80" fmla="*/ 293474 w 491493"/>
                    <a:gd name="connsiteY80" fmla="*/ 328440 h 1495138"/>
                    <a:gd name="connsiteX81" fmla="*/ 293474 w 491493"/>
                    <a:gd name="connsiteY81" fmla="*/ 105728 h 1495138"/>
                    <a:gd name="connsiteX82" fmla="*/ 292672 w 491493"/>
                    <a:gd name="connsiteY82" fmla="*/ 89648 h 1495138"/>
                    <a:gd name="connsiteX83" fmla="*/ 291069 w 491493"/>
                    <a:gd name="connsiteY83" fmla="*/ 88040 h 1495138"/>
                    <a:gd name="connsiteX84" fmla="*/ 286259 w 491493"/>
                    <a:gd name="connsiteY84" fmla="*/ 86834 h 1495138"/>
                    <a:gd name="connsiteX85" fmla="*/ 263814 w 491493"/>
                    <a:gd name="connsiteY85" fmla="*/ 87236 h 1495138"/>
                    <a:gd name="connsiteX86" fmla="*/ 253393 w 491493"/>
                    <a:gd name="connsiteY86" fmla="*/ 87236 h 1495138"/>
                    <a:gd name="connsiteX87" fmla="*/ 214113 w 491493"/>
                    <a:gd name="connsiteY87" fmla="*/ 45427 h 1495138"/>
                    <a:gd name="connsiteX88" fmla="*/ 254595 w 491493"/>
                    <a:gd name="connsiteY88" fmla="*/ 2010 h 1495138"/>
                    <a:gd name="connsiteX89" fmla="*/ 261008 w 491493"/>
                    <a:gd name="connsiteY89" fmla="*/ 2010 h 1495138"/>
                    <a:gd name="connsiteX90" fmla="*/ 328345 w 491493"/>
                    <a:gd name="connsiteY90"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67556 h 1495138"/>
                    <a:gd name="connsiteX35" fmla="*/ 173999 w 491493"/>
                    <a:gd name="connsiteY35" fmla="*/ 578513 h 1495138"/>
                    <a:gd name="connsiteX36" fmla="*/ 173999 w 491493"/>
                    <a:gd name="connsiteY36" fmla="*/ 731276 h 1495138"/>
                    <a:gd name="connsiteX37" fmla="*/ 173598 w 491493"/>
                    <a:gd name="connsiteY37" fmla="*/ 731276 h 1495138"/>
                    <a:gd name="connsiteX38" fmla="*/ 173598 w 491493"/>
                    <a:gd name="connsiteY38" fmla="*/ 865948 h 1495138"/>
                    <a:gd name="connsiteX39" fmla="*/ 173999 w 491493"/>
                    <a:gd name="connsiteY39" fmla="*/ 880018 h 1495138"/>
                    <a:gd name="connsiteX40" fmla="*/ 179610 w 491493"/>
                    <a:gd name="connsiteY40" fmla="*/ 886049 h 1495138"/>
                    <a:gd name="connsiteX41" fmla="*/ 194841 w 491493"/>
                    <a:gd name="connsiteY41" fmla="*/ 886049 h 1495138"/>
                    <a:gd name="connsiteX42" fmla="*/ 216886 w 491493"/>
                    <a:gd name="connsiteY42" fmla="*/ 886049 h 1495138"/>
                    <a:gd name="connsiteX43" fmla="*/ 256166 w 491493"/>
                    <a:gd name="connsiteY43" fmla="*/ 917003 h 1495138"/>
                    <a:gd name="connsiteX44" fmla="*/ 222096 w 491493"/>
                    <a:gd name="connsiteY44" fmla="*/ 971676 h 1495138"/>
                    <a:gd name="connsiteX45" fmla="*/ 209270 w 491493"/>
                    <a:gd name="connsiteY45" fmla="*/ 972480 h 1495138"/>
                    <a:gd name="connsiteX46" fmla="*/ 48144 w 491493"/>
                    <a:gd name="connsiteY46" fmla="*/ 972480 h 1495138"/>
                    <a:gd name="connsiteX47" fmla="*/ 37322 w 491493"/>
                    <a:gd name="connsiteY47" fmla="*/ 971676 h 1495138"/>
                    <a:gd name="connsiteX48" fmla="*/ 447 w 491493"/>
                    <a:gd name="connsiteY48" fmla="*/ 935897 h 1495138"/>
                    <a:gd name="connsiteX49" fmla="*/ 24897 w 491493"/>
                    <a:gd name="connsiteY49" fmla="*/ 890069 h 1495138"/>
                    <a:gd name="connsiteX50" fmla="*/ 43334 w 491493"/>
                    <a:gd name="connsiteY50" fmla="*/ 886049 h 1495138"/>
                    <a:gd name="connsiteX51" fmla="*/ 77804 w 491493"/>
                    <a:gd name="connsiteY51" fmla="*/ 886049 h 1495138"/>
                    <a:gd name="connsiteX52" fmla="*/ 85820 w 491493"/>
                    <a:gd name="connsiteY52" fmla="*/ 884843 h 1495138"/>
                    <a:gd name="connsiteX53" fmla="*/ 87423 w 491493"/>
                    <a:gd name="connsiteY53" fmla="*/ 883234 h 1495138"/>
                    <a:gd name="connsiteX54" fmla="*/ 88225 w 491493"/>
                    <a:gd name="connsiteY54" fmla="*/ 880018 h 1495138"/>
                    <a:gd name="connsiteX55" fmla="*/ 88225 w 491493"/>
                    <a:gd name="connsiteY55" fmla="*/ 867556 h 1495138"/>
                    <a:gd name="connsiteX56" fmla="*/ 328345 w 491493"/>
                    <a:gd name="connsiteY56" fmla="*/ 0 h 1495138"/>
                    <a:gd name="connsiteX57" fmla="*/ 343576 w 491493"/>
                    <a:gd name="connsiteY57" fmla="*/ 1206 h 1495138"/>
                    <a:gd name="connsiteX58" fmla="*/ 379248 w 491493"/>
                    <a:gd name="connsiteY58" fmla="*/ 39397 h 1495138"/>
                    <a:gd name="connsiteX59" fmla="*/ 379248 w 491493"/>
                    <a:gd name="connsiteY59" fmla="*/ 45427 h 1495138"/>
                    <a:gd name="connsiteX60" fmla="*/ 379248 w 491493"/>
                    <a:gd name="connsiteY60" fmla="*/ 192159 h 1495138"/>
                    <a:gd name="connsiteX61" fmla="*/ 378847 w 491493"/>
                    <a:gd name="connsiteY61" fmla="*/ 192159 h 1495138"/>
                    <a:gd name="connsiteX62" fmla="*/ 378847 w 491493"/>
                    <a:gd name="connsiteY62" fmla="*/ 326832 h 1495138"/>
                    <a:gd name="connsiteX63" fmla="*/ 379248 w 491493"/>
                    <a:gd name="connsiteY63" fmla="*/ 340902 h 1495138"/>
                    <a:gd name="connsiteX64" fmla="*/ 384859 w 491493"/>
                    <a:gd name="connsiteY64" fmla="*/ 346932 h 1495138"/>
                    <a:gd name="connsiteX65" fmla="*/ 400090 w 491493"/>
                    <a:gd name="connsiteY65" fmla="*/ 346932 h 1495138"/>
                    <a:gd name="connsiteX66" fmla="*/ 422135 w 491493"/>
                    <a:gd name="connsiteY66" fmla="*/ 346932 h 1495138"/>
                    <a:gd name="connsiteX67" fmla="*/ 461415 w 491493"/>
                    <a:gd name="connsiteY67" fmla="*/ 377887 h 1495138"/>
                    <a:gd name="connsiteX68" fmla="*/ 427345 w 491493"/>
                    <a:gd name="connsiteY68" fmla="*/ 432560 h 1495138"/>
                    <a:gd name="connsiteX69" fmla="*/ 414519 w 491493"/>
                    <a:gd name="connsiteY69" fmla="*/ 433364 h 1495138"/>
                    <a:gd name="connsiteX70" fmla="*/ 253393 w 491493"/>
                    <a:gd name="connsiteY70" fmla="*/ 433364 h 1495138"/>
                    <a:gd name="connsiteX71" fmla="*/ 242571 w 491493"/>
                    <a:gd name="connsiteY71" fmla="*/ 432560 h 1495138"/>
                    <a:gd name="connsiteX72" fmla="*/ 205696 w 491493"/>
                    <a:gd name="connsiteY72" fmla="*/ 396781 h 1495138"/>
                    <a:gd name="connsiteX73" fmla="*/ 230146 w 491493"/>
                    <a:gd name="connsiteY73" fmla="*/ 350952 h 1495138"/>
                    <a:gd name="connsiteX74" fmla="*/ 248583 w 491493"/>
                    <a:gd name="connsiteY74" fmla="*/ 346932 h 1495138"/>
                    <a:gd name="connsiteX75" fmla="*/ 283053 w 491493"/>
                    <a:gd name="connsiteY75" fmla="*/ 346932 h 1495138"/>
                    <a:gd name="connsiteX76" fmla="*/ 291069 w 491493"/>
                    <a:gd name="connsiteY76" fmla="*/ 345726 h 1495138"/>
                    <a:gd name="connsiteX77" fmla="*/ 292672 w 491493"/>
                    <a:gd name="connsiteY77" fmla="*/ 344118 h 1495138"/>
                    <a:gd name="connsiteX78" fmla="*/ 293474 w 491493"/>
                    <a:gd name="connsiteY78" fmla="*/ 340902 h 1495138"/>
                    <a:gd name="connsiteX79" fmla="*/ 293474 w 491493"/>
                    <a:gd name="connsiteY79" fmla="*/ 328440 h 1495138"/>
                    <a:gd name="connsiteX80" fmla="*/ 293474 w 491493"/>
                    <a:gd name="connsiteY80" fmla="*/ 105728 h 1495138"/>
                    <a:gd name="connsiteX81" fmla="*/ 292672 w 491493"/>
                    <a:gd name="connsiteY81" fmla="*/ 89648 h 1495138"/>
                    <a:gd name="connsiteX82" fmla="*/ 291069 w 491493"/>
                    <a:gd name="connsiteY82" fmla="*/ 88040 h 1495138"/>
                    <a:gd name="connsiteX83" fmla="*/ 286259 w 491493"/>
                    <a:gd name="connsiteY83" fmla="*/ 86834 h 1495138"/>
                    <a:gd name="connsiteX84" fmla="*/ 263814 w 491493"/>
                    <a:gd name="connsiteY84" fmla="*/ 87236 h 1495138"/>
                    <a:gd name="connsiteX85" fmla="*/ 253393 w 491493"/>
                    <a:gd name="connsiteY85" fmla="*/ 87236 h 1495138"/>
                    <a:gd name="connsiteX86" fmla="*/ 214113 w 491493"/>
                    <a:gd name="connsiteY86" fmla="*/ 45427 h 1495138"/>
                    <a:gd name="connsiteX87" fmla="*/ 254595 w 491493"/>
                    <a:gd name="connsiteY87" fmla="*/ 2010 h 1495138"/>
                    <a:gd name="connsiteX88" fmla="*/ 261008 w 491493"/>
                    <a:gd name="connsiteY88" fmla="*/ 2010 h 1495138"/>
                    <a:gd name="connsiteX89" fmla="*/ 328345 w 491493"/>
                    <a:gd name="connsiteY89"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67556 h 1495138"/>
                    <a:gd name="connsiteX35" fmla="*/ 173999 w 491493"/>
                    <a:gd name="connsiteY35" fmla="*/ 731276 h 1495138"/>
                    <a:gd name="connsiteX36" fmla="*/ 173598 w 491493"/>
                    <a:gd name="connsiteY36" fmla="*/ 731276 h 1495138"/>
                    <a:gd name="connsiteX37" fmla="*/ 173598 w 491493"/>
                    <a:gd name="connsiteY37" fmla="*/ 865948 h 1495138"/>
                    <a:gd name="connsiteX38" fmla="*/ 173999 w 491493"/>
                    <a:gd name="connsiteY38" fmla="*/ 880018 h 1495138"/>
                    <a:gd name="connsiteX39" fmla="*/ 179610 w 491493"/>
                    <a:gd name="connsiteY39" fmla="*/ 886049 h 1495138"/>
                    <a:gd name="connsiteX40" fmla="*/ 194841 w 491493"/>
                    <a:gd name="connsiteY40" fmla="*/ 886049 h 1495138"/>
                    <a:gd name="connsiteX41" fmla="*/ 216886 w 491493"/>
                    <a:gd name="connsiteY41" fmla="*/ 886049 h 1495138"/>
                    <a:gd name="connsiteX42" fmla="*/ 256166 w 491493"/>
                    <a:gd name="connsiteY42" fmla="*/ 917003 h 1495138"/>
                    <a:gd name="connsiteX43" fmla="*/ 222096 w 491493"/>
                    <a:gd name="connsiteY43" fmla="*/ 971676 h 1495138"/>
                    <a:gd name="connsiteX44" fmla="*/ 209270 w 491493"/>
                    <a:gd name="connsiteY44" fmla="*/ 972480 h 1495138"/>
                    <a:gd name="connsiteX45" fmla="*/ 48144 w 491493"/>
                    <a:gd name="connsiteY45" fmla="*/ 972480 h 1495138"/>
                    <a:gd name="connsiteX46" fmla="*/ 37322 w 491493"/>
                    <a:gd name="connsiteY46" fmla="*/ 971676 h 1495138"/>
                    <a:gd name="connsiteX47" fmla="*/ 447 w 491493"/>
                    <a:gd name="connsiteY47" fmla="*/ 935897 h 1495138"/>
                    <a:gd name="connsiteX48" fmla="*/ 24897 w 491493"/>
                    <a:gd name="connsiteY48" fmla="*/ 890069 h 1495138"/>
                    <a:gd name="connsiteX49" fmla="*/ 43334 w 491493"/>
                    <a:gd name="connsiteY49" fmla="*/ 886049 h 1495138"/>
                    <a:gd name="connsiteX50" fmla="*/ 77804 w 491493"/>
                    <a:gd name="connsiteY50" fmla="*/ 886049 h 1495138"/>
                    <a:gd name="connsiteX51" fmla="*/ 85820 w 491493"/>
                    <a:gd name="connsiteY51" fmla="*/ 884843 h 1495138"/>
                    <a:gd name="connsiteX52" fmla="*/ 87423 w 491493"/>
                    <a:gd name="connsiteY52" fmla="*/ 883234 h 1495138"/>
                    <a:gd name="connsiteX53" fmla="*/ 88225 w 491493"/>
                    <a:gd name="connsiteY53" fmla="*/ 880018 h 1495138"/>
                    <a:gd name="connsiteX54" fmla="*/ 88225 w 491493"/>
                    <a:gd name="connsiteY54" fmla="*/ 867556 h 1495138"/>
                    <a:gd name="connsiteX55" fmla="*/ 328345 w 491493"/>
                    <a:gd name="connsiteY55" fmla="*/ 0 h 1495138"/>
                    <a:gd name="connsiteX56" fmla="*/ 343576 w 491493"/>
                    <a:gd name="connsiteY56" fmla="*/ 1206 h 1495138"/>
                    <a:gd name="connsiteX57" fmla="*/ 379248 w 491493"/>
                    <a:gd name="connsiteY57" fmla="*/ 39397 h 1495138"/>
                    <a:gd name="connsiteX58" fmla="*/ 379248 w 491493"/>
                    <a:gd name="connsiteY58" fmla="*/ 45427 h 1495138"/>
                    <a:gd name="connsiteX59" fmla="*/ 379248 w 491493"/>
                    <a:gd name="connsiteY59" fmla="*/ 192159 h 1495138"/>
                    <a:gd name="connsiteX60" fmla="*/ 378847 w 491493"/>
                    <a:gd name="connsiteY60" fmla="*/ 192159 h 1495138"/>
                    <a:gd name="connsiteX61" fmla="*/ 378847 w 491493"/>
                    <a:gd name="connsiteY61" fmla="*/ 326832 h 1495138"/>
                    <a:gd name="connsiteX62" fmla="*/ 379248 w 491493"/>
                    <a:gd name="connsiteY62" fmla="*/ 340902 h 1495138"/>
                    <a:gd name="connsiteX63" fmla="*/ 384859 w 491493"/>
                    <a:gd name="connsiteY63" fmla="*/ 346932 h 1495138"/>
                    <a:gd name="connsiteX64" fmla="*/ 400090 w 491493"/>
                    <a:gd name="connsiteY64" fmla="*/ 346932 h 1495138"/>
                    <a:gd name="connsiteX65" fmla="*/ 422135 w 491493"/>
                    <a:gd name="connsiteY65" fmla="*/ 346932 h 1495138"/>
                    <a:gd name="connsiteX66" fmla="*/ 461415 w 491493"/>
                    <a:gd name="connsiteY66" fmla="*/ 377887 h 1495138"/>
                    <a:gd name="connsiteX67" fmla="*/ 427345 w 491493"/>
                    <a:gd name="connsiteY67" fmla="*/ 432560 h 1495138"/>
                    <a:gd name="connsiteX68" fmla="*/ 414519 w 491493"/>
                    <a:gd name="connsiteY68" fmla="*/ 433364 h 1495138"/>
                    <a:gd name="connsiteX69" fmla="*/ 253393 w 491493"/>
                    <a:gd name="connsiteY69" fmla="*/ 433364 h 1495138"/>
                    <a:gd name="connsiteX70" fmla="*/ 242571 w 491493"/>
                    <a:gd name="connsiteY70" fmla="*/ 432560 h 1495138"/>
                    <a:gd name="connsiteX71" fmla="*/ 205696 w 491493"/>
                    <a:gd name="connsiteY71" fmla="*/ 396781 h 1495138"/>
                    <a:gd name="connsiteX72" fmla="*/ 230146 w 491493"/>
                    <a:gd name="connsiteY72" fmla="*/ 350952 h 1495138"/>
                    <a:gd name="connsiteX73" fmla="*/ 248583 w 491493"/>
                    <a:gd name="connsiteY73" fmla="*/ 346932 h 1495138"/>
                    <a:gd name="connsiteX74" fmla="*/ 283053 w 491493"/>
                    <a:gd name="connsiteY74" fmla="*/ 346932 h 1495138"/>
                    <a:gd name="connsiteX75" fmla="*/ 291069 w 491493"/>
                    <a:gd name="connsiteY75" fmla="*/ 345726 h 1495138"/>
                    <a:gd name="connsiteX76" fmla="*/ 292672 w 491493"/>
                    <a:gd name="connsiteY76" fmla="*/ 344118 h 1495138"/>
                    <a:gd name="connsiteX77" fmla="*/ 293474 w 491493"/>
                    <a:gd name="connsiteY77" fmla="*/ 340902 h 1495138"/>
                    <a:gd name="connsiteX78" fmla="*/ 293474 w 491493"/>
                    <a:gd name="connsiteY78" fmla="*/ 328440 h 1495138"/>
                    <a:gd name="connsiteX79" fmla="*/ 293474 w 491493"/>
                    <a:gd name="connsiteY79" fmla="*/ 105728 h 1495138"/>
                    <a:gd name="connsiteX80" fmla="*/ 292672 w 491493"/>
                    <a:gd name="connsiteY80" fmla="*/ 89648 h 1495138"/>
                    <a:gd name="connsiteX81" fmla="*/ 291069 w 491493"/>
                    <a:gd name="connsiteY81" fmla="*/ 88040 h 1495138"/>
                    <a:gd name="connsiteX82" fmla="*/ 286259 w 491493"/>
                    <a:gd name="connsiteY82" fmla="*/ 86834 h 1495138"/>
                    <a:gd name="connsiteX83" fmla="*/ 263814 w 491493"/>
                    <a:gd name="connsiteY83" fmla="*/ 87236 h 1495138"/>
                    <a:gd name="connsiteX84" fmla="*/ 253393 w 491493"/>
                    <a:gd name="connsiteY84" fmla="*/ 87236 h 1495138"/>
                    <a:gd name="connsiteX85" fmla="*/ 214113 w 491493"/>
                    <a:gd name="connsiteY85" fmla="*/ 45427 h 1495138"/>
                    <a:gd name="connsiteX86" fmla="*/ 254595 w 491493"/>
                    <a:gd name="connsiteY86" fmla="*/ 2010 h 1495138"/>
                    <a:gd name="connsiteX87" fmla="*/ 261008 w 491493"/>
                    <a:gd name="connsiteY87" fmla="*/ 2010 h 1495138"/>
                    <a:gd name="connsiteX88" fmla="*/ 328345 w 491493"/>
                    <a:gd name="connsiteY88"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67556 h 1495138"/>
                    <a:gd name="connsiteX35" fmla="*/ 173999 w 491493"/>
                    <a:gd name="connsiteY35" fmla="*/ 731276 h 1495138"/>
                    <a:gd name="connsiteX36" fmla="*/ 173598 w 491493"/>
                    <a:gd name="connsiteY36" fmla="*/ 865948 h 1495138"/>
                    <a:gd name="connsiteX37" fmla="*/ 173999 w 491493"/>
                    <a:gd name="connsiteY37" fmla="*/ 880018 h 1495138"/>
                    <a:gd name="connsiteX38" fmla="*/ 179610 w 491493"/>
                    <a:gd name="connsiteY38" fmla="*/ 886049 h 1495138"/>
                    <a:gd name="connsiteX39" fmla="*/ 194841 w 491493"/>
                    <a:gd name="connsiteY39" fmla="*/ 886049 h 1495138"/>
                    <a:gd name="connsiteX40" fmla="*/ 216886 w 491493"/>
                    <a:gd name="connsiteY40" fmla="*/ 886049 h 1495138"/>
                    <a:gd name="connsiteX41" fmla="*/ 256166 w 491493"/>
                    <a:gd name="connsiteY41" fmla="*/ 917003 h 1495138"/>
                    <a:gd name="connsiteX42" fmla="*/ 222096 w 491493"/>
                    <a:gd name="connsiteY42" fmla="*/ 971676 h 1495138"/>
                    <a:gd name="connsiteX43" fmla="*/ 209270 w 491493"/>
                    <a:gd name="connsiteY43" fmla="*/ 972480 h 1495138"/>
                    <a:gd name="connsiteX44" fmla="*/ 48144 w 491493"/>
                    <a:gd name="connsiteY44" fmla="*/ 972480 h 1495138"/>
                    <a:gd name="connsiteX45" fmla="*/ 37322 w 491493"/>
                    <a:gd name="connsiteY45" fmla="*/ 971676 h 1495138"/>
                    <a:gd name="connsiteX46" fmla="*/ 447 w 491493"/>
                    <a:gd name="connsiteY46" fmla="*/ 935897 h 1495138"/>
                    <a:gd name="connsiteX47" fmla="*/ 24897 w 491493"/>
                    <a:gd name="connsiteY47" fmla="*/ 890069 h 1495138"/>
                    <a:gd name="connsiteX48" fmla="*/ 43334 w 491493"/>
                    <a:gd name="connsiteY48" fmla="*/ 886049 h 1495138"/>
                    <a:gd name="connsiteX49" fmla="*/ 77804 w 491493"/>
                    <a:gd name="connsiteY49" fmla="*/ 886049 h 1495138"/>
                    <a:gd name="connsiteX50" fmla="*/ 85820 w 491493"/>
                    <a:gd name="connsiteY50" fmla="*/ 884843 h 1495138"/>
                    <a:gd name="connsiteX51" fmla="*/ 87423 w 491493"/>
                    <a:gd name="connsiteY51" fmla="*/ 883234 h 1495138"/>
                    <a:gd name="connsiteX52" fmla="*/ 88225 w 491493"/>
                    <a:gd name="connsiteY52" fmla="*/ 880018 h 1495138"/>
                    <a:gd name="connsiteX53" fmla="*/ 88225 w 491493"/>
                    <a:gd name="connsiteY53" fmla="*/ 867556 h 1495138"/>
                    <a:gd name="connsiteX54" fmla="*/ 328345 w 491493"/>
                    <a:gd name="connsiteY54" fmla="*/ 0 h 1495138"/>
                    <a:gd name="connsiteX55" fmla="*/ 343576 w 491493"/>
                    <a:gd name="connsiteY55" fmla="*/ 1206 h 1495138"/>
                    <a:gd name="connsiteX56" fmla="*/ 379248 w 491493"/>
                    <a:gd name="connsiteY56" fmla="*/ 39397 h 1495138"/>
                    <a:gd name="connsiteX57" fmla="*/ 379248 w 491493"/>
                    <a:gd name="connsiteY57" fmla="*/ 45427 h 1495138"/>
                    <a:gd name="connsiteX58" fmla="*/ 379248 w 491493"/>
                    <a:gd name="connsiteY58" fmla="*/ 192159 h 1495138"/>
                    <a:gd name="connsiteX59" fmla="*/ 378847 w 491493"/>
                    <a:gd name="connsiteY59" fmla="*/ 192159 h 1495138"/>
                    <a:gd name="connsiteX60" fmla="*/ 378847 w 491493"/>
                    <a:gd name="connsiteY60" fmla="*/ 326832 h 1495138"/>
                    <a:gd name="connsiteX61" fmla="*/ 379248 w 491493"/>
                    <a:gd name="connsiteY61" fmla="*/ 340902 h 1495138"/>
                    <a:gd name="connsiteX62" fmla="*/ 384859 w 491493"/>
                    <a:gd name="connsiteY62" fmla="*/ 346932 h 1495138"/>
                    <a:gd name="connsiteX63" fmla="*/ 400090 w 491493"/>
                    <a:gd name="connsiteY63" fmla="*/ 346932 h 1495138"/>
                    <a:gd name="connsiteX64" fmla="*/ 422135 w 491493"/>
                    <a:gd name="connsiteY64" fmla="*/ 346932 h 1495138"/>
                    <a:gd name="connsiteX65" fmla="*/ 461415 w 491493"/>
                    <a:gd name="connsiteY65" fmla="*/ 377887 h 1495138"/>
                    <a:gd name="connsiteX66" fmla="*/ 427345 w 491493"/>
                    <a:gd name="connsiteY66" fmla="*/ 432560 h 1495138"/>
                    <a:gd name="connsiteX67" fmla="*/ 414519 w 491493"/>
                    <a:gd name="connsiteY67" fmla="*/ 433364 h 1495138"/>
                    <a:gd name="connsiteX68" fmla="*/ 253393 w 491493"/>
                    <a:gd name="connsiteY68" fmla="*/ 433364 h 1495138"/>
                    <a:gd name="connsiteX69" fmla="*/ 242571 w 491493"/>
                    <a:gd name="connsiteY69" fmla="*/ 432560 h 1495138"/>
                    <a:gd name="connsiteX70" fmla="*/ 205696 w 491493"/>
                    <a:gd name="connsiteY70" fmla="*/ 396781 h 1495138"/>
                    <a:gd name="connsiteX71" fmla="*/ 230146 w 491493"/>
                    <a:gd name="connsiteY71" fmla="*/ 350952 h 1495138"/>
                    <a:gd name="connsiteX72" fmla="*/ 248583 w 491493"/>
                    <a:gd name="connsiteY72" fmla="*/ 346932 h 1495138"/>
                    <a:gd name="connsiteX73" fmla="*/ 283053 w 491493"/>
                    <a:gd name="connsiteY73" fmla="*/ 346932 h 1495138"/>
                    <a:gd name="connsiteX74" fmla="*/ 291069 w 491493"/>
                    <a:gd name="connsiteY74" fmla="*/ 345726 h 1495138"/>
                    <a:gd name="connsiteX75" fmla="*/ 292672 w 491493"/>
                    <a:gd name="connsiteY75" fmla="*/ 344118 h 1495138"/>
                    <a:gd name="connsiteX76" fmla="*/ 293474 w 491493"/>
                    <a:gd name="connsiteY76" fmla="*/ 340902 h 1495138"/>
                    <a:gd name="connsiteX77" fmla="*/ 293474 w 491493"/>
                    <a:gd name="connsiteY77" fmla="*/ 328440 h 1495138"/>
                    <a:gd name="connsiteX78" fmla="*/ 293474 w 491493"/>
                    <a:gd name="connsiteY78" fmla="*/ 105728 h 1495138"/>
                    <a:gd name="connsiteX79" fmla="*/ 292672 w 491493"/>
                    <a:gd name="connsiteY79" fmla="*/ 89648 h 1495138"/>
                    <a:gd name="connsiteX80" fmla="*/ 291069 w 491493"/>
                    <a:gd name="connsiteY80" fmla="*/ 88040 h 1495138"/>
                    <a:gd name="connsiteX81" fmla="*/ 286259 w 491493"/>
                    <a:gd name="connsiteY81" fmla="*/ 86834 h 1495138"/>
                    <a:gd name="connsiteX82" fmla="*/ 263814 w 491493"/>
                    <a:gd name="connsiteY82" fmla="*/ 87236 h 1495138"/>
                    <a:gd name="connsiteX83" fmla="*/ 253393 w 491493"/>
                    <a:gd name="connsiteY83" fmla="*/ 87236 h 1495138"/>
                    <a:gd name="connsiteX84" fmla="*/ 214113 w 491493"/>
                    <a:gd name="connsiteY84" fmla="*/ 45427 h 1495138"/>
                    <a:gd name="connsiteX85" fmla="*/ 254595 w 491493"/>
                    <a:gd name="connsiteY85" fmla="*/ 2010 h 1495138"/>
                    <a:gd name="connsiteX86" fmla="*/ 261008 w 491493"/>
                    <a:gd name="connsiteY86" fmla="*/ 2010 h 1495138"/>
                    <a:gd name="connsiteX87" fmla="*/ 328345 w 491493"/>
                    <a:gd name="connsiteY87"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67556 h 1495138"/>
                    <a:gd name="connsiteX35" fmla="*/ 173598 w 491493"/>
                    <a:gd name="connsiteY35" fmla="*/ 865948 h 1495138"/>
                    <a:gd name="connsiteX36" fmla="*/ 173999 w 491493"/>
                    <a:gd name="connsiteY36" fmla="*/ 880018 h 1495138"/>
                    <a:gd name="connsiteX37" fmla="*/ 179610 w 491493"/>
                    <a:gd name="connsiteY37" fmla="*/ 886049 h 1495138"/>
                    <a:gd name="connsiteX38" fmla="*/ 194841 w 491493"/>
                    <a:gd name="connsiteY38" fmla="*/ 886049 h 1495138"/>
                    <a:gd name="connsiteX39" fmla="*/ 216886 w 491493"/>
                    <a:gd name="connsiteY39" fmla="*/ 886049 h 1495138"/>
                    <a:gd name="connsiteX40" fmla="*/ 256166 w 491493"/>
                    <a:gd name="connsiteY40" fmla="*/ 917003 h 1495138"/>
                    <a:gd name="connsiteX41" fmla="*/ 222096 w 491493"/>
                    <a:gd name="connsiteY41" fmla="*/ 971676 h 1495138"/>
                    <a:gd name="connsiteX42" fmla="*/ 209270 w 491493"/>
                    <a:gd name="connsiteY42" fmla="*/ 972480 h 1495138"/>
                    <a:gd name="connsiteX43" fmla="*/ 48144 w 491493"/>
                    <a:gd name="connsiteY43" fmla="*/ 972480 h 1495138"/>
                    <a:gd name="connsiteX44" fmla="*/ 37322 w 491493"/>
                    <a:gd name="connsiteY44" fmla="*/ 971676 h 1495138"/>
                    <a:gd name="connsiteX45" fmla="*/ 447 w 491493"/>
                    <a:gd name="connsiteY45" fmla="*/ 935897 h 1495138"/>
                    <a:gd name="connsiteX46" fmla="*/ 24897 w 491493"/>
                    <a:gd name="connsiteY46" fmla="*/ 890069 h 1495138"/>
                    <a:gd name="connsiteX47" fmla="*/ 43334 w 491493"/>
                    <a:gd name="connsiteY47" fmla="*/ 886049 h 1495138"/>
                    <a:gd name="connsiteX48" fmla="*/ 77804 w 491493"/>
                    <a:gd name="connsiteY48" fmla="*/ 886049 h 1495138"/>
                    <a:gd name="connsiteX49" fmla="*/ 85820 w 491493"/>
                    <a:gd name="connsiteY49" fmla="*/ 884843 h 1495138"/>
                    <a:gd name="connsiteX50" fmla="*/ 87423 w 491493"/>
                    <a:gd name="connsiteY50" fmla="*/ 883234 h 1495138"/>
                    <a:gd name="connsiteX51" fmla="*/ 88225 w 491493"/>
                    <a:gd name="connsiteY51" fmla="*/ 880018 h 1495138"/>
                    <a:gd name="connsiteX52" fmla="*/ 88225 w 491493"/>
                    <a:gd name="connsiteY52" fmla="*/ 867556 h 1495138"/>
                    <a:gd name="connsiteX53" fmla="*/ 328345 w 491493"/>
                    <a:gd name="connsiteY53" fmla="*/ 0 h 1495138"/>
                    <a:gd name="connsiteX54" fmla="*/ 343576 w 491493"/>
                    <a:gd name="connsiteY54" fmla="*/ 1206 h 1495138"/>
                    <a:gd name="connsiteX55" fmla="*/ 379248 w 491493"/>
                    <a:gd name="connsiteY55" fmla="*/ 39397 h 1495138"/>
                    <a:gd name="connsiteX56" fmla="*/ 379248 w 491493"/>
                    <a:gd name="connsiteY56" fmla="*/ 45427 h 1495138"/>
                    <a:gd name="connsiteX57" fmla="*/ 379248 w 491493"/>
                    <a:gd name="connsiteY57" fmla="*/ 192159 h 1495138"/>
                    <a:gd name="connsiteX58" fmla="*/ 378847 w 491493"/>
                    <a:gd name="connsiteY58" fmla="*/ 192159 h 1495138"/>
                    <a:gd name="connsiteX59" fmla="*/ 378847 w 491493"/>
                    <a:gd name="connsiteY59" fmla="*/ 326832 h 1495138"/>
                    <a:gd name="connsiteX60" fmla="*/ 379248 w 491493"/>
                    <a:gd name="connsiteY60" fmla="*/ 340902 h 1495138"/>
                    <a:gd name="connsiteX61" fmla="*/ 384859 w 491493"/>
                    <a:gd name="connsiteY61" fmla="*/ 346932 h 1495138"/>
                    <a:gd name="connsiteX62" fmla="*/ 400090 w 491493"/>
                    <a:gd name="connsiteY62" fmla="*/ 346932 h 1495138"/>
                    <a:gd name="connsiteX63" fmla="*/ 422135 w 491493"/>
                    <a:gd name="connsiteY63" fmla="*/ 346932 h 1495138"/>
                    <a:gd name="connsiteX64" fmla="*/ 461415 w 491493"/>
                    <a:gd name="connsiteY64" fmla="*/ 377887 h 1495138"/>
                    <a:gd name="connsiteX65" fmla="*/ 427345 w 491493"/>
                    <a:gd name="connsiteY65" fmla="*/ 432560 h 1495138"/>
                    <a:gd name="connsiteX66" fmla="*/ 414519 w 491493"/>
                    <a:gd name="connsiteY66" fmla="*/ 433364 h 1495138"/>
                    <a:gd name="connsiteX67" fmla="*/ 253393 w 491493"/>
                    <a:gd name="connsiteY67" fmla="*/ 433364 h 1495138"/>
                    <a:gd name="connsiteX68" fmla="*/ 242571 w 491493"/>
                    <a:gd name="connsiteY68" fmla="*/ 432560 h 1495138"/>
                    <a:gd name="connsiteX69" fmla="*/ 205696 w 491493"/>
                    <a:gd name="connsiteY69" fmla="*/ 396781 h 1495138"/>
                    <a:gd name="connsiteX70" fmla="*/ 230146 w 491493"/>
                    <a:gd name="connsiteY70" fmla="*/ 350952 h 1495138"/>
                    <a:gd name="connsiteX71" fmla="*/ 248583 w 491493"/>
                    <a:gd name="connsiteY71" fmla="*/ 346932 h 1495138"/>
                    <a:gd name="connsiteX72" fmla="*/ 283053 w 491493"/>
                    <a:gd name="connsiteY72" fmla="*/ 346932 h 1495138"/>
                    <a:gd name="connsiteX73" fmla="*/ 291069 w 491493"/>
                    <a:gd name="connsiteY73" fmla="*/ 345726 h 1495138"/>
                    <a:gd name="connsiteX74" fmla="*/ 292672 w 491493"/>
                    <a:gd name="connsiteY74" fmla="*/ 344118 h 1495138"/>
                    <a:gd name="connsiteX75" fmla="*/ 293474 w 491493"/>
                    <a:gd name="connsiteY75" fmla="*/ 340902 h 1495138"/>
                    <a:gd name="connsiteX76" fmla="*/ 293474 w 491493"/>
                    <a:gd name="connsiteY76" fmla="*/ 328440 h 1495138"/>
                    <a:gd name="connsiteX77" fmla="*/ 293474 w 491493"/>
                    <a:gd name="connsiteY77" fmla="*/ 105728 h 1495138"/>
                    <a:gd name="connsiteX78" fmla="*/ 292672 w 491493"/>
                    <a:gd name="connsiteY78" fmla="*/ 89648 h 1495138"/>
                    <a:gd name="connsiteX79" fmla="*/ 291069 w 491493"/>
                    <a:gd name="connsiteY79" fmla="*/ 88040 h 1495138"/>
                    <a:gd name="connsiteX80" fmla="*/ 286259 w 491493"/>
                    <a:gd name="connsiteY80" fmla="*/ 86834 h 1495138"/>
                    <a:gd name="connsiteX81" fmla="*/ 263814 w 491493"/>
                    <a:gd name="connsiteY81" fmla="*/ 87236 h 1495138"/>
                    <a:gd name="connsiteX82" fmla="*/ 253393 w 491493"/>
                    <a:gd name="connsiteY82" fmla="*/ 87236 h 1495138"/>
                    <a:gd name="connsiteX83" fmla="*/ 214113 w 491493"/>
                    <a:gd name="connsiteY83" fmla="*/ 45427 h 1495138"/>
                    <a:gd name="connsiteX84" fmla="*/ 254595 w 491493"/>
                    <a:gd name="connsiteY84" fmla="*/ 2010 h 1495138"/>
                    <a:gd name="connsiteX85" fmla="*/ 261008 w 491493"/>
                    <a:gd name="connsiteY85" fmla="*/ 2010 h 1495138"/>
                    <a:gd name="connsiteX86" fmla="*/ 328345 w 491493"/>
                    <a:gd name="connsiteY86"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67556 h 1495138"/>
                    <a:gd name="connsiteX35" fmla="*/ 173598 w 491493"/>
                    <a:gd name="connsiteY35" fmla="*/ 865948 h 1495138"/>
                    <a:gd name="connsiteX36" fmla="*/ 173999 w 491493"/>
                    <a:gd name="connsiteY36" fmla="*/ 880018 h 1495138"/>
                    <a:gd name="connsiteX37" fmla="*/ 179610 w 491493"/>
                    <a:gd name="connsiteY37" fmla="*/ 886049 h 1495138"/>
                    <a:gd name="connsiteX38" fmla="*/ 194841 w 491493"/>
                    <a:gd name="connsiteY38" fmla="*/ 886049 h 1495138"/>
                    <a:gd name="connsiteX39" fmla="*/ 256166 w 491493"/>
                    <a:gd name="connsiteY39" fmla="*/ 917003 h 1495138"/>
                    <a:gd name="connsiteX40" fmla="*/ 222096 w 491493"/>
                    <a:gd name="connsiteY40" fmla="*/ 971676 h 1495138"/>
                    <a:gd name="connsiteX41" fmla="*/ 209270 w 491493"/>
                    <a:gd name="connsiteY41" fmla="*/ 972480 h 1495138"/>
                    <a:gd name="connsiteX42" fmla="*/ 48144 w 491493"/>
                    <a:gd name="connsiteY42" fmla="*/ 972480 h 1495138"/>
                    <a:gd name="connsiteX43" fmla="*/ 37322 w 491493"/>
                    <a:gd name="connsiteY43" fmla="*/ 971676 h 1495138"/>
                    <a:gd name="connsiteX44" fmla="*/ 447 w 491493"/>
                    <a:gd name="connsiteY44" fmla="*/ 935897 h 1495138"/>
                    <a:gd name="connsiteX45" fmla="*/ 24897 w 491493"/>
                    <a:gd name="connsiteY45" fmla="*/ 890069 h 1495138"/>
                    <a:gd name="connsiteX46" fmla="*/ 43334 w 491493"/>
                    <a:gd name="connsiteY46" fmla="*/ 886049 h 1495138"/>
                    <a:gd name="connsiteX47" fmla="*/ 77804 w 491493"/>
                    <a:gd name="connsiteY47" fmla="*/ 886049 h 1495138"/>
                    <a:gd name="connsiteX48" fmla="*/ 85820 w 491493"/>
                    <a:gd name="connsiteY48" fmla="*/ 884843 h 1495138"/>
                    <a:gd name="connsiteX49" fmla="*/ 87423 w 491493"/>
                    <a:gd name="connsiteY49" fmla="*/ 883234 h 1495138"/>
                    <a:gd name="connsiteX50" fmla="*/ 88225 w 491493"/>
                    <a:gd name="connsiteY50" fmla="*/ 880018 h 1495138"/>
                    <a:gd name="connsiteX51" fmla="*/ 88225 w 491493"/>
                    <a:gd name="connsiteY51" fmla="*/ 867556 h 1495138"/>
                    <a:gd name="connsiteX52" fmla="*/ 328345 w 491493"/>
                    <a:gd name="connsiteY52" fmla="*/ 0 h 1495138"/>
                    <a:gd name="connsiteX53" fmla="*/ 343576 w 491493"/>
                    <a:gd name="connsiteY53" fmla="*/ 1206 h 1495138"/>
                    <a:gd name="connsiteX54" fmla="*/ 379248 w 491493"/>
                    <a:gd name="connsiteY54" fmla="*/ 39397 h 1495138"/>
                    <a:gd name="connsiteX55" fmla="*/ 379248 w 491493"/>
                    <a:gd name="connsiteY55" fmla="*/ 45427 h 1495138"/>
                    <a:gd name="connsiteX56" fmla="*/ 379248 w 491493"/>
                    <a:gd name="connsiteY56" fmla="*/ 192159 h 1495138"/>
                    <a:gd name="connsiteX57" fmla="*/ 378847 w 491493"/>
                    <a:gd name="connsiteY57" fmla="*/ 192159 h 1495138"/>
                    <a:gd name="connsiteX58" fmla="*/ 378847 w 491493"/>
                    <a:gd name="connsiteY58" fmla="*/ 326832 h 1495138"/>
                    <a:gd name="connsiteX59" fmla="*/ 379248 w 491493"/>
                    <a:gd name="connsiteY59" fmla="*/ 340902 h 1495138"/>
                    <a:gd name="connsiteX60" fmla="*/ 384859 w 491493"/>
                    <a:gd name="connsiteY60" fmla="*/ 346932 h 1495138"/>
                    <a:gd name="connsiteX61" fmla="*/ 400090 w 491493"/>
                    <a:gd name="connsiteY61" fmla="*/ 346932 h 1495138"/>
                    <a:gd name="connsiteX62" fmla="*/ 422135 w 491493"/>
                    <a:gd name="connsiteY62" fmla="*/ 346932 h 1495138"/>
                    <a:gd name="connsiteX63" fmla="*/ 461415 w 491493"/>
                    <a:gd name="connsiteY63" fmla="*/ 377887 h 1495138"/>
                    <a:gd name="connsiteX64" fmla="*/ 427345 w 491493"/>
                    <a:gd name="connsiteY64" fmla="*/ 432560 h 1495138"/>
                    <a:gd name="connsiteX65" fmla="*/ 414519 w 491493"/>
                    <a:gd name="connsiteY65" fmla="*/ 433364 h 1495138"/>
                    <a:gd name="connsiteX66" fmla="*/ 253393 w 491493"/>
                    <a:gd name="connsiteY66" fmla="*/ 433364 h 1495138"/>
                    <a:gd name="connsiteX67" fmla="*/ 242571 w 491493"/>
                    <a:gd name="connsiteY67" fmla="*/ 432560 h 1495138"/>
                    <a:gd name="connsiteX68" fmla="*/ 205696 w 491493"/>
                    <a:gd name="connsiteY68" fmla="*/ 396781 h 1495138"/>
                    <a:gd name="connsiteX69" fmla="*/ 230146 w 491493"/>
                    <a:gd name="connsiteY69" fmla="*/ 350952 h 1495138"/>
                    <a:gd name="connsiteX70" fmla="*/ 248583 w 491493"/>
                    <a:gd name="connsiteY70" fmla="*/ 346932 h 1495138"/>
                    <a:gd name="connsiteX71" fmla="*/ 283053 w 491493"/>
                    <a:gd name="connsiteY71" fmla="*/ 346932 h 1495138"/>
                    <a:gd name="connsiteX72" fmla="*/ 291069 w 491493"/>
                    <a:gd name="connsiteY72" fmla="*/ 345726 h 1495138"/>
                    <a:gd name="connsiteX73" fmla="*/ 292672 w 491493"/>
                    <a:gd name="connsiteY73" fmla="*/ 344118 h 1495138"/>
                    <a:gd name="connsiteX74" fmla="*/ 293474 w 491493"/>
                    <a:gd name="connsiteY74" fmla="*/ 340902 h 1495138"/>
                    <a:gd name="connsiteX75" fmla="*/ 293474 w 491493"/>
                    <a:gd name="connsiteY75" fmla="*/ 328440 h 1495138"/>
                    <a:gd name="connsiteX76" fmla="*/ 293474 w 491493"/>
                    <a:gd name="connsiteY76" fmla="*/ 105728 h 1495138"/>
                    <a:gd name="connsiteX77" fmla="*/ 292672 w 491493"/>
                    <a:gd name="connsiteY77" fmla="*/ 89648 h 1495138"/>
                    <a:gd name="connsiteX78" fmla="*/ 291069 w 491493"/>
                    <a:gd name="connsiteY78" fmla="*/ 88040 h 1495138"/>
                    <a:gd name="connsiteX79" fmla="*/ 286259 w 491493"/>
                    <a:gd name="connsiteY79" fmla="*/ 86834 h 1495138"/>
                    <a:gd name="connsiteX80" fmla="*/ 263814 w 491493"/>
                    <a:gd name="connsiteY80" fmla="*/ 87236 h 1495138"/>
                    <a:gd name="connsiteX81" fmla="*/ 253393 w 491493"/>
                    <a:gd name="connsiteY81" fmla="*/ 87236 h 1495138"/>
                    <a:gd name="connsiteX82" fmla="*/ 214113 w 491493"/>
                    <a:gd name="connsiteY82" fmla="*/ 45427 h 1495138"/>
                    <a:gd name="connsiteX83" fmla="*/ 254595 w 491493"/>
                    <a:gd name="connsiteY83" fmla="*/ 2010 h 1495138"/>
                    <a:gd name="connsiteX84" fmla="*/ 261008 w 491493"/>
                    <a:gd name="connsiteY84" fmla="*/ 2010 h 1495138"/>
                    <a:gd name="connsiteX85" fmla="*/ 328345 w 491493"/>
                    <a:gd name="connsiteY85"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80018 h 1495138"/>
                    <a:gd name="connsiteX35" fmla="*/ 173598 w 491493"/>
                    <a:gd name="connsiteY35" fmla="*/ 865948 h 1495138"/>
                    <a:gd name="connsiteX36" fmla="*/ 173999 w 491493"/>
                    <a:gd name="connsiteY36" fmla="*/ 880018 h 1495138"/>
                    <a:gd name="connsiteX37" fmla="*/ 179610 w 491493"/>
                    <a:gd name="connsiteY37" fmla="*/ 886049 h 1495138"/>
                    <a:gd name="connsiteX38" fmla="*/ 194841 w 491493"/>
                    <a:gd name="connsiteY38" fmla="*/ 886049 h 1495138"/>
                    <a:gd name="connsiteX39" fmla="*/ 256166 w 491493"/>
                    <a:gd name="connsiteY39" fmla="*/ 917003 h 1495138"/>
                    <a:gd name="connsiteX40" fmla="*/ 222096 w 491493"/>
                    <a:gd name="connsiteY40" fmla="*/ 971676 h 1495138"/>
                    <a:gd name="connsiteX41" fmla="*/ 209270 w 491493"/>
                    <a:gd name="connsiteY41" fmla="*/ 972480 h 1495138"/>
                    <a:gd name="connsiteX42" fmla="*/ 48144 w 491493"/>
                    <a:gd name="connsiteY42" fmla="*/ 972480 h 1495138"/>
                    <a:gd name="connsiteX43" fmla="*/ 37322 w 491493"/>
                    <a:gd name="connsiteY43" fmla="*/ 971676 h 1495138"/>
                    <a:gd name="connsiteX44" fmla="*/ 447 w 491493"/>
                    <a:gd name="connsiteY44" fmla="*/ 935897 h 1495138"/>
                    <a:gd name="connsiteX45" fmla="*/ 24897 w 491493"/>
                    <a:gd name="connsiteY45" fmla="*/ 890069 h 1495138"/>
                    <a:gd name="connsiteX46" fmla="*/ 43334 w 491493"/>
                    <a:gd name="connsiteY46" fmla="*/ 886049 h 1495138"/>
                    <a:gd name="connsiteX47" fmla="*/ 77804 w 491493"/>
                    <a:gd name="connsiteY47" fmla="*/ 886049 h 1495138"/>
                    <a:gd name="connsiteX48" fmla="*/ 85820 w 491493"/>
                    <a:gd name="connsiteY48" fmla="*/ 884843 h 1495138"/>
                    <a:gd name="connsiteX49" fmla="*/ 87423 w 491493"/>
                    <a:gd name="connsiteY49" fmla="*/ 883234 h 1495138"/>
                    <a:gd name="connsiteX50" fmla="*/ 88225 w 491493"/>
                    <a:gd name="connsiteY50" fmla="*/ 880018 h 1495138"/>
                    <a:gd name="connsiteX51" fmla="*/ 328345 w 491493"/>
                    <a:gd name="connsiteY51" fmla="*/ 0 h 1495138"/>
                    <a:gd name="connsiteX52" fmla="*/ 343576 w 491493"/>
                    <a:gd name="connsiteY52" fmla="*/ 1206 h 1495138"/>
                    <a:gd name="connsiteX53" fmla="*/ 379248 w 491493"/>
                    <a:gd name="connsiteY53" fmla="*/ 39397 h 1495138"/>
                    <a:gd name="connsiteX54" fmla="*/ 379248 w 491493"/>
                    <a:gd name="connsiteY54" fmla="*/ 45427 h 1495138"/>
                    <a:gd name="connsiteX55" fmla="*/ 379248 w 491493"/>
                    <a:gd name="connsiteY55" fmla="*/ 192159 h 1495138"/>
                    <a:gd name="connsiteX56" fmla="*/ 378847 w 491493"/>
                    <a:gd name="connsiteY56" fmla="*/ 192159 h 1495138"/>
                    <a:gd name="connsiteX57" fmla="*/ 378847 w 491493"/>
                    <a:gd name="connsiteY57" fmla="*/ 326832 h 1495138"/>
                    <a:gd name="connsiteX58" fmla="*/ 379248 w 491493"/>
                    <a:gd name="connsiteY58" fmla="*/ 340902 h 1495138"/>
                    <a:gd name="connsiteX59" fmla="*/ 384859 w 491493"/>
                    <a:gd name="connsiteY59" fmla="*/ 346932 h 1495138"/>
                    <a:gd name="connsiteX60" fmla="*/ 400090 w 491493"/>
                    <a:gd name="connsiteY60" fmla="*/ 346932 h 1495138"/>
                    <a:gd name="connsiteX61" fmla="*/ 422135 w 491493"/>
                    <a:gd name="connsiteY61" fmla="*/ 346932 h 1495138"/>
                    <a:gd name="connsiteX62" fmla="*/ 461415 w 491493"/>
                    <a:gd name="connsiteY62" fmla="*/ 377887 h 1495138"/>
                    <a:gd name="connsiteX63" fmla="*/ 427345 w 491493"/>
                    <a:gd name="connsiteY63" fmla="*/ 432560 h 1495138"/>
                    <a:gd name="connsiteX64" fmla="*/ 414519 w 491493"/>
                    <a:gd name="connsiteY64" fmla="*/ 433364 h 1495138"/>
                    <a:gd name="connsiteX65" fmla="*/ 253393 w 491493"/>
                    <a:gd name="connsiteY65" fmla="*/ 433364 h 1495138"/>
                    <a:gd name="connsiteX66" fmla="*/ 242571 w 491493"/>
                    <a:gd name="connsiteY66" fmla="*/ 432560 h 1495138"/>
                    <a:gd name="connsiteX67" fmla="*/ 205696 w 491493"/>
                    <a:gd name="connsiteY67" fmla="*/ 396781 h 1495138"/>
                    <a:gd name="connsiteX68" fmla="*/ 230146 w 491493"/>
                    <a:gd name="connsiteY68" fmla="*/ 350952 h 1495138"/>
                    <a:gd name="connsiteX69" fmla="*/ 248583 w 491493"/>
                    <a:gd name="connsiteY69" fmla="*/ 346932 h 1495138"/>
                    <a:gd name="connsiteX70" fmla="*/ 283053 w 491493"/>
                    <a:gd name="connsiteY70" fmla="*/ 346932 h 1495138"/>
                    <a:gd name="connsiteX71" fmla="*/ 291069 w 491493"/>
                    <a:gd name="connsiteY71" fmla="*/ 345726 h 1495138"/>
                    <a:gd name="connsiteX72" fmla="*/ 292672 w 491493"/>
                    <a:gd name="connsiteY72" fmla="*/ 344118 h 1495138"/>
                    <a:gd name="connsiteX73" fmla="*/ 293474 w 491493"/>
                    <a:gd name="connsiteY73" fmla="*/ 340902 h 1495138"/>
                    <a:gd name="connsiteX74" fmla="*/ 293474 w 491493"/>
                    <a:gd name="connsiteY74" fmla="*/ 328440 h 1495138"/>
                    <a:gd name="connsiteX75" fmla="*/ 293474 w 491493"/>
                    <a:gd name="connsiteY75" fmla="*/ 105728 h 1495138"/>
                    <a:gd name="connsiteX76" fmla="*/ 292672 w 491493"/>
                    <a:gd name="connsiteY76" fmla="*/ 89648 h 1495138"/>
                    <a:gd name="connsiteX77" fmla="*/ 291069 w 491493"/>
                    <a:gd name="connsiteY77" fmla="*/ 88040 h 1495138"/>
                    <a:gd name="connsiteX78" fmla="*/ 286259 w 491493"/>
                    <a:gd name="connsiteY78" fmla="*/ 86834 h 1495138"/>
                    <a:gd name="connsiteX79" fmla="*/ 263814 w 491493"/>
                    <a:gd name="connsiteY79" fmla="*/ 87236 h 1495138"/>
                    <a:gd name="connsiteX80" fmla="*/ 253393 w 491493"/>
                    <a:gd name="connsiteY80" fmla="*/ 87236 h 1495138"/>
                    <a:gd name="connsiteX81" fmla="*/ 214113 w 491493"/>
                    <a:gd name="connsiteY81" fmla="*/ 45427 h 1495138"/>
                    <a:gd name="connsiteX82" fmla="*/ 254595 w 491493"/>
                    <a:gd name="connsiteY82" fmla="*/ 2010 h 1495138"/>
                    <a:gd name="connsiteX83" fmla="*/ 261008 w 491493"/>
                    <a:gd name="connsiteY83" fmla="*/ 2010 h 1495138"/>
                    <a:gd name="connsiteX84" fmla="*/ 328345 w 491493"/>
                    <a:gd name="connsiteY84"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7423 w 491493"/>
                    <a:gd name="connsiteY34" fmla="*/ 883234 h 1495138"/>
                    <a:gd name="connsiteX35" fmla="*/ 173598 w 491493"/>
                    <a:gd name="connsiteY35" fmla="*/ 865948 h 1495138"/>
                    <a:gd name="connsiteX36" fmla="*/ 173999 w 491493"/>
                    <a:gd name="connsiteY36" fmla="*/ 880018 h 1495138"/>
                    <a:gd name="connsiteX37" fmla="*/ 179610 w 491493"/>
                    <a:gd name="connsiteY37" fmla="*/ 886049 h 1495138"/>
                    <a:gd name="connsiteX38" fmla="*/ 194841 w 491493"/>
                    <a:gd name="connsiteY38" fmla="*/ 886049 h 1495138"/>
                    <a:gd name="connsiteX39" fmla="*/ 256166 w 491493"/>
                    <a:gd name="connsiteY39" fmla="*/ 917003 h 1495138"/>
                    <a:gd name="connsiteX40" fmla="*/ 222096 w 491493"/>
                    <a:gd name="connsiteY40" fmla="*/ 971676 h 1495138"/>
                    <a:gd name="connsiteX41" fmla="*/ 209270 w 491493"/>
                    <a:gd name="connsiteY41" fmla="*/ 972480 h 1495138"/>
                    <a:gd name="connsiteX42" fmla="*/ 48144 w 491493"/>
                    <a:gd name="connsiteY42" fmla="*/ 972480 h 1495138"/>
                    <a:gd name="connsiteX43" fmla="*/ 37322 w 491493"/>
                    <a:gd name="connsiteY43" fmla="*/ 971676 h 1495138"/>
                    <a:gd name="connsiteX44" fmla="*/ 447 w 491493"/>
                    <a:gd name="connsiteY44" fmla="*/ 935897 h 1495138"/>
                    <a:gd name="connsiteX45" fmla="*/ 24897 w 491493"/>
                    <a:gd name="connsiteY45" fmla="*/ 890069 h 1495138"/>
                    <a:gd name="connsiteX46" fmla="*/ 43334 w 491493"/>
                    <a:gd name="connsiteY46" fmla="*/ 886049 h 1495138"/>
                    <a:gd name="connsiteX47" fmla="*/ 77804 w 491493"/>
                    <a:gd name="connsiteY47" fmla="*/ 886049 h 1495138"/>
                    <a:gd name="connsiteX48" fmla="*/ 85820 w 491493"/>
                    <a:gd name="connsiteY48" fmla="*/ 884843 h 1495138"/>
                    <a:gd name="connsiteX49" fmla="*/ 87423 w 491493"/>
                    <a:gd name="connsiteY49" fmla="*/ 883234 h 1495138"/>
                    <a:gd name="connsiteX50" fmla="*/ 328345 w 491493"/>
                    <a:gd name="connsiteY50" fmla="*/ 0 h 1495138"/>
                    <a:gd name="connsiteX51" fmla="*/ 343576 w 491493"/>
                    <a:gd name="connsiteY51" fmla="*/ 1206 h 1495138"/>
                    <a:gd name="connsiteX52" fmla="*/ 379248 w 491493"/>
                    <a:gd name="connsiteY52" fmla="*/ 39397 h 1495138"/>
                    <a:gd name="connsiteX53" fmla="*/ 379248 w 491493"/>
                    <a:gd name="connsiteY53" fmla="*/ 45427 h 1495138"/>
                    <a:gd name="connsiteX54" fmla="*/ 379248 w 491493"/>
                    <a:gd name="connsiteY54" fmla="*/ 192159 h 1495138"/>
                    <a:gd name="connsiteX55" fmla="*/ 378847 w 491493"/>
                    <a:gd name="connsiteY55" fmla="*/ 192159 h 1495138"/>
                    <a:gd name="connsiteX56" fmla="*/ 378847 w 491493"/>
                    <a:gd name="connsiteY56" fmla="*/ 326832 h 1495138"/>
                    <a:gd name="connsiteX57" fmla="*/ 379248 w 491493"/>
                    <a:gd name="connsiteY57" fmla="*/ 340902 h 1495138"/>
                    <a:gd name="connsiteX58" fmla="*/ 384859 w 491493"/>
                    <a:gd name="connsiteY58" fmla="*/ 346932 h 1495138"/>
                    <a:gd name="connsiteX59" fmla="*/ 400090 w 491493"/>
                    <a:gd name="connsiteY59" fmla="*/ 346932 h 1495138"/>
                    <a:gd name="connsiteX60" fmla="*/ 422135 w 491493"/>
                    <a:gd name="connsiteY60" fmla="*/ 346932 h 1495138"/>
                    <a:gd name="connsiteX61" fmla="*/ 461415 w 491493"/>
                    <a:gd name="connsiteY61" fmla="*/ 377887 h 1495138"/>
                    <a:gd name="connsiteX62" fmla="*/ 427345 w 491493"/>
                    <a:gd name="connsiteY62" fmla="*/ 432560 h 1495138"/>
                    <a:gd name="connsiteX63" fmla="*/ 414519 w 491493"/>
                    <a:gd name="connsiteY63" fmla="*/ 433364 h 1495138"/>
                    <a:gd name="connsiteX64" fmla="*/ 253393 w 491493"/>
                    <a:gd name="connsiteY64" fmla="*/ 433364 h 1495138"/>
                    <a:gd name="connsiteX65" fmla="*/ 242571 w 491493"/>
                    <a:gd name="connsiteY65" fmla="*/ 432560 h 1495138"/>
                    <a:gd name="connsiteX66" fmla="*/ 205696 w 491493"/>
                    <a:gd name="connsiteY66" fmla="*/ 396781 h 1495138"/>
                    <a:gd name="connsiteX67" fmla="*/ 230146 w 491493"/>
                    <a:gd name="connsiteY67" fmla="*/ 350952 h 1495138"/>
                    <a:gd name="connsiteX68" fmla="*/ 248583 w 491493"/>
                    <a:gd name="connsiteY68" fmla="*/ 346932 h 1495138"/>
                    <a:gd name="connsiteX69" fmla="*/ 283053 w 491493"/>
                    <a:gd name="connsiteY69" fmla="*/ 346932 h 1495138"/>
                    <a:gd name="connsiteX70" fmla="*/ 291069 w 491493"/>
                    <a:gd name="connsiteY70" fmla="*/ 345726 h 1495138"/>
                    <a:gd name="connsiteX71" fmla="*/ 292672 w 491493"/>
                    <a:gd name="connsiteY71" fmla="*/ 344118 h 1495138"/>
                    <a:gd name="connsiteX72" fmla="*/ 293474 w 491493"/>
                    <a:gd name="connsiteY72" fmla="*/ 340902 h 1495138"/>
                    <a:gd name="connsiteX73" fmla="*/ 293474 w 491493"/>
                    <a:gd name="connsiteY73" fmla="*/ 328440 h 1495138"/>
                    <a:gd name="connsiteX74" fmla="*/ 293474 w 491493"/>
                    <a:gd name="connsiteY74" fmla="*/ 105728 h 1495138"/>
                    <a:gd name="connsiteX75" fmla="*/ 292672 w 491493"/>
                    <a:gd name="connsiteY75" fmla="*/ 89648 h 1495138"/>
                    <a:gd name="connsiteX76" fmla="*/ 291069 w 491493"/>
                    <a:gd name="connsiteY76" fmla="*/ 88040 h 1495138"/>
                    <a:gd name="connsiteX77" fmla="*/ 286259 w 491493"/>
                    <a:gd name="connsiteY77" fmla="*/ 86834 h 1495138"/>
                    <a:gd name="connsiteX78" fmla="*/ 263814 w 491493"/>
                    <a:gd name="connsiteY78" fmla="*/ 87236 h 1495138"/>
                    <a:gd name="connsiteX79" fmla="*/ 253393 w 491493"/>
                    <a:gd name="connsiteY79" fmla="*/ 87236 h 1495138"/>
                    <a:gd name="connsiteX80" fmla="*/ 214113 w 491493"/>
                    <a:gd name="connsiteY80" fmla="*/ 45427 h 1495138"/>
                    <a:gd name="connsiteX81" fmla="*/ 254595 w 491493"/>
                    <a:gd name="connsiteY81" fmla="*/ 2010 h 1495138"/>
                    <a:gd name="connsiteX82" fmla="*/ 261008 w 491493"/>
                    <a:gd name="connsiteY82" fmla="*/ 2010 h 1495138"/>
                    <a:gd name="connsiteX83" fmla="*/ 328345 w 491493"/>
                    <a:gd name="connsiteY83"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5820 w 491493"/>
                    <a:gd name="connsiteY34" fmla="*/ 884843 h 1495138"/>
                    <a:gd name="connsiteX35" fmla="*/ 173598 w 491493"/>
                    <a:gd name="connsiteY35" fmla="*/ 865948 h 1495138"/>
                    <a:gd name="connsiteX36" fmla="*/ 173999 w 491493"/>
                    <a:gd name="connsiteY36" fmla="*/ 880018 h 1495138"/>
                    <a:gd name="connsiteX37" fmla="*/ 179610 w 491493"/>
                    <a:gd name="connsiteY37" fmla="*/ 886049 h 1495138"/>
                    <a:gd name="connsiteX38" fmla="*/ 194841 w 491493"/>
                    <a:gd name="connsiteY38" fmla="*/ 886049 h 1495138"/>
                    <a:gd name="connsiteX39" fmla="*/ 256166 w 491493"/>
                    <a:gd name="connsiteY39" fmla="*/ 917003 h 1495138"/>
                    <a:gd name="connsiteX40" fmla="*/ 222096 w 491493"/>
                    <a:gd name="connsiteY40" fmla="*/ 971676 h 1495138"/>
                    <a:gd name="connsiteX41" fmla="*/ 209270 w 491493"/>
                    <a:gd name="connsiteY41" fmla="*/ 972480 h 1495138"/>
                    <a:gd name="connsiteX42" fmla="*/ 48144 w 491493"/>
                    <a:gd name="connsiteY42" fmla="*/ 972480 h 1495138"/>
                    <a:gd name="connsiteX43" fmla="*/ 37322 w 491493"/>
                    <a:gd name="connsiteY43" fmla="*/ 971676 h 1495138"/>
                    <a:gd name="connsiteX44" fmla="*/ 447 w 491493"/>
                    <a:gd name="connsiteY44" fmla="*/ 935897 h 1495138"/>
                    <a:gd name="connsiteX45" fmla="*/ 24897 w 491493"/>
                    <a:gd name="connsiteY45" fmla="*/ 890069 h 1495138"/>
                    <a:gd name="connsiteX46" fmla="*/ 43334 w 491493"/>
                    <a:gd name="connsiteY46" fmla="*/ 886049 h 1495138"/>
                    <a:gd name="connsiteX47" fmla="*/ 77804 w 491493"/>
                    <a:gd name="connsiteY47" fmla="*/ 886049 h 1495138"/>
                    <a:gd name="connsiteX48" fmla="*/ 85820 w 491493"/>
                    <a:gd name="connsiteY48" fmla="*/ 884843 h 1495138"/>
                    <a:gd name="connsiteX49" fmla="*/ 328345 w 491493"/>
                    <a:gd name="connsiteY49" fmla="*/ 0 h 1495138"/>
                    <a:gd name="connsiteX50" fmla="*/ 343576 w 491493"/>
                    <a:gd name="connsiteY50" fmla="*/ 1206 h 1495138"/>
                    <a:gd name="connsiteX51" fmla="*/ 379248 w 491493"/>
                    <a:gd name="connsiteY51" fmla="*/ 39397 h 1495138"/>
                    <a:gd name="connsiteX52" fmla="*/ 379248 w 491493"/>
                    <a:gd name="connsiteY52" fmla="*/ 45427 h 1495138"/>
                    <a:gd name="connsiteX53" fmla="*/ 379248 w 491493"/>
                    <a:gd name="connsiteY53" fmla="*/ 192159 h 1495138"/>
                    <a:gd name="connsiteX54" fmla="*/ 378847 w 491493"/>
                    <a:gd name="connsiteY54" fmla="*/ 192159 h 1495138"/>
                    <a:gd name="connsiteX55" fmla="*/ 378847 w 491493"/>
                    <a:gd name="connsiteY55" fmla="*/ 326832 h 1495138"/>
                    <a:gd name="connsiteX56" fmla="*/ 379248 w 491493"/>
                    <a:gd name="connsiteY56" fmla="*/ 340902 h 1495138"/>
                    <a:gd name="connsiteX57" fmla="*/ 384859 w 491493"/>
                    <a:gd name="connsiteY57" fmla="*/ 346932 h 1495138"/>
                    <a:gd name="connsiteX58" fmla="*/ 400090 w 491493"/>
                    <a:gd name="connsiteY58" fmla="*/ 346932 h 1495138"/>
                    <a:gd name="connsiteX59" fmla="*/ 422135 w 491493"/>
                    <a:gd name="connsiteY59" fmla="*/ 346932 h 1495138"/>
                    <a:gd name="connsiteX60" fmla="*/ 461415 w 491493"/>
                    <a:gd name="connsiteY60" fmla="*/ 377887 h 1495138"/>
                    <a:gd name="connsiteX61" fmla="*/ 427345 w 491493"/>
                    <a:gd name="connsiteY61" fmla="*/ 432560 h 1495138"/>
                    <a:gd name="connsiteX62" fmla="*/ 414519 w 491493"/>
                    <a:gd name="connsiteY62" fmla="*/ 433364 h 1495138"/>
                    <a:gd name="connsiteX63" fmla="*/ 253393 w 491493"/>
                    <a:gd name="connsiteY63" fmla="*/ 433364 h 1495138"/>
                    <a:gd name="connsiteX64" fmla="*/ 242571 w 491493"/>
                    <a:gd name="connsiteY64" fmla="*/ 432560 h 1495138"/>
                    <a:gd name="connsiteX65" fmla="*/ 205696 w 491493"/>
                    <a:gd name="connsiteY65" fmla="*/ 396781 h 1495138"/>
                    <a:gd name="connsiteX66" fmla="*/ 230146 w 491493"/>
                    <a:gd name="connsiteY66" fmla="*/ 350952 h 1495138"/>
                    <a:gd name="connsiteX67" fmla="*/ 248583 w 491493"/>
                    <a:gd name="connsiteY67" fmla="*/ 346932 h 1495138"/>
                    <a:gd name="connsiteX68" fmla="*/ 283053 w 491493"/>
                    <a:gd name="connsiteY68" fmla="*/ 346932 h 1495138"/>
                    <a:gd name="connsiteX69" fmla="*/ 291069 w 491493"/>
                    <a:gd name="connsiteY69" fmla="*/ 345726 h 1495138"/>
                    <a:gd name="connsiteX70" fmla="*/ 292672 w 491493"/>
                    <a:gd name="connsiteY70" fmla="*/ 344118 h 1495138"/>
                    <a:gd name="connsiteX71" fmla="*/ 293474 w 491493"/>
                    <a:gd name="connsiteY71" fmla="*/ 340902 h 1495138"/>
                    <a:gd name="connsiteX72" fmla="*/ 293474 w 491493"/>
                    <a:gd name="connsiteY72" fmla="*/ 328440 h 1495138"/>
                    <a:gd name="connsiteX73" fmla="*/ 293474 w 491493"/>
                    <a:gd name="connsiteY73" fmla="*/ 105728 h 1495138"/>
                    <a:gd name="connsiteX74" fmla="*/ 292672 w 491493"/>
                    <a:gd name="connsiteY74" fmla="*/ 89648 h 1495138"/>
                    <a:gd name="connsiteX75" fmla="*/ 291069 w 491493"/>
                    <a:gd name="connsiteY75" fmla="*/ 88040 h 1495138"/>
                    <a:gd name="connsiteX76" fmla="*/ 286259 w 491493"/>
                    <a:gd name="connsiteY76" fmla="*/ 86834 h 1495138"/>
                    <a:gd name="connsiteX77" fmla="*/ 263814 w 491493"/>
                    <a:gd name="connsiteY77" fmla="*/ 87236 h 1495138"/>
                    <a:gd name="connsiteX78" fmla="*/ 253393 w 491493"/>
                    <a:gd name="connsiteY78" fmla="*/ 87236 h 1495138"/>
                    <a:gd name="connsiteX79" fmla="*/ 214113 w 491493"/>
                    <a:gd name="connsiteY79" fmla="*/ 45427 h 1495138"/>
                    <a:gd name="connsiteX80" fmla="*/ 254595 w 491493"/>
                    <a:gd name="connsiteY80" fmla="*/ 2010 h 1495138"/>
                    <a:gd name="connsiteX81" fmla="*/ 261008 w 491493"/>
                    <a:gd name="connsiteY81" fmla="*/ 2010 h 1495138"/>
                    <a:gd name="connsiteX82" fmla="*/ 328345 w 491493"/>
                    <a:gd name="connsiteY82"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77804 w 491493"/>
                    <a:gd name="connsiteY34" fmla="*/ 886049 h 1495138"/>
                    <a:gd name="connsiteX35" fmla="*/ 173598 w 491493"/>
                    <a:gd name="connsiteY35" fmla="*/ 865948 h 1495138"/>
                    <a:gd name="connsiteX36" fmla="*/ 173999 w 491493"/>
                    <a:gd name="connsiteY36" fmla="*/ 880018 h 1495138"/>
                    <a:gd name="connsiteX37" fmla="*/ 179610 w 491493"/>
                    <a:gd name="connsiteY37" fmla="*/ 886049 h 1495138"/>
                    <a:gd name="connsiteX38" fmla="*/ 194841 w 491493"/>
                    <a:gd name="connsiteY38" fmla="*/ 886049 h 1495138"/>
                    <a:gd name="connsiteX39" fmla="*/ 256166 w 491493"/>
                    <a:gd name="connsiteY39" fmla="*/ 917003 h 1495138"/>
                    <a:gd name="connsiteX40" fmla="*/ 222096 w 491493"/>
                    <a:gd name="connsiteY40" fmla="*/ 971676 h 1495138"/>
                    <a:gd name="connsiteX41" fmla="*/ 209270 w 491493"/>
                    <a:gd name="connsiteY41" fmla="*/ 972480 h 1495138"/>
                    <a:gd name="connsiteX42" fmla="*/ 48144 w 491493"/>
                    <a:gd name="connsiteY42" fmla="*/ 972480 h 1495138"/>
                    <a:gd name="connsiteX43" fmla="*/ 37322 w 491493"/>
                    <a:gd name="connsiteY43" fmla="*/ 971676 h 1495138"/>
                    <a:gd name="connsiteX44" fmla="*/ 447 w 491493"/>
                    <a:gd name="connsiteY44" fmla="*/ 935897 h 1495138"/>
                    <a:gd name="connsiteX45" fmla="*/ 24897 w 491493"/>
                    <a:gd name="connsiteY45" fmla="*/ 890069 h 1495138"/>
                    <a:gd name="connsiteX46" fmla="*/ 43334 w 491493"/>
                    <a:gd name="connsiteY46" fmla="*/ 886049 h 1495138"/>
                    <a:gd name="connsiteX47" fmla="*/ 77804 w 491493"/>
                    <a:gd name="connsiteY47" fmla="*/ 886049 h 1495138"/>
                    <a:gd name="connsiteX48" fmla="*/ 328345 w 491493"/>
                    <a:gd name="connsiteY48" fmla="*/ 0 h 1495138"/>
                    <a:gd name="connsiteX49" fmla="*/ 343576 w 491493"/>
                    <a:gd name="connsiteY49" fmla="*/ 1206 h 1495138"/>
                    <a:gd name="connsiteX50" fmla="*/ 379248 w 491493"/>
                    <a:gd name="connsiteY50" fmla="*/ 39397 h 1495138"/>
                    <a:gd name="connsiteX51" fmla="*/ 379248 w 491493"/>
                    <a:gd name="connsiteY51" fmla="*/ 45427 h 1495138"/>
                    <a:gd name="connsiteX52" fmla="*/ 379248 w 491493"/>
                    <a:gd name="connsiteY52" fmla="*/ 192159 h 1495138"/>
                    <a:gd name="connsiteX53" fmla="*/ 378847 w 491493"/>
                    <a:gd name="connsiteY53" fmla="*/ 192159 h 1495138"/>
                    <a:gd name="connsiteX54" fmla="*/ 378847 w 491493"/>
                    <a:gd name="connsiteY54" fmla="*/ 326832 h 1495138"/>
                    <a:gd name="connsiteX55" fmla="*/ 379248 w 491493"/>
                    <a:gd name="connsiteY55" fmla="*/ 340902 h 1495138"/>
                    <a:gd name="connsiteX56" fmla="*/ 384859 w 491493"/>
                    <a:gd name="connsiteY56" fmla="*/ 346932 h 1495138"/>
                    <a:gd name="connsiteX57" fmla="*/ 400090 w 491493"/>
                    <a:gd name="connsiteY57" fmla="*/ 346932 h 1495138"/>
                    <a:gd name="connsiteX58" fmla="*/ 422135 w 491493"/>
                    <a:gd name="connsiteY58" fmla="*/ 346932 h 1495138"/>
                    <a:gd name="connsiteX59" fmla="*/ 461415 w 491493"/>
                    <a:gd name="connsiteY59" fmla="*/ 377887 h 1495138"/>
                    <a:gd name="connsiteX60" fmla="*/ 427345 w 491493"/>
                    <a:gd name="connsiteY60" fmla="*/ 432560 h 1495138"/>
                    <a:gd name="connsiteX61" fmla="*/ 414519 w 491493"/>
                    <a:gd name="connsiteY61" fmla="*/ 433364 h 1495138"/>
                    <a:gd name="connsiteX62" fmla="*/ 253393 w 491493"/>
                    <a:gd name="connsiteY62" fmla="*/ 433364 h 1495138"/>
                    <a:gd name="connsiteX63" fmla="*/ 242571 w 491493"/>
                    <a:gd name="connsiteY63" fmla="*/ 432560 h 1495138"/>
                    <a:gd name="connsiteX64" fmla="*/ 205696 w 491493"/>
                    <a:gd name="connsiteY64" fmla="*/ 396781 h 1495138"/>
                    <a:gd name="connsiteX65" fmla="*/ 230146 w 491493"/>
                    <a:gd name="connsiteY65" fmla="*/ 350952 h 1495138"/>
                    <a:gd name="connsiteX66" fmla="*/ 248583 w 491493"/>
                    <a:gd name="connsiteY66" fmla="*/ 346932 h 1495138"/>
                    <a:gd name="connsiteX67" fmla="*/ 283053 w 491493"/>
                    <a:gd name="connsiteY67" fmla="*/ 346932 h 1495138"/>
                    <a:gd name="connsiteX68" fmla="*/ 291069 w 491493"/>
                    <a:gd name="connsiteY68" fmla="*/ 345726 h 1495138"/>
                    <a:gd name="connsiteX69" fmla="*/ 292672 w 491493"/>
                    <a:gd name="connsiteY69" fmla="*/ 344118 h 1495138"/>
                    <a:gd name="connsiteX70" fmla="*/ 293474 w 491493"/>
                    <a:gd name="connsiteY70" fmla="*/ 340902 h 1495138"/>
                    <a:gd name="connsiteX71" fmla="*/ 293474 w 491493"/>
                    <a:gd name="connsiteY71" fmla="*/ 328440 h 1495138"/>
                    <a:gd name="connsiteX72" fmla="*/ 293474 w 491493"/>
                    <a:gd name="connsiteY72" fmla="*/ 105728 h 1495138"/>
                    <a:gd name="connsiteX73" fmla="*/ 292672 w 491493"/>
                    <a:gd name="connsiteY73" fmla="*/ 89648 h 1495138"/>
                    <a:gd name="connsiteX74" fmla="*/ 291069 w 491493"/>
                    <a:gd name="connsiteY74" fmla="*/ 88040 h 1495138"/>
                    <a:gd name="connsiteX75" fmla="*/ 286259 w 491493"/>
                    <a:gd name="connsiteY75" fmla="*/ 86834 h 1495138"/>
                    <a:gd name="connsiteX76" fmla="*/ 263814 w 491493"/>
                    <a:gd name="connsiteY76" fmla="*/ 87236 h 1495138"/>
                    <a:gd name="connsiteX77" fmla="*/ 253393 w 491493"/>
                    <a:gd name="connsiteY77" fmla="*/ 87236 h 1495138"/>
                    <a:gd name="connsiteX78" fmla="*/ 214113 w 491493"/>
                    <a:gd name="connsiteY78" fmla="*/ 45427 h 1495138"/>
                    <a:gd name="connsiteX79" fmla="*/ 254595 w 491493"/>
                    <a:gd name="connsiteY79" fmla="*/ 2010 h 1495138"/>
                    <a:gd name="connsiteX80" fmla="*/ 261008 w 491493"/>
                    <a:gd name="connsiteY80" fmla="*/ 2010 h 1495138"/>
                    <a:gd name="connsiteX81" fmla="*/ 328345 w 491493"/>
                    <a:gd name="connsiteY81"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77804 w 491493"/>
                    <a:gd name="connsiteY34" fmla="*/ 886049 h 1495138"/>
                    <a:gd name="connsiteX35" fmla="*/ 173598 w 491493"/>
                    <a:gd name="connsiteY35" fmla="*/ 865948 h 1495138"/>
                    <a:gd name="connsiteX36" fmla="*/ 173999 w 491493"/>
                    <a:gd name="connsiteY36" fmla="*/ 880018 h 1495138"/>
                    <a:gd name="connsiteX37" fmla="*/ 179610 w 491493"/>
                    <a:gd name="connsiteY37" fmla="*/ 886049 h 1495138"/>
                    <a:gd name="connsiteX38" fmla="*/ 194841 w 491493"/>
                    <a:gd name="connsiteY38" fmla="*/ 886049 h 1495138"/>
                    <a:gd name="connsiteX39" fmla="*/ 256166 w 491493"/>
                    <a:gd name="connsiteY39" fmla="*/ 917003 h 1495138"/>
                    <a:gd name="connsiteX40" fmla="*/ 222096 w 491493"/>
                    <a:gd name="connsiteY40" fmla="*/ 971676 h 1495138"/>
                    <a:gd name="connsiteX41" fmla="*/ 209270 w 491493"/>
                    <a:gd name="connsiteY41" fmla="*/ 972480 h 1495138"/>
                    <a:gd name="connsiteX42" fmla="*/ 37322 w 491493"/>
                    <a:gd name="connsiteY42" fmla="*/ 971676 h 1495138"/>
                    <a:gd name="connsiteX43" fmla="*/ 447 w 491493"/>
                    <a:gd name="connsiteY43" fmla="*/ 935897 h 1495138"/>
                    <a:gd name="connsiteX44" fmla="*/ 24897 w 491493"/>
                    <a:gd name="connsiteY44" fmla="*/ 890069 h 1495138"/>
                    <a:gd name="connsiteX45" fmla="*/ 43334 w 491493"/>
                    <a:gd name="connsiteY45" fmla="*/ 886049 h 1495138"/>
                    <a:gd name="connsiteX46" fmla="*/ 77804 w 491493"/>
                    <a:gd name="connsiteY46" fmla="*/ 886049 h 1495138"/>
                    <a:gd name="connsiteX47" fmla="*/ 328345 w 491493"/>
                    <a:gd name="connsiteY47" fmla="*/ 0 h 1495138"/>
                    <a:gd name="connsiteX48" fmla="*/ 343576 w 491493"/>
                    <a:gd name="connsiteY48" fmla="*/ 1206 h 1495138"/>
                    <a:gd name="connsiteX49" fmla="*/ 379248 w 491493"/>
                    <a:gd name="connsiteY49" fmla="*/ 39397 h 1495138"/>
                    <a:gd name="connsiteX50" fmla="*/ 379248 w 491493"/>
                    <a:gd name="connsiteY50" fmla="*/ 45427 h 1495138"/>
                    <a:gd name="connsiteX51" fmla="*/ 379248 w 491493"/>
                    <a:gd name="connsiteY51" fmla="*/ 192159 h 1495138"/>
                    <a:gd name="connsiteX52" fmla="*/ 378847 w 491493"/>
                    <a:gd name="connsiteY52" fmla="*/ 192159 h 1495138"/>
                    <a:gd name="connsiteX53" fmla="*/ 378847 w 491493"/>
                    <a:gd name="connsiteY53" fmla="*/ 326832 h 1495138"/>
                    <a:gd name="connsiteX54" fmla="*/ 379248 w 491493"/>
                    <a:gd name="connsiteY54" fmla="*/ 340902 h 1495138"/>
                    <a:gd name="connsiteX55" fmla="*/ 384859 w 491493"/>
                    <a:gd name="connsiteY55" fmla="*/ 346932 h 1495138"/>
                    <a:gd name="connsiteX56" fmla="*/ 400090 w 491493"/>
                    <a:gd name="connsiteY56" fmla="*/ 346932 h 1495138"/>
                    <a:gd name="connsiteX57" fmla="*/ 422135 w 491493"/>
                    <a:gd name="connsiteY57" fmla="*/ 346932 h 1495138"/>
                    <a:gd name="connsiteX58" fmla="*/ 461415 w 491493"/>
                    <a:gd name="connsiteY58" fmla="*/ 377887 h 1495138"/>
                    <a:gd name="connsiteX59" fmla="*/ 427345 w 491493"/>
                    <a:gd name="connsiteY59" fmla="*/ 432560 h 1495138"/>
                    <a:gd name="connsiteX60" fmla="*/ 414519 w 491493"/>
                    <a:gd name="connsiteY60" fmla="*/ 433364 h 1495138"/>
                    <a:gd name="connsiteX61" fmla="*/ 253393 w 491493"/>
                    <a:gd name="connsiteY61" fmla="*/ 433364 h 1495138"/>
                    <a:gd name="connsiteX62" fmla="*/ 242571 w 491493"/>
                    <a:gd name="connsiteY62" fmla="*/ 432560 h 1495138"/>
                    <a:gd name="connsiteX63" fmla="*/ 205696 w 491493"/>
                    <a:gd name="connsiteY63" fmla="*/ 396781 h 1495138"/>
                    <a:gd name="connsiteX64" fmla="*/ 230146 w 491493"/>
                    <a:gd name="connsiteY64" fmla="*/ 350952 h 1495138"/>
                    <a:gd name="connsiteX65" fmla="*/ 248583 w 491493"/>
                    <a:gd name="connsiteY65" fmla="*/ 346932 h 1495138"/>
                    <a:gd name="connsiteX66" fmla="*/ 283053 w 491493"/>
                    <a:gd name="connsiteY66" fmla="*/ 346932 h 1495138"/>
                    <a:gd name="connsiteX67" fmla="*/ 291069 w 491493"/>
                    <a:gd name="connsiteY67" fmla="*/ 345726 h 1495138"/>
                    <a:gd name="connsiteX68" fmla="*/ 292672 w 491493"/>
                    <a:gd name="connsiteY68" fmla="*/ 344118 h 1495138"/>
                    <a:gd name="connsiteX69" fmla="*/ 293474 w 491493"/>
                    <a:gd name="connsiteY69" fmla="*/ 340902 h 1495138"/>
                    <a:gd name="connsiteX70" fmla="*/ 293474 w 491493"/>
                    <a:gd name="connsiteY70" fmla="*/ 328440 h 1495138"/>
                    <a:gd name="connsiteX71" fmla="*/ 293474 w 491493"/>
                    <a:gd name="connsiteY71" fmla="*/ 105728 h 1495138"/>
                    <a:gd name="connsiteX72" fmla="*/ 292672 w 491493"/>
                    <a:gd name="connsiteY72" fmla="*/ 89648 h 1495138"/>
                    <a:gd name="connsiteX73" fmla="*/ 291069 w 491493"/>
                    <a:gd name="connsiteY73" fmla="*/ 88040 h 1495138"/>
                    <a:gd name="connsiteX74" fmla="*/ 286259 w 491493"/>
                    <a:gd name="connsiteY74" fmla="*/ 86834 h 1495138"/>
                    <a:gd name="connsiteX75" fmla="*/ 263814 w 491493"/>
                    <a:gd name="connsiteY75" fmla="*/ 87236 h 1495138"/>
                    <a:gd name="connsiteX76" fmla="*/ 253393 w 491493"/>
                    <a:gd name="connsiteY76" fmla="*/ 87236 h 1495138"/>
                    <a:gd name="connsiteX77" fmla="*/ 214113 w 491493"/>
                    <a:gd name="connsiteY77" fmla="*/ 45427 h 1495138"/>
                    <a:gd name="connsiteX78" fmla="*/ 254595 w 491493"/>
                    <a:gd name="connsiteY78" fmla="*/ 2010 h 1495138"/>
                    <a:gd name="connsiteX79" fmla="*/ 261008 w 491493"/>
                    <a:gd name="connsiteY79" fmla="*/ 2010 h 1495138"/>
                    <a:gd name="connsiteX80" fmla="*/ 328345 w 491493"/>
                    <a:gd name="connsiteY80" fmla="*/ 0 h 1495138"/>
                    <a:gd name="connsiteX0" fmla="*/ 337260 w 472350"/>
                    <a:gd name="connsiteY0" fmla="*/ 1061774 h 1495138"/>
                    <a:gd name="connsiteX1" fmla="*/ 352491 w 472350"/>
                    <a:gd name="connsiteY1" fmla="*/ 1062980 h 1495138"/>
                    <a:gd name="connsiteX2" fmla="*/ 388163 w 472350"/>
                    <a:gd name="connsiteY2" fmla="*/ 1101171 h 1495138"/>
                    <a:gd name="connsiteX3" fmla="*/ 388163 w 472350"/>
                    <a:gd name="connsiteY3" fmla="*/ 1107201 h 1495138"/>
                    <a:gd name="connsiteX4" fmla="*/ 388163 w 472350"/>
                    <a:gd name="connsiteY4" fmla="*/ 1253934 h 1495138"/>
                    <a:gd name="connsiteX5" fmla="*/ 387762 w 472350"/>
                    <a:gd name="connsiteY5" fmla="*/ 1253934 h 1495138"/>
                    <a:gd name="connsiteX6" fmla="*/ 387762 w 472350"/>
                    <a:gd name="connsiteY6" fmla="*/ 1388606 h 1495138"/>
                    <a:gd name="connsiteX7" fmla="*/ 388163 w 472350"/>
                    <a:gd name="connsiteY7" fmla="*/ 1402676 h 1495138"/>
                    <a:gd name="connsiteX8" fmla="*/ 393774 w 472350"/>
                    <a:gd name="connsiteY8" fmla="*/ 1408707 h 1495138"/>
                    <a:gd name="connsiteX9" fmla="*/ 409005 w 472350"/>
                    <a:gd name="connsiteY9" fmla="*/ 1408707 h 1495138"/>
                    <a:gd name="connsiteX10" fmla="*/ 431050 w 472350"/>
                    <a:gd name="connsiteY10" fmla="*/ 1408707 h 1495138"/>
                    <a:gd name="connsiteX11" fmla="*/ 470330 w 472350"/>
                    <a:gd name="connsiteY11" fmla="*/ 1439661 h 1495138"/>
                    <a:gd name="connsiteX12" fmla="*/ 436260 w 472350"/>
                    <a:gd name="connsiteY12" fmla="*/ 1494334 h 1495138"/>
                    <a:gd name="connsiteX13" fmla="*/ 423434 w 472350"/>
                    <a:gd name="connsiteY13" fmla="*/ 1495138 h 1495138"/>
                    <a:gd name="connsiteX14" fmla="*/ 262308 w 472350"/>
                    <a:gd name="connsiteY14" fmla="*/ 1495138 h 1495138"/>
                    <a:gd name="connsiteX15" fmla="*/ 251486 w 472350"/>
                    <a:gd name="connsiteY15" fmla="*/ 1494334 h 1495138"/>
                    <a:gd name="connsiteX16" fmla="*/ 214611 w 472350"/>
                    <a:gd name="connsiteY16" fmla="*/ 1458555 h 1495138"/>
                    <a:gd name="connsiteX17" fmla="*/ 239061 w 472350"/>
                    <a:gd name="connsiteY17" fmla="*/ 1412727 h 1495138"/>
                    <a:gd name="connsiteX18" fmla="*/ 257498 w 472350"/>
                    <a:gd name="connsiteY18" fmla="*/ 1408707 h 1495138"/>
                    <a:gd name="connsiteX19" fmla="*/ 291968 w 472350"/>
                    <a:gd name="connsiteY19" fmla="*/ 1408707 h 1495138"/>
                    <a:gd name="connsiteX20" fmla="*/ 299984 w 472350"/>
                    <a:gd name="connsiteY20" fmla="*/ 1407501 h 1495138"/>
                    <a:gd name="connsiteX21" fmla="*/ 301587 w 472350"/>
                    <a:gd name="connsiteY21" fmla="*/ 1405892 h 1495138"/>
                    <a:gd name="connsiteX22" fmla="*/ 302389 w 472350"/>
                    <a:gd name="connsiteY22" fmla="*/ 1402676 h 1495138"/>
                    <a:gd name="connsiteX23" fmla="*/ 302389 w 472350"/>
                    <a:gd name="connsiteY23" fmla="*/ 1390214 h 1495138"/>
                    <a:gd name="connsiteX24" fmla="*/ 302389 w 472350"/>
                    <a:gd name="connsiteY24" fmla="*/ 1167502 h 1495138"/>
                    <a:gd name="connsiteX25" fmla="*/ 301587 w 472350"/>
                    <a:gd name="connsiteY25" fmla="*/ 1151422 h 1495138"/>
                    <a:gd name="connsiteX26" fmla="*/ 299984 w 472350"/>
                    <a:gd name="connsiteY26" fmla="*/ 1149814 h 1495138"/>
                    <a:gd name="connsiteX27" fmla="*/ 295174 w 472350"/>
                    <a:gd name="connsiteY27" fmla="*/ 1148608 h 1495138"/>
                    <a:gd name="connsiteX28" fmla="*/ 272729 w 472350"/>
                    <a:gd name="connsiteY28" fmla="*/ 1149010 h 1495138"/>
                    <a:gd name="connsiteX29" fmla="*/ 262308 w 472350"/>
                    <a:gd name="connsiteY29" fmla="*/ 1149010 h 1495138"/>
                    <a:gd name="connsiteX30" fmla="*/ 223028 w 472350"/>
                    <a:gd name="connsiteY30" fmla="*/ 1107201 h 1495138"/>
                    <a:gd name="connsiteX31" fmla="*/ 263510 w 472350"/>
                    <a:gd name="connsiteY31" fmla="*/ 1063784 h 1495138"/>
                    <a:gd name="connsiteX32" fmla="*/ 269923 w 472350"/>
                    <a:gd name="connsiteY32" fmla="*/ 1063784 h 1495138"/>
                    <a:gd name="connsiteX33" fmla="*/ 337260 w 472350"/>
                    <a:gd name="connsiteY33" fmla="*/ 1061774 h 1495138"/>
                    <a:gd name="connsiteX34" fmla="*/ 58661 w 472350"/>
                    <a:gd name="connsiteY34" fmla="*/ 886049 h 1495138"/>
                    <a:gd name="connsiteX35" fmla="*/ 154455 w 472350"/>
                    <a:gd name="connsiteY35" fmla="*/ 865948 h 1495138"/>
                    <a:gd name="connsiteX36" fmla="*/ 154856 w 472350"/>
                    <a:gd name="connsiteY36" fmla="*/ 880018 h 1495138"/>
                    <a:gd name="connsiteX37" fmla="*/ 160467 w 472350"/>
                    <a:gd name="connsiteY37" fmla="*/ 886049 h 1495138"/>
                    <a:gd name="connsiteX38" fmla="*/ 175698 w 472350"/>
                    <a:gd name="connsiteY38" fmla="*/ 886049 h 1495138"/>
                    <a:gd name="connsiteX39" fmla="*/ 237023 w 472350"/>
                    <a:gd name="connsiteY39" fmla="*/ 917003 h 1495138"/>
                    <a:gd name="connsiteX40" fmla="*/ 202953 w 472350"/>
                    <a:gd name="connsiteY40" fmla="*/ 971676 h 1495138"/>
                    <a:gd name="connsiteX41" fmla="*/ 190127 w 472350"/>
                    <a:gd name="connsiteY41" fmla="*/ 972480 h 1495138"/>
                    <a:gd name="connsiteX42" fmla="*/ 18179 w 472350"/>
                    <a:gd name="connsiteY42" fmla="*/ 971676 h 1495138"/>
                    <a:gd name="connsiteX43" fmla="*/ 5754 w 472350"/>
                    <a:gd name="connsiteY43" fmla="*/ 890069 h 1495138"/>
                    <a:gd name="connsiteX44" fmla="*/ 24191 w 472350"/>
                    <a:gd name="connsiteY44" fmla="*/ 886049 h 1495138"/>
                    <a:gd name="connsiteX45" fmla="*/ 58661 w 472350"/>
                    <a:gd name="connsiteY45" fmla="*/ 886049 h 1495138"/>
                    <a:gd name="connsiteX46" fmla="*/ 309202 w 472350"/>
                    <a:gd name="connsiteY46" fmla="*/ 0 h 1495138"/>
                    <a:gd name="connsiteX47" fmla="*/ 324433 w 472350"/>
                    <a:gd name="connsiteY47" fmla="*/ 1206 h 1495138"/>
                    <a:gd name="connsiteX48" fmla="*/ 360105 w 472350"/>
                    <a:gd name="connsiteY48" fmla="*/ 39397 h 1495138"/>
                    <a:gd name="connsiteX49" fmla="*/ 360105 w 472350"/>
                    <a:gd name="connsiteY49" fmla="*/ 45427 h 1495138"/>
                    <a:gd name="connsiteX50" fmla="*/ 360105 w 472350"/>
                    <a:gd name="connsiteY50" fmla="*/ 192159 h 1495138"/>
                    <a:gd name="connsiteX51" fmla="*/ 359704 w 472350"/>
                    <a:gd name="connsiteY51" fmla="*/ 192159 h 1495138"/>
                    <a:gd name="connsiteX52" fmla="*/ 359704 w 472350"/>
                    <a:gd name="connsiteY52" fmla="*/ 326832 h 1495138"/>
                    <a:gd name="connsiteX53" fmla="*/ 360105 w 472350"/>
                    <a:gd name="connsiteY53" fmla="*/ 340902 h 1495138"/>
                    <a:gd name="connsiteX54" fmla="*/ 365716 w 472350"/>
                    <a:gd name="connsiteY54" fmla="*/ 346932 h 1495138"/>
                    <a:gd name="connsiteX55" fmla="*/ 380947 w 472350"/>
                    <a:gd name="connsiteY55" fmla="*/ 346932 h 1495138"/>
                    <a:gd name="connsiteX56" fmla="*/ 402992 w 472350"/>
                    <a:gd name="connsiteY56" fmla="*/ 346932 h 1495138"/>
                    <a:gd name="connsiteX57" fmla="*/ 442272 w 472350"/>
                    <a:gd name="connsiteY57" fmla="*/ 377887 h 1495138"/>
                    <a:gd name="connsiteX58" fmla="*/ 408202 w 472350"/>
                    <a:gd name="connsiteY58" fmla="*/ 432560 h 1495138"/>
                    <a:gd name="connsiteX59" fmla="*/ 395376 w 472350"/>
                    <a:gd name="connsiteY59" fmla="*/ 433364 h 1495138"/>
                    <a:gd name="connsiteX60" fmla="*/ 234250 w 472350"/>
                    <a:gd name="connsiteY60" fmla="*/ 433364 h 1495138"/>
                    <a:gd name="connsiteX61" fmla="*/ 223428 w 472350"/>
                    <a:gd name="connsiteY61" fmla="*/ 432560 h 1495138"/>
                    <a:gd name="connsiteX62" fmla="*/ 186553 w 472350"/>
                    <a:gd name="connsiteY62" fmla="*/ 396781 h 1495138"/>
                    <a:gd name="connsiteX63" fmla="*/ 211003 w 472350"/>
                    <a:gd name="connsiteY63" fmla="*/ 350952 h 1495138"/>
                    <a:gd name="connsiteX64" fmla="*/ 229440 w 472350"/>
                    <a:gd name="connsiteY64" fmla="*/ 346932 h 1495138"/>
                    <a:gd name="connsiteX65" fmla="*/ 263910 w 472350"/>
                    <a:gd name="connsiteY65" fmla="*/ 346932 h 1495138"/>
                    <a:gd name="connsiteX66" fmla="*/ 271926 w 472350"/>
                    <a:gd name="connsiteY66" fmla="*/ 345726 h 1495138"/>
                    <a:gd name="connsiteX67" fmla="*/ 273529 w 472350"/>
                    <a:gd name="connsiteY67" fmla="*/ 344118 h 1495138"/>
                    <a:gd name="connsiteX68" fmla="*/ 274331 w 472350"/>
                    <a:gd name="connsiteY68" fmla="*/ 340902 h 1495138"/>
                    <a:gd name="connsiteX69" fmla="*/ 274331 w 472350"/>
                    <a:gd name="connsiteY69" fmla="*/ 328440 h 1495138"/>
                    <a:gd name="connsiteX70" fmla="*/ 274331 w 472350"/>
                    <a:gd name="connsiteY70" fmla="*/ 105728 h 1495138"/>
                    <a:gd name="connsiteX71" fmla="*/ 273529 w 472350"/>
                    <a:gd name="connsiteY71" fmla="*/ 89648 h 1495138"/>
                    <a:gd name="connsiteX72" fmla="*/ 271926 w 472350"/>
                    <a:gd name="connsiteY72" fmla="*/ 88040 h 1495138"/>
                    <a:gd name="connsiteX73" fmla="*/ 267116 w 472350"/>
                    <a:gd name="connsiteY73" fmla="*/ 86834 h 1495138"/>
                    <a:gd name="connsiteX74" fmla="*/ 244671 w 472350"/>
                    <a:gd name="connsiteY74" fmla="*/ 87236 h 1495138"/>
                    <a:gd name="connsiteX75" fmla="*/ 234250 w 472350"/>
                    <a:gd name="connsiteY75" fmla="*/ 87236 h 1495138"/>
                    <a:gd name="connsiteX76" fmla="*/ 194970 w 472350"/>
                    <a:gd name="connsiteY76" fmla="*/ 45427 h 1495138"/>
                    <a:gd name="connsiteX77" fmla="*/ 235452 w 472350"/>
                    <a:gd name="connsiteY77" fmla="*/ 2010 h 1495138"/>
                    <a:gd name="connsiteX78" fmla="*/ 241865 w 472350"/>
                    <a:gd name="connsiteY78" fmla="*/ 2010 h 1495138"/>
                    <a:gd name="connsiteX79" fmla="*/ 309202 w 472350"/>
                    <a:gd name="connsiteY79" fmla="*/ 0 h 1495138"/>
                    <a:gd name="connsiteX0" fmla="*/ 331505 w 466595"/>
                    <a:gd name="connsiteY0" fmla="*/ 1061774 h 1495138"/>
                    <a:gd name="connsiteX1" fmla="*/ 346736 w 466595"/>
                    <a:gd name="connsiteY1" fmla="*/ 1062980 h 1495138"/>
                    <a:gd name="connsiteX2" fmla="*/ 382408 w 466595"/>
                    <a:gd name="connsiteY2" fmla="*/ 1101171 h 1495138"/>
                    <a:gd name="connsiteX3" fmla="*/ 382408 w 466595"/>
                    <a:gd name="connsiteY3" fmla="*/ 1107201 h 1495138"/>
                    <a:gd name="connsiteX4" fmla="*/ 382408 w 466595"/>
                    <a:gd name="connsiteY4" fmla="*/ 1253934 h 1495138"/>
                    <a:gd name="connsiteX5" fmla="*/ 382007 w 466595"/>
                    <a:gd name="connsiteY5" fmla="*/ 1253934 h 1495138"/>
                    <a:gd name="connsiteX6" fmla="*/ 382007 w 466595"/>
                    <a:gd name="connsiteY6" fmla="*/ 1388606 h 1495138"/>
                    <a:gd name="connsiteX7" fmla="*/ 382408 w 466595"/>
                    <a:gd name="connsiteY7" fmla="*/ 1402676 h 1495138"/>
                    <a:gd name="connsiteX8" fmla="*/ 388019 w 466595"/>
                    <a:gd name="connsiteY8" fmla="*/ 1408707 h 1495138"/>
                    <a:gd name="connsiteX9" fmla="*/ 403250 w 466595"/>
                    <a:gd name="connsiteY9" fmla="*/ 1408707 h 1495138"/>
                    <a:gd name="connsiteX10" fmla="*/ 425295 w 466595"/>
                    <a:gd name="connsiteY10" fmla="*/ 1408707 h 1495138"/>
                    <a:gd name="connsiteX11" fmla="*/ 464575 w 466595"/>
                    <a:gd name="connsiteY11" fmla="*/ 1439661 h 1495138"/>
                    <a:gd name="connsiteX12" fmla="*/ 430505 w 466595"/>
                    <a:gd name="connsiteY12" fmla="*/ 1494334 h 1495138"/>
                    <a:gd name="connsiteX13" fmla="*/ 417679 w 466595"/>
                    <a:gd name="connsiteY13" fmla="*/ 1495138 h 1495138"/>
                    <a:gd name="connsiteX14" fmla="*/ 256553 w 466595"/>
                    <a:gd name="connsiteY14" fmla="*/ 1495138 h 1495138"/>
                    <a:gd name="connsiteX15" fmla="*/ 245731 w 466595"/>
                    <a:gd name="connsiteY15" fmla="*/ 1494334 h 1495138"/>
                    <a:gd name="connsiteX16" fmla="*/ 208856 w 466595"/>
                    <a:gd name="connsiteY16" fmla="*/ 1458555 h 1495138"/>
                    <a:gd name="connsiteX17" fmla="*/ 233306 w 466595"/>
                    <a:gd name="connsiteY17" fmla="*/ 1412727 h 1495138"/>
                    <a:gd name="connsiteX18" fmla="*/ 251743 w 466595"/>
                    <a:gd name="connsiteY18" fmla="*/ 1408707 h 1495138"/>
                    <a:gd name="connsiteX19" fmla="*/ 286213 w 466595"/>
                    <a:gd name="connsiteY19" fmla="*/ 1408707 h 1495138"/>
                    <a:gd name="connsiteX20" fmla="*/ 294229 w 466595"/>
                    <a:gd name="connsiteY20" fmla="*/ 1407501 h 1495138"/>
                    <a:gd name="connsiteX21" fmla="*/ 295832 w 466595"/>
                    <a:gd name="connsiteY21" fmla="*/ 1405892 h 1495138"/>
                    <a:gd name="connsiteX22" fmla="*/ 296634 w 466595"/>
                    <a:gd name="connsiteY22" fmla="*/ 1402676 h 1495138"/>
                    <a:gd name="connsiteX23" fmla="*/ 296634 w 466595"/>
                    <a:gd name="connsiteY23" fmla="*/ 1390214 h 1495138"/>
                    <a:gd name="connsiteX24" fmla="*/ 296634 w 466595"/>
                    <a:gd name="connsiteY24" fmla="*/ 1167502 h 1495138"/>
                    <a:gd name="connsiteX25" fmla="*/ 295832 w 466595"/>
                    <a:gd name="connsiteY25" fmla="*/ 1151422 h 1495138"/>
                    <a:gd name="connsiteX26" fmla="*/ 294229 w 466595"/>
                    <a:gd name="connsiteY26" fmla="*/ 1149814 h 1495138"/>
                    <a:gd name="connsiteX27" fmla="*/ 289419 w 466595"/>
                    <a:gd name="connsiteY27" fmla="*/ 1148608 h 1495138"/>
                    <a:gd name="connsiteX28" fmla="*/ 266974 w 466595"/>
                    <a:gd name="connsiteY28" fmla="*/ 1149010 h 1495138"/>
                    <a:gd name="connsiteX29" fmla="*/ 256553 w 466595"/>
                    <a:gd name="connsiteY29" fmla="*/ 1149010 h 1495138"/>
                    <a:gd name="connsiteX30" fmla="*/ 217273 w 466595"/>
                    <a:gd name="connsiteY30" fmla="*/ 1107201 h 1495138"/>
                    <a:gd name="connsiteX31" fmla="*/ 257755 w 466595"/>
                    <a:gd name="connsiteY31" fmla="*/ 1063784 h 1495138"/>
                    <a:gd name="connsiteX32" fmla="*/ 264168 w 466595"/>
                    <a:gd name="connsiteY32" fmla="*/ 1063784 h 1495138"/>
                    <a:gd name="connsiteX33" fmla="*/ 331505 w 466595"/>
                    <a:gd name="connsiteY33" fmla="*/ 1061774 h 1495138"/>
                    <a:gd name="connsiteX34" fmla="*/ 52906 w 466595"/>
                    <a:gd name="connsiteY34" fmla="*/ 886049 h 1495138"/>
                    <a:gd name="connsiteX35" fmla="*/ 148700 w 466595"/>
                    <a:gd name="connsiteY35" fmla="*/ 865948 h 1495138"/>
                    <a:gd name="connsiteX36" fmla="*/ 149101 w 466595"/>
                    <a:gd name="connsiteY36" fmla="*/ 880018 h 1495138"/>
                    <a:gd name="connsiteX37" fmla="*/ 154712 w 466595"/>
                    <a:gd name="connsiteY37" fmla="*/ 886049 h 1495138"/>
                    <a:gd name="connsiteX38" fmla="*/ 169943 w 466595"/>
                    <a:gd name="connsiteY38" fmla="*/ 886049 h 1495138"/>
                    <a:gd name="connsiteX39" fmla="*/ 231268 w 466595"/>
                    <a:gd name="connsiteY39" fmla="*/ 917003 h 1495138"/>
                    <a:gd name="connsiteX40" fmla="*/ 197198 w 466595"/>
                    <a:gd name="connsiteY40" fmla="*/ 971676 h 1495138"/>
                    <a:gd name="connsiteX41" fmla="*/ 184372 w 466595"/>
                    <a:gd name="connsiteY41" fmla="*/ 972480 h 1495138"/>
                    <a:gd name="connsiteX42" fmla="*/ -1 w 466595"/>
                    <a:gd name="connsiteY42" fmla="*/ 890069 h 1495138"/>
                    <a:gd name="connsiteX43" fmla="*/ 18436 w 466595"/>
                    <a:gd name="connsiteY43" fmla="*/ 886049 h 1495138"/>
                    <a:gd name="connsiteX44" fmla="*/ 52906 w 466595"/>
                    <a:gd name="connsiteY44" fmla="*/ 886049 h 1495138"/>
                    <a:gd name="connsiteX45" fmla="*/ 303447 w 466595"/>
                    <a:gd name="connsiteY45" fmla="*/ 0 h 1495138"/>
                    <a:gd name="connsiteX46" fmla="*/ 318678 w 466595"/>
                    <a:gd name="connsiteY46" fmla="*/ 1206 h 1495138"/>
                    <a:gd name="connsiteX47" fmla="*/ 354350 w 466595"/>
                    <a:gd name="connsiteY47" fmla="*/ 39397 h 1495138"/>
                    <a:gd name="connsiteX48" fmla="*/ 354350 w 466595"/>
                    <a:gd name="connsiteY48" fmla="*/ 45427 h 1495138"/>
                    <a:gd name="connsiteX49" fmla="*/ 354350 w 466595"/>
                    <a:gd name="connsiteY49" fmla="*/ 192159 h 1495138"/>
                    <a:gd name="connsiteX50" fmla="*/ 353949 w 466595"/>
                    <a:gd name="connsiteY50" fmla="*/ 192159 h 1495138"/>
                    <a:gd name="connsiteX51" fmla="*/ 353949 w 466595"/>
                    <a:gd name="connsiteY51" fmla="*/ 326832 h 1495138"/>
                    <a:gd name="connsiteX52" fmla="*/ 354350 w 466595"/>
                    <a:gd name="connsiteY52" fmla="*/ 340902 h 1495138"/>
                    <a:gd name="connsiteX53" fmla="*/ 359961 w 466595"/>
                    <a:gd name="connsiteY53" fmla="*/ 346932 h 1495138"/>
                    <a:gd name="connsiteX54" fmla="*/ 375192 w 466595"/>
                    <a:gd name="connsiteY54" fmla="*/ 346932 h 1495138"/>
                    <a:gd name="connsiteX55" fmla="*/ 397237 w 466595"/>
                    <a:gd name="connsiteY55" fmla="*/ 346932 h 1495138"/>
                    <a:gd name="connsiteX56" fmla="*/ 436517 w 466595"/>
                    <a:gd name="connsiteY56" fmla="*/ 377887 h 1495138"/>
                    <a:gd name="connsiteX57" fmla="*/ 402447 w 466595"/>
                    <a:gd name="connsiteY57" fmla="*/ 432560 h 1495138"/>
                    <a:gd name="connsiteX58" fmla="*/ 389621 w 466595"/>
                    <a:gd name="connsiteY58" fmla="*/ 433364 h 1495138"/>
                    <a:gd name="connsiteX59" fmla="*/ 228495 w 466595"/>
                    <a:gd name="connsiteY59" fmla="*/ 433364 h 1495138"/>
                    <a:gd name="connsiteX60" fmla="*/ 217673 w 466595"/>
                    <a:gd name="connsiteY60" fmla="*/ 432560 h 1495138"/>
                    <a:gd name="connsiteX61" fmla="*/ 180798 w 466595"/>
                    <a:gd name="connsiteY61" fmla="*/ 396781 h 1495138"/>
                    <a:gd name="connsiteX62" fmla="*/ 205248 w 466595"/>
                    <a:gd name="connsiteY62" fmla="*/ 350952 h 1495138"/>
                    <a:gd name="connsiteX63" fmla="*/ 223685 w 466595"/>
                    <a:gd name="connsiteY63" fmla="*/ 346932 h 1495138"/>
                    <a:gd name="connsiteX64" fmla="*/ 258155 w 466595"/>
                    <a:gd name="connsiteY64" fmla="*/ 346932 h 1495138"/>
                    <a:gd name="connsiteX65" fmla="*/ 266171 w 466595"/>
                    <a:gd name="connsiteY65" fmla="*/ 345726 h 1495138"/>
                    <a:gd name="connsiteX66" fmla="*/ 267774 w 466595"/>
                    <a:gd name="connsiteY66" fmla="*/ 344118 h 1495138"/>
                    <a:gd name="connsiteX67" fmla="*/ 268576 w 466595"/>
                    <a:gd name="connsiteY67" fmla="*/ 340902 h 1495138"/>
                    <a:gd name="connsiteX68" fmla="*/ 268576 w 466595"/>
                    <a:gd name="connsiteY68" fmla="*/ 328440 h 1495138"/>
                    <a:gd name="connsiteX69" fmla="*/ 268576 w 466595"/>
                    <a:gd name="connsiteY69" fmla="*/ 105728 h 1495138"/>
                    <a:gd name="connsiteX70" fmla="*/ 267774 w 466595"/>
                    <a:gd name="connsiteY70" fmla="*/ 89648 h 1495138"/>
                    <a:gd name="connsiteX71" fmla="*/ 266171 w 466595"/>
                    <a:gd name="connsiteY71" fmla="*/ 88040 h 1495138"/>
                    <a:gd name="connsiteX72" fmla="*/ 261361 w 466595"/>
                    <a:gd name="connsiteY72" fmla="*/ 86834 h 1495138"/>
                    <a:gd name="connsiteX73" fmla="*/ 238916 w 466595"/>
                    <a:gd name="connsiteY73" fmla="*/ 87236 h 1495138"/>
                    <a:gd name="connsiteX74" fmla="*/ 228495 w 466595"/>
                    <a:gd name="connsiteY74" fmla="*/ 87236 h 1495138"/>
                    <a:gd name="connsiteX75" fmla="*/ 189215 w 466595"/>
                    <a:gd name="connsiteY75" fmla="*/ 45427 h 1495138"/>
                    <a:gd name="connsiteX76" fmla="*/ 229697 w 466595"/>
                    <a:gd name="connsiteY76" fmla="*/ 2010 h 1495138"/>
                    <a:gd name="connsiteX77" fmla="*/ 236110 w 466595"/>
                    <a:gd name="connsiteY77" fmla="*/ 2010 h 1495138"/>
                    <a:gd name="connsiteX78" fmla="*/ 303447 w 466595"/>
                    <a:gd name="connsiteY78" fmla="*/ 0 h 1495138"/>
                    <a:gd name="connsiteX0" fmla="*/ 331505 w 466595"/>
                    <a:gd name="connsiteY0" fmla="*/ 1061774 h 1495138"/>
                    <a:gd name="connsiteX1" fmla="*/ 346736 w 466595"/>
                    <a:gd name="connsiteY1" fmla="*/ 1062980 h 1495138"/>
                    <a:gd name="connsiteX2" fmla="*/ 382408 w 466595"/>
                    <a:gd name="connsiteY2" fmla="*/ 1101171 h 1495138"/>
                    <a:gd name="connsiteX3" fmla="*/ 382408 w 466595"/>
                    <a:gd name="connsiteY3" fmla="*/ 1107201 h 1495138"/>
                    <a:gd name="connsiteX4" fmla="*/ 382408 w 466595"/>
                    <a:gd name="connsiteY4" fmla="*/ 1253934 h 1495138"/>
                    <a:gd name="connsiteX5" fmla="*/ 382007 w 466595"/>
                    <a:gd name="connsiteY5" fmla="*/ 1253934 h 1495138"/>
                    <a:gd name="connsiteX6" fmla="*/ 382007 w 466595"/>
                    <a:gd name="connsiteY6" fmla="*/ 1388606 h 1495138"/>
                    <a:gd name="connsiteX7" fmla="*/ 382408 w 466595"/>
                    <a:gd name="connsiteY7" fmla="*/ 1402676 h 1495138"/>
                    <a:gd name="connsiteX8" fmla="*/ 388019 w 466595"/>
                    <a:gd name="connsiteY8" fmla="*/ 1408707 h 1495138"/>
                    <a:gd name="connsiteX9" fmla="*/ 403250 w 466595"/>
                    <a:gd name="connsiteY9" fmla="*/ 1408707 h 1495138"/>
                    <a:gd name="connsiteX10" fmla="*/ 425295 w 466595"/>
                    <a:gd name="connsiteY10" fmla="*/ 1408707 h 1495138"/>
                    <a:gd name="connsiteX11" fmla="*/ 464575 w 466595"/>
                    <a:gd name="connsiteY11" fmla="*/ 1439661 h 1495138"/>
                    <a:gd name="connsiteX12" fmla="*/ 430505 w 466595"/>
                    <a:gd name="connsiteY12" fmla="*/ 1494334 h 1495138"/>
                    <a:gd name="connsiteX13" fmla="*/ 417679 w 466595"/>
                    <a:gd name="connsiteY13" fmla="*/ 1495138 h 1495138"/>
                    <a:gd name="connsiteX14" fmla="*/ 256553 w 466595"/>
                    <a:gd name="connsiteY14" fmla="*/ 1495138 h 1495138"/>
                    <a:gd name="connsiteX15" fmla="*/ 245731 w 466595"/>
                    <a:gd name="connsiteY15" fmla="*/ 1494334 h 1495138"/>
                    <a:gd name="connsiteX16" fmla="*/ 208856 w 466595"/>
                    <a:gd name="connsiteY16" fmla="*/ 1458555 h 1495138"/>
                    <a:gd name="connsiteX17" fmla="*/ 233306 w 466595"/>
                    <a:gd name="connsiteY17" fmla="*/ 1412727 h 1495138"/>
                    <a:gd name="connsiteX18" fmla="*/ 251743 w 466595"/>
                    <a:gd name="connsiteY18" fmla="*/ 1408707 h 1495138"/>
                    <a:gd name="connsiteX19" fmla="*/ 286213 w 466595"/>
                    <a:gd name="connsiteY19" fmla="*/ 1408707 h 1495138"/>
                    <a:gd name="connsiteX20" fmla="*/ 294229 w 466595"/>
                    <a:gd name="connsiteY20" fmla="*/ 1407501 h 1495138"/>
                    <a:gd name="connsiteX21" fmla="*/ 295832 w 466595"/>
                    <a:gd name="connsiteY21" fmla="*/ 1405892 h 1495138"/>
                    <a:gd name="connsiteX22" fmla="*/ 296634 w 466595"/>
                    <a:gd name="connsiteY22" fmla="*/ 1402676 h 1495138"/>
                    <a:gd name="connsiteX23" fmla="*/ 296634 w 466595"/>
                    <a:gd name="connsiteY23" fmla="*/ 1390214 h 1495138"/>
                    <a:gd name="connsiteX24" fmla="*/ 296634 w 466595"/>
                    <a:gd name="connsiteY24" fmla="*/ 1167502 h 1495138"/>
                    <a:gd name="connsiteX25" fmla="*/ 295832 w 466595"/>
                    <a:gd name="connsiteY25" fmla="*/ 1151422 h 1495138"/>
                    <a:gd name="connsiteX26" fmla="*/ 294229 w 466595"/>
                    <a:gd name="connsiteY26" fmla="*/ 1149814 h 1495138"/>
                    <a:gd name="connsiteX27" fmla="*/ 289419 w 466595"/>
                    <a:gd name="connsiteY27" fmla="*/ 1148608 h 1495138"/>
                    <a:gd name="connsiteX28" fmla="*/ 266974 w 466595"/>
                    <a:gd name="connsiteY28" fmla="*/ 1149010 h 1495138"/>
                    <a:gd name="connsiteX29" fmla="*/ 256553 w 466595"/>
                    <a:gd name="connsiteY29" fmla="*/ 1149010 h 1495138"/>
                    <a:gd name="connsiteX30" fmla="*/ 217273 w 466595"/>
                    <a:gd name="connsiteY30" fmla="*/ 1107201 h 1495138"/>
                    <a:gd name="connsiteX31" fmla="*/ 257755 w 466595"/>
                    <a:gd name="connsiteY31" fmla="*/ 1063784 h 1495138"/>
                    <a:gd name="connsiteX32" fmla="*/ 264168 w 466595"/>
                    <a:gd name="connsiteY32" fmla="*/ 1063784 h 1495138"/>
                    <a:gd name="connsiteX33" fmla="*/ 331505 w 466595"/>
                    <a:gd name="connsiteY33" fmla="*/ 1061774 h 1495138"/>
                    <a:gd name="connsiteX34" fmla="*/ 18436 w 466595"/>
                    <a:gd name="connsiteY34" fmla="*/ 886049 h 1495138"/>
                    <a:gd name="connsiteX35" fmla="*/ 148700 w 466595"/>
                    <a:gd name="connsiteY35" fmla="*/ 865948 h 1495138"/>
                    <a:gd name="connsiteX36" fmla="*/ 149101 w 466595"/>
                    <a:gd name="connsiteY36" fmla="*/ 880018 h 1495138"/>
                    <a:gd name="connsiteX37" fmla="*/ 154712 w 466595"/>
                    <a:gd name="connsiteY37" fmla="*/ 886049 h 1495138"/>
                    <a:gd name="connsiteX38" fmla="*/ 169943 w 466595"/>
                    <a:gd name="connsiteY38" fmla="*/ 886049 h 1495138"/>
                    <a:gd name="connsiteX39" fmla="*/ 231268 w 466595"/>
                    <a:gd name="connsiteY39" fmla="*/ 917003 h 1495138"/>
                    <a:gd name="connsiteX40" fmla="*/ 197198 w 466595"/>
                    <a:gd name="connsiteY40" fmla="*/ 971676 h 1495138"/>
                    <a:gd name="connsiteX41" fmla="*/ 184372 w 466595"/>
                    <a:gd name="connsiteY41" fmla="*/ 972480 h 1495138"/>
                    <a:gd name="connsiteX42" fmla="*/ -1 w 466595"/>
                    <a:gd name="connsiteY42" fmla="*/ 890069 h 1495138"/>
                    <a:gd name="connsiteX43" fmla="*/ 18436 w 466595"/>
                    <a:gd name="connsiteY43" fmla="*/ 886049 h 1495138"/>
                    <a:gd name="connsiteX44" fmla="*/ 303447 w 466595"/>
                    <a:gd name="connsiteY44" fmla="*/ 0 h 1495138"/>
                    <a:gd name="connsiteX45" fmla="*/ 318678 w 466595"/>
                    <a:gd name="connsiteY45" fmla="*/ 1206 h 1495138"/>
                    <a:gd name="connsiteX46" fmla="*/ 354350 w 466595"/>
                    <a:gd name="connsiteY46" fmla="*/ 39397 h 1495138"/>
                    <a:gd name="connsiteX47" fmla="*/ 354350 w 466595"/>
                    <a:gd name="connsiteY47" fmla="*/ 45427 h 1495138"/>
                    <a:gd name="connsiteX48" fmla="*/ 354350 w 466595"/>
                    <a:gd name="connsiteY48" fmla="*/ 192159 h 1495138"/>
                    <a:gd name="connsiteX49" fmla="*/ 353949 w 466595"/>
                    <a:gd name="connsiteY49" fmla="*/ 192159 h 1495138"/>
                    <a:gd name="connsiteX50" fmla="*/ 353949 w 466595"/>
                    <a:gd name="connsiteY50" fmla="*/ 326832 h 1495138"/>
                    <a:gd name="connsiteX51" fmla="*/ 354350 w 466595"/>
                    <a:gd name="connsiteY51" fmla="*/ 340902 h 1495138"/>
                    <a:gd name="connsiteX52" fmla="*/ 359961 w 466595"/>
                    <a:gd name="connsiteY52" fmla="*/ 346932 h 1495138"/>
                    <a:gd name="connsiteX53" fmla="*/ 375192 w 466595"/>
                    <a:gd name="connsiteY53" fmla="*/ 346932 h 1495138"/>
                    <a:gd name="connsiteX54" fmla="*/ 397237 w 466595"/>
                    <a:gd name="connsiteY54" fmla="*/ 346932 h 1495138"/>
                    <a:gd name="connsiteX55" fmla="*/ 436517 w 466595"/>
                    <a:gd name="connsiteY55" fmla="*/ 377887 h 1495138"/>
                    <a:gd name="connsiteX56" fmla="*/ 402447 w 466595"/>
                    <a:gd name="connsiteY56" fmla="*/ 432560 h 1495138"/>
                    <a:gd name="connsiteX57" fmla="*/ 389621 w 466595"/>
                    <a:gd name="connsiteY57" fmla="*/ 433364 h 1495138"/>
                    <a:gd name="connsiteX58" fmla="*/ 228495 w 466595"/>
                    <a:gd name="connsiteY58" fmla="*/ 433364 h 1495138"/>
                    <a:gd name="connsiteX59" fmla="*/ 217673 w 466595"/>
                    <a:gd name="connsiteY59" fmla="*/ 432560 h 1495138"/>
                    <a:gd name="connsiteX60" fmla="*/ 180798 w 466595"/>
                    <a:gd name="connsiteY60" fmla="*/ 396781 h 1495138"/>
                    <a:gd name="connsiteX61" fmla="*/ 205248 w 466595"/>
                    <a:gd name="connsiteY61" fmla="*/ 350952 h 1495138"/>
                    <a:gd name="connsiteX62" fmla="*/ 223685 w 466595"/>
                    <a:gd name="connsiteY62" fmla="*/ 346932 h 1495138"/>
                    <a:gd name="connsiteX63" fmla="*/ 258155 w 466595"/>
                    <a:gd name="connsiteY63" fmla="*/ 346932 h 1495138"/>
                    <a:gd name="connsiteX64" fmla="*/ 266171 w 466595"/>
                    <a:gd name="connsiteY64" fmla="*/ 345726 h 1495138"/>
                    <a:gd name="connsiteX65" fmla="*/ 267774 w 466595"/>
                    <a:gd name="connsiteY65" fmla="*/ 344118 h 1495138"/>
                    <a:gd name="connsiteX66" fmla="*/ 268576 w 466595"/>
                    <a:gd name="connsiteY66" fmla="*/ 340902 h 1495138"/>
                    <a:gd name="connsiteX67" fmla="*/ 268576 w 466595"/>
                    <a:gd name="connsiteY67" fmla="*/ 328440 h 1495138"/>
                    <a:gd name="connsiteX68" fmla="*/ 268576 w 466595"/>
                    <a:gd name="connsiteY68" fmla="*/ 105728 h 1495138"/>
                    <a:gd name="connsiteX69" fmla="*/ 267774 w 466595"/>
                    <a:gd name="connsiteY69" fmla="*/ 89648 h 1495138"/>
                    <a:gd name="connsiteX70" fmla="*/ 266171 w 466595"/>
                    <a:gd name="connsiteY70" fmla="*/ 88040 h 1495138"/>
                    <a:gd name="connsiteX71" fmla="*/ 261361 w 466595"/>
                    <a:gd name="connsiteY71" fmla="*/ 86834 h 1495138"/>
                    <a:gd name="connsiteX72" fmla="*/ 238916 w 466595"/>
                    <a:gd name="connsiteY72" fmla="*/ 87236 h 1495138"/>
                    <a:gd name="connsiteX73" fmla="*/ 228495 w 466595"/>
                    <a:gd name="connsiteY73" fmla="*/ 87236 h 1495138"/>
                    <a:gd name="connsiteX74" fmla="*/ 189215 w 466595"/>
                    <a:gd name="connsiteY74" fmla="*/ 45427 h 1495138"/>
                    <a:gd name="connsiteX75" fmla="*/ 229697 w 466595"/>
                    <a:gd name="connsiteY75" fmla="*/ 2010 h 1495138"/>
                    <a:gd name="connsiteX76" fmla="*/ 236110 w 466595"/>
                    <a:gd name="connsiteY76" fmla="*/ 2010 h 1495138"/>
                    <a:gd name="connsiteX77" fmla="*/ 303447 w 466595"/>
                    <a:gd name="connsiteY77" fmla="*/ 0 h 1495138"/>
                    <a:gd name="connsiteX0" fmla="*/ 331702 w 466792"/>
                    <a:gd name="connsiteY0" fmla="*/ 1061774 h 1495138"/>
                    <a:gd name="connsiteX1" fmla="*/ 346933 w 466792"/>
                    <a:gd name="connsiteY1" fmla="*/ 1062980 h 1495138"/>
                    <a:gd name="connsiteX2" fmla="*/ 382605 w 466792"/>
                    <a:gd name="connsiteY2" fmla="*/ 1101171 h 1495138"/>
                    <a:gd name="connsiteX3" fmla="*/ 382605 w 466792"/>
                    <a:gd name="connsiteY3" fmla="*/ 1107201 h 1495138"/>
                    <a:gd name="connsiteX4" fmla="*/ 382605 w 466792"/>
                    <a:gd name="connsiteY4" fmla="*/ 1253934 h 1495138"/>
                    <a:gd name="connsiteX5" fmla="*/ 382204 w 466792"/>
                    <a:gd name="connsiteY5" fmla="*/ 1253934 h 1495138"/>
                    <a:gd name="connsiteX6" fmla="*/ 382204 w 466792"/>
                    <a:gd name="connsiteY6" fmla="*/ 1388606 h 1495138"/>
                    <a:gd name="connsiteX7" fmla="*/ 382605 w 466792"/>
                    <a:gd name="connsiteY7" fmla="*/ 1402676 h 1495138"/>
                    <a:gd name="connsiteX8" fmla="*/ 388216 w 466792"/>
                    <a:gd name="connsiteY8" fmla="*/ 1408707 h 1495138"/>
                    <a:gd name="connsiteX9" fmla="*/ 403447 w 466792"/>
                    <a:gd name="connsiteY9" fmla="*/ 1408707 h 1495138"/>
                    <a:gd name="connsiteX10" fmla="*/ 425492 w 466792"/>
                    <a:gd name="connsiteY10" fmla="*/ 1408707 h 1495138"/>
                    <a:gd name="connsiteX11" fmla="*/ 464772 w 466792"/>
                    <a:gd name="connsiteY11" fmla="*/ 1439661 h 1495138"/>
                    <a:gd name="connsiteX12" fmla="*/ 430702 w 466792"/>
                    <a:gd name="connsiteY12" fmla="*/ 1494334 h 1495138"/>
                    <a:gd name="connsiteX13" fmla="*/ 417876 w 466792"/>
                    <a:gd name="connsiteY13" fmla="*/ 1495138 h 1495138"/>
                    <a:gd name="connsiteX14" fmla="*/ 256750 w 466792"/>
                    <a:gd name="connsiteY14" fmla="*/ 1495138 h 1495138"/>
                    <a:gd name="connsiteX15" fmla="*/ 245928 w 466792"/>
                    <a:gd name="connsiteY15" fmla="*/ 1494334 h 1495138"/>
                    <a:gd name="connsiteX16" fmla="*/ 209053 w 466792"/>
                    <a:gd name="connsiteY16" fmla="*/ 1458555 h 1495138"/>
                    <a:gd name="connsiteX17" fmla="*/ 233503 w 466792"/>
                    <a:gd name="connsiteY17" fmla="*/ 1412727 h 1495138"/>
                    <a:gd name="connsiteX18" fmla="*/ 251940 w 466792"/>
                    <a:gd name="connsiteY18" fmla="*/ 1408707 h 1495138"/>
                    <a:gd name="connsiteX19" fmla="*/ 286410 w 466792"/>
                    <a:gd name="connsiteY19" fmla="*/ 1408707 h 1495138"/>
                    <a:gd name="connsiteX20" fmla="*/ 294426 w 466792"/>
                    <a:gd name="connsiteY20" fmla="*/ 1407501 h 1495138"/>
                    <a:gd name="connsiteX21" fmla="*/ 296029 w 466792"/>
                    <a:gd name="connsiteY21" fmla="*/ 1405892 h 1495138"/>
                    <a:gd name="connsiteX22" fmla="*/ 296831 w 466792"/>
                    <a:gd name="connsiteY22" fmla="*/ 1402676 h 1495138"/>
                    <a:gd name="connsiteX23" fmla="*/ 296831 w 466792"/>
                    <a:gd name="connsiteY23" fmla="*/ 1390214 h 1495138"/>
                    <a:gd name="connsiteX24" fmla="*/ 296831 w 466792"/>
                    <a:gd name="connsiteY24" fmla="*/ 1167502 h 1495138"/>
                    <a:gd name="connsiteX25" fmla="*/ 296029 w 466792"/>
                    <a:gd name="connsiteY25" fmla="*/ 1151422 h 1495138"/>
                    <a:gd name="connsiteX26" fmla="*/ 294426 w 466792"/>
                    <a:gd name="connsiteY26" fmla="*/ 1149814 h 1495138"/>
                    <a:gd name="connsiteX27" fmla="*/ 289616 w 466792"/>
                    <a:gd name="connsiteY27" fmla="*/ 1148608 h 1495138"/>
                    <a:gd name="connsiteX28" fmla="*/ 267171 w 466792"/>
                    <a:gd name="connsiteY28" fmla="*/ 1149010 h 1495138"/>
                    <a:gd name="connsiteX29" fmla="*/ 256750 w 466792"/>
                    <a:gd name="connsiteY29" fmla="*/ 1149010 h 1495138"/>
                    <a:gd name="connsiteX30" fmla="*/ 217470 w 466792"/>
                    <a:gd name="connsiteY30" fmla="*/ 1107201 h 1495138"/>
                    <a:gd name="connsiteX31" fmla="*/ 257952 w 466792"/>
                    <a:gd name="connsiteY31" fmla="*/ 1063784 h 1495138"/>
                    <a:gd name="connsiteX32" fmla="*/ 264365 w 466792"/>
                    <a:gd name="connsiteY32" fmla="*/ 1063784 h 1495138"/>
                    <a:gd name="connsiteX33" fmla="*/ 331702 w 466792"/>
                    <a:gd name="connsiteY33" fmla="*/ 1061774 h 1495138"/>
                    <a:gd name="connsiteX34" fmla="*/ 196 w 466792"/>
                    <a:gd name="connsiteY34" fmla="*/ 890069 h 1495138"/>
                    <a:gd name="connsiteX35" fmla="*/ 148897 w 466792"/>
                    <a:gd name="connsiteY35" fmla="*/ 865948 h 1495138"/>
                    <a:gd name="connsiteX36" fmla="*/ 149298 w 466792"/>
                    <a:gd name="connsiteY36" fmla="*/ 880018 h 1495138"/>
                    <a:gd name="connsiteX37" fmla="*/ 154909 w 466792"/>
                    <a:gd name="connsiteY37" fmla="*/ 886049 h 1495138"/>
                    <a:gd name="connsiteX38" fmla="*/ 170140 w 466792"/>
                    <a:gd name="connsiteY38" fmla="*/ 886049 h 1495138"/>
                    <a:gd name="connsiteX39" fmla="*/ 231465 w 466792"/>
                    <a:gd name="connsiteY39" fmla="*/ 917003 h 1495138"/>
                    <a:gd name="connsiteX40" fmla="*/ 197395 w 466792"/>
                    <a:gd name="connsiteY40" fmla="*/ 971676 h 1495138"/>
                    <a:gd name="connsiteX41" fmla="*/ 184569 w 466792"/>
                    <a:gd name="connsiteY41" fmla="*/ 972480 h 1495138"/>
                    <a:gd name="connsiteX42" fmla="*/ 196 w 466792"/>
                    <a:gd name="connsiteY42" fmla="*/ 890069 h 1495138"/>
                    <a:gd name="connsiteX43" fmla="*/ 303644 w 466792"/>
                    <a:gd name="connsiteY43" fmla="*/ 0 h 1495138"/>
                    <a:gd name="connsiteX44" fmla="*/ 318875 w 466792"/>
                    <a:gd name="connsiteY44" fmla="*/ 1206 h 1495138"/>
                    <a:gd name="connsiteX45" fmla="*/ 354547 w 466792"/>
                    <a:gd name="connsiteY45" fmla="*/ 39397 h 1495138"/>
                    <a:gd name="connsiteX46" fmla="*/ 354547 w 466792"/>
                    <a:gd name="connsiteY46" fmla="*/ 45427 h 1495138"/>
                    <a:gd name="connsiteX47" fmla="*/ 354547 w 466792"/>
                    <a:gd name="connsiteY47" fmla="*/ 192159 h 1495138"/>
                    <a:gd name="connsiteX48" fmla="*/ 354146 w 466792"/>
                    <a:gd name="connsiteY48" fmla="*/ 192159 h 1495138"/>
                    <a:gd name="connsiteX49" fmla="*/ 354146 w 466792"/>
                    <a:gd name="connsiteY49" fmla="*/ 326832 h 1495138"/>
                    <a:gd name="connsiteX50" fmla="*/ 354547 w 466792"/>
                    <a:gd name="connsiteY50" fmla="*/ 340902 h 1495138"/>
                    <a:gd name="connsiteX51" fmla="*/ 360158 w 466792"/>
                    <a:gd name="connsiteY51" fmla="*/ 346932 h 1495138"/>
                    <a:gd name="connsiteX52" fmla="*/ 375389 w 466792"/>
                    <a:gd name="connsiteY52" fmla="*/ 346932 h 1495138"/>
                    <a:gd name="connsiteX53" fmla="*/ 397434 w 466792"/>
                    <a:gd name="connsiteY53" fmla="*/ 346932 h 1495138"/>
                    <a:gd name="connsiteX54" fmla="*/ 436714 w 466792"/>
                    <a:gd name="connsiteY54" fmla="*/ 377887 h 1495138"/>
                    <a:gd name="connsiteX55" fmla="*/ 402644 w 466792"/>
                    <a:gd name="connsiteY55" fmla="*/ 432560 h 1495138"/>
                    <a:gd name="connsiteX56" fmla="*/ 389818 w 466792"/>
                    <a:gd name="connsiteY56" fmla="*/ 433364 h 1495138"/>
                    <a:gd name="connsiteX57" fmla="*/ 228692 w 466792"/>
                    <a:gd name="connsiteY57" fmla="*/ 433364 h 1495138"/>
                    <a:gd name="connsiteX58" fmla="*/ 217870 w 466792"/>
                    <a:gd name="connsiteY58" fmla="*/ 432560 h 1495138"/>
                    <a:gd name="connsiteX59" fmla="*/ 180995 w 466792"/>
                    <a:gd name="connsiteY59" fmla="*/ 396781 h 1495138"/>
                    <a:gd name="connsiteX60" fmla="*/ 205445 w 466792"/>
                    <a:gd name="connsiteY60" fmla="*/ 350952 h 1495138"/>
                    <a:gd name="connsiteX61" fmla="*/ 223882 w 466792"/>
                    <a:gd name="connsiteY61" fmla="*/ 346932 h 1495138"/>
                    <a:gd name="connsiteX62" fmla="*/ 258352 w 466792"/>
                    <a:gd name="connsiteY62" fmla="*/ 346932 h 1495138"/>
                    <a:gd name="connsiteX63" fmla="*/ 266368 w 466792"/>
                    <a:gd name="connsiteY63" fmla="*/ 345726 h 1495138"/>
                    <a:gd name="connsiteX64" fmla="*/ 267971 w 466792"/>
                    <a:gd name="connsiteY64" fmla="*/ 344118 h 1495138"/>
                    <a:gd name="connsiteX65" fmla="*/ 268773 w 466792"/>
                    <a:gd name="connsiteY65" fmla="*/ 340902 h 1495138"/>
                    <a:gd name="connsiteX66" fmla="*/ 268773 w 466792"/>
                    <a:gd name="connsiteY66" fmla="*/ 328440 h 1495138"/>
                    <a:gd name="connsiteX67" fmla="*/ 268773 w 466792"/>
                    <a:gd name="connsiteY67" fmla="*/ 105728 h 1495138"/>
                    <a:gd name="connsiteX68" fmla="*/ 267971 w 466792"/>
                    <a:gd name="connsiteY68" fmla="*/ 89648 h 1495138"/>
                    <a:gd name="connsiteX69" fmla="*/ 266368 w 466792"/>
                    <a:gd name="connsiteY69" fmla="*/ 88040 h 1495138"/>
                    <a:gd name="connsiteX70" fmla="*/ 261558 w 466792"/>
                    <a:gd name="connsiteY70" fmla="*/ 86834 h 1495138"/>
                    <a:gd name="connsiteX71" fmla="*/ 239113 w 466792"/>
                    <a:gd name="connsiteY71" fmla="*/ 87236 h 1495138"/>
                    <a:gd name="connsiteX72" fmla="*/ 228692 w 466792"/>
                    <a:gd name="connsiteY72" fmla="*/ 87236 h 1495138"/>
                    <a:gd name="connsiteX73" fmla="*/ 189412 w 466792"/>
                    <a:gd name="connsiteY73" fmla="*/ 45427 h 1495138"/>
                    <a:gd name="connsiteX74" fmla="*/ 229894 w 466792"/>
                    <a:gd name="connsiteY74" fmla="*/ 2010 h 1495138"/>
                    <a:gd name="connsiteX75" fmla="*/ 236307 w 466792"/>
                    <a:gd name="connsiteY75" fmla="*/ 2010 h 1495138"/>
                    <a:gd name="connsiteX76" fmla="*/ 303644 w 466792"/>
                    <a:gd name="connsiteY76" fmla="*/ 0 h 1495138"/>
                    <a:gd name="connsiteX0" fmla="*/ 182805 w 317895"/>
                    <a:gd name="connsiteY0" fmla="*/ 1061774 h 1495138"/>
                    <a:gd name="connsiteX1" fmla="*/ 198036 w 317895"/>
                    <a:gd name="connsiteY1" fmla="*/ 1062980 h 1495138"/>
                    <a:gd name="connsiteX2" fmla="*/ 233708 w 317895"/>
                    <a:gd name="connsiteY2" fmla="*/ 1101171 h 1495138"/>
                    <a:gd name="connsiteX3" fmla="*/ 233708 w 317895"/>
                    <a:gd name="connsiteY3" fmla="*/ 1107201 h 1495138"/>
                    <a:gd name="connsiteX4" fmla="*/ 233708 w 317895"/>
                    <a:gd name="connsiteY4" fmla="*/ 1253934 h 1495138"/>
                    <a:gd name="connsiteX5" fmla="*/ 233307 w 317895"/>
                    <a:gd name="connsiteY5" fmla="*/ 1253934 h 1495138"/>
                    <a:gd name="connsiteX6" fmla="*/ 233307 w 317895"/>
                    <a:gd name="connsiteY6" fmla="*/ 1388606 h 1495138"/>
                    <a:gd name="connsiteX7" fmla="*/ 233708 w 317895"/>
                    <a:gd name="connsiteY7" fmla="*/ 1402676 h 1495138"/>
                    <a:gd name="connsiteX8" fmla="*/ 239319 w 317895"/>
                    <a:gd name="connsiteY8" fmla="*/ 1408707 h 1495138"/>
                    <a:gd name="connsiteX9" fmla="*/ 254550 w 317895"/>
                    <a:gd name="connsiteY9" fmla="*/ 1408707 h 1495138"/>
                    <a:gd name="connsiteX10" fmla="*/ 276595 w 317895"/>
                    <a:gd name="connsiteY10" fmla="*/ 1408707 h 1495138"/>
                    <a:gd name="connsiteX11" fmla="*/ 315875 w 317895"/>
                    <a:gd name="connsiteY11" fmla="*/ 1439661 h 1495138"/>
                    <a:gd name="connsiteX12" fmla="*/ 281805 w 317895"/>
                    <a:gd name="connsiteY12" fmla="*/ 1494334 h 1495138"/>
                    <a:gd name="connsiteX13" fmla="*/ 268979 w 317895"/>
                    <a:gd name="connsiteY13" fmla="*/ 1495138 h 1495138"/>
                    <a:gd name="connsiteX14" fmla="*/ 107853 w 317895"/>
                    <a:gd name="connsiteY14" fmla="*/ 1495138 h 1495138"/>
                    <a:gd name="connsiteX15" fmla="*/ 97031 w 317895"/>
                    <a:gd name="connsiteY15" fmla="*/ 1494334 h 1495138"/>
                    <a:gd name="connsiteX16" fmla="*/ 60156 w 317895"/>
                    <a:gd name="connsiteY16" fmla="*/ 1458555 h 1495138"/>
                    <a:gd name="connsiteX17" fmla="*/ 84606 w 317895"/>
                    <a:gd name="connsiteY17" fmla="*/ 1412727 h 1495138"/>
                    <a:gd name="connsiteX18" fmla="*/ 103043 w 317895"/>
                    <a:gd name="connsiteY18" fmla="*/ 1408707 h 1495138"/>
                    <a:gd name="connsiteX19" fmla="*/ 137513 w 317895"/>
                    <a:gd name="connsiteY19" fmla="*/ 1408707 h 1495138"/>
                    <a:gd name="connsiteX20" fmla="*/ 145529 w 317895"/>
                    <a:gd name="connsiteY20" fmla="*/ 1407501 h 1495138"/>
                    <a:gd name="connsiteX21" fmla="*/ 147132 w 317895"/>
                    <a:gd name="connsiteY21" fmla="*/ 1405892 h 1495138"/>
                    <a:gd name="connsiteX22" fmla="*/ 147934 w 317895"/>
                    <a:gd name="connsiteY22" fmla="*/ 1402676 h 1495138"/>
                    <a:gd name="connsiteX23" fmla="*/ 147934 w 317895"/>
                    <a:gd name="connsiteY23" fmla="*/ 1390214 h 1495138"/>
                    <a:gd name="connsiteX24" fmla="*/ 147934 w 317895"/>
                    <a:gd name="connsiteY24" fmla="*/ 1167502 h 1495138"/>
                    <a:gd name="connsiteX25" fmla="*/ 147132 w 317895"/>
                    <a:gd name="connsiteY25" fmla="*/ 1151422 h 1495138"/>
                    <a:gd name="connsiteX26" fmla="*/ 145529 w 317895"/>
                    <a:gd name="connsiteY26" fmla="*/ 1149814 h 1495138"/>
                    <a:gd name="connsiteX27" fmla="*/ 140719 w 317895"/>
                    <a:gd name="connsiteY27" fmla="*/ 1148608 h 1495138"/>
                    <a:gd name="connsiteX28" fmla="*/ 118274 w 317895"/>
                    <a:gd name="connsiteY28" fmla="*/ 1149010 h 1495138"/>
                    <a:gd name="connsiteX29" fmla="*/ 107853 w 317895"/>
                    <a:gd name="connsiteY29" fmla="*/ 1149010 h 1495138"/>
                    <a:gd name="connsiteX30" fmla="*/ 68573 w 317895"/>
                    <a:gd name="connsiteY30" fmla="*/ 1107201 h 1495138"/>
                    <a:gd name="connsiteX31" fmla="*/ 109055 w 317895"/>
                    <a:gd name="connsiteY31" fmla="*/ 1063784 h 1495138"/>
                    <a:gd name="connsiteX32" fmla="*/ 115468 w 317895"/>
                    <a:gd name="connsiteY32" fmla="*/ 1063784 h 1495138"/>
                    <a:gd name="connsiteX33" fmla="*/ 182805 w 317895"/>
                    <a:gd name="connsiteY33" fmla="*/ 1061774 h 1495138"/>
                    <a:gd name="connsiteX34" fmla="*/ 35672 w 317895"/>
                    <a:gd name="connsiteY34" fmla="*/ 972480 h 1495138"/>
                    <a:gd name="connsiteX35" fmla="*/ 0 w 317895"/>
                    <a:gd name="connsiteY35" fmla="*/ 865948 h 1495138"/>
                    <a:gd name="connsiteX36" fmla="*/ 401 w 317895"/>
                    <a:gd name="connsiteY36" fmla="*/ 880018 h 1495138"/>
                    <a:gd name="connsiteX37" fmla="*/ 6012 w 317895"/>
                    <a:gd name="connsiteY37" fmla="*/ 886049 h 1495138"/>
                    <a:gd name="connsiteX38" fmla="*/ 21243 w 317895"/>
                    <a:gd name="connsiteY38" fmla="*/ 886049 h 1495138"/>
                    <a:gd name="connsiteX39" fmla="*/ 82568 w 317895"/>
                    <a:gd name="connsiteY39" fmla="*/ 917003 h 1495138"/>
                    <a:gd name="connsiteX40" fmla="*/ 48498 w 317895"/>
                    <a:gd name="connsiteY40" fmla="*/ 971676 h 1495138"/>
                    <a:gd name="connsiteX41" fmla="*/ 35672 w 317895"/>
                    <a:gd name="connsiteY41" fmla="*/ 972480 h 1495138"/>
                    <a:gd name="connsiteX42" fmla="*/ 154747 w 317895"/>
                    <a:gd name="connsiteY42" fmla="*/ 0 h 1495138"/>
                    <a:gd name="connsiteX43" fmla="*/ 169978 w 317895"/>
                    <a:gd name="connsiteY43" fmla="*/ 1206 h 1495138"/>
                    <a:gd name="connsiteX44" fmla="*/ 205650 w 317895"/>
                    <a:gd name="connsiteY44" fmla="*/ 39397 h 1495138"/>
                    <a:gd name="connsiteX45" fmla="*/ 205650 w 317895"/>
                    <a:gd name="connsiteY45" fmla="*/ 45427 h 1495138"/>
                    <a:gd name="connsiteX46" fmla="*/ 205650 w 317895"/>
                    <a:gd name="connsiteY46" fmla="*/ 192159 h 1495138"/>
                    <a:gd name="connsiteX47" fmla="*/ 205249 w 317895"/>
                    <a:gd name="connsiteY47" fmla="*/ 192159 h 1495138"/>
                    <a:gd name="connsiteX48" fmla="*/ 205249 w 317895"/>
                    <a:gd name="connsiteY48" fmla="*/ 326832 h 1495138"/>
                    <a:gd name="connsiteX49" fmla="*/ 205650 w 317895"/>
                    <a:gd name="connsiteY49" fmla="*/ 340902 h 1495138"/>
                    <a:gd name="connsiteX50" fmla="*/ 211261 w 317895"/>
                    <a:gd name="connsiteY50" fmla="*/ 346932 h 1495138"/>
                    <a:gd name="connsiteX51" fmla="*/ 226492 w 317895"/>
                    <a:gd name="connsiteY51" fmla="*/ 346932 h 1495138"/>
                    <a:gd name="connsiteX52" fmla="*/ 248537 w 317895"/>
                    <a:gd name="connsiteY52" fmla="*/ 346932 h 1495138"/>
                    <a:gd name="connsiteX53" fmla="*/ 287817 w 317895"/>
                    <a:gd name="connsiteY53" fmla="*/ 377887 h 1495138"/>
                    <a:gd name="connsiteX54" fmla="*/ 253747 w 317895"/>
                    <a:gd name="connsiteY54" fmla="*/ 432560 h 1495138"/>
                    <a:gd name="connsiteX55" fmla="*/ 240921 w 317895"/>
                    <a:gd name="connsiteY55" fmla="*/ 433364 h 1495138"/>
                    <a:gd name="connsiteX56" fmla="*/ 79795 w 317895"/>
                    <a:gd name="connsiteY56" fmla="*/ 433364 h 1495138"/>
                    <a:gd name="connsiteX57" fmla="*/ 68973 w 317895"/>
                    <a:gd name="connsiteY57" fmla="*/ 432560 h 1495138"/>
                    <a:gd name="connsiteX58" fmla="*/ 32098 w 317895"/>
                    <a:gd name="connsiteY58" fmla="*/ 396781 h 1495138"/>
                    <a:gd name="connsiteX59" fmla="*/ 56548 w 317895"/>
                    <a:gd name="connsiteY59" fmla="*/ 350952 h 1495138"/>
                    <a:gd name="connsiteX60" fmla="*/ 74985 w 317895"/>
                    <a:gd name="connsiteY60" fmla="*/ 346932 h 1495138"/>
                    <a:gd name="connsiteX61" fmla="*/ 109455 w 317895"/>
                    <a:gd name="connsiteY61" fmla="*/ 346932 h 1495138"/>
                    <a:gd name="connsiteX62" fmla="*/ 117471 w 317895"/>
                    <a:gd name="connsiteY62" fmla="*/ 345726 h 1495138"/>
                    <a:gd name="connsiteX63" fmla="*/ 119074 w 317895"/>
                    <a:gd name="connsiteY63" fmla="*/ 344118 h 1495138"/>
                    <a:gd name="connsiteX64" fmla="*/ 119876 w 317895"/>
                    <a:gd name="connsiteY64" fmla="*/ 340902 h 1495138"/>
                    <a:gd name="connsiteX65" fmla="*/ 119876 w 317895"/>
                    <a:gd name="connsiteY65" fmla="*/ 328440 h 1495138"/>
                    <a:gd name="connsiteX66" fmla="*/ 119876 w 317895"/>
                    <a:gd name="connsiteY66" fmla="*/ 105728 h 1495138"/>
                    <a:gd name="connsiteX67" fmla="*/ 119074 w 317895"/>
                    <a:gd name="connsiteY67" fmla="*/ 89648 h 1495138"/>
                    <a:gd name="connsiteX68" fmla="*/ 117471 w 317895"/>
                    <a:gd name="connsiteY68" fmla="*/ 88040 h 1495138"/>
                    <a:gd name="connsiteX69" fmla="*/ 112661 w 317895"/>
                    <a:gd name="connsiteY69" fmla="*/ 86834 h 1495138"/>
                    <a:gd name="connsiteX70" fmla="*/ 90216 w 317895"/>
                    <a:gd name="connsiteY70" fmla="*/ 87236 h 1495138"/>
                    <a:gd name="connsiteX71" fmla="*/ 79795 w 317895"/>
                    <a:gd name="connsiteY71" fmla="*/ 87236 h 1495138"/>
                    <a:gd name="connsiteX72" fmla="*/ 40515 w 317895"/>
                    <a:gd name="connsiteY72" fmla="*/ 45427 h 1495138"/>
                    <a:gd name="connsiteX73" fmla="*/ 80997 w 317895"/>
                    <a:gd name="connsiteY73" fmla="*/ 2010 h 1495138"/>
                    <a:gd name="connsiteX74" fmla="*/ 87410 w 317895"/>
                    <a:gd name="connsiteY74" fmla="*/ 2010 h 1495138"/>
                    <a:gd name="connsiteX75" fmla="*/ 154747 w 317895"/>
                    <a:gd name="connsiteY75" fmla="*/ 0 h 1495138"/>
                    <a:gd name="connsiteX0" fmla="*/ 182805 w 317895"/>
                    <a:gd name="connsiteY0" fmla="*/ 1061774 h 1495138"/>
                    <a:gd name="connsiteX1" fmla="*/ 198036 w 317895"/>
                    <a:gd name="connsiteY1" fmla="*/ 1062980 h 1495138"/>
                    <a:gd name="connsiteX2" fmla="*/ 233708 w 317895"/>
                    <a:gd name="connsiteY2" fmla="*/ 1101171 h 1495138"/>
                    <a:gd name="connsiteX3" fmla="*/ 233708 w 317895"/>
                    <a:gd name="connsiteY3" fmla="*/ 1107201 h 1495138"/>
                    <a:gd name="connsiteX4" fmla="*/ 233708 w 317895"/>
                    <a:gd name="connsiteY4" fmla="*/ 1253934 h 1495138"/>
                    <a:gd name="connsiteX5" fmla="*/ 233307 w 317895"/>
                    <a:gd name="connsiteY5" fmla="*/ 1253934 h 1495138"/>
                    <a:gd name="connsiteX6" fmla="*/ 233307 w 317895"/>
                    <a:gd name="connsiteY6" fmla="*/ 1388606 h 1495138"/>
                    <a:gd name="connsiteX7" fmla="*/ 233708 w 317895"/>
                    <a:gd name="connsiteY7" fmla="*/ 1402676 h 1495138"/>
                    <a:gd name="connsiteX8" fmla="*/ 239319 w 317895"/>
                    <a:gd name="connsiteY8" fmla="*/ 1408707 h 1495138"/>
                    <a:gd name="connsiteX9" fmla="*/ 254550 w 317895"/>
                    <a:gd name="connsiteY9" fmla="*/ 1408707 h 1495138"/>
                    <a:gd name="connsiteX10" fmla="*/ 276595 w 317895"/>
                    <a:gd name="connsiteY10" fmla="*/ 1408707 h 1495138"/>
                    <a:gd name="connsiteX11" fmla="*/ 315875 w 317895"/>
                    <a:gd name="connsiteY11" fmla="*/ 1439661 h 1495138"/>
                    <a:gd name="connsiteX12" fmla="*/ 281805 w 317895"/>
                    <a:gd name="connsiteY12" fmla="*/ 1494334 h 1495138"/>
                    <a:gd name="connsiteX13" fmla="*/ 268979 w 317895"/>
                    <a:gd name="connsiteY13" fmla="*/ 1495138 h 1495138"/>
                    <a:gd name="connsiteX14" fmla="*/ 107853 w 317895"/>
                    <a:gd name="connsiteY14" fmla="*/ 1495138 h 1495138"/>
                    <a:gd name="connsiteX15" fmla="*/ 97031 w 317895"/>
                    <a:gd name="connsiteY15" fmla="*/ 1494334 h 1495138"/>
                    <a:gd name="connsiteX16" fmla="*/ 60156 w 317895"/>
                    <a:gd name="connsiteY16" fmla="*/ 1458555 h 1495138"/>
                    <a:gd name="connsiteX17" fmla="*/ 84606 w 317895"/>
                    <a:gd name="connsiteY17" fmla="*/ 1412727 h 1495138"/>
                    <a:gd name="connsiteX18" fmla="*/ 103043 w 317895"/>
                    <a:gd name="connsiteY18" fmla="*/ 1408707 h 1495138"/>
                    <a:gd name="connsiteX19" fmla="*/ 137513 w 317895"/>
                    <a:gd name="connsiteY19" fmla="*/ 1408707 h 1495138"/>
                    <a:gd name="connsiteX20" fmla="*/ 145529 w 317895"/>
                    <a:gd name="connsiteY20" fmla="*/ 1407501 h 1495138"/>
                    <a:gd name="connsiteX21" fmla="*/ 147132 w 317895"/>
                    <a:gd name="connsiteY21" fmla="*/ 1405892 h 1495138"/>
                    <a:gd name="connsiteX22" fmla="*/ 147934 w 317895"/>
                    <a:gd name="connsiteY22" fmla="*/ 1402676 h 1495138"/>
                    <a:gd name="connsiteX23" fmla="*/ 147934 w 317895"/>
                    <a:gd name="connsiteY23" fmla="*/ 1390214 h 1495138"/>
                    <a:gd name="connsiteX24" fmla="*/ 147934 w 317895"/>
                    <a:gd name="connsiteY24" fmla="*/ 1167502 h 1495138"/>
                    <a:gd name="connsiteX25" fmla="*/ 147132 w 317895"/>
                    <a:gd name="connsiteY25" fmla="*/ 1151422 h 1495138"/>
                    <a:gd name="connsiteX26" fmla="*/ 145529 w 317895"/>
                    <a:gd name="connsiteY26" fmla="*/ 1149814 h 1495138"/>
                    <a:gd name="connsiteX27" fmla="*/ 140719 w 317895"/>
                    <a:gd name="connsiteY27" fmla="*/ 1148608 h 1495138"/>
                    <a:gd name="connsiteX28" fmla="*/ 118274 w 317895"/>
                    <a:gd name="connsiteY28" fmla="*/ 1149010 h 1495138"/>
                    <a:gd name="connsiteX29" fmla="*/ 107853 w 317895"/>
                    <a:gd name="connsiteY29" fmla="*/ 1149010 h 1495138"/>
                    <a:gd name="connsiteX30" fmla="*/ 68573 w 317895"/>
                    <a:gd name="connsiteY30" fmla="*/ 1107201 h 1495138"/>
                    <a:gd name="connsiteX31" fmla="*/ 109055 w 317895"/>
                    <a:gd name="connsiteY31" fmla="*/ 1063784 h 1495138"/>
                    <a:gd name="connsiteX32" fmla="*/ 115468 w 317895"/>
                    <a:gd name="connsiteY32" fmla="*/ 1063784 h 1495138"/>
                    <a:gd name="connsiteX33" fmla="*/ 182805 w 317895"/>
                    <a:gd name="connsiteY33" fmla="*/ 1061774 h 1495138"/>
                    <a:gd name="connsiteX34" fmla="*/ 35672 w 317895"/>
                    <a:gd name="connsiteY34" fmla="*/ 972480 h 1495138"/>
                    <a:gd name="connsiteX35" fmla="*/ 0 w 317895"/>
                    <a:gd name="connsiteY35" fmla="*/ 865948 h 1495138"/>
                    <a:gd name="connsiteX36" fmla="*/ 401 w 317895"/>
                    <a:gd name="connsiteY36" fmla="*/ 880018 h 1495138"/>
                    <a:gd name="connsiteX37" fmla="*/ 6012 w 317895"/>
                    <a:gd name="connsiteY37" fmla="*/ 886049 h 1495138"/>
                    <a:gd name="connsiteX38" fmla="*/ 82568 w 317895"/>
                    <a:gd name="connsiteY38" fmla="*/ 917003 h 1495138"/>
                    <a:gd name="connsiteX39" fmla="*/ 48498 w 317895"/>
                    <a:gd name="connsiteY39" fmla="*/ 971676 h 1495138"/>
                    <a:gd name="connsiteX40" fmla="*/ 35672 w 317895"/>
                    <a:gd name="connsiteY40" fmla="*/ 972480 h 1495138"/>
                    <a:gd name="connsiteX41" fmla="*/ 154747 w 317895"/>
                    <a:gd name="connsiteY41" fmla="*/ 0 h 1495138"/>
                    <a:gd name="connsiteX42" fmla="*/ 169978 w 317895"/>
                    <a:gd name="connsiteY42" fmla="*/ 1206 h 1495138"/>
                    <a:gd name="connsiteX43" fmla="*/ 205650 w 317895"/>
                    <a:gd name="connsiteY43" fmla="*/ 39397 h 1495138"/>
                    <a:gd name="connsiteX44" fmla="*/ 205650 w 317895"/>
                    <a:gd name="connsiteY44" fmla="*/ 45427 h 1495138"/>
                    <a:gd name="connsiteX45" fmla="*/ 205650 w 317895"/>
                    <a:gd name="connsiteY45" fmla="*/ 192159 h 1495138"/>
                    <a:gd name="connsiteX46" fmla="*/ 205249 w 317895"/>
                    <a:gd name="connsiteY46" fmla="*/ 192159 h 1495138"/>
                    <a:gd name="connsiteX47" fmla="*/ 205249 w 317895"/>
                    <a:gd name="connsiteY47" fmla="*/ 326832 h 1495138"/>
                    <a:gd name="connsiteX48" fmla="*/ 205650 w 317895"/>
                    <a:gd name="connsiteY48" fmla="*/ 340902 h 1495138"/>
                    <a:gd name="connsiteX49" fmla="*/ 211261 w 317895"/>
                    <a:gd name="connsiteY49" fmla="*/ 346932 h 1495138"/>
                    <a:gd name="connsiteX50" fmla="*/ 226492 w 317895"/>
                    <a:gd name="connsiteY50" fmla="*/ 346932 h 1495138"/>
                    <a:gd name="connsiteX51" fmla="*/ 248537 w 317895"/>
                    <a:gd name="connsiteY51" fmla="*/ 346932 h 1495138"/>
                    <a:gd name="connsiteX52" fmla="*/ 287817 w 317895"/>
                    <a:gd name="connsiteY52" fmla="*/ 377887 h 1495138"/>
                    <a:gd name="connsiteX53" fmla="*/ 253747 w 317895"/>
                    <a:gd name="connsiteY53" fmla="*/ 432560 h 1495138"/>
                    <a:gd name="connsiteX54" fmla="*/ 240921 w 317895"/>
                    <a:gd name="connsiteY54" fmla="*/ 433364 h 1495138"/>
                    <a:gd name="connsiteX55" fmla="*/ 79795 w 317895"/>
                    <a:gd name="connsiteY55" fmla="*/ 433364 h 1495138"/>
                    <a:gd name="connsiteX56" fmla="*/ 68973 w 317895"/>
                    <a:gd name="connsiteY56" fmla="*/ 432560 h 1495138"/>
                    <a:gd name="connsiteX57" fmla="*/ 32098 w 317895"/>
                    <a:gd name="connsiteY57" fmla="*/ 396781 h 1495138"/>
                    <a:gd name="connsiteX58" fmla="*/ 56548 w 317895"/>
                    <a:gd name="connsiteY58" fmla="*/ 350952 h 1495138"/>
                    <a:gd name="connsiteX59" fmla="*/ 74985 w 317895"/>
                    <a:gd name="connsiteY59" fmla="*/ 346932 h 1495138"/>
                    <a:gd name="connsiteX60" fmla="*/ 109455 w 317895"/>
                    <a:gd name="connsiteY60" fmla="*/ 346932 h 1495138"/>
                    <a:gd name="connsiteX61" fmla="*/ 117471 w 317895"/>
                    <a:gd name="connsiteY61" fmla="*/ 345726 h 1495138"/>
                    <a:gd name="connsiteX62" fmla="*/ 119074 w 317895"/>
                    <a:gd name="connsiteY62" fmla="*/ 344118 h 1495138"/>
                    <a:gd name="connsiteX63" fmla="*/ 119876 w 317895"/>
                    <a:gd name="connsiteY63" fmla="*/ 340902 h 1495138"/>
                    <a:gd name="connsiteX64" fmla="*/ 119876 w 317895"/>
                    <a:gd name="connsiteY64" fmla="*/ 328440 h 1495138"/>
                    <a:gd name="connsiteX65" fmla="*/ 119876 w 317895"/>
                    <a:gd name="connsiteY65" fmla="*/ 105728 h 1495138"/>
                    <a:gd name="connsiteX66" fmla="*/ 119074 w 317895"/>
                    <a:gd name="connsiteY66" fmla="*/ 89648 h 1495138"/>
                    <a:gd name="connsiteX67" fmla="*/ 117471 w 317895"/>
                    <a:gd name="connsiteY67" fmla="*/ 88040 h 1495138"/>
                    <a:gd name="connsiteX68" fmla="*/ 112661 w 317895"/>
                    <a:gd name="connsiteY68" fmla="*/ 86834 h 1495138"/>
                    <a:gd name="connsiteX69" fmla="*/ 90216 w 317895"/>
                    <a:gd name="connsiteY69" fmla="*/ 87236 h 1495138"/>
                    <a:gd name="connsiteX70" fmla="*/ 79795 w 317895"/>
                    <a:gd name="connsiteY70" fmla="*/ 87236 h 1495138"/>
                    <a:gd name="connsiteX71" fmla="*/ 40515 w 317895"/>
                    <a:gd name="connsiteY71" fmla="*/ 45427 h 1495138"/>
                    <a:gd name="connsiteX72" fmla="*/ 80997 w 317895"/>
                    <a:gd name="connsiteY72" fmla="*/ 2010 h 1495138"/>
                    <a:gd name="connsiteX73" fmla="*/ 87410 w 317895"/>
                    <a:gd name="connsiteY73" fmla="*/ 2010 h 1495138"/>
                    <a:gd name="connsiteX74" fmla="*/ 154747 w 317895"/>
                    <a:gd name="connsiteY74" fmla="*/ 0 h 1495138"/>
                    <a:gd name="connsiteX0" fmla="*/ 182805 w 317895"/>
                    <a:gd name="connsiteY0" fmla="*/ 1061774 h 1495138"/>
                    <a:gd name="connsiteX1" fmla="*/ 198036 w 317895"/>
                    <a:gd name="connsiteY1" fmla="*/ 1062980 h 1495138"/>
                    <a:gd name="connsiteX2" fmla="*/ 233708 w 317895"/>
                    <a:gd name="connsiteY2" fmla="*/ 1101171 h 1495138"/>
                    <a:gd name="connsiteX3" fmla="*/ 233708 w 317895"/>
                    <a:gd name="connsiteY3" fmla="*/ 1107201 h 1495138"/>
                    <a:gd name="connsiteX4" fmla="*/ 233708 w 317895"/>
                    <a:gd name="connsiteY4" fmla="*/ 1253934 h 1495138"/>
                    <a:gd name="connsiteX5" fmla="*/ 233307 w 317895"/>
                    <a:gd name="connsiteY5" fmla="*/ 1253934 h 1495138"/>
                    <a:gd name="connsiteX6" fmla="*/ 233307 w 317895"/>
                    <a:gd name="connsiteY6" fmla="*/ 1388606 h 1495138"/>
                    <a:gd name="connsiteX7" fmla="*/ 233708 w 317895"/>
                    <a:gd name="connsiteY7" fmla="*/ 1402676 h 1495138"/>
                    <a:gd name="connsiteX8" fmla="*/ 239319 w 317895"/>
                    <a:gd name="connsiteY8" fmla="*/ 1408707 h 1495138"/>
                    <a:gd name="connsiteX9" fmla="*/ 254550 w 317895"/>
                    <a:gd name="connsiteY9" fmla="*/ 1408707 h 1495138"/>
                    <a:gd name="connsiteX10" fmla="*/ 276595 w 317895"/>
                    <a:gd name="connsiteY10" fmla="*/ 1408707 h 1495138"/>
                    <a:gd name="connsiteX11" fmla="*/ 315875 w 317895"/>
                    <a:gd name="connsiteY11" fmla="*/ 1439661 h 1495138"/>
                    <a:gd name="connsiteX12" fmla="*/ 281805 w 317895"/>
                    <a:gd name="connsiteY12" fmla="*/ 1494334 h 1495138"/>
                    <a:gd name="connsiteX13" fmla="*/ 268979 w 317895"/>
                    <a:gd name="connsiteY13" fmla="*/ 1495138 h 1495138"/>
                    <a:gd name="connsiteX14" fmla="*/ 107853 w 317895"/>
                    <a:gd name="connsiteY14" fmla="*/ 1495138 h 1495138"/>
                    <a:gd name="connsiteX15" fmla="*/ 97031 w 317895"/>
                    <a:gd name="connsiteY15" fmla="*/ 1494334 h 1495138"/>
                    <a:gd name="connsiteX16" fmla="*/ 60156 w 317895"/>
                    <a:gd name="connsiteY16" fmla="*/ 1458555 h 1495138"/>
                    <a:gd name="connsiteX17" fmla="*/ 84606 w 317895"/>
                    <a:gd name="connsiteY17" fmla="*/ 1412727 h 1495138"/>
                    <a:gd name="connsiteX18" fmla="*/ 103043 w 317895"/>
                    <a:gd name="connsiteY18" fmla="*/ 1408707 h 1495138"/>
                    <a:gd name="connsiteX19" fmla="*/ 137513 w 317895"/>
                    <a:gd name="connsiteY19" fmla="*/ 1408707 h 1495138"/>
                    <a:gd name="connsiteX20" fmla="*/ 145529 w 317895"/>
                    <a:gd name="connsiteY20" fmla="*/ 1407501 h 1495138"/>
                    <a:gd name="connsiteX21" fmla="*/ 147132 w 317895"/>
                    <a:gd name="connsiteY21" fmla="*/ 1405892 h 1495138"/>
                    <a:gd name="connsiteX22" fmla="*/ 147934 w 317895"/>
                    <a:gd name="connsiteY22" fmla="*/ 1402676 h 1495138"/>
                    <a:gd name="connsiteX23" fmla="*/ 147934 w 317895"/>
                    <a:gd name="connsiteY23" fmla="*/ 1390214 h 1495138"/>
                    <a:gd name="connsiteX24" fmla="*/ 147934 w 317895"/>
                    <a:gd name="connsiteY24" fmla="*/ 1167502 h 1495138"/>
                    <a:gd name="connsiteX25" fmla="*/ 147132 w 317895"/>
                    <a:gd name="connsiteY25" fmla="*/ 1151422 h 1495138"/>
                    <a:gd name="connsiteX26" fmla="*/ 145529 w 317895"/>
                    <a:gd name="connsiteY26" fmla="*/ 1149814 h 1495138"/>
                    <a:gd name="connsiteX27" fmla="*/ 140719 w 317895"/>
                    <a:gd name="connsiteY27" fmla="*/ 1148608 h 1495138"/>
                    <a:gd name="connsiteX28" fmla="*/ 118274 w 317895"/>
                    <a:gd name="connsiteY28" fmla="*/ 1149010 h 1495138"/>
                    <a:gd name="connsiteX29" fmla="*/ 107853 w 317895"/>
                    <a:gd name="connsiteY29" fmla="*/ 1149010 h 1495138"/>
                    <a:gd name="connsiteX30" fmla="*/ 68573 w 317895"/>
                    <a:gd name="connsiteY30" fmla="*/ 1107201 h 1495138"/>
                    <a:gd name="connsiteX31" fmla="*/ 109055 w 317895"/>
                    <a:gd name="connsiteY31" fmla="*/ 1063784 h 1495138"/>
                    <a:gd name="connsiteX32" fmla="*/ 115468 w 317895"/>
                    <a:gd name="connsiteY32" fmla="*/ 1063784 h 1495138"/>
                    <a:gd name="connsiteX33" fmla="*/ 182805 w 317895"/>
                    <a:gd name="connsiteY33" fmla="*/ 1061774 h 1495138"/>
                    <a:gd name="connsiteX34" fmla="*/ 35672 w 317895"/>
                    <a:gd name="connsiteY34" fmla="*/ 972480 h 1495138"/>
                    <a:gd name="connsiteX35" fmla="*/ 0 w 317895"/>
                    <a:gd name="connsiteY35" fmla="*/ 865948 h 1495138"/>
                    <a:gd name="connsiteX36" fmla="*/ 401 w 317895"/>
                    <a:gd name="connsiteY36" fmla="*/ 880018 h 1495138"/>
                    <a:gd name="connsiteX37" fmla="*/ 82568 w 317895"/>
                    <a:gd name="connsiteY37" fmla="*/ 917003 h 1495138"/>
                    <a:gd name="connsiteX38" fmla="*/ 48498 w 317895"/>
                    <a:gd name="connsiteY38" fmla="*/ 971676 h 1495138"/>
                    <a:gd name="connsiteX39" fmla="*/ 35672 w 317895"/>
                    <a:gd name="connsiteY39" fmla="*/ 972480 h 1495138"/>
                    <a:gd name="connsiteX40" fmla="*/ 154747 w 317895"/>
                    <a:gd name="connsiteY40" fmla="*/ 0 h 1495138"/>
                    <a:gd name="connsiteX41" fmla="*/ 169978 w 317895"/>
                    <a:gd name="connsiteY41" fmla="*/ 1206 h 1495138"/>
                    <a:gd name="connsiteX42" fmla="*/ 205650 w 317895"/>
                    <a:gd name="connsiteY42" fmla="*/ 39397 h 1495138"/>
                    <a:gd name="connsiteX43" fmla="*/ 205650 w 317895"/>
                    <a:gd name="connsiteY43" fmla="*/ 45427 h 1495138"/>
                    <a:gd name="connsiteX44" fmla="*/ 205650 w 317895"/>
                    <a:gd name="connsiteY44" fmla="*/ 192159 h 1495138"/>
                    <a:gd name="connsiteX45" fmla="*/ 205249 w 317895"/>
                    <a:gd name="connsiteY45" fmla="*/ 192159 h 1495138"/>
                    <a:gd name="connsiteX46" fmla="*/ 205249 w 317895"/>
                    <a:gd name="connsiteY46" fmla="*/ 326832 h 1495138"/>
                    <a:gd name="connsiteX47" fmla="*/ 205650 w 317895"/>
                    <a:gd name="connsiteY47" fmla="*/ 340902 h 1495138"/>
                    <a:gd name="connsiteX48" fmla="*/ 211261 w 317895"/>
                    <a:gd name="connsiteY48" fmla="*/ 346932 h 1495138"/>
                    <a:gd name="connsiteX49" fmla="*/ 226492 w 317895"/>
                    <a:gd name="connsiteY49" fmla="*/ 346932 h 1495138"/>
                    <a:gd name="connsiteX50" fmla="*/ 248537 w 317895"/>
                    <a:gd name="connsiteY50" fmla="*/ 346932 h 1495138"/>
                    <a:gd name="connsiteX51" fmla="*/ 287817 w 317895"/>
                    <a:gd name="connsiteY51" fmla="*/ 377887 h 1495138"/>
                    <a:gd name="connsiteX52" fmla="*/ 253747 w 317895"/>
                    <a:gd name="connsiteY52" fmla="*/ 432560 h 1495138"/>
                    <a:gd name="connsiteX53" fmla="*/ 240921 w 317895"/>
                    <a:gd name="connsiteY53" fmla="*/ 433364 h 1495138"/>
                    <a:gd name="connsiteX54" fmla="*/ 79795 w 317895"/>
                    <a:gd name="connsiteY54" fmla="*/ 433364 h 1495138"/>
                    <a:gd name="connsiteX55" fmla="*/ 68973 w 317895"/>
                    <a:gd name="connsiteY55" fmla="*/ 432560 h 1495138"/>
                    <a:gd name="connsiteX56" fmla="*/ 32098 w 317895"/>
                    <a:gd name="connsiteY56" fmla="*/ 396781 h 1495138"/>
                    <a:gd name="connsiteX57" fmla="*/ 56548 w 317895"/>
                    <a:gd name="connsiteY57" fmla="*/ 350952 h 1495138"/>
                    <a:gd name="connsiteX58" fmla="*/ 74985 w 317895"/>
                    <a:gd name="connsiteY58" fmla="*/ 346932 h 1495138"/>
                    <a:gd name="connsiteX59" fmla="*/ 109455 w 317895"/>
                    <a:gd name="connsiteY59" fmla="*/ 346932 h 1495138"/>
                    <a:gd name="connsiteX60" fmla="*/ 117471 w 317895"/>
                    <a:gd name="connsiteY60" fmla="*/ 345726 h 1495138"/>
                    <a:gd name="connsiteX61" fmla="*/ 119074 w 317895"/>
                    <a:gd name="connsiteY61" fmla="*/ 344118 h 1495138"/>
                    <a:gd name="connsiteX62" fmla="*/ 119876 w 317895"/>
                    <a:gd name="connsiteY62" fmla="*/ 340902 h 1495138"/>
                    <a:gd name="connsiteX63" fmla="*/ 119876 w 317895"/>
                    <a:gd name="connsiteY63" fmla="*/ 328440 h 1495138"/>
                    <a:gd name="connsiteX64" fmla="*/ 119876 w 317895"/>
                    <a:gd name="connsiteY64" fmla="*/ 105728 h 1495138"/>
                    <a:gd name="connsiteX65" fmla="*/ 119074 w 317895"/>
                    <a:gd name="connsiteY65" fmla="*/ 89648 h 1495138"/>
                    <a:gd name="connsiteX66" fmla="*/ 117471 w 317895"/>
                    <a:gd name="connsiteY66" fmla="*/ 88040 h 1495138"/>
                    <a:gd name="connsiteX67" fmla="*/ 112661 w 317895"/>
                    <a:gd name="connsiteY67" fmla="*/ 86834 h 1495138"/>
                    <a:gd name="connsiteX68" fmla="*/ 90216 w 317895"/>
                    <a:gd name="connsiteY68" fmla="*/ 87236 h 1495138"/>
                    <a:gd name="connsiteX69" fmla="*/ 79795 w 317895"/>
                    <a:gd name="connsiteY69" fmla="*/ 87236 h 1495138"/>
                    <a:gd name="connsiteX70" fmla="*/ 40515 w 317895"/>
                    <a:gd name="connsiteY70" fmla="*/ 45427 h 1495138"/>
                    <a:gd name="connsiteX71" fmla="*/ 80997 w 317895"/>
                    <a:gd name="connsiteY71" fmla="*/ 2010 h 1495138"/>
                    <a:gd name="connsiteX72" fmla="*/ 87410 w 317895"/>
                    <a:gd name="connsiteY72" fmla="*/ 2010 h 1495138"/>
                    <a:gd name="connsiteX73" fmla="*/ 154747 w 317895"/>
                    <a:gd name="connsiteY73" fmla="*/ 0 h 1495138"/>
                    <a:gd name="connsiteX0" fmla="*/ 184033 w 319123"/>
                    <a:gd name="connsiteY0" fmla="*/ 1061774 h 1495138"/>
                    <a:gd name="connsiteX1" fmla="*/ 199264 w 319123"/>
                    <a:gd name="connsiteY1" fmla="*/ 1062980 h 1495138"/>
                    <a:gd name="connsiteX2" fmla="*/ 234936 w 319123"/>
                    <a:gd name="connsiteY2" fmla="*/ 1101171 h 1495138"/>
                    <a:gd name="connsiteX3" fmla="*/ 234936 w 319123"/>
                    <a:gd name="connsiteY3" fmla="*/ 1107201 h 1495138"/>
                    <a:gd name="connsiteX4" fmla="*/ 234936 w 319123"/>
                    <a:gd name="connsiteY4" fmla="*/ 1253934 h 1495138"/>
                    <a:gd name="connsiteX5" fmla="*/ 234535 w 319123"/>
                    <a:gd name="connsiteY5" fmla="*/ 1253934 h 1495138"/>
                    <a:gd name="connsiteX6" fmla="*/ 234535 w 319123"/>
                    <a:gd name="connsiteY6" fmla="*/ 1388606 h 1495138"/>
                    <a:gd name="connsiteX7" fmla="*/ 234936 w 319123"/>
                    <a:gd name="connsiteY7" fmla="*/ 1402676 h 1495138"/>
                    <a:gd name="connsiteX8" fmla="*/ 240547 w 319123"/>
                    <a:gd name="connsiteY8" fmla="*/ 1408707 h 1495138"/>
                    <a:gd name="connsiteX9" fmla="*/ 255778 w 319123"/>
                    <a:gd name="connsiteY9" fmla="*/ 1408707 h 1495138"/>
                    <a:gd name="connsiteX10" fmla="*/ 277823 w 319123"/>
                    <a:gd name="connsiteY10" fmla="*/ 1408707 h 1495138"/>
                    <a:gd name="connsiteX11" fmla="*/ 317103 w 319123"/>
                    <a:gd name="connsiteY11" fmla="*/ 1439661 h 1495138"/>
                    <a:gd name="connsiteX12" fmla="*/ 283033 w 319123"/>
                    <a:gd name="connsiteY12" fmla="*/ 1494334 h 1495138"/>
                    <a:gd name="connsiteX13" fmla="*/ 270207 w 319123"/>
                    <a:gd name="connsiteY13" fmla="*/ 1495138 h 1495138"/>
                    <a:gd name="connsiteX14" fmla="*/ 109081 w 319123"/>
                    <a:gd name="connsiteY14" fmla="*/ 1495138 h 1495138"/>
                    <a:gd name="connsiteX15" fmla="*/ 98259 w 319123"/>
                    <a:gd name="connsiteY15" fmla="*/ 1494334 h 1495138"/>
                    <a:gd name="connsiteX16" fmla="*/ 61384 w 319123"/>
                    <a:gd name="connsiteY16" fmla="*/ 1458555 h 1495138"/>
                    <a:gd name="connsiteX17" fmla="*/ 85834 w 319123"/>
                    <a:gd name="connsiteY17" fmla="*/ 1412727 h 1495138"/>
                    <a:gd name="connsiteX18" fmla="*/ 104271 w 319123"/>
                    <a:gd name="connsiteY18" fmla="*/ 1408707 h 1495138"/>
                    <a:gd name="connsiteX19" fmla="*/ 138741 w 319123"/>
                    <a:gd name="connsiteY19" fmla="*/ 1408707 h 1495138"/>
                    <a:gd name="connsiteX20" fmla="*/ 146757 w 319123"/>
                    <a:gd name="connsiteY20" fmla="*/ 1407501 h 1495138"/>
                    <a:gd name="connsiteX21" fmla="*/ 148360 w 319123"/>
                    <a:gd name="connsiteY21" fmla="*/ 1405892 h 1495138"/>
                    <a:gd name="connsiteX22" fmla="*/ 149162 w 319123"/>
                    <a:gd name="connsiteY22" fmla="*/ 1402676 h 1495138"/>
                    <a:gd name="connsiteX23" fmla="*/ 149162 w 319123"/>
                    <a:gd name="connsiteY23" fmla="*/ 1390214 h 1495138"/>
                    <a:gd name="connsiteX24" fmla="*/ 149162 w 319123"/>
                    <a:gd name="connsiteY24" fmla="*/ 1167502 h 1495138"/>
                    <a:gd name="connsiteX25" fmla="*/ 148360 w 319123"/>
                    <a:gd name="connsiteY25" fmla="*/ 1151422 h 1495138"/>
                    <a:gd name="connsiteX26" fmla="*/ 146757 w 319123"/>
                    <a:gd name="connsiteY26" fmla="*/ 1149814 h 1495138"/>
                    <a:gd name="connsiteX27" fmla="*/ 141947 w 319123"/>
                    <a:gd name="connsiteY27" fmla="*/ 1148608 h 1495138"/>
                    <a:gd name="connsiteX28" fmla="*/ 119502 w 319123"/>
                    <a:gd name="connsiteY28" fmla="*/ 1149010 h 1495138"/>
                    <a:gd name="connsiteX29" fmla="*/ 109081 w 319123"/>
                    <a:gd name="connsiteY29" fmla="*/ 1149010 h 1495138"/>
                    <a:gd name="connsiteX30" fmla="*/ 69801 w 319123"/>
                    <a:gd name="connsiteY30" fmla="*/ 1107201 h 1495138"/>
                    <a:gd name="connsiteX31" fmla="*/ 110283 w 319123"/>
                    <a:gd name="connsiteY31" fmla="*/ 1063784 h 1495138"/>
                    <a:gd name="connsiteX32" fmla="*/ 116696 w 319123"/>
                    <a:gd name="connsiteY32" fmla="*/ 1063784 h 1495138"/>
                    <a:gd name="connsiteX33" fmla="*/ 184033 w 319123"/>
                    <a:gd name="connsiteY33" fmla="*/ 1061774 h 1495138"/>
                    <a:gd name="connsiteX34" fmla="*/ 36900 w 319123"/>
                    <a:gd name="connsiteY34" fmla="*/ 972480 h 1495138"/>
                    <a:gd name="connsiteX35" fmla="*/ 1228 w 319123"/>
                    <a:gd name="connsiteY35" fmla="*/ 865948 h 1495138"/>
                    <a:gd name="connsiteX36" fmla="*/ 83796 w 319123"/>
                    <a:gd name="connsiteY36" fmla="*/ 917003 h 1495138"/>
                    <a:gd name="connsiteX37" fmla="*/ 49726 w 319123"/>
                    <a:gd name="connsiteY37" fmla="*/ 971676 h 1495138"/>
                    <a:gd name="connsiteX38" fmla="*/ 36900 w 319123"/>
                    <a:gd name="connsiteY38" fmla="*/ 972480 h 1495138"/>
                    <a:gd name="connsiteX39" fmla="*/ 155975 w 319123"/>
                    <a:gd name="connsiteY39" fmla="*/ 0 h 1495138"/>
                    <a:gd name="connsiteX40" fmla="*/ 171206 w 319123"/>
                    <a:gd name="connsiteY40" fmla="*/ 1206 h 1495138"/>
                    <a:gd name="connsiteX41" fmla="*/ 206878 w 319123"/>
                    <a:gd name="connsiteY41" fmla="*/ 39397 h 1495138"/>
                    <a:gd name="connsiteX42" fmla="*/ 206878 w 319123"/>
                    <a:gd name="connsiteY42" fmla="*/ 45427 h 1495138"/>
                    <a:gd name="connsiteX43" fmla="*/ 206878 w 319123"/>
                    <a:gd name="connsiteY43" fmla="*/ 192159 h 1495138"/>
                    <a:gd name="connsiteX44" fmla="*/ 206477 w 319123"/>
                    <a:gd name="connsiteY44" fmla="*/ 192159 h 1495138"/>
                    <a:gd name="connsiteX45" fmla="*/ 206477 w 319123"/>
                    <a:gd name="connsiteY45" fmla="*/ 326832 h 1495138"/>
                    <a:gd name="connsiteX46" fmla="*/ 206878 w 319123"/>
                    <a:gd name="connsiteY46" fmla="*/ 340902 h 1495138"/>
                    <a:gd name="connsiteX47" fmla="*/ 212489 w 319123"/>
                    <a:gd name="connsiteY47" fmla="*/ 346932 h 1495138"/>
                    <a:gd name="connsiteX48" fmla="*/ 227720 w 319123"/>
                    <a:gd name="connsiteY48" fmla="*/ 346932 h 1495138"/>
                    <a:gd name="connsiteX49" fmla="*/ 249765 w 319123"/>
                    <a:gd name="connsiteY49" fmla="*/ 346932 h 1495138"/>
                    <a:gd name="connsiteX50" fmla="*/ 289045 w 319123"/>
                    <a:gd name="connsiteY50" fmla="*/ 377887 h 1495138"/>
                    <a:gd name="connsiteX51" fmla="*/ 254975 w 319123"/>
                    <a:gd name="connsiteY51" fmla="*/ 432560 h 1495138"/>
                    <a:gd name="connsiteX52" fmla="*/ 242149 w 319123"/>
                    <a:gd name="connsiteY52" fmla="*/ 433364 h 1495138"/>
                    <a:gd name="connsiteX53" fmla="*/ 81023 w 319123"/>
                    <a:gd name="connsiteY53" fmla="*/ 433364 h 1495138"/>
                    <a:gd name="connsiteX54" fmla="*/ 70201 w 319123"/>
                    <a:gd name="connsiteY54" fmla="*/ 432560 h 1495138"/>
                    <a:gd name="connsiteX55" fmla="*/ 33326 w 319123"/>
                    <a:gd name="connsiteY55" fmla="*/ 396781 h 1495138"/>
                    <a:gd name="connsiteX56" fmla="*/ 57776 w 319123"/>
                    <a:gd name="connsiteY56" fmla="*/ 350952 h 1495138"/>
                    <a:gd name="connsiteX57" fmla="*/ 76213 w 319123"/>
                    <a:gd name="connsiteY57" fmla="*/ 346932 h 1495138"/>
                    <a:gd name="connsiteX58" fmla="*/ 110683 w 319123"/>
                    <a:gd name="connsiteY58" fmla="*/ 346932 h 1495138"/>
                    <a:gd name="connsiteX59" fmla="*/ 118699 w 319123"/>
                    <a:gd name="connsiteY59" fmla="*/ 345726 h 1495138"/>
                    <a:gd name="connsiteX60" fmla="*/ 120302 w 319123"/>
                    <a:gd name="connsiteY60" fmla="*/ 344118 h 1495138"/>
                    <a:gd name="connsiteX61" fmla="*/ 121104 w 319123"/>
                    <a:gd name="connsiteY61" fmla="*/ 340902 h 1495138"/>
                    <a:gd name="connsiteX62" fmla="*/ 121104 w 319123"/>
                    <a:gd name="connsiteY62" fmla="*/ 328440 h 1495138"/>
                    <a:gd name="connsiteX63" fmla="*/ 121104 w 319123"/>
                    <a:gd name="connsiteY63" fmla="*/ 105728 h 1495138"/>
                    <a:gd name="connsiteX64" fmla="*/ 120302 w 319123"/>
                    <a:gd name="connsiteY64" fmla="*/ 89648 h 1495138"/>
                    <a:gd name="connsiteX65" fmla="*/ 118699 w 319123"/>
                    <a:gd name="connsiteY65" fmla="*/ 88040 h 1495138"/>
                    <a:gd name="connsiteX66" fmla="*/ 113889 w 319123"/>
                    <a:gd name="connsiteY66" fmla="*/ 86834 h 1495138"/>
                    <a:gd name="connsiteX67" fmla="*/ 91444 w 319123"/>
                    <a:gd name="connsiteY67" fmla="*/ 87236 h 1495138"/>
                    <a:gd name="connsiteX68" fmla="*/ 81023 w 319123"/>
                    <a:gd name="connsiteY68" fmla="*/ 87236 h 1495138"/>
                    <a:gd name="connsiteX69" fmla="*/ 41743 w 319123"/>
                    <a:gd name="connsiteY69" fmla="*/ 45427 h 1495138"/>
                    <a:gd name="connsiteX70" fmla="*/ 82225 w 319123"/>
                    <a:gd name="connsiteY70" fmla="*/ 2010 h 1495138"/>
                    <a:gd name="connsiteX71" fmla="*/ 88638 w 319123"/>
                    <a:gd name="connsiteY71" fmla="*/ 2010 h 1495138"/>
                    <a:gd name="connsiteX72" fmla="*/ 155975 w 319123"/>
                    <a:gd name="connsiteY72" fmla="*/ 0 h 1495138"/>
                    <a:gd name="connsiteX0" fmla="*/ 151154 w 286244"/>
                    <a:gd name="connsiteY0" fmla="*/ 1061774 h 1495138"/>
                    <a:gd name="connsiteX1" fmla="*/ 166385 w 286244"/>
                    <a:gd name="connsiteY1" fmla="*/ 1062980 h 1495138"/>
                    <a:gd name="connsiteX2" fmla="*/ 202057 w 286244"/>
                    <a:gd name="connsiteY2" fmla="*/ 1101171 h 1495138"/>
                    <a:gd name="connsiteX3" fmla="*/ 202057 w 286244"/>
                    <a:gd name="connsiteY3" fmla="*/ 1107201 h 1495138"/>
                    <a:gd name="connsiteX4" fmla="*/ 202057 w 286244"/>
                    <a:gd name="connsiteY4" fmla="*/ 1253934 h 1495138"/>
                    <a:gd name="connsiteX5" fmla="*/ 201656 w 286244"/>
                    <a:gd name="connsiteY5" fmla="*/ 1253934 h 1495138"/>
                    <a:gd name="connsiteX6" fmla="*/ 201656 w 286244"/>
                    <a:gd name="connsiteY6" fmla="*/ 1388606 h 1495138"/>
                    <a:gd name="connsiteX7" fmla="*/ 202057 w 286244"/>
                    <a:gd name="connsiteY7" fmla="*/ 1402676 h 1495138"/>
                    <a:gd name="connsiteX8" fmla="*/ 207668 w 286244"/>
                    <a:gd name="connsiteY8" fmla="*/ 1408707 h 1495138"/>
                    <a:gd name="connsiteX9" fmla="*/ 222899 w 286244"/>
                    <a:gd name="connsiteY9" fmla="*/ 1408707 h 1495138"/>
                    <a:gd name="connsiteX10" fmla="*/ 244944 w 286244"/>
                    <a:gd name="connsiteY10" fmla="*/ 1408707 h 1495138"/>
                    <a:gd name="connsiteX11" fmla="*/ 284224 w 286244"/>
                    <a:gd name="connsiteY11" fmla="*/ 1439661 h 1495138"/>
                    <a:gd name="connsiteX12" fmla="*/ 250154 w 286244"/>
                    <a:gd name="connsiteY12" fmla="*/ 1494334 h 1495138"/>
                    <a:gd name="connsiteX13" fmla="*/ 237328 w 286244"/>
                    <a:gd name="connsiteY13" fmla="*/ 1495138 h 1495138"/>
                    <a:gd name="connsiteX14" fmla="*/ 76202 w 286244"/>
                    <a:gd name="connsiteY14" fmla="*/ 1495138 h 1495138"/>
                    <a:gd name="connsiteX15" fmla="*/ 65380 w 286244"/>
                    <a:gd name="connsiteY15" fmla="*/ 1494334 h 1495138"/>
                    <a:gd name="connsiteX16" fmla="*/ 28505 w 286244"/>
                    <a:gd name="connsiteY16" fmla="*/ 1458555 h 1495138"/>
                    <a:gd name="connsiteX17" fmla="*/ 52955 w 286244"/>
                    <a:gd name="connsiteY17" fmla="*/ 1412727 h 1495138"/>
                    <a:gd name="connsiteX18" fmla="*/ 71392 w 286244"/>
                    <a:gd name="connsiteY18" fmla="*/ 1408707 h 1495138"/>
                    <a:gd name="connsiteX19" fmla="*/ 105862 w 286244"/>
                    <a:gd name="connsiteY19" fmla="*/ 1408707 h 1495138"/>
                    <a:gd name="connsiteX20" fmla="*/ 113878 w 286244"/>
                    <a:gd name="connsiteY20" fmla="*/ 1407501 h 1495138"/>
                    <a:gd name="connsiteX21" fmla="*/ 115481 w 286244"/>
                    <a:gd name="connsiteY21" fmla="*/ 1405892 h 1495138"/>
                    <a:gd name="connsiteX22" fmla="*/ 116283 w 286244"/>
                    <a:gd name="connsiteY22" fmla="*/ 1402676 h 1495138"/>
                    <a:gd name="connsiteX23" fmla="*/ 116283 w 286244"/>
                    <a:gd name="connsiteY23" fmla="*/ 1390214 h 1495138"/>
                    <a:gd name="connsiteX24" fmla="*/ 116283 w 286244"/>
                    <a:gd name="connsiteY24" fmla="*/ 1167502 h 1495138"/>
                    <a:gd name="connsiteX25" fmla="*/ 115481 w 286244"/>
                    <a:gd name="connsiteY25" fmla="*/ 1151422 h 1495138"/>
                    <a:gd name="connsiteX26" fmla="*/ 113878 w 286244"/>
                    <a:gd name="connsiteY26" fmla="*/ 1149814 h 1495138"/>
                    <a:gd name="connsiteX27" fmla="*/ 109068 w 286244"/>
                    <a:gd name="connsiteY27" fmla="*/ 1148608 h 1495138"/>
                    <a:gd name="connsiteX28" fmla="*/ 86623 w 286244"/>
                    <a:gd name="connsiteY28" fmla="*/ 1149010 h 1495138"/>
                    <a:gd name="connsiteX29" fmla="*/ 76202 w 286244"/>
                    <a:gd name="connsiteY29" fmla="*/ 1149010 h 1495138"/>
                    <a:gd name="connsiteX30" fmla="*/ 36922 w 286244"/>
                    <a:gd name="connsiteY30" fmla="*/ 1107201 h 1495138"/>
                    <a:gd name="connsiteX31" fmla="*/ 77404 w 286244"/>
                    <a:gd name="connsiteY31" fmla="*/ 1063784 h 1495138"/>
                    <a:gd name="connsiteX32" fmla="*/ 83817 w 286244"/>
                    <a:gd name="connsiteY32" fmla="*/ 1063784 h 1495138"/>
                    <a:gd name="connsiteX33" fmla="*/ 151154 w 286244"/>
                    <a:gd name="connsiteY33" fmla="*/ 1061774 h 1495138"/>
                    <a:gd name="connsiteX34" fmla="*/ 4021 w 286244"/>
                    <a:gd name="connsiteY34" fmla="*/ 972480 h 1495138"/>
                    <a:gd name="connsiteX35" fmla="*/ 50917 w 286244"/>
                    <a:gd name="connsiteY35" fmla="*/ 917003 h 1495138"/>
                    <a:gd name="connsiteX36" fmla="*/ 16847 w 286244"/>
                    <a:gd name="connsiteY36" fmla="*/ 971676 h 1495138"/>
                    <a:gd name="connsiteX37" fmla="*/ 4021 w 286244"/>
                    <a:gd name="connsiteY37" fmla="*/ 972480 h 1495138"/>
                    <a:gd name="connsiteX38" fmla="*/ 123096 w 286244"/>
                    <a:gd name="connsiteY38" fmla="*/ 0 h 1495138"/>
                    <a:gd name="connsiteX39" fmla="*/ 138327 w 286244"/>
                    <a:gd name="connsiteY39" fmla="*/ 1206 h 1495138"/>
                    <a:gd name="connsiteX40" fmla="*/ 173999 w 286244"/>
                    <a:gd name="connsiteY40" fmla="*/ 39397 h 1495138"/>
                    <a:gd name="connsiteX41" fmla="*/ 173999 w 286244"/>
                    <a:gd name="connsiteY41" fmla="*/ 45427 h 1495138"/>
                    <a:gd name="connsiteX42" fmla="*/ 173999 w 286244"/>
                    <a:gd name="connsiteY42" fmla="*/ 192159 h 1495138"/>
                    <a:gd name="connsiteX43" fmla="*/ 173598 w 286244"/>
                    <a:gd name="connsiteY43" fmla="*/ 192159 h 1495138"/>
                    <a:gd name="connsiteX44" fmla="*/ 173598 w 286244"/>
                    <a:gd name="connsiteY44" fmla="*/ 326832 h 1495138"/>
                    <a:gd name="connsiteX45" fmla="*/ 173999 w 286244"/>
                    <a:gd name="connsiteY45" fmla="*/ 340902 h 1495138"/>
                    <a:gd name="connsiteX46" fmla="*/ 179610 w 286244"/>
                    <a:gd name="connsiteY46" fmla="*/ 346932 h 1495138"/>
                    <a:gd name="connsiteX47" fmla="*/ 194841 w 286244"/>
                    <a:gd name="connsiteY47" fmla="*/ 346932 h 1495138"/>
                    <a:gd name="connsiteX48" fmla="*/ 216886 w 286244"/>
                    <a:gd name="connsiteY48" fmla="*/ 346932 h 1495138"/>
                    <a:gd name="connsiteX49" fmla="*/ 256166 w 286244"/>
                    <a:gd name="connsiteY49" fmla="*/ 377887 h 1495138"/>
                    <a:gd name="connsiteX50" fmla="*/ 222096 w 286244"/>
                    <a:gd name="connsiteY50" fmla="*/ 432560 h 1495138"/>
                    <a:gd name="connsiteX51" fmla="*/ 209270 w 286244"/>
                    <a:gd name="connsiteY51" fmla="*/ 433364 h 1495138"/>
                    <a:gd name="connsiteX52" fmla="*/ 48144 w 286244"/>
                    <a:gd name="connsiteY52" fmla="*/ 433364 h 1495138"/>
                    <a:gd name="connsiteX53" fmla="*/ 37322 w 286244"/>
                    <a:gd name="connsiteY53" fmla="*/ 432560 h 1495138"/>
                    <a:gd name="connsiteX54" fmla="*/ 447 w 286244"/>
                    <a:gd name="connsiteY54" fmla="*/ 396781 h 1495138"/>
                    <a:gd name="connsiteX55" fmla="*/ 24897 w 286244"/>
                    <a:gd name="connsiteY55" fmla="*/ 350952 h 1495138"/>
                    <a:gd name="connsiteX56" fmla="*/ 43334 w 286244"/>
                    <a:gd name="connsiteY56" fmla="*/ 346932 h 1495138"/>
                    <a:gd name="connsiteX57" fmla="*/ 77804 w 286244"/>
                    <a:gd name="connsiteY57" fmla="*/ 346932 h 1495138"/>
                    <a:gd name="connsiteX58" fmla="*/ 85820 w 286244"/>
                    <a:gd name="connsiteY58" fmla="*/ 345726 h 1495138"/>
                    <a:gd name="connsiteX59" fmla="*/ 87423 w 286244"/>
                    <a:gd name="connsiteY59" fmla="*/ 344118 h 1495138"/>
                    <a:gd name="connsiteX60" fmla="*/ 88225 w 286244"/>
                    <a:gd name="connsiteY60" fmla="*/ 340902 h 1495138"/>
                    <a:gd name="connsiteX61" fmla="*/ 88225 w 286244"/>
                    <a:gd name="connsiteY61" fmla="*/ 328440 h 1495138"/>
                    <a:gd name="connsiteX62" fmla="*/ 88225 w 286244"/>
                    <a:gd name="connsiteY62" fmla="*/ 105728 h 1495138"/>
                    <a:gd name="connsiteX63" fmla="*/ 87423 w 286244"/>
                    <a:gd name="connsiteY63" fmla="*/ 89648 h 1495138"/>
                    <a:gd name="connsiteX64" fmla="*/ 85820 w 286244"/>
                    <a:gd name="connsiteY64" fmla="*/ 88040 h 1495138"/>
                    <a:gd name="connsiteX65" fmla="*/ 81010 w 286244"/>
                    <a:gd name="connsiteY65" fmla="*/ 86834 h 1495138"/>
                    <a:gd name="connsiteX66" fmla="*/ 58565 w 286244"/>
                    <a:gd name="connsiteY66" fmla="*/ 87236 h 1495138"/>
                    <a:gd name="connsiteX67" fmla="*/ 48144 w 286244"/>
                    <a:gd name="connsiteY67" fmla="*/ 87236 h 1495138"/>
                    <a:gd name="connsiteX68" fmla="*/ 8864 w 286244"/>
                    <a:gd name="connsiteY68" fmla="*/ 45427 h 1495138"/>
                    <a:gd name="connsiteX69" fmla="*/ 49346 w 286244"/>
                    <a:gd name="connsiteY69" fmla="*/ 2010 h 1495138"/>
                    <a:gd name="connsiteX70" fmla="*/ 55759 w 286244"/>
                    <a:gd name="connsiteY70" fmla="*/ 2010 h 1495138"/>
                    <a:gd name="connsiteX71" fmla="*/ 123096 w 286244"/>
                    <a:gd name="connsiteY71" fmla="*/ 0 h 1495138"/>
                    <a:gd name="connsiteX0" fmla="*/ 151154 w 286244"/>
                    <a:gd name="connsiteY0" fmla="*/ 1061774 h 1495138"/>
                    <a:gd name="connsiteX1" fmla="*/ 166385 w 286244"/>
                    <a:gd name="connsiteY1" fmla="*/ 1062980 h 1495138"/>
                    <a:gd name="connsiteX2" fmla="*/ 202057 w 286244"/>
                    <a:gd name="connsiteY2" fmla="*/ 1101171 h 1495138"/>
                    <a:gd name="connsiteX3" fmla="*/ 202057 w 286244"/>
                    <a:gd name="connsiteY3" fmla="*/ 1107201 h 1495138"/>
                    <a:gd name="connsiteX4" fmla="*/ 202057 w 286244"/>
                    <a:gd name="connsiteY4" fmla="*/ 1253934 h 1495138"/>
                    <a:gd name="connsiteX5" fmla="*/ 201656 w 286244"/>
                    <a:gd name="connsiteY5" fmla="*/ 1253934 h 1495138"/>
                    <a:gd name="connsiteX6" fmla="*/ 201656 w 286244"/>
                    <a:gd name="connsiteY6" fmla="*/ 1388606 h 1495138"/>
                    <a:gd name="connsiteX7" fmla="*/ 202057 w 286244"/>
                    <a:gd name="connsiteY7" fmla="*/ 1402676 h 1495138"/>
                    <a:gd name="connsiteX8" fmla="*/ 207668 w 286244"/>
                    <a:gd name="connsiteY8" fmla="*/ 1408707 h 1495138"/>
                    <a:gd name="connsiteX9" fmla="*/ 222899 w 286244"/>
                    <a:gd name="connsiteY9" fmla="*/ 1408707 h 1495138"/>
                    <a:gd name="connsiteX10" fmla="*/ 244944 w 286244"/>
                    <a:gd name="connsiteY10" fmla="*/ 1408707 h 1495138"/>
                    <a:gd name="connsiteX11" fmla="*/ 284224 w 286244"/>
                    <a:gd name="connsiteY11" fmla="*/ 1439661 h 1495138"/>
                    <a:gd name="connsiteX12" fmla="*/ 250154 w 286244"/>
                    <a:gd name="connsiteY12" fmla="*/ 1494334 h 1495138"/>
                    <a:gd name="connsiteX13" fmla="*/ 237328 w 286244"/>
                    <a:gd name="connsiteY13" fmla="*/ 1495138 h 1495138"/>
                    <a:gd name="connsiteX14" fmla="*/ 76202 w 286244"/>
                    <a:gd name="connsiteY14" fmla="*/ 1495138 h 1495138"/>
                    <a:gd name="connsiteX15" fmla="*/ 65380 w 286244"/>
                    <a:gd name="connsiteY15" fmla="*/ 1494334 h 1495138"/>
                    <a:gd name="connsiteX16" fmla="*/ 28505 w 286244"/>
                    <a:gd name="connsiteY16" fmla="*/ 1458555 h 1495138"/>
                    <a:gd name="connsiteX17" fmla="*/ 52955 w 286244"/>
                    <a:gd name="connsiteY17" fmla="*/ 1412727 h 1495138"/>
                    <a:gd name="connsiteX18" fmla="*/ 71392 w 286244"/>
                    <a:gd name="connsiteY18" fmla="*/ 1408707 h 1495138"/>
                    <a:gd name="connsiteX19" fmla="*/ 105862 w 286244"/>
                    <a:gd name="connsiteY19" fmla="*/ 1408707 h 1495138"/>
                    <a:gd name="connsiteX20" fmla="*/ 113878 w 286244"/>
                    <a:gd name="connsiteY20" fmla="*/ 1407501 h 1495138"/>
                    <a:gd name="connsiteX21" fmla="*/ 115481 w 286244"/>
                    <a:gd name="connsiteY21" fmla="*/ 1405892 h 1495138"/>
                    <a:gd name="connsiteX22" fmla="*/ 116283 w 286244"/>
                    <a:gd name="connsiteY22" fmla="*/ 1402676 h 1495138"/>
                    <a:gd name="connsiteX23" fmla="*/ 116283 w 286244"/>
                    <a:gd name="connsiteY23" fmla="*/ 1390214 h 1495138"/>
                    <a:gd name="connsiteX24" fmla="*/ 116283 w 286244"/>
                    <a:gd name="connsiteY24" fmla="*/ 1167502 h 1495138"/>
                    <a:gd name="connsiteX25" fmla="*/ 115481 w 286244"/>
                    <a:gd name="connsiteY25" fmla="*/ 1151422 h 1495138"/>
                    <a:gd name="connsiteX26" fmla="*/ 113878 w 286244"/>
                    <a:gd name="connsiteY26" fmla="*/ 1149814 h 1495138"/>
                    <a:gd name="connsiteX27" fmla="*/ 109068 w 286244"/>
                    <a:gd name="connsiteY27" fmla="*/ 1148608 h 1495138"/>
                    <a:gd name="connsiteX28" fmla="*/ 86623 w 286244"/>
                    <a:gd name="connsiteY28" fmla="*/ 1149010 h 1495138"/>
                    <a:gd name="connsiteX29" fmla="*/ 76202 w 286244"/>
                    <a:gd name="connsiteY29" fmla="*/ 1149010 h 1495138"/>
                    <a:gd name="connsiteX30" fmla="*/ 36922 w 286244"/>
                    <a:gd name="connsiteY30" fmla="*/ 1107201 h 1495138"/>
                    <a:gd name="connsiteX31" fmla="*/ 77404 w 286244"/>
                    <a:gd name="connsiteY31" fmla="*/ 1063784 h 1495138"/>
                    <a:gd name="connsiteX32" fmla="*/ 83817 w 286244"/>
                    <a:gd name="connsiteY32" fmla="*/ 1063784 h 1495138"/>
                    <a:gd name="connsiteX33" fmla="*/ 151154 w 286244"/>
                    <a:gd name="connsiteY33" fmla="*/ 1061774 h 1495138"/>
                    <a:gd name="connsiteX34" fmla="*/ 4021 w 286244"/>
                    <a:gd name="connsiteY34" fmla="*/ 972480 h 1495138"/>
                    <a:gd name="connsiteX35" fmla="*/ 16847 w 286244"/>
                    <a:gd name="connsiteY35" fmla="*/ 971676 h 1495138"/>
                    <a:gd name="connsiteX36" fmla="*/ 4021 w 286244"/>
                    <a:gd name="connsiteY36" fmla="*/ 972480 h 1495138"/>
                    <a:gd name="connsiteX37" fmla="*/ 123096 w 286244"/>
                    <a:gd name="connsiteY37" fmla="*/ 0 h 1495138"/>
                    <a:gd name="connsiteX38" fmla="*/ 138327 w 286244"/>
                    <a:gd name="connsiteY38" fmla="*/ 1206 h 1495138"/>
                    <a:gd name="connsiteX39" fmla="*/ 173999 w 286244"/>
                    <a:gd name="connsiteY39" fmla="*/ 39397 h 1495138"/>
                    <a:gd name="connsiteX40" fmla="*/ 173999 w 286244"/>
                    <a:gd name="connsiteY40" fmla="*/ 45427 h 1495138"/>
                    <a:gd name="connsiteX41" fmla="*/ 173999 w 286244"/>
                    <a:gd name="connsiteY41" fmla="*/ 192159 h 1495138"/>
                    <a:gd name="connsiteX42" fmla="*/ 173598 w 286244"/>
                    <a:gd name="connsiteY42" fmla="*/ 192159 h 1495138"/>
                    <a:gd name="connsiteX43" fmla="*/ 173598 w 286244"/>
                    <a:gd name="connsiteY43" fmla="*/ 326832 h 1495138"/>
                    <a:gd name="connsiteX44" fmla="*/ 173999 w 286244"/>
                    <a:gd name="connsiteY44" fmla="*/ 340902 h 1495138"/>
                    <a:gd name="connsiteX45" fmla="*/ 179610 w 286244"/>
                    <a:gd name="connsiteY45" fmla="*/ 346932 h 1495138"/>
                    <a:gd name="connsiteX46" fmla="*/ 194841 w 286244"/>
                    <a:gd name="connsiteY46" fmla="*/ 346932 h 1495138"/>
                    <a:gd name="connsiteX47" fmla="*/ 216886 w 286244"/>
                    <a:gd name="connsiteY47" fmla="*/ 346932 h 1495138"/>
                    <a:gd name="connsiteX48" fmla="*/ 256166 w 286244"/>
                    <a:gd name="connsiteY48" fmla="*/ 377887 h 1495138"/>
                    <a:gd name="connsiteX49" fmla="*/ 222096 w 286244"/>
                    <a:gd name="connsiteY49" fmla="*/ 432560 h 1495138"/>
                    <a:gd name="connsiteX50" fmla="*/ 209270 w 286244"/>
                    <a:gd name="connsiteY50" fmla="*/ 433364 h 1495138"/>
                    <a:gd name="connsiteX51" fmla="*/ 48144 w 286244"/>
                    <a:gd name="connsiteY51" fmla="*/ 433364 h 1495138"/>
                    <a:gd name="connsiteX52" fmla="*/ 37322 w 286244"/>
                    <a:gd name="connsiteY52" fmla="*/ 432560 h 1495138"/>
                    <a:gd name="connsiteX53" fmla="*/ 447 w 286244"/>
                    <a:gd name="connsiteY53" fmla="*/ 396781 h 1495138"/>
                    <a:gd name="connsiteX54" fmla="*/ 24897 w 286244"/>
                    <a:gd name="connsiteY54" fmla="*/ 350952 h 1495138"/>
                    <a:gd name="connsiteX55" fmla="*/ 43334 w 286244"/>
                    <a:gd name="connsiteY55" fmla="*/ 346932 h 1495138"/>
                    <a:gd name="connsiteX56" fmla="*/ 77804 w 286244"/>
                    <a:gd name="connsiteY56" fmla="*/ 346932 h 1495138"/>
                    <a:gd name="connsiteX57" fmla="*/ 85820 w 286244"/>
                    <a:gd name="connsiteY57" fmla="*/ 345726 h 1495138"/>
                    <a:gd name="connsiteX58" fmla="*/ 87423 w 286244"/>
                    <a:gd name="connsiteY58" fmla="*/ 344118 h 1495138"/>
                    <a:gd name="connsiteX59" fmla="*/ 88225 w 286244"/>
                    <a:gd name="connsiteY59" fmla="*/ 340902 h 1495138"/>
                    <a:gd name="connsiteX60" fmla="*/ 88225 w 286244"/>
                    <a:gd name="connsiteY60" fmla="*/ 328440 h 1495138"/>
                    <a:gd name="connsiteX61" fmla="*/ 88225 w 286244"/>
                    <a:gd name="connsiteY61" fmla="*/ 105728 h 1495138"/>
                    <a:gd name="connsiteX62" fmla="*/ 87423 w 286244"/>
                    <a:gd name="connsiteY62" fmla="*/ 89648 h 1495138"/>
                    <a:gd name="connsiteX63" fmla="*/ 85820 w 286244"/>
                    <a:gd name="connsiteY63" fmla="*/ 88040 h 1495138"/>
                    <a:gd name="connsiteX64" fmla="*/ 81010 w 286244"/>
                    <a:gd name="connsiteY64" fmla="*/ 86834 h 1495138"/>
                    <a:gd name="connsiteX65" fmla="*/ 58565 w 286244"/>
                    <a:gd name="connsiteY65" fmla="*/ 87236 h 1495138"/>
                    <a:gd name="connsiteX66" fmla="*/ 48144 w 286244"/>
                    <a:gd name="connsiteY66" fmla="*/ 87236 h 1495138"/>
                    <a:gd name="connsiteX67" fmla="*/ 8864 w 286244"/>
                    <a:gd name="connsiteY67" fmla="*/ 45427 h 1495138"/>
                    <a:gd name="connsiteX68" fmla="*/ 49346 w 286244"/>
                    <a:gd name="connsiteY68" fmla="*/ 2010 h 1495138"/>
                    <a:gd name="connsiteX69" fmla="*/ 55759 w 286244"/>
                    <a:gd name="connsiteY69" fmla="*/ 2010 h 1495138"/>
                    <a:gd name="connsiteX70" fmla="*/ 123096 w 286244"/>
                    <a:gd name="connsiteY70" fmla="*/ 0 h 1495138"/>
                    <a:gd name="connsiteX0" fmla="*/ 151154 w 286244"/>
                    <a:gd name="connsiteY0" fmla="*/ 1061774 h 1495138"/>
                    <a:gd name="connsiteX1" fmla="*/ 166385 w 286244"/>
                    <a:gd name="connsiteY1" fmla="*/ 1062980 h 1495138"/>
                    <a:gd name="connsiteX2" fmla="*/ 202057 w 286244"/>
                    <a:gd name="connsiteY2" fmla="*/ 1101171 h 1495138"/>
                    <a:gd name="connsiteX3" fmla="*/ 202057 w 286244"/>
                    <a:gd name="connsiteY3" fmla="*/ 1107201 h 1495138"/>
                    <a:gd name="connsiteX4" fmla="*/ 202057 w 286244"/>
                    <a:gd name="connsiteY4" fmla="*/ 1253934 h 1495138"/>
                    <a:gd name="connsiteX5" fmla="*/ 201656 w 286244"/>
                    <a:gd name="connsiteY5" fmla="*/ 1253934 h 1495138"/>
                    <a:gd name="connsiteX6" fmla="*/ 201656 w 286244"/>
                    <a:gd name="connsiteY6" fmla="*/ 1388606 h 1495138"/>
                    <a:gd name="connsiteX7" fmla="*/ 202057 w 286244"/>
                    <a:gd name="connsiteY7" fmla="*/ 1402676 h 1495138"/>
                    <a:gd name="connsiteX8" fmla="*/ 207668 w 286244"/>
                    <a:gd name="connsiteY8" fmla="*/ 1408707 h 1495138"/>
                    <a:gd name="connsiteX9" fmla="*/ 222899 w 286244"/>
                    <a:gd name="connsiteY9" fmla="*/ 1408707 h 1495138"/>
                    <a:gd name="connsiteX10" fmla="*/ 244944 w 286244"/>
                    <a:gd name="connsiteY10" fmla="*/ 1408707 h 1495138"/>
                    <a:gd name="connsiteX11" fmla="*/ 284224 w 286244"/>
                    <a:gd name="connsiteY11" fmla="*/ 1439661 h 1495138"/>
                    <a:gd name="connsiteX12" fmla="*/ 250154 w 286244"/>
                    <a:gd name="connsiteY12" fmla="*/ 1494334 h 1495138"/>
                    <a:gd name="connsiteX13" fmla="*/ 237328 w 286244"/>
                    <a:gd name="connsiteY13" fmla="*/ 1495138 h 1495138"/>
                    <a:gd name="connsiteX14" fmla="*/ 76202 w 286244"/>
                    <a:gd name="connsiteY14" fmla="*/ 1495138 h 1495138"/>
                    <a:gd name="connsiteX15" fmla="*/ 65380 w 286244"/>
                    <a:gd name="connsiteY15" fmla="*/ 1494334 h 1495138"/>
                    <a:gd name="connsiteX16" fmla="*/ 28505 w 286244"/>
                    <a:gd name="connsiteY16" fmla="*/ 1458555 h 1495138"/>
                    <a:gd name="connsiteX17" fmla="*/ 52955 w 286244"/>
                    <a:gd name="connsiteY17" fmla="*/ 1412727 h 1495138"/>
                    <a:gd name="connsiteX18" fmla="*/ 71392 w 286244"/>
                    <a:gd name="connsiteY18" fmla="*/ 1408707 h 1495138"/>
                    <a:gd name="connsiteX19" fmla="*/ 105862 w 286244"/>
                    <a:gd name="connsiteY19" fmla="*/ 1408707 h 1495138"/>
                    <a:gd name="connsiteX20" fmla="*/ 113878 w 286244"/>
                    <a:gd name="connsiteY20" fmla="*/ 1407501 h 1495138"/>
                    <a:gd name="connsiteX21" fmla="*/ 115481 w 286244"/>
                    <a:gd name="connsiteY21" fmla="*/ 1405892 h 1495138"/>
                    <a:gd name="connsiteX22" fmla="*/ 116283 w 286244"/>
                    <a:gd name="connsiteY22" fmla="*/ 1402676 h 1495138"/>
                    <a:gd name="connsiteX23" fmla="*/ 116283 w 286244"/>
                    <a:gd name="connsiteY23" fmla="*/ 1390214 h 1495138"/>
                    <a:gd name="connsiteX24" fmla="*/ 116283 w 286244"/>
                    <a:gd name="connsiteY24" fmla="*/ 1167502 h 1495138"/>
                    <a:gd name="connsiteX25" fmla="*/ 115481 w 286244"/>
                    <a:gd name="connsiteY25" fmla="*/ 1151422 h 1495138"/>
                    <a:gd name="connsiteX26" fmla="*/ 113878 w 286244"/>
                    <a:gd name="connsiteY26" fmla="*/ 1149814 h 1495138"/>
                    <a:gd name="connsiteX27" fmla="*/ 109068 w 286244"/>
                    <a:gd name="connsiteY27" fmla="*/ 1148608 h 1495138"/>
                    <a:gd name="connsiteX28" fmla="*/ 86623 w 286244"/>
                    <a:gd name="connsiteY28" fmla="*/ 1149010 h 1495138"/>
                    <a:gd name="connsiteX29" fmla="*/ 76202 w 286244"/>
                    <a:gd name="connsiteY29" fmla="*/ 1149010 h 1495138"/>
                    <a:gd name="connsiteX30" fmla="*/ 36922 w 286244"/>
                    <a:gd name="connsiteY30" fmla="*/ 1107201 h 1495138"/>
                    <a:gd name="connsiteX31" fmla="*/ 77404 w 286244"/>
                    <a:gd name="connsiteY31" fmla="*/ 1063784 h 1495138"/>
                    <a:gd name="connsiteX32" fmla="*/ 83817 w 286244"/>
                    <a:gd name="connsiteY32" fmla="*/ 1063784 h 1495138"/>
                    <a:gd name="connsiteX33" fmla="*/ 151154 w 286244"/>
                    <a:gd name="connsiteY33" fmla="*/ 1061774 h 1495138"/>
                    <a:gd name="connsiteX34" fmla="*/ 123096 w 286244"/>
                    <a:gd name="connsiteY34" fmla="*/ 0 h 1495138"/>
                    <a:gd name="connsiteX35" fmla="*/ 138327 w 286244"/>
                    <a:gd name="connsiteY35" fmla="*/ 1206 h 1495138"/>
                    <a:gd name="connsiteX36" fmla="*/ 173999 w 286244"/>
                    <a:gd name="connsiteY36" fmla="*/ 39397 h 1495138"/>
                    <a:gd name="connsiteX37" fmla="*/ 173999 w 286244"/>
                    <a:gd name="connsiteY37" fmla="*/ 45427 h 1495138"/>
                    <a:gd name="connsiteX38" fmla="*/ 173999 w 286244"/>
                    <a:gd name="connsiteY38" fmla="*/ 192159 h 1495138"/>
                    <a:gd name="connsiteX39" fmla="*/ 173598 w 286244"/>
                    <a:gd name="connsiteY39" fmla="*/ 192159 h 1495138"/>
                    <a:gd name="connsiteX40" fmla="*/ 173598 w 286244"/>
                    <a:gd name="connsiteY40" fmla="*/ 326832 h 1495138"/>
                    <a:gd name="connsiteX41" fmla="*/ 173999 w 286244"/>
                    <a:gd name="connsiteY41" fmla="*/ 340902 h 1495138"/>
                    <a:gd name="connsiteX42" fmla="*/ 179610 w 286244"/>
                    <a:gd name="connsiteY42" fmla="*/ 346932 h 1495138"/>
                    <a:gd name="connsiteX43" fmla="*/ 194841 w 286244"/>
                    <a:gd name="connsiteY43" fmla="*/ 346932 h 1495138"/>
                    <a:gd name="connsiteX44" fmla="*/ 216886 w 286244"/>
                    <a:gd name="connsiteY44" fmla="*/ 346932 h 1495138"/>
                    <a:gd name="connsiteX45" fmla="*/ 256166 w 286244"/>
                    <a:gd name="connsiteY45" fmla="*/ 377887 h 1495138"/>
                    <a:gd name="connsiteX46" fmla="*/ 222096 w 286244"/>
                    <a:gd name="connsiteY46" fmla="*/ 432560 h 1495138"/>
                    <a:gd name="connsiteX47" fmla="*/ 209270 w 286244"/>
                    <a:gd name="connsiteY47" fmla="*/ 433364 h 1495138"/>
                    <a:gd name="connsiteX48" fmla="*/ 48144 w 286244"/>
                    <a:gd name="connsiteY48" fmla="*/ 433364 h 1495138"/>
                    <a:gd name="connsiteX49" fmla="*/ 37322 w 286244"/>
                    <a:gd name="connsiteY49" fmla="*/ 432560 h 1495138"/>
                    <a:gd name="connsiteX50" fmla="*/ 447 w 286244"/>
                    <a:gd name="connsiteY50" fmla="*/ 396781 h 1495138"/>
                    <a:gd name="connsiteX51" fmla="*/ 24897 w 286244"/>
                    <a:gd name="connsiteY51" fmla="*/ 350952 h 1495138"/>
                    <a:gd name="connsiteX52" fmla="*/ 43334 w 286244"/>
                    <a:gd name="connsiteY52" fmla="*/ 346932 h 1495138"/>
                    <a:gd name="connsiteX53" fmla="*/ 77804 w 286244"/>
                    <a:gd name="connsiteY53" fmla="*/ 346932 h 1495138"/>
                    <a:gd name="connsiteX54" fmla="*/ 85820 w 286244"/>
                    <a:gd name="connsiteY54" fmla="*/ 345726 h 1495138"/>
                    <a:gd name="connsiteX55" fmla="*/ 87423 w 286244"/>
                    <a:gd name="connsiteY55" fmla="*/ 344118 h 1495138"/>
                    <a:gd name="connsiteX56" fmla="*/ 88225 w 286244"/>
                    <a:gd name="connsiteY56" fmla="*/ 340902 h 1495138"/>
                    <a:gd name="connsiteX57" fmla="*/ 88225 w 286244"/>
                    <a:gd name="connsiteY57" fmla="*/ 328440 h 1495138"/>
                    <a:gd name="connsiteX58" fmla="*/ 88225 w 286244"/>
                    <a:gd name="connsiteY58" fmla="*/ 105728 h 1495138"/>
                    <a:gd name="connsiteX59" fmla="*/ 87423 w 286244"/>
                    <a:gd name="connsiteY59" fmla="*/ 89648 h 1495138"/>
                    <a:gd name="connsiteX60" fmla="*/ 85820 w 286244"/>
                    <a:gd name="connsiteY60" fmla="*/ 88040 h 1495138"/>
                    <a:gd name="connsiteX61" fmla="*/ 81010 w 286244"/>
                    <a:gd name="connsiteY61" fmla="*/ 86834 h 1495138"/>
                    <a:gd name="connsiteX62" fmla="*/ 58565 w 286244"/>
                    <a:gd name="connsiteY62" fmla="*/ 87236 h 1495138"/>
                    <a:gd name="connsiteX63" fmla="*/ 48144 w 286244"/>
                    <a:gd name="connsiteY63" fmla="*/ 87236 h 1495138"/>
                    <a:gd name="connsiteX64" fmla="*/ 8864 w 286244"/>
                    <a:gd name="connsiteY64" fmla="*/ 45427 h 1495138"/>
                    <a:gd name="connsiteX65" fmla="*/ 49346 w 286244"/>
                    <a:gd name="connsiteY65" fmla="*/ 2010 h 1495138"/>
                    <a:gd name="connsiteX66" fmla="*/ 55759 w 286244"/>
                    <a:gd name="connsiteY66" fmla="*/ 2010 h 1495138"/>
                    <a:gd name="connsiteX67" fmla="*/ 123096 w 286244"/>
                    <a:gd name="connsiteY67" fmla="*/ 0 h 149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86244" h="1495138">
                      <a:moveTo>
                        <a:pt x="151154" y="1061774"/>
                      </a:moveTo>
                      <a:cubicBezTo>
                        <a:pt x="156765" y="1061774"/>
                        <a:pt x="161575" y="1062176"/>
                        <a:pt x="166385" y="1062980"/>
                      </a:cubicBezTo>
                      <a:cubicBezTo>
                        <a:pt x="183620" y="1064990"/>
                        <a:pt x="200855" y="1081472"/>
                        <a:pt x="202057" y="1101171"/>
                      </a:cubicBezTo>
                      <a:lnTo>
                        <a:pt x="202057" y="1107201"/>
                      </a:lnTo>
                      <a:lnTo>
                        <a:pt x="202057" y="1253934"/>
                      </a:lnTo>
                      <a:lnTo>
                        <a:pt x="201656" y="1253934"/>
                      </a:lnTo>
                      <a:lnTo>
                        <a:pt x="201656" y="1388606"/>
                      </a:lnTo>
                      <a:cubicBezTo>
                        <a:pt x="201656" y="1393028"/>
                        <a:pt x="201656" y="1397852"/>
                        <a:pt x="202057" y="1402676"/>
                      </a:cubicBezTo>
                      <a:cubicBezTo>
                        <a:pt x="202057" y="1406294"/>
                        <a:pt x="204061" y="1408707"/>
                        <a:pt x="207668" y="1408707"/>
                      </a:cubicBezTo>
                      <a:lnTo>
                        <a:pt x="222899" y="1408707"/>
                      </a:lnTo>
                      <a:lnTo>
                        <a:pt x="244944" y="1408707"/>
                      </a:lnTo>
                      <a:cubicBezTo>
                        <a:pt x="263381" y="1409511"/>
                        <a:pt x="279013" y="1421973"/>
                        <a:pt x="284224" y="1439661"/>
                      </a:cubicBezTo>
                      <a:cubicBezTo>
                        <a:pt x="293041" y="1468606"/>
                        <a:pt x="271398" y="1491922"/>
                        <a:pt x="250154" y="1494334"/>
                      </a:cubicBezTo>
                      <a:cubicBezTo>
                        <a:pt x="245746" y="1494334"/>
                        <a:pt x="241337" y="1495138"/>
                        <a:pt x="237328" y="1495138"/>
                      </a:cubicBezTo>
                      <a:lnTo>
                        <a:pt x="76202" y="1495138"/>
                      </a:lnTo>
                      <a:cubicBezTo>
                        <a:pt x="72595" y="1495138"/>
                        <a:pt x="68987" y="1494334"/>
                        <a:pt x="65380" y="1494334"/>
                      </a:cubicBezTo>
                      <a:cubicBezTo>
                        <a:pt x="46943" y="1493128"/>
                        <a:pt x="30910" y="1476646"/>
                        <a:pt x="28505" y="1458555"/>
                      </a:cubicBezTo>
                      <a:cubicBezTo>
                        <a:pt x="26100" y="1442073"/>
                        <a:pt x="33315" y="1421973"/>
                        <a:pt x="52955" y="1412727"/>
                      </a:cubicBezTo>
                      <a:cubicBezTo>
                        <a:pt x="59368" y="1409913"/>
                        <a:pt x="65380" y="1408707"/>
                        <a:pt x="71392" y="1408707"/>
                      </a:cubicBezTo>
                      <a:lnTo>
                        <a:pt x="105862" y="1408707"/>
                      </a:lnTo>
                      <a:cubicBezTo>
                        <a:pt x="108267" y="1408707"/>
                        <a:pt x="111473" y="1408305"/>
                        <a:pt x="113878" y="1407501"/>
                      </a:cubicBezTo>
                      <a:cubicBezTo>
                        <a:pt x="114279" y="1407501"/>
                        <a:pt x="115081" y="1406294"/>
                        <a:pt x="115481" y="1405892"/>
                      </a:cubicBezTo>
                      <a:cubicBezTo>
                        <a:pt x="116283" y="1405088"/>
                        <a:pt x="116283" y="1403882"/>
                        <a:pt x="116283" y="1402676"/>
                      </a:cubicBezTo>
                      <a:lnTo>
                        <a:pt x="116283" y="1390214"/>
                      </a:lnTo>
                      <a:lnTo>
                        <a:pt x="116283" y="1167502"/>
                      </a:lnTo>
                      <a:cubicBezTo>
                        <a:pt x="116283" y="1162276"/>
                        <a:pt x="116283" y="1157050"/>
                        <a:pt x="115481" y="1151422"/>
                      </a:cubicBezTo>
                      <a:cubicBezTo>
                        <a:pt x="115481" y="1151020"/>
                        <a:pt x="114279" y="1149814"/>
                        <a:pt x="113878" y="1149814"/>
                      </a:cubicBezTo>
                      <a:cubicBezTo>
                        <a:pt x="111874" y="1149010"/>
                        <a:pt x="110672" y="1148608"/>
                        <a:pt x="109068" y="1148608"/>
                      </a:cubicBezTo>
                      <a:cubicBezTo>
                        <a:pt x="101453" y="1149010"/>
                        <a:pt x="94238" y="1149010"/>
                        <a:pt x="86623" y="1149010"/>
                      </a:cubicBezTo>
                      <a:lnTo>
                        <a:pt x="76202" y="1149010"/>
                      </a:lnTo>
                      <a:cubicBezTo>
                        <a:pt x="57364" y="1148608"/>
                        <a:pt x="37724" y="1130517"/>
                        <a:pt x="36922" y="1107201"/>
                      </a:cubicBezTo>
                      <a:cubicBezTo>
                        <a:pt x="36922" y="1081472"/>
                        <a:pt x="57364" y="1064186"/>
                        <a:pt x="77404" y="1063784"/>
                      </a:cubicBezTo>
                      <a:lnTo>
                        <a:pt x="83817" y="1063784"/>
                      </a:lnTo>
                      <a:lnTo>
                        <a:pt x="151154" y="1061774"/>
                      </a:lnTo>
                      <a:close/>
                      <a:moveTo>
                        <a:pt x="123096" y="0"/>
                      </a:moveTo>
                      <a:cubicBezTo>
                        <a:pt x="128707" y="0"/>
                        <a:pt x="133517" y="402"/>
                        <a:pt x="138327" y="1206"/>
                      </a:cubicBezTo>
                      <a:cubicBezTo>
                        <a:pt x="155562" y="3216"/>
                        <a:pt x="172797" y="19698"/>
                        <a:pt x="173999" y="39397"/>
                      </a:cubicBezTo>
                      <a:lnTo>
                        <a:pt x="173999" y="45427"/>
                      </a:lnTo>
                      <a:lnTo>
                        <a:pt x="173999" y="192159"/>
                      </a:lnTo>
                      <a:lnTo>
                        <a:pt x="173598" y="192159"/>
                      </a:lnTo>
                      <a:lnTo>
                        <a:pt x="173598" y="326832"/>
                      </a:lnTo>
                      <a:cubicBezTo>
                        <a:pt x="173598" y="331254"/>
                        <a:pt x="173598" y="336078"/>
                        <a:pt x="173999" y="340902"/>
                      </a:cubicBezTo>
                      <a:cubicBezTo>
                        <a:pt x="173999" y="344520"/>
                        <a:pt x="176003" y="346932"/>
                        <a:pt x="179610" y="346932"/>
                      </a:cubicBezTo>
                      <a:lnTo>
                        <a:pt x="194841" y="346932"/>
                      </a:lnTo>
                      <a:lnTo>
                        <a:pt x="216886" y="346932"/>
                      </a:lnTo>
                      <a:cubicBezTo>
                        <a:pt x="235323" y="347736"/>
                        <a:pt x="250955" y="360199"/>
                        <a:pt x="256166" y="377887"/>
                      </a:cubicBezTo>
                      <a:cubicBezTo>
                        <a:pt x="264983" y="406831"/>
                        <a:pt x="243340" y="430148"/>
                        <a:pt x="222096" y="432560"/>
                      </a:cubicBezTo>
                      <a:cubicBezTo>
                        <a:pt x="217688" y="432560"/>
                        <a:pt x="213279" y="433364"/>
                        <a:pt x="209270" y="433364"/>
                      </a:cubicBezTo>
                      <a:lnTo>
                        <a:pt x="48144" y="433364"/>
                      </a:lnTo>
                      <a:cubicBezTo>
                        <a:pt x="44537" y="433364"/>
                        <a:pt x="40929" y="432560"/>
                        <a:pt x="37322" y="432560"/>
                      </a:cubicBezTo>
                      <a:cubicBezTo>
                        <a:pt x="18885" y="431354"/>
                        <a:pt x="2852" y="414872"/>
                        <a:pt x="447" y="396781"/>
                      </a:cubicBezTo>
                      <a:cubicBezTo>
                        <a:pt x="-1958" y="380299"/>
                        <a:pt x="5257" y="360199"/>
                        <a:pt x="24897" y="350952"/>
                      </a:cubicBezTo>
                      <a:cubicBezTo>
                        <a:pt x="31310" y="348138"/>
                        <a:pt x="37322" y="346932"/>
                        <a:pt x="43334" y="346932"/>
                      </a:cubicBezTo>
                      <a:lnTo>
                        <a:pt x="77804" y="346932"/>
                      </a:lnTo>
                      <a:cubicBezTo>
                        <a:pt x="80209" y="346932"/>
                        <a:pt x="83415" y="346530"/>
                        <a:pt x="85820" y="345726"/>
                      </a:cubicBezTo>
                      <a:cubicBezTo>
                        <a:pt x="86221" y="345726"/>
                        <a:pt x="87023" y="344520"/>
                        <a:pt x="87423" y="344118"/>
                      </a:cubicBezTo>
                      <a:cubicBezTo>
                        <a:pt x="88225" y="343314"/>
                        <a:pt x="88225" y="342108"/>
                        <a:pt x="88225" y="340902"/>
                      </a:cubicBezTo>
                      <a:lnTo>
                        <a:pt x="88225" y="328440"/>
                      </a:lnTo>
                      <a:lnTo>
                        <a:pt x="88225" y="105728"/>
                      </a:lnTo>
                      <a:cubicBezTo>
                        <a:pt x="88225" y="100502"/>
                        <a:pt x="88225" y="95276"/>
                        <a:pt x="87423" y="89648"/>
                      </a:cubicBezTo>
                      <a:cubicBezTo>
                        <a:pt x="87423" y="89246"/>
                        <a:pt x="86221" y="88040"/>
                        <a:pt x="85820" y="88040"/>
                      </a:cubicBezTo>
                      <a:cubicBezTo>
                        <a:pt x="83816" y="87236"/>
                        <a:pt x="82614" y="86834"/>
                        <a:pt x="81010" y="86834"/>
                      </a:cubicBezTo>
                      <a:cubicBezTo>
                        <a:pt x="73395" y="87236"/>
                        <a:pt x="66180" y="87236"/>
                        <a:pt x="58565" y="87236"/>
                      </a:cubicBezTo>
                      <a:lnTo>
                        <a:pt x="48144" y="87236"/>
                      </a:lnTo>
                      <a:cubicBezTo>
                        <a:pt x="29306" y="86834"/>
                        <a:pt x="9666" y="68743"/>
                        <a:pt x="8864" y="45427"/>
                      </a:cubicBezTo>
                      <a:cubicBezTo>
                        <a:pt x="8864" y="19698"/>
                        <a:pt x="29306" y="2412"/>
                        <a:pt x="49346" y="2010"/>
                      </a:cubicBezTo>
                      <a:lnTo>
                        <a:pt x="55759" y="2010"/>
                      </a:lnTo>
                      <a:lnTo>
                        <a:pt x="123096" y="0"/>
                      </a:lnTo>
                      <a:close/>
                    </a:path>
                  </a:pathLst>
                </a:custGeom>
                <a:solidFill>
                  <a:schemeClr val="bg1"/>
                </a:solidFill>
                <a:ln>
                  <a:noFill/>
                </a:ln>
                <a:effectLst/>
                <a:extLst/>
              </p:spPr>
              <p:txBody>
                <a:bodyPr wrap="square" anchor="ctr">
                  <a:noAutofit/>
                </a:bodyPr>
                <a:lstStyle/>
                <a:p>
                  <a:pPr algn="ctr"/>
                  <a:endParaRPr lang="en-US"/>
                </a:p>
              </p:txBody>
            </p:sp>
            <p:sp>
              <p:nvSpPr>
                <p:cNvPr id="321" name="Freeform 368">
                  <a:extLst>
                    <a:ext uri="{FF2B5EF4-FFF2-40B4-BE49-F238E27FC236}">
                      <a16:creationId xmlns:a16="http://schemas.microsoft.com/office/drawing/2014/main" id="{264929A1-5516-AF4E-BB95-95B55BA5122A}"/>
                    </a:ext>
                  </a:extLst>
                </p:cNvPr>
                <p:cNvSpPr>
                  <a:spLocks noChangeArrowheads="1"/>
                </p:cNvSpPr>
                <p:nvPr/>
              </p:nvSpPr>
              <p:spPr bwMode="auto">
                <a:xfrm>
                  <a:off x="1940220" y="3898533"/>
                  <a:ext cx="215851" cy="403553"/>
                </a:xfrm>
                <a:custGeom>
                  <a:avLst/>
                  <a:gdLst>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287954 w 1490380"/>
                    <a:gd name="connsiteY66" fmla="*/ 541126 h 1495138"/>
                    <a:gd name="connsiteX67" fmla="*/ 1355291 w 1490380"/>
                    <a:gd name="connsiteY67" fmla="*/ 539116 h 1495138"/>
                    <a:gd name="connsiteX68" fmla="*/ 990169 w 1490380"/>
                    <a:gd name="connsiteY68" fmla="*/ 539116 h 1495138"/>
                    <a:gd name="connsiteX69" fmla="*/ 1005400 w 1490380"/>
                    <a:gd name="connsiteY69" fmla="*/ 540322 h 1495138"/>
                    <a:gd name="connsiteX70" fmla="*/ 1041072 w 1490380"/>
                    <a:gd name="connsiteY70" fmla="*/ 578513 h 1495138"/>
                    <a:gd name="connsiteX71" fmla="*/ 1041072 w 1490380"/>
                    <a:gd name="connsiteY71" fmla="*/ 584543 h 1495138"/>
                    <a:gd name="connsiteX72" fmla="*/ 1041072 w 1490380"/>
                    <a:gd name="connsiteY72" fmla="*/ 731276 h 1495138"/>
                    <a:gd name="connsiteX73" fmla="*/ 1040671 w 1490380"/>
                    <a:gd name="connsiteY73" fmla="*/ 731276 h 1495138"/>
                    <a:gd name="connsiteX74" fmla="*/ 1040671 w 1490380"/>
                    <a:gd name="connsiteY74" fmla="*/ 865948 h 1495138"/>
                    <a:gd name="connsiteX75" fmla="*/ 1041072 w 1490380"/>
                    <a:gd name="connsiteY75" fmla="*/ 880018 h 1495138"/>
                    <a:gd name="connsiteX76" fmla="*/ 1046683 w 1490380"/>
                    <a:gd name="connsiteY76" fmla="*/ 886049 h 1495138"/>
                    <a:gd name="connsiteX77" fmla="*/ 1061914 w 1490380"/>
                    <a:gd name="connsiteY77" fmla="*/ 886049 h 1495138"/>
                    <a:gd name="connsiteX78" fmla="*/ 1083959 w 1490380"/>
                    <a:gd name="connsiteY78" fmla="*/ 886049 h 1495138"/>
                    <a:gd name="connsiteX79" fmla="*/ 1123238 w 1490380"/>
                    <a:gd name="connsiteY79" fmla="*/ 917003 h 1495138"/>
                    <a:gd name="connsiteX80" fmla="*/ 1089169 w 1490380"/>
                    <a:gd name="connsiteY80" fmla="*/ 971676 h 1495138"/>
                    <a:gd name="connsiteX81" fmla="*/ 1076343 w 1490380"/>
                    <a:gd name="connsiteY81" fmla="*/ 972480 h 1495138"/>
                    <a:gd name="connsiteX82" fmla="*/ 915217 w 1490380"/>
                    <a:gd name="connsiteY82" fmla="*/ 972480 h 1495138"/>
                    <a:gd name="connsiteX83" fmla="*/ 904395 w 1490380"/>
                    <a:gd name="connsiteY83" fmla="*/ 971676 h 1495138"/>
                    <a:gd name="connsiteX84" fmla="*/ 867520 w 1490380"/>
                    <a:gd name="connsiteY84" fmla="*/ 935897 h 1495138"/>
                    <a:gd name="connsiteX85" fmla="*/ 891970 w 1490380"/>
                    <a:gd name="connsiteY85" fmla="*/ 890069 h 1495138"/>
                    <a:gd name="connsiteX86" fmla="*/ 910407 w 1490380"/>
                    <a:gd name="connsiteY86" fmla="*/ 886049 h 1495138"/>
                    <a:gd name="connsiteX87" fmla="*/ 944877 w 1490380"/>
                    <a:gd name="connsiteY87" fmla="*/ 886049 h 1495138"/>
                    <a:gd name="connsiteX88" fmla="*/ 952893 w 1490380"/>
                    <a:gd name="connsiteY88" fmla="*/ 884843 h 1495138"/>
                    <a:gd name="connsiteX89" fmla="*/ 954496 w 1490380"/>
                    <a:gd name="connsiteY89" fmla="*/ 883234 h 1495138"/>
                    <a:gd name="connsiteX90" fmla="*/ 955298 w 1490380"/>
                    <a:gd name="connsiteY90" fmla="*/ 880018 h 1495138"/>
                    <a:gd name="connsiteX91" fmla="*/ 955298 w 1490380"/>
                    <a:gd name="connsiteY91" fmla="*/ 867556 h 1495138"/>
                    <a:gd name="connsiteX92" fmla="*/ 955298 w 1490380"/>
                    <a:gd name="connsiteY92" fmla="*/ 644844 h 1495138"/>
                    <a:gd name="connsiteX93" fmla="*/ 954496 w 1490380"/>
                    <a:gd name="connsiteY93" fmla="*/ 628764 h 1495138"/>
                    <a:gd name="connsiteX94" fmla="*/ 952893 w 1490380"/>
                    <a:gd name="connsiteY94" fmla="*/ 627156 h 1495138"/>
                    <a:gd name="connsiteX95" fmla="*/ 948083 w 1490380"/>
                    <a:gd name="connsiteY95" fmla="*/ 625950 h 1495138"/>
                    <a:gd name="connsiteX96" fmla="*/ 925638 w 1490380"/>
                    <a:gd name="connsiteY96" fmla="*/ 626352 h 1495138"/>
                    <a:gd name="connsiteX97" fmla="*/ 915217 w 1490380"/>
                    <a:gd name="connsiteY97" fmla="*/ 626352 h 1495138"/>
                    <a:gd name="connsiteX98" fmla="*/ 875937 w 1490380"/>
                    <a:gd name="connsiteY98" fmla="*/ 584543 h 1495138"/>
                    <a:gd name="connsiteX99" fmla="*/ 916419 w 1490380"/>
                    <a:gd name="connsiteY99" fmla="*/ 541126 h 1495138"/>
                    <a:gd name="connsiteX100" fmla="*/ 922832 w 1490380"/>
                    <a:gd name="connsiteY100" fmla="*/ 541126 h 1495138"/>
                    <a:gd name="connsiteX101" fmla="*/ 990169 w 1490380"/>
                    <a:gd name="connsiteY101" fmla="*/ 539116 h 1495138"/>
                    <a:gd name="connsiteX102" fmla="*/ 272255 w 1490380"/>
                    <a:gd name="connsiteY102" fmla="*/ 539116 h 1495138"/>
                    <a:gd name="connsiteX103" fmla="*/ 287486 w 1490380"/>
                    <a:gd name="connsiteY103" fmla="*/ 540322 h 1495138"/>
                    <a:gd name="connsiteX104" fmla="*/ 323158 w 1490380"/>
                    <a:gd name="connsiteY104" fmla="*/ 578513 h 1495138"/>
                    <a:gd name="connsiteX105" fmla="*/ 323158 w 1490380"/>
                    <a:gd name="connsiteY105" fmla="*/ 584543 h 1495138"/>
                    <a:gd name="connsiteX106" fmla="*/ 323158 w 1490380"/>
                    <a:gd name="connsiteY106" fmla="*/ 731276 h 1495138"/>
                    <a:gd name="connsiteX107" fmla="*/ 322757 w 1490380"/>
                    <a:gd name="connsiteY107" fmla="*/ 731276 h 1495138"/>
                    <a:gd name="connsiteX108" fmla="*/ 322757 w 1490380"/>
                    <a:gd name="connsiteY108" fmla="*/ 865948 h 1495138"/>
                    <a:gd name="connsiteX109" fmla="*/ 323158 w 1490380"/>
                    <a:gd name="connsiteY109" fmla="*/ 880018 h 1495138"/>
                    <a:gd name="connsiteX110" fmla="*/ 328769 w 1490380"/>
                    <a:gd name="connsiteY110" fmla="*/ 886049 h 1495138"/>
                    <a:gd name="connsiteX111" fmla="*/ 344000 w 1490380"/>
                    <a:gd name="connsiteY111" fmla="*/ 886049 h 1495138"/>
                    <a:gd name="connsiteX112" fmla="*/ 366045 w 1490380"/>
                    <a:gd name="connsiteY112" fmla="*/ 886049 h 1495138"/>
                    <a:gd name="connsiteX113" fmla="*/ 405325 w 1490380"/>
                    <a:gd name="connsiteY113" fmla="*/ 917003 h 1495138"/>
                    <a:gd name="connsiteX114" fmla="*/ 371255 w 1490380"/>
                    <a:gd name="connsiteY114" fmla="*/ 971676 h 1495138"/>
                    <a:gd name="connsiteX115" fmla="*/ 358429 w 1490380"/>
                    <a:gd name="connsiteY115" fmla="*/ 972480 h 1495138"/>
                    <a:gd name="connsiteX116" fmla="*/ 197303 w 1490380"/>
                    <a:gd name="connsiteY116" fmla="*/ 972480 h 1495138"/>
                    <a:gd name="connsiteX117" fmla="*/ 186481 w 1490380"/>
                    <a:gd name="connsiteY117" fmla="*/ 971676 h 1495138"/>
                    <a:gd name="connsiteX118" fmla="*/ 149606 w 1490380"/>
                    <a:gd name="connsiteY118" fmla="*/ 935897 h 1495138"/>
                    <a:gd name="connsiteX119" fmla="*/ 174056 w 1490380"/>
                    <a:gd name="connsiteY119" fmla="*/ 890069 h 1495138"/>
                    <a:gd name="connsiteX120" fmla="*/ 192493 w 1490380"/>
                    <a:gd name="connsiteY120" fmla="*/ 886049 h 1495138"/>
                    <a:gd name="connsiteX121" fmla="*/ 226963 w 1490380"/>
                    <a:gd name="connsiteY121" fmla="*/ 886049 h 1495138"/>
                    <a:gd name="connsiteX122" fmla="*/ 234979 w 1490380"/>
                    <a:gd name="connsiteY122" fmla="*/ 884843 h 1495138"/>
                    <a:gd name="connsiteX123" fmla="*/ 236582 w 1490380"/>
                    <a:gd name="connsiteY123" fmla="*/ 883234 h 1495138"/>
                    <a:gd name="connsiteX124" fmla="*/ 237384 w 1490380"/>
                    <a:gd name="connsiteY124" fmla="*/ 880018 h 1495138"/>
                    <a:gd name="connsiteX125" fmla="*/ 237384 w 1490380"/>
                    <a:gd name="connsiteY125" fmla="*/ 867556 h 1495138"/>
                    <a:gd name="connsiteX126" fmla="*/ 237384 w 1490380"/>
                    <a:gd name="connsiteY126" fmla="*/ 644844 h 1495138"/>
                    <a:gd name="connsiteX127" fmla="*/ 236582 w 1490380"/>
                    <a:gd name="connsiteY127" fmla="*/ 628764 h 1495138"/>
                    <a:gd name="connsiteX128" fmla="*/ 234979 w 1490380"/>
                    <a:gd name="connsiteY128" fmla="*/ 627156 h 1495138"/>
                    <a:gd name="connsiteX129" fmla="*/ 230169 w 1490380"/>
                    <a:gd name="connsiteY129" fmla="*/ 625950 h 1495138"/>
                    <a:gd name="connsiteX130" fmla="*/ 207724 w 1490380"/>
                    <a:gd name="connsiteY130" fmla="*/ 626352 h 1495138"/>
                    <a:gd name="connsiteX131" fmla="*/ 197303 w 1490380"/>
                    <a:gd name="connsiteY131" fmla="*/ 626352 h 1495138"/>
                    <a:gd name="connsiteX132" fmla="*/ 158023 w 1490380"/>
                    <a:gd name="connsiteY132" fmla="*/ 584543 h 1495138"/>
                    <a:gd name="connsiteX133" fmla="*/ 198505 w 1490380"/>
                    <a:gd name="connsiteY133" fmla="*/ 541126 h 1495138"/>
                    <a:gd name="connsiteX134" fmla="*/ 204918 w 1490380"/>
                    <a:gd name="connsiteY134" fmla="*/ 541126 h 1495138"/>
                    <a:gd name="connsiteX135" fmla="*/ 272255 w 1490380"/>
                    <a:gd name="connsiteY135" fmla="*/ 539116 h 1495138"/>
                    <a:gd name="connsiteX136" fmla="*/ 477504 w 1490380"/>
                    <a:gd name="connsiteY136" fmla="*/ 0 h 1495138"/>
                    <a:gd name="connsiteX137" fmla="*/ 492735 w 1490380"/>
                    <a:gd name="connsiteY137" fmla="*/ 1206 h 1495138"/>
                    <a:gd name="connsiteX138" fmla="*/ 528407 w 1490380"/>
                    <a:gd name="connsiteY138" fmla="*/ 39397 h 1495138"/>
                    <a:gd name="connsiteX139" fmla="*/ 528407 w 1490380"/>
                    <a:gd name="connsiteY139" fmla="*/ 45427 h 1495138"/>
                    <a:gd name="connsiteX140" fmla="*/ 528407 w 1490380"/>
                    <a:gd name="connsiteY140" fmla="*/ 192159 h 1495138"/>
                    <a:gd name="connsiteX141" fmla="*/ 528006 w 1490380"/>
                    <a:gd name="connsiteY141" fmla="*/ 192159 h 1495138"/>
                    <a:gd name="connsiteX142" fmla="*/ 528006 w 1490380"/>
                    <a:gd name="connsiteY142" fmla="*/ 326832 h 1495138"/>
                    <a:gd name="connsiteX143" fmla="*/ 528407 w 1490380"/>
                    <a:gd name="connsiteY143" fmla="*/ 340902 h 1495138"/>
                    <a:gd name="connsiteX144" fmla="*/ 534018 w 1490380"/>
                    <a:gd name="connsiteY144" fmla="*/ 346932 h 1495138"/>
                    <a:gd name="connsiteX145" fmla="*/ 549249 w 1490380"/>
                    <a:gd name="connsiteY145" fmla="*/ 346932 h 1495138"/>
                    <a:gd name="connsiteX146" fmla="*/ 571294 w 1490380"/>
                    <a:gd name="connsiteY146" fmla="*/ 346932 h 1495138"/>
                    <a:gd name="connsiteX147" fmla="*/ 610574 w 1490380"/>
                    <a:gd name="connsiteY147" fmla="*/ 377887 h 1495138"/>
                    <a:gd name="connsiteX148" fmla="*/ 576504 w 1490380"/>
                    <a:gd name="connsiteY148" fmla="*/ 432560 h 1495138"/>
                    <a:gd name="connsiteX149" fmla="*/ 563678 w 1490380"/>
                    <a:gd name="connsiteY149" fmla="*/ 433364 h 1495138"/>
                    <a:gd name="connsiteX150" fmla="*/ 402552 w 1490380"/>
                    <a:gd name="connsiteY150" fmla="*/ 433364 h 1495138"/>
                    <a:gd name="connsiteX151" fmla="*/ 391730 w 1490380"/>
                    <a:gd name="connsiteY151" fmla="*/ 432560 h 1495138"/>
                    <a:gd name="connsiteX152" fmla="*/ 354855 w 1490380"/>
                    <a:gd name="connsiteY152" fmla="*/ 396781 h 1495138"/>
                    <a:gd name="connsiteX153" fmla="*/ 379305 w 1490380"/>
                    <a:gd name="connsiteY153" fmla="*/ 350952 h 1495138"/>
                    <a:gd name="connsiteX154" fmla="*/ 397742 w 1490380"/>
                    <a:gd name="connsiteY154" fmla="*/ 346932 h 1495138"/>
                    <a:gd name="connsiteX155" fmla="*/ 432212 w 1490380"/>
                    <a:gd name="connsiteY155" fmla="*/ 346932 h 1495138"/>
                    <a:gd name="connsiteX156" fmla="*/ 440228 w 1490380"/>
                    <a:gd name="connsiteY156" fmla="*/ 345726 h 1495138"/>
                    <a:gd name="connsiteX157" fmla="*/ 441831 w 1490380"/>
                    <a:gd name="connsiteY157" fmla="*/ 344118 h 1495138"/>
                    <a:gd name="connsiteX158" fmla="*/ 442633 w 1490380"/>
                    <a:gd name="connsiteY158" fmla="*/ 340902 h 1495138"/>
                    <a:gd name="connsiteX159" fmla="*/ 442633 w 1490380"/>
                    <a:gd name="connsiteY159" fmla="*/ 328440 h 1495138"/>
                    <a:gd name="connsiteX160" fmla="*/ 442633 w 1490380"/>
                    <a:gd name="connsiteY160" fmla="*/ 105728 h 1495138"/>
                    <a:gd name="connsiteX161" fmla="*/ 441831 w 1490380"/>
                    <a:gd name="connsiteY161" fmla="*/ 89648 h 1495138"/>
                    <a:gd name="connsiteX162" fmla="*/ 440228 w 1490380"/>
                    <a:gd name="connsiteY162" fmla="*/ 88040 h 1495138"/>
                    <a:gd name="connsiteX163" fmla="*/ 435418 w 1490380"/>
                    <a:gd name="connsiteY163" fmla="*/ 86834 h 1495138"/>
                    <a:gd name="connsiteX164" fmla="*/ 412973 w 1490380"/>
                    <a:gd name="connsiteY164" fmla="*/ 87236 h 1495138"/>
                    <a:gd name="connsiteX165" fmla="*/ 402552 w 1490380"/>
                    <a:gd name="connsiteY165" fmla="*/ 87236 h 1495138"/>
                    <a:gd name="connsiteX166" fmla="*/ 363272 w 1490380"/>
                    <a:gd name="connsiteY166" fmla="*/ 45427 h 1495138"/>
                    <a:gd name="connsiteX167" fmla="*/ 403754 w 1490380"/>
                    <a:gd name="connsiteY167" fmla="*/ 2010 h 1495138"/>
                    <a:gd name="connsiteX168" fmla="*/ 410167 w 1490380"/>
                    <a:gd name="connsiteY168" fmla="*/ 2010 h 1495138"/>
                    <a:gd name="connsiteX169" fmla="*/ 477504 w 1490380"/>
                    <a:gd name="connsiteY169" fmla="*/ 0 h 1495138"/>
                    <a:gd name="connsiteX170" fmla="*/ 123093 w 1490380"/>
                    <a:gd name="connsiteY170" fmla="*/ 0 h 1495138"/>
                    <a:gd name="connsiteX171" fmla="*/ 138324 w 1490380"/>
                    <a:gd name="connsiteY171" fmla="*/ 1206 h 1495138"/>
                    <a:gd name="connsiteX172" fmla="*/ 173997 w 1490380"/>
                    <a:gd name="connsiteY172" fmla="*/ 39397 h 1495138"/>
                    <a:gd name="connsiteX173" fmla="*/ 173997 w 1490380"/>
                    <a:gd name="connsiteY173" fmla="*/ 45427 h 1495138"/>
                    <a:gd name="connsiteX174" fmla="*/ 173997 w 1490380"/>
                    <a:gd name="connsiteY174" fmla="*/ 192159 h 1495138"/>
                    <a:gd name="connsiteX175" fmla="*/ 173596 w 1490380"/>
                    <a:gd name="connsiteY175" fmla="*/ 192159 h 1495138"/>
                    <a:gd name="connsiteX176" fmla="*/ 173596 w 1490380"/>
                    <a:gd name="connsiteY176" fmla="*/ 326832 h 1495138"/>
                    <a:gd name="connsiteX177" fmla="*/ 173997 w 1490380"/>
                    <a:gd name="connsiteY177" fmla="*/ 340902 h 1495138"/>
                    <a:gd name="connsiteX178" fmla="*/ 179608 w 1490380"/>
                    <a:gd name="connsiteY178" fmla="*/ 346932 h 1495138"/>
                    <a:gd name="connsiteX179" fmla="*/ 194839 w 1490380"/>
                    <a:gd name="connsiteY179" fmla="*/ 346932 h 1495138"/>
                    <a:gd name="connsiteX180" fmla="*/ 216884 w 1490380"/>
                    <a:gd name="connsiteY180" fmla="*/ 346932 h 1495138"/>
                    <a:gd name="connsiteX181" fmla="*/ 256164 w 1490380"/>
                    <a:gd name="connsiteY181" fmla="*/ 377887 h 1495138"/>
                    <a:gd name="connsiteX182" fmla="*/ 222094 w 1490380"/>
                    <a:gd name="connsiteY182" fmla="*/ 432560 h 1495138"/>
                    <a:gd name="connsiteX183" fmla="*/ 209268 w 1490380"/>
                    <a:gd name="connsiteY183" fmla="*/ 433364 h 1495138"/>
                    <a:gd name="connsiteX184" fmla="*/ 48141 w 1490380"/>
                    <a:gd name="connsiteY184" fmla="*/ 433364 h 1495138"/>
                    <a:gd name="connsiteX185" fmla="*/ 37319 w 1490380"/>
                    <a:gd name="connsiteY185" fmla="*/ 432560 h 1495138"/>
                    <a:gd name="connsiteX186" fmla="*/ 445 w 1490380"/>
                    <a:gd name="connsiteY186" fmla="*/ 396781 h 1495138"/>
                    <a:gd name="connsiteX187" fmla="*/ 24894 w 1490380"/>
                    <a:gd name="connsiteY187" fmla="*/ 350952 h 1495138"/>
                    <a:gd name="connsiteX188" fmla="*/ 43332 w 1490380"/>
                    <a:gd name="connsiteY188" fmla="*/ 346932 h 1495138"/>
                    <a:gd name="connsiteX189" fmla="*/ 77801 w 1490380"/>
                    <a:gd name="connsiteY189" fmla="*/ 346932 h 1495138"/>
                    <a:gd name="connsiteX190" fmla="*/ 85818 w 1490380"/>
                    <a:gd name="connsiteY190" fmla="*/ 345726 h 1495138"/>
                    <a:gd name="connsiteX191" fmla="*/ 87421 w 1490380"/>
                    <a:gd name="connsiteY191" fmla="*/ 344118 h 1495138"/>
                    <a:gd name="connsiteX192" fmla="*/ 88223 w 1490380"/>
                    <a:gd name="connsiteY192" fmla="*/ 340902 h 1495138"/>
                    <a:gd name="connsiteX193" fmla="*/ 88223 w 1490380"/>
                    <a:gd name="connsiteY193" fmla="*/ 328440 h 1495138"/>
                    <a:gd name="connsiteX194" fmla="*/ 88223 w 1490380"/>
                    <a:gd name="connsiteY194" fmla="*/ 105728 h 1495138"/>
                    <a:gd name="connsiteX195" fmla="*/ 87421 w 1490380"/>
                    <a:gd name="connsiteY195" fmla="*/ 89648 h 1495138"/>
                    <a:gd name="connsiteX196" fmla="*/ 85818 w 1490380"/>
                    <a:gd name="connsiteY196" fmla="*/ 88040 h 1495138"/>
                    <a:gd name="connsiteX197" fmla="*/ 81008 w 1490380"/>
                    <a:gd name="connsiteY197" fmla="*/ 86834 h 1495138"/>
                    <a:gd name="connsiteX198" fmla="*/ 58562 w 1490380"/>
                    <a:gd name="connsiteY198" fmla="*/ 87236 h 1495138"/>
                    <a:gd name="connsiteX199" fmla="*/ 48141 w 1490380"/>
                    <a:gd name="connsiteY199" fmla="*/ 87236 h 1495138"/>
                    <a:gd name="connsiteX200" fmla="*/ 8862 w 1490380"/>
                    <a:gd name="connsiteY200" fmla="*/ 45427 h 1495138"/>
                    <a:gd name="connsiteX201" fmla="*/ 49344 w 1490380"/>
                    <a:gd name="connsiteY201" fmla="*/ 2010 h 1495138"/>
                    <a:gd name="connsiteX202" fmla="*/ 55757 w 1490380"/>
                    <a:gd name="connsiteY202" fmla="*/ 2010 h 1495138"/>
                    <a:gd name="connsiteX203" fmla="*/ 123093 w 1490380"/>
                    <a:gd name="connsiteY20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355291 w 1490380"/>
                    <a:gd name="connsiteY66" fmla="*/ 539116 h 1495138"/>
                    <a:gd name="connsiteX67" fmla="*/ 990169 w 1490380"/>
                    <a:gd name="connsiteY67" fmla="*/ 539116 h 1495138"/>
                    <a:gd name="connsiteX68" fmla="*/ 1005400 w 1490380"/>
                    <a:gd name="connsiteY68" fmla="*/ 540322 h 1495138"/>
                    <a:gd name="connsiteX69" fmla="*/ 1041072 w 1490380"/>
                    <a:gd name="connsiteY69" fmla="*/ 578513 h 1495138"/>
                    <a:gd name="connsiteX70" fmla="*/ 1041072 w 1490380"/>
                    <a:gd name="connsiteY70" fmla="*/ 584543 h 1495138"/>
                    <a:gd name="connsiteX71" fmla="*/ 1041072 w 1490380"/>
                    <a:gd name="connsiteY71" fmla="*/ 731276 h 1495138"/>
                    <a:gd name="connsiteX72" fmla="*/ 1040671 w 1490380"/>
                    <a:gd name="connsiteY72" fmla="*/ 731276 h 1495138"/>
                    <a:gd name="connsiteX73" fmla="*/ 1040671 w 1490380"/>
                    <a:gd name="connsiteY73" fmla="*/ 865948 h 1495138"/>
                    <a:gd name="connsiteX74" fmla="*/ 1041072 w 1490380"/>
                    <a:gd name="connsiteY74" fmla="*/ 880018 h 1495138"/>
                    <a:gd name="connsiteX75" fmla="*/ 1046683 w 1490380"/>
                    <a:gd name="connsiteY75" fmla="*/ 886049 h 1495138"/>
                    <a:gd name="connsiteX76" fmla="*/ 1061914 w 1490380"/>
                    <a:gd name="connsiteY76" fmla="*/ 886049 h 1495138"/>
                    <a:gd name="connsiteX77" fmla="*/ 1083959 w 1490380"/>
                    <a:gd name="connsiteY77" fmla="*/ 886049 h 1495138"/>
                    <a:gd name="connsiteX78" fmla="*/ 1123238 w 1490380"/>
                    <a:gd name="connsiteY78" fmla="*/ 917003 h 1495138"/>
                    <a:gd name="connsiteX79" fmla="*/ 1089169 w 1490380"/>
                    <a:gd name="connsiteY79" fmla="*/ 971676 h 1495138"/>
                    <a:gd name="connsiteX80" fmla="*/ 1076343 w 1490380"/>
                    <a:gd name="connsiteY80" fmla="*/ 972480 h 1495138"/>
                    <a:gd name="connsiteX81" fmla="*/ 915217 w 1490380"/>
                    <a:gd name="connsiteY81" fmla="*/ 972480 h 1495138"/>
                    <a:gd name="connsiteX82" fmla="*/ 904395 w 1490380"/>
                    <a:gd name="connsiteY82" fmla="*/ 971676 h 1495138"/>
                    <a:gd name="connsiteX83" fmla="*/ 867520 w 1490380"/>
                    <a:gd name="connsiteY83" fmla="*/ 935897 h 1495138"/>
                    <a:gd name="connsiteX84" fmla="*/ 891970 w 1490380"/>
                    <a:gd name="connsiteY84" fmla="*/ 890069 h 1495138"/>
                    <a:gd name="connsiteX85" fmla="*/ 910407 w 1490380"/>
                    <a:gd name="connsiteY85" fmla="*/ 886049 h 1495138"/>
                    <a:gd name="connsiteX86" fmla="*/ 944877 w 1490380"/>
                    <a:gd name="connsiteY86" fmla="*/ 886049 h 1495138"/>
                    <a:gd name="connsiteX87" fmla="*/ 952893 w 1490380"/>
                    <a:gd name="connsiteY87" fmla="*/ 884843 h 1495138"/>
                    <a:gd name="connsiteX88" fmla="*/ 954496 w 1490380"/>
                    <a:gd name="connsiteY88" fmla="*/ 883234 h 1495138"/>
                    <a:gd name="connsiteX89" fmla="*/ 955298 w 1490380"/>
                    <a:gd name="connsiteY89" fmla="*/ 880018 h 1495138"/>
                    <a:gd name="connsiteX90" fmla="*/ 955298 w 1490380"/>
                    <a:gd name="connsiteY90" fmla="*/ 867556 h 1495138"/>
                    <a:gd name="connsiteX91" fmla="*/ 955298 w 1490380"/>
                    <a:gd name="connsiteY91" fmla="*/ 644844 h 1495138"/>
                    <a:gd name="connsiteX92" fmla="*/ 954496 w 1490380"/>
                    <a:gd name="connsiteY92" fmla="*/ 628764 h 1495138"/>
                    <a:gd name="connsiteX93" fmla="*/ 952893 w 1490380"/>
                    <a:gd name="connsiteY93" fmla="*/ 627156 h 1495138"/>
                    <a:gd name="connsiteX94" fmla="*/ 948083 w 1490380"/>
                    <a:gd name="connsiteY94" fmla="*/ 625950 h 1495138"/>
                    <a:gd name="connsiteX95" fmla="*/ 925638 w 1490380"/>
                    <a:gd name="connsiteY95" fmla="*/ 626352 h 1495138"/>
                    <a:gd name="connsiteX96" fmla="*/ 915217 w 1490380"/>
                    <a:gd name="connsiteY96" fmla="*/ 626352 h 1495138"/>
                    <a:gd name="connsiteX97" fmla="*/ 875937 w 1490380"/>
                    <a:gd name="connsiteY97" fmla="*/ 584543 h 1495138"/>
                    <a:gd name="connsiteX98" fmla="*/ 916419 w 1490380"/>
                    <a:gd name="connsiteY98" fmla="*/ 541126 h 1495138"/>
                    <a:gd name="connsiteX99" fmla="*/ 922832 w 1490380"/>
                    <a:gd name="connsiteY99" fmla="*/ 541126 h 1495138"/>
                    <a:gd name="connsiteX100" fmla="*/ 990169 w 1490380"/>
                    <a:gd name="connsiteY100" fmla="*/ 539116 h 1495138"/>
                    <a:gd name="connsiteX101" fmla="*/ 272255 w 1490380"/>
                    <a:gd name="connsiteY101" fmla="*/ 539116 h 1495138"/>
                    <a:gd name="connsiteX102" fmla="*/ 287486 w 1490380"/>
                    <a:gd name="connsiteY102" fmla="*/ 540322 h 1495138"/>
                    <a:gd name="connsiteX103" fmla="*/ 323158 w 1490380"/>
                    <a:gd name="connsiteY103" fmla="*/ 578513 h 1495138"/>
                    <a:gd name="connsiteX104" fmla="*/ 323158 w 1490380"/>
                    <a:gd name="connsiteY104" fmla="*/ 584543 h 1495138"/>
                    <a:gd name="connsiteX105" fmla="*/ 323158 w 1490380"/>
                    <a:gd name="connsiteY105" fmla="*/ 731276 h 1495138"/>
                    <a:gd name="connsiteX106" fmla="*/ 322757 w 1490380"/>
                    <a:gd name="connsiteY106" fmla="*/ 731276 h 1495138"/>
                    <a:gd name="connsiteX107" fmla="*/ 322757 w 1490380"/>
                    <a:gd name="connsiteY107" fmla="*/ 865948 h 1495138"/>
                    <a:gd name="connsiteX108" fmla="*/ 323158 w 1490380"/>
                    <a:gd name="connsiteY108" fmla="*/ 880018 h 1495138"/>
                    <a:gd name="connsiteX109" fmla="*/ 328769 w 1490380"/>
                    <a:gd name="connsiteY109" fmla="*/ 886049 h 1495138"/>
                    <a:gd name="connsiteX110" fmla="*/ 344000 w 1490380"/>
                    <a:gd name="connsiteY110" fmla="*/ 886049 h 1495138"/>
                    <a:gd name="connsiteX111" fmla="*/ 366045 w 1490380"/>
                    <a:gd name="connsiteY111" fmla="*/ 886049 h 1495138"/>
                    <a:gd name="connsiteX112" fmla="*/ 405325 w 1490380"/>
                    <a:gd name="connsiteY112" fmla="*/ 917003 h 1495138"/>
                    <a:gd name="connsiteX113" fmla="*/ 371255 w 1490380"/>
                    <a:gd name="connsiteY113" fmla="*/ 971676 h 1495138"/>
                    <a:gd name="connsiteX114" fmla="*/ 358429 w 1490380"/>
                    <a:gd name="connsiteY114" fmla="*/ 972480 h 1495138"/>
                    <a:gd name="connsiteX115" fmla="*/ 197303 w 1490380"/>
                    <a:gd name="connsiteY115" fmla="*/ 972480 h 1495138"/>
                    <a:gd name="connsiteX116" fmla="*/ 186481 w 1490380"/>
                    <a:gd name="connsiteY116" fmla="*/ 971676 h 1495138"/>
                    <a:gd name="connsiteX117" fmla="*/ 149606 w 1490380"/>
                    <a:gd name="connsiteY117" fmla="*/ 935897 h 1495138"/>
                    <a:gd name="connsiteX118" fmla="*/ 174056 w 1490380"/>
                    <a:gd name="connsiteY118" fmla="*/ 890069 h 1495138"/>
                    <a:gd name="connsiteX119" fmla="*/ 192493 w 1490380"/>
                    <a:gd name="connsiteY119" fmla="*/ 886049 h 1495138"/>
                    <a:gd name="connsiteX120" fmla="*/ 226963 w 1490380"/>
                    <a:gd name="connsiteY120" fmla="*/ 886049 h 1495138"/>
                    <a:gd name="connsiteX121" fmla="*/ 234979 w 1490380"/>
                    <a:gd name="connsiteY121" fmla="*/ 884843 h 1495138"/>
                    <a:gd name="connsiteX122" fmla="*/ 236582 w 1490380"/>
                    <a:gd name="connsiteY122" fmla="*/ 883234 h 1495138"/>
                    <a:gd name="connsiteX123" fmla="*/ 237384 w 1490380"/>
                    <a:gd name="connsiteY123" fmla="*/ 880018 h 1495138"/>
                    <a:gd name="connsiteX124" fmla="*/ 237384 w 1490380"/>
                    <a:gd name="connsiteY124" fmla="*/ 867556 h 1495138"/>
                    <a:gd name="connsiteX125" fmla="*/ 237384 w 1490380"/>
                    <a:gd name="connsiteY125" fmla="*/ 644844 h 1495138"/>
                    <a:gd name="connsiteX126" fmla="*/ 236582 w 1490380"/>
                    <a:gd name="connsiteY126" fmla="*/ 628764 h 1495138"/>
                    <a:gd name="connsiteX127" fmla="*/ 234979 w 1490380"/>
                    <a:gd name="connsiteY127" fmla="*/ 627156 h 1495138"/>
                    <a:gd name="connsiteX128" fmla="*/ 230169 w 1490380"/>
                    <a:gd name="connsiteY128" fmla="*/ 625950 h 1495138"/>
                    <a:gd name="connsiteX129" fmla="*/ 207724 w 1490380"/>
                    <a:gd name="connsiteY129" fmla="*/ 626352 h 1495138"/>
                    <a:gd name="connsiteX130" fmla="*/ 197303 w 1490380"/>
                    <a:gd name="connsiteY130" fmla="*/ 626352 h 1495138"/>
                    <a:gd name="connsiteX131" fmla="*/ 158023 w 1490380"/>
                    <a:gd name="connsiteY131" fmla="*/ 584543 h 1495138"/>
                    <a:gd name="connsiteX132" fmla="*/ 198505 w 1490380"/>
                    <a:gd name="connsiteY132" fmla="*/ 541126 h 1495138"/>
                    <a:gd name="connsiteX133" fmla="*/ 204918 w 1490380"/>
                    <a:gd name="connsiteY133" fmla="*/ 541126 h 1495138"/>
                    <a:gd name="connsiteX134" fmla="*/ 272255 w 1490380"/>
                    <a:gd name="connsiteY134" fmla="*/ 539116 h 1495138"/>
                    <a:gd name="connsiteX135" fmla="*/ 477504 w 1490380"/>
                    <a:gd name="connsiteY135" fmla="*/ 0 h 1495138"/>
                    <a:gd name="connsiteX136" fmla="*/ 492735 w 1490380"/>
                    <a:gd name="connsiteY136" fmla="*/ 1206 h 1495138"/>
                    <a:gd name="connsiteX137" fmla="*/ 528407 w 1490380"/>
                    <a:gd name="connsiteY137" fmla="*/ 39397 h 1495138"/>
                    <a:gd name="connsiteX138" fmla="*/ 528407 w 1490380"/>
                    <a:gd name="connsiteY138" fmla="*/ 45427 h 1495138"/>
                    <a:gd name="connsiteX139" fmla="*/ 528407 w 1490380"/>
                    <a:gd name="connsiteY139" fmla="*/ 192159 h 1495138"/>
                    <a:gd name="connsiteX140" fmla="*/ 528006 w 1490380"/>
                    <a:gd name="connsiteY140" fmla="*/ 192159 h 1495138"/>
                    <a:gd name="connsiteX141" fmla="*/ 528006 w 1490380"/>
                    <a:gd name="connsiteY141" fmla="*/ 326832 h 1495138"/>
                    <a:gd name="connsiteX142" fmla="*/ 528407 w 1490380"/>
                    <a:gd name="connsiteY142" fmla="*/ 340902 h 1495138"/>
                    <a:gd name="connsiteX143" fmla="*/ 534018 w 1490380"/>
                    <a:gd name="connsiteY143" fmla="*/ 346932 h 1495138"/>
                    <a:gd name="connsiteX144" fmla="*/ 549249 w 1490380"/>
                    <a:gd name="connsiteY144" fmla="*/ 346932 h 1495138"/>
                    <a:gd name="connsiteX145" fmla="*/ 571294 w 1490380"/>
                    <a:gd name="connsiteY145" fmla="*/ 346932 h 1495138"/>
                    <a:gd name="connsiteX146" fmla="*/ 610574 w 1490380"/>
                    <a:gd name="connsiteY146" fmla="*/ 377887 h 1495138"/>
                    <a:gd name="connsiteX147" fmla="*/ 576504 w 1490380"/>
                    <a:gd name="connsiteY147" fmla="*/ 432560 h 1495138"/>
                    <a:gd name="connsiteX148" fmla="*/ 563678 w 1490380"/>
                    <a:gd name="connsiteY148" fmla="*/ 433364 h 1495138"/>
                    <a:gd name="connsiteX149" fmla="*/ 402552 w 1490380"/>
                    <a:gd name="connsiteY149" fmla="*/ 433364 h 1495138"/>
                    <a:gd name="connsiteX150" fmla="*/ 391730 w 1490380"/>
                    <a:gd name="connsiteY150" fmla="*/ 432560 h 1495138"/>
                    <a:gd name="connsiteX151" fmla="*/ 354855 w 1490380"/>
                    <a:gd name="connsiteY151" fmla="*/ 396781 h 1495138"/>
                    <a:gd name="connsiteX152" fmla="*/ 379305 w 1490380"/>
                    <a:gd name="connsiteY152" fmla="*/ 350952 h 1495138"/>
                    <a:gd name="connsiteX153" fmla="*/ 397742 w 1490380"/>
                    <a:gd name="connsiteY153" fmla="*/ 346932 h 1495138"/>
                    <a:gd name="connsiteX154" fmla="*/ 432212 w 1490380"/>
                    <a:gd name="connsiteY154" fmla="*/ 346932 h 1495138"/>
                    <a:gd name="connsiteX155" fmla="*/ 440228 w 1490380"/>
                    <a:gd name="connsiteY155" fmla="*/ 345726 h 1495138"/>
                    <a:gd name="connsiteX156" fmla="*/ 441831 w 1490380"/>
                    <a:gd name="connsiteY156" fmla="*/ 344118 h 1495138"/>
                    <a:gd name="connsiteX157" fmla="*/ 442633 w 1490380"/>
                    <a:gd name="connsiteY157" fmla="*/ 340902 h 1495138"/>
                    <a:gd name="connsiteX158" fmla="*/ 442633 w 1490380"/>
                    <a:gd name="connsiteY158" fmla="*/ 328440 h 1495138"/>
                    <a:gd name="connsiteX159" fmla="*/ 442633 w 1490380"/>
                    <a:gd name="connsiteY159" fmla="*/ 105728 h 1495138"/>
                    <a:gd name="connsiteX160" fmla="*/ 441831 w 1490380"/>
                    <a:gd name="connsiteY160" fmla="*/ 89648 h 1495138"/>
                    <a:gd name="connsiteX161" fmla="*/ 440228 w 1490380"/>
                    <a:gd name="connsiteY161" fmla="*/ 88040 h 1495138"/>
                    <a:gd name="connsiteX162" fmla="*/ 435418 w 1490380"/>
                    <a:gd name="connsiteY162" fmla="*/ 86834 h 1495138"/>
                    <a:gd name="connsiteX163" fmla="*/ 412973 w 1490380"/>
                    <a:gd name="connsiteY163" fmla="*/ 87236 h 1495138"/>
                    <a:gd name="connsiteX164" fmla="*/ 402552 w 1490380"/>
                    <a:gd name="connsiteY164" fmla="*/ 87236 h 1495138"/>
                    <a:gd name="connsiteX165" fmla="*/ 363272 w 1490380"/>
                    <a:gd name="connsiteY165" fmla="*/ 45427 h 1495138"/>
                    <a:gd name="connsiteX166" fmla="*/ 403754 w 1490380"/>
                    <a:gd name="connsiteY166" fmla="*/ 2010 h 1495138"/>
                    <a:gd name="connsiteX167" fmla="*/ 410167 w 1490380"/>
                    <a:gd name="connsiteY167" fmla="*/ 2010 h 1495138"/>
                    <a:gd name="connsiteX168" fmla="*/ 477504 w 1490380"/>
                    <a:gd name="connsiteY168" fmla="*/ 0 h 1495138"/>
                    <a:gd name="connsiteX169" fmla="*/ 123093 w 1490380"/>
                    <a:gd name="connsiteY169" fmla="*/ 0 h 1495138"/>
                    <a:gd name="connsiteX170" fmla="*/ 138324 w 1490380"/>
                    <a:gd name="connsiteY170" fmla="*/ 1206 h 1495138"/>
                    <a:gd name="connsiteX171" fmla="*/ 173997 w 1490380"/>
                    <a:gd name="connsiteY171" fmla="*/ 39397 h 1495138"/>
                    <a:gd name="connsiteX172" fmla="*/ 173997 w 1490380"/>
                    <a:gd name="connsiteY172" fmla="*/ 45427 h 1495138"/>
                    <a:gd name="connsiteX173" fmla="*/ 173997 w 1490380"/>
                    <a:gd name="connsiteY173" fmla="*/ 192159 h 1495138"/>
                    <a:gd name="connsiteX174" fmla="*/ 173596 w 1490380"/>
                    <a:gd name="connsiteY174" fmla="*/ 192159 h 1495138"/>
                    <a:gd name="connsiteX175" fmla="*/ 173596 w 1490380"/>
                    <a:gd name="connsiteY175" fmla="*/ 326832 h 1495138"/>
                    <a:gd name="connsiteX176" fmla="*/ 173997 w 1490380"/>
                    <a:gd name="connsiteY176" fmla="*/ 340902 h 1495138"/>
                    <a:gd name="connsiteX177" fmla="*/ 179608 w 1490380"/>
                    <a:gd name="connsiteY177" fmla="*/ 346932 h 1495138"/>
                    <a:gd name="connsiteX178" fmla="*/ 194839 w 1490380"/>
                    <a:gd name="connsiteY178" fmla="*/ 346932 h 1495138"/>
                    <a:gd name="connsiteX179" fmla="*/ 216884 w 1490380"/>
                    <a:gd name="connsiteY179" fmla="*/ 346932 h 1495138"/>
                    <a:gd name="connsiteX180" fmla="*/ 256164 w 1490380"/>
                    <a:gd name="connsiteY180" fmla="*/ 377887 h 1495138"/>
                    <a:gd name="connsiteX181" fmla="*/ 222094 w 1490380"/>
                    <a:gd name="connsiteY181" fmla="*/ 432560 h 1495138"/>
                    <a:gd name="connsiteX182" fmla="*/ 209268 w 1490380"/>
                    <a:gd name="connsiteY182" fmla="*/ 433364 h 1495138"/>
                    <a:gd name="connsiteX183" fmla="*/ 48141 w 1490380"/>
                    <a:gd name="connsiteY183" fmla="*/ 433364 h 1495138"/>
                    <a:gd name="connsiteX184" fmla="*/ 37319 w 1490380"/>
                    <a:gd name="connsiteY184" fmla="*/ 432560 h 1495138"/>
                    <a:gd name="connsiteX185" fmla="*/ 445 w 1490380"/>
                    <a:gd name="connsiteY185" fmla="*/ 396781 h 1495138"/>
                    <a:gd name="connsiteX186" fmla="*/ 24894 w 1490380"/>
                    <a:gd name="connsiteY186" fmla="*/ 350952 h 1495138"/>
                    <a:gd name="connsiteX187" fmla="*/ 43332 w 1490380"/>
                    <a:gd name="connsiteY187" fmla="*/ 346932 h 1495138"/>
                    <a:gd name="connsiteX188" fmla="*/ 77801 w 1490380"/>
                    <a:gd name="connsiteY188" fmla="*/ 346932 h 1495138"/>
                    <a:gd name="connsiteX189" fmla="*/ 85818 w 1490380"/>
                    <a:gd name="connsiteY189" fmla="*/ 345726 h 1495138"/>
                    <a:gd name="connsiteX190" fmla="*/ 87421 w 1490380"/>
                    <a:gd name="connsiteY190" fmla="*/ 344118 h 1495138"/>
                    <a:gd name="connsiteX191" fmla="*/ 88223 w 1490380"/>
                    <a:gd name="connsiteY191" fmla="*/ 340902 h 1495138"/>
                    <a:gd name="connsiteX192" fmla="*/ 88223 w 1490380"/>
                    <a:gd name="connsiteY192" fmla="*/ 328440 h 1495138"/>
                    <a:gd name="connsiteX193" fmla="*/ 88223 w 1490380"/>
                    <a:gd name="connsiteY193" fmla="*/ 105728 h 1495138"/>
                    <a:gd name="connsiteX194" fmla="*/ 87421 w 1490380"/>
                    <a:gd name="connsiteY194" fmla="*/ 89648 h 1495138"/>
                    <a:gd name="connsiteX195" fmla="*/ 85818 w 1490380"/>
                    <a:gd name="connsiteY195" fmla="*/ 88040 h 1495138"/>
                    <a:gd name="connsiteX196" fmla="*/ 81008 w 1490380"/>
                    <a:gd name="connsiteY196" fmla="*/ 86834 h 1495138"/>
                    <a:gd name="connsiteX197" fmla="*/ 58562 w 1490380"/>
                    <a:gd name="connsiteY197" fmla="*/ 87236 h 1495138"/>
                    <a:gd name="connsiteX198" fmla="*/ 48141 w 1490380"/>
                    <a:gd name="connsiteY198" fmla="*/ 87236 h 1495138"/>
                    <a:gd name="connsiteX199" fmla="*/ 8862 w 1490380"/>
                    <a:gd name="connsiteY199" fmla="*/ 45427 h 1495138"/>
                    <a:gd name="connsiteX200" fmla="*/ 49344 w 1490380"/>
                    <a:gd name="connsiteY200" fmla="*/ 2010 h 1495138"/>
                    <a:gd name="connsiteX201" fmla="*/ 55757 w 1490380"/>
                    <a:gd name="connsiteY201" fmla="*/ 2010 h 1495138"/>
                    <a:gd name="connsiteX202" fmla="*/ 123093 w 1490380"/>
                    <a:gd name="connsiteY20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355291 w 1490380"/>
                    <a:gd name="connsiteY65" fmla="*/ 539116 h 1495138"/>
                    <a:gd name="connsiteX66" fmla="*/ 990169 w 1490380"/>
                    <a:gd name="connsiteY66" fmla="*/ 539116 h 1495138"/>
                    <a:gd name="connsiteX67" fmla="*/ 1005400 w 1490380"/>
                    <a:gd name="connsiteY67" fmla="*/ 540322 h 1495138"/>
                    <a:gd name="connsiteX68" fmla="*/ 1041072 w 1490380"/>
                    <a:gd name="connsiteY68" fmla="*/ 578513 h 1495138"/>
                    <a:gd name="connsiteX69" fmla="*/ 1041072 w 1490380"/>
                    <a:gd name="connsiteY69" fmla="*/ 584543 h 1495138"/>
                    <a:gd name="connsiteX70" fmla="*/ 1041072 w 1490380"/>
                    <a:gd name="connsiteY70" fmla="*/ 731276 h 1495138"/>
                    <a:gd name="connsiteX71" fmla="*/ 1040671 w 1490380"/>
                    <a:gd name="connsiteY71" fmla="*/ 731276 h 1495138"/>
                    <a:gd name="connsiteX72" fmla="*/ 1040671 w 1490380"/>
                    <a:gd name="connsiteY72" fmla="*/ 865948 h 1495138"/>
                    <a:gd name="connsiteX73" fmla="*/ 1041072 w 1490380"/>
                    <a:gd name="connsiteY73" fmla="*/ 880018 h 1495138"/>
                    <a:gd name="connsiteX74" fmla="*/ 1046683 w 1490380"/>
                    <a:gd name="connsiteY74" fmla="*/ 886049 h 1495138"/>
                    <a:gd name="connsiteX75" fmla="*/ 1061914 w 1490380"/>
                    <a:gd name="connsiteY75" fmla="*/ 886049 h 1495138"/>
                    <a:gd name="connsiteX76" fmla="*/ 1083959 w 1490380"/>
                    <a:gd name="connsiteY76" fmla="*/ 886049 h 1495138"/>
                    <a:gd name="connsiteX77" fmla="*/ 1123238 w 1490380"/>
                    <a:gd name="connsiteY77" fmla="*/ 917003 h 1495138"/>
                    <a:gd name="connsiteX78" fmla="*/ 1089169 w 1490380"/>
                    <a:gd name="connsiteY78" fmla="*/ 971676 h 1495138"/>
                    <a:gd name="connsiteX79" fmla="*/ 1076343 w 1490380"/>
                    <a:gd name="connsiteY79" fmla="*/ 972480 h 1495138"/>
                    <a:gd name="connsiteX80" fmla="*/ 915217 w 1490380"/>
                    <a:gd name="connsiteY80" fmla="*/ 972480 h 1495138"/>
                    <a:gd name="connsiteX81" fmla="*/ 904395 w 1490380"/>
                    <a:gd name="connsiteY81" fmla="*/ 971676 h 1495138"/>
                    <a:gd name="connsiteX82" fmla="*/ 867520 w 1490380"/>
                    <a:gd name="connsiteY82" fmla="*/ 935897 h 1495138"/>
                    <a:gd name="connsiteX83" fmla="*/ 891970 w 1490380"/>
                    <a:gd name="connsiteY83" fmla="*/ 890069 h 1495138"/>
                    <a:gd name="connsiteX84" fmla="*/ 910407 w 1490380"/>
                    <a:gd name="connsiteY84" fmla="*/ 886049 h 1495138"/>
                    <a:gd name="connsiteX85" fmla="*/ 944877 w 1490380"/>
                    <a:gd name="connsiteY85" fmla="*/ 886049 h 1495138"/>
                    <a:gd name="connsiteX86" fmla="*/ 952893 w 1490380"/>
                    <a:gd name="connsiteY86" fmla="*/ 884843 h 1495138"/>
                    <a:gd name="connsiteX87" fmla="*/ 954496 w 1490380"/>
                    <a:gd name="connsiteY87" fmla="*/ 883234 h 1495138"/>
                    <a:gd name="connsiteX88" fmla="*/ 955298 w 1490380"/>
                    <a:gd name="connsiteY88" fmla="*/ 880018 h 1495138"/>
                    <a:gd name="connsiteX89" fmla="*/ 955298 w 1490380"/>
                    <a:gd name="connsiteY89" fmla="*/ 867556 h 1495138"/>
                    <a:gd name="connsiteX90" fmla="*/ 955298 w 1490380"/>
                    <a:gd name="connsiteY90" fmla="*/ 644844 h 1495138"/>
                    <a:gd name="connsiteX91" fmla="*/ 954496 w 1490380"/>
                    <a:gd name="connsiteY91" fmla="*/ 628764 h 1495138"/>
                    <a:gd name="connsiteX92" fmla="*/ 952893 w 1490380"/>
                    <a:gd name="connsiteY92" fmla="*/ 627156 h 1495138"/>
                    <a:gd name="connsiteX93" fmla="*/ 948083 w 1490380"/>
                    <a:gd name="connsiteY93" fmla="*/ 625950 h 1495138"/>
                    <a:gd name="connsiteX94" fmla="*/ 925638 w 1490380"/>
                    <a:gd name="connsiteY94" fmla="*/ 626352 h 1495138"/>
                    <a:gd name="connsiteX95" fmla="*/ 915217 w 1490380"/>
                    <a:gd name="connsiteY95" fmla="*/ 626352 h 1495138"/>
                    <a:gd name="connsiteX96" fmla="*/ 875937 w 1490380"/>
                    <a:gd name="connsiteY96" fmla="*/ 584543 h 1495138"/>
                    <a:gd name="connsiteX97" fmla="*/ 916419 w 1490380"/>
                    <a:gd name="connsiteY97" fmla="*/ 541126 h 1495138"/>
                    <a:gd name="connsiteX98" fmla="*/ 922832 w 1490380"/>
                    <a:gd name="connsiteY98" fmla="*/ 541126 h 1495138"/>
                    <a:gd name="connsiteX99" fmla="*/ 990169 w 1490380"/>
                    <a:gd name="connsiteY99" fmla="*/ 539116 h 1495138"/>
                    <a:gd name="connsiteX100" fmla="*/ 272255 w 1490380"/>
                    <a:gd name="connsiteY100" fmla="*/ 539116 h 1495138"/>
                    <a:gd name="connsiteX101" fmla="*/ 287486 w 1490380"/>
                    <a:gd name="connsiteY101" fmla="*/ 540322 h 1495138"/>
                    <a:gd name="connsiteX102" fmla="*/ 323158 w 1490380"/>
                    <a:gd name="connsiteY102" fmla="*/ 578513 h 1495138"/>
                    <a:gd name="connsiteX103" fmla="*/ 323158 w 1490380"/>
                    <a:gd name="connsiteY103" fmla="*/ 584543 h 1495138"/>
                    <a:gd name="connsiteX104" fmla="*/ 323158 w 1490380"/>
                    <a:gd name="connsiteY104" fmla="*/ 731276 h 1495138"/>
                    <a:gd name="connsiteX105" fmla="*/ 322757 w 1490380"/>
                    <a:gd name="connsiteY105" fmla="*/ 731276 h 1495138"/>
                    <a:gd name="connsiteX106" fmla="*/ 322757 w 1490380"/>
                    <a:gd name="connsiteY106" fmla="*/ 865948 h 1495138"/>
                    <a:gd name="connsiteX107" fmla="*/ 323158 w 1490380"/>
                    <a:gd name="connsiteY107" fmla="*/ 880018 h 1495138"/>
                    <a:gd name="connsiteX108" fmla="*/ 328769 w 1490380"/>
                    <a:gd name="connsiteY108" fmla="*/ 886049 h 1495138"/>
                    <a:gd name="connsiteX109" fmla="*/ 344000 w 1490380"/>
                    <a:gd name="connsiteY109" fmla="*/ 886049 h 1495138"/>
                    <a:gd name="connsiteX110" fmla="*/ 366045 w 1490380"/>
                    <a:gd name="connsiteY110" fmla="*/ 886049 h 1495138"/>
                    <a:gd name="connsiteX111" fmla="*/ 405325 w 1490380"/>
                    <a:gd name="connsiteY111" fmla="*/ 917003 h 1495138"/>
                    <a:gd name="connsiteX112" fmla="*/ 371255 w 1490380"/>
                    <a:gd name="connsiteY112" fmla="*/ 971676 h 1495138"/>
                    <a:gd name="connsiteX113" fmla="*/ 358429 w 1490380"/>
                    <a:gd name="connsiteY113" fmla="*/ 972480 h 1495138"/>
                    <a:gd name="connsiteX114" fmla="*/ 197303 w 1490380"/>
                    <a:gd name="connsiteY114" fmla="*/ 972480 h 1495138"/>
                    <a:gd name="connsiteX115" fmla="*/ 186481 w 1490380"/>
                    <a:gd name="connsiteY115" fmla="*/ 971676 h 1495138"/>
                    <a:gd name="connsiteX116" fmla="*/ 149606 w 1490380"/>
                    <a:gd name="connsiteY116" fmla="*/ 935897 h 1495138"/>
                    <a:gd name="connsiteX117" fmla="*/ 174056 w 1490380"/>
                    <a:gd name="connsiteY117" fmla="*/ 890069 h 1495138"/>
                    <a:gd name="connsiteX118" fmla="*/ 192493 w 1490380"/>
                    <a:gd name="connsiteY118" fmla="*/ 886049 h 1495138"/>
                    <a:gd name="connsiteX119" fmla="*/ 226963 w 1490380"/>
                    <a:gd name="connsiteY119" fmla="*/ 886049 h 1495138"/>
                    <a:gd name="connsiteX120" fmla="*/ 234979 w 1490380"/>
                    <a:gd name="connsiteY120" fmla="*/ 884843 h 1495138"/>
                    <a:gd name="connsiteX121" fmla="*/ 236582 w 1490380"/>
                    <a:gd name="connsiteY121" fmla="*/ 883234 h 1495138"/>
                    <a:gd name="connsiteX122" fmla="*/ 237384 w 1490380"/>
                    <a:gd name="connsiteY122" fmla="*/ 880018 h 1495138"/>
                    <a:gd name="connsiteX123" fmla="*/ 237384 w 1490380"/>
                    <a:gd name="connsiteY123" fmla="*/ 867556 h 1495138"/>
                    <a:gd name="connsiteX124" fmla="*/ 237384 w 1490380"/>
                    <a:gd name="connsiteY124" fmla="*/ 644844 h 1495138"/>
                    <a:gd name="connsiteX125" fmla="*/ 236582 w 1490380"/>
                    <a:gd name="connsiteY125" fmla="*/ 628764 h 1495138"/>
                    <a:gd name="connsiteX126" fmla="*/ 234979 w 1490380"/>
                    <a:gd name="connsiteY126" fmla="*/ 627156 h 1495138"/>
                    <a:gd name="connsiteX127" fmla="*/ 230169 w 1490380"/>
                    <a:gd name="connsiteY127" fmla="*/ 625950 h 1495138"/>
                    <a:gd name="connsiteX128" fmla="*/ 207724 w 1490380"/>
                    <a:gd name="connsiteY128" fmla="*/ 626352 h 1495138"/>
                    <a:gd name="connsiteX129" fmla="*/ 197303 w 1490380"/>
                    <a:gd name="connsiteY129" fmla="*/ 626352 h 1495138"/>
                    <a:gd name="connsiteX130" fmla="*/ 158023 w 1490380"/>
                    <a:gd name="connsiteY130" fmla="*/ 584543 h 1495138"/>
                    <a:gd name="connsiteX131" fmla="*/ 198505 w 1490380"/>
                    <a:gd name="connsiteY131" fmla="*/ 541126 h 1495138"/>
                    <a:gd name="connsiteX132" fmla="*/ 204918 w 1490380"/>
                    <a:gd name="connsiteY132" fmla="*/ 541126 h 1495138"/>
                    <a:gd name="connsiteX133" fmla="*/ 272255 w 1490380"/>
                    <a:gd name="connsiteY133" fmla="*/ 539116 h 1495138"/>
                    <a:gd name="connsiteX134" fmla="*/ 477504 w 1490380"/>
                    <a:gd name="connsiteY134" fmla="*/ 0 h 1495138"/>
                    <a:gd name="connsiteX135" fmla="*/ 492735 w 1490380"/>
                    <a:gd name="connsiteY135" fmla="*/ 1206 h 1495138"/>
                    <a:gd name="connsiteX136" fmla="*/ 528407 w 1490380"/>
                    <a:gd name="connsiteY136" fmla="*/ 39397 h 1495138"/>
                    <a:gd name="connsiteX137" fmla="*/ 528407 w 1490380"/>
                    <a:gd name="connsiteY137" fmla="*/ 45427 h 1495138"/>
                    <a:gd name="connsiteX138" fmla="*/ 528407 w 1490380"/>
                    <a:gd name="connsiteY138" fmla="*/ 192159 h 1495138"/>
                    <a:gd name="connsiteX139" fmla="*/ 528006 w 1490380"/>
                    <a:gd name="connsiteY139" fmla="*/ 192159 h 1495138"/>
                    <a:gd name="connsiteX140" fmla="*/ 528006 w 1490380"/>
                    <a:gd name="connsiteY140" fmla="*/ 326832 h 1495138"/>
                    <a:gd name="connsiteX141" fmla="*/ 528407 w 1490380"/>
                    <a:gd name="connsiteY141" fmla="*/ 340902 h 1495138"/>
                    <a:gd name="connsiteX142" fmla="*/ 534018 w 1490380"/>
                    <a:gd name="connsiteY142" fmla="*/ 346932 h 1495138"/>
                    <a:gd name="connsiteX143" fmla="*/ 549249 w 1490380"/>
                    <a:gd name="connsiteY143" fmla="*/ 346932 h 1495138"/>
                    <a:gd name="connsiteX144" fmla="*/ 571294 w 1490380"/>
                    <a:gd name="connsiteY144" fmla="*/ 346932 h 1495138"/>
                    <a:gd name="connsiteX145" fmla="*/ 610574 w 1490380"/>
                    <a:gd name="connsiteY145" fmla="*/ 377887 h 1495138"/>
                    <a:gd name="connsiteX146" fmla="*/ 576504 w 1490380"/>
                    <a:gd name="connsiteY146" fmla="*/ 432560 h 1495138"/>
                    <a:gd name="connsiteX147" fmla="*/ 563678 w 1490380"/>
                    <a:gd name="connsiteY147" fmla="*/ 433364 h 1495138"/>
                    <a:gd name="connsiteX148" fmla="*/ 402552 w 1490380"/>
                    <a:gd name="connsiteY148" fmla="*/ 433364 h 1495138"/>
                    <a:gd name="connsiteX149" fmla="*/ 391730 w 1490380"/>
                    <a:gd name="connsiteY149" fmla="*/ 432560 h 1495138"/>
                    <a:gd name="connsiteX150" fmla="*/ 354855 w 1490380"/>
                    <a:gd name="connsiteY150" fmla="*/ 396781 h 1495138"/>
                    <a:gd name="connsiteX151" fmla="*/ 379305 w 1490380"/>
                    <a:gd name="connsiteY151" fmla="*/ 350952 h 1495138"/>
                    <a:gd name="connsiteX152" fmla="*/ 397742 w 1490380"/>
                    <a:gd name="connsiteY152" fmla="*/ 346932 h 1495138"/>
                    <a:gd name="connsiteX153" fmla="*/ 432212 w 1490380"/>
                    <a:gd name="connsiteY153" fmla="*/ 346932 h 1495138"/>
                    <a:gd name="connsiteX154" fmla="*/ 440228 w 1490380"/>
                    <a:gd name="connsiteY154" fmla="*/ 345726 h 1495138"/>
                    <a:gd name="connsiteX155" fmla="*/ 441831 w 1490380"/>
                    <a:gd name="connsiteY155" fmla="*/ 344118 h 1495138"/>
                    <a:gd name="connsiteX156" fmla="*/ 442633 w 1490380"/>
                    <a:gd name="connsiteY156" fmla="*/ 340902 h 1495138"/>
                    <a:gd name="connsiteX157" fmla="*/ 442633 w 1490380"/>
                    <a:gd name="connsiteY157" fmla="*/ 328440 h 1495138"/>
                    <a:gd name="connsiteX158" fmla="*/ 442633 w 1490380"/>
                    <a:gd name="connsiteY158" fmla="*/ 105728 h 1495138"/>
                    <a:gd name="connsiteX159" fmla="*/ 441831 w 1490380"/>
                    <a:gd name="connsiteY159" fmla="*/ 89648 h 1495138"/>
                    <a:gd name="connsiteX160" fmla="*/ 440228 w 1490380"/>
                    <a:gd name="connsiteY160" fmla="*/ 88040 h 1495138"/>
                    <a:gd name="connsiteX161" fmla="*/ 435418 w 1490380"/>
                    <a:gd name="connsiteY161" fmla="*/ 86834 h 1495138"/>
                    <a:gd name="connsiteX162" fmla="*/ 412973 w 1490380"/>
                    <a:gd name="connsiteY162" fmla="*/ 87236 h 1495138"/>
                    <a:gd name="connsiteX163" fmla="*/ 402552 w 1490380"/>
                    <a:gd name="connsiteY163" fmla="*/ 87236 h 1495138"/>
                    <a:gd name="connsiteX164" fmla="*/ 363272 w 1490380"/>
                    <a:gd name="connsiteY164" fmla="*/ 45427 h 1495138"/>
                    <a:gd name="connsiteX165" fmla="*/ 403754 w 1490380"/>
                    <a:gd name="connsiteY165" fmla="*/ 2010 h 1495138"/>
                    <a:gd name="connsiteX166" fmla="*/ 410167 w 1490380"/>
                    <a:gd name="connsiteY166" fmla="*/ 2010 h 1495138"/>
                    <a:gd name="connsiteX167" fmla="*/ 477504 w 1490380"/>
                    <a:gd name="connsiteY167" fmla="*/ 0 h 1495138"/>
                    <a:gd name="connsiteX168" fmla="*/ 123093 w 1490380"/>
                    <a:gd name="connsiteY168" fmla="*/ 0 h 1495138"/>
                    <a:gd name="connsiteX169" fmla="*/ 138324 w 1490380"/>
                    <a:gd name="connsiteY169" fmla="*/ 1206 h 1495138"/>
                    <a:gd name="connsiteX170" fmla="*/ 173997 w 1490380"/>
                    <a:gd name="connsiteY170" fmla="*/ 39397 h 1495138"/>
                    <a:gd name="connsiteX171" fmla="*/ 173997 w 1490380"/>
                    <a:gd name="connsiteY171" fmla="*/ 45427 h 1495138"/>
                    <a:gd name="connsiteX172" fmla="*/ 173997 w 1490380"/>
                    <a:gd name="connsiteY172" fmla="*/ 192159 h 1495138"/>
                    <a:gd name="connsiteX173" fmla="*/ 173596 w 1490380"/>
                    <a:gd name="connsiteY173" fmla="*/ 192159 h 1495138"/>
                    <a:gd name="connsiteX174" fmla="*/ 173596 w 1490380"/>
                    <a:gd name="connsiteY174" fmla="*/ 326832 h 1495138"/>
                    <a:gd name="connsiteX175" fmla="*/ 173997 w 1490380"/>
                    <a:gd name="connsiteY175" fmla="*/ 340902 h 1495138"/>
                    <a:gd name="connsiteX176" fmla="*/ 179608 w 1490380"/>
                    <a:gd name="connsiteY176" fmla="*/ 346932 h 1495138"/>
                    <a:gd name="connsiteX177" fmla="*/ 194839 w 1490380"/>
                    <a:gd name="connsiteY177" fmla="*/ 346932 h 1495138"/>
                    <a:gd name="connsiteX178" fmla="*/ 216884 w 1490380"/>
                    <a:gd name="connsiteY178" fmla="*/ 346932 h 1495138"/>
                    <a:gd name="connsiteX179" fmla="*/ 256164 w 1490380"/>
                    <a:gd name="connsiteY179" fmla="*/ 377887 h 1495138"/>
                    <a:gd name="connsiteX180" fmla="*/ 222094 w 1490380"/>
                    <a:gd name="connsiteY180" fmla="*/ 432560 h 1495138"/>
                    <a:gd name="connsiteX181" fmla="*/ 209268 w 1490380"/>
                    <a:gd name="connsiteY181" fmla="*/ 433364 h 1495138"/>
                    <a:gd name="connsiteX182" fmla="*/ 48141 w 1490380"/>
                    <a:gd name="connsiteY182" fmla="*/ 433364 h 1495138"/>
                    <a:gd name="connsiteX183" fmla="*/ 37319 w 1490380"/>
                    <a:gd name="connsiteY183" fmla="*/ 432560 h 1495138"/>
                    <a:gd name="connsiteX184" fmla="*/ 445 w 1490380"/>
                    <a:gd name="connsiteY184" fmla="*/ 396781 h 1495138"/>
                    <a:gd name="connsiteX185" fmla="*/ 24894 w 1490380"/>
                    <a:gd name="connsiteY185" fmla="*/ 350952 h 1495138"/>
                    <a:gd name="connsiteX186" fmla="*/ 43332 w 1490380"/>
                    <a:gd name="connsiteY186" fmla="*/ 346932 h 1495138"/>
                    <a:gd name="connsiteX187" fmla="*/ 77801 w 1490380"/>
                    <a:gd name="connsiteY187" fmla="*/ 346932 h 1495138"/>
                    <a:gd name="connsiteX188" fmla="*/ 85818 w 1490380"/>
                    <a:gd name="connsiteY188" fmla="*/ 345726 h 1495138"/>
                    <a:gd name="connsiteX189" fmla="*/ 87421 w 1490380"/>
                    <a:gd name="connsiteY189" fmla="*/ 344118 h 1495138"/>
                    <a:gd name="connsiteX190" fmla="*/ 88223 w 1490380"/>
                    <a:gd name="connsiteY190" fmla="*/ 340902 h 1495138"/>
                    <a:gd name="connsiteX191" fmla="*/ 88223 w 1490380"/>
                    <a:gd name="connsiteY191" fmla="*/ 328440 h 1495138"/>
                    <a:gd name="connsiteX192" fmla="*/ 88223 w 1490380"/>
                    <a:gd name="connsiteY192" fmla="*/ 105728 h 1495138"/>
                    <a:gd name="connsiteX193" fmla="*/ 87421 w 1490380"/>
                    <a:gd name="connsiteY193" fmla="*/ 89648 h 1495138"/>
                    <a:gd name="connsiteX194" fmla="*/ 85818 w 1490380"/>
                    <a:gd name="connsiteY194" fmla="*/ 88040 h 1495138"/>
                    <a:gd name="connsiteX195" fmla="*/ 81008 w 1490380"/>
                    <a:gd name="connsiteY195" fmla="*/ 86834 h 1495138"/>
                    <a:gd name="connsiteX196" fmla="*/ 58562 w 1490380"/>
                    <a:gd name="connsiteY196" fmla="*/ 87236 h 1495138"/>
                    <a:gd name="connsiteX197" fmla="*/ 48141 w 1490380"/>
                    <a:gd name="connsiteY197" fmla="*/ 87236 h 1495138"/>
                    <a:gd name="connsiteX198" fmla="*/ 8862 w 1490380"/>
                    <a:gd name="connsiteY198" fmla="*/ 45427 h 1495138"/>
                    <a:gd name="connsiteX199" fmla="*/ 49344 w 1490380"/>
                    <a:gd name="connsiteY199" fmla="*/ 2010 h 1495138"/>
                    <a:gd name="connsiteX200" fmla="*/ 55757 w 1490380"/>
                    <a:gd name="connsiteY200" fmla="*/ 2010 h 1495138"/>
                    <a:gd name="connsiteX201" fmla="*/ 123093 w 1490380"/>
                    <a:gd name="connsiteY20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355291 w 1490380"/>
                    <a:gd name="connsiteY64" fmla="*/ 539116 h 1495138"/>
                    <a:gd name="connsiteX65" fmla="*/ 990169 w 1490380"/>
                    <a:gd name="connsiteY65" fmla="*/ 539116 h 1495138"/>
                    <a:gd name="connsiteX66" fmla="*/ 1005400 w 1490380"/>
                    <a:gd name="connsiteY66" fmla="*/ 540322 h 1495138"/>
                    <a:gd name="connsiteX67" fmla="*/ 1041072 w 1490380"/>
                    <a:gd name="connsiteY67" fmla="*/ 578513 h 1495138"/>
                    <a:gd name="connsiteX68" fmla="*/ 1041072 w 1490380"/>
                    <a:gd name="connsiteY68" fmla="*/ 584543 h 1495138"/>
                    <a:gd name="connsiteX69" fmla="*/ 1041072 w 1490380"/>
                    <a:gd name="connsiteY69" fmla="*/ 731276 h 1495138"/>
                    <a:gd name="connsiteX70" fmla="*/ 1040671 w 1490380"/>
                    <a:gd name="connsiteY70" fmla="*/ 731276 h 1495138"/>
                    <a:gd name="connsiteX71" fmla="*/ 1040671 w 1490380"/>
                    <a:gd name="connsiteY71" fmla="*/ 865948 h 1495138"/>
                    <a:gd name="connsiteX72" fmla="*/ 1041072 w 1490380"/>
                    <a:gd name="connsiteY72" fmla="*/ 880018 h 1495138"/>
                    <a:gd name="connsiteX73" fmla="*/ 1046683 w 1490380"/>
                    <a:gd name="connsiteY73" fmla="*/ 886049 h 1495138"/>
                    <a:gd name="connsiteX74" fmla="*/ 1061914 w 1490380"/>
                    <a:gd name="connsiteY74" fmla="*/ 886049 h 1495138"/>
                    <a:gd name="connsiteX75" fmla="*/ 1083959 w 1490380"/>
                    <a:gd name="connsiteY75" fmla="*/ 886049 h 1495138"/>
                    <a:gd name="connsiteX76" fmla="*/ 1123238 w 1490380"/>
                    <a:gd name="connsiteY76" fmla="*/ 917003 h 1495138"/>
                    <a:gd name="connsiteX77" fmla="*/ 1089169 w 1490380"/>
                    <a:gd name="connsiteY77" fmla="*/ 971676 h 1495138"/>
                    <a:gd name="connsiteX78" fmla="*/ 1076343 w 1490380"/>
                    <a:gd name="connsiteY78" fmla="*/ 972480 h 1495138"/>
                    <a:gd name="connsiteX79" fmla="*/ 915217 w 1490380"/>
                    <a:gd name="connsiteY79" fmla="*/ 972480 h 1495138"/>
                    <a:gd name="connsiteX80" fmla="*/ 904395 w 1490380"/>
                    <a:gd name="connsiteY80" fmla="*/ 971676 h 1495138"/>
                    <a:gd name="connsiteX81" fmla="*/ 867520 w 1490380"/>
                    <a:gd name="connsiteY81" fmla="*/ 935897 h 1495138"/>
                    <a:gd name="connsiteX82" fmla="*/ 891970 w 1490380"/>
                    <a:gd name="connsiteY82" fmla="*/ 890069 h 1495138"/>
                    <a:gd name="connsiteX83" fmla="*/ 910407 w 1490380"/>
                    <a:gd name="connsiteY83" fmla="*/ 886049 h 1495138"/>
                    <a:gd name="connsiteX84" fmla="*/ 944877 w 1490380"/>
                    <a:gd name="connsiteY84" fmla="*/ 886049 h 1495138"/>
                    <a:gd name="connsiteX85" fmla="*/ 952893 w 1490380"/>
                    <a:gd name="connsiteY85" fmla="*/ 884843 h 1495138"/>
                    <a:gd name="connsiteX86" fmla="*/ 954496 w 1490380"/>
                    <a:gd name="connsiteY86" fmla="*/ 883234 h 1495138"/>
                    <a:gd name="connsiteX87" fmla="*/ 955298 w 1490380"/>
                    <a:gd name="connsiteY87" fmla="*/ 880018 h 1495138"/>
                    <a:gd name="connsiteX88" fmla="*/ 955298 w 1490380"/>
                    <a:gd name="connsiteY88" fmla="*/ 867556 h 1495138"/>
                    <a:gd name="connsiteX89" fmla="*/ 955298 w 1490380"/>
                    <a:gd name="connsiteY89" fmla="*/ 644844 h 1495138"/>
                    <a:gd name="connsiteX90" fmla="*/ 954496 w 1490380"/>
                    <a:gd name="connsiteY90" fmla="*/ 628764 h 1495138"/>
                    <a:gd name="connsiteX91" fmla="*/ 952893 w 1490380"/>
                    <a:gd name="connsiteY91" fmla="*/ 627156 h 1495138"/>
                    <a:gd name="connsiteX92" fmla="*/ 948083 w 1490380"/>
                    <a:gd name="connsiteY92" fmla="*/ 625950 h 1495138"/>
                    <a:gd name="connsiteX93" fmla="*/ 925638 w 1490380"/>
                    <a:gd name="connsiteY93" fmla="*/ 626352 h 1495138"/>
                    <a:gd name="connsiteX94" fmla="*/ 915217 w 1490380"/>
                    <a:gd name="connsiteY94" fmla="*/ 626352 h 1495138"/>
                    <a:gd name="connsiteX95" fmla="*/ 875937 w 1490380"/>
                    <a:gd name="connsiteY95" fmla="*/ 584543 h 1495138"/>
                    <a:gd name="connsiteX96" fmla="*/ 916419 w 1490380"/>
                    <a:gd name="connsiteY96" fmla="*/ 541126 h 1495138"/>
                    <a:gd name="connsiteX97" fmla="*/ 922832 w 1490380"/>
                    <a:gd name="connsiteY97" fmla="*/ 541126 h 1495138"/>
                    <a:gd name="connsiteX98" fmla="*/ 990169 w 1490380"/>
                    <a:gd name="connsiteY98" fmla="*/ 539116 h 1495138"/>
                    <a:gd name="connsiteX99" fmla="*/ 272255 w 1490380"/>
                    <a:gd name="connsiteY99" fmla="*/ 539116 h 1495138"/>
                    <a:gd name="connsiteX100" fmla="*/ 287486 w 1490380"/>
                    <a:gd name="connsiteY100" fmla="*/ 540322 h 1495138"/>
                    <a:gd name="connsiteX101" fmla="*/ 323158 w 1490380"/>
                    <a:gd name="connsiteY101" fmla="*/ 578513 h 1495138"/>
                    <a:gd name="connsiteX102" fmla="*/ 323158 w 1490380"/>
                    <a:gd name="connsiteY102" fmla="*/ 584543 h 1495138"/>
                    <a:gd name="connsiteX103" fmla="*/ 323158 w 1490380"/>
                    <a:gd name="connsiteY103" fmla="*/ 731276 h 1495138"/>
                    <a:gd name="connsiteX104" fmla="*/ 322757 w 1490380"/>
                    <a:gd name="connsiteY104" fmla="*/ 731276 h 1495138"/>
                    <a:gd name="connsiteX105" fmla="*/ 322757 w 1490380"/>
                    <a:gd name="connsiteY105" fmla="*/ 865948 h 1495138"/>
                    <a:gd name="connsiteX106" fmla="*/ 323158 w 1490380"/>
                    <a:gd name="connsiteY106" fmla="*/ 880018 h 1495138"/>
                    <a:gd name="connsiteX107" fmla="*/ 328769 w 1490380"/>
                    <a:gd name="connsiteY107" fmla="*/ 886049 h 1495138"/>
                    <a:gd name="connsiteX108" fmla="*/ 344000 w 1490380"/>
                    <a:gd name="connsiteY108" fmla="*/ 886049 h 1495138"/>
                    <a:gd name="connsiteX109" fmla="*/ 366045 w 1490380"/>
                    <a:gd name="connsiteY109" fmla="*/ 886049 h 1495138"/>
                    <a:gd name="connsiteX110" fmla="*/ 405325 w 1490380"/>
                    <a:gd name="connsiteY110" fmla="*/ 917003 h 1495138"/>
                    <a:gd name="connsiteX111" fmla="*/ 371255 w 1490380"/>
                    <a:gd name="connsiteY111" fmla="*/ 971676 h 1495138"/>
                    <a:gd name="connsiteX112" fmla="*/ 358429 w 1490380"/>
                    <a:gd name="connsiteY112" fmla="*/ 972480 h 1495138"/>
                    <a:gd name="connsiteX113" fmla="*/ 197303 w 1490380"/>
                    <a:gd name="connsiteY113" fmla="*/ 972480 h 1495138"/>
                    <a:gd name="connsiteX114" fmla="*/ 186481 w 1490380"/>
                    <a:gd name="connsiteY114" fmla="*/ 971676 h 1495138"/>
                    <a:gd name="connsiteX115" fmla="*/ 149606 w 1490380"/>
                    <a:gd name="connsiteY115" fmla="*/ 935897 h 1495138"/>
                    <a:gd name="connsiteX116" fmla="*/ 174056 w 1490380"/>
                    <a:gd name="connsiteY116" fmla="*/ 890069 h 1495138"/>
                    <a:gd name="connsiteX117" fmla="*/ 192493 w 1490380"/>
                    <a:gd name="connsiteY117" fmla="*/ 886049 h 1495138"/>
                    <a:gd name="connsiteX118" fmla="*/ 226963 w 1490380"/>
                    <a:gd name="connsiteY118" fmla="*/ 886049 h 1495138"/>
                    <a:gd name="connsiteX119" fmla="*/ 234979 w 1490380"/>
                    <a:gd name="connsiteY119" fmla="*/ 884843 h 1495138"/>
                    <a:gd name="connsiteX120" fmla="*/ 236582 w 1490380"/>
                    <a:gd name="connsiteY120" fmla="*/ 883234 h 1495138"/>
                    <a:gd name="connsiteX121" fmla="*/ 237384 w 1490380"/>
                    <a:gd name="connsiteY121" fmla="*/ 880018 h 1495138"/>
                    <a:gd name="connsiteX122" fmla="*/ 237384 w 1490380"/>
                    <a:gd name="connsiteY122" fmla="*/ 867556 h 1495138"/>
                    <a:gd name="connsiteX123" fmla="*/ 237384 w 1490380"/>
                    <a:gd name="connsiteY123" fmla="*/ 644844 h 1495138"/>
                    <a:gd name="connsiteX124" fmla="*/ 236582 w 1490380"/>
                    <a:gd name="connsiteY124" fmla="*/ 628764 h 1495138"/>
                    <a:gd name="connsiteX125" fmla="*/ 234979 w 1490380"/>
                    <a:gd name="connsiteY125" fmla="*/ 627156 h 1495138"/>
                    <a:gd name="connsiteX126" fmla="*/ 230169 w 1490380"/>
                    <a:gd name="connsiteY126" fmla="*/ 625950 h 1495138"/>
                    <a:gd name="connsiteX127" fmla="*/ 207724 w 1490380"/>
                    <a:gd name="connsiteY127" fmla="*/ 626352 h 1495138"/>
                    <a:gd name="connsiteX128" fmla="*/ 197303 w 1490380"/>
                    <a:gd name="connsiteY128" fmla="*/ 626352 h 1495138"/>
                    <a:gd name="connsiteX129" fmla="*/ 158023 w 1490380"/>
                    <a:gd name="connsiteY129" fmla="*/ 584543 h 1495138"/>
                    <a:gd name="connsiteX130" fmla="*/ 198505 w 1490380"/>
                    <a:gd name="connsiteY130" fmla="*/ 541126 h 1495138"/>
                    <a:gd name="connsiteX131" fmla="*/ 204918 w 1490380"/>
                    <a:gd name="connsiteY131" fmla="*/ 541126 h 1495138"/>
                    <a:gd name="connsiteX132" fmla="*/ 272255 w 1490380"/>
                    <a:gd name="connsiteY132" fmla="*/ 539116 h 1495138"/>
                    <a:gd name="connsiteX133" fmla="*/ 477504 w 1490380"/>
                    <a:gd name="connsiteY133" fmla="*/ 0 h 1495138"/>
                    <a:gd name="connsiteX134" fmla="*/ 492735 w 1490380"/>
                    <a:gd name="connsiteY134" fmla="*/ 1206 h 1495138"/>
                    <a:gd name="connsiteX135" fmla="*/ 528407 w 1490380"/>
                    <a:gd name="connsiteY135" fmla="*/ 39397 h 1495138"/>
                    <a:gd name="connsiteX136" fmla="*/ 528407 w 1490380"/>
                    <a:gd name="connsiteY136" fmla="*/ 45427 h 1495138"/>
                    <a:gd name="connsiteX137" fmla="*/ 528407 w 1490380"/>
                    <a:gd name="connsiteY137" fmla="*/ 192159 h 1495138"/>
                    <a:gd name="connsiteX138" fmla="*/ 528006 w 1490380"/>
                    <a:gd name="connsiteY138" fmla="*/ 192159 h 1495138"/>
                    <a:gd name="connsiteX139" fmla="*/ 528006 w 1490380"/>
                    <a:gd name="connsiteY139" fmla="*/ 326832 h 1495138"/>
                    <a:gd name="connsiteX140" fmla="*/ 528407 w 1490380"/>
                    <a:gd name="connsiteY140" fmla="*/ 340902 h 1495138"/>
                    <a:gd name="connsiteX141" fmla="*/ 534018 w 1490380"/>
                    <a:gd name="connsiteY141" fmla="*/ 346932 h 1495138"/>
                    <a:gd name="connsiteX142" fmla="*/ 549249 w 1490380"/>
                    <a:gd name="connsiteY142" fmla="*/ 346932 h 1495138"/>
                    <a:gd name="connsiteX143" fmla="*/ 571294 w 1490380"/>
                    <a:gd name="connsiteY143" fmla="*/ 346932 h 1495138"/>
                    <a:gd name="connsiteX144" fmla="*/ 610574 w 1490380"/>
                    <a:gd name="connsiteY144" fmla="*/ 377887 h 1495138"/>
                    <a:gd name="connsiteX145" fmla="*/ 576504 w 1490380"/>
                    <a:gd name="connsiteY145" fmla="*/ 432560 h 1495138"/>
                    <a:gd name="connsiteX146" fmla="*/ 563678 w 1490380"/>
                    <a:gd name="connsiteY146" fmla="*/ 433364 h 1495138"/>
                    <a:gd name="connsiteX147" fmla="*/ 402552 w 1490380"/>
                    <a:gd name="connsiteY147" fmla="*/ 433364 h 1495138"/>
                    <a:gd name="connsiteX148" fmla="*/ 391730 w 1490380"/>
                    <a:gd name="connsiteY148" fmla="*/ 432560 h 1495138"/>
                    <a:gd name="connsiteX149" fmla="*/ 354855 w 1490380"/>
                    <a:gd name="connsiteY149" fmla="*/ 396781 h 1495138"/>
                    <a:gd name="connsiteX150" fmla="*/ 379305 w 1490380"/>
                    <a:gd name="connsiteY150" fmla="*/ 350952 h 1495138"/>
                    <a:gd name="connsiteX151" fmla="*/ 397742 w 1490380"/>
                    <a:gd name="connsiteY151" fmla="*/ 346932 h 1495138"/>
                    <a:gd name="connsiteX152" fmla="*/ 432212 w 1490380"/>
                    <a:gd name="connsiteY152" fmla="*/ 346932 h 1495138"/>
                    <a:gd name="connsiteX153" fmla="*/ 440228 w 1490380"/>
                    <a:gd name="connsiteY153" fmla="*/ 345726 h 1495138"/>
                    <a:gd name="connsiteX154" fmla="*/ 441831 w 1490380"/>
                    <a:gd name="connsiteY154" fmla="*/ 344118 h 1495138"/>
                    <a:gd name="connsiteX155" fmla="*/ 442633 w 1490380"/>
                    <a:gd name="connsiteY155" fmla="*/ 340902 h 1495138"/>
                    <a:gd name="connsiteX156" fmla="*/ 442633 w 1490380"/>
                    <a:gd name="connsiteY156" fmla="*/ 328440 h 1495138"/>
                    <a:gd name="connsiteX157" fmla="*/ 442633 w 1490380"/>
                    <a:gd name="connsiteY157" fmla="*/ 105728 h 1495138"/>
                    <a:gd name="connsiteX158" fmla="*/ 441831 w 1490380"/>
                    <a:gd name="connsiteY158" fmla="*/ 89648 h 1495138"/>
                    <a:gd name="connsiteX159" fmla="*/ 440228 w 1490380"/>
                    <a:gd name="connsiteY159" fmla="*/ 88040 h 1495138"/>
                    <a:gd name="connsiteX160" fmla="*/ 435418 w 1490380"/>
                    <a:gd name="connsiteY160" fmla="*/ 86834 h 1495138"/>
                    <a:gd name="connsiteX161" fmla="*/ 412973 w 1490380"/>
                    <a:gd name="connsiteY161" fmla="*/ 87236 h 1495138"/>
                    <a:gd name="connsiteX162" fmla="*/ 402552 w 1490380"/>
                    <a:gd name="connsiteY162" fmla="*/ 87236 h 1495138"/>
                    <a:gd name="connsiteX163" fmla="*/ 363272 w 1490380"/>
                    <a:gd name="connsiteY163" fmla="*/ 45427 h 1495138"/>
                    <a:gd name="connsiteX164" fmla="*/ 403754 w 1490380"/>
                    <a:gd name="connsiteY164" fmla="*/ 2010 h 1495138"/>
                    <a:gd name="connsiteX165" fmla="*/ 410167 w 1490380"/>
                    <a:gd name="connsiteY165" fmla="*/ 2010 h 1495138"/>
                    <a:gd name="connsiteX166" fmla="*/ 477504 w 1490380"/>
                    <a:gd name="connsiteY166" fmla="*/ 0 h 1495138"/>
                    <a:gd name="connsiteX167" fmla="*/ 123093 w 1490380"/>
                    <a:gd name="connsiteY167" fmla="*/ 0 h 1495138"/>
                    <a:gd name="connsiteX168" fmla="*/ 138324 w 1490380"/>
                    <a:gd name="connsiteY168" fmla="*/ 1206 h 1495138"/>
                    <a:gd name="connsiteX169" fmla="*/ 173997 w 1490380"/>
                    <a:gd name="connsiteY169" fmla="*/ 39397 h 1495138"/>
                    <a:gd name="connsiteX170" fmla="*/ 173997 w 1490380"/>
                    <a:gd name="connsiteY170" fmla="*/ 45427 h 1495138"/>
                    <a:gd name="connsiteX171" fmla="*/ 173997 w 1490380"/>
                    <a:gd name="connsiteY171" fmla="*/ 192159 h 1495138"/>
                    <a:gd name="connsiteX172" fmla="*/ 173596 w 1490380"/>
                    <a:gd name="connsiteY172" fmla="*/ 192159 h 1495138"/>
                    <a:gd name="connsiteX173" fmla="*/ 173596 w 1490380"/>
                    <a:gd name="connsiteY173" fmla="*/ 326832 h 1495138"/>
                    <a:gd name="connsiteX174" fmla="*/ 173997 w 1490380"/>
                    <a:gd name="connsiteY174" fmla="*/ 340902 h 1495138"/>
                    <a:gd name="connsiteX175" fmla="*/ 179608 w 1490380"/>
                    <a:gd name="connsiteY175" fmla="*/ 346932 h 1495138"/>
                    <a:gd name="connsiteX176" fmla="*/ 194839 w 1490380"/>
                    <a:gd name="connsiteY176" fmla="*/ 346932 h 1495138"/>
                    <a:gd name="connsiteX177" fmla="*/ 216884 w 1490380"/>
                    <a:gd name="connsiteY177" fmla="*/ 346932 h 1495138"/>
                    <a:gd name="connsiteX178" fmla="*/ 256164 w 1490380"/>
                    <a:gd name="connsiteY178" fmla="*/ 377887 h 1495138"/>
                    <a:gd name="connsiteX179" fmla="*/ 222094 w 1490380"/>
                    <a:gd name="connsiteY179" fmla="*/ 432560 h 1495138"/>
                    <a:gd name="connsiteX180" fmla="*/ 209268 w 1490380"/>
                    <a:gd name="connsiteY180" fmla="*/ 433364 h 1495138"/>
                    <a:gd name="connsiteX181" fmla="*/ 48141 w 1490380"/>
                    <a:gd name="connsiteY181" fmla="*/ 433364 h 1495138"/>
                    <a:gd name="connsiteX182" fmla="*/ 37319 w 1490380"/>
                    <a:gd name="connsiteY182" fmla="*/ 432560 h 1495138"/>
                    <a:gd name="connsiteX183" fmla="*/ 445 w 1490380"/>
                    <a:gd name="connsiteY183" fmla="*/ 396781 h 1495138"/>
                    <a:gd name="connsiteX184" fmla="*/ 24894 w 1490380"/>
                    <a:gd name="connsiteY184" fmla="*/ 350952 h 1495138"/>
                    <a:gd name="connsiteX185" fmla="*/ 43332 w 1490380"/>
                    <a:gd name="connsiteY185" fmla="*/ 346932 h 1495138"/>
                    <a:gd name="connsiteX186" fmla="*/ 77801 w 1490380"/>
                    <a:gd name="connsiteY186" fmla="*/ 346932 h 1495138"/>
                    <a:gd name="connsiteX187" fmla="*/ 85818 w 1490380"/>
                    <a:gd name="connsiteY187" fmla="*/ 345726 h 1495138"/>
                    <a:gd name="connsiteX188" fmla="*/ 87421 w 1490380"/>
                    <a:gd name="connsiteY188" fmla="*/ 344118 h 1495138"/>
                    <a:gd name="connsiteX189" fmla="*/ 88223 w 1490380"/>
                    <a:gd name="connsiteY189" fmla="*/ 340902 h 1495138"/>
                    <a:gd name="connsiteX190" fmla="*/ 88223 w 1490380"/>
                    <a:gd name="connsiteY190" fmla="*/ 328440 h 1495138"/>
                    <a:gd name="connsiteX191" fmla="*/ 88223 w 1490380"/>
                    <a:gd name="connsiteY191" fmla="*/ 105728 h 1495138"/>
                    <a:gd name="connsiteX192" fmla="*/ 87421 w 1490380"/>
                    <a:gd name="connsiteY192" fmla="*/ 89648 h 1495138"/>
                    <a:gd name="connsiteX193" fmla="*/ 85818 w 1490380"/>
                    <a:gd name="connsiteY193" fmla="*/ 88040 h 1495138"/>
                    <a:gd name="connsiteX194" fmla="*/ 81008 w 1490380"/>
                    <a:gd name="connsiteY194" fmla="*/ 86834 h 1495138"/>
                    <a:gd name="connsiteX195" fmla="*/ 58562 w 1490380"/>
                    <a:gd name="connsiteY195" fmla="*/ 87236 h 1495138"/>
                    <a:gd name="connsiteX196" fmla="*/ 48141 w 1490380"/>
                    <a:gd name="connsiteY196" fmla="*/ 87236 h 1495138"/>
                    <a:gd name="connsiteX197" fmla="*/ 8862 w 1490380"/>
                    <a:gd name="connsiteY197" fmla="*/ 45427 h 1495138"/>
                    <a:gd name="connsiteX198" fmla="*/ 49344 w 1490380"/>
                    <a:gd name="connsiteY198" fmla="*/ 2010 h 1495138"/>
                    <a:gd name="connsiteX199" fmla="*/ 55757 w 1490380"/>
                    <a:gd name="connsiteY199" fmla="*/ 2010 h 1495138"/>
                    <a:gd name="connsiteX200" fmla="*/ 123093 w 1490380"/>
                    <a:gd name="connsiteY20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990169 w 1490380"/>
                    <a:gd name="connsiteY64" fmla="*/ 539116 h 1495138"/>
                    <a:gd name="connsiteX65" fmla="*/ 1005400 w 1490380"/>
                    <a:gd name="connsiteY65" fmla="*/ 540322 h 1495138"/>
                    <a:gd name="connsiteX66" fmla="*/ 1041072 w 1490380"/>
                    <a:gd name="connsiteY66" fmla="*/ 578513 h 1495138"/>
                    <a:gd name="connsiteX67" fmla="*/ 1041072 w 1490380"/>
                    <a:gd name="connsiteY67" fmla="*/ 584543 h 1495138"/>
                    <a:gd name="connsiteX68" fmla="*/ 1041072 w 1490380"/>
                    <a:gd name="connsiteY68" fmla="*/ 731276 h 1495138"/>
                    <a:gd name="connsiteX69" fmla="*/ 1040671 w 1490380"/>
                    <a:gd name="connsiteY69" fmla="*/ 731276 h 1495138"/>
                    <a:gd name="connsiteX70" fmla="*/ 1040671 w 1490380"/>
                    <a:gd name="connsiteY70" fmla="*/ 865948 h 1495138"/>
                    <a:gd name="connsiteX71" fmla="*/ 1041072 w 1490380"/>
                    <a:gd name="connsiteY71" fmla="*/ 880018 h 1495138"/>
                    <a:gd name="connsiteX72" fmla="*/ 1046683 w 1490380"/>
                    <a:gd name="connsiteY72" fmla="*/ 886049 h 1495138"/>
                    <a:gd name="connsiteX73" fmla="*/ 1061914 w 1490380"/>
                    <a:gd name="connsiteY73" fmla="*/ 886049 h 1495138"/>
                    <a:gd name="connsiteX74" fmla="*/ 1083959 w 1490380"/>
                    <a:gd name="connsiteY74" fmla="*/ 886049 h 1495138"/>
                    <a:gd name="connsiteX75" fmla="*/ 1123238 w 1490380"/>
                    <a:gd name="connsiteY75" fmla="*/ 917003 h 1495138"/>
                    <a:gd name="connsiteX76" fmla="*/ 1089169 w 1490380"/>
                    <a:gd name="connsiteY76" fmla="*/ 971676 h 1495138"/>
                    <a:gd name="connsiteX77" fmla="*/ 1076343 w 1490380"/>
                    <a:gd name="connsiteY77" fmla="*/ 972480 h 1495138"/>
                    <a:gd name="connsiteX78" fmla="*/ 915217 w 1490380"/>
                    <a:gd name="connsiteY78" fmla="*/ 972480 h 1495138"/>
                    <a:gd name="connsiteX79" fmla="*/ 904395 w 1490380"/>
                    <a:gd name="connsiteY79" fmla="*/ 971676 h 1495138"/>
                    <a:gd name="connsiteX80" fmla="*/ 867520 w 1490380"/>
                    <a:gd name="connsiteY80" fmla="*/ 935897 h 1495138"/>
                    <a:gd name="connsiteX81" fmla="*/ 891970 w 1490380"/>
                    <a:gd name="connsiteY81" fmla="*/ 890069 h 1495138"/>
                    <a:gd name="connsiteX82" fmla="*/ 910407 w 1490380"/>
                    <a:gd name="connsiteY82" fmla="*/ 886049 h 1495138"/>
                    <a:gd name="connsiteX83" fmla="*/ 944877 w 1490380"/>
                    <a:gd name="connsiteY83" fmla="*/ 886049 h 1495138"/>
                    <a:gd name="connsiteX84" fmla="*/ 952893 w 1490380"/>
                    <a:gd name="connsiteY84" fmla="*/ 884843 h 1495138"/>
                    <a:gd name="connsiteX85" fmla="*/ 954496 w 1490380"/>
                    <a:gd name="connsiteY85" fmla="*/ 883234 h 1495138"/>
                    <a:gd name="connsiteX86" fmla="*/ 955298 w 1490380"/>
                    <a:gd name="connsiteY86" fmla="*/ 880018 h 1495138"/>
                    <a:gd name="connsiteX87" fmla="*/ 955298 w 1490380"/>
                    <a:gd name="connsiteY87" fmla="*/ 867556 h 1495138"/>
                    <a:gd name="connsiteX88" fmla="*/ 955298 w 1490380"/>
                    <a:gd name="connsiteY88" fmla="*/ 644844 h 1495138"/>
                    <a:gd name="connsiteX89" fmla="*/ 954496 w 1490380"/>
                    <a:gd name="connsiteY89" fmla="*/ 628764 h 1495138"/>
                    <a:gd name="connsiteX90" fmla="*/ 952893 w 1490380"/>
                    <a:gd name="connsiteY90" fmla="*/ 627156 h 1495138"/>
                    <a:gd name="connsiteX91" fmla="*/ 948083 w 1490380"/>
                    <a:gd name="connsiteY91" fmla="*/ 625950 h 1495138"/>
                    <a:gd name="connsiteX92" fmla="*/ 925638 w 1490380"/>
                    <a:gd name="connsiteY92" fmla="*/ 626352 h 1495138"/>
                    <a:gd name="connsiteX93" fmla="*/ 915217 w 1490380"/>
                    <a:gd name="connsiteY93" fmla="*/ 626352 h 1495138"/>
                    <a:gd name="connsiteX94" fmla="*/ 875937 w 1490380"/>
                    <a:gd name="connsiteY94" fmla="*/ 584543 h 1495138"/>
                    <a:gd name="connsiteX95" fmla="*/ 916419 w 1490380"/>
                    <a:gd name="connsiteY95" fmla="*/ 541126 h 1495138"/>
                    <a:gd name="connsiteX96" fmla="*/ 922832 w 1490380"/>
                    <a:gd name="connsiteY96" fmla="*/ 541126 h 1495138"/>
                    <a:gd name="connsiteX97" fmla="*/ 990169 w 1490380"/>
                    <a:gd name="connsiteY97" fmla="*/ 539116 h 1495138"/>
                    <a:gd name="connsiteX98" fmla="*/ 272255 w 1490380"/>
                    <a:gd name="connsiteY98" fmla="*/ 539116 h 1495138"/>
                    <a:gd name="connsiteX99" fmla="*/ 287486 w 1490380"/>
                    <a:gd name="connsiteY99" fmla="*/ 540322 h 1495138"/>
                    <a:gd name="connsiteX100" fmla="*/ 323158 w 1490380"/>
                    <a:gd name="connsiteY100" fmla="*/ 578513 h 1495138"/>
                    <a:gd name="connsiteX101" fmla="*/ 323158 w 1490380"/>
                    <a:gd name="connsiteY101" fmla="*/ 584543 h 1495138"/>
                    <a:gd name="connsiteX102" fmla="*/ 323158 w 1490380"/>
                    <a:gd name="connsiteY102" fmla="*/ 731276 h 1495138"/>
                    <a:gd name="connsiteX103" fmla="*/ 322757 w 1490380"/>
                    <a:gd name="connsiteY103" fmla="*/ 731276 h 1495138"/>
                    <a:gd name="connsiteX104" fmla="*/ 322757 w 1490380"/>
                    <a:gd name="connsiteY104" fmla="*/ 865948 h 1495138"/>
                    <a:gd name="connsiteX105" fmla="*/ 323158 w 1490380"/>
                    <a:gd name="connsiteY105" fmla="*/ 880018 h 1495138"/>
                    <a:gd name="connsiteX106" fmla="*/ 328769 w 1490380"/>
                    <a:gd name="connsiteY106" fmla="*/ 886049 h 1495138"/>
                    <a:gd name="connsiteX107" fmla="*/ 344000 w 1490380"/>
                    <a:gd name="connsiteY107" fmla="*/ 886049 h 1495138"/>
                    <a:gd name="connsiteX108" fmla="*/ 366045 w 1490380"/>
                    <a:gd name="connsiteY108" fmla="*/ 886049 h 1495138"/>
                    <a:gd name="connsiteX109" fmla="*/ 405325 w 1490380"/>
                    <a:gd name="connsiteY109" fmla="*/ 917003 h 1495138"/>
                    <a:gd name="connsiteX110" fmla="*/ 371255 w 1490380"/>
                    <a:gd name="connsiteY110" fmla="*/ 971676 h 1495138"/>
                    <a:gd name="connsiteX111" fmla="*/ 358429 w 1490380"/>
                    <a:gd name="connsiteY111" fmla="*/ 972480 h 1495138"/>
                    <a:gd name="connsiteX112" fmla="*/ 197303 w 1490380"/>
                    <a:gd name="connsiteY112" fmla="*/ 972480 h 1495138"/>
                    <a:gd name="connsiteX113" fmla="*/ 186481 w 1490380"/>
                    <a:gd name="connsiteY113" fmla="*/ 971676 h 1495138"/>
                    <a:gd name="connsiteX114" fmla="*/ 149606 w 1490380"/>
                    <a:gd name="connsiteY114" fmla="*/ 935897 h 1495138"/>
                    <a:gd name="connsiteX115" fmla="*/ 174056 w 1490380"/>
                    <a:gd name="connsiteY115" fmla="*/ 890069 h 1495138"/>
                    <a:gd name="connsiteX116" fmla="*/ 192493 w 1490380"/>
                    <a:gd name="connsiteY116" fmla="*/ 886049 h 1495138"/>
                    <a:gd name="connsiteX117" fmla="*/ 226963 w 1490380"/>
                    <a:gd name="connsiteY117" fmla="*/ 886049 h 1495138"/>
                    <a:gd name="connsiteX118" fmla="*/ 234979 w 1490380"/>
                    <a:gd name="connsiteY118" fmla="*/ 884843 h 1495138"/>
                    <a:gd name="connsiteX119" fmla="*/ 236582 w 1490380"/>
                    <a:gd name="connsiteY119" fmla="*/ 883234 h 1495138"/>
                    <a:gd name="connsiteX120" fmla="*/ 237384 w 1490380"/>
                    <a:gd name="connsiteY120" fmla="*/ 880018 h 1495138"/>
                    <a:gd name="connsiteX121" fmla="*/ 237384 w 1490380"/>
                    <a:gd name="connsiteY121" fmla="*/ 867556 h 1495138"/>
                    <a:gd name="connsiteX122" fmla="*/ 237384 w 1490380"/>
                    <a:gd name="connsiteY122" fmla="*/ 644844 h 1495138"/>
                    <a:gd name="connsiteX123" fmla="*/ 236582 w 1490380"/>
                    <a:gd name="connsiteY123" fmla="*/ 628764 h 1495138"/>
                    <a:gd name="connsiteX124" fmla="*/ 234979 w 1490380"/>
                    <a:gd name="connsiteY124" fmla="*/ 627156 h 1495138"/>
                    <a:gd name="connsiteX125" fmla="*/ 230169 w 1490380"/>
                    <a:gd name="connsiteY125" fmla="*/ 625950 h 1495138"/>
                    <a:gd name="connsiteX126" fmla="*/ 207724 w 1490380"/>
                    <a:gd name="connsiteY126" fmla="*/ 626352 h 1495138"/>
                    <a:gd name="connsiteX127" fmla="*/ 197303 w 1490380"/>
                    <a:gd name="connsiteY127" fmla="*/ 626352 h 1495138"/>
                    <a:gd name="connsiteX128" fmla="*/ 158023 w 1490380"/>
                    <a:gd name="connsiteY128" fmla="*/ 584543 h 1495138"/>
                    <a:gd name="connsiteX129" fmla="*/ 198505 w 1490380"/>
                    <a:gd name="connsiteY129" fmla="*/ 541126 h 1495138"/>
                    <a:gd name="connsiteX130" fmla="*/ 204918 w 1490380"/>
                    <a:gd name="connsiteY130" fmla="*/ 541126 h 1495138"/>
                    <a:gd name="connsiteX131" fmla="*/ 272255 w 1490380"/>
                    <a:gd name="connsiteY131" fmla="*/ 539116 h 1495138"/>
                    <a:gd name="connsiteX132" fmla="*/ 477504 w 1490380"/>
                    <a:gd name="connsiteY132" fmla="*/ 0 h 1495138"/>
                    <a:gd name="connsiteX133" fmla="*/ 492735 w 1490380"/>
                    <a:gd name="connsiteY133" fmla="*/ 1206 h 1495138"/>
                    <a:gd name="connsiteX134" fmla="*/ 528407 w 1490380"/>
                    <a:gd name="connsiteY134" fmla="*/ 39397 h 1495138"/>
                    <a:gd name="connsiteX135" fmla="*/ 528407 w 1490380"/>
                    <a:gd name="connsiteY135" fmla="*/ 45427 h 1495138"/>
                    <a:gd name="connsiteX136" fmla="*/ 528407 w 1490380"/>
                    <a:gd name="connsiteY136" fmla="*/ 192159 h 1495138"/>
                    <a:gd name="connsiteX137" fmla="*/ 528006 w 1490380"/>
                    <a:gd name="connsiteY137" fmla="*/ 192159 h 1495138"/>
                    <a:gd name="connsiteX138" fmla="*/ 528006 w 1490380"/>
                    <a:gd name="connsiteY138" fmla="*/ 326832 h 1495138"/>
                    <a:gd name="connsiteX139" fmla="*/ 528407 w 1490380"/>
                    <a:gd name="connsiteY139" fmla="*/ 340902 h 1495138"/>
                    <a:gd name="connsiteX140" fmla="*/ 534018 w 1490380"/>
                    <a:gd name="connsiteY140" fmla="*/ 346932 h 1495138"/>
                    <a:gd name="connsiteX141" fmla="*/ 549249 w 1490380"/>
                    <a:gd name="connsiteY141" fmla="*/ 346932 h 1495138"/>
                    <a:gd name="connsiteX142" fmla="*/ 571294 w 1490380"/>
                    <a:gd name="connsiteY142" fmla="*/ 346932 h 1495138"/>
                    <a:gd name="connsiteX143" fmla="*/ 610574 w 1490380"/>
                    <a:gd name="connsiteY143" fmla="*/ 377887 h 1495138"/>
                    <a:gd name="connsiteX144" fmla="*/ 576504 w 1490380"/>
                    <a:gd name="connsiteY144" fmla="*/ 432560 h 1495138"/>
                    <a:gd name="connsiteX145" fmla="*/ 563678 w 1490380"/>
                    <a:gd name="connsiteY145" fmla="*/ 433364 h 1495138"/>
                    <a:gd name="connsiteX146" fmla="*/ 402552 w 1490380"/>
                    <a:gd name="connsiteY146" fmla="*/ 433364 h 1495138"/>
                    <a:gd name="connsiteX147" fmla="*/ 391730 w 1490380"/>
                    <a:gd name="connsiteY147" fmla="*/ 432560 h 1495138"/>
                    <a:gd name="connsiteX148" fmla="*/ 354855 w 1490380"/>
                    <a:gd name="connsiteY148" fmla="*/ 396781 h 1495138"/>
                    <a:gd name="connsiteX149" fmla="*/ 379305 w 1490380"/>
                    <a:gd name="connsiteY149" fmla="*/ 350952 h 1495138"/>
                    <a:gd name="connsiteX150" fmla="*/ 397742 w 1490380"/>
                    <a:gd name="connsiteY150" fmla="*/ 346932 h 1495138"/>
                    <a:gd name="connsiteX151" fmla="*/ 432212 w 1490380"/>
                    <a:gd name="connsiteY151" fmla="*/ 346932 h 1495138"/>
                    <a:gd name="connsiteX152" fmla="*/ 440228 w 1490380"/>
                    <a:gd name="connsiteY152" fmla="*/ 345726 h 1495138"/>
                    <a:gd name="connsiteX153" fmla="*/ 441831 w 1490380"/>
                    <a:gd name="connsiteY153" fmla="*/ 344118 h 1495138"/>
                    <a:gd name="connsiteX154" fmla="*/ 442633 w 1490380"/>
                    <a:gd name="connsiteY154" fmla="*/ 340902 h 1495138"/>
                    <a:gd name="connsiteX155" fmla="*/ 442633 w 1490380"/>
                    <a:gd name="connsiteY155" fmla="*/ 328440 h 1495138"/>
                    <a:gd name="connsiteX156" fmla="*/ 442633 w 1490380"/>
                    <a:gd name="connsiteY156" fmla="*/ 105728 h 1495138"/>
                    <a:gd name="connsiteX157" fmla="*/ 441831 w 1490380"/>
                    <a:gd name="connsiteY157" fmla="*/ 89648 h 1495138"/>
                    <a:gd name="connsiteX158" fmla="*/ 440228 w 1490380"/>
                    <a:gd name="connsiteY158" fmla="*/ 88040 h 1495138"/>
                    <a:gd name="connsiteX159" fmla="*/ 435418 w 1490380"/>
                    <a:gd name="connsiteY159" fmla="*/ 86834 h 1495138"/>
                    <a:gd name="connsiteX160" fmla="*/ 412973 w 1490380"/>
                    <a:gd name="connsiteY160" fmla="*/ 87236 h 1495138"/>
                    <a:gd name="connsiteX161" fmla="*/ 402552 w 1490380"/>
                    <a:gd name="connsiteY161" fmla="*/ 87236 h 1495138"/>
                    <a:gd name="connsiteX162" fmla="*/ 363272 w 1490380"/>
                    <a:gd name="connsiteY162" fmla="*/ 45427 h 1495138"/>
                    <a:gd name="connsiteX163" fmla="*/ 403754 w 1490380"/>
                    <a:gd name="connsiteY163" fmla="*/ 2010 h 1495138"/>
                    <a:gd name="connsiteX164" fmla="*/ 410167 w 1490380"/>
                    <a:gd name="connsiteY164" fmla="*/ 2010 h 1495138"/>
                    <a:gd name="connsiteX165" fmla="*/ 477504 w 1490380"/>
                    <a:gd name="connsiteY165" fmla="*/ 0 h 1495138"/>
                    <a:gd name="connsiteX166" fmla="*/ 123093 w 1490380"/>
                    <a:gd name="connsiteY166" fmla="*/ 0 h 1495138"/>
                    <a:gd name="connsiteX167" fmla="*/ 138324 w 1490380"/>
                    <a:gd name="connsiteY167" fmla="*/ 1206 h 1495138"/>
                    <a:gd name="connsiteX168" fmla="*/ 173997 w 1490380"/>
                    <a:gd name="connsiteY168" fmla="*/ 39397 h 1495138"/>
                    <a:gd name="connsiteX169" fmla="*/ 173997 w 1490380"/>
                    <a:gd name="connsiteY169" fmla="*/ 45427 h 1495138"/>
                    <a:gd name="connsiteX170" fmla="*/ 173997 w 1490380"/>
                    <a:gd name="connsiteY170" fmla="*/ 192159 h 1495138"/>
                    <a:gd name="connsiteX171" fmla="*/ 173596 w 1490380"/>
                    <a:gd name="connsiteY171" fmla="*/ 192159 h 1495138"/>
                    <a:gd name="connsiteX172" fmla="*/ 173596 w 1490380"/>
                    <a:gd name="connsiteY172" fmla="*/ 326832 h 1495138"/>
                    <a:gd name="connsiteX173" fmla="*/ 173997 w 1490380"/>
                    <a:gd name="connsiteY173" fmla="*/ 340902 h 1495138"/>
                    <a:gd name="connsiteX174" fmla="*/ 179608 w 1490380"/>
                    <a:gd name="connsiteY174" fmla="*/ 346932 h 1495138"/>
                    <a:gd name="connsiteX175" fmla="*/ 194839 w 1490380"/>
                    <a:gd name="connsiteY175" fmla="*/ 346932 h 1495138"/>
                    <a:gd name="connsiteX176" fmla="*/ 216884 w 1490380"/>
                    <a:gd name="connsiteY176" fmla="*/ 346932 h 1495138"/>
                    <a:gd name="connsiteX177" fmla="*/ 256164 w 1490380"/>
                    <a:gd name="connsiteY177" fmla="*/ 377887 h 1495138"/>
                    <a:gd name="connsiteX178" fmla="*/ 222094 w 1490380"/>
                    <a:gd name="connsiteY178" fmla="*/ 432560 h 1495138"/>
                    <a:gd name="connsiteX179" fmla="*/ 209268 w 1490380"/>
                    <a:gd name="connsiteY179" fmla="*/ 433364 h 1495138"/>
                    <a:gd name="connsiteX180" fmla="*/ 48141 w 1490380"/>
                    <a:gd name="connsiteY180" fmla="*/ 433364 h 1495138"/>
                    <a:gd name="connsiteX181" fmla="*/ 37319 w 1490380"/>
                    <a:gd name="connsiteY181" fmla="*/ 432560 h 1495138"/>
                    <a:gd name="connsiteX182" fmla="*/ 445 w 1490380"/>
                    <a:gd name="connsiteY182" fmla="*/ 396781 h 1495138"/>
                    <a:gd name="connsiteX183" fmla="*/ 24894 w 1490380"/>
                    <a:gd name="connsiteY183" fmla="*/ 350952 h 1495138"/>
                    <a:gd name="connsiteX184" fmla="*/ 43332 w 1490380"/>
                    <a:gd name="connsiteY184" fmla="*/ 346932 h 1495138"/>
                    <a:gd name="connsiteX185" fmla="*/ 77801 w 1490380"/>
                    <a:gd name="connsiteY185" fmla="*/ 346932 h 1495138"/>
                    <a:gd name="connsiteX186" fmla="*/ 85818 w 1490380"/>
                    <a:gd name="connsiteY186" fmla="*/ 345726 h 1495138"/>
                    <a:gd name="connsiteX187" fmla="*/ 87421 w 1490380"/>
                    <a:gd name="connsiteY187" fmla="*/ 344118 h 1495138"/>
                    <a:gd name="connsiteX188" fmla="*/ 88223 w 1490380"/>
                    <a:gd name="connsiteY188" fmla="*/ 340902 h 1495138"/>
                    <a:gd name="connsiteX189" fmla="*/ 88223 w 1490380"/>
                    <a:gd name="connsiteY189" fmla="*/ 328440 h 1495138"/>
                    <a:gd name="connsiteX190" fmla="*/ 88223 w 1490380"/>
                    <a:gd name="connsiteY190" fmla="*/ 105728 h 1495138"/>
                    <a:gd name="connsiteX191" fmla="*/ 87421 w 1490380"/>
                    <a:gd name="connsiteY191" fmla="*/ 89648 h 1495138"/>
                    <a:gd name="connsiteX192" fmla="*/ 85818 w 1490380"/>
                    <a:gd name="connsiteY192" fmla="*/ 88040 h 1495138"/>
                    <a:gd name="connsiteX193" fmla="*/ 81008 w 1490380"/>
                    <a:gd name="connsiteY193" fmla="*/ 86834 h 1495138"/>
                    <a:gd name="connsiteX194" fmla="*/ 58562 w 1490380"/>
                    <a:gd name="connsiteY194" fmla="*/ 87236 h 1495138"/>
                    <a:gd name="connsiteX195" fmla="*/ 48141 w 1490380"/>
                    <a:gd name="connsiteY195" fmla="*/ 87236 h 1495138"/>
                    <a:gd name="connsiteX196" fmla="*/ 8862 w 1490380"/>
                    <a:gd name="connsiteY196" fmla="*/ 45427 h 1495138"/>
                    <a:gd name="connsiteX197" fmla="*/ 49344 w 1490380"/>
                    <a:gd name="connsiteY197" fmla="*/ 2010 h 1495138"/>
                    <a:gd name="connsiteX198" fmla="*/ 55757 w 1490380"/>
                    <a:gd name="connsiteY198" fmla="*/ 2010 h 1495138"/>
                    <a:gd name="connsiteX199" fmla="*/ 123093 w 1490380"/>
                    <a:gd name="connsiteY19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584543 h 1495138"/>
                    <a:gd name="connsiteX37" fmla="*/ 1406194 w 1490380"/>
                    <a:gd name="connsiteY37" fmla="*/ 731276 h 1495138"/>
                    <a:gd name="connsiteX38" fmla="*/ 1405793 w 1490380"/>
                    <a:gd name="connsiteY38" fmla="*/ 731276 h 1495138"/>
                    <a:gd name="connsiteX39" fmla="*/ 1405793 w 1490380"/>
                    <a:gd name="connsiteY39" fmla="*/ 865948 h 1495138"/>
                    <a:gd name="connsiteX40" fmla="*/ 1406194 w 1490380"/>
                    <a:gd name="connsiteY40" fmla="*/ 880018 h 1495138"/>
                    <a:gd name="connsiteX41" fmla="*/ 1411805 w 1490380"/>
                    <a:gd name="connsiteY41" fmla="*/ 886049 h 1495138"/>
                    <a:gd name="connsiteX42" fmla="*/ 1427036 w 1490380"/>
                    <a:gd name="connsiteY42" fmla="*/ 886049 h 1495138"/>
                    <a:gd name="connsiteX43" fmla="*/ 1449081 w 1490380"/>
                    <a:gd name="connsiteY43" fmla="*/ 886049 h 1495138"/>
                    <a:gd name="connsiteX44" fmla="*/ 1488360 w 1490380"/>
                    <a:gd name="connsiteY44" fmla="*/ 917003 h 1495138"/>
                    <a:gd name="connsiteX45" fmla="*/ 1454291 w 1490380"/>
                    <a:gd name="connsiteY45" fmla="*/ 971676 h 1495138"/>
                    <a:gd name="connsiteX46" fmla="*/ 1441465 w 1490380"/>
                    <a:gd name="connsiteY46" fmla="*/ 972480 h 1495138"/>
                    <a:gd name="connsiteX47" fmla="*/ 1280339 w 1490380"/>
                    <a:gd name="connsiteY47" fmla="*/ 972480 h 1495138"/>
                    <a:gd name="connsiteX48" fmla="*/ 1269517 w 1490380"/>
                    <a:gd name="connsiteY48" fmla="*/ 971676 h 1495138"/>
                    <a:gd name="connsiteX49" fmla="*/ 1232642 w 1490380"/>
                    <a:gd name="connsiteY49" fmla="*/ 935897 h 1495138"/>
                    <a:gd name="connsiteX50" fmla="*/ 1257091 w 1490380"/>
                    <a:gd name="connsiteY50" fmla="*/ 890069 h 1495138"/>
                    <a:gd name="connsiteX51" fmla="*/ 1275529 w 1490380"/>
                    <a:gd name="connsiteY51" fmla="*/ 886049 h 1495138"/>
                    <a:gd name="connsiteX52" fmla="*/ 1309999 w 1490380"/>
                    <a:gd name="connsiteY52" fmla="*/ 886049 h 1495138"/>
                    <a:gd name="connsiteX53" fmla="*/ 1318015 w 1490380"/>
                    <a:gd name="connsiteY53" fmla="*/ 884843 h 1495138"/>
                    <a:gd name="connsiteX54" fmla="*/ 1319618 w 1490380"/>
                    <a:gd name="connsiteY54" fmla="*/ 883234 h 1495138"/>
                    <a:gd name="connsiteX55" fmla="*/ 1320420 w 1490380"/>
                    <a:gd name="connsiteY55" fmla="*/ 880018 h 1495138"/>
                    <a:gd name="connsiteX56" fmla="*/ 1320420 w 1490380"/>
                    <a:gd name="connsiteY56" fmla="*/ 867556 h 1495138"/>
                    <a:gd name="connsiteX57" fmla="*/ 1320420 w 1490380"/>
                    <a:gd name="connsiteY57" fmla="*/ 644844 h 1495138"/>
                    <a:gd name="connsiteX58" fmla="*/ 1319618 w 1490380"/>
                    <a:gd name="connsiteY58" fmla="*/ 628764 h 1495138"/>
                    <a:gd name="connsiteX59" fmla="*/ 1318015 w 1490380"/>
                    <a:gd name="connsiteY59" fmla="*/ 627156 h 1495138"/>
                    <a:gd name="connsiteX60" fmla="*/ 1313205 w 1490380"/>
                    <a:gd name="connsiteY60" fmla="*/ 625950 h 1495138"/>
                    <a:gd name="connsiteX61" fmla="*/ 1290760 w 1490380"/>
                    <a:gd name="connsiteY61" fmla="*/ 626352 h 1495138"/>
                    <a:gd name="connsiteX62" fmla="*/ 1280339 w 1490380"/>
                    <a:gd name="connsiteY62" fmla="*/ 626352 h 1495138"/>
                    <a:gd name="connsiteX63" fmla="*/ 990169 w 1490380"/>
                    <a:gd name="connsiteY63" fmla="*/ 539116 h 1495138"/>
                    <a:gd name="connsiteX64" fmla="*/ 1005400 w 1490380"/>
                    <a:gd name="connsiteY64" fmla="*/ 540322 h 1495138"/>
                    <a:gd name="connsiteX65" fmla="*/ 1041072 w 1490380"/>
                    <a:gd name="connsiteY65" fmla="*/ 578513 h 1495138"/>
                    <a:gd name="connsiteX66" fmla="*/ 1041072 w 1490380"/>
                    <a:gd name="connsiteY66" fmla="*/ 584543 h 1495138"/>
                    <a:gd name="connsiteX67" fmla="*/ 1041072 w 1490380"/>
                    <a:gd name="connsiteY67" fmla="*/ 731276 h 1495138"/>
                    <a:gd name="connsiteX68" fmla="*/ 1040671 w 1490380"/>
                    <a:gd name="connsiteY68" fmla="*/ 731276 h 1495138"/>
                    <a:gd name="connsiteX69" fmla="*/ 1040671 w 1490380"/>
                    <a:gd name="connsiteY69" fmla="*/ 865948 h 1495138"/>
                    <a:gd name="connsiteX70" fmla="*/ 1041072 w 1490380"/>
                    <a:gd name="connsiteY70" fmla="*/ 880018 h 1495138"/>
                    <a:gd name="connsiteX71" fmla="*/ 1046683 w 1490380"/>
                    <a:gd name="connsiteY71" fmla="*/ 886049 h 1495138"/>
                    <a:gd name="connsiteX72" fmla="*/ 1061914 w 1490380"/>
                    <a:gd name="connsiteY72" fmla="*/ 886049 h 1495138"/>
                    <a:gd name="connsiteX73" fmla="*/ 1083959 w 1490380"/>
                    <a:gd name="connsiteY73" fmla="*/ 886049 h 1495138"/>
                    <a:gd name="connsiteX74" fmla="*/ 1123238 w 1490380"/>
                    <a:gd name="connsiteY74" fmla="*/ 917003 h 1495138"/>
                    <a:gd name="connsiteX75" fmla="*/ 1089169 w 1490380"/>
                    <a:gd name="connsiteY75" fmla="*/ 971676 h 1495138"/>
                    <a:gd name="connsiteX76" fmla="*/ 1076343 w 1490380"/>
                    <a:gd name="connsiteY76" fmla="*/ 972480 h 1495138"/>
                    <a:gd name="connsiteX77" fmla="*/ 915217 w 1490380"/>
                    <a:gd name="connsiteY77" fmla="*/ 972480 h 1495138"/>
                    <a:gd name="connsiteX78" fmla="*/ 904395 w 1490380"/>
                    <a:gd name="connsiteY78" fmla="*/ 971676 h 1495138"/>
                    <a:gd name="connsiteX79" fmla="*/ 867520 w 1490380"/>
                    <a:gd name="connsiteY79" fmla="*/ 935897 h 1495138"/>
                    <a:gd name="connsiteX80" fmla="*/ 891970 w 1490380"/>
                    <a:gd name="connsiteY80" fmla="*/ 890069 h 1495138"/>
                    <a:gd name="connsiteX81" fmla="*/ 910407 w 1490380"/>
                    <a:gd name="connsiteY81" fmla="*/ 886049 h 1495138"/>
                    <a:gd name="connsiteX82" fmla="*/ 944877 w 1490380"/>
                    <a:gd name="connsiteY82" fmla="*/ 886049 h 1495138"/>
                    <a:gd name="connsiteX83" fmla="*/ 952893 w 1490380"/>
                    <a:gd name="connsiteY83" fmla="*/ 884843 h 1495138"/>
                    <a:gd name="connsiteX84" fmla="*/ 954496 w 1490380"/>
                    <a:gd name="connsiteY84" fmla="*/ 883234 h 1495138"/>
                    <a:gd name="connsiteX85" fmla="*/ 955298 w 1490380"/>
                    <a:gd name="connsiteY85" fmla="*/ 880018 h 1495138"/>
                    <a:gd name="connsiteX86" fmla="*/ 955298 w 1490380"/>
                    <a:gd name="connsiteY86" fmla="*/ 867556 h 1495138"/>
                    <a:gd name="connsiteX87" fmla="*/ 955298 w 1490380"/>
                    <a:gd name="connsiteY87" fmla="*/ 644844 h 1495138"/>
                    <a:gd name="connsiteX88" fmla="*/ 954496 w 1490380"/>
                    <a:gd name="connsiteY88" fmla="*/ 628764 h 1495138"/>
                    <a:gd name="connsiteX89" fmla="*/ 952893 w 1490380"/>
                    <a:gd name="connsiteY89" fmla="*/ 627156 h 1495138"/>
                    <a:gd name="connsiteX90" fmla="*/ 948083 w 1490380"/>
                    <a:gd name="connsiteY90" fmla="*/ 625950 h 1495138"/>
                    <a:gd name="connsiteX91" fmla="*/ 925638 w 1490380"/>
                    <a:gd name="connsiteY91" fmla="*/ 626352 h 1495138"/>
                    <a:gd name="connsiteX92" fmla="*/ 915217 w 1490380"/>
                    <a:gd name="connsiteY92" fmla="*/ 626352 h 1495138"/>
                    <a:gd name="connsiteX93" fmla="*/ 875937 w 1490380"/>
                    <a:gd name="connsiteY93" fmla="*/ 584543 h 1495138"/>
                    <a:gd name="connsiteX94" fmla="*/ 916419 w 1490380"/>
                    <a:gd name="connsiteY94" fmla="*/ 541126 h 1495138"/>
                    <a:gd name="connsiteX95" fmla="*/ 922832 w 1490380"/>
                    <a:gd name="connsiteY95" fmla="*/ 541126 h 1495138"/>
                    <a:gd name="connsiteX96" fmla="*/ 990169 w 1490380"/>
                    <a:gd name="connsiteY96" fmla="*/ 539116 h 1495138"/>
                    <a:gd name="connsiteX97" fmla="*/ 272255 w 1490380"/>
                    <a:gd name="connsiteY97" fmla="*/ 539116 h 1495138"/>
                    <a:gd name="connsiteX98" fmla="*/ 287486 w 1490380"/>
                    <a:gd name="connsiteY98" fmla="*/ 540322 h 1495138"/>
                    <a:gd name="connsiteX99" fmla="*/ 323158 w 1490380"/>
                    <a:gd name="connsiteY99" fmla="*/ 578513 h 1495138"/>
                    <a:gd name="connsiteX100" fmla="*/ 323158 w 1490380"/>
                    <a:gd name="connsiteY100" fmla="*/ 584543 h 1495138"/>
                    <a:gd name="connsiteX101" fmla="*/ 323158 w 1490380"/>
                    <a:gd name="connsiteY101" fmla="*/ 731276 h 1495138"/>
                    <a:gd name="connsiteX102" fmla="*/ 322757 w 1490380"/>
                    <a:gd name="connsiteY102" fmla="*/ 731276 h 1495138"/>
                    <a:gd name="connsiteX103" fmla="*/ 322757 w 1490380"/>
                    <a:gd name="connsiteY103" fmla="*/ 865948 h 1495138"/>
                    <a:gd name="connsiteX104" fmla="*/ 323158 w 1490380"/>
                    <a:gd name="connsiteY104" fmla="*/ 880018 h 1495138"/>
                    <a:gd name="connsiteX105" fmla="*/ 328769 w 1490380"/>
                    <a:gd name="connsiteY105" fmla="*/ 886049 h 1495138"/>
                    <a:gd name="connsiteX106" fmla="*/ 344000 w 1490380"/>
                    <a:gd name="connsiteY106" fmla="*/ 886049 h 1495138"/>
                    <a:gd name="connsiteX107" fmla="*/ 366045 w 1490380"/>
                    <a:gd name="connsiteY107" fmla="*/ 886049 h 1495138"/>
                    <a:gd name="connsiteX108" fmla="*/ 405325 w 1490380"/>
                    <a:gd name="connsiteY108" fmla="*/ 917003 h 1495138"/>
                    <a:gd name="connsiteX109" fmla="*/ 371255 w 1490380"/>
                    <a:gd name="connsiteY109" fmla="*/ 971676 h 1495138"/>
                    <a:gd name="connsiteX110" fmla="*/ 358429 w 1490380"/>
                    <a:gd name="connsiteY110" fmla="*/ 972480 h 1495138"/>
                    <a:gd name="connsiteX111" fmla="*/ 197303 w 1490380"/>
                    <a:gd name="connsiteY111" fmla="*/ 972480 h 1495138"/>
                    <a:gd name="connsiteX112" fmla="*/ 186481 w 1490380"/>
                    <a:gd name="connsiteY112" fmla="*/ 971676 h 1495138"/>
                    <a:gd name="connsiteX113" fmla="*/ 149606 w 1490380"/>
                    <a:gd name="connsiteY113" fmla="*/ 935897 h 1495138"/>
                    <a:gd name="connsiteX114" fmla="*/ 174056 w 1490380"/>
                    <a:gd name="connsiteY114" fmla="*/ 890069 h 1495138"/>
                    <a:gd name="connsiteX115" fmla="*/ 192493 w 1490380"/>
                    <a:gd name="connsiteY115" fmla="*/ 886049 h 1495138"/>
                    <a:gd name="connsiteX116" fmla="*/ 226963 w 1490380"/>
                    <a:gd name="connsiteY116" fmla="*/ 886049 h 1495138"/>
                    <a:gd name="connsiteX117" fmla="*/ 234979 w 1490380"/>
                    <a:gd name="connsiteY117" fmla="*/ 884843 h 1495138"/>
                    <a:gd name="connsiteX118" fmla="*/ 236582 w 1490380"/>
                    <a:gd name="connsiteY118" fmla="*/ 883234 h 1495138"/>
                    <a:gd name="connsiteX119" fmla="*/ 237384 w 1490380"/>
                    <a:gd name="connsiteY119" fmla="*/ 880018 h 1495138"/>
                    <a:gd name="connsiteX120" fmla="*/ 237384 w 1490380"/>
                    <a:gd name="connsiteY120" fmla="*/ 867556 h 1495138"/>
                    <a:gd name="connsiteX121" fmla="*/ 237384 w 1490380"/>
                    <a:gd name="connsiteY121" fmla="*/ 644844 h 1495138"/>
                    <a:gd name="connsiteX122" fmla="*/ 236582 w 1490380"/>
                    <a:gd name="connsiteY122" fmla="*/ 628764 h 1495138"/>
                    <a:gd name="connsiteX123" fmla="*/ 234979 w 1490380"/>
                    <a:gd name="connsiteY123" fmla="*/ 627156 h 1495138"/>
                    <a:gd name="connsiteX124" fmla="*/ 230169 w 1490380"/>
                    <a:gd name="connsiteY124" fmla="*/ 625950 h 1495138"/>
                    <a:gd name="connsiteX125" fmla="*/ 207724 w 1490380"/>
                    <a:gd name="connsiteY125" fmla="*/ 626352 h 1495138"/>
                    <a:gd name="connsiteX126" fmla="*/ 197303 w 1490380"/>
                    <a:gd name="connsiteY126" fmla="*/ 626352 h 1495138"/>
                    <a:gd name="connsiteX127" fmla="*/ 158023 w 1490380"/>
                    <a:gd name="connsiteY127" fmla="*/ 584543 h 1495138"/>
                    <a:gd name="connsiteX128" fmla="*/ 198505 w 1490380"/>
                    <a:gd name="connsiteY128" fmla="*/ 541126 h 1495138"/>
                    <a:gd name="connsiteX129" fmla="*/ 204918 w 1490380"/>
                    <a:gd name="connsiteY129" fmla="*/ 541126 h 1495138"/>
                    <a:gd name="connsiteX130" fmla="*/ 272255 w 1490380"/>
                    <a:gd name="connsiteY130" fmla="*/ 539116 h 1495138"/>
                    <a:gd name="connsiteX131" fmla="*/ 477504 w 1490380"/>
                    <a:gd name="connsiteY131" fmla="*/ 0 h 1495138"/>
                    <a:gd name="connsiteX132" fmla="*/ 492735 w 1490380"/>
                    <a:gd name="connsiteY132" fmla="*/ 1206 h 1495138"/>
                    <a:gd name="connsiteX133" fmla="*/ 528407 w 1490380"/>
                    <a:gd name="connsiteY133" fmla="*/ 39397 h 1495138"/>
                    <a:gd name="connsiteX134" fmla="*/ 528407 w 1490380"/>
                    <a:gd name="connsiteY134" fmla="*/ 45427 h 1495138"/>
                    <a:gd name="connsiteX135" fmla="*/ 528407 w 1490380"/>
                    <a:gd name="connsiteY135" fmla="*/ 192159 h 1495138"/>
                    <a:gd name="connsiteX136" fmla="*/ 528006 w 1490380"/>
                    <a:gd name="connsiteY136" fmla="*/ 192159 h 1495138"/>
                    <a:gd name="connsiteX137" fmla="*/ 528006 w 1490380"/>
                    <a:gd name="connsiteY137" fmla="*/ 326832 h 1495138"/>
                    <a:gd name="connsiteX138" fmla="*/ 528407 w 1490380"/>
                    <a:gd name="connsiteY138" fmla="*/ 340902 h 1495138"/>
                    <a:gd name="connsiteX139" fmla="*/ 534018 w 1490380"/>
                    <a:gd name="connsiteY139" fmla="*/ 346932 h 1495138"/>
                    <a:gd name="connsiteX140" fmla="*/ 549249 w 1490380"/>
                    <a:gd name="connsiteY140" fmla="*/ 346932 h 1495138"/>
                    <a:gd name="connsiteX141" fmla="*/ 571294 w 1490380"/>
                    <a:gd name="connsiteY141" fmla="*/ 346932 h 1495138"/>
                    <a:gd name="connsiteX142" fmla="*/ 610574 w 1490380"/>
                    <a:gd name="connsiteY142" fmla="*/ 377887 h 1495138"/>
                    <a:gd name="connsiteX143" fmla="*/ 576504 w 1490380"/>
                    <a:gd name="connsiteY143" fmla="*/ 432560 h 1495138"/>
                    <a:gd name="connsiteX144" fmla="*/ 563678 w 1490380"/>
                    <a:gd name="connsiteY144" fmla="*/ 433364 h 1495138"/>
                    <a:gd name="connsiteX145" fmla="*/ 402552 w 1490380"/>
                    <a:gd name="connsiteY145" fmla="*/ 433364 h 1495138"/>
                    <a:gd name="connsiteX146" fmla="*/ 391730 w 1490380"/>
                    <a:gd name="connsiteY146" fmla="*/ 432560 h 1495138"/>
                    <a:gd name="connsiteX147" fmla="*/ 354855 w 1490380"/>
                    <a:gd name="connsiteY147" fmla="*/ 396781 h 1495138"/>
                    <a:gd name="connsiteX148" fmla="*/ 379305 w 1490380"/>
                    <a:gd name="connsiteY148" fmla="*/ 350952 h 1495138"/>
                    <a:gd name="connsiteX149" fmla="*/ 397742 w 1490380"/>
                    <a:gd name="connsiteY149" fmla="*/ 346932 h 1495138"/>
                    <a:gd name="connsiteX150" fmla="*/ 432212 w 1490380"/>
                    <a:gd name="connsiteY150" fmla="*/ 346932 h 1495138"/>
                    <a:gd name="connsiteX151" fmla="*/ 440228 w 1490380"/>
                    <a:gd name="connsiteY151" fmla="*/ 345726 h 1495138"/>
                    <a:gd name="connsiteX152" fmla="*/ 441831 w 1490380"/>
                    <a:gd name="connsiteY152" fmla="*/ 344118 h 1495138"/>
                    <a:gd name="connsiteX153" fmla="*/ 442633 w 1490380"/>
                    <a:gd name="connsiteY153" fmla="*/ 340902 h 1495138"/>
                    <a:gd name="connsiteX154" fmla="*/ 442633 w 1490380"/>
                    <a:gd name="connsiteY154" fmla="*/ 328440 h 1495138"/>
                    <a:gd name="connsiteX155" fmla="*/ 442633 w 1490380"/>
                    <a:gd name="connsiteY155" fmla="*/ 105728 h 1495138"/>
                    <a:gd name="connsiteX156" fmla="*/ 441831 w 1490380"/>
                    <a:gd name="connsiteY156" fmla="*/ 89648 h 1495138"/>
                    <a:gd name="connsiteX157" fmla="*/ 440228 w 1490380"/>
                    <a:gd name="connsiteY157" fmla="*/ 88040 h 1495138"/>
                    <a:gd name="connsiteX158" fmla="*/ 435418 w 1490380"/>
                    <a:gd name="connsiteY158" fmla="*/ 86834 h 1495138"/>
                    <a:gd name="connsiteX159" fmla="*/ 412973 w 1490380"/>
                    <a:gd name="connsiteY159" fmla="*/ 87236 h 1495138"/>
                    <a:gd name="connsiteX160" fmla="*/ 402552 w 1490380"/>
                    <a:gd name="connsiteY160" fmla="*/ 87236 h 1495138"/>
                    <a:gd name="connsiteX161" fmla="*/ 363272 w 1490380"/>
                    <a:gd name="connsiteY161" fmla="*/ 45427 h 1495138"/>
                    <a:gd name="connsiteX162" fmla="*/ 403754 w 1490380"/>
                    <a:gd name="connsiteY162" fmla="*/ 2010 h 1495138"/>
                    <a:gd name="connsiteX163" fmla="*/ 410167 w 1490380"/>
                    <a:gd name="connsiteY163" fmla="*/ 2010 h 1495138"/>
                    <a:gd name="connsiteX164" fmla="*/ 477504 w 1490380"/>
                    <a:gd name="connsiteY164" fmla="*/ 0 h 1495138"/>
                    <a:gd name="connsiteX165" fmla="*/ 123093 w 1490380"/>
                    <a:gd name="connsiteY165" fmla="*/ 0 h 1495138"/>
                    <a:gd name="connsiteX166" fmla="*/ 138324 w 1490380"/>
                    <a:gd name="connsiteY166" fmla="*/ 1206 h 1495138"/>
                    <a:gd name="connsiteX167" fmla="*/ 173997 w 1490380"/>
                    <a:gd name="connsiteY167" fmla="*/ 39397 h 1495138"/>
                    <a:gd name="connsiteX168" fmla="*/ 173997 w 1490380"/>
                    <a:gd name="connsiteY168" fmla="*/ 45427 h 1495138"/>
                    <a:gd name="connsiteX169" fmla="*/ 173997 w 1490380"/>
                    <a:gd name="connsiteY169" fmla="*/ 192159 h 1495138"/>
                    <a:gd name="connsiteX170" fmla="*/ 173596 w 1490380"/>
                    <a:gd name="connsiteY170" fmla="*/ 192159 h 1495138"/>
                    <a:gd name="connsiteX171" fmla="*/ 173596 w 1490380"/>
                    <a:gd name="connsiteY171" fmla="*/ 326832 h 1495138"/>
                    <a:gd name="connsiteX172" fmla="*/ 173997 w 1490380"/>
                    <a:gd name="connsiteY172" fmla="*/ 340902 h 1495138"/>
                    <a:gd name="connsiteX173" fmla="*/ 179608 w 1490380"/>
                    <a:gd name="connsiteY173" fmla="*/ 346932 h 1495138"/>
                    <a:gd name="connsiteX174" fmla="*/ 194839 w 1490380"/>
                    <a:gd name="connsiteY174" fmla="*/ 346932 h 1495138"/>
                    <a:gd name="connsiteX175" fmla="*/ 216884 w 1490380"/>
                    <a:gd name="connsiteY175" fmla="*/ 346932 h 1495138"/>
                    <a:gd name="connsiteX176" fmla="*/ 256164 w 1490380"/>
                    <a:gd name="connsiteY176" fmla="*/ 377887 h 1495138"/>
                    <a:gd name="connsiteX177" fmla="*/ 222094 w 1490380"/>
                    <a:gd name="connsiteY177" fmla="*/ 432560 h 1495138"/>
                    <a:gd name="connsiteX178" fmla="*/ 209268 w 1490380"/>
                    <a:gd name="connsiteY178" fmla="*/ 433364 h 1495138"/>
                    <a:gd name="connsiteX179" fmla="*/ 48141 w 1490380"/>
                    <a:gd name="connsiteY179" fmla="*/ 433364 h 1495138"/>
                    <a:gd name="connsiteX180" fmla="*/ 37319 w 1490380"/>
                    <a:gd name="connsiteY180" fmla="*/ 432560 h 1495138"/>
                    <a:gd name="connsiteX181" fmla="*/ 445 w 1490380"/>
                    <a:gd name="connsiteY181" fmla="*/ 396781 h 1495138"/>
                    <a:gd name="connsiteX182" fmla="*/ 24894 w 1490380"/>
                    <a:gd name="connsiteY182" fmla="*/ 350952 h 1495138"/>
                    <a:gd name="connsiteX183" fmla="*/ 43332 w 1490380"/>
                    <a:gd name="connsiteY183" fmla="*/ 346932 h 1495138"/>
                    <a:gd name="connsiteX184" fmla="*/ 77801 w 1490380"/>
                    <a:gd name="connsiteY184" fmla="*/ 346932 h 1495138"/>
                    <a:gd name="connsiteX185" fmla="*/ 85818 w 1490380"/>
                    <a:gd name="connsiteY185" fmla="*/ 345726 h 1495138"/>
                    <a:gd name="connsiteX186" fmla="*/ 87421 w 1490380"/>
                    <a:gd name="connsiteY186" fmla="*/ 344118 h 1495138"/>
                    <a:gd name="connsiteX187" fmla="*/ 88223 w 1490380"/>
                    <a:gd name="connsiteY187" fmla="*/ 340902 h 1495138"/>
                    <a:gd name="connsiteX188" fmla="*/ 88223 w 1490380"/>
                    <a:gd name="connsiteY188" fmla="*/ 328440 h 1495138"/>
                    <a:gd name="connsiteX189" fmla="*/ 88223 w 1490380"/>
                    <a:gd name="connsiteY189" fmla="*/ 105728 h 1495138"/>
                    <a:gd name="connsiteX190" fmla="*/ 87421 w 1490380"/>
                    <a:gd name="connsiteY190" fmla="*/ 89648 h 1495138"/>
                    <a:gd name="connsiteX191" fmla="*/ 85818 w 1490380"/>
                    <a:gd name="connsiteY191" fmla="*/ 88040 h 1495138"/>
                    <a:gd name="connsiteX192" fmla="*/ 81008 w 1490380"/>
                    <a:gd name="connsiteY192" fmla="*/ 86834 h 1495138"/>
                    <a:gd name="connsiteX193" fmla="*/ 58562 w 1490380"/>
                    <a:gd name="connsiteY193" fmla="*/ 87236 h 1495138"/>
                    <a:gd name="connsiteX194" fmla="*/ 48141 w 1490380"/>
                    <a:gd name="connsiteY194" fmla="*/ 87236 h 1495138"/>
                    <a:gd name="connsiteX195" fmla="*/ 8862 w 1490380"/>
                    <a:gd name="connsiteY195" fmla="*/ 45427 h 1495138"/>
                    <a:gd name="connsiteX196" fmla="*/ 49344 w 1490380"/>
                    <a:gd name="connsiteY196" fmla="*/ 2010 h 1495138"/>
                    <a:gd name="connsiteX197" fmla="*/ 55757 w 1490380"/>
                    <a:gd name="connsiteY197" fmla="*/ 2010 h 1495138"/>
                    <a:gd name="connsiteX198" fmla="*/ 123093 w 1490380"/>
                    <a:gd name="connsiteY19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731276 h 1495138"/>
                    <a:gd name="connsiteX37" fmla="*/ 1405793 w 1490380"/>
                    <a:gd name="connsiteY37" fmla="*/ 731276 h 1495138"/>
                    <a:gd name="connsiteX38" fmla="*/ 1405793 w 1490380"/>
                    <a:gd name="connsiteY38" fmla="*/ 865948 h 1495138"/>
                    <a:gd name="connsiteX39" fmla="*/ 1406194 w 1490380"/>
                    <a:gd name="connsiteY39" fmla="*/ 880018 h 1495138"/>
                    <a:gd name="connsiteX40" fmla="*/ 1411805 w 1490380"/>
                    <a:gd name="connsiteY40" fmla="*/ 886049 h 1495138"/>
                    <a:gd name="connsiteX41" fmla="*/ 1427036 w 1490380"/>
                    <a:gd name="connsiteY41" fmla="*/ 886049 h 1495138"/>
                    <a:gd name="connsiteX42" fmla="*/ 1449081 w 1490380"/>
                    <a:gd name="connsiteY42" fmla="*/ 886049 h 1495138"/>
                    <a:gd name="connsiteX43" fmla="*/ 1488360 w 1490380"/>
                    <a:gd name="connsiteY43" fmla="*/ 917003 h 1495138"/>
                    <a:gd name="connsiteX44" fmla="*/ 1454291 w 1490380"/>
                    <a:gd name="connsiteY44" fmla="*/ 971676 h 1495138"/>
                    <a:gd name="connsiteX45" fmla="*/ 1441465 w 1490380"/>
                    <a:gd name="connsiteY45" fmla="*/ 972480 h 1495138"/>
                    <a:gd name="connsiteX46" fmla="*/ 1280339 w 1490380"/>
                    <a:gd name="connsiteY46" fmla="*/ 972480 h 1495138"/>
                    <a:gd name="connsiteX47" fmla="*/ 1269517 w 1490380"/>
                    <a:gd name="connsiteY47" fmla="*/ 971676 h 1495138"/>
                    <a:gd name="connsiteX48" fmla="*/ 1232642 w 1490380"/>
                    <a:gd name="connsiteY48" fmla="*/ 935897 h 1495138"/>
                    <a:gd name="connsiteX49" fmla="*/ 1257091 w 1490380"/>
                    <a:gd name="connsiteY49" fmla="*/ 890069 h 1495138"/>
                    <a:gd name="connsiteX50" fmla="*/ 1275529 w 1490380"/>
                    <a:gd name="connsiteY50" fmla="*/ 886049 h 1495138"/>
                    <a:gd name="connsiteX51" fmla="*/ 1309999 w 1490380"/>
                    <a:gd name="connsiteY51" fmla="*/ 886049 h 1495138"/>
                    <a:gd name="connsiteX52" fmla="*/ 1318015 w 1490380"/>
                    <a:gd name="connsiteY52" fmla="*/ 884843 h 1495138"/>
                    <a:gd name="connsiteX53" fmla="*/ 1319618 w 1490380"/>
                    <a:gd name="connsiteY53" fmla="*/ 883234 h 1495138"/>
                    <a:gd name="connsiteX54" fmla="*/ 1320420 w 1490380"/>
                    <a:gd name="connsiteY54" fmla="*/ 880018 h 1495138"/>
                    <a:gd name="connsiteX55" fmla="*/ 1320420 w 1490380"/>
                    <a:gd name="connsiteY55" fmla="*/ 867556 h 1495138"/>
                    <a:gd name="connsiteX56" fmla="*/ 1320420 w 1490380"/>
                    <a:gd name="connsiteY56" fmla="*/ 644844 h 1495138"/>
                    <a:gd name="connsiteX57" fmla="*/ 1319618 w 1490380"/>
                    <a:gd name="connsiteY57" fmla="*/ 628764 h 1495138"/>
                    <a:gd name="connsiteX58" fmla="*/ 1318015 w 1490380"/>
                    <a:gd name="connsiteY58" fmla="*/ 627156 h 1495138"/>
                    <a:gd name="connsiteX59" fmla="*/ 1313205 w 1490380"/>
                    <a:gd name="connsiteY59" fmla="*/ 625950 h 1495138"/>
                    <a:gd name="connsiteX60" fmla="*/ 1290760 w 1490380"/>
                    <a:gd name="connsiteY60" fmla="*/ 626352 h 1495138"/>
                    <a:gd name="connsiteX61" fmla="*/ 1280339 w 1490380"/>
                    <a:gd name="connsiteY61" fmla="*/ 626352 h 1495138"/>
                    <a:gd name="connsiteX62" fmla="*/ 990169 w 1490380"/>
                    <a:gd name="connsiteY62" fmla="*/ 539116 h 1495138"/>
                    <a:gd name="connsiteX63" fmla="*/ 1005400 w 1490380"/>
                    <a:gd name="connsiteY63" fmla="*/ 540322 h 1495138"/>
                    <a:gd name="connsiteX64" fmla="*/ 1041072 w 1490380"/>
                    <a:gd name="connsiteY64" fmla="*/ 578513 h 1495138"/>
                    <a:gd name="connsiteX65" fmla="*/ 1041072 w 1490380"/>
                    <a:gd name="connsiteY65" fmla="*/ 584543 h 1495138"/>
                    <a:gd name="connsiteX66" fmla="*/ 1041072 w 1490380"/>
                    <a:gd name="connsiteY66" fmla="*/ 731276 h 1495138"/>
                    <a:gd name="connsiteX67" fmla="*/ 1040671 w 1490380"/>
                    <a:gd name="connsiteY67" fmla="*/ 731276 h 1495138"/>
                    <a:gd name="connsiteX68" fmla="*/ 1040671 w 1490380"/>
                    <a:gd name="connsiteY68" fmla="*/ 865948 h 1495138"/>
                    <a:gd name="connsiteX69" fmla="*/ 1041072 w 1490380"/>
                    <a:gd name="connsiteY69" fmla="*/ 880018 h 1495138"/>
                    <a:gd name="connsiteX70" fmla="*/ 1046683 w 1490380"/>
                    <a:gd name="connsiteY70" fmla="*/ 886049 h 1495138"/>
                    <a:gd name="connsiteX71" fmla="*/ 1061914 w 1490380"/>
                    <a:gd name="connsiteY71" fmla="*/ 886049 h 1495138"/>
                    <a:gd name="connsiteX72" fmla="*/ 1083959 w 1490380"/>
                    <a:gd name="connsiteY72" fmla="*/ 886049 h 1495138"/>
                    <a:gd name="connsiteX73" fmla="*/ 1123238 w 1490380"/>
                    <a:gd name="connsiteY73" fmla="*/ 917003 h 1495138"/>
                    <a:gd name="connsiteX74" fmla="*/ 1089169 w 1490380"/>
                    <a:gd name="connsiteY74" fmla="*/ 971676 h 1495138"/>
                    <a:gd name="connsiteX75" fmla="*/ 1076343 w 1490380"/>
                    <a:gd name="connsiteY75" fmla="*/ 972480 h 1495138"/>
                    <a:gd name="connsiteX76" fmla="*/ 915217 w 1490380"/>
                    <a:gd name="connsiteY76" fmla="*/ 972480 h 1495138"/>
                    <a:gd name="connsiteX77" fmla="*/ 904395 w 1490380"/>
                    <a:gd name="connsiteY77" fmla="*/ 971676 h 1495138"/>
                    <a:gd name="connsiteX78" fmla="*/ 867520 w 1490380"/>
                    <a:gd name="connsiteY78" fmla="*/ 935897 h 1495138"/>
                    <a:gd name="connsiteX79" fmla="*/ 891970 w 1490380"/>
                    <a:gd name="connsiteY79" fmla="*/ 890069 h 1495138"/>
                    <a:gd name="connsiteX80" fmla="*/ 910407 w 1490380"/>
                    <a:gd name="connsiteY80" fmla="*/ 886049 h 1495138"/>
                    <a:gd name="connsiteX81" fmla="*/ 944877 w 1490380"/>
                    <a:gd name="connsiteY81" fmla="*/ 886049 h 1495138"/>
                    <a:gd name="connsiteX82" fmla="*/ 952893 w 1490380"/>
                    <a:gd name="connsiteY82" fmla="*/ 884843 h 1495138"/>
                    <a:gd name="connsiteX83" fmla="*/ 954496 w 1490380"/>
                    <a:gd name="connsiteY83" fmla="*/ 883234 h 1495138"/>
                    <a:gd name="connsiteX84" fmla="*/ 955298 w 1490380"/>
                    <a:gd name="connsiteY84" fmla="*/ 880018 h 1495138"/>
                    <a:gd name="connsiteX85" fmla="*/ 955298 w 1490380"/>
                    <a:gd name="connsiteY85" fmla="*/ 867556 h 1495138"/>
                    <a:gd name="connsiteX86" fmla="*/ 955298 w 1490380"/>
                    <a:gd name="connsiteY86" fmla="*/ 644844 h 1495138"/>
                    <a:gd name="connsiteX87" fmla="*/ 954496 w 1490380"/>
                    <a:gd name="connsiteY87" fmla="*/ 628764 h 1495138"/>
                    <a:gd name="connsiteX88" fmla="*/ 952893 w 1490380"/>
                    <a:gd name="connsiteY88" fmla="*/ 627156 h 1495138"/>
                    <a:gd name="connsiteX89" fmla="*/ 948083 w 1490380"/>
                    <a:gd name="connsiteY89" fmla="*/ 625950 h 1495138"/>
                    <a:gd name="connsiteX90" fmla="*/ 925638 w 1490380"/>
                    <a:gd name="connsiteY90" fmla="*/ 626352 h 1495138"/>
                    <a:gd name="connsiteX91" fmla="*/ 915217 w 1490380"/>
                    <a:gd name="connsiteY91" fmla="*/ 626352 h 1495138"/>
                    <a:gd name="connsiteX92" fmla="*/ 875937 w 1490380"/>
                    <a:gd name="connsiteY92" fmla="*/ 584543 h 1495138"/>
                    <a:gd name="connsiteX93" fmla="*/ 916419 w 1490380"/>
                    <a:gd name="connsiteY93" fmla="*/ 541126 h 1495138"/>
                    <a:gd name="connsiteX94" fmla="*/ 922832 w 1490380"/>
                    <a:gd name="connsiteY94" fmla="*/ 541126 h 1495138"/>
                    <a:gd name="connsiteX95" fmla="*/ 990169 w 1490380"/>
                    <a:gd name="connsiteY95" fmla="*/ 539116 h 1495138"/>
                    <a:gd name="connsiteX96" fmla="*/ 272255 w 1490380"/>
                    <a:gd name="connsiteY96" fmla="*/ 539116 h 1495138"/>
                    <a:gd name="connsiteX97" fmla="*/ 287486 w 1490380"/>
                    <a:gd name="connsiteY97" fmla="*/ 540322 h 1495138"/>
                    <a:gd name="connsiteX98" fmla="*/ 323158 w 1490380"/>
                    <a:gd name="connsiteY98" fmla="*/ 578513 h 1495138"/>
                    <a:gd name="connsiteX99" fmla="*/ 323158 w 1490380"/>
                    <a:gd name="connsiteY99" fmla="*/ 584543 h 1495138"/>
                    <a:gd name="connsiteX100" fmla="*/ 323158 w 1490380"/>
                    <a:gd name="connsiteY100" fmla="*/ 731276 h 1495138"/>
                    <a:gd name="connsiteX101" fmla="*/ 322757 w 1490380"/>
                    <a:gd name="connsiteY101" fmla="*/ 731276 h 1495138"/>
                    <a:gd name="connsiteX102" fmla="*/ 322757 w 1490380"/>
                    <a:gd name="connsiteY102" fmla="*/ 865948 h 1495138"/>
                    <a:gd name="connsiteX103" fmla="*/ 323158 w 1490380"/>
                    <a:gd name="connsiteY103" fmla="*/ 880018 h 1495138"/>
                    <a:gd name="connsiteX104" fmla="*/ 328769 w 1490380"/>
                    <a:gd name="connsiteY104" fmla="*/ 886049 h 1495138"/>
                    <a:gd name="connsiteX105" fmla="*/ 344000 w 1490380"/>
                    <a:gd name="connsiteY105" fmla="*/ 886049 h 1495138"/>
                    <a:gd name="connsiteX106" fmla="*/ 366045 w 1490380"/>
                    <a:gd name="connsiteY106" fmla="*/ 886049 h 1495138"/>
                    <a:gd name="connsiteX107" fmla="*/ 405325 w 1490380"/>
                    <a:gd name="connsiteY107" fmla="*/ 917003 h 1495138"/>
                    <a:gd name="connsiteX108" fmla="*/ 371255 w 1490380"/>
                    <a:gd name="connsiteY108" fmla="*/ 971676 h 1495138"/>
                    <a:gd name="connsiteX109" fmla="*/ 358429 w 1490380"/>
                    <a:gd name="connsiteY109" fmla="*/ 972480 h 1495138"/>
                    <a:gd name="connsiteX110" fmla="*/ 197303 w 1490380"/>
                    <a:gd name="connsiteY110" fmla="*/ 972480 h 1495138"/>
                    <a:gd name="connsiteX111" fmla="*/ 186481 w 1490380"/>
                    <a:gd name="connsiteY111" fmla="*/ 971676 h 1495138"/>
                    <a:gd name="connsiteX112" fmla="*/ 149606 w 1490380"/>
                    <a:gd name="connsiteY112" fmla="*/ 935897 h 1495138"/>
                    <a:gd name="connsiteX113" fmla="*/ 174056 w 1490380"/>
                    <a:gd name="connsiteY113" fmla="*/ 890069 h 1495138"/>
                    <a:gd name="connsiteX114" fmla="*/ 192493 w 1490380"/>
                    <a:gd name="connsiteY114" fmla="*/ 886049 h 1495138"/>
                    <a:gd name="connsiteX115" fmla="*/ 226963 w 1490380"/>
                    <a:gd name="connsiteY115" fmla="*/ 886049 h 1495138"/>
                    <a:gd name="connsiteX116" fmla="*/ 234979 w 1490380"/>
                    <a:gd name="connsiteY116" fmla="*/ 884843 h 1495138"/>
                    <a:gd name="connsiteX117" fmla="*/ 236582 w 1490380"/>
                    <a:gd name="connsiteY117" fmla="*/ 883234 h 1495138"/>
                    <a:gd name="connsiteX118" fmla="*/ 237384 w 1490380"/>
                    <a:gd name="connsiteY118" fmla="*/ 880018 h 1495138"/>
                    <a:gd name="connsiteX119" fmla="*/ 237384 w 1490380"/>
                    <a:gd name="connsiteY119" fmla="*/ 867556 h 1495138"/>
                    <a:gd name="connsiteX120" fmla="*/ 237384 w 1490380"/>
                    <a:gd name="connsiteY120" fmla="*/ 644844 h 1495138"/>
                    <a:gd name="connsiteX121" fmla="*/ 236582 w 1490380"/>
                    <a:gd name="connsiteY121" fmla="*/ 628764 h 1495138"/>
                    <a:gd name="connsiteX122" fmla="*/ 234979 w 1490380"/>
                    <a:gd name="connsiteY122" fmla="*/ 627156 h 1495138"/>
                    <a:gd name="connsiteX123" fmla="*/ 230169 w 1490380"/>
                    <a:gd name="connsiteY123" fmla="*/ 625950 h 1495138"/>
                    <a:gd name="connsiteX124" fmla="*/ 207724 w 1490380"/>
                    <a:gd name="connsiteY124" fmla="*/ 626352 h 1495138"/>
                    <a:gd name="connsiteX125" fmla="*/ 197303 w 1490380"/>
                    <a:gd name="connsiteY125" fmla="*/ 626352 h 1495138"/>
                    <a:gd name="connsiteX126" fmla="*/ 158023 w 1490380"/>
                    <a:gd name="connsiteY126" fmla="*/ 584543 h 1495138"/>
                    <a:gd name="connsiteX127" fmla="*/ 198505 w 1490380"/>
                    <a:gd name="connsiteY127" fmla="*/ 541126 h 1495138"/>
                    <a:gd name="connsiteX128" fmla="*/ 204918 w 1490380"/>
                    <a:gd name="connsiteY128" fmla="*/ 541126 h 1495138"/>
                    <a:gd name="connsiteX129" fmla="*/ 272255 w 1490380"/>
                    <a:gd name="connsiteY129" fmla="*/ 539116 h 1495138"/>
                    <a:gd name="connsiteX130" fmla="*/ 477504 w 1490380"/>
                    <a:gd name="connsiteY130" fmla="*/ 0 h 1495138"/>
                    <a:gd name="connsiteX131" fmla="*/ 492735 w 1490380"/>
                    <a:gd name="connsiteY131" fmla="*/ 1206 h 1495138"/>
                    <a:gd name="connsiteX132" fmla="*/ 528407 w 1490380"/>
                    <a:gd name="connsiteY132" fmla="*/ 39397 h 1495138"/>
                    <a:gd name="connsiteX133" fmla="*/ 528407 w 1490380"/>
                    <a:gd name="connsiteY133" fmla="*/ 45427 h 1495138"/>
                    <a:gd name="connsiteX134" fmla="*/ 528407 w 1490380"/>
                    <a:gd name="connsiteY134" fmla="*/ 192159 h 1495138"/>
                    <a:gd name="connsiteX135" fmla="*/ 528006 w 1490380"/>
                    <a:gd name="connsiteY135" fmla="*/ 192159 h 1495138"/>
                    <a:gd name="connsiteX136" fmla="*/ 528006 w 1490380"/>
                    <a:gd name="connsiteY136" fmla="*/ 326832 h 1495138"/>
                    <a:gd name="connsiteX137" fmla="*/ 528407 w 1490380"/>
                    <a:gd name="connsiteY137" fmla="*/ 340902 h 1495138"/>
                    <a:gd name="connsiteX138" fmla="*/ 534018 w 1490380"/>
                    <a:gd name="connsiteY138" fmla="*/ 346932 h 1495138"/>
                    <a:gd name="connsiteX139" fmla="*/ 549249 w 1490380"/>
                    <a:gd name="connsiteY139" fmla="*/ 346932 h 1495138"/>
                    <a:gd name="connsiteX140" fmla="*/ 571294 w 1490380"/>
                    <a:gd name="connsiteY140" fmla="*/ 346932 h 1495138"/>
                    <a:gd name="connsiteX141" fmla="*/ 610574 w 1490380"/>
                    <a:gd name="connsiteY141" fmla="*/ 377887 h 1495138"/>
                    <a:gd name="connsiteX142" fmla="*/ 576504 w 1490380"/>
                    <a:gd name="connsiteY142" fmla="*/ 432560 h 1495138"/>
                    <a:gd name="connsiteX143" fmla="*/ 563678 w 1490380"/>
                    <a:gd name="connsiteY143" fmla="*/ 433364 h 1495138"/>
                    <a:gd name="connsiteX144" fmla="*/ 402552 w 1490380"/>
                    <a:gd name="connsiteY144" fmla="*/ 433364 h 1495138"/>
                    <a:gd name="connsiteX145" fmla="*/ 391730 w 1490380"/>
                    <a:gd name="connsiteY145" fmla="*/ 432560 h 1495138"/>
                    <a:gd name="connsiteX146" fmla="*/ 354855 w 1490380"/>
                    <a:gd name="connsiteY146" fmla="*/ 396781 h 1495138"/>
                    <a:gd name="connsiteX147" fmla="*/ 379305 w 1490380"/>
                    <a:gd name="connsiteY147" fmla="*/ 350952 h 1495138"/>
                    <a:gd name="connsiteX148" fmla="*/ 397742 w 1490380"/>
                    <a:gd name="connsiteY148" fmla="*/ 346932 h 1495138"/>
                    <a:gd name="connsiteX149" fmla="*/ 432212 w 1490380"/>
                    <a:gd name="connsiteY149" fmla="*/ 346932 h 1495138"/>
                    <a:gd name="connsiteX150" fmla="*/ 440228 w 1490380"/>
                    <a:gd name="connsiteY150" fmla="*/ 345726 h 1495138"/>
                    <a:gd name="connsiteX151" fmla="*/ 441831 w 1490380"/>
                    <a:gd name="connsiteY151" fmla="*/ 344118 h 1495138"/>
                    <a:gd name="connsiteX152" fmla="*/ 442633 w 1490380"/>
                    <a:gd name="connsiteY152" fmla="*/ 340902 h 1495138"/>
                    <a:gd name="connsiteX153" fmla="*/ 442633 w 1490380"/>
                    <a:gd name="connsiteY153" fmla="*/ 328440 h 1495138"/>
                    <a:gd name="connsiteX154" fmla="*/ 442633 w 1490380"/>
                    <a:gd name="connsiteY154" fmla="*/ 105728 h 1495138"/>
                    <a:gd name="connsiteX155" fmla="*/ 441831 w 1490380"/>
                    <a:gd name="connsiteY155" fmla="*/ 89648 h 1495138"/>
                    <a:gd name="connsiteX156" fmla="*/ 440228 w 1490380"/>
                    <a:gd name="connsiteY156" fmla="*/ 88040 h 1495138"/>
                    <a:gd name="connsiteX157" fmla="*/ 435418 w 1490380"/>
                    <a:gd name="connsiteY157" fmla="*/ 86834 h 1495138"/>
                    <a:gd name="connsiteX158" fmla="*/ 412973 w 1490380"/>
                    <a:gd name="connsiteY158" fmla="*/ 87236 h 1495138"/>
                    <a:gd name="connsiteX159" fmla="*/ 402552 w 1490380"/>
                    <a:gd name="connsiteY159" fmla="*/ 87236 h 1495138"/>
                    <a:gd name="connsiteX160" fmla="*/ 363272 w 1490380"/>
                    <a:gd name="connsiteY160" fmla="*/ 45427 h 1495138"/>
                    <a:gd name="connsiteX161" fmla="*/ 403754 w 1490380"/>
                    <a:gd name="connsiteY161" fmla="*/ 2010 h 1495138"/>
                    <a:gd name="connsiteX162" fmla="*/ 410167 w 1490380"/>
                    <a:gd name="connsiteY162" fmla="*/ 2010 h 1495138"/>
                    <a:gd name="connsiteX163" fmla="*/ 477504 w 1490380"/>
                    <a:gd name="connsiteY163" fmla="*/ 0 h 1495138"/>
                    <a:gd name="connsiteX164" fmla="*/ 123093 w 1490380"/>
                    <a:gd name="connsiteY164" fmla="*/ 0 h 1495138"/>
                    <a:gd name="connsiteX165" fmla="*/ 138324 w 1490380"/>
                    <a:gd name="connsiteY165" fmla="*/ 1206 h 1495138"/>
                    <a:gd name="connsiteX166" fmla="*/ 173997 w 1490380"/>
                    <a:gd name="connsiteY166" fmla="*/ 39397 h 1495138"/>
                    <a:gd name="connsiteX167" fmla="*/ 173997 w 1490380"/>
                    <a:gd name="connsiteY167" fmla="*/ 45427 h 1495138"/>
                    <a:gd name="connsiteX168" fmla="*/ 173997 w 1490380"/>
                    <a:gd name="connsiteY168" fmla="*/ 192159 h 1495138"/>
                    <a:gd name="connsiteX169" fmla="*/ 173596 w 1490380"/>
                    <a:gd name="connsiteY169" fmla="*/ 192159 h 1495138"/>
                    <a:gd name="connsiteX170" fmla="*/ 173596 w 1490380"/>
                    <a:gd name="connsiteY170" fmla="*/ 326832 h 1495138"/>
                    <a:gd name="connsiteX171" fmla="*/ 173997 w 1490380"/>
                    <a:gd name="connsiteY171" fmla="*/ 340902 h 1495138"/>
                    <a:gd name="connsiteX172" fmla="*/ 179608 w 1490380"/>
                    <a:gd name="connsiteY172" fmla="*/ 346932 h 1495138"/>
                    <a:gd name="connsiteX173" fmla="*/ 194839 w 1490380"/>
                    <a:gd name="connsiteY173" fmla="*/ 346932 h 1495138"/>
                    <a:gd name="connsiteX174" fmla="*/ 216884 w 1490380"/>
                    <a:gd name="connsiteY174" fmla="*/ 346932 h 1495138"/>
                    <a:gd name="connsiteX175" fmla="*/ 256164 w 1490380"/>
                    <a:gd name="connsiteY175" fmla="*/ 377887 h 1495138"/>
                    <a:gd name="connsiteX176" fmla="*/ 222094 w 1490380"/>
                    <a:gd name="connsiteY176" fmla="*/ 432560 h 1495138"/>
                    <a:gd name="connsiteX177" fmla="*/ 209268 w 1490380"/>
                    <a:gd name="connsiteY177" fmla="*/ 433364 h 1495138"/>
                    <a:gd name="connsiteX178" fmla="*/ 48141 w 1490380"/>
                    <a:gd name="connsiteY178" fmla="*/ 433364 h 1495138"/>
                    <a:gd name="connsiteX179" fmla="*/ 37319 w 1490380"/>
                    <a:gd name="connsiteY179" fmla="*/ 432560 h 1495138"/>
                    <a:gd name="connsiteX180" fmla="*/ 445 w 1490380"/>
                    <a:gd name="connsiteY180" fmla="*/ 396781 h 1495138"/>
                    <a:gd name="connsiteX181" fmla="*/ 24894 w 1490380"/>
                    <a:gd name="connsiteY181" fmla="*/ 350952 h 1495138"/>
                    <a:gd name="connsiteX182" fmla="*/ 43332 w 1490380"/>
                    <a:gd name="connsiteY182" fmla="*/ 346932 h 1495138"/>
                    <a:gd name="connsiteX183" fmla="*/ 77801 w 1490380"/>
                    <a:gd name="connsiteY183" fmla="*/ 346932 h 1495138"/>
                    <a:gd name="connsiteX184" fmla="*/ 85818 w 1490380"/>
                    <a:gd name="connsiteY184" fmla="*/ 345726 h 1495138"/>
                    <a:gd name="connsiteX185" fmla="*/ 87421 w 1490380"/>
                    <a:gd name="connsiteY185" fmla="*/ 344118 h 1495138"/>
                    <a:gd name="connsiteX186" fmla="*/ 88223 w 1490380"/>
                    <a:gd name="connsiteY186" fmla="*/ 340902 h 1495138"/>
                    <a:gd name="connsiteX187" fmla="*/ 88223 w 1490380"/>
                    <a:gd name="connsiteY187" fmla="*/ 328440 h 1495138"/>
                    <a:gd name="connsiteX188" fmla="*/ 88223 w 1490380"/>
                    <a:gd name="connsiteY188" fmla="*/ 105728 h 1495138"/>
                    <a:gd name="connsiteX189" fmla="*/ 87421 w 1490380"/>
                    <a:gd name="connsiteY189" fmla="*/ 89648 h 1495138"/>
                    <a:gd name="connsiteX190" fmla="*/ 85818 w 1490380"/>
                    <a:gd name="connsiteY190" fmla="*/ 88040 h 1495138"/>
                    <a:gd name="connsiteX191" fmla="*/ 81008 w 1490380"/>
                    <a:gd name="connsiteY191" fmla="*/ 86834 h 1495138"/>
                    <a:gd name="connsiteX192" fmla="*/ 58562 w 1490380"/>
                    <a:gd name="connsiteY192" fmla="*/ 87236 h 1495138"/>
                    <a:gd name="connsiteX193" fmla="*/ 48141 w 1490380"/>
                    <a:gd name="connsiteY193" fmla="*/ 87236 h 1495138"/>
                    <a:gd name="connsiteX194" fmla="*/ 8862 w 1490380"/>
                    <a:gd name="connsiteY194" fmla="*/ 45427 h 1495138"/>
                    <a:gd name="connsiteX195" fmla="*/ 49344 w 1490380"/>
                    <a:gd name="connsiteY195" fmla="*/ 2010 h 1495138"/>
                    <a:gd name="connsiteX196" fmla="*/ 55757 w 1490380"/>
                    <a:gd name="connsiteY196" fmla="*/ 2010 h 1495138"/>
                    <a:gd name="connsiteX197" fmla="*/ 123093 w 1490380"/>
                    <a:gd name="connsiteY19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1280339 w 1490380"/>
                    <a:gd name="connsiteY60" fmla="*/ 626352 h 1495138"/>
                    <a:gd name="connsiteX61" fmla="*/ 990169 w 1490380"/>
                    <a:gd name="connsiteY61" fmla="*/ 539116 h 1495138"/>
                    <a:gd name="connsiteX62" fmla="*/ 1005400 w 1490380"/>
                    <a:gd name="connsiteY62" fmla="*/ 540322 h 1495138"/>
                    <a:gd name="connsiteX63" fmla="*/ 1041072 w 1490380"/>
                    <a:gd name="connsiteY63" fmla="*/ 578513 h 1495138"/>
                    <a:gd name="connsiteX64" fmla="*/ 1041072 w 1490380"/>
                    <a:gd name="connsiteY64" fmla="*/ 584543 h 1495138"/>
                    <a:gd name="connsiteX65" fmla="*/ 1041072 w 1490380"/>
                    <a:gd name="connsiteY65" fmla="*/ 731276 h 1495138"/>
                    <a:gd name="connsiteX66" fmla="*/ 1040671 w 1490380"/>
                    <a:gd name="connsiteY66" fmla="*/ 731276 h 1495138"/>
                    <a:gd name="connsiteX67" fmla="*/ 1040671 w 1490380"/>
                    <a:gd name="connsiteY67" fmla="*/ 865948 h 1495138"/>
                    <a:gd name="connsiteX68" fmla="*/ 1041072 w 1490380"/>
                    <a:gd name="connsiteY68" fmla="*/ 880018 h 1495138"/>
                    <a:gd name="connsiteX69" fmla="*/ 1046683 w 1490380"/>
                    <a:gd name="connsiteY69" fmla="*/ 886049 h 1495138"/>
                    <a:gd name="connsiteX70" fmla="*/ 1061914 w 1490380"/>
                    <a:gd name="connsiteY70" fmla="*/ 886049 h 1495138"/>
                    <a:gd name="connsiteX71" fmla="*/ 1083959 w 1490380"/>
                    <a:gd name="connsiteY71" fmla="*/ 886049 h 1495138"/>
                    <a:gd name="connsiteX72" fmla="*/ 1123238 w 1490380"/>
                    <a:gd name="connsiteY72" fmla="*/ 917003 h 1495138"/>
                    <a:gd name="connsiteX73" fmla="*/ 1089169 w 1490380"/>
                    <a:gd name="connsiteY73" fmla="*/ 971676 h 1495138"/>
                    <a:gd name="connsiteX74" fmla="*/ 1076343 w 1490380"/>
                    <a:gd name="connsiteY74" fmla="*/ 972480 h 1495138"/>
                    <a:gd name="connsiteX75" fmla="*/ 915217 w 1490380"/>
                    <a:gd name="connsiteY75" fmla="*/ 972480 h 1495138"/>
                    <a:gd name="connsiteX76" fmla="*/ 904395 w 1490380"/>
                    <a:gd name="connsiteY76" fmla="*/ 971676 h 1495138"/>
                    <a:gd name="connsiteX77" fmla="*/ 867520 w 1490380"/>
                    <a:gd name="connsiteY77" fmla="*/ 935897 h 1495138"/>
                    <a:gd name="connsiteX78" fmla="*/ 891970 w 1490380"/>
                    <a:gd name="connsiteY78" fmla="*/ 890069 h 1495138"/>
                    <a:gd name="connsiteX79" fmla="*/ 910407 w 1490380"/>
                    <a:gd name="connsiteY79" fmla="*/ 886049 h 1495138"/>
                    <a:gd name="connsiteX80" fmla="*/ 944877 w 1490380"/>
                    <a:gd name="connsiteY80" fmla="*/ 886049 h 1495138"/>
                    <a:gd name="connsiteX81" fmla="*/ 952893 w 1490380"/>
                    <a:gd name="connsiteY81" fmla="*/ 884843 h 1495138"/>
                    <a:gd name="connsiteX82" fmla="*/ 954496 w 1490380"/>
                    <a:gd name="connsiteY82" fmla="*/ 883234 h 1495138"/>
                    <a:gd name="connsiteX83" fmla="*/ 955298 w 1490380"/>
                    <a:gd name="connsiteY83" fmla="*/ 880018 h 1495138"/>
                    <a:gd name="connsiteX84" fmla="*/ 955298 w 1490380"/>
                    <a:gd name="connsiteY84" fmla="*/ 867556 h 1495138"/>
                    <a:gd name="connsiteX85" fmla="*/ 955298 w 1490380"/>
                    <a:gd name="connsiteY85" fmla="*/ 644844 h 1495138"/>
                    <a:gd name="connsiteX86" fmla="*/ 954496 w 1490380"/>
                    <a:gd name="connsiteY86" fmla="*/ 628764 h 1495138"/>
                    <a:gd name="connsiteX87" fmla="*/ 952893 w 1490380"/>
                    <a:gd name="connsiteY87" fmla="*/ 627156 h 1495138"/>
                    <a:gd name="connsiteX88" fmla="*/ 948083 w 1490380"/>
                    <a:gd name="connsiteY88" fmla="*/ 625950 h 1495138"/>
                    <a:gd name="connsiteX89" fmla="*/ 925638 w 1490380"/>
                    <a:gd name="connsiteY89" fmla="*/ 626352 h 1495138"/>
                    <a:gd name="connsiteX90" fmla="*/ 915217 w 1490380"/>
                    <a:gd name="connsiteY90" fmla="*/ 626352 h 1495138"/>
                    <a:gd name="connsiteX91" fmla="*/ 875937 w 1490380"/>
                    <a:gd name="connsiteY91" fmla="*/ 584543 h 1495138"/>
                    <a:gd name="connsiteX92" fmla="*/ 916419 w 1490380"/>
                    <a:gd name="connsiteY92" fmla="*/ 541126 h 1495138"/>
                    <a:gd name="connsiteX93" fmla="*/ 922832 w 1490380"/>
                    <a:gd name="connsiteY93" fmla="*/ 541126 h 1495138"/>
                    <a:gd name="connsiteX94" fmla="*/ 990169 w 1490380"/>
                    <a:gd name="connsiteY94" fmla="*/ 539116 h 1495138"/>
                    <a:gd name="connsiteX95" fmla="*/ 272255 w 1490380"/>
                    <a:gd name="connsiteY95" fmla="*/ 539116 h 1495138"/>
                    <a:gd name="connsiteX96" fmla="*/ 287486 w 1490380"/>
                    <a:gd name="connsiteY96" fmla="*/ 540322 h 1495138"/>
                    <a:gd name="connsiteX97" fmla="*/ 323158 w 1490380"/>
                    <a:gd name="connsiteY97" fmla="*/ 578513 h 1495138"/>
                    <a:gd name="connsiteX98" fmla="*/ 323158 w 1490380"/>
                    <a:gd name="connsiteY98" fmla="*/ 584543 h 1495138"/>
                    <a:gd name="connsiteX99" fmla="*/ 323158 w 1490380"/>
                    <a:gd name="connsiteY99" fmla="*/ 731276 h 1495138"/>
                    <a:gd name="connsiteX100" fmla="*/ 322757 w 1490380"/>
                    <a:gd name="connsiteY100" fmla="*/ 731276 h 1495138"/>
                    <a:gd name="connsiteX101" fmla="*/ 322757 w 1490380"/>
                    <a:gd name="connsiteY101" fmla="*/ 865948 h 1495138"/>
                    <a:gd name="connsiteX102" fmla="*/ 323158 w 1490380"/>
                    <a:gd name="connsiteY102" fmla="*/ 880018 h 1495138"/>
                    <a:gd name="connsiteX103" fmla="*/ 328769 w 1490380"/>
                    <a:gd name="connsiteY103" fmla="*/ 886049 h 1495138"/>
                    <a:gd name="connsiteX104" fmla="*/ 344000 w 1490380"/>
                    <a:gd name="connsiteY104" fmla="*/ 886049 h 1495138"/>
                    <a:gd name="connsiteX105" fmla="*/ 366045 w 1490380"/>
                    <a:gd name="connsiteY105" fmla="*/ 886049 h 1495138"/>
                    <a:gd name="connsiteX106" fmla="*/ 405325 w 1490380"/>
                    <a:gd name="connsiteY106" fmla="*/ 917003 h 1495138"/>
                    <a:gd name="connsiteX107" fmla="*/ 371255 w 1490380"/>
                    <a:gd name="connsiteY107" fmla="*/ 971676 h 1495138"/>
                    <a:gd name="connsiteX108" fmla="*/ 358429 w 1490380"/>
                    <a:gd name="connsiteY108" fmla="*/ 972480 h 1495138"/>
                    <a:gd name="connsiteX109" fmla="*/ 197303 w 1490380"/>
                    <a:gd name="connsiteY109" fmla="*/ 972480 h 1495138"/>
                    <a:gd name="connsiteX110" fmla="*/ 186481 w 1490380"/>
                    <a:gd name="connsiteY110" fmla="*/ 971676 h 1495138"/>
                    <a:gd name="connsiteX111" fmla="*/ 149606 w 1490380"/>
                    <a:gd name="connsiteY111" fmla="*/ 935897 h 1495138"/>
                    <a:gd name="connsiteX112" fmla="*/ 174056 w 1490380"/>
                    <a:gd name="connsiteY112" fmla="*/ 890069 h 1495138"/>
                    <a:gd name="connsiteX113" fmla="*/ 192493 w 1490380"/>
                    <a:gd name="connsiteY113" fmla="*/ 886049 h 1495138"/>
                    <a:gd name="connsiteX114" fmla="*/ 226963 w 1490380"/>
                    <a:gd name="connsiteY114" fmla="*/ 886049 h 1495138"/>
                    <a:gd name="connsiteX115" fmla="*/ 234979 w 1490380"/>
                    <a:gd name="connsiteY115" fmla="*/ 884843 h 1495138"/>
                    <a:gd name="connsiteX116" fmla="*/ 236582 w 1490380"/>
                    <a:gd name="connsiteY116" fmla="*/ 883234 h 1495138"/>
                    <a:gd name="connsiteX117" fmla="*/ 237384 w 1490380"/>
                    <a:gd name="connsiteY117" fmla="*/ 880018 h 1495138"/>
                    <a:gd name="connsiteX118" fmla="*/ 237384 w 1490380"/>
                    <a:gd name="connsiteY118" fmla="*/ 867556 h 1495138"/>
                    <a:gd name="connsiteX119" fmla="*/ 237384 w 1490380"/>
                    <a:gd name="connsiteY119" fmla="*/ 644844 h 1495138"/>
                    <a:gd name="connsiteX120" fmla="*/ 236582 w 1490380"/>
                    <a:gd name="connsiteY120" fmla="*/ 628764 h 1495138"/>
                    <a:gd name="connsiteX121" fmla="*/ 234979 w 1490380"/>
                    <a:gd name="connsiteY121" fmla="*/ 627156 h 1495138"/>
                    <a:gd name="connsiteX122" fmla="*/ 230169 w 1490380"/>
                    <a:gd name="connsiteY122" fmla="*/ 625950 h 1495138"/>
                    <a:gd name="connsiteX123" fmla="*/ 207724 w 1490380"/>
                    <a:gd name="connsiteY123" fmla="*/ 626352 h 1495138"/>
                    <a:gd name="connsiteX124" fmla="*/ 197303 w 1490380"/>
                    <a:gd name="connsiteY124" fmla="*/ 626352 h 1495138"/>
                    <a:gd name="connsiteX125" fmla="*/ 158023 w 1490380"/>
                    <a:gd name="connsiteY125" fmla="*/ 584543 h 1495138"/>
                    <a:gd name="connsiteX126" fmla="*/ 198505 w 1490380"/>
                    <a:gd name="connsiteY126" fmla="*/ 541126 h 1495138"/>
                    <a:gd name="connsiteX127" fmla="*/ 204918 w 1490380"/>
                    <a:gd name="connsiteY127" fmla="*/ 541126 h 1495138"/>
                    <a:gd name="connsiteX128" fmla="*/ 272255 w 1490380"/>
                    <a:gd name="connsiteY128" fmla="*/ 539116 h 1495138"/>
                    <a:gd name="connsiteX129" fmla="*/ 477504 w 1490380"/>
                    <a:gd name="connsiteY129" fmla="*/ 0 h 1495138"/>
                    <a:gd name="connsiteX130" fmla="*/ 492735 w 1490380"/>
                    <a:gd name="connsiteY130" fmla="*/ 1206 h 1495138"/>
                    <a:gd name="connsiteX131" fmla="*/ 528407 w 1490380"/>
                    <a:gd name="connsiteY131" fmla="*/ 39397 h 1495138"/>
                    <a:gd name="connsiteX132" fmla="*/ 528407 w 1490380"/>
                    <a:gd name="connsiteY132" fmla="*/ 45427 h 1495138"/>
                    <a:gd name="connsiteX133" fmla="*/ 528407 w 1490380"/>
                    <a:gd name="connsiteY133" fmla="*/ 192159 h 1495138"/>
                    <a:gd name="connsiteX134" fmla="*/ 528006 w 1490380"/>
                    <a:gd name="connsiteY134" fmla="*/ 192159 h 1495138"/>
                    <a:gd name="connsiteX135" fmla="*/ 528006 w 1490380"/>
                    <a:gd name="connsiteY135" fmla="*/ 326832 h 1495138"/>
                    <a:gd name="connsiteX136" fmla="*/ 528407 w 1490380"/>
                    <a:gd name="connsiteY136" fmla="*/ 340902 h 1495138"/>
                    <a:gd name="connsiteX137" fmla="*/ 534018 w 1490380"/>
                    <a:gd name="connsiteY137" fmla="*/ 346932 h 1495138"/>
                    <a:gd name="connsiteX138" fmla="*/ 549249 w 1490380"/>
                    <a:gd name="connsiteY138" fmla="*/ 346932 h 1495138"/>
                    <a:gd name="connsiteX139" fmla="*/ 571294 w 1490380"/>
                    <a:gd name="connsiteY139" fmla="*/ 346932 h 1495138"/>
                    <a:gd name="connsiteX140" fmla="*/ 610574 w 1490380"/>
                    <a:gd name="connsiteY140" fmla="*/ 377887 h 1495138"/>
                    <a:gd name="connsiteX141" fmla="*/ 576504 w 1490380"/>
                    <a:gd name="connsiteY141" fmla="*/ 432560 h 1495138"/>
                    <a:gd name="connsiteX142" fmla="*/ 563678 w 1490380"/>
                    <a:gd name="connsiteY142" fmla="*/ 433364 h 1495138"/>
                    <a:gd name="connsiteX143" fmla="*/ 402552 w 1490380"/>
                    <a:gd name="connsiteY143" fmla="*/ 433364 h 1495138"/>
                    <a:gd name="connsiteX144" fmla="*/ 391730 w 1490380"/>
                    <a:gd name="connsiteY144" fmla="*/ 432560 h 1495138"/>
                    <a:gd name="connsiteX145" fmla="*/ 354855 w 1490380"/>
                    <a:gd name="connsiteY145" fmla="*/ 396781 h 1495138"/>
                    <a:gd name="connsiteX146" fmla="*/ 379305 w 1490380"/>
                    <a:gd name="connsiteY146" fmla="*/ 350952 h 1495138"/>
                    <a:gd name="connsiteX147" fmla="*/ 397742 w 1490380"/>
                    <a:gd name="connsiteY147" fmla="*/ 346932 h 1495138"/>
                    <a:gd name="connsiteX148" fmla="*/ 432212 w 1490380"/>
                    <a:gd name="connsiteY148" fmla="*/ 346932 h 1495138"/>
                    <a:gd name="connsiteX149" fmla="*/ 440228 w 1490380"/>
                    <a:gd name="connsiteY149" fmla="*/ 345726 h 1495138"/>
                    <a:gd name="connsiteX150" fmla="*/ 441831 w 1490380"/>
                    <a:gd name="connsiteY150" fmla="*/ 344118 h 1495138"/>
                    <a:gd name="connsiteX151" fmla="*/ 442633 w 1490380"/>
                    <a:gd name="connsiteY151" fmla="*/ 340902 h 1495138"/>
                    <a:gd name="connsiteX152" fmla="*/ 442633 w 1490380"/>
                    <a:gd name="connsiteY152" fmla="*/ 328440 h 1495138"/>
                    <a:gd name="connsiteX153" fmla="*/ 442633 w 1490380"/>
                    <a:gd name="connsiteY153" fmla="*/ 105728 h 1495138"/>
                    <a:gd name="connsiteX154" fmla="*/ 441831 w 1490380"/>
                    <a:gd name="connsiteY154" fmla="*/ 89648 h 1495138"/>
                    <a:gd name="connsiteX155" fmla="*/ 440228 w 1490380"/>
                    <a:gd name="connsiteY155" fmla="*/ 88040 h 1495138"/>
                    <a:gd name="connsiteX156" fmla="*/ 435418 w 1490380"/>
                    <a:gd name="connsiteY156" fmla="*/ 86834 h 1495138"/>
                    <a:gd name="connsiteX157" fmla="*/ 412973 w 1490380"/>
                    <a:gd name="connsiteY157" fmla="*/ 87236 h 1495138"/>
                    <a:gd name="connsiteX158" fmla="*/ 402552 w 1490380"/>
                    <a:gd name="connsiteY158" fmla="*/ 87236 h 1495138"/>
                    <a:gd name="connsiteX159" fmla="*/ 363272 w 1490380"/>
                    <a:gd name="connsiteY159" fmla="*/ 45427 h 1495138"/>
                    <a:gd name="connsiteX160" fmla="*/ 403754 w 1490380"/>
                    <a:gd name="connsiteY160" fmla="*/ 2010 h 1495138"/>
                    <a:gd name="connsiteX161" fmla="*/ 410167 w 1490380"/>
                    <a:gd name="connsiteY161" fmla="*/ 2010 h 1495138"/>
                    <a:gd name="connsiteX162" fmla="*/ 477504 w 1490380"/>
                    <a:gd name="connsiteY162" fmla="*/ 0 h 1495138"/>
                    <a:gd name="connsiteX163" fmla="*/ 123093 w 1490380"/>
                    <a:gd name="connsiteY163" fmla="*/ 0 h 1495138"/>
                    <a:gd name="connsiteX164" fmla="*/ 138324 w 1490380"/>
                    <a:gd name="connsiteY164" fmla="*/ 1206 h 1495138"/>
                    <a:gd name="connsiteX165" fmla="*/ 173997 w 1490380"/>
                    <a:gd name="connsiteY165" fmla="*/ 39397 h 1495138"/>
                    <a:gd name="connsiteX166" fmla="*/ 173997 w 1490380"/>
                    <a:gd name="connsiteY166" fmla="*/ 45427 h 1495138"/>
                    <a:gd name="connsiteX167" fmla="*/ 173997 w 1490380"/>
                    <a:gd name="connsiteY167" fmla="*/ 192159 h 1495138"/>
                    <a:gd name="connsiteX168" fmla="*/ 173596 w 1490380"/>
                    <a:gd name="connsiteY168" fmla="*/ 192159 h 1495138"/>
                    <a:gd name="connsiteX169" fmla="*/ 173596 w 1490380"/>
                    <a:gd name="connsiteY169" fmla="*/ 326832 h 1495138"/>
                    <a:gd name="connsiteX170" fmla="*/ 173997 w 1490380"/>
                    <a:gd name="connsiteY170" fmla="*/ 340902 h 1495138"/>
                    <a:gd name="connsiteX171" fmla="*/ 179608 w 1490380"/>
                    <a:gd name="connsiteY171" fmla="*/ 346932 h 1495138"/>
                    <a:gd name="connsiteX172" fmla="*/ 194839 w 1490380"/>
                    <a:gd name="connsiteY172" fmla="*/ 346932 h 1495138"/>
                    <a:gd name="connsiteX173" fmla="*/ 216884 w 1490380"/>
                    <a:gd name="connsiteY173" fmla="*/ 346932 h 1495138"/>
                    <a:gd name="connsiteX174" fmla="*/ 256164 w 1490380"/>
                    <a:gd name="connsiteY174" fmla="*/ 377887 h 1495138"/>
                    <a:gd name="connsiteX175" fmla="*/ 222094 w 1490380"/>
                    <a:gd name="connsiteY175" fmla="*/ 432560 h 1495138"/>
                    <a:gd name="connsiteX176" fmla="*/ 209268 w 1490380"/>
                    <a:gd name="connsiteY176" fmla="*/ 433364 h 1495138"/>
                    <a:gd name="connsiteX177" fmla="*/ 48141 w 1490380"/>
                    <a:gd name="connsiteY177" fmla="*/ 433364 h 1495138"/>
                    <a:gd name="connsiteX178" fmla="*/ 37319 w 1490380"/>
                    <a:gd name="connsiteY178" fmla="*/ 432560 h 1495138"/>
                    <a:gd name="connsiteX179" fmla="*/ 445 w 1490380"/>
                    <a:gd name="connsiteY179" fmla="*/ 396781 h 1495138"/>
                    <a:gd name="connsiteX180" fmla="*/ 24894 w 1490380"/>
                    <a:gd name="connsiteY180" fmla="*/ 350952 h 1495138"/>
                    <a:gd name="connsiteX181" fmla="*/ 43332 w 1490380"/>
                    <a:gd name="connsiteY181" fmla="*/ 346932 h 1495138"/>
                    <a:gd name="connsiteX182" fmla="*/ 77801 w 1490380"/>
                    <a:gd name="connsiteY182" fmla="*/ 346932 h 1495138"/>
                    <a:gd name="connsiteX183" fmla="*/ 85818 w 1490380"/>
                    <a:gd name="connsiteY183" fmla="*/ 345726 h 1495138"/>
                    <a:gd name="connsiteX184" fmla="*/ 87421 w 1490380"/>
                    <a:gd name="connsiteY184" fmla="*/ 344118 h 1495138"/>
                    <a:gd name="connsiteX185" fmla="*/ 88223 w 1490380"/>
                    <a:gd name="connsiteY185" fmla="*/ 340902 h 1495138"/>
                    <a:gd name="connsiteX186" fmla="*/ 88223 w 1490380"/>
                    <a:gd name="connsiteY186" fmla="*/ 328440 h 1495138"/>
                    <a:gd name="connsiteX187" fmla="*/ 88223 w 1490380"/>
                    <a:gd name="connsiteY187" fmla="*/ 105728 h 1495138"/>
                    <a:gd name="connsiteX188" fmla="*/ 87421 w 1490380"/>
                    <a:gd name="connsiteY188" fmla="*/ 89648 h 1495138"/>
                    <a:gd name="connsiteX189" fmla="*/ 85818 w 1490380"/>
                    <a:gd name="connsiteY189" fmla="*/ 88040 h 1495138"/>
                    <a:gd name="connsiteX190" fmla="*/ 81008 w 1490380"/>
                    <a:gd name="connsiteY190" fmla="*/ 86834 h 1495138"/>
                    <a:gd name="connsiteX191" fmla="*/ 58562 w 1490380"/>
                    <a:gd name="connsiteY191" fmla="*/ 87236 h 1495138"/>
                    <a:gd name="connsiteX192" fmla="*/ 48141 w 1490380"/>
                    <a:gd name="connsiteY192" fmla="*/ 87236 h 1495138"/>
                    <a:gd name="connsiteX193" fmla="*/ 8862 w 1490380"/>
                    <a:gd name="connsiteY193" fmla="*/ 45427 h 1495138"/>
                    <a:gd name="connsiteX194" fmla="*/ 49344 w 1490380"/>
                    <a:gd name="connsiteY194" fmla="*/ 2010 h 1495138"/>
                    <a:gd name="connsiteX195" fmla="*/ 55757 w 1490380"/>
                    <a:gd name="connsiteY195" fmla="*/ 2010 h 1495138"/>
                    <a:gd name="connsiteX196" fmla="*/ 123093 w 1490380"/>
                    <a:gd name="connsiteY19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90760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990169 w 1490380"/>
                    <a:gd name="connsiteY60" fmla="*/ 539116 h 1495138"/>
                    <a:gd name="connsiteX61" fmla="*/ 1005400 w 1490380"/>
                    <a:gd name="connsiteY61" fmla="*/ 540322 h 1495138"/>
                    <a:gd name="connsiteX62" fmla="*/ 1041072 w 1490380"/>
                    <a:gd name="connsiteY62" fmla="*/ 578513 h 1495138"/>
                    <a:gd name="connsiteX63" fmla="*/ 1041072 w 1490380"/>
                    <a:gd name="connsiteY63" fmla="*/ 584543 h 1495138"/>
                    <a:gd name="connsiteX64" fmla="*/ 1041072 w 1490380"/>
                    <a:gd name="connsiteY64" fmla="*/ 731276 h 1495138"/>
                    <a:gd name="connsiteX65" fmla="*/ 1040671 w 1490380"/>
                    <a:gd name="connsiteY65" fmla="*/ 731276 h 1495138"/>
                    <a:gd name="connsiteX66" fmla="*/ 1040671 w 1490380"/>
                    <a:gd name="connsiteY66" fmla="*/ 865948 h 1495138"/>
                    <a:gd name="connsiteX67" fmla="*/ 1041072 w 1490380"/>
                    <a:gd name="connsiteY67" fmla="*/ 880018 h 1495138"/>
                    <a:gd name="connsiteX68" fmla="*/ 1046683 w 1490380"/>
                    <a:gd name="connsiteY68" fmla="*/ 886049 h 1495138"/>
                    <a:gd name="connsiteX69" fmla="*/ 1061914 w 1490380"/>
                    <a:gd name="connsiteY69" fmla="*/ 886049 h 1495138"/>
                    <a:gd name="connsiteX70" fmla="*/ 1083959 w 1490380"/>
                    <a:gd name="connsiteY70" fmla="*/ 886049 h 1495138"/>
                    <a:gd name="connsiteX71" fmla="*/ 1123238 w 1490380"/>
                    <a:gd name="connsiteY71" fmla="*/ 917003 h 1495138"/>
                    <a:gd name="connsiteX72" fmla="*/ 1089169 w 1490380"/>
                    <a:gd name="connsiteY72" fmla="*/ 971676 h 1495138"/>
                    <a:gd name="connsiteX73" fmla="*/ 1076343 w 1490380"/>
                    <a:gd name="connsiteY73" fmla="*/ 972480 h 1495138"/>
                    <a:gd name="connsiteX74" fmla="*/ 915217 w 1490380"/>
                    <a:gd name="connsiteY74" fmla="*/ 972480 h 1495138"/>
                    <a:gd name="connsiteX75" fmla="*/ 904395 w 1490380"/>
                    <a:gd name="connsiteY75" fmla="*/ 971676 h 1495138"/>
                    <a:gd name="connsiteX76" fmla="*/ 867520 w 1490380"/>
                    <a:gd name="connsiteY76" fmla="*/ 935897 h 1495138"/>
                    <a:gd name="connsiteX77" fmla="*/ 891970 w 1490380"/>
                    <a:gd name="connsiteY77" fmla="*/ 890069 h 1495138"/>
                    <a:gd name="connsiteX78" fmla="*/ 910407 w 1490380"/>
                    <a:gd name="connsiteY78" fmla="*/ 886049 h 1495138"/>
                    <a:gd name="connsiteX79" fmla="*/ 944877 w 1490380"/>
                    <a:gd name="connsiteY79" fmla="*/ 886049 h 1495138"/>
                    <a:gd name="connsiteX80" fmla="*/ 952893 w 1490380"/>
                    <a:gd name="connsiteY80" fmla="*/ 884843 h 1495138"/>
                    <a:gd name="connsiteX81" fmla="*/ 954496 w 1490380"/>
                    <a:gd name="connsiteY81" fmla="*/ 883234 h 1495138"/>
                    <a:gd name="connsiteX82" fmla="*/ 955298 w 1490380"/>
                    <a:gd name="connsiteY82" fmla="*/ 880018 h 1495138"/>
                    <a:gd name="connsiteX83" fmla="*/ 955298 w 1490380"/>
                    <a:gd name="connsiteY83" fmla="*/ 867556 h 1495138"/>
                    <a:gd name="connsiteX84" fmla="*/ 955298 w 1490380"/>
                    <a:gd name="connsiteY84" fmla="*/ 644844 h 1495138"/>
                    <a:gd name="connsiteX85" fmla="*/ 954496 w 1490380"/>
                    <a:gd name="connsiteY85" fmla="*/ 628764 h 1495138"/>
                    <a:gd name="connsiteX86" fmla="*/ 952893 w 1490380"/>
                    <a:gd name="connsiteY86" fmla="*/ 627156 h 1495138"/>
                    <a:gd name="connsiteX87" fmla="*/ 948083 w 1490380"/>
                    <a:gd name="connsiteY87" fmla="*/ 625950 h 1495138"/>
                    <a:gd name="connsiteX88" fmla="*/ 925638 w 1490380"/>
                    <a:gd name="connsiteY88" fmla="*/ 626352 h 1495138"/>
                    <a:gd name="connsiteX89" fmla="*/ 915217 w 1490380"/>
                    <a:gd name="connsiteY89" fmla="*/ 626352 h 1495138"/>
                    <a:gd name="connsiteX90" fmla="*/ 875937 w 1490380"/>
                    <a:gd name="connsiteY90" fmla="*/ 584543 h 1495138"/>
                    <a:gd name="connsiteX91" fmla="*/ 916419 w 1490380"/>
                    <a:gd name="connsiteY91" fmla="*/ 541126 h 1495138"/>
                    <a:gd name="connsiteX92" fmla="*/ 922832 w 1490380"/>
                    <a:gd name="connsiteY92" fmla="*/ 541126 h 1495138"/>
                    <a:gd name="connsiteX93" fmla="*/ 990169 w 1490380"/>
                    <a:gd name="connsiteY93" fmla="*/ 539116 h 1495138"/>
                    <a:gd name="connsiteX94" fmla="*/ 272255 w 1490380"/>
                    <a:gd name="connsiteY94" fmla="*/ 539116 h 1495138"/>
                    <a:gd name="connsiteX95" fmla="*/ 287486 w 1490380"/>
                    <a:gd name="connsiteY95" fmla="*/ 540322 h 1495138"/>
                    <a:gd name="connsiteX96" fmla="*/ 323158 w 1490380"/>
                    <a:gd name="connsiteY96" fmla="*/ 578513 h 1495138"/>
                    <a:gd name="connsiteX97" fmla="*/ 323158 w 1490380"/>
                    <a:gd name="connsiteY97" fmla="*/ 584543 h 1495138"/>
                    <a:gd name="connsiteX98" fmla="*/ 323158 w 1490380"/>
                    <a:gd name="connsiteY98" fmla="*/ 731276 h 1495138"/>
                    <a:gd name="connsiteX99" fmla="*/ 322757 w 1490380"/>
                    <a:gd name="connsiteY99" fmla="*/ 731276 h 1495138"/>
                    <a:gd name="connsiteX100" fmla="*/ 322757 w 1490380"/>
                    <a:gd name="connsiteY100" fmla="*/ 865948 h 1495138"/>
                    <a:gd name="connsiteX101" fmla="*/ 323158 w 1490380"/>
                    <a:gd name="connsiteY101" fmla="*/ 880018 h 1495138"/>
                    <a:gd name="connsiteX102" fmla="*/ 328769 w 1490380"/>
                    <a:gd name="connsiteY102" fmla="*/ 886049 h 1495138"/>
                    <a:gd name="connsiteX103" fmla="*/ 344000 w 1490380"/>
                    <a:gd name="connsiteY103" fmla="*/ 886049 h 1495138"/>
                    <a:gd name="connsiteX104" fmla="*/ 366045 w 1490380"/>
                    <a:gd name="connsiteY104" fmla="*/ 886049 h 1495138"/>
                    <a:gd name="connsiteX105" fmla="*/ 405325 w 1490380"/>
                    <a:gd name="connsiteY105" fmla="*/ 917003 h 1495138"/>
                    <a:gd name="connsiteX106" fmla="*/ 371255 w 1490380"/>
                    <a:gd name="connsiteY106" fmla="*/ 971676 h 1495138"/>
                    <a:gd name="connsiteX107" fmla="*/ 358429 w 1490380"/>
                    <a:gd name="connsiteY107" fmla="*/ 972480 h 1495138"/>
                    <a:gd name="connsiteX108" fmla="*/ 197303 w 1490380"/>
                    <a:gd name="connsiteY108" fmla="*/ 972480 h 1495138"/>
                    <a:gd name="connsiteX109" fmla="*/ 186481 w 1490380"/>
                    <a:gd name="connsiteY109" fmla="*/ 971676 h 1495138"/>
                    <a:gd name="connsiteX110" fmla="*/ 149606 w 1490380"/>
                    <a:gd name="connsiteY110" fmla="*/ 935897 h 1495138"/>
                    <a:gd name="connsiteX111" fmla="*/ 174056 w 1490380"/>
                    <a:gd name="connsiteY111" fmla="*/ 890069 h 1495138"/>
                    <a:gd name="connsiteX112" fmla="*/ 192493 w 1490380"/>
                    <a:gd name="connsiteY112" fmla="*/ 886049 h 1495138"/>
                    <a:gd name="connsiteX113" fmla="*/ 226963 w 1490380"/>
                    <a:gd name="connsiteY113" fmla="*/ 886049 h 1495138"/>
                    <a:gd name="connsiteX114" fmla="*/ 234979 w 1490380"/>
                    <a:gd name="connsiteY114" fmla="*/ 884843 h 1495138"/>
                    <a:gd name="connsiteX115" fmla="*/ 236582 w 1490380"/>
                    <a:gd name="connsiteY115" fmla="*/ 883234 h 1495138"/>
                    <a:gd name="connsiteX116" fmla="*/ 237384 w 1490380"/>
                    <a:gd name="connsiteY116" fmla="*/ 880018 h 1495138"/>
                    <a:gd name="connsiteX117" fmla="*/ 237384 w 1490380"/>
                    <a:gd name="connsiteY117" fmla="*/ 867556 h 1495138"/>
                    <a:gd name="connsiteX118" fmla="*/ 237384 w 1490380"/>
                    <a:gd name="connsiteY118" fmla="*/ 644844 h 1495138"/>
                    <a:gd name="connsiteX119" fmla="*/ 236582 w 1490380"/>
                    <a:gd name="connsiteY119" fmla="*/ 628764 h 1495138"/>
                    <a:gd name="connsiteX120" fmla="*/ 234979 w 1490380"/>
                    <a:gd name="connsiteY120" fmla="*/ 627156 h 1495138"/>
                    <a:gd name="connsiteX121" fmla="*/ 230169 w 1490380"/>
                    <a:gd name="connsiteY121" fmla="*/ 625950 h 1495138"/>
                    <a:gd name="connsiteX122" fmla="*/ 207724 w 1490380"/>
                    <a:gd name="connsiteY122" fmla="*/ 626352 h 1495138"/>
                    <a:gd name="connsiteX123" fmla="*/ 197303 w 1490380"/>
                    <a:gd name="connsiteY123" fmla="*/ 626352 h 1495138"/>
                    <a:gd name="connsiteX124" fmla="*/ 158023 w 1490380"/>
                    <a:gd name="connsiteY124" fmla="*/ 584543 h 1495138"/>
                    <a:gd name="connsiteX125" fmla="*/ 198505 w 1490380"/>
                    <a:gd name="connsiteY125" fmla="*/ 541126 h 1495138"/>
                    <a:gd name="connsiteX126" fmla="*/ 204918 w 1490380"/>
                    <a:gd name="connsiteY126" fmla="*/ 541126 h 1495138"/>
                    <a:gd name="connsiteX127" fmla="*/ 272255 w 1490380"/>
                    <a:gd name="connsiteY127" fmla="*/ 539116 h 1495138"/>
                    <a:gd name="connsiteX128" fmla="*/ 477504 w 1490380"/>
                    <a:gd name="connsiteY128" fmla="*/ 0 h 1495138"/>
                    <a:gd name="connsiteX129" fmla="*/ 492735 w 1490380"/>
                    <a:gd name="connsiteY129" fmla="*/ 1206 h 1495138"/>
                    <a:gd name="connsiteX130" fmla="*/ 528407 w 1490380"/>
                    <a:gd name="connsiteY130" fmla="*/ 39397 h 1495138"/>
                    <a:gd name="connsiteX131" fmla="*/ 528407 w 1490380"/>
                    <a:gd name="connsiteY131" fmla="*/ 45427 h 1495138"/>
                    <a:gd name="connsiteX132" fmla="*/ 528407 w 1490380"/>
                    <a:gd name="connsiteY132" fmla="*/ 192159 h 1495138"/>
                    <a:gd name="connsiteX133" fmla="*/ 528006 w 1490380"/>
                    <a:gd name="connsiteY133" fmla="*/ 192159 h 1495138"/>
                    <a:gd name="connsiteX134" fmla="*/ 528006 w 1490380"/>
                    <a:gd name="connsiteY134" fmla="*/ 326832 h 1495138"/>
                    <a:gd name="connsiteX135" fmla="*/ 528407 w 1490380"/>
                    <a:gd name="connsiteY135" fmla="*/ 340902 h 1495138"/>
                    <a:gd name="connsiteX136" fmla="*/ 534018 w 1490380"/>
                    <a:gd name="connsiteY136" fmla="*/ 346932 h 1495138"/>
                    <a:gd name="connsiteX137" fmla="*/ 549249 w 1490380"/>
                    <a:gd name="connsiteY137" fmla="*/ 346932 h 1495138"/>
                    <a:gd name="connsiteX138" fmla="*/ 571294 w 1490380"/>
                    <a:gd name="connsiteY138" fmla="*/ 346932 h 1495138"/>
                    <a:gd name="connsiteX139" fmla="*/ 610574 w 1490380"/>
                    <a:gd name="connsiteY139" fmla="*/ 377887 h 1495138"/>
                    <a:gd name="connsiteX140" fmla="*/ 576504 w 1490380"/>
                    <a:gd name="connsiteY140" fmla="*/ 432560 h 1495138"/>
                    <a:gd name="connsiteX141" fmla="*/ 563678 w 1490380"/>
                    <a:gd name="connsiteY141" fmla="*/ 433364 h 1495138"/>
                    <a:gd name="connsiteX142" fmla="*/ 402552 w 1490380"/>
                    <a:gd name="connsiteY142" fmla="*/ 433364 h 1495138"/>
                    <a:gd name="connsiteX143" fmla="*/ 391730 w 1490380"/>
                    <a:gd name="connsiteY143" fmla="*/ 432560 h 1495138"/>
                    <a:gd name="connsiteX144" fmla="*/ 354855 w 1490380"/>
                    <a:gd name="connsiteY144" fmla="*/ 396781 h 1495138"/>
                    <a:gd name="connsiteX145" fmla="*/ 379305 w 1490380"/>
                    <a:gd name="connsiteY145" fmla="*/ 350952 h 1495138"/>
                    <a:gd name="connsiteX146" fmla="*/ 397742 w 1490380"/>
                    <a:gd name="connsiteY146" fmla="*/ 346932 h 1495138"/>
                    <a:gd name="connsiteX147" fmla="*/ 432212 w 1490380"/>
                    <a:gd name="connsiteY147" fmla="*/ 346932 h 1495138"/>
                    <a:gd name="connsiteX148" fmla="*/ 440228 w 1490380"/>
                    <a:gd name="connsiteY148" fmla="*/ 345726 h 1495138"/>
                    <a:gd name="connsiteX149" fmla="*/ 441831 w 1490380"/>
                    <a:gd name="connsiteY149" fmla="*/ 344118 h 1495138"/>
                    <a:gd name="connsiteX150" fmla="*/ 442633 w 1490380"/>
                    <a:gd name="connsiteY150" fmla="*/ 340902 h 1495138"/>
                    <a:gd name="connsiteX151" fmla="*/ 442633 w 1490380"/>
                    <a:gd name="connsiteY151" fmla="*/ 328440 h 1495138"/>
                    <a:gd name="connsiteX152" fmla="*/ 442633 w 1490380"/>
                    <a:gd name="connsiteY152" fmla="*/ 105728 h 1495138"/>
                    <a:gd name="connsiteX153" fmla="*/ 441831 w 1490380"/>
                    <a:gd name="connsiteY153" fmla="*/ 89648 h 1495138"/>
                    <a:gd name="connsiteX154" fmla="*/ 440228 w 1490380"/>
                    <a:gd name="connsiteY154" fmla="*/ 88040 h 1495138"/>
                    <a:gd name="connsiteX155" fmla="*/ 435418 w 1490380"/>
                    <a:gd name="connsiteY155" fmla="*/ 86834 h 1495138"/>
                    <a:gd name="connsiteX156" fmla="*/ 412973 w 1490380"/>
                    <a:gd name="connsiteY156" fmla="*/ 87236 h 1495138"/>
                    <a:gd name="connsiteX157" fmla="*/ 402552 w 1490380"/>
                    <a:gd name="connsiteY157" fmla="*/ 87236 h 1495138"/>
                    <a:gd name="connsiteX158" fmla="*/ 363272 w 1490380"/>
                    <a:gd name="connsiteY158" fmla="*/ 45427 h 1495138"/>
                    <a:gd name="connsiteX159" fmla="*/ 403754 w 1490380"/>
                    <a:gd name="connsiteY159" fmla="*/ 2010 h 1495138"/>
                    <a:gd name="connsiteX160" fmla="*/ 410167 w 1490380"/>
                    <a:gd name="connsiteY160" fmla="*/ 2010 h 1495138"/>
                    <a:gd name="connsiteX161" fmla="*/ 477504 w 1490380"/>
                    <a:gd name="connsiteY161" fmla="*/ 0 h 1495138"/>
                    <a:gd name="connsiteX162" fmla="*/ 123093 w 1490380"/>
                    <a:gd name="connsiteY162" fmla="*/ 0 h 1495138"/>
                    <a:gd name="connsiteX163" fmla="*/ 138324 w 1490380"/>
                    <a:gd name="connsiteY163" fmla="*/ 1206 h 1495138"/>
                    <a:gd name="connsiteX164" fmla="*/ 173997 w 1490380"/>
                    <a:gd name="connsiteY164" fmla="*/ 39397 h 1495138"/>
                    <a:gd name="connsiteX165" fmla="*/ 173997 w 1490380"/>
                    <a:gd name="connsiteY165" fmla="*/ 45427 h 1495138"/>
                    <a:gd name="connsiteX166" fmla="*/ 173997 w 1490380"/>
                    <a:gd name="connsiteY166" fmla="*/ 192159 h 1495138"/>
                    <a:gd name="connsiteX167" fmla="*/ 173596 w 1490380"/>
                    <a:gd name="connsiteY167" fmla="*/ 192159 h 1495138"/>
                    <a:gd name="connsiteX168" fmla="*/ 173596 w 1490380"/>
                    <a:gd name="connsiteY168" fmla="*/ 326832 h 1495138"/>
                    <a:gd name="connsiteX169" fmla="*/ 173997 w 1490380"/>
                    <a:gd name="connsiteY169" fmla="*/ 340902 h 1495138"/>
                    <a:gd name="connsiteX170" fmla="*/ 179608 w 1490380"/>
                    <a:gd name="connsiteY170" fmla="*/ 346932 h 1495138"/>
                    <a:gd name="connsiteX171" fmla="*/ 194839 w 1490380"/>
                    <a:gd name="connsiteY171" fmla="*/ 346932 h 1495138"/>
                    <a:gd name="connsiteX172" fmla="*/ 216884 w 1490380"/>
                    <a:gd name="connsiteY172" fmla="*/ 346932 h 1495138"/>
                    <a:gd name="connsiteX173" fmla="*/ 256164 w 1490380"/>
                    <a:gd name="connsiteY173" fmla="*/ 377887 h 1495138"/>
                    <a:gd name="connsiteX174" fmla="*/ 222094 w 1490380"/>
                    <a:gd name="connsiteY174" fmla="*/ 432560 h 1495138"/>
                    <a:gd name="connsiteX175" fmla="*/ 209268 w 1490380"/>
                    <a:gd name="connsiteY175" fmla="*/ 433364 h 1495138"/>
                    <a:gd name="connsiteX176" fmla="*/ 48141 w 1490380"/>
                    <a:gd name="connsiteY176" fmla="*/ 433364 h 1495138"/>
                    <a:gd name="connsiteX177" fmla="*/ 37319 w 1490380"/>
                    <a:gd name="connsiteY177" fmla="*/ 432560 h 1495138"/>
                    <a:gd name="connsiteX178" fmla="*/ 445 w 1490380"/>
                    <a:gd name="connsiteY178" fmla="*/ 396781 h 1495138"/>
                    <a:gd name="connsiteX179" fmla="*/ 24894 w 1490380"/>
                    <a:gd name="connsiteY179" fmla="*/ 350952 h 1495138"/>
                    <a:gd name="connsiteX180" fmla="*/ 43332 w 1490380"/>
                    <a:gd name="connsiteY180" fmla="*/ 346932 h 1495138"/>
                    <a:gd name="connsiteX181" fmla="*/ 77801 w 1490380"/>
                    <a:gd name="connsiteY181" fmla="*/ 346932 h 1495138"/>
                    <a:gd name="connsiteX182" fmla="*/ 85818 w 1490380"/>
                    <a:gd name="connsiteY182" fmla="*/ 345726 h 1495138"/>
                    <a:gd name="connsiteX183" fmla="*/ 87421 w 1490380"/>
                    <a:gd name="connsiteY183" fmla="*/ 344118 h 1495138"/>
                    <a:gd name="connsiteX184" fmla="*/ 88223 w 1490380"/>
                    <a:gd name="connsiteY184" fmla="*/ 340902 h 1495138"/>
                    <a:gd name="connsiteX185" fmla="*/ 88223 w 1490380"/>
                    <a:gd name="connsiteY185" fmla="*/ 328440 h 1495138"/>
                    <a:gd name="connsiteX186" fmla="*/ 88223 w 1490380"/>
                    <a:gd name="connsiteY186" fmla="*/ 105728 h 1495138"/>
                    <a:gd name="connsiteX187" fmla="*/ 87421 w 1490380"/>
                    <a:gd name="connsiteY187" fmla="*/ 89648 h 1495138"/>
                    <a:gd name="connsiteX188" fmla="*/ 85818 w 1490380"/>
                    <a:gd name="connsiteY188" fmla="*/ 88040 h 1495138"/>
                    <a:gd name="connsiteX189" fmla="*/ 81008 w 1490380"/>
                    <a:gd name="connsiteY189" fmla="*/ 86834 h 1495138"/>
                    <a:gd name="connsiteX190" fmla="*/ 58562 w 1490380"/>
                    <a:gd name="connsiteY190" fmla="*/ 87236 h 1495138"/>
                    <a:gd name="connsiteX191" fmla="*/ 48141 w 1490380"/>
                    <a:gd name="connsiteY191" fmla="*/ 87236 h 1495138"/>
                    <a:gd name="connsiteX192" fmla="*/ 8862 w 1490380"/>
                    <a:gd name="connsiteY192" fmla="*/ 45427 h 1495138"/>
                    <a:gd name="connsiteX193" fmla="*/ 49344 w 1490380"/>
                    <a:gd name="connsiteY193" fmla="*/ 2010 h 1495138"/>
                    <a:gd name="connsiteX194" fmla="*/ 55757 w 1490380"/>
                    <a:gd name="connsiteY194" fmla="*/ 2010 h 1495138"/>
                    <a:gd name="connsiteX195" fmla="*/ 123093 w 1490380"/>
                    <a:gd name="connsiteY19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3205 w 1490380"/>
                    <a:gd name="connsiteY34" fmla="*/ 625950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990169 w 1490380"/>
                    <a:gd name="connsiteY59" fmla="*/ 539116 h 1495138"/>
                    <a:gd name="connsiteX60" fmla="*/ 1005400 w 1490380"/>
                    <a:gd name="connsiteY60" fmla="*/ 540322 h 1495138"/>
                    <a:gd name="connsiteX61" fmla="*/ 1041072 w 1490380"/>
                    <a:gd name="connsiteY61" fmla="*/ 578513 h 1495138"/>
                    <a:gd name="connsiteX62" fmla="*/ 1041072 w 1490380"/>
                    <a:gd name="connsiteY62" fmla="*/ 584543 h 1495138"/>
                    <a:gd name="connsiteX63" fmla="*/ 1041072 w 1490380"/>
                    <a:gd name="connsiteY63" fmla="*/ 731276 h 1495138"/>
                    <a:gd name="connsiteX64" fmla="*/ 1040671 w 1490380"/>
                    <a:gd name="connsiteY64" fmla="*/ 731276 h 1495138"/>
                    <a:gd name="connsiteX65" fmla="*/ 1040671 w 1490380"/>
                    <a:gd name="connsiteY65" fmla="*/ 865948 h 1495138"/>
                    <a:gd name="connsiteX66" fmla="*/ 1041072 w 1490380"/>
                    <a:gd name="connsiteY66" fmla="*/ 880018 h 1495138"/>
                    <a:gd name="connsiteX67" fmla="*/ 1046683 w 1490380"/>
                    <a:gd name="connsiteY67" fmla="*/ 886049 h 1495138"/>
                    <a:gd name="connsiteX68" fmla="*/ 1061914 w 1490380"/>
                    <a:gd name="connsiteY68" fmla="*/ 886049 h 1495138"/>
                    <a:gd name="connsiteX69" fmla="*/ 1083959 w 1490380"/>
                    <a:gd name="connsiteY69" fmla="*/ 886049 h 1495138"/>
                    <a:gd name="connsiteX70" fmla="*/ 1123238 w 1490380"/>
                    <a:gd name="connsiteY70" fmla="*/ 917003 h 1495138"/>
                    <a:gd name="connsiteX71" fmla="*/ 1089169 w 1490380"/>
                    <a:gd name="connsiteY71" fmla="*/ 971676 h 1495138"/>
                    <a:gd name="connsiteX72" fmla="*/ 1076343 w 1490380"/>
                    <a:gd name="connsiteY72" fmla="*/ 972480 h 1495138"/>
                    <a:gd name="connsiteX73" fmla="*/ 915217 w 1490380"/>
                    <a:gd name="connsiteY73" fmla="*/ 972480 h 1495138"/>
                    <a:gd name="connsiteX74" fmla="*/ 904395 w 1490380"/>
                    <a:gd name="connsiteY74" fmla="*/ 971676 h 1495138"/>
                    <a:gd name="connsiteX75" fmla="*/ 867520 w 1490380"/>
                    <a:gd name="connsiteY75" fmla="*/ 935897 h 1495138"/>
                    <a:gd name="connsiteX76" fmla="*/ 891970 w 1490380"/>
                    <a:gd name="connsiteY76" fmla="*/ 890069 h 1495138"/>
                    <a:gd name="connsiteX77" fmla="*/ 910407 w 1490380"/>
                    <a:gd name="connsiteY77" fmla="*/ 886049 h 1495138"/>
                    <a:gd name="connsiteX78" fmla="*/ 944877 w 1490380"/>
                    <a:gd name="connsiteY78" fmla="*/ 886049 h 1495138"/>
                    <a:gd name="connsiteX79" fmla="*/ 952893 w 1490380"/>
                    <a:gd name="connsiteY79" fmla="*/ 884843 h 1495138"/>
                    <a:gd name="connsiteX80" fmla="*/ 954496 w 1490380"/>
                    <a:gd name="connsiteY80" fmla="*/ 883234 h 1495138"/>
                    <a:gd name="connsiteX81" fmla="*/ 955298 w 1490380"/>
                    <a:gd name="connsiteY81" fmla="*/ 880018 h 1495138"/>
                    <a:gd name="connsiteX82" fmla="*/ 955298 w 1490380"/>
                    <a:gd name="connsiteY82" fmla="*/ 867556 h 1495138"/>
                    <a:gd name="connsiteX83" fmla="*/ 955298 w 1490380"/>
                    <a:gd name="connsiteY83" fmla="*/ 644844 h 1495138"/>
                    <a:gd name="connsiteX84" fmla="*/ 954496 w 1490380"/>
                    <a:gd name="connsiteY84" fmla="*/ 628764 h 1495138"/>
                    <a:gd name="connsiteX85" fmla="*/ 952893 w 1490380"/>
                    <a:gd name="connsiteY85" fmla="*/ 627156 h 1495138"/>
                    <a:gd name="connsiteX86" fmla="*/ 948083 w 1490380"/>
                    <a:gd name="connsiteY86" fmla="*/ 625950 h 1495138"/>
                    <a:gd name="connsiteX87" fmla="*/ 925638 w 1490380"/>
                    <a:gd name="connsiteY87" fmla="*/ 626352 h 1495138"/>
                    <a:gd name="connsiteX88" fmla="*/ 915217 w 1490380"/>
                    <a:gd name="connsiteY88" fmla="*/ 626352 h 1495138"/>
                    <a:gd name="connsiteX89" fmla="*/ 875937 w 1490380"/>
                    <a:gd name="connsiteY89" fmla="*/ 584543 h 1495138"/>
                    <a:gd name="connsiteX90" fmla="*/ 916419 w 1490380"/>
                    <a:gd name="connsiteY90" fmla="*/ 541126 h 1495138"/>
                    <a:gd name="connsiteX91" fmla="*/ 922832 w 1490380"/>
                    <a:gd name="connsiteY91" fmla="*/ 541126 h 1495138"/>
                    <a:gd name="connsiteX92" fmla="*/ 990169 w 1490380"/>
                    <a:gd name="connsiteY92" fmla="*/ 539116 h 1495138"/>
                    <a:gd name="connsiteX93" fmla="*/ 272255 w 1490380"/>
                    <a:gd name="connsiteY93" fmla="*/ 539116 h 1495138"/>
                    <a:gd name="connsiteX94" fmla="*/ 287486 w 1490380"/>
                    <a:gd name="connsiteY94" fmla="*/ 540322 h 1495138"/>
                    <a:gd name="connsiteX95" fmla="*/ 323158 w 1490380"/>
                    <a:gd name="connsiteY95" fmla="*/ 578513 h 1495138"/>
                    <a:gd name="connsiteX96" fmla="*/ 323158 w 1490380"/>
                    <a:gd name="connsiteY96" fmla="*/ 584543 h 1495138"/>
                    <a:gd name="connsiteX97" fmla="*/ 323158 w 1490380"/>
                    <a:gd name="connsiteY97" fmla="*/ 731276 h 1495138"/>
                    <a:gd name="connsiteX98" fmla="*/ 322757 w 1490380"/>
                    <a:gd name="connsiteY98" fmla="*/ 731276 h 1495138"/>
                    <a:gd name="connsiteX99" fmla="*/ 322757 w 1490380"/>
                    <a:gd name="connsiteY99" fmla="*/ 865948 h 1495138"/>
                    <a:gd name="connsiteX100" fmla="*/ 323158 w 1490380"/>
                    <a:gd name="connsiteY100" fmla="*/ 880018 h 1495138"/>
                    <a:gd name="connsiteX101" fmla="*/ 328769 w 1490380"/>
                    <a:gd name="connsiteY101" fmla="*/ 886049 h 1495138"/>
                    <a:gd name="connsiteX102" fmla="*/ 344000 w 1490380"/>
                    <a:gd name="connsiteY102" fmla="*/ 886049 h 1495138"/>
                    <a:gd name="connsiteX103" fmla="*/ 366045 w 1490380"/>
                    <a:gd name="connsiteY103" fmla="*/ 886049 h 1495138"/>
                    <a:gd name="connsiteX104" fmla="*/ 405325 w 1490380"/>
                    <a:gd name="connsiteY104" fmla="*/ 917003 h 1495138"/>
                    <a:gd name="connsiteX105" fmla="*/ 371255 w 1490380"/>
                    <a:gd name="connsiteY105" fmla="*/ 971676 h 1495138"/>
                    <a:gd name="connsiteX106" fmla="*/ 358429 w 1490380"/>
                    <a:gd name="connsiteY106" fmla="*/ 972480 h 1495138"/>
                    <a:gd name="connsiteX107" fmla="*/ 197303 w 1490380"/>
                    <a:gd name="connsiteY107" fmla="*/ 972480 h 1495138"/>
                    <a:gd name="connsiteX108" fmla="*/ 186481 w 1490380"/>
                    <a:gd name="connsiteY108" fmla="*/ 971676 h 1495138"/>
                    <a:gd name="connsiteX109" fmla="*/ 149606 w 1490380"/>
                    <a:gd name="connsiteY109" fmla="*/ 935897 h 1495138"/>
                    <a:gd name="connsiteX110" fmla="*/ 174056 w 1490380"/>
                    <a:gd name="connsiteY110" fmla="*/ 890069 h 1495138"/>
                    <a:gd name="connsiteX111" fmla="*/ 192493 w 1490380"/>
                    <a:gd name="connsiteY111" fmla="*/ 886049 h 1495138"/>
                    <a:gd name="connsiteX112" fmla="*/ 226963 w 1490380"/>
                    <a:gd name="connsiteY112" fmla="*/ 886049 h 1495138"/>
                    <a:gd name="connsiteX113" fmla="*/ 234979 w 1490380"/>
                    <a:gd name="connsiteY113" fmla="*/ 884843 h 1495138"/>
                    <a:gd name="connsiteX114" fmla="*/ 236582 w 1490380"/>
                    <a:gd name="connsiteY114" fmla="*/ 883234 h 1495138"/>
                    <a:gd name="connsiteX115" fmla="*/ 237384 w 1490380"/>
                    <a:gd name="connsiteY115" fmla="*/ 880018 h 1495138"/>
                    <a:gd name="connsiteX116" fmla="*/ 237384 w 1490380"/>
                    <a:gd name="connsiteY116" fmla="*/ 867556 h 1495138"/>
                    <a:gd name="connsiteX117" fmla="*/ 237384 w 1490380"/>
                    <a:gd name="connsiteY117" fmla="*/ 644844 h 1495138"/>
                    <a:gd name="connsiteX118" fmla="*/ 236582 w 1490380"/>
                    <a:gd name="connsiteY118" fmla="*/ 628764 h 1495138"/>
                    <a:gd name="connsiteX119" fmla="*/ 234979 w 1490380"/>
                    <a:gd name="connsiteY119" fmla="*/ 627156 h 1495138"/>
                    <a:gd name="connsiteX120" fmla="*/ 230169 w 1490380"/>
                    <a:gd name="connsiteY120" fmla="*/ 625950 h 1495138"/>
                    <a:gd name="connsiteX121" fmla="*/ 207724 w 1490380"/>
                    <a:gd name="connsiteY121" fmla="*/ 626352 h 1495138"/>
                    <a:gd name="connsiteX122" fmla="*/ 197303 w 1490380"/>
                    <a:gd name="connsiteY122" fmla="*/ 626352 h 1495138"/>
                    <a:gd name="connsiteX123" fmla="*/ 158023 w 1490380"/>
                    <a:gd name="connsiteY123" fmla="*/ 584543 h 1495138"/>
                    <a:gd name="connsiteX124" fmla="*/ 198505 w 1490380"/>
                    <a:gd name="connsiteY124" fmla="*/ 541126 h 1495138"/>
                    <a:gd name="connsiteX125" fmla="*/ 204918 w 1490380"/>
                    <a:gd name="connsiteY125" fmla="*/ 541126 h 1495138"/>
                    <a:gd name="connsiteX126" fmla="*/ 272255 w 1490380"/>
                    <a:gd name="connsiteY126" fmla="*/ 539116 h 1495138"/>
                    <a:gd name="connsiteX127" fmla="*/ 477504 w 1490380"/>
                    <a:gd name="connsiteY127" fmla="*/ 0 h 1495138"/>
                    <a:gd name="connsiteX128" fmla="*/ 492735 w 1490380"/>
                    <a:gd name="connsiteY128" fmla="*/ 1206 h 1495138"/>
                    <a:gd name="connsiteX129" fmla="*/ 528407 w 1490380"/>
                    <a:gd name="connsiteY129" fmla="*/ 39397 h 1495138"/>
                    <a:gd name="connsiteX130" fmla="*/ 528407 w 1490380"/>
                    <a:gd name="connsiteY130" fmla="*/ 45427 h 1495138"/>
                    <a:gd name="connsiteX131" fmla="*/ 528407 w 1490380"/>
                    <a:gd name="connsiteY131" fmla="*/ 192159 h 1495138"/>
                    <a:gd name="connsiteX132" fmla="*/ 528006 w 1490380"/>
                    <a:gd name="connsiteY132" fmla="*/ 192159 h 1495138"/>
                    <a:gd name="connsiteX133" fmla="*/ 528006 w 1490380"/>
                    <a:gd name="connsiteY133" fmla="*/ 326832 h 1495138"/>
                    <a:gd name="connsiteX134" fmla="*/ 528407 w 1490380"/>
                    <a:gd name="connsiteY134" fmla="*/ 340902 h 1495138"/>
                    <a:gd name="connsiteX135" fmla="*/ 534018 w 1490380"/>
                    <a:gd name="connsiteY135" fmla="*/ 346932 h 1495138"/>
                    <a:gd name="connsiteX136" fmla="*/ 549249 w 1490380"/>
                    <a:gd name="connsiteY136" fmla="*/ 346932 h 1495138"/>
                    <a:gd name="connsiteX137" fmla="*/ 571294 w 1490380"/>
                    <a:gd name="connsiteY137" fmla="*/ 346932 h 1495138"/>
                    <a:gd name="connsiteX138" fmla="*/ 610574 w 1490380"/>
                    <a:gd name="connsiteY138" fmla="*/ 377887 h 1495138"/>
                    <a:gd name="connsiteX139" fmla="*/ 576504 w 1490380"/>
                    <a:gd name="connsiteY139" fmla="*/ 432560 h 1495138"/>
                    <a:gd name="connsiteX140" fmla="*/ 563678 w 1490380"/>
                    <a:gd name="connsiteY140" fmla="*/ 433364 h 1495138"/>
                    <a:gd name="connsiteX141" fmla="*/ 402552 w 1490380"/>
                    <a:gd name="connsiteY141" fmla="*/ 433364 h 1495138"/>
                    <a:gd name="connsiteX142" fmla="*/ 391730 w 1490380"/>
                    <a:gd name="connsiteY142" fmla="*/ 432560 h 1495138"/>
                    <a:gd name="connsiteX143" fmla="*/ 354855 w 1490380"/>
                    <a:gd name="connsiteY143" fmla="*/ 396781 h 1495138"/>
                    <a:gd name="connsiteX144" fmla="*/ 379305 w 1490380"/>
                    <a:gd name="connsiteY144" fmla="*/ 350952 h 1495138"/>
                    <a:gd name="connsiteX145" fmla="*/ 397742 w 1490380"/>
                    <a:gd name="connsiteY145" fmla="*/ 346932 h 1495138"/>
                    <a:gd name="connsiteX146" fmla="*/ 432212 w 1490380"/>
                    <a:gd name="connsiteY146" fmla="*/ 346932 h 1495138"/>
                    <a:gd name="connsiteX147" fmla="*/ 440228 w 1490380"/>
                    <a:gd name="connsiteY147" fmla="*/ 345726 h 1495138"/>
                    <a:gd name="connsiteX148" fmla="*/ 441831 w 1490380"/>
                    <a:gd name="connsiteY148" fmla="*/ 344118 h 1495138"/>
                    <a:gd name="connsiteX149" fmla="*/ 442633 w 1490380"/>
                    <a:gd name="connsiteY149" fmla="*/ 340902 h 1495138"/>
                    <a:gd name="connsiteX150" fmla="*/ 442633 w 1490380"/>
                    <a:gd name="connsiteY150" fmla="*/ 328440 h 1495138"/>
                    <a:gd name="connsiteX151" fmla="*/ 442633 w 1490380"/>
                    <a:gd name="connsiteY151" fmla="*/ 105728 h 1495138"/>
                    <a:gd name="connsiteX152" fmla="*/ 441831 w 1490380"/>
                    <a:gd name="connsiteY152" fmla="*/ 89648 h 1495138"/>
                    <a:gd name="connsiteX153" fmla="*/ 440228 w 1490380"/>
                    <a:gd name="connsiteY153" fmla="*/ 88040 h 1495138"/>
                    <a:gd name="connsiteX154" fmla="*/ 435418 w 1490380"/>
                    <a:gd name="connsiteY154" fmla="*/ 86834 h 1495138"/>
                    <a:gd name="connsiteX155" fmla="*/ 412973 w 1490380"/>
                    <a:gd name="connsiteY155" fmla="*/ 87236 h 1495138"/>
                    <a:gd name="connsiteX156" fmla="*/ 402552 w 1490380"/>
                    <a:gd name="connsiteY156" fmla="*/ 87236 h 1495138"/>
                    <a:gd name="connsiteX157" fmla="*/ 363272 w 1490380"/>
                    <a:gd name="connsiteY157" fmla="*/ 45427 h 1495138"/>
                    <a:gd name="connsiteX158" fmla="*/ 403754 w 1490380"/>
                    <a:gd name="connsiteY158" fmla="*/ 2010 h 1495138"/>
                    <a:gd name="connsiteX159" fmla="*/ 410167 w 1490380"/>
                    <a:gd name="connsiteY159" fmla="*/ 2010 h 1495138"/>
                    <a:gd name="connsiteX160" fmla="*/ 477504 w 1490380"/>
                    <a:gd name="connsiteY160" fmla="*/ 0 h 1495138"/>
                    <a:gd name="connsiteX161" fmla="*/ 123093 w 1490380"/>
                    <a:gd name="connsiteY161" fmla="*/ 0 h 1495138"/>
                    <a:gd name="connsiteX162" fmla="*/ 138324 w 1490380"/>
                    <a:gd name="connsiteY162" fmla="*/ 1206 h 1495138"/>
                    <a:gd name="connsiteX163" fmla="*/ 173997 w 1490380"/>
                    <a:gd name="connsiteY163" fmla="*/ 39397 h 1495138"/>
                    <a:gd name="connsiteX164" fmla="*/ 173997 w 1490380"/>
                    <a:gd name="connsiteY164" fmla="*/ 45427 h 1495138"/>
                    <a:gd name="connsiteX165" fmla="*/ 173997 w 1490380"/>
                    <a:gd name="connsiteY165" fmla="*/ 192159 h 1495138"/>
                    <a:gd name="connsiteX166" fmla="*/ 173596 w 1490380"/>
                    <a:gd name="connsiteY166" fmla="*/ 192159 h 1495138"/>
                    <a:gd name="connsiteX167" fmla="*/ 173596 w 1490380"/>
                    <a:gd name="connsiteY167" fmla="*/ 326832 h 1495138"/>
                    <a:gd name="connsiteX168" fmla="*/ 173997 w 1490380"/>
                    <a:gd name="connsiteY168" fmla="*/ 340902 h 1495138"/>
                    <a:gd name="connsiteX169" fmla="*/ 179608 w 1490380"/>
                    <a:gd name="connsiteY169" fmla="*/ 346932 h 1495138"/>
                    <a:gd name="connsiteX170" fmla="*/ 194839 w 1490380"/>
                    <a:gd name="connsiteY170" fmla="*/ 346932 h 1495138"/>
                    <a:gd name="connsiteX171" fmla="*/ 216884 w 1490380"/>
                    <a:gd name="connsiteY171" fmla="*/ 346932 h 1495138"/>
                    <a:gd name="connsiteX172" fmla="*/ 256164 w 1490380"/>
                    <a:gd name="connsiteY172" fmla="*/ 377887 h 1495138"/>
                    <a:gd name="connsiteX173" fmla="*/ 222094 w 1490380"/>
                    <a:gd name="connsiteY173" fmla="*/ 432560 h 1495138"/>
                    <a:gd name="connsiteX174" fmla="*/ 209268 w 1490380"/>
                    <a:gd name="connsiteY174" fmla="*/ 433364 h 1495138"/>
                    <a:gd name="connsiteX175" fmla="*/ 48141 w 1490380"/>
                    <a:gd name="connsiteY175" fmla="*/ 433364 h 1495138"/>
                    <a:gd name="connsiteX176" fmla="*/ 37319 w 1490380"/>
                    <a:gd name="connsiteY176" fmla="*/ 432560 h 1495138"/>
                    <a:gd name="connsiteX177" fmla="*/ 445 w 1490380"/>
                    <a:gd name="connsiteY177" fmla="*/ 396781 h 1495138"/>
                    <a:gd name="connsiteX178" fmla="*/ 24894 w 1490380"/>
                    <a:gd name="connsiteY178" fmla="*/ 350952 h 1495138"/>
                    <a:gd name="connsiteX179" fmla="*/ 43332 w 1490380"/>
                    <a:gd name="connsiteY179" fmla="*/ 346932 h 1495138"/>
                    <a:gd name="connsiteX180" fmla="*/ 77801 w 1490380"/>
                    <a:gd name="connsiteY180" fmla="*/ 346932 h 1495138"/>
                    <a:gd name="connsiteX181" fmla="*/ 85818 w 1490380"/>
                    <a:gd name="connsiteY181" fmla="*/ 345726 h 1495138"/>
                    <a:gd name="connsiteX182" fmla="*/ 87421 w 1490380"/>
                    <a:gd name="connsiteY182" fmla="*/ 344118 h 1495138"/>
                    <a:gd name="connsiteX183" fmla="*/ 88223 w 1490380"/>
                    <a:gd name="connsiteY183" fmla="*/ 340902 h 1495138"/>
                    <a:gd name="connsiteX184" fmla="*/ 88223 w 1490380"/>
                    <a:gd name="connsiteY184" fmla="*/ 328440 h 1495138"/>
                    <a:gd name="connsiteX185" fmla="*/ 88223 w 1490380"/>
                    <a:gd name="connsiteY185" fmla="*/ 105728 h 1495138"/>
                    <a:gd name="connsiteX186" fmla="*/ 87421 w 1490380"/>
                    <a:gd name="connsiteY186" fmla="*/ 89648 h 1495138"/>
                    <a:gd name="connsiteX187" fmla="*/ 85818 w 1490380"/>
                    <a:gd name="connsiteY187" fmla="*/ 88040 h 1495138"/>
                    <a:gd name="connsiteX188" fmla="*/ 81008 w 1490380"/>
                    <a:gd name="connsiteY188" fmla="*/ 86834 h 1495138"/>
                    <a:gd name="connsiteX189" fmla="*/ 58562 w 1490380"/>
                    <a:gd name="connsiteY189" fmla="*/ 87236 h 1495138"/>
                    <a:gd name="connsiteX190" fmla="*/ 48141 w 1490380"/>
                    <a:gd name="connsiteY190" fmla="*/ 87236 h 1495138"/>
                    <a:gd name="connsiteX191" fmla="*/ 8862 w 1490380"/>
                    <a:gd name="connsiteY191" fmla="*/ 45427 h 1495138"/>
                    <a:gd name="connsiteX192" fmla="*/ 49344 w 1490380"/>
                    <a:gd name="connsiteY192" fmla="*/ 2010 h 1495138"/>
                    <a:gd name="connsiteX193" fmla="*/ 55757 w 1490380"/>
                    <a:gd name="connsiteY193" fmla="*/ 2010 h 1495138"/>
                    <a:gd name="connsiteX194" fmla="*/ 123093 w 1490380"/>
                    <a:gd name="connsiteY19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6271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990169 w 1490380"/>
                    <a:gd name="connsiteY58" fmla="*/ 539116 h 1495138"/>
                    <a:gd name="connsiteX59" fmla="*/ 1005400 w 1490380"/>
                    <a:gd name="connsiteY59" fmla="*/ 540322 h 1495138"/>
                    <a:gd name="connsiteX60" fmla="*/ 1041072 w 1490380"/>
                    <a:gd name="connsiteY60" fmla="*/ 578513 h 1495138"/>
                    <a:gd name="connsiteX61" fmla="*/ 1041072 w 1490380"/>
                    <a:gd name="connsiteY61" fmla="*/ 584543 h 1495138"/>
                    <a:gd name="connsiteX62" fmla="*/ 1041072 w 1490380"/>
                    <a:gd name="connsiteY62" fmla="*/ 731276 h 1495138"/>
                    <a:gd name="connsiteX63" fmla="*/ 1040671 w 1490380"/>
                    <a:gd name="connsiteY63" fmla="*/ 731276 h 1495138"/>
                    <a:gd name="connsiteX64" fmla="*/ 1040671 w 1490380"/>
                    <a:gd name="connsiteY64" fmla="*/ 865948 h 1495138"/>
                    <a:gd name="connsiteX65" fmla="*/ 1041072 w 1490380"/>
                    <a:gd name="connsiteY65" fmla="*/ 880018 h 1495138"/>
                    <a:gd name="connsiteX66" fmla="*/ 1046683 w 1490380"/>
                    <a:gd name="connsiteY66" fmla="*/ 886049 h 1495138"/>
                    <a:gd name="connsiteX67" fmla="*/ 1061914 w 1490380"/>
                    <a:gd name="connsiteY67" fmla="*/ 886049 h 1495138"/>
                    <a:gd name="connsiteX68" fmla="*/ 1083959 w 1490380"/>
                    <a:gd name="connsiteY68" fmla="*/ 886049 h 1495138"/>
                    <a:gd name="connsiteX69" fmla="*/ 1123238 w 1490380"/>
                    <a:gd name="connsiteY69" fmla="*/ 917003 h 1495138"/>
                    <a:gd name="connsiteX70" fmla="*/ 1089169 w 1490380"/>
                    <a:gd name="connsiteY70" fmla="*/ 971676 h 1495138"/>
                    <a:gd name="connsiteX71" fmla="*/ 1076343 w 1490380"/>
                    <a:gd name="connsiteY71" fmla="*/ 972480 h 1495138"/>
                    <a:gd name="connsiteX72" fmla="*/ 915217 w 1490380"/>
                    <a:gd name="connsiteY72" fmla="*/ 972480 h 1495138"/>
                    <a:gd name="connsiteX73" fmla="*/ 904395 w 1490380"/>
                    <a:gd name="connsiteY73" fmla="*/ 971676 h 1495138"/>
                    <a:gd name="connsiteX74" fmla="*/ 867520 w 1490380"/>
                    <a:gd name="connsiteY74" fmla="*/ 935897 h 1495138"/>
                    <a:gd name="connsiteX75" fmla="*/ 891970 w 1490380"/>
                    <a:gd name="connsiteY75" fmla="*/ 890069 h 1495138"/>
                    <a:gd name="connsiteX76" fmla="*/ 910407 w 1490380"/>
                    <a:gd name="connsiteY76" fmla="*/ 886049 h 1495138"/>
                    <a:gd name="connsiteX77" fmla="*/ 944877 w 1490380"/>
                    <a:gd name="connsiteY77" fmla="*/ 886049 h 1495138"/>
                    <a:gd name="connsiteX78" fmla="*/ 952893 w 1490380"/>
                    <a:gd name="connsiteY78" fmla="*/ 884843 h 1495138"/>
                    <a:gd name="connsiteX79" fmla="*/ 954496 w 1490380"/>
                    <a:gd name="connsiteY79" fmla="*/ 883234 h 1495138"/>
                    <a:gd name="connsiteX80" fmla="*/ 955298 w 1490380"/>
                    <a:gd name="connsiteY80" fmla="*/ 880018 h 1495138"/>
                    <a:gd name="connsiteX81" fmla="*/ 955298 w 1490380"/>
                    <a:gd name="connsiteY81" fmla="*/ 867556 h 1495138"/>
                    <a:gd name="connsiteX82" fmla="*/ 955298 w 1490380"/>
                    <a:gd name="connsiteY82" fmla="*/ 644844 h 1495138"/>
                    <a:gd name="connsiteX83" fmla="*/ 954496 w 1490380"/>
                    <a:gd name="connsiteY83" fmla="*/ 628764 h 1495138"/>
                    <a:gd name="connsiteX84" fmla="*/ 952893 w 1490380"/>
                    <a:gd name="connsiteY84" fmla="*/ 627156 h 1495138"/>
                    <a:gd name="connsiteX85" fmla="*/ 948083 w 1490380"/>
                    <a:gd name="connsiteY85" fmla="*/ 625950 h 1495138"/>
                    <a:gd name="connsiteX86" fmla="*/ 925638 w 1490380"/>
                    <a:gd name="connsiteY86" fmla="*/ 626352 h 1495138"/>
                    <a:gd name="connsiteX87" fmla="*/ 915217 w 1490380"/>
                    <a:gd name="connsiteY87" fmla="*/ 626352 h 1495138"/>
                    <a:gd name="connsiteX88" fmla="*/ 875937 w 1490380"/>
                    <a:gd name="connsiteY88" fmla="*/ 584543 h 1495138"/>
                    <a:gd name="connsiteX89" fmla="*/ 916419 w 1490380"/>
                    <a:gd name="connsiteY89" fmla="*/ 541126 h 1495138"/>
                    <a:gd name="connsiteX90" fmla="*/ 922832 w 1490380"/>
                    <a:gd name="connsiteY90" fmla="*/ 541126 h 1495138"/>
                    <a:gd name="connsiteX91" fmla="*/ 990169 w 1490380"/>
                    <a:gd name="connsiteY91" fmla="*/ 539116 h 1495138"/>
                    <a:gd name="connsiteX92" fmla="*/ 272255 w 1490380"/>
                    <a:gd name="connsiteY92" fmla="*/ 539116 h 1495138"/>
                    <a:gd name="connsiteX93" fmla="*/ 287486 w 1490380"/>
                    <a:gd name="connsiteY93" fmla="*/ 540322 h 1495138"/>
                    <a:gd name="connsiteX94" fmla="*/ 323158 w 1490380"/>
                    <a:gd name="connsiteY94" fmla="*/ 578513 h 1495138"/>
                    <a:gd name="connsiteX95" fmla="*/ 323158 w 1490380"/>
                    <a:gd name="connsiteY95" fmla="*/ 584543 h 1495138"/>
                    <a:gd name="connsiteX96" fmla="*/ 323158 w 1490380"/>
                    <a:gd name="connsiteY96" fmla="*/ 731276 h 1495138"/>
                    <a:gd name="connsiteX97" fmla="*/ 322757 w 1490380"/>
                    <a:gd name="connsiteY97" fmla="*/ 731276 h 1495138"/>
                    <a:gd name="connsiteX98" fmla="*/ 322757 w 1490380"/>
                    <a:gd name="connsiteY98" fmla="*/ 865948 h 1495138"/>
                    <a:gd name="connsiteX99" fmla="*/ 323158 w 1490380"/>
                    <a:gd name="connsiteY99" fmla="*/ 880018 h 1495138"/>
                    <a:gd name="connsiteX100" fmla="*/ 328769 w 1490380"/>
                    <a:gd name="connsiteY100" fmla="*/ 886049 h 1495138"/>
                    <a:gd name="connsiteX101" fmla="*/ 344000 w 1490380"/>
                    <a:gd name="connsiteY101" fmla="*/ 886049 h 1495138"/>
                    <a:gd name="connsiteX102" fmla="*/ 366045 w 1490380"/>
                    <a:gd name="connsiteY102" fmla="*/ 886049 h 1495138"/>
                    <a:gd name="connsiteX103" fmla="*/ 405325 w 1490380"/>
                    <a:gd name="connsiteY103" fmla="*/ 917003 h 1495138"/>
                    <a:gd name="connsiteX104" fmla="*/ 371255 w 1490380"/>
                    <a:gd name="connsiteY104" fmla="*/ 971676 h 1495138"/>
                    <a:gd name="connsiteX105" fmla="*/ 358429 w 1490380"/>
                    <a:gd name="connsiteY105" fmla="*/ 972480 h 1495138"/>
                    <a:gd name="connsiteX106" fmla="*/ 197303 w 1490380"/>
                    <a:gd name="connsiteY106" fmla="*/ 972480 h 1495138"/>
                    <a:gd name="connsiteX107" fmla="*/ 186481 w 1490380"/>
                    <a:gd name="connsiteY107" fmla="*/ 971676 h 1495138"/>
                    <a:gd name="connsiteX108" fmla="*/ 149606 w 1490380"/>
                    <a:gd name="connsiteY108" fmla="*/ 935897 h 1495138"/>
                    <a:gd name="connsiteX109" fmla="*/ 174056 w 1490380"/>
                    <a:gd name="connsiteY109" fmla="*/ 890069 h 1495138"/>
                    <a:gd name="connsiteX110" fmla="*/ 192493 w 1490380"/>
                    <a:gd name="connsiteY110" fmla="*/ 886049 h 1495138"/>
                    <a:gd name="connsiteX111" fmla="*/ 226963 w 1490380"/>
                    <a:gd name="connsiteY111" fmla="*/ 886049 h 1495138"/>
                    <a:gd name="connsiteX112" fmla="*/ 234979 w 1490380"/>
                    <a:gd name="connsiteY112" fmla="*/ 884843 h 1495138"/>
                    <a:gd name="connsiteX113" fmla="*/ 236582 w 1490380"/>
                    <a:gd name="connsiteY113" fmla="*/ 883234 h 1495138"/>
                    <a:gd name="connsiteX114" fmla="*/ 237384 w 1490380"/>
                    <a:gd name="connsiteY114" fmla="*/ 880018 h 1495138"/>
                    <a:gd name="connsiteX115" fmla="*/ 237384 w 1490380"/>
                    <a:gd name="connsiteY115" fmla="*/ 867556 h 1495138"/>
                    <a:gd name="connsiteX116" fmla="*/ 237384 w 1490380"/>
                    <a:gd name="connsiteY116" fmla="*/ 644844 h 1495138"/>
                    <a:gd name="connsiteX117" fmla="*/ 236582 w 1490380"/>
                    <a:gd name="connsiteY117" fmla="*/ 628764 h 1495138"/>
                    <a:gd name="connsiteX118" fmla="*/ 234979 w 1490380"/>
                    <a:gd name="connsiteY118" fmla="*/ 627156 h 1495138"/>
                    <a:gd name="connsiteX119" fmla="*/ 230169 w 1490380"/>
                    <a:gd name="connsiteY119" fmla="*/ 625950 h 1495138"/>
                    <a:gd name="connsiteX120" fmla="*/ 207724 w 1490380"/>
                    <a:gd name="connsiteY120" fmla="*/ 626352 h 1495138"/>
                    <a:gd name="connsiteX121" fmla="*/ 197303 w 1490380"/>
                    <a:gd name="connsiteY121" fmla="*/ 626352 h 1495138"/>
                    <a:gd name="connsiteX122" fmla="*/ 158023 w 1490380"/>
                    <a:gd name="connsiteY122" fmla="*/ 584543 h 1495138"/>
                    <a:gd name="connsiteX123" fmla="*/ 198505 w 1490380"/>
                    <a:gd name="connsiteY123" fmla="*/ 541126 h 1495138"/>
                    <a:gd name="connsiteX124" fmla="*/ 204918 w 1490380"/>
                    <a:gd name="connsiteY124" fmla="*/ 541126 h 1495138"/>
                    <a:gd name="connsiteX125" fmla="*/ 272255 w 1490380"/>
                    <a:gd name="connsiteY125" fmla="*/ 539116 h 1495138"/>
                    <a:gd name="connsiteX126" fmla="*/ 477504 w 1490380"/>
                    <a:gd name="connsiteY126" fmla="*/ 0 h 1495138"/>
                    <a:gd name="connsiteX127" fmla="*/ 492735 w 1490380"/>
                    <a:gd name="connsiteY127" fmla="*/ 1206 h 1495138"/>
                    <a:gd name="connsiteX128" fmla="*/ 528407 w 1490380"/>
                    <a:gd name="connsiteY128" fmla="*/ 39397 h 1495138"/>
                    <a:gd name="connsiteX129" fmla="*/ 528407 w 1490380"/>
                    <a:gd name="connsiteY129" fmla="*/ 45427 h 1495138"/>
                    <a:gd name="connsiteX130" fmla="*/ 528407 w 1490380"/>
                    <a:gd name="connsiteY130" fmla="*/ 192159 h 1495138"/>
                    <a:gd name="connsiteX131" fmla="*/ 528006 w 1490380"/>
                    <a:gd name="connsiteY131" fmla="*/ 192159 h 1495138"/>
                    <a:gd name="connsiteX132" fmla="*/ 528006 w 1490380"/>
                    <a:gd name="connsiteY132" fmla="*/ 326832 h 1495138"/>
                    <a:gd name="connsiteX133" fmla="*/ 528407 w 1490380"/>
                    <a:gd name="connsiteY133" fmla="*/ 340902 h 1495138"/>
                    <a:gd name="connsiteX134" fmla="*/ 534018 w 1490380"/>
                    <a:gd name="connsiteY134" fmla="*/ 346932 h 1495138"/>
                    <a:gd name="connsiteX135" fmla="*/ 549249 w 1490380"/>
                    <a:gd name="connsiteY135" fmla="*/ 346932 h 1495138"/>
                    <a:gd name="connsiteX136" fmla="*/ 571294 w 1490380"/>
                    <a:gd name="connsiteY136" fmla="*/ 346932 h 1495138"/>
                    <a:gd name="connsiteX137" fmla="*/ 610574 w 1490380"/>
                    <a:gd name="connsiteY137" fmla="*/ 377887 h 1495138"/>
                    <a:gd name="connsiteX138" fmla="*/ 576504 w 1490380"/>
                    <a:gd name="connsiteY138" fmla="*/ 432560 h 1495138"/>
                    <a:gd name="connsiteX139" fmla="*/ 563678 w 1490380"/>
                    <a:gd name="connsiteY139" fmla="*/ 433364 h 1495138"/>
                    <a:gd name="connsiteX140" fmla="*/ 402552 w 1490380"/>
                    <a:gd name="connsiteY140" fmla="*/ 433364 h 1495138"/>
                    <a:gd name="connsiteX141" fmla="*/ 391730 w 1490380"/>
                    <a:gd name="connsiteY141" fmla="*/ 432560 h 1495138"/>
                    <a:gd name="connsiteX142" fmla="*/ 354855 w 1490380"/>
                    <a:gd name="connsiteY142" fmla="*/ 396781 h 1495138"/>
                    <a:gd name="connsiteX143" fmla="*/ 379305 w 1490380"/>
                    <a:gd name="connsiteY143" fmla="*/ 350952 h 1495138"/>
                    <a:gd name="connsiteX144" fmla="*/ 397742 w 1490380"/>
                    <a:gd name="connsiteY144" fmla="*/ 346932 h 1495138"/>
                    <a:gd name="connsiteX145" fmla="*/ 432212 w 1490380"/>
                    <a:gd name="connsiteY145" fmla="*/ 346932 h 1495138"/>
                    <a:gd name="connsiteX146" fmla="*/ 440228 w 1490380"/>
                    <a:gd name="connsiteY146" fmla="*/ 345726 h 1495138"/>
                    <a:gd name="connsiteX147" fmla="*/ 441831 w 1490380"/>
                    <a:gd name="connsiteY147" fmla="*/ 344118 h 1495138"/>
                    <a:gd name="connsiteX148" fmla="*/ 442633 w 1490380"/>
                    <a:gd name="connsiteY148" fmla="*/ 340902 h 1495138"/>
                    <a:gd name="connsiteX149" fmla="*/ 442633 w 1490380"/>
                    <a:gd name="connsiteY149" fmla="*/ 328440 h 1495138"/>
                    <a:gd name="connsiteX150" fmla="*/ 442633 w 1490380"/>
                    <a:gd name="connsiteY150" fmla="*/ 105728 h 1495138"/>
                    <a:gd name="connsiteX151" fmla="*/ 441831 w 1490380"/>
                    <a:gd name="connsiteY151" fmla="*/ 89648 h 1495138"/>
                    <a:gd name="connsiteX152" fmla="*/ 440228 w 1490380"/>
                    <a:gd name="connsiteY152" fmla="*/ 88040 h 1495138"/>
                    <a:gd name="connsiteX153" fmla="*/ 435418 w 1490380"/>
                    <a:gd name="connsiteY153" fmla="*/ 86834 h 1495138"/>
                    <a:gd name="connsiteX154" fmla="*/ 412973 w 1490380"/>
                    <a:gd name="connsiteY154" fmla="*/ 87236 h 1495138"/>
                    <a:gd name="connsiteX155" fmla="*/ 402552 w 1490380"/>
                    <a:gd name="connsiteY155" fmla="*/ 87236 h 1495138"/>
                    <a:gd name="connsiteX156" fmla="*/ 363272 w 1490380"/>
                    <a:gd name="connsiteY156" fmla="*/ 45427 h 1495138"/>
                    <a:gd name="connsiteX157" fmla="*/ 403754 w 1490380"/>
                    <a:gd name="connsiteY157" fmla="*/ 2010 h 1495138"/>
                    <a:gd name="connsiteX158" fmla="*/ 410167 w 1490380"/>
                    <a:gd name="connsiteY158" fmla="*/ 2010 h 1495138"/>
                    <a:gd name="connsiteX159" fmla="*/ 477504 w 1490380"/>
                    <a:gd name="connsiteY159" fmla="*/ 0 h 1495138"/>
                    <a:gd name="connsiteX160" fmla="*/ 123093 w 1490380"/>
                    <a:gd name="connsiteY160" fmla="*/ 0 h 1495138"/>
                    <a:gd name="connsiteX161" fmla="*/ 138324 w 1490380"/>
                    <a:gd name="connsiteY161" fmla="*/ 1206 h 1495138"/>
                    <a:gd name="connsiteX162" fmla="*/ 173997 w 1490380"/>
                    <a:gd name="connsiteY162" fmla="*/ 39397 h 1495138"/>
                    <a:gd name="connsiteX163" fmla="*/ 173997 w 1490380"/>
                    <a:gd name="connsiteY163" fmla="*/ 45427 h 1495138"/>
                    <a:gd name="connsiteX164" fmla="*/ 173997 w 1490380"/>
                    <a:gd name="connsiteY164" fmla="*/ 192159 h 1495138"/>
                    <a:gd name="connsiteX165" fmla="*/ 173596 w 1490380"/>
                    <a:gd name="connsiteY165" fmla="*/ 192159 h 1495138"/>
                    <a:gd name="connsiteX166" fmla="*/ 173596 w 1490380"/>
                    <a:gd name="connsiteY166" fmla="*/ 326832 h 1495138"/>
                    <a:gd name="connsiteX167" fmla="*/ 173997 w 1490380"/>
                    <a:gd name="connsiteY167" fmla="*/ 340902 h 1495138"/>
                    <a:gd name="connsiteX168" fmla="*/ 179608 w 1490380"/>
                    <a:gd name="connsiteY168" fmla="*/ 346932 h 1495138"/>
                    <a:gd name="connsiteX169" fmla="*/ 194839 w 1490380"/>
                    <a:gd name="connsiteY169" fmla="*/ 346932 h 1495138"/>
                    <a:gd name="connsiteX170" fmla="*/ 216884 w 1490380"/>
                    <a:gd name="connsiteY170" fmla="*/ 346932 h 1495138"/>
                    <a:gd name="connsiteX171" fmla="*/ 256164 w 1490380"/>
                    <a:gd name="connsiteY171" fmla="*/ 377887 h 1495138"/>
                    <a:gd name="connsiteX172" fmla="*/ 222094 w 1490380"/>
                    <a:gd name="connsiteY172" fmla="*/ 432560 h 1495138"/>
                    <a:gd name="connsiteX173" fmla="*/ 209268 w 1490380"/>
                    <a:gd name="connsiteY173" fmla="*/ 433364 h 1495138"/>
                    <a:gd name="connsiteX174" fmla="*/ 48141 w 1490380"/>
                    <a:gd name="connsiteY174" fmla="*/ 433364 h 1495138"/>
                    <a:gd name="connsiteX175" fmla="*/ 37319 w 1490380"/>
                    <a:gd name="connsiteY175" fmla="*/ 432560 h 1495138"/>
                    <a:gd name="connsiteX176" fmla="*/ 445 w 1490380"/>
                    <a:gd name="connsiteY176" fmla="*/ 396781 h 1495138"/>
                    <a:gd name="connsiteX177" fmla="*/ 24894 w 1490380"/>
                    <a:gd name="connsiteY177" fmla="*/ 350952 h 1495138"/>
                    <a:gd name="connsiteX178" fmla="*/ 43332 w 1490380"/>
                    <a:gd name="connsiteY178" fmla="*/ 346932 h 1495138"/>
                    <a:gd name="connsiteX179" fmla="*/ 77801 w 1490380"/>
                    <a:gd name="connsiteY179" fmla="*/ 346932 h 1495138"/>
                    <a:gd name="connsiteX180" fmla="*/ 85818 w 1490380"/>
                    <a:gd name="connsiteY180" fmla="*/ 345726 h 1495138"/>
                    <a:gd name="connsiteX181" fmla="*/ 87421 w 1490380"/>
                    <a:gd name="connsiteY181" fmla="*/ 344118 h 1495138"/>
                    <a:gd name="connsiteX182" fmla="*/ 88223 w 1490380"/>
                    <a:gd name="connsiteY182" fmla="*/ 340902 h 1495138"/>
                    <a:gd name="connsiteX183" fmla="*/ 88223 w 1490380"/>
                    <a:gd name="connsiteY183" fmla="*/ 328440 h 1495138"/>
                    <a:gd name="connsiteX184" fmla="*/ 88223 w 1490380"/>
                    <a:gd name="connsiteY184" fmla="*/ 105728 h 1495138"/>
                    <a:gd name="connsiteX185" fmla="*/ 87421 w 1490380"/>
                    <a:gd name="connsiteY185" fmla="*/ 89648 h 1495138"/>
                    <a:gd name="connsiteX186" fmla="*/ 85818 w 1490380"/>
                    <a:gd name="connsiteY186" fmla="*/ 88040 h 1495138"/>
                    <a:gd name="connsiteX187" fmla="*/ 81008 w 1490380"/>
                    <a:gd name="connsiteY187" fmla="*/ 86834 h 1495138"/>
                    <a:gd name="connsiteX188" fmla="*/ 58562 w 1490380"/>
                    <a:gd name="connsiteY188" fmla="*/ 87236 h 1495138"/>
                    <a:gd name="connsiteX189" fmla="*/ 48141 w 1490380"/>
                    <a:gd name="connsiteY189" fmla="*/ 87236 h 1495138"/>
                    <a:gd name="connsiteX190" fmla="*/ 8862 w 1490380"/>
                    <a:gd name="connsiteY190" fmla="*/ 45427 h 1495138"/>
                    <a:gd name="connsiteX191" fmla="*/ 49344 w 1490380"/>
                    <a:gd name="connsiteY191" fmla="*/ 2010 h 1495138"/>
                    <a:gd name="connsiteX192" fmla="*/ 55757 w 1490380"/>
                    <a:gd name="connsiteY192" fmla="*/ 2010 h 1495138"/>
                    <a:gd name="connsiteX193" fmla="*/ 123093 w 1490380"/>
                    <a:gd name="connsiteY19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62876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990169 w 1490380"/>
                    <a:gd name="connsiteY57" fmla="*/ 539116 h 1495138"/>
                    <a:gd name="connsiteX58" fmla="*/ 1005400 w 1490380"/>
                    <a:gd name="connsiteY58" fmla="*/ 540322 h 1495138"/>
                    <a:gd name="connsiteX59" fmla="*/ 1041072 w 1490380"/>
                    <a:gd name="connsiteY59" fmla="*/ 578513 h 1495138"/>
                    <a:gd name="connsiteX60" fmla="*/ 1041072 w 1490380"/>
                    <a:gd name="connsiteY60" fmla="*/ 584543 h 1495138"/>
                    <a:gd name="connsiteX61" fmla="*/ 1041072 w 1490380"/>
                    <a:gd name="connsiteY61" fmla="*/ 731276 h 1495138"/>
                    <a:gd name="connsiteX62" fmla="*/ 1040671 w 1490380"/>
                    <a:gd name="connsiteY62" fmla="*/ 731276 h 1495138"/>
                    <a:gd name="connsiteX63" fmla="*/ 1040671 w 1490380"/>
                    <a:gd name="connsiteY63" fmla="*/ 865948 h 1495138"/>
                    <a:gd name="connsiteX64" fmla="*/ 1041072 w 1490380"/>
                    <a:gd name="connsiteY64" fmla="*/ 880018 h 1495138"/>
                    <a:gd name="connsiteX65" fmla="*/ 1046683 w 1490380"/>
                    <a:gd name="connsiteY65" fmla="*/ 886049 h 1495138"/>
                    <a:gd name="connsiteX66" fmla="*/ 1061914 w 1490380"/>
                    <a:gd name="connsiteY66" fmla="*/ 886049 h 1495138"/>
                    <a:gd name="connsiteX67" fmla="*/ 1083959 w 1490380"/>
                    <a:gd name="connsiteY67" fmla="*/ 886049 h 1495138"/>
                    <a:gd name="connsiteX68" fmla="*/ 1123238 w 1490380"/>
                    <a:gd name="connsiteY68" fmla="*/ 917003 h 1495138"/>
                    <a:gd name="connsiteX69" fmla="*/ 1089169 w 1490380"/>
                    <a:gd name="connsiteY69" fmla="*/ 971676 h 1495138"/>
                    <a:gd name="connsiteX70" fmla="*/ 1076343 w 1490380"/>
                    <a:gd name="connsiteY70" fmla="*/ 972480 h 1495138"/>
                    <a:gd name="connsiteX71" fmla="*/ 915217 w 1490380"/>
                    <a:gd name="connsiteY71" fmla="*/ 972480 h 1495138"/>
                    <a:gd name="connsiteX72" fmla="*/ 904395 w 1490380"/>
                    <a:gd name="connsiteY72" fmla="*/ 971676 h 1495138"/>
                    <a:gd name="connsiteX73" fmla="*/ 867520 w 1490380"/>
                    <a:gd name="connsiteY73" fmla="*/ 935897 h 1495138"/>
                    <a:gd name="connsiteX74" fmla="*/ 891970 w 1490380"/>
                    <a:gd name="connsiteY74" fmla="*/ 890069 h 1495138"/>
                    <a:gd name="connsiteX75" fmla="*/ 910407 w 1490380"/>
                    <a:gd name="connsiteY75" fmla="*/ 886049 h 1495138"/>
                    <a:gd name="connsiteX76" fmla="*/ 944877 w 1490380"/>
                    <a:gd name="connsiteY76" fmla="*/ 886049 h 1495138"/>
                    <a:gd name="connsiteX77" fmla="*/ 952893 w 1490380"/>
                    <a:gd name="connsiteY77" fmla="*/ 884843 h 1495138"/>
                    <a:gd name="connsiteX78" fmla="*/ 954496 w 1490380"/>
                    <a:gd name="connsiteY78" fmla="*/ 883234 h 1495138"/>
                    <a:gd name="connsiteX79" fmla="*/ 955298 w 1490380"/>
                    <a:gd name="connsiteY79" fmla="*/ 880018 h 1495138"/>
                    <a:gd name="connsiteX80" fmla="*/ 955298 w 1490380"/>
                    <a:gd name="connsiteY80" fmla="*/ 867556 h 1495138"/>
                    <a:gd name="connsiteX81" fmla="*/ 955298 w 1490380"/>
                    <a:gd name="connsiteY81" fmla="*/ 644844 h 1495138"/>
                    <a:gd name="connsiteX82" fmla="*/ 954496 w 1490380"/>
                    <a:gd name="connsiteY82" fmla="*/ 628764 h 1495138"/>
                    <a:gd name="connsiteX83" fmla="*/ 952893 w 1490380"/>
                    <a:gd name="connsiteY83" fmla="*/ 627156 h 1495138"/>
                    <a:gd name="connsiteX84" fmla="*/ 948083 w 1490380"/>
                    <a:gd name="connsiteY84" fmla="*/ 625950 h 1495138"/>
                    <a:gd name="connsiteX85" fmla="*/ 925638 w 1490380"/>
                    <a:gd name="connsiteY85" fmla="*/ 626352 h 1495138"/>
                    <a:gd name="connsiteX86" fmla="*/ 915217 w 1490380"/>
                    <a:gd name="connsiteY86" fmla="*/ 626352 h 1495138"/>
                    <a:gd name="connsiteX87" fmla="*/ 875937 w 1490380"/>
                    <a:gd name="connsiteY87" fmla="*/ 584543 h 1495138"/>
                    <a:gd name="connsiteX88" fmla="*/ 916419 w 1490380"/>
                    <a:gd name="connsiteY88" fmla="*/ 541126 h 1495138"/>
                    <a:gd name="connsiteX89" fmla="*/ 922832 w 1490380"/>
                    <a:gd name="connsiteY89" fmla="*/ 541126 h 1495138"/>
                    <a:gd name="connsiteX90" fmla="*/ 990169 w 1490380"/>
                    <a:gd name="connsiteY90" fmla="*/ 539116 h 1495138"/>
                    <a:gd name="connsiteX91" fmla="*/ 272255 w 1490380"/>
                    <a:gd name="connsiteY91" fmla="*/ 539116 h 1495138"/>
                    <a:gd name="connsiteX92" fmla="*/ 287486 w 1490380"/>
                    <a:gd name="connsiteY92" fmla="*/ 540322 h 1495138"/>
                    <a:gd name="connsiteX93" fmla="*/ 323158 w 1490380"/>
                    <a:gd name="connsiteY93" fmla="*/ 578513 h 1495138"/>
                    <a:gd name="connsiteX94" fmla="*/ 323158 w 1490380"/>
                    <a:gd name="connsiteY94" fmla="*/ 584543 h 1495138"/>
                    <a:gd name="connsiteX95" fmla="*/ 323158 w 1490380"/>
                    <a:gd name="connsiteY95" fmla="*/ 731276 h 1495138"/>
                    <a:gd name="connsiteX96" fmla="*/ 322757 w 1490380"/>
                    <a:gd name="connsiteY96" fmla="*/ 731276 h 1495138"/>
                    <a:gd name="connsiteX97" fmla="*/ 322757 w 1490380"/>
                    <a:gd name="connsiteY97" fmla="*/ 865948 h 1495138"/>
                    <a:gd name="connsiteX98" fmla="*/ 323158 w 1490380"/>
                    <a:gd name="connsiteY98" fmla="*/ 880018 h 1495138"/>
                    <a:gd name="connsiteX99" fmla="*/ 328769 w 1490380"/>
                    <a:gd name="connsiteY99" fmla="*/ 886049 h 1495138"/>
                    <a:gd name="connsiteX100" fmla="*/ 344000 w 1490380"/>
                    <a:gd name="connsiteY100" fmla="*/ 886049 h 1495138"/>
                    <a:gd name="connsiteX101" fmla="*/ 366045 w 1490380"/>
                    <a:gd name="connsiteY101" fmla="*/ 886049 h 1495138"/>
                    <a:gd name="connsiteX102" fmla="*/ 405325 w 1490380"/>
                    <a:gd name="connsiteY102" fmla="*/ 917003 h 1495138"/>
                    <a:gd name="connsiteX103" fmla="*/ 371255 w 1490380"/>
                    <a:gd name="connsiteY103" fmla="*/ 971676 h 1495138"/>
                    <a:gd name="connsiteX104" fmla="*/ 358429 w 1490380"/>
                    <a:gd name="connsiteY104" fmla="*/ 972480 h 1495138"/>
                    <a:gd name="connsiteX105" fmla="*/ 197303 w 1490380"/>
                    <a:gd name="connsiteY105" fmla="*/ 972480 h 1495138"/>
                    <a:gd name="connsiteX106" fmla="*/ 186481 w 1490380"/>
                    <a:gd name="connsiteY106" fmla="*/ 971676 h 1495138"/>
                    <a:gd name="connsiteX107" fmla="*/ 149606 w 1490380"/>
                    <a:gd name="connsiteY107" fmla="*/ 935897 h 1495138"/>
                    <a:gd name="connsiteX108" fmla="*/ 174056 w 1490380"/>
                    <a:gd name="connsiteY108" fmla="*/ 890069 h 1495138"/>
                    <a:gd name="connsiteX109" fmla="*/ 192493 w 1490380"/>
                    <a:gd name="connsiteY109" fmla="*/ 886049 h 1495138"/>
                    <a:gd name="connsiteX110" fmla="*/ 226963 w 1490380"/>
                    <a:gd name="connsiteY110" fmla="*/ 886049 h 1495138"/>
                    <a:gd name="connsiteX111" fmla="*/ 234979 w 1490380"/>
                    <a:gd name="connsiteY111" fmla="*/ 884843 h 1495138"/>
                    <a:gd name="connsiteX112" fmla="*/ 236582 w 1490380"/>
                    <a:gd name="connsiteY112" fmla="*/ 883234 h 1495138"/>
                    <a:gd name="connsiteX113" fmla="*/ 237384 w 1490380"/>
                    <a:gd name="connsiteY113" fmla="*/ 880018 h 1495138"/>
                    <a:gd name="connsiteX114" fmla="*/ 237384 w 1490380"/>
                    <a:gd name="connsiteY114" fmla="*/ 867556 h 1495138"/>
                    <a:gd name="connsiteX115" fmla="*/ 237384 w 1490380"/>
                    <a:gd name="connsiteY115" fmla="*/ 644844 h 1495138"/>
                    <a:gd name="connsiteX116" fmla="*/ 236582 w 1490380"/>
                    <a:gd name="connsiteY116" fmla="*/ 628764 h 1495138"/>
                    <a:gd name="connsiteX117" fmla="*/ 234979 w 1490380"/>
                    <a:gd name="connsiteY117" fmla="*/ 627156 h 1495138"/>
                    <a:gd name="connsiteX118" fmla="*/ 230169 w 1490380"/>
                    <a:gd name="connsiteY118" fmla="*/ 625950 h 1495138"/>
                    <a:gd name="connsiteX119" fmla="*/ 207724 w 1490380"/>
                    <a:gd name="connsiteY119" fmla="*/ 626352 h 1495138"/>
                    <a:gd name="connsiteX120" fmla="*/ 197303 w 1490380"/>
                    <a:gd name="connsiteY120" fmla="*/ 626352 h 1495138"/>
                    <a:gd name="connsiteX121" fmla="*/ 158023 w 1490380"/>
                    <a:gd name="connsiteY121" fmla="*/ 584543 h 1495138"/>
                    <a:gd name="connsiteX122" fmla="*/ 198505 w 1490380"/>
                    <a:gd name="connsiteY122" fmla="*/ 541126 h 1495138"/>
                    <a:gd name="connsiteX123" fmla="*/ 204918 w 1490380"/>
                    <a:gd name="connsiteY123" fmla="*/ 541126 h 1495138"/>
                    <a:gd name="connsiteX124" fmla="*/ 272255 w 1490380"/>
                    <a:gd name="connsiteY124" fmla="*/ 539116 h 1495138"/>
                    <a:gd name="connsiteX125" fmla="*/ 477504 w 1490380"/>
                    <a:gd name="connsiteY125" fmla="*/ 0 h 1495138"/>
                    <a:gd name="connsiteX126" fmla="*/ 492735 w 1490380"/>
                    <a:gd name="connsiteY126" fmla="*/ 1206 h 1495138"/>
                    <a:gd name="connsiteX127" fmla="*/ 528407 w 1490380"/>
                    <a:gd name="connsiteY127" fmla="*/ 39397 h 1495138"/>
                    <a:gd name="connsiteX128" fmla="*/ 528407 w 1490380"/>
                    <a:gd name="connsiteY128" fmla="*/ 45427 h 1495138"/>
                    <a:gd name="connsiteX129" fmla="*/ 528407 w 1490380"/>
                    <a:gd name="connsiteY129" fmla="*/ 192159 h 1495138"/>
                    <a:gd name="connsiteX130" fmla="*/ 528006 w 1490380"/>
                    <a:gd name="connsiteY130" fmla="*/ 192159 h 1495138"/>
                    <a:gd name="connsiteX131" fmla="*/ 528006 w 1490380"/>
                    <a:gd name="connsiteY131" fmla="*/ 326832 h 1495138"/>
                    <a:gd name="connsiteX132" fmla="*/ 528407 w 1490380"/>
                    <a:gd name="connsiteY132" fmla="*/ 340902 h 1495138"/>
                    <a:gd name="connsiteX133" fmla="*/ 534018 w 1490380"/>
                    <a:gd name="connsiteY133" fmla="*/ 346932 h 1495138"/>
                    <a:gd name="connsiteX134" fmla="*/ 549249 w 1490380"/>
                    <a:gd name="connsiteY134" fmla="*/ 346932 h 1495138"/>
                    <a:gd name="connsiteX135" fmla="*/ 571294 w 1490380"/>
                    <a:gd name="connsiteY135" fmla="*/ 346932 h 1495138"/>
                    <a:gd name="connsiteX136" fmla="*/ 610574 w 1490380"/>
                    <a:gd name="connsiteY136" fmla="*/ 377887 h 1495138"/>
                    <a:gd name="connsiteX137" fmla="*/ 576504 w 1490380"/>
                    <a:gd name="connsiteY137" fmla="*/ 432560 h 1495138"/>
                    <a:gd name="connsiteX138" fmla="*/ 563678 w 1490380"/>
                    <a:gd name="connsiteY138" fmla="*/ 433364 h 1495138"/>
                    <a:gd name="connsiteX139" fmla="*/ 402552 w 1490380"/>
                    <a:gd name="connsiteY139" fmla="*/ 433364 h 1495138"/>
                    <a:gd name="connsiteX140" fmla="*/ 391730 w 1490380"/>
                    <a:gd name="connsiteY140" fmla="*/ 432560 h 1495138"/>
                    <a:gd name="connsiteX141" fmla="*/ 354855 w 1490380"/>
                    <a:gd name="connsiteY141" fmla="*/ 396781 h 1495138"/>
                    <a:gd name="connsiteX142" fmla="*/ 379305 w 1490380"/>
                    <a:gd name="connsiteY142" fmla="*/ 350952 h 1495138"/>
                    <a:gd name="connsiteX143" fmla="*/ 397742 w 1490380"/>
                    <a:gd name="connsiteY143" fmla="*/ 346932 h 1495138"/>
                    <a:gd name="connsiteX144" fmla="*/ 432212 w 1490380"/>
                    <a:gd name="connsiteY144" fmla="*/ 346932 h 1495138"/>
                    <a:gd name="connsiteX145" fmla="*/ 440228 w 1490380"/>
                    <a:gd name="connsiteY145" fmla="*/ 345726 h 1495138"/>
                    <a:gd name="connsiteX146" fmla="*/ 441831 w 1490380"/>
                    <a:gd name="connsiteY146" fmla="*/ 344118 h 1495138"/>
                    <a:gd name="connsiteX147" fmla="*/ 442633 w 1490380"/>
                    <a:gd name="connsiteY147" fmla="*/ 340902 h 1495138"/>
                    <a:gd name="connsiteX148" fmla="*/ 442633 w 1490380"/>
                    <a:gd name="connsiteY148" fmla="*/ 328440 h 1495138"/>
                    <a:gd name="connsiteX149" fmla="*/ 442633 w 1490380"/>
                    <a:gd name="connsiteY149" fmla="*/ 105728 h 1495138"/>
                    <a:gd name="connsiteX150" fmla="*/ 441831 w 1490380"/>
                    <a:gd name="connsiteY150" fmla="*/ 89648 h 1495138"/>
                    <a:gd name="connsiteX151" fmla="*/ 440228 w 1490380"/>
                    <a:gd name="connsiteY151" fmla="*/ 88040 h 1495138"/>
                    <a:gd name="connsiteX152" fmla="*/ 435418 w 1490380"/>
                    <a:gd name="connsiteY152" fmla="*/ 86834 h 1495138"/>
                    <a:gd name="connsiteX153" fmla="*/ 412973 w 1490380"/>
                    <a:gd name="connsiteY153" fmla="*/ 87236 h 1495138"/>
                    <a:gd name="connsiteX154" fmla="*/ 402552 w 1490380"/>
                    <a:gd name="connsiteY154" fmla="*/ 87236 h 1495138"/>
                    <a:gd name="connsiteX155" fmla="*/ 363272 w 1490380"/>
                    <a:gd name="connsiteY155" fmla="*/ 45427 h 1495138"/>
                    <a:gd name="connsiteX156" fmla="*/ 403754 w 1490380"/>
                    <a:gd name="connsiteY156" fmla="*/ 2010 h 1495138"/>
                    <a:gd name="connsiteX157" fmla="*/ 410167 w 1490380"/>
                    <a:gd name="connsiteY157" fmla="*/ 2010 h 1495138"/>
                    <a:gd name="connsiteX158" fmla="*/ 477504 w 1490380"/>
                    <a:gd name="connsiteY158" fmla="*/ 0 h 1495138"/>
                    <a:gd name="connsiteX159" fmla="*/ 123093 w 1490380"/>
                    <a:gd name="connsiteY159" fmla="*/ 0 h 1495138"/>
                    <a:gd name="connsiteX160" fmla="*/ 138324 w 1490380"/>
                    <a:gd name="connsiteY160" fmla="*/ 1206 h 1495138"/>
                    <a:gd name="connsiteX161" fmla="*/ 173997 w 1490380"/>
                    <a:gd name="connsiteY161" fmla="*/ 39397 h 1495138"/>
                    <a:gd name="connsiteX162" fmla="*/ 173997 w 1490380"/>
                    <a:gd name="connsiteY162" fmla="*/ 45427 h 1495138"/>
                    <a:gd name="connsiteX163" fmla="*/ 173997 w 1490380"/>
                    <a:gd name="connsiteY163" fmla="*/ 192159 h 1495138"/>
                    <a:gd name="connsiteX164" fmla="*/ 173596 w 1490380"/>
                    <a:gd name="connsiteY164" fmla="*/ 192159 h 1495138"/>
                    <a:gd name="connsiteX165" fmla="*/ 173596 w 1490380"/>
                    <a:gd name="connsiteY165" fmla="*/ 326832 h 1495138"/>
                    <a:gd name="connsiteX166" fmla="*/ 173997 w 1490380"/>
                    <a:gd name="connsiteY166" fmla="*/ 340902 h 1495138"/>
                    <a:gd name="connsiteX167" fmla="*/ 179608 w 1490380"/>
                    <a:gd name="connsiteY167" fmla="*/ 346932 h 1495138"/>
                    <a:gd name="connsiteX168" fmla="*/ 194839 w 1490380"/>
                    <a:gd name="connsiteY168" fmla="*/ 346932 h 1495138"/>
                    <a:gd name="connsiteX169" fmla="*/ 216884 w 1490380"/>
                    <a:gd name="connsiteY169" fmla="*/ 346932 h 1495138"/>
                    <a:gd name="connsiteX170" fmla="*/ 256164 w 1490380"/>
                    <a:gd name="connsiteY170" fmla="*/ 377887 h 1495138"/>
                    <a:gd name="connsiteX171" fmla="*/ 222094 w 1490380"/>
                    <a:gd name="connsiteY171" fmla="*/ 432560 h 1495138"/>
                    <a:gd name="connsiteX172" fmla="*/ 209268 w 1490380"/>
                    <a:gd name="connsiteY172" fmla="*/ 433364 h 1495138"/>
                    <a:gd name="connsiteX173" fmla="*/ 48141 w 1490380"/>
                    <a:gd name="connsiteY173" fmla="*/ 433364 h 1495138"/>
                    <a:gd name="connsiteX174" fmla="*/ 37319 w 1490380"/>
                    <a:gd name="connsiteY174" fmla="*/ 432560 h 1495138"/>
                    <a:gd name="connsiteX175" fmla="*/ 445 w 1490380"/>
                    <a:gd name="connsiteY175" fmla="*/ 396781 h 1495138"/>
                    <a:gd name="connsiteX176" fmla="*/ 24894 w 1490380"/>
                    <a:gd name="connsiteY176" fmla="*/ 350952 h 1495138"/>
                    <a:gd name="connsiteX177" fmla="*/ 43332 w 1490380"/>
                    <a:gd name="connsiteY177" fmla="*/ 346932 h 1495138"/>
                    <a:gd name="connsiteX178" fmla="*/ 77801 w 1490380"/>
                    <a:gd name="connsiteY178" fmla="*/ 346932 h 1495138"/>
                    <a:gd name="connsiteX179" fmla="*/ 85818 w 1490380"/>
                    <a:gd name="connsiteY179" fmla="*/ 345726 h 1495138"/>
                    <a:gd name="connsiteX180" fmla="*/ 87421 w 1490380"/>
                    <a:gd name="connsiteY180" fmla="*/ 344118 h 1495138"/>
                    <a:gd name="connsiteX181" fmla="*/ 88223 w 1490380"/>
                    <a:gd name="connsiteY181" fmla="*/ 340902 h 1495138"/>
                    <a:gd name="connsiteX182" fmla="*/ 88223 w 1490380"/>
                    <a:gd name="connsiteY182" fmla="*/ 328440 h 1495138"/>
                    <a:gd name="connsiteX183" fmla="*/ 88223 w 1490380"/>
                    <a:gd name="connsiteY183" fmla="*/ 105728 h 1495138"/>
                    <a:gd name="connsiteX184" fmla="*/ 87421 w 1490380"/>
                    <a:gd name="connsiteY184" fmla="*/ 89648 h 1495138"/>
                    <a:gd name="connsiteX185" fmla="*/ 85818 w 1490380"/>
                    <a:gd name="connsiteY185" fmla="*/ 88040 h 1495138"/>
                    <a:gd name="connsiteX186" fmla="*/ 81008 w 1490380"/>
                    <a:gd name="connsiteY186" fmla="*/ 86834 h 1495138"/>
                    <a:gd name="connsiteX187" fmla="*/ 58562 w 1490380"/>
                    <a:gd name="connsiteY187" fmla="*/ 87236 h 1495138"/>
                    <a:gd name="connsiteX188" fmla="*/ 48141 w 1490380"/>
                    <a:gd name="connsiteY188" fmla="*/ 87236 h 1495138"/>
                    <a:gd name="connsiteX189" fmla="*/ 8862 w 1490380"/>
                    <a:gd name="connsiteY189" fmla="*/ 45427 h 1495138"/>
                    <a:gd name="connsiteX190" fmla="*/ 49344 w 1490380"/>
                    <a:gd name="connsiteY190" fmla="*/ 2010 h 1495138"/>
                    <a:gd name="connsiteX191" fmla="*/ 55757 w 1490380"/>
                    <a:gd name="connsiteY191" fmla="*/ 2010 h 1495138"/>
                    <a:gd name="connsiteX192" fmla="*/ 123093 w 1490380"/>
                    <a:gd name="connsiteY19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64484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990169 w 1490380"/>
                    <a:gd name="connsiteY56" fmla="*/ 539116 h 1495138"/>
                    <a:gd name="connsiteX57" fmla="*/ 1005400 w 1490380"/>
                    <a:gd name="connsiteY57" fmla="*/ 540322 h 1495138"/>
                    <a:gd name="connsiteX58" fmla="*/ 1041072 w 1490380"/>
                    <a:gd name="connsiteY58" fmla="*/ 578513 h 1495138"/>
                    <a:gd name="connsiteX59" fmla="*/ 1041072 w 1490380"/>
                    <a:gd name="connsiteY59" fmla="*/ 584543 h 1495138"/>
                    <a:gd name="connsiteX60" fmla="*/ 1041072 w 1490380"/>
                    <a:gd name="connsiteY60" fmla="*/ 731276 h 1495138"/>
                    <a:gd name="connsiteX61" fmla="*/ 1040671 w 1490380"/>
                    <a:gd name="connsiteY61" fmla="*/ 731276 h 1495138"/>
                    <a:gd name="connsiteX62" fmla="*/ 1040671 w 1490380"/>
                    <a:gd name="connsiteY62" fmla="*/ 865948 h 1495138"/>
                    <a:gd name="connsiteX63" fmla="*/ 1041072 w 1490380"/>
                    <a:gd name="connsiteY63" fmla="*/ 880018 h 1495138"/>
                    <a:gd name="connsiteX64" fmla="*/ 1046683 w 1490380"/>
                    <a:gd name="connsiteY64" fmla="*/ 886049 h 1495138"/>
                    <a:gd name="connsiteX65" fmla="*/ 1061914 w 1490380"/>
                    <a:gd name="connsiteY65" fmla="*/ 886049 h 1495138"/>
                    <a:gd name="connsiteX66" fmla="*/ 1083959 w 1490380"/>
                    <a:gd name="connsiteY66" fmla="*/ 886049 h 1495138"/>
                    <a:gd name="connsiteX67" fmla="*/ 1123238 w 1490380"/>
                    <a:gd name="connsiteY67" fmla="*/ 917003 h 1495138"/>
                    <a:gd name="connsiteX68" fmla="*/ 1089169 w 1490380"/>
                    <a:gd name="connsiteY68" fmla="*/ 971676 h 1495138"/>
                    <a:gd name="connsiteX69" fmla="*/ 1076343 w 1490380"/>
                    <a:gd name="connsiteY69" fmla="*/ 972480 h 1495138"/>
                    <a:gd name="connsiteX70" fmla="*/ 915217 w 1490380"/>
                    <a:gd name="connsiteY70" fmla="*/ 972480 h 1495138"/>
                    <a:gd name="connsiteX71" fmla="*/ 904395 w 1490380"/>
                    <a:gd name="connsiteY71" fmla="*/ 971676 h 1495138"/>
                    <a:gd name="connsiteX72" fmla="*/ 867520 w 1490380"/>
                    <a:gd name="connsiteY72" fmla="*/ 935897 h 1495138"/>
                    <a:gd name="connsiteX73" fmla="*/ 891970 w 1490380"/>
                    <a:gd name="connsiteY73" fmla="*/ 890069 h 1495138"/>
                    <a:gd name="connsiteX74" fmla="*/ 910407 w 1490380"/>
                    <a:gd name="connsiteY74" fmla="*/ 886049 h 1495138"/>
                    <a:gd name="connsiteX75" fmla="*/ 944877 w 1490380"/>
                    <a:gd name="connsiteY75" fmla="*/ 886049 h 1495138"/>
                    <a:gd name="connsiteX76" fmla="*/ 952893 w 1490380"/>
                    <a:gd name="connsiteY76" fmla="*/ 884843 h 1495138"/>
                    <a:gd name="connsiteX77" fmla="*/ 954496 w 1490380"/>
                    <a:gd name="connsiteY77" fmla="*/ 883234 h 1495138"/>
                    <a:gd name="connsiteX78" fmla="*/ 955298 w 1490380"/>
                    <a:gd name="connsiteY78" fmla="*/ 880018 h 1495138"/>
                    <a:gd name="connsiteX79" fmla="*/ 955298 w 1490380"/>
                    <a:gd name="connsiteY79" fmla="*/ 867556 h 1495138"/>
                    <a:gd name="connsiteX80" fmla="*/ 955298 w 1490380"/>
                    <a:gd name="connsiteY80" fmla="*/ 644844 h 1495138"/>
                    <a:gd name="connsiteX81" fmla="*/ 954496 w 1490380"/>
                    <a:gd name="connsiteY81" fmla="*/ 628764 h 1495138"/>
                    <a:gd name="connsiteX82" fmla="*/ 952893 w 1490380"/>
                    <a:gd name="connsiteY82" fmla="*/ 627156 h 1495138"/>
                    <a:gd name="connsiteX83" fmla="*/ 948083 w 1490380"/>
                    <a:gd name="connsiteY83" fmla="*/ 625950 h 1495138"/>
                    <a:gd name="connsiteX84" fmla="*/ 925638 w 1490380"/>
                    <a:gd name="connsiteY84" fmla="*/ 626352 h 1495138"/>
                    <a:gd name="connsiteX85" fmla="*/ 915217 w 1490380"/>
                    <a:gd name="connsiteY85" fmla="*/ 626352 h 1495138"/>
                    <a:gd name="connsiteX86" fmla="*/ 875937 w 1490380"/>
                    <a:gd name="connsiteY86" fmla="*/ 584543 h 1495138"/>
                    <a:gd name="connsiteX87" fmla="*/ 916419 w 1490380"/>
                    <a:gd name="connsiteY87" fmla="*/ 541126 h 1495138"/>
                    <a:gd name="connsiteX88" fmla="*/ 922832 w 1490380"/>
                    <a:gd name="connsiteY88" fmla="*/ 541126 h 1495138"/>
                    <a:gd name="connsiteX89" fmla="*/ 990169 w 1490380"/>
                    <a:gd name="connsiteY89" fmla="*/ 539116 h 1495138"/>
                    <a:gd name="connsiteX90" fmla="*/ 272255 w 1490380"/>
                    <a:gd name="connsiteY90" fmla="*/ 539116 h 1495138"/>
                    <a:gd name="connsiteX91" fmla="*/ 287486 w 1490380"/>
                    <a:gd name="connsiteY91" fmla="*/ 540322 h 1495138"/>
                    <a:gd name="connsiteX92" fmla="*/ 323158 w 1490380"/>
                    <a:gd name="connsiteY92" fmla="*/ 578513 h 1495138"/>
                    <a:gd name="connsiteX93" fmla="*/ 323158 w 1490380"/>
                    <a:gd name="connsiteY93" fmla="*/ 584543 h 1495138"/>
                    <a:gd name="connsiteX94" fmla="*/ 323158 w 1490380"/>
                    <a:gd name="connsiteY94" fmla="*/ 731276 h 1495138"/>
                    <a:gd name="connsiteX95" fmla="*/ 322757 w 1490380"/>
                    <a:gd name="connsiteY95" fmla="*/ 731276 h 1495138"/>
                    <a:gd name="connsiteX96" fmla="*/ 322757 w 1490380"/>
                    <a:gd name="connsiteY96" fmla="*/ 865948 h 1495138"/>
                    <a:gd name="connsiteX97" fmla="*/ 323158 w 1490380"/>
                    <a:gd name="connsiteY97" fmla="*/ 880018 h 1495138"/>
                    <a:gd name="connsiteX98" fmla="*/ 328769 w 1490380"/>
                    <a:gd name="connsiteY98" fmla="*/ 886049 h 1495138"/>
                    <a:gd name="connsiteX99" fmla="*/ 344000 w 1490380"/>
                    <a:gd name="connsiteY99" fmla="*/ 886049 h 1495138"/>
                    <a:gd name="connsiteX100" fmla="*/ 366045 w 1490380"/>
                    <a:gd name="connsiteY100" fmla="*/ 886049 h 1495138"/>
                    <a:gd name="connsiteX101" fmla="*/ 405325 w 1490380"/>
                    <a:gd name="connsiteY101" fmla="*/ 917003 h 1495138"/>
                    <a:gd name="connsiteX102" fmla="*/ 371255 w 1490380"/>
                    <a:gd name="connsiteY102" fmla="*/ 971676 h 1495138"/>
                    <a:gd name="connsiteX103" fmla="*/ 358429 w 1490380"/>
                    <a:gd name="connsiteY103" fmla="*/ 972480 h 1495138"/>
                    <a:gd name="connsiteX104" fmla="*/ 197303 w 1490380"/>
                    <a:gd name="connsiteY104" fmla="*/ 972480 h 1495138"/>
                    <a:gd name="connsiteX105" fmla="*/ 186481 w 1490380"/>
                    <a:gd name="connsiteY105" fmla="*/ 971676 h 1495138"/>
                    <a:gd name="connsiteX106" fmla="*/ 149606 w 1490380"/>
                    <a:gd name="connsiteY106" fmla="*/ 935897 h 1495138"/>
                    <a:gd name="connsiteX107" fmla="*/ 174056 w 1490380"/>
                    <a:gd name="connsiteY107" fmla="*/ 890069 h 1495138"/>
                    <a:gd name="connsiteX108" fmla="*/ 192493 w 1490380"/>
                    <a:gd name="connsiteY108" fmla="*/ 886049 h 1495138"/>
                    <a:gd name="connsiteX109" fmla="*/ 226963 w 1490380"/>
                    <a:gd name="connsiteY109" fmla="*/ 886049 h 1495138"/>
                    <a:gd name="connsiteX110" fmla="*/ 234979 w 1490380"/>
                    <a:gd name="connsiteY110" fmla="*/ 884843 h 1495138"/>
                    <a:gd name="connsiteX111" fmla="*/ 236582 w 1490380"/>
                    <a:gd name="connsiteY111" fmla="*/ 883234 h 1495138"/>
                    <a:gd name="connsiteX112" fmla="*/ 237384 w 1490380"/>
                    <a:gd name="connsiteY112" fmla="*/ 880018 h 1495138"/>
                    <a:gd name="connsiteX113" fmla="*/ 237384 w 1490380"/>
                    <a:gd name="connsiteY113" fmla="*/ 867556 h 1495138"/>
                    <a:gd name="connsiteX114" fmla="*/ 237384 w 1490380"/>
                    <a:gd name="connsiteY114" fmla="*/ 644844 h 1495138"/>
                    <a:gd name="connsiteX115" fmla="*/ 236582 w 1490380"/>
                    <a:gd name="connsiteY115" fmla="*/ 628764 h 1495138"/>
                    <a:gd name="connsiteX116" fmla="*/ 234979 w 1490380"/>
                    <a:gd name="connsiteY116" fmla="*/ 627156 h 1495138"/>
                    <a:gd name="connsiteX117" fmla="*/ 230169 w 1490380"/>
                    <a:gd name="connsiteY117" fmla="*/ 625950 h 1495138"/>
                    <a:gd name="connsiteX118" fmla="*/ 207724 w 1490380"/>
                    <a:gd name="connsiteY118" fmla="*/ 626352 h 1495138"/>
                    <a:gd name="connsiteX119" fmla="*/ 197303 w 1490380"/>
                    <a:gd name="connsiteY119" fmla="*/ 626352 h 1495138"/>
                    <a:gd name="connsiteX120" fmla="*/ 158023 w 1490380"/>
                    <a:gd name="connsiteY120" fmla="*/ 584543 h 1495138"/>
                    <a:gd name="connsiteX121" fmla="*/ 198505 w 1490380"/>
                    <a:gd name="connsiteY121" fmla="*/ 541126 h 1495138"/>
                    <a:gd name="connsiteX122" fmla="*/ 204918 w 1490380"/>
                    <a:gd name="connsiteY122" fmla="*/ 541126 h 1495138"/>
                    <a:gd name="connsiteX123" fmla="*/ 272255 w 1490380"/>
                    <a:gd name="connsiteY123" fmla="*/ 539116 h 1495138"/>
                    <a:gd name="connsiteX124" fmla="*/ 477504 w 1490380"/>
                    <a:gd name="connsiteY124" fmla="*/ 0 h 1495138"/>
                    <a:gd name="connsiteX125" fmla="*/ 492735 w 1490380"/>
                    <a:gd name="connsiteY125" fmla="*/ 1206 h 1495138"/>
                    <a:gd name="connsiteX126" fmla="*/ 528407 w 1490380"/>
                    <a:gd name="connsiteY126" fmla="*/ 39397 h 1495138"/>
                    <a:gd name="connsiteX127" fmla="*/ 528407 w 1490380"/>
                    <a:gd name="connsiteY127" fmla="*/ 45427 h 1495138"/>
                    <a:gd name="connsiteX128" fmla="*/ 528407 w 1490380"/>
                    <a:gd name="connsiteY128" fmla="*/ 192159 h 1495138"/>
                    <a:gd name="connsiteX129" fmla="*/ 528006 w 1490380"/>
                    <a:gd name="connsiteY129" fmla="*/ 192159 h 1495138"/>
                    <a:gd name="connsiteX130" fmla="*/ 528006 w 1490380"/>
                    <a:gd name="connsiteY130" fmla="*/ 326832 h 1495138"/>
                    <a:gd name="connsiteX131" fmla="*/ 528407 w 1490380"/>
                    <a:gd name="connsiteY131" fmla="*/ 340902 h 1495138"/>
                    <a:gd name="connsiteX132" fmla="*/ 534018 w 1490380"/>
                    <a:gd name="connsiteY132" fmla="*/ 346932 h 1495138"/>
                    <a:gd name="connsiteX133" fmla="*/ 549249 w 1490380"/>
                    <a:gd name="connsiteY133" fmla="*/ 346932 h 1495138"/>
                    <a:gd name="connsiteX134" fmla="*/ 571294 w 1490380"/>
                    <a:gd name="connsiteY134" fmla="*/ 346932 h 1495138"/>
                    <a:gd name="connsiteX135" fmla="*/ 610574 w 1490380"/>
                    <a:gd name="connsiteY135" fmla="*/ 377887 h 1495138"/>
                    <a:gd name="connsiteX136" fmla="*/ 576504 w 1490380"/>
                    <a:gd name="connsiteY136" fmla="*/ 432560 h 1495138"/>
                    <a:gd name="connsiteX137" fmla="*/ 563678 w 1490380"/>
                    <a:gd name="connsiteY137" fmla="*/ 433364 h 1495138"/>
                    <a:gd name="connsiteX138" fmla="*/ 402552 w 1490380"/>
                    <a:gd name="connsiteY138" fmla="*/ 433364 h 1495138"/>
                    <a:gd name="connsiteX139" fmla="*/ 391730 w 1490380"/>
                    <a:gd name="connsiteY139" fmla="*/ 432560 h 1495138"/>
                    <a:gd name="connsiteX140" fmla="*/ 354855 w 1490380"/>
                    <a:gd name="connsiteY140" fmla="*/ 396781 h 1495138"/>
                    <a:gd name="connsiteX141" fmla="*/ 379305 w 1490380"/>
                    <a:gd name="connsiteY141" fmla="*/ 350952 h 1495138"/>
                    <a:gd name="connsiteX142" fmla="*/ 397742 w 1490380"/>
                    <a:gd name="connsiteY142" fmla="*/ 346932 h 1495138"/>
                    <a:gd name="connsiteX143" fmla="*/ 432212 w 1490380"/>
                    <a:gd name="connsiteY143" fmla="*/ 346932 h 1495138"/>
                    <a:gd name="connsiteX144" fmla="*/ 440228 w 1490380"/>
                    <a:gd name="connsiteY144" fmla="*/ 345726 h 1495138"/>
                    <a:gd name="connsiteX145" fmla="*/ 441831 w 1490380"/>
                    <a:gd name="connsiteY145" fmla="*/ 344118 h 1495138"/>
                    <a:gd name="connsiteX146" fmla="*/ 442633 w 1490380"/>
                    <a:gd name="connsiteY146" fmla="*/ 340902 h 1495138"/>
                    <a:gd name="connsiteX147" fmla="*/ 442633 w 1490380"/>
                    <a:gd name="connsiteY147" fmla="*/ 328440 h 1495138"/>
                    <a:gd name="connsiteX148" fmla="*/ 442633 w 1490380"/>
                    <a:gd name="connsiteY148" fmla="*/ 105728 h 1495138"/>
                    <a:gd name="connsiteX149" fmla="*/ 441831 w 1490380"/>
                    <a:gd name="connsiteY149" fmla="*/ 89648 h 1495138"/>
                    <a:gd name="connsiteX150" fmla="*/ 440228 w 1490380"/>
                    <a:gd name="connsiteY150" fmla="*/ 88040 h 1495138"/>
                    <a:gd name="connsiteX151" fmla="*/ 435418 w 1490380"/>
                    <a:gd name="connsiteY151" fmla="*/ 86834 h 1495138"/>
                    <a:gd name="connsiteX152" fmla="*/ 412973 w 1490380"/>
                    <a:gd name="connsiteY152" fmla="*/ 87236 h 1495138"/>
                    <a:gd name="connsiteX153" fmla="*/ 402552 w 1490380"/>
                    <a:gd name="connsiteY153" fmla="*/ 87236 h 1495138"/>
                    <a:gd name="connsiteX154" fmla="*/ 363272 w 1490380"/>
                    <a:gd name="connsiteY154" fmla="*/ 45427 h 1495138"/>
                    <a:gd name="connsiteX155" fmla="*/ 403754 w 1490380"/>
                    <a:gd name="connsiteY155" fmla="*/ 2010 h 1495138"/>
                    <a:gd name="connsiteX156" fmla="*/ 410167 w 1490380"/>
                    <a:gd name="connsiteY156" fmla="*/ 2010 h 1495138"/>
                    <a:gd name="connsiteX157" fmla="*/ 477504 w 1490380"/>
                    <a:gd name="connsiteY157" fmla="*/ 0 h 1495138"/>
                    <a:gd name="connsiteX158" fmla="*/ 123093 w 1490380"/>
                    <a:gd name="connsiteY158" fmla="*/ 0 h 1495138"/>
                    <a:gd name="connsiteX159" fmla="*/ 138324 w 1490380"/>
                    <a:gd name="connsiteY159" fmla="*/ 1206 h 1495138"/>
                    <a:gd name="connsiteX160" fmla="*/ 173997 w 1490380"/>
                    <a:gd name="connsiteY160" fmla="*/ 39397 h 1495138"/>
                    <a:gd name="connsiteX161" fmla="*/ 173997 w 1490380"/>
                    <a:gd name="connsiteY161" fmla="*/ 45427 h 1495138"/>
                    <a:gd name="connsiteX162" fmla="*/ 173997 w 1490380"/>
                    <a:gd name="connsiteY162" fmla="*/ 192159 h 1495138"/>
                    <a:gd name="connsiteX163" fmla="*/ 173596 w 1490380"/>
                    <a:gd name="connsiteY163" fmla="*/ 192159 h 1495138"/>
                    <a:gd name="connsiteX164" fmla="*/ 173596 w 1490380"/>
                    <a:gd name="connsiteY164" fmla="*/ 326832 h 1495138"/>
                    <a:gd name="connsiteX165" fmla="*/ 173997 w 1490380"/>
                    <a:gd name="connsiteY165" fmla="*/ 340902 h 1495138"/>
                    <a:gd name="connsiteX166" fmla="*/ 179608 w 1490380"/>
                    <a:gd name="connsiteY166" fmla="*/ 346932 h 1495138"/>
                    <a:gd name="connsiteX167" fmla="*/ 194839 w 1490380"/>
                    <a:gd name="connsiteY167" fmla="*/ 346932 h 1495138"/>
                    <a:gd name="connsiteX168" fmla="*/ 216884 w 1490380"/>
                    <a:gd name="connsiteY168" fmla="*/ 346932 h 1495138"/>
                    <a:gd name="connsiteX169" fmla="*/ 256164 w 1490380"/>
                    <a:gd name="connsiteY169" fmla="*/ 377887 h 1495138"/>
                    <a:gd name="connsiteX170" fmla="*/ 222094 w 1490380"/>
                    <a:gd name="connsiteY170" fmla="*/ 432560 h 1495138"/>
                    <a:gd name="connsiteX171" fmla="*/ 209268 w 1490380"/>
                    <a:gd name="connsiteY171" fmla="*/ 433364 h 1495138"/>
                    <a:gd name="connsiteX172" fmla="*/ 48141 w 1490380"/>
                    <a:gd name="connsiteY172" fmla="*/ 433364 h 1495138"/>
                    <a:gd name="connsiteX173" fmla="*/ 37319 w 1490380"/>
                    <a:gd name="connsiteY173" fmla="*/ 432560 h 1495138"/>
                    <a:gd name="connsiteX174" fmla="*/ 445 w 1490380"/>
                    <a:gd name="connsiteY174" fmla="*/ 396781 h 1495138"/>
                    <a:gd name="connsiteX175" fmla="*/ 24894 w 1490380"/>
                    <a:gd name="connsiteY175" fmla="*/ 350952 h 1495138"/>
                    <a:gd name="connsiteX176" fmla="*/ 43332 w 1490380"/>
                    <a:gd name="connsiteY176" fmla="*/ 346932 h 1495138"/>
                    <a:gd name="connsiteX177" fmla="*/ 77801 w 1490380"/>
                    <a:gd name="connsiteY177" fmla="*/ 346932 h 1495138"/>
                    <a:gd name="connsiteX178" fmla="*/ 85818 w 1490380"/>
                    <a:gd name="connsiteY178" fmla="*/ 345726 h 1495138"/>
                    <a:gd name="connsiteX179" fmla="*/ 87421 w 1490380"/>
                    <a:gd name="connsiteY179" fmla="*/ 344118 h 1495138"/>
                    <a:gd name="connsiteX180" fmla="*/ 88223 w 1490380"/>
                    <a:gd name="connsiteY180" fmla="*/ 340902 h 1495138"/>
                    <a:gd name="connsiteX181" fmla="*/ 88223 w 1490380"/>
                    <a:gd name="connsiteY181" fmla="*/ 328440 h 1495138"/>
                    <a:gd name="connsiteX182" fmla="*/ 88223 w 1490380"/>
                    <a:gd name="connsiteY182" fmla="*/ 105728 h 1495138"/>
                    <a:gd name="connsiteX183" fmla="*/ 87421 w 1490380"/>
                    <a:gd name="connsiteY183" fmla="*/ 89648 h 1495138"/>
                    <a:gd name="connsiteX184" fmla="*/ 85818 w 1490380"/>
                    <a:gd name="connsiteY184" fmla="*/ 88040 h 1495138"/>
                    <a:gd name="connsiteX185" fmla="*/ 81008 w 1490380"/>
                    <a:gd name="connsiteY185" fmla="*/ 86834 h 1495138"/>
                    <a:gd name="connsiteX186" fmla="*/ 58562 w 1490380"/>
                    <a:gd name="connsiteY186" fmla="*/ 87236 h 1495138"/>
                    <a:gd name="connsiteX187" fmla="*/ 48141 w 1490380"/>
                    <a:gd name="connsiteY187" fmla="*/ 87236 h 1495138"/>
                    <a:gd name="connsiteX188" fmla="*/ 8862 w 1490380"/>
                    <a:gd name="connsiteY188" fmla="*/ 45427 h 1495138"/>
                    <a:gd name="connsiteX189" fmla="*/ 49344 w 1490380"/>
                    <a:gd name="connsiteY189" fmla="*/ 2010 h 1495138"/>
                    <a:gd name="connsiteX190" fmla="*/ 55757 w 1490380"/>
                    <a:gd name="connsiteY190" fmla="*/ 2010 h 1495138"/>
                    <a:gd name="connsiteX191" fmla="*/ 123093 w 1490380"/>
                    <a:gd name="connsiteY19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990169 w 1490380"/>
                    <a:gd name="connsiteY55" fmla="*/ 539116 h 1495138"/>
                    <a:gd name="connsiteX56" fmla="*/ 1005400 w 1490380"/>
                    <a:gd name="connsiteY56" fmla="*/ 540322 h 1495138"/>
                    <a:gd name="connsiteX57" fmla="*/ 1041072 w 1490380"/>
                    <a:gd name="connsiteY57" fmla="*/ 578513 h 1495138"/>
                    <a:gd name="connsiteX58" fmla="*/ 1041072 w 1490380"/>
                    <a:gd name="connsiteY58" fmla="*/ 584543 h 1495138"/>
                    <a:gd name="connsiteX59" fmla="*/ 1041072 w 1490380"/>
                    <a:gd name="connsiteY59" fmla="*/ 731276 h 1495138"/>
                    <a:gd name="connsiteX60" fmla="*/ 1040671 w 1490380"/>
                    <a:gd name="connsiteY60" fmla="*/ 731276 h 1495138"/>
                    <a:gd name="connsiteX61" fmla="*/ 1040671 w 1490380"/>
                    <a:gd name="connsiteY61" fmla="*/ 865948 h 1495138"/>
                    <a:gd name="connsiteX62" fmla="*/ 1041072 w 1490380"/>
                    <a:gd name="connsiteY62" fmla="*/ 880018 h 1495138"/>
                    <a:gd name="connsiteX63" fmla="*/ 1046683 w 1490380"/>
                    <a:gd name="connsiteY63" fmla="*/ 886049 h 1495138"/>
                    <a:gd name="connsiteX64" fmla="*/ 1061914 w 1490380"/>
                    <a:gd name="connsiteY64" fmla="*/ 886049 h 1495138"/>
                    <a:gd name="connsiteX65" fmla="*/ 1083959 w 1490380"/>
                    <a:gd name="connsiteY65" fmla="*/ 886049 h 1495138"/>
                    <a:gd name="connsiteX66" fmla="*/ 1123238 w 1490380"/>
                    <a:gd name="connsiteY66" fmla="*/ 917003 h 1495138"/>
                    <a:gd name="connsiteX67" fmla="*/ 1089169 w 1490380"/>
                    <a:gd name="connsiteY67" fmla="*/ 971676 h 1495138"/>
                    <a:gd name="connsiteX68" fmla="*/ 1076343 w 1490380"/>
                    <a:gd name="connsiteY68" fmla="*/ 972480 h 1495138"/>
                    <a:gd name="connsiteX69" fmla="*/ 915217 w 1490380"/>
                    <a:gd name="connsiteY69" fmla="*/ 972480 h 1495138"/>
                    <a:gd name="connsiteX70" fmla="*/ 904395 w 1490380"/>
                    <a:gd name="connsiteY70" fmla="*/ 971676 h 1495138"/>
                    <a:gd name="connsiteX71" fmla="*/ 867520 w 1490380"/>
                    <a:gd name="connsiteY71" fmla="*/ 935897 h 1495138"/>
                    <a:gd name="connsiteX72" fmla="*/ 891970 w 1490380"/>
                    <a:gd name="connsiteY72" fmla="*/ 890069 h 1495138"/>
                    <a:gd name="connsiteX73" fmla="*/ 910407 w 1490380"/>
                    <a:gd name="connsiteY73" fmla="*/ 886049 h 1495138"/>
                    <a:gd name="connsiteX74" fmla="*/ 944877 w 1490380"/>
                    <a:gd name="connsiteY74" fmla="*/ 886049 h 1495138"/>
                    <a:gd name="connsiteX75" fmla="*/ 952893 w 1490380"/>
                    <a:gd name="connsiteY75" fmla="*/ 884843 h 1495138"/>
                    <a:gd name="connsiteX76" fmla="*/ 954496 w 1490380"/>
                    <a:gd name="connsiteY76" fmla="*/ 883234 h 1495138"/>
                    <a:gd name="connsiteX77" fmla="*/ 955298 w 1490380"/>
                    <a:gd name="connsiteY77" fmla="*/ 880018 h 1495138"/>
                    <a:gd name="connsiteX78" fmla="*/ 955298 w 1490380"/>
                    <a:gd name="connsiteY78" fmla="*/ 867556 h 1495138"/>
                    <a:gd name="connsiteX79" fmla="*/ 955298 w 1490380"/>
                    <a:gd name="connsiteY79" fmla="*/ 644844 h 1495138"/>
                    <a:gd name="connsiteX80" fmla="*/ 954496 w 1490380"/>
                    <a:gd name="connsiteY80" fmla="*/ 628764 h 1495138"/>
                    <a:gd name="connsiteX81" fmla="*/ 952893 w 1490380"/>
                    <a:gd name="connsiteY81" fmla="*/ 627156 h 1495138"/>
                    <a:gd name="connsiteX82" fmla="*/ 948083 w 1490380"/>
                    <a:gd name="connsiteY82" fmla="*/ 625950 h 1495138"/>
                    <a:gd name="connsiteX83" fmla="*/ 925638 w 1490380"/>
                    <a:gd name="connsiteY83" fmla="*/ 626352 h 1495138"/>
                    <a:gd name="connsiteX84" fmla="*/ 915217 w 1490380"/>
                    <a:gd name="connsiteY84" fmla="*/ 626352 h 1495138"/>
                    <a:gd name="connsiteX85" fmla="*/ 875937 w 1490380"/>
                    <a:gd name="connsiteY85" fmla="*/ 584543 h 1495138"/>
                    <a:gd name="connsiteX86" fmla="*/ 916419 w 1490380"/>
                    <a:gd name="connsiteY86" fmla="*/ 541126 h 1495138"/>
                    <a:gd name="connsiteX87" fmla="*/ 922832 w 1490380"/>
                    <a:gd name="connsiteY87" fmla="*/ 541126 h 1495138"/>
                    <a:gd name="connsiteX88" fmla="*/ 990169 w 1490380"/>
                    <a:gd name="connsiteY88" fmla="*/ 539116 h 1495138"/>
                    <a:gd name="connsiteX89" fmla="*/ 272255 w 1490380"/>
                    <a:gd name="connsiteY89" fmla="*/ 539116 h 1495138"/>
                    <a:gd name="connsiteX90" fmla="*/ 287486 w 1490380"/>
                    <a:gd name="connsiteY90" fmla="*/ 540322 h 1495138"/>
                    <a:gd name="connsiteX91" fmla="*/ 323158 w 1490380"/>
                    <a:gd name="connsiteY91" fmla="*/ 578513 h 1495138"/>
                    <a:gd name="connsiteX92" fmla="*/ 323158 w 1490380"/>
                    <a:gd name="connsiteY92" fmla="*/ 584543 h 1495138"/>
                    <a:gd name="connsiteX93" fmla="*/ 323158 w 1490380"/>
                    <a:gd name="connsiteY93" fmla="*/ 731276 h 1495138"/>
                    <a:gd name="connsiteX94" fmla="*/ 322757 w 1490380"/>
                    <a:gd name="connsiteY94" fmla="*/ 731276 h 1495138"/>
                    <a:gd name="connsiteX95" fmla="*/ 322757 w 1490380"/>
                    <a:gd name="connsiteY95" fmla="*/ 865948 h 1495138"/>
                    <a:gd name="connsiteX96" fmla="*/ 323158 w 1490380"/>
                    <a:gd name="connsiteY96" fmla="*/ 880018 h 1495138"/>
                    <a:gd name="connsiteX97" fmla="*/ 328769 w 1490380"/>
                    <a:gd name="connsiteY97" fmla="*/ 886049 h 1495138"/>
                    <a:gd name="connsiteX98" fmla="*/ 344000 w 1490380"/>
                    <a:gd name="connsiteY98" fmla="*/ 886049 h 1495138"/>
                    <a:gd name="connsiteX99" fmla="*/ 366045 w 1490380"/>
                    <a:gd name="connsiteY99" fmla="*/ 886049 h 1495138"/>
                    <a:gd name="connsiteX100" fmla="*/ 405325 w 1490380"/>
                    <a:gd name="connsiteY100" fmla="*/ 917003 h 1495138"/>
                    <a:gd name="connsiteX101" fmla="*/ 371255 w 1490380"/>
                    <a:gd name="connsiteY101" fmla="*/ 971676 h 1495138"/>
                    <a:gd name="connsiteX102" fmla="*/ 358429 w 1490380"/>
                    <a:gd name="connsiteY102" fmla="*/ 972480 h 1495138"/>
                    <a:gd name="connsiteX103" fmla="*/ 197303 w 1490380"/>
                    <a:gd name="connsiteY103" fmla="*/ 972480 h 1495138"/>
                    <a:gd name="connsiteX104" fmla="*/ 186481 w 1490380"/>
                    <a:gd name="connsiteY104" fmla="*/ 971676 h 1495138"/>
                    <a:gd name="connsiteX105" fmla="*/ 149606 w 1490380"/>
                    <a:gd name="connsiteY105" fmla="*/ 935897 h 1495138"/>
                    <a:gd name="connsiteX106" fmla="*/ 174056 w 1490380"/>
                    <a:gd name="connsiteY106" fmla="*/ 890069 h 1495138"/>
                    <a:gd name="connsiteX107" fmla="*/ 192493 w 1490380"/>
                    <a:gd name="connsiteY107" fmla="*/ 886049 h 1495138"/>
                    <a:gd name="connsiteX108" fmla="*/ 226963 w 1490380"/>
                    <a:gd name="connsiteY108" fmla="*/ 886049 h 1495138"/>
                    <a:gd name="connsiteX109" fmla="*/ 234979 w 1490380"/>
                    <a:gd name="connsiteY109" fmla="*/ 884843 h 1495138"/>
                    <a:gd name="connsiteX110" fmla="*/ 236582 w 1490380"/>
                    <a:gd name="connsiteY110" fmla="*/ 883234 h 1495138"/>
                    <a:gd name="connsiteX111" fmla="*/ 237384 w 1490380"/>
                    <a:gd name="connsiteY111" fmla="*/ 880018 h 1495138"/>
                    <a:gd name="connsiteX112" fmla="*/ 237384 w 1490380"/>
                    <a:gd name="connsiteY112" fmla="*/ 867556 h 1495138"/>
                    <a:gd name="connsiteX113" fmla="*/ 237384 w 1490380"/>
                    <a:gd name="connsiteY113" fmla="*/ 644844 h 1495138"/>
                    <a:gd name="connsiteX114" fmla="*/ 236582 w 1490380"/>
                    <a:gd name="connsiteY114" fmla="*/ 628764 h 1495138"/>
                    <a:gd name="connsiteX115" fmla="*/ 234979 w 1490380"/>
                    <a:gd name="connsiteY115" fmla="*/ 627156 h 1495138"/>
                    <a:gd name="connsiteX116" fmla="*/ 230169 w 1490380"/>
                    <a:gd name="connsiteY116" fmla="*/ 625950 h 1495138"/>
                    <a:gd name="connsiteX117" fmla="*/ 207724 w 1490380"/>
                    <a:gd name="connsiteY117" fmla="*/ 626352 h 1495138"/>
                    <a:gd name="connsiteX118" fmla="*/ 197303 w 1490380"/>
                    <a:gd name="connsiteY118" fmla="*/ 626352 h 1495138"/>
                    <a:gd name="connsiteX119" fmla="*/ 158023 w 1490380"/>
                    <a:gd name="connsiteY119" fmla="*/ 584543 h 1495138"/>
                    <a:gd name="connsiteX120" fmla="*/ 198505 w 1490380"/>
                    <a:gd name="connsiteY120" fmla="*/ 541126 h 1495138"/>
                    <a:gd name="connsiteX121" fmla="*/ 204918 w 1490380"/>
                    <a:gd name="connsiteY121" fmla="*/ 541126 h 1495138"/>
                    <a:gd name="connsiteX122" fmla="*/ 272255 w 1490380"/>
                    <a:gd name="connsiteY122" fmla="*/ 539116 h 1495138"/>
                    <a:gd name="connsiteX123" fmla="*/ 477504 w 1490380"/>
                    <a:gd name="connsiteY123" fmla="*/ 0 h 1495138"/>
                    <a:gd name="connsiteX124" fmla="*/ 492735 w 1490380"/>
                    <a:gd name="connsiteY124" fmla="*/ 1206 h 1495138"/>
                    <a:gd name="connsiteX125" fmla="*/ 528407 w 1490380"/>
                    <a:gd name="connsiteY125" fmla="*/ 39397 h 1495138"/>
                    <a:gd name="connsiteX126" fmla="*/ 528407 w 1490380"/>
                    <a:gd name="connsiteY126" fmla="*/ 45427 h 1495138"/>
                    <a:gd name="connsiteX127" fmla="*/ 528407 w 1490380"/>
                    <a:gd name="connsiteY127" fmla="*/ 192159 h 1495138"/>
                    <a:gd name="connsiteX128" fmla="*/ 528006 w 1490380"/>
                    <a:gd name="connsiteY128" fmla="*/ 192159 h 1495138"/>
                    <a:gd name="connsiteX129" fmla="*/ 528006 w 1490380"/>
                    <a:gd name="connsiteY129" fmla="*/ 326832 h 1495138"/>
                    <a:gd name="connsiteX130" fmla="*/ 528407 w 1490380"/>
                    <a:gd name="connsiteY130" fmla="*/ 340902 h 1495138"/>
                    <a:gd name="connsiteX131" fmla="*/ 534018 w 1490380"/>
                    <a:gd name="connsiteY131" fmla="*/ 346932 h 1495138"/>
                    <a:gd name="connsiteX132" fmla="*/ 549249 w 1490380"/>
                    <a:gd name="connsiteY132" fmla="*/ 346932 h 1495138"/>
                    <a:gd name="connsiteX133" fmla="*/ 571294 w 1490380"/>
                    <a:gd name="connsiteY133" fmla="*/ 346932 h 1495138"/>
                    <a:gd name="connsiteX134" fmla="*/ 610574 w 1490380"/>
                    <a:gd name="connsiteY134" fmla="*/ 377887 h 1495138"/>
                    <a:gd name="connsiteX135" fmla="*/ 576504 w 1490380"/>
                    <a:gd name="connsiteY135" fmla="*/ 432560 h 1495138"/>
                    <a:gd name="connsiteX136" fmla="*/ 563678 w 1490380"/>
                    <a:gd name="connsiteY136" fmla="*/ 433364 h 1495138"/>
                    <a:gd name="connsiteX137" fmla="*/ 402552 w 1490380"/>
                    <a:gd name="connsiteY137" fmla="*/ 433364 h 1495138"/>
                    <a:gd name="connsiteX138" fmla="*/ 391730 w 1490380"/>
                    <a:gd name="connsiteY138" fmla="*/ 432560 h 1495138"/>
                    <a:gd name="connsiteX139" fmla="*/ 354855 w 1490380"/>
                    <a:gd name="connsiteY139" fmla="*/ 396781 h 1495138"/>
                    <a:gd name="connsiteX140" fmla="*/ 379305 w 1490380"/>
                    <a:gd name="connsiteY140" fmla="*/ 350952 h 1495138"/>
                    <a:gd name="connsiteX141" fmla="*/ 397742 w 1490380"/>
                    <a:gd name="connsiteY141" fmla="*/ 346932 h 1495138"/>
                    <a:gd name="connsiteX142" fmla="*/ 432212 w 1490380"/>
                    <a:gd name="connsiteY142" fmla="*/ 346932 h 1495138"/>
                    <a:gd name="connsiteX143" fmla="*/ 440228 w 1490380"/>
                    <a:gd name="connsiteY143" fmla="*/ 345726 h 1495138"/>
                    <a:gd name="connsiteX144" fmla="*/ 441831 w 1490380"/>
                    <a:gd name="connsiteY144" fmla="*/ 344118 h 1495138"/>
                    <a:gd name="connsiteX145" fmla="*/ 442633 w 1490380"/>
                    <a:gd name="connsiteY145" fmla="*/ 340902 h 1495138"/>
                    <a:gd name="connsiteX146" fmla="*/ 442633 w 1490380"/>
                    <a:gd name="connsiteY146" fmla="*/ 328440 h 1495138"/>
                    <a:gd name="connsiteX147" fmla="*/ 442633 w 1490380"/>
                    <a:gd name="connsiteY147" fmla="*/ 105728 h 1495138"/>
                    <a:gd name="connsiteX148" fmla="*/ 441831 w 1490380"/>
                    <a:gd name="connsiteY148" fmla="*/ 89648 h 1495138"/>
                    <a:gd name="connsiteX149" fmla="*/ 440228 w 1490380"/>
                    <a:gd name="connsiteY149" fmla="*/ 88040 h 1495138"/>
                    <a:gd name="connsiteX150" fmla="*/ 435418 w 1490380"/>
                    <a:gd name="connsiteY150" fmla="*/ 86834 h 1495138"/>
                    <a:gd name="connsiteX151" fmla="*/ 412973 w 1490380"/>
                    <a:gd name="connsiteY151" fmla="*/ 87236 h 1495138"/>
                    <a:gd name="connsiteX152" fmla="*/ 402552 w 1490380"/>
                    <a:gd name="connsiteY152" fmla="*/ 87236 h 1495138"/>
                    <a:gd name="connsiteX153" fmla="*/ 363272 w 1490380"/>
                    <a:gd name="connsiteY153" fmla="*/ 45427 h 1495138"/>
                    <a:gd name="connsiteX154" fmla="*/ 403754 w 1490380"/>
                    <a:gd name="connsiteY154" fmla="*/ 2010 h 1495138"/>
                    <a:gd name="connsiteX155" fmla="*/ 410167 w 1490380"/>
                    <a:gd name="connsiteY155" fmla="*/ 2010 h 1495138"/>
                    <a:gd name="connsiteX156" fmla="*/ 477504 w 1490380"/>
                    <a:gd name="connsiteY156" fmla="*/ 0 h 1495138"/>
                    <a:gd name="connsiteX157" fmla="*/ 123093 w 1490380"/>
                    <a:gd name="connsiteY157" fmla="*/ 0 h 1495138"/>
                    <a:gd name="connsiteX158" fmla="*/ 138324 w 1490380"/>
                    <a:gd name="connsiteY158" fmla="*/ 1206 h 1495138"/>
                    <a:gd name="connsiteX159" fmla="*/ 173997 w 1490380"/>
                    <a:gd name="connsiteY159" fmla="*/ 39397 h 1495138"/>
                    <a:gd name="connsiteX160" fmla="*/ 173997 w 1490380"/>
                    <a:gd name="connsiteY160" fmla="*/ 45427 h 1495138"/>
                    <a:gd name="connsiteX161" fmla="*/ 173997 w 1490380"/>
                    <a:gd name="connsiteY161" fmla="*/ 192159 h 1495138"/>
                    <a:gd name="connsiteX162" fmla="*/ 173596 w 1490380"/>
                    <a:gd name="connsiteY162" fmla="*/ 192159 h 1495138"/>
                    <a:gd name="connsiteX163" fmla="*/ 173596 w 1490380"/>
                    <a:gd name="connsiteY163" fmla="*/ 326832 h 1495138"/>
                    <a:gd name="connsiteX164" fmla="*/ 173997 w 1490380"/>
                    <a:gd name="connsiteY164" fmla="*/ 340902 h 1495138"/>
                    <a:gd name="connsiteX165" fmla="*/ 179608 w 1490380"/>
                    <a:gd name="connsiteY165" fmla="*/ 346932 h 1495138"/>
                    <a:gd name="connsiteX166" fmla="*/ 194839 w 1490380"/>
                    <a:gd name="connsiteY166" fmla="*/ 346932 h 1495138"/>
                    <a:gd name="connsiteX167" fmla="*/ 216884 w 1490380"/>
                    <a:gd name="connsiteY167" fmla="*/ 346932 h 1495138"/>
                    <a:gd name="connsiteX168" fmla="*/ 256164 w 1490380"/>
                    <a:gd name="connsiteY168" fmla="*/ 377887 h 1495138"/>
                    <a:gd name="connsiteX169" fmla="*/ 222094 w 1490380"/>
                    <a:gd name="connsiteY169" fmla="*/ 432560 h 1495138"/>
                    <a:gd name="connsiteX170" fmla="*/ 209268 w 1490380"/>
                    <a:gd name="connsiteY170" fmla="*/ 433364 h 1495138"/>
                    <a:gd name="connsiteX171" fmla="*/ 48141 w 1490380"/>
                    <a:gd name="connsiteY171" fmla="*/ 433364 h 1495138"/>
                    <a:gd name="connsiteX172" fmla="*/ 37319 w 1490380"/>
                    <a:gd name="connsiteY172" fmla="*/ 432560 h 1495138"/>
                    <a:gd name="connsiteX173" fmla="*/ 445 w 1490380"/>
                    <a:gd name="connsiteY173" fmla="*/ 396781 h 1495138"/>
                    <a:gd name="connsiteX174" fmla="*/ 24894 w 1490380"/>
                    <a:gd name="connsiteY174" fmla="*/ 350952 h 1495138"/>
                    <a:gd name="connsiteX175" fmla="*/ 43332 w 1490380"/>
                    <a:gd name="connsiteY175" fmla="*/ 346932 h 1495138"/>
                    <a:gd name="connsiteX176" fmla="*/ 77801 w 1490380"/>
                    <a:gd name="connsiteY176" fmla="*/ 346932 h 1495138"/>
                    <a:gd name="connsiteX177" fmla="*/ 85818 w 1490380"/>
                    <a:gd name="connsiteY177" fmla="*/ 345726 h 1495138"/>
                    <a:gd name="connsiteX178" fmla="*/ 87421 w 1490380"/>
                    <a:gd name="connsiteY178" fmla="*/ 344118 h 1495138"/>
                    <a:gd name="connsiteX179" fmla="*/ 88223 w 1490380"/>
                    <a:gd name="connsiteY179" fmla="*/ 340902 h 1495138"/>
                    <a:gd name="connsiteX180" fmla="*/ 88223 w 1490380"/>
                    <a:gd name="connsiteY180" fmla="*/ 328440 h 1495138"/>
                    <a:gd name="connsiteX181" fmla="*/ 88223 w 1490380"/>
                    <a:gd name="connsiteY181" fmla="*/ 105728 h 1495138"/>
                    <a:gd name="connsiteX182" fmla="*/ 87421 w 1490380"/>
                    <a:gd name="connsiteY182" fmla="*/ 89648 h 1495138"/>
                    <a:gd name="connsiteX183" fmla="*/ 85818 w 1490380"/>
                    <a:gd name="connsiteY183" fmla="*/ 88040 h 1495138"/>
                    <a:gd name="connsiteX184" fmla="*/ 81008 w 1490380"/>
                    <a:gd name="connsiteY184" fmla="*/ 86834 h 1495138"/>
                    <a:gd name="connsiteX185" fmla="*/ 58562 w 1490380"/>
                    <a:gd name="connsiteY185" fmla="*/ 87236 h 1495138"/>
                    <a:gd name="connsiteX186" fmla="*/ 48141 w 1490380"/>
                    <a:gd name="connsiteY186" fmla="*/ 87236 h 1495138"/>
                    <a:gd name="connsiteX187" fmla="*/ 8862 w 1490380"/>
                    <a:gd name="connsiteY187" fmla="*/ 45427 h 1495138"/>
                    <a:gd name="connsiteX188" fmla="*/ 49344 w 1490380"/>
                    <a:gd name="connsiteY188" fmla="*/ 2010 h 1495138"/>
                    <a:gd name="connsiteX189" fmla="*/ 55757 w 1490380"/>
                    <a:gd name="connsiteY189" fmla="*/ 2010 h 1495138"/>
                    <a:gd name="connsiteX190" fmla="*/ 123093 w 1490380"/>
                    <a:gd name="connsiteY19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865948 h 1495138"/>
                    <a:gd name="connsiteX37" fmla="*/ 1406194 w 1490380"/>
                    <a:gd name="connsiteY37" fmla="*/ 880018 h 1495138"/>
                    <a:gd name="connsiteX38" fmla="*/ 1411805 w 1490380"/>
                    <a:gd name="connsiteY38" fmla="*/ 886049 h 1495138"/>
                    <a:gd name="connsiteX39" fmla="*/ 1427036 w 1490380"/>
                    <a:gd name="connsiteY39" fmla="*/ 886049 h 1495138"/>
                    <a:gd name="connsiteX40" fmla="*/ 1449081 w 1490380"/>
                    <a:gd name="connsiteY40" fmla="*/ 886049 h 1495138"/>
                    <a:gd name="connsiteX41" fmla="*/ 1488360 w 1490380"/>
                    <a:gd name="connsiteY41" fmla="*/ 917003 h 1495138"/>
                    <a:gd name="connsiteX42" fmla="*/ 1454291 w 1490380"/>
                    <a:gd name="connsiteY42" fmla="*/ 971676 h 1495138"/>
                    <a:gd name="connsiteX43" fmla="*/ 1441465 w 1490380"/>
                    <a:gd name="connsiteY43" fmla="*/ 972480 h 1495138"/>
                    <a:gd name="connsiteX44" fmla="*/ 1280339 w 1490380"/>
                    <a:gd name="connsiteY44" fmla="*/ 972480 h 1495138"/>
                    <a:gd name="connsiteX45" fmla="*/ 1269517 w 1490380"/>
                    <a:gd name="connsiteY45" fmla="*/ 971676 h 1495138"/>
                    <a:gd name="connsiteX46" fmla="*/ 1232642 w 1490380"/>
                    <a:gd name="connsiteY46" fmla="*/ 935897 h 1495138"/>
                    <a:gd name="connsiteX47" fmla="*/ 1257091 w 1490380"/>
                    <a:gd name="connsiteY47" fmla="*/ 890069 h 1495138"/>
                    <a:gd name="connsiteX48" fmla="*/ 1275529 w 1490380"/>
                    <a:gd name="connsiteY48" fmla="*/ 886049 h 1495138"/>
                    <a:gd name="connsiteX49" fmla="*/ 1309999 w 1490380"/>
                    <a:gd name="connsiteY49" fmla="*/ 886049 h 1495138"/>
                    <a:gd name="connsiteX50" fmla="*/ 1318015 w 1490380"/>
                    <a:gd name="connsiteY50" fmla="*/ 884843 h 1495138"/>
                    <a:gd name="connsiteX51" fmla="*/ 1319618 w 1490380"/>
                    <a:gd name="connsiteY51" fmla="*/ 883234 h 1495138"/>
                    <a:gd name="connsiteX52" fmla="*/ 1320420 w 1490380"/>
                    <a:gd name="connsiteY52" fmla="*/ 880018 h 1495138"/>
                    <a:gd name="connsiteX53" fmla="*/ 1320420 w 1490380"/>
                    <a:gd name="connsiteY53" fmla="*/ 867556 h 1495138"/>
                    <a:gd name="connsiteX54" fmla="*/ 990169 w 1490380"/>
                    <a:gd name="connsiteY54" fmla="*/ 539116 h 1495138"/>
                    <a:gd name="connsiteX55" fmla="*/ 1005400 w 1490380"/>
                    <a:gd name="connsiteY55" fmla="*/ 540322 h 1495138"/>
                    <a:gd name="connsiteX56" fmla="*/ 1041072 w 1490380"/>
                    <a:gd name="connsiteY56" fmla="*/ 578513 h 1495138"/>
                    <a:gd name="connsiteX57" fmla="*/ 1041072 w 1490380"/>
                    <a:gd name="connsiteY57" fmla="*/ 584543 h 1495138"/>
                    <a:gd name="connsiteX58" fmla="*/ 1041072 w 1490380"/>
                    <a:gd name="connsiteY58" fmla="*/ 731276 h 1495138"/>
                    <a:gd name="connsiteX59" fmla="*/ 1040671 w 1490380"/>
                    <a:gd name="connsiteY59" fmla="*/ 731276 h 1495138"/>
                    <a:gd name="connsiteX60" fmla="*/ 1040671 w 1490380"/>
                    <a:gd name="connsiteY60" fmla="*/ 865948 h 1495138"/>
                    <a:gd name="connsiteX61" fmla="*/ 1041072 w 1490380"/>
                    <a:gd name="connsiteY61" fmla="*/ 880018 h 1495138"/>
                    <a:gd name="connsiteX62" fmla="*/ 1046683 w 1490380"/>
                    <a:gd name="connsiteY62" fmla="*/ 886049 h 1495138"/>
                    <a:gd name="connsiteX63" fmla="*/ 1061914 w 1490380"/>
                    <a:gd name="connsiteY63" fmla="*/ 886049 h 1495138"/>
                    <a:gd name="connsiteX64" fmla="*/ 1083959 w 1490380"/>
                    <a:gd name="connsiteY64" fmla="*/ 886049 h 1495138"/>
                    <a:gd name="connsiteX65" fmla="*/ 1123238 w 1490380"/>
                    <a:gd name="connsiteY65" fmla="*/ 917003 h 1495138"/>
                    <a:gd name="connsiteX66" fmla="*/ 1089169 w 1490380"/>
                    <a:gd name="connsiteY66" fmla="*/ 971676 h 1495138"/>
                    <a:gd name="connsiteX67" fmla="*/ 1076343 w 1490380"/>
                    <a:gd name="connsiteY67" fmla="*/ 972480 h 1495138"/>
                    <a:gd name="connsiteX68" fmla="*/ 915217 w 1490380"/>
                    <a:gd name="connsiteY68" fmla="*/ 972480 h 1495138"/>
                    <a:gd name="connsiteX69" fmla="*/ 904395 w 1490380"/>
                    <a:gd name="connsiteY69" fmla="*/ 971676 h 1495138"/>
                    <a:gd name="connsiteX70" fmla="*/ 867520 w 1490380"/>
                    <a:gd name="connsiteY70" fmla="*/ 935897 h 1495138"/>
                    <a:gd name="connsiteX71" fmla="*/ 891970 w 1490380"/>
                    <a:gd name="connsiteY71" fmla="*/ 890069 h 1495138"/>
                    <a:gd name="connsiteX72" fmla="*/ 910407 w 1490380"/>
                    <a:gd name="connsiteY72" fmla="*/ 886049 h 1495138"/>
                    <a:gd name="connsiteX73" fmla="*/ 944877 w 1490380"/>
                    <a:gd name="connsiteY73" fmla="*/ 886049 h 1495138"/>
                    <a:gd name="connsiteX74" fmla="*/ 952893 w 1490380"/>
                    <a:gd name="connsiteY74" fmla="*/ 884843 h 1495138"/>
                    <a:gd name="connsiteX75" fmla="*/ 954496 w 1490380"/>
                    <a:gd name="connsiteY75" fmla="*/ 883234 h 1495138"/>
                    <a:gd name="connsiteX76" fmla="*/ 955298 w 1490380"/>
                    <a:gd name="connsiteY76" fmla="*/ 880018 h 1495138"/>
                    <a:gd name="connsiteX77" fmla="*/ 955298 w 1490380"/>
                    <a:gd name="connsiteY77" fmla="*/ 867556 h 1495138"/>
                    <a:gd name="connsiteX78" fmla="*/ 955298 w 1490380"/>
                    <a:gd name="connsiteY78" fmla="*/ 644844 h 1495138"/>
                    <a:gd name="connsiteX79" fmla="*/ 954496 w 1490380"/>
                    <a:gd name="connsiteY79" fmla="*/ 628764 h 1495138"/>
                    <a:gd name="connsiteX80" fmla="*/ 952893 w 1490380"/>
                    <a:gd name="connsiteY80" fmla="*/ 627156 h 1495138"/>
                    <a:gd name="connsiteX81" fmla="*/ 948083 w 1490380"/>
                    <a:gd name="connsiteY81" fmla="*/ 625950 h 1495138"/>
                    <a:gd name="connsiteX82" fmla="*/ 925638 w 1490380"/>
                    <a:gd name="connsiteY82" fmla="*/ 626352 h 1495138"/>
                    <a:gd name="connsiteX83" fmla="*/ 915217 w 1490380"/>
                    <a:gd name="connsiteY83" fmla="*/ 626352 h 1495138"/>
                    <a:gd name="connsiteX84" fmla="*/ 875937 w 1490380"/>
                    <a:gd name="connsiteY84" fmla="*/ 584543 h 1495138"/>
                    <a:gd name="connsiteX85" fmla="*/ 916419 w 1490380"/>
                    <a:gd name="connsiteY85" fmla="*/ 541126 h 1495138"/>
                    <a:gd name="connsiteX86" fmla="*/ 922832 w 1490380"/>
                    <a:gd name="connsiteY86" fmla="*/ 541126 h 1495138"/>
                    <a:gd name="connsiteX87" fmla="*/ 990169 w 1490380"/>
                    <a:gd name="connsiteY87" fmla="*/ 539116 h 1495138"/>
                    <a:gd name="connsiteX88" fmla="*/ 272255 w 1490380"/>
                    <a:gd name="connsiteY88" fmla="*/ 539116 h 1495138"/>
                    <a:gd name="connsiteX89" fmla="*/ 287486 w 1490380"/>
                    <a:gd name="connsiteY89" fmla="*/ 540322 h 1495138"/>
                    <a:gd name="connsiteX90" fmla="*/ 323158 w 1490380"/>
                    <a:gd name="connsiteY90" fmla="*/ 578513 h 1495138"/>
                    <a:gd name="connsiteX91" fmla="*/ 323158 w 1490380"/>
                    <a:gd name="connsiteY91" fmla="*/ 584543 h 1495138"/>
                    <a:gd name="connsiteX92" fmla="*/ 323158 w 1490380"/>
                    <a:gd name="connsiteY92" fmla="*/ 731276 h 1495138"/>
                    <a:gd name="connsiteX93" fmla="*/ 322757 w 1490380"/>
                    <a:gd name="connsiteY93" fmla="*/ 731276 h 1495138"/>
                    <a:gd name="connsiteX94" fmla="*/ 322757 w 1490380"/>
                    <a:gd name="connsiteY94" fmla="*/ 865948 h 1495138"/>
                    <a:gd name="connsiteX95" fmla="*/ 323158 w 1490380"/>
                    <a:gd name="connsiteY95" fmla="*/ 880018 h 1495138"/>
                    <a:gd name="connsiteX96" fmla="*/ 328769 w 1490380"/>
                    <a:gd name="connsiteY96" fmla="*/ 886049 h 1495138"/>
                    <a:gd name="connsiteX97" fmla="*/ 344000 w 1490380"/>
                    <a:gd name="connsiteY97" fmla="*/ 886049 h 1495138"/>
                    <a:gd name="connsiteX98" fmla="*/ 366045 w 1490380"/>
                    <a:gd name="connsiteY98" fmla="*/ 886049 h 1495138"/>
                    <a:gd name="connsiteX99" fmla="*/ 405325 w 1490380"/>
                    <a:gd name="connsiteY99" fmla="*/ 917003 h 1495138"/>
                    <a:gd name="connsiteX100" fmla="*/ 371255 w 1490380"/>
                    <a:gd name="connsiteY100" fmla="*/ 971676 h 1495138"/>
                    <a:gd name="connsiteX101" fmla="*/ 358429 w 1490380"/>
                    <a:gd name="connsiteY101" fmla="*/ 972480 h 1495138"/>
                    <a:gd name="connsiteX102" fmla="*/ 197303 w 1490380"/>
                    <a:gd name="connsiteY102" fmla="*/ 972480 h 1495138"/>
                    <a:gd name="connsiteX103" fmla="*/ 186481 w 1490380"/>
                    <a:gd name="connsiteY103" fmla="*/ 971676 h 1495138"/>
                    <a:gd name="connsiteX104" fmla="*/ 149606 w 1490380"/>
                    <a:gd name="connsiteY104" fmla="*/ 935897 h 1495138"/>
                    <a:gd name="connsiteX105" fmla="*/ 174056 w 1490380"/>
                    <a:gd name="connsiteY105" fmla="*/ 890069 h 1495138"/>
                    <a:gd name="connsiteX106" fmla="*/ 192493 w 1490380"/>
                    <a:gd name="connsiteY106" fmla="*/ 886049 h 1495138"/>
                    <a:gd name="connsiteX107" fmla="*/ 226963 w 1490380"/>
                    <a:gd name="connsiteY107" fmla="*/ 886049 h 1495138"/>
                    <a:gd name="connsiteX108" fmla="*/ 234979 w 1490380"/>
                    <a:gd name="connsiteY108" fmla="*/ 884843 h 1495138"/>
                    <a:gd name="connsiteX109" fmla="*/ 236582 w 1490380"/>
                    <a:gd name="connsiteY109" fmla="*/ 883234 h 1495138"/>
                    <a:gd name="connsiteX110" fmla="*/ 237384 w 1490380"/>
                    <a:gd name="connsiteY110" fmla="*/ 880018 h 1495138"/>
                    <a:gd name="connsiteX111" fmla="*/ 237384 w 1490380"/>
                    <a:gd name="connsiteY111" fmla="*/ 867556 h 1495138"/>
                    <a:gd name="connsiteX112" fmla="*/ 237384 w 1490380"/>
                    <a:gd name="connsiteY112" fmla="*/ 644844 h 1495138"/>
                    <a:gd name="connsiteX113" fmla="*/ 236582 w 1490380"/>
                    <a:gd name="connsiteY113" fmla="*/ 628764 h 1495138"/>
                    <a:gd name="connsiteX114" fmla="*/ 234979 w 1490380"/>
                    <a:gd name="connsiteY114" fmla="*/ 627156 h 1495138"/>
                    <a:gd name="connsiteX115" fmla="*/ 230169 w 1490380"/>
                    <a:gd name="connsiteY115" fmla="*/ 625950 h 1495138"/>
                    <a:gd name="connsiteX116" fmla="*/ 207724 w 1490380"/>
                    <a:gd name="connsiteY116" fmla="*/ 626352 h 1495138"/>
                    <a:gd name="connsiteX117" fmla="*/ 197303 w 1490380"/>
                    <a:gd name="connsiteY117" fmla="*/ 626352 h 1495138"/>
                    <a:gd name="connsiteX118" fmla="*/ 158023 w 1490380"/>
                    <a:gd name="connsiteY118" fmla="*/ 584543 h 1495138"/>
                    <a:gd name="connsiteX119" fmla="*/ 198505 w 1490380"/>
                    <a:gd name="connsiteY119" fmla="*/ 541126 h 1495138"/>
                    <a:gd name="connsiteX120" fmla="*/ 204918 w 1490380"/>
                    <a:gd name="connsiteY120" fmla="*/ 541126 h 1495138"/>
                    <a:gd name="connsiteX121" fmla="*/ 272255 w 1490380"/>
                    <a:gd name="connsiteY121" fmla="*/ 539116 h 1495138"/>
                    <a:gd name="connsiteX122" fmla="*/ 477504 w 1490380"/>
                    <a:gd name="connsiteY122" fmla="*/ 0 h 1495138"/>
                    <a:gd name="connsiteX123" fmla="*/ 492735 w 1490380"/>
                    <a:gd name="connsiteY123" fmla="*/ 1206 h 1495138"/>
                    <a:gd name="connsiteX124" fmla="*/ 528407 w 1490380"/>
                    <a:gd name="connsiteY124" fmla="*/ 39397 h 1495138"/>
                    <a:gd name="connsiteX125" fmla="*/ 528407 w 1490380"/>
                    <a:gd name="connsiteY125" fmla="*/ 45427 h 1495138"/>
                    <a:gd name="connsiteX126" fmla="*/ 528407 w 1490380"/>
                    <a:gd name="connsiteY126" fmla="*/ 192159 h 1495138"/>
                    <a:gd name="connsiteX127" fmla="*/ 528006 w 1490380"/>
                    <a:gd name="connsiteY127" fmla="*/ 192159 h 1495138"/>
                    <a:gd name="connsiteX128" fmla="*/ 528006 w 1490380"/>
                    <a:gd name="connsiteY128" fmla="*/ 326832 h 1495138"/>
                    <a:gd name="connsiteX129" fmla="*/ 528407 w 1490380"/>
                    <a:gd name="connsiteY129" fmla="*/ 340902 h 1495138"/>
                    <a:gd name="connsiteX130" fmla="*/ 534018 w 1490380"/>
                    <a:gd name="connsiteY130" fmla="*/ 346932 h 1495138"/>
                    <a:gd name="connsiteX131" fmla="*/ 549249 w 1490380"/>
                    <a:gd name="connsiteY131" fmla="*/ 346932 h 1495138"/>
                    <a:gd name="connsiteX132" fmla="*/ 571294 w 1490380"/>
                    <a:gd name="connsiteY132" fmla="*/ 346932 h 1495138"/>
                    <a:gd name="connsiteX133" fmla="*/ 610574 w 1490380"/>
                    <a:gd name="connsiteY133" fmla="*/ 377887 h 1495138"/>
                    <a:gd name="connsiteX134" fmla="*/ 576504 w 1490380"/>
                    <a:gd name="connsiteY134" fmla="*/ 432560 h 1495138"/>
                    <a:gd name="connsiteX135" fmla="*/ 563678 w 1490380"/>
                    <a:gd name="connsiteY135" fmla="*/ 433364 h 1495138"/>
                    <a:gd name="connsiteX136" fmla="*/ 402552 w 1490380"/>
                    <a:gd name="connsiteY136" fmla="*/ 433364 h 1495138"/>
                    <a:gd name="connsiteX137" fmla="*/ 391730 w 1490380"/>
                    <a:gd name="connsiteY137" fmla="*/ 432560 h 1495138"/>
                    <a:gd name="connsiteX138" fmla="*/ 354855 w 1490380"/>
                    <a:gd name="connsiteY138" fmla="*/ 396781 h 1495138"/>
                    <a:gd name="connsiteX139" fmla="*/ 379305 w 1490380"/>
                    <a:gd name="connsiteY139" fmla="*/ 350952 h 1495138"/>
                    <a:gd name="connsiteX140" fmla="*/ 397742 w 1490380"/>
                    <a:gd name="connsiteY140" fmla="*/ 346932 h 1495138"/>
                    <a:gd name="connsiteX141" fmla="*/ 432212 w 1490380"/>
                    <a:gd name="connsiteY141" fmla="*/ 346932 h 1495138"/>
                    <a:gd name="connsiteX142" fmla="*/ 440228 w 1490380"/>
                    <a:gd name="connsiteY142" fmla="*/ 345726 h 1495138"/>
                    <a:gd name="connsiteX143" fmla="*/ 441831 w 1490380"/>
                    <a:gd name="connsiteY143" fmla="*/ 344118 h 1495138"/>
                    <a:gd name="connsiteX144" fmla="*/ 442633 w 1490380"/>
                    <a:gd name="connsiteY144" fmla="*/ 340902 h 1495138"/>
                    <a:gd name="connsiteX145" fmla="*/ 442633 w 1490380"/>
                    <a:gd name="connsiteY145" fmla="*/ 328440 h 1495138"/>
                    <a:gd name="connsiteX146" fmla="*/ 442633 w 1490380"/>
                    <a:gd name="connsiteY146" fmla="*/ 105728 h 1495138"/>
                    <a:gd name="connsiteX147" fmla="*/ 441831 w 1490380"/>
                    <a:gd name="connsiteY147" fmla="*/ 89648 h 1495138"/>
                    <a:gd name="connsiteX148" fmla="*/ 440228 w 1490380"/>
                    <a:gd name="connsiteY148" fmla="*/ 88040 h 1495138"/>
                    <a:gd name="connsiteX149" fmla="*/ 435418 w 1490380"/>
                    <a:gd name="connsiteY149" fmla="*/ 86834 h 1495138"/>
                    <a:gd name="connsiteX150" fmla="*/ 412973 w 1490380"/>
                    <a:gd name="connsiteY150" fmla="*/ 87236 h 1495138"/>
                    <a:gd name="connsiteX151" fmla="*/ 402552 w 1490380"/>
                    <a:gd name="connsiteY151" fmla="*/ 87236 h 1495138"/>
                    <a:gd name="connsiteX152" fmla="*/ 363272 w 1490380"/>
                    <a:gd name="connsiteY152" fmla="*/ 45427 h 1495138"/>
                    <a:gd name="connsiteX153" fmla="*/ 403754 w 1490380"/>
                    <a:gd name="connsiteY153" fmla="*/ 2010 h 1495138"/>
                    <a:gd name="connsiteX154" fmla="*/ 410167 w 1490380"/>
                    <a:gd name="connsiteY154" fmla="*/ 2010 h 1495138"/>
                    <a:gd name="connsiteX155" fmla="*/ 477504 w 1490380"/>
                    <a:gd name="connsiteY155" fmla="*/ 0 h 1495138"/>
                    <a:gd name="connsiteX156" fmla="*/ 123093 w 1490380"/>
                    <a:gd name="connsiteY156" fmla="*/ 0 h 1495138"/>
                    <a:gd name="connsiteX157" fmla="*/ 138324 w 1490380"/>
                    <a:gd name="connsiteY157" fmla="*/ 1206 h 1495138"/>
                    <a:gd name="connsiteX158" fmla="*/ 173997 w 1490380"/>
                    <a:gd name="connsiteY158" fmla="*/ 39397 h 1495138"/>
                    <a:gd name="connsiteX159" fmla="*/ 173997 w 1490380"/>
                    <a:gd name="connsiteY159" fmla="*/ 45427 h 1495138"/>
                    <a:gd name="connsiteX160" fmla="*/ 173997 w 1490380"/>
                    <a:gd name="connsiteY160" fmla="*/ 192159 h 1495138"/>
                    <a:gd name="connsiteX161" fmla="*/ 173596 w 1490380"/>
                    <a:gd name="connsiteY161" fmla="*/ 192159 h 1495138"/>
                    <a:gd name="connsiteX162" fmla="*/ 173596 w 1490380"/>
                    <a:gd name="connsiteY162" fmla="*/ 326832 h 1495138"/>
                    <a:gd name="connsiteX163" fmla="*/ 173997 w 1490380"/>
                    <a:gd name="connsiteY163" fmla="*/ 340902 h 1495138"/>
                    <a:gd name="connsiteX164" fmla="*/ 179608 w 1490380"/>
                    <a:gd name="connsiteY164" fmla="*/ 346932 h 1495138"/>
                    <a:gd name="connsiteX165" fmla="*/ 194839 w 1490380"/>
                    <a:gd name="connsiteY165" fmla="*/ 346932 h 1495138"/>
                    <a:gd name="connsiteX166" fmla="*/ 216884 w 1490380"/>
                    <a:gd name="connsiteY166" fmla="*/ 346932 h 1495138"/>
                    <a:gd name="connsiteX167" fmla="*/ 256164 w 1490380"/>
                    <a:gd name="connsiteY167" fmla="*/ 377887 h 1495138"/>
                    <a:gd name="connsiteX168" fmla="*/ 222094 w 1490380"/>
                    <a:gd name="connsiteY168" fmla="*/ 432560 h 1495138"/>
                    <a:gd name="connsiteX169" fmla="*/ 209268 w 1490380"/>
                    <a:gd name="connsiteY169" fmla="*/ 433364 h 1495138"/>
                    <a:gd name="connsiteX170" fmla="*/ 48141 w 1490380"/>
                    <a:gd name="connsiteY170" fmla="*/ 433364 h 1495138"/>
                    <a:gd name="connsiteX171" fmla="*/ 37319 w 1490380"/>
                    <a:gd name="connsiteY171" fmla="*/ 432560 h 1495138"/>
                    <a:gd name="connsiteX172" fmla="*/ 445 w 1490380"/>
                    <a:gd name="connsiteY172" fmla="*/ 396781 h 1495138"/>
                    <a:gd name="connsiteX173" fmla="*/ 24894 w 1490380"/>
                    <a:gd name="connsiteY173" fmla="*/ 350952 h 1495138"/>
                    <a:gd name="connsiteX174" fmla="*/ 43332 w 1490380"/>
                    <a:gd name="connsiteY174" fmla="*/ 346932 h 1495138"/>
                    <a:gd name="connsiteX175" fmla="*/ 77801 w 1490380"/>
                    <a:gd name="connsiteY175" fmla="*/ 346932 h 1495138"/>
                    <a:gd name="connsiteX176" fmla="*/ 85818 w 1490380"/>
                    <a:gd name="connsiteY176" fmla="*/ 345726 h 1495138"/>
                    <a:gd name="connsiteX177" fmla="*/ 87421 w 1490380"/>
                    <a:gd name="connsiteY177" fmla="*/ 344118 h 1495138"/>
                    <a:gd name="connsiteX178" fmla="*/ 88223 w 1490380"/>
                    <a:gd name="connsiteY178" fmla="*/ 340902 h 1495138"/>
                    <a:gd name="connsiteX179" fmla="*/ 88223 w 1490380"/>
                    <a:gd name="connsiteY179" fmla="*/ 328440 h 1495138"/>
                    <a:gd name="connsiteX180" fmla="*/ 88223 w 1490380"/>
                    <a:gd name="connsiteY180" fmla="*/ 105728 h 1495138"/>
                    <a:gd name="connsiteX181" fmla="*/ 87421 w 1490380"/>
                    <a:gd name="connsiteY181" fmla="*/ 89648 h 1495138"/>
                    <a:gd name="connsiteX182" fmla="*/ 85818 w 1490380"/>
                    <a:gd name="connsiteY182" fmla="*/ 88040 h 1495138"/>
                    <a:gd name="connsiteX183" fmla="*/ 81008 w 1490380"/>
                    <a:gd name="connsiteY183" fmla="*/ 86834 h 1495138"/>
                    <a:gd name="connsiteX184" fmla="*/ 58562 w 1490380"/>
                    <a:gd name="connsiteY184" fmla="*/ 87236 h 1495138"/>
                    <a:gd name="connsiteX185" fmla="*/ 48141 w 1490380"/>
                    <a:gd name="connsiteY185" fmla="*/ 87236 h 1495138"/>
                    <a:gd name="connsiteX186" fmla="*/ 8862 w 1490380"/>
                    <a:gd name="connsiteY186" fmla="*/ 45427 h 1495138"/>
                    <a:gd name="connsiteX187" fmla="*/ 49344 w 1490380"/>
                    <a:gd name="connsiteY187" fmla="*/ 2010 h 1495138"/>
                    <a:gd name="connsiteX188" fmla="*/ 55757 w 1490380"/>
                    <a:gd name="connsiteY188" fmla="*/ 2010 h 1495138"/>
                    <a:gd name="connsiteX189" fmla="*/ 123093 w 1490380"/>
                    <a:gd name="connsiteY18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1320420 w 1490380"/>
                    <a:gd name="connsiteY52" fmla="*/ 867556 h 1495138"/>
                    <a:gd name="connsiteX53" fmla="*/ 990169 w 1490380"/>
                    <a:gd name="connsiteY53" fmla="*/ 539116 h 1495138"/>
                    <a:gd name="connsiteX54" fmla="*/ 1005400 w 1490380"/>
                    <a:gd name="connsiteY54" fmla="*/ 540322 h 1495138"/>
                    <a:gd name="connsiteX55" fmla="*/ 1041072 w 1490380"/>
                    <a:gd name="connsiteY55" fmla="*/ 578513 h 1495138"/>
                    <a:gd name="connsiteX56" fmla="*/ 1041072 w 1490380"/>
                    <a:gd name="connsiteY56" fmla="*/ 584543 h 1495138"/>
                    <a:gd name="connsiteX57" fmla="*/ 1041072 w 1490380"/>
                    <a:gd name="connsiteY57" fmla="*/ 731276 h 1495138"/>
                    <a:gd name="connsiteX58" fmla="*/ 1040671 w 1490380"/>
                    <a:gd name="connsiteY58" fmla="*/ 731276 h 1495138"/>
                    <a:gd name="connsiteX59" fmla="*/ 1040671 w 1490380"/>
                    <a:gd name="connsiteY59" fmla="*/ 865948 h 1495138"/>
                    <a:gd name="connsiteX60" fmla="*/ 1041072 w 1490380"/>
                    <a:gd name="connsiteY60" fmla="*/ 880018 h 1495138"/>
                    <a:gd name="connsiteX61" fmla="*/ 1046683 w 1490380"/>
                    <a:gd name="connsiteY61" fmla="*/ 886049 h 1495138"/>
                    <a:gd name="connsiteX62" fmla="*/ 1061914 w 1490380"/>
                    <a:gd name="connsiteY62" fmla="*/ 886049 h 1495138"/>
                    <a:gd name="connsiteX63" fmla="*/ 1083959 w 1490380"/>
                    <a:gd name="connsiteY63" fmla="*/ 886049 h 1495138"/>
                    <a:gd name="connsiteX64" fmla="*/ 1123238 w 1490380"/>
                    <a:gd name="connsiteY64" fmla="*/ 917003 h 1495138"/>
                    <a:gd name="connsiteX65" fmla="*/ 1089169 w 1490380"/>
                    <a:gd name="connsiteY65" fmla="*/ 971676 h 1495138"/>
                    <a:gd name="connsiteX66" fmla="*/ 1076343 w 1490380"/>
                    <a:gd name="connsiteY66" fmla="*/ 972480 h 1495138"/>
                    <a:gd name="connsiteX67" fmla="*/ 915217 w 1490380"/>
                    <a:gd name="connsiteY67" fmla="*/ 972480 h 1495138"/>
                    <a:gd name="connsiteX68" fmla="*/ 904395 w 1490380"/>
                    <a:gd name="connsiteY68" fmla="*/ 971676 h 1495138"/>
                    <a:gd name="connsiteX69" fmla="*/ 867520 w 1490380"/>
                    <a:gd name="connsiteY69" fmla="*/ 935897 h 1495138"/>
                    <a:gd name="connsiteX70" fmla="*/ 891970 w 1490380"/>
                    <a:gd name="connsiteY70" fmla="*/ 890069 h 1495138"/>
                    <a:gd name="connsiteX71" fmla="*/ 910407 w 1490380"/>
                    <a:gd name="connsiteY71" fmla="*/ 886049 h 1495138"/>
                    <a:gd name="connsiteX72" fmla="*/ 944877 w 1490380"/>
                    <a:gd name="connsiteY72" fmla="*/ 886049 h 1495138"/>
                    <a:gd name="connsiteX73" fmla="*/ 952893 w 1490380"/>
                    <a:gd name="connsiteY73" fmla="*/ 884843 h 1495138"/>
                    <a:gd name="connsiteX74" fmla="*/ 954496 w 1490380"/>
                    <a:gd name="connsiteY74" fmla="*/ 883234 h 1495138"/>
                    <a:gd name="connsiteX75" fmla="*/ 955298 w 1490380"/>
                    <a:gd name="connsiteY75" fmla="*/ 880018 h 1495138"/>
                    <a:gd name="connsiteX76" fmla="*/ 955298 w 1490380"/>
                    <a:gd name="connsiteY76" fmla="*/ 867556 h 1495138"/>
                    <a:gd name="connsiteX77" fmla="*/ 955298 w 1490380"/>
                    <a:gd name="connsiteY77" fmla="*/ 644844 h 1495138"/>
                    <a:gd name="connsiteX78" fmla="*/ 954496 w 1490380"/>
                    <a:gd name="connsiteY78" fmla="*/ 628764 h 1495138"/>
                    <a:gd name="connsiteX79" fmla="*/ 952893 w 1490380"/>
                    <a:gd name="connsiteY79" fmla="*/ 627156 h 1495138"/>
                    <a:gd name="connsiteX80" fmla="*/ 948083 w 1490380"/>
                    <a:gd name="connsiteY80" fmla="*/ 625950 h 1495138"/>
                    <a:gd name="connsiteX81" fmla="*/ 925638 w 1490380"/>
                    <a:gd name="connsiteY81" fmla="*/ 626352 h 1495138"/>
                    <a:gd name="connsiteX82" fmla="*/ 915217 w 1490380"/>
                    <a:gd name="connsiteY82" fmla="*/ 626352 h 1495138"/>
                    <a:gd name="connsiteX83" fmla="*/ 875937 w 1490380"/>
                    <a:gd name="connsiteY83" fmla="*/ 584543 h 1495138"/>
                    <a:gd name="connsiteX84" fmla="*/ 916419 w 1490380"/>
                    <a:gd name="connsiteY84" fmla="*/ 541126 h 1495138"/>
                    <a:gd name="connsiteX85" fmla="*/ 922832 w 1490380"/>
                    <a:gd name="connsiteY85" fmla="*/ 541126 h 1495138"/>
                    <a:gd name="connsiteX86" fmla="*/ 990169 w 1490380"/>
                    <a:gd name="connsiteY86" fmla="*/ 539116 h 1495138"/>
                    <a:gd name="connsiteX87" fmla="*/ 272255 w 1490380"/>
                    <a:gd name="connsiteY87" fmla="*/ 539116 h 1495138"/>
                    <a:gd name="connsiteX88" fmla="*/ 287486 w 1490380"/>
                    <a:gd name="connsiteY88" fmla="*/ 540322 h 1495138"/>
                    <a:gd name="connsiteX89" fmla="*/ 323158 w 1490380"/>
                    <a:gd name="connsiteY89" fmla="*/ 578513 h 1495138"/>
                    <a:gd name="connsiteX90" fmla="*/ 323158 w 1490380"/>
                    <a:gd name="connsiteY90" fmla="*/ 584543 h 1495138"/>
                    <a:gd name="connsiteX91" fmla="*/ 323158 w 1490380"/>
                    <a:gd name="connsiteY91" fmla="*/ 731276 h 1495138"/>
                    <a:gd name="connsiteX92" fmla="*/ 322757 w 1490380"/>
                    <a:gd name="connsiteY92" fmla="*/ 731276 h 1495138"/>
                    <a:gd name="connsiteX93" fmla="*/ 322757 w 1490380"/>
                    <a:gd name="connsiteY93" fmla="*/ 865948 h 1495138"/>
                    <a:gd name="connsiteX94" fmla="*/ 323158 w 1490380"/>
                    <a:gd name="connsiteY94" fmla="*/ 880018 h 1495138"/>
                    <a:gd name="connsiteX95" fmla="*/ 328769 w 1490380"/>
                    <a:gd name="connsiteY95" fmla="*/ 886049 h 1495138"/>
                    <a:gd name="connsiteX96" fmla="*/ 344000 w 1490380"/>
                    <a:gd name="connsiteY96" fmla="*/ 886049 h 1495138"/>
                    <a:gd name="connsiteX97" fmla="*/ 366045 w 1490380"/>
                    <a:gd name="connsiteY97" fmla="*/ 886049 h 1495138"/>
                    <a:gd name="connsiteX98" fmla="*/ 405325 w 1490380"/>
                    <a:gd name="connsiteY98" fmla="*/ 917003 h 1495138"/>
                    <a:gd name="connsiteX99" fmla="*/ 371255 w 1490380"/>
                    <a:gd name="connsiteY99" fmla="*/ 971676 h 1495138"/>
                    <a:gd name="connsiteX100" fmla="*/ 358429 w 1490380"/>
                    <a:gd name="connsiteY100" fmla="*/ 972480 h 1495138"/>
                    <a:gd name="connsiteX101" fmla="*/ 197303 w 1490380"/>
                    <a:gd name="connsiteY101" fmla="*/ 972480 h 1495138"/>
                    <a:gd name="connsiteX102" fmla="*/ 186481 w 1490380"/>
                    <a:gd name="connsiteY102" fmla="*/ 971676 h 1495138"/>
                    <a:gd name="connsiteX103" fmla="*/ 149606 w 1490380"/>
                    <a:gd name="connsiteY103" fmla="*/ 935897 h 1495138"/>
                    <a:gd name="connsiteX104" fmla="*/ 174056 w 1490380"/>
                    <a:gd name="connsiteY104" fmla="*/ 890069 h 1495138"/>
                    <a:gd name="connsiteX105" fmla="*/ 192493 w 1490380"/>
                    <a:gd name="connsiteY105" fmla="*/ 886049 h 1495138"/>
                    <a:gd name="connsiteX106" fmla="*/ 226963 w 1490380"/>
                    <a:gd name="connsiteY106" fmla="*/ 886049 h 1495138"/>
                    <a:gd name="connsiteX107" fmla="*/ 234979 w 1490380"/>
                    <a:gd name="connsiteY107" fmla="*/ 884843 h 1495138"/>
                    <a:gd name="connsiteX108" fmla="*/ 236582 w 1490380"/>
                    <a:gd name="connsiteY108" fmla="*/ 883234 h 1495138"/>
                    <a:gd name="connsiteX109" fmla="*/ 237384 w 1490380"/>
                    <a:gd name="connsiteY109" fmla="*/ 880018 h 1495138"/>
                    <a:gd name="connsiteX110" fmla="*/ 237384 w 1490380"/>
                    <a:gd name="connsiteY110" fmla="*/ 867556 h 1495138"/>
                    <a:gd name="connsiteX111" fmla="*/ 237384 w 1490380"/>
                    <a:gd name="connsiteY111" fmla="*/ 644844 h 1495138"/>
                    <a:gd name="connsiteX112" fmla="*/ 236582 w 1490380"/>
                    <a:gd name="connsiteY112" fmla="*/ 628764 h 1495138"/>
                    <a:gd name="connsiteX113" fmla="*/ 234979 w 1490380"/>
                    <a:gd name="connsiteY113" fmla="*/ 627156 h 1495138"/>
                    <a:gd name="connsiteX114" fmla="*/ 230169 w 1490380"/>
                    <a:gd name="connsiteY114" fmla="*/ 625950 h 1495138"/>
                    <a:gd name="connsiteX115" fmla="*/ 207724 w 1490380"/>
                    <a:gd name="connsiteY115" fmla="*/ 626352 h 1495138"/>
                    <a:gd name="connsiteX116" fmla="*/ 197303 w 1490380"/>
                    <a:gd name="connsiteY116" fmla="*/ 626352 h 1495138"/>
                    <a:gd name="connsiteX117" fmla="*/ 158023 w 1490380"/>
                    <a:gd name="connsiteY117" fmla="*/ 584543 h 1495138"/>
                    <a:gd name="connsiteX118" fmla="*/ 198505 w 1490380"/>
                    <a:gd name="connsiteY118" fmla="*/ 541126 h 1495138"/>
                    <a:gd name="connsiteX119" fmla="*/ 204918 w 1490380"/>
                    <a:gd name="connsiteY119" fmla="*/ 541126 h 1495138"/>
                    <a:gd name="connsiteX120" fmla="*/ 272255 w 1490380"/>
                    <a:gd name="connsiteY120" fmla="*/ 539116 h 1495138"/>
                    <a:gd name="connsiteX121" fmla="*/ 477504 w 1490380"/>
                    <a:gd name="connsiteY121" fmla="*/ 0 h 1495138"/>
                    <a:gd name="connsiteX122" fmla="*/ 492735 w 1490380"/>
                    <a:gd name="connsiteY122" fmla="*/ 1206 h 1495138"/>
                    <a:gd name="connsiteX123" fmla="*/ 528407 w 1490380"/>
                    <a:gd name="connsiteY123" fmla="*/ 39397 h 1495138"/>
                    <a:gd name="connsiteX124" fmla="*/ 528407 w 1490380"/>
                    <a:gd name="connsiteY124" fmla="*/ 45427 h 1495138"/>
                    <a:gd name="connsiteX125" fmla="*/ 528407 w 1490380"/>
                    <a:gd name="connsiteY125" fmla="*/ 192159 h 1495138"/>
                    <a:gd name="connsiteX126" fmla="*/ 528006 w 1490380"/>
                    <a:gd name="connsiteY126" fmla="*/ 192159 h 1495138"/>
                    <a:gd name="connsiteX127" fmla="*/ 528006 w 1490380"/>
                    <a:gd name="connsiteY127" fmla="*/ 326832 h 1495138"/>
                    <a:gd name="connsiteX128" fmla="*/ 528407 w 1490380"/>
                    <a:gd name="connsiteY128" fmla="*/ 340902 h 1495138"/>
                    <a:gd name="connsiteX129" fmla="*/ 534018 w 1490380"/>
                    <a:gd name="connsiteY129" fmla="*/ 346932 h 1495138"/>
                    <a:gd name="connsiteX130" fmla="*/ 549249 w 1490380"/>
                    <a:gd name="connsiteY130" fmla="*/ 346932 h 1495138"/>
                    <a:gd name="connsiteX131" fmla="*/ 571294 w 1490380"/>
                    <a:gd name="connsiteY131" fmla="*/ 346932 h 1495138"/>
                    <a:gd name="connsiteX132" fmla="*/ 610574 w 1490380"/>
                    <a:gd name="connsiteY132" fmla="*/ 377887 h 1495138"/>
                    <a:gd name="connsiteX133" fmla="*/ 576504 w 1490380"/>
                    <a:gd name="connsiteY133" fmla="*/ 432560 h 1495138"/>
                    <a:gd name="connsiteX134" fmla="*/ 563678 w 1490380"/>
                    <a:gd name="connsiteY134" fmla="*/ 433364 h 1495138"/>
                    <a:gd name="connsiteX135" fmla="*/ 402552 w 1490380"/>
                    <a:gd name="connsiteY135" fmla="*/ 433364 h 1495138"/>
                    <a:gd name="connsiteX136" fmla="*/ 391730 w 1490380"/>
                    <a:gd name="connsiteY136" fmla="*/ 432560 h 1495138"/>
                    <a:gd name="connsiteX137" fmla="*/ 354855 w 1490380"/>
                    <a:gd name="connsiteY137" fmla="*/ 396781 h 1495138"/>
                    <a:gd name="connsiteX138" fmla="*/ 379305 w 1490380"/>
                    <a:gd name="connsiteY138" fmla="*/ 350952 h 1495138"/>
                    <a:gd name="connsiteX139" fmla="*/ 397742 w 1490380"/>
                    <a:gd name="connsiteY139" fmla="*/ 346932 h 1495138"/>
                    <a:gd name="connsiteX140" fmla="*/ 432212 w 1490380"/>
                    <a:gd name="connsiteY140" fmla="*/ 346932 h 1495138"/>
                    <a:gd name="connsiteX141" fmla="*/ 440228 w 1490380"/>
                    <a:gd name="connsiteY141" fmla="*/ 345726 h 1495138"/>
                    <a:gd name="connsiteX142" fmla="*/ 441831 w 1490380"/>
                    <a:gd name="connsiteY142" fmla="*/ 344118 h 1495138"/>
                    <a:gd name="connsiteX143" fmla="*/ 442633 w 1490380"/>
                    <a:gd name="connsiteY143" fmla="*/ 340902 h 1495138"/>
                    <a:gd name="connsiteX144" fmla="*/ 442633 w 1490380"/>
                    <a:gd name="connsiteY144" fmla="*/ 328440 h 1495138"/>
                    <a:gd name="connsiteX145" fmla="*/ 442633 w 1490380"/>
                    <a:gd name="connsiteY145" fmla="*/ 105728 h 1495138"/>
                    <a:gd name="connsiteX146" fmla="*/ 441831 w 1490380"/>
                    <a:gd name="connsiteY146" fmla="*/ 89648 h 1495138"/>
                    <a:gd name="connsiteX147" fmla="*/ 440228 w 1490380"/>
                    <a:gd name="connsiteY147" fmla="*/ 88040 h 1495138"/>
                    <a:gd name="connsiteX148" fmla="*/ 435418 w 1490380"/>
                    <a:gd name="connsiteY148" fmla="*/ 86834 h 1495138"/>
                    <a:gd name="connsiteX149" fmla="*/ 412973 w 1490380"/>
                    <a:gd name="connsiteY149" fmla="*/ 87236 h 1495138"/>
                    <a:gd name="connsiteX150" fmla="*/ 402552 w 1490380"/>
                    <a:gd name="connsiteY150" fmla="*/ 87236 h 1495138"/>
                    <a:gd name="connsiteX151" fmla="*/ 363272 w 1490380"/>
                    <a:gd name="connsiteY151" fmla="*/ 45427 h 1495138"/>
                    <a:gd name="connsiteX152" fmla="*/ 403754 w 1490380"/>
                    <a:gd name="connsiteY152" fmla="*/ 2010 h 1495138"/>
                    <a:gd name="connsiteX153" fmla="*/ 410167 w 1490380"/>
                    <a:gd name="connsiteY153" fmla="*/ 2010 h 1495138"/>
                    <a:gd name="connsiteX154" fmla="*/ 477504 w 1490380"/>
                    <a:gd name="connsiteY154" fmla="*/ 0 h 1495138"/>
                    <a:gd name="connsiteX155" fmla="*/ 123093 w 1490380"/>
                    <a:gd name="connsiteY155" fmla="*/ 0 h 1495138"/>
                    <a:gd name="connsiteX156" fmla="*/ 138324 w 1490380"/>
                    <a:gd name="connsiteY156" fmla="*/ 1206 h 1495138"/>
                    <a:gd name="connsiteX157" fmla="*/ 173997 w 1490380"/>
                    <a:gd name="connsiteY157" fmla="*/ 39397 h 1495138"/>
                    <a:gd name="connsiteX158" fmla="*/ 173997 w 1490380"/>
                    <a:gd name="connsiteY158" fmla="*/ 45427 h 1495138"/>
                    <a:gd name="connsiteX159" fmla="*/ 173997 w 1490380"/>
                    <a:gd name="connsiteY159" fmla="*/ 192159 h 1495138"/>
                    <a:gd name="connsiteX160" fmla="*/ 173596 w 1490380"/>
                    <a:gd name="connsiteY160" fmla="*/ 192159 h 1495138"/>
                    <a:gd name="connsiteX161" fmla="*/ 173596 w 1490380"/>
                    <a:gd name="connsiteY161" fmla="*/ 326832 h 1495138"/>
                    <a:gd name="connsiteX162" fmla="*/ 173997 w 1490380"/>
                    <a:gd name="connsiteY162" fmla="*/ 340902 h 1495138"/>
                    <a:gd name="connsiteX163" fmla="*/ 179608 w 1490380"/>
                    <a:gd name="connsiteY163" fmla="*/ 346932 h 1495138"/>
                    <a:gd name="connsiteX164" fmla="*/ 194839 w 1490380"/>
                    <a:gd name="connsiteY164" fmla="*/ 346932 h 1495138"/>
                    <a:gd name="connsiteX165" fmla="*/ 216884 w 1490380"/>
                    <a:gd name="connsiteY165" fmla="*/ 346932 h 1495138"/>
                    <a:gd name="connsiteX166" fmla="*/ 256164 w 1490380"/>
                    <a:gd name="connsiteY166" fmla="*/ 377887 h 1495138"/>
                    <a:gd name="connsiteX167" fmla="*/ 222094 w 1490380"/>
                    <a:gd name="connsiteY167" fmla="*/ 432560 h 1495138"/>
                    <a:gd name="connsiteX168" fmla="*/ 209268 w 1490380"/>
                    <a:gd name="connsiteY168" fmla="*/ 433364 h 1495138"/>
                    <a:gd name="connsiteX169" fmla="*/ 48141 w 1490380"/>
                    <a:gd name="connsiteY169" fmla="*/ 433364 h 1495138"/>
                    <a:gd name="connsiteX170" fmla="*/ 37319 w 1490380"/>
                    <a:gd name="connsiteY170" fmla="*/ 432560 h 1495138"/>
                    <a:gd name="connsiteX171" fmla="*/ 445 w 1490380"/>
                    <a:gd name="connsiteY171" fmla="*/ 396781 h 1495138"/>
                    <a:gd name="connsiteX172" fmla="*/ 24894 w 1490380"/>
                    <a:gd name="connsiteY172" fmla="*/ 350952 h 1495138"/>
                    <a:gd name="connsiteX173" fmla="*/ 43332 w 1490380"/>
                    <a:gd name="connsiteY173" fmla="*/ 346932 h 1495138"/>
                    <a:gd name="connsiteX174" fmla="*/ 77801 w 1490380"/>
                    <a:gd name="connsiteY174" fmla="*/ 346932 h 1495138"/>
                    <a:gd name="connsiteX175" fmla="*/ 85818 w 1490380"/>
                    <a:gd name="connsiteY175" fmla="*/ 345726 h 1495138"/>
                    <a:gd name="connsiteX176" fmla="*/ 87421 w 1490380"/>
                    <a:gd name="connsiteY176" fmla="*/ 344118 h 1495138"/>
                    <a:gd name="connsiteX177" fmla="*/ 88223 w 1490380"/>
                    <a:gd name="connsiteY177" fmla="*/ 340902 h 1495138"/>
                    <a:gd name="connsiteX178" fmla="*/ 88223 w 1490380"/>
                    <a:gd name="connsiteY178" fmla="*/ 328440 h 1495138"/>
                    <a:gd name="connsiteX179" fmla="*/ 88223 w 1490380"/>
                    <a:gd name="connsiteY179" fmla="*/ 105728 h 1495138"/>
                    <a:gd name="connsiteX180" fmla="*/ 87421 w 1490380"/>
                    <a:gd name="connsiteY180" fmla="*/ 89648 h 1495138"/>
                    <a:gd name="connsiteX181" fmla="*/ 85818 w 1490380"/>
                    <a:gd name="connsiteY181" fmla="*/ 88040 h 1495138"/>
                    <a:gd name="connsiteX182" fmla="*/ 81008 w 1490380"/>
                    <a:gd name="connsiteY182" fmla="*/ 86834 h 1495138"/>
                    <a:gd name="connsiteX183" fmla="*/ 58562 w 1490380"/>
                    <a:gd name="connsiteY183" fmla="*/ 87236 h 1495138"/>
                    <a:gd name="connsiteX184" fmla="*/ 48141 w 1490380"/>
                    <a:gd name="connsiteY184" fmla="*/ 87236 h 1495138"/>
                    <a:gd name="connsiteX185" fmla="*/ 8862 w 1490380"/>
                    <a:gd name="connsiteY185" fmla="*/ 45427 h 1495138"/>
                    <a:gd name="connsiteX186" fmla="*/ 49344 w 1490380"/>
                    <a:gd name="connsiteY186" fmla="*/ 2010 h 1495138"/>
                    <a:gd name="connsiteX187" fmla="*/ 55757 w 1490380"/>
                    <a:gd name="connsiteY187" fmla="*/ 2010 h 1495138"/>
                    <a:gd name="connsiteX188" fmla="*/ 123093 w 1490380"/>
                    <a:gd name="connsiteY18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80018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990169 w 1490380"/>
                    <a:gd name="connsiteY52" fmla="*/ 539116 h 1495138"/>
                    <a:gd name="connsiteX53" fmla="*/ 1005400 w 1490380"/>
                    <a:gd name="connsiteY53" fmla="*/ 540322 h 1495138"/>
                    <a:gd name="connsiteX54" fmla="*/ 1041072 w 1490380"/>
                    <a:gd name="connsiteY54" fmla="*/ 578513 h 1495138"/>
                    <a:gd name="connsiteX55" fmla="*/ 1041072 w 1490380"/>
                    <a:gd name="connsiteY55" fmla="*/ 584543 h 1495138"/>
                    <a:gd name="connsiteX56" fmla="*/ 1041072 w 1490380"/>
                    <a:gd name="connsiteY56" fmla="*/ 731276 h 1495138"/>
                    <a:gd name="connsiteX57" fmla="*/ 1040671 w 1490380"/>
                    <a:gd name="connsiteY57" fmla="*/ 731276 h 1495138"/>
                    <a:gd name="connsiteX58" fmla="*/ 1040671 w 1490380"/>
                    <a:gd name="connsiteY58" fmla="*/ 865948 h 1495138"/>
                    <a:gd name="connsiteX59" fmla="*/ 1041072 w 1490380"/>
                    <a:gd name="connsiteY59" fmla="*/ 880018 h 1495138"/>
                    <a:gd name="connsiteX60" fmla="*/ 1046683 w 1490380"/>
                    <a:gd name="connsiteY60" fmla="*/ 886049 h 1495138"/>
                    <a:gd name="connsiteX61" fmla="*/ 1061914 w 1490380"/>
                    <a:gd name="connsiteY61" fmla="*/ 886049 h 1495138"/>
                    <a:gd name="connsiteX62" fmla="*/ 1083959 w 1490380"/>
                    <a:gd name="connsiteY62" fmla="*/ 886049 h 1495138"/>
                    <a:gd name="connsiteX63" fmla="*/ 1123238 w 1490380"/>
                    <a:gd name="connsiteY63" fmla="*/ 917003 h 1495138"/>
                    <a:gd name="connsiteX64" fmla="*/ 1089169 w 1490380"/>
                    <a:gd name="connsiteY64" fmla="*/ 971676 h 1495138"/>
                    <a:gd name="connsiteX65" fmla="*/ 1076343 w 1490380"/>
                    <a:gd name="connsiteY65" fmla="*/ 972480 h 1495138"/>
                    <a:gd name="connsiteX66" fmla="*/ 915217 w 1490380"/>
                    <a:gd name="connsiteY66" fmla="*/ 972480 h 1495138"/>
                    <a:gd name="connsiteX67" fmla="*/ 904395 w 1490380"/>
                    <a:gd name="connsiteY67" fmla="*/ 971676 h 1495138"/>
                    <a:gd name="connsiteX68" fmla="*/ 867520 w 1490380"/>
                    <a:gd name="connsiteY68" fmla="*/ 935897 h 1495138"/>
                    <a:gd name="connsiteX69" fmla="*/ 891970 w 1490380"/>
                    <a:gd name="connsiteY69" fmla="*/ 890069 h 1495138"/>
                    <a:gd name="connsiteX70" fmla="*/ 910407 w 1490380"/>
                    <a:gd name="connsiteY70" fmla="*/ 886049 h 1495138"/>
                    <a:gd name="connsiteX71" fmla="*/ 944877 w 1490380"/>
                    <a:gd name="connsiteY71" fmla="*/ 886049 h 1495138"/>
                    <a:gd name="connsiteX72" fmla="*/ 952893 w 1490380"/>
                    <a:gd name="connsiteY72" fmla="*/ 884843 h 1495138"/>
                    <a:gd name="connsiteX73" fmla="*/ 954496 w 1490380"/>
                    <a:gd name="connsiteY73" fmla="*/ 883234 h 1495138"/>
                    <a:gd name="connsiteX74" fmla="*/ 955298 w 1490380"/>
                    <a:gd name="connsiteY74" fmla="*/ 880018 h 1495138"/>
                    <a:gd name="connsiteX75" fmla="*/ 955298 w 1490380"/>
                    <a:gd name="connsiteY75" fmla="*/ 867556 h 1495138"/>
                    <a:gd name="connsiteX76" fmla="*/ 955298 w 1490380"/>
                    <a:gd name="connsiteY76" fmla="*/ 644844 h 1495138"/>
                    <a:gd name="connsiteX77" fmla="*/ 954496 w 1490380"/>
                    <a:gd name="connsiteY77" fmla="*/ 628764 h 1495138"/>
                    <a:gd name="connsiteX78" fmla="*/ 952893 w 1490380"/>
                    <a:gd name="connsiteY78" fmla="*/ 627156 h 1495138"/>
                    <a:gd name="connsiteX79" fmla="*/ 948083 w 1490380"/>
                    <a:gd name="connsiteY79" fmla="*/ 625950 h 1495138"/>
                    <a:gd name="connsiteX80" fmla="*/ 925638 w 1490380"/>
                    <a:gd name="connsiteY80" fmla="*/ 626352 h 1495138"/>
                    <a:gd name="connsiteX81" fmla="*/ 915217 w 1490380"/>
                    <a:gd name="connsiteY81" fmla="*/ 626352 h 1495138"/>
                    <a:gd name="connsiteX82" fmla="*/ 875937 w 1490380"/>
                    <a:gd name="connsiteY82" fmla="*/ 584543 h 1495138"/>
                    <a:gd name="connsiteX83" fmla="*/ 916419 w 1490380"/>
                    <a:gd name="connsiteY83" fmla="*/ 541126 h 1495138"/>
                    <a:gd name="connsiteX84" fmla="*/ 922832 w 1490380"/>
                    <a:gd name="connsiteY84" fmla="*/ 541126 h 1495138"/>
                    <a:gd name="connsiteX85" fmla="*/ 990169 w 1490380"/>
                    <a:gd name="connsiteY85" fmla="*/ 539116 h 1495138"/>
                    <a:gd name="connsiteX86" fmla="*/ 272255 w 1490380"/>
                    <a:gd name="connsiteY86" fmla="*/ 539116 h 1495138"/>
                    <a:gd name="connsiteX87" fmla="*/ 287486 w 1490380"/>
                    <a:gd name="connsiteY87" fmla="*/ 540322 h 1495138"/>
                    <a:gd name="connsiteX88" fmla="*/ 323158 w 1490380"/>
                    <a:gd name="connsiteY88" fmla="*/ 578513 h 1495138"/>
                    <a:gd name="connsiteX89" fmla="*/ 323158 w 1490380"/>
                    <a:gd name="connsiteY89" fmla="*/ 584543 h 1495138"/>
                    <a:gd name="connsiteX90" fmla="*/ 323158 w 1490380"/>
                    <a:gd name="connsiteY90" fmla="*/ 731276 h 1495138"/>
                    <a:gd name="connsiteX91" fmla="*/ 322757 w 1490380"/>
                    <a:gd name="connsiteY91" fmla="*/ 731276 h 1495138"/>
                    <a:gd name="connsiteX92" fmla="*/ 322757 w 1490380"/>
                    <a:gd name="connsiteY92" fmla="*/ 865948 h 1495138"/>
                    <a:gd name="connsiteX93" fmla="*/ 323158 w 1490380"/>
                    <a:gd name="connsiteY93" fmla="*/ 880018 h 1495138"/>
                    <a:gd name="connsiteX94" fmla="*/ 328769 w 1490380"/>
                    <a:gd name="connsiteY94" fmla="*/ 886049 h 1495138"/>
                    <a:gd name="connsiteX95" fmla="*/ 344000 w 1490380"/>
                    <a:gd name="connsiteY95" fmla="*/ 886049 h 1495138"/>
                    <a:gd name="connsiteX96" fmla="*/ 366045 w 1490380"/>
                    <a:gd name="connsiteY96" fmla="*/ 886049 h 1495138"/>
                    <a:gd name="connsiteX97" fmla="*/ 405325 w 1490380"/>
                    <a:gd name="connsiteY97" fmla="*/ 917003 h 1495138"/>
                    <a:gd name="connsiteX98" fmla="*/ 371255 w 1490380"/>
                    <a:gd name="connsiteY98" fmla="*/ 971676 h 1495138"/>
                    <a:gd name="connsiteX99" fmla="*/ 358429 w 1490380"/>
                    <a:gd name="connsiteY99" fmla="*/ 972480 h 1495138"/>
                    <a:gd name="connsiteX100" fmla="*/ 197303 w 1490380"/>
                    <a:gd name="connsiteY100" fmla="*/ 972480 h 1495138"/>
                    <a:gd name="connsiteX101" fmla="*/ 186481 w 1490380"/>
                    <a:gd name="connsiteY101" fmla="*/ 971676 h 1495138"/>
                    <a:gd name="connsiteX102" fmla="*/ 149606 w 1490380"/>
                    <a:gd name="connsiteY102" fmla="*/ 935897 h 1495138"/>
                    <a:gd name="connsiteX103" fmla="*/ 174056 w 1490380"/>
                    <a:gd name="connsiteY103" fmla="*/ 890069 h 1495138"/>
                    <a:gd name="connsiteX104" fmla="*/ 192493 w 1490380"/>
                    <a:gd name="connsiteY104" fmla="*/ 886049 h 1495138"/>
                    <a:gd name="connsiteX105" fmla="*/ 226963 w 1490380"/>
                    <a:gd name="connsiteY105" fmla="*/ 886049 h 1495138"/>
                    <a:gd name="connsiteX106" fmla="*/ 234979 w 1490380"/>
                    <a:gd name="connsiteY106" fmla="*/ 884843 h 1495138"/>
                    <a:gd name="connsiteX107" fmla="*/ 236582 w 1490380"/>
                    <a:gd name="connsiteY107" fmla="*/ 883234 h 1495138"/>
                    <a:gd name="connsiteX108" fmla="*/ 237384 w 1490380"/>
                    <a:gd name="connsiteY108" fmla="*/ 880018 h 1495138"/>
                    <a:gd name="connsiteX109" fmla="*/ 237384 w 1490380"/>
                    <a:gd name="connsiteY109" fmla="*/ 867556 h 1495138"/>
                    <a:gd name="connsiteX110" fmla="*/ 237384 w 1490380"/>
                    <a:gd name="connsiteY110" fmla="*/ 644844 h 1495138"/>
                    <a:gd name="connsiteX111" fmla="*/ 236582 w 1490380"/>
                    <a:gd name="connsiteY111" fmla="*/ 628764 h 1495138"/>
                    <a:gd name="connsiteX112" fmla="*/ 234979 w 1490380"/>
                    <a:gd name="connsiteY112" fmla="*/ 627156 h 1495138"/>
                    <a:gd name="connsiteX113" fmla="*/ 230169 w 1490380"/>
                    <a:gd name="connsiteY113" fmla="*/ 625950 h 1495138"/>
                    <a:gd name="connsiteX114" fmla="*/ 207724 w 1490380"/>
                    <a:gd name="connsiteY114" fmla="*/ 626352 h 1495138"/>
                    <a:gd name="connsiteX115" fmla="*/ 197303 w 1490380"/>
                    <a:gd name="connsiteY115" fmla="*/ 626352 h 1495138"/>
                    <a:gd name="connsiteX116" fmla="*/ 158023 w 1490380"/>
                    <a:gd name="connsiteY116" fmla="*/ 584543 h 1495138"/>
                    <a:gd name="connsiteX117" fmla="*/ 198505 w 1490380"/>
                    <a:gd name="connsiteY117" fmla="*/ 541126 h 1495138"/>
                    <a:gd name="connsiteX118" fmla="*/ 204918 w 1490380"/>
                    <a:gd name="connsiteY118" fmla="*/ 541126 h 1495138"/>
                    <a:gd name="connsiteX119" fmla="*/ 272255 w 1490380"/>
                    <a:gd name="connsiteY119" fmla="*/ 539116 h 1495138"/>
                    <a:gd name="connsiteX120" fmla="*/ 477504 w 1490380"/>
                    <a:gd name="connsiteY120" fmla="*/ 0 h 1495138"/>
                    <a:gd name="connsiteX121" fmla="*/ 492735 w 1490380"/>
                    <a:gd name="connsiteY121" fmla="*/ 1206 h 1495138"/>
                    <a:gd name="connsiteX122" fmla="*/ 528407 w 1490380"/>
                    <a:gd name="connsiteY122" fmla="*/ 39397 h 1495138"/>
                    <a:gd name="connsiteX123" fmla="*/ 528407 w 1490380"/>
                    <a:gd name="connsiteY123" fmla="*/ 45427 h 1495138"/>
                    <a:gd name="connsiteX124" fmla="*/ 528407 w 1490380"/>
                    <a:gd name="connsiteY124" fmla="*/ 192159 h 1495138"/>
                    <a:gd name="connsiteX125" fmla="*/ 528006 w 1490380"/>
                    <a:gd name="connsiteY125" fmla="*/ 192159 h 1495138"/>
                    <a:gd name="connsiteX126" fmla="*/ 528006 w 1490380"/>
                    <a:gd name="connsiteY126" fmla="*/ 326832 h 1495138"/>
                    <a:gd name="connsiteX127" fmla="*/ 528407 w 1490380"/>
                    <a:gd name="connsiteY127" fmla="*/ 340902 h 1495138"/>
                    <a:gd name="connsiteX128" fmla="*/ 534018 w 1490380"/>
                    <a:gd name="connsiteY128" fmla="*/ 346932 h 1495138"/>
                    <a:gd name="connsiteX129" fmla="*/ 549249 w 1490380"/>
                    <a:gd name="connsiteY129" fmla="*/ 346932 h 1495138"/>
                    <a:gd name="connsiteX130" fmla="*/ 571294 w 1490380"/>
                    <a:gd name="connsiteY130" fmla="*/ 346932 h 1495138"/>
                    <a:gd name="connsiteX131" fmla="*/ 610574 w 1490380"/>
                    <a:gd name="connsiteY131" fmla="*/ 377887 h 1495138"/>
                    <a:gd name="connsiteX132" fmla="*/ 576504 w 1490380"/>
                    <a:gd name="connsiteY132" fmla="*/ 432560 h 1495138"/>
                    <a:gd name="connsiteX133" fmla="*/ 563678 w 1490380"/>
                    <a:gd name="connsiteY133" fmla="*/ 433364 h 1495138"/>
                    <a:gd name="connsiteX134" fmla="*/ 402552 w 1490380"/>
                    <a:gd name="connsiteY134" fmla="*/ 433364 h 1495138"/>
                    <a:gd name="connsiteX135" fmla="*/ 391730 w 1490380"/>
                    <a:gd name="connsiteY135" fmla="*/ 432560 h 1495138"/>
                    <a:gd name="connsiteX136" fmla="*/ 354855 w 1490380"/>
                    <a:gd name="connsiteY136" fmla="*/ 396781 h 1495138"/>
                    <a:gd name="connsiteX137" fmla="*/ 379305 w 1490380"/>
                    <a:gd name="connsiteY137" fmla="*/ 350952 h 1495138"/>
                    <a:gd name="connsiteX138" fmla="*/ 397742 w 1490380"/>
                    <a:gd name="connsiteY138" fmla="*/ 346932 h 1495138"/>
                    <a:gd name="connsiteX139" fmla="*/ 432212 w 1490380"/>
                    <a:gd name="connsiteY139" fmla="*/ 346932 h 1495138"/>
                    <a:gd name="connsiteX140" fmla="*/ 440228 w 1490380"/>
                    <a:gd name="connsiteY140" fmla="*/ 345726 h 1495138"/>
                    <a:gd name="connsiteX141" fmla="*/ 441831 w 1490380"/>
                    <a:gd name="connsiteY141" fmla="*/ 344118 h 1495138"/>
                    <a:gd name="connsiteX142" fmla="*/ 442633 w 1490380"/>
                    <a:gd name="connsiteY142" fmla="*/ 340902 h 1495138"/>
                    <a:gd name="connsiteX143" fmla="*/ 442633 w 1490380"/>
                    <a:gd name="connsiteY143" fmla="*/ 328440 h 1495138"/>
                    <a:gd name="connsiteX144" fmla="*/ 442633 w 1490380"/>
                    <a:gd name="connsiteY144" fmla="*/ 105728 h 1495138"/>
                    <a:gd name="connsiteX145" fmla="*/ 441831 w 1490380"/>
                    <a:gd name="connsiteY145" fmla="*/ 89648 h 1495138"/>
                    <a:gd name="connsiteX146" fmla="*/ 440228 w 1490380"/>
                    <a:gd name="connsiteY146" fmla="*/ 88040 h 1495138"/>
                    <a:gd name="connsiteX147" fmla="*/ 435418 w 1490380"/>
                    <a:gd name="connsiteY147" fmla="*/ 86834 h 1495138"/>
                    <a:gd name="connsiteX148" fmla="*/ 412973 w 1490380"/>
                    <a:gd name="connsiteY148" fmla="*/ 87236 h 1495138"/>
                    <a:gd name="connsiteX149" fmla="*/ 402552 w 1490380"/>
                    <a:gd name="connsiteY149" fmla="*/ 87236 h 1495138"/>
                    <a:gd name="connsiteX150" fmla="*/ 363272 w 1490380"/>
                    <a:gd name="connsiteY150" fmla="*/ 45427 h 1495138"/>
                    <a:gd name="connsiteX151" fmla="*/ 403754 w 1490380"/>
                    <a:gd name="connsiteY151" fmla="*/ 2010 h 1495138"/>
                    <a:gd name="connsiteX152" fmla="*/ 410167 w 1490380"/>
                    <a:gd name="connsiteY152" fmla="*/ 2010 h 1495138"/>
                    <a:gd name="connsiteX153" fmla="*/ 477504 w 1490380"/>
                    <a:gd name="connsiteY153" fmla="*/ 0 h 1495138"/>
                    <a:gd name="connsiteX154" fmla="*/ 123093 w 1490380"/>
                    <a:gd name="connsiteY154" fmla="*/ 0 h 1495138"/>
                    <a:gd name="connsiteX155" fmla="*/ 138324 w 1490380"/>
                    <a:gd name="connsiteY155" fmla="*/ 1206 h 1495138"/>
                    <a:gd name="connsiteX156" fmla="*/ 173997 w 1490380"/>
                    <a:gd name="connsiteY156" fmla="*/ 39397 h 1495138"/>
                    <a:gd name="connsiteX157" fmla="*/ 173997 w 1490380"/>
                    <a:gd name="connsiteY157" fmla="*/ 45427 h 1495138"/>
                    <a:gd name="connsiteX158" fmla="*/ 173997 w 1490380"/>
                    <a:gd name="connsiteY158" fmla="*/ 192159 h 1495138"/>
                    <a:gd name="connsiteX159" fmla="*/ 173596 w 1490380"/>
                    <a:gd name="connsiteY159" fmla="*/ 192159 h 1495138"/>
                    <a:gd name="connsiteX160" fmla="*/ 173596 w 1490380"/>
                    <a:gd name="connsiteY160" fmla="*/ 326832 h 1495138"/>
                    <a:gd name="connsiteX161" fmla="*/ 173997 w 1490380"/>
                    <a:gd name="connsiteY161" fmla="*/ 340902 h 1495138"/>
                    <a:gd name="connsiteX162" fmla="*/ 179608 w 1490380"/>
                    <a:gd name="connsiteY162" fmla="*/ 346932 h 1495138"/>
                    <a:gd name="connsiteX163" fmla="*/ 194839 w 1490380"/>
                    <a:gd name="connsiteY163" fmla="*/ 346932 h 1495138"/>
                    <a:gd name="connsiteX164" fmla="*/ 216884 w 1490380"/>
                    <a:gd name="connsiteY164" fmla="*/ 346932 h 1495138"/>
                    <a:gd name="connsiteX165" fmla="*/ 256164 w 1490380"/>
                    <a:gd name="connsiteY165" fmla="*/ 377887 h 1495138"/>
                    <a:gd name="connsiteX166" fmla="*/ 222094 w 1490380"/>
                    <a:gd name="connsiteY166" fmla="*/ 432560 h 1495138"/>
                    <a:gd name="connsiteX167" fmla="*/ 209268 w 1490380"/>
                    <a:gd name="connsiteY167" fmla="*/ 433364 h 1495138"/>
                    <a:gd name="connsiteX168" fmla="*/ 48141 w 1490380"/>
                    <a:gd name="connsiteY168" fmla="*/ 433364 h 1495138"/>
                    <a:gd name="connsiteX169" fmla="*/ 37319 w 1490380"/>
                    <a:gd name="connsiteY169" fmla="*/ 432560 h 1495138"/>
                    <a:gd name="connsiteX170" fmla="*/ 445 w 1490380"/>
                    <a:gd name="connsiteY170" fmla="*/ 396781 h 1495138"/>
                    <a:gd name="connsiteX171" fmla="*/ 24894 w 1490380"/>
                    <a:gd name="connsiteY171" fmla="*/ 350952 h 1495138"/>
                    <a:gd name="connsiteX172" fmla="*/ 43332 w 1490380"/>
                    <a:gd name="connsiteY172" fmla="*/ 346932 h 1495138"/>
                    <a:gd name="connsiteX173" fmla="*/ 77801 w 1490380"/>
                    <a:gd name="connsiteY173" fmla="*/ 346932 h 1495138"/>
                    <a:gd name="connsiteX174" fmla="*/ 85818 w 1490380"/>
                    <a:gd name="connsiteY174" fmla="*/ 345726 h 1495138"/>
                    <a:gd name="connsiteX175" fmla="*/ 87421 w 1490380"/>
                    <a:gd name="connsiteY175" fmla="*/ 344118 h 1495138"/>
                    <a:gd name="connsiteX176" fmla="*/ 88223 w 1490380"/>
                    <a:gd name="connsiteY176" fmla="*/ 340902 h 1495138"/>
                    <a:gd name="connsiteX177" fmla="*/ 88223 w 1490380"/>
                    <a:gd name="connsiteY177" fmla="*/ 328440 h 1495138"/>
                    <a:gd name="connsiteX178" fmla="*/ 88223 w 1490380"/>
                    <a:gd name="connsiteY178" fmla="*/ 105728 h 1495138"/>
                    <a:gd name="connsiteX179" fmla="*/ 87421 w 1490380"/>
                    <a:gd name="connsiteY179" fmla="*/ 89648 h 1495138"/>
                    <a:gd name="connsiteX180" fmla="*/ 85818 w 1490380"/>
                    <a:gd name="connsiteY180" fmla="*/ 88040 h 1495138"/>
                    <a:gd name="connsiteX181" fmla="*/ 81008 w 1490380"/>
                    <a:gd name="connsiteY181" fmla="*/ 86834 h 1495138"/>
                    <a:gd name="connsiteX182" fmla="*/ 58562 w 1490380"/>
                    <a:gd name="connsiteY182" fmla="*/ 87236 h 1495138"/>
                    <a:gd name="connsiteX183" fmla="*/ 48141 w 1490380"/>
                    <a:gd name="connsiteY183" fmla="*/ 87236 h 1495138"/>
                    <a:gd name="connsiteX184" fmla="*/ 8862 w 1490380"/>
                    <a:gd name="connsiteY184" fmla="*/ 45427 h 1495138"/>
                    <a:gd name="connsiteX185" fmla="*/ 49344 w 1490380"/>
                    <a:gd name="connsiteY185" fmla="*/ 2010 h 1495138"/>
                    <a:gd name="connsiteX186" fmla="*/ 55757 w 1490380"/>
                    <a:gd name="connsiteY186" fmla="*/ 2010 h 1495138"/>
                    <a:gd name="connsiteX187" fmla="*/ 123093 w 1490380"/>
                    <a:gd name="connsiteY18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883234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990169 w 1490380"/>
                    <a:gd name="connsiteY51" fmla="*/ 539116 h 1495138"/>
                    <a:gd name="connsiteX52" fmla="*/ 1005400 w 1490380"/>
                    <a:gd name="connsiteY52" fmla="*/ 540322 h 1495138"/>
                    <a:gd name="connsiteX53" fmla="*/ 1041072 w 1490380"/>
                    <a:gd name="connsiteY53" fmla="*/ 578513 h 1495138"/>
                    <a:gd name="connsiteX54" fmla="*/ 1041072 w 1490380"/>
                    <a:gd name="connsiteY54" fmla="*/ 584543 h 1495138"/>
                    <a:gd name="connsiteX55" fmla="*/ 1041072 w 1490380"/>
                    <a:gd name="connsiteY55" fmla="*/ 731276 h 1495138"/>
                    <a:gd name="connsiteX56" fmla="*/ 1040671 w 1490380"/>
                    <a:gd name="connsiteY56" fmla="*/ 731276 h 1495138"/>
                    <a:gd name="connsiteX57" fmla="*/ 1040671 w 1490380"/>
                    <a:gd name="connsiteY57" fmla="*/ 865948 h 1495138"/>
                    <a:gd name="connsiteX58" fmla="*/ 1041072 w 1490380"/>
                    <a:gd name="connsiteY58" fmla="*/ 880018 h 1495138"/>
                    <a:gd name="connsiteX59" fmla="*/ 1046683 w 1490380"/>
                    <a:gd name="connsiteY59" fmla="*/ 886049 h 1495138"/>
                    <a:gd name="connsiteX60" fmla="*/ 1061914 w 1490380"/>
                    <a:gd name="connsiteY60" fmla="*/ 886049 h 1495138"/>
                    <a:gd name="connsiteX61" fmla="*/ 1083959 w 1490380"/>
                    <a:gd name="connsiteY61" fmla="*/ 886049 h 1495138"/>
                    <a:gd name="connsiteX62" fmla="*/ 1123238 w 1490380"/>
                    <a:gd name="connsiteY62" fmla="*/ 917003 h 1495138"/>
                    <a:gd name="connsiteX63" fmla="*/ 1089169 w 1490380"/>
                    <a:gd name="connsiteY63" fmla="*/ 971676 h 1495138"/>
                    <a:gd name="connsiteX64" fmla="*/ 1076343 w 1490380"/>
                    <a:gd name="connsiteY64" fmla="*/ 972480 h 1495138"/>
                    <a:gd name="connsiteX65" fmla="*/ 915217 w 1490380"/>
                    <a:gd name="connsiteY65" fmla="*/ 972480 h 1495138"/>
                    <a:gd name="connsiteX66" fmla="*/ 904395 w 1490380"/>
                    <a:gd name="connsiteY66" fmla="*/ 971676 h 1495138"/>
                    <a:gd name="connsiteX67" fmla="*/ 867520 w 1490380"/>
                    <a:gd name="connsiteY67" fmla="*/ 935897 h 1495138"/>
                    <a:gd name="connsiteX68" fmla="*/ 891970 w 1490380"/>
                    <a:gd name="connsiteY68" fmla="*/ 890069 h 1495138"/>
                    <a:gd name="connsiteX69" fmla="*/ 910407 w 1490380"/>
                    <a:gd name="connsiteY69" fmla="*/ 886049 h 1495138"/>
                    <a:gd name="connsiteX70" fmla="*/ 944877 w 1490380"/>
                    <a:gd name="connsiteY70" fmla="*/ 886049 h 1495138"/>
                    <a:gd name="connsiteX71" fmla="*/ 952893 w 1490380"/>
                    <a:gd name="connsiteY71" fmla="*/ 884843 h 1495138"/>
                    <a:gd name="connsiteX72" fmla="*/ 954496 w 1490380"/>
                    <a:gd name="connsiteY72" fmla="*/ 883234 h 1495138"/>
                    <a:gd name="connsiteX73" fmla="*/ 955298 w 1490380"/>
                    <a:gd name="connsiteY73" fmla="*/ 880018 h 1495138"/>
                    <a:gd name="connsiteX74" fmla="*/ 955298 w 1490380"/>
                    <a:gd name="connsiteY74" fmla="*/ 867556 h 1495138"/>
                    <a:gd name="connsiteX75" fmla="*/ 955298 w 1490380"/>
                    <a:gd name="connsiteY75" fmla="*/ 644844 h 1495138"/>
                    <a:gd name="connsiteX76" fmla="*/ 954496 w 1490380"/>
                    <a:gd name="connsiteY76" fmla="*/ 628764 h 1495138"/>
                    <a:gd name="connsiteX77" fmla="*/ 952893 w 1490380"/>
                    <a:gd name="connsiteY77" fmla="*/ 627156 h 1495138"/>
                    <a:gd name="connsiteX78" fmla="*/ 948083 w 1490380"/>
                    <a:gd name="connsiteY78" fmla="*/ 625950 h 1495138"/>
                    <a:gd name="connsiteX79" fmla="*/ 925638 w 1490380"/>
                    <a:gd name="connsiteY79" fmla="*/ 626352 h 1495138"/>
                    <a:gd name="connsiteX80" fmla="*/ 915217 w 1490380"/>
                    <a:gd name="connsiteY80" fmla="*/ 626352 h 1495138"/>
                    <a:gd name="connsiteX81" fmla="*/ 875937 w 1490380"/>
                    <a:gd name="connsiteY81" fmla="*/ 584543 h 1495138"/>
                    <a:gd name="connsiteX82" fmla="*/ 916419 w 1490380"/>
                    <a:gd name="connsiteY82" fmla="*/ 541126 h 1495138"/>
                    <a:gd name="connsiteX83" fmla="*/ 922832 w 1490380"/>
                    <a:gd name="connsiteY83" fmla="*/ 541126 h 1495138"/>
                    <a:gd name="connsiteX84" fmla="*/ 990169 w 1490380"/>
                    <a:gd name="connsiteY84" fmla="*/ 539116 h 1495138"/>
                    <a:gd name="connsiteX85" fmla="*/ 272255 w 1490380"/>
                    <a:gd name="connsiteY85" fmla="*/ 539116 h 1495138"/>
                    <a:gd name="connsiteX86" fmla="*/ 287486 w 1490380"/>
                    <a:gd name="connsiteY86" fmla="*/ 540322 h 1495138"/>
                    <a:gd name="connsiteX87" fmla="*/ 323158 w 1490380"/>
                    <a:gd name="connsiteY87" fmla="*/ 578513 h 1495138"/>
                    <a:gd name="connsiteX88" fmla="*/ 323158 w 1490380"/>
                    <a:gd name="connsiteY88" fmla="*/ 584543 h 1495138"/>
                    <a:gd name="connsiteX89" fmla="*/ 323158 w 1490380"/>
                    <a:gd name="connsiteY89" fmla="*/ 731276 h 1495138"/>
                    <a:gd name="connsiteX90" fmla="*/ 322757 w 1490380"/>
                    <a:gd name="connsiteY90" fmla="*/ 731276 h 1495138"/>
                    <a:gd name="connsiteX91" fmla="*/ 322757 w 1490380"/>
                    <a:gd name="connsiteY91" fmla="*/ 865948 h 1495138"/>
                    <a:gd name="connsiteX92" fmla="*/ 323158 w 1490380"/>
                    <a:gd name="connsiteY92" fmla="*/ 880018 h 1495138"/>
                    <a:gd name="connsiteX93" fmla="*/ 328769 w 1490380"/>
                    <a:gd name="connsiteY93" fmla="*/ 886049 h 1495138"/>
                    <a:gd name="connsiteX94" fmla="*/ 344000 w 1490380"/>
                    <a:gd name="connsiteY94" fmla="*/ 886049 h 1495138"/>
                    <a:gd name="connsiteX95" fmla="*/ 366045 w 1490380"/>
                    <a:gd name="connsiteY95" fmla="*/ 886049 h 1495138"/>
                    <a:gd name="connsiteX96" fmla="*/ 405325 w 1490380"/>
                    <a:gd name="connsiteY96" fmla="*/ 917003 h 1495138"/>
                    <a:gd name="connsiteX97" fmla="*/ 371255 w 1490380"/>
                    <a:gd name="connsiteY97" fmla="*/ 971676 h 1495138"/>
                    <a:gd name="connsiteX98" fmla="*/ 358429 w 1490380"/>
                    <a:gd name="connsiteY98" fmla="*/ 972480 h 1495138"/>
                    <a:gd name="connsiteX99" fmla="*/ 197303 w 1490380"/>
                    <a:gd name="connsiteY99" fmla="*/ 972480 h 1495138"/>
                    <a:gd name="connsiteX100" fmla="*/ 186481 w 1490380"/>
                    <a:gd name="connsiteY100" fmla="*/ 971676 h 1495138"/>
                    <a:gd name="connsiteX101" fmla="*/ 149606 w 1490380"/>
                    <a:gd name="connsiteY101" fmla="*/ 935897 h 1495138"/>
                    <a:gd name="connsiteX102" fmla="*/ 174056 w 1490380"/>
                    <a:gd name="connsiteY102" fmla="*/ 890069 h 1495138"/>
                    <a:gd name="connsiteX103" fmla="*/ 192493 w 1490380"/>
                    <a:gd name="connsiteY103" fmla="*/ 886049 h 1495138"/>
                    <a:gd name="connsiteX104" fmla="*/ 226963 w 1490380"/>
                    <a:gd name="connsiteY104" fmla="*/ 886049 h 1495138"/>
                    <a:gd name="connsiteX105" fmla="*/ 234979 w 1490380"/>
                    <a:gd name="connsiteY105" fmla="*/ 884843 h 1495138"/>
                    <a:gd name="connsiteX106" fmla="*/ 236582 w 1490380"/>
                    <a:gd name="connsiteY106" fmla="*/ 883234 h 1495138"/>
                    <a:gd name="connsiteX107" fmla="*/ 237384 w 1490380"/>
                    <a:gd name="connsiteY107" fmla="*/ 880018 h 1495138"/>
                    <a:gd name="connsiteX108" fmla="*/ 237384 w 1490380"/>
                    <a:gd name="connsiteY108" fmla="*/ 867556 h 1495138"/>
                    <a:gd name="connsiteX109" fmla="*/ 237384 w 1490380"/>
                    <a:gd name="connsiteY109" fmla="*/ 644844 h 1495138"/>
                    <a:gd name="connsiteX110" fmla="*/ 236582 w 1490380"/>
                    <a:gd name="connsiteY110" fmla="*/ 628764 h 1495138"/>
                    <a:gd name="connsiteX111" fmla="*/ 234979 w 1490380"/>
                    <a:gd name="connsiteY111" fmla="*/ 627156 h 1495138"/>
                    <a:gd name="connsiteX112" fmla="*/ 230169 w 1490380"/>
                    <a:gd name="connsiteY112" fmla="*/ 625950 h 1495138"/>
                    <a:gd name="connsiteX113" fmla="*/ 207724 w 1490380"/>
                    <a:gd name="connsiteY113" fmla="*/ 626352 h 1495138"/>
                    <a:gd name="connsiteX114" fmla="*/ 197303 w 1490380"/>
                    <a:gd name="connsiteY114" fmla="*/ 626352 h 1495138"/>
                    <a:gd name="connsiteX115" fmla="*/ 158023 w 1490380"/>
                    <a:gd name="connsiteY115" fmla="*/ 584543 h 1495138"/>
                    <a:gd name="connsiteX116" fmla="*/ 198505 w 1490380"/>
                    <a:gd name="connsiteY116" fmla="*/ 541126 h 1495138"/>
                    <a:gd name="connsiteX117" fmla="*/ 204918 w 1490380"/>
                    <a:gd name="connsiteY117" fmla="*/ 541126 h 1495138"/>
                    <a:gd name="connsiteX118" fmla="*/ 272255 w 1490380"/>
                    <a:gd name="connsiteY118" fmla="*/ 539116 h 1495138"/>
                    <a:gd name="connsiteX119" fmla="*/ 477504 w 1490380"/>
                    <a:gd name="connsiteY119" fmla="*/ 0 h 1495138"/>
                    <a:gd name="connsiteX120" fmla="*/ 492735 w 1490380"/>
                    <a:gd name="connsiteY120" fmla="*/ 1206 h 1495138"/>
                    <a:gd name="connsiteX121" fmla="*/ 528407 w 1490380"/>
                    <a:gd name="connsiteY121" fmla="*/ 39397 h 1495138"/>
                    <a:gd name="connsiteX122" fmla="*/ 528407 w 1490380"/>
                    <a:gd name="connsiteY122" fmla="*/ 45427 h 1495138"/>
                    <a:gd name="connsiteX123" fmla="*/ 528407 w 1490380"/>
                    <a:gd name="connsiteY123" fmla="*/ 192159 h 1495138"/>
                    <a:gd name="connsiteX124" fmla="*/ 528006 w 1490380"/>
                    <a:gd name="connsiteY124" fmla="*/ 192159 h 1495138"/>
                    <a:gd name="connsiteX125" fmla="*/ 528006 w 1490380"/>
                    <a:gd name="connsiteY125" fmla="*/ 326832 h 1495138"/>
                    <a:gd name="connsiteX126" fmla="*/ 528407 w 1490380"/>
                    <a:gd name="connsiteY126" fmla="*/ 340902 h 1495138"/>
                    <a:gd name="connsiteX127" fmla="*/ 534018 w 1490380"/>
                    <a:gd name="connsiteY127" fmla="*/ 346932 h 1495138"/>
                    <a:gd name="connsiteX128" fmla="*/ 549249 w 1490380"/>
                    <a:gd name="connsiteY128" fmla="*/ 346932 h 1495138"/>
                    <a:gd name="connsiteX129" fmla="*/ 571294 w 1490380"/>
                    <a:gd name="connsiteY129" fmla="*/ 346932 h 1495138"/>
                    <a:gd name="connsiteX130" fmla="*/ 610574 w 1490380"/>
                    <a:gd name="connsiteY130" fmla="*/ 377887 h 1495138"/>
                    <a:gd name="connsiteX131" fmla="*/ 576504 w 1490380"/>
                    <a:gd name="connsiteY131" fmla="*/ 432560 h 1495138"/>
                    <a:gd name="connsiteX132" fmla="*/ 563678 w 1490380"/>
                    <a:gd name="connsiteY132" fmla="*/ 433364 h 1495138"/>
                    <a:gd name="connsiteX133" fmla="*/ 402552 w 1490380"/>
                    <a:gd name="connsiteY133" fmla="*/ 433364 h 1495138"/>
                    <a:gd name="connsiteX134" fmla="*/ 391730 w 1490380"/>
                    <a:gd name="connsiteY134" fmla="*/ 432560 h 1495138"/>
                    <a:gd name="connsiteX135" fmla="*/ 354855 w 1490380"/>
                    <a:gd name="connsiteY135" fmla="*/ 396781 h 1495138"/>
                    <a:gd name="connsiteX136" fmla="*/ 379305 w 1490380"/>
                    <a:gd name="connsiteY136" fmla="*/ 350952 h 1495138"/>
                    <a:gd name="connsiteX137" fmla="*/ 397742 w 1490380"/>
                    <a:gd name="connsiteY137" fmla="*/ 346932 h 1495138"/>
                    <a:gd name="connsiteX138" fmla="*/ 432212 w 1490380"/>
                    <a:gd name="connsiteY138" fmla="*/ 346932 h 1495138"/>
                    <a:gd name="connsiteX139" fmla="*/ 440228 w 1490380"/>
                    <a:gd name="connsiteY139" fmla="*/ 345726 h 1495138"/>
                    <a:gd name="connsiteX140" fmla="*/ 441831 w 1490380"/>
                    <a:gd name="connsiteY140" fmla="*/ 344118 h 1495138"/>
                    <a:gd name="connsiteX141" fmla="*/ 442633 w 1490380"/>
                    <a:gd name="connsiteY141" fmla="*/ 340902 h 1495138"/>
                    <a:gd name="connsiteX142" fmla="*/ 442633 w 1490380"/>
                    <a:gd name="connsiteY142" fmla="*/ 328440 h 1495138"/>
                    <a:gd name="connsiteX143" fmla="*/ 442633 w 1490380"/>
                    <a:gd name="connsiteY143" fmla="*/ 105728 h 1495138"/>
                    <a:gd name="connsiteX144" fmla="*/ 441831 w 1490380"/>
                    <a:gd name="connsiteY144" fmla="*/ 89648 h 1495138"/>
                    <a:gd name="connsiteX145" fmla="*/ 440228 w 1490380"/>
                    <a:gd name="connsiteY145" fmla="*/ 88040 h 1495138"/>
                    <a:gd name="connsiteX146" fmla="*/ 435418 w 1490380"/>
                    <a:gd name="connsiteY146" fmla="*/ 86834 h 1495138"/>
                    <a:gd name="connsiteX147" fmla="*/ 412973 w 1490380"/>
                    <a:gd name="connsiteY147" fmla="*/ 87236 h 1495138"/>
                    <a:gd name="connsiteX148" fmla="*/ 402552 w 1490380"/>
                    <a:gd name="connsiteY148" fmla="*/ 87236 h 1495138"/>
                    <a:gd name="connsiteX149" fmla="*/ 363272 w 1490380"/>
                    <a:gd name="connsiteY149" fmla="*/ 45427 h 1495138"/>
                    <a:gd name="connsiteX150" fmla="*/ 403754 w 1490380"/>
                    <a:gd name="connsiteY150" fmla="*/ 2010 h 1495138"/>
                    <a:gd name="connsiteX151" fmla="*/ 410167 w 1490380"/>
                    <a:gd name="connsiteY151" fmla="*/ 2010 h 1495138"/>
                    <a:gd name="connsiteX152" fmla="*/ 477504 w 1490380"/>
                    <a:gd name="connsiteY152" fmla="*/ 0 h 1495138"/>
                    <a:gd name="connsiteX153" fmla="*/ 123093 w 1490380"/>
                    <a:gd name="connsiteY153" fmla="*/ 0 h 1495138"/>
                    <a:gd name="connsiteX154" fmla="*/ 138324 w 1490380"/>
                    <a:gd name="connsiteY154" fmla="*/ 1206 h 1495138"/>
                    <a:gd name="connsiteX155" fmla="*/ 173997 w 1490380"/>
                    <a:gd name="connsiteY155" fmla="*/ 39397 h 1495138"/>
                    <a:gd name="connsiteX156" fmla="*/ 173997 w 1490380"/>
                    <a:gd name="connsiteY156" fmla="*/ 45427 h 1495138"/>
                    <a:gd name="connsiteX157" fmla="*/ 173997 w 1490380"/>
                    <a:gd name="connsiteY157" fmla="*/ 192159 h 1495138"/>
                    <a:gd name="connsiteX158" fmla="*/ 173596 w 1490380"/>
                    <a:gd name="connsiteY158" fmla="*/ 192159 h 1495138"/>
                    <a:gd name="connsiteX159" fmla="*/ 173596 w 1490380"/>
                    <a:gd name="connsiteY159" fmla="*/ 326832 h 1495138"/>
                    <a:gd name="connsiteX160" fmla="*/ 173997 w 1490380"/>
                    <a:gd name="connsiteY160" fmla="*/ 340902 h 1495138"/>
                    <a:gd name="connsiteX161" fmla="*/ 179608 w 1490380"/>
                    <a:gd name="connsiteY161" fmla="*/ 346932 h 1495138"/>
                    <a:gd name="connsiteX162" fmla="*/ 194839 w 1490380"/>
                    <a:gd name="connsiteY162" fmla="*/ 346932 h 1495138"/>
                    <a:gd name="connsiteX163" fmla="*/ 216884 w 1490380"/>
                    <a:gd name="connsiteY163" fmla="*/ 346932 h 1495138"/>
                    <a:gd name="connsiteX164" fmla="*/ 256164 w 1490380"/>
                    <a:gd name="connsiteY164" fmla="*/ 377887 h 1495138"/>
                    <a:gd name="connsiteX165" fmla="*/ 222094 w 1490380"/>
                    <a:gd name="connsiteY165" fmla="*/ 432560 h 1495138"/>
                    <a:gd name="connsiteX166" fmla="*/ 209268 w 1490380"/>
                    <a:gd name="connsiteY166" fmla="*/ 433364 h 1495138"/>
                    <a:gd name="connsiteX167" fmla="*/ 48141 w 1490380"/>
                    <a:gd name="connsiteY167" fmla="*/ 433364 h 1495138"/>
                    <a:gd name="connsiteX168" fmla="*/ 37319 w 1490380"/>
                    <a:gd name="connsiteY168" fmla="*/ 432560 h 1495138"/>
                    <a:gd name="connsiteX169" fmla="*/ 445 w 1490380"/>
                    <a:gd name="connsiteY169" fmla="*/ 396781 h 1495138"/>
                    <a:gd name="connsiteX170" fmla="*/ 24894 w 1490380"/>
                    <a:gd name="connsiteY170" fmla="*/ 350952 h 1495138"/>
                    <a:gd name="connsiteX171" fmla="*/ 43332 w 1490380"/>
                    <a:gd name="connsiteY171" fmla="*/ 346932 h 1495138"/>
                    <a:gd name="connsiteX172" fmla="*/ 77801 w 1490380"/>
                    <a:gd name="connsiteY172" fmla="*/ 346932 h 1495138"/>
                    <a:gd name="connsiteX173" fmla="*/ 85818 w 1490380"/>
                    <a:gd name="connsiteY173" fmla="*/ 345726 h 1495138"/>
                    <a:gd name="connsiteX174" fmla="*/ 87421 w 1490380"/>
                    <a:gd name="connsiteY174" fmla="*/ 344118 h 1495138"/>
                    <a:gd name="connsiteX175" fmla="*/ 88223 w 1490380"/>
                    <a:gd name="connsiteY175" fmla="*/ 340902 h 1495138"/>
                    <a:gd name="connsiteX176" fmla="*/ 88223 w 1490380"/>
                    <a:gd name="connsiteY176" fmla="*/ 328440 h 1495138"/>
                    <a:gd name="connsiteX177" fmla="*/ 88223 w 1490380"/>
                    <a:gd name="connsiteY177" fmla="*/ 105728 h 1495138"/>
                    <a:gd name="connsiteX178" fmla="*/ 87421 w 1490380"/>
                    <a:gd name="connsiteY178" fmla="*/ 89648 h 1495138"/>
                    <a:gd name="connsiteX179" fmla="*/ 85818 w 1490380"/>
                    <a:gd name="connsiteY179" fmla="*/ 88040 h 1495138"/>
                    <a:gd name="connsiteX180" fmla="*/ 81008 w 1490380"/>
                    <a:gd name="connsiteY180" fmla="*/ 86834 h 1495138"/>
                    <a:gd name="connsiteX181" fmla="*/ 58562 w 1490380"/>
                    <a:gd name="connsiteY181" fmla="*/ 87236 h 1495138"/>
                    <a:gd name="connsiteX182" fmla="*/ 48141 w 1490380"/>
                    <a:gd name="connsiteY182" fmla="*/ 87236 h 1495138"/>
                    <a:gd name="connsiteX183" fmla="*/ 8862 w 1490380"/>
                    <a:gd name="connsiteY183" fmla="*/ 45427 h 1495138"/>
                    <a:gd name="connsiteX184" fmla="*/ 49344 w 1490380"/>
                    <a:gd name="connsiteY184" fmla="*/ 2010 h 1495138"/>
                    <a:gd name="connsiteX185" fmla="*/ 55757 w 1490380"/>
                    <a:gd name="connsiteY185" fmla="*/ 2010 h 1495138"/>
                    <a:gd name="connsiteX186" fmla="*/ 123093 w 1490380"/>
                    <a:gd name="connsiteY18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884843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990169 w 1490380"/>
                    <a:gd name="connsiteY50" fmla="*/ 539116 h 1495138"/>
                    <a:gd name="connsiteX51" fmla="*/ 1005400 w 1490380"/>
                    <a:gd name="connsiteY51" fmla="*/ 540322 h 1495138"/>
                    <a:gd name="connsiteX52" fmla="*/ 1041072 w 1490380"/>
                    <a:gd name="connsiteY52" fmla="*/ 578513 h 1495138"/>
                    <a:gd name="connsiteX53" fmla="*/ 1041072 w 1490380"/>
                    <a:gd name="connsiteY53" fmla="*/ 584543 h 1495138"/>
                    <a:gd name="connsiteX54" fmla="*/ 1041072 w 1490380"/>
                    <a:gd name="connsiteY54" fmla="*/ 731276 h 1495138"/>
                    <a:gd name="connsiteX55" fmla="*/ 1040671 w 1490380"/>
                    <a:gd name="connsiteY55" fmla="*/ 731276 h 1495138"/>
                    <a:gd name="connsiteX56" fmla="*/ 1040671 w 1490380"/>
                    <a:gd name="connsiteY56" fmla="*/ 865948 h 1495138"/>
                    <a:gd name="connsiteX57" fmla="*/ 1041072 w 1490380"/>
                    <a:gd name="connsiteY57" fmla="*/ 880018 h 1495138"/>
                    <a:gd name="connsiteX58" fmla="*/ 1046683 w 1490380"/>
                    <a:gd name="connsiteY58" fmla="*/ 886049 h 1495138"/>
                    <a:gd name="connsiteX59" fmla="*/ 1061914 w 1490380"/>
                    <a:gd name="connsiteY59" fmla="*/ 886049 h 1495138"/>
                    <a:gd name="connsiteX60" fmla="*/ 1083959 w 1490380"/>
                    <a:gd name="connsiteY60" fmla="*/ 886049 h 1495138"/>
                    <a:gd name="connsiteX61" fmla="*/ 1123238 w 1490380"/>
                    <a:gd name="connsiteY61" fmla="*/ 917003 h 1495138"/>
                    <a:gd name="connsiteX62" fmla="*/ 1089169 w 1490380"/>
                    <a:gd name="connsiteY62" fmla="*/ 971676 h 1495138"/>
                    <a:gd name="connsiteX63" fmla="*/ 1076343 w 1490380"/>
                    <a:gd name="connsiteY63" fmla="*/ 972480 h 1495138"/>
                    <a:gd name="connsiteX64" fmla="*/ 915217 w 1490380"/>
                    <a:gd name="connsiteY64" fmla="*/ 972480 h 1495138"/>
                    <a:gd name="connsiteX65" fmla="*/ 904395 w 1490380"/>
                    <a:gd name="connsiteY65" fmla="*/ 971676 h 1495138"/>
                    <a:gd name="connsiteX66" fmla="*/ 867520 w 1490380"/>
                    <a:gd name="connsiteY66" fmla="*/ 935897 h 1495138"/>
                    <a:gd name="connsiteX67" fmla="*/ 891970 w 1490380"/>
                    <a:gd name="connsiteY67" fmla="*/ 890069 h 1495138"/>
                    <a:gd name="connsiteX68" fmla="*/ 910407 w 1490380"/>
                    <a:gd name="connsiteY68" fmla="*/ 886049 h 1495138"/>
                    <a:gd name="connsiteX69" fmla="*/ 944877 w 1490380"/>
                    <a:gd name="connsiteY69" fmla="*/ 886049 h 1495138"/>
                    <a:gd name="connsiteX70" fmla="*/ 952893 w 1490380"/>
                    <a:gd name="connsiteY70" fmla="*/ 884843 h 1495138"/>
                    <a:gd name="connsiteX71" fmla="*/ 954496 w 1490380"/>
                    <a:gd name="connsiteY71" fmla="*/ 883234 h 1495138"/>
                    <a:gd name="connsiteX72" fmla="*/ 955298 w 1490380"/>
                    <a:gd name="connsiteY72" fmla="*/ 880018 h 1495138"/>
                    <a:gd name="connsiteX73" fmla="*/ 955298 w 1490380"/>
                    <a:gd name="connsiteY73" fmla="*/ 867556 h 1495138"/>
                    <a:gd name="connsiteX74" fmla="*/ 955298 w 1490380"/>
                    <a:gd name="connsiteY74" fmla="*/ 644844 h 1495138"/>
                    <a:gd name="connsiteX75" fmla="*/ 954496 w 1490380"/>
                    <a:gd name="connsiteY75" fmla="*/ 628764 h 1495138"/>
                    <a:gd name="connsiteX76" fmla="*/ 952893 w 1490380"/>
                    <a:gd name="connsiteY76" fmla="*/ 627156 h 1495138"/>
                    <a:gd name="connsiteX77" fmla="*/ 948083 w 1490380"/>
                    <a:gd name="connsiteY77" fmla="*/ 625950 h 1495138"/>
                    <a:gd name="connsiteX78" fmla="*/ 925638 w 1490380"/>
                    <a:gd name="connsiteY78" fmla="*/ 626352 h 1495138"/>
                    <a:gd name="connsiteX79" fmla="*/ 915217 w 1490380"/>
                    <a:gd name="connsiteY79" fmla="*/ 626352 h 1495138"/>
                    <a:gd name="connsiteX80" fmla="*/ 875937 w 1490380"/>
                    <a:gd name="connsiteY80" fmla="*/ 584543 h 1495138"/>
                    <a:gd name="connsiteX81" fmla="*/ 916419 w 1490380"/>
                    <a:gd name="connsiteY81" fmla="*/ 541126 h 1495138"/>
                    <a:gd name="connsiteX82" fmla="*/ 922832 w 1490380"/>
                    <a:gd name="connsiteY82" fmla="*/ 541126 h 1495138"/>
                    <a:gd name="connsiteX83" fmla="*/ 990169 w 1490380"/>
                    <a:gd name="connsiteY83" fmla="*/ 539116 h 1495138"/>
                    <a:gd name="connsiteX84" fmla="*/ 272255 w 1490380"/>
                    <a:gd name="connsiteY84" fmla="*/ 539116 h 1495138"/>
                    <a:gd name="connsiteX85" fmla="*/ 287486 w 1490380"/>
                    <a:gd name="connsiteY85" fmla="*/ 540322 h 1495138"/>
                    <a:gd name="connsiteX86" fmla="*/ 323158 w 1490380"/>
                    <a:gd name="connsiteY86" fmla="*/ 578513 h 1495138"/>
                    <a:gd name="connsiteX87" fmla="*/ 323158 w 1490380"/>
                    <a:gd name="connsiteY87" fmla="*/ 584543 h 1495138"/>
                    <a:gd name="connsiteX88" fmla="*/ 323158 w 1490380"/>
                    <a:gd name="connsiteY88" fmla="*/ 731276 h 1495138"/>
                    <a:gd name="connsiteX89" fmla="*/ 322757 w 1490380"/>
                    <a:gd name="connsiteY89" fmla="*/ 731276 h 1495138"/>
                    <a:gd name="connsiteX90" fmla="*/ 322757 w 1490380"/>
                    <a:gd name="connsiteY90" fmla="*/ 865948 h 1495138"/>
                    <a:gd name="connsiteX91" fmla="*/ 323158 w 1490380"/>
                    <a:gd name="connsiteY91" fmla="*/ 880018 h 1495138"/>
                    <a:gd name="connsiteX92" fmla="*/ 328769 w 1490380"/>
                    <a:gd name="connsiteY92" fmla="*/ 886049 h 1495138"/>
                    <a:gd name="connsiteX93" fmla="*/ 344000 w 1490380"/>
                    <a:gd name="connsiteY93" fmla="*/ 886049 h 1495138"/>
                    <a:gd name="connsiteX94" fmla="*/ 366045 w 1490380"/>
                    <a:gd name="connsiteY94" fmla="*/ 886049 h 1495138"/>
                    <a:gd name="connsiteX95" fmla="*/ 405325 w 1490380"/>
                    <a:gd name="connsiteY95" fmla="*/ 917003 h 1495138"/>
                    <a:gd name="connsiteX96" fmla="*/ 371255 w 1490380"/>
                    <a:gd name="connsiteY96" fmla="*/ 971676 h 1495138"/>
                    <a:gd name="connsiteX97" fmla="*/ 358429 w 1490380"/>
                    <a:gd name="connsiteY97" fmla="*/ 972480 h 1495138"/>
                    <a:gd name="connsiteX98" fmla="*/ 197303 w 1490380"/>
                    <a:gd name="connsiteY98" fmla="*/ 972480 h 1495138"/>
                    <a:gd name="connsiteX99" fmla="*/ 186481 w 1490380"/>
                    <a:gd name="connsiteY99" fmla="*/ 971676 h 1495138"/>
                    <a:gd name="connsiteX100" fmla="*/ 149606 w 1490380"/>
                    <a:gd name="connsiteY100" fmla="*/ 935897 h 1495138"/>
                    <a:gd name="connsiteX101" fmla="*/ 174056 w 1490380"/>
                    <a:gd name="connsiteY101" fmla="*/ 890069 h 1495138"/>
                    <a:gd name="connsiteX102" fmla="*/ 192493 w 1490380"/>
                    <a:gd name="connsiteY102" fmla="*/ 886049 h 1495138"/>
                    <a:gd name="connsiteX103" fmla="*/ 226963 w 1490380"/>
                    <a:gd name="connsiteY103" fmla="*/ 886049 h 1495138"/>
                    <a:gd name="connsiteX104" fmla="*/ 234979 w 1490380"/>
                    <a:gd name="connsiteY104" fmla="*/ 884843 h 1495138"/>
                    <a:gd name="connsiteX105" fmla="*/ 236582 w 1490380"/>
                    <a:gd name="connsiteY105" fmla="*/ 883234 h 1495138"/>
                    <a:gd name="connsiteX106" fmla="*/ 237384 w 1490380"/>
                    <a:gd name="connsiteY106" fmla="*/ 880018 h 1495138"/>
                    <a:gd name="connsiteX107" fmla="*/ 237384 w 1490380"/>
                    <a:gd name="connsiteY107" fmla="*/ 867556 h 1495138"/>
                    <a:gd name="connsiteX108" fmla="*/ 237384 w 1490380"/>
                    <a:gd name="connsiteY108" fmla="*/ 644844 h 1495138"/>
                    <a:gd name="connsiteX109" fmla="*/ 236582 w 1490380"/>
                    <a:gd name="connsiteY109" fmla="*/ 628764 h 1495138"/>
                    <a:gd name="connsiteX110" fmla="*/ 234979 w 1490380"/>
                    <a:gd name="connsiteY110" fmla="*/ 627156 h 1495138"/>
                    <a:gd name="connsiteX111" fmla="*/ 230169 w 1490380"/>
                    <a:gd name="connsiteY111" fmla="*/ 625950 h 1495138"/>
                    <a:gd name="connsiteX112" fmla="*/ 207724 w 1490380"/>
                    <a:gd name="connsiteY112" fmla="*/ 626352 h 1495138"/>
                    <a:gd name="connsiteX113" fmla="*/ 197303 w 1490380"/>
                    <a:gd name="connsiteY113" fmla="*/ 626352 h 1495138"/>
                    <a:gd name="connsiteX114" fmla="*/ 158023 w 1490380"/>
                    <a:gd name="connsiteY114" fmla="*/ 584543 h 1495138"/>
                    <a:gd name="connsiteX115" fmla="*/ 198505 w 1490380"/>
                    <a:gd name="connsiteY115" fmla="*/ 541126 h 1495138"/>
                    <a:gd name="connsiteX116" fmla="*/ 204918 w 1490380"/>
                    <a:gd name="connsiteY116" fmla="*/ 541126 h 1495138"/>
                    <a:gd name="connsiteX117" fmla="*/ 272255 w 1490380"/>
                    <a:gd name="connsiteY117" fmla="*/ 539116 h 1495138"/>
                    <a:gd name="connsiteX118" fmla="*/ 477504 w 1490380"/>
                    <a:gd name="connsiteY118" fmla="*/ 0 h 1495138"/>
                    <a:gd name="connsiteX119" fmla="*/ 492735 w 1490380"/>
                    <a:gd name="connsiteY119" fmla="*/ 1206 h 1495138"/>
                    <a:gd name="connsiteX120" fmla="*/ 528407 w 1490380"/>
                    <a:gd name="connsiteY120" fmla="*/ 39397 h 1495138"/>
                    <a:gd name="connsiteX121" fmla="*/ 528407 w 1490380"/>
                    <a:gd name="connsiteY121" fmla="*/ 45427 h 1495138"/>
                    <a:gd name="connsiteX122" fmla="*/ 528407 w 1490380"/>
                    <a:gd name="connsiteY122" fmla="*/ 192159 h 1495138"/>
                    <a:gd name="connsiteX123" fmla="*/ 528006 w 1490380"/>
                    <a:gd name="connsiteY123" fmla="*/ 192159 h 1495138"/>
                    <a:gd name="connsiteX124" fmla="*/ 528006 w 1490380"/>
                    <a:gd name="connsiteY124" fmla="*/ 326832 h 1495138"/>
                    <a:gd name="connsiteX125" fmla="*/ 528407 w 1490380"/>
                    <a:gd name="connsiteY125" fmla="*/ 340902 h 1495138"/>
                    <a:gd name="connsiteX126" fmla="*/ 534018 w 1490380"/>
                    <a:gd name="connsiteY126" fmla="*/ 346932 h 1495138"/>
                    <a:gd name="connsiteX127" fmla="*/ 549249 w 1490380"/>
                    <a:gd name="connsiteY127" fmla="*/ 346932 h 1495138"/>
                    <a:gd name="connsiteX128" fmla="*/ 571294 w 1490380"/>
                    <a:gd name="connsiteY128" fmla="*/ 346932 h 1495138"/>
                    <a:gd name="connsiteX129" fmla="*/ 610574 w 1490380"/>
                    <a:gd name="connsiteY129" fmla="*/ 377887 h 1495138"/>
                    <a:gd name="connsiteX130" fmla="*/ 576504 w 1490380"/>
                    <a:gd name="connsiteY130" fmla="*/ 432560 h 1495138"/>
                    <a:gd name="connsiteX131" fmla="*/ 563678 w 1490380"/>
                    <a:gd name="connsiteY131" fmla="*/ 433364 h 1495138"/>
                    <a:gd name="connsiteX132" fmla="*/ 402552 w 1490380"/>
                    <a:gd name="connsiteY132" fmla="*/ 433364 h 1495138"/>
                    <a:gd name="connsiteX133" fmla="*/ 391730 w 1490380"/>
                    <a:gd name="connsiteY133" fmla="*/ 432560 h 1495138"/>
                    <a:gd name="connsiteX134" fmla="*/ 354855 w 1490380"/>
                    <a:gd name="connsiteY134" fmla="*/ 396781 h 1495138"/>
                    <a:gd name="connsiteX135" fmla="*/ 379305 w 1490380"/>
                    <a:gd name="connsiteY135" fmla="*/ 350952 h 1495138"/>
                    <a:gd name="connsiteX136" fmla="*/ 397742 w 1490380"/>
                    <a:gd name="connsiteY136" fmla="*/ 346932 h 1495138"/>
                    <a:gd name="connsiteX137" fmla="*/ 432212 w 1490380"/>
                    <a:gd name="connsiteY137" fmla="*/ 346932 h 1495138"/>
                    <a:gd name="connsiteX138" fmla="*/ 440228 w 1490380"/>
                    <a:gd name="connsiteY138" fmla="*/ 345726 h 1495138"/>
                    <a:gd name="connsiteX139" fmla="*/ 441831 w 1490380"/>
                    <a:gd name="connsiteY139" fmla="*/ 344118 h 1495138"/>
                    <a:gd name="connsiteX140" fmla="*/ 442633 w 1490380"/>
                    <a:gd name="connsiteY140" fmla="*/ 340902 h 1495138"/>
                    <a:gd name="connsiteX141" fmla="*/ 442633 w 1490380"/>
                    <a:gd name="connsiteY141" fmla="*/ 328440 h 1495138"/>
                    <a:gd name="connsiteX142" fmla="*/ 442633 w 1490380"/>
                    <a:gd name="connsiteY142" fmla="*/ 105728 h 1495138"/>
                    <a:gd name="connsiteX143" fmla="*/ 441831 w 1490380"/>
                    <a:gd name="connsiteY143" fmla="*/ 89648 h 1495138"/>
                    <a:gd name="connsiteX144" fmla="*/ 440228 w 1490380"/>
                    <a:gd name="connsiteY144" fmla="*/ 88040 h 1495138"/>
                    <a:gd name="connsiteX145" fmla="*/ 435418 w 1490380"/>
                    <a:gd name="connsiteY145" fmla="*/ 86834 h 1495138"/>
                    <a:gd name="connsiteX146" fmla="*/ 412973 w 1490380"/>
                    <a:gd name="connsiteY146" fmla="*/ 87236 h 1495138"/>
                    <a:gd name="connsiteX147" fmla="*/ 402552 w 1490380"/>
                    <a:gd name="connsiteY147" fmla="*/ 87236 h 1495138"/>
                    <a:gd name="connsiteX148" fmla="*/ 363272 w 1490380"/>
                    <a:gd name="connsiteY148" fmla="*/ 45427 h 1495138"/>
                    <a:gd name="connsiteX149" fmla="*/ 403754 w 1490380"/>
                    <a:gd name="connsiteY149" fmla="*/ 2010 h 1495138"/>
                    <a:gd name="connsiteX150" fmla="*/ 410167 w 1490380"/>
                    <a:gd name="connsiteY150" fmla="*/ 2010 h 1495138"/>
                    <a:gd name="connsiteX151" fmla="*/ 477504 w 1490380"/>
                    <a:gd name="connsiteY151" fmla="*/ 0 h 1495138"/>
                    <a:gd name="connsiteX152" fmla="*/ 123093 w 1490380"/>
                    <a:gd name="connsiteY152" fmla="*/ 0 h 1495138"/>
                    <a:gd name="connsiteX153" fmla="*/ 138324 w 1490380"/>
                    <a:gd name="connsiteY153" fmla="*/ 1206 h 1495138"/>
                    <a:gd name="connsiteX154" fmla="*/ 173997 w 1490380"/>
                    <a:gd name="connsiteY154" fmla="*/ 39397 h 1495138"/>
                    <a:gd name="connsiteX155" fmla="*/ 173997 w 1490380"/>
                    <a:gd name="connsiteY155" fmla="*/ 45427 h 1495138"/>
                    <a:gd name="connsiteX156" fmla="*/ 173997 w 1490380"/>
                    <a:gd name="connsiteY156" fmla="*/ 192159 h 1495138"/>
                    <a:gd name="connsiteX157" fmla="*/ 173596 w 1490380"/>
                    <a:gd name="connsiteY157" fmla="*/ 192159 h 1495138"/>
                    <a:gd name="connsiteX158" fmla="*/ 173596 w 1490380"/>
                    <a:gd name="connsiteY158" fmla="*/ 326832 h 1495138"/>
                    <a:gd name="connsiteX159" fmla="*/ 173997 w 1490380"/>
                    <a:gd name="connsiteY159" fmla="*/ 340902 h 1495138"/>
                    <a:gd name="connsiteX160" fmla="*/ 179608 w 1490380"/>
                    <a:gd name="connsiteY160" fmla="*/ 346932 h 1495138"/>
                    <a:gd name="connsiteX161" fmla="*/ 194839 w 1490380"/>
                    <a:gd name="connsiteY161" fmla="*/ 346932 h 1495138"/>
                    <a:gd name="connsiteX162" fmla="*/ 216884 w 1490380"/>
                    <a:gd name="connsiteY162" fmla="*/ 346932 h 1495138"/>
                    <a:gd name="connsiteX163" fmla="*/ 256164 w 1490380"/>
                    <a:gd name="connsiteY163" fmla="*/ 377887 h 1495138"/>
                    <a:gd name="connsiteX164" fmla="*/ 222094 w 1490380"/>
                    <a:gd name="connsiteY164" fmla="*/ 432560 h 1495138"/>
                    <a:gd name="connsiteX165" fmla="*/ 209268 w 1490380"/>
                    <a:gd name="connsiteY165" fmla="*/ 433364 h 1495138"/>
                    <a:gd name="connsiteX166" fmla="*/ 48141 w 1490380"/>
                    <a:gd name="connsiteY166" fmla="*/ 433364 h 1495138"/>
                    <a:gd name="connsiteX167" fmla="*/ 37319 w 1490380"/>
                    <a:gd name="connsiteY167" fmla="*/ 432560 h 1495138"/>
                    <a:gd name="connsiteX168" fmla="*/ 445 w 1490380"/>
                    <a:gd name="connsiteY168" fmla="*/ 396781 h 1495138"/>
                    <a:gd name="connsiteX169" fmla="*/ 24894 w 1490380"/>
                    <a:gd name="connsiteY169" fmla="*/ 350952 h 1495138"/>
                    <a:gd name="connsiteX170" fmla="*/ 43332 w 1490380"/>
                    <a:gd name="connsiteY170" fmla="*/ 346932 h 1495138"/>
                    <a:gd name="connsiteX171" fmla="*/ 77801 w 1490380"/>
                    <a:gd name="connsiteY171" fmla="*/ 346932 h 1495138"/>
                    <a:gd name="connsiteX172" fmla="*/ 85818 w 1490380"/>
                    <a:gd name="connsiteY172" fmla="*/ 345726 h 1495138"/>
                    <a:gd name="connsiteX173" fmla="*/ 87421 w 1490380"/>
                    <a:gd name="connsiteY173" fmla="*/ 344118 h 1495138"/>
                    <a:gd name="connsiteX174" fmla="*/ 88223 w 1490380"/>
                    <a:gd name="connsiteY174" fmla="*/ 340902 h 1495138"/>
                    <a:gd name="connsiteX175" fmla="*/ 88223 w 1490380"/>
                    <a:gd name="connsiteY175" fmla="*/ 328440 h 1495138"/>
                    <a:gd name="connsiteX176" fmla="*/ 88223 w 1490380"/>
                    <a:gd name="connsiteY176" fmla="*/ 105728 h 1495138"/>
                    <a:gd name="connsiteX177" fmla="*/ 87421 w 1490380"/>
                    <a:gd name="connsiteY177" fmla="*/ 89648 h 1495138"/>
                    <a:gd name="connsiteX178" fmla="*/ 85818 w 1490380"/>
                    <a:gd name="connsiteY178" fmla="*/ 88040 h 1495138"/>
                    <a:gd name="connsiteX179" fmla="*/ 81008 w 1490380"/>
                    <a:gd name="connsiteY179" fmla="*/ 86834 h 1495138"/>
                    <a:gd name="connsiteX180" fmla="*/ 58562 w 1490380"/>
                    <a:gd name="connsiteY180" fmla="*/ 87236 h 1495138"/>
                    <a:gd name="connsiteX181" fmla="*/ 48141 w 1490380"/>
                    <a:gd name="connsiteY181" fmla="*/ 87236 h 1495138"/>
                    <a:gd name="connsiteX182" fmla="*/ 8862 w 1490380"/>
                    <a:gd name="connsiteY182" fmla="*/ 45427 h 1495138"/>
                    <a:gd name="connsiteX183" fmla="*/ 49344 w 1490380"/>
                    <a:gd name="connsiteY183" fmla="*/ 2010 h 1495138"/>
                    <a:gd name="connsiteX184" fmla="*/ 55757 w 1490380"/>
                    <a:gd name="connsiteY184" fmla="*/ 2010 h 1495138"/>
                    <a:gd name="connsiteX185" fmla="*/ 123093 w 1490380"/>
                    <a:gd name="connsiteY18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0999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990169 w 1490380"/>
                    <a:gd name="connsiteY49" fmla="*/ 539116 h 1495138"/>
                    <a:gd name="connsiteX50" fmla="*/ 1005400 w 1490380"/>
                    <a:gd name="connsiteY50" fmla="*/ 540322 h 1495138"/>
                    <a:gd name="connsiteX51" fmla="*/ 1041072 w 1490380"/>
                    <a:gd name="connsiteY51" fmla="*/ 578513 h 1495138"/>
                    <a:gd name="connsiteX52" fmla="*/ 1041072 w 1490380"/>
                    <a:gd name="connsiteY52" fmla="*/ 584543 h 1495138"/>
                    <a:gd name="connsiteX53" fmla="*/ 1041072 w 1490380"/>
                    <a:gd name="connsiteY53" fmla="*/ 731276 h 1495138"/>
                    <a:gd name="connsiteX54" fmla="*/ 1040671 w 1490380"/>
                    <a:gd name="connsiteY54" fmla="*/ 731276 h 1495138"/>
                    <a:gd name="connsiteX55" fmla="*/ 1040671 w 1490380"/>
                    <a:gd name="connsiteY55" fmla="*/ 865948 h 1495138"/>
                    <a:gd name="connsiteX56" fmla="*/ 1041072 w 1490380"/>
                    <a:gd name="connsiteY56" fmla="*/ 880018 h 1495138"/>
                    <a:gd name="connsiteX57" fmla="*/ 1046683 w 1490380"/>
                    <a:gd name="connsiteY57" fmla="*/ 886049 h 1495138"/>
                    <a:gd name="connsiteX58" fmla="*/ 1061914 w 1490380"/>
                    <a:gd name="connsiteY58" fmla="*/ 886049 h 1495138"/>
                    <a:gd name="connsiteX59" fmla="*/ 1083959 w 1490380"/>
                    <a:gd name="connsiteY59" fmla="*/ 886049 h 1495138"/>
                    <a:gd name="connsiteX60" fmla="*/ 1123238 w 1490380"/>
                    <a:gd name="connsiteY60" fmla="*/ 917003 h 1495138"/>
                    <a:gd name="connsiteX61" fmla="*/ 1089169 w 1490380"/>
                    <a:gd name="connsiteY61" fmla="*/ 971676 h 1495138"/>
                    <a:gd name="connsiteX62" fmla="*/ 1076343 w 1490380"/>
                    <a:gd name="connsiteY62" fmla="*/ 972480 h 1495138"/>
                    <a:gd name="connsiteX63" fmla="*/ 915217 w 1490380"/>
                    <a:gd name="connsiteY63" fmla="*/ 972480 h 1495138"/>
                    <a:gd name="connsiteX64" fmla="*/ 904395 w 1490380"/>
                    <a:gd name="connsiteY64" fmla="*/ 971676 h 1495138"/>
                    <a:gd name="connsiteX65" fmla="*/ 867520 w 1490380"/>
                    <a:gd name="connsiteY65" fmla="*/ 935897 h 1495138"/>
                    <a:gd name="connsiteX66" fmla="*/ 891970 w 1490380"/>
                    <a:gd name="connsiteY66" fmla="*/ 890069 h 1495138"/>
                    <a:gd name="connsiteX67" fmla="*/ 910407 w 1490380"/>
                    <a:gd name="connsiteY67" fmla="*/ 886049 h 1495138"/>
                    <a:gd name="connsiteX68" fmla="*/ 944877 w 1490380"/>
                    <a:gd name="connsiteY68" fmla="*/ 886049 h 1495138"/>
                    <a:gd name="connsiteX69" fmla="*/ 952893 w 1490380"/>
                    <a:gd name="connsiteY69" fmla="*/ 884843 h 1495138"/>
                    <a:gd name="connsiteX70" fmla="*/ 954496 w 1490380"/>
                    <a:gd name="connsiteY70" fmla="*/ 883234 h 1495138"/>
                    <a:gd name="connsiteX71" fmla="*/ 955298 w 1490380"/>
                    <a:gd name="connsiteY71" fmla="*/ 880018 h 1495138"/>
                    <a:gd name="connsiteX72" fmla="*/ 955298 w 1490380"/>
                    <a:gd name="connsiteY72" fmla="*/ 867556 h 1495138"/>
                    <a:gd name="connsiteX73" fmla="*/ 955298 w 1490380"/>
                    <a:gd name="connsiteY73" fmla="*/ 644844 h 1495138"/>
                    <a:gd name="connsiteX74" fmla="*/ 954496 w 1490380"/>
                    <a:gd name="connsiteY74" fmla="*/ 628764 h 1495138"/>
                    <a:gd name="connsiteX75" fmla="*/ 952893 w 1490380"/>
                    <a:gd name="connsiteY75" fmla="*/ 627156 h 1495138"/>
                    <a:gd name="connsiteX76" fmla="*/ 948083 w 1490380"/>
                    <a:gd name="connsiteY76" fmla="*/ 625950 h 1495138"/>
                    <a:gd name="connsiteX77" fmla="*/ 925638 w 1490380"/>
                    <a:gd name="connsiteY77" fmla="*/ 626352 h 1495138"/>
                    <a:gd name="connsiteX78" fmla="*/ 915217 w 1490380"/>
                    <a:gd name="connsiteY78" fmla="*/ 626352 h 1495138"/>
                    <a:gd name="connsiteX79" fmla="*/ 875937 w 1490380"/>
                    <a:gd name="connsiteY79" fmla="*/ 584543 h 1495138"/>
                    <a:gd name="connsiteX80" fmla="*/ 916419 w 1490380"/>
                    <a:gd name="connsiteY80" fmla="*/ 541126 h 1495138"/>
                    <a:gd name="connsiteX81" fmla="*/ 922832 w 1490380"/>
                    <a:gd name="connsiteY81" fmla="*/ 541126 h 1495138"/>
                    <a:gd name="connsiteX82" fmla="*/ 990169 w 1490380"/>
                    <a:gd name="connsiteY82" fmla="*/ 539116 h 1495138"/>
                    <a:gd name="connsiteX83" fmla="*/ 272255 w 1490380"/>
                    <a:gd name="connsiteY83" fmla="*/ 539116 h 1495138"/>
                    <a:gd name="connsiteX84" fmla="*/ 287486 w 1490380"/>
                    <a:gd name="connsiteY84" fmla="*/ 540322 h 1495138"/>
                    <a:gd name="connsiteX85" fmla="*/ 323158 w 1490380"/>
                    <a:gd name="connsiteY85" fmla="*/ 578513 h 1495138"/>
                    <a:gd name="connsiteX86" fmla="*/ 323158 w 1490380"/>
                    <a:gd name="connsiteY86" fmla="*/ 584543 h 1495138"/>
                    <a:gd name="connsiteX87" fmla="*/ 323158 w 1490380"/>
                    <a:gd name="connsiteY87" fmla="*/ 731276 h 1495138"/>
                    <a:gd name="connsiteX88" fmla="*/ 322757 w 1490380"/>
                    <a:gd name="connsiteY88" fmla="*/ 731276 h 1495138"/>
                    <a:gd name="connsiteX89" fmla="*/ 322757 w 1490380"/>
                    <a:gd name="connsiteY89" fmla="*/ 865948 h 1495138"/>
                    <a:gd name="connsiteX90" fmla="*/ 323158 w 1490380"/>
                    <a:gd name="connsiteY90" fmla="*/ 880018 h 1495138"/>
                    <a:gd name="connsiteX91" fmla="*/ 328769 w 1490380"/>
                    <a:gd name="connsiteY91" fmla="*/ 886049 h 1495138"/>
                    <a:gd name="connsiteX92" fmla="*/ 344000 w 1490380"/>
                    <a:gd name="connsiteY92" fmla="*/ 886049 h 1495138"/>
                    <a:gd name="connsiteX93" fmla="*/ 366045 w 1490380"/>
                    <a:gd name="connsiteY93" fmla="*/ 886049 h 1495138"/>
                    <a:gd name="connsiteX94" fmla="*/ 405325 w 1490380"/>
                    <a:gd name="connsiteY94" fmla="*/ 917003 h 1495138"/>
                    <a:gd name="connsiteX95" fmla="*/ 371255 w 1490380"/>
                    <a:gd name="connsiteY95" fmla="*/ 971676 h 1495138"/>
                    <a:gd name="connsiteX96" fmla="*/ 358429 w 1490380"/>
                    <a:gd name="connsiteY96" fmla="*/ 972480 h 1495138"/>
                    <a:gd name="connsiteX97" fmla="*/ 197303 w 1490380"/>
                    <a:gd name="connsiteY97" fmla="*/ 972480 h 1495138"/>
                    <a:gd name="connsiteX98" fmla="*/ 186481 w 1490380"/>
                    <a:gd name="connsiteY98" fmla="*/ 971676 h 1495138"/>
                    <a:gd name="connsiteX99" fmla="*/ 149606 w 1490380"/>
                    <a:gd name="connsiteY99" fmla="*/ 935897 h 1495138"/>
                    <a:gd name="connsiteX100" fmla="*/ 174056 w 1490380"/>
                    <a:gd name="connsiteY100" fmla="*/ 890069 h 1495138"/>
                    <a:gd name="connsiteX101" fmla="*/ 192493 w 1490380"/>
                    <a:gd name="connsiteY101" fmla="*/ 886049 h 1495138"/>
                    <a:gd name="connsiteX102" fmla="*/ 226963 w 1490380"/>
                    <a:gd name="connsiteY102" fmla="*/ 886049 h 1495138"/>
                    <a:gd name="connsiteX103" fmla="*/ 234979 w 1490380"/>
                    <a:gd name="connsiteY103" fmla="*/ 884843 h 1495138"/>
                    <a:gd name="connsiteX104" fmla="*/ 236582 w 1490380"/>
                    <a:gd name="connsiteY104" fmla="*/ 883234 h 1495138"/>
                    <a:gd name="connsiteX105" fmla="*/ 237384 w 1490380"/>
                    <a:gd name="connsiteY105" fmla="*/ 880018 h 1495138"/>
                    <a:gd name="connsiteX106" fmla="*/ 237384 w 1490380"/>
                    <a:gd name="connsiteY106" fmla="*/ 867556 h 1495138"/>
                    <a:gd name="connsiteX107" fmla="*/ 237384 w 1490380"/>
                    <a:gd name="connsiteY107" fmla="*/ 644844 h 1495138"/>
                    <a:gd name="connsiteX108" fmla="*/ 236582 w 1490380"/>
                    <a:gd name="connsiteY108" fmla="*/ 628764 h 1495138"/>
                    <a:gd name="connsiteX109" fmla="*/ 234979 w 1490380"/>
                    <a:gd name="connsiteY109" fmla="*/ 627156 h 1495138"/>
                    <a:gd name="connsiteX110" fmla="*/ 230169 w 1490380"/>
                    <a:gd name="connsiteY110" fmla="*/ 625950 h 1495138"/>
                    <a:gd name="connsiteX111" fmla="*/ 207724 w 1490380"/>
                    <a:gd name="connsiteY111" fmla="*/ 626352 h 1495138"/>
                    <a:gd name="connsiteX112" fmla="*/ 197303 w 1490380"/>
                    <a:gd name="connsiteY112" fmla="*/ 626352 h 1495138"/>
                    <a:gd name="connsiteX113" fmla="*/ 158023 w 1490380"/>
                    <a:gd name="connsiteY113" fmla="*/ 584543 h 1495138"/>
                    <a:gd name="connsiteX114" fmla="*/ 198505 w 1490380"/>
                    <a:gd name="connsiteY114" fmla="*/ 541126 h 1495138"/>
                    <a:gd name="connsiteX115" fmla="*/ 204918 w 1490380"/>
                    <a:gd name="connsiteY115" fmla="*/ 541126 h 1495138"/>
                    <a:gd name="connsiteX116" fmla="*/ 272255 w 1490380"/>
                    <a:gd name="connsiteY116" fmla="*/ 539116 h 1495138"/>
                    <a:gd name="connsiteX117" fmla="*/ 477504 w 1490380"/>
                    <a:gd name="connsiteY117" fmla="*/ 0 h 1495138"/>
                    <a:gd name="connsiteX118" fmla="*/ 492735 w 1490380"/>
                    <a:gd name="connsiteY118" fmla="*/ 1206 h 1495138"/>
                    <a:gd name="connsiteX119" fmla="*/ 528407 w 1490380"/>
                    <a:gd name="connsiteY119" fmla="*/ 39397 h 1495138"/>
                    <a:gd name="connsiteX120" fmla="*/ 528407 w 1490380"/>
                    <a:gd name="connsiteY120" fmla="*/ 45427 h 1495138"/>
                    <a:gd name="connsiteX121" fmla="*/ 528407 w 1490380"/>
                    <a:gd name="connsiteY121" fmla="*/ 192159 h 1495138"/>
                    <a:gd name="connsiteX122" fmla="*/ 528006 w 1490380"/>
                    <a:gd name="connsiteY122" fmla="*/ 192159 h 1495138"/>
                    <a:gd name="connsiteX123" fmla="*/ 528006 w 1490380"/>
                    <a:gd name="connsiteY123" fmla="*/ 326832 h 1495138"/>
                    <a:gd name="connsiteX124" fmla="*/ 528407 w 1490380"/>
                    <a:gd name="connsiteY124" fmla="*/ 340902 h 1495138"/>
                    <a:gd name="connsiteX125" fmla="*/ 534018 w 1490380"/>
                    <a:gd name="connsiteY125" fmla="*/ 346932 h 1495138"/>
                    <a:gd name="connsiteX126" fmla="*/ 549249 w 1490380"/>
                    <a:gd name="connsiteY126" fmla="*/ 346932 h 1495138"/>
                    <a:gd name="connsiteX127" fmla="*/ 571294 w 1490380"/>
                    <a:gd name="connsiteY127" fmla="*/ 346932 h 1495138"/>
                    <a:gd name="connsiteX128" fmla="*/ 610574 w 1490380"/>
                    <a:gd name="connsiteY128" fmla="*/ 377887 h 1495138"/>
                    <a:gd name="connsiteX129" fmla="*/ 576504 w 1490380"/>
                    <a:gd name="connsiteY129" fmla="*/ 432560 h 1495138"/>
                    <a:gd name="connsiteX130" fmla="*/ 563678 w 1490380"/>
                    <a:gd name="connsiteY130" fmla="*/ 433364 h 1495138"/>
                    <a:gd name="connsiteX131" fmla="*/ 402552 w 1490380"/>
                    <a:gd name="connsiteY131" fmla="*/ 433364 h 1495138"/>
                    <a:gd name="connsiteX132" fmla="*/ 391730 w 1490380"/>
                    <a:gd name="connsiteY132" fmla="*/ 432560 h 1495138"/>
                    <a:gd name="connsiteX133" fmla="*/ 354855 w 1490380"/>
                    <a:gd name="connsiteY133" fmla="*/ 396781 h 1495138"/>
                    <a:gd name="connsiteX134" fmla="*/ 379305 w 1490380"/>
                    <a:gd name="connsiteY134" fmla="*/ 350952 h 1495138"/>
                    <a:gd name="connsiteX135" fmla="*/ 397742 w 1490380"/>
                    <a:gd name="connsiteY135" fmla="*/ 346932 h 1495138"/>
                    <a:gd name="connsiteX136" fmla="*/ 432212 w 1490380"/>
                    <a:gd name="connsiteY136" fmla="*/ 346932 h 1495138"/>
                    <a:gd name="connsiteX137" fmla="*/ 440228 w 1490380"/>
                    <a:gd name="connsiteY137" fmla="*/ 345726 h 1495138"/>
                    <a:gd name="connsiteX138" fmla="*/ 441831 w 1490380"/>
                    <a:gd name="connsiteY138" fmla="*/ 344118 h 1495138"/>
                    <a:gd name="connsiteX139" fmla="*/ 442633 w 1490380"/>
                    <a:gd name="connsiteY139" fmla="*/ 340902 h 1495138"/>
                    <a:gd name="connsiteX140" fmla="*/ 442633 w 1490380"/>
                    <a:gd name="connsiteY140" fmla="*/ 328440 h 1495138"/>
                    <a:gd name="connsiteX141" fmla="*/ 442633 w 1490380"/>
                    <a:gd name="connsiteY141" fmla="*/ 105728 h 1495138"/>
                    <a:gd name="connsiteX142" fmla="*/ 441831 w 1490380"/>
                    <a:gd name="connsiteY142" fmla="*/ 89648 h 1495138"/>
                    <a:gd name="connsiteX143" fmla="*/ 440228 w 1490380"/>
                    <a:gd name="connsiteY143" fmla="*/ 88040 h 1495138"/>
                    <a:gd name="connsiteX144" fmla="*/ 435418 w 1490380"/>
                    <a:gd name="connsiteY144" fmla="*/ 86834 h 1495138"/>
                    <a:gd name="connsiteX145" fmla="*/ 412973 w 1490380"/>
                    <a:gd name="connsiteY145" fmla="*/ 87236 h 1495138"/>
                    <a:gd name="connsiteX146" fmla="*/ 402552 w 1490380"/>
                    <a:gd name="connsiteY146" fmla="*/ 87236 h 1495138"/>
                    <a:gd name="connsiteX147" fmla="*/ 363272 w 1490380"/>
                    <a:gd name="connsiteY147" fmla="*/ 45427 h 1495138"/>
                    <a:gd name="connsiteX148" fmla="*/ 403754 w 1490380"/>
                    <a:gd name="connsiteY148" fmla="*/ 2010 h 1495138"/>
                    <a:gd name="connsiteX149" fmla="*/ 410167 w 1490380"/>
                    <a:gd name="connsiteY149" fmla="*/ 2010 h 1495138"/>
                    <a:gd name="connsiteX150" fmla="*/ 477504 w 1490380"/>
                    <a:gd name="connsiteY150" fmla="*/ 0 h 1495138"/>
                    <a:gd name="connsiteX151" fmla="*/ 123093 w 1490380"/>
                    <a:gd name="connsiteY151" fmla="*/ 0 h 1495138"/>
                    <a:gd name="connsiteX152" fmla="*/ 138324 w 1490380"/>
                    <a:gd name="connsiteY152" fmla="*/ 1206 h 1495138"/>
                    <a:gd name="connsiteX153" fmla="*/ 173997 w 1490380"/>
                    <a:gd name="connsiteY153" fmla="*/ 39397 h 1495138"/>
                    <a:gd name="connsiteX154" fmla="*/ 173997 w 1490380"/>
                    <a:gd name="connsiteY154" fmla="*/ 45427 h 1495138"/>
                    <a:gd name="connsiteX155" fmla="*/ 173997 w 1490380"/>
                    <a:gd name="connsiteY155" fmla="*/ 192159 h 1495138"/>
                    <a:gd name="connsiteX156" fmla="*/ 173596 w 1490380"/>
                    <a:gd name="connsiteY156" fmla="*/ 192159 h 1495138"/>
                    <a:gd name="connsiteX157" fmla="*/ 173596 w 1490380"/>
                    <a:gd name="connsiteY157" fmla="*/ 326832 h 1495138"/>
                    <a:gd name="connsiteX158" fmla="*/ 173997 w 1490380"/>
                    <a:gd name="connsiteY158" fmla="*/ 340902 h 1495138"/>
                    <a:gd name="connsiteX159" fmla="*/ 179608 w 1490380"/>
                    <a:gd name="connsiteY159" fmla="*/ 346932 h 1495138"/>
                    <a:gd name="connsiteX160" fmla="*/ 194839 w 1490380"/>
                    <a:gd name="connsiteY160" fmla="*/ 346932 h 1495138"/>
                    <a:gd name="connsiteX161" fmla="*/ 216884 w 1490380"/>
                    <a:gd name="connsiteY161" fmla="*/ 346932 h 1495138"/>
                    <a:gd name="connsiteX162" fmla="*/ 256164 w 1490380"/>
                    <a:gd name="connsiteY162" fmla="*/ 377887 h 1495138"/>
                    <a:gd name="connsiteX163" fmla="*/ 222094 w 1490380"/>
                    <a:gd name="connsiteY163" fmla="*/ 432560 h 1495138"/>
                    <a:gd name="connsiteX164" fmla="*/ 209268 w 1490380"/>
                    <a:gd name="connsiteY164" fmla="*/ 433364 h 1495138"/>
                    <a:gd name="connsiteX165" fmla="*/ 48141 w 1490380"/>
                    <a:gd name="connsiteY165" fmla="*/ 433364 h 1495138"/>
                    <a:gd name="connsiteX166" fmla="*/ 37319 w 1490380"/>
                    <a:gd name="connsiteY166" fmla="*/ 432560 h 1495138"/>
                    <a:gd name="connsiteX167" fmla="*/ 445 w 1490380"/>
                    <a:gd name="connsiteY167" fmla="*/ 396781 h 1495138"/>
                    <a:gd name="connsiteX168" fmla="*/ 24894 w 1490380"/>
                    <a:gd name="connsiteY168" fmla="*/ 350952 h 1495138"/>
                    <a:gd name="connsiteX169" fmla="*/ 43332 w 1490380"/>
                    <a:gd name="connsiteY169" fmla="*/ 346932 h 1495138"/>
                    <a:gd name="connsiteX170" fmla="*/ 77801 w 1490380"/>
                    <a:gd name="connsiteY170" fmla="*/ 346932 h 1495138"/>
                    <a:gd name="connsiteX171" fmla="*/ 85818 w 1490380"/>
                    <a:gd name="connsiteY171" fmla="*/ 345726 h 1495138"/>
                    <a:gd name="connsiteX172" fmla="*/ 87421 w 1490380"/>
                    <a:gd name="connsiteY172" fmla="*/ 344118 h 1495138"/>
                    <a:gd name="connsiteX173" fmla="*/ 88223 w 1490380"/>
                    <a:gd name="connsiteY173" fmla="*/ 340902 h 1495138"/>
                    <a:gd name="connsiteX174" fmla="*/ 88223 w 1490380"/>
                    <a:gd name="connsiteY174" fmla="*/ 328440 h 1495138"/>
                    <a:gd name="connsiteX175" fmla="*/ 88223 w 1490380"/>
                    <a:gd name="connsiteY175" fmla="*/ 105728 h 1495138"/>
                    <a:gd name="connsiteX176" fmla="*/ 87421 w 1490380"/>
                    <a:gd name="connsiteY176" fmla="*/ 89648 h 1495138"/>
                    <a:gd name="connsiteX177" fmla="*/ 85818 w 1490380"/>
                    <a:gd name="connsiteY177" fmla="*/ 88040 h 1495138"/>
                    <a:gd name="connsiteX178" fmla="*/ 81008 w 1490380"/>
                    <a:gd name="connsiteY178" fmla="*/ 86834 h 1495138"/>
                    <a:gd name="connsiteX179" fmla="*/ 58562 w 1490380"/>
                    <a:gd name="connsiteY179" fmla="*/ 87236 h 1495138"/>
                    <a:gd name="connsiteX180" fmla="*/ 48141 w 1490380"/>
                    <a:gd name="connsiteY180" fmla="*/ 87236 h 1495138"/>
                    <a:gd name="connsiteX181" fmla="*/ 8862 w 1490380"/>
                    <a:gd name="connsiteY181" fmla="*/ 45427 h 1495138"/>
                    <a:gd name="connsiteX182" fmla="*/ 49344 w 1490380"/>
                    <a:gd name="connsiteY182" fmla="*/ 2010 h 1495138"/>
                    <a:gd name="connsiteX183" fmla="*/ 55757 w 1490380"/>
                    <a:gd name="connsiteY183" fmla="*/ 2010 h 1495138"/>
                    <a:gd name="connsiteX184" fmla="*/ 123093 w 1490380"/>
                    <a:gd name="connsiteY18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7552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990169 w 1490380"/>
                    <a:gd name="connsiteY48" fmla="*/ 539116 h 1495138"/>
                    <a:gd name="connsiteX49" fmla="*/ 1005400 w 1490380"/>
                    <a:gd name="connsiteY49" fmla="*/ 540322 h 1495138"/>
                    <a:gd name="connsiteX50" fmla="*/ 1041072 w 1490380"/>
                    <a:gd name="connsiteY50" fmla="*/ 578513 h 1495138"/>
                    <a:gd name="connsiteX51" fmla="*/ 1041072 w 1490380"/>
                    <a:gd name="connsiteY51" fmla="*/ 584543 h 1495138"/>
                    <a:gd name="connsiteX52" fmla="*/ 1041072 w 1490380"/>
                    <a:gd name="connsiteY52" fmla="*/ 731276 h 1495138"/>
                    <a:gd name="connsiteX53" fmla="*/ 1040671 w 1490380"/>
                    <a:gd name="connsiteY53" fmla="*/ 731276 h 1495138"/>
                    <a:gd name="connsiteX54" fmla="*/ 1040671 w 1490380"/>
                    <a:gd name="connsiteY54" fmla="*/ 865948 h 1495138"/>
                    <a:gd name="connsiteX55" fmla="*/ 1041072 w 1490380"/>
                    <a:gd name="connsiteY55" fmla="*/ 880018 h 1495138"/>
                    <a:gd name="connsiteX56" fmla="*/ 1046683 w 1490380"/>
                    <a:gd name="connsiteY56" fmla="*/ 886049 h 1495138"/>
                    <a:gd name="connsiteX57" fmla="*/ 1061914 w 1490380"/>
                    <a:gd name="connsiteY57" fmla="*/ 886049 h 1495138"/>
                    <a:gd name="connsiteX58" fmla="*/ 1083959 w 1490380"/>
                    <a:gd name="connsiteY58" fmla="*/ 886049 h 1495138"/>
                    <a:gd name="connsiteX59" fmla="*/ 1123238 w 1490380"/>
                    <a:gd name="connsiteY59" fmla="*/ 917003 h 1495138"/>
                    <a:gd name="connsiteX60" fmla="*/ 1089169 w 1490380"/>
                    <a:gd name="connsiteY60" fmla="*/ 971676 h 1495138"/>
                    <a:gd name="connsiteX61" fmla="*/ 1076343 w 1490380"/>
                    <a:gd name="connsiteY61" fmla="*/ 972480 h 1495138"/>
                    <a:gd name="connsiteX62" fmla="*/ 915217 w 1490380"/>
                    <a:gd name="connsiteY62" fmla="*/ 972480 h 1495138"/>
                    <a:gd name="connsiteX63" fmla="*/ 904395 w 1490380"/>
                    <a:gd name="connsiteY63" fmla="*/ 971676 h 1495138"/>
                    <a:gd name="connsiteX64" fmla="*/ 867520 w 1490380"/>
                    <a:gd name="connsiteY64" fmla="*/ 935897 h 1495138"/>
                    <a:gd name="connsiteX65" fmla="*/ 891970 w 1490380"/>
                    <a:gd name="connsiteY65" fmla="*/ 890069 h 1495138"/>
                    <a:gd name="connsiteX66" fmla="*/ 910407 w 1490380"/>
                    <a:gd name="connsiteY66" fmla="*/ 886049 h 1495138"/>
                    <a:gd name="connsiteX67" fmla="*/ 944877 w 1490380"/>
                    <a:gd name="connsiteY67" fmla="*/ 886049 h 1495138"/>
                    <a:gd name="connsiteX68" fmla="*/ 952893 w 1490380"/>
                    <a:gd name="connsiteY68" fmla="*/ 884843 h 1495138"/>
                    <a:gd name="connsiteX69" fmla="*/ 954496 w 1490380"/>
                    <a:gd name="connsiteY69" fmla="*/ 883234 h 1495138"/>
                    <a:gd name="connsiteX70" fmla="*/ 955298 w 1490380"/>
                    <a:gd name="connsiteY70" fmla="*/ 880018 h 1495138"/>
                    <a:gd name="connsiteX71" fmla="*/ 955298 w 1490380"/>
                    <a:gd name="connsiteY71" fmla="*/ 867556 h 1495138"/>
                    <a:gd name="connsiteX72" fmla="*/ 955298 w 1490380"/>
                    <a:gd name="connsiteY72" fmla="*/ 644844 h 1495138"/>
                    <a:gd name="connsiteX73" fmla="*/ 954496 w 1490380"/>
                    <a:gd name="connsiteY73" fmla="*/ 628764 h 1495138"/>
                    <a:gd name="connsiteX74" fmla="*/ 952893 w 1490380"/>
                    <a:gd name="connsiteY74" fmla="*/ 627156 h 1495138"/>
                    <a:gd name="connsiteX75" fmla="*/ 948083 w 1490380"/>
                    <a:gd name="connsiteY75" fmla="*/ 625950 h 1495138"/>
                    <a:gd name="connsiteX76" fmla="*/ 925638 w 1490380"/>
                    <a:gd name="connsiteY76" fmla="*/ 626352 h 1495138"/>
                    <a:gd name="connsiteX77" fmla="*/ 915217 w 1490380"/>
                    <a:gd name="connsiteY77" fmla="*/ 626352 h 1495138"/>
                    <a:gd name="connsiteX78" fmla="*/ 875937 w 1490380"/>
                    <a:gd name="connsiteY78" fmla="*/ 584543 h 1495138"/>
                    <a:gd name="connsiteX79" fmla="*/ 916419 w 1490380"/>
                    <a:gd name="connsiteY79" fmla="*/ 541126 h 1495138"/>
                    <a:gd name="connsiteX80" fmla="*/ 922832 w 1490380"/>
                    <a:gd name="connsiteY80" fmla="*/ 541126 h 1495138"/>
                    <a:gd name="connsiteX81" fmla="*/ 990169 w 1490380"/>
                    <a:gd name="connsiteY81" fmla="*/ 539116 h 1495138"/>
                    <a:gd name="connsiteX82" fmla="*/ 272255 w 1490380"/>
                    <a:gd name="connsiteY82" fmla="*/ 539116 h 1495138"/>
                    <a:gd name="connsiteX83" fmla="*/ 287486 w 1490380"/>
                    <a:gd name="connsiteY83" fmla="*/ 540322 h 1495138"/>
                    <a:gd name="connsiteX84" fmla="*/ 323158 w 1490380"/>
                    <a:gd name="connsiteY84" fmla="*/ 578513 h 1495138"/>
                    <a:gd name="connsiteX85" fmla="*/ 323158 w 1490380"/>
                    <a:gd name="connsiteY85" fmla="*/ 584543 h 1495138"/>
                    <a:gd name="connsiteX86" fmla="*/ 323158 w 1490380"/>
                    <a:gd name="connsiteY86" fmla="*/ 731276 h 1495138"/>
                    <a:gd name="connsiteX87" fmla="*/ 322757 w 1490380"/>
                    <a:gd name="connsiteY87" fmla="*/ 731276 h 1495138"/>
                    <a:gd name="connsiteX88" fmla="*/ 322757 w 1490380"/>
                    <a:gd name="connsiteY88" fmla="*/ 865948 h 1495138"/>
                    <a:gd name="connsiteX89" fmla="*/ 323158 w 1490380"/>
                    <a:gd name="connsiteY89" fmla="*/ 880018 h 1495138"/>
                    <a:gd name="connsiteX90" fmla="*/ 328769 w 1490380"/>
                    <a:gd name="connsiteY90" fmla="*/ 886049 h 1495138"/>
                    <a:gd name="connsiteX91" fmla="*/ 344000 w 1490380"/>
                    <a:gd name="connsiteY91" fmla="*/ 886049 h 1495138"/>
                    <a:gd name="connsiteX92" fmla="*/ 366045 w 1490380"/>
                    <a:gd name="connsiteY92" fmla="*/ 886049 h 1495138"/>
                    <a:gd name="connsiteX93" fmla="*/ 405325 w 1490380"/>
                    <a:gd name="connsiteY93" fmla="*/ 917003 h 1495138"/>
                    <a:gd name="connsiteX94" fmla="*/ 371255 w 1490380"/>
                    <a:gd name="connsiteY94" fmla="*/ 971676 h 1495138"/>
                    <a:gd name="connsiteX95" fmla="*/ 358429 w 1490380"/>
                    <a:gd name="connsiteY95" fmla="*/ 972480 h 1495138"/>
                    <a:gd name="connsiteX96" fmla="*/ 197303 w 1490380"/>
                    <a:gd name="connsiteY96" fmla="*/ 972480 h 1495138"/>
                    <a:gd name="connsiteX97" fmla="*/ 186481 w 1490380"/>
                    <a:gd name="connsiteY97" fmla="*/ 971676 h 1495138"/>
                    <a:gd name="connsiteX98" fmla="*/ 149606 w 1490380"/>
                    <a:gd name="connsiteY98" fmla="*/ 935897 h 1495138"/>
                    <a:gd name="connsiteX99" fmla="*/ 174056 w 1490380"/>
                    <a:gd name="connsiteY99" fmla="*/ 890069 h 1495138"/>
                    <a:gd name="connsiteX100" fmla="*/ 192493 w 1490380"/>
                    <a:gd name="connsiteY100" fmla="*/ 886049 h 1495138"/>
                    <a:gd name="connsiteX101" fmla="*/ 226963 w 1490380"/>
                    <a:gd name="connsiteY101" fmla="*/ 886049 h 1495138"/>
                    <a:gd name="connsiteX102" fmla="*/ 234979 w 1490380"/>
                    <a:gd name="connsiteY102" fmla="*/ 884843 h 1495138"/>
                    <a:gd name="connsiteX103" fmla="*/ 236582 w 1490380"/>
                    <a:gd name="connsiteY103" fmla="*/ 883234 h 1495138"/>
                    <a:gd name="connsiteX104" fmla="*/ 237384 w 1490380"/>
                    <a:gd name="connsiteY104" fmla="*/ 880018 h 1495138"/>
                    <a:gd name="connsiteX105" fmla="*/ 237384 w 1490380"/>
                    <a:gd name="connsiteY105" fmla="*/ 867556 h 1495138"/>
                    <a:gd name="connsiteX106" fmla="*/ 237384 w 1490380"/>
                    <a:gd name="connsiteY106" fmla="*/ 644844 h 1495138"/>
                    <a:gd name="connsiteX107" fmla="*/ 236582 w 1490380"/>
                    <a:gd name="connsiteY107" fmla="*/ 628764 h 1495138"/>
                    <a:gd name="connsiteX108" fmla="*/ 234979 w 1490380"/>
                    <a:gd name="connsiteY108" fmla="*/ 627156 h 1495138"/>
                    <a:gd name="connsiteX109" fmla="*/ 230169 w 1490380"/>
                    <a:gd name="connsiteY109" fmla="*/ 625950 h 1495138"/>
                    <a:gd name="connsiteX110" fmla="*/ 207724 w 1490380"/>
                    <a:gd name="connsiteY110" fmla="*/ 626352 h 1495138"/>
                    <a:gd name="connsiteX111" fmla="*/ 197303 w 1490380"/>
                    <a:gd name="connsiteY111" fmla="*/ 626352 h 1495138"/>
                    <a:gd name="connsiteX112" fmla="*/ 158023 w 1490380"/>
                    <a:gd name="connsiteY112" fmla="*/ 584543 h 1495138"/>
                    <a:gd name="connsiteX113" fmla="*/ 198505 w 1490380"/>
                    <a:gd name="connsiteY113" fmla="*/ 541126 h 1495138"/>
                    <a:gd name="connsiteX114" fmla="*/ 204918 w 1490380"/>
                    <a:gd name="connsiteY114" fmla="*/ 541126 h 1495138"/>
                    <a:gd name="connsiteX115" fmla="*/ 272255 w 1490380"/>
                    <a:gd name="connsiteY115" fmla="*/ 539116 h 1495138"/>
                    <a:gd name="connsiteX116" fmla="*/ 477504 w 1490380"/>
                    <a:gd name="connsiteY116" fmla="*/ 0 h 1495138"/>
                    <a:gd name="connsiteX117" fmla="*/ 492735 w 1490380"/>
                    <a:gd name="connsiteY117" fmla="*/ 1206 h 1495138"/>
                    <a:gd name="connsiteX118" fmla="*/ 528407 w 1490380"/>
                    <a:gd name="connsiteY118" fmla="*/ 39397 h 1495138"/>
                    <a:gd name="connsiteX119" fmla="*/ 528407 w 1490380"/>
                    <a:gd name="connsiteY119" fmla="*/ 45427 h 1495138"/>
                    <a:gd name="connsiteX120" fmla="*/ 528407 w 1490380"/>
                    <a:gd name="connsiteY120" fmla="*/ 192159 h 1495138"/>
                    <a:gd name="connsiteX121" fmla="*/ 528006 w 1490380"/>
                    <a:gd name="connsiteY121" fmla="*/ 192159 h 1495138"/>
                    <a:gd name="connsiteX122" fmla="*/ 528006 w 1490380"/>
                    <a:gd name="connsiteY122" fmla="*/ 326832 h 1495138"/>
                    <a:gd name="connsiteX123" fmla="*/ 528407 w 1490380"/>
                    <a:gd name="connsiteY123" fmla="*/ 340902 h 1495138"/>
                    <a:gd name="connsiteX124" fmla="*/ 534018 w 1490380"/>
                    <a:gd name="connsiteY124" fmla="*/ 346932 h 1495138"/>
                    <a:gd name="connsiteX125" fmla="*/ 549249 w 1490380"/>
                    <a:gd name="connsiteY125" fmla="*/ 346932 h 1495138"/>
                    <a:gd name="connsiteX126" fmla="*/ 571294 w 1490380"/>
                    <a:gd name="connsiteY126" fmla="*/ 346932 h 1495138"/>
                    <a:gd name="connsiteX127" fmla="*/ 610574 w 1490380"/>
                    <a:gd name="connsiteY127" fmla="*/ 377887 h 1495138"/>
                    <a:gd name="connsiteX128" fmla="*/ 576504 w 1490380"/>
                    <a:gd name="connsiteY128" fmla="*/ 432560 h 1495138"/>
                    <a:gd name="connsiteX129" fmla="*/ 563678 w 1490380"/>
                    <a:gd name="connsiteY129" fmla="*/ 433364 h 1495138"/>
                    <a:gd name="connsiteX130" fmla="*/ 402552 w 1490380"/>
                    <a:gd name="connsiteY130" fmla="*/ 433364 h 1495138"/>
                    <a:gd name="connsiteX131" fmla="*/ 391730 w 1490380"/>
                    <a:gd name="connsiteY131" fmla="*/ 432560 h 1495138"/>
                    <a:gd name="connsiteX132" fmla="*/ 354855 w 1490380"/>
                    <a:gd name="connsiteY132" fmla="*/ 396781 h 1495138"/>
                    <a:gd name="connsiteX133" fmla="*/ 379305 w 1490380"/>
                    <a:gd name="connsiteY133" fmla="*/ 350952 h 1495138"/>
                    <a:gd name="connsiteX134" fmla="*/ 397742 w 1490380"/>
                    <a:gd name="connsiteY134" fmla="*/ 346932 h 1495138"/>
                    <a:gd name="connsiteX135" fmla="*/ 432212 w 1490380"/>
                    <a:gd name="connsiteY135" fmla="*/ 346932 h 1495138"/>
                    <a:gd name="connsiteX136" fmla="*/ 440228 w 1490380"/>
                    <a:gd name="connsiteY136" fmla="*/ 345726 h 1495138"/>
                    <a:gd name="connsiteX137" fmla="*/ 441831 w 1490380"/>
                    <a:gd name="connsiteY137" fmla="*/ 344118 h 1495138"/>
                    <a:gd name="connsiteX138" fmla="*/ 442633 w 1490380"/>
                    <a:gd name="connsiteY138" fmla="*/ 340902 h 1495138"/>
                    <a:gd name="connsiteX139" fmla="*/ 442633 w 1490380"/>
                    <a:gd name="connsiteY139" fmla="*/ 328440 h 1495138"/>
                    <a:gd name="connsiteX140" fmla="*/ 442633 w 1490380"/>
                    <a:gd name="connsiteY140" fmla="*/ 105728 h 1495138"/>
                    <a:gd name="connsiteX141" fmla="*/ 441831 w 1490380"/>
                    <a:gd name="connsiteY141" fmla="*/ 89648 h 1495138"/>
                    <a:gd name="connsiteX142" fmla="*/ 440228 w 1490380"/>
                    <a:gd name="connsiteY142" fmla="*/ 88040 h 1495138"/>
                    <a:gd name="connsiteX143" fmla="*/ 435418 w 1490380"/>
                    <a:gd name="connsiteY143" fmla="*/ 86834 h 1495138"/>
                    <a:gd name="connsiteX144" fmla="*/ 412973 w 1490380"/>
                    <a:gd name="connsiteY144" fmla="*/ 87236 h 1495138"/>
                    <a:gd name="connsiteX145" fmla="*/ 402552 w 1490380"/>
                    <a:gd name="connsiteY145" fmla="*/ 87236 h 1495138"/>
                    <a:gd name="connsiteX146" fmla="*/ 363272 w 1490380"/>
                    <a:gd name="connsiteY146" fmla="*/ 45427 h 1495138"/>
                    <a:gd name="connsiteX147" fmla="*/ 403754 w 1490380"/>
                    <a:gd name="connsiteY147" fmla="*/ 2010 h 1495138"/>
                    <a:gd name="connsiteX148" fmla="*/ 410167 w 1490380"/>
                    <a:gd name="connsiteY148" fmla="*/ 2010 h 1495138"/>
                    <a:gd name="connsiteX149" fmla="*/ 477504 w 1490380"/>
                    <a:gd name="connsiteY149" fmla="*/ 0 h 1495138"/>
                    <a:gd name="connsiteX150" fmla="*/ 123093 w 1490380"/>
                    <a:gd name="connsiteY150" fmla="*/ 0 h 1495138"/>
                    <a:gd name="connsiteX151" fmla="*/ 138324 w 1490380"/>
                    <a:gd name="connsiteY151" fmla="*/ 1206 h 1495138"/>
                    <a:gd name="connsiteX152" fmla="*/ 173997 w 1490380"/>
                    <a:gd name="connsiteY152" fmla="*/ 39397 h 1495138"/>
                    <a:gd name="connsiteX153" fmla="*/ 173997 w 1490380"/>
                    <a:gd name="connsiteY153" fmla="*/ 45427 h 1495138"/>
                    <a:gd name="connsiteX154" fmla="*/ 173997 w 1490380"/>
                    <a:gd name="connsiteY154" fmla="*/ 192159 h 1495138"/>
                    <a:gd name="connsiteX155" fmla="*/ 173596 w 1490380"/>
                    <a:gd name="connsiteY155" fmla="*/ 192159 h 1495138"/>
                    <a:gd name="connsiteX156" fmla="*/ 173596 w 1490380"/>
                    <a:gd name="connsiteY156" fmla="*/ 326832 h 1495138"/>
                    <a:gd name="connsiteX157" fmla="*/ 173997 w 1490380"/>
                    <a:gd name="connsiteY157" fmla="*/ 340902 h 1495138"/>
                    <a:gd name="connsiteX158" fmla="*/ 179608 w 1490380"/>
                    <a:gd name="connsiteY158" fmla="*/ 346932 h 1495138"/>
                    <a:gd name="connsiteX159" fmla="*/ 194839 w 1490380"/>
                    <a:gd name="connsiteY159" fmla="*/ 346932 h 1495138"/>
                    <a:gd name="connsiteX160" fmla="*/ 216884 w 1490380"/>
                    <a:gd name="connsiteY160" fmla="*/ 346932 h 1495138"/>
                    <a:gd name="connsiteX161" fmla="*/ 256164 w 1490380"/>
                    <a:gd name="connsiteY161" fmla="*/ 377887 h 1495138"/>
                    <a:gd name="connsiteX162" fmla="*/ 222094 w 1490380"/>
                    <a:gd name="connsiteY162" fmla="*/ 432560 h 1495138"/>
                    <a:gd name="connsiteX163" fmla="*/ 209268 w 1490380"/>
                    <a:gd name="connsiteY163" fmla="*/ 433364 h 1495138"/>
                    <a:gd name="connsiteX164" fmla="*/ 48141 w 1490380"/>
                    <a:gd name="connsiteY164" fmla="*/ 433364 h 1495138"/>
                    <a:gd name="connsiteX165" fmla="*/ 37319 w 1490380"/>
                    <a:gd name="connsiteY165" fmla="*/ 432560 h 1495138"/>
                    <a:gd name="connsiteX166" fmla="*/ 445 w 1490380"/>
                    <a:gd name="connsiteY166" fmla="*/ 396781 h 1495138"/>
                    <a:gd name="connsiteX167" fmla="*/ 24894 w 1490380"/>
                    <a:gd name="connsiteY167" fmla="*/ 350952 h 1495138"/>
                    <a:gd name="connsiteX168" fmla="*/ 43332 w 1490380"/>
                    <a:gd name="connsiteY168" fmla="*/ 346932 h 1495138"/>
                    <a:gd name="connsiteX169" fmla="*/ 77801 w 1490380"/>
                    <a:gd name="connsiteY169" fmla="*/ 346932 h 1495138"/>
                    <a:gd name="connsiteX170" fmla="*/ 85818 w 1490380"/>
                    <a:gd name="connsiteY170" fmla="*/ 345726 h 1495138"/>
                    <a:gd name="connsiteX171" fmla="*/ 87421 w 1490380"/>
                    <a:gd name="connsiteY171" fmla="*/ 344118 h 1495138"/>
                    <a:gd name="connsiteX172" fmla="*/ 88223 w 1490380"/>
                    <a:gd name="connsiteY172" fmla="*/ 340902 h 1495138"/>
                    <a:gd name="connsiteX173" fmla="*/ 88223 w 1490380"/>
                    <a:gd name="connsiteY173" fmla="*/ 328440 h 1495138"/>
                    <a:gd name="connsiteX174" fmla="*/ 88223 w 1490380"/>
                    <a:gd name="connsiteY174" fmla="*/ 105728 h 1495138"/>
                    <a:gd name="connsiteX175" fmla="*/ 87421 w 1490380"/>
                    <a:gd name="connsiteY175" fmla="*/ 89648 h 1495138"/>
                    <a:gd name="connsiteX176" fmla="*/ 85818 w 1490380"/>
                    <a:gd name="connsiteY176" fmla="*/ 88040 h 1495138"/>
                    <a:gd name="connsiteX177" fmla="*/ 81008 w 1490380"/>
                    <a:gd name="connsiteY177" fmla="*/ 86834 h 1495138"/>
                    <a:gd name="connsiteX178" fmla="*/ 58562 w 1490380"/>
                    <a:gd name="connsiteY178" fmla="*/ 87236 h 1495138"/>
                    <a:gd name="connsiteX179" fmla="*/ 48141 w 1490380"/>
                    <a:gd name="connsiteY179" fmla="*/ 87236 h 1495138"/>
                    <a:gd name="connsiteX180" fmla="*/ 8862 w 1490380"/>
                    <a:gd name="connsiteY180" fmla="*/ 45427 h 1495138"/>
                    <a:gd name="connsiteX181" fmla="*/ 49344 w 1490380"/>
                    <a:gd name="connsiteY181" fmla="*/ 2010 h 1495138"/>
                    <a:gd name="connsiteX182" fmla="*/ 55757 w 1490380"/>
                    <a:gd name="connsiteY182" fmla="*/ 2010 h 1495138"/>
                    <a:gd name="connsiteX183" fmla="*/ 123093 w 1490380"/>
                    <a:gd name="connsiteY18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57091 w 1490380"/>
                    <a:gd name="connsiteY34" fmla="*/ 89006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990169 w 1490380"/>
                    <a:gd name="connsiteY47" fmla="*/ 539116 h 1495138"/>
                    <a:gd name="connsiteX48" fmla="*/ 1005400 w 1490380"/>
                    <a:gd name="connsiteY48" fmla="*/ 540322 h 1495138"/>
                    <a:gd name="connsiteX49" fmla="*/ 1041072 w 1490380"/>
                    <a:gd name="connsiteY49" fmla="*/ 578513 h 1495138"/>
                    <a:gd name="connsiteX50" fmla="*/ 1041072 w 1490380"/>
                    <a:gd name="connsiteY50" fmla="*/ 584543 h 1495138"/>
                    <a:gd name="connsiteX51" fmla="*/ 1041072 w 1490380"/>
                    <a:gd name="connsiteY51" fmla="*/ 731276 h 1495138"/>
                    <a:gd name="connsiteX52" fmla="*/ 1040671 w 1490380"/>
                    <a:gd name="connsiteY52" fmla="*/ 731276 h 1495138"/>
                    <a:gd name="connsiteX53" fmla="*/ 1040671 w 1490380"/>
                    <a:gd name="connsiteY53" fmla="*/ 865948 h 1495138"/>
                    <a:gd name="connsiteX54" fmla="*/ 1041072 w 1490380"/>
                    <a:gd name="connsiteY54" fmla="*/ 880018 h 1495138"/>
                    <a:gd name="connsiteX55" fmla="*/ 1046683 w 1490380"/>
                    <a:gd name="connsiteY55" fmla="*/ 886049 h 1495138"/>
                    <a:gd name="connsiteX56" fmla="*/ 1061914 w 1490380"/>
                    <a:gd name="connsiteY56" fmla="*/ 886049 h 1495138"/>
                    <a:gd name="connsiteX57" fmla="*/ 1083959 w 1490380"/>
                    <a:gd name="connsiteY57" fmla="*/ 886049 h 1495138"/>
                    <a:gd name="connsiteX58" fmla="*/ 1123238 w 1490380"/>
                    <a:gd name="connsiteY58" fmla="*/ 917003 h 1495138"/>
                    <a:gd name="connsiteX59" fmla="*/ 1089169 w 1490380"/>
                    <a:gd name="connsiteY59" fmla="*/ 971676 h 1495138"/>
                    <a:gd name="connsiteX60" fmla="*/ 1076343 w 1490380"/>
                    <a:gd name="connsiteY60" fmla="*/ 972480 h 1495138"/>
                    <a:gd name="connsiteX61" fmla="*/ 915217 w 1490380"/>
                    <a:gd name="connsiteY61" fmla="*/ 972480 h 1495138"/>
                    <a:gd name="connsiteX62" fmla="*/ 904395 w 1490380"/>
                    <a:gd name="connsiteY62" fmla="*/ 971676 h 1495138"/>
                    <a:gd name="connsiteX63" fmla="*/ 867520 w 1490380"/>
                    <a:gd name="connsiteY63" fmla="*/ 935897 h 1495138"/>
                    <a:gd name="connsiteX64" fmla="*/ 891970 w 1490380"/>
                    <a:gd name="connsiteY64" fmla="*/ 890069 h 1495138"/>
                    <a:gd name="connsiteX65" fmla="*/ 910407 w 1490380"/>
                    <a:gd name="connsiteY65" fmla="*/ 886049 h 1495138"/>
                    <a:gd name="connsiteX66" fmla="*/ 944877 w 1490380"/>
                    <a:gd name="connsiteY66" fmla="*/ 886049 h 1495138"/>
                    <a:gd name="connsiteX67" fmla="*/ 952893 w 1490380"/>
                    <a:gd name="connsiteY67" fmla="*/ 884843 h 1495138"/>
                    <a:gd name="connsiteX68" fmla="*/ 954496 w 1490380"/>
                    <a:gd name="connsiteY68" fmla="*/ 883234 h 1495138"/>
                    <a:gd name="connsiteX69" fmla="*/ 955298 w 1490380"/>
                    <a:gd name="connsiteY69" fmla="*/ 880018 h 1495138"/>
                    <a:gd name="connsiteX70" fmla="*/ 955298 w 1490380"/>
                    <a:gd name="connsiteY70" fmla="*/ 867556 h 1495138"/>
                    <a:gd name="connsiteX71" fmla="*/ 955298 w 1490380"/>
                    <a:gd name="connsiteY71" fmla="*/ 644844 h 1495138"/>
                    <a:gd name="connsiteX72" fmla="*/ 954496 w 1490380"/>
                    <a:gd name="connsiteY72" fmla="*/ 628764 h 1495138"/>
                    <a:gd name="connsiteX73" fmla="*/ 952893 w 1490380"/>
                    <a:gd name="connsiteY73" fmla="*/ 627156 h 1495138"/>
                    <a:gd name="connsiteX74" fmla="*/ 948083 w 1490380"/>
                    <a:gd name="connsiteY74" fmla="*/ 625950 h 1495138"/>
                    <a:gd name="connsiteX75" fmla="*/ 925638 w 1490380"/>
                    <a:gd name="connsiteY75" fmla="*/ 626352 h 1495138"/>
                    <a:gd name="connsiteX76" fmla="*/ 915217 w 1490380"/>
                    <a:gd name="connsiteY76" fmla="*/ 626352 h 1495138"/>
                    <a:gd name="connsiteX77" fmla="*/ 875937 w 1490380"/>
                    <a:gd name="connsiteY77" fmla="*/ 584543 h 1495138"/>
                    <a:gd name="connsiteX78" fmla="*/ 916419 w 1490380"/>
                    <a:gd name="connsiteY78" fmla="*/ 541126 h 1495138"/>
                    <a:gd name="connsiteX79" fmla="*/ 922832 w 1490380"/>
                    <a:gd name="connsiteY79" fmla="*/ 541126 h 1495138"/>
                    <a:gd name="connsiteX80" fmla="*/ 990169 w 1490380"/>
                    <a:gd name="connsiteY80" fmla="*/ 539116 h 1495138"/>
                    <a:gd name="connsiteX81" fmla="*/ 272255 w 1490380"/>
                    <a:gd name="connsiteY81" fmla="*/ 539116 h 1495138"/>
                    <a:gd name="connsiteX82" fmla="*/ 287486 w 1490380"/>
                    <a:gd name="connsiteY82" fmla="*/ 540322 h 1495138"/>
                    <a:gd name="connsiteX83" fmla="*/ 323158 w 1490380"/>
                    <a:gd name="connsiteY83" fmla="*/ 578513 h 1495138"/>
                    <a:gd name="connsiteX84" fmla="*/ 323158 w 1490380"/>
                    <a:gd name="connsiteY84" fmla="*/ 584543 h 1495138"/>
                    <a:gd name="connsiteX85" fmla="*/ 323158 w 1490380"/>
                    <a:gd name="connsiteY85" fmla="*/ 731276 h 1495138"/>
                    <a:gd name="connsiteX86" fmla="*/ 322757 w 1490380"/>
                    <a:gd name="connsiteY86" fmla="*/ 731276 h 1495138"/>
                    <a:gd name="connsiteX87" fmla="*/ 322757 w 1490380"/>
                    <a:gd name="connsiteY87" fmla="*/ 865948 h 1495138"/>
                    <a:gd name="connsiteX88" fmla="*/ 323158 w 1490380"/>
                    <a:gd name="connsiteY88" fmla="*/ 880018 h 1495138"/>
                    <a:gd name="connsiteX89" fmla="*/ 328769 w 1490380"/>
                    <a:gd name="connsiteY89" fmla="*/ 886049 h 1495138"/>
                    <a:gd name="connsiteX90" fmla="*/ 344000 w 1490380"/>
                    <a:gd name="connsiteY90" fmla="*/ 886049 h 1495138"/>
                    <a:gd name="connsiteX91" fmla="*/ 366045 w 1490380"/>
                    <a:gd name="connsiteY91" fmla="*/ 886049 h 1495138"/>
                    <a:gd name="connsiteX92" fmla="*/ 405325 w 1490380"/>
                    <a:gd name="connsiteY92" fmla="*/ 917003 h 1495138"/>
                    <a:gd name="connsiteX93" fmla="*/ 371255 w 1490380"/>
                    <a:gd name="connsiteY93" fmla="*/ 971676 h 1495138"/>
                    <a:gd name="connsiteX94" fmla="*/ 358429 w 1490380"/>
                    <a:gd name="connsiteY94" fmla="*/ 972480 h 1495138"/>
                    <a:gd name="connsiteX95" fmla="*/ 197303 w 1490380"/>
                    <a:gd name="connsiteY95" fmla="*/ 972480 h 1495138"/>
                    <a:gd name="connsiteX96" fmla="*/ 186481 w 1490380"/>
                    <a:gd name="connsiteY96" fmla="*/ 971676 h 1495138"/>
                    <a:gd name="connsiteX97" fmla="*/ 149606 w 1490380"/>
                    <a:gd name="connsiteY97" fmla="*/ 935897 h 1495138"/>
                    <a:gd name="connsiteX98" fmla="*/ 174056 w 1490380"/>
                    <a:gd name="connsiteY98" fmla="*/ 890069 h 1495138"/>
                    <a:gd name="connsiteX99" fmla="*/ 192493 w 1490380"/>
                    <a:gd name="connsiteY99" fmla="*/ 886049 h 1495138"/>
                    <a:gd name="connsiteX100" fmla="*/ 226963 w 1490380"/>
                    <a:gd name="connsiteY100" fmla="*/ 886049 h 1495138"/>
                    <a:gd name="connsiteX101" fmla="*/ 234979 w 1490380"/>
                    <a:gd name="connsiteY101" fmla="*/ 884843 h 1495138"/>
                    <a:gd name="connsiteX102" fmla="*/ 236582 w 1490380"/>
                    <a:gd name="connsiteY102" fmla="*/ 883234 h 1495138"/>
                    <a:gd name="connsiteX103" fmla="*/ 237384 w 1490380"/>
                    <a:gd name="connsiteY103" fmla="*/ 880018 h 1495138"/>
                    <a:gd name="connsiteX104" fmla="*/ 237384 w 1490380"/>
                    <a:gd name="connsiteY104" fmla="*/ 867556 h 1495138"/>
                    <a:gd name="connsiteX105" fmla="*/ 237384 w 1490380"/>
                    <a:gd name="connsiteY105" fmla="*/ 644844 h 1495138"/>
                    <a:gd name="connsiteX106" fmla="*/ 236582 w 1490380"/>
                    <a:gd name="connsiteY106" fmla="*/ 628764 h 1495138"/>
                    <a:gd name="connsiteX107" fmla="*/ 234979 w 1490380"/>
                    <a:gd name="connsiteY107" fmla="*/ 627156 h 1495138"/>
                    <a:gd name="connsiteX108" fmla="*/ 230169 w 1490380"/>
                    <a:gd name="connsiteY108" fmla="*/ 625950 h 1495138"/>
                    <a:gd name="connsiteX109" fmla="*/ 207724 w 1490380"/>
                    <a:gd name="connsiteY109" fmla="*/ 626352 h 1495138"/>
                    <a:gd name="connsiteX110" fmla="*/ 197303 w 1490380"/>
                    <a:gd name="connsiteY110" fmla="*/ 626352 h 1495138"/>
                    <a:gd name="connsiteX111" fmla="*/ 158023 w 1490380"/>
                    <a:gd name="connsiteY111" fmla="*/ 584543 h 1495138"/>
                    <a:gd name="connsiteX112" fmla="*/ 198505 w 1490380"/>
                    <a:gd name="connsiteY112" fmla="*/ 541126 h 1495138"/>
                    <a:gd name="connsiteX113" fmla="*/ 204918 w 1490380"/>
                    <a:gd name="connsiteY113" fmla="*/ 541126 h 1495138"/>
                    <a:gd name="connsiteX114" fmla="*/ 272255 w 1490380"/>
                    <a:gd name="connsiteY114" fmla="*/ 539116 h 1495138"/>
                    <a:gd name="connsiteX115" fmla="*/ 477504 w 1490380"/>
                    <a:gd name="connsiteY115" fmla="*/ 0 h 1495138"/>
                    <a:gd name="connsiteX116" fmla="*/ 492735 w 1490380"/>
                    <a:gd name="connsiteY116" fmla="*/ 1206 h 1495138"/>
                    <a:gd name="connsiteX117" fmla="*/ 528407 w 1490380"/>
                    <a:gd name="connsiteY117" fmla="*/ 39397 h 1495138"/>
                    <a:gd name="connsiteX118" fmla="*/ 528407 w 1490380"/>
                    <a:gd name="connsiteY118" fmla="*/ 45427 h 1495138"/>
                    <a:gd name="connsiteX119" fmla="*/ 528407 w 1490380"/>
                    <a:gd name="connsiteY119" fmla="*/ 192159 h 1495138"/>
                    <a:gd name="connsiteX120" fmla="*/ 528006 w 1490380"/>
                    <a:gd name="connsiteY120" fmla="*/ 192159 h 1495138"/>
                    <a:gd name="connsiteX121" fmla="*/ 528006 w 1490380"/>
                    <a:gd name="connsiteY121" fmla="*/ 326832 h 1495138"/>
                    <a:gd name="connsiteX122" fmla="*/ 528407 w 1490380"/>
                    <a:gd name="connsiteY122" fmla="*/ 340902 h 1495138"/>
                    <a:gd name="connsiteX123" fmla="*/ 534018 w 1490380"/>
                    <a:gd name="connsiteY123" fmla="*/ 346932 h 1495138"/>
                    <a:gd name="connsiteX124" fmla="*/ 549249 w 1490380"/>
                    <a:gd name="connsiteY124" fmla="*/ 346932 h 1495138"/>
                    <a:gd name="connsiteX125" fmla="*/ 571294 w 1490380"/>
                    <a:gd name="connsiteY125" fmla="*/ 346932 h 1495138"/>
                    <a:gd name="connsiteX126" fmla="*/ 610574 w 1490380"/>
                    <a:gd name="connsiteY126" fmla="*/ 377887 h 1495138"/>
                    <a:gd name="connsiteX127" fmla="*/ 576504 w 1490380"/>
                    <a:gd name="connsiteY127" fmla="*/ 432560 h 1495138"/>
                    <a:gd name="connsiteX128" fmla="*/ 563678 w 1490380"/>
                    <a:gd name="connsiteY128" fmla="*/ 433364 h 1495138"/>
                    <a:gd name="connsiteX129" fmla="*/ 402552 w 1490380"/>
                    <a:gd name="connsiteY129" fmla="*/ 433364 h 1495138"/>
                    <a:gd name="connsiteX130" fmla="*/ 391730 w 1490380"/>
                    <a:gd name="connsiteY130" fmla="*/ 432560 h 1495138"/>
                    <a:gd name="connsiteX131" fmla="*/ 354855 w 1490380"/>
                    <a:gd name="connsiteY131" fmla="*/ 396781 h 1495138"/>
                    <a:gd name="connsiteX132" fmla="*/ 379305 w 1490380"/>
                    <a:gd name="connsiteY132" fmla="*/ 350952 h 1495138"/>
                    <a:gd name="connsiteX133" fmla="*/ 397742 w 1490380"/>
                    <a:gd name="connsiteY133" fmla="*/ 346932 h 1495138"/>
                    <a:gd name="connsiteX134" fmla="*/ 432212 w 1490380"/>
                    <a:gd name="connsiteY134" fmla="*/ 346932 h 1495138"/>
                    <a:gd name="connsiteX135" fmla="*/ 440228 w 1490380"/>
                    <a:gd name="connsiteY135" fmla="*/ 345726 h 1495138"/>
                    <a:gd name="connsiteX136" fmla="*/ 441831 w 1490380"/>
                    <a:gd name="connsiteY136" fmla="*/ 344118 h 1495138"/>
                    <a:gd name="connsiteX137" fmla="*/ 442633 w 1490380"/>
                    <a:gd name="connsiteY137" fmla="*/ 340902 h 1495138"/>
                    <a:gd name="connsiteX138" fmla="*/ 442633 w 1490380"/>
                    <a:gd name="connsiteY138" fmla="*/ 328440 h 1495138"/>
                    <a:gd name="connsiteX139" fmla="*/ 442633 w 1490380"/>
                    <a:gd name="connsiteY139" fmla="*/ 105728 h 1495138"/>
                    <a:gd name="connsiteX140" fmla="*/ 441831 w 1490380"/>
                    <a:gd name="connsiteY140" fmla="*/ 89648 h 1495138"/>
                    <a:gd name="connsiteX141" fmla="*/ 440228 w 1490380"/>
                    <a:gd name="connsiteY141" fmla="*/ 88040 h 1495138"/>
                    <a:gd name="connsiteX142" fmla="*/ 435418 w 1490380"/>
                    <a:gd name="connsiteY142" fmla="*/ 86834 h 1495138"/>
                    <a:gd name="connsiteX143" fmla="*/ 412973 w 1490380"/>
                    <a:gd name="connsiteY143" fmla="*/ 87236 h 1495138"/>
                    <a:gd name="connsiteX144" fmla="*/ 402552 w 1490380"/>
                    <a:gd name="connsiteY144" fmla="*/ 87236 h 1495138"/>
                    <a:gd name="connsiteX145" fmla="*/ 363272 w 1490380"/>
                    <a:gd name="connsiteY145" fmla="*/ 45427 h 1495138"/>
                    <a:gd name="connsiteX146" fmla="*/ 403754 w 1490380"/>
                    <a:gd name="connsiteY146" fmla="*/ 2010 h 1495138"/>
                    <a:gd name="connsiteX147" fmla="*/ 410167 w 1490380"/>
                    <a:gd name="connsiteY147" fmla="*/ 2010 h 1495138"/>
                    <a:gd name="connsiteX148" fmla="*/ 477504 w 1490380"/>
                    <a:gd name="connsiteY148" fmla="*/ 0 h 1495138"/>
                    <a:gd name="connsiteX149" fmla="*/ 123093 w 1490380"/>
                    <a:gd name="connsiteY149" fmla="*/ 0 h 1495138"/>
                    <a:gd name="connsiteX150" fmla="*/ 138324 w 1490380"/>
                    <a:gd name="connsiteY150" fmla="*/ 1206 h 1495138"/>
                    <a:gd name="connsiteX151" fmla="*/ 173997 w 1490380"/>
                    <a:gd name="connsiteY151" fmla="*/ 39397 h 1495138"/>
                    <a:gd name="connsiteX152" fmla="*/ 173997 w 1490380"/>
                    <a:gd name="connsiteY152" fmla="*/ 45427 h 1495138"/>
                    <a:gd name="connsiteX153" fmla="*/ 173997 w 1490380"/>
                    <a:gd name="connsiteY153" fmla="*/ 192159 h 1495138"/>
                    <a:gd name="connsiteX154" fmla="*/ 173596 w 1490380"/>
                    <a:gd name="connsiteY154" fmla="*/ 192159 h 1495138"/>
                    <a:gd name="connsiteX155" fmla="*/ 173596 w 1490380"/>
                    <a:gd name="connsiteY155" fmla="*/ 326832 h 1495138"/>
                    <a:gd name="connsiteX156" fmla="*/ 173997 w 1490380"/>
                    <a:gd name="connsiteY156" fmla="*/ 340902 h 1495138"/>
                    <a:gd name="connsiteX157" fmla="*/ 179608 w 1490380"/>
                    <a:gd name="connsiteY157" fmla="*/ 346932 h 1495138"/>
                    <a:gd name="connsiteX158" fmla="*/ 194839 w 1490380"/>
                    <a:gd name="connsiteY158" fmla="*/ 346932 h 1495138"/>
                    <a:gd name="connsiteX159" fmla="*/ 216884 w 1490380"/>
                    <a:gd name="connsiteY159" fmla="*/ 346932 h 1495138"/>
                    <a:gd name="connsiteX160" fmla="*/ 256164 w 1490380"/>
                    <a:gd name="connsiteY160" fmla="*/ 377887 h 1495138"/>
                    <a:gd name="connsiteX161" fmla="*/ 222094 w 1490380"/>
                    <a:gd name="connsiteY161" fmla="*/ 432560 h 1495138"/>
                    <a:gd name="connsiteX162" fmla="*/ 209268 w 1490380"/>
                    <a:gd name="connsiteY162" fmla="*/ 433364 h 1495138"/>
                    <a:gd name="connsiteX163" fmla="*/ 48141 w 1490380"/>
                    <a:gd name="connsiteY163" fmla="*/ 433364 h 1495138"/>
                    <a:gd name="connsiteX164" fmla="*/ 37319 w 1490380"/>
                    <a:gd name="connsiteY164" fmla="*/ 432560 h 1495138"/>
                    <a:gd name="connsiteX165" fmla="*/ 445 w 1490380"/>
                    <a:gd name="connsiteY165" fmla="*/ 396781 h 1495138"/>
                    <a:gd name="connsiteX166" fmla="*/ 24894 w 1490380"/>
                    <a:gd name="connsiteY166" fmla="*/ 350952 h 1495138"/>
                    <a:gd name="connsiteX167" fmla="*/ 43332 w 1490380"/>
                    <a:gd name="connsiteY167" fmla="*/ 346932 h 1495138"/>
                    <a:gd name="connsiteX168" fmla="*/ 77801 w 1490380"/>
                    <a:gd name="connsiteY168" fmla="*/ 346932 h 1495138"/>
                    <a:gd name="connsiteX169" fmla="*/ 85818 w 1490380"/>
                    <a:gd name="connsiteY169" fmla="*/ 345726 h 1495138"/>
                    <a:gd name="connsiteX170" fmla="*/ 87421 w 1490380"/>
                    <a:gd name="connsiteY170" fmla="*/ 344118 h 1495138"/>
                    <a:gd name="connsiteX171" fmla="*/ 88223 w 1490380"/>
                    <a:gd name="connsiteY171" fmla="*/ 340902 h 1495138"/>
                    <a:gd name="connsiteX172" fmla="*/ 88223 w 1490380"/>
                    <a:gd name="connsiteY172" fmla="*/ 328440 h 1495138"/>
                    <a:gd name="connsiteX173" fmla="*/ 88223 w 1490380"/>
                    <a:gd name="connsiteY173" fmla="*/ 105728 h 1495138"/>
                    <a:gd name="connsiteX174" fmla="*/ 87421 w 1490380"/>
                    <a:gd name="connsiteY174" fmla="*/ 89648 h 1495138"/>
                    <a:gd name="connsiteX175" fmla="*/ 85818 w 1490380"/>
                    <a:gd name="connsiteY175" fmla="*/ 88040 h 1495138"/>
                    <a:gd name="connsiteX176" fmla="*/ 81008 w 1490380"/>
                    <a:gd name="connsiteY176" fmla="*/ 86834 h 1495138"/>
                    <a:gd name="connsiteX177" fmla="*/ 58562 w 1490380"/>
                    <a:gd name="connsiteY177" fmla="*/ 87236 h 1495138"/>
                    <a:gd name="connsiteX178" fmla="*/ 48141 w 1490380"/>
                    <a:gd name="connsiteY178" fmla="*/ 87236 h 1495138"/>
                    <a:gd name="connsiteX179" fmla="*/ 8862 w 1490380"/>
                    <a:gd name="connsiteY179" fmla="*/ 45427 h 1495138"/>
                    <a:gd name="connsiteX180" fmla="*/ 49344 w 1490380"/>
                    <a:gd name="connsiteY180" fmla="*/ 2010 h 1495138"/>
                    <a:gd name="connsiteX181" fmla="*/ 55757 w 1490380"/>
                    <a:gd name="connsiteY181" fmla="*/ 2010 h 1495138"/>
                    <a:gd name="connsiteX182" fmla="*/ 123093 w 1490380"/>
                    <a:gd name="connsiteY18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32642 w 1490380"/>
                    <a:gd name="connsiteY34" fmla="*/ 935897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990169 w 1490380"/>
                    <a:gd name="connsiteY46" fmla="*/ 539116 h 1495138"/>
                    <a:gd name="connsiteX47" fmla="*/ 1005400 w 1490380"/>
                    <a:gd name="connsiteY47" fmla="*/ 540322 h 1495138"/>
                    <a:gd name="connsiteX48" fmla="*/ 1041072 w 1490380"/>
                    <a:gd name="connsiteY48" fmla="*/ 578513 h 1495138"/>
                    <a:gd name="connsiteX49" fmla="*/ 1041072 w 1490380"/>
                    <a:gd name="connsiteY49" fmla="*/ 584543 h 1495138"/>
                    <a:gd name="connsiteX50" fmla="*/ 1041072 w 1490380"/>
                    <a:gd name="connsiteY50" fmla="*/ 731276 h 1495138"/>
                    <a:gd name="connsiteX51" fmla="*/ 1040671 w 1490380"/>
                    <a:gd name="connsiteY51" fmla="*/ 731276 h 1495138"/>
                    <a:gd name="connsiteX52" fmla="*/ 1040671 w 1490380"/>
                    <a:gd name="connsiteY52" fmla="*/ 865948 h 1495138"/>
                    <a:gd name="connsiteX53" fmla="*/ 1041072 w 1490380"/>
                    <a:gd name="connsiteY53" fmla="*/ 880018 h 1495138"/>
                    <a:gd name="connsiteX54" fmla="*/ 1046683 w 1490380"/>
                    <a:gd name="connsiteY54" fmla="*/ 886049 h 1495138"/>
                    <a:gd name="connsiteX55" fmla="*/ 1061914 w 1490380"/>
                    <a:gd name="connsiteY55" fmla="*/ 886049 h 1495138"/>
                    <a:gd name="connsiteX56" fmla="*/ 1083959 w 1490380"/>
                    <a:gd name="connsiteY56" fmla="*/ 886049 h 1495138"/>
                    <a:gd name="connsiteX57" fmla="*/ 1123238 w 1490380"/>
                    <a:gd name="connsiteY57" fmla="*/ 917003 h 1495138"/>
                    <a:gd name="connsiteX58" fmla="*/ 1089169 w 1490380"/>
                    <a:gd name="connsiteY58" fmla="*/ 971676 h 1495138"/>
                    <a:gd name="connsiteX59" fmla="*/ 1076343 w 1490380"/>
                    <a:gd name="connsiteY59" fmla="*/ 972480 h 1495138"/>
                    <a:gd name="connsiteX60" fmla="*/ 915217 w 1490380"/>
                    <a:gd name="connsiteY60" fmla="*/ 972480 h 1495138"/>
                    <a:gd name="connsiteX61" fmla="*/ 904395 w 1490380"/>
                    <a:gd name="connsiteY61" fmla="*/ 971676 h 1495138"/>
                    <a:gd name="connsiteX62" fmla="*/ 867520 w 1490380"/>
                    <a:gd name="connsiteY62" fmla="*/ 935897 h 1495138"/>
                    <a:gd name="connsiteX63" fmla="*/ 891970 w 1490380"/>
                    <a:gd name="connsiteY63" fmla="*/ 890069 h 1495138"/>
                    <a:gd name="connsiteX64" fmla="*/ 910407 w 1490380"/>
                    <a:gd name="connsiteY64" fmla="*/ 886049 h 1495138"/>
                    <a:gd name="connsiteX65" fmla="*/ 944877 w 1490380"/>
                    <a:gd name="connsiteY65" fmla="*/ 886049 h 1495138"/>
                    <a:gd name="connsiteX66" fmla="*/ 952893 w 1490380"/>
                    <a:gd name="connsiteY66" fmla="*/ 884843 h 1495138"/>
                    <a:gd name="connsiteX67" fmla="*/ 954496 w 1490380"/>
                    <a:gd name="connsiteY67" fmla="*/ 883234 h 1495138"/>
                    <a:gd name="connsiteX68" fmla="*/ 955298 w 1490380"/>
                    <a:gd name="connsiteY68" fmla="*/ 880018 h 1495138"/>
                    <a:gd name="connsiteX69" fmla="*/ 955298 w 1490380"/>
                    <a:gd name="connsiteY69" fmla="*/ 867556 h 1495138"/>
                    <a:gd name="connsiteX70" fmla="*/ 955298 w 1490380"/>
                    <a:gd name="connsiteY70" fmla="*/ 644844 h 1495138"/>
                    <a:gd name="connsiteX71" fmla="*/ 954496 w 1490380"/>
                    <a:gd name="connsiteY71" fmla="*/ 628764 h 1495138"/>
                    <a:gd name="connsiteX72" fmla="*/ 952893 w 1490380"/>
                    <a:gd name="connsiteY72" fmla="*/ 627156 h 1495138"/>
                    <a:gd name="connsiteX73" fmla="*/ 948083 w 1490380"/>
                    <a:gd name="connsiteY73" fmla="*/ 625950 h 1495138"/>
                    <a:gd name="connsiteX74" fmla="*/ 925638 w 1490380"/>
                    <a:gd name="connsiteY74" fmla="*/ 626352 h 1495138"/>
                    <a:gd name="connsiteX75" fmla="*/ 915217 w 1490380"/>
                    <a:gd name="connsiteY75" fmla="*/ 626352 h 1495138"/>
                    <a:gd name="connsiteX76" fmla="*/ 875937 w 1490380"/>
                    <a:gd name="connsiteY76" fmla="*/ 584543 h 1495138"/>
                    <a:gd name="connsiteX77" fmla="*/ 916419 w 1490380"/>
                    <a:gd name="connsiteY77" fmla="*/ 541126 h 1495138"/>
                    <a:gd name="connsiteX78" fmla="*/ 922832 w 1490380"/>
                    <a:gd name="connsiteY78" fmla="*/ 541126 h 1495138"/>
                    <a:gd name="connsiteX79" fmla="*/ 990169 w 1490380"/>
                    <a:gd name="connsiteY79" fmla="*/ 539116 h 1495138"/>
                    <a:gd name="connsiteX80" fmla="*/ 272255 w 1490380"/>
                    <a:gd name="connsiteY80" fmla="*/ 539116 h 1495138"/>
                    <a:gd name="connsiteX81" fmla="*/ 287486 w 1490380"/>
                    <a:gd name="connsiteY81" fmla="*/ 540322 h 1495138"/>
                    <a:gd name="connsiteX82" fmla="*/ 323158 w 1490380"/>
                    <a:gd name="connsiteY82" fmla="*/ 578513 h 1495138"/>
                    <a:gd name="connsiteX83" fmla="*/ 323158 w 1490380"/>
                    <a:gd name="connsiteY83" fmla="*/ 584543 h 1495138"/>
                    <a:gd name="connsiteX84" fmla="*/ 323158 w 1490380"/>
                    <a:gd name="connsiteY84" fmla="*/ 731276 h 1495138"/>
                    <a:gd name="connsiteX85" fmla="*/ 322757 w 1490380"/>
                    <a:gd name="connsiteY85" fmla="*/ 731276 h 1495138"/>
                    <a:gd name="connsiteX86" fmla="*/ 322757 w 1490380"/>
                    <a:gd name="connsiteY86" fmla="*/ 865948 h 1495138"/>
                    <a:gd name="connsiteX87" fmla="*/ 323158 w 1490380"/>
                    <a:gd name="connsiteY87" fmla="*/ 880018 h 1495138"/>
                    <a:gd name="connsiteX88" fmla="*/ 328769 w 1490380"/>
                    <a:gd name="connsiteY88" fmla="*/ 886049 h 1495138"/>
                    <a:gd name="connsiteX89" fmla="*/ 344000 w 1490380"/>
                    <a:gd name="connsiteY89" fmla="*/ 886049 h 1495138"/>
                    <a:gd name="connsiteX90" fmla="*/ 366045 w 1490380"/>
                    <a:gd name="connsiteY90" fmla="*/ 886049 h 1495138"/>
                    <a:gd name="connsiteX91" fmla="*/ 405325 w 1490380"/>
                    <a:gd name="connsiteY91" fmla="*/ 917003 h 1495138"/>
                    <a:gd name="connsiteX92" fmla="*/ 371255 w 1490380"/>
                    <a:gd name="connsiteY92" fmla="*/ 971676 h 1495138"/>
                    <a:gd name="connsiteX93" fmla="*/ 358429 w 1490380"/>
                    <a:gd name="connsiteY93" fmla="*/ 972480 h 1495138"/>
                    <a:gd name="connsiteX94" fmla="*/ 197303 w 1490380"/>
                    <a:gd name="connsiteY94" fmla="*/ 972480 h 1495138"/>
                    <a:gd name="connsiteX95" fmla="*/ 186481 w 1490380"/>
                    <a:gd name="connsiteY95" fmla="*/ 971676 h 1495138"/>
                    <a:gd name="connsiteX96" fmla="*/ 149606 w 1490380"/>
                    <a:gd name="connsiteY96" fmla="*/ 935897 h 1495138"/>
                    <a:gd name="connsiteX97" fmla="*/ 174056 w 1490380"/>
                    <a:gd name="connsiteY97" fmla="*/ 890069 h 1495138"/>
                    <a:gd name="connsiteX98" fmla="*/ 192493 w 1490380"/>
                    <a:gd name="connsiteY98" fmla="*/ 886049 h 1495138"/>
                    <a:gd name="connsiteX99" fmla="*/ 226963 w 1490380"/>
                    <a:gd name="connsiteY99" fmla="*/ 886049 h 1495138"/>
                    <a:gd name="connsiteX100" fmla="*/ 234979 w 1490380"/>
                    <a:gd name="connsiteY100" fmla="*/ 884843 h 1495138"/>
                    <a:gd name="connsiteX101" fmla="*/ 236582 w 1490380"/>
                    <a:gd name="connsiteY101" fmla="*/ 883234 h 1495138"/>
                    <a:gd name="connsiteX102" fmla="*/ 237384 w 1490380"/>
                    <a:gd name="connsiteY102" fmla="*/ 880018 h 1495138"/>
                    <a:gd name="connsiteX103" fmla="*/ 237384 w 1490380"/>
                    <a:gd name="connsiteY103" fmla="*/ 867556 h 1495138"/>
                    <a:gd name="connsiteX104" fmla="*/ 237384 w 1490380"/>
                    <a:gd name="connsiteY104" fmla="*/ 644844 h 1495138"/>
                    <a:gd name="connsiteX105" fmla="*/ 236582 w 1490380"/>
                    <a:gd name="connsiteY105" fmla="*/ 628764 h 1495138"/>
                    <a:gd name="connsiteX106" fmla="*/ 234979 w 1490380"/>
                    <a:gd name="connsiteY106" fmla="*/ 627156 h 1495138"/>
                    <a:gd name="connsiteX107" fmla="*/ 230169 w 1490380"/>
                    <a:gd name="connsiteY107" fmla="*/ 625950 h 1495138"/>
                    <a:gd name="connsiteX108" fmla="*/ 207724 w 1490380"/>
                    <a:gd name="connsiteY108" fmla="*/ 626352 h 1495138"/>
                    <a:gd name="connsiteX109" fmla="*/ 197303 w 1490380"/>
                    <a:gd name="connsiteY109" fmla="*/ 626352 h 1495138"/>
                    <a:gd name="connsiteX110" fmla="*/ 158023 w 1490380"/>
                    <a:gd name="connsiteY110" fmla="*/ 584543 h 1495138"/>
                    <a:gd name="connsiteX111" fmla="*/ 198505 w 1490380"/>
                    <a:gd name="connsiteY111" fmla="*/ 541126 h 1495138"/>
                    <a:gd name="connsiteX112" fmla="*/ 204918 w 1490380"/>
                    <a:gd name="connsiteY112" fmla="*/ 541126 h 1495138"/>
                    <a:gd name="connsiteX113" fmla="*/ 272255 w 1490380"/>
                    <a:gd name="connsiteY113" fmla="*/ 539116 h 1495138"/>
                    <a:gd name="connsiteX114" fmla="*/ 477504 w 1490380"/>
                    <a:gd name="connsiteY114" fmla="*/ 0 h 1495138"/>
                    <a:gd name="connsiteX115" fmla="*/ 492735 w 1490380"/>
                    <a:gd name="connsiteY115" fmla="*/ 1206 h 1495138"/>
                    <a:gd name="connsiteX116" fmla="*/ 528407 w 1490380"/>
                    <a:gd name="connsiteY116" fmla="*/ 39397 h 1495138"/>
                    <a:gd name="connsiteX117" fmla="*/ 528407 w 1490380"/>
                    <a:gd name="connsiteY117" fmla="*/ 45427 h 1495138"/>
                    <a:gd name="connsiteX118" fmla="*/ 528407 w 1490380"/>
                    <a:gd name="connsiteY118" fmla="*/ 192159 h 1495138"/>
                    <a:gd name="connsiteX119" fmla="*/ 528006 w 1490380"/>
                    <a:gd name="connsiteY119" fmla="*/ 192159 h 1495138"/>
                    <a:gd name="connsiteX120" fmla="*/ 528006 w 1490380"/>
                    <a:gd name="connsiteY120" fmla="*/ 326832 h 1495138"/>
                    <a:gd name="connsiteX121" fmla="*/ 528407 w 1490380"/>
                    <a:gd name="connsiteY121" fmla="*/ 340902 h 1495138"/>
                    <a:gd name="connsiteX122" fmla="*/ 534018 w 1490380"/>
                    <a:gd name="connsiteY122" fmla="*/ 346932 h 1495138"/>
                    <a:gd name="connsiteX123" fmla="*/ 549249 w 1490380"/>
                    <a:gd name="connsiteY123" fmla="*/ 346932 h 1495138"/>
                    <a:gd name="connsiteX124" fmla="*/ 571294 w 1490380"/>
                    <a:gd name="connsiteY124" fmla="*/ 346932 h 1495138"/>
                    <a:gd name="connsiteX125" fmla="*/ 610574 w 1490380"/>
                    <a:gd name="connsiteY125" fmla="*/ 377887 h 1495138"/>
                    <a:gd name="connsiteX126" fmla="*/ 576504 w 1490380"/>
                    <a:gd name="connsiteY126" fmla="*/ 432560 h 1495138"/>
                    <a:gd name="connsiteX127" fmla="*/ 563678 w 1490380"/>
                    <a:gd name="connsiteY127" fmla="*/ 433364 h 1495138"/>
                    <a:gd name="connsiteX128" fmla="*/ 402552 w 1490380"/>
                    <a:gd name="connsiteY128" fmla="*/ 433364 h 1495138"/>
                    <a:gd name="connsiteX129" fmla="*/ 391730 w 1490380"/>
                    <a:gd name="connsiteY129" fmla="*/ 432560 h 1495138"/>
                    <a:gd name="connsiteX130" fmla="*/ 354855 w 1490380"/>
                    <a:gd name="connsiteY130" fmla="*/ 396781 h 1495138"/>
                    <a:gd name="connsiteX131" fmla="*/ 379305 w 1490380"/>
                    <a:gd name="connsiteY131" fmla="*/ 350952 h 1495138"/>
                    <a:gd name="connsiteX132" fmla="*/ 397742 w 1490380"/>
                    <a:gd name="connsiteY132" fmla="*/ 346932 h 1495138"/>
                    <a:gd name="connsiteX133" fmla="*/ 432212 w 1490380"/>
                    <a:gd name="connsiteY133" fmla="*/ 346932 h 1495138"/>
                    <a:gd name="connsiteX134" fmla="*/ 440228 w 1490380"/>
                    <a:gd name="connsiteY134" fmla="*/ 345726 h 1495138"/>
                    <a:gd name="connsiteX135" fmla="*/ 441831 w 1490380"/>
                    <a:gd name="connsiteY135" fmla="*/ 344118 h 1495138"/>
                    <a:gd name="connsiteX136" fmla="*/ 442633 w 1490380"/>
                    <a:gd name="connsiteY136" fmla="*/ 340902 h 1495138"/>
                    <a:gd name="connsiteX137" fmla="*/ 442633 w 1490380"/>
                    <a:gd name="connsiteY137" fmla="*/ 328440 h 1495138"/>
                    <a:gd name="connsiteX138" fmla="*/ 442633 w 1490380"/>
                    <a:gd name="connsiteY138" fmla="*/ 105728 h 1495138"/>
                    <a:gd name="connsiteX139" fmla="*/ 441831 w 1490380"/>
                    <a:gd name="connsiteY139" fmla="*/ 89648 h 1495138"/>
                    <a:gd name="connsiteX140" fmla="*/ 440228 w 1490380"/>
                    <a:gd name="connsiteY140" fmla="*/ 88040 h 1495138"/>
                    <a:gd name="connsiteX141" fmla="*/ 435418 w 1490380"/>
                    <a:gd name="connsiteY141" fmla="*/ 86834 h 1495138"/>
                    <a:gd name="connsiteX142" fmla="*/ 412973 w 1490380"/>
                    <a:gd name="connsiteY142" fmla="*/ 87236 h 1495138"/>
                    <a:gd name="connsiteX143" fmla="*/ 402552 w 1490380"/>
                    <a:gd name="connsiteY143" fmla="*/ 87236 h 1495138"/>
                    <a:gd name="connsiteX144" fmla="*/ 363272 w 1490380"/>
                    <a:gd name="connsiteY144" fmla="*/ 45427 h 1495138"/>
                    <a:gd name="connsiteX145" fmla="*/ 403754 w 1490380"/>
                    <a:gd name="connsiteY145" fmla="*/ 2010 h 1495138"/>
                    <a:gd name="connsiteX146" fmla="*/ 410167 w 1490380"/>
                    <a:gd name="connsiteY146" fmla="*/ 2010 h 1495138"/>
                    <a:gd name="connsiteX147" fmla="*/ 477504 w 1490380"/>
                    <a:gd name="connsiteY147" fmla="*/ 0 h 1495138"/>
                    <a:gd name="connsiteX148" fmla="*/ 123093 w 1490380"/>
                    <a:gd name="connsiteY148" fmla="*/ 0 h 1495138"/>
                    <a:gd name="connsiteX149" fmla="*/ 138324 w 1490380"/>
                    <a:gd name="connsiteY149" fmla="*/ 1206 h 1495138"/>
                    <a:gd name="connsiteX150" fmla="*/ 173997 w 1490380"/>
                    <a:gd name="connsiteY150" fmla="*/ 39397 h 1495138"/>
                    <a:gd name="connsiteX151" fmla="*/ 173997 w 1490380"/>
                    <a:gd name="connsiteY151" fmla="*/ 45427 h 1495138"/>
                    <a:gd name="connsiteX152" fmla="*/ 173997 w 1490380"/>
                    <a:gd name="connsiteY152" fmla="*/ 192159 h 1495138"/>
                    <a:gd name="connsiteX153" fmla="*/ 173596 w 1490380"/>
                    <a:gd name="connsiteY153" fmla="*/ 192159 h 1495138"/>
                    <a:gd name="connsiteX154" fmla="*/ 173596 w 1490380"/>
                    <a:gd name="connsiteY154" fmla="*/ 326832 h 1495138"/>
                    <a:gd name="connsiteX155" fmla="*/ 173997 w 1490380"/>
                    <a:gd name="connsiteY155" fmla="*/ 340902 h 1495138"/>
                    <a:gd name="connsiteX156" fmla="*/ 179608 w 1490380"/>
                    <a:gd name="connsiteY156" fmla="*/ 346932 h 1495138"/>
                    <a:gd name="connsiteX157" fmla="*/ 194839 w 1490380"/>
                    <a:gd name="connsiteY157" fmla="*/ 346932 h 1495138"/>
                    <a:gd name="connsiteX158" fmla="*/ 216884 w 1490380"/>
                    <a:gd name="connsiteY158" fmla="*/ 346932 h 1495138"/>
                    <a:gd name="connsiteX159" fmla="*/ 256164 w 1490380"/>
                    <a:gd name="connsiteY159" fmla="*/ 377887 h 1495138"/>
                    <a:gd name="connsiteX160" fmla="*/ 222094 w 1490380"/>
                    <a:gd name="connsiteY160" fmla="*/ 432560 h 1495138"/>
                    <a:gd name="connsiteX161" fmla="*/ 209268 w 1490380"/>
                    <a:gd name="connsiteY161" fmla="*/ 433364 h 1495138"/>
                    <a:gd name="connsiteX162" fmla="*/ 48141 w 1490380"/>
                    <a:gd name="connsiteY162" fmla="*/ 433364 h 1495138"/>
                    <a:gd name="connsiteX163" fmla="*/ 37319 w 1490380"/>
                    <a:gd name="connsiteY163" fmla="*/ 432560 h 1495138"/>
                    <a:gd name="connsiteX164" fmla="*/ 445 w 1490380"/>
                    <a:gd name="connsiteY164" fmla="*/ 396781 h 1495138"/>
                    <a:gd name="connsiteX165" fmla="*/ 24894 w 1490380"/>
                    <a:gd name="connsiteY165" fmla="*/ 350952 h 1495138"/>
                    <a:gd name="connsiteX166" fmla="*/ 43332 w 1490380"/>
                    <a:gd name="connsiteY166" fmla="*/ 346932 h 1495138"/>
                    <a:gd name="connsiteX167" fmla="*/ 77801 w 1490380"/>
                    <a:gd name="connsiteY167" fmla="*/ 346932 h 1495138"/>
                    <a:gd name="connsiteX168" fmla="*/ 85818 w 1490380"/>
                    <a:gd name="connsiteY168" fmla="*/ 345726 h 1495138"/>
                    <a:gd name="connsiteX169" fmla="*/ 87421 w 1490380"/>
                    <a:gd name="connsiteY169" fmla="*/ 344118 h 1495138"/>
                    <a:gd name="connsiteX170" fmla="*/ 88223 w 1490380"/>
                    <a:gd name="connsiteY170" fmla="*/ 340902 h 1495138"/>
                    <a:gd name="connsiteX171" fmla="*/ 88223 w 1490380"/>
                    <a:gd name="connsiteY171" fmla="*/ 328440 h 1495138"/>
                    <a:gd name="connsiteX172" fmla="*/ 88223 w 1490380"/>
                    <a:gd name="connsiteY172" fmla="*/ 105728 h 1495138"/>
                    <a:gd name="connsiteX173" fmla="*/ 87421 w 1490380"/>
                    <a:gd name="connsiteY173" fmla="*/ 89648 h 1495138"/>
                    <a:gd name="connsiteX174" fmla="*/ 85818 w 1490380"/>
                    <a:gd name="connsiteY174" fmla="*/ 88040 h 1495138"/>
                    <a:gd name="connsiteX175" fmla="*/ 81008 w 1490380"/>
                    <a:gd name="connsiteY175" fmla="*/ 86834 h 1495138"/>
                    <a:gd name="connsiteX176" fmla="*/ 58562 w 1490380"/>
                    <a:gd name="connsiteY176" fmla="*/ 87236 h 1495138"/>
                    <a:gd name="connsiteX177" fmla="*/ 48141 w 1490380"/>
                    <a:gd name="connsiteY177" fmla="*/ 87236 h 1495138"/>
                    <a:gd name="connsiteX178" fmla="*/ 8862 w 1490380"/>
                    <a:gd name="connsiteY178" fmla="*/ 45427 h 1495138"/>
                    <a:gd name="connsiteX179" fmla="*/ 49344 w 1490380"/>
                    <a:gd name="connsiteY179" fmla="*/ 2010 h 1495138"/>
                    <a:gd name="connsiteX180" fmla="*/ 55757 w 1490380"/>
                    <a:gd name="connsiteY180" fmla="*/ 2010 h 1495138"/>
                    <a:gd name="connsiteX181" fmla="*/ 123093 w 1490380"/>
                    <a:gd name="connsiteY18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69517 w 1490380"/>
                    <a:gd name="connsiteY34" fmla="*/ 97167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990169 w 1490380"/>
                    <a:gd name="connsiteY45" fmla="*/ 539116 h 1495138"/>
                    <a:gd name="connsiteX46" fmla="*/ 1005400 w 1490380"/>
                    <a:gd name="connsiteY46" fmla="*/ 540322 h 1495138"/>
                    <a:gd name="connsiteX47" fmla="*/ 1041072 w 1490380"/>
                    <a:gd name="connsiteY47" fmla="*/ 578513 h 1495138"/>
                    <a:gd name="connsiteX48" fmla="*/ 1041072 w 1490380"/>
                    <a:gd name="connsiteY48" fmla="*/ 584543 h 1495138"/>
                    <a:gd name="connsiteX49" fmla="*/ 1041072 w 1490380"/>
                    <a:gd name="connsiteY49" fmla="*/ 731276 h 1495138"/>
                    <a:gd name="connsiteX50" fmla="*/ 1040671 w 1490380"/>
                    <a:gd name="connsiteY50" fmla="*/ 731276 h 1495138"/>
                    <a:gd name="connsiteX51" fmla="*/ 1040671 w 1490380"/>
                    <a:gd name="connsiteY51" fmla="*/ 865948 h 1495138"/>
                    <a:gd name="connsiteX52" fmla="*/ 1041072 w 1490380"/>
                    <a:gd name="connsiteY52" fmla="*/ 880018 h 1495138"/>
                    <a:gd name="connsiteX53" fmla="*/ 1046683 w 1490380"/>
                    <a:gd name="connsiteY53" fmla="*/ 886049 h 1495138"/>
                    <a:gd name="connsiteX54" fmla="*/ 1061914 w 1490380"/>
                    <a:gd name="connsiteY54" fmla="*/ 886049 h 1495138"/>
                    <a:gd name="connsiteX55" fmla="*/ 1083959 w 1490380"/>
                    <a:gd name="connsiteY55" fmla="*/ 886049 h 1495138"/>
                    <a:gd name="connsiteX56" fmla="*/ 1123238 w 1490380"/>
                    <a:gd name="connsiteY56" fmla="*/ 917003 h 1495138"/>
                    <a:gd name="connsiteX57" fmla="*/ 1089169 w 1490380"/>
                    <a:gd name="connsiteY57" fmla="*/ 971676 h 1495138"/>
                    <a:gd name="connsiteX58" fmla="*/ 1076343 w 1490380"/>
                    <a:gd name="connsiteY58" fmla="*/ 972480 h 1495138"/>
                    <a:gd name="connsiteX59" fmla="*/ 915217 w 1490380"/>
                    <a:gd name="connsiteY59" fmla="*/ 972480 h 1495138"/>
                    <a:gd name="connsiteX60" fmla="*/ 904395 w 1490380"/>
                    <a:gd name="connsiteY60" fmla="*/ 971676 h 1495138"/>
                    <a:gd name="connsiteX61" fmla="*/ 867520 w 1490380"/>
                    <a:gd name="connsiteY61" fmla="*/ 935897 h 1495138"/>
                    <a:gd name="connsiteX62" fmla="*/ 891970 w 1490380"/>
                    <a:gd name="connsiteY62" fmla="*/ 890069 h 1495138"/>
                    <a:gd name="connsiteX63" fmla="*/ 910407 w 1490380"/>
                    <a:gd name="connsiteY63" fmla="*/ 886049 h 1495138"/>
                    <a:gd name="connsiteX64" fmla="*/ 944877 w 1490380"/>
                    <a:gd name="connsiteY64" fmla="*/ 886049 h 1495138"/>
                    <a:gd name="connsiteX65" fmla="*/ 952893 w 1490380"/>
                    <a:gd name="connsiteY65" fmla="*/ 884843 h 1495138"/>
                    <a:gd name="connsiteX66" fmla="*/ 954496 w 1490380"/>
                    <a:gd name="connsiteY66" fmla="*/ 883234 h 1495138"/>
                    <a:gd name="connsiteX67" fmla="*/ 955298 w 1490380"/>
                    <a:gd name="connsiteY67" fmla="*/ 880018 h 1495138"/>
                    <a:gd name="connsiteX68" fmla="*/ 955298 w 1490380"/>
                    <a:gd name="connsiteY68" fmla="*/ 867556 h 1495138"/>
                    <a:gd name="connsiteX69" fmla="*/ 955298 w 1490380"/>
                    <a:gd name="connsiteY69" fmla="*/ 644844 h 1495138"/>
                    <a:gd name="connsiteX70" fmla="*/ 954496 w 1490380"/>
                    <a:gd name="connsiteY70" fmla="*/ 628764 h 1495138"/>
                    <a:gd name="connsiteX71" fmla="*/ 952893 w 1490380"/>
                    <a:gd name="connsiteY71" fmla="*/ 627156 h 1495138"/>
                    <a:gd name="connsiteX72" fmla="*/ 948083 w 1490380"/>
                    <a:gd name="connsiteY72" fmla="*/ 625950 h 1495138"/>
                    <a:gd name="connsiteX73" fmla="*/ 925638 w 1490380"/>
                    <a:gd name="connsiteY73" fmla="*/ 626352 h 1495138"/>
                    <a:gd name="connsiteX74" fmla="*/ 915217 w 1490380"/>
                    <a:gd name="connsiteY74" fmla="*/ 626352 h 1495138"/>
                    <a:gd name="connsiteX75" fmla="*/ 875937 w 1490380"/>
                    <a:gd name="connsiteY75" fmla="*/ 584543 h 1495138"/>
                    <a:gd name="connsiteX76" fmla="*/ 916419 w 1490380"/>
                    <a:gd name="connsiteY76" fmla="*/ 541126 h 1495138"/>
                    <a:gd name="connsiteX77" fmla="*/ 922832 w 1490380"/>
                    <a:gd name="connsiteY77" fmla="*/ 541126 h 1495138"/>
                    <a:gd name="connsiteX78" fmla="*/ 990169 w 1490380"/>
                    <a:gd name="connsiteY78" fmla="*/ 539116 h 1495138"/>
                    <a:gd name="connsiteX79" fmla="*/ 272255 w 1490380"/>
                    <a:gd name="connsiteY79" fmla="*/ 539116 h 1495138"/>
                    <a:gd name="connsiteX80" fmla="*/ 287486 w 1490380"/>
                    <a:gd name="connsiteY80" fmla="*/ 540322 h 1495138"/>
                    <a:gd name="connsiteX81" fmla="*/ 323158 w 1490380"/>
                    <a:gd name="connsiteY81" fmla="*/ 578513 h 1495138"/>
                    <a:gd name="connsiteX82" fmla="*/ 323158 w 1490380"/>
                    <a:gd name="connsiteY82" fmla="*/ 584543 h 1495138"/>
                    <a:gd name="connsiteX83" fmla="*/ 323158 w 1490380"/>
                    <a:gd name="connsiteY83" fmla="*/ 731276 h 1495138"/>
                    <a:gd name="connsiteX84" fmla="*/ 322757 w 1490380"/>
                    <a:gd name="connsiteY84" fmla="*/ 731276 h 1495138"/>
                    <a:gd name="connsiteX85" fmla="*/ 322757 w 1490380"/>
                    <a:gd name="connsiteY85" fmla="*/ 865948 h 1495138"/>
                    <a:gd name="connsiteX86" fmla="*/ 323158 w 1490380"/>
                    <a:gd name="connsiteY86" fmla="*/ 880018 h 1495138"/>
                    <a:gd name="connsiteX87" fmla="*/ 328769 w 1490380"/>
                    <a:gd name="connsiteY87" fmla="*/ 886049 h 1495138"/>
                    <a:gd name="connsiteX88" fmla="*/ 344000 w 1490380"/>
                    <a:gd name="connsiteY88" fmla="*/ 886049 h 1495138"/>
                    <a:gd name="connsiteX89" fmla="*/ 366045 w 1490380"/>
                    <a:gd name="connsiteY89" fmla="*/ 886049 h 1495138"/>
                    <a:gd name="connsiteX90" fmla="*/ 405325 w 1490380"/>
                    <a:gd name="connsiteY90" fmla="*/ 917003 h 1495138"/>
                    <a:gd name="connsiteX91" fmla="*/ 371255 w 1490380"/>
                    <a:gd name="connsiteY91" fmla="*/ 971676 h 1495138"/>
                    <a:gd name="connsiteX92" fmla="*/ 358429 w 1490380"/>
                    <a:gd name="connsiteY92" fmla="*/ 972480 h 1495138"/>
                    <a:gd name="connsiteX93" fmla="*/ 197303 w 1490380"/>
                    <a:gd name="connsiteY93" fmla="*/ 972480 h 1495138"/>
                    <a:gd name="connsiteX94" fmla="*/ 186481 w 1490380"/>
                    <a:gd name="connsiteY94" fmla="*/ 971676 h 1495138"/>
                    <a:gd name="connsiteX95" fmla="*/ 149606 w 1490380"/>
                    <a:gd name="connsiteY95" fmla="*/ 935897 h 1495138"/>
                    <a:gd name="connsiteX96" fmla="*/ 174056 w 1490380"/>
                    <a:gd name="connsiteY96" fmla="*/ 890069 h 1495138"/>
                    <a:gd name="connsiteX97" fmla="*/ 192493 w 1490380"/>
                    <a:gd name="connsiteY97" fmla="*/ 886049 h 1495138"/>
                    <a:gd name="connsiteX98" fmla="*/ 226963 w 1490380"/>
                    <a:gd name="connsiteY98" fmla="*/ 886049 h 1495138"/>
                    <a:gd name="connsiteX99" fmla="*/ 234979 w 1490380"/>
                    <a:gd name="connsiteY99" fmla="*/ 884843 h 1495138"/>
                    <a:gd name="connsiteX100" fmla="*/ 236582 w 1490380"/>
                    <a:gd name="connsiteY100" fmla="*/ 883234 h 1495138"/>
                    <a:gd name="connsiteX101" fmla="*/ 237384 w 1490380"/>
                    <a:gd name="connsiteY101" fmla="*/ 880018 h 1495138"/>
                    <a:gd name="connsiteX102" fmla="*/ 237384 w 1490380"/>
                    <a:gd name="connsiteY102" fmla="*/ 867556 h 1495138"/>
                    <a:gd name="connsiteX103" fmla="*/ 237384 w 1490380"/>
                    <a:gd name="connsiteY103" fmla="*/ 644844 h 1495138"/>
                    <a:gd name="connsiteX104" fmla="*/ 236582 w 1490380"/>
                    <a:gd name="connsiteY104" fmla="*/ 628764 h 1495138"/>
                    <a:gd name="connsiteX105" fmla="*/ 234979 w 1490380"/>
                    <a:gd name="connsiteY105" fmla="*/ 627156 h 1495138"/>
                    <a:gd name="connsiteX106" fmla="*/ 230169 w 1490380"/>
                    <a:gd name="connsiteY106" fmla="*/ 625950 h 1495138"/>
                    <a:gd name="connsiteX107" fmla="*/ 207724 w 1490380"/>
                    <a:gd name="connsiteY107" fmla="*/ 626352 h 1495138"/>
                    <a:gd name="connsiteX108" fmla="*/ 197303 w 1490380"/>
                    <a:gd name="connsiteY108" fmla="*/ 626352 h 1495138"/>
                    <a:gd name="connsiteX109" fmla="*/ 158023 w 1490380"/>
                    <a:gd name="connsiteY109" fmla="*/ 584543 h 1495138"/>
                    <a:gd name="connsiteX110" fmla="*/ 198505 w 1490380"/>
                    <a:gd name="connsiteY110" fmla="*/ 541126 h 1495138"/>
                    <a:gd name="connsiteX111" fmla="*/ 204918 w 1490380"/>
                    <a:gd name="connsiteY111" fmla="*/ 541126 h 1495138"/>
                    <a:gd name="connsiteX112" fmla="*/ 272255 w 1490380"/>
                    <a:gd name="connsiteY112" fmla="*/ 539116 h 1495138"/>
                    <a:gd name="connsiteX113" fmla="*/ 477504 w 1490380"/>
                    <a:gd name="connsiteY113" fmla="*/ 0 h 1495138"/>
                    <a:gd name="connsiteX114" fmla="*/ 492735 w 1490380"/>
                    <a:gd name="connsiteY114" fmla="*/ 1206 h 1495138"/>
                    <a:gd name="connsiteX115" fmla="*/ 528407 w 1490380"/>
                    <a:gd name="connsiteY115" fmla="*/ 39397 h 1495138"/>
                    <a:gd name="connsiteX116" fmla="*/ 528407 w 1490380"/>
                    <a:gd name="connsiteY116" fmla="*/ 45427 h 1495138"/>
                    <a:gd name="connsiteX117" fmla="*/ 528407 w 1490380"/>
                    <a:gd name="connsiteY117" fmla="*/ 192159 h 1495138"/>
                    <a:gd name="connsiteX118" fmla="*/ 528006 w 1490380"/>
                    <a:gd name="connsiteY118" fmla="*/ 192159 h 1495138"/>
                    <a:gd name="connsiteX119" fmla="*/ 528006 w 1490380"/>
                    <a:gd name="connsiteY119" fmla="*/ 326832 h 1495138"/>
                    <a:gd name="connsiteX120" fmla="*/ 528407 w 1490380"/>
                    <a:gd name="connsiteY120" fmla="*/ 340902 h 1495138"/>
                    <a:gd name="connsiteX121" fmla="*/ 534018 w 1490380"/>
                    <a:gd name="connsiteY121" fmla="*/ 346932 h 1495138"/>
                    <a:gd name="connsiteX122" fmla="*/ 549249 w 1490380"/>
                    <a:gd name="connsiteY122" fmla="*/ 346932 h 1495138"/>
                    <a:gd name="connsiteX123" fmla="*/ 571294 w 1490380"/>
                    <a:gd name="connsiteY123" fmla="*/ 346932 h 1495138"/>
                    <a:gd name="connsiteX124" fmla="*/ 610574 w 1490380"/>
                    <a:gd name="connsiteY124" fmla="*/ 377887 h 1495138"/>
                    <a:gd name="connsiteX125" fmla="*/ 576504 w 1490380"/>
                    <a:gd name="connsiteY125" fmla="*/ 432560 h 1495138"/>
                    <a:gd name="connsiteX126" fmla="*/ 563678 w 1490380"/>
                    <a:gd name="connsiteY126" fmla="*/ 433364 h 1495138"/>
                    <a:gd name="connsiteX127" fmla="*/ 402552 w 1490380"/>
                    <a:gd name="connsiteY127" fmla="*/ 433364 h 1495138"/>
                    <a:gd name="connsiteX128" fmla="*/ 391730 w 1490380"/>
                    <a:gd name="connsiteY128" fmla="*/ 432560 h 1495138"/>
                    <a:gd name="connsiteX129" fmla="*/ 354855 w 1490380"/>
                    <a:gd name="connsiteY129" fmla="*/ 396781 h 1495138"/>
                    <a:gd name="connsiteX130" fmla="*/ 379305 w 1490380"/>
                    <a:gd name="connsiteY130" fmla="*/ 350952 h 1495138"/>
                    <a:gd name="connsiteX131" fmla="*/ 397742 w 1490380"/>
                    <a:gd name="connsiteY131" fmla="*/ 346932 h 1495138"/>
                    <a:gd name="connsiteX132" fmla="*/ 432212 w 1490380"/>
                    <a:gd name="connsiteY132" fmla="*/ 346932 h 1495138"/>
                    <a:gd name="connsiteX133" fmla="*/ 440228 w 1490380"/>
                    <a:gd name="connsiteY133" fmla="*/ 345726 h 1495138"/>
                    <a:gd name="connsiteX134" fmla="*/ 441831 w 1490380"/>
                    <a:gd name="connsiteY134" fmla="*/ 344118 h 1495138"/>
                    <a:gd name="connsiteX135" fmla="*/ 442633 w 1490380"/>
                    <a:gd name="connsiteY135" fmla="*/ 340902 h 1495138"/>
                    <a:gd name="connsiteX136" fmla="*/ 442633 w 1490380"/>
                    <a:gd name="connsiteY136" fmla="*/ 328440 h 1495138"/>
                    <a:gd name="connsiteX137" fmla="*/ 442633 w 1490380"/>
                    <a:gd name="connsiteY137" fmla="*/ 105728 h 1495138"/>
                    <a:gd name="connsiteX138" fmla="*/ 441831 w 1490380"/>
                    <a:gd name="connsiteY138" fmla="*/ 89648 h 1495138"/>
                    <a:gd name="connsiteX139" fmla="*/ 440228 w 1490380"/>
                    <a:gd name="connsiteY139" fmla="*/ 88040 h 1495138"/>
                    <a:gd name="connsiteX140" fmla="*/ 435418 w 1490380"/>
                    <a:gd name="connsiteY140" fmla="*/ 86834 h 1495138"/>
                    <a:gd name="connsiteX141" fmla="*/ 412973 w 1490380"/>
                    <a:gd name="connsiteY141" fmla="*/ 87236 h 1495138"/>
                    <a:gd name="connsiteX142" fmla="*/ 402552 w 1490380"/>
                    <a:gd name="connsiteY142" fmla="*/ 87236 h 1495138"/>
                    <a:gd name="connsiteX143" fmla="*/ 363272 w 1490380"/>
                    <a:gd name="connsiteY143" fmla="*/ 45427 h 1495138"/>
                    <a:gd name="connsiteX144" fmla="*/ 403754 w 1490380"/>
                    <a:gd name="connsiteY144" fmla="*/ 2010 h 1495138"/>
                    <a:gd name="connsiteX145" fmla="*/ 410167 w 1490380"/>
                    <a:gd name="connsiteY145" fmla="*/ 2010 h 1495138"/>
                    <a:gd name="connsiteX146" fmla="*/ 477504 w 1490380"/>
                    <a:gd name="connsiteY146" fmla="*/ 0 h 1495138"/>
                    <a:gd name="connsiteX147" fmla="*/ 123093 w 1490380"/>
                    <a:gd name="connsiteY147" fmla="*/ 0 h 1495138"/>
                    <a:gd name="connsiteX148" fmla="*/ 138324 w 1490380"/>
                    <a:gd name="connsiteY148" fmla="*/ 1206 h 1495138"/>
                    <a:gd name="connsiteX149" fmla="*/ 173997 w 1490380"/>
                    <a:gd name="connsiteY149" fmla="*/ 39397 h 1495138"/>
                    <a:gd name="connsiteX150" fmla="*/ 173997 w 1490380"/>
                    <a:gd name="connsiteY150" fmla="*/ 45427 h 1495138"/>
                    <a:gd name="connsiteX151" fmla="*/ 173997 w 1490380"/>
                    <a:gd name="connsiteY151" fmla="*/ 192159 h 1495138"/>
                    <a:gd name="connsiteX152" fmla="*/ 173596 w 1490380"/>
                    <a:gd name="connsiteY152" fmla="*/ 192159 h 1495138"/>
                    <a:gd name="connsiteX153" fmla="*/ 173596 w 1490380"/>
                    <a:gd name="connsiteY153" fmla="*/ 326832 h 1495138"/>
                    <a:gd name="connsiteX154" fmla="*/ 173997 w 1490380"/>
                    <a:gd name="connsiteY154" fmla="*/ 340902 h 1495138"/>
                    <a:gd name="connsiteX155" fmla="*/ 179608 w 1490380"/>
                    <a:gd name="connsiteY155" fmla="*/ 346932 h 1495138"/>
                    <a:gd name="connsiteX156" fmla="*/ 194839 w 1490380"/>
                    <a:gd name="connsiteY156" fmla="*/ 346932 h 1495138"/>
                    <a:gd name="connsiteX157" fmla="*/ 216884 w 1490380"/>
                    <a:gd name="connsiteY157" fmla="*/ 346932 h 1495138"/>
                    <a:gd name="connsiteX158" fmla="*/ 256164 w 1490380"/>
                    <a:gd name="connsiteY158" fmla="*/ 377887 h 1495138"/>
                    <a:gd name="connsiteX159" fmla="*/ 222094 w 1490380"/>
                    <a:gd name="connsiteY159" fmla="*/ 432560 h 1495138"/>
                    <a:gd name="connsiteX160" fmla="*/ 209268 w 1490380"/>
                    <a:gd name="connsiteY160" fmla="*/ 433364 h 1495138"/>
                    <a:gd name="connsiteX161" fmla="*/ 48141 w 1490380"/>
                    <a:gd name="connsiteY161" fmla="*/ 433364 h 1495138"/>
                    <a:gd name="connsiteX162" fmla="*/ 37319 w 1490380"/>
                    <a:gd name="connsiteY162" fmla="*/ 432560 h 1495138"/>
                    <a:gd name="connsiteX163" fmla="*/ 445 w 1490380"/>
                    <a:gd name="connsiteY163" fmla="*/ 396781 h 1495138"/>
                    <a:gd name="connsiteX164" fmla="*/ 24894 w 1490380"/>
                    <a:gd name="connsiteY164" fmla="*/ 350952 h 1495138"/>
                    <a:gd name="connsiteX165" fmla="*/ 43332 w 1490380"/>
                    <a:gd name="connsiteY165" fmla="*/ 346932 h 1495138"/>
                    <a:gd name="connsiteX166" fmla="*/ 77801 w 1490380"/>
                    <a:gd name="connsiteY166" fmla="*/ 346932 h 1495138"/>
                    <a:gd name="connsiteX167" fmla="*/ 85818 w 1490380"/>
                    <a:gd name="connsiteY167" fmla="*/ 345726 h 1495138"/>
                    <a:gd name="connsiteX168" fmla="*/ 87421 w 1490380"/>
                    <a:gd name="connsiteY168" fmla="*/ 344118 h 1495138"/>
                    <a:gd name="connsiteX169" fmla="*/ 88223 w 1490380"/>
                    <a:gd name="connsiteY169" fmla="*/ 340902 h 1495138"/>
                    <a:gd name="connsiteX170" fmla="*/ 88223 w 1490380"/>
                    <a:gd name="connsiteY170" fmla="*/ 328440 h 1495138"/>
                    <a:gd name="connsiteX171" fmla="*/ 88223 w 1490380"/>
                    <a:gd name="connsiteY171" fmla="*/ 105728 h 1495138"/>
                    <a:gd name="connsiteX172" fmla="*/ 87421 w 1490380"/>
                    <a:gd name="connsiteY172" fmla="*/ 89648 h 1495138"/>
                    <a:gd name="connsiteX173" fmla="*/ 85818 w 1490380"/>
                    <a:gd name="connsiteY173" fmla="*/ 88040 h 1495138"/>
                    <a:gd name="connsiteX174" fmla="*/ 81008 w 1490380"/>
                    <a:gd name="connsiteY174" fmla="*/ 86834 h 1495138"/>
                    <a:gd name="connsiteX175" fmla="*/ 58562 w 1490380"/>
                    <a:gd name="connsiteY175" fmla="*/ 87236 h 1495138"/>
                    <a:gd name="connsiteX176" fmla="*/ 48141 w 1490380"/>
                    <a:gd name="connsiteY176" fmla="*/ 87236 h 1495138"/>
                    <a:gd name="connsiteX177" fmla="*/ 8862 w 1490380"/>
                    <a:gd name="connsiteY177" fmla="*/ 45427 h 1495138"/>
                    <a:gd name="connsiteX178" fmla="*/ 49344 w 1490380"/>
                    <a:gd name="connsiteY178" fmla="*/ 2010 h 1495138"/>
                    <a:gd name="connsiteX179" fmla="*/ 55757 w 1490380"/>
                    <a:gd name="connsiteY179" fmla="*/ 2010 h 1495138"/>
                    <a:gd name="connsiteX180" fmla="*/ 123093 w 1490380"/>
                    <a:gd name="connsiteY18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990169 w 1490380"/>
                    <a:gd name="connsiteY44" fmla="*/ 539116 h 1495138"/>
                    <a:gd name="connsiteX45" fmla="*/ 1005400 w 1490380"/>
                    <a:gd name="connsiteY45" fmla="*/ 540322 h 1495138"/>
                    <a:gd name="connsiteX46" fmla="*/ 1041072 w 1490380"/>
                    <a:gd name="connsiteY46" fmla="*/ 578513 h 1495138"/>
                    <a:gd name="connsiteX47" fmla="*/ 1041072 w 1490380"/>
                    <a:gd name="connsiteY47" fmla="*/ 584543 h 1495138"/>
                    <a:gd name="connsiteX48" fmla="*/ 1041072 w 1490380"/>
                    <a:gd name="connsiteY48" fmla="*/ 731276 h 1495138"/>
                    <a:gd name="connsiteX49" fmla="*/ 1040671 w 1490380"/>
                    <a:gd name="connsiteY49" fmla="*/ 731276 h 1495138"/>
                    <a:gd name="connsiteX50" fmla="*/ 1040671 w 1490380"/>
                    <a:gd name="connsiteY50" fmla="*/ 865948 h 1495138"/>
                    <a:gd name="connsiteX51" fmla="*/ 1041072 w 1490380"/>
                    <a:gd name="connsiteY51" fmla="*/ 880018 h 1495138"/>
                    <a:gd name="connsiteX52" fmla="*/ 1046683 w 1490380"/>
                    <a:gd name="connsiteY52" fmla="*/ 886049 h 1495138"/>
                    <a:gd name="connsiteX53" fmla="*/ 1061914 w 1490380"/>
                    <a:gd name="connsiteY53" fmla="*/ 886049 h 1495138"/>
                    <a:gd name="connsiteX54" fmla="*/ 1083959 w 1490380"/>
                    <a:gd name="connsiteY54" fmla="*/ 886049 h 1495138"/>
                    <a:gd name="connsiteX55" fmla="*/ 1123238 w 1490380"/>
                    <a:gd name="connsiteY55" fmla="*/ 917003 h 1495138"/>
                    <a:gd name="connsiteX56" fmla="*/ 1089169 w 1490380"/>
                    <a:gd name="connsiteY56" fmla="*/ 971676 h 1495138"/>
                    <a:gd name="connsiteX57" fmla="*/ 1076343 w 1490380"/>
                    <a:gd name="connsiteY57" fmla="*/ 972480 h 1495138"/>
                    <a:gd name="connsiteX58" fmla="*/ 915217 w 1490380"/>
                    <a:gd name="connsiteY58" fmla="*/ 972480 h 1495138"/>
                    <a:gd name="connsiteX59" fmla="*/ 904395 w 1490380"/>
                    <a:gd name="connsiteY59" fmla="*/ 971676 h 1495138"/>
                    <a:gd name="connsiteX60" fmla="*/ 867520 w 1490380"/>
                    <a:gd name="connsiteY60" fmla="*/ 935897 h 1495138"/>
                    <a:gd name="connsiteX61" fmla="*/ 891970 w 1490380"/>
                    <a:gd name="connsiteY61" fmla="*/ 890069 h 1495138"/>
                    <a:gd name="connsiteX62" fmla="*/ 910407 w 1490380"/>
                    <a:gd name="connsiteY62" fmla="*/ 886049 h 1495138"/>
                    <a:gd name="connsiteX63" fmla="*/ 944877 w 1490380"/>
                    <a:gd name="connsiteY63" fmla="*/ 886049 h 1495138"/>
                    <a:gd name="connsiteX64" fmla="*/ 952893 w 1490380"/>
                    <a:gd name="connsiteY64" fmla="*/ 884843 h 1495138"/>
                    <a:gd name="connsiteX65" fmla="*/ 954496 w 1490380"/>
                    <a:gd name="connsiteY65" fmla="*/ 883234 h 1495138"/>
                    <a:gd name="connsiteX66" fmla="*/ 955298 w 1490380"/>
                    <a:gd name="connsiteY66" fmla="*/ 880018 h 1495138"/>
                    <a:gd name="connsiteX67" fmla="*/ 955298 w 1490380"/>
                    <a:gd name="connsiteY67" fmla="*/ 867556 h 1495138"/>
                    <a:gd name="connsiteX68" fmla="*/ 955298 w 1490380"/>
                    <a:gd name="connsiteY68" fmla="*/ 644844 h 1495138"/>
                    <a:gd name="connsiteX69" fmla="*/ 954496 w 1490380"/>
                    <a:gd name="connsiteY69" fmla="*/ 628764 h 1495138"/>
                    <a:gd name="connsiteX70" fmla="*/ 952893 w 1490380"/>
                    <a:gd name="connsiteY70" fmla="*/ 627156 h 1495138"/>
                    <a:gd name="connsiteX71" fmla="*/ 948083 w 1490380"/>
                    <a:gd name="connsiteY71" fmla="*/ 625950 h 1495138"/>
                    <a:gd name="connsiteX72" fmla="*/ 925638 w 1490380"/>
                    <a:gd name="connsiteY72" fmla="*/ 626352 h 1495138"/>
                    <a:gd name="connsiteX73" fmla="*/ 915217 w 1490380"/>
                    <a:gd name="connsiteY73" fmla="*/ 626352 h 1495138"/>
                    <a:gd name="connsiteX74" fmla="*/ 875937 w 1490380"/>
                    <a:gd name="connsiteY74" fmla="*/ 584543 h 1495138"/>
                    <a:gd name="connsiteX75" fmla="*/ 916419 w 1490380"/>
                    <a:gd name="connsiteY75" fmla="*/ 541126 h 1495138"/>
                    <a:gd name="connsiteX76" fmla="*/ 922832 w 1490380"/>
                    <a:gd name="connsiteY76" fmla="*/ 541126 h 1495138"/>
                    <a:gd name="connsiteX77" fmla="*/ 990169 w 1490380"/>
                    <a:gd name="connsiteY77" fmla="*/ 539116 h 1495138"/>
                    <a:gd name="connsiteX78" fmla="*/ 272255 w 1490380"/>
                    <a:gd name="connsiteY78" fmla="*/ 539116 h 1495138"/>
                    <a:gd name="connsiteX79" fmla="*/ 287486 w 1490380"/>
                    <a:gd name="connsiteY79" fmla="*/ 540322 h 1495138"/>
                    <a:gd name="connsiteX80" fmla="*/ 323158 w 1490380"/>
                    <a:gd name="connsiteY80" fmla="*/ 578513 h 1495138"/>
                    <a:gd name="connsiteX81" fmla="*/ 323158 w 1490380"/>
                    <a:gd name="connsiteY81" fmla="*/ 584543 h 1495138"/>
                    <a:gd name="connsiteX82" fmla="*/ 323158 w 1490380"/>
                    <a:gd name="connsiteY82" fmla="*/ 731276 h 1495138"/>
                    <a:gd name="connsiteX83" fmla="*/ 322757 w 1490380"/>
                    <a:gd name="connsiteY83" fmla="*/ 731276 h 1495138"/>
                    <a:gd name="connsiteX84" fmla="*/ 322757 w 1490380"/>
                    <a:gd name="connsiteY84" fmla="*/ 865948 h 1495138"/>
                    <a:gd name="connsiteX85" fmla="*/ 323158 w 1490380"/>
                    <a:gd name="connsiteY85" fmla="*/ 880018 h 1495138"/>
                    <a:gd name="connsiteX86" fmla="*/ 328769 w 1490380"/>
                    <a:gd name="connsiteY86" fmla="*/ 886049 h 1495138"/>
                    <a:gd name="connsiteX87" fmla="*/ 344000 w 1490380"/>
                    <a:gd name="connsiteY87" fmla="*/ 886049 h 1495138"/>
                    <a:gd name="connsiteX88" fmla="*/ 366045 w 1490380"/>
                    <a:gd name="connsiteY88" fmla="*/ 886049 h 1495138"/>
                    <a:gd name="connsiteX89" fmla="*/ 405325 w 1490380"/>
                    <a:gd name="connsiteY89" fmla="*/ 917003 h 1495138"/>
                    <a:gd name="connsiteX90" fmla="*/ 371255 w 1490380"/>
                    <a:gd name="connsiteY90" fmla="*/ 971676 h 1495138"/>
                    <a:gd name="connsiteX91" fmla="*/ 358429 w 1490380"/>
                    <a:gd name="connsiteY91" fmla="*/ 972480 h 1495138"/>
                    <a:gd name="connsiteX92" fmla="*/ 197303 w 1490380"/>
                    <a:gd name="connsiteY92" fmla="*/ 972480 h 1495138"/>
                    <a:gd name="connsiteX93" fmla="*/ 186481 w 1490380"/>
                    <a:gd name="connsiteY93" fmla="*/ 971676 h 1495138"/>
                    <a:gd name="connsiteX94" fmla="*/ 149606 w 1490380"/>
                    <a:gd name="connsiteY94" fmla="*/ 935897 h 1495138"/>
                    <a:gd name="connsiteX95" fmla="*/ 174056 w 1490380"/>
                    <a:gd name="connsiteY95" fmla="*/ 890069 h 1495138"/>
                    <a:gd name="connsiteX96" fmla="*/ 192493 w 1490380"/>
                    <a:gd name="connsiteY96" fmla="*/ 886049 h 1495138"/>
                    <a:gd name="connsiteX97" fmla="*/ 226963 w 1490380"/>
                    <a:gd name="connsiteY97" fmla="*/ 886049 h 1495138"/>
                    <a:gd name="connsiteX98" fmla="*/ 234979 w 1490380"/>
                    <a:gd name="connsiteY98" fmla="*/ 884843 h 1495138"/>
                    <a:gd name="connsiteX99" fmla="*/ 236582 w 1490380"/>
                    <a:gd name="connsiteY99" fmla="*/ 883234 h 1495138"/>
                    <a:gd name="connsiteX100" fmla="*/ 237384 w 1490380"/>
                    <a:gd name="connsiteY100" fmla="*/ 880018 h 1495138"/>
                    <a:gd name="connsiteX101" fmla="*/ 237384 w 1490380"/>
                    <a:gd name="connsiteY101" fmla="*/ 867556 h 1495138"/>
                    <a:gd name="connsiteX102" fmla="*/ 237384 w 1490380"/>
                    <a:gd name="connsiteY102" fmla="*/ 644844 h 1495138"/>
                    <a:gd name="connsiteX103" fmla="*/ 236582 w 1490380"/>
                    <a:gd name="connsiteY103" fmla="*/ 628764 h 1495138"/>
                    <a:gd name="connsiteX104" fmla="*/ 234979 w 1490380"/>
                    <a:gd name="connsiteY104" fmla="*/ 627156 h 1495138"/>
                    <a:gd name="connsiteX105" fmla="*/ 230169 w 1490380"/>
                    <a:gd name="connsiteY105" fmla="*/ 625950 h 1495138"/>
                    <a:gd name="connsiteX106" fmla="*/ 207724 w 1490380"/>
                    <a:gd name="connsiteY106" fmla="*/ 626352 h 1495138"/>
                    <a:gd name="connsiteX107" fmla="*/ 197303 w 1490380"/>
                    <a:gd name="connsiteY107" fmla="*/ 626352 h 1495138"/>
                    <a:gd name="connsiteX108" fmla="*/ 158023 w 1490380"/>
                    <a:gd name="connsiteY108" fmla="*/ 584543 h 1495138"/>
                    <a:gd name="connsiteX109" fmla="*/ 198505 w 1490380"/>
                    <a:gd name="connsiteY109" fmla="*/ 541126 h 1495138"/>
                    <a:gd name="connsiteX110" fmla="*/ 204918 w 1490380"/>
                    <a:gd name="connsiteY110" fmla="*/ 541126 h 1495138"/>
                    <a:gd name="connsiteX111" fmla="*/ 272255 w 1490380"/>
                    <a:gd name="connsiteY111" fmla="*/ 539116 h 1495138"/>
                    <a:gd name="connsiteX112" fmla="*/ 477504 w 1490380"/>
                    <a:gd name="connsiteY112" fmla="*/ 0 h 1495138"/>
                    <a:gd name="connsiteX113" fmla="*/ 492735 w 1490380"/>
                    <a:gd name="connsiteY113" fmla="*/ 1206 h 1495138"/>
                    <a:gd name="connsiteX114" fmla="*/ 528407 w 1490380"/>
                    <a:gd name="connsiteY114" fmla="*/ 39397 h 1495138"/>
                    <a:gd name="connsiteX115" fmla="*/ 528407 w 1490380"/>
                    <a:gd name="connsiteY115" fmla="*/ 45427 h 1495138"/>
                    <a:gd name="connsiteX116" fmla="*/ 528407 w 1490380"/>
                    <a:gd name="connsiteY116" fmla="*/ 192159 h 1495138"/>
                    <a:gd name="connsiteX117" fmla="*/ 528006 w 1490380"/>
                    <a:gd name="connsiteY117" fmla="*/ 192159 h 1495138"/>
                    <a:gd name="connsiteX118" fmla="*/ 528006 w 1490380"/>
                    <a:gd name="connsiteY118" fmla="*/ 326832 h 1495138"/>
                    <a:gd name="connsiteX119" fmla="*/ 528407 w 1490380"/>
                    <a:gd name="connsiteY119" fmla="*/ 340902 h 1495138"/>
                    <a:gd name="connsiteX120" fmla="*/ 534018 w 1490380"/>
                    <a:gd name="connsiteY120" fmla="*/ 346932 h 1495138"/>
                    <a:gd name="connsiteX121" fmla="*/ 549249 w 1490380"/>
                    <a:gd name="connsiteY121" fmla="*/ 346932 h 1495138"/>
                    <a:gd name="connsiteX122" fmla="*/ 571294 w 1490380"/>
                    <a:gd name="connsiteY122" fmla="*/ 346932 h 1495138"/>
                    <a:gd name="connsiteX123" fmla="*/ 610574 w 1490380"/>
                    <a:gd name="connsiteY123" fmla="*/ 377887 h 1495138"/>
                    <a:gd name="connsiteX124" fmla="*/ 576504 w 1490380"/>
                    <a:gd name="connsiteY124" fmla="*/ 432560 h 1495138"/>
                    <a:gd name="connsiteX125" fmla="*/ 563678 w 1490380"/>
                    <a:gd name="connsiteY125" fmla="*/ 433364 h 1495138"/>
                    <a:gd name="connsiteX126" fmla="*/ 402552 w 1490380"/>
                    <a:gd name="connsiteY126" fmla="*/ 433364 h 1495138"/>
                    <a:gd name="connsiteX127" fmla="*/ 391730 w 1490380"/>
                    <a:gd name="connsiteY127" fmla="*/ 432560 h 1495138"/>
                    <a:gd name="connsiteX128" fmla="*/ 354855 w 1490380"/>
                    <a:gd name="connsiteY128" fmla="*/ 396781 h 1495138"/>
                    <a:gd name="connsiteX129" fmla="*/ 379305 w 1490380"/>
                    <a:gd name="connsiteY129" fmla="*/ 350952 h 1495138"/>
                    <a:gd name="connsiteX130" fmla="*/ 397742 w 1490380"/>
                    <a:gd name="connsiteY130" fmla="*/ 346932 h 1495138"/>
                    <a:gd name="connsiteX131" fmla="*/ 432212 w 1490380"/>
                    <a:gd name="connsiteY131" fmla="*/ 346932 h 1495138"/>
                    <a:gd name="connsiteX132" fmla="*/ 440228 w 1490380"/>
                    <a:gd name="connsiteY132" fmla="*/ 345726 h 1495138"/>
                    <a:gd name="connsiteX133" fmla="*/ 441831 w 1490380"/>
                    <a:gd name="connsiteY133" fmla="*/ 344118 h 1495138"/>
                    <a:gd name="connsiteX134" fmla="*/ 442633 w 1490380"/>
                    <a:gd name="connsiteY134" fmla="*/ 340902 h 1495138"/>
                    <a:gd name="connsiteX135" fmla="*/ 442633 w 1490380"/>
                    <a:gd name="connsiteY135" fmla="*/ 328440 h 1495138"/>
                    <a:gd name="connsiteX136" fmla="*/ 442633 w 1490380"/>
                    <a:gd name="connsiteY136" fmla="*/ 105728 h 1495138"/>
                    <a:gd name="connsiteX137" fmla="*/ 441831 w 1490380"/>
                    <a:gd name="connsiteY137" fmla="*/ 89648 h 1495138"/>
                    <a:gd name="connsiteX138" fmla="*/ 440228 w 1490380"/>
                    <a:gd name="connsiteY138" fmla="*/ 88040 h 1495138"/>
                    <a:gd name="connsiteX139" fmla="*/ 435418 w 1490380"/>
                    <a:gd name="connsiteY139" fmla="*/ 86834 h 1495138"/>
                    <a:gd name="connsiteX140" fmla="*/ 412973 w 1490380"/>
                    <a:gd name="connsiteY140" fmla="*/ 87236 h 1495138"/>
                    <a:gd name="connsiteX141" fmla="*/ 402552 w 1490380"/>
                    <a:gd name="connsiteY141" fmla="*/ 87236 h 1495138"/>
                    <a:gd name="connsiteX142" fmla="*/ 363272 w 1490380"/>
                    <a:gd name="connsiteY142" fmla="*/ 45427 h 1495138"/>
                    <a:gd name="connsiteX143" fmla="*/ 403754 w 1490380"/>
                    <a:gd name="connsiteY143" fmla="*/ 2010 h 1495138"/>
                    <a:gd name="connsiteX144" fmla="*/ 410167 w 1490380"/>
                    <a:gd name="connsiteY144" fmla="*/ 2010 h 1495138"/>
                    <a:gd name="connsiteX145" fmla="*/ 477504 w 1490380"/>
                    <a:gd name="connsiteY145" fmla="*/ 0 h 1495138"/>
                    <a:gd name="connsiteX146" fmla="*/ 123093 w 1490380"/>
                    <a:gd name="connsiteY146" fmla="*/ 0 h 1495138"/>
                    <a:gd name="connsiteX147" fmla="*/ 138324 w 1490380"/>
                    <a:gd name="connsiteY147" fmla="*/ 1206 h 1495138"/>
                    <a:gd name="connsiteX148" fmla="*/ 173997 w 1490380"/>
                    <a:gd name="connsiteY148" fmla="*/ 39397 h 1495138"/>
                    <a:gd name="connsiteX149" fmla="*/ 173997 w 1490380"/>
                    <a:gd name="connsiteY149" fmla="*/ 45427 h 1495138"/>
                    <a:gd name="connsiteX150" fmla="*/ 173997 w 1490380"/>
                    <a:gd name="connsiteY150" fmla="*/ 192159 h 1495138"/>
                    <a:gd name="connsiteX151" fmla="*/ 173596 w 1490380"/>
                    <a:gd name="connsiteY151" fmla="*/ 192159 h 1495138"/>
                    <a:gd name="connsiteX152" fmla="*/ 173596 w 1490380"/>
                    <a:gd name="connsiteY152" fmla="*/ 326832 h 1495138"/>
                    <a:gd name="connsiteX153" fmla="*/ 173997 w 1490380"/>
                    <a:gd name="connsiteY153" fmla="*/ 340902 h 1495138"/>
                    <a:gd name="connsiteX154" fmla="*/ 179608 w 1490380"/>
                    <a:gd name="connsiteY154" fmla="*/ 346932 h 1495138"/>
                    <a:gd name="connsiteX155" fmla="*/ 194839 w 1490380"/>
                    <a:gd name="connsiteY155" fmla="*/ 346932 h 1495138"/>
                    <a:gd name="connsiteX156" fmla="*/ 216884 w 1490380"/>
                    <a:gd name="connsiteY156" fmla="*/ 346932 h 1495138"/>
                    <a:gd name="connsiteX157" fmla="*/ 256164 w 1490380"/>
                    <a:gd name="connsiteY157" fmla="*/ 377887 h 1495138"/>
                    <a:gd name="connsiteX158" fmla="*/ 222094 w 1490380"/>
                    <a:gd name="connsiteY158" fmla="*/ 432560 h 1495138"/>
                    <a:gd name="connsiteX159" fmla="*/ 209268 w 1490380"/>
                    <a:gd name="connsiteY159" fmla="*/ 433364 h 1495138"/>
                    <a:gd name="connsiteX160" fmla="*/ 48141 w 1490380"/>
                    <a:gd name="connsiteY160" fmla="*/ 433364 h 1495138"/>
                    <a:gd name="connsiteX161" fmla="*/ 37319 w 1490380"/>
                    <a:gd name="connsiteY161" fmla="*/ 432560 h 1495138"/>
                    <a:gd name="connsiteX162" fmla="*/ 445 w 1490380"/>
                    <a:gd name="connsiteY162" fmla="*/ 396781 h 1495138"/>
                    <a:gd name="connsiteX163" fmla="*/ 24894 w 1490380"/>
                    <a:gd name="connsiteY163" fmla="*/ 350952 h 1495138"/>
                    <a:gd name="connsiteX164" fmla="*/ 43332 w 1490380"/>
                    <a:gd name="connsiteY164" fmla="*/ 346932 h 1495138"/>
                    <a:gd name="connsiteX165" fmla="*/ 77801 w 1490380"/>
                    <a:gd name="connsiteY165" fmla="*/ 346932 h 1495138"/>
                    <a:gd name="connsiteX166" fmla="*/ 85818 w 1490380"/>
                    <a:gd name="connsiteY166" fmla="*/ 345726 h 1495138"/>
                    <a:gd name="connsiteX167" fmla="*/ 87421 w 1490380"/>
                    <a:gd name="connsiteY167" fmla="*/ 344118 h 1495138"/>
                    <a:gd name="connsiteX168" fmla="*/ 88223 w 1490380"/>
                    <a:gd name="connsiteY168" fmla="*/ 340902 h 1495138"/>
                    <a:gd name="connsiteX169" fmla="*/ 88223 w 1490380"/>
                    <a:gd name="connsiteY169" fmla="*/ 328440 h 1495138"/>
                    <a:gd name="connsiteX170" fmla="*/ 88223 w 1490380"/>
                    <a:gd name="connsiteY170" fmla="*/ 105728 h 1495138"/>
                    <a:gd name="connsiteX171" fmla="*/ 87421 w 1490380"/>
                    <a:gd name="connsiteY171" fmla="*/ 89648 h 1495138"/>
                    <a:gd name="connsiteX172" fmla="*/ 85818 w 1490380"/>
                    <a:gd name="connsiteY172" fmla="*/ 88040 h 1495138"/>
                    <a:gd name="connsiteX173" fmla="*/ 81008 w 1490380"/>
                    <a:gd name="connsiteY173" fmla="*/ 86834 h 1495138"/>
                    <a:gd name="connsiteX174" fmla="*/ 58562 w 1490380"/>
                    <a:gd name="connsiteY174" fmla="*/ 87236 h 1495138"/>
                    <a:gd name="connsiteX175" fmla="*/ 48141 w 1490380"/>
                    <a:gd name="connsiteY175" fmla="*/ 87236 h 1495138"/>
                    <a:gd name="connsiteX176" fmla="*/ 8862 w 1490380"/>
                    <a:gd name="connsiteY176" fmla="*/ 45427 h 1495138"/>
                    <a:gd name="connsiteX177" fmla="*/ 49344 w 1490380"/>
                    <a:gd name="connsiteY177" fmla="*/ 2010 h 1495138"/>
                    <a:gd name="connsiteX178" fmla="*/ 55757 w 1490380"/>
                    <a:gd name="connsiteY178" fmla="*/ 2010 h 1495138"/>
                    <a:gd name="connsiteX179" fmla="*/ 123093 w 1490380"/>
                    <a:gd name="connsiteY17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990169 w 1490380"/>
                    <a:gd name="connsiteY43" fmla="*/ 539116 h 1495138"/>
                    <a:gd name="connsiteX44" fmla="*/ 1005400 w 1490380"/>
                    <a:gd name="connsiteY44" fmla="*/ 540322 h 1495138"/>
                    <a:gd name="connsiteX45" fmla="*/ 1041072 w 1490380"/>
                    <a:gd name="connsiteY45" fmla="*/ 578513 h 1495138"/>
                    <a:gd name="connsiteX46" fmla="*/ 1041072 w 1490380"/>
                    <a:gd name="connsiteY46" fmla="*/ 584543 h 1495138"/>
                    <a:gd name="connsiteX47" fmla="*/ 1041072 w 1490380"/>
                    <a:gd name="connsiteY47" fmla="*/ 731276 h 1495138"/>
                    <a:gd name="connsiteX48" fmla="*/ 1040671 w 1490380"/>
                    <a:gd name="connsiteY48" fmla="*/ 731276 h 1495138"/>
                    <a:gd name="connsiteX49" fmla="*/ 1040671 w 1490380"/>
                    <a:gd name="connsiteY49" fmla="*/ 865948 h 1495138"/>
                    <a:gd name="connsiteX50" fmla="*/ 1041072 w 1490380"/>
                    <a:gd name="connsiteY50" fmla="*/ 880018 h 1495138"/>
                    <a:gd name="connsiteX51" fmla="*/ 1046683 w 1490380"/>
                    <a:gd name="connsiteY51" fmla="*/ 886049 h 1495138"/>
                    <a:gd name="connsiteX52" fmla="*/ 1061914 w 1490380"/>
                    <a:gd name="connsiteY52" fmla="*/ 886049 h 1495138"/>
                    <a:gd name="connsiteX53" fmla="*/ 1083959 w 1490380"/>
                    <a:gd name="connsiteY53" fmla="*/ 886049 h 1495138"/>
                    <a:gd name="connsiteX54" fmla="*/ 1123238 w 1490380"/>
                    <a:gd name="connsiteY54" fmla="*/ 917003 h 1495138"/>
                    <a:gd name="connsiteX55" fmla="*/ 1089169 w 1490380"/>
                    <a:gd name="connsiteY55" fmla="*/ 971676 h 1495138"/>
                    <a:gd name="connsiteX56" fmla="*/ 1076343 w 1490380"/>
                    <a:gd name="connsiteY56" fmla="*/ 972480 h 1495138"/>
                    <a:gd name="connsiteX57" fmla="*/ 915217 w 1490380"/>
                    <a:gd name="connsiteY57" fmla="*/ 972480 h 1495138"/>
                    <a:gd name="connsiteX58" fmla="*/ 904395 w 1490380"/>
                    <a:gd name="connsiteY58" fmla="*/ 971676 h 1495138"/>
                    <a:gd name="connsiteX59" fmla="*/ 867520 w 1490380"/>
                    <a:gd name="connsiteY59" fmla="*/ 935897 h 1495138"/>
                    <a:gd name="connsiteX60" fmla="*/ 891970 w 1490380"/>
                    <a:gd name="connsiteY60" fmla="*/ 890069 h 1495138"/>
                    <a:gd name="connsiteX61" fmla="*/ 910407 w 1490380"/>
                    <a:gd name="connsiteY61" fmla="*/ 886049 h 1495138"/>
                    <a:gd name="connsiteX62" fmla="*/ 944877 w 1490380"/>
                    <a:gd name="connsiteY62" fmla="*/ 886049 h 1495138"/>
                    <a:gd name="connsiteX63" fmla="*/ 952893 w 1490380"/>
                    <a:gd name="connsiteY63" fmla="*/ 884843 h 1495138"/>
                    <a:gd name="connsiteX64" fmla="*/ 954496 w 1490380"/>
                    <a:gd name="connsiteY64" fmla="*/ 883234 h 1495138"/>
                    <a:gd name="connsiteX65" fmla="*/ 955298 w 1490380"/>
                    <a:gd name="connsiteY65" fmla="*/ 880018 h 1495138"/>
                    <a:gd name="connsiteX66" fmla="*/ 955298 w 1490380"/>
                    <a:gd name="connsiteY66" fmla="*/ 867556 h 1495138"/>
                    <a:gd name="connsiteX67" fmla="*/ 955298 w 1490380"/>
                    <a:gd name="connsiteY67" fmla="*/ 644844 h 1495138"/>
                    <a:gd name="connsiteX68" fmla="*/ 954496 w 1490380"/>
                    <a:gd name="connsiteY68" fmla="*/ 628764 h 1495138"/>
                    <a:gd name="connsiteX69" fmla="*/ 952893 w 1490380"/>
                    <a:gd name="connsiteY69" fmla="*/ 627156 h 1495138"/>
                    <a:gd name="connsiteX70" fmla="*/ 948083 w 1490380"/>
                    <a:gd name="connsiteY70" fmla="*/ 625950 h 1495138"/>
                    <a:gd name="connsiteX71" fmla="*/ 925638 w 1490380"/>
                    <a:gd name="connsiteY71" fmla="*/ 626352 h 1495138"/>
                    <a:gd name="connsiteX72" fmla="*/ 915217 w 1490380"/>
                    <a:gd name="connsiteY72" fmla="*/ 626352 h 1495138"/>
                    <a:gd name="connsiteX73" fmla="*/ 875937 w 1490380"/>
                    <a:gd name="connsiteY73" fmla="*/ 584543 h 1495138"/>
                    <a:gd name="connsiteX74" fmla="*/ 916419 w 1490380"/>
                    <a:gd name="connsiteY74" fmla="*/ 541126 h 1495138"/>
                    <a:gd name="connsiteX75" fmla="*/ 922832 w 1490380"/>
                    <a:gd name="connsiteY75" fmla="*/ 541126 h 1495138"/>
                    <a:gd name="connsiteX76" fmla="*/ 990169 w 1490380"/>
                    <a:gd name="connsiteY76" fmla="*/ 539116 h 1495138"/>
                    <a:gd name="connsiteX77" fmla="*/ 272255 w 1490380"/>
                    <a:gd name="connsiteY77" fmla="*/ 539116 h 1495138"/>
                    <a:gd name="connsiteX78" fmla="*/ 287486 w 1490380"/>
                    <a:gd name="connsiteY78" fmla="*/ 540322 h 1495138"/>
                    <a:gd name="connsiteX79" fmla="*/ 323158 w 1490380"/>
                    <a:gd name="connsiteY79" fmla="*/ 578513 h 1495138"/>
                    <a:gd name="connsiteX80" fmla="*/ 323158 w 1490380"/>
                    <a:gd name="connsiteY80" fmla="*/ 584543 h 1495138"/>
                    <a:gd name="connsiteX81" fmla="*/ 323158 w 1490380"/>
                    <a:gd name="connsiteY81" fmla="*/ 731276 h 1495138"/>
                    <a:gd name="connsiteX82" fmla="*/ 322757 w 1490380"/>
                    <a:gd name="connsiteY82" fmla="*/ 731276 h 1495138"/>
                    <a:gd name="connsiteX83" fmla="*/ 322757 w 1490380"/>
                    <a:gd name="connsiteY83" fmla="*/ 865948 h 1495138"/>
                    <a:gd name="connsiteX84" fmla="*/ 323158 w 1490380"/>
                    <a:gd name="connsiteY84" fmla="*/ 880018 h 1495138"/>
                    <a:gd name="connsiteX85" fmla="*/ 328769 w 1490380"/>
                    <a:gd name="connsiteY85" fmla="*/ 886049 h 1495138"/>
                    <a:gd name="connsiteX86" fmla="*/ 344000 w 1490380"/>
                    <a:gd name="connsiteY86" fmla="*/ 886049 h 1495138"/>
                    <a:gd name="connsiteX87" fmla="*/ 366045 w 1490380"/>
                    <a:gd name="connsiteY87" fmla="*/ 886049 h 1495138"/>
                    <a:gd name="connsiteX88" fmla="*/ 405325 w 1490380"/>
                    <a:gd name="connsiteY88" fmla="*/ 917003 h 1495138"/>
                    <a:gd name="connsiteX89" fmla="*/ 371255 w 1490380"/>
                    <a:gd name="connsiteY89" fmla="*/ 971676 h 1495138"/>
                    <a:gd name="connsiteX90" fmla="*/ 358429 w 1490380"/>
                    <a:gd name="connsiteY90" fmla="*/ 972480 h 1495138"/>
                    <a:gd name="connsiteX91" fmla="*/ 197303 w 1490380"/>
                    <a:gd name="connsiteY91" fmla="*/ 972480 h 1495138"/>
                    <a:gd name="connsiteX92" fmla="*/ 186481 w 1490380"/>
                    <a:gd name="connsiteY92" fmla="*/ 971676 h 1495138"/>
                    <a:gd name="connsiteX93" fmla="*/ 149606 w 1490380"/>
                    <a:gd name="connsiteY93" fmla="*/ 935897 h 1495138"/>
                    <a:gd name="connsiteX94" fmla="*/ 174056 w 1490380"/>
                    <a:gd name="connsiteY94" fmla="*/ 890069 h 1495138"/>
                    <a:gd name="connsiteX95" fmla="*/ 192493 w 1490380"/>
                    <a:gd name="connsiteY95" fmla="*/ 886049 h 1495138"/>
                    <a:gd name="connsiteX96" fmla="*/ 226963 w 1490380"/>
                    <a:gd name="connsiteY96" fmla="*/ 886049 h 1495138"/>
                    <a:gd name="connsiteX97" fmla="*/ 234979 w 1490380"/>
                    <a:gd name="connsiteY97" fmla="*/ 884843 h 1495138"/>
                    <a:gd name="connsiteX98" fmla="*/ 236582 w 1490380"/>
                    <a:gd name="connsiteY98" fmla="*/ 883234 h 1495138"/>
                    <a:gd name="connsiteX99" fmla="*/ 237384 w 1490380"/>
                    <a:gd name="connsiteY99" fmla="*/ 880018 h 1495138"/>
                    <a:gd name="connsiteX100" fmla="*/ 237384 w 1490380"/>
                    <a:gd name="connsiteY100" fmla="*/ 867556 h 1495138"/>
                    <a:gd name="connsiteX101" fmla="*/ 237384 w 1490380"/>
                    <a:gd name="connsiteY101" fmla="*/ 644844 h 1495138"/>
                    <a:gd name="connsiteX102" fmla="*/ 236582 w 1490380"/>
                    <a:gd name="connsiteY102" fmla="*/ 628764 h 1495138"/>
                    <a:gd name="connsiteX103" fmla="*/ 234979 w 1490380"/>
                    <a:gd name="connsiteY103" fmla="*/ 627156 h 1495138"/>
                    <a:gd name="connsiteX104" fmla="*/ 230169 w 1490380"/>
                    <a:gd name="connsiteY104" fmla="*/ 625950 h 1495138"/>
                    <a:gd name="connsiteX105" fmla="*/ 207724 w 1490380"/>
                    <a:gd name="connsiteY105" fmla="*/ 626352 h 1495138"/>
                    <a:gd name="connsiteX106" fmla="*/ 197303 w 1490380"/>
                    <a:gd name="connsiteY106" fmla="*/ 626352 h 1495138"/>
                    <a:gd name="connsiteX107" fmla="*/ 158023 w 1490380"/>
                    <a:gd name="connsiteY107" fmla="*/ 584543 h 1495138"/>
                    <a:gd name="connsiteX108" fmla="*/ 198505 w 1490380"/>
                    <a:gd name="connsiteY108" fmla="*/ 541126 h 1495138"/>
                    <a:gd name="connsiteX109" fmla="*/ 204918 w 1490380"/>
                    <a:gd name="connsiteY109" fmla="*/ 541126 h 1495138"/>
                    <a:gd name="connsiteX110" fmla="*/ 272255 w 1490380"/>
                    <a:gd name="connsiteY110" fmla="*/ 539116 h 1495138"/>
                    <a:gd name="connsiteX111" fmla="*/ 477504 w 1490380"/>
                    <a:gd name="connsiteY111" fmla="*/ 0 h 1495138"/>
                    <a:gd name="connsiteX112" fmla="*/ 492735 w 1490380"/>
                    <a:gd name="connsiteY112" fmla="*/ 1206 h 1495138"/>
                    <a:gd name="connsiteX113" fmla="*/ 528407 w 1490380"/>
                    <a:gd name="connsiteY113" fmla="*/ 39397 h 1495138"/>
                    <a:gd name="connsiteX114" fmla="*/ 528407 w 1490380"/>
                    <a:gd name="connsiteY114" fmla="*/ 45427 h 1495138"/>
                    <a:gd name="connsiteX115" fmla="*/ 528407 w 1490380"/>
                    <a:gd name="connsiteY115" fmla="*/ 192159 h 1495138"/>
                    <a:gd name="connsiteX116" fmla="*/ 528006 w 1490380"/>
                    <a:gd name="connsiteY116" fmla="*/ 192159 h 1495138"/>
                    <a:gd name="connsiteX117" fmla="*/ 528006 w 1490380"/>
                    <a:gd name="connsiteY117" fmla="*/ 326832 h 1495138"/>
                    <a:gd name="connsiteX118" fmla="*/ 528407 w 1490380"/>
                    <a:gd name="connsiteY118" fmla="*/ 340902 h 1495138"/>
                    <a:gd name="connsiteX119" fmla="*/ 534018 w 1490380"/>
                    <a:gd name="connsiteY119" fmla="*/ 346932 h 1495138"/>
                    <a:gd name="connsiteX120" fmla="*/ 549249 w 1490380"/>
                    <a:gd name="connsiteY120" fmla="*/ 346932 h 1495138"/>
                    <a:gd name="connsiteX121" fmla="*/ 571294 w 1490380"/>
                    <a:gd name="connsiteY121" fmla="*/ 346932 h 1495138"/>
                    <a:gd name="connsiteX122" fmla="*/ 610574 w 1490380"/>
                    <a:gd name="connsiteY122" fmla="*/ 377887 h 1495138"/>
                    <a:gd name="connsiteX123" fmla="*/ 576504 w 1490380"/>
                    <a:gd name="connsiteY123" fmla="*/ 432560 h 1495138"/>
                    <a:gd name="connsiteX124" fmla="*/ 563678 w 1490380"/>
                    <a:gd name="connsiteY124" fmla="*/ 433364 h 1495138"/>
                    <a:gd name="connsiteX125" fmla="*/ 402552 w 1490380"/>
                    <a:gd name="connsiteY125" fmla="*/ 433364 h 1495138"/>
                    <a:gd name="connsiteX126" fmla="*/ 391730 w 1490380"/>
                    <a:gd name="connsiteY126" fmla="*/ 432560 h 1495138"/>
                    <a:gd name="connsiteX127" fmla="*/ 354855 w 1490380"/>
                    <a:gd name="connsiteY127" fmla="*/ 396781 h 1495138"/>
                    <a:gd name="connsiteX128" fmla="*/ 379305 w 1490380"/>
                    <a:gd name="connsiteY128" fmla="*/ 350952 h 1495138"/>
                    <a:gd name="connsiteX129" fmla="*/ 397742 w 1490380"/>
                    <a:gd name="connsiteY129" fmla="*/ 346932 h 1495138"/>
                    <a:gd name="connsiteX130" fmla="*/ 432212 w 1490380"/>
                    <a:gd name="connsiteY130" fmla="*/ 346932 h 1495138"/>
                    <a:gd name="connsiteX131" fmla="*/ 440228 w 1490380"/>
                    <a:gd name="connsiteY131" fmla="*/ 345726 h 1495138"/>
                    <a:gd name="connsiteX132" fmla="*/ 441831 w 1490380"/>
                    <a:gd name="connsiteY132" fmla="*/ 344118 h 1495138"/>
                    <a:gd name="connsiteX133" fmla="*/ 442633 w 1490380"/>
                    <a:gd name="connsiteY133" fmla="*/ 340902 h 1495138"/>
                    <a:gd name="connsiteX134" fmla="*/ 442633 w 1490380"/>
                    <a:gd name="connsiteY134" fmla="*/ 328440 h 1495138"/>
                    <a:gd name="connsiteX135" fmla="*/ 442633 w 1490380"/>
                    <a:gd name="connsiteY135" fmla="*/ 105728 h 1495138"/>
                    <a:gd name="connsiteX136" fmla="*/ 441831 w 1490380"/>
                    <a:gd name="connsiteY136" fmla="*/ 89648 h 1495138"/>
                    <a:gd name="connsiteX137" fmla="*/ 440228 w 1490380"/>
                    <a:gd name="connsiteY137" fmla="*/ 88040 h 1495138"/>
                    <a:gd name="connsiteX138" fmla="*/ 435418 w 1490380"/>
                    <a:gd name="connsiteY138" fmla="*/ 86834 h 1495138"/>
                    <a:gd name="connsiteX139" fmla="*/ 412973 w 1490380"/>
                    <a:gd name="connsiteY139" fmla="*/ 87236 h 1495138"/>
                    <a:gd name="connsiteX140" fmla="*/ 402552 w 1490380"/>
                    <a:gd name="connsiteY140" fmla="*/ 87236 h 1495138"/>
                    <a:gd name="connsiteX141" fmla="*/ 363272 w 1490380"/>
                    <a:gd name="connsiteY141" fmla="*/ 45427 h 1495138"/>
                    <a:gd name="connsiteX142" fmla="*/ 403754 w 1490380"/>
                    <a:gd name="connsiteY142" fmla="*/ 2010 h 1495138"/>
                    <a:gd name="connsiteX143" fmla="*/ 410167 w 1490380"/>
                    <a:gd name="connsiteY143" fmla="*/ 2010 h 1495138"/>
                    <a:gd name="connsiteX144" fmla="*/ 477504 w 1490380"/>
                    <a:gd name="connsiteY144" fmla="*/ 0 h 1495138"/>
                    <a:gd name="connsiteX145" fmla="*/ 123093 w 1490380"/>
                    <a:gd name="connsiteY145" fmla="*/ 0 h 1495138"/>
                    <a:gd name="connsiteX146" fmla="*/ 138324 w 1490380"/>
                    <a:gd name="connsiteY146" fmla="*/ 1206 h 1495138"/>
                    <a:gd name="connsiteX147" fmla="*/ 173997 w 1490380"/>
                    <a:gd name="connsiteY147" fmla="*/ 39397 h 1495138"/>
                    <a:gd name="connsiteX148" fmla="*/ 173997 w 1490380"/>
                    <a:gd name="connsiteY148" fmla="*/ 45427 h 1495138"/>
                    <a:gd name="connsiteX149" fmla="*/ 173997 w 1490380"/>
                    <a:gd name="connsiteY149" fmla="*/ 192159 h 1495138"/>
                    <a:gd name="connsiteX150" fmla="*/ 173596 w 1490380"/>
                    <a:gd name="connsiteY150" fmla="*/ 192159 h 1495138"/>
                    <a:gd name="connsiteX151" fmla="*/ 173596 w 1490380"/>
                    <a:gd name="connsiteY151" fmla="*/ 326832 h 1495138"/>
                    <a:gd name="connsiteX152" fmla="*/ 173997 w 1490380"/>
                    <a:gd name="connsiteY152" fmla="*/ 340902 h 1495138"/>
                    <a:gd name="connsiteX153" fmla="*/ 179608 w 1490380"/>
                    <a:gd name="connsiteY153" fmla="*/ 346932 h 1495138"/>
                    <a:gd name="connsiteX154" fmla="*/ 194839 w 1490380"/>
                    <a:gd name="connsiteY154" fmla="*/ 346932 h 1495138"/>
                    <a:gd name="connsiteX155" fmla="*/ 216884 w 1490380"/>
                    <a:gd name="connsiteY155" fmla="*/ 346932 h 1495138"/>
                    <a:gd name="connsiteX156" fmla="*/ 256164 w 1490380"/>
                    <a:gd name="connsiteY156" fmla="*/ 377887 h 1495138"/>
                    <a:gd name="connsiteX157" fmla="*/ 222094 w 1490380"/>
                    <a:gd name="connsiteY157" fmla="*/ 432560 h 1495138"/>
                    <a:gd name="connsiteX158" fmla="*/ 209268 w 1490380"/>
                    <a:gd name="connsiteY158" fmla="*/ 433364 h 1495138"/>
                    <a:gd name="connsiteX159" fmla="*/ 48141 w 1490380"/>
                    <a:gd name="connsiteY159" fmla="*/ 433364 h 1495138"/>
                    <a:gd name="connsiteX160" fmla="*/ 37319 w 1490380"/>
                    <a:gd name="connsiteY160" fmla="*/ 432560 h 1495138"/>
                    <a:gd name="connsiteX161" fmla="*/ 445 w 1490380"/>
                    <a:gd name="connsiteY161" fmla="*/ 396781 h 1495138"/>
                    <a:gd name="connsiteX162" fmla="*/ 24894 w 1490380"/>
                    <a:gd name="connsiteY162" fmla="*/ 350952 h 1495138"/>
                    <a:gd name="connsiteX163" fmla="*/ 43332 w 1490380"/>
                    <a:gd name="connsiteY163" fmla="*/ 346932 h 1495138"/>
                    <a:gd name="connsiteX164" fmla="*/ 77801 w 1490380"/>
                    <a:gd name="connsiteY164" fmla="*/ 346932 h 1495138"/>
                    <a:gd name="connsiteX165" fmla="*/ 85818 w 1490380"/>
                    <a:gd name="connsiteY165" fmla="*/ 345726 h 1495138"/>
                    <a:gd name="connsiteX166" fmla="*/ 87421 w 1490380"/>
                    <a:gd name="connsiteY166" fmla="*/ 344118 h 1495138"/>
                    <a:gd name="connsiteX167" fmla="*/ 88223 w 1490380"/>
                    <a:gd name="connsiteY167" fmla="*/ 340902 h 1495138"/>
                    <a:gd name="connsiteX168" fmla="*/ 88223 w 1490380"/>
                    <a:gd name="connsiteY168" fmla="*/ 328440 h 1495138"/>
                    <a:gd name="connsiteX169" fmla="*/ 88223 w 1490380"/>
                    <a:gd name="connsiteY169" fmla="*/ 105728 h 1495138"/>
                    <a:gd name="connsiteX170" fmla="*/ 87421 w 1490380"/>
                    <a:gd name="connsiteY170" fmla="*/ 89648 h 1495138"/>
                    <a:gd name="connsiteX171" fmla="*/ 85818 w 1490380"/>
                    <a:gd name="connsiteY171" fmla="*/ 88040 h 1495138"/>
                    <a:gd name="connsiteX172" fmla="*/ 81008 w 1490380"/>
                    <a:gd name="connsiteY172" fmla="*/ 86834 h 1495138"/>
                    <a:gd name="connsiteX173" fmla="*/ 58562 w 1490380"/>
                    <a:gd name="connsiteY173" fmla="*/ 87236 h 1495138"/>
                    <a:gd name="connsiteX174" fmla="*/ 48141 w 1490380"/>
                    <a:gd name="connsiteY174" fmla="*/ 87236 h 1495138"/>
                    <a:gd name="connsiteX175" fmla="*/ 8862 w 1490380"/>
                    <a:gd name="connsiteY175" fmla="*/ 45427 h 1495138"/>
                    <a:gd name="connsiteX176" fmla="*/ 49344 w 1490380"/>
                    <a:gd name="connsiteY176" fmla="*/ 2010 h 1495138"/>
                    <a:gd name="connsiteX177" fmla="*/ 55757 w 1490380"/>
                    <a:gd name="connsiteY177" fmla="*/ 2010 h 1495138"/>
                    <a:gd name="connsiteX178" fmla="*/ 123093 w 1490380"/>
                    <a:gd name="connsiteY17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88360 w 1490380"/>
                    <a:gd name="connsiteY39" fmla="*/ 917003 h 1495138"/>
                    <a:gd name="connsiteX40" fmla="*/ 1454291 w 1490380"/>
                    <a:gd name="connsiteY40" fmla="*/ 971676 h 1495138"/>
                    <a:gd name="connsiteX41" fmla="*/ 1441465 w 1490380"/>
                    <a:gd name="connsiteY41" fmla="*/ 972480 h 1495138"/>
                    <a:gd name="connsiteX42" fmla="*/ 990169 w 1490380"/>
                    <a:gd name="connsiteY42" fmla="*/ 539116 h 1495138"/>
                    <a:gd name="connsiteX43" fmla="*/ 1005400 w 1490380"/>
                    <a:gd name="connsiteY43" fmla="*/ 540322 h 1495138"/>
                    <a:gd name="connsiteX44" fmla="*/ 1041072 w 1490380"/>
                    <a:gd name="connsiteY44" fmla="*/ 578513 h 1495138"/>
                    <a:gd name="connsiteX45" fmla="*/ 1041072 w 1490380"/>
                    <a:gd name="connsiteY45" fmla="*/ 584543 h 1495138"/>
                    <a:gd name="connsiteX46" fmla="*/ 1041072 w 1490380"/>
                    <a:gd name="connsiteY46" fmla="*/ 731276 h 1495138"/>
                    <a:gd name="connsiteX47" fmla="*/ 1040671 w 1490380"/>
                    <a:gd name="connsiteY47" fmla="*/ 731276 h 1495138"/>
                    <a:gd name="connsiteX48" fmla="*/ 1040671 w 1490380"/>
                    <a:gd name="connsiteY48" fmla="*/ 865948 h 1495138"/>
                    <a:gd name="connsiteX49" fmla="*/ 1041072 w 1490380"/>
                    <a:gd name="connsiteY49" fmla="*/ 880018 h 1495138"/>
                    <a:gd name="connsiteX50" fmla="*/ 1046683 w 1490380"/>
                    <a:gd name="connsiteY50" fmla="*/ 886049 h 1495138"/>
                    <a:gd name="connsiteX51" fmla="*/ 1061914 w 1490380"/>
                    <a:gd name="connsiteY51" fmla="*/ 886049 h 1495138"/>
                    <a:gd name="connsiteX52" fmla="*/ 1083959 w 1490380"/>
                    <a:gd name="connsiteY52" fmla="*/ 886049 h 1495138"/>
                    <a:gd name="connsiteX53" fmla="*/ 1123238 w 1490380"/>
                    <a:gd name="connsiteY53" fmla="*/ 917003 h 1495138"/>
                    <a:gd name="connsiteX54" fmla="*/ 1089169 w 1490380"/>
                    <a:gd name="connsiteY54" fmla="*/ 971676 h 1495138"/>
                    <a:gd name="connsiteX55" fmla="*/ 1076343 w 1490380"/>
                    <a:gd name="connsiteY55" fmla="*/ 972480 h 1495138"/>
                    <a:gd name="connsiteX56" fmla="*/ 915217 w 1490380"/>
                    <a:gd name="connsiteY56" fmla="*/ 972480 h 1495138"/>
                    <a:gd name="connsiteX57" fmla="*/ 904395 w 1490380"/>
                    <a:gd name="connsiteY57" fmla="*/ 971676 h 1495138"/>
                    <a:gd name="connsiteX58" fmla="*/ 867520 w 1490380"/>
                    <a:gd name="connsiteY58" fmla="*/ 935897 h 1495138"/>
                    <a:gd name="connsiteX59" fmla="*/ 891970 w 1490380"/>
                    <a:gd name="connsiteY59" fmla="*/ 890069 h 1495138"/>
                    <a:gd name="connsiteX60" fmla="*/ 910407 w 1490380"/>
                    <a:gd name="connsiteY60" fmla="*/ 886049 h 1495138"/>
                    <a:gd name="connsiteX61" fmla="*/ 944877 w 1490380"/>
                    <a:gd name="connsiteY61" fmla="*/ 886049 h 1495138"/>
                    <a:gd name="connsiteX62" fmla="*/ 952893 w 1490380"/>
                    <a:gd name="connsiteY62" fmla="*/ 884843 h 1495138"/>
                    <a:gd name="connsiteX63" fmla="*/ 954496 w 1490380"/>
                    <a:gd name="connsiteY63" fmla="*/ 883234 h 1495138"/>
                    <a:gd name="connsiteX64" fmla="*/ 955298 w 1490380"/>
                    <a:gd name="connsiteY64" fmla="*/ 880018 h 1495138"/>
                    <a:gd name="connsiteX65" fmla="*/ 955298 w 1490380"/>
                    <a:gd name="connsiteY65" fmla="*/ 867556 h 1495138"/>
                    <a:gd name="connsiteX66" fmla="*/ 955298 w 1490380"/>
                    <a:gd name="connsiteY66" fmla="*/ 644844 h 1495138"/>
                    <a:gd name="connsiteX67" fmla="*/ 954496 w 1490380"/>
                    <a:gd name="connsiteY67" fmla="*/ 628764 h 1495138"/>
                    <a:gd name="connsiteX68" fmla="*/ 952893 w 1490380"/>
                    <a:gd name="connsiteY68" fmla="*/ 627156 h 1495138"/>
                    <a:gd name="connsiteX69" fmla="*/ 948083 w 1490380"/>
                    <a:gd name="connsiteY69" fmla="*/ 625950 h 1495138"/>
                    <a:gd name="connsiteX70" fmla="*/ 925638 w 1490380"/>
                    <a:gd name="connsiteY70" fmla="*/ 626352 h 1495138"/>
                    <a:gd name="connsiteX71" fmla="*/ 915217 w 1490380"/>
                    <a:gd name="connsiteY71" fmla="*/ 626352 h 1495138"/>
                    <a:gd name="connsiteX72" fmla="*/ 875937 w 1490380"/>
                    <a:gd name="connsiteY72" fmla="*/ 584543 h 1495138"/>
                    <a:gd name="connsiteX73" fmla="*/ 916419 w 1490380"/>
                    <a:gd name="connsiteY73" fmla="*/ 541126 h 1495138"/>
                    <a:gd name="connsiteX74" fmla="*/ 922832 w 1490380"/>
                    <a:gd name="connsiteY74" fmla="*/ 541126 h 1495138"/>
                    <a:gd name="connsiteX75" fmla="*/ 990169 w 1490380"/>
                    <a:gd name="connsiteY75" fmla="*/ 539116 h 1495138"/>
                    <a:gd name="connsiteX76" fmla="*/ 272255 w 1490380"/>
                    <a:gd name="connsiteY76" fmla="*/ 539116 h 1495138"/>
                    <a:gd name="connsiteX77" fmla="*/ 287486 w 1490380"/>
                    <a:gd name="connsiteY77" fmla="*/ 540322 h 1495138"/>
                    <a:gd name="connsiteX78" fmla="*/ 323158 w 1490380"/>
                    <a:gd name="connsiteY78" fmla="*/ 578513 h 1495138"/>
                    <a:gd name="connsiteX79" fmla="*/ 323158 w 1490380"/>
                    <a:gd name="connsiteY79" fmla="*/ 584543 h 1495138"/>
                    <a:gd name="connsiteX80" fmla="*/ 323158 w 1490380"/>
                    <a:gd name="connsiteY80" fmla="*/ 731276 h 1495138"/>
                    <a:gd name="connsiteX81" fmla="*/ 322757 w 1490380"/>
                    <a:gd name="connsiteY81" fmla="*/ 731276 h 1495138"/>
                    <a:gd name="connsiteX82" fmla="*/ 322757 w 1490380"/>
                    <a:gd name="connsiteY82" fmla="*/ 865948 h 1495138"/>
                    <a:gd name="connsiteX83" fmla="*/ 323158 w 1490380"/>
                    <a:gd name="connsiteY83" fmla="*/ 880018 h 1495138"/>
                    <a:gd name="connsiteX84" fmla="*/ 328769 w 1490380"/>
                    <a:gd name="connsiteY84" fmla="*/ 886049 h 1495138"/>
                    <a:gd name="connsiteX85" fmla="*/ 344000 w 1490380"/>
                    <a:gd name="connsiteY85" fmla="*/ 886049 h 1495138"/>
                    <a:gd name="connsiteX86" fmla="*/ 366045 w 1490380"/>
                    <a:gd name="connsiteY86" fmla="*/ 886049 h 1495138"/>
                    <a:gd name="connsiteX87" fmla="*/ 405325 w 1490380"/>
                    <a:gd name="connsiteY87" fmla="*/ 917003 h 1495138"/>
                    <a:gd name="connsiteX88" fmla="*/ 371255 w 1490380"/>
                    <a:gd name="connsiteY88" fmla="*/ 971676 h 1495138"/>
                    <a:gd name="connsiteX89" fmla="*/ 358429 w 1490380"/>
                    <a:gd name="connsiteY89" fmla="*/ 972480 h 1495138"/>
                    <a:gd name="connsiteX90" fmla="*/ 197303 w 1490380"/>
                    <a:gd name="connsiteY90" fmla="*/ 972480 h 1495138"/>
                    <a:gd name="connsiteX91" fmla="*/ 186481 w 1490380"/>
                    <a:gd name="connsiteY91" fmla="*/ 971676 h 1495138"/>
                    <a:gd name="connsiteX92" fmla="*/ 149606 w 1490380"/>
                    <a:gd name="connsiteY92" fmla="*/ 935897 h 1495138"/>
                    <a:gd name="connsiteX93" fmla="*/ 174056 w 1490380"/>
                    <a:gd name="connsiteY93" fmla="*/ 890069 h 1495138"/>
                    <a:gd name="connsiteX94" fmla="*/ 192493 w 1490380"/>
                    <a:gd name="connsiteY94" fmla="*/ 886049 h 1495138"/>
                    <a:gd name="connsiteX95" fmla="*/ 226963 w 1490380"/>
                    <a:gd name="connsiteY95" fmla="*/ 886049 h 1495138"/>
                    <a:gd name="connsiteX96" fmla="*/ 234979 w 1490380"/>
                    <a:gd name="connsiteY96" fmla="*/ 884843 h 1495138"/>
                    <a:gd name="connsiteX97" fmla="*/ 236582 w 1490380"/>
                    <a:gd name="connsiteY97" fmla="*/ 883234 h 1495138"/>
                    <a:gd name="connsiteX98" fmla="*/ 237384 w 1490380"/>
                    <a:gd name="connsiteY98" fmla="*/ 880018 h 1495138"/>
                    <a:gd name="connsiteX99" fmla="*/ 237384 w 1490380"/>
                    <a:gd name="connsiteY99" fmla="*/ 867556 h 1495138"/>
                    <a:gd name="connsiteX100" fmla="*/ 237384 w 1490380"/>
                    <a:gd name="connsiteY100" fmla="*/ 644844 h 1495138"/>
                    <a:gd name="connsiteX101" fmla="*/ 236582 w 1490380"/>
                    <a:gd name="connsiteY101" fmla="*/ 628764 h 1495138"/>
                    <a:gd name="connsiteX102" fmla="*/ 234979 w 1490380"/>
                    <a:gd name="connsiteY102" fmla="*/ 627156 h 1495138"/>
                    <a:gd name="connsiteX103" fmla="*/ 230169 w 1490380"/>
                    <a:gd name="connsiteY103" fmla="*/ 625950 h 1495138"/>
                    <a:gd name="connsiteX104" fmla="*/ 207724 w 1490380"/>
                    <a:gd name="connsiteY104" fmla="*/ 626352 h 1495138"/>
                    <a:gd name="connsiteX105" fmla="*/ 197303 w 1490380"/>
                    <a:gd name="connsiteY105" fmla="*/ 626352 h 1495138"/>
                    <a:gd name="connsiteX106" fmla="*/ 158023 w 1490380"/>
                    <a:gd name="connsiteY106" fmla="*/ 584543 h 1495138"/>
                    <a:gd name="connsiteX107" fmla="*/ 198505 w 1490380"/>
                    <a:gd name="connsiteY107" fmla="*/ 541126 h 1495138"/>
                    <a:gd name="connsiteX108" fmla="*/ 204918 w 1490380"/>
                    <a:gd name="connsiteY108" fmla="*/ 541126 h 1495138"/>
                    <a:gd name="connsiteX109" fmla="*/ 272255 w 1490380"/>
                    <a:gd name="connsiteY109" fmla="*/ 539116 h 1495138"/>
                    <a:gd name="connsiteX110" fmla="*/ 477504 w 1490380"/>
                    <a:gd name="connsiteY110" fmla="*/ 0 h 1495138"/>
                    <a:gd name="connsiteX111" fmla="*/ 492735 w 1490380"/>
                    <a:gd name="connsiteY111" fmla="*/ 1206 h 1495138"/>
                    <a:gd name="connsiteX112" fmla="*/ 528407 w 1490380"/>
                    <a:gd name="connsiteY112" fmla="*/ 39397 h 1495138"/>
                    <a:gd name="connsiteX113" fmla="*/ 528407 w 1490380"/>
                    <a:gd name="connsiteY113" fmla="*/ 45427 h 1495138"/>
                    <a:gd name="connsiteX114" fmla="*/ 528407 w 1490380"/>
                    <a:gd name="connsiteY114" fmla="*/ 192159 h 1495138"/>
                    <a:gd name="connsiteX115" fmla="*/ 528006 w 1490380"/>
                    <a:gd name="connsiteY115" fmla="*/ 192159 h 1495138"/>
                    <a:gd name="connsiteX116" fmla="*/ 528006 w 1490380"/>
                    <a:gd name="connsiteY116" fmla="*/ 326832 h 1495138"/>
                    <a:gd name="connsiteX117" fmla="*/ 528407 w 1490380"/>
                    <a:gd name="connsiteY117" fmla="*/ 340902 h 1495138"/>
                    <a:gd name="connsiteX118" fmla="*/ 534018 w 1490380"/>
                    <a:gd name="connsiteY118" fmla="*/ 346932 h 1495138"/>
                    <a:gd name="connsiteX119" fmla="*/ 549249 w 1490380"/>
                    <a:gd name="connsiteY119" fmla="*/ 346932 h 1495138"/>
                    <a:gd name="connsiteX120" fmla="*/ 571294 w 1490380"/>
                    <a:gd name="connsiteY120" fmla="*/ 346932 h 1495138"/>
                    <a:gd name="connsiteX121" fmla="*/ 610574 w 1490380"/>
                    <a:gd name="connsiteY121" fmla="*/ 377887 h 1495138"/>
                    <a:gd name="connsiteX122" fmla="*/ 576504 w 1490380"/>
                    <a:gd name="connsiteY122" fmla="*/ 432560 h 1495138"/>
                    <a:gd name="connsiteX123" fmla="*/ 563678 w 1490380"/>
                    <a:gd name="connsiteY123" fmla="*/ 433364 h 1495138"/>
                    <a:gd name="connsiteX124" fmla="*/ 402552 w 1490380"/>
                    <a:gd name="connsiteY124" fmla="*/ 433364 h 1495138"/>
                    <a:gd name="connsiteX125" fmla="*/ 391730 w 1490380"/>
                    <a:gd name="connsiteY125" fmla="*/ 432560 h 1495138"/>
                    <a:gd name="connsiteX126" fmla="*/ 354855 w 1490380"/>
                    <a:gd name="connsiteY126" fmla="*/ 396781 h 1495138"/>
                    <a:gd name="connsiteX127" fmla="*/ 379305 w 1490380"/>
                    <a:gd name="connsiteY127" fmla="*/ 350952 h 1495138"/>
                    <a:gd name="connsiteX128" fmla="*/ 397742 w 1490380"/>
                    <a:gd name="connsiteY128" fmla="*/ 346932 h 1495138"/>
                    <a:gd name="connsiteX129" fmla="*/ 432212 w 1490380"/>
                    <a:gd name="connsiteY129" fmla="*/ 346932 h 1495138"/>
                    <a:gd name="connsiteX130" fmla="*/ 440228 w 1490380"/>
                    <a:gd name="connsiteY130" fmla="*/ 345726 h 1495138"/>
                    <a:gd name="connsiteX131" fmla="*/ 441831 w 1490380"/>
                    <a:gd name="connsiteY131" fmla="*/ 344118 h 1495138"/>
                    <a:gd name="connsiteX132" fmla="*/ 442633 w 1490380"/>
                    <a:gd name="connsiteY132" fmla="*/ 340902 h 1495138"/>
                    <a:gd name="connsiteX133" fmla="*/ 442633 w 1490380"/>
                    <a:gd name="connsiteY133" fmla="*/ 328440 h 1495138"/>
                    <a:gd name="connsiteX134" fmla="*/ 442633 w 1490380"/>
                    <a:gd name="connsiteY134" fmla="*/ 105728 h 1495138"/>
                    <a:gd name="connsiteX135" fmla="*/ 441831 w 1490380"/>
                    <a:gd name="connsiteY135" fmla="*/ 89648 h 1495138"/>
                    <a:gd name="connsiteX136" fmla="*/ 440228 w 1490380"/>
                    <a:gd name="connsiteY136" fmla="*/ 88040 h 1495138"/>
                    <a:gd name="connsiteX137" fmla="*/ 435418 w 1490380"/>
                    <a:gd name="connsiteY137" fmla="*/ 86834 h 1495138"/>
                    <a:gd name="connsiteX138" fmla="*/ 412973 w 1490380"/>
                    <a:gd name="connsiteY138" fmla="*/ 87236 h 1495138"/>
                    <a:gd name="connsiteX139" fmla="*/ 402552 w 1490380"/>
                    <a:gd name="connsiteY139" fmla="*/ 87236 h 1495138"/>
                    <a:gd name="connsiteX140" fmla="*/ 363272 w 1490380"/>
                    <a:gd name="connsiteY140" fmla="*/ 45427 h 1495138"/>
                    <a:gd name="connsiteX141" fmla="*/ 403754 w 1490380"/>
                    <a:gd name="connsiteY141" fmla="*/ 2010 h 1495138"/>
                    <a:gd name="connsiteX142" fmla="*/ 410167 w 1490380"/>
                    <a:gd name="connsiteY142" fmla="*/ 2010 h 1495138"/>
                    <a:gd name="connsiteX143" fmla="*/ 477504 w 1490380"/>
                    <a:gd name="connsiteY143" fmla="*/ 0 h 1495138"/>
                    <a:gd name="connsiteX144" fmla="*/ 123093 w 1490380"/>
                    <a:gd name="connsiteY144" fmla="*/ 0 h 1495138"/>
                    <a:gd name="connsiteX145" fmla="*/ 138324 w 1490380"/>
                    <a:gd name="connsiteY145" fmla="*/ 1206 h 1495138"/>
                    <a:gd name="connsiteX146" fmla="*/ 173997 w 1490380"/>
                    <a:gd name="connsiteY146" fmla="*/ 39397 h 1495138"/>
                    <a:gd name="connsiteX147" fmla="*/ 173997 w 1490380"/>
                    <a:gd name="connsiteY147" fmla="*/ 45427 h 1495138"/>
                    <a:gd name="connsiteX148" fmla="*/ 173997 w 1490380"/>
                    <a:gd name="connsiteY148" fmla="*/ 192159 h 1495138"/>
                    <a:gd name="connsiteX149" fmla="*/ 173596 w 1490380"/>
                    <a:gd name="connsiteY149" fmla="*/ 192159 h 1495138"/>
                    <a:gd name="connsiteX150" fmla="*/ 173596 w 1490380"/>
                    <a:gd name="connsiteY150" fmla="*/ 326832 h 1495138"/>
                    <a:gd name="connsiteX151" fmla="*/ 173997 w 1490380"/>
                    <a:gd name="connsiteY151" fmla="*/ 340902 h 1495138"/>
                    <a:gd name="connsiteX152" fmla="*/ 179608 w 1490380"/>
                    <a:gd name="connsiteY152" fmla="*/ 346932 h 1495138"/>
                    <a:gd name="connsiteX153" fmla="*/ 194839 w 1490380"/>
                    <a:gd name="connsiteY153" fmla="*/ 346932 h 1495138"/>
                    <a:gd name="connsiteX154" fmla="*/ 216884 w 1490380"/>
                    <a:gd name="connsiteY154" fmla="*/ 346932 h 1495138"/>
                    <a:gd name="connsiteX155" fmla="*/ 256164 w 1490380"/>
                    <a:gd name="connsiteY155" fmla="*/ 377887 h 1495138"/>
                    <a:gd name="connsiteX156" fmla="*/ 222094 w 1490380"/>
                    <a:gd name="connsiteY156" fmla="*/ 432560 h 1495138"/>
                    <a:gd name="connsiteX157" fmla="*/ 209268 w 1490380"/>
                    <a:gd name="connsiteY157" fmla="*/ 433364 h 1495138"/>
                    <a:gd name="connsiteX158" fmla="*/ 48141 w 1490380"/>
                    <a:gd name="connsiteY158" fmla="*/ 433364 h 1495138"/>
                    <a:gd name="connsiteX159" fmla="*/ 37319 w 1490380"/>
                    <a:gd name="connsiteY159" fmla="*/ 432560 h 1495138"/>
                    <a:gd name="connsiteX160" fmla="*/ 445 w 1490380"/>
                    <a:gd name="connsiteY160" fmla="*/ 396781 h 1495138"/>
                    <a:gd name="connsiteX161" fmla="*/ 24894 w 1490380"/>
                    <a:gd name="connsiteY161" fmla="*/ 350952 h 1495138"/>
                    <a:gd name="connsiteX162" fmla="*/ 43332 w 1490380"/>
                    <a:gd name="connsiteY162" fmla="*/ 346932 h 1495138"/>
                    <a:gd name="connsiteX163" fmla="*/ 77801 w 1490380"/>
                    <a:gd name="connsiteY163" fmla="*/ 346932 h 1495138"/>
                    <a:gd name="connsiteX164" fmla="*/ 85818 w 1490380"/>
                    <a:gd name="connsiteY164" fmla="*/ 345726 h 1495138"/>
                    <a:gd name="connsiteX165" fmla="*/ 87421 w 1490380"/>
                    <a:gd name="connsiteY165" fmla="*/ 344118 h 1495138"/>
                    <a:gd name="connsiteX166" fmla="*/ 88223 w 1490380"/>
                    <a:gd name="connsiteY166" fmla="*/ 340902 h 1495138"/>
                    <a:gd name="connsiteX167" fmla="*/ 88223 w 1490380"/>
                    <a:gd name="connsiteY167" fmla="*/ 328440 h 1495138"/>
                    <a:gd name="connsiteX168" fmla="*/ 88223 w 1490380"/>
                    <a:gd name="connsiteY168" fmla="*/ 105728 h 1495138"/>
                    <a:gd name="connsiteX169" fmla="*/ 87421 w 1490380"/>
                    <a:gd name="connsiteY169" fmla="*/ 89648 h 1495138"/>
                    <a:gd name="connsiteX170" fmla="*/ 85818 w 1490380"/>
                    <a:gd name="connsiteY170" fmla="*/ 88040 h 1495138"/>
                    <a:gd name="connsiteX171" fmla="*/ 81008 w 1490380"/>
                    <a:gd name="connsiteY171" fmla="*/ 86834 h 1495138"/>
                    <a:gd name="connsiteX172" fmla="*/ 58562 w 1490380"/>
                    <a:gd name="connsiteY172" fmla="*/ 87236 h 1495138"/>
                    <a:gd name="connsiteX173" fmla="*/ 48141 w 1490380"/>
                    <a:gd name="connsiteY173" fmla="*/ 87236 h 1495138"/>
                    <a:gd name="connsiteX174" fmla="*/ 8862 w 1490380"/>
                    <a:gd name="connsiteY174" fmla="*/ 45427 h 1495138"/>
                    <a:gd name="connsiteX175" fmla="*/ 49344 w 1490380"/>
                    <a:gd name="connsiteY175" fmla="*/ 2010 h 1495138"/>
                    <a:gd name="connsiteX176" fmla="*/ 55757 w 1490380"/>
                    <a:gd name="connsiteY176" fmla="*/ 2010 h 1495138"/>
                    <a:gd name="connsiteX177" fmla="*/ 123093 w 1490380"/>
                    <a:gd name="connsiteY17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88360 w 1490380"/>
                    <a:gd name="connsiteY38" fmla="*/ 917003 h 1495138"/>
                    <a:gd name="connsiteX39" fmla="*/ 1454291 w 1490380"/>
                    <a:gd name="connsiteY39" fmla="*/ 971676 h 1495138"/>
                    <a:gd name="connsiteX40" fmla="*/ 1441465 w 1490380"/>
                    <a:gd name="connsiteY40" fmla="*/ 972480 h 1495138"/>
                    <a:gd name="connsiteX41" fmla="*/ 990169 w 1490380"/>
                    <a:gd name="connsiteY41" fmla="*/ 539116 h 1495138"/>
                    <a:gd name="connsiteX42" fmla="*/ 1005400 w 1490380"/>
                    <a:gd name="connsiteY42" fmla="*/ 540322 h 1495138"/>
                    <a:gd name="connsiteX43" fmla="*/ 1041072 w 1490380"/>
                    <a:gd name="connsiteY43" fmla="*/ 578513 h 1495138"/>
                    <a:gd name="connsiteX44" fmla="*/ 1041072 w 1490380"/>
                    <a:gd name="connsiteY44" fmla="*/ 584543 h 1495138"/>
                    <a:gd name="connsiteX45" fmla="*/ 1041072 w 1490380"/>
                    <a:gd name="connsiteY45" fmla="*/ 731276 h 1495138"/>
                    <a:gd name="connsiteX46" fmla="*/ 1040671 w 1490380"/>
                    <a:gd name="connsiteY46" fmla="*/ 731276 h 1495138"/>
                    <a:gd name="connsiteX47" fmla="*/ 1040671 w 1490380"/>
                    <a:gd name="connsiteY47" fmla="*/ 865948 h 1495138"/>
                    <a:gd name="connsiteX48" fmla="*/ 1041072 w 1490380"/>
                    <a:gd name="connsiteY48" fmla="*/ 880018 h 1495138"/>
                    <a:gd name="connsiteX49" fmla="*/ 1046683 w 1490380"/>
                    <a:gd name="connsiteY49" fmla="*/ 886049 h 1495138"/>
                    <a:gd name="connsiteX50" fmla="*/ 1061914 w 1490380"/>
                    <a:gd name="connsiteY50" fmla="*/ 886049 h 1495138"/>
                    <a:gd name="connsiteX51" fmla="*/ 1083959 w 1490380"/>
                    <a:gd name="connsiteY51" fmla="*/ 886049 h 1495138"/>
                    <a:gd name="connsiteX52" fmla="*/ 1123238 w 1490380"/>
                    <a:gd name="connsiteY52" fmla="*/ 917003 h 1495138"/>
                    <a:gd name="connsiteX53" fmla="*/ 1089169 w 1490380"/>
                    <a:gd name="connsiteY53" fmla="*/ 971676 h 1495138"/>
                    <a:gd name="connsiteX54" fmla="*/ 1076343 w 1490380"/>
                    <a:gd name="connsiteY54" fmla="*/ 972480 h 1495138"/>
                    <a:gd name="connsiteX55" fmla="*/ 915217 w 1490380"/>
                    <a:gd name="connsiteY55" fmla="*/ 972480 h 1495138"/>
                    <a:gd name="connsiteX56" fmla="*/ 904395 w 1490380"/>
                    <a:gd name="connsiteY56" fmla="*/ 971676 h 1495138"/>
                    <a:gd name="connsiteX57" fmla="*/ 867520 w 1490380"/>
                    <a:gd name="connsiteY57" fmla="*/ 935897 h 1495138"/>
                    <a:gd name="connsiteX58" fmla="*/ 891970 w 1490380"/>
                    <a:gd name="connsiteY58" fmla="*/ 890069 h 1495138"/>
                    <a:gd name="connsiteX59" fmla="*/ 910407 w 1490380"/>
                    <a:gd name="connsiteY59" fmla="*/ 886049 h 1495138"/>
                    <a:gd name="connsiteX60" fmla="*/ 944877 w 1490380"/>
                    <a:gd name="connsiteY60" fmla="*/ 886049 h 1495138"/>
                    <a:gd name="connsiteX61" fmla="*/ 952893 w 1490380"/>
                    <a:gd name="connsiteY61" fmla="*/ 884843 h 1495138"/>
                    <a:gd name="connsiteX62" fmla="*/ 954496 w 1490380"/>
                    <a:gd name="connsiteY62" fmla="*/ 883234 h 1495138"/>
                    <a:gd name="connsiteX63" fmla="*/ 955298 w 1490380"/>
                    <a:gd name="connsiteY63" fmla="*/ 880018 h 1495138"/>
                    <a:gd name="connsiteX64" fmla="*/ 955298 w 1490380"/>
                    <a:gd name="connsiteY64" fmla="*/ 867556 h 1495138"/>
                    <a:gd name="connsiteX65" fmla="*/ 955298 w 1490380"/>
                    <a:gd name="connsiteY65" fmla="*/ 644844 h 1495138"/>
                    <a:gd name="connsiteX66" fmla="*/ 954496 w 1490380"/>
                    <a:gd name="connsiteY66" fmla="*/ 628764 h 1495138"/>
                    <a:gd name="connsiteX67" fmla="*/ 952893 w 1490380"/>
                    <a:gd name="connsiteY67" fmla="*/ 627156 h 1495138"/>
                    <a:gd name="connsiteX68" fmla="*/ 948083 w 1490380"/>
                    <a:gd name="connsiteY68" fmla="*/ 625950 h 1495138"/>
                    <a:gd name="connsiteX69" fmla="*/ 925638 w 1490380"/>
                    <a:gd name="connsiteY69" fmla="*/ 626352 h 1495138"/>
                    <a:gd name="connsiteX70" fmla="*/ 915217 w 1490380"/>
                    <a:gd name="connsiteY70" fmla="*/ 626352 h 1495138"/>
                    <a:gd name="connsiteX71" fmla="*/ 875937 w 1490380"/>
                    <a:gd name="connsiteY71" fmla="*/ 584543 h 1495138"/>
                    <a:gd name="connsiteX72" fmla="*/ 916419 w 1490380"/>
                    <a:gd name="connsiteY72" fmla="*/ 541126 h 1495138"/>
                    <a:gd name="connsiteX73" fmla="*/ 922832 w 1490380"/>
                    <a:gd name="connsiteY73" fmla="*/ 541126 h 1495138"/>
                    <a:gd name="connsiteX74" fmla="*/ 990169 w 1490380"/>
                    <a:gd name="connsiteY74" fmla="*/ 539116 h 1495138"/>
                    <a:gd name="connsiteX75" fmla="*/ 272255 w 1490380"/>
                    <a:gd name="connsiteY75" fmla="*/ 539116 h 1495138"/>
                    <a:gd name="connsiteX76" fmla="*/ 287486 w 1490380"/>
                    <a:gd name="connsiteY76" fmla="*/ 540322 h 1495138"/>
                    <a:gd name="connsiteX77" fmla="*/ 323158 w 1490380"/>
                    <a:gd name="connsiteY77" fmla="*/ 578513 h 1495138"/>
                    <a:gd name="connsiteX78" fmla="*/ 323158 w 1490380"/>
                    <a:gd name="connsiteY78" fmla="*/ 584543 h 1495138"/>
                    <a:gd name="connsiteX79" fmla="*/ 323158 w 1490380"/>
                    <a:gd name="connsiteY79" fmla="*/ 731276 h 1495138"/>
                    <a:gd name="connsiteX80" fmla="*/ 322757 w 1490380"/>
                    <a:gd name="connsiteY80" fmla="*/ 731276 h 1495138"/>
                    <a:gd name="connsiteX81" fmla="*/ 322757 w 1490380"/>
                    <a:gd name="connsiteY81" fmla="*/ 865948 h 1495138"/>
                    <a:gd name="connsiteX82" fmla="*/ 323158 w 1490380"/>
                    <a:gd name="connsiteY82" fmla="*/ 880018 h 1495138"/>
                    <a:gd name="connsiteX83" fmla="*/ 328769 w 1490380"/>
                    <a:gd name="connsiteY83" fmla="*/ 886049 h 1495138"/>
                    <a:gd name="connsiteX84" fmla="*/ 344000 w 1490380"/>
                    <a:gd name="connsiteY84" fmla="*/ 886049 h 1495138"/>
                    <a:gd name="connsiteX85" fmla="*/ 366045 w 1490380"/>
                    <a:gd name="connsiteY85" fmla="*/ 886049 h 1495138"/>
                    <a:gd name="connsiteX86" fmla="*/ 405325 w 1490380"/>
                    <a:gd name="connsiteY86" fmla="*/ 917003 h 1495138"/>
                    <a:gd name="connsiteX87" fmla="*/ 371255 w 1490380"/>
                    <a:gd name="connsiteY87" fmla="*/ 971676 h 1495138"/>
                    <a:gd name="connsiteX88" fmla="*/ 358429 w 1490380"/>
                    <a:gd name="connsiteY88" fmla="*/ 972480 h 1495138"/>
                    <a:gd name="connsiteX89" fmla="*/ 197303 w 1490380"/>
                    <a:gd name="connsiteY89" fmla="*/ 972480 h 1495138"/>
                    <a:gd name="connsiteX90" fmla="*/ 186481 w 1490380"/>
                    <a:gd name="connsiteY90" fmla="*/ 971676 h 1495138"/>
                    <a:gd name="connsiteX91" fmla="*/ 149606 w 1490380"/>
                    <a:gd name="connsiteY91" fmla="*/ 935897 h 1495138"/>
                    <a:gd name="connsiteX92" fmla="*/ 174056 w 1490380"/>
                    <a:gd name="connsiteY92" fmla="*/ 890069 h 1495138"/>
                    <a:gd name="connsiteX93" fmla="*/ 192493 w 1490380"/>
                    <a:gd name="connsiteY93" fmla="*/ 886049 h 1495138"/>
                    <a:gd name="connsiteX94" fmla="*/ 226963 w 1490380"/>
                    <a:gd name="connsiteY94" fmla="*/ 886049 h 1495138"/>
                    <a:gd name="connsiteX95" fmla="*/ 234979 w 1490380"/>
                    <a:gd name="connsiteY95" fmla="*/ 884843 h 1495138"/>
                    <a:gd name="connsiteX96" fmla="*/ 236582 w 1490380"/>
                    <a:gd name="connsiteY96" fmla="*/ 883234 h 1495138"/>
                    <a:gd name="connsiteX97" fmla="*/ 237384 w 1490380"/>
                    <a:gd name="connsiteY97" fmla="*/ 880018 h 1495138"/>
                    <a:gd name="connsiteX98" fmla="*/ 237384 w 1490380"/>
                    <a:gd name="connsiteY98" fmla="*/ 867556 h 1495138"/>
                    <a:gd name="connsiteX99" fmla="*/ 237384 w 1490380"/>
                    <a:gd name="connsiteY99" fmla="*/ 644844 h 1495138"/>
                    <a:gd name="connsiteX100" fmla="*/ 236582 w 1490380"/>
                    <a:gd name="connsiteY100" fmla="*/ 628764 h 1495138"/>
                    <a:gd name="connsiteX101" fmla="*/ 234979 w 1490380"/>
                    <a:gd name="connsiteY101" fmla="*/ 627156 h 1495138"/>
                    <a:gd name="connsiteX102" fmla="*/ 230169 w 1490380"/>
                    <a:gd name="connsiteY102" fmla="*/ 625950 h 1495138"/>
                    <a:gd name="connsiteX103" fmla="*/ 207724 w 1490380"/>
                    <a:gd name="connsiteY103" fmla="*/ 626352 h 1495138"/>
                    <a:gd name="connsiteX104" fmla="*/ 197303 w 1490380"/>
                    <a:gd name="connsiteY104" fmla="*/ 626352 h 1495138"/>
                    <a:gd name="connsiteX105" fmla="*/ 158023 w 1490380"/>
                    <a:gd name="connsiteY105" fmla="*/ 584543 h 1495138"/>
                    <a:gd name="connsiteX106" fmla="*/ 198505 w 1490380"/>
                    <a:gd name="connsiteY106" fmla="*/ 541126 h 1495138"/>
                    <a:gd name="connsiteX107" fmla="*/ 204918 w 1490380"/>
                    <a:gd name="connsiteY107" fmla="*/ 541126 h 1495138"/>
                    <a:gd name="connsiteX108" fmla="*/ 272255 w 1490380"/>
                    <a:gd name="connsiteY108" fmla="*/ 539116 h 1495138"/>
                    <a:gd name="connsiteX109" fmla="*/ 477504 w 1490380"/>
                    <a:gd name="connsiteY109" fmla="*/ 0 h 1495138"/>
                    <a:gd name="connsiteX110" fmla="*/ 492735 w 1490380"/>
                    <a:gd name="connsiteY110" fmla="*/ 1206 h 1495138"/>
                    <a:gd name="connsiteX111" fmla="*/ 528407 w 1490380"/>
                    <a:gd name="connsiteY111" fmla="*/ 39397 h 1495138"/>
                    <a:gd name="connsiteX112" fmla="*/ 528407 w 1490380"/>
                    <a:gd name="connsiteY112" fmla="*/ 45427 h 1495138"/>
                    <a:gd name="connsiteX113" fmla="*/ 528407 w 1490380"/>
                    <a:gd name="connsiteY113" fmla="*/ 192159 h 1495138"/>
                    <a:gd name="connsiteX114" fmla="*/ 528006 w 1490380"/>
                    <a:gd name="connsiteY114" fmla="*/ 192159 h 1495138"/>
                    <a:gd name="connsiteX115" fmla="*/ 528006 w 1490380"/>
                    <a:gd name="connsiteY115" fmla="*/ 326832 h 1495138"/>
                    <a:gd name="connsiteX116" fmla="*/ 528407 w 1490380"/>
                    <a:gd name="connsiteY116" fmla="*/ 340902 h 1495138"/>
                    <a:gd name="connsiteX117" fmla="*/ 534018 w 1490380"/>
                    <a:gd name="connsiteY117" fmla="*/ 346932 h 1495138"/>
                    <a:gd name="connsiteX118" fmla="*/ 549249 w 1490380"/>
                    <a:gd name="connsiteY118" fmla="*/ 346932 h 1495138"/>
                    <a:gd name="connsiteX119" fmla="*/ 571294 w 1490380"/>
                    <a:gd name="connsiteY119" fmla="*/ 346932 h 1495138"/>
                    <a:gd name="connsiteX120" fmla="*/ 610574 w 1490380"/>
                    <a:gd name="connsiteY120" fmla="*/ 377887 h 1495138"/>
                    <a:gd name="connsiteX121" fmla="*/ 576504 w 1490380"/>
                    <a:gd name="connsiteY121" fmla="*/ 432560 h 1495138"/>
                    <a:gd name="connsiteX122" fmla="*/ 563678 w 1490380"/>
                    <a:gd name="connsiteY122" fmla="*/ 433364 h 1495138"/>
                    <a:gd name="connsiteX123" fmla="*/ 402552 w 1490380"/>
                    <a:gd name="connsiteY123" fmla="*/ 433364 h 1495138"/>
                    <a:gd name="connsiteX124" fmla="*/ 391730 w 1490380"/>
                    <a:gd name="connsiteY124" fmla="*/ 432560 h 1495138"/>
                    <a:gd name="connsiteX125" fmla="*/ 354855 w 1490380"/>
                    <a:gd name="connsiteY125" fmla="*/ 396781 h 1495138"/>
                    <a:gd name="connsiteX126" fmla="*/ 379305 w 1490380"/>
                    <a:gd name="connsiteY126" fmla="*/ 350952 h 1495138"/>
                    <a:gd name="connsiteX127" fmla="*/ 397742 w 1490380"/>
                    <a:gd name="connsiteY127" fmla="*/ 346932 h 1495138"/>
                    <a:gd name="connsiteX128" fmla="*/ 432212 w 1490380"/>
                    <a:gd name="connsiteY128" fmla="*/ 346932 h 1495138"/>
                    <a:gd name="connsiteX129" fmla="*/ 440228 w 1490380"/>
                    <a:gd name="connsiteY129" fmla="*/ 345726 h 1495138"/>
                    <a:gd name="connsiteX130" fmla="*/ 441831 w 1490380"/>
                    <a:gd name="connsiteY130" fmla="*/ 344118 h 1495138"/>
                    <a:gd name="connsiteX131" fmla="*/ 442633 w 1490380"/>
                    <a:gd name="connsiteY131" fmla="*/ 340902 h 1495138"/>
                    <a:gd name="connsiteX132" fmla="*/ 442633 w 1490380"/>
                    <a:gd name="connsiteY132" fmla="*/ 328440 h 1495138"/>
                    <a:gd name="connsiteX133" fmla="*/ 442633 w 1490380"/>
                    <a:gd name="connsiteY133" fmla="*/ 105728 h 1495138"/>
                    <a:gd name="connsiteX134" fmla="*/ 441831 w 1490380"/>
                    <a:gd name="connsiteY134" fmla="*/ 89648 h 1495138"/>
                    <a:gd name="connsiteX135" fmla="*/ 440228 w 1490380"/>
                    <a:gd name="connsiteY135" fmla="*/ 88040 h 1495138"/>
                    <a:gd name="connsiteX136" fmla="*/ 435418 w 1490380"/>
                    <a:gd name="connsiteY136" fmla="*/ 86834 h 1495138"/>
                    <a:gd name="connsiteX137" fmla="*/ 412973 w 1490380"/>
                    <a:gd name="connsiteY137" fmla="*/ 87236 h 1495138"/>
                    <a:gd name="connsiteX138" fmla="*/ 402552 w 1490380"/>
                    <a:gd name="connsiteY138" fmla="*/ 87236 h 1495138"/>
                    <a:gd name="connsiteX139" fmla="*/ 363272 w 1490380"/>
                    <a:gd name="connsiteY139" fmla="*/ 45427 h 1495138"/>
                    <a:gd name="connsiteX140" fmla="*/ 403754 w 1490380"/>
                    <a:gd name="connsiteY140" fmla="*/ 2010 h 1495138"/>
                    <a:gd name="connsiteX141" fmla="*/ 410167 w 1490380"/>
                    <a:gd name="connsiteY141" fmla="*/ 2010 h 1495138"/>
                    <a:gd name="connsiteX142" fmla="*/ 477504 w 1490380"/>
                    <a:gd name="connsiteY142" fmla="*/ 0 h 1495138"/>
                    <a:gd name="connsiteX143" fmla="*/ 123093 w 1490380"/>
                    <a:gd name="connsiteY143" fmla="*/ 0 h 1495138"/>
                    <a:gd name="connsiteX144" fmla="*/ 138324 w 1490380"/>
                    <a:gd name="connsiteY144" fmla="*/ 1206 h 1495138"/>
                    <a:gd name="connsiteX145" fmla="*/ 173997 w 1490380"/>
                    <a:gd name="connsiteY145" fmla="*/ 39397 h 1495138"/>
                    <a:gd name="connsiteX146" fmla="*/ 173997 w 1490380"/>
                    <a:gd name="connsiteY146" fmla="*/ 45427 h 1495138"/>
                    <a:gd name="connsiteX147" fmla="*/ 173997 w 1490380"/>
                    <a:gd name="connsiteY147" fmla="*/ 192159 h 1495138"/>
                    <a:gd name="connsiteX148" fmla="*/ 173596 w 1490380"/>
                    <a:gd name="connsiteY148" fmla="*/ 192159 h 1495138"/>
                    <a:gd name="connsiteX149" fmla="*/ 173596 w 1490380"/>
                    <a:gd name="connsiteY149" fmla="*/ 326832 h 1495138"/>
                    <a:gd name="connsiteX150" fmla="*/ 173997 w 1490380"/>
                    <a:gd name="connsiteY150" fmla="*/ 340902 h 1495138"/>
                    <a:gd name="connsiteX151" fmla="*/ 179608 w 1490380"/>
                    <a:gd name="connsiteY151" fmla="*/ 346932 h 1495138"/>
                    <a:gd name="connsiteX152" fmla="*/ 194839 w 1490380"/>
                    <a:gd name="connsiteY152" fmla="*/ 346932 h 1495138"/>
                    <a:gd name="connsiteX153" fmla="*/ 216884 w 1490380"/>
                    <a:gd name="connsiteY153" fmla="*/ 346932 h 1495138"/>
                    <a:gd name="connsiteX154" fmla="*/ 256164 w 1490380"/>
                    <a:gd name="connsiteY154" fmla="*/ 377887 h 1495138"/>
                    <a:gd name="connsiteX155" fmla="*/ 222094 w 1490380"/>
                    <a:gd name="connsiteY155" fmla="*/ 432560 h 1495138"/>
                    <a:gd name="connsiteX156" fmla="*/ 209268 w 1490380"/>
                    <a:gd name="connsiteY156" fmla="*/ 433364 h 1495138"/>
                    <a:gd name="connsiteX157" fmla="*/ 48141 w 1490380"/>
                    <a:gd name="connsiteY157" fmla="*/ 433364 h 1495138"/>
                    <a:gd name="connsiteX158" fmla="*/ 37319 w 1490380"/>
                    <a:gd name="connsiteY158" fmla="*/ 432560 h 1495138"/>
                    <a:gd name="connsiteX159" fmla="*/ 445 w 1490380"/>
                    <a:gd name="connsiteY159" fmla="*/ 396781 h 1495138"/>
                    <a:gd name="connsiteX160" fmla="*/ 24894 w 1490380"/>
                    <a:gd name="connsiteY160" fmla="*/ 350952 h 1495138"/>
                    <a:gd name="connsiteX161" fmla="*/ 43332 w 1490380"/>
                    <a:gd name="connsiteY161" fmla="*/ 346932 h 1495138"/>
                    <a:gd name="connsiteX162" fmla="*/ 77801 w 1490380"/>
                    <a:gd name="connsiteY162" fmla="*/ 346932 h 1495138"/>
                    <a:gd name="connsiteX163" fmla="*/ 85818 w 1490380"/>
                    <a:gd name="connsiteY163" fmla="*/ 345726 h 1495138"/>
                    <a:gd name="connsiteX164" fmla="*/ 87421 w 1490380"/>
                    <a:gd name="connsiteY164" fmla="*/ 344118 h 1495138"/>
                    <a:gd name="connsiteX165" fmla="*/ 88223 w 1490380"/>
                    <a:gd name="connsiteY165" fmla="*/ 340902 h 1495138"/>
                    <a:gd name="connsiteX166" fmla="*/ 88223 w 1490380"/>
                    <a:gd name="connsiteY166" fmla="*/ 328440 h 1495138"/>
                    <a:gd name="connsiteX167" fmla="*/ 88223 w 1490380"/>
                    <a:gd name="connsiteY167" fmla="*/ 105728 h 1495138"/>
                    <a:gd name="connsiteX168" fmla="*/ 87421 w 1490380"/>
                    <a:gd name="connsiteY168" fmla="*/ 89648 h 1495138"/>
                    <a:gd name="connsiteX169" fmla="*/ 85818 w 1490380"/>
                    <a:gd name="connsiteY169" fmla="*/ 88040 h 1495138"/>
                    <a:gd name="connsiteX170" fmla="*/ 81008 w 1490380"/>
                    <a:gd name="connsiteY170" fmla="*/ 86834 h 1495138"/>
                    <a:gd name="connsiteX171" fmla="*/ 58562 w 1490380"/>
                    <a:gd name="connsiteY171" fmla="*/ 87236 h 1495138"/>
                    <a:gd name="connsiteX172" fmla="*/ 48141 w 1490380"/>
                    <a:gd name="connsiteY172" fmla="*/ 87236 h 1495138"/>
                    <a:gd name="connsiteX173" fmla="*/ 8862 w 1490380"/>
                    <a:gd name="connsiteY173" fmla="*/ 45427 h 1495138"/>
                    <a:gd name="connsiteX174" fmla="*/ 49344 w 1490380"/>
                    <a:gd name="connsiteY174" fmla="*/ 2010 h 1495138"/>
                    <a:gd name="connsiteX175" fmla="*/ 55757 w 1490380"/>
                    <a:gd name="connsiteY175" fmla="*/ 2010 h 1495138"/>
                    <a:gd name="connsiteX176" fmla="*/ 123093 w 1490380"/>
                    <a:gd name="connsiteY17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88360 w 1490380"/>
                    <a:gd name="connsiteY37" fmla="*/ 917003 h 1495138"/>
                    <a:gd name="connsiteX38" fmla="*/ 1454291 w 1490380"/>
                    <a:gd name="connsiteY38" fmla="*/ 971676 h 1495138"/>
                    <a:gd name="connsiteX39" fmla="*/ 1441465 w 1490380"/>
                    <a:gd name="connsiteY39" fmla="*/ 972480 h 1495138"/>
                    <a:gd name="connsiteX40" fmla="*/ 990169 w 1490380"/>
                    <a:gd name="connsiteY40" fmla="*/ 539116 h 1495138"/>
                    <a:gd name="connsiteX41" fmla="*/ 1005400 w 1490380"/>
                    <a:gd name="connsiteY41" fmla="*/ 540322 h 1495138"/>
                    <a:gd name="connsiteX42" fmla="*/ 1041072 w 1490380"/>
                    <a:gd name="connsiteY42" fmla="*/ 578513 h 1495138"/>
                    <a:gd name="connsiteX43" fmla="*/ 1041072 w 1490380"/>
                    <a:gd name="connsiteY43" fmla="*/ 584543 h 1495138"/>
                    <a:gd name="connsiteX44" fmla="*/ 1041072 w 1490380"/>
                    <a:gd name="connsiteY44" fmla="*/ 731276 h 1495138"/>
                    <a:gd name="connsiteX45" fmla="*/ 1040671 w 1490380"/>
                    <a:gd name="connsiteY45" fmla="*/ 731276 h 1495138"/>
                    <a:gd name="connsiteX46" fmla="*/ 1040671 w 1490380"/>
                    <a:gd name="connsiteY46" fmla="*/ 865948 h 1495138"/>
                    <a:gd name="connsiteX47" fmla="*/ 1041072 w 1490380"/>
                    <a:gd name="connsiteY47" fmla="*/ 880018 h 1495138"/>
                    <a:gd name="connsiteX48" fmla="*/ 1046683 w 1490380"/>
                    <a:gd name="connsiteY48" fmla="*/ 886049 h 1495138"/>
                    <a:gd name="connsiteX49" fmla="*/ 1061914 w 1490380"/>
                    <a:gd name="connsiteY49" fmla="*/ 886049 h 1495138"/>
                    <a:gd name="connsiteX50" fmla="*/ 1083959 w 1490380"/>
                    <a:gd name="connsiteY50" fmla="*/ 886049 h 1495138"/>
                    <a:gd name="connsiteX51" fmla="*/ 1123238 w 1490380"/>
                    <a:gd name="connsiteY51" fmla="*/ 917003 h 1495138"/>
                    <a:gd name="connsiteX52" fmla="*/ 1089169 w 1490380"/>
                    <a:gd name="connsiteY52" fmla="*/ 971676 h 1495138"/>
                    <a:gd name="connsiteX53" fmla="*/ 1076343 w 1490380"/>
                    <a:gd name="connsiteY53" fmla="*/ 972480 h 1495138"/>
                    <a:gd name="connsiteX54" fmla="*/ 915217 w 1490380"/>
                    <a:gd name="connsiteY54" fmla="*/ 972480 h 1495138"/>
                    <a:gd name="connsiteX55" fmla="*/ 904395 w 1490380"/>
                    <a:gd name="connsiteY55" fmla="*/ 971676 h 1495138"/>
                    <a:gd name="connsiteX56" fmla="*/ 867520 w 1490380"/>
                    <a:gd name="connsiteY56" fmla="*/ 935897 h 1495138"/>
                    <a:gd name="connsiteX57" fmla="*/ 891970 w 1490380"/>
                    <a:gd name="connsiteY57" fmla="*/ 890069 h 1495138"/>
                    <a:gd name="connsiteX58" fmla="*/ 910407 w 1490380"/>
                    <a:gd name="connsiteY58" fmla="*/ 886049 h 1495138"/>
                    <a:gd name="connsiteX59" fmla="*/ 944877 w 1490380"/>
                    <a:gd name="connsiteY59" fmla="*/ 886049 h 1495138"/>
                    <a:gd name="connsiteX60" fmla="*/ 952893 w 1490380"/>
                    <a:gd name="connsiteY60" fmla="*/ 884843 h 1495138"/>
                    <a:gd name="connsiteX61" fmla="*/ 954496 w 1490380"/>
                    <a:gd name="connsiteY61" fmla="*/ 883234 h 1495138"/>
                    <a:gd name="connsiteX62" fmla="*/ 955298 w 1490380"/>
                    <a:gd name="connsiteY62" fmla="*/ 880018 h 1495138"/>
                    <a:gd name="connsiteX63" fmla="*/ 955298 w 1490380"/>
                    <a:gd name="connsiteY63" fmla="*/ 867556 h 1495138"/>
                    <a:gd name="connsiteX64" fmla="*/ 955298 w 1490380"/>
                    <a:gd name="connsiteY64" fmla="*/ 644844 h 1495138"/>
                    <a:gd name="connsiteX65" fmla="*/ 954496 w 1490380"/>
                    <a:gd name="connsiteY65" fmla="*/ 628764 h 1495138"/>
                    <a:gd name="connsiteX66" fmla="*/ 952893 w 1490380"/>
                    <a:gd name="connsiteY66" fmla="*/ 627156 h 1495138"/>
                    <a:gd name="connsiteX67" fmla="*/ 948083 w 1490380"/>
                    <a:gd name="connsiteY67" fmla="*/ 625950 h 1495138"/>
                    <a:gd name="connsiteX68" fmla="*/ 925638 w 1490380"/>
                    <a:gd name="connsiteY68" fmla="*/ 626352 h 1495138"/>
                    <a:gd name="connsiteX69" fmla="*/ 915217 w 1490380"/>
                    <a:gd name="connsiteY69" fmla="*/ 626352 h 1495138"/>
                    <a:gd name="connsiteX70" fmla="*/ 875937 w 1490380"/>
                    <a:gd name="connsiteY70" fmla="*/ 584543 h 1495138"/>
                    <a:gd name="connsiteX71" fmla="*/ 916419 w 1490380"/>
                    <a:gd name="connsiteY71" fmla="*/ 541126 h 1495138"/>
                    <a:gd name="connsiteX72" fmla="*/ 922832 w 1490380"/>
                    <a:gd name="connsiteY72" fmla="*/ 541126 h 1495138"/>
                    <a:gd name="connsiteX73" fmla="*/ 990169 w 1490380"/>
                    <a:gd name="connsiteY73" fmla="*/ 539116 h 1495138"/>
                    <a:gd name="connsiteX74" fmla="*/ 272255 w 1490380"/>
                    <a:gd name="connsiteY74" fmla="*/ 539116 h 1495138"/>
                    <a:gd name="connsiteX75" fmla="*/ 287486 w 1490380"/>
                    <a:gd name="connsiteY75" fmla="*/ 540322 h 1495138"/>
                    <a:gd name="connsiteX76" fmla="*/ 323158 w 1490380"/>
                    <a:gd name="connsiteY76" fmla="*/ 578513 h 1495138"/>
                    <a:gd name="connsiteX77" fmla="*/ 323158 w 1490380"/>
                    <a:gd name="connsiteY77" fmla="*/ 584543 h 1495138"/>
                    <a:gd name="connsiteX78" fmla="*/ 323158 w 1490380"/>
                    <a:gd name="connsiteY78" fmla="*/ 731276 h 1495138"/>
                    <a:gd name="connsiteX79" fmla="*/ 322757 w 1490380"/>
                    <a:gd name="connsiteY79" fmla="*/ 731276 h 1495138"/>
                    <a:gd name="connsiteX80" fmla="*/ 322757 w 1490380"/>
                    <a:gd name="connsiteY80" fmla="*/ 865948 h 1495138"/>
                    <a:gd name="connsiteX81" fmla="*/ 323158 w 1490380"/>
                    <a:gd name="connsiteY81" fmla="*/ 880018 h 1495138"/>
                    <a:gd name="connsiteX82" fmla="*/ 328769 w 1490380"/>
                    <a:gd name="connsiteY82" fmla="*/ 886049 h 1495138"/>
                    <a:gd name="connsiteX83" fmla="*/ 344000 w 1490380"/>
                    <a:gd name="connsiteY83" fmla="*/ 886049 h 1495138"/>
                    <a:gd name="connsiteX84" fmla="*/ 366045 w 1490380"/>
                    <a:gd name="connsiteY84" fmla="*/ 886049 h 1495138"/>
                    <a:gd name="connsiteX85" fmla="*/ 405325 w 1490380"/>
                    <a:gd name="connsiteY85" fmla="*/ 917003 h 1495138"/>
                    <a:gd name="connsiteX86" fmla="*/ 371255 w 1490380"/>
                    <a:gd name="connsiteY86" fmla="*/ 971676 h 1495138"/>
                    <a:gd name="connsiteX87" fmla="*/ 358429 w 1490380"/>
                    <a:gd name="connsiteY87" fmla="*/ 972480 h 1495138"/>
                    <a:gd name="connsiteX88" fmla="*/ 197303 w 1490380"/>
                    <a:gd name="connsiteY88" fmla="*/ 972480 h 1495138"/>
                    <a:gd name="connsiteX89" fmla="*/ 186481 w 1490380"/>
                    <a:gd name="connsiteY89" fmla="*/ 971676 h 1495138"/>
                    <a:gd name="connsiteX90" fmla="*/ 149606 w 1490380"/>
                    <a:gd name="connsiteY90" fmla="*/ 935897 h 1495138"/>
                    <a:gd name="connsiteX91" fmla="*/ 174056 w 1490380"/>
                    <a:gd name="connsiteY91" fmla="*/ 890069 h 1495138"/>
                    <a:gd name="connsiteX92" fmla="*/ 192493 w 1490380"/>
                    <a:gd name="connsiteY92" fmla="*/ 886049 h 1495138"/>
                    <a:gd name="connsiteX93" fmla="*/ 226963 w 1490380"/>
                    <a:gd name="connsiteY93" fmla="*/ 886049 h 1495138"/>
                    <a:gd name="connsiteX94" fmla="*/ 234979 w 1490380"/>
                    <a:gd name="connsiteY94" fmla="*/ 884843 h 1495138"/>
                    <a:gd name="connsiteX95" fmla="*/ 236582 w 1490380"/>
                    <a:gd name="connsiteY95" fmla="*/ 883234 h 1495138"/>
                    <a:gd name="connsiteX96" fmla="*/ 237384 w 1490380"/>
                    <a:gd name="connsiteY96" fmla="*/ 880018 h 1495138"/>
                    <a:gd name="connsiteX97" fmla="*/ 237384 w 1490380"/>
                    <a:gd name="connsiteY97" fmla="*/ 867556 h 1495138"/>
                    <a:gd name="connsiteX98" fmla="*/ 237384 w 1490380"/>
                    <a:gd name="connsiteY98" fmla="*/ 644844 h 1495138"/>
                    <a:gd name="connsiteX99" fmla="*/ 236582 w 1490380"/>
                    <a:gd name="connsiteY99" fmla="*/ 628764 h 1495138"/>
                    <a:gd name="connsiteX100" fmla="*/ 234979 w 1490380"/>
                    <a:gd name="connsiteY100" fmla="*/ 627156 h 1495138"/>
                    <a:gd name="connsiteX101" fmla="*/ 230169 w 1490380"/>
                    <a:gd name="connsiteY101" fmla="*/ 625950 h 1495138"/>
                    <a:gd name="connsiteX102" fmla="*/ 207724 w 1490380"/>
                    <a:gd name="connsiteY102" fmla="*/ 626352 h 1495138"/>
                    <a:gd name="connsiteX103" fmla="*/ 197303 w 1490380"/>
                    <a:gd name="connsiteY103" fmla="*/ 626352 h 1495138"/>
                    <a:gd name="connsiteX104" fmla="*/ 158023 w 1490380"/>
                    <a:gd name="connsiteY104" fmla="*/ 584543 h 1495138"/>
                    <a:gd name="connsiteX105" fmla="*/ 198505 w 1490380"/>
                    <a:gd name="connsiteY105" fmla="*/ 541126 h 1495138"/>
                    <a:gd name="connsiteX106" fmla="*/ 204918 w 1490380"/>
                    <a:gd name="connsiteY106" fmla="*/ 541126 h 1495138"/>
                    <a:gd name="connsiteX107" fmla="*/ 272255 w 1490380"/>
                    <a:gd name="connsiteY107" fmla="*/ 539116 h 1495138"/>
                    <a:gd name="connsiteX108" fmla="*/ 477504 w 1490380"/>
                    <a:gd name="connsiteY108" fmla="*/ 0 h 1495138"/>
                    <a:gd name="connsiteX109" fmla="*/ 492735 w 1490380"/>
                    <a:gd name="connsiteY109" fmla="*/ 1206 h 1495138"/>
                    <a:gd name="connsiteX110" fmla="*/ 528407 w 1490380"/>
                    <a:gd name="connsiteY110" fmla="*/ 39397 h 1495138"/>
                    <a:gd name="connsiteX111" fmla="*/ 528407 w 1490380"/>
                    <a:gd name="connsiteY111" fmla="*/ 45427 h 1495138"/>
                    <a:gd name="connsiteX112" fmla="*/ 528407 w 1490380"/>
                    <a:gd name="connsiteY112" fmla="*/ 192159 h 1495138"/>
                    <a:gd name="connsiteX113" fmla="*/ 528006 w 1490380"/>
                    <a:gd name="connsiteY113" fmla="*/ 192159 h 1495138"/>
                    <a:gd name="connsiteX114" fmla="*/ 528006 w 1490380"/>
                    <a:gd name="connsiteY114" fmla="*/ 326832 h 1495138"/>
                    <a:gd name="connsiteX115" fmla="*/ 528407 w 1490380"/>
                    <a:gd name="connsiteY115" fmla="*/ 340902 h 1495138"/>
                    <a:gd name="connsiteX116" fmla="*/ 534018 w 1490380"/>
                    <a:gd name="connsiteY116" fmla="*/ 346932 h 1495138"/>
                    <a:gd name="connsiteX117" fmla="*/ 549249 w 1490380"/>
                    <a:gd name="connsiteY117" fmla="*/ 346932 h 1495138"/>
                    <a:gd name="connsiteX118" fmla="*/ 571294 w 1490380"/>
                    <a:gd name="connsiteY118" fmla="*/ 346932 h 1495138"/>
                    <a:gd name="connsiteX119" fmla="*/ 610574 w 1490380"/>
                    <a:gd name="connsiteY119" fmla="*/ 377887 h 1495138"/>
                    <a:gd name="connsiteX120" fmla="*/ 576504 w 1490380"/>
                    <a:gd name="connsiteY120" fmla="*/ 432560 h 1495138"/>
                    <a:gd name="connsiteX121" fmla="*/ 563678 w 1490380"/>
                    <a:gd name="connsiteY121" fmla="*/ 433364 h 1495138"/>
                    <a:gd name="connsiteX122" fmla="*/ 402552 w 1490380"/>
                    <a:gd name="connsiteY122" fmla="*/ 433364 h 1495138"/>
                    <a:gd name="connsiteX123" fmla="*/ 391730 w 1490380"/>
                    <a:gd name="connsiteY123" fmla="*/ 432560 h 1495138"/>
                    <a:gd name="connsiteX124" fmla="*/ 354855 w 1490380"/>
                    <a:gd name="connsiteY124" fmla="*/ 396781 h 1495138"/>
                    <a:gd name="connsiteX125" fmla="*/ 379305 w 1490380"/>
                    <a:gd name="connsiteY125" fmla="*/ 350952 h 1495138"/>
                    <a:gd name="connsiteX126" fmla="*/ 397742 w 1490380"/>
                    <a:gd name="connsiteY126" fmla="*/ 346932 h 1495138"/>
                    <a:gd name="connsiteX127" fmla="*/ 432212 w 1490380"/>
                    <a:gd name="connsiteY127" fmla="*/ 346932 h 1495138"/>
                    <a:gd name="connsiteX128" fmla="*/ 440228 w 1490380"/>
                    <a:gd name="connsiteY128" fmla="*/ 345726 h 1495138"/>
                    <a:gd name="connsiteX129" fmla="*/ 441831 w 1490380"/>
                    <a:gd name="connsiteY129" fmla="*/ 344118 h 1495138"/>
                    <a:gd name="connsiteX130" fmla="*/ 442633 w 1490380"/>
                    <a:gd name="connsiteY130" fmla="*/ 340902 h 1495138"/>
                    <a:gd name="connsiteX131" fmla="*/ 442633 w 1490380"/>
                    <a:gd name="connsiteY131" fmla="*/ 328440 h 1495138"/>
                    <a:gd name="connsiteX132" fmla="*/ 442633 w 1490380"/>
                    <a:gd name="connsiteY132" fmla="*/ 105728 h 1495138"/>
                    <a:gd name="connsiteX133" fmla="*/ 441831 w 1490380"/>
                    <a:gd name="connsiteY133" fmla="*/ 89648 h 1495138"/>
                    <a:gd name="connsiteX134" fmla="*/ 440228 w 1490380"/>
                    <a:gd name="connsiteY134" fmla="*/ 88040 h 1495138"/>
                    <a:gd name="connsiteX135" fmla="*/ 435418 w 1490380"/>
                    <a:gd name="connsiteY135" fmla="*/ 86834 h 1495138"/>
                    <a:gd name="connsiteX136" fmla="*/ 412973 w 1490380"/>
                    <a:gd name="connsiteY136" fmla="*/ 87236 h 1495138"/>
                    <a:gd name="connsiteX137" fmla="*/ 402552 w 1490380"/>
                    <a:gd name="connsiteY137" fmla="*/ 87236 h 1495138"/>
                    <a:gd name="connsiteX138" fmla="*/ 363272 w 1490380"/>
                    <a:gd name="connsiteY138" fmla="*/ 45427 h 1495138"/>
                    <a:gd name="connsiteX139" fmla="*/ 403754 w 1490380"/>
                    <a:gd name="connsiteY139" fmla="*/ 2010 h 1495138"/>
                    <a:gd name="connsiteX140" fmla="*/ 410167 w 1490380"/>
                    <a:gd name="connsiteY140" fmla="*/ 2010 h 1495138"/>
                    <a:gd name="connsiteX141" fmla="*/ 477504 w 1490380"/>
                    <a:gd name="connsiteY141" fmla="*/ 0 h 1495138"/>
                    <a:gd name="connsiteX142" fmla="*/ 123093 w 1490380"/>
                    <a:gd name="connsiteY142" fmla="*/ 0 h 1495138"/>
                    <a:gd name="connsiteX143" fmla="*/ 138324 w 1490380"/>
                    <a:gd name="connsiteY143" fmla="*/ 1206 h 1495138"/>
                    <a:gd name="connsiteX144" fmla="*/ 173997 w 1490380"/>
                    <a:gd name="connsiteY144" fmla="*/ 39397 h 1495138"/>
                    <a:gd name="connsiteX145" fmla="*/ 173997 w 1490380"/>
                    <a:gd name="connsiteY145" fmla="*/ 45427 h 1495138"/>
                    <a:gd name="connsiteX146" fmla="*/ 173997 w 1490380"/>
                    <a:gd name="connsiteY146" fmla="*/ 192159 h 1495138"/>
                    <a:gd name="connsiteX147" fmla="*/ 173596 w 1490380"/>
                    <a:gd name="connsiteY147" fmla="*/ 192159 h 1495138"/>
                    <a:gd name="connsiteX148" fmla="*/ 173596 w 1490380"/>
                    <a:gd name="connsiteY148" fmla="*/ 326832 h 1495138"/>
                    <a:gd name="connsiteX149" fmla="*/ 173997 w 1490380"/>
                    <a:gd name="connsiteY149" fmla="*/ 340902 h 1495138"/>
                    <a:gd name="connsiteX150" fmla="*/ 179608 w 1490380"/>
                    <a:gd name="connsiteY150" fmla="*/ 346932 h 1495138"/>
                    <a:gd name="connsiteX151" fmla="*/ 194839 w 1490380"/>
                    <a:gd name="connsiteY151" fmla="*/ 346932 h 1495138"/>
                    <a:gd name="connsiteX152" fmla="*/ 216884 w 1490380"/>
                    <a:gd name="connsiteY152" fmla="*/ 346932 h 1495138"/>
                    <a:gd name="connsiteX153" fmla="*/ 256164 w 1490380"/>
                    <a:gd name="connsiteY153" fmla="*/ 377887 h 1495138"/>
                    <a:gd name="connsiteX154" fmla="*/ 222094 w 1490380"/>
                    <a:gd name="connsiteY154" fmla="*/ 432560 h 1495138"/>
                    <a:gd name="connsiteX155" fmla="*/ 209268 w 1490380"/>
                    <a:gd name="connsiteY155" fmla="*/ 433364 h 1495138"/>
                    <a:gd name="connsiteX156" fmla="*/ 48141 w 1490380"/>
                    <a:gd name="connsiteY156" fmla="*/ 433364 h 1495138"/>
                    <a:gd name="connsiteX157" fmla="*/ 37319 w 1490380"/>
                    <a:gd name="connsiteY157" fmla="*/ 432560 h 1495138"/>
                    <a:gd name="connsiteX158" fmla="*/ 445 w 1490380"/>
                    <a:gd name="connsiteY158" fmla="*/ 396781 h 1495138"/>
                    <a:gd name="connsiteX159" fmla="*/ 24894 w 1490380"/>
                    <a:gd name="connsiteY159" fmla="*/ 350952 h 1495138"/>
                    <a:gd name="connsiteX160" fmla="*/ 43332 w 1490380"/>
                    <a:gd name="connsiteY160" fmla="*/ 346932 h 1495138"/>
                    <a:gd name="connsiteX161" fmla="*/ 77801 w 1490380"/>
                    <a:gd name="connsiteY161" fmla="*/ 346932 h 1495138"/>
                    <a:gd name="connsiteX162" fmla="*/ 85818 w 1490380"/>
                    <a:gd name="connsiteY162" fmla="*/ 345726 h 1495138"/>
                    <a:gd name="connsiteX163" fmla="*/ 87421 w 1490380"/>
                    <a:gd name="connsiteY163" fmla="*/ 344118 h 1495138"/>
                    <a:gd name="connsiteX164" fmla="*/ 88223 w 1490380"/>
                    <a:gd name="connsiteY164" fmla="*/ 340902 h 1495138"/>
                    <a:gd name="connsiteX165" fmla="*/ 88223 w 1490380"/>
                    <a:gd name="connsiteY165" fmla="*/ 328440 h 1495138"/>
                    <a:gd name="connsiteX166" fmla="*/ 88223 w 1490380"/>
                    <a:gd name="connsiteY166" fmla="*/ 105728 h 1495138"/>
                    <a:gd name="connsiteX167" fmla="*/ 87421 w 1490380"/>
                    <a:gd name="connsiteY167" fmla="*/ 89648 h 1495138"/>
                    <a:gd name="connsiteX168" fmla="*/ 85818 w 1490380"/>
                    <a:gd name="connsiteY168" fmla="*/ 88040 h 1495138"/>
                    <a:gd name="connsiteX169" fmla="*/ 81008 w 1490380"/>
                    <a:gd name="connsiteY169" fmla="*/ 86834 h 1495138"/>
                    <a:gd name="connsiteX170" fmla="*/ 58562 w 1490380"/>
                    <a:gd name="connsiteY170" fmla="*/ 87236 h 1495138"/>
                    <a:gd name="connsiteX171" fmla="*/ 48141 w 1490380"/>
                    <a:gd name="connsiteY171" fmla="*/ 87236 h 1495138"/>
                    <a:gd name="connsiteX172" fmla="*/ 8862 w 1490380"/>
                    <a:gd name="connsiteY172" fmla="*/ 45427 h 1495138"/>
                    <a:gd name="connsiteX173" fmla="*/ 49344 w 1490380"/>
                    <a:gd name="connsiteY173" fmla="*/ 2010 h 1495138"/>
                    <a:gd name="connsiteX174" fmla="*/ 55757 w 1490380"/>
                    <a:gd name="connsiteY174" fmla="*/ 2010 h 1495138"/>
                    <a:gd name="connsiteX175" fmla="*/ 123093 w 1490380"/>
                    <a:gd name="connsiteY17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88360 w 1490380"/>
                    <a:gd name="connsiteY36" fmla="*/ 917003 h 1495138"/>
                    <a:gd name="connsiteX37" fmla="*/ 1454291 w 1490380"/>
                    <a:gd name="connsiteY37" fmla="*/ 971676 h 1495138"/>
                    <a:gd name="connsiteX38" fmla="*/ 1441465 w 1490380"/>
                    <a:gd name="connsiteY38" fmla="*/ 972480 h 1495138"/>
                    <a:gd name="connsiteX39" fmla="*/ 990169 w 1490380"/>
                    <a:gd name="connsiteY39" fmla="*/ 539116 h 1495138"/>
                    <a:gd name="connsiteX40" fmla="*/ 1005400 w 1490380"/>
                    <a:gd name="connsiteY40" fmla="*/ 540322 h 1495138"/>
                    <a:gd name="connsiteX41" fmla="*/ 1041072 w 1490380"/>
                    <a:gd name="connsiteY41" fmla="*/ 578513 h 1495138"/>
                    <a:gd name="connsiteX42" fmla="*/ 1041072 w 1490380"/>
                    <a:gd name="connsiteY42" fmla="*/ 584543 h 1495138"/>
                    <a:gd name="connsiteX43" fmla="*/ 1041072 w 1490380"/>
                    <a:gd name="connsiteY43" fmla="*/ 731276 h 1495138"/>
                    <a:gd name="connsiteX44" fmla="*/ 1040671 w 1490380"/>
                    <a:gd name="connsiteY44" fmla="*/ 731276 h 1495138"/>
                    <a:gd name="connsiteX45" fmla="*/ 1040671 w 1490380"/>
                    <a:gd name="connsiteY45" fmla="*/ 865948 h 1495138"/>
                    <a:gd name="connsiteX46" fmla="*/ 1041072 w 1490380"/>
                    <a:gd name="connsiteY46" fmla="*/ 880018 h 1495138"/>
                    <a:gd name="connsiteX47" fmla="*/ 1046683 w 1490380"/>
                    <a:gd name="connsiteY47" fmla="*/ 886049 h 1495138"/>
                    <a:gd name="connsiteX48" fmla="*/ 1061914 w 1490380"/>
                    <a:gd name="connsiteY48" fmla="*/ 886049 h 1495138"/>
                    <a:gd name="connsiteX49" fmla="*/ 1083959 w 1490380"/>
                    <a:gd name="connsiteY49" fmla="*/ 886049 h 1495138"/>
                    <a:gd name="connsiteX50" fmla="*/ 1123238 w 1490380"/>
                    <a:gd name="connsiteY50" fmla="*/ 917003 h 1495138"/>
                    <a:gd name="connsiteX51" fmla="*/ 1089169 w 1490380"/>
                    <a:gd name="connsiteY51" fmla="*/ 971676 h 1495138"/>
                    <a:gd name="connsiteX52" fmla="*/ 1076343 w 1490380"/>
                    <a:gd name="connsiteY52" fmla="*/ 972480 h 1495138"/>
                    <a:gd name="connsiteX53" fmla="*/ 915217 w 1490380"/>
                    <a:gd name="connsiteY53" fmla="*/ 972480 h 1495138"/>
                    <a:gd name="connsiteX54" fmla="*/ 904395 w 1490380"/>
                    <a:gd name="connsiteY54" fmla="*/ 971676 h 1495138"/>
                    <a:gd name="connsiteX55" fmla="*/ 867520 w 1490380"/>
                    <a:gd name="connsiteY55" fmla="*/ 935897 h 1495138"/>
                    <a:gd name="connsiteX56" fmla="*/ 891970 w 1490380"/>
                    <a:gd name="connsiteY56" fmla="*/ 890069 h 1495138"/>
                    <a:gd name="connsiteX57" fmla="*/ 910407 w 1490380"/>
                    <a:gd name="connsiteY57" fmla="*/ 886049 h 1495138"/>
                    <a:gd name="connsiteX58" fmla="*/ 944877 w 1490380"/>
                    <a:gd name="connsiteY58" fmla="*/ 886049 h 1495138"/>
                    <a:gd name="connsiteX59" fmla="*/ 952893 w 1490380"/>
                    <a:gd name="connsiteY59" fmla="*/ 884843 h 1495138"/>
                    <a:gd name="connsiteX60" fmla="*/ 954496 w 1490380"/>
                    <a:gd name="connsiteY60" fmla="*/ 883234 h 1495138"/>
                    <a:gd name="connsiteX61" fmla="*/ 955298 w 1490380"/>
                    <a:gd name="connsiteY61" fmla="*/ 880018 h 1495138"/>
                    <a:gd name="connsiteX62" fmla="*/ 955298 w 1490380"/>
                    <a:gd name="connsiteY62" fmla="*/ 867556 h 1495138"/>
                    <a:gd name="connsiteX63" fmla="*/ 955298 w 1490380"/>
                    <a:gd name="connsiteY63" fmla="*/ 644844 h 1495138"/>
                    <a:gd name="connsiteX64" fmla="*/ 954496 w 1490380"/>
                    <a:gd name="connsiteY64" fmla="*/ 628764 h 1495138"/>
                    <a:gd name="connsiteX65" fmla="*/ 952893 w 1490380"/>
                    <a:gd name="connsiteY65" fmla="*/ 627156 h 1495138"/>
                    <a:gd name="connsiteX66" fmla="*/ 948083 w 1490380"/>
                    <a:gd name="connsiteY66" fmla="*/ 625950 h 1495138"/>
                    <a:gd name="connsiteX67" fmla="*/ 925638 w 1490380"/>
                    <a:gd name="connsiteY67" fmla="*/ 626352 h 1495138"/>
                    <a:gd name="connsiteX68" fmla="*/ 915217 w 1490380"/>
                    <a:gd name="connsiteY68" fmla="*/ 626352 h 1495138"/>
                    <a:gd name="connsiteX69" fmla="*/ 875937 w 1490380"/>
                    <a:gd name="connsiteY69" fmla="*/ 584543 h 1495138"/>
                    <a:gd name="connsiteX70" fmla="*/ 916419 w 1490380"/>
                    <a:gd name="connsiteY70" fmla="*/ 541126 h 1495138"/>
                    <a:gd name="connsiteX71" fmla="*/ 922832 w 1490380"/>
                    <a:gd name="connsiteY71" fmla="*/ 541126 h 1495138"/>
                    <a:gd name="connsiteX72" fmla="*/ 990169 w 1490380"/>
                    <a:gd name="connsiteY72" fmla="*/ 539116 h 1495138"/>
                    <a:gd name="connsiteX73" fmla="*/ 272255 w 1490380"/>
                    <a:gd name="connsiteY73" fmla="*/ 539116 h 1495138"/>
                    <a:gd name="connsiteX74" fmla="*/ 287486 w 1490380"/>
                    <a:gd name="connsiteY74" fmla="*/ 540322 h 1495138"/>
                    <a:gd name="connsiteX75" fmla="*/ 323158 w 1490380"/>
                    <a:gd name="connsiteY75" fmla="*/ 578513 h 1495138"/>
                    <a:gd name="connsiteX76" fmla="*/ 323158 w 1490380"/>
                    <a:gd name="connsiteY76" fmla="*/ 584543 h 1495138"/>
                    <a:gd name="connsiteX77" fmla="*/ 323158 w 1490380"/>
                    <a:gd name="connsiteY77" fmla="*/ 731276 h 1495138"/>
                    <a:gd name="connsiteX78" fmla="*/ 322757 w 1490380"/>
                    <a:gd name="connsiteY78" fmla="*/ 731276 h 1495138"/>
                    <a:gd name="connsiteX79" fmla="*/ 322757 w 1490380"/>
                    <a:gd name="connsiteY79" fmla="*/ 865948 h 1495138"/>
                    <a:gd name="connsiteX80" fmla="*/ 323158 w 1490380"/>
                    <a:gd name="connsiteY80" fmla="*/ 880018 h 1495138"/>
                    <a:gd name="connsiteX81" fmla="*/ 328769 w 1490380"/>
                    <a:gd name="connsiteY81" fmla="*/ 886049 h 1495138"/>
                    <a:gd name="connsiteX82" fmla="*/ 344000 w 1490380"/>
                    <a:gd name="connsiteY82" fmla="*/ 886049 h 1495138"/>
                    <a:gd name="connsiteX83" fmla="*/ 366045 w 1490380"/>
                    <a:gd name="connsiteY83" fmla="*/ 886049 h 1495138"/>
                    <a:gd name="connsiteX84" fmla="*/ 405325 w 1490380"/>
                    <a:gd name="connsiteY84" fmla="*/ 917003 h 1495138"/>
                    <a:gd name="connsiteX85" fmla="*/ 371255 w 1490380"/>
                    <a:gd name="connsiteY85" fmla="*/ 971676 h 1495138"/>
                    <a:gd name="connsiteX86" fmla="*/ 358429 w 1490380"/>
                    <a:gd name="connsiteY86" fmla="*/ 972480 h 1495138"/>
                    <a:gd name="connsiteX87" fmla="*/ 197303 w 1490380"/>
                    <a:gd name="connsiteY87" fmla="*/ 972480 h 1495138"/>
                    <a:gd name="connsiteX88" fmla="*/ 186481 w 1490380"/>
                    <a:gd name="connsiteY88" fmla="*/ 971676 h 1495138"/>
                    <a:gd name="connsiteX89" fmla="*/ 149606 w 1490380"/>
                    <a:gd name="connsiteY89" fmla="*/ 935897 h 1495138"/>
                    <a:gd name="connsiteX90" fmla="*/ 174056 w 1490380"/>
                    <a:gd name="connsiteY90" fmla="*/ 890069 h 1495138"/>
                    <a:gd name="connsiteX91" fmla="*/ 192493 w 1490380"/>
                    <a:gd name="connsiteY91" fmla="*/ 886049 h 1495138"/>
                    <a:gd name="connsiteX92" fmla="*/ 226963 w 1490380"/>
                    <a:gd name="connsiteY92" fmla="*/ 886049 h 1495138"/>
                    <a:gd name="connsiteX93" fmla="*/ 234979 w 1490380"/>
                    <a:gd name="connsiteY93" fmla="*/ 884843 h 1495138"/>
                    <a:gd name="connsiteX94" fmla="*/ 236582 w 1490380"/>
                    <a:gd name="connsiteY94" fmla="*/ 883234 h 1495138"/>
                    <a:gd name="connsiteX95" fmla="*/ 237384 w 1490380"/>
                    <a:gd name="connsiteY95" fmla="*/ 880018 h 1495138"/>
                    <a:gd name="connsiteX96" fmla="*/ 237384 w 1490380"/>
                    <a:gd name="connsiteY96" fmla="*/ 867556 h 1495138"/>
                    <a:gd name="connsiteX97" fmla="*/ 237384 w 1490380"/>
                    <a:gd name="connsiteY97" fmla="*/ 644844 h 1495138"/>
                    <a:gd name="connsiteX98" fmla="*/ 236582 w 1490380"/>
                    <a:gd name="connsiteY98" fmla="*/ 628764 h 1495138"/>
                    <a:gd name="connsiteX99" fmla="*/ 234979 w 1490380"/>
                    <a:gd name="connsiteY99" fmla="*/ 627156 h 1495138"/>
                    <a:gd name="connsiteX100" fmla="*/ 230169 w 1490380"/>
                    <a:gd name="connsiteY100" fmla="*/ 625950 h 1495138"/>
                    <a:gd name="connsiteX101" fmla="*/ 207724 w 1490380"/>
                    <a:gd name="connsiteY101" fmla="*/ 626352 h 1495138"/>
                    <a:gd name="connsiteX102" fmla="*/ 197303 w 1490380"/>
                    <a:gd name="connsiteY102" fmla="*/ 626352 h 1495138"/>
                    <a:gd name="connsiteX103" fmla="*/ 158023 w 1490380"/>
                    <a:gd name="connsiteY103" fmla="*/ 584543 h 1495138"/>
                    <a:gd name="connsiteX104" fmla="*/ 198505 w 1490380"/>
                    <a:gd name="connsiteY104" fmla="*/ 541126 h 1495138"/>
                    <a:gd name="connsiteX105" fmla="*/ 204918 w 1490380"/>
                    <a:gd name="connsiteY105" fmla="*/ 541126 h 1495138"/>
                    <a:gd name="connsiteX106" fmla="*/ 272255 w 1490380"/>
                    <a:gd name="connsiteY106" fmla="*/ 539116 h 1495138"/>
                    <a:gd name="connsiteX107" fmla="*/ 477504 w 1490380"/>
                    <a:gd name="connsiteY107" fmla="*/ 0 h 1495138"/>
                    <a:gd name="connsiteX108" fmla="*/ 492735 w 1490380"/>
                    <a:gd name="connsiteY108" fmla="*/ 1206 h 1495138"/>
                    <a:gd name="connsiteX109" fmla="*/ 528407 w 1490380"/>
                    <a:gd name="connsiteY109" fmla="*/ 39397 h 1495138"/>
                    <a:gd name="connsiteX110" fmla="*/ 528407 w 1490380"/>
                    <a:gd name="connsiteY110" fmla="*/ 45427 h 1495138"/>
                    <a:gd name="connsiteX111" fmla="*/ 528407 w 1490380"/>
                    <a:gd name="connsiteY111" fmla="*/ 192159 h 1495138"/>
                    <a:gd name="connsiteX112" fmla="*/ 528006 w 1490380"/>
                    <a:gd name="connsiteY112" fmla="*/ 192159 h 1495138"/>
                    <a:gd name="connsiteX113" fmla="*/ 528006 w 1490380"/>
                    <a:gd name="connsiteY113" fmla="*/ 326832 h 1495138"/>
                    <a:gd name="connsiteX114" fmla="*/ 528407 w 1490380"/>
                    <a:gd name="connsiteY114" fmla="*/ 340902 h 1495138"/>
                    <a:gd name="connsiteX115" fmla="*/ 534018 w 1490380"/>
                    <a:gd name="connsiteY115" fmla="*/ 346932 h 1495138"/>
                    <a:gd name="connsiteX116" fmla="*/ 549249 w 1490380"/>
                    <a:gd name="connsiteY116" fmla="*/ 346932 h 1495138"/>
                    <a:gd name="connsiteX117" fmla="*/ 571294 w 1490380"/>
                    <a:gd name="connsiteY117" fmla="*/ 346932 h 1495138"/>
                    <a:gd name="connsiteX118" fmla="*/ 610574 w 1490380"/>
                    <a:gd name="connsiteY118" fmla="*/ 377887 h 1495138"/>
                    <a:gd name="connsiteX119" fmla="*/ 576504 w 1490380"/>
                    <a:gd name="connsiteY119" fmla="*/ 432560 h 1495138"/>
                    <a:gd name="connsiteX120" fmla="*/ 563678 w 1490380"/>
                    <a:gd name="connsiteY120" fmla="*/ 433364 h 1495138"/>
                    <a:gd name="connsiteX121" fmla="*/ 402552 w 1490380"/>
                    <a:gd name="connsiteY121" fmla="*/ 433364 h 1495138"/>
                    <a:gd name="connsiteX122" fmla="*/ 391730 w 1490380"/>
                    <a:gd name="connsiteY122" fmla="*/ 432560 h 1495138"/>
                    <a:gd name="connsiteX123" fmla="*/ 354855 w 1490380"/>
                    <a:gd name="connsiteY123" fmla="*/ 396781 h 1495138"/>
                    <a:gd name="connsiteX124" fmla="*/ 379305 w 1490380"/>
                    <a:gd name="connsiteY124" fmla="*/ 350952 h 1495138"/>
                    <a:gd name="connsiteX125" fmla="*/ 397742 w 1490380"/>
                    <a:gd name="connsiteY125" fmla="*/ 346932 h 1495138"/>
                    <a:gd name="connsiteX126" fmla="*/ 432212 w 1490380"/>
                    <a:gd name="connsiteY126" fmla="*/ 346932 h 1495138"/>
                    <a:gd name="connsiteX127" fmla="*/ 440228 w 1490380"/>
                    <a:gd name="connsiteY127" fmla="*/ 345726 h 1495138"/>
                    <a:gd name="connsiteX128" fmla="*/ 441831 w 1490380"/>
                    <a:gd name="connsiteY128" fmla="*/ 344118 h 1495138"/>
                    <a:gd name="connsiteX129" fmla="*/ 442633 w 1490380"/>
                    <a:gd name="connsiteY129" fmla="*/ 340902 h 1495138"/>
                    <a:gd name="connsiteX130" fmla="*/ 442633 w 1490380"/>
                    <a:gd name="connsiteY130" fmla="*/ 328440 h 1495138"/>
                    <a:gd name="connsiteX131" fmla="*/ 442633 w 1490380"/>
                    <a:gd name="connsiteY131" fmla="*/ 105728 h 1495138"/>
                    <a:gd name="connsiteX132" fmla="*/ 441831 w 1490380"/>
                    <a:gd name="connsiteY132" fmla="*/ 89648 h 1495138"/>
                    <a:gd name="connsiteX133" fmla="*/ 440228 w 1490380"/>
                    <a:gd name="connsiteY133" fmla="*/ 88040 h 1495138"/>
                    <a:gd name="connsiteX134" fmla="*/ 435418 w 1490380"/>
                    <a:gd name="connsiteY134" fmla="*/ 86834 h 1495138"/>
                    <a:gd name="connsiteX135" fmla="*/ 412973 w 1490380"/>
                    <a:gd name="connsiteY135" fmla="*/ 87236 h 1495138"/>
                    <a:gd name="connsiteX136" fmla="*/ 402552 w 1490380"/>
                    <a:gd name="connsiteY136" fmla="*/ 87236 h 1495138"/>
                    <a:gd name="connsiteX137" fmla="*/ 363272 w 1490380"/>
                    <a:gd name="connsiteY137" fmla="*/ 45427 h 1495138"/>
                    <a:gd name="connsiteX138" fmla="*/ 403754 w 1490380"/>
                    <a:gd name="connsiteY138" fmla="*/ 2010 h 1495138"/>
                    <a:gd name="connsiteX139" fmla="*/ 410167 w 1490380"/>
                    <a:gd name="connsiteY139" fmla="*/ 2010 h 1495138"/>
                    <a:gd name="connsiteX140" fmla="*/ 477504 w 1490380"/>
                    <a:gd name="connsiteY140" fmla="*/ 0 h 1495138"/>
                    <a:gd name="connsiteX141" fmla="*/ 123093 w 1490380"/>
                    <a:gd name="connsiteY141" fmla="*/ 0 h 1495138"/>
                    <a:gd name="connsiteX142" fmla="*/ 138324 w 1490380"/>
                    <a:gd name="connsiteY142" fmla="*/ 1206 h 1495138"/>
                    <a:gd name="connsiteX143" fmla="*/ 173997 w 1490380"/>
                    <a:gd name="connsiteY143" fmla="*/ 39397 h 1495138"/>
                    <a:gd name="connsiteX144" fmla="*/ 173997 w 1490380"/>
                    <a:gd name="connsiteY144" fmla="*/ 45427 h 1495138"/>
                    <a:gd name="connsiteX145" fmla="*/ 173997 w 1490380"/>
                    <a:gd name="connsiteY145" fmla="*/ 192159 h 1495138"/>
                    <a:gd name="connsiteX146" fmla="*/ 173596 w 1490380"/>
                    <a:gd name="connsiteY146" fmla="*/ 192159 h 1495138"/>
                    <a:gd name="connsiteX147" fmla="*/ 173596 w 1490380"/>
                    <a:gd name="connsiteY147" fmla="*/ 326832 h 1495138"/>
                    <a:gd name="connsiteX148" fmla="*/ 173997 w 1490380"/>
                    <a:gd name="connsiteY148" fmla="*/ 340902 h 1495138"/>
                    <a:gd name="connsiteX149" fmla="*/ 179608 w 1490380"/>
                    <a:gd name="connsiteY149" fmla="*/ 346932 h 1495138"/>
                    <a:gd name="connsiteX150" fmla="*/ 194839 w 1490380"/>
                    <a:gd name="connsiteY150" fmla="*/ 346932 h 1495138"/>
                    <a:gd name="connsiteX151" fmla="*/ 216884 w 1490380"/>
                    <a:gd name="connsiteY151" fmla="*/ 346932 h 1495138"/>
                    <a:gd name="connsiteX152" fmla="*/ 256164 w 1490380"/>
                    <a:gd name="connsiteY152" fmla="*/ 377887 h 1495138"/>
                    <a:gd name="connsiteX153" fmla="*/ 222094 w 1490380"/>
                    <a:gd name="connsiteY153" fmla="*/ 432560 h 1495138"/>
                    <a:gd name="connsiteX154" fmla="*/ 209268 w 1490380"/>
                    <a:gd name="connsiteY154" fmla="*/ 433364 h 1495138"/>
                    <a:gd name="connsiteX155" fmla="*/ 48141 w 1490380"/>
                    <a:gd name="connsiteY155" fmla="*/ 433364 h 1495138"/>
                    <a:gd name="connsiteX156" fmla="*/ 37319 w 1490380"/>
                    <a:gd name="connsiteY156" fmla="*/ 432560 h 1495138"/>
                    <a:gd name="connsiteX157" fmla="*/ 445 w 1490380"/>
                    <a:gd name="connsiteY157" fmla="*/ 396781 h 1495138"/>
                    <a:gd name="connsiteX158" fmla="*/ 24894 w 1490380"/>
                    <a:gd name="connsiteY158" fmla="*/ 350952 h 1495138"/>
                    <a:gd name="connsiteX159" fmla="*/ 43332 w 1490380"/>
                    <a:gd name="connsiteY159" fmla="*/ 346932 h 1495138"/>
                    <a:gd name="connsiteX160" fmla="*/ 77801 w 1490380"/>
                    <a:gd name="connsiteY160" fmla="*/ 346932 h 1495138"/>
                    <a:gd name="connsiteX161" fmla="*/ 85818 w 1490380"/>
                    <a:gd name="connsiteY161" fmla="*/ 345726 h 1495138"/>
                    <a:gd name="connsiteX162" fmla="*/ 87421 w 1490380"/>
                    <a:gd name="connsiteY162" fmla="*/ 344118 h 1495138"/>
                    <a:gd name="connsiteX163" fmla="*/ 88223 w 1490380"/>
                    <a:gd name="connsiteY163" fmla="*/ 340902 h 1495138"/>
                    <a:gd name="connsiteX164" fmla="*/ 88223 w 1490380"/>
                    <a:gd name="connsiteY164" fmla="*/ 328440 h 1495138"/>
                    <a:gd name="connsiteX165" fmla="*/ 88223 w 1490380"/>
                    <a:gd name="connsiteY165" fmla="*/ 105728 h 1495138"/>
                    <a:gd name="connsiteX166" fmla="*/ 87421 w 1490380"/>
                    <a:gd name="connsiteY166" fmla="*/ 89648 h 1495138"/>
                    <a:gd name="connsiteX167" fmla="*/ 85818 w 1490380"/>
                    <a:gd name="connsiteY167" fmla="*/ 88040 h 1495138"/>
                    <a:gd name="connsiteX168" fmla="*/ 81008 w 1490380"/>
                    <a:gd name="connsiteY168" fmla="*/ 86834 h 1495138"/>
                    <a:gd name="connsiteX169" fmla="*/ 58562 w 1490380"/>
                    <a:gd name="connsiteY169" fmla="*/ 87236 h 1495138"/>
                    <a:gd name="connsiteX170" fmla="*/ 48141 w 1490380"/>
                    <a:gd name="connsiteY170" fmla="*/ 87236 h 1495138"/>
                    <a:gd name="connsiteX171" fmla="*/ 8862 w 1490380"/>
                    <a:gd name="connsiteY171" fmla="*/ 45427 h 1495138"/>
                    <a:gd name="connsiteX172" fmla="*/ 49344 w 1490380"/>
                    <a:gd name="connsiteY172" fmla="*/ 2010 h 1495138"/>
                    <a:gd name="connsiteX173" fmla="*/ 55757 w 1490380"/>
                    <a:gd name="connsiteY173" fmla="*/ 2010 h 1495138"/>
                    <a:gd name="connsiteX174" fmla="*/ 123093 w 1490380"/>
                    <a:gd name="connsiteY17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88360 w 1490380"/>
                    <a:gd name="connsiteY35" fmla="*/ 917003 h 1495138"/>
                    <a:gd name="connsiteX36" fmla="*/ 1454291 w 1490380"/>
                    <a:gd name="connsiteY36" fmla="*/ 971676 h 1495138"/>
                    <a:gd name="connsiteX37" fmla="*/ 1441465 w 1490380"/>
                    <a:gd name="connsiteY37" fmla="*/ 972480 h 1495138"/>
                    <a:gd name="connsiteX38" fmla="*/ 990169 w 1490380"/>
                    <a:gd name="connsiteY38" fmla="*/ 539116 h 1495138"/>
                    <a:gd name="connsiteX39" fmla="*/ 1005400 w 1490380"/>
                    <a:gd name="connsiteY39" fmla="*/ 540322 h 1495138"/>
                    <a:gd name="connsiteX40" fmla="*/ 1041072 w 1490380"/>
                    <a:gd name="connsiteY40" fmla="*/ 578513 h 1495138"/>
                    <a:gd name="connsiteX41" fmla="*/ 1041072 w 1490380"/>
                    <a:gd name="connsiteY41" fmla="*/ 584543 h 1495138"/>
                    <a:gd name="connsiteX42" fmla="*/ 1041072 w 1490380"/>
                    <a:gd name="connsiteY42" fmla="*/ 731276 h 1495138"/>
                    <a:gd name="connsiteX43" fmla="*/ 1040671 w 1490380"/>
                    <a:gd name="connsiteY43" fmla="*/ 731276 h 1495138"/>
                    <a:gd name="connsiteX44" fmla="*/ 1040671 w 1490380"/>
                    <a:gd name="connsiteY44" fmla="*/ 865948 h 1495138"/>
                    <a:gd name="connsiteX45" fmla="*/ 1041072 w 1490380"/>
                    <a:gd name="connsiteY45" fmla="*/ 880018 h 1495138"/>
                    <a:gd name="connsiteX46" fmla="*/ 1046683 w 1490380"/>
                    <a:gd name="connsiteY46" fmla="*/ 886049 h 1495138"/>
                    <a:gd name="connsiteX47" fmla="*/ 1061914 w 1490380"/>
                    <a:gd name="connsiteY47" fmla="*/ 886049 h 1495138"/>
                    <a:gd name="connsiteX48" fmla="*/ 1083959 w 1490380"/>
                    <a:gd name="connsiteY48" fmla="*/ 886049 h 1495138"/>
                    <a:gd name="connsiteX49" fmla="*/ 1123238 w 1490380"/>
                    <a:gd name="connsiteY49" fmla="*/ 917003 h 1495138"/>
                    <a:gd name="connsiteX50" fmla="*/ 1089169 w 1490380"/>
                    <a:gd name="connsiteY50" fmla="*/ 971676 h 1495138"/>
                    <a:gd name="connsiteX51" fmla="*/ 1076343 w 1490380"/>
                    <a:gd name="connsiteY51" fmla="*/ 972480 h 1495138"/>
                    <a:gd name="connsiteX52" fmla="*/ 915217 w 1490380"/>
                    <a:gd name="connsiteY52" fmla="*/ 972480 h 1495138"/>
                    <a:gd name="connsiteX53" fmla="*/ 904395 w 1490380"/>
                    <a:gd name="connsiteY53" fmla="*/ 971676 h 1495138"/>
                    <a:gd name="connsiteX54" fmla="*/ 867520 w 1490380"/>
                    <a:gd name="connsiteY54" fmla="*/ 935897 h 1495138"/>
                    <a:gd name="connsiteX55" fmla="*/ 891970 w 1490380"/>
                    <a:gd name="connsiteY55" fmla="*/ 890069 h 1495138"/>
                    <a:gd name="connsiteX56" fmla="*/ 910407 w 1490380"/>
                    <a:gd name="connsiteY56" fmla="*/ 886049 h 1495138"/>
                    <a:gd name="connsiteX57" fmla="*/ 944877 w 1490380"/>
                    <a:gd name="connsiteY57" fmla="*/ 886049 h 1495138"/>
                    <a:gd name="connsiteX58" fmla="*/ 952893 w 1490380"/>
                    <a:gd name="connsiteY58" fmla="*/ 884843 h 1495138"/>
                    <a:gd name="connsiteX59" fmla="*/ 954496 w 1490380"/>
                    <a:gd name="connsiteY59" fmla="*/ 883234 h 1495138"/>
                    <a:gd name="connsiteX60" fmla="*/ 955298 w 1490380"/>
                    <a:gd name="connsiteY60" fmla="*/ 880018 h 1495138"/>
                    <a:gd name="connsiteX61" fmla="*/ 955298 w 1490380"/>
                    <a:gd name="connsiteY61" fmla="*/ 867556 h 1495138"/>
                    <a:gd name="connsiteX62" fmla="*/ 955298 w 1490380"/>
                    <a:gd name="connsiteY62" fmla="*/ 644844 h 1495138"/>
                    <a:gd name="connsiteX63" fmla="*/ 954496 w 1490380"/>
                    <a:gd name="connsiteY63" fmla="*/ 628764 h 1495138"/>
                    <a:gd name="connsiteX64" fmla="*/ 952893 w 1490380"/>
                    <a:gd name="connsiteY64" fmla="*/ 627156 h 1495138"/>
                    <a:gd name="connsiteX65" fmla="*/ 948083 w 1490380"/>
                    <a:gd name="connsiteY65" fmla="*/ 625950 h 1495138"/>
                    <a:gd name="connsiteX66" fmla="*/ 925638 w 1490380"/>
                    <a:gd name="connsiteY66" fmla="*/ 626352 h 1495138"/>
                    <a:gd name="connsiteX67" fmla="*/ 915217 w 1490380"/>
                    <a:gd name="connsiteY67" fmla="*/ 626352 h 1495138"/>
                    <a:gd name="connsiteX68" fmla="*/ 875937 w 1490380"/>
                    <a:gd name="connsiteY68" fmla="*/ 584543 h 1495138"/>
                    <a:gd name="connsiteX69" fmla="*/ 916419 w 1490380"/>
                    <a:gd name="connsiteY69" fmla="*/ 541126 h 1495138"/>
                    <a:gd name="connsiteX70" fmla="*/ 922832 w 1490380"/>
                    <a:gd name="connsiteY70" fmla="*/ 541126 h 1495138"/>
                    <a:gd name="connsiteX71" fmla="*/ 990169 w 1490380"/>
                    <a:gd name="connsiteY71" fmla="*/ 539116 h 1495138"/>
                    <a:gd name="connsiteX72" fmla="*/ 272255 w 1490380"/>
                    <a:gd name="connsiteY72" fmla="*/ 539116 h 1495138"/>
                    <a:gd name="connsiteX73" fmla="*/ 287486 w 1490380"/>
                    <a:gd name="connsiteY73" fmla="*/ 540322 h 1495138"/>
                    <a:gd name="connsiteX74" fmla="*/ 323158 w 1490380"/>
                    <a:gd name="connsiteY74" fmla="*/ 578513 h 1495138"/>
                    <a:gd name="connsiteX75" fmla="*/ 323158 w 1490380"/>
                    <a:gd name="connsiteY75" fmla="*/ 584543 h 1495138"/>
                    <a:gd name="connsiteX76" fmla="*/ 323158 w 1490380"/>
                    <a:gd name="connsiteY76" fmla="*/ 731276 h 1495138"/>
                    <a:gd name="connsiteX77" fmla="*/ 322757 w 1490380"/>
                    <a:gd name="connsiteY77" fmla="*/ 731276 h 1495138"/>
                    <a:gd name="connsiteX78" fmla="*/ 322757 w 1490380"/>
                    <a:gd name="connsiteY78" fmla="*/ 865948 h 1495138"/>
                    <a:gd name="connsiteX79" fmla="*/ 323158 w 1490380"/>
                    <a:gd name="connsiteY79" fmla="*/ 880018 h 1495138"/>
                    <a:gd name="connsiteX80" fmla="*/ 328769 w 1490380"/>
                    <a:gd name="connsiteY80" fmla="*/ 886049 h 1495138"/>
                    <a:gd name="connsiteX81" fmla="*/ 344000 w 1490380"/>
                    <a:gd name="connsiteY81" fmla="*/ 886049 h 1495138"/>
                    <a:gd name="connsiteX82" fmla="*/ 366045 w 1490380"/>
                    <a:gd name="connsiteY82" fmla="*/ 886049 h 1495138"/>
                    <a:gd name="connsiteX83" fmla="*/ 405325 w 1490380"/>
                    <a:gd name="connsiteY83" fmla="*/ 917003 h 1495138"/>
                    <a:gd name="connsiteX84" fmla="*/ 371255 w 1490380"/>
                    <a:gd name="connsiteY84" fmla="*/ 971676 h 1495138"/>
                    <a:gd name="connsiteX85" fmla="*/ 358429 w 1490380"/>
                    <a:gd name="connsiteY85" fmla="*/ 972480 h 1495138"/>
                    <a:gd name="connsiteX86" fmla="*/ 197303 w 1490380"/>
                    <a:gd name="connsiteY86" fmla="*/ 972480 h 1495138"/>
                    <a:gd name="connsiteX87" fmla="*/ 186481 w 1490380"/>
                    <a:gd name="connsiteY87" fmla="*/ 971676 h 1495138"/>
                    <a:gd name="connsiteX88" fmla="*/ 149606 w 1490380"/>
                    <a:gd name="connsiteY88" fmla="*/ 935897 h 1495138"/>
                    <a:gd name="connsiteX89" fmla="*/ 174056 w 1490380"/>
                    <a:gd name="connsiteY89" fmla="*/ 890069 h 1495138"/>
                    <a:gd name="connsiteX90" fmla="*/ 192493 w 1490380"/>
                    <a:gd name="connsiteY90" fmla="*/ 886049 h 1495138"/>
                    <a:gd name="connsiteX91" fmla="*/ 226963 w 1490380"/>
                    <a:gd name="connsiteY91" fmla="*/ 886049 h 1495138"/>
                    <a:gd name="connsiteX92" fmla="*/ 234979 w 1490380"/>
                    <a:gd name="connsiteY92" fmla="*/ 884843 h 1495138"/>
                    <a:gd name="connsiteX93" fmla="*/ 236582 w 1490380"/>
                    <a:gd name="connsiteY93" fmla="*/ 883234 h 1495138"/>
                    <a:gd name="connsiteX94" fmla="*/ 237384 w 1490380"/>
                    <a:gd name="connsiteY94" fmla="*/ 880018 h 1495138"/>
                    <a:gd name="connsiteX95" fmla="*/ 237384 w 1490380"/>
                    <a:gd name="connsiteY95" fmla="*/ 867556 h 1495138"/>
                    <a:gd name="connsiteX96" fmla="*/ 237384 w 1490380"/>
                    <a:gd name="connsiteY96" fmla="*/ 644844 h 1495138"/>
                    <a:gd name="connsiteX97" fmla="*/ 236582 w 1490380"/>
                    <a:gd name="connsiteY97" fmla="*/ 628764 h 1495138"/>
                    <a:gd name="connsiteX98" fmla="*/ 234979 w 1490380"/>
                    <a:gd name="connsiteY98" fmla="*/ 627156 h 1495138"/>
                    <a:gd name="connsiteX99" fmla="*/ 230169 w 1490380"/>
                    <a:gd name="connsiteY99" fmla="*/ 625950 h 1495138"/>
                    <a:gd name="connsiteX100" fmla="*/ 207724 w 1490380"/>
                    <a:gd name="connsiteY100" fmla="*/ 626352 h 1495138"/>
                    <a:gd name="connsiteX101" fmla="*/ 197303 w 1490380"/>
                    <a:gd name="connsiteY101" fmla="*/ 626352 h 1495138"/>
                    <a:gd name="connsiteX102" fmla="*/ 158023 w 1490380"/>
                    <a:gd name="connsiteY102" fmla="*/ 584543 h 1495138"/>
                    <a:gd name="connsiteX103" fmla="*/ 198505 w 1490380"/>
                    <a:gd name="connsiteY103" fmla="*/ 541126 h 1495138"/>
                    <a:gd name="connsiteX104" fmla="*/ 204918 w 1490380"/>
                    <a:gd name="connsiteY104" fmla="*/ 541126 h 1495138"/>
                    <a:gd name="connsiteX105" fmla="*/ 272255 w 1490380"/>
                    <a:gd name="connsiteY105" fmla="*/ 539116 h 1495138"/>
                    <a:gd name="connsiteX106" fmla="*/ 477504 w 1490380"/>
                    <a:gd name="connsiteY106" fmla="*/ 0 h 1495138"/>
                    <a:gd name="connsiteX107" fmla="*/ 492735 w 1490380"/>
                    <a:gd name="connsiteY107" fmla="*/ 1206 h 1495138"/>
                    <a:gd name="connsiteX108" fmla="*/ 528407 w 1490380"/>
                    <a:gd name="connsiteY108" fmla="*/ 39397 h 1495138"/>
                    <a:gd name="connsiteX109" fmla="*/ 528407 w 1490380"/>
                    <a:gd name="connsiteY109" fmla="*/ 45427 h 1495138"/>
                    <a:gd name="connsiteX110" fmla="*/ 528407 w 1490380"/>
                    <a:gd name="connsiteY110" fmla="*/ 192159 h 1495138"/>
                    <a:gd name="connsiteX111" fmla="*/ 528006 w 1490380"/>
                    <a:gd name="connsiteY111" fmla="*/ 192159 h 1495138"/>
                    <a:gd name="connsiteX112" fmla="*/ 528006 w 1490380"/>
                    <a:gd name="connsiteY112" fmla="*/ 326832 h 1495138"/>
                    <a:gd name="connsiteX113" fmla="*/ 528407 w 1490380"/>
                    <a:gd name="connsiteY113" fmla="*/ 340902 h 1495138"/>
                    <a:gd name="connsiteX114" fmla="*/ 534018 w 1490380"/>
                    <a:gd name="connsiteY114" fmla="*/ 346932 h 1495138"/>
                    <a:gd name="connsiteX115" fmla="*/ 549249 w 1490380"/>
                    <a:gd name="connsiteY115" fmla="*/ 346932 h 1495138"/>
                    <a:gd name="connsiteX116" fmla="*/ 571294 w 1490380"/>
                    <a:gd name="connsiteY116" fmla="*/ 346932 h 1495138"/>
                    <a:gd name="connsiteX117" fmla="*/ 610574 w 1490380"/>
                    <a:gd name="connsiteY117" fmla="*/ 377887 h 1495138"/>
                    <a:gd name="connsiteX118" fmla="*/ 576504 w 1490380"/>
                    <a:gd name="connsiteY118" fmla="*/ 432560 h 1495138"/>
                    <a:gd name="connsiteX119" fmla="*/ 563678 w 1490380"/>
                    <a:gd name="connsiteY119" fmla="*/ 433364 h 1495138"/>
                    <a:gd name="connsiteX120" fmla="*/ 402552 w 1490380"/>
                    <a:gd name="connsiteY120" fmla="*/ 433364 h 1495138"/>
                    <a:gd name="connsiteX121" fmla="*/ 391730 w 1490380"/>
                    <a:gd name="connsiteY121" fmla="*/ 432560 h 1495138"/>
                    <a:gd name="connsiteX122" fmla="*/ 354855 w 1490380"/>
                    <a:gd name="connsiteY122" fmla="*/ 396781 h 1495138"/>
                    <a:gd name="connsiteX123" fmla="*/ 379305 w 1490380"/>
                    <a:gd name="connsiteY123" fmla="*/ 350952 h 1495138"/>
                    <a:gd name="connsiteX124" fmla="*/ 397742 w 1490380"/>
                    <a:gd name="connsiteY124" fmla="*/ 346932 h 1495138"/>
                    <a:gd name="connsiteX125" fmla="*/ 432212 w 1490380"/>
                    <a:gd name="connsiteY125" fmla="*/ 346932 h 1495138"/>
                    <a:gd name="connsiteX126" fmla="*/ 440228 w 1490380"/>
                    <a:gd name="connsiteY126" fmla="*/ 345726 h 1495138"/>
                    <a:gd name="connsiteX127" fmla="*/ 441831 w 1490380"/>
                    <a:gd name="connsiteY127" fmla="*/ 344118 h 1495138"/>
                    <a:gd name="connsiteX128" fmla="*/ 442633 w 1490380"/>
                    <a:gd name="connsiteY128" fmla="*/ 340902 h 1495138"/>
                    <a:gd name="connsiteX129" fmla="*/ 442633 w 1490380"/>
                    <a:gd name="connsiteY129" fmla="*/ 328440 h 1495138"/>
                    <a:gd name="connsiteX130" fmla="*/ 442633 w 1490380"/>
                    <a:gd name="connsiteY130" fmla="*/ 105728 h 1495138"/>
                    <a:gd name="connsiteX131" fmla="*/ 441831 w 1490380"/>
                    <a:gd name="connsiteY131" fmla="*/ 89648 h 1495138"/>
                    <a:gd name="connsiteX132" fmla="*/ 440228 w 1490380"/>
                    <a:gd name="connsiteY132" fmla="*/ 88040 h 1495138"/>
                    <a:gd name="connsiteX133" fmla="*/ 435418 w 1490380"/>
                    <a:gd name="connsiteY133" fmla="*/ 86834 h 1495138"/>
                    <a:gd name="connsiteX134" fmla="*/ 412973 w 1490380"/>
                    <a:gd name="connsiteY134" fmla="*/ 87236 h 1495138"/>
                    <a:gd name="connsiteX135" fmla="*/ 402552 w 1490380"/>
                    <a:gd name="connsiteY135" fmla="*/ 87236 h 1495138"/>
                    <a:gd name="connsiteX136" fmla="*/ 363272 w 1490380"/>
                    <a:gd name="connsiteY136" fmla="*/ 45427 h 1495138"/>
                    <a:gd name="connsiteX137" fmla="*/ 403754 w 1490380"/>
                    <a:gd name="connsiteY137" fmla="*/ 2010 h 1495138"/>
                    <a:gd name="connsiteX138" fmla="*/ 410167 w 1490380"/>
                    <a:gd name="connsiteY138" fmla="*/ 2010 h 1495138"/>
                    <a:gd name="connsiteX139" fmla="*/ 477504 w 1490380"/>
                    <a:gd name="connsiteY139" fmla="*/ 0 h 1495138"/>
                    <a:gd name="connsiteX140" fmla="*/ 123093 w 1490380"/>
                    <a:gd name="connsiteY140" fmla="*/ 0 h 1495138"/>
                    <a:gd name="connsiteX141" fmla="*/ 138324 w 1490380"/>
                    <a:gd name="connsiteY141" fmla="*/ 1206 h 1495138"/>
                    <a:gd name="connsiteX142" fmla="*/ 173997 w 1490380"/>
                    <a:gd name="connsiteY142" fmla="*/ 39397 h 1495138"/>
                    <a:gd name="connsiteX143" fmla="*/ 173997 w 1490380"/>
                    <a:gd name="connsiteY143" fmla="*/ 45427 h 1495138"/>
                    <a:gd name="connsiteX144" fmla="*/ 173997 w 1490380"/>
                    <a:gd name="connsiteY144" fmla="*/ 192159 h 1495138"/>
                    <a:gd name="connsiteX145" fmla="*/ 173596 w 1490380"/>
                    <a:gd name="connsiteY145" fmla="*/ 192159 h 1495138"/>
                    <a:gd name="connsiteX146" fmla="*/ 173596 w 1490380"/>
                    <a:gd name="connsiteY146" fmla="*/ 326832 h 1495138"/>
                    <a:gd name="connsiteX147" fmla="*/ 173997 w 1490380"/>
                    <a:gd name="connsiteY147" fmla="*/ 340902 h 1495138"/>
                    <a:gd name="connsiteX148" fmla="*/ 179608 w 1490380"/>
                    <a:gd name="connsiteY148" fmla="*/ 346932 h 1495138"/>
                    <a:gd name="connsiteX149" fmla="*/ 194839 w 1490380"/>
                    <a:gd name="connsiteY149" fmla="*/ 346932 h 1495138"/>
                    <a:gd name="connsiteX150" fmla="*/ 216884 w 1490380"/>
                    <a:gd name="connsiteY150" fmla="*/ 346932 h 1495138"/>
                    <a:gd name="connsiteX151" fmla="*/ 256164 w 1490380"/>
                    <a:gd name="connsiteY151" fmla="*/ 377887 h 1495138"/>
                    <a:gd name="connsiteX152" fmla="*/ 222094 w 1490380"/>
                    <a:gd name="connsiteY152" fmla="*/ 432560 h 1495138"/>
                    <a:gd name="connsiteX153" fmla="*/ 209268 w 1490380"/>
                    <a:gd name="connsiteY153" fmla="*/ 433364 h 1495138"/>
                    <a:gd name="connsiteX154" fmla="*/ 48141 w 1490380"/>
                    <a:gd name="connsiteY154" fmla="*/ 433364 h 1495138"/>
                    <a:gd name="connsiteX155" fmla="*/ 37319 w 1490380"/>
                    <a:gd name="connsiteY155" fmla="*/ 432560 h 1495138"/>
                    <a:gd name="connsiteX156" fmla="*/ 445 w 1490380"/>
                    <a:gd name="connsiteY156" fmla="*/ 396781 h 1495138"/>
                    <a:gd name="connsiteX157" fmla="*/ 24894 w 1490380"/>
                    <a:gd name="connsiteY157" fmla="*/ 350952 h 1495138"/>
                    <a:gd name="connsiteX158" fmla="*/ 43332 w 1490380"/>
                    <a:gd name="connsiteY158" fmla="*/ 346932 h 1495138"/>
                    <a:gd name="connsiteX159" fmla="*/ 77801 w 1490380"/>
                    <a:gd name="connsiteY159" fmla="*/ 346932 h 1495138"/>
                    <a:gd name="connsiteX160" fmla="*/ 85818 w 1490380"/>
                    <a:gd name="connsiteY160" fmla="*/ 345726 h 1495138"/>
                    <a:gd name="connsiteX161" fmla="*/ 87421 w 1490380"/>
                    <a:gd name="connsiteY161" fmla="*/ 344118 h 1495138"/>
                    <a:gd name="connsiteX162" fmla="*/ 88223 w 1490380"/>
                    <a:gd name="connsiteY162" fmla="*/ 340902 h 1495138"/>
                    <a:gd name="connsiteX163" fmla="*/ 88223 w 1490380"/>
                    <a:gd name="connsiteY163" fmla="*/ 328440 h 1495138"/>
                    <a:gd name="connsiteX164" fmla="*/ 88223 w 1490380"/>
                    <a:gd name="connsiteY164" fmla="*/ 105728 h 1495138"/>
                    <a:gd name="connsiteX165" fmla="*/ 87421 w 1490380"/>
                    <a:gd name="connsiteY165" fmla="*/ 89648 h 1495138"/>
                    <a:gd name="connsiteX166" fmla="*/ 85818 w 1490380"/>
                    <a:gd name="connsiteY166" fmla="*/ 88040 h 1495138"/>
                    <a:gd name="connsiteX167" fmla="*/ 81008 w 1490380"/>
                    <a:gd name="connsiteY167" fmla="*/ 86834 h 1495138"/>
                    <a:gd name="connsiteX168" fmla="*/ 58562 w 1490380"/>
                    <a:gd name="connsiteY168" fmla="*/ 87236 h 1495138"/>
                    <a:gd name="connsiteX169" fmla="*/ 48141 w 1490380"/>
                    <a:gd name="connsiteY169" fmla="*/ 87236 h 1495138"/>
                    <a:gd name="connsiteX170" fmla="*/ 8862 w 1490380"/>
                    <a:gd name="connsiteY170" fmla="*/ 45427 h 1495138"/>
                    <a:gd name="connsiteX171" fmla="*/ 49344 w 1490380"/>
                    <a:gd name="connsiteY171" fmla="*/ 2010 h 1495138"/>
                    <a:gd name="connsiteX172" fmla="*/ 55757 w 1490380"/>
                    <a:gd name="connsiteY172" fmla="*/ 2010 h 1495138"/>
                    <a:gd name="connsiteX173" fmla="*/ 123093 w 1490380"/>
                    <a:gd name="connsiteY173" fmla="*/ 0 h 1495138"/>
                    <a:gd name="connsiteX0" fmla="*/ 505562 w 1454291"/>
                    <a:gd name="connsiteY0" fmla="*/ 1061774 h 1495138"/>
                    <a:gd name="connsiteX1" fmla="*/ 520793 w 1454291"/>
                    <a:gd name="connsiteY1" fmla="*/ 1062980 h 1495138"/>
                    <a:gd name="connsiteX2" fmla="*/ 556465 w 1454291"/>
                    <a:gd name="connsiteY2" fmla="*/ 1101171 h 1495138"/>
                    <a:gd name="connsiteX3" fmla="*/ 556465 w 1454291"/>
                    <a:gd name="connsiteY3" fmla="*/ 1107201 h 1495138"/>
                    <a:gd name="connsiteX4" fmla="*/ 556465 w 1454291"/>
                    <a:gd name="connsiteY4" fmla="*/ 1253934 h 1495138"/>
                    <a:gd name="connsiteX5" fmla="*/ 556064 w 1454291"/>
                    <a:gd name="connsiteY5" fmla="*/ 1253934 h 1495138"/>
                    <a:gd name="connsiteX6" fmla="*/ 556064 w 1454291"/>
                    <a:gd name="connsiteY6" fmla="*/ 1388606 h 1495138"/>
                    <a:gd name="connsiteX7" fmla="*/ 556465 w 1454291"/>
                    <a:gd name="connsiteY7" fmla="*/ 1402676 h 1495138"/>
                    <a:gd name="connsiteX8" fmla="*/ 562076 w 1454291"/>
                    <a:gd name="connsiteY8" fmla="*/ 1408707 h 1495138"/>
                    <a:gd name="connsiteX9" fmla="*/ 577307 w 1454291"/>
                    <a:gd name="connsiteY9" fmla="*/ 1408707 h 1495138"/>
                    <a:gd name="connsiteX10" fmla="*/ 599352 w 1454291"/>
                    <a:gd name="connsiteY10" fmla="*/ 1408707 h 1495138"/>
                    <a:gd name="connsiteX11" fmla="*/ 638632 w 1454291"/>
                    <a:gd name="connsiteY11" fmla="*/ 1439661 h 1495138"/>
                    <a:gd name="connsiteX12" fmla="*/ 604562 w 1454291"/>
                    <a:gd name="connsiteY12" fmla="*/ 1494334 h 1495138"/>
                    <a:gd name="connsiteX13" fmla="*/ 591736 w 1454291"/>
                    <a:gd name="connsiteY13" fmla="*/ 1495138 h 1495138"/>
                    <a:gd name="connsiteX14" fmla="*/ 430610 w 1454291"/>
                    <a:gd name="connsiteY14" fmla="*/ 1495138 h 1495138"/>
                    <a:gd name="connsiteX15" fmla="*/ 419788 w 1454291"/>
                    <a:gd name="connsiteY15" fmla="*/ 1494334 h 1495138"/>
                    <a:gd name="connsiteX16" fmla="*/ 382913 w 1454291"/>
                    <a:gd name="connsiteY16" fmla="*/ 1458555 h 1495138"/>
                    <a:gd name="connsiteX17" fmla="*/ 407363 w 1454291"/>
                    <a:gd name="connsiteY17" fmla="*/ 1412727 h 1495138"/>
                    <a:gd name="connsiteX18" fmla="*/ 425800 w 1454291"/>
                    <a:gd name="connsiteY18" fmla="*/ 1408707 h 1495138"/>
                    <a:gd name="connsiteX19" fmla="*/ 460270 w 1454291"/>
                    <a:gd name="connsiteY19" fmla="*/ 1408707 h 1495138"/>
                    <a:gd name="connsiteX20" fmla="*/ 468286 w 1454291"/>
                    <a:gd name="connsiteY20" fmla="*/ 1407501 h 1495138"/>
                    <a:gd name="connsiteX21" fmla="*/ 469889 w 1454291"/>
                    <a:gd name="connsiteY21" fmla="*/ 1405892 h 1495138"/>
                    <a:gd name="connsiteX22" fmla="*/ 470691 w 1454291"/>
                    <a:gd name="connsiteY22" fmla="*/ 1402676 h 1495138"/>
                    <a:gd name="connsiteX23" fmla="*/ 470691 w 1454291"/>
                    <a:gd name="connsiteY23" fmla="*/ 1390214 h 1495138"/>
                    <a:gd name="connsiteX24" fmla="*/ 470691 w 1454291"/>
                    <a:gd name="connsiteY24" fmla="*/ 1167502 h 1495138"/>
                    <a:gd name="connsiteX25" fmla="*/ 469889 w 1454291"/>
                    <a:gd name="connsiteY25" fmla="*/ 1151422 h 1495138"/>
                    <a:gd name="connsiteX26" fmla="*/ 468286 w 1454291"/>
                    <a:gd name="connsiteY26" fmla="*/ 1149814 h 1495138"/>
                    <a:gd name="connsiteX27" fmla="*/ 463476 w 1454291"/>
                    <a:gd name="connsiteY27" fmla="*/ 1148608 h 1495138"/>
                    <a:gd name="connsiteX28" fmla="*/ 441031 w 1454291"/>
                    <a:gd name="connsiteY28" fmla="*/ 1149010 h 1495138"/>
                    <a:gd name="connsiteX29" fmla="*/ 430610 w 1454291"/>
                    <a:gd name="connsiteY29" fmla="*/ 1149010 h 1495138"/>
                    <a:gd name="connsiteX30" fmla="*/ 391330 w 1454291"/>
                    <a:gd name="connsiteY30" fmla="*/ 1107201 h 1495138"/>
                    <a:gd name="connsiteX31" fmla="*/ 431812 w 1454291"/>
                    <a:gd name="connsiteY31" fmla="*/ 1063784 h 1495138"/>
                    <a:gd name="connsiteX32" fmla="*/ 438225 w 1454291"/>
                    <a:gd name="connsiteY32" fmla="*/ 1063784 h 1495138"/>
                    <a:gd name="connsiteX33" fmla="*/ 505562 w 1454291"/>
                    <a:gd name="connsiteY33" fmla="*/ 1061774 h 1495138"/>
                    <a:gd name="connsiteX34" fmla="*/ 1441465 w 1454291"/>
                    <a:gd name="connsiteY34" fmla="*/ 972480 h 1495138"/>
                    <a:gd name="connsiteX35" fmla="*/ 1454291 w 1454291"/>
                    <a:gd name="connsiteY35" fmla="*/ 971676 h 1495138"/>
                    <a:gd name="connsiteX36" fmla="*/ 1441465 w 1454291"/>
                    <a:gd name="connsiteY36" fmla="*/ 972480 h 1495138"/>
                    <a:gd name="connsiteX37" fmla="*/ 990169 w 1454291"/>
                    <a:gd name="connsiteY37" fmla="*/ 539116 h 1495138"/>
                    <a:gd name="connsiteX38" fmla="*/ 1005400 w 1454291"/>
                    <a:gd name="connsiteY38" fmla="*/ 540322 h 1495138"/>
                    <a:gd name="connsiteX39" fmla="*/ 1041072 w 1454291"/>
                    <a:gd name="connsiteY39" fmla="*/ 578513 h 1495138"/>
                    <a:gd name="connsiteX40" fmla="*/ 1041072 w 1454291"/>
                    <a:gd name="connsiteY40" fmla="*/ 584543 h 1495138"/>
                    <a:gd name="connsiteX41" fmla="*/ 1041072 w 1454291"/>
                    <a:gd name="connsiteY41" fmla="*/ 731276 h 1495138"/>
                    <a:gd name="connsiteX42" fmla="*/ 1040671 w 1454291"/>
                    <a:gd name="connsiteY42" fmla="*/ 731276 h 1495138"/>
                    <a:gd name="connsiteX43" fmla="*/ 1040671 w 1454291"/>
                    <a:gd name="connsiteY43" fmla="*/ 865948 h 1495138"/>
                    <a:gd name="connsiteX44" fmla="*/ 1041072 w 1454291"/>
                    <a:gd name="connsiteY44" fmla="*/ 880018 h 1495138"/>
                    <a:gd name="connsiteX45" fmla="*/ 1046683 w 1454291"/>
                    <a:gd name="connsiteY45" fmla="*/ 886049 h 1495138"/>
                    <a:gd name="connsiteX46" fmla="*/ 1061914 w 1454291"/>
                    <a:gd name="connsiteY46" fmla="*/ 886049 h 1495138"/>
                    <a:gd name="connsiteX47" fmla="*/ 1083959 w 1454291"/>
                    <a:gd name="connsiteY47" fmla="*/ 886049 h 1495138"/>
                    <a:gd name="connsiteX48" fmla="*/ 1123238 w 1454291"/>
                    <a:gd name="connsiteY48" fmla="*/ 917003 h 1495138"/>
                    <a:gd name="connsiteX49" fmla="*/ 1089169 w 1454291"/>
                    <a:gd name="connsiteY49" fmla="*/ 971676 h 1495138"/>
                    <a:gd name="connsiteX50" fmla="*/ 1076343 w 1454291"/>
                    <a:gd name="connsiteY50" fmla="*/ 972480 h 1495138"/>
                    <a:gd name="connsiteX51" fmla="*/ 915217 w 1454291"/>
                    <a:gd name="connsiteY51" fmla="*/ 972480 h 1495138"/>
                    <a:gd name="connsiteX52" fmla="*/ 904395 w 1454291"/>
                    <a:gd name="connsiteY52" fmla="*/ 971676 h 1495138"/>
                    <a:gd name="connsiteX53" fmla="*/ 867520 w 1454291"/>
                    <a:gd name="connsiteY53" fmla="*/ 935897 h 1495138"/>
                    <a:gd name="connsiteX54" fmla="*/ 891970 w 1454291"/>
                    <a:gd name="connsiteY54" fmla="*/ 890069 h 1495138"/>
                    <a:gd name="connsiteX55" fmla="*/ 910407 w 1454291"/>
                    <a:gd name="connsiteY55" fmla="*/ 886049 h 1495138"/>
                    <a:gd name="connsiteX56" fmla="*/ 944877 w 1454291"/>
                    <a:gd name="connsiteY56" fmla="*/ 886049 h 1495138"/>
                    <a:gd name="connsiteX57" fmla="*/ 952893 w 1454291"/>
                    <a:gd name="connsiteY57" fmla="*/ 884843 h 1495138"/>
                    <a:gd name="connsiteX58" fmla="*/ 954496 w 1454291"/>
                    <a:gd name="connsiteY58" fmla="*/ 883234 h 1495138"/>
                    <a:gd name="connsiteX59" fmla="*/ 955298 w 1454291"/>
                    <a:gd name="connsiteY59" fmla="*/ 880018 h 1495138"/>
                    <a:gd name="connsiteX60" fmla="*/ 955298 w 1454291"/>
                    <a:gd name="connsiteY60" fmla="*/ 867556 h 1495138"/>
                    <a:gd name="connsiteX61" fmla="*/ 955298 w 1454291"/>
                    <a:gd name="connsiteY61" fmla="*/ 644844 h 1495138"/>
                    <a:gd name="connsiteX62" fmla="*/ 954496 w 1454291"/>
                    <a:gd name="connsiteY62" fmla="*/ 628764 h 1495138"/>
                    <a:gd name="connsiteX63" fmla="*/ 952893 w 1454291"/>
                    <a:gd name="connsiteY63" fmla="*/ 627156 h 1495138"/>
                    <a:gd name="connsiteX64" fmla="*/ 948083 w 1454291"/>
                    <a:gd name="connsiteY64" fmla="*/ 625950 h 1495138"/>
                    <a:gd name="connsiteX65" fmla="*/ 925638 w 1454291"/>
                    <a:gd name="connsiteY65" fmla="*/ 626352 h 1495138"/>
                    <a:gd name="connsiteX66" fmla="*/ 915217 w 1454291"/>
                    <a:gd name="connsiteY66" fmla="*/ 626352 h 1495138"/>
                    <a:gd name="connsiteX67" fmla="*/ 875937 w 1454291"/>
                    <a:gd name="connsiteY67" fmla="*/ 584543 h 1495138"/>
                    <a:gd name="connsiteX68" fmla="*/ 916419 w 1454291"/>
                    <a:gd name="connsiteY68" fmla="*/ 541126 h 1495138"/>
                    <a:gd name="connsiteX69" fmla="*/ 922832 w 1454291"/>
                    <a:gd name="connsiteY69" fmla="*/ 541126 h 1495138"/>
                    <a:gd name="connsiteX70" fmla="*/ 990169 w 1454291"/>
                    <a:gd name="connsiteY70" fmla="*/ 539116 h 1495138"/>
                    <a:gd name="connsiteX71" fmla="*/ 272255 w 1454291"/>
                    <a:gd name="connsiteY71" fmla="*/ 539116 h 1495138"/>
                    <a:gd name="connsiteX72" fmla="*/ 287486 w 1454291"/>
                    <a:gd name="connsiteY72" fmla="*/ 540322 h 1495138"/>
                    <a:gd name="connsiteX73" fmla="*/ 323158 w 1454291"/>
                    <a:gd name="connsiteY73" fmla="*/ 578513 h 1495138"/>
                    <a:gd name="connsiteX74" fmla="*/ 323158 w 1454291"/>
                    <a:gd name="connsiteY74" fmla="*/ 584543 h 1495138"/>
                    <a:gd name="connsiteX75" fmla="*/ 323158 w 1454291"/>
                    <a:gd name="connsiteY75" fmla="*/ 731276 h 1495138"/>
                    <a:gd name="connsiteX76" fmla="*/ 322757 w 1454291"/>
                    <a:gd name="connsiteY76" fmla="*/ 731276 h 1495138"/>
                    <a:gd name="connsiteX77" fmla="*/ 322757 w 1454291"/>
                    <a:gd name="connsiteY77" fmla="*/ 865948 h 1495138"/>
                    <a:gd name="connsiteX78" fmla="*/ 323158 w 1454291"/>
                    <a:gd name="connsiteY78" fmla="*/ 880018 h 1495138"/>
                    <a:gd name="connsiteX79" fmla="*/ 328769 w 1454291"/>
                    <a:gd name="connsiteY79" fmla="*/ 886049 h 1495138"/>
                    <a:gd name="connsiteX80" fmla="*/ 344000 w 1454291"/>
                    <a:gd name="connsiteY80" fmla="*/ 886049 h 1495138"/>
                    <a:gd name="connsiteX81" fmla="*/ 366045 w 1454291"/>
                    <a:gd name="connsiteY81" fmla="*/ 886049 h 1495138"/>
                    <a:gd name="connsiteX82" fmla="*/ 405325 w 1454291"/>
                    <a:gd name="connsiteY82" fmla="*/ 917003 h 1495138"/>
                    <a:gd name="connsiteX83" fmla="*/ 371255 w 1454291"/>
                    <a:gd name="connsiteY83" fmla="*/ 971676 h 1495138"/>
                    <a:gd name="connsiteX84" fmla="*/ 358429 w 1454291"/>
                    <a:gd name="connsiteY84" fmla="*/ 972480 h 1495138"/>
                    <a:gd name="connsiteX85" fmla="*/ 197303 w 1454291"/>
                    <a:gd name="connsiteY85" fmla="*/ 972480 h 1495138"/>
                    <a:gd name="connsiteX86" fmla="*/ 186481 w 1454291"/>
                    <a:gd name="connsiteY86" fmla="*/ 971676 h 1495138"/>
                    <a:gd name="connsiteX87" fmla="*/ 149606 w 1454291"/>
                    <a:gd name="connsiteY87" fmla="*/ 935897 h 1495138"/>
                    <a:gd name="connsiteX88" fmla="*/ 174056 w 1454291"/>
                    <a:gd name="connsiteY88" fmla="*/ 890069 h 1495138"/>
                    <a:gd name="connsiteX89" fmla="*/ 192493 w 1454291"/>
                    <a:gd name="connsiteY89" fmla="*/ 886049 h 1495138"/>
                    <a:gd name="connsiteX90" fmla="*/ 226963 w 1454291"/>
                    <a:gd name="connsiteY90" fmla="*/ 886049 h 1495138"/>
                    <a:gd name="connsiteX91" fmla="*/ 234979 w 1454291"/>
                    <a:gd name="connsiteY91" fmla="*/ 884843 h 1495138"/>
                    <a:gd name="connsiteX92" fmla="*/ 236582 w 1454291"/>
                    <a:gd name="connsiteY92" fmla="*/ 883234 h 1495138"/>
                    <a:gd name="connsiteX93" fmla="*/ 237384 w 1454291"/>
                    <a:gd name="connsiteY93" fmla="*/ 880018 h 1495138"/>
                    <a:gd name="connsiteX94" fmla="*/ 237384 w 1454291"/>
                    <a:gd name="connsiteY94" fmla="*/ 867556 h 1495138"/>
                    <a:gd name="connsiteX95" fmla="*/ 237384 w 1454291"/>
                    <a:gd name="connsiteY95" fmla="*/ 644844 h 1495138"/>
                    <a:gd name="connsiteX96" fmla="*/ 236582 w 1454291"/>
                    <a:gd name="connsiteY96" fmla="*/ 628764 h 1495138"/>
                    <a:gd name="connsiteX97" fmla="*/ 234979 w 1454291"/>
                    <a:gd name="connsiteY97" fmla="*/ 627156 h 1495138"/>
                    <a:gd name="connsiteX98" fmla="*/ 230169 w 1454291"/>
                    <a:gd name="connsiteY98" fmla="*/ 625950 h 1495138"/>
                    <a:gd name="connsiteX99" fmla="*/ 207724 w 1454291"/>
                    <a:gd name="connsiteY99" fmla="*/ 626352 h 1495138"/>
                    <a:gd name="connsiteX100" fmla="*/ 197303 w 1454291"/>
                    <a:gd name="connsiteY100" fmla="*/ 626352 h 1495138"/>
                    <a:gd name="connsiteX101" fmla="*/ 158023 w 1454291"/>
                    <a:gd name="connsiteY101" fmla="*/ 584543 h 1495138"/>
                    <a:gd name="connsiteX102" fmla="*/ 198505 w 1454291"/>
                    <a:gd name="connsiteY102" fmla="*/ 541126 h 1495138"/>
                    <a:gd name="connsiteX103" fmla="*/ 204918 w 1454291"/>
                    <a:gd name="connsiteY103" fmla="*/ 541126 h 1495138"/>
                    <a:gd name="connsiteX104" fmla="*/ 272255 w 1454291"/>
                    <a:gd name="connsiteY104" fmla="*/ 539116 h 1495138"/>
                    <a:gd name="connsiteX105" fmla="*/ 477504 w 1454291"/>
                    <a:gd name="connsiteY105" fmla="*/ 0 h 1495138"/>
                    <a:gd name="connsiteX106" fmla="*/ 492735 w 1454291"/>
                    <a:gd name="connsiteY106" fmla="*/ 1206 h 1495138"/>
                    <a:gd name="connsiteX107" fmla="*/ 528407 w 1454291"/>
                    <a:gd name="connsiteY107" fmla="*/ 39397 h 1495138"/>
                    <a:gd name="connsiteX108" fmla="*/ 528407 w 1454291"/>
                    <a:gd name="connsiteY108" fmla="*/ 45427 h 1495138"/>
                    <a:gd name="connsiteX109" fmla="*/ 528407 w 1454291"/>
                    <a:gd name="connsiteY109" fmla="*/ 192159 h 1495138"/>
                    <a:gd name="connsiteX110" fmla="*/ 528006 w 1454291"/>
                    <a:gd name="connsiteY110" fmla="*/ 192159 h 1495138"/>
                    <a:gd name="connsiteX111" fmla="*/ 528006 w 1454291"/>
                    <a:gd name="connsiteY111" fmla="*/ 326832 h 1495138"/>
                    <a:gd name="connsiteX112" fmla="*/ 528407 w 1454291"/>
                    <a:gd name="connsiteY112" fmla="*/ 340902 h 1495138"/>
                    <a:gd name="connsiteX113" fmla="*/ 534018 w 1454291"/>
                    <a:gd name="connsiteY113" fmla="*/ 346932 h 1495138"/>
                    <a:gd name="connsiteX114" fmla="*/ 549249 w 1454291"/>
                    <a:gd name="connsiteY114" fmla="*/ 346932 h 1495138"/>
                    <a:gd name="connsiteX115" fmla="*/ 571294 w 1454291"/>
                    <a:gd name="connsiteY115" fmla="*/ 346932 h 1495138"/>
                    <a:gd name="connsiteX116" fmla="*/ 610574 w 1454291"/>
                    <a:gd name="connsiteY116" fmla="*/ 377887 h 1495138"/>
                    <a:gd name="connsiteX117" fmla="*/ 576504 w 1454291"/>
                    <a:gd name="connsiteY117" fmla="*/ 432560 h 1495138"/>
                    <a:gd name="connsiteX118" fmla="*/ 563678 w 1454291"/>
                    <a:gd name="connsiteY118" fmla="*/ 433364 h 1495138"/>
                    <a:gd name="connsiteX119" fmla="*/ 402552 w 1454291"/>
                    <a:gd name="connsiteY119" fmla="*/ 433364 h 1495138"/>
                    <a:gd name="connsiteX120" fmla="*/ 391730 w 1454291"/>
                    <a:gd name="connsiteY120" fmla="*/ 432560 h 1495138"/>
                    <a:gd name="connsiteX121" fmla="*/ 354855 w 1454291"/>
                    <a:gd name="connsiteY121" fmla="*/ 396781 h 1495138"/>
                    <a:gd name="connsiteX122" fmla="*/ 379305 w 1454291"/>
                    <a:gd name="connsiteY122" fmla="*/ 350952 h 1495138"/>
                    <a:gd name="connsiteX123" fmla="*/ 397742 w 1454291"/>
                    <a:gd name="connsiteY123" fmla="*/ 346932 h 1495138"/>
                    <a:gd name="connsiteX124" fmla="*/ 432212 w 1454291"/>
                    <a:gd name="connsiteY124" fmla="*/ 346932 h 1495138"/>
                    <a:gd name="connsiteX125" fmla="*/ 440228 w 1454291"/>
                    <a:gd name="connsiteY125" fmla="*/ 345726 h 1495138"/>
                    <a:gd name="connsiteX126" fmla="*/ 441831 w 1454291"/>
                    <a:gd name="connsiteY126" fmla="*/ 344118 h 1495138"/>
                    <a:gd name="connsiteX127" fmla="*/ 442633 w 1454291"/>
                    <a:gd name="connsiteY127" fmla="*/ 340902 h 1495138"/>
                    <a:gd name="connsiteX128" fmla="*/ 442633 w 1454291"/>
                    <a:gd name="connsiteY128" fmla="*/ 328440 h 1495138"/>
                    <a:gd name="connsiteX129" fmla="*/ 442633 w 1454291"/>
                    <a:gd name="connsiteY129" fmla="*/ 105728 h 1495138"/>
                    <a:gd name="connsiteX130" fmla="*/ 441831 w 1454291"/>
                    <a:gd name="connsiteY130" fmla="*/ 89648 h 1495138"/>
                    <a:gd name="connsiteX131" fmla="*/ 440228 w 1454291"/>
                    <a:gd name="connsiteY131" fmla="*/ 88040 h 1495138"/>
                    <a:gd name="connsiteX132" fmla="*/ 435418 w 1454291"/>
                    <a:gd name="connsiteY132" fmla="*/ 86834 h 1495138"/>
                    <a:gd name="connsiteX133" fmla="*/ 412973 w 1454291"/>
                    <a:gd name="connsiteY133" fmla="*/ 87236 h 1495138"/>
                    <a:gd name="connsiteX134" fmla="*/ 402552 w 1454291"/>
                    <a:gd name="connsiteY134" fmla="*/ 87236 h 1495138"/>
                    <a:gd name="connsiteX135" fmla="*/ 363272 w 1454291"/>
                    <a:gd name="connsiteY135" fmla="*/ 45427 h 1495138"/>
                    <a:gd name="connsiteX136" fmla="*/ 403754 w 1454291"/>
                    <a:gd name="connsiteY136" fmla="*/ 2010 h 1495138"/>
                    <a:gd name="connsiteX137" fmla="*/ 410167 w 1454291"/>
                    <a:gd name="connsiteY137" fmla="*/ 2010 h 1495138"/>
                    <a:gd name="connsiteX138" fmla="*/ 477504 w 1454291"/>
                    <a:gd name="connsiteY138" fmla="*/ 0 h 1495138"/>
                    <a:gd name="connsiteX139" fmla="*/ 123093 w 1454291"/>
                    <a:gd name="connsiteY139" fmla="*/ 0 h 1495138"/>
                    <a:gd name="connsiteX140" fmla="*/ 138324 w 1454291"/>
                    <a:gd name="connsiteY140" fmla="*/ 1206 h 1495138"/>
                    <a:gd name="connsiteX141" fmla="*/ 173997 w 1454291"/>
                    <a:gd name="connsiteY141" fmla="*/ 39397 h 1495138"/>
                    <a:gd name="connsiteX142" fmla="*/ 173997 w 1454291"/>
                    <a:gd name="connsiteY142" fmla="*/ 45427 h 1495138"/>
                    <a:gd name="connsiteX143" fmla="*/ 173997 w 1454291"/>
                    <a:gd name="connsiteY143" fmla="*/ 192159 h 1495138"/>
                    <a:gd name="connsiteX144" fmla="*/ 173596 w 1454291"/>
                    <a:gd name="connsiteY144" fmla="*/ 192159 h 1495138"/>
                    <a:gd name="connsiteX145" fmla="*/ 173596 w 1454291"/>
                    <a:gd name="connsiteY145" fmla="*/ 326832 h 1495138"/>
                    <a:gd name="connsiteX146" fmla="*/ 173997 w 1454291"/>
                    <a:gd name="connsiteY146" fmla="*/ 340902 h 1495138"/>
                    <a:gd name="connsiteX147" fmla="*/ 179608 w 1454291"/>
                    <a:gd name="connsiteY147" fmla="*/ 346932 h 1495138"/>
                    <a:gd name="connsiteX148" fmla="*/ 194839 w 1454291"/>
                    <a:gd name="connsiteY148" fmla="*/ 346932 h 1495138"/>
                    <a:gd name="connsiteX149" fmla="*/ 216884 w 1454291"/>
                    <a:gd name="connsiteY149" fmla="*/ 346932 h 1495138"/>
                    <a:gd name="connsiteX150" fmla="*/ 256164 w 1454291"/>
                    <a:gd name="connsiteY150" fmla="*/ 377887 h 1495138"/>
                    <a:gd name="connsiteX151" fmla="*/ 222094 w 1454291"/>
                    <a:gd name="connsiteY151" fmla="*/ 432560 h 1495138"/>
                    <a:gd name="connsiteX152" fmla="*/ 209268 w 1454291"/>
                    <a:gd name="connsiteY152" fmla="*/ 433364 h 1495138"/>
                    <a:gd name="connsiteX153" fmla="*/ 48141 w 1454291"/>
                    <a:gd name="connsiteY153" fmla="*/ 433364 h 1495138"/>
                    <a:gd name="connsiteX154" fmla="*/ 37319 w 1454291"/>
                    <a:gd name="connsiteY154" fmla="*/ 432560 h 1495138"/>
                    <a:gd name="connsiteX155" fmla="*/ 445 w 1454291"/>
                    <a:gd name="connsiteY155" fmla="*/ 396781 h 1495138"/>
                    <a:gd name="connsiteX156" fmla="*/ 24894 w 1454291"/>
                    <a:gd name="connsiteY156" fmla="*/ 350952 h 1495138"/>
                    <a:gd name="connsiteX157" fmla="*/ 43332 w 1454291"/>
                    <a:gd name="connsiteY157" fmla="*/ 346932 h 1495138"/>
                    <a:gd name="connsiteX158" fmla="*/ 77801 w 1454291"/>
                    <a:gd name="connsiteY158" fmla="*/ 346932 h 1495138"/>
                    <a:gd name="connsiteX159" fmla="*/ 85818 w 1454291"/>
                    <a:gd name="connsiteY159" fmla="*/ 345726 h 1495138"/>
                    <a:gd name="connsiteX160" fmla="*/ 87421 w 1454291"/>
                    <a:gd name="connsiteY160" fmla="*/ 344118 h 1495138"/>
                    <a:gd name="connsiteX161" fmla="*/ 88223 w 1454291"/>
                    <a:gd name="connsiteY161" fmla="*/ 340902 h 1495138"/>
                    <a:gd name="connsiteX162" fmla="*/ 88223 w 1454291"/>
                    <a:gd name="connsiteY162" fmla="*/ 328440 h 1495138"/>
                    <a:gd name="connsiteX163" fmla="*/ 88223 w 1454291"/>
                    <a:gd name="connsiteY163" fmla="*/ 105728 h 1495138"/>
                    <a:gd name="connsiteX164" fmla="*/ 87421 w 1454291"/>
                    <a:gd name="connsiteY164" fmla="*/ 89648 h 1495138"/>
                    <a:gd name="connsiteX165" fmla="*/ 85818 w 1454291"/>
                    <a:gd name="connsiteY165" fmla="*/ 88040 h 1495138"/>
                    <a:gd name="connsiteX166" fmla="*/ 81008 w 1454291"/>
                    <a:gd name="connsiteY166" fmla="*/ 86834 h 1495138"/>
                    <a:gd name="connsiteX167" fmla="*/ 58562 w 1454291"/>
                    <a:gd name="connsiteY167" fmla="*/ 87236 h 1495138"/>
                    <a:gd name="connsiteX168" fmla="*/ 48141 w 1454291"/>
                    <a:gd name="connsiteY168" fmla="*/ 87236 h 1495138"/>
                    <a:gd name="connsiteX169" fmla="*/ 8862 w 1454291"/>
                    <a:gd name="connsiteY169" fmla="*/ 45427 h 1495138"/>
                    <a:gd name="connsiteX170" fmla="*/ 49344 w 1454291"/>
                    <a:gd name="connsiteY170" fmla="*/ 2010 h 1495138"/>
                    <a:gd name="connsiteX171" fmla="*/ 55757 w 1454291"/>
                    <a:gd name="connsiteY171" fmla="*/ 2010 h 1495138"/>
                    <a:gd name="connsiteX172" fmla="*/ 123093 w 1454291"/>
                    <a:gd name="connsiteY17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578513 h 1495138"/>
                    <a:gd name="connsiteX37" fmla="*/ 1041072 w 1125258"/>
                    <a:gd name="connsiteY37" fmla="*/ 584543 h 1495138"/>
                    <a:gd name="connsiteX38" fmla="*/ 1041072 w 1125258"/>
                    <a:gd name="connsiteY38" fmla="*/ 731276 h 1495138"/>
                    <a:gd name="connsiteX39" fmla="*/ 1040671 w 1125258"/>
                    <a:gd name="connsiteY39" fmla="*/ 731276 h 1495138"/>
                    <a:gd name="connsiteX40" fmla="*/ 1040671 w 1125258"/>
                    <a:gd name="connsiteY40" fmla="*/ 865948 h 1495138"/>
                    <a:gd name="connsiteX41" fmla="*/ 1041072 w 1125258"/>
                    <a:gd name="connsiteY41" fmla="*/ 880018 h 1495138"/>
                    <a:gd name="connsiteX42" fmla="*/ 1046683 w 1125258"/>
                    <a:gd name="connsiteY42" fmla="*/ 886049 h 1495138"/>
                    <a:gd name="connsiteX43" fmla="*/ 1061914 w 1125258"/>
                    <a:gd name="connsiteY43" fmla="*/ 886049 h 1495138"/>
                    <a:gd name="connsiteX44" fmla="*/ 1083959 w 1125258"/>
                    <a:gd name="connsiteY44" fmla="*/ 886049 h 1495138"/>
                    <a:gd name="connsiteX45" fmla="*/ 1123238 w 1125258"/>
                    <a:gd name="connsiteY45" fmla="*/ 917003 h 1495138"/>
                    <a:gd name="connsiteX46" fmla="*/ 1089169 w 1125258"/>
                    <a:gd name="connsiteY46" fmla="*/ 971676 h 1495138"/>
                    <a:gd name="connsiteX47" fmla="*/ 1076343 w 1125258"/>
                    <a:gd name="connsiteY47" fmla="*/ 972480 h 1495138"/>
                    <a:gd name="connsiteX48" fmla="*/ 915217 w 1125258"/>
                    <a:gd name="connsiteY48" fmla="*/ 972480 h 1495138"/>
                    <a:gd name="connsiteX49" fmla="*/ 904395 w 1125258"/>
                    <a:gd name="connsiteY49" fmla="*/ 971676 h 1495138"/>
                    <a:gd name="connsiteX50" fmla="*/ 867520 w 1125258"/>
                    <a:gd name="connsiteY50" fmla="*/ 935897 h 1495138"/>
                    <a:gd name="connsiteX51" fmla="*/ 891970 w 1125258"/>
                    <a:gd name="connsiteY51" fmla="*/ 890069 h 1495138"/>
                    <a:gd name="connsiteX52" fmla="*/ 910407 w 1125258"/>
                    <a:gd name="connsiteY52" fmla="*/ 886049 h 1495138"/>
                    <a:gd name="connsiteX53" fmla="*/ 944877 w 1125258"/>
                    <a:gd name="connsiteY53" fmla="*/ 886049 h 1495138"/>
                    <a:gd name="connsiteX54" fmla="*/ 952893 w 1125258"/>
                    <a:gd name="connsiteY54" fmla="*/ 884843 h 1495138"/>
                    <a:gd name="connsiteX55" fmla="*/ 954496 w 1125258"/>
                    <a:gd name="connsiteY55" fmla="*/ 883234 h 1495138"/>
                    <a:gd name="connsiteX56" fmla="*/ 955298 w 1125258"/>
                    <a:gd name="connsiteY56" fmla="*/ 880018 h 1495138"/>
                    <a:gd name="connsiteX57" fmla="*/ 955298 w 1125258"/>
                    <a:gd name="connsiteY57" fmla="*/ 867556 h 1495138"/>
                    <a:gd name="connsiteX58" fmla="*/ 955298 w 1125258"/>
                    <a:gd name="connsiteY58" fmla="*/ 644844 h 1495138"/>
                    <a:gd name="connsiteX59" fmla="*/ 954496 w 1125258"/>
                    <a:gd name="connsiteY59" fmla="*/ 628764 h 1495138"/>
                    <a:gd name="connsiteX60" fmla="*/ 952893 w 1125258"/>
                    <a:gd name="connsiteY60" fmla="*/ 627156 h 1495138"/>
                    <a:gd name="connsiteX61" fmla="*/ 948083 w 1125258"/>
                    <a:gd name="connsiteY61" fmla="*/ 625950 h 1495138"/>
                    <a:gd name="connsiteX62" fmla="*/ 925638 w 1125258"/>
                    <a:gd name="connsiteY62" fmla="*/ 626352 h 1495138"/>
                    <a:gd name="connsiteX63" fmla="*/ 915217 w 1125258"/>
                    <a:gd name="connsiteY63" fmla="*/ 626352 h 1495138"/>
                    <a:gd name="connsiteX64" fmla="*/ 875937 w 1125258"/>
                    <a:gd name="connsiteY64" fmla="*/ 584543 h 1495138"/>
                    <a:gd name="connsiteX65" fmla="*/ 916419 w 1125258"/>
                    <a:gd name="connsiteY65" fmla="*/ 541126 h 1495138"/>
                    <a:gd name="connsiteX66" fmla="*/ 922832 w 1125258"/>
                    <a:gd name="connsiteY66" fmla="*/ 541126 h 1495138"/>
                    <a:gd name="connsiteX67" fmla="*/ 990169 w 1125258"/>
                    <a:gd name="connsiteY67" fmla="*/ 539116 h 1495138"/>
                    <a:gd name="connsiteX68" fmla="*/ 272255 w 1125258"/>
                    <a:gd name="connsiteY68" fmla="*/ 539116 h 1495138"/>
                    <a:gd name="connsiteX69" fmla="*/ 287486 w 1125258"/>
                    <a:gd name="connsiteY69" fmla="*/ 540322 h 1495138"/>
                    <a:gd name="connsiteX70" fmla="*/ 323158 w 1125258"/>
                    <a:gd name="connsiteY70" fmla="*/ 578513 h 1495138"/>
                    <a:gd name="connsiteX71" fmla="*/ 323158 w 1125258"/>
                    <a:gd name="connsiteY71" fmla="*/ 584543 h 1495138"/>
                    <a:gd name="connsiteX72" fmla="*/ 323158 w 1125258"/>
                    <a:gd name="connsiteY72" fmla="*/ 731276 h 1495138"/>
                    <a:gd name="connsiteX73" fmla="*/ 322757 w 1125258"/>
                    <a:gd name="connsiteY73" fmla="*/ 731276 h 1495138"/>
                    <a:gd name="connsiteX74" fmla="*/ 322757 w 1125258"/>
                    <a:gd name="connsiteY74" fmla="*/ 865948 h 1495138"/>
                    <a:gd name="connsiteX75" fmla="*/ 323158 w 1125258"/>
                    <a:gd name="connsiteY75" fmla="*/ 880018 h 1495138"/>
                    <a:gd name="connsiteX76" fmla="*/ 328769 w 1125258"/>
                    <a:gd name="connsiteY76" fmla="*/ 886049 h 1495138"/>
                    <a:gd name="connsiteX77" fmla="*/ 344000 w 1125258"/>
                    <a:gd name="connsiteY77" fmla="*/ 886049 h 1495138"/>
                    <a:gd name="connsiteX78" fmla="*/ 366045 w 1125258"/>
                    <a:gd name="connsiteY78" fmla="*/ 886049 h 1495138"/>
                    <a:gd name="connsiteX79" fmla="*/ 405325 w 1125258"/>
                    <a:gd name="connsiteY79" fmla="*/ 917003 h 1495138"/>
                    <a:gd name="connsiteX80" fmla="*/ 371255 w 1125258"/>
                    <a:gd name="connsiteY80" fmla="*/ 971676 h 1495138"/>
                    <a:gd name="connsiteX81" fmla="*/ 358429 w 1125258"/>
                    <a:gd name="connsiteY81" fmla="*/ 972480 h 1495138"/>
                    <a:gd name="connsiteX82" fmla="*/ 197303 w 1125258"/>
                    <a:gd name="connsiteY82" fmla="*/ 972480 h 1495138"/>
                    <a:gd name="connsiteX83" fmla="*/ 186481 w 1125258"/>
                    <a:gd name="connsiteY83" fmla="*/ 971676 h 1495138"/>
                    <a:gd name="connsiteX84" fmla="*/ 149606 w 1125258"/>
                    <a:gd name="connsiteY84" fmla="*/ 935897 h 1495138"/>
                    <a:gd name="connsiteX85" fmla="*/ 174056 w 1125258"/>
                    <a:gd name="connsiteY85" fmla="*/ 890069 h 1495138"/>
                    <a:gd name="connsiteX86" fmla="*/ 192493 w 1125258"/>
                    <a:gd name="connsiteY86" fmla="*/ 886049 h 1495138"/>
                    <a:gd name="connsiteX87" fmla="*/ 226963 w 1125258"/>
                    <a:gd name="connsiteY87" fmla="*/ 886049 h 1495138"/>
                    <a:gd name="connsiteX88" fmla="*/ 234979 w 1125258"/>
                    <a:gd name="connsiteY88" fmla="*/ 884843 h 1495138"/>
                    <a:gd name="connsiteX89" fmla="*/ 236582 w 1125258"/>
                    <a:gd name="connsiteY89" fmla="*/ 883234 h 1495138"/>
                    <a:gd name="connsiteX90" fmla="*/ 237384 w 1125258"/>
                    <a:gd name="connsiteY90" fmla="*/ 880018 h 1495138"/>
                    <a:gd name="connsiteX91" fmla="*/ 237384 w 1125258"/>
                    <a:gd name="connsiteY91" fmla="*/ 867556 h 1495138"/>
                    <a:gd name="connsiteX92" fmla="*/ 237384 w 1125258"/>
                    <a:gd name="connsiteY92" fmla="*/ 644844 h 1495138"/>
                    <a:gd name="connsiteX93" fmla="*/ 236582 w 1125258"/>
                    <a:gd name="connsiteY93" fmla="*/ 628764 h 1495138"/>
                    <a:gd name="connsiteX94" fmla="*/ 234979 w 1125258"/>
                    <a:gd name="connsiteY94" fmla="*/ 627156 h 1495138"/>
                    <a:gd name="connsiteX95" fmla="*/ 230169 w 1125258"/>
                    <a:gd name="connsiteY95" fmla="*/ 625950 h 1495138"/>
                    <a:gd name="connsiteX96" fmla="*/ 207724 w 1125258"/>
                    <a:gd name="connsiteY96" fmla="*/ 626352 h 1495138"/>
                    <a:gd name="connsiteX97" fmla="*/ 197303 w 1125258"/>
                    <a:gd name="connsiteY97" fmla="*/ 626352 h 1495138"/>
                    <a:gd name="connsiteX98" fmla="*/ 158023 w 1125258"/>
                    <a:gd name="connsiteY98" fmla="*/ 584543 h 1495138"/>
                    <a:gd name="connsiteX99" fmla="*/ 198505 w 1125258"/>
                    <a:gd name="connsiteY99" fmla="*/ 541126 h 1495138"/>
                    <a:gd name="connsiteX100" fmla="*/ 204918 w 1125258"/>
                    <a:gd name="connsiteY100" fmla="*/ 541126 h 1495138"/>
                    <a:gd name="connsiteX101" fmla="*/ 272255 w 1125258"/>
                    <a:gd name="connsiteY101" fmla="*/ 539116 h 1495138"/>
                    <a:gd name="connsiteX102" fmla="*/ 477504 w 1125258"/>
                    <a:gd name="connsiteY102" fmla="*/ 0 h 1495138"/>
                    <a:gd name="connsiteX103" fmla="*/ 492735 w 1125258"/>
                    <a:gd name="connsiteY103" fmla="*/ 1206 h 1495138"/>
                    <a:gd name="connsiteX104" fmla="*/ 528407 w 1125258"/>
                    <a:gd name="connsiteY104" fmla="*/ 39397 h 1495138"/>
                    <a:gd name="connsiteX105" fmla="*/ 528407 w 1125258"/>
                    <a:gd name="connsiteY105" fmla="*/ 45427 h 1495138"/>
                    <a:gd name="connsiteX106" fmla="*/ 528407 w 1125258"/>
                    <a:gd name="connsiteY106" fmla="*/ 192159 h 1495138"/>
                    <a:gd name="connsiteX107" fmla="*/ 528006 w 1125258"/>
                    <a:gd name="connsiteY107" fmla="*/ 192159 h 1495138"/>
                    <a:gd name="connsiteX108" fmla="*/ 528006 w 1125258"/>
                    <a:gd name="connsiteY108" fmla="*/ 326832 h 1495138"/>
                    <a:gd name="connsiteX109" fmla="*/ 528407 w 1125258"/>
                    <a:gd name="connsiteY109" fmla="*/ 340902 h 1495138"/>
                    <a:gd name="connsiteX110" fmla="*/ 534018 w 1125258"/>
                    <a:gd name="connsiteY110" fmla="*/ 346932 h 1495138"/>
                    <a:gd name="connsiteX111" fmla="*/ 549249 w 1125258"/>
                    <a:gd name="connsiteY111" fmla="*/ 346932 h 1495138"/>
                    <a:gd name="connsiteX112" fmla="*/ 571294 w 1125258"/>
                    <a:gd name="connsiteY112" fmla="*/ 346932 h 1495138"/>
                    <a:gd name="connsiteX113" fmla="*/ 610574 w 1125258"/>
                    <a:gd name="connsiteY113" fmla="*/ 377887 h 1495138"/>
                    <a:gd name="connsiteX114" fmla="*/ 576504 w 1125258"/>
                    <a:gd name="connsiteY114" fmla="*/ 432560 h 1495138"/>
                    <a:gd name="connsiteX115" fmla="*/ 563678 w 1125258"/>
                    <a:gd name="connsiteY115" fmla="*/ 433364 h 1495138"/>
                    <a:gd name="connsiteX116" fmla="*/ 402552 w 1125258"/>
                    <a:gd name="connsiteY116" fmla="*/ 433364 h 1495138"/>
                    <a:gd name="connsiteX117" fmla="*/ 391730 w 1125258"/>
                    <a:gd name="connsiteY117" fmla="*/ 432560 h 1495138"/>
                    <a:gd name="connsiteX118" fmla="*/ 354855 w 1125258"/>
                    <a:gd name="connsiteY118" fmla="*/ 396781 h 1495138"/>
                    <a:gd name="connsiteX119" fmla="*/ 379305 w 1125258"/>
                    <a:gd name="connsiteY119" fmla="*/ 350952 h 1495138"/>
                    <a:gd name="connsiteX120" fmla="*/ 397742 w 1125258"/>
                    <a:gd name="connsiteY120" fmla="*/ 346932 h 1495138"/>
                    <a:gd name="connsiteX121" fmla="*/ 432212 w 1125258"/>
                    <a:gd name="connsiteY121" fmla="*/ 346932 h 1495138"/>
                    <a:gd name="connsiteX122" fmla="*/ 440228 w 1125258"/>
                    <a:gd name="connsiteY122" fmla="*/ 345726 h 1495138"/>
                    <a:gd name="connsiteX123" fmla="*/ 441831 w 1125258"/>
                    <a:gd name="connsiteY123" fmla="*/ 344118 h 1495138"/>
                    <a:gd name="connsiteX124" fmla="*/ 442633 w 1125258"/>
                    <a:gd name="connsiteY124" fmla="*/ 340902 h 1495138"/>
                    <a:gd name="connsiteX125" fmla="*/ 442633 w 1125258"/>
                    <a:gd name="connsiteY125" fmla="*/ 328440 h 1495138"/>
                    <a:gd name="connsiteX126" fmla="*/ 442633 w 1125258"/>
                    <a:gd name="connsiteY126" fmla="*/ 105728 h 1495138"/>
                    <a:gd name="connsiteX127" fmla="*/ 441831 w 1125258"/>
                    <a:gd name="connsiteY127" fmla="*/ 89648 h 1495138"/>
                    <a:gd name="connsiteX128" fmla="*/ 440228 w 1125258"/>
                    <a:gd name="connsiteY128" fmla="*/ 88040 h 1495138"/>
                    <a:gd name="connsiteX129" fmla="*/ 435418 w 1125258"/>
                    <a:gd name="connsiteY129" fmla="*/ 86834 h 1495138"/>
                    <a:gd name="connsiteX130" fmla="*/ 412973 w 1125258"/>
                    <a:gd name="connsiteY130" fmla="*/ 87236 h 1495138"/>
                    <a:gd name="connsiteX131" fmla="*/ 402552 w 1125258"/>
                    <a:gd name="connsiteY131" fmla="*/ 87236 h 1495138"/>
                    <a:gd name="connsiteX132" fmla="*/ 363272 w 1125258"/>
                    <a:gd name="connsiteY132" fmla="*/ 45427 h 1495138"/>
                    <a:gd name="connsiteX133" fmla="*/ 403754 w 1125258"/>
                    <a:gd name="connsiteY133" fmla="*/ 2010 h 1495138"/>
                    <a:gd name="connsiteX134" fmla="*/ 410167 w 1125258"/>
                    <a:gd name="connsiteY134" fmla="*/ 2010 h 1495138"/>
                    <a:gd name="connsiteX135" fmla="*/ 477504 w 1125258"/>
                    <a:gd name="connsiteY135" fmla="*/ 0 h 1495138"/>
                    <a:gd name="connsiteX136" fmla="*/ 123093 w 1125258"/>
                    <a:gd name="connsiteY136" fmla="*/ 0 h 1495138"/>
                    <a:gd name="connsiteX137" fmla="*/ 138324 w 1125258"/>
                    <a:gd name="connsiteY137" fmla="*/ 1206 h 1495138"/>
                    <a:gd name="connsiteX138" fmla="*/ 173997 w 1125258"/>
                    <a:gd name="connsiteY138" fmla="*/ 39397 h 1495138"/>
                    <a:gd name="connsiteX139" fmla="*/ 173997 w 1125258"/>
                    <a:gd name="connsiteY139" fmla="*/ 45427 h 1495138"/>
                    <a:gd name="connsiteX140" fmla="*/ 173997 w 1125258"/>
                    <a:gd name="connsiteY140" fmla="*/ 192159 h 1495138"/>
                    <a:gd name="connsiteX141" fmla="*/ 173596 w 1125258"/>
                    <a:gd name="connsiteY141" fmla="*/ 192159 h 1495138"/>
                    <a:gd name="connsiteX142" fmla="*/ 173596 w 1125258"/>
                    <a:gd name="connsiteY142" fmla="*/ 326832 h 1495138"/>
                    <a:gd name="connsiteX143" fmla="*/ 173997 w 1125258"/>
                    <a:gd name="connsiteY143" fmla="*/ 340902 h 1495138"/>
                    <a:gd name="connsiteX144" fmla="*/ 179608 w 1125258"/>
                    <a:gd name="connsiteY144" fmla="*/ 346932 h 1495138"/>
                    <a:gd name="connsiteX145" fmla="*/ 194839 w 1125258"/>
                    <a:gd name="connsiteY145" fmla="*/ 346932 h 1495138"/>
                    <a:gd name="connsiteX146" fmla="*/ 216884 w 1125258"/>
                    <a:gd name="connsiteY146" fmla="*/ 346932 h 1495138"/>
                    <a:gd name="connsiteX147" fmla="*/ 256164 w 1125258"/>
                    <a:gd name="connsiteY147" fmla="*/ 377887 h 1495138"/>
                    <a:gd name="connsiteX148" fmla="*/ 222094 w 1125258"/>
                    <a:gd name="connsiteY148" fmla="*/ 432560 h 1495138"/>
                    <a:gd name="connsiteX149" fmla="*/ 209268 w 1125258"/>
                    <a:gd name="connsiteY149" fmla="*/ 433364 h 1495138"/>
                    <a:gd name="connsiteX150" fmla="*/ 48141 w 1125258"/>
                    <a:gd name="connsiteY150" fmla="*/ 433364 h 1495138"/>
                    <a:gd name="connsiteX151" fmla="*/ 37319 w 1125258"/>
                    <a:gd name="connsiteY151" fmla="*/ 432560 h 1495138"/>
                    <a:gd name="connsiteX152" fmla="*/ 445 w 1125258"/>
                    <a:gd name="connsiteY152" fmla="*/ 396781 h 1495138"/>
                    <a:gd name="connsiteX153" fmla="*/ 24894 w 1125258"/>
                    <a:gd name="connsiteY153" fmla="*/ 350952 h 1495138"/>
                    <a:gd name="connsiteX154" fmla="*/ 43332 w 1125258"/>
                    <a:gd name="connsiteY154" fmla="*/ 346932 h 1495138"/>
                    <a:gd name="connsiteX155" fmla="*/ 77801 w 1125258"/>
                    <a:gd name="connsiteY155" fmla="*/ 346932 h 1495138"/>
                    <a:gd name="connsiteX156" fmla="*/ 85818 w 1125258"/>
                    <a:gd name="connsiteY156" fmla="*/ 345726 h 1495138"/>
                    <a:gd name="connsiteX157" fmla="*/ 87421 w 1125258"/>
                    <a:gd name="connsiteY157" fmla="*/ 344118 h 1495138"/>
                    <a:gd name="connsiteX158" fmla="*/ 88223 w 1125258"/>
                    <a:gd name="connsiteY158" fmla="*/ 340902 h 1495138"/>
                    <a:gd name="connsiteX159" fmla="*/ 88223 w 1125258"/>
                    <a:gd name="connsiteY159" fmla="*/ 328440 h 1495138"/>
                    <a:gd name="connsiteX160" fmla="*/ 88223 w 1125258"/>
                    <a:gd name="connsiteY160" fmla="*/ 105728 h 1495138"/>
                    <a:gd name="connsiteX161" fmla="*/ 87421 w 1125258"/>
                    <a:gd name="connsiteY161" fmla="*/ 89648 h 1495138"/>
                    <a:gd name="connsiteX162" fmla="*/ 85818 w 1125258"/>
                    <a:gd name="connsiteY162" fmla="*/ 88040 h 1495138"/>
                    <a:gd name="connsiteX163" fmla="*/ 81008 w 1125258"/>
                    <a:gd name="connsiteY163" fmla="*/ 86834 h 1495138"/>
                    <a:gd name="connsiteX164" fmla="*/ 58562 w 1125258"/>
                    <a:gd name="connsiteY164" fmla="*/ 87236 h 1495138"/>
                    <a:gd name="connsiteX165" fmla="*/ 48141 w 1125258"/>
                    <a:gd name="connsiteY165" fmla="*/ 87236 h 1495138"/>
                    <a:gd name="connsiteX166" fmla="*/ 8862 w 1125258"/>
                    <a:gd name="connsiteY166" fmla="*/ 45427 h 1495138"/>
                    <a:gd name="connsiteX167" fmla="*/ 49344 w 1125258"/>
                    <a:gd name="connsiteY167" fmla="*/ 2010 h 1495138"/>
                    <a:gd name="connsiteX168" fmla="*/ 55757 w 1125258"/>
                    <a:gd name="connsiteY168" fmla="*/ 2010 h 1495138"/>
                    <a:gd name="connsiteX169" fmla="*/ 123093 w 1125258"/>
                    <a:gd name="connsiteY169"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578513 h 1495138"/>
                    <a:gd name="connsiteX37" fmla="*/ 1041072 w 1125258"/>
                    <a:gd name="connsiteY37" fmla="*/ 731276 h 1495138"/>
                    <a:gd name="connsiteX38" fmla="*/ 1040671 w 1125258"/>
                    <a:gd name="connsiteY38" fmla="*/ 731276 h 1495138"/>
                    <a:gd name="connsiteX39" fmla="*/ 1040671 w 1125258"/>
                    <a:gd name="connsiteY39" fmla="*/ 865948 h 1495138"/>
                    <a:gd name="connsiteX40" fmla="*/ 1041072 w 1125258"/>
                    <a:gd name="connsiteY40" fmla="*/ 880018 h 1495138"/>
                    <a:gd name="connsiteX41" fmla="*/ 1046683 w 1125258"/>
                    <a:gd name="connsiteY41" fmla="*/ 886049 h 1495138"/>
                    <a:gd name="connsiteX42" fmla="*/ 1061914 w 1125258"/>
                    <a:gd name="connsiteY42" fmla="*/ 886049 h 1495138"/>
                    <a:gd name="connsiteX43" fmla="*/ 1083959 w 1125258"/>
                    <a:gd name="connsiteY43" fmla="*/ 886049 h 1495138"/>
                    <a:gd name="connsiteX44" fmla="*/ 1123238 w 1125258"/>
                    <a:gd name="connsiteY44" fmla="*/ 917003 h 1495138"/>
                    <a:gd name="connsiteX45" fmla="*/ 1089169 w 1125258"/>
                    <a:gd name="connsiteY45" fmla="*/ 971676 h 1495138"/>
                    <a:gd name="connsiteX46" fmla="*/ 1076343 w 1125258"/>
                    <a:gd name="connsiteY46" fmla="*/ 972480 h 1495138"/>
                    <a:gd name="connsiteX47" fmla="*/ 915217 w 1125258"/>
                    <a:gd name="connsiteY47" fmla="*/ 972480 h 1495138"/>
                    <a:gd name="connsiteX48" fmla="*/ 904395 w 1125258"/>
                    <a:gd name="connsiteY48" fmla="*/ 971676 h 1495138"/>
                    <a:gd name="connsiteX49" fmla="*/ 867520 w 1125258"/>
                    <a:gd name="connsiteY49" fmla="*/ 935897 h 1495138"/>
                    <a:gd name="connsiteX50" fmla="*/ 891970 w 1125258"/>
                    <a:gd name="connsiteY50" fmla="*/ 890069 h 1495138"/>
                    <a:gd name="connsiteX51" fmla="*/ 910407 w 1125258"/>
                    <a:gd name="connsiteY51" fmla="*/ 886049 h 1495138"/>
                    <a:gd name="connsiteX52" fmla="*/ 944877 w 1125258"/>
                    <a:gd name="connsiteY52" fmla="*/ 886049 h 1495138"/>
                    <a:gd name="connsiteX53" fmla="*/ 952893 w 1125258"/>
                    <a:gd name="connsiteY53" fmla="*/ 884843 h 1495138"/>
                    <a:gd name="connsiteX54" fmla="*/ 954496 w 1125258"/>
                    <a:gd name="connsiteY54" fmla="*/ 883234 h 1495138"/>
                    <a:gd name="connsiteX55" fmla="*/ 955298 w 1125258"/>
                    <a:gd name="connsiteY55" fmla="*/ 880018 h 1495138"/>
                    <a:gd name="connsiteX56" fmla="*/ 955298 w 1125258"/>
                    <a:gd name="connsiteY56" fmla="*/ 867556 h 1495138"/>
                    <a:gd name="connsiteX57" fmla="*/ 955298 w 1125258"/>
                    <a:gd name="connsiteY57" fmla="*/ 644844 h 1495138"/>
                    <a:gd name="connsiteX58" fmla="*/ 954496 w 1125258"/>
                    <a:gd name="connsiteY58" fmla="*/ 628764 h 1495138"/>
                    <a:gd name="connsiteX59" fmla="*/ 952893 w 1125258"/>
                    <a:gd name="connsiteY59" fmla="*/ 627156 h 1495138"/>
                    <a:gd name="connsiteX60" fmla="*/ 948083 w 1125258"/>
                    <a:gd name="connsiteY60" fmla="*/ 625950 h 1495138"/>
                    <a:gd name="connsiteX61" fmla="*/ 925638 w 1125258"/>
                    <a:gd name="connsiteY61" fmla="*/ 626352 h 1495138"/>
                    <a:gd name="connsiteX62" fmla="*/ 915217 w 1125258"/>
                    <a:gd name="connsiteY62" fmla="*/ 626352 h 1495138"/>
                    <a:gd name="connsiteX63" fmla="*/ 875937 w 1125258"/>
                    <a:gd name="connsiteY63" fmla="*/ 584543 h 1495138"/>
                    <a:gd name="connsiteX64" fmla="*/ 916419 w 1125258"/>
                    <a:gd name="connsiteY64" fmla="*/ 541126 h 1495138"/>
                    <a:gd name="connsiteX65" fmla="*/ 922832 w 1125258"/>
                    <a:gd name="connsiteY65" fmla="*/ 541126 h 1495138"/>
                    <a:gd name="connsiteX66" fmla="*/ 990169 w 1125258"/>
                    <a:gd name="connsiteY66" fmla="*/ 539116 h 1495138"/>
                    <a:gd name="connsiteX67" fmla="*/ 272255 w 1125258"/>
                    <a:gd name="connsiteY67" fmla="*/ 539116 h 1495138"/>
                    <a:gd name="connsiteX68" fmla="*/ 287486 w 1125258"/>
                    <a:gd name="connsiteY68" fmla="*/ 540322 h 1495138"/>
                    <a:gd name="connsiteX69" fmla="*/ 323158 w 1125258"/>
                    <a:gd name="connsiteY69" fmla="*/ 578513 h 1495138"/>
                    <a:gd name="connsiteX70" fmla="*/ 323158 w 1125258"/>
                    <a:gd name="connsiteY70" fmla="*/ 584543 h 1495138"/>
                    <a:gd name="connsiteX71" fmla="*/ 323158 w 1125258"/>
                    <a:gd name="connsiteY71" fmla="*/ 731276 h 1495138"/>
                    <a:gd name="connsiteX72" fmla="*/ 322757 w 1125258"/>
                    <a:gd name="connsiteY72" fmla="*/ 731276 h 1495138"/>
                    <a:gd name="connsiteX73" fmla="*/ 322757 w 1125258"/>
                    <a:gd name="connsiteY73" fmla="*/ 865948 h 1495138"/>
                    <a:gd name="connsiteX74" fmla="*/ 323158 w 1125258"/>
                    <a:gd name="connsiteY74" fmla="*/ 880018 h 1495138"/>
                    <a:gd name="connsiteX75" fmla="*/ 328769 w 1125258"/>
                    <a:gd name="connsiteY75" fmla="*/ 886049 h 1495138"/>
                    <a:gd name="connsiteX76" fmla="*/ 344000 w 1125258"/>
                    <a:gd name="connsiteY76" fmla="*/ 886049 h 1495138"/>
                    <a:gd name="connsiteX77" fmla="*/ 366045 w 1125258"/>
                    <a:gd name="connsiteY77" fmla="*/ 886049 h 1495138"/>
                    <a:gd name="connsiteX78" fmla="*/ 405325 w 1125258"/>
                    <a:gd name="connsiteY78" fmla="*/ 917003 h 1495138"/>
                    <a:gd name="connsiteX79" fmla="*/ 371255 w 1125258"/>
                    <a:gd name="connsiteY79" fmla="*/ 971676 h 1495138"/>
                    <a:gd name="connsiteX80" fmla="*/ 358429 w 1125258"/>
                    <a:gd name="connsiteY80" fmla="*/ 972480 h 1495138"/>
                    <a:gd name="connsiteX81" fmla="*/ 197303 w 1125258"/>
                    <a:gd name="connsiteY81" fmla="*/ 972480 h 1495138"/>
                    <a:gd name="connsiteX82" fmla="*/ 186481 w 1125258"/>
                    <a:gd name="connsiteY82" fmla="*/ 971676 h 1495138"/>
                    <a:gd name="connsiteX83" fmla="*/ 149606 w 1125258"/>
                    <a:gd name="connsiteY83" fmla="*/ 935897 h 1495138"/>
                    <a:gd name="connsiteX84" fmla="*/ 174056 w 1125258"/>
                    <a:gd name="connsiteY84" fmla="*/ 890069 h 1495138"/>
                    <a:gd name="connsiteX85" fmla="*/ 192493 w 1125258"/>
                    <a:gd name="connsiteY85" fmla="*/ 886049 h 1495138"/>
                    <a:gd name="connsiteX86" fmla="*/ 226963 w 1125258"/>
                    <a:gd name="connsiteY86" fmla="*/ 886049 h 1495138"/>
                    <a:gd name="connsiteX87" fmla="*/ 234979 w 1125258"/>
                    <a:gd name="connsiteY87" fmla="*/ 884843 h 1495138"/>
                    <a:gd name="connsiteX88" fmla="*/ 236582 w 1125258"/>
                    <a:gd name="connsiteY88" fmla="*/ 883234 h 1495138"/>
                    <a:gd name="connsiteX89" fmla="*/ 237384 w 1125258"/>
                    <a:gd name="connsiteY89" fmla="*/ 880018 h 1495138"/>
                    <a:gd name="connsiteX90" fmla="*/ 237384 w 1125258"/>
                    <a:gd name="connsiteY90" fmla="*/ 867556 h 1495138"/>
                    <a:gd name="connsiteX91" fmla="*/ 237384 w 1125258"/>
                    <a:gd name="connsiteY91" fmla="*/ 644844 h 1495138"/>
                    <a:gd name="connsiteX92" fmla="*/ 236582 w 1125258"/>
                    <a:gd name="connsiteY92" fmla="*/ 628764 h 1495138"/>
                    <a:gd name="connsiteX93" fmla="*/ 234979 w 1125258"/>
                    <a:gd name="connsiteY93" fmla="*/ 627156 h 1495138"/>
                    <a:gd name="connsiteX94" fmla="*/ 230169 w 1125258"/>
                    <a:gd name="connsiteY94" fmla="*/ 625950 h 1495138"/>
                    <a:gd name="connsiteX95" fmla="*/ 207724 w 1125258"/>
                    <a:gd name="connsiteY95" fmla="*/ 626352 h 1495138"/>
                    <a:gd name="connsiteX96" fmla="*/ 197303 w 1125258"/>
                    <a:gd name="connsiteY96" fmla="*/ 626352 h 1495138"/>
                    <a:gd name="connsiteX97" fmla="*/ 158023 w 1125258"/>
                    <a:gd name="connsiteY97" fmla="*/ 584543 h 1495138"/>
                    <a:gd name="connsiteX98" fmla="*/ 198505 w 1125258"/>
                    <a:gd name="connsiteY98" fmla="*/ 541126 h 1495138"/>
                    <a:gd name="connsiteX99" fmla="*/ 204918 w 1125258"/>
                    <a:gd name="connsiteY99" fmla="*/ 541126 h 1495138"/>
                    <a:gd name="connsiteX100" fmla="*/ 272255 w 1125258"/>
                    <a:gd name="connsiteY100" fmla="*/ 539116 h 1495138"/>
                    <a:gd name="connsiteX101" fmla="*/ 477504 w 1125258"/>
                    <a:gd name="connsiteY101" fmla="*/ 0 h 1495138"/>
                    <a:gd name="connsiteX102" fmla="*/ 492735 w 1125258"/>
                    <a:gd name="connsiteY102" fmla="*/ 1206 h 1495138"/>
                    <a:gd name="connsiteX103" fmla="*/ 528407 w 1125258"/>
                    <a:gd name="connsiteY103" fmla="*/ 39397 h 1495138"/>
                    <a:gd name="connsiteX104" fmla="*/ 528407 w 1125258"/>
                    <a:gd name="connsiteY104" fmla="*/ 45427 h 1495138"/>
                    <a:gd name="connsiteX105" fmla="*/ 528407 w 1125258"/>
                    <a:gd name="connsiteY105" fmla="*/ 192159 h 1495138"/>
                    <a:gd name="connsiteX106" fmla="*/ 528006 w 1125258"/>
                    <a:gd name="connsiteY106" fmla="*/ 192159 h 1495138"/>
                    <a:gd name="connsiteX107" fmla="*/ 528006 w 1125258"/>
                    <a:gd name="connsiteY107" fmla="*/ 326832 h 1495138"/>
                    <a:gd name="connsiteX108" fmla="*/ 528407 w 1125258"/>
                    <a:gd name="connsiteY108" fmla="*/ 340902 h 1495138"/>
                    <a:gd name="connsiteX109" fmla="*/ 534018 w 1125258"/>
                    <a:gd name="connsiteY109" fmla="*/ 346932 h 1495138"/>
                    <a:gd name="connsiteX110" fmla="*/ 549249 w 1125258"/>
                    <a:gd name="connsiteY110" fmla="*/ 346932 h 1495138"/>
                    <a:gd name="connsiteX111" fmla="*/ 571294 w 1125258"/>
                    <a:gd name="connsiteY111" fmla="*/ 346932 h 1495138"/>
                    <a:gd name="connsiteX112" fmla="*/ 610574 w 1125258"/>
                    <a:gd name="connsiteY112" fmla="*/ 377887 h 1495138"/>
                    <a:gd name="connsiteX113" fmla="*/ 576504 w 1125258"/>
                    <a:gd name="connsiteY113" fmla="*/ 432560 h 1495138"/>
                    <a:gd name="connsiteX114" fmla="*/ 563678 w 1125258"/>
                    <a:gd name="connsiteY114" fmla="*/ 433364 h 1495138"/>
                    <a:gd name="connsiteX115" fmla="*/ 402552 w 1125258"/>
                    <a:gd name="connsiteY115" fmla="*/ 433364 h 1495138"/>
                    <a:gd name="connsiteX116" fmla="*/ 391730 w 1125258"/>
                    <a:gd name="connsiteY116" fmla="*/ 432560 h 1495138"/>
                    <a:gd name="connsiteX117" fmla="*/ 354855 w 1125258"/>
                    <a:gd name="connsiteY117" fmla="*/ 396781 h 1495138"/>
                    <a:gd name="connsiteX118" fmla="*/ 379305 w 1125258"/>
                    <a:gd name="connsiteY118" fmla="*/ 350952 h 1495138"/>
                    <a:gd name="connsiteX119" fmla="*/ 397742 w 1125258"/>
                    <a:gd name="connsiteY119" fmla="*/ 346932 h 1495138"/>
                    <a:gd name="connsiteX120" fmla="*/ 432212 w 1125258"/>
                    <a:gd name="connsiteY120" fmla="*/ 346932 h 1495138"/>
                    <a:gd name="connsiteX121" fmla="*/ 440228 w 1125258"/>
                    <a:gd name="connsiteY121" fmla="*/ 345726 h 1495138"/>
                    <a:gd name="connsiteX122" fmla="*/ 441831 w 1125258"/>
                    <a:gd name="connsiteY122" fmla="*/ 344118 h 1495138"/>
                    <a:gd name="connsiteX123" fmla="*/ 442633 w 1125258"/>
                    <a:gd name="connsiteY123" fmla="*/ 340902 h 1495138"/>
                    <a:gd name="connsiteX124" fmla="*/ 442633 w 1125258"/>
                    <a:gd name="connsiteY124" fmla="*/ 328440 h 1495138"/>
                    <a:gd name="connsiteX125" fmla="*/ 442633 w 1125258"/>
                    <a:gd name="connsiteY125" fmla="*/ 105728 h 1495138"/>
                    <a:gd name="connsiteX126" fmla="*/ 441831 w 1125258"/>
                    <a:gd name="connsiteY126" fmla="*/ 89648 h 1495138"/>
                    <a:gd name="connsiteX127" fmla="*/ 440228 w 1125258"/>
                    <a:gd name="connsiteY127" fmla="*/ 88040 h 1495138"/>
                    <a:gd name="connsiteX128" fmla="*/ 435418 w 1125258"/>
                    <a:gd name="connsiteY128" fmla="*/ 86834 h 1495138"/>
                    <a:gd name="connsiteX129" fmla="*/ 412973 w 1125258"/>
                    <a:gd name="connsiteY129" fmla="*/ 87236 h 1495138"/>
                    <a:gd name="connsiteX130" fmla="*/ 402552 w 1125258"/>
                    <a:gd name="connsiteY130" fmla="*/ 87236 h 1495138"/>
                    <a:gd name="connsiteX131" fmla="*/ 363272 w 1125258"/>
                    <a:gd name="connsiteY131" fmla="*/ 45427 h 1495138"/>
                    <a:gd name="connsiteX132" fmla="*/ 403754 w 1125258"/>
                    <a:gd name="connsiteY132" fmla="*/ 2010 h 1495138"/>
                    <a:gd name="connsiteX133" fmla="*/ 410167 w 1125258"/>
                    <a:gd name="connsiteY133" fmla="*/ 2010 h 1495138"/>
                    <a:gd name="connsiteX134" fmla="*/ 477504 w 1125258"/>
                    <a:gd name="connsiteY134" fmla="*/ 0 h 1495138"/>
                    <a:gd name="connsiteX135" fmla="*/ 123093 w 1125258"/>
                    <a:gd name="connsiteY135" fmla="*/ 0 h 1495138"/>
                    <a:gd name="connsiteX136" fmla="*/ 138324 w 1125258"/>
                    <a:gd name="connsiteY136" fmla="*/ 1206 h 1495138"/>
                    <a:gd name="connsiteX137" fmla="*/ 173997 w 1125258"/>
                    <a:gd name="connsiteY137" fmla="*/ 39397 h 1495138"/>
                    <a:gd name="connsiteX138" fmla="*/ 173997 w 1125258"/>
                    <a:gd name="connsiteY138" fmla="*/ 45427 h 1495138"/>
                    <a:gd name="connsiteX139" fmla="*/ 173997 w 1125258"/>
                    <a:gd name="connsiteY139" fmla="*/ 192159 h 1495138"/>
                    <a:gd name="connsiteX140" fmla="*/ 173596 w 1125258"/>
                    <a:gd name="connsiteY140" fmla="*/ 192159 h 1495138"/>
                    <a:gd name="connsiteX141" fmla="*/ 173596 w 1125258"/>
                    <a:gd name="connsiteY141" fmla="*/ 326832 h 1495138"/>
                    <a:gd name="connsiteX142" fmla="*/ 173997 w 1125258"/>
                    <a:gd name="connsiteY142" fmla="*/ 340902 h 1495138"/>
                    <a:gd name="connsiteX143" fmla="*/ 179608 w 1125258"/>
                    <a:gd name="connsiteY143" fmla="*/ 346932 h 1495138"/>
                    <a:gd name="connsiteX144" fmla="*/ 194839 w 1125258"/>
                    <a:gd name="connsiteY144" fmla="*/ 346932 h 1495138"/>
                    <a:gd name="connsiteX145" fmla="*/ 216884 w 1125258"/>
                    <a:gd name="connsiteY145" fmla="*/ 346932 h 1495138"/>
                    <a:gd name="connsiteX146" fmla="*/ 256164 w 1125258"/>
                    <a:gd name="connsiteY146" fmla="*/ 377887 h 1495138"/>
                    <a:gd name="connsiteX147" fmla="*/ 222094 w 1125258"/>
                    <a:gd name="connsiteY147" fmla="*/ 432560 h 1495138"/>
                    <a:gd name="connsiteX148" fmla="*/ 209268 w 1125258"/>
                    <a:gd name="connsiteY148" fmla="*/ 433364 h 1495138"/>
                    <a:gd name="connsiteX149" fmla="*/ 48141 w 1125258"/>
                    <a:gd name="connsiteY149" fmla="*/ 433364 h 1495138"/>
                    <a:gd name="connsiteX150" fmla="*/ 37319 w 1125258"/>
                    <a:gd name="connsiteY150" fmla="*/ 432560 h 1495138"/>
                    <a:gd name="connsiteX151" fmla="*/ 445 w 1125258"/>
                    <a:gd name="connsiteY151" fmla="*/ 396781 h 1495138"/>
                    <a:gd name="connsiteX152" fmla="*/ 24894 w 1125258"/>
                    <a:gd name="connsiteY152" fmla="*/ 350952 h 1495138"/>
                    <a:gd name="connsiteX153" fmla="*/ 43332 w 1125258"/>
                    <a:gd name="connsiteY153" fmla="*/ 346932 h 1495138"/>
                    <a:gd name="connsiteX154" fmla="*/ 77801 w 1125258"/>
                    <a:gd name="connsiteY154" fmla="*/ 346932 h 1495138"/>
                    <a:gd name="connsiteX155" fmla="*/ 85818 w 1125258"/>
                    <a:gd name="connsiteY155" fmla="*/ 345726 h 1495138"/>
                    <a:gd name="connsiteX156" fmla="*/ 87421 w 1125258"/>
                    <a:gd name="connsiteY156" fmla="*/ 344118 h 1495138"/>
                    <a:gd name="connsiteX157" fmla="*/ 88223 w 1125258"/>
                    <a:gd name="connsiteY157" fmla="*/ 340902 h 1495138"/>
                    <a:gd name="connsiteX158" fmla="*/ 88223 w 1125258"/>
                    <a:gd name="connsiteY158" fmla="*/ 328440 h 1495138"/>
                    <a:gd name="connsiteX159" fmla="*/ 88223 w 1125258"/>
                    <a:gd name="connsiteY159" fmla="*/ 105728 h 1495138"/>
                    <a:gd name="connsiteX160" fmla="*/ 87421 w 1125258"/>
                    <a:gd name="connsiteY160" fmla="*/ 89648 h 1495138"/>
                    <a:gd name="connsiteX161" fmla="*/ 85818 w 1125258"/>
                    <a:gd name="connsiteY161" fmla="*/ 88040 h 1495138"/>
                    <a:gd name="connsiteX162" fmla="*/ 81008 w 1125258"/>
                    <a:gd name="connsiteY162" fmla="*/ 86834 h 1495138"/>
                    <a:gd name="connsiteX163" fmla="*/ 58562 w 1125258"/>
                    <a:gd name="connsiteY163" fmla="*/ 87236 h 1495138"/>
                    <a:gd name="connsiteX164" fmla="*/ 48141 w 1125258"/>
                    <a:gd name="connsiteY164" fmla="*/ 87236 h 1495138"/>
                    <a:gd name="connsiteX165" fmla="*/ 8862 w 1125258"/>
                    <a:gd name="connsiteY165" fmla="*/ 45427 h 1495138"/>
                    <a:gd name="connsiteX166" fmla="*/ 49344 w 1125258"/>
                    <a:gd name="connsiteY166" fmla="*/ 2010 h 1495138"/>
                    <a:gd name="connsiteX167" fmla="*/ 55757 w 1125258"/>
                    <a:gd name="connsiteY167" fmla="*/ 2010 h 1495138"/>
                    <a:gd name="connsiteX168" fmla="*/ 123093 w 1125258"/>
                    <a:gd name="connsiteY168"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731276 h 1495138"/>
                    <a:gd name="connsiteX37" fmla="*/ 1040671 w 1125258"/>
                    <a:gd name="connsiteY37" fmla="*/ 731276 h 1495138"/>
                    <a:gd name="connsiteX38" fmla="*/ 1040671 w 1125258"/>
                    <a:gd name="connsiteY38" fmla="*/ 865948 h 1495138"/>
                    <a:gd name="connsiteX39" fmla="*/ 1041072 w 1125258"/>
                    <a:gd name="connsiteY39" fmla="*/ 880018 h 1495138"/>
                    <a:gd name="connsiteX40" fmla="*/ 1046683 w 1125258"/>
                    <a:gd name="connsiteY40" fmla="*/ 886049 h 1495138"/>
                    <a:gd name="connsiteX41" fmla="*/ 1061914 w 1125258"/>
                    <a:gd name="connsiteY41" fmla="*/ 886049 h 1495138"/>
                    <a:gd name="connsiteX42" fmla="*/ 1083959 w 1125258"/>
                    <a:gd name="connsiteY42" fmla="*/ 886049 h 1495138"/>
                    <a:gd name="connsiteX43" fmla="*/ 1123238 w 1125258"/>
                    <a:gd name="connsiteY43" fmla="*/ 917003 h 1495138"/>
                    <a:gd name="connsiteX44" fmla="*/ 1089169 w 1125258"/>
                    <a:gd name="connsiteY44" fmla="*/ 971676 h 1495138"/>
                    <a:gd name="connsiteX45" fmla="*/ 1076343 w 1125258"/>
                    <a:gd name="connsiteY45" fmla="*/ 972480 h 1495138"/>
                    <a:gd name="connsiteX46" fmla="*/ 915217 w 1125258"/>
                    <a:gd name="connsiteY46" fmla="*/ 972480 h 1495138"/>
                    <a:gd name="connsiteX47" fmla="*/ 904395 w 1125258"/>
                    <a:gd name="connsiteY47" fmla="*/ 971676 h 1495138"/>
                    <a:gd name="connsiteX48" fmla="*/ 867520 w 1125258"/>
                    <a:gd name="connsiteY48" fmla="*/ 935897 h 1495138"/>
                    <a:gd name="connsiteX49" fmla="*/ 891970 w 1125258"/>
                    <a:gd name="connsiteY49" fmla="*/ 890069 h 1495138"/>
                    <a:gd name="connsiteX50" fmla="*/ 910407 w 1125258"/>
                    <a:gd name="connsiteY50" fmla="*/ 886049 h 1495138"/>
                    <a:gd name="connsiteX51" fmla="*/ 944877 w 1125258"/>
                    <a:gd name="connsiteY51" fmla="*/ 886049 h 1495138"/>
                    <a:gd name="connsiteX52" fmla="*/ 952893 w 1125258"/>
                    <a:gd name="connsiteY52" fmla="*/ 884843 h 1495138"/>
                    <a:gd name="connsiteX53" fmla="*/ 954496 w 1125258"/>
                    <a:gd name="connsiteY53" fmla="*/ 883234 h 1495138"/>
                    <a:gd name="connsiteX54" fmla="*/ 955298 w 1125258"/>
                    <a:gd name="connsiteY54" fmla="*/ 880018 h 1495138"/>
                    <a:gd name="connsiteX55" fmla="*/ 955298 w 1125258"/>
                    <a:gd name="connsiteY55" fmla="*/ 867556 h 1495138"/>
                    <a:gd name="connsiteX56" fmla="*/ 955298 w 1125258"/>
                    <a:gd name="connsiteY56" fmla="*/ 644844 h 1495138"/>
                    <a:gd name="connsiteX57" fmla="*/ 954496 w 1125258"/>
                    <a:gd name="connsiteY57" fmla="*/ 628764 h 1495138"/>
                    <a:gd name="connsiteX58" fmla="*/ 952893 w 1125258"/>
                    <a:gd name="connsiteY58" fmla="*/ 627156 h 1495138"/>
                    <a:gd name="connsiteX59" fmla="*/ 948083 w 1125258"/>
                    <a:gd name="connsiteY59" fmla="*/ 625950 h 1495138"/>
                    <a:gd name="connsiteX60" fmla="*/ 925638 w 1125258"/>
                    <a:gd name="connsiteY60" fmla="*/ 626352 h 1495138"/>
                    <a:gd name="connsiteX61" fmla="*/ 915217 w 1125258"/>
                    <a:gd name="connsiteY61" fmla="*/ 626352 h 1495138"/>
                    <a:gd name="connsiteX62" fmla="*/ 875937 w 1125258"/>
                    <a:gd name="connsiteY62" fmla="*/ 584543 h 1495138"/>
                    <a:gd name="connsiteX63" fmla="*/ 916419 w 1125258"/>
                    <a:gd name="connsiteY63" fmla="*/ 541126 h 1495138"/>
                    <a:gd name="connsiteX64" fmla="*/ 922832 w 1125258"/>
                    <a:gd name="connsiteY64" fmla="*/ 541126 h 1495138"/>
                    <a:gd name="connsiteX65" fmla="*/ 990169 w 1125258"/>
                    <a:gd name="connsiteY65" fmla="*/ 539116 h 1495138"/>
                    <a:gd name="connsiteX66" fmla="*/ 272255 w 1125258"/>
                    <a:gd name="connsiteY66" fmla="*/ 539116 h 1495138"/>
                    <a:gd name="connsiteX67" fmla="*/ 287486 w 1125258"/>
                    <a:gd name="connsiteY67" fmla="*/ 540322 h 1495138"/>
                    <a:gd name="connsiteX68" fmla="*/ 323158 w 1125258"/>
                    <a:gd name="connsiteY68" fmla="*/ 578513 h 1495138"/>
                    <a:gd name="connsiteX69" fmla="*/ 323158 w 1125258"/>
                    <a:gd name="connsiteY69" fmla="*/ 584543 h 1495138"/>
                    <a:gd name="connsiteX70" fmla="*/ 323158 w 1125258"/>
                    <a:gd name="connsiteY70" fmla="*/ 731276 h 1495138"/>
                    <a:gd name="connsiteX71" fmla="*/ 322757 w 1125258"/>
                    <a:gd name="connsiteY71" fmla="*/ 731276 h 1495138"/>
                    <a:gd name="connsiteX72" fmla="*/ 322757 w 1125258"/>
                    <a:gd name="connsiteY72" fmla="*/ 865948 h 1495138"/>
                    <a:gd name="connsiteX73" fmla="*/ 323158 w 1125258"/>
                    <a:gd name="connsiteY73" fmla="*/ 880018 h 1495138"/>
                    <a:gd name="connsiteX74" fmla="*/ 328769 w 1125258"/>
                    <a:gd name="connsiteY74" fmla="*/ 886049 h 1495138"/>
                    <a:gd name="connsiteX75" fmla="*/ 344000 w 1125258"/>
                    <a:gd name="connsiteY75" fmla="*/ 886049 h 1495138"/>
                    <a:gd name="connsiteX76" fmla="*/ 366045 w 1125258"/>
                    <a:gd name="connsiteY76" fmla="*/ 886049 h 1495138"/>
                    <a:gd name="connsiteX77" fmla="*/ 405325 w 1125258"/>
                    <a:gd name="connsiteY77" fmla="*/ 917003 h 1495138"/>
                    <a:gd name="connsiteX78" fmla="*/ 371255 w 1125258"/>
                    <a:gd name="connsiteY78" fmla="*/ 971676 h 1495138"/>
                    <a:gd name="connsiteX79" fmla="*/ 358429 w 1125258"/>
                    <a:gd name="connsiteY79" fmla="*/ 972480 h 1495138"/>
                    <a:gd name="connsiteX80" fmla="*/ 197303 w 1125258"/>
                    <a:gd name="connsiteY80" fmla="*/ 972480 h 1495138"/>
                    <a:gd name="connsiteX81" fmla="*/ 186481 w 1125258"/>
                    <a:gd name="connsiteY81" fmla="*/ 971676 h 1495138"/>
                    <a:gd name="connsiteX82" fmla="*/ 149606 w 1125258"/>
                    <a:gd name="connsiteY82" fmla="*/ 935897 h 1495138"/>
                    <a:gd name="connsiteX83" fmla="*/ 174056 w 1125258"/>
                    <a:gd name="connsiteY83" fmla="*/ 890069 h 1495138"/>
                    <a:gd name="connsiteX84" fmla="*/ 192493 w 1125258"/>
                    <a:gd name="connsiteY84" fmla="*/ 886049 h 1495138"/>
                    <a:gd name="connsiteX85" fmla="*/ 226963 w 1125258"/>
                    <a:gd name="connsiteY85" fmla="*/ 886049 h 1495138"/>
                    <a:gd name="connsiteX86" fmla="*/ 234979 w 1125258"/>
                    <a:gd name="connsiteY86" fmla="*/ 884843 h 1495138"/>
                    <a:gd name="connsiteX87" fmla="*/ 236582 w 1125258"/>
                    <a:gd name="connsiteY87" fmla="*/ 883234 h 1495138"/>
                    <a:gd name="connsiteX88" fmla="*/ 237384 w 1125258"/>
                    <a:gd name="connsiteY88" fmla="*/ 880018 h 1495138"/>
                    <a:gd name="connsiteX89" fmla="*/ 237384 w 1125258"/>
                    <a:gd name="connsiteY89" fmla="*/ 867556 h 1495138"/>
                    <a:gd name="connsiteX90" fmla="*/ 237384 w 1125258"/>
                    <a:gd name="connsiteY90" fmla="*/ 644844 h 1495138"/>
                    <a:gd name="connsiteX91" fmla="*/ 236582 w 1125258"/>
                    <a:gd name="connsiteY91" fmla="*/ 628764 h 1495138"/>
                    <a:gd name="connsiteX92" fmla="*/ 234979 w 1125258"/>
                    <a:gd name="connsiteY92" fmla="*/ 627156 h 1495138"/>
                    <a:gd name="connsiteX93" fmla="*/ 230169 w 1125258"/>
                    <a:gd name="connsiteY93" fmla="*/ 625950 h 1495138"/>
                    <a:gd name="connsiteX94" fmla="*/ 207724 w 1125258"/>
                    <a:gd name="connsiteY94" fmla="*/ 626352 h 1495138"/>
                    <a:gd name="connsiteX95" fmla="*/ 197303 w 1125258"/>
                    <a:gd name="connsiteY95" fmla="*/ 626352 h 1495138"/>
                    <a:gd name="connsiteX96" fmla="*/ 158023 w 1125258"/>
                    <a:gd name="connsiteY96" fmla="*/ 584543 h 1495138"/>
                    <a:gd name="connsiteX97" fmla="*/ 198505 w 1125258"/>
                    <a:gd name="connsiteY97" fmla="*/ 541126 h 1495138"/>
                    <a:gd name="connsiteX98" fmla="*/ 204918 w 1125258"/>
                    <a:gd name="connsiteY98" fmla="*/ 541126 h 1495138"/>
                    <a:gd name="connsiteX99" fmla="*/ 272255 w 1125258"/>
                    <a:gd name="connsiteY99" fmla="*/ 539116 h 1495138"/>
                    <a:gd name="connsiteX100" fmla="*/ 477504 w 1125258"/>
                    <a:gd name="connsiteY100" fmla="*/ 0 h 1495138"/>
                    <a:gd name="connsiteX101" fmla="*/ 492735 w 1125258"/>
                    <a:gd name="connsiteY101" fmla="*/ 1206 h 1495138"/>
                    <a:gd name="connsiteX102" fmla="*/ 528407 w 1125258"/>
                    <a:gd name="connsiteY102" fmla="*/ 39397 h 1495138"/>
                    <a:gd name="connsiteX103" fmla="*/ 528407 w 1125258"/>
                    <a:gd name="connsiteY103" fmla="*/ 45427 h 1495138"/>
                    <a:gd name="connsiteX104" fmla="*/ 528407 w 1125258"/>
                    <a:gd name="connsiteY104" fmla="*/ 192159 h 1495138"/>
                    <a:gd name="connsiteX105" fmla="*/ 528006 w 1125258"/>
                    <a:gd name="connsiteY105" fmla="*/ 192159 h 1495138"/>
                    <a:gd name="connsiteX106" fmla="*/ 528006 w 1125258"/>
                    <a:gd name="connsiteY106" fmla="*/ 326832 h 1495138"/>
                    <a:gd name="connsiteX107" fmla="*/ 528407 w 1125258"/>
                    <a:gd name="connsiteY107" fmla="*/ 340902 h 1495138"/>
                    <a:gd name="connsiteX108" fmla="*/ 534018 w 1125258"/>
                    <a:gd name="connsiteY108" fmla="*/ 346932 h 1495138"/>
                    <a:gd name="connsiteX109" fmla="*/ 549249 w 1125258"/>
                    <a:gd name="connsiteY109" fmla="*/ 346932 h 1495138"/>
                    <a:gd name="connsiteX110" fmla="*/ 571294 w 1125258"/>
                    <a:gd name="connsiteY110" fmla="*/ 346932 h 1495138"/>
                    <a:gd name="connsiteX111" fmla="*/ 610574 w 1125258"/>
                    <a:gd name="connsiteY111" fmla="*/ 377887 h 1495138"/>
                    <a:gd name="connsiteX112" fmla="*/ 576504 w 1125258"/>
                    <a:gd name="connsiteY112" fmla="*/ 432560 h 1495138"/>
                    <a:gd name="connsiteX113" fmla="*/ 563678 w 1125258"/>
                    <a:gd name="connsiteY113" fmla="*/ 433364 h 1495138"/>
                    <a:gd name="connsiteX114" fmla="*/ 402552 w 1125258"/>
                    <a:gd name="connsiteY114" fmla="*/ 433364 h 1495138"/>
                    <a:gd name="connsiteX115" fmla="*/ 391730 w 1125258"/>
                    <a:gd name="connsiteY115" fmla="*/ 432560 h 1495138"/>
                    <a:gd name="connsiteX116" fmla="*/ 354855 w 1125258"/>
                    <a:gd name="connsiteY116" fmla="*/ 396781 h 1495138"/>
                    <a:gd name="connsiteX117" fmla="*/ 379305 w 1125258"/>
                    <a:gd name="connsiteY117" fmla="*/ 350952 h 1495138"/>
                    <a:gd name="connsiteX118" fmla="*/ 397742 w 1125258"/>
                    <a:gd name="connsiteY118" fmla="*/ 346932 h 1495138"/>
                    <a:gd name="connsiteX119" fmla="*/ 432212 w 1125258"/>
                    <a:gd name="connsiteY119" fmla="*/ 346932 h 1495138"/>
                    <a:gd name="connsiteX120" fmla="*/ 440228 w 1125258"/>
                    <a:gd name="connsiteY120" fmla="*/ 345726 h 1495138"/>
                    <a:gd name="connsiteX121" fmla="*/ 441831 w 1125258"/>
                    <a:gd name="connsiteY121" fmla="*/ 344118 h 1495138"/>
                    <a:gd name="connsiteX122" fmla="*/ 442633 w 1125258"/>
                    <a:gd name="connsiteY122" fmla="*/ 340902 h 1495138"/>
                    <a:gd name="connsiteX123" fmla="*/ 442633 w 1125258"/>
                    <a:gd name="connsiteY123" fmla="*/ 328440 h 1495138"/>
                    <a:gd name="connsiteX124" fmla="*/ 442633 w 1125258"/>
                    <a:gd name="connsiteY124" fmla="*/ 105728 h 1495138"/>
                    <a:gd name="connsiteX125" fmla="*/ 441831 w 1125258"/>
                    <a:gd name="connsiteY125" fmla="*/ 89648 h 1495138"/>
                    <a:gd name="connsiteX126" fmla="*/ 440228 w 1125258"/>
                    <a:gd name="connsiteY126" fmla="*/ 88040 h 1495138"/>
                    <a:gd name="connsiteX127" fmla="*/ 435418 w 1125258"/>
                    <a:gd name="connsiteY127" fmla="*/ 86834 h 1495138"/>
                    <a:gd name="connsiteX128" fmla="*/ 412973 w 1125258"/>
                    <a:gd name="connsiteY128" fmla="*/ 87236 h 1495138"/>
                    <a:gd name="connsiteX129" fmla="*/ 402552 w 1125258"/>
                    <a:gd name="connsiteY129" fmla="*/ 87236 h 1495138"/>
                    <a:gd name="connsiteX130" fmla="*/ 363272 w 1125258"/>
                    <a:gd name="connsiteY130" fmla="*/ 45427 h 1495138"/>
                    <a:gd name="connsiteX131" fmla="*/ 403754 w 1125258"/>
                    <a:gd name="connsiteY131" fmla="*/ 2010 h 1495138"/>
                    <a:gd name="connsiteX132" fmla="*/ 410167 w 1125258"/>
                    <a:gd name="connsiteY132" fmla="*/ 2010 h 1495138"/>
                    <a:gd name="connsiteX133" fmla="*/ 477504 w 1125258"/>
                    <a:gd name="connsiteY133" fmla="*/ 0 h 1495138"/>
                    <a:gd name="connsiteX134" fmla="*/ 123093 w 1125258"/>
                    <a:gd name="connsiteY134" fmla="*/ 0 h 1495138"/>
                    <a:gd name="connsiteX135" fmla="*/ 138324 w 1125258"/>
                    <a:gd name="connsiteY135" fmla="*/ 1206 h 1495138"/>
                    <a:gd name="connsiteX136" fmla="*/ 173997 w 1125258"/>
                    <a:gd name="connsiteY136" fmla="*/ 39397 h 1495138"/>
                    <a:gd name="connsiteX137" fmla="*/ 173997 w 1125258"/>
                    <a:gd name="connsiteY137" fmla="*/ 45427 h 1495138"/>
                    <a:gd name="connsiteX138" fmla="*/ 173997 w 1125258"/>
                    <a:gd name="connsiteY138" fmla="*/ 192159 h 1495138"/>
                    <a:gd name="connsiteX139" fmla="*/ 173596 w 1125258"/>
                    <a:gd name="connsiteY139" fmla="*/ 192159 h 1495138"/>
                    <a:gd name="connsiteX140" fmla="*/ 173596 w 1125258"/>
                    <a:gd name="connsiteY140" fmla="*/ 326832 h 1495138"/>
                    <a:gd name="connsiteX141" fmla="*/ 173997 w 1125258"/>
                    <a:gd name="connsiteY141" fmla="*/ 340902 h 1495138"/>
                    <a:gd name="connsiteX142" fmla="*/ 179608 w 1125258"/>
                    <a:gd name="connsiteY142" fmla="*/ 346932 h 1495138"/>
                    <a:gd name="connsiteX143" fmla="*/ 194839 w 1125258"/>
                    <a:gd name="connsiteY143" fmla="*/ 346932 h 1495138"/>
                    <a:gd name="connsiteX144" fmla="*/ 216884 w 1125258"/>
                    <a:gd name="connsiteY144" fmla="*/ 346932 h 1495138"/>
                    <a:gd name="connsiteX145" fmla="*/ 256164 w 1125258"/>
                    <a:gd name="connsiteY145" fmla="*/ 377887 h 1495138"/>
                    <a:gd name="connsiteX146" fmla="*/ 222094 w 1125258"/>
                    <a:gd name="connsiteY146" fmla="*/ 432560 h 1495138"/>
                    <a:gd name="connsiteX147" fmla="*/ 209268 w 1125258"/>
                    <a:gd name="connsiteY147" fmla="*/ 433364 h 1495138"/>
                    <a:gd name="connsiteX148" fmla="*/ 48141 w 1125258"/>
                    <a:gd name="connsiteY148" fmla="*/ 433364 h 1495138"/>
                    <a:gd name="connsiteX149" fmla="*/ 37319 w 1125258"/>
                    <a:gd name="connsiteY149" fmla="*/ 432560 h 1495138"/>
                    <a:gd name="connsiteX150" fmla="*/ 445 w 1125258"/>
                    <a:gd name="connsiteY150" fmla="*/ 396781 h 1495138"/>
                    <a:gd name="connsiteX151" fmla="*/ 24894 w 1125258"/>
                    <a:gd name="connsiteY151" fmla="*/ 350952 h 1495138"/>
                    <a:gd name="connsiteX152" fmla="*/ 43332 w 1125258"/>
                    <a:gd name="connsiteY152" fmla="*/ 346932 h 1495138"/>
                    <a:gd name="connsiteX153" fmla="*/ 77801 w 1125258"/>
                    <a:gd name="connsiteY153" fmla="*/ 346932 h 1495138"/>
                    <a:gd name="connsiteX154" fmla="*/ 85818 w 1125258"/>
                    <a:gd name="connsiteY154" fmla="*/ 345726 h 1495138"/>
                    <a:gd name="connsiteX155" fmla="*/ 87421 w 1125258"/>
                    <a:gd name="connsiteY155" fmla="*/ 344118 h 1495138"/>
                    <a:gd name="connsiteX156" fmla="*/ 88223 w 1125258"/>
                    <a:gd name="connsiteY156" fmla="*/ 340902 h 1495138"/>
                    <a:gd name="connsiteX157" fmla="*/ 88223 w 1125258"/>
                    <a:gd name="connsiteY157" fmla="*/ 328440 h 1495138"/>
                    <a:gd name="connsiteX158" fmla="*/ 88223 w 1125258"/>
                    <a:gd name="connsiteY158" fmla="*/ 105728 h 1495138"/>
                    <a:gd name="connsiteX159" fmla="*/ 87421 w 1125258"/>
                    <a:gd name="connsiteY159" fmla="*/ 89648 h 1495138"/>
                    <a:gd name="connsiteX160" fmla="*/ 85818 w 1125258"/>
                    <a:gd name="connsiteY160" fmla="*/ 88040 h 1495138"/>
                    <a:gd name="connsiteX161" fmla="*/ 81008 w 1125258"/>
                    <a:gd name="connsiteY161" fmla="*/ 86834 h 1495138"/>
                    <a:gd name="connsiteX162" fmla="*/ 58562 w 1125258"/>
                    <a:gd name="connsiteY162" fmla="*/ 87236 h 1495138"/>
                    <a:gd name="connsiteX163" fmla="*/ 48141 w 1125258"/>
                    <a:gd name="connsiteY163" fmla="*/ 87236 h 1495138"/>
                    <a:gd name="connsiteX164" fmla="*/ 8862 w 1125258"/>
                    <a:gd name="connsiteY164" fmla="*/ 45427 h 1495138"/>
                    <a:gd name="connsiteX165" fmla="*/ 49344 w 1125258"/>
                    <a:gd name="connsiteY165" fmla="*/ 2010 h 1495138"/>
                    <a:gd name="connsiteX166" fmla="*/ 55757 w 1125258"/>
                    <a:gd name="connsiteY166" fmla="*/ 2010 h 1495138"/>
                    <a:gd name="connsiteX167" fmla="*/ 123093 w 1125258"/>
                    <a:gd name="connsiteY167"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22832 w 1125258"/>
                    <a:gd name="connsiteY34" fmla="*/ 541126 h 1495138"/>
                    <a:gd name="connsiteX35" fmla="*/ 1005400 w 1125258"/>
                    <a:gd name="connsiteY35" fmla="*/ 540322 h 1495138"/>
                    <a:gd name="connsiteX36" fmla="*/ 1041072 w 1125258"/>
                    <a:gd name="connsiteY36" fmla="*/ 731276 h 1495138"/>
                    <a:gd name="connsiteX37" fmla="*/ 1040671 w 1125258"/>
                    <a:gd name="connsiteY37" fmla="*/ 731276 h 1495138"/>
                    <a:gd name="connsiteX38" fmla="*/ 1040671 w 1125258"/>
                    <a:gd name="connsiteY38" fmla="*/ 865948 h 1495138"/>
                    <a:gd name="connsiteX39" fmla="*/ 1041072 w 1125258"/>
                    <a:gd name="connsiteY39" fmla="*/ 880018 h 1495138"/>
                    <a:gd name="connsiteX40" fmla="*/ 1046683 w 1125258"/>
                    <a:gd name="connsiteY40" fmla="*/ 886049 h 1495138"/>
                    <a:gd name="connsiteX41" fmla="*/ 1061914 w 1125258"/>
                    <a:gd name="connsiteY41" fmla="*/ 886049 h 1495138"/>
                    <a:gd name="connsiteX42" fmla="*/ 1083959 w 1125258"/>
                    <a:gd name="connsiteY42" fmla="*/ 886049 h 1495138"/>
                    <a:gd name="connsiteX43" fmla="*/ 1123238 w 1125258"/>
                    <a:gd name="connsiteY43" fmla="*/ 917003 h 1495138"/>
                    <a:gd name="connsiteX44" fmla="*/ 1089169 w 1125258"/>
                    <a:gd name="connsiteY44" fmla="*/ 971676 h 1495138"/>
                    <a:gd name="connsiteX45" fmla="*/ 1076343 w 1125258"/>
                    <a:gd name="connsiteY45" fmla="*/ 972480 h 1495138"/>
                    <a:gd name="connsiteX46" fmla="*/ 915217 w 1125258"/>
                    <a:gd name="connsiteY46" fmla="*/ 972480 h 1495138"/>
                    <a:gd name="connsiteX47" fmla="*/ 904395 w 1125258"/>
                    <a:gd name="connsiteY47" fmla="*/ 971676 h 1495138"/>
                    <a:gd name="connsiteX48" fmla="*/ 867520 w 1125258"/>
                    <a:gd name="connsiteY48" fmla="*/ 935897 h 1495138"/>
                    <a:gd name="connsiteX49" fmla="*/ 891970 w 1125258"/>
                    <a:gd name="connsiteY49" fmla="*/ 890069 h 1495138"/>
                    <a:gd name="connsiteX50" fmla="*/ 910407 w 1125258"/>
                    <a:gd name="connsiteY50" fmla="*/ 886049 h 1495138"/>
                    <a:gd name="connsiteX51" fmla="*/ 944877 w 1125258"/>
                    <a:gd name="connsiteY51" fmla="*/ 886049 h 1495138"/>
                    <a:gd name="connsiteX52" fmla="*/ 952893 w 1125258"/>
                    <a:gd name="connsiteY52" fmla="*/ 884843 h 1495138"/>
                    <a:gd name="connsiteX53" fmla="*/ 954496 w 1125258"/>
                    <a:gd name="connsiteY53" fmla="*/ 883234 h 1495138"/>
                    <a:gd name="connsiteX54" fmla="*/ 955298 w 1125258"/>
                    <a:gd name="connsiteY54" fmla="*/ 880018 h 1495138"/>
                    <a:gd name="connsiteX55" fmla="*/ 955298 w 1125258"/>
                    <a:gd name="connsiteY55" fmla="*/ 867556 h 1495138"/>
                    <a:gd name="connsiteX56" fmla="*/ 955298 w 1125258"/>
                    <a:gd name="connsiteY56" fmla="*/ 644844 h 1495138"/>
                    <a:gd name="connsiteX57" fmla="*/ 954496 w 1125258"/>
                    <a:gd name="connsiteY57" fmla="*/ 628764 h 1495138"/>
                    <a:gd name="connsiteX58" fmla="*/ 952893 w 1125258"/>
                    <a:gd name="connsiteY58" fmla="*/ 627156 h 1495138"/>
                    <a:gd name="connsiteX59" fmla="*/ 948083 w 1125258"/>
                    <a:gd name="connsiteY59" fmla="*/ 625950 h 1495138"/>
                    <a:gd name="connsiteX60" fmla="*/ 925638 w 1125258"/>
                    <a:gd name="connsiteY60" fmla="*/ 626352 h 1495138"/>
                    <a:gd name="connsiteX61" fmla="*/ 915217 w 1125258"/>
                    <a:gd name="connsiteY61" fmla="*/ 626352 h 1495138"/>
                    <a:gd name="connsiteX62" fmla="*/ 875937 w 1125258"/>
                    <a:gd name="connsiteY62" fmla="*/ 584543 h 1495138"/>
                    <a:gd name="connsiteX63" fmla="*/ 916419 w 1125258"/>
                    <a:gd name="connsiteY63" fmla="*/ 541126 h 1495138"/>
                    <a:gd name="connsiteX64" fmla="*/ 922832 w 1125258"/>
                    <a:gd name="connsiteY64" fmla="*/ 541126 h 1495138"/>
                    <a:gd name="connsiteX65" fmla="*/ 272255 w 1125258"/>
                    <a:gd name="connsiteY65" fmla="*/ 539116 h 1495138"/>
                    <a:gd name="connsiteX66" fmla="*/ 287486 w 1125258"/>
                    <a:gd name="connsiteY66" fmla="*/ 540322 h 1495138"/>
                    <a:gd name="connsiteX67" fmla="*/ 323158 w 1125258"/>
                    <a:gd name="connsiteY67" fmla="*/ 578513 h 1495138"/>
                    <a:gd name="connsiteX68" fmla="*/ 323158 w 1125258"/>
                    <a:gd name="connsiteY68" fmla="*/ 584543 h 1495138"/>
                    <a:gd name="connsiteX69" fmla="*/ 323158 w 1125258"/>
                    <a:gd name="connsiteY69" fmla="*/ 731276 h 1495138"/>
                    <a:gd name="connsiteX70" fmla="*/ 322757 w 1125258"/>
                    <a:gd name="connsiteY70" fmla="*/ 731276 h 1495138"/>
                    <a:gd name="connsiteX71" fmla="*/ 322757 w 1125258"/>
                    <a:gd name="connsiteY71" fmla="*/ 865948 h 1495138"/>
                    <a:gd name="connsiteX72" fmla="*/ 323158 w 1125258"/>
                    <a:gd name="connsiteY72" fmla="*/ 880018 h 1495138"/>
                    <a:gd name="connsiteX73" fmla="*/ 328769 w 1125258"/>
                    <a:gd name="connsiteY73" fmla="*/ 886049 h 1495138"/>
                    <a:gd name="connsiteX74" fmla="*/ 344000 w 1125258"/>
                    <a:gd name="connsiteY74" fmla="*/ 886049 h 1495138"/>
                    <a:gd name="connsiteX75" fmla="*/ 366045 w 1125258"/>
                    <a:gd name="connsiteY75" fmla="*/ 886049 h 1495138"/>
                    <a:gd name="connsiteX76" fmla="*/ 405325 w 1125258"/>
                    <a:gd name="connsiteY76" fmla="*/ 917003 h 1495138"/>
                    <a:gd name="connsiteX77" fmla="*/ 371255 w 1125258"/>
                    <a:gd name="connsiteY77" fmla="*/ 971676 h 1495138"/>
                    <a:gd name="connsiteX78" fmla="*/ 358429 w 1125258"/>
                    <a:gd name="connsiteY78" fmla="*/ 972480 h 1495138"/>
                    <a:gd name="connsiteX79" fmla="*/ 197303 w 1125258"/>
                    <a:gd name="connsiteY79" fmla="*/ 972480 h 1495138"/>
                    <a:gd name="connsiteX80" fmla="*/ 186481 w 1125258"/>
                    <a:gd name="connsiteY80" fmla="*/ 971676 h 1495138"/>
                    <a:gd name="connsiteX81" fmla="*/ 149606 w 1125258"/>
                    <a:gd name="connsiteY81" fmla="*/ 935897 h 1495138"/>
                    <a:gd name="connsiteX82" fmla="*/ 174056 w 1125258"/>
                    <a:gd name="connsiteY82" fmla="*/ 890069 h 1495138"/>
                    <a:gd name="connsiteX83" fmla="*/ 192493 w 1125258"/>
                    <a:gd name="connsiteY83" fmla="*/ 886049 h 1495138"/>
                    <a:gd name="connsiteX84" fmla="*/ 226963 w 1125258"/>
                    <a:gd name="connsiteY84" fmla="*/ 886049 h 1495138"/>
                    <a:gd name="connsiteX85" fmla="*/ 234979 w 1125258"/>
                    <a:gd name="connsiteY85" fmla="*/ 884843 h 1495138"/>
                    <a:gd name="connsiteX86" fmla="*/ 236582 w 1125258"/>
                    <a:gd name="connsiteY86" fmla="*/ 883234 h 1495138"/>
                    <a:gd name="connsiteX87" fmla="*/ 237384 w 1125258"/>
                    <a:gd name="connsiteY87" fmla="*/ 880018 h 1495138"/>
                    <a:gd name="connsiteX88" fmla="*/ 237384 w 1125258"/>
                    <a:gd name="connsiteY88" fmla="*/ 867556 h 1495138"/>
                    <a:gd name="connsiteX89" fmla="*/ 237384 w 1125258"/>
                    <a:gd name="connsiteY89" fmla="*/ 644844 h 1495138"/>
                    <a:gd name="connsiteX90" fmla="*/ 236582 w 1125258"/>
                    <a:gd name="connsiteY90" fmla="*/ 628764 h 1495138"/>
                    <a:gd name="connsiteX91" fmla="*/ 234979 w 1125258"/>
                    <a:gd name="connsiteY91" fmla="*/ 627156 h 1495138"/>
                    <a:gd name="connsiteX92" fmla="*/ 230169 w 1125258"/>
                    <a:gd name="connsiteY92" fmla="*/ 625950 h 1495138"/>
                    <a:gd name="connsiteX93" fmla="*/ 207724 w 1125258"/>
                    <a:gd name="connsiteY93" fmla="*/ 626352 h 1495138"/>
                    <a:gd name="connsiteX94" fmla="*/ 197303 w 1125258"/>
                    <a:gd name="connsiteY94" fmla="*/ 626352 h 1495138"/>
                    <a:gd name="connsiteX95" fmla="*/ 158023 w 1125258"/>
                    <a:gd name="connsiteY95" fmla="*/ 584543 h 1495138"/>
                    <a:gd name="connsiteX96" fmla="*/ 198505 w 1125258"/>
                    <a:gd name="connsiteY96" fmla="*/ 541126 h 1495138"/>
                    <a:gd name="connsiteX97" fmla="*/ 204918 w 1125258"/>
                    <a:gd name="connsiteY97" fmla="*/ 541126 h 1495138"/>
                    <a:gd name="connsiteX98" fmla="*/ 272255 w 1125258"/>
                    <a:gd name="connsiteY98" fmla="*/ 539116 h 1495138"/>
                    <a:gd name="connsiteX99" fmla="*/ 477504 w 1125258"/>
                    <a:gd name="connsiteY99" fmla="*/ 0 h 1495138"/>
                    <a:gd name="connsiteX100" fmla="*/ 492735 w 1125258"/>
                    <a:gd name="connsiteY100" fmla="*/ 1206 h 1495138"/>
                    <a:gd name="connsiteX101" fmla="*/ 528407 w 1125258"/>
                    <a:gd name="connsiteY101" fmla="*/ 39397 h 1495138"/>
                    <a:gd name="connsiteX102" fmla="*/ 528407 w 1125258"/>
                    <a:gd name="connsiteY102" fmla="*/ 45427 h 1495138"/>
                    <a:gd name="connsiteX103" fmla="*/ 528407 w 1125258"/>
                    <a:gd name="connsiteY103" fmla="*/ 192159 h 1495138"/>
                    <a:gd name="connsiteX104" fmla="*/ 528006 w 1125258"/>
                    <a:gd name="connsiteY104" fmla="*/ 192159 h 1495138"/>
                    <a:gd name="connsiteX105" fmla="*/ 528006 w 1125258"/>
                    <a:gd name="connsiteY105" fmla="*/ 326832 h 1495138"/>
                    <a:gd name="connsiteX106" fmla="*/ 528407 w 1125258"/>
                    <a:gd name="connsiteY106" fmla="*/ 340902 h 1495138"/>
                    <a:gd name="connsiteX107" fmla="*/ 534018 w 1125258"/>
                    <a:gd name="connsiteY107" fmla="*/ 346932 h 1495138"/>
                    <a:gd name="connsiteX108" fmla="*/ 549249 w 1125258"/>
                    <a:gd name="connsiteY108" fmla="*/ 346932 h 1495138"/>
                    <a:gd name="connsiteX109" fmla="*/ 571294 w 1125258"/>
                    <a:gd name="connsiteY109" fmla="*/ 346932 h 1495138"/>
                    <a:gd name="connsiteX110" fmla="*/ 610574 w 1125258"/>
                    <a:gd name="connsiteY110" fmla="*/ 377887 h 1495138"/>
                    <a:gd name="connsiteX111" fmla="*/ 576504 w 1125258"/>
                    <a:gd name="connsiteY111" fmla="*/ 432560 h 1495138"/>
                    <a:gd name="connsiteX112" fmla="*/ 563678 w 1125258"/>
                    <a:gd name="connsiteY112" fmla="*/ 433364 h 1495138"/>
                    <a:gd name="connsiteX113" fmla="*/ 402552 w 1125258"/>
                    <a:gd name="connsiteY113" fmla="*/ 433364 h 1495138"/>
                    <a:gd name="connsiteX114" fmla="*/ 391730 w 1125258"/>
                    <a:gd name="connsiteY114" fmla="*/ 432560 h 1495138"/>
                    <a:gd name="connsiteX115" fmla="*/ 354855 w 1125258"/>
                    <a:gd name="connsiteY115" fmla="*/ 396781 h 1495138"/>
                    <a:gd name="connsiteX116" fmla="*/ 379305 w 1125258"/>
                    <a:gd name="connsiteY116" fmla="*/ 350952 h 1495138"/>
                    <a:gd name="connsiteX117" fmla="*/ 397742 w 1125258"/>
                    <a:gd name="connsiteY117" fmla="*/ 346932 h 1495138"/>
                    <a:gd name="connsiteX118" fmla="*/ 432212 w 1125258"/>
                    <a:gd name="connsiteY118" fmla="*/ 346932 h 1495138"/>
                    <a:gd name="connsiteX119" fmla="*/ 440228 w 1125258"/>
                    <a:gd name="connsiteY119" fmla="*/ 345726 h 1495138"/>
                    <a:gd name="connsiteX120" fmla="*/ 441831 w 1125258"/>
                    <a:gd name="connsiteY120" fmla="*/ 344118 h 1495138"/>
                    <a:gd name="connsiteX121" fmla="*/ 442633 w 1125258"/>
                    <a:gd name="connsiteY121" fmla="*/ 340902 h 1495138"/>
                    <a:gd name="connsiteX122" fmla="*/ 442633 w 1125258"/>
                    <a:gd name="connsiteY122" fmla="*/ 328440 h 1495138"/>
                    <a:gd name="connsiteX123" fmla="*/ 442633 w 1125258"/>
                    <a:gd name="connsiteY123" fmla="*/ 105728 h 1495138"/>
                    <a:gd name="connsiteX124" fmla="*/ 441831 w 1125258"/>
                    <a:gd name="connsiteY124" fmla="*/ 89648 h 1495138"/>
                    <a:gd name="connsiteX125" fmla="*/ 440228 w 1125258"/>
                    <a:gd name="connsiteY125" fmla="*/ 88040 h 1495138"/>
                    <a:gd name="connsiteX126" fmla="*/ 435418 w 1125258"/>
                    <a:gd name="connsiteY126" fmla="*/ 86834 h 1495138"/>
                    <a:gd name="connsiteX127" fmla="*/ 412973 w 1125258"/>
                    <a:gd name="connsiteY127" fmla="*/ 87236 h 1495138"/>
                    <a:gd name="connsiteX128" fmla="*/ 402552 w 1125258"/>
                    <a:gd name="connsiteY128" fmla="*/ 87236 h 1495138"/>
                    <a:gd name="connsiteX129" fmla="*/ 363272 w 1125258"/>
                    <a:gd name="connsiteY129" fmla="*/ 45427 h 1495138"/>
                    <a:gd name="connsiteX130" fmla="*/ 403754 w 1125258"/>
                    <a:gd name="connsiteY130" fmla="*/ 2010 h 1495138"/>
                    <a:gd name="connsiteX131" fmla="*/ 410167 w 1125258"/>
                    <a:gd name="connsiteY131" fmla="*/ 2010 h 1495138"/>
                    <a:gd name="connsiteX132" fmla="*/ 477504 w 1125258"/>
                    <a:gd name="connsiteY132" fmla="*/ 0 h 1495138"/>
                    <a:gd name="connsiteX133" fmla="*/ 123093 w 1125258"/>
                    <a:gd name="connsiteY133" fmla="*/ 0 h 1495138"/>
                    <a:gd name="connsiteX134" fmla="*/ 138324 w 1125258"/>
                    <a:gd name="connsiteY134" fmla="*/ 1206 h 1495138"/>
                    <a:gd name="connsiteX135" fmla="*/ 173997 w 1125258"/>
                    <a:gd name="connsiteY135" fmla="*/ 39397 h 1495138"/>
                    <a:gd name="connsiteX136" fmla="*/ 173997 w 1125258"/>
                    <a:gd name="connsiteY136" fmla="*/ 45427 h 1495138"/>
                    <a:gd name="connsiteX137" fmla="*/ 173997 w 1125258"/>
                    <a:gd name="connsiteY137" fmla="*/ 192159 h 1495138"/>
                    <a:gd name="connsiteX138" fmla="*/ 173596 w 1125258"/>
                    <a:gd name="connsiteY138" fmla="*/ 192159 h 1495138"/>
                    <a:gd name="connsiteX139" fmla="*/ 173596 w 1125258"/>
                    <a:gd name="connsiteY139" fmla="*/ 326832 h 1495138"/>
                    <a:gd name="connsiteX140" fmla="*/ 173997 w 1125258"/>
                    <a:gd name="connsiteY140" fmla="*/ 340902 h 1495138"/>
                    <a:gd name="connsiteX141" fmla="*/ 179608 w 1125258"/>
                    <a:gd name="connsiteY141" fmla="*/ 346932 h 1495138"/>
                    <a:gd name="connsiteX142" fmla="*/ 194839 w 1125258"/>
                    <a:gd name="connsiteY142" fmla="*/ 346932 h 1495138"/>
                    <a:gd name="connsiteX143" fmla="*/ 216884 w 1125258"/>
                    <a:gd name="connsiteY143" fmla="*/ 346932 h 1495138"/>
                    <a:gd name="connsiteX144" fmla="*/ 256164 w 1125258"/>
                    <a:gd name="connsiteY144" fmla="*/ 377887 h 1495138"/>
                    <a:gd name="connsiteX145" fmla="*/ 222094 w 1125258"/>
                    <a:gd name="connsiteY145" fmla="*/ 432560 h 1495138"/>
                    <a:gd name="connsiteX146" fmla="*/ 209268 w 1125258"/>
                    <a:gd name="connsiteY146" fmla="*/ 433364 h 1495138"/>
                    <a:gd name="connsiteX147" fmla="*/ 48141 w 1125258"/>
                    <a:gd name="connsiteY147" fmla="*/ 433364 h 1495138"/>
                    <a:gd name="connsiteX148" fmla="*/ 37319 w 1125258"/>
                    <a:gd name="connsiteY148" fmla="*/ 432560 h 1495138"/>
                    <a:gd name="connsiteX149" fmla="*/ 445 w 1125258"/>
                    <a:gd name="connsiteY149" fmla="*/ 396781 h 1495138"/>
                    <a:gd name="connsiteX150" fmla="*/ 24894 w 1125258"/>
                    <a:gd name="connsiteY150" fmla="*/ 350952 h 1495138"/>
                    <a:gd name="connsiteX151" fmla="*/ 43332 w 1125258"/>
                    <a:gd name="connsiteY151" fmla="*/ 346932 h 1495138"/>
                    <a:gd name="connsiteX152" fmla="*/ 77801 w 1125258"/>
                    <a:gd name="connsiteY152" fmla="*/ 346932 h 1495138"/>
                    <a:gd name="connsiteX153" fmla="*/ 85818 w 1125258"/>
                    <a:gd name="connsiteY153" fmla="*/ 345726 h 1495138"/>
                    <a:gd name="connsiteX154" fmla="*/ 87421 w 1125258"/>
                    <a:gd name="connsiteY154" fmla="*/ 344118 h 1495138"/>
                    <a:gd name="connsiteX155" fmla="*/ 88223 w 1125258"/>
                    <a:gd name="connsiteY155" fmla="*/ 340902 h 1495138"/>
                    <a:gd name="connsiteX156" fmla="*/ 88223 w 1125258"/>
                    <a:gd name="connsiteY156" fmla="*/ 328440 h 1495138"/>
                    <a:gd name="connsiteX157" fmla="*/ 88223 w 1125258"/>
                    <a:gd name="connsiteY157" fmla="*/ 105728 h 1495138"/>
                    <a:gd name="connsiteX158" fmla="*/ 87421 w 1125258"/>
                    <a:gd name="connsiteY158" fmla="*/ 89648 h 1495138"/>
                    <a:gd name="connsiteX159" fmla="*/ 85818 w 1125258"/>
                    <a:gd name="connsiteY159" fmla="*/ 88040 h 1495138"/>
                    <a:gd name="connsiteX160" fmla="*/ 81008 w 1125258"/>
                    <a:gd name="connsiteY160" fmla="*/ 86834 h 1495138"/>
                    <a:gd name="connsiteX161" fmla="*/ 58562 w 1125258"/>
                    <a:gd name="connsiteY161" fmla="*/ 87236 h 1495138"/>
                    <a:gd name="connsiteX162" fmla="*/ 48141 w 1125258"/>
                    <a:gd name="connsiteY162" fmla="*/ 87236 h 1495138"/>
                    <a:gd name="connsiteX163" fmla="*/ 8862 w 1125258"/>
                    <a:gd name="connsiteY163" fmla="*/ 45427 h 1495138"/>
                    <a:gd name="connsiteX164" fmla="*/ 49344 w 1125258"/>
                    <a:gd name="connsiteY164" fmla="*/ 2010 h 1495138"/>
                    <a:gd name="connsiteX165" fmla="*/ 55757 w 1125258"/>
                    <a:gd name="connsiteY165" fmla="*/ 2010 h 1495138"/>
                    <a:gd name="connsiteX166" fmla="*/ 123093 w 1125258"/>
                    <a:gd name="connsiteY166"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22832 w 1125258"/>
                    <a:gd name="connsiteY34" fmla="*/ 54112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875937 w 1125258"/>
                    <a:gd name="connsiteY61" fmla="*/ 584543 h 1495138"/>
                    <a:gd name="connsiteX62" fmla="*/ 916419 w 1125258"/>
                    <a:gd name="connsiteY62" fmla="*/ 541126 h 1495138"/>
                    <a:gd name="connsiteX63" fmla="*/ 922832 w 1125258"/>
                    <a:gd name="connsiteY63" fmla="*/ 541126 h 1495138"/>
                    <a:gd name="connsiteX64" fmla="*/ 272255 w 1125258"/>
                    <a:gd name="connsiteY64" fmla="*/ 539116 h 1495138"/>
                    <a:gd name="connsiteX65" fmla="*/ 287486 w 1125258"/>
                    <a:gd name="connsiteY65" fmla="*/ 540322 h 1495138"/>
                    <a:gd name="connsiteX66" fmla="*/ 323158 w 1125258"/>
                    <a:gd name="connsiteY66" fmla="*/ 578513 h 1495138"/>
                    <a:gd name="connsiteX67" fmla="*/ 323158 w 1125258"/>
                    <a:gd name="connsiteY67" fmla="*/ 584543 h 1495138"/>
                    <a:gd name="connsiteX68" fmla="*/ 323158 w 1125258"/>
                    <a:gd name="connsiteY68" fmla="*/ 731276 h 1495138"/>
                    <a:gd name="connsiteX69" fmla="*/ 322757 w 1125258"/>
                    <a:gd name="connsiteY69" fmla="*/ 731276 h 1495138"/>
                    <a:gd name="connsiteX70" fmla="*/ 322757 w 1125258"/>
                    <a:gd name="connsiteY70" fmla="*/ 865948 h 1495138"/>
                    <a:gd name="connsiteX71" fmla="*/ 323158 w 1125258"/>
                    <a:gd name="connsiteY71" fmla="*/ 880018 h 1495138"/>
                    <a:gd name="connsiteX72" fmla="*/ 328769 w 1125258"/>
                    <a:gd name="connsiteY72" fmla="*/ 886049 h 1495138"/>
                    <a:gd name="connsiteX73" fmla="*/ 344000 w 1125258"/>
                    <a:gd name="connsiteY73" fmla="*/ 886049 h 1495138"/>
                    <a:gd name="connsiteX74" fmla="*/ 366045 w 1125258"/>
                    <a:gd name="connsiteY74" fmla="*/ 886049 h 1495138"/>
                    <a:gd name="connsiteX75" fmla="*/ 405325 w 1125258"/>
                    <a:gd name="connsiteY75" fmla="*/ 917003 h 1495138"/>
                    <a:gd name="connsiteX76" fmla="*/ 371255 w 1125258"/>
                    <a:gd name="connsiteY76" fmla="*/ 971676 h 1495138"/>
                    <a:gd name="connsiteX77" fmla="*/ 358429 w 1125258"/>
                    <a:gd name="connsiteY77" fmla="*/ 972480 h 1495138"/>
                    <a:gd name="connsiteX78" fmla="*/ 197303 w 1125258"/>
                    <a:gd name="connsiteY78" fmla="*/ 972480 h 1495138"/>
                    <a:gd name="connsiteX79" fmla="*/ 186481 w 1125258"/>
                    <a:gd name="connsiteY79" fmla="*/ 971676 h 1495138"/>
                    <a:gd name="connsiteX80" fmla="*/ 149606 w 1125258"/>
                    <a:gd name="connsiteY80" fmla="*/ 935897 h 1495138"/>
                    <a:gd name="connsiteX81" fmla="*/ 174056 w 1125258"/>
                    <a:gd name="connsiteY81" fmla="*/ 890069 h 1495138"/>
                    <a:gd name="connsiteX82" fmla="*/ 192493 w 1125258"/>
                    <a:gd name="connsiteY82" fmla="*/ 886049 h 1495138"/>
                    <a:gd name="connsiteX83" fmla="*/ 226963 w 1125258"/>
                    <a:gd name="connsiteY83" fmla="*/ 886049 h 1495138"/>
                    <a:gd name="connsiteX84" fmla="*/ 234979 w 1125258"/>
                    <a:gd name="connsiteY84" fmla="*/ 884843 h 1495138"/>
                    <a:gd name="connsiteX85" fmla="*/ 236582 w 1125258"/>
                    <a:gd name="connsiteY85" fmla="*/ 883234 h 1495138"/>
                    <a:gd name="connsiteX86" fmla="*/ 237384 w 1125258"/>
                    <a:gd name="connsiteY86" fmla="*/ 880018 h 1495138"/>
                    <a:gd name="connsiteX87" fmla="*/ 237384 w 1125258"/>
                    <a:gd name="connsiteY87" fmla="*/ 867556 h 1495138"/>
                    <a:gd name="connsiteX88" fmla="*/ 237384 w 1125258"/>
                    <a:gd name="connsiteY88" fmla="*/ 644844 h 1495138"/>
                    <a:gd name="connsiteX89" fmla="*/ 236582 w 1125258"/>
                    <a:gd name="connsiteY89" fmla="*/ 628764 h 1495138"/>
                    <a:gd name="connsiteX90" fmla="*/ 234979 w 1125258"/>
                    <a:gd name="connsiteY90" fmla="*/ 627156 h 1495138"/>
                    <a:gd name="connsiteX91" fmla="*/ 230169 w 1125258"/>
                    <a:gd name="connsiteY91" fmla="*/ 625950 h 1495138"/>
                    <a:gd name="connsiteX92" fmla="*/ 207724 w 1125258"/>
                    <a:gd name="connsiteY92" fmla="*/ 626352 h 1495138"/>
                    <a:gd name="connsiteX93" fmla="*/ 197303 w 1125258"/>
                    <a:gd name="connsiteY93" fmla="*/ 626352 h 1495138"/>
                    <a:gd name="connsiteX94" fmla="*/ 158023 w 1125258"/>
                    <a:gd name="connsiteY94" fmla="*/ 584543 h 1495138"/>
                    <a:gd name="connsiteX95" fmla="*/ 198505 w 1125258"/>
                    <a:gd name="connsiteY95" fmla="*/ 541126 h 1495138"/>
                    <a:gd name="connsiteX96" fmla="*/ 204918 w 1125258"/>
                    <a:gd name="connsiteY96" fmla="*/ 541126 h 1495138"/>
                    <a:gd name="connsiteX97" fmla="*/ 272255 w 1125258"/>
                    <a:gd name="connsiteY97" fmla="*/ 539116 h 1495138"/>
                    <a:gd name="connsiteX98" fmla="*/ 477504 w 1125258"/>
                    <a:gd name="connsiteY98" fmla="*/ 0 h 1495138"/>
                    <a:gd name="connsiteX99" fmla="*/ 492735 w 1125258"/>
                    <a:gd name="connsiteY99" fmla="*/ 1206 h 1495138"/>
                    <a:gd name="connsiteX100" fmla="*/ 528407 w 1125258"/>
                    <a:gd name="connsiteY100" fmla="*/ 39397 h 1495138"/>
                    <a:gd name="connsiteX101" fmla="*/ 528407 w 1125258"/>
                    <a:gd name="connsiteY101" fmla="*/ 45427 h 1495138"/>
                    <a:gd name="connsiteX102" fmla="*/ 528407 w 1125258"/>
                    <a:gd name="connsiteY102" fmla="*/ 192159 h 1495138"/>
                    <a:gd name="connsiteX103" fmla="*/ 528006 w 1125258"/>
                    <a:gd name="connsiteY103" fmla="*/ 192159 h 1495138"/>
                    <a:gd name="connsiteX104" fmla="*/ 528006 w 1125258"/>
                    <a:gd name="connsiteY104" fmla="*/ 326832 h 1495138"/>
                    <a:gd name="connsiteX105" fmla="*/ 528407 w 1125258"/>
                    <a:gd name="connsiteY105" fmla="*/ 340902 h 1495138"/>
                    <a:gd name="connsiteX106" fmla="*/ 534018 w 1125258"/>
                    <a:gd name="connsiteY106" fmla="*/ 346932 h 1495138"/>
                    <a:gd name="connsiteX107" fmla="*/ 549249 w 1125258"/>
                    <a:gd name="connsiteY107" fmla="*/ 346932 h 1495138"/>
                    <a:gd name="connsiteX108" fmla="*/ 571294 w 1125258"/>
                    <a:gd name="connsiteY108" fmla="*/ 346932 h 1495138"/>
                    <a:gd name="connsiteX109" fmla="*/ 610574 w 1125258"/>
                    <a:gd name="connsiteY109" fmla="*/ 377887 h 1495138"/>
                    <a:gd name="connsiteX110" fmla="*/ 576504 w 1125258"/>
                    <a:gd name="connsiteY110" fmla="*/ 432560 h 1495138"/>
                    <a:gd name="connsiteX111" fmla="*/ 563678 w 1125258"/>
                    <a:gd name="connsiteY111" fmla="*/ 433364 h 1495138"/>
                    <a:gd name="connsiteX112" fmla="*/ 402552 w 1125258"/>
                    <a:gd name="connsiteY112" fmla="*/ 433364 h 1495138"/>
                    <a:gd name="connsiteX113" fmla="*/ 391730 w 1125258"/>
                    <a:gd name="connsiteY113" fmla="*/ 432560 h 1495138"/>
                    <a:gd name="connsiteX114" fmla="*/ 354855 w 1125258"/>
                    <a:gd name="connsiteY114" fmla="*/ 396781 h 1495138"/>
                    <a:gd name="connsiteX115" fmla="*/ 379305 w 1125258"/>
                    <a:gd name="connsiteY115" fmla="*/ 350952 h 1495138"/>
                    <a:gd name="connsiteX116" fmla="*/ 397742 w 1125258"/>
                    <a:gd name="connsiteY116" fmla="*/ 346932 h 1495138"/>
                    <a:gd name="connsiteX117" fmla="*/ 432212 w 1125258"/>
                    <a:gd name="connsiteY117" fmla="*/ 346932 h 1495138"/>
                    <a:gd name="connsiteX118" fmla="*/ 440228 w 1125258"/>
                    <a:gd name="connsiteY118" fmla="*/ 345726 h 1495138"/>
                    <a:gd name="connsiteX119" fmla="*/ 441831 w 1125258"/>
                    <a:gd name="connsiteY119" fmla="*/ 344118 h 1495138"/>
                    <a:gd name="connsiteX120" fmla="*/ 442633 w 1125258"/>
                    <a:gd name="connsiteY120" fmla="*/ 340902 h 1495138"/>
                    <a:gd name="connsiteX121" fmla="*/ 442633 w 1125258"/>
                    <a:gd name="connsiteY121" fmla="*/ 328440 h 1495138"/>
                    <a:gd name="connsiteX122" fmla="*/ 442633 w 1125258"/>
                    <a:gd name="connsiteY122" fmla="*/ 105728 h 1495138"/>
                    <a:gd name="connsiteX123" fmla="*/ 441831 w 1125258"/>
                    <a:gd name="connsiteY123" fmla="*/ 89648 h 1495138"/>
                    <a:gd name="connsiteX124" fmla="*/ 440228 w 1125258"/>
                    <a:gd name="connsiteY124" fmla="*/ 88040 h 1495138"/>
                    <a:gd name="connsiteX125" fmla="*/ 435418 w 1125258"/>
                    <a:gd name="connsiteY125" fmla="*/ 86834 h 1495138"/>
                    <a:gd name="connsiteX126" fmla="*/ 412973 w 1125258"/>
                    <a:gd name="connsiteY126" fmla="*/ 87236 h 1495138"/>
                    <a:gd name="connsiteX127" fmla="*/ 402552 w 1125258"/>
                    <a:gd name="connsiteY127" fmla="*/ 87236 h 1495138"/>
                    <a:gd name="connsiteX128" fmla="*/ 363272 w 1125258"/>
                    <a:gd name="connsiteY128" fmla="*/ 45427 h 1495138"/>
                    <a:gd name="connsiteX129" fmla="*/ 403754 w 1125258"/>
                    <a:gd name="connsiteY129" fmla="*/ 2010 h 1495138"/>
                    <a:gd name="connsiteX130" fmla="*/ 410167 w 1125258"/>
                    <a:gd name="connsiteY130" fmla="*/ 2010 h 1495138"/>
                    <a:gd name="connsiteX131" fmla="*/ 477504 w 1125258"/>
                    <a:gd name="connsiteY131" fmla="*/ 0 h 1495138"/>
                    <a:gd name="connsiteX132" fmla="*/ 123093 w 1125258"/>
                    <a:gd name="connsiteY132" fmla="*/ 0 h 1495138"/>
                    <a:gd name="connsiteX133" fmla="*/ 138324 w 1125258"/>
                    <a:gd name="connsiteY133" fmla="*/ 1206 h 1495138"/>
                    <a:gd name="connsiteX134" fmla="*/ 173997 w 1125258"/>
                    <a:gd name="connsiteY134" fmla="*/ 39397 h 1495138"/>
                    <a:gd name="connsiteX135" fmla="*/ 173997 w 1125258"/>
                    <a:gd name="connsiteY135" fmla="*/ 45427 h 1495138"/>
                    <a:gd name="connsiteX136" fmla="*/ 173997 w 1125258"/>
                    <a:gd name="connsiteY136" fmla="*/ 192159 h 1495138"/>
                    <a:gd name="connsiteX137" fmla="*/ 173596 w 1125258"/>
                    <a:gd name="connsiteY137" fmla="*/ 192159 h 1495138"/>
                    <a:gd name="connsiteX138" fmla="*/ 173596 w 1125258"/>
                    <a:gd name="connsiteY138" fmla="*/ 326832 h 1495138"/>
                    <a:gd name="connsiteX139" fmla="*/ 173997 w 1125258"/>
                    <a:gd name="connsiteY139" fmla="*/ 340902 h 1495138"/>
                    <a:gd name="connsiteX140" fmla="*/ 179608 w 1125258"/>
                    <a:gd name="connsiteY140" fmla="*/ 346932 h 1495138"/>
                    <a:gd name="connsiteX141" fmla="*/ 194839 w 1125258"/>
                    <a:gd name="connsiteY141" fmla="*/ 346932 h 1495138"/>
                    <a:gd name="connsiteX142" fmla="*/ 216884 w 1125258"/>
                    <a:gd name="connsiteY142" fmla="*/ 346932 h 1495138"/>
                    <a:gd name="connsiteX143" fmla="*/ 256164 w 1125258"/>
                    <a:gd name="connsiteY143" fmla="*/ 377887 h 1495138"/>
                    <a:gd name="connsiteX144" fmla="*/ 222094 w 1125258"/>
                    <a:gd name="connsiteY144" fmla="*/ 432560 h 1495138"/>
                    <a:gd name="connsiteX145" fmla="*/ 209268 w 1125258"/>
                    <a:gd name="connsiteY145" fmla="*/ 433364 h 1495138"/>
                    <a:gd name="connsiteX146" fmla="*/ 48141 w 1125258"/>
                    <a:gd name="connsiteY146" fmla="*/ 433364 h 1495138"/>
                    <a:gd name="connsiteX147" fmla="*/ 37319 w 1125258"/>
                    <a:gd name="connsiteY147" fmla="*/ 432560 h 1495138"/>
                    <a:gd name="connsiteX148" fmla="*/ 445 w 1125258"/>
                    <a:gd name="connsiteY148" fmla="*/ 396781 h 1495138"/>
                    <a:gd name="connsiteX149" fmla="*/ 24894 w 1125258"/>
                    <a:gd name="connsiteY149" fmla="*/ 350952 h 1495138"/>
                    <a:gd name="connsiteX150" fmla="*/ 43332 w 1125258"/>
                    <a:gd name="connsiteY150" fmla="*/ 346932 h 1495138"/>
                    <a:gd name="connsiteX151" fmla="*/ 77801 w 1125258"/>
                    <a:gd name="connsiteY151" fmla="*/ 346932 h 1495138"/>
                    <a:gd name="connsiteX152" fmla="*/ 85818 w 1125258"/>
                    <a:gd name="connsiteY152" fmla="*/ 345726 h 1495138"/>
                    <a:gd name="connsiteX153" fmla="*/ 87421 w 1125258"/>
                    <a:gd name="connsiteY153" fmla="*/ 344118 h 1495138"/>
                    <a:gd name="connsiteX154" fmla="*/ 88223 w 1125258"/>
                    <a:gd name="connsiteY154" fmla="*/ 340902 h 1495138"/>
                    <a:gd name="connsiteX155" fmla="*/ 88223 w 1125258"/>
                    <a:gd name="connsiteY155" fmla="*/ 328440 h 1495138"/>
                    <a:gd name="connsiteX156" fmla="*/ 88223 w 1125258"/>
                    <a:gd name="connsiteY156" fmla="*/ 105728 h 1495138"/>
                    <a:gd name="connsiteX157" fmla="*/ 87421 w 1125258"/>
                    <a:gd name="connsiteY157" fmla="*/ 89648 h 1495138"/>
                    <a:gd name="connsiteX158" fmla="*/ 85818 w 1125258"/>
                    <a:gd name="connsiteY158" fmla="*/ 88040 h 1495138"/>
                    <a:gd name="connsiteX159" fmla="*/ 81008 w 1125258"/>
                    <a:gd name="connsiteY159" fmla="*/ 86834 h 1495138"/>
                    <a:gd name="connsiteX160" fmla="*/ 58562 w 1125258"/>
                    <a:gd name="connsiteY160" fmla="*/ 87236 h 1495138"/>
                    <a:gd name="connsiteX161" fmla="*/ 48141 w 1125258"/>
                    <a:gd name="connsiteY161" fmla="*/ 87236 h 1495138"/>
                    <a:gd name="connsiteX162" fmla="*/ 8862 w 1125258"/>
                    <a:gd name="connsiteY162" fmla="*/ 45427 h 1495138"/>
                    <a:gd name="connsiteX163" fmla="*/ 49344 w 1125258"/>
                    <a:gd name="connsiteY163" fmla="*/ 2010 h 1495138"/>
                    <a:gd name="connsiteX164" fmla="*/ 55757 w 1125258"/>
                    <a:gd name="connsiteY164" fmla="*/ 2010 h 1495138"/>
                    <a:gd name="connsiteX165" fmla="*/ 123093 w 1125258"/>
                    <a:gd name="connsiteY165"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6419 w 1125258"/>
                    <a:gd name="connsiteY34" fmla="*/ 54112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875937 w 1125258"/>
                    <a:gd name="connsiteY61" fmla="*/ 584543 h 1495138"/>
                    <a:gd name="connsiteX62" fmla="*/ 916419 w 1125258"/>
                    <a:gd name="connsiteY62" fmla="*/ 541126 h 1495138"/>
                    <a:gd name="connsiteX63" fmla="*/ 272255 w 1125258"/>
                    <a:gd name="connsiteY63" fmla="*/ 539116 h 1495138"/>
                    <a:gd name="connsiteX64" fmla="*/ 287486 w 1125258"/>
                    <a:gd name="connsiteY64" fmla="*/ 540322 h 1495138"/>
                    <a:gd name="connsiteX65" fmla="*/ 323158 w 1125258"/>
                    <a:gd name="connsiteY65" fmla="*/ 578513 h 1495138"/>
                    <a:gd name="connsiteX66" fmla="*/ 323158 w 1125258"/>
                    <a:gd name="connsiteY66" fmla="*/ 584543 h 1495138"/>
                    <a:gd name="connsiteX67" fmla="*/ 323158 w 1125258"/>
                    <a:gd name="connsiteY67" fmla="*/ 731276 h 1495138"/>
                    <a:gd name="connsiteX68" fmla="*/ 322757 w 1125258"/>
                    <a:gd name="connsiteY68" fmla="*/ 731276 h 1495138"/>
                    <a:gd name="connsiteX69" fmla="*/ 322757 w 1125258"/>
                    <a:gd name="connsiteY69" fmla="*/ 865948 h 1495138"/>
                    <a:gd name="connsiteX70" fmla="*/ 323158 w 1125258"/>
                    <a:gd name="connsiteY70" fmla="*/ 880018 h 1495138"/>
                    <a:gd name="connsiteX71" fmla="*/ 328769 w 1125258"/>
                    <a:gd name="connsiteY71" fmla="*/ 886049 h 1495138"/>
                    <a:gd name="connsiteX72" fmla="*/ 344000 w 1125258"/>
                    <a:gd name="connsiteY72" fmla="*/ 886049 h 1495138"/>
                    <a:gd name="connsiteX73" fmla="*/ 366045 w 1125258"/>
                    <a:gd name="connsiteY73" fmla="*/ 886049 h 1495138"/>
                    <a:gd name="connsiteX74" fmla="*/ 405325 w 1125258"/>
                    <a:gd name="connsiteY74" fmla="*/ 917003 h 1495138"/>
                    <a:gd name="connsiteX75" fmla="*/ 371255 w 1125258"/>
                    <a:gd name="connsiteY75" fmla="*/ 971676 h 1495138"/>
                    <a:gd name="connsiteX76" fmla="*/ 358429 w 1125258"/>
                    <a:gd name="connsiteY76" fmla="*/ 972480 h 1495138"/>
                    <a:gd name="connsiteX77" fmla="*/ 197303 w 1125258"/>
                    <a:gd name="connsiteY77" fmla="*/ 972480 h 1495138"/>
                    <a:gd name="connsiteX78" fmla="*/ 186481 w 1125258"/>
                    <a:gd name="connsiteY78" fmla="*/ 971676 h 1495138"/>
                    <a:gd name="connsiteX79" fmla="*/ 149606 w 1125258"/>
                    <a:gd name="connsiteY79" fmla="*/ 935897 h 1495138"/>
                    <a:gd name="connsiteX80" fmla="*/ 174056 w 1125258"/>
                    <a:gd name="connsiteY80" fmla="*/ 890069 h 1495138"/>
                    <a:gd name="connsiteX81" fmla="*/ 192493 w 1125258"/>
                    <a:gd name="connsiteY81" fmla="*/ 886049 h 1495138"/>
                    <a:gd name="connsiteX82" fmla="*/ 226963 w 1125258"/>
                    <a:gd name="connsiteY82" fmla="*/ 886049 h 1495138"/>
                    <a:gd name="connsiteX83" fmla="*/ 234979 w 1125258"/>
                    <a:gd name="connsiteY83" fmla="*/ 884843 h 1495138"/>
                    <a:gd name="connsiteX84" fmla="*/ 236582 w 1125258"/>
                    <a:gd name="connsiteY84" fmla="*/ 883234 h 1495138"/>
                    <a:gd name="connsiteX85" fmla="*/ 237384 w 1125258"/>
                    <a:gd name="connsiteY85" fmla="*/ 880018 h 1495138"/>
                    <a:gd name="connsiteX86" fmla="*/ 237384 w 1125258"/>
                    <a:gd name="connsiteY86" fmla="*/ 867556 h 1495138"/>
                    <a:gd name="connsiteX87" fmla="*/ 237384 w 1125258"/>
                    <a:gd name="connsiteY87" fmla="*/ 644844 h 1495138"/>
                    <a:gd name="connsiteX88" fmla="*/ 236582 w 1125258"/>
                    <a:gd name="connsiteY88" fmla="*/ 628764 h 1495138"/>
                    <a:gd name="connsiteX89" fmla="*/ 234979 w 1125258"/>
                    <a:gd name="connsiteY89" fmla="*/ 627156 h 1495138"/>
                    <a:gd name="connsiteX90" fmla="*/ 230169 w 1125258"/>
                    <a:gd name="connsiteY90" fmla="*/ 625950 h 1495138"/>
                    <a:gd name="connsiteX91" fmla="*/ 207724 w 1125258"/>
                    <a:gd name="connsiteY91" fmla="*/ 626352 h 1495138"/>
                    <a:gd name="connsiteX92" fmla="*/ 197303 w 1125258"/>
                    <a:gd name="connsiteY92" fmla="*/ 626352 h 1495138"/>
                    <a:gd name="connsiteX93" fmla="*/ 158023 w 1125258"/>
                    <a:gd name="connsiteY93" fmla="*/ 584543 h 1495138"/>
                    <a:gd name="connsiteX94" fmla="*/ 198505 w 1125258"/>
                    <a:gd name="connsiteY94" fmla="*/ 541126 h 1495138"/>
                    <a:gd name="connsiteX95" fmla="*/ 204918 w 1125258"/>
                    <a:gd name="connsiteY95" fmla="*/ 541126 h 1495138"/>
                    <a:gd name="connsiteX96" fmla="*/ 272255 w 1125258"/>
                    <a:gd name="connsiteY96" fmla="*/ 539116 h 1495138"/>
                    <a:gd name="connsiteX97" fmla="*/ 477504 w 1125258"/>
                    <a:gd name="connsiteY97" fmla="*/ 0 h 1495138"/>
                    <a:gd name="connsiteX98" fmla="*/ 492735 w 1125258"/>
                    <a:gd name="connsiteY98" fmla="*/ 1206 h 1495138"/>
                    <a:gd name="connsiteX99" fmla="*/ 528407 w 1125258"/>
                    <a:gd name="connsiteY99" fmla="*/ 39397 h 1495138"/>
                    <a:gd name="connsiteX100" fmla="*/ 528407 w 1125258"/>
                    <a:gd name="connsiteY100" fmla="*/ 45427 h 1495138"/>
                    <a:gd name="connsiteX101" fmla="*/ 528407 w 1125258"/>
                    <a:gd name="connsiteY101" fmla="*/ 192159 h 1495138"/>
                    <a:gd name="connsiteX102" fmla="*/ 528006 w 1125258"/>
                    <a:gd name="connsiteY102" fmla="*/ 192159 h 1495138"/>
                    <a:gd name="connsiteX103" fmla="*/ 528006 w 1125258"/>
                    <a:gd name="connsiteY103" fmla="*/ 326832 h 1495138"/>
                    <a:gd name="connsiteX104" fmla="*/ 528407 w 1125258"/>
                    <a:gd name="connsiteY104" fmla="*/ 340902 h 1495138"/>
                    <a:gd name="connsiteX105" fmla="*/ 534018 w 1125258"/>
                    <a:gd name="connsiteY105" fmla="*/ 346932 h 1495138"/>
                    <a:gd name="connsiteX106" fmla="*/ 549249 w 1125258"/>
                    <a:gd name="connsiteY106" fmla="*/ 346932 h 1495138"/>
                    <a:gd name="connsiteX107" fmla="*/ 571294 w 1125258"/>
                    <a:gd name="connsiteY107" fmla="*/ 346932 h 1495138"/>
                    <a:gd name="connsiteX108" fmla="*/ 610574 w 1125258"/>
                    <a:gd name="connsiteY108" fmla="*/ 377887 h 1495138"/>
                    <a:gd name="connsiteX109" fmla="*/ 576504 w 1125258"/>
                    <a:gd name="connsiteY109" fmla="*/ 432560 h 1495138"/>
                    <a:gd name="connsiteX110" fmla="*/ 563678 w 1125258"/>
                    <a:gd name="connsiteY110" fmla="*/ 433364 h 1495138"/>
                    <a:gd name="connsiteX111" fmla="*/ 402552 w 1125258"/>
                    <a:gd name="connsiteY111" fmla="*/ 433364 h 1495138"/>
                    <a:gd name="connsiteX112" fmla="*/ 391730 w 1125258"/>
                    <a:gd name="connsiteY112" fmla="*/ 432560 h 1495138"/>
                    <a:gd name="connsiteX113" fmla="*/ 354855 w 1125258"/>
                    <a:gd name="connsiteY113" fmla="*/ 396781 h 1495138"/>
                    <a:gd name="connsiteX114" fmla="*/ 379305 w 1125258"/>
                    <a:gd name="connsiteY114" fmla="*/ 350952 h 1495138"/>
                    <a:gd name="connsiteX115" fmla="*/ 397742 w 1125258"/>
                    <a:gd name="connsiteY115" fmla="*/ 346932 h 1495138"/>
                    <a:gd name="connsiteX116" fmla="*/ 432212 w 1125258"/>
                    <a:gd name="connsiteY116" fmla="*/ 346932 h 1495138"/>
                    <a:gd name="connsiteX117" fmla="*/ 440228 w 1125258"/>
                    <a:gd name="connsiteY117" fmla="*/ 345726 h 1495138"/>
                    <a:gd name="connsiteX118" fmla="*/ 441831 w 1125258"/>
                    <a:gd name="connsiteY118" fmla="*/ 344118 h 1495138"/>
                    <a:gd name="connsiteX119" fmla="*/ 442633 w 1125258"/>
                    <a:gd name="connsiteY119" fmla="*/ 340902 h 1495138"/>
                    <a:gd name="connsiteX120" fmla="*/ 442633 w 1125258"/>
                    <a:gd name="connsiteY120" fmla="*/ 328440 h 1495138"/>
                    <a:gd name="connsiteX121" fmla="*/ 442633 w 1125258"/>
                    <a:gd name="connsiteY121" fmla="*/ 105728 h 1495138"/>
                    <a:gd name="connsiteX122" fmla="*/ 441831 w 1125258"/>
                    <a:gd name="connsiteY122" fmla="*/ 89648 h 1495138"/>
                    <a:gd name="connsiteX123" fmla="*/ 440228 w 1125258"/>
                    <a:gd name="connsiteY123" fmla="*/ 88040 h 1495138"/>
                    <a:gd name="connsiteX124" fmla="*/ 435418 w 1125258"/>
                    <a:gd name="connsiteY124" fmla="*/ 86834 h 1495138"/>
                    <a:gd name="connsiteX125" fmla="*/ 412973 w 1125258"/>
                    <a:gd name="connsiteY125" fmla="*/ 87236 h 1495138"/>
                    <a:gd name="connsiteX126" fmla="*/ 402552 w 1125258"/>
                    <a:gd name="connsiteY126" fmla="*/ 87236 h 1495138"/>
                    <a:gd name="connsiteX127" fmla="*/ 363272 w 1125258"/>
                    <a:gd name="connsiteY127" fmla="*/ 45427 h 1495138"/>
                    <a:gd name="connsiteX128" fmla="*/ 403754 w 1125258"/>
                    <a:gd name="connsiteY128" fmla="*/ 2010 h 1495138"/>
                    <a:gd name="connsiteX129" fmla="*/ 410167 w 1125258"/>
                    <a:gd name="connsiteY129" fmla="*/ 2010 h 1495138"/>
                    <a:gd name="connsiteX130" fmla="*/ 477504 w 1125258"/>
                    <a:gd name="connsiteY130" fmla="*/ 0 h 1495138"/>
                    <a:gd name="connsiteX131" fmla="*/ 123093 w 1125258"/>
                    <a:gd name="connsiteY131" fmla="*/ 0 h 1495138"/>
                    <a:gd name="connsiteX132" fmla="*/ 138324 w 1125258"/>
                    <a:gd name="connsiteY132" fmla="*/ 1206 h 1495138"/>
                    <a:gd name="connsiteX133" fmla="*/ 173997 w 1125258"/>
                    <a:gd name="connsiteY133" fmla="*/ 39397 h 1495138"/>
                    <a:gd name="connsiteX134" fmla="*/ 173997 w 1125258"/>
                    <a:gd name="connsiteY134" fmla="*/ 45427 h 1495138"/>
                    <a:gd name="connsiteX135" fmla="*/ 173997 w 1125258"/>
                    <a:gd name="connsiteY135" fmla="*/ 192159 h 1495138"/>
                    <a:gd name="connsiteX136" fmla="*/ 173596 w 1125258"/>
                    <a:gd name="connsiteY136" fmla="*/ 192159 h 1495138"/>
                    <a:gd name="connsiteX137" fmla="*/ 173596 w 1125258"/>
                    <a:gd name="connsiteY137" fmla="*/ 326832 h 1495138"/>
                    <a:gd name="connsiteX138" fmla="*/ 173997 w 1125258"/>
                    <a:gd name="connsiteY138" fmla="*/ 340902 h 1495138"/>
                    <a:gd name="connsiteX139" fmla="*/ 179608 w 1125258"/>
                    <a:gd name="connsiteY139" fmla="*/ 346932 h 1495138"/>
                    <a:gd name="connsiteX140" fmla="*/ 194839 w 1125258"/>
                    <a:gd name="connsiteY140" fmla="*/ 346932 h 1495138"/>
                    <a:gd name="connsiteX141" fmla="*/ 216884 w 1125258"/>
                    <a:gd name="connsiteY141" fmla="*/ 346932 h 1495138"/>
                    <a:gd name="connsiteX142" fmla="*/ 256164 w 1125258"/>
                    <a:gd name="connsiteY142" fmla="*/ 377887 h 1495138"/>
                    <a:gd name="connsiteX143" fmla="*/ 222094 w 1125258"/>
                    <a:gd name="connsiteY143" fmla="*/ 432560 h 1495138"/>
                    <a:gd name="connsiteX144" fmla="*/ 209268 w 1125258"/>
                    <a:gd name="connsiteY144" fmla="*/ 433364 h 1495138"/>
                    <a:gd name="connsiteX145" fmla="*/ 48141 w 1125258"/>
                    <a:gd name="connsiteY145" fmla="*/ 433364 h 1495138"/>
                    <a:gd name="connsiteX146" fmla="*/ 37319 w 1125258"/>
                    <a:gd name="connsiteY146" fmla="*/ 432560 h 1495138"/>
                    <a:gd name="connsiteX147" fmla="*/ 445 w 1125258"/>
                    <a:gd name="connsiteY147" fmla="*/ 396781 h 1495138"/>
                    <a:gd name="connsiteX148" fmla="*/ 24894 w 1125258"/>
                    <a:gd name="connsiteY148" fmla="*/ 350952 h 1495138"/>
                    <a:gd name="connsiteX149" fmla="*/ 43332 w 1125258"/>
                    <a:gd name="connsiteY149" fmla="*/ 346932 h 1495138"/>
                    <a:gd name="connsiteX150" fmla="*/ 77801 w 1125258"/>
                    <a:gd name="connsiteY150" fmla="*/ 346932 h 1495138"/>
                    <a:gd name="connsiteX151" fmla="*/ 85818 w 1125258"/>
                    <a:gd name="connsiteY151" fmla="*/ 345726 h 1495138"/>
                    <a:gd name="connsiteX152" fmla="*/ 87421 w 1125258"/>
                    <a:gd name="connsiteY152" fmla="*/ 344118 h 1495138"/>
                    <a:gd name="connsiteX153" fmla="*/ 88223 w 1125258"/>
                    <a:gd name="connsiteY153" fmla="*/ 340902 h 1495138"/>
                    <a:gd name="connsiteX154" fmla="*/ 88223 w 1125258"/>
                    <a:gd name="connsiteY154" fmla="*/ 328440 h 1495138"/>
                    <a:gd name="connsiteX155" fmla="*/ 88223 w 1125258"/>
                    <a:gd name="connsiteY155" fmla="*/ 105728 h 1495138"/>
                    <a:gd name="connsiteX156" fmla="*/ 87421 w 1125258"/>
                    <a:gd name="connsiteY156" fmla="*/ 89648 h 1495138"/>
                    <a:gd name="connsiteX157" fmla="*/ 85818 w 1125258"/>
                    <a:gd name="connsiteY157" fmla="*/ 88040 h 1495138"/>
                    <a:gd name="connsiteX158" fmla="*/ 81008 w 1125258"/>
                    <a:gd name="connsiteY158" fmla="*/ 86834 h 1495138"/>
                    <a:gd name="connsiteX159" fmla="*/ 58562 w 1125258"/>
                    <a:gd name="connsiteY159" fmla="*/ 87236 h 1495138"/>
                    <a:gd name="connsiteX160" fmla="*/ 48141 w 1125258"/>
                    <a:gd name="connsiteY160" fmla="*/ 87236 h 1495138"/>
                    <a:gd name="connsiteX161" fmla="*/ 8862 w 1125258"/>
                    <a:gd name="connsiteY161" fmla="*/ 45427 h 1495138"/>
                    <a:gd name="connsiteX162" fmla="*/ 49344 w 1125258"/>
                    <a:gd name="connsiteY162" fmla="*/ 2010 h 1495138"/>
                    <a:gd name="connsiteX163" fmla="*/ 55757 w 1125258"/>
                    <a:gd name="connsiteY163" fmla="*/ 2010 h 1495138"/>
                    <a:gd name="connsiteX164" fmla="*/ 123093 w 1125258"/>
                    <a:gd name="connsiteY164"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875937 w 1125258"/>
                    <a:gd name="connsiteY34" fmla="*/ 584543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875937 w 1125258"/>
                    <a:gd name="connsiteY61" fmla="*/ 584543 h 1495138"/>
                    <a:gd name="connsiteX62" fmla="*/ 272255 w 1125258"/>
                    <a:gd name="connsiteY62" fmla="*/ 539116 h 1495138"/>
                    <a:gd name="connsiteX63" fmla="*/ 287486 w 1125258"/>
                    <a:gd name="connsiteY63" fmla="*/ 540322 h 1495138"/>
                    <a:gd name="connsiteX64" fmla="*/ 323158 w 1125258"/>
                    <a:gd name="connsiteY64" fmla="*/ 578513 h 1495138"/>
                    <a:gd name="connsiteX65" fmla="*/ 323158 w 1125258"/>
                    <a:gd name="connsiteY65" fmla="*/ 584543 h 1495138"/>
                    <a:gd name="connsiteX66" fmla="*/ 323158 w 1125258"/>
                    <a:gd name="connsiteY66" fmla="*/ 731276 h 1495138"/>
                    <a:gd name="connsiteX67" fmla="*/ 322757 w 1125258"/>
                    <a:gd name="connsiteY67" fmla="*/ 731276 h 1495138"/>
                    <a:gd name="connsiteX68" fmla="*/ 322757 w 1125258"/>
                    <a:gd name="connsiteY68" fmla="*/ 865948 h 1495138"/>
                    <a:gd name="connsiteX69" fmla="*/ 323158 w 1125258"/>
                    <a:gd name="connsiteY69" fmla="*/ 880018 h 1495138"/>
                    <a:gd name="connsiteX70" fmla="*/ 328769 w 1125258"/>
                    <a:gd name="connsiteY70" fmla="*/ 886049 h 1495138"/>
                    <a:gd name="connsiteX71" fmla="*/ 344000 w 1125258"/>
                    <a:gd name="connsiteY71" fmla="*/ 886049 h 1495138"/>
                    <a:gd name="connsiteX72" fmla="*/ 366045 w 1125258"/>
                    <a:gd name="connsiteY72" fmla="*/ 886049 h 1495138"/>
                    <a:gd name="connsiteX73" fmla="*/ 405325 w 1125258"/>
                    <a:gd name="connsiteY73" fmla="*/ 917003 h 1495138"/>
                    <a:gd name="connsiteX74" fmla="*/ 371255 w 1125258"/>
                    <a:gd name="connsiteY74" fmla="*/ 971676 h 1495138"/>
                    <a:gd name="connsiteX75" fmla="*/ 358429 w 1125258"/>
                    <a:gd name="connsiteY75" fmla="*/ 972480 h 1495138"/>
                    <a:gd name="connsiteX76" fmla="*/ 197303 w 1125258"/>
                    <a:gd name="connsiteY76" fmla="*/ 972480 h 1495138"/>
                    <a:gd name="connsiteX77" fmla="*/ 186481 w 1125258"/>
                    <a:gd name="connsiteY77" fmla="*/ 971676 h 1495138"/>
                    <a:gd name="connsiteX78" fmla="*/ 149606 w 1125258"/>
                    <a:gd name="connsiteY78" fmla="*/ 935897 h 1495138"/>
                    <a:gd name="connsiteX79" fmla="*/ 174056 w 1125258"/>
                    <a:gd name="connsiteY79" fmla="*/ 890069 h 1495138"/>
                    <a:gd name="connsiteX80" fmla="*/ 192493 w 1125258"/>
                    <a:gd name="connsiteY80" fmla="*/ 886049 h 1495138"/>
                    <a:gd name="connsiteX81" fmla="*/ 226963 w 1125258"/>
                    <a:gd name="connsiteY81" fmla="*/ 886049 h 1495138"/>
                    <a:gd name="connsiteX82" fmla="*/ 234979 w 1125258"/>
                    <a:gd name="connsiteY82" fmla="*/ 884843 h 1495138"/>
                    <a:gd name="connsiteX83" fmla="*/ 236582 w 1125258"/>
                    <a:gd name="connsiteY83" fmla="*/ 883234 h 1495138"/>
                    <a:gd name="connsiteX84" fmla="*/ 237384 w 1125258"/>
                    <a:gd name="connsiteY84" fmla="*/ 880018 h 1495138"/>
                    <a:gd name="connsiteX85" fmla="*/ 237384 w 1125258"/>
                    <a:gd name="connsiteY85" fmla="*/ 867556 h 1495138"/>
                    <a:gd name="connsiteX86" fmla="*/ 237384 w 1125258"/>
                    <a:gd name="connsiteY86" fmla="*/ 644844 h 1495138"/>
                    <a:gd name="connsiteX87" fmla="*/ 236582 w 1125258"/>
                    <a:gd name="connsiteY87" fmla="*/ 628764 h 1495138"/>
                    <a:gd name="connsiteX88" fmla="*/ 234979 w 1125258"/>
                    <a:gd name="connsiteY88" fmla="*/ 627156 h 1495138"/>
                    <a:gd name="connsiteX89" fmla="*/ 230169 w 1125258"/>
                    <a:gd name="connsiteY89" fmla="*/ 625950 h 1495138"/>
                    <a:gd name="connsiteX90" fmla="*/ 207724 w 1125258"/>
                    <a:gd name="connsiteY90" fmla="*/ 626352 h 1495138"/>
                    <a:gd name="connsiteX91" fmla="*/ 197303 w 1125258"/>
                    <a:gd name="connsiteY91" fmla="*/ 626352 h 1495138"/>
                    <a:gd name="connsiteX92" fmla="*/ 158023 w 1125258"/>
                    <a:gd name="connsiteY92" fmla="*/ 584543 h 1495138"/>
                    <a:gd name="connsiteX93" fmla="*/ 198505 w 1125258"/>
                    <a:gd name="connsiteY93" fmla="*/ 541126 h 1495138"/>
                    <a:gd name="connsiteX94" fmla="*/ 204918 w 1125258"/>
                    <a:gd name="connsiteY94" fmla="*/ 541126 h 1495138"/>
                    <a:gd name="connsiteX95" fmla="*/ 272255 w 1125258"/>
                    <a:gd name="connsiteY95" fmla="*/ 539116 h 1495138"/>
                    <a:gd name="connsiteX96" fmla="*/ 477504 w 1125258"/>
                    <a:gd name="connsiteY96" fmla="*/ 0 h 1495138"/>
                    <a:gd name="connsiteX97" fmla="*/ 492735 w 1125258"/>
                    <a:gd name="connsiteY97" fmla="*/ 1206 h 1495138"/>
                    <a:gd name="connsiteX98" fmla="*/ 528407 w 1125258"/>
                    <a:gd name="connsiteY98" fmla="*/ 39397 h 1495138"/>
                    <a:gd name="connsiteX99" fmla="*/ 528407 w 1125258"/>
                    <a:gd name="connsiteY99" fmla="*/ 45427 h 1495138"/>
                    <a:gd name="connsiteX100" fmla="*/ 528407 w 1125258"/>
                    <a:gd name="connsiteY100" fmla="*/ 192159 h 1495138"/>
                    <a:gd name="connsiteX101" fmla="*/ 528006 w 1125258"/>
                    <a:gd name="connsiteY101" fmla="*/ 192159 h 1495138"/>
                    <a:gd name="connsiteX102" fmla="*/ 528006 w 1125258"/>
                    <a:gd name="connsiteY102" fmla="*/ 326832 h 1495138"/>
                    <a:gd name="connsiteX103" fmla="*/ 528407 w 1125258"/>
                    <a:gd name="connsiteY103" fmla="*/ 340902 h 1495138"/>
                    <a:gd name="connsiteX104" fmla="*/ 534018 w 1125258"/>
                    <a:gd name="connsiteY104" fmla="*/ 346932 h 1495138"/>
                    <a:gd name="connsiteX105" fmla="*/ 549249 w 1125258"/>
                    <a:gd name="connsiteY105" fmla="*/ 346932 h 1495138"/>
                    <a:gd name="connsiteX106" fmla="*/ 571294 w 1125258"/>
                    <a:gd name="connsiteY106" fmla="*/ 346932 h 1495138"/>
                    <a:gd name="connsiteX107" fmla="*/ 610574 w 1125258"/>
                    <a:gd name="connsiteY107" fmla="*/ 377887 h 1495138"/>
                    <a:gd name="connsiteX108" fmla="*/ 576504 w 1125258"/>
                    <a:gd name="connsiteY108" fmla="*/ 432560 h 1495138"/>
                    <a:gd name="connsiteX109" fmla="*/ 563678 w 1125258"/>
                    <a:gd name="connsiteY109" fmla="*/ 433364 h 1495138"/>
                    <a:gd name="connsiteX110" fmla="*/ 402552 w 1125258"/>
                    <a:gd name="connsiteY110" fmla="*/ 433364 h 1495138"/>
                    <a:gd name="connsiteX111" fmla="*/ 391730 w 1125258"/>
                    <a:gd name="connsiteY111" fmla="*/ 432560 h 1495138"/>
                    <a:gd name="connsiteX112" fmla="*/ 354855 w 1125258"/>
                    <a:gd name="connsiteY112" fmla="*/ 396781 h 1495138"/>
                    <a:gd name="connsiteX113" fmla="*/ 379305 w 1125258"/>
                    <a:gd name="connsiteY113" fmla="*/ 350952 h 1495138"/>
                    <a:gd name="connsiteX114" fmla="*/ 397742 w 1125258"/>
                    <a:gd name="connsiteY114" fmla="*/ 346932 h 1495138"/>
                    <a:gd name="connsiteX115" fmla="*/ 432212 w 1125258"/>
                    <a:gd name="connsiteY115" fmla="*/ 346932 h 1495138"/>
                    <a:gd name="connsiteX116" fmla="*/ 440228 w 1125258"/>
                    <a:gd name="connsiteY116" fmla="*/ 345726 h 1495138"/>
                    <a:gd name="connsiteX117" fmla="*/ 441831 w 1125258"/>
                    <a:gd name="connsiteY117" fmla="*/ 344118 h 1495138"/>
                    <a:gd name="connsiteX118" fmla="*/ 442633 w 1125258"/>
                    <a:gd name="connsiteY118" fmla="*/ 340902 h 1495138"/>
                    <a:gd name="connsiteX119" fmla="*/ 442633 w 1125258"/>
                    <a:gd name="connsiteY119" fmla="*/ 328440 h 1495138"/>
                    <a:gd name="connsiteX120" fmla="*/ 442633 w 1125258"/>
                    <a:gd name="connsiteY120" fmla="*/ 105728 h 1495138"/>
                    <a:gd name="connsiteX121" fmla="*/ 441831 w 1125258"/>
                    <a:gd name="connsiteY121" fmla="*/ 89648 h 1495138"/>
                    <a:gd name="connsiteX122" fmla="*/ 440228 w 1125258"/>
                    <a:gd name="connsiteY122" fmla="*/ 88040 h 1495138"/>
                    <a:gd name="connsiteX123" fmla="*/ 435418 w 1125258"/>
                    <a:gd name="connsiteY123" fmla="*/ 86834 h 1495138"/>
                    <a:gd name="connsiteX124" fmla="*/ 412973 w 1125258"/>
                    <a:gd name="connsiteY124" fmla="*/ 87236 h 1495138"/>
                    <a:gd name="connsiteX125" fmla="*/ 402552 w 1125258"/>
                    <a:gd name="connsiteY125" fmla="*/ 87236 h 1495138"/>
                    <a:gd name="connsiteX126" fmla="*/ 363272 w 1125258"/>
                    <a:gd name="connsiteY126" fmla="*/ 45427 h 1495138"/>
                    <a:gd name="connsiteX127" fmla="*/ 403754 w 1125258"/>
                    <a:gd name="connsiteY127" fmla="*/ 2010 h 1495138"/>
                    <a:gd name="connsiteX128" fmla="*/ 410167 w 1125258"/>
                    <a:gd name="connsiteY128" fmla="*/ 2010 h 1495138"/>
                    <a:gd name="connsiteX129" fmla="*/ 477504 w 1125258"/>
                    <a:gd name="connsiteY129" fmla="*/ 0 h 1495138"/>
                    <a:gd name="connsiteX130" fmla="*/ 123093 w 1125258"/>
                    <a:gd name="connsiteY130" fmla="*/ 0 h 1495138"/>
                    <a:gd name="connsiteX131" fmla="*/ 138324 w 1125258"/>
                    <a:gd name="connsiteY131" fmla="*/ 1206 h 1495138"/>
                    <a:gd name="connsiteX132" fmla="*/ 173997 w 1125258"/>
                    <a:gd name="connsiteY132" fmla="*/ 39397 h 1495138"/>
                    <a:gd name="connsiteX133" fmla="*/ 173997 w 1125258"/>
                    <a:gd name="connsiteY133" fmla="*/ 45427 h 1495138"/>
                    <a:gd name="connsiteX134" fmla="*/ 173997 w 1125258"/>
                    <a:gd name="connsiteY134" fmla="*/ 192159 h 1495138"/>
                    <a:gd name="connsiteX135" fmla="*/ 173596 w 1125258"/>
                    <a:gd name="connsiteY135" fmla="*/ 192159 h 1495138"/>
                    <a:gd name="connsiteX136" fmla="*/ 173596 w 1125258"/>
                    <a:gd name="connsiteY136" fmla="*/ 326832 h 1495138"/>
                    <a:gd name="connsiteX137" fmla="*/ 173997 w 1125258"/>
                    <a:gd name="connsiteY137" fmla="*/ 340902 h 1495138"/>
                    <a:gd name="connsiteX138" fmla="*/ 179608 w 1125258"/>
                    <a:gd name="connsiteY138" fmla="*/ 346932 h 1495138"/>
                    <a:gd name="connsiteX139" fmla="*/ 194839 w 1125258"/>
                    <a:gd name="connsiteY139" fmla="*/ 346932 h 1495138"/>
                    <a:gd name="connsiteX140" fmla="*/ 216884 w 1125258"/>
                    <a:gd name="connsiteY140" fmla="*/ 346932 h 1495138"/>
                    <a:gd name="connsiteX141" fmla="*/ 256164 w 1125258"/>
                    <a:gd name="connsiteY141" fmla="*/ 377887 h 1495138"/>
                    <a:gd name="connsiteX142" fmla="*/ 222094 w 1125258"/>
                    <a:gd name="connsiteY142" fmla="*/ 432560 h 1495138"/>
                    <a:gd name="connsiteX143" fmla="*/ 209268 w 1125258"/>
                    <a:gd name="connsiteY143" fmla="*/ 433364 h 1495138"/>
                    <a:gd name="connsiteX144" fmla="*/ 48141 w 1125258"/>
                    <a:gd name="connsiteY144" fmla="*/ 433364 h 1495138"/>
                    <a:gd name="connsiteX145" fmla="*/ 37319 w 1125258"/>
                    <a:gd name="connsiteY145" fmla="*/ 432560 h 1495138"/>
                    <a:gd name="connsiteX146" fmla="*/ 445 w 1125258"/>
                    <a:gd name="connsiteY146" fmla="*/ 396781 h 1495138"/>
                    <a:gd name="connsiteX147" fmla="*/ 24894 w 1125258"/>
                    <a:gd name="connsiteY147" fmla="*/ 350952 h 1495138"/>
                    <a:gd name="connsiteX148" fmla="*/ 43332 w 1125258"/>
                    <a:gd name="connsiteY148" fmla="*/ 346932 h 1495138"/>
                    <a:gd name="connsiteX149" fmla="*/ 77801 w 1125258"/>
                    <a:gd name="connsiteY149" fmla="*/ 346932 h 1495138"/>
                    <a:gd name="connsiteX150" fmla="*/ 85818 w 1125258"/>
                    <a:gd name="connsiteY150" fmla="*/ 345726 h 1495138"/>
                    <a:gd name="connsiteX151" fmla="*/ 87421 w 1125258"/>
                    <a:gd name="connsiteY151" fmla="*/ 344118 h 1495138"/>
                    <a:gd name="connsiteX152" fmla="*/ 88223 w 1125258"/>
                    <a:gd name="connsiteY152" fmla="*/ 340902 h 1495138"/>
                    <a:gd name="connsiteX153" fmla="*/ 88223 w 1125258"/>
                    <a:gd name="connsiteY153" fmla="*/ 328440 h 1495138"/>
                    <a:gd name="connsiteX154" fmla="*/ 88223 w 1125258"/>
                    <a:gd name="connsiteY154" fmla="*/ 105728 h 1495138"/>
                    <a:gd name="connsiteX155" fmla="*/ 87421 w 1125258"/>
                    <a:gd name="connsiteY155" fmla="*/ 89648 h 1495138"/>
                    <a:gd name="connsiteX156" fmla="*/ 85818 w 1125258"/>
                    <a:gd name="connsiteY156" fmla="*/ 88040 h 1495138"/>
                    <a:gd name="connsiteX157" fmla="*/ 81008 w 1125258"/>
                    <a:gd name="connsiteY157" fmla="*/ 86834 h 1495138"/>
                    <a:gd name="connsiteX158" fmla="*/ 58562 w 1125258"/>
                    <a:gd name="connsiteY158" fmla="*/ 87236 h 1495138"/>
                    <a:gd name="connsiteX159" fmla="*/ 48141 w 1125258"/>
                    <a:gd name="connsiteY159" fmla="*/ 87236 h 1495138"/>
                    <a:gd name="connsiteX160" fmla="*/ 8862 w 1125258"/>
                    <a:gd name="connsiteY160" fmla="*/ 45427 h 1495138"/>
                    <a:gd name="connsiteX161" fmla="*/ 49344 w 1125258"/>
                    <a:gd name="connsiteY161" fmla="*/ 2010 h 1495138"/>
                    <a:gd name="connsiteX162" fmla="*/ 55757 w 1125258"/>
                    <a:gd name="connsiteY162" fmla="*/ 2010 h 1495138"/>
                    <a:gd name="connsiteX163" fmla="*/ 123093 w 1125258"/>
                    <a:gd name="connsiteY163"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5217 w 1125258"/>
                    <a:gd name="connsiteY34" fmla="*/ 626352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272255 w 1125258"/>
                    <a:gd name="connsiteY61" fmla="*/ 539116 h 1495138"/>
                    <a:gd name="connsiteX62" fmla="*/ 287486 w 1125258"/>
                    <a:gd name="connsiteY62" fmla="*/ 540322 h 1495138"/>
                    <a:gd name="connsiteX63" fmla="*/ 323158 w 1125258"/>
                    <a:gd name="connsiteY63" fmla="*/ 578513 h 1495138"/>
                    <a:gd name="connsiteX64" fmla="*/ 323158 w 1125258"/>
                    <a:gd name="connsiteY64" fmla="*/ 584543 h 1495138"/>
                    <a:gd name="connsiteX65" fmla="*/ 323158 w 1125258"/>
                    <a:gd name="connsiteY65" fmla="*/ 731276 h 1495138"/>
                    <a:gd name="connsiteX66" fmla="*/ 322757 w 1125258"/>
                    <a:gd name="connsiteY66" fmla="*/ 731276 h 1495138"/>
                    <a:gd name="connsiteX67" fmla="*/ 322757 w 1125258"/>
                    <a:gd name="connsiteY67" fmla="*/ 865948 h 1495138"/>
                    <a:gd name="connsiteX68" fmla="*/ 323158 w 1125258"/>
                    <a:gd name="connsiteY68" fmla="*/ 880018 h 1495138"/>
                    <a:gd name="connsiteX69" fmla="*/ 328769 w 1125258"/>
                    <a:gd name="connsiteY69" fmla="*/ 886049 h 1495138"/>
                    <a:gd name="connsiteX70" fmla="*/ 344000 w 1125258"/>
                    <a:gd name="connsiteY70" fmla="*/ 886049 h 1495138"/>
                    <a:gd name="connsiteX71" fmla="*/ 366045 w 1125258"/>
                    <a:gd name="connsiteY71" fmla="*/ 886049 h 1495138"/>
                    <a:gd name="connsiteX72" fmla="*/ 405325 w 1125258"/>
                    <a:gd name="connsiteY72" fmla="*/ 917003 h 1495138"/>
                    <a:gd name="connsiteX73" fmla="*/ 371255 w 1125258"/>
                    <a:gd name="connsiteY73" fmla="*/ 971676 h 1495138"/>
                    <a:gd name="connsiteX74" fmla="*/ 358429 w 1125258"/>
                    <a:gd name="connsiteY74" fmla="*/ 972480 h 1495138"/>
                    <a:gd name="connsiteX75" fmla="*/ 197303 w 1125258"/>
                    <a:gd name="connsiteY75" fmla="*/ 972480 h 1495138"/>
                    <a:gd name="connsiteX76" fmla="*/ 186481 w 1125258"/>
                    <a:gd name="connsiteY76" fmla="*/ 971676 h 1495138"/>
                    <a:gd name="connsiteX77" fmla="*/ 149606 w 1125258"/>
                    <a:gd name="connsiteY77" fmla="*/ 935897 h 1495138"/>
                    <a:gd name="connsiteX78" fmla="*/ 174056 w 1125258"/>
                    <a:gd name="connsiteY78" fmla="*/ 890069 h 1495138"/>
                    <a:gd name="connsiteX79" fmla="*/ 192493 w 1125258"/>
                    <a:gd name="connsiteY79" fmla="*/ 886049 h 1495138"/>
                    <a:gd name="connsiteX80" fmla="*/ 226963 w 1125258"/>
                    <a:gd name="connsiteY80" fmla="*/ 886049 h 1495138"/>
                    <a:gd name="connsiteX81" fmla="*/ 234979 w 1125258"/>
                    <a:gd name="connsiteY81" fmla="*/ 884843 h 1495138"/>
                    <a:gd name="connsiteX82" fmla="*/ 236582 w 1125258"/>
                    <a:gd name="connsiteY82" fmla="*/ 883234 h 1495138"/>
                    <a:gd name="connsiteX83" fmla="*/ 237384 w 1125258"/>
                    <a:gd name="connsiteY83" fmla="*/ 880018 h 1495138"/>
                    <a:gd name="connsiteX84" fmla="*/ 237384 w 1125258"/>
                    <a:gd name="connsiteY84" fmla="*/ 867556 h 1495138"/>
                    <a:gd name="connsiteX85" fmla="*/ 237384 w 1125258"/>
                    <a:gd name="connsiteY85" fmla="*/ 644844 h 1495138"/>
                    <a:gd name="connsiteX86" fmla="*/ 236582 w 1125258"/>
                    <a:gd name="connsiteY86" fmla="*/ 628764 h 1495138"/>
                    <a:gd name="connsiteX87" fmla="*/ 234979 w 1125258"/>
                    <a:gd name="connsiteY87" fmla="*/ 627156 h 1495138"/>
                    <a:gd name="connsiteX88" fmla="*/ 230169 w 1125258"/>
                    <a:gd name="connsiteY88" fmla="*/ 625950 h 1495138"/>
                    <a:gd name="connsiteX89" fmla="*/ 207724 w 1125258"/>
                    <a:gd name="connsiteY89" fmla="*/ 626352 h 1495138"/>
                    <a:gd name="connsiteX90" fmla="*/ 197303 w 1125258"/>
                    <a:gd name="connsiteY90" fmla="*/ 626352 h 1495138"/>
                    <a:gd name="connsiteX91" fmla="*/ 158023 w 1125258"/>
                    <a:gd name="connsiteY91" fmla="*/ 584543 h 1495138"/>
                    <a:gd name="connsiteX92" fmla="*/ 198505 w 1125258"/>
                    <a:gd name="connsiteY92" fmla="*/ 541126 h 1495138"/>
                    <a:gd name="connsiteX93" fmla="*/ 204918 w 1125258"/>
                    <a:gd name="connsiteY93" fmla="*/ 541126 h 1495138"/>
                    <a:gd name="connsiteX94" fmla="*/ 272255 w 1125258"/>
                    <a:gd name="connsiteY94" fmla="*/ 539116 h 1495138"/>
                    <a:gd name="connsiteX95" fmla="*/ 477504 w 1125258"/>
                    <a:gd name="connsiteY95" fmla="*/ 0 h 1495138"/>
                    <a:gd name="connsiteX96" fmla="*/ 492735 w 1125258"/>
                    <a:gd name="connsiteY96" fmla="*/ 1206 h 1495138"/>
                    <a:gd name="connsiteX97" fmla="*/ 528407 w 1125258"/>
                    <a:gd name="connsiteY97" fmla="*/ 39397 h 1495138"/>
                    <a:gd name="connsiteX98" fmla="*/ 528407 w 1125258"/>
                    <a:gd name="connsiteY98" fmla="*/ 45427 h 1495138"/>
                    <a:gd name="connsiteX99" fmla="*/ 528407 w 1125258"/>
                    <a:gd name="connsiteY99" fmla="*/ 192159 h 1495138"/>
                    <a:gd name="connsiteX100" fmla="*/ 528006 w 1125258"/>
                    <a:gd name="connsiteY100" fmla="*/ 192159 h 1495138"/>
                    <a:gd name="connsiteX101" fmla="*/ 528006 w 1125258"/>
                    <a:gd name="connsiteY101" fmla="*/ 326832 h 1495138"/>
                    <a:gd name="connsiteX102" fmla="*/ 528407 w 1125258"/>
                    <a:gd name="connsiteY102" fmla="*/ 340902 h 1495138"/>
                    <a:gd name="connsiteX103" fmla="*/ 534018 w 1125258"/>
                    <a:gd name="connsiteY103" fmla="*/ 346932 h 1495138"/>
                    <a:gd name="connsiteX104" fmla="*/ 549249 w 1125258"/>
                    <a:gd name="connsiteY104" fmla="*/ 346932 h 1495138"/>
                    <a:gd name="connsiteX105" fmla="*/ 571294 w 1125258"/>
                    <a:gd name="connsiteY105" fmla="*/ 346932 h 1495138"/>
                    <a:gd name="connsiteX106" fmla="*/ 610574 w 1125258"/>
                    <a:gd name="connsiteY106" fmla="*/ 377887 h 1495138"/>
                    <a:gd name="connsiteX107" fmla="*/ 576504 w 1125258"/>
                    <a:gd name="connsiteY107" fmla="*/ 432560 h 1495138"/>
                    <a:gd name="connsiteX108" fmla="*/ 563678 w 1125258"/>
                    <a:gd name="connsiteY108" fmla="*/ 433364 h 1495138"/>
                    <a:gd name="connsiteX109" fmla="*/ 402552 w 1125258"/>
                    <a:gd name="connsiteY109" fmla="*/ 433364 h 1495138"/>
                    <a:gd name="connsiteX110" fmla="*/ 391730 w 1125258"/>
                    <a:gd name="connsiteY110" fmla="*/ 432560 h 1495138"/>
                    <a:gd name="connsiteX111" fmla="*/ 354855 w 1125258"/>
                    <a:gd name="connsiteY111" fmla="*/ 396781 h 1495138"/>
                    <a:gd name="connsiteX112" fmla="*/ 379305 w 1125258"/>
                    <a:gd name="connsiteY112" fmla="*/ 350952 h 1495138"/>
                    <a:gd name="connsiteX113" fmla="*/ 397742 w 1125258"/>
                    <a:gd name="connsiteY113" fmla="*/ 346932 h 1495138"/>
                    <a:gd name="connsiteX114" fmla="*/ 432212 w 1125258"/>
                    <a:gd name="connsiteY114" fmla="*/ 346932 h 1495138"/>
                    <a:gd name="connsiteX115" fmla="*/ 440228 w 1125258"/>
                    <a:gd name="connsiteY115" fmla="*/ 345726 h 1495138"/>
                    <a:gd name="connsiteX116" fmla="*/ 441831 w 1125258"/>
                    <a:gd name="connsiteY116" fmla="*/ 344118 h 1495138"/>
                    <a:gd name="connsiteX117" fmla="*/ 442633 w 1125258"/>
                    <a:gd name="connsiteY117" fmla="*/ 340902 h 1495138"/>
                    <a:gd name="connsiteX118" fmla="*/ 442633 w 1125258"/>
                    <a:gd name="connsiteY118" fmla="*/ 328440 h 1495138"/>
                    <a:gd name="connsiteX119" fmla="*/ 442633 w 1125258"/>
                    <a:gd name="connsiteY119" fmla="*/ 105728 h 1495138"/>
                    <a:gd name="connsiteX120" fmla="*/ 441831 w 1125258"/>
                    <a:gd name="connsiteY120" fmla="*/ 89648 h 1495138"/>
                    <a:gd name="connsiteX121" fmla="*/ 440228 w 1125258"/>
                    <a:gd name="connsiteY121" fmla="*/ 88040 h 1495138"/>
                    <a:gd name="connsiteX122" fmla="*/ 435418 w 1125258"/>
                    <a:gd name="connsiteY122" fmla="*/ 86834 h 1495138"/>
                    <a:gd name="connsiteX123" fmla="*/ 412973 w 1125258"/>
                    <a:gd name="connsiteY123" fmla="*/ 87236 h 1495138"/>
                    <a:gd name="connsiteX124" fmla="*/ 402552 w 1125258"/>
                    <a:gd name="connsiteY124" fmla="*/ 87236 h 1495138"/>
                    <a:gd name="connsiteX125" fmla="*/ 363272 w 1125258"/>
                    <a:gd name="connsiteY125" fmla="*/ 45427 h 1495138"/>
                    <a:gd name="connsiteX126" fmla="*/ 403754 w 1125258"/>
                    <a:gd name="connsiteY126" fmla="*/ 2010 h 1495138"/>
                    <a:gd name="connsiteX127" fmla="*/ 410167 w 1125258"/>
                    <a:gd name="connsiteY127" fmla="*/ 2010 h 1495138"/>
                    <a:gd name="connsiteX128" fmla="*/ 477504 w 1125258"/>
                    <a:gd name="connsiteY128" fmla="*/ 0 h 1495138"/>
                    <a:gd name="connsiteX129" fmla="*/ 123093 w 1125258"/>
                    <a:gd name="connsiteY129" fmla="*/ 0 h 1495138"/>
                    <a:gd name="connsiteX130" fmla="*/ 138324 w 1125258"/>
                    <a:gd name="connsiteY130" fmla="*/ 1206 h 1495138"/>
                    <a:gd name="connsiteX131" fmla="*/ 173997 w 1125258"/>
                    <a:gd name="connsiteY131" fmla="*/ 39397 h 1495138"/>
                    <a:gd name="connsiteX132" fmla="*/ 173997 w 1125258"/>
                    <a:gd name="connsiteY132" fmla="*/ 45427 h 1495138"/>
                    <a:gd name="connsiteX133" fmla="*/ 173997 w 1125258"/>
                    <a:gd name="connsiteY133" fmla="*/ 192159 h 1495138"/>
                    <a:gd name="connsiteX134" fmla="*/ 173596 w 1125258"/>
                    <a:gd name="connsiteY134" fmla="*/ 192159 h 1495138"/>
                    <a:gd name="connsiteX135" fmla="*/ 173596 w 1125258"/>
                    <a:gd name="connsiteY135" fmla="*/ 326832 h 1495138"/>
                    <a:gd name="connsiteX136" fmla="*/ 173997 w 1125258"/>
                    <a:gd name="connsiteY136" fmla="*/ 340902 h 1495138"/>
                    <a:gd name="connsiteX137" fmla="*/ 179608 w 1125258"/>
                    <a:gd name="connsiteY137" fmla="*/ 346932 h 1495138"/>
                    <a:gd name="connsiteX138" fmla="*/ 194839 w 1125258"/>
                    <a:gd name="connsiteY138" fmla="*/ 346932 h 1495138"/>
                    <a:gd name="connsiteX139" fmla="*/ 216884 w 1125258"/>
                    <a:gd name="connsiteY139" fmla="*/ 346932 h 1495138"/>
                    <a:gd name="connsiteX140" fmla="*/ 256164 w 1125258"/>
                    <a:gd name="connsiteY140" fmla="*/ 377887 h 1495138"/>
                    <a:gd name="connsiteX141" fmla="*/ 222094 w 1125258"/>
                    <a:gd name="connsiteY141" fmla="*/ 432560 h 1495138"/>
                    <a:gd name="connsiteX142" fmla="*/ 209268 w 1125258"/>
                    <a:gd name="connsiteY142" fmla="*/ 433364 h 1495138"/>
                    <a:gd name="connsiteX143" fmla="*/ 48141 w 1125258"/>
                    <a:gd name="connsiteY143" fmla="*/ 433364 h 1495138"/>
                    <a:gd name="connsiteX144" fmla="*/ 37319 w 1125258"/>
                    <a:gd name="connsiteY144" fmla="*/ 432560 h 1495138"/>
                    <a:gd name="connsiteX145" fmla="*/ 445 w 1125258"/>
                    <a:gd name="connsiteY145" fmla="*/ 396781 h 1495138"/>
                    <a:gd name="connsiteX146" fmla="*/ 24894 w 1125258"/>
                    <a:gd name="connsiteY146" fmla="*/ 350952 h 1495138"/>
                    <a:gd name="connsiteX147" fmla="*/ 43332 w 1125258"/>
                    <a:gd name="connsiteY147" fmla="*/ 346932 h 1495138"/>
                    <a:gd name="connsiteX148" fmla="*/ 77801 w 1125258"/>
                    <a:gd name="connsiteY148" fmla="*/ 346932 h 1495138"/>
                    <a:gd name="connsiteX149" fmla="*/ 85818 w 1125258"/>
                    <a:gd name="connsiteY149" fmla="*/ 345726 h 1495138"/>
                    <a:gd name="connsiteX150" fmla="*/ 87421 w 1125258"/>
                    <a:gd name="connsiteY150" fmla="*/ 344118 h 1495138"/>
                    <a:gd name="connsiteX151" fmla="*/ 88223 w 1125258"/>
                    <a:gd name="connsiteY151" fmla="*/ 340902 h 1495138"/>
                    <a:gd name="connsiteX152" fmla="*/ 88223 w 1125258"/>
                    <a:gd name="connsiteY152" fmla="*/ 328440 h 1495138"/>
                    <a:gd name="connsiteX153" fmla="*/ 88223 w 1125258"/>
                    <a:gd name="connsiteY153" fmla="*/ 105728 h 1495138"/>
                    <a:gd name="connsiteX154" fmla="*/ 87421 w 1125258"/>
                    <a:gd name="connsiteY154" fmla="*/ 89648 h 1495138"/>
                    <a:gd name="connsiteX155" fmla="*/ 85818 w 1125258"/>
                    <a:gd name="connsiteY155" fmla="*/ 88040 h 1495138"/>
                    <a:gd name="connsiteX156" fmla="*/ 81008 w 1125258"/>
                    <a:gd name="connsiteY156" fmla="*/ 86834 h 1495138"/>
                    <a:gd name="connsiteX157" fmla="*/ 58562 w 1125258"/>
                    <a:gd name="connsiteY157" fmla="*/ 87236 h 1495138"/>
                    <a:gd name="connsiteX158" fmla="*/ 48141 w 1125258"/>
                    <a:gd name="connsiteY158" fmla="*/ 87236 h 1495138"/>
                    <a:gd name="connsiteX159" fmla="*/ 8862 w 1125258"/>
                    <a:gd name="connsiteY159" fmla="*/ 45427 h 1495138"/>
                    <a:gd name="connsiteX160" fmla="*/ 49344 w 1125258"/>
                    <a:gd name="connsiteY160" fmla="*/ 2010 h 1495138"/>
                    <a:gd name="connsiteX161" fmla="*/ 55757 w 1125258"/>
                    <a:gd name="connsiteY161" fmla="*/ 2010 h 1495138"/>
                    <a:gd name="connsiteX162" fmla="*/ 123093 w 1125258"/>
                    <a:gd name="connsiteY16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25638 w 1125258"/>
                    <a:gd name="connsiteY34" fmla="*/ 626352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272255 w 1125258"/>
                    <a:gd name="connsiteY60" fmla="*/ 539116 h 1495138"/>
                    <a:gd name="connsiteX61" fmla="*/ 287486 w 1125258"/>
                    <a:gd name="connsiteY61" fmla="*/ 540322 h 1495138"/>
                    <a:gd name="connsiteX62" fmla="*/ 323158 w 1125258"/>
                    <a:gd name="connsiteY62" fmla="*/ 578513 h 1495138"/>
                    <a:gd name="connsiteX63" fmla="*/ 323158 w 1125258"/>
                    <a:gd name="connsiteY63" fmla="*/ 584543 h 1495138"/>
                    <a:gd name="connsiteX64" fmla="*/ 323158 w 1125258"/>
                    <a:gd name="connsiteY64" fmla="*/ 731276 h 1495138"/>
                    <a:gd name="connsiteX65" fmla="*/ 322757 w 1125258"/>
                    <a:gd name="connsiteY65" fmla="*/ 731276 h 1495138"/>
                    <a:gd name="connsiteX66" fmla="*/ 322757 w 1125258"/>
                    <a:gd name="connsiteY66" fmla="*/ 865948 h 1495138"/>
                    <a:gd name="connsiteX67" fmla="*/ 323158 w 1125258"/>
                    <a:gd name="connsiteY67" fmla="*/ 880018 h 1495138"/>
                    <a:gd name="connsiteX68" fmla="*/ 328769 w 1125258"/>
                    <a:gd name="connsiteY68" fmla="*/ 886049 h 1495138"/>
                    <a:gd name="connsiteX69" fmla="*/ 344000 w 1125258"/>
                    <a:gd name="connsiteY69" fmla="*/ 886049 h 1495138"/>
                    <a:gd name="connsiteX70" fmla="*/ 366045 w 1125258"/>
                    <a:gd name="connsiteY70" fmla="*/ 886049 h 1495138"/>
                    <a:gd name="connsiteX71" fmla="*/ 405325 w 1125258"/>
                    <a:gd name="connsiteY71" fmla="*/ 917003 h 1495138"/>
                    <a:gd name="connsiteX72" fmla="*/ 371255 w 1125258"/>
                    <a:gd name="connsiteY72" fmla="*/ 971676 h 1495138"/>
                    <a:gd name="connsiteX73" fmla="*/ 358429 w 1125258"/>
                    <a:gd name="connsiteY73" fmla="*/ 972480 h 1495138"/>
                    <a:gd name="connsiteX74" fmla="*/ 197303 w 1125258"/>
                    <a:gd name="connsiteY74" fmla="*/ 972480 h 1495138"/>
                    <a:gd name="connsiteX75" fmla="*/ 186481 w 1125258"/>
                    <a:gd name="connsiteY75" fmla="*/ 971676 h 1495138"/>
                    <a:gd name="connsiteX76" fmla="*/ 149606 w 1125258"/>
                    <a:gd name="connsiteY76" fmla="*/ 935897 h 1495138"/>
                    <a:gd name="connsiteX77" fmla="*/ 174056 w 1125258"/>
                    <a:gd name="connsiteY77" fmla="*/ 890069 h 1495138"/>
                    <a:gd name="connsiteX78" fmla="*/ 192493 w 1125258"/>
                    <a:gd name="connsiteY78" fmla="*/ 886049 h 1495138"/>
                    <a:gd name="connsiteX79" fmla="*/ 226963 w 1125258"/>
                    <a:gd name="connsiteY79" fmla="*/ 886049 h 1495138"/>
                    <a:gd name="connsiteX80" fmla="*/ 234979 w 1125258"/>
                    <a:gd name="connsiteY80" fmla="*/ 884843 h 1495138"/>
                    <a:gd name="connsiteX81" fmla="*/ 236582 w 1125258"/>
                    <a:gd name="connsiteY81" fmla="*/ 883234 h 1495138"/>
                    <a:gd name="connsiteX82" fmla="*/ 237384 w 1125258"/>
                    <a:gd name="connsiteY82" fmla="*/ 880018 h 1495138"/>
                    <a:gd name="connsiteX83" fmla="*/ 237384 w 1125258"/>
                    <a:gd name="connsiteY83" fmla="*/ 867556 h 1495138"/>
                    <a:gd name="connsiteX84" fmla="*/ 237384 w 1125258"/>
                    <a:gd name="connsiteY84" fmla="*/ 644844 h 1495138"/>
                    <a:gd name="connsiteX85" fmla="*/ 236582 w 1125258"/>
                    <a:gd name="connsiteY85" fmla="*/ 628764 h 1495138"/>
                    <a:gd name="connsiteX86" fmla="*/ 234979 w 1125258"/>
                    <a:gd name="connsiteY86" fmla="*/ 627156 h 1495138"/>
                    <a:gd name="connsiteX87" fmla="*/ 230169 w 1125258"/>
                    <a:gd name="connsiteY87" fmla="*/ 625950 h 1495138"/>
                    <a:gd name="connsiteX88" fmla="*/ 207724 w 1125258"/>
                    <a:gd name="connsiteY88" fmla="*/ 626352 h 1495138"/>
                    <a:gd name="connsiteX89" fmla="*/ 197303 w 1125258"/>
                    <a:gd name="connsiteY89" fmla="*/ 626352 h 1495138"/>
                    <a:gd name="connsiteX90" fmla="*/ 158023 w 1125258"/>
                    <a:gd name="connsiteY90" fmla="*/ 584543 h 1495138"/>
                    <a:gd name="connsiteX91" fmla="*/ 198505 w 1125258"/>
                    <a:gd name="connsiteY91" fmla="*/ 541126 h 1495138"/>
                    <a:gd name="connsiteX92" fmla="*/ 204918 w 1125258"/>
                    <a:gd name="connsiteY92" fmla="*/ 541126 h 1495138"/>
                    <a:gd name="connsiteX93" fmla="*/ 272255 w 1125258"/>
                    <a:gd name="connsiteY93" fmla="*/ 539116 h 1495138"/>
                    <a:gd name="connsiteX94" fmla="*/ 477504 w 1125258"/>
                    <a:gd name="connsiteY94" fmla="*/ 0 h 1495138"/>
                    <a:gd name="connsiteX95" fmla="*/ 492735 w 1125258"/>
                    <a:gd name="connsiteY95" fmla="*/ 1206 h 1495138"/>
                    <a:gd name="connsiteX96" fmla="*/ 528407 w 1125258"/>
                    <a:gd name="connsiteY96" fmla="*/ 39397 h 1495138"/>
                    <a:gd name="connsiteX97" fmla="*/ 528407 w 1125258"/>
                    <a:gd name="connsiteY97" fmla="*/ 45427 h 1495138"/>
                    <a:gd name="connsiteX98" fmla="*/ 528407 w 1125258"/>
                    <a:gd name="connsiteY98" fmla="*/ 192159 h 1495138"/>
                    <a:gd name="connsiteX99" fmla="*/ 528006 w 1125258"/>
                    <a:gd name="connsiteY99" fmla="*/ 192159 h 1495138"/>
                    <a:gd name="connsiteX100" fmla="*/ 528006 w 1125258"/>
                    <a:gd name="connsiteY100" fmla="*/ 326832 h 1495138"/>
                    <a:gd name="connsiteX101" fmla="*/ 528407 w 1125258"/>
                    <a:gd name="connsiteY101" fmla="*/ 340902 h 1495138"/>
                    <a:gd name="connsiteX102" fmla="*/ 534018 w 1125258"/>
                    <a:gd name="connsiteY102" fmla="*/ 346932 h 1495138"/>
                    <a:gd name="connsiteX103" fmla="*/ 549249 w 1125258"/>
                    <a:gd name="connsiteY103" fmla="*/ 346932 h 1495138"/>
                    <a:gd name="connsiteX104" fmla="*/ 571294 w 1125258"/>
                    <a:gd name="connsiteY104" fmla="*/ 346932 h 1495138"/>
                    <a:gd name="connsiteX105" fmla="*/ 610574 w 1125258"/>
                    <a:gd name="connsiteY105" fmla="*/ 377887 h 1495138"/>
                    <a:gd name="connsiteX106" fmla="*/ 576504 w 1125258"/>
                    <a:gd name="connsiteY106" fmla="*/ 432560 h 1495138"/>
                    <a:gd name="connsiteX107" fmla="*/ 563678 w 1125258"/>
                    <a:gd name="connsiteY107" fmla="*/ 433364 h 1495138"/>
                    <a:gd name="connsiteX108" fmla="*/ 402552 w 1125258"/>
                    <a:gd name="connsiteY108" fmla="*/ 433364 h 1495138"/>
                    <a:gd name="connsiteX109" fmla="*/ 391730 w 1125258"/>
                    <a:gd name="connsiteY109" fmla="*/ 432560 h 1495138"/>
                    <a:gd name="connsiteX110" fmla="*/ 354855 w 1125258"/>
                    <a:gd name="connsiteY110" fmla="*/ 396781 h 1495138"/>
                    <a:gd name="connsiteX111" fmla="*/ 379305 w 1125258"/>
                    <a:gd name="connsiteY111" fmla="*/ 350952 h 1495138"/>
                    <a:gd name="connsiteX112" fmla="*/ 397742 w 1125258"/>
                    <a:gd name="connsiteY112" fmla="*/ 346932 h 1495138"/>
                    <a:gd name="connsiteX113" fmla="*/ 432212 w 1125258"/>
                    <a:gd name="connsiteY113" fmla="*/ 346932 h 1495138"/>
                    <a:gd name="connsiteX114" fmla="*/ 440228 w 1125258"/>
                    <a:gd name="connsiteY114" fmla="*/ 345726 h 1495138"/>
                    <a:gd name="connsiteX115" fmla="*/ 441831 w 1125258"/>
                    <a:gd name="connsiteY115" fmla="*/ 344118 h 1495138"/>
                    <a:gd name="connsiteX116" fmla="*/ 442633 w 1125258"/>
                    <a:gd name="connsiteY116" fmla="*/ 340902 h 1495138"/>
                    <a:gd name="connsiteX117" fmla="*/ 442633 w 1125258"/>
                    <a:gd name="connsiteY117" fmla="*/ 328440 h 1495138"/>
                    <a:gd name="connsiteX118" fmla="*/ 442633 w 1125258"/>
                    <a:gd name="connsiteY118" fmla="*/ 105728 h 1495138"/>
                    <a:gd name="connsiteX119" fmla="*/ 441831 w 1125258"/>
                    <a:gd name="connsiteY119" fmla="*/ 89648 h 1495138"/>
                    <a:gd name="connsiteX120" fmla="*/ 440228 w 1125258"/>
                    <a:gd name="connsiteY120" fmla="*/ 88040 h 1495138"/>
                    <a:gd name="connsiteX121" fmla="*/ 435418 w 1125258"/>
                    <a:gd name="connsiteY121" fmla="*/ 86834 h 1495138"/>
                    <a:gd name="connsiteX122" fmla="*/ 412973 w 1125258"/>
                    <a:gd name="connsiteY122" fmla="*/ 87236 h 1495138"/>
                    <a:gd name="connsiteX123" fmla="*/ 402552 w 1125258"/>
                    <a:gd name="connsiteY123" fmla="*/ 87236 h 1495138"/>
                    <a:gd name="connsiteX124" fmla="*/ 363272 w 1125258"/>
                    <a:gd name="connsiteY124" fmla="*/ 45427 h 1495138"/>
                    <a:gd name="connsiteX125" fmla="*/ 403754 w 1125258"/>
                    <a:gd name="connsiteY125" fmla="*/ 2010 h 1495138"/>
                    <a:gd name="connsiteX126" fmla="*/ 410167 w 1125258"/>
                    <a:gd name="connsiteY126" fmla="*/ 2010 h 1495138"/>
                    <a:gd name="connsiteX127" fmla="*/ 477504 w 1125258"/>
                    <a:gd name="connsiteY127" fmla="*/ 0 h 1495138"/>
                    <a:gd name="connsiteX128" fmla="*/ 123093 w 1125258"/>
                    <a:gd name="connsiteY128" fmla="*/ 0 h 1495138"/>
                    <a:gd name="connsiteX129" fmla="*/ 138324 w 1125258"/>
                    <a:gd name="connsiteY129" fmla="*/ 1206 h 1495138"/>
                    <a:gd name="connsiteX130" fmla="*/ 173997 w 1125258"/>
                    <a:gd name="connsiteY130" fmla="*/ 39397 h 1495138"/>
                    <a:gd name="connsiteX131" fmla="*/ 173997 w 1125258"/>
                    <a:gd name="connsiteY131" fmla="*/ 45427 h 1495138"/>
                    <a:gd name="connsiteX132" fmla="*/ 173997 w 1125258"/>
                    <a:gd name="connsiteY132" fmla="*/ 192159 h 1495138"/>
                    <a:gd name="connsiteX133" fmla="*/ 173596 w 1125258"/>
                    <a:gd name="connsiteY133" fmla="*/ 192159 h 1495138"/>
                    <a:gd name="connsiteX134" fmla="*/ 173596 w 1125258"/>
                    <a:gd name="connsiteY134" fmla="*/ 326832 h 1495138"/>
                    <a:gd name="connsiteX135" fmla="*/ 173997 w 1125258"/>
                    <a:gd name="connsiteY135" fmla="*/ 340902 h 1495138"/>
                    <a:gd name="connsiteX136" fmla="*/ 179608 w 1125258"/>
                    <a:gd name="connsiteY136" fmla="*/ 346932 h 1495138"/>
                    <a:gd name="connsiteX137" fmla="*/ 194839 w 1125258"/>
                    <a:gd name="connsiteY137" fmla="*/ 346932 h 1495138"/>
                    <a:gd name="connsiteX138" fmla="*/ 216884 w 1125258"/>
                    <a:gd name="connsiteY138" fmla="*/ 346932 h 1495138"/>
                    <a:gd name="connsiteX139" fmla="*/ 256164 w 1125258"/>
                    <a:gd name="connsiteY139" fmla="*/ 377887 h 1495138"/>
                    <a:gd name="connsiteX140" fmla="*/ 222094 w 1125258"/>
                    <a:gd name="connsiteY140" fmla="*/ 432560 h 1495138"/>
                    <a:gd name="connsiteX141" fmla="*/ 209268 w 1125258"/>
                    <a:gd name="connsiteY141" fmla="*/ 433364 h 1495138"/>
                    <a:gd name="connsiteX142" fmla="*/ 48141 w 1125258"/>
                    <a:gd name="connsiteY142" fmla="*/ 433364 h 1495138"/>
                    <a:gd name="connsiteX143" fmla="*/ 37319 w 1125258"/>
                    <a:gd name="connsiteY143" fmla="*/ 432560 h 1495138"/>
                    <a:gd name="connsiteX144" fmla="*/ 445 w 1125258"/>
                    <a:gd name="connsiteY144" fmla="*/ 396781 h 1495138"/>
                    <a:gd name="connsiteX145" fmla="*/ 24894 w 1125258"/>
                    <a:gd name="connsiteY145" fmla="*/ 350952 h 1495138"/>
                    <a:gd name="connsiteX146" fmla="*/ 43332 w 1125258"/>
                    <a:gd name="connsiteY146" fmla="*/ 346932 h 1495138"/>
                    <a:gd name="connsiteX147" fmla="*/ 77801 w 1125258"/>
                    <a:gd name="connsiteY147" fmla="*/ 346932 h 1495138"/>
                    <a:gd name="connsiteX148" fmla="*/ 85818 w 1125258"/>
                    <a:gd name="connsiteY148" fmla="*/ 345726 h 1495138"/>
                    <a:gd name="connsiteX149" fmla="*/ 87421 w 1125258"/>
                    <a:gd name="connsiteY149" fmla="*/ 344118 h 1495138"/>
                    <a:gd name="connsiteX150" fmla="*/ 88223 w 1125258"/>
                    <a:gd name="connsiteY150" fmla="*/ 340902 h 1495138"/>
                    <a:gd name="connsiteX151" fmla="*/ 88223 w 1125258"/>
                    <a:gd name="connsiteY151" fmla="*/ 328440 h 1495138"/>
                    <a:gd name="connsiteX152" fmla="*/ 88223 w 1125258"/>
                    <a:gd name="connsiteY152" fmla="*/ 105728 h 1495138"/>
                    <a:gd name="connsiteX153" fmla="*/ 87421 w 1125258"/>
                    <a:gd name="connsiteY153" fmla="*/ 89648 h 1495138"/>
                    <a:gd name="connsiteX154" fmla="*/ 85818 w 1125258"/>
                    <a:gd name="connsiteY154" fmla="*/ 88040 h 1495138"/>
                    <a:gd name="connsiteX155" fmla="*/ 81008 w 1125258"/>
                    <a:gd name="connsiteY155" fmla="*/ 86834 h 1495138"/>
                    <a:gd name="connsiteX156" fmla="*/ 58562 w 1125258"/>
                    <a:gd name="connsiteY156" fmla="*/ 87236 h 1495138"/>
                    <a:gd name="connsiteX157" fmla="*/ 48141 w 1125258"/>
                    <a:gd name="connsiteY157" fmla="*/ 87236 h 1495138"/>
                    <a:gd name="connsiteX158" fmla="*/ 8862 w 1125258"/>
                    <a:gd name="connsiteY158" fmla="*/ 45427 h 1495138"/>
                    <a:gd name="connsiteX159" fmla="*/ 49344 w 1125258"/>
                    <a:gd name="connsiteY159" fmla="*/ 2010 h 1495138"/>
                    <a:gd name="connsiteX160" fmla="*/ 55757 w 1125258"/>
                    <a:gd name="connsiteY160" fmla="*/ 2010 h 1495138"/>
                    <a:gd name="connsiteX161" fmla="*/ 123093 w 1125258"/>
                    <a:gd name="connsiteY161"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48083 w 1125258"/>
                    <a:gd name="connsiteY34" fmla="*/ 625950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272255 w 1125258"/>
                    <a:gd name="connsiteY59" fmla="*/ 539116 h 1495138"/>
                    <a:gd name="connsiteX60" fmla="*/ 287486 w 1125258"/>
                    <a:gd name="connsiteY60" fmla="*/ 540322 h 1495138"/>
                    <a:gd name="connsiteX61" fmla="*/ 323158 w 1125258"/>
                    <a:gd name="connsiteY61" fmla="*/ 578513 h 1495138"/>
                    <a:gd name="connsiteX62" fmla="*/ 323158 w 1125258"/>
                    <a:gd name="connsiteY62" fmla="*/ 584543 h 1495138"/>
                    <a:gd name="connsiteX63" fmla="*/ 323158 w 1125258"/>
                    <a:gd name="connsiteY63" fmla="*/ 731276 h 1495138"/>
                    <a:gd name="connsiteX64" fmla="*/ 322757 w 1125258"/>
                    <a:gd name="connsiteY64" fmla="*/ 731276 h 1495138"/>
                    <a:gd name="connsiteX65" fmla="*/ 322757 w 1125258"/>
                    <a:gd name="connsiteY65" fmla="*/ 865948 h 1495138"/>
                    <a:gd name="connsiteX66" fmla="*/ 323158 w 1125258"/>
                    <a:gd name="connsiteY66" fmla="*/ 880018 h 1495138"/>
                    <a:gd name="connsiteX67" fmla="*/ 328769 w 1125258"/>
                    <a:gd name="connsiteY67" fmla="*/ 886049 h 1495138"/>
                    <a:gd name="connsiteX68" fmla="*/ 344000 w 1125258"/>
                    <a:gd name="connsiteY68" fmla="*/ 886049 h 1495138"/>
                    <a:gd name="connsiteX69" fmla="*/ 366045 w 1125258"/>
                    <a:gd name="connsiteY69" fmla="*/ 886049 h 1495138"/>
                    <a:gd name="connsiteX70" fmla="*/ 405325 w 1125258"/>
                    <a:gd name="connsiteY70" fmla="*/ 917003 h 1495138"/>
                    <a:gd name="connsiteX71" fmla="*/ 371255 w 1125258"/>
                    <a:gd name="connsiteY71" fmla="*/ 971676 h 1495138"/>
                    <a:gd name="connsiteX72" fmla="*/ 358429 w 1125258"/>
                    <a:gd name="connsiteY72" fmla="*/ 972480 h 1495138"/>
                    <a:gd name="connsiteX73" fmla="*/ 197303 w 1125258"/>
                    <a:gd name="connsiteY73" fmla="*/ 972480 h 1495138"/>
                    <a:gd name="connsiteX74" fmla="*/ 186481 w 1125258"/>
                    <a:gd name="connsiteY74" fmla="*/ 971676 h 1495138"/>
                    <a:gd name="connsiteX75" fmla="*/ 149606 w 1125258"/>
                    <a:gd name="connsiteY75" fmla="*/ 935897 h 1495138"/>
                    <a:gd name="connsiteX76" fmla="*/ 174056 w 1125258"/>
                    <a:gd name="connsiteY76" fmla="*/ 890069 h 1495138"/>
                    <a:gd name="connsiteX77" fmla="*/ 192493 w 1125258"/>
                    <a:gd name="connsiteY77" fmla="*/ 886049 h 1495138"/>
                    <a:gd name="connsiteX78" fmla="*/ 226963 w 1125258"/>
                    <a:gd name="connsiteY78" fmla="*/ 886049 h 1495138"/>
                    <a:gd name="connsiteX79" fmla="*/ 234979 w 1125258"/>
                    <a:gd name="connsiteY79" fmla="*/ 884843 h 1495138"/>
                    <a:gd name="connsiteX80" fmla="*/ 236582 w 1125258"/>
                    <a:gd name="connsiteY80" fmla="*/ 883234 h 1495138"/>
                    <a:gd name="connsiteX81" fmla="*/ 237384 w 1125258"/>
                    <a:gd name="connsiteY81" fmla="*/ 880018 h 1495138"/>
                    <a:gd name="connsiteX82" fmla="*/ 237384 w 1125258"/>
                    <a:gd name="connsiteY82" fmla="*/ 867556 h 1495138"/>
                    <a:gd name="connsiteX83" fmla="*/ 237384 w 1125258"/>
                    <a:gd name="connsiteY83" fmla="*/ 644844 h 1495138"/>
                    <a:gd name="connsiteX84" fmla="*/ 236582 w 1125258"/>
                    <a:gd name="connsiteY84" fmla="*/ 628764 h 1495138"/>
                    <a:gd name="connsiteX85" fmla="*/ 234979 w 1125258"/>
                    <a:gd name="connsiteY85" fmla="*/ 627156 h 1495138"/>
                    <a:gd name="connsiteX86" fmla="*/ 230169 w 1125258"/>
                    <a:gd name="connsiteY86" fmla="*/ 625950 h 1495138"/>
                    <a:gd name="connsiteX87" fmla="*/ 207724 w 1125258"/>
                    <a:gd name="connsiteY87" fmla="*/ 626352 h 1495138"/>
                    <a:gd name="connsiteX88" fmla="*/ 197303 w 1125258"/>
                    <a:gd name="connsiteY88" fmla="*/ 626352 h 1495138"/>
                    <a:gd name="connsiteX89" fmla="*/ 158023 w 1125258"/>
                    <a:gd name="connsiteY89" fmla="*/ 584543 h 1495138"/>
                    <a:gd name="connsiteX90" fmla="*/ 198505 w 1125258"/>
                    <a:gd name="connsiteY90" fmla="*/ 541126 h 1495138"/>
                    <a:gd name="connsiteX91" fmla="*/ 204918 w 1125258"/>
                    <a:gd name="connsiteY91" fmla="*/ 541126 h 1495138"/>
                    <a:gd name="connsiteX92" fmla="*/ 272255 w 1125258"/>
                    <a:gd name="connsiteY92" fmla="*/ 539116 h 1495138"/>
                    <a:gd name="connsiteX93" fmla="*/ 477504 w 1125258"/>
                    <a:gd name="connsiteY93" fmla="*/ 0 h 1495138"/>
                    <a:gd name="connsiteX94" fmla="*/ 492735 w 1125258"/>
                    <a:gd name="connsiteY94" fmla="*/ 1206 h 1495138"/>
                    <a:gd name="connsiteX95" fmla="*/ 528407 w 1125258"/>
                    <a:gd name="connsiteY95" fmla="*/ 39397 h 1495138"/>
                    <a:gd name="connsiteX96" fmla="*/ 528407 w 1125258"/>
                    <a:gd name="connsiteY96" fmla="*/ 45427 h 1495138"/>
                    <a:gd name="connsiteX97" fmla="*/ 528407 w 1125258"/>
                    <a:gd name="connsiteY97" fmla="*/ 192159 h 1495138"/>
                    <a:gd name="connsiteX98" fmla="*/ 528006 w 1125258"/>
                    <a:gd name="connsiteY98" fmla="*/ 192159 h 1495138"/>
                    <a:gd name="connsiteX99" fmla="*/ 528006 w 1125258"/>
                    <a:gd name="connsiteY99" fmla="*/ 326832 h 1495138"/>
                    <a:gd name="connsiteX100" fmla="*/ 528407 w 1125258"/>
                    <a:gd name="connsiteY100" fmla="*/ 340902 h 1495138"/>
                    <a:gd name="connsiteX101" fmla="*/ 534018 w 1125258"/>
                    <a:gd name="connsiteY101" fmla="*/ 346932 h 1495138"/>
                    <a:gd name="connsiteX102" fmla="*/ 549249 w 1125258"/>
                    <a:gd name="connsiteY102" fmla="*/ 346932 h 1495138"/>
                    <a:gd name="connsiteX103" fmla="*/ 571294 w 1125258"/>
                    <a:gd name="connsiteY103" fmla="*/ 346932 h 1495138"/>
                    <a:gd name="connsiteX104" fmla="*/ 610574 w 1125258"/>
                    <a:gd name="connsiteY104" fmla="*/ 377887 h 1495138"/>
                    <a:gd name="connsiteX105" fmla="*/ 576504 w 1125258"/>
                    <a:gd name="connsiteY105" fmla="*/ 432560 h 1495138"/>
                    <a:gd name="connsiteX106" fmla="*/ 563678 w 1125258"/>
                    <a:gd name="connsiteY106" fmla="*/ 433364 h 1495138"/>
                    <a:gd name="connsiteX107" fmla="*/ 402552 w 1125258"/>
                    <a:gd name="connsiteY107" fmla="*/ 433364 h 1495138"/>
                    <a:gd name="connsiteX108" fmla="*/ 391730 w 1125258"/>
                    <a:gd name="connsiteY108" fmla="*/ 432560 h 1495138"/>
                    <a:gd name="connsiteX109" fmla="*/ 354855 w 1125258"/>
                    <a:gd name="connsiteY109" fmla="*/ 396781 h 1495138"/>
                    <a:gd name="connsiteX110" fmla="*/ 379305 w 1125258"/>
                    <a:gd name="connsiteY110" fmla="*/ 350952 h 1495138"/>
                    <a:gd name="connsiteX111" fmla="*/ 397742 w 1125258"/>
                    <a:gd name="connsiteY111" fmla="*/ 346932 h 1495138"/>
                    <a:gd name="connsiteX112" fmla="*/ 432212 w 1125258"/>
                    <a:gd name="connsiteY112" fmla="*/ 346932 h 1495138"/>
                    <a:gd name="connsiteX113" fmla="*/ 440228 w 1125258"/>
                    <a:gd name="connsiteY113" fmla="*/ 345726 h 1495138"/>
                    <a:gd name="connsiteX114" fmla="*/ 441831 w 1125258"/>
                    <a:gd name="connsiteY114" fmla="*/ 344118 h 1495138"/>
                    <a:gd name="connsiteX115" fmla="*/ 442633 w 1125258"/>
                    <a:gd name="connsiteY115" fmla="*/ 340902 h 1495138"/>
                    <a:gd name="connsiteX116" fmla="*/ 442633 w 1125258"/>
                    <a:gd name="connsiteY116" fmla="*/ 328440 h 1495138"/>
                    <a:gd name="connsiteX117" fmla="*/ 442633 w 1125258"/>
                    <a:gd name="connsiteY117" fmla="*/ 105728 h 1495138"/>
                    <a:gd name="connsiteX118" fmla="*/ 441831 w 1125258"/>
                    <a:gd name="connsiteY118" fmla="*/ 89648 h 1495138"/>
                    <a:gd name="connsiteX119" fmla="*/ 440228 w 1125258"/>
                    <a:gd name="connsiteY119" fmla="*/ 88040 h 1495138"/>
                    <a:gd name="connsiteX120" fmla="*/ 435418 w 1125258"/>
                    <a:gd name="connsiteY120" fmla="*/ 86834 h 1495138"/>
                    <a:gd name="connsiteX121" fmla="*/ 412973 w 1125258"/>
                    <a:gd name="connsiteY121" fmla="*/ 87236 h 1495138"/>
                    <a:gd name="connsiteX122" fmla="*/ 402552 w 1125258"/>
                    <a:gd name="connsiteY122" fmla="*/ 87236 h 1495138"/>
                    <a:gd name="connsiteX123" fmla="*/ 363272 w 1125258"/>
                    <a:gd name="connsiteY123" fmla="*/ 45427 h 1495138"/>
                    <a:gd name="connsiteX124" fmla="*/ 403754 w 1125258"/>
                    <a:gd name="connsiteY124" fmla="*/ 2010 h 1495138"/>
                    <a:gd name="connsiteX125" fmla="*/ 410167 w 1125258"/>
                    <a:gd name="connsiteY125" fmla="*/ 2010 h 1495138"/>
                    <a:gd name="connsiteX126" fmla="*/ 477504 w 1125258"/>
                    <a:gd name="connsiteY126" fmla="*/ 0 h 1495138"/>
                    <a:gd name="connsiteX127" fmla="*/ 123093 w 1125258"/>
                    <a:gd name="connsiteY127" fmla="*/ 0 h 1495138"/>
                    <a:gd name="connsiteX128" fmla="*/ 138324 w 1125258"/>
                    <a:gd name="connsiteY128" fmla="*/ 1206 h 1495138"/>
                    <a:gd name="connsiteX129" fmla="*/ 173997 w 1125258"/>
                    <a:gd name="connsiteY129" fmla="*/ 39397 h 1495138"/>
                    <a:gd name="connsiteX130" fmla="*/ 173997 w 1125258"/>
                    <a:gd name="connsiteY130" fmla="*/ 45427 h 1495138"/>
                    <a:gd name="connsiteX131" fmla="*/ 173997 w 1125258"/>
                    <a:gd name="connsiteY131" fmla="*/ 192159 h 1495138"/>
                    <a:gd name="connsiteX132" fmla="*/ 173596 w 1125258"/>
                    <a:gd name="connsiteY132" fmla="*/ 192159 h 1495138"/>
                    <a:gd name="connsiteX133" fmla="*/ 173596 w 1125258"/>
                    <a:gd name="connsiteY133" fmla="*/ 326832 h 1495138"/>
                    <a:gd name="connsiteX134" fmla="*/ 173997 w 1125258"/>
                    <a:gd name="connsiteY134" fmla="*/ 340902 h 1495138"/>
                    <a:gd name="connsiteX135" fmla="*/ 179608 w 1125258"/>
                    <a:gd name="connsiteY135" fmla="*/ 346932 h 1495138"/>
                    <a:gd name="connsiteX136" fmla="*/ 194839 w 1125258"/>
                    <a:gd name="connsiteY136" fmla="*/ 346932 h 1495138"/>
                    <a:gd name="connsiteX137" fmla="*/ 216884 w 1125258"/>
                    <a:gd name="connsiteY137" fmla="*/ 346932 h 1495138"/>
                    <a:gd name="connsiteX138" fmla="*/ 256164 w 1125258"/>
                    <a:gd name="connsiteY138" fmla="*/ 377887 h 1495138"/>
                    <a:gd name="connsiteX139" fmla="*/ 222094 w 1125258"/>
                    <a:gd name="connsiteY139" fmla="*/ 432560 h 1495138"/>
                    <a:gd name="connsiteX140" fmla="*/ 209268 w 1125258"/>
                    <a:gd name="connsiteY140" fmla="*/ 433364 h 1495138"/>
                    <a:gd name="connsiteX141" fmla="*/ 48141 w 1125258"/>
                    <a:gd name="connsiteY141" fmla="*/ 433364 h 1495138"/>
                    <a:gd name="connsiteX142" fmla="*/ 37319 w 1125258"/>
                    <a:gd name="connsiteY142" fmla="*/ 432560 h 1495138"/>
                    <a:gd name="connsiteX143" fmla="*/ 445 w 1125258"/>
                    <a:gd name="connsiteY143" fmla="*/ 396781 h 1495138"/>
                    <a:gd name="connsiteX144" fmla="*/ 24894 w 1125258"/>
                    <a:gd name="connsiteY144" fmla="*/ 350952 h 1495138"/>
                    <a:gd name="connsiteX145" fmla="*/ 43332 w 1125258"/>
                    <a:gd name="connsiteY145" fmla="*/ 346932 h 1495138"/>
                    <a:gd name="connsiteX146" fmla="*/ 77801 w 1125258"/>
                    <a:gd name="connsiteY146" fmla="*/ 346932 h 1495138"/>
                    <a:gd name="connsiteX147" fmla="*/ 85818 w 1125258"/>
                    <a:gd name="connsiteY147" fmla="*/ 345726 h 1495138"/>
                    <a:gd name="connsiteX148" fmla="*/ 87421 w 1125258"/>
                    <a:gd name="connsiteY148" fmla="*/ 344118 h 1495138"/>
                    <a:gd name="connsiteX149" fmla="*/ 88223 w 1125258"/>
                    <a:gd name="connsiteY149" fmla="*/ 340902 h 1495138"/>
                    <a:gd name="connsiteX150" fmla="*/ 88223 w 1125258"/>
                    <a:gd name="connsiteY150" fmla="*/ 328440 h 1495138"/>
                    <a:gd name="connsiteX151" fmla="*/ 88223 w 1125258"/>
                    <a:gd name="connsiteY151" fmla="*/ 105728 h 1495138"/>
                    <a:gd name="connsiteX152" fmla="*/ 87421 w 1125258"/>
                    <a:gd name="connsiteY152" fmla="*/ 89648 h 1495138"/>
                    <a:gd name="connsiteX153" fmla="*/ 85818 w 1125258"/>
                    <a:gd name="connsiteY153" fmla="*/ 88040 h 1495138"/>
                    <a:gd name="connsiteX154" fmla="*/ 81008 w 1125258"/>
                    <a:gd name="connsiteY154" fmla="*/ 86834 h 1495138"/>
                    <a:gd name="connsiteX155" fmla="*/ 58562 w 1125258"/>
                    <a:gd name="connsiteY155" fmla="*/ 87236 h 1495138"/>
                    <a:gd name="connsiteX156" fmla="*/ 48141 w 1125258"/>
                    <a:gd name="connsiteY156" fmla="*/ 87236 h 1495138"/>
                    <a:gd name="connsiteX157" fmla="*/ 8862 w 1125258"/>
                    <a:gd name="connsiteY157" fmla="*/ 45427 h 1495138"/>
                    <a:gd name="connsiteX158" fmla="*/ 49344 w 1125258"/>
                    <a:gd name="connsiteY158" fmla="*/ 2010 h 1495138"/>
                    <a:gd name="connsiteX159" fmla="*/ 55757 w 1125258"/>
                    <a:gd name="connsiteY159" fmla="*/ 2010 h 1495138"/>
                    <a:gd name="connsiteX160" fmla="*/ 123093 w 1125258"/>
                    <a:gd name="connsiteY160"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2893 w 1125258"/>
                    <a:gd name="connsiteY34" fmla="*/ 62715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272255 w 1125258"/>
                    <a:gd name="connsiteY58" fmla="*/ 539116 h 1495138"/>
                    <a:gd name="connsiteX59" fmla="*/ 287486 w 1125258"/>
                    <a:gd name="connsiteY59" fmla="*/ 540322 h 1495138"/>
                    <a:gd name="connsiteX60" fmla="*/ 323158 w 1125258"/>
                    <a:gd name="connsiteY60" fmla="*/ 578513 h 1495138"/>
                    <a:gd name="connsiteX61" fmla="*/ 323158 w 1125258"/>
                    <a:gd name="connsiteY61" fmla="*/ 584543 h 1495138"/>
                    <a:gd name="connsiteX62" fmla="*/ 323158 w 1125258"/>
                    <a:gd name="connsiteY62" fmla="*/ 731276 h 1495138"/>
                    <a:gd name="connsiteX63" fmla="*/ 322757 w 1125258"/>
                    <a:gd name="connsiteY63" fmla="*/ 731276 h 1495138"/>
                    <a:gd name="connsiteX64" fmla="*/ 322757 w 1125258"/>
                    <a:gd name="connsiteY64" fmla="*/ 865948 h 1495138"/>
                    <a:gd name="connsiteX65" fmla="*/ 323158 w 1125258"/>
                    <a:gd name="connsiteY65" fmla="*/ 880018 h 1495138"/>
                    <a:gd name="connsiteX66" fmla="*/ 328769 w 1125258"/>
                    <a:gd name="connsiteY66" fmla="*/ 886049 h 1495138"/>
                    <a:gd name="connsiteX67" fmla="*/ 344000 w 1125258"/>
                    <a:gd name="connsiteY67" fmla="*/ 886049 h 1495138"/>
                    <a:gd name="connsiteX68" fmla="*/ 366045 w 1125258"/>
                    <a:gd name="connsiteY68" fmla="*/ 886049 h 1495138"/>
                    <a:gd name="connsiteX69" fmla="*/ 405325 w 1125258"/>
                    <a:gd name="connsiteY69" fmla="*/ 917003 h 1495138"/>
                    <a:gd name="connsiteX70" fmla="*/ 371255 w 1125258"/>
                    <a:gd name="connsiteY70" fmla="*/ 971676 h 1495138"/>
                    <a:gd name="connsiteX71" fmla="*/ 358429 w 1125258"/>
                    <a:gd name="connsiteY71" fmla="*/ 972480 h 1495138"/>
                    <a:gd name="connsiteX72" fmla="*/ 197303 w 1125258"/>
                    <a:gd name="connsiteY72" fmla="*/ 972480 h 1495138"/>
                    <a:gd name="connsiteX73" fmla="*/ 186481 w 1125258"/>
                    <a:gd name="connsiteY73" fmla="*/ 971676 h 1495138"/>
                    <a:gd name="connsiteX74" fmla="*/ 149606 w 1125258"/>
                    <a:gd name="connsiteY74" fmla="*/ 935897 h 1495138"/>
                    <a:gd name="connsiteX75" fmla="*/ 174056 w 1125258"/>
                    <a:gd name="connsiteY75" fmla="*/ 890069 h 1495138"/>
                    <a:gd name="connsiteX76" fmla="*/ 192493 w 1125258"/>
                    <a:gd name="connsiteY76" fmla="*/ 886049 h 1495138"/>
                    <a:gd name="connsiteX77" fmla="*/ 226963 w 1125258"/>
                    <a:gd name="connsiteY77" fmla="*/ 886049 h 1495138"/>
                    <a:gd name="connsiteX78" fmla="*/ 234979 w 1125258"/>
                    <a:gd name="connsiteY78" fmla="*/ 884843 h 1495138"/>
                    <a:gd name="connsiteX79" fmla="*/ 236582 w 1125258"/>
                    <a:gd name="connsiteY79" fmla="*/ 883234 h 1495138"/>
                    <a:gd name="connsiteX80" fmla="*/ 237384 w 1125258"/>
                    <a:gd name="connsiteY80" fmla="*/ 880018 h 1495138"/>
                    <a:gd name="connsiteX81" fmla="*/ 237384 w 1125258"/>
                    <a:gd name="connsiteY81" fmla="*/ 867556 h 1495138"/>
                    <a:gd name="connsiteX82" fmla="*/ 237384 w 1125258"/>
                    <a:gd name="connsiteY82" fmla="*/ 644844 h 1495138"/>
                    <a:gd name="connsiteX83" fmla="*/ 236582 w 1125258"/>
                    <a:gd name="connsiteY83" fmla="*/ 628764 h 1495138"/>
                    <a:gd name="connsiteX84" fmla="*/ 234979 w 1125258"/>
                    <a:gd name="connsiteY84" fmla="*/ 627156 h 1495138"/>
                    <a:gd name="connsiteX85" fmla="*/ 230169 w 1125258"/>
                    <a:gd name="connsiteY85" fmla="*/ 625950 h 1495138"/>
                    <a:gd name="connsiteX86" fmla="*/ 207724 w 1125258"/>
                    <a:gd name="connsiteY86" fmla="*/ 626352 h 1495138"/>
                    <a:gd name="connsiteX87" fmla="*/ 197303 w 1125258"/>
                    <a:gd name="connsiteY87" fmla="*/ 626352 h 1495138"/>
                    <a:gd name="connsiteX88" fmla="*/ 158023 w 1125258"/>
                    <a:gd name="connsiteY88" fmla="*/ 584543 h 1495138"/>
                    <a:gd name="connsiteX89" fmla="*/ 198505 w 1125258"/>
                    <a:gd name="connsiteY89" fmla="*/ 541126 h 1495138"/>
                    <a:gd name="connsiteX90" fmla="*/ 204918 w 1125258"/>
                    <a:gd name="connsiteY90" fmla="*/ 541126 h 1495138"/>
                    <a:gd name="connsiteX91" fmla="*/ 272255 w 1125258"/>
                    <a:gd name="connsiteY91" fmla="*/ 539116 h 1495138"/>
                    <a:gd name="connsiteX92" fmla="*/ 477504 w 1125258"/>
                    <a:gd name="connsiteY92" fmla="*/ 0 h 1495138"/>
                    <a:gd name="connsiteX93" fmla="*/ 492735 w 1125258"/>
                    <a:gd name="connsiteY93" fmla="*/ 1206 h 1495138"/>
                    <a:gd name="connsiteX94" fmla="*/ 528407 w 1125258"/>
                    <a:gd name="connsiteY94" fmla="*/ 39397 h 1495138"/>
                    <a:gd name="connsiteX95" fmla="*/ 528407 w 1125258"/>
                    <a:gd name="connsiteY95" fmla="*/ 45427 h 1495138"/>
                    <a:gd name="connsiteX96" fmla="*/ 528407 w 1125258"/>
                    <a:gd name="connsiteY96" fmla="*/ 192159 h 1495138"/>
                    <a:gd name="connsiteX97" fmla="*/ 528006 w 1125258"/>
                    <a:gd name="connsiteY97" fmla="*/ 192159 h 1495138"/>
                    <a:gd name="connsiteX98" fmla="*/ 528006 w 1125258"/>
                    <a:gd name="connsiteY98" fmla="*/ 326832 h 1495138"/>
                    <a:gd name="connsiteX99" fmla="*/ 528407 w 1125258"/>
                    <a:gd name="connsiteY99" fmla="*/ 340902 h 1495138"/>
                    <a:gd name="connsiteX100" fmla="*/ 534018 w 1125258"/>
                    <a:gd name="connsiteY100" fmla="*/ 346932 h 1495138"/>
                    <a:gd name="connsiteX101" fmla="*/ 549249 w 1125258"/>
                    <a:gd name="connsiteY101" fmla="*/ 346932 h 1495138"/>
                    <a:gd name="connsiteX102" fmla="*/ 571294 w 1125258"/>
                    <a:gd name="connsiteY102" fmla="*/ 346932 h 1495138"/>
                    <a:gd name="connsiteX103" fmla="*/ 610574 w 1125258"/>
                    <a:gd name="connsiteY103" fmla="*/ 377887 h 1495138"/>
                    <a:gd name="connsiteX104" fmla="*/ 576504 w 1125258"/>
                    <a:gd name="connsiteY104" fmla="*/ 432560 h 1495138"/>
                    <a:gd name="connsiteX105" fmla="*/ 563678 w 1125258"/>
                    <a:gd name="connsiteY105" fmla="*/ 433364 h 1495138"/>
                    <a:gd name="connsiteX106" fmla="*/ 402552 w 1125258"/>
                    <a:gd name="connsiteY106" fmla="*/ 433364 h 1495138"/>
                    <a:gd name="connsiteX107" fmla="*/ 391730 w 1125258"/>
                    <a:gd name="connsiteY107" fmla="*/ 432560 h 1495138"/>
                    <a:gd name="connsiteX108" fmla="*/ 354855 w 1125258"/>
                    <a:gd name="connsiteY108" fmla="*/ 396781 h 1495138"/>
                    <a:gd name="connsiteX109" fmla="*/ 379305 w 1125258"/>
                    <a:gd name="connsiteY109" fmla="*/ 350952 h 1495138"/>
                    <a:gd name="connsiteX110" fmla="*/ 397742 w 1125258"/>
                    <a:gd name="connsiteY110" fmla="*/ 346932 h 1495138"/>
                    <a:gd name="connsiteX111" fmla="*/ 432212 w 1125258"/>
                    <a:gd name="connsiteY111" fmla="*/ 346932 h 1495138"/>
                    <a:gd name="connsiteX112" fmla="*/ 440228 w 1125258"/>
                    <a:gd name="connsiteY112" fmla="*/ 345726 h 1495138"/>
                    <a:gd name="connsiteX113" fmla="*/ 441831 w 1125258"/>
                    <a:gd name="connsiteY113" fmla="*/ 344118 h 1495138"/>
                    <a:gd name="connsiteX114" fmla="*/ 442633 w 1125258"/>
                    <a:gd name="connsiteY114" fmla="*/ 340902 h 1495138"/>
                    <a:gd name="connsiteX115" fmla="*/ 442633 w 1125258"/>
                    <a:gd name="connsiteY115" fmla="*/ 328440 h 1495138"/>
                    <a:gd name="connsiteX116" fmla="*/ 442633 w 1125258"/>
                    <a:gd name="connsiteY116" fmla="*/ 105728 h 1495138"/>
                    <a:gd name="connsiteX117" fmla="*/ 441831 w 1125258"/>
                    <a:gd name="connsiteY117" fmla="*/ 89648 h 1495138"/>
                    <a:gd name="connsiteX118" fmla="*/ 440228 w 1125258"/>
                    <a:gd name="connsiteY118" fmla="*/ 88040 h 1495138"/>
                    <a:gd name="connsiteX119" fmla="*/ 435418 w 1125258"/>
                    <a:gd name="connsiteY119" fmla="*/ 86834 h 1495138"/>
                    <a:gd name="connsiteX120" fmla="*/ 412973 w 1125258"/>
                    <a:gd name="connsiteY120" fmla="*/ 87236 h 1495138"/>
                    <a:gd name="connsiteX121" fmla="*/ 402552 w 1125258"/>
                    <a:gd name="connsiteY121" fmla="*/ 87236 h 1495138"/>
                    <a:gd name="connsiteX122" fmla="*/ 363272 w 1125258"/>
                    <a:gd name="connsiteY122" fmla="*/ 45427 h 1495138"/>
                    <a:gd name="connsiteX123" fmla="*/ 403754 w 1125258"/>
                    <a:gd name="connsiteY123" fmla="*/ 2010 h 1495138"/>
                    <a:gd name="connsiteX124" fmla="*/ 410167 w 1125258"/>
                    <a:gd name="connsiteY124" fmla="*/ 2010 h 1495138"/>
                    <a:gd name="connsiteX125" fmla="*/ 477504 w 1125258"/>
                    <a:gd name="connsiteY125" fmla="*/ 0 h 1495138"/>
                    <a:gd name="connsiteX126" fmla="*/ 123093 w 1125258"/>
                    <a:gd name="connsiteY126" fmla="*/ 0 h 1495138"/>
                    <a:gd name="connsiteX127" fmla="*/ 138324 w 1125258"/>
                    <a:gd name="connsiteY127" fmla="*/ 1206 h 1495138"/>
                    <a:gd name="connsiteX128" fmla="*/ 173997 w 1125258"/>
                    <a:gd name="connsiteY128" fmla="*/ 39397 h 1495138"/>
                    <a:gd name="connsiteX129" fmla="*/ 173997 w 1125258"/>
                    <a:gd name="connsiteY129" fmla="*/ 45427 h 1495138"/>
                    <a:gd name="connsiteX130" fmla="*/ 173997 w 1125258"/>
                    <a:gd name="connsiteY130" fmla="*/ 192159 h 1495138"/>
                    <a:gd name="connsiteX131" fmla="*/ 173596 w 1125258"/>
                    <a:gd name="connsiteY131" fmla="*/ 192159 h 1495138"/>
                    <a:gd name="connsiteX132" fmla="*/ 173596 w 1125258"/>
                    <a:gd name="connsiteY132" fmla="*/ 326832 h 1495138"/>
                    <a:gd name="connsiteX133" fmla="*/ 173997 w 1125258"/>
                    <a:gd name="connsiteY133" fmla="*/ 340902 h 1495138"/>
                    <a:gd name="connsiteX134" fmla="*/ 179608 w 1125258"/>
                    <a:gd name="connsiteY134" fmla="*/ 346932 h 1495138"/>
                    <a:gd name="connsiteX135" fmla="*/ 194839 w 1125258"/>
                    <a:gd name="connsiteY135" fmla="*/ 346932 h 1495138"/>
                    <a:gd name="connsiteX136" fmla="*/ 216884 w 1125258"/>
                    <a:gd name="connsiteY136" fmla="*/ 346932 h 1495138"/>
                    <a:gd name="connsiteX137" fmla="*/ 256164 w 1125258"/>
                    <a:gd name="connsiteY137" fmla="*/ 377887 h 1495138"/>
                    <a:gd name="connsiteX138" fmla="*/ 222094 w 1125258"/>
                    <a:gd name="connsiteY138" fmla="*/ 432560 h 1495138"/>
                    <a:gd name="connsiteX139" fmla="*/ 209268 w 1125258"/>
                    <a:gd name="connsiteY139" fmla="*/ 433364 h 1495138"/>
                    <a:gd name="connsiteX140" fmla="*/ 48141 w 1125258"/>
                    <a:gd name="connsiteY140" fmla="*/ 433364 h 1495138"/>
                    <a:gd name="connsiteX141" fmla="*/ 37319 w 1125258"/>
                    <a:gd name="connsiteY141" fmla="*/ 432560 h 1495138"/>
                    <a:gd name="connsiteX142" fmla="*/ 445 w 1125258"/>
                    <a:gd name="connsiteY142" fmla="*/ 396781 h 1495138"/>
                    <a:gd name="connsiteX143" fmla="*/ 24894 w 1125258"/>
                    <a:gd name="connsiteY143" fmla="*/ 350952 h 1495138"/>
                    <a:gd name="connsiteX144" fmla="*/ 43332 w 1125258"/>
                    <a:gd name="connsiteY144" fmla="*/ 346932 h 1495138"/>
                    <a:gd name="connsiteX145" fmla="*/ 77801 w 1125258"/>
                    <a:gd name="connsiteY145" fmla="*/ 346932 h 1495138"/>
                    <a:gd name="connsiteX146" fmla="*/ 85818 w 1125258"/>
                    <a:gd name="connsiteY146" fmla="*/ 345726 h 1495138"/>
                    <a:gd name="connsiteX147" fmla="*/ 87421 w 1125258"/>
                    <a:gd name="connsiteY147" fmla="*/ 344118 h 1495138"/>
                    <a:gd name="connsiteX148" fmla="*/ 88223 w 1125258"/>
                    <a:gd name="connsiteY148" fmla="*/ 340902 h 1495138"/>
                    <a:gd name="connsiteX149" fmla="*/ 88223 w 1125258"/>
                    <a:gd name="connsiteY149" fmla="*/ 328440 h 1495138"/>
                    <a:gd name="connsiteX150" fmla="*/ 88223 w 1125258"/>
                    <a:gd name="connsiteY150" fmla="*/ 105728 h 1495138"/>
                    <a:gd name="connsiteX151" fmla="*/ 87421 w 1125258"/>
                    <a:gd name="connsiteY151" fmla="*/ 89648 h 1495138"/>
                    <a:gd name="connsiteX152" fmla="*/ 85818 w 1125258"/>
                    <a:gd name="connsiteY152" fmla="*/ 88040 h 1495138"/>
                    <a:gd name="connsiteX153" fmla="*/ 81008 w 1125258"/>
                    <a:gd name="connsiteY153" fmla="*/ 86834 h 1495138"/>
                    <a:gd name="connsiteX154" fmla="*/ 58562 w 1125258"/>
                    <a:gd name="connsiteY154" fmla="*/ 87236 h 1495138"/>
                    <a:gd name="connsiteX155" fmla="*/ 48141 w 1125258"/>
                    <a:gd name="connsiteY155" fmla="*/ 87236 h 1495138"/>
                    <a:gd name="connsiteX156" fmla="*/ 8862 w 1125258"/>
                    <a:gd name="connsiteY156" fmla="*/ 45427 h 1495138"/>
                    <a:gd name="connsiteX157" fmla="*/ 49344 w 1125258"/>
                    <a:gd name="connsiteY157" fmla="*/ 2010 h 1495138"/>
                    <a:gd name="connsiteX158" fmla="*/ 55757 w 1125258"/>
                    <a:gd name="connsiteY158" fmla="*/ 2010 h 1495138"/>
                    <a:gd name="connsiteX159" fmla="*/ 123093 w 1125258"/>
                    <a:gd name="connsiteY159"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4496 w 1125258"/>
                    <a:gd name="connsiteY34" fmla="*/ 628764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272255 w 1125258"/>
                    <a:gd name="connsiteY57" fmla="*/ 539116 h 1495138"/>
                    <a:gd name="connsiteX58" fmla="*/ 287486 w 1125258"/>
                    <a:gd name="connsiteY58" fmla="*/ 540322 h 1495138"/>
                    <a:gd name="connsiteX59" fmla="*/ 323158 w 1125258"/>
                    <a:gd name="connsiteY59" fmla="*/ 578513 h 1495138"/>
                    <a:gd name="connsiteX60" fmla="*/ 323158 w 1125258"/>
                    <a:gd name="connsiteY60" fmla="*/ 584543 h 1495138"/>
                    <a:gd name="connsiteX61" fmla="*/ 323158 w 1125258"/>
                    <a:gd name="connsiteY61" fmla="*/ 731276 h 1495138"/>
                    <a:gd name="connsiteX62" fmla="*/ 322757 w 1125258"/>
                    <a:gd name="connsiteY62" fmla="*/ 731276 h 1495138"/>
                    <a:gd name="connsiteX63" fmla="*/ 322757 w 1125258"/>
                    <a:gd name="connsiteY63" fmla="*/ 865948 h 1495138"/>
                    <a:gd name="connsiteX64" fmla="*/ 323158 w 1125258"/>
                    <a:gd name="connsiteY64" fmla="*/ 880018 h 1495138"/>
                    <a:gd name="connsiteX65" fmla="*/ 328769 w 1125258"/>
                    <a:gd name="connsiteY65" fmla="*/ 886049 h 1495138"/>
                    <a:gd name="connsiteX66" fmla="*/ 344000 w 1125258"/>
                    <a:gd name="connsiteY66" fmla="*/ 886049 h 1495138"/>
                    <a:gd name="connsiteX67" fmla="*/ 366045 w 1125258"/>
                    <a:gd name="connsiteY67" fmla="*/ 886049 h 1495138"/>
                    <a:gd name="connsiteX68" fmla="*/ 405325 w 1125258"/>
                    <a:gd name="connsiteY68" fmla="*/ 917003 h 1495138"/>
                    <a:gd name="connsiteX69" fmla="*/ 371255 w 1125258"/>
                    <a:gd name="connsiteY69" fmla="*/ 971676 h 1495138"/>
                    <a:gd name="connsiteX70" fmla="*/ 358429 w 1125258"/>
                    <a:gd name="connsiteY70" fmla="*/ 972480 h 1495138"/>
                    <a:gd name="connsiteX71" fmla="*/ 197303 w 1125258"/>
                    <a:gd name="connsiteY71" fmla="*/ 972480 h 1495138"/>
                    <a:gd name="connsiteX72" fmla="*/ 186481 w 1125258"/>
                    <a:gd name="connsiteY72" fmla="*/ 971676 h 1495138"/>
                    <a:gd name="connsiteX73" fmla="*/ 149606 w 1125258"/>
                    <a:gd name="connsiteY73" fmla="*/ 935897 h 1495138"/>
                    <a:gd name="connsiteX74" fmla="*/ 174056 w 1125258"/>
                    <a:gd name="connsiteY74" fmla="*/ 890069 h 1495138"/>
                    <a:gd name="connsiteX75" fmla="*/ 192493 w 1125258"/>
                    <a:gd name="connsiteY75" fmla="*/ 886049 h 1495138"/>
                    <a:gd name="connsiteX76" fmla="*/ 226963 w 1125258"/>
                    <a:gd name="connsiteY76" fmla="*/ 886049 h 1495138"/>
                    <a:gd name="connsiteX77" fmla="*/ 234979 w 1125258"/>
                    <a:gd name="connsiteY77" fmla="*/ 884843 h 1495138"/>
                    <a:gd name="connsiteX78" fmla="*/ 236582 w 1125258"/>
                    <a:gd name="connsiteY78" fmla="*/ 883234 h 1495138"/>
                    <a:gd name="connsiteX79" fmla="*/ 237384 w 1125258"/>
                    <a:gd name="connsiteY79" fmla="*/ 880018 h 1495138"/>
                    <a:gd name="connsiteX80" fmla="*/ 237384 w 1125258"/>
                    <a:gd name="connsiteY80" fmla="*/ 867556 h 1495138"/>
                    <a:gd name="connsiteX81" fmla="*/ 237384 w 1125258"/>
                    <a:gd name="connsiteY81" fmla="*/ 644844 h 1495138"/>
                    <a:gd name="connsiteX82" fmla="*/ 236582 w 1125258"/>
                    <a:gd name="connsiteY82" fmla="*/ 628764 h 1495138"/>
                    <a:gd name="connsiteX83" fmla="*/ 234979 w 1125258"/>
                    <a:gd name="connsiteY83" fmla="*/ 627156 h 1495138"/>
                    <a:gd name="connsiteX84" fmla="*/ 230169 w 1125258"/>
                    <a:gd name="connsiteY84" fmla="*/ 625950 h 1495138"/>
                    <a:gd name="connsiteX85" fmla="*/ 207724 w 1125258"/>
                    <a:gd name="connsiteY85" fmla="*/ 626352 h 1495138"/>
                    <a:gd name="connsiteX86" fmla="*/ 197303 w 1125258"/>
                    <a:gd name="connsiteY86" fmla="*/ 626352 h 1495138"/>
                    <a:gd name="connsiteX87" fmla="*/ 158023 w 1125258"/>
                    <a:gd name="connsiteY87" fmla="*/ 584543 h 1495138"/>
                    <a:gd name="connsiteX88" fmla="*/ 198505 w 1125258"/>
                    <a:gd name="connsiteY88" fmla="*/ 541126 h 1495138"/>
                    <a:gd name="connsiteX89" fmla="*/ 204918 w 1125258"/>
                    <a:gd name="connsiteY89" fmla="*/ 541126 h 1495138"/>
                    <a:gd name="connsiteX90" fmla="*/ 272255 w 1125258"/>
                    <a:gd name="connsiteY90" fmla="*/ 539116 h 1495138"/>
                    <a:gd name="connsiteX91" fmla="*/ 477504 w 1125258"/>
                    <a:gd name="connsiteY91" fmla="*/ 0 h 1495138"/>
                    <a:gd name="connsiteX92" fmla="*/ 492735 w 1125258"/>
                    <a:gd name="connsiteY92" fmla="*/ 1206 h 1495138"/>
                    <a:gd name="connsiteX93" fmla="*/ 528407 w 1125258"/>
                    <a:gd name="connsiteY93" fmla="*/ 39397 h 1495138"/>
                    <a:gd name="connsiteX94" fmla="*/ 528407 w 1125258"/>
                    <a:gd name="connsiteY94" fmla="*/ 45427 h 1495138"/>
                    <a:gd name="connsiteX95" fmla="*/ 528407 w 1125258"/>
                    <a:gd name="connsiteY95" fmla="*/ 192159 h 1495138"/>
                    <a:gd name="connsiteX96" fmla="*/ 528006 w 1125258"/>
                    <a:gd name="connsiteY96" fmla="*/ 192159 h 1495138"/>
                    <a:gd name="connsiteX97" fmla="*/ 528006 w 1125258"/>
                    <a:gd name="connsiteY97" fmla="*/ 326832 h 1495138"/>
                    <a:gd name="connsiteX98" fmla="*/ 528407 w 1125258"/>
                    <a:gd name="connsiteY98" fmla="*/ 340902 h 1495138"/>
                    <a:gd name="connsiteX99" fmla="*/ 534018 w 1125258"/>
                    <a:gd name="connsiteY99" fmla="*/ 346932 h 1495138"/>
                    <a:gd name="connsiteX100" fmla="*/ 549249 w 1125258"/>
                    <a:gd name="connsiteY100" fmla="*/ 346932 h 1495138"/>
                    <a:gd name="connsiteX101" fmla="*/ 571294 w 1125258"/>
                    <a:gd name="connsiteY101" fmla="*/ 346932 h 1495138"/>
                    <a:gd name="connsiteX102" fmla="*/ 610574 w 1125258"/>
                    <a:gd name="connsiteY102" fmla="*/ 377887 h 1495138"/>
                    <a:gd name="connsiteX103" fmla="*/ 576504 w 1125258"/>
                    <a:gd name="connsiteY103" fmla="*/ 432560 h 1495138"/>
                    <a:gd name="connsiteX104" fmla="*/ 563678 w 1125258"/>
                    <a:gd name="connsiteY104" fmla="*/ 433364 h 1495138"/>
                    <a:gd name="connsiteX105" fmla="*/ 402552 w 1125258"/>
                    <a:gd name="connsiteY105" fmla="*/ 433364 h 1495138"/>
                    <a:gd name="connsiteX106" fmla="*/ 391730 w 1125258"/>
                    <a:gd name="connsiteY106" fmla="*/ 432560 h 1495138"/>
                    <a:gd name="connsiteX107" fmla="*/ 354855 w 1125258"/>
                    <a:gd name="connsiteY107" fmla="*/ 396781 h 1495138"/>
                    <a:gd name="connsiteX108" fmla="*/ 379305 w 1125258"/>
                    <a:gd name="connsiteY108" fmla="*/ 350952 h 1495138"/>
                    <a:gd name="connsiteX109" fmla="*/ 397742 w 1125258"/>
                    <a:gd name="connsiteY109" fmla="*/ 346932 h 1495138"/>
                    <a:gd name="connsiteX110" fmla="*/ 432212 w 1125258"/>
                    <a:gd name="connsiteY110" fmla="*/ 346932 h 1495138"/>
                    <a:gd name="connsiteX111" fmla="*/ 440228 w 1125258"/>
                    <a:gd name="connsiteY111" fmla="*/ 345726 h 1495138"/>
                    <a:gd name="connsiteX112" fmla="*/ 441831 w 1125258"/>
                    <a:gd name="connsiteY112" fmla="*/ 344118 h 1495138"/>
                    <a:gd name="connsiteX113" fmla="*/ 442633 w 1125258"/>
                    <a:gd name="connsiteY113" fmla="*/ 340902 h 1495138"/>
                    <a:gd name="connsiteX114" fmla="*/ 442633 w 1125258"/>
                    <a:gd name="connsiteY114" fmla="*/ 328440 h 1495138"/>
                    <a:gd name="connsiteX115" fmla="*/ 442633 w 1125258"/>
                    <a:gd name="connsiteY115" fmla="*/ 105728 h 1495138"/>
                    <a:gd name="connsiteX116" fmla="*/ 441831 w 1125258"/>
                    <a:gd name="connsiteY116" fmla="*/ 89648 h 1495138"/>
                    <a:gd name="connsiteX117" fmla="*/ 440228 w 1125258"/>
                    <a:gd name="connsiteY117" fmla="*/ 88040 h 1495138"/>
                    <a:gd name="connsiteX118" fmla="*/ 435418 w 1125258"/>
                    <a:gd name="connsiteY118" fmla="*/ 86834 h 1495138"/>
                    <a:gd name="connsiteX119" fmla="*/ 412973 w 1125258"/>
                    <a:gd name="connsiteY119" fmla="*/ 87236 h 1495138"/>
                    <a:gd name="connsiteX120" fmla="*/ 402552 w 1125258"/>
                    <a:gd name="connsiteY120" fmla="*/ 87236 h 1495138"/>
                    <a:gd name="connsiteX121" fmla="*/ 363272 w 1125258"/>
                    <a:gd name="connsiteY121" fmla="*/ 45427 h 1495138"/>
                    <a:gd name="connsiteX122" fmla="*/ 403754 w 1125258"/>
                    <a:gd name="connsiteY122" fmla="*/ 2010 h 1495138"/>
                    <a:gd name="connsiteX123" fmla="*/ 410167 w 1125258"/>
                    <a:gd name="connsiteY123" fmla="*/ 2010 h 1495138"/>
                    <a:gd name="connsiteX124" fmla="*/ 477504 w 1125258"/>
                    <a:gd name="connsiteY124" fmla="*/ 0 h 1495138"/>
                    <a:gd name="connsiteX125" fmla="*/ 123093 w 1125258"/>
                    <a:gd name="connsiteY125" fmla="*/ 0 h 1495138"/>
                    <a:gd name="connsiteX126" fmla="*/ 138324 w 1125258"/>
                    <a:gd name="connsiteY126" fmla="*/ 1206 h 1495138"/>
                    <a:gd name="connsiteX127" fmla="*/ 173997 w 1125258"/>
                    <a:gd name="connsiteY127" fmla="*/ 39397 h 1495138"/>
                    <a:gd name="connsiteX128" fmla="*/ 173997 w 1125258"/>
                    <a:gd name="connsiteY128" fmla="*/ 45427 h 1495138"/>
                    <a:gd name="connsiteX129" fmla="*/ 173997 w 1125258"/>
                    <a:gd name="connsiteY129" fmla="*/ 192159 h 1495138"/>
                    <a:gd name="connsiteX130" fmla="*/ 173596 w 1125258"/>
                    <a:gd name="connsiteY130" fmla="*/ 192159 h 1495138"/>
                    <a:gd name="connsiteX131" fmla="*/ 173596 w 1125258"/>
                    <a:gd name="connsiteY131" fmla="*/ 326832 h 1495138"/>
                    <a:gd name="connsiteX132" fmla="*/ 173997 w 1125258"/>
                    <a:gd name="connsiteY132" fmla="*/ 340902 h 1495138"/>
                    <a:gd name="connsiteX133" fmla="*/ 179608 w 1125258"/>
                    <a:gd name="connsiteY133" fmla="*/ 346932 h 1495138"/>
                    <a:gd name="connsiteX134" fmla="*/ 194839 w 1125258"/>
                    <a:gd name="connsiteY134" fmla="*/ 346932 h 1495138"/>
                    <a:gd name="connsiteX135" fmla="*/ 216884 w 1125258"/>
                    <a:gd name="connsiteY135" fmla="*/ 346932 h 1495138"/>
                    <a:gd name="connsiteX136" fmla="*/ 256164 w 1125258"/>
                    <a:gd name="connsiteY136" fmla="*/ 377887 h 1495138"/>
                    <a:gd name="connsiteX137" fmla="*/ 222094 w 1125258"/>
                    <a:gd name="connsiteY137" fmla="*/ 432560 h 1495138"/>
                    <a:gd name="connsiteX138" fmla="*/ 209268 w 1125258"/>
                    <a:gd name="connsiteY138" fmla="*/ 433364 h 1495138"/>
                    <a:gd name="connsiteX139" fmla="*/ 48141 w 1125258"/>
                    <a:gd name="connsiteY139" fmla="*/ 433364 h 1495138"/>
                    <a:gd name="connsiteX140" fmla="*/ 37319 w 1125258"/>
                    <a:gd name="connsiteY140" fmla="*/ 432560 h 1495138"/>
                    <a:gd name="connsiteX141" fmla="*/ 445 w 1125258"/>
                    <a:gd name="connsiteY141" fmla="*/ 396781 h 1495138"/>
                    <a:gd name="connsiteX142" fmla="*/ 24894 w 1125258"/>
                    <a:gd name="connsiteY142" fmla="*/ 350952 h 1495138"/>
                    <a:gd name="connsiteX143" fmla="*/ 43332 w 1125258"/>
                    <a:gd name="connsiteY143" fmla="*/ 346932 h 1495138"/>
                    <a:gd name="connsiteX144" fmla="*/ 77801 w 1125258"/>
                    <a:gd name="connsiteY144" fmla="*/ 346932 h 1495138"/>
                    <a:gd name="connsiteX145" fmla="*/ 85818 w 1125258"/>
                    <a:gd name="connsiteY145" fmla="*/ 345726 h 1495138"/>
                    <a:gd name="connsiteX146" fmla="*/ 87421 w 1125258"/>
                    <a:gd name="connsiteY146" fmla="*/ 344118 h 1495138"/>
                    <a:gd name="connsiteX147" fmla="*/ 88223 w 1125258"/>
                    <a:gd name="connsiteY147" fmla="*/ 340902 h 1495138"/>
                    <a:gd name="connsiteX148" fmla="*/ 88223 w 1125258"/>
                    <a:gd name="connsiteY148" fmla="*/ 328440 h 1495138"/>
                    <a:gd name="connsiteX149" fmla="*/ 88223 w 1125258"/>
                    <a:gd name="connsiteY149" fmla="*/ 105728 h 1495138"/>
                    <a:gd name="connsiteX150" fmla="*/ 87421 w 1125258"/>
                    <a:gd name="connsiteY150" fmla="*/ 89648 h 1495138"/>
                    <a:gd name="connsiteX151" fmla="*/ 85818 w 1125258"/>
                    <a:gd name="connsiteY151" fmla="*/ 88040 h 1495138"/>
                    <a:gd name="connsiteX152" fmla="*/ 81008 w 1125258"/>
                    <a:gd name="connsiteY152" fmla="*/ 86834 h 1495138"/>
                    <a:gd name="connsiteX153" fmla="*/ 58562 w 1125258"/>
                    <a:gd name="connsiteY153" fmla="*/ 87236 h 1495138"/>
                    <a:gd name="connsiteX154" fmla="*/ 48141 w 1125258"/>
                    <a:gd name="connsiteY154" fmla="*/ 87236 h 1495138"/>
                    <a:gd name="connsiteX155" fmla="*/ 8862 w 1125258"/>
                    <a:gd name="connsiteY155" fmla="*/ 45427 h 1495138"/>
                    <a:gd name="connsiteX156" fmla="*/ 49344 w 1125258"/>
                    <a:gd name="connsiteY156" fmla="*/ 2010 h 1495138"/>
                    <a:gd name="connsiteX157" fmla="*/ 55757 w 1125258"/>
                    <a:gd name="connsiteY157" fmla="*/ 2010 h 1495138"/>
                    <a:gd name="connsiteX158" fmla="*/ 123093 w 1125258"/>
                    <a:gd name="connsiteY158"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644844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272255 w 1125258"/>
                    <a:gd name="connsiteY56" fmla="*/ 539116 h 1495138"/>
                    <a:gd name="connsiteX57" fmla="*/ 287486 w 1125258"/>
                    <a:gd name="connsiteY57" fmla="*/ 540322 h 1495138"/>
                    <a:gd name="connsiteX58" fmla="*/ 323158 w 1125258"/>
                    <a:gd name="connsiteY58" fmla="*/ 578513 h 1495138"/>
                    <a:gd name="connsiteX59" fmla="*/ 323158 w 1125258"/>
                    <a:gd name="connsiteY59" fmla="*/ 584543 h 1495138"/>
                    <a:gd name="connsiteX60" fmla="*/ 323158 w 1125258"/>
                    <a:gd name="connsiteY60" fmla="*/ 731276 h 1495138"/>
                    <a:gd name="connsiteX61" fmla="*/ 322757 w 1125258"/>
                    <a:gd name="connsiteY61" fmla="*/ 731276 h 1495138"/>
                    <a:gd name="connsiteX62" fmla="*/ 322757 w 1125258"/>
                    <a:gd name="connsiteY62" fmla="*/ 865948 h 1495138"/>
                    <a:gd name="connsiteX63" fmla="*/ 323158 w 1125258"/>
                    <a:gd name="connsiteY63" fmla="*/ 880018 h 1495138"/>
                    <a:gd name="connsiteX64" fmla="*/ 328769 w 1125258"/>
                    <a:gd name="connsiteY64" fmla="*/ 886049 h 1495138"/>
                    <a:gd name="connsiteX65" fmla="*/ 344000 w 1125258"/>
                    <a:gd name="connsiteY65" fmla="*/ 886049 h 1495138"/>
                    <a:gd name="connsiteX66" fmla="*/ 366045 w 1125258"/>
                    <a:gd name="connsiteY66" fmla="*/ 886049 h 1495138"/>
                    <a:gd name="connsiteX67" fmla="*/ 405325 w 1125258"/>
                    <a:gd name="connsiteY67" fmla="*/ 917003 h 1495138"/>
                    <a:gd name="connsiteX68" fmla="*/ 371255 w 1125258"/>
                    <a:gd name="connsiteY68" fmla="*/ 971676 h 1495138"/>
                    <a:gd name="connsiteX69" fmla="*/ 358429 w 1125258"/>
                    <a:gd name="connsiteY69" fmla="*/ 972480 h 1495138"/>
                    <a:gd name="connsiteX70" fmla="*/ 197303 w 1125258"/>
                    <a:gd name="connsiteY70" fmla="*/ 972480 h 1495138"/>
                    <a:gd name="connsiteX71" fmla="*/ 186481 w 1125258"/>
                    <a:gd name="connsiteY71" fmla="*/ 971676 h 1495138"/>
                    <a:gd name="connsiteX72" fmla="*/ 149606 w 1125258"/>
                    <a:gd name="connsiteY72" fmla="*/ 935897 h 1495138"/>
                    <a:gd name="connsiteX73" fmla="*/ 174056 w 1125258"/>
                    <a:gd name="connsiteY73" fmla="*/ 890069 h 1495138"/>
                    <a:gd name="connsiteX74" fmla="*/ 192493 w 1125258"/>
                    <a:gd name="connsiteY74" fmla="*/ 886049 h 1495138"/>
                    <a:gd name="connsiteX75" fmla="*/ 226963 w 1125258"/>
                    <a:gd name="connsiteY75" fmla="*/ 886049 h 1495138"/>
                    <a:gd name="connsiteX76" fmla="*/ 234979 w 1125258"/>
                    <a:gd name="connsiteY76" fmla="*/ 884843 h 1495138"/>
                    <a:gd name="connsiteX77" fmla="*/ 236582 w 1125258"/>
                    <a:gd name="connsiteY77" fmla="*/ 883234 h 1495138"/>
                    <a:gd name="connsiteX78" fmla="*/ 237384 w 1125258"/>
                    <a:gd name="connsiteY78" fmla="*/ 880018 h 1495138"/>
                    <a:gd name="connsiteX79" fmla="*/ 237384 w 1125258"/>
                    <a:gd name="connsiteY79" fmla="*/ 867556 h 1495138"/>
                    <a:gd name="connsiteX80" fmla="*/ 237384 w 1125258"/>
                    <a:gd name="connsiteY80" fmla="*/ 644844 h 1495138"/>
                    <a:gd name="connsiteX81" fmla="*/ 236582 w 1125258"/>
                    <a:gd name="connsiteY81" fmla="*/ 628764 h 1495138"/>
                    <a:gd name="connsiteX82" fmla="*/ 234979 w 1125258"/>
                    <a:gd name="connsiteY82" fmla="*/ 627156 h 1495138"/>
                    <a:gd name="connsiteX83" fmla="*/ 230169 w 1125258"/>
                    <a:gd name="connsiteY83" fmla="*/ 625950 h 1495138"/>
                    <a:gd name="connsiteX84" fmla="*/ 207724 w 1125258"/>
                    <a:gd name="connsiteY84" fmla="*/ 626352 h 1495138"/>
                    <a:gd name="connsiteX85" fmla="*/ 197303 w 1125258"/>
                    <a:gd name="connsiteY85" fmla="*/ 626352 h 1495138"/>
                    <a:gd name="connsiteX86" fmla="*/ 158023 w 1125258"/>
                    <a:gd name="connsiteY86" fmla="*/ 584543 h 1495138"/>
                    <a:gd name="connsiteX87" fmla="*/ 198505 w 1125258"/>
                    <a:gd name="connsiteY87" fmla="*/ 541126 h 1495138"/>
                    <a:gd name="connsiteX88" fmla="*/ 204918 w 1125258"/>
                    <a:gd name="connsiteY88" fmla="*/ 541126 h 1495138"/>
                    <a:gd name="connsiteX89" fmla="*/ 272255 w 1125258"/>
                    <a:gd name="connsiteY89" fmla="*/ 539116 h 1495138"/>
                    <a:gd name="connsiteX90" fmla="*/ 477504 w 1125258"/>
                    <a:gd name="connsiteY90" fmla="*/ 0 h 1495138"/>
                    <a:gd name="connsiteX91" fmla="*/ 492735 w 1125258"/>
                    <a:gd name="connsiteY91" fmla="*/ 1206 h 1495138"/>
                    <a:gd name="connsiteX92" fmla="*/ 528407 w 1125258"/>
                    <a:gd name="connsiteY92" fmla="*/ 39397 h 1495138"/>
                    <a:gd name="connsiteX93" fmla="*/ 528407 w 1125258"/>
                    <a:gd name="connsiteY93" fmla="*/ 45427 h 1495138"/>
                    <a:gd name="connsiteX94" fmla="*/ 528407 w 1125258"/>
                    <a:gd name="connsiteY94" fmla="*/ 192159 h 1495138"/>
                    <a:gd name="connsiteX95" fmla="*/ 528006 w 1125258"/>
                    <a:gd name="connsiteY95" fmla="*/ 192159 h 1495138"/>
                    <a:gd name="connsiteX96" fmla="*/ 528006 w 1125258"/>
                    <a:gd name="connsiteY96" fmla="*/ 326832 h 1495138"/>
                    <a:gd name="connsiteX97" fmla="*/ 528407 w 1125258"/>
                    <a:gd name="connsiteY97" fmla="*/ 340902 h 1495138"/>
                    <a:gd name="connsiteX98" fmla="*/ 534018 w 1125258"/>
                    <a:gd name="connsiteY98" fmla="*/ 346932 h 1495138"/>
                    <a:gd name="connsiteX99" fmla="*/ 549249 w 1125258"/>
                    <a:gd name="connsiteY99" fmla="*/ 346932 h 1495138"/>
                    <a:gd name="connsiteX100" fmla="*/ 571294 w 1125258"/>
                    <a:gd name="connsiteY100" fmla="*/ 346932 h 1495138"/>
                    <a:gd name="connsiteX101" fmla="*/ 610574 w 1125258"/>
                    <a:gd name="connsiteY101" fmla="*/ 377887 h 1495138"/>
                    <a:gd name="connsiteX102" fmla="*/ 576504 w 1125258"/>
                    <a:gd name="connsiteY102" fmla="*/ 432560 h 1495138"/>
                    <a:gd name="connsiteX103" fmla="*/ 563678 w 1125258"/>
                    <a:gd name="connsiteY103" fmla="*/ 433364 h 1495138"/>
                    <a:gd name="connsiteX104" fmla="*/ 402552 w 1125258"/>
                    <a:gd name="connsiteY104" fmla="*/ 433364 h 1495138"/>
                    <a:gd name="connsiteX105" fmla="*/ 391730 w 1125258"/>
                    <a:gd name="connsiteY105" fmla="*/ 432560 h 1495138"/>
                    <a:gd name="connsiteX106" fmla="*/ 354855 w 1125258"/>
                    <a:gd name="connsiteY106" fmla="*/ 396781 h 1495138"/>
                    <a:gd name="connsiteX107" fmla="*/ 379305 w 1125258"/>
                    <a:gd name="connsiteY107" fmla="*/ 350952 h 1495138"/>
                    <a:gd name="connsiteX108" fmla="*/ 397742 w 1125258"/>
                    <a:gd name="connsiteY108" fmla="*/ 346932 h 1495138"/>
                    <a:gd name="connsiteX109" fmla="*/ 432212 w 1125258"/>
                    <a:gd name="connsiteY109" fmla="*/ 346932 h 1495138"/>
                    <a:gd name="connsiteX110" fmla="*/ 440228 w 1125258"/>
                    <a:gd name="connsiteY110" fmla="*/ 345726 h 1495138"/>
                    <a:gd name="connsiteX111" fmla="*/ 441831 w 1125258"/>
                    <a:gd name="connsiteY111" fmla="*/ 344118 h 1495138"/>
                    <a:gd name="connsiteX112" fmla="*/ 442633 w 1125258"/>
                    <a:gd name="connsiteY112" fmla="*/ 340902 h 1495138"/>
                    <a:gd name="connsiteX113" fmla="*/ 442633 w 1125258"/>
                    <a:gd name="connsiteY113" fmla="*/ 328440 h 1495138"/>
                    <a:gd name="connsiteX114" fmla="*/ 442633 w 1125258"/>
                    <a:gd name="connsiteY114" fmla="*/ 105728 h 1495138"/>
                    <a:gd name="connsiteX115" fmla="*/ 441831 w 1125258"/>
                    <a:gd name="connsiteY115" fmla="*/ 89648 h 1495138"/>
                    <a:gd name="connsiteX116" fmla="*/ 440228 w 1125258"/>
                    <a:gd name="connsiteY116" fmla="*/ 88040 h 1495138"/>
                    <a:gd name="connsiteX117" fmla="*/ 435418 w 1125258"/>
                    <a:gd name="connsiteY117" fmla="*/ 86834 h 1495138"/>
                    <a:gd name="connsiteX118" fmla="*/ 412973 w 1125258"/>
                    <a:gd name="connsiteY118" fmla="*/ 87236 h 1495138"/>
                    <a:gd name="connsiteX119" fmla="*/ 402552 w 1125258"/>
                    <a:gd name="connsiteY119" fmla="*/ 87236 h 1495138"/>
                    <a:gd name="connsiteX120" fmla="*/ 363272 w 1125258"/>
                    <a:gd name="connsiteY120" fmla="*/ 45427 h 1495138"/>
                    <a:gd name="connsiteX121" fmla="*/ 403754 w 1125258"/>
                    <a:gd name="connsiteY121" fmla="*/ 2010 h 1495138"/>
                    <a:gd name="connsiteX122" fmla="*/ 410167 w 1125258"/>
                    <a:gd name="connsiteY122" fmla="*/ 2010 h 1495138"/>
                    <a:gd name="connsiteX123" fmla="*/ 477504 w 1125258"/>
                    <a:gd name="connsiteY123" fmla="*/ 0 h 1495138"/>
                    <a:gd name="connsiteX124" fmla="*/ 123093 w 1125258"/>
                    <a:gd name="connsiteY124" fmla="*/ 0 h 1495138"/>
                    <a:gd name="connsiteX125" fmla="*/ 138324 w 1125258"/>
                    <a:gd name="connsiteY125" fmla="*/ 1206 h 1495138"/>
                    <a:gd name="connsiteX126" fmla="*/ 173997 w 1125258"/>
                    <a:gd name="connsiteY126" fmla="*/ 39397 h 1495138"/>
                    <a:gd name="connsiteX127" fmla="*/ 173997 w 1125258"/>
                    <a:gd name="connsiteY127" fmla="*/ 45427 h 1495138"/>
                    <a:gd name="connsiteX128" fmla="*/ 173997 w 1125258"/>
                    <a:gd name="connsiteY128" fmla="*/ 192159 h 1495138"/>
                    <a:gd name="connsiteX129" fmla="*/ 173596 w 1125258"/>
                    <a:gd name="connsiteY129" fmla="*/ 192159 h 1495138"/>
                    <a:gd name="connsiteX130" fmla="*/ 173596 w 1125258"/>
                    <a:gd name="connsiteY130" fmla="*/ 326832 h 1495138"/>
                    <a:gd name="connsiteX131" fmla="*/ 173997 w 1125258"/>
                    <a:gd name="connsiteY131" fmla="*/ 340902 h 1495138"/>
                    <a:gd name="connsiteX132" fmla="*/ 179608 w 1125258"/>
                    <a:gd name="connsiteY132" fmla="*/ 346932 h 1495138"/>
                    <a:gd name="connsiteX133" fmla="*/ 194839 w 1125258"/>
                    <a:gd name="connsiteY133" fmla="*/ 346932 h 1495138"/>
                    <a:gd name="connsiteX134" fmla="*/ 216884 w 1125258"/>
                    <a:gd name="connsiteY134" fmla="*/ 346932 h 1495138"/>
                    <a:gd name="connsiteX135" fmla="*/ 256164 w 1125258"/>
                    <a:gd name="connsiteY135" fmla="*/ 377887 h 1495138"/>
                    <a:gd name="connsiteX136" fmla="*/ 222094 w 1125258"/>
                    <a:gd name="connsiteY136" fmla="*/ 432560 h 1495138"/>
                    <a:gd name="connsiteX137" fmla="*/ 209268 w 1125258"/>
                    <a:gd name="connsiteY137" fmla="*/ 433364 h 1495138"/>
                    <a:gd name="connsiteX138" fmla="*/ 48141 w 1125258"/>
                    <a:gd name="connsiteY138" fmla="*/ 433364 h 1495138"/>
                    <a:gd name="connsiteX139" fmla="*/ 37319 w 1125258"/>
                    <a:gd name="connsiteY139" fmla="*/ 432560 h 1495138"/>
                    <a:gd name="connsiteX140" fmla="*/ 445 w 1125258"/>
                    <a:gd name="connsiteY140" fmla="*/ 396781 h 1495138"/>
                    <a:gd name="connsiteX141" fmla="*/ 24894 w 1125258"/>
                    <a:gd name="connsiteY141" fmla="*/ 350952 h 1495138"/>
                    <a:gd name="connsiteX142" fmla="*/ 43332 w 1125258"/>
                    <a:gd name="connsiteY142" fmla="*/ 346932 h 1495138"/>
                    <a:gd name="connsiteX143" fmla="*/ 77801 w 1125258"/>
                    <a:gd name="connsiteY143" fmla="*/ 346932 h 1495138"/>
                    <a:gd name="connsiteX144" fmla="*/ 85818 w 1125258"/>
                    <a:gd name="connsiteY144" fmla="*/ 345726 h 1495138"/>
                    <a:gd name="connsiteX145" fmla="*/ 87421 w 1125258"/>
                    <a:gd name="connsiteY145" fmla="*/ 344118 h 1495138"/>
                    <a:gd name="connsiteX146" fmla="*/ 88223 w 1125258"/>
                    <a:gd name="connsiteY146" fmla="*/ 340902 h 1495138"/>
                    <a:gd name="connsiteX147" fmla="*/ 88223 w 1125258"/>
                    <a:gd name="connsiteY147" fmla="*/ 328440 h 1495138"/>
                    <a:gd name="connsiteX148" fmla="*/ 88223 w 1125258"/>
                    <a:gd name="connsiteY148" fmla="*/ 105728 h 1495138"/>
                    <a:gd name="connsiteX149" fmla="*/ 87421 w 1125258"/>
                    <a:gd name="connsiteY149" fmla="*/ 89648 h 1495138"/>
                    <a:gd name="connsiteX150" fmla="*/ 85818 w 1125258"/>
                    <a:gd name="connsiteY150" fmla="*/ 88040 h 1495138"/>
                    <a:gd name="connsiteX151" fmla="*/ 81008 w 1125258"/>
                    <a:gd name="connsiteY151" fmla="*/ 86834 h 1495138"/>
                    <a:gd name="connsiteX152" fmla="*/ 58562 w 1125258"/>
                    <a:gd name="connsiteY152" fmla="*/ 87236 h 1495138"/>
                    <a:gd name="connsiteX153" fmla="*/ 48141 w 1125258"/>
                    <a:gd name="connsiteY153" fmla="*/ 87236 h 1495138"/>
                    <a:gd name="connsiteX154" fmla="*/ 8862 w 1125258"/>
                    <a:gd name="connsiteY154" fmla="*/ 45427 h 1495138"/>
                    <a:gd name="connsiteX155" fmla="*/ 49344 w 1125258"/>
                    <a:gd name="connsiteY155" fmla="*/ 2010 h 1495138"/>
                    <a:gd name="connsiteX156" fmla="*/ 55757 w 1125258"/>
                    <a:gd name="connsiteY156" fmla="*/ 2010 h 1495138"/>
                    <a:gd name="connsiteX157" fmla="*/ 123093 w 1125258"/>
                    <a:gd name="connsiteY157"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6755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272255 w 1125258"/>
                    <a:gd name="connsiteY55" fmla="*/ 539116 h 1495138"/>
                    <a:gd name="connsiteX56" fmla="*/ 287486 w 1125258"/>
                    <a:gd name="connsiteY56" fmla="*/ 540322 h 1495138"/>
                    <a:gd name="connsiteX57" fmla="*/ 323158 w 1125258"/>
                    <a:gd name="connsiteY57" fmla="*/ 578513 h 1495138"/>
                    <a:gd name="connsiteX58" fmla="*/ 323158 w 1125258"/>
                    <a:gd name="connsiteY58" fmla="*/ 584543 h 1495138"/>
                    <a:gd name="connsiteX59" fmla="*/ 323158 w 1125258"/>
                    <a:gd name="connsiteY59" fmla="*/ 731276 h 1495138"/>
                    <a:gd name="connsiteX60" fmla="*/ 322757 w 1125258"/>
                    <a:gd name="connsiteY60" fmla="*/ 731276 h 1495138"/>
                    <a:gd name="connsiteX61" fmla="*/ 322757 w 1125258"/>
                    <a:gd name="connsiteY61" fmla="*/ 865948 h 1495138"/>
                    <a:gd name="connsiteX62" fmla="*/ 323158 w 1125258"/>
                    <a:gd name="connsiteY62" fmla="*/ 880018 h 1495138"/>
                    <a:gd name="connsiteX63" fmla="*/ 328769 w 1125258"/>
                    <a:gd name="connsiteY63" fmla="*/ 886049 h 1495138"/>
                    <a:gd name="connsiteX64" fmla="*/ 344000 w 1125258"/>
                    <a:gd name="connsiteY64" fmla="*/ 886049 h 1495138"/>
                    <a:gd name="connsiteX65" fmla="*/ 366045 w 1125258"/>
                    <a:gd name="connsiteY65" fmla="*/ 886049 h 1495138"/>
                    <a:gd name="connsiteX66" fmla="*/ 405325 w 1125258"/>
                    <a:gd name="connsiteY66" fmla="*/ 917003 h 1495138"/>
                    <a:gd name="connsiteX67" fmla="*/ 371255 w 1125258"/>
                    <a:gd name="connsiteY67" fmla="*/ 971676 h 1495138"/>
                    <a:gd name="connsiteX68" fmla="*/ 358429 w 1125258"/>
                    <a:gd name="connsiteY68" fmla="*/ 972480 h 1495138"/>
                    <a:gd name="connsiteX69" fmla="*/ 197303 w 1125258"/>
                    <a:gd name="connsiteY69" fmla="*/ 972480 h 1495138"/>
                    <a:gd name="connsiteX70" fmla="*/ 186481 w 1125258"/>
                    <a:gd name="connsiteY70" fmla="*/ 971676 h 1495138"/>
                    <a:gd name="connsiteX71" fmla="*/ 149606 w 1125258"/>
                    <a:gd name="connsiteY71" fmla="*/ 935897 h 1495138"/>
                    <a:gd name="connsiteX72" fmla="*/ 174056 w 1125258"/>
                    <a:gd name="connsiteY72" fmla="*/ 890069 h 1495138"/>
                    <a:gd name="connsiteX73" fmla="*/ 192493 w 1125258"/>
                    <a:gd name="connsiteY73" fmla="*/ 886049 h 1495138"/>
                    <a:gd name="connsiteX74" fmla="*/ 226963 w 1125258"/>
                    <a:gd name="connsiteY74" fmla="*/ 886049 h 1495138"/>
                    <a:gd name="connsiteX75" fmla="*/ 234979 w 1125258"/>
                    <a:gd name="connsiteY75" fmla="*/ 884843 h 1495138"/>
                    <a:gd name="connsiteX76" fmla="*/ 236582 w 1125258"/>
                    <a:gd name="connsiteY76" fmla="*/ 883234 h 1495138"/>
                    <a:gd name="connsiteX77" fmla="*/ 237384 w 1125258"/>
                    <a:gd name="connsiteY77" fmla="*/ 880018 h 1495138"/>
                    <a:gd name="connsiteX78" fmla="*/ 237384 w 1125258"/>
                    <a:gd name="connsiteY78" fmla="*/ 867556 h 1495138"/>
                    <a:gd name="connsiteX79" fmla="*/ 237384 w 1125258"/>
                    <a:gd name="connsiteY79" fmla="*/ 644844 h 1495138"/>
                    <a:gd name="connsiteX80" fmla="*/ 236582 w 1125258"/>
                    <a:gd name="connsiteY80" fmla="*/ 628764 h 1495138"/>
                    <a:gd name="connsiteX81" fmla="*/ 234979 w 1125258"/>
                    <a:gd name="connsiteY81" fmla="*/ 627156 h 1495138"/>
                    <a:gd name="connsiteX82" fmla="*/ 230169 w 1125258"/>
                    <a:gd name="connsiteY82" fmla="*/ 625950 h 1495138"/>
                    <a:gd name="connsiteX83" fmla="*/ 207724 w 1125258"/>
                    <a:gd name="connsiteY83" fmla="*/ 626352 h 1495138"/>
                    <a:gd name="connsiteX84" fmla="*/ 197303 w 1125258"/>
                    <a:gd name="connsiteY84" fmla="*/ 626352 h 1495138"/>
                    <a:gd name="connsiteX85" fmla="*/ 158023 w 1125258"/>
                    <a:gd name="connsiteY85" fmla="*/ 584543 h 1495138"/>
                    <a:gd name="connsiteX86" fmla="*/ 198505 w 1125258"/>
                    <a:gd name="connsiteY86" fmla="*/ 541126 h 1495138"/>
                    <a:gd name="connsiteX87" fmla="*/ 204918 w 1125258"/>
                    <a:gd name="connsiteY87" fmla="*/ 541126 h 1495138"/>
                    <a:gd name="connsiteX88" fmla="*/ 272255 w 1125258"/>
                    <a:gd name="connsiteY88" fmla="*/ 539116 h 1495138"/>
                    <a:gd name="connsiteX89" fmla="*/ 477504 w 1125258"/>
                    <a:gd name="connsiteY89" fmla="*/ 0 h 1495138"/>
                    <a:gd name="connsiteX90" fmla="*/ 492735 w 1125258"/>
                    <a:gd name="connsiteY90" fmla="*/ 1206 h 1495138"/>
                    <a:gd name="connsiteX91" fmla="*/ 528407 w 1125258"/>
                    <a:gd name="connsiteY91" fmla="*/ 39397 h 1495138"/>
                    <a:gd name="connsiteX92" fmla="*/ 528407 w 1125258"/>
                    <a:gd name="connsiteY92" fmla="*/ 45427 h 1495138"/>
                    <a:gd name="connsiteX93" fmla="*/ 528407 w 1125258"/>
                    <a:gd name="connsiteY93" fmla="*/ 192159 h 1495138"/>
                    <a:gd name="connsiteX94" fmla="*/ 528006 w 1125258"/>
                    <a:gd name="connsiteY94" fmla="*/ 192159 h 1495138"/>
                    <a:gd name="connsiteX95" fmla="*/ 528006 w 1125258"/>
                    <a:gd name="connsiteY95" fmla="*/ 326832 h 1495138"/>
                    <a:gd name="connsiteX96" fmla="*/ 528407 w 1125258"/>
                    <a:gd name="connsiteY96" fmla="*/ 340902 h 1495138"/>
                    <a:gd name="connsiteX97" fmla="*/ 534018 w 1125258"/>
                    <a:gd name="connsiteY97" fmla="*/ 346932 h 1495138"/>
                    <a:gd name="connsiteX98" fmla="*/ 549249 w 1125258"/>
                    <a:gd name="connsiteY98" fmla="*/ 346932 h 1495138"/>
                    <a:gd name="connsiteX99" fmla="*/ 571294 w 1125258"/>
                    <a:gd name="connsiteY99" fmla="*/ 346932 h 1495138"/>
                    <a:gd name="connsiteX100" fmla="*/ 610574 w 1125258"/>
                    <a:gd name="connsiteY100" fmla="*/ 377887 h 1495138"/>
                    <a:gd name="connsiteX101" fmla="*/ 576504 w 1125258"/>
                    <a:gd name="connsiteY101" fmla="*/ 432560 h 1495138"/>
                    <a:gd name="connsiteX102" fmla="*/ 563678 w 1125258"/>
                    <a:gd name="connsiteY102" fmla="*/ 433364 h 1495138"/>
                    <a:gd name="connsiteX103" fmla="*/ 402552 w 1125258"/>
                    <a:gd name="connsiteY103" fmla="*/ 433364 h 1495138"/>
                    <a:gd name="connsiteX104" fmla="*/ 391730 w 1125258"/>
                    <a:gd name="connsiteY104" fmla="*/ 432560 h 1495138"/>
                    <a:gd name="connsiteX105" fmla="*/ 354855 w 1125258"/>
                    <a:gd name="connsiteY105" fmla="*/ 396781 h 1495138"/>
                    <a:gd name="connsiteX106" fmla="*/ 379305 w 1125258"/>
                    <a:gd name="connsiteY106" fmla="*/ 350952 h 1495138"/>
                    <a:gd name="connsiteX107" fmla="*/ 397742 w 1125258"/>
                    <a:gd name="connsiteY107" fmla="*/ 346932 h 1495138"/>
                    <a:gd name="connsiteX108" fmla="*/ 432212 w 1125258"/>
                    <a:gd name="connsiteY108" fmla="*/ 346932 h 1495138"/>
                    <a:gd name="connsiteX109" fmla="*/ 440228 w 1125258"/>
                    <a:gd name="connsiteY109" fmla="*/ 345726 h 1495138"/>
                    <a:gd name="connsiteX110" fmla="*/ 441831 w 1125258"/>
                    <a:gd name="connsiteY110" fmla="*/ 344118 h 1495138"/>
                    <a:gd name="connsiteX111" fmla="*/ 442633 w 1125258"/>
                    <a:gd name="connsiteY111" fmla="*/ 340902 h 1495138"/>
                    <a:gd name="connsiteX112" fmla="*/ 442633 w 1125258"/>
                    <a:gd name="connsiteY112" fmla="*/ 328440 h 1495138"/>
                    <a:gd name="connsiteX113" fmla="*/ 442633 w 1125258"/>
                    <a:gd name="connsiteY113" fmla="*/ 105728 h 1495138"/>
                    <a:gd name="connsiteX114" fmla="*/ 441831 w 1125258"/>
                    <a:gd name="connsiteY114" fmla="*/ 89648 h 1495138"/>
                    <a:gd name="connsiteX115" fmla="*/ 440228 w 1125258"/>
                    <a:gd name="connsiteY115" fmla="*/ 88040 h 1495138"/>
                    <a:gd name="connsiteX116" fmla="*/ 435418 w 1125258"/>
                    <a:gd name="connsiteY116" fmla="*/ 86834 h 1495138"/>
                    <a:gd name="connsiteX117" fmla="*/ 412973 w 1125258"/>
                    <a:gd name="connsiteY117" fmla="*/ 87236 h 1495138"/>
                    <a:gd name="connsiteX118" fmla="*/ 402552 w 1125258"/>
                    <a:gd name="connsiteY118" fmla="*/ 87236 h 1495138"/>
                    <a:gd name="connsiteX119" fmla="*/ 363272 w 1125258"/>
                    <a:gd name="connsiteY119" fmla="*/ 45427 h 1495138"/>
                    <a:gd name="connsiteX120" fmla="*/ 403754 w 1125258"/>
                    <a:gd name="connsiteY120" fmla="*/ 2010 h 1495138"/>
                    <a:gd name="connsiteX121" fmla="*/ 410167 w 1125258"/>
                    <a:gd name="connsiteY121" fmla="*/ 2010 h 1495138"/>
                    <a:gd name="connsiteX122" fmla="*/ 477504 w 1125258"/>
                    <a:gd name="connsiteY122" fmla="*/ 0 h 1495138"/>
                    <a:gd name="connsiteX123" fmla="*/ 123093 w 1125258"/>
                    <a:gd name="connsiteY123" fmla="*/ 0 h 1495138"/>
                    <a:gd name="connsiteX124" fmla="*/ 138324 w 1125258"/>
                    <a:gd name="connsiteY124" fmla="*/ 1206 h 1495138"/>
                    <a:gd name="connsiteX125" fmla="*/ 173997 w 1125258"/>
                    <a:gd name="connsiteY125" fmla="*/ 39397 h 1495138"/>
                    <a:gd name="connsiteX126" fmla="*/ 173997 w 1125258"/>
                    <a:gd name="connsiteY126" fmla="*/ 45427 h 1495138"/>
                    <a:gd name="connsiteX127" fmla="*/ 173997 w 1125258"/>
                    <a:gd name="connsiteY127" fmla="*/ 192159 h 1495138"/>
                    <a:gd name="connsiteX128" fmla="*/ 173596 w 1125258"/>
                    <a:gd name="connsiteY128" fmla="*/ 192159 h 1495138"/>
                    <a:gd name="connsiteX129" fmla="*/ 173596 w 1125258"/>
                    <a:gd name="connsiteY129" fmla="*/ 326832 h 1495138"/>
                    <a:gd name="connsiteX130" fmla="*/ 173997 w 1125258"/>
                    <a:gd name="connsiteY130" fmla="*/ 340902 h 1495138"/>
                    <a:gd name="connsiteX131" fmla="*/ 179608 w 1125258"/>
                    <a:gd name="connsiteY131" fmla="*/ 346932 h 1495138"/>
                    <a:gd name="connsiteX132" fmla="*/ 194839 w 1125258"/>
                    <a:gd name="connsiteY132" fmla="*/ 346932 h 1495138"/>
                    <a:gd name="connsiteX133" fmla="*/ 216884 w 1125258"/>
                    <a:gd name="connsiteY133" fmla="*/ 346932 h 1495138"/>
                    <a:gd name="connsiteX134" fmla="*/ 256164 w 1125258"/>
                    <a:gd name="connsiteY134" fmla="*/ 377887 h 1495138"/>
                    <a:gd name="connsiteX135" fmla="*/ 222094 w 1125258"/>
                    <a:gd name="connsiteY135" fmla="*/ 432560 h 1495138"/>
                    <a:gd name="connsiteX136" fmla="*/ 209268 w 1125258"/>
                    <a:gd name="connsiteY136" fmla="*/ 433364 h 1495138"/>
                    <a:gd name="connsiteX137" fmla="*/ 48141 w 1125258"/>
                    <a:gd name="connsiteY137" fmla="*/ 433364 h 1495138"/>
                    <a:gd name="connsiteX138" fmla="*/ 37319 w 1125258"/>
                    <a:gd name="connsiteY138" fmla="*/ 432560 h 1495138"/>
                    <a:gd name="connsiteX139" fmla="*/ 445 w 1125258"/>
                    <a:gd name="connsiteY139" fmla="*/ 396781 h 1495138"/>
                    <a:gd name="connsiteX140" fmla="*/ 24894 w 1125258"/>
                    <a:gd name="connsiteY140" fmla="*/ 350952 h 1495138"/>
                    <a:gd name="connsiteX141" fmla="*/ 43332 w 1125258"/>
                    <a:gd name="connsiteY141" fmla="*/ 346932 h 1495138"/>
                    <a:gd name="connsiteX142" fmla="*/ 77801 w 1125258"/>
                    <a:gd name="connsiteY142" fmla="*/ 346932 h 1495138"/>
                    <a:gd name="connsiteX143" fmla="*/ 85818 w 1125258"/>
                    <a:gd name="connsiteY143" fmla="*/ 345726 h 1495138"/>
                    <a:gd name="connsiteX144" fmla="*/ 87421 w 1125258"/>
                    <a:gd name="connsiteY144" fmla="*/ 344118 h 1495138"/>
                    <a:gd name="connsiteX145" fmla="*/ 88223 w 1125258"/>
                    <a:gd name="connsiteY145" fmla="*/ 340902 h 1495138"/>
                    <a:gd name="connsiteX146" fmla="*/ 88223 w 1125258"/>
                    <a:gd name="connsiteY146" fmla="*/ 328440 h 1495138"/>
                    <a:gd name="connsiteX147" fmla="*/ 88223 w 1125258"/>
                    <a:gd name="connsiteY147" fmla="*/ 105728 h 1495138"/>
                    <a:gd name="connsiteX148" fmla="*/ 87421 w 1125258"/>
                    <a:gd name="connsiteY148" fmla="*/ 89648 h 1495138"/>
                    <a:gd name="connsiteX149" fmla="*/ 85818 w 1125258"/>
                    <a:gd name="connsiteY149" fmla="*/ 88040 h 1495138"/>
                    <a:gd name="connsiteX150" fmla="*/ 81008 w 1125258"/>
                    <a:gd name="connsiteY150" fmla="*/ 86834 h 1495138"/>
                    <a:gd name="connsiteX151" fmla="*/ 58562 w 1125258"/>
                    <a:gd name="connsiteY151" fmla="*/ 87236 h 1495138"/>
                    <a:gd name="connsiteX152" fmla="*/ 48141 w 1125258"/>
                    <a:gd name="connsiteY152" fmla="*/ 87236 h 1495138"/>
                    <a:gd name="connsiteX153" fmla="*/ 8862 w 1125258"/>
                    <a:gd name="connsiteY153" fmla="*/ 45427 h 1495138"/>
                    <a:gd name="connsiteX154" fmla="*/ 49344 w 1125258"/>
                    <a:gd name="connsiteY154" fmla="*/ 2010 h 1495138"/>
                    <a:gd name="connsiteX155" fmla="*/ 55757 w 1125258"/>
                    <a:gd name="connsiteY155" fmla="*/ 2010 h 1495138"/>
                    <a:gd name="connsiteX156" fmla="*/ 123093 w 1125258"/>
                    <a:gd name="connsiteY156"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67556 h 1495138"/>
                    <a:gd name="connsiteX35" fmla="*/ 1041072 w 1125258"/>
                    <a:gd name="connsiteY35" fmla="*/ 731276 h 1495138"/>
                    <a:gd name="connsiteX36" fmla="*/ 1040671 w 1125258"/>
                    <a:gd name="connsiteY36" fmla="*/ 865948 h 1495138"/>
                    <a:gd name="connsiteX37" fmla="*/ 1041072 w 1125258"/>
                    <a:gd name="connsiteY37" fmla="*/ 880018 h 1495138"/>
                    <a:gd name="connsiteX38" fmla="*/ 1046683 w 1125258"/>
                    <a:gd name="connsiteY38" fmla="*/ 886049 h 1495138"/>
                    <a:gd name="connsiteX39" fmla="*/ 1061914 w 1125258"/>
                    <a:gd name="connsiteY39" fmla="*/ 886049 h 1495138"/>
                    <a:gd name="connsiteX40" fmla="*/ 1083959 w 1125258"/>
                    <a:gd name="connsiteY40" fmla="*/ 886049 h 1495138"/>
                    <a:gd name="connsiteX41" fmla="*/ 1123238 w 1125258"/>
                    <a:gd name="connsiteY41" fmla="*/ 917003 h 1495138"/>
                    <a:gd name="connsiteX42" fmla="*/ 1089169 w 1125258"/>
                    <a:gd name="connsiteY42" fmla="*/ 971676 h 1495138"/>
                    <a:gd name="connsiteX43" fmla="*/ 1076343 w 1125258"/>
                    <a:gd name="connsiteY43" fmla="*/ 972480 h 1495138"/>
                    <a:gd name="connsiteX44" fmla="*/ 915217 w 1125258"/>
                    <a:gd name="connsiteY44" fmla="*/ 972480 h 1495138"/>
                    <a:gd name="connsiteX45" fmla="*/ 904395 w 1125258"/>
                    <a:gd name="connsiteY45" fmla="*/ 971676 h 1495138"/>
                    <a:gd name="connsiteX46" fmla="*/ 867520 w 1125258"/>
                    <a:gd name="connsiteY46" fmla="*/ 935897 h 1495138"/>
                    <a:gd name="connsiteX47" fmla="*/ 891970 w 1125258"/>
                    <a:gd name="connsiteY47" fmla="*/ 890069 h 1495138"/>
                    <a:gd name="connsiteX48" fmla="*/ 910407 w 1125258"/>
                    <a:gd name="connsiteY48" fmla="*/ 886049 h 1495138"/>
                    <a:gd name="connsiteX49" fmla="*/ 944877 w 1125258"/>
                    <a:gd name="connsiteY49" fmla="*/ 886049 h 1495138"/>
                    <a:gd name="connsiteX50" fmla="*/ 952893 w 1125258"/>
                    <a:gd name="connsiteY50" fmla="*/ 884843 h 1495138"/>
                    <a:gd name="connsiteX51" fmla="*/ 954496 w 1125258"/>
                    <a:gd name="connsiteY51" fmla="*/ 883234 h 1495138"/>
                    <a:gd name="connsiteX52" fmla="*/ 955298 w 1125258"/>
                    <a:gd name="connsiteY52" fmla="*/ 880018 h 1495138"/>
                    <a:gd name="connsiteX53" fmla="*/ 955298 w 1125258"/>
                    <a:gd name="connsiteY53" fmla="*/ 867556 h 1495138"/>
                    <a:gd name="connsiteX54" fmla="*/ 272255 w 1125258"/>
                    <a:gd name="connsiteY54" fmla="*/ 539116 h 1495138"/>
                    <a:gd name="connsiteX55" fmla="*/ 287486 w 1125258"/>
                    <a:gd name="connsiteY55" fmla="*/ 540322 h 1495138"/>
                    <a:gd name="connsiteX56" fmla="*/ 323158 w 1125258"/>
                    <a:gd name="connsiteY56" fmla="*/ 578513 h 1495138"/>
                    <a:gd name="connsiteX57" fmla="*/ 323158 w 1125258"/>
                    <a:gd name="connsiteY57" fmla="*/ 584543 h 1495138"/>
                    <a:gd name="connsiteX58" fmla="*/ 323158 w 1125258"/>
                    <a:gd name="connsiteY58" fmla="*/ 731276 h 1495138"/>
                    <a:gd name="connsiteX59" fmla="*/ 322757 w 1125258"/>
                    <a:gd name="connsiteY59" fmla="*/ 731276 h 1495138"/>
                    <a:gd name="connsiteX60" fmla="*/ 322757 w 1125258"/>
                    <a:gd name="connsiteY60" fmla="*/ 865948 h 1495138"/>
                    <a:gd name="connsiteX61" fmla="*/ 323158 w 1125258"/>
                    <a:gd name="connsiteY61" fmla="*/ 880018 h 1495138"/>
                    <a:gd name="connsiteX62" fmla="*/ 328769 w 1125258"/>
                    <a:gd name="connsiteY62" fmla="*/ 886049 h 1495138"/>
                    <a:gd name="connsiteX63" fmla="*/ 344000 w 1125258"/>
                    <a:gd name="connsiteY63" fmla="*/ 886049 h 1495138"/>
                    <a:gd name="connsiteX64" fmla="*/ 366045 w 1125258"/>
                    <a:gd name="connsiteY64" fmla="*/ 886049 h 1495138"/>
                    <a:gd name="connsiteX65" fmla="*/ 405325 w 1125258"/>
                    <a:gd name="connsiteY65" fmla="*/ 917003 h 1495138"/>
                    <a:gd name="connsiteX66" fmla="*/ 371255 w 1125258"/>
                    <a:gd name="connsiteY66" fmla="*/ 971676 h 1495138"/>
                    <a:gd name="connsiteX67" fmla="*/ 358429 w 1125258"/>
                    <a:gd name="connsiteY67" fmla="*/ 972480 h 1495138"/>
                    <a:gd name="connsiteX68" fmla="*/ 197303 w 1125258"/>
                    <a:gd name="connsiteY68" fmla="*/ 972480 h 1495138"/>
                    <a:gd name="connsiteX69" fmla="*/ 186481 w 1125258"/>
                    <a:gd name="connsiteY69" fmla="*/ 971676 h 1495138"/>
                    <a:gd name="connsiteX70" fmla="*/ 149606 w 1125258"/>
                    <a:gd name="connsiteY70" fmla="*/ 935897 h 1495138"/>
                    <a:gd name="connsiteX71" fmla="*/ 174056 w 1125258"/>
                    <a:gd name="connsiteY71" fmla="*/ 890069 h 1495138"/>
                    <a:gd name="connsiteX72" fmla="*/ 192493 w 1125258"/>
                    <a:gd name="connsiteY72" fmla="*/ 886049 h 1495138"/>
                    <a:gd name="connsiteX73" fmla="*/ 226963 w 1125258"/>
                    <a:gd name="connsiteY73" fmla="*/ 886049 h 1495138"/>
                    <a:gd name="connsiteX74" fmla="*/ 234979 w 1125258"/>
                    <a:gd name="connsiteY74" fmla="*/ 884843 h 1495138"/>
                    <a:gd name="connsiteX75" fmla="*/ 236582 w 1125258"/>
                    <a:gd name="connsiteY75" fmla="*/ 883234 h 1495138"/>
                    <a:gd name="connsiteX76" fmla="*/ 237384 w 1125258"/>
                    <a:gd name="connsiteY76" fmla="*/ 880018 h 1495138"/>
                    <a:gd name="connsiteX77" fmla="*/ 237384 w 1125258"/>
                    <a:gd name="connsiteY77" fmla="*/ 867556 h 1495138"/>
                    <a:gd name="connsiteX78" fmla="*/ 237384 w 1125258"/>
                    <a:gd name="connsiteY78" fmla="*/ 644844 h 1495138"/>
                    <a:gd name="connsiteX79" fmla="*/ 236582 w 1125258"/>
                    <a:gd name="connsiteY79" fmla="*/ 628764 h 1495138"/>
                    <a:gd name="connsiteX80" fmla="*/ 234979 w 1125258"/>
                    <a:gd name="connsiteY80" fmla="*/ 627156 h 1495138"/>
                    <a:gd name="connsiteX81" fmla="*/ 230169 w 1125258"/>
                    <a:gd name="connsiteY81" fmla="*/ 625950 h 1495138"/>
                    <a:gd name="connsiteX82" fmla="*/ 207724 w 1125258"/>
                    <a:gd name="connsiteY82" fmla="*/ 626352 h 1495138"/>
                    <a:gd name="connsiteX83" fmla="*/ 197303 w 1125258"/>
                    <a:gd name="connsiteY83" fmla="*/ 626352 h 1495138"/>
                    <a:gd name="connsiteX84" fmla="*/ 158023 w 1125258"/>
                    <a:gd name="connsiteY84" fmla="*/ 584543 h 1495138"/>
                    <a:gd name="connsiteX85" fmla="*/ 198505 w 1125258"/>
                    <a:gd name="connsiteY85" fmla="*/ 541126 h 1495138"/>
                    <a:gd name="connsiteX86" fmla="*/ 204918 w 1125258"/>
                    <a:gd name="connsiteY86" fmla="*/ 541126 h 1495138"/>
                    <a:gd name="connsiteX87" fmla="*/ 272255 w 1125258"/>
                    <a:gd name="connsiteY87" fmla="*/ 539116 h 1495138"/>
                    <a:gd name="connsiteX88" fmla="*/ 477504 w 1125258"/>
                    <a:gd name="connsiteY88" fmla="*/ 0 h 1495138"/>
                    <a:gd name="connsiteX89" fmla="*/ 492735 w 1125258"/>
                    <a:gd name="connsiteY89" fmla="*/ 1206 h 1495138"/>
                    <a:gd name="connsiteX90" fmla="*/ 528407 w 1125258"/>
                    <a:gd name="connsiteY90" fmla="*/ 39397 h 1495138"/>
                    <a:gd name="connsiteX91" fmla="*/ 528407 w 1125258"/>
                    <a:gd name="connsiteY91" fmla="*/ 45427 h 1495138"/>
                    <a:gd name="connsiteX92" fmla="*/ 528407 w 1125258"/>
                    <a:gd name="connsiteY92" fmla="*/ 192159 h 1495138"/>
                    <a:gd name="connsiteX93" fmla="*/ 528006 w 1125258"/>
                    <a:gd name="connsiteY93" fmla="*/ 192159 h 1495138"/>
                    <a:gd name="connsiteX94" fmla="*/ 528006 w 1125258"/>
                    <a:gd name="connsiteY94" fmla="*/ 326832 h 1495138"/>
                    <a:gd name="connsiteX95" fmla="*/ 528407 w 1125258"/>
                    <a:gd name="connsiteY95" fmla="*/ 340902 h 1495138"/>
                    <a:gd name="connsiteX96" fmla="*/ 534018 w 1125258"/>
                    <a:gd name="connsiteY96" fmla="*/ 346932 h 1495138"/>
                    <a:gd name="connsiteX97" fmla="*/ 549249 w 1125258"/>
                    <a:gd name="connsiteY97" fmla="*/ 346932 h 1495138"/>
                    <a:gd name="connsiteX98" fmla="*/ 571294 w 1125258"/>
                    <a:gd name="connsiteY98" fmla="*/ 346932 h 1495138"/>
                    <a:gd name="connsiteX99" fmla="*/ 610574 w 1125258"/>
                    <a:gd name="connsiteY99" fmla="*/ 377887 h 1495138"/>
                    <a:gd name="connsiteX100" fmla="*/ 576504 w 1125258"/>
                    <a:gd name="connsiteY100" fmla="*/ 432560 h 1495138"/>
                    <a:gd name="connsiteX101" fmla="*/ 563678 w 1125258"/>
                    <a:gd name="connsiteY101" fmla="*/ 433364 h 1495138"/>
                    <a:gd name="connsiteX102" fmla="*/ 402552 w 1125258"/>
                    <a:gd name="connsiteY102" fmla="*/ 433364 h 1495138"/>
                    <a:gd name="connsiteX103" fmla="*/ 391730 w 1125258"/>
                    <a:gd name="connsiteY103" fmla="*/ 432560 h 1495138"/>
                    <a:gd name="connsiteX104" fmla="*/ 354855 w 1125258"/>
                    <a:gd name="connsiteY104" fmla="*/ 396781 h 1495138"/>
                    <a:gd name="connsiteX105" fmla="*/ 379305 w 1125258"/>
                    <a:gd name="connsiteY105" fmla="*/ 350952 h 1495138"/>
                    <a:gd name="connsiteX106" fmla="*/ 397742 w 1125258"/>
                    <a:gd name="connsiteY106" fmla="*/ 346932 h 1495138"/>
                    <a:gd name="connsiteX107" fmla="*/ 432212 w 1125258"/>
                    <a:gd name="connsiteY107" fmla="*/ 346932 h 1495138"/>
                    <a:gd name="connsiteX108" fmla="*/ 440228 w 1125258"/>
                    <a:gd name="connsiteY108" fmla="*/ 345726 h 1495138"/>
                    <a:gd name="connsiteX109" fmla="*/ 441831 w 1125258"/>
                    <a:gd name="connsiteY109" fmla="*/ 344118 h 1495138"/>
                    <a:gd name="connsiteX110" fmla="*/ 442633 w 1125258"/>
                    <a:gd name="connsiteY110" fmla="*/ 340902 h 1495138"/>
                    <a:gd name="connsiteX111" fmla="*/ 442633 w 1125258"/>
                    <a:gd name="connsiteY111" fmla="*/ 328440 h 1495138"/>
                    <a:gd name="connsiteX112" fmla="*/ 442633 w 1125258"/>
                    <a:gd name="connsiteY112" fmla="*/ 105728 h 1495138"/>
                    <a:gd name="connsiteX113" fmla="*/ 441831 w 1125258"/>
                    <a:gd name="connsiteY113" fmla="*/ 89648 h 1495138"/>
                    <a:gd name="connsiteX114" fmla="*/ 440228 w 1125258"/>
                    <a:gd name="connsiteY114" fmla="*/ 88040 h 1495138"/>
                    <a:gd name="connsiteX115" fmla="*/ 435418 w 1125258"/>
                    <a:gd name="connsiteY115" fmla="*/ 86834 h 1495138"/>
                    <a:gd name="connsiteX116" fmla="*/ 412973 w 1125258"/>
                    <a:gd name="connsiteY116" fmla="*/ 87236 h 1495138"/>
                    <a:gd name="connsiteX117" fmla="*/ 402552 w 1125258"/>
                    <a:gd name="connsiteY117" fmla="*/ 87236 h 1495138"/>
                    <a:gd name="connsiteX118" fmla="*/ 363272 w 1125258"/>
                    <a:gd name="connsiteY118" fmla="*/ 45427 h 1495138"/>
                    <a:gd name="connsiteX119" fmla="*/ 403754 w 1125258"/>
                    <a:gd name="connsiteY119" fmla="*/ 2010 h 1495138"/>
                    <a:gd name="connsiteX120" fmla="*/ 410167 w 1125258"/>
                    <a:gd name="connsiteY120" fmla="*/ 2010 h 1495138"/>
                    <a:gd name="connsiteX121" fmla="*/ 477504 w 1125258"/>
                    <a:gd name="connsiteY121" fmla="*/ 0 h 1495138"/>
                    <a:gd name="connsiteX122" fmla="*/ 123093 w 1125258"/>
                    <a:gd name="connsiteY122" fmla="*/ 0 h 1495138"/>
                    <a:gd name="connsiteX123" fmla="*/ 138324 w 1125258"/>
                    <a:gd name="connsiteY123" fmla="*/ 1206 h 1495138"/>
                    <a:gd name="connsiteX124" fmla="*/ 173997 w 1125258"/>
                    <a:gd name="connsiteY124" fmla="*/ 39397 h 1495138"/>
                    <a:gd name="connsiteX125" fmla="*/ 173997 w 1125258"/>
                    <a:gd name="connsiteY125" fmla="*/ 45427 h 1495138"/>
                    <a:gd name="connsiteX126" fmla="*/ 173997 w 1125258"/>
                    <a:gd name="connsiteY126" fmla="*/ 192159 h 1495138"/>
                    <a:gd name="connsiteX127" fmla="*/ 173596 w 1125258"/>
                    <a:gd name="connsiteY127" fmla="*/ 192159 h 1495138"/>
                    <a:gd name="connsiteX128" fmla="*/ 173596 w 1125258"/>
                    <a:gd name="connsiteY128" fmla="*/ 326832 h 1495138"/>
                    <a:gd name="connsiteX129" fmla="*/ 173997 w 1125258"/>
                    <a:gd name="connsiteY129" fmla="*/ 340902 h 1495138"/>
                    <a:gd name="connsiteX130" fmla="*/ 179608 w 1125258"/>
                    <a:gd name="connsiteY130" fmla="*/ 346932 h 1495138"/>
                    <a:gd name="connsiteX131" fmla="*/ 194839 w 1125258"/>
                    <a:gd name="connsiteY131" fmla="*/ 346932 h 1495138"/>
                    <a:gd name="connsiteX132" fmla="*/ 216884 w 1125258"/>
                    <a:gd name="connsiteY132" fmla="*/ 346932 h 1495138"/>
                    <a:gd name="connsiteX133" fmla="*/ 256164 w 1125258"/>
                    <a:gd name="connsiteY133" fmla="*/ 377887 h 1495138"/>
                    <a:gd name="connsiteX134" fmla="*/ 222094 w 1125258"/>
                    <a:gd name="connsiteY134" fmla="*/ 432560 h 1495138"/>
                    <a:gd name="connsiteX135" fmla="*/ 209268 w 1125258"/>
                    <a:gd name="connsiteY135" fmla="*/ 433364 h 1495138"/>
                    <a:gd name="connsiteX136" fmla="*/ 48141 w 1125258"/>
                    <a:gd name="connsiteY136" fmla="*/ 433364 h 1495138"/>
                    <a:gd name="connsiteX137" fmla="*/ 37319 w 1125258"/>
                    <a:gd name="connsiteY137" fmla="*/ 432560 h 1495138"/>
                    <a:gd name="connsiteX138" fmla="*/ 445 w 1125258"/>
                    <a:gd name="connsiteY138" fmla="*/ 396781 h 1495138"/>
                    <a:gd name="connsiteX139" fmla="*/ 24894 w 1125258"/>
                    <a:gd name="connsiteY139" fmla="*/ 350952 h 1495138"/>
                    <a:gd name="connsiteX140" fmla="*/ 43332 w 1125258"/>
                    <a:gd name="connsiteY140" fmla="*/ 346932 h 1495138"/>
                    <a:gd name="connsiteX141" fmla="*/ 77801 w 1125258"/>
                    <a:gd name="connsiteY141" fmla="*/ 346932 h 1495138"/>
                    <a:gd name="connsiteX142" fmla="*/ 85818 w 1125258"/>
                    <a:gd name="connsiteY142" fmla="*/ 345726 h 1495138"/>
                    <a:gd name="connsiteX143" fmla="*/ 87421 w 1125258"/>
                    <a:gd name="connsiteY143" fmla="*/ 344118 h 1495138"/>
                    <a:gd name="connsiteX144" fmla="*/ 88223 w 1125258"/>
                    <a:gd name="connsiteY144" fmla="*/ 340902 h 1495138"/>
                    <a:gd name="connsiteX145" fmla="*/ 88223 w 1125258"/>
                    <a:gd name="connsiteY145" fmla="*/ 328440 h 1495138"/>
                    <a:gd name="connsiteX146" fmla="*/ 88223 w 1125258"/>
                    <a:gd name="connsiteY146" fmla="*/ 105728 h 1495138"/>
                    <a:gd name="connsiteX147" fmla="*/ 87421 w 1125258"/>
                    <a:gd name="connsiteY147" fmla="*/ 89648 h 1495138"/>
                    <a:gd name="connsiteX148" fmla="*/ 85818 w 1125258"/>
                    <a:gd name="connsiteY148" fmla="*/ 88040 h 1495138"/>
                    <a:gd name="connsiteX149" fmla="*/ 81008 w 1125258"/>
                    <a:gd name="connsiteY149" fmla="*/ 86834 h 1495138"/>
                    <a:gd name="connsiteX150" fmla="*/ 58562 w 1125258"/>
                    <a:gd name="connsiteY150" fmla="*/ 87236 h 1495138"/>
                    <a:gd name="connsiteX151" fmla="*/ 48141 w 1125258"/>
                    <a:gd name="connsiteY151" fmla="*/ 87236 h 1495138"/>
                    <a:gd name="connsiteX152" fmla="*/ 8862 w 1125258"/>
                    <a:gd name="connsiteY152" fmla="*/ 45427 h 1495138"/>
                    <a:gd name="connsiteX153" fmla="*/ 49344 w 1125258"/>
                    <a:gd name="connsiteY153" fmla="*/ 2010 h 1495138"/>
                    <a:gd name="connsiteX154" fmla="*/ 55757 w 1125258"/>
                    <a:gd name="connsiteY154" fmla="*/ 2010 h 1495138"/>
                    <a:gd name="connsiteX155" fmla="*/ 123093 w 1125258"/>
                    <a:gd name="connsiteY155"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67556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954496 w 1125258"/>
                    <a:gd name="connsiteY50" fmla="*/ 883234 h 1495138"/>
                    <a:gd name="connsiteX51" fmla="*/ 955298 w 1125258"/>
                    <a:gd name="connsiteY51" fmla="*/ 880018 h 1495138"/>
                    <a:gd name="connsiteX52" fmla="*/ 955298 w 1125258"/>
                    <a:gd name="connsiteY52" fmla="*/ 867556 h 1495138"/>
                    <a:gd name="connsiteX53" fmla="*/ 272255 w 1125258"/>
                    <a:gd name="connsiteY53" fmla="*/ 539116 h 1495138"/>
                    <a:gd name="connsiteX54" fmla="*/ 287486 w 1125258"/>
                    <a:gd name="connsiteY54" fmla="*/ 540322 h 1495138"/>
                    <a:gd name="connsiteX55" fmla="*/ 323158 w 1125258"/>
                    <a:gd name="connsiteY55" fmla="*/ 578513 h 1495138"/>
                    <a:gd name="connsiteX56" fmla="*/ 323158 w 1125258"/>
                    <a:gd name="connsiteY56" fmla="*/ 584543 h 1495138"/>
                    <a:gd name="connsiteX57" fmla="*/ 323158 w 1125258"/>
                    <a:gd name="connsiteY57" fmla="*/ 731276 h 1495138"/>
                    <a:gd name="connsiteX58" fmla="*/ 322757 w 1125258"/>
                    <a:gd name="connsiteY58" fmla="*/ 731276 h 1495138"/>
                    <a:gd name="connsiteX59" fmla="*/ 322757 w 1125258"/>
                    <a:gd name="connsiteY59" fmla="*/ 865948 h 1495138"/>
                    <a:gd name="connsiteX60" fmla="*/ 323158 w 1125258"/>
                    <a:gd name="connsiteY60" fmla="*/ 880018 h 1495138"/>
                    <a:gd name="connsiteX61" fmla="*/ 328769 w 1125258"/>
                    <a:gd name="connsiteY61" fmla="*/ 886049 h 1495138"/>
                    <a:gd name="connsiteX62" fmla="*/ 344000 w 1125258"/>
                    <a:gd name="connsiteY62" fmla="*/ 886049 h 1495138"/>
                    <a:gd name="connsiteX63" fmla="*/ 366045 w 1125258"/>
                    <a:gd name="connsiteY63" fmla="*/ 886049 h 1495138"/>
                    <a:gd name="connsiteX64" fmla="*/ 405325 w 1125258"/>
                    <a:gd name="connsiteY64" fmla="*/ 917003 h 1495138"/>
                    <a:gd name="connsiteX65" fmla="*/ 371255 w 1125258"/>
                    <a:gd name="connsiteY65" fmla="*/ 971676 h 1495138"/>
                    <a:gd name="connsiteX66" fmla="*/ 358429 w 1125258"/>
                    <a:gd name="connsiteY66" fmla="*/ 972480 h 1495138"/>
                    <a:gd name="connsiteX67" fmla="*/ 197303 w 1125258"/>
                    <a:gd name="connsiteY67" fmla="*/ 972480 h 1495138"/>
                    <a:gd name="connsiteX68" fmla="*/ 186481 w 1125258"/>
                    <a:gd name="connsiteY68" fmla="*/ 971676 h 1495138"/>
                    <a:gd name="connsiteX69" fmla="*/ 149606 w 1125258"/>
                    <a:gd name="connsiteY69" fmla="*/ 935897 h 1495138"/>
                    <a:gd name="connsiteX70" fmla="*/ 174056 w 1125258"/>
                    <a:gd name="connsiteY70" fmla="*/ 890069 h 1495138"/>
                    <a:gd name="connsiteX71" fmla="*/ 192493 w 1125258"/>
                    <a:gd name="connsiteY71" fmla="*/ 886049 h 1495138"/>
                    <a:gd name="connsiteX72" fmla="*/ 226963 w 1125258"/>
                    <a:gd name="connsiteY72" fmla="*/ 886049 h 1495138"/>
                    <a:gd name="connsiteX73" fmla="*/ 234979 w 1125258"/>
                    <a:gd name="connsiteY73" fmla="*/ 884843 h 1495138"/>
                    <a:gd name="connsiteX74" fmla="*/ 236582 w 1125258"/>
                    <a:gd name="connsiteY74" fmla="*/ 883234 h 1495138"/>
                    <a:gd name="connsiteX75" fmla="*/ 237384 w 1125258"/>
                    <a:gd name="connsiteY75" fmla="*/ 880018 h 1495138"/>
                    <a:gd name="connsiteX76" fmla="*/ 237384 w 1125258"/>
                    <a:gd name="connsiteY76" fmla="*/ 867556 h 1495138"/>
                    <a:gd name="connsiteX77" fmla="*/ 237384 w 1125258"/>
                    <a:gd name="connsiteY77" fmla="*/ 644844 h 1495138"/>
                    <a:gd name="connsiteX78" fmla="*/ 236582 w 1125258"/>
                    <a:gd name="connsiteY78" fmla="*/ 628764 h 1495138"/>
                    <a:gd name="connsiteX79" fmla="*/ 234979 w 1125258"/>
                    <a:gd name="connsiteY79" fmla="*/ 627156 h 1495138"/>
                    <a:gd name="connsiteX80" fmla="*/ 230169 w 1125258"/>
                    <a:gd name="connsiteY80" fmla="*/ 625950 h 1495138"/>
                    <a:gd name="connsiteX81" fmla="*/ 207724 w 1125258"/>
                    <a:gd name="connsiteY81" fmla="*/ 626352 h 1495138"/>
                    <a:gd name="connsiteX82" fmla="*/ 197303 w 1125258"/>
                    <a:gd name="connsiteY82" fmla="*/ 626352 h 1495138"/>
                    <a:gd name="connsiteX83" fmla="*/ 158023 w 1125258"/>
                    <a:gd name="connsiteY83" fmla="*/ 584543 h 1495138"/>
                    <a:gd name="connsiteX84" fmla="*/ 198505 w 1125258"/>
                    <a:gd name="connsiteY84" fmla="*/ 541126 h 1495138"/>
                    <a:gd name="connsiteX85" fmla="*/ 204918 w 1125258"/>
                    <a:gd name="connsiteY85" fmla="*/ 541126 h 1495138"/>
                    <a:gd name="connsiteX86" fmla="*/ 272255 w 1125258"/>
                    <a:gd name="connsiteY86" fmla="*/ 539116 h 1495138"/>
                    <a:gd name="connsiteX87" fmla="*/ 477504 w 1125258"/>
                    <a:gd name="connsiteY87" fmla="*/ 0 h 1495138"/>
                    <a:gd name="connsiteX88" fmla="*/ 492735 w 1125258"/>
                    <a:gd name="connsiteY88" fmla="*/ 1206 h 1495138"/>
                    <a:gd name="connsiteX89" fmla="*/ 528407 w 1125258"/>
                    <a:gd name="connsiteY89" fmla="*/ 39397 h 1495138"/>
                    <a:gd name="connsiteX90" fmla="*/ 528407 w 1125258"/>
                    <a:gd name="connsiteY90" fmla="*/ 45427 h 1495138"/>
                    <a:gd name="connsiteX91" fmla="*/ 528407 w 1125258"/>
                    <a:gd name="connsiteY91" fmla="*/ 192159 h 1495138"/>
                    <a:gd name="connsiteX92" fmla="*/ 528006 w 1125258"/>
                    <a:gd name="connsiteY92" fmla="*/ 192159 h 1495138"/>
                    <a:gd name="connsiteX93" fmla="*/ 528006 w 1125258"/>
                    <a:gd name="connsiteY93" fmla="*/ 326832 h 1495138"/>
                    <a:gd name="connsiteX94" fmla="*/ 528407 w 1125258"/>
                    <a:gd name="connsiteY94" fmla="*/ 340902 h 1495138"/>
                    <a:gd name="connsiteX95" fmla="*/ 534018 w 1125258"/>
                    <a:gd name="connsiteY95" fmla="*/ 346932 h 1495138"/>
                    <a:gd name="connsiteX96" fmla="*/ 549249 w 1125258"/>
                    <a:gd name="connsiteY96" fmla="*/ 346932 h 1495138"/>
                    <a:gd name="connsiteX97" fmla="*/ 571294 w 1125258"/>
                    <a:gd name="connsiteY97" fmla="*/ 346932 h 1495138"/>
                    <a:gd name="connsiteX98" fmla="*/ 610574 w 1125258"/>
                    <a:gd name="connsiteY98" fmla="*/ 377887 h 1495138"/>
                    <a:gd name="connsiteX99" fmla="*/ 576504 w 1125258"/>
                    <a:gd name="connsiteY99" fmla="*/ 432560 h 1495138"/>
                    <a:gd name="connsiteX100" fmla="*/ 563678 w 1125258"/>
                    <a:gd name="connsiteY100" fmla="*/ 433364 h 1495138"/>
                    <a:gd name="connsiteX101" fmla="*/ 402552 w 1125258"/>
                    <a:gd name="connsiteY101" fmla="*/ 433364 h 1495138"/>
                    <a:gd name="connsiteX102" fmla="*/ 391730 w 1125258"/>
                    <a:gd name="connsiteY102" fmla="*/ 432560 h 1495138"/>
                    <a:gd name="connsiteX103" fmla="*/ 354855 w 1125258"/>
                    <a:gd name="connsiteY103" fmla="*/ 396781 h 1495138"/>
                    <a:gd name="connsiteX104" fmla="*/ 379305 w 1125258"/>
                    <a:gd name="connsiteY104" fmla="*/ 350952 h 1495138"/>
                    <a:gd name="connsiteX105" fmla="*/ 397742 w 1125258"/>
                    <a:gd name="connsiteY105" fmla="*/ 346932 h 1495138"/>
                    <a:gd name="connsiteX106" fmla="*/ 432212 w 1125258"/>
                    <a:gd name="connsiteY106" fmla="*/ 346932 h 1495138"/>
                    <a:gd name="connsiteX107" fmla="*/ 440228 w 1125258"/>
                    <a:gd name="connsiteY107" fmla="*/ 345726 h 1495138"/>
                    <a:gd name="connsiteX108" fmla="*/ 441831 w 1125258"/>
                    <a:gd name="connsiteY108" fmla="*/ 344118 h 1495138"/>
                    <a:gd name="connsiteX109" fmla="*/ 442633 w 1125258"/>
                    <a:gd name="connsiteY109" fmla="*/ 340902 h 1495138"/>
                    <a:gd name="connsiteX110" fmla="*/ 442633 w 1125258"/>
                    <a:gd name="connsiteY110" fmla="*/ 328440 h 1495138"/>
                    <a:gd name="connsiteX111" fmla="*/ 442633 w 1125258"/>
                    <a:gd name="connsiteY111" fmla="*/ 105728 h 1495138"/>
                    <a:gd name="connsiteX112" fmla="*/ 441831 w 1125258"/>
                    <a:gd name="connsiteY112" fmla="*/ 89648 h 1495138"/>
                    <a:gd name="connsiteX113" fmla="*/ 440228 w 1125258"/>
                    <a:gd name="connsiteY113" fmla="*/ 88040 h 1495138"/>
                    <a:gd name="connsiteX114" fmla="*/ 435418 w 1125258"/>
                    <a:gd name="connsiteY114" fmla="*/ 86834 h 1495138"/>
                    <a:gd name="connsiteX115" fmla="*/ 412973 w 1125258"/>
                    <a:gd name="connsiteY115" fmla="*/ 87236 h 1495138"/>
                    <a:gd name="connsiteX116" fmla="*/ 402552 w 1125258"/>
                    <a:gd name="connsiteY116" fmla="*/ 87236 h 1495138"/>
                    <a:gd name="connsiteX117" fmla="*/ 363272 w 1125258"/>
                    <a:gd name="connsiteY117" fmla="*/ 45427 h 1495138"/>
                    <a:gd name="connsiteX118" fmla="*/ 403754 w 1125258"/>
                    <a:gd name="connsiteY118" fmla="*/ 2010 h 1495138"/>
                    <a:gd name="connsiteX119" fmla="*/ 410167 w 1125258"/>
                    <a:gd name="connsiteY119" fmla="*/ 2010 h 1495138"/>
                    <a:gd name="connsiteX120" fmla="*/ 477504 w 1125258"/>
                    <a:gd name="connsiteY120" fmla="*/ 0 h 1495138"/>
                    <a:gd name="connsiteX121" fmla="*/ 123093 w 1125258"/>
                    <a:gd name="connsiteY121" fmla="*/ 0 h 1495138"/>
                    <a:gd name="connsiteX122" fmla="*/ 138324 w 1125258"/>
                    <a:gd name="connsiteY122" fmla="*/ 1206 h 1495138"/>
                    <a:gd name="connsiteX123" fmla="*/ 173997 w 1125258"/>
                    <a:gd name="connsiteY123" fmla="*/ 39397 h 1495138"/>
                    <a:gd name="connsiteX124" fmla="*/ 173997 w 1125258"/>
                    <a:gd name="connsiteY124" fmla="*/ 45427 h 1495138"/>
                    <a:gd name="connsiteX125" fmla="*/ 173997 w 1125258"/>
                    <a:gd name="connsiteY125" fmla="*/ 192159 h 1495138"/>
                    <a:gd name="connsiteX126" fmla="*/ 173596 w 1125258"/>
                    <a:gd name="connsiteY126" fmla="*/ 192159 h 1495138"/>
                    <a:gd name="connsiteX127" fmla="*/ 173596 w 1125258"/>
                    <a:gd name="connsiteY127" fmla="*/ 326832 h 1495138"/>
                    <a:gd name="connsiteX128" fmla="*/ 173997 w 1125258"/>
                    <a:gd name="connsiteY128" fmla="*/ 340902 h 1495138"/>
                    <a:gd name="connsiteX129" fmla="*/ 179608 w 1125258"/>
                    <a:gd name="connsiteY129" fmla="*/ 346932 h 1495138"/>
                    <a:gd name="connsiteX130" fmla="*/ 194839 w 1125258"/>
                    <a:gd name="connsiteY130" fmla="*/ 346932 h 1495138"/>
                    <a:gd name="connsiteX131" fmla="*/ 216884 w 1125258"/>
                    <a:gd name="connsiteY131" fmla="*/ 346932 h 1495138"/>
                    <a:gd name="connsiteX132" fmla="*/ 256164 w 1125258"/>
                    <a:gd name="connsiteY132" fmla="*/ 377887 h 1495138"/>
                    <a:gd name="connsiteX133" fmla="*/ 222094 w 1125258"/>
                    <a:gd name="connsiteY133" fmla="*/ 432560 h 1495138"/>
                    <a:gd name="connsiteX134" fmla="*/ 209268 w 1125258"/>
                    <a:gd name="connsiteY134" fmla="*/ 433364 h 1495138"/>
                    <a:gd name="connsiteX135" fmla="*/ 48141 w 1125258"/>
                    <a:gd name="connsiteY135" fmla="*/ 433364 h 1495138"/>
                    <a:gd name="connsiteX136" fmla="*/ 37319 w 1125258"/>
                    <a:gd name="connsiteY136" fmla="*/ 432560 h 1495138"/>
                    <a:gd name="connsiteX137" fmla="*/ 445 w 1125258"/>
                    <a:gd name="connsiteY137" fmla="*/ 396781 h 1495138"/>
                    <a:gd name="connsiteX138" fmla="*/ 24894 w 1125258"/>
                    <a:gd name="connsiteY138" fmla="*/ 350952 h 1495138"/>
                    <a:gd name="connsiteX139" fmla="*/ 43332 w 1125258"/>
                    <a:gd name="connsiteY139" fmla="*/ 346932 h 1495138"/>
                    <a:gd name="connsiteX140" fmla="*/ 77801 w 1125258"/>
                    <a:gd name="connsiteY140" fmla="*/ 346932 h 1495138"/>
                    <a:gd name="connsiteX141" fmla="*/ 85818 w 1125258"/>
                    <a:gd name="connsiteY141" fmla="*/ 345726 h 1495138"/>
                    <a:gd name="connsiteX142" fmla="*/ 87421 w 1125258"/>
                    <a:gd name="connsiteY142" fmla="*/ 344118 h 1495138"/>
                    <a:gd name="connsiteX143" fmla="*/ 88223 w 1125258"/>
                    <a:gd name="connsiteY143" fmla="*/ 340902 h 1495138"/>
                    <a:gd name="connsiteX144" fmla="*/ 88223 w 1125258"/>
                    <a:gd name="connsiteY144" fmla="*/ 328440 h 1495138"/>
                    <a:gd name="connsiteX145" fmla="*/ 88223 w 1125258"/>
                    <a:gd name="connsiteY145" fmla="*/ 105728 h 1495138"/>
                    <a:gd name="connsiteX146" fmla="*/ 87421 w 1125258"/>
                    <a:gd name="connsiteY146" fmla="*/ 89648 h 1495138"/>
                    <a:gd name="connsiteX147" fmla="*/ 85818 w 1125258"/>
                    <a:gd name="connsiteY147" fmla="*/ 88040 h 1495138"/>
                    <a:gd name="connsiteX148" fmla="*/ 81008 w 1125258"/>
                    <a:gd name="connsiteY148" fmla="*/ 86834 h 1495138"/>
                    <a:gd name="connsiteX149" fmla="*/ 58562 w 1125258"/>
                    <a:gd name="connsiteY149" fmla="*/ 87236 h 1495138"/>
                    <a:gd name="connsiteX150" fmla="*/ 48141 w 1125258"/>
                    <a:gd name="connsiteY150" fmla="*/ 87236 h 1495138"/>
                    <a:gd name="connsiteX151" fmla="*/ 8862 w 1125258"/>
                    <a:gd name="connsiteY151" fmla="*/ 45427 h 1495138"/>
                    <a:gd name="connsiteX152" fmla="*/ 49344 w 1125258"/>
                    <a:gd name="connsiteY152" fmla="*/ 2010 h 1495138"/>
                    <a:gd name="connsiteX153" fmla="*/ 55757 w 1125258"/>
                    <a:gd name="connsiteY153" fmla="*/ 2010 h 1495138"/>
                    <a:gd name="connsiteX154" fmla="*/ 123093 w 1125258"/>
                    <a:gd name="connsiteY154"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80018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954496 w 1125258"/>
                    <a:gd name="connsiteY50" fmla="*/ 883234 h 1495138"/>
                    <a:gd name="connsiteX51" fmla="*/ 955298 w 1125258"/>
                    <a:gd name="connsiteY51" fmla="*/ 880018 h 1495138"/>
                    <a:gd name="connsiteX52" fmla="*/ 272255 w 1125258"/>
                    <a:gd name="connsiteY52" fmla="*/ 539116 h 1495138"/>
                    <a:gd name="connsiteX53" fmla="*/ 287486 w 1125258"/>
                    <a:gd name="connsiteY53" fmla="*/ 540322 h 1495138"/>
                    <a:gd name="connsiteX54" fmla="*/ 323158 w 1125258"/>
                    <a:gd name="connsiteY54" fmla="*/ 578513 h 1495138"/>
                    <a:gd name="connsiteX55" fmla="*/ 323158 w 1125258"/>
                    <a:gd name="connsiteY55" fmla="*/ 584543 h 1495138"/>
                    <a:gd name="connsiteX56" fmla="*/ 323158 w 1125258"/>
                    <a:gd name="connsiteY56" fmla="*/ 731276 h 1495138"/>
                    <a:gd name="connsiteX57" fmla="*/ 322757 w 1125258"/>
                    <a:gd name="connsiteY57" fmla="*/ 731276 h 1495138"/>
                    <a:gd name="connsiteX58" fmla="*/ 322757 w 1125258"/>
                    <a:gd name="connsiteY58" fmla="*/ 865948 h 1495138"/>
                    <a:gd name="connsiteX59" fmla="*/ 323158 w 1125258"/>
                    <a:gd name="connsiteY59" fmla="*/ 880018 h 1495138"/>
                    <a:gd name="connsiteX60" fmla="*/ 328769 w 1125258"/>
                    <a:gd name="connsiteY60" fmla="*/ 886049 h 1495138"/>
                    <a:gd name="connsiteX61" fmla="*/ 344000 w 1125258"/>
                    <a:gd name="connsiteY61" fmla="*/ 886049 h 1495138"/>
                    <a:gd name="connsiteX62" fmla="*/ 366045 w 1125258"/>
                    <a:gd name="connsiteY62" fmla="*/ 886049 h 1495138"/>
                    <a:gd name="connsiteX63" fmla="*/ 405325 w 1125258"/>
                    <a:gd name="connsiteY63" fmla="*/ 917003 h 1495138"/>
                    <a:gd name="connsiteX64" fmla="*/ 371255 w 1125258"/>
                    <a:gd name="connsiteY64" fmla="*/ 971676 h 1495138"/>
                    <a:gd name="connsiteX65" fmla="*/ 358429 w 1125258"/>
                    <a:gd name="connsiteY65" fmla="*/ 972480 h 1495138"/>
                    <a:gd name="connsiteX66" fmla="*/ 197303 w 1125258"/>
                    <a:gd name="connsiteY66" fmla="*/ 972480 h 1495138"/>
                    <a:gd name="connsiteX67" fmla="*/ 186481 w 1125258"/>
                    <a:gd name="connsiteY67" fmla="*/ 971676 h 1495138"/>
                    <a:gd name="connsiteX68" fmla="*/ 149606 w 1125258"/>
                    <a:gd name="connsiteY68" fmla="*/ 935897 h 1495138"/>
                    <a:gd name="connsiteX69" fmla="*/ 174056 w 1125258"/>
                    <a:gd name="connsiteY69" fmla="*/ 890069 h 1495138"/>
                    <a:gd name="connsiteX70" fmla="*/ 192493 w 1125258"/>
                    <a:gd name="connsiteY70" fmla="*/ 886049 h 1495138"/>
                    <a:gd name="connsiteX71" fmla="*/ 226963 w 1125258"/>
                    <a:gd name="connsiteY71" fmla="*/ 886049 h 1495138"/>
                    <a:gd name="connsiteX72" fmla="*/ 234979 w 1125258"/>
                    <a:gd name="connsiteY72" fmla="*/ 884843 h 1495138"/>
                    <a:gd name="connsiteX73" fmla="*/ 236582 w 1125258"/>
                    <a:gd name="connsiteY73" fmla="*/ 883234 h 1495138"/>
                    <a:gd name="connsiteX74" fmla="*/ 237384 w 1125258"/>
                    <a:gd name="connsiteY74" fmla="*/ 880018 h 1495138"/>
                    <a:gd name="connsiteX75" fmla="*/ 237384 w 1125258"/>
                    <a:gd name="connsiteY75" fmla="*/ 867556 h 1495138"/>
                    <a:gd name="connsiteX76" fmla="*/ 237384 w 1125258"/>
                    <a:gd name="connsiteY76" fmla="*/ 644844 h 1495138"/>
                    <a:gd name="connsiteX77" fmla="*/ 236582 w 1125258"/>
                    <a:gd name="connsiteY77" fmla="*/ 628764 h 1495138"/>
                    <a:gd name="connsiteX78" fmla="*/ 234979 w 1125258"/>
                    <a:gd name="connsiteY78" fmla="*/ 627156 h 1495138"/>
                    <a:gd name="connsiteX79" fmla="*/ 230169 w 1125258"/>
                    <a:gd name="connsiteY79" fmla="*/ 625950 h 1495138"/>
                    <a:gd name="connsiteX80" fmla="*/ 207724 w 1125258"/>
                    <a:gd name="connsiteY80" fmla="*/ 626352 h 1495138"/>
                    <a:gd name="connsiteX81" fmla="*/ 197303 w 1125258"/>
                    <a:gd name="connsiteY81" fmla="*/ 626352 h 1495138"/>
                    <a:gd name="connsiteX82" fmla="*/ 158023 w 1125258"/>
                    <a:gd name="connsiteY82" fmla="*/ 584543 h 1495138"/>
                    <a:gd name="connsiteX83" fmla="*/ 198505 w 1125258"/>
                    <a:gd name="connsiteY83" fmla="*/ 541126 h 1495138"/>
                    <a:gd name="connsiteX84" fmla="*/ 204918 w 1125258"/>
                    <a:gd name="connsiteY84" fmla="*/ 541126 h 1495138"/>
                    <a:gd name="connsiteX85" fmla="*/ 272255 w 1125258"/>
                    <a:gd name="connsiteY85" fmla="*/ 539116 h 1495138"/>
                    <a:gd name="connsiteX86" fmla="*/ 477504 w 1125258"/>
                    <a:gd name="connsiteY86" fmla="*/ 0 h 1495138"/>
                    <a:gd name="connsiteX87" fmla="*/ 492735 w 1125258"/>
                    <a:gd name="connsiteY87" fmla="*/ 1206 h 1495138"/>
                    <a:gd name="connsiteX88" fmla="*/ 528407 w 1125258"/>
                    <a:gd name="connsiteY88" fmla="*/ 39397 h 1495138"/>
                    <a:gd name="connsiteX89" fmla="*/ 528407 w 1125258"/>
                    <a:gd name="connsiteY89" fmla="*/ 45427 h 1495138"/>
                    <a:gd name="connsiteX90" fmla="*/ 528407 w 1125258"/>
                    <a:gd name="connsiteY90" fmla="*/ 192159 h 1495138"/>
                    <a:gd name="connsiteX91" fmla="*/ 528006 w 1125258"/>
                    <a:gd name="connsiteY91" fmla="*/ 192159 h 1495138"/>
                    <a:gd name="connsiteX92" fmla="*/ 528006 w 1125258"/>
                    <a:gd name="connsiteY92" fmla="*/ 326832 h 1495138"/>
                    <a:gd name="connsiteX93" fmla="*/ 528407 w 1125258"/>
                    <a:gd name="connsiteY93" fmla="*/ 340902 h 1495138"/>
                    <a:gd name="connsiteX94" fmla="*/ 534018 w 1125258"/>
                    <a:gd name="connsiteY94" fmla="*/ 346932 h 1495138"/>
                    <a:gd name="connsiteX95" fmla="*/ 549249 w 1125258"/>
                    <a:gd name="connsiteY95" fmla="*/ 346932 h 1495138"/>
                    <a:gd name="connsiteX96" fmla="*/ 571294 w 1125258"/>
                    <a:gd name="connsiteY96" fmla="*/ 346932 h 1495138"/>
                    <a:gd name="connsiteX97" fmla="*/ 610574 w 1125258"/>
                    <a:gd name="connsiteY97" fmla="*/ 377887 h 1495138"/>
                    <a:gd name="connsiteX98" fmla="*/ 576504 w 1125258"/>
                    <a:gd name="connsiteY98" fmla="*/ 432560 h 1495138"/>
                    <a:gd name="connsiteX99" fmla="*/ 563678 w 1125258"/>
                    <a:gd name="connsiteY99" fmla="*/ 433364 h 1495138"/>
                    <a:gd name="connsiteX100" fmla="*/ 402552 w 1125258"/>
                    <a:gd name="connsiteY100" fmla="*/ 433364 h 1495138"/>
                    <a:gd name="connsiteX101" fmla="*/ 391730 w 1125258"/>
                    <a:gd name="connsiteY101" fmla="*/ 432560 h 1495138"/>
                    <a:gd name="connsiteX102" fmla="*/ 354855 w 1125258"/>
                    <a:gd name="connsiteY102" fmla="*/ 396781 h 1495138"/>
                    <a:gd name="connsiteX103" fmla="*/ 379305 w 1125258"/>
                    <a:gd name="connsiteY103" fmla="*/ 350952 h 1495138"/>
                    <a:gd name="connsiteX104" fmla="*/ 397742 w 1125258"/>
                    <a:gd name="connsiteY104" fmla="*/ 346932 h 1495138"/>
                    <a:gd name="connsiteX105" fmla="*/ 432212 w 1125258"/>
                    <a:gd name="connsiteY105" fmla="*/ 346932 h 1495138"/>
                    <a:gd name="connsiteX106" fmla="*/ 440228 w 1125258"/>
                    <a:gd name="connsiteY106" fmla="*/ 345726 h 1495138"/>
                    <a:gd name="connsiteX107" fmla="*/ 441831 w 1125258"/>
                    <a:gd name="connsiteY107" fmla="*/ 344118 h 1495138"/>
                    <a:gd name="connsiteX108" fmla="*/ 442633 w 1125258"/>
                    <a:gd name="connsiteY108" fmla="*/ 340902 h 1495138"/>
                    <a:gd name="connsiteX109" fmla="*/ 442633 w 1125258"/>
                    <a:gd name="connsiteY109" fmla="*/ 328440 h 1495138"/>
                    <a:gd name="connsiteX110" fmla="*/ 442633 w 1125258"/>
                    <a:gd name="connsiteY110" fmla="*/ 105728 h 1495138"/>
                    <a:gd name="connsiteX111" fmla="*/ 441831 w 1125258"/>
                    <a:gd name="connsiteY111" fmla="*/ 89648 h 1495138"/>
                    <a:gd name="connsiteX112" fmla="*/ 440228 w 1125258"/>
                    <a:gd name="connsiteY112" fmla="*/ 88040 h 1495138"/>
                    <a:gd name="connsiteX113" fmla="*/ 435418 w 1125258"/>
                    <a:gd name="connsiteY113" fmla="*/ 86834 h 1495138"/>
                    <a:gd name="connsiteX114" fmla="*/ 412973 w 1125258"/>
                    <a:gd name="connsiteY114" fmla="*/ 87236 h 1495138"/>
                    <a:gd name="connsiteX115" fmla="*/ 402552 w 1125258"/>
                    <a:gd name="connsiteY115" fmla="*/ 87236 h 1495138"/>
                    <a:gd name="connsiteX116" fmla="*/ 363272 w 1125258"/>
                    <a:gd name="connsiteY116" fmla="*/ 45427 h 1495138"/>
                    <a:gd name="connsiteX117" fmla="*/ 403754 w 1125258"/>
                    <a:gd name="connsiteY117" fmla="*/ 2010 h 1495138"/>
                    <a:gd name="connsiteX118" fmla="*/ 410167 w 1125258"/>
                    <a:gd name="connsiteY118" fmla="*/ 2010 h 1495138"/>
                    <a:gd name="connsiteX119" fmla="*/ 477504 w 1125258"/>
                    <a:gd name="connsiteY119" fmla="*/ 0 h 1495138"/>
                    <a:gd name="connsiteX120" fmla="*/ 123093 w 1125258"/>
                    <a:gd name="connsiteY120" fmla="*/ 0 h 1495138"/>
                    <a:gd name="connsiteX121" fmla="*/ 138324 w 1125258"/>
                    <a:gd name="connsiteY121" fmla="*/ 1206 h 1495138"/>
                    <a:gd name="connsiteX122" fmla="*/ 173997 w 1125258"/>
                    <a:gd name="connsiteY122" fmla="*/ 39397 h 1495138"/>
                    <a:gd name="connsiteX123" fmla="*/ 173997 w 1125258"/>
                    <a:gd name="connsiteY123" fmla="*/ 45427 h 1495138"/>
                    <a:gd name="connsiteX124" fmla="*/ 173997 w 1125258"/>
                    <a:gd name="connsiteY124" fmla="*/ 192159 h 1495138"/>
                    <a:gd name="connsiteX125" fmla="*/ 173596 w 1125258"/>
                    <a:gd name="connsiteY125" fmla="*/ 192159 h 1495138"/>
                    <a:gd name="connsiteX126" fmla="*/ 173596 w 1125258"/>
                    <a:gd name="connsiteY126" fmla="*/ 326832 h 1495138"/>
                    <a:gd name="connsiteX127" fmla="*/ 173997 w 1125258"/>
                    <a:gd name="connsiteY127" fmla="*/ 340902 h 1495138"/>
                    <a:gd name="connsiteX128" fmla="*/ 179608 w 1125258"/>
                    <a:gd name="connsiteY128" fmla="*/ 346932 h 1495138"/>
                    <a:gd name="connsiteX129" fmla="*/ 194839 w 1125258"/>
                    <a:gd name="connsiteY129" fmla="*/ 346932 h 1495138"/>
                    <a:gd name="connsiteX130" fmla="*/ 216884 w 1125258"/>
                    <a:gd name="connsiteY130" fmla="*/ 346932 h 1495138"/>
                    <a:gd name="connsiteX131" fmla="*/ 256164 w 1125258"/>
                    <a:gd name="connsiteY131" fmla="*/ 377887 h 1495138"/>
                    <a:gd name="connsiteX132" fmla="*/ 222094 w 1125258"/>
                    <a:gd name="connsiteY132" fmla="*/ 432560 h 1495138"/>
                    <a:gd name="connsiteX133" fmla="*/ 209268 w 1125258"/>
                    <a:gd name="connsiteY133" fmla="*/ 433364 h 1495138"/>
                    <a:gd name="connsiteX134" fmla="*/ 48141 w 1125258"/>
                    <a:gd name="connsiteY134" fmla="*/ 433364 h 1495138"/>
                    <a:gd name="connsiteX135" fmla="*/ 37319 w 1125258"/>
                    <a:gd name="connsiteY135" fmla="*/ 432560 h 1495138"/>
                    <a:gd name="connsiteX136" fmla="*/ 445 w 1125258"/>
                    <a:gd name="connsiteY136" fmla="*/ 396781 h 1495138"/>
                    <a:gd name="connsiteX137" fmla="*/ 24894 w 1125258"/>
                    <a:gd name="connsiteY137" fmla="*/ 350952 h 1495138"/>
                    <a:gd name="connsiteX138" fmla="*/ 43332 w 1125258"/>
                    <a:gd name="connsiteY138" fmla="*/ 346932 h 1495138"/>
                    <a:gd name="connsiteX139" fmla="*/ 77801 w 1125258"/>
                    <a:gd name="connsiteY139" fmla="*/ 346932 h 1495138"/>
                    <a:gd name="connsiteX140" fmla="*/ 85818 w 1125258"/>
                    <a:gd name="connsiteY140" fmla="*/ 345726 h 1495138"/>
                    <a:gd name="connsiteX141" fmla="*/ 87421 w 1125258"/>
                    <a:gd name="connsiteY141" fmla="*/ 344118 h 1495138"/>
                    <a:gd name="connsiteX142" fmla="*/ 88223 w 1125258"/>
                    <a:gd name="connsiteY142" fmla="*/ 340902 h 1495138"/>
                    <a:gd name="connsiteX143" fmla="*/ 88223 w 1125258"/>
                    <a:gd name="connsiteY143" fmla="*/ 328440 h 1495138"/>
                    <a:gd name="connsiteX144" fmla="*/ 88223 w 1125258"/>
                    <a:gd name="connsiteY144" fmla="*/ 105728 h 1495138"/>
                    <a:gd name="connsiteX145" fmla="*/ 87421 w 1125258"/>
                    <a:gd name="connsiteY145" fmla="*/ 89648 h 1495138"/>
                    <a:gd name="connsiteX146" fmla="*/ 85818 w 1125258"/>
                    <a:gd name="connsiteY146" fmla="*/ 88040 h 1495138"/>
                    <a:gd name="connsiteX147" fmla="*/ 81008 w 1125258"/>
                    <a:gd name="connsiteY147" fmla="*/ 86834 h 1495138"/>
                    <a:gd name="connsiteX148" fmla="*/ 58562 w 1125258"/>
                    <a:gd name="connsiteY148" fmla="*/ 87236 h 1495138"/>
                    <a:gd name="connsiteX149" fmla="*/ 48141 w 1125258"/>
                    <a:gd name="connsiteY149" fmla="*/ 87236 h 1495138"/>
                    <a:gd name="connsiteX150" fmla="*/ 8862 w 1125258"/>
                    <a:gd name="connsiteY150" fmla="*/ 45427 h 1495138"/>
                    <a:gd name="connsiteX151" fmla="*/ 49344 w 1125258"/>
                    <a:gd name="connsiteY151" fmla="*/ 2010 h 1495138"/>
                    <a:gd name="connsiteX152" fmla="*/ 55757 w 1125258"/>
                    <a:gd name="connsiteY152" fmla="*/ 2010 h 1495138"/>
                    <a:gd name="connsiteX153" fmla="*/ 123093 w 1125258"/>
                    <a:gd name="connsiteY153"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4496 w 1125258"/>
                    <a:gd name="connsiteY34" fmla="*/ 883234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954496 w 1125258"/>
                    <a:gd name="connsiteY50" fmla="*/ 883234 h 1495138"/>
                    <a:gd name="connsiteX51" fmla="*/ 272255 w 1125258"/>
                    <a:gd name="connsiteY51" fmla="*/ 539116 h 1495138"/>
                    <a:gd name="connsiteX52" fmla="*/ 287486 w 1125258"/>
                    <a:gd name="connsiteY52" fmla="*/ 540322 h 1495138"/>
                    <a:gd name="connsiteX53" fmla="*/ 323158 w 1125258"/>
                    <a:gd name="connsiteY53" fmla="*/ 578513 h 1495138"/>
                    <a:gd name="connsiteX54" fmla="*/ 323158 w 1125258"/>
                    <a:gd name="connsiteY54" fmla="*/ 584543 h 1495138"/>
                    <a:gd name="connsiteX55" fmla="*/ 323158 w 1125258"/>
                    <a:gd name="connsiteY55" fmla="*/ 731276 h 1495138"/>
                    <a:gd name="connsiteX56" fmla="*/ 322757 w 1125258"/>
                    <a:gd name="connsiteY56" fmla="*/ 731276 h 1495138"/>
                    <a:gd name="connsiteX57" fmla="*/ 322757 w 1125258"/>
                    <a:gd name="connsiteY57" fmla="*/ 865948 h 1495138"/>
                    <a:gd name="connsiteX58" fmla="*/ 323158 w 1125258"/>
                    <a:gd name="connsiteY58" fmla="*/ 880018 h 1495138"/>
                    <a:gd name="connsiteX59" fmla="*/ 328769 w 1125258"/>
                    <a:gd name="connsiteY59" fmla="*/ 886049 h 1495138"/>
                    <a:gd name="connsiteX60" fmla="*/ 344000 w 1125258"/>
                    <a:gd name="connsiteY60" fmla="*/ 886049 h 1495138"/>
                    <a:gd name="connsiteX61" fmla="*/ 366045 w 1125258"/>
                    <a:gd name="connsiteY61" fmla="*/ 886049 h 1495138"/>
                    <a:gd name="connsiteX62" fmla="*/ 405325 w 1125258"/>
                    <a:gd name="connsiteY62" fmla="*/ 917003 h 1495138"/>
                    <a:gd name="connsiteX63" fmla="*/ 371255 w 1125258"/>
                    <a:gd name="connsiteY63" fmla="*/ 971676 h 1495138"/>
                    <a:gd name="connsiteX64" fmla="*/ 358429 w 1125258"/>
                    <a:gd name="connsiteY64" fmla="*/ 972480 h 1495138"/>
                    <a:gd name="connsiteX65" fmla="*/ 197303 w 1125258"/>
                    <a:gd name="connsiteY65" fmla="*/ 972480 h 1495138"/>
                    <a:gd name="connsiteX66" fmla="*/ 186481 w 1125258"/>
                    <a:gd name="connsiteY66" fmla="*/ 971676 h 1495138"/>
                    <a:gd name="connsiteX67" fmla="*/ 149606 w 1125258"/>
                    <a:gd name="connsiteY67" fmla="*/ 935897 h 1495138"/>
                    <a:gd name="connsiteX68" fmla="*/ 174056 w 1125258"/>
                    <a:gd name="connsiteY68" fmla="*/ 890069 h 1495138"/>
                    <a:gd name="connsiteX69" fmla="*/ 192493 w 1125258"/>
                    <a:gd name="connsiteY69" fmla="*/ 886049 h 1495138"/>
                    <a:gd name="connsiteX70" fmla="*/ 226963 w 1125258"/>
                    <a:gd name="connsiteY70" fmla="*/ 886049 h 1495138"/>
                    <a:gd name="connsiteX71" fmla="*/ 234979 w 1125258"/>
                    <a:gd name="connsiteY71" fmla="*/ 884843 h 1495138"/>
                    <a:gd name="connsiteX72" fmla="*/ 236582 w 1125258"/>
                    <a:gd name="connsiteY72" fmla="*/ 883234 h 1495138"/>
                    <a:gd name="connsiteX73" fmla="*/ 237384 w 1125258"/>
                    <a:gd name="connsiteY73" fmla="*/ 880018 h 1495138"/>
                    <a:gd name="connsiteX74" fmla="*/ 237384 w 1125258"/>
                    <a:gd name="connsiteY74" fmla="*/ 867556 h 1495138"/>
                    <a:gd name="connsiteX75" fmla="*/ 237384 w 1125258"/>
                    <a:gd name="connsiteY75" fmla="*/ 644844 h 1495138"/>
                    <a:gd name="connsiteX76" fmla="*/ 236582 w 1125258"/>
                    <a:gd name="connsiteY76" fmla="*/ 628764 h 1495138"/>
                    <a:gd name="connsiteX77" fmla="*/ 234979 w 1125258"/>
                    <a:gd name="connsiteY77" fmla="*/ 627156 h 1495138"/>
                    <a:gd name="connsiteX78" fmla="*/ 230169 w 1125258"/>
                    <a:gd name="connsiteY78" fmla="*/ 625950 h 1495138"/>
                    <a:gd name="connsiteX79" fmla="*/ 207724 w 1125258"/>
                    <a:gd name="connsiteY79" fmla="*/ 626352 h 1495138"/>
                    <a:gd name="connsiteX80" fmla="*/ 197303 w 1125258"/>
                    <a:gd name="connsiteY80" fmla="*/ 626352 h 1495138"/>
                    <a:gd name="connsiteX81" fmla="*/ 158023 w 1125258"/>
                    <a:gd name="connsiteY81" fmla="*/ 584543 h 1495138"/>
                    <a:gd name="connsiteX82" fmla="*/ 198505 w 1125258"/>
                    <a:gd name="connsiteY82" fmla="*/ 541126 h 1495138"/>
                    <a:gd name="connsiteX83" fmla="*/ 204918 w 1125258"/>
                    <a:gd name="connsiteY83" fmla="*/ 541126 h 1495138"/>
                    <a:gd name="connsiteX84" fmla="*/ 272255 w 1125258"/>
                    <a:gd name="connsiteY84" fmla="*/ 539116 h 1495138"/>
                    <a:gd name="connsiteX85" fmla="*/ 477504 w 1125258"/>
                    <a:gd name="connsiteY85" fmla="*/ 0 h 1495138"/>
                    <a:gd name="connsiteX86" fmla="*/ 492735 w 1125258"/>
                    <a:gd name="connsiteY86" fmla="*/ 1206 h 1495138"/>
                    <a:gd name="connsiteX87" fmla="*/ 528407 w 1125258"/>
                    <a:gd name="connsiteY87" fmla="*/ 39397 h 1495138"/>
                    <a:gd name="connsiteX88" fmla="*/ 528407 w 1125258"/>
                    <a:gd name="connsiteY88" fmla="*/ 45427 h 1495138"/>
                    <a:gd name="connsiteX89" fmla="*/ 528407 w 1125258"/>
                    <a:gd name="connsiteY89" fmla="*/ 192159 h 1495138"/>
                    <a:gd name="connsiteX90" fmla="*/ 528006 w 1125258"/>
                    <a:gd name="connsiteY90" fmla="*/ 192159 h 1495138"/>
                    <a:gd name="connsiteX91" fmla="*/ 528006 w 1125258"/>
                    <a:gd name="connsiteY91" fmla="*/ 326832 h 1495138"/>
                    <a:gd name="connsiteX92" fmla="*/ 528407 w 1125258"/>
                    <a:gd name="connsiteY92" fmla="*/ 340902 h 1495138"/>
                    <a:gd name="connsiteX93" fmla="*/ 534018 w 1125258"/>
                    <a:gd name="connsiteY93" fmla="*/ 346932 h 1495138"/>
                    <a:gd name="connsiteX94" fmla="*/ 549249 w 1125258"/>
                    <a:gd name="connsiteY94" fmla="*/ 346932 h 1495138"/>
                    <a:gd name="connsiteX95" fmla="*/ 571294 w 1125258"/>
                    <a:gd name="connsiteY95" fmla="*/ 346932 h 1495138"/>
                    <a:gd name="connsiteX96" fmla="*/ 610574 w 1125258"/>
                    <a:gd name="connsiteY96" fmla="*/ 377887 h 1495138"/>
                    <a:gd name="connsiteX97" fmla="*/ 576504 w 1125258"/>
                    <a:gd name="connsiteY97" fmla="*/ 432560 h 1495138"/>
                    <a:gd name="connsiteX98" fmla="*/ 563678 w 1125258"/>
                    <a:gd name="connsiteY98" fmla="*/ 433364 h 1495138"/>
                    <a:gd name="connsiteX99" fmla="*/ 402552 w 1125258"/>
                    <a:gd name="connsiteY99" fmla="*/ 433364 h 1495138"/>
                    <a:gd name="connsiteX100" fmla="*/ 391730 w 1125258"/>
                    <a:gd name="connsiteY100" fmla="*/ 432560 h 1495138"/>
                    <a:gd name="connsiteX101" fmla="*/ 354855 w 1125258"/>
                    <a:gd name="connsiteY101" fmla="*/ 396781 h 1495138"/>
                    <a:gd name="connsiteX102" fmla="*/ 379305 w 1125258"/>
                    <a:gd name="connsiteY102" fmla="*/ 350952 h 1495138"/>
                    <a:gd name="connsiteX103" fmla="*/ 397742 w 1125258"/>
                    <a:gd name="connsiteY103" fmla="*/ 346932 h 1495138"/>
                    <a:gd name="connsiteX104" fmla="*/ 432212 w 1125258"/>
                    <a:gd name="connsiteY104" fmla="*/ 346932 h 1495138"/>
                    <a:gd name="connsiteX105" fmla="*/ 440228 w 1125258"/>
                    <a:gd name="connsiteY105" fmla="*/ 345726 h 1495138"/>
                    <a:gd name="connsiteX106" fmla="*/ 441831 w 1125258"/>
                    <a:gd name="connsiteY106" fmla="*/ 344118 h 1495138"/>
                    <a:gd name="connsiteX107" fmla="*/ 442633 w 1125258"/>
                    <a:gd name="connsiteY107" fmla="*/ 340902 h 1495138"/>
                    <a:gd name="connsiteX108" fmla="*/ 442633 w 1125258"/>
                    <a:gd name="connsiteY108" fmla="*/ 328440 h 1495138"/>
                    <a:gd name="connsiteX109" fmla="*/ 442633 w 1125258"/>
                    <a:gd name="connsiteY109" fmla="*/ 105728 h 1495138"/>
                    <a:gd name="connsiteX110" fmla="*/ 441831 w 1125258"/>
                    <a:gd name="connsiteY110" fmla="*/ 89648 h 1495138"/>
                    <a:gd name="connsiteX111" fmla="*/ 440228 w 1125258"/>
                    <a:gd name="connsiteY111" fmla="*/ 88040 h 1495138"/>
                    <a:gd name="connsiteX112" fmla="*/ 435418 w 1125258"/>
                    <a:gd name="connsiteY112" fmla="*/ 86834 h 1495138"/>
                    <a:gd name="connsiteX113" fmla="*/ 412973 w 1125258"/>
                    <a:gd name="connsiteY113" fmla="*/ 87236 h 1495138"/>
                    <a:gd name="connsiteX114" fmla="*/ 402552 w 1125258"/>
                    <a:gd name="connsiteY114" fmla="*/ 87236 h 1495138"/>
                    <a:gd name="connsiteX115" fmla="*/ 363272 w 1125258"/>
                    <a:gd name="connsiteY115" fmla="*/ 45427 h 1495138"/>
                    <a:gd name="connsiteX116" fmla="*/ 403754 w 1125258"/>
                    <a:gd name="connsiteY116" fmla="*/ 2010 h 1495138"/>
                    <a:gd name="connsiteX117" fmla="*/ 410167 w 1125258"/>
                    <a:gd name="connsiteY117" fmla="*/ 2010 h 1495138"/>
                    <a:gd name="connsiteX118" fmla="*/ 477504 w 1125258"/>
                    <a:gd name="connsiteY118" fmla="*/ 0 h 1495138"/>
                    <a:gd name="connsiteX119" fmla="*/ 123093 w 1125258"/>
                    <a:gd name="connsiteY119" fmla="*/ 0 h 1495138"/>
                    <a:gd name="connsiteX120" fmla="*/ 138324 w 1125258"/>
                    <a:gd name="connsiteY120" fmla="*/ 1206 h 1495138"/>
                    <a:gd name="connsiteX121" fmla="*/ 173997 w 1125258"/>
                    <a:gd name="connsiteY121" fmla="*/ 39397 h 1495138"/>
                    <a:gd name="connsiteX122" fmla="*/ 173997 w 1125258"/>
                    <a:gd name="connsiteY122" fmla="*/ 45427 h 1495138"/>
                    <a:gd name="connsiteX123" fmla="*/ 173997 w 1125258"/>
                    <a:gd name="connsiteY123" fmla="*/ 192159 h 1495138"/>
                    <a:gd name="connsiteX124" fmla="*/ 173596 w 1125258"/>
                    <a:gd name="connsiteY124" fmla="*/ 192159 h 1495138"/>
                    <a:gd name="connsiteX125" fmla="*/ 173596 w 1125258"/>
                    <a:gd name="connsiteY125" fmla="*/ 326832 h 1495138"/>
                    <a:gd name="connsiteX126" fmla="*/ 173997 w 1125258"/>
                    <a:gd name="connsiteY126" fmla="*/ 340902 h 1495138"/>
                    <a:gd name="connsiteX127" fmla="*/ 179608 w 1125258"/>
                    <a:gd name="connsiteY127" fmla="*/ 346932 h 1495138"/>
                    <a:gd name="connsiteX128" fmla="*/ 194839 w 1125258"/>
                    <a:gd name="connsiteY128" fmla="*/ 346932 h 1495138"/>
                    <a:gd name="connsiteX129" fmla="*/ 216884 w 1125258"/>
                    <a:gd name="connsiteY129" fmla="*/ 346932 h 1495138"/>
                    <a:gd name="connsiteX130" fmla="*/ 256164 w 1125258"/>
                    <a:gd name="connsiteY130" fmla="*/ 377887 h 1495138"/>
                    <a:gd name="connsiteX131" fmla="*/ 222094 w 1125258"/>
                    <a:gd name="connsiteY131" fmla="*/ 432560 h 1495138"/>
                    <a:gd name="connsiteX132" fmla="*/ 209268 w 1125258"/>
                    <a:gd name="connsiteY132" fmla="*/ 433364 h 1495138"/>
                    <a:gd name="connsiteX133" fmla="*/ 48141 w 1125258"/>
                    <a:gd name="connsiteY133" fmla="*/ 433364 h 1495138"/>
                    <a:gd name="connsiteX134" fmla="*/ 37319 w 1125258"/>
                    <a:gd name="connsiteY134" fmla="*/ 432560 h 1495138"/>
                    <a:gd name="connsiteX135" fmla="*/ 445 w 1125258"/>
                    <a:gd name="connsiteY135" fmla="*/ 396781 h 1495138"/>
                    <a:gd name="connsiteX136" fmla="*/ 24894 w 1125258"/>
                    <a:gd name="connsiteY136" fmla="*/ 350952 h 1495138"/>
                    <a:gd name="connsiteX137" fmla="*/ 43332 w 1125258"/>
                    <a:gd name="connsiteY137" fmla="*/ 346932 h 1495138"/>
                    <a:gd name="connsiteX138" fmla="*/ 77801 w 1125258"/>
                    <a:gd name="connsiteY138" fmla="*/ 346932 h 1495138"/>
                    <a:gd name="connsiteX139" fmla="*/ 85818 w 1125258"/>
                    <a:gd name="connsiteY139" fmla="*/ 345726 h 1495138"/>
                    <a:gd name="connsiteX140" fmla="*/ 87421 w 1125258"/>
                    <a:gd name="connsiteY140" fmla="*/ 344118 h 1495138"/>
                    <a:gd name="connsiteX141" fmla="*/ 88223 w 1125258"/>
                    <a:gd name="connsiteY141" fmla="*/ 340902 h 1495138"/>
                    <a:gd name="connsiteX142" fmla="*/ 88223 w 1125258"/>
                    <a:gd name="connsiteY142" fmla="*/ 328440 h 1495138"/>
                    <a:gd name="connsiteX143" fmla="*/ 88223 w 1125258"/>
                    <a:gd name="connsiteY143" fmla="*/ 105728 h 1495138"/>
                    <a:gd name="connsiteX144" fmla="*/ 87421 w 1125258"/>
                    <a:gd name="connsiteY144" fmla="*/ 89648 h 1495138"/>
                    <a:gd name="connsiteX145" fmla="*/ 85818 w 1125258"/>
                    <a:gd name="connsiteY145" fmla="*/ 88040 h 1495138"/>
                    <a:gd name="connsiteX146" fmla="*/ 81008 w 1125258"/>
                    <a:gd name="connsiteY146" fmla="*/ 86834 h 1495138"/>
                    <a:gd name="connsiteX147" fmla="*/ 58562 w 1125258"/>
                    <a:gd name="connsiteY147" fmla="*/ 87236 h 1495138"/>
                    <a:gd name="connsiteX148" fmla="*/ 48141 w 1125258"/>
                    <a:gd name="connsiteY148" fmla="*/ 87236 h 1495138"/>
                    <a:gd name="connsiteX149" fmla="*/ 8862 w 1125258"/>
                    <a:gd name="connsiteY149" fmla="*/ 45427 h 1495138"/>
                    <a:gd name="connsiteX150" fmla="*/ 49344 w 1125258"/>
                    <a:gd name="connsiteY150" fmla="*/ 2010 h 1495138"/>
                    <a:gd name="connsiteX151" fmla="*/ 55757 w 1125258"/>
                    <a:gd name="connsiteY151" fmla="*/ 2010 h 1495138"/>
                    <a:gd name="connsiteX152" fmla="*/ 123093 w 1125258"/>
                    <a:gd name="connsiteY15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2893 w 1125258"/>
                    <a:gd name="connsiteY34" fmla="*/ 884843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272255 w 1125258"/>
                    <a:gd name="connsiteY50" fmla="*/ 539116 h 1495138"/>
                    <a:gd name="connsiteX51" fmla="*/ 287486 w 1125258"/>
                    <a:gd name="connsiteY51" fmla="*/ 540322 h 1495138"/>
                    <a:gd name="connsiteX52" fmla="*/ 323158 w 1125258"/>
                    <a:gd name="connsiteY52" fmla="*/ 578513 h 1495138"/>
                    <a:gd name="connsiteX53" fmla="*/ 323158 w 1125258"/>
                    <a:gd name="connsiteY53" fmla="*/ 584543 h 1495138"/>
                    <a:gd name="connsiteX54" fmla="*/ 323158 w 1125258"/>
                    <a:gd name="connsiteY54" fmla="*/ 731276 h 1495138"/>
                    <a:gd name="connsiteX55" fmla="*/ 322757 w 1125258"/>
                    <a:gd name="connsiteY55" fmla="*/ 731276 h 1495138"/>
                    <a:gd name="connsiteX56" fmla="*/ 322757 w 1125258"/>
                    <a:gd name="connsiteY56" fmla="*/ 865948 h 1495138"/>
                    <a:gd name="connsiteX57" fmla="*/ 323158 w 1125258"/>
                    <a:gd name="connsiteY57" fmla="*/ 880018 h 1495138"/>
                    <a:gd name="connsiteX58" fmla="*/ 328769 w 1125258"/>
                    <a:gd name="connsiteY58" fmla="*/ 886049 h 1495138"/>
                    <a:gd name="connsiteX59" fmla="*/ 344000 w 1125258"/>
                    <a:gd name="connsiteY59" fmla="*/ 886049 h 1495138"/>
                    <a:gd name="connsiteX60" fmla="*/ 366045 w 1125258"/>
                    <a:gd name="connsiteY60" fmla="*/ 886049 h 1495138"/>
                    <a:gd name="connsiteX61" fmla="*/ 405325 w 1125258"/>
                    <a:gd name="connsiteY61" fmla="*/ 917003 h 1495138"/>
                    <a:gd name="connsiteX62" fmla="*/ 371255 w 1125258"/>
                    <a:gd name="connsiteY62" fmla="*/ 971676 h 1495138"/>
                    <a:gd name="connsiteX63" fmla="*/ 358429 w 1125258"/>
                    <a:gd name="connsiteY63" fmla="*/ 972480 h 1495138"/>
                    <a:gd name="connsiteX64" fmla="*/ 197303 w 1125258"/>
                    <a:gd name="connsiteY64" fmla="*/ 972480 h 1495138"/>
                    <a:gd name="connsiteX65" fmla="*/ 186481 w 1125258"/>
                    <a:gd name="connsiteY65" fmla="*/ 971676 h 1495138"/>
                    <a:gd name="connsiteX66" fmla="*/ 149606 w 1125258"/>
                    <a:gd name="connsiteY66" fmla="*/ 935897 h 1495138"/>
                    <a:gd name="connsiteX67" fmla="*/ 174056 w 1125258"/>
                    <a:gd name="connsiteY67" fmla="*/ 890069 h 1495138"/>
                    <a:gd name="connsiteX68" fmla="*/ 192493 w 1125258"/>
                    <a:gd name="connsiteY68" fmla="*/ 886049 h 1495138"/>
                    <a:gd name="connsiteX69" fmla="*/ 226963 w 1125258"/>
                    <a:gd name="connsiteY69" fmla="*/ 886049 h 1495138"/>
                    <a:gd name="connsiteX70" fmla="*/ 234979 w 1125258"/>
                    <a:gd name="connsiteY70" fmla="*/ 884843 h 1495138"/>
                    <a:gd name="connsiteX71" fmla="*/ 236582 w 1125258"/>
                    <a:gd name="connsiteY71" fmla="*/ 883234 h 1495138"/>
                    <a:gd name="connsiteX72" fmla="*/ 237384 w 1125258"/>
                    <a:gd name="connsiteY72" fmla="*/ 880018 h 1495138"/>
                    <a:gd name="connsiteX73" fmla="*/ 237384 w 1125258"/>
                    <a:gd name="connsiteY73" fmla="*/ 867556 h 1495138"/>
                    <a:gd name="connsiteX74" fmla="*/ 237384 w 1125258"/>
                    <a:gd name="connsiteY74" fmla="*/ 644844 h 1495138"/>
                    <a:gd name="connsiteX75" fmla="*/ 236582 w 1125258"/>
                    <a:gd name="connsiteY75" fmla="*/ 628764 h 1495138"/>
                    <a:gd name="connsiteX76" fmla="*/ 234979 w 1125258"/>
                    <a:gd name="connsiteY76" fmla="*/ 627156 h 1495138"/>
                    <a:gd name="connsiteX77" fmla="*/ 230169 w 1125258"/>
                    <a:gd name="connsiteY77" fmla="*/ 625950 h 1495138"/>
                    <a:gd name="connsiteX78" fmla="*/ 207724 w 1125258"/>
                    <a:gd name="connsiteY78" fmla="*/ 626352 h 1495138"/>
                    <a:gd name="connsiteX79" fmla="*/ 197303 w 1125258"/>
                    <a:gd name="connsiteY79" fmla="*/ 626352 h 1495138"/>
                    <a:gd name="connsiteX80" fmla="*/ 158023 w 1125258"/>
                    <a:gd name="connsiteY80" fmla="*/ 584543 h 1495138"/>
                    <a:gd name="connsiteX81" fmla="*/ 198505 w 1125258"/>
                    <a:gd name="connsiteY81" fmla="*/ 541126 h 1495138"/>
                    <a:gd name="connsiteX82" fmla="*/ 204918 w 1125258"/>
                    <a:gd name="connsiteY82" fmla="*/ 541126 h 1495138"/>
                    <a:gd name="connsiteX83" fmla="*/ 272255 w 1125258"/>
                    <a:gd name="connsiteY83" fmla="*/ 539116 h 1495138"/>
                    <a:gd name="connsiteX84" fmla="*/ 477504 w 1125258"/>
                    <a:gd name="connsiteY84" fmla="*/ 0 h 1495138"/>
                    <a:gd name="connsiteX85" fmla="*/ 492735 w 1125258"/>
                    <a:gd name="connsiteY85" fmla="*/ 1206 h 1495138"/>
                    <a:gd name="connsiteX86" fmla="*/ 528407 w 1125258"/>
                    <a:gd name="connsiteY86" fmla="*/ 39397 h 1495138"/>
                    <a:gd name="connsiteX87" fmla="*/ 528407 w 1125258"/>
                    <a:gd name="connsiteY87" fmla="*/ 45427 h 1495138"/>
                    <a:gd name="connsiteX88" fmla="*/ 528407 w 1125258"/>
                    <a:gd name="connsiteY88" fmla="*/ 192159 h 1495138"/>
                    <a:gd name="connsiteX89" fmla="*/ 528006 w 1125258"/>
                    <a:gd name="connsiteY89" fmla="*/ 192159 h 1495138"/>
                    <a:gd name="connsiteX90" fmla="*/ 528006 w 1125258"/>
                    <a:gd name="connsiteY90" fmla="*/ 326832 h 1495138"/>
                    <a:gd name="connsiteX91" fmla="*/ 528407 w 1125258"/>
                    <a:gd name="connsiteY91" fmla="*/ 340902 h 1495138"/>
                    <a:gd name="connsiteX92" fmla="*/ 534018 w 1125258"/>
                    <a:gd name="connsiteY92" fmla="*/ 346932 h 1495138"/>
                    <a:gd name="connsiteX93" fmla="*/ 549249 w 1125258"/>
                    <a:gd name="connsiteY93" fmla="*/ 346932 h 1495138"/>
                    <a:gd name="connsiteX94" fmla="*/ 571294 w 1125258"/>
                    <a:gd name="connsiteY94" fmla="*/ 346932 h 1495138"/>
                    <a:gd name="connsiteX95" fmla="*/ 610574 w 1125258"/>
                    <a:gd name="connsiteY95" fmla="*/ 377887 h 1495138"/>
                    <a:gd name="connsiteX96" fmla="*/ 576504 w 1125258"/>
                    <a:gd name="connsiteY96" fmla="*/ 432560 h 1495138"/>
                    <a:gd name="connsiteX97" fmla="*/ 563678 w 1125258"/>
                    <a:gd name="connsiteY97" fmla="*/ 433364 h 1495138"/>
                    <a:gd name="connsiteX98" fmla="*/ 402552 w 1125258"/>
                    <a:gd name="connsiteY98" fmla="*/ 433364 h 1495138"/>
                    <a:gd name="connsiteX99" fmla="*/ 391730 w 1125258"/>
                    <a:gd name="connsiteY99" fmla="*/ 432560 h 1495138"/>
                    <a:gd name="connsiteX100" fmla="*/ 354855 w 1125258"/>
                    <a:gd name="connsiteY100" fmla="*/ 396781 h 1495138"/>
                    <a:gd name="connsiteX101" fmla="*/ 379305 w 1125258"/>
                    <a:gd name="connsiteY101" fmla="*/ 350952 h 1495138"/>
                    <a:gd name="connsiteX102" fmla="*/ 397742 w 1125258"/>
                    <a:gd name="connsiteY102" fmla="*/ 346932 h 1495138"/>
                    <a:gd name="connsiteX103" fmla="*/ 432212 w 1125258"/>
                    <a:gd name="connsiteY103" fmla="*/ 346932 h 1495138"/>
                    <a:gd name="connsiteX104" fmla="*/ 440228 w 1125258"/>
                    <a:gd name="connsiteY104" fmla="*/ 345726 h 1495138"/>
                    <a:gd name="connsiteX105" fmla="*/ 441831 w 1125258"/>
                    <a:gd name="connsiteY105" fmla="*/ 344118 h 1495138"/>
                    <a:gd name="connsiteX106" fmla="*/ 442633 w 1125258"/>
                    <a:gd name="connsiteY106" fmla="*/ 340902 h 1495138"/>
                    <a:gd name="connsiteX107" fmla="*/ 442633 w 1125258"/>
                    <a:gd name="connsiteY107" fmla="*/ 328440 h 1495138"/>
                    <a:gd name="connsiteX108" fmla="*/ 442633 w 1125258"/>
                    <a:gd name="connsiteY108" fmla="*/ 105728 h 1495138"/>
                    <a:gd name="connsiteX109" fmla="*/ 441831 w 1125258"/>
                    <a:gd name="connsiteY109" fmla="*/ 89648 h 1495138"/>
                    <a:gd name="connsiteX110" fmla="*/ 440228 w 1125258"/>
                    <a:gd name="connsiteY110" fmla="*/ 88040 h 1495138"/>
                    <a:gd name="connsiteX111" fmla="*/ 435418 w 1125258"/>
                    <a:gd name="connsiteY111" fmla="*/ 86834 h 1495138"/>
                    <a:gd name="connsiteX112" fmla="*/ 412973 w 1125258"/>
                    <a:gd name="connsiteY112" fmla="*/ 87236 h 1495138"/>
                    <a:gd name="connsiteX113" fmla="*/ 402552 w 1125258"/>
                    <a:gd name="connsiteY113" fmla="*/ 87236 h 1495138"/>
                    <a:gd name="connsiteX114" fmla="*/ 363272 w 1125258"/>
                    <a:gd name="connsiteY114" fmla="*/ 45427 h 1495138"/>
                    <a:gd name="connsiteX115" fmla="*/ 403754 w 1125258"/>
                    <a:gd name="connsiteY115" fmla="*/ 2010 h 1495138"/>
                    <a:gd name="connsiteX116" fmla="*/ 410167 w 1125258"/>
                    <a:gd name="connsiteY116" fmla="*/ 2010 h 1495138"/>
                    <a:gd name="connsiteX117" fmla="*/ 477504 w 1125258"/>
                    <a:gd name="connsiteY117" fmla="*/ 0 h 1495138"/>
                    <a:gd name="connsiteX118" fmla="*/ 123093 w 1125258"/>
                    <a:gd name="connsiteY118" fmla="*/ 0 h 1495138"/>
                    <a:gd name="connsiteX119" fmla="*/ 138324 w 1125258"/>
                    <a:gd name="connsiteY119" fmla="*/ 1206 h 1495138"/>
                    <a:gd name="connsiteX120" fmla="*/ 173997 w 1125258"/>
                    <a:gd name="connsiteY120" fmla="*/ 39397 h 1495138"/>
                    <a:gd name="connsiteX121" fmla="*/ 173997 w 1125258"/>
                    <a:gd name="connsiteY121" fmla="*/ 45427 h 1495138"/>
                    <a:gd name="connsiteX122" fmla="*/ 173997 w 1125258"/>
                    <a:gd name="connsiteY122" fmla="*/ 192159 h 1495138"/>
                    <a:gd name="connsiteX123" fmla="*/ 173596 w 1125258"/>
                    <a:gd name="connsiteY123" fmla="*/ 192159 h 1495138"/>
                    <a:gd name="connsiteX124" fmla="*/ 173596 w 1125258"/>
                    <a:gd name="connsiteY124" fmla="*/ 326832 h 1495138"/>
                    <a:gd name="connsiteX125" fmla="*/ 173997 w 1125258"/>
                    <a:gd name="connsiteY125" fmla="*/ 340902 h 1495138"/>
                    <a:gd name="connsiteX126" fmla="*/ 179608 w 1125258"/>
                    <a:gd name="connsiteY126" fmla="*/ 346932 h 1495138"/>
                    <a:gd name="connsiteX127" fmla="*/ 194839 w 1125258"/>
                    <a:gd name="connsiteY127" fmla="*/ 346932 h 1495138"/>
                    <a:gd name="connsiteX128" fmla="*/ 216884 w 1125258"/>
                    <a:gd name="connsiteY128" fmla="*/ 346932 h 1495138"/>
                    <a:gd name="connsiteX129" fmla="*/ 256164 w 1125258"/>
                    <a:gd name="connsiteY129" fmla="*/ 377887 h 1495138"/>
                    <a:gd name="connsiteX130" fmla="*/ 222094 w 1125258"/>
                    <a:gd name="connsiteY130" fmla="*/ 432560 h 1495138"/>
                    <a:gd name="connsiteX131" fmla="*/ 209268 w 1125258"/>
                    <a:gd name="connsiteY131" fmla="*/ 433364 h 1495138"/>
                    <a:gd name="connsiteX132" fmla="*/ 48141 w 1125258"/>
                    <a:gd name="connsiteY132" fmla="*/ 433364 h 1495138"/>
                    <a:gd name="connsiteX133" fmla="*/ 37319 w 1125258"/>
                    <a:gd name="connsiteY133" fmla="*/ 432560 h 1495138"/>
                    <a:gd name="connsiteX134" fmla="*/ 445 w 1125258"/>
                    <a:gd name="connsiteY134" fmla="*/ 396781 h 1495138"/>
                    <a:gd name="connsiteX135" fmla="*/ 24894 w 1125258"/>
                    <a:gd name="connsiteY135" fmla="*/ 350952 h 1495138"/>
                    <a:gd name="connsiteX136" fmla="*/ 43332 w 1125258"/>
                    <a:gd name="connsiteY136" fmla="*/ 346932 h 1495138"/>
                    <a:gd name="connsiteX137" fmla="*/ 77801 w 1125258"/>
                    <a:gd name="connsiteY137" fmla="*/ 346932 h 1495138"/>
                    <a:gd name="connsiteX138" fmla="*/ 85818 w 1125258"/>
                    <a:gd name="connsiteY138" fmla="*/ 345726 h 1495138"/>
                    <a:gd name="connsiteX139" fmla="*/ 87421 w 1125258"/>
                    <a:gd name="connsiteY139" fmla="*/ 344118 h 1495138"/>
                    <a:gd name="connsiteX140" fmla="*/ 88223 w 1125258"/>
                    <a:gd name="connsiteY140" fmla="*/ 340902 h 1495138"/>
                    <a:gd name="connsiteX141" fmla="*/ 88223 w 1125258"/>
                    <a:gd name="connsiteY141" fmla="*/ 328440 h 1495138"/>
                    <a:gd name="connsiteX142" fmla="*/ 88223 w 1125258"/>
                    <a:gd name="connsiteY142" fmla="*/ 105728 h 1495138"/>
                    <a:gd name="connsiteX143" fmla="*/ 87421 w 1125258"/>
                    <a:gd name="connsiteY143" fmla="*/ 89648 h 1495138"/>
                    <a:gd name="connsiteX144" fmla="*/ 85818 w 1125258"/>
                    <a:gd name="connsiteY144" fmla="*/ 88040 h 1495138"/>
                    <a:gd name="connsiteX145" fmla="*/ 81008 w 1125258"/>
                    <a:gd name="connsiteY145" fmla="*/ 86834 h 1495138"/>
                    <a:gd name="connsiteX146" fmla="*/ 58562 w 1125258"/>
                    <a:gd name="connsiteY146" fmla="*/ 87236 h 1495138"/>
                    <a:gd name="connsiteX147" fmla="*/ 48141 w 1125258"/>
                    <a:gd name="connsiteY147" fmla="*/ 87236 h 1495138"/>
                    <a:gd name="connsiteX148" fmla="*/ 8862 w 1125258"/>
                    <a:gd name="connsiteY148" fmla="*/ 45427 h 1495138"/>
                    <a:gd name="connsiteX149" fmla="*/ 49344 w 1125258"/>
                    <a:gd name="connsiteY149" fmla="*/ 2010 h 1495138"/>
                    <a:gd name="connsiteX150" fmla="*/ 55757 w 1125258"/>
                    <a:gd name="connsiteY150" fmla="*/ 2010 h 1495138"/>
                    <a:gd name="connsiteX151" fmla="*/ 123093 w 1125258"/>
                    <a:gd name="connsiteY151"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44877 w 1125258"/>
                    <a:gd name="connsiteY34" fmla="*/ 886049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272255 w 1125258"/>
                    <a:gd name="connsiteY49" fmla="*/ 539116 h 1495138"/>
                    <a:gd name="connsiteX50" fmla="*/ 287486 w 1125258"/>
                    <a:gd name="connsiteY50" fmla="*/ 540322 h 1495138"/>
                    <a:gd name="connsiteX51" fmla="*/ 323158 w 1125258"/>
                    <a:gd name="connsiteY51" fmla="*/ 578513 h 1495138"/>
                    <a:gd name="connsiteX52" fmla="*/ 323158 w 1125258"/>
                    <a:gd name="connsiteY52" fmla="*/ 584543 h 1495138"/>
                    <a:gd name="connsiteX53" fmla="*/ 323158 w 1125258"/>
                    <a:gd name="connsiteY53" fmla="*/ 731276 h 1495138"/>
                    <a:gd name="connsiteX54" fmla="*/ 322757 w 1125258"/>
                    <a:gd name="connsiteY54" fmla="*/ 731276 h 1495138"/>
                    <a:gd name="connsiteX55" fmla="*/ 322757 w 1125258"/>
                    <a:gd name="connsiteY55" fmla="*/ 865948 h 1495138"/>
                    <a:gd name="connsiteX56" fmla="*/ 323158 w 1125258"/>
                    <a:gd name="connsiteY56" fmla="*/ 880018 h 1495138"/>
                    <a:gd name="connsiteX57" fmla="*/ 328769 w 1125258"/>
                    <a:gd name="connsiteY57" fmla="*/ 886049 h 1495138"/>
                    <a:gd name="connsiteX58" fmla="*/ 344000 w 1125258"/>
                    <a:gd name="connsiteY58" fmla="*/ 886049 h 1495138"/>
                    <a:gd name="connsiteX59" fmla="*/ 366045 w 1125258"/>
                    <a:gd name="connsiteY59" fmla="*/ 886049 h 1495138"/>
                    <a:gd name="connsiteX60" fmla="*/ 405325 w 1125258"/>
                    <a:gd name="connsiteY60" fmla="*/ 917003 h 1495138"/>
                    <a:gd name="connsiteX61" fmla="*/ 371255 w 1125258"/>
                    <a:gd name="connsiteY61" fmla="*/ 971676 h 1495138"/>
                    <a:gd name="connsiteX62" fmla="*/ 358429 w 1125258"/>
                    <a:gd name="connsiteY62" fmla="*/ 972480 h 1495138"/>
                    <a:gd name="connsiteX63" fmla="*/ 197303 w 1125258"/>
                    <a:gd name="connsiteY63" fmla="*/ 972480 h 1495138"/>
                    <a:gd name="connsiteX64" fmla="*/ 186481 w 1125258"/>
                    <a:gd name="connsiteY64" fmla="*/ 971676 h 1495138"/>
                    <a:gd name="connsiteX65" fmla="*/ 149606 w 1125258"/>
                    <a:gd name="connsiteY65" fmla="*/ 935897 h 1495138"/>
                    <a:gd name="connsiteX66" fmla="*/ 174056 w 1125258"/>
                    <a:gd name="connsiteY66" fmla="*/ 890069 h 1495138"/>
                    <a:gd name="connsiteX67" fmla="*/ 192493 w 1125258"/>
                    <a:gd name="connsiteY67" fmla="*/ 886049 h 1495138"/>
                    <a:gd name="connsiteX68" fmla="*/ 226963 w 1125258"/>
                    <a:gd name="connsiteY68" fmla="*/ 886049 h 1495138"/>
                    <a:gd name="connsiteX69" fmla="*/ 234979 w 1125258"/>
                    <a:gd name="connsiteY69" fmla="*/ 884843 h 1495138"/>
                    <a:gd name="connsiteX70" fmla="*/ 236582 w 1125258"/>
                    <a:gd name="connsiteY70" fmla="*/ 883234 h 1495138"/>
                    <a:gd name="connsiteX71" fmla="*/ 237384 w 1125258"/>
                    <a:gd name="connsiteY71" fmla="*/ 880018 h 1495138"/>
                    <a:gd name="connsiteX72" fmla="*/ 237384 w 1125258"/>
                    <a:gd name="connsiteY72" fmla="*/ 867556 h 1495138"/>
                    <a:gd name="connsiteX73" fmla="*/ 237384 w 1125258"/>
                    <a:gd name="connsiteY73" fmla="*/ 644844 h 1495138"/>
                    <a:gd name="connsiteX74" fmla="*/ 236582 w 1125258"/>
                    <a:gd name="connsiteY74" fmla="*/ 628764 h 1495138"/>
                    <a:gd name="connsiteX75" fmla="*/ 234979 w 1125258"/>
                    <a:gd name="connsiteY75" fmla="*/ 627156 h 1495138"/>
                    <a:gd name="connsiteX76" fmla="*/ 230169 w 1125258"/>
                    <a:gd name="connsiteY76" fmla="*/ 625950 h 1495138"/>
                    <a:gd name="connsiteX77" fmla="*/ 207724 w 1125258"/>
                    <a:gd name="connsiteY77" fmla="*/ 626352 h 1495138"/>
                    <a:gd name="connsiteX78" fmla="*/ 197303 w 1125258"/>
                    <a:gd name="connsiteY78" fmla="*/ 626352 h 1495138"/>
                    <a:gd name="connsiteX79" fmla="*/ 158023 w 1125258"/>
                    <a:gd name="connsiteY79" fmla="*/ 584543 h 1495138"/>
                    <a:gd name="connsiteX80" fmla="*/ 198505 w 1125258"/>
                    <a:gd name="connsiteY80" fmla="*/ 541126 h 1495138"/>
                    <a:gd name="connsiteX81" fmla="*/ 204918 w 1125258"/>
                    <a:gd name="connsiteY81" fmla="*/ 541126 h 1495138"/>
                    <a:gd name="connsiteX82" fmla="*/ 272255 w 1125258"/>
                    <a:gd name="connsiteY82" fmla="*/ 539116 h 1495138"/>
                    <a:gd name="connsiteX83" fmla="*/ 477504 w 1125258"/>
                    <a:gd name="connsiteY83" fmla="*/ 0 h 1495138"/>
                    <a:gd name="connsiteX84" fmla="*/ 492735 w 1125258"/>
                    <a:gd name="connsiteY84" fmla="*/ 1206 h 1495138"/>
                    <a:gd name="connsiteX85" fmla="*/ 528407 w 1125258"/>
                    <a:gd name="connsiteY85" fmla="*/ 39397 h 1495138"/>
                    <a:gd name="connsiteX86" fmla="*/ 528407 w 1125258"/>
                    <a:gd name="connsiteY86" fmla="*/ 45427 h 1495138"/>
                    <a:gd name="connsiteX87" fmla="*/ 528407 w 1125258"/>
                    <a:gd name="connsiteY87" fmla="*/ 192159 h 1495138"/>
                    <a:gd name="connsiteX88" fmla="*/ 528006 w 1125258"/>
                    <a:gd name="connsiteY88" fmla="*/ 192159 h 1495138"/>
                    <a:gd name="connsiteX89" fmla="*/ 528006 w 1125258"/>
                    <a:gd name="connsiteY89" fmla="*/ 326832 h 1495138"/>
                    <a:gd name="connsiteX90" fmla="*/ 528407 w 1125258"/>
                    <a:gd name="connsiteY90" fmla="*/ 340902 h 1495138"/>
                    <a:gd name="connsiteX91" fmla="*/ 534018 w 1125258"/>
                    <a:gd name="connsiteY91" fmla="*/ 346932 h 1495138"/>
                    <a:gd name="connsiteX92" fmla="*/ 549249 w 1125258"/>
                    <a:gd name="connsiteY92" fmla="*/ 346932 h 1495138"/>
                    <a:gd name="connsiteX93" fmla="*/ 571294 w 1125258"/>
                    <a:gd name="connsiteY93" fmla="*/ 346932 h 1495138"/>
                    <a:gd name="connsiteX94" fmla="*/ 610574 w 1125258"/>
                    <a:gd name="connsiteY94" fmla="*/ 377887 h 1495138"/>
                    <a:gd name="connsiteX95" fmla="*/ 576504 w 1125258"/>
                    <a:gd name="connsiteY95" fmla="*/ 432560 h 1495138"/>
                    <a:gd name="connsiteX96" fmla="*/ 563678 w 1125258"/>
                    <a:gd name="connsiteY96" fmla="*/ 433364 h 1495138"/>
                    <a:gd name="connsiteX97" fmla="*/ 402552 w 1125258"/>
                    <a:gd name="connsiteY97" fmla="*/ 433364 h 1495138"/>
                    <a:gd name="connsiteX98" fmla="*/ 391730 w 1125258"/>
                    <a:gd name="connsiteY98" fmla="*/ 432560 h 1495138"/>
                    <a:gd name="connsiteX99" fmla="*/ 354855 w 1125258"/>
                    <a:gd name="connsiteY99" fmla="*/ 396781 h 1495138"/>
                    <a:gd name="connsiteX100" fmla="*/ 379305 w 1125258"/>
                    <a:gd name="connsiteY100" fmla="*/ 350952 h 1495138"/>
                    <a:gd name="connsiteX101" fmla="*/ 397742 w 1125258"/>
                    <a:gd name="connsiteY101" fmla="*/ 346932 h 1495138"/>
                    <a:gd name="connsiteX102" fmla="*/ 432212 w 1125258"/>
                    <a:gd name="connsiteY102" fmla="*/ 346932 h 1495138"/>
                    <a:gd name="connsiteX103" fmla="*/ 440228 w 1125258"/>
                    <a:gd name="connsiteY103" fmla="*/ 345726 h 1495138"/>
                    <a:gd name="connsiteX104" fmla="*/ 441831 w 1125258"/>
                    <a:gd name="connsiteY104" fmla="*/ 344118 h 1495138"/>
                    <a:gd name="connsiteX105" fmla="*/ 442633 w 1125258"/>
                    <a:gd name="connsiteY105" fmla="*/ 340902 h 1495138"/>
                    <a:gd name="connsiteX106" fmla="*/ 442633 w 1125258"/>
                    <a:gd name="connsiteY106" fmla="*/ 328440 h 1495138"/>
                    <a:gd name="connsiteX107" fmla="*/ 442633 w 1125258"/>
                    <a:gd name="connsiteY107" fmla="*/ 105728 h 1495138"/>
                    <a:gd name="connsiteX108" fmla="*/ 441831 w 1125258"/>
                    <a:gd name="connsiteY108" fmla="*/ 89648 h 1495138"/>
                    <a:gd name="connsiteX109" fmla="*/ 440228 w 1125258"/>
                    <a:gd name="connsiteY109" fmla="*/ 88040 h 1495138"/>
                    <a:gd name="connsiteX110" fmla="*/ 435418 w 1125258"/>
                    <a:gd name="connsiteY110" fmla="*/ 86834 h 1495138"/>
                    <a:gd name="connsiteX111" fmla="*/ 412973 w 1125258"/>
                    <a:gd name="connsiteY111" fmla="*/ 87236 h 1495138"/>
                    <a:gd name="connsiteX112" fmla="*/ 402552 w 1125258"/>
                    <a:gd name="connsiteY112" fmla="*/ 87236 h 1495138"/>
                    <a:gd name="connsiteX113" fmla="*/ 363272 w 1125258"/>
                    <a:gd name="connsiteY113" fmla="*/ 45427 h 1495138"/>
                    <a:gd name="connsiteX114" fmla="*/ 403754 w 1125258"/>
                    <a:gd name="connsiteY114" fmla="*/ 2010 h 1495138"/>
                    <a:gd name="connsiteX115" fmla="*/ 410167 w 1125258"/>
                    <a:gd name="connsiteY115" fmla="*/ 2010 h 1495138"/>
                    <a:gd name="connsiteX116" fmla="*/ 477504 w 1125258"/>
                    <a:gd name="connsiteY116" fmla="*/ 0 h 1495138"/>
                    <a:gd name="connsiteX117" fmla="*/ 123093 w 1125258"/>
                    <a:gd name="connsiteY117" fmla="*/ 0 h 1495138"/>
                    <a:gd name="connsiteX118" fmla="*/ 138324 w 1125258"/>
                    <a:gd name="connsiteY118" fmla="*/ 1206 h 1495138"/>
                    <a:gd name="connsiteX119" fmla="*/ 173997 w 1125258"/>
                    <a:gd name="connsiteY119" fmla="*/ 39397 h 1495138"/>
                    <a:gd name="connsiteX120" fmla="*/ 173997 w 1125258"/>
                    <a:gd name="connsiteY120" fmla="*/ 45427 h 1495138"/>
                    <a:gd name="connsiteX121" fmla="*/ 173997 w 1125258"/>
                    <a:gd name="connsiteY121" fmla="*/ 192159 h 1495138"/>
                    <a:gd name="connsiteX122" fmla="*/ 173596 w 1125258"/>
                    <a:gd name="connsiteY122" fmla="*/ 192159 h 1495138"/>
                    <a:gd name="connsiteX123" fmla="*/ 173596 w 1125258"/>
                    <a:gd name="connsiteY123" fmla="*/ 326832 h 1495138"/>
                    <a:gd name="connsiteX124" fmla="*/ 173997 w 1125258"/>
                    <a:gd name="connsiteY124" fmla="*/ 340902 h 1495138"/>
                    <a:gd name="connsiteX125" fmla="*/ 179608 w 1125258"/>
                    <a:gd name="connsiteY125" fmla="*/ 346932 h 1495138"/>
                    <a:gd name="connsiteX126" fmla="*/ 194839 w 1125258"/>
                    <a:gd name="connsiteY126" fmla="*/ 346932 h 1495138"/>
                    <a:gd name="connsiteX127" fmla="*/ 216884 w 1125258"/>
                    <a:gd name="connsiteY127" fmla="*/ 346932 h 1495138"/>
                    <a:gd name="connsiteX128" fmla="*/ 256164 w 1125258"/>
                    <a:gd name="connsiteY128" fmla="*/ 377887 h 1495138"/>
                    <a:gd name="connsiteX129" fmla="*/ 222094 w 1125258"/>
                    <a:gd name="connsiteY129" fmla="*/ 432560 h 1495138"/>
                    <a:gd name="connsiteX130" fmla="*/ 209268 w 1125258"/>
                    <a:gd name="connsiteY130" fmla="*/ 433364 h 1495138"/>
                    <a:gd name="connsiteX131" fmla="*/ 48141 w 1125258"/>
                    <a:gd name="connsiteY131" fmla="*/ 433364 h 1495138"/>
                    <a:gd name="connsiteX132" fmla="*/ 37319 w 1125258"/>
                    <a:gd name="connsiteY132" fmla="*/ 432560 h 1495138"/>
                    <a:gd name="connsiteX133" fmla="*/ 445 w 1125258"/>
                    <a:gd name="connsiteY133" fmla="*/ 396781 h 1495138"/>
                    <a:gd name="connsiteX134" fmla="*/ 24894 w 1125258"/>
                    <a:gd name="connsiteY134" fmla="*/ 350952 h 1495138"/>
                    <a:gd name="connsiteX135" fmla="*/ 43332 w 1125258"/>
                    <a:gd name="connsiteY135" fmla="*/ 346932 h 1495138"/>
                    <a:gd name="connsiteX136" fmla="*/ 77801 w 1125258"/>
                    <a:gd name="connsiteY136" fmla="*/ 346932 h 1495138"/>
                    <a:gd name="connsiteX137" fmla="*/ 85818 w 1125258"/>
                    <a:gd name="connsiteY137" fmla="*/ 345726 h 1495138"/>
                    <a:gd name="connsiteX138" fmla="*/ 87421 w 1125258"/>
                    <a:gd name="connsiteY138" fmla="*/ 344118 h 1495138"/>
                    <a:gd name="connsiteX139" fmla="*/ 88223 w 1125258"/>
                    <a:gd name="connsiteY139" fmla="*/ 340902 h 1495138"/>
                    <a:gd name="connsiteX140" fmla="*/ 88223 w 1125258"/>
                    <a:gd name="connsiteY140" fmla="*/ 328440 h 1495138"/>
                    <a:gd name="connsiteX141" fmla="*/ 88223 w 1125258"/>
                    <a:gd name="connsiteY141" fmla="*/ 105728 h 1495138"/>
                    <a:gd name="connsiteX142" fmla="*/ 87421 w 1125258"/>
                    <a:gd name="connsiteY142" fmla="*/ 89648 h 1495138"/>
                    <a:gd name="connsiteX143" fmla="*/ 85818 w 1125258"/>
                    <a:gd name="connsiteY143" fmla="*/ 88040 h 1495138"/>
                    <a:gd name="connsiteX144" fmla="*/ 81008 w 1125258"/>
                    <a:gd name="connsiteY144" fmla="*/ 86834 h 1495138"/>
                    <a:gd name="connsiteX145" fmla="*/ 58562 w 1125258"/>
                    <a:gd name="connsiteY145" fmla="*/ 87236 h 1495138"/>
                    <a:gd name="connsiteX146" fmla="*/ 48141 w 1125258"/>
                    <a:gd name="connsiteY146" fmla="*/ 87236 h 1495138"/>
                    <a:gd name="connsiteX147" fmla="*/ 8862 w 1125258"/>
                    <a:gd name="connsiteY147" fmla="*/ 45427 h 1495138"/>
                    <a:gd name="connsiteX148" fmla="*/ 49344 w 1125258"/>
                    <a:gd name="connsiteY148" fmla="*/ 2010 h 1495138"/>
                    <a:gd name="connsiteX149" fmla="*/ 55757 w 1125258"/>
                    <a:gd name="connsiteY149" fmla="*/ 2010 h 1495138"/>
                    <a:gd name="connsiteX150" fmla="*/ 123093 w 1125258"/>
                    <a:gd name="connsiteY150"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0407 w 1125258"/>
                    <a:gd name="connsiteY34" fmla="*/ 886049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272255 w 1125258"/>
                    <a:gd name="connsiteY48" fmla="*/ 539116 h 1495138"/>
                    <a:gd name="connsiteX49" fmla="*/ 287486 w 1125258"/>
                    <a:gd name="connsiteY49" fmla="*/ 540322 h 1495138"/>
                    <a:gd name="connsiteX50" fmla="*/ 323158 w 1125258"/>
                    <a:gd name="connsiteY50" fmla="*/ 578513 h 1495138"/>
                    <a:gd name="connsiteX51" fmla="*/ 323158 w 1125258"/>
                    <a:gd name="connsiteY51" fmla="*/ 584543 h 1495138"/>
                    <a:gd name="connsiteX52" fmla="*/ 323158 w 1125258"/>
                    <a:gd name="connsiteY52" fmla="*/ 731276 h 1495138"/>
                    <a:gd name="connsiteX53" fmla="*/ 322757 w 1125258"/>
                    <a:gd name="connsiteY53" fmla="*/ 731276 h 1495138"/>
                    <a:gd name="connsiteX54" fmla="*/ 322757 w 1125258"/>
                    <a:gd name="connsiteY54" fmla="*/ 865948 h 1495138"/>
                    <a:gd name="connsiteX55" fmla="*/ 323158 w 1125258"/>
                    <a:gd name="connsiteY55" fmla="*/ 880018 h 1495138"/>
                    <a:gd name="connsiteX56" fmla="*/ 328769 w 1125258"/>
                    <a:gd name="connsiteY56" fmla="*/ 886049 h 1495138"/>
                    <a:gd name="connsiteX57" fmla="*/ 344000 w 1125258"/>
                    <a:gd name="connsiteY57" fmla="*/ 886049 h 1495138"/>
                    <a:gd name="connsiteX58" fmla="*/ 366045 w 1125258"/>
                    <a:gd name="connsiteY58" fmla="*/ 886049 h 1495138"/>
                    <a:gd name="connsiteX59" fmla="*/ 405325 w 1125258"/>
                    <a:gd name="connsiteY59" fmla="*/ 917003 h 1495138"/>
                    <a:gd name="connsiteX60" fmla="*/ 371255 w 1125258"/>
                    <a:gd name="connsiteY60" fmla="*/ 971676 h 1495138"/>
                    <a:gd name="connsiteX61" fmla="*/ 358429 w 1125258"/>
                    <a:gd name="connsiteY61" fmla="*/ 972480 h 1495138"/>
                    <a:gd name="connsiteX62" fmla="*/ 197303 w 1125258"/>
                    <a:gd name="connsiteY62" fmla="*/ 972480 h 1495138"/>
                    <a:gd name="connsiteX63" fmla="*/ 186481 w 1125258"/>
                    <a:gd name="connsiteY63" fmla="*/ 971676 h 1495138"/>
                    <a:gd name="connsiteX64" fmla="*/ 149606 w 1125258"/>
                    <a:gd name="connsiteY64" fmla="*/ 935897 h 1495138"/>
                    <a:gd name="connsiteX65" fmla="*/ 174056 w 1125258"/>
                    <a:gd name="connsiteY65" fmla="*/ 890069 h 1495138"/>
                    <a:gd name="connsiteX66" fmla="*/ 192493 w 1125258"/>
                    <a:gd name="connsiteY66" fmla="*/ 886049 h 1495138"/>
                    <a:gd name="connsiteX67" fmla="*/ 226963 w 1125258"/>
                    <a:gd name="connsiteY67" fmla="*/ 886049 h 1495138"/>
                    <a:gd name="connsiteX68" fmla="*/ 234979 w 1125258"/>
                    <a:gd name="connsiteY68" fmla="*/ 884843 h 1495138"/>
                    <a:gd name="connsiteX69" fmla="*/ 236582 w 1125258"/>
                    <a:gd name="connsiteY69" fmla="*/ 883234 h 1495138"/>
                    <a:gd name="connsiteX70" fmla="*/ 237384 w 1125258"/>
                    <a:gd name="connsiteY70" fmla="*/ 880018 h 1495138"/>
                    <a:gd name="connsiteX71" fmla="*/ 237384 w 1125258"/>
                    <a:gd name="connsiteY71" fmla="*/ 867556 h 1495138"/>
                    <a:gd name="connsiteX72" fmla="*/ 237384 w 1125258"/>
                    <a:gd name="connsiteY72" fmla="*/ 644844 h 1495138"/>
                    <a:gd name="connsiteX73" fmla="*/ 236582 w 1125258"/>
                    <a:gd name="connsiteY73" fmla="*/ 628764 h 1495138"/>
                    <a:gd name="connsiteX74" fmla="*/ 234979 w 1125258"/>
                    <a:gd name="connsiteY74" fmla="*/ 627156 h 1495138"/>
                    <a:gd name="connsiteX75" fmla="*/ 230169 w 1125258"/>
                    <a:gd name="connsiteY75" fmla="*/ 625950 h 1495138"/>
                    <a:gd name="connsiteX76" fmla="*/ 207724 w 1125258"/>
                    <a:gd name="connsiteY76" fmla="*/ 626352 h 1495138"/>
                    <a:gd name="connsiteX77" fmla="*/ 197303 w 1125258"/>
                    <a:gd name="connsiteY77" fmla="*/ 626352 h 1495138"/>
                    <a:gd name="connsiteX78" fmla="*/ 158023 w 1125258"/>
                    <a:gd name="connsiteY78" fmla="*/ 584543 h 1495138"/>
                    <a:gd name="connsiteX79" fmla="*/ 198505 w 1125258"/>
                    <a:gd name="connsiteY79" fmla="*/ 541126 h 1495138"/>
                    <a:gd name="connsiteX80" fmla="*/ 204918 w 1125258"/>
                    <a:gd name="connsiteY80" fmla="*/ 541126 h 1495138"/>
                    <a:gd name="connsiteX81" fmla="*/ 272255 w 1125258"/>
                    <a:gd name="connsiteY81" fmla="*/ 539116 h 1495138"/>
                    <a:gd name="connsiteX82" fmla="*/ 477504 w 1125258"/>
                    <a:gd name="connsiteY82" fmla="*/ 0 h 1495138"/>
                    <a:gd name="connsiteX83" fmla="*/ 492735 w 1125258"/>
                    <a:gd name="connsiteY83" fmla="*/ 1206 h 1495138"/>
                    <a:gd name="connsiteX84" fmla="*/ 528407 w 1125258"/>
                    <a:gd name="connsiteY84" fmla="*/ 39397 h 1495138"/>
                    <a:gd name="connsiteX85" fmla="*/ 528407 w 1125258"/>
                    <a:gd name="connsiteY85" fmla="*/ 45427 h 1495138"/>
                    <a:gd name="connsiteX86" fmla="*/ 528407 w 1125258"/>
                    <a:gd name="connsiteY86" fmla="*/ 192159 h 1495138"/>
                    <a:gd name="connsiteX87" fmla="*/ 528006 w 1125258"/>
                    <a:gd name="connsiteY87" fmla="*/ 192159 h 1495138"/>
                    <a:gd name="connsiteX88" fmla="*/ 528006 w 1125258"/>
                    <a:gd name="connsiteY88" fmla="*/ 326832 h 1495138"/>
                    <a:gd name="connsiteX89" fmla="*/ 528407 w 1125258"/>
                    <a:gd name="connsiteY89" fmla="*/ 340902 h 1495138"/>
                    <a:gd name="connsiteX90" fmla="*/ 534018 w 1125258"/>
                    <a:gd name="connsiteY90" fmla="*/ 346932 h 1495138"/>
                    <a:gd name="connsiteX91" fmla="*/ 549249 w 1125258"/>
                    <a:gd name="connsiteY91" fmla="*/ 346932 h 1495138"/>
                    <a:gd name="connsiteX92" fmla="*/ 571294 w 1125258"/>
                    <a:gd name="connsiteY92" fmla="*/ 346932 h 1495138"/>
                    <a:gd name="connsiteX93" fmla="*/ 610574 w 1125258"/>
                    <a:gd name="connsiteY93" fmla="*/ 377887 h 1495138"/>
                    <a:gd name="connsiteX94" fmla="*/ 576504 w 1125258"/>
                    <a:gd name="connsiteY94" fmla="*/ 432560 h 1495138"/>
                    <a:gd name="connsiteX95" fmla="*/ 563678 w 1125258"/>
                    <a:gd name="connsiteY95" fmla="*/ 433364 h 1495138"/>
                    <a:gd name="connsiteX96" fmla="*/ 402552 w 1125258"/>
                    <a:gd name="connsiteY96" fmla="*/ 433364 h 1495138"/>
                    <a:gd name="connsiteX97" fmla="*/ 391730 w 1125258"/>
                    <a:gd name="connsiteY97" fmla="*/ 432560 h 1495138"/>
                    <a:gd name="connsiteX98" fmla="*/ 354855 w 1125258"/>
                    <a:gd name="connsiteY98" fmla="*/ 396781 h 1495138"/>
                    <a:gd name="connsiteX99" fmla="*/ 379305 w 1125258"/>
                    <a:gd name="connsiteY99" fmla="*/ 350952 h 1495138"/>
                    <a:gd name="connsiteX100" fmla="*/ 397742 w 1125258"/>
                    <a:gd name="connsiteY100" fmla="*/ 346932 h 1495138"/>
                    <a:gd name="connsiteX101" fmla="*/ 432212 w 1125258"/>
                    <a:gd name="connsiteY101" fmla="*/ 346932 h 1495138"/>
                    <a:gd name="connsiteX102" fmla="*/ 440228 w 1125258"/>
                    <a:gd name="connsiteY102" fmla="*/ 345726 h 1495138"/>
                    <a:gd name="connsiteX103" fmla="*/ 441831 w 1125258"/>
                    <a:gd name="connsiteY103" fmla="*/ 344118 h 1495138"/>
                    <a:gd name="connsiteX104" fmla="*/ 442633 w 1125258"/>
                    <a:gd name="connsiteY104" fmla="*/ 340902 h 1495138"/>
                    <a:gd name="connsiteX105" fmla="*/ 442633 w 1125258"/>
                    <a:gd name="connsiteY105" fmla="*/ 328440 h 1495138"/>
                    <a:gd name="connsiteX106" fmla="*/ 442633 w 1125258"/>
                    <a:gd name="connsiteY106" fmla="*/ 105728 h 1495138"/>
                    <a:gd name="connsiteX107" fmla="*/ 441831 w 1125258"/>
                    <a:gd name="connsiteY107" fmla="*/ 89648 h 1495138"/>
                    <a:gd name="connsiteX108" fmla="*/ 440228 w 1125258"/>
                    <a:gd name="connsiteY108" fmla="*/ 88040 h 1495138"/>
                    <a:gd name="connsiteX109" fmla="*/ 435418 w 1125258"/>
                    <a:gd name="connsiteY109" fmla="*/ 86834 h 1495138"/>
                    <a:gd name="connsiteX110" fmla="*/ 412973 w 1125258"/>
                    <a:gd name="connsiteY110" fmla="*/ 87236 h 1495138"/>
                    <a:gd name="connsiteX111" fmla="*/ 402552 w 1125258"/>
                    <a:gd name="connsiteY111" fmla="*/ 87236 h 1495138"/>
                    <a:gd name="connsiteX112" fmla="*/ 363272 w 1125258"/>
                    <a:gd name="connsiteY112" fmla="*/ 45427 h 1495138"/>
                    <a:gd name="connsiteX113" fmla="*/ 403754 w 1125258"/>
                    <a:gd name="connsiteY113" fmla="*/ 2010 h 1495138"/>
                    <a:gd name="connsiteX114" fmla="*/ 410167 w 1125258"/>
                    <a:gd name="connsiteY114" fmla="*/ 2010 h 1495138"/>
                    <a:gd name="connsiteX115" fmla="*/ 477504 w 1125258"/>
                    <a:gd name="connsiteY115" fmla="*/ 0 h 1495138"/>
                    <a:gd name="connsiteX116" fmla="*/ 123093 w 1125258"/>
                    <a:gd name="connsiteY116" fmla="*/ 0 h 1495138"/>
                    <a:gd name="connsiteX117" fmla="*/ 138324 w 1125258"/>
                    <a:gd name="connsiteY117" fmla="*/ 1206 h 1495138"/>
                    <a:gd name="connsiteX118" fmla="*/ 173997 w 1125258"/>
                    <a:gd name="connsiteY118" fmla="*/ 39397 h 1495138"/>
                    <a:gd name="connsiteX119" fmla="*/ 173997 w 1125258"/>
                    <a:gd name="connsiteY119" fmla="*/ 45427 h 1495138"/>
                    <a:gd name="connsiteX120" fmla="*/ 173997 w 1125258"/>
                    <a:gd name="connsiteY120" fmla="*/ 192159 h 1495138"/>
                    <a:gd name="connsiteX121" fmla="*/ 173596 w 1125258"/>
                    <a:gd name="connsiteY121" fmla="*/ 192159 h 1495138"/>
                    <a:gd name="connsiteX122" fmla="*/ 173596 w 1125258"/>
                    <a:gd name="connsiteY122" fmla="*/ 326832 h 1495138"/>
                    <a:gd name="connsiteX123" fmla="*/ 173997 w 1125258"/>
                    <a:gd name="connsiteY123" fmla="*/ 340902 h 1495138"/>
                    <a:gd name="connsiteX124" fmla="*/ 179608 w 1125258"/>
                    <a:gd name="connsiteY124" fmla="*/ 346932 h 1495138"/>
                    <a:gd name="connsiteX125" fmla="*/ 194839 w 1125258"/>
                    <a:gd name="connsiteY125" fmla="*/ 346932 h 1495138"/>
                    <a:gd name="connsiteX126" fmla="*/ 216884 w 1125258"/>
                    <a:gd name="connsiteY126" fmla="*/ 346932 h 1495138"/>
                    <a:gd name="connsiteX127" fmla="*/ 256164 w 1125258"/>
                    <a:gd name="connsiteY127" fmla="*/ 377887 h 1495138"/>
                    <a:gd name="connsiteX128" fmla="*/ 222094 w 1125258"/>
                    <a:gd name="connsiteY128" fmla="*/ 432560 h 1495138"/>
                    <a:gd name="connsiteX129" fmla="*/ 209268 w 1125258"/>
                    <a:gd name="connsiteY129" fmla="*/ 433364 h 1495138"/>
                    <a:gd name="connsiteX130" fmla="*/ 48141 w 1125258"/>
                    <a:gd name="connsiteY130" fmla="*/ 433364 h 1495138"/>
                    <a:gd name="connsiteX131" fmla="*/ 37319 w 1125258"/>
                    <a:gd name="connsiteY131" fmla="*/ 432560 h 1495138"/>
                    <a:gd name="connsiteX132" fmla="*/ 445 w 1125258"/>
                    <a:gd name="connsiteY132" fmla="*/ 396781 h 1495138"/>
                    <a:gd name="connsiteX133" fmla="*/ 24894 w 1125258"/>
                    <a:gd name="connsiteY133" fmla="*/ 350952 h 1495138"/>
                    <a:gd name="connsiteX134" fmla="*/ 43332 w 1125258"/>
                    <a:gd name="connsiteY134" fmla="*/ 346932 h 1495138"/>
                    <a:gd name="connsiteX135" fmla="*/ 77801 w 1125258"/>
                    <a:gd name="connsiteY135" fmla="*/ 346932 h 1495138"/>
                    <a:gd name="connsiteX136" fmla="*/ 85818 w 1125258"/>
                    <a:gd name="connsiteY136" fmla="*/ 345726 h 1495138"/>
                    <a:gd name="connsiteX137" fmla="*/ 87421 w 1125258"/>
                    <a:gd name="connsiteY137" fmla="*/ 344118 h 1495138"/>
                    <a:gd name="connsiteX138" fmla="*/ 88223 w 1125258"/>
                    <a:gd name="connsiteY138" fmla="*/ 340902 h 1495138"/>
                    <a:gd name="connsiteX139" fmla="*/ 88223 w 1125258"/>
                    <a:gd name="connsiteY139" fmla="*/ 328440 h 1495138"/>
                    <a:gd name="connsiteX140" fmla="*/ 88223 w 1125258"/>
                    <a:gd name="connsiteY140" fmla="*/ 105728 h 1495138"/>
                    <a:gd name="connsiteX141" fmla="*/ 87421 w 1125258"/>
                    <a:gd name="connsiteY141" fmla="*/ 89648 h 1495138"/>
                    <a:gd name="connsiteX142" fmla="*/ 85818 w 1125258"/>
                    <a:gd name="connsiteY142" fmla="*/ 88040 h 1495138"/>
                    <a:gd name="connsiteX143" fmla="*/ 81008 w 1125258"/>
                    <a:gd name="connsiteY143" fmla="*/ 86834 h 1495138"/>
                    <a:gd name="connsiteX144" fmla="*/ 58562 w 1125258"/>
                    <a:gd name="connsiteY144" fmla="*/ 87236 h 1495138"/>
                    <a:gd name="connsiteX145" fmla="*/ 48141 w 1125258"/>
                    <a:gd name="connsiteY145" fmla="*/ 87236 h 1495138"/>
                    <a:gd name="connsiteX146" fmla="*/ 8862 w 1125258"/>
                    <a:gd name="connsiteY146" fmla="*/ 45427 h 1495138"/>
                    <a:gd name="connsiteX147" fmla="*/ 49344 w 1125258"/>
                    <a:gd name="connsiteY147" fmla="*/ 2010 h 1495138"/>
                    <a:gd name="connsiteX148" fmla="*/ 55757 w 1125258"/>
                    <a:gd name="connsiteY148" fmla="*/ 2010 h 1495138"/>
                    <a:gd name="connsiteX149" fmla="*/ 123093 w 1125258"/>
                    <a:gd name="connsiteY149"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891970 w 1125258"/>
                    <a:gd name="connsiteY34" fmla="*/ 890069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272255 w 1125258"/>
                    <a:gd name="connsiteY47" fmla="*/ 539116 h 1495138"/>
                    <a:gd name="connsiteX48" fmla="*/ 287486 w 1125258"/>
                    <a:gd name="connsiteY48" fmla="*/ 540322 h 1495138"/>
                    <a:gd name="connsiteX49" fmla="*/ 323158 w 1125258"/>
                    <a:gd name="connsiteY49" fmla="*/ 578513 h 1495138"/>
                    <a:gd name="connsiteX50" fmla="*/ 323158 w 1125258"/>
                    <a:gd name="connsiteY50" fmla="*/ 584543 h 1495138"/>
                    <a:gd name="connsiteX51" fmla="*/ 323158 w 1125258"/>
                    <a:gd name="connsiteY51" fmla="*/ 731276 h 1495138"/>
                    <a:gd name="connsiteX52" fmla="*/ 322757 w 1125258"/>
                    <a:gd name="connsiteY52" fmla="*/ 731276 h 1495138"/>
                    <a:gd name="connsiteX53" fmla="*/ 322757 w 1125258"/>
                    <a:gd name="connsiteY53" fmla="*/ 865948 h 1495138"/>
                    <a:gd name="connsiteX54" fmla="*/ 323158 w 1125258"/>
                    <a:gd name="connsiteY54" fmla="*/ 880018 h 1495138"/>
                    <a:gd name="connsiteX55" fmla="*/ 328769 w 1125258"/>
                    <a:gd name="connsiteY55" fmla="*/ 886049 h 1495138"/>
                    <a:gd name="connsiteX56" fmla="*/ 344000 w 1125258"/>
                    <a:gd name="connsiteY56" fmla="*/ 886049 h 1495138"/>
                    <a:gd name="connsiteX57" fmla="*/ 366045 w 1125258"/>
                    <a:gd name="connsiteY57" fmla="*/ 886049 h 1495138"/>
                    <a:gd name="connsiteX58" fmla="*/ 405325 w 1125258"/>
                    <a:gd name="connsiteY58" fmla="*/ 917003 h 1495138"/>
                    <a:gd name="connsiteX59" fmla="*/ 371255 w 1125258"/>
                    <a:gd name="connsiteY59" fmla="*/ 971676 h 1495138"/>
                    <a:gd name="connsiteX60" fmla="*/ 358429 w 1125258"/>
                    <a:gd name="connsiteY60" fmla="*/ 972480 h 1495138"/>
                    <a:gd name="connsiteX61" fmla="*/ 197303 w 1125258"/>
                    <a:gd name="connsiteY61" fmla="*/ 972480 h 1495138"/>
                    <a:gd name="connsiteX62" fmla="*/ 186481 w 1125258"/>
                    <a:gd name="connsiteY62" fmla="*/ 971676 h 1495138"/>
                    <a:gd name="connsiteX63" fmla="*/ 149606 w 1125258"/>
                    <a:gd name="connsiteY63" fmla="*/ 935897 h 1495138"/>
                    <a:gd name="connsiteX64" fmla="*/ 174056 w 1125258"/>
                    <a:gd name="connsiteY64" fmla="*/ 890069 h 1495138"/>
                    <a:gd name="connsiteX65" fmla="*/ 192493 w 1125258"/>
                    <a:gd name="connsiteY65" fmla="*/ 886049 h 1495138"/>
                    <a:gd name="connsiteX66" fmla="*/ 226963 w 1125258"/>
                    <a:gd name="connsiteY66" fmla="*/ 886049 h 1495138"/>
                    <a:gd name="connsiteX67" fmla="*/ 234979 w 1125258"/>
                    <a:gd name="connsiteY67" fmla="*/ 884843 h 1495138"/>
                    <a:gd name="connsiteX68" fmla="*/ 236582 w 1125258"/>
                    <a:gd name="connsiteY68" fmla="*/ 883234 h 1495138"/>
                    <a:gd name="connsiteX69" fmla="*/ 237384 w 1125258"/>
                    <a:gd name="connsiteY69" fmla="*/ 880018 h 1495138"/>
                    <a:gd name="connsiteX70" fmla="*/ 237384 w 1125258"/>
                    <a:gd name="connsiteY70" fmla="*/ 867556 h 1495138"/>
                    <a:gd name="connsiteX71" fmla="*/ 237384 w 1125258"/>
                    <a:gd name="connsiteY71" fmla="*/ 644844 h 1495138"/>
                    <a:gd name="connsiteX72" fmla="*/ 236582 w 1125258"/>
                    <a:gd name="connsiteY72" fmla="*/ 628764 h 1495138"/>
                    <a:gd name="connsiteX73" fmla="*/ 234979 w 1125258"/>
                    <a:gd name="connsiteY73" fmla="*/ 627156 h 1495138"/>
                    <a:gd name="connsiteX74" fmla="*/ 230169 w 1125258"/>
                    <a:gd name="connsiteY74" fmla="*/ 625950 h 1495138"/>
                    <a:gd name="connsiteX75" fmla="*/ 207724 w 1125258"/>
                    <a:gd name="connsiteY75" fmla="*/ 626352 h 1495138"/>
                    <a:gd name="connsiteX76" fmla="*/ 197303 w 1125258"/>
                    <a:gd name="connsiteY76" fmla="*/ 626352 h 1495138"/>
                    <a:gd name="connsiteX77" fmla="*/ 158023 w 1125258"/>
                    <a:gd name="connsiteY77" fmla="*/ 584543 h 1495138"/>
                    <a:gd name="connsiteX78" fmla="*/ 198505 w 1125258"/>
                    <a:gd name="connsiteY78" fmla="*/ 541126 h 1495138"/>
                    <a:gd name="connsiteX79" fmla="*/ 204918 w 1125258"/>
                    <a:gd name="connsiteY79" fmla="*/ 541126 h 1495138"/>
                    <a:gd name="connsiteX80" fmla="*/ 272255 w 1125258"/>
                    <a:gd name="connsiteY80" fmla="*/ 539116 h 1495138"/>
                    <a:gd name="connsiteX81" fmla="*/ 477504 w 1125258"/>
                    <a:gd name="connsiteY81" fmla="*/ 0 h 1495138"/>
                    <a:gd name="connsiteX82" fmla="*/ 492735 w 1125258"/>
                    <a:gd name="connsiteY82" fmla="*/ 1206 h 1495138"/>
                    <a:gd name="connsiteX83" fmla="*/ 528407 w 1125258"/>
                    <a:gd name="connsiteY83" fmla="*/ 39397 h 1495138"/>
                    <a:gd name="connsiteX84" fmla="*/ 528407 w 1125258"/>
                    <a:gd name="connsiteY84" fmla="*/ 45427 h 1495138"/>
                    <a:gd name="connsiteX85" fmla="*/ 528407 w 1125258"/>
                    <a:gd name="connsiteY85" fmla="*/ 192159 h 1495138"/>
                    <a:gd name="connsiteX86" fmla="*/ 528006 w 1125258"/>
                    <a:gd name="connsiteY86" fmla="*/ 192159 h 1495138"/>
                    <a:gd name="connsiteX87" fmla="*/ 528006 w 1125258"/>
                    <a:gd name="connsiteY87" fmla="*/ 326832 h 1495138"/>
                    <a:gd name="connsiteX88" fmla="*/ 528407 w 1125258"/>
                    <a:gd name="connsiteY88" fmla="*/ 340902 h 1495138"/>
                    <a:gd name="connsiteX89" fmla="*/ 534018 w 1125258"/>
                    <a:gd name="connsiteY89" fmla="*/ 346932 h 1495138"/>
                    <a:gd name="connsiteX90" fmla="*/ 549249 w 1125258"/>
                    <a:gd name="connsiteY90" fmla="*/ 346932 h 1495138"/>
                    <a:gd name="connsiteX91" fmla="*/ 571294 w 1125258"/>
                    <a:gd name="connsiteY91" fmla="*/ 346932 h 1495138"/>
                    <a:gd name="connsiteX92" fmla="*/ 610574 w 1125258"/>
                    <a:gd name="connsiteY92" fmla="*/ 377887 h 1495138"/>
                    <a:gd name="connsiteX93" fmla="*/ 576504 w 1125258"/>
                    <a:gd name="connsiteY93" fmla="*/ 432560 h 1495138"/>
                    <a:gd name="connsiteX94" fmla="*/ 563678 w 1125258"/>
                    <a:gd name="connsiteY94" fmla="*/ 433364 h 1495138"/>
                    <a:gd name="connsiteX95" fmla="*/ 402552 w 1125258"/>
                    <a:gd name="connsiteY95" fmla="*/ 433364 h 1495138"/>
                    <a:gd name="connsiteX96" fmla="*/ 391730 w 1125258"/>
                    <a:gd name="connsiteY96" fmla="*/ 432560 h 1495138"/>
                    <a:gd name="connsiteX97" fmla="*/ 354855 w 1125258"/>
                    <a:gd name="connsiteY97" fmla="*/ 396781 h 1495138"/>
                    <a:gd name="connsiteX98" fmla="*/ 379305 w 1125258"/>
                    <a:gd name="connsiteY98" fmla="*/ 350952 h 1495138"/>
                    <a:gd name="connsiteX99" fmla="*/ 397742 w 1125258"/>
                    <a:gd name="connsiteY99" fmla="*/ 346932 h 1495138"/>
                    <a:gd name="connsiteX100" fmla="*/ 432212 w 1125258"/>
                    <a:gd name="connsiteY100" fmla="*/ 346932 h 1495138"/>
                    <a:gd name="connsiteX101" fmla="*/ 440228 w 1125258"/>
                    <a:gd name="connsiteY101" fmla="*/ 345726 h 1495138"/>
                    <a:gd name="connsiteX102" fmla="*/ 441831 w 1125258"/>
                    <a:gd name="connsiteY102" fmla="*/ 344118 h 1495138"/>
                    <a:gd name="connsiteX103" fmla="*/ 442633 w 1125258"/>
                    <a:gd name="connsiteY103" fmla="*/ 340902 h 1495138"/>
                    <a:gd name="connsiteX104" fmla="*/ 442633 w 1125258"/>
                    <a:gd name="connsiteY104" fmla="*/ 328440 h 1495138"/>
                    <a:gd name="connsiteX105" fmla="*/ 442633 w 1125258"/>
                    <a:gd name="connsiteY105" fmla="*/ 105728 h 1495138"/>
                    <a:gd name="connsiteX106" fmla="*/ 441831 w 1125258"/>
                    <a:gd name="connsiteY106" fmla="*/ 89648 h 1495138"/>
                    <a:gd name="connsiteX107" fmla="*/ 440228 w 1125258"/>
                    <a:gd name="connsiteY107" fmla="*/ 88040 h 1495138"/>
                    <a:gd name="connsiteX108" fmla="*/ 435418 w 1125258"/>
                    <a:gd name="connsiteY108" fmla="*/ 86834 h 1495138"/>
                    <a:gd name="connsiteX109" fmla="*/ 412973 w 1125258"/>
                    <a:gd name="connsiteY109" fmla="*/ 87236 h 1495138"/>
                    <a:gd name="connsiteX110" fmla="*/ 402552 w 1125258"/>
                    <a:gd name="connsiteY110" fmla="*/ 87236 h 1495138"/>
                    <a:gd name="connsiteX111" fmla="*/ 363272 w 1125258"/>
                    <a:gd name="connsiteY111" fmla="*/ 45427 h 1495138"/>
                    <a:gd name="connsiteX112" fmla="*/ 403754 w 1125258"/>
                    <a:gd name="connsiteY112" fmla="*/ 2010 h 1495138"/>
                    <a:gd name="connsiteX113" fmla="*/ 410167 w 1125258"/>
                    <a:gd name="connsiteY113" fmla="*/ 2010 h 1495138"/>
                    <a:gd name="connsiteX114" fmla="*/ 477504 w 1125258"/>
                    <a:gd name="connsiteY114" fmla="*/ 0 h 1495138"/>
                    <a:gd name="connsiteX115" fmla="*/ 123093 w 1125258"/>
                    <a:gd name="connsiteY115" fmla="*/ 0 h 1495138"/>
                    <a:gd name="connsiteX116" fmla="*/ 138324 w 1125258"/>
                    <a:gd name="connsiteY116" fmla="*/ 1206 h 1495138"/>
                    <a:gd name="connsiteX117" fmla="*/ 173997 w 1125258"/>
                    <a:gd name="connsiteY117" fmla="*/ 39397 h 1495138"/>
                    <a:gd name="connsiteX118" fmla="*/ 173997 w 1125258"/>
                    <a:gd name="connsiteY118" fmla="*/ 45427 h 1495138"/>
                    <a:gd name="connsiteX119" fmla="*/ 173997 w 1125258"/>
                    <a:gd name="connsiteY119" fmla="*/ 192159 h 1495138"/>
                    <a:gd name="connsiteX120" fmla="*/ 173596 w 1125258"/>
                    <a:gd name="connsiteY120" fmla="*/ 192159 h 1495138"/>
                    <a:gd name="connsiteX121" fmla="*/ 173596 w 1125258"/>
                    <a:gd name="connsiteY121" fmla="*/ 326832 h 1495138"/>
                    <a:gd name="connsiteX122" fmla="*/ 173997 w 1125258"/>
                    <a:gd name="connsiteY122" fmla="*/ 340902 h 1495138"/>
                    <a:gd name="connsiteX123" fmla="*/ 179608 w 1125258"/>
                    <a:gd name="connsiteY123" fmla="*/ 346932 h 1495138"/>
                    <a:gd name="connsiteX124" fmla="*/ 194839 w 1125258"/>
                    <a:gd name="connsiteY124" fmla="*/ 346932 h 1495138"/>
                    <a:gd name="connsiteX125" fmla="*/ 216884 w 1125258"/>
                    <a:gd name="connsiteY125" fmla="*/ 346932 h 1495138"/>
                    <a:gd name="connsiteX126" fmla="*/ 256164 w 1125258"/>
                    <a:gd name="connsiteY126" fmla="*/ 377887 h 1495138"/>
                    <a:gd name="connsiteX127" fmla="*/ 222094 w 1125258"/>
                    <a:gd name="connsiteY127" fmla="*/ 432560 h 1495138"/>
                    <a:gd name="connsiteX128" fmla="*/ 209268 w 1125258"/>
                    <a:gd name="connsiteY128" fmla="*/ 433364 h 1495138"/>
                    <a:gd name="connsiteX129" fmla="*/ 48141 w 1125258"/>
                    <a:gd name="connsiteY129" fmla="*/ 433364 h 1495138"/>
                    <a:gd name="connsiteX130" fmla="*/ 37319 w 1125258"/>
                    <a:gd name="connsiteY130" fmla="*/ 432560 h 1495138"/>
                    <a:gd name="connsiteX131" fmla="*/ 445 w 1125258"/>
                    <a:gd name="connsiteY131" fmla="*/ 396781 h 1495138"/>
                    <a:gd name="connsiteX132" fmla="*/ 24894 w 1125258"/>
                    <a:gd name="connsiteY132" fmla="*/ 350952 h 1495138"/>
                    <a:gd name="connsiteX133" fmla="*/ 43332 w 1125258"/>
                    <a:gd name="connsiteY133" fmla="*/ 346932 h 1495138"/>
                    <a:gd name="connsiteX134" fmla="*/ 77801 w 1125258"/>
                    <a:gd name="connsiteY134" fmla="*/ 346932 h 1495138"/>
                    <a:gd name="connsiteX135" fmla="*/ 85818 w 1125258"/>
                    <a:gd name="connsiteY135" fmla="*/ 345726 h 1495138"/>
                    <a:gd name="connsiteX136" fmla="*/ 87421 w 1125258"/>
                    <a:gd name="connsiteY136" fmla="*/ 344118 h 1495138"/>
                    <a:gd name="connsiteX137" fmla="*/ 88223 w 1125258"/>
                    <a:gd name="connsiteY137" fmla="*/ 340902 h 1495138"/>
                    <a:gd name="connsiteX138" fmla="*/ 88223 w 1125258"/>
                    <a:gd name="connsiteY138" fmla="*/ 328440 h 1495138"/>
                    <a:gd name="connsiteX139" fmla="*/ 88223 w 1125258"/>
                    <a:gd name="connsiteY139" fmla="*/ 105728 h 1495138"/>
                    <a:gd name="connsiteX140" fmla="*/ 87421 w 1125258"/>
                    <a:gd name="connsiteY140" fmla="*/ 89648 h 1495138"/>
                    <a:gd name="connsiteX141" fmla="*/ 85818 w 1125258"/>
                    <a:gd name="connsiteY141" fmla="*/ 88040 h 1495138"/>
                    <a:gd name="connsiteX142" fmla="*/ 81008 w 1125258"/>
                    <a:gd name="connsiteY142" fmla="*/ 86834 h 1495138"/>
                    <a:gd name="connsiteX143" fmla="*/ 58562 w 1125258"/>
                    <a:gd name="connsiteY143" fmla="*/ 87236 h 1495138"/>
                    <a:gd name="connsiteX144" fmla="*/ 48141 w 1125258"/>
                    <a:gd name="connsiteY144" fmla="*/ 87236 h 1495138"/>
                    <a:gd name="connsiteX145" fmla="*/ 8862 w 1125258"/>
                    <a:gd name="connsiteY145" fmla="*/ 45427 h 1495138"/>
                    <a:gd name="connsiteX146" fmla="*/ 49344 w 1125258"/>
                    <a:gd name="connsiteY146" fmla="*/ 2010 h 1495138"/>
                    <a:gd name="connsiteX147" fmla="*/ 55757 w 1125258"/>
                    <a:gd name="connsiteY147" fmla="*/ 2010 h 1495138"/>
                    <a:gd name="connsiteX148" fmla="*/ 123093 w 1125258"/>
                    <a:gd name="connsiteY148"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867520 w 1125258"/>
                    <a:gd name="connsiteY34" fmla="*/ 935897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272255 w 1125258"/>
                    <a:gd name="connsiteY46" fmla="*/ 539116 h 1495138"/>
                    <a:gd name="connsiteX47" fmla="*/ 287486 w 1125258"/>
                    <a:gd name="connsiteY47" fmla="*/ 540322 h 1495138"/>
                    <a:gd name="connsiteX48" fmla="*/ 323158 w 1125258"/>
                    <a:gd name="connsiteY48" fmla="*/ 578513 h 1495138"/>
                    <a:gd name="connsiteX49" fmla="*/ 323158 w 1125258"/>
                    <a:gd name="connsiteY49" fmla="*/ 584543 h 1495138"/>
                    <a:gd name="connsiteX50" fmla="*/ 323158 w 1125258"/>
                    <a:gd name="connsiteY50" fmla="*/ 731276 h 1495138"/>
                    <a:gd name="connsiteX51" fmla="*/ 322757 w 1125258"/>
                    <a:gd name="connsiteY51" fmla="*/ 731276 h 1495138"/>
                    <a:gd name="connsiteX52" fmla="*/ 322757 w 1125258"/>
                    <a:gd name="connsiteY52" fmla="*/ 865948 h 1495138"/>
                    <a:gd name="connsiteX53" fmla="*/ 323158 w 1125258"/>
                    <a:gd name="connsiteY53" fmla="*/ 880018 h 1495138"/>
                    <a:gd name="connsiteX54" fmla="*/ 328769 w 1125258"/>
                    <a:gd name="connsiteY54" fmla="*/ 886049 h 1495138"/>
                    <a:gd name="connsiteX55" fmla="*/ 344000 w 1125258"/>
                    <a:gd name="connsiteY55" fmla="*/ 886049 h 1495138"/>
                    <a:gd name="connsiteX56" fmla="*/ 366045 w 1125258"/>
                    <a:gd name="connsiteY56" fmla="*/ 886049 h 1495138"/>
                    <a:gd name="connsiteX57" fmla="*/ 405325 w 1125258"/>
                    <a:gd name="connsiteY57" fmla="*/ 917003 h 1495138"/>
                    <a:gd name="connsiteX58" fmla="*/ 371255 w 1125258"/>
                    <a:gd name="connsiteY58" fmla="*/ 971676 h 1495138"/>
                    <a:gd name="connsiteX59" fmla="*/ 358429 w 1125258"/>
                    <a:gd name="connsiteY59" fmla="*/ 972480 h 1495138"/>
                    <a:gd name="connsiteX60" fmla="*/ 197303 w 1125258"/>
                    <a:gd name="connsiteY60" fmla="*/ 972480 h 1495138"/>
                    <a:gd name="connsiteX61" fmla="*/ 186481 w 1125258"/>
                    <a:gd name="connsiteY61" fmla="*/ 971676 h 1495138"/>
                    <a:gd name="connsiteX62" fmla="*/ 149606 w 1125258"/>
                    <a:gd name="connsiteY62" fmla="*/ 935897 h 1495138"/>
                    <a:gd name="connsiteX63" fmla="*/ 174056 w 1125258"/>
                    <a:gd name="connsiteY63" fmla="*/ 890069 h 1495138"/>
                    <a:gd name="connsiteX64" fmla="*/ 192493 w 1125258"/>
                    <a:gd name="connsiteY64" fmla="*/ 886049 h 1495138"/>
                    <a:gd name="connsiteX65" fmla="*/ 226963 w 1125258"/>
                    <a:gd name="connsiteY65" fmla="*/ 886049 h 1495138"/>
                    <a:gd name="connsiteX66" fmla="*/ 234979 w 1125258"/>
                    <a:gd name="connsiteY66" fmla="*/ 884843 h 1495138"/>
                    <a:gd name="connsiteX67" fmla="*/ 236582 w 1125258"/>
                    <a:gd name="connsiteY67" fmla="*/ 883234 h 1495138"/>
                    <a:gd name="connsiteX68" fmla="*/ 237384 w 1125258"/>
                    <a:gd name="connsiteY68" fmla="*/ 880018 h 1495138"/>
                    <a:gd name="connsiteX69" fmla="*/ 237384 w 1125258"/>
                    <a:gd name="connsiteY69" fmla="*/ 867556 h 1495138"/>
                    <a:gd name="connsiteX70" fmla="*/ 237384 w 1125258"/>
                    <a:gd name="connsiteY70" fmla="*/ 644844 h 1495138"/>
                    <a:gd name="connsiteX71" fmla="*/ 236582 w 1125258"/>
                    <a:gd name="connsiteY71" fmla="*/ 628764 h 1495138"/>
                    <a:gd name="connsiteX72" fmla="*/ 234979 w 1125258"/>
                    <a:gd name="connsiteY72" fmla="*/ 627156 h 1495138"/>
                    <a:gd name="connsiteX73" fmla="*/ 230169 w 1125258"/>
                    <a:gd name="connsiteY73" fmla="*/ 625950 h 1495138"/>
                    <a:gd name="connsiteX74" fmla="*/ 207724 w 1125258"/>
                    <a:gd name="connsiteY74" fmla="*/ 626352 h 1495138"/>
                    <a:gd name="connsiteX75" fmla="*/ 197303 w 1125258"/>
                    <a:gd name="connsiteY75" fmla="*/ 626352 h 1495138"/>
                    <a:gd name="connsiteX76" fmla="*/ 158023 w 1125258"/>
                    <a:gd name="connsiteY76" fmla="*/ 584543 h 1495138"/>
                    <a:gd name="connsiteX77" fmla="*/ 198505 w 1125258"/>
                    <a:gd name="connsiteY77" fmla="*/ 541126 h 1495138"/>
                    <a:gd name="connsiteX78" fmla="*/ 204918 w 1125258"/>
                    <a:gd name="connsiteY78" fmla="*/ 541126 h 1495138"/>
                    <a:gd name="connsiteX79" fmla="*/ 272255 w 1125258"/>
                    <a:gd name="connsiteY79" fmla="*/ 539116 h 1495138"/>
                    <a:gd name="connsiteX80" fmla="*/ 477504 w 1125258"/>
                    <a:gd name="connsiteY80" fmla="*/ 0 h 1495138"/>
                    <a:gd name="connsiteX81" fmla="*/ 492735 w 1125258"/>
                    <a:gd name="connsiteY81" fmla="*/ 1206 h 1495138"/>
                    <a:gd name="connsiteX82" fmla="*/ 528407 w 1125258"/>
                    <a:gd name="connsiteY82" fmla="*/ 39397 h 1495138"/>
                    <a:gd name="connsiteX83" fmla="*/ 528407 w 1125258"/>
                    <a:gd name="connsiteY83" fmla="*/ 45427 h 1495138"/>
                    <a:gd name="connsiteX84" fmla="*/ 528407 w 1125258"/>
                    <a:gd name="connsiteY84" fmla="*/ 192159 h 1495138"/>
                    <a:gd name="connsiteX85" fmla="*/ 528006 w 1125258"/>
                    <a:gd name="connsiteY85" fmla="*/ 192159 h 1495138"/>
                    <a:gd name="connsiteX86" fmla="*/ 528006 w 1125258"/>
                    <a:gd name="connsiteY86" fmla="*/ 326832 h 1495138"/>
                    <a:gd name="connsiteX87" fmla="*/ 528407 w 1125258"/>
                    <a:gd name="connsiteY87" fmla="*/ 340902 h 1495138"/>
                    <a:gd name="connsiteX88" fmla="*/ 534018 w 1125258"/>
                    <a:gd name="connsiteY88" fmla="*/ 346932 h 1495138"/>
                    <a:gd name="connsiteX89" fmla="*/ 549249 w 1125258"/>
                    <a:gd name="connsiteY89" fmla="*/ 346932 h 1495138"/>
                    <a:gd name="connsiteX90" fmla="*/ 571294 w 1125258"/>
                    <a:gd name="connsiteY90" fmla="*/ 346932 h 1495138"/>
                    <a:gd name="connsiteX91" fmla="*/ 610574 w 1125258"/>
                    <a:gd name="connsiteY91" fmla="*/ 377887 h 1495138"/>
                    <a:gd name="connsiteX92" fmla="*/ 576504 w 1125258"/>
                    <a:gd name="connsiteY92" fmla="*/ 432560 h 1495138"/>
                    <a:gd name="connsiteX93" fmla="*/ 563678 w 1125258"/>
                    <a:gd name="connsiteY93" fmla="*/ 433364 h 1495138"/>
                    <a:gd name="connsiteX94" fmla="*/ 402552 w 1125258"/>
                    <a:gd name="connsiteY94" fmla="*/ 433364 h 1495138"/>
                    <a:gd name="connsiteX95" fmla="*/ 391730 w 1125258"/>
                    <a:gd name="connsiteY95" fmla="*/ 432560 h 1495138"/>
                    <a:gd name="connsiteX96" fmla="*/ 354855 w 1125258"/>
                    <a:gd name="connsiteY96" fmla="*/ 396781 h 1495138"/>
                    <a:gd name="connsiteX97" fmla="*/ 379305 w 1125258"/>
                    <a:gd name="connsiteY97" fmla="*/ 350952 h 1495138"/>
                    <a:gd name="connsiteX98" fmla="*/ 397742 w 1125258"/>
                    <a:gd name="connsiteY98" fmla="*/ 346932 h 1495138"/>
                    <a:gd name="connsiteX99" fmla="*/ 432212 w 1125258"/>
                    <a:gd name="connsiteY99" fmla="*/ 346932 h 1495138"/>
                    <a:gd name="connsiteX100" fmla="*/ 440228 w 1125258"/>
                    <a:gd name="connsiteY100" fmla="*/ 345726 h 1495138"/>
                    <a:gd name="connsiteX101" fmla="*/ 441831 w 1125258"/>
                    <a:gd name="connsiteY101" fmla="*/ 344118 h 1495138"/>
                    <a:gd name="connsiteX102" fmla="*/ 442633 w 1125258"/>
                    <a:gd name="connsiteY102" fmla="*/ 340902 h 1495138"/>
                    <a:gd name="connsiteX103" fmla="*/ 442633 w 1125258"/>
                    <a:gd name="connsiteY103" fmla="*/ 328440 h 1495138"/>
                    <a:gd name="connsiteX104" fmla="*/ 442633 w 1125258"/>
                    <a:gd name="connsiteY104" fmla="*/ 105728 h 1495138"/>
                    <a:gd name="connsiteX105" fmla="*/ 441831 w 1125258"/>
                    <a:gd name="connsiteY105" fmla="*/ 89648 h 1495138"/>
                    <a:gd name="connsiteX106" fmla="*/ 440228 w 1125258"/>
                    <a:gd name="connsiteY106" fmla="*/ 88040 h 1495138"/>
                    <a:gd name="connsiteX107" fmla="*/ 435418 w 1125258"/>
                    <a:gd name="connsiteY107" fmla="*/ 86834 h 1495138"/>
                    <a:gd name="connsiteX108" fmla="*/ 412973 w 1125258"/>
                    <a:gd name="connsiteY108" fmla="*/ 87236 h 1495138"/>
                    <a:gd name="connsiteX109" fmla="*/ 402552 w 1125258"/>
                    <a:gd name="connsiteY109" fmla="*/ 87236 h 1495138"/>
                    <a:gd name="connsiteX110" fmla="*/ 363272 w 1125258"/>
                    <a:gd name="connsiteY110" fmla="*/ 45427 h 1495138"/>
                    <a:gd name="connsiteX111" fmla="*/ 403754 w 1125258"/>
                    <a:gd name="connsiteY111" fmla="*/ 2010 h 1495138"/>
                    <a:gd name="connsiteX112" fmla="*/ 410167 w 1125258"/>
                    <a:gd name="connsiteY112" fmla="*/ 2010 h 1495138"/>
                    <a:gd name="connsiteX113" fmla="*/ 477504 w 1125258"/>
                    <a:gd name="connsiteY113" fmla="*/ 0 h 1495138"/>
                    <a:gd name="connsiteX114" fmla="*/ 123093 w 1125258"/>
                    <a:gd name="connsiteY114" fmla="*/ 0 h 1495138"/>
                    <a:gd name="connsiteX115" fmla="*/ 138324 w 1125258"/>
                    <a:gd name="connsiteY115" fmla="*/ 1206 h 1495138"/>
                    <a:gd name="connsiteX116" fmla="*/ 173997 w 1125258"/>
                    <a:gd name="connsiteY116" fmla="*/ 39397 h 1495138"/>
                    <a:gd name="connsiteX117" fmla="*/ 173997 w 1125258"/>
                    <a:gd name="connsiteY117" fmla="*/ 45427 h 1495138"/>
                    <a:gd name="connsiteX118" fmla="*/ 173997 w 1125258"/>
                    <a:gd name="connsiteY118" fmla="*/ 192159 h 1495138"/>
                    <a:gd name="connsiteX119" fmla="*/ 173596 w 1125258"/>
                    <a:gd name="connsiteY119" fmla="*/ 192159 h 1495138"/>
                    <a:gd name="connsiteX120" fmla="*/ 173596 w 1125258"/>
                    <a:gd name="connsiteY120" fmla="*/ 326832 h 1495138"/>
                    <a:gd name="connsiteX121" fmla="*/ 173997 w 1125258"/>
                    <a:gd name="connsiteY121" fmla="*/ 340902 h 1495138"/>
                    <a:gd name="connsiteX122" fmla="*/ 179608 w 1125258"/>
                    <a:gd name="connsiteY122" fmla="*/ 346932 h 1495138"/>
                    <a:gd name="connsiteX123" fmla="*/ 194839 w 1125258"/>
                    <a:gd name="connsiteY123" fmla="*/ 346932 h 1495138"/>
                    <a:gd name="connsiteX124" fmla="*/ 216884 w 1125258"/>
                    <a:gd name="connsiteY124" fmla="*/ 346932 h 1495138"/>
                    <a:gd name="connsiteX125" fmla="*/ 256164 w 1125258"/>
                    <a:gd name="connsiteY125" fmla="*/ 377887 h 1495138"/>
                    <a:gd name="connsiteX126" fmla="*/ 222094 w 1125258"/>
                    <a:gd name="connsiteY126" fmla="*/ 432560 h 1495138"/>
                    <a:gd name="connsiteX127" fmla="*/ 209268 w 1125258"/>
                    <a:gd name="connsiteY127" fmla="*/ 433364 h 1495138"/>
                    <a:gd name="connsiteX128" fmla="*/ 48141 w 1125258"/>
                    <a:gd name="connsiteY128" fmla="*/ 433364 h 1495138"/>
                    <a:gd name="connsiteX129" fmla="*/ 37319 w 1125258"/>
                    <a:gd name="connsiteY129" fmla="*/ 432560 h 1495138"/>
                    <a:gd name="connsiteX130" fmla="*/ 445 w 1125258"/>
                    <a:gd name="connsiteY130" fmla="*/ 396781 h 1495138"/>
                    <a:gd name="connsiteX131" fmla="*/ 24894 w 1125258"/>
                    <a:gd name="connsiteY131" fmla="*/ 350952 h 1495138"/>
                    <a:gd name="connsiteX132" fmla="*/ 43332 w 1125258"/>
                    <a:gd name="connsiteY132" fmla="*/ 346932 h 1495138"/>
                    <a:gd name="connsiteX133" fmla="*/ 77801 w 1125258"/>
                    <a:gd name="connsiteY133" fmla="*/ 346932 h 1495138"/>
                    <a:gd name="connsiteX134" fmla="*/ 85818 w 1125258"/>
                    <a:gd name="connsiteY134" fmla="*/ 345726 h 1495138"/>
                    <a:gd name="connsiteX135" fmla="*/ 87421 w 1125258"/>
                    <a:gd name="connsiteY135" fmla="*/ 344118 h 1495138"/>
                    <a:gd name="connsiteX136" fmla="*/ 88223 w 1125258"/>
                    <a:gd name="connsiteY136" fmla="*/ 340902 h 1495138"/>
                    <a:gd name="connsiteX137" fmla="*/ 88223 w 1125258"/>
                    <a:gd name="connsiteY137" fmla="*/ 328440 h 1495138"/>
                    <a:gd name="connsiteX138" fmla="*/ 88223 w 1125258"/>
                    <a:gd name="connsiteY138" fmla="*/ 105728 h 1495138"/>
                    <a:gd name="connsiteX139" fmla="*/ 87421 w 1125258"/>
                    <a:gd name="connsiteY139" fmla="*/ 89648 h 1495138"/>
                    <a:gd name="connsiteX140" fmla="*/ 85818 w 1125258"/>
                    <a:gd name="connsiteY140" fmla="*/ 88040 h 1495138"/>
                    <a:gd name="connsiteX141" fmla="*/ 81008 w 1125258"/>
                    <a:gd name="connsiteY141" fmla="*/ 86834 h 1495138"/>
                    <a:gd name="connsiteX142" fmla="*/ 58562 w 1125258"/>
                    <a:gd name="connsiteY142" fmla="*/ 87236 h 1495138"/>
                    <a:gd name="connsiteX143" fmla="*/ 48141 w 1125258"/>
                    <a:gd name="connsiteY143" fmla="*/ 87236 h 1495138"/>
                    <a:gd name="connsiteX144" fmla="*/ 8862 w 1125258"/>
                    <a:gd name="connsiteY144" fmla="*/ 45427 h 1495138"/>
                    <a:gd name="connsiteX145" fmla="*/ 49344 w 1125258"/>
                    <a:gd name="connsiteY145" fmla="*/ 2010 h 1495138"/>
                    <a:gd name="connsiteX146" fmla="*/ 55757 w 1125258"/>
                    <a:gd name="connsiteY146" fmla="*/ 2010 h 1495138"/>
                    <a:gd name="connsiteX147" fmla="*/ 123093 w 1125258"/>
                    <a:gd name="connsiteY147"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04395 w 1125258"/>
                    <a:gd name="connsiteY34" fmla="*/ 971676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272255 w 1125258"/>
                    <a:gd name="connsiteY45" fmla="*/ 539116 h 1495138"/>
                    <a:gd name="connsiteX46" fmla="*/ 287486 w 1125258"/>
                    <a:gd name="connsiteY46" fmla="*/ 540322 h 1495138"/>
                    <a:gd name="connsiteX47" fmla="*/ 323158 w 1125258"/>
                    <a:gd name="connsiteY47" fmla="*/ 578513 h 1495138"/>
                    <a:gd name="connsiteX48" fmla="*/ 323158 w 1125258"/>
                    <a:gd name="connsiteY48" fmla="*/ 584543 h 1495138"/>
                    <a:gd name="connsiteX49" fmla="*/ 323158 w 1125258"/>
                    <a:gd name="connsiteY49" fmla="*/ 731276 h 1495138"/>
                    <a:gd name="connsiteX50" fmla="*/ 322757 w 1125258"/>
                    <a:gd name="connsiteY50" fmla="*/ 731276 h 1495138"/>
                    <a:gd name="connsiteX51" fmla="*/ 322757 w 1125258"/>
                    <a:gd name="connsiteY51" fmla="*/ 865948 h 1495138"/>
                    <a:gd name="connsiteX52" fmla="*/ 323158 w 1125258"/>
                    <a:gd name="connsiteY52" fmla="*/ 880018 h 1495138"/>
                    <a:gd name="connsiteX53" fmla="*/ 328769 w 1125258"/>
                    <a:gd name="connsiteY53" fmla="*/ 886049 h 1495138"/>
                    <a:gd name="connsiteX54" fmla="*/ 344000 w 1125258"/>
                    <a:gd name="connsiteY54" fmla="*/ 886049 h 1495138"/>
                    <a:gd name="connsiteX55" fmla="*/ 366045 w 1125258"/>
                    <a:gd name="connsiteY55" fmla="*/ 886049 h 1495138"/>
                    <a:gd name="connsiteX56" fmla="*/ 405325 w 1125258"/>
                    <a:gd name="connsiteY56" fmla="*/ 917003 h 1495138"/>
                    <a:gd name="connsiteX57" fmla="*/ 371255 w 1125258"/>
                    <a:gd name="connsiteY57" fmla="*/ 971676 h 1495138"/>
                    <a:gd name="connsiteX58" fmla="*/ 358429 w 1125258"/>
                    <a:gd name="connsiteY58" fmla="*/ 972480 h 1495138"/>
                    <a:gd name="connsiteX59" fmla="*/ 197303 w 1125258"/>
                    <a:gd name="connsiteY59" fmla="*/ 972480 h 1495138"/>
                    <a:gd name="connsiteX60" fmla="*/ 186481 w 1125258"/>
                    <a:gd name="connsiteY60" fmla="*/ 971676 h 1495138"/>
                    <a:gd name="connsiteX61" fmla="*/ 149606 w 1125258"/>
                    <a:gd name="connsiteY61" fmla="*/ 935897 h 1495138"/>
                    <a:gd name="connsiteX62" fmla="*/ 174056 w 1125258"/>
                    <a:gd name="connsiteY62" fmla="*/ 890069 h 1495138"/>
                    <a:gd name="connsiteX63" fmla="*/ 192493 w 1125258"/>
                    <a:gd name="connsiteY63" fmla="*/ 886049 h 1495138"/>
                    <a:gd name="connsiteX64" fmla="*/ 226963 w 1125258"/>
                    <a:gd name="connsiteY64" fmla="*/ 886049 h 1495138"/>
                    <a:gd name="connsiteX65" fmla="*/ 234979 w 1125258"/>
                    <a:gd name="connsiteY65" fmla="*/ 884843 h 1495138"/>
                    <a:gd name="connsiteX66" fmla="*/ 236582 w 1125258"/>
                    <a:gd name="connsiteY66" fmla="*/ 883234 h 1495138"/>
                    <a:gd name="connsiteX67" fmla="*/ 237384 w 1125258"/>
                    <a:gd name="connsiteY67" fmla="*/ 880018 h 1495138"/>
                    <a:gd name="connsiteX68" fmla="*/ 237384 w 1125258"/>
                    <a:gd name="connsiteY68" fmla="*/ 867556 h 1495138"/>
                    <a:gd name="connsiteX69" fmla="*/ 237384 w 1125258"/>
                    <a:gd name="connsiteY69" fmla="*/ 644844 h 1495138"/>
                    <a:gd name="connsiteX70" fmla="*/ 236582 w 1125258"/>
                    <a:gd name="connsiteY70" fmla="*/ 628764 h 1495138"/>
                    <a:gd name="connsiteX71" fmla="*/ 234979 w 1125258"/>
                    <a:gd name="connsiteY71" fmla="*/ 627156 h 1495138"/>
                    <a:gd name="connsiteX72" fmla="*/ 230169 w 1125258"/>
                    <a:gd name="connsiteY72" fmla="*/ 625950 h 1495138"/>
                    <a:gd name="connsiteX73" fmla="*/ 207724 w 1125258"/>
                    <a:gd name="connsiteY73" fmla="*/ 626352 h 1495138"/>
                    <a:gd name="connsiteX74" fmla="*/ 197303 w 1125258"/>
                    <a:gd name="connsiteY74" fmla="*/ 626352 h 1495138"/>
                    <a:gd name="connsiteX75" fmla="*/ 158023 w 1125258"/>
                    <a:gd name="connsiteY75" fmla="*/ 584543 h 1495138"/>
                    <a:gd name="connsiteX76" fmla="*/ 198505 w 1125258"/>
                    <a:gd name="connsiteY76" fmla="*/ 541126 h 1495138"/>
                    <a:gd name="connsiteX77" fmla="*/ 204918 w 1125258"/>
                    <a:gd name="connsiteY77" fmla="*/ 541126 h 1495138"/>
                    <a:gd name="connsiteX78" fmla="*/ 272255 w 1125258"/>
                    <a:gd name="connsiteY78" fmla="*/ 539116 h 1495138"/>
                    <a:gd name="connsiteX79" fmla="*/ 477504 w 1125258"/>
                    <a:gd name="connsiteY79" fmla="*/ 0 h 1495138"/>
                    <a:gd name="connsiteX80" fmla="*/ 492735 w 1125258"/>
                    <a:gd name="connsiteY80" fmla="*/ 1206 h 1495138"/>
                    <a:gd name="connsiteX81" fmla="*/ 528407 w 1125258"/>
                    <a:gd name="connsiteY81" fmla="*/ 39397 h 1495138"/>
                    <a:gd name="connsiteX82" fmla="*/ 528407 w 1125258"/>
                    <a:gd name="connsiteY82" fmla="*/ 45427 h 1495138"/>
                    <a:gd name="connsiteX83" fmla="*/ 528407 w 1125258"/>
                    <a:gd name="connsiteY83" fmla="*/ 192159 h 1495138"/>
                    <a:gd name="connsiteX84" fmla="*/ 528006 w 1125258"/>
                    <a:gd name="connsiteY84" fmla="*/ 192159 h 1495138"/>
                    <a:gd name="connsiteX85" fmla="*/ 528006 w 1125258"/>
                    <a:gd name="connsiteY85" fmla="*/ 326832 h 1495138"/>
                    <a:gd name="connsiteX86" fmla="*/ 528407 w 1125258"/>
                    <a:gd name="connsiteY86" fmla="*/ 340902 h 1495138"/>
                    <a:gd name="connsiteX87" fmla="*/ 534018 w 1125258"/>
                    <a:gd name="connsiteY87" fmla="*/ 346932 h 1495138"/>
                    <a:gd name="connsiteX88" fmla="*/ 549249 w 1125258"/>
                    <a:gd name="connsiteY88" fmla="*/ 346932 h 1495138"/>
                    <a:gd name="connsiteX89" fmla="*/ 571294 w 1125258"/>
                    <a:gd name="connsiteY89" fmla="*/ 346932 h 1495138"/>
                    <a:gd name="connsiteX90" fmla="*/ 610574 w 1125258"/>
                    <a:gd name="connsiteY90" fmla="*/ 377887 h 1495138"/>
                    <a:gd name="connsiteX91" fmla="*/ 576504 w 1125258"/>
                    <a:gd name="connsiteY91" fmla="*/ 432560 h 1495138"/>
                    <a:gd name="connsiteX92" fmla="*/ 563678 w 1125258"/>
                    <a:gd name="connsiteY92" fmla="*/ 433364 h 1495138"/>
                    <a:gd name="connsiteX93" fmla="*/ 402552 w 1125258"/>
                    <a:gd name="connsiteY93" fmla="*/ 433364 h 1495138"/>
                    <a:gd name="connsiteX94" fmla="*/ 391730 w 1125258"/>
                    <a:gd name="connsiteY94" fmla="*/ 432560 h 1495138"/>
                    <a:gd name="connsiteX95" fmla="*/ 354855 w 1125258"/>
                    <a:gd name="connsiteY95" fmla="*/ 396781 h 1495138"/>
                    <a:gd name="connsiteX96" fmla="*/ 379305 w 1125258"/>
                    <a:gd name="connsiteY96" fmla="*/ 350952 h 1495138"/>
                    <a:gd name="connsiteX97" fmla="*/ 397742 w 1125258"/>
                    <a:gd name="connsiteY97" fmla="*/ 346932 h 1495138"/>
                    <a:gd name="connsiteX98" fmla="*/ 432212 w 1125258"/>
                    <a:gd name="connsiteY98" fmla="*/ 346932 h 1495138"/>
                    <a:gd name="connsiteX99" fmla="*/ 440228 w 1125258"/>
                    <a:gd name="connsiteY99" fmla="*/ 345726 h 1495138"/>
                    <a:gd name="connsiteX100" fmla="*/ 441831 w 1125258"/>
                    <a:gd name="connsiteY100" fmla="*/ 344118 h 1495138"/>
                    <a:gd name="connsiteX101" fmla="*/ 442633 w 1125258"/>
                    <a:gd name="connsiteY101" fmla="*/ 340902 h 1495138"/>
                    <a:gd name="connsiteX102" fmla="*/ 442633 w 1125258"/>
                    <a:gd name="connsiteY102" fmla="*/ 328440 h 1495138"/>
                    <a:gd name="connsiteX103" fmla="*/ 442633 w 1125258"/>
                    <a:gd name="connsiteY103" fmla="*/ 105728 h 1495138"/>
                    <a:gd name="connsiteX104" fmla="*/ 441831 w 1125258"/>
                    <a:gd name="connsiteY104" fmla="*/ 89648 h 1495138"/>
                    <a:gd name="connsiteX105" fmla="*/ 440228 w 1125258"/>
                    <a:gd name="connsiteY105" fmla="*/ 88040 h 1495138"/>
                    <a:gd name="connsiteX106" fmla="*/ 435418 w 1125258"/>
                    <a:gd name="connsiteY106" fmla="*/ 86834 h 1495138"/>
                    <a:gd name="connsiteX107" fmla="*/ 412973 w 1125258"/>
                    <a:gd name="connsiteY107" fmla="*/ 87236 h 1495138"/>
                    <a:gd name="connsiteX108" fmla="*/ 402552 w 1125258"/>
                    <a:gd name="connsiteY108" fmla="*/ 87236 h 1495138"/>
                    <a:gd name="connsiteX109" fmla="*/ 363272 w 1125258"/>
                    <a:gd name="connsiteY109" fmla="*/ 45427 h 1495138"/>
                    <a:gd name="connsiteX110" fmla="*/ 403754 w 1125258"/>
                    <a:gd name="connsiteY110" fmla="*/ 2010 h 1495138"/>
                    <a:gd name="connsiteX111" fmla="*/ 410167 w 1125258"/>
                    <a:gd name="connsiteY111" fmla="*/ 2010 h 1495138"/>
                    <a:gd name="connsiteX112" fmla="*/ 477504 w 1125258"/>
                    <a:gd name="connsiteY112" fmla="*/ 0 h 1495138"/>
                    <a:gd name="connsiteX113" fmla="*/ 123093 w 1125258"/>
                    <a:gd name="connsiteY113" fmla="*/ 0 h 1495138"/>
                    <a:gd name="connsiteX114" fmla="*/ 138324 w 1125258"/>
                    <a:gd name="connsiteY114" fmla="*/ 1206 h 1495138"/>
                    <a:gd name="connsiteX115" fmla="*/ 173997 w 1125258"/>
                    <a:gd name="connsiteY115" fmla="*/ 39397 h 1495138"/>
                    <a:gd name="connsiteX116" fmla="*/ 173997 w 1125258"/>
                    <a:gd name="connsiteY116" fmla="*/ 45427 h 1495138"/>
                    <a:gd name="connsiteX117" fmla="*/ 173997 w 1125258"/>
                    <a:gd name="connsiteY117" fmla="*/ 192159 h 1495138"/>
                    <a:gd name="connsiteX118" fmla="*/ 173596 w 1125258"/>
                    <a:gd name="connsiteY118" fmla="*/ 192159 h 1495138"/>
                    <a:gd name="connsiteX119" fmla="*/ 173596 w 1125258"/>
                    <a:gd name="connsiteY119" fmla="*/ 326832 h 1495138"/>
                    <a:gd name="connsiteX120" fmla="*/ 173997 w 1125258"/>
                    <a:gd name="connsiteY120" fmla="*/ 340902 h 1495138"/>
                    <a:gd name="connsiteX121" fmla="*/ 179608 w 1125258"/>
                    <a:gd name="connsiteY121" fmla="*/ 346932 h 1495138"/>
                    <a:gd name="connsiteX122" fmla="*/ 194839 w 1125258"/>
                    <a:gd name="connsiteY122" fmla="*/ 346932 h 1495138"/>
                    <a:gd name="connsiteX123" fmla="*/ 216884 w 1125258"/>
                    <a:gd name="connsiteY123" fmla="*/ 346932 h 1495138"/>
                    <a:gd name="connsiteX124" fmla="*/ 256164 w 1125258"/>
                    <a:gd name="connsiteY124" fmla="*/ 377887 h 1495138"/>
                    <a:gd name="connsiteX125" fmla="*/ 222094 w 1125258"/>
                    <a:gd name="connsiteY125" fmla="*/ 432560 h 1495138"/>
                    <a:gd name="connsiteX126" fmla="*/ 209268 w 1125258"/>
                    <a:gd name="connsiteY126" fmla="*/ 433364 h 1495138"/>
                    <a:gd name="connsiteX127" fmla="*/ 48141 w 1125258"/>
                    <a:gd name="connsiteY127" fmla="*/ 433364 h 1495138"/>
                    <a:gd name="connsiteX128" fmla="*/ 37319 w 1125258"/>
                    <a:gd name="connsiteY128" fmla="*/ 432560 h 1495138"/>
                    <a:gd name="connsiteX129" fmla="*/ 445 w 1125258"/>
                    <a:gd name="connsiteY129" fmla="*/ 396781 h 1495138"/>
                    <a:gd name="connsiteX130" fmla="*/ 24894 w 1125258"/>
                    <a:gd name="connsiteY130" fmla="*/ 350952 h 1495138"/>
                    <a:gd name="connsiteX131" fmla="*/ 43332 w 1125258"/>
                    <a:gd name="connsiteY131" fmla="*/ 346932 h 1495138"/>
                    <a:gd name="connsiteX132" fmla="*/ 77801 w 1125258"/>
                    <a:gd name="connsiteY132" fmla="*/ 346932 h 1495138"/>
                    <a:gd name="connsiteX133" fmla="*/ 85818 w 1125258"/>
                    <a:gd name="connsiteY133" fmla="*/ 345726 h 1495138"/>
                    <a:gd name="connsiteX134" fmla="*/ 87421 w 1125258"/>
                    <a:gd name="connsiteY134" fmla="*/ 344118 h 1495138"/>
                    <a:gd name="connsiteX135" fmla="*/ 88223 w 1125258"/>
                    <a:gd name="connsiteY135" fmla="*/ 340902 h 1495138"/>
                    <a:gd name="connsiteX136" fmla="*/ 88223 w 1125258"/>
                    <a:gd name="connsiteY136" fmla="*/ 328440 h 1495138"/>
                    <a:gd name="connsiteX137" fmla="*/ 88223 w 1125258"/>
                    <a:gd name="connsiteY137" fmla="*/ 105728 h 1495138"/>
                    <a:gd name="connsiteX138" fmla="*/ 87421 w 1125258"/>
                    <a:gd name="connsiteY138" fmla="*/ 89648 h 1495138"/>
                    <a:gd name="connsiteX139" fmla="*/ 85818 w 1125258"/>
                    <a:gd name="connsiteY139" fmla="*/ 88040 h 1495138"/>
                    <a:gd name="connsiteX140" fmla="*/ 81008 w 1125258"/>
                    <a:gd name="connsiteY140" fmla="*/ 86834 h 1495138"/>
                    <a:gd name="connsiteX141" fmla="*/ 58562 w 1125258"/>
                    <a:gd name="connsiteY141" fmla="*/ 87236 h 1495138"/>
                    <a:gd name="connsiteX142" fmla="*/ 48141 w 1125258"/>
                    <a:gd name="connsiteY142" fmla="*/ 87236 h 1495138"/>
                    <a:gd name="connsiteX143" fmla="*/ 8862 w 1125258"/>
                    <a:gd name="connsiteY143" fmla="*/ 45427 h 1495138"/>
                    <a:gd name="connsiteX144" fmla="*/ 49344 w 1125258"/>
                    <a:gd name="connsiteY144" fmla="*/ 2010 h 1495138"/>
                    <a:gd name="connsiteX145" fmla="*/ 55757 w 1125258"/>
                    <a:gd name="connsiteY145" fmla="*/ 2010 h 1495138"/>
                    <a:gd name="connsiteX146" fmla="*/ 123093 w 1125258"/>
                    <a:gd name="connsiteY146"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5217 w 1125258"/>
                    <a:gd name="connsiteY34" fmla="*/ 972480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272255 w 1125258"/>
                    <a:gd name="connsiteY44" fmla="*/ 539116 h 1495138"/>
                    <a:gd name="connsiteX45" fmla="*/ 287486 w 1125258"/>
                    <a:gd name="connsiteY45" fmla="*/ 540322 h 1495138"/>
                    <a:gd name="connsiteX46" fmla="*/ 323158 w 1125258"/>
                    <a:gd name="connsiteY46" fmla="*/ 578513 h 1495138"/>
                    <a:gd name="connsiteX47" fmla="*/ 323158 w 1125258"/>
                    <a:gd name="connsiteY47" fmla="*/ 584543 h 1495138"/>
                    <a:gd name="connsiteX48" fmla="*/ 323158 w 1125258"/>
                    <a:gd name="connsiteY48" fmla="*/ 731276 h 1495138"/>
                    <a:gd name="connsiteX49" fmla="*/ 322757 w 1125258"/>
                    <a:gd name="connsiteY49" fmla="*/ 731276 h 1495138"/>
                    <a:gd name="connsiteX50" fmla="*/ 322757 w 1125258"/>
                    <a:gd name="connsiteY50" fmla="*/ 865948 h 1495138"/>
                    <a:gd name="connsiteX51" fmla="*/ 323158 w 1125258"/>
                    <a:gd name="connsiteY51" fmla="*/ 880018 h 1495138"/>
                    <a:gd name="connsiteX52" fmla="*/ 328769 w 1125258"/>
                    <a:gd name="connsiteY52" fmla="*/ 886049 h 1495138"/>
                    <a:gd name="connsiteX53" fmla="*/ 344000 w 1125258"/>
                    <a:gd name="connsiteY53" fmla="*/ 886049 h 1495138"/>
                    <a:gd name="connsiteX54" fmla="*/ 366045 w 1125258"/>
                    <a:gd name="connsiteY54" fmla="*/ 886049 h 1495138"/>
                    <a:gd name="connsiteX55" fmla="*/ 405325 w 1125258"/>
                    <a:gd name="connsiteY55" fmla="*/ 917003 h 1495138"/>
                    <a:gd name="connsiteX56" fmla="*/ 371255 w 1125258"/>
                    <a:gd name="connsiteY56" fmla="*/ 971676 h 1495138"/>
                    <a:gd name="connsiteX57" fmla="*/ 358429 w 1125258"/>
                    <a:gd name="connsiteY57" fmla="*/ 972480 h 1495138"/>
                    <a:gd name="connsiteX58" fmla="*/ 197303 w 1125258"/>
                    <a:gd name="connsiteY58" fmla="*/ 972480 h 1495138"/>
                    <a:gd name="connsiteX59" fmla="*/ 186481 w 1125258"/>
                    <a:gd name="connsiteY59" fmla="*/ 971676 h 1495138"/>
                    <a:gd name="connsiteX60" fmla="*/ 149606 w 1125258"/>
                    <a:gd name="connsiteY60" fmla="*/ 935897 h 1495138"/>
                    <a:gd name="connsiteX61" fmla="*/ 174056 w 1125258"/>
                    <a:gd name="connsiteY61" fmla="*/ 890069 h 1495138"/>
                    <a:gd name="connsiteX62" fmla="*/ 192493 w 1125258"/>
                    <a:gd name="connsiteY62" fmla="*/ 886049 h 1495138"/>
                    <a:gd name="connsiteX63" fmla="*/ 226963 w 1125258"/>
                    <a:gd name="connsiteY63" fmla="*/ 886049 h 1495138"/>
                    <a:gd name="connsiteX64" fmla="*/ 234979 w 1125258"/>
                    <a:gd name="connsiteY64" fmla="*/ 884843 h 1495138"/>
                    <a:gd name="connsiteX65" fmla="*/ 236582 w 1125258"/>
                    <a:gd name="connsiteY65" fmla="*/ 883234 h 1495138"/>
                    <a:gd name="connsiteX66" fmla="*/ 237384 w 1125258"/>
                    <a:gd name="connsiteY66" fmla="*/ 880018 h 1495138"/>
                    <a:gd name="connsiteX67" fmla="*/ 237384 w 1125258"/>
                    <a:gd name="connsiteY67" fmla="*/ 867556 h 1495138"/>
                    <a:gd name="connsiteX68" fmla="*/ 237384 w 1125258"/>
                    <a:gd name="connsiteY68" fmla="*/ 644844 h 1495138"/>
                    <a:gd name="connsiteX69" fmla="*/ 236582 w 1125258"/>
                    <a:gd name="connsiteY69" fmla="*/ 628764 h 1495138"/>
                    <a:gd name="connsiteX70" fmla="*/ 234979 w 1125258"/>
                    <a:gd name="connsiteY70" fmla="*/ 627156 h 1495138"/>
                    <a:gd name="connsiteX71" fmla="*/ 230169 w 1125258"/>
                    <a:gd name="connsiteY71" fmla="*/ 625950 h 1495138"/>
                    <a:gd name="connsiteX72" fmla="*/ 207724 w 1125258"/>
                    <a:gd name="connsiteY72" fmla="*/ 626352 h 1495138"/>
                    <a:gd name="connsiteX73" fmla="*/ 197303 w 1125258"/>
                    <a:gd name="connsiteY73" fmla="*/ 626352 h 1495138"/>
                    <a:gd name="connsiteX74" fmla="*/ 158023 w 1125258"/>
                    <a:gd name="connsiteY74" fmla="*/ 584543 h 1495138"/>
                    <a:gd name="connsiteX75" fmla="*/ 198505 w 1125258"/>
                    <a:gd name="connsiteY75" fmla="*/ 541126 h 1495138"/>
                    <a:gd name="connsiteX76" fmla="*/ 204918 w 1125258"/>
                    <a:gd name="connsiteY76" fmla="*/ 541126 h 1495138"/>
                    <a:gd name="connsiteX77" fmla="*/ 272255 w 1125258"/>
                    <a:gd name="connsiteY77" fmla="*/ 539116 h 1495138"/>
                    <a:gd name="connsiteX78" fmla="*/ 477504 w 1125258"/>
                    <a:gd name="connsiteY78" fmla="*/ 0 h 1495138"/>
                    <a:gd name="connsiteX79" fmla="*/ 492735 w 1125258"/>
                    <a:gd name="connsiteY79" fmla="*/ 1206 h 1495138"/>
                    <a:gd name="connsiteX80" fmla="*/ 528407 w 1125258"/>
                    <a:gd name="connsiteY80" fmla="*/ 39397 h 1495138"/>
                    <a:gd name="connsiteX81" fmla="*/ 528407 w 1125258"/>
                    <a:gd name="connsiteY81" fmla="*/ 45427 h 1495138"/>
                    <a:gd name="connsiteX82" fmla="*/ 528407 w 1125258"/>
                    <a:gd name="connsiteY82" fmla="*/ 192159 h 1495138"/>
                    <a:gd name="connsiteX83" fmla="*/ 528006 w 1125258"/>
                    <a:gd name="connsiteY83" fmla="*/ 192159 h 1495138"/>
                    <a:gd name="connsiteX84" fmla="*/ 528006 w 1125258"/>
                    <a:gd name="connsiteY84" fmla="*/ 326832 h 1495138"/>
                    <a:gd name="connsiteX85" fmla="*/ 528407 w 1125258"/>
                    <a:gd name="connsiteY85" fmla="*/ 340902 h 1495138"/>
                    <a:gd name="connsiteX86" fmla="*/ 534018 w 1125258"/>
                    <a:gd name="connsiteY86" fmla="*/ 346932 h 1495138"/>
                    <a:gd name="connsiteX87" fmla="*/ 549249 w 1125258"/>
                    <a:gd name="connsiteY87" fmla="*/ 346932 h 1495138"/>
                    <a:gd name="connsiteX88" fmla="*/ 571294 w 1125258"/>
                    <a:gd name="connsiteY88" fmla="*/ 346932 h 1495138"/>
                    <a:gd name="connsiteX89" fmla="*/ 610574 w 1125258"/>
                    <a:gd name="connsiteY89" fmla="*/ 377887 h 1495138"/>
                    <a:gd name="connsiteX90" fmla="*/ 576504 w 1125258"/>
                    <a:gd name="connsiteY90" fmla="*/ 432560 h 1495138"/>
                    <a:gd name="connsiteX91" fmla="*/ 563678 w 1125258"/>
                    <a:gd name="connsiteY91" fmla="*/ 433364 h 1495138"/>
                    <a:gd name="connsiteX92" fmla="*/ 402552 w 1125258"/>
                    <a:gd name="connsiteY92" fmla="*/ 433364 h 1495138"/>
                    <a:gd name="connsiteX93" fmla="*/ 391730 w 1125258"/>
                    <a:gd name="connsiteY93" fmla="*/ 432560 h 1495138"/>
                    <a:gd name="connsiteX94" fmla="*/ 354855 w 1125258"/>
                    <a:gd name="connsiteY94" fmla="*/ 396781 h 1495138"/>
                    <a:gd name="connsiteX95" fmla="*/ 379305 w 1125258"/>
                    <a:gd name="connsiteY95" fmla="*/ 350952 h 1495138"/>
                    <a:gd name="connsiteX96" fmla="*/ 397742 w 1125258"/>
                    <a:gd name="connsiteY96" fmla="*/ 346932 h 1495138"/>
                    <a:gd name="connsiteX97" fmla="*/ 432212 w 1125258"/>
                    <a:gd name="connsiteY97" fmla="*/ 346932 h 1495138"/>
                    <a:gd name="connsiteX98" fmla="*/ 440228 w 1125258"/>
                    <a:gd name="connsiteY98" fmla="*/ 345726 h 1495138"/>
                    <a:gd name="connsiteX99" fmla="*/ 441831 w 1125258"/>
                    <a:gd name="connsiteY99" fmla="*/ 344118 h 1495138"/>
                    <a:gd name="connsiteX100" fmla="*/ 442633 w 1125258"/>
                    <a:gd name="connsiteY100" fmla="*/ 340902 h 1495138"/>
                    <a:gd name="connsiteX101" fmla="*/ 442633 w 1125258"/>
                    <a:gd name="connsiteY101" fmla="*/ 328440 h 1495138"/>
                    <a:gd name="connsiteX102" fmla="*/ 442633 w 1125258"/>
                    <a:gd name="connsiteY102" fmla="*/ 105728 h 1495138"/>
                    <a:gd name="connsiteX103" fmla="*/ 441831 w 1125258"/>
                    <a:gd name="connsiteY103" fmla="*/ 89648 h 1495138"/>
                    <a:gd name="connsiteX104" fmla="*/ 440228 w 1125258"/>
                    <a:gd name="connsiteY104" fmla="*/ 88040 h 1495138"/>
                    <a:gd name="connsiteX105" fmla="*/ 435418 w 1125258"/>
                    <a:gd name="connsiteY105" fmla="*/ 86834 h 1495138"/>
                    <a:gd name="connsiteX106" fmla="*/ 412973 w 1125258"/>
                    <a:gd name="connsiteY106" fmla="*/ 87236 h 1495138"/>
                    <a:gd name="connsiteX107" fmla="*/ 402552 w 1125258"/>
                    <a:gd name="connsiteY107" fmla="*/ 87236 h 1495138"/>
                    <a:gd name="connsiteX108" fmla="*/ 363272 w 1125258"/>
                    <a:gd name="connsiteY108" fmla="*/ 45427 h 1495138"/>
                    <a:gd name="connsiteX109" fmla="*/ 403754 w 1125258"/>
                    <a:gd name="connsiteY109" fmla="*/ 2010 h 1495138"/>
                    <a:gd name="connsiteX110" fmla="*/ 410167 w 1125258"/>
                    <a:gd name="connsiteY110" fmla="*/ 2010 h 1495138"/>
                    <a:gd name="connsiteX111" fmla="*/ 477504 w 1125258"/>
                    <a:gd name="connsiteY111" fmla="*/ 0 h 1495138"/>
                    <a:gd name="connsiteX112" fmla="*/ 123093 w 1125258"/>
                    <a:gd name="connsiteY112" fmla="*/ 0 h 1495138"/>
                    <a:gd name="connsiteX113" fmla="*/ 138324 w 1125258"/>
                    <a:gd name="connsiteY113" fmla="*/ 1206 h 1495138"/>
                    <a:gd name="connsiteX114" fmla="*/ 173997 w 1125258"/>
                    <a:gd name="connsiteY114" fmla="*/ 39397 h 1495138"/>
                    <a:gd name="connsiteX115" fmla="*/ 173997 w 1125258"/>
                    <a:gd name="connsiteY115" fmla="*/ 45427 h 1495138"/>
                    <a:gd name="connsiteX116" fmla="*/ 173997 w 1125258"/>
                    <a:gd name="connsiteY116" fmla="*/ 192159 h 1495138"/>
                    <a:gd name="connsiteX117" fmla="*/ 173596 w 1125258"/>
                    <a:gd name="connsiteY117" fmla="*/ 192159 h 1495138"/>
                    <a:gd name="connsiteX118" fmla="*/ 173596 w 1125258"/>
                    <a:gd name="connsiteY118" fmla="*/ 326832 h 1495138"/>
                    <a:gd name="connsiteX119" fmla="*/ 173997 w 1125258"/>
                    <a:gd name="connsiteY119" fmla="*/ 340902 h 1495138"/>
                    <a:gd name="connsiteX120" fmla="*/ 179608 w 1125258"/>
                    <a:gd name="connsiteY120" fmla="*/ 346932 h 1495138"/>
                    <a:gd name="connsiteX121" fmla="*/ 194839 w 1125258"/>
                    <a:gd name="connsiteY121" fmla="*/ 346932 h 1495138"/>
                    <a:gd name="connsiteX122" fmla="*/ 216884 w 1125258"/>
                    <a:gd name="connsiteY122" fmla="*/ 346932 h 1495138"/>
                    <a:gd name="connsiteX123" fmla="*/ 256164 w 1125258"/>
                    <a:gd name="connsiteY123" fmla="*/ 377887 h 1495138"/>
                    <a:gd name="connsiteX124" fmla="*/ 222094 w 1125258"/>
                    <a:gd name="connsiteY124" fmla="*/ 432560 h 1495138"/>
                    <a:gd name="connsiteX125" fmla="*/ 209268 w 1125258"/>
                    <a:gd name="connsiteY125" fmla="*/ 433364 h 1495138"/>
                    <a:gd name="connsiteX126" fmla="*/ 48141 w 1125258"/>
                    <a:gd name="connsiteY126" fmla="*/ 433364 h 1495138"/>
                    <a:gd name="connsiteX127" fmla="*/ 37319 w 1125258"/>
                    <a:gd name="connsiteY127" fmla="*/ 432560 h 1495138"/>
                    <a:gd name="connsiteX128" fmla="*/ 445 w 1125258"/>
                    <a:gd name="connsiteY128" fmla="*/ 396781 h 1495138"/>
                    <a:gd name="connsiteX129" fmla="*/ 24894 w 1125258"/>
                    <a:gd name="connsiteY129" fmla="*/ 350952 h 1495138"/>
                    <a:gd name="connsiteX130" fmla="*/ 43332 w 1125258"/>
                    <a:gd name="connsiteY130" fmla="*/ 346932 h 1495138"/>
                    <a:gd name="connsiteX131" fmla="*/ 77801 w 1125258"/>
                    <a:gd name="connsiteY131" fmla="*/ 346932 h 1495138"/>
                    <a:gd name="connsiteX132" fmla="*/ 85818 w 1125258"/>
                    <a:gd name="connsiteY132" fmla="*/ 345726 h 1495138"/>
                    <a:gd name="connsiteX133" fmla="*/ 87421 w 1125258"/>
                    <a:gd name="connsiteY133" fmla="*/ 344118 h 1495138"/>
                    <a:gd name="connsiteX134" fmla="*/ 88223 w 1125258"/>
                    <a:gd name="connsiteY134" fmla="*/ 340902 h 1495138"/>
                    <a:gd name="connsiteX135" fmla="*/ 88223 w 1125258"/>
                    <a:gd name="connsiteY135" fmla="*/ 328440 h 1495138"/>
                    <a:gd name="connsiteX136" fmla="*/ 88223 w 1125258"/>
                    <a:gd name="connsiteY136" fmla="*/ 105728 h 1495138"/>
                    <a:gd name="connsiteX137" fmla="*/ 87421 w 1125258"/>
                    <a:gd name="connsiteY137" fmla="*/ 89648 h 1495138"/>
                    <a:gd name="connsiteX138" fmla="*/ 85818 w 1125258"/>
                    <a:gd name="connsiteY138" fmla="*/ 88040 h 1495138"/>
                    <a:gd name="connsiteX139" fmla="*/ 81008 w 1125258"/>
                    <a:gd name="connsiteY139" fmla="*/ 86834 h 1495138"/>
                    <a:gd name="connsiteX140" fmla="*/ 58562 w 1125258"/>
                    <a:gd name="connsiteY140" fmla="*/ 87236 h 1495138"/>
                    <a:gd name="connsiteX141" fmla="*/ 48141 w 1125258"/>
                    <a:gd name="connsiteY141" fmla="*/ 87236 h 1495138"/>
                    <a:gd name="connsiteX142" fmla="*/ 8862 w 1125258"/>
                    <a:gd name="connsiteY142" fmla="*/ 45427 h 1495138"/>
                    <a:gd name="connsiteX143" fmla="*/ 49344 w 1125258"/>
                    <a:gd name="connsiteY143" fmla="*/ 2010 h 1495138"/>
                    <a:gd name="connsiteX144" fmla="*/ 55757 w 1125258"/>
                    <a:gd name="connsiteY144" fmla="*/ 2010 h 1495138"/>
                    <a:gd name="connsiteX145" fmla="*/ 123093 w 1125258"/>
                    <a:gd name="connsiteY145"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1076343 w 1125258"/>
                    <a:gd name="connsiteY34" fmla="*/ 972480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272255 w 1125258"/>
                    <a:gd name="connsiteY43" fmla="*/ 539116 h 1495138"/>
                    <a:gd name="connsiteX44" fmla="*/ 287486 w 1125258"/>
                    <a:gd name="connsiteY44" fmla="*/ 540322 h 1495138"/>
                    <a:gd name="connsiteX45" fmla="*/ 323158 w 1125258"/>
                    <a:gd name="connsiteY45" fmla="*/ 578513 h 1495138"/>
                    <a:gd name="connsiteX46" fmla="*/ 323158 w 1125258"/>
                    <a:gd name="connsiteY46" fmla="*/ 584543 h 1495138"/>
                    <a:gd name="connsiteX47" fmla="*/ 323158 w 1125258"/>
                    <a:gd name="connsiteY47" fmla="*/ 731276 h 1495138"/>
                    <a:gd name="connsiteX48" fmla="*/ 322757 w 1125258"/>
                    <a:gd name="connsiteY48" fmla="*/ 731276 h 1495138"/>
                    <a:gd name="connsiteX49" fmla="*/ 322757 w 1125258"/>
                    <a:gd name="connsiteY49" fmla="*/ 865948 h 1495138"/>
                    <a:gd name="connsiteX50" fmla="*/ 323158 w 1125258"/>
                    <a:gd name="connsiteY50" fmla="*/ 880018 h 1495138"/>
                    <a:gd name="connsiteX51" fmla="*/ 328769 w 1125258"/>
                    <a:gd name="connsiteY51" fmla="*/ 886049 h 1495138"/>
                    <a:gd name="connsiteX52" fmla="*/ 344000 w 1125258"/>
                    <a:gd name="connsiteY52" fmla="*/ 886049 h 1495138"/>
                    <a:gd name="connsiteX53" fmla="*/ 366045 w 1125258"/>
                    <a:gd name="connsiteY53" fmla="*/ 886049 h 1495138"/>
                    <a:gd name="connsiteX54" fmla="*/ 405325 w 1125258"/>
                    <a:gd name="connsiteY54" fmla="*/ 917003 h 1495138"/>
                    <a:gd name="connsiteX55" fmla="*/ 371255 w 1125258"/>
                    <a:gd name="connsiteY55" fmla="*/ 971676 h 1495138"/>
                    <a:gd name="connsiteX56" fmla="*/ 358429 w 1125258"/>
                    <a:gd name="connsiteY56" fmla="*/ 972480 h 1495138"/>
                    <a:gd name="connsiteX57" fmla="*/ 197303 w 1125258"/>
                    <a:gd name="connsiteY57" fmla="*/ 972480 h 1495138"/>
                    <a:gd name="connsiteX58" fmla="*/ 186481 w 1125258"/>
                    <a:gd name="connsiteY58" fmla="*/ 971676 h 1495138"/>
                    <a:gd name="connsiteX59" fmla="*/ 149606 w 1125258"/>
                    <a:gd name="connsiteY59" fmla="*/ 935897 h 1495138"/>
                    <a:gd name="connsiteX60" fmla="*/ 174056 w 1125258"/>
                    <a:gd name="connsiteY60" fmla="*/ 890069 h 1495138"/>
                    <a:gd name="connsiteX61" fmla="*/ 192493 w 1125258"/>
                    <a:gd name="connsiteY61" fmla="*/ 886049 h 1495138"/>
                    <a:gd name="connsiteX62" fmla="*/ 226963 w 1125258"/>
                    <a:gd name="connsiteY62" fmla="*/ 886049 h 1495138"/>
                    <a:gd name="connsiteX63" fmla="*/ 234979 w 1125258"/>
                    <a:gd name="connsiteY63" fmla="*/ 884843 h 1495138"/>
                    <a:gd name="connsiteX64" fmla="*/ 236582 w 1125258"/>
                    <a:gd name="connsiteY64" fmla="*/ 883234 h 1495138"/>
                    <a:gd name="connsiteX65" fmla="*/ 237384 w 1125258"/>
                    <a:gd name="connsiteY65" fmla="*/ 880018 h 1495138"/>
                    <a:gd name="connsiteX66" fmla="*/ 237384 w 1125258"/>
                    <a:gd name="connsiteY66" fmla="*/ 867556 h 1495138"/>
                    <a:gd name="connsiteX67" fmla="*/ 237384 w 1125258"/>
                    <a:gd name="connsiteY67" fmla="*/ 644844 h 1495138"/>
                    <a:gd name="connsiteX68" fmla="*/ 236582 w 1125258"/>
                    <a:gd name="connsiteY68" fmla="*/ 628764 h 1495138"/>
                    <a:gd name="connsiteX69" fmla="*/ 234979 w 1125258"/>
                    <a:gd name="connsiteY69" fmla="*/ 627156 h 1495138"/>
                    <a:gd name="connsiteX70" fmla="*/ 230169 w 1125258"/>
                    <a:gd name="connsiteY70" fmla="*/ 625950 h 1495138"/>
                    <a:gd name="connsiteX71" fmla="*/ 207724 w 1125258"/>
                    <a:gd name="connsiteY71" fmla="*/ 626352 h 1495138"/>
                    <a:gd name="connsiteX72" fmla="*/ 197303 w 1125258"/>
                    <a:gd name="connsiteY72" fmla="*/ 626352 h 1495138"/>
                    <a:gd name="connsiteX73" fmla="*/ 158023 w 1125258"/>
                    <a:gd name="connsiteY73" fmla="*/ 584543 h 1495138"/>
                    <a:gd name="connsiteX74" fmla="*/ 198505 w 1125258"/>
                    <a:gd name="connsiteY74" fmla="*/ 541126 h 1495138"/>
                    <a:gd name="connsiteX75" fmla="*/ 204918 w 1125258"/>
                    <a:gd name="connsiteY75" fmla="*/ 541126 h 1495138"/>
                    <a:gd name="connsiteX76" fmla="*/ 272255 w 1125258"/>
                    <a:gd name="connsiteY76" fmla="*/ 539116 h 1495138"/>
                    <a:gd name="connsiteX77" fmla="*/ 477504 w 1125258"/>
                    <a:gd name="connsiteY77" fmla="*/ 0 h 1495138"/>
                    <a:gd name="connsiteX78" fmla="*/ 492735 w 1125258"/>
                    <a:gd name="connsiteY78" fmla="*/ 1206 h 1495138"/>
                    <a:gd name="connsiteX79" fmla="*/ 528407 w 1125258"/>
                    <a:gd name="connsiteY79" fmla="*/ 39397 h 1495138"/>
                    <a:gd name="connsiteX80" fmla="*/ 528407 w 1125258"/>
                    <a:gd name="connsiteY80" fmla="*/ 45427 h 1495138"/>
                    <a:gd name="connsiteX81" fmla="*/ 528407 w 1125258"/>
                    <a:gd name="connsiteY81" fmla="*/ 192159 h 1495138"/>
                    <a:gd name="connsiteX82" fmla="*/ 528006 w 1125258"/>
                    <a:gd name="connsiteY82" fmla="*/ 192159 h 1495138"/>
                    <a:gd name="connsiteX83" fmla="*/ 528006 w 1125258"/>
                    <a:gd name="connsiteY83" fmla="*/ 326832 h 1495138"/>
                    <a:gd name="connsiteX84" fmla="*/ 528407 w 1125258"/>
                    <a:gd name="connsiteY84" fmla="*/ 340902 h 1495138"/>
                    <a:gd name="connsiteX85" fmla="*/ 534018 w 1125258"/>
                    <a:gd name="connsiteY85" fmla="*/ 346932 h 1495138"/>
                    <a:gd name="connsiteX86" fmla="*/ 549249 w 1125258"/>
                    <a:gd name="connsiteY86" fmla="*/ 346932 h 1495138"/>
                    <a:gd name="connsiteX87" fmla="*/ 571294 w 1125258"/>
                    <a:gd name="connsiteY87" fmla="*/ 346932 h 1495138"/>
                    <a:gd name="connsiteX88" fmla="*/ 610574 w 1125258"/>
                    <a:gd name="connsiteY88" fmla="*/ 377887 h 1495138"/>
                    <a:gd name="connsiteX89" fmla="*/ 576504 w 1125258"/>
                    <a:gd name="connsiteY89" fmla="*/ 432560 h 1495138"/>
                    <a:gd name="connsiteX90" fmla="*/ 563678 w 1125258"/>
                    <a:gd name="connsiteY90" fmla="*/ 433364 h 1495138"/>
                    <a:gd name="connsiteX91" fmla="*/ 402552 w 1125258"/>
                    <a:gd name="connsiteY91" fmla="*/ 433364 h 1495138"/>
                    <a:gd name="connsiteX92" fmla="*/ 391730 w 1125258"/>
                    <a:gd name="connsiteY92" fmla="*/ 432560 h 1495138"/>
                    <a:gd name="connsiteX93" fmla="*/ 354855 w 1125258"/>
                    <a:gd name="connsiteY93" fmla="*/ 396781 h 1495138"/>
                    <a:gd name="connsiteX94" fmla="*/ 379305 w 1125258"/>
                    <a:gd name="connsiteY94" fmla="*/ 350952 h 1495138"/>
                    <a:gd name="connsiteX95" fmla="*/ 397742 w 1125258"/>
                    <a:gd name="connsiteY95" fmla="*/ 346932 h 1495138"/>
                    <a:gd name="connsiteX96" fmla="*/ 432212 w 1125258"/>
                    <a:gd name="connsiteY96" fmla="*/ 346932 h 1495138"/>
                    <a:gd name="connsiteX97" fmla="*/ 440228 w 1125258"/>
                    <a:gd name="connsiteY97" fmla="*/ 345726 h 1495138"/>
                    <a:gd name="connsiteX98" fmla="*/ 441831 w 1125258"/>
                    <a:gd name="connsiteY98" fmla="*/ 344118 h 1495138"/>
                    <a:gd name="connsiteX99" fmla="*/ 442633 w 1125258"/>
                    <a:gd name="connsiteY99" fmla="*/ 340902 h 1495138"/>
                    <a:gd name="connsiteX100" fmla="*/ 442633 w 1125258"/>
                    <a:gd name="connsiteY100" fmla="*/ 328440 h 1495138"/>
                    <a:gd name="connsiteX101" fmla="*/ 442633 w 1125258"/>
                    <a:gd name="connsiteY101" fmla="*/ 105728 h 1495138"/>
                    <a:gd name="connsiteX102" fmla="*/ 441831 w 1125258"/>
                    <a:gd name="connsiteY102" fmla="*/ 89648 h 1495138"/>
                    <a:gd name="connsiteX103" fmla="*/ 440228 w 1125258"/>
                    <a:gd name="connsiteY103" fmla="*/ 88040 h 1495138"/>
                    <a:gd name="connsiteX104" fmla="*/ 435418 w 1125258"/>
                    <a:gd name="connsiteY104" fmla="*/ 86834 h 1495138"/>
                    <a:gd name="connsiteX105" fmla="*/ 412973 w 1125258"/>
                    <a:gd name="connsiteY105" fmla="*/ 87236 h 1495138"/>
                    <a:gd name="connsiteX106" fmla="*/ 402552 w 1125258"/>
                    <a:gd name="connsiteY106" fmla="*/ 87236 h 1495138"/>
                    <a:gd name="connsiteX107" fmla="*/ 363272 w 1125258"/>
                    <a:gd name="connsiteY107" fmla="*/ 45427 h 1495138"/>
                    <a:gd name="connsiteX108" fmla="*/ 403754 w 1125258"/>
                    <a:gd name="connsiteY108" fmla="*/ 2010 h 1495138"/>
                    <a:gd name="connsiteX109" fmla="*/ 410167 w 1125258"/>
                    <a:gd name="connsiteY109" fmla="*/ 2010 h 1495138"/>
                    <a:gd name="connsiteX110" fmla="*/ 477504 w 1125258"/>
                    <a:gd name="connsiteY110" fmla="*/ 0 h 1495138"/>
                    <a:gd name="connsiteX111" fmla="*/ 123093 w 1125258"/>
                    <a:gd name="connsiteY111" fmla="*/ 0 h 1495138"/>
                    <a:gd name="connsiteX112" fmla="*/ 138324 w 1125258"/>
                    <a:gd name="connsiteY112" fmla="*/ 1206 h 1495138"/>
                    <a:gd name="connsiteX113" fmla="*/ 173997 w 1125258"/>
                    <a:gd name="connsiteY113" fmla="*/ 39397 h 1495138"/>
                    <a:gd name="connsiteX114" fmla="*/ 173997 w 1125258"/>
                    <a:gd name="connsiteY114" fmla="*/ 45427 h 1495138"/>
                    <a:gd name="connsiteX115" fmla="*/ 173997 w 1125258"/>
                    <a:gd name="connsiteY115" fmla="*/ 192159 h 1495138"/>
                    <a:gd name="connsiteX116" fmla="*/ 173596 w 1125258"/>
                    <a:gd name="connsiteY116" fmla="*/ 192159 h 1495138"/>
                    <a:gd name="connsiteX117" fmla="*/ 173596 w 1125258"/>
                    <a:gd name="connsiteY117" fmla="*/ 326832 h 1495138"/>
                    <a:gd name="connsiteX118" fmla="*/ 173997 w 1125258"/>
                    <a:gd name="connsiteY118" fmla="*/ 340902 h 1495138"/>
                    <a:gd name="connsiteX119" fmla="*/ 179608 w 1125258"/>
                    <a:gd name="connsiteY119" fmla="*/ 346932 h 1495138"/>
                    <a:gd name="connsiteX120" fmla="*/ 194839 w 1125258"/>
                    <a:gd name="connsiteY120" fmla="*/ 346932 h 1495138"/>
                    <a:gd name="connsiteX121" fmla="*/ 216884 w 1125258"/>
                    <a:gd name="connsiteY121" fmla="*/ 346932 h 1495138"/>
                    <a:gd name="connsiteX122" fmla="*/ 256164 w 1125258"/>
                    <a:gd name="connsiteY122" fmla="*/ 377887 h 1495138"/>
                    <a:gd name="connsiteX123" fmla="*/ 222094 w 1125258"/>
                    <a:gd name="connsiteY123" fmla="*/ 432560 h 1495138"/>
                    <a:gd name="connsiteX124" fmla="*/ 209268 w 1125258"/>
                    <a:gd name="connsiteY124" fmla="*/ 433364 h 1495138"/>
                    <a:gd name="connsiteX125" fmla="*/ 48141 w 1125258"/>
                    <a:gd name="connsiteY125" fmla="*/ 433364 h 1495138"/>
                    <a:gd name="connsiteX126" fmla="*/ 37319 w 1125258"/>
                    <a:gd name="connsiteY126" fmla="*/ 432560 h 1495138"/>
                    <a:gd name="connsiteX127" fmla="*/ 445 w 1125258"/>
                    <a:gd name="connsiteY127" fmla="*/ 396781 h 1495138"/>
                    <a:gd name="connsiteX128" fmla="*/ 24894 w 1125258"/>
                    <a:gd name="connsiteY128" fmla="*/ 350952 h 1495138"/>
                    <a:gd name="connsiteX129" fmla="*/ 43332 w 1125258"/>
                    <a:gd name="connsiteY129" fmla="*/ 346932 h 1495138"/>
                    <a:gd name="connsiteX130" fmla="*/ 77801 w 1125258"/>
                    <a:gd name="connsiteY130" fmla="*/ 346932 h 1495138"/>
                    <a:gd name="connsiteX131" fmla="*/ 85818 w 1125258"/>
                    <a:gd name="connsiteY131" fmla="*/ 345726 h 1495138"/>
                    <a:gd name="connsiteX132" fmla="*/ 87421 w 1125258"/>
                    <a:gd name="connsiteY132" fmla="*/ 344118 h 1495138"/>
                    <a:gd name="connsiteX133" fmla="*/ 88223 w 1125258"/>
                    <a:gd name="connsiteY133" fmla="*/ 340902 h 1495138"/>
                    <a:gd name="connsiteX134" fmla="*/ 88223 w 1125258"/>
                    <a:gd name="connsiteY134" fmla="*/ 328440 h 1495138"/>
                    <a:gd name="connsiteX135" fmla="*/ 88223 w 1125258"/>
                    <a:gd name="connsiteY135" fmla="*/ 105728 h 1495138"/>
                    <a:gd name="connsiteX136" fmla="*/ 87421 w 1125258"/>
                    <a:gd name="connsiteY136" fmla="*/ 89648 h 1495138"/>
                    <a:gd name="connsiteX137" fmla="*/ 85818 w 1125258"/>
                    <a:gd name="connsiteY137" fmla="*/ 88040 h 1495138"/>
                    <a:gd name="connsiteX138" fmla="*/ 81008 w 1125258"/>
                    <a:gd name="connsiteY138" fmla="*/ 86834 h 1495138"/>
                    <a:gd name="connsiteX139" fmla="*/ 58562 w 1125258"/>
                    <a:gd name="connsiteY139" fmla="*/ 87236 h 1495138"/>
                    <a:gd name="connsiteX140" fmla="*/ 48141 w 1125258"/>
                    <a:gd name="connsiteY140" fmla="*/ 87236 h 1495138"/>
                    <a:gd name="connsiteX141" fmla="*/ 8862 w 1125258"/>
                    <a:gd name="connsiteY141" fmla="*/ 45427 h 1495138"/>
                    <a:gd name="connsiteX142" fmla="*/ 49344 w 1125258"/>
                    <a:gd name="connsiteY142" fmla="*/ 2010 h 1495138"/>
                    <a:gd name="connsiteX143" fmla="*/ 55757 w 1125258"/>
                    <a:gd name="connsiteY143" fmla="*/ 2010 h 1495138"/>
                    <a:gd name="connsiteX144" fmla="*/ 123093 w 1125258"/>
                    <a:gd name="connsiteY144" fmla="*/ 0 h 1495138"/>
                    <a:gd name="connsiteX0" fmla="*/ 505562 w 1089550"/>
                    <a:gd name="connsiteY0" fmla="*/ 1061774 h 1495138"/>
                    <a:gd name="connsiteX1" fmla="*/ 520793 w 1089550"/>
                    <a:gd name="connsiteY1" fmla="*/ 1062980 h 1495138"/>
                    <a:gd name="connsiteX2" fmla="*/ 556465 w 1089550"/>
                    <a:gd name="connsiteY2" fmla="*/ 1101171 h 1495138"/>
                    <a:gd name="connsiteX3" fmla="*/ 556465 w 1089550"/>
                    <a:gd name="connsiteY3" fmla="*/ 1107201 h 1495138"/>
                    <a:gd name="connsiteX4" fmla="*/ 556465 w 1089550"/>
                    <a:gd name="connsiteY4" fmla="*/ 1253934 h 1495138"/>
                    <a:gd name="connsiteX5" fmla="*/ 556064 w 1089550"/>
                    <a:gd name="connsiteY5" fmla="*/ 1253934 h 1495138"/>
                    <a:gd name="connsiteX6" fmla="*/ 556064 w 1089550"/>
                    <a:gd name="connsiteY6" fmla="*/ 1388606 h 1495138"/>
                    <a:gd name="connsiteX7" fmla="*/ 556465 w 1089550"/>
                    <a:gd name="connsiteY7" fmla="*/ 1402676 h 1495138"/>
                    <a:gd name="connsiteX8" fmla="*/ 562076 w 1089550"/>
                    <a:gd name="connsiteY8" fmla="*/ 1408707 h 1495138"/>
                    <a:gd name="connsiteX9" fmla="*/ 577307 w 1089550"/>
                    <a:gd name="connsiteY9" fmla="*/ 1408707 h 1495138"/>
                    <a:gd name="connsiteX10" fmla="*/ 599352 w 1089550"/>
                    <a:gd name="connsiteY10" fmla="*/ 1408707 h 1495138"/>
                    <a:gd name="connsiteX11" fmla="*/ 638632 w 1089550"/>
                    <a:gd name="connsiteY11" fmla="*/ 1439661 h 1495138"/>
                    <a:gd name="connsiteX12" fmla="*/ 604562 w 1089550"/>
                    <a:gd name="connsiteY12" fmla="*/ 1494334 h 1495138"/>
                    <a:gd name="connsiteX13" fmla="*/ 591736 w 1089550"/>
                    <a:gd name="connsiteY13" fmla="*/ 1495138 h 1495138"/>
                    <a:gd name="connsiteX14" fmla="*/ 430610 w 1089550"/>
                    <a:gd name="connsiteY14" fmla="*/ 1495138 h 1495138"/>
                    <a:gd name="connsiteX15" fmla="*/ 419788 w 1089550"/>
                    <a:gd name="connsiteY15" fmla="*/ 1494334 h 1495138"/>
                    <a:gd name="connsiteX16" fmla="*/ 382913 w 1089550"/>
                    <a:gd name="connsiteY16" fmla="*/ 1458555 h 1495138"/>
                    <a:gd name="connsiteX17" fmla="*/ 407363 w 1089550"/>
                    <a:gd name="connsiteY17" fmla="*/ 1412727 h 1495138"/>
                    <a:gd name="connsiteX18" fmla="*/ 425800 w 1089550"/>
                    <a:gd name="connsiteY18" fmla="*/ 1408707 h 1495138"/>
                    <a:gd name="connsiteX19" fmla="*/ 460270 w 1089550"/>
                    <a:gd name="connsiteY19" fmla="*/ 1408707 h 1495138"/>
                    <a:gd name="connsiteX20" fmla="*/ 468286 w 1089550"/>
                    <a:gd name="connsiteY20" fmla="*/ 1407501 h 1495138"/>
                    <a:gd name="connsiteX21" fmla="*/ 469889 w 1089550"/>
                    <a:gd name="connsiteY21" fmla="*/ 1405892 h 1495138"/>
                    <a:gd name="connsiteX22" fmla="*/ 470691 w 1089550"/>
                    <a:gd name="connsiteY22" fmla="*/ 1402676 h 1495138"/>
                    <a:gd name="connsiteX23" fmla="*/ 470691 w 1089550"/>
                    <a:gd name="connsiteY23" fmla="*/ 1390214 h 1495138"/>
                    <a:gd name="connsiteX24" fmla="*/ 470691 w 1089550"/>
                    <a:gd name="connsiteY24" fmla="*/ 1167502 h 1495138"/>
                    <a:gd name="connsiteX25" fmla="*/ 469889 w 1089550"/>
                    <a:gd name="connsiteY25" fmla="*/ 1151422 h 1495138"/>
                    <a:gd name="connsiteX26" fmla="*/ 468286 w 1089550"/>
                    <a:gd name="connsiteY26" fmla="*/ 1149814 h 1495138"/>
                    <a:gd name="connsiteX27" fmla="*/ 463476 w 1089550"/>
                    <a:gd name="connsiteY27" fmla="*/ 1148608 h 1495138"/>
                    <a:gd name="connsiteX28" fmla="*/ 441031 w 1089550"/>
                    <a:gd name="connsiteY28" fmla="*/ 1149010 h 1495138"/>
                    <a:gd name="connsiteX29" fmla="*/ 430610 w 1089550"/>
                    <a:gd name="connsiteY29" fmla="*/ 1149010 h 1495138"/>
                    <a:gd name="connsiteX30" fmla="*/ 391330 w 1089550"/>
                    <a:gd name="connsiteY30" fmla="*/ 1107201 h 1495138"/>
                    <a:gd name="connsiteX31" fmla="*/ 431812 w 1089550"/>
                    <a:gd name="connsiteY31" fmla="*/ 1063784 h 1495138"/>
                    <a:gd name="connsiteX32" fmla="*/ 438225 w 1089550"/>
                    <a:gd name="connsiteY32" fmla="*/ 1063784 h 1495138"/>
                    <a:gd name="connsiteX33" fmla="*/ 505562 w 1089550"/>
                    <a:gd name="connsiteY33" fmla="*/ 1061774 h 1495138"/>
                    <a:gd name="connsiteX34" fmla="*/ 1076343 w 1089550"/>
                    <a:gd name="connsiteY34" fmla="*/ 972480 h 1495138"/>
                    <a:gd name="connsiteX35" fmla="*/ 1040671 w 1089550"/>
                    <a:gd name="connsiteY35" fmla="*/ 865948 h 1495138"/>
                    <a:gd name="connsiteX36" fmla="*/ 1041072 w 1089550"/>
                    <a:gd name="connsiteY36" fmla="*/ 880018 h 1495138"/>
                    <a:gd name="connsiteX37" fmla="*/ 1046683 w 1089550"/>
                    <a:gd name="connsiteY37" fmla="*/ 886049 h 1495138"/>
                    <a:gd name="connsiteX38" fmla="*/ 1061914 w 1089550"/>
                    <a:gd name="connsiteY38" fmla="*/ 886049 h 1495138"/>
                    <a:gd name="connsiteX39" fmla="*/ 1083959 w 1089550"/>
                    <a:gd name="connsiteY39" fmla="*/ 886049 h 1495138"/>
                    <a:gd name="connsiteX40" fmla="*/ 1089169 w 1089550"/>
                    <a:gd name="connsiteY40" fmla="*/ 971676 h 1495138"/>
                    <a:gd name="connsiteX41" fmla="*/ 1076343 w 1089550"/>
                    <a:gd name="connsiteY41" fmla="*/ 972480 h 1495138"/>
                    <a:gd name="connsiteX42" fmla="*/ 272255 w 1089550"/>
                    <a:gd name="connsiteY42" fmla="*/ 539116 h 1495138"/>
                    <a:gd name="connsiteX43" fmla="*/ 287486 w 1089550"/>
                    <a:gd name="connsiteY43" fmla="*/ 540322 h 1495138"/>
                    <a:gd name="connsiteX44" fmla="*/ 323158 w 1089550"/>
                    <a:gd name="connsiteY44" fmla="*/ 578513 h 1495138"/>
                    <a:gd name="connsiteX45" fmla="*/ 323158 w 1089550"/>
                    <a:gd name="connsiteY45" fmla="*/ 584543 h 1495138"/>
                    <a:gd name="connsiteX46" fmla="*/ 323158 w 1089550"/>
                    <a:gd name="connsiteY46" fmla="*/ 731276 h 1495138"/>
                    <a:gd name="connsiteX47" fmla="*/ 322757 w 1089550"/>
                    <a:gd name="connsiteY47" fmla="*/ 731276 h 1495138"/>
                    <a:gd name="connsiteX48" fmla="*/ 322757 w 1089550"/>
                    <a:gd name="connsiteY48" fmla="*/ 865948 h 1495138"/>
                    <a:gd name="connsiteX49" fmla="*/ 323158 w 1089550"/>
                    <a:gd name="connsiteY49" fmla="*/ 880018 h 1495138"/>
                    <a:gd name="connsiteX50" fmla="*/ 328769 w 1089550"/>
                    <a:gd name="connsiteY50" fmla="*/ 886049 h 1495138"/>
                    <a:gd name="connsiteX51" fmla="*/ 344000 w 1089550"/>
                    <a:gd name="connsiteY51" fmla="*/ 886049 h 1495138"/>
                    <a:gd name="connsiteX52" fmla="*/ 366045 w 1089550"/>
                    <a:gd name="connsiteY52" fmla="*/ 886049 h 1495138"/>
                    <a:gd name="connsiteX53" fmla="*/ 405325 w 1089550"/>
                    <a:gd name="connsiteY53" fmla="*/ 917003 h 1495138"/>
                    <a:gd name="connsiteX54" fmla="*/ 371255 w 1089550"/>
                    <a:gd name="connsiteY54" fmla="*/ 971676 h 1495138"/>
                    <a:gd name="connsiteX55" fmla="*/ 358429 w 1089550"/>
                    <a:gd name="connsiteY55" fmla="*/ 972480 h 1495138"/>
                    <a:gd name="connsiteX56" fmla="*/ 197303 w 1089550"/>
                    <a:gd name="connsiteY56" fmla="*/ 972480 h 1495138"/>
                    <a:gd name="connsiteX57" fmla="*/ 186481 w 1089550"/>
                    <a:gd name="connsiteY57" fmla="*/ 971676 h 1495138"/>
                    <a:gd name="connsiteX58" fmla="*/ 149606 w 1089550"/>
                    <a:gd name="connsiteY58" fmla="*/ 935897 h 1495138"/>
                    <a:gd name="connsiteX59" fmla="*/ 174056 w 1089550"/>
                    <a:gd name="connsiteY59" fmla="*/ 890069 h 1495138"/>
                    <a:gd name="connsiteX60" fmla="*/ 192493 w 1089550"/>
                    <a:gd name="connsiteY60" fmla="*/ 886049 h 1495138"/>
                    <a:gd name="connsiteX61" fmla="*/ 226963 w 1089550"/>
                    <a:gd name="connsiteY61" fmla="*/ 886049 h 1495138"/>
                    <a:gd name="connsiteX62" fmla="*/ 234979 w 1089550"/>
                    <a:gd name="connsiteY62" fmla="*/ 884843 h 1495138"/>
                    <a:gd name="connsiteX63" fmla="*/ 236582 w 1089550"/>
                    <a:gd name="connsiteY63" fmla="*/ 883234 h 1495138"/>
                    <a:gd name="connsiteX64" fmla="*/ 237384 w 1089550"/>
                    <a:gd name="connsiteY64" fmla="*/ 880018 h 1495138"/>
                    <a:gd name="connsiteX65" fmla="*/ 237384 w 1089550"/>
                    <a:gd name="connsiteY65" fmla="*/ 867556 h 1495138"/>
                    <a:gd name="connsiteX66" fmla="*/ 237384 w 1089550"/>
                    <a:gd name="connsiteY66" fmla="*/ 644844 h 1495138"/>
                    <a:gd name="connsiteX67" fmla="*/ 236582 w 1089550"/>
                    <a:gd name="connsiteY67" fmla="*/ 628764 h 1495138"/>
                    <a:gd name="connsiteX68" fmla="*/ 234979 w 1089550"/>
                    <a:gd name="connsiteY68" fmla="*/ 627156 h 1495138"/>
                    <a:gd name="connsiteX69" fmla="*/ 230169 w 1089550"/>
                    <a:gd name="connsiteY69" fmla="*/ 625950 h 1495138"/>
                    <a:gd name="connsiteX70" fmla="*/ 207724 w 1089550"/>
                    <a:gd name="connsiteY70" fmla="*/ 626352 h 1495138"/>
                    <a:gd name="connsiteX71" fmla="*/ 197303 w 1089550"/>
                    <a:gd name="connsiteY71" fmla="*/ 626352 h 1495138"/>
                    <a:gd name="connsiteX72" fmla="*/ 158023 w 1089550"/>
                    <a:gd name="connsiteY72" fmla="*/ 584543 h 1495138"/>
                    <a:gd name="connsiteX73" fmla="*/ 198505 w 1089550"/>
                    <a:gd name="connsiteY73" fmla="*/ 541126 h 1495138"/>
                    <a:gd name="connsiteX74" fmla="*/ 204918 w 1089550"/>
                    <a:gd name="connsiteY74" fmla="*/ 541126 h 1495138"/>
                    <a:gd name="connsiteX75" fmla="*/ 272255 w 1089550"/>
                    <a:gd name="connsiteY75" fmla="*/ 539116 h 1495138"/>
                    <a:gd name="connsiteX76" fmla="*/ 477504 w 1089550"/>
                    <a:gd name="connsiteY76" fmla="*/ 0 h 1495138"/>
                    <a:gd name="connsiteX77" fmla="*/ 492735 w 1089550"/>
                    <a:gd name="connsiteY77" fmla="*/ 1206 h 1495138"/>
                    <a:gd name="connsiteX78" fmla="*/ 528407 w 1089550"/>
                    <a:gd name="connsiteY78" fmla="*/ 39397 h 1495138"/>
                    <a:gd name="connsiteX79" fmla="*/ 528407 w 1089550"/>
                    <a:gd name="connsiteY79" fmla="*/ 45427 h 1495138"/>
                    <a:gd name="connsiteX80" fmla="*/ 528407 w 1089550"/>
                    <a:gd name="connsiteY80" fmla="*/ 192159 h 1495138"/>
                    <a:gd name="connsiteX81" fmla="*/ 528006 w 1089550"/>
                    <a:gd name="connsiteY81" fmla="*/ 192159 h 1495138"/>
                    <a:gd name="connsiteX82" fmla="*/ 528006 w 1089550"/>
                    <a:gd name="connsiteY82" fmla="*/ 326832 h 1495138"/>
                    <a:gd name="connsiteX83" fmla="*/ 528407 w 1089550"/>
                    <a:gd name="connsiteY83" fmla="*/ 340902 h 1495138"/>
                    <a:gd name="connsiteX84" fmla="*/ 534018 w 1089550"/>
                    <a:gd name="connsiteY84" fmla="*/ 346932 h 1495138"/>
                    <a:gd name="connsiteX85" fmla="*/ 549249 w 1089550"/>
                    <a:gd name="connsiteY85" fmla="*/ 346932 h 1495138"/>
                    <a:gd name="connsiteX86" fmla="*/ 571294 w 1089550"/>
                    <a:gd name="connsiteY86" fmla="*/ 346932 h 1495138"/>
                    <a:gd name="connsiteX87" fmla="*/ 610574 w 1089550"/>
                    <a:gd name="connsiteY87" fmla="*/ 377887 h 1495138"/>
                    <a:gd name="connsiteX88" fmla="*/ 576504 w 1089550"/>
                    <a:gd name="connsiteY88" fmla="*/ 432560 h 1495138"/>
                    <a:gd name="connsiteX89" fmla="*/ 563678 w 1089550"/>
                    <a:gd name="connsiteY89" fmla="*/ 433364 h 1495138"/>
                    <a:gd name="connsiteX90" fmla="*/ 402552 w 1089550"/>
                    <a:gd name="connsiteY90" fmla="*/ 433364 h 1495138"/>
                    <a:gd name="connsiteX91" fmla="*/ 391730 w 1089550"/>
                    <a:gd name="connsiteY91" fmla="*/ 432560 h 1495138"/>
                    <a:gd name="connsiteX92" fmla="*/ 354855 w 1089550"/>
                    <a:gd name="connsiteY92" fmla="*/ 396781 h 1495138"/>
                    <a:gd name="connsiteX93" fmla="*/ 379305 w 1089550"/>
                    <a:gd name="connsiteY93" fmla="*/ 350952 h 1495138"/>
                    <a:gd name="connsiteX94" fmla="*/ 397742 w 1089550"/>
                    <a:gd name="connsiteY94" fmla="*/ 346932 h 1495138"/>
                    <a:gd name="connsiteX95" fmla="*/ 432212 w 1089550"/>
                    <a:gd name="connsiteY95" fmla="*/ 346932 h 1495138"/>
                    <a:gd name="connsiteX96" fmla="*/ 440228 w 1089550"/>
                    <a:gd name="connsiteY96" fmla="*/ 345726 h 1495138"/>
                    <a:gd name="connsiteX97" fmla="*/ 441831 w 1089550"/>
                    <a:gd name="connsiteY97" fmla="*/ 344118 h 1495138"/>
                    <a:gd name="connsiteX98" fmla="*/ 442633 w 1089550"/>
                    <a:gd name="connsiteY98" fmla="*/ 340902 h 1495138"/>
                    <a:gd name="connsiteX99" fmla="*/ 442633 w 1089550"/>
                    <a:gd name="connsiteY99" fmla="*/ 328440 h 1495138"/>
                    <a:gd name="connsiteX100" fmla="*/ 442633 w 1089550"/>
                    <a:gd name="connsiteY100" fmla="*/ 105728 h 1495138"/>
                    <a:gd name="connsiteX101" fmla="*/ 441831 w 1089550"/>
                    <a:gd name="connsiteY101" fmla="*/ 89648 h 1495138"/>
                    <a:gd name="connsiteX102" fmla="*/ 440228 w 1089550"/>
                    <a:gd name="connsiteY102" fmla="*/ 88040 h 1495138"/>
                    <a:gd name="connsiteX103" fmla="*/ 435418 w 1089550"/>
                    <a:gd name="connsiteY103" fmla="*/ 86834 h 1495138"/>
                    <a:gd name="connsiteX104" fmla="*/ 412973 w 1089550"/>
                    <a:gd name="connsiteY104" fmla="*/ 87236 h 1495138"/>
                    <a:gd name="connsiteX105" fmla="*/ 402552 w 1089550"/>
                    <a:gd name="connsiteY105" fmla="*/ 87236 h 1495138"/>
                    <a:gd name="connsiteX106" fmla="*/ 363272 w 1089550"/>
                    <a:gd name="connsiteY106" fmla="*/ 45427 h 1495138"/>
                    <a:gd name="connsiteX107" fmla="*/ 403754 w 1089550"/>
                    <a:gd name="connsiteY107" fmla="*/ 2010 h 1495138"/>
                    <a:gd name="connsiteX108" fmla="*/ 410167 w 1089550"/>
                    <a:gd name="connsiteY108" fmla="*/ 2010 h 1495138"/>
                    <a:gd name="connsiteX109" fmla="*/ 477504 w 1089550"/>
                    <a:gd name="connsiteY109" fmla="*/ 0 h 1495138"/>
                    <a:gd name="connsiteX110" fmla="*/ 123093 w 1089550"/>
                    <a:gd name="connsiteY110" fmla="*/ 0 h 1495138"/>
                    <a:gd name="connsiteX111" fmla="*/ 138324 w 1089550"/>
                    <a:gd name="connsiteY111" fmla="*/ 1206 h 1495138"/>
                    <a:gd name="connsiteX112" fmla="*/ 173997 w 1089550"/>
                    <a:gd name="connsiteY112" fmla="*/ 39397 h 1495138"/>
                    <a:gd name="connsiteX113" fmla="*/ 173997 w 1089550"/>
                    <a:gd name="connsiteY113" fmla="*/ 45427 h 1495138"/>
                    <a:gd name="connsiteX114" fmla="*/ 173997 w 1089550"/>
                    <a:gd name="connsiteY114" fmla="*/ 192159 h 1495138"/>
                    <a:gd name="connsiteX115" fmla="*/ 173596 w 1089550"/>
                    <a:gd name="connsiteY115" fmla="*/ 192159 h 1495138"/>
                    <a:gd name="connsiteX116" fmla="*/ 173596 w 1089550"/>
                    <a:gd name="connsiteY116" fmla="*/ 326832 h 1495138"/>
                    <a:gd name="connsiteX117" fmla="*/ 173997 w 1089550"/>
                    <a:gd name="connsiteY117" fmla="*/ 340902 h 1495138"/>
                    <a:gd name="connsiteX118" fmla="*/ 179608 w 1089550"/>
                    <a:gd name="connsiteY118" fmla="*/ 346932 h 1495138"/>
                    <a:gd name="connsiteX119" fmla="*/ 194839 w 1089550"/>
                    <a:gd name="connsiteY119" fmla="*/ 346932 h 1495138"/>
                    <a:gd name="connsiteX120" fmla="*/ 216884 w 1089550"/>
                    <a:gd name="connsiteY120" fmla="*/ 346932 h 1495138"/>
                    <a:gd name="connsiteX121" fmla="*/ 256164 w 1089550"/>
                    <a:gd name="connsiteY121" fmla="*/ 377887 h 1495138"/>
                    <a:gd name="connsiteX122" fmla="*/ 222094 w 1089550"/>
                    <a:gd name="connsiteY122" fmla="*/ 432560 h 1495138"/>
                    <a:gd name="connsiteX123" fmla="*/ 209268 w 1089550"/>
                    <a:gd name="connsiteY123" fmla="*/ 433364 h 1495138"/>
                    <a:gd name="connsiteX124" fmla="*/ 48141 w 1089550"/>
                    <a:gd name="connsiteY124" fmla="*/ 433364 h 1495138"/>
                    <a:gd name="connsiteX125" fmla="*/ 37319 w 1089550"/>
                    <a:gd name="connsiteY125" fmla="*/ 432560 h 1495138"/>
                    <a:gd name="connsiteX126" fmla="*/ 445 w 1089550"/>
                    <a:gd name="connsiteY126" fmla="*/ 396781 h 1495138"/>
                    <a:gd name="connsiteX127" fmla="*/ 24894 w 1089550"/>
                    <a:gd name="connsiteY127" fmla="*/ 350952 h 1495138"/>
                    <a:gd name="connsiteX128" fmla="*/ 43332 w 1089550"/>
                    <a:gd name="connsiteY128" fmla="*/ 346932 h 1495138"/>
                    <a:gd name="connsiteX129" fmla="*/ 77801 w 1089550"/>
                    <a:gd name="connsiteY129" fmla="*/ 346932 h 1495138"/>
                    <a:gd name="connsiteX130" fmla="*/ 85818 w 1089550"/>
                    <a:gd name="connsiteY130" fmla="*/ 345726 h 1495138"/>
                    <a:gd name="connsiteX131" fmla="*/ 87421 w 1089550"/>
                    <a:gd name="connsiteY131" fmla="*/ 344118 h 1495138"/>
                    <a:gd name="connsiteX132" fmla="*/ 88223 w 1089550"/>
                    <a:gd name="connsiteY132" fmla="*/ 340902 h 1495138"/>
                    <a:gd name="connsiteX133" fmla="*/ 88223 w 1089550"/>
                    <a:gd name="connsiteY133" fmla="*/ 328440 h 1495138"/>
                    <a:gd name="connsiteX134" fmla="*/ 88223 w 1089550"/>
                    <a:gd name="connsiteY134" fmla="*/ 105728 h 1495138"/>
                    <a:gd name="connsiteX135" fmla="*/ 87421 w 1089550"/>
                    <a:gd name="connsiteY135" fmla="*/ 89648 h 1495138"/>
                    <a:gd name="connsiteX136" fmla="*/ 85818 w 1089550"/>
                    <a:gd name="connsiteY136" fmla="*/ 88040 h 1495138"/>
                    <a:gd name="connsiteX137" fmla="*/ 81008 w 1089550"/>
                    <a:gd name="connsiteY137" fmla="*/ 86834 h 1495138"/>
                    <a:gd name="connsiteX138" fmla="*/ 58562 w 1089550"/>
                    <a:gd name="connsiteY138" fmla="*/ 87236 h 1495138"/>
                    <a:gd name="connsiteX139" fmla="*/ 48141 w 1089550"/>
                    <a:gd name="connsiteY139" fmla="*/ 87236 h 1495138"/>
                    <a:gd name="connsiteX140" fmla="*/ 8862 w 1089550"/>
                    <a:gd name="connsiteY140" fmla="*/ 45427 h 1495138"/>
                    <a:gd name="connsiteX141" fmla="*/ 49344 w 1089550"/>
                    <a:gd name="connsiteY141" fmla="*/ 2010 h 1495138"/>
                    <a:gd name="connsiteX142" fmla="*/ 55757 w 1089550"/>
                    <a:gd name="connsiteY142" fmla="*/ 2010 h 1495138"/>
                    <a:gd name="connsiteX143" fmla="*/ 123093 w 1089550"/>
                    <a:gd name="connsiteY143" fmla="*/ 0 h 1495138"/>
                    <a:gd name="connsiteX0" fmla="*/ 505562 w 1089169"/>
                    <a:gd name="connsiteY0" fmla="*/ 1061774 h 1495138"/>
                    <a:gd name="connsiteX1" fmla="*/ 520793 w 1089169"/>
                    <a:gd name="connsiteY1" fmla="*/ 1062980 h 1495138"/>
                    <a:gd name="connsiteX2" fmla="*/ 556465 w 1089169"/>
                    <a:gd name="connsiteY2" fmla="*/ 1101171 h 1495138"/>
                    <a:gd name="connsiteX3" fmla="*/ 556465 w 1089169"/>
                    <a:gd name="connsiteY3" fmla="*/ 1107201 h 1495138"/>
                    <a:gd name="connsiteX4" fmla="*/ 556465 w 1089169"/>
                    <a:gd name="connsiteY4" fmla="*/ 1253934 h 1495138"/>
                    <a:gd name="connsiteX5" fmla="*/ 556064 w 1089169"/>
                    <a:gd name="connsiteY5" fmla="*/ 1253934 h 1495138"/>
                    <a:gd name="connsiteX6" fmla="*/ 556064 w 1089169"/>
                    <a:gd name="connsiteY6" fmla="*/ 1388606 h 1495138"/>
                    <a:gd name="connsiteX7" fmla="*/ 556465 w 1089169"/>
                    <a:gd name="connsiteY7" fmla="*/ 1402676 h 1495138"/>
                    <a:gd name="connsiteX8" fmla="*/ 562076 w 1089169"/>
                    <a:gd name="connsiteY8" fmla="*/ 1408707 h 1495138"/>
                    <a:gd name="connsiteX9" fmla="*/ 577307 w 1089169"/>
                    <a:gd name="connsiteY9" fmla="*/ 1408707 h 1495138"/>
                    <a:gd name="connsiteX10" fmla="*/ 599352 w 1089169"/>
                    <a:gd name="connsiteY10" fmla="*/ 1408707 h 1495138"/>
                    <a:gd name="connsiteX11" fmla="*/ 638632 w 1089169"/>
                    <a:gd name="connsiteY11" fmla="*/ 1439661 h 1495138"/>
                    <a:gd name="connsiteX12" fmla="*/ 604562 w 1089169"/>
                    <a:gd name="connsiteY12" fmla="*/ 1494334 h 1495138"/>
                    <a:gd name="connsiteX13" fmla="*/ 591736 w 1089169"/>
                    <a:gd name="connsiteY13" fmla="*/ 1495138 h 1495138"/>
                    <a:gd name="connsiteX14" fmla="*/ 430610 w 1089169"/>
                    <a:gd name="connsiteY14" fmla="*/ 1495138 h 1495138"/>
                    <a:gd name="connsiteX15" fmla="*/ 419788 w 1089169"/>
                    <a:gd name="connsiteY15" fmla="*/ 1494334 h 1495138"/>
                    <a:gd name="connsiteX16" fmla="*/ 382913 w 1089169"/>
                    <a:gd name="connsiteY16" fmla="*/ 1458555 h 1495138"/>
                    <a:gd name="connsiteX17" fmla="*/ 407363 w 1089169"/>
                    <a:gd name="connsiteY17" fmla="*/ 1412727 h 1495138"/>
                    <a:gd name="connsiteX18" fmla="*/ 425800 w 1089169"/>
                    <a:gd name="connsiteY18" fmla="*/ 1408707 h 1495138"/>
                    <a:gd name="connsiteX19" fmla="*/ 460270 w 1089169"/>
                    <a:gd name="connsiteY19" fmla="*/ 1408707 h 1495138"/>
                    <a:gd name="connsiteX20" fmla="*/ 468286 w 1089169"/>
                    <a:gd name="connsiteY20" fmla="*/ 1407501 h 1495138"/>
                    <a:gd name="connsiteX21" fmla="*/ 469889 w 1089169"/>
                    <a:gd name="connsiteY21" fmla="*/ 1405892 h 1495138"/>
                    <a:gd name="connsiteX22" fmla="*/ 470691 w 1089169"/>
                    <a:gd name="connsiteY22" fmla="*/ 1402676 h 1495138"/>
                    <a:gd name="connsiteX23" fmla="*/ 470691 w 1089169"/>
                    <a:gd name="connsiteY23" fmla="*/ 1390214 h 1495138"/>
                    <a:gd name="connsiteX24" fmla="*/ 470691 w 1089169"/>
                    <a:gd name="connsiteY24" fmla="*/ 1167502 h 1495138"/>
                    <a:gd name="connsiteX25" fmla="*/ 469889 w 1089169"/>
                    <a:gd name="connsiteY25" fmla="*/ 1151422 h 1495138"/>
                    <a:gd name="connsiteX26" fmla="*/ 468286 w 1089169"/>
                    <a:gd name="connsiteY26" fmla="*/ 1149814 h 1495138"/>
                    <a:gd name="connsiteX27" fmla="*/ 463476 w 1089169"/>
                    <a:gd name="connsiteY27" fmla="*/ 1148608 h 1495138"/>
                    <a:gd name="connsiteX28" fmla="*/ 441031 w 1089169"/>
                    <a:gd name="connsiteY28" fmla="*/ 1149010 h 1495138"/>
                    <a:gd name="connsiteX29" fmla="*/ 430610 w 1089169"/>
                    <a:gd name="connsiteY29" fmla="*/ 1149010 h 1495138"/>
                    <a:gd name="connsiteX30" fmla="*/ 391330 w 1089169"/>
                    <a:gd name="connsiteY30" fmla="*/ 1107201 h 1495138"/>
                    <a:gd name="connsiteX31" fmla="*/ 431812 w 1089169"/>
                    <a:gd name="connsiteY31" fmla="*/ 1063784 h 1495138"/>
                    <a:gd name="connsiteX32" fmla="*/ 438225 w 1089169"/>
                    <a:gd name="connsiteY32" fmla="*/ 1063784 h 1495138"/>
                    <a:gd name="connsiteX33" fmla="*/ 505562 w 1089169"/>
                    <a:gd name="connsiteY33" fmla="*/ 1061774 h 1495138"/>
                    <a:gd name="connsiteX34" fmla="*/ 1076343 w 1089169"/>
                    <a:gd name="connsiteY34" fmla="*/ 972480 h 1495138"/>
                    <a:gd name="connsiteX35" fmla="*/ 1040671 w 1089169"/>
                    <a:gd name="connsiteY35" fmla="*/ 865948 h 1495138"/>
                    <a:gd name="connsiteX36" fmla="*/ 1041072 w 1089169"/>
                    <a:gd name="connsiteY36" fmla="*/ 880018 h 1495138"/>
                    <a:gd name="connsiteX37" fmla="*/ 1046683 w 1089169"/>
                    <a:gd name="connsiteY37" fmla="*/ 886049 h 1495138"/>
                    <a:gd name="connsiteX38" fmla="*/ 1061914 w 1089169"/>
                    <a:gd name="connsiteY38" fmla="*/ 886049 h 1495138"/>
                    <a:gd name="connsiteX39" fmla="*/ 1089169 w 1089169"/>
                    <a:gd name="connsiteY39" fmla="*/ 971676 h 1495138"/>
                    <a:gd name="connsiteX40" fmla="*/ 1076343 w 1089169"/>
                    <a:gd name="connsiteY40" fmla="*/ 972480 h 1495138"/>
                    <a:gd name="connsiteX41" fmla="*/ 272255 w 1089169"/>
                    <a:gd name="connsiteY41" fmla="*/ 539116 h 1495138"/>
                    <a:gd name="connsiteX42" fmla="*/ 287486 w 1089169"/>
                    <a:gd name="connsiteY42" fmla="*/ 540322 h 1495138"/>
                    <a:gd name="connsiteX43" fmla="*/ 323158 w 1089169"/>
                    <a:gd name="connsiteY43" fmla="*/ 578513 h 1495138"/>
                    <a:gd name="connsiteX44" fmla="*/ 323158 w 1089169"/>
                    <a:gd name="connsiteY44" fmla="*/ 584543 h 1495138"/>
                    <a:gd name="connsiteX45" fmla="*/ 323158 w 1089169"/>
                    <a:gd name="connsiteY45" fmla="*/ 731276 h 1495138"/>
                    <a:gd name="connsiteX46" fmla="*/ 322757 w 1089169"/>
                    <a:gd name="connsiteY46" fmla="*/ 731276 h 1495138"/>
                    <a:gd name="connsiteX47" fmla="*/ 322757 w 1089169"/>
                    <a:gd name="connsiteY47" fmla="*/ 865948 h 1495138"/>
                    <a:gd name="connsiteX48" fmla="*/ 323158 w 1089169"/>
                    <a:gd name="connsiteY48" fmla="*/ 880018 h 1495138"/>
                    <a:gd name="connsiteX49" fmla="*/ 328769 w 1089169"/>
                    <a:gd name="connsiteY49" fmla="*/ 886049 h 1495138"/>
                    <a:gd name="connsiteX50" fmla="*/ 344000 w 1089169"/>
                    <a:gd name="connsiteY50" fmla="*/ 886049 h 1495138"/>
                    <a:gd name="connsiteX51" fmla="*/ 366045 w 1089169"/>
                    <a:gd name="connsiteY51" fmla="*/ 886049 h 1495138"/>
                    <a:gd name="connsiteX52" fmla="*/ 405325 w 1089169"/>
                    <a:gd name="connsiteY52" fmla="*/ 917003 h 1495138"/>
                    <a:gd name="connsiteX53" fmla="*/ 371255 w 1089169"/>
                    <a:gd name="connsiteY53" fmla="*/ 971676 h 1495138"/>
                    <a:gd name="connsiteX54" fmla="*/ 358429 w 1089169"/>
                    <a:gd name="connsiteY54" fmla="*/ 972480 h 1495138"/>
                    <a:gd name="connsiteX55" fmla="*/ 197303 w 1089169"/>
                    <a:gd name="connsiteY55" fmla="*/ 972480 h 1495138"/>
                    <a:gd name="connsiteX56" fmla="*/ 186481 w 1089169"/>
                    <a:gd name="connsiteY56" fmla="*/ 971676 h 1495138"/>
                    <a:gd name="connsiteX57" fmla="*/ 149606 w 1089169"/>
                    <a:gd name="connsiteY57" fmla="*/ 935897 h 1495138"/>
                    <a:gd name="connsiteX58" fmla="*/ 174056 w 1089169"/>
                    <a:gd name="connsiteY58" fmla="*/ 890069 h 1495138"/>
                    <a:gd name="connsiteX59" fmla="*/ 192493 w 1089169"/>
                    <a:gd name="connsiteY59" fmla="*/ 886049 h 1495138"/>
                    <a:gd name="connsiteX60" fmla="*/ 226963 w 1089169"/>
                    <a:gd name="connsiteY60" fmla="*/ 886049 h 1495138"/>
                    <a:gd name="connsiteX61" fmla="*/ 234979 w 1089169"/>
                    <a:gd name="connsiteY61" fmla="*/ 884843 h 1495138"/>
                    <a:gd name="connsiteX62" fmla="*/ 236582 w 1089169"/>
                    <a:gd name="connsiteY62" fmla="*/ 883234 h 1495138"/>
                    <a:gd name="connsiteX63" fmla="*/ 237384 w 1089169"/>
                    <a:gd name="connsiteY63" fmla="*/ 880018 h 1495138"/>
                    <a:gd name="connsiteX64" fmla="*/ 237384 w 1089169"/>
                    <a:gd name="connsiteY64" fmla="*/ 867556 h 1495138"/>
                    <a:gd name="connsiteX65" fmla="*/ 237384 w 1089169"/>
                    <a:gd name="connsiteY65" fmla="*/ 644844 h 1495138"/>
                    <a:gd name="connsiteX66" fmla="*/ 236582 w 1089169"/>
                    <a:gd name="connsiteY66" fmla="*/ 628764 h 1495138"/>
                    <a:gd name="connsiteX67" fmla="*/ 234979 w 1089169"/>
                    <a:gd name="connsiteY67" fmla="*/ 627156 h 1495138"/>
                    <a:gd name="connsiteX68" fmla="*/ 230169 w 1089169"/>
                    <a:gd name="connsiteY68" fmla="*/ 625950 h 1495138"/>
                    <a:gd name="connsiteX69" fmla="*/ 207724 w 1089169"/>
                    <a:gd name="connsiteY69" fmla="*/ 626352 h 1495138"/>
                    <a:gd name="connsiteX70" fmla="*/ 197303 w 1089169"/>
                    <a:gd name="connsiteY70" fmla="*/ 626352 h 1495138"/>
                    <a:gd name="connsiteX71" fmla="*/ 158023 w 1089169"/>
                    <a:gd name="connsiteY71" fmla="*/ 584543 h 1495138"/>
                    <a:gd name="connsiteX72" fmla="*/ 198505 w 1089169"/>
                    <a:gd name="connsiteY72" fmla="*/ 541126 h 1495138"/>
                    <a:gd name="connsiteX73" fmla="*/ 204918 w 1089169"/>
                    <a:gd name="connsiteY73" fmla="*/ 541126 h 1495138"/>
                    <a:gd name="connsiteX74" fmla="*/ 272255 w 1089169"/>
                    <a:gd name="connsiteY74" fmla="*/ 539116 h 1495138"/>
                    <a:gd name="connsiteX75" fmla="*/ 477504 w 1089169"/>
                    <a:gd name="connsiteY75" fmla="*/ 0 h 1495138"/>
                    <a:gd name="connsiteX76" fmla="*/ 492735 w 1089169"/>
                    <a:gd name="connsiteY76" fmla="*/ 1206 h 1495138"/>
                    <a:gd name="connsiteX77" fmla="*/ 528407 w 1089169"/>
                    <a:gd name="connsiteY77" fmla="*/ 39397 h 1495138"/>
                    <a:gd name="connsiteX78" fmla="*/ 528407 w 1089169"/>
                    <a:gd name="connsiteY78" fmla="*/ 45427 h 1495138"/>
                    <a:gd name="connsiteX79" fmla="*/ 528407 w 1089169"/>
                    <a:gd name="connsiteY79" fmla="*/ 192159 h 1495138"/>
                    <a:gd name="connsiteX80" fmla="*/ 528006 w 1089169"/>
                    <a:gd name="connsiteY80" fmla="*/ 192159 h 1495138"/>
                    <a:gd name="connsiteX81" fmla="*/ 528006 w 1089169"/>
                    <a:gd name="connsiteY81" fmla="*/ 326832 h 1495138"/>
                    <a:gd name="connsiteX82" fmla="*/ 528407 w 1089169"/>
                    <a:gd name="connsiteY82" fmla="*/ 340902 h 1495138"/>
                    <a:gd name="connsiteX83" fmla="*/ 534018 w 1089169"/>
                    <a:gd name="connsiteY83" fmla="*/ 346932 h 1495138"/>
                    <a:gd name="connsiteX84" fmla="*/ 549249 w 1089169"/>
                    <a:gd name="connsiteY84" fmla="*/ 346932 h 1495138"/>
                    <a:gd name="connsiteX85" fmla="*/ 571294 w 1089169"/>
                    <a:gd name="connsiteY85" fmla="*/ 346932 h 1495138"/>
                    <a:gd name="connsiteX86" fmla="*/ 610574 w 1089169"/>
                    <a:gd name="connsiteY86" fmla="*/ 377887 h 1495138"/>
                    <a:gd name="connsiteX87" fmla="*/ 576504 w 1089169"/>
                    <a:gd name="connsiteY87" fmla="*/ 432560 h 1495138"/>
                    <a:gd name="connsiteX88" fmla="*/ 563678 w 1089169"/>
                    <a:gd name="connsiteY88" fmla="*/ 433364 h 1495138"/>
                    <a:gd name="connsiteX89" fmla="*/ 402552 w 1089169"/>
                    <a:gd name="connsiteY89" fmla="*/ 433364 h 1495138"/>
                    <a:gd name="connsiteX90" fmla="*/ 391730 w 1089169"/>
                    <a:gd name="connsiteY90" fmla="*/ 432560 h 1495138"/>
                    <a:gd name="connsiteX91" fmla="*/ 354855 w 1089169"/>
                    <a:gd name="connsiteY91" fmla="*/ 396781 h 1495138"/>
                    <a:gd name="connsiteX92" fmla="*/ 379305 w 1089169"/>
                    <a:gd name="connsiteY92" fmla="*/ 350952 h 1495138"/>
                    <a:gd name="connsiteX93" fmla="*/ 397742 w 1089169"/>
                    <a:gd name="connsiteY93" fmla="*/ 346932 h 1495138"/>
                    <a:gd name="connsiteX94" fmla="*/ 432212 w 1089169"/>
                    <a:gd name="connsiteY94" fmla="*/ 346932 h 1495138"/>
                    <a:gd name="connsiteX95" fmla="*/ 440228 w 1089169"/>
                    <a:gd name="connsiteY95" fmla="*/ 345726 h 1495138"/>
                    <a:gd name="connsiteX96" fmla="*/ 441831 w 1089169"/>
                    <a:gd name="connsiteY96" fmla="*/ 344118 h 1495138"/>
                    <a:gd name="connsiteX97" fmla="*/ 442633 w 1089169"/>
                    <a:gd name="connsiteY97" fmla="*/ 340902 h 1495138"/>
                    <a:gd name="connsiteX98" fmla="*/ 442633 w 1089169"/>
                    <a:gd name="connsiteY98" fmla="*/ 328440 h 1495138"/>
                    <a:gd name="connsiteX99" fmla="*/ 442633 w 1089169"/>
                    <a:gd name="connsiteY99" fmla="*/ 105728 h 1495138"/>
                    <a:gd name="connsiteX100" fmla="*/ 441831 w 1089169"/>
                    <a:gd name="connsiteY100" fmla="*/ 89648 h 1495138"/>
                    <a:gd name="connsiteX101" fmla="*/ 440228 w 1089169"/>
                    <a:gd name="connsiteY101" fmla="*/ 88040 h 1495138"/>
                    <a:gd name="connsiteX102" fmla="*/ 435418 w 1089169"/>
                    <a:gd name="connsiteY102" fmla="*/ 86834 h 1495138"/>
                    <a:gd name="connsiteX103" fmla="*/ 412973 w 1089169"/>
                    <a:gd name="connsiteY103" fmla="*/ 87236 h 1495138"/>
                    <a:gd name="connsiteX104" fmla="*/ 402552 w 1089169"/>
                    <a:gd name="connsiteY104" fmla="*/ 87236 h 1495138"/>
                    <a:gd name="connsiteX105" fmla="*/ 363272 w 1089169"/>
                    <a:gd name="connsiteY105" fmla="*/ 45427 h 1495138"/>
                    <a:gd name="connsiteX106" fmla="*/ 403754 w 1089169"/>
                    <a:gd name="connsiteY106" fmla="*/ 2010 h 1495138"/>
                    <a:gd name="connsiteX107" fmla="*/ 410167 w 1089169"/>
                    <a:gd name="connsiteY107" fmla="*/ 2010 h 1495138"/>
                    <a:gd name="connsiteX108" fmla="*/ 477504 w 1089169"/>
                    <a:gd name="connsiteY108" fmla="*/ 0 h 1495138"/>
                    <a:gd name="connsiteX109" fmla="*/ 123093 w 1089169"/>
                    <a:gd name="connsiteY109" fmla="*/ 0 h 1495138"/>
                    <a:gd name="connsiteX110" fmla="*/ 138324 w 1089169"/>
                    <a:gd name="connsiteY110" fmla="*/ 1206 h 1495138"/>
                    <a:gd name="connsiteX111" fmla="*/ 173997 w 1089169"/>
                    <a:gd name="connsiteY111" fmla="*/ 39397 h 1495138"/>
                    <a:gd name="connsiteX112" fmla="*/ 173997 w 1089169"/>
                    <a:gd name="connsiteY112" fmla="*/ 45427 h 1495138"/>
                    <a:gd name="connsiteX113" fmla="*/ 173997 w 1089169"/>
                    <a:gd name="connsiteY113" fmla="*/ 192159 h 1495138"/>
                    <a:gd name="connsiteX114" fmla="*/ 173596 w 1089169"/>
                    <a:gd name="connsiteY114" fmla="*/ 192159 h 1495138"/>
                    <a:gd name="connsiteX115" fmla="*/ 173596 w 1089169"/>
                    <a:gd name="connsiteY115" fmla="*/ 326832 h 1495138"/>
                    <a:gd name="connsiteX116" fmla="*/ 173997 w 1089169"/>
                    <a:gd name="connsiteY116" fmla="*/ 340902 h 1495138"/>
                    <a:gd name="connsiteX117" fmla="*/ 179608 w 1089169"/>
                    <a:gd name="connsiteY117" fmla="*/ 346932 h 1495138"/>
                    <a:gd name="connsiteX118" fmla="*/ 194839 w 1089169"/>
                    <a:gd name="connsiteY118" fmla="*/ 346932 h 1495138"/>
                    <a:gd name="connsiteX119" fmla="*/ 216884 w 1089169"/>
                    <a:gd name="connsiteY119" fmla="*/ 346932 h 1495138"/>
                    <a:gd name="connsiteX120" fmla="*/ 256164 w 1089169"/>
                    <a:gd name="connsiteY120" fmla="*/ 377887 h 1495138"/>
                    <a:gd name="connsiteX121" fmla="*/ 222094 w 1089169"/>
                    <a:gd name="connsiteY121" fmla="*/ 432560 h 1495138"/>
                    <a:gd name="connsiteX122" fmla="*/ 209268 w 1089169"/>
                    <a:gd name="connsiteY122" fmla="*/ 433364 h 1495138"/>
                    <a:gd name="connsiteX123" fmla="*/ 48141 w 1089169"/>
                    <a:gd name="connsiteY123" fmla="*/ 433364 h 1495138"/>
                    <a:gd name="connsiteX124" fmla="*/ 37319 w 1089169"/>
                    <a:gd name="connsiteY124" fmla="*/ 432560 h 1495138"/>
                    <a:gd name="connsiteX125" fmla="*/ 445 w 1089169"/>
                    <a:gd name="connsiteY125" fmla="*/ 396781 h 1495138"/>
                    <a:gd name="connsiteX126" fmla="*/ 24894 w 1089169"/>
                    <a:gd name="connsiteY126" fmla="*/ 350952 h 1495138"/>
                    <a:gd name="connsiteX127" fmla="*/ 43332 w 1089169"/>
                    <a:gd name="connsiteY127" fmla="*/ 346932 h 1495138"/>
                    <a:gd name="connsiteX128" fmla="*/ 77801 w 1089169"/>
                    <a:gd name="connsiteY128" fmla="*/ 346932 h 1495138"/>
                    <a:gd name="connsiteX129" fmla="*/ 85818 w 1089169"/>
                    <a:gd name="connsiteY129" fmla="*/ 345726 h 1495138"/>
                    <a:gd name="connsiteX130" fmla="*/ 87421 w 1089169"/>
                    <a:gd name="connsiteY130" fmla="*/ 344118 h 1495138"/>
                    <a:gd name="connsiteX131" fmla="*/ 88223 w 1089169"/>
                    <a:gd name="connsiteY131" fmla="*/ 340902 h 1495138"/>
                    <a:gd name="connsiteX132" fmla="*/ 88223 w 1089169"/>
                    <a:gd name="connsiteY132" fmla="*/ 328440 h 1495138"/>
                    <a:gd name="connsiteX133" fmla="*/ 88223 w 1089169"/>
                    <a:gd name="connsiteY133" fmla="*/ 105728 h 1495138"/>
                    <a:gd name="connsiteX134" fmla="*/ 87421 w 1089169"/>
                    <a:gd name="connsiteY134" fmla="*/ 89648 h 1495138"/>
                    <a:gd name="connsiteX135" fmla="*/ 85818 w 1089169"/>
                    <a:gd name="connsiteY135" fmla="*/ 88040 h 1495138"/>
                    <a:gd name="connsiteX136" fmla="*/ 81008 w 1089169"/>
                    <a:gd name="connsiteY136" fmla="*/ 86834 h 1495138"/>
                    <a:gd name="connsiteX137" fmla="*/ 58562 w 1089169"/>
                    <a:gd name="connsiteY137" fmla="*/ 87236 h 1495138"/>
                    <a:gd name="connsiteX138" fmla="*/ 48141 w 1089169"/>
                    <a:gd name="connsiteY138" fmla="*/ 87236 h 1495138"/>
                    <a:gd name="connsiteX139" fmla="*/ 8862 w 1089169"/>
                    <a:gd name="connsiteY139" fmla="*/ 45427 h 1495138"/>
                    <a:gd name="connsiteX140" fmla="*/ 49344 w 1089169"/>
                    <a:gd name="connsiteY140" fmla="*/ 2010 h 1495138"/>
                    <a:gd name="connsiteX141" fmla="*/ 55757 w 1089169"/>
                    <a:gd name="connsiteY141" fmla="*/ 2010 h 1495138"/>
                    <a:gd name="connsiteX142" fmla="*/ 123093 w 1089169"/>
                    <a:gd name="connsiteY142" fmla="*/ 0 h 1495138"/>
                    <a:gd name="connsiteX0" fmla="*/ 505562 w 1089169"/>
                    <a:gd name="connsiteY0" fmla="*/ 1061774 h 1495138"/>
                    <a:gd name="connsiteX1" fmla="*/ 520793 w 1089169"/>
                    <a:gd name="connsiteY1" fmla="*/ 1062980 h 1495138"/>
                    <a:gd name="connsiteX2" fmla="*/ 556465 w 1089169"/>
                    <a:gd name="connsiteY2" fmla="*/ 1101171 h 1495138"/>
                    <a:gd name="connsiteX3" fmla="*/ 556465 w 1089169"/>
                    <a:gd name="connsiteY3" fmla="*/ 1107201 h 1495138"/>
                    <a:gd name="connsiteX4" fmla="*/ 556465 w 1089169"/>
                    <a:gd name="connsiteY4" fmla="*/ 1253934 h 1495138"/>
                    <a:gd name="connsiteX5" fmla="*/ 556064 w 1089169"/>
                    <a:gd name="connsiteY5" fmla="*/ 1253934 h 1495138"/>
                    <a:gd name="connsiteX6" fmla="*/ 556064 w 1089169"/>
                    <a:gd name="connsiteY6" fmla="*/ 1388606 h 1495138"/>
                    <a:gd name="connsiteX7" fmla="*/ 556465 w 1089169"/>
                    <a:gd name="connsiteY7" fmla="*/ 1402676 h 1495138"/>
                    <a:gd name="connsiteX8" fmla="*/ 562076 w 1089169"/>
                    <a:gd name="connsiteY8" fmla="*/ 1408707 h 1495138"/>
                    <a:gd name="connsiteX9" fmla="*/ 577307 w 1089169"/>
                    <a:gd name="connsiteY9" fmla="*/ 1408707 h 1495138"/>
                    <a:gd name="connsiteX10" fmla="*/ 599352 w 1089169"/>
                    <a:gd name="connsiteY10" fmla="*/ 1408707 h 1495138"/>
                    <a:gd name="connsiteX11" fmla="*/ 638632 w 1089169"/>
                    <a:gd name="connsiteY11" fmla="*/ 1439661 h 1495138"/>
                    <a:gd name="connsiteX12" fmla="*/ 604562 w 1089169"/>
                    <a:gd name="connsiteY12" fmla="*/ 1494334 h 1495138"/>
                    <a:gd name="connsiteX13" fmla="*/ 591736 w 1089169"/>
                    <a:gd name="connsiteY13" fmla="*/ 1495138 h 1495138"/>
                    <a:gd name="connsiteX14" fmla="*/ 430610 w 1089169"/>
                    <a:gd name="connsiteY14" fmla="*/ 1495138 h 1495138"/>
                    <a:gd name="connsiteX15" fmla="*/ 419788 w 1089169"/>
                    <a:gd name="connsiteY15" fmla="*/ 1494334 h 1495138"/>
                    <a:gd name="connsiteX16" fmla="*/ 382913 w 1089169"/>
                    <a:gd name="connsiteY16" fmla="*/ 1458555 h 1495138"/>
                    <a:gd name="connsiteX17" fmla="*/ 407363 w 1089169"/>
                    <a:gd name="connsiteY17" fmla="*/ 1412727 h 1495138"/>
                    <a:gd name="connsiteX18" fmla="*/ 425800 w 1089169"/>
                    <a:gd name="connsiteY18" fmla="*/ 1408707 h 1495138"/>
                    <a:gd name="connsiteX19" fmla="*/ 460270 w 1089169"/>
                    <a:gd name="connsiteY19" fmla="*/ 1408707 h 1495138"/>
                    <a:gd name="connsiteX20" fmla="*/ 468286 w 1089169"/>
                    <a:gd name="connsiteY20" fmla="*/ 1407501 h 1495138"/>
                    <a:gd name="connsiteX21" fmla="*/ 469889 w 1089169"/>
                    <a:gd name="connsiteY21" fmla="*/ 1405892 h 1495138"/>
                    <a:gd name="connsiteX22" fmla="*/ 470691 w 1089169"/>
                    <a:gd name="connsiteY22" fmla="*/ 1402676 h 1495138"/>
                    <a:gd name="connsiteX23" fmla="*/ 470691 w 1089169"/>
                    <a:gd name="connsiteY23" fmla="*/ 1390214 h 1495138"/>
                    <a:gd name="connsiteX24" fmla="*/ 470691 w 1089169"/>
                    <a:gd name="connsiteY24" fmla="*/ 1167502 h 1495138"/>
                    <a:gd name="connsiteX25" fmla="*/ 469889 w 1089169"/>
                    <a:gd name="connsiteY25" fmla="*/ 1151422 h 1495138"/>
                    <a:gd name="connsiteX26" fmla="*/ 468286 w 1089169"/>
                    <a:gd name="connsiteY26" fmla="*/ 1149814 h 1495138"/>
                    <a:gd name="connsiteX27" fmla="*/ 463476 w 1089169"/>
                    <a:gd name="connsiteY27" fmla="*/ 1148608 h 1495138"/>
                    <a:gd name="connsiteX28" fmla="*/ 441031 w 1089169"/>
                    <a:gd name="connsiteY28" fmla="*/ 1149010 h 1495138"/>
                    <a:gd name="connsiteX29" fmla="*/ 430610 w 1089169"/>
                    <a:gd name="connsiteY29" fmla="*/ 1149010 h 1495138"/>
                    <a:gd name="connsiteX30" fmla="*/ 391330 w 1089169"/>
                    <a:gd name="connsiteY30" fmla="*/ 1107201 h 1495138"/>
                    <a:gd name="connsiteX31" fmla="*/ 431812 w 1089169"/>
                    <a:gd name="connsiteY31" fmla="*/ 1063784 h 1495138"/>
                    <a:gd name="connsiteX32" fmla="*/ 438225 w 1089169"/>
                    <a:gd name="connsiteY32" fmla="*/ 1063784 h 1495138"/>
                    <a:gd name="connsiteX33" fmla="*/ 505562 w 1089169"/>
                    <a:gd name="connsiteY33" fmla="*/ 1061774 h 1495138"/>
                    <a:gd name="connsiteX34" fmla="*/ 1076343 w 1089169"/>
                    <a:gd name="connsiteY34" fmla="*/ 972480 h 1495138"/>
                    <a:gd name="connsiteX35" fmla="*/ 1040671 w 1089169"/>
                    <a:gd name="connsiteY35" fmla="*/ 865948 h 1495138"/>
                    <a:gd name="connsiteX36" fmla="*/ 1041072 w 1089169"/>
                    <a:gd name="connsiteY36" fmla="*/ 880018 h 1495138"/>
                    <a:gd name="connsiteX37" fmla="*/ 1046683 w 1089169"/>
                    <a:gd name="connsiteY37" fmla="*/ 886049 h 1495138"/>
                    <a:gd name="connsiteX38" fmla="*/ 1089169 w 1089169"/>
                    <a:gd name="connsiteY38" fmla="*/ 971676 h 1495138"/>
                    <a:gd name="connsiteX39" fmla="*/ 1076343 w 1089169"/>
                    <a:gd name="connsiteY39" fmla="*/ 972480 h 1495138"/>
                    <a:gd name="connsiteX40" fmla="*/ 272255 w 1089169"/>
                    <a:gd name="connsiteY40" fmla="*/ 539116 h 1495138"/>
                    <a:gd name="connsiteX41" fmla="*/ 287486 w 1089169"/>
                    <a:gd name="connsiteY41" fmla="*/ 540322 h 1495138"/>
                    <a:gd name="connsiteX42" fmla="*/ 323158 w 1089169"/>
                    <a:gd name="connsiteY42" fmla="*/ 578513 h 1495138"/>
                    <a:gd name="connsiteX43" fmla="*/ 323158 w 1089169"/>
                    <a:gd name="connsiteY43" fmla="*/ 584543 h 1495138"/>
                    <a:gd name="connsiteX44" fmla="*/ 323158 w 1089169"/>
                    <a:gd name="connsiteY44" fmla="*/ 731276 h 1495138"/>
                    <a:gd name="connsiteX45" fmla="*/ 322757 w 1089169"/>
                    <a:gd name="connsiteY45" fmla="*/ 731276 h 1495138"/>
                    <a:gd name="connsiteX46" fmla="*/ 322757 w 1089169"/>
                    <a:gd name="connsiteY46" fmla="*/ 865948 h 1495138"/>
                    <a:gd name="connsiteX47" fmla="*/ 323158 w 1089169"/>
                    <a:gd name="connsiteY47" fmla="*/ 880018 h 1495138"/>
                    <a:gd name="connsiteX48" fmla="*/ 328769 w 1089169"/>
                    <a:gd name="connsiteY48" fmla="*/ 886049 h 1495138"/>
                    <a:gd name="connsiteX49" fmla="*/ 344000 w 1089169"/>
                    <a:gd name="connsiteY49" fmla="*/ 886049 h 1495138"/>
                    <a:gd name="connsiteX50" fmla="*/ 366045 w 1089169"/>
                    <a:gd name="connsiteY50" fmla="*/ 886049 h 1495138"/>
                    <a:gd name="connsiteX51" fmla="*/ 405325 w 1089169"/>
                    <a:gd name="connsiteY51" fmla="*/ 917003 h 1495138"/>
                    <a:gd name="connsiteX52" fmla="*/ 371255 w 1089169"/>
                    <a:gd name="connsiteY52" fmla="*/ 971676 h 1495138"/>
                    <a:gd name="connsiteX53" fmla="*/ 358429 w 1089169"/>
                    <a:gd name="connsiteY53" fmla="*/ 972480 h 1495138"/>
                    <a:gd name="connsiteX54" fmla="*/ 197303 w 1089169"/>
                    <a:gd name="connsiteY54" fmla="*/ 972480 h 1495138"/>
                    <a:gd name="connsiteX55" fmla="*/ 186481 w 1089169"/>
                    <a:gd name="connsiteY55" fmla="*/ 971676 h 1495138"/>
                    <a:gd name="connsiteX56" fmla="*/ 149606 w 1089169"/>
                    <a:gd name="connsiteY56" fmla="*/ 935897 h 1495138"/>
                    <a:gd name="connsiteX57" fmla="*/ 174056 w 1089169"/>
                    <a:gd name="connsiteY57" fmla="*/ 890069 h 1495138"/>
                    <a:gd name="connsiteX58" fmla="*/ 192493 w 1089169"/>
                    <a:gd name="connsiteY58" fmla="*/ 886049 h 1495138"/>
                    <a:gd name="connsiteX59" fmla="*/ 226963 w 1089169"/>
                    <a:gd name="connsiteY59" fmla="*/ 886049 h 1495138"/>
                    <a:gd name="connsiteX60" fmla="*/ 234979 w 1089169"/>
                    <a:gd name="connsiteY60" fmla="*/ 884843 h 1495138"/>
                    <a:gd name="connsiteX61" fmla="*/ 236582 w 1089169"/>
                    <a:gd name="connsiteY61" fmla="*/ 883234 h 1495138"/>
                    <a:gd name="connsiteX62" fmla="*/ 237384 w 1089169"/>
                    <a:gd name="connsiteY62" fmla="*/ 880018 h 1495138"/>
                    <a:gd name="connsiteX63" fmla="*/ 237384 w 1089169"/>
                    <a:gd name="connsiteY63" fmla="*/ 867556 h 1495138"/>
                    <a:gd name="connsiteX64" fmla="*/ 237384 w 1089169"/>
                    <a:gd name="connsiteY64" fmla="*/ 644844 h 1495138"/>
                    <a:gd name="connsiteX65" fmla="*/ 236582 w 1089169"/>
                    <a:gd name="connsiteY65" fmla="*/ 628764 h 1495138"/>
                    <a:gd name="connsiteX66" fmla="*/ 234979 w 1089169"/>
                    <a:gd name="connsiteY66" fmla="*/ 627156 h 1495138"/>
                    <a:gd name="connsiteX67" fmla="*/ 230169 w 1089169"/>
                    <a:gd name="connsiteY67" fmla="*/ 625950 h 1495138"/>
                    <a:gd name="connsiteX68" fmla="*/ 207724 w 1089169"/>
                    <a:gd name="connsiteY68" fmla="*/ 626352 h 1495138"/>
                    <a:gd name="connsiteX69" fmla="*/ 197303 w 1089169"/>
                    <a:gd name="connsiteY69" fmla="*/ 626352 h 1495138"/>
                    <a:gd name="connsiteX70" fmla="*/ 158023 w 1089169"/>
                    <a:gd name="connsiteY70" fmla="*/ 584543 h 1495138"/>
                    <a:gd name="connsiteX71" fmla="*/ 198505 w 1089169"/>
                    <a:gd name="connsiteY71" fmla="*/ 541126 h 1495138"/>
                    <a:gd name="connsiteX72" fmla="*/ 204918 w 1089169"/>
                    <a:gd name="connsiteY72" fmla="*/ 541126 h 1495138"/>
                    <a:gd name="connsiteX73" fmla="*/ 272255 w 1089169"/>
                    <a:gd name="connsiteY73" fmla="*/ 539116 h 1495138"/>
                    <a:gd name="connsiteX74" fmla="*/ 477504 w 1089169"/>
                    <a:gd name="connsiteY74" fmla="*/ 0 h 1495138"/>
                    <a:gd name="connsiteX75" fmla="*/ 492735 w 1089169"/>
                    <a:gd name="connsiteY75" fmla="*/ 1206 h 1495138"/>
                    <a:gd name="connsiteX76" fmla="*/ 528407 w 1089169"/>
                    <a:gd name="connsiteY76" fmla="*/ 39397 h 1495138"/>
                    <a:gd name="connsiteX77" fmla="*/ 528407 w 1089169"/>
                    <a:gd name="connsiteY77" fmla="*/ 45427 h 1495138"/>
                    <a:gd name="connsiteX78" fmla="*/ 528407 w 1089169"/>
                    <a:gd name="connsiteY78" fmla="*/ 192159 h 1495138"/>
                    <a:gd name="connsiteX79" fmla="*/ 528006 w 1089169"/>
                    <a:gd name="connsiteY79" fmla="*/ 192159 h 1495138"/>
                    <a:gd name="connsiteX80" fmla="*/ 528006 w 1089169"/>
                    <a:gd name="connsiteY80" fmla="*/ 326832 h 1495138"/>
                    <a:gd name="connsiteX81" fmla="*/ 528407 w 1089169"/>
                    <a:gd name="connsiteY81" fmla="*/ 340902 h 1495138"/>
                    <a:gd name="connsiteX82" fmla="*/ 534018 w 1089169"/>
                    <a:gd name="connsiteY82" fmla="*/ 346932 h 1495138"/>
                    <a:gd name="connsiteX83" fmla="*/ 549249 w 1089169"/>
                    <a:gd name="connsiteY83" fmla="*/ 346932 h 1495138"/>
                    <a:gd name="connsiteX84" fmla="*/ 571294 w 1089169"/>
                    <a:gd name="connsiteY84" fmla="*/ 346932 h 1495138"/>
                    <a:gd name="connsiteX85" fmla="*/ 610574 w 1089169"/>
                    <a:gd name="connsiteY85" fmla="*/ 377887 h 1495138"/>
                    <a:gd name="connsiteX86" fmla="*/ 576504 w 1089169"/>
                    <a:gd name="connsiteY86" fmla="*/ 432560 h 1495138"/>
                    <a:gd name="connsiteX87" fmla="*/ 563678 w 1089169"/>
                    <a:gd name="connsiteY87" fmla="*/ 433364 h 1495138"/>
                    <a:gd name="connsiteX88" fmla="*/ 402552 w 1089169"/>
                    <a:gd name="connsiteY88" fmla="*/ 433364 h 1495138"/>
                    <a:gd name="connsiteX89" fmla="*/ 391730 w 1089169"/>
                    <a:gd name="connsiteY89" fmla="*/ 432560 h 1495138"/>
                    <a:gd name="connsiteX90" fmla="*/ 354855 w 1089169"/>
                    <a:gd name="connsiteY90" fmla="*/ 396781 h 1495138"/>
                    <a:gd name="connsiteX91" fmla="*/ 379305 w 1089169"/>
                    <a:gd name="connsiteY91" fmla="*/ 350952 h 1495138"/>
                    <a:gd name="connsiteX92" fmla="*/ 397742 w 1089169"/>
                    <a:gd name="connsiteY92" fmla="*/ 346932 h 1495138"/>
                    <a:gd name="connsiteX93" fmla="*/ 432212 w 1089169"/>
                    <a:gd name="connsiteY93" fmla="*/ 346932 h 1495138"/>
                    <a:gd name="connsiteX94" fmla="*/ 440228 w 1089169"/>
                    <a:gd name="connsiteY94" fmla="*/ 345726 h 1495138"/>
                    <a:gd name="connsiteX95" fmla="*/ 441831 w 1089169"/>
                    <a:gd name="connsiteY95" fmla="*/ 344118 h 1495138"/>
                    <a:gd name="connsiteX96" fmla="*/ 442633 w 1089169"/>
                    <a:gd name="connsiteY96" fmla="*/ 340902 h 1495138"/>
                    <a:gd name="connsiteX97" fmla="*/ 442633 w 1089169"/>
                    <a:gd name="connsiteY97" fmla="*/ 328440 h 1495138"/>
                    <a:gd name="connsiteX98" fmla="*/ 442633 w 1089169"/>
                    <a:gd name="connsiteY98" fmla="*/ 105728 h 1495138"/>
                    <a:gd name="connsiteX99" fmla="*/ 441831 w 1089169"/>
                    <a:gd name="connsiteY99" fmla="*/ 89648 h 1495138"/>
                    <a:gd name="connsiteX100" fmla="*/ 440228 w 1089169"/>
                    <a:gd name="connsiteY100" fmla="*/ 88040 h 1495138"/>
                    <a:gd name="connsiteX101" fmla="*/ 435418 w 1089169"/>
                    <a:gd name="connsiteY101" fmla="*/ 86834 h 1495138"/>
                    <a:gd name="connsiteX102" fmla="*/ 412973 w 1089169"/>
                    <a:gd name="connsiteY102" fmla="*/ 87236 h 1495138"/>
                    <a:gd name="connsiteX103" fmla="*/ 402552 w 1089169"/>
                    <a:gd name="connsiteY103" fmla="*/ 87236 h 1495138"/>
                    <a:gd name="connsiteX104" fmla="*/ 363272 w 1089169"/>
                    <a:gd name="connsiteY104" fmla="*/ 45427 h 1495138"/>
                    <a:gd name="connsiteX105" fmla="*/ 403754 w 1089169"/>
                    <a:gd name="connsiteY105" fmla="*/ 2010 h 1495138"/>
                    <a:gd name="connsiteX106" fmla="*/ 410167 w 1089169"/>
                    <a:gd name="connsiteY106" fmla="*/ 2010 h 1495138"/>
                    <a:gd name="connsiteX107" fmla="*/ 477504 w 1089169"/>
                    <a:gd name="connsiteY107" fmla="*/ 0 h 1495138"/>
                    <a:gd name="connsiteX108" fmla="*/ 123093 w 1089169"/>
                    <a:gd name="connsiteY108" fmla="*/ 0 h 1495138"/>
                    <a:gd name="connsiteX109" fmla="*/ 138324 w 1089169"/>
                    <a:gd name="connsiteY109" fmla="*/ 1206 h 1495138"/>
                    <a:gd name="connsiteX110" fmla="*/ 173997 w 1089169"/>
                    <a:gd name="connsiteY110" fmla="*/ 39397 h 1495138"/>
                    <a:gd name="connsiteX111" fmla="*/ 173997 w 1089169"/>
                    <a:gd name="connsiteY111" fmla="*/ 45427 h 1495138"/>
                    <a:gd name="connsiteX112" fmla="*/ 173997 w 1089169"/>
                    <a:gd name="connsiteY112" fmla="*/ 192159 h 1495138"/>
                    <a:gd name="connsiteX113" fmla="*/ 173596 w 1089169"/>
                    <a:gd name="connsiteY113" fmla="*/ 192159 h 1495138"/>
                    <a:gd name="connsiteX114" fmla="*/ 173596 w 1089169"/>
                    <a:gd name="connsiteY114" fmla="*/ 326832 h 1495138"/>
                    <a:gd name="connsiteX115" fmla="*/ 173997 w 1089169"/>
                    <a:gd name="connsiteY115" fmla="*/ 340902 h 1495138"/>
                    <a:gd name="connsiteX116" fmla="*/ 179608 w 1089169"/>
                    <a:gd name="connsiteY116" fmla="*/ 346932 h 1495138"/>
                    <a:gd name="connsiteX117" fmla="*/ 194839 w 1089169"/>
                    <a:gd name="connsiteY117" fmla="*/ 346932 h 1495138"/>
                    <a:gd name="connsiteX118" fmla="*/ 216884 w 1089169"/>
                    <a:gd name="connsiteY118" fmla="*/ 346932 h 1495138"/>
                    <a:gd name="connsiteX119" fmla="*/ 256164 w 1089169"/>
                    <a:gd name="connsiteY119" fmla="*/ 377887 h 1495138"/>
                    <a:gd name="connsiteX120" fmla="*/ 222094 w 1089169"/>
                    <a:gd name="connsiteY120" fmla="*/ 432560 h 1495138"/>
                    <a:gd name="connsiteX121" fmla="*/ 209268 w 1089169"/>
                    <a:gd name="connsiteY121" fmla="*/ 433364 h 1495138"/>
                    <a:gd name="connsiteX122" fmla="*/ 48141 w 1089169"/>
                    <a:gd name="connsiteY122" fmla="*/ 433364 h 1495138"/>
                    <a:gd name="connsiteX123" fmla="*/ 37319 w 1089169"/>
                    <a:gd name="connsiteY123" fmla="*/ 432560 h 1495138"/>
                    <a:gd name="connsiteX124" fmla="*/ 445 w 1089169"/>
                    <a:gd name="connsiteY124" fmla="*/ 396781 h 1495138"/>
                    <a:gd name="connsiteX125" fmla="*/ 24894 w 1089169"/>
                    <a:gd name="connsiteY125" fmla="*/ 350952 h 1495138"/>
                    <a:gd name="connsiteX126" fmla="*/ 43332 w 1089169"/>
                    <a:gd name="connsiteY126" fmla="*/ 346932 h 1495138"/>
                    <a:gd name="connsiteX127" fmla="*/ 77801 w 1089169"/>
                    <a:gd name="connsiteY127" fmla="*/ 346932 h 1495138"/>
                    <a:gd name="connsiteX128" fmla="*/ 85818 w 1089169"/>
                    <a:gd name="connsiteY128" fmla="*/ 345726 h 1495138"/>
                    <a:gd name="connsiteX129" fmla="*/ 87421 w 1089169"/>
                    <a:gd name="connsiteY129" fmla="*/ 344118 h 1495138"/>
                    <a:gd name="connsiteX130" fmla="*/ 88223 w 1089169"/>
                    <a:gd name="connsiteY130" fmla="*/ 340902 h 1495138"/>
                    <a:gd name="connsiteX131" fmla="*/ 88223 w 1089169"/>
                    <a:gd name="connsiteY131" fmla="*/ 328440 h 1495138"/>
                    <a:gd name="connsiteX132" fmla="*/ 88223 w 1089169"/>
                    <a:gd name="connsiteY132" fmla="*/ 105728 h 1495138"/>
                    <a:gd name="connsiteX133" fmla="*/ 87421 w 1089169"/>
                    <a:gd name="connsiteY133" fmla="*/ 89648 h 1495138"/>
                    <a:gd name="connsiteX134" fmla="*/ 85818 w 1089169"/>
                    <a:gd name="connsiteY134" fmla="*/ 88040 h 1495138"/>
                    <a:gd name="connsiteX135" fmla="*/ 81008 w 1089169"/>
                    <a:gd name="connsiteY135" fmla="*/ 86834 h 1495138"/>
                    <a:gd name="connsiteX136" fmla="*/ 58562 w 1089169"/>
                    <a:gd name="connsiteY136" fmla="*/ 87236 h 1495138"/>
                    <a:gd name="connsiteX137" fmla="*/ 48141 w 1089169"/>
                    <a:gd name="connsiteY137" fmla="*/ 87236 h 1495138"/>
                    <a:gd name="connsiteX138" fmla="*/ 8862 w 1089169"/>
                    <a:gd name="connsiteY138" fmla="*/ 45427 h 1495138"/>
                    <a:gd name="connsiteX139" fmla="*/ 49344 w 1089169"/>
                    <a:gd name="connsiteY139" fmla="*/ 2010 h 1495138"/>
                    <a:gd name="connsiteX140" fmla="*/ 55757 w 1089169"/>
                    <a:gd name="connsiteY140" fmla="*/ 2010 h 1495138"/>
                    <a:gd name="connsiteX141" fmla="*/ 123093 w 1089169"/>
                    <a:gd name="connsiteY141" fmla="*/ 0 h 1495138"/>
                    <a:gd name="connsiteX0" fmla="*/ 505562 w 1090867"/>
                    <a:gd name="connsiteY0" fmla="*/ 1061774 h 1495138"/>
                    <a:gd name="connsiteX1" fmla="*/ 520793 w 1090867"/>
                    <a:gd name="connsiteY1" fmla="*/ 1062980 h 1495138"/>
                    <a:gd name="connsiteX2" fmla="*/ 556465 w 1090867"/>
                    <a:gd name="connsiteY2" fmla="*/ 1101171 h 1495138"/>
                    <a:gd name="connsiteX3" fmla="*/ 556465 w 1090867"/>
                    <a:gd name="connsiteY3" fmla="*/ 1107201 h 1495138"/>
                    <a:gd name="connsiteX4" fmla="*/ 556465 w 1090867"/>
                    <a:gd name="connsiteY4" fmla="*/ 1253934 h 1495138"/>
                    <a:gd name="connsiteX5" fmla="*/ 556064 w 1090867"/>
                    <a:gd name="connsiteY5" fmla="*/ 1253934 h 1495138"/>
                    <a:gd name="connsiteX6" fmla="*/ 556064 w 1090867"/>
                    <a:gd name="connsiteY6" fmla="*/ 1388606 h 1495138"/>
                    <a:gd name="connsiteX7" fmla="*/ 556465 w 1090867"/>
                    <a:gd name="connsiteY7" fmla="*/ 1402676 h 1495138"/>
                    <a:gd name="connsiteX8" fmla="*/ 562076 w 1090867"/>
                    <a:gd name="connsiteY8" fmla="*/ 1408707 h 1495138"/>
                    <a:gd name="connsiteX9" fmla="*/ 577307 w 1090867"/>
                    <a:gd name="connsiteY9" fmla="*/ 1408707 h 1495138"/>
                    <a:gd name="connsiteX10" fmla="*/ 599352 w 1090867"/>
                    <a:gd name="connsiteY10" fmla="*/ 1408707 h 1495138"/>
                    <a:gd name="connsiteX11" fmla="*/ 638632 w 1090867"/>
                    <a:gd name="connsiteY11" fmla="*/ 1439661 h 1495138"/>
                    <a:gd name="connsiteX12" fmla="*/ 604562 w 1090867"/>
                    <a:gd name="connsiteY12" fmla="*/ 1494334 h 1495138"/>
                    <a:gd name="connsiteX13" fmla="*/ 591736 w 1090867"/>
                    <a:gd name="connsiteY13" fmla="*/ 1495138 h 1495138"/>
                    <a:gd name="connsiteX14" fmla="*/ 430610 w 1090867"/>
                    <a:gd name="connsiteY14" fmla="*/ 1495138 h 1495138"/>
                    <a:gd name="connsiteX15" fmla="*/ 419788 w 1090867"/>
                    <a:gd name="connsiteY15" fmla="*/ 1494334 h 1495138"/>
                    <a:gd name="connsiteX16" fmla="*/ 382913 w 1090867"/>
                    <a:gd name="connsiteY16" fmla="*/ 1458555 h 1495138"/>
                    <a:gd name="connsiteX17" fmla="*/ 407363 w 1090867"/>
                    <a:gd name="connsiteY17" fmla="*/ 1412727 h 1495138"/>
                    <a:gd name="connsiteX18" fmla="*/ 425800 w 1090867"/>
                    <a:gd name="connsiteY18" fmla="*/ 1408707 h 1495138"/>
                    <a:gd name="connsiteX19" fmla="*/ 460270 w 1090867"/>
                    <a:gd name="connsiteY19" fmla="*/ 1408707 h 1495138"/>
                    <a:gd name="connsiteX20" fmla="*/ 468286 w 1090867"/>
                    <a:gd name="connsiteY20" fmla="*/ 1407501 h 1495138"/>
                    <a:gd name="connsiteX21" fmla="*/ 469889 w 1090867"/>
                    <a:gd name="connsiteY21" fmla="*/ 1405892 h 1495138"/>
                    <a:gd name="connsiteX22" fmla="*/ 470691 w 1090867"/>
                    <a:gd name="connsiteY22" fmla="*/ 1402676 h 1495138"/>
                    <a:gd name="connsiteX23" fmla="*/ 470691 w 1090867"/>
                    <a:gd name="connsiteY23" fmla="*/ 1390214 h 1495138"/>
                    <a:gd name="connsiteX24" fmla="*/ 470691 w 1090867"/>
                    <a:gd name="connsiteY24" fmla="*/ 1167502 h 1495138"/>
                    <a:gd name="connsiteX25" fmla="*/ 469889 w 1090867"/>
                    <a:gd name="connsiteY25" fmla="*/ 1151422 h 1495138"/>
                    <a:gd name="connsiteX26" fmla="*/ 468286 w 1090867"/>
                    <a:gd name="connsiteY26" fmla="*/ 1149814 h 1495138"/>
                    <a:gd name="connsiteX27" fmla="*/ 463476 w 1090867"/>
                    <a:gd name="connsiteY27" fmla="*/ 1148608 h 1495138"/>
                    <a:gd name="connsiteX28" fmla="*/ 441031 w 1090867"/>
                    <a:gd name="connsiteY28" fmla="*/ 1149010 h 1495138"/>
                    <a:gd name="connsiteX29" fmla="*/ 430610 w 1090867"/>
                    <a:gd name="connsiteY29" fmla="*/ 1149010 h 1495138"/>
                    <a:gd name="connsiteX30" fmla="*/ 391330 w 1090867"/>
                    <a:gd name="connsiteY30" fmla="*/ 1107201 h 1495138"/>
                    <a:gd name="connsiteX31" fmla="*/ 431812 w 1090867"/>
                    <a:gd name="connsiteY31" fmla="*/ 1063784 h 1495138"/>
                    <a:gd name="connsiteX32" fmla="*/ 438225 w 1090867"/>
                    <a:gd name="connsiteY32" fmla="*/ 1063784 h 1495138"/>
                    <a:gd name="connsiteX33" fmla="*/ 505562 w 1090867"/>
                    <a:gd name="connsiteY33" fmla="*/ 1061774 h 1495138"/>
                    <a:gd name="connsiteX34" fmla="*/ 1076343 w 1090867"/>
                    <a:gd name="connsiteY34" fmla="*/ 972480 h 1495138"/>
                    <a:gd name="connsiteX35" fmla="*/ 1040671 w 1090867"/>
                    <a:gd name="connsiteY35" fmla="*/ 865948 h 1495138"/>
                    <a:gd name="connsiteX36" fmla="*/ 1041072 w 1090867"/>
                    <a:gd name="connsiteY36" fmla="*/ 880018 h 1495138"/>
                    <a:gd name="connsiteX37" fmla="*/ 1089169 w 1090867"/>
                    <a:gd name="connsiteY37" fmla="*/ 971676 h 1495138"/>
                    <a:gd name="connsiteX38" fmla="*/ 1076343 w 1090867"/>
                    <a:gd name="connsiteY38" fmla="*/ 972480 h 1495138"/>
                    <a:gd name="connsiteX39" fmla="*/ 272255 w 1090867"/>
                    <a:gd name="connsiteY39" fmla="*/ 539116 h 1495138"/>
                    <a:gd name="connsiteX40" fmla="*/ 287486 w 1090867"/>
                    <a:gd name="connsiteY40" fmla="*/ 540322 h 1495138"/>
                    <a:gd name="connsiteX41" fmla="*/ 323158 w 1090867"/>
                    <a:gd name="connsiteY41" fmla="*/ 578513 h 1495138"/>
                    <a:gd name="connsiteX42" fmla="*/ 323158 w 1090867"/>
                    <a:gd name="connsiteY42" fmla="*/ 584543 h 1495138"/>
                    <a:gd name="connsiteX43" fmla="*/ 323158 w 1090867"/>
                    <a:gd name="connsiteY43" fmla="*/ 731276 h 1495138"/>
                    <a:gd name="connsiteX44" fmla="*/ 322757 w 1090867"/>
                    <a:gd name="connsiteY44" fmla="*/ 731276 h 1495138"/>
                    <a:gd name="connsiteX45" fmla="*/ 322757 w 1090867"/>
                    <a:gd name="connsiteY45" fmla="*/ 865948 h 1495138"/>
                    <a:gd name="connsiteX46" fmla="*/ 323158 w 1090867"/>
                    <a:gd name="connsiteY46" fmla="*/ 880018 h 1495138"/>
                    <a:gd name="connsiteX47" fmla="*/ 328769 w 1090867"/>
                    <a:gd name="connsiteY47" fmla="*/ 886049 h 1495138"/>
                    <a:gd name="connsiteX48" fmla="*/ 344000 w 1090867"/>
                    <a:gd name="connsiteY48" fmla="*/ 886049 h 1495138"/>
                    <a:gd name="connsiteX49" fmla="*/ 366045 w 1090867"/>
                    <a:gd name="connsiteY49" fmla="*/ 886049 h 1495138"/>
                    <a:gd name="connsiteX50" fmla="*/ 405325 w 1090867"/>
                    <a:gd name="connsiteY50" fmla="*/ 917003 h 1495138"/>
                    <a:gd name="connsiteX51" fmla="*/ 371255 w 1090867"/>
                    <a:gd name="connsiteY51" fmla="*/ 971676 h 1495138"/>
                    <a:gd name="connsiteX52" fmla="*/ 358429 w 1090867"/>
                    <a:gd name="connsiteY52" fmla="*/ 972480 h 1495138"/>
                    <a:gd name="connsiteX53" fmla="*/ 197303 w 1090867"/>
                    <a:gd name="connsiteY53" fmla="*/ 972480 h 1495138"/>
                    <a:gd name="connsiteX54" fmla="*/ 186481 w 1090867"/>
                    <a:gd name="connsiteY54" fmla="*/ 971676 h 1495138"/>
                    <a:gd name="connsiteX55" fmla="*/ 149606 w 1090867"/>
                    <a:gd name="connsiteY55" fmla="*/ 935897 h 1495138"/>
                    <a:gd name="connsiteX56" fmla="*/ 174056 w 1090867"/>
                    <a:gd name="connsiteY56" fmla="*/ 890069 h 1495138"/>
                    <a:gd name="connsiteX57" fmla="*/ 192493 w 1090867"/>
                    <a:gd name="connsiteY57" fmla="*/ 886049 h 1495138"/>
                    <a:gd name="connsiteX58" fmla="*/ 226963 w 1090867"/>
                    <a:gd name="connsiteY58" fmla="*/ 886049 h 1495138"/>
                    <a:gd name="connsiteX59" fmla="*/ 234979 w 1090867"/>
                    <a:gd name="connsiteY59" fmla="*/ 884843 h 1495138"/>
                    <a:gd name="connsiteX60" fmla="*/ 236582 w 1090867"/>
                    <a:gd name="connsiteY60" fmla="*/ 883234 h 1495138"/>
                    <a:gd name="connsiteX61" fmla="*/ 237384 w 1090867"/>
                    <a:gd name="connsiteY61" fmla="*/ 880018 h 1495138"/>
                    <a:gd name="connsiteX62" fmla="*/ 237384 w 1090867"/>
                    <a:gd name="connsiteY62" fmla="*/ 867556 h 1495138"/>
                    <a:gd name="connsiteX63" fmla="*/ 237384 w 1090867"/>
                    <a:gd name="connsiteY63" fmla="*/ 644844 h 1495138"/>
                    <a:gd name="connsiteX64" fmla="*/ 236582 w 1090867"/>
                    <a:gd name="connsiteY64" fmla="*/ 628764 h 1495138"/>
                    <a:gd name="connsiteX65" fmla="*/ 234979 w 1090867"/>
                    <a:gd name="connsiteY65" fmla="*/ 627156 h 1495138"/>
                    <a:gd name="connsiteX66" fmla="*/ 230169 w 1090867"/>
                    <a:gd name="connsiteY66" fmla="*/ 625950 h 1495138"/>
                    <a:gd name="connsiteX67" fmla="*/ 207724 w 1090867"/>
                    <a:gd name="connsiteY67" fmla="*/ 626352 h 1495138"/>
                    <a:gd name="connsiteX68" fmla="*/ 197303 w 1090867"/>
                    <a:gd name="connsiteY68" fmla="*/ 626352 h 1495138"/>
                    <a:gd name="connsiteX69" fmla="*/ 158023 w 1090867"/>
                    <a:gd name="connsiteY69" fmla="*/ 584543 h 1495138"/>
                    <a:gd name="connsiteX70" fmla="*/ 198505 w 1090867"/>
                    <a:gd name="connsiteY70" fmla="*/ 541126 h 1495138"/>
                    <a:gd name="connsiteX71" fmla="*/ 204918 w 1090867"/>
                    <a:gd name="connsiteY71" fmla="*/ 541126 h 1495138"/>
                    <a:gd name="connsiteX72" fmla="*/ 272255 w 1090867"/>
                    <a:gd name="connsiteY72" fmla="*/ 539116 h 1495138"/>
                    <a:gd name="connsiteX73" fmla="*/ 477504 w 1090867"/>
                    <a:gd name="connsiteY73" fmla="*/ 0 h 1495138"/>
                    <a:gd name="connsiteX74" fmla="*/ 492735 w 1090867"/>
                    <a:gd name="connsiteY74" fmla="*/ 1206 h 1495138"/>
                    <a:gd name="connsiteX75" fmla="*/ 528407 w 1090867"/>
                    <a:gd name="connsiteY75" fmla="*/ 39397 h 1495138"/>
                    <a:gd name="connsiteX76" fmla="*/ 528407 w 1090867"/>
                    <a:gd name="connsiteY76" fmla="*/ 45427 h 1495138"/>
                    <a:gd name="connsiteX77" fmla="*/ 528407 w 1090867"/>
                    <a:gd name="connsiteY77" fmla="*/ 192159 h 1495138"/>
                    <a:gd name="connsiteX78" fmla="*/ 528006 w 1090867"/>
                    <a:gd name="connsiteY78" fmla="*/ 192159 h 1495138"/>
                    <a:gd name="connsiteX79" fmla="*/ 528006 w 1090867"/>
                    <a:gd name="connsiteY79" fmla="*/ 326832 h 1495138"/>
                    <a:gd name="connsiteX80" fmla="*/ 528407 w 1090867"/>
                    <a:gd name="connsiteY80" fmla="*/ 340902 h 1495138"/>
                    <a:gd name="connsiteX81" fmla="*/ 534018 w 1090867"/>
                    <a:gd name="connsiteY81" fmla="*/ 346932 h 1495138"/>
                    <a:gd name="connsiteX82" fmla="*/ 549249 w 1090867"/>
                    <a:gd name="connsiteY82" fmla="*/ 346932 h 1495138"/>
                    <a:gd name="connsiteX83" fmla="*/ 571294 w 1090867"/>
                    <a:gd name="connsiteY83" fmla="*/ 346932 h 1495138"/>
                    <a:gd name="connsiteX84" fmla="*/ 610574 w 1090867"/>
                    <a:gd name="connsiteY84" fmla="*/ 377887 h 1495138"/>
                    <a:gd name="connsiteX85" fmla="*/ 576504 w 1090867"/>
                    <a:gd name="connsiteY85" fmla="*/ 432560 h 1495138"/>
                    <a:gd name="connsiteX86" fmla="*/ 563678 w 1090867"/>
                    <a:gd name="connsiteY86" fmla="*/ 433364 h 1495138"/>
                    <a:gd name="connsiteX87" fmla="*/ 402552 w 1090867"/>
                    <a:gd name="connsiteY87" fmla="*/ 433364 h 1495138"/>
                    <a:gd name="connsiteX88" fmla="*/ 391730 w 1090867"/>
                    <a:gd name="connsiteY88" fmla="*/ 432560 h 1495138"/>
                    <a:gd name="connsiteX89" fmla="*/ 354855 w 1090867"/>
                    <a:gd name="connsiteY89" fmla="*/ 396781 h 1495138"/>
                    <a:gd name="connsiteX90" fmla="*/ 379305 w 1090867"/>
                    <a:gd name="connsiteY90" fmla="*/ 350952 h 1495138"/>
                    <a:gd name="connsiteX91" fmla="*/ 397742 w 1090867"/>
                    <a:gd name="connsiteY91" fmla="*/ 346932 h 1495138"/>
                    <a:gd name="connsiteX92" fmla="*/ 432212 w 1090867"/>
                    <a:gd name="connsiteY92" fmla="*/ 346932 h 1495138"/>
                    <a:gd name="connsiteX93" fmla="*/ 440228 w 1090867"/>
                    <a:gd name="connsiteY93" fmla="*/ 345726 h 1495138"/>
                    <a:gd name="connsiteX94" fmla="*/ 441831 w 1090867"/>
                    <a:gd name="connsiteY94" fmla="*/ 344118 h 1495138"/>
                    <a:gd name="connsiteX95" fmla="*/ 442633 w 1090867"/>
                    <a:gd name="connsiteY95" fmla="*/ 340902 h 1495138"/>
                    <a:gd name="connsiteX96" fmla="*/ 442633 w 1090867"/>
                    <a:gd name="connsiteY96" fmla="*/ 328440 h 1495138"/>
                    <a:gd name="connsiteX97" fmla="*/ 442633 w 1090867"/>
                    <a:gd name="connsiteY97" fmla="*/ 105728 h 1495138"/>
                    <a:gd name="connsiteX98" fmla="*/ 441831 w 1090867"/>
                    <a:gd name="connsiteY98" fmla="*/ 89648 h 1495138"/>
                    <a:gd name="connsiteX99" fmla="*/ 440228 w 1090867"/>
                    <a:gd name="connsiteY99" fmla="*/ 88040 h 1495138"/>
                    <a:gd name="connsiteX100" fmla="*/ 435418 w 1090867"/>
                    <a:gd name="connsiteY100" fmla="*/ 86834 h 1495138"/>
                    <a:gd name="connsiteX101" fmla="*/ 412973 w 1090867"/>
                    <a:gd name="connsiteY101" fmla="*/ 87236 h 1495138"/>
                    <a:gd name="connsiteX102" fmla="*/ 402552 w 1090867"/>
                    <a:gd name="connsiteY102" fmla="*/ 87236 h 1495138"/>
                    <a:gd name="connsiteX103" fmla="*/ 363272 w 1090867"/>
                    <a:gd name="connsiteY103" fmla="*/ 45427 h 1495138"/>
                    <a:gd name="connsiteX104" fmla="*/ 403754 w 1090867"/>
                    <a:gd name="connsiteY104" fmla="*/ 2010 h 1495138"/>
                    <a:gd name="connsiteX105" fmla="*/ 410167 w 1090867"/>
                    <a:gd name="connsiteY105" fmla="*/ 2010 h 1495138"/>
                    <a:gd name="connsiteX106" fmla="*/ 477504 w 1090867"/>
                    <a:gd name="connsiteY106" fmla="*/ 0 h 1495138"/>
                    <a:gd name="connsiteX107" fmla="*/ 123093 w 1090867"/>
                    <a:gd name="connsiteY107" fmla="*/ 0 h 1495138"/>
                    <a:gd name="connsiteX108" fmla="*/ 138324 w 1090867"/>
                    <a:gd name="connsiteY108" fmla="*/ 1206 h 1495138"/>
                    <a:gd name="connsiteX109" fmla="*/ 173997 w 1090867"/>
                    <a:gd name="connsiteY109" fmla="*/ 39397 h 1495138"/>
                    <a:gd name="connsiteX110" fmla="*/ 173997 w 1090867"/>
                    <a:gd name="connsiteY110" fmla="*/ 45427 h 1495138"/>
                    <a:gd name="connsiteX111" fmla="*/ 173997 w 1090867"/>
                    <a:gd name="connsiteY111" fmla="*/ 192159 h 1495138"/>
                    <a:gd name="connsiteX112" fmla="*/ 173596 w 1090867"/>
                    <a:gd name="connsiteY112" fmla="*/ 192159 h 1495138"/>
                    <a:gd name="connsiteX113" fmla="*/ 173596 w 1090867"/>
                    <a:gd name="connsiteY113" fmla="*/ 326832 h 1495138"/>
                    <a:gd name="connsiteX114" fmla="*/ 173997 w 1090867"/>
                    <a:gd name="connsiteY114" fmla="*/ 340902 h 1495138"/>
                    <a:gd name="connsiteX115" fmla="*/ 179608 w 1090867"/>
                    <a:gd name="connsiteY115" fmla="*/ 346932 h 1495138"/>
                    <a:gd name="connsiteX116" fmla="*/ 194839 w 1090867"/>
                    <a:gd name="connsiteY116" fmla="*/ 346932 h 1495138"/>
                    <a:gd name="connsiteX117" fmla="*/ 216884 w 1090867"/>
                    <a:gd name="connsiteY117" fmla="*/ 346932 h 1495138"/>
                    <a:gd name="connsiteX118" fmla="*/ 256164 w 1090867"/>
                    <a:gd name="connsiteY118" fmla="*/ 377887 h 1495138"/>
                    <a:gd name="connsiteX119" fmla="*/ 222094 w 1090867"/>
                    <a:gd name="connsiteY119" fmla="*/ 432560 h 1495138"/>
                    <a:gd name="connsiteX120" fmla="*/ 209268 w 1090867"/>
                    <a:gd name="connsiteY120" fmla="*/ 433364 h 1495138"/>
                    <a:gd name="connsiteX121" fmla="*/ 48141 w 1090867"/>
                    <a:gd name="connsiteY121" fmla="*/ 433364 h 1495138"/>
                    <a:gd name="connsiteX122" fmla="*/ 37319 w 1090867"/>
                    <a:gd name="connsiteY122" fmla="*/ 432560 h 1495138"/>
                    <a:gd name="connsiteX123" fmla="*/ 445 w 1090867"/>
                    <a:gd name="connsiteY123" fmla="*/ 396781 h 1495138"/>
                    <a:gd name="connsiteX124" fmla="*/ 24894 w 1090867"/>
                    <a:gd name="connsiteY124" fmla="*/ 350952 h 1495138"/>
                    <a:gd name="connsiteX125" fmla="*/ 43332 w 1090867"/>
                    <a:gd name="connsiteY125" fmla="*/ 346932 h 1495138"/>
                    <a:gd name="connsiteX126" fmla="*/ 77801 w 1090867"/>
                    <a:gd name="connsiteY126" fmla="*/ 346932 h 1495138"/>
                    <a:gd name="connsiteX127" fmla="*/ 85818 w 1090867"/>
                    <a:gd name="connsiteY127" fmla="*/ 345726 h 1495138"/>
                    <a:gd name="connsiteX128" fmla="*/ 87421 w 1090867"/>
                    <a:gd name="connsiteY128" fmla="*/ 344118 h 1495138"/>
                    <a:gd name="connsiteX129" fmla="*/ 88223 w 1090867"/>
                    <a:gd name="connsiteY129" fmla="*/ 340902 h 1495138"/>
                    <a:gd name="connsiteX130" fmla="*/ 88223 w 1090867"/>
                    <a:gd name="connsiteY130" fmla="*/ 328440 h 1495138"/>
                    <a:gd name="connsiteX131" fmla="*/ 88223 w 1090867"/>
                    <a:gd name="connsiteY131" fmla="*/ 105728 h 1495138"/>
                    <a:gd name="connsiteX132" fmla="*/ 87421 w 1090867"/>
                    <a:gd name="connsiteY132" fmla="*/ 89648 h 1495138"/>
                    <a:gd name="connsiteX133" fmla="*/ 85818 w 1090867"/>
                    <a:gd name="connsiteY133" fmla="*/ 88040 h 1495138"/>
                    <a:gd name="connsiteX134" fmla="*/ 81008 w 1090867"/>
                    <a:gd name="connsiteY134" fmla="*/ 86834 h 1495138"/>
                    <a:gd name="connsiteX135" fmla="*/ 58562 w 1090867"/>
                    <a:gd name="connsiteY135" fmla="*/ 87236 h 1495138"/>
                    <a:gd name="connsiteX136" fmla="*/ 48141 w 1090867"/>
                    <a:gd name="connsiteY136" fmla="*/ 87236 h 1495138"/>
                    <a:gd name="connsiteX137" fmla="*/ 8862 w 1090867"/>
                    <a:gd name="connsiteY137" fmla="*/ 45427 h 1495138"/>
                    <a:gd name="connsiteX138" fmla="*/ 49344 w 1090867"/>
                    <a:gd name="connsiteY138" fmla="*/ 2010 h 1495138"/>
                    <a:gd name="connsiteX139" fmla="*/ 55757 w 1090867"/>
                    <a:gd name="connsiteY139" fmla="*/ 2010 h 1495138"/>
                    <a:gd name="connsiteX140" fmla="*/ 123093 w 1090867"/>
                    <a:gd name="connsiteY140" fmla="*/ 0 h 1495138"/>
                    <a:gd name="connsiteX0" fmla="*/ 505562 w 1090894"/>
                    <a:gd name="connsiteY0" fmla="*/ 1061774 h 1495138"/>
                    <a:gd name="connsiteX1" fmla="*/ 520793 w 1090894"/>
                    <a:gd name="connsiteY1" fmla="*/ 1062980 h 1495138"/>
                    <a:gd name="connsiteX2" fmla="*/ 556465 w 1090894"/>
                    <a:gd name="connsiteY2" fmla="*/ 1101171 h 1495138"/>
                    <a:gd name="connsiteX3" fmla="*/ 556465 w 1090894"/>
                    <a:gd name="connsiteY3" fmla="*/ 1107201 h 1495138"/>
                    <a:gd name="connsiteX4" fmla="*/ 556465 w 1090894"/>
                    <a:gd name="connsiteY4" fmla="*/ 1253934 h 1495138"/>
                    <a:gd name="connsiteX5" fmla="*/ 556064 w 1090894"/>
                    <a:gd name="connsiteY5" fmla="*/ 1253934 h 1495138"/>
                    <a:gd name="connsiteX6" fmla="*/ 556064 w 1090894"/>
                    <a:gd name="connsiteY6" fmla="*/ 1388606 h 1495138"/>
                    <a:gd name="connsiteX7" fmla="*/ 556465 w 1090894"/>
                    <a:gd name="connsiteY7" fmla="*/ 1402676 h 1495138"/>
                    <a:gd name="connsiteX8" fmla="*/ 562076 w 1090894"/>
                    <a:gd name="connsiteY8" fmla="*/ 1408707 h 1495138"/>
                    <a:gd name="connsiteX9" fmla="*/ 577307 w 1090894"/>
                    <a:gd name="connsiteY9" fmla="*/ 1408707 h 1495138"/>
                    <a:gd name="connsiteX10" fmla="*/ 599352 w 1090894"/>
                    <a:gd name="connsiteY10" fmla="*/ 1408707 h 1495138"/>
                    <a:gd name="connsiteX11" fmla="*/ 638632 w 1090894"/>
                    <a:gd name="connsiteY11" fmla="*/ 1439661 h 1495138"/>
                    <a:gd name="connsiteX12" fmla="*/ 604562 w 1090894"/>
                    <a:gd name="connsiteY12" fmla="*/ 1494334 h 1495138"/>
                    <a:gd name="connsiteX13" fmla="*/ 591736 w 1090894"/>
                    <a:gd name="connsiteY13" fmla="*/ 1495138 h 1495138"/>
                    <a:gd name="connsiteX14" fmla="*/ 430610 w 1090894"/>
                    <a:gd name="connsiteY14" fmla="*/ 1495138 h 1495138"/>
                    <a:gd name="connsiteX15" fmla="*/ 419788 w 1090894"/>
                    <a:gd name="connsiteY15" fmla="*/ 1494334 h 1495138"/>
                    <a:gd name="connsiteX16" fmla="*/ 382913 w 1090894"/>
                    <a:gd name="connsiteY16" fmla="*/ 1458555 h 1495138"/>
                    <a:gd name="connsiteX17" fmla="*/ 407363 w 1090894"/>
                    <a:gd name="connsiteY17" fmla="*/ 1412727 h 1495138"/>
                    <a:gd name="connsiteX18" fmla="*/ 425800 w 1090894"/>
                    <a:gd name="connsiteY18" fmla="*/ 1408707 h 1495138"/>
                    <a:gd name="connsiteX19" fmla="*/ 460270 w 1090894"/>
                    <a:gd name="connsiteY19" fmla="*/ 1408707 h 1495138"/>
                    <a:gd name="connsiteX20" fmla="*/ 468286 w 1090894"/>
                    <a:gd name="connsiteY20" fmla="*/ 1407501 h 1495138"/>
                    <a:gd name="connsiteX21" fmla="*/ 469889 w 1090894"/>
                    <a:gd name="connsiteY21" fmla="*/ 1405892 h 1495138"/>
                    <a:gd name="connsiteX22" fmla="*/ 470691 w 1090894"/>
                    <a:gd name="connsiteY22" fmla="*/ 1402676 h 1495138"/>
                    <a:gd name="connsiteX23" fmla="*/ 470691 w 1090894"/>
                    <a:gd name="connsiteY23" fmla="*/ 1390214 h 1495138"/>
                    <a:gd name="connsiteX24" fmla="*/ 470691 w 1090894"/>
                    <a:gd name="connsiteY24" fmla="*/ 1167502 h 1495138"/>
                    <a:gd name="connsiteX25" fmla="*/ 469889 w 1090894"/>
                    <a:gd name="connsiteY25" fmla="*/ 1151422 h 1495138"/>
                    <a:gd name="connsiteX26" fmla="*/ 468286 w 1090894"/>
                    <a:gd name="connsiteY26" fmla="*/ 1149814 h 1495138"/>
                    <a:gd name="connsiteX27" fmla="*/ 463476 w 1090894"/>
                    <a:gd name="connsiteY27" fmla="*/ 1148608 h 1495138"/>
                    <a:gd name="connsiteX28" fmla="*/ 441031 w 1090894"/>
                    <a:gd name="connsiteY28" fmla="*/ 1149010 h 1495138"/>
                    <a:gd name="connsiteX29" fmla="*/ 430610 w 1090894"/>
                    <a:gd name="connsiteY29" fmla="*/ 1149010 h 1495138"/>
                    <a:gd name="connsiteX30" fmla="*/ 391330 w 1090894"/>
                    <a:gd name="connsiteY30" fmla="*/ 1107201 h 1495138"/>
                    <a:gd name="connsiteX31" fmla="*/ 431812 w 1090894"/>
                    <a:gd name="connsiteY31" fmla="*/ 1063784 h 1495138"/>
                    <a:gd name="connsiteX32" fmla="*/ 438225 w 1090894"/>
                    <a:gd name="connsiteY32" fmla="*/ 1063784 h 1495138"/>
                    <a:gd name="connsiteX33" fmla="*/ 505562 w 1090894"/>
                    <a:gd name="connsiteY33" fmla="*/ 1061774 h 1495138"/>
                    <a:gd name="connsiteX34" fmla="*/ 1076343 w 1090894"/>
                    <a:gd name="connsiteY34" fmla="*/ 972480 h 1495138"/>
                    <a:gd name="connsiteX35" fmla="*/ 1040671 w 1090894"/>
                    <a:gd name="connsiteY35" fmla="*/ 865948 h 1495138"/>
                    <a:gd name="connsiteX36" fmla="*/ 1089169 w 1090894"/>
                    <a:gd name="connsiteY36" fmla="*/ 971676 h 1495138"/>
                    <a:gd name="connsiteX37" fmla="*/ 1076343 w 1090894"/>
                    <a:gd name="connsiteY37" fmla="*/ 972480 h 1495138"/>
                    <a:gd name="connsiteX38" fmla="*/ 272255 w 1090894"/>
                    <a:gd name="connsiteY38" fmla="*/ 539116 h 1495138"/>
                    <a:gd name="connsiteX39" fmla="*/ 287486 w 1090894"/>
                    <a:gd name="connsiteY39" fmla="*/ 540322 h 1495138"/>
                    <a:gd name="connsiteX40" fmla="*/ 323158 w 1090894"/>
                    <a:gd name="connsiteY40" fmla="*/ 578513 h 1495138"/>
                    <a:gd name="connsiteX41" fmla="*/ 323158 w 1090894"/>
                    <a:gd name="connsiteY41" fmla="*/ 584543 h 1495138"/>
                    <a:gd name="connsiteX42" fmla="*/ 323158 w 1090894"/>
                    <a:gd name="connsiteY42" fmla="*/ 731276 h 1495138"/>
                    <a:gd name="connsiteX43" fmla="*/ 322757 w 1090894"/>
                    <a:gd name="connsiteY43" fmla="*/ 731276 h 1495138"/>
                    <a:gd name="connsiteX44" fmla="*/ 322757 w 1090894"/>
                    <a:gd name="connsiteY44" fmla="*/ 865948 h 1495138"/>
                    <a:gd name="connsiteX45" fmla="*/ 323158 w 1090894"/>
                    <a:gd name="connsiteY45" fmla="*/ 880018 h 1495138"/>
                    <a:gd name="connsiteX46" fmla="*/ 328769 w 1090894"/>
                    <a:gd name="connsiteY46" fmla="*/ 886049 h 1495138"/>
                    <a:gd name="connsiteX47" fmla="*/ 344000 w 1090894"/>
                    <a:gd name="connsiteY47" fmla="*/ 886049 h 1495138"/>
                    <a:gd name="connsiteX48" fmla="*/ 366045 w 1090894"/>
                    <a:gd name="connsiteY48" fmla="*/ 886049 h 1495138"/>
                    <a:gd name="connsiteX49" fmla="*/ 405325 w 1090894"/>
                    <a:gd name="connsiteY49" fmla="*/ 917003 h 1495138"/>
                    <a:gd name="connsiteX50" fmla="*/ 371255 w 1090894"/>
                    <a:gd name="connsiteY50" fmla="*/ 971676 h 1495138"/>
                    <a:gd name="connsiteX51" fmla="*/ 358429 w 1090894"/>
                    <a:gd name="connsiteY51" fmla="*/ 972480 h 1495138"/>
                    <a:gd name="connsiteX52" fmla="*/ 197303 w 1090894"/>
                    <a:gd name="connsiteY52" fmla="*/ 972480 h 1495138"/>
                    <a:gd name="connsiteX53" fmla="*/ 186481 w 1090894"/>
                    <a:gd name="connsiteY53" fmla="*/ 971676 h 1495138"/>
                    <a:gd name="connsiteX54" fmla="*/ 149606 w 1090894"/>
                    <a:gd name="connsiteY54" fmla="*/ 935897 h 1495138"/>
                    <a:gd name="connsiteX55" fmla="*/ 174056 w 1090894"/>
                    <a:gd name="connsiteY55" fmla="*/ 890069 h 1495138"/>
                    <a:gd name="connsiteX56" fmla="*/ 192493 w 1090894"/>
                    <a:gd name="connsiteY56" fmla="*/ 886049 h 1495138"/>
                    <a:gd name="connsiteX57" fmla="*/ 226963 w 1090894"/>
                    <a:gd name="connsiteY57" fmla="*/ 886049 h 1495138"/>
                    <a:gd name="connsiteX58" fmla="*/ 234979 w 1090894"/>
                    <a:gd name="connsiteY58" fmla="*/ 884843 h 1495138"/>
                    <a:gd name="connsiteX59" fmla="*/ 236582 w 1090894"/>
                    <a:gd name="connsiteY59" fmla="*/ 883234 h 1495138"/>
                    <a:gd name="connsiteX60" fmla="*/ 237384 w 1090894"/>
                    <a:gd name="connsiteY60" fmla="*/ 880018 h 1495138"/>
                    <a:gd name="connsiteX61" fmla="*/ 237384 w 1090894"/>
                    <a:gd name="connsiteY61" fmla="*/ 867556 h 1495138"/>
                    <a:gd name="connsiteX62" fmla="*/ 237384 w 1090894"/>
                    <a:gd name="connsiteY62" fmla="*/ 644844 h 1495138"/>
                    <a:gd name="connsiteX63" fmla="*/ 236582 w 1090894"/>
                    <a:gd name="connsiteY63" fmla="*/ 628764 h 1495138"/>
                    <a:gd name="connsiteX64" fmla="*/ 234979 w 1090894"/>
                    <a:gd name="connsiteY64" fmla="*/ 627156 h 1495138"/>
                    <a:gd name="connsiteX65" fmla="*/ 230169 w 1090894"/>
                    <a:gd name="connsiteY65" fmla="*/ 625950 h 1495138"/>
                    <a:gd name="connsiteX66" fmla="*/ 207724 w 1090894"/>
                    <a:gd name="connsiteY66" fmla="*/ 626352 h 1495138"/>
                    <a:gd name="connsiteX67" fmla="*/ 197303 w 1090894"/>
                    <a:gd name="connsiteY67" fmla="*/ 626352 h 1495138"/>
                    <a:gd name="connsiteX68" fmla="*/ 158023 w 1090894"/>
                    <a:gd name="connsiteY68" fmla="*/ 584543 h 1495138"/>
                    <a:gd name="connsiteX69" fmla="*/ 198505 w 1090894"/>
                    <a:gd name="connsiteY69" fmla="*/ 541126 h 1495138"/>
                    <a:gd name="connsiteX70" fmla="*/ 204918 w 1090894"/>
                    <a:gd name="connsiteY70" fmla="*/ 541126 h 1495138"/>
                    <a:gd name="connsiteX71" fmla="*/ 272255 w 1090894"/>
                    <a:gd name="connsiteY71" fmla="*/ 539116 h 1495138"/>
                    <a:gd name="connsiteX72" fmla="*/ 477504 w 1090894"/>
                    <a:gd name="connsiteY72" fmla="*/ 0 h 1495138"/>
                    <a:gd name="connsiteX73" fmla="*/ 492735 w 1090894"/>
                    <a:gd name="connsiteY73" fmla="*/ 1206 h 1495138"/>
                    <a:gd name="connsiteX74" fmla="*/ 528407 w 1090894"/>
                    <a:gd name="connsiteY74" fmla="*/ 39397 h 1495138"/>
                    <a:gd name="connsiteX75" fmla="*/ 528407 w 1090894"/>
                    <a:gd name="connsiteY75" fmla="*/ 45427 h 1495138"/>
                    <a:gd name="connsiteX76" fmla="*/ 528407 w 1090894"/>
                    <a:gd name="connsiteY76" fmla="*/ 192159 h 1495138"/>
                    <a:gd name="connsiteX77" fmla="*/ 528006 w 1090894"/>
                    <a:gd name="connsiteY77" fmla="*/ 192159 h 1495138"/>
                    <a:gd name="connsiteX78" fmla="*/ 528006 w 1090894"/>
                    <a:gd name="connsiteY78" fmla="*/ 326832 h 1495138"/>
                    <a:gd name="connsiteX79" fmla="*/ 528407 w 1090894"/>
                    <a:gd name="connsiteY79" fmla="*/ 340902 h 1495138"/>
                    <a:gd name="connsiteX80" fmla="*/ 534018 w 1090894"/>
                    <a:gd name="connsiteY80" fmla="*/ 346932 h 1495138"/>
                    <a:gd name="connsiteX81" fmla="*/ 549249 w 1090894"/>
                    <a:gd name="connsiteY81" fmla="*/ 346932 h 1495138"/>
                    <a:gd name="connsiteX82" fmla="*/ 571294 w 1090894"/>
                    <a:gd name="connsiteY82" fmla="*/ 346932 h 1495138"/>
                    <a:gd name="connsiteX83" fmla="*/ 610574 w 1090894"/>
                    <a:gd name="connsiteY83" fmla="*/ 377887 h 1495138"/>
                    <a:gd name="connsiteX84" fmla="*/ 576504 w 1090894"/>
                    <a:gd name="connsiteY84" fmla="*/ 432560 h 1495138"/>
                    <a:gd name="connsiteX85" fmla="*/ 563678 w 1090894"/>
                    <a:gd name="connsiteY85" fmla="*/ 433364 h 1495138"/>
                    <a:gd name="connsiteX86" fmla="*/ 402552 w 1090894"/>
                    <a:gd name="connsiteY86" fmla="*/ 433364 h 1495138"/>
                    <a:gd name="connsiteX87" fmla="*/ 391730 w 1090894"/>
                    <a:gd name="connsiteY87" fmla="*/ 432560 h 1495138"/>
                    <a:gd name="connsiteX88" fmla="*/ 354855 w 1090894"/>
                    <a:gd name="connsiteY88" fmla="*/ 396781 h 1495138"/>
                    <a:gd name="connsiteX89" fmla="*/ 379305 w 1090894"/>
                    <a:gd name="connsiteY89" fmla="*/ 350952 h 1495138"/>
                    <a:gd name="connsiteX90" fmla="*/ 397742 w 1090894"/>
                    <a:gd name="connsiteY90" fmla="*/ 346932 h 1495138"/>
                    <a:gd name="connsiteX91" fmla="*/ 432212 w 1090894"/>
                    <a:gd name="connsiteY91" fmla="*/ 346932 h 1495138"/>
                    <a:gd name="connsiteX92" fmla="*/ 440228 w 1090894"/>
                    <a:gd name="connsiteY92" fmla="*/ 345726 h 1495138"/>
                    <a:gd name="connsiteX93" fmla="*/ 441831 w 1090894"/>
                    <a:gd name="connsiteY93" fmla="*/ 344118 h 1495138"/>
                    <a:gd name="connsiteX94" fmla="*/ 442633 w 1090894"/>
                    <a:gd name="connsiteY94" fmla="*/ 340902 h 1495138"/>
                    <a:gd name="connsiteX95" fmla="*/ 442633 w 1090894"/>
                    <a:gd name="connsiteY95" fmla="*/ 328440 h 1495138"/>
                    <a:gd name="connsiteX96" fmla="*/ 442633 w 1090894"/>
                    <a:gd name="connsiteY96" fmla="*/ 105728 h 1495138"/>
                    <a:gd name="connsiteX97" fmla="*/ 441831 w 1090894"/>
                    <a:gd name="connsiteY97" fmla="*/ 89648 h 1495138"/>
                    <a:gd name="connsiteX98" fmla="*/ 440228 w 1090894"/>
                    <a:gd name="connsiteY98" fmla="*/ 88040 h 1495138"/>
                    <a:gd name="connsiteX99" fmla="*/ 435418 w 1090894"/>
                    <a:gd name="connsiteY99" fmla="*/ 86834 h 1495138"/>
                    <a:gd name="connsiteX100" fmla="*/ 412973 w 1090894"/>
                    <a:gd name="connsiteY100" fmla="*/ 87236 h 1495138"/>
                    <a:gd name="connsiteX101" fmla="*/ 402552 w 1090894"/>
                    <a:gd name="connsiteY101" fmla="*/ 87236 h 1495138"/>
                    <a:gd name="connsiteX102" fmla="*/ 363272 w 1090894"/>
                    <a:gd name="connsiteY102" fmla="*/ 45427 h 1495138"/>
                    <a:gd name="connsiteX103" fmla="*/ 403754 w 1090894"/>
                    <a:gd name="connsiteY103" fmla="*/ 2010 h 1495138"/>
                    <a:gd name="connsiteX104" fmla="*/ 410167 w 1090894"/>
                    <a:gd name="connsiteY104" fmla="*/ 2010 h 1495138"/>
                    <a:gd name="connsiteX105" fmla="*/ 477504 w 1090894"/>
                    <a:gd name="connsiteY105" fmla="*/ 0 h 1495138"/>
                    <a:gd name="connsiteX106" fmla="*/ 123093 w 1090894"/>
                    <a:gd name="connsiteY106" fmla="*/ 0 h 1495138"/>
                    <a:gd name="connsiteX107" fmla="*/ 138324 w 1090894"/>
                    <a:gd name="connsiteY107" fmla="*/ 1206 h 1495138"/>
                    <a:gd name="connsiteX108" fmla="*/ 173997 w 1090894"/>
                    <a:gd name="connsiteY108" fmla="*/ 39397 h 1495138"/>
                    <a:gd name="connsiteX109" fmla="*/ 173997 w 1090894"/>
                    <a:gd name="connsiteY109" fmla="*/ 45427 h 1495138"/>
                    <a:gd name="connsiteX110" fmla="*/ 173997 w 1090894"/>
                    <a:gd name="connsiteY110" fmla="*/ 192159 h 1495138"/>
                    <a:gd name="connsiteX111" fmla="*/ 173596 w 1090894"/>
                    <a:gd name="connsiteY111" fmla="*/ 192159 h 1495138"/>
                    <a:gd name="connsiteX112" fmla="*/ 173596 w 1090894"/>
                    <a:gd name="connsiteY112" fmla="*/ 326832 h 1495138"/>
                    <a:gd name="connsiteX113" fmla="*/ 173997 w 1090894"/>
                    <a:gd name="connsiteY113" fmla="*/ 340902 h 1495138"/>
                    <a:gd name="connsiteX114" fmla="*/ 179608 w 1090894"/>
                    <a:gd name="connsiteY114" fmla="*/ 346932 h 1495138"/>
                    <a:gd name="connsiteX115" fmla="*/ 194839 w 1090894"/>
                    <a:gd name="connsiteY115" fmla="*/ 346932 h 1495138"/>
                    <a:gd name="connsiteX116" fmla="*/ 216884 w 1090894"/>
                    <a:gd name="connsiteY116" fmla="*/ 346932 h 1495138"/>
                    <a:gd name="connsiteX117" fmla="*/ 256164 w 1090894"/>
                    <a:gd name="connsiteY117" fmla="*/ 377887 h 1495138"/>
                    <a:gd name="connsiteX118" fmla="*/ 222094 w 1090894"/>
                    <a:gd name="connsiteY118" fmla="*/ 432560 h 1495138"/>
                    <a:gd name="connsiteX119" fmla="*/ 209268 w 1090894"/>
                    <a:gd name="connsiteY119" fmla="*/ 433364 h 1495138"/>
                    <a:gd name="connsiteX120" fmla="*/ 48141 w 1090894"/>
                    <a:gd name="connsiteY120" fmla="*/ 433364 h 1495138"/>
                    <a:gd name="connsiteX121" fmla="*/ 37319 w 1090894"/>
                    <a:gd name="connsiteY121" fmla="*/ 432560 h 1495138"/>
                    <a:gd name="connsiteX122" fmla="*/ 445 w 1090894"/>
                    <a:gd name="connsiteY122" fmla="*/ 396781 h 1495138"/>
                    <a:gd name="connsiteX123" fmla="*/ 24894 w 1090894"/>
                    <a:gd name="connsiteY123" fmla="*/ 350952 h 1495138"/>
                    <a:gd name="connsiteX124" fmla="*/ 43332 w 1090894"/>
                    <a:gd name="connsiteY124" fmla="*/ 346932 h 1495138"/>
                    <a:gd name="connsiteX125" fmla="*/ 77801 w 1090894"/>
                    <a:gd name="connsiteY125" fmla="*/ 346932 h 1495138"/>
                    <a:gd name="connsiteX126" fmla="*/ 85818 w 1090894"/>
                    <a:gd name="connsiteY126" fmla="*/ 345726 h 1495138"/>
                    <a:gd name="connsiteX127" fmla="*/ 87421 w 1090894"/>
                    <a:gd name="connsiteY127" fmla="*/ 344118 h 1495138"/>
                    <a:gd name="connsiteX128" fmla="*/ 88223 w 1090894"/>
                    <a:gd name="connsiteY128" fmla="*/ 340902 h 1495138"/>
                    <a:gd name="connsiteX129" fmla="*/ 88223 w 1090894"/>
                    <a:gd name="connsiteY129" fmla="*/ 328440 h 1495138"/>
                    <a:gd name="connsiteX130" fmla="*/ 88223 w 1090894"/>
                    <a:gd name="connsiteY130" fmla="*/ 105728 h 1495138"/>
                    <a:gd name="connsiteX131" fmla="*/ 87421 w 1090894"/>
                    <a:gd name="connsiteY131" fmla="*/ 89648 h 1495138"/>
                    <a:gd name="connsiteX132" fmla="*/ 85818 w 1090894"/>
                    <a:gd name="connsiteY132" fmla="*/ 88040 h 1495138"/>
                    <a:gd name="connsiteX133" fmla="*/ 81008 w 1090894"/>
                    <a:gd name="connsiteY133" fmla="*/ 86834 h 1495138"/>
                    <a:gd name="connsiteX134" fmla="*/ 58562 w 1090894"/>
                    <a:gd name="connsiteY134" fmla="*/ 87236 h 1495138"/>
                    <a:gd name="connsiteX135" fmla="*/ 48141 w 1090894"/>
                    <a:gd name="connsiteY135" fmla="*/ 87236 h 1495138"/>
                    <a:gd name="connsiteX136" fmla="*/ 8862 w 1090894"/>
                    <a:gd name="connsiteY136" fmla="*/ 45427 h 1495138"/>
                    <a:gd name="connsiteX137" fmla="*/ 49344 w 1090894"/>
                    <a:gd name="connsiteY137" fmla="*/ 2010 h 1495138"/>
                    <a:gd name="connsiteX138" fmla="*/ 55757 w 1090894"/>
                    <a:gd name="connsiteY138" fmla="*/ 2010 h 1495138"/>
                    <a:gd name="connsiteX139" fmla="*/ 123093 w 1090894"/>
                    <a:gd name="connsiteY139" fmla="*/ 0 h 1495138"/>
                    <a:gd name="connsiteX0" fmla="*/ 505562 w 1090332"/>
                    <a:gd name="connsiteY0" fmla="*/ 1061774 h 1495138"/>
                    <a:gd name="connsiteX1" fmla="*/ 520793 w 1090332"/>
                    <a:gd name="connsiteY1" fmla="*/ 1062980 h 1495138"/>
                    <a:gd name="connsiteX2" fmla="*/ 556465 w 1090332"/>
                    <a:gd name="connsiteY2" fmla="*/ 1101171 h 1495138"/>
                    <a:gd name="connsiteX3" fmla="*/ 556465 w 1090332"/>
                    <a:gd name="connsiteY3" fmla="*/ 1107201 h 1495138"/>
                    <a:gd name="connsiteX4" fmla="*/ 556465 w 1090332"/>
                    <a:gd name="connsiteY4" fmla="*/ 1253934 h 1495138"/>
                    <a:gd name="connsiteX5" fmla="*/ 556064 w 1090332"/>
                    <a:gd name="connsiteY5" fmla="*/ 1253934 h 1495138"/>
                    <a:gd name="connsiteX6" fmla="*/ 556064 w 1090332"/>
                    <a:gd name="connsiteY6" fmla="*/ 1388606 h 1495138"/>
                    <a:gd name="connsiteX7" fmla="*/ 556465 w 1090332"/>
                    <a:gd name="connsiteY7" fmla="*/ 1402676 h 1495138"/>
                    <a:gd name="connsiteX8" fmla="*/ 562076 w 1090332"/>
                    <a:gd name="connsiteY8" fmla="*/ 1408707 h 1495138"/>
                    <a:gd name="connsiteX9" fmla="*/ 577307 w 1090332"/>
                    <a:gd name="connsiteY9" fmla="*/ 1408707 h 1495138"/>
                    <a:gd name="connsiteX10" fmla="*/ 599352 w 1090332"/>
                    <a:gd name="connsiteY10" fmla="*/ 1408707 h 1495138"/>
                    <a:gd name="connsiteX11" fmla="*/ 638632 w 1090332"/>
                    <a:gd name="connsiteY11" fmla="*/ 1439661 h 1495138"/>
                    <a:gd name="connsiteX12" fmla="*/ 604562 w 1090332"/>
                    <a:gd name="connsiteY12" fmla="*/ 1494334 h 1495138"/>
                    <a:gd name="connsiteX13" fmla="*/ 591736 w 1090332"/>
                    <a:gd name="connsiteY13" fmla="*/ 1495138 h 1495138"/>
                    <a:gd name="connsiteX14" fmla="*/ 430610 w 1090332"/>
                    <a:gd name="connsiteY14" fmla="*/ 1495138 h 1495138"/>
                    <a:gd name="connsiteX15" fmla="*/ 419788 w 1090332"/>
                    <a:gd name="connsiteY15" fmla="*/ 1494334 h 1495138"/>
                    <a:gd name="connsiteX16" fmla="*/ 382913 w 1090332"/>
                    <a:gd name="connsiteY16" fmla="*/ 1458555 h 1495138"/>
                    <a:gd name="connsiteX17" fmla="*/ 407363 w 1090332"/>
                    <a:gd name="connsiteY17" fmla="*/ 1412727 h 1495138"/>
                    <a:gd name="connsiteX18" fmla="*/ 425800 w 1090332"/>
                    <a:gd name="connsiteY18" fmla="*/ 1408707 h 1495138"/>
                    <a:gd name="connsiteX19" fmla="*/ 460270 w 1090332"/>
                    <a:gd name="connsiteY19" fmla="*/ 1408707 h 1495138"/>
                    <a:gd name="connsiteX20" fmla="*/ 468286 w 1090332"/>
                    <a:gd name="connsiteY20" fmla="*/ 1407501 h 1495138"/>
                    <a:gd name="connsiteX21" fmla="*/ 469889 w 1090332"/>
                    <a:gd name="connsiteY21" fmla="*/ 1405892 h 1495138"/>
                    <a:gd name="connsiteX22" fmla="*/ 470691 w 1090332"/>
                    <a:gd name="connsiteY22" fmla="*/ 1402676 h 1495138"/>
                    <a:gd name="connsiteX23" fmla="*/ 470691 w 1090332"/>
                    <a:gd name="connsiteY23" fmla="*/ 1390214 h 1495138"/>
                    <a:gd name="connsiteX24" fmla="*/ 470691 w 1090332"/>
                    <a:gd name="connsiteY24" fmla="*/ 1167502 h 1495138"/>
                    <a:gd name="connsiteX25" fmla="*/ 469889 w 1090332"/>
                    <a:gd name="connsiteY25" fmla="*/ 1151422 h 1495138"/>
                    <a:gd name="connsiteX26" fmla="*/ 468286 w 1090332"/>
                    <a:gd name="connsiteY26" fmla="*/ 1149814 h 1495138"/>
                    <a:gd name="connsiteX27" fmla="*/ 463476 w 1090332"/>
                    <a:gd name="connsiteY27" fmla="*/ 1148608 h 1495138"/>
                    <a:gd name="connsiteX28" fmla="*/ 441031 w 1090332"/>
                    <a:gd name="connsiteY28" fmla="*/ 1149010 h 1495138"/>
                    <a:gd name="connsiteX29" fmla="*/ 430610 w 1090332"/>
                    <a:gd name="connsiteY29" fmla="*/ 1149010 h 1495138"/>
                    <a:gd name="connsiteX30" fmla="*/ 391330 w 1090332"/>
                    <a:gd name="connsiteY30" fmla="*/ 1107201 h 1495138"/>
                    <a:gd name="connsiteX31" fmla="*/ 431812 w 1090332"/>
                    <a:gd name="connsiteY31" fmla="*/ 1063784 h 1495138"/>
                    <a:gd name="connsiteX32" fmla="*/ 438225 w 1090332"/>
                    <a:gd name="connsiteY32" fmla="*/ 1063784 h 1495138"/>
                    <a:gd name="connsiteX33" fmla="*/ 505562 w 1090332"/>
                    <a:gd name="connsiteY33" fmla="*/ 1061774 h 1495138"/>
                    <a:gd name="connsiteX34" fmla="*/ 1076343 w 1090332"/>
                    <a:gd name="connsiteY34" fmla="*/ 972480 h 1495138"/>
                    <a:gd name="connsiteX35" fmla="*/ 1089169 w 1090332"/>
                    <a:gd name="connsiteY35" fmla="*/ 971676 h 1495138"/>
                    <a:gd name="connsiteX36" fmla="*/ 1076343 w 1090332"/>
                    <a:gd name="connsiteY36" fmla="*/ 972480 h 1495138"/>
                    <a:gd name="connsiteX37" fmla="*/ 272255 w 1090332"/>
                    <a:gd name="connsiteY37" fmla="*/ 539116 h 1495138"/>
                    <a:gd name="connsiteX38" fmla="*/ 287486 w 1090332"/>
                    <a:gd name="connsiteY38" fmla="*/ 540322 h 1495138"/>
                    <a:gd name="connsiteX39" fmla="*/ 323158 w 1090332"/>
                    <a:gd name="connsiteY39" fmla="*/ 578513 h 1495138"/>
                    <a:gd name="connsiteX40" fmla="*/ 323158 w 1090332"/>
                    <a:gd name="connsiteY40" fmla="*/ 584543 h 1495138"/>
                    <a:gd name="connsiteX41" fmla="*/ 323158 w 1090332"/>
                    <a:gd name="connsiteY41" fmla="*/ 731276 h 1495138"/>
                    <a:gd name="connsiteX42" fmla="*/ 322757 w 1090332"/>
                    <a:gd name="connsiteY42" fmla="*/ 731276 h 1495138"/>
                    <a:gd name="connsiteX43" fmla="*/ 322757 w 1090332"/>
                    <a:gd name="connsiteY43" fmla="*/ 865948 h 1495138"/>
                    <a:gd name="connsiteX44" fmla="*/ 323158 w 1090332"/>
                    <a:gd name="connsiteY44" fmla="*/ 880018 h 1495138"/>
                    <a:gd name="connsiteX45" fmla="*/ 328769 w 1090332"/>
                    <a:gd name="connsiteY45" fmla="*/ 886049 h 1495138"/>
                    <a:gd name="connsiteX46" fmla="*/ 344000 w 1090332"/>
                    <a:gd name="connsiteY46" fmla="*/ 886049 h 1495138"/>
                    <a:gd name="connsiteX47" fmla="*/ 366045 w 1090332"/>
                    <a:gd name="connsiteY47" fmla="*/ 886049 h 1495138"/>
                    <a:gd name="connsiteX48" fmla="*/ 405325 w 1090332"/>
                    <a:gd name="connsiteY48" fmla="*/ 917003 h 1495138"/>
                    <a:gd name="connsiteX49" fmla="*/ 371255 w 1090332"/>
                    <a:gd name="connsiteY49" fmla="*/ 971676 h 1495138"/>
                    <a:gd name="connsiteX50" fmla="*/ 358429 w 1090332"/>
                    <a:gd name="connsiteY50" fmla="*/ 972480 h 1495138"/>
                    <a:gd name="connsiteX51" fmla="*/ 197303 w 1090332"/>
                    <a:gd name="connsiteY51" fmla="*/ 972480 h 1495138"/>
                    <a:gd name="connsiteX52" fmla="*/ 186481 w 1090332"/>
                    <a:gd name="connsiteY52" fmla="*/ 971676 h 1495138"/>
                    <a:gd name="connsiteX53" fmla="*/ 149606 w 1090332"/>
                    <a:gd name="connsiteY53" fmla="*/ 935897 h 1495138"/>
                    <a:gd name="connsiteX54" fmla="*/ 174056 w 1090332"/>
                    <a:gd name="connsiteY54" fmla="*/ 890069 h 1495138"/>
                    <a:gd name="connsiteX55" fmla="*/ 192493 w 1090332"/>
                    <a:gd name="connsiteY55" fmla="*/ 886049 h 1495138"/>
                    <a:gd name="connsiteX56" fmla="*/ 226963 w 1090332"/>
                    <a:gd name="connsiteY56" fmla="*/ 886049 h 1495138"/>
                    <a:gd name="connsiteX57" fmla="*/ 234979 w 1090332"/>
                    <a:gd name="connsiteY57" fmla="*/ 884843 h 1495138"/>
                    <a:gd name="connsiteX58" fmla="*/ 236582 w 1090332"/>
                    <a:gd name="connsiteY58" fmla="*/ 883234 h 1495138"/>
                    <a:gd name="connsiteX59" fmla="*/ 237384 w 1090332"/>
                    <a:gd name="connsiteY59" fmla="*/ 880018 h 1495138"/>
                    <a:gd name="connsiteX60" fmla="*/ 237384 w 1090332"/>
                    <a:gd name="connsiteY60" fmla="*/ 867556 h 1495138"/>
                    <a:gd name="connsiteX61" fmla="*/ 237384 w 1090332"/>
                    <a:gd name="connsiteY61" fmla="*/ 644844 h 1495138"/>
                    <a:gd name="connsiteX62" fmla="*/ 236582 w 1090332"/>
                    <a:gd name="connsiteY62" fmla="*/ 628764 h 1495138"/>
                    <a:gd name="connsiteX63" fmla="*/ 234979 w 1090332"/>
                    <a:gd name="connsiteY63" fmla="*/ 627156 h 1495138"/>
                    <a:gd name="connsiteX64" fmla="*/ 230169 w 1090332"/>
                    <a:gd name="connsiteY64" fmla="*/ 625950 h 1495138"/>
                    <a:gd name="connsiteX65" fmla="*/ 207724 w 1090332"/>
                    <a:gd name="connsiteY65" fmla="*/ 626352 h 1495138"/>
                    <a:gd name="connsiteX66" fmla="*/ 197303 w 1090332"/>
                    <a:gd name="connsiteY66" fmla="*/ 626352 h 1495138"/>
                    <a:gd name="connsiteX67" fmla="*/ 158023 w 1090332"/>
                    <a:gd name="connsiteY67" fmla="*/ 584543 h 1495138"/>
                    <a:gd name="connsiteX68" fmla="*/ 198505 w 1090332"/>
                    <a:gd name="connsiteY68" fmla="*/ 541126 h 1495138"/>
                    <a:gd name="connsiteX69" fmla="*/ 204918 w 1090332"/>
                    <a:gd name="connsiteY69" fmla="*/ 541126 h 1495138"/>
                    <a:gd name="connsiteX70" fmla="*/ 272255 w 1090332"/>
                    <a:gd name="connsiteY70" fmla="*/ 539116 h 1495138"/>
                    <a:gd name="connsiteX71" fmla="*/ 477504 w 1090332"/>
                    <a:gd name="connsiteY71" fmla="*/ 0 h 1495138"/>
                    <a:gd name="connsiteX72" fmla="*/ 492735 w 1090332"/>
                    <a:gd name="connsiteY72" fmla="*/ 1206 h 1495138"/>
                    <a:gd name="connsiteX73" fmla="*/ 528407 w 1090332"/>
                    <a:gd name="connsiteY73" fmla="*/ 39397 h 1495138"/>
                    <a:gd name="connsiteX74" fmla="*/ 528407 w 1090332"/>
                    <a:gd name="connsiteY74" fmla="*/ 45427 h 1495138"/>
                    <a:gd name="connsiteX75" fmla="*/ 528407 w 1090332"/>
                    <a:gd name="connsiteY75" fmla="*/ 192159 h 1495138"/>
                    <a:gd name="connsiteX76" fmla="*/ 528006 w 1090332"/>
                    <a:gd name="connsiteY76" fmla="*/ 192159 h 1495138"/>
                    <a:gd name="connsiteX77" fmla="*/ 528006 w 1090332"/>
                    <a:gd name="connsiteY77" fmla="*/ 326832 h 1495138"/>
                    <a:gd name="connsiteX78" fmla="*/ 528407 w 1090332"/>
                    <a:gd name="connsiteY78" fmla="*/ 340902 h 1495138"/>
                    <a:gd name="connsiteX79" fmla="*/ 534018 w 1090332"/>
                    <a:gd name="connsiteY79" fmla="*/ 346932 h 1495138"/>
                    <a:gd name="connsiteX80" fmla="*/ 549249 w 1090332"/>
                    <a:gd name="connsiteY80" fmla="*/ 346932 h 1495138"/>
                    <a:gd name="connsiteX81" fmla="*/ 571294 w 1090332"/>
                    <a:gd name="connsiteY81" fmla="*/ 346932 h 1495138"/>
                    <a:gd name="connsiteX82" fmla="*/ 610574 w 1090332"/>
                    <a:gd name="connsiteY82" fmla="*/ 377887 h 1495138"/>
                    <a:gd name="connsiteX83" fmla="*/ 576504 w 1090332"/>
                    <a:gd name="connsiteY83" fmla="*/ 432560 h 1495138"/>
                    <a:gd name="connsiteX84" fmla="*/ 563678 w 1090332"/>
                    <a:gd name="connsiteY84" fmla="*/ 433364 h 1495138"/>
                    <a:gd name="connsiteX85" fmla="*/ 402552 w 1090332"/>
                    <a:gd name="connsiteY85" fmla="*/ 433364 h 1495138"/>
                    <a:gd name="connsiteX86" fmla="*/ 391730 w 1090332"/>
                    <a:gd name="connsiteY86" fmla="*/ 432560 h 1495138"/>
                    <a:gd name="connsiteX87" fmla="*/ 354855 w 1090332"/>
                    <a:gd name="connsiteY87" fmla="*/ 396781 h 1495138"/>
                    <a:gd name="connsiteX88" fmla="*/ 379305 w 1090332"/>
                    <a:gd name="connsiteY88" fmla="*/ 350952 h 1495138"/>
                    <a:gd name="connsiteX89" fmla="*/ 397742 w 1090332"/>
                    <a:gd name="connsiteY89" fmla="*/ 346932 h 1495138"/>
                    <a:gd name="connsiteX90" fmla="*/ 432212 w 1090332"/>
                    <a:gd name="connsiteY90" fmla="*/ 346932 h 1495138"/>
                    <a:gd name="connsiteX91" fmla="*/ 440228 w 1090332"/>
                    <a:gd name="connsiteY91" fmla="*/ 345726 h 1495138"/>
                    <a:gd name="connsiteX92" fmla="*/ 441831 w 1090332"/>
                    <a:gd name="connsiteY92" fmla="*/ 344118 h 1495138"/>
                    <a:gd name="connsiteX93" fmla="*/ 442633 w 1090332"/>
                    <a:gd name="connsiteY93" fmla="*/ 340902 h 1495138"/>
                    <a:gd name="connsiteX94" fmla="*/ 442633 w 1090332"/>
                    <a:gd name="connsiteY94" fmla="*/ 328440 h 1495138"/>
                    <a:gd name="connsiteX95" fmla="*/ 442633 w 1090332"/>
                    <a:gd name="connsiteY95" fmla="*/ 105728 h 1495138"/>
                    <a:gd name="connsiteX96" fmla="*/ 441831 w 1090332"/>
                    <a:gd name="connsiteY96" fmla="*/ 89648 h 1495138"/>
                    <a:gd name="connsiteX97" fmla="*/ 440228 w 1090332"/>
                    <a:gd name="connsiteY97" fmla="*/ 88040 h 1495138"/>
                    <a:gd name="connsiteX98" fmla="*/ 435418 w 1090332"/>
                    <a:gd name="connsiteY98" fmla="*/ 86834 h 1495138"/>
                    <a:gd name="connsiteX99" fmla="*/ 412973 w 1090332"/>
                    <a:gd name="connsiteY99" fmla="*/ 87236 h 1495138"/>
                    <a:gd name="connsiteX100" fmla="*/ 402552 w 1090332"/>
                    <a:gd name="connsiteY100" fmla="*/ 87236 h 1495138"/>
                    <a:gd name="connsiteX101" fmla="*/ 363272 w 1090332"/>
                    <a:gd name="connsiteY101" fmla="*/ 45427 h 1495138"/>
                    <a:gd name="connsiteX102" fmla="*/ 403754 w 1090332"/>
                    <a:gd name="connsiteY102" fmla="*/ 2010 h 1495138"/>
                    <a:gd name="connsiteX103" fmla="*/ 410167 w 1090332"/>
                    <a:gd name="connsiteY103" fmla="*/ 2010 h 1495138"/>
                    <a:gd name="connsiteX104" fmla="*/ 477504 w 1090332"/>
                    <a:gd name="connsiteY104" fmla="*/ 0 h 1495138"/>
                    <a:gd name="connsiteX105" fmla="*/ 123093 w 1090332"/>
                    <a:gd name="connsiteY105" fmla="*/ 0 h 1495138"/>
                    <a:gd name="connsiteX106" fmla="*/ 138324 w 1090332"/>
                    <a:gd name="connsiteY106" fmla="*/ 1206 h 1495138"/>
                    <a:gd name="connsiteX107" fmla="*/ 173997 w 1090332"/>
                    <a:gd name="connsiteY107" fmla="*/ 39397 h 1495138"/>
                    <a:gd name="connsiteX108" fmla="*/ 173997 w 1090332"/>
                    <a:gd name="connsiteY108" fmla="*/ 45427 h 1495138"/>
                    <a:gd name="connsiteX109" fmla="*/ 173997 w 1090332"/>
                    <a:gd name="connsiteY109" fmla="*/ 192159 h 1495138"/>
                    <a:gd name="connsiteX110" fmla="*/ 173596 w 1090332"/>
                    <a:gd name="connsiteY110" fmla="*/ 192159 h 1495138"/>
                    <a:gd name="connsiteX111" fmla="*/ 173596 w 1090332"/>
                    <a:gd name="connsiteY111" fmla="*/ 326832 h 1495138"/>
                    <a:gd name="connsiteX112" fmla="*/ 173997 w 1090332"/>
                    <a:gd name="connsiteY112" fmla="*/ 340902 h 1495138"/>
                    <a:gd name="connsiteX113" fmla="*/ 179608 w 1090332"/>
                    <a:gd name="connsiteY113" fmla="*/ 346932 h 1495138"/>
                    <a:gd name="connsiteX114" fmla="*/ 194839 w 1090332"/>
                    <a:gd name="connsiteY114" fmla="*/ 346932 h 1495138"/>
                    <a:gd name="connsiteX115" fmla="*/ 216884 w 1090332"/>
                    <a:gd name="connsiteY115" fmla="*/ 346932 h 1495138"/>
                    <a:gd name="connsiteX116" fmla="*/ 256164 w 1090332"/>
                    <a:gd name="connsiteY116" fmla="*/ 377887 h 1495138"/>
                    <a:gd name="connsiteX117" fmla="*/ 222094 w 1090332"/>
                    <a:gd name="connsiteY117" fmla="*/ 432560 h 1495138"/>
                    <a:gd name="connsiteX118" fmla="*/ 209268 w 1090332"/>
                    <a:gd name="connsiteY118" fmla="*/ 433364 h 1495138"/>
                    <a:gd name="connsiteX119" fmla="*/ 48141 w 1090332"/>
                    <a:gd name="connsiteY119" fmla="*/ 433364 h 1495138"/>
                    <a:gd name="connsiteX120" fmla="*/ 37319 w 1090332"/>
                    <a:gd name="connsiteY120" fmla="*/ 432560 h 1495138"/>
                    <a:gd name="connsiteX121" fmla="*/ 445 w 1090332"/>
                    <a:gd name="connsiteY121" fmla="*/ 396781 h 1495138"/>
                    <a:gd name="connsiteX122" fmla="*/ 24894 w 1090332"/>
                    <a:gd name="connsiteY122" fmla="*/ 350952 h 1495138"/>
                    <a:gd name="connsiteX123" fmla="*/ 43332 w 1090332"/>
                    <a:gd name="connsiteY123" fmla="*/ 346932 h 1495138"/>
                    <a:gd name="connsiteX124" fmla="*/ 77801 w 1090332"/>
                    <a:gd name="connsiteY124" fmla="*/ 346932 h 1495138"/>
                    <a:gd name="connsiteX125" fmla="*/ 85818 w 1090332"/>
                    <a:gd name="connsiteY125" fmla="*/ 345726 h 1495138"/>
                    <a:gd name="connsiteX126" fmla="*/ 87421 w 1090332"/>
                    <a:gd name="connsiteY126" fmla="*/ 344118 h 1495138"/>
                    <a:gd name="connsiteX127" fmla="*/ 88223 w 1090332"/>
                    <a:gd name="connsiteY127" fmla="*/ 340902 h 1495138"/>
                    <a:gd name="connsiteX128" fmla="*/ 88223 w 1090332"/>
                    <a:gd name="connsiteY128" fmla="*/ 328440 h 1495138"/>
                    <a:gd name="connsiteX129" fmla="*/ 88223 w 1090332"/>
                    <a:gd name="connsiteY129" fmla="*/ 105728 h 1495138"/>
                    <a:gd name="connsiteX130" fmla="*/ 87421 w 1090332"/>
                    <a:gd name="connsiteY130" fmla="*/ 89648 h 1495138"/>
                    <a:gd name="connsiteX131" fmla="*/ 85818 w 1090332"/>
                    <a:gd name="connsiteY131" fmla="*/ 88040 h 1495138"/>
                    <a:gd name="connsiteX132" fmla="*/ 81008 w 1090332"/>
                    <a:gd name="connsiteY132" fmla="*/ 86834 h 1495138"/>
                    <a:gd name="connsiteX133" fmla="*/ 58562 w 1090332"/>
                    <a:gd name="connsiteY133" fmla="*/ 87236 h 1495138"/>
                    <a:gd name="connsiteX134" fmla="*/ 48141 w 1090332"/>
                    <a:gd name="connsiteY134" fmla="*/ 87236 h 1495138"/>
                    <a:gd name="connsiteX135" fmla="*/ 8862 w 1090332"/>
                    <a:gd name="connsiteY135" fmla="*/ 45427 h 1495138"/>
                    <a:gd name="connsiteX136" fmla="*/ 49344 w 1090332"/>
                    <a:gd name="connsiteY136" fmla="*/ 2010 h 1495138"/>
                    <a:gd name="connsiteX137" fmla="*/ 55757 w 1090332"/>
                    <a:gd name="connsiteY137" fmla="*/ 2010 h 1495138"/>
                    <a:gd name="connsiteX138" fmla="*/ 123093 w 1090332"/>
                    <a:gd name="connsiteY138"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123093 w 640652"/>
                    <a:gd name="connsiteY102" fmla="*/ 0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130" fmla="*/ 58562 w 640652"/>
                    <a:gd name="connsiteY130" fmla="*/ 87236 h 1495138"/>
                    <a:gd name="connsiteX131" fmla="*/ 48141 w 640652"/>
                    <a:gd name="connsiteY131" fmla="*/ 87236 h 1495138"/>
                    <a:gd name="connsiteX132" fmla="*/ 8862 w 640652"/>
                    <a:gd name="connsiteY132" fmla="*/ 45427 h 1495138"/>
                    <a:gd name="connsiteX133" fmla="*/ 49344 w 640652"/>
                    <a:gd name="connsiteY133" fmla="*/ 2010 h 1495138"/>
                    <a:gd name="connsiteX134" fmla="*/ 55757 w 640652"/>
                    <a:gd name="connsiteY134" fmla="*/ 2010 h 1495138"/>
                    <a:gd name="connsiteX135" fmla="*/ 123093 w 640652"/>
                    <a:gd name="connsiteY135"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98505 w 640652"/>
                    <a:gd name="connsiteY64" fmla="*/ 541126 h 1495138"/>
                    <a:gd name="connsiteX65" fmla="*/ 204918 w 640652"/>
                    <a:gd name="connsiteY65" fmla="*/ 541126 h 1495138"/>
                    <a:gd name="connsiteX66" fmla="*/ 272255 w 640652"/>
                    <a:gd name="connsiteY66" fmla="*/ 539116 h 1495138"/>
                    <a:gd name="connsiteX67" fmla="*/ 477504 w 640652"/>
                    <a:gd name="connsiteY67" fmla="*/ 0 h 1495138"/>
                    <a:gd name="connsiteX68" fmla="*/ 492735 w 640652"/>
                    <a:gd name="connsiteY68" fmla="*/ 1206 h 1495138"/>
                    <a:gd name="connsiteX69" fmla="*/ 528407 w 640652"/>
                    <a:gd name="connsiteY69" fmla="*/ 39397 h 1495138"/>
                    <a:gd name="connsiteX70" fmla="*/ 528407 w 640652"/>
                    <a:gd name="connsiteY70" fmla="*/ 45427 h 1495138"/>
                    <a:gd name="connsiteX71" fmla="*/ 528407 w 640652"/>
                    <a:gd name="connsiteY71" fmla="*/ 192159 h 1495138"/>
                    <a:gd name="connsiteX72" fmla="*/ 528006 w 640652"/>
                    <a:gd name="connsiteY72" fmla="*/ 192159 h 1495138"/>
                    <a:gd name="connsiteX73" fmla="*/ 528006 w 640652"/>
                    <a:gd name="connsiteY73" fmla="*/ 326832 h 1495138"/>
                    <a:gd name="connsiteX74" fmla="*/ 528407 w 640652"/>
                    <a:gd name="connsiteY74" fmla="*/ 340902 h 1495138"/>
                    <a:gd name="connsiteX75" fmla="*/ 534018 w 640652"/>
                    <a:gd name="connsiteY75" fmla="*/ 346932 h 1495138"/>
                    <a:gd name="connsiteX76" fmla="*/ 549249 w 640652"/>
                    <a:gd name="connsiteY76" fmla="*/ 346932 h 1495138"/>
                    <a:gd name="connsiteX77" fmla="*/ 571294 w 640652"/>
                    <a:gd name="connsiteY77" fmla="*/ 346932 h 1495138"/>
                    <a:gd name="connsiteX78" fmla="*/ 610574 w 640652"/>
                    <a:gd name="connsiteY78" fmla="*/ 377887 h 1495138"/>
                    <a:gd name="connsiteX79" fmla="*/ 576504 w 640652"/>
                    <a:gd name="connsiteY79" fmla="*/ 432560 h 1495138"/>
                    <a:gd name="connsiteX80" fmla="*/ 563678 w 640652"/>
                    <a:gd name="connsiteY80" fmla="*/ 433364 h 1495138"/>
                    <a:gd name="connsiteX81" fmla="*/ 402552 w 640652"/>
                    <a:gd name="connsiteY81" fmla="*/ 433364 h 1495138"/>
                    <a:gd name="connsiteX82" fmla="*/ 391730 w 640652"/>
                    <a:gd name="connsiteY82" fmla="*/ 432560 h 1495138"/>
                    <a:gd name="connsiteX83" fmla="*/ 354855 w 640652"/>
                    <a:gd name="connsiteY83" fmla="*/ 396781 h 1495138"/>
                    <a:gd name="connsiteX84" fmla="*/ 379305 w 640652"/>
                    <a:gd name="connsiteY84" fmla="*/ 350952 h 1495138"/>
                    <a:gd name="connsiteX85" fmla="*/ 397742 w 640652"/>
                    <a:gd name="connsiteY85" fmla="*/ 346932 h 1495138"/>
                    <a:gd name="connsiteX86" fmla="*/ 432212 w 640652"/>
                    <a:gd name="connsiteY86" fmla="*/ 346932 h 1495138"/>
                    <a:gd name="connsiteX87" fmla="*/ 440228 w 640652"/>
                    <a:gd name="connsiteY87" fmla="*/ 345726 h 1495138"/>
                    <a:gd name="connsiteX88" fmla="*/ 441831 w 640652"/>
                    <a:gd name="connsiteY88" fmla="*/ 344118 h 1495138"/>
                    <a:gd name="connsiteX89" fmla="*/ 442633 w 640652"/>
                    <a:gd name="connsiteY89" fmla="*/ 340902 h 1495138"/>
                    <a:gd name="connsiteX90" fmla="*/ 442633 w 640652"/>
                    <a:gd name="connsiteY90" fmla="*/ 328440 h 1495138"/>
                    <a:gd name="connsiteX91" fmla="*/ 442633 w 640652"/>
                    <a:gd name="connsiteY91" fmla="*/ 105728 h 1495138"/>
                    <a:gd name="connsiteX92" fmla="*/ 441831 w 640652"/>
                    <a:gd name="connsiteY92" fmla="*/ 89648 h 1495138"/>
                    <a:gd name="connsiteX93" fmla="*/ 440228 w 640652"/>
                    <a:gd name="connsiteY93" fmla="*/ 88040 h 1495138"/>
                    <a:gd name="connsiteX94" fmla="*/ 435418 w 640652"/>
                    <a:gd name="connsiteY94" fmla="*/ 86834 h 1495138"/>
                    <a:gd name="connsiteX95" fmla="*/ 412973 w 640652"/>
                    <a:gd name="connsiteY95" fmla="*/ 87236 h 1495138"/>
                    <a:gd name="connsiteX96" fmla="*/ 402552 w 640652"/>
                    <a:gd name="connsiteY96" fmla="*/ 87236 h 1495138"/>
                    <a:gd name="connsiteX97" fmla="*/ 363272 w 640652"/>
                    <a:gd name="connsiteY97" fmla="*/ 45427 h 1495138"/>
                    <a:gd name="connsiteX98" fmla="*/ 403754 w 640652"/>
                    <a:gd name="connsiteY98" fmla="*/ 2010 h 1495138"/>
                    <a:gd name="connsiteX99" fmla="*/ 410167 w 640652"/>
                    <a:gd name="connsiteY99" fmla="*/ 2010 h 1495138"/>
                    <a:gd name="connsiteX100" fmla="*/ 477504 w 640652"/>
                    <a:gd name="connsiteY100" fmla="*/ 0 h 1495138"/>
                    <a:gd name="connsiteX101" fmla="*/ 123093 w 640652"/>
                    <a:gd name="connsiteY101" fmla="*/ 0 h 1495138"/>
                    <a:gd name="connsiteX102" fmla="*/ 138324 w 640652"/>
                    <a:gd name="connsiteY102" fmla="*/ 1206 h 1495138"/>
                    <a:gd name="connsiteX103" fmla="*/ 173997 w 640652"/>
                    <a:gd name="connsiteY103" fmla="*/ 39397 h 1495138"/>
                    <a:gd name="connsiteX104" fmla="*/ 173997 w 640652"/>
                    <a:gd name="connsiteY104" fmla="*/ 45427 h 1495138"/>
                    <a:gd name="connsiteX105" fmla="*/ 173997 w 640652"/>
                    <a:gd name="connsiteY105" fmla="*/ 192159 h 1495138"/>
                    <a:gd name="connsiteX106" fmla="*/ 173596 w 640652"/>
                    <a:gd name="connsiteY106" fmla="*/ 192159 h 1495138"/>
                    <a:gd name="connsiteX107" fmla="*/ 173596 w 640652"/>
                    <a:gd name="connsiteY107" fmla="*/ 326832 h 1495138"/>
                    <a:gd name="connsiteX108" fmla="*/ 173997 w 640652"/>
                    <a:gd name="connsiteY108" fmla="*/ 340902 h 1495138"/>
                    <a:gd name="connsiteX109" fmla="*/ 179608 w 640652"/>
                    <a:gd name="connsiteY109" fmla="*/ 346932 h 1495138"/>
                    <a:gd name="connsiteX110" fmla="*/ 194839 w 640652"/>
                    <a:gd name="connsiteY110" fmla="*/ 346932 h 1495138"/>
                    <a:gd name="connsiteX111" fmla="*/ 216884 w 640652"/>
                    <a:gd name="connsiteY111" fmla="*/ 346932 h 1495138"/>
                    <a:gd name="connsiteX112" fmla="*/ 256164 w 640652"/>
                    <a:gd name="connsiteY112" fmla="*/ 377887 h 1495138"/>
                    <a:gd name="connsiteX113" fmla="*/ 222094 w 640652"/>
                    <a:gd name="connsiteY113" fmla="*/ 432560 h 1495138"/>
                    <a:gd name="connsiteX114" fmla="*/ 209268 w 640652"/>
                    <a:gd name="connsiteY114" fmla="*/ 433364 h 1495138"/>
                    <a:gd name="connsiteX115" fmla="*/ 48141 w 640652"/>
                    <a:gd name="connsiteY115" fmla="*/ 433364 h 1495138"/>
                    <a:gd name="connsiteX116" fmla="*/ 37319 w 640652"/>
                    <a:gd name="connsiteY116" fmla="*/ 432560 h 1495138"/>
                    <a:gd name="connsiteX117" fmla="*/ 445 w 640652"/>
                    <a:gd name="connsiteY117" fmla="*/ 396781 h 1495138"/>
                    <a:gd name="connsiteX118" fmla="*/ 24894 w 640652"/>
                    <a:gd name="connsiteY118" fmla="*/ 350952 h 1495138"/>
                    <a:gd name="connsiteX119" fmla="*/ 43332 w 640652"/>
                    <a:gd name="connsiteY119" fmla="*/ 346932 h 1495138"/>
                    <a:gd name="connsiteX120" fmla="*/ 77801 w 640652"/>
                    <a:gd name="connsiteY120" fmla="*/ 346932 h 1495138"/>
                    <a:gd name="connsiteX121" fmla="*/ 85818 w 640652"/>
                    <a:gd name="connsiteY121" fmla="*/ 345726 h 1495138"/>
                    <a:gd name="connsiteX122" fmla="*/ 87421 w 640652"/>
                    <a:gd name="connsiteY122" fmla="*/ 344118 h 1495138"/>
                    <a:gd name="connsiteX123" fmla="*/ 88223 w 640652"/>
                    <a:gd name="connsiteY123" fmla="*/ 340902 h 1495138"/>
                    <a:gd name="connsiteX124" fmla="*/ 88223 w 640652"/>
                    <a:gd name="connsiteY124" fmla="*/ 328440 h 1495138"/>
                    <a:gd name="connsiteX125" fmla="*/ 88223 w 640652"/>
                    <a:gd name="connsiteY125" fmla="*/ 105728 h 1495138"/>
                    <a:gd name="connsiteX126" fmla="*/ 87421 w 640652"/>
                    <a:gd name="connsiteY126" fmla="*/ 89648 h 1495138"/>
                    <a:gd name="connsiteX127" fmla="*/ 85818 w 640652"/>
                    <a:gd name="connsiteY127" fmla="*/ 88040 h 1495138"/>
                    <a:gd name="connsiteX128" fmla="*/ 81008 w 640652"/>
                    <a:gd name="connsiteY128" fmla="*/ 86834 h 1495138"/>
                    <a:gd name="connsiteX129" fmla="*/ 58562 w 640652"/>
                    <a:gd name="connsiteY129" fmla="*/ 87236 h 1495138"/>
                    <a:gd name="connsiteX130" fmla="*/ 48141 w 640652"/>
                    <a:gd name="connsiteY130" fmla="*/ 87236 h 1495138"/>
                    <a:gd name="connsiteX131" fmla="*/ 8862 w 640652"/>
                    <a:gd name="connsiteY131" fmla="*/ 45427 h 1495138"/>
                    <a:gd name="connsiteX132" fmla="*/ 49344 w 640652"/>
                    <a:gd name="connsiteY132" fmla="*/ 2010 h 1495138"/>
                    <a:gd name="connsiteX133" fmla="*/ 55757 w 640652"/>
                    <a:gd name="connsiteY133" fmla="*/ 2010 h 1495138"/>
                    <a:gd name="connsiteX134" fmla="*/ 123093 w 640652"/>
                    <a:gd name="connsiteY134"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8505 w 640652"/>
                    <a:gd name="connsiteY63" fmla="*/ 541126 h 1495138"/>
                    <a:gd name="connsiteX64" fmla="*/ 204918 w 640652"/>
                    <a:gd name="connsiteY64" fmla="*/ 541126 h 1495138"/>
                    <a:gd name="connsiteX65" fmla="*/ 272255 w 640652"/>
                    <a:gd name="connsiteY65" fmla="*/ 539116 h 1495138"/>
                    <a:gd name="connsiteX66" fmla="*/ 477504 w 640652"/>
                    <a:gd name="connsiteY66" fmla="*/ 0 h 1495138"/>
                    <a:gd name="connsiteX67" fmla="*/ 492735 w 640652"/>
                    <a:gd name="connsiteY67" fmla="*/ 1206 h 1495138"/>
                    <a:gd name="connsiteX68" fmla="*/ 528407 w 640652"/>
                    <a:gd name="connsiteY68" fmla="*/ 39397 h 1495138"/>
                    <a:gd name="connsiteX69" fmla="*/ 528407 w 640652"/>
                    <a:gd name="connsiteY69" fmla="*/ 45427 h 1495138"/>
                    <a:gd name="connsiteX70" fmla="*/ 528407 w 640652"/>
                    <a:gd name="connsiteY70" fmla="*/ 192159 h 1495138"/>
                    <a:gd name="connsiteX71" fmla="*/ 528006 w 640652"/>
                    <a:gd name="connsiteY71" fmla="*/ 192159 h 1495138"/>
                    <a:gd name="connsiteX72" fmla="*/ 528006 w 640652"/>
                    <a:gd name="connsiteY72" fmla="*/ 326832 h 1495138"/>
                    <a:gd name="connsiteX73" fmla="*/ 528407 w 640652"/>
                    <a:gd name="connsiteY73" fmla="*/ 340902 h 1495138"/>
                    <a:gd name="connsiteX74" fmla="*/ 534018 w 640652"/>
                    <a:gd name="connsiteY74" fmla="*/ 346932 h 1495138"/>
                    <a:gd name="connsiteX75" fmla="*/ 549249 w 640652"/>
                    <a:gd name="connsiteY75" fmla="*/ 346932 h 1495138"/>
                    <a:gd name="connsiteX76" fmla="*/ 571294 w 640652"/>
                    <a:gd name="connsiteY76" fmla="*/ 346932 h 1495138"/>
                    <a:gd name="connsiteX77" fmla="*/ 610574 w 640652"/>
                    <a:gd name="connsiteY77" fmla="*/ 377887 h 1495138"/>
                    <a:gd name="connsiteX78" fmla="*/ 576504 w 640652"/>
                    <a:gd name="connsiteY78" fmla="*/ 432560 h 1495138"/>
                    <a:gd name="connsiteX79" fmla="*/ 563678 w 640652"/>
                    <a:gd name="connsiteY79" fmla="*/ 433364 h 1495138"/>
                    <a:gd name="connsiteX80" fmla="*/ 402552 w 640652"/>
                    <a:gd name="connsiteY80" fmla="*/ 433364 h 1495138"/>
                    <a:gd name="connsiteX81" fmla="*/ 391730 w 640652"/>
                    <a:gd name="connsiteY81" fmla="*/ 432560 h 1495138"/>
                    <a:gd name="connsiteX82" fmla="*/ 354855 w 640652"/>
                    <a:gd name="connsiteY82" fmla="*/ 396781 h 1495138"/>
                    <a:gd name="connsiteX83" fmla="*/ 379305 w 640652"/>
                    <a:gd name="connsiteY83" fmla="*/ 350952 h 1495138"/>
                    <a:gd name="connsiteX84" fmla="*/ 397742 w 640652"/>
                    <a:gd name="connsiteY84" fmla="*/ 346932 h 1495138"/>
                    <a:gd name="connsiteX85" fmla="*/ 432212 w 640652"/>
                    <a:gd name="connsiteY85" fmla="*/ 346932 h 1495138"/>
                    <a:gd name="connsiteX86" fmla="*/ 440228 w 640652"/>
                    <a:gd name="connsiteY86" fmla="*/ 345726 h 1495138"/>
                    <a:gd name="connsiteX87" fmla="*/ 441831 w 640652"/>
                    <a:gd name="connsiteY87" fmla="*/ 344118 h 1495138"/>
                    <a:gd name="connsiteX88" fmla="*/ 442633 w 640652"/>
                    <a:gd name="connsiteY88" fmla="*/ 340902 h 1495138"/>
                    <a:gd name="connsiteX89" fmla="*/ 442633 w 640652"/>
                    <a:gd name="connsiteY89" fmla="*/ 328440 h 1495138"/>
                    <a:gd name="connsiteX90" fmla="*/ 442633 w 640652"/>
                    <a:gd name="connsiteY90" fmla="*/ 105728 h 1495138"/>
                    <a:gd name="connsiteX91" fmla="*/ 441831 w 640652"/>
                    <a:gd name="connsiteY91" fmla="*/ 89648 h 1495138"/>
                    <a:gd name="connsiteX92" fmla="*/ 440228 w 640652"/>
                    <a:gd name="connsiteY92" fmla="*/ 88040 h 1495138"/>
                    <a:gd name="connsiteX93" fmla="*/ 435418 w 640652"/>
                    <a:gd name="connsiteY93" fmla="*/ 86834 h 1495138"/>
                    <a:gd name="connsiteX94" fmla="*/ 412973 w 640652"/>
                    <a:gd name="connsiteY94" fmla="*/ 87236 h 1495138"/>
                    <a:gd name="connsiteX95" fmla="*/ 402552 w 640652"/>
                    <a:gd name="connsiteY95" fmla="*/ 87236 h 1495138"/>
                    <a:gd name="connsiteX96" fmla="*/ 363272 w 640652"/>
                    <a:gd name="connsiteY96" fmla="*/ 45427 h 1495138"/>
                    <a:gd name="connsiteX97" fmla="*/ 403754 w 640652"/>
                    <a:gd name="connsiteY97" fmla="*/ 2010 h 1495138"/>
                    <a:gd name="connsiteX98" fmla="*/ 410167 w 640652"/>
                    <a:gd name="connsiteY98" fmla="*/ 2010 h 1495138"/>
                    <a:gd name="connsiteX99" fmla="*/ 477504 w 640652"/>
                    <a:gd name="connsiteY99" fmla="*/ 0 h 1495138"/>
                    <a:gd name="connsiteX100" fmla="*/ 123093 w 640652"/>
                    <a:gd name="connsiteY100" fmla="*/ 0 h 1495138"/>
                    <a:gd name="connsiteX101" fmla="*/ 138324 w 640652"/>
                    <a:gd name="connsiteY101" fmla="*/ 1206 h 1495138"/>
                    <a:gd name="connsiteX102" fmla="*/ 173997 w 640652"/>
                    <a:gd name="connsiteY102" fmla="*/ 39397 h 1495138"/>
                    <a:gd name="connsiteX103" fmla="*/ 173997 w 640652"/>
                    <a:gd name="connsiteY103" fmla="*/ 45427 h 1495138"/>
                    <a:gd name="connsiteX104" fmla="*/ 173997 w 640652"/>
                    <a:gd name="connsiteY104" fmla="*/ 192159 h 1495138"/>
                    <a:gd name="connsiteX105" fmla="*/ 173596 w 640652"/>
                    <a:gd name="connsiteY105" fmla="*/ 192159 h 1495138"/>
                    <a:gd name="connsiteX106" fmla="*/ 173596 w 640652"/>
                    <a:gd name="connsiteY106" fmla="*/ 326832 h 1495138"/>
                    <a:gd name="connsiteX107" fmla="*/ 173997 w 640652"/>
                    <a:gd name="connsiteY107" fmla="*/ 340902 h 1495138"/>
                    <a:gd name="connsiteX108" fmla="*/ 179608 w 640652"/>
                    <a:gd name="connsiteY108" fmla="*/ 346932 h 1495138"/>
                    <a:gd name="connsiteX109" fmla="*/ 194839 w 640652"/>
                    <a:gd name="connsiteY109" fmla="*/ 346932 h 1495138"/>
                    <a:gd name="connsiteX110" fmla="*/ 216884 w 640652"/>
                    <a:gd name="connsiteY110" fmla="*/ 346932 h 1495138"/>
                    <a:gd name="connsiteX111" fmla="*/ 256164 w 640652"/>
                    <a:gd name="connsiteY111" fmla="*/ 377887 h 1495138"/>
                    <a:gd name="connsiteX112" fmla="*/ 222094 w 640652"/>
                    <a:gd name="connsiteY112" fmla="*/ 432560 h 1495138"/>
                    <a:gd name="connsiteX113" fmla="*/ 209268 w 640652"/>
                    <a:gd name="connsiteY113" fmla="*/ 433364 h 1495138"/>
                    <a:gd name="connsiteX114" fmla="*/ 48141 w 640652"/>
                    <a:gd name="connsiteY114" fmla="*/ 433364 h 1495138"/>
                    <a:gd name="connsiteX115" fmla="*/ 37319 w 640652"/>
                    <a:gd name="connsiteY115" fmla="*/ 432560 h 1495138"/>
                    <a:gd name="connsiteX116" fmla="*/ 445 w 640652"/>
                    <a:gd name="connsiteY116" fmla="*/ 396781 h 1495138"/>
                    <a:gd name="connsiteX117" fmla="*/ 24894 w 640652"/>
                    <a:gd name="connsiteY117" fmla="*/ 350952 h 1495138"/>
                    <a:gd name="connsiteX118" fmla="*/ 43332 w 640652"/>
                    <a:gd name="connsiteY118" fmla="*/ 346932 h 1495138"/>
                    <a:gd name="connsiteX119" fmla="*/ 77801 w 640652"/>
                    <a:gd name="connsiteY119" fmla="*/ 346932 h 1495138"/>
                    <a:gd name="connsiteX120" fmla="*/ 85818 w 640652"/>
                    <a:gd name="connsiteY120" fmla="*/ 345726 h 1495138"/>
                    <a:gd name="connsiteX121" fmla="*/ 87421 w 640652"/>
                    <a:gd name="connsiteY121" fmla="*/ 344118 h 1495138"/>
                    <a:gd name="connsiteX122" fmla="*/ 88223 w 640652"/>
                    <a:gd name="connsiteY122" fmla="*/ 340902 h 1495138"/>
                    <a:gd name="connsiteX123" fmla="*/ 88223 w 640652"/>
                    <a:gd name="connsiteY123" fmla="*/ 328440 h 1495138"/>
                    <a:gd name="connsiteX124" fmla="*/ 88223 w 640652"/>
                    <a:gd name="connsiteY124" fmla="*/ 105728 h 1495138"/>
                    <a:gd name="connsiteX125" fmla="*/ 87421 w 640652"/>
                    <a:gd name="connsiteY125" fmla="*/ 89648 h 1495138"/>
                    <a:gd name="connsiteX126" fmla="*/ 85818 w 640652"/>
                    <a:gd name="connsiteY126" fmla="*/ 88040 h 1495138"/>
                    <a:gd name="connsiteX127" fmla="*/ 81008 w 640652"/>
                    <a:gd name="connsiteY127" fmla="*/ 86834 h 1495138"/>
                    <a:gd name="connsiteX128" fmla="*/ 58562 w 640652"/>
                    <a:gd name="connsiteY128" fmla="*/ 87236 h 1495138"/>
                    <a:gd name="connsiteX129" fmla="*/ 48141 w 640652"/>
                    <a:gd name="connsiteY129" fmla="*/ 87236 h 1495138"/>
                    <a:gd name="connsiteX130" fmla="*/ 8862 w 640652"/>
                    <a:gd name="connsiteY130" fmla="*/ 45427 h 1495138"/>
                    <a:gd name="connsiteX131" fmla="*/ 49344 w 640652"/>
                    <a:gd name="connsiteY131" fmla="*/ 2010 h 1495138"/>
                    <a:gd name="connsiteX132" fmla="*/ 55757 w 640652"/>
                    <a:gd name="connsiteY132" fmla="*/ 2010 h 1495138"/>
                    <a:gd name="connsiteX133" fmla="*/ 123093 w 640652"/>
                    <a:gd name="connsiteY133"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8505 w 640652"/>
                    <a:gd name="connsiteY63" fmla="*/ 541126 h 1495138"/>
                    <a:gd name="connsiteX64" fmla="*/ 272255 w 640652"/>
                    <a:gd name="connsiteY64" fmla="*/ 539116 h 1495138"/>
                    <a:gd name="connsiteX65" fmla="*/ 477504 w 640652"/>
                    <a:gd name="connsiteY65" fmla="*/ 0 h 1495138"/>
                    <a:gd name="connsiteX66" fmla="*/ 492735 w 640652"/>
                    <a:gd name="connsiteY66" fmla="*/ 1206 h 1495138"/>
                    <a:gd name="connsiteX67" fmla="*/ 528407 w 640652"/>
                    <a:gd name="connsiteY67" fmla="*/ 39397 h 1495138"/>
                    <a:gd name="connsiteX68" fmla="*/ 528407 w 640652"/>
                    <a:gd name="connsiteY68" fmla="*/ 45427 h 1495138"/>
                    <a:gd name="connsiteX69" fmla="*/ 528407 w 640652"/>
                    <a:gd name="connsiteY69" fmla="*/ 192159 h 1495138"/>
                    <a:gd name="connsiteX70" fmla="*/ 528006 w 640652"/>
                    <a:gd name="connsiteY70" fmla="*/ 192159 h 1495138"/>
                    <a:gd name="connsiteX71" fmla="*/ 528006 w 640652"/>
                    <a:gd name="connsiteY71" fmla="*/ 326832 h 1495138"/>
                    <a:gd name="connsiteX72" fmla="*/ 528407 w 640652"/>
                    <a:gd name="connsiteY72" fmla="*/ 340902 h 1495138"/>
                    <a:gd name="connsiteX73" fmla="*/ 534018 w 640652"/>
                    <a:gd name="connsiteY73" fmla="*/ 346932 h 1495138"/>
                    <a:gd name="connsiteX74" fmla="*/ 549249 w 640652"/>
                    <a:gd name="connsiteY74" fmla="*/ 346932 h 1495138"/>
                    <a:gd name="connsiteX75" fmla="*/ 571294 w 640652"/>
                    <a:gd name="connsiteY75" fmla="*/ 346932 h 1495138"/>
                    <a:gd name="connsiteX76" fmla="*/ 610574 w 640652"/>
                    <a:gd name="connsiteY76" fmla="*/ 377887 h 1495138"/>
                    <a:gd name="connsiteX77" fmla="*/ 576504 w 640652"/>
                    <a:gd name="connsiteY77" fmla="*/ 432560 h 1495138"/>
                    <a:gd name="connsiteX78" fmla="*/ 563678 w 640652"/>
                    <a:gd name="connsiteY78" fmla="*/ 433364 h 1495138"/>
                    <a:gd name="connsiteX79" fmla="*/ 402552 w 640652"/>
                    <a:gd name="connsiteY79" fmla="*/ 433364 h 1495138"/>
                    <a:gd name="connsiteX80" fmla="*/ 391730 w 640652"/>
                    <a:gd name="connsiteY80" fmla="*/ 432560 h 1495138"/>
                    <a:gd name="connsiteX81" fmla="*/ 354855 w 640652"/>
                    <a:gd name="connsiteY81" fmla="*/ 396781 h 1495138"/>
                    <a:gd name="connsiteX82" fmla="*/ 379305 w 640652"/>
                    <a:gd name="connsiteY82" fmla="*/ 350952 h 1495138"/>
                    <a:gd name="connsiteX83" fmla="*/ 397742 w 640652"/>
                    <a:gd name="connsiteY83" fmla="*/ 346932 h 1495138"/>
                    <a:gd name="connsiteX84" fmla="*/ 432212 w 640652"/>
                    <a:gd name="connsiteY84" fmla="*/ 346932 h 1495138"/>
                    <a:gd name="connsiteX85" fmla="*/ 440228 w 640652"/>
                    <a:gd name="connsiteY85" fmla="*/ 345726 h 1495138"/>
                    <a:gd name="connsiteX86" fmla="*/ 441831 w 640652"/>
                    <a:gd name="connsiteY86" fmla="*/ 344118 h 1495138"/>
                    <a:gd name="connsiteX87" fmla="*/ 442633 w 640652"/>
                    <a:gd name="connsiteY87" fmla="*/ 340902 h 1495138"/>
                    <a:gd name="connsiteX88" fmla="*/ 442633 w 640652"/>
                    <a:gd name="connsiteY88" fmla="*/ 328440 h 1495138"/>
                    <a:gd name="connsiteX89" fmla="*/ 442633 w 640652"/>
                    <a:gd name="connsiteY89" fmla="*/ 105728 h 1495138"/>
                    <a:gd name="connsiteX90" fmla="*/ 441831 w 640652"/>
                    <a:gd name="connsiteY90" fmla="*/ 89648 h 1495138"/>
                    <a:gd name="connsiteX91" fmla="*/ 440228 w 640652"/>
                    <a:gd name="connsiteY91" fmla="*/ 88040 h 1495138"/>
                    <a:gd name="connsiteX92" fmla="*/ 435418 w 640652"/>
                    <a:gd name="connsiteY92" fmla="*/ 86834 h 1495138"/>
                    <a:gd name="connsiteX93" fmla="*/ 412973 w 640652"/>
                    <a:gd name="connsiteY93" fmla="*/ 87236 h 1495138"/>
                    <a:gd name="connsiteX94" fmla="*/ 402552 w 640652"/>
                    <a:gd name="connsiteY94" fmla="*/ 87236 h 1495138"/>
                    <a:gd name="connsiteX95" fmla="*/ 363272 w 640652"/>
                    <a:gd name="connsiteY95" fmla="*/ 45427 h 1495138"/>
                    <a:gd name="connsiteX96" fmla="*/ 403754 w 640652"/>
                    <a:gd name="connsiteY96" fmla="*/ 2010 h 1495138"/>
                    <a:gd name="connsiteX97" fmla="*/ 410167 w 640652"/>
                    <a:gd name="connsiteY97" fmla="*/ 2010 h 1495138"/>
                    <a:gd name="connsiteX98" fmla="*/ 477504 w 640652"/>
                    <a:gd name="connsiteY98" fmla="*/ 0 h 1495138"/>
                    <a:gd name="connsiteX99" fmla="*/ 123093 w 640652"/>
                    <a:gd name="connsiteY99" fmla="*/ 0 h 1495138"/>
                    <a:gd name="connsiteX100" fmla="*/ 138324 w 640652"/>
                    <a:gd name="connsiteY100" fmla="*/ 1206 h 1495138"/>
                    <a:gd name="connsiteX101" fmla="*/ 173997 w 640652"/>
                    <a:gd name="connsiteY101" fmla="*/ 39397 h 1495138"/>
                    <a:gd name="connsiteX102" fmla="*/ 173997 w 640652"/>
                    <a:gd name="connsiteY102" fmla="*/ 45427 h 1495138"/>
                    <a:gd name="connsiteX103" fmla="*/ 173997 w 640652"/>
                    <a:gd name="connsiteY103" fmla="*/ 192159 h 1495138"/>
                    <a:gd name="connsiteX104" fmla="*/ 173596 w 640652"/>
                    <a:gd name="connsiteY104" fmla="*/ 192159 h 1495138"/>
                    <a:gd name="connsiteX105" fmla="*/ 173596 w 640652"/>
                    <a:gd name="connsiteY105" fmla="*/ 326832 h 1495138"/>
                    <a:gd name="connsiteX106" fmla="*/ 173997 w 640652"/>
                    <a:gd name="connsiteY106" fmla="*/ 340902 h 1495138"/>
                    <a:gd name="connsiteX107" fmla="*/ 179608 w 640652"/>
                    <a:gd name="connsiteY107" fmla="*/ 346932 h 1495138"/>
                    <a:gd name="connsiteX108" fmla="*/ 194839 w 640652"/>
                    <a:gd name="connsiteY108" fmla="*/ 346932 h 1495138"/>
                    <a:gd name="connsiteX109" fmla="*/ 216884 w 640652"/>
                    <a:gd name="connsiteY109" fmla="*/ 346932 h 1495138"/>
                    <a:gd name="connsiteX110" fmla="*/ 256164 w 640652"/>
                    <a:gd name="connsiteY110" fmla="*/ 377887 h 1495138"/>
                    <a:gd name="connsiteX111" fmla="*/ 222094 w 640652"/>
                    <a:gd name="connsiteY111" fmla="*/ 432560 h 1495138"/>
                    <a:gd name="connsiteX112" fmla="*/ 209268 w 640652"/>
                    <a:gd name="connsiteY112" fmla="*/ 433364 h 1495138"/>
                    <a:gd name="connsiteX113" fmla="*/ 48141 w 640652"/>
                    <a:gd name="connsiteY113" fmla="*/ 433364 h 1495138"/>
                    <a:gd name="connsiteX114" fmla="*/ 37319 w 640652"/>
                    <a:gd name="connsiteY114" fmla="*/ 432560 h 1495138"/>
                    <a:gd name="connsiteX115" fmla="*/ 445 w 640652"/>
                    <a:gd name="connsiteY115" fmla="*/ 396781 h 1495138"/>
                    <a:gd name="connsiteX116" fmla="*/ 24894 w 640652"/>
                    <a:gd name="connsiteY116" fmla="*/ 350952 h 1495138"/>
                    <a:gd name="connsiteX117" fmla="*/ 43332 w 640652"/>
                    <a:gd name="connsiteY117" fmla="*/ 346932 h 1495138"/>
                    <a:gd name="connsiteX118" fmla="*/ 77801 w 640652"/>
                    <a:gd name="connsiteY118" fmla="*/ 346932 h 1495138"/>
                    <a:gd name="connsiteX119" fmla="*/ 85818 w 640652"/>
                    <a:gd name="connsiteY119" fmla="*/ 345726 h 1495138"/>
                    <a:gd name="connsiteX120" fmla="*/ 87421 w 640652"/>
                    <a:gd name="connsiteY120" fmla="*/ 344118 h 1495138"/>
                    <a:gd name="connsiteX121" fmla="*/ 88223 w 640652"/>
                    <a:gd name="connsiteY121" fmla="*/ 340902 h 1495138"/>
                    <a:gd name="connsiteX122" fmla="*/ 88223 w 640652"/>
                    <a:gd name="connsiteY122" fmla="*/ 328440 h 1495138"/>
                    <a:gd name="connsiteX123" fmla="*/ 88223 w 640652"/>
                    <a:gd name="connsiteY123" fmla="*/ 105728 h 1495138"/>
                    <a:gd name="connsiteX124" fmla="*/ 87421 w 640652"/>
                    <a:gd name="connsiteY124" fmla="*/ 89648 h 1495138"/>
                    <a:gd name="connsiteX125" fmla="*/ 85818 w 640652"/>
                    <a:gd name="connsiteY125" fmla="*/ 88040 h 1495138"/>
                    <a:gd name="connsiteX126" fmla="*/ 81008 w 640652"/>
                    <a:gd name="connsiteY126" fmla="*/ 86834 h 1495138"/>
                    <a:gd name="connsiteX127" fmla="*/ 58562 w 640652"/>
                    <a:gd name="connsiteY127" fmla="*/ 87236 h 1495138"/>
                    <a:gd name="connsiteX128" fmla="*/ 48141 w 640652"/>
                    <a:gd name="connsiteY128" fmla="*/ 87236 h 1495138"/>
                    <a:gd name="connsiteX129" fmla="*/ 8862 w 640652"/>
                    <a:gd name="connsiteY129" fmla="*/ 45427 h 1495138"/>
                    <a:gd name="connsiteX130" fmla="*/ 49344 w 640652"/>
                    <a:gd name="connsiteY130" fmla="*/ 2010 h 1495138"/>
                    <a:gd name="connsiteX131" fmla="*/ 55757 w 640652"/>
                    <a:gd name="connsiteY131" fmla="*/ 2010 h 1495138"/>
                    <a:gd name="connsiteX132" fmla="*/ 123093 w 640652"/>
                    <a:gd name="connsiteY132"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198505 w 640652"/>
                    <a:gd name="connsiteY62" fmla="*/ 541126 h 1495138"/>
                    <a:gd name="connsiteX63" fmla="*/ 272255 w 640652"/>
                    <a:gd name="connsiteY63" fmla="*/ 539116 h 1495138"/>
                    <a:gd name="connsiteX64" fmla="*/ 477504 w 640652"/>
                    <a:gd name="connsiteY64" fmla="*/ 0 h 1495138"/>
                    <a:gd name="connsiteX65" fmla="*/ 492735 w 640652"/>
                    <a:gd name="connsiteY65" fmla="*/ 1206 h 1495138"/>
                    <a:gd name="connsiteX66" fmla="*/ 528407 w 640652"/>
                    <a:gd name="connsiteY66" fmla="*/ 39397 h 1495138"/>
                    <a:gd name="connsiteX67" fmla="*/ 528407 w 640652"/>
                    <a:gd name="connsiteY67" fmla="*/ 45427 h 1495138"/>
                    <a:gd name="connsiteX68" fmla="*/ 528407 w 640652"/>
                    <a:gd name="connsiteY68" fmla="*/ 192159 h 1495138"/>
                    <a:gd name="connsiteX69" fmla="*/ 528006 w 640652"/>
                    <a:gd name="connsiteY69" fmla="*/ 192159 h 1495138"/>
                    <a:gd name="connsiteX70" fmla="*/ 528006 w 640652"/>
                    <a:gd name="connsiteY70" fmla="*/ 326832 h 1495138"/>
                    <a:gd name="connsiteX71" fmla="*/ 528407 w 640652"/>
                    <a:gd name="connsiteY71" fmla="*/ 340902 h 1495138"/>
                    <a:gd name="connsiteX72" fmla="*/ 534018 w 640652"/>
                    <a:gd name="connsiteY72" fmla="*/ 346932 h 1495138"/>
                    <a:gd name="connsiteX73" fmla="*/ 549249 w 640652"/>
                    <a:gd name="connsiteY73" fmla="*/ 346932 h 1495138"/>
                    <a:gd name="connsiteX74" fmla="*/ 571294 w 640652"/>
                    <a:gd name="connsiteY74" fmla="*/ 346932 h 1495138"/>
                    <a:gd name="connsiteX75" fmla="*/ 610574 w 640652"/>
                    <a:gd name="connsiteY75" fmla="*/ 377887 h 1495138"/>
                    <a:gd name="connsiteX76" fmla="*/ 576504 w 640652"/>
                    <a:gd name="connsiteY76" fmla="*/ 432560 h 1495138"/>
                    <a:gd name="connsiteX77" fmla="*/ 563678 w 640652"/>
                    <a:gd name="connsiteY77" fmla="*/ 433364 h 1495138"/>
                    <a:gd name="connsiteX78" fmla="*/ 402552 w 640652"/>
                    <a:gd name="connsiteY78" fmla="*/ 433364 h 1495138"/>
                    <a:gd name="connsiteX79" fmla="*/ 391730 w 640652"/>
                    <a:gd name="connsiteY79" fmla="*/ 432560 h 1495138"/>
                    <a:gd name="connsiteX80" fmla="*/ 354855 w 640652"/>
                    <a:gd name="connsiteY80" fmla="*/ 396781 h 1495138"/>
                    <a:gd name="connsiteX81" fmla="*/ 379305 w 640652"/>
                    <a:gd name="connsiteY81" fmla="*/ 350952 h 1495138"/>
                    <a:gd name="connsiteX82" fmla="*/ 397742 w 640652"/>
                    <a:gd name="connsiteY82" fmla="*/ 346932 h 1495138"/>
                    <a:gd name="connsiteX83" fmla="*/ 432212 w 640652"/>
                    <a:gd name="connsiteY83" fmla="*/ 346932 h 1495138"/>
                    <a:gd name="connsiteX84" fmla="*/ 440228 w 640652"/>
                    <a:gd name="connsiteY84" fmla="*/ 345726 h 1495138"/>
                    <a:gd name="connsiteX85" fmla="*/ 441831 w 640652"/>
                    <a:gd name="connsiteY85" fmla="*/ 344118 h 1495138"/>
                    <a:gd name="connsiteX86" fmla="*/ 442633 w 640652"/>
                    <a:gd name="connsiteY86" fmla="*/ 340902 h 1495138"/>
                    <a:gd name="connsiteX87" fmla="*/ 442633 w 640652"/>
                    <a:gd name="connsiteY87" fmla="*/ 328440 h 1495138"/>
                    <a:gd name="connsiteX88" fmla="*/ 442633 w 640652"/>
                    <a:gd name="connsiteY88" fmla="*/ 105728 h 1495138"/>
                    <a:gd name="connsiteX89" fmla="*/ 441831 w 640652"/>
                    <a:gd name="connsiteY89" fmla="*/ 89648 h 1495138"/>
                    <a:gd name="connsiteX90" fmla="*/ 440228 w 640652"/>
                    <a:gd name="connsiteY90" fmla="*/ 88040 h 1495138"/>
                    <a:gd name="connsiteX91" fmla="*/ 435418 w 640652"/>
                    <a:gd name="connsiteY91" fmla="*/ 86834 h 1495138"/>
                    <a:gd name="connsiteX92" fmla="*/ 412973 w 640652"/>
                    <a:gd name="connsiteY92" fmla="*/ 87236 h 1495138"/>
                    <a:gd name="connsiteX93" fmla="*/ 402552 w 640652"/>
                    <a:gd name="connsiteY93" fmla="*/ 87236 h 1495138"/>
                    <a:gd name="connsiteX94" fmla="*/ 363272 w 640652"/>
                    <a:gd name="connsiteY94" fmla="*/ 45427 h 1495138"/>
                    <a:gd name="connsiteX95" fmla="*/ 403754 w 640652"/>
                    <a:gd name="connsiteY95" fmla="*/ 2010 h 1495138"/>
                    <a:gd name="connsiteX96" fmla="*/ 410167 w 640652"/>
                    <a:gd name="connsiteY96" fmla="*/ 2010 h 1495138"/>
                    <a:gd name="connsiteX97" fmla="*/ 477504 w 640652"/>
                    <a:gd name="connsiteY97" fmla="*/ 0 h 1495138"/>
                    <a:gd name="connsiteX98" fmla="*/ 123093 w 640652"/>
                    <a:gd name="connsiteY98" fmla="*/ 0 h 1495138"/>
                    <a:gd name="connsiteX99" fmla="*/ 138324 w 640652"/>
                    <a:gd name="connsiteY99" fmla="*/ 1206 h 1495138"/>
                    <a:gd name="connsiteX100" fmla="*/ 173997 w 640652"/>
                    <a:gd name="connsiteY100" fmla="*/ 39397 h 1495138"/>
                    <a:gd name="connsiteX101" fmla="*/ 173997 w 640652"/>
                    <a:gd name="connsiteY101" fmla="*/ 45427 h 1495138"/>
                    <a:gd name="connsiteX102" fmla="*/ 173997 w 640652"/>
                    <a:gd name="connsiteY102" fmla="*/ 192159 h 1495138"/>
                    <a:gd name="connsiteX103" fmla="*/ 173596 w 640652"/>
                    <a:gd name="connsiteY103" fmla="*/ 192159 h 1495138"/>
                    <a:gd name="connsiteX104" fmla="*/ 173596 w 640652"/>
                    <a:gd name="connsiteY104" fmla="*/ 326832 h 1495138"/>
                    <a:gd name="connsiteX105" fmla="*/ 173997 w 640652"/>
                    <a:gd name="connsiteY105" fmla="*/ 340902 h 1495138"/>
                    <a:gd name="connsiteX106" fmla="*/ 179608 w 640652"/>
                    <a:gd name="connsiteY106" fmla="*/ 346932 h 1495138"/>
                    <a:gd name="connsiteX107" fmla="*/ 194839 w 640652"/>
                    <a:gd name="connsiteY107" fmla="*/ 346932 h 1495138"/>
                    <a:gd name="connsiteX108" fmla="*/ 216884 w 640652"/>
                    <a:gd name="connsiteY108" fmla="*/ 346932 h 1495138"/>
                    <a:gd name="connsiteX109" fmla="*/ 256164 w 640652"/>
                    <a:gd name="connsiteY109" fmla="*/ 377887 h 1495138"/>
                    <a:gd name="connsiteX110" fmla="*/ 222094 w 640652"/>
                    <a:gd name="connsiteY110" fmla="*/ 432560 h 1495138"/>
                    <a:gd name="connsiteX111" fmla="*/ 209268 w 640652"/>
                    <a:gd name="connsiteY111" fmla="*/ 433364 h 1495138"/>
                    <a:gd name="connsiteX112" fmla="*/ 48141 w 640652"/>
                    <a:gd name="connsiteY112" fmla="*/ 433364 h 1495138"/>
                    <a:gd name="connsiteX113" fmla="*/ 37319 w 640652"/>
                    <a:gd name="connsiteY113" fmla="*/ 432560 h 1495138"/>
                    <a:gd name="connsiteX114" fmla="*/ 445 w 640652"/>
                    <a:gd name="connsiteY114" fmla="*/ 396781 h 1495138"/>
                    <a:gd name="connsiteX115" fmla="*/ 24894 w 640652"/>
                    <a:gd name="connsiteY115" fmla="*/ 350952 h 1495138"/>
                    <a:gd name="connsiteX116" fmla="*/ 43332 w 640652"/>
                    <a:gd name="connsiteY116" fmla="*/ 346932 h 1495138"/>
                    <a:gd name="connsiteX117" fmla="*/ 77801 w 640652"/>
                    <a:gd name="connsiteY117" fmla="*/ 346932 h 1495138"/>
                    <a:gd name="connsiteX118" fmla="*/ 85818 w 640652"/>
                    <a:gd name="connsiteY118" fmla="*/ 345726 h 1495138"/>
                    <a:gd name="connsiteX119" fmla="*/ 87421 w 640652"/>
                    <a:gd name="connsiteY119" fmla="*/ 344118 h 1495138"/>
                    <a:gd name="connsiteX120" fmla="*/ 88223 w 640652"/>
                    <a:gd name="connsiteY120" fmla="*/ 340902 h 1495138"/>
                    <a:gd name="connsiteX121" fmla="*/ 88223 w 640652"/>
                    <a:gd name="connsiteY121" fmla="*/ 328440 h 1495138"/>
                    <a:gd name="connsiteX122" fmla="*/ 88223 w 640652"/>
                    <a:gd name="connsiteY122" fmla="*/ 105728 h 1495138"/>
                    <a:gd name="connsiteX123" fmla="*/ 87421 w 640652"/>
                    <a:gd name="connsiteY123" fmla="*/ 89648 h 1495138"/>
                    <a:gd name="connsiteX124" fmla="*/ 85818 w 640652"/>
                    <a:gd name="connsiteY124" fmla="*/ 88040 h 1495138"/>
                    <a:gd name="connsiteX125" fmla="*/ 81008 w 640652"/>
                    <a:gd name="connsiteY125" fmla="*/ 86834 h 1495138"/>
                    <a:gd name="connsiteX126" fmla="*/ 58562 w 640652"/>
                    <a:gd name="connsiteY126" fmla="*/ 87236 h 1495138"/>
                    <a:gd name="connsiteX127" fmla="*/ 48141 w 640652"/>
                    <a:gd name="connsiteY127" fmla="*/ 87236 h 1495138"/>
                    <a:gd name="connsiteX128" fmla="*/ 8862 w 640652"/>
                    <a:gd name="connsiteY128" fmla="*/ 45427 h 1495138"/>
                    <a:gd name="connsiteX129" fmla="*/ 49344 w 640652"/>
                    <a:gd name="connsiteY129" fmla="*/ 2010 h 1495138"/>
                    <a:gd name="connsiteX130" fmla="*/ 55757 w 640652"/>
                    <a:gd name="connsiteY130" fmla="*/ 2010 h 1495138"/>
                    <a:gd name="connsiteX131" fmla="*/ 123093 w 640652"/>
                    <a:gd name="connsiteY131"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198505 w 640652"/>
                    <a:gd name="connsiteY61" fmla="*/ 541126 h 1495138"/>
                    <a:gd name="connsiteX62" fmla="*/ 272255 w 640652"/>
                    <a:gd name="connsiteY62" fmla="*/ 539116 h 1495138"/>
                    <a:gd name="connsiteX63" fmla="*/ 477504 w 640652"/>
                    <a:gd name="connsiteY63" fmla="*/ 0 h 1495138"/>
                    <a:gd name="connsiteX64" fmla="*/ 492735 w 640652"/>
                    <a:gd name="connsiteY64" fmla="*/ 1206 h 1495138"/>
                    <a:gd name="connsiteX65" fmla="*/ 528407 w 640652"/>
                    <a:gd name="connsiteY65" fmla="*/ 39397 h 1495138"/>
                    <a:gd name="connsiteX66" fmla="*/ 528407 w 640652"/>
                    <a:gd name="connsiteY66" fmla="*/ 45427 h 1495138"/>
                    <a:gd name="connsiteX67" fmla="*/ 528407 w 640652"/>
                    <a:gd name="connsiteY67" fmla="*/ 192159 h 1495138"/>
                    <a:gd name="connsiteX68" fmla="*/ 528006 w 640652"/>
                    <a:gd name="connsiteY68" fmla="*/ 192159 h 1495138"/>
                    <a:gd name="connsiteX69" fmla="*/ 528006 w 640652"/>
                    <a:gd name="connsiteY69" fmla="*/ 326832 h 1495138"/>
                    <a:gd name="connsiteX70" fmla="*/ 528407 w 640652"/>
                    <a:gd name="connsiteY70" fmla="*/ 340902 h 1495138"/>
                    <a:gd name="connsiteX71" fmla="*/ 534018 w 640652"/>
                    <a:gd name="connsiteY71" fmla="*/ 346932 h 1495138"/>
                    <a:gd name="connsiteX72" fmla="*/ 549249 w 640652"/>
                    <a:gd name="connsiteY72" fmla="*/ 346932 h 1495138"/>
                    <a:gd name="connsiteX73" fmla="*/ 571294 w 640652"/>
                    <a:gd name="connsiteY73" fmla="*/ 346932 h 1495138"/>
                    <a:gd name="connsiteX74" fmla="*/ 610574 w 640652"/>
                    <a:gd name="connsiteY74" fmla="*/ 377887 h 1495138"/>
                    <a:gd name="connsiteX75" fmla="*/ 576504 w 640652"/>
                    <a:gd name="connsiteY75" fmla="*/ 432560 h 1495138"/>
                    <a:gd name="connsiteX76" fmla="*/ 563678 w 640652"/>
                    <a:gd name="connsiteY76" fmla="*/ 433364 h 1495138"/>
                    <a:gd name="connsiteX77" fmla="*/ 402552 w 640652"/>
                    <a:gd name="connsiteY77" fmla="*/ 433364 h 1495138"/>
                    <a:gd name="connsiteX78" fmla="*/ 391730 w 640652"/>
                    <a:gd name="connsiteY78" fmla="*/ 432560 h 1495138"/>
                    <a:gd name="connsiteX79" fmla="*/ 354855 w 640652"/>
                    <a:gd name="connsiteY79" fmla="*/ 396781 h 1495138"/>
                    <a:gd name="connsiteX80" fmla="*/ 379305 w 640652"/>
                    <a:gd name="connsiteY80" fmla="*/ 350952 h 1495138"/>
                    <a:gd name="connsiteX81" fmla="*/ 397742 w 640652"/>
                    <a:gd name="connsiteY81" fmla="*/ 346932 h 1495138"/>
                    <a:gd name="connsiteX82" fmla="*/ 432212 w 640652"/>
                    <a:gd name="connsiteY82" fmla="*/ 346932 h 1495138"/>
                    <a:gd name="connsiteX83" fmla="*/ 440228 w 640652"/>
                    <a:gd name="connsiteY83" fmla="*/ 345726 h 1495138"/>
                    <a:gd name="connsiteX84" fmla="*/ 441831 w 640652"/>
                    <a:gd name="connsiteY84" fmla="*/ 344118 h 1495138"/>
                    <a:gd name="connsiteX85" fmla="*/ 442633 w 640652"/>
                    <a:gd name="connsiteY85" fmla="*/ 340902 h 1495138"/>
                    <a:gd name="connsiteX86" fmla="*/ 442633 w 640652"/>
                    <a:gd name="connsiteY86" fmla="*/ 328440 h 1495138"/>
                    <a:gd name="connsiteX87" fmla="*/ 442633 w 640652"/>
                    <a:gd name="connsiteY87" fmla="*/ 105728 h 1495138"/>
                    <a:gd name="connsiteX88" fmla="*/ 441831 w 640652"/>
                    <a:gd name="connsiteY88" fmla="*/ 89648 h 1495138"/>
                    <a:gd name="connsiteX89" fmla="*/ 440228 w 640652"/>
                    <a:gd name="connsiteY89" fmla="*/ 88040 h 1495138"/>
                    <a:gd name="connsiteX90" fmla="*/ 435418 w 640652"/>
                    <a:gd name="connsiteY90" fmla="*/ 86834 h 1495138"/>
                    <a:gd name="connsiteX91" fmla="*/ 412973 w 640652"/>
                    <a:gd name="connsiteY91" fmla="*/ 87236 h 1495138"/>
                    <a:gd name="connsiteX92" fmla="*/ 402552 w 640652"/>
                    <a:gd name="connsiteY92" fmla="*/ 87236 h 1495138"/>
                    <a:gd name="connsiteX93" fmla="*/ 363272 w 640652"/>
                    <a:gd name="connsiteY93" fmla="*/ 45427 h 1495138"/>
                    <a:gd name="connsiteX94" fmla="*/ 403754 w 640652"/>
                    <a:gd name="connsiteY94" fmla="*/ 2010 h 1495138"/>
                    <a:gd name="connsiteX95" fmla="*/ 410167 w 640652"/>
                    <a:gd name="connsiteY95" fmla="*/ 2010 h 1495138"/>
                    <a:gd name="connsiteX96" fmla="*/ 477504 w 640652"/>
                    <a:gd name="connsiteY96" fmla="*/ 0 h 1495138"/>
                    <a:gd name="connsiteX97" fmla="*/ 123093 w 640652"/>
                    <a:gd name="connsiteY97" fmla="*/ 0 h 1495138"/>
                    <a:gd name="connsiteX98" fmla="*/ 138324 w 640652"/>
                    <a:gd name="connsiteY98" fmla="*/ 1206 h 1495138"/>
                    <a:gd name="connsiteX99" fmla="*/ 173997 w 640652"/>
                    <a:gd name="connsiteY99" fmla="*/ 39397 h 1495138"/>
                    <a:gd name="connsiteX100" fmla="*/ 173997 w 640652"/>
                    <a:gd name="connsiteY100" fmla="*/ 45427 h 1495138"/>
                    <a:gd name="connsiteX101" fmla="*/ 173997 w 640652"/>
                    <a:gd name="connsiteY101" fmla="*/ 192159 h 1495138"/>
                    <a:gd name="connsiteX102" fmla="*/ 173596 w 640652"/>
                    <a:gd name="connsiteY102" fmla="*/ 192159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115" fmla="*/ 43332 w 640652"/>
                    <a:gd name="connsiteY115" fmla="*/ 346932 h 1495138"/>
                    <a:gd name="connsiteX116" fmla="*/ 77801 w 640652"/>
                    <a:gd name="connsiteY116" fmla="*/ 346932 h 1495138"/>
                    <a:gd name="connsiteX117" fmla="*/ 85818 w 640652"/>
                    <a:gd name="connsiteY117" fmla="*/ 345726 h 1495138"/>
                    <a:gd name="connsiteX118" fmla="*/ 87421 w 640652"/>
                    <a:gd name="connsiteY118" fmla="*/ 344118 h 1495138"/>
                    <a:gd name="connsiteX119" fmla="*/ 88223 w 640652"/>
                    <a:gd name="connsiteY119" fmla="*/ 340902 h 1495138"/>
                    <a:gd name="connsiteX120" fmla="*/ 88223 w 640652"/>
                    <a:gd name="connsiteY120" fmla="*/ 328440 h 1495138"/>
                    <a:gd name="connsiteX121" fmla="*/ 88223 w 640652"/>
                    <a:gd name="connsiteY121" fmla="*/ 105728 h 1495138"/>
                    <a:gd name="connsiteX122" fmla="*/ 87421 w 640652"/>
                    <a:gd name="connsiteY122" fmla="*/ 89648 h 1495138"/>
                    <a:gd name="connsiteX123" fmla="*/ 85818 w 640652"/>
                    <a:gd name="connsiteY123" fmla="*/ 88040 h 1495138"/>
                    <a:gd name="connsiteX124" fmla="*/ 81008 w 640652"/>
                    <a:gd name="connsiteY124" fmla="*/ 86834 h 1495138"/>
                    <a:gd name="connsiteX125" fmla="*/ 58562 w 640652"/>
                    <a:gd name="connsiteY125" fmla="*/ 87236 h 1495138"/>
                    <a:gd name="connsiteX126" fmla="*/ 48141 w 640652"/>
                    <a:gd name="connsiteY126" fmla="*/ 87236 h 1495138"/>
                    <a:gd name="connsiteX127" fmla="*/ 8862 w 640652"/>
                    <a:gd name="connsiteY127" fmla="*/ 45427 h 1495138"/>
                    <a:gd name="connsiteX128" fmla="*/ 49344 w 640652"/>
                    <a:gd name="connsiteY128" fmla="*/ 2010 h 1495138"/>
                    <a:gd name="connsiteX129" fmla="*/ 55757 w 640652"/>
                    <a:gd name="connsiteY129" fmla="*/ 2010 h 1495138"/>
                    <a:gd name="connsiteX130" fmla="*/ 123093 w 640652"/>
                    <a:gd name="connsiteY130"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644844 h 1495138"/>
                    <a:gd name="connsiteX58" fmla="*/ 236582 w 640652"/>
                    <a:gd name="connsiteY58" fmla="*/ 628764 h 1495138"/>
                    <a:gd name="connsiteX59" fmla="*/ 234979 w 640652"/>
                    <a:gd name="connsiteY59" fmla="*/ 627156 h 1495138"/>
                    <a:gd name="connsiteX60" fmla="*/ 198505 w 640652"/>
                    <a:gd name="connsiteY60" fmla="*/ 541126 h 1495138"/>
                    <a:gd name="connsiteX61" fmla="*/ 272255 w 640652"/>
                    <a:gd name="connsiteY61" fmla="*/ 539116 h 1495138"/>
                    <a:gd name="connsiteX62" fmla="*/ 477504 w 640652"/>
                    <a:gd name="connsiteY62" fmla="*/ 0 h 1495138"/>
                    <a:gd name="connsiteX63" fmla="*/ 492735 w 640652"/>
                    <a:gd name="connsiteY63" fmla="*/ 1206 h 1495138"/>
                    <a:gd name="connsiteX64" fmla="*/ 528407 w 640652"/>
                    <a:gd name="connsiteY64" fmla="*/ 39397 h 1495138"/>
                    <a:gd name="connsiteX65" fmla="*/ 528407 w 640652"/>
                    <a:gd name="connsiteY65" fmla="*/ 45427 h 1495138"/>
                    <a:gd name="connsiteX66" fmla="*/ 528407 w 640652"/>
                    <a:gd name="connsiteY66" fmla="*/ 192159 h 1495138"/>
                    <a:gd name="connsiteX67" fmla="*/ 528006 w 640652"/>
                    <a:gd name="connsiteY67" fmla="*/ 192159 h 1495138"/>
                    <a:gd name="connsiteX68" fmla="*/ 528006 w 640652"/>
                    <a:gd name="connsiteY68" fmla="*/ 326832 h 1495138"/>
                    <a:gd name="connsiteX69" fmla="*/ 528407 w 640652"/>
                    <a:gd name="connsiteY69" fmla="*/ 340902 h 1495138"/>
                    <a:gd name="connsiteX70" fmla="*/ 534018 w 640652"/>
                    <a:gd name="connsiteY70" fmla="*/ 346932 h 1495138"/>
                    <a:gd name="connsiteX71" fmla="*/ 549249 w 640652"/>
                    <a:gd name="connsiteY71" fmla="*/ 346932 h 1495138"/>
                    <a:gd name="connsiteX72" fmla="*/ 571294 w 640652"/>
                    <a:gd name="connsiteY72" fmla="*/ 346932 h 1495138"/>
                    <a:gd name="connsiteX73" fmla="*/ 610574 w 640652"/>
                    <a:gd name="connsiteY73" fmla="*/ 377887 h 1495138"/>
                    <a:gd name="connsiteX74" fmla="*/ 576504 w 640652"/>
                    <a:gd name="connsiteY74" fmla="*/ 432560 h 1495138"/>
                    <a:gd name="connsiteX75" fmla="*/ 563678 w 640652"/>
                    <a:gd name="connsiteY75" fmla="*/ 433364 h 1495138"/>
                    <a:gd name="connsiteX76" fmla="*/ 402552 w 640652"/>
                    <a:gd name="connsiteY76" fmla="*/ 433364 h 1495138"/>
                    <a:gd name="connsiteX77" fmla="*/ 391730 w 640652"/>
                    <a:gd name="connsiteY77" fmla="*/ 432560 h 1495138"/>
                    <a:gd name="connsiteX78" fmla="*/ 354855 w 640652"/>
                    <a:gd name="connsiteY78" fmla="*/ 396781 h 1495138"/>
                    <a:gd name="connsiteX79" fmla="*/ 379305 w 640652"/>
                    <a:gd name="connsiteY79" fmla="*/ 350952 h 1495138"/>
                    <a:gd name="connsiteX80" fmla="*/ 397742 w 640652"/>
                    <a:gd name="connsiteY80" fmla="*/ 346932 h 1495138"/>
                    <a:gd name="connsiteX81" fmla="*/ 432212 w 640652"/>
                    <a:gd name="connsiteY81" fmla="*/ 346932 h 1495138"/>
                    <a:gd name="connsiteX82" fmla="*/ 440228 w 640652"/>
                    <a:gd name="connsiteY82" fmla="*/ 345726 h 1495138"/>
                    <a:gd name="connsiteX83" fmla="*/ 441831 w 640652"/>
                    <a:gd name="connsiteY83" fmla="*/ 344118 h 1495138"/>
                    <a:gd name="connsiteX84" fmla="*/ 442633 w 640652"/>
                    <a:gd name="connsiteY84" fmla="*/ 340902 h 1495138"/>
                    <a:gd name="connsiteX85" fmla="*/ 442633 w 640652"/>
                    <a:gd name="connsiteY85" fmla="*/ 328440 h 1495138"/>
                    <a:gd name="connsiteX86" fmla="*/ 442633 w 640652"/>
                    <a:gd name="connsiteY86" fmla="*/ 105728 h 1495138"/>
                    <a:gd name="connsiteX87" fmla="*/ 441831 w 640652"/>
                    <a:gd name="connsiteY87" fmla="*/ 89648 h 1495138"/>
                    <a:gd name="connsiteX88" fmla="*/ 440228 w 640652"/>
                    <a:gd name="connsiteY88" fmla="*/ 88040 h 1495138"/>
                    <a:gd name="connsiteX89" fmla="*/ 435418 w 640652"/>
                    <a:gd name="connsiteY89" fmla="*/ 86834 h 1495138"/>
                    <a:gd name="connsiteX90" fmla="*/ 412973 w 640652"/>
                    <a:gd name="connsiteY90" fmla="*/ 87236 h 1495138"/>
                    <a:gd name="connsiteX91" fmla="*/ 402552 w 640652"/>
                    <a:gd name="connsiteY91" fmla="*/ 87236 h 1495138"/>
                    <a:gd name="connsiteX92" fmla="*/ 363272 w 640652"/>
                    <a:gd name="connsiteY92" fmla="*/ 45427 h 1495138"/>
                    <a:gd name="connsiteX93" fmla="*/ 403754 w 640652"/>
                    <a:gd name="connsiteY93" fmla="*/ 2010 h 1495138"/>
                    <a:gd name="connsiteX94" fmla="*/ 410167 w 640652"/>
                    <a:gd name="connsiteY94" fmla="*/ 2010 h 1495138"/>
                    <a:gd name="connsiteX95" fmla="*/ 477504 w 640652"/>
                    <a:gd name="connsiteY95" fmla="*/ 0 h 1495138"/>
                    <a:gd name="connsiteX96" fmla="*/ 123093 w 640652"/>
                    <a:gd name="connsiteY96" fmla="*/ 0 h 1495138"/>
                    <a:gd name="connsiteX97" fmla="*/ 138324 w 640652"/>
                    <a:gd name="connsiteY97" fmla="*/ 1206 h 1495138"/>
                    <a:gd name="connsiteX98" fmla="*/ 173997 w 640652"/>
                    <a:gd name="connsiteY98" fmla="*/ 39397 h 1495138"/>
                    <a:gd name="connsiteX99" fmla="*/ 173997 w 640652"/>
                    <a:gd name="connsiteY99" fmla="*/ 45427 h 1495138"/>
                    <a:gd name="connsiteX100" fmla="*/ 173997 w 640652"/>
                    <a:gd name="connsiteY100" fmla="*/ 192159 h 1495138"/>
                    <a:gd name="connsiteX101" fmla="*/ 173596 w 640652"/>
                    <a:gd name="connsiteY101" fmla="*/ 192159 h 1495138"/>
                    <a:gd name="connsiteX102" fmla="*/ 173596 w 640652"/>
                    <a:gd name="connsiteY102" fmla="*/ 326832 h 1495138"/>
                    <a:gd name="connsiteX103" fmla="*/ 173997 w 640652"/>
                    <a:gd name="connsiteY103" fmla="*/ 340902 h 1495138"/>
                    <a:gd name="connsiteX104" fmla="*/ 179608 w 640652"/>
                    <a:gd name="connsiteY104" fmla="*/ 346932 h 1495138"/>
                    <a:gd name="connsiteX105" fmla="*/ 194839 w 640652"/>
                    <a:gd name="connsiteY105" fmla="*/ 346932 h 1495138"/>
                    <a:gd name="connsiteX106" fmla="*/ 216884 w 640652"/>
                    <a:gd name="connsiteY106" fmla="*/ 346932 h 1495138"/>
                    <a:gd name="connsiteX107" fmla="*/ 256164 w 640652"/>
                    <a:gd name="connsiteY107" fmla="*/ 377887 h 1495138"/>
                    <a:gd name="connsiteX108" fmla="*/ 222094 w 640652"/>
                    <a:gd name="connsiteY108" fmla="*/ 432560 h 1495138"/>
                    <a:gd name="connsiteX109" fmla="*/ 209268 w 640652"/>
                    <a:gd name="connsiteY109" fmla="*/ 433364 h 1495138"/>
                    <a:gd name="connsiteX110" fmla="*/ 48141 w 640652"/>
                    <a:gd name="connsiteY110" fmla="*/ 433364 h 1495138"/>
                    <a:gd name="connsiteX111" fmla="*/ 37319 w 640652"/>
                    <a:gd name="connsiteY111" fmla="*/ 432560 h 1495138"/>
                    <a:gd name="connsiteX112" fmla="*/ 445 w 640652"/>
                    <a:gd name="connsiteY112" fmla="*/ 396781 h 1495138"/>
                    <a:gd name="connsiteX113" fmla="*/ 24894 w 640652"/>
                    <a:gd name="connsiteY113" fmla="*/ 350952 h 1495138"/>
                    <a:gd name="connsiteX114" fmla="*/ 43332 w 640652"/>
                    <a:gd name="connsiteY114" fmla="*/ 346932 h 1495138"/>
                    <a:gd name="connsiteX115" fmla="*/ 77801 w 640652"/>
                    <a:gd name="connsiteY115" fmla="*/ 346932 h 1495138"/>
                    <a:gd name="connsiteX116" fmla="*/ 85818 w 640652"/>
                    <a:gd name="connsiteY116" fmla="*/ 345726 h 1495138"/>
                    <a:gd name="connsiteX117" fmla="*/ 87421 w 640652"/>
                    <a:gd name="connsiteY117" fmla="*/ 344118 h 1495138"/>
                    <a:gd name="connsiteX118" fmla="*/ 88223 w 640652"/>
                    <a:gd name="connsiteY118" fmla="*/ 340902 h 1495138"/>
                    <a:gd name="connsiteX119" fmla="*/ 88223 w 640652"/>
                    <a:gd name="connsiteY119" fmla="*/ 328440 h 1495138"/>
                    <a:gd name="connsiteX120" fmla="*/ 88223 w 640652"/>
                    <a:gd name="connsiteY120" fmla="*/ 105728 h 1495138"/>
                    <a:gd name="connsiteX121" fmla="*/ 87421 w 640652"/>
                    <a:gd name="connsiteY121" fmla="*/ 89648 h 1495138"/>
                    <a:gd name="connsiteX122" fmla="*/ 85818 w 640652"/>
                    <a:gd name="connsiteY122" fmla="*/ 88040 h 1495138"/>
                    <a:gd name="connsiteX123" fmla="*/ 81008 w 640652"/>
                    <a:gd name="connsiteY123" fmla="*/ 86834 h 1495138"/>
                    <a:gd name="connsiteX124" fmla="*/ 58562 w 640652"/>
                    <a:gd name="connsiteY124" fmla="*/ 87236 h 1495138"/>
                    <a:gd name="connsiteX125" fmla="*/ 48141 w 640652"/>
                    <a:gd name="connsiteY125" fmla="*/ 87236 h 1495138"/>
                    <a:gd name="connsiteX126" fmla="*/ 8862 w 640652"/>
                    <a:gd name="connsiteY126" fmla="*/ 45427 h 1495138"/>
                    <a:gd name="connsiteX127" fmla="*/ 49344 w 640652"/>
                    <a:gd name="connsiteY127" fmla="*/ 2010 h 1495138"/>
                    <a:gd name="connsiteX128" fmla="*/ 55757 w 640652"/>
                    <a:gd name="connsiteY128" fmla="*/ 2010 h 1495138"/>
                    <a:gd name="connsiteX129" fmla="*/ 123093 w 640652"/>
                    <a:gd name="connsiteY129"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644844 h 1495138"/>
                    <a:gd name="connsiteX58" fmla="*/ 236582 w 640652"/>
                    <a:gd name="connsiteY58" fmla="*/ 628764 h 1495138"/>
                    <a:gd name="connsiteX59" fmla="*/ 198505 w 640652"/>
                    <a:gd name="connsiteY59" fmla="*/ 541126 h 1495138"/>
                    <a:gd name="connsiteX60" fmla="*/ 272255 w 640652"/>
                    <a:gd name="connsiteY60" fmla="*/ 539116 h 1495138"/>
                    <a:gd name="connsiteX61" fmla="*/ 477504 w 640652"/>
                    <a:gd name="connsiteY61" fmla="*/ 0 h 1495138"/>
                    <a:gd name="connsiteX62" fmla="*/ 492735 w 640652"/>
                    <a:gd name="connsiteY62" fmla="*/ 1206 h 1495138"/>
                    <a:gd name="connsiteX63" fmla="*/ 528407 w 640652"/>
                    <a:gd name="connsiteY63" fmla="*/ 39397 h 1495138"/>
                    <a:gd name="connsiteX64" fmla="*/ 528407 w 640652"/>
                    <a:gd name="connsiteY64" fmla="*/ 45427 h 1495138"/>
                    <a:gd name="connsiteX65" fmla="*/ 528407 w 640652"/>
                    <a:gd name="connsiteY65" fmla="*/ 192159 h 1495138"/>
                    <a:gd name="connsiteX66" fmla="*/ 528006 w 640652"/>
                    <a:gd name="connsiteY66" fmla="*/ 192159 h 1495138"/>
                    <a:gd name="connsiteX67" fmla="*/ 528006 w 640652"/>
                    <a:gd name="connsiteY67" fmla="*/ 326832 h 1495138"/>
                    <a:gd name="connsiteX68" fmla="*/ 528407 w 640652"/>
                    <a:gd name="connsiteY68" fmla="*/ 340902 h 1495138"/>
                    <a:gd name="connsiteX69" fmla="*/ 534018 w 640652"/>
                    <a:gd name="connsiteY69" fmla="*/ 346932 h 1495138"/>
                    <a:gd name="connsiteX70" fmla="*/ 549249 w 640652"/>
                    <a:gd name="connsiteY70" fmla="*/ 346932 h 1495138"/>
                    <a:gd name="connsiteX71" fmla="*/ 571294 w 640652"/>
                    <a:gd name="connsiteY71" fmla="*/ 346932 h 1495138"/>
                    <a:gd name="connsiteX72" fmla="*/ 610574 w 640652"/>
                    <a:gd name="connsiteY72" fmla="*/ 377887 h 1495138"/>
                    <a:gd name="connsiteX73" fmla="*/ 576504 w 640652"/>
                    <a:gd name="connsiteY73" fmla="*/ 432560 h 1495138"/>
                    <a:gd name="connsiteX74" fmla="*/ 563678 w 640652"/>
                    <a:gd name="connsiteY74" fmla="*/ 433364 h 1495138"/>
                    <a:gd name="connsiteX75" fmla="*/ 402552 w 640652"/>
                    <a:gd name="connsiteY75" fmla="*/ 433364 h 1495138"/>
                    <a:gd name="connsiteX76" fmla="*/ 391730 w 640652"/>
                    <a:gd name="connsiteY76" fmla="*/ 432560 h 1495138"/>
                    <a:gd name="connsiteX77" fmla="*/ 354855 w 640652"/>
                    <a:gd name="connsiteY77" fmla="*/ 396781 h 1495138"/>
                    <a:gd name="connsiteX78" fmla="*/ 379305 w 640652"/>
                    <a:gd name="connsiteY78" fmla="*/ 350952 h 1495138"/>
                    <a:gd name="connsiteX79" fmla="*/ 397742 w 640652"/>
                    <a:gd name="connsiteY79" fmla="*/ 346932 h 1495138"/>
                    <a:gd name="connsiteX80" fmla="*/ 432212 w 640652"/>
                    <a:gd name="connsiteY80" fmla="*/ 346932 h 1495138"/>
                    <a:gd name="connsiteX81" fmla="*/ 440228 w 640652"/>
                    <a:gd name="connsiteY81" fmla="*/ 345726 h 1495138"/>
                    <a:gd name="connsiteX82" fmla="*/ 441831 w 640652"/>
                    <a:gd name="connsiteY82" fmla="*/ 344118 h 1495138"/>
                    <a:gd name="connsiteX83" fmla="*/ 442633 w 640652"/>
                    <a:gd name="connsiteY83" fmla="*/ 340902 h 1495138"/>
                    <a:gd name="connsiteX84" fmla="*/ 442633 w 640652"/>
                    <a:gd name="connsiteY84" fmla="*/ 328440 h 1495138"/>
                    <a:gd name="connsiteX85" fmla="*/ 442633 w 640652"/>
                    <a:gd name="connsiteY85" fmla="*/ 105728 h 1495138"/>
                    <a:gd name="connsiteX86" fmla="*/ 441831 w 640652"/>
                    <a:gd name="connsiteY86" fmla="*/ 89648 h 1495138"/>
                    <a:gd name="connsiteX87" fmla="*/ 440228 w 640652"/>
                    <a:gd name="connsiteY87" fmla="*/ 88040 h 1495138"/>
                    <a:gd name="connsiteX88" fmla="*/ 435418 w 640652"/>
                    <a:gd name="connsiteY88" fmla="*/ 86834 h 1495138"/>
                    <a:gd name="connsiteX89" fmla="*/ 412973 w 640652"/>
                    <a:gd name="connsiteY89" fmla="*/ 87236 h 1495138"/>
                    <a:gd name="connsiteX90" fmla="*/ 402552 w 640652"/>
                    <a:gd name="connsiteY90" fmla="*/ 87236 h 1495138"/>
                    <a:gd name="connsiteX91" fmla="*/ 363272 w 640652"/>
                    <a:gd name="connsiteY91" fmla="*/ 45427 h 1495138"/>
                    <a:gd name="connsiteX92" fmla="*/ 403754 w 640652"/>
                    <a:gd name="connsiteY92" fmla="*/ 2010 h 1495138"/>
                    <a:gd name="connsiteX93" fmla="*/ 410167 w 640652"/>
                    <a:gd name="connsiteY93" fmla="*/ 2010 h 1495138"/>
                    <a:gd name="connsiteX94" fmla="*/ 477504 w 640652"/>
                    <a:gd name="connsiteY94" fmla="*/ 0 h 1495138"/>
                    <a:gd name="connsiteX95" fmla="*/ 123093 w 640652"/>
                    <a:gd name="connsiteY95" fmla="*/ 0 h 1495138"/>
                    <a:gd name="connsiteX96" fmla="*/ 138324 w 640652"/>
                    <a:gd name="connsiteY96" fmla="*/ 1206 h 1495138"/>
                    <a:gd name="connsiteX97" fmla="*/ 173997 w 640652"/>
                    <a:gd name="connsiteY97" fmla="*/ 39397 h 1495138"/>
                    <a:gd name="connsiteX98" fmla="*/ 173997 w 640652"/>
                    <a:gd name="connsiteY98" fmla="*/ 45427 h 1495138"/>
                    <a:gd name="connsiteX99" fmla="*/ 173997 w 640652"/>
                    <a:gd name="connsiteY99" fmla="*/ 192159 h 1495138"/>
                    <a:gd name="connsiteX100" fmla="*/ 173596 w 640652"/>
                    <a:gd name="connsiteY100" fmla="*/ 192159 h 1495138"/>
                    <a:gd name="connsiteX101" fmla="*/ 173596 w 640652"/>
                    <a:gd name="connsiteY101" fmla="*/ 326832 h 1495138"/>
                    <a:gd name="connsiteX102" fmla="*/ 173997 w 640652"/>
                    <a:gd name="connsiteY102" fmla="*/ 340902 h 1495138"/>
                    <a:gd name="connsiteX103" fmla="*/ 179608 w 640652"/>
                    <a:gd name="connsiteY103" fmla="*/ 346932 h 1495138"/>
                    <a:gd name="connsiteX104" fmla="*/ 194839 w 640652"/>
                    <a:gd name="connsiteY104" fmla="*/ 346932 h 1495138"/>
                    <a:gd name="connsiteX105" fmla="*/ 216884 w 640652"/>
                    <a:gd name="connsiteY105" fmla="*/ 346932 h 1495138"/>
                    <a:gd name="connsiteX106" fmla="*/ 256164 w 640652"/>
                    <a:gd name="connsiteY106" fmla="*/ 377887 h 1495138"/>
                    <a:gd name="connsiteX107" fmla="*/ 222094 w 640652"/>
                    <a:gd name="connsiteY107" fmla="*/ 432560 h 1495138"/>
                    <a:gd name="connsiteX108" fmla="*/ 209268 w 640652"/>
                    <a:gd name="connsiteY108" fmla="*/ 433364 h 1495138"/>
                    <a:gd name="connsiteX109" fmla="*/ 48141 w 640652"/>
                    <a:gd name="connsiteY109" fmla="*/ 433364 h 1495138"/>
                    <a:gd name="connsiteX110" fmla="*/ 37319 w 640652"/>
                    <a:gd name="connsiteY110" fmla="*/ 432560 h 1495138"/>
                    <a:gd name="connsiteX111" fmla="*/ 445 w 640652"/>
                    <a:gd name="connsiteY111" fmla="*/ 396781 h 1495138"/>
                    <a:gd name="connsiteX112" fmla="*/ 24894 w 640652"/>
                    <a:gd name="connsiteY112" fmla="*/ 350952 h 1495138"/>
                    <a:gd name="connsiteX113" fmla="*/ 43332 w 640652"/>
                    <a:gd name="connsiteY113" fmla="*/ 346932 h 1495138"/>
                    <a:gd name="connsiteX114" fmla="*/ 77801 w 640652"/>
                    <a:gd name="connsiteY114" fmla="*/ 346932 h 1495138"/>
                    <a:gd name="connsiteX115" fmla="*/ 85818 w 640652"/>
                    <a:gd name="connsiteY115" fmla="*/ 345726 h 1495138"/>
                    <a:gd name="connsiteX116" fmla="*/ 87421 w 640652"/>
                    <a:gd name="connsiteY116" fmla="*/ 344118 h 1495138"/>
                    <a:gd name="connsiteX117" fmla="*/ 88223 w 640652"/>
                    <a:gd name="connsiteY117" fmla="*/ 340902 h 1495138"/>
                    <a:gd name="connsiteX118" fmla="*/ 88223 w 640652"/>
                    <a:gd name="connsiteY118" fmla="*/ 328440 h 1495138"/>
                    <a:gd name="connsiteX119" fmla="*/ 88223 w 640652"/>
                    <a:gd name="connsiteY119" fmla="*/ 105728 h 1495138"/>
                    <a:gd name="connsiteX120" fmla="*/ 87421 w 640652"/>
                    <a:gd name="connsiteY120" fmla="*/ 89648 h 1495138"/>
                    <a:gd name="connsiteX121" fmla="*/ 85818 w 640652"/>
                    <a:gd name="connsiteY121" fmla="*/ 88040 h 1495138"/>
                    <a:gd name="connsiteX122" fmla="*/ 81008 w 640652"/>
                    <a:gd name="connsiteY122" fmla="*/ 86834 h 1495138"/>
                    <a:gd name="connsiteX123" fmla="*/ 58562 w 640652"/>
                    <a:gd name="connsiteY123" fmla="*/ 87236 h 1495138"/>
                    <a:gd name="connsiteX124" fmla="*/ 48141 w 640652"/>
                    <a:gd name="connsiteY124" fmla="*/ 87236 h 1495138"/>
                    <a:gd name="connsiteX125" fmla="*/ 8862 w 640652"/>
                    <a:gd name="connsiteY125" fmla="*/ 45427 h 1495138"/>
                    <a:gd name="connsiteX126" fmla="*/ 49344 w 640652"/>
                    <a:gd name="connsiteY126" fmla="*/ 2010 h 1495138"/>
                    <a:gd name="connsiteX127" fmla="*/ 55757 w 640652"/>
                    <a:gd name="connsiteY127" fmla="*/ 2010 h 1495138"/>
                    <a:gd name="connsiteX128" fmla="*/ 123093 w 640652"/>
                    <a:gd name="connsiteY128"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644844 h 1495138"/>
                    <a:gd name="connsiteX58" fmla="*/ 236582 w 640652"/>
                    <a:gd name="connsiteY58" fmla="*/ 628764 h 1495138"/>
                    <a:gd name="connsiteX59" fmla="*/ 272255 w 640652"/>
                    <a:gd name="connsiteY59" fmla="*/ 539116 h 1495138"/>
                    <a:gd name="connsiteX60" fmla="*/ 477504 w 640652"/>
                    <a:gd name="connsiteY60" fmla="*/ 0 h 1495138"/>
                    <a:gd name="connsiteX61" fmla="*/ 492735 w 640652"/>
                    <a:gd name="connsiteY61" fmla="*/ 1206 h 1495138"/>
                    <a:gd name="connsiteX62" fmla="*/ 528407 w 640652"/>
                    <a:gd name="connsiteY62" fmla="*/ 39397 h 1495138"/>
                    <a:gd name="connsiteX63" fmla="*/ 528407 w 640652"/>
                    <a:gd name="connsiteY63" fmla="*/ 45427 h 1495138"/>
                    <a:gd name="connsiteX64" fmla="*/ 528407 w 640652"/>
                    <a:gd name="connsiteY64" fmla="*/ 192159 h 1495138"/>
                    <a:gd name="connsiteX65" fmla="*/ 528006 w 640652"/>
                    <a:gd name="connsiteY65" fmla="*/ 192159 h 1495138"/>
                    <a:gd name="connsiteX66" fmla="*/ 528006 w 640652"/>
                    <a:gd name="connsiteY66" fmla="*/ 326832 h 1495138"/>
                    <a:gd name="connsiteX67" fmla="*/ 528407 w 640652"/>
                    <a:gd name="connsiteY67" fmla="*/ 340902 h 1495138"/>
                    <a:gd name="connsiteX68" fmla="*/ 534018 w 640652"/>
                    <a:gd name="connsiteY68" fmla="*/ 346932 h 1495138"/>
                    <a:gd name="connsiteX69" fmla="*/ 549249 w 640652"/>
                    <a:gd name="connsiteY69" fmla="*/ 346932 h 1495138"/>
                    <a:gd name="connsiteX70" fmla="*/ 571294 w 640652"/>
                    <a:gd name="connsiteY70" fmla="*/ 346932 h 1495138"/>
                    <a:gd name="connsiteX71" fmla="*/ 610574 w 640652"/>
                    <a:gd name="connsiteY71" fmla="*/ 377887 h 1495138"/>
                    <a:gd name="connsiteX72" fmla="*/ 576504 w 640652"/>
                    <a:gd name="connsiteY72" fmla="*/ 432560 h 1495138"/>
                    <a:gd name="connsiteX73" fmla="*/ 563678 w 640652"/>
                    <a:gd name="connsiteY73" fmla="*/ 433364 h 1495138"/>
                    <a:gd name="connsiteX74" fmla="*/ 402552 w 640652"/>
                    <a:gd name="connsiteY74" fmla="*/ 433364 h 1495138"/>
                    <a:gd name="connsiteX75" fmla="*/ 391730 w 640652"/>
                    <a:gd name="connsiteY75" fmla="*/ 432560 h 1495138"/>
                    <a:gd name="connsiteX76" fmla="*/ 354855 w 640652"/>
                    <a:gd name="connsiteY76" fmla="*/ 396781 h 1495138"/>
                    <a:gd name="connsiteX77" fmla="*/ 379305 w 640652"/>
                    <a:gd name="connsiteY77" fmla="*/ 350952 h 1495138"/>
                    <a:gd name="connsiteX78" fmla="*/ 397742 w 640652"/>
                    <a:gd name="connsiteY78" fmla="*/ 346932 h 1495138"/>
                    <a:gd name="connsiteX79" fmla="*/ 432212 w 640652"/>
                    <a:gd name="connsiteY79" fmla="*/ 346932 h 1495138"/>
                    <a:gd name="connsiteX80" fmla="*/ 440228 w 640652"/>
                    <a:gd name="connsiteY80" fmla="*/ 345726 h 1495138"/>
                    <a:gd name="connsiteX81" fmla="*/ 441831 w 640652"/>
                    <a:gd name="connsiteY81" fmla="*/ 344118 h 1495138"/>
                    <a:gd name="connsiteX82" fmla="*/ 442633 w 640652"/>
                    <a:gd name="connsiteY82" fmla="*/ 340902 h 1495138"/>
                    <a:gd name="connsiteX83" fmla="*/ 442633 w 640652"/>
                    <a:gd name="connsiteY83" fmla="*/ 328440 h 1495138"/>
                    <a:gd name="connsiteX84" fmla="*/ 442633 w 640652"/>
                    <a:gd name="connsiteY84" fmla="*/ 105728 h 1495138"/>
                    <a:gd name="connsiteX85" fmla="*/ 441831 w 640652"/>
                    <a:gd name="connsiteY85" fmla="*/ 89648 h 1495138"/>
                    <a:gd name="connsiteX86" fmla="*/ 440228 w 640652"/>
                    <a:gd name="connsiteY86" fmla="*/ 88040 h 1495138"/>
                    <a:gd name="connsiteX87" fmla="*/ 435418 w 640652"/>
                    <a:gd name="connsiteY87" fmla="*/ 86834 h 1495138"/>
                    <a:gd name="connsiteX88" fmla="*/ 412973 w 640652"/>
                    <a:gd name="connsiteY88" fmla="*/ 87236 h 1495138"/>
                    <a:gd name="connsiteX89" fmla="*/ 402552 w 640652"/>
                    <a:gd name="connsiteY89" fmla="*/ 87236 h 1495138"/>
                    <a:gd name="connsiteX90" fmla="*/ 363272 w 640652"/>
                    <a:gd name="connsiteY90" fmla="*/ 45427 h 1495138"/>
                    <a:gd name="connsiteX91" fmla="*/ 403754 w 640652"/>
                    <a:gd name="connsiteY91" fmla="*/ 2010 h 1495138"/>
                    <a:gd name="connsiteX92" fmla="*/ 410167 w 640652"/>
                    <a:gd name="connsiteY92" fmla="*/ 2010 h 1495138"/>
                    <a:gd name="connsiteX93" fmla="*/ 477504 w 640652"/>
                    <a:gd name="connsiteY93" fmla="*/ 0 h 1495138"/>
                    <a:gd name="connsiteX94" fmla="*/ 123093 w 640652"/>
                    <a:gd name="connsiteY94" fmla="*/ 0 h 1495138"/>
                    <a:gd name="connsiteX95" fmla="*/ 138324 w 640652"/>
                    <a:gd name="connsiteY95" fmla="*/ 1206 h 1495138"/>
                    <a:gd name="connsiteX96" fmla="*/ 173997 w 640652"/>
                    <a:gd name="connsiteY96" fmla="*/ 39397 h 1495138"/>
                    <a:gd name="connsiteX97" fmla="*/ 173997 w 640652"/>
                    <a:gd name="connsiteY97" fmla="*/ 45427 h 1495138"/>
                    <a:gd name="connsiteX98" fmla="*/ 173997 w 640652"/>
                    <a:gd name="connsiteY98" fmla="*/ 192159 h 1495138"/>
                    <a:gd name="connsiteX99" fmla="*/ 173596 w 640652"/>
                    <a:gd name="connsiteY99" fmla="*/ 192159 h 1495138"/>
                    <a:gd name="connsiteX100" fmla="*/ 173596 w 640652"/>
                    <a:gd name="connsiteY100" fmla="*/ 326832 h 1495138"/>
                    <a:gd name="connsiteX101" fmla="*/ 173997 w 640652"/>
                    <a:gd name="connsiteY101" fmla="*/ 340902 h 1495138"/>
                    <a:gd name="connsiteX102" fmla="*/ 179608 w 640652"/>
                    <a:gd name="connsiteY102" fmla="*/ 346932 h 1495138"/>
                    <a:gd name="connsiteX103" fmla="*/ 194839 w 640652"/>
                    <a:gd name="connsiteY103" fmla="*/ 346932 h 1495138"/>
                    <a:gd name="connsiteX104" fmla="*/ 216884 w 640652"/>
                    <a:gd name="connsiteY104" fmla="*/ 346932 h 1495138"/>
                    <a:gd name="connsiteX105" fmla="*/ 256164 w 640652"/>
                    <a:gd name="connsiteY105" fmla="*/ 377887 h 1495138"/>
                    <a:gd name="connsiteX106" fmla="*/ 222094 w 640652"/>
                    <a:gd name="connsiteY106" fmla="*/ 432560 h 1495138"/>
                    <a:gd name="connsiteX107" fmla="*/ 209268 w 640652"/>
                    <a:gd name="connsiteY107" fmla="*/ 433364 h 1495138"/>
                    <a:gd name="connsiteX108" fmla="*/ 48141 w 640652"/>
                    <a:gd name="connsiteY108" fmla="*/ 433364 h 1495138"/>
                    <a:gd name="connsiteX109" fmla="*/ 37319 w 640652"/>
                    <a:gd name="connsiteY109" fmla="*/ 432560 h 1495138"/>
                    <a:gd name="connsiteX110" fmla="*/ 445 w 640652"/>
                    <a:gd name="connsiteY110" fmla="*/ 396781 h 1495138"/>
                    <a:gd name="connsiteX111" fmla="*/ 24894 w 640652"/>
                    <a:gd name="connsiteY111" fmla="*/ 350952 h 1495138"/>
                    <a:gd name="connsiteX112" fmla="*/ 43332 w 640652"/>
                    <a:gd name="connsiteY112" fmla="*/ 346932 h 1495138"/>
                    <a:gd name="connsiteX113" fmla="*/ 77801 w 640652"/>
                    <a:gd name="connsiteY113" fmla="*/ 346932 h 1495138"/>
                    <a:gd name="connsiteX114" fmla="*/ 85818 w 640652"/>
                    <a:gd name="connsiteY114" fmla="*/ 345726 h 1495138"/>
                    <a:gd name="connsiteX115" fmla="*/ 87421 w 640652"/>
                    <a:gd name="connsiteY115" fmla="*/ 344118 h 1495138"/>
                    <a:gd name="connsiteX116" fmla="*/ 88223 w 640652"/>
                    <a:gd name="connsiteY116" fmla="*/ 340902 h 1495138"/>
                    <a:gd name="connsiteX117" fmla="*/ 88223 w 640652"/>
                    <a:gd name="connsiteY117" fmla="*/ 328440 h 1495138"/>
                    <a:gd name="connsiteX118" fmla="*/ 88223 w 640652"/>
                    <a:gd name="connsiteY118" fmla="*/ 105728 h 1495138"/>
                    <a:gd name="connsiteX119" fmla="*/ 87421 w 640652"/>
                    <a:gd name="connsiteY119" fmla="*/ 89648 h 1495138"/>
                    <a:gd name="connsiteX120" fmla="*/ 85818 w 640652"/>
                    <a:gd name="connsiteY120" fmla="*/ 88040 h 1495138"/>
                    <a:gd name="connsiteX121" fmla="*/ 81008 w 640652"/>
                    <a:gd name="connsiteY121" fmla="*/ 86834 h 1495138"/>
                    <a:gd name="connsiteX122" fmla="*/ 58562 w 640652"/>
                    <a:gd name="connsiteY122" fmla="*/ 87236 h 1495138"/>
                    <a:gd name="connsiteX123" fmla="*/ 48141 w 640652"/>
                    <a:gd name="connsiteY123" fmla="*/ 87236 h 1495138"/>
                    <a:gd name="connsiteX124" fmla="*/ 8862 w 640652"/>
                    <a:gd name="connsiteY124" fmla="*/ 45427 h 1495138"/>
                    <a:gd name="connsiteX125" fmla="*/ 49344 w 640652"/>
                    <a:gd name="connsiteY125" fmla="*/ 2010 h 1495138"/>
                    <a:gd name="connsiteX126" fmla="*/ 55757 w 640652"/>
                    <a:gd name="connsiteY126" fmla="*/ 2010 h 1495138"/>
                    <a:gd name="connsiteX127" fmla="*/ 123093 w 640652"/>
                    <a:gd name="connsiteY127"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628764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644844 h 1495138"/>
                    <a:gd name="connsiteX58" fmla="*/ 236582 w 640652"/>
                    <a:gd name="connsiteY58" fmla="*/ 628764 h 1495138"/>
                    <a:gd name="connsiteX59" fmla="*/ 477504 w 640652"/>
                    <a:gd name="connsiteY59" fmla="*/ 0 h 1495138"/>
                    <a:gd name="connsiteX60" fmla="*/ 492735 w 640652"/>
                    <a:gd name="connsiteY60" fmla="*/ 1206 h 1495138"/>
                    <a:gd name="connsiteX61" fmla="*/ 528407 w 640652"/>
                    <a:gd name="connsiteY61" fmla="*/ 39397 h 1495138"/>
                    <a:gd name="connsiteX62" fmla="*/ 528407 w 640652"/>
                    <a:gd name="connsiteY62" fmla="*/ 45427 h 1495138"/>
                    <a:gd name="connsiteX63" fmla="*/ 528407 w 640652"/>
                    <a:gd name="connsiteY63" fmla="*/ 192159 h 1495138"/>
                    <a:gd name="connsiteX64" fmla="*/ 528006 w 640652"/>
                    <a:gd name="connsiteY64" fmla="*/ 192159 h 1495138"/>
                    <a:gd name="connsiteX65" fmla="*/ 528006 w 640652"/>
                    <a:gd name="connsiteY65" fmla="*/ 326832 h 1495138"/>
                    <a:gd name="connsiteX66" fmla="*/ 528407 w 640652"/>
                    <a:gd name="connsiteY66" fmla="*/ 340902 h 1495138"/>
                    <a:gd name="connsiteX67" fmla="*/ 534018 w 640652"/>
                    <a:gd name="connsiteY67" fmla="*/ 346932 h 1495138"/>
                    <a:gd name="connsiteX68" fmla="*/ 549249 w 640652"/>
                    <a:gd name="connsiteY68" fmla="*/ 346932 h 1495138"/>
                    <a:gd name="connsiteX69" fmla="*/ 571294 w 640652"/>
                    <a:gd name="connsiteY69" fmla="*/ 346932 h 1495138"/>
                    <a:gd name="connsiteX70" fmla="*/ 610574 w 640652"/>
                    <a:gd name="connsiteY70" fmla="*/ 377887 h 1495138"/>
                    <a:gd name="connsiteX71" fmla="*/ 576504 w 640652"/>
                    <a:gd name="connsiteY71" fmla="*/ 432560 h 1495138"/>
                    <a:gd name="connsiteX72" fmla="*/ 563678 w 640652"/>
                    <a:gd name="connsiteY72" fmla="*/ 433364 h 1495138"/>
                    <a:gd name="connsiteX73" fmla="*/ 402552 w 640652"/>
                    <a:gd name="connsiteY73" fmla="*/ 433364 h 1495138"/>
                    <a:gd name="connsiteX74" fmla="*/ 391730 w 640652"/>
                    <a:gd name="connsiteY74" fmla="*/ 432560 h 1495138"/>
                    <a:gd name="connsiteX75" fmla="*/ 354855 w 640652"/>
                    <a:gd name="connsiteY75" fmla="*/ 396781 h 1495138"/>
                    <a:gd name="connsiteX76" fmla="*/ 379305 w 640652"/>
                    <a:gd name="connsiteY76" fmla="*/ 350952 h 1495138"/>
                    <a:gd name="connsiteX77" fmla="*/ 397742 w 640652"/>
                    <a:gd name="connsiteY77" fmla="*/ 346932 h 1495138"/>
                    <a:gd name="connsiteX78" fmla="*/ 432212 w 640652"/>
                    <a:gd name="connsiteY78" fmla="*/ 346932 h 1495138"/>
                    <a:gd name="connsiteX79" fmla="*/ 440228 w 640652"/>
                    <a:gd name="connsiteY79" fmla="*/ 345726 h 1495138"/>
                    <a:gd name="connsiteX80" fmla="*/ 441831 w 640652"/>
                    <a:gd name="connsiteY80" fmla="*/ 344118 h 1495138"/>
                    <a:gd name="connsiteX81" fmla="*/ 442633 w 640652"/>
                    <a:gd name="connsiteY81" fmla="*/ 340902 h 1495138"/>
                    <a:gd name="connsiteX82" fmla="*/ 442633 w 640652"/>
                    <a:gd name="connsiteY82" fmla="*/ 328440 h 1495138"/>
                    <a:gd name="connsiteX83" fmla="*/ 442633 w 640652"/>
                    <a:gd name="connsiteY83" fmla="*/ 105728 h 1495138"/>
                    <a:gd name="connsiteX84" fmla="*/ 441831 w 640652"/>
                    <a:gd name="connsiteY84" fmla="*/ 89648 h 1495138"/>
                    <a:gd name="connsiteX85" fmla="*/ 440228 w 640652"/>
                    <a:gd name="connsiteY85" fmla="*/ 88040 h 1495138"/>
                    <a:gd name="connsiteX86" fmla="*/ 435418 w 640652"/>
                    <a:gd name="connsiteY86" fmla="*/ 86834 h 1495138"/>
                    <a:gd name="connsiteX87" fmla="*/ 412973 w 640652"/>
                    <a:gd name="connsiteY87" fmla="*/ 87236 h 1495138"/>
                    <a:gd name="connsiteX88" fmla="*/ 402552 w 640652"/>
                    <a:gd name="connsiteY88" fmla="*/ 87236 h 1495138"/>
                    <a:gd name="connsiteX89" fmla="*/ 363272 w 640652"/>
                    <a:gd name="connsiteY89" fmla="*/ 45427 h 1495138"/>
                    <a:gd name="connsiteX90" fmla="*/ 403754 w 640652"/>
                    <a:gd name="connsiteY90" fmla="*/ 2010 h 1495138"/>
                    <a:gd name="connsiteX91" fmla="*/ 410167 w 640652"/>
                    <a:gd name="connsiteY91" fmla="*/ 2010 h 1495138"/>
                    <a:gd name="connsiteX92" fmla="*/ 477504 w 640652"/>
                    <a:gd name="connsiteY92" fmla="*/ 0 h 1495138"/>
                    <a:gd name="connsiteX93" fmla="*/ 123093 w 640652"/>
                    <a:gd name="connsiteY93" fmla="*/ 0 h 1495138"/>
                    <a:gd name="connsiteX94" fmla="*/ 138324 w 640652"/>
                    <a:gd name="connsiteY94" fmla="*/ 1206 h 1495138"/>
                    <a:gd name="connsiteX95" fmla="*/ 173997 w 640652"/>
                    <a:gd name="connsiteY95" fmla="*/ 39397 h 1495138"/>
                    <a:gd name="connsiteX96" fmla="*/ 173997 w 640652"/>
                    <a:gd name="connsiteY96" fmla="*/ 45427 h 1495138"/>
                    <a:gd name="connsiteX97" fmla="*/ 173997 w 640652"/>
                    <a:gd name="connsiteY97" fmla="*/ 192159 h 1495138"/>
                    <a:gd name="connsiteX98" fmla="*/ 173596 w 640652"/>
                    <a:gd name="connsiteY98" fmla="*/ 192159 h 1495138"/>
                    <a:gd name="connsiteX99" fmla="*/ 173596 w 640652"/>
                    <a:gd name="connsiteY99" fmla="*/ 326832 h 1495138"/>
                    <a:gd name="connsiteX100" fmla="*/ 173997 w 640652"/>
                    <a:gd name="connsiteY100" fmla="*/ 340902 h 1495138"/>
                    <a:gd name="connsiteX101" fmla="*/ 179608 w 640652"/>
                    <a:gd name="connsiteY101" fmla="*/ 346932 h 1495138"/>
                    <a:gd name="connsiteX102" fmla="*/ 194839 w 640652"/>
                    <a:gd name="connsiteY102" fmla="*/ 346932 h 1495138"/>
                    <a:gd name="connsiteX103" fmla="*/ 216884 w 640652"/>
                    <a:gd name="connsiteY103" fmla="*/ 346932 h 1495138"/>
                    <a:gd name="connsiteX104" fmla="*/ 256164 w 640652"/>
                    <a:gd name="connsiteY104" fmla="*/ 377887 h 1495138"/>
                    <a:gd name="connsiteX105" fmla="*/ 222094 w 640652"/>
                    <a:gd name="connsiteY105" fmla="*/ 432560 h 1495138"/>
                    <a:gd name="connsiteX106" fmla="*/ 209268 w 640652"/>
                    <a:gd name="connsiteY106" fmla="*/ 433364 h 1495138"/>
                    <a:gd name="connsiteX107" fmla="*/ 48141 w 640652"/>
                    <a:gd name="connsiteY107" fmla="*/ 433364 h 1495138"/>
                    <a:gd name="connsiteX108" fmla="*/ 37319 w 640652"/>
                    <a:gd name="connsiteY108" fmla="*/ 432560 h 1495138"/>
                    <a:gd name="connsiteX109" fmla="*/ 445 w 640652"/>
                    <a:gd name="connsiteY109" fmla="*/ 396781 h 1495138"/>
                    <a:gd name="connsiteX110" fmla="*/ 24894 w 640652"/>
                    <a:gd name="connsiteY110" fmla="*/ 350952 h 1495138"/>
                    <a:gd name="connsiteX111" fmla="*/ 43332 w 640652"/>
                    <a:gd name="connsiteY111" fmla="*/ 346932 h 1495138"/>
                    <a:gd name="connsiteX112" fmla="*/ 77801 w 640652"/>
                    <a:gd name="connsiteY112" fmla="*/ 346932 h 1495138"/>
                    <a:gd name="connsiteX113" fmla="*/ 85818 w 640652"/>
                    <a:gd name="connsiteY113" fmla="*/ 345726 h 1495138"/>
                    <a:gd name="connsiteX114" fmla="*/ 87421 w 640652"/>
                    <a:gd name="connsiteY114" fmla="*/ 344118 h 1495138"/>
                    <a:gd name="connsiteX115" fmla="*/ 88223 w 640652"/>
                    <a:gd name="connsiteY115" fmla="*/ 340902 h 1495138"/>
                    <a:gd name="connsiteX116" fmla="*/ 88223 w 640652"/>
                    <a:gd name="connsiteY116" fmla="*/ 328440 h 1495138"/>
                    <a:gd name="connsiteX117" fmla="*/ 88223 w 640652"/>
                    <a:gd name="connsiteY117" fmla="*/ 105728 h 1495138"/>
                    <a:gd name="connsiteX118" fmla="*/ 87421 w 640652"/>
                    <a:gd name="connsiteY118" fmla="*/ 89648 h 1495138"/>
                    <a:gd name="connsiteX119" fmla="*/ 85818 w 640652"/>
                    <a:gd name="connsiteY119" fmla="*/ 88040 h 1495138"/>
                    <a:gd name="connsiteX120" fmla="*/ 81008 w 640652"/>
                    <a:gd name="connsiteY120" fmla="*/ 86834 h 1495138"/>
                    <a:gd name="connsiteX121" fmla="*/ 58562 w 640652"/>
                    <a:gd name="connsiteY121" fmla="*/ 87236 h 1495138"/>
                    <a:gd name="connsiteX122" fmla="*/ 48141 w 640652"/>
                    <a:gd name="connsiteY122" fmla="*/ 87236 h 1495138"/>
                    <a:gd name="connsiteX123" fmla="*/ 8862 w 640652"/>
                    <a:gd name="connsiteY123" fmla="*/ 45427 h 1495138"/>
                    <a:gd name="connsiteX124" fmla="*/ 49344 w 640652"/>
                    <a:gd name="connsiteY124" fmla="*/ 2010 h 1495138"/>
                    <a:gd name="connsiteX125" fmla="*/ 55757 w 640652"/>
                    <a:gd name="connsiteY125" fmla="*/ 2010 h 1495138"/>
                    <a:gd name="connsiteX126" fmla="*/ 123093 w 640652"/>
                    <a:gd name="connsiteY126"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628764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644844 h 1495138"/>
                    <a:gd name="connsiteX57" fmla="*/ 236582 w 640652"/>
                    <a:gd name="connsiteY57" fmla="*/ 628764 h 1495138"/>
                    <a:gd name="connsiteX58" fmla="*/ 477504 w 640652"/>
                    <a:gd name="connsiteY58" fmla="*/ 0 h 1495138"/>
                    <a:gd name="connsiteX59" fmla="*/ 492735 w 640652"/>
                    <a:gd name="connsiteY59" fmla="*/ 1206 h 1495138"/>
                    <a:gd name="connsiteX60" fmla="*/ 528407 w 640652"/>
                    <a:gd name="connsiteY60" fmla="*/ 39397 h 1495138"/>
                    <a:gd name="connsiteX61" fmla="*/ 528407 w 640652"/>
                    <a:gd name="connsiteY61" fmla="*/ 45427 h 1495138"/>
                    <a:gd name="connsiteX62" fmla="*/ 528407 w 640652"/>
                    <a:gd name="connsiteY62" fmla="*/ 192159 h 1495138"/>
                    <a:gd name="connsiteX63" fmla="*/ 528006 w 640652"/>
                    <a:gd name="connsiteY63" fmla="*/ 192159 h 1495138"/>
                    <a:gd name="connsiteX64" fmla="*/ 528006 w 640652"/>
                    <a:gd name="connsiteY64" fmla="*/ 326832 h 1495138"/>
                    <a:gd name="connsiteX65" fmla="*/ 528407 w 640652"/>
                    <a:gd name="connsiteY65" fmla="*/ 340902 h 1495138"/>
                    <a:gd name="connsiteX66" fmla="*/ 534018 w 640652"/>
                    <a:gd name="connsiteY66" fmla="*/ 346932 h 1495138"/>
                    <a:gd name="connsiteX67" fmla="*/ 549249 w 640652"/>
                    <a:gd name="connsiteY67" fmla="*/ 346932 h 1495138"/>
                    <a:gd name="connsiteX68" fmla="*/ 571294 w 640652"/>
                    <a:gd name="connsiteY68" fmla="*/ 346932 h 1495138"/>
                    <a:gd name="connsiteX69" fmla="*/ 610574 w 640652"/>
                    <a:gd name="connsiteY69" fmla="*/ 377887 h 1495138"/>
                    <a:gd name="connsiteX70" fmla="*/ 576504 w 640652"/>
                    <a:gd name="connsiteY70" fmla="*/ 432560 h 1495138"/>
                    <a:gd name="connsiteX71" fmla="*/ 563678 w 640652"/>
                    <a:gd name="connsiteY71" fmla="*/ 433364 h 1495138"/>
                    <a:gd name="connsiteX72" fmla="*/ 402552 w 640652"/>
                    <a:gd name="connsiteY72" fmla="*/ 433364 h 1495138"/>
                    <a:gd name="connsiteX73" fmla="*/ 391730 w 640652"/>
                    <a:gd name="connsiteY73" fmla="*/ 432560 h 1495138"/>
                    <a:gd name="connsiteX74" fmla="*/ 354855 w 640652"/>
                    <a:gd name="connsiteY74" fmla="*/ 396781 h 1495138"/>
                    <a:gd name="connsiteX75" fmla="*/ 379305 w 640652"/>
                    <a:gd name="connsiteY75" fmla="*/ 350952 h 1495138"/>
                    <a:gd name="connsiteX76" fmla="*/ 397742 w 640652"/>
                    <a:gd name="connsiteY76" fmla="*/ 346932 h 1495138"/>
                    <a:gd name="connsiteX77" fmla="*/ 432212 w 640652"/>
                    <a:gd name="connsiteY77" fmla="*/ 346932 h 1495138"/>
                    <a:gd name="connsiteX78" fmla="*/ 440228 w 640652"/>
                    <a:gd name="connsiteY78" fmla="*/ 345726 h 1495138"/>
                    <a:gd name="connsiteX79" fmla="*/ 441831 w 640652"/>
                    <a:gd name="connsiteY79" fmla="*/ 344118 h 1495138"/>
                    <a:gd name="connsiteX80" fmla="*/ 442633 w 640652"/>
                    <a:gd name="connsiteY80" fmla="*/ 340902 h 1495138"/>
                    <a:gd name="connsiteX81" fmla="*/ 442633 w 640652"/>
                    <a:gd name="connsiteY81" fmla="*/ 328440 h 1495138"/>
                    <a:gd name="connsiteX82" fmla="*/ 442633 w 640652"/>
                    <a:gd name="connsiteY82" fmla="*/ 105728 h 1495138"/>
                    <a:gd name="connsiteX83" fmla="*/ 441831 w 640652"/>
                    <a:gd name="connsiteY83" fmla="*/ 89648 h 1495138"/>
                    <a:gd name="connsiteX84" fmla="*/ 440228 w 640652"/>
                    <a:gd name="connsiteY84" fmla="*/ 88040 h 1495138"/>
                    <a:gd name="connsiteX85" fmla="*/ 435418 w 640652"/>
                    <a:gd name="connsiteY85" fmla="*/ 86834 h 1495138"/>
                    <a:gd name="connsiteX86" fmla="*/ 412973 w 640652"/>
                    <a:gd name="connsiteY86" fmla="*/ 87236 h 1495138"/>
                    <a:gd name="connsiteX87" fmla="*/ 402552 w 640652"/>
                    <a:gd name="connsiteY87" fmla="*/ 87236 h 1495138"/>
                    <a:gd name="connsiteX88" fmla="*/ 363272 w 640652"/>
                    <a:gd name="connsiteY88" fmla="*/ 45427 h 1495138"/>
                    <a:gd name="connsiteX89" fmla="*/ 403754 w 640652"/>
                    <a:gd name="connsiteY89" fmla="*/ 2010 h 1495138"/>
                    <a:gd name="connsiteX90" fmla="*/ 410167 w 640652"/>
                    <a:gd name="connsiteY90" fmla="*/ 2010 h 1495138"/>
                    <a:gd name="connsiteX91" fmla="*/ 477504 w 640652"/>
                    <a:gd name="connsiteY91" fmla="*/ 0 h 1495138"/>
                    <a:gd name="connsiteX92" fmla="*/ 123093 w 640652"/>
                    <a:gd name="connsiteY92" fmla="*/ 0 h 1495138"/>
                    <a:gd name="connsiteX93" fmla="*/ 138324 w 640652"/>
                    <a:gd name="connsiteY93" fmla="*/ 1206 h 1495138"/>
                    <a:gd name="connsiteX94" fmla="*/ 173997 w 640652"/>
                    <a:gd name="connsiteY94" fmla="*/ 39397 h 1495138"/>
                    <a:gd name="connsiteX95" fmla="*/ 173997 w 640652"/>
                    <a:gd name="connsiteY95" fmla="*/ 45427 h 1495138"/>
                    <a:gd name="connsiteX96" fmla="*/ 173997 w 640652"/>
                    <a:gd name="connsiteY96" fmla="*/ 192159 h 1495138"/>
                    <a:gd name="connsiteX97" fmla="*/ 173596 w 640652"/>
                    <a:gd name="connsiteY97" fmla="*/ 192159 h 1495138"/>
                    <a:gd name="connsiteX98" fmla="*/ 173596 w 640652"/>
                    <a:gd name="connsiteY98" fmla="*/ 326832 h 1495138"/>
                    <a:gd name="connsiteX99" fmla="*/ 173997 w 640652"/>
                    <a:gd name="connsiteY99" fmla="*/ 340902 h 1495138"/>
                    <a:gd name="connsiteX100" fmla="*/ 179608 w 640652"/>
                    <a:gd name="connsiteY100" fmla="*/ 346932 h 1495138"/>
                    <a:gd name="connsiteX101" fmla="*/ 194839 w 640652"/>
                    <a:gd name="connsiteY101" fmla="*/ 346932 h 1495138"/>
                    <a:gd name="connsiteX102" fmla="*/ 216884 w 640652"/>
                    <a:gd name="connsiteY102" fmla="*/ 346932 h 1495138"/>
                    <a:gd name="connsiteX103" fmla="*/ 256164 w 640652"/>
                    <a:gd name="connsiteY103" fmla="*/ 377887 h 1495138"/>
                    <a:gd name="connsiteX104" fmla="*/ 222094 w 640652"/>
                    <a:gd name="connsiteY104" fmla="*/ 432560 h 1495138"/>
                    <a:gd name="connsiteX105" fmla="*/ 209268 w 640652"/>
                    <a:gd name="connsiteY105" fmla="*/ 433364 h 1495138"/>
                    <a:gd name="connsiteX106" fmla="*/ 48141 w 640652"/>
                    <a:gd name="connsiteY106" fmla="*/ 433364 h 1495138"/>
                    <a:gd name="connsiteX107" fmla="*/ 37319 w 640652"/>
                    <a:gd name="connsiteY107" fmla="*/ 432560 h 1495138"/>
                    <a:gd name="connsiteX108" fmla="*/ 445 w 640652"/>
                    <a:gd name="connsiteY108" fmla="*/ 396781 h 1495138"/>
                    <a:gd name="connsiteX109" fmla="*/ 24894 w 640652"/>
                    <a:gd name="connsiteY109" fmla="*/ 350952 h 1495138"/>
                    <a:gd name="connsiteX110" fmla="*/ 43332 w 640652"/>
                    <a:gd name="connsiteY110" fmla="*/ 346932 h 1495138"/>
                    <a:gd name="connsiteX111" fmla="*/ 77801 w 640652"/>
                    <a:gd name="connsiteY111" fmla="*/ 346932 h 1495138"/>
                    <a:gd name="connsiteX112" fmla="*/ 85818 w 640652"/>
                    <a:gd name="connsiteY112" fmla="*/ 345726 h 1495138"/>
                    <a:gd name="connsiteX113" fmla="*/ 87421 w 640652"/>
                    <a:gd name="connsiteY113" fmla="*/ 344118 h 1495138"/>
                    <a:gd name="connsiteX114" fmla="*/ 88223 w 640652"/>
                    <a:gd name="connsiteY114" fmla="*/ 340902 h 1495138"/>
                    <a:gd name="connsiteX115" fmla="*/ 88223 w 640652"/>
                    <a:gd name="connsiteY115" fmla="*/ 328440 h 1495138"/>
                    <a:gd name="connsiteX116" fmla="*/ 88223 w 640652"/>
                    <a:gd name="connsiteY116" fmla="*/ 105728 h 1495138"/>
                    <a:gd name="connsiteX117" fmla="*/ 87421 w 640652"/>
                    <a:gd name="connsiteY117" fmla="*/ 89648 h 1495138"/>
                    <a:gd name="connsiteX118" fmla="*/ 85818 w 640652"/>
                    <a:gd name="connsiteY118" fmla="*/ 88040 h 1495138"/>
                    <a:gd name="connsiteX119" fmla="*/ 81008 w 640652"/>
                    <a:gd name="connsiteY119" fmla="*/ 86834 h 1495138"/>
                    <a:gd name="connsiteX120" fmla="*/ 58562 w 640652"/>
                    <a:gd name="connsiteY120" fmla="*/ 87236 h 1495138"/>
                    <a:gd name="connsiteX121" fmla="*/ 48141 w 640652"/>
                    <a:gd name="connsiteY121" fmla="*/ 87236 h 1495138"/>
                    <a:gd name="connsiteX122" fmla="*/ 8862 w 640652"/>
                    <a:gd name="connsiteY122" fmla="*/ 45427 h 1495138"/>
                    <a:gd name="connsiteX123" fmla="*/ 49344 w 640652"/>
                    <a:gd name="connsiteY123" fmla="*/ 2010 h 1495138"/>
                    <a:gd name="connsiteX124" fmla="*/ 55757 w 640652"/>
                    <a:gd name="connsiteY124" fmla="*/ 2010 h 1495138"/>
                    <a:gd name="connsiteX125" fmla="*/ 123093 w 640652"/>
                    <a:gd name="connsiteY125"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628764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865948 h 1495138"/>
                    <a:gd name="connsiteX40" fmla="*/ 323158 w 640652"/>
                    <a:gd name="connsiteY40" fmla="*/ 880018 h 1495138"/>
                    <a:gd name="connsiteX41" fmla="*/ 328769 w 640652"/>
                    <a:gd name="connsiteY41" fmla="*/ 886049 h 1495138"/>
                    <a:gd name="connsiteX42" fmla="*/ 344000 w 640652"/>
                    <a:gd name="connsiteY42" fmla="*/ 886049 h 1495138"/>
                    <a:gd name="connsiteX43" fmla="*/ 366045 w 640652"/>
                    <a:gd name="connsiteY43" fmla="*/ 886049 h 1495138"/>
                    <a:gd name="connsiteX44" fmla="*/ 405325 w 640652"/>
                    <a:gd name="connsiteY44" fmla="*/ 917003 h 1495138"/>
                    <a:gd name="connsiteX45" fmla="*/ 371255 w 640652"/>
                    <a:gd name="connsiteY45" fmla="*/ 971676 h 1495138"/>
                    <a:gd name="connsiteX46" fmla="*/ 358429 w 640652"/>
                    <a:gd name="connsiteY46" fmla="*/ 972480 h 1495138"/>
                    <a:gd name="connsiteX47" fmla="*/ 197303 w 640652"/>
                    <a:gd name="connsiteY47" fmla="*/ 972480 h 1495138"/>
                    <a:gd name="connsiteX48" fmla="*/ 186481 w 640652"/>
                    <a:gd name="connsiteY48" fmla="*/ 971676 h 1495138"/>
                    <a:gd name="connsiteX49" fmla="*/ 149606 w 640652"/>
                    <a:gd name="connsiteY49" fmla="*/ 935897 h 1495138"/>
                    <a:gd name="connsiteX50" fmla="*/ 174056 w 640652"/>
                    <a:gd name="connsiteY50" fmla="*/ 890069 h 1495138"/>
                    <a:gd name="connsiteX51" fmla="*/ 192493 w 640652"/>
                    <a:gd name="connsiteY51" fmla="*/ 886049 h 1495138"/>
                    <a:gd name="connsiteX52" fmla="*/ 226963 w 640652"/>
                    <a:gd name="connsiteY52" fmla="*/ 886049 h 1495138"/>
                    <a:gd name="connsiteX53" fmla="*/ 234979 w 640652"/>
                    <a:gd name="connsiteY53" fmla="*/ 884843 h 1495138"/>
                    <a:gd name="connsiteX54" fmla="*/ 236582 w 640652"/>
                    <a:gd name="connsiteY54" fmla="*/ 883234 h 1495138"/>
                    <a:gd name="connsiteX55" fmla="*/ 237384 w 640652"/>
                    <a:gd name="connsiteY55" fmla="*/ 644844 h 1495138"/>
                    <a:gd name="connsiteX56" fmla="*/ 236582 w 640652"/>
                    <a:gd name="connsiteY56" fmla="*/ 628764 h 1495138"/>
                    <a:gd name="connsiteX57" fmla="*/ 477504 w 640652"/>
                    <a:gd name="connsiteY57" fmla="*/ 0 h 1495138"/>
                    <a:gd name="connsiteX58" fmla="*/ 492735 w 640652"/>
                    <a:gd name="connsiteY58" fmla="*/ 1206 h 1495138"/>
                    <a:gd name="connsiteX59" fmla="*/ 528407 w 640652"/>
                    <a:gd name="connsiteY59" fmla="*/ 39397 h 1495138"/>
                    <a:gd name="connsiteX60" fmla="*/ 528407 w 640652"/>
                    <a:gd name="connsiteY60" fmla="*/ 45427 h 1495138"/>
                    <a:gd name="connsiteX61" fmla="*/ 528407 w 640652"/>
                    <a:gd name="connsiteY61" fmla="*/ 192159 h 1495138"/>
                    <a:gd name="connsiteX62" fmla="*/ 528006 w 640652"/>
                    <a:gd name="connsiteY62" fmla="*/ 192159 h 1495138"/>
                    <a:gd name="connsiteX63" fmla="*/ 528006 w 640652"/>
                    <a:gd name="connsiteY63" fmla="*/ 326832 h 1495138"/>
                    <a:gd name="connsiteX64" fmla="*/ 528407 w 640652"/>
                    <a:gd name="connsiteY64" fmla="*/ 340902 h 1495138"/>
                    <a:gd name="connsiteX65" fmla="*/ 534018 w 640652"/>
                    <a:gd name="connsiteY65" fmla="*/ 346932 h 1495138"/>
                    <a:gd name="connsiteX66" fmla="*/ 549249 w 640652"/>
                    <a:gd name="connsiteY66" fmla="*/ 346932 h 1495138"/>
                    <a:gd name="connsiteX67" fmla="*/ 571294 w 640652"/>
                    <a:gd name="connsiteY67" fmla="*/ 346932 h 1495138"/>
                    <a:gd name="connsiteX68" fmla="*/ 610574 w 640652"/>
                    <a:gd name="connsiteY68" fmla="*/ 377887 h 1495138"/>
                    <a:gd name="connsiteX69" fmla="*/ 576504 w 640652"/>
                    <a:gd name="connsiteY69" fmla="*/ 432560 h 1495138"/>
                    <a:gd name="connsiteX70" fmla="*/ 563678 w 640652"/>
                    <a:gd name="connsiteY70" fmla="*/ 433364 h 1495138"/>
                    <a:gd name="connsiteX71" fmla="*/ 402552 w 640652"/>
                    <a:gd name="connsiteY71" fmla="*/ 433364 h 1495138"/>
                    <a:gd name="connsiteX72" fmla="*/ 391730 w 640652"/>
                    <a:gd name="connsiteY72" fmla="*/ 432560 h 1495138"/>
                    <a:gd name="connsiteX73" fmla="*/ 354855 w 640652"/>
                    <a:gd name="connsiteY73" fmla="*/ 396781 h 1495138"/>
                    <a:gd name="connsiteX74" fmla="*/ 379305 w 640652"/>
                    <a:gd name="connsiteY74" fmla="*/ 350952 h 1495138"/>
                    <a:gd name="connsiteX75" fmla="*/ 397742 w 640652"/>
                    <a:gd name="connsiteY75" fmla="*/ 346932 h 1495138"/>
                    <a:gd name="connsiteX76" fmla="*/ 432212 w 640652"/>
                    <a:gd name="connsiteY76" fmla="*/ 346932 h 1495138"/>
                    <a:gd name="connsiteX77" fmla="*/ 440228 w 640652"/>
                    <a:gd name="connsiteY77" fmla="*/ 345726 h 1495138"/>
                    <a:gd name="connsiteX78" fmla="*/ 441831 w 640652"/>
                    <a:gd name="connsiteY78" fmla="*/ 344118 h 1495138"/>
                    <a:gd name="connsiteX79" fmla="*/ 442633 w 640652"/>
                    <a:gd name="connsiteY79" fmla="*/ 340902 h 1495138"/>
                    <a:gd name="connsiteX80" fmla="*/ 442633 w 640652"/>
                    <a:gd name="connsiteY80" fmla="*/ 328440 h 1495138"/>
                    <a:gd name="connsiteX81" fmla="*/ 442633 w 640652"/>
                    <a:gd name="connsiteY81" fmla="*/ 105728 h 1495138"/>
                    <a:gd name="connsiteX82" fmla="*/ 441831 w 640652"/>
                    <a:gd name="connsiteY82" fmla="*/ 89648 h 1495138"/>
                    <a:gd name="connsiteX83" fmla="*/ 440228 w 640652"/>
                    <a:gd name="connsiteY83" fmla="*/ 88040 h 1495138"/>
                    <a:gd name="connsiteX84" fmla="*/ 435418 w 640652"/>
                    <a:gd name="connsiteY84" fmla="*/ 86834 h 1495138"/>
                    <a:gd name="connsiteX85" fmla="*/ 412973 w 640652"/>
                    <a:gd name="connsiteY85" fmla="*/ 87236 h 1495138"/>
                    <a:gd name="connsiteX86" fmla="*/ 402552 w 640652"/>
                    <a:gd name="connsiteY86" fmla="*/ 87236 h 1495138"/>
                    <a:gd name="connsiteX87" fmla="*/ 363272 w 640652"/>
                    <a:gd name="connsiteY87" fmla="*/ 45427 h 1495138"/>
                    <a:gd name="connsiteX88" fmla="*/ 403754 w 640652"/>
                    <a:gd name="connsiteY88" fmla="*/ 2010 h 1495138"/>
                    <a:gd name="connsiteX89" fmla="*/ 410167 w 640652"/>
                    <a:gd name="connsiteY89" fmla="*/ 2010 h 1495138"/>
                    <a:gd name="connsiteX90" fmla="*/ 477504 w 640652"/>
                    <a:gd name="connsiteY90" fmla="*/ 0 h 1495138"/>
                    <a:gd name="connsiteX91" fmla="*/ 123093 w 640652"/>
                    <a:gd name="connsiteY91" fmla="*/ 0 h 1495138"/>
                    <a:gd name="connsiteX92" fmla="*/ 138324 w 640652"/>
                    <a:gd name="connsiteY92" fmla="*/ 1206 h 1495138"/>
                    <a:gd name="connsiteX93" fmla="*/ 173997 w 640652"/>
                    <a:gd name="connsiteY93" fmla="*/ 39397 h 1495138"/>
                    <a:gd name="connsiteX94" fmla="*/ 173997 w 640652"/>
                    <a:gd name="connsiteY94" fmla="*/ 45427 h 1495138"/>
                    <a:gd name="connsiteX95" fmla="*/ 173997 w 640652"/>
                    <a:gd name="connsiteY95" fmla="*/ 192159 h 1495138"/>
                    <a:gd name="connsiteX96" fmla="*/ 173596 w 640652"/>
                    <a:gd name="connsiteY96" fmla="*/ 192159 h 1495138"/>
                    <a:gd name="connsiteX97" fmla="*/ 173596 w 640652"/>
                    <a:gd name="connsiteY97" fmla="*/ 326832 h 1495138"/>
                    <a:gd name="connsiteX98" fmla="*/ 173997 w 640652"/>
                    <a:gd name="connsiteY98" fmla="*/ 340902 h 1495138"/>
                    <a:gd name="connsiteX99" fmla="*/ 179608 w 640652"/>
                    <a:gd name="connsiteY99" fmla="*/ 346932 h 1495138"/>
                    <a:gd name="connsiteX100" fmla="*/ 194839 w 640652"/>
                    <a:gd name="connsiteY100" fmla="*/ 346932 h 1495138"/>
                    <a:gd name="connsiteX101" fmla="*/ 216884 w 640652"/>
                    <a:gd name="connsiteY101" fmla="*/ 346932 h 1495138"/>
                    <a:gd name="connsiteX102" fmla="*/ 256164 w 640652"/>
                    <a:gd name="connsiteY102" fmla="*/ 377887 h 1495138"/>
                    <a:gd name="connsiteX103" fmla="*/ 222094 w 640652"/>
                    <a:gd name="connsiteY103" fmla="*/ 432560 h 1495138"/>
                    <a:gd name="connsiteX104" fmla="*/ 209268 w 640652"/>
                    <a:gd name="connsiteY104" fmla="*/ 433364 h 1495138"/>
                    <a:gd name="connsiteX105" fmla="*/ 48141 w 640652"/>
                    <a:gd name="connsiteY105" fmla="*/ 433364 h 1495138"/>
                    <a:gd name="connsiteX106" fmla="*/ 37319 w 640652"/>
                    <a:gd name="connsiteY106" fmla="*/ 432560 h 1495138"/>
                    <a:gd name="connsiteX107" fmla="*/ 445 w 640652"/>
                    <a:gd name="connsiteY107" fmla="*/ 396781 h 1495138"/>
                    <a:gd name="connsiteX108" fmla="*/ 24894 w 640652"/>
                    <a:gd name="connsiteY108" fmla="*/ 350952 h 1495138"/>
                    <a:gd name="connsiteX109" fmla="*/ 43332 w 640652"/>
                    <a:gd name="connsiteY109" fmla="*/ 346932 h 1495138"/>
                    <a:gd name="connsiteX110" fmla="*/ 77801 w 640652"/>
                    <a:gd name="connsiteY110" fmla="*/ 346932 h 1495138"/>
                    <a:gd name="connsiteX111" fmla="*/ 85818 w 640652"/>
                    <a:gd name="connsiteY111" fmla="*/ 345726 h 1495138"/>
                    <a:gd name="connsiteX112" fmla="*/ 87421 w 640652"/>
                    <a:gd name="connsiteY112" fmla="*/ 344118 h 1495138"/>
                    <a:gd name="connsiteX113" fmla="*/ 88223 w 640652"/>
                    <a:gd name="connsiteY113" fmla="*/ 340902 h 1495138"/>
                    <a:gd name="connsiteX114" fmla="*/ 88223 w 640652"/>
                    <a:gd name="connsiteY114" fmla="*/ 328440 h 1495138"/>
                    <a:gd name="connsiteX115" fmla="*/ 88223 w 640652"/>
                    <a:gd name="connsiteY115" fmla="*/ 105728 h 1495138"/>
                    <a:gd name="connsiteX116" fmla="*/ 87421 w 640652"/>
                    <a:gd name="connsiteY116" fmla="*/ 89648 h 1495138"/>
                    <a:gd name="connsiteX117" fmla="*/ 85818 w 640652"/>
                    <a:gd name="connsiteY117" fmla="*/ 88040 h 1495138"/>
                    <a:gd name="connsiteX118" fmla="*/ 81008 w 640652"/>
                    <a:gd name="connsiteY118" fmla="*/ 86834 h 1495138"/>
                    <a:gd name="connsiteX119" fmla="*/ 58562 w 640652"/>
                    <a:gd name="connsiteY119" fmla="*/ 87236 h 1495138"/>
                    <a:gd name="connsiteX120" fmla="*/ 48141 w 640652"/>
                    <a:gd name="connsiteY120" fmla="*/ 87236 h 1495138"/>
                    <a:gd name="connsiteX121" fmla="*/ 8862 w 640652"/>
                    <a:gd name="connsiteY121" fmla="*/ 45427 h 1495138"/>
                    <a:gd name="connsiteX122" fmla="*/ 49344 w 640652"/>
                    <a:gd name="connsiteY122" fmla="*/ 2010 h 1495138"/>
                    <a:gd name="connsiteX123" fmla="*/ 55757 w 640652"/>
                    <a:gd name="connsiteY123" fmla="*/ 2010 h 1495138"/>
                    <a:gd name="connsiteX124" fmla="*/ 123093 w 640652"/>
                    <a:gd name="connsiteY124"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628764 h 1495138"/>
                    <a:gd name="connsiteX35" fmla="*/ 323158 w 640652"/>
                    <a:gd name="connsiteY35" fmla="*/ 578513 h 1495138"/>
                    <a:gd name="connsiteX36" fmla="*/ 323158 w 640652"/>
                    <a:gd name="connsiteY36" fmla="*/ 584543 h 1495138"/>
                    <a:gd name="connsiteX37" fmla="*/ 323158 w 640652"/>
                    <a:gd name="connsiteY37" fmla="*/ 731276 h 1495138"/>
                    <a:gd name="connsiteX38" fmla="*/ 322757 w 640652"/>
                    <a:gd name="connsiteY38" fmla="*/ 865948 h 1495138"/>
                    <a:gd name="connsiteX39" fmla="*/ 323158 w 640652"/>
                    <a:gd name="connsiteY39" fmla="*/ 880018 h 1495138"/>
                    <a:gd name="connsiteX40" fmla="*/ 328769 w 640652"/>
                    <a:gd name="connsiteY40" fmla="*/ 886049 h 1495138"/>
                    <a:gd name="connsiteX41" fmla="*/ 344000 w 640652"/>
                    <a:gd name="connsiteY41" fmla="*/ 886049 h 1495138"/>
                    <a:gd name="connsiteX42" fmla="*/ 366045 w 640652"/>
                    <a:gd name="connsiteY42" fmla="*/ 886049 h 1495138"/>
                    <a:gd name="connsiteX43" fmla="*/ 405325 w 640652"/>
                    <a:gd name="connsiteY43" fmla="*/ 917003 h 1495138"/>
                    <a:gd name="connsiteX44" fmla="*/ 371255 w 640652"/>
                    <a:gd name="connsiteY44" fmla="*/ 971676 h 1495138"/>
                    <a:gd name="connsiteX45" fmla="*/ 358429 w 640652"/>
                    <a:gd name="connsiteY45" fmla="*/ 972480 h 1495138"/>
                    <a:gd name="connsiteX46" fmla="*/ 197303 w 640652"/>
                    <a:gd name="connsiteY46" fmla="*/ 972480 h 1495138"/>
                    <a:gd name="connsiteX47" fmla="*/ 186481 w 640652"/>
                    <a:gd name="connsiteY47" fmla="*/ 971676 h 1495138"/>
                    <a:gd name="connsiteX48" fmla="*/ 149606 w 640652"/>
                    <a:gd name="connsiteY48" fmla="*/ 935897 h 1495138"/>
                    <a:gd name="connsiteX49" fmla="*/ 174056 w 640652"/>
                    <a:gd name="connsiteY49" fmla="*/ 890069 h 1495138"/>
                    <a:gd name="connsiteX50" fmla="*/ 192493 w 640652"/>
                    <a:gd name="connsiteY50" fmla="*/ 886049 h 1495138"/>
                    <a:gd name="connsiteX51" fmla="*/ 226963 w 640652"/>
                    <a:gd name="connsiteY51" fmla="*/ 886049 h 1495138"/>
                    <a:gd name="connsiteX52" fmla="*/ 234979 w 640652"/>
                    <a:gd name="connsiteY52" fmla="*/ 884843 h 1495138"/>
                    <a:gd name="connsiteX53" fmla="*/ 236582 w 640652"/>
                    <a:gd name="connsiteY53" fmla="*/ 883234 h 1495138"/>
                    <a:gd name="connsiteX54" fmla="*/ 237384 w 640652"/>
                    <a:gd name="connsiteY54" fmla="*/ 644844 h 1495138"/>
                    <a:gd name="connsiteX55" fmla="*/ 236582 w 640652"/>
                    <a:gd name="connsiteY55" fmla="*/ 628764 h 1495138"/>
                    <a:gd name="connsiteX56" fmla="*/ 477504 w 640652"/>
                    <a:gd name="connsiteY56" fmla="*/ 0 h 1495138"/>
                    <a:gd name="connsiteX57" fmla="*/ 492735 w 640652"/>
                    <a:gd name="connsiteY57" fmla="*/ 1206 h 1495138"/>
                    <a:gd name="connsiteX58" fmla="*/ 528407 w 640652"/>
                    <a:gd name="connsiteY58" fmla="*/ 39397 h 1495138"/>
                    <a:gd name="connsiteX59" fmla="*/ 528407 w 640652"/>
                    <a:gd name="connsiteY59" fmla="*/ 45427 h 1495138"/>
                    <a:gd name="connsiteX60" fmla="*/ 528407 w 640652"/>
                    <a:gd name="connsiteY60" fmla="*/ 192159 h 1495138"/>
                    <a:gd name="connsiteX61" fmla="*/ 528006 w 640652"/>
                    <a:gd name="connsiteY61" fmla="*/ 192159 h 1495138"/>
                    <a:gd name="connsiteX62" fmla="*/ 528006 w 640652"/>
                    <a:gd name="connsiteY62" fmla="*/ 326832 h 1495138"/>
                    <a:gd name="connsiteX63" fmla="*/ 528407 w 640652"/>
                    <a:gd name="connsiteY63" fmla="*/ 340902 h 1495138"/>
                    <a:gd name="connsiteX64" fmla="*/ 534018 w 640652"/>
                    <a:gd name="connsiteY64" fmla="*/ 346932 h 1495138"/>
                    <a:gd name="connsiteX65" fmla="*/ 549249 w 640652"/>
                    <a:gd name="connsiteY65" fmla="*/ 346932 h 1495138"/>
                    <a:gd name="connsiteX66" fmla="*/ 571294 w 640652"/>
                    <a:gd name="connsiteY66" fmla="*/ 346932 h 1495138"/>
                    <a:gd name="connsiteX67" fmla="*/ 610574 w 640652"/>
                    <a:gd name="connsiteY67" fmla="*/ 377887 h 1495138"/>
                    <a:gd name="connsiteX68" fmla="*/ 576504 w 640652"/>
                    <a:gd name="connsiteY68" fmla="*/ 432560 h 1495138"/>
                    <a:gd name="connsiteX69" fmla="*/ 563678 w 640652"/>
                    <a:gd name="connsiteY69" fmla="*/ 433364 h 1495138"/>
                    <a:gd name="connsiteX70" fmla="*/ 402552 w 640652"/>
                    <a:gd name="connsiteY70" fmla="*/ 433364 h 1495138"/>
                    <a:gd name="connsiteX71" fmla="*/ 391730 w 640652"/>
                    <a:gd name="connsiteY71" fmla="*/ 432560 h 1495138"/>
                    <a:gd name="connsiteX72" fmla="*/ 354855 w 640652"/>
                    <a:gd name="connsiteY72" fmla="*/ 396781 h 1495138"/>
                    <a:gd name="connsiteX73" fmla="*/ 379305 w 640652"/>
                    <a:gd name="connsiteY73" fmla="*/ 350952 h 1495138"/>
                    <a:gd name="connsiteX74" fmla="*/ 397742 w 640652"/>
                    <a:gd name="connsiteY74" fmla="*/ 346932 h 1495138"/>
                    <a:gd name="connsiteX75" fmla="*/ 432212 w 640652"/>
                    <a:gd name="connsiteY75" fmla="*/ 346932 h 1495138"/>
                    <a:gd name="connsiteX76" fmla="*/ 440228 w 640652"/>
                    <a:gd name="connsiteY76" fmla="*/ 345726 h 1495138"/>
                    <a:gd name="connsiteX77" fmla="*/ 441831 w 640652"/>
                    <a:gd name="connsiteY77" fmla="*/ 344118 h 1495138"/>
                    <a:gd name="connsiteX78" fmla="*/ 442633 w 640652"/>
                    <a:gd name="connsiteY78" fmla="*/ 340902 h 1495138"/>
                    <a:gd name="connsiteX79" fmla="*/ 442633 w 640652"/>
                    <a:gd name="connsiteY79" fmla="*/ 328440 h 1495138"/>
                    <a:gd name="connsiteX80" fmla="*/ 442633 w 640652"/>
                    <a:gd name="connsiteY80" fmla="*/ 105728 h 1495138"/>
                    <a:gd name="connsiteX81" fmla="*/ 441831 w 640652"/>
                    <a:gd name="connsiteY81" fmla="*/ 89648 h 1495138"/>
                    <a:gd name="connsiteX82" fmla="*/ 440228 w 640652"/>
                    <a:gd name="connsiteY82" fmla="*/ 88040 h 1495138"/>
                    <a:gd name="connsiteX83" fmla="*/ 435418 w 640652"/>
                    <a:gd name="connsiteY83" fmla="*/ 86834 h 1495138"/>
                    <a:gd name="connsiteX84" fmla="*/ 412973 w 640652"/>
                    <a:gd name="connsiteY84" fmla="*/ 87236 h 1495138"/>
                    <a:gd name="connsiteX85" fmla="*/ 402552 w 640652"/>
                    <a:gd name="connsiteY85" fmla="*/ 87236 h 1495138"/>
                    <a:gd name="connsiteX86" fmla="*/ 363272 w 640652"/>
                    <a:gd name="connsiteY86" fmla="*/ 45427 h 1495138"/>
                    <a:gd name="connsiteX87" fmla="*/ 403754 w 640652"/>
                    <a:gd name="connsiteY87" fmla="*/ 2010 h 1495138"/>
                    <a:gd name="connsiteX88" fmla="*/ 410167 w 640652"/>
                    <a:gd name="connsiteY88" fmla="*/ 2010 h 1495138"/>
                    <a:gd name="connsiteX89" fmla="*/ 477504 w 640652"/>
                    <a:gd name="connsiteY89" fmla="*/ 0 h 1495138"/>
                    <a:gd name="connsiteX90" fmla="*/ 123093 w 640652"/>
                    <a:gd name="connsiteY90" fmla="*/ 0 h 1495138"/>
                    <a:gd name="connsiteX91" fmla="*/ 138324 w 640652"/>
                    <a:gd name="connsiteY91" fmla="*/ 1206 h 1495138"/>
                    <a:gd name="connsiteX92" fmla="*/ 173997 w 640652"/>
                    <a:gd name="connsiteY92" fmla="*/ 39397 h 1495138"/>
                    <a:gd name="connsiteX93" fmla="*/ 173997 w 640652"/>
                    <a:gd name="connsiteY93" fmla="*/ 45427 h 1495138"/>
                    <a:gd name="connsiteX94" fmla="*/ 173997 w 640652"/>
                    <a:gd name="connsiteY94" fmla="*/ 192159 h 1495138"/>
                    <a:gd name="connsiteX95" fmla="*/ 173596 w 640652"/>
                    <a:gd name="connsiteY95" fmla="*/ 192159 h 1495138"/>
                    <a:gd name="connsiteX96" fmla="*/ 173596 w 640652"/>
                    <a:gd name="connsiteY96" fmla="*/ 326832 h 1495138"/>
                    <a:gd name="connsiteX97" fmla="*/ 173997 w 640652"/>
                    <a:gd name="connsiteY97" fmla="*/ 340902 h 1495138"/>
                    <a:gd name="connsiteX98" fmla="*/ 179608 w 640652"/>
                    <a:gd name="connsiteY98" fmla="*/ 346932 h 1495138"/>
                    <a:gd name="connsiteX99" fmla="*/ 194839 w 640652"/>
                    <a:gd name="connsiteY99" fmla="*/ 346932 h 1495138"/>
                    <a:gd name="connsiteX100" fmla="*/ 216884 w 640652"/>
                    <a:gd name="connsiteY100" fmla="*/ 346932 h 1495138"/>
                    <a:gd name="connsiteX101" fmla="*/ 256164 w 640652"/>
                    <a:gd name="connsiteY101" fmla="*/ 377887 h 1495138"/>
                    <a:gd name="connsiteX102" fmla="*/ 222094 w 640652"/>
                    <a:gd name="connsiteY102" fmla="*/ 432560 h 1495138"/>
                    <a:gd name="connsiteX103" fmla="*/ 209268 w 640652"/>
                    <a:gd name="connsiteY103" fmla="*/ 433364 h 1495138"/>
                    <a:gd name="connsiteX104" fmla="*/ 48141 w 640652"/>
                    <a:gd name="connsiteY104" fmla="*/ 433364 h 1495138"/>
                    <a:gd name="connsiteX105" fmla="*/ 37319 w 640652"/>
                    <a:gd name="connsiteY105" fmla="*/ 432560 h 1495138"/>
                    <a:gd name="connsiteX106" fmla="*/ 445 w 640652"/>
                    <a:gd name="connsiteY106" fmla="*/ 396781 h 1495138"/>
                    <a:gd name="connsiteX107" fmla="*/ 24894 w 640652"/>
                    <a:gd name="connsiteY107" fmla="*/ 350952 h 1495138"/>
                    <a:gd name="connsiteX108" fmla="*/ 43332 w 640652"/>
                    <a:gd name="connsiteY108" fmla="*/ 346932 h 1495138"/>
                    <a:gd name="connsiteX109" fmla="*/ 77801 w 640652"/>
                    <a:gd name="connsiteY109" fmla="*/ 346932 h 1495138"/>
                    <a:gd name="connsiteX110" fmla="*/ 85818 w 640652"/>
                    <a:gd name="connsiteY110" fmla="*/ 345726 h 1495138"/>
                    <a:gd name="connsiteX111" fmla="*/ 87421 w 640652"/>
                    <a:gd name="connsiteY111" fmla="*/ 344118 h 1495138"/>
                    <a:gd name="connsiteX112" fmla="*/ 88223 w 640652"/>
                    <a:gd name="connsiteY112" fmla="*/ 340902 h 1495138"/>
                    <a:gd name="connsiteX113" fmla="*/ 88223 w 640652"/>
                    <a:gd name="connsiteY113" fmla="*/ 328440 h 1495138"/>
                    <a:gd name="connsiteX114" fmla="*/ 88223 w 640652"/>
                    <a:gd name="connsiteY114" fmla="*/ 105728 h 1495138"/>
                    <a:gd name="connsiteX115" fmla="*/ 87421 w 640652"/>
                    <a:gd name="connsiteY115" fmla="*/ 89648 h 1495138"/>
                    <a:gd name="connsiteX116" fmla="*/ 85818 w 640652"/>
                    <a:gd name="connsiteY116" fmla="*/ 88040 h 1495138"/>
                    <a:gd name="connsiteX117" fmla="*/ 81008 w 640652"/>
                    <a:gd name="connsiteY117" fmla="*/ 86834 h 1495138"/>
                    <a:gd name="connsiteX118" fmla="*/ 58562 w 640652"/>
                    <a:gd name="connsiteY118" fmla="*/ 87236 h 1495138"/>
                    <a:gd name="connsiteX119" fmla="*/ 48141 w 640652"/>
                    <a:gd name="connsiteY119" fmla="*/ 87236 h 1495138"/>
                    <a:gd name="connsiteX120" fmla="*/ 8862 w 640652"/>
                    <a:gd name="connsiteY120" fmla="*/ 45427 h 1495138"/>
                    <a:gd name="connsiteX121" fmla="*/ 49344 w 640652"/>
                    <a:gd name="connsiteY121" fmla="*/ 2010 h 1495138"/>
                    <a:gd name="connsiteX122" fmla="*/ 55757 w 640652"/>
                    <a:gd name="connsiteY122" fmla="*/ 2010 h 1495138"/>
                    <a:gd name="connsiteX123" fmla="*/ 123093 w 640652"/>
                    <a:gd name="connsiteY123"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7384 w 640652"/>
                    <a:gd name="connsiteY34" fmla="*/ 644844 h 1495138"/>
                    <a:gd name="connsiteX35" fmla="*/ 323158 w 640652"/>
                    <a:gd name="connsiteY35" fmla="*/ 578513 h 1495138"/>
                    <a:gd name="connsiteX36" fmla="*/ 323158 w 640652"/>
                    <a:gd name="connsiteY36" fmla="*/ 584543 h 1495138"/>
                    <a:gd name="connsiteX37" fmla="*/ 323158 w 640652"/>
                    <a:gd name="connsiteY37" fmla="*/ 731276 h 1495138"/>
                    <a:gd name="connsiteX38" fmla="*/ 322757 w 640652"/>
                    <a:gd name="connsiteY38" fmla="*/ 865948 h 1495138"/>
                    <a:gd name="connsiteX39" fmla="*/ 323158 w 640652"/>
                    <a:gd name="connsiteY39" fmla="*/ 880018 h 1495138"/>
                    <a:gd name="connsiteX40" fmla="*/ 328769 w 640652"/>
                    <a:gd name="connsiteY40" fmla="*/ 886049 h 1495138"/>
                    <a:gd name="connsiteX41" fmla="*/ 344000 w 640652"/>
                    <a:gd name="connsiteY41" fmla="*/ 886049 h 1495138"/>
                    <a:gd name="connsiteX42" fmla="*/ 366045 w 640652"/>
                    <a:gd name="connsiteY42" fmla="*/ 886049 h 1495138"/>
                    <a:gd name="connsiteX43" fmla="*/ 405325 w 640652"/>
                    <a:gd name="connsiteY43" fmla="*/ 917003 h 1495138"/>
                    <a:gd name="connsiteX44" fmla="*/ 371255 w 640652"/>
                    <a:gd name="connsiteY44" fmla="*/ 971676 h 1495138"/>
                    <a:gd name="connsiteX45" fmla="*/ 358429 w 640652"/>
                    <a:gd name="connsiteY45" fmla="*/ 972480 h 1495138"/>
                    <a:gd name="connsiteX46" fmla="*/ 197303 w 640652"/>
                    <a:gd name="connsiteY46" fmla="*/ 972480 h 1495138"/>
                    <a:gd name="connsiteX47" fmla="*/ 186481 w 640652"/>
                    <a:gd name="connsiteY47" fmla="*/ 971676 h 1495138"/>
                    <a:gd name="connsiteX48" fmla="*/ 149606 w 640652"/>
                    <a:gd name="connsiteY48" fmla="*/ 935897 h 1495138"/>
                    <a:gd name="connsiteX49" fmla="*/ 174056 w 640652"/>
                    <a:gd name="connsiteY49" fmla="*/ 890069 h 1495138"/>
                    <a:gd name="connsiteX50" fmla="*/ 192493 w 640652"/>
                    <a:gd name="connsiteY50" fmla="*/ 886049 h 1495138"/>
                    <a:gd name="connsiteX51" fmla="*/ 226963 w 640652"/>
                    <a:gd name="connsiteY51" fmla="*/ 886049 h 1495138"/>
                    <a:gd name="connsiteX52" fmla="*/ 234979 w 640652"/>
                    <a:gd name="connsiteY52" fmla="*/ 884843 h 1495138"/>
                    <a:gd name="connsiteX53" fmla="*/ 236582 w 640652"/>
                    <a:gd name="connsiteY53" fmla="*/ 883234 h 1495138"/>
                    <a:gd name="connsiteX54" fmla="*/ 237384 w 640652"/>
                    <a:gd name="connsiteY54" fmla="*/ 644844 h 1495138"/>
                    <a:gd name="connsiteX55" fmla="*/ 477504 w 640652"/>
                    <a:gd name="connsiteY55" fmla="*/ 0 h 1495138"/>
                    <a:gd name="connsiteX56" fmla="*/ 492735 w 640652"/>
                    <a:gd name="connsiteY56" fmla="*/ 1206 h 1495138"/>
                    <a:gd name="connsiteX57" fmla="*/ 528407 w 640652"/>
                    <a:gd name="connsiteY57" fmla="*/ 39397 h 1495138"/>
                    <a:gd name="connsiteX58" fmla="*/ 528407 w 640652"/>
                    <a:gd name="connsiteY58" fmla="*/ 45427 h 1495138"/>
                    <a:gd name="connsiteX59" fmla="*/ 528407 w 640652"/>
                    <a:gd name="connsiteY59" fmla="*/ 192159 h 1495138"/>
                    <a:gd name="connsiteX60" fmla="*/ 528006 w 640652"/>
                    <a:gd name="connsiteY60" fmla="*/ 192159 h 1495138"/>
                    <a:gd name="connsiteX61" fmla="*/ 528006 w 640652"/>
                    <a:gd name="connsiteY61" fmla="*/ 326832 h 1495138"/>
                    <a:gd name="connsiteX62" fmla="*/ 528407 w 640652"/>
                    <a:gd name="connsiteY62" fmla="*/ 340902 h 1495138"/>
                    <a:gd name="connsiteX63" fmla="*/ 534018 w 640652"/>
                    <a:gd name="connsiteY63" fmla="*/ 346932 h 1495138"/>
                    <a:gd name="connsiteX64" fmla="*/ 549249 w 640652"/>
                    <a:gd name="connsiteY64" fmla="*/ 346932 h 1495138"/>
                    <a:gd name="connsiteX65" fmla="*/ 571294 w 640652"/>
                    <a:gd name="connsiteY65" fmla="*/ 346932 h 1495138"/>
                    <a:gd name="connsiteX66" fmla="*/ 610574 w 640652"/>
                    <a:gd name="connsiteY66" fmla="*/ 377887 h 1495138"/>
                    <a:gd name="connsiteX67" fmla="*/ 576504 w 640652"/>
                    <a:gd name="connsiteY67" fmla="*/ 432560 h 1495138"/>
                    <a:gd name="connsiteX68" fmla="*/ 563678 w 640652"/>
                    <a:gd name="connsiteY68" fmla="*/ 433364 h 1495138"/>
                    <a:gd name="connsiteX69" fmla="*/ 402552 w 640652"/>
                    <a:gd name="connsiteY69" fmla="*/ 433364 h 1495138"/>
                    <a:gd name="connsiteX70" fmla="*/ 391730 w 640652"/>
                    <a:gd name="connsiteY70" fmla="*/ 432560 h 1495138"/>
                    <a:gd name="connsiteX71" fmla="*/ 354855 w 640652"/>
                    <a:gd name="connsiteY71" fmla="*/ 396781 h 1495138"/>
                    <a:gd name="connsiteX72" fmla="*/ 379305 w 640652"/>
                    <a:gd name="connsiteY72" fmla="*/ 350952 h 1495138"/>
                    <a:gd name="connsiteX73" fmla="*/ 397742 w 640652"/>
                    <a:gd name="connsiteY73" fmla="*/ 346932 h 1495138"/>
                    <a:gd name="connsiteX74" fmla="*/ 432212 w 640652"/>
                    <a:gd name="connsiteY74" fmla="*/ 346932 h 1495138"/>
                    <a:gd name="connsiteX75" fmla="*/ 440228 w 640652"/>
                    <a:gd name="connsiteY75" fmla="*/ 345726 h 1495138"/>
                    <a:gd name="connsiteX76" fmla="*/ 441831 w 640652"/>
                    <a:gd name="connsiteY76" fmla="*/ 344118 h 1495138"/>
                    <a:gd name="connsiteX77" fmla="*/ 442633 w 640652"/>
                    <a:gd name="connsiteY77" fmla="*/ 340902 h 1495138"/>
                    <a:gd name="connsiteX78" fmla="*/ 442633 w 640652"/>
                    <a:gd name="connsiteY78" fmla="*/ 328440 h 1495138"/>
                    <a:gd name="connsiteX79" fmla="*/ 442633 w 640652"/>
                    <a:gd name="connsiteY79" fmla="*/ 105728 h 1495138"/>
                    <a:gd name="connsiteX80" fmla="*/ 441831 w 640652"/>
                    <a:gd name="connsiteY80" fmla="*/ 89648 h 1495138"/>
                    <a:gd name="connsiteX81" fmla="*/ 440228 w 640652"/>
                    <a:gd name="connsiteY81" fmla="*/ 88040 h 1495138"/>
                    <a:gd name="connsiteX82" fmla="*/ 435418 w 640652"/>
                    <a:gd name="connsiteY82" fmla="*/ 86834 h 1495138"/>
                    <a:gd name="connsiteX83" fmla="*/ 412973 w 640652"/>
                    <a:gd name="connsiteY83" fmla="*/ 87236 h 1495138"/>
                    <a:gd name="connsiteX84" fmla="*/ 402552 w 640652"/>
                    <a:gd name="connsiteY84" fmla="*/ 87236 h 1495138"/>
                    <a:gd name="connsiteX85" fmla="*/ 363272 w 640652"/>
                    <a:gd name="connsiteY85" fmla="*/ 45427 h 1495138"/>
                    <a:gd name="connsiteX86" fmla="*/ 403754 w 640652"/>
                    <a:gd name="connsiteY86" fmla="*/ 2010 h 1495138"/>
                    <a:gd name="connsiteX87" fmla="*/ 410167 w 640652"/>
                    <a:gd name="connsiteY87" fmla="*/ 2010 h 1495138"/>
                    <a:gd name="connsiteX88" fmla="*/ 477504 w 640652"/>
                    <a:gd name="connsiteY88" fmla="*/ 0 h 1495138"/>
                    <a:gd name="connsiteX89" fmla="*/ 123093 w 640652"/>
                    <a:gd name="connsiteY89" fmla="*/ 0 h 1495138"/>
                    <a:gd name="connsiteX90" fmla="*/ 138324 w 640652"/>
                    <a:gd name="connsiteY90" fmla="*/ 1206 h 1495138"/>
                    <a:gd name="connsiteX91" fmla="*/ 173997 w 640652"/>
                    <a:gd name="connsiteY91" fmla="*/ 39397 h 1495138"/>
                    <a:gd name="connsiteX92" fmla="*/ 173997 w 640652"/>
                    <a:gd name="connsiteY92" fmla="*/ 45427 h 1495138"/>
                    <a:gd name="connsiteX93" fmla="*/ 173997 w 640652"/>
                    <a:gd name="connsiteY93" fmla="*/ 192159 h 1495138"/>
                    <a:gd name="connsiteX94" fmla="*/ 173596 w 640652"/>
                    <a:gd name="connsiteY94" fmla="*/ 192159 h 1495138"/>
                    <a:gd name="connsiteX95" fmla="*/ 173596 w 640652"/>
                    <a:gd name="connsiteY95" fmla="*/ 326832 h 1495138"/>
                    <a:gd name="connsiteX96" fmla="*/ 173997 w 640652"/>
                    <a:gd name="connsiteY96" fmla="*/ 340902 h 1495138"/>
                    <a:gd name="connsiteX97" fmla="*/ 179608 w 640652"/>
                    <a:gd name="connsiteY97" fmla="*/ 346932 h 1495138"/>
                    <a:gd name="connsiteX98" fmla="*/ 194839 w 640652"/>
                    <a:gd name="connsiteY98" fmla="*/ 346932 h 1495138"/>
                    <a:gd name="connsiteX99" fmla="*/ 216884 w 640652"/>
                    <a:gd name="connsiteY99" fmla="*/ 346932 h 1495138"/>
                    <a:gd name="connsiteX100" fmla="*/ 256164 w 640652"/>
                    <a:gd name="connsiteY100" fmla="*/ 377887 h 1495138"/>
                    <a:gd name="connsiteX101" fmla="*/ 222094 w 640652"/>
                    <a:gd name="connsiteY101" fmla="*/ 432560 h 1495138"/>
                    <a:gd name="connsiteX102" fmla="*/ 209268 w 640652"/>
                    <a:gd name="connsiteY102" fmla="*/ 433364 h 1495138"/>
                    <a:gd name="connsiteX103" fmla="*/ 48141 w 640652"/>
                    <a:gd name="connsiteY103" fmla="*/ 433364 h 1495138"/>
                    <a:gd name="connsiteX104" fmla="*/ 37319 w 640652"/>
                    <a:gd name="connsiteY104" fmla="*/ 432560 h 1495138"/>
                    <a:gd name="connsiteX105" fmla="*/ 445 w 640652"/>
                    <a:gd name="connsiteY105" fmla="*/ 396781 h 1495138"/>
                    <a:gd name="connsiteX106" fmla="*/ 24894 w 640652"/>
                    <a:gd name="connsiteY106" fmla="*/ 350952 h 1495138"/>
                    <a:gd name="connsiteX107" fmla="*/ 43332 w 640652"/>
                    <a:gd name="connsiteY107" fmla="*/ 346932 h 1495138"/>
                    <a:gd name="connsiteX108" fmla="*/ 77801 w 640652"/>
                    <a:gd name="connsiteY108" fmla="*/ 346932 h 1495138"/>
                    <a:gd name="connsiteX109" fmla="*/ 85818 w 640652"/>
                    <a:gd name="connsiteY109" fmla="*/ 345726 h 1495138"/>
                    <a:gd name="connsiteX110" fmla="*/ 87421 w 640652"/>
                    <a:gd name="connsiteY110" fmla="*/ 344118 h 1495138"/>
                    <a:gd name="connsiteX111" fmla="*/ 88223 w 640652"/>
                    <a:gd name="connsiteY111" fmla="*/ 340902 h 1495138"/>
                    <a:gd name="connsiteX112" fmla="*/ 88223 w 640652"/>
                    <a:gd name="connsiteY112" fmla="*/ 328440 h 1495138"/>
                    <a:gd name="connsiteX113" fmla="*/ 88223 w 640652"/>
                    <a:gd name="connsiteY113" fmla="*/ 105728 h 1495138"/>
                    <a:gd name="connsiteX114" fmla="*/ 87421 w 640652"/>
                    <a:gd name="connsiteY114" fmla="*/ 89648 h 1495138"/>
                    <a:gd name="connsiteX115" fmla="*/ 85818 w 640652"/>
                    <a:gd name="connsiteY115" fmla="*/ 88040 h 1495138"/>
                    <a:gd name="connsiteX116" fmla="*/ 81008 w 640652"/>
                    <a:gd name="connsiteY116" fmla="*/ 86834 h 1495138"/>
                    <a:gd name="connsiteX117" fmla="*/ 58562 w 640652"/>
                    <a:gd name="connsiteY117" fmla="*/ 87236 h 1495138"/>
                    <a:gd name="connsiteX118" fmla="*/ 48141 w 640652"/>
                    <a:gd name="connsiteY118" fmla="*/ 87236 h 1495138"/>
                    <a:gd name="connsiteX119" fmla="*/ 8862 w 640652"/>
                    <a:gd name="connsiteY119" fmla="*/ 45427 h 1495138"/>
                    <a:gd name="connsiteX120" fmla="*/ 49344 w 640652"/>
                    <a:gd name="connsiteY120" fmla="*/ 2010 h 1495138"/>
                    <a:gd name="connsiteX121" fmla="*/ 55757 w 640652"/>
                    <a:gd name="connsiteY121" fmla="*/ 2010 h 1495138"/>
                    <a:gd name="connsiteX122" fmla="*/ 123093 w 640652"/>
                    <a:gd name="connsiteY122"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883234 h 1495138"/>
                    <a:gd name="connsiteX35" fmla="*/ 323158 w 640652"/>
                    <a:gd name="connsiteY35" fmla="*/ 578513 h 1495138"/>
                    <a:gd name="connsiteX36" fmla="*/ 323158 w 640652"/>
                    <a:gd name="connsiteY36" fmla="*/ 584543 h 1495138"/>
                    <a:gd name="connsiteX37" fmla="*/ 323158 w 640652"/>
                    <a:gd name="connsiteY37" fmla="*/ 731276 h 1495138"/>
                    <a:gd name="connsiteX38" fmla="*/ 322757 w 640652"/>
                    <a:gd name="connsiteY38" fmla="*/ 865948 h 1495138"/>
                    <a:gd name="connsiteX39" fmla="*/ 323158 w 640652"/>
                    <a:gd name="connsiteY39" fmla="*/ 880018 h 1495138"/>
                    <a:gd name="connsiteX40" fmla="*/ 328769 w 640652"/>
                    <a:gd name="connsiteY40" fmla="*/ 886049 h 1495138"/>
                    <a:gd name="connsiteX41" fmla="*/ 344000 w 640652"/>
                    <a:gd name="connsiteY41" fmla="*/ 886049 h 1495138"/>
                    <a:gd name="connsiteX42" fmla="*/ 366045 w 640652"/>
                    <a:gd name="connsiteY42" fmla="*/ 886049 h 1495138"/>
                    <a:gd name="connsiteX43" fmla="*/ 405325 w 640652"/>
                    <a:gd name="connsiteY43" fmla="*/ 917003 h 1495138"/>
                    <a:gd name="connsiteX44" fmla="*/ 371255 w 640652"/>
                    <a:gd name="connsiteY44" fmla="*/ 971676 h 1495138"/>
                    <a:gd name="connsiteX45" fmla="*/ 358429 w 640652"/>
                    <a:gd name="connsiteY45" fmla="*/ 972480 h 1495138"/>
                    <a:gd name="connsiteX46" fmla="*/ 197303 w 640652"/>
                    <a:gd name="connsiteY46" fmla="*/ 972480 h 1495138"/>
                    <a:gd name="connsiteX47" fmla="*/ 186481 w 640652"/>
                    <a:gd name="connsiteY47" fmla="*/ 971676 h 1495138"/>
                    <a:gd name="connsiteX48" fmla="*/ 149606 w 640652"/>
                    <a:gd name="connsiteY48" fmla="*/ 935897 h 1495138"/>
                    <a:gd name="connsiteX49" fmla="*/ 174056 w 640652"/>
                    <a:gd name="connsiteY49" fmla="*/ 890069 h 1495138"/>
                    <a:gd name="connsiteX50" fmla="*/ 192493 w 640652"/>
                    <a:gd name="connsiteY50" fmla="*/ 886049 h 1495138"/>
                    <a:gd name="connsiteX51" fmla="*/ 226963 w 640652"/>
                    <a:gd name="connsiteY51" fmla="*/ 886049 h 1495138"/>
                    <a:gd name="connsiteX52" fmla="*/ 234979 w 640652"/>
                    <a:gd name="connsiteY52" fmla="*/ 884843 h 1495138"/>
                    <a:gd name="connsiteX53" fmla="*/ 236582 w 640652"/>
                    <a:gd name="connsiteY53" fmla="*/ 883234 h 1495138"/>
                    <a:gd name="connsiteX54" fmla="*/ 477504 w 640652"/>
                    <a:gd name="connsiteY54" fmla="*/ 0 h 1495138"/>
                    <a:gd name="connsiteX55" fmla="*/ 492735 w 640652"/>
                    <a:gd name="connsiteY55" fmla="*/ 1206 h 1495138"/>
                    <a:gd name="connsiteX56" fmla="*/ 528407 w 640652"/>
                    <a:gd name="connsiteY56" fmla="*/ 39397 h 1495138"/>
                    <a:gd name="connsiteX57" fmla="*/ 528407 w 640652"/>
                    <a:gd name="connsiteY57" fmla="*/ 45427 h 1495138"/>
                    <a:gd name="connsiteX58" fmla="*/ 528407 w 640652"/>
                    <a:gd name="connsiteY58" fmla="*/ 192159 h 1495138"/>
                    <a:gd name="connsiteX59" fmla="*/ 528006 w 640652"/>
                    <a:gd name="connsiteY59" fmla="*/ 192159 h 1495138"/>
                    <a:gd name="connsiteX60" fmla="*/ 528006 w 640652"/>
                    <a:gd name="connsiteY60" fmla="*/ 326832 h 1495138"/>
                    <a:gd name="connsiteX61" fmla="*/ 528407 w 640652"/>
                    <a:gd name="connsiteY61" fmla="*/ 340902 h 1495138"/>
                    <a:gd name="connsiteX62" fmla="*/ 534018 w 640652"/>
                    <a:gd name="connsiteY62" fmla="*/ 346932 h 1495138"/>
                    <a:gd name="connsiteX63" fmla="*/ 549249 w 640652"/>
                    <a:gd name="connsiteY63" fmla="*/ 346932 h 1495138"/>
                    <a:gd name="connsiteX64" fmla="*/ 571294 w 640652"/>
                    <a:gd name="connsiteY64" fmla="*/ 346932 h 1495138"/>
                    <a:gd name="connsiteX65" fmla="*/ 610574 w 640652"/>
                    <a:gd name="connsiteY65" fmla="*/ 377887 h 1495138"/>
                    <a:gd name="connsiteX66" fmla="*/ 576504 w 640652"/>
                    <a:gd name="connsiteY66" fmla="*/ 432560 h 1495138"/>
                    <a:gd name="connsiteX67" fmla="*/ 563678 w 640652"/>
                    <a:gd name="connsiteY67" fmla="*/ 433364 h 1495138"/>
                    <a:gd name="connsiteX68" fmla="*/ 402552 w 640652"/>
                    <a:gd name="connsiteY68" fmla="*/ 433364 h 1495138"/>
                    <a:gd name="connsiteX69" fmla="*/ 391730 w 640652"/>
                    <a:gd name="connsiteY69" fmla="*/ 432560 h 1495138"/>
                    <a:gd name="connsiteX70" fmla="*/ 354855 w 640652"/>
                    <a:gd name="connsiteY70" fmla="*/ 396781 h 1495138"/>
                    <a:gd name="connsiteX71" fmla="*/ 379305 w 640652"/>
                    <a:gd name="connsiteY71" fmla="*/ 350952 h 1495138"/>
                    <a:gd name="connsiteX72" fmla="*/ 397742 w 640652"/>
                    <a:gd name="connsiteY72" fmla="*/ 346932 h 1495138"/>
                    <a:gd name="connsiteX73" fmla="*/ 432212 w 640652"/>
                    <a:gd name="connsiteY73" fmla="*/ 346932 h 1495138"/>
                    <a:gd name="connsiteX74" fmla="*/ 440228 w 640652"/>
                    <a:gd name="connsiteY74" fmla="*/ 345726 h 1495138"/>
                    <a:gd name="connsiteX75" fmla="*/ 441831 w 640652"/>
                    <a:gd name="connsiteY75" fmla="*/ 344118 h 1495138"/>
                    <a:gd name="connsiteX76" fmla="*/ 442633 w 640652"/>
                    <a:gd name="connsiteY76" fmla="*/ 340902 h 1495138"/>
                    <a:gd name="connsiteX77" fmla="*/ 442633 w 640652"/>
                    <a:gd name="connsiteY77" fmla="*/ 328440 h 1495138"/>
                    <a:gd name="connsiteX78" fmla="*/ 442633 w 640652"/>
                    <a:gd name="connsiteY78" fmla="*/ 105728 h 1495138"/>
                    <a:gd name="connsiteX79" fmla="*/ 441831 w 640652"/>
                    <a:gd name="connsiteY79" fmla="*/ 89648 h 1495138"/>
                    <a:gd name="connsiteX80" fmla="*/ 440228 w 640652"/>
                    <a:gd name="connsiteY80" fmla="*/ 88040 h 1495138"/>
                    <a:gd name="connsiteX81" fmla="*/ 435418 w 640652"/>
                    <a:gd name="connsiteY81" fmla="*/ 86834 h 1495138"/>
                    <a:gd name="connsiteX82" fmla="*/ 412973 w 640652"/>
                    <a:gd name="connsiteY82" fmla="*/ 87236 h 1495138"/>
                    <a:gd name="connsiteX83" fmla="*/ 402552 w 640652"/>
                    <a:gd name="connsiteY83" fmla="*/ 87236 h 1495138"/>
                    <a:gd name="connsiteX84" fmla="*/ 363272 w 640652"/>
                    <a:gd name="connsiteY84" fmla="*/ 45427 h 1495138"/>
                    <a:gd name="connsiteX85" fmla="*/ 403754 w 640652"/>
                    <a:gd name="connsiteY85" fmla="*/ 2010 h 1495138"/>
                    <a:gd name="connsiteX86" fmla="*/ 410167 w 640652"/>
                    <a:gd name="connsiteY86" fmla="*/ 2010 h 1495138"/>
                    <a:gd name="connsiteX87" fmla="*/ 477504 w 640652"/>
                    <a:gd name="connsiteY87" fmla="*/ 0 h 1495138"/>
                    <a:gd name="connsiteX88" fmla="*/ 123093 w 640652"/>
                    <a:gd name="connsiteY88" fmla="*/ 0 h 1495138"/>
                    <a:gd name="connsiteX89" fmla="*/ 138324 w 640652"/>
                    <a:gd name="connsiteY89" fmla="*/ 1206 h 1495138"/>
                    <a:gd name="connsiteX90" fmla="*/ 173997 w 640652"/>
                    <a:gd name="connsiteY90" fmla="*/ 39397 h 1495138"/>
                    <a:gd name="connsiteX91" fmla="*/ 173997 w 640652"/>
                    <a:gd name="connsiteY91" fmla="*/ 45427 h 1495138"/>
                    <a:gd name="connsiteX92" fmla="*/ 173997 w 640652"/>
                    <a:gd name="connsiteY92" fmla="*/ 192159 h 1495138"/>
                    <a:gd name="connsiteX93" fmla="*/ 173596 w 640652"/>
                    <a:gd name="connsiteY93" fmla="*/ 192159 h 1495138"/>
                    <a:gd name="connsiteX94" fmla="*/ 173596 w 640652"/>
                    <a:gd name="connsiteY94" fmla="*/ 326832 h 1495138"/>
                    <a:gd name="connsiteX95" fmla="*/ 173997 w 640652"/>
                    <a:gd name="connsiteY95" fmla="*/ 340902 h 1495138"/>
                    <a:gd name="connsiteX96" fmla="*/ 179608 w 640652"/>
                    <a:gd name="connsiteY96" fmla="*/ 346932 h 1495138"/>
                    <a:gd name="connsiteX97" fmla="*/ 194839 w 640652"/>
                    <a:gd name="connsiteY97" fmla="*/ 346932 h 1495138"/>
                    <a:gd name="connsiteX98" fmla="*/ 216884 w 640652"/>
                    <a:gd name="connsiteY98" fmla="*/ 346932 h 1495138"/>
                    <a:gd name="connsiteX99" fmla="*/ 256164 w 640652"/>
                    <a:gd name="connsiteY99" fmla="*/ 377887 h 1495138"/>
                    <a:gd name="connsiteX100" fmla="*/ 222094 w 640652"/>
                    <a:gd name="connsiteY100" fmla="*/ 432560 h 1495138"/>
                    <a:gd name="connsiteX101" fmla="*/ 209268 w 640652"/>
                    <a:gd name="connsiteY101" fmla="*/ 433364 h 1495138"/>
                    <a:gd name="connsiteX102" fmla="*/ 48141 w 640652"/>
                    <a:gd name="connsiteY102" fmla="*/ 433364 h 1495138"/>
                    <a:gd name="connsiteX103" fmla="*/ 37319 w 640652"/>
                    <a:gd name="connsiteY103" fmla="*/ 432560 h 1495138"/>
                    <a:gd name="connsiteX104" fmla="*/ 445 w 640652"/>
                    <a:gd name="connsiteY104" fmla="*/ 396781 h 1495138"/>
                    <a:gd name="connsiteX105" fmla="*/ 24894 w 640652"/>
                    <a:gd name="connsiteY105" fmla="*/ 350952 h 1495138"/>
                    <a:gd name="connsiteX106" fmla="*/ 43332 w 640652"/>
                    <a:gd name="connsiteY106" fmla="*/ 346932 h 1495138"/>
                    <a:gd name="connsiteX107" fmla="*/ 77801 w 640652"/>
                    <a:gd name="connsiteY107" fmla="*/ 346932 h 1495138"/>
                    <a:gd name="connsiteX108" fmla="*/ 85818 w 640652"/>
                    <a:gd name="connsiteY108" fmla="*/ 345726 h 1495138"/>
                    <a:gd name="connsiteX109" fmla="*/ 87421 w 640652"/>
                    <a:gd name="connsiteY109" fmla="*/ 344118 h 1495138"/>
                    <a:gd name="connsiteX110" fmla="*/ 88223 w 640652"/>
                    <a:gd name="connsiteY110" fmla="*/ 340902 h 1495138"/>
                    <a:gd name="connsiteX111" fmla="*/ 88223 w 640652"/>
                    <a:gd name="connsiteY111" fmla="*/ 328440 h 1495138"/>
                    <a:gd name="connsiteX112" fmla="*/ 88223 w 640652"/>
                    <a:gd name="connsiteY112" fmla="*/ 105728 h 1495138"/>
                    <a:gd name="connsiteX113" fmla="*/ 87421 w 640652"/>
                    <a:gd name="connsiteY113" fmla="*/ 89648 h 1495138"/>
                    <a:gd name="connsiteX114" fmla="*/ 85818 w 640652"/>
                    <a:gd name="connsiteY114" fmla="*/ 88040 h 1495138"/>
                    <a:gd name="connsiteX115" fmla="*/ 81008 w 640652"/>
                    <a:gd name="connsiteY115" fmla="*/ 86834 h 1495138"/>
                    <a:gd name="connsiteX116" fmla="*/ 58562 w 640652"/>
                    <a:gd name="connsiteY116" fmla="*/ 87236 h 1495138"/>
                    <a:gd name="connsiteX117" fmla="*/ 48141 w 640652"/>
                    <a:gd name="connsiteY117" fmla="*/ 87236 h 1495138"/>
                    <a:gd name="connsiteX118" fmla="*/ 8862 w 640652"/>
                    <a:gd name="connsiteY118" fmla="*/ 45427 h 1495138"/>
                    <a:gd name="connsiteX119" fmla="*/ 49344 w 640652"/>
                    <a:gd name="connsiteY119" fmla="*/ 2010 h 1495138"/>
                    <a:gd name="connsiteX120" fmla="*/ 55757 w 640652"/>
                    <a:gd name="connsiteY120" fmla="*/ 2010 h 1495138"/>
                    <a:gd name="connsiteX121" fmla="*/ 123093 w 640652"/>
                    <a:gd name="connsiteY121"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883234 h 1495138"/>
                    <a:gd name="connsiteX35" fmla="*/ 323158 w 640652"/>
                    <a:gd name="connsiteY35" fmla="*/ 578513 h 1495138"/>
                    <a:gd name="connsiteX36" fmla="*/ 323158 w 640652"/>
                    <a:gd name="connsiteY36" fmla="*/ 731276 h 1495138"/>
                    <a:gd name="connsiteX37" fmla="*/ 322757 w 640652"/>
                    <a:gd name="connsiteY37" fmla="*/ 865948 h 1495138"/>
                    <a:gd name="connsiteX38" fmla="*/ 323158 w 640652"/>
                    <a:gd name="connsiteY38" fmla="*/ 880018 h 1495138"/>
                    <a:gd name="connsiteX39" fmla="*/ 328769 w 640652"/>
                    <a:gd name="connsiteY39" fmla="*/ 886049 h 1495138"/>
                    <a:gd name="connsiteX40" fmla="*/ 344000 w 640652"/>
                    <a:gd name="connsiteY40" fmla="*/ 886049 h 1495138"/>
                    <a:gd name="connsiteX41" fmla="*/ 366045 w 640652"/>
                    <a:gd name="connsiteY41" fmla="*/ 886049 h 1495138"/>
                    <a:gd name="connsiteX42" fmla="*/ 405325 w 640652"/>
                    <a:gd name="connsiteY42" fmla="*/ 917003 h 1495138"/>
                    <a:gd name="connsiteX43" fmla="*/ 371255 w 640652"/>
                    <a:gd name="connsiteY43" fmla="*/ 971676 h 1495138"/>
                    <a:gd name="connsiteX44" fmla="*/ 358429 w 640652"/>
                    <a:gd name="connsiteY44" fmla="*/ 972480 h 1495138"/>
                    <a:gd name="connsiteX45" fmla="*/ 197303 w 640652"/>
                    <a:gd name="connsiteY45" fmla="*/ 972480 h 1495138"/>
                    <a:gd name="connsiteX46" fmla="*/ 186481 w 640652"/>
                    <a:gd name="connsiteY46" fmla="*/ 971676 h 1495138"/>
                    <a:gd name="connsiteX47" fmla="*/ 149606 w 640652"/>
                    <a:gd name="connsiteY47" fmla="*/ 935897 h 1495138"/>
                    <a:gd name="connsiteX48" fmla="*/ 174056 w 640652"/>
                    <a:gd name="connsiteY48" fmla="*/ 890069 h 1495138"/>
                    <a:gd name="connsiteX49" fmla="*/ 192493 w 640652"/>
                    <a:gd name="connsiteY49" fmla="*/ 886049 h 1495138"/>
                    <a:gd name="connsiteX50" fmla="*/ 226963 w 640652"/>
                    <a:gd name="connsiteY50" fmla="*/ 886049 h 1495138"/>
                    <a:gd name="connsiteX51" fmla="*/ 234979 w 640652"/>
                    <a:gd name="connsiteY51" fmla="*/ 884843 h 1495138"/>
                    <a:gd name="connsiteX52" fmla="*/ 236582 w 640652"/>
                    <a:gd name="connsiteY52" fmla="*/ 883234 h 1495138"/>
                    <a:gd name="connsiteX53" fmla="*/ 477504 w 640652"/>
                    <a:gd name="connsiteY53" fmla="*/ 0 h 1495138"/>
                    <a:gd name="connsiteX54" fmla="*/ 492735 w 640652"/>
                    <a:gd name="connsiteY54" fmla="*/ 1206 h 1495138"/>
                    <a:gd name="connsiteX55" fmla="*/ 528407 w 640652"/>
                    <a:gd name="connsiteY55" fmla="*/ 39397 h 1495138"/>
                    <a:gd name="connsiteX56" fmla="*/ 528407 w 640652"/>
                    <a:gd name="connsiteY56" fmla="*/ 45427 h 1495138"/>
                    <a:gd name="connsiteX57" fmla="*/ 528407 w 640652"/>
                    <a:gd name="connsiteY57" fmla="*/ 192159 h 1495138"/>
                    <a:gd name="connsiteX58" fmla="*/ 528006 w 640652"/>
                    <a:gd name="connsiteY58" fmla="*/ 192159 h 1495138"/>
                    <a:gd name="connsiteX59" fmla="*/ 528006 w 640652"/>
                    <a:gd name="connsiteY59" fmla="*/ 326832 h 1495138"/>
                    <a:gd name="connsiteX60" fmla="*/ 528407 w 640652"/>
                    <a:gd name="connsiteY60" fmla="*/ 340902 h 1495138"/>
                    <a:gd name="connsiteX61" fmla="*/ 534018 w 640652"/>
                    <a:gd name="connsiteY61" fmla="*/ 346932 h 1495138"/>
                    <a:gd name="connsiteX62" fmla="*/ 549249 w 640652"/>
                    <a:gd name="connsiteY62" fmla="*/ 346932 h 1495138"/>
                    <a:gd name="connsiteX63" fmla="*/ 571294 w 640652"/>
                    <a:gd name="connsiteY63" fmla="*/ 346932 h 1495138"/>
                    <a:gd name="connsiteX64" fmla="*/ 610574 w 640652"/>
                    <a:gd name="connsiteY64" fmla="*/ 377887 h 1495138"/>
                    <a:gd name="connsiteX65" fmla="*/ 576504 w 640652"/>
                    <a:gd name="connsiteY65" fmla="*/ 432560 h 1495138"/>
                    <a:gd name="connsiteX66" fmla="*/ 563678 w 640652"/>
                    <a:gd name="connsiteY66" fmla="*/ 433364 h 1495138"/>
                    <a:gd name="connsiteX67" fmla="*/ 402552 w 640652"/>
                    <a:gd name="connsiteY67" fmla="*/ 433364 h 1495138"/>
                    <a:gd name="connsiteX68" fmla="*/ 391730 w 640652"/>
                    <a:gd name="connsiteY68" fmla="*/ 432560 h 1495138"/>
                    <a:gd name="connsiteX69" fmla="*/ 354855 w 640652"/>
                    <a:gd name="connsiteY69" fmla="*/ 396781 h 1495138"/>
                    <a:gd name="connsiteX70" fmla="*/ 379305 w 640652"/>
                    <a:gd name="connsiteY70" fmla="*/ 350952 h 1495138"/>
                    <a:gd name="connsiteX71" fmla="*/ 397742 w 640652"/>
                    <a:gd name="connsiteY71" fmla="*/ 346932 h 1495138"/>
                    <a:gd name="connsiteX72" fmla="*/ 432212 w 640652"/>
                    <a:gd name="connsiteY72" fmla="*/ 346932 h 1495138"/>
                    <a:gd name="connsiteX73" fmla="*/ 440228 w 640652"/>
                    <a:gd name="connsiteY73" fmla="*/ 345726 h 1495138"/>
                    <a:gd name="connsiteX74" fmla="*/ 441831 w 640652"/>
                    <a:gd name="connsiteY74" fmla="*/ 344118 h 1495138"/>
                    <a:gd name="connsiteX75" fmla="*/ 442633 w 640652"/>
                    <a:gd name="connsiteY75" fmla="*/ 340902 h 1495138"/>
                    <a:gd name="connsiteX76" fmla="*/ 442633 w 640652"/>
                    <a:gd name="connsiteY76" fmla="*/ 328440 h 1495138"/>
                    <a:gd name="connsiteX77" fmla="*/ 442633 w 640652"/>
                    <a:gd name="connsiteY77" fmla="*/ 105728 h 1495138"/>
                    <a:gd name="connsiteX78" fmla="*/ 441831 w 640652"/>
                    <a:gd name="connsiteY78" fmla="*/ 89648 h 1495138"/>
                    <a:gd name="connsiteX79" fmla="*/ 440228 w 640652"/>
                    <a:gd name="connsiteY79" fmla="*/ 88040 h 1495138"/>
                    <a:gd name="connsiteX80" fmla="*/ 435418 w 640652"/>
                    <a:gd name="connsiteY80" fmla="*/ 86834 h 1495138"/>
                    <a:gd name="connsiteX81" fmla="*/ 412973 w 640652"/>
                    <a:gd name="connsiteY81" fmla="*/ 87236 h 1495138"/>
                    <a:gd name="connsiteX82" fmla="*/ 402552 w 640652"/>
                    <a:gd name="connsiteY82" fmla="*/ 87236 h 1495138"/>
                    <a:gd name="connsiteX83" fmla="*/ 363272 w 640652"/>
                    <a:gd name="connsiteY83" fmla="*/ 45427 h 1495138"/>
                    <a:gd name="connsiteX84" fmla="*/ 403754 w 640652"/>
                    <a:gd name="connsiteY84" fmla="*/ 2010 h 1495138"/>
                    <a:gd name="connsiteX85" fmla="*/ 410167 w 640652"/>
                    <a:gd name="connsiteY85" fmla="*/ 2010 h 1495138"/>
                    <a:gd name="connsiteX86" fmla="*/ 477504 w 640652"/>
                    <a:gd name="connsiteY86" fmla="*/ 0 h 1495138"/>
                    <a:gd name="connsiteX87" fmla="*/ 123093 w 640652"/>
                    <a:gd name="connsiteY87" fmla="*/ 0 h 1495138"/>
                    <a:gd name="connsiteX88" fmla="*/ 138324 w 640652"/>
                    <a:gd name="connsiteY88" fmla="*/ 1206 h 1495138"/>
                    <a:gd name="connsiteX89" fmla="*/ 173997 w 640652"/>
                    <a:gd name="connsiteY89" fmla="*/ 39397 h 1495138"/>
                    <a:gd name="connsiteX90" fmla="*/ 173997 w 640652"/>
                    <a:gd name="connsiteY90" fmla="*/ 45427 h 1495138"/>
                    <a:gd name="connsiteX91" fmla="*/ 173997 w 640652"/>
                    <a:gd name="connsiteY91" fmla="*/ 192159 h 1495138"/>
                    <a:gd name="connsiteX92" fmla="*/ 173596 w 640652"/>
                    <a:gd name="connsiteY92" fmla="*/ 192159 h 1495138"/>
                    <a:gd name="connsiteX93" fmla="*/ 173596 w 640652"/>
                    <a:gd name="connsiteY93" fmla="*/ 326832 h 1495138"/>
                    <a:gd name="connsiteX94" fmla="*/ 173997 w 640652"/>
                    <a:gd name="connsiteY94" fmla="*/ 340902 h 1495138"/>
                    <a:gd name="connsiteX95" fmla="*/ 179608 w 640652"/>
                    <a:gd name="connsiteY95" fmla="*/ 346932 h 1495138"/>
                    <a:gd name="connsiteX96" fmla="*/ 194839 w 640652"/>
                    <a:gd name="connsiteY96" fmla="*/ 346932 h 1495138"/>
                    <a:gd name="connsiteX97" fmla="*/ 216884 w 640652"/>
                    <a:gd name="connsiteY97" fmla="*/ 346932 h 1495138"/>
                    <a:gd name="connsiteX98" fmla="*/ 256164 w 640652"/>
                    <a:gd name="connsiteY98" fmla="*/ 377887 h 1495138"/>
                    <a:gd name="connsiteX99" fmla="*/ 222094 w 640652"/>
                    <a:gd name="connsiteY99" fmla="*/ 432560 h 1495138"/>
                    <a:gd name="connsiteX100" fmla="*/ 209268 w 640652"/>
                    <a:gd name="connsiteY100" fmla="*/ 433364 h 1495138"/>
                    <a:gd name="connsiteX101" fmla="*/ 48141 w 640652"/>
                    <a:gd name="connsiteY101" fmla="*/ 433364 h 1495138"/>
                    <a:gd name="connsiteX102" fmla="*/ 37319 w 640652"/>
                    <a:gd name="connsiteY102" fmla="*/ 432560 h 1495138"/>
                    <a:gd name="connsiteX103" fmla="*/ 445 w 640652"/>
                    <a:gd name="connsiteY103" fmla="*/ 396781 h 1495138"/>
                    <a:gd name="connsiteX104" fmla="*/ 24894 w 640652"/>
                    <a:gd name="connsiteY104" fmla="*/ 350952 h 1495138"/>
                    <a:gd name="connsiteX105" fmla="*/ 43332 w 640652"/>
                    <a:gd name="connsiteY105" fmla="*/ 346932 h 1495138"/>
                    <a:gd name="connsiteX106" fmla="*/ 77801 w 640652"/>
                    <a:gd name="connsiteY106" fmla="*/ 346932 h 1495138"/>
                    <a:gd name="connsiteX107" fmla="*/ 85818 w 640652"/>
                    <a:gd name="connsiteY107" fmla="*/ 345726 h 1495138"/>
                    <a:gd name="connsiteX108" fmla="*/ 87421 w 640652"/>
                    <a:gd name="connsiteY108" fmla="*/ 344118 h 1495138"/>
                    <a:gd name="connsiteX109" fmla="*/ 88223 w 640652"/>
                    <a:gd name="connsiteY109" fmla="*/ 340902 h 1495138"/>
                    <a:gd name="connsiteX110" fmla="*/ 88223 w 640652"/>
                    <a:gd name="connsiteY110" fmla="*/ 328440 h 1495138"/>
                    <a:gd name="connsiteX111" fmla="*/ 88223 w 640652"/>
                    <a:gd name="connsiteY111" fmla="*/ 105728 h 1495138"/>
                    <a:gd name="connsiteX112" fmla="*/ 87421 w 640652"/>
                    <a:gd name="connsiteY112" fmla="*/ 89648 h 1495138"/>
                    <a:gd name="connsiteX113" fmla="*/ 85818 w 640652"/>
                    <a:gd name="connsiteY113" fmla="*/ 88040 h 1495138"/>
                    <a:gd name="connsiteX114" fmla="*/ 81008 w 640652"/>
                    <a:gd name="connsiteY114" fmla="*/ 86834 h 1495138"/>
                    <a:gd name="connsiteX115" fmla="*/ 58562 w 640652"/>
                    <a:gd name="connsiteY115" fmla="*/ 87236 h 1495138"/>
                    <a:gd name="connsiteX116" fmla="*/ 48141 w 640652"/>
                    <a:gd name="connsiteY116" fmla="*/ 87236 h 1495138"/>
                    <a:gd name="connsiteX117" fmla="*/ 8862 w 640652"/>
                    <a:gd name="connsiteY117" fmla="*/ 45427 h 1495138"/>
                    <a:gd name="connsiteX118" fmla="*/ 49344 w 640652"/>
                    <a:gd name="connsiteY118" fmla="*/ 2010 h 1495138"/>
                    <a:gd name="connsiteX119" fmla="*/ 55757 w 640652"/>
                    <a:gd name="connsiteY119" fmla="*/ 2010 h 1495138"/>
                    <a:gd name="connsiteX120" fmla="*/ 123093 w 640652"/>
                    <a:gd name="connsiteY120"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883234 h 1495138"/>
                    <a:gd name="connsiteX35" fmla="*/ 323158 w 640652"/>
                    <a:gd name="connsiteY35" fmla="*/ 731276 h 1495138"/>
                    <a:gd name="connsiteX36" fmla="*/ 322757 w 640652"/>
                    <a:gd name="connsiteY36" fmla="*/ 865948 h 1495138"/>
                    <a:gd name="connsiteX37" fmla="*/ 323158 w 640652"/>
                    <a:gd name="connsiteY37" fmla="*/ 880018 h 1495138"/>
                    <a:gd name="connsiteX38" fmla="*/ 328769 w 640652"/>
                    <a:gd name="connsiteY38" fmla="*/ 886049 h 1495138"/>
                    <a:gd name="connsiteX39" fmla="*/ 344000 w 640652"/>
                    <a:gd name="connsiteY39" fmla="*/ 886049 h 1495138"/>
                    <a:gd name="connsiteX40" fmla="*/ 366045 w 640652"/>
                    <a:gd name="connsiteY40" fmla="*/ 886049 h 1495138"/>
                    <a:gd name="connsiteX41" fmla="*/ 405325 w 640652"/>
                    <a:gd name="connsiteY41" fmla="*/ 917003 h 1495138"/>
                    <a:gd name="connsiteX42" fmla="*/ 371255 w 640652"/>
                    <a:gd name="connsiteY42" fmla="*/ 971676 h 1495138"/>
                    <a:gd name="connsiteX43" fmla="*/ 358429 w 640652"/>
                    <a:gd name="connsiteY43" fmla="*/ 972480 h 1495138"/>
                    <a:gd name="connsiteX44" fmla="*/ 197303 w 640652"/>
                    <a:gd name="connsiteY44" fmla="*/ 972480 h 1495138"/>
                    <a:gd name="connsiteX45" fmla="*/ 186481 w 640652"/>
                    <a:gd name="connsiteY45" fmla="*/ 971676 h 1495138"/>
                    <a:gd name="connsiteX46" fmla="*/ 149606 w 640652"/>
                    <a:gd name="connsiteY46" fmla="*/ 935897 h 1495138"/>
                    <a:gd name="connsiteX47" fmla="*/ 174056 w 640652"/>
                    <a:gd name="connsiteY47" fmla="*/ 890069 h 1495138"/>
                    <a:gd name="connsiteX48" fmla="*/ 192493 w 640652"/>
                    <a:gd name="connsiteY48" fmla="*/ 886049 h 1495138"/>
                    <a:gd name="connsiteX49" fmla="*/ 226963 w 640652"/>
                    <a:gd name="connsiteY49" fmla="*/ 886049 h 1495138"/>
                    <a:gd name="connsiteX50" fmla="*/ 234979 w 640652"/>
                    <a:gd name="connsiteY50" fmla="*/ 884843 h 1495138"/>
                    <a:gd name="connsiteX51" fmla="*/ 236582 w 640652"/>
                    <a:gd name="connsiteY51" fmla="*/ 883234 h 1495138"/>
                    <a:gd name="connsiteX52" fmla="*/ 477504 w 640652"/>
                    <a:gd name="connsiteY52" fmla="*/ 0 h 1495138"/>
                    <a:gd name="connsiteX53" fmla="*/ 492735 w 640652"/>
                    <a:gd name="connsiteY53" fmla="*/ 1206 h 1495138"/>
                    <a:gd name="connsiteX54" fmla="*/ 528407 w 640652"/>
                    <a:gd name="connsiteY54" fmla="*/ 39397 h 1495138"/>
                    <a:gd name="connsiteX55" fmla="*/ 528407 w 640652"/>
                    <a:gd name="connsiteY55" fmla="*/ 45427 h 1495138"/>
                    <a:gd name="connsiteX56" fmla="*/ 528407 w 640652"/>
                    <a:gd name="connsiteY56" fmla="*/ 192159 h 1495138"/>
                    <a:gd name="connsiteX57" fmla="*/ 528006 w 640652"/>
                    <a:gd name="connsiteY57" fmla="*/ 192159 h 1495138"/>
                    <a:gd name="connsiteX58" fmla="*/ 528006 w 640652"/>
                    <a:gd name="connsiteY58" fmla="*/ 326832 h 1495138"/>
                    <a:gd name="connsiteX59" fmla="*/ 528407 w 640652"/>
                    <a:gd name="connsiteY59" fmla="*/ 340902 h 1495138"/>
                    <a:gd name="connsiteX60" fmla="*/ 534018 w 640652"/>
                    <a:gd name="connsiteY60" fmla="*/ 346932 h 1495138"/>
                    <a:gd name="connsiteX61" fmla="*/ 549249 w 640652"/>
                    <a:gd name="connsiteY61" fmla="*/ 346932 h 1495138"/>
                    <a:gd name="connsiteX62" fmla="*/ 571294 w 640652"/>
                    <a:gd name="connsiteY62" fmla="*/ 346932 h 1495138"/>
                    <a:gd name="connsiteX63" fmla="*/ 610574 w 640652"/>
                    <a:gd name="connsiteY63" fmla="*/ 377887 h 1495138"/>
                    <a:gd name="connsiteX64" fmla="*/ 576504 w 640652"/>
                    <a:gd name="connsiteY64" fmla="*/ 432560 h 1495138"/>
                    <a:gd name="connsiteX65" fmla="*/ 563678 w 640652"/>
                    <a:gd name="connsiteY65" fmla="*/ 433364 h 1495138"/>
                    <a:gd name="connsiteX66" fmla="*/ 402552 w 640652"/>
                    <a:gd name="connsiteY66" fmla="*/ 433364 h 1495138"/>
                    <a:gd name="connsiteX67" fmla="*/ 391730 w 640652"/>
                    <a:gd name="connsiteY67" fmla="*/ 432560 h 1495138"/>
                    <a:gd name="connsiteX68" fmla="*/ 354855 w 640652"/>
                    <a:gd name="connsiteY68" fmla="*/ 396781 h 1495138"/>
                    <a:gd name="connsiteX69" fmla="*/ 379305 w 640652"/>
                    <a:gd name="connsiteY69" fmla="*/ 350952 h 1495138"/>
                    <a:gd name="connsiteX70" fmla="*/ 397742 w 640652"/>
                    <a:gd name="connsiteY70" fmla="*/ 346932 h 1495138"/>
                    <a:gd name="connsiteX71" fmla="*/ 432212 w 640652"/>
                    <a:gd name="connsiteY71" fmla="*/ 346932 h 1495138"/>
                    <a:gd name="connsiteX72" fmla="*/ 440228 w 640652"/>
                    <a:gd name="connsiteY72" fmla="*/ 345726 h 1495138"/>
                    <a:gd name="connsiteX73" fmla="*/ 441831 w 640652"/>
                    <a:gd name="connsiteY73" fmla="*/ 344118 h 1495138"/>
                    <a:gd name="connsiteX74" fmla="*/ 442633 w 640652"/>
                    <a:gd name="connsiteY74" fmla="*/ 340902 h 1495138"/>
                    <a:gd name="connsiteX75" fmla="*/ 442633 w 640652"/>
                    <a:gd name="connsiteY75" fmla="*/ 328440 h 1495138"/>
                    <a:gd name="connsiteX76" fmla="*/ 442633 w 640652"/>
                    <a:gd name="connsiteY76" fmla="*/ 105728 h 1495138"/>
                    <a:gd name="connsiteX77" fmla="*/ 441831 w 640652"/>
                    <a:gd name="connsiteY77" fmla="*/ 89648 h 1495138"/>
                    <a:gd name="connsiteX78" fmla="*/ 440228 w 640652"/>
                    <a:gd name="connsiteY78" fmla="*/ 88040 h 1495138"/>
                    <a:gd name="connsiteX79" fmla="*/ 435418 w 640652"/>
                    <a:gd name="connsiteY79" fmla="*/ 86834 h 1495138"/>
                    <a:gd name="connsiteX80" fmla="*/ 412973 w 640652"/>
                    <a:gd name="connsiteY80" fmla="*/ 87236 h 1495138"/>
                    <a:gd name="connsiteX81" fmla="*/ 402552 w 640652"/>
                    <a:gd name="connsiteY81" fmla="*/ 87236 h 1495138"/>
                    <a:gd name="connsiteX82" fmla="*/ 363272 w 640652"/>
                    <a:gd name="connsiteY82" fmla="*/ 45427 h 1495138"/>
                    <a:gd name="connsiteX83" fmla="*/ 403754 w 640652"/>
                    <a:gd name="connsiteY83" fmla="*/ 2010 h 1495138"/>
                    <a:gd name="connsiteX84" fmla="*/ 410167 w 640652"/>
                    <a:gd name="connsiteY84" fmla="*/ 2010 h 1495138"/>
                    <a:gd name="connsiteX85" fmla="*/ 477504 w 640652"/>
                    <a:gd name="connsiteY85" fmla="*/ 0 h 1495138"/>
                    <a:gd name="connsiteX86" fmla="*/ 123093 w 640652"/>
                    <a:gd name="connsiteY86" fmla="*/ 0 h 1495138"/>
                    <a:gd name="connsiteX87" fmla="*/ 138324 w 640652"/>
                    <a:gd name="connsiteY87" fmla="*/ 1206 h 1495138"/>
                    <a:gd name="connsiteX88" fmla="*/ 173997 w 640652"/>
                    <a:gd name="connsiteY88" fmla="*/ 39397 h 1495138"/>
                    <a:gd name="connsiteX89" fmla="*/ 173997 w 640652"/>
                    <a:gd name="connsiteY89" fmla="*/ 45427 h 1495138"/>
                    <a:gd name="connsiteX90" fmla="*/ 173997 w 640652"/>
                    <a:gd name="connsiteY90" fmla="*/ 192159 h 1495138"/>
                    <a:gd name="connsiteX91" fmla="*/ 173596 w 640652"/>
                    <a:gd name="connsiteY91" fmla="*/ 192159 h 1495138"/>
                    <a:gd name="connsiteX92" fmla="*/ 173596 w 640652"/>
                    <a:gd name="connsiteY92" fmla="*/ 326832 h 1495138"/>
                    <a:gd name="connsiteX93" fmla="*/ 173997 w 640652"/>
                    <a:gd name="connsiteY93" fmla="*/ 340902 h 1495138"/>
                    <a:gd name="connsiteX94" fmla="*/ 179608 w 640652"/>
                    <a:gd name="connsiteY94" fmla="*/ 346932 h 1495138"/>
                    <a:gd name="connsiteX95" fmla="*/ 194839 w 640652"/>
                    <a:gd name="connsiteY95" fmla="*/ 346932 h 1495138"/>
                    <a:gd name="connsiteX96" fmla="*/ 216884 w 640652"/>
                    <a:gd name="connsiteY96" fmla="*/ 346932 h 1495138"/>
                    <a:gd name="connsiteX97" fmla="*/ 256164 w 640652"/>
                    <a:gd name="connsiteY97" fmla="*/ 377887 h 1495138"/>
                    <a:gd name="connsiteX98" fmla="*/ 222094 w 640652"/>
                    <a:gd name="connsiteY98" fmla="*/ 432560 h 1495138"/>
                    <a:gd name="connsiteX99" fmla="*/ 209268 w 640652"/>
                    <a:gd name="connsiteY99" fmla="*/ 433364 h 1495138"/>
                    <a:gd name="connsiteX100" fmla="*/ 48141 w 640652"/>
                    <a:gd name="connsiteY100" fmla="*/ 433364 h 1495138"/>
                    <a:gd name="connsiteX101" fmla="*/ 37319 w 640652"/>
                    <a:gd name="connsiteY101" fmla="*/ 432560 h 1495138"/>
                    <a:gd name="connsiteX102" fmla="*/ 445 w 640652"/>
                    <a:gd name="connsiteY102" fmla="*/ 396781 h 1495138"/>
                    <a:gd name="connsiteX103" fmla="*/ 24894 w 640652"/>
                    <a:gd name="connsiteY103" fmla="*/ 350952 h 1495138"/>
                    <a:gd name="connsiteX104" fmla="*/ 43332 w 640652"/>
                    <a:gd name="connsiteY104" fmla="*/ 346932 h 1495138"/>
                    <a:gd name="connsiteX105" fmla="*/ 77801 w 640652"/>
                    <a:gd name="connsiteY105" fmla="*/ 346932 h 1495138"/>
                    <a:gd name="connsiteX106" fmla="*/ 85818 w 640652"/>
                    <a:gd name="connsiteY106" fmla="*/ 345726 h 1495138"/>
                    <a:gd name="connsiteX107" fmla="*/ 87421 w 640652"/>
                    <a:gd name="connsiteY107" fmla="*/ 344118 h 1495138"/>
                    <a:gd name="connsiteX108" fmla="*/ 88223 w 640652"/>
                    <a:gd name="connsiteY108" fmla="*/ 340902 h 1495138"/>
                    <a:gd name="connsiteX109" fmla="*/ 88223 w 640652"/>
                    <a:gd name="connsiteY109" fmla="*/ 328440 h 1495138"/>
                    <a:gd name="connsiteX110" fmla="*/ 88223 w 640652"/>
                    <a:gd name="connsiteY110" fmla="*/ 105728 h 1495138"/>
                    <a:gd name="connsiteX111" fmla="*/ 87421 w 640652"/>
                    <a:gd name="connsiteY111" fmla="*/ 89648 h 1495138"/>
                    <a:gd name="connsiteX112" fmla="*/ 85818 w 640652"/>
                    <a:gd name="connsiteY112" fmla="*/ 88040 h 1495138"/>
                    <a:gd name="connsiteX113" fmla="*/ 81008 w 640652"/>
                    <a:gd name="connsiteY113" fmla="*/ 86834 h 1495138"/>
                    <a:gd name="connsiteX114" fmla="*/ 58562 w 640652"/>
                    <a:gd name="connsiteY114" fmla="*/ 87236 h 1495138"/>
                    <a:gd name="connsiteX115" fmla="*/ 48141 w 640652"/>
                    <a:gd name="connsiteY115" fmla="*/ 87236 h 1495138"/>
                    <a:gd name="connsiteX116" fmla="*/ 8862 w 640652"/>
                    <a:gd name="connsiteY116" fmla="*/ 45427 h 1495138"/>
                    <a:gd name="connsiteX117" fmla="*/ 49344 w 640652"/>
                    <a:gd name="connsiteY117" fmla="*/ 2010 h 1495138"/>
                    <a:gd name="connsiteX118" fmla="*/ 55757 w 640652"/>
                    <a:gd name="connsiteY118" fmla="*/ 2010 h 1495138"/>
                    <a:gd name="connsiteX119" fmla="*/ 123093 w 640652"/>
                    <a:gd name="connsiteY119"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883234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197303 w 640652"/>
                    <a:gd name="connsiteY43" fmla="*/ 972480 h 1495138"/>
                    <a:gd name="connsiteX44" fmla="*/ 186481 w 640652"/>
                    <a:gd name="connsiteY44" fmla="*/ 971676 h 1495138"/>
                    <a:gd name="connsiteX45" fmla="*/ 149606 w 640652"/>
                    <a:gd name="connsiteY45" fmla="*/ 935897 h 1495138"/>
                    <a:gd name="connsiteX46" fmla="*/ 174056 w 640652"/>
                    <a:gd name="connsiteY46" fmla="*/ 890069 h 1495138"/>
                    <a:gd name="connsiteX47" fmla="*/ 192493 w 640652"/>
                    <a:gd name="connsiteY47" fmla="*/ 886049 h 1495138"/>
                    <a:gd name="connsiteX48" fmla="*/ 226963 w 640652"/>
                    <a:gd name="connsiteY48" fmla="*/ 886049 h 1495138"/>
                    <a:gd name="connsiteX49" fmla="*/ 234979 w 640652"/>
                    <a:gd name="connsiteY49" fmla="*/ 884843 h 1495138"/>
                    <a:gd name="connsiteX50" fmla="*/ 236582 w 640652"/>
                    <a:gd name="connsiteY50" fmla="*/ 883234 h 1495138"/>
                    <a:gd name="connsiteX51" fmla="*/ 477504 w 640652"/>
                    <a:gd name="connsiteY51" fmla="*/ 0 h 1495138"/>
                    <a:gd name="connsiteX52" fmla="*/ 492735 w 640652"/>
                    <a:gd name="connsiteY52" fmla="*/ 1206 h 1495138"/>
                    <a:gd name="connsiteX53" fmla="*/ 528407 w 640652"/>
                    <a:gd name="connsiteY53" fmla="*/ 39397 h 1495138"/>
                    <a:gd name="connsiteX54" fmla="*/ 528407 w 640652"/>
                    <a:gd name="connsiteY54" fmla="*/ 45427 h 1495138"/>
                    <a:gd name="connsiteX55" fmla="*/ 528407 w 640652"/>
                    <a:gd name="connsiteY55" fmla="*/ 192159 h 1495138"/>
                    <a:gd name="connsiteX56" fmla="*/ 528006 w 640652"/>
                    <a:gd name="connsiteY56" fmla="*/ 192159 h 1495138"/>
                    <a:gd name="connsiteX57" fmla="*/ 528006 w 640652"/>
                    <a:gd name="connsiteY57" fmla="*/ 326832 h 1495138"/>
                    <a:gd name="connsiteX58" fmla="*/ 528407 w 640652"/>
                    <a:gd name="connsiteY58" fmla="*/ 340902 h 1495138"/>
                    <a:gd name="connsiteX59" fmla="*/ 534018 w 640652"/>
                    <a:gd name="connsiteY59" fmla="*/ 346932 h 1495138"/>
                    <a:gd name="connsiteX60" fmla="*/ 549249 w 640652"/>
                    <a:gd name="connsiteY60" fmla="*/ 346932 h 1495138"/>
                    <a:gd name="connsiteX61" fmla="*/ 571294 w 640652"/>
                    <a:gd name="connsiteY61" fmla="*/ 346932 h 1495138"/>
                    <a:gd name="connsiteX62" fmla="*/ 610574 w 640652"/>
                    <a:gd name="connsiteY62" fmla="*/ 377887 h 1495138"/>
                    <a:gd name="connsiteX63" fmla="*/ 576504 w 640652"/>
                    <a:gd name="connsiteY63" fmla="*/ 432560 h 1495138"/>
                    <a:gd name="connsiteX64" fmla="*/ 563678 w 640652"/>
                    <a:gd name="connsiteY64" fmla="*/ 433364 h 1495138"/>
                    <a:gd name="connsiteX65" fmla="*/ 402552 w 640652"/>
                    <a:gd name="connsiteY65" fmla="*/ 433364 h 1495138"/>
                    <a:gd name="connsiteX66" fmla="*/ 391730 w 640652"/>
                    <a:gd name="connsiteY66" fmla="*/ 432560 h 1495138"/>
                    <a:gd name="connsiteX67" fmla="*/ 354855 w 640652"/>
                    <a:gd name="connsiteY67" fmla="*/ 396781 h 1495138"/>
                    <a:gd name="connsiteX68" fmla="*/ 379305 w 640652"/>
                    <a:gd name="connsiteY68" fmla="*/ 350952 h 1495138"/>
                    <a:gd name="connsiteX69" fmla="*/ 397742 w 640652"/>
                    <a:gd name="connsiteY69" fmla="*/ 346932 h 1495138"/>
                    <a:gd name="connsiteX70" fmla="*/ 432212 w 640652"/>
                    <a:gd name="connsiteY70" fmla="*/ 346932 h 1495138"/>
                    <a:gd name="connsiteX71" fmla="*/ 440228 w 640652"/>
                    <a:gd name="connsiteY71" fmla="*/ 345726 h 1495138"/>
                    <a:gd name="connsiteX72" fmla="*/ 441831 w 640652"/>
                    <a:gd name="connsiteY72" fmla="*/ 344118 h 1495138"/>
                    <a:gd name="connsiteX73" fmla="*/ 442633 w 640652"/>
                    <a:gd name="connsiteY73" fmla="*/ 340902 h 1495138"/>
                    <a:gd name="connsiteX74" fmla="*/ 442633 w 640652"/>
                    <a:gd name="connsiteY74" fmla="*/ 328440 h 1495138"/>
                    <a:gd name="connsiteX75" fmla="*/ 442633 w 640652"/>
                    <a:gd name="connsiteY75" fmla="*/ 105728 h 1495138"/>
                    <a:gd name="connsiteX76" fmla="*/ 441831 w 640652"/>
                    <a:gd name="connsiteY76" fmla="*/ 89648 h 1495138"/>
                    <a:gd name="connsiteX77" fmla="*/ 440228 w 640652"/>
                    <a:gd name="connsiteY77" fmla="*/ 88040 h 1495138"/>
                    <a:gd name="connsiteX78" fmla="*/ 435418 w 640652"/>
                    <a:gd name="connsiteY78" fmla="*/ 86834 h 1495138"/>
                    <a:gd name="connsiteX79" fmla="*/ 412973 w 640652"/>
                    <a:gd name="connsiteY79" fmla="*/ 87236 h 1495138"/>
                    <a:gd name="connsiteX80" fmla="*/ 402552 w 640652"/>
                    <a:gd name="connsiteY80" fmla="*/ 87236 h 1495138"/>
                    <a:gd name="connsiteX81" fmla="*/ 363272 w 640652"/>
                    <a:gd name="connsiteY81" fmla="*/ 45427 h 1495138"/>
                    <a:gd name="connsiteX82" fmla="*/ 403754 w 640652"/>
                    <a:gd name="connsiteY82" fmla="*/ 2010 h 1495138"/>
                    <a:gd name="connsiteX83" fmla="*/ 410167 w 640652"/>
                    <a:gd name="connsiteY83" fmla="*/ 2010 h 1495138"/>
                    <a:gd name="connsiteX84" fmla="*/ 477504 w 640652"/>
                    <a:gd name="connsiteY84" fmla="*/ 0 h 1495138"/>
                    <a:gd name="connsiteX85" fmla="*/ 123093 w 640652"/>
                    <a:gd name="connsiteY85" fmla="*/ 0 h 1495138"/>
                    <a:gd name="connsiteX86" fmla="*/ 138324 w 640652"/>
                    <a:gd name="connsiteY86" fmla="*/ 1206 h 1495138"/>
                    <a:gd name="connsiteX87" fmla="*/ 173997 w 640652"/>
                    <a:gd name="connsiteY87" fmla="*/ 39397 h 1495138"/>
                    <a:gd name="connsiteX88" fmla="*/ 173997 w 640652"/>
                    <a:gd name="connsiteY88" fmla="*/ 45427 h 1495138"/>
                    <a:gd name="connsiteX89" fmla="*/ 173997 w 640652"/>
                    <a:gd name="connsiteY89" fmla="*/ 192159 h 1495138"/>
                    <a:gd name="connsiteX90" fmla="*/ 173596 w 640652"/>
                    <a:gd name="connsiteY90" fmla="*/ 192159 h 1495138"/>
                    <a:gd name="connsiteX91" fmla="*/ 173596 w 640652"/>
                    <a:gd name="connsiteY91" fmla="*/ 326832 h 1495138"/>
                    <a:gd name="connsiteX92" fmla="*/ 173997 w 640652"/>
                    <a:gd name="connsiteY92" fmla="*/ 340902 h 1495138"/>
                    <a:gd name="connsiteX93" fmla="*/ 179608 w 640652"/>
                    <a:gd name="connsiteY93" fmla="*/ 346932 h 1495138"/>
                    <a:gd name="connsiteX94" fmla="*/ 194839 w 640652"/>
                    <a:gd name="connsiteY94" fmla="*/ 346932 h 1495138"/>
                    <a:gd name="connsiteX95" fmla="*/ 216884 w 640652"/>
                    <a:gd name="connsiteY95" fmla="*/ 346932 h 1495138"/>
                    <a:gd name="connsiteX96" fmla="*/ 256164 w 640652"/>
                    <a:gd name="connsiteY96" fmla="*/ 377887 h 1495138"/>
                    <a:gd name="connsiteX97" fmla="*/ 222094 w 640652"/>
                    <a:gd name="connsiteY97" fmla="*/ 432560 h 1495138"/>
                    <a:gd name="connsiteX98" fmla="*/ 209268 w 640652"/>
                    <a:gd name="connsiteY98" fmla="*/ 433364 h 1495138"/>
                    <a:gd name="connsiteX99" fmla="*/ 48141 w 640652"/>
                    <a:gd name="connsiteY99" fmla="*/ 433364 h 1495138"/>
                    <a:gd name="connsiteX100" fmla="*/ 37319 w 640652"/>
                    <a:gd name="connsiteY100" fmla="*/ 432560 h 1495138"/>
                    <a:gd name="connsiteX101" fmla="*/ 445 w 640652"/>
                    <a:gd name="connsiteY101" fmla="*/ 396781 h 1495138"/>
                    <a:gd name="connsiteX102" fmla="*/ 24894 w 640652"/>
                    <a:gd name="connsiteY102" fmla="*/ 350952 h 1495138"/>
                    <a:gd name="connsiteX103" fmla="*/ 43332 w 640652"/>
                    <a:gd name="connsiteY103" fmla="*/ 346932 h 1495138"/>
                    <a:gd name="connsiteX104" fmla="*/ 77801 w 640652"/>
                    <a:gd name="connsiteY104" fmla="*/ 346932 h 1495138"/>
                    <a:gd name="connsiteX105" fmla="*/ 85818 w 640652"/>
                    <a:gd name="connsiteY105" fmla="*/ 345726 h 1495138"/>
                    <a:gd name="connsiteX106" fmla="*/ 87421 w 640652"/>
                    <a:gd name="connsiteY106" fmla="*/ 344118 h 1495138"/>
                    <a:gd name="connsiteX107" fmla="*/ 88223 w 640652"/>
                    <a:gd name="connsiteY107" fmla="*/ 340902 h 1495138"/>
                    <a:gd name="connsiteX108" fmla="*/ 88223 w 640652"/>
                    <a:gd name="connsiteY108" fmla="*/ 328440 h 1495138"/>
                    <a:gd name="connsiteX109" fmla="*/ 88223 w 640652"/>
                    <a:gd name="connsiteY109" fmla="*/ 105728 h 1495138"/>
                    <a:gd name="connsiteX110" fmla="*/ 87421 w 640652"/>
                    <a:gd name="connsiteY110" fmla="*/ 89648 h 1495138"/>
                    <a:gd name="connsiteX111" fmla="*/ 85818 w 640652"/>
                    <a:gd name="connsiteY111" fmla="*/ 88040 h 1495138"/>
                    <a:gd name="connsiteX112" fmla="*/ 81008 w 640652"/>
                    <a:gd name="connsiteY112" fmla="*/ 86834 h 1495138"/>
                    <a:gd name="connsiteX113" fmla="*/ 58562 w 640652"/>
                    <a:gd name="connsiteY113" fmla="*/ 87236 h 1495138"/>
                    <a:gd name="connsiteX114" fmla="*/ 48141 w 640652"/>
                    <a:gd name="connsiteY114" fmla="*/ 87236 h 1495138"/>
                    <a:gd name="connsiteX115" fmla="*/ 8862 w 640652"/>
                    <a:gd name="connsiteY115" fmla="*/ 45427 h 1495138"/>
                    <a:gd name="connsiteX116" fmla="*/ 49344 w 640652"/>
                    <a:gd name="connsiteY116" fmla="*/ 2010 h 1495138"/>
                    <a:gd name="connsiteX117" fmla="*/ 55757 w 640652"/>
                    <a:gd name="connsiteY117" fmla="*/ 2010 h 1495138"/>
                    <a:gd name="connsiteX118" fmla="*/ 123093 w 640652"/>
                    <a:gd name="connsiteY118"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4979 w 640652"/>
                    <a:gd name="connsiteY34" fmla="*/ 884843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197303 w 640652"/>
                    <a:gd name="connsiteY43" fmla="*/ 972480 h 1495138"/>
                    <a:gd name="connsiteX44" fmla="*/ 186481 w 640652"/>
                    <a:gd name="connsiteY44" fmla="*/ 971676 h 1495138"/>
                    <a:gd name="connsiteX45" fmla="*/ 149606 w 640652"/>
                    <a:gd name="connsiteY45" fmla="*/ 935897 h 1495138"/>
                    <a:gd name="connsiteX46" fmla="*/ 174056 w 640652"/>
                    <a:gd name="connsiteY46" fmla="*/ 890069 h 1495138"/>
                    <a:gd name="connsiteX47" fmla="*/ 192493 w 640652"/>
                    <a:gd name="connsiteY47" fmla="*/ 886049 h 1495138"/>
                    <a:gd name="connsiteX48" fmla="*/ 226963 w 640652"/>
                    <a:gd name="connsiteY48" fmla="*/ 886049 h 1495138"/>
                    <a:gd name="connsiteX49" fmla="*/ 234979 w 640652"/>
                    <a:gd name="connsiteY49" fmla="*/ 884843 h 1495138"/>
                    <a:gd name="connsiteX50" fmla="*/ 477504 w 640652"/>
                    <a:gd name="connsiteY50" fmla="*/ 0 h 1495138"/>
                    <a:gd name="connsiteX51" fmla="*/ 492735 w 640652"/>
                    <a:gd name="connsiteY51" fmla="*/ 1206 h 1495138"/>
                    <a:gd name="connsiteX52" fmla="*/ 528407 w 640652"/>
                    <a:gd name="connsiteY52" fmla="*/ 39397 h 1495138"/>
                    <a:gd name="connsiteX53" fmla="*/ 528407 w 640652"/>
                    <a:gd name="connsiteY53" fmla="*/ 45427 h 1495138"/>
                    <a:gd name="connsiteX54" fmla="*/ 528407 w 640652"/>
                    <a:gd name="connsiteY54" fmla="*/ 192159 h 1495138"/>
                    <a:gd name="connsiteX55" fmla="*/ 528006 w 640652"/>
                    <a:gd name="connsiteY55" fmla="*/ 192159 h 1495138"/>
                    <a:gd name="connsiteX56" fmla="*/ 528006 w 640652"/>
                    <a:gd name="connsiteY56" fmla="*/ 326832 h 1495138"/>
                    <a:gd name="connsiteX57" fmla="*/ 528407 w 640652"/>
                    <a:gd name="connsiteY57" fmla="*/ 340902 h 1495138"/>
                    <a:gd name="connsiteX58" fmla="*/ 534018 w 640652"/>
                    <a:gd name="connsiteY58" fmla="*/ 346932 h 1495138"/>
                    <a:gd name="connsiteX59" fmla="*/ 549249 w 640652"/>
                    <a:gd name="connsiteY59" fmla="*/ 346932 h 1495138"/>
                    <a:gd name="connsiteX60" fmla="*/ 571294 w 640652"/>
                    <a:gd name="connsiteY60" fmla="*/ 346932 h 1495138"/>
                    <a:gd name="connsiteX61" fmla="*/ 610574 w 640652"/>
                    <a:gd name="connsiteY61" fmla="*/ 377887 h 1495138"/>
                    <a:gd name="connsiteX62" fmla="*/ 576504 w 640652"/>
                    <a:gd name="connsiteY62" fmla="*/ 432560 h 1495138"/>
                    <a:gd name="connsiteX63" fmla="*/ 563678 w 640652"/>
                    <a:gd name="connsiteY63" fmla="*/ 433364 h 1495138"/>
                    <a:gd name="connsiteX64" fmla="*/ 402552 w 640652"/>
                    <a:gd name="connsiteY64" fmla="*/ 433364 h 1495138"/>
                    <a:gd name="connsiteX65" fmla="*/ 391730 w 640652"/>
                    <a:gd name="connsiteY65" fmla="*/ 432560 h 1495138"/>
                    <a:gd name="connsiteX66" fmla="*/ 354855 w 640652"/>
                    <a:gd name="connsiteY66" fmla="*/ 396781 h 1495138"/>
                    <a:gd name="connsiteX67" fmla="*/ 379305 w 640652"/>
                    <a:gd name="connsiteY67" fmla="*/ 350952 h 1495138"/>
                    <a:gd name="connsiteX68" fmla="*/ 397742 w 640652"/>
                    <a:gd name="connsiteY68" fmla="*/ 346932 h 1495138"/>
                    <a:gd name="connsiteX69" fmla="*/ 432212 w 640652"/>
                    <a:gd name="connsiteY69" fmla="*/ 346932 h 1495138"/>
                    <a:gd name="connsiteX70" fmla="*/ 440228 w 640652"/>
                    <a:gd name="connsiteY70" fmla="*/ 345726 h 1495138"/>
                    <a:gd name="connsiteX71" fmla="*/ 441831 w 640652"/>
                    <a:gd name="connsiteY71" fmla="*/ 344118 h 1495138"/>
                    <a:gd name="connsiteX72" fmla="*/ 442633 w 640652"/>
                    <a:gd name="connsiteY72" fmla="*/ 340902 h 1495138"/>
                    <a:gd name="connsiteX73" fmla="*/ 442633 w 640652"/>
                    <a:gd name="connsiteY73" fmla="*/ 328440 h 1495138"/>
                    <a:gd name="connsiteX74" fmla="*/ 442633 w 640652"/>
                    <a:gd name="connsiteY74" fmla="*/ 105728 h 1495138"/>
                    <a:gd name="connsiteX75" fmla="*/ 441831 w 640652"/>
                    <a:gd name="connsiteY75" fmla="*/ 89648 h 1495138"/>
                    <a:gd name="connsiteX76" fmla="*/ 440228 w 640652"/>
                    <a:gd name="connsiteY76" fmla="*/ 88040 h 1495138"/>
                    <a:gd name="connsiteX77" fmla="*/ 435418 w 640652"/>
                    <a:gd name="connsiteY77" fmla="*/ 86834 h 1495138"/>
                    <a:gd name="connsiteX78" fmla="*/ 412973 w 640652"/>
                    <a:gd name="connsiteY78" fmla="*/ 87236 h 1495138"/>
                    <a:gd name="connsiteX79" fmla="*/ 402552 w 640652"/>
                    <a:gd name="connsiteY79" fmla="*/ 87236 h 1495138"/>
                    <a:gd name="connsiteX80" fmla="*/ 363272 w 640652"/>
                    <a:gd name="connsiteY80" fmla="*/ 45427 h 1495138"/>
                    <a:gd name="connsiteX81" fmla="*/ 403754 w 640652"/>
                    <a:gd name="connsiteY81" fmla="*/ 2010 h 1495138"/>
                    <a:gd name="connsiteX82" fmla="*/ 410167 w 640652"/>
                    <a:gd name="connsiteY82" fmla="*/ 2010 h 1495138"/>
                    <a:gd name="connsiteX83" fmla="*/ 477504 w 640652"/>
                    <a:gd name="connsiteY83" fmla="*/ 0 h 1495138"/>
                    <a:gd name="connsiteX84" fmla="*/ 123093 w 640652"/>
                    <a:gd name="connsiteY84" fmla="*/ 0 h 1495138"/>
                    <a:gd name="connsiteX85" fmla="*/ 138324 w 640652"/>
                    <a:gd name="connsiteY85" fmla="*/ 1206 h 1495138"/>
                    <a:gd name="connsiteX86" fmla="*/ 173997 w 640652"/>
                    <a:gd name="connsiteY86" fmla="*/ 39397 h 1495138"/>
                    <a:gd name="connsiteX87" fmla="*/ 173997 w 640652"/>
                    <a:gd name="connsiteY87" fmla="*/ 45427 h 1495138"/>
                    <a:gd name="connsiteX88" fmla="*/ 173997 w 640652"/>
                    <a:gd name="connsiteY88" fmla="*/ 192159 h 1495138"/>
                    <a:gd name="connsiteX89" fmla="*/ 173596 w 640652"/>
                    <a:gd name="connsiteY89" fmla="*/ 192159 h 1495138"/>
                    <a:gd name="connsiteX90" fmla="*/ 173596 w 640652"/>
                    <a:gd name="connsiteY90" fmla="*/ 326832 h 1495138"/>
                    <a:gd name="connsiteX91" fmla="*/ 173997 w 640652"/>
                    <a:gd name="connsiteY91" fmla="*/ 340902 h 1495138"/>
                    <a:gd name="connsiteX92" fmla="*/ 179608 w 640652"/>
                    <a:gd name="connsiteY92" fmla="*/ 346932 h 1495138"/>
                    <a:gd name="connsiteX93" fmla="*/ 194839 w 640652"/>
                    <a:gd name="connsiteY93" fmla="*/ 346932 h 1495138"/>
                    <a:gd name="connsiteX94" fmla="*/ 216884 w 640652"/>
                    <a:gd name="connsiteY94" fmla="*/ 346932 h 1495138"/>
                    <a:gd name="connsiteX95" fmla="*/ 256164 w 640652"/>
                    <a:gd name="connsiteY95" fmla="*/ 377887 h 1495138"/>
                    <a:gd name="connsiteX96" fmla="*/ 222094 w 640652"/>
                    <a:gd name="connsiteY96" fmla="*/ 432560 h 1495138"/>
                    <a:gd name="connsiteX97" fmla="*/ 209268 w 640652"/>
                    <a:gd name="connsiteY97" fmla="*/ 433364 h 1495138"/>
                    <a:gd name="connsiteX98" fmla="*/ 48141 w 640652"/>
                    <a:gd name="connsiteY98" fmla="*/ 433364 h 1495138"/>
                    <a:gd name="connsiteX99" fmla="*/ 37319 w 640652"/>
                    <a:gd name="connsiteY99" fmla="*/ 432560 h 1495138"/>
                    <a:gd name="connsiteX100" fmla="*/ 445 w 640652"/>
                    <a:gd name="connsiteY100" fmla="*/ 396781 h 1495138"/>
                    <a:gd name="connsiteX101" fmla="*/ 24894 w 640652"/>
                    <a:gd name="connsiteY101" fmla="*/ 350952 h 1495138"/>
                    <a:gd name="connsiteX102" fmla="*/ 43332 w 640652"/>
                    <a:gd name="connsiteY102" fmla="*/ 346932 h 1495138"/>
                    <a:gd name="connsiteX103" fmla="*/ 77801 w 640652"/>
                    <a:gd name="connsiteY103" fmla="*/ 346932 h 1495138"/>
                    <a:gd name="connsiteX104" fmla="*/ 85818 w 640652"/>
                    <a:gd name="connsiteY104" fmla="*/ 345726 h 1495138"/>
                    <a:gd name="connsiteX105" fmla="*/ 87421 w 640652"/>
                    <a:gd name="connsiteY105" fmla="*/ 344118 h 1495138"/>
                    <a:gd name="connsiteX106" fmla="*/ 88223 w 640652"/>
                    <a:gd name="connsiteY106" fmla="*/ 340902 h 1495138"/>
                    <a:gd name="connsiteX107" fmla="*/ 88223 w 640652"/>
                    <a:gd name="connsiteY107" fmla="*/ 328440 h 1495138"/>
                    <a:gd name="connsiteX108" fmla="*/ 88223 w 640652"/>
                    <a:gd name="connsiteY108" fmla="*/ 105728 h 1495138"/>
                    <a:gd name="connsiteX109" fmla="*/ 87421 w 640652"/>
                    <a:gd name="connsiteY109" fmla="*/ 89648 h 1495138"/>
                    <a:gd name="connsiteX110" fmla="*/ 85818 w 640652"/>
                    <a:gd name="connsiteY110" fmla="*/ 88040 h 1495138"/>
                    <a:gd name="connsiteX111" fmla="*/ 81008 w 640652"/>
                    <a:gd name="connsiteY111" fmla="*/ 86834 h 1495138"/>
                    <a:gd name="connsiteX112" fmla="*/ 58562 w 640652"/>
                    <a:gd name="connsiteY112" fmla="*/ 87236 h 1495138"/>
                    <a:gd name="connsiteX113" fmla="*/ 48141 w 640652"/>
                    <a:gd name="connsiteY113" fmla="*/ 87236 h 1495138"/>
                    <a:gd name="connsiteX114" fmla="*/ 8862 w 640652"/>
                    <a:gd name="connsiteY114" fmla="*/ 45427 h 1495138"/>
                    <a:gd name="connsiteX115" fmla="*/ 49344 w 640652"/>
                    <a:gd name="connsiteY115" fmla="*/ 2010 h 1495138"/>
                    <a:gd name="connsiteX116" fmla="*/ 55757 w 640652"/>
                    <a:gd name="connsiteY116" fmla="*/ 2010 h 1495138"/>
                    <a:gd name="connsiteX117" fmla="*/ 123093 w 640652"/>
                    <a:gd name="connsiteY117"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26963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197303 w 640652"/>
                    <a:gd name="connsiteY43" fmla="*/ 972480 h 1495138"/>
                    <a:gd name="connsiteX44" fmla="*/ 186481 w 640652"/>
                    <a:gd name="connsiteY44" fmla="*/ 971676 h 1495138"/>
                    <a:gd name="connsiteX45" fmla="*/ 149606 w 640652"/>
                    <a:gd name="connsiteY45" fmla="*/ 935897 h 1495138"/>
                    <a:gd name="connsiteX46" fmla="*/ 174056 w 640652"/>
                    <a:gd name="connsiteY46" fmla="*/ 890069 h 1495138"/>
                    <a:gd name="connsiteX47" fmla="*/ 192493 w 640652"/>
                    <a:gd name="connsiteY47" fmla="*/ 886049 h 1495138"/>
                    <a:gd name="connsiteX48" fmla="*/ 226963 w 640652"/>
                    <a:gd name="connsiteY48" fmla="*/ 886049 h 1495138"/>
                    <a:gd name="connsiteX49" fmla="*/ 477504 w 640652"/>
                    <a:gd name="connsiteY49" fmla="*/ 0 h 1495138"/>
                    <a:gd name="connsiteX50" fmla="*/ 492735 w 640652"/>
                    <a:gd name="connsiteY50" fmla="*/ 1206 h 1495138"/>
                    <a:gd name="connsiteX51" fmla="*/ 528407 w 640652"/>
                    <a:gd name="connsiteY51" fmla="*/ 39397 h 1495138"/>
                    <a:gd name="connsiteX52" fmla="*/ 528407 w 640652"/>
                    <a:gd name="connsiteY52" fmla="*/ 45427 h 1495138"/>
                    <a:gd name="connsiteX53" fmla="*/ 528407 w 640652"/>
                    <a:gd name="connsiteY53" fmla="*/ 192159 h 1495138"/>
                    <a:gd name="connsiteX54" fmla="*/ 528006 w 640652"/>
                    <a:gd name="connsiteY54" fmla="*/ 192159 h 1495138"/>
                    <a:gd name="connsiteX55" fmla="*/ 528006 w 640652"/>
                    <a:gd name="connsiteY55" fmla="*/ 326832 h 1495138"/>
                    <a:gd name="connsiteX56" fmla="*/ 528407 w 640652"/>
                    <a:gd name="connsiteY56" fmla="*/ 340902 h 1495138"/>
                    <a:gd name="connsiteX57" fmla="*/ 534018 w 640652"/>
                    <a:gd name="connsiteY57" fmla="*/ 346932 h 1495138"/>
                    <a:gd name="connsiteX58" fmla="*/ 549249 w 640652"/>
                    <a:gd name="connsiteY58" fmla="*/ 346932 h 1495138"/>
                    <a:gd name="connsiteX59" fmla="*/ 571294 w 640652"/>
                    <a:gd name="connsiteY59" fmla="*/ 346932 h 1495138"/>
                    <a:gd name="connsiteX60" fmla="*/ 610574 w 640652"/>
                    <a:gd name="connsiteY60" fmla="*/ 377887 h 1495138"/>
                    <a:gd name="connsiteX61" fmla="*/ 576504 w 640652"/>
                    <a:gd name="connsiteY61" fmla="*/ 432560 h 1495138"/>
                    <a:gd name="connsiteX62" fmla="*/ 563678 w 640652"/>
                    <a:gd name="connsiteY62" fmla="*/ 433364 h 1495138"/>
                    <a:gd name="connsiteX63" fmla="*/ 402552 w 640652"/>
                    <a:gd name="connsiteY63" fmla="*/ 433364 h 1495138"/>
                    <a:gd name="connsiteX64" fmla="*/ 391730 w 640652"/>
                    <a:gd name="connsiteY64" fmla="*/ 432560 h 1495138"/>
                    <a:gd name="connsiteX65" fmla="*/ 354855 w 640652"/>
                    <a:gd name="connsiteY65" fmla="*/ 396781 h 1495138"/>
                    <a:gd name="connsiteX66" fmla="*/ 379305 w 640652"/>
                    <a:gd name="connsiteY66" fmla="*/ 350952 h 1495138"/>
                    <a:gd name="connsiteX67" fmla="*/ 397742 w 640652"/>
                    <a:gd name="connsiteY67" fmla="*/ 346932 h 1495138"/>
                    <a:gd name="connsiteX68" fmla="*/ 432212 w 640652"/>
                    <a:gd name="connsiteY68" fmla="*/ 346932 h 1495138"/>
                    <a:gd name="connsiteX69" fmla="*/ 440228 w 640652"/>
                    <a:gd name="connsiteY69" fmla="*/ 345726 h 1495138"/>
                    <a:gd name="connsiteX70" fmla="*/ 441831 w 640652"/>
                    <a:gd name="connsiteY70" fmla="*/ 344118 h 1495138"/>
                    <a:gd name="connsiteX71" fmla="*/ 442633 w 640652"/>
                    <a:gd name="connsiteY71" fmla="*/ 340902 h 1495138"/>
                    <a:gd name="connsiteX72" fmla="*/ 442633 w 640652"/>
                    <a:gd name="connsiteY72" fmla="*/ 328440 h 1495138"/>
                    <a:gd name="connsiteX73" fmla="*/ 442633 w 640652"/>
                    <a:gd name="connsiteY73" fmla="*/ 105728 h 1495138"/>
                    <a:gd name="connsiteX74" fmla="*/ 441831 w 640652"/>
                    <a:gd name="connsiteY74" fmla="*/ 89648 h 1495138"/>
                    <a:gd name="connsiteX75" fmla="*/ 440228 w 640652"/>
                    <a:gd name="connsiteY75" fmla="*/ 88040 h 1495138"/>
                    <a:gd name="connsiteX76" fmla="*/ 435418 w 640652"/>
                    <a:gd name="connsiteY76" fmla="*/ 86834 h 1495138"/>
                    <a:gd name="connsiteX77" fmla="*/ 412973 w 640652"/>
                    <a:gd name="connsiteY77" fmla="*/ 87236 h 1495138"/>
                    <a:gd name="connsiteX78" fmla="*/ 402552 w 640652"/>
                    <a:gd name="connsiteY78" fmla="*/ 87236 h 1495138"/>
                    <a:gd name="connsiteX79" fmla="*/ 363272 w 640652"/>
                    <a:gd name="connsiteY79" fmla="*/ 45427 h 1495138"/>
                    <a:gd name="connsiteX80" fmla="*/ 403754 w 640652"/>
                    <a:gd name="connsiteY80" fmla="*/ 2010 h 1495138"/>
                    <a:gd name="connsiteX81" fmla="*/ 410167 w 640652"/>
                    <a:gd name="connsiteY81" fmla="*/ 2010 h 1495138"/>
                    <a:gd name="connsiteX82" fmla="*/ 477504 w 640652"/>
                    <a:gd name="connsiteY82" fmla="*/ 0 h 1495138"/>
                    <a:gd name="connsiteX83" fmla="*/ 123093 w 640652"/>
                    <a:gd name="connsiteY83" fmla="*/ 0 h 1495138"/>
                    <a:gd name="connsiteX84" fmla="*/ 138324 w 640652"/>
                    <a:gd name="connsiteY84" fmla="*/ 1206 h 1495138"/>
                    <a:gd name="connsiteX85" fmla="*/ 173997 w 640652"/>
                    <a:gd name="connsiteY85" fmla="*/ 39397 h 1495138"/>
                    <a:gd name="connsiteX86" fmla="*/ 173997 w 640652"/>
                    <a:gd name="connsiteY86" fmla="*/ 45427 h 1495138"/>
                    <a:gd name="connsiteX87" fmla="*/ 173997 w 640652"/>
                    <a:gd name="connsiteY87" fmla="*/ 192159 h 1495138"/>
                    <a:gd name="connsiteX88" fmla="*/ 173596 w 640652"/>
                    <a:gd name="connsiteY88" fmla="*/ 192159 h 1495138"/>
                    <a:gd name="connsiteX89" fmla="*/ 173596 w 640652"/>
                    <a:gd name="connsiteY89" fmla="*/ 326832 h 1495138"/>
                    <a:gd name="connsiteX90" fmla="*/ 173997 w 640652"/>
                    <a:gd name="connsiteY90" fmla="*/ 340902 h 1495138"/>
                    <a:gd name="connsiteX91" fmla="*/ 179608 w 640652"/>
                    <a:gd name="connsiteY91" fmla="*/ 346932 h 1495138"/>
                    <a:gd name="connsiteX92" fmla="*/ 194839 w 640652"/>
                    <a:gd name="connsiteY92" fmla="*/ 346932 h 1495138"/>
                    <a:gd name="connsiteX93" fmla="*/ 216884 w 640652"/>
                    <a:gd name="connsiteY93" fmla="*/ 346932 h 1495138"/>
                    <a:gd name="connsiteX94" fmla="*/ 256164 w 640652"/>
                    <a:gd name="connsiteY94" fmla="*/ 377887 h 1495138"/>
                    <a:gd name="connsiteX95" fmla="*/ 222094 w 640652"/>
                    <a:gd name="connsiteY95" fmla="*/ 432560 h 1495138"/>
                    <a:gd name="connsiteX96" fmla="*/ 209268 w 640652"/>
                    <a:gd name="connsiteY96" fmla="*/ 433364 h 1495138"/>
                    <a:gd name="connsiteX97" fmla="*/ 48141 w 640652"/>
                    <a:gd name="connsiteY97" fmla="*/ 433364 h 1495138"/>
                    <a:gd name="connsiteX98" fmla="*/ 37319 w 640652"/>
                    <a:gd name="connsiteY98" fmla="*/ 432560 h 1495138"/>
                    <a:gd name="connsiteX99" fmla="*/ 445 w 640652"/>
                    <a:gd name="connsiteY99" fmla="*/ 396781 h 1495138"/>
                    <a:gd name="connsiteX100" fmla="*/ 24894 w 640652"/>
                    <a:gd name="connsiteY100" fmla="*/ 350952 h 1495138"/>
                    <a:gd name="connsiteX101" fmla="*/ 43332 w 640652"/>
                    <a:gd name="connsiteY101" fmla="*/ 346932 h 1495138"/>
                    <a:gd name="connsiteX102" fmla="*/ 77801 w 640652"/>
                    <a:gd name="connsiteY102" fmla="*/ 346932 h 1495138"/>
                    <a:gd name="connsiteX103" fmla="*/ 85818 w 640652"/>
                    <a:gd name="connsiteY103" fmla="*/ 345726 h 1495138"/>
                    <a:gd name="connsiteX104" fmla="*/ 87421 w 640652"/>
                    <a:gd name="connsiteY104" fmla="*/ 344118 h 1495138"/>
                    <a:gd name="connsiteX105" fmla="*/ 88223 w 640652"/>
                    <a:gd name="connsiteY105" fmla="*/ 340902 h 1495138"/>
                    <a:gd name="connsiteX106" fmla="*/ 88223 w 640652"/>
                    <a:gd name="connsiteY106" fmla="*/ 328440 h 1495138"/>
                    <a:gd name="connsiteX107" fmla="*/ 88223 w 640652"/>
                    <a:gd name="connsiteY107" fmla="*/ 105728 h 1495138"/>
                    <a:gd name="connsiteX108" fmla="*/ 87421 w 640652"/>
                    <a:gd name="connsiteY108" fmla="*/ 89648 h 1495138"/>
                    <a:gd name="connsiteX109" fmla="*/ 85818 w 640652"/>
                    <a:gd name="connsiteY109" fmla="*/ 88040 h 1495138"/>
                    <a:gd name="connsiteX110" fmla="*/ 81008 w 640652"/>
                    <a:gd name="connsiteY110" fmla="*/ 86834 h 1495138"/>
                    <a:gd name="connsiteX111" fmla="*/ 58562 w 640652"/>
                    <a:gd name="connsiteY111" fmla="*/ 87236 h 1495138"/>
                    <a:gd name="connsiteX112" fmla="*/ 48141 w 640652"/>
                    <a:gd name="connsiteY112" fmla="*/ 87236 h 1495138"/>
                    <a:gd name="connsiteX113" fmla="*/ 8862 w 640652"/>
                    <a:gd name="connsiteY113" fmla="*/ 45427 h 1495138"/>
                    <a:gd name="connsiteX114" fmla="*/ 49344 w 640652"/>
                    <a:gd name="connsiteY114" fmla="*/ 2010 h 1495138"/>
                    <a:gd name="connsiteX115" fmla="*/ 55757 w 640652"/>
                    <a:gd name="connsiteY115" fmla="*/ 2010 h 1495138"/>
                    <a:gd name="connsiteX116" fmla="*/ 123093 w 640652"/>
                    <a:gd name="connsiteY116"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26963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197303 w 640652"/>
                    <a:gd name="connsiteY43" fmla="*/ 972480 h 1495138"/>
                    <a:gd name="connsiteX44" fmla="*/ 186481 w 640652"/>
                    <a:gd name="connsiteY44" fmla="*/ 971676 h 1495138"/>
                    <a:gd name="connsiteX45" fmla="*/ 174056 w 640652"/>
                    <a:gd name="connsiteY45" fmla="*/ 890069 h 1495138"/>
                    <a:gd name="connsiteX46" fmla="*/ 192493 w 640652"/>
                    <a:gd name="connsiteY46" fmla="*/ 886049 h 1495138"/>
                    <a:gd name="connsiteX47" fmla="*/ 226963 w 640652"/>
                    <a:gd name="connsiteY47" fmla="*/ 886049 h 1495138"/>
                    <a:gd name="connsiteX48" fmla="*/ 477504 w 640652"/>
                    <a:gd name="connsiteY48" fmla="*/ 0 h 1495138"/>
                    <a:gd name="connsiteX49" fmla="*/ 492735 w 640652"/>
                    <a:gd name="connsiteY49" fmla="*/ 1206 h 1495138"/>
                    <a:gd name="connsiteX50" fmla="*/ 528407 w 640652"/>
                    <a:gd name="connsiteY50" fmla="*/ 39397 h 1495138"/>
                    <a:gd name="connsiteX51" fmla="*/ 528407 w 640652"/>
                    <a:gd name="connsiteY51" fmla="*/ 45427 h 1495138"/>
                    <a:gd name="connsiteX52" fmla="*/ 528407 w 640652"/>
                    <a:gd name="connsiteY52" fmla="*/ 192159 h 1495138"/>
                    <a:gd name="connsiteX53" fmla="*/ 528006 w 640652"/>
                    <a:gd name="connsiteY53" fmla="*/ 192159 h 1495138"/>
                    <a:gd name="connsiteX54" fmla="*/ 528006 w 640652"/>
                    <a:gd name="connsiteY54" fmla="*/ 326832 h 1495138"/>
                    <a:gd name="connsiteX55" fmla="*/ 528407 w 640652"/>
                    <a:gd name="connsiteY55" fmla="*/ 340902 h 1495138"/>
                    <a:gd name="connsiteX56" fmla="*/ 534018 w 640652"/>
                    <a:gd name="connsiteY56" fmla="*/ 346932 h 1495138"/>
                    <a:gd name="connsiteX57" fmla="*/ 549249 w 640652"/>
                    <a:gd name="connsiteY57" fmla="*/ 346932 h 1495138"/>
                    <a:gd name="connsiteX58" fmla="*/ 571294 w 640652"/>
                    <a:gd name="connsiteY58" fmla="*/ 346932 h 1495138"/>
                    <a:gd name="connsiteX59" fmla="*/ 610574 w 640652"/>
                    <a:gd name="connsiteY59" fmla="*/ 377887 h 1495138"/>
                    <a:gd name="connsiteX60" fmla="*/ 576504 w 640652"/>
                    <a:gd name="connsiteY60" fmla="*/ 432560 h 1495138"/>
                    <a:gd name="connsiteX61" fmla="*/ 563678 w 640652"/>
                    <a:gd name="connsiteY61" fmla="*/ 433364 h 1495138"/>
                    <a:gd name="connsiteX62" fmla="*/ 402552 w 640652"/>
                    <a:gd name="connsiteY62" fmla="*/ 433364 h 1495138"/>
                    <a:gd name="connsiteX63" fmla="*/ 391730 w 640652"/>
                    <a:gd name="connsiteY63" fmla="*/ 432560 h 1495138"/>
                    <a:gd name="connsiteX64" fmla="*/ 354855 w 640652"/>
                    <a:gd name="connsiteY64" fmla="*/ 396781 h 1495138"/>
                    <a:gd name="connsiteX65" fmla="*/ 379305 w 640652"/>
                    <a:gd name="connsiteY65" fmla="*/ 350952 h 1495138"/>
                    <a:gd name="connsiteX66" fmla="*/ 397742 w 640652"/>
                    <a:gd name="connsiteY66" fmla="*/ 346932 h 1495138"/>
                    <a:gd name="connsiteX67" fmla="*/ 432212 w 640652"/>
                    <a:gd name="connsiteY67" fmla="*/ 346932 h 1495138"/>
                    <a:gd name="connsiteX68" fmla="*/ 440228 w 640652"/>
                    <a:gd name="connsiteY68" fmla="*/ 345726 h 1495138"/>
                    <a:gd name="connsiteX69" fmla="*/ 441831 w 640652"/>
                    <a:gd name="connsiteY69" fmla="*/ 344118 h 1495138"/>
                    <a:gd name="connsiteX70" fmla="*/ 442633 w 640652"/>
                    <a:gd name="connsiteY70" fmla="*/ 340902 h 1495138"/>
                    <a:gd name="connsiteX71" fmla="*/ 442633 w 640652"/>
                    <a:gd name="connsiteY71" fmla="*/ 328440 h 1495138"/>
                    <a:gd name="connsiteX72" fmla="*/ 442633 w 640652"/>
                    <a:gd name="connsiteY72" fmla="*/ 105728 h 1495138"/>
                    <a:gd name="connsiteX73" fmla="*/ 441831 w 640652"/>
                    <a:gd name="connsiteY73" fmla="*/ 89648 h 1495138"/>
                    <a:gd name="connsiteX74" fmla="*/ 440228 w 640652"/>
                    <a:gd name="connsiteY74" fmla="*/ 88040 h 1495138"/>
                    <a:gd name="connsiteX75" fmla="*/ 435418 w 640652"/>
                    <a:gd name="connsiteY75" fmla="*/ 86834 h 1495138"/>
                    <a:gd name="connsiteX76" fmla="*/ 412973 w 640652"/>
                    <a:gd name="connsiteY76" fmla="*/ 87236 h 1495138"/>
                    <a:gd name="connsiteX77" fmla="*/ 402552 w 640652"/>
                    <a:gd name="connsiteY77" fmla="*/ 87236 h 1495138"/>
                    <a:gd name="connsiteX78" fmla="*/ 363272 w 640652"/>
                    <a:gd name="connsiteY78" fmla="*/ 45427 h 1495138"/>
                    <a:gd name="connsiteX79" fmla="*/ 403754 w 640652"/>
                    <a:gd name="connsiteY79" fmla="*/ 2010 h 1495138"/>
                    <a:gd name="connsiteX80" fmla="*/ 410167 w 640652"/>
                    <a:gd name="connsiteY80" fmla="*/ 2010 h 1495138"/>
                    <a:gd name="connsiteX81" fmla="*/ 477504 w 640652"/>
                    <a:gd name="connsiteY81" fmla="*/ 0 h 1495138"/>
                    <a:gd name="connsiteX82" fmla="*/ 123093 w 640652"/>
                    <a:gd name="connsiteY82" fmla="*/ 0 h 1495138"/>
                    <a:gd name="connsiteX83" fmla="*/ 138324 w 640652"/>
                    <a:gd name="connsiteY83" fmla="*/ 1206 h 1495138"/>
                    <a:gd name="connsiteX84" fmla="*/ 173997 w 640652"/>
                    <a:gd name="connsiteY84" fmla="*/ 39397 h 1495138"/>
                    <a:gd name="connsiteX85" fmla="*/ 173997 w 640652"/>
                    <a:gd name="connsiteY85" fmla="*/ 45427 h 1495138"/>
                    <a:gd name="connsiteX86" fmla="*/ 173997 w 640652"/>
                    <a:gd name="connsiteY86" fmla="*/ 192159 h 1495138"/>
                    <a:gd name="connsiteX87" fmla="*/ 173596 w 640652"/>
                    <a:gd name="connsiteY87" fmla="*/ 192159 h 1495138"/>
                    <a:gd name="connsiteX88" fmla="*/ 173596 w 640652"/>
                    <a:gd name="connsiteY88" fmla="*/ 326832 h 1495138"/>
                    <a:gd name="connsiteX89" fmla="*/ 173997 w 640652"/>
                    <a:gd name="connsiteY89" fmla="*/ 340902 h 1495138"/>
                    <a:gd name="connsiteX90" fmla="*/ 179608 w 640652"/>
                    <a:gd name="connsiteY90" fmla="*/ 346932 h 1495138"/>
                    <a:gd name="connsiteX91" fmla="*/ 194839 w 640652"/>
                    <a:gd name="connsiteY91" fmla="*/ 346932 h 1495138"/>
                    <a:gd name="connsiteX92" fmla="*/ 216884 w 640652"/>
                    <a:gd name="connsiteY92" fmla="*/ 346932 h 1495138"/>
                    <a:gd name="connsiteX93" fmla="*/ 256164 w 640652"/>
                    <a:gd name="connsiteY93" fmla="*/ 377887 h 1495138"/>
                    <a:gd name="connsiteX94" fmla="*/ 222094 w 640652"/>
                    <a:gd name="connsiteY94" fmla="*/ 432560 h 1495138"/>
                    <a:gd name="connsiteX95" fmla="*/ 209268 w 640652"/>
                    <a:gd name="connsiteY95" fmla="*/ 433364 h 1495138"/>
                    <a:gd name="connsiteX96" fmla="*/ 48141 w 640652"/>
                    <a:gd name="connsiteY96" fmla="*/ 433364 h 1495138"/>
                    <a:gd name="connsiteX97" fmla="*/ 37319 w 640652"/>
                    <a:gd name="connsiteY97" fmla="*/ 432560 h 1495138"/>
                    <a:gd name="connsiteX98" fmla="*/ 445 w 640652"/>
                    <a:gd name="connsiteY98" fmla="*/ 396781 h 1495138"/>
                    <a:gd name="connsiteX99" fmla="*/ 24894 w 640652"/>
                    <a:gd name="connsiteY99" fmla="*/ 350952 h 1495138"/>
                    <a:gd name="connsiteX100" fmla="*/ 43332 w 640652"/>
                    <a:gd name="connsiteY100" fmla="*/ 346932 h 1495138"/>
                    <a:gd name="connsiteX101" fmla="*/ 77801 w 640652"/>
                    <a:gd name="connsiteY101" fmla="*/ 346932 h 1495138"/>
                    <a:gd name="connsiteX102" fmla="*/ 85818 w 640652"/>
                    <a:gd name="connsiteY102" fmla="*/ 345726 h 1495138"/>
                    <a:gd name="connsiteX103" fmla="*/ 87421 w 640652"/>
                    <a:gd name="connsiteY103" fmla="*/ 344118 h 1495138"/>
                    <a:gd name="connsiteX104" fmla="*/ 88223 w 640652"/>
                    <a:gd name="connsiteY104" fmla="*/ 340902 h 1495138"/>
                    <a:gd name="connsiteX105" fmla="*/ 88223 w 640652"/>
                    <a:gd name="connsiteY105" fmla="*/ 328440 h 1495138"/>
                    <a:gd name="connsiteX106" fmla="*/ 88223 w 640652"/>
                    <a:gd name="connsiteY106" fmla="*/ 105728 h 1495138"/>
                    <a:gd name="connsiteX107" fmla="*/ 87421 w 640652"/>
                    <a:gd name="connsiteY107" fmla="*/ 89648 h 1495138"/>
                    <a:gd name="connsiteX108" fmla="*/ 85818 w 640652"/>
                    <a:gd name="connsiteY108" fmla="*/ 88040 h 1495138"/>
                    <a:gd name="connsiteX109" fmla="*/ 81008 w 640652"/>
                    <a:gd name="connsiteY109" fmla="*/ 86834 h 1495138"/>
                    <a:gd name="connsiteX110" fmla="*/ 58562 w 640652"/>
                    <a:gd name="connsiteY110" fmla="*/ 87236 h 1495138"/>
                    <a:gd name="connsiteX111" fmla="*/ 48141 w 640652"/>
                    <a:gd name="connsiteY111" fmla="*/ 87236 h 1495138"/>
                    <a:gd name="connsiteX112" fmla="*/ 8862 w 640652"/>
                    <a:gd name="connsiteY112" fmla="*/ 45427 h 1495138"/>
                    <a:gd name="connsiteX113" fmla="*/ 49344 w 640652"/>
                    <a:gd name="connsiteY113" fmla="*/ 2010 h 1495138"/>
                    <a:gd name="connsiteX114" fmla="*/ 55757 w 640652"/>
                    <a:gd name="connsiteY114" fmla="*/ 2010 h 1495138"/>
                    <a:gd name="connsiteX115" fmla="*/ 123093 w 640652"/>
                    <a:gd name="connsiteY115"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26963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197303 w 640652"/>
                    <a:gd name="connsiteY43" fmla="*/ 972480 h 1495138"/>
                    <a:gd name="connsiteX44" fmla="*/ 174056 w 640652"/>
                    <a:gd name="connsiteY44" fmla="*/ 890069 h 1495138"/>
                    <a:gd name="connsiteX45" fmla="*/ 192493 w 640652"/>
                    <a:gd name="connsiteY45" fmla="*/ 886049 h 1495138"/>
                    <a:gd name="connsiteX46" fmla="*/ 226963 w 640652"/>
                    <a:gd name="connsiteY46" fmla="*/ 886049 h 1495138"/>
                    <a:gd name="connsiteX47" fmla="*/ 477504 w 640652"/>
                    <a:gd name="connsiteY47" fmla="*/ 0 h 1495138"/>
                    <a:gd name="connsiteX48" fmla="*/ 492735 w 640652"/>
                    <a:gd name="connsiteY48" fmla="*/ 1206 h 1495138"/>
                    <a:gd name="connsiteX49" fmla="*/ 528407 w 640652"/>
                    <a:gd name="connsiteY49" fmla="*/ 39397 h 1495138"/>
                    <a:gd name="connsiteX50" fmla="*/ 528407 w 640652"/>
                    <a:gd name="connsiteY50" fmla="*/ 45427 h 1495138"/>
                    <a:gd name="connsiteX51" fmla="*/ 528407 w 640652"/>
                    <a:gd name="connsiteY51" fmla="*/ 192159 h 1495138"/>
                    <a:gd name="connsiteX52" fmla="*/ 528006 w 640652"/>
                    <a:gd name="connsiteY52" fmla="*/ 192159 h 1495138"/>
                    <a:gd name="connsiteX53" fmla="*/ 528006 w 640652"/>
                    <a:gd name="connsiteY53" fmla="*/ 326832 h 1495138"/>
                    <a:gd name="connsiteX54" fmla="*/ 528407 w 640652"/>
                    <a:gd name="connsiteY54" fmla="*/ 340902 h 1495138"/>
                    <a:gd name="connsiteX55" fmla="*/ 534018 w 640652"/>
                    <a:gd name="connsiteY55" fmla="*/ 346932 h 1495138"/>
                    <a:gd name="connsiteX56" fmla="*/ 549249 w 640652"/>
                    <a:gd name="connsiteY56" fmla="*/ 346932 h 1495138"/>
                    <a:gd name="connsiteX57" fmla="*/ 571294 w 640652"/>
                    <a:gd name="connsiteY57" fmla="*/ 346932 h 1495138"/>
                    <a:gd name="connsiteX58" fmla="*/ 610574 w 640652"/>
                    <a:gd name="connsiteY58" fmla="*/ 377887 h 1495138"/>
                    <a:gd name="connsiteX59" fmla="*/ 576504 w 640652"/>
                    <a:gd name="connsiteY59" fmla="*/ 432560 h 1495138"/>
                    <a:gd name="connsiteX60" fmla="*/ 563678 w 640652"/>
                    <a:gd name="connsiteY60" fmla="*/ 433364 h 1495138"/>
                    <a:gd name="connsiteX61" fmla="*/ 402552 w 640652"/>
                    <a:gd name="connsiteY61" fmla="*/ 433364 h 1495138"/>
                    <a:gd name="connsiteX62" fmla="*/ 391730 w 640652"/>
                    <a:gd name="connsiteY62" fmla="*/ 432560 h 1495138"/>
                    <a:gd name="connsiteX63" fmla="*/ 354855 w 640652"/>
                    <a:gd name="connsiteY63" fmla="*/ 396781 h 1495138"/>
                    <a:gd name="connsiteX64" fmla="*/ 379305 w 640652"/>
                    <a:gd name="connsiteY64" fmla="*/ 350952 h 1495138"/>
                    <a:gd name="connsiteX65" fmla="*/ 397742 w 640652"/>
                    <a:gd name="connsiteY65" fmla="*/ 346932 h 1495138"/>
                    <a:gd name="connsiteX66" fmla="*/ 432212 w 640652"/>
                    <a:gd name="connsiteY66" fmla="*/ 346932 h 1495138"/>
                    <a:gd name="connsiteX67" fmla="*/ 440228 w 640652"/>
                    <a:gd name="connsiteY67" fmla="*/ 345726 h 1495138"/>
                    <a:gd name="connsiteX68" fmla="*/ 441831 w 640652"/>
                    <a:gd name="connsiteY68" fmla="*/ 344118 h 1495138"/>
                    <a:gd name="connsiteX69" fmla="*/ 442633 w 640652"/>
                    <a:gd name="connsiteY69" fmla="*/ 340902 h 1495138"/>
                    <a:gd name="connsiteX70" fmla="*/ 442633 w 640652"/>
                    <a:gd name="connsiteY70" fmla="*/ 328440 h 1495138"/>
                    <a:gd name="connsiteX71" fmla="*/ 442633 w 640652"/>
                    <a:gd name="connsiteY71" fmla="*/ 105728 h 1495138"/>
                    <a:gd name="connsiteX72" fmla="*/ 441831 w 640652"/>
                    <a:gd name="connsiteY72" fmla="*/ 89648 h 1495138"/>
                    <a:gd name="connsiteX73" fmla="*/ 440228 w 640652"/>
                    <a:gd name="connsiteY73" fmla="*/ 88040 h 1495138"/>
                    <a:gd name="connsiteX74" fmla="*/ 435418 w 640652"/>
                    <a:gd name="connsiteY74" fmla="*/ 86834 h 1495138"/>
                    <a:gd name="connsiteX75" fmla="*/ 412973 w 640652"/>
                    <a:gd name="connsiteY75" fmla="*/ 87236 h 1495138"/>
                    <a:gd name="connsiteX76" fmla="*/ 402552 w 640652"/>
                    <a:gd name="connsiteY76" fmla="*/ 87236 h 1495138"/>
                    <a:gd name="connsiteX77" fmla="*/ 363272 w 640652"/>
                    <a:gd name="connsiteY77" fmla="*/ 45427 h 1495138"/>
                    <a:gd name="connsiteX78" fmla="*/ 403754 w 640652"/>
                    <a:gd name="connsiteY78" fmla="*/ 2010 h 1495138"/>
                    <a:gd name="connsiteX79" fmla="*/ 410167 w 640652"/>
                    <a:gd name="connsiteY79" fmla="*/ 2010 h 1495138"/>
                    <a:gd name="connsiteX80" fmla="*/ 477504 w 640652"/>
                    <a:gd name="connsiteY80" fmla="*/ 0 h 1495138"/>
                    <a:gd name="connsiteX81" fmla="*/ 123093 w 640652"/>
                    <a:gd name="connsiteY81" fmla="*/ 0 h 1495138"/>
                    <a:gd name="connsiteX82" fmla="*/ 138324 w 640652"/>
                    <a:gd name="connsiteY82" fmla="*/ 1206 h 1495138"/>
                    <a:gd name="connsiteX83" fmla="*/ 173997 w 640652"/>
                    <a:gd name="connsiteY83" fmla="*/ 39397 h 1495138"/>
                    <a:gd name="connsiteX84" fmla="*/ 173997 w 640652"/>
                    <a:gd name="connsiteY84" fmla="*/ 45427 h 1495138"/>
                    <a:gd name="connsiteX85" fmla="*/ 173997 w 640652"/>
                    <a:gd name="connsiteY85" fmla="*/ 192159 h 1495138"/>
                    <a:gd name="connsiteX86" fmla="*/ 173596 w 640652"/>
                    <a:gd name="connsiteY86" fmla="*/ 192159 h 1495138"/>
                    <a:gd name="connsiteX87" fmla="*/ 173596 w 640652"/>
                    <a:gd name="connsiteY87" fmla="*/ 326832 h 1495138"/>
                    <a:gd name="connsiteX88" fmla="*/ 173997 w 640652"/>
                    <a:gd name="connsiteY88" fmla="*/ 340902 h 1495138"/>
                    <a:gd name="connsiteX89" fmla="*/ 179608 w 640652"/>
                    <a:gd name="connsiteY89" fmla="*/ 346932 h 1495138"/>
                    <a:gd name="connsiteX90" fmla="*/ 194839 w 640652"/>
                    <a:gd name="connsiteY90" fmla="*/ 346932 h 1495138"/>
                    <a:gd name="connsiteX91" fmla="*/ 216884 w 640652"/>
                    <a:gd name="connsiteY91" fmla="*/ 346932 h 1495138"/>
                    <a:gd name="connsiteX92" fmla="*/ 256164 w 640652"/>
                    <a:gd name="connsiteY92" fmla="*/ 377887 h 1495138"/>
                    <a:gd name="connsiteX93" fmla="*/ 222094 w 640652"/>
                    <a:gd name="connsiteY93" fmla="*/ 432560 h 1495138"/>
                    <a:gd name="connsiteX94" fmla="*/ 209268 w 640652"/>
                    <a:gd name="connsiteY94" fmla="*/ 433364 h 1495138"/>
                    <a:gd name="connsiteX95" fmla="*/ 48141 w 640652"/>
                    <a:gd name="connsiteY95" fmla="*/ 433364 h 1495138"/>
                    <a:gd name="connsiteX96" fmla="*/ 37319 w 640652"/>
                    <a:gd name="connsiteY96" fmla="*/ 432560 h 1495138"/>
                    <a:gd name="connsiteX97" fmla="*/ 445 w 640652"/>
                    <a:gd name="connsiteY97" fmla="*/ 396781 h 1495138"/>
                    <a:gd name="connsiteX98" fmla="*/ 24894 w 640652"/>
                    <a:gd name="connsiteY98" fmla="*/ 350952 h 1495138"/>
                    <a:gd name="connsiteX99" fmla="*/ 43332 w 640652"/>
                    <a:gd name="connsiteY99" fmla="*/ 346932 h 1495138"/>
                    <a:gd name="connsiteX100" fmla="*/ 77801 w 640652"/>
                    <a:gd name="connsiteY100" fmla="*/ 346932 h 1495138"/>
                    <a:gd name="connsiteX101" fmla="*/ 85818 w 640652"/>
                    <a:gd name="connsiteY101" fmla="*/ 345726 h 1495138"/>
                    <a:gd name="connsiteX102" fmla="*/ 87421 w 640652"/>
                    <a:gd name="connsiteY102" fmla="*/ 344118 h 1495138"/>
                    <a:gd name="connsiteX103" fmla="*/ 88223 w 640652"/>
                    <a:gd name="connsiteY103" fmla="*/ 340902 h 1495138"/>
                    <a:gd name="connsiteX104" fmla="*/ 88223 w 640652"/>
                    <a:gd name="connsiteY104" fmla="*/ 328440 h 1495138"/>
                    <a:gd name="connsiteX105" fmla="*/ 88223 w 640652"/>
                    <a:gd name="connsiteY105" fmla="*/ 105728 h 1495138"/>
                    <a:gd name="connsiteX106" fmla="*/ 87421 w 640652"/>
                    <a:gd name="connsiteY106" fmla="*/ 89648 h 1495138"/>
                    <a:gd name="connsiteX107" fmla="*/ 85818 w 640652"/>
                    <a:gd name="connsiteY107" fmla="*/ 88040 h 1495138"/>
                    <a:gd name="connsiteX108" fmla="*/ 81008 w 640652"/>
                    <a:gd name="connsiteY108" fmla="*/ 86834 h 1495138"/>
                    <a:gd name="connsiteX109" fmla="*/ 58562 w 640652"/>
                    <a:gd name="connsiteY109" fmla="*/ 87236 h 1495138"/>
                    <a:gd name="connsiteX110" fmla="*/ 48141 w 640652"/>
                    <a:gd name="connsiteY110" fmla="*/ 87236 h 1495138"/>
                    <a:gd name="connsiteX111" fmla="*/ 8862 w 640652"/>
                    <a:gd name="connsiteY111" fmla="*/ 45427 h 1495138"/>
                    <a:gd name="connsiteX112" fmla="*/ 49344 w 640652"/>
                    <a:gd name="connsiteY112" fmla="*/ 2010 h 1495138"/>
                    <a:gd name="connsiteX113" fmla="*/ 55757 w 640652"/>
                    <a:gd name="connsiteY113" fmla="*/ 2010 h 1495138"/>
                    <a:gd name="connsiteX114" fmla="*/ 123093 w 640652"/>
                    <a:gd name="connsiteY114"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26963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174056 w 640652"/>
                    <a:gd name="connsiteY43" fmla="*/ 890069 h 1495138"/>
                    <a:gd name="connsiteX44" fmla="*/ 192493 w 640652"/>
                    <a:gd name="connsiteY44" fmla="*/ 886049 h 1495138"/>
                    <a:gd name="connsiteX45" fmla="*/ 226963 w 640652"/>
                    <a:gd name="connsiteY45" fmla="*/ 886049 h 1495138"/>
                    <a:gd name="connsiteX46" fmla="*/ 477504 w 640652"/>
                    <a:gd name="connsiteY46" fmla="*/ 0 h 1495138"/>
                    <a:gd name="connsiteX47" fmla="*/ 492735 w 640652"/>
                    <a:gd name="connsiteY47" fmla="*/ 1206 h 1495138"/>
                    <a:gd name="connsiteX48" fmla="*/ 528407 w 640652"/>
                    <a:gd name="connsiteY48" fmla="*/ 39397 h 1495138"/>
                    <a:gd name="connsiteX49" fmla="*/ 528407 w 640652"/>
                    <a:gd name="connsiteY49" fmla="*/ 45427 h 1495138"/>
                    <a:gd name="connsiteX50" fmla="*/ 528407 w 640652"/>
                    <a:gd name="connsiteY50" fmla="*/ 192159 h 1495138"/>
                    <a:gd name="connsiteX51" fmla="*/ 528006 w 640652"/>
                    <a:gd name="connsiteY51" fmla="*/ 192159 h 1495138"/>
                    <a:gd name="connsiteX52" fmla="*/ 528006 w 640652"/>
                    <a:gd name="connsiteY52" fmla="*/ 326832 h 1495138"/>
                    <a:gd name="connsiteX53" fmla="*/ 528407 w 640652"/>
                    <a:gd name="connsiteY53" fmla="*/ 340902 h 1495138"/>
                    <a:gd name="connsiteX54" fmla="*/ 534018 w 640652"/>
                    <a:gd name="connsiteY54" fmla="*/ 346932 h 1495138"/>
                    <a:gd name="connsiteX55" fmla="*/ 549249 w 640652"/>
                    <a:gd name="connsiteY55" fmla="*/ 346932 h 1495138"/>
                    <a:gd name="connsiteX56" fmla="*/ 571294 w 640652"/>
                    <a:gd name="connsiteY56" fmla="*/ 346932 h 1495138"/>
                    <a:gd name="connsiteX57" fmla="*/ 610574 w 640652"/>
                    <a:gd name="connsiteY57" fmla="*/ 377887 h 1495138"/>
                    <a:gd name="connsiteX58" fmla="*/ 576504 w 640652"/>
                    <a:gd name="connsiteY58" fmla="*/ 432560 h 1495138"/>
                    <a:gd name="connsiteX59" fmla="*/ 563678 w 640652"/>
                    <a:gd name="connsiteY59" fmla="*/ 433364 h 1495138"/>
                    <a:gd name="connsiteX60" fmla="*/ 402552 w 640652"/>
                    <a:gd name="connsiteY60" fmla="*/ 433364 h 1495138"/>
                    <a:gd name="connsiteX61" fmla="*/ 391730 w 640652"/>
                    <a:gd name="connsiteY61" fmla="*/ 432560 h 1495138"/>
                    <a:gd name="connsiteX62" fmla="*/ 354855 w 640652"/>
                    <a:gd name="connsiteY62" fmla="*/ 396781 h 1495138"/>
                    <a:gd name="connsiteX63" fmla="*/ 379305 w 640652"/>
                    <a:gd name="connsiteY63" fmla="*/ 350952 h 1495138"/>
                    <a:gd name="connsiteX64" fmla="*/ 397742 w 640652"/>
                    <a:gd name="connsiteY64" fmla="*/ 346932 h 1495138"/>
                    <a:gd name="connsiteX65" fmla="*/ 432212 w 640652"/>
                    <a:gd name="connsiteY65" fmla="*/ 346932 h 1495138"/>
                    <a:gd name="connsiteX66" fmla="*/ 440228 w 640652"/>
                    <a:gd name="connsiteY66" fmla="*/ 345726 h 1495138"/>
                    <a:gd name="connsiteX67" fmla="*/ 441831 w 640652"/>
                    <a:gd name="connsiteY67" fmla="*/ 344118 h 1495138"/>
                    <a:gd name="connsiteX68" fmla="*/ 442633 w 640652"/>
                    <a:gd name="connsiteY68" fmla="*/ 340902 h 1495138"/>
                    <a:gd name="connsiteX69" fmla="*/ 442633 w 640652"/>
                    <a:gd name="connsiteY69" fmla="*/ 328440 h 1495138"/>
                    <a:gd name="connsiteX70" fmla="*/ 442633 w 640652"/>
                    <a:gd name="connsiteY70" fmla="*/ 105728 h 1495138"/>
                    <a:gd name="connsiteX71" fmla="*/ 441831 w 640652"/>
                    <a:gd name="connsiteY71" fmla="*/ 89648 h 1495138"/>
                    <a:gd name="connsiteX72" fmla="*/ 440228 w 640652"/>
                    <a:gd name="connsiteY72" fmla="*/ 88040 h 1495138"/>
                    <a:gd name="connsiteX73" fmla="*/ 435418 w 640652"/>
                    <a:gd name="connsiteY73" fmla="*/ 86834 h 1495138"/>
                    <a:gd name="connsiteX74" fmla="*/ 412973 w 640652"/>
                    <a:gd name="connsiteY74" fmla="*/ 87236 h 1495138"/>
                    <a:gd name="connsiteX75" fmla="*/ 402552 w 640652"/>
                    <a:gd name="connsiteY75" fmla="*/ 87236 h 1495138"/>
                    <a:gd name="connsiteX76" fmla="*/ 363272 w 640652"/>
                    <a:gd name="connsiteY76" fmla="*/ 45427 h 1495138"/>
                    <a:gd name="connsiteX77" fmla="*/ 403754 w 640652"/>
                    <a:gd name="connsiteY77" fmla="*/ 2010 h 1495138"/>
                    <a:gd name="connsiteX78" fmla="*/ 410167 w 640652"/>
                    <a:gd name="connsiteY78" fmla="*/ 2010 h 1495138"/>
                    <a:gd name="connsiteX79" fmla="*/ 477504 w 640652"/>
                    <a:gd name="connsiteY79" fmla="*/ 0 h 1495138"/>
                    <a:gd name="connsiteX80" fmla="*/ 123093 w 640652"/>
                    <a:gd name="connsiteY80" fmla="*/ 0 h 1495138"/>
                    <a:gd name="connsiteX81" fmla="*/ 138324 w 640652"/>
                    <a:gd name="connsiteY81" fmla="*/ 1206 h 1495138"/>
                    <a:gd name="connsiteX82" fmla="*/ 173997 w 640652"/>
                    <a:gd name="connsiteY82" fmla="*/ 39397 h 1495138"/>
                    <a:gd name="connsiteX83" fmla="*/ 173997 w 640652"/>
                    <a:gd name="connsiteY83" fmla="*/ 45427 h 1495138"/>
                    <a:gd name="connsiteX84" fmla="*/ 173997 w 640652"/>
                    <a:gd name="connsiteY84" fmla="*/ 192159 h 1495138"/>
                    <a:gd name="connsiteX85" fmla="*/ 173596 w 640652"/>
                    <a:gd name="connsiteY85" fmla="*/ 192159 h 1495138"/>
                    <a:gd name="connsiteX86" fmla="*/ 173596 w 640652"/>
                    <a:gd name="connsiteY86" fmla="*/ 326832 h 1495138"/>
                    <a:gd name="connsiteX87" fmla="*/ 173997 w 640652"/>
                    <a:gd name="connsiteY87" fmla="*/ 340902 h 1495138"/>
                    <a:gd name="connsiteX88" fmla="*/ 179608 w 640652"/>
                    <a:gd name="connsiteY88" fmla="*/ 346932 h 1495138"/>
                    <a:gd name="connsiteX89" fmla="*/ 194839 w 640652"/>
                    <a:gd name="connsiteY89" fmla="*/ 346932 h 1495138"/>
                    <a:gd name="connsiteX90" fmla="*/ 216884 w 640652"/>
                    <a:gd name="connsiteY90" fmla="*/ 346932 h 1495138"/>
                    <a:gd name="connsiteX91" fmla="*/ 256164 w 640652"/>
                    <a:gd name="connsiteY91" fmla="*/ 377887 h 1495138"/>
                    <a:gd name="connsiteX92" fmla="*/ 222094 w 640652"/>
                    <a:gd name="connsiteY92" fmla="*/ 432560 h 1495138"/>
                    <a:gd name="connsiteX93" fmla="*/ 209268 w 640652"/>
                    <a:gd name="connsiteY93" fmla="*/ 433364 h 1495138"/>
                    <a:gd name="connsiteX94" fmla="*/ 48141 w 640652"/>
                    <a:gd name="connsiteY94" fmla="*/ 433364 h 1495138"/>
                    <a:gd name="connsiteX95" fmla="*/ 37319 w 640652"/>
                    <a:gd name="connsiteY95" fmla="*/ 432560 h 1495138"/>
                    <a:gd name="connsiteX96" fmla="*/ 445 w 640652"/>
                    <a:gd name="connsiteY96" fmla="*/ 396781 h 1495138"/>
                    <a:gd name="connsiteX97" fmla="*/ 24894 w 640652"/>
                    <a:gd name="connsiteY97" fmla="*/ 350952 h 1495138"/>
                    <a:gd name="connsiteX98" fmla="*/ 43332 w 640652"/>
                    <a:gd name="connsiteY98" fmla="*/ 346932 h 1495138"/>
                    <a:gd name="connsiteX99" fmla="*/ 77801 w 640652"/>
                    <a:gd name="connsiteY99" fmla="*/ 346932 h 1495138"/>
                    <a:gd name="connsiteX100" fmla="*/ 85818 w 640652"/>
                    <a:gd name="connsiteY100" fmla="*/ 345726 h 1495138"/>
                    <a:gd name="connsiteX101" fmla="*/ 87421 w 640652"/>
                    <a:gd name="connsiteY101" fmla="*/ 344118 h 1495138"/>
                    <a:gd name="connsiteX102" fmla="*/ 88223 w 640652"/>
                    <a:gd name="connsiteY102" fmla="*/ 340902 h 1495138"/>
                    <a:gd name="connsiteX103" fmla="*/ 88223 w 640652"/>
                    <a:gd name="connsiteY103" fmla="*/ 328440 h 1495138"/>
                    <a:gd name="connsiteX104" fmla="*/ 88223 w 640652"/>
                    <a:gd name="connsiteY104" fmla="*/ 105728 h 1495138"/>
                    <a:gd name="connsiteX105" fmla="*/ 87421 w 640652"/>
                    <a:gd name="connsiteY105" fmla="*/ 89648 h 1495138"/>
                    <a:gd name="connsiteX106" fmla="*/ 85818 w 640652"/>
                    <a:gd name="connsiteY106" fmla="*/ 88040 h 1495138"/>
                    <a:gd name="connsiteX107" fmla="*/ 81008 w 640652"/>
                    <a:gd name="connsiteY107" fmla="*/ 86834 h 1495138"/>
                    <a:gd name="connsiteX108" fmla="*/ 58562 w 640652"/>
                    <a:gd name="connsiteY108" fmla="*/ 87236 h 1495138"/>
                    <a:gd name="connsiteX109" fmla="*/ 48141 w 640652"/>
                    <a:gd name="connsiteY109" fmla="*/ 87236 h 1495138"/>
                    <a:gd name="connsiteX110" fmla="*/ 8862 w 640652"/>
                    <a:gd name="connsiteY110" fmla="*/ 45427 h 1495138"/>
                    <a:gd name="connsiteX111" fmla="*/ 49344 w 640652"/>
                    <a:gd name="connsiteY111" fmla="*/ 2010 h 1495138"/>
                    <a:gd name="connsiteX112" fmla="*/ 55757 w 640652"/>
                    <a:gd name="connsiteY112" fmla="*/ 2010 h 1495138"/>
                    <a:gd name="connsiteX113" fmla="*/ 123093 w 640652"/>
                    <a:gd name="connsiteY113"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26963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174056 w 640652"/>
                    <a:gd name="connsiteY43" fmla="*/ 890069 h 1495138"/>
                    <a:gd name="connsiteX44" fmla="*/ 226963 w 640652"/>
                    <a:gd name="connsiteY44" fmla="*/ 886049 h 1495138"/>
                    <a:gd name="connsiteX45" fmla="*/ 477504 w 640652"/>
                    <a:gd name="connsiteY45" fmla="*/ 0 h 1495138"/>
                    <a:gd name="connsiteX46" fmla="*/ 492735 w 640652"/>
                    <a:gd name="connsiteY46" fmla="*/ 1206 h 1495138"/>
                    <a:gd name="connsiteX47" fmla="*/ 528407 w 640652"/>
                    <a:gd name="connsiteY47" fmla="*/ 39397 h 1495138"/>
                    <a:gd name="connsiteX48" fmla="*/ 528407 w 640652"/>
                    <a:gd name="connsiteY48" fmla="*/ 45427 h 1495138"/>
                    <a:gd name="connsiteX49" fmla="*/ 528407 w 640652"/>
                    <a:gd name="connsiteY49" fmla="*/ 192159 h 1495138"/>
                    <a:gd name="connsiteX50" fmla="*/ 528006 w 640652"/>
                    <a:gd name="connsiteY50" fmla="*/ 192159 h 1495138"/>
                    <a:gd name="connsiteX51" fmla="*/ 528006 w 640652"/>
                    <a:gd name="connsiteY51" fmla="*/ 326832 h 1495138"/>
                    <a:gd name="connsiteX52" fmla="*/ 528407 w 640652"/>
                    <a:gd name="connsiteY52" fmla="*/ 340902 h 1495138"/>
                    <a:gd name="connsiteX53" fmla="*/ 534018 w 640652"/>
                    <a:gd name="connsiteY53" fmla="*/ 346932 h 1495138"/>
                    <a:gd name="connsiteX54" fmla="*/ 549249 w 640652"/>
                    <a:gd name="connsiteY54" fmla="*/ 346932 h 1495138"/>
                    <a:gd name="connsiteX55" fmla="*/ 571294 w 640652"/>
                    <a:gd name="connsiteY55" fmla="*/ 346932 h 1495138"/>
                    <a:gd name="connsiteX56" fmla="*/ 610574 w 640652"/>
                    <a:gd name="connsiteY56" fmla="*/ 377887 h 1495138"/>
                    <a:gd name="connsiteX57" fmla="*/ 576504 w 640652"/>
                    <a:gd name="connsiteY57" fmla="*/ 432560 h 1495138"/>
                    <a:gd name="connsiteX58" fmla="*/ 563678 w 640652"/>
                    <a:gd name="connsiteY58" fmla="*/ 433364 h 1495138"/>
                    <a:gd name="connsiteX59" fmla="*/ 402552 w 640652"/>
                    <a:gd name="connsiteY59" fmla="*/ 433364 h 1495138"/>
                    <a:gd name="connsiteX60" fmla="*/ 391730 w 640652"/>
                    <a:gd name="connsiteY60" fmla="*/ 432560 h 1495138"/>
                    <a:gd name="connsiteX61" fmla="*/ 354855 w 640652"/>
                    <a:gd name="connsiteY61" fmla="*/ 396781 h 1495138"/>
                    <a:gd name="connsiteX62" fmla="*/ 379305 w 640652"/>
                    <a:gd name="connsiteY62" fmla="*/ 350952 h 1495138"/>
                    <a:gd name="connsiteX63" fmla="*/ 397742 w 640652"/>
                    <a:gd name="connsiteY63" fmla="*/ 346932 h 1495138"/>
                    <a:gd name="connsiteX64" fmla="*/ 432212 w 640652"/>
                    <a:gd name="connsiteY64" fmla="*/ 346932 h 1495138"/>
                    <a:gd name="connsiteX65" fmla="*/ 440228 w 640652"/>
                    <a:gd name="connsiteY65" fmla="*/ 345726 h 1495138"/>
                    <a:gd name="connsiteX66" fmla="*/ 441831 w 640652"/>
                    <a:gd name="connsiteY66" fmla="*/ 344118 h 1495138"/>
                    <a:gd name="connsiteX67" fmla="*/ 442633 w 640652"/>
                    <a:gd name="connsiteY67" fmla="*/ 340902 h 1495138"/>
                    <a:gd name="connsiteX68" fmla="*/ 442633 w 640652"/>
                    <a:gd name="connsiteY68" fmla="*/ 328440 h 1495138"/>
                    <a:gd name="connsiteX69" fmla="*/ 442633 w 640652"/>
                    <a:gd name="connsiteY69" fmla="*/ 105728 h 1495138"/>
                    <a:gd name="connsiteX70" fmla="*/ 441831 w 640652"/>
                    <a:gd name="connsiteY70" fmla="*/ 89648 h 1495138"/>
                    <a:gd name="connsiteX71" fmla="*/ 440228 w 640652"/>
                    <a:gd name="connsiteY71" fmla="*/ 88040 h 1495138"/>
                    <a:gd name="connsiteX72" fmla="*/ 435418 w 640652"/>
                    <a:gd name="connsiteY72" fmla="*/ 86834 h 1495138"/>
                    <a:gd name="connsiteX73" fmla="*/ 412973 w 640652"/>
                    <a:gd name="connsiteY73" fmla="*/ 87236 h 1495138"/>
                    <a:gd name="connsiteX74" fmla="*/ 402552 w 640652"/>
                    <a:gd name="connsiteY74" fmla="*/ 87236 h 1495138"/>
                    <a:gd name="connsiteX75" fmla="*/ 363272 w 640652"/>
                    <a:gd name="connsiteY75" fmla="*/ 45427 h 1495138"/>
                    <a:gd name="connsiteX76" fmla="*/ 403754 w 640652"/>
                    <a:gd name="connsiteY76" fmla="*/ 2010 h 1495138"/>
                    <a:gd name="connsiteX77" fmla="*/ 410167 w 640652"/>
                    <a:gd name="connsiteY77" fmla="*/ 2010 h 1495138"/>
                    <a:gd name="connsiteX78" fmla="*/ 477504 w 640652"/>
                    <a:gd name="connsiteY78" fmla="*/ 0 h 1495138"/>
                    <a:gd name="connsiteX79" fmla="*/ 123093 w 640652"/>
                    <a:gd name="connsiteY79" fmla="*/ 0 h 1495138"/>
                    <a:gd name="connsiteX80" fmla="*/ 138324 w 640652"/>
                    <a:gd name="connsiteY80" fmla="*/ 1206 h 1495138"/>
                    <a:gd name="connsiteX81" fmla="*/ 173997 w 640652"/>
                    <a:gd name="connsiteY81" fmla="*/ 39397 h 1495138"/>
                    <a:gd name="connsiteX82" fmla="*/ 173997 w 640652"/>
                    <a:gd name="connsiteY82" fmla="*/ 45427 h 1495138"/>
                    <a:gd name="connsiteX83" fmla="*/ 173997 w 640652"/>
                    <a:gd name="connsiteY83" fmla="*/ 192159 h 1495138"/>
                    <a:gd name="connsiteX84" fmla="*/ 173596 w 640652"/>
                    <a:gd name="connsiteY84" fmla="*/ 192159 h 1495138"/>
                    <a:gd name="connsiteX85" fmla="*/ 173596 w 640652"/>
                    <a:gd name="connsiteY85" fmla="*/ 326832 h 1495138"/>
                    <a:gd name="connsiteX86" fmla="*/ 173997 w 640652"/>
                    <a:gd name="connsiteY86" fmla="*/ 340902 h 1495138"/>
                    <a:gd name="connsiteX87" fmla="*/ 179608 w 640652"/>
                    <a:gd name="connsiteY87" fmla="*/ 346932 h 1495138"/>
                    <a:gd name="connsiteX88" fmla="*/ 194839 w 640652"/>
                    <a:gd name="connsiteY88" fmla="*/ 346932 h 1495138"/>
                    <a:gd name="connsiteX89" fmla="*/ 216884 w 640652"/>
                    <a:gd name="connsiteY89" fmla="*/ 346932 h 1495138"/>
                    <a:gd name="connsiteX90" fmla="*/ 256164 w 640652"/>
                    <a:gd name="connsiteY90" fmla="*/ 377887 h 1495138"/>
                    <a:gd name="connsiteX91" fmla="*/ 222094 w 640652"/>
                    <a:gd name="connsiteY91" fmla="*/ 432560 h 1495138"/>
                    <a:gd name="connsiteX92" fmla="*/ 209268 w 640652"/>
                    <a:gd name="connsiteY92" fmla="*/ 433364 h 1495138"/>
                    <a:gd name="connsiteX93" fmla="*/ 48141 w 640652"/>
                    <a:gd name="connsiteY93" fmla="*/ 433364 h 1495138"/>
                    <a:gd name="connsiteX94" fmla="*/ 37319 w 640652"/>
                    <a:gd name="connsiteY94" fmla="*/ 432560 h 1495138"/>
                    <a:gd name="connsiteX95" fmla="*/ 445 w 640652"/>
                    <a:gd name="connsiteY95" fmla="*/ 396781 h 1495138"/>
                    <a:gd name="connsiteX96" fmla="*/ 24894 w 640652"/>
                    <a:gd name="connsiteY96" fmla="*/ 350952 h 1495138"/>
                    <a:gd name="connsiteX97" fmla="*/ 43332 w 640652"/>
                    <a:gd name="connsiteY97" fmla="*/ 346932 h 1495138"/>
                    <a:gd name="connsiteX98" fmla="*/ 77801 w 640652"/>
                    <a:gd name="connsiteY98" fmla="*/ 346932 h 1495138"/>
                    <a:gd name="connsiteX99" fmla="*/ 85818 w 640652"/>
                    <a:gd name="connsiteY99" fmla="*/ 345726 h 1495138"/>
                    <a:gd name="connsiteX100" fmla="*/ 87421 w 640652"/>
                    <a:gd name="connsiteY100" fmla="*/ 344118 h 1495138"/>
                    <a:gd name="connsiteX101" fmla="*/ 88223 w 640652"/>
                    <a:gd name="connsiteY101" fmla="*/ 340902 h 1495138"/>
                    <a:gd name="connsiteX102" fmla="*/ 88223 w 640652"/>
                    <a:gd name="connsiteY102" fmla="*/ 328440 h 1495138"/>
                    <a:gd name="connsiteX103" fmla="*/ 88223 w 640652"/>
                    <a:gd name="connsiteY103" fmla="*/ 105728 h 1495138"/>
                    <a:gd name="connsiteX104" fmla="*/ 87421 w 640652"/>
                    <a:gd name="connsiteY104" fmla="*/ 89648 h 1495138"/>
                    <a:gd name="connsiteX105" fmla="*/ 85818 w 640652"/>
                    <a:gd name="connsiteY105" fmla="*/ 88040 h 1495138"/>
                    <a:gd name="connsiteX106" fmla="*/ 81008 w 640652"/>
                    <a:gd name="connsiteY106" fmla="*/ 86834 h 1495138"/>
                    <a:gd name="connsiteX107" fmla="*/ 58562 w 640652"/>
                    <a:gd name="connsiteY107" fmla="*/ 87236 h 1495138"/>
                    <a:gd name="connsiteX108" fmla="*/ 48141 w 640652"/>
                    <a:gd name="connsiteY108" fmla="*/ 87236 h 1495138"/>
                    <a:gd name="connsiteX109" fmla="*/ 8862 w 640652"/>
                    <a:gd name="connsiteY109" fmla="*/ 45427 h 1495138"/>
                    <a:gd name="connsiteX110" fmla="*/ 49344 w 640652"/>
                    <a:gd name="connsiteY110" fmla="*/ 2010 h 1495138"/>
                    <a:gd name="connsiteX111" fmla="*/ 55757 w 640652"/>
                    <a:gd name="connsiteY111" fmla="*/ 2010 h 1495138"/>
                    <a:gd name="connsiteX112" fmla="*/ 123093 w 640652"/>
                    <a:gd name="connsiteY112"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26963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226963 w 640652"/>
                    <a:gd name="connsiteY43" fmla="*/ 886049 h 1495138"/>
                    <a:gd name="connsiteX44" fmla="*/ 477504 w 640652"/>
                    <a:gd name="connsiteY44" fmla="*/ 0 h 1495138"/>
                    <a:gd name="connsiteX45" fmla="*/ 492735 w 640652"/>
                    <a:gd name="connsiteY45" fmla="*/ 1206 h 1495138"/>
                    <a:gd name="connsiteX46" fmla="*/ 528407 w 640652"/>
                    <a:gd name="connsiteY46" fmla="*/ 39397 h 1495138"/>
                    <a:gd name="connsiteX47" fmla="*/ 528407 w 640652"/>
                    <a:gd name="connsiteY47" fmla="*/ 45427 h 1495138"/>
                    <a:gd name="connsiteX48" fmla="*/ 528407 w 640652"/>
                    <a:gd name="connsiteY48" fmla="*/ 192159 h 1495138"/>
                    <a:gd name="connsiteX49" fmla="*/ 528006 w 640652"/>
                    <a:gd name="connsiteY49" fmla="*/ 192159 h 1495138"/>
                    <a:gd name="connsiteX50" fmla="*/ 528006 w 640652"/>
                    <a:gd name="connsiteY50" fmla="*/ 326832 h 1495138"/>
                    <a:gd name="connsiteX51" fmla="*/ 528407 w 640652"/>
                    <a:gd name="connsiteY51" fmla="*/ 340902 h 1495138"/>
                    <a:gd name="connsiteX52" fmla="*/ 534018 w 640652"/>
                    <a:gd name="connsiteY52" fmla="*/ 346932 h 1495138"/>
                    <a:gd name="connsiteX53" fmla="*/ 549249 w 640652"/>
                    <a:gd name="connsiteY53" fmla="*/ 346932 h 1495138"/>
                    <a:gd name="connsiteX54" fmla="*/ 571294 w 640652"/>
                    <a:gd name="connsiteY54" fmla="*/ 346932 h 1495138"/>
                    <a:gd name="connsiteX55" fmla="*/ 610574 w 640652"/>
                    <a:gd name="connsiteY55" fmla="*/ 377887 h 1495138"/>
                    <a:gd name="connsiteX56" fmla="*/ 576504 w 640652"/>
                    <a:gd name="connsiteY56" fmla="*/ 432560 h 1495138"/>
                    <a:gd name="connsiteX57" fmla="*/ 563678 w 640652"/>
                    <a:gd name="connsiteY57" fmla="*/ 433364 h 1495138"/>
                    <a:gd name="connsiteX58" fmla="*/ 402552 w 640652"/>
                    <a:gd name="connsiteY58" fmla="*/ 433364 h 1495138"/>
                    <a:gd name="connsiteX59" fmla="*/ 391730 w 640652"/>
                    <a:gd name="connsiteY59" fmla="*/ 432560 h 1495138"/>
                    <a:gd name="connsiteX60" fmla="*/ 354855 w 640652"/>
                    <a:gd name="connsiteY60" fmla="*/ 396781 h 1495138"/>
                    <a:gd name="connsiteX61" fmla="*/ 379305 w 640652"/>
                    <a:gd name="connsiteY61" fmla="*/ 350952 h 1495138"/>
                    <a:gd name="connsiteX62" fmla="*/ 397742 w 640652"/>
                    <a:gd name="connsiteY62" fmla="*/ 346932 h 1495138"/>
                    <a:gd name="connsiteX63" fmla="*/ 432212 w 640652"/>
                    <a:gd name="connsiteY63" fmla="*/ 346932 h 1495138"/>
                    <a:gd name="connsiteX64" fmla="*/ 440228 w 640652"/>
                    <a:gd name="connsiteY64" fmla="*/ 345726 h 1495138"/>
                    <a:gd name="connsiteX65" fmla="*/ 441831 w 640652"/>
                    <a:gd name="connsiteY65" fmla="*/ 344118 h 1495138"/>
                    <a:gd name="connsiteX66" fmla="*/ 442633 w 640652"/>
                    <a:gd name="connsiteY66" fmla="*/ 340902 h 1495138"/>
                    <a:gd name="connsiteX67" fmla="*/ 442633 w 640652"/>
                    <a:gd name="connsiteY67" fmla="*/ 328440 h 1495138"/>
                    <a:gd name="connsiteX68" fmla="*/ 442633 w 640652"/>
                    <a:gd name="connsiteY68" fmla="*/ 105728 h 1495138"/>
                    <a:gd name="connsiteX69" fmla="*/ 441831 w 640652"/>
                    <a:gd name="connsiteY69" fmla="*/ 89648 h 1495138"/>
                    <a:gd name="connsiteX70" fmla="*/ 440228 w 640652"/>
                    <a:gd name="connsiteY70" fmla="*/ 88040 h 1495138"/>
                    <a:gd name="connsiteX71" fmla="*/ 435418 w 640652"/>
                    <a:gd name="connsiteY71" fmla="*/ 86834 h 1495138"/>
                    <a:gd name="connsiteX72" fmla="*/ 412973 w 640652"/>
                    <a:gd name="connsiteY72" fmla="*/ 87236 h 1495138"/>
                    <a:gd name="connsiteX73" fmla="*/ 402552 w 640652"/>
                    <a:gd name="connsiteY73" fmla="*/ 87236 h 1495138"/>
                    <a:gd name="connsiteX74" fmla="*/ 363272 w 640652"/>
                    <a:gd name="connsiteY74" fmla="*/ 45427 h 1495138"/>
                    <a:gd name="connsiteX75" fmla="*/ 403754 w 640652"/>
                    <a:gd name="connsiteY75" fmla="*/ 2010 h 1495138"/>
                    <a:gd name="connsiteX76" fmla="*/ 410167 w 640652"/>
                    <a:gd name="connsiteY76" fmla="*/ 2010 h 1495138"/>
                    <a:gd name="connsiteX77" fmla="*/ 477504 w 640652"/>
                    <a:gd name="connsiteY77" fmla="*/ 0 h 1495138"/>
                    <a:gd name="connsiteX78" fmla="*/ 123093 w 640652"/>
                    <a:gd name="connsiteY78" fmla="*/ 0 h 1495138"/>
                    <a:gd name="connsiteX79" fmla="*/ 138324 w 640652"/>
                    <a:gd name="connsiteY79" fmla="*/ 1206 h 1495138"/>
                    <a:gd name="connsiteX80" fmla="*/ 173997 w 640652"/>
                    <a:gd name="connsiteY80" fmla="*/ 39397 h 1495138"/>
                    <a:gd name="connsiteX81" fmla="*/ 173997 w 640652"/>
                    <a:gd name="connsiteY81" fmla="*/ 45427 h 1495138"/>
                    <a:gd name="connsiteX82" fmla="*/ 173997 w 640652"/>
                    <a:gd name="connsiteY82" fmla="*/ 192159 h 1495138"/>
                    <a:gd name="connsiteX83" fmla="*/ 173596 w 640652"/>
                    <a:gd name="connsiteY83" fmla="*/ 192159 h 1495138"/>
                    <a:gd name="connsiteX84" fmla="*/ 173596 w 640652"/>
                    <a:gd name="connsiteY84" fmla="*/ 326832 h 1495138"/>
                    <a:gd name="connsiteX85" fmla="*/ 173997 w 640652"/>
                    <a:gd name="connsiteY85" fmla="*/ 340902 h 1495138"/>
                    <a:gd name="connsiteX86" fmla="*/ 179608 w 640652"/>
                    <a:gd name="connsiteY86" fmla="*/ 346932 h 1495138"/>
                    <a:gd name="connsiteX87" fmla="*/ 194839 w 640652"/>
                    <a:gd name="connsiteY87" fmla="*/ 346932 h 1495138"/>
                    <a:gd name="connsiteX88" fmla="*/ 216884 w 640652"/>
                    <a:gd name="connsiteY88" fmla="*/ 346932 h 1495138"/>
                    <a:gd name="connsiteX89" fmla="*/ 256164 w 640652"/>
                    <a:gd name="connsiteY89" fmla="*/ 377887 h 1495138"/>
                    <a:gd name="connsiteX90" fmla="*/ 222094 w 640652"/>
                    <a:gd name="connsiteY90" fmla="*/ 432560 h 1495138"/>
                    <a:gd name="connsiteX91" fmla="*/ 209268 w 640652"/>
                    <a:gd name="connsiteY91" fmla="*/ 433364 h 1495138"/>
                    <a:gd name="connsiteX92" fmla="*/ 48141 w 640652"/>
                    <a:gd name="connsiteY92" fmla="*/ 433364 h 1495138"/>
                    <a:gd name="connsiteX93" fmla="*/ 37319 w 640652"/>
                    <a:gd name="connsiteY93" fmla="*/ 432560 h 1495138"/>
                    <a:gd name="connsiteX94" fmla="*/ 445 w 640652"/>
                    <a:gd name="connsiteY94" fmla="*/ 396781 h 1495138"/>
                    <a:gd name="connsiteX95" fmla="*/ 24894 w 640652"/>
                    <a:gd name="connsiteY95" fmla="*/ 350952 h 1495138"/>
                    <a:gd name="connsiteX96" fmla="*/ 43332 w 640652"/>
                    <a:gd name="connsiteY96" fmla="*/ 346932 h 1495138"/>
                    <a:gd name="connsiteX97" fmla="*/ 77801 w 640652"/>
                    <a:gd name="connsiteY97" fmla="*/ 346932 h 1495138"/>
                    <a:gd name="connsiteX98" fmla="*/ 85818 w 640652"/>
                    <a:gd name="connsiteY98" fmla="*/ 345726 h 1495138"/>
                    <a:gd name="connsiteX99" fmla="*/ 87421 w 640652"/>
                    <a:gd name="connsiteY99" fmla="*/ 344118 h 1495138"/>
                    <a:gd name="connsiteX100" fmla="*/ 88223 w 640652"/>
                    <a:gd name="connsiteY100" fmla="*/ 340902 h 1495138"/>
                    <a:gd name="connsiteX101" fmla="*/ 88223 w 640652"/>
                    <a:gd name="connsiteY101" fmla="*/ 328440 h 1495138"/>
                    <a:gd name="connsiteX102" fmla="*/ 88223 w 640652"/>
                    <a:gd name="connsiteY102" fmla="*/ 105728 h 1495138"/>
                    <a:gd name="connsiteX103" fmla="*/ 87421 w 640652"/>
                    <a:gd name="connsiteY103" fmla="*/ 89648 h 1495138"/>
                    <a:gd name="connsiteX104" fmla="*/ 85818 w 640652"/>
                    <a:gd name="connsiteY104" fmla="*/ 88040 h 1495138"/>
                    <a:gd name="connsiteX105" fmla="*/ 81008 w 640652"/>
                    <a:gd name="connsiteY105" fmla="*/ 86834 h 1495138"/>
                    <a:gd name="connsiteX106" fmla="*/ 58562 w 640652"/>
                    <a:gd name="connsiteY106" fmla="*/ 87236 h 1495138"/>
                    <a:gd name="connsiteX107" fmla="*/ 48141 w 640652"/>
                    <a:gd name="connsiteY107" fmla="*/ 87236 h 1495138"/>
                    <a:gd name="connsiteX108" fmla="*/ 8862 w 640652"/>
                    <a:gd name="connsiteY108" fmla="*/ 45427 h 1495138"/>
                    <a:gd name="connsiteX109" fmla="*/ 49344 w 640652"/>
                    <a:gd name="connsiteY109" fmla="*/ 2010 h 1495138"/>
                    <a:gd name="connsiteX110" fmla="*/ 55757 w 640652"/>
                    <a:gd name="connsiteY110" fmla="*/ 2010 h 1495138"/>
                    <a:gd name="connsiteX111" fmla="*/ 123093 w 640652"/>
                    <a:gd name="connsiteY111"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358429 w 640652"/>
                    <a:gd name="connsiteY34" fmla="*/ 972480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477504 w 640652"/>
                    <a:gd name="connsiteY43" fmla="*/ 0 h 1495138"/>
                    <a:gd name="connsiteX44" fmla="*/ 492735 w 640652"/>
                    <a:gd name="connsiteY44" fmla="*/ 1206 h 1495138"/>
                    <a:gd name="connsiteX45" fmla="*/ 528407 w 640652"/>
                    <a:gd name="connsiteY45" fmla="*/ 39397 h 1495138"/>
                    <a:gd name="connsiteX46" fmla="*/ 528407 w 640652"/>
                    <a:gd name="connsiteY46" fmla="*/ 45427 h 1495138"/>
                    <a:gd name="connsiteX47" fmla="*/ 528407 w 640652"/>
                    <a:gd name="connsiteY47" fmla="*/ 192159 h 1495138"/>
                    <a:gd name="connsiteX48" fmla="*/ 528006 w 640652"/>
                    <a:gd name="connsiteY48" fmla="*/ 192159 h 1495138"/>
                    <a:gd name="connsiteX49" fmla="*/ 528006 w 640652"/>
                    <a:gd name="connsiteY49" fmla="*/ 326832 h 1495138"/>
                    <a:gd name="connsiteX50" fmla="*/ 528407 w 640652"/>
                    <a:gd name="connsiteY50" fmla="*/ 340902 h 1495138"/>
                    <a:gd name="connsiteX51" fmla="*/ 534018 w 640652"/>
                    <a:gd name="connsiteY51" fmla="*/ 346932 h 1495138"/>
                    <a:gd name="connsiteX52" fmla="*/ 549249 w 640652"/>
                    <a:gd name="connsiteY52" fmla="*/ 346932 h 1495138"/>
                    <a:gd name="connsiteX53" fmla="*/ 571294 w 640652"/>
                    <a:gd name="connsiteY53" fmla="*/ 346932 h 1495138"/>
                    <a:gd name="connsiteX54" fmla="*/ 610574 w 640652"/>
                    <a:gd name="connsiteY54" fmla="*/ 377887 h 1495138"/>
                    <a:gd name="connsiteX55" fmla="*/ 576504 w 640652"/>
                    <a:gd name="connsiteY55" fmla="*/ 432560 h 1495138"/>
                    <a:gd name="connsiteX56" fmla="*/ 563678 w 640652"/>
                    <a:gd name="connsiteY56" fmla="*/ 433364 h 1495138"/>
                    <a:gd name="connsiteX57" fmla="*/ 402552 w 640652"/>
                    <a:gd name="connsiteY57" fmla="*/ 433364 h 1495138"/>
                    <a:gd name="connsiteX58" fmla="*/ 391730 w 640652"/>
                    <a:gd name="connsiteY58" fmla="*/ 432560 h 1495138"/>
                    <a:gd name="connsiteX59" fmla="*/ 354855 w 640652"/>
                    <a:gd name="connsiteY59" fmla="*/ 396781 h 1495138"/>
                    <a:gd name="connsiteX60" fmla="*/ 379305 w 640652"/>
                    <a:gd name="connsiteY60" fmla="*/ 350952 h 1495138"/>
                    <a:gd name="connsiteX61" fmla="*/ 397742 w 640652"/>
                    <a:gd name="connsiteY61" fmla="*/ 346932 h 1495138"/>
                    <a:gd name="connsiteX62" fmla="*/ 432212 w 640652"/>
                    <a:gd name="connsiteY62" fmla="*/ 346932 h 1495138"/>
                    <a:gd name="connsiteX63" fmla="*/ 440228 w 640652"/>
                    <a:gd name="connsiteY63" fmla="*/ 345726 h 1495138"/>
                    <a:gd name="connsiteX64" fmla="*/ 441831 w 640652"/>
                    <a:gd name="connsiteY64" fmla="*/ 344118 h 1495138"/>
                    <a:gd name="connsiteX65" fmla="*/ 442633 w 640652"/>
                    <a:gd name="connsiteY65" fmla="*/ 340902 h 1495138"/>
                    <a:gd name="connsiteX66" fmla="*/ 442633 w 640652"/>
                    <a:gd name="connsiteY66" fmla="*/ 328440 h 1495138"/>
                    <a:gd name="connsiteX67" fmla="*/ 442633 w 640652"/>
                    <a:gd name="connsiteY67" fmla="*/ 105728 h 1495138"/>
                    <a:gd name="connsiteX68" fmla="*/ 441831 w 640652"/>
                    <a:gd name="connsiteY68" fmla="*/ 89648 h 1495138"/>
                    <a:gd name="connsiteX69" fmla="*/ 440228 w 640652"/>
                    <a:gd name="connsiteY69" fmla="*/ 88040 h 1495138"/>
                    <a:gd name="connsiteX70" fmla="*/ 435418 w 640652"/>
                    <a:gd name="connsiteY70" fmla="*/ 86834 h 1495138"/>
                    <a:gd name="connsiteX71" fmla="*/ 412973 w 640652"/>
                    <a:gd name="connsiteY71" fmla="*/ 87236 h 1495138"/>
                    <a:gd name="connsiteX72" fmla="*/ 402552 w 640652"/>
                    <a:gd name="connsiteY72" fmla="*/ 87236 h 1495138"/>
                    <a:gd name="connsiteX73" fmla="*/ 363272 w 640652"/>
                    <a:gd name="connsiteY73" fmla="*/ 45427 h 1495138"/>
                    <a:gd name="connsiteX74" fmla="*/ 403754 w 640652"/>
                    <a:gd name="connsiteY74" fmla="*/ 2010 h 1495138"/>
                    <a:gd name="connsiteX75" fmla="*/ 410167 w 640652"/>
                    <a:gd name="connsiteY75" fmla="*/ 2010 h 1495138"/>
                    <a:gd name="connsiteX76" fmla="*/ 477504 w 640652"/>
                    <a:gd name="connsiteY76" fmla="*/ 0 h 1495138"/>
                    <a:gd name="connsiteX77" fmla="*/ 123093 w 640652"/>
                    <a:gd name="connsiteY77" fmla="*/ 0 h 1495138"/>
                    <a:gd name="connsiteX78" fmla="*/ 138324 w 640652"/>
                    <a:gd name="connsiteY78" fmla="*/ 1206 h 1495138"/>
                    <a:gd name="connsiteX79" fmla="*/ 173997 w 640652"/>
                    <a:gd name="connsiteY79" fmla="*/ 39397 h 1495138"/>
                    <a:gd name="connsiteX80" fmla="*/ 173997 w 640652"/>
                    <a:gd name="connsiteY80" fmla="*/ 45427 h 1495138"/>
                    <a:gd name="connsiteX81" fmla="*/ 173997 w 640652"/>
                    <a:gd name="connsiteY81" fmla="*/ 192159 h 1495138"/>
                    <a:gd name="connsiteX82" fmla="*/ 173596 w 640652"/>
                    <a:gd name="connsiteY82" fmla="*/ 192159 h 1495138"/>
                    <a:gd name="connsiteX83" fmla="*/ 173596 w 640652"/>
                    <a:gd name="connsiteY83" fmla="*/ 326832 h 1495138"/>
                    <a:gd name="connsiteX84" fmla="*/ 173997 w 640652"/>
                    <a:gd name="connsiteY84" fmla="*/ 340902 h 1495138"/>
                    <a:gd name="connsiteX85" fmla="*/ 179608 w 640652"/>
                    <a:gd name="connsiteY85" fmla="*/ 346932 h 1495138"/>
                    <a:gd name="connsiteX86" fmla="*/ 194839 w 640652"/>
                    <a:gd name="connsiteY86" fmla="*/ 346932 h 1495138"/>
                    <a:gd name="connsiteX87" fmla="*/ 216884 w 640652"/>
                    <a:gd name="connsiteY87" fmla="*/ 346932 h 1495138"/>
                    <a:gd name="connsiteX88" fmla="*/ 256164 w 640652"/>
                    <a:gd name="connsiteY88" fmla="*/ 377887 h 1495138"/>
                    <a:gd name="connsiteX89" fmla="*/ 222094 w 640652"/>
                    <a:gd name="connsiteY89" fmla="*/ 432560 h 1495138"/>
                    <a:gd name="connsiteX90" fmla="*/ 209268 w 640652"/>
                    <a:gd name="connsiteY90" fmla="*/ 433364 h 1495138"/>
                    <a:gd name="connsiteX91" fmla="*/ 48141 w 640652"/>
                    <a:gd name="connsiteY91" fmla="*/ 433364 h 1495138"/>
                    <a:gd name="connsiteX92" fmla="*/ 37319 w 640652"/>
                    <a:gd name="connsiteY92" fmla="*/ 432560 h 1495138"/>
                    <a:gd name="connsiteX93" fmla="*/ 445 w 640652"/>
                    <a:gd name="connsiteY93" fmla="*/ 396781 h 1495138"/>
                    <a:gd name="connsiteX94" fmla="*/ 24894 w 640652"/>
                    <a:gd name="connsiteY94" fmla="*/ 350952 h 1495138"/>
                    <a:gd name="connsiteX95" fmla="*/ 43332 w 640652"/>
                    <a:gd name="connsiteY95" fmla="*/ 346932 h 1495138"/>
                    <a:gd name="connsiteX96" fmla="*/ 77801 w 640652"/>
                    <a:gd name="connsiteY96" fmla="*/ 346932 h 1495138"/>
                    <a:gd name="connsiteX97" fmla="*/ 85818 w 640652"/>
                    <a:gd name="connsiteY97" fmla="*/ 345726 h 1495138"/>
                    <a:gd name="connsiteX98" fmla="*/ 87421 w 640652"/>
                    <a:gd name="connsiteY98" fmla="*/ 344118 h 1495138"/>
                    <a:gd name="connsiteX99" fmla="*/ 88223 w 640652"/>
                    <a:gd name="connsiteY99" fmla="*/ 340902 h 1495138"/>
                    <a:gd name="connsiteX100" fmla="*/ 88223 w 640652"/>
                    <a:gd name="connsiteY100" fmla="*/ 328440 h 1495138"/>
                    <a:gd name="connsiteX101" fmla="*/ 88223 w 640652"/>
                    <a:gd name="connsiteY101" fmla="*/ 105728 h 1495138"/>
                    <a:gd name="connsiteX102" fmla="*/ 87421 w 640652"/>
                    <a:gd name="connsiteY102" fmla="*/ 89648 h 1495138"/>
                    <a:gd name="connsiteX103" fmla="*/ 85818 w 640652"/>
                    <a:gd name="connsiteY103" fmla="*/ 88040 h 1495138"/>
                    <a:gd name="connsiteX104" fmla="*/ 81008 w 640652"/>
                    <a:gd name="connsiteY104" fmla="*/ 86834 h 1495138"/>
                    <a:gd name="connsiteX105" fmla="*/ 58562 w 640652"/>
                    <a:gd name="connsiteY105" fmla="*/ 87236 h 1495138"/>
                    <a:gd name="connsiteX106" fmla="*/ 48141 w 640652"/>
                    <a:gd name="connsiteY106" fmla="*/ 87236 h 1495138"/>
                    <a:gd name="connsiteX107" fmla="*/ 8862 w 640652"/>
                    <a:gd name="connsiteY107" fmla="*/ 45427 h 1495138"/>
                    <a:gd name="connsiteX108" fmla="*/ 49344 w 640652"/>
                    <a:gd name="connsiteY108" fmla="*/ 2010 h 1495138"/>
                    <a:gd name="connsiteX109" fmla="*/ 55757 w 640652"/>
                    <a:gd name="connsiteY109" fmla="*/ 2010 h 1495138"/>
                    <a:gd name="connsiteX110" fmla="*/ 123093 w 640652"/>
                    <a:gd name="connsiteY110"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358429 w 640652"/>
                    <a:gd name="connsiteY34" fmla="*/ 972480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371255 w 640652"/>
                    <a:gd name="connsiteY40" fmla="*/ 971676 h 1495138"/>
                    <a:gd name="connsiteX41" fmla="*/ 358429 w 640652"/>
                    <a:gd name="connsiteY41" fmla="*/ 972480 h 1495138"/>
                    <a:gd name="connsiteX42" fmla="*/ 477504 w 640652"/>
                    <a:gd name="connsiteY42" fmla="*/ 0 h 1495138"/>
                    <a:gd name="connsiteX43" fmla="*/ 492735 w 640652"/>
                    <a:gd name="connsiteY43" fmla="*/ 1206 h 1495138"/>
                    <a:gd name="connsiteX44" fmla="*/ 528407 w 640652"/>
                    <a:gd name="connsiteY44" fmla="*/ 39397 h 1495138"/>
                    <a:gd name="connsiteX45" fmla="*/ 528407 w 640652"/>
                    <a:gd name="connsiteY45" fmla="*/ 45427 h 1495138"/>
                    <a:gd name="connsiteX46" fmla="*/ 528407 w 640652"/>
                    <a:gd name="connsiteY46" fmla="*/ 192159 h 1495138"/>
                    <a:gd name="connsiteX47" fmla="*/ 528006 w 640652"/>
                    <a:gd name="connsiteY47" fmla="*/ 192159 h 1495138"/>
                    <a:gd name="connsiteX48" fmla="*/ 528006 w 640652"/>
                    <a:gd name="connsiteY48" fmla="*/ 326832 h 1495138"/>
                    <a:gd name="connsiteX49" fmla="*/ 528407 w 640652"/>
                    <a:gd name="connsiteY49" fmla="*/ 340902 h 1495138"/>
                    <a:gd name="connsiteX50" fmla="*/ 534018 w 640652"/>
                    <a:gd name="connsiteY50" fmla="*/ 346932 h 1495138"/>
                    <a:gd name="connsiteX51" fmla="*/ 549249 w 640652"/>
                    <a:gd name="connsiteY51" fmla="*/ 346932 h 1495138"/>
                    <a:gd name="connsiteX52" fmla="*/ 571294 w 640652"/>
                    <a:gd name="connsiteY52" fmla="*/ 346932 h 1495138"/>
                    <a:gd name="connsiteX53" fmla="*/ 610574 w 640652"/>
                    <a:gd name="connsiteY53" fmla="*/ 377887 h 1495138"/>
                    <a:gd name="connsiteX54" fmla="*/ 576504 w 640652"/>
                    <a:gd name="connsiteY54" fmla="*/ 432560 h 1495138"/>
                    <a:gd name="connsiteX55" fmla="*/ 563678 w 640652"/>
                    <a:gd name="connsiteY55" fmla="*/ 433364 h 1495138"/>
                    <a:gd name="connsiteX56" fmla="*/ 402552 w 640652"/>
                    <a:gd name="connsiteY56" fmla="*/ 433364 h 1495138"/>
                    <a:gd name="connsiteX57" fmla="*/ 391730 w 640652"/>
                    <a:gd name="connsiteY57" fmla="*/ 432560 h 1495138"/>
                    <a:gd name="connsiteX58" fmla="*/ 354855 w 640652"/>
                    <a:gd name="connsiteY58" fmla="*/ 396781 h 1495138"/>
                    <a:gd name="connsiteX59" fmla="*/ 379305 w 640652"/>
                    <a:gd name="connsiteY59" fmla="*/ 350952 h 1495138"/>
                    <a:gd name="connsiteX60" fmla="*/ 397742 w 640652"/>
                    <a:gd name="connsiteY60" fmla="*/ 346932 h 1495138"/>
                    <a:gd name="connsiteX61" fmla="*/ 432212 w 640652"/>
                    <a:gd name="connsiteY61" fmla="*/ 346932 h 1495138"/>
                    <a:gd name="connsiteX62" fmla="*/ 440228 w 640652"/>
                    <a:gd name="connsiteY62" fmla="*/ 345726 h 1495138"/>
                    <a:gd name="connsiteX63" fmla="*/ 441831 w 640652"/>
                    <a:gd name="connsiteY63" fmla="*/ 344118 h 1495138"/>
                    <a:gd name="connsiteX64" fmla="*/ 442633 w 640652"/>
                    <a:gd name="connsiteY64" fmla="*/ 340902 h 1495138"/>
                    <a:gd name="connsiteX65" fmla="*/ 442633 w 640652"/>
                    <a:gd name="connsiteY65" fmla="*/ 328440 h 1495138"/>
                    <a:gd name="connsiteX66" fmla="*/ 442633 w 640652"/>
                    <a:gd name="connsiteY66" fmla="*/ 105728 h 1495138"/>
                    <a:gd name="connsiteX67" fmla="*/ 441831 w 640652"/>
                    <a:gd name="connsiteY67" fmla="*/ 89648 h 1495138"/>
                    <a:gd name="connsiteX68" fmla="*/ 440228 w 640652"/>
                    <a:gd name="connsiteY68" fmla="*/ 88040 h 1495138"/>
                    <a:gd name="connsiteX69" fmla="*/ 435418 w 640652"/>
                    <a:gd name="connsiteY69" fmla="*/ 86834 h 1495138"/>
                    <a:gd name="connsiteX70" fmla="*/ 412973 w 640652"/>
                    <a:gd name="connsiteY70" fmla="*/ 87236 h 1495138"/>
                    <a:gd name="connsiteX71" fmla="*/ 402552 w 640652"/>
                    <a:gd name="connsiteY71" fmla="*/ 87236 h 1495138"/>
                    <a:gd name="connsiteX72" fmla="*/ 363272 w 640652"/>
                    <a:gd name="connsiteY72" fmla="*/ 45427 h 1495138"/>
                    <a:gd name="connsiteX73" fmla="*/ 403754 w 640652"/>
                    <a:gd name="connsiteY73" fmla="*/ 2010 h 1495138"/>
                    <a:gd name="connsiteX74" fmla="*/ 410167 w 640652"/>
                    <a:gd name="connsiteY74" fmla="*/ 2010 h 1495138"/>
                    <a:gd name="connsiteX75" fmla="*/ 477504 w 640652"/>
                    <a:gd name="connsiteY75" fmla="*/ 0 h 1495138"/>
                    <a:gd name="connsiteX76" fmla="*/ 123093 w 640652"/>
                    <a:gd name="connsiteY76" fmla="*/ 0 h 1495138"/>
                    <a:gd name="connsiteX77" fmla="*/ 138324 w 640652"/>
                    <a:gd name="connsiteY77" fmla="*/ 1206 h 1495138"/>
                    <a:gd name="connsiteX78" fmla="*/ 173997 w 640652"/>
                    <a:gd name="connsiteY78" fmla="*/ 39397 h 1495138"/>
                    <a:gd name="connsiteX79" fmla="*/ 173997 w 640652"/>
                    <a:gd name="connsiteY79" fmla="*/ 45427 h 1495138"/>
                    <a:gd name="connsiteX80" fmla="*/ 173997 w 640652"/>
                    <a:gd name="connsiteY80" fmla="*/ 192159 h 1495138"/>
                    <a:gd name="connsiteX81" fmla="*/ 173596 w 640652"/>
                    <a:gd name="connsiteY81" fmla="*/ 192159 h 1495138"/>
                    <a:gd name="connsiteX82" fmla="*/ 173596 w 640652"/>
                    <a:gd name="connsiteY82" fmla="*/ 326832 h 1495138"/>
                    <a:gd name="connsiteX83" fmla="*/ 173997 w 640652"/>
                    <a:gd name="connsiteY83" fmla="*/ 340902 h 1495138"/>
                    <a:gd name="connsiteX84" fmla="*/ 179608 w 640652"/>
                    <a:gd name="connsiteY84" fmla="*/ 346932 h 1495138"/>
                    <a:gd name="connsiteX85" fmla="*/ 194839 w 640652"/>
                    <a:gd name="connsiteY85" fmla="*/ 346932 h 1495138"/>
                    <a:gd name="connsiteX86" fmla="*/ 216884 w 640652"/>
                    <a:gd name="connsiteY86" fmla="*/ 346932 h 1495138"/>
                    <a:gd name="connsiteX87" fmla="*/ 256164 w 640652"/>
                    <a:gd name="connsiteY87" fmla="*/ 377887 h 1495138"/>
                    <a:gd name="connsiteX88" fmla="*/ 222094 w 640652"/>
                    <a:gd name="connsiteY88" fmla="*/ 432560 h 1495138"/>
                    <a:gd name="connsiteX89" fmla="*/ 209268 w 640652"/>
                    <a:gd name="connsiteY89" fmla="*/ 433364 h 1495138"/>
                    <a:gd name="connsiteX90" fmla="*/ 48141 w 640652"/>
                    <a:gd name="connsiteY90" fmla="*/ 433364 h 1495138"/>
                    <a:gd name="connsiteX91" fmla="*/ 37319 w 640652"/>
                    <a:gd name="connsiteY91" fmla="*/ 432560 h 1495138"/>
                    <a:gd name="connsiteX92" fmla="*/ 445 w 640652"/>
                    <a:gd name="connsiteY92" fmla="*/ 396781 h 1495138"/>
                    <a:gd name="connsiteX93" fmla="*/ 24894 w 640652"/>
                    <a:gd name="connsiteY93" fmla="*/ 350952 h 1495138"/>
                    <a:gd name="connsiteX94" fmla="*/ 43332 w 640652"/>
                    <a:gd name="connsiteY94" fmla="*/ 346932 h 1495138"/>
                    <a:gd name="connsiteX95" fmla="*/ 77801 w 640652"/>
                    <a:gd name="connsiteY95" fmla="*/ 346932 h 1495138"/>
                    <a:gd name="connsiteX96" fmla="*/ 85818 w 640652"/>
                    <a:gd name="connsiteY96" fmla="*/ 345726 h 1495138"/>
                    <a:gd name="connsiteX97" fmla="*/ 87421 w 640652"/>
                    <a:gd name="connsiteY97" fmla="*/ 344118 h 1495138"/>
                    <a:gd name="connsiteX98" fmla="*/ 88223 w 640652"/>
                    <a:gd name="connsiteY98" fmla="*/ 340902 h 1495138"/>
                    <a:gd name="connsiteX99" fmla="*/ 88223 w 640652"/>
                    <a:gd name="connsiteY99" fmla="*/ 328440 h 1495138"/>
                    <a:gd name="connsiteX100" fmla="*/ 88223 w 640652"/>
                    <a:gd name="connsiteY100" fmla="*/ 105728 h 1495138"/>
                    <a:gd name="connsiteX101" fmla="*/ 87421 w 640652"/>
                    <a:gd name="connsiteY101" fmla="*/ 89648 h 1495138"/>
                    <a:gd name="connsiteX102" fmla="*/ 85818 w 640652"/>
                    <a:gd name="connsiteY102" fmla="*/ 88040 h 1495138"/>
                    <a:gd name="connsiteX103" fmla="*/ 81008 w 640652"/>
                    <a:gd name="connsiteY103" fmla="*/ 86834 h 1495138"/>
                    <a:gd name="connsiteX104" fmla="*/ 58562 w 640652"/>
                    <a:gd name="connsiteY104" fmla="*/ 87236 h 1495138"/>
                    <a:gd name="connsiteX105" fmla="*/ 48141 w 640652"/>
                    <a:gd name="connsiteY105" fmla="*/ 87236 h 1495138"/>
                    <a:gd name="connsiteX106" fmla="*/ 8862 w 640652"/>
                    <a:gd name="connsiteY106" fmla="*/ 45427 h 1495138"/>
                    <a:gd name="connsiteX107" fmla="*/ 49344 w 640652"/>
                    <a:gd name="connsiteY107" fmla="*/ 2010 h 1495138"/>
                    <a:gd name="connsiteX108" fmla="*/ 55757 w 640652"/>
                    <a:gd name="connsiteY108" fmla="*/ 2010 h 1495138"/>
                    <a:gd name="connsiteX109" fmla="*/ 123093 w 640652"/>
                    <a:gd name="connsiteY109"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371255 w 640652"/>
                    <a:gd name="connsiteY34" fmla="*/ 971676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371255 w 640652"/>
                    <a:gd name="connsiteY40" fmla="*/ 971676 h 1495138"/>
                    <a:gd name="connsiteX41" fmla="*/ 477504 w 640652"/>
                    <a:gd name="connsiteY41" fmla="*/ 0 h 1495138"/>
                    <a:gd name="connsiteX42" fmla="*/ 492735 w 640652"/>
                    <a:gd name="connsiteY42" fmla="*/ 1206 h 1495138"/>
                    <a:gd name="connsiteX43" fmla="*/ 528407 w 640652"/>
                    <a:gd name="connsiteY43" fmla="*/ 39397 h 1495138"/>
                    <a:gd name="connsiteX44" fmla="*/ 528407 w 640652"/>
                    <a:gd name="connsiteY44" fmla="*/ 45427 h 1495138"/>
                    <a:gd name="connsiteX45" fmla="*/ 528407 w 640652"/>
                    <a:gd name="connsiteY45" fmla="*/ 192159 h 1495138"/>
                    <a:gd name="connsiteX46" fmla="*/ 528006 w 640652"/>
                    <a:gd name="connsiteY46" fmla="*/ 192159 h 1495138"/>
                    <a:gd name="connsiteX47" fmla="*/ 528006 w 640652"/>
                    <a:gd name="connsiteY47" fmla="*/ 326832 h 1495138"/>
                    <a:gd name="connsiteX48" fmla="*/ 528407 w 640652"/>
                    <a:gd name="connsiteY48" fmla="*/ 340902 h 1495138"/>
                    <a:gd name="connsiteX49" fmla="*/ 534018 w 640652"/>
                    <a:gd name="connsiteY49" fmla="*/ 346932 h 1495138"/>
                    <a:gd name="connsiteX50" fmla="*/ 549249 w 640652"/>
                    <a:gd name="connsiteY50" fmla="*/ 346932 h 1495138"/>
                    <a:gd name="connsiteX51" fmla="*/ 571294 w 640652"/>
                    <a:gd name="connsiteY51" fmla="*/ 346932 h 1495138"/>
                    <a:gd name="connsiteX52" fmla="*/ 610574 w 640652"/>
                    <a:gd name="connsiteY52" fmla="*/ 377887 h 1495138"/>
                    <a:gd name="connsiteX53" fmla="*/ 576504 w 640652"/>
                    <a:gd name="connsiteY53" fmla="*/ 432560 h 1495138"/>
                    <a:gd name="connsiteX54" fmla="*/ 563678 w 640652"/>
                    <a:gd name="connsiteY54" fmla="*/ 433364 h 1495138"/>
                    <a:gd name="connsiteX55" fmla="*/ 402552 w 640652"/>
                    <a:gd name="connsiteY55" fmla="*/ 433364 h 1495138"/>
                    <a:gd name="connsiteX56" fmla="*/ 391730 w 640652"/>
                    <a:gd name="connsiteY56" fmla="*/ 432560 h 1495138"/>
                    <a:gd name="connsiteX57" fmla="*/ 354855 w 640652"/>
                    <a:gd name="connsiteY57" fmla="*/ 396781 h 1495138"/>
                    <a:gd name="connsiteX58" fmla="*/ 379305 w 640652"/>
                    <a:gd name="connsiteY58" fmla="*/ 350952 h 1495138"/>
                    <a:gd name="connsiteX59" fmla="*/ 397742 w 640652"/>
                    <a:gd name="connsiteY59" fmla="*/ 346932 h 1495138"/>
                    <a:gd name="connsiteX60" fmla="*/ 432212 w 640652"/>
                    <a:gd name="connsiteY60" fmla="*/ 346932 h 1495138"/>
                    <a:gd name="connsiteX61" fmla="*/ 440228 w 640652"/>
                    <a:gd name="connsiteY61" fmla="*/ 345726 h 1495138"/>
                    <a:gd name="connsiteX62" fmla="*/ 441831 w 640652"/>
                    <a:gd name="connsiteY62" fmla="*/ 344118 h 1495138"/>
                    <a:gd name="connsiteX63" fmla="*/ 442633 w 640652"/>
                    <a:gd name="connsiteY63" fmla="*/ 340902 h 1495138"/>
                    <a:gd name="connsiteX64" fmla="*/ 442633 w 640652"/>
                    <a:gd name="connsiteY64" fmla="*/ 328440 h 1495138"/>
                    <a:gd name="connsiteX65" fmla="*/ 442633 w 640652"/>
                    <a:gd name="connsiteY65" fmla="*/ 105728 h 1495138"/>
                    <a:gd name="connsiteX66" fmla="*/ 441831 w 640652"/>
                    <a:gd name="connsiteY66" fmla="*/ 89648 h 1495138"/>
                    <a:gd name="connsiteX67" fmla="*/ 440228 w 640652"/>
                    <a:gd name="connsiteY67" fmla="*/ 88040 h 1495138"/>
                    <a:gd name="connsiteX68" fmla="*/ 435418 w 640652"/>
                    <a:gd name="connsiteY68" fmla="*/ 86834 h 1495138"/>
                    <a:gd name="connsiteX69" fmla="*/ 412973 w 640652"/>
                    <a:gd name="connsiteY69" fmla="*/ 87236 h 1495138"/>
                    <a:gd name="connsiteX70" fmla="*/ 402552 w 640652"/>
                    <a:gd name="connsiteY70" fmla="*/ 87236 h 1495138"/>
                    <a:gd name="connsiteX71" fmla="*/ 363272 w 640652"/>
                    <a:gd name="connsiteY71" fmla="*/ 45427 h 1495138"/>
                    <a:gd name="connsiteX72" fmla="*/ 403754 w 640652"/>
                    <a:gd name="connsiteY72" fmla="*/ 2010 h 1495138"/>
                    <a:gd name="connsiteX73" fmla="*/ 410167 w 640652"/>
                    <a:gd name="connsiteY73" fmla="*/ 2010 h 1495138"/>
                    <a:gd name="connsiteX74" fmla="*/ 477504 w 640652"/>
                    <a:gd name="connsiteY74" fmla="*/ 0 h 1495138"/>
                    <a:gd name="connsiteX75" fmla="*/ 123093 w 640652"/>
                    <a:gd name="connsiteY75" fmla="*/ 0 h 1495138"/>
                    <a:gd name="connsiteX76" fmla="*/ 138324 w 640652"/>
                    <a:gd name="connsiteY76" fmla="*/ 1206 h 1495138"/>
                    <a:gd name="connsiteX77" fmla="*/ 173997 w 640652"/>
                    <a:gd name="connsiteY77" fmla="*/ 39397 h 1495138"/>
                    <a:gd name="connsiteX78" fmla="*/ 173997 w 640652"/>
                    <a:gd name="connsiteY78" fmla="*/ 45427 h 1495138"/>
                    <a:gd name="connsiteX79" fmla="*/ 173997 w 640652"/>
                    <a:gd name="connsiteY79" fmla="*/ 192159 h 1495138"/>
                    <a:gd name="connsiteX80" fmla="*/ 173596 w 640652"/>
                    <a:gd name="connsiteY80" fmla="*/ 192159 h 1495138"/>
                    <a:gd name="connsiteX81" fmla="*/ 173596 w 640652"/>
                    <a:gd name="connsiteY81" fmla="*/ 326832 h 1495138"/>
                    <a:gd name="connsiteX82" fmla="*/ 173997 w 640652"/>
                    <a:gd name="connsiteY82" fmla="*/ 340902 h 1495138"/>
                    <a:gd name="connsiteX83" fmla="*/ 179608 w 640652"/>
                    <a:gd name="connsiteY83" fmla="*/ 346932 h 1495138"/>
                    <a:gd name="connsiteX84" fmla="*/ 194839 w 640652"/>
                    <a:gd name="connsiteY84" fmla="*/ 346932 h 1495138"/>
                    <a:gd name="connsiteX85" fmla="*/ 216884 w 640652"/>
                    <a:gd name="connsiteY85" fmla="*/ 346932 h 1495138"/>
                    <a:gd name="connsiteX86" fmla="*/ 256164 w 640652"/>
                    <a:gd name="connsiteY86" fmla="*/ 377887 h 1495138"/>
                    <a:gd name="connsiteX87" fmla="*/ 222094 w 640652"/>
                    <a:gd name="connsiteY87" fmla="*/ 432560 h 1495138"/>
                    <a:gd name="connsiteX88" fmla="*/ 209268 w 640652"/>
                    <a:gd name="connsiteY88" fmla="*/ 433364 h 1495138"/>
                    <a:gd name="connsiteX89" fmla="*/ 48141 w 640652"/>
                    <a:gd name="connsiteY89" fmla="*/ 433364 h 1495138"/>
                    <a:gd name="connsiteX90" fmla="*/ 37319 w 640652"/>
                    <a:gd name="connsiteY90" fmla="*/ 432560 h 1495138"/>
                    <a:gd name="connsiteX91" fmla="*/ 445 w 640652"/>
                    <a:gd name="connsiteY91" fmla="*/ 396781 h 1495138"/>
                    <a:gd name="connsiteX92" fmla="*/ 24894 w 640652"/>
                    <a:gd name="connsiteY92" fmla="*/ 350952 h 1495138"/>
                    <a:gd name="connsiteX93" fmla="*/ 43332 w 640652"/>
                    <a:gd name="connsiteY93" fmla="*/ 346932 h 1495138"/>
                    <a:gd name="connsiteX94" fmla="*/ 77801 w 640652"/>
                    <a:gd name="connsiteY94" fmla="*/ 346932 h 1495138"/>
                    <a:gd name="connsiteX95" fmla="*/ 85818 w 640652"/>
                    <a:gd name="connsiteY95" fmla="*/ 345726 h 1495138"/>
                    <a:gd name="connsiteX96" fmla="*/ 87421 w 640652"/>
                    <a:gd name="connsiteY96" fmla="*/ 344118 h 1495138"/>
                    <a:gd name="connsiteX97" fmla="*/ 88223 w 640652"/>
                    <a:gd name="connsiteY97" fmla="*/ 340902 h 1495138"/>
                    <a:gd name="connsiteX98" fmla="*/ 88223 w 640652"/>
                    <a:gd name="connsiteY98" fmla="*/ 328440 h 1495138"/>
                    <a:gd name="connsiteX99" fmla="*/ 88223 w 640652"/>
                    <a:gd name="connsiteY99" fmla="*/ 105728 h 1495138"/>
                    <a:gd name="connsiteX100" fmla="*/ 87421 w 640652"/>
                    <a:gd name="connsiteY100" fmla="*/ 89648 h 1495138"/>
                    <a:gd name="connsiteX101" fmla="*/ 85818 w 640652"/>
                    <a:gd name="connsiteY101" fmla="*/ 88040 h 1495138"/>
                    <a:gd name="connsiteX102" fmla="*/ 81008 w 640652"/>
                    <a:gd name="connsiteY102" fmla="*/ 86834 h 1495138"/>
                    <a:gd name="connsiteX103" fmla="*/ 58562 w 640652"/>
                    <a:gd name="connsiteY103" fmla="*/ 87236 h 1495138"/>
                    <a:gd name="connsiteX104" fmla="*/ 48141 w 640652"/>
                    <a:gd name="connsiteY104" fmla="*/ 87236 h 1495138"/>
                    <a:gd name="connsiteX105" fmla="*/ 8862 w 640652"/>
                    <a:gd name="connsiteY105" fmla="*/ 45427 h 1495138"/>
                    <a:gd name="connsiteX106" fmla="*/ 49344 w 640652"/>
                    <a:gd name="connsiteY106" fmla="*/ 2010 h 1495138"/>
                    <a:gd name="connsiteX107" fmla="*/ 55757 w 640652"/>
                    <a:gd name="connsiteY107" fmla="*/ 2010 h 1495138"/>
                    <a:gd name="connsiteX108" fmla="*/ 123093 w 640652"/>
                    <a:gd name="connsiteY108"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366045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77504 w 640652"/>
                    <a:gd name="connsiteY40" fmla="*/ 0 h 1495138"/>
                    <a:gd name="connsiteX41" fmla="*/ 492735 w 640652"/>
                    <a:gd name="connsiteY41" fmla="*/ 1206 h 1495138"/>
                    <a:gd name="connsiteX42" fmla="*/ 528407 w 640652"/>
                    <a:gd name="connsiteY42" fmla="*/ 39397 h 1495138"/>
                    <a:gd name="connsiteX43" fmla="*/ 528407 w 640652"/>
                    <a:gd name="connsiteY43" fmla="*/ 45427 h 1495138"/>
                    <a:gd name="connsiteX44" fmla="*/ 528407 w 640652"/>
                    <a:gd name="connsiteY44" fmla="*/ 192159 h 1495138"/>
                    <a:gd name="connsiteX45" fmla="*/ 528006 w 640652"/>
                    <a:gd name="connsiteY45" fmla="*/ 192159 h 1495138"/>
                    <a:gd name="connsiteX46" fmla="*/ 528006 w 640652"/>
                    <a:gd name="connsiteY46" fmla="*/ 326832 h 1495138"/>
                    <a:gd name="connsiteX47" fmla="*/ 528407 w 640652"/>
                    <a:gd name="connsiteY47" fmla="*/ 340902 h 1495138"/>
                    <a:gd name="connsiteX48" fmla="*/ 534018 w 640652"/>
                    <a:gd name="connsiteY48" fmla="*/ 346932 h 1495138"/>
                    <a:gd name="connsiteX49" fmla="*/ 549249 w 640652"/>
                    <a:gd name="connsiteY49" fmla="*/ 346932 h 1495138"/>
                    <a:gd name="connsiteX50" fmla="*/ 571294 w 640652"/>
                    <a:gd name="connsiteY50" fmla="*/ 346932 h 1495138"/>
                    <a:gd name="connsiteX51" fmla="*/ 610574 w 640652"/>
                    <a:gd name="connsiteY51" fmla="*/ 377887 h 1495138"/>
                    <a:gd name="connsiteX52" fmla="*/ 576504 w 640652"/>
                    <a:gd name="connsiteY52" fmla="*/ 432560 h 1495138"/>
                    <a:gd name="connsiteX53" fmla="*/ 563678 w 640652"/>
                    <a:gd name="connsiteY53" fmla="*/ 433364 h 1495138"/>
                    <a:gd name="connsiteX54" fmla="*/ 402552 w 640652"/>
                    <a:gd name="connsiteY54" fmla="*/ 433364 h 1495138"/>
                    <a:gd name="connsiteX55" fmla="*/ 391730 w 640652"/>
                    <a:gd name="connsiteY55" fmla="*/ 432560 h 1495138"/>
                    <a:gd name="connsiteX56" fmla="*/ 354855 w 640652"/>
                    <a:gd name="connsiteY56" fmla="*/ 396781 h 1495138"/>
                    <a:gd name="connsiteX57" fmla="*/ 379305 w 640652"/>
                    <a:gd name="connsiteY57" fmla="*/ 350952 h 1495138"/>
                    <a:gd name="connsiteX58" fmla="*/ 397742 w 640652"/>
                    <a:gd name="connsiteY58" fmla="*/ 346932 h 1495138"/>
                    <a:gd name="connsiteX59" fmla="*/ 432212 w 640652"/>
                    <a:gd name="connsiteY59" fmla="*/ 346932 h 1495138"/>
                    <a:gd name="connsiteX60" fmla="*/ 440228 w 640652"/>
                    <a:gd name="connsiteY60" fmla="*/ 345726 h 1495138"/>
                    <a:gd name="connsiteX61" fmla="*/ 441831 w 640652"/>
                    <a:gd name="connsiteY61" fmla="*/ 344118 h 1495138"/>
                    <a:gd name="connsiteX62" fmla="*/ 442633 w 640652"/>
                    <a:gd name="connsiteY62" fmla="*/ 340902 h 1495138"/>
                    <a:gd name="connsiteX63" fmla="*/ 442633 w 640652"/>
                    <a:gd name="connsiteY63" fmla="*/ 328440 h 1495138"/>
                    <a:gd name="connsiteX64" fmla="*/ 442633 w 640652"/>
                    <a:gd name="connsiteY64" fmla="*/ 105728 h 1495138"/>
                    <a:gd name="connsiteX65" fmla="*/ 441831 w 640652"/>
                    <a:gd name="connsiteY65" fmla="*/ 89648 h 1495138"/>
                    <a:gd name="connsiteX66" fmla="*/ 440228 w 640652"/>
                    <a:gd name="connsiteY66" fmla="*/ 88040 h 1495138"/>
                    <a:gd name="connsiteX67" fmla="*/ 435418 w 640652"/>
                    <a:gd name="connsiteY67" fmla="*/ 86834 h 1495138"/>
                    <a:gd name="connsiteX68" fmla="*/ 412973 w 640652"/>
                    <a:gd name="connsiteY68" fmla="*/ 87236 h 1495138"/>
                    <a:gd name="connsiteX69" fmla="*/ 402552 w 640652"/>
                    <a:gd name="connsiteY69" fmla="*/ 87236 h 1495138"/>
                    <a:gd name="connsiteX70" fmla="*/ 363272 w 640652"/>
                    <a:gd name="connsiteY70" fmla="*/ 45427 h 1495138"/>
                    <a:gd name="connsiteX71" fmla="*/ 403754 w 640652"/>
                    <a:gd name="connsiteY71" fmla="*/ 2010 h 1495138"/>
                    <a:gd name="connsiteX72" fmla="*/ 410167 w 640652"/>
                    <a:gd name="connsiteY72" fmla="*/ 2010 h 1495138"/>
                    <a:gd name="connsiteX73" fmla="*/ 477504 w 640652"/>
                    <a:gd name="connsiteY73" fmla="*/ 0 h 1495138"/>
                    <a:gd name="connsiteX74" fmla="*/ 123093 w 640652"/>
                    <a:gd name="connsiteY74" fmla="*/ 0 h 1495138"/>
                    <a:gd name="connsiteX75" fmla="*/ 138324 w 640652"/>
                    <a:gd name="connsiteY75" fmla="*/ 1206 h 1495138"/>
                    <a:gd name="connsiteX76" fmla="*/ 173997 w 640652"/>
                    <a:gd name="connsiteY76" fmla="*/ 39397 h 1495138"/>
                    <a:gd name="connsiteX77" fmla="*/ 173997 w 640652"/>
                    <a:gd name="connsiteY77" fmla="*/ 45427 h 1495138"/>
                    <a:gd name="connsiteX78" fmla="*/ 173997 w 640652"/>
                    <a:gd name="connsiteY78" fmla="*/ 192159 h 1495138"/>
                    <a:gd name="connsiteX79" fmla="*/ 173596 w 640652"/>
                    <a:gd name="connsiteY79" fmla="*/ 192159 h 1495138"/>
                    <a:gd name="connsiteX80" fmla="*/ 173596 w 640652"/>
                    <a:gd name="connsiteY80" fmla="*/ 326832 h 1495138"/>
                    <a:gd name="connsiteX81" fmla="*/ 173997 w 640652"/>
                    <a:gd name="connsiteY81" fmla="*/ 340902 h 1495138"/>
                    <a:gd name="connsiteX82" fmla="*/ 179608 w 640652"/>
                    <a:gd name="connsiteY82" fmla="*/ 346932 h 1495138"/>
                    <a:gd name="connsiteX83" fmla="*/ 194839 w 640652"/>
                    <a:gd name="connsiteY83" fmla="*/ 346932 h 1495138"/>
                    <a:gd name="connsiteX84" fmla="*/ 216884 w 640652"/>
                    <a:gd name="connsiteY84" fmla="*/ 346932 h 1495138"/>
                    <a:gd name="connsiteX85" fmla="*/ 256164 w 640652"/>
                    <a:gd name="connsiteY85" fmla="*/ 377887 h 1495138"/>
                    <a:gd name="connsiteX86" fmla="*/ 222094 w 640652"/>
                    <a:gd name="connsiteY86" fmla="*/ 432560 h 1495138"/>
                    <a:gd name="connsiteX87" fmla="*/ 209268 w 640652"/>
                    <a:gd name="connsiteY87" fmla="*/ 433364 h 1495138"/>
                    <a:gd name="connsiteX88" fmla="*/ 48141 w 640652"/>
                    <a:gd name="connsiteY88" fmla="*/ 433364 h 1495138"/>
                    <a:gd name="connsiteX89" fmla="*/ 37319 w 640652"/>
                    <a:gd name="connsiteY89" fmla="*/ 432560 h 1495138"/>
                    <a:gd name="connsiteX90" fmla="*/ 445 w 640652"/>
                    <a:gd name="connsiteY90" fmla="*/ 396781 h 1495138"/>
                    <a:gd name="connsiteX91" fmla="*/ 24894 w 640652"/>
                    <a:gd name="connsiteY91" fmla="*/ 350952 h 1495138"/>
                    <a:gd name="connsiteX92" fmla="*/ 43332 w 640652"/>
                    <a:gd name="connsiteY92" fmla="*/ 346932 h 1495138"/>
                    <a:gd name="connsiteX93" fmla="*/ 77801 w 640652"/>
                    <a:gd name="connsiteY93" fmla="*/ 346932 h 1495138"/>
                    <a:gd name="connsiteX94" fmla="*/ 85818 w 640652"/>
                    <a:gd name="connsiteY94" fmla="*/ 345726 h 1495138"/>
                    <a:gd name="connsiteX95" fmla="*/ 87421 w 640652"/>
                    <a:gd name="connsiteY95" fmla="*/ 344118 h 1495138"/>
                    <a:gd name="connsiteX96" fmla="*/ 88223 w 640652"/>
                    <a:gd name="connsiteY96" fmla="*/ 340902 h 1495138"/>
                    <a:gd name="connsiteX97" fmla="*/ 88223 w 640652"/>
                    <a:gd name="connsiteY97" fmla="*/ 328440 h 1495138"/>
                    <a:gd name="connsiteX98" fmla="*/ 88223 w 640652"/>
                    <a:gd name="connsiteY98" fmla="*/ 105728 h 1495138"/>
                    <a:gd name="connsiteX99" fmla="*/ 87421 w 640652"/>
                    <a:gd name="connsiteY99" fmla="*/ 89648 h 1495138"/>
                    <a:gd name="connsiteX100" fmla="*/ 85818 w 640652"/>
                    <a:gd name="connsiteY100" fmla="*/ 88040 h 1495138"/>
                    <a:gd name="connsiteX101" fmla="*/ 81008 w 640652"/>
                    <a:gd name="connsiteY101" fmla="*/ 86834 h 1495138"/>
                    <a:gd name="connsiteX102" fmla="*/ 58562 w 640652"/>
                    <a:gd name="connsiteY102" fmla="*/ 87236 h 1495138"/>
                    <a:gd name="connsiteX103" fmla="*/ 48141 w 640652"/>
                    <a:gd name="connsiteY103" fmla="*/ 87236 h 1495138"/>
                    <a:gd name="connsiteX104" fmla="*/ 8862 w 640652"/>
                    <a:gd name="connsiteY104" fmla="*/ 45427 h 1495138"/>
                    <a:gd name="connsiteX105" fmla="*/ 49344 w 640652"/>
                    <a:gd name="connsiteY105" fmla="*/ 2010 h 1495138"/>
                    <a:gd name="connsiteX106" fmla="*/ 55757 w 640652"/>
                    <a:gd name="connsiteY106" fmla="*/ 2010 h 1495138"/>
                    <a:gd name="connsiteX107" fmla="*/ 123093 w 640652"/>
                    <a:gd name="connsiteY107"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344000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477504 w 640652"/>
                    <a:gd name="connsiteY39" fmla="*/ 0 h 1495138"/>
                    <a:gd name="connsiteX40" fmla="*/ 492735 w 640652"/>
                    <a:gd name="connsiteY40" fmla="*/ 1206 h 1495138"/>
                    <a:gd name="connsiteX41" fmla="*/ 528407 w 640652"/>
                    <a:gd name="connsiteY41" fmla="*/ 39397 h 1495138"/>
                    <a:gd name="connsiteX42" fmla="*/ 528407 w 640652"/>
                    <a:gd name="connsiteY42" fmla="*/ 45427 h 1495138"/>
                    <a:gd name="connsiteX43" fmla="*/ 528407 w 640652"/>
                    <a:gd name="connsiteY43" fmla="*/ 192159 h 1495138"/>
                    <a:gd name="connsiteX44" fmla="*/ 528006 w 640652"/>
                    <a:gd name="connsiteY44" fmla="*/ 192159 h 1495138"/>
                    <a:gd name="connsiteX45" fmla="*/ 528006 w 640652"/>
                    <a:gd name="connsiteY45" fmla="*/ 326832 h 1495138"/>
                    <a:gd name="connsiteX46" fmla="*/ 528407 w 640652"/>
                    <a:gd name="connsiteY46" fmla="*/ 340902 h 1495138"/>
                    <a:gd name="connsiteX47" fmla="*/ 534018 w 640652"/>
                    <a:gd name="connsiteY47" fmla="*/ 346932 h 1495138"/>
                    <a:gd name="connsiteX48" fmla="*/ 549249 w 640652"/>
                    <a:gd name="connsiteY48" fmla="*/ 346932 h 1495138"/>
                    <a:gd name="connsiteX49" fmla="*/ 571294 w 640652"/>
                    <a:gd name="connsiteY49" fmla="*/ 346932 h 1495138"/>
                    <a:gd name="connsiteX50" fmla="*/ 610574 w 640652"/>
                    <a:gd name="connsiteY50" fmla="*/ 377887 h 1495138"/>
                    <a:gd name="connsiteX51" fmla="*/ 576504 w 640652"/>
                    <a:gd name="connsiteY51" fmla="*/ 432560 h 1495138"/>
                    <a:gd name="connsiteX52" fmla="*/ 563678 w 640652"/>
                    <a:gd name="connsiteY52" fmla="*/ 433364 h 1495138"/>
                    <a:gd name="connsiteX53" fmla="*/ 402552 w 640652"/>
                    <a:gd name="connsiteY53" fmla="*/ 433364 h 1495138"/>
                    <a:gd name="connsiteX54" fmla="*/ 391730 w 640652"/>
                    <a:gd name="connsiteY54" fmla="*/ 432560 h 1495138"/>
                    <a:gd name="connsiteX55" fmla="*/ 354855 w 640652"/>
                    <a:gd name="connsiteY55" fmla="*/ 396781 h 1495138"/>
                    <a:gd name="connsiteX56" fmla="*/ 379305 w 640652"/>
                    <a:gd name="connsiteY56" fmla="*/ 350952 h 1495138"/>
                    <a:gd name="connsiteX57" fmla="*/ 397742 w 640652"/>
                    <a:gd name="connsiteY57" fmla="*/ 346932 h 1495138"/>
                    <a:gd name="connsiteX58" fmla="*/ 432212 w 640652"/>
                    <a:gd name="connsiteY58" fmla="*/ 346932 h 1495138"/>
                    <a:gd name="connsiteX59" fmla="*/ 440228 w 640652"/>
                    <a:gd name="connsiteY59" fmla="*/ 345726 h 1495138"/>
                    <a:gd name="connsiteX60" fmla="*/ 441831 w 640652"/>
                    <a:gd name="connsiteY60" fmla="*/ 344118 h 1495138"/>
                    <a:gd name="connsiteX61" fmla="*/ 442633 w 640652"/>
                    <a:gd name="connsiteY61" fmla="*/ 340902 h 1495138"/>
                    <a:gd name="connsiteX62" fmla="*/ 442633 w 640652"/>
                    <a:gd name="connsiteY62" fmla="*/ 328440 h 1495138"/>
                    <a:gd name="connsiteX63" fmla="*/ 442633 w 640652"/>
                    <a:gd name="connsiteY63" fmla="*/ 105728 h 1495138"/>
                    <a:gd name="connsiteX64" fmla="*/ 441831 w 640652"/>
                    <a:gd name="connsiteY64" fmla="*/ 89648 h 1495138"/>
                    <a:gd name="connsiteX65" fmla="*/ 440228 w 640652"/>
                    <a:gd name="connsiteY65" fmla="*/ 88040 h 1495138"/>
                    <a:gd name="connsiteX66" fmla="*/ 435418 w 640652"/>
                    <a:gd name="connsiteY66" fmla="*/ 86834 h 1495138"/>
                    <a:gd name="connsiteX67" fmla="*/ 412973 w 640652"/>
                    <a:gd name="connsiteY67" fmla="*/ 87236 h 1495138"/>
                    <a:gd name="connsiteX68" fmla="*/ 402552 w 640652"/>
                    <a:gd name="connsiteY68" fmla="*/ 87236 h 1495138"/>
                    <a:gd name="connsiteX69" fmla="*/ 363272 w 640652"/>
                    <a:gd name="connsiteY69" fmla="*/ 45427 h 1495138"/>
                    <a:gd name="connsiteX70" fmla="*/ 403754 w 640652"/>
                    <a:gd name="connsiteY70" fmla="*/ 2010 h 1495138"/>
                    <a:gd name="connsiteX71" fmla="*/ 410167 w 640652"/>
                    <a:gd name="connsiteY71" fmla="*/ 2010 h 1495138"/>
                    <a:gd name="connsiteX72" fmla="*/ 477504 w 640652"/>
                    <a:gd name="connsiteY72" fmla="*/ 0 h 1495138"/>
                    <a:gd name="connsiteX73" fmla="*/ 123093 w 640652"/>
                    <a:gd name="connsiteY73" fmla="*/ 0 h 1495138"/>
                    <a:gd name="connsiteX74" fmla="*/ 138324 w 640652"/>
                    <a:gd name="connsiteY74" fmla="*/ 1206 h 1495138"/>
                    <a:gd name="connsiteX75" fmla="*/ 173997 w 640652"/>
                    <a:gd name="connsiteY75" fmla="*/ 39397 h 1495138"/>
                    <a:gd name="connsiteX76" fmla="*/ 173997 w 640652"/>
                    <a:gd name="connsiteY76" fmla="*/ 45427 h 1495138"/>
                    <a:gd name="connsiteX77" fmla="*/ 173997 w 640652"/>
                    <a:gd name="connsiteY77" fmla="*/ 192159 h 1495138"/>
                    <a:gd name="connsiteX78" fmla="*/ 173596 w 640652"/>
                    <a:gd name="connsiteY78" fmla="*/ 192159 h 1495138"/>
                    <a:gd name="connsiteX79" fmla="*/ 173596 w 640652"/>
                    <a:gd name="connsiteY79" fmla="*/ 326832 h 1495138"/>
                    <a:gd name="connsiteX80" fmla="*/ 173997 w 640652"/>
                    <a:gd name="connsiteY80" fmla="*/ 340902 h 1495138"/>
                    <a:gd name="connsiteX81" fmla="*/ 179608 w 640652"/>
                    <a:gd name="connsiteY81" fmla="*/ 346932 h 1495138"/>
                    <a:gd name="connsiteX82" fmla="*/ 194839 w 640652"/>
                    <a:gd name="connsiteY82" fmla="*/ 346932 h 1495138"/>
                    <a:gd name="connsiteX83" fmla="*/ 216884 w 640652"/>
                    <a:gd name="connsiteY83" fmla="*/ 346932 h 1495138"/>
                    <a:gd name="connsiteX84" fmla="*/ 256164 w 640652"/>
                    <a:gd name="connsiteY84" fmla="*/ 377887 h 1495138"/>
                    <a:gd name="connsiteX85" fmla="*/ 222094 w 640652"/>
                    <a:gd name="connsiteY85" fmla="*/ 432560 h 1495138"/>
                    <a:gd name="connsiteX86" fmla="*/ 209268 w 640652"/>
                    <a:gd name="connsiteY86" fmla="*/ 433364 h 1495138"/>
                    <a:gd name="connsiteX87" fmla="*/ 48141 w 640652"/>
                    <a:gd name="connsiteY87" fmla="*/ 433364 h 1495138"/>
                    <a:gd name="connsiteX88" fmla="*/ 37319 w 640652"/>
                    <a:gd name="connsiteY88" fmla="*/ 432560 h 1495138"/>
                    <a:gd name="connsiteX89" fmla="*/ 445 w 640652"/>
                    <a:gd name="connsiteY89" fmla="*/ 396781 h 1495138"/>
                    <a:gd name="connsiteX90" fmla="*/ 24894 w 640652"/>
                    <a:gd name="connsiteY90" fmla="*/ 350952 h 1495138"/>
                    <a:gd name="connsiteX91" fmla="*/ 43332 w 640652"/>
                    <a:gd name="connsiteY91" fmla="*/ 346932 h 1495138"/>
                    <a:gd name="connsiteX92" fmla="*/ 77801 w 640652"/>
                    <a:gd name="connsiteY92" fmla="*/ 346932 h 1495138"/>
                    <a:gd name="connsiteX93" fmla="*/ 85818 w 640652"/>
                    <a:gd name="connsiteY93" fmla="*/ 345726 h 1495138"/>
                    <a:gd name="connsiteX94" fmla="*/ 87421 w 640652"/>
                    <a:gd name="connsiteY94" fmla="*/ 344118 h 1495138"/>
                    <a:gd name="connsiteX95" fmla="*/ 88223 w 640652"/>
                    <a:gd name="connsiteY95" fmla="*/ 340902 h 1495138"/>
                    <a:gd name="connsiteX96" fmla="*/ 88223 w 640652"/>
                    <a:gd name="connsiteY96" fmla="*/ 328440 h 1495138"/>
                    <a:gd name="connsiteX97" fmla="*/ 88223 w 640652"/>
                    <a:gd name="connsiteY97" fmla="*/ 105728 h 1495138"/>
                    <a:gd name="connsiteX98" fmla="*/ 87421 w 640652"/>
                    <a:gd name="connsiteY98" fmla="*/ 89648 h 1495138"/>
                    <a:gd name="connsiteX99" fmla="*/ 85818 w 640652"/>
                    <a:gd name="connsiteY99" fmla="*/ 88040 h 1495138"/>
                    <a:gd name="connsiteX100" fmla="*/ 81008 w 640652"/>
                    <a:gd name="connsiteY100" fmla="*/ 86834 h 1495138"/>
                    <a:gd name="connsiteX101" fmla="*/ 58562 w 640652"/>
                    <a:gd name="connsiteY101" fmla="*/ 87236 h 1495138"/>
                    <a:gd name="connsiteX102" fmla="*/ 48141 w 640652"/>
                    <a:gd name="connsiteY102" fmla="*/ 87236 h 1495138"/>
                    <a:gd name="connsiteX103" fmla="*/ 8862 w 640652"/>
                    <a:gd name="connsiteY103" fmla="*/ 45427 h 1495138"/>
                    <a:gd name="connsiteX104" fmla="*/ 49344 w 640652"/>
                    <a:gd name="connsiteY104" fmla="*/ 2010 h 1495138"/>
                    <a:gd name="connsiteX105" fmla="*/ 55757 w 640652"/>
                    <a:gd name="connsiteY105" fmla="*/ 2010 h 1495138"/>
                    <a:gd name="connsiteX106" fmla="*/ 123093 w 640652"/>
                    <a:gd name="connsiteY106"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328769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477504 w 640652"/>
                    <a:gd name="connsiteY38" fmla="*/ 0 h 1495138"/>
                    <a:gd name="connsiteX39" fmla="*/ 492735 w 640652"/>
                    <a:gd name="connsiteY39" fmla="*/ 1206 h 1495138"/>
                    <a:gd name="connsiteX40" fmla="*/ 528407 w 640652"/>
                    <a:gd name="connsiteY40" fmla="*/ 39397 h 1495138"/>
                    <a:gd name="connsiteX41" fmla="*/ 528407 w 640652"/>
                    <a:gd name="connsiteY41" fmla="*/ 45427 h 1495138"/>
                    <a:gd name="connsiteX42" fmla="*/ 528407 w 640652"/>
                    <a:gd name="connsiteY42" fmla="*/ 192159 h 1495138"/>
                    <a:gd name="connsiteX43" fmla="*/ 528006 w 640652"/>
                    <a:gd name="connsiteY43" fmla="*/ 192159 h 1495138"/>
                    <a:gd name="connsiteX44" fmla="*/ 528006 w 640652"/>
                    <a:gd name="connsiteY44" fmla="*/ 326832 h 1495138"/>
                    <a:gd name="connsiteX45" fmla="*/ 528407 w 640652"/>
                    <a:gd name="connsiteY45" fmla="*/ 340902 h 1495138"/>
                    <a:gd name="connsiteX46" fmla="*/ 534018 w 640652"/>
                    <a:gd name="connsiteY46" fmla="*/ 346932 h 1495138"/>
                    <a:gd name="connsiteX47" fmla="*/ 549249 w 640652"/>
                    <a:gd name="connsiteY47" fmla="*/ 346932 h 1495138"/>
                    <a:gd name="connsiteX48" fmla="*/ 571294 w 640652"/>
                    <a:gd name="connsiteY48" fmla="*/ 346932 h 1495138"/>
                    <a:gd name="connsiteX49" fmla="*/ 610574 w 640652"/>
                    <a:gd name="connsiteY49" fmla="*/ 377887 h 1495138"/>
                    <a:gd name="connsiteX50" fmla="*/ 576504 w 640652"/>
                    <a:gd name="connsiteY50" fmla="*/ 432560 h 1495138"/>
                    <a:gd name="connsiteX51" fmla="*/ 563678 w 640652"/>
                    <a:gd name="connsiteY51" fmla="*/ 433364 h 1495138"/>
                    <a:gd name="connsiteX52" fmla="*/ 402552 w 640652"/>
                    <a:gd name="connsiteY52" fmla="*/ 433364 h 1495138"/>
                    <a:gd name="connsiteX53" fmla="*/ 391730 w 640652"/>
                    <a:gd name="connsiteY53" fmla="*/ 432560 h 1495138"/>
                    <a:gd name="connsiteX54" fmla="*/ 354855 w 640652"/>
                    <a:gd name="connsiteY54" fmla="*/ 396781 h 1495138"/>
                    <a:gd name="connsiteX55" fmla="*/ 379305 w 640652"/>
                    <a:gd name="connsiteY55" fmla="*/ 350952 h 1495138"/>
                    <a:gd name="connsiteX56" fmla="*/ 397742 w 640652"/>
                    <a:gd name="connsiteY56" fmla="*/ 346932 h 1495138"/>
                    <a:gd name="connsiteX57" fmla="*/ 432212 w 640652"/>
                    <a:gd name="connsiteY57" fmla="*/ 346932 h 1495138"/>
                    <a:gd name="connsiteX58" fmla="*/ 440228 w 640652"/>
                    <a:gd name="connsiteY58" fmla="*/ 345726 h 1495138"/>
                    <a:gd name="connsiteX59" fmla="*/ 441831 w 640652"/>
                    <a:gd name="connsiteY59" fmla="*/ 344118 h 1495138"/>
                    <a:gd name="connsiteX60" fmla="*/ 442633 w 640652"/>
                    <a:gd name="connsiteY60" fmla="*/ 340902 h 1495138"/>
                    <a:gd name="connsiteX61" fmla="*/ 442633 w 640652"/>
                    <a:gd name="connsiteY61" fmla="*/ 328440 h 1495138"/>
                    <a:gd name="connsiteX62" fmla="*/ 442633 w 640652"/>
                    <a:gd name="connsiteY62" fmla="*/ 105728 h 1495138"/>
                    <a:gd name="connsiteX63" fmla="*/ 441831 w 640652"/>
                    <a:gd name="connsiteY63" fmla="*/ 89648 h 1495138"/>
                    <a:gd name="connsiteX64" fmla="*/ 440228 w 640652"/>
                    <a:gd name="connsiteY64" fmla="*/ 88040 h 1495138"/>
                    <a:gd name="connsiteX65" fmla="*/ 435418 w 640652"/>
                    <a:gd name="connsiteY65" fmla="*/ 86834 h 1495138"/>
                    <a:gd name="connsiteX66" fmla="*/ 412973 w 640652"/>
                    <a:gd name="connsiteY66" fmla="*/ 87236 h 1495138"/>
                    <a:gd name="connsiteX67" fmla="*/ 402552 w 640652"/>
                    <a:gd name="connsiteY67" fmla="*/ 87236 h 1495138"/>
                    <a:gd name="connsiteX68" fmla="*/ 363272 w 640652"/>
                    <a:gd name="connsiteY68" fmla="*/ 45427 h 1495138"/>
                    <a:gd name="connsiteX69" fmla="*/ 403754 w 640652"/>
                    <a:gd name="connsiteY69" fmla="*/ 2010 h 1495138"/>
                    <a:gd name="connsiteX70" fmla="*/ 410167 w 640652"/>
                    <a:gd name="connsiteY70" fmla="*/ 2010 h 1495138"/>
                    <a:gd name="connsiteX71" fmla="*/ 477504 w 640652"/>
                    <a:gd name="connsiteY71" fmla="*/ 0 h 1495138"/>
                    <a:gd name="connsiteX72" fmla="*/ 123093 w 640652"/>
                    <a:gd name="connsiteY72" fmla="*/ 0 h 1495138"/>
                    <a:gd name="connsiteX73" fmla="*/ 138324 w 640652"/>
                    <a:gd name="connsiteY73" fmla="*/ 1206 h 1495138"/>
                    <a:gd name="connsiteX74" fmla="*/ 173997 w 640652"/>
                    <a:gd name="connsiteY74" fmla="*/ 39397 h 1495138"/>
                    <a:gd name="connsiteX75" fmla="*/ 173997 w 640652"/>
                    <a:gd name="connsiteY75" fmla="*/ 45427 h 1495138"/>
                    <a:gd name="connsiteX76" fmla="*/ 173997 w 640652"/>
                    <a:gd name="connsiteY76" fmla="*/ 192159 h 1495138"/>
                    <a:gd name="connsiteX77" fmla="*/ 173596 w 640652"/>
                    <a:gd name="connsiteY77" fmla="*/ 192159 h 1495138"/>
                    <a:gd name="connsiteX78" fmla="*/ 173596 w 640652"/>
                    <a:gd name="connsiteY78" fmla="*/ 326832 h 1495138"/>
                    <a:gd name="connsiteX79" fmla="*/ 173997 w 640652"/>
                    <a:gd name="connsiteY79" fmla="*/ 340902 h 1495138"/>
                    <a:gd name="connsiteX80" fmla="*/ 179608 w 640652"/>
                    <a:gd name="connsiteY80" fmla="*/ 346932 h 1495138"/>
                    <a:gd name="connsiteX81" fmla="*/ 194839 w 640652"/>
                    <a:gd name="connsiteY81" fmla="*/ 346932 h 1495138"/>
                    <a:gd name="connsiteX82" fmla="*/ 216884 w 640652"/>
                    <a:gd name="connsiteY82" fmla="*/ 346932 h 1495138"/>
                    <a:gd name="connsiteX83" fmla="*/ 256164 w 640652"/>
                    <a:gd name="connsiteY83" fmla="*/ 377887 h 1495138"/>
                    <a:gd name="connsiteX84" fmla="*/ 222094 w 640652"/>
                    <a:gd name="connsiteY84" fmla="*/ 432560 h 1495138"/>
                    <a:gd name="connsiteX85" fmla="*/ 209268 w 640652"/>
                    <a:gd name="connsiteY85" fmla="*/ 433364 h 1495138"/>
                    <a:gd name="connsiteX86" fmla="*/ 48141 w 640652"/>
                    <a:gd name="connsiteY86" fmla="*/ 433364 h 1495138"/>
                    <a:gd name="connsiteX87" fmla="*/ 37319 w 640652"/>
                    <a:gd name="connsiteY87" fmla="*/ 432560 h 1495138"/>
                    <a:gd name="connsiteX88" fmla="*/ 445 w 640652"/>
                    <a:gd name="connsiteY88" fmla="*/ 396781 h 1495138"/>
                    <a:gd name="connsiteX89" fmla="*/ 24894 w 640652"/>
                    <a:gd name="connsiteY89" fmla="*/ 350952 h 1495138"/>
                    <a:gd name="connsiteX90" fmla="*/ 43332 w 640652"/>
                    <a:gd name="connsiteY90" fmla="*/ 346932 h 1495138"/>
                    <a:gd name="connsiteX91" fmla="*/ 77801 w 640652"/>
                    <a:gd name="connsiteY91" fmla="*/ 346932 h 1495138"/>
                    <a:gd name="connsiteX92" fmla="*/ 85818 w 640652"/>
                    <a:gd name="connsiteY92" fmla="*/ 345726 h 1495138"/>
                    <a:gd name="connsiteX93" fmla="*/ 87421 w 640652"/>
                    <a:gd name="connsiteY93" fmla="*/ 344118 h 1495138"/>
                    <a:gd name="connsiteX94" fmla="*/ 88223 w 640652"/>
                    <a:gd name="connsiteY94" fmla="*/ 340902 h 1495138"/>
                    <a:gd name="connsiteX95" fmla="*/ 88223 w 640652"/>
                    <a:gd name="connsiteY95" fmla="*/ 328440 h 1495138"/>
                    <a:gd name="connsiteX96" fmla="*/ 88223 w 640652"/>
                    <a:gd name="connsiteY96" fmla="*/ 105728 h 1495138"/>
                    <a:gd name="connsiteX97" fmla="*/ 87421 w 640652"/>
                    <a:gd name="connsiteY97" fmla="*/ 89648 h 1495138"/>
                    <a:gd name="connsiteX98" fmla="*/ 85818 w 640652"/>
                    <a:gd name="connsiteY98" fmla="*/ 88040 h 1495138"/>
                    <a:gd name="connsiteX99" fmla="*/ 81008 w 640652"/>
                    <a:gd name="connsiteY99" fmla="*/ 86834 h 1495138"/>
                    <a:gd name="connsiteX100" fmla="*/ 58562 w 640652"/>
                    <a:gd name="connsiteY100" fmla="*/ 87236 h 1495138"/>
                    <a:gd name="connsiteX101" fmla="*/ 48141 w 640652"/>
                    <a:gd name="connsiteY101" fmla="*/ 87236 h 1495138"/>
                    <a:gd name="connsiteX102" fmla="*/ 8862 w 640652"/>
                    <a:gd name="connsiteY102" fmla="*/ 45427 h 1495138"/>
                    <a:gd name="connsiteX103" fmla="*/ 49344 w 640652"/>
                    <a:gd name="connsiteY103" fmla="*/ 2010 h 1495138"/>
                    <a:gd name="connsiteX104" fmla="*/ 55757 w 640652"/>
                    <a:gd name="connsiteY104" fmla="*/ 2010 h 1495138"/>
                    <a:gd name="connsiteX105" fmla="*/ 123093 w 640652"/>
                    <a:gd name="connsiteY105"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323158 w 640652"/>
                    <a:gd name="connsiteY34" fmla="*/ 880018 h 1495138"/>
                    <a:gd name="connsiteX35" fmla="*/ 322757 w 640652"/>
                    <a:gd name="connsiteY35" fmla="*/ 865948 h 1495138"/>
                    <a:gd name="connsiteX36" fmla="*/ 323158 w 640652"/>
                    <a:gd name="connsiteY36" fmla="*/ 880018 h 1495138"/>
                    <a:gd name="connsiteX37" fmla="*/ 477504 w 640652"/>
                    <a:gd name="connsiteY37" fmla="*/ 0 h 1495138"/>
                    <a:gd name="connsiteX38" fmla="*/ 492735 w 640652"/>
                    <a:gd name="connsiteY38" fmla="*/ 1206 h 1495138"/>
                    <a:gd name="connsiteX39" fmla="*/ 528407 w 640652"/>
                    <a:gd name="connsiteY39" fmla="*/ 39397 h 1495138"/>
                    <a:gd name="connsiteX40" fmla="*/ 528407 w 640652"/>
                    <a:gd name="connsiteY40" fmla="*/ 45427 h 1495138"/>
                    <a:gd name="connsiteX41" fmla="*/ 528407 w 640652"/>
                    <a:gd name="connsiteY41" fmla="*/ 192159 h 1495138"/>
                    <a:gd name="connsiteX42" fmla="*/ 528006 w 640652"/>
                    <a:gd name="connsiteY42" fmla="*/ 192159 h 1495138"/>
                    <a:gd name="connsiteX43" fmla="*/ 528006 w 640652"/>
                    <a:gd name="connsiteY43" fmla="*/ 326832 h 1495138"/>
                    <a:gd name="connsiteX44" fmla="*/ 528407 w 640652"/>
                    <a:gd name="connsiteY44" fmla="*/ 340902 h 1495138"/>
                    <a:gd name="connsiteX45" fmla="*/ 534018 w 640652"/>
                    <a:gd name="connsiteY45" fmla="*/ 346932 h 1495138"/>
                    <a:gd name="connsiteX46" fmla="*/ 549249 w 640652"/>
                    <a:gd name="connsiteY46" fmla="*/ 346932 h 1495138"/>
                    <a:gd name="connsiteX47" fmla="*/ 571294 w 640652"/>
                    <a:gd name="connsiteY47" fmla="*/ 346932 h 1495138"/>
                    <a:gd name="connsiteX48" fmla="*/ 610574 w 640652"/>
                    <a:gd name="connsiteY48" fmla="*/ 377887 h 1495138"/>
                    <a:gd name="connsiteX49" fmla="*/ 576504 w 640652"/>
                    <a:gd name="connsiteY49" fmla="*/ 432560 h 1495138"/>
                    <a:gd name="connsiteX50" fmla="*/ 563678 w 640652"/>
                    <a:gd name="connsiteY50" fmla="*/ 433364 h 1495138"/>
                    <a:gd name="connsiteX51" fmla="*/ 402552 w 640652"/>
                    <a:gd name="connsiteY51" fmla="*/ 433364 h 1495138"/>
                    <a:gd name="connsiteX52" fmla="*/ 391730 w 640652"/>
                    <a:gd name="connsiteY52" fmla="*/ 432560 h 1495138"/>
                    <a:gd name="connsiteX53" fmla="*/ 354855 w 640652"/>
                    <a:gd name="connsiteY53" fmla="*/ 396781 h 1495138"/>
                    <a:gd name="connsiteX54" fmla="*/ 379305 w 640652"/>
                    <a:gd name="connsiteY54" fmla="*/ 350952 h 1495138"/>
                    <a:gd name="connsiteX55" fmla="*/ 397742 w 640652"/>
                    <a:gd name="connsiteY55" fmla="*/ 346932 h 1495138"/>
                    <a:gd name="connsiteX56" fmla="*/ 432212 w 640652"/>
                    <a:gd name="connsiteY56" fmla="*/ 346932 h 1495138"/>
                    <a:gd name="connsiteX57" fmla="*/ 440228 w 640652"/>
                    <a:gd name="connsiteY57" fmla="*/ 345726 h 1495138"/>
                    <a:gd name="connsiteX58" fmla="*/ 441831 w 640652"/>
                    <a:gd name="connsiteY58" fmla="*/ 344118 h 1495138"/>
                    <a:gd name="connsiteX59" fmla="*/ 442633 w 640652"/>
                    <a:gd name="connsiteY59" fmla="*/ 340902 h 1495138"/>
                    <a:gd name="connsiteX60" fmla="*/ 442633 w 640652"/>
                    <a:gd name="connsiteY60" fmla="*/ 328440 h 1495138"/>
                    <a:gd name="connsiteX61" fmla="*/ 442633 w 640652"/>
                    <a:gd name="connsiteY61" fmla="*/ 105728 h 1495138"/>
                    <a:gd name="connsiteX62" fmla="*/ 441831 w 640652"/>
                    <a:gd name="connsiteY62" fmla="*/ 89648 h 1495138"/>
                    <a:gd name="connsiteX63" fmla="*/ 440228 w 640652"/>
                    <a:gd name="connsiteY63" fmla="*/ 88040 h 1495138"/>
                    <a:gd name="connsiteX64" fmla="*/ 435418 w 640652"/>
                    <a:gd name="connsiteY64" fmla="*/ 86834 h 1495138"/>
                    <a:gd name="connsiteX65" fmla="*/ 412973 w 640652"/>
                    <a:gd name="connsiteY65" fmla="*/ 87236 h 1495138"/>
                    <a:gd name="connsiteX66" fmla="*/ 402552 w 640652"/>
                    <a:gd name="connsiteY66" fmla="*/ 87236 h 1495138"/>
                    <a:gd name="connsiteX67" fmla="*/ 363272 w 640652"/>
                    <a:gd name="connsiteY67" fmla="*/ 45427 h 1495138"/>
                    <a:gd name="connsiteX68" fmla="*/ 403754 w 640652"/>
                    <a:gd name="connsiteY68" fmla="*/ 2010 h 1495138"/>
                    <a:gd name="connsiteX69" fmla="*/ 410167 w 640652"/>
                    <a:gd name="connsiteY69" fmla="*/ 2010 h 1495138"/>
                    <a:gd name="connsiteX70" fmla="*/ 477504 w 640652"/>
                    <a:gd name="connsiteY70" fmla="*/ 0 h 1495138"/>
                    <a:gd name="connsiteX71" fmla="*/ 123093 w 640652"/>
                    <a:gd name="connsiteY71" fmla="*/ 0 h 1495138"/>
                    <a:gd name="connsiteX72" fmla="*/ 138324 w 640652"/>
                    <a:gd name="connsiteY72" fmla="*/ 1206 h 1495138"/>
                    <a:gd name="connsiteX73" fmla="*/ 173997 w 640652"/>
                    <a:gd name="connsiteY73" fmla="*/ 39397 h 1495138"/>
                    <a:gd name="connsiteX74" fmla="*/ 173997 w 640652"/>
                    <a:gd name="connsiteY74" fmla="*/ 45427 h 1495138"/>
                    <a:gd name="connsiteX75" fmla="*/ 173997 w 640652"/>
                    <a:gd name="connsiteY75" fmla="*/ 192159 h 1495138"/>
                    <a:gd name="connsiteX76" fmla="*/ 173596 w 640652"/>
                    <a:gd name="connsiteY76" fmla="*/ 192159 h 1495138"/>
                    <a:gd name="connsiteX77" fmla="*/ 173596 w 640652"/>
                    <a:gd name="connsiteY77" fmla="*/ 326832 h 1495138"/>
                    <a:gd name="connsiteX78" fmla="*/ 173997 w 640652"/>
                    <a:gd name="connsiteY78" fmla="*/ 340902 h 1495138"/>
                    <a:gd name="connsiteX79" fmla="*/ 179608 w 640652"/>
                    <a:gd name="connsiteY79" fmla="*/ 346932 h 1495138"/>
                    <a:gd name="connsiteX80" fmla="*/ 194839 w 640652"/>
                    <a:gd name="connsiteY80" fmla="*/ 346932 h 1495138"/>
                    <a:gd name="connsiteX81" fmla="*/ 216884 w 640652"/>
                    <a:gd name="connsiteY81" fmla="*/ 346932 h 1495138"/>
                    <a:gd name="connsiteX82" fmla="*/ 256164 w 640652"/>
                    <a:gd name="connsiteY82" fmla="*/ 377887 h 1495138"/>
                    <a:gd name="connsiteX83" fmla="*/ 222094 w 640652"/>
                    <a:gd name="connsiteY83" fmla="*/ 432560 h 1495138"/>
                    <a:gd name="connsiteX84" fmla="*/ 209268 w 640652"/>
                    <a:gd name="connsiteY84" fmla="*/ 433364 h 1495138"/>
                    <a:gd name="connsiteX85" fmla="*/ 48141 w 640652"/>
                    <a:gd name="connsiteY85" fmla="*/ 433364 h 1495138"/>
                    <a:gd name="connsiteX86" fmla="*/ 37319 w 640652"/>
                    <a:gd name="connsiteY86" fmla="*/ 432560 h 1495138"/>
                    <a:gd name="connsiteX87" fmla="*/ 445 w 640652"/>
                    <a:gd name="connsiteY87" fmla="*/ 396781 h 1495138"/>
                    <a:gd name="connsiteX88" fmla="*/ 24894 w 640652"/>
                    <a:gd name="connsiteY88" fmla="*/ 350952 h 1495138"/>
                    <a:gd name="connsiteX89" fmla="*/ 43332 w 640652"/>
                    <a:gd name="connsiteY89" fmla="*/ 346932 h 1495138"/>
                    <a:gd name="connsiteX90" fmla="*/ 77801 w 640652"/>
                    <a:gd name="connsiteY90" fmla="*/ 346932 h 1495138"/>
                    <a:gd name="connsiteX91" fmla="*/ 85818 w 640652"/>
                    <a:gd name="connsiteY91" fmla="*/ 345726 h 1495138"/>
                    <a:gd name="connsiteX92" fmla="*/ 87421 w 640652"/>
                    <a:gd name="connsiteY92" fmla="*/ 344118 h 1495138"/>
                    <a:gd name="connsiteX93" fmla="*/ 88223 w 640652"/>
                    <a:gd name="connsiteY93" fmla="*/ 340902 h 1495138"/>
                    <a:gd name="connsiteX94" fmla="*/ 88223 w 640652"/>
                    <a:gd name="connsiteY94" fmla="*/ 328440 h 1495138"/>
                    <a:gd name="connsiteX95" fmla="*/ 88223 w 640652"/>
                    <a:gd name="connsiteY95" fmla="*/ 105728 h 1495138"/>
                    <a:gd name="connsiteX96" fmla="*/ 87421 w 640652"/>
                    <a:gd name="connsiteY96" fmla="*/ 89648 h 1495138"/>
                    <a:gd name="connsiteX97" fmla="*/ 85818 w 640652"/>
                    <a:gd name="connsiteY97" fmla="*/ 88040 h 1495138"/>
                    <a:gd name="connsiteX98" fmla="*/ 81008 w 640652"/>
                    <a:gd name="connsiteY98" fmla="*/ 86834 h 1495138"/>
                    <a:gd name="connsiteX99" fmla="*/ 58562 w 640652"/>
                    <a:gd name="connsiteY99" fmla="*/ 87236 h 1495138"/>
                    <a:gd name="connsiteX100" fmla="*/ 48141 w 640652"/>
                    <a:gd name="connsiteY100" fmla="*/ 87236 h 1495138"/>
                    <a:gd name="connsiteX101" fmla="*/ 8862 w 640652"/>
                    <a:gd name="connsiteY101" fmla="*/ 45427 h 1495138"/>
                    <a:gd name="connsiteX102" fmla="*/ 49344 w 640652"/>
                    <a:gd name="connsiteY102" fmla="*/ 2010 h 1495138"/>
                    <a:gd name="connsiteX103" fmla="*/ 55757 w 640652"/>
                    <a:gd name="connsiteY103" fmla="*/ 2010 h 1495138"/>
                    <a:gd name="connsiteX104" fmla="*/ 123093 w 640652"/>
                    <a:gd name="connsiteY104"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477504 w 640652"/>
                    <a:gd name="connsiteY34" fmla="*/ 0 h 1495138"/>
                    <a:gd name="connsiteX35" fmla="*/ 492735 w 640652"/>
                    <a:gd name="connsiteY35" fmla="*/ 1206 h 1495138"/>
                    <a:gd name="connsiteX36" fmla="*/ 528407 w 640652"/>
                    <a:gd name="connsiteY36" fmla="*/ 39397 h 1495138"/>
                    <a:gd name="connsiteX37" fmla="*/ 528407 w 640652"/>
                    <a:gd name="connsiteY37" fmla="*/ 45427 h 1495138"/>
                    <a:gd name="connsiteX38" fmla="*/ 528407 w 640652"/>
                    <a:gd name="connsiteY38" fmla="*/ 192159 h 1495138"/>
                    <a:gd name="connsiteX39" fmla="*/ 528006 w 640652"/>
                    <a:gd name="connsiteY39" fmla="*/ 192159 h 1495138"/>
                    <a:gd name="connsiteX40" fmla="*/ 528006 w 640652"/>
                    <a:gd name="connsiteY40" fmla="*/ 326832 h 1495138"/>
                    <a:gd name="connsiteX41" fmla="*/ 528407 w 640652"/>
                    <a:gd name="connsiteY41" fmla="*/ 340902 h 1495138"/>
                    <a:gd name="connsiteX42" fmla="*/ 534018 w 640652"/>
                    <a:gd name="connsiteY42" fmla="*/ 346932 h 1495138"/>
                    <a:gd name="connsiteX43" fmla="*/ 549249 w 640652"/>
                    <a:gd name="connsiteY43" fmla="*/ 346932 h 1495138"/>
                    <a:gd name="connsiteX44" fmla="*/ 571294 w 640652"/>
                    <a:gd name="connsiteY44" fmla="*/ 346932 h 1495138"/>
                    <a:gd name="connsiteX45" fmla="*/ 610574 w 640652"/>
                    <a:gd name="connsiteY45" fmla="*/ 377887 h 1495138"/>
                    <a:gd name="connsiteX46" fmla="*/ 576504 w 640652"/>
                    <a:gd name="connsiteY46" fmla="*/ 432560 h 1495138"/>
                    <a:gd name="connsiteX47" fmla="*/ 563678 w 640652"/>
                    <a:gd name="connsiteY47" fmla="*/ 433364 h 1495138"/>
                    <a:gd name="connsiteX48" fmla="*/ 402552 w 640652"/>
                    <a:gd name="connsiteY48" fmla="*/ 433364 h 1495138"/>
                    <a:gd name="connsiteX49" fmla="*/ 391730 w 640652"/>
                    <a:gd name="connsiteY49" fmla="*/ 432560 h 1495138"/>
                    <a:gd name="connsiteX50" fmla="*/ 354855 w 640652"/>
                    <a:gd name="connsiteY50" fmla="*/ 396781 h 1495138"/>
                    <a:gd name="connsiteX51" fmla="*/ 379305 w 640652"/>
                    <a:gd name="connsiteY51" fmla="*/ 350952 h 1495138"/>
                    <a:gd name="connsiteX52" fmla="*/ 397742 w 640652"/>
                    <a:gd name="connsiteY52" fmla="*/ 346932 h 1495138"/>
                    <a:gd name="connsiteX53" fmla="*/ 432212 w 640652"/>
                    <a:gd name="connsiteY53" fmla="*/ 346932 h 1495138"/>
                    <a:gd name="connsiteX54" fmla="*/ 440228 w 640652"/>
                    <a:gd name="connsiteY54" fmla="*/ 345726 h 1495138"/>
                    <a:gd name="connsiteX55" fmla="*/ 441831 w 640652"/>
                    <a:gd name="connsiteY55" fmla="*/ 344118 h 1495138"/>
                    <a:gd name="connsiteX56" fmla="*/ 442633 w 640652"/>
                    <a:gd name="connsiteY56" fmla="*/ 340902 h 1495138"/>
                    <a:gd name="connsiteX57" fmla="*/ 442633 w 640652"/>
                    <a:gd name="connsiteY57" fmla="*/ 328440 h 1495138"/>
                    <a:gd name="connsiteX58" fmla="*/ 442633 w 640652"/>
                    <a:gd name="connsiteY58" fmla="*/ 105728 h 1495138"/>
                    <a:gd name="connsiteX59" fmla="*/ 441831 w 640652"/>
                    <a:gd name="connsiteY59" fmla="*/ 89648 h 1495138"/>
                    <a:gd name="connsiteX60" fmla="*/ 440228 w 640652"/>
                    <a:gd name="connsiteY60" fmla="*/ 88040 h 1495138"/>
                    <a:gd name="connsiteX61" fmla="*/ 435418 w 640652"/>
                    <a:gd name="connsiteY61" fmla="*/ 86834 h 1495138"/>
                    <a:gd name="connsiteX62" fmla="*/ 412973 w 640652"/>
                    <a:gd name="connsiteY62" fmla="*/ 87236 h 1495138"/>
                    <a:gd name="connsiteX63" fmla="*/ 402552 w 640652"/>
                    <a:gd name="connsiteY63" fmla="*/ 87236 h 1495138"/>
                    <a:gd name="connsiteX64" fmla="*/ 363272 w 640652"/>
                    <a:gd name="connsiteY64" fmla="*/ 45427 h 1495138"/>
                    <a:gd name="connsiteX65" fmla="*/ 403754 w 640652"/>
                    <a:gd name="connsiteY65" fmla="*/ 2010 h 1495138"/>
                    <a:gd name="connsiteX66" fmla="*/ 410167 w 640652"/>
                    <a:gd name="connsiteY66" fmla="*/ 2010 h 1495138"/>
                    <a:gd name="connsiteX67" fmla="*/ 477504 w 640652"/>
                    <a:gd name="connsiteY67" fmla="*/ 0 h 1495138"/>
                    <a:gd name="connsiteX68" fmla="*/ 123093 w 640652"/>
                    <a:gd name="connsiteY68" fmla="*/ 0 h 1495138"/>
                    <a:gd name="connsiteX69" fmla="*/ 138324 w 640652"/>
                    <a:gd name="connsiteY69" fmla="*/ 1206 h 1495138"/>
                    <a:gd name="connsiteX70" fmla="*/ 173997 w 640652"/>
                    <a:gd name="connsiteY70" fmla="*/ 39397 h 1495138"/>
                    <a:gd name="connsiteX71" fmla="*/ 173997 w 640652"/>
                    <a:gd name="connsiteY71" fmla="*/ 45427 h 1495138"/>
                    <a:gd name="connsiteX72" fmla="*/ 173997 w 640652"/>
                    <a:gd name="connsiteY72" fmla="*/ 192159 h 1495138"/>
                    <a:gd name="connsiteX73" fmla="*/ 173596 w 640652"/>
                    <a:gd name="connsiteY73" fmla="*/ 192159 h 1495138"/>
                    <a:gd name="connsiteX74" fmla="*/ 173596 w 640652"/>
                    <a:gd name="connsiteY74" fmla="*/ 326832 h 1495138"/>
                    <a:gd name="connsiteX75" fmla="*/ 173997 w 640652"/>
                    <a:gd name="connsiteY75" fmla="*/ 340902 h 1495138"/>
                    <a:gd name="connsiteX76" fmla="*/ 179608 w 640652"/>
                    <a:gd name="connsiteY76" fmla="*/ 346932 h 1495138"/>
                    <a:gd name="connsiteX77" fmla="*/ 194839 w 640652"/>
                    <a:gd name="connsiteY77" fmla="*/ 346932 h 1495138"/>
                    <a:gd name="connsiteX78" fmla="*/ 216884 w 640652"/>
                    <a:gd name="connsiteY78" fmla="*/ 346932 h 1495138"/>
                    <a:gd name="connsiteX79" fmla="*/ 256164 w 640652"/>
                    <a:gd name="connsiteY79" fmla="*/ 377887 h 1495138"/>
                    <a:gd name="connsiteX80" fmla="*/ 222094 w 640652"/>
                    <a:gd name="connsiteY80" fmla="*/ 432560 h 1495138"/>
                    <a:gd name="connsiteX81" fmla="*/ 209268 w 640652"/>
                    <a:gd name="connsiteY81" fmla="*/ 433364 h 1495138"/>
                    <a:gd name="connsiteX82" fmla="*/ 48141 w 640652"/>
                    <a:gd name="connsiteY82" fmla="*/ 433364 h 1495138"/>
                    <a:gd name="connsiteX83" fmla="*/ 37319 w 640652"/>
                    <a:gd name="connsiteY83" fmla="*/ 432560 h 1495138"/>
                    <a:gd name="connsiteX84" fmla="*/ 445 w 640652"/>
                    <a:gd name="connsiteY84" fmla="*/ 396781 h 1495138"/>
                    <a:gd name="connsiteX85" fmla="*/ 24894 w 640652"/>
                    <a:gd name="connsiteY85" fmla="*/ 350952 h 1495138"/>
                    <a:gd name="connsiteX86" fmla="*/ 43332 w 640652"/>
                    <a:gd name="connsiteY86" fmla="*/ 346932 h 1495138"/>
                    <a:gd name="connsiteX87" fmla="*/ 77801 w 640652"/>
                    <a:gd name="connsiteY87" fmla="*/ 346932 h 1495138"/>
                    <a:gd name="connsiteX88" fmla="*/ 85818 w 640652"/>
                    <a:gd name="connsiteY88" fmla="*/ 345726 h 1495138"/>
                    <a:gd name="connsiteX89" fmla="*/ 87421 w 640652"/>
                    <a:gd name="connsiteY89" fmla="*/ 344118 h 1495138"/>
                    <a:gd name="connsiteX90" fmla="*/ 88223 w 640652"/>
                    <a:gd name="connsiteY90" fmla="*/ 340902 h 1495138"/>
                    <a:gd name="connsiteX91" fmla="*/ 88223 w 640652"/>
                    <a:gd name="connsiteY91" fmla="*/ 328440 h 1495138"/>
                    <a:gd name="connsiteX92" fmla="*/ 88223 w 640652"/>
                    <a:gd name="connsiteY92" fmla="*/ 105728 h 1495138"/>
                    <a:gd name="connsiteX93" fmla="*/ 87421 w 640652"/>
                    <a:gd name="connsiteY93" fmla="*/ 89648 h 1495138"/>
                    <a:gd name="connsiteX94" fmla="*/ 85818 w 640652"/>
                    <a:gd name="connsiteY94" fmla="*/ 88040 h 1495138"/>
                    <a:gd name="connsiteX95" fmla="*/ 81008 w 640652"/>
                    <a:gd name="connsiteY95" fmla="*/ 86834 h 1495138"/>
                    <a:gd name="connsiteX96" fmla="*/ 58562 w 640652"/>
                    <a:gd name="connsiteY96" fmla="*/ 87236 h 1495138"/>
                    <a:gd name="connsiteX97" fmla="*/ 48141 w 640652"/>
                    <a:gd name="connsiteY97" fmla="*/ 87236 h 1495138"/>
                    <a:gd name="connsiteX98" fmla="*/ 8862 w 640652"/>
                    <a:gd name="connsiteY98" fmla="*/ 45427 h 1495138"/>
                    <a:gd name="connsiteX99" fmla="*/ 49344 w 640652"/>
                    <a:gd name="connsiteY99" fmla="*/ 2010 h 1495138"/>
                    <a:gd name="connsiteX100" fmla="*/ 55757 w 640652"/>
                    <a:gd name="connsiteY100" fmla="*/ 2010 h 1495138"/>
                    <a:gd name="connsiteX101" fmla="*/ 123093 w 640652"/>
                    <a:gd name="connsiteY101" fmla="*/ 0 h 149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640652" h="1495138">
                      <a:moveTo>
                        <a:pt x="505562" y="1061774"/>
                      </a:moveTo>
                      <a:cubicBezTo>
                        <a:pt x="511173" y="1061774"/>
                        <a:pt x="515983" y="1062176"/>
                        <a:pt x="520793" y="1062980"/>
                      </a:cubicBezTo>
                      <a:cubicBezTo>
                        <a:pt x="538028" y="1064990"/>
                        <a:pt x="555263" y="1081472"/>
                        <a:pt x="556465" y="1101171"/>
                      </a:cubicBezTo>
                      <a:lnTo>
                        <a:pt x="556465" y="1107201"/>
                      </a:lnTo>
                      <a:lnTo>
                        <a:pt x="556465" y="1253934"/>
                      </a:lnTo>
                      <a:lnTo>
                        <a:pt x="556064" y="1253934"/>
                      </a:lnTo>
                      <a:lnTo>
                        <a:pt x="556064" y="1388606"/>
                      </a:lnTo>
                      <a:cubicBezTo>
                        <a:pt x="556064" y="1393028"/>
                        <a:pt x="556064" y="1397852"/>
                        <a:pt x="556465" y="1402676"/>
                      </a:cubicBezTo>
                      <a:cubicBezTo>
                        <a:pt x="556465" y="1406294"/>
                        <a:pt x="558469" y="1408707"/>
                        <a:pt x="562076" y="1408707"/>
                      </a:cubicBezTo>
                      <a:lnTo>
                        <a:pt x="577307" y="1408707"/>
                      </a:lnTo>
                      <a:lnTo>
                        <a:pt x="599352" y="1408707"/>
                      </a:lnTo>
                      <a:cubicBezTo>
                        <a:pt x="617789" y="1409511"/>
                        <a:pt x="633421" y="1421973"/>
                        <a:pt x="638632" y="1439661"/>
                      </a:cubicBezTo>
                      <a:cubicBezTo>
                        <a:pt x="647449" y="1468606"/>
                        <a:pt x="625806" y="1491922"/>
                        <a:pt x="604562" y="1494334"/>
                      </a:cubicBezTo>
                      <a:cubicBezTo>
                        <a:pt x="600154" y="1494334"/>
                        <a:pt x="595745" y="1495138"/>
                        <a:pt x="591736" y="1495138"/>
                      </a:cubicBezTo>
                      <a:lnTo>
                        <a:pt x="430610" y="1495138"/>
                      </a:lnTo>
                      <a:cubicBezTo>
                        <a:pt x="427003" y="1495138"/>
                        <a:pt x="423395" y="1494334"/>
                        <a:pt x="419788" y="1494334"/>
                      </a:cubicBezTo>
                      <a:cubicBezTo>
                        <a:pt x="401351" y="1493128"/>
                        <a:pt x="385318" y="1476646"/>
                        <a:pt x="382913" y="1458555"/>
                      </a:cubicBezTo>
                      <a:cubicBezTo>
                        <a:pt x="380508" y="1442073"/>
                        <a:pt x="387723" y="1421973"/>
                        <a:pt x="407363" y="1412727"/>
                      </a:cubicBezTo>
                      <a:cubicBezTo>
                        <a:pt x="413776" y="1409913"/>
                        <a:pt x="419788" y="1408707"/>
                        <a:pt x="425800" y="1408707"/>
                      </a:cubicBezTo>
                      <a:lnTo>
                        <a:pt x="460270" y="1408707"/>
                      </a:lnTo>
                      <a:cubicBezTo>
                        <a:pt x="462675" y="1408707"/>
                        <a:pt x="465881" y="1408305"/>
                        <a:pt x="468286" y="1407501"/>
                      </a:cubicBezTo>
                      <a:cubicBezTo>
                        <a:pt x="468687" y="1407501"/>
                        <a:pt x="469489" y="1406294"/>
                        <a:pt x="469889" y="1405892"/>
                      </a:cubicBezTo>
                      <a:cubicBezTo>
                        <a:pt x="470691" y="1405088"/>
                        <a:pt x="470691" y="1403882"/>
                        <a:pt x="470691" y="1402676"/>
                      </a:cubicBezTo>
                      <a:lnTo>
                        <a:pt x="470691" y="1390214"/>
                      </a:lnTo>
                      <a:lnTo>
                        <a:pt x="470691" y="1167502"/>
                      </a:lnTo>
                      <a:cubicBezTo>
                        <a:pt x="470691" y="1162276"/>
                        <a:pt x="470691" y="1157050"/>
                        <a:pt x="469889" y="1151422"/>
                      </a:cubicBezTo>
                      <a:cubicBezTo>
                        <a:pt x="469889" y="1151020"/>
                        <a:pt x="468687" y="1149814"/>
                        <a:pt x="468286" y="1149814"/>
                      </a:cubicBezTo>
                      <a:cubicBezTo>
                        <a:pt x="466282" y="1149010"/>
                        <a:pt x="465080" y="1148608"/>
                        <a:pt x="463476" y="1148608"/>
                      </a:cubicBezTo>
                      <a:cubicBezTo>
                        <a:pt x="455861" y="1149010"/>
                        <a:pt x="448646" y="1149010"/>
                        <a:pt x="441031" y="1149010"/>
                      </a:cubicBezTo>
                      <a:lnTo>
                        <a:pt x="430610" y="1149010"/>
                      </a:lnTo>
                      <a:cubicBezTo>
                        <a:pt x="411772" y="1148608"/>
                        <a:pt x="392132" y="1130517"/>
                        <a:pt x="391330" y="1107201"/>
                      </a:cubicBezTo>
                      <a:cubicBezTo>
                        <a:pt x="391330" y="1081472"/>
                        <a:pt x="411772" y="1064186"/>
                        <a:pt x="431812" y="1063784"/>
                      </a:cubicBezTo>
                      <a:lnTo>
                        <a:pt x="438225" y="1063784"/>
                      </a:lnTo>
                      <a:lnTo>
                        <a:pt x="505562" y="1061774"/>
                      </a:lnTo>
                      <a:close/>
                      <a:moveTo>
                        <a:pt x="477504" y="0"/>
                      </a:moveTo>
                      <a:cubicBezTo>
                        <a:pt x="483115" y="0"/>
                        <a:pt x="487925" y="402"/>
                        <a:pt x="492735" y="1206"/>
                      </a:cubicBezTo>
                      <a:cubicBezTo>
                        <a:pt x="509970" y="3216"/>
                        <a:pt x="527205" y="19698"/>
                        <a:pt x="528407" y="39397"/>
                      </a:cubicBezTo>
                      <a:lnTo>
                        <a:pt x="528407" y="45427"/>
                      </a:lnTo>
                      <a:lnTo>
                        <a:pt x="528407" y="192159"/>
                      </a:lnTo>
                      <a:lnTo>
                        <a:pt x="528006" y="192159"/>
                      </a:lnTo>
                      <a:lnTo>
                        <a:pt x="528006" y="326832"/>
                      </a:lnTo>
                      <a:cubicBezTo>
                        <a:pt x="528006" y="331254"/>
                        <a:pt x="528006" y="336078"/>
                        <a:pt x="528407" y="340902"/>
                      </a:cubicBezTo>
                      <a:cubicBezTo>
                        <a:pt x="528407" y="344520"/>
                        <a:pt x="530411" y="346932"/>
                        <a:pt x="534018" y="346932"/>
                      </a:cubicBezTo>
                      <a:lnTo>
                        <a:pt x="549249" y="346932"/>
                      </a:lnTo>
                      <a:lnTo>
                        <a:pt x="571294" y="346932"/>
                      </a:lnTo>
                      <a:cubicBezTo>
                        <a:pt x="589731" y="347736"/>
                        <a:pt x="605363" y="360199"/>
                        <a:pt x="610574" y="377887"/>
                      </a:cubicBezTo>
                      <a:cubicBezTo>
                        <a:pt x="619391" y="406831"/>
                        <a:pt x="597748" y="430148"/>
                        <a:pt x="576504" y="432560"/>
                      </a:cubicBezTo>
                      <a:cubicBezTo>
                        <a:pt x="572096" y="432560"/>
                        <a:pt x="567687" y="433364"/>
                        <a:pt x="563678" y="433364"/>
                      </a:cubicBezTo>
                      <a:lnTo>
                        <a:pt x="402552" y="433364"/>
                      </a:lnTo>
                      <a:cubicBezTo>
                        <a:pt x="398945" y="433364"/>
                        <a:pt x="395337" y="432560"/>
                        <a:pt x="391730" y="432560"/>
                      </a:cubicBezTo>
                      <a:cubicBezTo>
                        <a:pt x="373293" y="431354"/>
                        <a:pt x="357260" y="414872"/>
                        <a:pt x="354855" y="396781"/>
                      </a:cubicBezTo>
                      <a:cubicBezTo>
                        <a:pt x="352450" y="380299"/>
                        <a:pt x="359665" y="360199"/>
                        <a:pt x="379305" y="350952"/>
                      </a:cubicBezTo>
                      <a:cubicBezTo>
                        <a:pt x="385718" y="348138"/>
                        <a:pt x="391730" y="346932"/>
                        <a:pt x="397742" y="346932"/>
                      </a:cubicBezTo>
                      <a:lnTo>
                        <a:pt x="432212" y="346932"/>
                      </a:lnTo>
                      <a:cubicBezTo>
                        <a:pt x="434617" y="346932"/>
                        <a:pt x="437823" y="346530"/>
                        <a:pt x="440228" y="345726"/>
                      </a:cubicBezTo>
                      <a:cubicBezTo>
                        <a:pt x="440629" y="345726"/>
                        <a:pt x="441431" y="344520"/>
                        <a:pt x="441831" y="344118"/>
                      </a:cubicBezTo>
                      <a:cubicBezTo>
                        <a:pt x="442633" y="343314"/>
                        <a:pt x="442633" y="342108"/>
                        <a:pt x="442633" y="340902"/>
                      </a:cubicBezTo>
                      <a:lnTo>
                        <a:pt x="442633" y="328440"/>
                      </a:lnTo>
                      <a:lnTo>
                        <a:pt x="442633" y="105728"/>
                      </a:lnTo>
                      <a:cubicBezTo>
                        <a:pt x="442633" y="100502"/>
                        <a:pt x="442633" y="95276"/>
                        <a:pt x="441831" y="89648"/>
                      </a:cubicBezTo>
                      <a:cubicBezTo>
                        <a:pt x="441831" y="89246"/>
                        <a:pt x="440629" y="88040"/>
                        <a:pt x="440228" y="88040"/>
                      </a:cubicBezTo>
                      <a:cubicBezTo>
                        <a:pt x="438224" y="87236"/>
                        <a:pt x="437022" y="86834"/>
                        <a:pt x="435418" y="86834"/>
                      </a:cubicBezTo>
                      <a:cubicBezTo>
                        <a:pt x="427803" y="87236"/>
                        <a:pt x="420588" y="87236"/>
                        <a:pt x="412973" y="87236"/>
                      </a:cubicBezTo>
                      <a:lnTo>
                        <a:pt x="402552" y="87236"/>
                      </a:lnTo>
                      <a:cubicBezTo>
                        <a:pt x="383714" y="86834"/>
                        <a:pt x="364074" y="68743"/>
                        <a:pt x="363272" y="45427"/>
                      </a:cubicBezTo>
                      <a:cubicBezTo>
                        <a:pt x="363272" y="19698"/>
                        <a:pt x="383714" y="2412"/>
                        <a:pt x="403754" y="2010"/>
                      </a:cubicBezTo>
                      <a:lnTo>
                        <a:pt x="410167" y="2010"/>
                      </a:lnTo>
                      <a:lnTo>
                        <a:pt x="477504" y="0"/>
                      </a:lnTo>
                      <a:close/>
                      <a:moveTo>
                        <a:pt x="123093" y="0"/>
                      </a:moveTo>
                      <a:cubicBezTo>
                        <a:pt x="128705" y="0"/>
                        <a:pt x="133514" y="402"/>
                        <a:pt x="138324" y="1206"/>
                      </a:cubicBezTo>
                      <a:cubicBezTo>
                        <a:pt x="155560" y="3216"/>
                        <a:pt x="172795" y="19698"/>
                        <a:pt x="173997" y="39397"/>
                      </a:cubicBezTo>
                      <a:lnTo>
                        <a:pt x="173997" y="45427"/>
                      </a:lnTo>
                      <a:lnTo>
                        <a:pt x="173997" y="192159"/>
                      </a:lnTo>
                      <a:lnTo>
                        <a:pt x="173596" y="192159"/>
                      </a:lnTo>
                      <a:lnTo>
                        <a:pt x="173596" y="326832"/>
                      </a:lnTo>
                      <a:cubicBezTo>
                        <a:pt x="173596" y="331254"/>
                        <a:pt x="173596" y="336078"/>
                        <a:pt x="173997" y="340902"/>
                      </a:cubicBezTo>
                      <a:cubicBezTo>
                        <a:pt x="173997" y="344520"/>
                        <a:pt x="176001" y="346932"/>
                        <a:pt x="179608" y="346932"/>
                      </a:cubicBezTo>
                      <a:lnTo>
                        <a:pt x="194839" y="346932"/>
                      </a:lnTo>
                      <a:lnTo>
                        <a:pt x="216884" y="346932"/>
                      </a:lnTo>
                      <a:cubicBezTo>
                        <a:pt x="235321" y="347736"/>
                        <a:pt x="250953" y="360199"/>
                        <a:pt x="256164" y="377887"/>
                      </a:cubicBezTo>
                      <a:cubicBezTo>
                        <a:pt x="264981" y="406831"/>
                        <a:pt x="243338" y="430148"/>
                        <a:pt x="222094" y="432560"/>
                      </a:cubicBezTo>
                      <a:cubicBezTo>
                        <a:pt x="217686" y="432560"/>
                        <a:pt x="213277" y="433364"/>
                        <a:pt x="209268" y="433364"/>
                      </a:cubicBezTo>
                      <a:lnTo>
                        <a:pt x="48141" y="433364"/>
                      </a:lnTo>
                      <a:cubicBezTo>
                        <a:pt x="44534" y="433364"/>
                        <a:pt x="40927" y="432560"/>
                        <a:pt x="37319" y="432560"/>
                      </a:cubicBezTo>
                      <a:cubicBezTo>
                        <a:pt x="18882" y="431354"/>
                        <a:pt x="2850" y="414872"/>
                        <a:pt x="445" y="396781"/>
                      </a:cubicBezTo>
                      <a:cubicBezTo>
                        <a:pt x="-1960" y="380299"/>
                        <a:pt x="5254" y="360199"/>
                        <a:pt x="24894" y="350952"/>
                      </a:cubicBezTo>
                      <a:cubicBezTo>
                        <a:pt x="31307" y="348138"/>
                        <a:pt x="37319" y="346932"/>
                        <a:pt x="43332" y="346932"/>
                      </a:cubicBezTo>
                      <a:lnTo>
                        <a:pt x="77801" y="346932"/>
                      </a:lnTo>
                      <a:cubicBezTo>
                        <a:pt x="80206" y="346932"/>
                        <a:pt x="83413" y="346530"/>
                        <a:pt x="85818" y="345726"/>
                      </a:cubicBezTo>
                      <a:cubicBezTo>
                        <a:pt x="86219" y="345726"/>
                        <a:pt x="87020" y="344520"/>
                        <a:pt x="87421" y="344118"/>
                      </a:cubicBezTo>
                      <a:cubicBezTo>
                        <a:pt x="88223" y="343314"/>
                        <a:pt x="88223" y="342108"/>
                        <a:pt x="88223" y="340902"/>
                      </a:cubicBezTo>
                      <a:lnTo>
                        <a:pt x="88223" y="328440"/>
                      </a:lnTo>
                      <a:lnTo>
                        <a:pt x="88223" y="105728"/>
                      </a:lnTo>
                      <a:cubicBezTo>
                        <a:pt x="88223" y="100502"/>
                        <a:pt x="88223" y="95276"/>
                        <a:pt x="87421" y="89648"/>
                      </a:cubicBezTo>
                      <a:cubicBezTo>
                        <a:pt x="87421" y="89246"/>
                        <a:pt x="86219" y="88040"/>
                        <a:pt x="85818" y="88040"/>
                      </a:cubicBezTo>
                      <a:cubicBezTo>
                        <a:pt x="83814" y="87236"/>
                        <a:pt x="82611" y="86834"/>
                        <a:pt x="81008" y="86834"/>
                      </a:cubicBezTo>
                      <a:cubicBezTo>
                        <a:pt x="73393" y="87236"/>
                        <a:pt x="66178" y="87236"/>
                        <a:pt x="58562" y="87236"/>
                      </a:cubicBezTo>
                      <a:lnTo>
                        <a:pt x="48141" y="87236"/>
                      </a:lnTo>
                      <a:cubicBezTo>
                        <a:pt x="29303" y="86834"/>
                        <a:pt x="9663" y="68743"/>
                        <a:pt x="8862" y="45427"/>
                      </a:cubicBezTo>
                      <a:cubicBezTo>
                        <a:pt x="8862" y="19698"/>
                        <a:pt x="29303" y="2412"/>
                        <a:pt x="49344" y="2010"/>
                      </a:cubicBezTo>
                      <a:lnTo>
                        <a:pt x="55757" y="2010"/>
                      </a:lnTo>
                      <a:lnTo>
                        <a:pt x="123093" y="0"/>
                      </a:lnTo>
                      <a:close/>
                    </a:path>
                  </a:pathLst>
                </a:custGeom>
                <a:solidFill>
                  <a:schemeClr val="bg1"/>
                </a:solidFill>
                <a:ln>
                  <a:noFill/>
                </a:ln>
                <a:effectLst/>
                <a:extLst/>
              </p:spPr>
              <p:txBody>
                <a:bodyPr wrap="square" anchor="ctr">
                  <a:noAutofit/>
                </a:bodyPr>
                <a:lstStyle/>
                <a:p>
                  <a:pPr algn="ctr"/>
                  <a:endParaRPr lang="en-US"/>
                </a:p>
              </p:txBody>
            </p:sp>
            <p:sp>
              <p:nvSpPr>
                <p:cNvPr id="322" name="Freeform 365">
                  <a:extLst>
                    <a:ext uri="{FF2B5EF4-FFF2-40B4-BE49-F238E27FC236}">
                      <a16:creationId xmlns:a16="http://schemas.microsoft.com/office/drawing/2014/main" id="{8D299B83-6DAB-1449-A915-3418A6FB0473}"/>
                    </a:ext>
                  </a:extLst>
                </p:cNvPr>
                <p:cNvSpPr>
                  <a:spLocks noChangeArrowheads="1"/>
                </p:cNvSpPr>
                <p:nvPr/>
              </p:nvSpPr>
              <p:spPr bwMode="auto">
                <a:xfrm>
                  <a:off x="1085721" y="3897220"/>
                  <a:ext cx="379126" cy="403552"/>
                </a:xfrm>
                <a:custGeom>
                  <a:avLst/>
                  <a:gdLst>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287954 w 1490380"/>
                    <a:gd name="connsiteY66" fmla="*/ 541126 h 1495138"/>
                    <a:gd name="connsiteX67" fmla="*/ 1355291 w 1490380"/>
                    <a:gd name="connsiteY67" fmla="*/ 539116 h 1495138"/>
                    <a:gd name="connsiteX68" fmla="*/ 990169 w 1490380"/>
                    <a:gd name="connsiteY68" fmla="*/ 539116 h 1495138"/>
                    <a:gd name="connsiteX69" fmla="*/ 1005400 w 1490380"/>
                    <a:gd name="connsiteY69" fmla="*/ 540322 h 1495138"/>
                    <a:gd name="connsiteX70" fmla="*/ 1041072 w 1490380"/>
                    <a:gd name="connsiteY70" fmla="*/ 578513 h 1495138"/>
                    <a:gd name="connsiteX71" fmla="*/ 1041072 w 1490380"/>
                    <a:gd name="connsiteY71" fmla="*/ 584543 h 1495138"/>
                    <a:gd name="connsiteX72" fmla="*/ 1041072 w 1490380"/>
                    <a:gd name="connsiteY72" fmla="*/ 731276 h 1495138"/>
                    <a:gd name="connsiteX73" fmla="*/ 1040671 w 1490380"/>
                    <a:gd name="connsiteY73" fmla="*/ 731276 h 1495138"/>
                    <a:gd name="connsiteX74" fmla="*/ 1040671 w 1490380"/>
                    <a:gd name="connsiteY74" fmla="*/ 865948 h 1495138"/>
                    <a:gd name="connsiteX75" fmla="*/ 1041072 w 1490380"/>
                    <a:gd name="connsiteY75" fmla="*/ 880018 h 1495138"/>
                    <a:gd name="connsiteX76" fmla="*/ 1046683 w 1490380"/>
                    <a:gd name="connsiteY76" fmla="*/ 886049 h 1495138"/>
                    <a:gd name="connsiteX77" fmla="*/ 1061914 w 1490380"/>
                    <a:gd name="connsiteY77" fmla="*/ 886049 h 1495138"/>
                    <a:gd name="connsiteX78" fmla="*/ 1083959 w 1490380"/>
                    <a:gd name="connsiteY78" fmla="*/ 886049 h 1495138"/>
                    <a:gd name="connsiteX79" fmla="*/ 1123238 w 1490380"/>
                    <a:gd name="connsiteY79" fmla="*/ 917003 h 1495138"/>
                    <a:gd name="connsiteX80" fmla="*/ 1089169 w 1490380"/>
                    <a:gd name="connsiteY80" fmla="*/ 971676 h 1495138"/>
                    <a:gd name="connsiteX81" fmla="*/ 1076343 w 1490380"/>
                    <a:gd name="connsiteY81" fmla="*/ 972480 h 1495138"/>
                    <a:gd name="connsiteX82" fmla="*/ 915217 w 1490380"/>
                    <a:gd name="connsiteY82" fmla="*/ 972480 h 1495138"/>
                    <a:gd name="connsiteX83" fmla="*/ 904395 w 1490380"/>
                    <a:gd name="connsiteY83" fmla="*/ 971676 h 1495138"/>
                    <a:gd name="connsiteX84" fmla="*/ 867520 w 1490380"/>
                    <a:gd name="connsiteY84" fmla="*/ 935897 h 1495138"/>
                    <a:gd name="connsiteX85" fmla="*/ 891970 w 1490380"/>
                    <a:gd name="connsiteY85" fmla="*/ 890069 h 1495138"/>
                    <a:gd name="connsiteX86" fmla="*/ 910407 w 1490380"/>
                    <a:gd name="connsiteY86" fmla="*/ 886049 h 1495138"/>
                    <a:gd name="connsiteX87" fmla="*/ 944877 w 1490380"/>
                    <a:gd name="connsiteY87" fmla="*/ 886049 h 1495138"/>
                    <a:gd name="connsiteX88" fmla="*/ 952893 w 1490380"/>
                    <a:gd name="connsiteY88" fmla="*/ 884843 h 1495138"/>
                    <a:gd name="connsiteX89" fmla="*/ 954496 w 1490380"/>
                    <a:gd name="connsiteY89" fmla="*/ 883234 h 1495138"/>
                    <a:gd name="connsiteX90" fmla="*/ 955298 w 1490380"/>
                    <a:gd name="connsiteY90" fmla="*/ 880018 h 1495138"/>
                    <a:gd name="connsiteX91" fmla="*/ 955298 w 1490380"/>
                    <a:gd name="connsiteY91" fmla="*/ 867556 h 1495138"/>
                    <a:gd name="connsiteX92" fmla="*/ 955298 w 1490380"/>
                    <a:gd name="connsiteY92" fmla="*/ 644844 h 1495138"/>
                    <a:gd name="connsiteX93" fmla="*/ 954496 w 1490380"/>
                    <a:gd name="connsiteY93" fmla="*/ 628764 h 1495138"/>
                    <a:gd name="connsiteX94" fmla="*/ 952893 w 1490380"/>
                    <a:gd name="connsiteY94" fmla="*/ 627156 h 1495138"/>
                    <a:gd name="connsiteX95" fmla="*/ 948083 w 1490380"/>
                    <a:gd name="connsiteY95" fmla="*/ 625950 h 1495138"/>
                    <a:gd name="connsiteX96" fmla="*/ 925638 w 1490380"/>
                    <a:gd name="connsiteY96" fmla="*/ 626352 h 1495138"/>
                    <a:gd name="connsiteX97" fmla="*/ 915217 w 1490380"/>
                    <a:gd name="connsiteY97" fmla="*/ 626352 h 1495138"/>
                    <a:gd name="connsiteX98" fmla="*/ 875937 w 1490380"/>
                    <a:gd name="connsiteY98" fmla="*/ 584543 h 1495138"/>
                    <a:gd name="connsiteX99" fmla="*/ 916419 w 1490380"/>
                    <a:gd name="connsiteY99" fmla="*/ 541126 h 1495138"/>
                    <a:gd name="connsiteX100" fmla="*/ 922832 w 1490380"/>
                    <a:gd name="connsiteY100" fmla="*/ 541126 h 1495138"/>
                    <a:gd name="connsiteX101" fmla="*/ 990169 w 1490380"/>
                    <a:gd name="connsiteY101" fmla="*/ 539116 h 1495138"/>
                    <a:gd name="connsiteX102" fmla="*/ 272255 w 1490380"/>
                    <a:gd name="connsiteY102" fmla="*/ 539116 h 1495138"/>
                    <a:gd name="connsiteX103" fmla="*/ 287486 w 1490380"/>
                    <a:gd name="connsiteY103" fmla="*/ 540322 h 1495138"/>
                    <a:gd name="connsiteX104" fmla="*/ 323158 w 1490380"/>
                    <a:gd name="connsiteY104" fmla="*/ 578513 h 1495138"/>
                    <a:gd name="connsiteX105" fmla="*/ 323158 w 1490380"/>
                    <a:gd name="connsiteY105" fmla="*/ 584543 h 1495138"/>
                    <a:gd name="connsiteX106" fmla="*/ 323158 w 1490380"/>
                    <a:gd name="connsiteY106" fmla="*/ 731276 h 1495138"/>
                    <a:gd name="connsiteX107" fmla="*/ 322757 w 1490380"/>
                    <a:gd name="connsiteY107" fmla="*/ 731276 h 1495138"/>
                    <a:gd name="connsiteX108" fmla="*/ 322757 w 1490380"/>
                    <a:gd name="connsiteY108" fmla="*/ 865948 h 1495138"/>
                    <a:gd name="connsiteX109" fmla="*/ 323158 w 1490380"/>
                    <a:gd name="connsiteY109" fmla="*/ 880018 h 1495138"/>
                    <a:gd name="connsiteX110" fmla="*/ 328769 w 1490380"/>
                    <a:gd name="connsiteY110" fmla="*/ 886049 h 1495138"/>
                    <a:gd name="connsiteX111" fmla="*/ 344000 w 1490380"/>
                    <a:gd name="connsiteY111" fmla="*/ 886049 h 1495138"/>
                    <a:gd name="connsiteX112" fmla="*/ 366045 w 1490380"/>
                    <a:gd name="connsiteY112" fmla="*/ 886049 h 1495138"/>
                    <a:gd name="connsiteX113" fmla="*/ 405325 w 1490380"/>
                    <a:gd name="connsiteY113" fmla="*/ 917003 h 1495138"/>
                    <a:gd name="connsiteX114" fmla="*/ 371255 w 1490380"/>
                    <a:gd name="connsiteY114" fmla="*/ 971676 h 1495138"/>
                    <a:gd name="connsiteX115" fmla="*/ 358429 w 1490380"/>
                    <a:gd name="connsiteY115" fmla="*/ 972480 h 1495138"/>
                    <a:gd name="connsiteX116" fmla="*/ 197303 w 1490380"/>
                    <a:gd name="connsiteY116" fmla="*/ 972480 h 1495138"/>
                    <a:gd name="connsiteX117" fmla="*/ 186481 w 1490380"/>
                    <a:gd name="connsiteY117" fmla="*/ 971676 h 1495138"/>
                    <a:gd name="connsiteX118" fmla="*/ 149606 w 1490380"/>
                    <a:gd name="connsiteY118" fmla="*/ 935897 h 1495138"/>
                    <a:gd name="connsiteX119" fmla="*/ 174056 w 1490380"/>
                    <a:gd name="connsiteY119" fmla="*/ 890069 h 1495138"/>
                    <a:gd name="connsiteX120" fmla="*/ 192493 w 1490380"/>
                    <a:gd name="connsiteY120" fmla="*/ 886049 h 1495138"/>
                    <a:gd name="connsiteX121" fmla="*/ 226963 w 1490380"/>
                    <a:gd name="connsiteY121" fmla="*/ 886049 h 1495138"/>
                    <a:gd name="connsiteX122" fmla="*/ 234979 w 1490380"/>
                    <a:gd name="connsiteY122" fmla="*/ 884843 h 1495138"/>
                    <a:gd name="connsiteX123" fmla="*/ 236582 w 1490380"/>
                    <a:gd name="connsiteY123" fmla="*/ 883234 h 1495138"/>
                    <a:gd name="connsiteX124" fmla="*/ 237384 w 1490380"/>
                    <a:gd name="connsiteY124" fmla="*/ 880018 h 1495138"/>
                    <a:gd name="connsiteX125" fmla="*/ 237384 w 1490380"/>
                    <a:gd name="connsiteY125" fmla="*/ 867556 h 1495138"/>
                    <a:gd name="connsiteX126" fmla="*/ 237384 w 1490380"/>
                    <a:gd name="connsiteY126" fmla="*/ 644844 h 1495138"/>
                    <a:gd name="connsiteX127" fmla="*/ 236582 w 1490380"/>
                    <a:gd name="connsiteY127" fmla="*/ 628764 h 1495138"/>
                    <a:gd name="connsiteX128" fmla="*/ 234979 w 1490380"/>
                    <a:gd name="connsiteY128" fmla="*/ 627156 h 1495138"/>
                    <a:gd name="connsiteX129" fmla="*/ 230169 w 1490380"/>
                    <a:gd name="connsiteY129" fmla="*/ 625950 h 1495138"/>
                    <a:gd name="connsiteX130" fmla="*/ 207724 w 1490380"/>
                    <a:gd name="connsiteY130" fmla="*/ 626352 h 1495138"/>
                    <a:gd name="connsiteX131" fmla="*/ 197303 w 1490380"/>
                    <a:gd name="connsiteY131" fmla="*/ 626352 h 1495138"/>
                    <a:gd name="connsiteX132" fmla="*/ 158023 w 1490380"/>
                    <a:gd name="connsiteY132" fmla="*/ 584543 h 1495138"/>
                    <a:gd name="connsiteX133" fmla="*/ 198505 w 1490380"/>
                    <a:gd name="connsiteY133" fmla="*/ 541126 h 1495138"/>
                    <a:gd name="connsiteX134" fmla="*/ 204918 w 1490380"/>
                    <a:gd name="connsiteY134" fmla="*/ 541126 h 1495138"/>
                    <a:gd name="connsiteX135" fmla="*/ 272255 w 1490380"/>
                    <a:gd name="connsiteY135" fmla="*/ 539116 h 1495138"/>
                    <a:gd name="connsiteX136" fmla="*/ 477504 w 1490380"/>
                    <a:gd name="connsiteY136" fmla="*/ 0 h 1495138"/>
                    <a:gd name="connsiteX137" fmla="*/ 492735 w 1490380"/>
                    <a:gd name="connsiteY137" fmla="*/ 1206 h 1495138"/>
                    <a:gd name="connsiteX138" fmla="*/ 528407 w 1490380"/>
                    <a:gd name="connsiteY138" fmla="*/ 39397 h 1495138"/>
                    <a:gd name="connsiteX139" fmla="*/ 528407 w 1490380"/>
                    <a:gd name="connsiteY139" fmla="*/ 45427 h 1495138"/>
                    <a:gd name="connsiteX140" fmla="*/ 528407 w 1490380"/>
                    <a:gd name="connsiteY140" fmla="*/ 192159 h 1495138"/>
                    <a:gd name="connsiteX141" fmla="*/ 528006 w 1490380"/>
                    <a:gd name="connsiteY141" fmla="*/ 192159 h 1495138"/>
                    <a:gd name="connsiteX142" fmla="*/ 528006 w 1490380"/>
                    <a:gd name="connsiteY142" fmla="*/ 326832 h 1495138"/>
                    <a:gd name="connsiteX143" fmla="*/ 528407 w 1490380"/>
                    <a:gd name="connsiteY143" fmla="*/ 340902 h 1495138"/>
                    <a:gd name="connsiteX144" fmla="*/ 534018 w 1490380"/>
                    <a:gd name="connsiteY144" fmla="*/ 346932 h 1495138"/>
                    <a:gd name="connsiteX145" fmla="*/ 549249 w 1490380"/>
                    <a:gd name="connsiteY145" fmla="*/ 346932 h 1495138"/>
                    <a:gd name="connsiteX146" fmla="*/ 571294 w 1490380"/>
                    <a:gd name="connsiteY146" fmla="*/ 346932 h 1495138"/>
                    <a:gd name="connsiteX147" fmla="*/ 610574 w 1490380"/>
                    <a:gd name="connsiteY147" fmla="*/ 377887 h 1495138"/>
                    <a:gd name="connsiteX148" fmla="*/ 576504 w 1490380"/>
                    <a:gd name="connsiteY148" fmla="*/ 432560 h 1495138"/>
                    <a:gd name="connsiteX149" fmla="*/ 563678 w 1490380"/>
                    <a:gd name="connsiteY149" fmla="*/ 433364 h 1495138"/>
                    <a:gd name="connsiteX150" fmla="*/ 402552 w 1490380"/>
                    <a:gd name="connsiteY150" fmla="*/ 433364 h 1495138"/>
                    <a:gd name="connsiteX151" fmla="*/ 391730 w 1490380"/>
                    <a:gd name="connsiteY151" fmla="*/ 432560 h 1495138"/>
                    <a:gd name="connsiteX152" fmla="*/ 354855 w 1490380"/>
                    <a:gd name="connsiteY152" fmla="*/ 396781 h 1495138"/>
                    <a:gd name="connsiteX153" fmla="*/ 379305 w 1490380"/>
                    <a:gd name="connsiteY153" fmla="*/ 350952 h 1495138"/>
                    <a:gd name="connsiteX154" fmla="*/ 397742 w 1490380"/>
                    <a:gd name="connsiteY154" fmla="*/ 346932 h 1495138"/>
                    <a:gd name="connsiteX155" fmla="*/ 432212 w 1490380"/>
                    <a:gd name="connsiteY155" fmla="*/ 346932 h 1495138"/>
                    <a:gd name="connsiteX156" fmla="*/ 440228 w 1490380"/>
                    <a:gd name="connsiteY156" fmla="*/ 345726 h 1495138"/>
                    <a:gd name="connsiteX157" fmla="*/ 441831 w 1490380"/>
                    <a:gd name="connsiteY157" fmla="*/ 344118 h 1495138"/>
                    <a:gd name="connsiteX158" fmla="*/ 442633 w 1490380"/>
                    <a:gd name="connsiteY158" fmla="*/ 340902 h 1495138"/>
                    <a:gd name="connsiteX159" fmla="*/ 442633 w 1490380"/>
                    <a:gd name="connsiteY159" fmla="*/ 328440 h 1495138"/>
                    <a:gd name="connsiteX160" fmla="*/ 442633 w 1490380"/>
                    <a:gd name="connsiteY160" fmla="*/ 105728 h 1495138"/>
                    <a:gd name="connsiteX161" fmla="*/ 441831 w 1490380"/>
                    <a:gd name="connsiteY161" fmla="*/ 89648 h 1495138"/>
                    <a:gd name="connsiteX162" fmla="*/ 440228 w 1490380"/>
                    <a:gd name="connsiteY162" fmla="*/ 88040 h 1495138"/>
                    <a:gd name="connsiteX163" fmla="*/ 435418 w 1490380"/>
                    <a:gd name="connsiteY163" fmla="*/ 86834 h 1495138"/>
                    <a:gd name="connsiteX164" fmla="*/ 412973 w 1490380"/>
                    <a:gd name="connsiteY164" fmla="*/ 87236 h 1495138"/>
                    <a:gd name="connsiteX165" fmla="*/ 402552 w 1490380"/>
                    <a:gd name="connsiteY165" fmla="*/ 87236 h 1495138"/>
                    <a:gd name="connsiteX166" fmla="*/ 363272 w 1490380"/>
                    <a:gd name="connsiteY166" fmla="*/ 45427 h 1495138"/>
                    <a:gd name="connsiteX167" fmla="*/ 403754 w 1490380"/>
                    <a:gd name="connsiteY167" fmla="*/ 2010 h 1495138"/>
                    <a:gd name="connsiteX168" fmla="*/ 410167 w 1490380"/>
                    <a:gd name="connsiteY168" fmla="*/ 2010 h 1495138"/>
                    <a:gd name="connsiteX169" fmla="*/ 477504 w 1490380"/>
                    <a:gd name="connsiteY169" fmla="*/ 0 h 1495138"/>
                    <a:gd name="connsiteX170" fmla="*/ 123093 w 1490380"/>
                    <a:gd name="connsiteY170" fmla="*/ 0 h 1495138"/>
                    <a:gd name="connsiteX171" fmla="*/ 138324 w 1490380"/>
                    <a:gd name="connsiteY171" fmla="*/ 1206 h 1495138"/>
                    <a:gd name="connsiteX172" fmla="*/ 173997 w 1490380"/>
                    <a:gd name="connsiteY172" fmla="*/ 39397 h 1495138"/>
                    <a:gd name="connsiteX173" fmla="*/ 173997 w 1490380"/>
                    <a:gd name="connsiteY173" fmla="*/ 45427 h 1495138"/>
                    <a:gd name="connsiteX174" fmla="*/ 173997 w 1490380"/>
                    <a:gd name="connsiteY174" fmla="*/ 192159 h 1495138"/>
                    <a:gd name="connsiteX175" fmla="*/ 173596 w 1490380"/>
                    <a:gd name="connsiteY175" fmla="*/ 192159 h 1495138"/>
                    <a:gd name="connsiteX176" fmla="*/ 173596 w 1490380"/>
                    <a:gd name="connsiteY176" fmla="*/ 326832 h 1495138"/>
                    <a:gd name="connsiteX177" fmla="*/ 173997 w 1490380"/>
                    <a:gd name="connsiteY177" fmla="*/ 340902 h 1495138"/>
                    <a:gd name="connsiteX178" fmla="*/ 179608 w 1490380"/>
                    <a:gd name="connsiteY178" fmla="*/ 346932 h 1495138"/>
                    <a:gd name="connsiteX179" fmla="*/ 194839 w 1490380"/>
                    <a:gd name="connsiteY179" fmla="*/ 346932 h 1495138"/>
                    <a:gd name="connsiteX180" fmla="*/ 216884 w 1490380"/>
                    <a:gd name="connsiteY180" fmla="*/ 346932 h 1495138"/>
                    <a:gd name="connsiteX181" fmla="*/ 256164 w 1490380"/>
                    <a:gd name="connsiteY181" fmla="*/ 377887 h 1495138"/>
                    <a:gd name="connsiteX182" fmla="*/ 222094 w 1490380"/>
                    <a:gd name="connsiteY182" fmla="*/ 432560 h 1495138"/>
                    <a:gd name="connsiteX183" fmla="*/ 209268 w 1490380"/>
                    <a:gd name="connsiteY183" fmla="*/ 433364 h 1495138"/>
                    <a:gd name="connsiteX184" fmla="*/ 48141 w 1490380"/>
                    <a:gd name="connsiteY184" fmla="*/ 433364 h 1495138"/>
                    <a:gd name="connsiteX185" fmla="*/ 37319 w 1490380"/>
                    <a:gd name="connsiteY185" fmla="*/ 432560 h 1495138"/>
                    <a:gd name="connsiteX186" fmla="*/ 445 w 1490380"/>
                    <a:gd name="connsiteY186" fmla="*/ 396781 h 1495138"/>
                    <a:gd name="connsiteX187" fmla="*/ 24894 w 1490380"/>
                    <a:gd name="connsiteY187" fmla="*/ 350952 h 1495138"/>
                    <a:gd name="connsiteX188" fmla="*/ 43332 w 1490380"/>
                    <a:gd name="connsiteY188" fmla="*/ 346932 h 1495138"/>
                    <a:gd name="connsiteX189" fmla="*/ 77801 w 1490380"/>
                    <a:gd name="connsiteY189" fmla="*/ 346932 h 1495138"/>
                    <a:gd name="connsiteX190" fmla="*/ 85818 w 1490380"/>
                    <a:gd name="connsiteY190" fmla="*/ 345726 h 1495138"/>
                    <a:gd name="connsiteX191" fmla="*/ 87421 w 1490380"/>
                    <a:gd name="connsiteY191" fmla="*/ 344118 h 1495138"/>
                    <a:gd name="connsiteX192" fmla="*/ 88223 w 1490380"/>
                    <a:gd name="connsiteY192" fmla="*/ 340902 h 1495138"/>
                    <a:gd name="connsiteX193" fmla="*/ 88223 w 1490380"/>
                    <a:gd name="connsiteY193" fmla="*/ 328440 h 1495138"/>
                    <a:gd name="connsiteX194" fmla="*/ 88223 w 1490380"/>
                    <a:gd name="connsiteY194" fmla="*/ 105728 h 1495138"/>
                    <a:gd name="connsiteX195" fmla="*/ 87421 w 1490380"/>
                    <a:gd name="connsiteY195" fmla="*/ 89648 h 1495138"/>
                    <a:gd name="connsiteX196" fmla="*/ 85818 w 1490380"/>
                    <a:gd name="connsiteY196" fmla="*/ 88040 h 1495138"/>
                    <a:gd name="connsiteX197" fmla="*/ 81008 w 1490380"/>
                    <a:gd name="connsiteY197" fmla="*/ 86834 h 1495138"/>
                    <a:gd name="connsiteX198" fmla="*/ 58562 w 1490380"/>
                    <a:gd name="connsiteY198" fmla="*/ 87236 h 1495138"/>
                    <a:gd name="connsiteX199" fmla="*/ 48141 w 1490380"/>
                    <a:gd name="connsiteY199" fmla="*/ 87236 h 1495138"/>
                    <a:gd name="connsiteX200" fmla="*/ 8862 w 1490380"/>
                    <a:gd name="connsiteY200" fmla="*/ 45427 h 1495138"/>
                    <a:gd name="connsiteX201" fmla="*/ 49344 w 1490380"/>
                    <a:gd name="connsiteY201" fmla="*/ 2010 h 1495138"/>
                    <a:gd name="connsiteX202" fmla="*/ 55757 w 1490380"/>
                    <a:gd name="connsiteY202" fmla="*/ 2010 h 1495138"/>
                    <a:gd name="connsiteX203" fmla="*/ 123093 w 1490380"/>
                    <a:gd name="connsiteY20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355291 w 1490380"/>
                    <a:gd name="connsiteY66" fmla="*/ 539116 h 1495138"/>
                    <a:gd name="connsiteX67" fmla="*/ 990169 w 1490380"/>
                    <a:gd name="connsiteY67" fmla="*/ 539116 h 1495138"/>
                    <a:gd name="connsiteX68" fmla="*/ 1005400 w 1490380"/>
                    <a:gd name="connsiteY68" fmla="*/ 540322 h 1495138"/>
                    <a:gd name="connsiteX69" fmla="*/ 1041072 w 1490380"/>
                    <a:gd name="connsiteY69" fmla="*/ 578513 h 1495138"/>
                    <a:gd name="connsiteX70" fmla="*/ 1041072 w 1490380"/>
                    <a:gd name="connsiteY70" fmla="*/ 584543 h 1495138"/>
                    <a:gd name="connsiteX71" fmla="*/ 1041072 w 1490380"/>
                    <a:gd name="connsiteY71" fmla="*/ 731276 h 1495138"/>
                    <a:gd name="connsiteX72" fmla="*/ 1040671 w 1490380"/>
                    <a:gd name="connsiteY72" fmla="*/ 731276 h 1495138"/>
                    <a:gd name="connsiteX73" fmla="*/ 1040671 w 1490380"/>
                    <a:gd name="connsiteY73" fmla="*/ 865948 h 1495138"/>
                    <a:gd name="connsiteX74" fmla="*/ 1041072 w 1490380"/>
                    <a:gd name="connsiteY74" fmla="*/ 880018 h 1495138"/>
                    <a:gd name="connsiteX75" fmla="*/ 1046683 w 1490380"/>
                    <a:gd name="connsiteY75" fmla="*/ 886049 h 1495138"/>
                    <a:gd name="connsiteX76" fmla="*/ 1061914 w 1490380"/>
                    <a:gd name="connsiteY76" fmla="*/ 886049 h 1495138"/>
                    <a:gd name="connsiteX77" fmla="*/ 1083959 w 1490380"/>
                    <a:gd name="connsiteY77" fmla="*/ 886049 h 1495138"/>
                    <a:gd name="connsiteX78" fmla="*/ 1123238 w 1490380"/>
                    <a:gd name="connsiteY78" fmla="*/ 917003 h 1495138"/>
                    <a:gd name="connsiteX79" fmla="*/ 1089169 w 1490380"/>
                    <a:gd name="connsiteY79" fmla="*/ 971676 h 1495138"/>
                    <a:gd name="connsiteX80" fmla="*/ 1076343 w 1490380"/>
                    <a:gd name="connsiteY80" fmla="*/ 972480 h 1495138"/>
                    <a:gd name="connsiteX81" fmla="*/ 915217 w 1490380"/>
                    <a:gd name="connsiteY81" fmla="*/ 972480 h 1495138"/>
                    <a:gd name="connsiteX82" fmla="*/ 904395 w 1490380"/>
                    <a:gd name="connsiteY82" fmla="*/ 971676 h 1495138"/>
                    <a:gd name="connsiteX83" fmla="*/ 867520 w 1490380"/>
                    <a:gd name="connsiteY83" fmla="*/ 935897 h 1495138"/>
                    <a:gd name="connsiteX84" fmla="*/ 891970 w 1490380"/>
                    <a:gd name="connsiteY84" fmla="*/ 890069 h 1495138"/>
                    <a:gd name="connsiteX85" fmla="*/ 910407 w 1490380"/>
                    <a:gd name="connsiteY85" fmla="*/ 886049 h 1495138"/>
                    <a:gd name="connsiteX86" fmla="*/ 944877 w 1490380"/>
                    <a:gd name="connsiteY86" fmla="*/ 886049 h 1495138"/>
                    <a:gd name="connsiteX87" fmla="*/ 952893 w 1490380"/>
                    <a:gd name="connsiteY87" fmla="*/ 884843 h 1495138"/>
                    <a:gd name="connsiteX88" fmla="*/ 954496 w 1490380"/>
                    <a:gd name="connsiteY88" fmla="*/ 883234 h 1495138"/>
                    <a:gd name="connsiteX89" fmla="*/ 955298 w 1490380"/>
                    <a:gd name="connsiteY89" fmla="*/ 880018 h 1495138"/>
                    <a:gd name="connsiteX90" fmla="*/ 955298 w 1490380"/>
                    <a:gd name="connsiteY90" fmla="*/ 867556 h 1495138"/>
                    <a:gd name="connsiteX91" fmla="*/ 955298 w 1490380"/>
                    <a:gd name="connsiteY91" fmla="*/ 644844 h 1495138"/>
                    <a:gd name="connsiteX92" fmla="*/ 954496 w 1490380"/>
                    <a:gd name="connsiteY92" fmla="*/ 628764 h 1495138"/>
                    <a:gd name="connsiteX93" fmla="*/ 952893 w 1490380"/>
                    <a:gd name="connsiteY93" fmla="*/ 627156 h 1495138"/>
                    <a:gd name="connsiteX94" fmla="*/ 948083 w 1490380"/>
                    <a:gd name="connsiteY94" fmla="*/ 625950 h 1495138"/>
                    <a:gd name="connsiteX95" fmla="*/ 925638 w 1490380"/>
                    <a:gd name="connsiteY95" fmla="*/ 626352 h 1495138"/>
                    <a:gd name="connsiteX96" fmla="*/ 915217 w 1490380"/>
                    <a:gd name="connsiteY96" fmla="*/ 626352 h 1495138"/>
                    <a:gd name="connsiteX97" fmla="*/ 875937 w 1490380"/>
                    <a:gd name="connsiteY97" fmla="*/ 584543 h 1495138"/>
                    <a:gd name="connsiteX98" fmla="*/ 916419 w 1490380"/>
                    <a:gd name="connsiteY98" fmla="*/ 541126 h 1495138"/>
                    <a:gd name="connsiteX99" fmla="*/ 922832 w 1490380"/>
                    <a:gd name="connsiteY99" fmla="*/ 541126 h 1495138"/>
                    <a:gd name="connsiteX100" fmla="*/ 990169 w 1490380"/>
                    <a:gd name="connsiteY100" fmla="*/ 539116 h 1495138"/>
                    <a:gd name="connsiteX101" fmla="*/ 272255 w 1490380"/>
                    <a:gd name="connsiteY101" fmla="*/ 539116 h 1495138"/>
                    <a:gd name="connsiteX102" fmla="*/ 287486 w 1490380"/>
                    <a:gd name="connsiteY102" fmla="*/ 540322 h 1495138"/>
                    <a:gd name="connsiteX103" fmla="*/ 323158 w 1490380"/>
                    <a:gd name="connsiteY103" fmla="*/ 578513 h 1495138"/>
                    <a:gd name="connsiteX104" fmla="*/ 323158 w 1490380"/>
                    <a:gd name="connsiteY104" fmla="*/ 584543 h 1495138"/>
                    <a:gd name="connsiteX105" fmla="*/ 323158 w 1490380"/>
                    <a:gd name="connsiteY105" fmla="*/ 731276 h 1495138"/>
                    <a:gd name="connsiteX106" fmla="*/ 322757 w 1490380"/>
                    <a:gd name="connsiteY106" fmla="*/ 731276 h 1495138"/>
                    <a:gd name="connsiteX107" fmla="*/ 322757 w 1490380"/>
                    <a:gd name="connsiteY107" fmla="*/ 865948 h 1495138"/>
                    <a:gd name="connsiteX108" fmla="*/ 323158 w 1490380"/>
                    <a:gd name="connsiteY108" fmla="*/ 880018 h 1495138"/>
                    <a:gd name="connsiteX109" fmla="*/ 328769 w 1490380"/>
                    <a:gd name="connsiteY109" fmla="*/ 886049 h 1495138"/>
                    <a:gd name="connsiteX110" fmla="*/ 344000 w 1490380"/>
                    <a:gd name="connsiteY110" fmla="*/ 886049 h 1495138"/>
                    <a:gd name="connsiteX111" fmla="*/ 366045 w 1490380"/>
                    <a:gd name="connsiteY111" fmla="*/ 886049 h 1495138"/>
                    <a:gd name="connsiteX112" fmla="*/ 405325 w 1490380"/>
                    <a:gd name="connsiteY112" fmla="*/ 917003 h 1495138"/>
                    <a:gd name="connsiteX113" fmla="*/ 371255 w 1490380"/>
                    <a:gd name="connsiteY113" fmla="*/ 971676 h 1495138"/>
                    <a:gd name="connsiteX114" fmla="*/ 358429 w 1490380"/>
                    <a:gd name="connsiteY114" fmla="*/ 972480 h 1495138"/>
                    <a:gd name="connsiteX115" fmla="*/ 197303 w 1490380"/>
                    <a:gd name="connsiteY115" fmla="*/ 972480 h 1495138"/>
                    <a:gd name="connsiteX116" fmla="*/ 186481 w 1490380"/>
                    <a:gd name="connsiteY116" fmla="*/ 971676 h 1495138"/>
                    <a:gd name="connsiteX117" fmla="*/ 149606 w 1490380"/>
                    <a:gd name="connsiteY117" fmla="*/ 935897 h 1495138"/>
                    <a:gd name="connsiteX118" fmla="*/ 174056 w 1490380"/>
                    <a:gd name="connsiteY118" fmla="*/ 890069 h 1495138"/>
                    <a:gd name="connsiteX119" fmla="*/ 192493 w 1490380"/>
                    <a:gd name="connsiteY119" fmla="*/ 886049 h 1495138"/>
                    <a:gd name="connsiteX120" fmla="*/ 226963 w 1490380"/>
                    <a:gd name="connsiteY120" fmla="*/ 886049 h 1495138"/>
                    <a:gd name="connsiteX121" fmla="*/ 234979 w 1490380"/>
                    <a:gd name="connsiteY121" fmla="*/ 884843 h 1495138"/>
                    <a:gd name="connsiteX122" fmla="*/ 236582 w 1490380"/>
                    <a:gd name="connsiteY122" fmla="*/ 883234 h 1495138"/>
                    <a:gd name="connsiteX123" fmla="*/ 237384 w 1490380"/>
                    <a:gd name="connsiteY123" fmla="*/ 880018 h 1495138"/>
                    <a:gd name="connsiteX124" fmla="*/ 237384 w 1490380"/>
                    <a:gd name="connsiteY124" fmla="*/ 867556 h 1495138"/>
                    <a:gd name="connsiteX125" fmla="*/ 237384 w 1490380"/>
                    <a:gd name="connsiteY125" fmla="*/ 644844 h 1495138"/>
                    <a:gd name="connsiteX126" fmla="*/ 236582 w 1490380"/>
                    <a:gd name="connsiteY126" fmla="*/ 628764 h 1495138"/>
                    <a:gd name="connsiteX127" fmla="*/ 234979 w 1490380"/>
                    <a:gd name="connsiteY127" fmla="*/ 627156 h 1495138"/>
                    <a:gd name="connsiteX128" fmla="*/ 230169 w 1490380"/>
                    <a:gd name="connsiteY128" fmla="*/ 625950 h 1495138"/>
                    <a:gd name="connsiteX129" fmla="*/ 207724 w 1490380"/>
                    <a:gd name="connsiteY129" fmla="*/ 626352 h 1495138"/>
                    <a:gd name="connsiteX130" fmla="*/ 197303 w 1490380"/>
                    <a:gd name="connsiteY130" fmla="*/ 626352 h 1495138"/>
                    <a:gd name="connsiteX131" fmla="*/ 158023 w 1490380"/>
                    <a:gd name="connsiteY131" fmla="*/ 584543 h 1495138"/>
                    <a:gd name="connsiteX132" fmla="*/ 198505 w 1490380"/>
                    <a:gd name="connsiteY132" fmla="*/ 541126 h 1495138"/>
                    <a:gd name="connsiteX133" fmla="*/ 204918 w 1490380"/>
                    <a:gd name="connsiteY133" fmla="*/ 541126 h 1495138"/>
                    <a:gd name="connsiteX134" fmla="*/ 272255 w 1490380"/>
                    <a:gd name="connsiteY134" fmla="*/ 539116 h 1495138"/>
                    <a:gd name="connsiteX135" fmla="*/ 477504 w 1490380"/>
                    <a:gd name="connsiteY135" fmla="*/ 0 h 1495138"/>
                    <a:gd name="connsiteX136" fmla="*/ 492735 w 1490380"/>
                    <a:gd name="connsiteY136" fmla="*/ 1206 h 1495138"/>
                    <a:gd name="connsiteX137" fmla="*/ 528407 w 1490380"/>
                    <a:gd name="connsiteY137" fmla="*/ 39397 h 1495138"/>
                    <a:gd name="connsiteX138" fmla="*/ 528407 w 1490380"/>
                    <a:gd name="connsiteY138" fmla="*/ 45427 h 1495138"/>
                    <a:gd name="connsiteX139" fmla="*/ 528407 w 1490380"/>
                    <a:gd name="connsiteY139" fmla="*/ 192159 h 1495138"/>
                    <a:gd name="connsiteX140" fmla="*/ 528006 w 1490380"/>
                    <a:gd name="connsiteY140" fmla="*/ 192159 h 1495138"/>
                    <a:gd name="connsiteX141" fmla="*/ 528006 w 1490380"/>
                    <a:gd name="connsiteY141" fmla="*/ 326832 h 1495138"/>
                    <a:gd name="connsiteX142" fmla="*/ 528407 w 1490380"/>
                    <a:gd name="connsiteY142" fmla="*/ 340902 h 1495138"/>
                    <a:gd name="connsiteX143" fmla="*/ 534018 w 1490380"/>
                    <a:gd name="connsiteY143" fmla="*/ 346932 h 1495138"/>
                    <a:gd name="connsiteX144" fmla="*/ 549249 w 1490380"/>
                    <a:gd name="connsiteY144" fmla="*/ 346932 h 1495138"/>
                    <a:gd name="connsiteX145" fmla="*/ 571294 w 1490380"/>
                    <a:gd name="connsiteY145" fmla="*/ 346932 h 1495138"/>
                    <a:gd name="connsiteX146" fmla="*/ 610574 w 1490380"/>
                    <a:gd name="connsiteY146" fmla="*/ 377887 h 1495138"/>
                    <a:gd name="connsiteX147" fmla="*/ 576504 w 1490380"/>
                    <a:gd name="connsiteY147" fmla="*/ 432560 h 1495138"/>
                    <a:gd name="connsiteX148" fmla="*/ 563678 w 1490380"/>
                    <a:gd name="connsiteY148" fmla="*/ 433364 h 1495138"/>
                    <a:gd name="connsiteX149" fmla="*/ 402552 w 1490380"/>
                    <a:gd name="connsiteY149" fmla="*/ 433364 h 1495138"/>
                    <a:gd name="connsiteX150" fmla="*/ 391730 w 1490380"/>
                    <a:gd name="connsiteY150" fmla="*/ 432560 h 1495138"/>
                    <a:gd name="connsiteX151" fmla="*/ 354855 w 1490380"/>
                    <a:gd name="connsiteY151" fmla="*/ 396781 h 1495138"/>
                    <a:gd name="connsiteX152" fmla="*/ 379305 w 1490380"/>
                    <a:gd name="connsiteY152" fmla="*/ 350952 h 1495138"/>
                    <a:gd name="connsiteX153" fmla="*/ 397742 w 1490380"/>
                    <a:gd name="connsiteY153" fmla="*/ 346932 h 1495138"/>
                    <a:gd name="connsiteX154" fmla="*/ 432212 w 1490380"/>
                    <a:gd name="connsiteY154" fmla="*/ 346932 h 1495138"/>
                    <a:gd name="connsiteX155" fmla="*/ 440228 w 1490380"/>
                    <a:gd name="connsiteY155" fmla="*/ 345726 h 1495138"/>
                    <a:gd name="connsiteX156" fmla="*/ 441831 w 1490380"/>
                    <a:gd name="connsiteY156" fmla="*/ 344118 h 1495138"/>
                    <a:gd name="connsiteX157" fmla="*/ 442633 w 1490380"/>
                    <a:gd name="connsiteY157" fmla="*/ 340902 h 1495138"/>
                    <a:gd name="connsiteX158" fmla="*/ 442633 w 1490380"/>
                    <a:gd name="connsiteY158" fmla="*/ 328440 h 1495138"/>
                    <a:gd name="connsiteX159" fmla="*/ 442633 w 1490380"/>
                    <a:gd name="connsiteY159" fmla="*/ 105728 h 1495138"/>
                    <a:gd name="connsiteX160" fmla="*/ 441831 w 1490380"/>
                    <a:gd name="connsiteY160" fmla="*/ 89648 h 1495138"/>
                    <a:gd name="connsiteX161" fmla="*/ 440228 w 1490380"/>
                    <a:gd name="connsiteY161" fmla="*/ 88040 h 1495138"/>
                    <a:gd name="connsiteX162" fmla="*/ 435418 w 1490380"/>
                    <a:gd name="connsiteY162" fmla="*/ 86834 h 1495138"/>
                    <a:gd name="connsiteX163" fmla="*/ 412973 w 1490380"/>
                    <a:gd name="connsiteY163" fmla="*/ 87236 h 1495138"/>
                    <a:gd name="connsiteX164" fmla="*/ 402552 w 1490380"/>
                    <a:gd name="connsiteY164" fmla="*/ 87236 h 1495138"/>
                    <a:gd name="connsiteX165" fmla="*/ 363272 w 1490380"/>
                    <a:gd name="connsiteY165" fmla="*/ 45427 h 1495138"/>
                    <a:gd name="connsiteX166" fmla="*/ 403754 w 1490380"/>
                    <a:gd name="connsiteY166" fmla="*/ 2010 h 1495138"/>
                    <a:gd name="connsiteX167" fmla="*/ 410167 w 1490380"/>
                    <a:gd name="connsiteY167" fmla="*/ 2010 h 1495138"/>
                    <a:gd name="connsiteX168" fmla="*/ 477504 w 1490380"/>
                    <a:gd name="connsiteY168" fmla="*/ 0 h 1495138"/>
                    <a:gd name="connsiteX169" fmla="*/ 123093 w 1490380"/>
                    <a:gd name="connsiteY169" fmla="*/ 0 h 1495138"/>
                    <a:gd name="connsiteX170" fmla="*/ 138324 w 1490380"/>
                    <a:gd name="connsiteY170" fmla="*/ 1206 h 1495138"/>
                    <a:gd name="connsiteX171" fmla="*/ 173997 w 1490380"/>
                    <a:gd name="connsiteY171" fmla="*/ 39397 h 1495138"/>
                    <a:gd name="connsiteX172" fmla="*/ 173997 w 1490380"/>
                    <a:gd name="connsiteY172" fmla="*/ 45427 h 1495138"/>
                    <a:gd name="connsiteX173" fmla="*/ 173997 w 1490380"/>
                    <a:gd name="connsiteY173" fmla="*/ 192159 h 1495138"/>
                    <a:gd name="connsiteX174" fmla="*/ 173596 w 1490380"/>
                    <a:gd name="connsiteY174" fmla="*/ 192159 h 1495138"/>
                    <a:gd name="connsiteX175" fmla="*/ 173596 w 1490380"/>
                    <a:gd name="connsiteY175" fmla="*/ 326832 h 1495138"/>
                    <a:gd name="connsiteX176" fmla="*/ 173997 w 1490380"/>
                    <a:gd name="connsiteY176" fmla="*/ 340902 h 1495138"/>
                    <a:gd name="connsiteX177" fmla="*/ 179608 w 1490380"/>
                    <a:gd name="connsiteY177" fmla="*/ 346932 h 1495138"/>
                    <a:gd name="connsiteX178" fmla="*/ 194839 w 1490380"/>
                    <a:gd name="connsiteY178" fmla="*/ 346932 h 1495138"/>
                    <a:gd name="connsiteX179" fmla="*/ 216884 w 1490380"/>
                    <a:gd name="connsiteY179" fmla="*/ 346932 h 1495138"/>
                    <a:gd name="connsiteX180" fmla="*/ 256164 w 1490380"/>
                    <a:gd name="connsiteY180" fmla="*/ 377887 h 1495138"/>
                    <a:gd name="connsiteX181" fmla="*/ 222094 w 1490380"/>
                    <a:gd name="connsiteY181" fmla="*/ 432560 h 1495138"/>
                    <a:gd name="connsiteX182" fmla="*/ 209268 w 1490380"/>
                    <a:gd name="connsiteY182" fmla="*/ 433364 h 1495138"/>
                    <a:gd name="connsiteX183" fmla="*/ 48141 w 1490380"/>
                    <a:gd name="connsiteY183" fmla="*/ 433364 h 1495138"/>
                    <a:gd name="connsiteX184" fmla="*/ 37319 w 1490380"/>
                    <a:gd name="connsiteY184" fmla="*/ 432560 h 1495138"/>
                    <a:gd name="connsiteX185" fmla="*/ 445 w 1490380"/>
                    <a:gd name="connsiteY185" fmla="*/ 396781 h 1495138"/>
                    <a:gd name="connsiteX186" fmla="*/ 24894 w 1490380"/>
                    <a:gd name="connsiteY186" fmla="*/ 350952 h 1495138"/>
                    <a:gd name="connsiteX187" fmla="*/ 43332 w 1490380"/>
                    <a:gd name="connsiteY187" fmla="*/ 346932 h 1495138"/>
                    <a:gd name="connsiteX188" fmla="*/ 77801 w 1490380"/>
                    <a:gd name="connsiteY188" fmla="*/ 346932 h 1495138"/>
                    <a:gd name="connsiteX189" fmla="*/ 85818 w 1490380"/>
                    <a:gd name="connsiteY189" fmla="*/ 345726 h 1495138"/>
                    <a:gd name="connsiteX190" fmla="*/ 87421 w 1490380"/>
                    <a:gd name="connsiteY190" fmla="*/ 344118 h 1495138"/>
                    <a:gd name="connsiteX191" fmla="*/ 88223 w 1490380"/>
                    <a:gd name="connsiteY191" fmla="*/ 340902 h 1495138"/>
                    <a:gd name="connsiteX192" fmla="*/ 88223 w 1490380"/>
                    <a:gd name="connsiteY192" fmla="*/ 328440 h 1495138"/>
                    <a:gd name="connsiteX193" fmla="*/ 88223 w 1490380"/>
                    <a:gd name="connsiteY193" fmla="*/ 105728 h 1495138"/>
                    <a:gd name="connsiteX194" fmla="*/ 87421 w 1490380"/>
                    <a:gd name="connsiteY194" fmla="*/ 89648 h 1495138"/>
                    <a:gd name="connsiteX195" fmla="*/ 85818 w 1490380"/>
                    <a:gd name="connsiteY195" fmla="*/ 88040 h 1495138"/>
                    <a:gd name="connsiteX196" fmla="*/ 81008 w 1490380"/>
                    <a:gd name="connsiteY196" fmla="*/ 86834 h 1495138"/>
                    <a:gd name="connsiteX197" fmla="*/ 58562 w 1490380"/>
                    <a:gd name="connsiteY197" fmla="*/ 87236 h 1495138"/>
                    <a:gd name="connsiteX198" fmla="*/ 48141 w 1490380"/>
                    <a:gd name="connsiteY198" fmla="*/ 87236 h 1495138"/>
                    <a:gd name="connsiteX199" fmla="*/ 8862 w 1490380"/>
                    <a:gd name="connsiteY199" fmla="*/ 45427 h 1495138"/>
                    <a:gd name="connsiteX200" fmla="*/ 49344 w 1490380"/>
                    <a:gd name="connsiteY200" fmla="*/ 2010 h 1495138"/>
                    <a:gd name="connsiteX201" fmla="*/ 55757 w 1490380"/>
                    <a:gd name="connsiteY201" fmla="*/ 2010 h 1495138"/>
                    <a:gd name="connsiteX202" fmla="*/ 123093 w 1490380"/>
                    <a:gd name="connsiteY20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355291 w 1490380"/>
                    <a:gd name="connsiteY65" fmla="*/ 539116 h 1495138"/>
                    <a:gd name="connsiteX66" fmla="*/ 990169 w 1490380"/>
                    <a:gd name="connsiteY66" fmla="*/ 539116 h 1495138"/>
                    <a:gd name="connsiteX67" fmla="*/ 1005400 w 1490380"/>
                    <a:gd name="connsiteY67" fmla="*/ 540322 h 1495138"/>
                    <a:gd name="connsiteX68" fmla="*/ 1041072 w 1490380"/>
                    <a:gd name="connsiteY68" fmla="*/ 578513 h 1495138"/>
                    <a:gd name="connsiteX69" fmla="*/ 1041072 w 1490380"/>
                    <a:gd name="connsiteY69" fmla="*/ 584543 h 1495138"/>
                    <a:gd name="connsiteX70" fmla="*/ 1041072 w 1490380"/>
                    <a:gd name="connsiteY70" fmla="*/ 731276 h 1495138"/>
                    <a:gd name="connsiteX71" fmla="*/ 1040671 w 1490380"/>
                    <a:gd name="connsiteY71" fmla="*/ 731276 h 1495138"/>
                    <a:gd name="connsiteX72" fmla="*/ 1040671 w 1490380"/>
                    <a:gd name="connsiteY72" fmla="*/ 865948 h 1495138"/>
                    <a:gd name="connsiteX73" fmla="*/ 1041072 w 1490380"/>
                    <a:gd name="connsiteY73" fmla="*/ 880018 h 1495138"/>
                    <a:gd name="connsiteX74" fmla="*/ 1046683 w 1490380"/>
                    <a:gd name="connsiteY74" fmla="*/ 886049 h 1495138"/>
                    <a:gd name="connsiteX75" fmla="*/ 1061914 w 1490380"/>
                    <a:gd name="connsiteY75" fmla="*/ 886049 h 1495138"/>
                    <a:gd name="connsiteX76" fmla="*/ 1083959 w 1490380"/>
                    <a:gd name="connsiteY76" fmla="*/ 886049 h 1495138"/>
                    <a:gd name="connsiteX77" fmla="*/ 1123238 w 1490380"/>
                    <a:gd name="connsiteY77" fmla="*/ 917003 h 1495138"/>
                    <a:gd name="connsiteX78" fmla="*/ 1089169 w 1490380"/>
                    <a:gd name="connsiteY78" fmla="*/ 971676 h 1495138"/>
                    <a:gd name="connsiteX79" fmla="*/ 1076343 w 1490380"/>
                    <a:gd name="connsiteY79" fmla="*/ 972480 h 1495138"/>
                    <a:gd name="connsiteX80" fmla="*/ 915217 w 1490380"/>
                    <a:gd name="connsiteY80" fmla="*/ 972480 h 1495138"/>
                    <a:gd name="connsiteX81" fmla="*/ 904395 w 1490380"/>
                    <a:gd name="connsiteY81" fmla="*/ 971676 h 1495138"/>
                    <a:gd name="connsiteX82" fmla="*/ 867520 w 1490380"/>
                    <a:gd name="connsiteY82" fmla="*/ 935897 h 1495138"/>
                    <a:gd name="connsiteX83" fmla="*/ 891970 w 1490380"/>
                    <a:gd name="connsiteY83" fmla="*/ 890069 h 1495138"/>
                    <a:gd name="connsiteX84" fmla="*/ 910407 w 1490380"/>
                    <a:gd name="connsiteY84" fmla="*/ 886049 h 1495138"/>
                    <a:gd name="connsiteX85" fmla="*/ 944877 w 1490380"/>
                    <a:gd name="connsiteY85" fmla="*/ 886049 h 1495138"/>
                    <a:gd name="connsiteX86" fmla="*/ 952893 w 1490380"/>
                    <a:gd name="connsiteY86" fmla="*/ 884843 h 1495138"/>
                    <a:gd name="connsiteX87" fmla="*/ 954496 w 1490380"/>
                    <a:gd name="connsiteY87" fmla="*/ 883234 h 1495138"/>
                    <a:gd name="connsiteX88" fmla="*/ 955298 w 1490380"/>
                    <a:gd name="connsiteY88" fmla="*/ 880018 h 1495138"/>
                    <a:gd name="connsiteX89" fmla="*/ 955298 w 1490380"/>
                    <a:gd name="connsiteY89" fmla="*/ 867556 h 1495138"/>
                    <a:gd name="connsiteX90" fmla="*/ 955298 w 1490380"/>
                    <a:gd name="connsiteY90" fmla="*/ 644844 h 1495138"/>
                    <a:gd name="connsiteX91" fmla="*/ 954496 w 1490380"/>
                    <a:gd name="connsiteY91" fmla="*/ 628764 h 1495138"/>
                    <a:gd name="connsiteX92" fmla="*/ 952893 w 1490380"/>
                    <a:gd name="connsiteY92" fmla="*/ 627156 h 1495138"/>
                    <a:gd name="connsiteX93" fmla="*/ 948083 w 1490380"/>
                    <a:gd name="connsiteY93" fmla="*/ 625950 h 1495138"/>
                    <a:gd name="connsiteX94" fmla="*/ 925638 w 1490380"/>
                    <a:gd name="connsiteY94" fmla="*/ 626352 h 1495138"/>
                    <a:gd name="connsiteX95" fmla="*/ 915217 w 1490380"/>
                    <a:gd name="connsiteY95" fmla="*/ 626352 h 1495138"/>
                    <a:gd name="connsiteX96" fmla="*/ 875937 w 1490380"/>
                    <a:gd name="connsiteY96" fmla="*/ 584543 h 1495138"/>
                    <a:gd name="connsiteX97" fmla="*/ 916419 w 1490380"/>
                    <a:gd name="connsiteY97" fmla="*/ 541126 h 1495138"/>
                    <a:gd name="connsiteX98" fmla="*/ 922832 w 1490380"/>
                    <a:gd name="connsiteY98" fmla="*/ 541126 h 1495138"/>
                    <a:gd name="connsiteX99" fmla="*/ 990169 w 1490380"/>
                    <a:gd name="connsiteY99" fmla="*/ 539116 h 1495138"/>
                    <a:gd name="connsiteX100" fmla="*/ 272255 w 1490380"/>
                    <a:gd name="connsiteY100" fmla="*/ 539116 h 1495138"/>
                    <a:gd name="connsiteX101" fmla="*/ 287486 w 1490380"/>
                    <a:gd name="connsiteY101" fmla="*/ 540322 h 1495138"/>
                    <a:gd name="connsiteX102" fmla="*/ 323158 w 1490380"/>
                    <a:gd name="connsiteY102" fmla="*/ 578513 h 1495138"/>
                    <a:gd name="connsiteX103" fmla="*/ 323158 w 1490380"/>
                    <a:gd name="connsiteY103" fmla="*/ 584543 h 1495138"/>
                    <a:gd name="connsiteX104" fmla="*/ 323158 w 1490380"/>
                    <a:gd name="connsiteY104" fmla="*/ 731276 h 1495138"/>
                    <a:gd name="connsiteX105" fmla="*/ 322757 w 1490380"/>
                    <a:gd name="connsiteY105" fmla="*/ 731276 h 1495138"/>
                    <a:gd name="connsiteX106" fmla="*/ 322757 w 1490380"/>
                    <a:gd name="connsiteY106" fmla="*/ 865948 h 1495138"/>
                    <a:gd name="connsiteX107" fmla="*/ 323158 w 1490380"/>
                    <a:gd name="connsiteY107" fmla="*/ 880018 h 1495138"/>
                    <a:gd name="connsiteX108" fmla="*/ 328769 w 1490380"/>
                    <a:gd name="connsiteY108" fmla="*/ 886049 h 1495138"/>
                    <a:gd name="connsiteX109" fmla="*/ 344000 w 1490380"/>
                    <a:gd name="connsiteY109" fmla="*/ 886049 h 1495138"/>
                    <a:gd name="connsiteX110" fmla="*/ 366045 w 1490380"/>
                    <a:gd name="connsiteY110" fmla="*/ 886049 h 1495138"/>
                    <a:gd name="connsiteX111" fmla="*/ 405325 w 1490380"/>
                    <a:gd name="connsiteY111" fmla="*/ 917003 h 1495138"/>
                    <a:gd name="connsiteX112" fmla="*/ 371255 w 1490380"/>
                    <a:gd name="connsiteY112" fmla="*/ 971676 h 1495138"/>
                    <a:gd name="connsiteX113" fmla="*/ 358429 w 1490380"/>
                    <a:gd name="connsiteY113" fmla="*/ 972480 h 1495138"/>
                    <a:gd name="connsiteX114" fmla="*/ 197303 w 1490380"/>
                    <a:gd name="connsiteY114" fmla="*/ 972480 h 1495138"/>
                    <a:gd name="connsiteX115" fmla="*/ 186481 w 1490380"/>
                    <a:gd name="connsiteY115" fmla="*/ 971676 h 1495138"/>
                    <a:gd name="connsiteX116" fmla="*/ 149606 w 1490380"/>
                    <a:gd name="connsiteY116" fmla="*/ 935897 h 1495138"/>
                    <a:gd name="connsiteX117" fmla="*/ 174056 w 1490380"/>
                    <a:gd name="connsiteY117" fmla="*/ 890069 h 1495138"/>
                    <a:gd name="connsiteX118" fmla="*/ 192493 w 1490380"/>
                    <a:gd name="connsiteY118" fmla="*/ 886049 h 1495138"/>
                    <a:gd name="connsiteX119" fmla="*/ 226963 w 1490380"/>
                    <a:gd name="connsiteY119" fmla="*/ 886049 h 1495138"/>
                    <a:gd name="connsiteX120" fmla="*/ 234979 w 1490380"/>
                    <a:gd name="connsiteY120" fmla="*/ 884843 h 1495138"/>
                    <a:gd name="connsiteX121" fmla="*/ 236582 w 1490380"/>
                    <a:gd name="connsiteY121" fmla="*/ 883234 h 1495138"/>
                    <a:gd name="connsiteX122" fmla="*/ 237384 w 1490380"/>
                    <a:gd name="connsiteY122" fmla="*/ 880018 h 1495138"/>
                    <a:gd name="connsiteX123" fmla="*/ 237384 w 1490380"/>
                    <a:gd name="connsiteY123" fmla="*/ 867556 h 1495138"/>
                    <a:gd name="connsiteX124" fmla="*/ 237384 w 1490380"/>
                    <a:gd name="connsiteY124" fmla="*/ 644844 h 1495138"/>
                    <a:gd name="connsiteX125" fmla="*/ 236582 w 1490380"/>
                    <a:gd name="connsiteY125" fmla="*/ 628764 h 1495138"/>
                    <a:gd name="connsiteX126" fmla="*/ 234979 w 1490380"/>
                    <a:gd name="connsiteY126" fmla="*/ 627156 h 1495138"/>
                    <a:gd name="connsiteX127" fmla="*/ 230169 w 1490380"/>
                    <a:gd name="connsiteY127" fmla="*/ 625950 h 1495138"/>
                    <a:gd name="connsiteX128" fmla="*/ 207724 w 1490380"/>
                    <a:gd name="connsiteY128" fmla="*/ 626352 h 1495138"/>
                    <a:gd name="connsiteX129" fmla="*/ 197303 w 1490380"/>
                    <a:gd name="connsiteY129" fmla="*/ 626352 h 1495138"/>
                    <a:gd name="connsiteX130" fmla="*/ 158023 w 1490380"/>
                    <a:gd name="connsiteY130" fmla="*/ 584543 h 1495138"/>
                    <a:gd name="connsiteX131" fmla="*/ 198505 w 1490380"/>
                    <a:gd name="connsiteY131" fmla="*/ 541126 h 1495138"/>
                    <a:gd name="connsiteX132" fmla="*/ 204918 w 1490380"/>
                    <a:gd name="connsiteY132" fmla="*/ 541126 h 1495138"/>
                    <a:gd name="connsiteX133" fmla="*/ 272255 w 1490380"/>
                    <a:gd name="connsiteY133" fmla="*/ 539116 h 1495138"/>
                    <a:gd name="connsiteX134" fmla="*/ 477504 w 1490380"/>
                    <a:gd name="connsiteY134" fmla="*/ 0 h 1495138"/>
                    <a:gd name="connsiteX135" fmla="*/ 492735 w 1490380"/>
                    <a:gd name="connsiteY135" fmla="*/ 1206 h 1495138"/>
                    <a:gd name="connsiteX136" fmla="*/ 528407 w 1490380"/>
                    <a:gd name="connsiteY136" fmla="*/ 39397 h 1495138"/>
                    <a:gd name="connsiteX137" fmla="*/ 528407 w 1490380"/>
                    <a:gd name="connsiteY137" fmla="*/ 45427 h 1495138"/>
                    <a:gd name="connsiteX138" fmla="*/ 528407 w 1490380"/>
                    <a:gd name="connsiteY138" fmla="*/ 192159 h 1495138"/>
                    <a:gd name="connsiteX139" fmla="*/ 528006 w 1490380"/>
                    <a:gd name="connsiteY139" fmla="*/ 192159 h 1495138"/>
                    <a:gd name="connsiteX140" fmla="*/ 528006 w 1490380"/>
                    <a:gd name="connsiteY140" fmla="*/ 326832 h 1495138"/>
                    <a:gd name="connsiteX141" fmla="*/ 528407 w 1490380"/>
                    <a:gd name="connsiteY141" fmla="*/ 340902 h 1495138"/>
                    <a:gd name="connsiteX142" fmla="*/ 534018 w 1490380"/>
                    <a:gd name="connsiteY142" fmla="*/ 346932 h 1495138"/>
                    <a:gd name="connsiteX143" fmla="*/ 549249 w 1490380"/>
                    <a:gd name="connsiteY143" fmla="*/ 346932 h 1495138"/>
                    <a:gd name="connsiteX144" fmla="*/ 571294 w 1490380"/>
                    <a:gd name="connsiteY144" fmla="*/ 346932 h 1495138"/>
                    <a:gd name="connsiteX145" fmla="*/ 610574 w 1490380"/>
                    <a:gd name="connsiteY145" fmla="*/ 377887 h 1495138"/>
                    <a:gd name="connsiteX146" fmla="*/ 576504 w 1490380"/>
                    <a:gd name="connsiteY146" fmla="*/ 432560 h 1495138"/>
                    <a:gd name="connsiteX147" fmla="*/ 563678 w 1490380"/>
                    <a:gd name="connsiteY147" fmla="*/ 433364 h 1495138"/>
                    <a:gd name="connsiteX148" fmla="*/ 402552 w 1490380"/>
                    <a:gd name="connsiteY148" fmla="*/ 433364 h 1495138"/>
                    <a:gd name="connsiteX149" fmla="*/ 391730 w 1490380"/>
                    <a:gd name="connsiteY149" fmla="*/ 432560 h 1495138"/>
                    <a:gd name="connsiteX150" fmla="*/ 354855 w 1490380"/>
                    <a:gd name="connsiteY150" fmla="*/ 396781 h 1495138"/>
                    <a:gd name="connsiteX151" fmla="*/ 379305 w 1490380"/>
                    <a:gd name="connsiteY151" fmla="*/ 350952 h 1495138"/>
                    <a:gd name="connsiteX152" fmla="*/ 397742 w 1490380"/>
                    <a:gd name="connsiteY152" fmla="*/ 346932 h 1495138"/>
                    <a:gd name="connsiteX153" fmla="*/ 432212 w 1490380"/>
                    <a:gd name="connsiteY153" fmla="*/ 346932 h 1495138"/>
                    <a:gd name="connsiteX154" fmla="*/ 440228 w 1490380"/>
                    <a:gd name="connsiteY154" fmla="*/ 345726 h 1495138"/>
                    <a:gd name="connsiteX155" fmla="*/ 441831 w 1490380"/>
                    <a:gd name="connsiteY155" fmla="*/ 344118 h 1495138"/>
                    <a:gd name="connsiteX156" fmla="*/ 442633 w 1490380"/>
                    <a:gd name="connsiteY156" fmla="*/ 340902 h 1495138"/>
                    <a:gd name="connsiteX157" fmla="*/ 442633 w 1490380"/>
                    <a:gd name="connsiteY157" fmla="*/ 328440 h 1495138"/>
                    <a:gd name="connsiteX158" fmla="*/ 442633 w 1490380"/>
                    <a:gd name="connsiteY158" fmla="*/ 105728 h 1495138"/>
                    <a:gd name="connsiteX159" fmla="*/ 441831 w 1490380"/>
                    <a:gd name="connsiteY159" fmla="*/ 89648 h 1495138"/>
                    <a:gd name="connsiteX160" fmla="*/ 440228 w 1490380"/>
                    <a:gd name="connsiteY160" fmla="*/ 88040 h 1495138"/>
                    <a:gd name="connsiteX161" fmla="*/ 435418 w 1490380"/>
                    <a:gd name="connsiteY161" fmla="*/ 86834 h 1495138"/>
                    <a:gd name="connsiteX162" fmla="*/ 412973 w 1490380"/>
                    <a:gd name="connsiteY162" fmla="*/ 87236 h 1495138"/>
                    <a:gd name="connsiteX163" fmla="*/ 402552 w 1490380"/>
                    <a:gd name="connsiteY163" fmla="*/ 87236 h 1495138"/>
                    <a:gd name="connsiteX164" fmla="*/ 363272 w 1490380"/>
                    <a:gd name="connsiteY164" fmla="*/ 45427 h 1495138"/>
                    <a:gd name="connsiteX165" fmla="*/ 403754 w 1490380"/>
                    <a:gd name="connsiteY165" fmla="*/ 2010 h 1495138"/>
                    <a:gd name="connsiteX166" fmla="*/ 410167 w 1490380"/>
                    <a:gd name="connsiteY166" fmla="*/ 2010 h 1495138"/>
                    <a:gd name="connsiteX167" fmla="*/ 477504 w 1490380"/>
                    <a:gd name="connsiteY167" fmla="*/ 0 h 1495138"/>
                    <a:gd name="connsiteX168" fmla="*/ 123093 w 1490380"/>
                    <a:gd name="connsiteY168" fmla="*/ 0 h 1495138"/>
                    <a:gd name="connsiteX169" fmla="*/ 138324 w 1490380"/>
                    <a:gd name="connsiteY169" fmla="*/ 1206 h 1495138"/>
                    <a:gd name="connsiteX170" fmla="*/ 173997 w 1490380"/>
                    <a:gd name="connsiteY170" fmla="*/ 39397 h 1495138"/>
                    <a:gd name="connsiteX171" fmla="*/ 173997 w 1490380"/>
                    <a:gd name="connsiteY171" fmla="*/ 45427 h 1495138"/>
                    <a:gd name="connsiteX172" fmla="*/ 173997 w 1490380"/>
                    <a:gd name="connsiteY172" fmla="*/ 192159 h 1495138"/>
                    <a:gd name="connsiteX173" fmla="*/ 173596 w 1490380"/>
                    <a:gd name="connsiteY173" fmla="*/ 192159 h 1495138"/>
                    <a:gd name="connsiteX174" fmla="*/ 173596 w 1490380"/>
                    <a:gd name="connsiteY174" fmla="*/ 326832 h 1495138"/>
                    <a:gd name="connsiteX175" fmla="*/ 173997 w 1490380"/>
                    <a:gd name="connsiteY175" fmla="*/ 340902 h 1495138"/>
                    <a:gd name="connsiteX176" fmla="*/ 179608 w 1490380"/>
                    <a:gd name="connsiteY176" fmla="*/ 346932 h 1495138"/>
                    <a:gd name="connsiteX177" fmla="*/ 194839 w 1490380"/>
                    <a:gd name="connsiteY177" fmla="*/ 346932 h 1495138"/>
                    <a:gd name="connsiteX178" fmla="*/ 216884 w 1490380"/>
                    <a:gd name="connsiteY178" fmla="*/ 346932 h 1495138"/>
                    <a:gd name="connsiteX179" fmla="*/ 256164 w 1490380"/>
                    <a:gd name="connsiteY179" fmla="*/ 377887 h 1495138"/>
                    <a:gd name="connsiteX180" fmla="*/ 222094 w 1490380"/>
                    <a:gd name="connsiteY180" fmla="*/ 432560 h 1495138"/>
                    <a:gd name="connsiteX181" fmla="*/ 209268 w 1490380"/>
                    <a:gd name="connsiteY181" fmla="*/ 433364 h 1495138"/>
                    <a:gd name="connsiteX182" fmla="*/ 48141 w 1490380"/>
                    <a:gd name="connsiteY182" fmla="*/ 433364 h 1495138"/>
                    <a:gd name="connsiteX183" fmla="*/ 37319 w 1490380"/>
                    <a:gd name="connsiteY183" fmla="*/ 432560 h 1495138"/>
                    <a:gd name="connsiteX184" fmla="*/ 445 w 1490380"/>
                    <a:gd name="connsiteY184" fmla="*/ 396781 h 1495138"/>
                    <a:gd name="connsiteX185" fmla="*/ 24894 w 1490380"/>
                    <a:gd name="connsiteY185" fmla="*/ 350952 h 1495138"/>
                    <a:gd name="connsiteX186" fmla="*/ 43332 w 1490380"/>
                    <a:gd name="connsiteY186" fmla="*/ 346932 h 1495138"/>
                    <a:gd name="connsiteX187" fmla="*/ 77801 w 1490380"/>
                    <a:gd name="connsiteY187" fmla="*/ 346932 h 1495138"/>
                    <a:gd name="connsiteX188" fmla="*/ 85818 w 1490380"/>
                    <a:gd name="connsiteY188" fmla="*/ 345726 h 1495138"/>
                    <a:gd name="connsiteX189" fmla="*/ 87421 w 1490380"/>
                    <a:gd name="connsiteY189" fmla="*/ 344118 h 1495138"/>
                    <a:gd name="connsiteX190" fmla="*/ 88223 w 1490380"/>
                    <a:gd name="connsiteY190" fmla="*/ 340902 h 1495138"/>
                    <a:gd name="connsiteX191" fmla="*/ 88223 w 1490380"/>
                    <a:gd name="connsiteY191" fmla="*/ 328440 h 1495138"/>
                    <a:gd name="connsiteX192" fmla="*/ 88223 w 1490380"/>
                    <a:gd name="connsiteY192" fmla="*/ 105728 h 1495138"/>
                    <a:gd name="connsiteX193" fmla="*/ 87421 w 1490380"/>
                    <a:gd name="connsiteY193" fmla="*/ 89648 h 1495138"/>
                    <a:gd name="connsiteX194" fmla="*/ 85818 w 1490380"/>
                    <a:gd name="connsiteY194" fmla="*/ 88040 h 1495138"/>
                    <a:gd name="connsiteX195" fmla="*/ 81008 w 1490380"/>
                    <a:gd name="connsiteY195" fmla="*/ 86834 h 1495138"/>
                    <a:gd name="connsiteX196" fmla="*/ 58562 w 1490380"/>
                    <a:gd name="connsiteY196" fmla="*/ 87236 h 1495138"/>
                    <a:gd name="connsiteX197" fmla="*/ 48141 w 1490380"/>
                    <a:gd name="connsiteY197" fmla="*/ 87236 h 1495138"/>
                    <a:gd name="connsiteX198" fmla="*/ 8862 w 1490380"/>
                    <a:gd name="connsiteY198" fmla="*/ 45427 h 1495138"/>
                    <a:gd name="connsiteX199" fmla="*/ 49344 w 1490380"/>
                    <a:gd name="connsiteY199" fmla="*/ 2010 h 1495138"/>
                    <a:gd name="connsiteX200" fmla="*/ 55757 w 1490380"/>
                    <a:gd name="connsiteY200" fmla="*/ 2010 h 1495138"/>
                    <a:gd name="connsiteX201" fmla="*/ 123093 w 1490380"/>
                    <a:gd name="connsiteY20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355291 w 1490380"/>
                    <a:gd name="connsiteY64" fmla="*/ 539116 h 1495138"/>
                    <a:gd name="connsiteX65" fmla="*/ 990169 w 1490380"/>
                    <a:gd name="connsiteY65" fmla="*/ 539116 h 1495138"/>
                    <a:gd name="connsiteX66" fmla="*/ 1005400 w 1490380"/>
                    <a:gd name="connsiteY66" fmla="*/ 540322 h 1495138"/>
                    <a:gd name="connsiteX67" fmla="*/ 1041072 w 1490380"/>
                    <a:gd name="connsiteY67" fmla="*/ 578513 h 1495138"/>
                    <a:gd name="connsiteX68" fmla="*/ 1041072 w 1490380"/>
                    <a:gd name="connsiteY68" fmla="*/ 584543 h 1495138"/>
                    <a:gd name="connsiteX69" fmla="*/ 1041072 w 1490380"/>
                    <a:gd name="connsiteY69" fmla="*/ 731276 h 1495138"/>
                    <a:gd name="connsiteX70" fmla="*/ 1040671 w 1490380"/>
                    <a:gd name="connsiteY70" fmla="*/ 731276 h 1495138"/>
                    <a:gd name="connsiteX71" fmla="*/ 1040671 w 1490380"/>
                    <a:gd name="connsiteY71" fmla="*/ 865948 h 1495138"/>
                    <a:gd name="connsiteX72" fmla="*/ 1041072 w 1490380"/>
                    <a:gd name="connsiteY72" fmla="*/ 880018 h 1495138"/>
                    <a:gd name="connsiteX73" fmla="*/ 1046683 w 1490380"/>
                    <a:gd name="connsiteY73" fmla="*/ 886049 h 1495138"/>
                    <a:gd name="connsiteX74" fmla="*/ 1061914 w 1490380"/>
                    <a:gd name="connsiteY74" fmla="*/ 886049 h 1495138"/>
                    <a:gd name="connsiteX75" fmla="*/ 1083959 w 1490380"/>
                    <a:gd name="connsiteY75" fmla="*/ 886049 h 1495138"/>
                    <a:gd name="connsiteX76" fmla="*/ 1123238 w 1490380"/>
                    <a:gd name="connsiteY76" fmla="*/ 917003 h 1495138"/>
                    <a:gd name="connsiteX77" fmla="*/ 1089169 w 1490380"/>
                    <a:gd name="connsiteY77" fmla="*/ 971676 h 1495138"/>
                    <a:gd name="connsiteX78" fmla="*/ 1076343 w 1490380"/>
                    <a:gd name="connsiteY78" fmla="*/ 972480 h 1495138"/>
                    <a:gd name="connsiteX79" fmla="*/ 915217 w 1490380"/>
                    <a:gd name="connsiteY79" fmla="*/ 972480 h 1495138"/>
                    <a:gd name="connsiteX80" fmla="*/ 904395 w 1490380"/>
                    <a:gd name="connsiteY80" fmla="*/ 971676 h 1495138"/>
                    <a:gd name="connsiteX81" fmla="*/ 867520 w 1490380"/>
                    <a:gd name="connsiteY81" fmla="*/ 935897 h 1495138"/>
                    <a:gd name="connsiteX82" fmla="*/ 891970 w 1490380"/>
                    <a:gd name="connsiteY82" fmla="*/ 890069 h 1495138"/>
                    <a:gd name="connsiteX83" fmla="*/ 910407 w 1490380"/>
                    <a:gd name="connsiteY83" fmla="*/ 886049 h 1495138"/>
                    <a:gd name="connsiteX84" fmla="*/ 944877 w 1490380"/>
                    <a:gd name="connsiteY84" fmla="*/ 886049 h 1495138"/>
                    <a:gd name="connsiteX85" fmla="*/ 952893 w 1490380"/>
                    <a:gd name="connsiteY85" fmla="*/ 884843 h 1495138"/>
                    <a:gd name="connsiteX86" fmla="*/ 954496 w 1490380"/>
                    <a:gd name="connsiteY86" fmla="*/ 883234 h 1495138"/>
                    <a:gd name="connsiteX87" fmla="*/ 955298 w 1490380"/>
                    <a:gd name="connsiteY87" fmla="*/ 880018 h 1495138"/>
                    <a:gd name="connsiteX88" fmla="*/ 955298 w 1490380"/>
                    <a:gd name="connsiteY88" fmla="*/ 867556 h 1495138"/>
                    <a:gd name="connsiteX89" fmla="*/ 955298 w 1490380"/>
                    <a:gd name="connsiteY89" fmla="*/ 644844 h 1495138"/>
                    <a:gd name="connsiteX90" fmla="*/ 954496 w 1490380"/>
                    <a:gd name="connsiteY90" fmla="*/ 628764 h 1495138"/>
                    <a:gd name="connsiteX91" fmla="*/ 952893 w 1490380"/>
                    <a:gd name="connsiteY91" fmla="*/ 627156 h 1495138"/>
                    <a:gd name="connsiteX92" fmla="*/ 948083 w 1490380"/>
                    <a:gd name="connsiteY92" fmla="*/ 625950 h 1495138"/>
                    <a:gd name="connsiteX93" fmla="*/ 925638 w 1490380"/>
                    <a:gd name="connsiteY93" fmla="*/ 626352 h 1495138"/>
                    <a:gd name="connsiteX94" fmla="*/ 915217 w 1490380"/>
                    <a:gd name="connsiteY94" fmla="*/ 626352 h 1495138"/>
                    <a:gd name="connsiteX95" fmla="*/ 875937 w 1490380"/>
                    <a:gd name="connsiteY95" fmla="*/ 584543 h 1495138"/>
                    <a:gd name="connsiteX96" fmla="*/ 916419 w 1490380"/>
                    <a:gd name="connsiteY96" fmla="*/ 541126 h 1495138"/>
                    <a:gd name="connsiteX97" fmla="*/ 922832 w 1490380"/>
                    <a:gd name="connsiteY97" fmla="*/ 541126 h 1495138"/>
                    <a:gd name="connsiteX98" fmla="*/ 990169 w 1490380"/>
                    <a:gd name="connsiteY98" fmla="*/ 539116 h 1495138"/>
                    <a:gd name="connsiteX99" fmla="*/ 272255 w 1490380"/>
                    <a:gd name="connsiteY99" fmla="*/ 539116 h 1495138"/>
                    <a:gd name="connsiteX100" fmla="*/ 287486 w 1490380"/>
                    <a:gd name="connsiteY100" fmla="*/ 540322 h 1495138"/>
                    <a:gd name="connsiteX101" fmla="*/ 323158 w 1490380"/>
                    <a:gd name="connsiteY101" fmla="*/ 578513 h 1495138"/>
                    <a:gd name="connsiteX102" fmla="*/ 323158 w 1490380"/>
                    <a:gd name="connsiteY102" fmla="*/ 584543 h 1495138"/>
                    <a:gd name="connsiteX103" fmla="*/ 323158 w 1490380"/>
                    <a:gd name="connsiteY103" fmla="*/ 731276 h 1495138"/>
                    <a:gd name="connsiteX104" fmla="*/ 322757 w 1490380"/>
                    <a:gd name="connsiteY104" fmla="*/ 731276 h 1495138"/>
                    <a:gd name="connsiteX105" fmla="*/ 322757 w 1490380"/>
                    <a:gd name="connsiteY105" fmla="*/ 865948 h 1495138"/>
                    <a:gd name="connsiteX106" fmla="*/ 323158 w 1490380"/>
                    <a:gd name="connsiteY106" fmla="*/ 880018 h 1495138"/>
                    <a:gd name="connsiteX107" fmla="*/ 328769 w 1490380"/>
                    <a:gd name="connsiteY107" fmla="*/ 886049 h 1495138"/>
                    <a:gd name="connsiteX108" fmla="*/ 344000 w 1490380"/>
                    <a:gd name="connsiteY108" fmla="*/ 886049 h 1495138"/>
                    <a:gd name="connsiteX109" fmla="*/ 366045 w 1490380"/>
                    <a:gd name="connsiteY109" fmla="*/ 886049 h 1495138"/>
                    <a:gd name="connsiteX110" fmla="*/ 405325 w 1490380"/>
                    <a:gd name="connsiteY110" fmla="*/ 917003 h 1495138"/>
                    <a:gd name="connsiteX111" fmla="*/ 371255 w 1490380"/>
                    <a:gd name="connsiteY111" fmla="*/ 971676 h 1495138"/>
                    <a:gd name="connsiteX112" fmla="*/ 358429 w 1490380"/>
                    <a:gd name="connsiteY112" fmla="*/ 972480 h 1495138"/>
                    <a:gd name="connsiteX113" fmla="*/ 197303 w 1490380"/>
                    <a:gd name="connsiteY113" fmla="*/ 972480 h 1495138"/>
                    <a:gd name="connsiteX114" fmla="*/ 186481 w 1490380"/>
                    <a:gd name="connsiteY114" fmla="*/ 971676 h 1495138"/>
                    <a:gd name="connsiteX115" fmla="*/ 149606 w 1490380"/>
                    <a:gd name="connsiteY115" fmla="*/ 935897 h 1495138"/>
                    <a:gd name="connsiteX116" fmla="*/ 174056 w 1490380"/>
                    <a:gd name="connsiteY116" fmla="*/ 890069 h 1495138"/>
                    <a:gd name="connsiteX117" fmla="*/ 192493 w 1490380"/>
                    <a:gd name="connsiteY117" fmla="*/ 886049 h 1495138"/>
                    <a:gd name="connsiteX118" fmla="*/ 226963 w 1490380"/>
                    <a:gd name="connsiteY118" fmla="*/ 886049 h 1495138"/>
                    <a:gd name="connsiteX119" fmla="*/ 234979 w 1490380"/>
                    <a:gd name="connsiteY119" fmla="*/ 884843 h 1495138"/>
                    <a:gd name="connsiteX120" fmla="*/ 236582 w 1490380"/>
                    <a:gd name="connsiteY120" fmla="*/ 883234 h 1495138"/>
                    <a:gd name="connsiteX121" fmla="*/ 237384 w 1490380"/>
                    <a:gd name="connsiteY121" fmla="*/ 880018 h 1495138"/>
                    <a:gd name="connsiteX122" fmla="*/ 237384 w 1490380"/>
                    <a:gd name="connsiteY122" fmla="*/ 867556 h 1495138"/>
                    <a:gd name="connsiteX123" fmla="*/ 237384 w 1490380"/>
                    <a:gd name="connsiteY123" fmla="*/ 644844 h 1495138"/>
                    <a:gd name="connsiteX124" fmla="*/ 236582 w 1490380"/>
                    <a:gd name="connsiteY124" fmla="*/ 628764 h 1495138"/>
                    <a:gd name="connsiteX125" fmla="*/ 234979 w 1490380"/>
                    <a:gd name="connsiteY125" fmla="*/ 627156 h 1495138"/>
                    <a:gd name="connsiteX126" fmla="*/ 230169 w 1490380"/>
                    <a:gd name="connsiteY126" fmla="*/ 625950 h 1495138"/>
                    <a:gd name="connsiteX127" fmla="*/ 207724 w 1490380"/>
                    <a:gd name="connsiteY127" fmla="*/ 626352 h 1495138"/>
                    <a:gd name="connsiteX128" fmla="*/ 197303 w 1490380"/>
                    <a:gd name="connsiteY128" fmla="*/ 626352 h 1495138"/>
                    <a:gd name="connsiteX129" fmla="*/ 158023 w 1490380"/>
                    <a:gd name="connsiteY129" fmla="*/ 584543 h 1495138"/>
                    <a:gd name="connsiteX130" fmla="*/ 198505 w 1490380"/>
                    <a:gd name="connsiteY130" fmla="*/ 541126 h 1495138"/>
                    <a:gd name="connsiteX131" fmla="*/ 204918 w 1490380"/>
                    <a:gd name="connsiteY131" fmla="*/ 541126 h 1495138"/>
                    <a:gd name="connsiteX132" fmla="*/ 272255 w 1490380"/>
                    <a:gd name="connsiteY132" fmla="*/ 539116 h 1495138"/>
                    <a:gd name="connsiteX133" fmla="*/ 477504 w 1490380"/>
                    <a:gd name="connsiteY133" fmla="*/ 0 h 1495138"/>
                    <a:gd name="connsiteX134" fmla="*/ 492735 w 1490380"/>
                    <a:gd name="connsiteY134" fmla="*/ 1206 h 1495138"/>
                    <a:gd name="connsiteX135" fmla="*/ 528407 w 1490380"/>
                    <a:gd name="connsiteY135" fmla="*/ 39397 h 1495138"/>
                    <a:gd name="connsiteX136" fmla="*/ 528407 w 1490380"/>
                    <a:gd name="connsiteY136" fmla="*/ 45427 h 1495138"/>
                    <a:gd name="connsiteX137" fmla="*/ 528407 w 1490380"/>
                    <a:gd name="connsiteY137" fmla="*/ 192159 h 1495138"/>
                    <a:gd name="connsiteX138" fmla="*/ 528006 w 1490380"/>
                    <a:gd name="connsiteY138" fmla="*/ 192159 h 1495138"/>
                    <a:gd name="connsiteX139" fmla="*/ 528006 w 1490380"/>
                    <a:gd name="connsiteY139" fmla="*/ 326832 h 1495138"/>
                    <a:gd name="connsiteX140" fmla="*/ 528407 w 1490380"/>
                    <a:gd name="connsiteY140" fmla="*/ 340902 h 1495138"/>
                    <a:gd name="connsiteX141" fmla="*/ 534018 w 1490380"/>
                    <a:gd name="connsiteY141" fmla="*/ 346932 h 1495138"/>
                    <a:gd name="connsiteX142" fmla="*/ 549249 w 1490380"/>
                    <a:gd name="connsiteY142" fmla="*/ 346932 h 1495138"/>
                    <a:gd name="connsiteX143" fmla="*/ 571294 w 1490380"/>
                    <a:gd name="connsiteY143" fmla="*/ 346932 h 1495138"/>
                    <a:gd name="connsiteX144" fmla="*/ 610574 w 1490380"/>
                    <a:gd name="connsiteY144" fmla="*/ 377887 h 1495138"/>
                    <a:gd name="connsiteX145" fmla="*/ 576504 w 1490380"/>
                    <a:gd name="connsiteY145" fmla="*/ 432560 h 1495138"/>
                    <a:gd name="connsiteX146" fmla="*/ 563678 w 1490380"/>
                    <a:gd name="connsiteY146" fmla="*/ 433364 h 1495138"/>
                    <a:gd name="connsiteX147" fmla="*/ 402552 w 1490380"/>
                    <a:gd name="connsiteY147" fmla="*/ 433364 h 1495138"/>
                    <a:gd name="connsiteX148" fmla="*/ 391730 w 1490380"/>
                    <a:gd name="connsiteY148" fmla="*/ 432560 h 1495138"/>
                    <a:gd name="connsiteX149" fmla="*/ 354855 w 1490380"/>
                    <a:gd name="connsiteY149" fmla="*/ 396781 h 1495138"/>
                    <a:gd name="connsiteX150" fmla="*/ 379305 w 1490380"/>
                    <a:gd name="connsiteY150" fmla="*/ 350952 h 1495138"/>
                    <a:gd name="connsiteX151" fmla="*/ 397742 w 1490380"/>
                    <a:gd name="connsiteY151" fmla="*/ 346932 h 1495138"/>
                    <a:gd name="connsiteX152" fmla="*/ 432212 w 1490380"/>
                    <a:gd name="connsiteY152" fmla="*/ 346932 h 1495138"/>
                    <a:gd name="connsiteX153" fmla="*/ 440228 w 1490380"/>
                    <a:gd name="connsiteY153" fmla="*/ 345726 h 1495138"/>
                    <a:gd name="connsiteX154" fmla="*/ 441831 w 1490380"/>
                    <a:gd name="connsiteY154" fmla="*/ 344118 h 1495138"/>
                    <a:gd name="connsiteX155" fmla="*/ 442633 w 1490380"/>
                    <a:gd name="connsiteY155" fmla="*/ 340902 h 1495138"/>
                    <a:gd name="connsiteX156" fmla="*/ 442633 w 1490380"/>
                    <a:gd name="connsiteY156" fmla="*/ 328440 h 1495138"/>
                    <a:gd name="connsiteX157" fmla="*/ 442633 w 1490380"/>
                    <a:gd name="connsiteY157" fmla="*/ 105728 h 1495138"/>
                    <a:gd name="connsiteX158" fmla="*/ 441831 w 1490380"/>
                    <a:gd name="connsiteY158" fmla="*/ 89648 h 1495138"/>
                    <a:gd name="connsiteX159" fmla="*/ 440228 w 1490380"/>
                    <a:gd name="connsiteY159" fmla="*/ 88040 h 1495138"/>
                    <a:gd name="connsiteX160" fmla="*/ 435418 w 1490380"/>
                    <a:gd name="connsiteY160" fmla="*/ 86834 h 1495138"/>
                    <a:gd name="connsiteX161" fmla="*/ 412973 w 1490380"/>
                    <a:gd name="connsiteY161" fmla="*/ 87236 h 1495138"/>
                    <a:gd name="connsiteX162" fmla="*/ 402552 w 1490380"/>
                    <a:gd name="connsiteY162" fmla="*/ 87236 h 1495138"/>
                    <a:gd name="connsiteX163" fmla="*/ 363272 w 1490380"/>
                    <a:gd name="connsiteY163" fmla="*/ 45427 h 1495138"/>
                    <a:gd name="connsiteX164" fmla="*/ 403754 w 1490380"/>
                    <a:gd name="connsiteY164" fmla="*/ 2010 h 1495138"/>
                    <a:gd name="connsiteX165" fmla="*/ 410167 w 1490380"/>
                    <a:gd name="connsiteY165" fmla="*/ 2010 h 1495138"/>
                    <a:gd name="connsiteX166" fmla="*/ 477504 w 1490380"/>
                    <a:gd name="connsiteY166" fmla="*/ 0 h 1495138"/>
                    <a:gd name="connsiteX167" fmla="*/ 123093 w 1490380"/>
                    <a:gd name="connsiteY167" fmla="*/ 0 h 1495138"/>
                    <a:gd name="connsiteX168" fmla="*/ 138324 w 1490380"/>
                    <a:gd name="connsiteY168" fmla="*/ 1206 h 1495138"/>
                    <a:gd name="connsiteX169" fmla="*/ 173997 w 1490380"/>
                    <a:gd name="connsiteY169" fmla="*/ 39397 h 1495138"/>
                    <a:gd name="connsiteX170" fmla="*/ 173997 w 1490380"/>
                    <a:gd name="connsiteY170" fmla="*/ 45427 h 1495138"/>
                    <a:gd name="connsiteX171" fmla="*/ 173997 w 1490380"/>
                    <a:gd name="connsiteY171" fmla="*/ 192159 h 1495138"/>
                    <a:gd name="connsiteX172" fmla="*/ 173596 w 1490380"/>
                    <a:gd name="connsiteY172" fmla="*/ 192159 h 1495138"/>
                    <a:gd name="connsiteX173" fmla="*/ 173596 w 1490380"/>
                    <a:gd name="connsiteY173" fmla="*/ 326832 h 1495138"/>
                    <a:gd name="connsiteX174" fmla="*/ 173997 w 1490380"/>
                    <a:gd name="connsiteY174" fmla="*/ 340902 h 1495138"/>
                    <a:gd name="connsiteX175" fmla="*/ 179608 w 1490380"/>
                    <a:gd name="connsiteY175" fmla="*/ 346932 h 1495138"/>
                    <a:gd name="connsiteX176" fmla="*/ 194839 w 1490380"/>
                    <a:gd name="connsiteY176" fmla="*/ 346932 h 1495138"/>
                    <a:gd name="connsiteX177" fmla="*/ 216884 w 1490380"/>
                    <a:gd name="connsiteY177" fmla="*/ 346932 h 1495138"/>
                    <a:gd name="connsiteX178" fmla="*/ 256164 w 1490380"/>
                    <a:gd name="connsiteY178" fmla="*/ 377887 h 1495138"/>
                    <a:gd name="connsiteX179" fmla="*/ 222094 w 1490380"/>
                    <a:gd name="connsiteY179" fmla="*/ 432560 h 1495138"/>
                    <a:gd name="connsiteX180" fmla="*/ 209268 w 1490380"/>
                    <a:gd name="connsiteY180" fmla="*/ 433364 h 1495138"/>
                    <a:gd name="connsiteX181" fmla="*/ 48141 w 1490380"/>
                    <a:gd name="connsiteY181" fmla="*/ 433364 h 1495138"/>
                    <a:gd name="connsiteX182" fmla="*/ 37319 w 1490380"/>
                    <a:gd name="connsiteY182" fmla="*/ 432560 h 1495138"/>
                    <a:gd name="connsiteX183" fmla="*/ 445 w 1490380"/>
                    <a:gd name="connsiteY183" fmla="*/ 396781 h 1495138"/>
                    <a:gd name="connsiteX184" fmla="*/ 24894 w 1490380"/>
                    <a:gd name="connsiteY184" fmla="*/ 350952 h 1495138"/>
                    <a:gd name="connsiteX185" fmla="*/ 43332 w 1490380"/>
                    <a:gd name="connsiteY185" fmla="*/ 346932 h 1495138"/>
                    <a:gd name="connsiteX186" fmla="*/ 77801 w 1490380"/>
                    <a:gd name="connsiteY186" fmla="*/ 346932 h 1495138"/>
                    <a:gd name="connsiteX187" fmla="*/ 85818 w 1490380"/>
                    <a:gd name="connsiteY187" fmla="*/ 345726 h 1495138"/>
                    <a:gd name="connsiteX188" fmla="*/ 87421 w 1490380"/>
                    <a:gd name="connsiteY188" fmla="*/ 344118 h 1495138"/>
                    <a:gd name="connsiteX189" fmla="*/ 88223 w 1490380"/>
                    <a:gd name="connsiteY189" fmla="*/ 340902 h 1495138"/>
                    <a:gd name="connsiteX190" fmla="*/ 88223 w 1490380"/>
                    <a:gd name="connsiteY190" fmla="*/ 328440 h 1495138"/>
                    <a:gd name="connsiteX191" fmla="*/ 88223 w 1490380"/>
                    <a:gd name="connsiteY191" fmla="*/ 105728 h 1495138"/>
                    <a:gd name="connsiteX192" fmla="*/ 87421 w 1490380"/>
                    <a:gd name="connsiteY192" fmla="*/ 89648 h 1495138"/>
                    <a:gd name="connsiteX193" fmla="*/ 85818 w 1490380"/>
                    <a:gd name="connsiteY193" fmla="*/ 88040 h 1495138"/>
                    <a:gd name="connsiteX194" fmla="*/ 81008 w 1490380"/>
                    <a:gd name="connsiteY194" fmla="*/ 86834 h 1495138"/>
                    <a:gd name="connsiteX195" fmla="*/ 58562 w 1490380"/>
                    <a:gd name="connsiteY195" fmla="*/ 87236 h 1495138"/>
                    <a:gd name="connsiteX196" fmla="*/ 48141 w 1490380"/>
                    <a:gd name="connsiteY196" fmla="*/ 87236 h 1495138"/>
                    <a:gd name="connsiteX197" fmla="*/ 8862 w 1490380"/>
                    <a:gd name="connsiteY197" fmla="*/ 45427 h 1495138"/>
                    <a:gd name="connsiteX198" fmla="*/ 49344 w 1490380"/>
                    <a:gd name="connsiteY198" fmla="*/ 2010 h 1495138"/>
                    <a:gd name="connsiteX199" fmla="*/ 55757 w 1490380"/>
                    <a:gd name="connsiteY199" fmla="*/ 2010 h 1495138"/>
                    <a:gd name="connsiteX200" fmla="*/ 123093 w 1490380"/>
                    <a:gd name="connsiteY20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990169 w 1490380"/>
                    <a:gd name="connsiteY64" fmla="*/ 539116 h 1495138"/>
                    <a:gd name="connsiteX65" fmla="*/ 1005400 w 1490380"/>
                    <a:gd name="connsiteY65" fmla="*/ 540322 h 1495138"/>
                    <a:gd name="connsiteX66" fmla="*/ 1041072 w 1490380"/>
                    <a:gd name="connsiteY66" fmla="*/ 578513 h 1495138"/>
                    <a:gd name="connsiteX67" fmla="*/ 1041072 w 1490380"/>
                    <a:gd name="connsiteY67" fmla="*/ 584543 h 1495138"/>
                    <a:gd name="connsiteX68" fmla="*/ 1041072 w 1490380"/>
                    <a:gd name="connsiteY68" fmla="*/ 731276 h 1495138"/>
                    <a:gd name="connsiteX69" fmla="*/ 1040671 w 1490380"/>
                    <a:gd name="connsiteY69" fmla="*/ 731276 h 1495138"/>
                    <a:gd name="connsiteX70" fmla="*/ 1040671 w 1490380"/>
                    <a:gd name="connsiteY70" fmla="*/ 865948 h 1495138"/>
                    <a:gd name="connsiteX71" fmla="*/ 1041072 w 1490380"/>
                    <a:gd name="connsiteY71" fmla="*/ 880018 h 1495138"/>
                    <a:gd name="connsiteX72" fmla="*/ 1046683 w 1490380"/>
                    <a:gd name="connsiteY72" fmla="*/ 886049 h 1495138"/>
                    <a:gd name="connsiteX73" fmla="*/ 1061914 w 1490380"/>
                    <a:gd name="connsiteY73" fmla="*/ 886049 h 1495138"/>
                    <a:gd name="connsiteX74" fmla="*/ 1083959 w 1490380"/>
                    <a:gd name="connsiteY74" fmla="*/ 886049 h 1495138"/>
                    <a:gd name="connsiteX75" fmla="*/ 1123238 w 1490380"/>
                    <a:gd name="connsiteY75" fmla="*/ 917003 h 1495138"/>
                    <a:gd name="connsiteX76" fmla="*/ 1089169 w 1490380"/>
                    <a:gd name="connsiteY76" fmla="*/ 971676 h 1495138"/>
                    <a:gd name="connsiteX77" fmla="*/ 1076343 w 1490380"/>
                    <a:gd name="connsiteY77" fmla="*/ 972480 h 1495138"/>
                    <a:gd name="connsiteX78" fmla="*/ 915217 w 1490380"/>
                    <a:gd name="connsiteY78" fmla="*/ 972480 h 1495138"/>
                    <a:gd name="connsiteX79" fmla="*/ 904395 w 1490380"/>
                    <a:gd name="connsiteY79" fmla="*/ 971676 h 1495138"/>
                    <a:gd name="connsiteX80" fmla="*/ 867520 w 1490380"/>
                    <a:gd name="connsiteY80" fmla="*/ 935897 h 1495138"/>
                    <a:gd name="connsiteX81" fmla="*/ 891970 w 1490380"/>
                    <a:gd name="connsiteY81" fmla="*/ 890069 h 1495138"/>
                    <a:gd name="connsiteX82" fmla="*/ 910407 w 1490380"/>
                    <a:gd name="connsiteY82" fmla="*/ 886049 h 1495138"/>
                    <a:gd name="connsiteX83" fmla="*/ 944877 w 1490380"/>
                    <a:gd name="connsiteY83" fmla="*/ 886049 h 1495138"/>
                    <a:gd name="connsiteX84" fmla="*/ 952893 w 1490380"/>
                    <a:gd name="connsiteY84" fmla="*/ 884843 h 1495138"/>
                    <a:gd name="connsiteX85" fmla="*/ 954496 w 1490380"/>
                    <a:gd name="connsiteY85" fmla="*/ 883234 h 1495138"/>
                    <a:gd name="connsiteX86" fmla="*/ 955298 w 1490380"/>
                    <a:gd name="connsiteY86" fmla="*/ 880018 h 1495138"/>
                    <a:gd name="connsiteX87" fmla="*/ 955298 w 1490380"/>
                    <a:gd name="connsiteY87" fmla="*/ 867556 h 1495138"/>
                    <a:gd name="connsiteX88" fmla="*/ 955298 w 1490380"/>
                    <a:gd name="connsiteY88" fmla="*/ 644844 h 1495138"/>
                    <a:gd name="connsiteX89" fmla="*/ 954496 w 1490380"/>
                    <a:gd name="connsiteY89" fmla="*/ 628764 h 1495138"/>
                    <a:gd name="connsiteX90" fmla="*/ 952893 w 1490380"/>
                    <a:gd name="connsiteY90" fmla="*/ 627156 h 1495138"/>
                    <a:gd name="connsiteX91" fmla="*/ 948083 w 1490380"/>
                    <a:gd name="connsiteY91" fmla="*/ 625950 h 1495138"/>
                    <a:gd name="connsiteX92" fmla="*/ 925638 w 1490380"/>
                    <a:gd name="connsiteY92" fmla="*/ 626352 h 1495138"/>
                    <a:gd name="connsiteX93" fmla="*/ 915217 w 1490380"/>
                    <a:gd name="connsiteY93" fmla="*/ 626352 h 1495138"/>
                    <a:gd name="connsiteX94" fmla="*/ 875937 w 1490380"/>
                    <a:gd name="connsiteY94" fmla="*/ 584543 h 1495138"/>
                    <a:gd name="connsiteX95" fmla="*/ 916419 w 1490380"/>
                    <a:gd name="connsiteY95" fmla="*/ 541126 h 1495138"/>
                    <a:gd name="connsiteX96" fmla="*/ 922832 w 1490380"/>
                    <a:gd name="connsiteY96" fmla="*/ 541126 h 1495138"/>
                    <a:gd name="connsiteX97" fmla="*/ 990169 w 1490380"/>
                    <a:gd name="connsiteY97" fmla="*/ 539116 h 1495138"/>
                    <a:gd name="connsiteX98" fmla="*/ 272255 w 1490380"/>
                    <a:gd name="connsiteY98" fmla="*/ 539116 h 1495138"/>
                    <a:gd name="connsiteX99" fmla="*/ 287486 w 1490380"/>
                    <a:gd name="connsiteY99" fmla="*/ 540322 h 1495138"/>
                    <a:gd name="connsiteX100" fmla="*/ 323158 w 1490380"/>
                    <a:gd name="connsiteY100" fmla="*/ 578513 h 1495138"/>
                    <a:gd name="connsiteX101" fmla="*/ 323158 w 1490380"/>
                    <a:gd name="connsiteY101" fmla="*/ 584543 h 1495138"/>
                    <a:gd name="connsiteX102" fmla="*/ 323158 w 1490380"/>
                    <a:gd name="connsiteY102" fmla="*/ 731276 h 1495138"/>
                    <a:gd name="connsiteX103" fmla="*/ 322757 w 1490380"/>
                    <a:gd name="connsiteY103" fmla="*/ 731276 h 1495138"/>
                    <a:gd name="connsiteX104" fmla="*/ 322757 w 1490380"/>
                    <a:gd name="connsiteY104" fmla="*/ 865948 h 1495138"/>
                    <a:gd name="connsiteX105" fmla="*/ 323158 w 1490380"/>
                    <a:gd name="connsiteY105" fmla="*/ 880018 h 1495138"/>
                    <a:gd name="connsiteX106" fmla="*/ 328769 w 1490380"/>
                    <a:gd name="connsiteY106" fmla="*/ 886049 h 1495138"/>
                    <a:gd name="connsiteX107" fmla="*/ 344000 w 1490380"/>
                    <a:gd name="connsiteY107" fmla="*/ 886049 h 1495138"/>
                    <a:gd name="connsiteX108" fmla="*/ 366045 w 1490380"/>
                    <a:gd name="connsiteY108" fmla="*/ 886049 h 1495138"/>
                    <a:gd name="connsiteX109" fmla="*/ 405325 w 1490380"/>
                    <a:gd name="connsiteY109" fmla="*/ 917003 h 1495138"/>
                    <a:gd name="connsiteX110" fmla="*/ 371255 w 1490380"/>
                    <a:gd name="connsiteY110" fmla="*/ 971676 h 1495138"/>
                    <a:gd name="connsiteX111" fmla="*/ 358429 w 1490380"/>
                    <a:gd name="connsiteY111" fmla="*/ 972480 h 1495138"/>
                    <a:gd name="connsiteX112" fmla="*/ 197303 w 1490380"/>
                    <a:gd name="connsiteY112" fmla="*/ 972480 h 1495138"/>
                    <a:gd name="connsiteX113" fmla="*/ 186481 w 1490380"/>
                    <a:gd name="connsiteY113" fmla="*/ 971676 h 1495138"/>
                    <a:gd name="connsiteX114" fmla="*/ 149606 w 1490380"/>
                    <a:gd name="connsiteY114" fmla="*/ 935897 h 1495138"/>
                    <a:gd name="connsiteX115" fmla="*/ 174056 w 1490380"/>
                    <a:gd name="connsiteY115" fmla="*/ 890069 h 1495138"/>
                    <a:gd name="connsiteX116" fmla="*/ 192493 w 1490380"/>
                    <a:gd name="connsiteY116" fmla="*/ 886049 h 1495138"/>
                    <a:gd name="connsiteX117" fmla="*/ 226963 w 1490380"/>
                    <a:gd name="connsiteY117" fmla="*/ 886049 h 1495138"/>
                    <a:gd name="connsiteX118" fmla="*/ 234979 w 1490380"/>
                    <a:gd name="connsiteY118" fmla="*/ 884843 h 1495138"/>
                    <a:gd name="connsiteX119" fmla="*/ 236582 w 1490380"/>
                    <a:gd name="connsiteY119" fmla="*/ 883234 h 1495138"/>
                    <a:gd name="connsiteX120" fmla="*/ 237384 w 1490380"/>
                    <a:gd name="connsiteY120" fmla="*/ 880018 h 1495138"/>
                    <a:gd name="connsiteX121" fmla="*/ 237384 w 1490380"/>
                    <a:gd name="connsiteY121" fmla="*/ 867556 h 1495138"/>
                    <a:gd name="connsiteX122" fmla="*/ 237384 w 1490380"/>
                    <a:gd name="connsiteY122" fmla="*/ 644844 h 1495138"/>
                    <a:gd name="connsiteX123" fmla="*/ 236582 w 1490380"/>
                    <a:gd name="connsiteY123" fmla="*/ 628764 h 1495138"/>
                    <a:gd name="connsiteX124" fmla="*/ 234979 w 1490380"/>
                    <a:gd name="connsiteY124" fmla="*/ 627156 h 1495138"/>
                    <a:gd name="connsiteX125" fmla="*/ 230169 w 1490380"/>
                    <a:gd name="connsiteY125" fmla="*/ 625950 h 1495138"/>
                    <a:gd name="connsiteX126" fmla="*/ 207724 w 1490380"/>
                    <a:gd name="connsiteY126" fmla="*/ 626352 h 1495138"/>
                    <a:gd name="connsiteX127" fmla="*/ 197303 w 1490380"/>
                    <a:gd name="connsiteY127" fmla="*/ 626352 h 1495138"/>
                    <a:gd name="connsiteX128" fmla="*/ 158023 w 1490380"/>
                    <a:gd name="connsiteY128" fmla="*/ 584543 h 1495138"/>
                    <a:gd name="connsiteX129" fmla="*/ 198505 w 1490380"/>
                    <a:gd name="connsiteY129" fmla="*/ 541126 h 1495138"/>
                    <a:gd name="connsiteX130" fmla="*/ 204918 w 1490380"/>
                    <a:gd name="connsiteY130" fmla="*/ 541126 h 1495138"/>
                    <a:gd name="connsiteX131" fmla="*/ 272255 w 1490380"/>
                    <a:gd name="connsiteY131" fmla="*/ 539116 h 1495138"/>
                    <a:gd name="connsiteX132" fmla="*/ 477504 w 1490380"/>
                    <a:gd name="connsiteY132" fmla="*/ 0 h 1495138"/>
                    <a:gd name="connsiteX133" fmla="*/ 492735 w 1490380"/>
                    <a:gd name="connsiteY133" fmla="*/ 1206 h 1495138"/>
                    <a:gd name="connsiteX134" fmla="*/ 528407 w 1490380"/>
                    <a:gd name="connsiteY134" fmla="*/ 39397 h 1495138"/>
                    <a:gd name="connsiteX135" fmla="*/ 528407 w 1490380"/>
                    <a:gd name="connsiteY135" fmla="*/ 45427 h 1495138"/>
                    <a:gd name="connsiteX136" fmla="*/ 528407 w 1490380"/>
                    <a:gd name="connsiteY136" fmla="*/ 192159 h 1495138"/>
                    <a:gd name="connsiteX137" fmla="*/ 528006 w 1490380"/>
                    <a:gd name="connsiteY137" fmla="*/ 192159 h 1495138"/>
                    <a:gd name="connsiteX138" fmla="*/ 528006 w 1490380"/>
                    <a:gd name="connsiteY138" fmla="*/ 326832 h 1495138"/>
                    <a:gd name="connsiteX139" fmla="*/ 528407 w 1490380"/>
                    <a:gd name="connsiteY139" fmla="*/ 340902 h 1495138"/>
                    <a:gd name="connsiteX140" fmla="*/ 534018 w 1490380"/>
                    <a:gd name="connsiteY140" fmla="*/ 346932 h 1495138"/>
                    <a:gd name="connsiteX141" fmla="*/ 549249 w 1490380"/>
                    <a:gd name="connsiteY141" fmla="*/ 346932 h 1495138"/>
                    <a:gd name="connsiteX142" fmla="*/ 571294 w 1490380"/>
                    <a:gd name="connsiteY142" fmla="*/ 346932 h 1495138"/>
                    <a:gd name="connsiteX143" fmla="*/ 610574 w 1490380"/>
                    <a:gd name="connsiteY143" fmla="*/ 377887 h 1495138"/>
                    <a:gd name="connsiteX144" fmla="*/ 576504 w 1490380"/>
                    <a:gd name="connsiteY144" fmla="*/ 432560 h 1495138"/>
                    <a:gd name="connsiteX145" fmla="*/ 563678 w 1490380"/>
                    <a:gd name="connsiteY145" fmla="*/ 433364 h 1495138"/>
                    <a:gd name="connsiteX146" fmla="*/ 402552 w 1490380"/>
                    <a:gd name="connsiteY146" fmla="*/ 433364 h 1495138"/>
                    <a:gd name="connsiteX147" fmla="*/ 391730 w 1490380"/>
                    <a:gd name="connsiteY147" fmla="*/ 432560 h 1495138"/>
                    <a:gd name="connsiteX148" fmla="*/ 354855 w 1490380"/>
                    <a:gd name="connsiteY148" fmla="*/ 396781 h 1495138"/>
                    <a:gd name="connsiteX149" fmla="*/ 379305 w 1490380"/>
                    <a:gd name="connsiteY149" fmla="*/ 350952 h 1495138"/>
                    <a:gd name="connsiteX150" fmla="*/ 397742 w 1490380"/>
                    <a:gd name="connsiteY150" fmla="*/ 346932 h 1495138"/>
                    <a:gd name="connsiteX151" fmla="*/ 432212 w 1490380"/>
                    <a:gd name="connsiteY151" fmla="*/ 346932 h 1495138"/>
                    <a:gd name="connsiteX152" fmla="*/ 440228 w 1490380"/>
                    <a:gd name="connsiteY152" fmla="*/ 345726 h 1495138"/>
                    <a:gd name="connsiteX153" fmla="*/ 441831 w 1490380"/>
                    <a:gd name="connsiteY153" fmla="*/ 344118 h 1495138"/>
                    <a:gd name="connsiteX154" fmla="*/ 442633 w 1490380"/>
                    <a:gd name="connsiteY154" fmla="*/ 340902 h 1495138"/>
                    <a:gd name="connsiteX155" fmla="*/ 442633 w 1490380"/>
                    <a:gd name="connsiteY155" fmla="*/ 328440 h 1495138"/>
                    <a:gd name="connsiteX156" fmla="*/ 442633 w 1490380"/>
                    <a:gd name="connsiteY156" fmla="*/ 105728 h 1495138"/>
                    <a:gd name="connsiteX157" fmla="*/ 441831 w 1490380"/>
                    <a:gd name="connsiteY157" fmla="*/ 89648 h 1495138"/>
                    <a:gd name="connsiteX158" fmla="*/ 440228 w 1490380"/>
                    <a:gd name="connsiteY158" fmla="*/ 88040 h 1495138"/>
                    <a:gd name="connsiteX159" fmla="*/ 435418 w 1490380"/>
                    <a:gd name="connsiteY159" fmla="*/ 86834 h 1495138"/>
                    <a:gd name="connsiteX160" fmla="*/ 412973 w 1490380"/>
                    <a:gd name="connsiteY160" fmla="*/ 87236 h 1495138"/>
                    <a:gd name="connsiteX161" fmla="*/ 402552 w 1490380"/>
                    <a:gd name="connsiteY161" fmla="*/ 87236 h 1495138"/>
                    <a:gd name="connsiteX162" fmla="*/ 363272 w 1490380"/>
                    <a:gd name="connsiteY162" fmla="*/ 45427 h 1495138"/>
                    <a:gd name="connsiteX163" fmla="*/ 403754 w 1490380"/>
                    <a:gd name="connsiteY163" fmla="*/ 2010 h 1495138"/>
                    <a:gd name="connsiteX164" fmla="*/ 410167 w 1490380"/>
                    <a:gd name="connsiteY164" fmla="*/ 2010 h 1495138"/>
                    <a:gd name="connsiteX165" fmla="*/ 477504 w 1490380"/>
                    <a:gd name="connsiteY165" fmla="*/ 0 h 1495138"/>
                    <a:gd name="connsiteX166" fmla="*/ 123093 w 1490380"/>
                    <a:gd name="connsiteY166" fmla="*/ 0 h 1495138"/>
                    <a:gd name="connsiteX167" fmla="*/ 138324 w 1490380"/>
                    <a:gd name="connsiteY167" fmla="*/ 1206 h 1495138"/>
                    <a:gd name="connsiteX168" fmla="*/ 173997 w 1490380"/>
                    <a:gd name="connsiteY168" fmla="*/ 39397 h 1495138"/>
                    <a:gd name="connsiteX169" fmla="*/ 173997 w 1490380"/>
                    <a:gd name="connsiteY169" fmla="*/ 45427 h 1495138"/>
                    <a:gd name="connsiteX170" fmla="*/ 173997 w 1490380"/>
                    <a:gd name="connsiteY170" fmla="*/ 192159 h 1495138"/>
                    <a:gd name="connsiteX171" fmla="*/ 173596 w 1490380"/>
                    <a:gd name="connsiteY171" fmla="*/ 192159 h 1495138"/>
                    <a:gd name="connsiteX172" fmla="*/ 173596 w 1490380"/>
                    <a:gd name="connsiteY172" fmla="*/ 326832 h 1495138"/>
                    <a:gd name="connsiteX173" fmla="*/ 173997 w 1490380"/>
                    <a:gd name="connsiteY173" fmla="*/ 340902 h 1495138"/>
                    <a:gd name="connsiteX174" fmla="*/ 179608 w 1490380"/>
                    <a:gd name="connsiteY174" fmla="*/ 346932 h 1495138"/>
                    <a:gd name="connsiteX175" fmla="*/ 194839 w 1490380"/>
                    <a:gd name="connsiteY175" fmla="*/ 346932 h 1495138"/>
                    <a:gd name="connsiteX176" fmla="*/ 216884 w 1490380"/>
                    <a:gd name="connsiteY176" fmla="*/ 346932 h 1495138"/>
                    <a:gd name="connsiteX177" fmla="*/ 256164 w 1490380"/>
                    <a:gd name="connsiteY177" fmla="*/ 377887 h 1495138"/>
                    <a:gd name="connsiteX178" fmla="*/ 222094 w 1490380"/>
                    <a:gd name="connsiteY178" fmla="*/ 432560 h 1495138"/>
                    <a:gd name="connsiteX179" fmla="*/ 209268 w 1490380"/>
                    <a:gd name="connsiteY179" fmla="*/ 433364 h 1495138"/>
                    <a:gd name="connsiteX180" fmla="*/ 48141 w 1490380"/>
                    <a:gd name="connsiteY180" fmla="*/ 433364 h 1495138"/>
                    <a:gd name="connsiteX181" fmla="*/ 37319 w 1490380"/>
                    <a:gd name="connsiteY181" fmla="*/ 432560 h 1495138"/>
                    <a:gd name="connsiteX182" fmla="*/ 445 w 1490380"/>
                    <a:gd name="connsiteY182" fmla="*/ 396781 h 1495138"/>
                    <a:gd name="connsiteX183" fmla="*/ 24894 w 1490380"/>
                    <a:gd name="connsiteY183" fmla="*/ 350952 h 1495138"/>
                    <a:gd name="connsiteX184" fmla="*/ 43332 w 1490380"/>
                    <a:gd name="connsiteY184" fmla="*/ 346932 h 1495138"/>
                    <a:gd name="connsiteX185" fmla="*/ 77801 w 1490380"/>
                    <a:gd name="connsiteY185" fmla="*/ 346932 h 1495138"/>
                    <a:gd name="connsiteX186" fmla="*/ 85818 w 1490380"/>
                    <a:gd name="connsiteY186" fmla="*/ 345726 h 1495138"/>
                    <a:gd name="connsiteX187" fmla="*/ 87421 w 1490380"/>
                    <a:gd name="connsiteY187" fmla="*/ 344118 h 1495138"/>
                    <a:gd name="connsiteX188" fmla="*/ 88223 w 1490380"/>
                    <a:gd name="connsiteY188" fmla="*/ 340902 h 1495138"/>
                    <a:gd name="connsiteX189" fmla="*/ 88223 w 1490380"/>
                    <a:gd name="connsiteY189" fmla="*/ 328440 h 1495138"/>
                    <a:gd name="connsiteX190" fmla="*/ 88223 w 1490380"/>
                    <a:gd name="connsiteY190" fmla="*/ 105728 h 1495138"/>
                    <a:gd name="connsiteX191" fmla="*/ 87421 w 1490380"/>
                    <a:gd name="connsiteY191" fmla="*/ 89648 h 1495138"/>
                    <a:gd name="connsiteX192" fmla="*/ 85818 w 1490380"/>
                    <a:gd name="connsiteY192" fmla="*/ 88040 h 1495138"/>
                    <a:gd name="connsiteX193" fmla="*/ 81008 w 1490380"/>
                    <a:gd name="connsiteY193" fmla="*/ 86834 h 1495138"/>
                    <a:gd name="connsiteX194" fmla="*/ 58562 w 1490380"/>
                    <a:gd name="connsiteY194" fmla="*/ 87236 h 1495138"/>
                    <a:gd name="connsiteX195" fmla="*/ 48141 w 1490380"/>
                    <a:gd name="connsiteY195" fmla="*/ 87236 h 1495138"/>
                    <a:gd name="connsiteX196" fmla="*/ 8862 w 1490380"/>
                    <a:gd name="connsiteY196" fmla="*/ 45427 h 1495138"/>
                    <a:gd name="connsiteX197" fmla="*/ 49344 w 1490380"/>
                    <a:gd name="connsiteY197" fmla="*/ 2010 h 1495138"/>
                    <a:gd name="connsiteX198" fmla="*/ 55757 w 1490380"/>
                    <a:gd name="connsiteY198" fmla="*/ 2010 h 1495138"/>
                    <a:gd name="connsiteX199" fmla="*/ 123093 w 1490380"/>
                    <a:gd name="connsiteY19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584543 h 1495138"/>
                    <a:gd name="connsiteX37" fmla="*/ 1406194 w 1490380"/>
                    <a:gd name="connsiteY37" fmla="*/ 731276 h 1495138"/>
                    <a:gd name="connsiteX38" fmla="*/ 1405793 w 1490380"/>
                    <a:gd name="connsiteY38" fmla="*/ 731276 h 1495138"/>
                    <a:gd name="connsiteX39" fmla="*/ 1405793 w 1490380"/>
                    <a:gd name="connsiteY39" fmla="*/ 865948 h 1495138"/>
                    <a:gd name="connsiteX40" fmla="*/ 1406194 w 1490380"/>
                    <a:gd name="connsiteY40" fmla="*/ 880018 h 1495138"/>
                    <a:gd name="connsiteX41" fmla="*/ 1411805 w 1490380"/>
                    <a:gd name="connsiteY41" fmla="*/ 886049 h 1495138"/>
                    <a:gd name="connsiteX42" fmla="*/ 1427036 w 1490380"/>
                    <a:gd name="connsiteY42" fmla="*/ 886049 h 1495138"/>
                    <a:gd name="connsiteX43" fmla="*/ 1449081 w 1490380"/>
                    <a:gd name="connsiteY43" fmla="*/ 886049 h 1495138"/>
                    <a:gd name="connsiteX44" fmla="*/ 1488360 w 1490380"/>
                    <a:gd name="connsiteY44" fmla="*/ 917003 h 1495138"/>
                    <a:gd name="connsiteX45" fmla="*/ 1454291 w 1490380"/>
                    <a:gd name="connsiteY45" fmla="*/ 971676 h 1495138"/>
                    <a:gd name="connsiteX46" fmla="*/ 1441465 w 1490380"/>
                    <a:gd name="connsiteY46" fmla="*/ 972480 h 1495138"/>
                    <a:gd name="connsiteX47" fmla="*/ 1280339 w 1490380"/>
                    <a:gd name="connsiteY47" fmla="*/ 972480 h 1495138"/>
                    <a:gd name="connsiteX48" fmla="*/ 1269517 w 1490380"/>
                    <a:gd name="connsiteY48" fmla="*/ 971676 h 1495138"/>
                    <a:gd name="connsiteX49" fmla="*/ 1232642 w 1490380"/>
                    <a:gd name="connsiteY49" fmla="*/ 935897 h 1495138"/>
                    <a:gd name="connsiteX50" fmla="*/ 1257091 w 1490380"/>
                    <a:gd name="connsiteY50" fmla="*/ 890069 h 1495138"/>
                    <a:gd name="connsiteX51" fmla="*/ 1275529 w 1490380"/>
                    <a:gd name="connsiteY51" fmla="*/ 886049 h 1495138"/>
                    <a:gd name="connsiteX52" fmla="*/ 1309999 w 1490380"/>
                    <a:gd name="connsiteY52" fmla="*/ 886049 h 1495138"/>
                    <a:gd name="connsiteX53" fmla="*/ 1318015 w 1490380"/>
                    <a:gd name="connsiteY53" fmla="*/ 884843 h 1495138"/>
                    <a:gd name="connsiteX54" fmla="*/ 1319618 w 1490380"/>
                    <a:gd name="connsiteY54" fmla="*/ 883234 h 1495138"/>
                    <a:gd name="connsiteX55" fmla="*/ 1320420 w 1490380"/>
                    <a:gd name="connsiteY55" fmla="*/ 880018 h 1495138"/>
                    <a:gd name="connsiteX56" fmla="*/ 1320420 w 1490380"/>
                    <a:gd name="connsiteY56" fmla="*/ 867556 h 1495138"/>
                    <a:gd name="connsiteX57" fmla="*/ 1320420 w 1490380"/>
                    <a:gd name="connsiteY57" fmla="*/ 644844 h 1495138"/>
                    <a:gd name="connsiteX58" fmla="*/ 1319618 w 1490380"/>
                    <a:gd name="connsiteY58" fmla="*/ 628764 h 1495138"/>
                    <a:gd name="connsiteX59" fmla="*/ 1318015 w 1490380"/>
                    <a:gd name="connsiteY59" fmla="*/ 627156 h 1495138"/>
                    <a:gd name="connsiteX60" fmla="*/ 1313205 w 1490380"/>
                    <a:gd name="connsiteY60" fmla="*/ 625950 h 1495138"/>
                    <a:gd name="connsiteX61" fmla="*/ 1290760 w 1490380"/>
                    <a:gd name="connsiteY61" fmla="*/ 626352 h 1495138"/>
                    <a:gd name="connsiteX62" fmla="*/ 1280339 w 1490380"/>
                    <a:gd name="connsiteY62" fmla="*/ 626352 h 1495138"/>
                    <a:gd name="connsiteX63" fmla="*/ 990169 w 1490380"/>
                    <a:gd name="connsiteY63" fmla="*/ 539116 h 1495138"/>
                    <a:gd name="connsiteX64" fmla="*/ 1005400 w 1490380"/>
                    <a:gd name="connsiteY64" fmla="*/ 540322 h 1495138"/>
                    <a:gd name="connsiteX65" fmla="*/ 1041072 w 1490380"/>
                    <a:gd name="connsiteY65" fmla="*/ 578513 h 1495138"/>
                    <a:gd name="connsiteX66" fmla="*/ 1041072 w 1490380"/>
                    <a:gd name="connsiteY66" fmla="*/ 584543 h 1495138"/>
                    <a:gd name="connsiteX67" fmla="*/ 1041072 w 1490380"/>
                    <a:gd name="connsiteY67" fmla="*/ 731276 h 1495138"/>
                    <a:gd name="connsiteX68" fmla="*/ 1040671 w 1490380"/>
                    <a:gd name="connsiteY68" fmla="*/ 731276 h 1495138"/>
                    <a:gd name="connsiteX69" fmla="*/ 1040671 w 1490380"/>
                    <a:gd name="connsiteY69" fmla="*/ 865948 h 1495138"/>
                    <a:gd name="connsiteX70" fmla="*/ 1041072 w 1490380"/>
                    <a:gd name="connsiteY70" fmla="*/ 880018 h 1495138"/>
                    <a:gd name="connsiteX71" fmla="*/ 1046683 w 1490380"/>
                    <a:gd name="connsiteY71" fmla="*/ 886049 h 1495138"/>
                    <a:gd name="connsiteX72" fmla="*/ 1061914 w 1490380"/>
                    <a:gd name="connsiteY72" fmla="*/ 886049 h 1495138"/>
                    <a:gd name="connsiteX73" fmla="*/ 1083959 w 1490380"/>
                    <a:gd name="connsiteY73" fmla="*/ 886049 h 1495138"/>
                    <a:gd name="connsiteX74" fmla="*/ 1123238 w 1490380"/>
                    <a:gd name="connsiteY74" fmla="*/ 917003 h 1495138"/>
                    <a:gd name="connsiteX75" fmla="*/ 1089169 w 1490380"/>
                    <a:gd name="connsiteY75" fmla="*/ 971676 h 1495138"/>
                    <a:gd name="connsiteX76" fmla="*/ 1076343 w 1490380"/>
                    <a:gd name="connsiteY76" fmla="*/ 972480 h 1495138"/>
                    <a:gd name="connsiteX77" fmla="*/ 915217 w 1490380"/>
                    <a:gd name="connsiteY77" fmla="*/ 972480 h 1495138"/>
                    <a:gd name="connsiteX78" fmla="*/ 904395 w 1490380"/>
                    <a:gd name="connsiteY78" fmla="*/ 971676 h 1495138"/>
                    <a:gd name="connsiteX79" fmla="*/ 867520 w 1490380"/>
                    <a:gd name="connsiteY79" fmla="*/ 935897 h 1495138"/>
                    <a:gd name="connsiteX80" fmla="*/ 891970 w 1490380"/>
                    <a:gd name="connsiteY80" fmla="*/ 890069 h 1495138"/>
                    <a:gd name="connsiteX81" fmla="*/ 910407 w 1490380"/>
                    <a:gd name="connsiteY81" fmla="*/ 886049 h 1495138"/>
                    <a:gd name="connsiteX82" fmla="*/ 944877 w 1490380"/>
                    <a:gd name="connsiteY82" fmla="*/ 886049 h 1495138"/>
                    <a:gd name="connsiteX83" fmla="*/ 952893 w 1490380"/>
                    <a:gd name="connsiteY83" fmla="*/ 884843 h 1495138"/>
                    <a:gd name="connsiteX84" fmla="*/ 954496 w 1490380"/>
                    <a:gd name="connsiteY84" fmla="*/ 883234 h 1495138"/>
                    <a:gd name="connsiteX85" fmla="*/ 955298 w 1490380"/>
                    <a:gd name="connsiteY85" fmla="*/ 880018 h 1495138"/>
                    <a:gd name="connsiteX86" fmla="*/ 955298 w 1490380"/>
                    <a:gd name="connsiteY86" fmla="*/ 867556 h 1495138"/>
                    <a:gd name="connsiteX87" fmla="*/ 955298 w 1490380"/>
                    <a:gd name="connsiteY87" fmla="*/ 644844 h 1495138"/>
                    <a:gd name="connsiteX88" fmla="*/ 954496 w 1490380"/>
                    <a:gd name="connsiteY88" fmla="*/ 628764 h 1495138"/>
                    <a:gd name="connsiteX89" fmla="*/ 952893 w 1490380"/>
                    <a:gd name="connsiteY89" fmla="*/ 627156 h 1495138"/>
                    <a:gd name="connsiteX90" fmla="*/ 948083 w 1490380"/>
                    <a:gd name="connsiteY90" fmla="*/ 625950 h 1495138"/>
                    <a:gd name="connsiteX91" fmla="*/ 925638 w 1490380"/>
                    <a:gd name="connsiteY91" fmla="*/ 626352 h 1495138"/>
                    <a:gd name="connsiteX92" fmla="*/ 915217 w 1490380"/>
                    <a:gd name="connsiteY92" fmla="*/ 626352 h 1495138"/>
                    <a:gd name="connsiteX93" fmla="*/ 875937 w 1490380"/>
                    <a:gd name="connsiteY93" fmla="*/ 584543 h 1495138"/>
                    <a:gd name="connsiteX94" fmla="*/ 916419 w 1490380"/>
                    <a:gd name="connsiteY94" fmla="*/ 541126 h 1495138"/>
                    <a:gd name="connsiteX95" fmla="*/ 922832 w 1490380"/>
                    <a:gd name="connsiteY95" fmla="*/ 541126 h 1495138"/>
                    <a:gd name="connsiteX96" fmla="*/ 990169 w 1490380"/>
                    <a:gd name="connsiteY96" fmla="*/ 539116 h 1495138"/>
                    <a:gd name="connsiteX97" fmla="*/ 272255 w 1490380"/>
                    <a:gd name="connsiteY97" fmla="*/ 539116 h 1495138"/>
                    <a:gd name="connsiteX98" fmla="*/ 287486 w 1490380"/>
                    <a:gd name="connsiteY98" fmla="*/ 540322 h 1495138"/>
                    <a:gd name="connsiteX99" fmla="*/ 323158 w 1490380"/>
                    <a:gd name="connsiteY99" fmla="*/ 578513 h 1495138"/>
                    <a:gd name="connsiteX100" fmla="*/ 323158 w 1490380"/>
                    <a:gd name="connsiteY100" fmla="*/ 584543 h 1495138"/>
                    <a:gd name="connsiteX101" fmla="*/ 323158 w 1490380"/>
                    <a:gd name="connsiteY101" fmla="*/ 731276 h 1495138"/>
                    <a:gd name="connsiteX102" fmla="*/ 322757 w 1490380"/>
                    <a:gd name="connsiteY102" fmla="*/ 731276 h 1495138"/>
                    <a:gd name="connsiteX103" fmla="*/ 322757 w 1490380"/>
                    <a:gd name="connsiteY103" fmla="*/ 865948 h 1495138"/>
                    <a:gd name="connsiteX104" fmla="*/ 323158 w 1490380"/>
                    <a:gd name="connsiteY104" fmla="*/ 880018 h 1495138"/>
                    <a:gd name="connsiteX105" fmla="*/ 328769 w 1490380"/>
                    <a:gd name="connsiteY105" fmla="*/ 886049 h 1495138"/>
                    <a:gd name="connsiteX106" fmla="*/ 344000 w 1490380"/>
                    <a:gd name="connsiteY106" fmla="*/ 886049 h 1495138"/>
                    <a:gd name="connsiteX107" fmla="*/ 366045 w 1490380"/>
                    <a:gd name="connsiteY107" fmla="*/ 886049 h 1495138"/>
                    <a:gd name="connsiteX108" fmla="*/ 405325 w 1490380"/>
                    <a:gd name="connsiteY108" fmla="*/ 917003 h 1495138"/>
                    <a:gd name="connsiteX109" fmla="*/ 371255 w 1490380"/>
                    <a:gd name="connsiteY109" fmla="*/ 971676 h 1495138"/>
                    <a:gd name="connsiteX110" fmla="*/ 358429 w 1490380"/>
                    <a:gd name="connsiteY110" fmla="*/ 972480 h 1495138"/>
                    <a:gd name="connsiteX111" fmla="*/ 197303 w 1490380"/>
                    <a:gd name="connsiteY111" fmla="*/ 972480 h 1495138"/>
                    <a:gd name="connsiteX112" fmla="*/ 186481 w 1490380"/>
                    <a:gd name="connsiteY112" fmla="*/ 971676 h 1495138"/>
                    <a:gd name="connsiteX113" fmla="*/ 149606 w 1490380"/>
                    <a:gd name="connsiteY113" fmla="*/ 935897 h 1495138"/>
                    <a:gd name="connsiteX114" fmla="*/ 174056 w 1490380"/>
                    <a:gd name="connsiteY114" fmla="*/ 890069 h 1495138"/>
                    <a:gd name="connsiteX115" fmla="*/ 192493 w 1490380"/>
                    <a:gd name="connsiteY115" fmla="*/ 886049 h 1495138"/>
                    <a:gd name="connsiteX116" fmla="*/ 226963 w 1490380"/>
                    <a:gd name="connsiteY116" fmla="*/ 886049 h 1495138"/>
                    <a:gd name="connsiteX117" fmla="*/ 234979 w 1490380"/>
                    <a:gd name="connsiteY117" fmla="*/ 884843 h 1495138"/>
                    <a:gd name="connsiteX118" fmla="*/ 236582 w 1490380"/>
                    <a:gd name="connsiteY118" fmla="*/ 883234 h 1495138"/>
                    <a:gd name="connsiteX119" fmla="*/ 237384 w 1490380"/>
                    <a:gd name="connsiteY119" fmla="*/ 880018 h 1495138"/>
                    <a:gd name="connsiteX120" fmla="*/ 237384 w 1490380"/>
                    <a:gd name="connsiteY120" fmla="*/ 867556 h 1495138"/>
                    <a:gd name="connsiteX121" fmla="*/ 237384 w 1490380"/>
                    <a:gd name="connsiteY121" fmla="*/ 644844 h 1495138"/>
                    <a:gd name="connsiteX122" fmla="*/ 236582 w 1490380"/>
                    <a:gd name="connsiteY122" fmla="*/ 628764 h 1495138"/>
                    <a:gd name="connsiteX123" fmla="*/ 234979 w 1490380"/>
                    <a:gd name="connsiteY123" fmla="*/ 627156 h 1495138"/>
                    <a:gd name="connsiteX124" fmla="*/ 230169 w 1490380"/>
                    <a:gd name="connsiteY124" fmla="*/ 625950 h 1495138"/>
                    <a:gd name="connsiteX125" fmla="*/ 207724 w 1490380"/>
                    <a:gd name="connsiteY125" fmla="*/ 626352 h 1495138"/>
                    <a:gd name="connsiteX126" fmla="*/ 197303 w 1490380"/>
                    <a:gd name="connsiteY126" fmla="*/ 626352 h 1495138"/>
                    <a:gd name="connsiteX127" fmla="*/ 158023 w 1490380"/>
                    <a:gd name="connsiteY127" fmla="*/ 584543 h 1495138"/>
                    <a:gd name="connsiteX128" fmla="*/ 198505 w 1490380"/>
                    <a:gd name="connsiteY128" fmla="*/ 541126 h 1495138"/>
                    <a:gd name="connsiteX129" fmla="*/ 204918 w 1490380"/>
                    <a:gd name="connsiteY129" fmla="*/ 541126 h 1495138"/>
                    <a:gd name="connsiteX130" fmla="*/ 272255 w 1490380"/>
                    <a:gd name="connsiteY130" fmla="*/ 539116 h 1495138"/>
                    <a:gd name="connsiteX131" fmla="*/ 477504 w 1490380"/>
                    <a:gd name="connsiteY131" fmla="*/ 0 h 1495138"/>
                    <a:gd name="connsiteX132" fmla="*/ 492735 w 1490380"/>
                    <a:gd name="connsiteY132" fmla="*/ 1206 h 1495138"/>
                    <a:gd name="connsiteX133" fmla="*/ 528407 w 1490380"/>
                    <a:gd name="connsiteY133" fmla="*/ 39397 h 1495138"/>
                    <a:gd name="connsiteX134" fmla="*/ 528407 w 1490380"/>
                    <a:gd name="connsiteY134" fmla="*/ 45427 h 1495138"/>
                    <a:gd name="connsiteX135" fmla="*/ 528407 w 1490380"/>
                    <a:gd name="connsiteY135" fmla="*/ 192159 h 1495138"/>
                    <a:gd name="connsiteX136" fmla="*/ 528006 w 1490380"/>
                    <a:gd name="connsiteY136" fmla="*/ 192159 h 1495138"/>
                    <a:gd name="connsiteX137" fmla="*/ 528006 w 1490380"/>
                    <a:gd name="connsiteY137" fmla="*/ 326832 h 1495138"/>
                    <a:gd name="connsiteX138" fmla="*/ 528407 w 1490380"/>
                    <a:gd name="connsiteY138" fmla="*/ 340902 h 1495138"/>
                    <a:gd name="connsiteX139" fmla="*/ 534018 w 1490380"/>
                    <a:gd name="connsiteY139" fmla="*/ 346932 h 1495138"/>
                    <a:gd name="connsiteX140" fmla="*/ 549249 w 1490380"/>
                    <a:gd name="connsiteY140" fmla="*/ 346932 h 1495138"/>
                    <a:gd name="connsiteX141" fmla="*/ 571294 w 1490380"/>
                    <a:gd name="connsiteY141" fmla="*/ 346932 h 1495138"/>
                    <a:gd name="connsiteX142" fmla="*/ 610574 w 1490380"/>
                    <a:gd name="connsiteY142" fmla="*/ 377887 h 1495138"/>
                    <a:gd name="connsiteX143" fmla="*/ 576504 w 1490380"/>
                    <a:gd name="connsiteY143" fmla="*/ 432560 h 1495138"/>
                    <a:gd name="connsiteX144" fmla="*/ 563678 w 1490380"/>
                    <a:gd name="connsiteY144" fmla="*/ 433364 h 1495138"/>
                    <a:gd name="connsiteX145" fmla="*/ 402552 w 1490380"/>
                    <a:gd name="connsiteY145" fmla="*/ 433364 h 1495138"/>
                    <a:gd name="connsiteX146" fmla="*/ 391730 w 1490380"/>
                    <a:gd name="connsiteY146" fmla="*/ 432560 h 1495138"/>
                    <a:gd name="connsiteX147" fmla="*/ 354855 w 1490380"/>
                    <a:gd name="connsiteY147" fmla="*/ 396781 h 1495138"/>
                    <a:gd name="connsiteX148" fmla="*/ 379305 w 1490380"/>
                    <a:gd name="connsiteY148" fmla="*/ 350952 h 1495138"/>
                    <a:gd name="connsiteX149" fmla="*/ 397742 w 1490380"/>
                    <a:gd name="connsiteY149" fmla="*/ 346932 h 1495138"/>
                    <a:gd name="connsiteX150" fmla="*/ 432212 w 1490380"/>
                    <a:gd name="connsiteY150" fmla="*/ 346932 h 1495138"/>
                    <a:gd name="connsiteX151" fmla="*/ 440228 w 1490380"/>
                    <a:gd name="connsiteY151" fmla="*/ 345726 h 1495138"/>
                    <a:gd name="connsiteX152" fmla="*/ 441831 w 1490380"/>
                    <a:gd name="connsiteY152" fmla="*/ 344118 h 1495138"/>
                    <a:gd name="connsiteX153" fmla="*/ 442633 w 1490380"/>
                    <a:gd name="connsiteY153" fmla="*/ 340902 h 1495138"/>
                    <a:gd name="connsiteX154" fmla="*/ 442633 w 1490380"/>
                    <a:gd name="connsiteY154" fmla="*/ 328440 h 1495138"/>
                    <a:gd name="connsiteX155" fmla="*/ 442633 w 1490380"/>
                    <a:gd name="connsiteY155" fmla="*/ 105728 h 1495138"/>
                    <a:gd name="connsiteX156" fmla="*/ 441831 w 1490380"/>
                    <a:gd name="connsiteY156" fmla="*/ 89648 h 1495138"/>
                    <a:gd name="connsiteX157" fmla="*/ 440228 w 1490380"/>
                    <a:gd name="connsiteY157" fmla="*/ 88040 h 1495138"/>
                    <a:gd name="connsiteX158" fmla="*/ 435418 w 1490380"/>
                    <a:gd name="connsiteY158" fmla="*/ 86834 h 1495138"/>
                    <a:gd name="connsiteX159" fmla="*/ 412973 w 1490380"/>
                    <a:gd name="connsiteY159" fmla="*/ 87236 h 1495138"/>
                    <a:gd name="connsiteX160" fmla="*/ 402552 w 1490380"/>
                    <a:gd name="connsiteY160" fmla="*/ 87236 h 1495138"/>
                    <a:gd name="connsiteX161" fmla="*/ 363272 w 1490380"/>
                    <a:gd name="connsiteY161" fmla="*/ 45427 h 1495138"/>
                    <a:gd name="connsiteX162" fmla="*/ 403754 w 1490380"/>
                    <a:gd name="connsiteY162" fmla="*/ 2010 h 1495138"/>
                    <a:gd name="connsiteX163" fmla="*/ 410167 w 1490380"/>
                    <a:gd name="connsiteY163" fmla="*/ 2010 h 1495138"/>
                    <a:gd name="connsiteX164" fmla="*/ 477504 w 1490380"/>
                    <a:gd name="connsiteY164" fmla="*/ 0 h 1495138"/>
                    <a:gd name="connsiteX165" fmla="*/ 123093 w 1490380"/>
                    <a:gd name="connsiteY165" fmla="*/ 0 h 1495138"/>
                    <a:gd name="connsiteX166" fmla="*/ 138324 w 1490380"/>
                    <a:gd name="connsiteY166" fmla="*/ 1206 h 1495138"/>
                    <a:gd name="connsiteX167" fmla="*/ 173997 w 1490380"/>
                    <a:gd name="connsiteY167" fmla="*/ 39397 h 1495138"/>
                    <a:gd name="connsiteX168" fmla="*/ 173997 w 1490380"/>
                    <a:gd name="connsiteY168" fmla="*/ 45427 h 1495138"/>
                    <a:gd name="connsiteX169" fmla="*/ 173997 w 1490380"/>
                    <a:gd name="connsiteY169" fmla="*/ 192159 h 1495138"/>
                    <a:gd name="connsiteX170" fmla="*/ 173596 w 1490380"/>
                    <a:gd name="connsiteY170" fmla="*/ 192159 h 1495138"/>
                    <a:gd name="connsiteX171" fmla="*/ 173596 w 1490380"/>
                    <a:gd name="connsiteY171" fmla="*/ 326832 h 1495138"/>
                    <a:gd name="connsiteX172" fmla="*/ 173997 w 1490380"/>
                    <a:gd name="connsiteY172" fmla="*/ 340902 h 1495138"/>
                    <a:gd name="connsiteX173" fmla="*/ 179608 w 1490380"/>
                    <a:gd name="connsiteY173" fmla="*/ 346932 h 1495138"/>
                    <a:gd name="connsiteX174" fmla="*/ 194839 w 1490380"/>
                    <a:gd name="connsiteY174" fmla="*/ 346932 h 1495138"/>
                    <a:gd name="connsiteX175" fmla="*/ 216884 w 1490380"/>
                    <a:gd name="connsiteY175" fmla="*/ 346932 h 1495138"/>
                    <a:gd name="connsiteX176" fmla="*/ 256164 w 1490380"/>
                    <a:gd name="connsiteY176" fmla="*/ 377887 h 1495138"/>
                    <a:gd name="connsiteX177" fmla="*/ 222094 w 1490380"/>
                    <a:gd name="connsiteY177" fmla="*/ 432560 h 1495138"/>
                    <a:gd name="connsiteX178" fmla="*/ 209268 w 1490380"/>
                    <a:gd name="connsiteY178" fmla="*/ 433364 h 1495138"/>
                    <a:gd name="connsiteX179" fmla="*/ 48141 w 1490380"/>
                    <a:gd name="connsiteY179" fmla="*/ 433364 h 1495138"/>
                    <a:gd name="connsiteX180" fmla="*/ 37319 w 1490380"/>
                    <a:gd name="connsiteY180" fmla="*/ 432560 h 1495138"/>
                    <a:gd name="connsiteX181" fmla="*/ 445 w 1490380"/>
                    <a:gd name="connsiteY181" fmla="*/ 396781 h 1495138"/>
                    <a:gd name="connsiteX182" fmla="*/ 24894 w 1490380"/>
                    <a:gd name="connsiteY182" fmla="*/ 350952 h 1495138"/>
                    <a:gd name="connsiteX183" fmla="*/ 43332 w 1490380"/>
                    <a:gd name="connsiteY183" fmla="*/ 346932 h 1495138"/>
                    <a:gd name="connsiteX184" fmla="*/ 77801 w 1490380"/>
                    <a:gd name="connsiteY184" fmla="*/ 346932 h 1495138"/>
                    <a:gd name="connsiteX185" fmla="*/ 85818 w 1490380"/>
                    <a:gd name="connsiteY185" fmla="*/ 345726 h 1495138"/>
                    <a:gd name="connsiteX186" fmla="*/ 87421 w 1490380"/>
                    <a:gd name="connsiteY186" fmla="*/ 344118 h 1495138"/>
                    <a:gd name="connsiteX187" fmla="*/ 88223 w 1490380"/>
                    <a:gd name="connsiteY187" fmla="*/ 340902 h 1495138"/>
                    <a:gd name="connsiteX188" fmla="*/ 88223 w 1490380"/>
                    <a:gd name="connsiteY188" fmla="*/ 328440 h 1495138"/>
                    <a:gd name="connsiteX189" fmla="*/ 88223 w 1490380"/>
                    <a:gd name="connsiteY189" fmla="*/ 105728 h 1495138"/>
                    <a:gd name="connsiteX190" fmla="*/ 87421 w 1490380"/>
                    <a:gd name="connsiteY190" fmla="*/ 89648 h 1495138"/>
                    <a:gd name="connsiteX191" fmla="*/ 85818 w 1490380"/>
                    <a:gd name="connsiteY191" fmla="*/ 88040 h 1495138"/>
                    <a:gd name="connsiteX192" fmla="*/ 81008 w 1490380"/>
                    <a:gd name="connsiteY192" fmla="*/ 86834 h 1495138"/>
                    <a:gd name="connsiteX193" fmla="*/ 58562 w 1490380"/>
                    <a:gd name="connsiteY193" fmla="*/ 87236 h 1495138"/>
                    <a:gd name="connsiteX194" fmla="*/ 48141 w 1490380"/>
                    <a:gd name="connsiteY194" fmla="*/ 87236 h 1495138"/>
                    <a:gd name="connsiteX195" fmla="*/ 8862 w 1490380"/>
                    <a:gd name="connsiteY195" fmla="*/ 45427 h 1495138"/>
                    <a:gd name="connsiteX196" fmla="*/ 49344 w 1490380"/>
                    <a:gd name="connsiteY196" fmla="*/ 2010 h 1495138"/>
                    <a:gd name="connsiteX197" fmla="*/ 55757 w 1490380"/>
                    <a:gd name="connsiteY197" fmla="*/ 2010 h 1495138"/>
                    <a:gd name="connsiteX198" fmla="*/ 123093 w 1490380"/>
                    <a:gd name="connsiteY19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731276 h 1495138"/>
                    <a:gd name="connsiteX37" fmla="*/ 1405793 w 1490380"/>
                    <a:gd name="connsiteY37" fmla="*/ 731276 h 1495138"/>
                    <a:gd name="connsiteX38" fmla="*/ 1405793 w 1490380"/>
                    <a:gd name="connsiteY38" fmla="*/ 865948 h 1495138"/>
                    <a:gd name="connsiteX39" fmla="*/ 1406194 w 1490380"/>
                    <a:gd name="connsiteY39" fmla="*/ 880018 h 1495138"/>
                    <a:gd name="connsiteX40" fmla="*/ 1411805 w 1490380"/>
                    <a:gd name="connsiteY40" fmla="*/ 886049 h 1495138"/>
                    <a:gd name="connsiteX41" fmla="*/ 1427036 w 1490380"/>
                    <a:gd name="connsiteY41" fmla="*/ 886049 h 1495138"/>
                    <a:gd name="connsiteX42" fmla="*/ 1449081 w 1490380"/>
                    <a:gd name="connsiteY42" fmla="*/ 886049 h 1495138"/>
                    <a:gd name="connsiteX43" fmla="*/ 1488360 w 1490380"/>
                    <a:gd name="connsiteY43" fmla="*/ 917003 h 1495138"/>
                    <a:gd name="connsiteX44" fmla="*/ 1454291 w 1490380"/>
                    <a:gd name="connsiteY44" fmla="*/ 971676 h 1495138"/>
                    <a:gd name="connsiteX45" fmla="*/ 1441465 w 1490380"/>
                    <a:gd name="connsiteY45" fmla="*/ 972480 h 1495138"/>
                    <a:gd name="connsiteX46" fmla="*/ 1280339 w 1490380"/>
                    <a:gd name="connsiteY46" fmla="*/ 972480 h 1495138"/>
                    <a:gd name="connsiteX47" fmla="*/ 1269517 w 1490380"/>
                    <a:gd name="connsiteY47" fmla="*/ 971676 h 1495138"/>
                    <a:gd name="connsiteX48" fmla="*/ 1232642 w 1490380"/>
                    <a:gd name="connsiteY48" fmla="*/ 935897 h 1495138"/>
                    <a:gd name="connsiteX49" fmla="*/ 1257091 w 1490380"/>
                    <a:gd name="connsiteY49" fmla="*/ 890069 h 1495138"/>
                    <a:gd name="connsiteX50" fmla="*/ 1275529 w 1490380"/>
                    <a:gd name="connsiteY50" fmla="*/ 886049 h 1495138"/>
                    <a:gd name="connsiteX51" fmla="*/ 1309999 w 1490380"/>
                    <a:gd name="connsiteY51" fmla="*/ 886049 h 1495138"/>
                    <a:gd name="connsiteX52" fmla="*/ 1318015 w 1490380"/>
                    <a:gd name="connsiteY52" fmla="*/ 884843 h 1495138"/>
                    <a:gd name="connsiteX53" fmla="*/ 1319618 w 1490380"/>
                    <a:gd name="connsiteY53" fmla="*/ 883234 h 1495138"/>
                    <a:gd name="connsiteX54" fmla="*/ 1320420 w 1490380"/>
                    <a:gd name="connsiteY54" fmla="*/ 880018 h 1495138"/>
                    <a:gd name="connsiteX55" fmla="*/ 1320420 w 1490380"/>
                    <a:gd name="connsiteY55" fmla="*/ 867556 h 1495138"/>
                    <a:gd name="connsiteX56" fmla="*/ 1320420 w 1490380"/>
                    <a:gd name="connsiteY56" fmla="*/ 644844 h 1495138"/>
                    <a:gd name="connsiteX57" fmla="*/ 1319618 w 1490380"/>
                    <a:gd name="connsiteY57" fmla="*/ 628764 h 1495138"/>
                    <a:gd name="connsiteX58" fmla="*/ 1318015 w 1490380"/>
                    <a:gd name="connsiteY58" fmla="*/ 627156 h 1495138"/>
                    <a:gd name="connsiteX59" fmla="*/ 1313205 w 1490380"/>
                    <a:gd name="connsiteY59" fmla="*/ 625950 h 1495138"/>
                    <a:gd name="connsiteX60" fmla="*/ 1290760 w 1490380"/>
                    <a:gd name="connsiteY60" fmla="*/ 626352 h 1495138"/>
                    <a:gd name="connsiteX61" fmla="*/ 1280339 w 1490380"/>
                    <a:gd name="connsiteY61" fmla="*/ 626352 h 1495138"/>
                    <a:gd name="connsiteX62" fmla="*/ 990169 w 1490380"/>
                    <a:gd name="connsiteY62" fmla="*/ 539116 h 1495138"/>
                    <a:gd name="connsiteX63" fmla="*/ 1005400 w 1490380"/>
                    <a:gd name="connsiteY63" fmla="*/ 540322 h 1495138"/>
                    <a:gd name="connsiteX64" fmla="*/ 1041072 w 1490380"/>
                    <a:gd name="connsiteY64" fmla="*/ 578513 h 1495138"/>
                    <a:gd name="connsiteX65" fmla="*/ 1041072 w 1490380"/>
                    <a:gd name="connsiteY65" fmla="*/ 584543 h 1495138"/>
                    <a:gd name="connsiteX66" fmla="*/ 1041072 w 1490380"/>
                    <a:gd name="connsiteY66" fmla="*/ 731276 h 1495138"/>
                    <a:gd name="connsiteX67" fmla="*/ 1040671 w 1490380"/>
                    <a:gd name="connsiteY67" fmla="*/ 731276 h 1495138"/>
                    <a:gd name="connsiteX68" fmla="*/ 1040671 w 1490380"/>
                    <a:gd name="connsiteY68" fmla="*/ 865948 h 1495138"/>
                    <a:gd name="connsiteX69" fmla="*/ 1041072 w 1490380"/>
                    <a:gd name="connsiteY69" fmla="*/ 880018 h 1495138"/>
                    <a:gd name="connsiteX70" fmla="*/ 1046683 w 1490380"/>
                    <a:gd name="connsiteY70" fmla="*/ 886049 h 1495138"/>
                    <a:gd name="connsiteX71" fmla="*/ 1061914 w 1490380"/>
                    <a:gd name="connsiteY71" fmla="*/ 886049 h 1495138"/>
                    <a:gd name="connsiteX72" fmla="*/ 1083959 w 1490380"/>
                    <a:gd name="connsiteY72" fmla="*/ 886049 h 1495138"/>
                    <a:gd name="connsiteX73" fmla="*/ 1123238 w 1490380"/>
                    <a:gd name="connsiteY73" fmla="*/ 917003 h 1495138"/>
                    <a:gd name="connsiteX74" fmla="*/ 1089169 w 1490380"/>
                    <a:gd name="connsiteY74" fmla="*/ 971676 h 1495138"/>
                    <a:gd name="connsiteX75" fmla="*/ 1076343 w 1490380"/>
                    <a:gd name="connsiteY75" fmla="*/ 972480 h 1495138"/>
                    <a:gd name="connsiteX76" fmla="*/ 915217 w 1490380"/>
                    <a:gd name="connsiteY76" fmla="*/ 972480 h 1495138"/>
                    <a:gd name="connsiteX77" fmla="*/ 904395 w 1490380"/>
                    <a:gd name="connsiteY77" fmla="*/ 971676 h 1495138"/>
                    <a:gd name="connsiteX78" fmla="*/ 867520 w 1490380"/>
                    <a:gd name="connsiteY78" fmla="*/ 935897 h 1495138"/>
                    <a:gd name="connsiteX79" fmla="*/ 891970 w 1490380"/>
                    <a:gd name="connsiteY79" fmla="*/ 890069 h 1495138"/>
                    <a:gd name="connsiteX80" fmla="*/ 910407 w 1490380"/>
                    <a:gd name="connsiteY80" fmla="*/ 886049 h 1495138"/>
                    <a:gd name="connsiteX81" fmla="*/ 944877 w 1490380"/>
                    <a:gd name="connsiteY81" fmla="*/ 886049 h 1495138"/>
                    <a:gd name="connsiteX82" fmla="*/ 952893 w 1490380"/>
                    <a:gd name="connsiteY82" fmla="*/ 884843 h 1495138"/>
                    <a:gd name="connsiteX83" fmla="*/ 954496 w 1490380"/>
                    <a:gd name="connsiteY83" fmla="*/ 883234 h 1495138"/>
                    <a:gd name="connsiteX84" fmla="*/ 955298 w 1490380"/>
                    <a:gd name="connsiteY84" fmla="*/ 880018 h 1495138"/>
                    <a:gd name="connsiteX85" fmla="*/ 955298 w 1490380"/>
                    <a:gd name="connsiteY85" fmla="*/ 867556 h 1495138"/>
                    <a:gd name="connsiteX86" fmla="*/ 955298 w 1490380"/>
                    <a:gd name="connsiteY86" fmla="*/ 644844 h 1495138"/>
                    <a:gd name="connsiteX87" fmla="*/ 954496 w 1490380"/>
                    <a:gd name="connsiteY87" fmla="*/ 628764 h 1495138"/>
                    <a:gd name="connsiteX88" fmla="*/ 952893 w 1490380"/>
                    <a:gd name="connsiteY88" fmla="*/ 627156 h 1495138"/>
                    <a:gd name="connsiteX89" fmla="*/ 948083 w 1490380"/>
                    <a:gd name="connsiteY89" fmla="*/ 625950 h 1495138"/>
                    <a:gd name="connsiteX90" fmla="*/ 925638 w 1490380"/>
                    <a:gd name="connsiteY90" fmla="*/ 626352 h 1495138"/>
                    <a:gd name="connsiteX91" fmla="*/ 915217 w 1490380"/>
                    <a:gd name="connsiteY91" fmla="*/ 626352 h 1495138"/>
                    <a:gd name="connsiteX92" fmla="*/ 875937 w 1490380"/>
                    <a:gd name="connsiteY92" fmla="*/ 584543 h 1495138"/>
                    <a:gd name="connsiteX93" fmla="*/ 916419 w 1490380"/>
                    <a:gd name="connsiteY93" fmla="*/ 541126 h 1495138"/>
                    <a:gd name="connsiteX94" fmla="*/ 922832 w 1490380"/>
                    <a:gd name="connsiteY94" fmla="*/ 541126 h 1495138"/>
                    <a:gd name="connsiteX95" fmla="*/ 990169 w 1490380"/>
                    <a:gd name="connsiteY95" fmla="*/ 539116 h 1495138"/>
                    <a:gd name="connsiteX96" fmla="*/ 272255 w 1490380"/>
                    <a:gd name="connsiteY96" fmla="*/ 539116 h 1495138"/>
                    <a:gd name="connsiteX97" fmla="*/ 287486 w 1490380"/>
                    <a:gd name="connsiteY97" fmla="*/ 540322 h 1495138"/>
                    <a:gd name="connsiteX98" fmla="*/ 323158 w 1490380"/>
                    <a:gd name="connsiteY98" fmla="*/ 578513 h 1495138"/>
                    <a:gd name="connsiteX99" fmla="*/ 323158 w 1490380"/>
                    <a:gd name="connsiteY99" fmla="*/ 584543 h 1495138"/>
                    <a:gd name="connsiteX100" fmla="*/ 323158 w 1490380"/>
                    <a:gd name="connsiteY100" fmla="*/ 731276 h 1495138"/>
                    <a:gd name="connsiteX101" fmla="*/ 322757 w 1490380"/>
                    <a:gd name="connsiteY101" fmla="*/ 731276 h 1495138"/>
                    <a:gd name="connsiteX102" fmla="*/ 322757 w 1490380"/>
                    <a:gd name="connsiteY102" fmla="*/ 865948 h 1495138"/>
                    <a:gd name="connsiteX103" fmla="*/ 323158 w 1490380"/>
                    <a:gd name="connsiteY103" fmla="*/ 880018 h 1495138"/>
                    <a:gd name="connsiteX104" fmla="*/ 328769 w 1490380"/>
                    <a:gd name="connsiteY104" fmla="*/ 886049 h 1495138"/>
                    <a:gd name="connsiteX105" fmla="*/ 344000 w 1490380"/>
                    <a:gd name="connsiteY105" fmla="*/ 886049 h 1495138"/>
                    <a:gd name="connsiteX106" fmla="*/ 366045 w 1490380"/>
                    <a:gd name="connsiteY106" fmla="*/ 886049 h 1495138"/>
                    <a:gd name="connsiteX107" fmla="*/ 405325 w 1490380"/>
                    <a:gd name="connsiteY107" fmla="*/ 917003 h 1495138"/>
                    <a:gd name="connsiteX108" fmla="*/ 371255 w 1490380"/>
                    <a:gd name="connsiteY108" fmla="*/ 971676 h 1495138"/>
                    <a:gd name="connsiteX109" fmla="*/ 358429 w 1490380"/>
                    <a:gd name="connsiteY109" fmla="*/ 972480 h 1495138"/>
                    <a:gd name="connsiteX110" fmla="*/ 197303 w 1490380"/>
                    <a:gd name="connsiteY110" fmla="*/ 972480 h 1495138"/>
                    <a:gd name="connsiteX111" fmla="*/ 186481 w 1490380"/>
                    <a:gd name="connsiteY111" fmla="*/ 971676 h 1495138"/>
                    <a:gd name="connsiteX112" fmla="*/ 149606 w 1490380"/>
                    <a:gd name="connsiteY112" fmla="*/ 935897 h 1495138"/>
                    <a:gd name="connsiteX113" fmla="*/ 174056 w 1490380"/>
                    <a:gd name="connsiteY113" fmla="*/ 890069 h 1495138"/>
                    <a:gd name="connsiteX114" fmla="*/ 192493 w 1490380"/>
                    <a:gd name="connsiteY114" fmla="*/ 886049 h 1495138"/>
                    <a:gd name="connsiteX115" fmla="*/ 226963 w 1490380"/>
                    <a:gd name="connsiteY115" fmla="*/ 886049 h 1495138"/>
                    <a:gd name="connsiteX116" fmla="*/ 234979 w 1490380"/>
                    <a:gd name="connsiteY116" fmla="*/ 884843 h 1495138"/>
                    <a:gd name="connsiteX117" fmla="*/ 236582 w 1490380"/>
                    <a:gd name="connsiteY117" fmla="*/ 883234 h 1495138"/>
                    <a:gd name="connsiteX118" fmla="*/ 237384 w 1490380"/>
                    <a:gd name="connsiteY118" fmla="*/ 880018 h 1495138"/>
                    <a:gd name="connsiteX119" fmla="*/ 237384 w 1490380"/>
                    <a:gd name="connsiteY119" fmla="*/ 867556 h 1495138"/>
                    <a:gd name="connsiteX120" fmla="*/ 237384 w 1490380"/>
                    <a:gd name="connsiteY120" fmla="*/ 644844 h 1495138"/>
                    <a:gd name="connsiteX121" fmla="*/ 236582 w 1490380"/>
                    <a:gd name="connsiteY121" fmla="*/ 628764 h 1495138"/>
                    <a:gd name="connsiteX122" fmla="*/ 234979 w 1490380"/>
                    <a:gd name="connsiteY122" fmla="*/ 627156 h 1495138"/>
                    <a:gd name="connsiteX123" fmla="*/ 230169 w 1490380"/>
                    <a:gd name="connsiteY123" fmla="*/ 625950 h 1495138"/>
                    <a:gd name="connsiteX124" fmla="*/ 207724 w 1490380"/>
                    <a:gd name="connsiteY124" fmla="*/ 626352 h 1495138"/>
                    <a:gd name="connsiteX125" fmla="*/ 197303 w 1490380"/>
                    <a:gd name="connsiteY125" fmla="*/ 626352 h 1495138"/>
                    <a:gd name="connsiteX126" fmla="*/ 158023 w 1490380"/>
                    <a:gd name="connsiteY126" fmla="*/ 584543 h 1495138"/>
                    <a:gd name="connsiteX127" fmla="*/ 198505 w 1490380"/>
                    <a:gd name="connsiteY127" fmla="*/ 541126 h 1495138"/>
                    <a:gd name="connsiteX128" fmla="*/ 204918 w 1490380"/>
                    <a:gd name="connsiteY128" fmla="*/ 541126 h 1495138"/>
                    <a:gd name="connsiteX129" fmla="*/ 272255 w 1490380"/>
                    <a:gd name="connsiteY129" fmla="*/ 539116 h 1495138"/>
                    <a:gd name="connsiteX130" fmla="*/ 477504 w 1490380"/>
                    <a:gd name="connsiteY130" fmla="*/ 0 h 1495138"/>
                    <a:gd name="connsiteX131" fmla="*/ 492735 w 1490380"/>
                    <a:gd name="connsiteY131" fmla="*/ 1206 h 1495138"/>
                    <a:gd name="connsiteX132" fmla="*/ 528407 w 1490380"/>
                    <a:gd name="connsiteY132" fmla="*/ 39397 h 1495138"/>
                    <a:gd name="connsiteX133" fmla="*/ 528407 w 1490380"/>
                    <a:gd name="connsiteY133" fmla="*/ 45427 h 1495138"/>
                    <a:gd name="connsiteX134" fmla="*/ 528407 w 1490380"/>
                    <a:gd name="connsiteY134" fmla="*/ 192159 h 1495138"/>
                    <a:gd name="connsiteX135" fmla="*/ 528006 w 1490380"/>
                    <a:gd name="connsiteY135" fmla="*/ 192159 h 1495138"/>
                    <a:gd name="connsiteX136" fmla="*/ 528006 w 1490380"/>
                    <a:gd name="connsiteY136" fmla="*/ 326832 h 1495138"/>
                    <a:gd name="connsiteX137" fmla="*/ 528407 w 1490380"/>
                    <a:gd name="connsiteY137" fmla="*/ 340902 h 1495138"/>
                    <a:gd name="connsiteX138" fmla="*/ 534018 w 1490380"/>
                    <a:gd name="connsiteY138" fmla="*/ 346932 h 1495138"/>
                    <a:gd name="connsiteX139" fmla="*/ 549249 w 1490380"/>
                    <a:gd name="connsiteY139" fmla="*/ 346932 h 1495138"/>
                    <a:gd name="connsiteX140" fmla="*/ 571294 w 1490380"/>
                    <a:gd name="connsiteY140" fmla="*/ 346932 h 1495138"/>
                    <a:gd name="connsiteX141" fmla="*/ 610574 w 1490380"/>
                    <a:gd name="connsiteY141" fmla="*/ 377887 h 1495138"/>
                    <a:gd name="connsiteX142" fmla="*/ 576504 w 1490380"/>
                    <a:gd name="connsiteY142" fmla="*/ 432560 h 1495138"/>
                    <a:gd name="connsiteX143" fmla="*/ 563678 w 1490380"/>
                    <a:gd name="connsiteY143" fmla="*/ 433364 h 1495138"/>
                    <a:gd name="connsiteX144" fmla="*/ 402552 w 1490380"/>
                    <a:gd name="connsiteY144" fmla="*/ 433364 h 1495138"/>
                    <a:gd name="connsiteX145" fmla="*/ 391730 w 1490380"/>
                    <a:gd name="connsiteY145" fmla="*/ 432560 h 1495138"/>
                    <a:gd name="connsiteX146" fmla="*/ 354855 w 1490380"/>
                    <a:gd name="connsiteY146" fmla="*/ 396781 h 1495138"/>
                    <a:gd name="connsiteX147" fmla="*/ 379305 w 1490380"/>
                    <a:gd name="connsiteY147" fmla="*/ 350952 h 1495138"/>
                    <a:gd name="connsiteX148" fmla="*/ 397742 w 1490380"/>
                    <a:gd name="connsiteY148" fmla="*/ 346932 h 1495138"/>
                    <a:gd name="connsiteX149" fmla="*/ 432212 w 1490380"/>
                    <a:gd name="connsiteY149" fmla="*/ 346932 h 1495138"/>
                    <a:gd name="connsiteX150" fmla="*/ 440228 w 1490380"/>
                    <a:gd name="connsiteY150" fmla="*/ 345726 h 1495138"/>
                    <a:gd name="connsiteX151" fmla="*/ 441831 w 1490380"/>
                    <a:gd name="connsiteY151" fmla="*/ 344118 h 1495138"/>
                    <a:gd name="connsiteX152" fmla="*/ 442633 w 1490380"/>
                    <a:gd name="connsiteY152" fmla="*/ 340902 h 1495138"/>
                    <a:gd name="connsiteX153" fmla="*/ 442633 w 1490380"/>
                    <a:gd name="connsiteY153" fmla="*/ 328440 h 1495138"/>
                    <a:gd name="connsiteX154" fmla="*/ 442633 w 1490380"/>
                    <a:gd name="connsiteY154" fmla="*/ 105728 h 1495138"/>
                    <a:gd name="connsiteX155" fmla="*/ 441831 w 1490380"/>
                    <a:gd name="connsiteY155" fmla="*/ 89648 h 1495138"/>
                    <a:gd name="connsiteX156" fmla="*/ 440228 w 1490380"/>
                    <a:gd name="connsiteY156" fmla="*/ 88040 h 1495138"/>
                    <a:gd name="connsiteX157" fmla="*/ 435418 w 1490380"/>
                    <a:gd name="connsiteY157" fmla="*/ 86834 h 1495138"/>
                    <a:gd name="connsiteX158" fmla="*/ 412973 w 1490380"/>
                    <a:gd name="connsiteY158" fmla="*/ 87236 h 1495138"/>
                    <a:gd name="connsiteX159" fmla="*/ 402552 w 1490380"/>
                    <a:gd name="connsiteY159" fmla="*/ 87236 h 1495138"/>
                    <a:gd name="connsiteX160" fmla="*/ 363272 w 1490380"/>
                    <a:gd name="connsiteY160" fmla="*/ 45427 h 1495138"/>
                    <a:gd name="connsiteX161" fmla="*/ 403754 w 1490380"/>
                    <a:gd name="connsiteY161" fmla="*/ 2010 h 1495138"/>
                    <a:gd name="connsiteX162" fmla="*/ 410167 w 1490380"/>
                    <a:gd name="connsiteY162" fmla="*/ 2010 h 1495138"/>
                    <a:gd name="connsiteX163" fmla="*/ 477504 w 1490380"/>
                    <a:gd name="connsiteY163" fmla="*/ 0 h 1495138"/>
                    <a:gd name="connsiteX164" fmla="*/ 123093 w 1490380"/>
                    <a:gd name="connsiteY164" fmla="*/ 0 h 1495138"/>
                    <a:gd name="connsiteX165" fmla="*/ 138324 w 1490380"/>
                    <a:gd name="connsiteY165" fmla="*/ 1206 h 1495138"/>
                    <a:gd name="connsiteX166" fmla="*/ 173997 w 1490380"/>
                    <a:gd name="connsiteY166" fmla="*/ 39397 h 1495138"/>
                    <a:gd name="connsiteX167" fmla="*/ 173997 w 1490380"/>
                    <a:gd name="connsiteY167" fmla="*/ 45427 h 1495138"/>
                    <a:gd name="connsiteX168" fmla="*/ 173997 w 1490380"/>
                    <a:gd name="connsiteY168" fmla="*/ 192159 h 1495138"/>
                    <a:gd name="connsiteX169" fmla="*/ 173596 w 1490380"/>
                    <a:gd name="connsiteY169" fmla="*/ 192159 h 1495138"/>
                    <a:gd name="connsiteX170" fmla="*/ 173596 w 1490380"/>
                    <a:gd name="connsiteY170" fmla="*/ 326832 h 1495138"/>
                    <a:gd name="connsiteX171" fmla="*/ 173997 w 1490380"/>
                    <a:gd name="connsiteY171" fmla="*/ 340902 h 1495138"/>
                    <a:gd name="connsiteX172" fmla="*/ 179608 w 1490380"/>
                    <a:gd name="connsiteY172" fmla="*/ 346932 h 1495138"/>
                    <a:gd name="connsiteX173" fmla="*/ 194839 w 1490380"/>
                    <a:gd name="connsiteY173" fmla="*/ 346932 h 1495138"/>
                    <a:gd name="connsiteX174" fmla="*/ 216884 w 1490380"/>
                    <a:gd name="connsiteY174" fmla="*/ 346932 h 1495138"/>
                    <a:gd name="connsiteX175" fmla="*/ 256164 w 1490380"/>
                    <a:gd name="connsiteY175" fmla="*/ 377887 h 1495138"/>
                    <a:gd name="connsiteX176" fmla="*/ 222094 w 1490380"/>
                    <a:gd name="connsiteY176" fmla="*/ 432560 h 1495138"/>
                    <a:gd name="connsiteX177" fmla="*/ 209268 w 1490380"/>
                    <a:gd name="connsiteY177" fmla="*/ 433364 h 1495138"/>
                    <a:gd name="connsiteX178" fmla="*/ 48141 w 1490380"/>
                    <a:gd name="connsiteY178" fmla="*/ 433364 h 1495138"/>
                    <a:gd name="connsiteX179" fmla="*/ 37319 w 1490380"/>
                    <a:gd name="connsiteY179" fmla="*/ 432560 h 1495138"/>
                    <a:gd name="connsiteX180" fmla="*/ 445 w 1490380"/>
                    <a:gd name="connsiteY180" fmla="*/ 396781 h 1495138"/>
                    <a:gd name="connsiteX181" fmla="*/ 24894 w 1490380"/>
                    <a:gd name="connsiteY181" fmla="*/ 350952 h 1495138"/>
                    <a:gd name="connsiteX182" fmla="*/ 43332 w 1490380"/>
                    <a:gd name="connsiteY182" fmla="*/ 346932 h 1495138"/>
                    <a:gd name="connsiteX183" fmla="*/ 77801 w 1490380"/>
                    <a:gd name="connsiteY183" fmla="*/ 346932 h 1495138"/>
                    <a:gd name="connsiteX184" fmla="*/ 85818 w 1490380"/>
                    <a:gd name="connsiteY184" fmla="*/ 345726 h 1495138"/>
                    <a:gd name="connsiteX185" fmla="*/ 87421 w 1490380"/>
                    <a:gd name="connsiteY185" fmla="*/ 344118 h 1495138"/>
                    <a:gd name="connsiteX186" fmla="*/ 88223 w 1490380"/>
                    <a:gd name="connsiteY186" fmla="*/ 340902 h 1495138"/>
                    <a:gd name="connsiteX187" fmla="*/ 88223 w 1490380"/>
                    <a:gd name="connsiteY187" fmla="*/ 328440 h 1495138"/>
                    <a:gd name="connsiteX188" fmla="*/ 88223 w 1490380"/>
                    <a:gd name="connsiteY188" fmla="*/ 105728 h 1495138"/>
                    <a:gd name="connsiteX189" fmla="*/ 87421 w 1490380"/>
                    <a:gd name="connsiteY189" fmla="*/ 89648 h 1495138"/>
                    <a:gd name="connsiteX190" fmla="*/ 85818 w 1490380"/>
                    <a:gd name="connsiteY190" fmla="*/ 88040 h 1495138"/>
                    <a:gd name="connsiteX191" fmla="*/ 81008 w 1490380"/>
                    <a:gd name="connsiteY191" fmla="*/ 86834 h 1495138"/>
                    <a:gd name="connsiteX192" fmla="*/ 58562 w 1490380"/>
                    <a:gd name="connsiteY192" fmla="*/ 87236 h 1495138"/>
                    <a:gd name="connsiteX193" fmla="*/ 48141 w 1490380"/>
                    <a:gd name="connsiteY193" fmla="*/ 87236 h 1495138"/>
                    <a:gd name="connsiteX194" fmla="*/ 8862 w 1490380"/>
                    <a:gd name="connsiteY194" fmla="*/ 45427 h 1495138"/>
                    <a:gd name="connsiteX195" fmla="*/ 49344 w 1490380"/>
                    <a:gd name="connsiteY195" fmla="*/ 2010 h 1495138"/>
                    <a:gd name="connsiteX196" fmla="*/ 55757 w 1490380"/>
                    <a:gd name="connsiteY196" fmla="*/ 2010 h 1495138"/>
                    <a:gd name="connsiteX197" fmla="*/ 123093 w 1490380"/>
                    <a:gd name="connsiteY19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1280339 w 1490380"/>
                    <a:gd name="connsiteY60" fmla="*/ 626352 h 1495138"/>
                    <a:gd name="connsiteX61" fmla="*/ 990169 w 1490380"/>
                    <a:gd name="connsiteY61" fmla="*/ 539116 h 1495138"/>
                    <a:gd name="connsiteX62" fmla="*/ 1005400 w 1490380"/>
                    <a:gd name="connsiteY62" fmla="*/ 540322 h 1495138"/>
                    <a:gd name="connsiteX63" fmla="*/ 1041072 w 1490380"/>
                    <a:gd name="connsiteY63" fmla="*/ 578513 h 1495138"/>
                    <a:gd name="connsiteX64" fmla="*/ 1041072 w 1490380"/>
                    <a:gd name="connsiteY64" fmla="*/ 584543 h 1495138"/>
                    <a:gd name="connsiteX65" fmla="*/ 1041072 w 1490380"/>
                    <a:gd name="connsiteY65" fmla="*/ 731276 h 1495138"/>
                    <a:gd name="connsiteX66" fmla="*/ 1040671 w 1490380"/>
                    <a:gd name="connsiteY66" fmla="*/ 731276 h 1495138"/>
                    <a:gd name="connsiteX67" fmla="*/ 1040671 w 1490380"/>
                    <a:gd name="connsiteY67" fmla="*/ 865948 h 1495138"/>
                    <a:gd name="connsiteX68" fmla="*/ 1041072 w 1490380"/>
                    <a:gd name="connsiteY68" fmla="*/ 880018 h 1495138"/>
                    <a:gd name="connsiteX69" fmla="*/ 1046683 w 1490380"/>
                    <a:gd name="connsiteY69" fmla="*/ 886049 h 1495138"/>
                    <a:gd name="connsiteX70" fmla="*/ 1061914 w 1490380"/>
                    <a:gd name="connsiteY70" fmla="*/ 886049 h 1495138"/>
                    <a:gd name="connsiteX71" fmla="*/ 1083959 w 1490380"/>
                    <a:gd name="connsiteY71" fmla="*/ 886049 h 1495138"/>
                    <a:gd name="connsiteX72" fmla="*/ 1123238 w 1490380"/>
                    <a:gd name="connsiteY72" fmla="*/ 917003 h 1495138"/>
                    <a:gd name="connsiteX73" fmla="*/ 1089169 w 1490380"/>
                    <a:gd name="connsiteY73" fmla="*/ 971676 h 1495138"/>
                    <a:gd name="connsiteX74" fmla="*/ 1076343 w 1490380"/>
                    <a:gd name="connsiteY74" fmla="*/ 972480 h 1495138"/>
                    <a:gd name="connsiteX75" fmla="*/ 915217 w 1490380"/>
                    <a:gd name="connsiteY75" fmla="*/ 972480 h 1495138"/>
                    <a:gd name="connsiteX76" fmla="*/ 904395 w 1490380"/>
                    <a:gd name="connsiteY76" fmla="*/ 971676 h 1495138"/>
                    <a:gd name="connsiteX77" fmla="*/ 867520 w 1490380"/>
                    <a:gd name="connsiteY77" fmla="*/ 935897 h 1495138"/>
                    <a:gd name="connsiteX78" fmla="*/ 891970 w 1490380"/>
                    <a:gd name="connsiteY78" fmla="*/ 890069 h 1495138"/>
                    <a:gd name="connsiteX79" fmla="*/ 910407 w 1490380"/>
                    <a:gd name="connsiteY79" fmla="*/ 886049 h 1495138"/>
                    <a:gd name="connsiteX80" fmla="*/ 944877 w 1490380"/>
                    <a:gd name="connsiteY80" fmla="*/ 886049 h 1495138"/>
                    <a:gd name="connsiteX81" fmla="*/ 952893 w 1490380"/>
                    <a:gd name="connsiteY81" fmla="*/ 884843 h 1495138"/>
                    <a:gd name="connsiteX82" fmla="*/ 954496 w 1490380"/>
                    <a:gd name="connsiteY82" fmla="*/ 883234 h 1495138"/>
                    <a:gd name="connsiteX83" fmla="*/ 955298 w 1490380"/>
                    <a:gd name="connsiteY83" fmla="*/ 880018 h 1495138"/>
                    <a:gd name="connsiteX84" fmla="*/ 955298 w 1490380"/>
                    <a:gd name="connsiteY84" fmla="*/ 867556 h 1495138"/>
                    <a:gd name="connsiteX85" fmla="*/ 955298 w 1490380"/>
                    <a:gd name="connsiteY85" fmla="*/ 644844 h 1495138"/>
                    <a:gd name="connsiteX86" fmla="*/ 954496 w 1490380"/>
                    <a:gd name="connsiteY86" fmla="*/ 628764 h 1495138"/>
                    <a:gd name="connsiteX87" fmla="*/ 952893 w 1490380"/>
                    <a:gd name="connsiteY87" fmla="*/ 627156 h 1495138"/>
                    <a:gd name="connsiteX88" fmla="*/ 948083 w 1490380"/>
                    <a:gd name="connsiteY88" fmla="*/ 625950 h 1495138"/>
                    <a:gd name="connsiteX89" fmla="*/ 925638 w 1490380"/>
                    <a:gd name="connsiteY89" fmla="*/ 626352 h 1495138"/>
                    <a:gd name="connsiteX90" fmla="*/ 915217 w 1490380"/>
                    <a:gd name="connsiteY90" fmla="*/ 626352 h 1495138"/>
                    <a:gd name="connsiteX91" fmla="*/ 875937 w 1490380"/>
                    <a:gd name="connsiteY91" fmla="*/ 584543 h 1495138"/>
                    <a:gd name="connsiteX92" fmla="*/ 916419 w 1490380"/>
                    <a:gd name="connsiteY92" fmla="*/ 541126 h 1495138"/>
                    <a:gd name="connsiteX93" fmla="*/ 922832 w 1490380"/>
                    <a:gd name="connsiteY93" fmla="*/ 541126 h 1495138"/>
                    <a:gd name="connsiteX94" fmla="*/ 990169 w 1490380"/>
                    <a:gd name="connsiteY94" fmla="*/ 539116 h 1495138"/>
                    <a:gd name="connsiteX95" fmla="*/ 272255 w 1490380"/>
                    <a:gd name="connsiteY95" fmla="*/ 539116 h 1495138"/>
                    <a:gd name="connsiteX96" fmla="*/ 287486 w 1490380"/>
                    <a:gd name="connsiteY96" fmla="*/ 540322 h 1495138"/>
                    <a:gd name="connsiteX97" fmla="*/ 323158 w 1490380"/>
                    <a:gd name="connsiteY97" fmla="*/ 578513 h 1495138"/>
                    <a:gd name="connsiteX98" fmla="*/ 323158 w 1490380"/>
                    <a:gd name="connsiteY98" fmla="*/ 584543 h 1495138"/>
                    <a:gd name="connsiteX99" fmla="*/ 323158 w 1490380"/>
                    <a:gd name="connsiteY99" fmla="*/ 731276 h 1495138"/>
                    <a:gd name="connsiteX100" fmla="*/ 322757 w 1490380"/>
                    <a:gd name="connsiteY100" fmla="*/ 731276 h 1495138"/>
                    <a:gd name="connsiteX101" fmla="*/ 322757 w 1490380"/>
                    <a:gd name="connsiteY101" fmla="*/ 865948 h 1495138"/>
                    <a:gd name="connsiteX102" fmla="*/ 323158 w 1490380"/>
                    <a:gd name="connsiteY102" fmla="*/ 880018 h 1495138"/>
                    <a:gd name="connsiteX103" fmla="*/ 328769 w 1490380"/>
                    <a:gd name="connsiteY103" fmla="*/ 886049 h 1495138"/>
                    <a:gd name="connsiteX104" fmla="*/ 344000 w 1490380"/>
                    <a:gd name="connsiteY104" fmla="*/ 886049 h 1495138"/>
                    <a:gd name="connsiteX105" fmla="*/ 366045 w 1490380"/>
                    <a:gd name="connsiteY105" fmla="*/ 886049 h 1495138"/>
                    <a:gd name="connsiteX106" fmla="*/ 405325 w 1490380"/>
                    <a:gd name="connsiteY106" fmla="*/ 917003 h 1495138"/>
                    <a:gd name="connsiteX107" fmla="*/ 371255 w 1490380"/>
                    <a:gd name="connsiteY107" fmla="*/ 971676 h 1495138"/>
                    <a:gd name="connsiteX108" fmla="*/ 358429 w 1490380"/>
                    <a:gd name="connsiteY108" fmla="*/ 972480 h 1495138"/>
                    <a:gd name="connsiteX109" fmla="*/ 197303 w 1490380"/>
                    <a:gd name="connsiteY109" fmla="*/ 972480 h 1495138"/>
                    <a:gd name="connsiteX110" fmla="*/ 186481 w 1490380"/>
                    <a:gd name="connsiteY110" fmla="*/ 971676 h 1495138"/>
                    <a:gd name="connsiteX111" fmla="*/ 149606 w 1490380"/>
                    <a:gd name="connsiteY111" fmla="*/ 935897 h 1495138"/>
                    <a:gd name="connsiteX112" fmla="*/ 174056 w 1490380"/>
                    <a:gd name="connsiteY112" fmla="*/ 890069 h 1495138"/>
                    <a:gd name="connsiteX113" fmla="*/ 192493 w 1490380"/>
                    <a:gd name="connsiteY113" fmla="*/ 886049 h 1495138"/>
                    <a:gd name="connsiteX114" fmla="*/ 226963 w 1490380"/>
                    <a:gd name="connsiteY114" fmla="*/ 886049 h 1495138"/>
                    <a:gd name="connsiteX115" fmla="*/ 234979 w 1490380"/>
                    <a:gd name="connsiteY115" fmla="*/ 884843 h 1495138"/>
                    <a:gd name="connsiteX116" fmla="*/ 236582 w 1490380"/>
                    <a:gd name="connsiteY116" fmla="*/ 883234 h 1495138"/>
                    <a:gd name="connsiteX117" fmla="*/ 237384 w 1490380"/>
                    <a:gd name="connsiteY117" fmla="*/ 880018 h 1495138"/>
                    <a:gd name="connsiteX118" fmla="*/ 237384 w 1490380"/>
                    <a:gd name="connsiteY118" fmla="*/ 867556 h 1495138"/>
                    <a:gd name="connsiteX119" fmla="*/ 237384 w 1490380"/>
                    <a:gd name="connsiteY119" fmla="*/ 644844 h 1495138"/>
                    <a:gd name="connsiteX120" fmla="*/ 236582 w 1490380"/>
                    <a:gd name="connsiteY120" fmla="*/ 628764 h 1495138"/>
                    <a:gd name="connsiteX121" fmla="*/ 234979 w 1490380"/>
                    <a:gd name="connsiteY121" fmla="*/ 627156 h 1495138"/>
                    <a:gd name="connsiteX122" fmla="*/ 230169 w 1490380"/>
                    <a:gd name="connsiteY122" fmla="*/ 625950 h 1495138"/>
                    <a:gd name="connsiteX123" fmla="*/ 207724 w 1490380"/>
                    <a:gd name="connsiteY123" fmla="*/ 626352 h 1495138"/>
                    <a:gd name="connsiteX124" fmla="*/ 197303 w 1490380"/>
                    <a:gd name="connsiteY124" fmla="*/ 626352 h 1495138"/>
                    <a:gd name="connsiteX125" fmla="*/ 158023 w 1490380"/>
                    <a:gd name="connsiteY125" fmla="*/ 584543 h 1495138"/>
                    <a:gd name="connsiteX126" fmla="*/ 198505 w 1490380"/>
                    <a:gd name="connsiteY126" fmla="*/ 541126 h 1495138"/>
                    <a:gd name="connsiteX127" fmla="*/ 204918 w 1490380"/>
                    <a:gd name="connsiteY127" fmla="*/ 541126 h 1495138"/>
                    <a:gd name="connsiteX128" fmla="*/ 272255 w 1490380"/>
                    <a:gd name="connsiteY128" fmla="*/ 539116 h 1495138"/>
                    <a:gd name="connsiteX129" fmla="*/ 477504 w 1490380"/>
                    <a:gd name="connsiteY129" fmla="*/ 0 h 1495138"/>
                    <a:gd name="connsiteX130" fmla="*/ 492735 w 1490380"/>
                    <a:gd name="connsiteY130" fmla="*/ 1206 h 1495138"/>
                    <a:gd name="connsiteX131" fmla="*/ 528407 w 1490380"/>
                    <a:gd name="connsiteY131" fmla="*/ 39397 h 1495138"/>
                    <a:gd name="connsiteX132" fmla="*/ 528407 w 1490380"/>
                    <a:gd name="connsiteY132" fmla="*/ 45427 h 1495138"/>
                    <a:gd name="connsiteX133" fmla="*/ 528407 w 1490380"/>
                    <a:gd name="connsiteY133" fmla="*/ 192159 h 1495138"/>
                    <a:gd name="connsiteX134" fmla="*/ 528006 w 1490380"/>
                    <a:gd name="connsiteY134" fmla="*/ 192159 h 1495138"/>
                    <a:gd name="connsiteX135" fmla="*/ 528006 w 1490380"/>
                    <a:gd name="connsiteY135" fmla="*/ 326832 h 1495138"/>
                    <a:gd name="connsiteX136" fmla="*/ 528407 w 1490380"/>
                    <a:gd name="connsiteY136" fmla="*/ 340902 h 1495138"/>
                    <a:gd name="connsiteX137" fmla="*/ 534018 w 1490380"/>
                    <a:gd name="connsiteY137" fmla="*/ 346932 h 1495138"/>
                    <a:gd name="connsiteX138" fmla="*/ 549249 w 1490380"/>
                    <a:gd name="connsiteY138" fmla="*/ 346932 h 1495138"/>
                    <a:gd name="connsiteX139" fmla="*/ 571294 w 1490380"/>
                    <a:gd name="connsiteY139" fmla="*/ 346932 h 1495138"/>
                    <a:gd name="connsiteX140" fmla="*/ 610574 w 1490380"/>
                    <a:gd name="connsiteY140" fmla="*/ 377887 h 1495138"/>
                    <a:gd name="connsiteX141" fmla="*/ 576504 w 1490380"/>
                    <a:gd name="connsiteY141" fmla="*/ 432560 h 1495138"/>
                    <a:gd name="connsiteX142" fmla="*/ 563678 w 1490380"/>
                    <a:gd name="connsiteY142" fmla="*/ 433364 h 1495138"/>
                    <a:gd name="connsiteX143" fmla="*/ 402552 w 1490380"/>
                    <a:gd name="connsiteY143" fmla="*/ 433364 h 1495138"/>
                    <a:gd name="connsiteX144" fmla="*/ 391730 w 1490380"/>
                    <a:gd name="connsiteY144" fmla="*/ 432560 h 1495138"/>
                    <a:gd name="connsiteX145" fmla="*/ 354855 w 1490380"/>
                    <a:gd name="connsiteY145" fmla="*/ 396781 h 1495138"/>
                    <a:gd name="connsiteX146" fmla="*/ 379305 w 1490380"/>
                    <a:gd name="connsiteY146" fmla="*/ 350952 h 1495138"/>
                    <a:gd name="connsiteX147" fmla="*/ 397742 w 1490380"/>
                    <a:gd name="connsiteY147" fmla="*/ 346932 h 1495138"/>
                    <a:gd name="connsiteX148" fmla="*/ 432212 w 1490380"/>
                    <a:gd name="connsiteY148" fmla="*/ 346932 h 1495138"/>
                    <a:gd name="connsiteX149" fmla="*/ 440228 w 1490380"/>
                    <a:gd name="connsiteY149" fmla="*/ 345726 h 1495138"/>
                    <a:gd name="connsiteX150" fmla="*/ 441831 w 1490380"/>
                    <a:gd name="connsiteY150" fmla="*/ 344118 h 1495138"/>
                    <a:gd name="connsiteX151" fmla="*/ 442633 w 1490380"/>
                    <a:gd name="connsiteY151" fmla="*/ 340902 h 1495138"/>
                    <a:gd name="connsiteX152" fmla="*/ 442633 w 1490380"/>
                    <a:gd name="connsiteY152" fmla="*/ 328440 h 1495138"/>
                    <a:gd name="connsiteX153" fmla="*/ 442633 w 1490380"/>
                    <a:gd name="connsiteY153" fmla="*/ 105728 h 1495138"/>
                    <a:gd name="connsiteX154" fmla="*/ 441831 w 1490380"/>
                    <a:gd name="connsiteY154" fmla="*/ 89648 h 1495138"/>
                    <a:gd name="connsiteX155" fmla="*/ 440228 w 1490380"/>
                    <a:gd name="connsiteY155" fmla="*/ 88040 h 1495138"/>
                    <a:gd name="connsiteX156" fmla="*/ 435418 w 1490380"/>
                    <a:gd name="connsiteY156" fmla="*/ 86834 h 1495138"/>
                    <a:gd name="connsiteX157" fmla="*/ 412973 w 1490380"/>
                    <a:gd name="connsiteY157" fmla="*/ 87236 h 1495138"/>
                    <a:gd name="connsiteX158" fmla="*/ 402552 w 1490380"/>
                    <a:gd name="connsiteY158" fmla="*/ 87236 h 1495138"/>
                    <a:gd name="connsiteX159" fmla="*/ 363272 w 1490380"/>
                    <a:gd name="connsiteY159" fmla="*/ 45427 h 1495138"/>
                    <a:gd name="connsiteX160" fmla="*/ 403754 w 1490380"/>
                    <a:gd name="connsiteY160" fmla="*/ 2010 h 1495138"/>
                    <a:gd name="connsiteX161" fmla="*/ 410167 w 1490380"/>
                    <a:gd name="connsiteY161" fmla="*/ 2010 h 1495138"/>
                    <a:gd name="connsiteX162" fmla="*/ 477504 w 1490380"/>
                    <a:gd name="connsiteY162" fmla="*/ 0 h 1495138"/>
                    <a:gd name="connsiteX163" fmla="*/ 123093 w 1490380"/>
                    <a:gd name="connsiteY163" fmla="*/ 0 h 1495138"/>
                    <a:gd name="connsiteX164" fmla="*/ 138324 w 1490380"/>
                    <a:gd name="connsiteY164" fmla="*/ 1206 h 1495138"/>
                    <a:gd name="connsiteX165" fmla="*/ 173997 w 1490380"/>
                    <a:gd name="connsiteY165" fmla="*/ 39397 h 1495138"/>
                    <a:gd name="connsiteX166" fmla="*/ 173997 w 1490380"/>
                    <a:gd name="connsiteY166" fmla="*/ 45427 h 1495138"/>
                    <a:gd name="connsiteX167" fmla="*/ 173997 w 1490380"/>
                    <a:gd name="connsiteY167" fmla="*/ 192159 h 1495138"/>
                    <a:gd name="connsiteX168" fmla="*/ 173596 w 1490380"/>
                    <a:gd name="connsiteY168" fmla="*/ 192159 h 1495138"/>
                    <a:gd name="connsiteX169" fmla="*/ 173596 w 1490380"/>
                    <a:gd name="connsiteY169" fmla="*/ 326832 h 1495138"/>
                    <a:gd name="connsiteX170" fmla="*/ 173997 w 1490380"/>
                    <a:gd name="connsiteY170" fmla="*/ 340902 h 1495138"/>
                    <a:gd name="connsiteX171" fmla="*/ 179608 w 1490380"/>
                    <a:gd name="connsiteY171" fmla="*/ 346932 h 1495138"/>
                    <a:gd name="connsiteX172" fmla="*/ 194839 w 1490380"/>
                    <a:gd name="connsiteY172" fmla="*/ 346932 h 1495138"/>
                    <a:gd name="connsiteX173" fmla="*/ 216884 w 1490380"/>
                    <a:gd name="connsiteY173" fmla="*/ 346932 h 1495138"/>
                    <a:gd name="connsiteX174" fmla="*/ 256164 w 1490380"/>
                    <a:gd name="connsiteY174" fmla="*/ 377887 h 1495138"/>
                    <a:gd name="connsiteX175" fmla="*/ 222094 w 1490380"/>
                    <a:gd name="connsiteY175" fmla="*/ 432560 h 1495138"/>
                    <a:gd name="connsiteX176" fmla="*/ 209268 w 1490380"/>
                    <a:gd name="connsiteY176" fmla="*/ 433364 h 1495138"/>
                    <a:gd name="connsiteX177" fmla="*/ 48141 w 1490380"/>
                    <a:gd name="connsiteY177" fmla="*/ 433364 h 1495138"/>
                    <a:gd name="connsiteX178" fmla="*/ 37319 w 1490380"/>
                    <a:gd name="connsiteY178" fmla="*/ 432560 h 1495138"/>
                    <a:gd name="connsiteX179" fmla="*/ 445 w 1490380"/>
                    <a:gd name="connsiteY179" fmla="*/ 396781 h 1495138"/>
                    <a:gd name="connsiteX180" fmla="*/ 24894 w 1490380"/>
                    <a:gd name="connsiteY180" fmla="*/ 350952 h 1495138"/>
                    <a:gd name="connsiteX181" fmla="*/ 43332 w 1490380"/>
                    <a:gd name="connsiteY181" fmla="*/ 346932 h 1495138"/>
                    <a:gd name="connsiteX182" fmla="*/ 77801 w 1490380"/>
                    <a:gd name="connsiteY182" fmla="*/ 346932 h 1495138"/>
                    <a:gd name="connsiteX183" fmla="*/ 85818 w 1490380"/>
                    <a:gd name="connsiteY183" fmla="*/ 345726 h 1495138"/>
                    <a:gd name="connsiteX184" fmla="*/ 87421 w 1490380"/>
                    <a:gd name="connsiteY184" fmla="*/ 344118 h 1495138"/>
                    <a:gd name="connsiteX185" fmla="*/ 88223 w 1490380"/>
                    <a:gd name="connsiteY185" fmla="*/ 340902 h 1495138"/>
                    <a:gd name="connsiteX186" fmla="*/ 88223 w 1490380"/>
                    <a:gd name="connsiteY186" fmla="*/ 328440 h 1495138"/>
                    <a:gd name="connsiteX187" fmla="*/ 88223 w 1490380"/>
                    <a:gd name="connsiteY187" fmla="*/ 105728 h 1495138"/>
                    <a:gd name="connsiteX188" fmla="*/ 87421 w 1490380"/>
                    <a:gd name="connsiteY188" fmla="*/ 89648 h 1495138"/>
                    <a:gd name="connsiteX189" fmla="*/ 85818 w 1490380"/>
                    <a:gd name="connsiteY189" fmla="*/ 88040 h 1495138"/>
                    <a:gd name="connsiteX190" fmla="*/ 81008 w 1490380"/>
                    <a:gd name="connsiteY190" fmla="*/ 86834 h 1495138"/>
                    <a:gd name="connsiteX191" fmla="*/ 58562 w 1490380"/>
                    <a:gd name="connsiteY191" fmla="*/ 87236 h 1495138"/>
                    <a:gd name="connsiteX192" fmla="*/ 48141 w 1490380"/>
                    <a:gd name="connsiteY192" fmla="*/ 87236 h 1495138"/>
                    <a:gd name="connsiteX193" fmla="*/ 8862 w 1490380"/>
                    <a:gd name="connsiteY193" fmla="*/ 45427 h 1495138"/>
                    <a:gd name="connsiteX194" fmla="*/ 49344 w 1490380"/>
                    <a:gd name="connsiteY194" fmla="*/ 2010 h 1495138"/>
                    <a:gd name="connsiteX195" fmla="*/ 55757 w 1490380"/>
                    <a:gd name="connsiteY195" fmla="*/ 2010 h 1495138"/>
                    <a:gd name="connsiteX196" fmla="*/ 123093 w 1490380"/>
                    <a:gd name="connsiteY19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90760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990169 w 1490380"/>
                    <a:gd name="connsiteY60" fmla="*/ 539116 h 1495138"/>
                    <a:gd name="connsiteX61" fmla="*/ 1005400 w 1490380"/>
                    <a:gd name="connsiteY61" fmla="*/ 540322 h 1495138"/>
                    <a:gd name="connsiteX62" fmla="*/ 1041072 w 1490380"/>
                    <a:gd name="connsiteY62" fmla="*/ 578513 h 1495138"/>
                    <a:gd name="connsiteX63" fmla="*/ 1041072 w 1490380"/>
                    <a:gd name="connsiteY63" fmla="*/ 584543 h 1495138"/>
                    <a:gd name="connsiteX64" fmla="*/ 1041072 w 1490380"/>
                    <a:gd name="connsiteY64" fmla="*/ 731276 h 1495138"/>
                    <a:gd name="connsiteX65" fmla="*/ 1040671 w 1490380"/>
                    <a:gd name="connsiteY65" fmla="*/ 731276 h 1495138"/>
                    <a:gd name="connsiteX66" fmla="*/ 1040671 w 1490380"/>
                    <a:gd name="connsiteY66" fmla="*/ 865948 h 1495138"/>
                    <a:gd name="connsiteX67" fmla="*/ 1041072 w 1490380"/>
                    <a:gd name="connsiteY67" fmla="*/ 880018 h 1495138"/>
                    <a:gd name="connsiteX68" fmla="*/ 1046683 w 1490380"/>
                    <a:gd name="connsiteY68" fmla="*/ 886049 h 1495138"/>
                    <a:gd name="connsiteX69" fmla="*/ 1061914 w 1490380"/>
                    <a:gd name="connsiteY69" fmla="*/ 886049 h 1495138"/>
                    <a:gd name="connsiteX70" fmla="*/ 1083959 w 1490380"/>
                    <a:gd name="connsiteY70" fmla="*/ 886049 h 1495138"/>
                    <a:gd name="connsiteX71" fmla="*/ 1123238 w 1490380"/>
                    <a:gd name="connsiteY71" fmla="*/ 917003 h 1495138"/>
                    <a:gd name="connsiteX72" fmla="*/ 1089169 w 1490380"/>
                    <a:gd name="connsiteY72" fmla="*/ 971676 h 1495138"/>
                    <a:gd name="connsiteX73" fmla="*/ 1076343 w 1490380"/>
                    <a:gd name="connsiteY73" fmla="*/ 972480 h 1495138"/>
                    <a:gd name="connsiteX74" fmla="*/ 915217 w 1490380"/>
                    <a:gd name="connsiteY74" fmla="*/ 972480 h 1495138"/>
                    <a:gd name="connsiteX75" fmla="*/ 904395 w 1490380"/>
                    <a:gd name="connsiteY75" fmla="*/ 971676 h 1495138"/>
                    <a:gd name="connsiteX76" fmla="*/ 867520 w 1490380"/>
                    <a:gd name="connsiteY76" fmla="*/ 935897 h 1495138"/>
                    <a:gd name="connsiteX77" fmla="*/ 891970 w 1490380"/>
                    <a:gd name="connsiteY77" fmla="*/ 890069 h 1495138"/>
                    <a:gd name="connsiteX78" fmla="*/ 910407 w 1490380"/>
                    <a:gd name="connsiteY78" fmla="*/ 886049 h 1495138"/>
                    <a:gd name="connsiteX79" fmla="*/ 944877 w 1490380"/>
                    <a:gd name="connsiteY79" fmla="*/ 886049 h 1495138"/>
                    <a:gd name="connsiteX80" fmla="*/ 952893 w 1490380"/>
                    <a:gd name="connsiteY80" fmla="*/ 884843 h 1495138"/>
                    <a:gd name="connsiteX81" fmla="*/ 954496 w 1490380"/>
                    <a:gd name="connsiteY81" fmla="*/ 883234 h 1495138"/>
                    <a:gd name="connsiteX82" fmla="*/ 955298 w 1490380"/>
                    <a:gd name="connsiteY82" fmla="*/ 880018 h 1495138"/>
                    <a:gd name="connsiteX83" fmla="*/ 955298 w 1490380"/>
                    <a:gd name="connsiteY83" fmla="*/ 867556 h 1495138"/>
                    <a:gd name="connsiteX84" fmla="*/ 955298 w 1490380"/>
                    <a:gd name="connsiteY84" fmla="*/ 644844 h 1495138"/>
                    <a:gd name="connsiteX85" fmla="*/ 954496 w 1490380"/>
                    <a:gd name="connsiteY85" fmla="*/ 628764 h 1495138"/>
                    <a:gd name="connsiteX86" fmla="*/ 952893 w 1490380"/>
                    <a:gd name="connsiteY86" fmla="*/ 627156 h 1495138"/>
                    <a:gd name="connsiteX87" fmla="*/ 948083 w 1490380"/>
                    <a:gd name="connsiteY87" fmla="*/ 625950 h 1495138"/>
                    <a:gd name="connsiteX88" fmla="*/ 925638 w 1490380"/>
                    <a:gd name="connsiteY88" fmla="*/ 626352 h 1495138"/>
                    <a:gd name="connsiteX89" fmla="*/ 915217 w 1490380"/>
                    <a:gd name="connsiteY89" fmla="*/ 626352 h 1495138"/>
                    <a:gd name="connsiteX90" fmla="*/ 875937 w 1490380"/>
                    <a:gd name="connsiteY90" fmla="*/ 584543 h 1495138"/>
                    <a:gd name="connsiteX91" fmla="*/ 916419 w 1490380"/>
                    <a:gd name="connsiteY91" fmla="*/ 541126 h 1495138"/>
                    <a:gd name="connsiteX92" fmla="*/ 922832 w 1490380"/>
                    <a:gd name="connsiteY92" fmla="*/ 541126 h 1495138"/>
                    <a:gd name="connsiteX93" fmla="*/ 990169 w 1490380"/>
                    <a:gd name="connsiteY93" fmla="*/ 539116 h 1495138"/>
                    <a:gd name="connsiteX94" fmla="*/ 272255 w 1490380"/>
                    <a:gd name="connsiteY94" fmla="*/ 539116 h 1495138"/>
                    <a:gd name="connsiteX95" fmla="*/ 287486 w 1490380"/>
                    <a:gd name="connsiteY95" fmla="*/ 540322 h 1495138"/>
                    <a:gd name="connsiteX96" fmla="*/ 323158 w 1490380"/>
                    <a:gd name="connsiteY96" fmla="*/ 578513 h 1495138"/>
                    <a:gd name="connsiteX97" fmla="*/ 323158 w 1490380"/>
                    <a:gd name="connsiteY97" fmla="*/ 584543 h 1495138"/>
                    <a:gd name="connsiteX98" fmla="*/ 323158 w 1490380"/>
                    <a:gd name="connsiteY98" fmla="*/ 731276 h 1495138"/>
                    <a:gd name="connsiteX99" fmla="*/ 322757 w 1490380"/>
                    <a:gd name="connsiteY99" fmla="*/ 731276 h 1495138"/>
                    <a:gd name="connsiteX100" fmla="*/ 322757 w 1490380"/>
                    <a:gd name="connsiteY100" fmla="*/ 865948 h 1495138"/>
                    <a:gd name="connsiteX101" fmla="*/ 323158 w 1490380"/>
                    <a:gd name="connsiteY101" fmla="*/ 880018 h 1495138"/>
                    <a:gd name="connsiteX102" fmla="*/ 328769 w 1490380"/>
                    <a:gd name="connsiteY102" fmla="*/ 886049 h 1495138"/>
                    <a:gd name="connsiteX103" fmla="*/ 344000 w 1490380"/>
                    <a:gd name="connsiteY103" fmla="*/ 886049 h 1495138"/>
                    <a:gd name="connsiteX104" fmla="*/ 366045 w 1490380"/>
                    <a:gd name="connsiteY104" fmla="*/ 886049 h 1495138"/>
                    <a:gd name="connsiteX105" fmla="*/ 405325 w 1490380"/>
                    <a:gd name="connsiteY105" fmla="*/ 917003 h 1495138"/>
                    <a:gd name="connsiteX106" fmla="*/ 371255 w 1490380"/>
                    <a:gd name="connsiteY106" fmla="*/ 971676 h 1495138"/>
                    <a:gd name="connsiteX107" fmla="*/ 358429 w 1490380"/>
                    <a:gd name="connsiteY107" fmla="*/ 972480 h 1495138"/>
                    <a:gd name="connsiteX108" fmla="*/ 197303 w 1490380"/>
                    <a:gd name="connsiteY108" fmla="*/ 972480 h 1495138"/>
                    <a:gd name="connsiteX109" fmla="*/ 186481 w 1490380"/>
                    <a:gd name="connsiteY109" fmla="*/ 971676 h 1495138"/>
                    <a:gd name="connsiteX110" fmla="*/ 149606 w 1490380"/>
                    <a:gd name="connsiteY110" fmla="*/ 935897 h 1495138"/>
                    <a:gd name="connsiteX111" fmla="*/ 174056 w 1490380"/>
                    <a:gd name="connsiteY111" fmla="*/ 890069 h 1495138"/>
                    <a:gd name="connsiteX112" fmla="*/ 192493 w 1490380"/>
                    <a:gd name="connsiteY112" fmla="*/ 886049 h 1495138"/>
                    <a:gd name="connsiteX113" fmla="*/ 226963 w 1490380"/>
                    <a:gd name="connsiteY113" fmla="*/ 886049 h 1495138"/>
                    <a:gd name="connsiteX114" fmla="*/ 234979 w 1490380"/>
                    <a:gd name="connsiteY114" fmla="*/ 884843 h 1495138"/>
                    <a:gd name="connsiteX115" fmla="*/ 236582 w 1490380"/>
                    <a:gd name="connsiteY115" fmla="*/ 883234 h 1495138"/>
                    <a:gd name="connsiteX116" fmla="*/ 237384 w 1490380"/>
                    <a:gd name="connsiteY116" fmla="*/ 880018 h 1495138"/>
                    <a:gd name="connsiteX117" fmla="*/ 237384 w 1490380"/>
                    <a:gd name="connsiteY117" fmla="*/ 867556 h 1495138"/>
                    <a:gd name="connsiteX118" fmla="*/ 237384 w 1490380"/>
                    <a:gd name="connsiteY118" fmla="*/ 644844 h 1495138"/>
                    <a:gd name="connsiteX119" fmla="*/ 236582 w 1490380"/>
                    <a:gd name="connsiteY119" fmla="*/ 628764 h 1495138"/>
                    <a:gd name="connsiteX120" fmla="*/ 234979 w 1490380"/>
                    <a:gd name="connsiteY120" fmla="*/ 627156 h 1495138"/>
                    <a:gd name="connsiteX121" fmla="*/ 230169 w 1490380"/>
                    <a:gd name="connsiteY121" fmla="*/ 625950 h 1495138"/>
                    <a:gd name="connsiteX122" fmla="*/ 207724 w 1490380"/>
                    <a:gd name="connsiteY122" fmla="*/ 626352 h 1495138"/>
                    <a:gd name="connsiteX123" fmla="*/ 197303 w 1490380"/>
                    <a:gd name="connsiteY123" fmla="*/ 626352 h 1495138"/>
                    <a:gd name="connsiteX124" fmla="*/ 158023 w 1490380"/>
                    <a:gd name="connsiteY124" fmla="*/ 584543 h 1495138"/>
                    <a:gd name="connsiteX125" fmla="*/ 198505 w 1490380"/>
                    <a:gd name="connsiteY125" fmla="*/ 541126 h 1495138"/>
                    <a:gd name="connsiteX126" fmla="*/ 204918 w 1490380"/>
                    <a:gd name="connsiteY126" fmla="*/ 541126 h 1495138"/>
                    <a:gd name="connsiteX127" fmla="*/ 272255 w 1490380"/>
                    <a:gd name="connsiteY127" fmla="*/ 539116 h 1495138"/>
                    <a:gd name="connsiteX128" fmla="*/ 477504 w 1490380"/>
                    <a:gd name="connsiteY128" fmla="*/ 0 h 1495138"/>
                    <a:gd name="connsiteX129" fmla="*/ 492735 w 1490380"/>
                    <a:gd name="connsiteY129" fmla="*/ 1206 h 1495138"/>
                    <a:gd name="connsiteX130" fmla="*/ 528407 w 1490380"/>
                    <a:gd name="connsiteY130" fmla="*/ 39397 h 1495138"/>
                    <a:gd name="connsiteX131" fmla="*/ 528407 w 1490380"/>
                    <a:gd name="connsiteY131" fmla="*/ 45427 h 1495138"/>
                    <a:gd name="connsiteX132" fmla="*/ 528407 w 1490380"/>
                    <a:gd name="connsiteY132" fmla="*/ 192159 h 1495138"/>
                    <a:gd name="connsiteX133" fmla="*/ 528006 w 1490380"/>
                    <a:gd name="connsiteY133" fmla="*/ 192159 h 1495138"/>
                    <a:gd name="connsiteX134" fmla="*/ 528006 w 1490380"/>
                    <a:gd name="connsiteY134" fmla="*/ 326832 h 1495138"/>
                    <a:gd name="connsiteX135" fmla="*/ 528407 w 1490380"/>
                    <a:gd name="connsiteY135" fmla="*/ 340902 h 1495138"/>
                    <a:gd name="connsiteX136" fmla="*/ 534018 w 1490380"/>
                    <a:gd name="connsiteY136" fmla="*/ 346932 h 1495138"/>
                    <a:gd name="connsiteX137" fmla="*/ 549249 w 1490380"/>
                    <a:gd name="connsiteY137" fmla="*/ 346932 h 1495138"/>
                    <a:gd name="connsiteX138" fmla="*/ 571294 w 1490380"/>
                    <a:gd name="connsiteY138" fmla="*/ 346932 h 1495138"/>
                    <a:gd name="connsiteX139" fmla="*/ 610574 w 1490380"/>
                    <a:gd name="connsiteY139" fmla="*/ 377887 h 1495138"/>
                    <a:gd name="connsiteX140" fmla="*/ 576504 w 1490380"/>
                    <a:gd name="connsiteY140" fmla="*/ 432560 h 1495138"/>
                    <a:gd name="connsiteX141" fmla="*/ 563678 w 1490380"/>
                    <a:gd name="connsiteY141" fmla="*/ 433364 h 1495138"/>
                    <a:gd name="connsiteX142" fmla="*/ 402552 w 1490380"/>
                    <a:gd name="connsiteY142" fmla="*/ 433364 h 1495138"/>
                    <a:gd name="connsiteX143" fmla="*/ 391730 w 1490380"/>
                    <a:gd name="connsiteY143" fmla="*/ 432560 h 1495138"/>
                    <a:gd name="connsiteX144" fmla="*/ 354855 w 1490380"/>
                    <a:gd name="connsiteY144" fmla="*/ 396781 h 1495138"/>
                    <a:gd name="connsiteX145" fmla="*/ 379305 w 1490380"/>
                    <a:gd name="connsiteY145" fmla="*/ 350952 h 1495138"/>
                    <a:gd name="connsiteX146" fmla="*/ 397742 w 1490380"/>
                    <a:gd name="connsiteY146" fmla="*/ 346932 h 1495138"/>
                    <a:gd name="connsiteX147" fmla="*/ 432212 w 1490380"/>
                    <a:gd name="connsiteY147" fmla="*/ 346932 h 1495138"/>
                    <a:gd name="connsiteX148" fmla="*/ 440228 w 1490380"/>
                    <a:gd name="connsiteY148" fmla="*/ 345726 h 1495138"/>
                    <a:gd name="connsiteX149" fmla="*/ 441831 w 1490380"/>
                    <a:gd name="connsiteY149" fmla="*/ 344118 h 1495138"/>
                    <a:gd name="connsiteX150" fmla="*/ 442633 w 1490380"/>
                    <a:gd name="connsiteY150" fmla="*/ 340902 h 1495138"/>
                    <a:gd name="connsiteX151" fmla="*/ 442633 w 1490380"/>
                    <a:gd name="connsiteY151" fmla="*/ 328440 h 1495138"/>
                    <a:gd name="connsiteX152" fmla="*/ 442633 w 1490380"/>
                    <a:gd name="connsiteY152" fmla="*/ 105728 h 1495138"/>
                    <a:gd name="connsiteX153" fmla="*/ 441831 w 1490380"/>
                    <a:gd name="connsiteY153" fmla="*/ 89648 h 1495138"/>
                    <a:gd name="connsiteX154" fmla="*/ 440228 w 1490380"/>
                    <a:gd name="connsiteY154" fmla="*/ 88040 h 1495138"/>
                    <a:gd name="connsiteX155" fmla="*/ 435418 w 1490380"/>
                    <a:gd name="connsiteY155" fmla="*/ 86834 h 1495138"/>
                    <a:gd name="connsiteX156" fmla="*/ 412973 w 1490380"/>
                    <a:gd name="connsiteY156" fmla="*/ 87236 h 1495138"/>
                    <a:gd name="connsiteX157" fmla="*/ 402552 w 1490380"/>
                    <a:gd name="connsiteY157" fmla="*/ 87236 h 1495138"/>
                    <a:gd name="connsiteX158" fmla="*/ 363272 w 1490380"/>
                    <a:gd name="connsiteY158" fmla="*/ 45427 h 1495138"/>
                    <a:gd name="connsiteX159" fmla="*/ 403754 w 1490380"/>
                    <a:gd name="connsiteY159" fmla="*/ 2010 h 1495138"/>
                    <a:gd name="connsiteX160" fmla="*/ 410167 w 1490380"/>
                    <a:gd name="connsiteY160" fmla="*/ 2010 h 1495138"/>
                    <a:gd name="connsiteX161" fmla="*/ 477504 w 1490380"/>
                    <a:gd name="connsiteY161" fmla="*/ 0 h 1495138"/>
                    <a:gd name="connsiteX162" fmla="*/ 123093 w 1490380"/>
                    <a:gd name="connsiteY162" fmla="*/ 0 h 1495138"/>
                    <a:gd name="connsiteX163" fmla="*/ 138324 w 1490380"/>
                    <a:gd name="connsiteY163" fmla="*/ 1206 h 1495138"/>
                    <a:gd name="connsiteX164" fmla="*/ 173997 w 1490380"/>
                    <a:gd name="connsiteY164" fmla="*/ 39397 h 1495138"/>
                    <a:gd name="connsiteX165" fmla="*/ 173997 w 1490380"/>
                    <a:gd name="connsiteY165" fmla="*/ 45427 h 1495138"/>
                    <a:gd name="connsiteX166" fmla="*/ 173997 w 1490380"/>
                    <a:gd name="connsiteY166" fmla="*/ 192159 h 1495138"/>
                    <a:gd name="connsiteX167" fmla="*/ 173596 w 1490380"/>
                    <a:gd name="connsiteY167" fmla="*/ 192159 h 1495138"/>
                    <a:gd name="connsiteX168" fmla="*/ 173596 w 1490380"/>
                    <a:gd name="connsiteY168" fmla="*/ 326832 h 1495138"/>
                    <a:gd name="connsiteX169" fmla="*/ 173997 w 1490380"/>
                    <a:gd name="connsiteY169" fmla="*/ 340902 h 1495138"/>
                    <a:gd name="connsiteX170" fmla="*/ 179608 w 1490380"/>
                    <a:gd name="connsiteY170" fmla="*/ 346932 h 1495138"/>
                    <a:gd name="connsiteX171" fmla="*/ 194839 w 1490380"/>
                    <a:gd name="connsiteY171" fmla="*/ 346932 h 1495138"/>
                    <a:gd name="connsiteX172" fmla="*/ 216884 w 1490380"/>
                    <a:gd name="connsiteY172" fmla="*/ 346932 h 1495138"/>
                    <a:gd name="connsiteX173" fmla="*/ 256164 w 1490380"/>
                    <a:gd name="connsiteY173" fmla="*/ 377887 h 1495138"/>
                    <a:gd name="connsiteX174" fmla="*/ 222094 w 1490380"/>
                    <a:gd name="connsiteY174" fmla="*/ 432560 h 1495138"/>
                    <a:gd name="connsiteX175" fmla="*/ 209268 w 1490380"/>
                    <a:gd name="connsiteY175" fmla="*/ 433364 h 1495138"/>
                    <a:gd name="connsiteX176" fmla="*/ 48141 w 1490380"/>
                    <a:gd name="connsiteY176" fmla="*/ 433364 h 1495138"/>
                    <a:gd name="connsiteX177" fmla="*/ 37319 w 1490380"/>
                    <a:gd name="connsiteY177" fmla="*/ 432560 h 1495138"/>
                    <a:gd name="connsiteX178" fmla="*/ 445 w 1490380"/>
                    <a:gd name="connsiteY178" fmla="*/ 396781 h 1495138"/>
                    <a:gd name="connsiteX179" fmla="*/ 24894 w 1490380"/>
                    <a:gd name="connsiteY179" fmla="*/ 350952 h 1495138"/>
                    <a:gd name="connsiteX180" fmla="*/ 43332 w 1490380"/>
                    <a:gd name="connsiteY180" fmla="*/ 346932 h 1495138"/>
                    <a:gd name="connsiteX181" fmla="*/ 77801 w 1490380"/>
                    <a:gd name="connsiteY181" fmla="*/ 346932 h 1495138"/>
                    <a:gd name="connsiteX182" fmla="*/ 85818 w 1490380"/>
                    <a:gd name="connsiteY182" fmla="*/ 345726 h 1495138"/>
                    <a:gd name="connsiteX183" fmla="*/ 87421 w 1490380"/>
                    <a:gd name="connsiteY183" fmla="*/ 344118 h 1495138"/>
                    <a:gd name="connsiteX184" fmla="*/ 88223 w 1490380"/>
                    <a:gd name="connsiteY184" fmla="*/ 340902 h 1495138"/>
                    <a:gd name="connsiteX185" fmla="*/ 88223 w 1490380"/>
                    <a:gd name="connsiteY185" fmla="*/ 328440 h 1495138"/>
                    <a:gd name="connsiteX186" fmla="*/ 88223 w 1490380"/>
                    <a:gd name="connsiteY186" fmla="*/ 105728 h 1495138"/>
                    <a:gd name="connsiteX187" fmla="*/ 87421 w 1490380"/>
                    <a:gd name="connsiteY187" fmla="*/ 89648 h 1495138"/>
                    <a:gd name="connsiteX188" fmla="*/ 85818 w 1490380"/>
                    <a:gd name="connsiteY188" fmla="*/ 88040 h 1495138"/>
                    <a:gd name="connsiteX189" fmla="*/ 81008 w 1490380"/>
                    <a:gd name="connsiteY189" fmla="*/ 86834 h 1495138"/>
                    <a:gd name="connsiteX190" fmla="*/ 58562 w 1490380"/>
                    <a:gd name="connsiteY190" fmla="*/ 87236 h 1495138"/>
                    <a:gd name="connsiteX191" fmla="*/ 48141 w 1490380"/>
                    <a:gd name="connsiteY191" fmla="*/ 87236 h 1495138"/>
                    <a:gd name="connsiteX192" fmla="*/ 8862 w 1490380"/>
                    <a:gd name="connsiteY192" fmla="*/ 45427 h 1495138"/>
                    <a:gd name="connsiteX193" fmla="*/ 49344 w 1490380"/>
                    <a:gd name="connsiteY193" fmla="*/ 2010 h 1495138"/>
                    <a:gd name="connsiteX194" fmla="*/ 55757 w 1490380"/>
                    <a:gd name="connsiteY194" fmla="*/ 2010 h 1495138"/>
                    <a:gd name="connsiteX195" fmla="*/ 123093 w 1490380"/>
                    <a:gd name="connsiteY19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3205 w 1490380"/>
                    <a:gd name="connsiteY34" fmla="*/ 625950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990169 w 1490380"/>
                    <a:gd name="connsiteY59" fmla="*/ 539116 h 1495138"/>
                    <a:gd name="connsiteX60" fmla="*/ 1005400 w 1490380"/>
                    <a:gd name="connsiteY60" fmla="*/ 540322 h 1495138"/>
                    <a:gd name="connsiteX61" fmla="*/ 1041072 w 1490380"/>
                    <a:gd name="connsiteY61" fmla="*/ 578513 h 1495138"/>
                    <a:gd name="connsiteX62" fmla="*/ 1041072 w 1490380"/>
                    <a:gd name="connsiteY62" fmla="*/ 584543 h 1495138"/>
                    <a:gd name="connsiteX63" fmla="*/ 1041072 w 1490380"/>
                    <a:gd name="connsiteY63" fmla="*/ 731276 h 1495138"/>
                    <a:gd name="connsiteX64" fmla="*/ 1040671 w 1490380"/>
                    <a:gd name="connsiteY64" fmla="*/ 731276 h 1495138"/>
                    <a:gd name="connsiteX65" fmla="*/ 1040671 w 1490380"/>
                    <a:gd name="connsiteY65" fmla="*/ 865948 h 1495138"/>
                    <a:gd name="connsiteX66" fmla="*/ 1041072 w 1490380"/>
                    <a:gd name="connsiteY66" fmla="*/ 880018 h 1495138"/>
                    <a:gd name="connsiteX67" fmla="*/ 1046683 w 1490380"/>
                    <a:gd name="connsiteY67" fmla="*/ 886049 h 1495138"/>
                    <a:gd name="connsiteX68" fmla="*/ 1061914 w 1490380"/>
                    <a:gd name="connsiteY68" fmla="*/ 886049 h 1495138"/>
                    <a:gd name="connsiteX69" fmla="*/ 1083959 w 1490380"/>
                    <a:gd name="connsiteY69" fmla="*/ 886049 h 1495138"/>
                    <a:gd name="connsiteX70" fmla="*/ 1123238 w 1490380"/>
                    <a:gd name="connsiteY70" fmla="*/ 917003 h 1495138"/>
                    <a:gd name="connsiteX71" fmla="*/ 1089169 w 1490380"/>
                    <a:gd name="connsiteY71" fmla="*/ 971676 h 1495138"/>
                    <a:gd name="connsiteX72" fmla="*/ 1076343 w 1490380"/>
                    <a:gd name="connsiteY72" fmla="*/ 972480 h 1495138"/>
                    <a:gd name="connsiteX73" fmla="*/ 915217 w 1490380"/>
                    <a:gd name="connsiteY73" fmla="*/ 972480 h 1495138"/>
                    <a:gd name="connsiteX74" fmla="*/ 904395 w 1490380"/>
                    <a:gd name="connsiteY74" fmla="*/ 971676 h 1495138"/>
                    <a:gd name="connsiteX75" fmla="*/ 867520 w 1490380"/>
                    <a:gd name="connsiteY75" fmla="*/ 935897 h 1495138"/>
                    <a:gd name="connsiteX76" fmla="*/ 891970 w 1490380"/>
                    <a:gd name="connsiteY76" fmla="*/ 890069 h 1495138"/>
                    <a:gd name="connsiteX77" fmla="*/ 910407 w 1490380"/>
                    <a:gd name="connsiteY77" fmla="*/ 886049 h 1495138"/>
                    <a:gd name="connsiteX78" fmla="*/ 944877 w 1490380"/>
                    <a:gd name="connsiteY78" fmla="*/ 886049 h 1495138"/>
                    <a:gd name="connsiteX79" fmla="*/ 952893 w 1490380"/>
                    <a:gd name="connsiteY79" fmla="*/ 884843 h 1495138"/>
                    <a:gd name="connsiteX80" fmla="*/ 954496 w 1490380"/>
                    <a:gd name="connsiteY80" fmla="*/ 883234 h 1495138"/>
                    <a:gd name="connsiteX81" fmla="*/ 955298 w 1490380"/>
                    <a:gd name="connsiteY81" fmla="*/ 880018 h 1495138"/>
                    <a:gd name="connsiteX82" fmla="*/ 955298 w 1490380"/>
                    <a:gd name="connsiteY82" fmla="*/ 867556 h 1495138"/>
                    <a:gd name="connsiteX83" fmla="*/ 955298 w 1490380"/>
                    <a:gd name="connsiteY83" fmla="*/ 644844 h 1495138"/>
                    <a:gd name="connsiteX84" fmla="*/ 954496 w 1490380"/>
                    <a:gd name="connsiteY84" fmla="*/ 628764 h 1495138"/>
                    <a:gd name="connsiteX85" fmla="*/ 952893 w 1490380"/>
                    <a:gd name="connsiteY85" fmla="*/ 627156 h 1495138"/>
                    <a:gd name="connsiteX86" fmla="*/ 948083 w 1490380"/>
                    <a:gd name="connsiteY86" fmla="*/ 625950 h 1495138"/>
                    <a:gd name="connsiteX87" fmla="*/ 925638 w 1490380"/>
                    <a:gd name="connsiteY87" fmla="*/ 626352 h 1495138"/>
                    <a:gd name="connsiteX88" fmla="*/ 915217 w 1490380"/>
                    <a:gd name="connsiteY88" fmla="*/ 626352 h 1495138"/>
                    <a:gd name="connsiteX89" fmla="*/ 875937 w 1490380"/>
                    <a:gd name="connsiteY89" fmla="*/ 584543 h 1495138"/>
                    <a:gd name="connsiteX90" fmla="*/ 916419 w 1490380"/>
                    <a:gd name="connsiteY90" fmla="*/ 541126 h 1495138"/>
                    <a:gd name="connsiteX91" fmla="*/ 922832 w 1490380"/>
                    <a:gd name="connsiteY91" fmla="*/ 541126 h 1495138"/>
                    <a:gd name="connsiteX92" fmla="*/ 990169 w 1490380"/>
                    <a:gd name="connsiteY92" fmla="*/ 539116 h 1495138"/>
                    <a:gd name="connsiteX93" fmla="*/ 272255 w 1490380"/>
                    <a:gd name="connsiteY93" fmla="*/ 539116 h 1495138"/>
                    <a:gd name="connsiteX94" fmla="*/ 287486 w 1490380"/>
                    <a:gd name="connsiteY94" fmla="*/ 540322 h 1495138"/>
                    <a:gd name="connsiteX95" fmla="*/ 323158 w 1490380"/>
                    <a:gd name="connsiteY95" fmla="*/ 578513 h 1495138"/>
                    <a:gd name="connsiteX96" fmla="*/ 323158 w 1490380"/>
                    <a:gd name="connsiteY96" fmla="*/ 584543 h 1495138"/>
                    <a:gd name="connsiteX97" fmla="*/ 323158 w 1490380"/>
                    <a:gd name="connsiteY97" fmla="*/ 731276 h 1495138"/>
                    <a:gd name="connsiteX98" fmla="*/ 322757 w 1490380"/>
                    <a:gd name="connsiteY98" fmla="*/ 731276 h 1495138"/>
                    <a:gd name="connsiteX99" fmla="*/ 322757 w 1490380"/>
                    <a:gd name="connsiteY99" fmla="*/ 865948 h 1495138"/>
                    <a:gd name="connsiteX100" fmla="*/ 323158 w 1490380"/>
                    <a:gd name="connsiteY100" fmla="*/ 880018 h 1495138"/>
                    <a:gd name="connsiteX101" fmla="*/ 328769 w 1490380"/>
                    <a:gd name="connsiteY101" fmla="*/ 886049 h 1495138"/>
                    <a:gd name="connsiteX102" fmla="*/ 344000 w 1490380"/>
                    <a:gd name="connsiteY102" fmla="*/ 886049 h 1495138"/>
                    <a:gd name="connsiteX103" fmla="*/ 366045 w 1490380"/>
                    <a:gd name="connsiteY103" fmla="*/ 886049 h 1495138"/>
                    <a:gd name="connsiteX104" fmla="*/ 405325 w 1490380"/>
                    <a:gd name="connsiteY104" fmla="*/ 917003 h 1495138"/>
                    <a:gd name="connsiteX105" fmla="*/ 371255 w 1490380"/>
                    <a:gd name="connsiteY105" fmla="*/ 971676 h 1495138"/>
                    <a:gd name="connsiteX106" fmla="*/ 358429 w 1490380"/>
                    <a:gd name="connsiteY106" fmla="*/ 972480 h 1495138"/>
                    <a:gd name="connsiteX107" fmla="*/ 197303 w 1490380"/>
                    <a:gd name="connsiteY107" fmla="*/ 972480 h 1495138"/>
                    <a:gd name="connsiteX108" fmla="*/ 186481 w 1490380"/>
                    <a:gd name="connsiteY108" fmla="*/ 971676 h 1495138"/>
                    <a:gd name="connsiteX109" fmla="*/ 149606 w 1490380"/>
                    <a:gd name="connsiteY109" fmla="*/ 935897 h 1495138"/>
                    <a:gd name="connsiteX110" fmla="*/ 174056 w 1490380"/>
                    <a:gd name="connsiteY110" fmla="*/ 890069 h 1495138"/>
                    <a:gd name="connsiteX111" fmla="*/ 192493 w 1490380"/>
                    <a:gd name="connsiteY111" fmla="*/ 886049 h 1495138"/>
                    <a:gd name="connsiteX112" fmla="*/ 226963 w 1490380"/>
                    <a:gd name="connsiteY112" fmla="*/ 886049 h 1495138"/>
                    <a:gd name="connsiteX113" fmla="*/ 234979 w 1490380"/>
                    <a:gd name="connsiteY113" fmla="*/ 884843 h 1495138"/>
                    <a:gd name="connsiteX114" fmla="*/ 236582 w 1490380"/>
                    <a:gd name="connsiteY114" fmla="*/ 883234 h 1495138"/>
                    <a:gd name="connsiteX115" fmla="*/ 237384 w 1490380"/>
                    <a:gd name="connsiteY115" fmla="*/ 880018 h 1495138"/>
                    <a:gd name="connsiteX116" fmla="*/ 237384 w 1490380"/>
                    <a:gd name="connsiteY116" fmla="*/ 867556 h 1495138"/>
                    <a:gd name="connsiteX117" fmla="*/ 237384 w 1490380"/>
                    <a:gd name="connsiteY117" fmla="*/ 644844 h 1495138"/>
                    <a:gd name="connsiteX118" fmla="*/ 236582 w 1490380"/>
                    <a:gd name="connsiteY118" fmla="*/ 628764 h 1495138"/>
                    <a:gd name="connsiteX119" fmla="*/ 234979 w 1490380"/>
                    <a:gd name="connsiteY119" fmla="*/ 627156 h 1495138"/>
                    <a:gd name="connsiteX120" fmla="*/ 230169 w 1490380"/>
                    <a:gd name="connsiteY120" fmla="*/ 625950 h 1495138"/>
                    <a:gd name="connsiteX121" fmla="*/ 207724 w 1490380"/>
                    <a:gd name="connsiteY121" fmla="*/ 626352 h 1495138"/>
                    <a:gd name="connsiteX122" fmla="*/ 197303 w 1490380"/>
                    <a:gd name="connsiteY122" fmla="*/ 626352 h 1495138"/>
                    <a:gd name="connsiteX123" fmla="*/ 158023 w 1490380"/>
                    <a:gd name="connsiteY123" fmla="*/ 584543 h 1495138"/>
                    <a:gd name="connsiteX124" fmla="*/ 198505 w 1490380"/>
                    <a:gd name="connsiteY124" fmla="*/ 541126 h 1495138"/>
                    <a:gd name="connsiteX125" fmla="*/ 204918 w 1490380"/>
                    <a:gd name="connsiteY125" fmla="*/ 541126 h 1495138"/>
                    <a:gd name="connsiteX126" fmla="*/ 272255 w 1490380"/>
                    <a:gd name="connsiteY126" fmla="*/ 539116 h 1495138"/>
                    <a:gd name="connsiteX127" fmla="*/ 477504 w 1490380"/>
                    <a:gd name="connsiteY127" fmla="*/ 0 h 1495138"/>
                    <a:gd name="connsiteX128" fmla="*/ 492735 w 1490380"/>
                    <a:gd name="connsiteY128" fmla="*/ 1206 h 1495138"/>
                    <a:gd name="connsiteX129" fmla="*/ 528407 w 1490380"/>
                    <a:gd name="connsiteY129" fmla="*/ 39397 h 1495138"/>
                    <a:gd name="connsiteX130" fmla="*/ 528407 w 1490380"/>
                    <a:gd name="connsiteY130" fmla="*/ 45427 h 1495138"/>
                    <a:gd name="connsiteX131" fmla="*/ 528407 w 1490380"/>
                    <a:gd name="connsiteY131" fmla="*/ 192159 h 1495138"/>
                    <a:gd name="connsiteX132" fmla="*/ 528006 w 1490380"/>
                    <a:gd name="connsiteY132" fmla="*/ 192159 h 1495138"/>
                    <a:gd name="connsiteX133" fmla="*/ 528006 w 1490380"/>
                    <a:gd name="connsiteY133" fmla="*/ 326832 h 1495138"/>
                    <a:gd name="connsiteX134" fmla="*/ 528407 w 1490380"/>
                    <a:gd name="connsiteY134" fmla="*/ 340902 h 1495138"/>
                    <a:gd name="connsiteX135" fmla="*/ 534018 w 1490380"/>
                    <a:gd name="connsiteY135" fmla="*/ 346932 h 1495138"/>
                    <a:gd name="connsiteX136" fmla="*/ 549249 w 1490380"/>
                    <a:gd name="connsiteY136" fmla="*/ 346932 h 1495138"/>
                    <a:gd name="connsiteX137" fmla="*/ 571294 w 1490380"/>
                    <a:gd name="connsiteY137" fmla="*/ 346932 h 1495138"/>
                    <a:gd name="connsiteX138" fmla="*/ 610574 w 1490380"/>
                    <a:gd name="connsiteY138" fmla="*/ 377887 h 1495138"/>
                    <a:gd name="connsiteX139" fmla="*/ 576504 w 1490380"/>
                    <a:gd name="connsiteY139" fmla="*/ 432560 h 1495138"/>
                    <a:gd name="connsiteX140" fmla="*/ 563678 w 1490380"/>
                    <a:gd name="connsiteY140" fmla="*/ 433364 h 1495138"/>
                    <a:gd name="connsiteX141" fmla="*/ 402552 w 1490380"/>
                    <a:gd name="connsiteY141" fmla="*/ 433364 h 1495138"/>
                    <a:gd name="connsiteX142" fmla="*/ 391730 w 1490380"/>
                    <a:gd name="connsiteY142" fmla="*/ 432560 h 1495138"/>
                    <a:gd name="connsiteX143" fmla="*/ 354855 w 1490380"/>
                    <a:gd name="connsiteY143" fmla="*/ 396781 h 1495138"/>
                    <a:gd name="connsiteX144" fmla="*/ 379305 w 1490380"/>
                    <a:gd name="connsiteY144" fmla="*/ 350952 h 1495138"/>
                    <a:gd name="connsiteX145" fmla="*/ 397742 w 1490380"/>
                    <a:gd name="connsiteY145" fmla="*/ 346932 h 1495138"/>
                    <a:gd name="connsiteX146" fmla="*/ 432212 w 1490380"/>
                    <a:gd name="connsiteY146" fmla="*/ 346932 h 1495138"/>
                    <a:gd name="connsiteX147" fmla="*/ 440228 w 1490380"/>
                    <a:gd name="connsiteY147" fmla="*/ 345726 h 1495138"/>
                    <a:gd name="connsiteX148" fmla="*/ 441831 w 1490380"/>
                    <a:gd name="connsiteY148" fmla="*/ 344118 h 1495138"/>
                    <a:gd name="connsiteX149" fmla="*/ 442633 w 1490380"/>
                    <a:gd name="connsiteY149" fmla="*/ 340902 h 1495138"/>
                    <a:gd name="connsiteX150" fmla="*/ 442633 w 1490380"/>
                    <a:gd name="connsiteY150" fmla="*/ 328440 h 1495138"/>
                    <a:gd name="connsiteX151" fmla="*/ 442633 w 1490380"/>
                    <a:gd name="connsiteY151" fmla="*/ 105728 h 1495138"/>
                    <a:gd name="connsiteX152" fmla="*/ 441831 w 1490380"/>
                    <a:gd name="connsiteY152" fmla="*/ 89648 h 1495138"/>
                    <a:gd name="connsiteX153" fmla="*/ 440228 w 1490380"/>
                    <a:gd name="connsiteY153" fmla="*/ 88040 h 1495138"/>
                    <a:gd name="connsiteX154" fmla="*/ 435418 w 1490380"/>
                    <a:gd name="connsiteY154" fmla="*/ 86834 h 1495138"/>
                    <a:gd name="connsiteX155" fmla="*/ 412973 w 1490380"/>
                    <a:gd name="connsiteY155" fmla="*/ 87236 h 1495138"/>
                    <a:gd name="connsiteX156" fmla="*/ 402552 w 1490380"/>
                    <a:gd name="connsiteY156" fmla="*/ 87236 h 1495138"/>
                    <a:gd name="connsiteX157" fmla="*/ 363272 w 1490380"/>
                    <a:gd name="connsiteY157" fmla="*/ 45427 h 1495138"/>
                    <a:gd name="connsiteX158" fmla="*/ 403754 w 1490380"/>
                    <a:gd name="connsiteY158" fmla="*/ 2010 h 1495138"/>
                    <a:gd name="connsiteX159" fmla="*/ 410167 w 1490380"/>
                    <a:gd name="connsiteY159" fmla="*/ 2010 h 1495138"/>
                    <a:gd name="connsiteX160" fmla="*/ 477504 w 1490380"/>
                    <a:gd name="connsiteY160" fmla="*/ 0 h 1495138"/>
                    <a:gd name="connsiteX161" fmla="*/ 123093 w 1490380"/>
                    <a:gd name="connsiteY161" fmla="*/ 0 h 1495138"/>
                    <a:gd name="connsiteX162" fmla="*/ 138324 w 1490380"/>
                    <a:gd name="connsiteY162" fmla="*/ 1206 h 1495138"/>
                    <a:gd name="connsiteX163" fmla="*/ 173997 w 1490380"/>
                    <a:gd name="connsiteY163" fmla="*/ 39397 h 1495138"/>
                    <a:gd name="connsiteX164" fmla="*/ 173997 w 1490380"/>
                    <a:gd name="connsiteY164" fmla="*/ 45427 h 1495138"/>
                    <a:gd name="connsiteX165" fmla="*/ 173997 w 1490380"/>
                    <a:gd name="connsiteY165" fmla="*/ 192159 h 1495138"/>
                    <a:gd name="connsiteX166" fmla="*/ 173596 w 1490380"/>
                    <a:gd name="connsiteY166" fmla="*/ 192159 h 1495138"/>
                    <a:gd name="connsiteX167" fmla="*/ 173596 w 1490380"/>
                    <a:gd name="connsiteY167" fmla="*/ 326832 h 1495138"/>
                    <a:gd name="connsiteX168" fmla="*/ 173997 w 1490380"/>
                    <a:gd name="connsiteY168" fmla="*/ 340902 h 1495138"/>
                    <a:gd name="connsiteX169" fmla="*/ 179608 w 1490380"/>
                    <a:gd name="connsiteY169" fmla="*/ 346932 h 1495138"/>
                    <a:gd name="connsiteX170" fmla="*/ 194839 w 1490380"/>
                    <a:gd name="connsiteY170" fmla="*/ 346932 h 1495138"/>
                    <a:gd name="connsiteX171" fmla="*/ 216884 w 1490380"/>
                    <a:gd name="connsiteY171" fmla="*/ 346932 h 1495138"/>
                    <a:gd name="connsiteX172" fmla="*/ 256164 w 1490380"/>
                    <a:gd name="connsiteY172" fmla="*/ 377887 h 1495138"/>
                    <a:gd name="connsiteX173" fmla="*/ 222094 w 1490380"/>
                    <a:gd name="connsiteY173" fmla="*/ 432560 h 1495138"/>
                    <a:gd name="connsiteX174" fmla="*/ 209268 w 1490380"/>
                    <a:gd name="connsiteY174" fmla="*/ 433364 h 1495138"/>
                    <a:gd name="connsiteX175" fmla="*/ 48141 w 1490380"/>
                    <a:gd name="connsiteY175" fmla="*/ 433364 h 1495138"/>
                    <a:gd name="connsiteX176" fmla="*/ 37319 w 1490380"/>
                    <a:gd name="connsiteY176" fmla="*/ 432560 h 1495138"/>
                    <a:gd name="connsiteX177" fmla="*/ 445 w 1490380"/>
                    <a:gd name="connsiteY177" fmla="*/ 396781 h 1495138"/>
                    <a:gd name="connsiteX178" fmla="*/ 24894 w 1490380"/>
                    <a:gd name="connsiteY178" fmla="*/ 350952 h 1495138"/>
                    <a:gd name="connsiteX179" fmla="*/ 43332 w 1490380"/>
                    <a:gd name="connsiteY179" fmla="*/ 346932 h 1495138"/>
                    <a:gd name="connsiteX180" fmla="*/ 77801 w 1490380"/>
                    <a:gd name="connsiteY180" fmla="*/ 346932 h 1495138"/>
                    <a:gd name="connsiteX181" fmla="*/ 85818 w 1490380"/>
                    <a:gd name="connsiteY181" fmla="*/ 345726 h 1495138"/>
                    <a:gd name="connsiteX182" fmla="*/ 87421 w 1490380"/>
                    <a:gd name="connsiteY182" fmla="*/ 344118 h 1495138"/>
                    <a:gd name="connsiteX183" fmla="*/ 88223 w 1490380"/>
                    <a:gd name="connsiteY183" fmla="*/ 340902 h 1495138"/>
                    <a:gd name="connsiteX184" fmla="*/ 88223 w 1490380"/>
                    <a:gd name="connsiteY184" fmla="*/ 328440 h 1495138"/>
                    <a:gd name="connsiteX185" fmla="*/ 88223 w 1490380"/>
                    <a:gd name="connsiteY185" fmla="*/ 105728 h 1495138"/>
                    <a:gd name="connsiteX186" fmla="*/ 87421 w 1490380"/>
                    <a:gd name="connsiteY186" fmla="*/ 89648 h 1495138"/>
                    <a:gd name="connsiteX187" fmla="*/ 85818 w 1490380"/>
                    <a:gd name="connsiteY187" fmla="*/ 88040 h 1495138"/>
                    <a:gd name="connsiteX188" fmla="*/ 81008 w 1490380"/>
                    <a:gd name="connsiteY188" fmla="*/ 86834 h 1495138"/>
                    <a:gd name="connsiteX189" fmla="*/ 58562 w 1490380"/>
                    <a:gd name="connsiteY189" fmla="*/ 87236 h 1495138"/>
                    <a:gd name="connsiteX190" fmla="*/ 48141 w 1490380"/>
                    <a:gd name="connsiteY190" fmla="*/ 87236 h 1495138"/>
                    <a:gd name="connsiteX191" fmla="*/ 8862 w 1490380"/>
                    <a:gd name="connsiteY191" fmla="*/ 45427 h 1495138"/>
                    <a:gd name="connsiteX192" fmla="*/ 49344 w 1490380"/>
                    <a:gd name="connsiteY192" fmla="*/ 2010 h 1495138"/>
                    <a:gd name="connsiteX193" fmla="*/ 55757 w 1490380"/>
                    <a:gd name="connsiteY193" fmla="*/ 2010 h 1495138"/>
                    <a:gd name="connsiteX194" fmla="*/ 123093 w 1490380"/>
                    <a:gd name="connsiteY19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6271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990169 w 1490380"/>
                    <a:gd name="connsiteY58" fmla="*/ 539116 h 1495138"/>
                    <a:gd name="connsiteX59" fmla="*/ 1005400 w 1490380"/>
                    <a:gd name="connsiteY59" fmla="*/ 540322 h 1495138"/>
                    <a:gd name="connsiteX60" fmla="*/ 1041072 w 1490380"/>
                    <a:gd name="connsiteY60" fmla="*/ 578513 h 1495138"/>
                    <a:gd name="connsiteX61" fmla="*/ 1041072 w 1490380"/>
                    <a:gd name="connsiteY61" fmla="*/ 584543 h 1495138"/>
                    <a:gd name="connsiteX62" fmla="*/ 1041072 w 1490380"/>
                    <a:gd name="connsiteY62" fmla="*/ 731276 h 1495138"/>
                    <a:gd name="connsiteX63" fmla="*/ 1040671 w 1490380"/>
                    <a:gd name="connsiteY63" fmla="*/ 731276 h 1495138"/>
                    <a:gd name="connsiteX64" fmla="*/ 1040671 w 1490380"/>
                    <a:gd name="connsiteY64" fmla="*/ 865948 h 1495138"/>
                    <a:gd name="connsiteX65" fmla="*/ 1041072 w 1490380"/>
                    <a:gd name="connsiteY65" fmla="*/ 880018 h 1495138"/>
                    <a:gd name="connsiteX66" fmla="*/ 1046683 w 1490380"/>
                    <a:gd name="connsiteY66" fmla="*/ 886049 h 1495138"/>
                    <a:gd name="connsiteX67" fmla="*/ 1061914 w 1490380"/>
                    <a:gd name="connsiteY67" fmla="*/ 886049 h 1495138"/>
                    <a:gd name="connsiteX68" fmla="*/ 1083959 w 1490380"/>
                    <a:gd name="connsiteY68" fmla="*/ 886049 h 1495138"/>
                    <a:gd name="connsiteX69" fmla="*/ 1123238 w 1490380"/>
                    <a:gd name="connsiteY69" fmla="*/ 917003 h 1495138"/>
                    <a:gd name="connsiteX70" fmla="*/ 1089169 w 1490380"/>
                    <a:gd name="connsiteY70" fmla="*/ 971676 h 1495138"/>
                    <a:gd name="connsiteX71" fmla="*/ 1076343 w 1490380"/>
                    <a:gd name="connsiteY71" fmla="*/ 972480 h 1495138"/>
                    <a:gd name="connsiteX72" fmla="*/ 915217 w 1490380"/>
                    <a:gd name="connsiteY72" fmla="*/ 972480 h 1495138"/>
                    <a:gd name="connsiteX73" fmla="*/ 904395 w 1490380"/>
                    <a:gd name="connsiteY73" fmla="*/ 971676 h 1495138"/>
                    <a:gd name="connsiteX74" fmla="*/ 867520 w 1490380"/>
                    <a:gd name="connsiteY74" fmla="*/ 935897 h 1495138"/>
                    <a:gd name="connsiteX75" fmla="*/ 891970 w 1490380"/>
                    <a:gd name="connsiteY75" fmla="*/ 890069 h 1495138"/>
                    <a:gd name="connsiteX76" fmla="*/ 910407 w 1490380"/>
                    <a:gd name="connsiteY76" fmla="*/ 886049 h 1495138"/>
                    <a:gd name="connsiteX77" fmla="*/ 944877 w 1490380"/>
                    <a:gd name="connsiteY77" fmla="*/ 886049 h 1495138"/>
                    <a:gd name="connsiteX78" fmla="*/ 952893 w 1490380"/>
                    <a:gd name="connsiteY78" fmla="*/ 884843 h 1495138"/>
                    <a:gd name="connsiteX79" fmla="*/ 954496 w 1490380"/>
                    <a:gd name="connsiteY79" fmla="*/ 883234 h 1495138"/>
                    <a:gd name="connsiteX80" fmla="*/ 955298 w 1490380"/>
                    <a:gd name="connsiteY80" fmla="*/ 880018 h 1495138"/>
                    <a:gd name="connsiteX81" fmla="*/ 955298 w 1490380"/>
                    <a:gd name="connsiteY81" fmla="*/ 867556 h 1495138"/>
                    <a:gd name="connsiteX82" fmla="*/ 955298 w 1490380"/>
                    <a:gd name="connsiteY82" fmla="*/ 644844 h 1495138"/>
                    <a:gd name="connsiteX83" fmla="*/ 954496 w 1490380"/>
                    <a:gd name="connsiteY83" fmla="*/ 628764 h 1495138"/>
                    <a:gd name="connsiteX84" fmla="*/ 952893 w 1490380"/>
                    <a:gd name="connsiteY84" fmla="*/ 627156 h 1495138"/>
                    <a:gd name="connsiteX85" fmla="*/ 948083 w 1490380"/>
                    <a:gd name="connsiteY85" fmla="*/ 625950 h 1495138"/>
                    <a:gd name="connsiteX86" fmla="*/ 925638 w 1490380"/>
                    <a:gd name="connsiteY86" fmla="*/ 626352 h 1495138"/>
                    <a:gd name="connsiteX87" fmla="*/ 915217 w 1490380"/>
                    <a:gd name="connsiteY87" fmla="*/ 626352 h 1495138"/>
                    <a:gd name="connsiteX88" fmla="*/ 875937 w 1490380"/>
                    <a:gd name="connsiteY88" fmla="*/ 584543 h 1495138"/>
                    <a:gd name="connsiteX89" fmla="*/ 916419 w 1490380"/>
                    <a:gd name="connsiteY89" fmla="*/ 541126 h 1495138"/>
                    <a:gd name="connsiteX90" fmla="*/ 922832 w 1490380"/>
                    <a:gd name="connsiteY90" fmla="*/ 541126 h 1495138"/>
                    <a:gd name="connsiteX91" fmla="*/ 990169 w 1490380"/>
                    <a:gd name="connsiteY91" fmla="*/ 539116 h 1495138"/>
                    <a:gd name="connsiteX92" fmla="*/ 272255 w 1490380"/>
                    <a:gd name="connsiteY92" fmla="*/ 539116 h 1495138"/>
                    <a:gd name="connsiteX93" fmla="*/ 287486 w 1490380"/>
                    <a:gd name="connsiteY93" fmla="*/ 540322 h 1495138"/>
                    <a:gd name="connsiteX94" fmla="*/ 323158 w 1490380"/>
                    <a:gd name="connsiteY94" fmla="*/ 578513 h 1495138"/>
                    <a:gd name="connsiteX95" fmla="*/ 323158 w 1490380"/>
                    <a:gd name="connsiteY95" fmla="*/ 584543 h 1495138"/>
                    <a:gd name="connsiteX96" fmla="*/ 323158 w 1490380"/>
                    <a:gd name="connsiteY96" fmla="*/ 731276 h 1495138"/>
                    <a:gd name="connsiteX97" fmla="*/ 322757 w 1490380"/>
                    <a:gd name="connsiteY97" fmla="*/ 731276 h 1495138"/>
                    <a:gd name="connsiteX98" fmla="*/ 322757 w 1490380"/>
                    <a:gd name="connsiteY98" fmla="*/ 865948 h 1495138"/>
                    <a:gd name="connsiteX99" fmla="*/ 323158 w 1490380"/>
                    <a:gd name="connsiteY99" fmla="*/ 880018 h 1495138"/>
                    <a:gd name="connsiteX100" fmla="*/ 328769 w 1490380"/>
                    <a:gd name="connsiteY100" fmla="*/ 886049 h 1495138"/>
                    <a:gd name="connsiteX101" fmla="*/ 344000 w 1490380"/>
                    <a:gd name="connsiteY101" fmla="*/ 886049 h 1495138"/>
                    <a:gd name="connsiteX102" fmla="*/ 366045 w 1490380"/>
                    <a:gd name="connsiteY102" fmla="*/ 886049 h 1495138"/>
                    <a:gd name="connsiteX103" fmla="*/ 405325 w 1490380"/>
                    <a:gd name="connsiteY103" fmla="*/ 917003 h 1495138"/>
                    <a:gd name="connsiteX104" fmla="*/ 371255 w 1490380"/>
                    <a:gd name="connsiteY104" fmla="*/ 971676 h 1495138"/>
                    <a:gd name="connsiteX105" fmla="*/ 358429 w 1490380"/>
                    <a:gd name="connsiteY105" fmla="*/ 972480 h 1495138"/>
                    <a:gd name="connsiteX106" fmla="*/ 197303 w 1490380"/>
                    <a:gd name="connsiteY106" fmla="*/ 972480 h 1495138"/>
                    <a:gd name="connsiteX107" fmla="*/ 186481 w 1490380"/>
                    <a:gd name="connsiteY107" fmla="*/ 971676 h 1495138"/>
                    <a:gd name="connsiteX108" fmla="*/ 149606 w 1490380"/>
                    <a:gd name="connsiteY108" fmla="*/ 935897 h 1495138"/>
                    <a:gd name="connsiteX109" fmla="*/ 174056 w 1490380"/>
                    <a:gd name="connsiteY109" fmla="*/ 890069 h 1495138"/>
                    <a:gd name="connsiteX110" fmla="*/ 192493 w 1490380"/>
                    <a:gd name="connsiteY110" fmla="*/ 886049 h 1495138"/>
                    <a:gd name="connsiteX111" fmla="*/ 226963 w 1490380"/>
                    <a:gd name="connsiteY111" fmla="*/ 886049 h 1495138"/>
                    <a:gd name="connsiteX112" fmla="*/ 234979 w 1490380"/>
                    <a:gd name="connsiteY112" fmla="*/ 884843 h 1495138"/>
                    <a:gd name="connsiteX113" fmla="*/ 236582 w 1490380"/>
                    <a:gd name="connsiteY113" fmla="*/ 883234 h 1495138"/>
                    <a:gd name="connsiteX114" fmla="*/ 237384 w 1490380"/>
                    <a:gd name="connsiteY114" fmla="*/ 880018 h 1495138"/>
                    <a:gd name="connsiteX115" fmla="*/ 237384 w 1490380"/>
                    <a:gd name="connsiteY115" fmla="*/ 867556 h 1495138"/>
                    <a:gd name="connsiteX116" fmla="*/ 237384 w 1490380"/>
                    <a:gd name="connsiteY116" fmla="*/ 644844 h 1495138"/>
                    <a:gd name="connsiteX117" fmla="*/ 236582 w 1490380"/>
                    <a:gd name="connsiteY117" fmla="*/ 628764 h 1495138"/>
                    <a:gd name="connsiteX118" fmla="*/ 234979 w 1490380"/>
                    <a:gd name="connsiteY118" fmla="*/ 627156 h 1495138"/>
                    <a:gd name="connsiteX119" fmla="*/ 230169 w 1490380"/>
                    <a:gd name="connsiteY119" fmla="*/ 625950 h 1495138"/>
                    <a:gd name="connsiteX120" fmla="*/ 207724 w 1490380"/>
                    <a:gd name="connsiteY120" fmla="*/ 626352 h 1495138"/>
                    <a:gd name="connsiteX121" fmla="*/ 197303 w 1490380"/>
                    <a:gd name="connsiteY121" fmla="*/ 626352 h 1495138"/>
                    <a:gd name="connsiteX122" fmla="*/ 158023 w 1490380"/>
                    <a:gd name="connsiteY122" fmla="*/ 584543 h 1495138"/>
                    <a:gd name="connsiteX123" fmla="*/ 198505 w 1490380"/>
                    <a:gd name="connsiteY123" fmla="*/ 541126 h 1495138"/>
                    <a:gd name="connsiteX124" fmla="*/ 204918 w 1490380"/>
                    <a:gd name="connsiteY124" fmla="*/ 541126 h 1495138"/>
                    <a:gd name="connsiteX125" fmla="*/ 272255 w 1490380"/>
                    <a:gd name="connsiteY125" fmla="*/ 539116 h 1495138"/>
                    <a:gd name="connsiteX126" fmla="*/ 477504 w 1490380"/>
                    <a:gd name="connsiteY126" fmla="*/ 0 h 1495138"/>
                    <a:gd name="connsiteX127" fmla="*/ 492735 w 1490380"/>
                    <a:gd name="connsiteY127" fmla="*/ 1206 h 1495138"/>
                    <a:gd name="connsiteX128" fmla="*/ 528407 w 1490380"/>
                    <a:gd name="connsiteY128" fmla="*/ 39397 h 1495138"/>
                    <a:gd name="connsiteX129" fmla="*/ 528407 w 1490380"/>
                    <a:gd name="connsiteY129" fmla="*/ 45427 h 1495138"/>
                    <a:gd name="connsiteX130" fmla="*/ 528407 w 1490380"/>
                    <a:gd name="connsiteY130" fmla="*/ 192159 h 1495138"/>
                    <a:gd name="connsiteX131" fmla="*/ 528006 w 1490380"/>
                    <a:gd name="connsiteY131" fmla="*/ 192159 h 1495138"/>
                    <a:gd name="connsiteX132" fmla="*/ 528006 w 1490380"/>
                    <a:gd name="connsiteY132" fmla="*/ 326832 h 1495138"/>
                    <a:gd name="connsiteX133" fmla="*/ 528407 w 1490380"/>
                    <a:gd name="connsiteY133" fmla="*/ 340902 h 1495138"/>
                    <a:gd name="connsiteX134" fmla="*/ 534018 w 1490380"/>
                    <a:gd name="connsiteY134" fmla="*/ 346932 h 1495138"/>
                    <a:gd name="connsiteX135" fmla="*/ 549249 w 1490380"/>
                    <a:gd name="connsiteY135" fmla="*/ 346932 h 1495138"/>
                    <a:gd name="connsiteX136" fmla="*/ 571294 w 1490380"/>
                    <a:gd name="connsiteY136" fmla="*/ 346932 h 1495138"/>
                    <a:gd name="connsiteX137" fmla="*/ 610574 w 1490380"/>
                    <a:gd name="connsiteY137" fmla="*/ 377887 h 1495138"/>
                    <a:gd name="connsiteX138" fmla="*/ 576504 w 1490380"/>
                    <a:gd name="connsiteY138" fmla="*/ 432560 h 1495138"/>
                    <a:gd name="connsiteX139" fmla="*/ 563678 w 1490380"/>
                    <a:gd name="connsiteY139" fmla="*/ 433364 h 1495138"/>
                    <a:gd name="connsiteX140" fmla="*/ 402552 w 1490380"/>
                    <a:gd name="connsiteY140" fmla="*/ 433364 h 1495138"/>
                    <a:gd name="connsiteX141" fmla="*/ 391730 w 1490380"/>
                    <a:gd name="connsiteY141" fmla="*/ 432560 h 1495138"/>
                    <a:gd name="connsiteX142" fmla="*/ 354855 w 1490380"/>
                    <a:gd name="connsiteY142" fmla="*/ 396781 h 1495138"/>
                    <a:gd name="connsiteX143" fmla="*/ 379305 w 1490380"/>
                    <a:gd name="connsiteY143" fmla="*/ 350952 h 1495138"/>
                    <a:gd name="connsiteX144" fmla="*/ 397742 w 1490380"/>
                    <a:gd name="connsiteY144" fmla="*/ 346932 h 1495138"/>
                    <a:gd name="connsiteX145" fmla="*/ 432212 w 1490380"/>
                    <a:gd name="connsiteY145" fmla="*/ 346932 h 1495138"/>
                    <a:gd name="connsiteX146" fmla="*/ 440228 w 1490380"/>
                    <a:gd name="connsiteY146" fmla="*/ 345726 h 1495138"/>
                    <a:gd name="connsiteX147" fmla="*/ 441831 w 1490380"/>
                    <a:gd name="connsiteY147" fmla="*/ 344118 h 1495138"/>
                    <a:gd name="connsiteX148" fmla="*/ 442633 w 1490380"/>
                    <a:gd name="connsiteY148" fmla="*/ 340902 h 1495138"/>
                    <a:gd name="connsiteX149" fmla="*/ 442633 w 1490380"/>
                    <a:gd name="connsiteY149" fmla="*/ 328440 h 1495138"/>
                    <a:gd name="connsiteX150" fmla="*/ 442633 w 1490380"/>
                    <a:gd name="connsiteY150" fmla="*/ 105728 h 1495138"/>
                    <a:gd name="connsiteX151" fmla="*/ 441831 w 1490380"/>
                    <a:gd name="connsiteY151" fmla="*/ 89648 h 1495138"/>
                    <a:gd name="connsiteX152" fmla="*/ 440228 w 1490380"/>
                    <a:gd name="connsiteY152" fmla="*/ 88040 h 1495138"/>
                    <a:gd name="connsiteX153" fmla="*/ 435418 w 1490380"/>
                    <a:gd name="connsiteY153" fmla="*/ 86834 h 1495138"/>
                    <a:gd name="connsiteX154" fmla="*/ 412973 w 1490380"/>
                    <a:gd name="connsiteY154" fmla="*/ 87236 h 1495138"/>
                    <a:gd name="connsiteX155" fmla="*/ 402552 w 1490380"/>
                    <a:gd name="connsiteY155" fmla="*/ 87236 h 1495138"/>
                    <a:gd name="connsiteX156" fmla="*/ 363272 w 1490380"/>
                    <a:gd name="connsiteY156" fmla="*/ 45427 h 1495138"/>
                    <a:gd name="connsiteX157" fmla="*/ 403754 w 1490380"/>
                    <a:gd name="connsiteY157" fmla="*/ 2010 h 1495138"/>
                    <a:gd name="connsiteX158" fmla="*/ 410167 w 1490380"/>
                    <a:gd name="connsiteY158" fmla="*/ 2010 h 1495138"/>
                    <a:gd name="connsiteX159" fmla="*/ 477504 w 1490380"/>
                    <a:gd name="connsiteY159" fmla="*/ 0 h 1495138"/>
                    <a:gd name="connsiteX160" fmla="*/ 123093 w 1490380"/>
                    <a:gd name="connsiteY160" fmla="*/ 0 h 1495138"/>
                    <a:gd name="connsiteX161" fmla="*/ 138324 w 1490380"/>
                    <a:gd name="connsiteY161" fmla="*/ 1206 h 1495138"/>
                    <a:gd name="connsiteX162" fmla="*/ 173997 w 1490380"/>
                    <a:gd name="connsiteY162" fmla="*/ 39397 h 1495138"/>
                    <a:gd name="connsiteX163" fmla="*/ 173997 w 1490380"/>
                    <a:gd name="connsiteY163" fmla="*/ 45427 h 1495138"/>
                    <a:gd name="connsiteX164" fmla="*/ 173997 w 1490380"/>
                    <a:gd name="connsiteY164" fmla="*/ 192159 h 1495138"/>
                    <a:gd name="connsiteX165" fmla="*/ 173596 w 1490380"/>
                    <a:gd name="connsiteY165" fmla="*/ 192159 h 1495138"/>
                    <a:gd name="connsiteX166" fmla="*/ 173596 w 1490380"/>
                    <a:gd name="connsiteY166" fmla="*/ 326832 h 1495138"/>
                    <a:gd name="connsiteX167" fmla="*/ 173997 w 1490380"/>
                    <a:gd name="connsiteY167" fmla="*/ 340902 h 1495138"/>
                    <a:gd name="connsiteX168" fmla="*/ 179608 w 1490380"/>
                    <a:gd name="connsiteY168" fmla="*/ 346932 h 1495138"/>
                    <a:gd name="connsiteX169" fmla="*/ 194839 w 1490380"/>
                    <a:gd name="connsiteY169" fmla="*/ 346932 h 1495138"/>
                    <a:gd name="connsiteX170" fmla="*/ 216884 w 1490380"/>
                    <a:gd name="connsiteY170" fmla="*/ 346932 h 1495138"/>
                    <a:gd name="connsiteX171" fmla="*/ 256164 w 1490380"/>
                    <a:gd name="connsiteY171" fmla="*/ 377887 h 1495138"/>
                    <a:gd name="connsiteX172" fmla="*/ 222094 w 1490380"/>
                    <a:gd name="connsiteY172" fmla="*/ 432560 h 1495138"/>
                    <a:gd name="connsiteX173" fmla="*/ 209268 w 1490380"/>
                    <a:gd name="connsiteY173" fmla="*/ 433364 h 1495138"/>
                    <a:gd name="connsiteX174" fmla="*/ 48141 w 1490380"/>
                    <a:gd name="connsiteY174" fmla="*/ 433364 h 1495138"/>
                    <a:gd name="connsiteX175" fmla="*/ 37319 w 1490380"/>
                    <a:gd name="connsiteY175" fmla="*/ 432560 h 1495138"/>
                    <a:gd name="connsiteX176" fmla="*/ 445 w 1490380"/>
                    <a:gd name="connsiteY176" fmla="*/ 396781 h 1495138"/>
                    <a:gd name="connsiteX177" fmla="*/ 24894 w 1490380"/>
                    <a:gd name="connsiteY177" fmla="*/ 350952 h 1495138"/>
                    <a:gd name="connsiteX178" fmla="*/ 43332 w 1490380"/>
                    <a:gd name="connsiteY178" fmla="*/ 346932 h 1495138"/>
                    <a:gd name="connsiteX179" fmla="*/ 77801 w 1490380"/>
                    <a:gd name="connsiteY179" fmla="*/ 346932 h 1495138"/>
                    <a:gd name="connsiteX180" fmla="*/ 85818 w 1490380"/>
                    <a:gd name="connsiteY180" fmla="*/ 345726 h 1495138"/>
                    <a:gd name="connsiteX181" fmla="*/ 87421 w 1490380"/>
                    <a:gd name="connsiteY181" fmla="*/ 344118 h 1495138"/>
                    <a:gd name="connsiteX182" fmla="*/ 88223 w 1490380"/>
                    <a:gd name="connsiteY182" fmla="*/ 340902 h 1495138"/>
                    <a:gd name="connsiteX183" fmla="*/ 88223 w 1490380"/>
                    <a:gd name="connsiteY183" fmla="*/ 328440 h 1495138"/>
                    <a:gd name="connsiteX184" fmla="*/ 88223 w 1490380"/>
                    <a:gd name="connsiteY184" fmla="*/ 105728 h 1495138"/>
                    <a:gd name="connsiteX185" fmla="*/ 87421 w 1490380"/>
                    <a:gd name="connsiteY185" fmla="*/ 89648 h 1495138"/>
                    <a:gd name="connsiteX186" fmla="*/ 85818 w 1490380"/>
                    <a:gd name="connsiteY186" fmla="*/ 88040 h 1495138"/>
                    <a:gd name="connsiteX187" fmla="*/ 81008 w 1490380"/>
                    <a:gd name="connsiteY187" fmla="*/ 86834 h 1495138"/>
                    <a:gd name="connsiteX188" fmla="*/ 58562 w 1490380"/>
                    <a:gd name="connsiteY188" fmla="*/ 87236 h 1495138"/>
                    <a:gd name="connsiteX189" fmla="*/ 48141 w 1490380"/>
                    <a:gd name="connsiteY189" fmla="*/ 87236 h 1495138"/>
                    <a:gd name="connsiteX190" fmla="*/ 8862 w 1490380"/>
                    <a:gd name="connsiteY190" fmla="*/ 45427 h 1495138"/>
                    <a:gd name="connsiteX191" fmla="*/ 49344 w 1490380"/>
                    <a:gd name="connsiteY191" fmla="*/ 2010 h 1495138"/>
                    <a:gd name="connsiteX192" fmla="*/ 55757 w 1490380"/>
                    <a:gd name="connsiteY192" fmla="*/ 2010 h 1495138"/>
                    <a:gd name="connsiteX193" fmla="*/ 123093 w 1490380"/>
                    <a:gd name="connsiteY19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62876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990169 w 1490380"/>
                    <a:gd name="connsiteY57" fmla="*/ 539116 h 1495138"/>
                    <a:gd name="connsiteX58" fmla="*/ 1005400 w 1490380"/>
                    <a:gd name="connsiteY58" fmla="*/ 540322 h 1495138"/>
                    <a:gd name="connsiteX59" fmla="*/ 1041072 w 1490380"/>
                    <a:gd name="connsiteY59" fmla="*/ 578513 h 1495138"/>
                    <a:gd name="connsiteX60" fmla="*/ 1041072 w 1490380"/>
                    <a:gd name="connsiteY60" fmla="*/ 584543 h 1495138"/>
                    <a:gd name="connsiteX61" fmla="*/ 1041072 w 1490380"/>
                    <a:gd name="connsiteY61" fmla="*/ 731276 h 1495138"/>
                    <a:gd name="connsiteX62" fmla="*/ 1040671 w 1490380"/>
                    <a:gd name="connsiteY62" fmla="*/ 731276 h 1495138"/>
                    <a:gd name="connsiteX63" fmla="*/ 1040671 w 1490380"/>
                    <a:gd name="connsiteY63" fmla="*/ 865948 h 1495138"/>
                    <a:gd name="connsiteX64" fmla="*/ 1041072 w 1490380"/>
                    <a:gd name="connsiteY64" fmla="*/ 880018 h 1495138"/>
                    <a:gd name="connsiteX65" fmla="*/ 1046683 w 1490380"/>
                    <a:gd name="connsiteY65" fmla="*/ 886049 h 1495138"/>
                    <a:gd name="connsiteX66" fmla="*/ 1061914 w 1490380"/>
                    <a:gd name="connsiteY66" fmla="*/ 886049 h 1495138"/>
                    <a:gd name="connsiteX67" fmla="*/ 1083959 w 1490380"/>
                    <a:gd name="connsiteY67" fmla="*/ 886049 h 1495138"/>
                    <a:gd name="connsiteX68" fmla="*/ 1123238 w 1490380"/>
                    <a:gd name="connsiteY68" fmla="*/ 917003 h 1495138"/>
                    <a:gd name="connsiteX69" fmla="*/ 1089169 w 1490380"/>
                    <a:gd name="connsiteY69" fmla="*/ 971676 h 1495138"/>
                    <a:gd name="connsiteX70" fmla="*/ 1076343 w 1490380"/>
                    <a:gd name="connsiteY70" fmla="*/ 972480 h 1495138"/>
                    <a:gd name="connsiteX71" fmla="*/ 915217 w 1490380"/>
                    <a:gd name="connsiteY71" fmla="*/ 972480 h 1495138"/>
                    <a:gd name="connsiteX72" fmla="*/ 904395 w 1490380"/>
                    <a:gd name="connsiteY72" fmla="*/ 971676 h 1495138"/>
                    <a:gd name="connsiteX73" fmla="*/ 867520 w 1490380"/>
                    <a:gd name="connsiteY73" fmla="*/ 935897 h 1495138"/>
                    <a:gd name="connsiteX74" fmla="*/ 891970 w 1490380"/>
                    <a:gd name="connsiteY74" fmla="*/ 890069 h 1495138"/>
                    <a:gd name="connsiteX75" fmla="*/ 910407 w 1490380"/>
                    <a:gd name="connsiteY75" fmla="*/ 886049 h 1495138"/>
                    <a:gd name="connsiteX76" fmla="*/ 944877 w 1490380"/>
                    <a:gd name="connsiteY76" fmla="*/ 886049 h 1495138"/>
                    <a:gd name="connsiteX77" fmla="*/ 952893 w 1490380"/>
                    <a:gd name="connsiteY77" fmla="*/ 884843 h 1495138"/>
                    <a:gd name="connsiteX78" fmla="*/ 954496 w 1490380"/>
                    <a:gd name="connsiteY78" fmla="*/ 883234 h 1495138"/>
                    <a:gd name="connsiteX79" fmla="*/ 955298 w 1490380"/>
                    <a:gd name="connsiteY79" fmla="*/ 880018 h 1495138"/>
                    <a:gd name="connsiteX80" fmla="*/ 955298 w 1490380"/>
                    <a:gd name="connsiteY80" fmla="*/ 867556 h 1495138"/>
                    <a:gd name="connsiteX81" fmla="*/ 955298 w 1490380"/>
                    <a:gd name="connsiteY81" fmla="*/ 644844 h 1495138"/>
                    <a:gd name="connsiteX82" fmla="*/ 954496 w 1490380"/>
                    <a:gd name="connsiteY82" fmla="*/ 628764 h 1495138"/>
                    <a:gd name="connsiteX83" fmla="*/ 952893 w 1490380"/>
                    <a:gd name="connsiteY83" fmla="*/ 627156 h 1495138"/>
                    <a:gd name="connsiteX84" fmla="*/ 948083 w 1490380"/>
                    <a:gd name="connsiteY84" fmla="*/ 625950 h 1495138"/>
                    <a:gd name="connsiteX85" fmla="*/ 925638 w 1490380"/>
                    <a:gd name="connsiteY85" fmla="*/ 626352 h 1495138"/>
                    <a:gd name="connsiteX86" fmla="*/ 915217 w 1490380"/>
                    <a:gd name="connsiteY86" fmla="*/ 626352 h 1495138"/>
                    <a:gd name="connsiteX87" fmla="*/ 875937 w 1490380"/>
                    <a:gd name="connsiteY87" fmla="*/ 584543 h 1495138"/>
                    <a:gd name="connsiteX88" fmla="*/ 916419 w 1490380"/>
                    <a:gd name="connsiteY88" fmla="*/ 541126 h 1495138"/>
                    <a:gd name="connsiteX89" fmla="*/ 922832 w 1490380"/>
                    <a:gd name="connsiteY89" fmla="*/ 541126 h 1495138"/>
                    <a:gd name="connsiteX90" fmla="*/ 990169 w 1490380"/>
                    <a:gd name="connsiteY90" fmla="*/ 539116 h 1495138"/>
                    <a:gd name="connsiteX91" fmla="*/ 272255 w 1490380"/>
                    <a:gd name="connsiteY91" fmla="*/ 539116 h 1495138"/>
                    <a:gd name="connsiteX92" fmla="*/ 287486 w 1490380"/>
                    <a:gd name="connsiteY92" fmla="*/ 540322 h 1495138"/>
                    <a:gd name="connsiteX93" fmla="*/ 323158 w 1490380"/>
                    <a:gd name="connsiteY93" fmla="*/ 578513 h 1495138"/>
                    <a:gd name="connsiteX94" fmla="*/ 323158 w 1490380"/>
                    <a:gd name="connsiteY94" fmla="*/ 584543 h 1495138"/>
                    <a:gd name="connsiteX95" fmla="*/ 323158 w 1490380"/>
                    <a:gd name="connsiteY95" fmla="*/ 731276 h 1495138"/>
                    <a:gd name="connsiteX96" fmla="*/ 322757 w 1490380"/>
                    <a:gd name="connsiteY96" fmla="*/ 731276 h 1495138"/>
                    <a:gd name="connsiteX97" fmla="*/ 322757 w 1490380"/>
                    <a:gd name="connsiteY97" fmla="*/ 865948 h 1495138"/>
                    <a:gd name="connsiteX98" fmla="*/ 323158 w 1490380"/>
                    <a:gd name="connsiteY98" fmla="*/ 880018 h 1495138"/>
                    <a:gd name="connsiteX99" fmla="*/ 328769 w 1490380"/>
                    <a:gd name="connsiteY99" fmla="*/ 886049 h 1495138"/>
                    <a:gd name="connsiteX100" fmla="*/ 344000 w 1490380"/>
                    <a:gd name="connsiteY100" fmla="*/ 886049 h 1495138"/>
                    <a:gd name="connsiteX101" fmla="*/ 366045 w 1490380"/>
                    <a:gd name="connsiteY101" fmla="*/ 886049 h 1495138"/>
                    <a:gd name="connsiteX102" fmla="*/ 405325 w 1490380"/>
                    <a:gd name="connsiteY102" fmla="*/ 917003 h 1495138"/>
                    <a:gd name="connsiteX103" fmla="*/ 371255 w 1490380"/>
                    <a:gd name="connsiteY103" fmla="*/ 971676 h 1495138"/>
                    <a:gd name="connsiteX104" fmla="*/ 358429 w 1490380"/>
                    <a:gd name="connsiteY104" fmla="*/ 972480 h 1495138"/>
                    <a:gd name="connsiteX105" fmla="*/ 197303 w 1490380"/>
                    <a:gd name="connsiteY105" fmla="*/ 972480 h 1495138"/>
                    <a:gd name="connsiteX106" fmla="*/ 186481 w 1490380"/>
                    <a:gd name="connsiteY106" fmla="*/ 971676 h 1495138"/>
                    <a:gd name="connsiteX107" fmla="*/ 149606 w 1490380"/>
                    <a:gd name="connsiteY107" fmla="*/ 935897 h 1495138"/>
                    <a:gd name="connsiteX108" fmla="*/ 174056 w 1490380"/>
                    <a:gd name="connsiteY108" fmla="*/ 890069 h 1495138"/>
                    <a:gd name="connsiteX109" fmla="*/ 192493 w 1490380"/>
                    <a:gd name="connsiteY109" fmla="*/ 886049 h 1495138"/>
                    <a:gd name="connsiteX110" fmla="*/ 226963 w 1490380"/>
                    <a:gd name="connsiteY110" fmla="*/ 886049 h 1495138"/>
                    <a:gd name="connsiteX111" fmla="*/ 234979 w 1490380"/>
                    <a:gd name="connsiteY111" fmla="*/ 884843 h 1495138"/>
                    <a:gd name="connsiteX112" fmla="*/ 236582 w 1490380"/>
                    <a:gd name="connsiteY112" fmla="*/ 883234 h 1495138"/>
                    <a:gd name="connsiteX113" fmla="*/ 237384 w 1490380"/>
                    <a:gd name="connsiteY113" fmla="*/ 880018 h 1495138"/>
                    <a:gd name="connsiteX114" fmla="*/ 237384 w 1490380"/>
                    <a:gd name="connsiteY114" fmla="*/ 867556 h 1495138"/>
                    <a:gd name="connsiteX115" fmla="*/ 237384 w 1490380"/>
                    <a:gd name="connsiteY115" fmla="*/ 644844 h 1495138"/>
                    <a:gd name="connsiteX116" fmla="*/ 236582 w 1490380"/>
                    <a:gd name="connsiteY116" fmla="*/ 628764 h 1495138"/>
                    <a:gd name="connsiteX117" fmla="*/ 234979 w 1490380"/>
                    <a:gd name="connsiteY117" fmla="*/ 627156 h 1495138"/>
                    <a:gd name="connsiteX118" fmla="*/ 230169 w 1490380"/>
                    <a:gd name="connsiteY118" fmla="*/ 625950 h 1495138"/>
                    <a:gd name="connsiteX119" fmla="*/ 207724 w 1490380"/>
                    <a:gd name="connsiteY119" fmla="*/ 626352 h 1495138"/>
                    <a:gd name="connsiteX120" fmla="*/ 197303 w 1490380"/>
                    <a:gd name="connsiteY120" fmla="*/ 626352 h 1495138"/>
                    <a:gd name="connsiteX121" fmla="*/ 158023 w 1490380"/>
                    <a:gd name="connsiteY121" fmla="*/ 584543 h 1495138"/>
                    <a:gd name="connsiteX122" fmla="*/ 198505 w 1490380"/>
                    <a:gd name="connsiteY122" fmla="*/ 541126 h 1495138"/>
                    <a:gd name="connsiteX123" fmla="*/ 204918 w 1490380"/>
                    <a:gd name="connsiteY123" fmla="*/ 541126 h 1495138"/>
                    <a:gd name="connsiteX124" fmla="*/ 272255 w 1490380"/>
                    <a:gd name="connsiteY124" fmla="*/ 539116 h 1495138"/>
                    <a:gd name="connsiteX125" fmla="*/ 477504 w 1490380"/>
                    <a:gd name="connsiteY125" fmla="*/ 0 h 1495138"/>
                    <a:gd name="connsiteX126" fmla="*/ 492735 w 1490380"/>
                    <a:gd name="connsiteY126" fmla="*/ 1206 h 1495138"/>
                    <a:gd name="connsiteX127" fmla="*/ 528407 w 1490380"/>
                    <a:gd name="connsiteY127" fmla="*/ 39397 h 1495138"/>
                    <a:gd name="connsiteX128" fmla="*/ 528407 w 1490380"/>
                    <a:gd name="connsiteY128" fmla="*/ 45427 h 1495138"/>
                    <a:gd name="connsiteX129" fmla="*/ 528407 w 1490380"/>
                    <a:gd name="connsiteY129" fmla="*/ 192159 h 1495138"/>
                    <a:gd name="connsiteX130" fmla="*/ 528006 w 1490380"/>
                    <a:gd name="connsiteY130" fmla="*/ 192159 h 1495138"/>
                    <a:gd name="connsiteX131" fmla="*/ 528006 w 1490380"/>
                    <a:gd name="connsiteY131" fmla="*/ 326832 h 1495138"/>
                    <a:gd name="connsiteX132" fmla="*/ 528407 w 1490380"/>
                    <a:gd name="connsiteY132" fmla="*/ 340902 h 1495138"/>
                    <a:gd name="connsiteX133" fmla="*/ 534018 w 1490380"/>
                    <a:gd name="connsiteY133" fmla="*/ 346932 h 1495138"/>
                    <a:gd name="connsiteX134" fmla="*/ 549249 w 1490380"/>
                    <a:gd name="connsiteY134" fmla="*/ 346932 h 1495138"/>
                    <a:gd name="connsiteX135" fmla="*/ 571294 w 1490380"/>
                    <a:gd name="connsiteY135" fmla="*/ 346932 h 1495138"/>
                    <a:gd name="connsiteX136" fmla="*/ 610574 w 1490380"/>
                    <a:gd name="connsiteY136" fmla="*/ 377887 h 1495138"/>
                    <a:gd name="connsiteX137" fmla="*/ 576504 w 1490380"/>
                    <a:gd name="connsiteY137" fmla="*/ 432560 h 1495138"/>
                    <a:gd name="connsiteX138" fmla="*/ 563678 w 1490380"/>
                    <a:gd name="connsiteY138" fmla="*/ 433364 h 1495138"/>
                    <a:gd name="connsiteX139" fmla="*/ 402552 w 1490380"/>
                    <a:gd name="connsiteY139" fmla="*/ 433364 h 1495138"/>
                    <a:gd name="connsiteX140" fmla="*/ 391730 w 1490380"/>
                    <a:gd name="connsiteY140" fmla="*/ 432560 h 1495138"/>
                    <a:gd name="connsiteX141" fmla="*/ 354855 w 1490380"/>
                    <a:gd name="connsiteY141" fmla="*/ 396781 h 1495138"/>
                    <a:gd name="connsiteX142" fmla="*/ 379305 w 1490380"/>
                    <a:gd name="connsiteY142" fmla="*/ 350952 h 1495138"/>
                    <a:gd name="connsiteX143" fmla="*/ 397742 w 1490380"/>
                    <a:gd name="connsiteY143" fmla="*/ 346932 h 1495138"/>
                    <a:gd name="connsiteX144" fmla="*/ 432212 w 1490380"/>
                    <a:gd name="connsiteY144" fmla="*/ 346932 h 1495138"/>
                    <a:gd name="connsiteX145" fmla="*/ 440228 w 1490380"/>
                    <a:gd name="connsiteY145" fmla="*/ 345726 h 1495138"/>
                    <a:gd name="connsiteX146" fmla="*/ 441831 w 1490380"/>
                    <a:gd name="connsiteY146" fmla="*/ 344118 h 1495138"/>
                    <a:gd name="connsiteX147" fmla="*/ 442633 w 1490380"/>
                    <a:gd name="connsiteY147" fmla="*/ 340902 h 1495138"/>
                    <a:gd name="connsiteX148" fmla="*/ 442633 w 1490380"/>
                    <a:gd name="connsiteY148" fmla="*/ 328440 h 1495138"/>
                    <a:gd name="connsiteX149" fmla="*/ 442633 w 1490380"/>
                    <a:gd name="connsiteY149" fmla="*/ 105728 h 1495138"/>
                    <a:gd name="connsiteX150" fmla="*/ 441831 w 1490380"/>
                    <a:gd name="connsiteY150" fmla="*/ 89648 h 1495138"/>
                    <a:gd name="connsiteX151" fmla="*/ 440228 w 1490380"/>
                    <a:gd name="connsiteY151" fmla="*/ 88040 h 1495138"/>
                    <a:gd name="connsiteX152" fmla="*/ 435418 w 1490380"/>
                    <a:gd name="connsiteY152" fmla="*/ 86834 h 1495138"/>
                    <a:gd name="connsiteX153" fmla="*/ 412973 w 1490380"/>
                    <a:gd name="connsiteY153" fmla="*/ 87236 h 1495138"/>
                    <a:gd name="connsiteX154" fmla="*/ 402552 w 1490380"/>
                    <a:gd name="connsiteY154" fmla="*/ 87236 h 1495138"/>
                    <a:gd name="connsiteX155" fmla="*/ 363272 w 1490380"/>
                    <a:gd name="connsiteY155" fmla="*/ 45427 h 1495138"/>
                    <a:gd name="connsiteX156" fmla="*/ 403754 w 1490380"/>
                    <a:gd name="connsiteY156" fmla="*/ 2010 h 1495138"/>
                    <a:gd name="connsiteX157" fmla="*/ 410167 w 1490380"/>
                    <a:gd name="connsiteY157" fmla="*/ 2010 h 1495138"/>
                    <a:gd name="connsiteX158" fmla="*/ 477504 w 1490380"/>
                    <a:gd name="connsiteY158" fmla="*/ 0 h 1495138"/>
                    <a:gd name="connsiteX159" fmla="*/ 123093 w 1490380"/>
                    <a:gd name="connsiteY159" fmla="*/ 0 h 1495138"/>
                    <a:gd name="connsiteX160" fmla="*/ 138324 w 1490380"/>
                    <a:gd name="connsiteY160" fmla="*/ 1206 h 1495138"/>
                    <a:gd name="connsiteX161" fmla="*/ 173997 w 1490380"/>
                    <a:gd name="connsiteY161" fmla="*/ 39397 h 1495138"/>
                    <a:gd name="connsiteX162" fmla="*/ 173997 w 1490380"/>
                    <a:gd name="connsiteY162" fmla="*/ 45427 h 1495138"/>
                    <a:gd name="connsiteX163" fmla="*/ 173997 w 1490380"/>
                    <a:gd name="connsiteY163" fmla="*/ 192159 h 1495138"/>
                    <a:gd name="connsiteX164" fmla="*/ 173596 w 1490380"/>
                    <a:gd name="connsiteY164" fmla="*/ 192159 h 1495138"/>
                    <a:gd name="connsiteX165" fmla="*/ 173596 w 1490380"/>
                    <a:gd name="connsiteY165" fmla="*/ 326832 h 1495138"/>
                    <a:gd name="connsiteX166" fmla="*/ 173997 w 1490380"/>
                    <a:gd name="connsiteY166" fmla="*/ 340902 h 1495138"/>
                    <a:gd name="connsiteX167" fmla="*/ 179608 w 1490380"/>
                    <a:gd name="connsiteY167" fmla="*/ 346932 h 1495138"/>
                    <a:gd name="connsiteX168" fmla="*/ 194839 w 1490380"/>
                    <a:gd name="connsiteY168" fmla="*/ 346932 h 1495138"/>
                    <a:gd name="connsiteX169" fmla="*/ 216884 w 1490380"/>
                    <a:gd name="connsiteY169" fmla="*/ 346932 h 1495138"/>
                    <a:gd name="connsiteX170" fmla="*/ 256164 w 1490380"/>
                    <a:gd name="connsiteY170" fmla="*/ 377887 h 1495138"/>
                    <a:gd name="connsiteX171" fmla="*/ 222094 w 1490380"/>
                    <a:gd name="connsiteY171" fmla="*/ 432560 h 1495138"/>
                    <a:gd name="connsiteX172" fmla="*/ 209268 w 1490380"/>
                    <a:gd name="connsiteY172" fmla="*/ 433364 h 1495138"/>
                    <a:gd name="connsiteX173" fmla="*/ 48141 w 1490380"/>
                    <a:gd name="connsiteY173" fmla="*/ 433364 h 1495138"/>
                    <a:gd name="connsiteX174" fmla="*/ 37319 w 1490380"/>
                    <a:gd name="connsiteY174" fmla="*/ 432560 h 1495138"/>
                    <a:gd name="connsiteX175" fmla="*/ 445 w 1490380"/>
                    <a:gd name="connsiteY175" fmla="*/ 396781 h 1495138"/>
                    <a:gd name="connsiteX176" fmla="*/ 24894 w 1490380"/>
                    <a:gd name="connsiteY176" fmla="*/ 350952 h 1495138"/>
                    <a:gd name="connsiteX177" fmla="*/ 43332 w 1490380"/>
                    <a:gd name="connsiteY177" fmla="*/ 346932 h 1495138"/>
                    <a:gd name="connsiteX178" fmla="*/ 77801 w 1490380"/>
                    <a:gd name="connsiteY178" fmla="*/ 346932 h 1495138"/>
                    <a:gd name="connsiteX179" fmla="*/ 85818 w 1490380"/>
                    <a:gd name="connsiteY179" fmla="*/ 345726 h 1495138"/>
                    <a:gd name="connsiteX180" fmla="*/ 87421 w 1490380"/>
                    <a:gd name="connsiteY180" fmla="*/ 344118 h 1495138"/>
                    <a:gd name="connsiteX181" fmla="*/ 88223 w 1490380"/>
                    <a:gd name="connsiteY181" fmla="*/ 340902 h 1495138"/>
                    <a:gd name="connsiteX182" fmla="*/ 88223 w 1490380"/>
                    <a:gd name="connsiteY182" fmla="*/ 328440 h 1495138"/>
                    <a:gd name="connsiteX183" fmla="*/ 88223 w 1490380"/>
                    <a:gd name="connsiteY183" fmla="*/ 105728 h 1495138"/>
                    <a:gd name="connsiteX184" fmla="*/ 87421 w 1490380"/>
                    <a:gd name="connsiteY184" fmla="*/ 89648 h 1495138"/>
                    <a:gd name="connsiteX185" fmla="*/ 85818 w 1490380"/>
                    <a:gd name="connsiteY185" fmla="*/ 88040 h 1495138"/>
                    <a:gd name="connsiteX186" fmla="*/ 81008 w 1490380"/>
                    <a:gd name="connsiteY186" fmla="*/ 86834 h 1495138"/>
                    <a:gd name="connsiteX187" fmla="*/ 58562 w 1490380"/>
                    <a:gd name="connsiteY187" fmla="*/ 87236 h 1495138"/>
                    <a:gd name="connsiteX188" fmla="*/ 48141 w 1490380"/>
                    <a:gd name="connsiteY188" fmla="*/ 87236 h 1495138"/>
                    <a:gd name="connsiteX189" fmla="*/ 8862 w 1490380"/>
                    <a:gd name="connsiteY189" fmla="*/ 45427 h 1495138"/>
                    <a:gd name="connsiteX190" fmla="*/ 49344 w 1490380"/>
                    <a:gd name="connsiteY190" fmla="*/ 2010 h 1495138"/>
                    <a:gd name="connsiteX191" fmla="*/ 55757 w 1490380"/>
                    <a:gd name="connsiteY191" fmla="*/ 2010 h 1495138"/>
                    <a:gd name="connsiteX192" fmla="*/ 123093 w 1490380"/>
                    <a:gd name="connsiteY19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64484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990169 w 1490380"/>
                    <a:gd name="connsiteY56" fmla="*/ 539116 h 1495138"/>
                    <a:gd name="connsiteX57" fmla="*/ 1005400 w 1490380"/>
                    <a:gd name="connsiteY57" fmla="*/ 540322 h 1495138"/>
                    <a:gd name="connsiteX58" fmla="*/ 1041072 w 1490380"/>
                    <a:gd name="connsiteY58" fmla="*/ 578513 h 1495138"/>
                    <a:gd name="connsiteX59" fmla="*/ 1041072 w 1490380"/>
                    <a:gd name="connsiteY59" fmla="*/ 584543 h 1495138"/>
                    <a:gd name="connsiteX60" fmla="*/ 1041072 w 1490380"/>
                    <a:gd name="connsiteY60" fmla="*/ 731276 h 1495138"/>
                    <a:gd name="connsiteX61" fmla="*/ 1040671 w 1490380"/>
                    <a:gd name="connsiteY61" fmla="*/ 731276 h 1495138"/>
                    <a:gd name="connsiteX62" fmla="*/ 1040671 w 1490380"/>
                    <a:gd name="connsiteY62" fmla="*/ 865948 h 1495138"/>
                    <a:gd name="connsiteX63" fmla="*/ 1041072 w 1490380"/>
                    <a:gd name="connsiteY63" fmla="*/ 880018 h 1495138"/>
                    <a:gd name="connsiteX64" fmla="*/ 1046683 w 1490380"/>
                    <a:gd name="connsiteY64" fmla="*/ 886049 h 1495138"/>
                    <a:gd name="connsiteX65" fmla="*/ 1061914 w 1490380"/>
                    <a:gd name="connsiteY65" fmla="*/ 886049 h 1495138"/>
                    <a:gd name="connsiteX66" fmla="*/ 1083959 w 1490380"/>
                    <a:gd name="connsiteY66" fmla="*/ 886049 h 1495138"/>
                    <a:gd name="connsiteX67" fmla="*/ 1123238 w 1490380"/>
                    <a:gd name="connsiteY67" fmla="*/ 917003 h 1495138"/>
                    <a:gd name="connsiteX68" fmla="*/ 1089169 w 1490380"/>
                    <a:gd name="connsiteY68" fmla="*/ 971676 h 1495138"/>
                    <a:gd name="connsiteX69" fmla="*/ 1076343 w 1490380"/>
                    <a:gd name="connsiteY69" fmla="*/ 972480 h 1495138"/>
                    <a:gd name="connsiteX70" fmla="*/ 915217 w 1490380"/>
                    <a:gd name="connsiteY70" fmla="*/ 972480 h 1495138"/>
                    <a:gd name="connsiteX71" fmla="*/ 904395 w 1490380"/>
                    <a:gd name="connsiteY71" fmla="*/ 971676 h 1495138"/>
                    <a:gd name="connsiteX72" fmla="*/ 867520 w 1490380"/>
                    <a:gd name="connsiteY72" fmla="*/ 935897 h 1495138"/>
                    <a:gd name="connsiteX73" fmla="*/ 891970 w 1490380"/>
                    <a:gd name="connsiteY73" fmla="*/ 890069 h 1495138"/>
                    <a:gd name="connsiteX74" fmla="*/ 910407 w 1490380"/>
                    <a:gd name="connsiteY74" fmla="*/ 886049 h 1495138"/>
                    <a:gd name="connsiteX75" fmla="*/ 944877 w 1490380"/>
                    <a:gd name="connsiteY75" fmla="*/ 886049 h 1495138"/>
                    <a:gd name="connsiteX76" fmla="*/ 952893 w 1490380"/>
                    <a:gd name="connsiteY76" fmla="*/ 884843 h 1495138"/>
                    <a:gd name="connsiteX77" fmla="*/ 954496 w 1490380"/>
                    <a:gd name="connsiteY77" fmla="*/ 883234 h 1495138"/>
                    <a:gd name="connsiteX78" fmla="*/ 955298 w 1490380"/>
                    <a:gd name="connsiteY78" fmla="*/ 880018 h 1495138"/>
                    <a:gd name="connsiteX79" fmla="*/ 955298 w 1490380"/>
                    <a:gd name="connsiteY79" fmla="*/ 867556 h 1495138"/>
                    <a:gd name="connsiteX80" fmla="*/ 955298 w 1490380"/>
                    <a:gd name="connsiteY80" fmla="*/ 644844 h 1495138"/>
                    <a:gd name="connsiteX81" fmla="*/ 954496 w 1490380"/>
                    <a:gd name="connsiteY81" fmla="*/ 628764 h 1495138"/>
                    <a:gd name="connsiteX82" fmla="*/ 952893 w 1490380"/>
                    <a:gd name="connsiteY82" fmla="*/ 627156 h 1495138"/>
                    <a:gd name="connsiteX83" fmla="*/ 948083 w 1490380"/>
                    <a:gd name="connsiteY83" fmla="*/ 625950 h 1495138"/>
                    <a:gd name="connsiteX84" fmla="*/ 925638 w 1490380"/>
                    <a:gd name="connsiteY84" fmla="*/ 626352 h 1495138"/>
                    <a:gd name="connsiteX85" fmla="*/ 915217 w 1490380"/>
                    <a:gd name="connsiteY85" fmla="*/ 626352 h 1495138"/>
                    <a:gd name="connsiteX86" fmla="*/ 875937 w 1490380"/>
                    <a:gd name="connsiteY86" fmla="*/ 584543 h 1495138"/>
                    <a:gd name="connsiteX87" fmla="*/ 916419 w 1490380"/>
                    <a:gd name="connsiteY87" fmla="*/ 541126 h 1495138"/>
                    <a:gd name="connsiteX88" fmla="*/ 922832 w 1490380"/>
                    <a:gd name="connsiteY88" fmla="*/ 541126 h 1495138"/>
                    <a:gd name="connsiteX89" fmla="*/ 990169 w 1490380"/>
                    <a:gd name="connsiteY89" fmla="*/ 539116 h 1495138"/>
                    <a:gd name="connsiteX90" fmla="*/ 272255 w 1490380"/>
                    <a:gd name="connsiteY90" fmla="*/ 539116 h 1495138"/>
                    <a:gd name="connsiteX91" fmla="*/ 287486 w 1490380"/>
                    <a:gd name="connsiteY91" fmla="*/ 540322 h 1495138"/>
                    <a:gd name="connsiteX92" fmla="*/ 323158 w 1490380"/>
                    <a:gd name="connsiteY92" fmla="*/ 578513 h 1495138"/>
                    <a:gd name="connsiteX93" fmla="*/ 323158 w 1490380"/>
                    <a:gd name="connsiteY93" fmla="*/ 584543 h 1495138"/>
                    <a:gd name="connsiteX94" fmla="*/ 323158 w 1490380"/>
                    <a:gd name="connsiteY94" fmla="*/ 731276 h 1495138"/>
                    <a:gd name="connsiteX95" fmla="*/ 322757 w 1490380"/>
                    <a:gd name="connsiteY95" fmla="*/ 731276 h 1495138"/>
                    <a:gd name="connsiteX96" fmla="*/ 322757 w 1490380"/>
                    <a:gd name="connsiteY96" fmla="*/ 865948 h 1495138"/>
                    <a:gd name="connsiteX97" fmla="*/ 323158 w 1490380"/>
                    <a:gd name="connsiteY97" fmla="*/ 880018 h 1495138"/>
                    <a:gd name="connsiteX98" fmla="*/ 328769 w 1490380"/>
                    <a:gd name="connsiteY98" fmla="*/ 886049 h 1495138"/>
                    <a:gd name="connsiteX99" fmla="*/ 344000 w 1490380"/>
                    <a:gd name="connsiteY99" fmla="*/ 886049 h 1495138"/>
                    <a:gd name="connsiteX100" fmla="*/ 366045 w 1490380"/>
                    <a:gd name="connsiteY100" fmla="*/ 886049 h 1495138"/>
                    <a:gd name="connsiteX101" fmla="*/ 405325 w 1490380"/>
                    <a:gd name="connsiteY101" fmla="*/ 917003 h 1495138"/>
                    <a:gd name="connsiteX102" fmla="*/ 371255 w 1490380"/>
                    <a:gd name="connsiteY102" fmla="*/ 971676 h 1495138"/>
                    <a:gd name="connsiteX103" fmla="*/ 358429 w 1490380"/>
                    <a:gd name="connsiteY103" fmla="*/ 972480 h 1495138"/>
                    <a:gd name="connsiteX104" fmla="*/ 197303 w 1490380"/>
                    <a:gd name="connsiteY104" fmla="*/ 972480 h 1495138"/>
                    <a:gd name="connsiteX105" fmla="*/ 186481 w 1490380"/>
                    <a:gd name="connsiteY105" fmla="*/ 971676 h 1495138"/>
                    <a:gd name="connsiteX106" fmla="*/ 149606 w 1490380"/>
                    <a:gd name="connsiteY106" fmla="*/ 935897 h 1495138"/>
                    <a:gd name="connsiteX107" fmla="*/ 174056 w 1490380"/>
                    <a:gd name="connsiteY107" fmla="*/ 890069 h 1495138"/>
                    <a:gd name="connsiteX108" fmla="*/ 192493 w 1490380"/>
                    <a:gd name="connsiteY108" fmla="*/ 886049 h 1495138"/>
                    <a:gd name="connsiteX109" fmla="*/ 226963 w 1490380"/>
                    <a:gd name="connsiteY109" fmla="*/ 886049 h 1495138"/>
                    <a:gd name="connsiteX110" fmla="*/ 234979 w 1490380"/>
                    <a:gd name="connsiteY110" fmla="*/ 884843 h 1495138"/>
                    <a:gd name="connsiteX111" fmla="*/ 236582 w 1490380"/>
                    <a:gd name="connsiteY111" fmla="*/ 883234 h 1495138"/>
                    <a:gd name="connsiteX112" fmla="*/ 237384 w 1490380"/>
                    <a:gd name="connsiteY112" fmla="*/ 880018 h 1495138"/>
                    <a:gd name="connsiteX113" fmla="*/ 237384 w 1490380"/>
                    <a:gd name="connsiteY113" fmla="*/ 867556 h 1495138"/>
                    <a:gd name="connsiteX114" fmla="*/ 237384 w 1490380"/>
                    <a:gd name="connsiteY114" fmla="*/ 644844 h 1495138"/>
                    <a:gd name="connsiteX115" fmla="*/ 236582 w 1490380"/>
                    <a:gd name="connsiteY115" fmla="*/ 628764 h 1495138"/>
                    <a:gd name="connsiteX116" fmla="*/ 234979 w 1490380"/>
                    <a:gd name="connsiteY116" fmla="*/ 627156 h 1495138"/>
                    <a:gd name="connsiteX117" fmla="*/ 230169 w 1490380"/>
                    <a:gd name="connsiteY117" fmla="*/ 625950 h 1495138"/>
                    <a:gd name="connsiteX118" fmla="*/ 207724 w 1490380"/>
                    <a:gd name="connsiteY118" fmla="*/ 626352 h 1495138"/>
                    <a:gd name="connsiteX119" fmla="*/ 197303 w 1490380"/>
                    <a:gd name="connsiteY119" fmla="*/ 626352 h 1495138"/>
                    <a:gd name="connsiteX120" fmla="*/ 158023 w 1490380"/>
                    <a:gd name="connsiteY120" fmla="*/ 584543 h 1495138"/>
                    <a:gd name="connsiteX121" fmla="*/ 198505 w 1490380"/>
                    <a:gd name="connsiteY121" fmla="*/ 541126 h 1495138"/>
                    <a:gd name="connsiteX122" fmla="*/ 204918 w 1490380"/>
                    <a:gd name="connsiteY122" fmla="*/ 541126 h 1495138"/>
                    <a:gd name="connsiteX123" fmla="*/ 272255 w 1490380"/>
                    <a:gd name="connsiteY123" fmla="*/ 539116 h 1495138"/>
                    <a:gd name="connsiteX124" fmla="*/ 477504 w 1490380"/>
                    <a:gd name="connsiteY124" fmla="*/ 0 h 1495138"/>
                    <a:gd name="connsiteX125" fmla="*/ 492735 w 1490380"/>
                    <a:gd name="connsiteY125" fmla="*/ 1206 h 1495138"/>
                    <a:gd name="connsiteX126" fmla="*/ 528407 w 1490380"/>
                    <a:gd name="connsiteY126" fmla="*/ 39397 h 1495138"/>
                    <a:gd name="connsiteX127" fmla="*/ 528407 w 1490380"/>
                    <a:gd name="connsiteY127" fmla="*/ 45427 h 1495138"/>
                    <a:gd name="connsiteX128" fmla="*/ 528407 w 1490380"/>
                    <a:gd name="connsiteY128" fmla="*/ 192159 h 1495138"/>
                    <a:gd name="connsiteX129" fmla="*/ 528006 w 1490380"/>
                    <a:gd name="connsiteY129" fmla="*/ 192159 h 1495138"/>
                    <a:gd name="connsiteX130" fmla="*/ 528006 w 1490380"/>
                    <a:gd name="connsiteY130" fmla="*/ 326832 h 1495138"/>
                    <a:gd name="connsiteX131" fmla="*/ 528407 w 1490380"/>
                    <a:gd name="connsiteY131" fmla="*/ 340902 h 1495138"/>
                    <a:gd name="connsiteX132" fmla="*/ 534018 w 1490380"/>
                    <a:gd name="connsiteY132" fmla="*/ 346932 h 1495138"/>
                    <a:gd name="connsiteX133" fmla="*/ 549249 w 1490380"/>
                    <a:gd name="connsiteY133" fmla="*/ 346932 h 1495138"/>
                    <a:gd name="connsiteX134" fmla="*/ 571294 w 1490380"/>
                    <a:gd name="connsiteY134" fmla="*/ 346932 h 1495138"/>
                    <a:gd name="connsiteX135" fmla="*/ 610574 w 1490380"/>
                    <a:gd name="connsiteY135" fmla="*/ 377887 h 1495138"/>
                    <a:gd name="connsiteX136" fmla="*/ 576504 w 1490380"/>
                    <a:gd name="connsiteY136" fmla="*/ 432560 h 1495138"/>
                    <a:gd name="connsiteX137" fmla="*/ 563678 w 1490380"/>
                    <a:gd name="connsiteY137" fmla="*/ 433364 h 1495138"/>
                    <a:gd name="connsiteX138" fmla="*/ 402552 w 1490380"/>
                    <a:gd name="connsiteY138" fmla="*/ 433364 h 1495138"/>
                    <a:gd name="connsiteX139" fmla="*/ 391730 w 1490380"/>
                    <a:gd name="connsiteY139" fmla="*/ 432560 h 1495138"/>
                    <a:gd name="connsiteX140" fmla="*/ 354855 w 1490380"/>
                    <a:gd name="connsiteY140" fmla="*/ 396781 h 1495138"/>
                    <a:gd name="connsiteX141" fmla="*/ 379305 w 1490380"/>
                    <a:gd name="connsiteY141" fmla="*/ 350952 h 1495138"/>
                    <a:gd name="connsiteX142" fmla="*/ 397742 w 1490380"/>
                    <a:gd name="connsiteY142" fmla="*/ 346932 h 1495138"/>
                    <a:gd name="connsiteX143" fmla="*/ 432212 w 1490380"/>
                    <a:gd name="connsiteY143" fmla="*/ 346932 h 1495138"/>
                    <a:gd name="connsiteX144" fmla="*/ 440228 w 1490380"/>
                    <a:gd name="connsiteY144" fmla="*/ 345726 h 1495138"/>
                    <a:gd name="connsiteX145" fmla="*/ 441831 w 1490380"/>
                    <a:gd name="connsiteY145" fmla="*/ 344118 h 1495138"/>
                    <a:gd name="connsiteX146" fmla="*/ 442633 w 1490380"/>
                    <a:gd name="connsiteY146" fmla="*/ 340902 h 1495138"/>
                    <a:gd name="connsiteX147" fmla="*/ 442633 w 1490380"/>
                    <a:gd name="connsiteY147" fmla="*/ 328440 h 1495138"/>
                    <a:gd name="connsiteX148" fmla="*/ 442633 w 1490380"/>
                    <a:gd name="connsiteY148" fmla="*/ 105728 h 1495138"/>
                    <a:gd name="connsiteX149" fmla="*/ 441831 w 1490380"/>
                    <a:gd name="connsiteY149" fmla="*/ 89648 h 1495138"/>
                    <a:gd name="connsiteX150" fmla="*/ 440228 w 1490380"/>
                    <a:gd name="connsiteY150" fmla="*/ 88040 h 1495138"/>
                    <a:gd name="connsiteX151" fmla="*/ 435418 w 1490380"/>
                    <a:gd name="connsiteY151" fmla="*/ 86834 h 1495138"/>
                    <a:gd name="connsiteX152" fmla="*/ 412973 w 1490380"/>
                    <a:gd name="connsiteY152" fmla="*/ 87236 h 1495138"/>
                    <a:gd name="connsiteX153" fmla="*/ 402552 w 1490380"/>
                    <a:gd name="connsiteY153" fmla="*/ 87236 h 1495138"/>
                    <a:gd name="connsiteX154" fmla="*/ 363272 w 1490380"/>
                    <a:gd name="connsiteY154" fmla="*/ 45427 h 1495138"/>
                    <a:gd name="connsiteX155" fmla="*/ 403754 w 1490380"/>
                    <a:gd name="connsiteY155" fmla="*/ 2010 h 1495138"/>
                    <a:gd name="connsiteX156" fmla="*/ 410167 w 1490380"/>
                    <a:gd name="connsiteY156" fmla="*/ 2010 h 1495138"/>
                    <a:gd name="connsiteX157" fmla="*/ 477504 w 1490380"/>
                    <a:gd name="connsiteY157" fmla="*/ 0 h 1495138"/>
                    <a:gd name="connsiteX158" fmla="*/ 123093 w 1490380"/>
                    <a:gd name="connsiteY158" fmla="*/ 0 h 1495138"/>
                    <a:gd name="connsiteX159" fmla="*/ 138324 w 1490380"/>
                    <a:gd name="connsiteY159" fmla="*/ 1206 h 1495138"/>
                    <a:gd name="connsiteX160" fmla="*/ 173997 w 1490380"/>
                    <a:gd name="connsiteY160" fmla="*/ 39397 h 1495138"/>
                    <a:gd name="connsiteX161" fmla="*/ 173997 w 1490380"/>
                    <a:gd name="connsiteY161" fmla="*/ 45427 h 1495138"/>
                    <a:gd name="connsiteX162" fmla="*/ 173997 w 1490380"/>
                    <a:gd name="connsiteY162" fmla="*/ 192159 h 1495138"/>
                    <a:gd name="connsiteX163" fmla="*/ 173596 w 1490380"/>
                    <a:gd name="connsiteY163" fmla="*/ 192159 h 1495138"/>
                    <a:gd name="connsiteX164" fmla="*/ 173596 w 1490380"/>
                    <a:gd name="connsiteY164" fmla="*/ 326832 h 1495138"/>
                    <a:gd name="connsiteX165" fmla="*/ 173997 w 1490380"/>
                    <a:gd name="connsiteY165" fmla="*/ 340902 h 1495138"/>
                    <a:gd name="connsiteX166" fmla="*/ 179608 w 1490380"/>
                    <a:gd name="connsiteY166" fmla="*/ 346932 h 1495138"/>
                    <a:gd name="connsiteX167" fmla="*/ 194839 w 1490380"/>
                    <a:gd name="connsiteY167" fmla="*/ 346932 h 1495138"/>
                    <a:gd name="connsiteX168" fmla="*/ 216884 w 1490380"/>
                    <a:gd name="connsiteY168" fmla="*/ 346932 h 1495138"/>
                    <a:gd name="connsiteX169" fmla="*/ 256164 w 1490380"/>
                    <a:gd name="connsiteY169" fmla="*/ 377887 h 1495138"/>
                    <a:gd name="connsiteX170" fmla="*/ 222094 w 1490380"/>
                    <a:gd name="connsiteY170" fmla="*/ 432560 h 1495138"/>
                    <a:gd name="connsiteX171" fmla="*/ 209268 w 1490380"/>
                    <a:gd name="connsiteY171" fmla="*/ 433364 h 1495138"/>
                    <a:gd name="connsiteX172" fmla="*/ 48141 w 1490380"/>
                    <a:gd name="connsiteY172" fmla="*/ 433364 h 1495138"/>
                    <a:gd name="connsiteX173" fmla="*/ 37319 w 1490380"/>
                    <a:gd name="connsiteY173" fmla="*/ 432560 h 1495138"/>
                    <a:gd name="connsiteX174" fmla="*/ 445 w 1490380"/>
                    <a:gd name="connsiteY174" fmla="*/ 396781 h 1495138"/>
                    <a:gd name="connsiteX175" fmla="*/ 24894 w 1490380"/>
                    <a:gd name="connsiteY175" fmla="*/ 350952 h 1495138"/>
                    <a:gd name="connsiteX176" fmla="*/ 43332 w 1490380"/>
                    <a:gd name="connsiteY176" fmla="*/ 346932 h 1495138"/>
                    <a:gd name="connsiteX177" fmla="*/ 77801 w 1490380"/>
                    <a:gd name="connsiteY177" fmla="*/ 346932 h 1495138"/>
                    <a:gd name="connsiteX178" fmla="*/ 85818 w 1490380"/>
                    <a:gd name="connsiteY178" fmla="*/ 345726 h 1495138"/>
                    <a:gd name="connsiteX179" fmla="*/ 87421 w 1490380"/>
                    <a:gd name="connsiteY179" fmla="*/ 344118 h 1495138"/>
                    <a:gd name="connsiteX180" fmla="*/ 88223 w 1490380"/>
                    <a:gd name="connsiteY180" fmla="*/ 340902 h 1495138"/>
                    <a:gd name="connsiteX181" fmla="*/ 88223 w 1490380"/>
                    <a:gd name="connsiteY181" fmla="*/ 328440 h 1495138"/>
                    <a:gd name="connsiteX182" fmla="*/ 88223 w 1490380"/>
                    <a:gd name="connsiteY182" fmla="*/ 105728 h 1495138"/>
                    <a:gd name="connsiteX183" fmla="*/ 87421 w 1490380"/>
                    <a:gd name="connsiteY183" fmla="*/ 89648 h 1495138"/>
                    <a:gd name="connsiteX184" fmla="*/ 85818 w 1490380"/>
                    <a:gd name="connsiteY184" fmla="*/ 88040 h 1495138"/>
                    <a:gd name="connsiteX185" fmla="*/ 81008 w 1490380"/>
                    <a:gd name="connsiteY185" fmla="*/ 86834 h 1495138"/>
                    <a:gd name="connsiteX186" fmla="*/ 58562 w 1490380"/>
                    <a:gd name="connsiteY186" fmla="*/ 87236 h 1495138"/>
                    <a:gd name="connsiteX187" fmla="*/ 48141 w 1490380"/>
                    <a:gd name="connsiteY187" fmla="*/ 87236 h 1495138"/>
                    <a:gd name="connsiteX188" fmla="*/ 8862 w 1490380"/>
                    <a:gd name="connsiteY188" fmla="*/ 45427 h 1495138"/>
                    <a:gd name="connsiteX189" fmla="*/ 49344 w 1490380"/>
                    <a:gd name="connsiteY189" fmla="*/ 2010 h 1495138"/>
                    <a:gd name="connsiteX190" fmla="*/ 55757 w 1490380"/>
                    <a:gd name="connsiteY190" fmla="*/ 2010 h 1495138"/>
                    <a:gd name="connsiteX191" fmla="*/ 123093 w 1490380"/>
                    <a:gd name="connsiteY19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990169 w 1490380"/>
                    <a:gd name="connsiteY55" fmla="*/ 539116 h 1495138"/>
                    <a:gd name="connsiteX56" fmla="*/ 1005400 w 1490380"/>
                    <a:gd name="connsiteY56" fmla="*/ 540322 h 1495138"/>
                    <a:gd name="connsiteX57" fmla="*/ 1041072 w 1490380"/>
                    <a:gd name="connsiteY57" fmla="*/ 578513 h 1495138"/>
                    <a:gd name="connsiteX58" fmla="*/ 1041072 w 1490380"/>
                    <a:gd name="connsiteY58" fmla="*/ 584543 h 1495138"/>
                    <a:gd name="connsiteX59" fmla="*/ 1041072 w 1490380"/>
                    <a:gd name="connsiteY59" fmla="*/ 731276 h 1495138"/>
                    <a:gd name="connsiteX60" fmla="*/ 1040671 w 1490380"/>
                    <a:gd name="connsiteY60" fmla="*/ 731276 h 1495138"/>
                    <a:gd name="connsiteX61" fmla="*/ 1040671 w 1490380"/>
                    <a:gd name="connsiteY61" fmla="*/ 865948 h 1495138"/>
                    <a:gd name="connsiteX62" fmla="*/ 1041072 w 1490380"/>
                    <a:gd name="connsiteY62" fmla="*/ 880018 h 1495138"/>
                    <a:gd name="connsiteX63" fmla="*/ 1046683 w 1490380"/>
                    <a:gd name="connsiteY63" fmla="*/ 886049 h 1495138"/>
                    <a:gd name="connsiteX64" fmla="*/ 1061914 w 1490380"/>
                    <a:gd name="connsiteY64" fmla="*/ 886049 h 1495138"/>
                    <a:gd name="connsiteX65" fmla="*/ 1083959 w 1490380"/>
                    <a:gd name="connsiteY65" fmla="*/ 886049 h 1495138"/>
                    <a:gd name="connsiteX66" fmla="*/ 1123238 w 1490380"/>
                    <a:gd name="connsiteY66" fmla="*/ 917003 h 1495138"/>
                    <a:gd name="connsiteX67" fmla="*/ 1089169 w 1490380"/>
                    <a:gd name="connsiteY67" fmla="*/ 971676 h 1495138"/>
                    <a:gd name="connsiteX68" fmla="*/ 1076343 w 1490380"/>
                    <a:gd name="connsiteY68" fmla="*/ 972480 h 1495138"/>
                    <a:gd name="connsiteX69" fmla="*/ 915217 w 1490380"/>
                    <a:gd name="connsiteY69" fmla="*/ 972480 h 1495138"/>
                    <a:gd name="connsiteX70" fmla="*/ 904395 w 1490380"/>
                    <a:gd name="connsiteY70" fmla="*/ 971676 h 1495138"/>
                    <a:gd name="connsiteX71" fmla="*/ 867520 w 1490380"/>
                    <a:gd name="connsiteY71" fmla="*/ 935897 h 1495138"/>
                    <a:gd name="connsiteX72" fmla="*/ 891970 w 1490380"/>
                    <a:gd name="connsiteY72" fmla="*/ 890069 h 1495138"/>
                    <a:gd name="connsiteX73" fmla="*/ 910407 w 1490380"/>
                    <a:gd name="connsiteY73" fmla="*/ 886049 h 1495138"/>
                    <a:gd name="connsiteX74" fmla="*/ 944877 w 1490380"/>
                    <a:gd name="connsiteY74" fmla="*/ 886049 h 1495138"/>
                    <a:gd name="connsiteX75" fmla="*/ 952893 w 1490380"/>
                    <a:gd name="connsiteY75" fmla="*/ 884843 h 1495138"/>
                    <a:gd name="connsiteX76" fmla="*/ 954496 w 1490380"/>
                    <a:gd name="connsiteY76" fmla="*/ 883234 h 1495138"/>
                    <a:gd name="connsiteX77" fmla="*/ 955298 w 1490380"/>
                    <a:gd name="connsiteY77" fmla="*/ 880018 h 1495138"/>
                    <a:gd name="connsiteX78" fmla="*/ 955298 w 1490380"/>
                    <a:gd name="connsiteY78" fmla="*/ 867556 h 1495138"/>
                    <a:gd name="connsiteX79" fmla="*/ 955298 w 1490380"/>
                    <a:gd name="connsiteY79" fmla="*/ 644844 h 1495138"/>
                    <a:gd name="connsiteX80" fmla="*/ 954496 w 1490380"/>
                    <a:gd name="connsiteY80" fmla="*/ 628764 h 1495138"/>
                    <a:gd name="connsiteX81" fmla="*/ 952893 w 1490380"/>
                    <a:gd name="connsiteY81" fmla="*/ 627156 h 1495138"/>
                    <a:gd name="connsiteX82" fmla="*/ 948083 w 1490380"/>
                    <a:gd name="connsiteY82" fmla="*/ 625950 h 1495138"/>
                    <a:gd name="connsiteX83" fmla="*/ 925638 w 1490380"/>
                    <a:gd name="connsiteY83" fmla="*/ 626352 h 1495138"/>
                    <a:gd name="connsiteX84" fmla="*/ 915217 w 1490380"/>
                    <a:gd name="connsiteY84" fmla="*/ 626352 h 1495138"/>
                    <a:gd name="connsiteX85" fmla="*/ 875937 w 1490380"/>
                    <a:gd name="connsiteY85" fmla="*/ 584543 h 1495138"/>
                    <a:gd name="connsiteX86" fmla="*/ 916419 w 1490380"/>
                    <a:gd name="connsiteY86" fmla="*/ 541126 h 1495138"/>
                    <a:gd name="connsiteX87" fmla="*/ 922832 w 1490380"/>
                    <a:gd name="connsiteY87" fmla="*/ 541126 h 1495138"/>
                    <a:gd name="connsiteX88" fmla="*/ 990169 w 1490380"/>
                    <a:gd name="connsiteY88" fmla="*/ 539116 h 1495138"/>
                    <a:gd name="connsiteX89" fmla="*/ 272255 w 1490380"/>
                    <a:gd name="connsiteY89" fmla="*/ 539116 h 1495138"/>
                    <a:gd name="connsiteX90" fmla="*/ 287486 w 1490380"/>
                    <a:gd name="connsiteY90" fmla="*/ 540322 h 1495138"/>
                    <a:gd name="connsiteX91" fmla="*/ 323158 w 1490380"/>
                    <a:gd name="connsiteY91" fmla="*/ 578513 h 1495138"/>
                    <a:gd name="connsiteX92" fmla="*/ 323158 w 1490380"/>
                    <a:gd name="connsiteY92" fmla="*/ 584543 h 1495138"/>
                    <a:gd name="connsiteX93" fmla="*/ 323158 w 1490380"/>
                    <a:gd name="connsiteY93" fmla="*/ 731276 h 1495138"/>
                    <a:gd name="connsiteX94" fmla="*/ 322757 w 1490380"/>
                    <a:gd name="connsiteY94" fmla="*/ 731276 h 1495138"/>
                    <a:gd name="connsiteX95" fmla="*/ 322757 w 1490380"/>
                    <a:gd name="connsiteY95" fmla="*/ 865948 h 1495138"/>
                    <a:gd name="connsiteX96" fmla="*/ 323158 w 1490380"/>
                    <a:gd name="connsiteY96" fmla="*/ 880018 h 1495138"/>
                    <a:gd name="connsiteX97" fmla="*/ 328769 w 1490380"/>
                    <a:gd name="connsiteY97" fmla="*/ 886049 h 1495138"/>
                    <a:gd name="connsiteX98" fmla="*/ 344000 w 1490380"/>
                    <a:gd name="connsiteY98" fmla="*/ 886049 h 1495138"/>
                    <a:gd name="connsiteX99" fmla="*/ 366045 w 1490380"/>
                    <a:gd name="connsiteY99" fmla="*/ 886049 h 1495138"/>
                    <a:gd name="connsiteX100" fmla="*/ 405325 w 1490380"/>
                    <a:gd name="connsiteY100" fmla="*/ 917003 h 1495138"/>
                    <a:gd name="connsiteX101" fmla="*/ 371255 w 1490380"/>
                    <a:gd name="connsiteY101" fmla="*/ 971676 h 1495138"/>
                    <a:gd name="connsiteX102" fmla="*/ 358429 w 1490380"/>
                    <a:gd name="connsiteY102" fmla="*/ 972480 h 1495138"/>
                    <a:gd name="connsiteX103" fmla="*/ 197303 w 1490380"/>
                    <a:gd name="connsiteY103" fmla="*/ 972480 h 1495138"/>
                    <a:gd name="connsiteX104" fmla="*/ 186481 w 1490380"/>
                    <a:gd name="connsiteY104" fmla="*/ 971676 h 1495138"/>
                    <a:gd name="connsiteX105" fmla="*/ 149606 w 1490380"/>
                    <a:gd name="connsiteY105" fmla="*/ 935897 h 1495138"/>
                    <a:gd name="connsiteX106" fmla="*/ 174056 w 1490380"/>
                    <a:gd name="connsiteY106" fmla="*/ 890069 h 1495138"/>
                    <a:gd name="connsiteX107" fmla="*/ 192493 w 1490380"/>
                    <a:gd name="connsiteY107" fmla="*/ 886049 h 1495138"/>
                    <a:gd name="connsiteX108" fmla="*/ 226963 w 1490380"/>
                    <a:gd name="connsiteY108" fmla="*/ 886049 h 1495138"/>
                    <a:gd name="connsiteX109" fmla="*/ 234979 w 1490380"/>
                    <a:gd name="connsiteY109" fmla="*/ 884843 h 1495138"/>
                    <a:gd name="connsiteX110" fmla="*/ 236582 w 1490380"/>
                    <a:gd name="connsiteY110" fmla="*/ 883234 h 1495138"/>
                    <a:gd name="connsiteX111" fmla="*/ 237384 w 1490380"/>
                    <a:gd name="connsiteY111" fmla="*/ 880018 h 1495138"/>
                    <a:gd name="connsiteX112" fmla="*/ 237384 w 1490380"/>
                    <a:gd name="connsiteY112" fmla="*/ 867556 h 1495138"/>
                    <a:gd name="connsiteX113" fmla="*/ 237384 w 1490380"/>
                    <a:gd name="connsiteY113" fmla="*/ 644844 h 1495138"/>
                    <a:gd name="connsiteX114" fmla="*/ 236582 w 1490380"/>
                    <a:gd name="connsiteY114" fmla="*/ 628764 h 1495138"/>
                    <a:gd name="connsiteX115" fmla="*/ 234979 w 1490380"/>
                    <a:gd name="connsiteY115" fmla="*/ 627156 h 1495138"/>
                    <a:gd name="connsiteX116" fmla="*/ 230169 w 1490380"/>
                    <a:gd name="connsiteY116" fmla="*/ 625950 h 1495138"/>
                    <a:gd name="connsiteX117" fmla="*/ 207724 w 1490380"/>
                    <a:gd name="connsiteY117" fmla="*/ 626352 h 1495138"/>
                    <a:gd name="connsiteX118" fmla="*/ 197303 w 1490380"/>
                    <a:gd name="connsiteY118" fmla="*/ 626352 h 1495138"/>
                    <a:gd name="connsiteX119" fmla="*/ 158023 w 1490380"/>
                    <a:gd name="connsiteY119" fmla="*/ 584543 h 1495138"/>
                    <a:gd name="connsiteX120" fmla="*/ 198505 w 1490380"/>
                    <a:gd name="connsiteY120" fmla="*/ 541126 h 1495138"/>
                    <a:gd name="connsiteX121" fmla="*/ 204918 w 1490380"/>
                    <a:gd name="connsiteY121" fmla="*/ 541126 h 1495138"/>
                    <a:gd name="connsiteX122" fmla="*/ 272255 w 1490380"/>
                    <a:gd name="connsiteY122" fmla="*/ 539116 h 1495138"/>
                    <a:gd name="connsiteX123" fmla="*/ 477504 w 1490380"/>
                    <a:gd name="connsiteY123" fmla="*/ 0 h 1495138"/>
                    <a:gd name="connsiteX124" fmla="*/ 492735 w 1490380"/>
                    <a:gd name="connsiteY124" fmla="*/ 1206 h 1495138"/>
                    <a:gd name="connsiteX125" fmla="*/ 528407 w 1490380"/>
                    <a:gd name="connsiteY125" fmla="*/ 39397 h 1495138"/>
                    <a:gd name="connsiteX126" fmla="*/ 528407 w 1490380"/>
                    <a:gd name="connsiteY126" fmla="*/ 45427 h 1495138"/>
                    <a:gd name="connsiteX127" fmla="*/ 528407 w 1490380"/>
                    <a:gd name="connsiteY127" fmla="*/ 192159 h 1495138"/>
                    <a:gd name="connsiteX128" fmla="*/ 528006 w 1490380"/>
                    <a:gd name="connsiteY128" fmla="*/ 192159 h 1495138"/>
                    <a:gd name="connsiteX129" fmla="*/ 528006 w 1490380"/>
                    <a:gd name="connsiteY129" fmla="*/ 326832 h 1495138"/>
                    <a:gd name="connsiteX130" fmla="*/ 528407 w 1490380"/>
                    <a:gd name="connsiteY130" fmla="*/ 340902 h 1495138"/>
                    <a:gd name="connsiteX131" fmla="*/ 534018 w 1490380"/>
                    <a:gd name="connsiteY131" fmla="*/ 346932 h 1495138"/>
                    <a:gd name="connsiteX132" fmla="*/ 549249 w 1490380"/>
                    <a:gd name="connsiteY132" fmla="*/ 346932 h 1495138"/>
                    <a:gd name="connsiteX133" fmla="*/ 571294 w 1490380"/>
                    <a:gd name="connsiteY133" fmla="*/ 346932 h 1495138"/>
                    <a:gd name="connsiteX134" fmla="*/ 610574 w 1490380"/>
                    <a:gd name="connsiteY134" fmla="*/ 377887 h 1495138"/>
                    <a:gd name="connsiteX135" fmla="*/ 576504 w 1490380"/>
                    <a:gd name="connsiteY135" fmla="*/ 432560 h 1495138"/>
                    <a:gd name="connsiteX136" fmla="*/ 563678 w 1490380"/>
                    <a:gd name="connsiteY136" fmla="*/ 433364 h 1495138"/>
                    <a:gd name="connsiteX137" fmla="*/ 402552 w 1490380"/>
                    <a:gd name="connsiteY137" fmla="*/ 433364 h 1495138"/>
                    <a:gd name="connsiteX138" fmla="*/ 391730 w 1490380"/>
                    <a:gd name="connsiteY138" fmla="*/ 432560 h 1495138"/>
                    <a:gd name="connsiteX139" fmla="*/ 354855 w 1490380"/>
                    <a:gd name="connsiteY139" fmla="*/ 396781 h 1495138"/>
                    <a:gd name="connsiteX140" fmla="*/ 379305 w 1490380"/>
                    <a:gd name="connsiteY140" fmla="*/ 350952 h 1495138"/>
                    <a:gd name="connsiteX141" fmla="*/ 397742 w 1490380"/>
                    <a:gd name="connsiteY141" fmla="*/ 346932 h 1495138"/>
                    <a:gd name="connsiteX142" fmla="*/ 432212 w 1490380"/>
                    <a:gd name="connsiteY142" fmla="*/ 346932 h 1495138"/>
                    <a:gd name="connsiteX143" fmla="*/ 440228 w 1490380"/>
                    <a:gd name="connsiteY143" fmla="*/ 345726 h 1495138"/>
                    <a:gd name="connsiteX144" fmla="*/ 441831 w 1490380"/>
                    <a:gd name="connsiteY144" fmla="*/ 344118 h 1495138"/>
                    <a:gd name="connsiteX145" fmla="*/ 442633 w 1490380"/>
                    <a:gd name="connsiteY145" fmla="*/ 340902 h 1495138"/>
                    <a:gd name="connsiteX146" fmla="*/ 442633 w 1490380"/>
                    <a:gd name="connsiteY146" fmla="*/ 328440 h 1495138"/>
                    <a:gd name="connsiteX147" fmla="*/ 442633 w 1490380"/>
                    <a:gd name="connsiteY147" fmla="*/ 105728 h 1495138"/>
                    <a:gd name="connsiteX148" fmla="*/ 441831 w 1490380"/>
                    <a:gd name="connsiteY148" fmla="*/ 89648 h 1495138"/>
                    <a:gd name="connsiteX149" fmla="*/ 440228 w 1490380"/>
                    <a:gd name="connsiteY149" fmla="*/ 88040 h 1495138"/>
                    <a:gd name="connsiteX150" fmla="*/ 435418 w 1490380"/>
                    <a:gd name="connsiteY150" fmla="*/ 86834 h 1495138"/>
                    <a:gd name="connsiteX151" fmla="*/ 412973 w 1490380"/>
                    <a:gd name="connsiteY151" fmla="*/ 87236 h 1495138"/>
                    <a:gd name="connsiteX152" fmla="*/ 402552 w 1490380"/>
                    <a:gd name="connsiteY152" fmla="*/ 87236 h 1495138"/>
                    <a:gd name="connsiteX153" fmla="*/ 363272 w 1490380"/>
                    <a:gd name="connsiteY153" fmla="*/ 45427 h 1495138"/>
                    <a:gd name="connsiteX154" fmla="*/ 403754 w 1490380"/>
                    <a:gd name="connsiteY154" fmla="*/ 2010 h 1495138"/>
                    <a:gd name="connsiteX155" fmla="*/ 410167 w 1490380"/>
                    <a:gd name="connsiteY155" fmla="*/ 2010 h 1495138"/>
                    <a:gd name="connsiteX156" fmla="*/ 477504 w 1490380"/>
                    <a:gd name="connsiteY156" fmla="*/ 0 h 1495138"/>
                    <a:gd name="connsiteX157" fmla="*/ 123093 w 1490380"/>
                    <a:gd name="connsiteY157" fmla="*/ 0 h 1495138"/>
                    <a:gd name="connsiteX158" fmla="*/ 138324 w 1490380"/>
                    <a:gd name="connsiteY158" fmla="*/ 1206 h 1495138"/>
                    <a:gd name="connsiteX159" fmla="*/ 173997 w 1490380"/>
                    <a:gd name="connsiteY159" fmla="*/ 39397 h 1495138"/>
                    <a:gd name="connsiteX160" fmla="*/ 173997 w 1490380"/>
                    <a:gd name="connsiteY160" fmla="*/ 45427 h 1495138"/>
                    <a:gd name="connsiteX161" fmla="*/ 173997 w 1490380"/>
                    <a:gd name="connsiteY161" fmla="*/ 192159 h 1495138"/>
                    <a:gd name="connsiteX162" fmla="*/ 173596 w 1490380"/>
                    <a:gd name="connsiteY162" fmla="*/ 192159 h 1495138"/>
                    <a:gd name="connsiteX163" fmla="*/ 173596 w 1490380"/>
                    <a:gd name="connsiteY163" fmla="*/ 326832 h 1495138"/>
                    <a:gd name="connsiteX164" fmla="*/ 173997 w 1490380"/>
                    <a:gd name="connsiteY164" fmla="*/ 340902 h 1495138"/>
                    <a:gd name="connsiteX165" fmla="*/ 179608 w 1490380"/>
                    <a:gd name="connsiteY165" fmla="*/ 346932 h 1495138"/>
                    <a:gd name="connsiteX166" fmla="*/ 194839 w 1490380"/>
                    <a:gd name="connsiteY166" fmla="*/ 346932 h 1495138"/>
                    <a:gd name="connsiteX167" fmla="*/ 216884 w 1490380"/>
                    <a:gd name="connsiteY167" fmla="*/ 346932 h 1495138"/>
                    <a:gd name="connsiteX168" fmla="*/ 256164 w 1490380"/>
                    <a:gd name="connsiteY168" fmla="*/ 377887 h 1495138"/>
                    <a:gd name="connsiteX169" fmla="*/ 222094 w 1490380"/>
                    <a:gd name="connsiteY169" fmla="*/ 432560 h 1495138"/>
                    <a:gd name="connsiteX170" fmla="*/ 209268 w 1490380"/>
                    <a:gd name="connsiteY170" fmla="*/ 433364 h 1495138"/>
                    <a:gd name="connsiteX171" fmla="*/ 48141 w 1490380"/>
                    <a:gd name="connsiteY171" fmla="*/ 433364 h 1495138"/>
                    <a:gd name="connsiteX172" fmla="*/ 37319 w 1490380"/>
                    <a:gd name="connsiteY172" fmla="*/ 432560 h 1495138"/>
                    <a:gd name="connsiteX173" fmla="*/ 445 w 1490380"/>
                    <a:gd name="connsiteY173" fmla="*/ 396781 h 1495138"/>
                    <a:gd name="connsiteX174" fmla="*/ 24894 w 1490380"/>
                    <a:gd name="connsiteY174" fmla="*/ 350952 h 1495138"/>
                    <a:gd name="connsiteX175" fmla="*/ 43332 w 1490380"/>
                    <a:gd name="connsiteY175" fmla="*/ 346932 h 1495138"/>
                    <a:gd name="connsiteX176" fmla="*/ 77801 w 1490380"/>
                    <a:gd name="connsiteY176" fmla="*/ 346932 h 1495138"/>
                    <a:gd name="connsiteX177" fmla="*/ 85818 w 1490380"/>
                    <a:gd name="connsiteY177" fmla="*/ 345726 h 1495138"/>
                    <a:gd name="connsiteX178" fmla="*/ 87421 w 1490380"/>
                    <a:gd name="connsiteY178" fmla="*/ 344118 h 1495138"/>
                    <a:gd name="connsiteX179" fmla="*/ 88223 w 1490380"/>
                    <a:gd name="connsiteY179" fmla="*/ 340902 h 1495138"/>
                    <a:gd name="connsiteX180" fmla="*/ 88223 w 1490380"/>
                    <a:gd name="connsiteY180" fmla="*/ 328440 h 1495138"/>
                    <a:gd name="connsiteX181" fmla="*/ 88223 w 1490380"/>
                    <a:gd name="connsiteY181" fmla="*/ 105728 h 1495138"/>
                    <a:gd name="connsiteX182" fmla="*/ 87421 w 1490380"/>
                    <a:gd name="connsiteY182" fmla="*/ 89648 h 1495138"/>
                    <a:gd name="connsiteX183" fmla="*/ 85818 w 1490380"/>
                    <a:gd name="connsiteY183" fmla="*/ 88040 h 1495138"/>
                    <a:gd name="connsiteX184" fmla="*/ 81008 w 1490380"/>
                    <a:gd name="connsiteY184" fmla="*/ 86834 h 1495138"/>
                    <a:gd name="connsiteX185" fmla="*/ 58562 w 1490380"/>
                    <a:gd name="connsiteY185" fmla="*/ 87236 h 1495138"/>
                    <a:gd name="connsiteX186" fmla="*/ 48141 w 1490380"/>
                    <a:gd name="connsiteY186" fmla="*/ 87236 h 1495138"/>
                    <a:gd name="connsiteX187" fmla="*/ 8862 w 1490380"/>
                    <a:gd name="connsiteY187" fmla="*/ 45427 h 1495138"/>
                    <a:gd name="connsiteX188" fmla="*/ 49344 w 1490380"/>
                    <a:gd name="connsiteY188" fmla="*/ 2010 h 1495138"/>
                    <a:gd name="connsiteX189" fmla="*/ 55757 w 1490380"/>
                    <a:gd name="connsiteY189" fmla="*/ 2010 h 1495138"/>
                    <a:gd name="connsiteX190" fmla="*/ 123093 w 1490380"/>
                    <a:gd name="connsiteY19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865948 h 1495138"/>
                    <a:gd name="connsiteX37" fmla="*/ 1406194 w 1490380"/>
                    <a:gd name="connsiteY37" fmla="*/ 880018 h 1495138"/>
                    <a:gd name="connsiteX38" fmla="*/ 1411805 w 1490380"/>
                    <a:gd name="connsiteY38" fmla="*/ 886049 h 1495138"/>
                    <a:gd name="connsiteX39" fmla="*/ 1427036 w 1490380"/>
                    <a:gd name="connsiteY39" fmla="*/ 886049 h 1495138"/>
                    <a:gd name="connsiteX40" fmla="*/ 1449081 w 1490380"/>
                    <a:gd name="connsiteY40" fmla="*/ 886049 h 1495138"/>
                    <a:gd name="connsiteX41" fmla="*/ 1488360 w 1490380"/>
                    <a:gd name="connsiteY41" fmla="*/ 917003 h 1495138"/>
                    <a:gd name="connsiteX42" fmla="*/ 1454291 w 1490380"/>
                    <a:gd name="connsiteY42" fmla="*/ 971676 h 1495138"/>
                    <a:gd name="connsiteX43" fmla="*/ 1441465 w 1490380"/>
                    <a:gd name="connsiteY43" fmla="*/ 972480 h 1495138"/>
                    <a:gd name="connsiteX44" fmla="*/ 1280339 w 1490380"/>
                    <a:gd name="connsiteY44" fmla="*/ 972480 h 1495138"/>
                    <a:gd name="connsiteX45" fmla="*/ 1269517 w 1490380"/>
                    <a:gd name="connsiteY45" fmla="*/ 971676 h 1495138"/>
                    <a:gd name="connsiteX46" fmla="*/ 1232642 w 1490380"/>
                    <a:gd name="connsiteY46" fmla="*/ 935897 h 1495138"/>
                    <a:gd name="connsiteX47" fmla="*/ 1257091 w 1490380"/>
                    <a:gd name="connsiteY47" fmla="*/ 890069 h 1495138"/>
                    <a:gd name="connsiteX48" fmla="*/ 1275529 w 1490380"/>
                    <a:gd name="connsiteY48" fmla="*/ 886049 h 1495138"/>
                    <a:gd name="connsiteX49" fmla="*/ 1309999 w 1490380"/>
                    <a:gd name="connsiteY49" fmla="*/ 886049 h 1495138"/>
                    <a:gd name="connsiteX50" fmla="*/ 1318015 w 1490380"/>
                    <a:gd name="connsiteY50" fmla="*/ 884843 h 1495138"/>
                    <a:gd name="connsiteX51" fmla="*/ 1319618 w 1490380"/>
                    <a:gd name="connsiteY51" fmla="*/ 883234 h 1495138"/>
                    <a:gd name="connsiteX52" fmla="*/ 1320420 w 1490380"/>
                    <a:gd name="connsiteY52" fmla="*/ 880018 h 1495138"/>
                    <a:gd name="connsiteX53" fmla="*/ 1320420 w 1490380"/>
                    <a:gd name="connsiteY53" fmla="*/ 867556 h 1495138"/>
                    <a:gd name="connsiteX54" fmla="*/ 990169 w 1490380"/>
                    <a:gd name="connsiteY54" fmla="*/ 539116 h 1495138"/>
                    <a:gd name="connsiteX55" fmla="*/ 1005400 w 1490380"/>
                    <a:gd name="connsiteY55" fmla="*/ 540322 h 1495138"/>
                    <a:gd name="connsiteX56" fmla="*/ 1041072 w 1490380"/>
                    <a:gd name="connsiteY56" fmla="*/ 578513 h 1495138"/>
                    <a:gd name="connsiteX57" fmla="*/ 1041072 w 1490380"/>
                    <a:gd name="connsiteY57" fmla="*/ 584543 h 1495138"/>
                    <a:gd name="connsiteX58" fmla="*/ 1041072 w 1490380"/>
                    <a:gd name="connsiteY58" fmla="*/ 731276 h 1495138"/>
                    <a:gd name="connsiteX59" fmla="*/ 1040671 w 1490380"/>
                    <a:gd name="connsiteY59" fmla="*/ 731276 h 1495138"/>
                    <a:gd name="connsiteX60" fmla="*/ 1040671 w 1490380"/>
                    <a:gd name="connsiteY60" fmla="*/ 865948 h 1495138"/>
                    <a:gd name="connsiteX61" fmla="*/ 1041072 w 1490380"/>
                    <a:gd name="connsiteY61" fmla="*/ 880018 h 1495138"/>
                    <a:gd name="connsiteX62" fmla="*/ 1046683 w 1490380"/>
                    <a:gd name="connsiteY62" fmla="*/ 886049 h 1495138"/>
                    <a:gd name="connsiteX63" fmla="*/ 1061914 w 1490380"/>
                    <a:gd name="connsiteY63" fmla="*/ 886049 h 1495138"/>
                    <a:gd name="connsiteX64" fmla="*/ 1083959 w 1490380"/>
                    <a:gd name="connsiteY64" fmla="*/ 886049 h 1495138"/>
                    <a:gd name="connsiteX65" fmla="*/ 1123238 w 1490380"/>
                    <a:gd name="connsiteY65" fmla="*/ 917003 h 1495138"/>
                    <a:gd name="connsiteX66" fmla="*/ 1089169 w 1490380"/>
                    <a:gd name="connsiteY66" fmla="*/ 971676 h 1495138"/>
                    <a:gd name="connsiteX67" fmla="*/ 1076343 w 1490380"/>
                    <a:gd name="connsiteY67" fmla="*/ 972480 h 1495138"/>
                    <a:gd name="connsiteX68" fmla="*/ 915217 w 1490380"/>
                    <a:gd name="connsiteY68" fmla="*/ 972480 h 1495138"/>
                    <a:gd name="connsiteX69" fmla="*/ 904395 w 1490380"/>
                    <a:gd name="connsiteY69" fmla="*/ 971676 h 1495138"/>
                    <a:gd name="connsiteX70" fmla="*/ 867520 w 1490380"/>
                    <a:gd name="connsiteY70" fmla="*/ 935897 h 1495138"/>
                    <a:gd name="connsiteX71" fmla="*/ 891970 w 1490380"/>
                    <a:gd name="connsiteY71" fmla="*/ 890069 h 1495138"/>
                    <a:gd name="connsiteX72" fmla="*/ 910407 w 1490380"/>
                    <a:gd name="connsiteY72" fmla="*/ 886049 h 1495138"/>
                    <a:gd name="connsiteX73" fmla="*/ 944877 w 1490380"/>
                    <a:gd name="connsiteY73" fmla="*/ 886049 h 1495138"/>
                    <a:gd name="connsiteX74" fmla="*/ 952893 w 1490380"/>
                    <a:gd name="connsiteY74" fmla="*/ 884843 h 1495138"/>
                    <a:gd name="connsiteX75" fmla="*/ 954496 w 1490380"/>
                    <a:gd name="connsiteY75" fmla="*/ 883234 h 1495138"/>
                    <a:gd name="connsiteX76" fmla="*/ 955298 w 1490380"/>
                    <a:gd name="connsiteY76" fmla="*/ 880018 h 1495138"/>
                    <a:gd name="connsiteX77" fmla="*/ 955298 w 1490380"/>
                    <a:gd name="connsiteY77" fmla="*/ 867556 h 1495138"/>
                    <a:gd name="connsiteX78" fmla="*/ 955298 w 1490380"/>
                    <a:gd name="connsiteY78" fmla="*/ 644844 h 1495138"/>
                    <a:gd name="connsiteX79" fmla="*/ 954496 w 1490380"/>
                    <a:gd name="connsiteY79" fmla="*/ 628764 h 1495138"/>
                    <a:gd name="connsiteX80" fmla="*/ 952893 w 1490380"/>
                    <a:gd name="connsiteY80" fmla="*/ 627156 h 1495138"/>
                    <a:gd name="connsiteX81" fmla="*/ 948083 w 1490380"/>
                    <a:gd name="connsiteY81" fmla="*/ 625950 h 1495138"/>
                    <a:gd name="connsiteX82" fmla="*/ 925638 w 1490380"/>
                    <a:gd name="connsiteY82" fmla="*/ 626352 h 1495138"/>
                    <a:gd name="connsiteX83" fmla="*/ 915217 w 1490380"/>
                    <a:gd name="connsiteY83" fmla="*/ 626352 h 1495138"/>
                    <a:gd name="connsiteX84" fmla="*/ 875937 w 1490380"/>
                    <a:gd name="connsiteY84" fmla="*/ 584543 h 1495138"/>
                    <a:gd name="connsiteX85" fmla="*/ 916419 w 1490380"/>
                    <a:gd name="connsiteY85" fmla="*/ 541126 h 1495138"/>
                    <a:gd name="connsiteX86" fmla="*/ 922832 w 1490380"/>
                    <a:gd name="connsiteY86" fmla="*/ 541126 h 1495138"/>
                    <a:gd name="connsiteX87" fmla="*/ 990169 w 1490380"/>
                    <a:gd name="connsiteY87" fmla="*/ 539116 h 1495138"/>
                    <a:gd name="connsiteX88" fmla="*/ 272255 w 1490380"/>
                    <a:gd name="connsiteY88" fmla="*/ 539116 h 1495138"/>
                    <a:gd name="connsiteX89" fmla="*/ 287486 w 1490380"/>
                    <a:gd name="connsiteY89" fmla="*/ 540322 h 1495138"/>
                    <a:gd name="connsiteX90" fmla="*/ 323158 w 1490380"/>
                    <a:gd name="connsiteY90" fmla="*/ 578513 h 1495138"/>
                    <a:gd name="connsiteX91" fmla="*/ 323158 w 1490380"/>
                    <a:gd name="connsiteY91" fmla="*/ 584543 h 1495138"/>
                    <a:gd name="connsiteX92" fmla="*/ 323158 w 1490380"/>
                    <a:gd name="connsiteY92" fmla="*/ 731276 h 1495138"/>
                    <a:gd name="connsiteX93" fmla="*/ 322757 w 1490380"/>
                    <a:gd name="connsiteY93" fmla="*/ 731276 h 1495138"/>
                    <a:gd name="connsiteX94" fmla="*/ 322757 w 1490380"/>
                    <a:gd name="connsiteY94" fmla="*/ 865948 h 1495138"/>
                    <a:gd name="connsiteX95" fmla="*/ 323158 w 1490380"/>
                    <a:gd name="connsiteY95" fmla="*/ 880018 h 1495138"/>
                    <a:gd name="connsiteX96" fmla="*/ 328769 w 1490380"/>
                    <a:gd name="connsiteY96" fmla="*/ 886049 h 1495138"/>
                    <a:gd name="connsiteX97" fmla="*/ 344000 w 1490380"/>
                    <a:gd name="connsiteY97" fmla="*/ 886049 h 1495138"/>
                    <a:gd name="connsiteX98" fmla="*/ 366045 w 1490380"/>
                    <a:gd name="connsiteY98" fmla="*/ 886049 h 1495138"/>
                    <a:gd name="connsiteX99" fmla="*/ 405325 w 1490380"/>
                    <a:gd name="connsiteY99" fmla="*/ 917003 h 1495138"/>
                    <a:gd name="connsiteX100" fmla="*/ 371255 w 1490380"/>
                    <a:gd name="connsiteY100" fmla="*/ 971676 h 1495138"/>
                    <a:gd name="connsiteX101" fmla="*/ 358429 w 1490380"/>
                    <a:gd name="connsiteY101" fmla="*/ 972480 h 1495138"/>
                    <a:gd name="connsiteX102" fmla="*/ 197303 w 1490380"/>
                    <a:gd name="connsiteY102" fmla="*/ 972480 h 1495138"/>
                    <a:gd name="connsiteX103" fmla="*/ 186481 w 1490380"/>
                    <a:gd name="connsiteY103" fmla="*/ 971676 h 1495138"/>
                    <a:gd name="connsiteX104" fmla="*/ 149606 w 1490380"/>
                    <a:gd name="connsiteY104" fmla="*/ 935897 h 1495138"/>
                    <a:gd name="connsiteX105" fmla="*/ 174056 w 1490380"/>
                    <a:gd name="connsiteY105" fmla="*/ 890069 h 1495138"/>
                    <a:gd name="connsiteX106" fmla="*/ 192493 w 1490380"/>
                    <a:gd name="connsiteY106" fmla="*/ 886049 h 1495138"/>
                    <a:gd name="connsiteX107" fmla="*/ 226963 w 1490380"/>
                    <a:gd name="connsiteY107" fmla="*/ 886049 h 1495138"/>
                    <a:gd name="connsiteX108" fmla="*/ 234979 w 1490380"/>
                    <a:gd name="connsiteY108" fmla="*/ 884843 h 1495138"/>
                    <a:gd name="connsiteX109" fmla="*/ 236582 w 1490380"/>
                    <a:gd name="connsiteY109" fmla="*/ 883234 h 1495138"/>
                    <a:gd name="connsiteX110" fmla="*/ 237384 w 1490380"/>
                    <a:gd name="connsiteY110" fmla="*/ 880018 h 1495138"/>
                    <a:gd name="connsiteX111" fmla="*/ 237384 w 1490380"/>
                    <a:gd name="connsiteY111" fmla="*/ 867556 h 1495138"/>
                    <a:gd name="connsiteX112" fmla="*/ 237384 w 1490380"/>
                    <a:gd name="connsiteY112" fmla="*/ 644844 h 1495138"/>
                    <a:gd name="connsiteX113" fmla="*/ 236582 w 1490380"/>
                    <a:gd name="connsiteY113" fmla="*/ 628764 h 1495138"/>
                    <a:gd name="connsiteX114" fmla="*/ 234979 w 1490380"/>
                    <a:gd name="connsiteY114" fmla="*/ 627156 h 1495138"/>
                    <a:gd name="connsiteX115" fmla="*/ 230169 w 1490380"/>
                    <a:gd name="connsiteY115" fmla="*/ 625950 h 1495138"/>
                    <a:gd name="connsiteX116" fmla="*/ 207724 w 1490380"/>
                    <a:gd name="connsiteY116" fmla="*/ 626352 h 1495138"/>
                    <a:gd name="connsiteX117" fmla="*/ 197303 w 1490380"/>
                    <a:gd name="connsiteY117" fmla="*/ 626352 h 1495138"/>
                    <a:gd name="connsiteX118" fmla="*/ 158023 w 1490380"/>
                    <a:gd name="connsiteY118" fmla="*/ 584543 h 1495138"/>
                    <a:gd name="connsiteX119" fmla="*/ 198505 w 1490380"/>
                    <a:gd name="connsiteY119" fmla="*/ 541126 h 1495138"/>
                    <a:gd name="connsiteX120" fmla="*/ 204918 w 1490380"/>
                    <a:gd name="connsiteY120" fmla="*/ 541126 h 1495138"/>
                    <a:gd name="connsiteX121" fmla="*/ 272255 w 1490380"/>
                    <a:gd name="connsiteY121" fmla="*/ 539116 h 1495138"/>
                    <a:gd name="connsiteX122" fmla="*/ 477504 w 1490380"/>
                    <a:gd name="connsiteY122" fmla="*/ 0 h 1495138"/>
                    <a:gd name="connsiteX123" fmla="*/ 492735 w 1490380"/>
                    <a:gd name="connsiteY123" fmla="*/ 1206 h 1495138"/>
                    <a:gd name="connsiteX124" fmla="*/ 528407 w 1490380"/>
                    <a:gd name="connsiteY124" fmla="*/ 39397 h 1495138"/>
                    <a:gd name="connsiteX125" fmla="*/ 528407 w 1490380"/>
                    <a:gd name="connsiteY125" fmla="*/ 45427 h 1495138"/>
                    <a:gd name="connsiteX126" fmla="*/ 528407 w 1490380"/>
                    <a:gd name="connsiteY126" fmla="*/ 192159 h 1495138"/>
                    <a:gd name="connsiteX127" fmla="*/ 528006 w 1490380"/>
                    <a:gd name="connsiteY127" fmla="*/ 192159 h 1495138"/>
                    <a:gd name="connsiteX128" fmla="*/ 528006 w 1490380"/>
                    <a:gd name="connsiteY128" fmla="*/ 326832 h 1495138"/>
                    <a:gd name="connsiteX129" fmla="*/ 528407 w 1490380"/>
                    <a:gd name="connsiteY129" fmla="*/ 340902 h 1495138"/>
                    <a:gd name="connsiteX130" fmla="*/ 534018 w 1490380"/>
                    <a:gd name="connsiteY130" fmla="*/ 346932 h 1495138"/>
                    <a:gd name="connsiteX131" fmla="*/ 549249 w 1490380"/>
                    <a:gd name="connsiteY131" fmla="*/ 346932 h 1495138"/>
                    <a:gd name="connsiteX132" fmla="*/ 571294 w 1490380"/>
                    <a:gd name="connsiteY132" fmla="*/ 346932 h 1495138"/>
                    <a:gd name="connsiteX133" fmla="*/ 610574 w 1490380"/>
                    <a:gd name="connsiteY133" fmla="*/ 377887 h 1495138"/>
                    <a:gd name="connsiteX134" fmla="*/ 576504 w 1490380"/>
                    <a:gd name="connsiteY134" fmla="*/ 432560 h 1495138"/>
                    <a:gd name="connsiteX135" fmla="*/ 563678 w 1490380"/>
                    <a:gd name="connsiteY135" fmla="*/ 433364 h 1495138"/>
                    <a:gd name="connsiteX136" fmla="*/ 402552 w 1490380"/>
                    <a:gd name="connsiteY136" fmla="*/ 433364 h 1495138"/>
                    <a:gd name="connsiteX137" fmla="*/ 391730 w 1490380"/>
                    <a:gd name="connsiteY137" fmla="*/ 432560 h 1495138"/>
                    <a:gd name="connsiteX138" fmla="*/ 354855 w 1490380"/>
                    <a:gd name="connsiteY138" fmla="*/ 396781 h 1495138"/>
                    <a:gd name="connsiteX139" fmla="*/ 379305 w 1490380"/>
                    <a:gd name="connsiteY139" fmla="*/ 350952 h 1495138"/>
                    <a:gd name="connsiteX140" fmla="*/ 397742 w 1490380"/>
                    <a:gd name="connsiteY140" fmla="*/ 346932 h 1495138"/>
                    <a:gd name="connsiteX141" fmla="*/ 432212 w 1490380"/>
                    <a:gd name="connsiteY141" fmla="*/ 346932 h 1495138"/>
                    <a:gd name="connsiteX142" fmla="*/ 440228 w 1490380"/>
                    <a:gd name="connsiteY142" fmla="*/ 345726 h 1495138"/>
                    <a:gd name="connsiteX143" fmla="*/ 441831 w 1490380"/>
                    <a:gd name="connsiteY143" fmla="*/ 344118 h 1495138"/>
                    <a:gd name="connsiteX144" fmla="*/ 442633 w 1490380"/>
                    <a:gd name="connsiteY144" fmla="*/ 340902 h 1495138"/>
                    <a:gd name="connsiteX145" fmla="*/ 442633 w 1490380"/>
                    <a:gd name="connsiteY145" fmla="*/ 328440 h 1495138"/>
                    <a:gd name="connsiteX146" fmla="*/ 442633 w 1490380"/>
                    <a:gd name="connsiteY146" fmla="*/ 105728 h 1495138"/>
                    <a:gd name="connsiteX147" fmla="*/ 441831 w 1490380"/>
                    <a:gd name="connsiteY147" fmla="*/ 89648 h 1495138"/>
                    <a:gd name="connsiteX148" fmla="*/ 440228 w 1490380"/>
                    <a:gd name="connsiteY148" fmla="*/ 88040 h 1495138"/>
                    <a:gd name="connsiteX149" fmla="*/ 435418 w 1490380"/>
                    <a:gd name="connsiteY149" fmla="*/ 86834 h 1495138"/>
                    <a:gd name="connsiteX150" fmla="*/ 412973 w 1490380"/>
                    <a:gd name="connsiteY150" fmla="*/ 87236 h 1495138"/>
                    <a:gd name="connsiteX151" fmla="*/ 402552 w 1490380"/>
                    <a:gd name="connsiteY151" fmla="*/ 87236 h 1495138"/>
                    <a:gd name="connsiteX152" fmla="*/ 363272 w 1490380"/>
                    <a:gd name="connsiteY152" fmla="*/ 45427 h 1495138"/>
                    <a:gd name="connsiteX153" fmla="*/ 403754 w 1490380"/>
                    <a:gd name="connsiteY153" fmla="*/ 2010 h 1495138"/>
                    <a:gd name="connsiteX154" fmla="*/ 410167 w 1490380"/>
                    <a:gd name="connsiteY154" fmla="*/ 2010 h 1495138"/>
                    <a:gd name="connsiteX155" fmla="*/ 477504 w 1490380"/>
                    <a:gd name="connsiteY155" fmla="*/ 0 h 1495138"/>
                    <a:gd name="connsiteX156" fmla="*/ 123093 w 1490380"/>
                    <a:gd name="connsiteY156" fmla="*/ 0 h 1495138"/>
                    <a:gd name="connsiteX157" fmla="*/ 138324 w 1490380"/>
                    <a:gd name="connsiteY157" fmla="*/ 1206 h 1495138"/>
                    <a:gd name="connsiteX158" fmla="*/ 173997 w 1490380"/>
                    <a:gd name="connsiteY158" fmla="*/ 39397 h 1495138"/>
                    <a:gd name="connsiteX159" fmla="*/ 173997 w 1490380"/>
                    <a:gd name="connsiteY159" fmla="*/ 45427 h 1495138"/>
                    <a:gd name="connsiteX160" fmla="*/ 173997 w 1490380"/>
                    <a:gd name="connsiteY160" fmla="*/ 192159 h 1495138"/>
                    <a:gd name="connsiteX161" fmla="*/ 173596 w 1490380"/>
                    <a:gd name="connsiteY161" fmla="*/ 192159 h 1495138"/>
                    <a:gd name="connsiteX162" fmla="*/ 173596 w 1490380"/>
                    <a:gd name="connsiteY162" fmla="*/ 326832 h 1495138"/>
                    <a:gd name="connsiteX163" fmla="*/ 173997 w 1490380"/>
                    <a:gd name="connsiteY163" fmla="*/ 340902 h 1495138"/>
                    <a:gd name="connsiteX164" fmla="*/ 179608 w 1490380"/>
                    <a:gd name="connsiteY164" fmla="*/ 346932 h 1495138"/>
                    <a:gd name="connsiteX165" fmla="*/ 194839 w 1490380"/>
                    <a:gd name="connsiteY165" fmla="*/ 346932 h 1495138"/>
                    <a:gd name="connsiteX166" fmla="*/ 216884 w 1490380"/>
                    <a:gd name="connsiteY166" fmla="*/ 346932 h 1495138"/>
                    <a:gd name="connsiteX167" fmla="*/ 256164 w 1490380"/>
                    <a:gd name="connsiteY167" fmla="*/ 377887 h 1495138"/>
                    <a:gd name="connsiteX168" fmla="*/ 222094 w 1490380"/>
                    <a:gd name="connsiteY168" fmla="*/ 432560 h 1495138"/>
                    <a:gd name="connsiteX169" fmla="*/ 209268 w 1490380"/>
                    <a:gd name="connsiteY169" fmla="*/ 433364 h 1495138"/>
                    <a:gd name="connsiteX170" fmla="*/ 48141 w 1490380"/>
                    <a:gd name="connsiteY170" fmla="*/ 433364 h 1495138"/>
                    <a:gd name="connsiteX171" fmla="*/ 37319 w 1490380"/>
                    <a:gd name="connsiteY171" fmla="*/ 432560 h 1495138"/>
                    <a:gd name="connsiteX172" fmla="*/ 445 w 1490380"/>
                    <a:gd name="connsiteY172" fmla="*/ 396781 h 1495138"/>
                    <a:gd name="connsiteX173" fmla="*/ 24894 w 1490380"/>
                    <a:gd name="connsiteY173" fmla="*/ 350952 h 1495138"/>
                    <a:gd name="connsiteX174" fmla="*/ 43332 w 1490380"/>
                    <a:gd name="connsiteY174" fmla="*/ 346932 h 1495138"/>
                    <a:gd name="connsiteX175" fmla="*/ 77801 w 1490380"/>
                    <a:gd name="connsiteY175" fmla="*/ 346932 h 1495138"/>
                    <a:gd name="connsiteX176" fmla="*/ 85818 w 1490380"/>
                    <a:gd name="connsiteY176" fmla="*/ 345726 h 1495138"/>
                    <a:gd name="connsiteX177" fmla="*/ 87421 w 1490380"/>
                    <a:gd name="connsiteY177" fmla="*/ 344118 h 1495138"/>
                    <a:gd name="connsiteX178" fmla="*/ 88223 w 1490380"/>
                    <a:gd name="connsiteY178" fmla="*/ 340902 h 1495138"/>
                    <a:gd name="connsiteX179" fmla="*/ 88223 w 1490380"/>
                    <a:gd name="connsiteY179" fmla="*/ 328440 h 1495138"/>
                    <a:gd name="connsiteX180" fmla="*/ 88223 w 1490380"/>
                    <a:gd name="connsiteY180" fmla="*/ 105728 h 1495138"/>
                    <a:gd name="connsiteX181" fmla="*/ 87421 w 1490380"/>
                    <a:gd name="connsiteY181" fmla="*/ 89648 h 1495138"/>
                    <a:gd name="connsiteX182" fmla="*/ 85818 w 1490380"/>
                    <a:gd name="connsiteY182" fmla="*/ 88040 h 1495138"/>
                    <a:gd name="connsiteX183" fmla="*/ 81008 w 1490380"/>
                    <a:gd name="connsiteY183" fmla="*/ 86834 h 1495138"/>
                    <a:gd name="connsiteX184" fmla="*/ 58562 w 1490380"/>
                    <a:gd name="connsiteY184" fmla="*/ 87236 h 1495138"/>
                    <a:gd name="connsiteX185" fmla="*/ 48141 w 1490380"/>
                    <a:gd name="connsiteY185" fmla="*/ 87236 h 1495138"/>
                    <a:gd name="connsiteX186" fmla="*/ 8862 w 1490380"/>
                    <a:gd name="connsiteY186" fmla="*/ 45427 h 1495138"/>
                    <a:gd name="connsiteX187" fmla="*/ 49344 w 1490380"/>
                    <a:gd name="connsiteY187" fmla="*/ 2010 h 1495138"/>
                    <a:gd name="connsiteX188" fmla="*/ 55757 w 1490380"/>
                    <a:gd name="connsiteY188" fmla="*/ 2010 h 1495138"/>
                    <a:gd name="connsiteX189" fmla="*/ 123093 w 1490380"/>
                    <a:gd name="connsiteY18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1320420 w 1490380"/>
                    <a:gd name="connsiteY52" fmla="*/ 867556 h 1495138"/>
                    <a:gd name="connsiteX53" fmla="*/ 990169 w 1490380"/>
                    <a:gd name="connsiteY53" fmla="*/ 539116 h 1495138"/>
                    <a:gd name="connsiteX54" fmla="*/ 1005400 w 1490380"/>
                    <a:gd name="connsiteY54" fmla="*/ 540322 h 1495138"/>
                    <a:gd name="connsiteX55" fmla="*/ 1041072 w 1490380"/>
                    <a:gd name="connsiteY55" fmla="*/ 578513 h 1495138"/>
                    <a:gd name="connsiteX56" fmla="*/ 1041072 w 1490380"/>
                    <a:gd name="connsiteY56" fmla="*/ 584543 h 1495138"/>
                    <a:gd name="connsiteX57" fmla="*/ 1041072 w 1490380"/>
                    <a:gd name="connsiteY57" fmla="*/ 731276 h 1495138"/>
                    <a:gd name="connsiteX58" fmla="*/ 1040671 w 1490380"/>
                    <a:gd name="connsiteY58" fmla="*/ 731276 h 1495138"/>
                    <a:gd name="connsiteX59" fmla="*/ 1040671 w 1490380"/>
                    <a:gd name="connsiteY59" fmla="*/ 865948 h 1495138"/>
                    <a:gd name="connsiteX60" fmla="*/ 1041072 w 1490380"/>
                    <a:gd name="connsiteY60" fmla="*/ 880018 h 1495138"/>
                    <a:gd name="connsiteX61" fmla="*/ 1046683 w 1490380"/>
                    <a:gd name="connsiteY61" fmla="*/ 886049 h 1495138"/>
                    <a:gd name="connsiteX62" fmla="*/ 1061914 w 1490380"/>
                    <a:gd name="connsiteY62" fmla="*/ 886049 h 1495138"/>
                    <a:gd name="connsiteX63" fmla="*/ 1083959 w 1490380"/>
                    <a:gd name="connsiteY63" fmla="*/ 886049 h 1495138"/>
                    <a:gd name="connsiteX64" fmla="*/ 1123238 w 1490380"/>
                    <a:gd name="connsiteY64" fmla="*/ 917003 h 1495138"/>
                    <a:gd name="connsiteX65" fmla="*/ 1089169 w 1490380"/>
                    <a:gd name="connsiteY65" fmla="*/ 971676 h 1495138"/>
                    <a:gd name="connsiteX66" fmla="*/ 1076343 w 1490380"/>
                    <a:gd name="connsiteY66" fmla="*/ 972480 h 1495138"/>
                    <a:gd name="connsiteX67" fmla="*/ 915217 w 1490380"/>
                    <a:gd name="connsiteY67" fmla="*/ 972480 h 1495138"/>
                    <a:gd name="connsiteX68" fmla="*/ 904395 w 1490380"/>
                    <a:gd name="connsiteY68" fmla="*/ 971676 h 1495138"/>
                    <a:gd name="connsiteX69" fmla="*/ 867520 w 1490380"/>
                    <a:gd name="connsiteY69" fmla="*/ 935897 h 1495138"/>
                    <a:gd name="connsiteX70" fmla="*/ 891970 w 1490380"/>
                    <a:gd name="connsiteY70" fmla="*/ 890069 h 1495138"/>
                    <a:gd name="connsiteX71" fmla="*/ 910407 w 1490380"/>
                    <a:gd name="connsiteY71" fmla="*/ 886049 h 1495138"/>
                    <a:gd name="connsiteX72" fmla="*/ 944877 w 1490380"/>
                    <a:gd name="connsiteY72" fmla="*/ 886049 h 1495138"/>
                    <a:gd name="connsiteX73" fmla="*/ 952893 w 1490380"/>
                    <a:gd name="connsiteY73" fmla="*/ 884843 h 1495138"/>
                    <a:gd name="connsiteX74" fmla="*/ 954496 w 1490380"/>
                    <a:gd name="connsiteY74" fmla="*/ 883234 h 1495138"/>
                    <a:gd name="connsiteX75" fmla="*/ 955298 w 1490380"/>
                    <a:gd name="connsiteY75" fmla="*/ 880018 h 1495138"/>
                    <a:gd name="connsiteX76" fmla="*/ 955298 w 1490380"/>
                    <a:gd name="connsiteY76" fmla="*/ 867556 h 1495138"/>
                    <a:gd name="connsiteX77" fmla="*/ 955298 w 1490380"/>
                    <a:gd name="connsiteY77" fmla="*/ 644844 h 1495138"/>
                    <a:gd name="connsiteX78" fmla="*/ 954496 w 1490380"/>
                    <a:gd name="connsiteY78" fmla="*/ 628764 h 1495138"/>
                    <a:gd name="connsiteX79" fmla="*/ 952893 w 1490380"/>
                    <a:gd name="connsiteY79" fmla="*/ 627156 h 1495138"/>
                    <a:gd name="connsiteX80" fmla="*/ 948083 w 1490380"/>
                    <a:gd name="connsiteY80" fmla="*/ 625950 h 1495138"/>
                    <a:gd name="connsiteX81" fmla="*/ 925638 w 1490380"/>
                    <a:gd name="connsiteY81" fmla="*/ 626352 h 1495138"/>
                    <a:gd name="connsiteX82" fmla="*/ 915217 w 1490380"/>
                    <a:gd name="connsiteY82" fmla="*/ 626352 h 1495138"/>
                    <a:gd name="connsiteX83" fmla="*/ 875937 w 1490380"/>
                    <a:gd name="connsiteY83" fmla="*/ 584543 h 1495138"/>
                    <a:gd name="connsiteX84" fmla="*/ 916419 w 1490380"/>
                    <a:gd name="connsiteY84" fmla="*/ 541126 h 1495138"/>
                    <a:gd name="connsiteX85" fmla="*/ 922832 w 1490380"/>
                    <a:gd name="connsiteY85" fmla="*/ 541126 h 1495138"/>
                    <a:gd name="connsiteX86" fmla="*/ 990169 w 1490380"/>
                    <a:gd name="connsiteY86" fmla="*/ 539116 h 1495138"/>
                    <a:gd name="connsiteX87" fmla="*/ 272255 w 1490380"/>
                    <a:gd name="connsiteY87" fmla="*/ 539116 h 1495138"/>
                    <a:gd name="connsiteX88" fmla="*/ 287486 w 1490380"/>
                    <a:gd name="connsiteY88" fmla="*/ 540322 h 1495138"/>
                    <a:gd name="connsiteX89" fmla="*/ 323158 w 1490380"/>
                    <a:gd name="connsiteY89" fmla="*/ 578513 h 1495138"/>
                    <a:gd name="connsiteX90" fmla="*/ 323158 w 1490380"/>
                    <a:gd name="connsiteY90" fmla="*/ 584543 h 1495138"/>
                    <a:gd name="connsiteX91" fmla="*/ 323158 w 1490380"/>
                    <a:gd name="connsiteY91" fmla="*/ 731276 h 1495138"/>
                    <a:gd name="connsiteX92" fmla="*/ 322757 w 1490380"/>
                    <a:gd name="connsiteY92" fmla="*/ 731276 h 1495138"/>
                    <a:gd name="connsiteX93" fmla="*/ 322757 w 1490380"/>
                    <a:gd name="connsiteY93" fmla="*/ 865948 h 1495138"/>
                    <a:gd name="connsiteX94" fmla="*/ 323158 w 1490380"/>
                    <a:gd name="connsiteY94" fmla="*/ 880018 h 1495138"/>
                    <a:gd name="connsiteX95" fmla="*/ 328769 w 1490380"/>
                    <a:gd name="connsiteY95" fmla="*/ 886049 h 1495138"/>
                    <a:gd name="connsiteX96" fmla="*/ 344000 w 1490380"/>
                    <a:gd name="connsiteY96" fmla="*/ 886049 h 1495138"/>
                    <a:gd name="connsiteX97" fmla="*/ 366045 w 1490380"/>
                    <a:gd name="connsiteY97" fmla="*/ 886049 h 1495138"/>
                    <a:gd name="connsiteX98" fmla="*/ 405325 w 1490380"/>
                    <a:gd name="connsiteY98" fmla="*/ 917003 h 1495138"/>
                    <a:gd name="connsiteX99" fmla="*/ 371255 w 1490380"/>
                    <a:gd name="connsiteY99" fmla="*/ 971676 h 1495138"/>
                    <a:gd name="connsiteX100" fmla="*/ 358429 w 1490380"/>
                    <a:gd name="connsiteY100" fmla="*/ 972480 h 1495138"/>
                    <a:gd name="connsiteX101" fmla="*/ 197303 w 1490380"/>
                    <a:gd name="connsiteY101" fmla="*/ 972480 h 1495138"/>
                    <a:gd name="connsiteX102" fmla="*/ 186481 w 1490380"/>
                    <a:gd name="connsiteY102" fmla="*/ 971676 h 1495138"/>
                    <a:gd name="connsiteX103" fmla="*/ 149606 w 1490380"/>
                    <a:gd name="connsiteY103" fmla="*/ 935897 h 1495138"/>
                    <a:gd name="connsiteX104" fmla="*/ 174056 w 1490380"/>
                    <a:gd name="connsiteY104" fmla="*/ 890069 h 1495138"/>
                    <a:gd name="connsiteX105" fmla="*/ 192493 w 1490380"/>
                    <a:gd name="connsiteY105" fmla="*/ 886049 h 1495138"/>
                    <a:gd name="connsiteX106" fmla="*/ 226963 w 1490380"/>
                    <a:gd name="connsiteY106" fmla="*/ 886049 h 1495138"/>
                    <a:gd name="connsiteX107" fmla="*/ 234979 w 1490380"/>
                    <a:gd name="connsiteY107" fmla="*/ 884843 h 1495138"/>
                    <a:gd name="connsiteX108" fmla="*/ 236582 w 1490380"/>
                    <a:gd name="connsiteY108" fmla="*/ 883234 h 1495138"/>
                    <a:gd name="connsiteX109" fmla="*/ 237384 w 1490380"/>
                    <a:gd name="connsiteY109" fmla="*/ 880018 h 1495138"/>
                    <a:gd name="connsiteX110" fmla="*/ 237384 w 1490380"/>
                    <a:gd name="connsiteY110" fmla="*/ 867556 h 1495138"/>
                    <a:gd name="connsiteX111" fmla="*/ 237384 w 1490380"/>
                    <a:gd name="connsiteY111" fmla="*/ 644844 h 1495138"/>
                    <a:gd name="connsiteX112" fmla="*/ 236582 w 1490380"/>
                    <a:gd name="connsiteY112" fmla="*/ 628764 h 1495138"/>
                    <a:gd name="connsiteX113" fmla="*/ 234979 w 1490380"/>
                    <a:gd name="connsiteY113" fmla="*/ 627156 h 1495138"/>
                    <a:gd name="connsiteX114" fmla="*/ 230169 w 1490380"/>
                    <a:gd name="connsiteY114" fmla="*/ 625950 h 1495138"/>
                    <a:gd name="connsiteX115" fmla="*/ 207724 w 1490380"/>
                    <a:gd name="connsiteY115" fmla="*/ 626352 h 1495138"/>
                    <a:gd name="connsiteX116" fmla="*/ 197303 w 1490380"/>
                    <a:gd name="connsiteY116" fmla="*/ 626352 h 1495138"/>
                    <a:gd name="connsiteX117" fmla="*/ 158023 w 1490380"/>
                    <a:gd name="connsiteY117" fmla="*/ 584543 h 1495138"/>
                    <a:gd name="connsiteX118" fmla="*/ 198505 w 1490380"/>
                    <a:gd name="connsiteY118" fmla="*/ 541126 h 1495138"/>
                    <a:gd name="connsiteX119" fmla="*/ 204918 w 1490380"/>
                    <a:gd name="connsiteY119" fmla="*/ 541126 h 1495138"/>
                    <a:gd name="connsiteX120" fmla="*/ 272255 w 1490380"/>
                    <a:gd name="connsiteY120" fmla="*/ 539116 h 1495138"/>
                    <a:gd name="connsiteX121" fmla="*/ 477504 w 1490380"/>
                    <a:gd name="connsiteY121" fmla="*/ 0 h 1495138"/>
                    <a:gd name="connsiteX122" fmla="*/ 492735 w 1490380"/>
                    <a:gd name="connsiteY122" fmla="*/ 1206 h 1495138"/>
                    <a:gd name="connsiteX123" fmla="*/ 528407 w 1490380"/>
                    <a:gd name="connsiteY123" fmla="*/ 39397 h 1495138"/>
                    <a:gd name="connsiteX124" fmla="*/ 528407 w 1490380"/>
                    <a:gd name="connsiteY124" fmla="*/ 45427 h 1495138"/>
                    <a:gd name="connsiteX125" fmla="*/ 528407 w 1490380"/>
                    <a:gd name="connsiteY125" fmla="*/ 192159 h 1495138"/>
                    <a:gd name="connsiteX126" fmla="*/ 528006 w 1490380"/>
                    <a:gd name="connsiteY126" fmla="*/ 192159 h 1495138"/>
                    <a:gd name="connsiteX127" fmla="*/ 528006 w 1490380"/>
                    <a:gd name="connsiteY127" fmla="*/ 326832 h 1495138"/>
                    <a:gd name="connsiteX128" fmla="*/ 528407 w 1490380"/>
                    <a:gd name="connsiteY128" fmla="*/ 340902 h 1495138"/>
                    <a:gd name="connsiteX129" fmla="*/ 534018 w 1490380"/>
                    <a:gd name="connsiteY129" fmla="*/ 346932 h 1495138"/>
                    <a:gd name="connsiteX130" fmla="*/ 549249 w 1490380"/>
                    <a:gd name="connsiteY130" fmla="*/ 346932 h 1495138"/>
                    <a:gd name="connsiteX131" fmla="*/ 571294 w 1490380"/>
                    <a:gd name="connsiteY131" fmla="*/ 346932 h 1495138"/>
                    <a:gd name="connsiteX132" fmla="*/ 610574 w 1490380"/>
                    <a:gd name="connsiteY132" fmla="*/ 377887 h 1495138"/>
                    <a:gd name="connsiteX133" fmla="*/ 576504 w 1490380"/>
                    <a:gd name="connsiteY133" fmla="*/ 432560 h 1495138"/>
                    <a:gd name="connsiteX134" fmla="*/ 563678 w 1490380"/>
                    <a:gd name="connsiteY134" fmla="*/ 433364 h 1495138"/>
                    <a:gd name="connsiteX135" fmla="*/ 402552 w 1490380"/>
                    <a:gd name="connsiteY135" fmla="*/ 433364 h 1495138"/>
                    <a:gd name="connsiteX136" fmla="*/ 391730 w 1490380"/>
                    <a:gd name="connsiteY136" fmla="*/ 432560 h 1495138"/>
                    <a:gd name="connsiteX137" fmla="*/ 354855 w 1490380"/>
                    <a:gd name="connsiteY137" fmla="*/ 396781 h 1495138"/>
                    <a:gd name="connsiteX138" fmla="*/ 379305 w 1490380"/>
                    <a:gd name="connsiteY138" fmla="*/ 350952 h 1495138"/>
                    <a:gd name="connsiteX139" fmla="*/ 397742 w 1490380"/>
                    <a:gd name="connsiteY139" fmla="*/ 346932 h 1495138"/>
                    <a:gd name="connsiteX140" fmla="*/ 432212 w 1490380"/>
                    <a:gd name="connsiteY140" fmla="*/ 346932 h 1495138"/>
                    <a:gd name="connsiteX141" fmla="*/ 440228 w 1490380"/>
                    <a:gd name="connsiteY141" fmla="*/ 345726 h 1495138"/>
                    <a:gd name="connsiteX142" fmla="*/ 441831 w 1490380"/>
                    <a:gd name="connsiteY142" fmla="*/ 344118 h 1495138"/>
                    <a:gd name="connsiteX143" fmla="*/ 442633 w 1490380"/>
                    <a:gd name="connsiteY143" fmla="*/ 340902 h 1495138"/>
                    <a:gd name="connsiteX144" fmla="*/ 442633 w 1490380"/>
                    <a:gd name="connsiteY144" fmla="*/ 328440 h 1495138"/>
                    <a:gd name="connsiteX145" fmla="*/ 442633 w 1490380"/>
                    <a:gd name="connsiteY145" fmla="*/ 105728 h 1495138"/>
                    <a:gd name="connsiteX146" fmla="*/ 441831 w 1490380"/>
                    <a:gd name="connsiteY146" fmla="*/ 89648 h 1495138"/>
                    <a:gd name="connsiteX147" fmla="*/ 440228 w 1490380"/>
                    <a:gd name="connsiteY147" fmla="*/ 88040 h 1495138"/>
                    <a:gd name="connsiteX148" fmla="*/ 435418 w 1490380"/>
                    <a:gd name="connsiteY148" fmla="*/ 86834 h 1495138"/>
                    <a:gd name="connsiteX149" fmla="*/ 412973 w 1490380"/>
                    <a:gd name="connsiteY149" fmla="*/ 87236 h 1495138"/>
                    <a:gd name="connsiteX150" fmla="*/ 402552 w 1490380"/>
                    <a:gd name="connsiteY150" fmla="*/ 87236 h 1495138"/>
                    <a:gd name="connsiteX151" fmla="*/ 363272 w 1490380"/>
                    <a:gd name="connsiteY151" fmla="*/ 45427 h 1495138"/>
                    <a:gd name="connsiteX152" fmla="*/ 403754 w 1490380"/>
                    <a:gd name="connsiteY152" fmla="*/ 2010 h 1495138"/>
                    <a:gd name="connsiteX153" fmla="*/ 410167 w 1490380"/>
                    <a:gd name="connsiteY153" fmla="*/ 2010 h 1495138"/>
                    <a:gd name="connsiteX154" fmla="*/ 477504 w 1490380"/>
                    <a:gd name="connsiteY154" fmla="*/ 0 h 1495138"/>
                    <a:gd name="connsiteX155" fmla="*/ 123093 w 1490380"/>
                    <a:gd name="connsiteY155" fmla="*/ 0 h 1495138"/>
                    <a:gd name="connsiteX156" fmla="*/ 138324 w 1490380"/>
                    <a:gd name="connsiteY156" fmla="*/ 1206 h 1495138"/>
                    <a:gd name="connsiteX157" fmla="*/ 173997 w 1490380"/>
                    <a:gd name="connsiteY157" fmla="*/ 39397 h 1495138"/>
                    <a:gd name="connsiteX158" fmla="*/ 173997 w 1490380"/>
                    <a:gd name="connsiteY158" fmla="*/ 45427 h 1495138"/>
                    <a:gd name="connsiteX159" fmla="*/ 173997 w 1490380"/>
                    <a:gd name="connsiteY159" fmla="*/ 192159 h 1495138"/>
                    <a:gd name="connsiteX160" fmla="*/ 173596 w 1490380"/>
                    <a:gd name="connsiteY160" fmla="*/ 192159 h 1495138"/>
                    <a:gd name="connsiteX161" fmla="*/ 173596 w 1490380"/>
                    <a:gd name="connsiteY161" fmla="*/ 326832 h 1495138"/>
                    <a:gd name="connsiteX162" fmla="*/ 173997 w 1490380"/>
                    <a:gd name="connsiteY162" fmla="*/ 340902 h 1495138"/>
                    <a:gd name="connsiteX163" fmla="*/ 179608 w 1490380"/>
                    <a:gd name="connsiteY163" fmla="*/ 346932 h 1495138"/>
                    <a:gd name="connsiteX164" fmla="*/ 194839 w 1490380"/>
                    <a:gd name="connsiteY164" fmla="*/ 346932 h 1495138"/>
                    <a:gd name="connsiteX165" fmla="*/ 216884 w 1490380"/>
                    <a:gd name="connsiteY165" fmla="*/ 346932 h 1495138"/>
                    <a:gd name="connsiteX166" fmla="*/ 256164 w 1490380"/>
                    <a:gd name="connsiteY166" fmla="*/ 377887 h 1495138"/>
                    <a:gd name="connsiteX167" fmla="*/ 222094 w 1490380"/>
                    <a:gd name="connsiteY167" fmla="*/ 432560 h 1495138"/>
                    <a:gd name="connsiteX168" fmla="*/ 209268 w 1490380"/>
                    <a:gd name="connsiteY168" fmla="*/ 433364 h 1495138"/>
                    <a:gd name="connsiteX169" fmla="*/ 48141 w 1490380"/>
                    <a:gd name="connsiteY169" fmla="*/ 433364 h 1495138"/>
                    <a:gd name="connsiteX170" fmla="*/ 37319 w 1490380"/>
                    <a:gd name="connsiteY170" fmla="*/ 432560 h 1495138"/>
                    <a:gd name="connsiteX171" fmla="*/ 445 w 1490380"/>
                    <a:gd name="connsiteY171" fmla="*/ 396781 h 1495138"/>
                    <a:gd name="connsiteX172" fmla="*/ 24894 w 1490380"/>
                    <a:gd name="connsiteY172" fmla="*/ 350952 h 1495138"/>
                    <a:gd name="connsiteX173" fmla="*/ 43332 w 1490380"/>
                    <a:gd name="connsiteY173" fmla="*/ 346932 h 1495138"/>
                    <a:gd name="connsiteX174" fmla="*/ 77801 w 1490380"/>
                    <a:gd name="connsiteY174" fmla="*/ 346932 h 1495138"/>
                    <a:gd name="connsiteX175" fmla="*/ 85818 w 1490380"/>
                    <a:gd name="connsiteY175" fmla="*/ 345726 h 1495138"/>
                    <a:gd name="connsiteX176" fmla="*/ 87421 w 1490380"/>
                    <a:gd name="connsiteY176" fmla="*/ 344118 h 1495138"/>
                    <a:gd name="connsiteX177" fmla="*/ 88223 w 1490380"/>
                    <a:gd name="connsiteY177" fmla="*/ 340902 h 1495138"/>
                    <a:gd name="connsiteX178" fmla="*/ 88223 w 1490380"/>
                    <a:gd name="connsiteY178" fmla="*/ 328440 h 1495138"/>
                    <a:gd name="connsiteX179" fmla="*/ 88223 w 1490380"/>
                    <a:gd name="connsiteY179" fmla="*/ 105728 h 1495138"/>
                    <a:gd name="connsiteX180" fmla="*/ 87421 w 1490380"/>
                    <a:gd name="connsiteY180" fmla="*/ 89648 h 1495138"/>
                    <a:gd name="connsiteX181" fmla="*/ 85818 w 1490380"/>
                    <a:gd name="connsiteY181" fmla="*/ 88040 h 1495138"/>
                    <a:gd name="connsiteX182" fmla="*/ 81008 w 1490380"/>
                    <a:gd name="connsiteY182" fmla="*/ 86834 h 1495138"/>
                    <a:gd name="connsiteX183" fmla="*/ 58562 w 1490380"/>
                    <a:gd name="connsiteY183" fmla="*/ 87236 h 1495138"/>
                    <a:gd name="connsiteX184" fmla="*/ 48141 w 1490380"/>
                    <a:gd name="connsiteY184" fmla="*/ 87236 h 1495138"/>
                    <a:gd name="connsiteX185" fmla="*/ 8862 w 1490380"/>
                    <a:gd name="connsiteY185" fmla="*/ 45427 h 1495138"/>
                    <a:gd name="connsiteX186" fmla="*/ 49344 w 1490380"/>
                    <a:gd name="connsiteY186" fmla="*/ 2010 h 1495138"/>
                    <a:gd name="connsiteX187" fmla="*/ 55757 w 1490380"/>
                    <a:gd name="connsiteY187" fmla="*/ 2010 h 1495138"/>
                    <a:gd name="connsiteX188" fmla="*/ 123093 w 1490380"/>
                    <a:gd name="connsiteY18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80018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990169 w 1490380"/>
                    <a:gd name="connsiteY52" fmla="*/ 539116 h 1495138"/>
                    <a:gd name="connsiteX53" fmla="*/ 1005400 w 1490380"/>
                    <a:gd name="connsiteY53" fmla="*/ 540322 h 1495138"/>
                    <a:gd name="connsiteX54" fmla="*/ 1041072 w 1490380"/>
                    <a:gd name="connsiteY54" fmla="*/ 578513 h 1495138"/>
                    <a:gd name="connsiteX55" fmla="*/ 1041072 w 1490380"/>
                    <a:gd name="connsiteY55" fmla="*/ 584543 h 1495138"/>
                    <a:gd name="connsiteX56" fmla="*/ 1041072 w 1490380"/>
                    <a:gd name="connsiteY56" fmla="*/ 731276 h 1495138"/>
                    <a:gd name="connsiteX57" fmla="*/ 1040671 w 1490380"/>
                    <a:gd name="connsiteY57" fmla="*/ 731276 h 1495138"/>
                    <a:gd name="connsiteX58" fmla="*/ 1040671 w 1490380"/>
                    <a:gd name="connsiteY58" fmla="*/ 865948 h 1495138"/>
                    <a:gd name="connsiteX59" fmla="*/ 1041072 w 1490380"/>
                    <a:gd name="connsiteY59" fmla="*/ 880018 h 1495138"/>
                    <a:gd name="connsiteX60" fmla="*/ 1046683 w 1490380"/>
                    <a:gd name="connsiteY60" fmla="*/ 886049 h 1495138"/>
                    <a:gd name="connsiteX61" fmla="*/ 1061914 w 1490380"/>
                    <a:gd name="connsiteY61" fmla="*/ 886049 h 1495138"/>
                    <a:gd name="connsiteX62" fmla="*/ 1083959 w 1490380"/>
                    <a:gd name="connsiteY62" fmla="*/ 886049 h 1495138"/>
                    <a:gd name="connsiteX63" fmla="*/ 1123238 w 1490380"/>
                    <a:gd name="connsiteY63" fmla="*/ 917003 h 1495138"/>
                    <a:gd name="connsiteX64" fmla="*/ 1089169 w 1490380"/>
                    <a:gd name="connsiteY64" fmla="*/ 971676 h 1495138"/>
                    <a:gd name="connsiteX65" fmla="*/ 1076343 w 1490380"/>
                    <a:gd name="connsiteY65" fmla="*/ 972480 h 1495138"/>
                    <a:gd name="connsiteX66" fmla="*/ 915217 w 1490380"/>
                    <a:gd name="connsiteY66" fmla="*/ 972480 h 1495138"/>
                    <a:gd name="connsiteX67" fmla="*/ 904395 w 1490380"/>
                    <a:gd name="connsiteY67" fmla="*/ 971676 h 1495138"/>
                    <a:gd name="connsiteX68" fmla="*/ 867520 w 1490380"/>
                    <a:gd name="connsiteY68" fmla="*/ 935897 h 1495138"/>
                    <a:gd name="connsiteX69" fmla="*/ 891970 w 1490380"/>
                    <a:gd name="connsiteY69" fmla="*/ 890069 h 1495138"/>
                    <a:gd name="connsiteX70" fmla="*/ 910407 w 1490380"/>
                    <a:gd name="connsiteY70" fmla="*/ 886049 h 1495138"/>
                    <a:gd name="connsiteX71" fmla="*/ 944877 w 1490380"/>
                    <a:gd name="connsiteY71" fmla="*/ 886049 h 1495138"/>
                    <a:gd name="connsiteX72" fmla="*/ 952893 w 1490380"/>
                    <a:gd name="connsiteY72" fmla="*/ 884843 h 1495138"/>
                    <a:gd name="connsiteX73" fmla="*/ 954496 w 1490380"/>
                    <a:gd name="connsiteY73" fmla="*/ 883234 h 1495138"/>
                    <a:gd name="connsiteX74" fmla="*/ 955298 w 1490380"/>
                    <a:gd name="connsiteY74" fmla="*/ 880018 h 1495138"/>
                    <a:gd name="connsiteX75" fmla="*/ 955298 w 1490380"/>
                    <a:gd name="connsiteY75" fmla="*/ 867556 h 1495138"/>
                    <a:gd name="connsiteX76" fmla="*/ 955298 w 1490380"/>
                    <a:gd name="connsiteY76" fmla="*/ 644844 h 1495138"/>
                    <a:gd name="connsiteX77" fmla="*/ 954496 w 1490380"/>
                    <a:gd name="connsiteY77" fmla="*/ 628764 h 1495138"/>
                    <a:gd name="connsiteX78" fmla="*/ 952893 w 1490380"/>
                    <a:gd name="connsiteY78" fmla="*/ 627156 h 1495138"/>
                    <a:gd name="connsiteX79" fmla="*/ 948083 w 1490380"/>
                    <a:gd name="connsiteY79" fmla="*/ 625950 h 1495138"/>
                    <a:gd name="connsiteX80" fmla="*/ 925638 w 1490380"/>
                    <a:gd name="connsiteY80" fmla="*/ 626352 h 1495138"/>
                    <a:gd name="connsiteX81" fmla="*/ 915217 w 1490380"/>
                    <a:gd name="connsiteY81" fmla="*/ 626352 h 1495138"/>
                    <a:gd name="connsiteX82" fmla="*/ 875937 w 1490380"/>
                    <a:gd name="connsiteY82" fmla="*/ 584543 h 1495138"/>
                    <a:gd name="connsiteX83" fmla="*/ 916419 w 1490380"/>
                    <a:gd name="connsiteY83" fmla="*/ 541126 h 1495138"/>
                    <a:gd name="connsiteX84" fmla="*/ 922832 w 1490380"/>
                    <a:gd name="connsiteY84" fmla="*/ 541126 h 1495138"/>
                    <a:gd name="connsiteX85" fmla="*/ 990169 w 1490380"/>
                    <a:gd name="connsiteY85" fmla="*/ 539116 h 1495138"/>
                    <a:gd name="connsiteX86" fmla="*/ 272255 w 1490380"/>
                    <a:gd name="connsiteY86" fmla="*/ 539116 h 1495138"/>
                    <a:gd name="connsiteX87" fmla="*/ 287486 w 1490380"/>
                    <a:gd name="connsiteY87" fmla="*/ 540322 h 1495138"/>
                    <a:gd name="connsiteX88" fmla="*/ 323158 w 1490380"/>
                    <a:gd name="connsiteY88" fmla="*/ 578513 h 1495138"/>
                    <a:gd name="connsiteX89" fmla="*/ 323158 w 1490380"/>
                    <a:gd name="connsiteY89" fmla="*/ 584543 h 1495138"/>
                    <a:gd name="connsiteX90" fmla="*/ 323158 w 1490380"/>
                    <a:gd name="connsiteY90" fmla="*/ 731276 h 1495138"/>
                    <a:gd name="connsiteX91" fmla="*/ 322757 w 1490380"/>
                    <a:gd name="connsiteY91" fmla="*/ 731276 h 1495138"/>
                    <a:gd name="connsiteX92" fmla="*/ 322757 w 1490380"/>
                    <a:gd name="connsiteY92" fmla="*/ 865948 h 1495138"/>
                    <a:gd name="connsiteX93" fmla="*/ 323158 w 1490380"/>
                    <a:gd name="connsiteY93" fmla="*/ 880018 h 1495138"/>
                    <a:gd name="connsiteX94" fmla="*/ 328769 w 1490380"/>
                    <a:gd name="connsiteY94" fmla="*/ 886049 h 1495138"/>
                    <a:gd name="connsiteX95" fmla="*/ 344000 w 1490380"/>
                    <a:gd name="connsiteY95" fmla="*/ 886049 h 1495138"/>
                    <a:gd name="connsiteX96" fmla="*/ 366045 w 1490380"/>
                    <a:gd name="connsiteY96" fmla="*/ 886049 h 1495138"/>
                    <a:gd name="connsiteX97" fmla="*/ 405325 w 1490380"/>
                    <a:gd name="connsiteY97" fmla="*/ 917003 h 1495138"/>
                    <a:gd name="connsiteX98" fmla="*/ 371255 w 1490380"/>
                    <a:gd name="connsiteY98" fmla="*/ 971676 h 1495138"/>
                    <a:gd name="connsiteX99" fmla="*/ 358429 w 1490380"/>
                    <a:gd name="connsiteY99" fmla="*/ 972480 h 1495138"/>
                    <a:gd name="connsiteX100" fmla="*/ 197303 w 1490380"/>
                    <a:gd name="connsiteY100" fmla="*/ 972480 h 1495138"/>
                    <a:gd name="connsiteX101" fmla="*/ 186481 w 1490380"/>
                    <a:gd name="connsiteY101" fmla="*/ 971676 h 1495138"/>
                    <a:gd name="connsiteX102" fmla="*/ 149606 w 1490380"/>
                    <a:gd name="connsiteY102" fmla="*/ 935897 h 1495138"/>
                    <a:gd name="connsiteX103" fmla="*/ 174056 w 1490380"/>
                    <a:gd name="connsiteY103" fmla="*/ 890069 h 1495138"/>
                    <a:gd name="connsiteX104" fmla="*/ 192493 w 1490380"/>
                    <a:gd name="connsiteY104" fmla="*/ 886049 h 1495138"/>
                    <a:gd name="connsiteX105" fmla="*/ 226963 w 1490380"/>
                    <a:gd name="connsiteY105" fmla="*/ 886049 h 1495138"/>
                    <a:gd name="connsiteX106" fmla="*/ 234979 w 1490380"/>
                    <a:gd name="connsiteY106" fmla="*/ 884843 h 1495138"/>
                    <a:gd name="connsiteX107" fmla="*/ 236582 w 1490380"/>
                    <a:gd name="connsiteY107" fmla="*/ 883234 h 1495138"/>
                    <a:gd name="connsiteX108" fmla="*/ 237384 w 1490380"/>
                    <a:gd name="connsiteY108" fmla="*/ 880018 h 1495138"/>
                    <a:gd name="connsiteX109" fmla="*/ 237384 w 1490380"/>
                    <a:gd name="connsiteY109" fmla="*/ 867556 h 1495138"/>
                    <a:gd name="connsiteX110" fmla="*/ 237384 w 1490380"/>
                    <a:gd name="connsiteY110" fmla="*/ 644844 h 1495138"/>
                    <a:gd name="connsiteX111" fmla="*/ 236582 w 1490380"/>
                    <a:gd name="connsiteY111" fmla="*/ 628764 h 1495138"/>
                    <a:gd name="connsiteX112" fmla="*/ 234979 w 1490380"/>
                    <a:gd name="connsiteY112" fmla="*/ 627156 h 1495138"/>
                    <a:gd name="connsiteX113" fmla="*/ 230169 w 1490380"/>
                    <a:gd name="connsiteY113" fmla="*/ 625950 h 1495138"/>
                    <a:gd name="connsiteX114" fmla="*/ 207724 w 1490380"/>
                    <a:gd name="connsiteY114" fmla="*/ 626352 h 1495138"/>
                    <a:gd name="connsiteX115" fmla="*/ 197303 w 1490380"/>
                    <a:gd name="connsiteY115" fmla="*/ 626352 h 1495138"/>
                    <a:gd name="connsiteX116" fmla="*/ 158023 w 1490380"/>
                    <a:gd name="connsiteY116" fmla="*/ 584543 h 1495138"/>
                    <a:gd name="connsiteX117" fmla="*/ 198505 w 1490380"/>
                    <a:gd name="connsiteY117" fmla="*/ 541126 h 1495138"/>
                    <a:gd name="connsiteX118" fmla="*/ 204918 w 1490380"/>
                    <a:gd name="connsiteY118" fmla="*/ 541126 h 1495138"/>
                    <a:gd name="connsiteX119" fmla="*/ 272255 w 1490380"/>
                    <a:gd name="connsiteY119" fmla="*/ 539116 h 1495138"/>
                    <a:gd name="connsiteX120" fmla="*/ 477504 w 1490380"/>
                    <a:gd name="connsiteY120" fmla="*/ 0 h 1495138"/>
                    <a:gd name="connsiteX121" fmla="*/ 492735 w 1490380"/>
                    <a:gd name="connsiteY121" fmla="*/ 1206 h 1495138"/>
                    <a:gd name="connsiteX122" fmla="*/ 528407 w 1490380"/>
                    <a:gd name="connsiteY122" fmla="*/ 39397 h 1495138"/>
                    <a:gd name="connsiteX123" fmla="*/ 528407 w 1490380"/>
                    <a:gd name="connsiteY123" fmla="*/ 45427 h 1495138"/>
                    <a:gd name="connsiteX124" fmla="*/ 528407 w 1490380"/>
                    <a:gd name="connsiteY124" fmla="*/ 192159 h 1495138"/>
                    <a:gd name="connsiteX125" fmla="*/ 528006 w 1490380"/>
                    <a:gd name="connsiteY125" fmla="*/ 192159 h 1495138"/>
                    <a:gd name="connsiteX126" fmla="*/ 528006 w 1490380"/>
                    <a:gd name="connsiteY126" fmla="*/ 326832 h 1495138"/>
                    <a:gd name="connsiteX127" fmla="*/ 528407 w 1490380"/>
                    <a:gd name="connsiteY127" fmla="*/ 340902 h 1495138"/>
                    <a:gd name="connsiteX128" fmla="*/ 534018 w 1490380"/>
                    <a:gd name="connsiteY128" fmla="*/ 346932 h 1495138"/>
                    <a:gd name="connsiteX129" fmla="*/ 549249 w 1490380"/>
                    <a:gd name="connsiteY129" fmla="*/ 346932 h 1495138"/>
                    <a:gd name="connsiteX130" fmla="*/ 571294 w 1490380"/>
                    <a:gd name="connsiteY130" fmla="*/ 346932 h 1495138"/>
                    <a:gd name="connsiteX131" fmla="*/ 610574 w 1490380"/>
                    <a:gd name="connsiteY131" fmla="*/ 377887 h 1495138"/>
                    <a:gd name="connsiteX132" fmla="*/ 576504 w 1490380"/>
                    <a:gd name="connsiteY132" fmla="*/ 432560 h 1495138"/>
                    <a:gd name="connsiteX133" fmla="*/ 563678 w 1490380"/>
                    <a:gd name="connsiteY133" fmla="*/ 433364 h 1495138"/>
                    <a:gd name="connsiteX134" fmla="*/ 402552 w 1490380"/>
                    <a:gd name="connsiteY134" fmla="*/ 433364 h 1495138"/>
                    <a:gd name="connsiteX135" fmla="*/ 391730 w 1490380"/>
                    <a:gd name="connsiteY135" fmla="*/ 432560 h 1495138"/>
                    <a:gd name="connsiteX136" fmla="*/ 354855 w 1490380"/>
                    <a:gd name="connsiteY136" fmla="*/ 396781 h 1495138"/>
                    <a:gd name="connsiteX137" fmla="*/ 379305 w 1490380"/>
                    <a:gd name="connsiteY137" fmla="*/ 350952 h 1495138"/>
                    <a:gd name="connsiteX138" fmla="*/ 397742 w 1490380"/>
                    <a:gd name="connsiteY138" fmla="*/ 346932 h 1495138"/>
                    <a:gd name="connsiteX139" fmla="*/ 432212 w 1490380"/>
                    <a:gd name="connsiteY139" fmla="*/ 346932 h 1495138"/>
                    <a:gd name="connsiteX140" fmla="*/ 440228 w 1490380"/>
                    <a:gd name="connsiteY140" fmla="*/ 345726 h 1495138"/>
                    <a:gd name="connsiteX141" fmla="*/ 441831 w 1490380"/>
                    <a:gd name="connsiteY141" fmla="*/ 344118 h 1495138"/>
                    <a:gd name="connsiteX142" fmla="*/ 442633 w 1490380"/>
                    <a:gd name="connsiteY142" fmla="*/ 340902 h 1495138"/>
                    <a:gd name="connsiteX143" fmla="*/ 442633 w 1490380"/>
                    <a:gd name="connsiteY143" fmla="*/ 328440 h 1495138"/>
                    <a:gd name="connsiteX144" fmla="*/ 442633 w 1490380"/>
                    <a:gd name="connsiteY144" fmla="*/ 105728 h 1495138"/>
                    <a:gd name="connsiteX145" fmla="*/ 441831 w 1490380"/>
                    <a:gd name="connsiteY145" fmla="*/ 89648 h 1495138"/>
                    <a:gd name="connsiteX146" fmla="*/ 440228 w 1490380"/>
                    <a:gd name="connsiteY146" fmla="*/ 88040 h 1495138"/>
                    <a:gd name="connsiteX147" fmla="*/ 435418 w 1490380"/>
                    <a:gd name="connsiteY147" fmla="*/ 86834 h 1495138"/>
                    <a:gd name="connsiteX148" fmla="*/ 412973 w 1490380"/>
                    <a:gd name="connsiteY148" fmla="*/ 87236 h 1495138"/>
                    <a:gd name="connsiteX149" fmla="*/ 402552 w 1490380"/>
                    <a:gd name="connsiteY149" fmla="*/ 87236 h 1495138"/>
                    <a:gd name="connsiteX150" fmla="*/ 363272 w 1490380"/>
                    <a:gd name="connsiteY150" fmla="*/ 45427 h 1495138"/>
                    <a:gd name="connsiteX151" fmla="*/ 403754 w 1490380"/>
                    <a:gd name="connsiteY151" fmla="*/ 2010 h 1495138"/>
                    <a:gd name="connsiteX152" fmla="*/ 410167 w 1490380"/>
                    <a:gd name="connsiteY152" fmla="*/ 2010 h 1495138"/>
                    <a:gd name="connsiteX153" fmla="*/ 477504 w 1490380"/>
                    <a:gd name="connsiteY153" fmla="*/ 0 h 1495138"/>
                    <a:gd name="connsiteX154" fmla="*/ 123093 w 1490380"/>
                    <a:gd name="connsiteY154" fmla="*/ 0 h 1495138"/>
                    <a:gd name="connsiteX155" fmla="*/ 138324 w 1490380"/>
                    <a:gd name="connsiteY155" fmla="*/ 1206 h 1495138"/>
                    <a:gd name="connsiteX156" fmla="*/ 173997 w 1490380"/>
                    <a:gd name="connsiteY156" fmla="*/ 39397 h 1495138"/>
                    <a:gd name="connsiteX157" fmla="*/ 173997 w 1490380"/>
                    <a:gd name="connsiteY157" fmla="*/ 45427 h 1495138"/>
                    <a:gd name="connsiteX158" fmla="*/ 173997 w 1490380"/>
                    <a:gd name="connsiteY158" fmla="*/ 192159 h 1495138"/>
                    <a:gd name="connsiteX159" fmla="*/ 173596 w 1490380"/>
                    <a:gd name="connsiteY159" fmla="*/ 192159 h 1495138"/>
                    <a:gd name="connsiteX160" fmla="*/ 173596 w 1490380"/>
                    <a:gd name="connsiteY160" fmla="*/ 326832 h 1495138"/>
                    <a:gd name="connsiteX161" fmla="*/ 173997 w 1490380"/>
                    <a:gd name="connsiteY161" fmla="*/ 340902 h 1495138"/>
                    <a:gd name="connsiteX162" fmla="*/ 179608 w 1490380"/>
                    <a:gd name="connsiteY162" fmla="*/ 346932 h 1495138"/>
                    <a:gd name="connsiteX163" fmla="*/ 194839 w 1490380"/>
                    <a:gd name="connsiteY163" fmla="*/ 346932 h 1495138"/>
                    <a:gd name="connsiteX164" fmla="*/ 216884 w 1490380"/>
                    <a:gd name="connsiteY164" fmla="*/ 346932 h 1495138"/>
                    <a:gd name="connsiteX165" fmla="*/ 256164 w 1490380"/>
                    <a:gd name="connsiteY165" fmla="*/ 377887 h 1495138"/>
                    <a:gd name="connsiteX166" fmla="*/ 222094 w 1490380"/>
                    <a:gd name="connsiteY166" fmla="*/ 432560 h 1495138"/>
                    <a:gd name="connsiteX167" fmla="*/ 209268 w 1490380"/>
                    <a:gd name="connsiteY167" fmla="*/ 433364 h 1495138"/>
                    <a:gd name="connsiteX168" fmla="*/ 48141 w 1490380"/>
                    <a:gd name="connsiteY168" fmla="*/ 433364 h 1495138"/>
                    <a:gd name="connsiteX169" fmla="*/ 37319 w 1490380"/>
                    <a:gd name="connsiteY169" fmla="*/ 432560 h 1495138"/>
                    <a:gd name="connsiteX170" fmla="*/ 445 w 1490380"/>
                    <a:gd name="connsiteY170" fmla="*/ 396781 h 1495138"/>
                    <a:gd name="connsiteX171" fmla="*/ 24894 w 1490380"/>
                    <a:gd name="connsiteY171" fmla="*/ 350952 h 1495138"/>
                    <a:gd name="connsiteX172" fmla="*/ 43332 w 1490380"/>
                    <a:gd name="connsiteY172" fmla="*/ 346932 h 1495138"/>
                    <a:gd name="connsiteX173" fmla="*/ 77801 w 1490380"/>
                    <a:gd name="connsiteY173" fmla="*/ 346932 h 1495138"/>
                    <a:gd name="connsiteX174" fmla="*/ 85818 w 1490380"/>
                    <a:gd name="connsiteY174" fmla="*/ 345726 h 1495138"/>
                    <a:gd name="connsiteX175" fmla="*/ 87421 w 1490380"/>
                    <a:gd name="connsiteY175" fmla="*/ 344118 h 1495138"/>
                    <a:gd name="connsiteX176" fmla="*/ 88223 w 1490380"/>
                    <a:gd name="connsiteY176" fmla="*/ 340902 h 1495138"/>
                    <a:gd name="connsiteX177" fmla="*/ 88223 w 1490380"/>
                    <a:gd name="connsiteY177" fmla="*/ 328440 h 1495138"/>
                    <a:gd name="connsiteX178" fmla="*/ 88223 w 1490380"/>
                    <a:gd name="connsiteY178" fmla="*/ 105728 h 1495138"/>
                    <a:gd name="connsiteX179" fmla="*/ 87421 w 1490380"/>
                    <a:gd name="connsiteY179" fmla="*/ 89648 h 1495138"/>
                    <a:gd name="connsiteX180" fmla="*/ 85818 w 1490380"/>
                    <a:gd name="connsiteY180" fmla="*/ 88040 h 1495138"/>
                    <a:gd name="connsiteX181" fmla="*/ 81008 w 1490380"/>
                    <a:gd name="connsiteY181" fmla="*/ 86834 h 1495138"/>
                    <a:gd name="connsiteX182" fmla="*/ 58562 w 1490380"/>
                    <a:gd name="connsiteY182" fmla="*/ 87236 h 1495138"/>
                    <a:gd name="connsiteX183" fmla="*/ 48141 w 1490380"/>
                    <a:gd name="connsiteY183" fmla="*/ 87236 h 1495138"/>
                    <a:gd name="connsiteX184" fmla="*/ 8862 w 1490380"/>
                    <a:gd name="connsiteY184" fmla="*/ 45427 h 1495138"/>
                    <a:gd name="connsiteX185" fmla="*/ 49344 w 1490380"/>
                    <a:gd name="connsiteY185" fmla="*/ 2010 h 1495138"/>
                    <a:gd name="connsiteX186" fmla="*/ 55757 w 1490380"/>
                    <a:gd name="connsiteY186" fmla="*/ 2010 h 1495138"/>
                    <a:gd name="connsiteX187" fmla="*/ 123093 w 1490380"/>
                    <a:gd name="connsiteY18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883234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990169 w 1490380"/>
                    <a:gd name="connsiteY51" fmla="*/ 539116 h 1495138"/>
                    <a:gd name="connsiteX52" fmla="*/ 1005400 w 1490380"/>
                    <a:gd name="connsiteY52" fmla="*/ 540322 h 1495138"/>
                    <a:gd name="connsiteX53" fmla="*/ 1041072 w 1490380"/>
                    <a:gd name="connsiteY53" fmla="*/ 578513 h 1495138"/>
                    <a:gd name="connsiteX54" fmla="*/ 1041072 w 1490380"/>
                    <a:gd name="connsiteY54" fmla="*/ 584543 h 1495138"/>
                    <a:gd name="connsiteX55" fmla="*/ 1041072 w 1490380"/>
                    <a:gd name="connsiteY55" fmla="*/ 731276 h 1495138"/>
                    <a:gd name="connsiteX56" fmla="*/ 1040671 w 1490380"/>
                    <a:gd name="connsiteY56" fmla="*/ 731276 h 1495138"/>
                    <a:gd name="connsiteX57" fmla="*/ 1040671 w 1490380"/>
                    <a:gd name="connsiteY57" fmla="*/ 865948 h 1495138"/>
                    <a:gd name="connsiteX58" fmla="*/ 1041072 w 1490380"/>
                    <a:gd name="connsiteY58" fmla="*/ 880018 h 1495138"/>
                    <a:gd name="connsiteX59" fmla="*/ 1046683 w 1490380"/>
                    <a:gd name="connsiteY59" fmla="*/ 886049 h 1495138"/>
                    <a:gd name="connsiteX60" fmla="*/ 1061914 w 1490380"/>
                    <a:gd name="connsiteY60" fmla="*/ 886049 h 1495138"/>
                    <a:gd name="connsiteX61" fmla="*/ 1083959 w 1490380"/>
                    <a:gd name="connsiteY61" fmla="*/ 886049 h 1495138"/>
                    <a:gd name="connsiteX62" fmla="*/ 1123238 w 1490380"/>
                    <a:gd name="connsiteY62" fmla="*/ 917003 h 1495138"/>
                    <a:gd name="connsiteX63" fmla="*/ 1089169 w 1490380"/>
                    <a:gd name="connsiteY63" fmla="*/ 971676 h 1495138"/>
                    <a:gd name="connsiteX64" fmla="*/ 1076343 w 1490380"/>
                    <a:gd name="connsiteY64" fmla="*/ 972480 h 1495138"/>
                    <a:gd name="connsiteX65" fmla="*/ 915217 w 1490380"/>
                    <a:gd name="connsiteY65" fmla="*/ 972480 h 1495138"/>
                    <a:gd name="connsiteX66" fmla="*/ 904395 w 1490380"/>
                    <a:gd name="connsiteY66" fmla="*/ 971676 h 1495138"/>
                    <a:gd name="connsiteX67" fmla="*/ 867520 w 1490380"/>
                    <a:gd name="connsiteY67" fmla="*/ 935897 h 1495138"/>
                    <a:gd name="connsiteX68" fmla="*/ 891970 w 1490380"/>
                    <a:gd name="connsiteY68" fmla="*/ 890069 h 1495138"/>
                    <a:gd name="connsiteX69" fmla="*/ 910407 w 1490380"/>
                    <a:gd name="connsiteY69" fmla="*/ 886049 h 1495138"/>
                    <a:gd name="connsiteX70" fmla="*/ 944877 w 1490380"/>
                    <a:gd name="connsiteY70" fmla="*/ 886049 h 1495138"/>
                    <a:gd name="connsiteX71" fmla="*/ 952893 w 1490380"/>
                    <a:gd name="connsiteY71" fmla="*/ 884843 h 1495138"/>
                    <a:gd name="connsiteX72" fmla="*/ 954496 w 1490380"/>
                    <a:gd name="connsiteY72" fmla="*/ 883234 h 1495138"/>
                    <a:gd name="connsiteX73" fmla="*/ 955298 w 1490380"/>
                    <a:gd name="connsiteY73" fmla="*/ 880018 h 1495138"/>
                    <a:gd name="connsiteX74" fmla="*/ 955298 w 1490380"/>
                    <a:gd name="connsiteY74" fmla="*/ 867556 h 1495138"/>
                    <a:gd name="connsiteX75" fmla="*/ 955298 w 1490380"/>
                    <a:gd name="connsiteY75" fmla="*/ 644844 h 1495138"/>
                    <a:gd name="connsiteX76" fmla="*/ 954496 w 1490380"/>
                    <a:gd name="connsiteY76" fmla="*/ 628764 h 1495138"/>
                    <a:gd name="connsiteX77" fmla="*/ 952893 w 1490380"/>
                    <a:gd name="connsiteY77" fmla="*/ 627156 h 1495138"/>
                    <a:gd name="connsiteX78" fmla="*/ 948083 w 1490380"/>
                    <a:gd name="connsiteY78" fmla="*/ 625950 h 1495138"/>
                    <a:gd name="connsiteX79" fmla="*/ 925638 w 1490380"/>
                    <a:gd name="connsiteY79" fmla="*/ 626352 h 1495138"/>
                    <a:gd name="connsiteX80" fmla="*/ 915217 w 1490380"/>
                    <a:gd name="connsiteY80" fmla="*/ 626352 h 1495138"/>
                    <a:gd name="connsiteX81" fmla="*/ 875937 w 1490380"/>
                    <a:gd name="connsiteY81" fmla="*/ 584543 h 1495138"/>
                    <a:gd name="connsiteX82" fmla="*/ 916419 w 1490380"/>
                    <a:gd name="connsiteY82" fmla="*/ 541126 h 1495138"/>
                    <a:gd name="connsiteX83" fmla="*/ 922832 w 1490380"/>
                    <a:gd name="connsiteY83" fmla="*/ 541126 h 1495138"/>
                    <a:gd name="connsiteX84" fmla="*/ 990169 w 1490380"/>
                    <a:gd name="connsiteY84" fmla="*/ 539116 h 1495138"/>
                    <a:gd name="connsiteX85" fmla="*/ 272255 w 1490380"/>
                    <a:gd name="connsiteY85" fmla="*/ 539116 h 1495138"/>
                    <a:gd name="connsiteX86" fmla="*/ 287486 w 1490380"/>
                    <a:gd name="connsiteY86" fmla="*/ 540322 h 1495138"/>
                    <a:gd name="connsiteX87" fmla="*/ 323158 w 1490380"/>
                    <a:gd name="connsiteY87" fmla="*/ 578513 h 1495138"/>
                    <a:gd name="connsiteX88" fmla="*/ 323158 w 1490380"/>
                    <a:gd name="connsiteY88" fmla="*/ 584543 h 1495138"/>
                    <a:gd name="connsiteX89" fmla="*/ 323158 w 1490380"/>
                    <a:gd name="connsiteY89" fmla="*/ 731276 h 1495138"/>
                    <a:gd name="connsiteX90" fmla="*/ 322757 w 1490380"/>
                    <a:gd name="connsiteY90" fmla="*/ 731276 h 1495138"/>
                    <a:gd name="connsiteX91" fmla="*/ 322757 w 1490380"/>
                    <a:gd name="connsiteY91" fmla="*/ 865948 h 1495138"/>
                    <a:gd name="connsiteX92" fmla="*/ 323158 w 1490380"/>
                    <a:gd name="connsiteY92" fmla="*/ 880018 h 1495138"/>
                    <a:gd name="connsiteX93" fmla="*/ 328769 w 1490380"/>
                    <a:gd name="connsiteY93" fmla="*/ 886049 h 1495138"/>
                    <a:gd name="connsiteX94" fmla="*/ 344000 w 1490380"/>
                    <a:gd name="connsiteY94" fmla="*/ 886049 h 1495138"/>
                    <a:gd name="connsiteX95" fmla="*/ 366045 w 1490380"/>
                    <a:gd name="connsiteY95" fmla="*/ 886049 h 1495138"/>
                    <a:gd name="connsiteX96" fmla="*/ 405325 w 1490380"/>
                    <a:gd name="connsiteY96" fmla="*/ 917003 h 1495138"/>
                    <a:gd name="connsiteX97" fmla="*/ 371255 w 1490380"/>
                    <a:gd name="connsiteY97" fmla="*/ 971676 h 1495138"/>
                    <a:gd name="connsiteX98" fmla="*/ 358429 w 1490380"/>
                    <a:gd name="connsiteY98" fmla="*/ 972480 h 1495138"/>
                    <a:gd name="connsiteX99" fmla="*/ 197303 w 1490380"/>
                    <a:gd name="connsiteY99" fmla="*/ 972480 h 1495138"/>
                    <a:gd name="connsiteX100" fmla="*/ 186481 w 1490380"/>
                    <a:gd name="connsiteY100" fmla="*/ 971676 h 1495138"/>
                    <a:gd name="connsiteX101" fmla="*/ 149606 w 1490380"/>
                    <a:gd name="connsiteY101" fmla="*/ 935897 h 1495138"/>
                    <a:gd name="connsiteX102" fmla="*/ 174056 w 1490380"/>
                    <a:gd name="connsiteY102" fmla="*/ 890069 h 1495138"/>
                    <a:gd name="connsiteX103" fmla="*/ 192493 w 1490380"/>
                    <a:gd name="connsiteY103" fmla="*/ 886049 h 1495138"/>
                    <a:gd name="connsiteX104" fmla="*/ 226963 w 1490380"/>
                    <a:gd name="connsiteY104" fmla="*/ 886049 h 1495138"/>
                    <a:gd name="connsiteX105" fmla="*/ 234979 w 1490380"/>
                    <a:gd name="connsiteY105" fmla="*/ 884843 h 1495138"/>
                    <a:gd name="connsiteX106" fmla="*/ 236582 w 1490380"/>
                    <a:gd name="connsiteY106" fmla="*/ 883234 h 1495138"/>
                    <a:gd name="connsiteX107" fmla="*/ 237384 w 1490380"/>
                    <a:gd name="connsiteY107" fmla="*/ 880018 h 1495138"/>
                    <a:gd name="connsiteX108" fmla="*/ 237384 w 1490380"/>
                    <a:gd name="connsiteY108" fmla="*/ 867556 h 1495138"/>
                    <a:gd name="connsiteX109" fmla="*/ 237384 w 1490380"/>
                    <a:gd name="connsiteY109" fmla="*/ 644844 h 1495138"/>
                    <a:gd name="connsiteX110" fmla="*/ 236582 w 1490380"/>
                    <a:gd name="connsiteY110" fmla="*/ 628764 h 1495138"/>
                    <a:gd name="connsiteX111" fmla="*/ 234979 w 1490380"/>
                    <a:gd name="connsiteY111" fmla="*/ 627156 h 1495138"/>
                    <a:gd name="connsiteX112" fmla="*/ 230169 w 1490380"/>
                    <a:gd name="connsiteY112" fmla="*/ 625950 h 1495138"/>
                    <a:gd name="connsiteX113" fmla="*/ 207724 w 1490380"/>
                    <a:gd name="connsiteY113" fmla="*/ 626352 h 1495138"/>
                    <a:gd name="connsiteX114" fmla="*/ 197303 w 1490380"/>
                    <a:gd name="connsiteY114" fmla="*/ 626352 h 1495138"/>
                    <a:gd name="connsiteX115" fmla="*/ 158023 w 1490380"/>
                    <a:gd name="connsiteY115" fmla="*/ 584543 h 1495138"/>
                    <a:gd name="connsiteX116" fmla="*/ 198505 w 1490380"/>
                    <a:gd name="connsiteY116" fmla="*/ 541126 h 1495138"/>
                    <a:gd name="connsiteX117" fmla="*/ 204918 w 1490380"/>
                    <a:gd name="connsiteY117" fmla="*/ 541126 h 1495138"/>
                    <a:gd name="connsiteX118" fmla="*/ 272255 w 1490380"/>
                    <a:gd name="connsiteY118" fmla="*/ 539116 h 1495138"/>
                    <a:gd name="connsiteX119" fmla="*/ 477504 w 1490380"/>
                    <a:gd name="connsiteY119" fmla="*/ 0 h 1495138"/>
                    <a:gd name="connsiteX120" fmla="*/ 492735 w 1490380"/>
                    <a:gd name="connsiteY120" fmla="*/ 1206 h 1495138"/>
                    <a:gd name="connsiteX121" fmla="*/ 528407 w 1490380"/>
                    <a:gd name="connsiteY121" fmla="*/ 39397 h 1495138"/>
                    <a:gd name="connsiteX122" fmla="*/ 528407 w 1490380"/>
                    <a:gd name="connsiteY122" fmla="*/ 45427 h 1495138"/>
                    <a:gd name="connsiteX123" fmla="*/ 528407 w 1490380"/>
                    <a:gd name="connsiteY123" fmla="*/ 192159 h 1495138"/>
                    <a:gd name="connsiteX124" fmla="*/ 528006 w 1490380"/>
                    <a:gd name="connsiteY124" fmla="*/ 192159 h 1495138"/>
                    <a:gd name="connsiteX125" fmla="*/ 528006 w 1490380"/>
                    <a:gd name="connsiteY125" fmla="*/ 326832 h 1495138"/>
                    <a:gd name="connsiteX126" fmla="*/ 528407 w 1490380"/>
                    <a:gd name="connsiteY126" fmla="*/ 340902 h 1495138"/>
                    <a:gd name="connsiteX127" fmla="*/ 534018 w 1490380"/>
                    <a:gd name="connsiteY127" fmla="*/ 346932 h 1495138"/>
                    <a:gd name="connsiteX128" fmla="*/ 549249 w 1490380"/>
                    <a:gd name="connsiteY128" fmla="*/ 346932 h 1495138"/>
                    <a:gd name="connsiteX129" fmla="*/ 571294 w 1490380"/>
                    <a:gd name="connsiteY129" fmla="*/ 346932 h 1495138"/>
                    <a:gd name="connsiteX130" fmla="*/ 610574 w 1490380"/>
                    <a:gd name="connsiteY130" fmla="*/ 377887 h 1495138"/>
                    <a:gd name="connsiteX131" fmla="*/ 576504 w 1490380"/>
                    <a:gd name="connsiteY131" fmla="*/ 432560 h 1495138"/>
                    <a:gd name="connsiteX132" fmla="*/ 563678 w 1490380"/>
                    <a:gd name="connsiteY132" fmla="*/ 433364 h 1495138"/>
                    <a:gd name="connsiteX133" fmla="*/ 402552 w 1490380"/>
                    <a:gd name="connsiteY133" fmla="*/ 433364 h 1495138"/>
                    <a:gd name="connsiteX134" fmla="*/ 391730 w 1490380"/>
                    <a:gd name="connsiteY134" fmla="*/ 432560 h 1495138"/>
                    <a:gd name="connsiteX135" fmla="*/ 354855 w 1490380"/>
                    <a:gd name="connsiteY135" fmla="*/ 396781 h 1495138"/>
                    <a:gd name="connsiteX136" fmla="*/ 379305 w 1490380"/>
                    <a:gd name="connsiteY136" fmla="*/ 350952 h 1495138"/>
                    <a:gd name="connsiteX137" fmla="*/ 397742 w 1490380"/>
                    <a:gd name="connsiteY137" fmla="*/ 346932 h 1495138"/>
                    <a:gd name="connsiteX138" fmla="*/ 432212 w 1490380"/>
                    <a:gd name="connsiteY138" fmla="*/ 346932 h 1495138"/>
                    <a:gd name="connsiteX139" fmla="*/ 440228 w 1490380"/>
                    <a:gd name="connsiteY139" fmla="*/ 345726 h 1495138"/>
                    <a:gd name="connsiteX140" fmla="*/ 441831 w 1490380"/>
                    <a:gd name="connsiteY140" fmla="*/ 344118 h 1495138"/>
                    <a:gd name="connsiteX141" fmla="*/ 442633 w 1490380"/>
                    <a:gd name="connsiteY141" fmla="*/ 340902 h 1495138"/>
                    <a:gd name="connsiteX142" fmla="*/ 442633 w 1490380"/>
                    <a:gd name="connsiteY142" fmla="*/ 328440 h 1495138"/>
                    <a:gd name="connsiteX143" fmla="*/ 442633 w 1490380"/>
                    <a:gd name="connsiteY143" fmla="*/ 105728 h 1495138"/>
                    <a:gd name="connsiteX144" fmla="*/ 441831 w 1490380"/>
                    <a:gd name="connsiteY144" fmla="*/ 89648 h 1495138"/>
                    <a:gd name="connsiteX145" fmla="*/ 440228 w 1490380"/>
                    <a:gd name="connsiteY145" fmla="*/ 88040 h 1495138"/>
                    <a:gd name="connsiteX146" fmla="*/ 435418 w 1490380"/>
                    <a:gd name="connsiteY146" fmla="*/ 86834 h 1495138"/>
                    <a:gd name="connsiteX147" fmla="*/ 412973 w 1490380"/>
                    <a:gd name="connsiteY147" fmla="*/ 87236 h 1495138"/>
                    <a:gd name="connsiteX148" fmla="*/ 402552 w 1490380"/>
                    <a:gd name="connsiteY148" fmla="*/ 87236 h 1495138"/>
                    <a:gd name="connsiteX149" fmla="*/ 363272 w 1490380"/>
                    <a:gd name="connsiteY149" fmla="*/ 45427 h 1495138"/>
                    <a:gd name="connsiteX150" fmla="*/ 403754 w 1490380"/>
                    <a:gd name="connsiteY150" fmla="*/ 2010 h 1495138"/>
                    <a:gd name="connsiteX151" fmla="*/ 410167 w 1490380"/>
                    <a:gd name="connsiteY151" fmla="*/ 2010 h 1495138"/>
                    <a:gd name="connsiteX152" fmla="*/ 477504 w 1490380"/>
                    <a:gd name="connsiteY152" fmla="*/ 0 h 1495138"/>
                    <a:gd name="connsiteX153" fmla="*/ 123093 w 1490380"/>
                    <a:gd name="connsiteY153" fmla="*/ 0 h 1495138"/>
                    <a:gd name="connsiteX154" fmla="*/ 138324 w 1490380"/>
                    <a:gd name="connsiteY154" fmla="*/ 1206 h 1495138"/>
                    <a:gd name="connsiteX155" fmla="*/ 173997 w 1490380"/>
                    <a:gd name="connsiteY155" fmla="*/ 39397 h 1495138"/>
                    <a:gd name="connsiteX156" fmla="*/ 173997 w 1490380"/>
                    <a:gd name="connsiteY156" fmla="*/ 45427 h 1495138"/>
                    <a:gd name="connsiteX157" fmla="*/ 173997 w 1490380"/>
                    <a:gd name="connsiteY157" fmla="*/ 192159 h 1495138"/>
                    <a:gd name="connsiteX158" fmla="*/ 173596 w 1490380"/>
                    <a:gd name="connsiteY158" fmla="*/ 192159 h 1495138"/>
                    <a:gd name="connsiteX159" fmla="*/ 173596 w 1490380"/>
                    <a:gd name="connsiteY159" fmla="*/ 326832 h 1495138"/>
                    <a:gd name="connsiteX160" fmla="*/ 173997 w 1490380"/>
                    <a:gd name="connsiteY160" fmla="*/ 340902 h 1495138"/>
                    <a:gd name="connsiteX161" fmla="*/ 179608 w 1490380"/>
                    <a:gd name="connsiteY161" fmla="*/ 346932 h 1495138"/>
                    <a:gd name="connsiteX162" fmla="*/ 194839 w 1490380"/>
                    <a:gd name="connsiteY162" fmla="*/ 346932 h 1495138"/>
                    <a:gd name="connsiteX163" fmla="*/ 216884 w 1490380"/>
                    <a:gd name="connsiteY163" fmla="*/ 346932 h 1495138"/>
                    <a:gd name="connsiteX164" fmla="*/ 256164 w 1490380"/>
                    <a:gd name="connsiteY164" fmla="*/ 377887 h 1495138"/>
                    <a:gd name="connsiteX165" fmla="*/ 222094 w 1490380"/>
                    <a:gd name="connsiteY165" fmla="*/ 432560 h 1495138"/>
                    <a:gd name="connsiteX166" fmla="*/ 209268 w 1490380"/>
                    <a:gd name="connsiteY166" fmla="*/ 433364 h 1495138"/>
                    <a:gd name="connsiteX167" fmla="*/ 48141 w 1490380"/>
                    <a:gd name="connsiteY167" fmla="*/ 433364 h 1495138"/>
                    <a:gd name="connsiteX168" fmla="*/ 37319 w 1490380"/>
                    <a:gd name="connsiteY168" fmla="*/ 432560 h 1495138"/>
                    <a:gd name="connsiteX169" fmla="*/ 445 w 1490380"/>
                    <a:gd name="connsiteY169" fmla="*/ 396781 h 1495138"/>
                    <a:gd name="connsiteX170" fmla="*/ 24894 w 1490380"/>
                    <a:gd name="connsiteY170" fmla="*/ 350952 h 1495138"/>
                    <a:gd name="connsiteX171" fmla="*/ 43332 w 1490380"/>
                    <a:gd name="connsiteY171" fmla="*/ 346932 h 1495138"/>
                    <a:gd name="connsiteX172" fmla="*/ 77801 w 1490380"/>
                    <a:gd name="connsiteY172" fmla="*/ 346932 h 1495138"/>
                    <a:gd name="connsiteX173" fmla="*/ 85818 w 1490380"/>
                    <a:gd name="connsiteY173" fmla="*/ 345726 h 1495138"/>
                    <a:gd name="connsiteX174" fmla="*/ 87421 w 1490380"/>
                    <a:gd name="connsiteY174" fmla="*/ 344118 h 1495138"/>
                    <a:gd name="connsiteX175" fmla="*/ 88223 w 1490380"/>
                    <a:gd name="connsiteY175" fmla="*/ 340902 h 1495138"/>
                    <a:gd name="connsiteX176" fmla="*/ 88223 w 1490380"/>
                    <a:gd name="connsiteY176" fmla="*/ 328440 h 1495138"/>
                    <a:gd name="connsiteX177" fmla="*/ 88223 w 1490380"/>
                    <a:gd name="connsiteY177" fmla="*/ 105728 h 1495138"/>
                    <a:gd name="connsiteX178" fmla="*/ 87421 w 1490380"/>
                    <a:gd name="connsiteY178" fmla="*/ 89648 h 1495138"/>
                    <a:gd name="connsiteX179" fmla="*/ 85818 w 1490380"/>
                    <a:gd name="connsiteY179" fmla="*/ 88040 h 1495138"/>
                    <a:gd name="connsiteX180" fmla="*/ 81008 w 1490380"/>
                    <a:gd name="connsiteY180" fmla="*/ 86834 h 1495138"/>
                    <a:gd name="connsiteX181" fmla="*/ 58562 w 1490380"/>
                    <a:gd name="connsiteY181" fmla="*/ 87236 h 1495138"/>
                    <a:gd name="connsiteX182" fmla="*/ 48141 w 1490380"/>
                    <a:gd name="connsiteY182" fmla="*/ 87236 h 1495138"/>
                    <a:gd name="connsiteX183" fmla="*/ 8862 w 1490380"/>
                    <a:gd name="connsiteY183" fmla="*/ 45427 h 1495138"/>
                    <a:gd name="connsiteX184" fmla="*/ 49344 w 1490380"/>
                    <a:gd name="connsiteY184" fmla="*/ 2010 h 1495138"/>
                    <a:gd name="connsiteX185" fmla="*/ 55757 w 1490380"/>
                    <a:gd name="connsiteY185" fmla="*/ 2010 h 1495138"/>
                    <a:gd name="connsiteX186" fmla="*/ 123093 w 1490380"/>
                    <a:gd name="connsiteY18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884843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990169 w 1490380"/>
                    <a:gd name="connsiteY50" fmla="*/ 539116 h 1495138"/>
                    <a:gd name="connsiteX51" fmla="*/ 1005400 w 1490380"/>
                    <a:gd name="connsiteY51" fmla="*/ 540322 h 1495138"/>
                    <a:gd name="connsiteX52" fmla="*/ 1041072 w 1490380"/>
                    <a:gd name="connsiteY52" fmla="*/ 578513 h 1495138"/>
                    <a:gd name="connsiteX53" fmla="*/ 1041072 w 1490380"/>
                    <a:gd name="connsiteY53" fmla="*/ 584543 h 1495138"/>
                    <a:gd name="connsiteX54" fmla="*/ 1041072 w 1490380"/>
                    <a:gd name="connsiteY54" fmla="*/ 731276 h 1495138"/>
                    <a:gd name="connsiteX55" fmla="*/ 1040671 w 1490380"/>
                    <a:gd name="connsiteY55" fmla="*/ 731276 h 1495138"/>
                    <a:gd name="connsiteX56" fmla="*/ 1040671 w 1490380"/>
                    <a:gd name="connsiteY56" fmla="*/ 865948 h 1495138"/>
                    <a:gd name="connsiteX57" fmla="*/ 1041072 w 1490380"/>
                    <a:gd name="connsiteY57" fmla="*/ 880018 h 1495138"/>
                    <a:gd name="connsiteX58" fmla="*/ 1046683 w 1490380"/>
                    <a:gd name="connsiteY58" fmla="*/ 886049 h 1495138"/>
                    <a:gd name="connsiteX59" fmla="*/ 1061914 w 1490380"/>
                    <a:gd name="connsiteY59" fmla="*/ 886049 h 1495138"/>
                    <a:gd name="connsiteX60" fmla="*/ 1083959 w 1490380"/>
                    <a:gd name="connsiteY60" fmla="*/ 886049 h 1495138"/>
                    <a:gd name="connsiteX61" fmla="*/ 1123238 w 1490380"/>
                    <a:gd name="connsiteY61" fmla="*/ 917003 h 1495138"/>
                    <a:gd name="connsiteX62" fmla="*/ 1089169 w 1490380"/>
                    <a:gd name="connsiteY62" fmla="*/ 971676 h 1495138"/>
                    <a:gd name="connsiteX63" fmla="*/ 1076343 w 1490380"/>
                    <a:gd name="connsiteY63" fmla="*/ 972480 h 1495138"/>
                    <a:gd name="connsiteX64" fmla="*/ 915217 w 1490380"/>
                    <a:gd name="connsiteY64" fmla="*/ 972480 h 1495138"/>
                    <a:gd name="connsiteX65" fmla="*/ 904395 w 1490380"/>
                    <a:gd name="connsiteY65" fmla="*/ 971676 h 1495138"/>
                    <a:gd name="connsiteX66" fmla="*/ 867520 w 1490380"/>
                    <a:gd name="connsiteY66" fmla="*/ 935897 h 1495138"/>
                    <a:gd name="connsiteX67" fmla="*/ 891970 w 1490380"/>
                    <a:gd name="connsiteY67" fmla="*/ 890069 h 1495138"/>
                    <a:gd name="connsiteX68" fmla="*/ 910407 w 1490380"/>
                    <a:gd name="connsiteY68" fmla="*/ 886049 h 1495138"/>
                    <a:gd name="connsiteX69" fmla="*/ 944877 w 1490380"/>
                    <a:gd name="connsiteY69" fmla="*/ 886049 h 1495138"/>
                    <a:gd name="connsiteX70" fmla="*/ 952893 w 1490380"/>
                    <a:gd name="connsiteY70" fmla="*/ 884843 h 1495138"/>
                    <a:gd name="connsiteX71" fmla="*/ 954496 w 1490380"/>
                    <a:gd name="connsiteY71" fmla="*/ 883234 h 1495138"/>
                    <a:gd name="connsiteX72" fmla="*/ 955298 w 1490380"/>
                    <a:gd name="connsiteY72" fmla="*/ 880018 h 1495138"/>
                    <a:gd name="connsiteX73" fmla="*/ 955298 w 1490380"/>
                    <a:gd name="connsiteY73" fmla="*/ 867556 h 1495138"/>
                    <a:gd name="connsiteX74" fmla="*/ 955298 w 1490380"/>
                    <a:gd name="connsiteY74" fmla="*/ 644844 h 1495138"/>
                    <a:gd name="connsiteX75" fmla="*/ 954496 w 1490380"/>
                    <a:gd name="connsiteY75" fmla="*/ 628764 h 1495138"/>
                    <a:gd name="connsiteX76" fmla="*/ 952893 w 1490380"/>
                    <a:gd name="connsiteY76" fmla="*/ 627156 h 1495138"/>
                    <a:gd name="connsiteX77" fmla="*/ 948083 w 1490380"/>
                    <a:gd name="connsiteY77" fmla="*/ 625950 h 1495138"/>
                    <a:gd name="connsiteX78" fmla="*/ 925638 w 1490380"/>
                    <a:gd name="connsiteY78" fmla="*/ 626352 h 1495138"/>
                    <a:gd name="connsiteX79" fmla="*/ 915217 w 1490380"/>
                    <a:gd name="connsiteY79" fmla="*/ 626352 h 1495138"/>
                    <a:gd name="connsiteX80" fmla="*/ 875937 w 1490380"/>
                    <a:gd name="connsiteY80" fmla="*/ 584543 h 1495138"/>
                    <a:gd name="connsiteX81" fmla="*/ 916419 w 1490380"/>
                    <a:gd name="connsiteY81" fmla="*/ 541126 h 1495138"/>
                    <a:gd name="connsiteX82" fmla="*/ 922832 w 1490380"/>
                    <a:gd name="connsiteY82" fmla="*/ 541126 h 1495138"/>
                    <a:gd name="connsiteX83" fmla="*/ 990169 w 1490380"/>
                    <a:gd name="connsiteY83" fmla="*/ 539116 h 1495138"/>
                    <a:gd name="connsiteX84" fmla="*/ 272255 w 1490380"/>
                    <a:gd name="connsiteY84" fmla="*/ 539116 h 1495138"/>
                    <a:gd name="connsiteX85" fmla="*/ 287486 w 1490380"/>
                    <a:gd name="connsiteY85" fmla="*/ 540322 h 1495138"/>
                    <a:gd name="connsiteX86" fmla="*/ 323158 w 1490380"/>
                    <a:gd name="connsiteY86" fmla="*/ 578513 h 1495138"/>
                    <a:gd name="connsiteX87" fmla="*/ 323158 w 1490380"/>
                    <a:gd name="connsiteY87" fmla="*/ 584543 h 1495138"/>
                    <a:gd name="connsiteX88" fmla="*/ 323158 w 1490380"/>
                    <a:gd name="connsiteY88" fmla="*/ 731276 h 1495138"/>
                    <a:gd name="connsiteX89" fmla="*/ 322757 w 1490380"/>
                    <a:gd name="connsiteY89" fmla="*/ 731276 h 1495138"/>
                    <a:gd name="connsiteX90" fmla="*/ 322757 w 1490380"/>
                    <a:gd name="connsiteY90" fmla="*/ 865948 h 1495138"/>
                    <a:gd name="connsiteX91" fmla="*/ 323158 w 1490380"/>
                    <a:gd name="connsiteY91" fmla="*/ 880018 h 1495138"/>
                    <a:gd name="connsiteX92" fmla="*/ 328769 w 1490380"/>
                    <a:gd name="connsiteY92" fmla="*/ 886049 h 1495138"/>
                    <a:gd name="connsiteX93" fmla="*/ 344000 w 1490380"/>
                    <a:gd name="connsiteY93" fmla="*/ 886049 h 1495138"/>
                    <a:gd name="connsiteX94" fmla="*/ 366045 w 1490380"/>
                    <a:gd name="connsiteY94" fmla="*/ 886049 h 1495138"/>
                    <a:gd name="connsiteX95" fmla="*/ 405325 w 1490380"/>
                    <a:gd name="connsiteY95" fmla="*/ 917003 h 1495138"/>
                    <a:gd name="connsiteX96" fmla="*/ 371255 w 1490380"/>
                    <a:gd name="connsiteY96" fmla="*/ 971676 h 1495138"/>
                    <a:gd name="connsiteX97" fmla="*/ 358429 w 1490380"/>
                    <a:gd name="connsiteY97" fmla="*/ 972480 h 1495138"/>
                    <a:gd name="connsiteX98" fmla="*/ 197303 w 1490380"/>
                    <a:gd name="connsiteY98" fmla="*/ 972480 h 1495138"/>
                    <a:gd name="connsiteX99" fmla="*/ 186481 w 1490380"/>
                    <a:gd name="connsiteY99" fmla="*/ 971676 h 1495138"/>
                    <a:gd name="connsiteX100" fmla="*/ 149606 w 1490380"/>
                    <a:gd name="connsiteY100" fmla="*/ 935897 h 1495138"/>
                    <a:gd name="connsiteX101" fmla="*/ 174056 w 1490380"/>
                    <a:gd name="connsiteY101" fmla="*/ 890069 h 1495138"/>
                    <a:gd name="connsiteX102" fmla="*/ 192493 w 1490380"/>
                    <a:gd name="connsiteY102" fmla="*/ 886049 h 1495138"/>
                    <a:gd name="connsiteX103" fmla="*/ 226963 w 1490380"/>
                    <a:gd name="connsiteY103" fmla="*/ 886049 h 1495138"/>
                    <a:gd name="connsiteX104" fmla="*/ 234979 w 1490380"/>
                    <a:gd name="connsiteY104" fmla="*/ 884843 h 1495138"/>
                    <a:gd name="connsiteX105" fmla="*/ 236582 w 1490380"/>
                    <a:gd name="connsiteY105" fmla="*/ 883234 h 1495138"/>
                    <a:gd name="connsiteX106" fmla="*/ 237384 w 1490380"/>
                    <a:gd name="connsiteY106" fmla="*/ 880018 h 1495138"/>
                    <a:gd name="connsiteX107" fmla="*/ 237384 w 1490380"/>
                    <a:gd name="connsiteY107" fmla="*/ 867556 h 1495138"/>
                    <a:gd name="connsiteX108" fmla="*/ 237384 w 1490380"/>
                    <a:gd name="connsiteY108" fmla="*/ 644844 h 1495138"/>
                    <a:gd name="connsiteX109" fmla="*/ 236582 w 1490380"/>
                    <a:gd name="connsiteY109" fmla="*/ 628764 h 1495138"/>
                    <a:gd name="connsiteX110" fmla="*/ 234979 w 1490380"/>
                    <a:gd name="connsiteY110" fmla="*/ 627156 h 1495138"/>
                    <a:gd name="connsiteX111" fmla="*/ 230169 w 1490380"/>
                    <a:gd name="connsiteY111" fmla="*/ 625950 h 1495138"/>
                    <a:gd name="connsiteX112" fmla="*/ 207724 w 1490380"/>
                    <a:gd name="connsiteY112" fmla="*/ 626352 h 1495138"/>
                    <a:gd name="connsiteX113" fmla="*/ 197303 w 1490380"/>
                    <a:gd name="connsiteY113" fmla="*/ 626352 h 1495138"/>
                    <a:gd name="connsiteX114" fmla="*/ 158023 w 1490380"/>
                    <a:gd name="connsiteY114" fmla="*/ 584543 h 1495138"/>
                    <a:gd name="connsiteX115" fmla="*/ 198505 w 1490380"/>
                    <a:gd name="connsiteY115" fmla="*/ 541126 h 1495138"/>
                    <a:gd name="connsiteX116" fmla="*/ 204918 w 1490380"/>
                    <a:gd name="connsiteY116" fmla="*/ 541126 h 1495138"/>
                    <a:gd name="connsiteX117" fmla="*/ 272255 w 1490380"/>
                    <a:gd name="connsiteY117" fmla="*/ 539116 h 1495138"/>
                    <a:gd name="connsiteX118" fmla="*/ 477504 w 1490380"/>
                    <a:gd name="connsiteY118" fmla="*/ 0 h 1495138"/>
                    <a:gd name="connsiteX119" fmla="*/ 492735 w 1490380"/>
                    <a:gd name="connsiteY119" fmla="*/ 1206 h 1495138"/>
                    <a:gd name="connsiteX120" fmla="*/ 528407 w 1490380"/>
                    <a:gd name="connsiteY120" fmla="*/ 39397 h 1495138"/>
                    <a:gd name="connsiteX121" fmla="*/ 528407 w 1490380"/>
                    <a:gd name="connsiteY121" fmla="*/ 45427 h 1495138"/>
                    <a:gd name="connsiteX122" fmla="*/ 528407 w 1490380"/>
                    <a:gd name="connsiteY122" fmla="*/ 192159 h 1495138"/>
                    <a:gd name="connsiteX123" fmla="*/ 528006 w 1490380"/>
                    <a:gd name="connsiteY123" fmla="*/ 192159 h 1495138"/>
                    <a:gd name="connsiteX124" fmla="*/ 528006 w 1490380"/>
                    <a:gd name="connsiteY124" fmla="*/ 326832 h 1495138"/>
                    <a:gd name="connsiteX125" fmla="*/ 528407 w 1490380"/>
                    <a:gd name="connsiteY125" fmla="*/ 340902 h 1495138"/>
                    <a:gd name="connsiteX126" fmla="*/ 534018 w 1490380"/>
                    <a:gd name="connsiteY126" fmla="*/ 346932 h 1495138"/>
                    <a:gd name="connsiteX127" fmla="*/ 549249 w 1490380"/>
                    <a:gd name="connsiteY127" fmla="*/ 346932 h 1495138"/>
                    <a:gd name="connsiteX128" fmla="*/ 571294 w 1490380"/>
                    <a:gd name="connsiteY128" fmla="*/ 346932 h 1495138"/>
                    <a:gd name="connsiteX129" fmla="*/ 610574 w 1490380"/>
                    <a:gd name="connsiteY129" fmla="*/ 377887 h 1495138"/>
                    <a:gd name="connsiteX130" fmla="*/ 576504 w 1490380"/>
                    <a:gd name="connsiteY130" fmla="*/ 432560 h 1495138"/>
                    <a:gd name="connsiteX131" fmla="*/ 563678 w 1490380"/>
                    <a:gd name="connsiteY131" fmla="*/ 433364 h 1495138"/>
                    <a:gd name="connsiteX132" fmla="*/ 402552 w 1490380"/>
                    <a:gd name="connsiteY132" fmla="*/ 433364 h 1495138"/>
                    <a:gd name="connsiteX133" fmla="*/ 391730 w 1490380"/>
                    <a:gd name="connsiteY133" fmla="*/ 432560 h 1495138"/>
                    <a:gd name="connsiteX134" fmla="*/ 354855 w 1490380"/>
                    <a:gd name="connsiteY134" fmla="*/ 396781 h 1495138"/>
                    <a:gd name="connsiteX135" fmla="*/ 379305 w 1490380"/>
                    <a:gd name="connsiteY135" fmla="*/ 350952 h 1495138"/>
                    <a:gd name="connsiteX136" fmla="*/ 397742 w 1490380"/>
                    <a:gd name="connsiteY136" fmla="*/ 346932 h 1495138"/>
                    <a:gd name="connsiteX137" fmla="*/ 432212 w 1490380"/>
                    <a:gd name="connsiteY137" fmla="*/ 346932 h 1495138"/>
                    <a:gd name="connsiteX138" fmla="*/ 440228 w 1490380"/>
                    <a:gd name="connsiteY138" fmla="*/ 345726 h 1495138"/>
                    <a:gd name="connsiteX139" fmla="*/ 441831 w 1490380"/>
                    <a:gd name="connsiteY139" fmla="*/ 344118 h 1495138"/>
                    <a:gd name="connsiteX140" fmla="*/ 442633 w 1490380"/>
                    <a:gd name="connsiteY140" fmla="*/ 340902 h 1495138"/>
                    <a:gd name="connsiteX141" fmla="*/ 442633 w 1490380"/>
                    <a:gd name="connsiteY141" fmla="*/ 328440 h 1495138"/>
                    <a:gd name="connsiteX142" fmla="*/ 442633 w 1490380"/>
                    <a:gd name="connsiteY142" fmla="*/ 105728 h 1495138"/>
                    <a:gd name="connsiteX143" fmla="*/ 441831 w 1490380"/>
                    <a:gd name="connsiteY143" fmla="*/ 89648 h 1495138"/>
                    <a:gd name="connsiteX144" fmla="*/ 440228 w 1490380"/>
                    <a:gd name="connsiteY144" fmla="*/ 88040 h 1495138"/>
                    <a:gd name="connsiteX145" fmla="*/ 435418 w 1490380"/>
                    <a:gd name="connsiteY145" fmla="*/ 86834 h 1495138"/>
                    <a:gd name="connsiteX146" fmla="*/ 412973 w 1490380"/>
                    <a:gd name="connsiteY146" fmla="*/ 87236 h 1495138"/>
                    <a:gd name="connsiteX147" fmla="*/ 402552 w 1490380"/>
                    <a:gd name="connsiteY147" fmla="*/ 87236 h 1495138"/>
                    <a:gd name="connsiteX148" fmla="*/ 363272 w 1490380"/>
                    <a:gd name="connsiteY148" fmla="*/ 45427 h 1495138"/>
                    <a:gd name="connsiteX149" fmla="*/ 403754 w 1490380"/>
                    <a:gd name="connsiteY149" fmla="*/ 2010 h 1495138"/>
                    <a:gd name="connsiteX150" fmla="*/ 410167 w 1490380"/>
                    <a:gd name="connsiteY150" fmla="*/ 2010 h 1495138"/>
                    <a:gd name="connsiteX151" fmla="*/ 477504 w 1490380"/>
                    <a:gd name="connsiteY151" fmla="*/ 0 h 1495138"/>
                    <a:gd name="connsiteX152" fmla="*/ 123093 w 1490380"/>
                    <a:gd name="connsiteY152" fmla="*/ 0 h 1495138"/>
                    <a:gd name="connsiteX153" fmla="*/ 138324 w 1490380"/>
                    <a:gd name="connsiteY153" fmla="*/ 1206 h 1495138"/>
                    <a:gd name="connsiteX154" fmla="*/ 173997 w 1490380"/>
                    <a:gd name="connsiteY154" fmla="*/ 39397 h 1495138"/>
                    <a:gd name="connsiteX155" fmla="*/ 173997 w 1490380"/>
                    <a:gd name="connsiteY155" fmla="*/ 45427 h 1495138"/>
                    <a:gd name="connsiteX156" fmla="*/ 173997 w 1490380"/>
                    <a:gd name="connsiteY156" fmla="*/ 192159 h 1495138"/>
                    <a:gd name="connsiteX157" fmla="*/ 173596 w 1490380"/>
                    <a:gd name="connsiteY157" fmla="*/ 192159 h 1495138"/>
                    <a:gd name="connsiteX158" fmla="*/ 173596 w 1490380"/>
                    <a:gd name="connsiteY158" fmla="*/ 326832 h 1495138"/>
                    <a:gd name="connsiteX159" fmla="*/ 173997 w 1490380"/>
                    <a:gd name="connsiteY159" fmla="*/ 340902 h 1495138"/>
                    <a:gd name="connsiteX160" fmla="*/ 179608 w 1490380"/>
                    <a:gd name="connsiteY160" fmla="*/ 346932 h 1495138"/>
                    <a:gd name="connsiteX161" fmla="*/ 194839 w 1490380"/>
                    <a:gd name="connsiteY161" fmla="*/ 346932 h 1495138"/>
                    <a:gd name="connsiteX162" fmla="*/ 216884 w 1490380"/>
                    <a:gd name="connsiteY162" fmla="*/ 346932 h 1495138"/>
                    <a:gd name="connsiteX163" fmla="*/ 256164 w 1490380"/>
                    <a:gd name="connsiteY163" fmla="*/ 377887 h 1495138"/>
                    <a:gd name="connsiteX164" fmla="*/ 222094 w 1490380"/>
                    <a:gd name="connsiteY164" fmla="*/ 432560 h 1495138"/>
                    <a:gd name="connsiteX165" fmla="*/ 209268 w 1490380"/>
                    <a:gd name="connsiteY165" fmla="*/ 433364 h 1495138"/>
                    <a:gd name="connsiteX166" fmla="*/ 48141 w 1490380"/>
                    <a:gd name="connsiteY166" fmla="*/ 433364 h 1495138"/>
                    <a:gd name="connsiteX167" fmla="*/ 37319 w 1490380"/>
                    <a:gd name="connsiteY167" fmla="*/ 432560 h 1495138"/>
                    <a:gd name="connsiteX168" fmla="*/ 445 w 1490380"/>
                    <a:gd name="connsiteY168" fmla="*/ 396781 h 1495138"/>
                    <a:gd name="connsiteX169" fmla="*/ 24894 w 1490380"/>
                    <a:gd name="connsiteY169" fmla="*/ 350952 h 1495138"/>
                    <a:gd name="connsiteX170" fmla="*/ 43332 w 1490380"/>
                    <a:gd name="connsiteY170" fmla="*/ 346932 h 1495138"/>
                    <a:gd name="connsiteX171" fmla="*/ 77801 w 1490380"/>
                    <a:gd name="connsiteY171" fmla="*/ 346932 h 1495138"/>
                    <a:gd name="connsiteX172" fmla="*/ 85818 w 1490380"/>
                    <a:gd name="connsiteY172" fmla="*/ 345726 h 1495138"/>
                    <a:gd name="connsiteX173" fmla="*/ 87421 w 1490380"/>
                    <a:gd name="connsiteY173" fmla="*/ 344118 h 1495138"/>
                    <a:gd name="connsiteX174" fmla="*/ 88223 w 1490380"/>
                    <a:gd name="connsiteY174" fmla="*/ 340902 h 1495138"/>
                    <a:gd name="connsiteX175" fmla="*/ 88223 w 1490380"/>
                    <a:gd name="connsiteY175" fmla="*/ 328440 h 1495138"/>
                    <a:gd name="connsiteX176" fmla="*/ 88223 w 1490380"/>
                    <a:gd name="connsiteY176" fmla="*/ 105728 h 1495138"/>
                    <a:gd name="connsiteX177" fmla="*/ 87421 w 1490380"/>
                    <a:gd name="connsiteY177" fmla="*/ 89648 h 1495138"/>
                    <a:gd name="connsiteX178" fmla="*/ 85818 w 1490380"/>
                    <a:gd name="connsiteY178" fmla="*/ 88040 h 1495138"/>
                    <a:gd name="connsiteX179" fmla="*/ 81008 w 1490380"/>
                    <a:gd name="connsiteY179" fmla="*/ 86834 h 1495138"/>
                    <a:gd name="connsiteX180" fmla="*/ 58562 w 1490380"/>
                    <a:gd name="connsiteY180" fmla="*/ 87236 h 1495138"/>
                    <a:gd name="connsiteX181" fmla="*/ 48141 w 1490380"/>
                    <a:gd name="connsiteY181" fmla="*/ 87236 h 1495138"/>
                    <a:gd name="connsiteX182" fmla="*/ 8862 w 1490380"/>
                    <a:gd name="connsiteY182" fmla="*/ 45427 h 1495138"/>
                    <a:gd name="connsiteX183" fmla="*/ 49344 w 1490380"/>
                    <a:gd name="connsiteY183" fmla="*/ 2010 h 1495138"/>
                    <a:gd name="connsiteX184" fmla="*/ 55757 w 1490380"/>
                    <a:gd name="connsiteY184" fmla="*/ 2010 h 1495138"/>
                    <a:gd name="connsiteX185" fmla="*/ 123093 w 1490380"/>
                    <a:gd name="connsiteY18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0999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990169 w 1490380"/>
                    <a:gd name="connsiteY49" fmla="*/ 539116 h 1495138"/>
                    <a:gd name="connsiteX50" fmla="*/ 1005400 w 1490380"/>
                    <a:gd name="connsiteY50" fmla="*/ 540322 h 1495138"/>
                    <a:gd name="connsiteX51" fmla="*/ 1041072 w 1490380"/>
                    <a:gd name="connsiteY51" fmla="*/ 578513 h 1495138"/>
                    <a:gd name="connsiteX52" fmla="*/ 1041072 w 1490380"/>
                    <a:gd name="connsiteY52" fmla="*/ 584543 h 1495138"/>
                    <a:gd name="connsiteX53" fmla="*/ 1041072 w 1490380"/>
                    <a:gd name="connsiteY53" fmla="*/ 731276 h 1495138"/>
                    <a:gd name="connsiteX54" fmla="*/ 1040671 w 1490380"/>
                    <a:gd name="connsiteY54" fmla="*/ 731276 h 1495138"/>
                    <a:gd name="connsiteX55" fmla="*/ 1040671 w 1490380"/>
                    <a:gd name="connsiteY55" fmla="*/ 865948 h 1495138"/>
                    <a:gd name="connsiteX56" fmla="*/ 1041072 w 1490380"/>
                    <a:gd name="connsiteY56" fmla="*/ 880018 h 1495138"/>
                    <a:gd name="connsiteX57" fmla="*/ 1046683 w 1490380"/>
                    <a:gd name="connsiteY57" fmla="*/ 886049 h 1495138"/>
                    <a:gd name="connsiteX58" fmla="*/ 1061914 w 1490380"/>
                    <a:gd name="connsiteY58" fmla="*/ 886049 h 1495138"/>
                    <a:gd name="connsiteX59" fmla="*/ 1083959 w 1490380"/>
                    <a:gd name="connsiteY59" fmla="*/ 886049 h 1495138"/>
                    <a:gd name="connsiteX60" fmla="*/ 1123238 w 1490380"/>
                    <a:gd name="connsiteY60" fmla="*/ 917003 h 1495138"/>
                    <a:gd name="connsiteX61" fmla="*/ 1089169 w 1490380"/>
                    <a:gd name="connsiteY61" fmla="*/ 971676 h 1495138"/>
                    <a:gd name="connsiteX62" fmla="*/ 1076343 w 1490380"/>
                    <a:gd name="connsiteY62" fmla="*/ 972480 h 1495138"/>
                    <a:gd name="connsiteX63" fmla="*/ 915217 w 1490380"/>
                    <a:gd name="connsiteY63" fmla="*/ 972480 h 1495138"/>
                    <a:gd name="connsiteX64" fmla="*/ 904395 w 1490380"/>
                    <a:gd name="connsiteY64" fmla="*/ 971676 h 1495138"/>
                    <a:gd name="connsiteX65" fmla="*/ 867520 w 1490380"/>
                    <a:gd name="connsiteY65" fmla="*/ 935897 h 1495138"/>
                    <a:gd name="connsiteX66" fmla="*/ 891970 w 1490380"/>
                    <a:gd name="connsiteY66" fmla="*/ 890069 h 1495138"/>
                    <a:gd name="connsiteX67" fmla="*/ 910407 w 1490380"/>
                    <a:gd name="connsiteY67" fmla="*/ 886049 h 1495138"/>
                    <a:gd name="connsiteX68" fmla="*/ 944877 w 1490380"/>
                    <a:gd name="connsiteY68" fmla="*/ 886049 h 1495138"/>
                    <a:gd name="connsiteX69" fmla="*/ 952893 w 1490380"/>
                    <a:gd name="connsiteY69" fmla="*/ 884843 h 1495138"/>
                    <a:gd name="connsiteX70" fmla="*/ 954496 w 1490380"/>
                    <a:gd name="connsiteY70" fmla="*/ 883234 h 1495138"/>
                    <a:gd name="connsiteX71" fmla="*/ 955298 w 1490380"/>
                    <a:gd name="connsiteY71" fmla="*/ 880018 h 1495138"/>
                    <a:gd name="connsiteX72" fmla="*/ 955298 w 1490380"/>
                    <a:gd name="connsiteY72" fmla="*/ 867556 h 1495138"/>
                    <a:gd name="connsiteX73" fmla="*/ 955298 w 1490380"/>
                    <a:gd name="connsiteY73" fmla="*/ 644844 h 1495138"/>
                    <a:gd name="connsiteX74" fmla="*/ 954496 w 1490380"/>
                    <a:gd name="connsiteY74" fmla="*/ 628764 h 1495138"/>
                    <a:gd name="connsiteX75" fmla="*/ 952893 w 1490380"/>
                    <a:gd name="connsiteY75" fmla="*/ 627156 h 1495138"/>
                    <a:gd name="connsiteX76" fmla="*/ 948083 w 1490380"/>
                    <a:gd name="connsiteY76" fmla="*/ 625950 h 1495138"/>
                    <a:gd name="connsiteX77" fmla="*/ 925638 w 1490380"/>
                    <a:gd name="connsiteY77" fmla="*/ 626352 h 1495138"/>
                    <a:gd name="connsiteX78" fmla="*/ 915217 w 1490380"/>
                    <a:gd name="connsiteY78" fmla="*/ 626352 h 1495138"/>
                    <a:gd name="connsiteX79" fmla="*/ 875937 w 1490380"/>
                    <a:gd name="connsiteY79" fmla="*/ 584543 h 1495138"/>
                    <a:gd name="connsiteX80" fmla="*/ 916419 w 1490380"/>
                    <a:gd name="connsiteY80" fmla="*/ 541126 h 1495138"/>
                    <a:gd name="connsiteX81" fmla="*/ 922832 w 1490380"/>
                    <a:gd name="connsiteY81" fmla="*/ 541126 h 1495138"/>
                    <a:gd name="connsiteX82" fmla="*/ 990169 w 1490380"/>
                    <a:gd name="connsiteY82" fmla="*/ 539116 h 1495138"/>
                    <a:gd name="connsiteX83" fmla="*/ 272255 w 1490380"/>
                    <a:gd name="connsiteY83" fmla="*/ 539116 h 1495138"/>
                    <a:gd name="connsiteX84" fmla="*/ 287486 w 1490380"/>
                    <a:gd name="connsiteY84" fmla="*/ 540322 h 1495138"/>
                    <a:gd name="connsiteX85" fmla="*/ 323158 w 1490380"/>
                    <a:gd name="connsiteY85" fmla="*/ 578513 h 1495138"/>
                    <a:gd name="connsiteX86" fmla="*/ 323158 w 1490380"/>
                    <a:gd name="connsiteY86" fmla="*/ 584543 h 1495138"/>
                    <a:gd name="connsiteX87" fmla="*/ 323158 w 1490380"/>
                    <a:gd name="connsiteY87" fmla="*/ 731276 h 1495138"/>
                    <a:gd name="connsiteX88" fmla="*/ 322757 w 1490380"/>
                    <a:gd name="connsiteY88" fmla="*/ 731276 h 1495138"/>
                    <a:gd name="connsiteX89" fmla="*/ 322757 w 1490380"/>
                    <a:gd name="connsiteY89" fmla="*/ 865948 h 1495138"/>
                    <a:gd name="connsiteX90" fmla="*/ 323158 w 1490380"/>
                    <a:gd name="connsiteY90" fmla="*/ 880018 h 1495138"/>
                    <a:gd name="connsiteX91" fmla="*/ 328769 w 1490380"/>
                    <a:gd name="connsiteY91" fmla="*/ 886049 h 1495138"/>
                    <a:gd name="connsiteX92" fmla="*/ 344000 w 1490380"/>
                    <a:gd name="connsiteY92" fmla="*/ 886049 h 1495138"/>
                    <a:gd name="connsiteX93" fmla="*/ 366045 w 1490380"/>
                    <a:gd name="connsiteY93" fmla="*/ 886049 h 1495138"/>
                    <a:gd name="connsiteX94" fmla="*/ 405325 w 1490380"/>
                    <a:gd name="connsiteY94" fmla="*/ 917003 h 1495138"/>
                    <a:gd name="connsiteX95" fmla="*/ 371255 w 1490380"/>
                    <a:gd name="connsiteY95" fmla="*/ 971676 h 1495138"/>
                    <a:gd name="connsiteX96" fmla="*/ 358429 w 1490380"/>
                    <a:gd name="connsiteY96" fmla="*/ 972480 h 1495138"/>
                    <a:gd name="connsiteX97" fmla="*/ 197303 w 1490380"/>
                    <a:gd name="connsiteY97" fmla="*/ 972480 h 1495138"/>
                    <a:gd name="connsiteX98" fmla="*/ 186481 w 1490380"/>
                    <a:gd name="connsiteY98" fmla="*/ 971676 h 1495138"/>
                    <a:gd name="connsiteX99" fmla="*/ 149606 w 1490380"/>
                    <a:gd name="connsiteY99" fmla="*/ 935897 h 1495138"/>
                    <a:gd name="connsiteX100" fmla="*/ 174056 w 1490380"/>
                    <a:gd name="connsiteY100" fmla="*/ 890069 h 1495138"/>
                    <a:gd name="connsiteX101" fmla="*/ 192493 w 1490380"/>
                    <a:gd name="connsiteY101" fmla="*/ 886049 h 1495138"/>
                    <a:gd name="connsiteX102" fmla="*/ 226963 w 1490380"/>
                    <a:gd name="connsiteY102" fmla="*/ 886049 h 1495138"/>
                    <a:gd name="connsiteX103" fmla="*/ 234979 w 1490380"/>
                    <a:gd name="connsiteY103" fmla="*/ 884843 h 1495138"/>
                    <a:gd name="connsiteX104" fmla="*/ 236582 w 1490380"/>
                    <a:gd name="connsiteY104" fmla="*/ 883234 h 1495138"/>
                    <a:gd name="connsiteX105" fmla="*/ 237384 w 1490380"/>
                    <a:gd name="connsiteY105" fmla="*/ 880018 h 1495138"/>
                    <a:gd name="connsiteX106" fmla="*/ 237384 w 1490380"/>
                    <a:gd name="connsiteY106" fmla="*/ 867556 h 1495138"/>
                    <a:gd name="connsiteX107" fmla="*/ 237384 w 1490380"/>
                    <a:gd name="connsiteY107" fmla="*/ 644844 h 1495138"/>
                    <a:gd name="connsiteX108" fmla="*/ 236582 w 1490380"/>
                    <a:gd name="connsiteY108" fmla="*/ 628764 h 1495138"/>
                    <a:gd name="connsiteX109" fmla="*/ 234979 w 1490380"/>
                    <a:gd name="connsiteY109" fmla="*/ 627156 h 1495138"/>
                    <a:gd name="connsiteX110" fmla="*/ 230169 w 1490380"/>
                    <a:gd name="connsiteY110" fmla="*/ 625950 h 1495138"/>
                    <a:gd name="connsiteX111" fmla="*/ 207724 w 1490380"/>
                    <a:gd name="connsiteY111" fmla="*/ 626352 h 1495138"/>
                    <a:gd name="connsiteX112" fmla="*/ 197303 w 1490380"/>
                    <a:gd name="connsiteY112" fmla="*/ 626352 h 1495138"/>
                    <a:gd name="connsiteX113" fmla="*/ 158023 w 1490380"/>
                    <a:gd name="connsiteY113" fmla="*/ 584543 h 1495138"/>
                    <a:gd name="connsiteX114" fmla="*/ 198505 w 1490380"/>
                    <a:gd name="connsiteY114" fmla="*/ 541126 h 1495138"/>
                    <a:gd name="connsiteX115" fmla="*/ 204918 w 1490380"/>
                    <a:gd name="connsiteY115" fmla="*/ 541126 h 1495138"/>
                    <a:gd name="connsiteX116" fmla="*/ 272255 w 1490380"/>
                    <a:gd name="connsiteY116" fmla="*/ 539116 h 1495138"/>
                    <a:gd name="connsiteX117" fmla="*/ 477504 w 1490380"/>
                    <a:gd name="connsiteY117" fmla="*/ 0 h 1495138"/>
                    <a:gd name="connsiteX118" fmla="*/ 492735 w 1490380"/>
                    <a:gd name="connsiteY118" fmla="*/ 1206 h 1495138"/>
                    <a:gd name="connsiteX119" fmla="*/ 528407 w 1490380"/>
                    <a:gd name="connsiteY119" fmla="*/ 39397 h 1495138"/>
                    <a:gd name="connsiteX120" fmla="*/ 528407 w 1490380"/>
                    <a:gd name="connsiteY120" fmla="*/ 45427 h 1495138"/>
                    <a:gd name="connsiteX121" fmla="*/ 528407 w 1490380"/>
                    <a:gd name="connsiteY121" fmla="*/ 192159 h 1495138"/>
                    <a:gd name="connsiteX122" fmla="*/ 528006 w 1490380"/>
                    <a:gd name="connsiteY122" fmla="*/ 192159 h 1495138"/>
                    <a:gd name="connsiteX123" fmla="*/ 528006 w 1490380"/>
                    <a:gd name="connsiteY123" fmla="*/ 326832 h 1495138"/>
                    <a:gd name="connsiteX124" fmla="*/ 528407 w 1490380"/>
                    <a:gd name="connsiteY124" fmla="*/ 340902 h 1495138"/>
                    <a:gd name="connsiteX125" fmla="*/ 534018 w 1490380"/>
                    <a:gd name="connsiteY125" fmla="*/ 346932 h 1495138"/>
                    <a:gd name="connsiteX126" fmla="*/ 549249 w 1490380"/>
                    <a:gd name="connsiteY126" fmla="*/ 346932 h 1495138"/>
                    <a:gd name="connsiteX127" fmla="*/ 571294 w 1490380"/>
                    <a:gd name="connsiteY127" fmla="*/ 346932 h 1495138"/>
                    <a:gd name="connsiteX128" fmla="*/ 610574 w 1490380"/>
                    <a:gd name="connsiteY128" fmla="*/ 377887 h 1495138"/>
                    <a:gd name="connsiteX129" fmla="*/ 576504 w 1490380"/>
                    <a:gd name="connsiteY129" fmla="*/ 432560 h 1495138"/>
                    <a:gd name="connsiteX130" fmla="*/ 563678 w 1490380"/>
                    <a:gd name="connsiteY130" fmla="*/ 433364 h 1495138"/>
                    <a:gd name="connsiteX131" fmla="*/ 402552 w 1490380"/>
                    <a:gd name="connsiteY131" fmla="*/ 433364 h 1495138"/>
                    <a:gd name="connsiteX132" fmla="*/ 391730 w 1490380"/>
                    <a:gd name="connsiteY132" fmla="*/ 432560 h 1495138"/>
                    <a:gd name="connsiteX133" fmla="*/ 354855 w 1490380"/>
                    <a:gd name="connsiteY133" fmla="*/ 396781 h 1495138"/>
                    <a:gd name="connsiteX134" fmla="*/ 379305 w 1490380"/>
                    <a:gd name="connsiteY134" fmla="*/ 350952 h 1495138"/>
                    <a:gd name="connsiteX135" fmla="*/ 397742 w 1490380"/>
                    <a:gd name="connsiteY135" fmla="*/ 346932 h 1495138"/>
                    <a:gd name="connsiteX136" fmla="*/ 432212 w 1490380"/>
                    <a:gd name="connsiteY136" fmla="*/ 346932 h 1495138"/>
                    <a:gd name="connsiteX137" fmla="*/ 440228 w 1490380"/>
                    <a:gd name="connsiteY137" fmla="*/ 345726 h 1495138"/>
                    <a:gd name="connsiteX138" fmla="*/ 441831 w 1490380"/>
                    <a:gd name="connsiteY138" fmla="*/ 344118 h 1495138"/>
                    <a:gd name="connsiteX139" fmla="*/ 442633 w 1490380"/>
                    <a:gd name="connsiteY139" fmla="*/ 340902 h 1495138"/>
                    <a:gd name="connsiteX140" fmla="*/ 442633 w 1490380"/>
                    <a:gd name="connsiteY140" fmla="*/ 328440 h 1495138"/>
                    <a:gd name="connsiteX141" fmla="*/ 442633 w 1490380"/>
                    <a:gd name="connsiteY141" fmla="*/ 105728 h 1495138"/>
                    <a:gd name="connsiteX142" fmla="*/ 441831 w 1490380"/>
                    <a:gd name="connsiteY142" fmla="*/ 89648 h 1495138"/>
                    <a:gd name="connsiteX143" fmla="*/ 440228 w 1490380"/>
                    <a:gd name="connsiteY143" fmla="*/ 88040 h 1495138"/>
                    <a:gd name="connsiteX144" fmla="*/ 435418 w 1490380"/>
                    <a:gd name="connsiteY144" fmla="*/ 86834 h 1495138"/>
                    <a:gd name="connsiteX145" fmla="*/ 412973 w 1490380"/>
                    <a:gd name="connsiteY145" fmla="*/ 87236 h 1495138"/>
                    <a:gd name="connsiteX146" fmla="*/ 402552 w 1490380"/>
                    <a:gd name="connsiteY146" fmla="*/ 87236 h 1495138"/>
                    <a:gd name="connsiteX147" fmla="*/ 363272 w 1490380"/>
                    <a:gd name="connsiteY147" fmla="*/ 45427 h 1495138"/>
                    <a:gd name="connsiteX148" fmla="*/ 403754 w 1490380"/>
                    <a:gd name="connsiteY148" fmla="*/ 2010 h 1495138"/>
                    <a:gd name="connsiteX149" fmla="*/ 410167 w 1490380"/>
                    <a:gd name="connsiteY149" fmla="*/ 2010 h 1495138"/>
                    <a:gd name="connsiteX150" fmla="*/ 477504 w 1490380"/>
                    <a:gd name="connsiteY150" fmla="*/ 0 h 1495138"/>
                    <a:gd name="connsiteX151" fmla="*/ 123093 w 1490380"/>
                    <a:gd name="connsiteY151" fmla="*/ 0 h 1495138"/>
                    <a:gd name="connsiteX152" fmla="*/ 138324 w 1490380"/>
                    <a:gd name="connsiteY152" fmla="*/ 1206 h 1495138"/>
                    <a:gd name="connsiteX153" fmla="*/ 173997 w 1490380"/>
                    <a:gd name="connsiteY153" fmla="*/ 39397 h 1495138"/>
                    <a:gd name="connsiteX154" fmla="*/ 173997 w 1490380"/>
                    <a:gd name="connsiteY154" fmla="*/ 45427 h 1495138"/>
                    <a:gd name="connsiteX155" fmla="*/ 173997 w 1490380"/>
                    <a:gd name="connsiteY155" fmla="*/ 192159 h 1495138"/>
                    <a:gd name="connsiteX156" fmla="*/ 173596 w 1490380"/>
                    <a:gd name="connsiteY156" fmla="*/ 192159 h 1495138"/>
                    <a:gd name="connsiteX157" fmla="*/ 173596 w 1490380"/>
                    <a:gd name="connsiteY157" fmla="*/ 326832 h 1495138"/>
                    <a:gd name="connsiteX158" fmla="*/ 173997 w 1490380"/>
                    <a:gd name="connsiteY158" fmla="*/ 340902 h 1495138"/>
                    <a:gd name="connsiteX159" fmla="*/ 179608 w 1490380"/>
                    <a:gd name="connsiteY159" fmla="*/ 346932 h 1495138"/>
                    <a:gd name="connsiteX160" fmla="*/ 194839 w 1490380"/>
                    <a:gd name="connsiteY160" fmla="*/ 346932 h 1495138"/>
                    <a:gd name="connsiteX161" fmla="*/ 216884 w 1490380"/>
                    <a:gd name="connsiteY161" fmla="*/ 346932 h 1495138"/>
                    <a:gd name="connsiteX162" fmla="*/ 256164 w 1490380"/>
                    <a:gd name="connsiteY162" fmla="*/ 377887 h 1495138"/>
                    <a:gd name="connsiteX163" fmla="*/ 222094 w 1490380"/>
                    <a:gd name="connsiteY163" fmla="*/ 432560 h 1495138"/>
                    <a:gd name="connsiteX164" fmla="*/ 209268 w 1490380"/>
                    <a:gd name="connsiteY164" fmla="*/ 433364 h 1495138"/>
                    <a:gd name="connsiteX165" fmla="*/ 48141 w 1490380"/>
                    <a:gd name="connsiteY165" fmla="*/ 433364 h 1495138"/>
                    <a:gd name="connsiteX166" fmla="*/ 37319 w 1490380"/>
                    <a:gd name="connsiteY166" fmla="*/ 432560 h 1495138"/>
                    <a:gd name="connsiteX167" fmla="*/ 445 w 1490380"/>
                    <a:gd name="connsiteY167" fmla="*/ 396781 h 1495138"/>
                    <a:gd name="connsiteX168" fmla="*/ 24894 w 1490380"/>
                    <a:gd name="connsiteY168" fmla="*/ 350952 h 1495138"/>
                    <a:gd name="connsiteX169" fmla="*/ 43332 w 1490380"/>
                    <a:gd name="connsiteY169" fmla="*/ 346932 h 1495138"/>
                    <a:gd name="connsiteX170" fmla="*/ 77801 w 1490380"/>
                    <a:gd name="connsiteY170" fmla="*/ 346932 h 1495138"/>
                    <a:gd name="connsiteX171" fmla="*/ 85818 w 1490380"/>
                    <a:gd name="connsiteY171" fmla="*/ 345726 h 1495138"/>
                    <a:gd name="connsiteX172" fmla="*/ 87421 w 1490380"/>
                    <a:gd name="connsiteY172" fmla="*/ 344118 h 1495138"/>
                    <a:gd name="connsiteX173" fmla="*/ 88223 w 1490380"/>
                    <a:gd name="connsiteY173" fmla="*/ 340902 h 1495138"/>
                    <a:gd name="connsiteX174" fmla="*/ 88223 w 1490380"/>
                    <a:gd name="connsiteY174" fmla="*/ 328440 h 1495138"/>
                    <a:gd name="connsiteX175" fmla="*/ 88223 w 1490380"/>
                    <a:gd name="connsiteY175" fmla="*/ 105728 h 1495138"/>
                    <a:gd name="connsiteX176" fmla="*/ 87421 w 1490380"/>
                    <a:gd name="connsiteY176" fmla="*/ 89648 h 1495138"/>
                    <a:gd name="connsiteX177" fmla="*/ 85818 w 1490380"/>
                    <a:gd name="connsiteY177" fmla="*/ 88040 h 1495138"/>
                    <a:gd name="connsiteX178" fmla="*/ 81008 w 1490380"/>
                    <a:gd name="connsiteY178" fmla="*/ 86834 h 1495138"/>
                    <a:gd name="connsiteX179" fmla="*/ 58562 w 1490380"/>
                    <a:gd name="connsiteY179" fmla="*/ 87236 h 1495138"/>
                    <a:gd name="connsiteX180" fmla="*/ 48141 w 1490380"/>
                    <a:gd name="connsiteY180" fmla="*/ 87236 h 1495138"/>
                    <a:gd name="connsiteX181" fmla="*/ 8862 w 1490380"/>
                    <a:gd name="connsiteY181" fmla="*/ 45427 h 1495138"/>
                    <a:gd name="connsiteX182" fmla="*/ 49344 w 1490380"/>
                    <a:gd name="connsiteY182" fmla="*/ 2010 h 1495138"/>
                    <a:gd name="connsiteX183" fmla="*/ 55757 w 1490380"/>
                    <a:gd name="connsiteY183" fmla="*/ 2010 h 1495138"/>
                    <a:gd name="connsiteX184" fmla="*/ 123093 w 1490380"/>
                    <a:gd name="connsiteY18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7552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990169 w 1490380"/>
                    <a:gd name="connsiteY48" fmla="*/ 539116 h 1495138"/>
                    <a:gd name="connsiteX49" fmla="*/ 1005400 w 1490380"/>
                    <a:gd name="connsiteY49" fmla="*/ 540322 h 1495138"/>
                    <a:gd name="connsiteX50" fmla="*/ 1041072 w 1490380"/>
                    <a:gd name="connsiteY50" fmla="*/ 578513 h 1495138"/>
                    <a:gd name="connsiteX51" fmla="*/ 1041072 w 1490380"/>
                    <a:gd name="connsiteY51" fmla="*/ 584543 h 1495138"/>
                    <a:gd name="connsiteX52" fmla="*/ 1041072 w 1490380"/>
                    <a:gd name="connsiteY52" fmla="*/ 731276 h 1495138"/>
                    <a:gd name="connsiteX53" fmla="*/ 1040671 w 1490380"/>
                    <a:gd name="connsiteY53" fmla="*/ 731276 h 1495138"/>
                    <a:gd name="connsiteX54" fmla="*/ 1040671 w 1490380"/>
                    <a:gd name="connsiteY54" fmla="*/ 865948 h 1495138"/>
                    <a:gd name="connsiteX55" fmla="*/ 1041072 w 1490380"/>
                    <a:gd name="connsiteY55" fmla="*/ 880018 h 1495138"/>
                    <a:gd name="connsiteX56" fmla="*/ 1046683 w 1490380"/>
                    <a:gd name="connsiteY56" fmla="*/ 886049 h 1495138"/>
                    <a:gd name="connsiteX57" fmla="*/ 1061914 w 1490380"/>
                    <a:gd name="connsiteY57" fmla="*/ 886049 h 1495138"/>
                    <a:gd name="connsiteX58" fmla="*/ 1083959 w 1490380"/>
                    <a:gd name="connsiteY58" fmla="*/ 886049 h 1495138"/>
                    <a:gd name="connsiteX59" fmla="*/ 1123238 w 1490380"/>
                    <a:gd name="connsiteY59" fmla="*/ 917003 h 1495138"/>
                    <a:gd name="connsiteX60" fmla="*/ 1089169 w 1490380"/>
                    <a:gd name="connsiteY60" fmla="*/ 971676 h 1495138"/>
                    <a:gd name="connsiteX61" fmla="*/ 1076343 w 1490380"/>
                    <a:gd name="connsiteY61" fmla="*/ 972480 h 1495138"/>
                    <a:gd name="connsiteX62" fmla="*/ 915217 w 1490380"/>
                    <a:gd name="connsiteY62" fmla="*/ 972480 h 1495138"/>
                    <a:gd name="connsiteX63" fmla="*/ 904395 w 1490380"/>
                    <a:gd name="connsiteY63" fmla="*/ 971676 h 1495138"/>
                    <a:gd name="connsiteX64" fmla="*/ 867520 w 1490380"/>
                    <a:gd name="connsiteY64" fmla="*/ 935897 h 1495138"/>
                    <a:gd name="connsiteX65" fmla="*/ 891970 w 1490380"/>
                    <a:gd name="connsiteY65" fmla="*/ 890069 h 1495138"/>
                    <a:gd name="connsiteX66" fmla="*/ 910407 w 1490380"/>
                    <a:gd name="connsiteY66" fmla="*/ 886049 h 1495138"/>
                    <a:gd name="connsiteX67" fmla="*/ 944877 w 1490380"/>
                    <a:gd name="connsiteY67" fmla="*/ 886049 h 1495138"/>
                    <a:gd name="connsiteX68" fmla="*/ 952893 w 1490380"/>
                    <a:gd name="connsiteY68" fmla="*/ 884843 h 1495138"/>
                    <a:gd name="connsiteX69" fmla="*/ 954496 w 1490380"/>
                    <a:gd name="connsiteY69" fmla="*/ 883234 h 1495138"/>
                    <a:gd name="connsiteX70" fmla="*/ 955298 w 1490380"/>
                    <a:gd name="connsiteY70" fmla="*/ 880018 h 1495138"/>
                    <a:gd name="connsiteX71" fmla="*/ 955298 w 1490380"/>
                    <a:gd name="connsiteY71" fmla="*/ 867556 h 1495138"/>
                    <a:gd name="connsiteX72" fmla="*/ 955298 w 1490380"/>
                    <a:gd name="connsiteY72" fmla="*/ 644844 h 1495138"/>
                    <a:gd name="connsiteX73" fmla="*/ 954496 w 1490380"/>
                    <a:gd name="connsiteY73" fmla="*/ 628764 h 1495138"/>
                    <a:gd name="connsiteX74" fmla="*/ 952893 w 1490380"/>
                    <a:gd name="connsiteY74" fmla="*/ 627156 h 1495138"/>
                    <a:gd name="connsiteX75" fmla="*/ 948083 w 1490380"/>
                    <a:gd name="connsiteY75" fmla="*/ 625950 h 1495138"/>
                    <a:gd name="connsiteX76" fmla="*/ 925638 w 1490380"/>
                    <a:gd name="connsiteY76" fmla="*/ 626352 h 1495138"/>
                    <a:gd name="connsiteX77" fmla="*/ 915217 w 1490380"/>
                    <a:gd name="connsiteY77" fmla="*/ 626352 h 1495138"/>
                    <a:gd name="connsiteX78" fmla="*/ 875937 w 1490380"/>
                    <a:gd name="connsiteY78" fmla="*/ 584543 h 1495138"/>
                    <a:gd name="connsiteX79" fmla="*/ 916419 w 1490380"/>
                    <a:gd name="connsiteY79" fmla="*/ 541126 h 1495138"/>
                    <a:gd name="connsiteX80" fmla="*/ 922832 w 1490380"/>
                    <a:gd name="connsiteY80" fmla="*/ 541126 h 1495138"/>
                    <a:gd name="connsiteX81" fmla="*/ 990169 w 1490380"/>
                    <a:gd name="connsiteY81" fmla="*/ 539116 h 1495138"/>
                    <a:gd name="connsiteX82" fmla="*/ 272255 w 1490380"/>
                    <a:gd name="connsiteY82" fmla="*/ 539116 h 1495138"/>
                    <a:gd name="connsiteX83" fmla="*/ 287486 w 1490380"/>
                    <a:gd name="connsiteY83" fmla="*/ 540322 h 1495138"/>
                    <a:gd name="connsiteX84" fmla="*/ 323158 w 1490380"/>
                    <a:gd name="connsiteY84" fmla="*/ 578513 h 1495138"/>
                    <a:gd name="connsiteX85" fmla="*/ 323158 w 1490380"/>
                    <a:gd name="connsiteY85" fmla="*/ 584543 h 1495138"/>
                    <a:gd name="connsiteX86" fmla="*/ 323158 w 1490380"/>
                    <a:gd name="connsiteY86" fmla="*/ 731276 h 1495138"/>
                    <a:gd name="connsiteX87" fmla="*/ 322757 w 1490380"/>
                    <a:gd name="connsiteY87" fmla="*/ 731276 h 1495138"/>
                    <a:gd name="connsiteX88" fmla="*/ 322757 w 1490380"/>
                    <a:gd name="connsiteY88" fmla="*/ 865948 h 1495138"/>
                    <a:gd name="connsiteX89" fmla="*/ 323158 w 1490380"/>
                    <a:gd name="connsiteY89" fmla="*/ 880018 h 1495138"/>
                    <a:gd name="connsiteX90" fmla="*/ 328769 w 1490380"/>
                    <a:gd name="connsiteY90" fmla="*/ 886049 h 1495138"/>
                    <a:gd name="connsiteX91" fmla="*/ 344000 w 1490380"/>
                    <a:gd name="connsiteY91" fmla="*/ 886049 h 1495138"/>
                    <a:gd name="connsiteX92" fmla="*/ 366045 w 1490380"/>
                    <a:gd name="connsiteY92" fmla="*/ 886049 h 1495138"/>
                    <a:gd name="connsiteX93" fmla="*/ 405325 w 1490380"/>
                    <a:gd name="connsiteY93" fmla="*/ 917003 h 1495138"/>
                    <a:gd name="connsiteX94" fmla="*/ 371255 w 1490380"/>
                    <a:gd name="connsiteY94" fmla="*/ 971676 h 1495138"/>
                    <a:gd name="connsiteX95" fmla="*/ 358429 w 1490380"/>
                    <a:gd name="connsiteY95" fmla="*/ 972480 h 1495138"/>
                    <a:gd name="connsiteX96" fmla="*/ 197303 w 1490380"/>
                    <a:gd name="connsiteY96" fmla="*/ 972480 h 1495138"/>
                    <a:gd name="connsiteX97" fmla="*/ 186481 w 1490380"/>
                    <a:gd name="connsiteY97" fmla="*/ 971676 h 1495138"/>
                    <a:gd name="connsiteX98" fmla="*/ 149606 w 1490380"/>
                    <a:gd name="connsiteY98" fmla="*/ 935897 h 1495138"/>
                    <a:gd name="connsiteX99" fmla="*/ 174056 w 1490380"/>
                    <a:gd name="connsiteY99" fmla="*/ 890069 h 1495138"/>
                    <a:gd name="connsiteX100" fmla="*/ 192493 w 1490380"/>
                    <a:gd name="connsiteY100" fmla="*/ 886049 h 1495138"/>
                    <a:gd name="connsiteX101" fmla="*/ 226963 w 1490380"/>
                    <a:gd name="connsiteY101" fmla="*/ 886049 h 1495138"/>
                    <a:gd name="connsiteX102" fmla="*/ 234979 w 1490380"/>
                    <a:gd name="connsiteY102" fmla="*/ 884843 h 1495138"/>
                    <a:gd name="connsiteX103" fmla="*/ 236582 w 1490380"/>
                    <a:gd name="connsiteY103" fmla="*/ 883234 h 1495138"/>
                    <a:gd name="connsiteX104" fmla="*/ 237384 w 1490380"/>
                    <a:gd name="connsiteY104" fmla="*/ 880018 h 1495138"/>
                    <a:gd name="connsiteX105" fmla="*/ 237384 w 1490380"/>
                    <a:gd name="connsiteY105" fmla="*/ 867556 h 1495138"/>
                    <a:gd name="connsiteX106" fmla="*/ 237384 w 1490380"/>
                    <a:gd name="connsiteY106" fmla="*/ 644844 h 1495138"/>
                    <a:gd name="connsiteX107" fmla="*/ 236582 w 1490380"/>
                    <a:gd name="connsiteY107" fmla="*/ 628764 h 1495138"/>
                    <a:gd name="connsiteX108" fmla="*/ 234979 w 1490380"/>
                    <a:gd name="connsiteY108" fmla="*/ 627156 h 1495138"/>
                    <a:gd name="connsiteX109" fmla="*/ 230169 w 1490380"/>
                    <a:gd name="connsiteY109" fmla="*/ 625950 h 1495138"/>
                    <a:gd name="connsiteX110" fmla="*/ 207724 w 1490380"/>
                    <a:gd name="connsiteY110" fmla="*/ 626352 h 1495138"/>
                    <a:gd name="connsiteX111" fmla="*/ 197303 w 1490380"/>
                    <a:gd name="connsiteY111" fmla="*/ 626352 h 1495138"/>
                    <a:gd name="connsiteX112" fmla="*/ 158023 w 1490380"/>
                    <a:gd name="connsiteY112" fmla="*/ 584543 h 1495138"/>
                    <a:gd name="connsiteX113" fmla="*/ 198505 w 1490380"/>
                    <a:gd name="connsiteY113" fmla="*/ 541126 h 1495138"/>
                    <a:gd name="connsiteX114" fmla="*/ 204918 w 1490380"/>
                    <a:gd name="connsiteY114" fmla="*/ 541126 h 1495138"/>
                    <a:gd name="connsiteX115" fmla="*/ 272255 w 1490380"/>
                    <a:gd name="connsiteY115" fmla="*/ 539116 h 1495138"/>
                    <a:gd name="connsiteX116" fmla="*/ 477504 w 1490380"/>
                    <a:gd name="connsiteY116" fmla="*/ 0 h 1495138"/>
                    <a:gd name="connsiteX117" fmla="*/ 492735 w 1490380"/>
                    <a:gd name="connsiteY117" fmla="*/ 1206 h 1495138"/>
                    <a:gd name="connsiteX118" fmla="*/ 528407 w 1490380"/>
                    <a:gd name="connsiteY118" fmla="*/ 39397 h 1495138"/>
                    <a:gd name="connsiteX119" fmla="*/ 528407 w 1490380"/>
                    <a:gd name="connsiteY119" fmla="*/ 45427 h 1495138"/>
                    <a:gd name="connsiteX120" fmla="*/ 528407 w 1490380"/>
                    <a:gd name="connsiteY120" fmla="*/ 192159 h 1495138"/>
                    <a:gd name="connsiteX121" fmla="*/ 528006 w 1490380"/>
                    <a:gd name="connsiteY121" fmla="*/ 192159 h 1495138"/>
                    <a:gd name="connsiteX122" fmla="*/ 528006 w 1490380"/>
                    <a:gd name="connsiteY122" fmla="*/ 326832 h 1495138"/>
                    <a:gd name="connsiteX123" fmla="*/ 528407 w 1490380"/>
                    <a:gd name="connsiteY123" fmla="*/ 340902 h 1495138"/>
                    <a:gd name="connsiteX124" fmla="*/ 534018 w 1490380"/>
                    <a:gd name="connsiteY124" fmla="*/ 346932 h 1495138"/>
                    <a:gd name="connsiteX125" fmla="*/ 549249 w 1490380"/>
                    <a:gd name="connsiteY125" fmla="*/ 346932 h 1495138"/>
                    <a:gd name="connsiteX126" fmla="*/ 571294 w 1490380"/>
                    <a:gd name="connsiteY126" fmla="*/ 346932 h 1495138"/>
                    <a:gd name="connsiteX127" fmla="*/ 610574 w 1490380"/>
                    <a:gd name="connsiteY127" fmla="*/ 377887 h 1495138"/>
                    <a:gd name="connsiteX128" fmla="*/ 576504 w 1490380"/>
                    <a:gd name="connsiteY128" fmla="*/ 432560 h 1495138"/>
                    <a:gd name="connsiteX129" fmla="*/ 563678 w 1490380"/>
                    <a:gd name="connsiteY129" fmla="*/ 433364 h 1495138"/>
                    <a:gd name="connsiteX130" fmla="*/ 402552 w 1490380"/>
                    <a:gd name="connsiteY130" fmla="*/ 433364 h 1495138"/>
                    <a:gd name="connsiteX131" fmla="*/ 391730 w 1490380"/>
                    <a:gd name="connsiteY131" fmla="*/ 432560 h 1495138"/>
                    <a:gd name="connsiteX132" fmla="*/ 354855 w 1490380"/>
                    <a:gd name="connsiteY132" fmla="*/ 396781 h 1495138"/>
                    <a:gd name="connsiteX133" fmla="*/ 379305 w 1490380"/>
                    <a:gd name="connsiteY133" fmla="*/ 350952 h 1495138"/>
                    <a:gd name="connsiteX134" fmla="*/ 397742 w 1490380"/>
                    <a:gd name="connsiteY134" fmla="*/ 346932 h 1495138"/>
                    <a:gd name="connsiteX135" fmla="*/ 432212 w 1490380"/>
                    <a:gd name="connsiteY135" fmla="*/ 346932 h 1495138"/>
                    <a:gd name="connsiteX136" fmla="*/ 440228 w 1490380"/>
                    <a:gd name="connsiteY136" fmla="*/ 345726 h 1495138"/>
                    <a:gd name="connsiteX137" fmla="*/ 441831 w 1490380"/>
                    <a:gd name="connsiteY137" fmla="*/ 344118 h 1495138"/>
                    <a:gd name="connsiteX138" fmla="*/ 442633 w 1490380"/>
                    <a:gd name="connsiteY138" fmla="*/ 340902 h 1495138"/>
                    <a:gd name="connsiteX139" fmla="*/ 442633 w 1490380"/>
                    <a:gd name="connsiteY139" fmla="*/ 328440 h 1495138"/>
                    <a:gd name="connsiteX140" fmla="*/ 442633 w 1490380"/>
                    <a:gd name="connsiteY140" fmla="*/ 105728 h 1495138"/>
                    <a:gd name="connsiteX141" fmla="*/ 441831 w 1490380"/>
                    <a:gd name="connsiteY141" fmla="*/ 89648 h 1495138"/>
                    <a:gd name="connsiteX142" fmla="*/ 440228 w 1490380"/>
                    <a:gd name="connsiteY142" fmla="*/ 88040 h 1495138"/>
                    <a:gd name="connsiteX143" fmla="*/ 435418 w 1490380"/>
                    <a:gd name="connsiteY143" fmla="*/ 86834 h 1495138"/>
                    <a:gd name="connsiteX144" fmla="*/ 412973 w 1490380"/>
                    <a:gd name="connsiteY144" fmla="*/ 87236 h 1495138"/>
                    <a:gd name="connsiteX145" fmla="*/ 402552 w 1490380"/>
                    <a:gd name="connsiteY145" fmla="*/ 87236 h 1495138"/>
                    <a:gd name="connsiteX146" fmla="*/ 363272 w 1490380"/>
                    <a:gd name="connsiteY146" fmla="*/ 45427 h 1495138"/>
                    <a:gd name="connsiteX147" fmla="*/ 403754 w 1490380"/>
                    <a:gd name="connsiteY147" fmla="*/ 2010 h 1495138"/>
                    <a:gd name="connsiteX148" fmla="*/ 410167 w 1490380"/>
                    <a:gd name="connsiteY148" fmla="*/ 2010 h 1495138"/>
                    <a:gd name="connsiteX149" fmla="*/ 477504 w 1490380"/>
                    <a:gd name="connsiteY149" fmla="*/ 0 h 1495138"/>
                    <a:gd name="connsiteX150" fmla="*/ 123093 w 1490380"/>
                    <a:gd name="connsiteY150" fmla="*/ 0 h 1495138"/>
                    <a:gd name="connsiteX151" fmla="*/ 138324 w 1490380"/>
                    <a:gd name="connsiteY151" fmla="*/ 1206 h 1495138"/>
                    <a:gd name="connsiteX152" fmla="*/ 173997 w 1490380"/>
                    <a:gd name="connsiteY152" fmla="*/ 39397 h 1495138"/>
                    <a:gd name="connsiteX153" fmla="*/ 173997 w 1490380"/>
                    <a:gd name="connsiteY153" fmla="*/ 45427 h 1495138"/>
                    <a:gd name="connsiteX154" fmla="*/ 173997 w 1490380"/>
                    <a:gd name="connsiteY154" fmla="*/ 192159 h 1495138"/>
                    <a:gd name="connsiteX155" fmla="*/ 173596 w 1490380"/>
                    <a:gd name="connsiteY155" fmla="*/ 192159 h 1495138"/>
                    <a:gd name="connsiteX156" fmla="*/ 173596 w 1490380"/>
                    <a:gd name="connsiteY156" fmla="*/ 326832 h 1495138"/>
                    <a:gd name="connsiteX157" fmla="*/ 173997 w 1490380"/>
                    <a:gd name="connsiteY157" fmla="*/ 340902 h 1495138"/>
                    <a:gd name="connsiteX158" fmla="*/ 179608 w 1490380"/>
                    <a:gd name="connsiteY158" fmla="*/ 346932 h 1495138"/>
                    <a:gd name="connsiteX159" fmla="*/ 194839 w 1490380"/>
                    <a:gd name="connsiteY159" fmla="*/ 346932 h 1495138"/>
                    <a:gd name="connsiteX160" fmla="*/ 216884 w 1490380"/>
                    <a:gd name="connsiteY160" fmla="*/ 346932 h 1495138"/>
                    <a:gd name="connsiteX161" fmla="*/ 256164 w 1490380"/>
                    <a:gd name="connsiteY161" fmla="*/ 377887 h 1495138"/>
                    <a:gd name="connsiteX162" fmla="*/ 222094 w 1490380"/>
                    <a:gd name="connsiteY162" fmla="*/ 432560 h 1495138"/>
                    <a:gd name="connsiteX163" fmla="*/ 209268 w 1490380"/>
                    <a:gd name="connsiteY163" fmla="*/ 433364 h 1495138"/>
                    <a:gd name="connsiteX164" fmla="*/ 48141 w 1490380"/>
                    <a:gd name="connsiteY164" fmla="*/ 433364 h 1495138"/>
                    <a:gd name="connsiteX165" fmla="*/ 37319 w 1490380"/>
                    <a:gd name="connsiteY165" fmla="*/ 432560 h 1495138"/>
                    <a:gd name="connsiteX166" fmla="*/ 445 w 1490380"/>
                    <a:gd name="connsiteY166" fmla="*/ 396781 h 1495138"/>
                    <a:gd name="connsiteX167" fmla="*/ 24894 w 1490380"/>
                    <a:gd name="connsiteY167" fmla="*/ 350952 h 1495138"/>
                    <a:gd name="connsiteX168" fmla="*/ 43332 w 1490380"/>
                    <a:gd name="connsiteY168" fmla="*/ 346932 h 1495138"/>
                    <a:gd name="connsiteX169" fmla="*/ 77801 w 1490380"/>
                    <a:gd name="connsiteY169" fmla="*/ 346932 h 1495138"/>
                    <a:gd name="connsiteX170" fmla="*/ 85818 w 1490380"/>
                    <a:gd name="connsiteY170" fmla="*/ 345726 h 1495138"/>
                    <a:gd name="connsiteX171" fmla="*/ 87421 w 1490380"/>
                    <a:gd name="connsiteY171" fmla="*/ 344118 h 1495138"/>
                    <a:gd name="connsiteX172" fmla="*/ 88223 w 1490380"/>
                    <a:gd name="connsiteY172" fmla="*/ 340902 h 1495138"/>
                    <a:gd name="connsiteX173" fmla="*/ 88223 w 1490380"/>
                    <a:gd name="connsiteY173" fmla="*/ 328440 h 1495138"/>
                    <a:gd name="connsiteX174" fmla="*/ 88223 w 1490380"/>
                    <a:gd name="connsiteY174" fmla="*/ 105728 h 1495138"/>
                    <a:gd name="connsiteX175" fmla="*/ 87421 w 1490380"/>
                    <a:gd name="connsiteY175" fmla="*/ 89648 h 1495138"/>
                    <a:gd name="connsiteX176" fmla="*/ 85818 w 1490380"/>
                    <a:gd name="connsiteY176" fmla="*/ 88040 h 1495138"/>
                    <a:gd name="connsiteX177" fmla="*/ 81008 w 1490380"/>
                    <a:gd name="connsiteY177" fmla="*/ 86834 h 1495138"/>
                    <a:gd name="connsiteX178" fmla="*/ 58562 w 1490380"/>
                    <a:gd name="connsiteY178" fmla="*/ 87236 h 1495138"/>
                    <a:gd name="connsiteX179" fmla="*/ 48141 w 1490380"/>
                    <a:gd name="connsiteY179" fmla="*/ 87236 h 1495138"/>
                    <a:gd name="connsiteX180" fmla="*/ 8862 w 1490380"/>
                    <a:gd name="connsiteY180" fmla="*/ 45427 h 1495138"/>
                    <a:gd name="connsiteX181" fmla="*/ 49344 w 1490380"/>
                    <a:gd name="connsiteY181" fmla="*/ 2010 h 1495138"/>
                    <a:gd name="connsiteX182" fmla="*/ 55757 w 1490380"/>
                    <a:gd name="connsiteY182" fmla="*/ 2010 h 1495138"/>
                    <a:gd name="connsiteX183" fmla="*/ 123093 w 1490380"/>
                    <a:gd name="connsiteY18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57091 w 1490380"/>
                    <a:gd name="connsiteY34" fmla="*/ 89006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990169 w 1490380"/>
                    <a:gd name="connsiteY47" fmla="*/ 539116 h 1495138"/>
                    <a:gd name="connsiteX48" fmla="*/ 1005400 w 1490380"/>
                    <a:gd name="connsiteY48" fmla="*/ 540322 h 1495138"/>
                    <a:gd name="connsiteX49" fmla="*/ 1041072 w 1490380"/>
                    <a:gd name="connsiteY49" fmla="*/ 578513 h 1495138"/>
                    <a:gd name="connsiteX50" fmla="*/ 1041072 w 1490380"/>
                    <a:gd name="connsiteY50" fmla="*/ 584543 h 1495138"/>
                    <a:gd name="connsiteX51" fmla="*/ 1041072 w 1490380"/>
                    <a:gd name="connsiteY51" fmla="*/ 731276 h 1495138"/>
                    <a:gd name="connsiteX52" fmla="*/ 1040671 w 1490380"/>
                    <a:gd name="connsiteY52" fmla="*/ 731276 h 1495138"/>
                    <a:gd name="connsiteX53" fmla="*/ 1040671 w 1490380"/>
                    <a:gd name="connsiteY53" fmla="*/ 865948 h 1495138"/>
                    <a:gd name="connsiteX54" fmla="*/ 1041072 w 1490380"/>
                    <a:gd name="connsiteY54" fmla="*/ 880018 h 1495138"/>
                    <a:gd name="connsiteX55" fmla="*/ 1046683 w 1490380"/>
                    <a:gd name="connsiteY55" fmla="*/ 886049 h 1495138"/>
                    <a:gd name="connsiteX56" fmla="*/ 1061914 w 1490380"/>
                    <a:gd name="connsiteY56" fmla="*/ 886049 h 1495138"/>
                    <a:gd name="connsiteX57" fmla="*/ 1083959 w 1490380"/>
                    <a:gd name="connsiteY57" fmla="*/ 886049 h 1495138"/>
                    <a:gd name="connsiteX58" fmla="*/ 1123238 w 1490380"/>
                    <a:gd name="connsiteY58" fmla="*/ 917003 h 1495138"/>
                    <a:gd name="connsiteX59" fmla="*/ 1089169 w 1490380"/>
                    <a:gd name="connsiteY59" fmla="*/ 971676 h 1495138"/>
                    <a:gd name="connsiteX60" fmla="*/ 1076343 w 1490380"/>
                    <a:gd name="connsiteY60" fmla="*/ 972480 h 1495138"/>
                    <a:gd name="connsiteX61" fmla="*/ 915217 w 1490380"/>
                    <a:gd name="connsiteY61" fmla="*/ 972480 h 1495138"/>
                    <a:gd name="connsiteX62" fmla="*/ 904395 w 1490380"/>
                    <a:gd name="connsiteY62" fmla="*/ 971676 h 1495138"/>
                    <a:gd name="connsiteX63" fmla="*/ 867520 w 1490380"/>
                    <a:gd name="connsiteY63" fmla="*/ 935897 h 1495138"/>
                    <a:gd name="connsiteX64" fmla="*/ 891970 w 1490380"/>
                    <a:gd name="connsiteY64" fmla="*/ 890069 h 1495138"/>
                    <a:gd name="connsiteX65" fmla="*/ 910407 w 1490380"/>
                    <a:gd name="connsiteY65" fmla="*/ 886049 h 1495138"/>
                    <a:gd name="connsiteX66" fmla="*/ 944877 w 1490380"/>
                    <a:gd name="connsiteY66" fmla="*/ 886049 h 1495138"/>
                    <a:gd name="connsiteX67" fmla="*/ 952893 w 1490380"/>
                    <a:gd name="connsiteY67" fmla="*/ 884843 h 1495138"/>
                    <a:gd name="connsiteX68" fmla="*/ 954496 w 1490380"/>
                    <a:gd name="connsiteY68" fmla="*/ 883234 h 1495138"/>
                    <a:gd name="connsiteX69" fmla="*/ 955298 w 1490380"/>
                    <a:gd name="connsiteY69" fmla="*/ 880018 h 1495138"/>
                    <a:gd name="connsiteX70" fmla="*/ 955298 w 1490380"/>
                    <a:gd name="connsiteY70" fmla="*/ 867556 h 1495138"/>
                    <a:gd name="connsiteX71" fmla="*/ 955298 w 1490380"/>
                    <a:gd name="connsiteY71" fmla="*/ 644844 h 1495138"/>
                    <a:gd name="connsiteX72" fmla="*/ 954496 w 1490380"/>
                    <a:gd name="connsiteY72" fmla="*/ 628764 h 1495138"/>
                    <a:gd name="connsiteX73" fmla="*/ 952893 w 1490380"/>
                    <a:gd name="connsiteY73" fmla="*/ 627156 h 1495138"/>
                    <a:gd name="connsiteX74" fmla="*/ 948083 w 1490380"/>
                    <a:gd name="connsiteY74" fmla="*/ 625950 h 1495138"/>
                    <a:gd name="connsiteX75" fmla="*/ 925638 w 1490380"/>
                    <a:gd name="connsiteY75" fmla="*/ 626352 h 1495138"/>
                    <a:gd name="connsiteX76" fmla="*/ 915217 w 1490380"/>
                    <a:gd name="connsiteY76" fmla="*/ 626352 h 1495138"/>
                    <a:gd name="connsiteX77" fmla="*/ 875937 w 1490380"/>
                    <a:gd name="connsiteY77" fmla="*/ 584543 h 1495138"/>
                    <a:gd name="connsiteX78" fmla="*/ 916419 w 1490380"/>
                    <a:gd name="connsiteY78" fmla="*/ 541126 h 1495138"/>
                    <a:gd name="connsiteX79" fmla="*/ 922832 w 1490380"/>
                    <a:gd name="connsiteY79" fmla="*/ 541126 h 1495138"/>
                    <a:gd name="connsiteX80" fmla="*/ 990169 w 1490380"/>
                    <a:gd name="connsiteY80" fmla="*/ 539116 h 1495138"/>
                    <a:gd name="connsiteX81" fmla="*/ 272255 w 1490380"/>
                    <a:gd name="connsiteY81" fmla="*/ 539116 h 1495138"/>
                    <a:gd name="connsiteX82" fmla="*/ 287486 w 1490380"/>
                    <a:gd name="connsiteY82" fmla="*/ 540322 h 1495138"/>
                    <a:gd name="connsiteX83" fmla="*/ 323158 w 1490380"/>
                    <a:gd name="connsiteY83" fmla="*/ 578513 h 1495138"/>
                    <a:gd name="connsiteX84" fmla="*/ 323158 w 1490380"/>
                    <a:gd name="connsiteY84" fmla="*/ 584543 h 1495138"/>
                    <a:gd name="connsiteX85" fmla="*/ 323158 w 1490380"/>
                    <a:gd name="connsiteY85" fmla="*/ 731276 h 1495138"/>
                    <a:gd name="connsiteX86" fmla="*/ 322757 w 1490380"/>
                    <a:gd name="connsiteY86" fmla="*/ 731276 h 1495138"/>
                    <a:gd name="connsiteX87" fmla="*/ 322757 w 1490380"/>
                    <a:gd name="connsiteY87" fmla="*/ 865948 h 1495138"/>
                    <a:gd name="connsiteX88" fmla="*/ 323158 w 1490380"/>
                    <a:gd name="connsiteY88" fmla="*/ 880018 h 1495138"/>
                    <a:gd name="connsiteX89" fmla="*/ 328769 w 1490380"/>
                    <a:gd name="connsiteY89" fmla="*/ 886049 h 1495138"/>
                    <a:gd name="connsiteX90" fmla="*/ 344000 w 1490380"/>
                    <a:gd name="connsiteY90" fmla="*/ 886049 h 1495138"/>
                    <a:gd name="connsiteX91" fmla="*/ 366045 w 1490380"/>
                    <a:gd name="connsiteY91" fmla="*/ 886049 h 1495138"/>
                    <a:gd name="connsiteX92" fmla="*/ 405325 w 1490380"/>
                    <a:gd name="connsiteY92" fmla="*/ 917003 h 1495138"/>
                    <a:gd name="connsiteX93" fmla="*/ 371255 w 1490380"/>
                    <a:gd name="connsiteY93" fmla="*/ 971676 h 1495138"/>
                    <a:gd name="connsiteX94" fmla="*/ 358429 w 1490380"/>
                    <a:gd name="connsiteY94" fmla="*/ 972480 h 1495138"/>
                    <a:gd name="connsiteX95" fmla="*/ 197303 w 1490380"/>
                    <a:gd name="connsiteY95" fmla="*/ 972480 h 1495138"/>
                    <a:gd name="connsiteX96" fmla="*/ 186481 w 1490380"/>
                    <a:gd name="connsiteY96" fmla="*/ 971676 h 1495138"/>
                    <a:gd name="connsiteX97" fmla="*/ 149606 w 1490380"/>
                    <a:gd name="connsiteY97" fmla="*/ 935897 h 1495138"/>
                    <a:gd name="connsiteX98" fmla="*/ 174056 w 1490380"/>
                    <a:gd name="connsiteY98" fmla="*/ 890069 h 1495138"/>
                    <a:gd name="connsiteX99" fmla="*/ 192493 w 1490380"/>
                    <a:gd name="connsiteY99" fmla="*/ 886049 h 1495138"/>
                    <a:gd name="connsiteX100" fmla="*/ 226963 w 1490380"/>
                    <a:gd name="connsiteY100" fmla="*/ 886049 h 1495138"/>
                    <a:gd name="connsiteX101" fmla="*/ 234979 w 1490380"/>
                    <a:gd name="connsiteY101" fmla="*/ 884843 h 1495138"/>
                    <a:gd name="connsiteX102" fmla="*/ 236582 w 1490380"/>
                    <a:gd name="connsiteY102" fmla="*/ 883234 h 1495138"/>
                    <a:gd name="connsiteX103" fmla="*/ 237384 w 1490380"/>
                    <a:gd name="connsiteY103" fmla="*/ 880018 h 1495138"/>
                    <a:gd name="connsiteX104" fmla="*/ 237384 w 1490380"/>
                    <a:gd name="connsiteY104" fmla="*/ 867556 h 1495138"/>
                    <a:gd name="connsiteX105" fmla="*/ 237384 w 1490380"/>
                    <a:gd name="connsiteY105" fmla="*/ 644844 h 1495138"/>
                    <a:gd name="connsiteX106" fmla="*/ 236582 w 1490380"/>
                    <a:gd name="connsiteY106" fmla="*/ 628764 h 1495138"/>
                    <a:gd name="connsiteX107" fmla="*/ 234979 w 1490380"/>
                    <a:gd name="connsiteY107" fmla="*/ 627156 h 1495138"/>
                    <a:gd name="connsiteX108" fmla="*/ 230169 w 1490380"/>
                    <a:gd name="connsiteY108" fmla="*/ 625950 h 1495138"/>
                    <a:gd name="connsiteX109" fmla="*/ 207724 w 1490380"/>
                    <a:gd name="connsiteY109" fmla="*/ 626352 h 1495138"/>
                    <a:gd name="connsiteX110" fmla="*/ 197303 w 1490380"/>
                    <a:gd name="connsiteY110" fmla="*/ 626352 h 1495138"/>
                    <a:gd name="connsiteX111" fmla="*/ 158023 w 1490380"/>
                    <a:gd name="connsiteY111" fmla="*/ 584543 h 1495138"/>
                    <a:gd name="connsiteX112" fmla="*/ 198505 w 1490380"/>
                    <a:gd name="connsiteY112" fmla="*/ 541126 h 1495138"/>
                    <a:gd name="connsiteX113" fmla="*/ 204918 w 1490380"/>
                    <a:gd name="connsiteY113" fmla="*/ 541126 h 1495138"/>
                    <a:gd name="connsiteX114" fmla="*/ 272255 w 1490380"/>
                    <a:gd name="connsiteY114" fmla="*/ 539116 h 1495138"/>
                    <a:gd name="connsiteX115" fmla="*/ 477504 w 1490380"/>
                    <a:gd name="connsiteY115" fmla="*/ 0 h 1495138"/>
                    <a:gd name="connsiteX116" fmla="*/ 492735 w 1490380"/>
                    <a:gd name="connsiteY116" fmla="*/ 1206 h 1495138"/>
                    <a:gd name="connsiteX117" fmla="*/ 528407 w 1490380"/>
                    <a:gd name="connsiteY117" fmla="*/ 39397 h 1495138"/>
                    <a:gd name="connsiteX118" fmla="*/ 528407 w 1490380"/>
                    <a:gd name="connsiteY118" fmla="*/ 45427 h 1495138"/>
                    <a:gd name="connsiteX119" fmla="*/ 528407 w 1490380"/>
                    <a:gd name="connsiteY119" fmla="*/ 192159 h 1495138"/>
                    <a:gd name="connsiteX120" fmla="*/ 528006 w 1490380"/>
                    <a:gd name="connsiteY120" fmla="*/ 192159 h 1495138"/>
                    <a:gd name="connsiteX121" fmla="*/ 528006 w 1490380"/>
                    <a:gd name="connsiteY121" fmla="*/ 326832 h 1495138"/>
                    <a:gd name="connsiteX122" fmla="*/ 528407 w 1490380"/>
                    <a:gd name="connsiteY122" fmla="*/ 340902 h 1495138"/>
                    <a:gd name="connsiteX123" fmla="*/ 534018 w 1490380"/>
                    <a:gd name="connsiteY123" fmla="*/ 346932 h 1495138"/>
                    <a:gd name="connsiteX124" fmla="*/ 549249 w 1490380"/>
                    <a:gd name="connsiteY124" fmla="*/ 346932 h 1495138"/>
                    <a:gd name="connsiteX125" fmla="*/ 571294 w 1490380"/>
                    <a:gd name="connsiteY125" fmla="*/ 346932 h 1495138"/>
                    <a:gd name="connsiteX126" fmla="*/ 610574 w 1490380"/>
                    <a:gd name="connsiteY126" fmla="*/ 377887 h 1495138"/>
                    <a:gd name="connsiteX127" fmla="*/ 576504 w 1490380"/>
                    <a:gd name="connsiteY127" fmla="*/ 432560 h 1495138"/>
                    <a:gd name="connsiteX128" fmla="*/ 563678 w 1490380"/>
                    <a:gd name="connsiteY128" fmla="*/ 433364 h 1495138"/>
                    <a:gd name="connsiteX129" fmla="*/ 402552 w 1490380"/>
                    <a:gd name="connsiteY129" fmla="*/ 433364 h 1495138"/>
                    <a:gd name="connsiteX130" fmla="*/ 391730 w 1490380"/>
                    <a:gd name="connsiteY130" fmla="*/ 432560 h 1495138"/>
                    <a:gd name="connsiteX131" fmla="*/ 354855 w 1490380"/>
                    <a:gd name="connsiteY131" fmla="*/ 396781 h 1495138"/>
                    <a:gd name="connsiteX132" fmla="*/ 379305 w 1490380"/>
                    <a:gd name="connsiteY132" fmla="*/ 350952 h 1495138"/>
                    <a:gd name="connsiteX133" fmla="*/ 397742 w 1490380"/>
                    <a:gd name="connsiteY133" fmla="*/ 346932 h 1495138"/>
                    <a:gd name="connsiteX134" fmla="*/ 432212 w 1490380"/>
                    <a:gd name="connsiteY134" fmla="*/ 346932 h 1495138"/>
                    <a:gd name="connsiteX135" fmla="*/ 440228 w 1490380"/>
                    <a:gd name="connsiteY135" fmla="*/ 345726 h 1495138"/>
                    <a:gd name="connsiteX136" fmla="*/ 441831 w 1490380"/>
                    <a:gd name="connsiteY136" fmla="*/ 344118 h 1495138"/>
                    <a:gd name="connsiteX137" fmla="*/ 442633 w 1490380"/>
                    <a:gd name="connsiteY137" fmla="*/ 340902 h 1495138"/>
                    <a:gd name="connsiteX138" fmla="*/ 442633 w 1490380"/>
                    <a:gd name="connsiteY138" fmla="*/ 328440 h 1495138"/>
                    <a:gd name="connsiteX139" fmla="*/ 442633 w 1490380"/>
                    <a:gd name="connsiteY139" fmla="*/ 105728 h 1495138"/>
                    <a:gd name="connsiteX140" fmla="*/ 441831 w 1490380"/>
                    <a:gd name="connsiteY140" fmla="*/ 89648 h 1495138"/>
                    <a:gd name="connsiteX141" fmla="*/ 440228 w 1490380"/>
                    <a:gd name="connsiteY141" fmla="*/ 88040 h 1495138"/>
                    <a:gd name="connsiteX142" fmla="*/ 435418 w 1490380"/>
                    <a:gd name="connsiteY142" fmla="*/ 86834 h 1495138"/>
                    <a:gd name="connsiteX143" fmla="*/ 412973 w 1490380"/>
                    <a:gd name="connsiteY143" fmla="*/ 87236 h 1495138"/>
                    <a:gd name="connsiteX144" fmla="*/ 402552 w 1490380"/>
                    <a:gd name="connsiteY144" fmla="*/ 87236 h 1495138"/>
                    <a:gd name="connsiteX145" fmla="*/ 363272 w 1490380"/>
                    <a:gd name="connsiteY145" fmla="*/ 45427 h 1495138"/>
                    <a:gd name="connsiteX146" fmla="*/ 403754 w 1490380"/>
                    <a:gd name="connsiteY146" fmla="*/ 2010 h 1495138"/>
                    <a:gd name="connsiteX147" fmla="*/ 410167 w 1490380"/>
                    <a:gd name="connsiteY147" fmla="*/ 2010 h 1495138"/>
                    <a:gd name="connsiteX148" fmla="*/ 477504 w 1490380"/>
                    <a:gd name="connsiteY148" fmla="*/ 0 h 1495138"/>
                    <a:gd name="connsiteX149" fmla="*/ 123093 w 1490380"/>
                    <a:gd name="connsiteY149" fmla="*/ 0 h 1495138"/>
                    <a:gd name="connsiteX150" fmla="*/ 138324 w 1490380"/>
                    <a:gd name="connsiteY150" fmla="*/ 1206 h 1495138"/>
                    <a:gd name="connsiteX151" fmla="*/ 173997 w 1490380"/>
                    <a:gd name="connsiteY151" fmla="*/ 39397 h 1495138"/>
                    <a:gd name="connsiteX152" fmla="*/ 173997 w 1490380"/>
                    <a:gd name="connsiteY152" fmla="*/ 45427 h 1495138"/>
                    <a:gd name="connsiteX153" fmla="*/ 173997 w 1490380"/>
                    <a:gd name="connsiteY153" fmla="*/ 192159 h 1495138"/>
                    <a:gd name="connsiteX154" fmla="*/ 173596 w 1490380"/>
                    <a:gd name="connsiteY154" fmla="*/ 192159 h 1495138"/>
                    <a:gd name="connsiteX155" fmla="*/ 173596 w 1490380"/>
                    <a:gd name="connsiteY155" fmla="*/ 326832 h 1495138"/>
                    <a:gd name="connsiteX156" fmla="*/ 173997 w 1490380"/>
                    <a:gd name="connsiteY156" fmla="*/ 340902 h 1495138"/>
                    <a:gd name="connsiteX157" fmla="*/ 179608 w 1490380"/>
                    <a:gd name="connsiteY157" fmla="*/ 346932 h 1495138"/>
                    <a:gd name="connsiteX158" fmla="*/ 194839 w 1490380"/>
                    <a:gd name="connsiteY158" fmla="*/ 346932 h 1495138"/>
                    <a:gd name="connsiteX159" fmla="*/ 216884 w 1490380"/>
                    <a:gd name="connsiteY159" fmla="*/ 346932 h 1495138"/>
                    <a:gd name="connsiteX160" fmla="*/ 256164 w 1490380"/>
                    <a:gd name="connsiteY160" fmla="*/ 377887 h 1495138"/>
                    <a:gd name="connsiteX161" fmla="*/ 222094 w 1490380"/>
                    <a:gd name="connsiteY161" fmla="*/ 432560 h 1495138"/>
                    <a:gd name="connsiteX162" fmla="*/ 209268 w 1490380"/>
                    <a:gd name="connsiteY162" fmla="*/ 433364 h 1495138"/>
                    <a:gd name="connsiteX163" fmla="*/ 48141 w 1490380"/>
                    <a:gd name="connsiteY163" fmla="*/ 433364 h 1495138"/>
                    <a:gd name="connsiteX164" fmla="*/ 37319 w 1490380"/>
                    <a:gd name="connsiteY164" fmla="*/ 432560 h 1495138"/>
                    <a:gd name="connsiteX165" fmla="*/ 445 w 1490380"/>
                    <a:gd name="connsiteY165" fmla="*/ 396781 h 1495138"/>
                    <a:gd name="connsiteX166" fmla="*/ 24894 w 1490380"/>
                    <a:gd name="connsiteY166" fmla="*/ 350952 h 1495138"/>
                    <a:gd name="connsiteX167" fmla="*/ 43332 w 1490380"/>
                    <a:gd name="connsiteY167" fmla="*/ 346932 h 1495138"/>
                    <a:gd name="connsiteX168" fmla="*/ 77801 w 1490380"/>
                    <a:gd name="connsiteY168" fmla="*/ 346932 h 1495138"/>
                    <a:gd name="connsiteX169" fmla="*/ 85818 w 1490380"/>
                    <a:gd name="connsiteY169" fmla="*/ 345726 h 1495138"/>
                    <a:gd name="connsiteX170" fmla="*/ 87421 w 1490380"/>
                    <a:gd name="connsiteY170" fmla="*/ 344118 h 1495138"/>
                    <a:gd name="connsiteX171" fmla="*/ 88223 w 1490380"/>
                    <a:gd name="connsiteY171" fmla="*/ 340902 h 1495138"/>
                    <a:gd name="connsiteX172" fmla="*/ 88223 w 1490380"/>
                    <a:gd name="connsiteY172" fmla="*/ 328440 h 1495138"/>
                    <a:gd name="connsiteX173" fmla="*/ 88223 w 1490380"/>
                    <a:gd name="connsiteY173" fmla="*/ 105728 h 1495138"/>
                    <a:gd name="connsiteX174" fmla="*/ 87421 w 1490380"/>
                    <a:gd name="connsiteY174" fmla="*/ 89648 h 1495138"/>
                    <a:gd name="connsiteX175" fmla="*/ 85818 w 1490380"/>
                    <a:gd name="connsiteY175" fmla="*/ 88040 h 1495138"/>
                    <a:gd name="connsiteX176" fmla="*/ 81008 w 1490380"/>
                    <a:gd name="connsiteY176" fmla="*/ 86834 h 1495138"/>
                    <a:gd name="connsiteX177" fmla="*/ 58562 w 1490380"/>
                    <a:gd name="connsiteY177" fmla="*/ 87236 h 1495138"/>
                    <a:gd name="connsiteX178" fmla="*/ 48141 w 1490380"/>
                    <a:gd name="connsiteY178" fmla="*/ 87236 h 1495138"/>
                    <a:gd name="connsiteX179" fmla="*/ 8862 w 1490380"/>
                    <a:gd name="connsiteY179" fmla="*/ 45427 h 1495138"/>
                    <a:gd name="connsiteX180" fmla="*/ 49344 w 1490380"/>
                    <a:gd name="connsiteY180" fmla="*/ 2010 h 1495138"/>
                    <a:gd name="connsiteX181" fmla="*/ 55757 w 1490380"/>
                    <a:gd name="connsiteY181" fmla="*/ 2010 h 1495138"/>
                    <a:gd name="connsiteX182" fmla="*/ 123093 w 1490380"/>
                    <a:gd name="connsiteY18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32642 w 1490380"/>
                    <a:gd name="connsiteY34" fmla="*/ 935897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990169 w 1490380"/>
                    <a:gd name="connsiteY46" fmla="*/ 539116 h 1495138"/>
                    <a:gd name="connsiteX47" fmla="*/ 1005400 w 1490380"/>
                    <a:gd name="connsiteY47" fmla="*/ 540322 h 1495138"/>
                    <a:gd name="connsiteX48" fmla="*/ 1041072 w 1490380"/>
                    <a:gd name="connsiteY48" fmla="*/ 578513 h 1495138"/>
                    <a:gd name="connsiteX49" fmla="*/ 1041072 w 1490380"/>
                    <a:gd name="connsiteY49" fmla="*/ 584543 h 1495138"/>
                    <a:gd name="connsiteX50" fmla="*/ 1041072 w 1490380"/>
                    <a:gd name="connsiteY50" fmla="*/ 731276 h 1495138"/>
                    <a:gd name="connsiteX51" fmla="*/ 1040671 w 1490380"/>
                    <a:gd name="connsiteY51" fmla="*/ 731276 h 1495138"/>
                    <a:gd name="connsiteX52" fmla="*/ 1040671 w 1490380"/>
                    <a:gd name="connsiteY52" fmla="*/ 865948 h 1495138"/>
                    <a:gd name="connsiteX53" fmla="*/ 1041072 w 1490380"/>
                    <a:gd name="connsiteY53" fmla="*/ 880018 h 1495138"/>
                    <a:gd name="connsiteX54" fmla="*/ 1046683 w 1490380"/>
                    <a:gd name="connsiteY54" fmla="*/ 886049 h 1495138"/>
                    <a:gd name="connsiteX55" fmla="*/ 1061914 w 1490380"/>
                    <a:gd name="connsiteY55" fmla="*/ 886049 h 1495138"/>
                    <a:gd name="connsiteX56" fmla="*/ 1083959 w 1490380"/>
                    <a:gd name="connsiteY56" fmla="*/ 886049 h 1495138"/>
                    <a:gd name="connsiteX57" fmla="*/ 1123238 w 1490380"/>
                    <a:gd name="connsiteY57" fmla="*/ 917003 h 1495138"/>
                    <a:gd name="connsiteX58" fmla="*/ 1089169 w 1490380"/>
                    <a:gd name="connsiteY58" fmla="*/ 971676 h 1495138"/>
                    <a:gd name="connsiteX59" fmla="*/ 1076343 w 1490380"/>
                    <a:gd name="connsiteY59" fmla="*/ 972480 h 1495138"/>
                    <a:gd name="connsiteX60" fmla="*/ 915217 w 1490380"/>
                    <a:gd name="connsiteY60" fmla="*/ 972480 h 1495138"/>
                    <a:gd name="connsiteX61" fmla="*/ 904395 w 1490380"/>
                    <a:gd name="connsiteY61" fmla="*/ 971676 h 1495138"/>
                    <a:gd name="connsiteX62" fmla="*/ 867520 w 1490380"/>
                    <a:gd name="connsiteY62" fmla="*/ 935897 h 1495138"/>
                    <a:gd name="connsiteX63" fmla="*/ 891970 w 1490380"/>
                    <a:gd name="connsiteY63" fmla="*/ 890069 h 1495138"/>
                    <a:gd name="connsiteX64" fmla="*/ 910407 w 1490380"/>
                    <a:gd name="connsiteY64" fmla="*/ 886049 h 1495138"/>
                    <a:gd name="connsiteX65" fmla="*/ 944877 w 1490380"/>
                    <a:gd name="connsiteY65" fmla="*/ 886049 h 1495138"/>
                    <a:gd name="connsiteX66" fmla="*/ 952893 w 1490380"/>
                    <a:gd name="connsiteY66" fmla="*/ 884843 h 1495138"/>
                    <a:gd name="connsiteX67" fmla="*/ 954496 w 1490380"/>
                    <a:gd name="connsiteY67" fmla="*/ 883234 h 1495138"/>
                    <a:gd name="connsiteX68" fmla="*/ 955298 w 1490380"/>
                    <a:gd name="connsiteY68" fmla="*/ 880018 h 1495138"/>
                    <a:gd name="connsiteX69" fmla="*/ 955298 w 1490380"/>
                    <a:gd name="connsiteY69" fmla="*/ 867556 h 1495138"/>
                    <a:gd name="connsiteX70" fmla="*/ 955298 w 1490380"/>
                    <a:gd name="connsiteY70" fmla="*/ 644844 h 1495138"/>
                    <a:gd name="connsiteX71" fmla="*/ 954496 w 1490380"/>
                    <a:gd name="connsiteY71" fmla="*/ 628764 h 1495138"/>
                    <a:gd name="connsiteX72" fmla="*/ 952893 w 1490380"/>
                    <a:gd name="connsiteY72" fmla="*/ 627156 h 1495138"/>
                    <a:gd name="connsiteX73" fmla="*/ 948083 w 1490380"/>
                    <a:gd name="connsiteY73" fmla="*/ 625950 h 1495138"/>
                    <a:gd name="connsiteX74" fmla="*/ 925638 w 1490380"/>
                    <a:gd name="connsiteY74" fmla="*/ 626352 h 1495138"/>
                    <a:gd name="connsiteX75" fmla="*/ 915217 w 1490380"/>
                    <a:gd name="connsiteY75" fmla="*/ 626352 h 1495138"/>
                    <a:gd name="connsiteX76" fmla="*/ 875937 w 1490380"/>
                    <a:gd name="connsiteY76" fmla="*/ 584543 h 1495138"/>
                    <a:gd name="connsiteX77" fmla="*/ 916419 w 1490380"/>
                    <a:gd name="connsiteY77" fmla="*/ 541126 h 1495138"/>
                    <a:gd name="connsiteX78" fmla="*/ 922832 w 1490380"/>
                    <a:gd name="connsiteY78" fmla="*/ 541126 h 1495138"/>
                    <a:gd name="connsiteX79" fmla="*/ 990169 w 1490380"/>
                    <a:gd name="connsiteY79" fmla="*/ 539116 h 1495138"/>
                    <a:gd name="connsiteX80" fmla="*/ 272255 w 1490380"/>
                    <a:gd name="connsiteY80" fmla="*/ 539116 h 1495138"/>
                    <a:gd name="connsiteX81" fmla="*/ 287486 w 1490380"/>
                    <a:gd name="connsiteY81" fmla="*/ 540322 h 1495138"/>
                    <a:gd name="connsiteX82" fmla="*/ 323158 w 1490380"/>
                    <a:gd name="connsiteY82" fmla="*/ 578513 h 1495138"/>
                    <a:gd name="connsiteX83" fmla="*/ 323158 w 1490380"/>
                    <a:gd name="connsiteY83" fmla="*/ 584543 h 1495138"/>
                    <a:gd name="connsiteX84" fmla="*/ 323158 w 1490380"/>
                    <a:gd name="connsiteY84" fmla="*/ 731276 h 1495138"/>
                    <a:gd name="connsiteX85" fmla="*/ 322757 w 1490380"/>
                    <a:gd name="connsiteY85" fmla="*/ 731276 h 1495138"/>
                    <a:gd name="connsiteX86" fmla="*/ 322757 w 1490380"/>
                    <a:gd name="connsiteY86" fmla="*/ 865948 h 1495138"/>
                    <a:gd name="connsiteX87" fmla="*/ 323158 w 1490380"/>
                    <a:gd name="connsiteY87" fmla="*/ 880018 h 1495138"/>
                    <a:gd name="connsiteX88" fmla="*/ 328769 w 1490380"/>
                    <a:gd name="connsiteY88" fmla="*/ 886049 h 1495138"/>
                    <a:gd name="connsiteX89" fmla="*/ 344000 w 1490380"/>
                    <a:gd name="connsiteY89" fmla="*/ 886049 h 1495138"/>
                    <a:gd name="connsiteX90" fmla="*/ 366045 w 1490380"/>
                    <a:gd name="connsiteY90" fmla="*/ 886049 h 1495138"/>
                    <a:gd name="connsiteX91" fmla="*/ 405325 w 1490380"/>
                    <a:gd name="connsiteY91" fmla="*/ 917003 h 1495138"/>
                    <a:gd name="connsiteX92" fmla="*/ 371255 w 1490380"/>
                    <a:gd name="connsiteY92" fmla="*/ 971676 h 1495138"/>
                    <a:gd name="connsiteX93" fmla="*/ 358429 w 1490380"/>
                    <a:gd name="connsiteY93" fmla="*/ 972480 h 1495138"/>
                    <a:gd name="connsiteX94" fmla="*/ 197303 w 1490380"/>
                    <a:gd name="connsiteY94" fmla="*/ 972480 h 1495138"/>
                    <a:gd name="connsiteX95" fmla="*/ 186481 w 1490380"/>
                    <a:gd name="connsiteY95" fmla="*/ 971676 h 1495138"/>
                    <a:gd name="connsiteX96" fmla="*/ 149606 w 1490380"/>
                    <a:gd name="connsiteY96" fmla="*/ 935897 h 1495138"/>
                    <a:gd name="connsiteX97" fmla="*/ 174056 w 1490380"/>
                    <a:gd name="connsiteY97" fmla="*/ 890069 h 1495138"/>
                    <a:gd name="connsiteX98" fmla="*/ 192493 w 1490380"/>
                    <a:gd name="connsiteY98" fmla="*/ 886049 h 1495138"/>
                    <a:gd name="connsiteX99" fmla="*/ 226963 w 1490380"/>
                    <a:gd name="connsiteY99" fmla="*/ 886049 h 1495138"/>
                    <a:gd name="connsiteX100" fmla="*/ 234979 w 1490380"/>
                    <a:gd name="connsiteY100" fmla="*/ 884843 h 1495138"/>
                    <a:gd name="connsiteX101" fmla="*/ 236582 w 1490380"/>
                    <a:gd name="connsiteY101" fmla="*/ 883234 h 1495138"/>
                    <a:gd name="connsiteX102" fmla="*/ 237384 w 1490380"/>
                    <a:gd name="connsiteY102" fmla="*/ 880018 h 1495138"/>
                    <a:gd name="connsiteX103" fmla="*/ 237384 w 1490380"/>
                    <a:gd name="connsiteY103" fmla="*/ 867556 h 1495138"/>
                    <a:gd name="connsiteX104" fmla="*/ 237384 w 1490380"/>
                    <a:gd name="connsiteY104" fmla="*/ 644844 h 1495138"/>
                    <a:gd name="connsiteX105" fmla="*/ 236582 w 1490380"/>
                    <a:gd name="connsiteY105" fmla="*/ 628764 h 1495138"/>
                    <a:gd name="connsiteX106" fmla="*/ 234979 w 1490380"/>
                    <a:gd name="connsiteY106" fmla="*/ 627156 h 1495138"/>
                    <a:gd name="connsiteX107" fmla="*/ 230169 w 1490380"/>
                    <a:gd name="connsiteY107" fmla="*/ 625950 h 1495138"/>
                    <a:gd name="connsiteX108" fmla="*/ 207724 w 1490380"/>
                    <a:gd name="connsiteY108" fmla="*/ 626352 h 1495138"/>
                    <a:gd name="connsiteX109" fmla="*/ 197303 w 1490380"/>
                    <a:gd name="connsiteY109" fmla="*/ 626352 h 1495138"/>
                    <a:gd name="connsiteX110" fmla="*/ 158023 w 1490380"/>
                    <a:gd name="connsiteY110" fmla="*/ 584543 h 1495138"/>
                    <a:gd name="connsiteX111" fmla="*/ 198505 w 1490380"/>
                    <a:gd name="connsiteY111" fmla="*/ 541126 h 1495138"/>
                    <a:gd name="connsiteX112" fmla="*/ 204918 w 1490380"/>
                    <a:gd name="connsiteY112" fmla="*/ 541126 h 1495138"/>
                    <a:gd name="connsiteX113" fmla="*/ 272255 w 1490380"/>
                    <a:gd name="connsiteY113" fmla="*/ 539116 h 1495138"/>
                    <a:gd name="connsiteX114" fmla="*/ 477504 w 1490380"/>
                    <a:gd name="connsiteY114" fmla="*/ 0 h 1495138"/>
                    <a:gd name="connsiteX115" fmla="*/ 492735 w 1490380"/>
                    <a:gd name="connsiteY115" fmla="*/ 1206 h 1495138"/>
                    <a:gd name="connsiteX116" fmla="*/ 528407 w 1490380"/>
                    <a:gd name="connsiteY116" fmla="*/ 39397 h 1495138"/>
                    <a:gd name="connsiteX117" fmla="*/ 528407 w 1490380"/>
                    <a:gd name="connsiteY117" fmla="*/ 45427 h 1495138"/>
                    <a:gd name="connsiteX118" fmla="*/ 528407 w 1490380"/>
                    <a:gd name="connsiteY118" fmla="*/ 192159 h 1495138"/>
                    <a:gd name="connsiteX119" fmla="*/ 528006 w 1490380"/>
                    <a:gd name="connsiteY119" fmla="*/ 192159 h 1495138"/>
                    <a:gd name="connsiteX120" fmla="*/ 528006 w 1490380"/>
                    <a:gd name="connsiteY120" fmla="*/ 326832 h 1495138"/>
                    <a:gd name="connsiteX121" fmla="*/ 528407 w 1490380"/>
                    <a:gd name="connsiteY121" fmla="*/ 340902 h 1495138"/>
                    <a:gd name="connsiteX122" fmla="*/ 534018 w 1490380"/>
                    <a:gd name="connsiteY122" fmla="*/ 346932 h 1495138"/>
                    <a:gd name="connsiteX123" fmla="*/ 549249 w 1490380"/>
                    <a:gd name="connsiteY123" fmla="*/ 346932 h 1495138"/>
                    <a:gd name="connsiteX124" fmla="*/ 571294 w 1490380"/>
                    <a:gd name="connsiteY124" fmla="*/ 346932 h 1495138"/>
                    <a:gd name="connsiteX125" fmla="*/ 610574 w 1490380"/>
                    <a:gd name="connsiteY125" fmla="*/ 377887 h 1495138"/>
                    <a:gd name="connsiteX126" fmla="*/ 576504 w 1490380"/>
                    <a:gd name="connsiteY126" fmla="*/ 432560 h 1495138"/>
                    <a:gd name="connsiteX127" fmla="*/ 563678 w 1490380"/>
                    <a:gd name="connsiteY127" fmla="*/ 433364 h 1495138"/>
                    <a:gd name="connsiteX128" fmla="*/ 402552 w 1490380"/>
                    <a:gd name="connsiteY128" fmla="*/ 433364 h 1495138"/>
                    <a:gd name="connsiteX129" fmla="*/ 391730 w 1490380"/>
                    <a:gd name="connsiteY129" fmla="*/ 432560 h 1495138"/>
                    <a:gd name="connsiteX130" fmla="*/ 354855 w 1490380"/>
                    <a:gd name="connsiteY130" fmla="*/ 396781 h 1495138"/>
                    <a:gd name="connsiteX131" fmla="*/ 379305 w 1490380"/>
                    <a:gd name="connsiteY131" fmla="*/ 350952 h 1495138"/>
                    <a:gd name="connsiteX132" fmla="*/ 397742 w 1490380"/>
                    <a:gd name="connsiteY132" fmla="*/ 346932 h 1495138"/>
                    <a:gd name="connsiteX133" fmla="*/ 432212 w 1490380"/>
                    <a:gd name="connsiteY133" fmla="*/ 346932 h 1495138"/>
                    <a:gd name="connsiteX134" fmla="*/ 440228 w 1490380"/>
                    <a:gd name="connsiteY134" fmla="*/ 345726 h 1495138"/>
                    <a:gd name="connsiteX135" fmla="*/ 441831 w 1490380"/>
                    <a:gd name="connsiteY135" fmla="*/ 344118 h 1495138"/>
                    <a:gd name="connsiteX136" fmla="*/ 442633 w 1490380"/>
                    <a:gd name="connsiteY136" fmla="*/ 340902 h 1495138"/>
                    <a:gd name="connsiteX137" fmla="*/ 442633 w 1490380"/>
                    <a:gd name="connsiteY137" fmla="*/ 328440 h 1495138"/>
                    <a:gd name="connsiteX138" fmla="*/ 442633 w 1490380"/>
                    <a:gd name="connsiteY138" fmla="*/ 105728 h 1495138"/>
                    <a:gd name="connsiteX139" fmla="*/ 441831 w 1490380"/>
                    <a:gd name="connsiteY139" fmla="*/ 89648 h 1495138"/>
                    <a:gd name="connsiteX140" fmla="*/ 440228 w 1490380"/>
                    <a:gd name="connsiteY140" fmla="*/ 88040 h 1495138"/>
                    <a:gd name="connsiteX141" fmla="*/ 435418 w 1490380"/>
                    <a:gd name="connsiteY141" fmla="*/ 86834 h 1495138"/>
                    <a:gd name="connsiteX142" fmla="*/ 412973 w 1490380"/>
                    <a:gd name="connsiteY142" fmla="*/ 87236 h 1495138"/>
                    <a:gd name="connsiteX143" fmla="*/ 402552 w 1490380"/>
                    <a:gd name="connsiteY143" fmla="*/ 87236 h 1495138"/>
                    <a:gd name="connsiteX144" fmla="*/ 363272 w 1490380"/>
                    <a:gd name="connsiteY144" fmla="*/ 45427 h 1495138"/>
                    <a:gd name="connsiteX145" fmla="*/ 403754 w 1490380"/>
                    <a:gd name="connsiteY145" fmla="*/ 2010 h 1495138"/>
                    <a:gd name="connsiteX146" fmla="*/ 410167 w 1490380"/>
                    <a:gd name="connsiteY146" fmla="*/ 2010 h 1495138"/>
                    <a:gd name="connsiteX147" fmla="*/ 477504 w 1490380"/>
                    <a:gd name="connsiteY147" fmla="*/ 0 h 1495138"/>
                    <a:gd name="connsiteX148" fmla="*/ 123093 w 1490380"/>
                    <a:gd name="connsiteY148" fmla="*/ 0 h 1495138"/>
                    <a:gd name="connsiteX149" fmla="*/ 138324 w 1490380"/>
                    <a:gd name="connsiteY149" fmla="*/ 1206 h 1495138"/>
                    <a:gd name="connsiteX150" fmla="*/ 173997 w 1490380"/>
                    <a:gd name="connsiteY150" fmla="*/ 39397 h 1495138"/>
                    <a:gd name="connsiteX151" fmla="*/ 173997 w 1490380"/>
                    <a:gd name="connsiteY151" fmla="*/ 45427 h 1495138"/>
                    <a:gd name="connsiteX152" fmla="*/ 173997 w 1490380"/>
                    <a:gd name="connsiteY152" fmla="*/ 192159 h 1495138"/>
                    <a:gd name="connsiteX153" fmla="*/ 173596 w 1490380"/>
                    <a:gd name="connsiteY153" fmla="*/ 192159 h 1495138"/>
                    <a:gd name="connsiteX154" fmla="*/ 173596 w 1490380"/>
                    <a:gd name="connsiteY154" fmla="*/ 326832 h 1495138"/>
                    <a:gd name="connsiteX155" fmla="*/ 173997 w 1490380"/>
                    <a:gd name="connsiteY155" fmla="*/ 340902 h 1495138"/>
                    <a:gd name="connsiteX156" fmla="*/ 179608 w 1490380"/>
                    <a:gd name="connsiteY156" fmla="*/ 346932 h 1495138"/>
                    <a:gd name="connsiteX157" fmla="*/ 194839 w 1490380"/>
                    <a:gd name="connsiteY157" fmla="*/ 346932 h 1495138"/>
                    <a:gd name="connsiteX158" fmla="*/ 216884 w 1490380"/>
                    <a:gd name="connsiteY158" fmla="*/ 346932 h 1495138"/>
                    <a:gd name="connsiteX159" fmla="*/ 256164 w 1490380"/>
                    <a:gd name="connsiteY159" fmla="*/ 377887 h 1495138"/>
                    <a:gd name="connsiteX160" fmla="*/ 222094 w 1490380"/>
                    <a:gd name="connsiteY160" fmla="*/ 432560 h 1495138"/>
                    <a:gd name="connsiteX161" fmla="*/ 209268 w 1490380"/>
                    <a:gd name="connsiteY161" fmla="*/ 433364 h 1495138"/>
                    <a:gd name="connsiteX162" fmla="*/ 48141 w 1490380"/>
                    <a:gd name="connsiteY162" fmla="*/ 433364 h 1495138"/>
                    <a:gd name="connsiteX163" fmla="*/ 37319 w 1490380"/>
                    <a:gd name="connsiteY163" fmla="*/ 432560 h 1495138"/>
                    <a:gd name="connsiteX164" fmla="*/ 445 w 1490380"/>
                    <a:gd name="connsiteY164" fmla="*/ 396781 h 1495138"/>
                    <a:gd name="connsiteX165" fmla="*/ 24894 w 1490380"/>
                    <a:gd name="connsiteY165" fmla="*/ 350952 h 1495138"/>
                    <a:gd name="connsiteX166" fmla="*/ 43332 w 1490380"/>
                    <a:gd name="connsiteY166" fmla="*/ 346932 h 1495138"/>
                    <a:gd name="connsiteX167" fmla="*/ 77801 w 1490380"/>
                    <a:gd name="connsiteY167" fmla="*/ 346932 h 1495138"/>
                    <a:gd name="connsiteX168" fmla="*/ 85818 w 1490380"/>
                    <a:gd name="connsiteY168" fmla="*/ 345726 h 1495138"/>
                    <a:gd name="connsiteX169" fmla="*/ 87421 w 1490380"/>
                    <a:gd name="connsiteY169" fmla="*/ 344118 h 1495138"/>
                    <a:gd name="connsiteX170" fmla="*/ 88223 w 1490380"/>
                    <a:gd name="connsiteY170" fmla="*/ 340902 h 1495138"/>
                    <a:gd name="connsiteX171" fmla="*/ 88223 w 1490380"/>
                    <a:gd name="connsiteY171" fmla="*/ 328440 h 1495138"/>
                    <a:gd name="connsiteX172" fmla="*/ 88223 w 1490380"/>
                    <a:gd name="connsiteY172" fmla="*/ 105728 h 1495138"/>
                    <a:gd name="connsiteX173" fmla="*/ 87421 w 1490380"/>
                    <a:gd name="connsiteY173" fmla="*/ 89648 h 1495138"/>
                    <a:gd name="connsiteX174" fmla="*/ 85818 w 1490380"/>
                    <a:gd name="connsiteY174" fmla="*/ 88040 h 1495138"/>
                    <a:gd name="connsiteX175" fmla="*/ 81008 w 1490380"/>
                    <a:gd name="connsiteY175" fmla="*/ 86834 h 1495138"/>
                    <a:gd name="connsiteX176" fmla="*/ 58562 w 1490380"/>
                    <a:gd name="connsiteY176" fmla="*/ 87236 h 1495138"/>
                    <a:gd name="connsiteX177" fmla="*/ 48141 w 1490380"/>
                    <a:gd name="connsiteY177" fmla="*/ 87236 h 1495138"/>
                    <a:gd name="connsiteX178" fmla="*/ 8862 w 1490380"/>
                    <a:gd name="connsiteY178" fmla="*/ 45427 h 1495138"/>
                    <a:gd name="connsiteX179" fmla="*/ 49344 w 1490380"/>
                    <a:gd name="connsiteY179" fmla="*/ 2010 h 1495138"/>
                    <a:gd name="connsiteX180" fmla="*/ 55757 w 1490380"/>
                    <a:gd name="connsiteY180" fmla="*/ 2010 h 1495138"/>
                    <a:gd name="connsiteX181" fmla="*/ 123093 w 1490380"/>
                    <a:gd name="connsiteY18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69517 w 1490380"/>
                    <a:gd name="connsiteY34" fmla="*/ 97167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990169 w 1490380"/>
                    <a:gd name="connsiteY45" fmla="*/ 539116 h 1495138"/>
                    <a:gd name="connsiteX46" fmla="*/ 1005400 w 1490380"/>
                    <a:gd name="connsiteY46" fmla="*/ 540322 h 1495138"/>
                    <a:gd name="connsiteX47" fmla="*/ 1041072 w 1490380"/>
                    <a:gd name="connsiteY47" fmla="*/ 578513 h 1495138"/>
                    <a:gd name="connsiteX48" fmla="*/ 1041072 w 1490380"/>
                    <a:gd name="connsiteY48" fmla="*/ 584543 h 1495138"/>
                    <a:gd name="connsiteX49" fmla="*/ 1041072 w 1490380"/>
                    <a:gd name="connsiteY49" fmla="*/ 731276 h 1495138"/>
                    <a:gd name="connsiteX50" fmla="*/ 1040671 w 1490380"/>
                    <a:gd name="connsiteY50" fmla="*/ 731276 h 1495138"/>
                    <a:gd name="connsiteX51" fmla="*/ 1040671 w 1490380"/>
                    <a:gd name="connsiteY51" fmla="*/ 865948 h 1495138"/>
                    <a:gd name="connsiteX52" fmla="*/ 1041072 w 1490380"/>
                    <a:gd name="connsiteY52" fmla="*/ 880018 h 1495138"/>
                    <a:gd name="connsiteX53" fmla="*/ 1046683 w 1490380"/>
                    <a:gd name="connsiteY53" fmla="*/ 886049 h 1495138"/>
                    <a:gd name="connsiteX54" fmla="*/ 1061914 w 1490380"/>
                    <a:gd name="connsiteY54" fmla="*/ 886049 h 1495138"/>
                    <a:gd name="connsiteX55" fmla="*/ 1083959 w 1490380"/>
                    <a:gd name="connsiteY55" fmla="*/ 886049 h 1495138"/>
                    <a:gd name="connsiteX56" fmla="*/ 1123238 w 1490380"/>
                    <a:gd name="connsiteY56" fmla="*/ 917003 h 1495138"/>
                    <a:gd name="connsiteX57" fmla="*/ 1089169 w 1490380"/>
                    <a:gd name="connsiteY57" fmla="*/ 971676 h 1495138"/>
                    <a:gd name="connsiteX58" fmla="*/ 1076343 w 1490380"/>
                    <a:gd name="connsiteY58" fmla="*/ 972480 h 1495138"/>
                    <a:gd name="connsiteX59" fmla="*/ 915217 w 1490380"/>
                    <a:gd name="connsiteY59" fmla="*/ 972480 h 1495138"/>
                    <a:gd name="connsiteX60" fmla="*/ 904395 w 1490380"/>
                    <a:gd name="connsiteY60" fmla="*/ 971676 h 1495138"/>
                    <a:gd name="connsiteX61" fmla="*/ 867520 w 1490380"/>
                    <a:gd name="connsiteY61" fmla="*/ 935897 h 1495138"/>
                    <a:gd name="connsiteX62" fmla="*/ 891970 w 1490380"/>
                    <a:gd name="connsiteY62" fmla="*/ 890069 h 1495138"/>
                    <a:gd name="connsiteX63" fmla="*/ 910407 w 1490380"/>
                    <a:gd name="connsiteY63" fmla="*/ 886049 h 1495138"/>
                    <a:gd name="connsiteX64" fmla="*/ 944877 w 1490380"/>
                    <a:gd name="connsiteY64" fmla="*/ 886049 h 1495138"/>
                    <a:gd name="connsiteX65" fmla="*/ 952893 w 1490380"/>
                    <a:gd name="connsiteY65" fmla="*/ 884843 h 1495138"/>
                    <a:gd name="connsiteX66" fmla="*/ 954496 w 1490380"/>
                    <a:gd name="connsiteY66" fmla="*/ 883234 h 1495138"/>
                    <a:gd name="connsiteX67" fmla="*/ 955298 w 1490380"/>
                    <a:gd name="connsiteY67" fmla="*/ 880018 h 1495138"/>
                    <a:gd name="connsiteX68" fmla="*/ 955298 w 1490380"/>
                    <a:gd name="connsiteY68" fmla="*/ 867556 h 1495138"/>
                    <a:gd name="connsiteX69" fmla="*/ 955298 w 1490380"/>
                    <a:gd name="connsiteY69" fmla="*/ 644844 h 1495138"/>
                    <a:gd name="connsiteX70" fmla="*/ 954496 w 1490380"/>
                    <a:gd name="connsiteY70" fmla="*/ 628764 h 1495138"/>
                    <a:gd name="connsiteX71" fmla="*/ 952893 w 1490380"/>
                    <a:gd name="connsiteY71" fmla="*/ 627156 h 1495138"/>
                    <a:gd name="connsiteX72" fmla="*/ 948083 w 1490380"/>
                    <a:gd name="connsiteY72" fmla="*/ 625950 h 1495138"/>
                    <a:gd name="connsiteX73" fmla="*/ 925638 w 1490380"/>
                    <a:gd name="connsiteY73" fmla="*/ 626352 h 1495138"/>
                    <a:gd name="connsiteX74" fmla="*/ 915217 w 1490380"/>
                    <a:gd name="connsiteY74" fmla="*/ 626352 h 1495138"/>
                    <a:gd name="connsiteX75" fmla="*/ 875937 w 1490380"/>
                    <a:gd name="connsiteY75" fmla="*/ 584543 h 1495138"/>
                    <a:gd name="connsiteX76" fmla="*/ 916419 w 1490380"/>
                    <a:gd name="connsiteY76" fmla="*/ 541126 h 1495138"/>
                    <a:gd name="connsiteX77" fmla="*/ 922832 w 1490380"/>
                    <a:gd name="connsiteY77" fmla="*/ 541126 h 1495138"/>
                    <a:gd name="connsiteX78" fmla="*/ 990169 w 1490380"/>
                    <a:gd name="connsiteY78" fmla="*/ 539116 h 1495138"/>
                    <a:gd name="connsiteX79" fmla="*/ 272255 w 1490380"/>
                    <a:gd name="connsiteY79" fmla="*/ 539116 h 1495138"/>
                    <a:gd name="connsiteX80" fmla="*/ 287486 w 1490380"/>
                    <a:gd name="connsiteY80" fmla="*/ 540322 h 1495138"/>
                    <a:gd name="connsiteX81" fmla="*/ 323158 w 1490380"/>
                    <a:gd name="connsiteY81" fmla="*/ 578513 h 1495138"/>
                    <a:gd name="connsiteX82" fmla="*/ 323158 w 1490380"/>
                    <a:gd name="connsiteY82" fmla="*/ 584543 h 1495138"/>
                    <a:gd name="connsiteX83" fmla="*/ 323158 w 1490380"/>
                    <a:gd name="connsiteY83" fmla="*/ 731276 h 1495138"/>
                    <a:gd name="connsiteX84" fmla="*/ 322757 w 1490380"/>
                    <a:gd name="connsiteY84" fmla="*/ 731276 h 1495138"/>
                    <a:gd name="connsiteX85" fmla="*/ 322757 w 1490380"/>
                    <a:gd name="connsiteY85" fmla="*/ 865948 h 1495138"/>
                    <a:gd name="connsiteX86" fmla="*/ 323158 w 1490380"/>
                    <a:gd name="connsiteY86" fmla="*/ 880018 h 1495138"/>
                    <a:gd name="connsiteX87" fmla="*/ 328769 w 1490380"/>
                    <a:gd name="connsiteY87" fmla="*/ 886049 h 1495138"/>
                    <a:gd name="connsiteX88" fmla="*/ 344000 w 1490380"/>
                    <a:gd name="connsiteY88" fmla="*/ 886049 h 1495138"/>
                    <a:gd name="connsiteX89" fmla="*/ 366045 w 1490380"/>
                    <a:gd name="connsiteY89" fmla="*/ 886049 h 1495138"/>
                    <a:gd name="connsiteX90" fmla="*/ 405325 w 1490380"/>
                    <a:gd name="connsiteY90" fmla="*/ 917003 h 1495138"/>
                    <a:gd name="connsiteX91" fmla="*/ 371255 w 1490380"/>
                    <a:gd name="connsiteY91" fmla="*/ 971676 h 1495138"/>
                    <a:gd name="connsiteX92" fmla="*/ 358429 w 1490380"/>
                    <a:gd name="connsiteY92" fmla="*/ 972480 h 1495138"/>
                    <a:gd name="connsiteX93" fmla="*/ 197303 w 1490380"/>
                    <a:gd name="connsiteY93" fmla="*/ 972480 h 1495138"/>
                    <a:gd name="connsiteX94" fmla="*/ 186481 w 1490380"/>
                    <a:gd name="connsiteY94" fmla="*/ 971676 h 1495138"/>
                    <a:gd name="connsiteX95" fmla="*/ 149606 w 1490380"/>
                    <a:gd name="connsiteY95" fmla="*/ 935897 h 1495138"/>
                    <a:gd name="connsiteX96" fmla="*/ 174056 w 1490380"/>
                    <a:gd name="connsiteY96" fmla="*/ 890069 h 1495138"/>
                    <a:gd name="connsiteX97" fmla="*/ 192493 w 1490380"/>
                    <a:gd name="connsiteY97" fmla="*/ 886049 h 1495138"/>
                    <a:gd name="connsiteX98" fmla="*/ 226963 w 1490380"/>
                    <a:gd name="connsiteY98" fmla="*/ 886049 h 1495138"/>
                    <a:gd name="connsiteX99" fmla="*/ 234979 w 1490380"/>
                    <a:gd name="connsiteY99" fmla="*/ 884843 h 1495138"/>
                    <a:gd name="connsiteX100" fmla="*/ 236582 w 1490380"/>
                    <a:gd name="connsiteY100" fmla="*/ 883234 h 1495138"/>
                    <a:gd name="connsiteX101" fmla="*/ 237384 w 1490380"/>
                    <a:gd name="connsiteY101" fmla="*/ 880018 h 1495138"/>
                    <a:gd name="connsiteX102" fmla="*/ 237384 w 1490380"/>
                    <a:gd name="connsiteY102" fmla="*/ 867556 h 1495138"/>
                    <a:gd name="connsiteX103" fmla="*/ 237384 w 1490380"/>
                    <a:gd name="connsiteY103" fmla="*/ 644844 h 1495138"/>
                    <a:gd name="connsiteX104" fmla="*/ 236582 w 1490380"/>
                    <a:gd name="connsiteY104" fmla="*/ 628764 h 1495138"/>
                    <a:gd name="connsiteX105" fmla="*/ 234979 w 1490380"/>
                    <a:gd name="connsiteY105" fmla="*/ 627156 h 1495138"/>
                    <a:gd name="connsiteX106" fmla="*/ 230169 w 1490380"/>
                    <a:gd name="connsiteY106" fmla="*/ 625950 h 1495138"/>
                    <a:gd name="connsiteX107" fmla="*/ 207724 w 1490380"/>
                    <a:gd name="connsiteY107" fmla="*/ 626352 h 1495138"/>
                    <a:gd name="connsiteX108" fmla="*/ 197303 w 1490380"/>
                    <a:gd name="connsiteY108" fmla="*/ 626352 h 1495138"/>
                    <a:gd name="connsiteX109" fmla="*/ 158023 w 1490380"/>
                    <a:gd name="connsiteY109" fmla="*/ 584543 h 1495138"/>
                    <a:gd name="connsiteX110" fmla="*/ 198505 w 1490380"/>
                    <a:gd name="connsiteY110" fmla="*/ 541126 h 1495138"/>
                    <a:gd name="connsiteX111" fmla="*/ 204918 w 1490380"/>
                    <a:gd name="connsiteY111" fmla="*/ 541126 h 1495138"/>
                    <a:gd name="connsiteX112" fmla="*/ 272255 w 1490380"/>
                    <a:gd name="connsiteY112" fmla="*/ 539116 h 1495138"/>
                    <a:gd name="connsiteX113" fmla="*/ 477504 w 1490380"/>
                    <a:gd name="connsiteY113" fmla="*/ 0 h 1495138"/>
                    <a:gd name="connsiteX114" fmla="*/ 492735 w 1490380"/>
                    <a:gd name="connsiteY114" fmla="*/ 1206 h 1495138"/>
                    <a:gd name="connsiteX115" fmla="*/ 528407 w 1490380"/>
                    <a:gd name="connsiteY115" fmla="*/ 39397 h 1495138"/>
                    <a:gd name="connsiteX116" fmla="*/ 528407 w 1490380"/>
                    <a:gd name="connsiteY116" fmla="*/ 45427 h 1495138"/>
                    <a:gd name="connsiteX117" fmla="*/ 528407 w 1490380"/>
                    <a:gd name="connsiteY117" fmla="*/ 192159 h 1495138"/>
                    <a:gd name="connsiteX118" fmla="*/ 528006 w 1490380"/>
                    <a:gd name="connsiteY118" fmla="*/ 192159 h 1495138"/>
                    <a:gd name="connsiteX119" fmla="*/ 528006 w 1490380"/>
                    <a:gd name="connsiteY119" fmla="*/ 326832 h 1495138"/>
                    <a:gd name="connsiteX120" fmla="*/ 528407 w 1490380"/>
                    <a:gd name="connsiteY120" fmla="*/ 340902 h 1495138"/>
                    <a:gd name="connsiteX121" fmla="*/ 534018 w 1490380"/>
                    <a:gd name="connsiteY121" fmla="*/ 346932 h 1495138"/>
                    <a:gd name="connsiteX122" fmla="*/ 549249 w 1490380"/>
                    <a:gd name="connsiteY122" fmla="*/ 346932 h 1495138"/>
                    <a:gd name="connsiteX123" fmla="*/ 571294 w 1490380"/>
                    <a:gd name="connsiteY123" fmla="*/ 346932 h 1495138"/>
                    <a:gd name="connsiteX124" fmla="*/ 610574 w 1490380"/>
                    <a:gd name="connsiteY124" fmla="*/ 377887 h 1495138"/>
                    <a:gd name="connsiteX125" fmla="*/ 576504 w 1490380"/>
                    <a:gd name="connsiteY125" fmla="*/ 432560 h 1495138"/>
                    <a:gd name="connsiteX126" fmla="*/ 563678 w 1490380"/>
                    <a:gd name="connsiteY126" fmla="*/ 433364 h 1495138"/>
                    <a:gd name="connsiteX127" fmla="*/ 402552 w 1490380"/>
                    <a:gd name="connsiteY127" fmla="*/ 433364 h 1495138"/>
                    <a:gd name="connsiteX128" fmla="*/ 391730 w 1490380"/>
                    <a:gd name="connsiteY128" fmla="*/ 432560 h 1495138"/>
                    <a:gd name="connsiteX129" fmla="*/ 354855 w 1490380"/>
                    <a:gd name="connsiteY129" fmla="*/ 396781 h 1495138"/>
                    <a:gd name="connsiteX130" fmla="*/ 379305 w 1490380"/>
                    <a:gd name="connsiteY130" fmla="*/ 350952 h 1495138"/>
                    <a:gd name="connsiteX131" fmla="*/ 397742 w 1490380"/>
                    <a:gd name="connsiteY131" fmla="*/ 346932 h 1495138"/>
                    <a:gd name="connsiteX132" fmla="*/ 432212 w 1490380"/>
                    <a:gd name="connsiteY132" fmla="*/ 346932 h 1495138"/>
                    <a:gd name="connsiteX133" fmla="*/ 440228 w 1490380"/>
                    <a:gd name="connsiteY133" fmla="*/ 345726 h 1495138"/>
                    <a:gd name="connsiteX134" fmla="*/ 441831 w 1490380"/>
                    <a:gd name="connsiteY134" fmla="*/ 344118 h 1495138"/>
                    <a:gd name="connsiteX135" fmla="*/ 442633 w 1490380"/>
                    <a:gd name="connsiteY135" fmla="*/ 340902 h 1495138"/>
                    <a:gd name="connsiteX136" fmla="*/ 442633 w 1490380"/>
                    <a:gd name="connsiteY136" fmla="*/ 328440 h 1495138"/>
                    <a:gd name="connsiteX137" fmla="*/ 442633 w 1490380"/>
                    <a:gd name="connsiteY137" fmla="*/ 105728 h 1495138"/>
                    <a:gd name="connsiteX138" fmla="*/ 441831 w 1490380"/>
                    <a:gd name="connsiteY138" fmla="*/ 89648 h 1495138"/>
                    <a:gd name="connsiteX139" fmla="*/ 440228 w 1490380"/>
                    <a:gd name="connsiteY139" fmla="*/ 88040 h 1495138"/>
                    <a:gd name="connsiteX140" fmla="*/ 435418 w 1490380"/>
                    <a:gd name="connsiteY140" fmla="*/ 86834 h 1495138"/>
                    <a:gd name="connsiteX141" fmla="*/ 412973 w 1490380"/>
                    <a:gd name="connsiteY141" fmla="*/ 87236 h 1495138"/>
                    <a:gd name="connsiteX142" fmla="*/ 402552 w 1490380"/>
                    <a:gd name="connsiteY142" fmla="*/ 87236 h 1495138"/>
                    <a:gd name="connsiteX143" fmla="*/ 363272 w 1490380"/>
                    <a:gd name="connsiteY143" fmla="*/ 45427 h 1495138"/>
                    <a:gd name="connsiteX144" fmla="*/ 403754 w 1490380"/>
                    <a:gd name="connsiteY144" fmla="*/ 2010 h 1495138"/>
                    <a:gd name="connsiteX145" fmla="*/ 410167 w 1490380"/>
                    <a:gd name="connsiteY145" fmla="*/ 2010 h 1495138"/>
                    <a:gd name="connsiteX146" fmla="*/ 477504 w 1490380"/>
                    <a:gd name="connsiteY146" fmla="*/ 0 h 1495138"/>
                    <a:gd name="connsiteX147" fmla="*/ 123093 w 1490380"/>
                    <a:gd name="connsiteY147" fmla="*/ 0 h 1495138"/>
                    <a:gd name="connsiteX148" fmla="*/ 138324 w 1490380"/>
                    <a:gd name="connsiteY148" fmla="*/ 1206 h 1495138"/>
                    <a:gd name="connsiteX149" fmla="*/ 173997 w 1490380"/>
                    <a:gd name="connsiteY149" fmla="*/ 39397 h 1495138"/>
                    <a:gd name="connsiteX150" fmla="*/ 173997 w 1490380"/>
                    <a:gd name="connsiteY150" fmla="*/ 45427 h 1495138"/>
                    <a:gd name="connsiteX151" fmla="*/ 173997 w 1490380"/>
                    <a:gd name="connsiteY151" fmla="*/ 192159 h 1495138"/>
                    <a:gd name="connsiteX152" fmla="*/ 173596 w 1490380"/>
                    <a:gd name="connsiteY152" fmla="*/ 192159 h 1495138"/>
                    <a:gd name="connsiteX153" fmla="*/ 173596 w 1490380"/>
                    <a:gd name="connsiteY153" fmla="*/ 326832 h 1495138"/>
                    <a:gd name="connsiteX154" fmla="*/ 173997 w 1490380"/>
                    <a:gd name="connsiteY154" fmla="*/ 340902 h 1495138"/>
                    <a:gd name="connsiteX155" fmla="*/ 179608 w 1490380"/>
                    <a:gd name="connsiteY155" fmla="*/ 346932 h 1495138"/>
                    <a:gd name="connsiteX156" fmla="*/ 194839 w 1490380"/>
                    <a:gd name="connsiteY156" fmla="*/ 346932 h 1495138"/>
                    <a:gd name="connsiteX157" fmla="*/ 216884 w 1490380"/>
                    <a:gd name="connsiteY157" fmla="*/ 346932 h 1495138"/>
                    <a:gd name="connsiteX158" fmla="*/ 256164 w 1490380"/>
                    <a:gd name="connsiteY158" fmla="*/ 377887 h 1495138"/>
                    <a:gd name="connsiteX159" fmla="*/ 222094 w 1490380"/>
                    <a:gd name="connsiteY159" fmla="*/ 432560 h 1495138"/>
                    <a:gd name="connsiteX160" fmla="*/ 209268 w 1490380"/>
                    <a:gd name="connsiteY160" fmla="*/ 433364 h 1495138"/>
                    <a:gd name="connsiteX161" fmla="*/ 48141 w 1490380"/>
                    <a:gd name="connsiteY161" fmla="*/ 433364 h 1495138"/>
                    <a:gd name="connsiteX162" fmla="*/ 37319 w 1490380"/>
                    <a:gd name="connsiteY162" fmla="*/ 432560 h 1495138"/>
                    <a:gd name="connsiteX163" fmla="*/ 445 w 1490380"/>
                    <a:gd name="connsiteY163" fmla="*/ 396781 h 1495138"/>
                    <a:gd name="connsiteX164" fmla="*/ 24894 w 1490380"/>
                    <a:gd name="connsiteY164" fmla="*/ 350952 h 1495138"/>
                    <a:gd name="connsiteX165" fmla="*/ 43332 w 1490380"/>
                    <a:gd name="connsiteY165" fmla="*/ 346932 h 1495138"/>
                    <a:gd name="connsiteX166" fmla="*/ 77801 w 1490380"/>
                    <a:gd name="connsiteY166" fmla="*/ 346932 h 1495138"/>
                    <a:gd name="connsiteX167" fmla="*/ 85818 w 1490380"/>
                    <a:gd name="connsiteY167" fmla="*/ 345726 h 1495138"/>
                    <a:gd name="connsiteX168" fmla="*/ 87421 w 1490380"/>
                    <a:gd name="connsiteY168" fmla="*/ 344118 h 1495138"/>
                    <a:gd name="connsiteX169" fmla="*/ 88223 w 1490380"/>
                    <a:gd name="connsiteY169" fmla="*/ 340902 h 1495138"/>
                    <a:gd name="connsiteX170" fmla="*/ 88223 w 1490380"/>
                    <a:gd name="connsiteY170" fmla="*/ 328440 h 1495138"/>
                    <a:gd name="connsiteX171" fmla="*/ 88223 w 1490380"/>
                    <a:gd name="connsiteY171" fmla="*/ 105728 h 1495138"/>
                    <a:gd name="connsiteX172" fmla="*/ 87421 w 1490380"/>
                    <a:gd name="connsiteY172" fmla="*/ 89648 h 1495138"/>
                    <a:gd name="connsiteX173" fmla="*/ 85818 w 1490380"/>
                    <a:gd name="connsiteY173" fmla="*/ 88040 h 1495138"/>
                    <a:gd name="connsiteX174" fmla="*/ 81008 w 1490380"/>
                    <a:gd name="connsiteY174" fmla="*/ 86834 h 1495138"/>
                    <a:gd name="connsiteX175" fmla="*/ 58562 w 1490380"/>
                    <a:gd name="connsiteY175" fmla="*/ 87236 h 1495138"/>
                    <a:gd name="connsiteX176" fmla="*/ 48141 w 1490380"/>
                    <a:gd name="connsiteY176" fmla="*/ 87236 h 1495138"/>
                    <a:gd name="connsiteX177" fmla="*/ 8862 w 1490380"/>
                    <a:gd name="connsiteY177" fmla="*/ 45427 h 1495138"/>
                    <a:gd name="connsiteX178" fmla="*/ 49344 w 1490380"/>
                    <a:gd name="connsiteY178" fmla="*/ 2010 h 1495138"/>
                    <a:gd name="connsiteX179" fmla="*/ 55757 w 1490380"/>
                    <a:gd name="connsiteY179" fmla="*/ 2010 h 1495138"/>
                    <a:gd name="connsiteX180" fmla="*/ 123093 w 1490380"/>
                    <a:gd name="connsiteY18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990169 w 1490380"/>
                    <a:gd name="connsiteY44" fmla="*/ 539116 h 1495138"/>
                    <a:gd name="connsiteX45" fmla="*/ 1005400 w 1490380"/>
                    <a:gd name="connsiteY45" fmla="*/ 540322 h 1495138"/>
                    <a:gd name="connsiteX46" fmla="*/ 1041072 w 1490380"/>
                    <a:gd name="connsiteY46" fmla="*/ 578513 h 1495138"/>
                    <a:gd name="connsiteX47" fmla="*/ 1041072 w 1490380"/>
                    <a:gd name="connsiteY47" fmla="*/ 584543 h 1495138"/>
                    <a:gd name="connsiteX48" fmla="*/ 1041072 w 1490380"/>
                    <a:gd name="connsiteY48" fmla="*/ 731276 h 1495138"/>
                    <a:gd name="connsiteX49" fmla="*/ 1040671 w 1490380"/>
                    <a:gd name="connsiteY49" fmla="*/ 731276 h 1495138"/>
                    <a:gd name="connsiteX50" fmla="*/ 1040671 w 1490380"/>
                    <a:gd name="connsiteY50" fmla="*/ 865948 h 1495138"/>
                    <a:gd name="connsiteX51" fmla="*/ 1041072 w 1490380"/>
                    <a:gd name="connsiteY51" fmla="*/ 880018 h 1495138"/>
                    <a:gd name="connsiteX52" fmla="*/ 1046683 w 1490380"/>
                    <a:gd name="connsiteY52" fmla="*/ 886049 h 1495138"/>
                    <a:gd name="connsiteX53" fmla="*/ 1061914 w 1490380"/>
                    <a:gd name="connsiteY53" fmla="*/ 886049 h 1495138"/>
                    <a:gd name="connsiteX54" fmla="*/ 1083959 w 1490380"/>
                    <a:gd name="connsiteY54" fmla="*/ 886049 h 1495138"/>
                    <a:gd name="connsiteX55" fmla="*/ 1123238 w 1490380"/>
                    <a:gd name="connsiteY55" fmla="*/ 917003 h 1495138"/>
                    <a:gd name="connsiteX56" fmla="*/ 1089169 w 1490380"/>
                    <a:gd name="connsiteY56" fmla="*/ 971676 h 1495138"/>
                    <a:gd name="connsiteX57" fmla="*/ 1076343 w 1490380"/>
                    <a:gd name="connsiteY57" fmla="*/ 972480 h 1495138"/>
                    <a:gd name="connsiteX58" fmla="*/ 915217 w 1490380"/>
                    <a:gd name="connsiteY58" fmla="*/ 972480 h 1495138"/>
                    <a:gd name="connsiteX59" fmla="*/ 904395 w 1490380"/>
                    <a:gd name="connsiteY59" fmla="*/ 971676 h 1495138"/>
                    <a:gd name="connsiteX60" fmla="*/ 867520 w 1490380"/>
                    <a:gd name="connsiteY60" fmla="*/ 935897 h 1495138"/>
                    <a:gd name="connsiteX61" fmla="*/ 891970 w 1490380"/>
                    <a:gd name="connsiteY61" fmla="*/ 890069 h 1495138"/>
                    <a:gd name="connsiteX62" fmla="*/ 910407 w 1490380"/>
                    <a:gd name="connsiteY62" fmla="*/ 886049 h 1495138"/>
                    <a:gd name="connsiteX63" fmla="*/ 944877 w 1490380"/>
                    <a:gd name="connsiteY63" fmla="*/ 886049 h 1495138"/>
                    <a:gd name="connsiteX64" fmla="*/ 952893 w 1490380"/>
                    <a:gd name="connsiteY64" fmla="*/ 884843 h 1495138"/>
                    <a:gd name="connsiteX65" fmla="*/ 954496 w 1490380"/>
                    <a:gd name="connsiteY65" fmla="*/ 883234 h 1495138"/>
                    <a:gd name="connsiteX66" fmla="*/ 955298 w 1490380"/>
                    <a:gd name="connsiteY66" fmla="*/ 880018 h 1495138"/>
                    <a:gd name="connsiteX67" fmla="*/ 955298 w 1490380"/>
                    <a:gd name="connsiteY67" fmla="*/ 867556 h 1495138"/>
                    <a:gd name="connsiteX68" fmla="*/ 955298 w 1490380"/>
                    <a:gd name="connsiteY68" fmla="*/ 644844 h 1495138"/>
                    <a:gd name="connsiteX69" fmla="*/ 954496 w 1490380"/>
                    <a:gd name="connsiteY69" fmla="*/ 628764 h 1495138"/>
                    <a:gd name="connsiteX70" fmla="*/ 952893 w 1490380"/>
                    <a:gd name="connsiteY70" fmla="*/ 627156 h 1495138"/>
                    <a:gd name="connsiteX71" fmla="*/ 948083 w 1490380"/>
                    <a:gd name="connsiteY71" fmla="*/ 625950 h 1495138"/>
                    <a:gd name="connsiteX72" fmla="*/ 925638 w 1490380"/>
                    <a:gd name="connsiteY72" fmla="*/ 626352 h 1495138"/>
                    <a:gd name="connsiteX73" fmla="*/ 915217 w 1490380"/>
                    <a:gd name="connsiteY73" fmla="*/ 626352 h 1495138"/>
                    <a:gd name="connsiteX74" fmla="*/ 875937 w 1490380"/>
                    <a:gd name="connsiteY74" fmla="*/ 584543 h 1495138"/>
                    <a:gd name="connsiteX75" fmla="*/ 916419 w 1490380"/>
                    <a:gd name="connsiteY75" fmla="*/ 541126 h 1495138"/>
                    <a:gd name="connsiteX76" fmla="*/ 922832 w 1490380"/>
                    <a:gd name="connsiteY76" fmla="*/ 541126 h 1495138"/>
                    <a:gd name="connsiteX77" fmla="*/ 990169 w 1490380"/>
                    <a:gd name="connsiteY77" fmla="*/ 539116 h 1495138"/>
                    <a:gd name="connsiteX78" fmla="*/ 272255 w 1490380"/>
                    <a:gd name="connsiteY78" fmla="*/ 539116 h 1495138"/>
                    <a:gd name="connsiteX79" fmla="*/ 287486 w 1490380"/>
                    <a:gd name="connsiteY79" fmla="*/ 540322 h 1495138"/>
                    <a:gd name="connsiteX80" fmla="*/ 323158 w 1490380"/>
                    <a:gd name="connsiteY80" fmla="*/ 578513 h 1495138"/>
                    <a:gd name="connsiteX81" fmla="*/ 323158 w 1490380"/>
                    <a:gd name="connsiteY81" fmla="*/ 584543 h 1495138"/>
                    <a:gd name="connsiteX82" fmla="*/ 323158 w 1490380"/>
                    <a:gd name="connsiteY82" fmla="*/ 731276 h 1495138"/>
                    <a:gd name="connsiteX83" fmla="*/ 322757 w 1490380"/>
                    <a:gd name="connsiteY83" fmla="*/ 731276 h 1495138"/>
                    <a:gd name="connsiteX84" fmla="*/ 322757 w 1490380"/>
                    <a:gd name="connsiteY84" fmla="*/ 865948 h 1495138"/>
                    <a:gd name="connsiteX85" fmla="*/ 323158 w 1490380"/>
                    <a:gd name="connsiteY85" fmla="*/ 880018 h 1495138"/>
                    <a:gd name="connsiteX86" fmla="*/ 328769 w 1490380"/>
                    <a:gd name="connsiteY86" fmla="*/ 886049 h 1495138"/>
                    <a:gd name="connsiteX87" fmla="*/ 344000 w 1490380"/>
                    <a:gd name="connsiteY87" fmla="*/ 886049 h 1495138"/>
                    <a:gd name="connsiteX88" fmla="*/ 366045 w 1490380"/>
                    <a:gd name="connsiteY88" fmla="*/ 886049 h 1495138"/>
                    <a:gd name="connsiteX89" fmla="*/ 405325 w 1490380"/>
                    <a:gd name="connsiteY89" fmla="*/ 917003 h 1495138"/>
                    <a:gd name="connsiteX90" fmla="*/ 371255 w 1490380"/>
                    <a:gd name="connsiteY90" fmla="*/ 971676 h 1495138"/>
                    <a:gd name="connsiteX91" fmla="*/ 358429 w 1490380"/>
                    <a:gd name="connsiteY91" fmla="*/ 972480 h 1495138"/>
                    <a:gd name="connsiteX92" fmla="*/ 197303 w 1490380"/>
                    <a:gd name="connsiteY92" fmla="*/ 972480 h 1495138"/>
                    <a:gd name="connsiteX93" fmla="*/ 186481 w 1490380"/>
                    <a:gd name="connsiteY93" fmla="*/ 971676 h 1495138"/>
                    <a:gd name="connsiteX94" fmla="*/ 149606 w 1490380"/>
                    <a:gd name="connsiteY94" fmla="*/ 935897 h 1495138"/>
                    <a:gd name="connsiteX95" fmla="*/ 174056 w 1490380"/>
                    <a:gd name="connsiteY95" fmla="*/ 890069 h 1495138"/>
                    <a:gd name="connsiteX96" fmla="*/ 192493 w 1490380"/>
                    <a:gd name="connsiteY96" fmla="*/ 886049 h 1495138"/>
                    <a:gd name="connsiteX97" fmla="*/ 226963 w 1490380"/>
                    <a:gd name="connsiteY97" fmla="*/ 886049 h 1495138"/>
                    <a:gd name="connsiteX98" fmla="*/ 234979 w 1490380"/>
                    <a:gd name="connsiteY98" fmla="*/ 884843 h 1495138"/>
                    <a:gd name="connsiteX99" fmla="*/ 236582 w 1490380"/>
                    <a:gd name="connsiteY99" fmla="*/ 883234 h 1495138"/>
                    <a:gd name="connsiteX100" fmla="*/ 237384 w 1490380"/>
                    <a:gd name="connsiteY100" fmla="*/ 880018 h 1495138"/>
                    <a:gd name="connsiteX101" fmla="*/ 237384 w 1490380"/>
                    <a:gd name="connsiteY101" fmla="*/ 867556 h 1495138"/>
                    <a:gd name="connsiteX102" fmla="*/ 237384 w 1490380"/>
                    <a:gd name="connsiteY102" fmla="*/ 644844 h 1495138"/>
                    <a:gd name="connsiteX103" fmla="*/ 236582 w 1490380"/>
                    <a:gd name="connsiteY103" fmla="*/ 628764 h 1495138"/>
                    <a:gd name="connsiteX104" fmla="*/ 234979 w 1490380"/>
                    <a:gd name="connsiteY104" fmla="*/ 627156 h 1495138"/>
                    <a:gd name="connsiteX105" fmla="*/ 230169 w 1490380"/>
                    <a:gd name="connsiteY105" fmla="*/ 625950 h 1495138"/>
                    <a:gd name="connsiteX106" fmla="*/ 207724 w 1490380"/>
                    <a:gd name="connsiteY106" fmla="*/ 626352 h 1495138"/>
                    <a:gd name="connsiteX107" fmla="*/ 197303 w 1490380"/>
                    <a:gd name="connsiteY107" fmla="*/ 626352 h 1495138"/>
                    <a:gd name="connsiteX108" fmla="*/ 158023 w 1490380"/>
                    <a:gd name="connsiteY108" fmla="*/ 584543 h 1495138"/>
                    <a:gd name="connsiteX109" fmla="*/ 198505 w 1490380"/>
                    <a:gd name="connsiteY109" fmla="*/ 541126 h 1495138"/>
                    <a:gd name="connsiteX110" fmla="*/ 204918 w 1490380"/>
                    <a:gd name="connsiteY110" fmla="*/ 541126 h 1495138"/>
                    <a:gd name="connsiteX111" fmla="*/ 272255 w 1490380"/>
                    <a:gd name="connsiteY111" fmla="*/ 539116 h 1495138"/>
                    <a:gd name="connsiteX112" fmla="*/ 477504 w 1490380"/>
                    <a:gd name="connsiteY112" fmla="*/ 0 h 1495138"/>
                    <a:gd name="connsiteX113" fmla="*/ 492735 w 1490380"/>
                    <a:gd name="connsiteY113" fmla="*/ 1206 h 1495138"/>
                    <a:gd name="connsiteX114" fmla="*/ 528407 w 1490380"/>
                    <a:gd name="connsiteY114" fmla="*/ 39397 h 1495138"/>
                    <a:gd name="connsiteX115" fmla="*/ 528407 w 1490380"/>
                    <a:gd name="connsiteY115" fmla="*/ 45427 h 1495138"/>
                    <a:gd name="connsiteX116" fmla="*/ 528407 w 1490380"/>
                    <a:gd name="connsiteY116" fmla="*/ 192159 h 1495138"/>
                    <a:gd name="connsiteX117" fmla="*/ 528006 w 1490380"/>
                    <a:gd name="connsiteY117" fmla="*/ 192159 h 1495138"/>
                    <a:gd name="connsiteX118" fmla="*/ 528006 w 1490380"/>
                    <a:gd name="connsiteY118" fmla="*/ 326832 h 1495138"/>
                    <a:gd name="connsiteX119" fmla="*/ 528407 w 1490380"/>
                    <a:gd name="connsiteY119" fmla="*/ 340902 h 1495138"/>
                    <a:gd name="connsiteX120" fmla="*/ 534018 w 1490380"/>
                    <a:gd name="connsiteY120" fmla="*/ 346932 h 1495138"/>
                    <a:gd name="connsiteX121" fmla="*/ 549249 w 1490380"/>
                    <a:gd name="connsiteY121" fmla="*/ 346932 h 1495138"/>
                    <a:gd name="connsiteX122" fmla="*/ 571294 w 1490380"/>
                    <a:gd name="connsiteY122" fmla="*/ 346932 h 1495138"/>
                    <a:gd name="connsiteX123" fmla="*/ 610574 w 1490380"/>
                    <a:gd name="connsiteY123" fmla="*/ 377887 h 1495138"/>
                    <a:gd name="connsiteX124" fmla="*/ 576504 w 1490380"/>
                    <a:gd name="connsiteY124" fmla="*/ 432560 h 1495138"/>
                    <a:gd name="connsiteX125" fmla="*/ 563678 w 1490380"/>
                    <a:gd name="connsiteY125" fmla="*/ 433364 h 1495138"/>
                    <a:gd name="connsiteX126" fmla="*/ 402552 w 1490380"/>
                    <a:gd name="connsiteY126" fmla="*/ 433364 h 1495138"/>
                    <a:gd name="connsiteX127" fmla="*/ 391730 w 1490380"/>
                    <a:gd name="connsiteY127" fmla="*/ 432560 h 1495138"/>
                    <a:gd name="connsiteX128" fmla="*/ 354855 w 1490380"/>
                    <a:gd name="connsiteY128" fmla="*/ 396781 h 1495138"/>
                    <a:gd name="connsiteX129" fmla="*/ 379305 w 1490380"/>
                    <a:gd name="connsiteY129" fmla="*/ 350952 h 1495138"/>
                    <a:gd name="connsiteX130" fmla="*/ 397742 w 1490380"/>
                    <a:gd name="connsiteY130" fmla="*/ 346932 h 1495138"/>
                    <a:gd name="connsiteX131" fmla="*/ 432212 w 1490380"/>
                    <a:gd name="connsiteY131" fmla="*/ 346932 h 1495138"/>
                    <a:gd name="connsiteX132" fmla="*/ 440228 w 1490380"/>
                    <a:gd name="connsiteY132" fmla="*/ 345726 h 1495138"/>
                    <a:gd name="connsiteX133" fmla="*/ 441831 w 1490380"/>
                    <a:gd name="connsiteY133" fmla="*/ 344118 h 1495138"/>
                    <a:gd name="connsiteX134" fmla="*/ 442633 w 1490380"/>
                    <a:gd name="connsiteY134" fmla="*/ 340902 h 1495138"/>
                    <a:gd name="connsiteX135" fmla="*/ 442633 w 1490380"/>
                    <a:gd name="connsiteY135" fmla="*/ 328440 h 1495138"/>
                    <a:gd name="connsiteX136" fmla="*/ 442633 w 1490380"/>
                    <a:gd name="connsiteY136" fmla="*/ 105728 h 1495138"/>
                    <a:gd name="connsiteX137" fmla="*/ 441831 w 1490380"/>
                    <a:gd name="connsiteY137" fmla="*/ 89648 h 1495138"/>
                    <a:gd name="connsiteX138" fmla="*/ 440228 w 1490380"/>
                    <a:gd name="connsiteY138" fmla="*/ 88040 h 1495138"/>
                    <a:gd name="connsiteX139" fmla="*/ 435418 w 1490380"/>
                    <a:gd name="connsiteY139" fmla="*/ 86834 h 1495138"/>
                    <a:gd name="connsiteX140" fmla="*/ 412973 w 1490380"/>
                    <a:gd name="connsiteY140" fmla="*/ 87236 h 1495138"/>
                    <a:gd name="connsiteX141" fmla="*/ 402552 w 1490380"/>
                    <a:gd name="connsiteY141" fmla="*/ 87236 h 1495138"/>
                    <a:gd name="connsiteX142" fmla="*/ 363272 w 1490380"/>
                    <a:gd name="connsiteY142" fmla="*/ 45427 h 1495138"/>
                    <a:gd name="connsiteX143" fmla="*/ 403754 w 1490380"/>
                    <a:gd name="connsiteY143" fmla="*/ 2010 h 1495138"/>
                    <a:gd name="connsiteX144" fmla="*/ 410167 w 1490380"/>
                    <a:gd name="connsiteY144" fmla="*/ 2010 h 1495138"/>
                    <a:gd name="connsiteX145" fmla="*/ 477504 w 1490380"/>
                    <a:gd name="connsiteY145" fmla="*/ 0 h 1495138"/>
                    <a:gd name="connsiteX146" fmla="*/ 123093 w 1490380"/>
                    <a:gd name="connsiteY146" fmla="*/ 0 h 1495138"/>
                    <a:gd name="connsiteX147" fmla="*/ 138324 w 1490380"/>
                    <a:gd name="connsiteY147" fmla="*/ 1206 h 1495138"/>
                    <a:gd name="connsiteX148" fmla="*/ 173997 w 1490380"/>
                    <a:gd name="connsiteY148" fmla="*/ 39397 h 1495138"/>
                    <a:gd name="connsiteX149" fmla="*/ 173997 w 1490380"/>
                    <a:gd name="connsiteY149" fmla="*/ 45427 h 1495138"/>
                    <a:gd name="connsiteX150" fmla="*/ 173997 w 1490380"/>
                    <a:gd name="connsiteY150" fmla="*/ 192159 h 1495138"/>
                    <a:gd name="connsiteX151" fmla="*/ 173596 w 1490380"/>
                    <a:gd name="connsiteY151" fmla="*/ 192159 h 1495138"/>
                    <a:gd name="connsiteX152" fmla="*/ 173596 w 1490380"/>
                    <a:gd name="connsiteY152" fmla="*/ 326832 h 1495138"/>
                    <a:gd name="connsiteX153" fmla="*/ 173997 w 1490380"/>
                    <a:gd name="connsiteY153" fmla="*/ 340902 h 1495138"/>
                    <a:gd name="connsiteX154" fmla="*/ 179608 w 1490380"/>
                    <a:gd name="connsiteY154" fmla="*/ 346932 h 1495138"/>
                    <a:gd name="connsiteX155" fmla="*/ 194839 w 1490380"/>
                    <a:gd name="connsiteY155" fmla="*/ 346932 h 1495138"/>
                    <a:gd name="connsiteX156" fmla="*/ 216884 w 1490380"/>
                    <a:gd name="connsiteY156" fmla="*/ 346932 h 1495138"/>
                    <a:gd name="connsiteX157" fmla="*/ 256164 w 1490380"/>
                    <a:gd name="connsiteY157" fmla="*/ 377887 h 1495138"/>
                    <a:gd name="connsiteX158" fmla="*/ 222094 w 1490380"/>
                    <a:gd name="connsiteY158" fmla="*/ 432560 h 1495138"/>
                    <a:gd name="connsiteX159" fmla="*/ 209268 w 1490380"/>
                    <a:gd name="connsiteY159" fmla="*/ 433364 h 1495138"/>
                    <a:gd name="connsiteX160" fmla="*/ 48141 w 1490380"/>
                    <a:gd name="connsiteY160" fmla="*/ 433364 h 1495138"/>
                    <a:gd name="connsiteX161" fmla="*/ 37319 w 1490380"/>
                    <a:gd name="connsiteY161" fmla="*/ 432560 h 1495138"/>
                    <a:gd name="connsiteX162" fmla="*/ 445 w 1490380"/>
                    <a:gd name="connsiteY162" fmla="*/ 396781 h 1495138"/>
                    <a:gd name="connsiteX163" fmla="*/ 24894 w 1490380"/>
                    <a:gd name="connsiteY163" fmla="*/ 350952 h 1495138"/>
                    <a:gd name="connsiteX164" fmla="*/ 43332 w 1490380"/>
                    <a:gd name="connsiteY164" fmla="*/ 346932 h 1495138"/>
                    <a:gd name="connsiteX165" fmla="*/ 77801 w 1490380"/>
                    <a:gd name="connsiteY165" fmla="*/ 346932 h 1495138"/>
                    <a:gd name="connsiteX166" fmla="*/ 85818 w 1490380"/>
                    <a:gd name="connsiteY166" fmla="*/ 345726 h 1495138"/>
                    <a:gd name="connsiteX167" fmla="*/ 87421 w 1490380"/>
                    <a:gd name="connsiteY167" fmla="*/ 344118 h 1495138"/>
                    <a:gd name="connsiteX168" fmla="*/ 88223 w 1490380"/>
                    <a:gd name="connsiteY168" fmla="*/ 340902 h 1495138"/>
                    <a:gd name="connsiteX169" fmla="*/ 88223 w 1490380"/>
                    <a:gd name="connsiteY169" fmla="*/ 328440 h 1495138"/>
                    <a:gd name="connsiteX170" fmla="*/ 88223 w 1490380"/>
                    <a:gd name="connsiteY170" fmla="*/ 105728 h 1495138"/>
                    <a:gd name="connsiteX171" fmla="*/ 87421 w 1490380"/>
                    <a:gd name="connsiteY171" fmla="*/ 89648 h 1495138"/>
                    <a:gd name="connsiteX172" fmla="*/ 85818 w 1490380"/>
                    <a:gd name="connsiteY172" fmla="*/ 88040 h 1495138"/>
                    <a:gd name="connsiteX173" fmla="*/ 81008 w 1490380"/>
                    <a:gd name="connsiteY173" fmla="*/ 86834 h 1495138"/>
                    <a:gd name="connsiteX174" fmla="*/ 58562 w 1490380"/>
                    <a:gd name="connsiteY174" fmla="*/ 87236 h 1495138"/>
                    <a:gd name="connsiteX175" fmla="*/ 48141 w 1490380"/>
                    <a:gd name="connsiteY175" fmla="*/ 87236 h 1495138"/>
                    <a:gd name="connsiteX176" fmla="*/ 8862 w 1490380"/>
                    <a:gd name="connsiteY176" fmla="*/ 45427 h 1495138"/>
                    <a:gd name="connsiteX177" fmla="*/ 49344 w 1490380"/>
                    <a:gd name="connsiteY177" fmla="*/ 2010 h 1495138"/>
                    <a:gd name="connsiteX178" fmla="*/ 55757 w 1490380"/>
                    <a:gd name="connsiteY178" fmla="*/ 2010 h 1495138"/>
                    <a:gd name="connsiteX179" fmla="*/ 123093 w 1490380"/>
                    <a:gd name="connsiteY17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990169 w 1490380"/>
                    <a:gd name="connsiteY43" fmla="*/ 539116 h 1495138"/>
                    <a:gd name="connsiteX44" fmla="*/ 1005400 w 1490380"/>
                    <a:gd name="connsiteY44" fmla="*/ 540322 h 1495138"/>
                    <a:gd name="connsiteX45" fmla="*/ 1041072 w 1490380"/>
                    <a:gd name="connsiteY45" fmla="*/ 578513 h 1495138"/>
                    <a:gd name="connsiteX46" fmla="*/ 1041072 w 1490380"/>
                    <a:gd name="connsiteY46" fmla="*/ 584543 h 1495138"/>
                    <a:gd name="connsiteX47" fmla="*/ 1041072 w 1490380"/>
                    <a:gd name="connsiteY47" fmla="*/ 731276 h 1495138"/>
                    <a:gd name="connsiteX48" fmla="*/ 1040671 w 1490380"/>
                    <a:gd name="connsiteY48" fmla="*/ 731276 h 1495138"/>
                    <a:gd name="connsiteX49" fmla="*/ 1040671 w 1490380"/>
                    <a:gd name="connsiteY49" fmla="*/ 865948 h 1495138"/>
                    <a:gd name="connsiteX50" fmla="*/ 1041072 w 1490380"/>
                    <a:gd name="connsiteY50" fmla="*/ 880018 h 1495138"/>
                    <a:gd name="connsiteX51" fmla="*/ 1046683 w 1490380"/>
                    <a:gd name="connsiteY51" fmla="*/ 886049 h 1495138"/>
                    <a:gd name="connsiteX52" fmla="*/ 1061914 w 1490380"/>
                    <a:gd name="connsiteY52" fmla="*/ 886049 h 1495138"/>
                    <a:gd name="connsiteX53" fmla="*/ 1083959 w 1490380"/>
                    <a:gd name="connsiteY53" fmla="*/ 886049 h 1495138"/>
                    <a:gd name="connsiteX54" fmla="*/ 1123238 w 1490380"/>
                    <a:gd name="connsiteY54" fmla="*/ 917003 h 1495138"/>
                    <a:gd name="connsiteX55" fmla="*/ 1089169 w 1490380"/>
                    <a:gd name="connsiteY55" fmla="*/ 971676 h 1495138"/>
                    <a:gd name="connsiteX56" fmla="*/ 1076343 w 1490380"/>
                    <a:gd name="connsiteY56" fmla="*/ 972480 h 1495138"/>
                    <a:gd name="connsiteX57" fmla="*/ 915217 w 1490380"/>
                    <a:gd name="connsiteY57" fmla="*/ 972480 h 1495138"/>
                    <a:gd name="connsiteX58" fmla="*/ 904395 w 1490380"/>
                    <a:gd name="connsiteY58" fmla="*/ 971676 h 1495138"/>
                    <a:gd name="connsiteX59" fmla="*/ 867520 w 1490380"/>
                    <a:gd name="connsiteY59" fmla="*/ 935897 h 1495138"/>
                    <a:gd name="connsiteX60" fmla="*/ 891970 w 1490380"/>
                    <a:gd name="connsiteY60" fmla="*/ 890069 h 1495138"/>
                    <a:gd name="connsiteX61" fmla="*/ 910407 w 1490380"/>
                    <a:gd name="connsiteY61" fmla="*/ 886049 h 1495138"/>
                    <a:gd name="connsiteX62" fmla="*/ 944877 w 1490380"/>
                    <a:gd name="connsiteY62" fmla="*/ 886049 h 1495138"/>
                    <a:gd name="connsiteX63" fmla="*/ 952893 w 1490380"/>
                    <a:gd name="connsiteY63" fmla="*/ 884843 h 1495138"/>
                    <a:gd name="connsiteX64" fmla="*/ 954496 w 1490380"/>
                    <a:gd name="connsiteY64" fmla="*/ 883234 h 1495138"/>
                    <a:gd name="connsiteX65" fmla="*/ 955298 w 1490380"/>
                    <a:gd name="connsiteY65" fmla="*/ 880018 h 1495138"/>
                    <a:gd name="connsiteX66" fmla="*/ 955298 w 1490380"/>
                    <a:gd name="connsiteY66" fmla="*/ 867556 h 1495138"/>
                    <a:gd name="connsiteX67" fmla="*/ 955298 w 1490380"/>
                    <a:gd name="connsiteY67" fmla="*/ 644844 h 1495138"/>
                    <a:gd name="connsiteX68" fmla="*/ 954496 w 1490380"/>
                    <a:gd name="connsiteY68" fmla="*/ 628764 h 1495138"/>
                    <a:gd name="connsiteX69" fmla="*/ 952893 w 1490380"/>
                    <a:gd name="connsiteY69" fmla="*/ 627156 h 1495138"/>
                    <a:gd name="connsiteX70" fmla="*/ 948083 w 1490380"/>
                    <a:gd name="connsiteY70" fmla="*/ 625950 h 1495138"/>
                    <a:gd name="connsiteX71" fmla="*/ 925638 w 1490380"/>
                    <a:gd name="connsiteY71" fmla="*/ 626352 h 1495138"/>
                    <a:gd name="connsiteX72" fmla="*/ 915217 w 1490380"/>
                    <a:gd name="connsiteY72" fmla="*/ 626352 h 1495138"/>
                    <a:gd name="connsiteX73" fmla="*/ 875937 w 1490380"/>
                    <a:gd name="connsiteY73" fmla="*/ 584543 h 1495138"/>
                    <a:gd name="connsiteX74" fmla="*/ 916419 w 1490380"/>
                    <a:gd name="connsiteY74" fmla="*/ 541126 h 1495138"/>
                    <a:gd name="connsiteX75" fmla="*/ 922832 w 1490380"/>
                    <a:gd name="connsiteY75" fmla="*/ 541126 h 1495138"/>
                    <a:gd name="connsiteX76" fmla="*/ 990169 w 1490380"/>
                    <a:gd name="connsiteY76" fmla="*/ 539116 h 1495138"/>
                    <a:gd name="connsiteX77" fmla="*/ 272255 w 1490380"/>
                    <a:gd name="connsiteY77" fmla="*/ 539116 h 1495138"/>
                    <a:gd name="connsiteX78" fmla="*/ 287486 w 1490380"/>
                    <a:gd name="connsiteY78" fmla="*/ 540322 h 1495138"/>
                    <a:gd name="connsiteX79" fmla="*/ 323158 w 1490380"/>
                    <a:gd name="connsiteY79" fmla="*/ 578513 h 1495138"/>
                    <a:gd name="connsiteX80" fmla="*/ 323158 w 1490380"/>
                    <a:gd name="connsiteY80" fmla="*/ 584543 h 1495138"/>
                    <a:gd name="connsiteX81" fmla="*/ 323158 w 1490380"/>
                    <a:gd name="connsiteY81" fmla="*/ 731276 h 1495138"/>
                    <a:gd name="connsiteX82" fmla="*/ 322757 w 1490380"/>
                    <a:gd name="connsiteY82" fmla="*/ 731276 h 1495138"/>
                    <a:gd name="connsiteX83" fmla="*/ 322757 w 1490380"/>
                    <a:gd name="connsiteY83" fmla="*/ 865948 h 1495138"/>
                    <a:gd name="connsiteX84" fmla="*/ 323158 w 1490380"/>
                    <a:gd name="connsiteY84" fmla="*/ 880018 h 1495138"/>
                    <a:gd name="connsiteX85" fmla="*/ 328769 w 1490380"/>
                    <a:gd name="connsiteY85" fmla="*/ 886049 h 1495138"/>
                    <a:gd name="connsiteX86" fmla="*/ 344000 w 1490380"/>
                    <a:gd name="connsiteY86" fmla="*/ 886049 h 1495138"/>
                    <a:gd name="connsiteX87" fmla="*/ 366045 w 1490380"/>
                    <a:gd name="connsiteY87" fmla="*/ 886049 h 1495138"/>
                    <a:gd name="connsiteX88" fmla="*/ 405325 w 1490380"/>
                    <a:gd name="connsiteY88" fmla="*/ 917003 h 1495138"/>
                    <a:gd name="connsiteX89" fmla="*/ 371255 w 1490380"/>
                    <a:gd name="connsiteY89" fmla="*/ 971676 h 1495138"/>
                    <a:gd name="connsiteX90" fmla="*/ 358429 w 1490380"/>
                    <a:gd name="connsiteY90" fmla="*/ 972480 h 1495138"/>
                    <a:gd name="connsiteX91" fmla="*/ 197303 w 1490380"/>
                    <a:gd name="connsiteY91" fmla="*/ 972480 h 1495138"/>
                    <a:gd name="connsiteX92" fmla="*/ 186481 w 1490380"/>
                    <a:gd name="connsiteY92" fmla="*/ 971676 h 1495138"/>
                    <a:gd name="connsiteX93" fmla="*/ 149606 w 1490380"/>
                    <a:gd name="connsiteY93" fmla="*/ 935897 h 1495138"/>
                    <a:gd name="connsiteX94" fmla="*/ 174056 w 1490380"/>
                    <a:gd name="connsiteY94" fmla="*/ 890069 h 1495138"/>
                    <a:gd name="connsiteX95" fmla="*/ 192493 w 1490380"/>
                    <a:gd name="connsiteY95" fmla="*/ 886049 h 1495138"/>
                    <a:gd name="connsiteX96" fmla="*/ 226963 w 1490380"/>
                    <a:gd name="connsiteY96" fmla="*/ 886049 h 1495138"/>
                    <a:gd name="connsiteX97" fmla="*/ 234979 w 1490380"/>
                    <a:gd name="connsiteY97" fmla="*/ 884843 h 1495138"/>
                    <a:gd name="connsiteX98" fmla="*/ 236582 w 1490380"/>
                    <a:gd name="connsiteY98" fmla="*/ 883234 h 1495138"/>
                    <a:gd name="connsiteX99" fmla="*/ 237384 w 1490380"/>
                    <a:gd name="connsiteY99" fmla="*/ 880018 h 1495138"/>
                    <a:gd name="connsiteX100" fmla="*/ 237384 w 1490380"/>
                    <a:gd name="connsiteY100" fmla="*/ 867556 h 1495138"/>
                    <a:gd name="connsiteX101" fmla="*/ 237384 w 1490380"/>
                    <a:gd name="connsiteY101" fmla="*/ 644844 h 1495138"/>
                    <a:gd name="connsiteX102" fmla="*/ 236582 w 1490380"/>
                    <a:gd name="connsiteY102" fmla="*/ 628764 h 1495138"/>
                    <a:gd name="connsiteX103" fmla="*/ 234979 w 1490380"/>
                    <a:gd name="connsiteY103" fmla="*/ 627156 h 1495138"/>
                    <a:gd name="connsiteX104" fmla="*/ 230169 w 1490380"/>
                    <a:gd name="connsiteY104" fmla="*/ 625950 h 1495138"/>
                    <a:gd name="connsiteX105" fmla="*/ 207724 w 1490380"/>
                    <a:gd name="connsiteY105" fmla="*/ 626352 h 1495138"/>
                    <a:gd name="connsiteX106" fmla="*/ 197303 w 1490380"/>
                    <a:gd name="connsiteY106" fmla="*/ 626352 h 1495138"/>
                    <a:gd name="connsiteX107" fmla="*/ 158023 w 1490380"/>
                    <a:gd name="connsiteY107" fmla="*/ 584543 h 1495138"/>
                    <a:gd name="connsiteX108" fmla="*/ 198505 w 1490380"/>
                    <a:gd name="connsiteY108" fmla="*/ 541126 h 1495138"/>
                    <a:gd name="connsiteX109" fmla="*/ 204918 w 1490380"/>
                    <a:gd name="connsiteY109" fmla="*/ 541126 h 1495138"/>
                    <a:gd name="connsiteX110" fmla="*/ 272255 w 1490380"/>
                    <a:gd name="connsiteY110" fmla="*/ 539116 h 1495138"/>
                    <a:gd name="connsiteX111" fmla="*/ 477504 w 1490380"/>
                    <a:gd name="connsiteY111" fmla="*/ 0 h 1495138"/>
                    <a:gd name="connsiteX112" fmla="*/ 492735 w 1490380"/>
                    <a:gd name="connsiteY112" fmla="*/ 1206 h 1495138"/>
                    <a:gd name="connsiteX113" fmla="*/ 528407 w 1490380"/>
                    <a:gd name="connsiteY113" fmla="*/ 39397 h 1495138"/>
                    <a:gd name="connsiteX114" fmla="*/ 528407 w 1490380"/>
                    <a:gd name="connsiteY114" fmla="*/ 45427 h 1495138"/>
                    <a:gd name="connsiteX115" fmla="*/ 528407 w 1490380"/>
                    <a:gd name="connsiteY115" fmla="*/ 192159 h 1495138"/>
                    <a:gd name="connsiteX116" fmla="*/ 528006 w 1490380"/>
                    <a:gd name="connsiteY116" fmla="*/ 192159 h 1495138"/>
                    <a:gd name="connsiteX117" fmla="*/ 528006 w 1490380"/>
                    <a:gd name="connsiteY117" fmla="*/ 326832 h 1495138"/>
                    <a:gd name="connsiteX118" fmla="*/ 528407 w 1490380"/>
                    <a:gd name="connsiteY118" fmla="*/ 340902 h 1495138"/>
                    <a:gd name="connsiteX119" fmla="*/ 534018 w 1490380"/>
                    <a:gd name="connsiteY119" fmla="*/ 346932 h 1495138"/>
                    <a:gd name="connsiteX120" fmla="*/ 549249 w 1490380"/>
                    <a:gd name="connsiteY120" fmla="*/ 346932 h 1495138"/>
                    <a:gd name="connsiteX121" fmla="*/ 571294 w 1490380"/>
                    <a:gd name="connsiteY121" fmla="*/ 346932 h 1495138"/>
                    <a:gd name="connsiteX122" fmla="*/ 610574 w 1490380"/>
                    <a:gd name="connsiteY122" fmla="*/ 377887 h 1495138"/>
                    <a:gd name="connsiteX123" fmla="*/ 576504 w 1490380"/>
                    <a:gd name="connsiteY123" fmla="*/ 432560 h 1495138"/>
                    <a:gd name="connsiteX124" fmla="*/ 563678 w 1490380"/>
                    <a:gd name="connsiteY124" fmla="*/ 433364 h 1495138"/>
                    <a:gd name="connsiteX125" fmla="*/ 402552 w 1490380"/>
                    <a:gd name="connsiteY125" fmla="*/ 433364 h 1495138"/>
                    <a:gd name="connsiteX126" fmla="*/ 391730 w 1490380"/>
                    <a:gd name="connsiteY126" fmla="*/ 432560 h 1495138"/>
                    <a:gd name="connsiteX127" fmla="*/ 354855 w 1490380"/>
                    <a:gd name="connsiteY127" fmla="*/ 396781 h 1495138"/>
                    <a:gd name="connsiteX128" fmla="*/ 379305 w 1490380"/>
                    <a:gd name="connsiteY128" fmla="*/ 350952 h 1495138"/>
                    <a:gd name="connsiteX129" fmla="*/ 397742 w 1490380"/>
                    <a:gd name="connsiteY129" fmla="*/ 346932 h 1495138"/>
                    <a:gd name="connsiteX130" fmla="*/ 432212 w 1490380"/>
                    <a:gd name="connsiteY130" fmla="*/ 346932 h 1495138"/>
                    <a:gd name="connsiteX131" fmla="*/ 440228 w 1490380"/>
                    <a:gd name="connsiteY131" fmla="*/ 345726 h 1495138"/>
                    <a:gd name="connsiteX132" fmla="*/ 441831 w 1490380"/>
                    <a:gd name="connsiteY132" fmla="*/ 344118 h 1495138"/>
                    <a:gd name="connsiteX133" fmla="*/ 442633 w 1490380"/>
                    <a:gd name="connsiteY133" fmla="*/ 340902 h 1495138"/>
                    <a:gd name="connsiteX134" fmla="*/ 442633 w 1490380"/>
                    <a:gd name="connsiteY134" fmla="*/ 328440 h 1495138"/>
                    <a:gd name="connsiteX135" fmla="*/ 442633 w 1490380"/>
                    <a:gd name="connsiteY135" fmla="*/ 105728 h 1495138"/>
                    <a:gd name="connsiteX136" fmla="*/ 441831 w 1490380"/>
                    <a:gd name="connsiteY136" fmla="*/ 89648 h 1495138"/>
                    <a:gd name="connsiteX137" fmla="*/ 440228 w 1490380"/>
                    <a:gd name="connsiteY137" fmla="*/ 88040 h 1495138"/>
                    <a:gd name="connsiteX138" fmla="*/ 435418 w 1490380"/>
                    <a:gd name="connsiteY138" fmla="*/ 86834 h 1495138"/>
                    <a:gd name="connsiteX139" fmla="*/ 412973 w 1490380"/>
                    <a:gd name="connsiteY139" fmla="*/ 87236 h 1495138"/>
                    <a:gd name="connsiteX140" fmla="*/ 402552 w 1490380"/>
                    <a:gd name="connsiteY140" fmla="*/ 87236 h 1495138"/>
                    <a:gd name="connsiteX141" fmla="*/ 363272 w 1490380"/>
                    <a:gd name="connsiteY141" fmla="*/ 45427 h 1495138"/>
                    <a:gd name="connsiteX142" fmla="*/ 403754 w 1490380"/>
                    <a:gd name="connsiteY142" fmla="*/ 2010 h 1495138"/>
                    <a:gd name="connsiteX143" fmla="*/ 410167 w 1490380"/>
                    <a:gd name="connsiteY143" fmla="*/ 2010 h 1495138"/>
                    <a:gd name="connsiteX144" fmla="*/ 477504 w 1490380"/>
                    <a:gd name="connsiteY144" fmla="*/ 0 h 1495138"/>
                    <a:gd name="connsiteX145" fmla="*/ 123093 w 1490380"/>
                    <a:gd name="connsiteY145" fmla="*/ 0 h 1495138"/>
                    <a:gd name="connsiteX146" fmla="*/ 138324 w 1490380"/>
                    <a:gd name="connsiteY146" fmla="*/ 1206 h 1495138"/>
                    <a:gd name="connsiteX147" fmla="*/ 173997 w 1490380"/>
                    <a:gd name="connsiteY147" fmla="*/ 39397 h 1495138"/>
                    <a:gd name="connsiteX148" fmla="*/ 173997 w 1490380"/>
                    <a:gd name="connsiteY148" fmla="*/ 45427 h 1495138"/>
                    <a:gd name="connsiteX149" fmla="*/ 173997 w 1490380"/>
                    <a:gd name="connsiteY149" fmla="*/ 192159 h 1495138"/>
                    <a:gd name="connsiteX150" fmla="*/ 173596 w 1490380"/>
                    <a:gd name="connsiteY150" fmla="*/ 192159 h 1495138"/>
                    <a:gd name="connsiteX151" fmla="*/ 173596 w 1490380"/>
                    <a:gd name="connsiteY151" fmla="*/ 326832 h 1495138"/>
                    <a:gd name="connsiteX152" fmla="*/ 173997 w 1490380"/>
                    <a:gd name="connsiteY152" fmla="*/ 340902 h 1495138"/>
                    <a:gd name="connsiteX153" fmla="*/ 179608 w 1490380"/>
                    <a:gd name="connsiteY153" fmla="*/ 346932 h 1495138"/>
                    <a:gd name="connsiteX154" fmla="*/ 194839 w 1490380"/>
                    <a:gd name="connsiteY154" fmla="*/ 346932 h 1495138"/>
                    <a:gd name="connsiteX155" fmla="*/ 216884 w 1490380"/>
                    <a:gd name="connsiteY155" fmla="*/ 346932 h 1495138"/>
                    <a:gd name="connsiteX156" fmla="*/ 256164 w 1490380"/>
                    <a:gd name="connsiteY156" fmla="*/ 377887 h 1495138"/>
                    <a:gd name="connsiteX157" fmla="*/ 222094 w 1490380"/>
                    <a:gd name="connsiteY157" fmla="*/ 432560 h 1495138"/>
                    <a:gd name="connsiteX158" fmla="*/ 209268 w 1490380"/>
                    <a:gd name="connsiteY158" fmla="*/ 433364 h 1495138"/>
                    <a:gd name="connsiteX159" fmla="*/ 48141 w 1490380"/>
                    <a:gd name="connsiteY159" fmla="*/ 433364 h 1495138"/>
                    <a:gd name="connsiteX160" fmla="*/ 37319 w 1490380"/>
                    <a:gd name="connsiteY160" fmla="*/ 432560 h 1495138"/>
                    <a:gd name="connsiteX161" fmla="*/ 445 w 1490380"/>
                    <a:gd name="connsiteY161" fmla="*/ 396781 h 1495138"/>
                    <a:gd name="connsiteX162" fmla="*/ 24894 w 1490380"/>
                    <a:gd name="connsiteY162" fmla="*/ 350952 h 1495138"/>
                    <a:gd name="connsiteX163" fmla="*/ 43332 w 1490380"/>
                    <a:gd name="connsiteY163" fmla="*/ 346932 h 1495138"/>
                    <a:gd name="connsiteX164" fmla="*/ 77801 w 1490380"/>
                    <a:gd name="connsiteY164" fmla="*/ 346932 h 1495138"/>
                    <a:gd name="connsiteX165" fmla="*/ 85818 w 1490380"/>
                    <a:gd name="connsiteY165" fmla="*/ 345726 h 1495138"/>
                    <a:gd name="connsiteX166" fmla="*/ 87421 w 1490380"/>
                    <a:gd name="connsiteY166" fmla="*/ 344118 h 1495138"/>
                    <a:gd name="connsiteX167" fmla="*/ 88223 w 1490380"/>
                    <a:gd name="connsiteY167" fmla="*/ 340902 h 1495138"/>
                    <a:gd name="connsiteX168" fmla="*/ 88223 w 1490380"/>
                    <a:gd name="connsiteY168" fmla="*/ 328440 h 1495138"/>
                    <a:gd name="connsiteX169" fmla="*/ 88223 w 1490380"/>
                    <a:gd name="connsiteY169" fmla="*/ 105728 h 1495138"/>
                    <a:gd name="connsiteX170" fmla="*/ 87421 w 1490380"/>
                    <a:gd name="connsiteY170" fmla="*/ 89648 h 1495138"/>
                    <a:gd name="connsiteX171" fmla="*/ 85818 w 1490380"/>
                    <a:gd name="connsiteY171" fmla="*/ 88040 h 1495138"/>
                    <a:gd name="connsiteX172" fmla="*/ 81008 w 1490380"/>
                    <a:gd name="connsiteY172" fmla="*/ 86834 h 1495138"/>
                    <a:gd name="connsiteX173" fmla="*/ 58562 w 1490380"/>
                    <a:gd name="connsiteY173" fmla="*/ 87236 h 1495138"/>
                    <a:gd name="connsiteX174" fmla="*/ 48141 w 1490380"/>
                    <a:gd name="connsiteY174" fmla="*/ 87236 h 1495138"/>
                    <a:gd name="connsiteX175" fmla="*/ 8862 w 1490380"/>
                    <a:gd name="connsiteY175" fmla="*/ 45427 h 1495138"/>
                    <a:gd name="connsiteX176" fmla="*/ 49344 w 1490380"/>
                    <a:gd name="connsiteY176" fmla="*/ 2010 h 1495138"/>
                    <a:gd name="connsiteX177" fmla="*/ 55757 w 1490380"/>
                    <a:gd name="connsiteY177" fmla="*/ 2010 h 1495138"/>
                    <a:gd name="connsiteX178" fmla="*/ 123093 w 1490380"/>
                    <a:gd name="connsiteY17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88360 w 1490380"/>
                    <a:gd name="connsiteY39" fmla="*/ 917003 h 1495138"/>
                    <a:gd name="connsiteX40" fmla="*/ 1454291 w 1490380"/>
                    <a:gd name="connsiteY40" fmla="*/ 971676 h 1495138"/>
                    <a:gd name="connsiteX41" fmla="*/ 1441465 w 1490380"/>
                    <a:gd name="connsiteY41" fmla="*/ 972480 h 1495138"/>
                    <a:gd name="connsiteX42" fmla="*/ 990169 w 1490380"/>
                    <a:gd name="connsiteY42" fmla="*/ 539116 h 1495138"/>
                    <a:gd name="connsiteX43" fmla="*/ 1005400 w 1490380"/>
                    <a:gd name="connsiteY43" fmla="*/ 540322 h 1495138"/>
                    <a:gd name="connsiteX44" fmla="*/ 1041072 w 1490380"/>
                    <a:gd name="connsiteY44" fmla="*/ 578513 h 1495138"/>
                    <a:gd name="connsiteX45" fmla="*/ 1041072 w 1490380"/>
                    <a:gd name="connsiteY45" fmla="*/ 584543 h 1495138"/>
                    <a:gd name="connsiteX46" fmla="*/ 1041072 w 1490380"/>
                    <a:gd name="connsiteY46" fmla="*/ 731276 h 1495138"/>
                    <a:gd name="connsiteX47" fmla="*/ 1040671 w 1490380"/>
                    <a:gd name="connsiteY47" fmla="*/ 731276 h 1495138"/>
                    <a:gd name="connsiteX48" fmla="*/ 1040671 w 1490380"/>
                    <a:gd name="connsiteY48" fmla="*/ 865948 h 1495138"/>
                    <a:gd name="connsiteX49" fmla="*/ 1041072 w 1490380"/>
                    <a:gd name="connsiteY49" fmla="*/ 880018 h 1495138"/>
                    <a:gd name="connsiteX50" fmla="*/ 1046683 w 1490380"/>
                    <a:gd name="connsiteY50" fmla="*/ 886049 h 1495138"/>
                    <a:gd name="connsiteX51" fmla="*/ 1061914 w 1490380"/>
                    <a:gd name="connsiteY51" fmla="*/ 886049 h 1495138"/>
                    <a:gd name="connsiteX52" fmla="*/ 1083959 w 1490380"/>
                    <a:gd name="connsiteY52" fmla="*/ 886049 h 1495138"/>
                    <a:gd name="connsiteX53" fmla="*/ 1123238 w 1490380"/>
                    <a:gd name="connsiteY53" fmla="*/ 917003 h 1495138"/>
                    <a:gd name="connsiteX54" fmla="*/ 1089169 w 1490380"/>
                    <a:gd name="connsiteY54" fmla="*/ 971676 h 1495138"/>
                    <a:gd name="connsiteX55" fmla="*/ 1076343 w 1490380"/>
                    <a:gd name="connsiteY55" fmla="*/ 972480 h 1495138"/>
                    <a:gd name="connsiteX56" fmla="*/ 915217 w 1490380"/>
                    <a:gd name="connsiteY56" fmla="*/ 972480 h 1495138"/>
                    <a:gd name="connsiteX57" fmla="*/ 904395 w 1490380"/>
                    <a:gd name="connsiteY57" fmla="*/ 971676 h 1495138"/>
                    <a:gd name="connsiteX58" fmla="*/ 867520 w 1490380"/>
                    <a:gd name="connsiteY58" fmla="*/ 935897 h 1495138"/>
                    <a:gd name="connsiteX59" fmla="*/ 891970 w 1490380"/>
                    <a:gd name="connsiteY59" fmla="*/ 890069 h 1495138"/>
                    <a:gd name="connsiteX60" fmla="*/ 910407 w 1490380"/>
                    <a:gd name="connsiteY60" fmla="*/ 886049 h 1495138"/>
                    <a:gd name="connsiteX61" fmla="*/ 944877 w 1490380"/>
                    <a:gd name="connsiteY61" fmla="*/ 886049 h 1495138"/>
                    <a:gd name="connsiteX62" fmla="*/ 952893 w 1490380"/>
                    <a:gd name="connsiteY62" fmla="*/ 884843 h 1495138"/>
                    <a:gd name="connsiteX63" fmla="*/ 954496 w 1490380"/>
                    <a:gd name="connsiteY63" fmla="*/ 883234 h 1495138"/>
                    <a:gd name="connsiteX64" fmla="*/ 955298 w 1490380"/>
                    <a:gd name="connsiteY64" fmla="*/ 880018 h 1495138"/>
                    <a:gd name="connsiteX65" fmla="*/ 955298 w 1490380"/>
                    <a:gd name="connsiteY65" fmla="*/ 867556 h 1495138"/>
                    <a:gd name="connsiteX66" fmla="*/ 955298 w 1490380"/>
                    <a:gd name="connsiteY66" fmla="*/ 644844 h 1495138"/>
                    <a:gd name="connsiteX67" fmla="*/ 954496 w 1490380"/>
                    <a:gd name="connsiteY67" fmla="*/ 628764 h 1495138"/>
                    <a:gd name="connsiteX68" fmla="*/ 952893 w 1490380"/>
                    <a:gd name="connsiteY68" fmla="*/ 627156 h 1495138"/>
                    <a:gd name="connsiteX69" fmla="*/ 948083 w 1490380"/>
                    <a:gd name="connsiteY69" fmla="*/ 625950 h 1495138"/>
                    <a:gd name="connsiteX70" fmla="*/ 925638 w 1490380"/>
                    <a:gd name="connsiteY70" fmla="*/ 626352 h 1495138"/>
                    <a:gd name="connsiteX71" fmla="*/ 915217 w 1490380"/>
                    <a:gd name="connsiteY71" fmla="*/ 626352 h 1495138"/>
                    <a:gd name="connsiteX72" fmla="*/ 875937 w 1490380"/>
                    <a:gd name="connsiteY72" fmla="*/ 584543 h 1495138"/>
                    <a:gd name="connsiteX73" fmla="*/ 916419 w 1490380"/>
                    <a:gd name="connsiteY73" fmla="*/ 541126 h 1495138"/>
                    <a:gd name="connsiteX74" fmla="*/ 922832 w 1490380"/>
                    <a:gd name="connsiteY74" fmla="*/ 541126 h 1495138"/>
                    <a:gd name="connsiteX75" fmla="*/ 990169 w 1490380"/>
                    <a:gd name="connsiteY75" fmla="*/ 539116 h 1495138"/>
                    <a:gd name="connsiteX76" fmla="*/ 272255 w 1490380"/>
                    <a:gd name="connsiteY76" fmla="*/ 539116 h 1495138"/>
                    <a:gd name="connsiteX77" fmla="*/ 287486 w 1490380"/>
                    <a:gd name="connsiteY77" fmla="*/ 540322 h 1495138"/>
                    <a:gd name="connsiteX78" fmla="*/ 323158 w 1490380"/>
                    <a:gd name="connsiteY78" fmla="*/ 578513 h 1495138"/>
                    <a:gd name="connsiteX79" fmla="*/ 323158 w 1490380"/>
                    <a:gd name="connsiteY79" fmla="*/ 584543 h 1495138"/>
                    <a:gd name="connsiteX80" fmla="*/ 323158 w 1490380"/>
                    <a:gd name="connsiteY80" fmla="*/ 731276 h 1495138"/>
                    <a:gd name="connsiteX81" fmla="*/ 322757 w 1490380"/>
                    <a:gd name="connsiteY81" fmla="*/ 731276 h 1495138"/>
                    <a:gd name="connsiteX82" fmla="*/ 322757 w 1490380"/>
                    <a:gd name="connsiteY82" fmla="*/ 865948 h 1495138"/>
                    <a:gd name="connsiteX83" fmla="*/ 323158 w 1490380"/>
                    <a:gd name="connsiteY83" fmla="*/ 880018 h 1495138"/>
                    <a:gd name="connsiteX84" fmla="*/ 328769 w 1490380"/>
                    <a:gd name="connsiteY84" fmla="*/ 886049 h 1495138"/>
                    <a:gd name="connsiteX85" fmla="*/ 344000 w 1490380"/>
                    <a:gd name="connsiteY85" fmla="*/ 886049 h 1495138"/>
                    <a:gd name="connsiteX86" fmla="*/ 366045 w 1490380"/>
                    <a:gd name="connsiteY86" fmla="*/ 886049 h 1495138"/>
                    <a:gd name="connsiteX87" fmla="*/ 405325 w 1490380"/>
                    <a:gd name="connsiteY87" fmla="*/ 917003 h 1495138"/>
                    <a:gd name="connsiteX88" fmla="*/ 371255 w 1490380"/>
                    <a:gd name="connsiteY88" fmla="*/ 971676 h 1495138"/>
                    <a:gd name="connsiteX89" fmla="*/ 358429 w 1490380"/>
                    <a:gd name="connsiteY89" fmla="*/ 972480 h 1495138"/>
                    <a:gd name="connsiteX90" fmla="*/ 197303 w 1490380"/>
                    <a:gd name="connsiteY90" fmla="*/ 972480 h 1495138"/>
                    <a:gd name="connsiteX91" fmla="*/ 186481 w 1490380"/>
                    <a:gd name="connsiteY91" fmla="*/ 971676 h 1495138"/>
                    <a:gd name="connsiteX92" fmla="*/ 149606 w 1490380"/>
                    <a:gd name="connsiteY92" fmla="*/ 935897 h 1495138"/>
                    <a:gd name="connsiteX93" fmla="*/ 174056 w 1490380"/>
                    <a:gd name="connsiteY93" fmla="*/ 890069 h 1495138"/>
                    <a:gd name="connsiteX94" fmla="*/ 192493 w 1490380"/>
                    <a:gd name="connsiteY94" fmla="*/ 886049 h 1495138"/>
                    <a:gd name="connsiteX95" fmla="*/ 226963 w 1490380"/>
                    <a:gd name="connsiteY95" fmla="*/ 886049 h 1495138"/>
                    <a:gd name="connsiteX96" fmla="*/ 234979 w 1490380"/>
                    <a:gd name="connsiteY96" fmla="*/ 884843 h 1495138"/>
                    <a:gd name="connsiteX97" fmla="*/ 236582 w 1490380"/>
                    <a:gd name="connsiteY97" fmla="*/ 883234 h 1495138"/>
                    <a:gd name="connsiteX98" fmla="*/ 237384 w 1490380"/>
                    <a:gd name="connsiteY98" fmla="*/ 880018 h 1495138"/>
                    <a:gd name="connsiteX99" fmla="*/ 237384 w 1490380"/>
                    <a:gd name="connsiteY99" fmla="*/ 867556 h 1495138"/>
                    <a:gd name="connsiteX100" fmla="*/ 237384 w 1490380"/>
                    <a:gd name="connsiteY100" fmla="*/ 644844 h 1495138"/>
                    <a:gd name="connsiteX101" fmla="*/ 236582 w 1490380"/>
                    <a:gd name="connsiteY101" fmla="*/ 628764 h 1495138"/>
                    <a:gd name="connsiteX102" fmla="*/ 234979 w 1490380"/>
                    <a:gd name="connsiteY102" fmla="*/ 627156 h 1495138"/>
                    <a:gd name="connsiteX103" fmla="*/ 230169 w 1490380"/>
                    <a:gd name="connsiteY103" fmla="*/ 625950 h 1495138"/>
                    <a:gd name="connsiteX104" fmla="*/ 207724 w 1490380"/>
                    <a:gd name="connsiteY104" fmla="*/ 626352 h 1495138"/>
                    <a:gd name="connsiteX105" fmla="*/ 197303 w 1490380"/>
                    <a:gd name="connsiteY105" fmla="*/ 626352 h 1495138"/>
                    <a:gd name="connsiteX106" fmla="*/ 158023 w 1490380"/>
                    <a:gd name="connsiteY106" fmla="*/ 584543 h 1495138"/>
                    <a:gd name="connsiteX107" fmla="*/ 198505 w 1490380"/>
                    <a:gd name="connsiteY107" fmla="*/ 541126 h 1495138"/>
                    <a:gd name="connsiteX108" fmla="*/ 204918 w 1490380"/>
                    <a:gd name="connsiteY108" fmla="*/ 541126 h 1495138"/>
                    <a:gd name="connsiteX109" fmla="*/ 272255 w 1490380"/>
                    <a:gd name="connsiteY109" fmla="*/ 539116 h 1495138"/>
                    <a:gd name="connsiteX110" fmla="*/ 477504 w 1490380"/>
                    <a:gd name="connsiteY110" fmla="*/ 0 h 1495138"/>
                    <a:gd name="connsiteX111" fmla="*/ 492735 w 1490380"/>
                    <a:gd name="connsiteY111" fmla="*/ 1206 h 1495138"/>
                    <a:gd name="connsiteX112" fmla="*/ 528407 w 1490380"/>
                    <a:gd name="connsiteY112" fmla="*/ 39397 h 1495138"/>
                    <a:gd name="connsiteX113" fmla="*/ 528407 w 1490380"/>
                    <a:gd name="connsiteY113" fmla="*/ 45427 h 1495138"/>
                    <a:gd name="connsiteX114" fmla="*/ 528407 w 1490380"/>
                    <a:gd name="connsiteY114" fmla="*/ 192159 h 1495138"/>
                    <a:gd name="connsiteX115" fmla="*/ 528006 w 1490380"/>
                    <a:gd name="connsiteY115" fmla="*/ 192159 h 1495138"/>
                    <a:gd name="connsiteX116" fmla="*/ 528006 w 1490380"/>
                    <a:gd name="connsiteY116" fmla="*/ 326832 h 1495138"/>
                    <a:gd name="connsiteX117" fmla="*/ 528407 w 1490380"/>
                    <a:gd name="connsiteY117" fmla="*/ 340902 h 1495138"/>
                    <a:gd name="connsiteX118" fmla="*/ 534018 w 1490380"/>
                    <a:gd name="connsiteY118" fmla="*/ 346932 h 1495138"/>
                    <a:gd name="connsiteX119" fmla="*/ 549249 w 1490380"/>
                    <a:gd name="connsiteY119" fmla="*/ 346932 h 1495138"/>
                    <a:gd name="connsiteX120" fmla="*/ 571294 w 1490380"/>
                    <a:gd name="connsiteY120" fmla="*/ 346932 h 1495138"/>
                    <a:gd name="connsiteX121" fmla="*/ 610574 w 1490380"/>
                    <a:gd name="connsiteY121" fmla="*/ 377887 h 1495138"/>
                    <a:gd name="connsiteX122" fmla="*/ 576504 w 1490380"/>
                    <a:gd name="connsiteY122" fmla="*/ 432560 h 1495138"/>
                    <a:gd name="connsiteX123" fmla="*/ 563678 w 1490380"/>
                    <a:gd name="connsiteY123" fmla="*/ 433364 h 1495138"/>
                    <a:gd name="connsiteX124" fmla="*/ 402552 w 1490380"/>
                    <a:gd name="connsiteY124" fmla="*/ 433364 h 1495138"/>
                    <a:gd name="connsiteX125" fmla="*/ 391730 w 1490380"/>
                    <a:gd name="connsiteY125" fmla="*/ 432560 h 1495138"/>
                    <a:gd name="connsiteX126" fmla="*/ 354855 w 1490380"/>
                    <a:gd name="connsiteY126" fmla="*/ 396781 h 1495138"/>
                    <a:gd name="connsiteX127" fmla="*/ 379305 w 1490380"/>
                    <a:gd name="connsiteY127" fmla="*/ 350952 h 1495138"/>
                    <a:gd name="connsiteX128" fmla="*/ 397742 w 1490380"/>
                    <a:gd name="connsiteY128" fmla="*/ 346932 h 1495138"/>
                    <a:gd name="connsiteX129" fmla="*/ 432212 w 1490380"/>
                    <a:gd name="connsiteY129" fmla="*/ 346932 h 1495138"/>
                    <a:gd name="connsiteX130" fmla="*/ 440228 w 1490380"/>
                    <a:gd name="connsiteY130" fmla="*/ 345726 h 1495138"/>
                    <a:gd name="connsiteX131" fmla="*/ 441831 w 1490380"/>
                    <a:gd name="connsiteY131" fmla="*/ 344118 h 1495138"/>
                    <a:gd name="connsiteX132" fmla="*/ 442633 w 1490380"/>
                    <a:gd name="connsiteY132" fmla="*/ 340902 h 1495138"/>
                    <a:gd name="connsiteX133" fmla="*/ 442633 w 1490380"/>
                    <a:gd name="connsiteY133" fmla="*/ 328440 h 1495138"/>
                    <a:gd name="connsiteX134" fmla="*/ 442633 w 1490380"/>
                    <a:gd name="connsiteY134" fmla="*/ 105728 h 1495138"/>
                    <a:gd name="connsiteX135" fmla="*/ 441831 w 1490380"/>
                    <a:gd name="connsiteY135" fmla="*/ 89648 h 1495138"/>
                    <a:gd name="connsiteX136" fmla="*/ 440228 w 1490380"/>
                    <a:gd name="connsiteY136" fmla="*/ 88040 h 1495138"/>
                    <a:gd name="connsiteX137" fmla="*/ 435418 w 1490380"/>
                    <a:gd name="connsiteY137" fmla="*/ 86834 h 1495138"/>
                    <a:gd name="connsiteX138" fmla="*/ 412973 w 1490380"/>
                    <a:gd name="connsiteY138" fmla="*/ 87236 h 1495138"/>
                    <a:gd name="connsiteX139" fmla="*/ 402552 w 1490380"/>
                    <a:gd name="connsiteY139" fmla="*/ 87236 h 1495138"/>
                    <a:gd name="connsiteX140" fmla="*/ 363272 w 1490380"/>
                    <a:gd name="connsiteY140" fmla="*/ 45427 h 1495138"/>
                    <a:gd name="connsiteX141" fmla="*/ 403754 w 1490380"/>
                    <a:gd name="connsiteY141" fmla="*/ 2010 h 1495138"/>
                    <a:gd name="connsiteX142" fmla="*/ 410167 w 1490380"/>
                    <a:gd name="connsiteY142" fmla="*/ 2010 h 1495138"/>
                    <a:gd name="connsiteX143" fmla="*/ 477504 w 1490380"/>
                    <a:gd name="connsiteY143" fmla="*/ 0 h 1495138"/>
                    <a:gd name="connsiteX144" fmla="*/ 123093 w 1490380"/>
                    <a:gd name="connsiteY144" fmla="*/ 0 h 1495138"/>
                    <a:gd name="connsiteX145" fmla="*/ 138324 w 1490380"/>
                    <a:gd name="connsiteY145" fmla="*/ 1206 h 1495138"/>
                    <a:gd name="connsiteX146" fmla="*/ 173997 w 1490380"/>
                    <a:gd name="connsiteY146" fmla="*/ 39397 h 1495138"/>
                    <a:gd name="connsiteX147" fmla="*/ 173997 w 1490380"/>
                    <a:gd name="connsiteY147" fmla="*/ 45427 h 1495138"/>
                    <a:gd name="connsiteX148" fmla="*/ 173997 w 1490380"/>
                    <a:gd name="connsiteY148" fmla="*/ 192159 h 1495138"/>
                    <a:gd name="connsiteX149" fmla="*/ 173596 w 1490380"/>
                    <a:gd name="connsiteY149" fmla="*/ 192159 h 1495138"/>
                    <a:gd name="connsiteX150" fmla="*/ 173596 w 1490380"/>
                    <a:gd name="connsiteY150" fmla="*/ 326832 h 1495138"/>
                    <a:gd name="connsiteX151" fmla="*/ 173997 w 1490380"/>
                    <a:gd name="connsiteY151" fmla="*/ 340902 h 1495138"/>
                    <a:gd name="connsiteX152" fmla="*/ 179608 w 1490380"/>
                    <a:gd name="connsiteY152" fmla="*/ 346932 h 1495138"/>
                    <a:gd name="connsiteX153" fmla="*/ 194839 w 1490380"/>
                    <a:gd name="connsiteY153" fmla="*/ 346932 h 1495138"/>
                    <a:gd name="connsiteX154" fmla="*/ 216884 w 1490380"/>
                    <a:gd name="connsiteY154" fmla="*/ 346932 h 1495138"/>
                    <a:gd name="connsiteX155" fmla="*/ 256164 w 1490380"/>
                    <a:gd name="connsiteY155" fmla="*/ 377887 h 1495138"/>
                    <a:gd name="connsiteX156" fmla="*/ 222094 w 1490380"/>
                    <a:gd name="connsiteY156" fmla="*/ 432560 h 1495138"/>
                    <a:gd name="connsiteX157" fmla="*/ 209268 w 1490380"/>
                    <a:gd name="connsiteY157" fmla="*/ 433364 h 1495138"/>
                    <a:gd name="connsiteX158" fmla="*/ 48141 w 1490380"/>
                    <a:gd name="connsiteY158" fmla="*/ 433364 h 1495138"/>
                    <a:gd name="connsiteX159" fmla="*/ 37319 w 1490380"/>
                    <a:gd name="connsiteY159" fmla="*/ 432560 h 1495138"/>
                    <a:gd name="connsiteX160" fmla="*/ 445 w 1490380"/>
                    <a:gd name="connsiteY160" fmla="*/ 396781 h 1495138"/>
                    <a:gd name="connsiteX161" fmla="*/ 24894 w 1490380"/>
                    <a:gd name="connsiteY161" fmla="*/ 350952 h 1495138"/>
                    <a:gd name="connsiteX162" fmla="*/ 43332 w 1490380"/>
                    <a:gd name="connsiteY162" fmla="*/ 346932 h 1495138"/>
                    <a:gd name="connsiteX163" fmla="*/ 77801 w 1490380"/>
                    <a:gd name="connsiteY163" fmla="*/ 346932 h 1495138"/>
                    <a:gd name="connsiteX164" fmla="*/ 85818 w 1490380"/>
                    <a:gd name="connsiteY164" fmla="*/ 345726 h 1495138"/>
                    <a:gd name="connsiteX165" fmla="*/ 87421 w 1490380"/>
                    <a:gd name="connsiteY165" fmla="*/ 344118 h 1495138"/>
                    <a:gd name="connsiteX166" fmla="*/ 88223 w 1490380"/>
                    <a:gd name="connsiteY166" fmla="*/ 340902 h 1495138"/>
                    <a:gd name="connsiteX167" fmla="*/ 88223 w 1490380"/>
                    <a:gd name="connsiteY167" fmla="*/ 328440 h 1495138"/>
                    <a:gd name="connsiteX168" fmla="*/ 88223 w 1490380"/>
                    <a:gd name="connsiteY168" fmla="*/ 105728 h 1495138"/>
                    <a:gd name="connsiteX169" fmla="*/ 87421 w 1490380"/>
                    <a:gd name="connsiteY169" fmla="*/ 89648 h 1495138"/>
                    <a:gd name="connsiteX170" fmla="*/ 85818 w 1490380"/>
                    <a:gd name="connsiteY170" fmla="*/ 88040 h 1495138"/>
                    <a:gd name="connsiteX171" fmla="*/ 81008 w 1490380"/>
                    <a:gd name="connsiteY171" fmla="*/ 86834 h 1495138"/>
                    <a:gd name="connsiteX172" fmla="*/ 58562 w 1490380"/>
                    <a:gd name="connsiteY172" fmla="*/ 87236 h 1495138"/>
                    <a:gd name="connsiteX173" fmla="*/ 48141 w 1490380"/>
                    <a:gd name="connsiteY173" fmla="*/ 87236 h 1495138"/>
                    <a:gd name="connsiteX174" fmla="*/ 8862 w 1490380"/>
                    <a:gd name="connsiteY174" fmla="*/ 45427 h 1495138"/>
                    <a:gd name="connsiteX175" fmla="*/ 49344 w 1490380"/>
                    <a:gd name="connsiteY175" fmla="*/ 2010 h 1495138"/>
                    <a:gd name="connsiteX176" fmla="*/ 55757 w 1490380"/>
                    <a:gd name="connsiteY176" fmla="*/ 2010 h 1495138"/>
                    <a:gd name="connsiteX177" fmla="*/ 123093 w 1490380"/>
                    <a:gd name="connsiteY17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88360 w 1490380"/>
                    <a:gd name="connsiteY38" fmla="*/ 917003 h 1495138"/>
                    <a:gd name="connsiteX39" fmla="*/ 1454291 w 1490380"/>
                    <a:gd name="connsiteY39" fmla="*/ 971676 h 1495138"/>
                    <a:gd name="connsiteX40" fmla="*/ 1441465 w 1490380"/>
                    <a:gd name="connsiteY40" fmla="*/ 972480 h 1495138"/>
                    <a:gd name="connsiteX41" fmla="*/ 990169 w 1490380"/>
                    <a:gd name="connsiteY41" fmla="*/ 539116 h 1495138"/>
                    <a:gd name="connsiteX42" fmla="*/ 1005400 w 1490380"/>
                    <a:gd name="connsiteY42" fmla="*/ 540322 h 1495138"/>
                    <a:gd name="connsiteX43" fmla="*/ 1041072 w 1490380"/>
                    <a:gd name="connsiteY43" fmla="*/ 578513 h 1495138"/>
                    <a:gd name="connsiteX44" fmla="*/ 1041072 w 1490380"/>
                    <a:gd name="connsiteY44" fmla="*/ 584543 h 1495138"/>
                    <a:gd name="connsiteX45" fmla="*/ 1041072 w 1490380"/>
                    <a:gd name="connsiteY45" fmla="*/ 731276 h 1495138"/>
                    <a:gd name="connsiteX46" fmla="*/ 1040671 w 1490380"/>
                    <a:gd name="connsiteY46" fmla="*/ 731276 h 1495138"/>
                    <a:gd name="connsiteX47" fmla="*/ 1040671 w 1490380"/>
                    <a:gd name="connsiteY47" fmla="*/ 865948 h 1495138"/>
                    <a:gd name="connsiteX48" fmla="*/ 1041072 w 1490380"/>
                    <a:gd name="connsiteY48" fmla="*/ 880018 h 1495138"/>
                    <a:gd name="connsiteX49" fmla="*/ 1046683 w 1490380"/>
                    <a:gd name="connsiteY49" fmla="*/ 886049 h 1495138"/>
                    <a:gd name="connsiteX50" fmla="*/ 1061914 w 1490380"/>
                    <a:gd name="connsiteY50" fmla="*/ 886049 h 1495138"/>
                    <a:gd name="connsiteX51" fmla="*/ 1083959 w 1490380"/>
                    <a:gd name="connsiteY51" fmla="*/ 886049 h 1495138"/>
                    <a:gd name="connsiteX52" fmla="*/ 1123238 w 1490380"/>
                    <a:gd name="connsiteY52" fmla="*/ 917003 h 1495138"/>
                    <a:gd name="connsiteX53" fmla="*/ 1089169 w 1490380"/>
                    <a:gd name="connsiteY53" fmla="*/ 971676 h 1495138"/>
                    <a:gd name="connsiteX54" fmla="*/ 1076343 w 1490380"/>
                    <a:gd name="connsiteY54" fmla="*/ 972480 h 1495138"/>
                    <a:gd name="connsiteX55" fmla="*/ 915217 w 1490380"/>
                    <a:gd name="connsiteY55" fmla="*/ 972480 h 1495138"/>
                    <a:gd name="connsiteX56" fmla="*/ 904395 w 1490380"/>
                    <a:gd name="connsiteY56" fmla="*/ 971676 h 1495138"/>
                    <a:gd name="connsiteX57" fmla="*/ 867520 w 1490380"/>
                    <a:gd name="connsiteY57" fmla="*/ 935897 h 1495138"/>
                    <a:gd name="connsiteX58" fmla="*/ 891970 w 1490380"/>
                    <a:gd name="connsiteY58" fmla="*/ 890069 h 1495138"/>
                    <a:gd name="connsiteX59" fmla="*/ 910407 w 1490380"/>
                    <a:gd name="connsiteY59" fmla="*/ 886049 h 1495138"/>
                    <a:gd name="connsiteX60" fmla="*/ 944877 w 1490380"/>
                    <a:gd name="connsiteY60" fmla="*/ 886049 h 1495138"/>
                    <a:gd name="connsiteX61" fmla="*/ 952893 w 1490380"/>
                    <a:gd name="connsiteY61" fmla="*/ 884843 h 1495138"/>
                    <a:gd name="connsiteX62" fmla="*/ 954496 w 1490380"/>
                    <a:gd name="connsiteY62" fmla="*/ 883234 h 1495138"/>
                    <a:gd name="connsiteX63" fmla="*/ 955298 w 1490380"/>
                    <a:gd name="connsiteY63" fmla="*/ 880018 h 1495138"/>
                    <a:gd name="connsiteX64" fmla="*/ 955298 w 1490380"/>
                    <a:gd name="connsiteY64" fmla="*/ 867556 h 1495138"/>
                    <a:gd name="connsiteX65" fmla="*/ 955298 w 1490380"/>
                    <a:gd name="connsiteY65" fmla="*/ 644844 h 1495138"/>
                    <a:gd name="connsiteX66" fmla="*/ 954496 w 1490380"/>
                    <a:gd name="connsiteY66" fmla="*/ 628764 h 1495138"/>
                    <a:gd name="connsiteX67" fmla="*/ 952893 w 1490380"/>
                    <a:gd name="connsiteY67" fmla="*/ 627156 h 1495138"/>
                    <a:gd name="connsiteX68" fmla="*/ 948083 w 1490380"/>
                    <a:gd name="connsiteY68" fmla="*/ 625950 h 1495138"/>
                    <a:gd name="connsiteX69" fmla="*/ 925638 w 1490380"/>
                    <a:gd name="connsiteY69" fmla="*/ 626352 h 1495138"/>
                    <a:gd name="connsiteX70" fmla="*/ 915217 w 1490380"/>
                    <a:gd name="connsiteY70" fmla="*/ 626352 h 1495138"/>
                    <a:gd name="connsiteX71" fmla="*/ 875937 w 1490380"/>
                    <a:gd name="connsiteY71" fmla="*/ 584543 h 1495138"/>
                    <a:gd name="connsiteX72" fmla="*/ 916419 w 1490380"/>
                    <a:gd name="connsiteY72" fmla="*/ 541126 h 1495138"/>
                    <a:gd name="connsiteX73" fmla="*/ 922832 w 1490380"/>
                    <a:gd name="connsiteY73" fmla="*/ 541126 h 1495138"/>
                    <a:gd name="connsiteX74" fmla="*/ 990169 w 1490380"/>
                    <a:gd name="connsiteY74" fmla="*/ 539116 h 1495138"/>
                    <a:gd name="connsiteX75" fmla="*/ 272255 w 1490380"/>
                    <a:gd name="connsiteY75" fmla="*/ 539116 h 1495138"/>
                    <a:gd name="connsiteX76" fmla="*/ 287486 w 1490380"/>
                    <a:gd name="connsiteY76" fmla="*/ 540322 h 1495138"/>
                    <a:gd name="connsiteX77" fmla="*/ 323158 w 1490380"/>
                    <a:gd name="connsiteY77" fmla="*/ 578513 h 1495138"/>
                    <a:gd name="connsiteX78" fmla="*/ 323158 w 1490380"/>
                    <a:gd name="connsiteY78" fmla="*/ 584543 h 1495138"/>
                    <a:gd name="connsiteX79" fmla="*/ 323158 w 1490380"/>
                    <a:gd name="connsiteY79" fmla="*/ 731276 h 1495138"/>
                    <a:gd name="connsiteX80" fmla="*/ 322757 w 1490380"/>
                    <a:gd name="connsiteY80" fmla="*/ 731276 h 1495138"/>
                    <a:gd name="connsiteX81" fmla="*/ 322757 w 1490380"/>
                    <a:gd name="connsiteY81" fmla="*/ 865948 h 1495138"/>
                    <a:gd name="connsiteX82" fmla="*/ 323158 w 1490380"/>
                    <a:gd name="connsiteY82" fmla="*/ 880018 h 1495138"/>
                    <a:gd name="connsiteX83" fmla="*/ 328769 w 1490380"/>
                    <a:gd name="connsiteY83" fmla="*/ 886049 h 1495138"/>
                    <a:gd name="connsiteX84" fmla="*/ 344000 w 1490380"/>
                    <a:gd name="connsiteY84" fmla="*/ 886049 h 1495138"/>
                    <a:gd name="connsiteX85" fmla="*/ 366045 w 1490380"/>
                    <a:gd name="connsiteY85" fmla="*/ 886049 h 1495138"/>
                    <a:gd name="connsiteX86" fmla="*/ 405325 w 1490380"/>
                    <a:gd name="connsiteY86" fmla="*/ 917003 h 1495138"/>
                    <a:gd name="connsiteX87" fmla="*/ 371255 w 1490380"/>
                    <a:gd name="connsiteY87" fmla="*/ 971676 h 1495138"/>
                    <a:gd name="connsiteX88" fmla="*/ 358429 w 1490380"/>
                    <a:gd name="connsiteY88" fmla="*/ 972480 h 1495138"/>
                    <a:gd name="connsiteX89" fmla="*/ 197303 w 1490380"/>
                    <a:gd name="connsiteY89" fmla="*/ 972480 h 1495138"/>
                    <a:gd name="connsiteX90" fmla="*/ 186481 w 1490380"/>
                    <a:gd name="connsiteY90" fmla="*/ 971676 h 1495138"/>
                    <a:gd name="connsiteX91" fmla="*/ 149606 w 1490380"/>
                    <a:gd name="connsiteY91" fmla="*/ 935897 h 1495138"/>
                    <a:gd name="connsiteX92" fmla="*/ 174056 w 1490380"/>
                    <a:gd name="connsiteY92" fmla="*/ 890069 h 1495138"/>
                    <a:gd name="connsiteX93" fmla="*/ 192493 w 1490380"/>
                    <a:gd name="connsiteY93" fmla="*/ 886049 h 1495138"/>
                    <a:gd name="connsiteX94" fmla="*/ 226963 w 1490380"/>
                    <a:gd name="connsiteY94" fmla="*/ 886049 h 1495138"/>
                    <a:gd name="connsiteX95" fmla="*/ 234979 w 1490380"/>
                    <a:gd name="connsiteY95" fmla="*/ 884843 h 1495138"/>
                    <a:gd name="connsiteX96" fmla="*/ 236582 w 1490380"/>
                    <a:gd name="connsiteY96" fmla="*/ 883234 h 1495138"/>
                    <a:gd name="connsiteX97" fmla="*/ 237384 w 1490380"/>
                    <a:gd name="connsiteY97" fmla="*/ 880018 h 1495138"/>
                    <a:gd name="connsiteX98" fmla="*/ 237384 w 1490380"/>
                    <a:gd name="connsiteY98" fmla="*/ 867556 h 1495138"/>
                    <a:gd name="connsiteX99" fmla="*/ 237384 w 1490380"/>
                    <a:gd name="connsiteY99" fmla="*/ 644844 h 1495138"/>
                    <a:gd name="connsiteX100" fmla="*/ 236582 w 1490380"/>
                    <a:gd name="connsiteY100" fmla="*/ 628764 h 1495138"/>
                    <a:gd name="connsiteX101" fmla="*/ 234979 w 1490380"/>
                    <a:gd name="connsiteY101" fmla="*/ 627156 h 1495138"/>
                    <a:gd name="connsiteX102" fmla="*/ 230169 w 1490380"/>
                    <a:gd name="connsiteY102" fmla="*/ 625950 h 1495138"/>
                    <a:gd name="connsiteX103" fmla="*/ 207724 w 1490380"/>
                    <a:gd name="connsiteY103" fmla="*/ 626352 h 1495138"/>
                    <a:gd name="connsiteX104" fmla="*/ 197303 w 1490380"/>
                    <a:gd name="connsiteY104" fmla="*/ 626352 h 1495138"/>
                    <a:gd name="connsiteX105" fmla="*/ 158023 w 1490380"/>
                    <a:gd name="connsiteY105" fmla="*/ 584543 h 1495138"/>
                    <a:gd name="connsiteX106" fmla="*/ 198505 w 1490380"/>
                    <a:gd name="connsiteY106" fmla="*/ 541126 h 1495138"/>
                    <a:gd name="connsiteX107" fmla="*/ 204918 w 1490380"/>
                    <a:gd name="connsiteY107" fmla="*/ 541126 h 1495138"/>
                    <a:gd name="connsiteX108" fmla="*/ 272255 w 1490380"/>
                    <a:gd name="connsiteY108" fmla="*/ 539116 h 1495138"/>
                    <a:gd name="connsiteX109" fmla="*/ 477504 w 1490380"/>
                    <a:gd name="connsiteY109" fmla="*/ 0 h 1495138"/>
                    <a:gd name="connsiteX110" fmla="*/ 492735 w 1490380"/>
                    <a:gd name="connsiteY110" fmla="*/ 1206 h 1495138"/>
                    <a:gd name="connsiteX111" fmla="*/ 528407 w 1490380"/>
                    <a:gd name="connsiteY111" fmla="*/ 39397 h 1495138"/>
                    <a:gd name="connsiteX112" fmla="*/ 528407 w 1490380"/>
                    <a:gd name="connsiteY112" fmla="*/ 45427 h 1495138"/>
                    <a:gd name="connsiteX113" fmla="*/ 528407 w 1490380"/>
                    <a:gd name="connsiteY113" fmla="*/ 192159 h 1495138"/>
                    <a:gd name="connsiteX114" fmla="*/ 528006 w 1490380"/>
                    <a:gd name="connsiteY114" fmla="*/ 192159 h 1495138"/>
                    <a:gd name="connsiteX115" fmla="*/ 528006 w 1490380"/>
                    <a:gd name="connsiteY115" fmla="*/ 326832 h 1495138"/>
                    <a:gd name="connsiteX116" fmla="*/ 528407 w 1490380"/>
                    <a:gd name="connsiteY116" fmla="*/ 340902 h 1495138"/>
                    <a:gd name="connsiteX117" fmla="*/ 534018 w 1490380"/>
                    <a:gd name="connsiteY117" fmla="*/ 346932 h 1495138"/>
                    <a:gd name="connsiteX118" fmla="*/ 549249 w 1490380"/>
                    <a:gd name="connsiteY118" fmla="*/ 346932 h 1495138"/>
                    <a:gd name="connsiteX119" fmla="*/ 571294 w 1490380"/>
                    <a:gd name="connsiteY119" fmla="*/ 346932 h 1495138"/>
                    <a:gd name="connsiteX120" fmla="*/ 610574 w 1490380"/>
                    <a:gd name="connsiteY120" fmla="*/ 377887 h 1495138"/>
                    <a:gd name="connsiteX121" fmla="*/ 576504 w 1490380"/>
                    <a:gd name="connsiteY121" fmla="*/ 432560 h 1495138"/>
                    <a:gd name="connsiteX122" fmla="*/ 563678 w 1490380"/>
                    <a:gd name="connsiteY122" fmla="*/ 433364 h 1495138"/>
                    <a:gd name="connsiteX123" fmla="*/ 402552 w 1490380"/>
                    <a:gd name="connsiteY123" fmla="*/ 433364 h 1495138"/>
                    <a:gd name="connsiteX124" fmla="*/ 391730 w 1490380"/>
                    <a:gd name="connsiteY124" fmla="*/ 432560 h 1495138"/>
                    <a:gd name="connsiteX125" fmla="*/ 354855 w 1490380"/>
                    <a:gd name="connsiteY125" fmla="*/ 396781 h 1495138"/>
                    <a:gd name="connsiteX126" fmla="*/ 379305 w 1490380"/>
                    <a:gd name="connsiteY126" fmla="*/ 350952 h 1495138"/>
                    <a:gd name="connsiteX127" fmla="*/ 397742 w 1490380"/>
                    <a:gd name="connsiteY127" fmla="*/ 346932 h 1495138"/>
                    <a:gd name="connsiteX128" fmla="*/ 432212 w 1490380"/>
                    <a:gd name="connsiteY128" fmla="*/ 346932 h 1495138"/>
                    <a:gd name="connsiteX129" fmla="*/ 440228 w 1490380"/>
                    <a:gd name="connsiteY129" fmla="*/ 345726 h 1495138"/>
                    <a:gd name="connsiteX130" fmla="*/ 441831 w 1490380"/>
                    <a:gd name="connsiteY130" fmla="*/ 344118 h 1495138"/>
                    <a:gd name="connsiteX131" fmla="*/ 442633 w 1490380"/>
                    <a:gd name="connsiteY131" fmla="*/ 340902 h 1495138"/>
                    <a:gd name="connsiteX132" fmla="*/ 442633 w 1490380"/>
                    <a:gd name="connsiteY132" fmla="*/ 328440 h 1495138"/>
                    <a:gd name="connsiteX133" fmla="*/ 442633 w 1490380"/>
                    <a:gd name="connsiteY133" fmla="*/ 105728 h 1495138"/>
                    <a:gd name="connsiteX134" fmla="*/ 441831 w 1490380"/>
                    <a:gd name="connsiteY134" fmla="*/ 89648 h 1495138"/>
                    <a:gd name="connsiteX135" fmla="*/ 440228 w 1490380"/>
                    <a:gd name="connsiteY135" fmla="*/ 88040 h 1495138"/>
                    <a:gd name="connsiteX136" fmla="*/ 435418 w 1490380"/>
                    <a:gd name="connsiteY136" fmla="*/ 86834 h 1495138"/>
                    <a:gd name="connsiteX137" fmla="*/ 412973 w 1490380"/>
                    <a:gd name="connsiteY137" fmla="*/ 87236 h 1495138"/>
                    <a:gd name="connsiteX138" fmla="*/ 402552 w 1490380"/>
                    <a:gd name="connsiteY138" fmla="*/ 87236 h 1495138"/>
                    <a:gd name="connsiteX139" fmla="*/ 363272 w 1490380"/>
                    <a:gd name="connsiteY139" fmla="*/ 45427 h 1495138"/>
                    <a:gd name="connsiteX140" fmla="*/ 403754 w 1490380"/>
                    <a:gd name="connsiteY140" fmla="*/ 2010 h 1495138"/>
                    <a:gd name="connsiteX141" fmla="*/ 410167 w 1490380"/>
                    <a:gd name="connsiteY141" fmla="*/ 2010 h 1495138"/>
                    <a:gd name="connsiteX142" fmla="*/ 477504 w 1490380"/>
                    <a:gd name="connsiteY142" fmla="*/ 0 h 1495138"/>
                    <a:gd name="connsiteX143" fmla="*/ 123093 w 1490380"/>
                    <a:gd name="connsiteY143" fmla="*/ 0 h 1495138"/>
                    <a:gd name="connsiteX144" fmla="*/ 138324 w 1490380"/>
                    <a:gd name="connsiteY144" fmla="*/ 1206 h 1495138"/>
                    <a:gd name="connsiteX145" fmla="*/ 173997 w 1490380"/>
                    <a:gd name="connsiteY145" fmla="*/ 39397 h 1495138"/>
                    <a:gd name="connsiteX146" fmla="*/ 173997 w 1490380"/>
                    <a:gd name="connsiteY146" fmla="*/ 45427 h 1495138"/>
                    <a:gd name="connsiteX147" fmla="*/ 173997 w 1490380"/>
                    <a:gd name="connsiteY147" fmla="*/ 192159 h 1495138"/>
                    <a:gd name="connsiteX148" fmla="*/ 173596 w 1490380"/>
                    <a:gd name="connsiteY148" fmla="*/ 192159 h 1495138"/>
                    <a:gd name="connsiteX149" fmla="*/ 173596 w 1490380"/>
                    <a:gd name="connsiteY149" fmla="*/ 326832 h 1495138"/>
                    <a:gd name="connsiteX150" fmla="*/ 173997 w 1490380"/>
                    <a:gd name="connsiteY150" fmla="*/ 340902 h 1495138"/>
                    <a:gd name="connsiteX151" fmla="*/ 179608 w 1490380"/>
                    <a:gd name="connsiteY151" fmla="*/ 346932 h 1495138"/>
                    <a:gd name="connsiteX152" fmla="*/ 194839 w 1490380"/>
                    <a:gd name="connsiteY152" fmla="*/ 346932 h 1495138"/>
                    <a:gd name="connsiteX153" fmla="*/ 216884 w 1490380"/>
                    <a:gd name="connsiteY153" fmla="*/ 346932 h 1495138"/>
                    <a:gd name="connsiteX154" fmla="*/ 256164 w 1490380"/>
                    <a:gd name="connsiteY154" fmla="*/ 377887 h 1495138"/>
                    <a:gd name="connsiteX155" fmla="*/ 222094 w 1490380"/>
                    <a:gd name="connsiteY155" fmla="*/ 432560 h 1495138"/>
                    <a:gd name="connsiteX156" fmla="*/ 209268 w 1490380"/>
                    <a:gd name="connsiteY156" fmla="*/ 433364 h 1495138"/>
                    <a:gd name="connsiteX157" fmla="*/ 48141 w 1490380"/>
                    <a:gd name="connsiteY157" fmla="*/ 433364 h 1495138"/>
                    <a:gd name="connsiteX158" fmla="*/ 37319 w 1490380"/>
                    <a:gd name="connsiteY158" fmla="*/ 432560 h 1495138"/>
                    <a:gd name="connsiteX159" fmla="*/ 445 w 1490380"/>
                    <a:gd name="connsiteY159" fmla="*/ 396781 h 1495138"/>
                    <a:gd name="connsiteX160" fmla="*/ 24894 w 1490380"/>
                    <a:gd name="connsiteY160" fmla="*/ 350952 h 1495138"/>
                    <a:gd name="connsiteX161" fmla="*/ 43332 w 1490380"/>
                    <a:gd name="connsiteY161" fmla="*/ 346932 h 1495138"/>
                    <a:gd name="connsiteX162" fmla="*/ 77801 w 1490380"/>
                    <a:gd name="connsiteY162" fmla="*/ 346932 h 1495138"/>
                    <a:gd name="connsiteX163" fmla="*/ 85818 w 1490380"/>
                    <a:gd name="connsiteY163" fmla="*/ 345726 h 1495138"/>
                    <a:gd name="connsiteX164" fmla="*/ 87421 w 1490380"/>
                    <a:gd name="connsiteY164" fmla="*/ 344118 h 1495138"/>
                    <a:gd name="connsiteX165" fmla="*/ 88223 w 1490380"/>
                    <a:gd name="connsiteY165" fmla="*/ 340902 h 1495138"/>
                    <a:gd name="connsiteX166" fmla="*/ 88223 w 1490380"/>
                    <a:gd name="connsiteY166" fmla="*/ 328440 h 1495138"/>
                    <a:gd name="connsiteX167" fmla="*/ 88223 w 1490380"/>
                    <a:gd name="connsiteY167" fmla="*/ 105728 h 1495138"/>
                    <a:gd name="connsiteX168" fmla="*/ 87421 w 1490380"/>
                    <a:gd name="connsiteY168" fmla="*/ 89648 h 1495138"/>
                    <a:gd name="connsiteX169" fmla="*/ 85818 w 1490380"/>
                    <a:gd name="connsiteY169" fmla="*/ 88040 h 1495138"/>
                    <a:gd name="connsiteX170" fmla="*/ 81008 w 1490380"/>
                    <a:gd name="connsiteY170" fmla="*/ 86834 h 1495138"/>
                    <a:gd name="connsiteX171" fmla="*/ 58562 w 1490380"/>
                    <a:gd name="connsiteY171" fmla="*/ 87236 h 1495138"/>
                    <a:gd name="connsiteX172" fmla="*/ 48141 w 1490380"/>
                    <a:gd name="connsiteY172" fmla="*/ 87236 h 1495138"/>
                    <a:gd name="connsiteX173" fmla="*/ 8862 w 1490380"/>
                    <a:gd name="connsiteY173" fmla="*/ 45427 h 1495138"/>
                    <a:gd name="connsiteX174" fmla="*/ 49344 w 1490380"/>
                    <a:gd name="connsiteY174" fmla="*/ 2010 h 1495138"/>
                    <a:gd name="connsiteX175" fmla="*/ 55757 w 1490380"/>
                    <a:gd name="connsiteY175" fmla="*/ 2010 h 1495138"/>
                    <a:gd name="connsiteX176" fmla="*/ 123093 w 1490380"/>
                    <a:gd name="connsiteY17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88360 w 1490380"/>
                    <a:gd name="connsiteY37" fmla="*/ 917003 h 1495138"/>
                    <a:gd name="connsiteX38" fmla="*/ 1454291 w 1490380"/>
                    <a:gd name="connsiteY38" fmla="*/ 971676 h 1495138"/>
                    <a:gd name="connsiteX39" fmla="*/ 1441465 w 1490380"/>
                    <a:gd name="connsiteY39" fmla="*/ 972480 h 1495138"/>
                    <a:gd name="connsiteX40" fmla="*/ 990169 w 1490380"/>
                    <a:gd name="connsiteY40" fmla="*/ 539116 h 1495138"/>
                    <a:gd name="connsiteX41" fmla="*/ 1005400 w 1490380"/>
                    <a:gd name="connsiteY41" fmla="*/ 540322 h 1495138"/>
                    <a:gd name="connsiteX42" fmla="*/ 1041072 w 1490380"/>
                    <a:gd name="connsiteY42" fmla="*/ 578513 h 1495138"/>
                    <a:gd name="connsiteX43" fmla="*/ 1041072 w 1490380"/>
                    <a:gd name="connsiteY43" fmla="*/ 584543 h 1495138"/>
                    <a:gd name="connsiteX44" fmla="*/ 1041072 w 1490380"/>
                    <a:gd name="connsiteY44" fmla="*/ 731276 h 1495138"/>
                    <a:gd name="connsiteX45" fmla="*/ 1040671 w 1490380"/>
                    <a:gd name="connsiteY45" fmla="*/ 731276 h 1495138"/>
                    <a:gd name="connsiteX46" fmla="*/ 1040671 w 1490380"/>
                    <a:gd name="connsiteY46" fmla="*/ 865948 h 1495138"/>
                    <a:gd name="connsiteX47" fmla="*/ 1041072 w 1490380"/>
                    <a:gd name="connsiteY47" fmla="*/ 880018 h 1495138"/>
                    <a:gd name="connsiteX48" fmla="*/ 1046683 w 1490380"/>
                    <a:gd name="connsiteY48" fmla="*/ 886049 h 1495138"/>
                    <a:gd name="connsiteX49" fmla="*/ 1061914 w 1490380"/>
                    <a:gd name="connsiteY49" fmla="*/ 886049 h 1495138"/>
                    <a:gd name="connsiteX50" fmla="*/ 1083959 w 1490380"/>
                    <a:gd name="connsiteY50" fmla="*/ 886049 h 1495138"/>
                    <a:gd name="connsiteX51" fmla="*/ 1123238 w 1490380"/>
                    <a:gd name="connsiteY51" fmla="*/ 917003 h 1495138"/>
                    <a:gd name="connsiteX52" fmla="*/ 1089169 w 1490380"/>
                    <a:gd name="connsiteY52" fmla="*/ 971676 h 1495138"/>
                    <a:gd name="connsiteX53" fmla="*/ 1076343 w 1490380"/>
                    <a:gd name="connsiteY53" fmla="*/ 972480 h 1495138"/>
                    <a:gd name="connsiteX54" fmla="*/ 915217 w 1490380"/>
                    <a:gd name="connsiteY54" fmla="*/ 972480 h 1495138"/>
                    <a:gd name="connsiteX55" fmla="*/ 904395 w 1490380"/>
                    <a:gd name="connsiteY55" fmla="*/ 971676 h 1495138"/>
                    <a:gd name="connsiteX56" fmla="*/ 867520 w 1490380"/>
                    <a:gd name="connsiteY56" fmla="*/ 935897 h 1495138"/>
                    <a:gd name="connsiteX57" fmla="*/ 891970 w 1490380"/>
                    <a:gd name="connsiteY57" fmla="*/ 890069 h 1495138"/>
                    <a:gd name="connsiteX58" fmla="*/ 910407 w 1490380"/>
                    <a:gd name="connsiteY58" fmla="*/ 886049 h 1495138"/>
                    <a:gd name="connsiteX59" fmla="*/ 944877 w 1490380"/>
                    <a:gd name="connsiteY59" fmla="*/ 886049 h 1495138"/>
                    <a:gd name="connsiteX60" fmla="*/ 952893 w 1490380"/>
                    <a:gd name="connsiteY60" fmla="*/ 884843 h 1495138"/>
                    <a:gd name="connsiteX61" fmla="*/ 954496 w 1490380"/>
                    <a:gd name="connsiteY61" fmla="*/ 883234 h 1495138"/>
                    <a:gd name="connsiteX62" fmla="*/ 955298 w 1490380"/>
                    <a:gd name="connsiteY62" fmla="*/ 880018 h 1495138"/>
                    <a:gd name="connsiteX63" fmla="*/ 955298 w 1490380"/>
                    <a:gd name="connsiteY63" fmla="*/ 867556 h 1495138"/>
                    <a:gd name="connsiteX64" fmla="*/ 955298 w 1490380"/>
                    <a:gd name="connsiteY64" fmla="*/ 644844 h 1495138"/>
                    <a:gd name="connsiteX65" fmla="*/ 954496 w 1490380"/>
                    <a:gd name="connsiteY65" fmla="*/ 628764 h 1495138"/>
                    <a:gd name="connsiteX66" fmla="*/ 952893 w 1490380"/>
                    <a:gd name="connsiteY66" fmla="*/ 627156 h 1495138"/>
                    <a:gd name="connsiteX67" fmla="*/ 948083 w 1490380"/>
                    <a:gd name="connsiteY67" fmla="*/ 625950 h 1495138"/>
                    <a:gd name="connsiteX68" fmla="*/ 925638 w 1490380"/>
                    <a:gd name="connsiteY68" fmla="*/ 626352 h 1495138"/>
                    <a:gd name="connsiteX69" fmla="*/ 915217 w 1490380"/>
                    <a:gd name="connsiteY69" fmla="*/ 626352 h 1495138"/>
                    <a:gd name="connsiteX70" fmla="*/ 875937 w 1490380"/>
                    <a:gd name="connsiteY70" fmla="*/ 584543 h 1495138"/>
                    <a:gd name="connsiteX71" fmla="*/ 916419 w 1490380"/>
                    <a:gd name="connsiteY71" fmla="*/ 541126 h 1495138"/>
                    <a:gd name="connsiteX72" fmla="*/ 922832 w 1490380"/>
                    <a:gd name="connsiteY72" fmla="*/ 541126 h 1495138"/>
                    <a:gd name="connsiteX73" fmla="*/ 990169 w 1490380"/>
                    <a:gd name="connsiteY73" fmla="*/ 539116 h 1495138"/>
                    <a:gd name="connsiteX74" fmla="*/ 272255 w 1490380"/>
                    <a:gd name="connsiteY74" fmla="*/ 539116 h 1495138"/>
                    <a:gd name="connsiteX75" fmla="*/ 287486 w 1490380"/>
                    <a:gd name="connsiteY75" fmla="*/ 540322 h 1495138"/>
                    <a:gd name="connsiteX76" fmla="*/ 323158 w 1490380"/>
                    <a:gd name="connsiteY76" fmla="*/ 578513 h 1495138"/>
                    <a:gd name="connsiteX77" fmla="*/ 323158 w 1490380"/>
                    <a:gd name="connsiteY77" fmla="*/ 584543 h 1495138"/>
                    <a:gd name="connsiteX78" fmla="*/ 323158 w 1490380"/>
                    <a:gd name="connsiteY78" fmla="*/ 731276 h 1495138"/>
                    <a:gd name="connsiteX79" fmla="*/ 322757 w 1490380"/>
                    <a:gd name="connsiteY79" fmla="*/ 731276 h 1495138"/>
                    <a:gd name="connsiteX80" fmla="*/ 322757 w 1490380"/>
                    <a:gd name="connsiteY80" fmla="*/ 865948 h 1495138"/>
                    <a:gd name="connsiteX81" fmla="*/ 323158 w 1490380"/>
                    <a:gd name="connsiteY81" fmla="*/ 880018 h 1495138"/>
                    <a:gd name="connsiteX82" fmla="*/ 328769 w 1490380"/>
                    <a:gd name="connsiteY82" fmla="*/ 886049 h 1495138"/>
                    <a:gd name="connsiteX83" fmla="*/ 344000 w 1490380"/>
                    <a:gd name="connsiteY83" fmla="*/ 886049 h 1495138"/>
                    <a:gd name="connsiteX84" fmla="*/ 366045 w 1490380"/>
                    <a:gd name="connsiteY84" fmla="*/ 886049 h 1495138"/>
                    <a:gd name="connsiteX85" fmla="*/ 405325 w 1490380"/>
                    <a:gd name="connsiteY85" fmla="*/ 917003 h 1495138"/>
                    <a:gd name="connsiteX86" fmla="*/ 371255 w 1490380"/>
                    <a:gd name="connsiteY86" fmla="*/ 971676 h 1495138"/>
                    <a:gd name="connsiteX87" fmla="*/ 358429 w 1490380"/>
                    <a:gd name="connsiteY87" fmla="*/ 972480 h 1495138"/>
                    <a:gd name="connsiteX88" fmla="*/ 197303 w 1490380"/>
                    <a:gd name="connsiteY88" fmla="*/ 972480 h 1495138"/>
                    <a:gd name="connsiteX89" fmla="*/ 186481 w 1490380"/>
                    <a:gd name="connsiteY89" fmla="*/ 971676 h 1495138"/>
                    <a:gd name="connsiteX90" fmla="*/ 149606 w 1490380"/>
                    <a:gd name="connsiteY90" fmla="*/ 935897 h 1495138"/>
                    <a:gd name="connsiteX91" fmla="*/ 174056 w 1490380"/>
                    <a:gd name="connsiteY91" fmla="*/ 890069 h 1495138"/>
                    <a:gd name="connsiteX92" fmla="*/ 192493 w 1490380"/>
                    <a:gd name="connsiteY92" fmla="*/ 886049 h 1495138"/>
                    <a:gd name="connsiteX93" fmla="*/ 226963 w 1490380"/>
                    <a:gd name="connsiteY93" fmla="*/ 886049 h 1495138"/>
                    <a:gd name="connsiteX94" fmla="*/ 234979 w 1490380"/>
                    <a:gd name="connsiteY94" fmla="*/ 884843 h 1495138"/>
                    <a:gd name="connsiteX95" fmla="*/ 236582 w 1490380"/>
                    <a:gd name="connsiteY95" fmla="*/ 883234 h 1495138"/>
                    <a:gd name="connsiteX96" fmla="*/ 237384 w 1490380"/>
                    <a:gd name="connsiteY96" fmla="*/ 880018 h 1495138"/>
                    <a:gd name="connsiteX97" fmla="*/ 237384 w 1490380"/>
                    <a:gd name="connsiteY97" fmla="*/ 867556 h 1495138"/>
                    <a:gd name="connsiteX98" fmla="*/ 237384 w 1490380"/>
                    <a:gd name="connsiteY98" fmla="*/ 644844 h 1495138"/>
                    <a:gd name="connsiteX99" fmla="*/ 236582 w 1490380"/>
                    <a:gd name="connsiteY99" fmla="*/ 628764 h 1495138"/>
                    <a:gd name="connsiteX100" fmla="*/ 234979 w 1490380"/>
                    <a:gd name="connsiteY100" fmla="*/ 627156 h 1495138"/>
                    <a:gd name="connsiteX101" fmla="*/ 230169 w 1490380"/>
                    <a:gd name="connsiteY101" fmla="*/ 625950 h 1495138"/>
                    <a:gd name="connsiteX102" fmla="*/ 207724 w 1490380"/>
                    <a:gd name="connsiteY102" fmla="*/ 626352 h 1495138"/>
                    <a:gd name="connsiteX103" fmla="*/ 197303 w 1490380"/>
                    <a:gd name="connsiteY103" fmla="*/ 626352 h 1495138"/>
                    <a:gd name="connsiteX104" fmla="*/ 158023 w 1490380"/>
                    <a:gd name="connsiteY104" fmla="*/ 584543 h 1495138"/>
                    <a:gd name="connsiteX105" fmla="*/ 198505 w 1490380"/>
                    <a:gd name="connsiteY105" fmla="*/ 541126 h 1495138"/>
                    <a:gd name="connsiteX106" fmla="*/ 204918 w 1490380"/>
                    <a:gd name="connsiteY106" fmla="*/ 541126 h 1495138"/>
                    <a:gd name="connsiteX107" fmla="*/ 272255 w 1490380"/>
                    <a:gd name="connsiteY107" fmla="*/ 539116 h 1495138"/>
                    <a:gd name="connsiteX108" fmla="*/ 477504 w 1490380"/>
                    <a:gd name="connsiteY108" fmla="*/ 0 h 1495138"/>
                    <a:gd name="connsiteX109" fmla="*/ 492735 w 1490380"/>
                    <a:gd name="connsiteY109" fmla="*/ 1206 h 1495138"/>
                    <a:gd name="connsiteX110" fmla="*/ 528407 w 1490380"/>
                    <a:gd name="connsiteY110" fmla="*/ 39397 h 1495138"/>
                    <a:gd name="connsiteX111" fmla="*/ 528407 w 1490380"/>
                    <a:gd name="connsiteY111" fmla="*/ 45427 h 1495138"/>
                    <a:gd name="connsiteX112" fmla="*/ 528407 w 1490380"/>
                    <a:gd name="connsiteY112" fmla="*/ 192159 h 1495138"/>
                    <a:gd name="connsiteX113" fmla="*/ 528006 w 1490380"/>
                    <a:gd name="connsiteY113" fmla="*/ 192159 h 1495138"/>
                    <a:gd name="connsiteX114" fmla="*/ 528006 w 1490380"/>
                    <a:gd name="connsiteY114" fmla="*/ 326832 h 1495138"/>
                    <a:gd name="connsiteX115" fmla="*/ 528407 w 1490380"/>
                    <a:gd name="connsiteY115" fmla="*/ 340902 h 1495138"/>
                    <a:gd name="connsiteX116" fmla="*/ 534018 w 1490380"/>
                    <a:gd name="connsiteY116" fmla="*/ 346932 h 1495138"/>
                    <a:gd name="connsiteX117" fmla="*/ 549249 w 1490380"/>
                    <a:gd name="connsiteY117" fmla="*/ 346932 h 1495138"/>
                    <a:gd name="connsiteX118" fmla="*/ 571294 w 1490380"/>
                    <a:gd name="connsiteY118" fmla="*/ 346932 h 1495138"/>
                    <a:gd name="connsiteX119" fmla="*/ 610574 w 1490380"/>
                    <a:gd name="connsiteY119" fmla="*/ 377887 h 1495138"/>
                    <a:gd name="connsiteX120" fmla="*/ 576504 w 1490380"/>
                    <a:gd name="connsiteY120" fmla="*/ 432560 h 1495138"/>
                    <a:gd name="connsiteX121" fmla="*/ 563678 w 1490380"/>
                    <a:gd name="connsiteY121" fmla="*/ 433364 h 1495138"/>
                    <a:gd name="connsiteX122" fmla="*/ 402552 w 1490380"/>
                    <a:gd name="connsiteY122" fmla="*/ 433364 h 1495138"/>
                    <a:gd name="connsiteX123" fmla="*/ 391730 w 1490380"/>
                    <a:gd name="connsiteY123" fmla="*/ 432560 h 1495138"/>
                    <a:gd name="connsiteX124" fmla="*/ 354855 w 1490380"/>
                    <a:gd name="connsiteY124" fmla="*/ 396781 h 1495138"/>
                    <a:gd name="connsiteX125" fmla="*/ 379305 w 1490380"/>
                    <a:gd name="connsiteY125" fmla="*/ 350952 h 1495138"/>
                    <a:gd name="connsiteX126" fmla="*/ 397742 w 1490380"/>
                    <a:gd name="connsiteY126" fmla="*/ 346932 h 1495138"/>
                    <a:gd name="connsiteX127" fmla="*/ 432212 w 1490380"/>
                    <a:gd name="connsiteY127" fmla="*/ 346932 h 1495138"/>
                    <a:gd name="connsiteX128" fmla="*/ 440228 w 1490380"/>
                    <a:gd name="connsiteY128" fmla="*/ 345726 h 1495138"/>
                    <a:gd name="connsiteX129" fmla="*/ 441831 w 1490380"/>
                    <a:gd name="connsiteY129" fmla="*/ 344118 h 1495138"/>
                    <a:gd name="connsiteX130" fmla="*/ 442633 w 1490380"/>
                    <a:gd name="connsiteY130" fmla="*/ 340902 h 1495138"/>
                    <a:gd name="connsiteX131" fmla="*/ 442633 w 1490380"/>
                    <a:gd name="connsiteY131" fmla="*/ 328440 h 1495138"/>
                    <a:gd name="connsiteX132" fmla="*/ 442633 w 1490380"/>
                    <a:gd name="connsiteY132" fmla="*/ 105728 h 1495138"/>
                    <a:gd name="connsiteX133" fmla="*/ 441831 w 1490380"/>
                    <a:gd name="connsiteY133" fmla="*/ 89648 h 1495138"/>
                    <a:gd name="connsiteX134" fmla="*/ 440228 w 1490380"/>
                    <a:gd name="connsiteY134" fmla="*/ 88040 h 1495138"/>
                    <a:gd name="connsiteX135" fmla="*/ 435418 w 1490380"/>
                    <a:gd name="connsiteY135" fmla="*/ 86834 h 1495138"/>
                    <a:gd name="connsiteX136" fmla="*/ 412973 w 1490380"/>
                    <a:gd name="connsiteY136" fmla="*/ 87236 h 1495138"/>
                    <a:gd name="connsiteX137" fmla="*/ 402552 w 1490380"/>
                    <a:gd name="connsiteY137" fmla="*/ 87236 h 1495138"/>
                    <a:gd name="connsiteX138" fmla="*/ 363272 w 1490380"/>
                    <a:gd name="connsiteY138" fmla="*/ 45427 h 1495138"/>
                    <a:gd name="connsiteX139" fmla="*/ 403754 w 1490380"/>
                    <a:gd name="connsiteY139" fmla="*/ 2010 h 1495138"/>
                    <a:gd name="connsiteX140" fmla="*/ 410167 w 1490380"/>
                    <a:gd name="connsiteY140" fmla="*/ 2010 h 1495138"/>
                    <a:gd name="connsiteX141" fmla="*/ 477504 w 1490380"/>
                    <a:gd name="connsiteY141" fmla="*/ 0 h 1495138"/>
                    <a:gd name="connsiteX142" fmla="*/ 123093 w 1490380"/>
                    <a:gd name="connsiteY142" fmla="*/ 0 h 1495138"/>
                    <a:gd name="connsiteX143" fmla="*/ 138324 w 1490380"/>
                    <a:gd name="connsiteY143" fmla="*/ 1206 h 1495138"/>
                    <a:gd name="connsiteX144" fmla="*/ 173997 w 1490380"/>
                    <a:gd name="connsiteY144" fmla="*/ 39397 h 1495138"/>
                    <a:gd name="connsiteX145" fmla="*/ 173997 w 1490380"/>
                    <a:gd name="connsiteY145" fmla="*/ 45427 h 1495138"/>
                    <a:gd name="connsiteX146" fmla="*/ 173997 w 1490380"/>
                    <a:gd name="connsiteY146" fmla="*/ 192159 h 1495138"/>
                    <a:gd name="connsiteX147" fmla="*/ 173596 w 1490380"/>
                    <a:gd name="connsiteY147" fmla="*/ 192159 h 1495138"/>
                    <a:gd name="connsiteX148" fmla="*/ 173596 w 1490380"/>
                    <a:gd name="connsiteY148" fmla="*/ 326832 h 1495138"/>
                    <a:gd name="connsiteX149" fmla="*/ 173997 w 1490380"/>
                    <a:gd name="connsiteY149" fmla="*/ 340902 h 1495138"/>
                    <a:gd name="connsiteX150" fmla="*/ 179608 w 1490380"/>
                    <a:gd name="connsiteY150" fmla="*/ 346932 h 1495138"/>
                    <a:gd name="connsiteX151" fmla="*/ 194839 w 1490380"/>
                    <a:gd name="connsiteY151" fmla="*/ 346932 h 1495138"/>
                    <a:gd name="connsiteX152" fmla="*/ 216884 w 1490380"/>
                    <a:gd name="connsiteY152" fmla="*/ 346932 h 1495138"/>
                    <a:gd name="connsiteX153" fmla="*/ 256164 w 1490380"/>
                    <a:gd name="connsiteY153" fmla="*/ 377887 h 1495138"/>
                    <a:gd name="connsiteX154" fmla="*/ 222094 w 1490380"/>
                    <a:gd name="connsiteY154" fmla="*/ 432560 h 1495138"/>
                    <a:gd name="connsiteX155" fmla="*/ 209268 w 1490380"/>
                    <a:gd name="connsiteY155" fmla="*/ 433364 h 1495138"/>
                    <a:gd name="connsiteX156" fmla="*/ 48141 w 1490380"/>
                    <a:gd name="connsiteY156" fmla="*/ 433364 h 1495138"/>
                    <a:gd name="connsiteX157" fmla="*/ 37319 w 1490380"/>
                    <a:gd name="connsiteY157" fmla="*/ 432560 h 1495138"/>
                    <a:gd name="connsiteX158" fmla="*/ 445 w 1490380"/>
                    <a:gd name="connsiteY158" fmla="*/ 396781 h 1495138"/>
                    <a:gd name="connsiteX159" fmla="*/ 24894 w 1490380"/>
                    <a:gd name="connsiteY159" fmla="*/ 350952 h 1495138"/>
                    <a:gd name="connsiteX160" fmla="*/ 43332 w 1490380"/>
                    <a:gd name="connsiteY160" fmla="*/ 346932 h 1495138"/>
                    <a:gd name="connsiteX161" fmla="*/ 77801 w 1490380"/>
                    <a:gd name="connsiteY161" fmla="*/ 346932 h 1495138"/>
                    <a:gd name="connsiteX162" fmla="*/ 85818 w 1490380"/>
                    <a:gd name="connsiteY162" fmla="*/ 345726 h 1495138"/>
                    <a:gd name="connsiteX163" fmla="*/ 87421 w 1490380"/>
                    <a:gd name="connsiteY163" fmla="*/ 344118 h 1495138"/>
                    <a:gd name="connsiteX164" fmla="*/ 88223 w 1490380"/>
                    <a:gd name="connsiteY164" fmla="*/ 340902 h 1495138"/>
                    <a:gd name="connsiteX165" fmla="*/ 88223 w 1490380"/>
                    <a:gd name="connsiteY165" fmla="*/ 328440 h 1495138"/>
                    <a:gd name="connsiteX166" fmla="*/ 88223 w 1490380"/>
                    <a:gd name="connsiteY166" fmla="*/ 105728 h 1495138"/>
                    <a:gd name="connsiteX167" fmla="*/ 87421 w 1490380"/>
                    <a:gd name="connsiteY167" fmla="*/ 89648 h 1495138"/>
                    <a:gd name="connsiteX168" fmla="*/ 85818 w 1490380"/>
                    <a:gd name="connsiteY168" fmla="*/ 88040 h 1495138"/>
                    <a:gd name="connsiteX169" fmla="*/ 81008 w 1490380"/>
                    <a:gd name="connsiteY169" fmla="*/ 86834 h 1495138"/>
                    <a:gd name="connsiteX170" fmla="*/ 58562 w 1490380"/>
                    <a:gd name="connsiteY170" fmla="*/ 87236 h 1495138"/>
                    <a:gd name="connsiteX171" fmla="*/ 48141 w 1490380"/>
                    <a:gd name="connsiteY171" fmla="*/ 87236 h 1495138"/>
                    <a:gd name="connsiteX172" fmla="*/ 8862 w 1490380"/>
                    <a:gd name="connsiteY172" fmla="*/ 45427 h 1495138"/>
                    <a:gd name="connsiteX173" fmla="*/ 49344 w 1490380"/>
                    <a:gd name="connsiteY173" fmla="*/ 2010 h 1495138"/>
                    <a:gd name="connsiteX174" fmla="*/ 55757 w 1490380"/>
                    <a:gd name="connsiteY174" fmla="*/ 2010 h 1495138"/>
                    <a:gd name="connsiteX175" fmla="*/ 123093 w 1490380"/>
                    <a:gd name="connsiteY17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88360 w 1490380"/>
                    <a:gd name="connsiteY36" fmla="*/ 917003 h 1495138"/>
                    <a:gd name="connsiteX37" fmla="*/ 1454291 w 1490380"/>
                    <a:gd name="connsiteY37" fmla="*/ 971676 h 1495138"/>
                    <a:gd name="connsiteX38" fmla="*/ 1441465 w 1490380"/>
                    <a:gd name="connsiteY38" fmla="*/ 972480 h 1495138"/>
                    <a:gd name="connsiteX39" fmla="*/ 990169 w 1490380"/>
                    <a:gd name="connsiteY39" fmla="*/ 539116 h 1495138"/>
                    <a:gd name="connsiteX40" fmla="*/ 1005400 w 1490380"/>
                    <a:gd name="connsiteY40" fmla="*/ 540322 h 1495138"/>
                    <a:gd name="connsiteX41" fmla="*/ 1041072 w 1490380"/>
                    <a:gd name="connsiteY41" fmla="*/ 578513 h 1495138"/>
                    <a:gd name="connsiteX42" fmla="*/ 1041072 w 1490380"/>
                    <a:gd name="connsiteY42" fmla="*/ 584543 h 1495138"/>
                    <a:gd name="connsiteX43" fmla="*/ 1041072 w 1490380"/>
                    <a:gd name="connsiteY43" fmla="*/ 731276 h 1495138"/>
                    <a:gd name="connsiteX44" fmla="*/ 1040671 w 1490380"/>
                    <a:gd name="connsiteY44" fmla="*/ 731276 h 1495138"/>
                    <a:gd name="connsiteX45" fmla="*/ 1040671 w 1490380"/>
                    <a:gd name="connsiteY45" fmla="*/ 865948 h 1495138"/>
                    <a:gd name="connsiteX46" fmla="*/ 1041072 w 1490380"/>
                    <a:gd name="connsiteY46" fmla="*/ 880018 h 1495138"/>
                    <a:gd name="connsiteX47" fmla="*/ 1046683 w 1490380"/>
                    <a:gd name="connsiteY47" fmla="*/ 886049 h 1495138"/>
                    <a:gd name="connsiteX48" fmla="*/ 1061914 w 1490380"/>
                    <a:gd name="connsiteY48" fmla="*/ 886049 h 1495138"/>
                    <a:gd name="connsiteX49" fmla="*/ 1083959 w 1490380"/>
                    <a:gd name="connsiteY49" fmla="*/ 886049 h 1495138"/>
                    <a:gd name="connsiteX50" fmla="*/ 1123238 w 1490380"/>
                    <a:gd name="connsiteY50" fmla="*/ 917003 h 1495138"/>
                    <a:gd name="connsiteX51" fmla="*/ 1089169 w 1490380"/>
                    <a:gd name="connsiteY51" fmla="*/ 971676 h 1495138"/>
                    <a:gd name="connsiteX52" fmla="*/ 1076343 w 1490380"/>
                    <a:gd name="connsiteY52" fmla="*/ 972480 h 1495138"/>
                    <a:gd name="connsiteX53" fmla="*/ 915217 w 1490380"/>
                    <a:gd name="connsiteY53" fmla="*/ 972480 h 1495138"/>
                    <a:gd name="connsiteX54" fmla="*/ 904395 w 1490380"/>
                    <a:gd name="connsiteY54" fmla="*/ 971676 h 1495138"/>
                    <a:gd name="connsiteX55" fmla="*/ 867520 w 1490380"/>
                    <a:gd name="connsiteY55" fmla="*/ 935897 h 1495138"/>
                    <a:gd name="connsiteX56" fmla="*/ 891970 w 1490380"/>
                    <a:gd name="connsiteY56" fmla="*/ 890069 h 1495138"/>
                    <a:gd name="connsiteX57" fmla="*/ 910407 w 1490380"/>
                    <a:gd name="connsiteY57" fmla="*/ 886049 h 1495138"/>
                    <a:gd name="connsiteX58" fmla="*/ 944877 w 1490380"/>
                    <a:gd name="connsiteY58" fmla="*/ 886049 h 1495138"/>
                    <a:gd name="connsiteX59" fmla="*/ 952893 w 1490380"/>
                    <a:gd name="connsiteY59" fmla="*/ 884843 h 1495138"/>
                    <a:gd name="connsiteX60" fmla="*/ 954496 w 1490380"/>
                    <a:gd name="connsiteY60" fmla="*/ 883234 h 1495138"/>
                    <a:gd name="connsiteX61" fmla="*/ 955298 w 1490380"/>
                    <a:gd name="connsiteY61" fmla="*/ 880018 h 1495138"/>
                    <a:gd name="connsiteX62" fmla="*/ 955298 w 1490380"/>
                    <a:gd name="connsiteY62" fmla="*/ 867556 h 1495138"/>
                    <a:gd name="connsiteX63" fmla="*/ 955298 w 1490380"/>
                    <a:gd name="connsiteY63" fmla="*/ 644844 h 1495138"/>
                    <a:gd name="connsiteX64" fmla="*/ 954496 w 1490380"/>
                    <a:gd name="connsiteY64" fmla="*/ 628764 h 1495138"/>
                    <a:gd name="connsiteX65" fmla="*/ 952893 w 1490380"/>
                    <a:gd name="connsiteY65" fmla="*/ 627156 h 1495138"/>
                    <a:gd name="connsiteX66" fmla="*/ 948083 w 1490380"/>
                    <a:gd name="connsiteY66" fmla="*/ 625950 h 1495138"/>
                    <a:gd name="connsiteX67" fmla="*/ 925638 w 1490380"/>
                    <a:gd name="connsiteY67" fmla="*/ 626352 h 1495138"/>
                    <a:gd name="connsiteX68" fmla="*/ 915217 w 1490380"/>
                    <a:gd name="connsiteY68" fmla="*/ 626352 h 1495138"/>
                    <a:gd name="connsiteX69" fmla="*/ 875937 w 1490380"/>
                    <a:gd name="connsiteY69" fmla="*/ 584543 h 1495138"/>
                    <a:gd name="connsiteX70" fmla="*/ 916419 w 1490380"/>
                    <a:gd name="connsiteY70" fmla="*/ 541126 h 1495138"/>
                    <a:gd name="connsiteX71" fmla="*/ 922832 w 1490380"/>
                    <a:gd name="connsiteY71" fmla="*/ 541126 h 1495138"/>
                    <a:gd name="connsiteX72" fmla="*/ 990169 w 1490380"/>
                    <a:gd name="connsiteY72" fmla="*/ 539116 h 1495138"/>
                    <a:gd name="connsiteX73" fmla="*/ 272255 w 1490380"/>
                    <a:gd name="connsiteY73" fmla="*/ 539116 h 1495138"/>
                    <a:gd name="connsiteX74" fmla="*/ 287486 w 1490380"/>
                    <a:gd name="connsiteY74" fmla="*/ 540322 h 1495138"/>
                    <a:gd name="connsiteX75" fmla="*/ 323158 w 1490380"/>
                    <a:gd name="connsiteY75" fmla="*/ 578513 h 1495138"/>
                    <a:gd name="connsiteX76" fmla="*/ 323158 w 1490380"/>
                    <a:gd name="connsiteY76" fmla="*/ 584543 h 1495138"/>
                    <a:gd name="connsiteX77" fmla="*/ 323158 w 1490380"/>
                    <a:gd name="connsiteY77" fmla="*/ 731276 h 1495138"/>
                    <a:gd name="connsiteX78" fmla="*/ 322757 w 1490380"/>
                    <a:gd name="connsiteY78" fmla="*/ 731276 h 1495138"/>
                    <a:gd name="connsiteX79" fmla="*/ 322757 w 1490380"/>
                    <a:gd name="connsiteY79" fmla="*/ 865948 h 1495138"/>
                    <a:gd name="connsiteX80" fmla="*/ 323158 w 1490380"/>
                    <a:gd name="connsiteY80" fmla="*/ 880018 h 1495138"/>
                    <a:gd name="connsiteX81" fmla="*/ 328769 w 1490380"/>
                    <a:gd name="connsiteY81" fmla="*/ 886049 h 1495138"/>
                    <a:gd name="connsiteX82" fmla="*/ 344000 w 1490380"/>
                    <a:gd name="connsiteY82" fmla="*/ 886049 h 1495138"/>
                    <a:gd name="connsiteX83" fmla="*/ 366045 w 1490380"/>
                    <a:gd name="connsiteY83" fmla="*/ 886049 h 1495138"/>
                    <a:gd name="connsiteX84" fmla="*/ 405325 w 1490380"/>
                    <a:gd name="connsiteY84" fmla="*/ 917003 h 1495138"/>
                    <a:gd name="connsiteX85" fmla="*/ 371255 w 1490380"/>
                    <a:gd name="connsiteY85" fmla="*/ 971676 h 1495138"/>
                    <a:gd name="connsiteX86" fmla="*/ 358429 w 1490380"/>
                    <a:gd name="connsiteY86" fmla="*/ 972480 h 1495138"/>
                    <a:gd name="connsiteX87" fmla="*/ 197303 w 1490380"/>
                    <a:gd name="connsiteY87" fmla="*/ 972480 h 1495138"/>
                    <a:gd name="connsiteX88" fmla="*/ 186481 w 1490380"/>
                    <a:gd name="connsiteY88" fmla="*/ 971676 h 1495138"/>
                    <a:gd name="connsiteX89" fmla="*/ 149606 w 1490380"/>
                    <a:gd name="connsiteY89" fmla="*/ 935897 h 1495138"/>
                    <a:gd name="connsiteX90" fmla="*/ 174056 w 1490380"/>
                    <a:gd name="connsiteY90" fmla="*/ 890069 h 1495138"/>
                    <a:gd name="connsiteX91" fmla="*/ 192493 w 1490380"/>
                    <a:gd name="connsiteY91" fmla="*/ 886049 h 1495138"/>
                    <a:gd name="connsiteX92" fmla="*/ 226963 w 1490380"/>
                    <a:gd name="connsiteY92" fmla="*/ 886049 h 1495138"/>
                    <a:gd name="connsiteX93" fmla="*/ 234979 w 1490380"/>
                    <a:gd name="connsiteY93" fmla="*/ 884843 h 1495138"/>
                    <a:gd name="connsiteX94" fmla="*/ 236582 w 1490380"/>
                    <a:gd name="connsiteY94" fmla="*/ 883234 h 1495138"/>
                    <a:gd name="connsiteX95" fmla="*/ 237384 w 1490380"/>
                    <a:gd name="connsiteY95" fmla="*/ 880018 h 1495138"/>
                    <a:gd name="connsiteX96" fmla="*/ 237384 w 1490380"/>
                    <a:gd name="connsiteY96" fmla="*/ 867556 h 1495138"/>
                    <a:gd name="connsiteX97" fmla="*/ 237384 w 1490380"/>
                    <a:gd name="connsiteY97" fmla="*/ 644844 h 1495138"/>
                    <a:gd name="connsiteX98" fmla="*/ 236582 w 1490380"/>
                    <a:gd name="connsiteY98" fmla="*/ 628764 h 1495138"/>
                    <a:gd name="connsiteX99" fmla="*/ 234979 w 1490380"/>
                    <a:gd name="connsiteY99" fmla="*/ 627156 h 1495138"/>
                    <a:gd name="connsiteX100" fmla="*/ 230169 w 1490380"/>
                    <a:gd name="connsiteY100" fmla="*/ 625950 h 1495138"/>
                    <a:gd name="connsiteX101" fmla="*/ 207724 w 1490380"/>
                    <a:gd name="connsiteY101" fmla="*/ 626352 h 1495138"/>
                    <a:gd name="connsiteX102" fmla="*/ 197303 w 1490380"/>
                    <a:gd name="connsiteY102" fmla="*/ 626352 h 1495138"/>
                    <a:gd name="connsiteX103" fmla="*/ 158023 w 1490380"/>
                    <a:gd name="connsiteY103" fmla="*/ 584543 h 1495138"/>
                    <a:gd name="connsiteX104" fmla="*/ 198505 w 1490380"/>
                    <a:gd name="connsiteY104" fmla="*/ 541126 h 1495138"/>
                    <a:gd name="connsiteX105" fmla="*/ 204918 w 1490380"/>
                    <a:gd name="connsiteY105" fmla="*/ 541126 h 1495138"/>
                    <a:gd name="connsiteX106" fmla="*/ 272255 w 1490380"/>
                    <a:gd name="connsiteY106" fmla="*/ 539116 h 1495138"/>
                    <a:gd name="connsiteX107" fmla="*/ 477504 w 1490380"/>
                    <a:gd name="connsiteY107" fmla="*/ 0 h 1495138"/>
                    <a:gd name="connsiteX108" fmla="*/ 492735 w 1490380"/>
                    <a:gd name="connsiteY108" fmla="*/ 1206 h 1495138"/>
                    <a:gd name="connsiteX109" fmla="*/ 528407 w 1490380"/>
                    <a:gd name="connsiteY109" fmla="*/ 39397 h 1495138"/>
                    <a:gd name="connsiteX110" fmla="*/ 528407 w 1490380"/>
                    <a:gd name="connsiteY110" fmla="*/ 45427 h 1495138"/>
                    <a:gd name="connsiteX111" fmla="*/ 528407 w 1490380"/>
                    <a:gd name="connsiteY111" fmla="*/ 192159 h 1495138"/>
                    <a:gd name="connsiteX112" fmla="*/ 528006 w 1490380"/>
                    <a:gd name="connsiteY112" fmla="*/ 192159 h 1495138"/>
                    <a:gd name="connsiteX113" fmla="*/ 528006 w 1490380"/>
                    <a:gd name="connsiteY113" fmla="*/ 326832 h 1495138"/>
                    <a:gd name="connsiteX114" fmla="*/ 528407 w 1490380"/>
                    <a:gd name="connsiteY114" fmla="*/ 340902 h 1495138"/>
                    <a:gd name="connsiteX115" fmla="*/ 534018 w 1490380"/>
                    <a:gd name="connsiteY115" fmla="*/ 346932 h 1495138"/>
                    <a:gd name="connsiteX116" fmla="*/ 549249 w 1490380"/>
                    <a:gd name="connsiteY116" fmla="*/ 346932 h 1495138"/>
                    <a:gd name="connsiteX117" fmla="*/ 571294 w 1490380"/>
                    <a:gd name="connsiteY117" fmla="*/ 346932 h 1495138"/>
                    <a:gd name="connsiteX118" fmla="*/ 610574 w 1490380"/>
                    <a:gd name="connsiteY118" fmla="*/ 377887 h 1495138"/>
                    <a:gd name="connsiteX119" fmla="*/ 576504 w 1490380"/>
                    <a:gd name="connsiteY119" fmla="*/ 432560 h 1495138"/>
                    <a:gd name="connsiteX120" fmla="*/ 563678 w 1490380"/>
                    <a:gd name="connsiteY120" fmla="*/ 433364 h 1495138"/>
                    <a:gd name="connsiteX121" fmla="*/ 402552 w 1490380"/>
                    <a:gd name="connsiteY121" fmla="*/ 433364 h 1495138"/>
                    <a:gd name="connsiteX122" fmla="*/ 391730 w 1490380"/>
                    <a:gd name="connsiteY122" fmla="*/ 432560 h 1495138"/>
                    <a:gd name="connsiteX123" fmla="*/ 354855 w 1490380"/>
                    <a:gd name="connsiteY123" fmla="*/ 396781 h 1495138"/>
                    <a:gd name="connsiteX124" fmla="*/ 379305 w 1490380"/>
                    <a:gd name="connsiteY124" fmla="*/ 350952 h 1495138"/>
                    <a:gd name="connsiteX125" fmla="*/ 397742 w 1490380"/>
                    <a:gd name="connsiteY125" fmla="*/ 346932 h 1495138"/>
                    <a:gd name="connsiteX126" fmla="*/ 432212 w 1490380"/>
                    <a:gd name="connsiteY126" fmla="*/ 346932 h 1495138"/>
                    <a:gd name="connsiteX127" fmla="*/ 440228 w 1490380"/>
                    <a:gd name="connsiteY127" fmla="*/ 345726 h 1495138"/>
                    <a:gd name="connsiteX128" fmla="*/ 441831 w 1490380"/>
                    <a:gd name="connsiteY128" fmla="*/ 344118 h 1495138"/>
                    <a:gd name="connsiteX129" fmla="*/ 442633 w 1490380"/>
                    <a:gd name="connsiteY129" fmla="*/ 340902 h 1495138"/>
                    <a:gd name="connsiteX130" fmla="*/ 442633 w 1490380"/>
                    <a:gd name="connsiteY130" fmla="*/ 328440 h 1495138"/>
                    <a:gd name="connsiteX131" fmla="*/ 442633 w 1490380"/>
                    <a:gd name="connsiteY131" fmla="*/ 105728 h 1495138"/>
                    <a:gd name="connsiteX132" fmla="*/ 441831 w 1490380"/>
                    <a:gd name="connsiteY132" fmla="*/ 89648 h 1495138"/>
                    <a:gd name="connsiteX133" fmla="*/ 440228 w 1490380"/>
                    <a:gd name="connsiteY133" fmla="*/ 88040 h 1495138"/>
                    <a:gd name="connsiteX134" fmla="*/ 435418 w 1490380"/>
                    <a:gd name="connsiteY134" fmla="*/ 86834 h 1495138"/>
                    <a:gd name="connsiteX135" fmla="*/ 412973 w 1490380"/>
                    <a:gd name="connsiteY135" fmla="*/ 87236 h 1495138"/>
                    <a:gd name="connsiteX136" fmla="*/ 402552 w 1490380"/>
                    <a:gd name="connsiteY136" fmla="*/ 87236 h 1495138"/>
                    <a:gd name="connsiteX137" fmla="*/ 363272 w 1490380"/>
                    <a:gd name="connsiteY137" fmla="*/ 45427 h 1495138"/>
                    <a:gd name="connsiteX138" fmla="*/ 403754 w 1490380"/>
                    <a:gd name="connsiteY138" fmla="*/ 2010 h 1495138"/>
                    <a:gd name="connsiteX139" fmla="*/ 410167 w 1490380"/>
                    <a:gd name="connsiteY139" fmla="*/ 2010 h 1495138"/>
                    <a:gd name="connsiteX140" fmla="*/ 477504 w 1490380"/>
                    <a:gd name="connsiteY140" fmla="*/ 0 h 1495138"/>
                    <a:gd name="connsiteX141" fmla="*/ 123093 w 1490380"/>
                    <a:gd name="connsiteY141" fmla="*/ 0 h 1495138"/>
                    <a:gd name="connsiteX142" fmla="*/ 138324 w 1490380"/>
                    <a:gd name="connsiteY142" fmla="*/ 1206 h 1495138"/>
                    <a:gd name="connsiteX143" fmla="*/ 173997 w 1490380"/>
                    <a:gd name="connsiteY143" fmla="*/ 39397 h 1495138"/>
                    <a:gd name="connsiteX144" fmla="*/ 173997 w 1490380"/>
                    <a:gd name="connsiteY144" fmla="*/ 45427 h 1495138"/>
                    <a:gd name="connsiteX145" fmla="*/ 173997 w 1490380"/>
                    <a:gd name="connsiteY145" fmla="*/ 192159 h 1495138"/>
                    <a:gd name="connsiteX146" fmla="*/ 173596 w 1490380"/>
                    <a:gd name="connsiteY146" fmla="*/ 192159 h 1495138"/>
                    <a:gd name="connsiteX147" fmla="*/ 173596 w 1490380"/>
                    <a:gd name="connsiteY147" fmla="*/ 326832 h 1495138"/>
                    <a:gd name="connsiteX148" fmla="*/ 173997 w 1490380"/>
                    <a:gd name="connsiteY148" fmla="*/ 340902 h 1495138"/>
                    <a:gd name="connsiteX149" fmla="*/ 179608 w 1490380"/>
                    <a:gd name="connsiteY149" fmla="*/ 346932 h 1495138"/>
                    <a:gd name="connsiteX150" fmla="*/ 194839 w 1490380"/>
                    <a:gd name="connsiteY150" fmla="*/ 346932 h 1495138"/>
                    <a:gd name="connsiteX151" fmla="*/ 216884 w 1490380"/>
                    <a:gd name="connsiteY151" fmla="*/ 346932 h 1495138"/>
                    <a:gd name="connsiteX152" fmla="*/ 256164 w 1490380"/>
                    <a:gd name="connsiteY152" fmla="*/ 377887 h 1495138"/>
                    <a:gd name="connsiteX153" fmla="*/ 222094 w 1490380"/>
                    <a:gd name="connsiteY153" fmla="*/ 432560 h 1495138"/>
                    <a:gd name="connsiteX154" fmla="*/ 209268 w 1490380"/>
                    <a:gd name="connsiteY154" fmla="*/ 433364 h 1495138"/>
                    <a:gd name="connsiteX155" fmla="*/ 48141 w 1490380"/>
                    <a:gd name="connsiteY155" fmla="*/ 433364 h 1495138"/>
                    <a:gd name="connsiteX156" fmla="*/ 37319 w 1490380"/>
                    <a:gd name="connsiteY156" fmla="*/ 432560 h 1495138"/>
                    <a:gd name="connsiteX157" fmla="*/ 445 w 1490380"/>
                    <a:gd name="connsiteY157" fmla="*/ 396781 h 1495138"/>
                    <a:gd name="connsiteX158" fmla="*/ 24894 w 1490380"/>
                    <a:gd name="connsiteY158" fmla="*/ 350952 h 1495138"/>
                    <a:gd name="connsiteX159" fmla="*/ 43332 w 1490380"/>
                    <a:gd name="connsiteY159" fmla="*/ 346932 h 1495138"/>
                    <a:gd name="connsiteX160" fmla="*/ 77801 w 1490380"/>
                    <a:gd name="connsiteY160" fmla="*/ 346932 h 1495138"/>
                    <a:gd name="connsiteX161" fmla="*/ 85818 w 1490380"/>
                    <a:gd name="connsiteY161" fmla="*/ 345726 h 1495138"/>
                    <a:gd name="connsiteX162" fmla="*/ 87421 w 1490380"/>
                    <a:gd name="connsiteY162" fmla="*/ 344118 h 1495138"/>
                    <a:gd name="connsiteX163" fmla="*/ 88223 w 1490380"/>
                    <a:gd name="connsiteY163" fmla="*/ 340902 h 1495138"/>
                    <a:gd name="connsiteX164" fmla="*/ 88223 w 1490380"/>
                    <a:gd name="connsiteY164" fmla="*/ 328440 h 1495138"/>
                    <a:gd name="connsiteX165" fmla="*/ 88223 w 1490380"/>
                    <a:gd name="connsiteY165" fmla="*/ 105728 h 1495138"/>
                    <a:gd name="connsiteX166" fmla="*/ 87421 w 1490380"/>
                    <a:gd name="connsiteY166" fmla="*/ 89648 h 1495138"/>
                    <a:gd name="connsiteX167" fmla="*/ 85818 w 1490380"/>
                    <a:gd name="connsiteY167" fmla="*/ 88040 h 1495138"/>
                    <a:gd name="connsiteX168" fmla="*/ 81008 w 1490380"/>
                    <a:gd name="connsiteY168" fmla="*/ 86834 h 1495138"/>
                    <a:gd name="connsiteX169" fmla="*/ 58562 w 1490380"/>
                    <a:gd name="connsiteY169" fmla="*/ 87236 h 1495138"/>
                    <a:gd name="connsiteX170" fmla="*/ 48141 w 1490380"/>
                    <a:gd name="connsiteY170" fmla="*/ 87236 h 1495138"/>
                    <a:gd name="connsiteX171" fmla="*/ 8862 w 1490380"/>
                    <a:gd name="connsiteY171" fmla="*/ 45427 h 1495138"/>
                    <a:gd name="connsiteX172" fmla="*/ 49344 w 1490380"/>
                    <a:gd name="connsiteY172" fmla="*/ 2010 h 1495138"/>
                    <a:gd name="connsiteX173" fmla="*/ 55757 w 1490380"/>
                    <a:gd name="connsiteY173" fmla="*/ 2010 h 1495138"/>
                    <a:gd name="connsiteX174" fmla="*/ 123093 w 1490380"/>
                    <a:gd name="connsiteY17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88360 w 1490380"/>
                    <a:gd name="connsiteY35" fmla="*/ 917003 h 1495138"/>
                    <a:gd name="connsiteX36" fmla="*/ 1454291 w 1490380"/>
                    <a:gd name="connsiteY36" fmla="*/ 971676 h 1495138"/>
                    <a:gd name="connsiteX37" fmla="*/ 1441465 w 1490380"/>
                    <a:gd name="connsiteY37" fmla="*/ 972480 h 1495138"/>
                    <a:gd name="connsiteX38" fmla="*/ 990169 w 1490380"/>
                    <a:gd name="connsiteY38" fmla="*/ 539116 h 1495138"/>
                    <a:gd name="connsiteX39" fmla="*/ 1005400 w 1490380"/>
                    <a:gd name="connsiteY39" fmla="*/ 540322 h 1495138"/>
                    <a:gd name="connsiteX40" fmla="*/ 1041072 w 1490380"/>
                    <a:gd name="connsiteY40" fmla="*/ 578513 h 1495138"/>
                    <a:gd name="connsiteX41" fmla="*/ 1041072 w 1490380"/>
                    <a:gd name="connsiteY41" fmla="*/ 584543 h 1495138"/>
                    <a:gd name="connsiteX42" fmla="*/ 1041072 w 1490380"/>
                    <a:gd name="connsiteY42" fmla="*/ 731276 h 1495138"/>
                    <a:gd name="connsiteX43" fmla="*/ 1040671 w 1490380"/>
                    <a:gd name="connsiteY43" fmla="*/ 731276 h 1495138"/>
                    <a:gd name="connsiteX44" fmla="*/ 1040671 w 1490380"/>
                    <a:gd name="connsiteY44" fmla="*/ 865948 h 1495138"/>
                    <a:gd name="connsiteX45" fmla="*/ 1041072 w 1490380"/>
                    <a:gd name="connsiteY45" fmla="*/ 880018 h 1495138"/>
                    <a:gd name="connsiteX46" fmla="*/ 1046683 w 1490380"/>
                    <a:gd name="connsiteY46" fmla="*/ 886049 h 1495138"/>
                    <a:gd name="connsiteX47" fmla="*/ 1061914 w 1490380"/>
                    <a:gd name="connsiteY47" fmla="*/ 886049 h 1495138"/>
                    <a:gd name="connsiteX48" fmla="*/ 1083959 w 1490380"/>
                    <a:gd name="connsiteY48" fmla="*/ 886049 h 1495138"/>
                    <a:gd name="connsiteX49" fmla="*/ 1123238 w 1490380"/>
                    <a:gd name="connsiteY49" fmla="*/ 917003 h 1495138"/>
                    <a:gd name="connsiteX50" fmla="*/ 1089169 w 1490380"/>
                    <a:gd name="connsiteY50" fmla="*/ 971676 h 1495138"/>
                    <a:gd name="connsiteX51" fmla="*/ 1076343 w 1490380"/>
                    <a:gd name="connsiteY51" fmla="*/ 972480 h 1495138"/>
                    <a:gd name="connsiteX52" fmla="*/ 915217 w 1490380"/>
                    <a:gd name="connsiteY52" fmla="*/ 972480 h 1495138"/>
                    <a:gd name="connsiteX53" fmla="*/ 904395 w 1490380"/>
                    <a:gd name="connsiteY53" fmla="*/ 971676 h 1495138"/>
                    <a:gd name="connsiteX54" fmla="*/ 867520 w 1490380"/>
                    <a:gd name="connsiteY54" fmla="*/ 935897 h 1495138"/>
                    <a:gd name="connsiteX55" fmla="*/ 891970 w 1490380"/>
                    <a:gd name="connsiteY55" fmla="*/ 890069 h 1495138"/>
                    <a:gd name="connsiteX56" fmla="*/ 910407 w 1490380"/>
                    <a:gd name="connsiteY56" fmla="*/ 886049 h 1495138"/>
                    <a:gd name="connsiteX57" fmla="*/ 944877 w 1490380"/>
                    <a:gd name="connsiteY57" fmla="*/ 886049 h 1495138"/>
                    <a:gd name="connsiteX58" fmla="*/ 952893 w 1490380"/>
                    <a:gd name="connsiteY58" fmla="*/ 884843 h 1495138"/>
                    <a:gd name="connsiteX59" fmla="*/ 954496 w 1490380"/>
                    <a:gd name="connsiteY59" fmla="*/ 883234 h 1495138"/>
                    <a:gd name="connsiteX60" fmla="*/ 955298 w 1490380"/>
                    <a:gd name="connsiteY60" fmla="*/ 880018 h 1495138"/>
                    <a:gd name="connsiteX61" fmla="*/ 955298 w 1490380"/>
                    <a:gd name="connsiteY61" fmla="*/ 867556 h 1495138"/>
                    <a:gd name="connsiteX62" fmla="*/ 955298 w 1490380"/>
                    <a:gd name="connsiteY62" fmla="*/ 644844 h 1495138"/>
                    <a:gd name="connsiteX63" fmla="*/ 954496 w 1490380"/>
                    <a:gd name="connsiteY63" fmla="*/ 628764 h 1495138"/>
                    <a:gd name="connsiteX64" fmla="*/ 952893 w 1490380"/>
                    <a:gd name="connsiteY64" fmla="*/ 627156 h 1495138"/>
                    <a:gd name="connsiteX65" fmla="*/ 948083 w 1490380"/>
                    <a:gd name="connsiteY65" fmla="*/ 625950 h 1495138"/>
                    <a:gd name="connsiteX66" fmla="*/ 925638 w 1490380"/>
                    <a:gd name="connsiteY66" fmla="*/ 626352 h 1495138"/>
                    <a:gd name="connsiteX67" fmla="*/ 915217 w 1490380"/>
                    <a:gd name="connsiteY67" fmla="*/ 626352 h 1495138"/>
                    <a:gd name="connsiteX68" fmla="*/ 875937 w 1490380"/>
                    <a:gd name="connsiteY68" fmla="*/ 584543 h 1495138"/>
                    <a:gd name="connsiteX69" fmla="*/ 916419 w 1490380"/>
                    <a:gd name="connsiteY69" fmla="*/ 541126 h 1495138"/>
                    <a:gd name="connsiteX70" fmla="*/ 922832 w 1490380"/>
                    <a:gd name="connsiteY70" fmla="*/ 541126 h 1495138"/>
                    <a:gd name="connsiteX71" fmla="*/ 990169 w 1490380"/>
                    <a:gd name="connsiteY71" fmla="*/ 539116 h 1495138"/>
                    <a:gd name="connsiteX72" fmla="*/ 272255 w 1490380"/>
                    <a:gd name="connsiteY72" fmla="*/ 539116 h 1495138"/>
                    <a:gd name="connsiteX73" fmla="*/ 287486 w 1490380"/>
                    <a:gd name="connsiteY73" fmla="*/ 540322 h 1495138"/>
                    <a:gd name="connsiteX74" fmla="*/ 323158 w 1490380"/>
                    <a:gd name="connsiteY74" fmla="*/ 578513 h 1495138"/>
                    <a:gd name="connsiteX75" fmla="*/ 323158 w 1490380"/>
                    <a:gd name="connsiteY75" fmla="*/ 584543 h 1495138"/>
                    <a:gd name="connsiteX76" fmla="*/ 323158 w 1490380"/>
                    <a:gd name="connsiteY76" fmla="*/ 731276 h 1495138"/>
                    <a:gd name="connsiteX77" fmla="*/ 322757 w 1490380"/>
                    <a:gd name="connsiteY77" fmla="*/ 731276 h 1495138"/>
                    <a:gd name="connsiteX78" fmla="*/ 322757 w 1490380"/>
                    <a:gd name="connsiteY78" fmla="*/ 865948 h 1495138"/>
                    <a:gd name="connsiteX79" fmla="*/ 323158 w 1490380"/>
                    <a:gd name="connsiteY79" fmla="*/ 880018 h 1495138"/>
                    <a:gd name="connsiteX80" fmla="*/ 328769 w 1490380"/>
                    <a:gd name="connsiteY80" fmla="*/ 886049 h 1495138"/>
                    <a:gd name="connsiteX81" fmla="*/ 344000 w 1490380"/>
                    <a:gd name="connsiteY81" fmla="*/ 886049 h 1495138"/>
                    <a:gd name="connsiteX82" fmla="*/ 366045 w 1490380"/>
                    <a:gd name="connsiteY82" fmla="*/ 886049 h 1495138"/>
                    <a:gd name="connsiteX83" fmla="*/ 405325 w 1490380"/>
                    <a:gd name="connsiteY83" fmla="*/ 917003 h 1495138"/>
                    <a:gd name="connsiteX84" fmla="*/ 371255 w 1490380"/>
                    <a:gd name="connsiteY84" fmla="*/ 971676 h 1495138"/>
                    <a:gd name="connsiteX85" fmla="*/ 358429 w 1490380"/>
                    <a:gd name="connsiteY85" fmla="*/ 972480 h 1495138"/>
                    <a:gd name="connsiteX86" fmla="*/ 197303 w 1490380"/>
                    <a:gd name="connsiteY86" fmla="*/ 972480 h 1495138"/>
                    <a:gd name="connsiteX87" fmla="*/ 186481 w 1490380"/>
                    <a:gd name="connsiteY87" fmla="*/ 971676 h 1495138"/>
                    <a:gd name="connsiteX88" fmla="*/ 149606 w 1490380"/>
                    <a:gd name="connsiteY88" fmla="*/ 935897 h 1495138"/>
                    <a:gd name="connsiteX89" fmla="*/ 174056 w 1490380"/>
                    <a:gd name="connsiteY89" fmla="*/ 890069 h 1495138"/>
                    <a:gd name="connsiteX90" fmla="*/ 192493 w 1490380"/>
                    <a:gd name="connsiteY90" fmla="*/ 886049 h 1495138"/>
                    <a:gd name="connsiteX91" fmla="*/ 226963 w 1490380"/>
                    <a:gd name="connsiteY91" fmla="*/ 886049 h 1495138"/>
                    <a:gd name="connsiteX92" fmla="*/ 234979 w 1490380"/>
                    <a:gd name="connsiteY92" fmla="*/ 884843 h 1495138"/>
                    <a:gd name="connsiteX93" fmla="*/ 236582 w 1490380"/>
                    <a:gd name="connsiteY93" fmla="*/ 883234 h 1495138"/>
                    <a:gd name="connsiteX94" fmla="*/ 237384 w 1490380"/>
                    <a:gd name="connsiteY94" fmla="*/ 880018 h 1495138"/>
                    <a:gd name="connsiteX95" fmla="*/ 237384 w 1490380"/>
                    <a:gd name="connsiteY95" fmla="*/ 867556 h 1495138"/>
                    <a:gd name="connsiteX96" fmla="*/ 237384 w 1490380"/>
                    <a:gd name="connsiteY96" fmla="*/ 644844 h 1495138"/>
                    <a:gd name="connsiteX97" fmla="*/ 236582 w 1490380"/>
                    <a:gd name="connsiteY97" fmla="*/ 628764 h 1495138"/>
                    <a:gd name="connsiteX98" fmla="*/ 234979 w 1490380"/>
                    <a:gd name="connsiteY98" fmla="*/ 627156 h 1495138"/>
                    <a:gd name="connsiteX99" fmla="*/ 230169 w 1490380"/>
                    <a:gd name="connsiteY99" fmla="*/ 625950 h 1495138"/>
                    <a:gd name="connsiteX100" fmla="*/ 207724 w 1490380"/>
                    <a:gd name="connsiteY100" fmla="*/ 626352 h 1495138"/>
                    <a:gd name="connsiteX101" fmla="*/ 197303 w 1490380"/>
                    <a:gd name="connsiteY101" fmla="*/ 626352 h 1495138"/>
                    <a:gd name="connsiteX102" fmla="*/ 158023 w 1490380"/>
                    <a:gd name="connsiteY102" fmla="*/ 584543 h 1495138"/>
                    <a:gd name="connsiteX103" fmla="*/ 198505 w 1490380"/>
                    <a:gd name="connsiteY103" fmla="*/ 541126 h 1495138"/>
                    <a:gd name="connsiteX104" fmla="*/ 204918 w 1490380"/>
                    <a:gd name="connsiteY104" fmla="*/ 541126 h 1495138"/>
                    <a:gd name="connsiteX105" fmla="*/ 272255 w 1490380"/>
                    <a:gd name="connsiteY105" fmla="*/ 539116 h 1495138"/>
                    <a:gd name="connsiteX106" fmla="*/ 477504 w 1490380"/>
                    <a:gd name="connsiteY106" fmla="*/ 0 h 1495138"/>
                    <a:gd name="connsiteX107" fmla="*/ 492735 w 1490380"/>
                    <a:gd name="connsiteY107" fmla="*/ 1206 h 1495138"/>
                    <a:gd name="connsiteX108" fmla="*/ 528407 w 1490380"/>
                    <a:gd name="connsiteY108" fmla="*/ 39397 h 1495138"/>
                    <a:gd name="connsiteX109" fmla="*/ 528407 w 1490380"/>
                    <a:gd name="connsiteY109" fmla="*/ 45427 h 1495138"/>
                    <a:gd name="connsiteX110" fmla="*/ 528407 w 1490380"/>
                    <a:gd name="connsiteY110" fmla="*/ 192159 h 1495138"/>
                    <a:gd name="connsiteX111" fmla="*/ 528006 w 1490380"/>
                    <a:gd name="connsiteY111" fmla="*/ 192159 h 1495138"/>
                    <a:gd name="connsiteX112" fmla="*/ 528006 w 1490380"/>
                    <a:gd name="connsiteY112" fmla="*/ 326832 h 1495138"/>
                    <a:gd name="connsiteX113" fmla="*/ 528407 w 1490380"/>
                    <a:gd name="connsiteY113" fmla="*/ 340902 h 1495138"/>
                    <a:gd name="connsiteX114" fmla="*/ 534018 w 1490380"/>
                    <a:gd name="connsiteY114" fmla="*/ 346932 h 1495138"/>
                    <a:gd name="connsiteX115" fmla="*/ 549249 w 1490380"/>
                    <a:gd name="connsiteY115" fmla="*/ 346932 h 1495138"/>
                    <a:gd name="connsiteX116" fmla="*/ 571294 w 1490380"/>
                    <a:gd name="connsiteY116" fmla="*/ 346932 h 1495138"/>
                    <a:gd name="connsiteX117" fmla="*/ 610574 w 1490380"/>
                    <a:gd name="connsiteY117" fmla="*/ 377887 h 1495138"/>
                    <a:gd name="connsiteX118" fmla="*/ 576504 w 1490380"/>
                    <a:gd name="connsiteY118" fmla="*/ 432560 h 1495138"/>
                    <a:gd name="connsiteX119" fmla="*/ 563678 w 1490380"/>
                    <a:gd name="connsiteY119" fmla="*/ 433364 h 1495138"/>
                    <a:gd name="connsiteX120" fmla="*/ 402552 w 1490380"/>
                    <a:gd name="connsiteY120" fmla="*/ 433364 h 1495138"/>
                    <a:gd name="connsiteX121" fmla="*/ 391730 w 1490380"/>
                    <a:gd name="connsiteY121" fmla="*/ 432560 h 1495138"/>
                    <a:gd name="connsiteX122" fmla="*/ 354855 w 1490380"/>
                    <a:gd name="connsiteY122" fmla="*/ 396781 h 1495138"/>
                    <a:gd name="connsiteX123" fmla="*/ 379305 w 1490380"/>
                    <a:gd name="connsiteY123" fmla="*/ 350952 h 1495138"/>
                    <a:gd name="connsiteX124" fmla="*/ 397742 w 1490380"/>
                    <a:gd name="connsiteY124" fmla="*/ 346932 h 1495138"/>
                    <a:gd name="connsiteX125" fmla="*/ 432212 w 1490380"/>
                    <a:gd name="connsiteY125" fmla="*/ 346932 h 1495138"/>
                    <a:gd name="connsiteX126" fmla="*/ 440228 w 1490380"/>
                    <a:gd name="connsiteY126" fmla="*/ 345726 h 1495138"/>
                    <a:gd name="connsiteX127" fmla="*/ 441831 w 1490380"/>
                    <a:gd name="connsiteY127" fmla="*/ 344118 h 1495138"/>
                    <a:gd name="connsiteX128" fmla="*/ 442633 w 1490380"/>
                    <a:gd name="connsiteY128" fmla="*/ 340902 h 1495138"/>
                    <a:gd name="connsiteX129" fmla="*/ 442633 w 1490380"/>
                    <a:gd name="connsiteY129" fmla="*/ 328440 h 1495138"/>
                    <a:gd name="connsiteX130" fmla="*/ 442633 w 1490380"/>
                    <a:gd name="connsiteY130" fmla="*/ 105728 h 1495138"/>
                    <a:gd name="connsiteX131" fmla="*/ 441831 w 1490380"/>
                    <a:gd name="connsiteY131" fmla="*/ 89648 h 1495138"/>
                    <a:gd name="connsiteX132" fmla="*/ 440228 w 1490380"/>
                    <a:gd name="connsiteY132" fmla="*/ 88040 h 1495138"/>
                    <a:gd name="connsiteX133" fmla="*/ 435418 w 1490380"/>
                    <a:gd name="connsiteY133" fmla="*/ 86834 h 1495138"/>
                    <a:gd name="connsiteX134" fmla="*/ 412973 w 1490380"/>
                    <a:gd name="connsiteY134" fmla="*/ 87236 h 1495138"/>
                    <a:gd name="connsiteX135" fmla="*/ 402552 w 1490380"/>
                    <a:gd name="connsiteY135" fmla="*/ 87236 h 1495138"/>
                    <a:gd name="connsiteX136" fmla="*/ 363272 w 1490380"/>
                    <a:gd name="connsiteY136" fmla="*/ 45427 h 1495138"/>
                    <a:gd name="connsiteX137" fmla="*/ 403754 w 1490380"/>
                    <a:gd name="connsiteY137" fmla="*/ 2010 h 1495138"/>
                    <a:gd name="connsiteX138" fmla="*/ 410167 w 1490380"/>
                    <a:gd name="connsiteY138" fmla="*/ 2010 h 1495138"/>
                    <a:gd name="connsiteX139" fmla="*/ 477504 w 1490380"/>
                    <a:gd name="connsiteY139" fmla="*/ 0 h 1495138"/>
                    <a:gd name="connsiteX140" fmla="*/ 123093 w 1490380"/>
                    <a:gd name="connsiteY140" fmla="*/ 0 h 1495138"/>
                    <a:gd name="connsiteX141" fmla="*/ 138324 w 1490380"/>
                    <a:gd name="connsiteY141" fmla="*/ 1206 h 1495138"/>
                    <a:gd name="connsiteX142" fmla="*/ 173997 w 1490380"/>
                    <a:gd name="connsiteY142" fmla="*/ 39397 h 1495138"/>
                    <a:gd name="connsiteX143" fmla="*/ 173997 w 1490380"/>
                    <a:gd name="connsiteY143" fmla="*/ 45427 h 1495138"/>
                    <a:gd name="connsiteX144" fmla="*/ 173997 w 1490380"/>
                    <a:gd name="connsiteY144" fmla="*/ 192159 h 1495138"/>
                    <a:gd name="connsiteX145" fmla="*/ 173596 w 1490380"/>
                    <a:gd name="connsiteY145" fmla="*/ 192159 h 1495138"/>
                    <a:gd name="connsiteX146" fmla="*/ 173596 w 1490380"/>
                    <a:gd name="connsiteY146" fmla="*/ 326832 h 1495138"/>
                    <a:gd name="connsiteX147" fmla="*/ 173997 w 1490380"/>
                    <a:gd name="connsiteY147" fmla="*/ 340902 h 1495138"/>
                    <a:gd name="connsiteX148" fmla="*/ 179608 w 1490380"/>
                    <a:gd name="connsiteY148" fmla="*/ 346932 h 1495138"/>
                    <a:gd name="connsiteX149" fmla="*/ 194839 w 1490380"/>
                    <a:gd name="connsiteY149" fmla="*/ 346932 h 1495138"/>
                    <a:gd name="connsiteX150" fmla="*/ 216884 w 1490380"/>
                    <a:gd name="connsiteY150" fmla="*/ 346932 h 1495138"/>
                    <a:gd name="connsiteX151" fmla="*/ 256164 w 1490380"/>
                    <a:gd name="connsiteY151" fmla="*/ 377887 h 1495138"/>
                    <a:gd name="connsiteX152" fmla="*/ 222094 w 1490380"/>
                    <a:gd name="connsiteY152" fmla="*/ 432560 h 1495138"/>
                    <a:gd name="connsiteX153" fmla="*/ 209268 w 1490380"/>
                    <a:gd name="connsiteY153" fmla="*/ 433364 h 1495138"/>
                    <a:gd name="connsiteX154" fmla="*/ 48141 w 1490380"/>
                    <a:gd name="connsiteY154" fmla="*/ 433364 h 1495138"/>
                    <a:gd name="connsiteX155" fmla="*/ 37319 w 1490380"/>
                    <a:gd name="connsiteY155" fmla="*/ 432560 h 1495138"/>
                    <a:gd name="connsiteX156" fmla="*/ 445 w 1490380"/>
                    <a:gd name="connsiteY156" fmla="*/ 396781 h 1495138"/>
                    <a:gd name="connsiteX157" fmla="*/ 24894 w 1490380"/>
                    <a:gd name="connsiteY157" fmla="*/ 350952 h 1495138"/>
                    <a:gd name="connsiteX158" fmla="*/ 43332 w 1490380"/>
                    <a:gd name="connsiteY158" fmla="*/ 346932 h 1495138"/>
                    <a:gd name="connsiteX159" fmla="*/ 77801 w 1490380"/>
                    <a:gd name="connsiteY159" fmla="*/ 346932 h 1495138"/>
                    <a:gd name="connsiteX160" fmla="*/ 85818 w 1490380"/>
                    <a:gd name="connsiteY160" fmla="*/ 345726 h 1495138"/>
                    <a:gd name="connsiteX161" fmla="*/ 87421 w 1490380"/>
                    <a:gd name="connsiteY161" fmla="*/ 344118 h 1495138"/>
                    <a:gd name="connsiteX162" fmla="*/ 88223 w 1490380"/>
                    <a:gd name="connsiteY162" fmla="*/ 340902 h 1495138"/>
                    <a:gd name="connsiteX163" fmla="*/ 88223 w 1490380"/>
                    <a:gd name="connsiteY163" fmla="*/ 328440 h 1495138"/>
                    <a:gd name="connsiteX164" fmla="*/ 88223 w 1490380"/>
                    <a:gd name="connsiteY164" fmla="*/ 105728 h 1495138"/>
                    <a:gd name="connsiteX165" fmla="*/ 87421 w 1490380"/>
                    <a:gd name="connsiteY165" fmla="*/ 89648 h 1495138"/>
                    <a:gd name="connsiteX166" fmla="*/ 85818 w 1490380"/>
                    <a:gd name="connsiteY166" fmla="*/ 88040 h 1495138"/>
                    <a:gd name="connsiteX167" fmla="*/ 81008 w 1490380"/>
                    <a:gd name="connsiteY167" fmla="*/ 86834 h 1495138"/>
                    <a:gd name="connsiteX168" fmla="*/ 58562 w 1490380"/>
                    <a:gd name="connsiteY168" fmla="*/ 87236 h 1495138"/>
                    <a:gd name="connsiteX169" fmla="*/ 48141 w 1490380"/>
                    <a:gd name="connsiteY169" fmla="*/ 87236 h 1495138"/>
                    <a:gd name="connsiteX170" fmla="*/ 8862 w 1490380"/>
                    <a:gd name="connsiteY170" fmla="*/ 45427 h 1495138"/>
                    <a:gd name="connsiteX171" fmla="*/ 49344 w 1490380"/>
                    <a:gd name="connsiteY171" fmla="*/ 2010 h 1495138"/>
                    <a:gd name="connsiteX172" fmla="*/ 55757 w 1490380"/>
                    <a:gd name="connsiteY172" fmla="*/ 2010 h 1495138"/>
                    <a:gd name="connsiteX173" fmla="*/ 123093 w 1490380"/>
                    <a:gd name="connsiteY173" fmla="*/ 0 h 1495138"/>
                    <a:gd name="connsiteX0" fmla="*/ 505562 w 1454291"/>
                    <a:gd name="connsiteY0" fmla="*/ 1061774 h 1495138"/>
                    <a:gd name="connsiteX1" fmla="*/ 520793 w 1454291"/>
                    <a:gd name="connsiteY1" fmla="*/ 1062980 h 1495138"/>
                    <a:gd name="connsiteX2" fmla="*/ 556465 w 1454291"/>
                    <a:gd name="connsiteY2" fmla="*/ 1101171 h 1495138"/>
                    <a:gd name="connsiteX3" fmla="*/ 556465 w 1454291"/>
                    <a:gd name="connsiteY3" fmla="*/ 1107201 h 1495138"/>
                    <a:gd name="connsiteX4" fmla="*/ 556465 w 1454291"/>
                    <a:gd name="connsiteY4" fmla="*/ 1253934 h 1495138"/>
                    <a:gd name="connsiteX5" fmla="*/ 556064 w 1454291"/>
                    <a:gd name="connsiteY5" fmla="*/ 1253934 h 1495138"/>
                    <a:gd name="connsiteX6" fmla="*/ 556064 w 1454291"/>
                    <a:gd name="connsiteY6" fmla="*/ 1388606 h 1495138"/>
                    <a:gd name="connsiteX7" fmla="*/ 556465 w 1454291"/>
                    <a:gd name="connsiteY7" fmla="*/ 1402676 h 1495138"/>
                    <a:gd name="connsiteX8" fmla="*/ 562076 w 1454291"/>
                    <a:gd name="connsiteY8" fmla="*/ 1408707 h 1495138"/>
                    <a:gd name="connsiteX9" fmla="*/ 577307 w 1454291"/>
                    <a:gd name="connsiteY9" fmla="*/ 1408707 h 1495138"/>
                    <a:gd name="connsiteX10" fmla="*/ 599352 w 1454291"/>
                    <a:gd name="connsiteY10" fmla="*/ 1408707 h 1495138"/>
                    <a:gd name="connsiteX11" fmla="*/ 638632 w 1454291"/>
                    <a:gd name="connsiteY11" fmla="*/ 1439661 h 1495138"/>
                    <a:gd name="connsiteX12" fmla="*/ 604562 w 1454291"/>
                    <a:gd name="connsiteY12" fmla="*/ 1494334 h 1495138"/>
                    <a:gd name="connsiteX13" fmla="*/ 591736 w 1454291"/>
                    <a:gd name="connsiteY13" fmla="*/ 1495138 h 1495138"/>
                    <a:gd name="connsiteX14" fmla="*/ 430610 w 1454291"/>
                    <a:gd name="connsiteY14" fmla="*/ 1495138 h 1495138"/>
                    <a:gd name="connsiteX15" fmla="*/ 419788 w 1454291"/>
                    <a:gd name="connsiteY15" fmla="*/ 1494334 h 1495138"/>
                    <a:gd name="connsiteX16" fmla="*/ 382913 w 1454291"/>
                    <a:gd name="connsiteY16" fmla="*/ 1458555 h 1495138"/>
                    <a:gd name="connsiteX17" fmla="*/ 407363 w 1454291"/>
                    <a:gd name="connsiteY17" fmla="*/ 1412727 h 1495138"/>
                    <a:gd name="connsiteX18" fmla="*/ 425800 w 1454291"/>
                    <a:gd name="connsiteY18" fmla="*/ 1408707 h 1495138"/>
                    <a:gd name="connsiteX19" fmla="*/ 460270 w 1454291"/>
                    <a:gd name="connsiteY19" fmla="*/ 1408707 h 1495138"/>
                    <a:gd name="connsiteX20" fmla="*/ 468286 w 1454291"/>
                    <a:gd name="connsiteY20" fmla="*/ 1407501 h 1495138"/>
                    <a:gd name="connsiteX21" fmla="*/ 469889 w 1454291"/>
                    <a:gd name="connsiteY21" fmla="*/ 1405892 h 1495138"/>
                    <a:gd name="connsiteX22" fmla="*/ 470691 w 1454291"/>
                    <a:gd name="connsiteY22" fmla="*/ 1402676 h 1495138"/>
                    <a:gd name="connsiteX23" fmla="*/ 470691 w 1454291"/>
                    <a:gd name="connsiteY23" fmla="*/ 1390214 h 1495138"/>
                    <a:gd name="connsiteX24" fmla="*/ 470691 w 1454291"/>
                    <a:gd name="connsiteY24" fmla="*/ 1167502 h 1495138"/>
                    <a:gd name="connsiteX25" fmla="*/ 469889 w 1454291"/>
                    <a:gd name="connsiteY25" fmla="*/ 1151422 h 1495138"/>
                    <a:gd name="connsiteX26" fmla="*/ 468286 w 1454291"/>
                    <a:gd name="connsiteY26" fmla="*/ 1149814 h 1495138"/>
                    <a:gd name="connsiteX27" fmla="*/ 463476 w 1454291"/>
                    <a:gd name="connsiteY27" fmla="*/ 1148608 h 1495138"/>
                    <a:gd name="connsiteX28" fmla="*/ 441031 w 1454291"/>
                    <a:gd name="connsiteY28" fmla="*/ 1149010 h 1495138"/>
                    <a:gd name="connsiteX29" fmla="*/ 430610 w 1454291"/>
                    <a:gd name="connsiteY29" fmla="*/ 1149010 h 1495138"/>
                    <a:gd name="connsiteX30" fmla="*/ 391330 w 1454291"/>
                    <a:gd name="connsiteY30" fmla="*/ 1107201 h 1495138"/>
                    <a:gd name="connsiteX31" fmla="*/ 431812 w 1454291"/>
                    <a:gd name="connsiteY31" fmla="*/ 1063784 h 1495138"/>
                    <a:gd name="connsiteX32" fmla="*/ 438225 w 1454291"/>
                    <a:gd name="connsiteY32" fmla="*/ 1063784 h 1495138"/>
                    <a:gd name="connsiteX33" fmla="*/ 505562 w 1454291"/>
                    <a:gd name="connsiteY33" fmla="*/ 1061774 h 1495138"/>
                    <a:gd name="connsiteX34" fmla="*/ 1441465 w 1454291"/>
                    <a:gd name="connsiteY34" fmla="*/ 972480 h 1495138"/>
                    <a:gd name="connsiteX35" fmla="*/ 1454291 w 1454291"/>
                    <a:gd name="connsiteY35" fmla="*/ 971676 h 1495138"/>
                    <a:gd name="connsiteX36" fmla="*/ 1441465 w 1454291"/>
                    <a:gd name="connsiteY36" fmla="*/ 972480 h 1495138"/>
                    <a:gd name="connsiteX37" fmla="*/ 990169 w 1454291"/>
                    <a:gd name="connsiteY37" fmla="*/ 539116 h 1495138"/>
                    <a:gd name="connsiteX38" fmla="*/ 1005400 w 1454291"/>
                    <a:gd name="connsiteY38" fmla="*/ 540322 h 1495138"/>
                    <a:gd name="connsiteX39" fmla="*/ 1041072 w 1454291"/>
                    <a:gd name="connsiteY39" fmla="*/ 578513 h 1495138"/>
                    <a:gd name="connsiteX40" fmla="*/ 1041072 w 1454291"/>
                    <a:gd name="connsiteY40" fmla="*/ 584543 h 1495138"/>
                    <a:gd name="connsiteX41" fmla="*/ 1041072 w 1454291"/>
                    <a:gd name="connsiteY41" fmla="*/ 731276 h 1495138"/>
                    <a:gd name="connsiteX42" fmla="*/ 1040671 w 1454291"/>
                    <a:gd name="connsiteY42" fmla="*/ 731276 h 1495138"/>
                    <a:gd name="connsiteX43" fmla="*/ 1040671 w 1454291"/>
                    <a:gd name="connsiteY43" fmla="*/ 865948 h 1495138"/>
                    <a:gd name="connsiteX44" fmla="*/ 1041072 w 1454291"/>
                    <a:gd name="connsiteY44" fmla="*/ 880018 h 1495138"/>
                    <a:gd name="connsiteX45" fmla="*/ 1046683 w 1454291"/>
                    <a:gd name="connsiteY45" fmla="*/ 886049 h 1495138"/>
                    <a:gd name="connsiteX46" fmla="*/ 1061914 w 1454291"/>
                    <a:gd name="connsiteY46" fmla="*/ 886049 h 1495138"/>
                    <a:gd name="connsiteX47" fmla="*/ 1083959 w 1454291"/>
                    <a:gd name="connsiteY47" fmla="*/ 886049 h 1495138"/>
                    <a:gd name="connsiteX48" fmla="*/ 1123238 w 1454291"/>
                    <a:gd name="connsiteY48" fmla="*/ 917003 h 1495138"/>
                    <a:gd name="connsiteX49" fmla="*/ 1089169 w 1454291"/>
                    <a:gd name="connsiteY49" fmla="*/ 971676 h 1495138"/>
                    <a:gd name="connsiteX50" fmla="*/ 1076343 w 1454291"/>
                    <a:gd name="connsiteY50" fmla="*/ 972480 h 1495138"/>
                    <a:gd name="connsiteX51" fmla="*/ 915217 w 1454291"/>
                    <a:gd name="connsiteY51" fmla="*/ 972480 h 1495138"/>
                    <a:gd name="connsiteX52" fmla="*/ 904395 w 1454291"/>
                    <a:gd name="connsiteY52" fmla="*/ 971676 h 1495138"/>
                    <a:gd name="connsiteX53" fmla="*/ 867520 w 1454291"/>
                    <a:gd name="connsiteY53" fmla="*/ 935897 h 1495138"/>
                    <a:gd name="connsiteX54" fmla="*/ 891970 w 1454291"/>
                    <a:gd name="connsiteY54" fmla="*/ 890069 h 1495138"/>
                    <a:gd name="connsiteX55" fmla="*/ 910407 w 1454291"/>
                    <a:gd name="connsiteY55" fmla="*/ 886049 h 1495138"/>
                    <a:gd name="connsiteX56" fmla="*/ 944877 w 1454291"/>
                    <a:gd name="connsiteY56" fmla="*/ 886049 h 1495138"/>
                    <a:gd name="connsiteX57" fmla="*/ 952893 w 1454291"/>
                    <a:gd name="connsiteY57" fmla="*/ 884843 h 1495138"/>
                    <a:gd name="connsiteX58" fmla="*/ 954496 w 1454291"/>
                    <a:gd name="connsiteY58" fmla="*/ 883234 h 1495138"/>
                    <a:gd name="connsiteX59" fmla="*/ 955298 w 1454291"/>
                    <a:gd name="connsiteY59" fmla="*/ 880018 h 1495138"/>
                    <a:gd name="connsiteX60" fmla="*/ 955298 w 1454291"/>
                    <a:gd name="connsiteY60" fmla="*/ 867556 h 1495138"/>
                    <a:gd name="connsiteX61" fmla="*/ 955298 w 1454291"/>
                    <a:gd name="connsiteY61" fmla="*/ 644844 h 1495138"/>
                    <a:gd name="connsiteX62" fmla="*/ 954496 w 1454291"/>
                    <a:gd name="connsiteY62" fmla="*/ 628764 h 1495138"/>
                    <a:gd name="connsiteX63" fmla="*/ 952893 w 1454291"/>
                    <a:gd name="connsiteY63" fmla="*/ 627156 h 1495138"/>
                    <a:gd name="connsiteX64" fmla="*/ 948083 w 1454291"/>
                    <a:gd name="connsiteY64" fmla="*/ 625950 h 1495138"/>
                    <a:gd name="connsiteX65" fmla="*/ 925638 w 1454291"/>
                    <a:gd name="connsiteY65" fmla="*/ 626352 h 1495138"/>
                    <a:gd name="connsiteX66" fmla="*/ 915217 w 1454291"/>
                    <a:gd name="connsiteY66" fmla="*/ 626352 h 1495138"/>
                    <a:gd name="connsiteX67" fmla="*/ 875937 w 1454291"/>
                    <a:gd name="connsiteY67" fmla="*/ 584543 h 1495138"/>
                    <a:gd name="connsiteX68" fmla="*/ 916419 w 1454291"/>
                    <a:gd name="connsiteY68" fmla="*/ 541126 h 1495138"/>
                    <a:gd name="connsiteX69" fmla="*/ 922832 w 1454291"/>
                    <a:gd name="connsiteY69" fmla="*/ 541126 h 1495138"/>
                    <a:gd name="connsiteX70" fmla="*/ 990169 w 1454291"/>
                    <a:gd name="connsiteY70" fmla="*/ 539116 h 1495138"/>
                    <a:gd name="connsiteX71" fmla="*/ 272255 w 1454291"/>
                    <a:gd name="connsiteY71" fmla="*/ 539116 h 1495138"/>
                    <a:gd name="connsiteX72" fmla="*/ 287486 w 1454291"/>
                    <a:gd name="connsiteY72" fmla="*/ 540322 h 1495138"/>
                    <a:gd name="connsiteX73" fmla="*/ 323158 w 1454291"/>
                    <a:gd name="connsiteY73" fmla="*/ 578513 h 1495138"/>
                    <a:gd name="connsiteX74" fmla="*/ 323158 w 1454291"/>
                    <a:gd name="connsiteY74" fmla="*/ 584543 h 1495138"/>
                    <a:gd name="connsiteX75" fmla="*/ 323158 w 1454291"/>
                    <a:gd name="connsiteY75" fmla="*/ 731276 h 1495138"/>
                    <a:gd name="connsiteX76" fmla="*/ 322757 w 1454291"/>
                    <a:gd name="connsiteY76" fmla="*/ 731276 h 1495138"/>
                    <a:gd name="connsiteX77" fmla="*/ 322757 w 1454291"/>
                    <a:gd name="connsiteY77" fmla="*/ 865948 h 1495138"/>
                    <a:gd name="connsiteX78" fmla="*/ 323158 w 1454291"/>
                    <a:gd name="connsiteY78" fmla="*/ 880018 h 1495138"/>
                    <a:gd name="connsiteX79" fmla="*/ 328769 w 1454291"/>
                    <a:gd name="connsiteY79" fmla="*/ 886049 h 1495138"/>
                    <a:gd name="connsiteX80" fmla="*/ 344000 w 1454291"/>
                    <a:gd name="connsiteY80" fmla="*/ 886049 h 1495138"/>
                    <a:gd name="connsiteX81" fmla="*/ 366045 w 1454291"/>
                    <a:gd name="connsiteY81" fmla="*/ 886049 h 1495138"/>
                    <a:gd name="connsiteX82" fmla="*/ 405325 w 1454291"/>
                    <a:gd name="connsiteY82" fmla="*/ 917003 h 1495138"/>
                    <a:gd name="connsiteX83" fmla="*/ 371255 w 1454291"/>
                    <a:gd name="connsiteY83" fmla="*/ 971676 h 1495138"/>
                    <a:gd name="connsiteX84" fmla="*/ 358429 w 1454291"/>
                    <a:gd name="connsiteY84" fmla="*/ 972480 h 1495138"/>
                    <a:gd name="connsiteX85" fmla="*/ 197303 w 1454291"/>
                    <a:gd name="connsiteY85" fmla="*/ 972480 h 1495138"/>
                    <a:gd name="connsiteX86" fmla="*/ 186481 w 1454291"/>
                    <a:gd name="connsiteY86" fmla="*/ 971676 h 1495138"/>
                    <a:gd name="connsiteX87" fmla="*/ 149606 w 1454291"/>
                    <a:gd name="connsiteY87" fmla="*/ 935897 h 1495138"/>
                    <a:gd name="connsiteX88" fmla="*/ 174056 w 1454291"/>
                    <a:gd name="connsiteY88" fmla="*/ 890069 h 1495138"/>
                    <a:gd name="connsiteX89" fmla="*/ 192493 w 1454291"/>
                    <a:gd name="connsiteY89" fmla="*/ 886049 h 1495138"/>
                    <a:gd name="connsiteX90" fmla="*/ 226963 w 1454291"/>
                    <a:gd name="connsiteY90" fmla="*/ 886049 h 1495138"/>
                    <a:gd name="connsiteX91" fmla="*/ 234979 w 1454291"/>
                    <a:gd name="connsiteY91" fmla="*/ 884843 h 1495138"/>
                    <a:gd name="connsiteX92" fmla="*/ 236582 w 1454291"/>
                    <a:gd name="connsiteY92" fmla="*/ 883234 h 1495138"/>
                    <a:gd name="connsiteX93" fmla="*/ 237384 w 1454291"/>
                    <a:gd name="connsiteY93" fmla="*/ 880018 h 1495138"/>
                    <a:gd name="connsiteX94" fmla="*/ 237384 w 1454291"/>
                    <a:gd name="connsiteY94" fmla="*/ 867556 h 1495138"/>
                    <a:gd name="connsiteX95" fmla="*/ 237384 w 1454291"/>
                    <a:gd name="connsiteY95" fmla="*/ 644844 h 1495138"/>
                    <a:gd name="connsiteX96" fmla="*/ 236582 w 1454291"/>
                    <a:gd name="connsiteY96" fmla="*/ 628764 h 1495138"/>
                    <a:gd name="connsiteX97" fmla="*/ 234979 w 1454291"/>
                    <a:gd name="connsiteY97" fmla="*/ 627156 h 1495138"/>
                    <a:gd name="connsiteX98" fmla="*/ 230169 w 1454291"/>
                    <a:gd name="connsiteY98" fmla="*/ 625950 h 1495138"/>
                    <a:gd name="connsiteX99" fmla="*/ 207724 w 1454291"/>
                    <a:gd name="connsiteY99" fmla="*/ 626352 h 1495138"/>
                    <a:gd name="connsiteX100" fmla="*/ 197303 w 1454291"/>
                    <a:gd name="connsiteY100" fmla="*/ 626352 h 1495138"/>
                    <a:gd name="connsiteX101" fmla="*/ 158023 w 1454291"/>
                    <a:gd name="connsiteY101" fmla="*/ 584543 h 1495138"/>
                    <a:gd name="connsiteX102" fmla="*/ 198505 w 1454291"/>
                    <a:gd name="connsiteY102" fmla="*/ 541126 h 1495138"/>
                    <a:gd name="connsiteX103" fmla="*/ 204918 w 1454291"/>
                    <a:gd name="connsiteY103" fmla="*/ 541126 h 1495138"/>
                    <a:gd name="connsiteX104" fmla="*/ 272255 w 1454291"/>
                    <a:gd name="connsiteY104" fmla="*/ 539116 h 1495138"/>
                    <a:gd name="connsiteX105" fmla="*/ 477504 w 1454291"/>
                    <a:gd name="connsiteY105" fmla="*/ 0 h 1495138"/>
                    <a:gd name="connsiteX106" fmla="*/ 492735 w 1454291"/>
                    <a:gd name="connsiteY106" fmla="*/ 1206 h 1495138"/>
                    <a:gd name="connsiteX107" fmla="*/ 528407 w 1454291"/>
                    <a:gd name="connsiteY107" fmla="*/ 39397 h 1495138"/>
                    <a:gd name="connsiteX108" fmla="*/ 528407 w 1454291"/>
                    <a:gd name="connsiteY108" fmla="*/ 45427 h 1495138"/>
                    <a:gd name="connsiteX109" fmla="*/ 528407 w 1454291"/>
                    <a:gd name="connsiteY109" fmla="*/ 192159 h 1495138"/>
                    <a:gd name="connsiteX110" fmla="*/ 528006 w 1454291"/>
                    <a:gd name="connsiteY110" fmla="*/ 192159 h 1495138"/>
                    <a:gd name="connsiteX111" fmla="*/ 528006 w 1454291"/>
                    <a:gd name="connsiteY111" fmla="*/ 326832 h 1495138"/>
                    <a:gd name="connsiteX112" fmla="*/ 528407 w 1454291"/>
                    <a:gd name="connsiteY112" fmla="*/ 340902 h 1495138"/>
                    <a:gd name="connsiteX113" fmla="*/ 534018 w 1454291"/>
                    <a:gd name="connsiteY113" fmla="*/ 346932 h 1495138"/>
                    <a:gd name="connsiteX114" fmla="*/ 549249 w 1454291"/>
                    <a:gd name="connsiteY114" fmla="*/ 346932 h 1495138"/>
                    <a:gd name="connsiteX115" fmla="*/ 571294 w 1454291"/>
                    <a:gd name="connsiteY115" fmla="*/ 346932 h 1495138"/>
                    <a:gd name="connsiteX116" fmla="*/ 610574 w 1454291"/>
                    <a:gd name="connsiteY116" fmla="*/ 377887 h 1495138"/>
                    <a:gd name="connsiteX117" fmla="*/ 576504 w 1454291"/>
                    <a:gd name="connsiteY117" fmla="*/ 432560 h 1495138"/>
                    <a:gd name="connsiteX118" fmla="*/ 563678 w 1454291"/>
                    <a:gd name="connsiteY118" fmla="*/ 433364 h 1495138"/>
                    <a:gd name="connsiteX119" fmla="*/ 402552 w 1454291"/>
                    <a:gd name="connsiteY119" fmla="*/ 433364 h 1495138"/>
                    <a:gd name="connsiteX120" fmla="*/ 391730 w 1454291"/>
                    <a:gd name="connsiteY120" fmla="*/ 432560 h 1495138"/>
                    <a:gd name="connsiteX121" fmla="*/ 354855 w 1454291"/>
                    <a:gd name="connsiteY121" fmla="*/ 396781 h 1495138"/>
                    <a:gd name="connsiteX122" fmla="*/ 379305 w 1454291"/>
                    <a:gd name="connsiteY122" fmla="*/ 350952 h 1495138"/>
                    <a:gd name="connsiteX123" fmla="*/ 397742 w 1454291"/>
                    <a:gd name="connsiteY123" fmla="*/ 346932 h 1495138"/>
                    <a:gd name="connsiteX124" fmla="*/ 432212 w 1454291"/>
                    <a:gd name="connsiteY124" fmla="*/ 346932 h 1495138"/>
                    <a:gd name="connsiteX125" fmla="*/ 440228 w 1454291"/>
                    <a:gd name="connsiteY125" fmla="*/ 345726 h 1495138"/>
                    <a:gd name="connsiteX126" fmla="*/ 441831 w 1454291"/>
                    <a:gd name="connsiteY126" fmla="*/ 344118 h 1495138"/>
                    <a:gd name="connsiteX127" fmla="*/ 442633 w 1454291"/>
                    <a:gd name="connsiteY127" fmla="*/ 340902 h 1495138"/>
                    <a:gd name="connsiteX128" fmla="*/ 442633 w 1454291"/>
                    <a:gd name="connsiteY128" fmla="*/ 328440 h 1495138"/>
                    <a:gd name="connsiteX129" fmla="*/ 442633 w 1454291"/>
                    <a:gd name="connsiteY129" fmla="*/ 105728 h 1495138"/>
                    <a:gd name="connsiteX130" fmla="*/ 441831 w 1454291"/>
                    <a:gd name="connsiteY130" fmla="*/ 89648 h 1495138"/>
                    <a:gd name="connsiteX131" fmla="*/ 440228 w 1454291"/>
                    <a:gd name="connsiteY131" fmla="*/ 88040 h 1495138"/>
                    <a:gd name="connsiteX132" fmla="*/ 435418 w 1454291"/>
                    <a:gd name="connsiteY132" fmla="*/ 86834 h 1495138"/>
                    <a:gd name="connsiteX133" fmla="*/ 412973 w 1454291"/>
                    <a:gd name="connsiteY133" fmla="*/ 87236 h 1495138"/>
                    <a:gd name="connsiteX134" fmla="*/ 402552 w 1454291"/>
                    <a:gd name="connsiteY134" fmla="*/ 87236 h 1495138"/>
                    <a:gd name="connsiteX135" fmla="*/ 363272 w 1454291"/>
                    <a:gd name="connsiteY135" fmla="*/ 45427 h 1495138"/>
                    <a:gd name="connsiteX136" fmla="*/ 403754 w 1454291"/>
                    <a:gd name="connsiteY136" fmla="*/ 2010 h 1495138"/>
                    <a:gd name="connsiteX137" fmla="*/ 410167 w 1454291"/>
                    <a:gd name="connsiteY137" fmla="*/ 2010 h 1495138"/>
                    <a:gd name="connsiteX138" fmla="*/ 477504 w 1454291"/>
                    <a:gd name="connsiteY138" fmla="*/ 0 h 1495138"/>
                    <a:gd name="connsiteX139" fmla="*/ 123093 w 1454291"/>
                    <a:gd name="connsiteY139" fmla="*/ 0 h 1495138"/>
                    <a:gd name="connsiteX140" fmla="*/ 138324 w 1454291"/>
                    <a:gd name="connsiteY140" fmla="*/ 1206 h 1495138"/>
                    <a:gd name="connsiteX141" fmla="*/ 173997 w 1454291"/>
                    <a:gd name="connsiteY141" fmla="*/ 39397 h 1495138"/>
                    <a:gd name="connsiteX142" fmla="*/ 173997 w 1454291"/>
                    <a:gd name="connsiteY142" fmla="*/ 45427 h 1495138"/>
                    <a:gd name="connsiteX143" fmla="*/ 173997 w 1454291"/>
                    <a:gd name="connsiteY143" fmla="*/ 192159 h 1495138"/>
                    <a:gd name="connsiteX144" fmla="*/ 173596 w 1454291"/>
                    <a:gd name="connsiteY144" fmla="*/ 192159 h 1495138"/>
                    <a:gd name="connsiteX145" fmla="*/ 173596 w 1454291"/>
                    <a:gd name="connsiteY145" fmla="*/ 326832 h 1495138"/>
                    <a:gd name="connsiteX146" fmla="*/ 173997 w 1454291"/>
                    <a:gd name="connsiteY146" fmla="*/ 340902 h 1495138"/>
                    <a:gd name="connsiteX147" fmla="*/ 179608 w 1454291"/>
                    <a:gd name="connsiteY147" fmla="*/ 346932 h 1495138"/>
                    <a:gd name="connsiteX148" fmla="*/ 194839 w 1454291"/>
                    <a:gd name="connsiteY148" fmla="*/ 346932 h 1495138"/>
                    <a:gd name="connsiteX149" fmla="*/ 216884 w 1454291"/>
                    <a:gd name="connsiteY149" fmla="*/ 346932 h 1495138"/>
                    <a:gd name="connsiteX150" fmla="*/ 256164 w 1454291"/>
                    <a:gd name="connsiteY150" fmla="*/ 377887 h 1495138"/>
                    <a:gd name="connsiteX151" fmla="*/ 222094 w 1454291"/>
                    <a:gd name="connsiteY151" fmla="*/ 432560 h 1495138"/>
                    <a:gd name="connsiteX152" fmla="*/ 209268 w 1454291"/>
                    <a:gd name="connsiteY152" fmla="*/ 433364 h 1495138"/>
                    <a:gd name="connsiteX153" fmla="*/ 48141 w 1454291"/>
                    <a:gd name="connsiteY153" fmla="*/ 433364 h 1495138"/>
                    <a:gd name="connsiteX154" fmla="*/ 37319 w 1454291"/>
                    <a:gd name="connsiteY154" fmla="*/ 432560 h 1495138"/>
                    <a:gd name="connsiteX155" fmla="*/ 445 w 1454291"/>
                    <a:gd name="connsiteY155" fmla="*/ 396781 h 1495138"/>
                    <a:gd name="connsiteX156" fmla="*/ 24894 w 1454291"/>
                    <a:gd name="connsiteY156" fmla="*/ 350952 h 1495138"/>
                    <a:gd name="connsiteX157" fmla="*/ 43332 w 1454291"/>
                    <a:gd name="connsiteY157" fmla="*/ 346932 h 1495138"/>
                    <a:gd name="connsiteX158" fmla="*/ 77801 w 1454291"/>
                    <a:gd name="connsiteY158" fmla="*/ 346932 h 1495138"/>
                    <a:gd name="connsiteX159" fmla="*/ 85818 w 1454291"/>
                    <a:gd name="connsiteY159" fmla="*/ 345726 h 1495138"/>
                    <a:gd name="connsiteX160" fmla="*/ 87421 w 1454291"/>
                    <a:gd name="connsiteY160" fmla="*/ 344118 h 1495138"/>
                    <a:gd name="connsiteX161" fmla="*/ 88223 w 1454291"/>
                    <a:gd name="connsiteY161" fmla="*/ 340902 h 1495138"/>
                    <a:gd name="connsiteX162" fmla="*/ 88223 w 1454291"/>
                    <a:gd name="connsiteY162" fmla="*/ 328440 h 1495138"/>
                    <a:gd name="connsiteX163" fmla="*/ 88223 w 1454291"/>
                    <a:gd name="connsiteY163" fmla="*/ 105728 h 1495138"/>
                    <a:gd name="connsiteX164" fmla="*/ 87421 w 1454291"/>
                    <a:gd name="connsiteY164" fmla="*/ 89648 h 1495138"/>
                    <a:gd name="connsiteX165" fmla="*/ 85818 w 1454291"/>
                    <a:gd name="connsiteY165" fmla="*/ 88040 h 1495138"/>
                    <a:gd name="connsiteX166" fmla="*/ 81008 w 1454291"/>
                    <a:gd name="connsiteY166" fmla="*/ 86834 h 1495138"/>
                    <a:gd name="connsiteX167" fmla="*/ 58562 w 1454291"/>
                    <a:gd name="connsiteY167" fmla="*/ 87236 h 1495138"/>
                    <a:gd name="connsiteX168" fmla="*/ 48141 w 1454291"/>
                    <a:gd name="connsiteY168" fmla="*/ 87236 h 1495138"/>
                    <a:gd name="connsiteX169" fmla="*/ 8862 w 1454291"/>
                    <a:gd name="connsiteY169" fmla="*/ 45427 h 1495138"/>
                    <a:gd name="connsiteX170" fmla="*/ 49344 w 1454291"/>
                    <a:gd name="connsiteY170" fmla="*/ 2010 h 1495138"/>
                    <a:gd name="connsiteX171" fmla="*/ 55757 w 1454291"/>
                    <a:gd name="connsiteY171" fmla="*/ 2010 h 1495138"/>
                    <a:gd name="connsiteX172" fmla="*/ 123093 w 1454291"/>
                    <a:gd name="connsiteY17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578513 h 1495138"/>
                    <a:gd name="connsiteX37" fmla="*/ 1041072 w 1125258"/>
                    <a:gd name="connsiteY37" fmla="*/ 584543 h 1495138"/>
                    <a:gd name="connsiteX38" fmla="*/ 1041072 w 1125258"/>
                    <a:gd name="connsiteY38" fmla="*/ 731276 h 1495138"/>
                    <a:gd name="connsiteX39" fmla="*/ 1040671 w 1125258"/>
                    <a:gd name="connsiteY39" fmla="*/ 731276 h 1495138"/>
                    <a:gd name="connsiteX40" fmla="*/ 1040671 w 1125258"/>
                    <a:gd name="connsiteY40" fmla="*/ 865948 h 1495138"/>
                    <a:gd name="connsiteX41" fmla="*/ 1041072 w 1125258"/>
                    <a:gd name="connsiteY41" fmla="*/ 880018 h 1495138"/>
                    <a:gd name="connsiteX42" fmla="*/ 1046683 w 1125258"/>
                    <a:gd name="connsiteY42" fmla="*/ 886049 h 1495138"/>
                    <a:gd name="connsiteX43" fmla="*/ 1061914 w 1125258"/>
                    <a:gd name="connsiteY43" fmla="*/ 886049 h 1495138"/>
                    <a:gd name="connsiteX44" fmla="*/ 1083959 w 1125258"/>
                    <a:gd name="connsiteY44" fmla="*/ 886049 h 1495138"/>
                    <a:gd name="connsiteX45" fmla="*/ 1123238 w 1125258"/>
                    <a:gd name="connsiteY45" fmla="*/ 917003 h 1495138"/>
                    <a:gd name="connsiteX46" fmla="*/ 1089169 w 1125258"/>
                    <a:gd name="connsiteY46" fmla="*/ 971676 h 1495138"/>
                    <a:gd name="connsiteX47" fmla="*/ 1076343 w 1125258"/>
                    <a:gd name="connsiteY47" fmla="*/ 972480 h 1495138"/>
                    <a:gd name="connsiteX48" fmla="*/ 915217 w 1125258"/>
                    <a:gd name="connsiteY48" fmla="*/ 972480 h 1495138"/>
                    <a:gd name="connsiteX49" fmla="*/ 904395 w 1125258"/>
                    <a:gd name="connsiteY49" fmla="*/ 971676 h 1495138"/>
                    <a:gd name="connsiteX50" fmla="*/ 867520 w 1125258"/>
                    <a:gd name="connsiteY50" fmla="*/ 935897 h 1495138"/>
                    <a:gd name="connsiteX51" fmla="*/ 891970 w 1125258"/>
                    <a:gd name="connsiteY51" fmla="*/ 890069 h 1495138"/>
                    <a:gd name="connsiteX52" fmla="*/ 910407 w 1125258"/>
                    <a:gd name="connsiteY52" fmla="*/ 886049 h 1495138"/>
                    <a:gd name="connsiteX53" fmla="*/ 944877 w 1125258"/>
                    <a:gd name="connsiteY53" fmla="*/ 886049 h 1495138"/>
                    <a:gd name="connsiteX54" fmla="*/ 952893 w 1125258"/>
                    <a:gd name="connsiteY54" fmla="*/ 884843 h 1495138"/>
                    <a:gd name="connsiteX55" fmla="*/ 954496 w 1125258"/>
                    <a:gd name="connsiteY55" fmla="*/ 883234 h 1495138"/>
                    <a:gd name="connsiteX56" fmla="*/ 955298 w 1125258"/>
                    <a:gd name="connsiteY56" fmla="*/ 880018 h 1495138"/>
                    <a:gd name="connsiteX57" fmla="*/ 955298 w 1125258"/>
                    <a:gd name="connsiteY57" fmla="*/ 867556 h 1495138"/>
                    <a:gd name="connsiteX58" fmla="*/ 955298 w 1125258"/>
                    <a:gd name="connsiteY58" fmla="*/ 644844 h 1495138"/>
                    <a:gd name="connsiteX59" fmla="*/ 954496 w 1125258"/>
                    <a:gd name="connsiteY59" fmla="*/ 628764 h 1495138"/>
                    <a:gd name="connsiteX60" fmla="*/ 952893 w 1125258"/>
                    <a:gd name="connsiteY60" fmla="*/ 627156 h 1495138"/>
                    <a:gd name="connsiteX61" fmla="*/ 948083 w 1125258"/>
                    <a:gd name="connsiteY61" fmla="*/ 625950 h 1495138"/>
                    <a:gd name="connsiteX62" fmla="*/ 925638 w 1125258"/>
                    <a:gd name="connsiteY62" fmla="*/ 626352 h 1495138"/>
                    <a:gd name="connsiteX63" fmla="*/ 915217 w 1125258"/>
                    <a:gd name="connsiteY63" fmla="*/ 626352 h 1495138"/>
                    <a:gd name="connsiteX64" fmla="*/ 875937 w 1125258"/>
                    <a:gd name="connsiteY64" fmla="*/ 584543 h 1495138"/>
                    <a:gd name="connsiteX65" fmla="*/ 916419 w 1125258"/>
                    <a:gd name="connsiteY65" fmla="*/ 541126 h 1495138"/>
                    <a:gd name="connsiteX66" fmla="*/ 922832 w 1125258"/>
                    <a:gd name="connsiteY66" fmla="*/ 541126 h 1495138"/>
                    <a:gd name="connsiteX67" fmla="*/ 990169 w 1125258"/>
                    <a:gd name="connsiteY67" fmla="*/ 539116 h 1495138"/>
                    <a:gd name="connsiteX68" fmla="*/ 272255 w 1125258"/>
                    <a:gd name="connsiteY68" fmla="*/ 539116 h 1495138"/>
                    <a:gd name="connsiteX69" fmla="*/ 287486 w 1125258"/>
                    <a:gd name="connsiteY69" fmla="*/ 540322 h 1495138"/>
                    <a:gd name="connsiteX70" fmla="*/ 323158 w 1125258"/>
                    <a:gd name="connsiteY70" fmla="*/ 578513 h 1495138"/>
                    <a:gd name="connsiteX71" fmla="*/ 323158 w 1125258"/>
                    <a:gd name="connsiteY71" fmla="*/ 584543 h 1495138"/>
                    <a:gd name="connsiteX72" fmla="*/ 323158 w 1125258"/>
                    <a:gd name="connsiteY72" fmla="*/ 731276 h 1495138"/>
                    <a:gd name="connsiteX73" fmla="*/ 322757 w 1125258"/>
                    <a:gd name="connsiteY73" fmla="*/ 731276 h 1495138"/>
                    <a:gd name="connsiteX74" fmla="*/ 322757 w 1125258"/>
                    <a:gd name="connsiteY74" fmla="*/ 865948 h 1495138"/>
                    <a:gd name="connsiteX75" fmla="*/ 323158 w 1125258"/>
                    <a:gd name="connsiteY75" fmla="*/ 880018 h 1495138"/>
                    <a:gd name="connsiteX76" fmla="*/ 328769 w 1125258"/>
                    <a:gd name="connsiteY76" fmla="*/ 886049 h 1495138"/>
                    <a:gd name="connsiteX77" fmla="*/ 344000 w 1125258"/>
                    <a:gd name="connsiteY77" fmla="*/ 886049 h 1495138"/>
                    <a:gd name="connsiteX78" fmla="*/ 366045 w 1125258"/>
                    <a:gd name="connsiteY78" fmla="*/ 886049 h 1495138"/>
                    <a:gd name="connsiteX79" fmla="*/ 405325 w 1125258"/>
                    <a:gd name="connsiteY79" fmla="*/ 917003 h 1495138"/>
                    <a:gd name="connsiteX80" fmla="*/ 371255 w 1125258"/>
                    <a:gd name="connsiteY80" fmla="*/ 971676 h 1495138"/>
                    <a:gd name="connsiteX81" fmla="*/ 358429 w 1125258"/>
                    <a:gd name="connsiteY81" fmla="*/ 972480 h 1495138"/>
                    <a:gd name="connsiteX82" fmla="*/ 197303 w 1125258"/>
                    <a:gd name="connsiteY82" fmla="*/ 972480 h 1495138"/>
                    <a:gd name="connsiteX83" fmla="*/ 186481 w 1125258"/>
                    <a:gd name="connsiteY83" fmla="*/ 971676 h 1495138"/>
                    <a:gd name="connsiteX84" fmla="*/ 149606 w 1125258"/>
                    <a:gd name="connsiteY84" fmla="*/ 935897 h 1495138"/>
                    <a:gd name="connsiteX85" fmla="*/ 174056 w 1125258"/>
                    <a:gd name="connsiteY85" fmla="*/ 890069 h 1495138"/>
                    <a:gd name="connsiteX86" fmla="*/ 192493 w 1125258"/>
                    <a:gd name="connsiteY86" fmla="*/ 886049 h 1495138"/>
                    <a:gd name="connsiteX87" fmla="*/ 226963 w 1125258"/>
                    <a:gd name="connsiteY87" fmla="*/ 886049 h 1495138"/>
                    <a:gd name="connsiteX88" fmla="*/ 234979 w 1125258"/>
                    <a:gd name="connsiteY88" fmla="*/ 884843 h 1495138"/>
                    <a:gd name="connsiteX89" fmla="*/ 236582 w 1125258"/>
                    <a:gd name="connsiteY89" fmla="*/ 883234 h 1495138"/>
                    <a:gd name="connsiteX90" fmla="*/ 237384 w 1125258"/>
                    <a:gd name="connsiteY90" fmla="*/ 880018 h 1495138"/>
                    <a:gd name="connsiteX91" fmla="*/ 237384 w 1125258"/>
                    <a:gd name="connsiteY91" fmla="*/ 867556 h 1495138"/>
                    <a:gd name="connsiteX92" fmla="*/ 237384 w 1125258"/>
                    <a:gd name="connsiteY92" fmla="*/ 644844 h 1495138"/>
                    <a:gd name="connsiteX93" fmla="*/ 236582 w 1125258"/>
                    <a:gd name="connsiteY93" fmla="*/ 628764 h 1495138"/>
                    <a:gd name="connsiteX94" fmla="*/ 234979 w 1125258"/>
                    <a:gd name="connsiteY94" fmla="*/ 627156 h 1495138"/>
                    <a:gd name="connsiteX95" fmla="*/ 230169 w 1125258"/>
                    <a:gd name="connsiteY95" fmla="*/ 625950 h 1495138"/>
                    <a:gd name="connsiteX96" fmla="*/ 207724 w 1125258"/>
                    <a:gd name="connsiteY96" fmla="*/ 626352 h 1495138"/>
                    <a:gd name="connsiteX97" fmla="*/ 197303 w 1125258"/>
                    <a:gd name="connsiteY97" fmla="*/ 626352 h 1495138"/>
                    <a:gd name="connsiteX98" fmla="*/ 158023 w 1125258"/>
                    <a:gd name="connsiteY98" fmla="*/ 584543 h 1495138"/>
                    <a:gd name="connsiteX99" fmla="*/ 198505 w 1125258"/>
                    <a:gd name="connsiteY99" fmla="*/ 541126 h 1495138"/>
                    <a:gd name="connsiteX100" fmla="*/ 204918 w 1125258"/>
                    <a:gd name="connsiteY100" fmla="*/ 541126 h 1495138"/>
                    <a:gd name="connsiteX101" fmla="*/ 272255 w 1125258"/>
                    <a:gd name="connsiteY101" fmla="*/ 539116 h 1495138"/>
                    <a:gd name="connsiteX102" fmla="*/ 477504 w 1125258"/>
                    <a:gd name="connsiteY102" fmla="*/ 0 h 1495138"/>
                    <a:gd name="connsiteX103" fmla="*/ 492735 w 1125258"/>
                    <a:gd name="connsiteY103" fmla="*/ 1206 h 1495138"/>
                    <a:gd name="connsiteX104" fmla="*/ 528407 w 1125258"/>
                    <a:gd name="connsiteY104" fmla="*/ 39397 h 1495138"/>
                    <a:gd name="connsiteX105" fmla="*/ 528407 w 1125258"/>
                    <a:gd name="connsiteY105" fmla="*/ 45427 h 1495138"/>
                    <a:gd name="connsiteX106" fmla="*/ 528407 w 1125258"/>
                    <a:gd name="connsiteY106" fmla="*/ 192159 h 1495138"/>
                    <a:gd name="connsiteX107" fmla="*/ 528006 w 1125258"/>
                    <a:gd name="connsiteY107" fmla="*/ 192159 h 1495138"/>
                    <a:gd name="connsiteX108" fmla="*/ 528006 w 1125258"/>
                    <a:gd name="connsiteY108" fmla="*/ 326832 h 1495138"/>
                    <a:gd name="connsiteX109" fmla="*/ 528407 w 1125258"/>
                    <a:gd name="connsiteY109" fmla="*/ 340902 h 1495138"/>
                    <a:gd name="connsiteX110" fmla="*/ 534018 w 1125258"/>
                    <a:gd name="connsiteY110" fmla="*/ 346932 h 1495138"/>
                    <a:gd name="connsiteX111" fmla="*/ 549249 w 1125258"/>
                    <a:gd name="connsiteY111" fmla="*/ 346932 h 1495138"/>
                    <a:gd name="connsiteX112" fmla="*/ 571294 w 1125258"/>
                    <a:gd name="connsiteY112" fmla="*/ 346932 h 1495138"/>
                    <a:gd name="connsiteX113" fmla="*/ 610574 w 1125258"/>
                    <a:gd name="connsiteY113" fmla="*/ 377887 h 1495138"/>
                    <a:gd name="connsiteX114" fmla="*/ 576504 w 1125258"/>
                    <a:gd name="connsiteY114" fmla="*/ 432560 h 1495138"/>
                    <a:gd name="connsiteX115" fmla="*/ 563678 w 1125258"/>
                    <a:gd name="connsiteY115" fmla="*/ 433364 h 1495138"/>
                    <a:gd name="connsiteX116" fmla="*/ 402552 w 1125258"/>
                    <a:gd name="connsiteY116" fmla="*/ 433364 h 1495138"/>
                    <a:gd name="connsiteX117" fmla="*/ 391730 w 1125258"/>
                    <a:gd name="connsiteY117" fmla="*/ 432560 h 1495138"/>
                    <a:gd name="connsiteX118" fmla="*/ 354855 w 1125258"/>
                    <a:gd name="connsiteY118" fmla="*/ 396781 h 1495138"/>
                    <a:gd name="connsiteX119" fmla="*/ 379305 w 1125258"/>
                    <a:gd name="connsiteY119" fmla="*/ 350952 h 1495138"/>
                    <a:gd name="connsiteX120" fmla="*/ 397742 w 1125258"/>
                    <a:gd name="connsiteY120" fmla="*/ 346932 h 1495138"/>
                    <a:gd name="connsiteX121" fmla="*/ 432212 w 1125258"/>
                    <a:gd name="connsiteY121" fmla="*/ 346932 h 1495138"/>
                    <a:gd name="connsiteX122" fmla="*/ 440228 w 1125258"/>
                    <a:gd name="connsiteY122" fmla="*/ 345726 h 1495138"/>
                    <a:gd name="connsiteX123" fmla="*/ 441831 w 1125258"/>
                    <a:gd name="connsiteY123" fmla="*/ 344118 h 1495138"/>
                    <a:gd name="connsiteX124" fmla="*/ 442633 w 1125258"/>
                    <a:gd name="connsiteY124" fmla="*/ 340902 h 1495138"/>
                    <a:gd name="connsiteX125" fmla="*/ 442633 w 1125258"/>
                    <a:gd name="connsiteY125" fmla="*/ 328440 h 1495138"/>
                    <a:gd name="connsiteX126" fmla="*/ 442633 w 1125258"/>
                    <a:gd name="connsiteY126" fmla="*/ 105728 h 1495138"/>
                    <a:gd name="connsiteX127" fmla="*/ 441831 w 1125258"/>
                    <a:gd name="connsiteY127" fmla="*/ 89648 h 1495138"/>
                    <a:gd name="connsiteX128" fmla="*/ 440228 w 1125258"/>
                    <a:gd name="connsiteY128" fmla="*/ 88040 h 1495138"/>
                    <a:gd name="connsiteX129" fmla="*/ 435418 w 1125258"/>
                    <a:gd name="connsiteY129" fmla="*/ 86834 h 1495138"/>
                    <a:gd name="connsiteX130" fmla="*/ 412973 w 1125258"/>
                    <a:gd name="connsiteY130" fmla="*/ 87236 h 1495138"/>
                    <a:gd name="connsiteX131" fmla="*/ 402552 w 1125258"/>
                    <a:gd name="connsiteY131" fmla="*/ 87236 h 1495138"/>
                    <a:gd name="connsiteX132" fmla="*/ 363272 w 1125258"/>
                    <a:gd name="connsiteY132" fmla="*/ 45427 h 1495138"/>
                    <a:gd name="connsiteX133" fmla="*/ 403754 w 1125258"/>
                    <a:gd name="connsiteY133" fmla="*/ 2010 h 1495138"/>
                    <a:gd name="connsiteX134" fmla="*/ 410167 w 1125258"/>
                    <a:gd name="connsiteY134" fmla="*/ 2010 h 1495138"/>
                    <a:gd name="connsiteX135" fmla="*/ 477504 w 1125258"/>
                    <a:gd name="connsiteY135" fmla="*/ 0 h 1495138"/>
                    <a:gd name="connsiteX136" fmla="*/ 123093 w 1125258"/>
                    <a:gd name="connsiteY136" fmla="*/ 0 h 1495138"/>
                    <a:gd name="connsiteX137" fmla="*/ 138324 w 1125258"/>
                    <a:gd name="connsiteY137" fmla="*/ 1206 h 1495138"/>
                    <a:gd name="connsiteX138" fmla="*/ 173997 w 1125258"/>
                    <a:gd name="connsiteY138" fmla="*/ 39397 h 1495138"/>
                    <a:gd name="connsiteX139" fmla="*/ 173997 w 1125258"/>
                    <a:gd name="connsiteY139" fmla="*/ 45427 h 1495138"/>
                    <a:gd name="connsiteX140" fmla="*/ 173997 w 1125258"/>
                    <a:gd name="connsiteY140" fmla="*/ 192159 h 1495138"/>
                    <a:gd name="connsiteX141" fmla="*/ 173596 w 1125258"/>
                    <a:gd name="connsiteY141" fmla="*/ 192159 h 1495138"/>
                    <a:gd name="connsiteX142" fmla="*/ 173596 w 1125258"/>
                    <a:gd name="connsiteY142" fmla="*/ 326832 h 1495138"/>
                    <a:gd name="connsiteX143" fmla="*/ 173997 w 1125258"/>
                    <a:gd name="connsiteY143" fmla="*/ 340902 h 1495138"/>
                    <a:gd name="connsiteX144" fmla="*/ 179608 w 1125258"/>
                    <a:gd name="connsiteY144" fmla="*/ 346932 h 1495138"/>
                    <a:gd name="connsiteX145" fmla="*/ 194839 w 1125258"/>
                    <a:gd name="connsiteY145" fmla="*/ 346932 h 1495138"/>
                    <a:gd name="connsiteX146" fmla="*/ 216884 w 1125258"/>
                    <a:gd name="connsiteY146" fmla="*/ 346932 h 1495138"/>
                    <a:gd name="connsiteX147" fmla="*/ 256164 w 1125258"/>
                    <a:gd name="connsiteY147" fmla="*/ 377887 h 1495138"/>
                    <a:gd name="connsiteX148" fmla="*/ 222094 w 1125258"/>
                    <a:gd name="connsiteY148" fmla="*/ 432560 h 1495138"/>
                    <a:gd name="connsiteX149" fmla="*/ 209268 w 1125258"/>
                    <a:gd name="connsiteY149" fmla="*/ 433364 h 1495138"/>
                    <a:gd name="connsiteX150" fmla="*/ 48141 w 1125258"/>
                    <a:gd name="connsiteY150" fmla="*/ 433364 h 1495138"/>
                    <a:gd name="connsiteX151" fmla="*/ 37319 w 1125258"/>
                    <a:gd name="connsiteY151" fmla="*/ 432560 h 1495138"/>
                    <a:gd name="connsiteX152" fmla="*/ 445 w 1125258"/>
                    <a:gd name="connsiteY152" fmla="*/ 396781 h 1495138"/>
                    <a:gd name="connsiteX153" fmla="*/ 24894 w 1125258"/>
                    <a:gd name="connsiteY153" fmla="*/ 350952 h 1495138"/>
                    <a:gd name="connsiteX154" fmla="*/ 43332 w 1125258"/>
                    <a:gd name="connsiteY154" fmla="*/ 346932 h 1495138"/>
                    <a:gd name="connsiteX155" fmla="*/ 77801 w 1125258"/>
                    <a:gd name="connsiteY155" fmla="*/ 346932 h 1495138"/>
                    <a:gd name="connsiteX156" fmla="*/ 85818 w 1125258"/>
                    <a:gd name="connsiteY156" fmla="*/ 345726 h 1495138"/>
                    <a:gd name="connsiteX157" fmla="*/ 87421 w 1125258"/>
                    <a:gd name="connsiteY157" fmla="*/ 344118 h 1495138"/>
                    <a:gd name="connsiteX158" fmla="*/ 88223 w 1125258"/>
                    <a:gd name="connsiteY158" fmla="*/ 340902 h 1495138"/>
                    <a:gd name="connsiteX159" fmla="*/ 88223 w 1125258"/>
                    <a:gd name="connsiteY159" fmla="*/ 328440 h 1495138"/>
                    <a:gd name="connsiteX160" fmla="*/ 88223 w 1125258"/>
                    <a:gd name="connsiteY160" fmla="*/ 105728 h 1495138"/>
                    <a:gd name="connsiteX161" fmla="*/ 87421 w 1125258"/>
                    <a:gd name="connsiteY161" fmla="*/ 89648 h 1495138"/>
                    <a:gd name="connsiteX162" fmla="*/ 85818 w 1125258"/>
                    <a:gd name="connsiteY162" fmla="*/ 88040 h 1495138"/>
                    <a:gd name="connsiteX163" fmla="*/ 81008 w 1125258"/>
                    <a:gd name="connsiteY163" fmla="*/ 86834 h 1495138"/>
                    <a:gd name="connsiteX164" fmla="*/ 58562 w 1125258"/>
                    <a:gd name="connsiteY164" fmla="*/ 87236 h 1495138"/>
                    <a:gd name="connsiteX165" fmla="*/ 48141 w 1125258"/>
                    <a:gd name="connsiteY165" fmla="*/ 87236 h 1495138"/>
                    <a:gd name="connsiteX166" fmla="*/ 8862 w 1125258"/>
                    <a:gd name="connsiteY166" fmla="*/ 45427 h 1495138"/>
                    <a:gd name="connsiteX167" fmla="*/ 49344 w 1125258"/>
                    <a:gd name="connsiteY167" fmla="*/ 2010 h 1495138"/>
                    <a:gd name="connsiteX168" fmla="*/ 55757 w 1125258"/>
                    <a:gd name="connsiteY168" fmla="*/ 2010 h 1495138"/>
                    <a:gd name="connsiteX169" fmla="*/ 123093 w 1125258"/>
                    <a:gd name="connsiteY169" fmla="*/ 0 h 149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125258" h="1495138">
                      <a:moveTo>
                        <a:pt x="505562" y="1061774"/>
                      </a:moveTo>
                      <a:cubicBezTo>
                        <a:pt x="511173" y="1061774"/>
                        <a:pt x="515983" y="1062176"/>
                        <a:pt x="520793" y="1062980"/>
                      </a:cubicBezTo>
                      <a:cubicBezTo>
                        <a:pt x="538028" y="1064990"/>
                        <a:pt x="555263" y="1081472"/>
                        <a:pt x="556465" y="1101171"/>
                      </a:cubicBezTo>
                      <a:lnTo>
                        <a:pt x="556465" y="1107201"/>
                      </a:lnTo>
                      <a:lnTo>
                        <a:pt x="556465" y="1253934"/>
                      </a:lnTo>
                      <a:lnTo>
                        <a:pt x="556064" y="1253934"/>
                      </a:lnTo>
                      <a:lnTo>
                        <a:pt x="556064" y="1388606"/>
                      </a:lnTo>
                      <a:cubicBezTo>
                        <a:pt x="556064" y="1393028"/>
                        <a:pt x="556064" y="1397852"/>
                        <a:pt x="556465" y="1402676"/>
                      </a:cubicBezTo>
                      <a:cubicBezTo>
                        <a:pt x="556465" y="1406294"/>
                        <a:pt x="558469" y="1408707"/>
                        <a:pt x="562076" y="1408707"/>
                      </a:cubicBezTo>
                      <a:lnTo>
                        <a:pt x="577307" y="1408707"/>
                      </a:lnTo>
                      <a:lnTo>
                        <a:pt x="599352" y="1408707"/>
                      </a:lnTo>
                      <a:cubicBezTo>
                        <a:pt x="617789" y="1409511"/>
                        <a:pt x="633421" y="1421973"/>
                        <a:pt x="638632" y="1439661"/>
                      </a:cubicBezTo>
                      <a:cubicBezTo>
                        <a:pt x="647449" y="1468606"/>
                        <a:pt x="625806" y="1491922"/>
                        <a:pt x="604562" y="1494334"/>
                      </a:cubicBezTo>
                      <a:cubicBezTo>
                        <a:pt x="600154" y="1494334"/>
                        <a:pt x="595745" y="1495138"/>
                        <a:pt x="591736" y="1495138"/>
                      </a:cubicBezTo>
                      <a:lnTo>
                        <a:pt x="430610" y="1495138"/>
                      </a:lnTo>
                      <a:cubicBezTo>
                        <a:pt x="427003" y="1495138"/>
                        <a:pt x="423395" y="1494334"/>
                        <a:pt x="419788" y="1494334"/>
                      </a:cubicBezTo>
                      <a:cubicBezTo>
                        <a:pt x="401351" y="1493128"/>
                        <a:pt x="385318" y="1476646"/>
                        <a:pt x="382913" y="1458555"/>
                      </a:cubicBezTo>
                      <a:cubicBezTo>
                        <a:pt x="380508" y="1442073"/>
                        <a:pt x="387723" y="1421973"/>
                        <a:pt x="407363" y="1412727"/>
                      </a:cubicBezTo>
                      <a:cubicBezTo>
                        <a:pt x="413776" y="1409913"/>
                        <a:pt x="419788" y="1408707"/>
                        <a:pt x="425800" y="1408707"/>
                      </a:cubicBezTo>
                      <a:lnTo>
                        <a:pt x="460270" y="1408707"/>
                      </a:lnTo>
                      <a:cubicBezTo>
                        <a:pt x="462675" y="1408707"/>
                        <a:pt x="465881" y="1408305"/>
                        <a:pt x="468286" y="1407501"/>
                      </a:cubicBezTo>
                      <a:cubicBezTo>
                        <a:pt x="468687" y="1407501"/>
                        <a:pt x="469489" y="1406294"/>
                        <a:pt x="469889" y="1405892"/>
                      </a:cubicBezTo>
                      <a:cubicBezTo>
                        <a:pt x="470691" y="1405088"/>
                        <a:pt x="470691" y="1403882"/>
                        <a:pt x="470691" y="1402676"/>
                      </a:cubicBezTo>
                      <a:lnTo>
                        <a:pt x="470691" y="1390214"/>
                      </a:lnTo>
                      <a:lnTo>
                        <a:pt x="470691" y="1167502"/>
                      </a:lnTo>
                      <a:cubicBezTo>
                        <a:pt x="470691" y="1162276"/>
                        <a:pt x="470691" y="1157050"/>
                        <a:pt x="469889" y="1151422"/>
                      </a:cubicBezTo>
                      <a:cubicBezTo>
                        <a:pt x="469889" y="1151020"/>
                        <a:pt x="468687" y="1149814"/>
                        <a:pt x="468286" y="1149814"/>
                      </a:cubicBezTo>
                      <a:cubicBezTo>
                        <a:pt x="466282" y="1149010"/>
                        <a:pt x="465080" y="1148608"/>
                        <a:pt x="463476" y="1148608"/>
                      </a:cubicBezTo>
                      <a:cubicBezTo>
                        <a:pt x="455861" y="1149010"/>
                        <a:pt x="448646" y="1149010"/>
                        <a:pt x="441031" y="1149010"/>
                      </a:cubicBezTo>
                      <a:lnTo>
                        <a:pt x="430610" y="1149010"/>
                      </a:lnTo>
                      <a:cubicBezTo>
                        <a:pt x="411772" y="1148608"/>
                        <a:pt x="392132" y="1130517"/>
                        <a:pt x="391330" y="1107201"/>
                      </a:cubicBezTo>
                      <a:cubicBezTo>
                        <a:pt x="391330" y="1081472"/>
                        <a:pt x="411772" y="1064186"/>
                        <a:pt x="431812" y="1063784"/>
                      </a:cubicBezTo>
                      <a:lnTo>
                        <a:pt x="438225" y="1063784"/>
                      </a:lnTo>
                      <a:lnTo>
                        <a:pt x="505562" y="1061774"/>
                      </a:lnTo>
                      <a:close/>
                      <a:moveTo>
                        <a:pt x="990169" y="539116"/>
                      </a:moveTo>
                      <a:cubicBezTo>
                        <a:pt x="995780" y="539116"/>
                        <a:pt x="1000590" y="539518"/>
                        <a:pt x="1005400" y="540322"/>
                      </a:cubicBezTo>
                      <a:cubicBezTo>
                        <a:pt x="1022635" y="542332"/>
                        <a:pt x="1039870" y="558814"/>
                        <a:pt x="1041072" y="578513"/>
                      </a:cubicBezTo>
                      <a:lnTo>
                        <a:pt x="1041072" y="584543"/>
                      </a:lnTo>
                      <a:lnTo>
                        <a:pt x="1041072" y="731276"/>
                      </a:lnTo>
                      <a:lnTo>
                        <a:pt x="1040671" y="731276"/>
                      </a:lnTo>
                      <a:lnTo>
                        <a:pt x="1040671" y="865948"/>
                      </a:lnTo>
                      <a:cubicBezTo>
                        <a:pt x="1040671" y="870370"/>
                        <a:pt x="1040671" y="875194"/>
                        <a:pt x="1041072" y="880018"/>
                      </a:cubicBezTo>
                      <a:cubicBezTo>
                        <a:pt x="1041072" y="883636"/>
                        <a:pt x="1043076" y="886049"/>
                        <a:pt x="1046683" y="886049"/>
                      </a:cubicBezTo>
                      <a:lnTo>
                        <a:pt x="1061914" y="886049"/>
                      </a:lnTo>
                      <a:lnTo>
                        <a:pt x="1083959" y="886049"/>
                      </a:lnTo>
                      <a:cubicBezTo>
                        <a:pt x="1102396" y="886853"/>
                        <a:pt x="1118028" y="899315"/>
                        <a:pt x="1123238" y="917003"/>
                      </a:cubicBezTo>
                      <a:cubicBezTo>
                        <a:pt x="1132056" y="945948"/>
                        <a:pt x="1110412" y="969264"/>
                        <a:pt x="1089169" y="971676"/>
                      </a:cubicBezTo>
                      <a:cubicBezTo>
                        <a:pt x="1084760" y="971676"/>
                        <a:pt x="1080351" y="972480"/>
                        <a:pt x="1076343" y="972480"/>
                      </a:cubicBezTo>
                      <a:lnTo>
                        <a:pt x="915217" y="972480"/>
                      </a:lnTo>
                      <a:cubicBezTo>
                        <a:pt x="911610" y="972480"/>
                        <a:pt x="908002" y="971676"/>
                        <a:pt x="904395" y="971676"/>
                      </a:cubicBezTo>
                      <a:cubicBezTo>
                        <a:pt x="885958" y="970470"/>
                        <a:pt x="869925" y="953988"/>
                        <a:pt x="867520" y="935897"/>
                      </a:cubicBezTo>
                      <a:cubicBezTo>
                        <a:pt x="865115" y="919415"/>
                        <a:pt x="872330" y="899315"/>
                        <a:pt x="891970" y="890069"/>
                      </a:cubicBezTo>
                      <a:cubicBezTo>
                        <a:pt x="898383" y="887255"/>
                        <a:pt x="904395" y="886049"/>
                        <a:pt x="910407" y="886049"/>
                      </a:cubicBezTo>
                      <a:lnTo>
                        <a:pt x="944877" y="886049"/>
                      </a:lnTo>
                      <a:cubicBezTo>
                        <a:pt x="947282" y="886049"/>
                        <a:pt x="950488" y="885647"/>
                        <a:pt x="952893" y="884843"/>
                      </a:cubicBezTo>
                      <a:cubicBezTo>
                        <a:pt x="953294" y="884843"/>
                        <a:pt x="954096" y="883636"/>
                        <a:pt x="954496" y="883234"/>
                      </a:cubicBezTo>
                      <a:cubicBezTo>
                        <a:pt x="955298" y="882430"/>
                        <a:pt x="955298" y="881224"/>
                        <a:pt x="955298" y="880018"/>
                      </a:cubicBezTo>
                      <a:lnTo>
                        <a:pt x="955298" y="867556"/>
                      </a:lnTo>
                      <a:lnTo>
                        <a:pt x="955298" y="644844"/>
                      </a:lnTo>
                      <a:cubicBezTo>
                        <a:pt x="955298" y="639618"/>
                        <a:pt x="955298" y="634392"/>
                        <a:pt x="954496" y="628764"/>
                      </a:cubicBezTo>
                      <a:cubicBezTo>
                        <a:pt x="954496" y="628362"/>
                        <a:pt x="953294" y="627156"/>
                        <a:pt x="952893" y="627156"/>
                      </a:cubicBezTo>
                      <a:cubicBezTo>
                        <a:pt x="950889" y="626352"/>
                        <a:pt x="949687" y="625950"/>
                        <a:pt x="948083" y="625950"/>
                      </a:cubicBezTo>
                      <a:cubicBezTo>
                        <a:pt x="940468" y="626352"/>
                        <a:pt x="933253" y="626352"/>
                        <a:pt x="925638" y="626352"/>
                      </a:cubicBezTo>
                      <a:lnTo>
                        <a:pt x="915217" y="626352"/>
                      </a:lnTo>
                      <a:cubicBezTo>
                        <a:pt x="896379" y="625950"/>
                        <a:pt x="876739" y="607859"/>
                        <a:pt x="875937" y="584543"/>
                      </a:cubicBezTo>
                      <a:cubicBezTo>
                        <a:pt x="875937" y="558814"/>
                        <a:pt x="896379" y="541528"/>
                        <a:pt x="916419" y="541126"/>
                      </a:cubicBezTo>
                      <a:lnTo>
                        <a:pt x="922832" y="541126"/>
                      </a:lnTo>
                      <a:lnTo>
                        <a:pt x="990169" y="539116"/>
                      </a:lnTo>
                      <a:close/>
                      <a:moveTo>
                        <a:pt x="272255" y="539116"/>
                      </a:moveTo>
                      <a:cubicBezTo>
                        <a:pt x="277866" y="539116"/>
                        <a:pt x="282676" y="539518"/>
                        <a:pt x="287486" y="540322"/>
                      </a:cubicBezTo>
                      <a:cubicBezTo>
                        <a:pt x="304721" y="542332"/>
                        <a:pt x="321956" y="558814"/>
                        <a:pt x="323158" y="578513"/>
                      </a:cubicBezTo>
                      <a:lnTo>
                        <a:pt x="323158" y="584543"/>
                      </a:lnTo>
                      <a:lnTo>
                        <a:pt x="323158" y="731276"/>
                      </a:lnTo>
                      <a:lnTo>
                        <a:pt x="322757" y="731276"/>
                      </a:lnTo>
                      <a:lnTo>
                        <a:pt x="322757" y="865948"/>
                      </a:lnTo>
                      <a:cubicBezTo>
                        <a:pt x="322757" y="870370"/>
                        <a:pt x="322757" y="875194"/>
                        <a:pt x="323158" y="880018"/>
                      </a:cubicBezTo>
                      <a:cubicBezTo>
                        <a:pt x="323158" y="883636"/>
                        <a:pt x="325162" y="886049"/>
                        <a:pt x="328769" y="886049"/>
                      </a:cubicBezTo>
                      <a:lnTo>
                        <a:pt x="344000" y="886049"/>
                      </a:lnTo>
                      <a:lnTo>
                        <a:pt x="366045" y="886049"/>
                      </a:lnTo>
                      <a:cubicBezTo>
                        <a:pt x="384482" y="886853"/>
                        <a:pt x="400114" y="899315"/>
                        <a:pt x="405325" y="917003"/>
                      </a:cubicBezTo>
                      <a:cubicBezTo>
                        <a:pt x="414142" y="945948"/>
                        <a:pt x="392499" y="969264"/>
                        <a:pt x="371255" y="971676"/>
                      </a:cubicBezTo>
                      <a:cubicBezTo>
                        <a:pt x="366847" y="971676"/>
                        <a:pt x="362438" y="972480"/>
                        <a:pt x="358429" y="972480"/>
                      </a:cubicBezTo>
                      <a:lnTo>
                        <a:pt x="197303" y="972480"/>
                      </a:lnTo>
                      <a:cubicBezTo>
                        <a:pt x="193696" y="972480"/>
                        <a:pt x="190088" y="971676"/>
                        <a:pt x="186481" y="971676"/>
                      </a:cubicBezTo>
                      <a:cubicBezTo>
                        <a:pt x="168044" y="970470"/>
                        <a:pt x="152011" y="953988"/>
                        <a:pt x="149606" y="935897"/>
                      </a:cubicBezTo>
                      <a:cubicBezTo>
                        <a:pt x="147201" y="919415"/>
                        <a:pt x="154416" y="899315"/>
                        <a:pt x="174056" y="890069"/>
                      </a:cubicBezTo>
                      <a:cubicBezTo>
                        <a:pt x="180469" y="887255"/>
                        <a:pt x="186481" y="886049"/>
                        <a:pt x="192493" y="886049"/>
                      </a:cubicBezTo>
                      <a:lnTo>
                        <a:pt x="226963" y="886049"/>
                      </a:lnTo>
                      <a:cubicBezTo>
                        <a:pt x="229368" y="886049"/>
                        <a:pt x="232574" y="885647"/>
                        <a:pt x="234979" y="884843"/>
                      </a:cubicBezTo>
                      <a:cubicBezTo>
                        <a:pt x="235380" y="884843"/>
                        <a:pt x="236182" y="883636"/>
                        <a:pt x="236582" y="883234"/>
                      </a:cubicBezTo>
                      <a:cubicBezTo>
                        <a:pt x="237384" y="882430"/>
                        <a:pt x="237384" y="881224"/>
                        <a:pt x="237384" y="880018"/>
                      </a:cubicBezTo>
                      <a:lnTo>
                        <a:pt x="237384" y="867556"/>
                      </a:lnTo>
                      <a:lnTo>
                        <a:pt x="237384" y="644844"/>
                      </a:lnTo>
                      <a:cubicBezTo>
                        <a:pt x="237384" y="639618"/>
                        <a:pt x="237384" y="634392"/>
                        <a:pt x="236582" y="628764"/>
                      </a:cubicBezTo>
                      <a:cubicBezTo>
                        <a:pt x="236582" y="628362"/>
                        <a:pt x="235380" y="627156"/>
                        <a:pt x="234979" y="627156"/>
                      </a:cubicBezTo>
                      <a:cubicBezTo>
                        <a:pt x="232975" y="626352"/>
                        <a:pt x="231773" y="625950"/>
                        <a:pt x="230169" y="625950"/>
                      </a:cubicBezTo>
                      <a:cubicBezTo>
                        <a:pt x="222554" y="626352"/>
                        <a:pt x="215339" y="626352"/>
                        <a:pt x="207724" y="626352"/>
                      </a:cubicBezTo>
                      <a:lnTo>
                        <a:pt x="197303" y="626352"/>
                      </a:lnTo>
                      <a:cubicBezTo>
                        <a:pt x="178465" y="625950"/>
                        <a:pt x="158825" y="607859"/>
                        <a:pt x="158023" y="584543"/>
                      </a:cubicBezTo>
                      <a:cubicBezTo>
                        <a:pt x="158023" y="558814"/>
                        <a:pt x="178465" y="541528"/>
                        <a:pt x="198505" y="541126"/>
                      </a:cubicBezTo>
                      <a:lnTo>
                        <a:pt x="204918" y="541126"/>
                      </a:lnTo>
                      <a:lnTo>
                        <a:pt x="272255" y="539116"/>
                      </a:lnTo>
                      <a:close/>
                      <a:moveTo>
                        <a:pt x="477504" y="0"/>
                      </a:moveTo>
                      <a:cubicBezTo>
                        <a:pt x="483115" y="0"/>
                        <a:pt x="487925" y="402"/>
                        <a:pt x="492735" y="1206"/>
                      </a:cubicBezTo>
                      <a:cubicBezTo>
                        <a:pt x="509970" y="3216"/>
                        <a:pt x="527205" y="19698"/>
                        <a:pt x="528407" y="39397"/>
                      </a:cubicBezTo>
                      <a:lnTo>
                        <a:pt x="528407" y="45427"/>
                      </a:lnTo>
                      <a:lnTo>
                        <a:pt x="528407" y="192159"/>
                      </a:lnTo>
                      <a:lnTo>
                        <a:pt x="528006" y="192159"/>
                      </a:lnTo>
                      <a:lnTo>
                        <a:pt x="528006" y="326832"/>
                      </a:lnTo>
                      <a:cubicBezTo>
                        <a:pt x="528006" y="331254"/>
                        <a:pt x="528006" y="336078"/>
                        <a:pt x="528407" y="340902"/>
                      </a:cubicBezTo>
                      <a:cubicBezTo>
                        <a:pt x="528407" y="344520"/>
                        <a:pt x="530411" y="346932"/>
                        <a:pt x="534018" y="346932"/>
                      </a:cubicBezTo>
                      <a:lnTo>
                        <a:pt x="549249" y="346932"/>
                      </a:lnTo>
                      <a:lnTo>
                        <a:pt x="571294" y="346932"/>
                      </a:lnTo>
                      <a:cubicBezTo>
                        <a:pt x="589731" y="347736"/>
                        <a:pt x="605363" y="360199"/>
                        <a:pt x="610574" y="377887"/>
                      </a:cubicBezTo>
                      <a:cubicBezTo>
                        <a:pt x="619391" y="406831"/>
                        <a:pt x="597748" y="430148"/>
                        <a:pt x="576504" y="432560"/>
                      </a:cubicBezTo>
                      <a:cubicBezTo>
                        <a:pt x="572096" y="432560"/>
                        <a:pt x="567687" y="433364"/>
                        <a:pt x="563678" y="433364"/>
                      </a:cubicBezTo>
                      <a:lnTo>
                        <a:pt x="402552" y="433364"/>
                      </a:lnTo>
                      <a:cubicBezTo>
                        <a:pt x="398945" y="433364"/>
                        <a:pt x="395337" y="432560"/>
                        <a:pt x="391730" y="432560"/>
                      </a:cubicBezTo>
                      <a:cubicBezTo>
                        <a:pt x="373293" y="431354"/>
                        <a:pt x="357260" y="414872"/>
                        <a:pt x="354855" y="396781"/>
                      </a:cubicBezTo>
                      <a:cubicBezTo>
                        <a:pt x="352450" y="380299"/>
                        <a:pt x="359665" y="360199"/>
                        <a:pt x="379305" y="350952"/>
                      </a:cubicBezTo>
                      <a:cubicBezTo>
                        <a:pt x="385718" y="348138"/>
                        <a:pt x="391730" y="346932"/>
                        <a:pt x="397742" y="346932"/>
                      </a:cubicBezTo>
                      <a:lnTo>
                        <a:pt x="432212" y="346932"/>
                      </a:lnTo>
                      <a:cubicBezTo>
                        <a:pt x="434617" y="346932"/>
                        <a:pt x="437823" y="346530"/>
                        <a:pt x="440228" y="345726"/>
                      </a:cubicBezTo>
                      <a:cubicBezTo>
                        <a:pt x="440629" y="345726"/>
                        <a:pt x="441431" y="344520"/>
                        <a:pt x="441831" y="344118"/>
                      </a:cubicBezTo>
                      <a:cubicBezTo>
                        <a:pt x="442633" y="343314"/>
                        <a:pt x="442633" y="342108"/>
                        <a:pt x="442633" y="340902"/>
                      </a:cubicBezTo>
                      <a:lnTo>
                        <a:pt x="442633" y="328440"/>
                      </a:lnTo>
                      <a:lnTo>
                        <a:pt x="442633" y="105728"/>
                      </a:lnTo>
                      <a:cubicBezTo>
                        <a:pt x="442633" y="100502"/>
                        <a:pt x="442633" y="95276"/>
                        <a:pt x="441831" y="89648"/>
                      </a:cubicBezTo>
                      <a:cubicBezTo>
                        <a:pt x="441831" y="89246"/>
                        <a:pt x="440629" y="88040"/>
                        <a:pt x="440228" y="88040"/>
                      </a:cubicBezTo>
                      <a:cubicBezTo>
                        <a:pt x="438224" y="87236"/>
                        <a:pt x="437022" y="86834"/>
                        <a:pt x="435418" y="86834"/>
                      </a:cubicBezTo>
                      <a:cubicBezTo>
                        <a:pt x="427803" y="87236"/>
                        <a:pt x="420588" y="87236"/>
                        <a:pt x="412973" y="87236"/>
                      </a:cubicBezTo>
                      <a:lnTo>
                        <a:pt x="402552" y="87236"/>
                      </a:lnTo>
                      <a:cubicBezTo>
                        <a:pt x="383714" y="86834"/>
                        <a:pt x="364074" y="68743"/>
                        <a:pt x="363272" y="45427"/>
                      </a:cubicBezTo>
                      <a:cubicBezTo>
                        <a:pt x="363272" y="19698"/>
                        <a:pt x="383714" y="2412"/>
                        <a:pt x="403754" y="2010"/>
                      </a:cubicBezTo>
                      <a:lnTo>
                        <a:pt x="410167" y="2010"/>
                      </a:lnTo>
                      <a:lnTo>
                        <a:pt x="477504" y="0"/>
                      </a:lnTo>
                      <a:close/>
                      <a:moveTo>
                        <a:pt x="123093" y="0"/>
                      </a:moveTo>
                      <a:cubicBezTo>
                        <a:pt x="128705" y="0"/>
                        <a:pt x="133514" y="402"/>
                        <a:pt x="138324" y="1206"/>
                      </a:cubicBezTo>
                      <a:cubicBezTo>
                        <a:pt x="155560" y="3216"/>
                        <a:pt x="172795" y="19698"/>
                        <a:pt x="173997" y="39397"/>
                      </a:cubicBezTo>
                      <a:lnTo>
                        <a:pt x="173997" y="45427"/>
                      </a:lnTo>
                      <a:lnTo>
                        <a:pt x="173997" y="192159"/>
                      </a:lnTo>
                      <a:lnTo>
                        <a:pt x="173596" y="192159"/>
                      </a:lnTo>
                      <a:lnTo>
                        <a:pt x="173596" y="326832"/>
                      </a:lnTo>
                      <a:cubicBezTo>
                        <a:pt x="173596" y="331254"/>
                        <a:pt x="173596" y="336078"/>
                        <a:pt x="173997" y="340902"/>
                      </a:cubicBezTo>
                      <a:cubicBezTo>
                        <a:pt x="173997" y="344520"/>
                        <a:pt x="176001" y="346932"/>
                        <a:pt x="179608" y="346932"/>
                      </a:cubicBezTo>
                      <a:lnTo>
                        <a:pt x="194839" y="346932"/>
                      </a:lnTo>
                      <a:lnTo>
                        <a:pt x="216884" y="346932"/>
                      </a:lnTo>
                      <a:cubicBezTo>
                        <a:pt x="235321" y="347736"/>
                        <a:pt x="250953" y="360199"/>
                        <a:pt x="256164" y="377887"/>
                      </a:cubicBezTo>
                      <a:cubicBezTo>
                        <a:pt x="264981" y="406831"/>
                        <a:pt x="243338" y="430148"/>
                        <a:pt x="222094" y="432560"/>
                      </a:cubicBezTo>
                      <a:cubicBezTo>
                        <a:pt x="217686" y="432560"/>
                        <a:pt x="213277" y="433364"/>
                        <a:pt x="209268" y="433364"/>
                      </a:cubicBezTo>
                      <a:lnTo>
                        <a:pt x="48141" y="433364"/>
                      </a:lnTo>
                      <a:cubicBezTo>
                        <a:pt x="44534" y="433364"/>
                        <a:pt x="40927" y="432560"/>
                        <a:pt x="37319" y="432560"/>
                      </a:cubicBezTo>
                      <a:cubicBezTo>
                        <a:pt x="18882" y="431354"/>
                        <a:pt x="2850" y="414872"/>
                        <a:pt x="445" y="396781"/>
                      </a:cubicBezTo>
                      <a:cubicBezTo>
                        <a:pt x="-1960" y="380299"/>
                        <a:pt x="5254" y="360199"/>
                        <a:pt x="24894" y="350952"/>
                      </a:cubicBezTo>
                      <a:cubicBezTo>
                        <a:pt x="31307" y="348138"/>
                        <a:pt x="37319" y="346932"/>
                        <a:pt x="43332" y="346932"/>
                      </a:cubicBezTo>
                      <a:lnTo>
                        <a:pt x="77801" y="346932"/>
                      </a:lnTo>
                      <a:cubicBezTo>
                        <a:pt x="80206" y="346932"/>
                        <a:pt x="83413" y="346530"/>
                        <a:pt x="85818" y="345726"/>
                      </a:cubicBezTo>
                      <a:cubicBezTo>
                        <a:pt x="86219" y="345726"/>
                        <a:pt x="87020" y="344520"/>
                        <a:pt x="87421" y="344118"/>
                      </a:cubicBezTo>
                      <a:cubicBezTo>
                        <a:pt x="88223" y="343314"/>
                        <a:pt x="88223" y="342108"/>
                        <a:pt x="88223" y="340902"/>
                      </a:cubicBezTo>
                      <a:lnTo>
                        <a:pt x="88223" y="328440"/>
                      </a:lnTo>
                      <a:lnTo>
                        <a:pt x="88223" y="105728"/>
                      </a:lnTo>
                      <a:cubicBezTo>
                        <a:pt x="88223" y="100502"/>
                        <a:pt x="88223" y="95276"/>
                        <a:pt x="87421" y="89648"/>
                      </a:cubicBezTo>
                      <a:cubicBezTo>
                        <a:pt x="87421" y="89246"/>
                        <a:pt x="86219" y="88040"/>
                        <a:pt x="85818" y="88040"/>
                      </a:cubicBezTo>
                      <a:cubicBezTo>
                        <a:pt x="83814" y="87236"/>
                        <a:pt x="82611" y="86834"/>
                        <a:pt x="81008" y="86834"/>
                      </a:cubicBezTo>
                      <a:cubicBezTo>
                        <a:pt x="73393" y="87236"/>
                        <a:pt x="66178" y="87236"/>
                        <a:pt x="58562" y="87236"/>
                      </a:cubicBezTo>
                      <a:lnTo>
                        <a:pt x="48141" y="87236"/>
                      </a:lnTo>
                      <a:cubicBezTo>
                        <a:pt x="29303" y="86834"/>
                        <a:pt x="9663" y="68743"/>
                        <a:pt x="8862" y="45427"/>
                      </a:cubicBezTo>
                      <a:cubicBezTo>
                        <a:pt x="8862" y="19698"/>
                        <a:pt x="29303" y="2412"/>
                        <a:pt x="49344" y="2010"/>
                      </a:cubicBezTo>
                      <a:lnTo>
                        <a:pt x="55757" y="2010"/>
                      </a:lnTo>
                      <a:lnTo>
                        <a:pt x="123093" y="0"/>
                      </a:lnTo>
                      <a:close/>
                    </a:path>
                  </a:pathLst>
                </a:custGeom>
                <a:solidFill>
                  <a:schemeClr val="bg1"/>
                </a:solidFill>
                <a:ln>
                  <a:noFill/>
                </a:ln>
                <a:effectLst/>
                <a:extLst/>
              </p:spPr>
              <p:txBody>
                <a:bodyPr wrap="square" anchor="ctr">
                  <a:noAutofit/>
                </a:bodyPr>
                <a:lstStyle/>
                <a:p>
                  <a:pPr algn="ctr"/>
                  <a:endParaRPr lang="en-US"/>
                </a:p>
              </p:txBody>
            </p:sp>
            <p:sp>
              <p:nvSpPr>
                <p:cNvPr id="323" name="Freeform 364">
                  <a:extLst>
                    <a:ext uri="{FF2B5EF4-FFF2-40B4-BE49-F238E27FC236}">
                      <a16:creationId xmlns:a16="http://schemas.microsoft.com/office/drawing/2014/main" id="{61388B45-1385-7A46-853E-736B5518E01E}"/>
                    </a:ext>
                  </a:extLst>
                </p:cNvPr>
                <p:cNvSpPr>
                  <a:spLocks noChangeArrowheads="1"/>
                </p:cNvSpPr>
                <p:nvPr/>
              </p:nvSpPr>
              <p:spPr bwMode="auto">
                <a:xfrm>
                  <a:off x="1063897" y="3896365"/>
                  <a:ext cx="372331" cy="405262"/>
                </a:xfrm>
                <a:custGeom>
                  <a:avLst/>
                  <a:gdLst>
                    <a:gd name="connsiteX0" fmla="*/ 927272 w 1105087"/>
                    <a:gd name="connsiteY0" fmla="*/ 1149276 h 1501468"/>
                    <a:gd name="connsiteX1" fmla="*/ 887632 w 1105087"/>
                    <a:gd name="connsiteY1" fmla="*/ 1160692 h 1501468"/>
                    <a:gd name="connsiteX2" fmla="*/ 862294 w 1105087"/>
                    <a:gd name="connsiteY2" fmla="*/ 1184339 h 1501468"/>
                    <a:gd name="connsiteX3" fmla="*/ 839818 w 1105087"/>
                    <a:gd name="connsiteY3" fmla="*/ 1227556 h 1501468"/>
                    <a:gd name="connsiteX4" fmla="*/ 834096 w 1105087"/>
                    <a:gd name="connsiteY4" fmla="*/ 1312360 h 1501468"/>
                    <a:gd name="connsiteX5" fmla="*/ 851669 w 1105087"/>
                    <a:gd name="connsiteY5" fmla="*/ 1363324 h 1501468"/>
                    <a:gd name="connsiteX6" fmla="*/ 875372 w 1105087"/>
                    <a:gd name="connsiteY6" fmla="*/ 1393494 h 1501468"/>
                    <a:gd name="connsiteX7" fmla="*/ 899074 w 1105087"/>
                    <a:gd name="connsiteY7" fmla="*/ 1408987 h 1501468"/>
                    <a:gd name="connsiteX8" fmla="*/ 950566 w 1105087"/>
                    <a:gd name="connsiteY8" fmla="*/ 1408580 h 1501468"/>
                    <a:gd name="connsiteX9" fmla="*/ 975495 w 1105087"/>
                    <a:gd name="connsiteY9" fmla="*/ 1391456 h 1501468"/>
                    <a:gd name="connsiteX10" fmla="*/ 1002467 w 1105087"/>
                    <a:gd name="connsiteY10" fmla="*/ 1352723 h 1501468"/>
                    <a:gd name="connsiteX11" fmla="*/ 1017179 w 1105087"/>
                    <a:gd name="connsiteY11" fmla="*/ 1281782 h 1501468"/>
                    <a:gd name="connsiteX12" fmla="*/ 1010640 w 1105087"/>
                    <a:gd name="connsiteY12" fmla="*/ 1232856 h 1501468"/>
                    <a:gd name="connsiteX13" fmla="*/ 986529 w 1105087"/>
                    <a:gd name="connsiteY13" fmla="*/ 1185154 h 1501468"/>
                    <a:gd name="connsiteX14" fmla="*/ 958331 w 1105087"/>
                    <a:gd name="connsiteY14" fmla="*/ 1159469 h 1501468"/>
                    <a:gd name="connsiteX15" fmla="*/ 927272 w 1105087"/>
                    <a:gd name="connsiteY15" fmla="*/ 1149276 h 1501468"/>
                    <a:gd name="connsiteX16" fmla="*/ 183932 w 1105087"/>
                    <a:gd name="connsiteY16" fmla="*/ 1149276 h 1501468"/>
                    <a:gd name="connsiteX17" fmla="*/ 144291 w 1105087"/>
                    <a:gd name="connsiteY17" fmla="*/ 1160692 h 1501468"/>
                    <a:gd name="connsiteX18" fmla="*/ 118954 w 1105087"/>
                    <a:gd name="connsiteY18" fmla="*/ 1184339 h 1501468"/>
                    <a:gd name="connsiteX19" fmla="*/ 96477 w 1105087"/>
                    <a:gd name="connsiteY19" fmla="*/ 1227556 h 1501468"/>
                    <a:gd name="connsiteX20" fmla="*/ 90756 w 1105087"/>
                    <a:gd name="connsiteY20" fmla="*/ 1312360 h 1501468"/>
                    <a:gd name="connsiteX21" fmla="*/ 108329 w 1105087"/>
                    <a:gd name="connsiteY21" fmla="*/ 1363324 h 1501468"/>
                    <a:gd name="connsiteX22" fmla="*/ 132031 w 1105087"/>
                    <a:gd name="connsiteY22" fmla="*/ 1393494 h 1501468"/>
                    <a:gd name="connsiteX23" fmla="*/ 155734 w 1105087"/>
                    <a:gd name="connsiteY23" fmla="*/ 1408987 h 1501468"/>
                    <a:gd name="connsiteX24" fmla="*/ 207226 w 1105087"/>
                    <a:gd name="connsiteY24" fmla="*/ 1408580 h 1501468"/>
                    <a:gd name="connsiteX25" fmla="*/ 232155 w 1105087"/>
                    <a:gd name="connsiteY25" fmla="*/ 1391456 h 1501468"/>
                    <a:gd name="connsiteX26" fmla="*/ 259127 w 1105087"/>
                    <a:gd name="connsiteY26" fmla="*/ 1352723 h 1501468"/>
                    <a:gd name="connsiteX27" fmla="*/ 273839 w 1105087"/>
                    <a:gd name="connsiteY27" fmla="*/ 1281782 h 1501468"/>
                    <a:gd name="connsiteX28" fmla="*/ 267300 w 1105087"/>
                    <a:gd name="connsiteY28" fmla="*/ 1232856 h 1501468"/>
                    <a:gd name="connsiteX29" fmla="*/ 243189 w 1105087"/>
                    <a:gd name="connsiteY29" fmla="*/ 1185154 h 1501468"/>
                    <a:gd name="connsiteX30" fmla="*/ 214991 w 1105087"/>
                    <a:gd name="connsiteY30" fmla="*/ 1159469 h 1501468"/>
                    <a:gd name="connsiteX31" fmla="*/ 183932 w 1105087"/>
                    <a:gd name="connsiteY31" fmla="*/ 1149276 h 1501468"/>
                    <a:gd name="connsiteX32" fmla="*/ 941576 w 1105087"/>
                    <a:gd name="connsiteY32" fmla="*/ 1062739 h 1501468"/>
                    <a:gd name="connsiteX33" fmla="*/ 986120 w 1105087"/>
                    <a:gd name="connsiteY33" fmla="*/ 1075073 h 1501468"/>
                    <a:gd name="connsiteX34" fmla="*/ 1052325 w 1105087"/>
                    <a:gd name="connsiteY34" fmla="*/ 1126444 h 1501468"/>
                    <a:gd name="connsiteX35" fmla="*/ 1098095 w 1105087"/>
                    <a:gd name="connsiteY35" fmla="*/ 1221848 h 1501468"/>
                    <a:gd name="connsiteX36" fmla="*/ 1104225 w 1105087"/>
                    <a:gd name="connsiteY36" fmla="*/ 1279335 h 1501468"/>
                    <a:gd name="connsiteX37" fmla="*/ 1081749 w 1105087"/>
                    <a:gd name="connsiteY37" fmla="*/ 1389825 h 1501468"/>
                    <a:gd name="connsiteX38" fmla="*/ 1017996 w 1105087"/>
                    <a:gd name="connsiteY38" fmla="*/ 1470144 h 1501468"/>
                    <a:gd name="connsiteX39" fmla="*/ 949749 w 1105087"/>
                    <a:gd name="connsiteY39" fmla="*/ 1499499 h 1501468"/>
                    <a:gd name="connsiteX40" fmla="*/ 856573 w 1105087"/>
                    <a:gd name="connsiteY40" fmla="*/ 1485637 h 1501468"/>
                    <a:gd name="connsiteX41" fmla="*/ 800177 w 1105087"/>
                    <a:gd name="connsiteY41" fmla="*/ 1441604 h 1501468"/>
                    <a:gd name="connsiteX42" fmla="*/ 753180 w 1105087"/>
                    <a:gd name="connsiteY42" fmla="*/ 1353946 h 1501468"/>
                    <a:gd name="connsiteX43" fmla="*/ 743781 w 1105087"/>
                    <a:gd name="connsiteY43" fmla="*/ 1264250 h 1501468"/>
                    <a:gd name="connsiteX44" fmla="*/ 775657 w 1105087"/>
                    <a:gd name="connsiteY44" fmla="*/ 1156207 h 1501468"/>
                    <a:gd name="connsiteX45" fmla="*/ 829601 w 1105087"/>
                    <a:gd name="connsiteY45" fmla="*/ 1094643 h 1501468"/>
                    <a:gd name="connsiteX46" fmla="*/ 895805 w 1105087"/>
                    <a:gd name="connsiteY46" fmla="*/ 1064472 h 1501468"/>
                    <a:gd name="connsiteX47" fmla="*/ 941576 w 1105087"/>
                    <a:gd name="connsiteY47" fmla="*/ 1062739 h 1501468"/>
                    <a:gd name="connsiteX48" fmla="*/ 198235 w 1105087"/>
                    <a:gd name="connsiteY48" fmla="*/ 1062739 h 1501468"/>
                    <a:gd name="connsiteX49" fmla="*/ 242780 w 1105087"/>
                    <a:gd name="connsiteY49" fmla="*/ 1075073 h 1501468"/>
                    <a:gd name="connsiteX50" fmla="*/ 308984 w 1105087"/>
                    <a:gd name="connsiteY50" fmla="*/ 1126444 h 1501468"/>
                    <a:gd name="connsiteX51" fmla="*/ 354755 w 1105087"/>
                    <a:gd name="connsiteY51" fmla="*/ 1221848 h 1501468"/>
                    <a:gd name="connsiteX52" fmla="*/ 360885 w 1105087"/>
                    <a:gd name="connsiteY52" fmla="*/ 1279335 h 1501468"/>
                    <a:gd name="connsiteX53" fmla="*/ 338408 w 1105087"/>
                    <a:gd name="connsiteY53" fmla="*/ 1389825 h 1501468"/>
                    <a:gd name="connsiteX54" fmla="*/ 274656 w 1105087"/>
                    <a:gd name="connsiteY54" fmla="*/ 1470144 h 1501468"/>
                    <a:gd name="connsiteX55" fmla="*/ 206409 w 1105087"/>
                    <a:gd name="connsiteY55" fmla="*/ 1499499 h 1501468"/>
                    <a:gd name="connsiteX56" fmla="*/ 113233 w 1105087"/>
                    <a:gd name="connsiteY56" fmla="*/ 1485637 h 1501468"/>
                    <a:gd name="connsiteX57" fmla="*/ 56836 w 1105087"/>
                    <a:gd name="connsiteY57" fmla="*/ 1441604 h 1501468"/>
                    <a:gd name="connsiteX58" fmla="*/ 9840 w 1105087"/>
                    <a:gd name="connsiteY58" fmla="*/ 1353946 h 1501468"/>
                    <a:gd name="connsiteX59" fmla="*/ 440 w 1105087"/>
                    <a:gd name="connsiteY59" fmla="*/ 1264250 h 1501468"/>
                    <a:gd name="connsiteX60" fmla="*/ 32316 w 1105087"/>
                    <a:gd name="connsiteY60" fmla="*/ 1156207 h 1501468"/>
                    <a:gd name="connsiteX61" fmla="*/ 86261 w 1105087"/>
                    <a:gd name="connsiteY61" fmla="*/ 1094643 h 1501468"/>
                    <a:gd name="connsiteX62" fmla="*/ 152465 w 1105087"/>
                    <a:gd name="connsiteY62" fmla="*/ 1064472 h 1501468"/>
                    <a:gd name="connsiteX63" fmla="*/ 198235 w 1105087"/>
                    <a:gd name="connsiteY63" fmla="*/ 1062739 h 1501468"/>
                    <a:gd name="connsiteX64" fmla="*/ 688148 w 1105087"/>
                    <a:gd name="connsiteY64" fmla="*/ 626617 h 1501468"/>
                    <a:gd name="connsiteX65" fmla="*/ 648507 w 1105087"/>
                    <a:gd name="connsiteY65" fmla="*/ 638032 h 1501468"/>
                    <a:gd name="connsiteX66" fmla="*/ 623170 w 1105087"/>
                    <a:gd name="connsiteY66" fmla="*/ 661680 h 1501468"/>
                    <a:gd name="connsiteX67" fmla="*/ 600693 w 1105087"/>
                    <a:gd name="connsiteY67" fmla="*/ 704897 h 1501468"/>
                    <a:gd name="connsiteX68" fmla="*/ 594972 w 1105087"/>
                    <a:gd name="connsiteY68" fmla="*/ 789701 h 1501468"/>
                    <a:gd name="connsiteX69" fmla="*/ 612545 w 1105087"/>
                    <a:gd name="connsiteY69" fmla="*/ 840664 h 1501468"/>
                    <a:gd name="connsiteX70" fmla="*/ 636247 w 1105087"/>
                    <a:gd name="connsiteY70" fmla="*/ 870835 h 1501468"/>
                    <a:gd name="connsiteX71" fmla="*/ 659950 w 1105087"/>
                    <a:gd name="connsiteY71" fmla="*/ 886328 h 1501468"/>
                    <a:gd name="connsiteX72" fmla="*/ 711442 w 1105087"/>
                    <a:gd name="connsiteY72" fmla="*/ 885920 h 1501468"/>
                    <a:gd name="connsiteX73" fmla="*/ 736371 w 1105087"/>
                    <a:gd name="connsiteY73" fmla="*/ 868796 h 1501468"/>
                    <a:gd name="connsiteX74" fmla="*/ 763343 w 1105087"/>
                    <a:gd name="connsiteY74" fmla="*/ 830064 h 1501468"/>
                    <a:gd name="connsiteX75" fmla="*/ 778055 w 1105087"/>
                    <a:gd name="connsiteY75" fmla="*/ 759122 h 1501468"/>
                    <a:gd name="connsiteX76" fmla="*/ 771516 w 1105087"/>
                    <a:gd name="connsiteY76" fmla="*/ 710197 h 1501468"/>
                    <a:gd name="connsiteX77" fmla="*/ 747405 w 1105087"/>
                    <a:gd name="connsiteY77" fmla="*/ 662495 h 1501468"/>
                    <a:gd name="connsiteX78" fmla="*/ 719207 w 1105087"/>
                    <a:gd name="connsiteY78" fmla="*/ 636809 h 1501468"/>
                    <a:gd name="connsiteX79" fmla="*/ 688148 w 1105087"/>
                    <a:gd name="connsiteY79" fmla="*/ 626617 h 1501468"/>
                    <a:gd name="connsiteX80" fmla="*/ 702451 w 1105087"/>
                    <a:gd name="connsiteY80" fmla="*/ 540080 h 1501468"/>
                    <a:gd name="connsiteX81" fmla="*/ 746996 w 1105087"/>
                    <a:gd name="connsiteY81" fmla="*/ 552413 h 1501468"/>
                    <a:gd name="connsiteX82" fmla="*/ 813201 w 1105087"/>
                    <a:gd name="connsiteY82" fmla="*/ 603785 h 1501468"/>
                    <a:gd name="connsiteX83" fmla="*/ 858971 w 1105087"/>
                    <a:gd name="connsiteY83" fmla="*/ 699189 h 1501468"/>
                    <a:gd name="connsiteX84" fmla="*/ 865101 w 1105087"/>
                    <a:gd name="connsiteY84" fmla="*/ 756676 h 1501468"/>
                    <a:gd name="connsiteX85" fmla="*/ 842625 w 1105087"/>
                    <a:gd name="connsiteY85" fmla="*/ 867166 h 1501468"/>
                    <a:gd name="connsiteX86" fmla="*/ 778872 w 1105087"/>
                    <a:gd name="connsiteY86" fmla="*/ 947484 h 1501468"/>
                    <a:gd name="connsiteX87" fmla="*/ 710625 w 1105087"/>
                    <a:gd name="connsiteY87" fmla="*/ 976840 h 1501468"/>
                    <a:gd name="connsiteX88" fmla="*/ 617449 w 1105087"/>
                    <a:gd name="connsiteY88" fmla="*/ 962977 h 1501468"/>
                    <a:gd name="connsiteX89" fmla="*/ 561052 w 1105087"/>
                    <a:gd name="connsiteY89" fmla="*/ 918945 h 1501468"/>
                    <a:gd name="connsiteX90" fmla="*/ 514056 w 1105087"/>
                    <a:gd name="connsiteY90" fmla="*/ 831287 h 1501468"/>
                    <a:gd name="connsiteX91" fmla="*/ 504656 w 1105087"/>
                    <a:gd name="connsiteY91" fmla="*/ 741591 h 1501468"/>
                    <a:gd name="connsiteX92" fmla="*/ 536532 w 1105087"/>
                    <a:gd name="connsiteY92" fmla="*/ 633548 h 1501468"/>
                    <a:gd name="connsiteX93" fmla="*/ 590477 w 1105087"/>
                    <a:gd name="connsiteY93" fmla="*/ 571983 h 1501468"/>
                    <a:gd name="connsiteX94" fmla="*/ 656681 w 1105087"/>
                    <a:gd name="connsiteY94" fmla="*/ 541813 h 1501468"/>
                    <a:gd name="connsiteX95" fmla="*/ 702451 w 1105087"/>
                    <a:gd name="connsiteY95" fmla="*/ 540080 h 1501468"/>
                    <a:gd name="connsiteX96" fmla="*/ 927979 w 1105087"/>
                    <a:gd name="connsiteY96" fmla="*/ 87502 h 1501468"/>
                    <a:gd name="connsiteX97" fmla="*/ 888339 w 1105087"/>
                    <a:gd name="connsiteY97" fmla="*/ 98917 h 1501468"/>
                    <a:gd name="connsiteX98" fmla="*/ 863001 w 1105087"/>
                    <a:gd name="connsiteY98" fmla="*/ 122565 h 1501468"/>
                    <a:gd name="connsiteX99" fmla="*/ 840525 w 1105087"/>
                    <a:gd name="connsiteY99" fmla="*/ 165782 h 1501468"/>
                    <a:gd name="connsiteX100" fmla="*/ 834803 w 1105087"/>
                    <a:gd name="connsiteY100" fmla="*/ 250586 h 1501468"/>
                    <a:gd name="connsiteX101" fmla="*/ 852376 w 1105087"/>
                    <a:gd name="connsiteY101" fmla="*/ 301549 h 1501468"/>
                    <a:gd name="connsiteX102" fmla="*/ 876079 w 1105087"/>
                    <a:gd name="connsiteY102" fmla="*/ 331720 h 1501468"/>
                    <a:gd name="connsiteX103" fmla="*/ 899781 w 1105087"/>
                    <a:gd name="connsiteY103" fmla="*/ 347213 h 1501468"/>
                    <a:gd name="connsiteX104" fmla="*/ 951273 w 1105087"/>
                    <a:gd name="connsiteY104" fmla="*/ 346805 h 1501468"/>
                    <a:gd name="connsiteX105" fmla="*/ 976202 w 1105087"/>
                    <a:gd name="connsiteY105" fmla="*/ 329681 h 1501468"/>
                    <a:gd name="connsiteX106" fmla="*/ 1003174 w 1105087"/>
                    <a:gd name="connsiteY106" fmla="*/ 290949 h 1501468"/>
                    <a:gd name="connsiteX107" fmla="*/ 1017886 w 1105087"/>
                    <a:gd name="connsiteY107" fmla="*/ 220007 h 1501468"/>
                    <a:gd name="connsiteX108" fmla="*/ 1011347 w 1105087"/>
                    <a:gd name="connsiteY108" fmla="*/ 171082 h 1501468"/>
                    <a:gd name="connsiteX109" fmla="*/ 987236 w 1105087"/>
                    <a:gd name="connsiteY109" fmla="*/ 123380 h 1501468"/>
                    <a:gd name="connsiteX110" fmla="*/ 959038 w 1105087"/>
                    <a:gd name="connsiteY110" fmla="*/ 97694 h 1501468"/>
                    <a:gd name="connsiteX111" fmla="*/ 927979 w 1105087"/>
                    <a:gd name="connsiteY111" fmla="*/ 87502 h 1501468"/>
                    <a:gd name="connsiteX112" fmla="*/ 942283 w 1105087"/>
                    <a:gd name="connsiteY112" fmla="*/ 965 h 1501468"/>
                    <a:gd name="connsiteX113" fmla="*/ 986827 w 1105087"/>
                    <a:gd name="connsiteY113" fmla="*/ 13298 h 1501468"/>
                    <a:gd name="connsiteX114" fmla="*/ 1053032 w 1105087"/>
                    <a:gd name="connsiteY114" fmla="*/ 64670 h 1501468"/>
                    <a:gd name="connsiteX115" fmla="*/ 1098802 w 1105087"/>
                    <a:gd name="connsiteY115" fmla="*/ 160074 h 1501468"/>
                    <a:gd name="connsiteX116" fmla="*/ 1104932 w 1105087"/>
                    <a:gd name="connsiteY116" fmla="*/ 217561 h 1501468"/>
                    <a:gd name="connsiteX117" fmla="*/ 1082456 w 1105087"/>
                    <a:gd name="connsiteY117" fmla="*/ 328051 h 1501468"/>
                    <a:gd name="connsiteX118" fmla="*/ 1018703 w 1105087"/>
                    <a:gd name="connsiteY118" fmla="*/ 408370 h 1501468"/>
                    <a:gd name="connsiteX119" fmla="*/ 950456 w 1105087"/>
                    <a:gd name="connsiteY119" fmla="*/ 437725 h 1501468"/>
                    <a:gd name="connsiteX120" fmla="*/ 857280 w 1105087"/>
                    <a:gd name="connsiteY120" fmla="*/ 423863 h 1501468"/>
                    <a:gd name="connsiteX121" fmla="*/ 800884 w 1105087"/>
                    <a:gd name="connsiteY121" fmla="*/ 379830 h 1501468"/>
                    <a:gd name="connsiteX122" fmla="*/ 753887 w 1105087"/>
                    <a:gd name="connsiteY122" fmla="*/ 292172 h 1501468"/>
                    <a:gd name="connsiteX123" fmla="*/ 744488 w 1105087"/>
                    <a:gd name="connsiteY123" fmla="*/ 202476 h 1501468"/>
                    <a:gd name="connsiteX124" fmla="*/ 776364 w 1105087"/>
                    <a:gd name="connsiteY124" fmla="*/ 94433 h 1501468"/>
                    <a:gd name="connsiteX125" fmla="*/ 830308 w 1105087"/>
                    <a:gd name="connsiteY125" fmla="*/ 32868 h 1501468"/>
                    <a:gd name="connsiteX126" fmla="*/ 896512 w 1105087"/>
                    <a:gd name="connsiteY126" fmla="*/ 2698 h 1501468"/>
                    <a:gd name="connsiteX127" fmla="*/ 942283 w 1105087"/>
                    <a:gd name="connsiteY127" fmla="*/ 965 h 150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105087" h="1501468">
                      <a:moveTo>
                        <a:pt x="927272" y="1149276"/>
                      </a:moveTo>
                      <a:cubicBezTo>
                        <a:pt x="912969" y="1148868"/>
                        <a:pt x="899892" y="1152945"/>
                        <a:pt x="887632" y="1160692"/>
                      </a:cubicBezTo>
                      <a:cubicBezTo>
                        <a:pt x="877824" y="1166807"/>
                        <a:pt x="869242" y="1174962"/>
                        <a:pt x="862294" y="1184339"/>
                      </a:cubicBezTo>
                      <a:cubicBezTo>
                        <a:pt x="852078" y="1197386"/>
                        <a:pt x="844722" y="1211655"/>
                        <a:pt x="839818" y="1227556"/>
                      </a:cubicBezTo>
                      <a:cubicBezTo>
                        <a:pt x="830827" y="1255688"/>
                        <a:pt x="829192" y="1284228"/>
                        <a:pt x="834096" y="1312360"/>
                      </a:cubicBezTo>
                      <a:cubicBezTo>
                        <a:pt x="836548" y="1330299"/>
                        <a:pt x="842678" y="1347423"/>
                        <a:pt x="851669" y="1363324"/>
                      </a:cubicBezTo>
                      <a:cubicBezTo>
                        <a:pt x="857799" y="1374740"/>
                        <a:pt x="865155" y="1384525"/>
                        <a:pt x="875372" y="1393494"/>
                      </a:cubicBezTo>
                      <a:cubicBezTo>
                        <a:pt x="882319" y="1399610"/>
                        <a:pt x="890492" y="1405318"/>
                        <a:pt x="899074" y="1408987"/>
                      </a:cubicBezTo>
                      <a:cubicBezTo>
                        <a:pt x="915830" y="1415918"/>
                        <a:pt x="932994" y="1415918"/>
                        <a:pt x="950566" y="1408580"/>
                      </a:cubicBezTo>
                      <a:cubicBezTo>
                        <a:pt x="959966" y="1404502"/>
                        <a:pt x="967730" y="1398387"/>
                        <a:pt x="975495" y="1391456"/>
                      </a:cubicBezTo>
                      <a:cubicBezTo>
                        <a:pt x="986529" y="1380448"/>
                        <a:pt x="995520" y="1367401"/>
                        <a:pt x="1002467" y="1352723"/>
                      </a:cubicBezTo>
                      <a:cubicBezTo>
                        <a:pt x="1012275" y="1330299"/>
                        <a:pt x="1016770" y="1306244"/>
                        <a:pt x="1017179" y="1281782"/>
                      </a:cubicBezTo>
                      <a:cubicBezTo>
                        <a:pt x="1017179" y="1264658"/>
                        <a:pt x="1014727" y="1248757"/>
                        <a:pt x="1010640" y="1232856"/>
                      </a:cubicBezTo>
                      <a:cubicBezTo>
                        <a:pt x="1005328" y="1215733"/>
                        <a:pt x="997972" y="1199424"/>
                        <a:pt x="986529" y="1185154"/>
                      </a:cubicBezTo>
                      <a:cubicBezTo>
                        <a:pt x="979173" y="1174554"/>
                        <a:pt x="969774" y="1165584"/>
                        <a:pt x="958331" y="1159469"/>
                      </a:cubicBezTo>
                      <a:cubicBezTo>
                        <a:pt x="949340" y="1153761"/>
                        <a:pt x="938306" y="1150091"/>
                        <a:pt x="927272" y="1149276"/>
                      </a:cubicBezTo>
                      <a:close/>
                      <a:moveTo>
                        <a:pt x="183932" y="1149276"/>
                      </a:moveTo>
                      <a:cubicBezTo>
                        <a:pt x="169629" y="1148868"/>
                        <a:pt x="156551" y="1152945"/>
                        <a:pt x="144291" y="1160692"/>
                      </a:cubicBezTo>
                      <a:cubicBezTo>
                        <a:pt x="134483" y="1166807"/>
                        <a:pt x="125901" y="1174962"/>
                        <a:pt x="118954" y="1184339"/>
                      </a:cubicBezTo>
                      <a:cubicBezTo>
                        <a:pt x="108737" y="1197386"/>
                        <a:pt x="101381" y="1211655"/>
                        <a:pt x="96477" y="1227556"/>
                      </a:cubicBezTo>
                      <a:cubicBezTo>
                        <a:pt x="87487" y="1255688"/>
                        <a:pt x="85852" y="1284228"/>
                        <a:pt x="90756" y="1312360"/>
                      </a:cubicBezTo>
                      <a:cubicBezTo>
                        <a:pt x="93208" y="1330299"/>
                        <a:pt x="99338" y="1347423"/>
                        <a:pt x="108329" y="1363324"/>
                      </a:cubicBezTo>
                      <a:cubicBezTo>
                        <a:pt x="114459" y="1374740"/>
                        <a:pt x="121815" y="1384525"/>
                        <a:pt x="132031" y="1393494"/>
                      </a:cubicBezTo>
                      <a:cubicBezTo>
                        <a:pt x="138979" y="1399610"/>
                        <a:pt x="147152" y="1405318"/>
                        <a:pt x="155734" y="1408987"/>
                      </a:cubicBezTo>
                      <a:cubicBezTo>
                        <a:pt x="172489" y="1415918"/>
                        <a:pt x="189653" y="1415918"/>
                        <a:pt x="207226" y="1408580"/>
                      </a:cubicBezTo>
                      <a:cubicBezTo>
                        <a:pt x="216625" y="1404502"/>
                        <a:pt x="224390" y="1398387"/>
                        <a:pt x="232155" y="1391456"/>
                      </a:cubicBezTo>
                      <a:cubicBezTo>
                        <a:pt x="243189" y="1380448"/>
                        <a:pt x="252179" y="1367401"/>
                        <a:pt x="259127" y="1352723"/>
                      </a:cubicBezTo>
                      <a:cubicBezTo>
                        <a:pt x="268935" y="1330299"/>
                        <a:pt x="273430" y="1306244"/>
                        <a:pt x="273839" y="1281782"/>
                      </a:cubicBezTo>
                      <a:cubicBezTo>
                        <a:pt x="273839" y="1264658"/>
                        <a:pt x="271387" y="1248757"/>
                        <a:pt x="267300" y="1232856"/>
                      </a:cubicBezTo>
                      <a:cubicBezTo>
                        <a:pt x="261987" y="1215733"/>
                        <a:pt x="254631" y="1199424"/>
                        <a:pt x="243189" y="1185154"/>
                      </a:cubicBezTo>
                      <a:cubicBezTo>
                        <a:pt x="235833" y="1174554"/>
                        <a:pt x="226433" y="1165584"/>
                        <a:pt x="214991" y="1159469"/>
                      </a:cubicBezTo>
                      <a:cubicBezTo>
                        <a:pt x="206000" y="1153761"/>
                        <a:pt x="194966" y="1150091"/>
                        <a:pt x="183932" y="1149276"/>
                      </a:cubicBezTo>
                      <a:close/>
                      <a:moveTo>
                        <a:pt x="941576" y="1062739"/>
                      </a:moveTo>
                      <a:cubicBezTo>
                        <a:pt x="956697" y="1064472"/>
                        <a:pt x="971613" y="1068549"/>
                        <a:pt x="986120" y="1075073"/>
                      </a:cubicBezTo>
                      <a:cubicBezTo>
                        <a:pt x="1012275" y="1086896"/>
                        <a:pt x="1034343" y="1104428"/>
                        <a:pt x="1052325" y="1126444"/>
                      </a:cubicBezTo>
                      <a:cubicBezTo>
                        <a:pt x="1074801" y="1154576"/>
                        <a:pt x="1089922" y="1186785"/>
                        <a:pt x="1098095" y="1221848"/>
                      </a:cubicBezTo>
                      <a:cubicBezTo>
                        <a:pt x="1102591" y="1241826"/>
                        <a:pt x="1105043" y="1261804"/>
                        <a:pt x="1104225" y="1279335"/>
                      </a:cubicBezTo>
                      <a:cubicBezTo>
                        <a:pt x="1105043" y="1319699"/>
                        <a:pt x="1097278" y="1355169"/>
                        <a:pt x="1081749" y="1389825"/>
                      </a:cubicBezTo>
                      <a:cubicBezTo>
                        <a:pt x="1066628" y="1421626"/>
                        <a:pt x="1046195" y="1448943"/>
                        <a:pt x="1017996" y="1470144"/>
                      </a:cubicBezTo>
                      <a:cubicBezTo>
                        <a:pt x="997154" y="1485229"/>
                        <a:pt x="974678" y="1495014"/>
                        <a:pt x="949749" y="1499499"/>
                      </a:cubicBezTo>
                      <a:cubicBezTo>
                        <a:pt x="917056" y="1504391"/>
                        <a:pt x="885997" y="1500314"/>
                        <a:pt x="856573" y="1485637"/>
                      </a:cubicBezTo>
                      <a:cubicBezTo>
                        <a:pt x="834505" y="1474629"/>
                        <a:pt x="815706" y="1460359"/>
                        <a:pt x="800177" y="1441604"/>
                      </a:cubicBezTo>
                      <a:cubicBezTo>
                        <a:pt x="777700" y="1415918"/>
                        <a:pt x="762580" y="1386563"/>
                        <a:pt x="753180" y="1353946"/>
                      </a:cubicBezTo>
                      <a:cubicBezTo>
                        <a:pt x="745007" y="1324591"/>
                        <a:pt x="742146" y="1294828"/>
                        <a:pt x="743781" y="1264250"/>
                      </a:cubicBezTo>
                      <a:cubicBezTo>
                        <a:pt x="747050" y="1226333"/>
                        <a:pt x="756450" y="1190047"/>
                        <a:pt x="775657" y="1156207"/>
                      </a:cubicBezTo>
                      <a:cubicBezTo>
                        <a:pt x="789552" y="1132560"/>
                        <a:pt x="807124" y="1111359"/>
                        <a:pt x="829601" y="1094643"/>
                      </a:cubicBezTo>
                      <a:cubicBezTo>
                        <a:pt x="849217" y="1079557"/>
                        <a:pt x="871694" y="1068957"/>
                        <a:pt x="895805" y="1064472"/>
                      </a:cubicBezTo>
                      <a:cubicBezTo>
                        <a:pt x="911130" y="1061618"/>
                        <a:pt x="926455" y="1061007"/>
                        <a:pt x="941576" y="1062739"/>
                      </a:cubicBezTo>
                      <a:close/>
                      <a:moveTo>
                        <a:pt x="198235" y="1062739"/>
                      </a:moveTo>
                      <a:cubicBezTo>
                        <a:pt x="213356" y="1064472"/>
                        <a:pt x="228272" y="1068549"/>
                        <a:pt x="242780" y="1075073"/>
                      </a:cubicBezTo>
                      <a:cubicBezTo>
                        <a:pt x="268935" y="1086896"/>
                        <a:pt x="291003" y="1104428"/>
                        <a:pt x="308984" y="1126444"/>
                      </a:cubicBezTo>
                      <a:cubicBezTo>
                        <a:pt x="331461" y="1154576"/>
                        <a:pt x="346581" y="1186785"/>
                        <a:pt x="354755" y="1221848"/>
                      </a:cubicBezTo>
                      <a:cubicBezTo>
                        <a:pt x="359250" y="1241826"/>
                        <a:pt x="361702" y="1261804"/>
                        <a:pt x="360885" y="1279335"/>
                      </a:cubicBezTo>
                      <a:cubicBezTo>
                        <a:pt x="361702" y="1319699"/>
                        <a:pt x="353937" y="1355169"/>
                        <a:pt x="338408" y="1389825"/>
                      </a:cubicBezTo>
                      <a:cubicBezTo>
                        <a:pt x="323287" y="1421626"/>
                        <a:pt x="302854" y="1448943"/>
                        <a:pt x="274656" y="1470144"/>
                      </a:cubicBezTo>
                      <a:cubicBezTo>
                        <a:pt x="253814" y="1485229"/>
                        <a:pt x="231337" y="1495014"/>
                        <a:pt x="206409" y="1499499"/>
                      </a:cubicBezTo>
                      <a:cubicBezTo>
                        <a:pt x="173715" y="1504391"/>
                        <a:pt x="142657" y="1500314"/>
                        <a:pt x="113233" y="1485637"/>
                      </a:cubicBezTo>
                      <a:cubicBezTo>
                        <a:pt x="91165" y="1474629"/>
                        <a:pt x="72366" y="1460359"/>
                        <a:pt x="56836" y="1441604"/>
                      </a:cubicBezTo>
                      <a:cubicBezTo>
                        <a:pt x="34360" y="1415918"/>
                        <a:pt x="19239" y="1386563"/>
                        <a:pt x="9840" y="1353946"/>
                      </a:cubicBezTo>
                      <a:cubicBezTo>
                        <a:pt x="1666" y="1324591"/>
                        <a:pt x="-1194" y="1294828"/>
                        <a:pt x="440" y="1264250"/>
                      </a:cubicBezTo>
                      <a:cubicBezTo>
                        <a:pt x="3710" y="1226333"/>
                        <a:pt x="13109" y="1190047"/>
                        <a:pt x="32316" y="1156207"/>
                      </a:cubicBezTo>
                      <a:cubicBezTo>
                        <a:pt x="46211" y="1132560"/>
                        <a:pt x="63784" y="1111359"/>
                        <a:pt x="86261" y="1094643"/>
                      </a:cubicBezTo>
                      <a:cubicBezTo>
                        <a:pt x="105877" y="1079557"/>
                        <a:pt x="128353" y="1068957"/>
                        <a:pt x="152465" y="1064472"/>
                      </a:cubicBezTo>
                      <a:cubicBezTo>
                        <a:pt x="167790" y="1061618"/>
                        <a:pt x="183115" y="1061007"/>
                        <a:pt x="198235" y="1062739"/>
                      </a:cubicBezTo>
                      <a:close/>
                      <a:moveTo>
                        <a:pt x="688148" y="626617"/>
                      </a:moveTo>
                      <a:cubicBezTo>
                        <a:pt x="673845" y="626209"/>
                        <a:pt x="660767" y="630286"/>
                        <a:pt x="648507" y="638032"/>
                      </a:cubicBezTo>
                      <a:cubicBezTo>
                        <a:pt x="638699" y="644148"/>
                        <a:pt x="630117" y="652302"/>
                        <a:pt x="623170" y="661680"/>
                      </a:cubicBezTo>
                      <a:cubicBezTo>
                        <a:pt x="612953" y="674726"/>
                        <a:pt x="605597" y="688996"/>
                        <a:pt x="600693" y="704897"/>
                      </a:cubicBezTo>
                      <a:cubicBezTo>
                        <a:pt x="591703" y="733029"/>
                        <a:pt x="590068" y="761569"/>
                        <a:pt x="594972" y="789701"/>
                      </a:cubicBezTo>
                      <a:cubicBezTo>
                        <a:pt x="597424" y="807640"/>
                        <a:pt x="603554" y="824764"/>
                        <a:pt x="612545" y="840664"/>
                      </a:cubicBezTo>
                      <a:cubicBezTo>
                        <a:pt x="618675" y="852080"/>
                        <a:pt x="626031" y="861865"/>
                        <a:pt x="636247" y="870835"/>
                      </a:cubicBezTo>
                      <a:cubicBezTo>
                        <a:pt x="643195" y="876951"/>
                        <a:pt x="651368" y="882659"/>
                        <a:pt x="659950" y="886328"/>
                      </a:cubicBezTo>
                      <a:cubicBezTo>
                        <a:pt x="676705" y="893259"/>
                        <a:pt x="693869" y="893259"/>
                        <a:pt x="711442" y="885920"/>
                      </a:cubicBezTo>
                      <a:cubicBezTo>
                        <a:pt x="720841" y="881843"/>
                        <a:pt x="728606" y="875727"/>
                        <a:pt x="736371" y="868796"/>
                      </a:cubicBezTo>
                      <a:cubicBezTo>
                        <a:pt x="747405" y="857788"/>
                        <a:pt x="756396" y="844742"/>
                        <a:pt x="763343" y="830064"/>
                      </a:cubicBezTo>
                      <a:cubicBezTo>
                        <a:pt x="773151" y="807640"/>
                        <a:pt x="777646" y="783585"/>
                        <a:pt x="778055" y="759122"/>
                      </a:cubicBezTo>
                      <a:cubicBezTo>
                        <a:pt x="778055" y="741999"/>
                        <a:pt x="775603" y="726098"/>
                        <a:pt x="771516" y="710197"/>
                      </a:cubicBezTo>
                      <a:cubicBezTo>
                        <a:pt x="766204" y="693073"/>
                        <a:pt x="758848" y="676765"/>
                        <a:pt x="747405" y="662495"/>
                      </a:cubicBezTo>
                      <a:cubicBezTo>
                        <a:pt x="740049" y="651895"/>
                        <a:pt x="730649" y="642925"/>
                        <a:pt x="719207" y="636809"/>
                      </a:cubicBezTo>
                      <a:cubicBezTo>
                        <a:pt x="710216" y="631101"/>
                        <a:pt x="699182" y="627432"/>
                        <a:pt x="688148" y="626617"/>
                      </a:cubicBezTo>
                      <a:close/>
                      <a:moveTo>
                        <a:pt x="702451" y="540080"/>
                      </a:moveTo>
                      <a:cubicBezTo>
                        <a:pt x="717572" y="541813"/>
                        <a:pt x="732488" y="545890"/>
                        <a:pt x="746996" y="552413"/>
                      </a:cubicBezTo>
                      <a:cubicBezTo>
                        <a:pt x="773151" y="564237"/>
                        <a:pt x="795219" y="581768"/>
                        <a:pt x="813201" y="603785"/>
                      </a:cubicBezTo>
                      <a:cubicBezTo>
                        <a:pt x="835677" y="631917"/>
                        <a:pt x="850798" y="664126"/>
                        <a:pt x="858971" y="699189"/>
                      </a:cubicBezTo>
                      <a:cubicBezTo>
                        <a:pt x="863467" y="719167"/>
                        <a:pt x="865919" y="739145"/>
                        <a:pt x="865101" y="756676"/>
                      </a:cubicBezTo>
                      <a:cubicBezTo>
                        <a:pt x="865919" y="797039"/>
                        <a:pt x="858154" y="832510"/>
                        <a:pt x="842625" y="867166"/>
                      </a:cubicBezTo>
                      <a:cubicBezTo>
                        <a:pt x="827504" y="898967"/>
                        <a:pt x="807071" y="926284"/>
                        <a:pt x="778872" y="947484"/>
                      </a:cubicBezTo>
                      <a:cubicBezTo>
                        <a:pt x="758030" y="962570"/>
                        <a:pt x="735553" y="972355"/>
                        <a:pt x="710625" y="976840"/>
                      </a:cubicBezTo>
                      <a:cubicBezTo>
                        <a:pt x="677931" y="981732"/>
                        <a:pt x="646873" y="977655"/>
                        <a:pt x="617449" y="962977"/>
                      </a:cubicBezTo>
                      <a:cubicBezTo>
                        <a:pt x="595381" y="951969"/>
                        <a:pt x="576582" y="937699"/>
                        <a:pt x="561052" y="918945"/>
                      </a:cubicBezTo>
                      <a:cubicBezTo>
                        <a:pt x="538576" y="893259"/>
                        <a:pt x="523455" y="863904"/>
                        <a:pt x="514056" y="831287"/>
                      </a:cubicBezTo>
                      <a:cubicBezTo>
                        <a:pt x="505882" y="801932"/>
                        <a:pt x="503022" y="772169"/>
                        <a:pt x="504656" y="741591"/>
                      </a:cubicBezTo>
                      <a:cubicBezTo>
                        <a:pt x="507926" y="703674"/>
                        <a:pt x="517325" y="667388"/>
                        <a:pt x="536532" y="633548"/>
                      </a:cubicBezTo>
                      <a:cubicBezTo>
                        <a:pt x="550427" y="609900"/>
                        <a:pt x="568000" y="588699"/>
                        <a:pt x="590477" y="571983"/>
                      </a:cubicBezTo>
                      <a:cubicBezTo>
                        <a:pt x="610093" y="556898"/>
                        <a:pt x="632569" y="546298"/>
                        <a:pt x="656681" y="541813"/>
                      </a:cubicBezTo>
                      <a:cubicBezTo>
                        <a:pt x="672006" y="538959"/>
                        <a:pt x="687331" y="538347"/>
                        <a:pt x="702451" y="540080"/>
                      </a:cubicBezTo>
                      <a:close/>
                      <a:moveTo>
                        <a:pt x="927979" y="87502"/>
                      </a:moveTo>
                      <a:cubicBezTo>
                        <a:pt x="913676" y="87094"/>
                        <a:pt x="900599" y="91171"/>
                        <a:pt x="888339" y="98917"/>
                      </a:cubicBezTo>
                      <a:cubicBezTo>
                        <a:pt x="878531" y="105033"/>
                        <a:pt x="869949" y="113187"/>
                        <a:pt x="863001" y="122565"/>
                      </a:cubicBezTo>
                      <a:cubicBezTo>
                        <a:pt x="852785" y="135611"/>
                        <a:pt x="845429" y="149881"/>
                        <a:pt x="840525" y="165782"/>
                      </a:cubicBezTo>
                      <a:cubicBezTo>
                        <a:pt x="831534" y="193914"/>
                        <a:pt x="829899" y="222454"/>
                        <a:pt x="834803" y="250586"/>
                      </a:cubicBezTo>
                      <a:cubicBezTo>
                        <a:pt x="837255" y="268525"/>
                        <a:pt x="843385" y="285649"/>
                        <a:pt x="852376" y="301549"/>
                      </a:cubicBezTo>
                      <a:cubicBezTo>
                        <a:pt x="858506" y="312965"/>
                        <a:pt x="865862" y="322750"/>
                        <a:pt x="876079" y="331720"/>
                      </a:cubicBezTo>
                      <a:cubicBezTo>
                        <a:pt x="883026" y="337836"/>
                        <a:pt x="891199" y="343544"/>
                        <a:pt x="899781" y="347213"/>
                      </a:cubicBezTo>
                      <a:cubicBezTo>
                        <a:pt x="916537" y="354144"/>
                        <a:pt x="933701" y="354144"/>
                        <a:pt x="951273" y="346805"/>
                      </a:cubicBezTo>
                      <a:cubicBezTo>
                        <a:pt x="960673" y="342728"/>
                        <a:pt x="968437" y="336613"/>
                        <a:pt x="976202" y="329681"/>
                      </a:cubicBezTo>
                      <a:cubicBezTo>
                        <a:pt x="987236" y="318673"/>
                        <a:pt x="996227" y="305627"/>
                        <a:pt x="1003174" y="290949"/>
                      </a:cubicBezTo>
                      <a:cubicBezTo>
                        <a:pt x="1012982" y="268525"/>
                        <a:pt x="1017477" y="244470"/>
                        <a:pt x="1017886" y="220007"/>
                      </a:cubicBezTo>
                      <a:cubicBezTo>
                        <a:pt x="1017886" y="202884"/>
                        <a:pt x="1015434" y="186983"/>
                        <a:pt x="1011347" y="171082"/>
                      </a:cubicBezTo>
                      <a:cubicBezTo>
                        <a:pt x="1006035" y="153958"/>
                        <a:pt x="998679" y="137650"/>
                        <a:pt x="987236" y="123380"/>
                      </a:cubicBezTo>
                      <a:cubicBezTo>
                        <a:pt x="979880" y="112780"/>
                        <a:pt x="970481" y="103810"/>
                        <a:pt x="959038" y="97694"/>
                      </a:cubicBezTo>
                      <a:cubicBezTo>
                        <a:pt x="950047" y="91986"/>
                        <a:pt x="939013" y="88317"/>
                        <a:pt x="927979" y="87502"/>
                      </a:cubicBezTo>
                      <a:close/>
                      <a:moveTo>
                        <a:pt x="942283" y="965"/>
                      </a:moveTo>
                      <a:cubicBezTo>
                        <a:pt x="957404" y="2698"/>
                        <a:pt x="972320" y="6775"/>
                        <a:pt x="986827" y="13298"/>
                      </a:cubicBezTo>
                      <a:cubicBezTo>
                        <a:pt x="1012982" y="25122"/>
                        <a:pt x="1035050" y="42653"/>
                        <a:pt x="1053032" y="64670"/>
                      </a:cubicBezTo>
                      <a:cubicBezTo>
                        <a:pt x="1075508" y="92802"/>
                        <a:pt x="1090629" y="125011"/>
                        <a:pt x="1098802" y="160074"/>
                      </a:cubicBezTo>
                      <a:cubicBezTo>
                        <a:pt x="1103298" y="180052"/>
                        <a:pt x="1105750" y="200030"/>
                        <a:pt x="1104932" y="217561"/>
                      </a:cubicBezTo>
                      <a:cubicBezTo>
                        <a:pt x="1105750" y="257924"/>
                        <a:pt x="1097985" y="293395"/>
                        <a:pt x="1082456" y="328051"/>
                      </a:cubicBezTo>
                      <a:cubicBezTo>
                        <a:pt x="1067335" y="359852"/>
                        <a:pt x="1046902" y="387169"/>
                        <a:pt x="1018703" y="408370"/>
                      </a:cubicBezTo>
                      <a:cubicBezTo>
                        <a:pt x="997861" y="423455"/>
                        <a:pt x="975385" y="433240"/>
                        <a:pt x="950456" y="437725"/>
                      </a:cubicBezTo>
                      <a:cubicBezTo>
                        <a:pt x="917763" y="442617"/>
                        <a:pt x="886704" y="438540"/>
                        <a:pt x="857280" y="423863"/>
                      </a:cubicBezTo>
                      <a:cubicBezTo>
                        <a:pt x="835212" y="412854"/>
                        <a:pt x="816413" y="398585"/>
                        <a:pt x="800884" y="379830"/>
                      </a:cubicBezTo>
                      <a:cubicBezTo>
                        <a:pt x="778407" y="354144"/>
                        <a:pt x="763287" y="324789"/>
                        <a:pt x="753887" y="292172"/>
                      </a:cubicBezTo>
                      <a:cubicBezTo>
                        <a:pt x="745714" y="262817"/>
                        <a:pt x="742853" y="233054"/>
                        <a:pt x="744488" y="202476"/>
                      </a:cubicBezTo>
                      <a:cubicBezTo>
                        <a:pt x="747757" y="164559"/>
                        <a:pt x="757157" y="128273"/>
                        <a:pt x="776364" y="94433"/>
                      </a:cubicBezTo>
                      <a:cubicBezTo>
                        <a:pt x="790259" y="70785"/>
                        <a:pt x="807831" y="49585"/>
                        <a:pt x="830308" y="32868"/>
                      </a:cubicBezTo>
                      <a:cubicBezTo>
                        <a:pt x="849924" y="17783"/>
                        <a:pt x="872401" y="7183"/>
                        <a:pt x="896512" y="2698"/>
                      </a:cubicBezTo>
                      <a:cubicBezTo>
                        <a:pt x="911837" y="-156"/>
                        <a:pt x="927162" y="-768"/>
                        <a:pt x="942283" y="965"/>
                      </a:cubicBezTo>
                      <a:close/>
                    </a:path>
                  </a:pathLst>
                </a:custGeom>
                <a:solidFill>
                  <a:schemeClr val="accent1"/>
                </a:solidFill>
                <a:ln>
                  <a:noFill/>
                </a:ln>
                <a:effectLst/>
                <a:extLst/>
              </p:spPr>
              <p:txBody>
                <a:bodyPr wrap="square" anchor="ctr">
                  <a:noAutofit/>
                </a:bodyPr>
                <a:lstStyle/>
                <a:p>
                  <a:pPr algn="ctr"/>
                  <a:endParaRPr lang="en-US" dirty="0"/>
                </a:p>
              </p:txBody>
            </p:sp>
            <p:sp>
              <p:nvSpPr>
                <p:cNvPr id="324" name="Freeform 369">
                  <a:extLst>
                    <a:ext uri="{FF2B5EF4-FFF2-40B4-BE49-F238E27FC236}">
                      <a16:creationId xmlns:a16="http://schemas.microsoft.com/office/drawing/2014/main" id="{CC0FEDD3-9DA5-B549-BED5-D8682526C961}"/>
                    </a:ext>
                  </a:extLst>
                </p:cNvPr>
                <p:cNvSpPr>
                  <a:spLocks noChangeArrowheads="1"/>
                </p:cNvSpPr>
                <p:nvPr/>
              </p:nvSpPr>
              <p:spPr bwMode="auto">
                <a:xfrm>
                  <a:off x="1948042" y="3956634"/>
                  <a:ext cx="342949" cy="345879"/>
                </a:xfrm>
                <a:custGeom>
                  <a:avLst/>
                  <a:gdLst>
                    <a:gd name="connsiteX0" fmla="*/ 927272 w 1105087"/>
                    <a:gd name="connsiteY0" fmla="*/ 1149276 h 1501468"/>
                    <a:gd name="connsiteX1" fmla="*/ 887632 w 1105087"/>
                    <a:gd name="connsiteY1" fmla="*/ 1160692 h 1501468"/>
                    <a:gd name="connsiteX2" fmla="*/ 862294 w 1105087"/>
                    <a:gd name="connsiteY2" fmla="*/ 1184339 h 1501468"/>
                    <a:gd name="connsiteX3" fmla="*/ 839818 w 1105087"/>
                    <a:gd name="connsiteY3" fmla="*/ 1227556 h 1501468"/>
                    <a:gd name="connsiteX4" fmla="*/ 834096 w 1105087"/>
                    <a:gd name="connsiteY4" fmla="*/ 1312360 h 1501468"/>
                    <a:gd name="connsiteX5" fmla="*/ 851669 w 1105087"/>
                    <a:gd name="connsiteY5" fmla="*/ 1363324 h 1501468"/>
                    <a:gd name="connsiteX6" fmla="*/ 875372 w 1105087"/>
                    <a:gd name="connsiteY6" fmla="*/ 1393494 h 1501468"/>
                    <a:gd name="connsiteX7" fmla="*/ 899074 w 1105087"/>
                    <a:gd name="connsiteY7" fmla="*/ 1408987 h 1501468"/>
                    <a:gd name="connsiteX8" fmla="*/ 950566 w 1105087"/>
                    <a:gd name="connsiteY8" fmla="*/ 1408580 h 1501468"/>
                    <a:gd name="connsiteX9" fmla="*/ 975495 w 1105087"/>
                    <a:gd name="connsiteY9" fmla="*/ 1391456 h 1501468"/>
                    <a:gd name="connsiteX10" fmla="*/ 1002467 w 1105087"/>
                    <a:gd name="connsiteY10" fmla="*/ 1352723 h 1501468"/>
                    <a:gd name="connsiteX11" fmla="*/ 1017179 w 1105087"/>
                    <a:gd name="connsiteY11" fmla="*/ 1281782 h 1501468"/>
                    <a:gd name="connsiteX12" fmla="*/ 1010640 w 1105087"/>
                    <a:gd name="connsiteY12" fmla="*/ 1232856 h 1501468"/>
                    <a:gd name="connsiteX13" fmla="*/ 986529 w 1105087"/>
                    <a:gd name="connsiteY13" fmla="*/ 1185154 h 1501468"/>
                    <a:gd name="connsiteX14" fmla="*/ 958331 w 1105087"/>
                    <a:gd name="connsiteY14" fmla="*/ 1159469 h 1501468"/>
                    <a:gd name="connsiteX15" fmla="*/ 927272 w 1105087"/>
                    <a:gd name="connsiteY15" fmla="*/ 1149276 h 1501468"/>
                    <a:gd name="connsiteX16" fmla="*/ 183932 w 1105087"/>
                    <a:gd name="connsiteY16" fmla="*/ 1149276 h 1501468"/>
                    <a:gd name="connsiteX17" fmla="*/ 144291 w 1105087"/>
                    <a:gd name="connsiteY17" fmla="*/ 1160692 h 1501468"/>
                    <a:gd name="connsiteX18" fmla="*/ 118954 w 1105087"/>
                    <a:gd name="connsiteY18" fmla="*/ 1184339 h 1501468"/>
                    <a:gd name="connsiteX19" fmla="*/ 96477 w 1105087"/>
                    <a:gd name="connsiteY19" fmla="*/ 1227556 h 1501468"/>
                    <a:gd name="connsiteX20" fmla="*/ 90756 w 1105087"/>
                    <a:gd name="connsiteY20" fmla="*/ 1312360 h 1501468"/>
                    <a:gd name="connsiteX21" fmla="*/ 108329 w 1105087"/>
                    <a:gd name="connsiteY21" fmla="*/ 1363324 h 1501468"/>
                    <a:gd name="connsiteX22" fmla="*/ 132031 w 1105087"/>
                    <a:gd name="connsiteY22" fmla="*/ 1393494 h 1501468"/>
                    <a:gd name="connsiteX23" fmla="*/ 155734 w 1105087"/>
                    <a:gd name="connsiteY23" fmla="*/ 1408987 h 1501468"/>
                    <a:gd name="connsiteX24" fmla="*/ 207226 w 1105087"/>
                    <a:gd name="connsiteY24" fmla="*/ 1408580 h 1501468"/>
                    <a:gd name="connsiteX25" fmla="*/ 232155 w 1105087"/>
                    <a:gd name="connsiteY25" fmla="*/ 1391456 h 1501468"/>
                    <a:gd name="connsiteX26" fmla="*/ 259127 w 1105087"/>
                    <a:gd name="connsiteY26" fmla="*/ 1352723 h 1501468"/>
                    <a:gd name="connsiteX27" fmla="*/ 273839 w 1105087"/>
                    <a:gd name="connsiteY27" fmla="*/ 1281782 h 1501468"/>
                    <a:gd name="connsiteX28" fmla="*/ 267300 w 1105087"/>
                    <a:gd name="connsiteY28" fmla="*/ 1232856 h 1501468"/>
                    <a:gd name="connsiteX29" fmla="*/ 243189 w 1105087"/>
                    <a:gd name="connsiteY29" fmla="*/ 1185154 h 1501468"/>
                    <a:gd name="connsiteX30" fmla="*/ 214991 w 1105087"/>
                    <a:gd name="connsiteY30" fmla="*/ 1159469 h 1501468"/>
                    <a:gd name="connsiteX31" fmla="*/ 183932 w 1105087"/>
                    <a:gd name="connsiteY31" fmla="*/ 1149276 h 1501468"/>
                    <a:gd name="connsiteX32" fmla="*/ 941576 w 1105087"/>
                    <a:gd name="connsiteY32" fmla="*/ 1062739 h 1501468"/>
                    <a:gd name="connsiteX33" fmla="*/ 986120 w 1105087"/>
                    <a:gd name="connsiteY33" fmla="*/ 1075073 h 1501468"/>
                    <a:gd name="connsiteX34" fmla="*/ 1052325 w 1105087"/>
                    <a:gd name="connsiteY34" fmla="*/ 1126444 h 1501468"/>
                    <a:gd name="connsiteX35" fmla="*/ 1098095 w 1105087"/>
                    <a:gd name="connsiteY35" fmla="*/ 1221848 h 1501468"/>
                    <a:gd name="connsiteX36" fmla="*/ 1104225 w 1105087"/>
                    <a:gd name="connsiteY36" fmla="*/ 1279335 h 1501468"/>
                    <a:gd name="connsiteX37" fmla="*/ 1081749 w 1105087"/>
                    <a:gd name="connsiteY37" fmla="*/ 1389825 h 1501468"/>
                    <a:gd name="connsiteX38" fmla="*/ 1017996 w 1105087"/>
                    <a:gd name="connsiteY38" fmla="*/ 1470144 h 1501468"/>
                    <a:gd name="connsiteX39" fmla="*/ 949749 w 1105087"/>
                    <a:gd name="connsiteY39" fmla="*/ 1499499 h 1501468"/>
                    <a:gd name="connsiteX40" fmla="*/ 856573 w 1105087"/>
                    <a:gd name="connsiteY40" fmla="*/ 1485637 h 1501468"/>
                    <a:gd name="connsiteX41" fmla="*/ 800177 w 1105087"/>
                    <a:gd name="connsiteY41" fmla="*/ 1441604 h 1501468"/>
                    <a:gd name="connsiteX42" fmla="*/ 753180 w 1105087"/>
                    <a:gd name="connsiteY42" fmla="*/ 1353946 h 1501468"/>
                    <a:gd name="connsiteX43" fmla="*/ 743781 w 1105087"/>
                    <a:gd name="connsiteY43" fmla="*/ 1264250 h 1501468"/>
                    <a:gd name="connsiteX44" fmla="*/ 775657 w 1105087"/>
                    <a:gd name="connsiteY44" fmla="*/ 1156207 h 1501468"/>
                    <a:gd name="connsiteX45" fmla="*/ 829601 w 1105087"/>
                    <a:gd name="connsiteY45" fmla="*/ 1094643 h 1501468"/>
                    <a:gd name="connsiteX46" fmla="*/ 895805 w 1105087"/>
                    <a:gd name="connsiteY46" fmla="*/ 1064472 h 1501468"/>
                    <a:gd name="connsiteX47" fmla="*/ 941576 w 1105087"/>
                    <a:gd name="connsiteY47" fmla="*/ 1062739 h 1501468"/>
                    <a:gd name="connsiteX48" fmla="*/ 198235 w 1105087"/>
                    <a:gd name="connsiteY48" fmla="*/ 1062739 h 1501468"/>
                    <a:gd name="connsiteX49" fmla="*/ 242780 w 1105087"/>
                    <a:gd name="connsiteY49" fmla="*/ 1075073 h 1501468"/>
                    <a:gd name="connsiteX50" fmla="*/ 308984 w 1105087"/>
                    <a:gd name="connsiteY50" fmla="*/ 1126444 h 1501468"/>
                    <a:gd name="connsiteX51" fmla="*/ 354755 w 1105087"/>
                    <a:gd name="connsiteY51" fmla="*/ 1221848 h 1501468"/>
                    <a:gd name="connsiteX52" fmla="*/ 360885 w 1105087"/>
                    <a:gd name="connsiteY52" fmla="*/ 1279335 h 1501468"/>
                    <a:gd name="connsiteX53" fmla="*/ 338408 w 1105087"/>
                    <a:gd name="connsiteY53" fmla="*/ 1389825 h 1501468"/>
                    <a:gd name="connsiteX54" fmla="*/ 274656 w 1105087"/>
                    <a:gd name="connsiteY54" fmla="*/ 1470144 h 1501468"/>
                    <a:gd name="connsiteX55" fmla="*/ 206409 w 1105087"/>
                    <a:gd name="connsiteY55" fmla="*/ 1499499 h 1501468"/>
                    <a:gd name="connsiteX56" fmla="*/ 113233 w 1105087"/>
                    <a:gd name="connsiteY56" fmla="*/ 1485637 h 1501468"/>
                    <a:gd name="connsiteX57" fmla="*/ 56836 w 1105087"/>
                    <a:gd name="connsiteY57" fmla="*/ 1441604 h 1501468"/>
                    <a:gd name="connsiteX58" fmla="*/ 9840 w 1105087"/>
                    <a:gd name="connsiteY58" fmla="*/ 1353946 h 1501468"/>
                    <a:gd name="connsiteX59" fmla="*/ 440 w 1105087"/>
                    <a:gd name="connsiteY59" fmla="*/ 1264250 h 1501468"/>
                    <a:gd name="connsiteX60" fmla="*/ 32316 w 1105087"/>
                    <a:gd name="connsiteY60" fmla="*/ 1156207 h 1501468"/>
                    <a:gd name="connsiteX61" fmla="*/ 86261 w 1105087"/>
                    <a:gd name="connsiteY61" fmla="*/ 1094643 h 1501468"/>
                    <a:gd name="connsiteX62" fmla="*/ 152465 w 1105087"/>
                    <a:gd name="connsiteY62" fmla="*/ 1064472 h 1501468"/>
                    <a:gd name="connsiteX63" fmla="*/ 198235 w 1105087"/>
                    <a:gd name="connsiteY63" fmla="*/ 1062739 h 1501468"/>
                    <a:gd name="connsiteX64" fmla="*/ 688148 w 1105087"/>
                    <a:gd name="connsiteY64" fmla="*/ 626617 h 1501468"/>
                    <a:gd name="connsiteX65" fmla="*/ 648507 w 1105087"/>
                    <a:gd name="connsiteY65" fmla="*/ 638032 h 1501468"/>
                    <a:gd name="connsiteX66" fmla="*/ 623170 w 1105087"/>
                    <a:gd name="connsiteY66" fmla="*/ 661680 h 1501468"/>
                    <a:gd name="connsiteX67" fmla="*/ 600693 w 1105087"/>
                    <a:gd name="connsiteY67" fmla="*/ 704897 h 1501468"/>
                    <a:gd name="connsiteX68" fmla="*/ 594972 w 1105087"/>
                    <a:gd name="connsiteY68" fmla="*/ 789701 h 1501468"/>
                    <a:gd name="connsiteX69" fmla="*/ 612545 w 1105087"/>
                    <a:gd name="connsiteY69" fmla="*/ 840664 h 1501468"/>
                    <a:gd name="connsiteX70" fmla="*/ 636247 w 1105087"/>
                    <a:gd name="connsiteY70" fmla="*/ 870835 h 1501468"/>
                    <a:gd name="connsiteX71" fmla="*/ 659950 w 1105087"/>
                    <a:gd name="connsiteY71" fmla="*/ 886328 h 1501468"/>
                    <a:gd name="connsiteX72" fmla="*/ 711442 w 1105087"/>
                    <a:gd name="connsiteY72" fmla="*/ 885920 h 1501468"/>
                    <a:gd name="connsiteX73" fmla="*/ 736371 w 1105087"/>
                    <a:gd name="connsiteY73" fmla="*/ 868796 h 1501468"/>
                    <a:gd name="connsiteX74" fmla="*/ 763343 w 1105087"/>
                    <a:gd name="connsiteY74" fmla="*/ 830064 h 1501468"/>
                    <a:gd name="connsiteX75" fmla="*/ 778055 w 1105087"/>
                    <a:gd name="connsiteY75" fmla="*/ 759122 h 1501468"/>
                    <a:gd name="connsiteX76" fmla="*/ 771516 w 1105087"/>
                    <a:gd name="connsiteY76" fmla="*/ 710197 h 1501468"/>
                    <a:gd name="connsiteX77" fmla="*/ 747405 w 1105087"/>
                    <a:gd name="connsiteY77" fmla="*/ 662495 h 1501468"/>
                    <a:gd name="connsiteX78" fmla="*/ 719207 w 1105087"/>
                    <a:gd name="connsiteY78" fmla="*/ 636809 h 1501468"/>
                    <a:gd name="connsiteX79" fmla="*/ 688148 w 1105087"/>
                    <a:gd name="connsiteY79" fmla="*/ 626617 h 1501468"/>
                    <a:gd name="connsiteX80" fmla="*/ 702451 w 1105087"/>
                    <a:gd name="connsiteY80" fmla="*/ 540080 h 1501468"/>
                    <a:gd name="connsiteX81" fmla="*/ 746996 w 1105087"/>
                    <a:gd name="connsiteY81" fmla="*/ 552413 h 1501468"/>
                    <a:gd name="connsiteX82" fmla="*/ 813201 w 1105087"/>
                    <a:gd name="connsiteY82" fmla="*/ 603785 h 1501468"/>
                    <a:gd name="connsiteX83" fmla="*/ 858971 w 1105087"/>
                    <a:gd name="connsiteY83" fmla="*/ 699189 h 1501468"/>
                    <a:gd name="connsiteX84" fmla="*/ 865101 w 1105087"/>
                    <a:gd name="connsiteY84" fmla="*/ 756676 h 1501468"/>
                    <a:gd name="connsiteX85" fmla="*/ 842625 w 1105087"/>
                    <a:gd name="connsiteY85" fmla="*/ 867166 h 1501468"/>
                    <a:gd name="connsiteX86" fmla="*/ 778872 w 1105087"/>
                    <a:gd name="connsiteY86" fmla="*/ 947484 h 1501468"/>
                    <a:gd name="connsiteX87" fmla="*/ 710625 w 1105087"/>
                    <a:gd name="connsiteY87" fmla="*/ 976840 h 1501468"/>
                    <a:gd name="connsiteX88" fmla="*/ 617449 w 1105087"/>
                    <a:gd name="connsiteY88" fmla="*/ 962977 h 1501468"/>
                    <a:gd name="connsiteX89" fmla="*/ 561052 w 1105087"/>
                    <a:gd name="connsiteY89" fmla="*/ 918945 h 1501468"/>
                    <a:gd name="connsiteX90" fmla="*/ 514056 w 1105087"/>
                    <a:gd name="connsiteY90" fmla="*/ 831287 h 1501468"/>
                    <a:gd name="connsiteX91" fmla="*/ 504656 w 1105087"/>
                    <a:gd name="connsiteY91" fmla="*/ 741591 h 1501468"/>
                    <a:gd name="connsiteX92" fmla="*/ 536532 w 1105087"/>
                    <a:gd name="connsiteY92" fmla="*/ 633548 h 1501468"/>
                    <a:gd name="connsiteX93" fmla="*/ 590477 w 1105087"/>
                    <a:gd name="connsiteY93" fmla="*/ 571983 h 1501468"/>
                    <a:gd name="connsiteX94" fmla="*/ 656681 w 1105087"/>
                    <a:gd name="connsiteY94" fmla="*/ 541813 h 1501468"/>
                    <a:gd name="connsiteX95" fmla="*/ 702451 w 1105087"/>
                    <a:gd name="connsiteY95" fmla="*/ 540080 h 1501468"/>
                    <a:gd name="connsiteX96" fmla="*/ 927979 w 1105087"/>
                    <a:gd name="connsiteY96" fmla="*/ 87502 h 1501468"/>
                    <a:gd name="connsiteX97" fmla="*/ 888339 w 1105087"/>
                    <a:gd name="connsiteY97" fmla="*/ 98917 h 1501468"/>
                    <a:gd name="connsiteX98" fmla="*/ 863001 w 1105087"/>
                    <a:gd name="connsiteY98" fmla="*/ 122565 h 1501468"/>
                    <a:gd name="connsiteX99" fmla="*/ 840525 w 1105087"/>
                    <a:gd name="connsiteY99" fmla="*/ 165782 h 1501468"/>
                    <a:gd name="connsiteX100" fmla="*/ 834803 w 1105087"/>
                    <a:gd name="connsiteY100" fmla="*/ 250586 h 1501468"/>
                    <a:gd name="connsiteX101" fmla="*/ 852376 w 1105087"/>
                    <a:gd name="connsiteY101" fmla="*/ 301549 h 1501468"/>
                    <a:gd name="connsiteX102" fmla="*/ 876079 w 1105087"/>
                    <a:gd name="connsiteY102" fmla="*/ 331720 h 1501468"/>
                    <a:gd name="connsiteX103" fmla="*/ 899781 w 1105087"/>
                    <a:gd name="connsiteY103" fmla="*/ 347213 h 1501468"/>
                    <a:gd name="connsiteX104" fmla="*/ 951273 w 1105087"/>
                    <a:gd name="connsiteY104" fmla="*/ 346805 h 1501468"/>
                    <a:gd name="connsiteX105" fmla="*/ 976202 w 1105087"/>
                    <a:gd name="connsiteY105" fmla="*/ 329681 h 1501468"/>
                    <a:gd name="connsiteX106" fmla="*/ 1003174 w 1105087"/>
                    <a:gd name="connsiteY106" fmla="*/ 290949 h 1501468"/>
                    <a:gd name="connsiteX107" fmla="*/ 1017886 w 1105087"/>
                    <a:gd name="connsiteY107" fmla="*/ 220007 h 1501468"/>
                    <a:gd name="connsiteX108" fmla="*/ 1011347 w 1105087"/>
                    <a:gd name="connsiteY108" fmla="*/ 171082 h 1501468"/>
                    <a:gd name="connsiteX109" fmla="*/ 987236 w 1105087"/>
                    <a:gd name="connsiteY109" fmla="*/ 123380 h 1501468"/>
                    <a:gd name="connsiteX110" fmla="*/ 959038 w 1105087"/>
                    <a:gd name="connsiteY110" fmla="*/ 97694 h 1501468"/>
                    <a:gd name="connsiteX111" fmla="*/ 927979 w 1105087"/>
                    <a:gd name="connsiteY111" fmla="*/ 87502 h 1501468"/>
                    <a:gd name="connsiteX112" fmla="*/ 942283 w 1105087"/>
                    <a:gd name="connsiteY112" fmla="*/ 965 h 1501468"/>
                    <a:gd name="connsiteX113" fmla="*/ 986827 w 1105087"/>
                    <a:gd name="connsiteY113" fmla="*/ 13298 h 1501468"/>
                    <a:gd name="connsiteX114" fmla="*/ 1053032 w 1105087"/>
                    <a:gd name="connsiteY114" fmla="*/ 64670 h 1501468"/>
                    <a:gd name="connsiteX115" fmla="*/ 1098802 w 1105087"/>
                    <a:gd name="connsiteY115" fmla="*/ 160074 h 1501468"/>
                    <a:gd name="connsiteX116" fmla="*/ 1104932 w 1105087"/>
                    <a:gd name="connsiteY116" fmla="*/ 217561 h 1501468"/>
                    <a:gd name="connsiteX117" fmla="*/ 1082456 w 1105087"/>
                    <a:gd name="connsiteY117" fmla="*/ 328051 h 1501468"/>
                    <a:gd name="connsiteX118" fmla="*/ 1018703 w 1105087"/>
                    <a:gd name="connsiteY118" fmla="*/ 408370 h 1501468"/>
                    <a:gd name="connsiteX119" fmla="*/ 950456 w 1105087"/>
                    <a:gd name="connsiteY119" fmla="*/ 437725 h 1501468"/>
                    <a:gd name="connsiteX120" fmla="*/ 857280 w 1105087"/>
                    <a:gd name="connsiteY120" fmla="*/ 423863 h 1501468"/>
                    <a:gd name="connsiteX121" fmla="*/ 800884 w 1105087"/>
                    <a:gd name="connsiteY121" fmla="*/ 379830 h 1501468"/>
                    <a:gd name="connsiteX122" fmla="*/ 753887 w 1105087"/>
                    <a:gd name="connsiteY122" fmla="*/ 292172 h 1501468"/>
                    <a:gd name="connsiteX123" fmla="*/ 744488 w 1105087"/>
                    <a:gd name="connsiteY123" fmla="*/ 202476 h 1501468"/>
                    <a:gd name="connsiteX124" fmla="*/ 776364 w 1105087"/>
                    <a:gd name="connsiteY124" fmla="*/ 94433 h 1501468"/>
                    <a:gd name="connsiteX125" fmla="*/ 830308 w 1105087"/>
                    <a:gd name="connsiteY125" fmla="*/ 32868 h 1501468"/>
                    <a:gd name="connsiteX126" fmla="*/ 896512 w 1105087"/>
                    <a:gd name="connsiteY126" fmla="*/ 2698 h 1501468"/>
                    <a:gd name="connsiteX127" fmla="*/ 942283 w 1105087"/>
                    <a:gd name="connsiteY127" fmla="*/ 965 h 1501468"/>
                    <a:gd name="connsiteX0" fmla="*/ 927272 w 1105087"/>
                    <a:gd name="connsiteY0" fmla="*/ 1147753 h 1499945"/>
                    <a:gd name="connsiteX1" fmla="*/ 887632 w 1105087"/>
                    <a:gd name="connsiteY1" fmla="*/ 1159169 h 1499945"/>
                    <a:gd name="connsiteX2" fmla="*/ 862294 w 1105087"/>
                    <a:gd name="connsiteY2" fmla="*/ 1182816 h 1499945"/>
                    <a:gd name="connsiteX3" fmla="*/ 839818 w 1105087"/>
                    <a:gd name="connsiteY3" fmla="*/ 1226033 h 1499945"/>
                    <a:gd name="connsiteX4" fmla="*/ 834096 w 1105087"/>
                    <a:gd name="connsiteY4" fmla="*/ 1310837 h 1499945"/>
                    <a:gd name="connsiteX5" fmla="*/ 851669 w 1105087"/>
                    <a:gd name="connsiteY5" fmla="*/ 1361801 h 1499945"/>
                    <a:gd name="connsiteX6" fmla="*/ 875372 w 1105087"/>
                    <a:gd name="connsiteY6" fmla="*/ 1391971 h 1499945"/>
                    <a:gd name="connsiteX7" fmla="*/ 899074 w 1105087"/>
                    <a:gd name="connsiteY7" fmla="*/ 1407464 h 1499945"/>
                    <a:gd name="connsiteX8" fmla="*/ 950566 w 1105087"/>
                    <a:gd name="connsiteY8" fmla="*/ 1407057 h 1499945"/>
                    <a:gd name="connsiteX9" fmla="*/ 975495 w 1105087"/>
                    <a:gd name="connsiteY9" fmla="*/ 1389933 h 1499945"/>
                    <a:gd name="connsiteX10" fmla="*/ 1002467 w 1105087"/>
                    <a:gd name="connsiteY10" fmla="*/ 1351200 h 1499945"/>
                    <a:gd name="connsiteX11" fmla="*/ 1017179 w 1105087"/>
                    <a:gd name="connsiteY11" fmla="*/ 1280259 h 1499945"/>
                    <a:gd name="connsiteX12" fmla="*/ 1010640 w 1105087"/>
                    <a:gd name="connsiteY12" fmla="*/ 1231333 h 1499945"/>
                    <a:gd name="connsiteX13" fmla="*/ 986529 w 1105087"/>
                    <a:gd name="connsiteY13" fmla="*/ 1183631 h 1499945"/>
                    <a:gd name="connsiteX14" fmla="*/ 958331 w 1105087"/>
                    <a:gd name="connsiteY14" fmla="*/ 1157946 h 1499945"/>
                    <a:gd name="connsiteX15" fmla="*/ 927272 w 1105087"/>
                    <a:gd name="connsiteY15" fmla="*/ 1147753 h 1499945"/>
                    <a:gd name="connsiteX16" fmla="*/ 183932 w 1105087"/>
                    <a:gd name="connsiteY16" fmla="*/ 1147753 h 1499945"/>
                    <a:gd name="connsiteX17" fmla="*/ 144291 w 1105087"/>
                    <a:gd name="connsiteY17" fmla="*/ 1159169 h 1499945"/>
                    <a:gd name="connsiteX18" fmla="*/ 118954 w 1105087"/>
                    <a:gd name="connsiteY18" fmla="*/ 1182816 h 1499945"/>
                    <a:gd name="connsiteX19" fmla="*/ 96477 w 1105087"/>
                    <a:gd name="connsiteY19" fmla="*/ 1226033 h 1499945"/>
                    <a:gd name="connsiteX20" fmla="*/ 90756 w 1105087"/>
                    <a:gd name="connsiteY20" fmla="*/ 1310837 h 1499945"/>
                    <a:gd name="connsiteX21" fmla="*/ 108329 w 1105087"/>
                    <a:gd name="connsiteY21" fmla="*/ 1361801 h 1499945"/>
                    <a:gd name="connsiteX22" fmla="*/ 132031 w 1105087"/>
                    <a:gd name="connsiteY22" fmla="*/ 1391971 h 1499945"/>
                    <a:gd name="connsiteX23" fmla="*/ 155734 w 1105087"/>
                    <a:gd name="connsiteY23" fmla="*/ 1407464 h 1499945"/>
                    <a:gd name="connsiteX24" fmla="*/ 207226 w 1105087"/>
                    <a:gd name="connsiteY24" fmla="*/ 1407057 h 1499945"/>
                    <a:gd name="connsiteX25" fmla="*/ 232155 w 1105087"/>
                    <a:gd name="connsiteY25" fmla="*/ 1389933 h 1499945"/>
                    <a:gd name="connsiteX26" fmla="*/ 259127 w 1105087"/>
                    <a:gd name="connsiteY26" fmla="*/ 1351200 h 1499945"/>
                    <a:gd name="connsiteX27" fmla="*/ 273839 w 1105087"/>
                    <a:gd name="connsiteY27" fmla="*/ 1280259 h 1499945"/>
                    <a:gd name="connsiteX28" fmla="*/ 267300 w 1105087"/>
                    <a:gd name="connsiteY28" fmla="*/ 1231333 h 1499945"/>
                    <a:gd name="connsiteX29" fmla="*/ 243189 w 1105087"/>
                    <a:gd name="connsiteY29" fmla="*/ 1183631 h 1499945"/>
                    <a:gd name="connsiteX30" fmla="*/ 214991 w 1105087"/>
                    <a:gd name="connsiteY30" fmla="*/ 1157946 h 1499945"/>
                    <a:gd name="connsiteX31" fmla="*/ 183932 w 1105087"/>
                    <a:gd name="connsiteY31" fmla="*/ 1147753 h 1499945"/>
                    <a:gd name="connsiteX32" fmla="*/ 941576 w 1105087"/>
                    <a:gd name="connsiteY32" fmla="*/ 1061216 h 1499945"/>
                    <a:gd name="connsiteX33" fmla="*/ 986120 w 1105087"/>
                    <a:gd name="connsiteY33" fmla="*/ 1073550 h 1499945"/>
                    <a:gd name="connsiteX34" fmla="*/ 1052325 w 1105087"/>
                    <a:gd name="connsiteY34" fmla="*/ 1124921 h 1499945"/>
                    <a:gd name="connsiteX35" fmla="*/ 1098095 w 1105087"/>
                    <a:gd name="connsiteY35" fmla="*/ 1220325 h 1499945"/>
                    <a:gd name="connsiteX36" fmla="*/ 1104225 w 1105087"/>
                    <a:gd name="connsiteY36" fmla="*/ 1277812 h 1499945"/>
                    <a:gd name="connsiteX37" fmla="*/ 1081749 w 1105087"/>
                    <a:gd name="connsiteY37" fmla="*/ 1388302 h 1499945"/>
                    <a:gd name="connsiteX38" fmla="*/ 1017996 w 1105087"/>
                    <a:gd name="connsiteY38" fmla="*/ 1468621 h 1499945"/>
                    <a:gd name="connsiteX39" fmla="*/ 949749 w 1105087"/>
                    <a:gd name="connsiteY39" fmla="*/ 1497976 h 1499945"/>
                    <a:gd name="connsiteX40" fmla="*/ 856573 w 1105087"/>
                    <a:gd name="connsiteY40" fmla="*/ 1484114 h 1499945"/>
                    <a:gd name="connsiteX41" fmla="*/ 800177 w 1105087"/>
                    <a:gd name="connsiteY41" fmla="*/ 1440081 h 1499945"/>
                    <a:gd name="connsiteX42" fmla="*/ 753180 w 1105087"/>
                    <a:gd name="connsiteY42" fmla="*/ 1352423 h 1499945"/>
                    <a:gd name="connsiteX43" fmla="*/ 743781 w 1105087"/>
                    <a:gd name="connsiteY43" fmla="*/ 1262727 h 1499945"/>
                    <a:gd name="connsiteX44" fmla="*/ 775657 w 1105087"/>
                    <a:gd name="connsiteY44" fmla="*/ 1154684 h 1499945"/>
                    <a:gd name="connsiteX45" fmla="*/ 829601 w 1105087"/>
                    <a:gd name="connsiteY45" fmla="*/ 1093120 h 1499945"/>
                    <a:gd name="connsiteX46" fmla="*/ 895805 w 1105087"/>
                    <a:gd name="connsiteY46" fmla="*/ 1062949 h 1499945"/>
                    <a:gd name="connsiteX47" fmla="*/ 941576 w 1105087"/>
                    <a:gd name="connsiteY47" fmla="*/ 1061216 h 1499945"/>
                    <a:gd name="connsiteX48" fmla="*/ 198235 w 1105087"/>
                    <a:gd name="connsiteY48" fmla="*/ 1061216 h 1499945"/>
                    <a:gd name="connsiteX49" fmla="*/ 242780 w 1105087"/>
                    <a:gd name="connsiteY49" fmla="*/ 1073550 h 1499945"/>
                    <a:gd name="connsiteX50" fmla="*/ 308984 w 1105087"/>
                    <a:gd name="connsiteY50" fmla="*/ 1124921 h 1499945"/>
                    <a:gd name="connsiteX51" fmla="*/ 354755 w 1105087"/>
                    <a:gd name="connsiteY51" fmla="*/ 1220325 h 1499945"/>
                    <a:gd name="connsiteX52" fmla="*/ 360885 w 1105087"/>
                    <a:gd name="connsiteY52" fmla="*/ 1277812 h 1499945"/>
                    <a:gd name="connsiteX53" fmla="*/ 338408 w 1105087"/>
                    <a:gd name="connsiteY53" fmla="*/ 1388302 h 1499945"/>
                    <a:gd name="connsiteX54" fmla="*/ 274656 w 1105087"/>
                    <a:gd name="connsiteY54" fmla="*/ 1468621 h 1499945"/>
                    <a:gd name="connsiteX55" fmla="*/ 206409 w 1105087"/>
                    <a:gd name="connsiteY55" fmla="*/ 1497976 h 1499945"/>
                    <a:gd name="connsiteX56" fmla="*/ 113233 w 1105087"/>
                    <a:gd name="connsiteY56" fmla="*/ 1484114 h 1499945"/>
                    <a:gd name="connsiteX57" fmla="*/ 56836 w 1105087"/>
                    <a:gd name="connsiteY57" fmla="*/ 1440081 h 1499945"/>
                    <a:gd name="connsiteX58" fmla="*/ 9840 w 1105087"/>
                    <a:gd name="connsiteY58" fmla="*/ 1352423 h 1499945"/>
                    <a:gd name="connsiteX59" fmla="*/ 440 w 1105087"/>
                    <a:gd name="connsiteY59" fmla="*/ 1262727 h 1499945"/>
                    <a:gd name="connsiteX60" fmla="*/ 32316 w 1105087"/>
                    <a:gd name="connsiteY60" fmla="*/ 1154684 h 1499945"/>
                    <a:gd name="connsiteX61" fmla="*/ 86261 w 1105087"/>
                    <a:gd name="connsiteY61" fmla="*/ 1093120 h 1499945"/>
                    <a:gd name="connsiteX62" fmla="*/ 152465 w 1105087"/>
                    <a:gd name="connsiteY62" fmla="*/ 1062949 h 1499945"/>
                    <a:gd name="connsiteX63" fmla="*/ 198235 w 1105087"/>
                    <a:gd name="connsiteY63" fmla="*/ 1061216 h 1499945"/>
                    <a:gd name="connsiteX64" fmla="*/ 688148 w 1105087"/>
                    <a:gd name="connsiteY64" fmla="*/ 625094 h 1499945"/>
                    <a:gd name="connsiteX65" fmla="*/ 648507 w 1105087"/>
                    <a:gd name="connsiteY65" fmla="*/ 636509 h 1499945"/>
                    <a:gd name="connsiteX66" fmla="*/ 623170 w 1105087"/>
                    <a:gd name="connsiteY66" fmla="*/ 660157 h 1499945"/>
                    <a:gd name="connsiteX67" fmla="*/ 600693 w 1105087"/>
                    <a:gd name="connsiteY67" fmla="*/ 703374 h 1499945"/>
                    <a:gd name="connsiteX68" fmla="*/ 594972 w 1105087"/>
                    <a:gd name="connsiteY68" fmla="*/ 788178 h 1499945"/>
                    <a:gd name="connsiteX69" fmla="*/ 612545 w 1105087"/>
                    <a:gd name="connsiteY69" fmla="*/ 839141 h 1499945"/>
                    <a:gd name="connsiteX70" fmla="*/ 636247 w 1105087"/>
                    <a:gd name="connsiteY70" fmla="*/ 869312 h 1499945"/>
                    <a:gd name="connsiteX71" fmla="*/ 659950 w 1105087"/>
                    <a:gd name="connsiteY71" fmla="*/ 884805 h 1499945"/>
                    <a:gd name="connsiteX72" fmla="*/ 711442 w 1105087"/>
                    <a:gd name="connsiteY72" fmla="*/ 884397 h 1499945"/>
                    <a:gd name="connsiteX73" fmla="*/ 736371 w 1105087"/>
                    <a:gd name="connsiteY73" fmla="*/ 867273 h 1499945"/>
                    <a:gd name="connsiteX74" fmla="*/ 763343 w 1105087"/>
                    <a:gd name="connsiteY74" fmla="*/ 828541 h 1499945"/>
                    <a:gd name="connsiteX75" fmla="*/ 778055 w 1105087"/>
                    <a:gd name="connsiteY75" fmla="*/ 757599 h 1499945"/>
                    <a:gd name="connsiteX76" fmla="*/ 771516 w 1105087"/>
                    <a:gd name="connsiteY76" fmla="*/ 708674 h 1499945"/>
                    <a:gd name="connsiteX77" fmla="*/ 747405 w 1105087"/>
                    <a:gd name="connsiteY77" fmla="*/ 660972 h 1499945"/>
                    <a:gd name="connsiteX78" fmla="*/ 719207 w 1105087"/>
                    <a:gd name="connsiteY78" fmla="*/ 635286 h 1499945"/>
                    <a:gd name="connsiteX79" fmla="*/ 688148 w 1105087"/>
                    <a:gd name="connsiteY79" fmla="*/ 625094 h 1499945"/>
                    <a:gd name="connsiteX80" fmla="*/ 702451 w 1105087"/>
                    <a:gd name="connsiteY80" fmla="*/ 538557 h 1499945"/>
                    <a:gd name="connsiteX81" fmla="*/ 746996 w 1105087"/>
                    <a:gd name="connsiteY81" fmla="*/ 550890 h 1499945"/>
                    <a:gd name="connsiteX82" fmla="*/ 813201 w 1105087"/>
                    <a:gd name="connsiteY82" fmla="*/ 602262 h 1499945"/>
                    <a:gd name="connsiteX83" fmla="*/ 858971 w 1105087"/>
                    <a:gd name="connsiteY83" fmla="*/ 697666 h 1499945"/>
                    <a:gd name="connsiteX84" fmla="*/ 865101 w 1105087"/>
                    <a:gd name="connsiteY84" fmla="*/ 755153 h 1499945"/>
                    <a:gd name="connsiteX85" fmla="*/ 842625 w 1105087"/>
                    <a:gd name="connsiteY85" fmla="*/ 865643 h 1499945"/>
                    <a:gd name="connsiteX86" fmla="*/ 778872 w 1105087"/>
                    <a:gd name="connsiteY86" fmla="*/ 945961 h 1499945"/>
                    <a:gd name="connsiteX87" fmla="*/ 710625 w 1105087"/>
                    <a:gd name="connsiteY87" fmla="*/ 975317 h 1499945"/>
                    <a:gd name="connsiteX88" fmla="*/ 617449 w 1105087"/>
                    <a:gd name="connsiteY88" fmla="*/ 961454 h 1499945"/>
                    <a:gd name="connsiteX89" fmla="*/ 561052 w 1105087"/>
                    <a:gd name="connsiteY89" fmla="*/ 917422 h 1499945"/>
                    <a:gd name="connsiteX90" fmla="*/ 514056 w 1105087"/>
                    <a:gd name="connsiteY90" fmla="*/ 829764 h 1499945"/>
                    <a:gd name="connsiteX91" fmla="*/ 504656 w 1105087"/>
                    <a:gd name="connsiteY91" fmla="*/ 740068 h 1499945"/>
                    <a:gd name="connsiteX92" fmla="*/ 536532 w 1105087"/>
                    <a:gd name="connsiteY92" fmla="*/ 632025 h 1499945"/>
                    <a:gd name="connsiteX93" fmla="*/ 590477 w 1105087"/>
                    <a:gd name="connsiteY93" fmla="*/ 570460 h 1499945"/>
                    <a:gd name="connsiteX94" fmla="*/ 656681 w 1105087"/>
                    <a:gd name="connsiteY94" fmla="*/ 540290 h 1499945"/>
                    <a:gd name="connsiteX95" fmla="*/ 702451 w 1105087"/>
                    <a:gd name="connsiteY95" fmla="*/ 538557 h 1499945"/>
                    <a:gd name="connsiteX96" fmla="*/ 927979 w 1105087"/>
                    <a:gd name="connsiteY96" fmla="*/ 85979 h 1499945"/>
                    <a:gd name="connsiteX97" fmla="*/ 888339 w 1105087"/>
                    <a:gd name="connsiteY97" fmla="*/ 97394 h 1499945"/>
                    <a:gd name="connsiteX98" fmla="*/ 863001 w 1105087"/>
                    <a:gd name="connsiteY98" fmla="*/ 121042 h 1499945"/>
                    <a:gd name="connsiteX99" fmla="*/ 840525 w 1105087"/>
                    <a:gd name="connsiteY99" fmla="*/ 164259 h 1499945"/>
                    <a:gd name="connsiteX100" fmla="*/ 834803 w 1105087"/>
                    <a:gd name="connsiteY100" fmla="*/ 249063 h 1499945"/>
                    <a:gd name="connsiteX101" fmla="*/ 852376 w 1105087"/>
                    <a:gd name="connsiteY101" fmla="*/ 300026 h 1499945"/>
                    <a:gd name="connsiteX102" fmla="*/ 876079 w 1105087"/>
                    <a:gd name="connsiteY102" fmla="*/ 330197 h 1499945"/>
                    <a:gd name="connsiteX103" fmla="*/ 899781 w 1105087"/>
                    <a:gd name="connsiteY103" fmla="*/ 345690 h 1499945"/>
                    <a:gd name="connsiteX104" fmla="*/ 951273 w 1105087"/>
                    <a:gd name="connsiteY104" fmla="*/ 345282 h 1499945"/>
                    <a:gd name="connsiteX105" fmla="*/ 976202 w 1105087"/>
                    <a:gd name="connsiteY105" fmla="*/ 328158 h 1499945"/>
                    <a:gd name="connsiteX106" fmla="*/ 1003174 w 1105087"/>
                    <a:gd name="connsiteY106" fmla="*/ 289426 h 1499945"/>
                    <a:gd name="connsiteX107" fmla="*/ 1017886 w 1105087"/>
                    <a:gd name="connsiteY107" fmla="*/ 218484 h 1499945"/>
                    <a:gd name="connsiteX108" fmla="*/ 1011347 w 1105087"/>
                    <a:gd name="connsiteY108" fmla="*/ 169559 h 1499945"/>
                    <a:gd name="connsiteX109" fmla="*/ 987236 w 1105087"/>
                    <a:gd name="connsiteY109" fmla="*/ 121857 h 1499945"/>
                    <a:gd name="connsiteX110" fmla="*/ 959038 w 1105087"/>
                    <a:gd name="connsiteY110" fmla="*/ 96171 h 1499945"/>
                    <a:gd name="connsiteX111" fmla="*/ 927979 w 1105087"/>
                    <a:gd name="connsiteY111" fmla="*/ 85979 h 1499945"/>
                    <a:gd name="connsiteX112" fmla="*/ 896512 w 1105087"/>
                    <a:gd name="connsiteY112" fmla="*/ 1175 h 1499945"/>
                    <a:gd name="connsiteX113" fmla="*/ 986827 w 1105087"/>
                    <a:gd name="connsiteY113" fmla="*/ 11775 h 1499945"/>
                    <a:gd name="connsiteX114" fmla="*/ 1053032 w 1105087"/>
                    <a:gd name="connsiteY114" fmla="*/ 63147 h 1499945"/>
                    <a:gd name="connsiteX115" fmla="*/ 1098802 w 1105087"/>
                    <a:gd name="connsiteY115" fmla="*/ 158551 h 1499945"/>
                    <a:gd name="connsiteX116" fmla="*/ 1104932 w 1105087"/>
                    <a:gd name="connsiteY116" fmla="*/ 216038 h 1499945"/>
                    <a:gd name="connsiteX117" fmla="*/ 1082456 w 1105087"/>
                    <a:gd name="connsiteY117" fmla="*/ 326528 h 1499945"/>
                    <a:gd name="connsiteX118" fmla="*/ 1018703 w 1105087"/>
                    <a:gd name="connsiteY118" fmla="*/ 406847 h 1499945"/>
                    <a:gd name="connsiteX119" fmla="*/ 950456 w 1105087"/>
                    <a:gd name="connsiteY119" fmla="*/ 436202 h 1499945"/>
                    <a:gd name="connsiteX120" fmla="*/ 857280 w 1105087"/>
                    <a:gd name="connsiteY120" fmla="*/ 422340 h 1499945"/>
                    <a:gd name="connsiteX121" fmla="*/ 800884 w 1105087"/>
                    <a:gd name="connsiteY121" fmla="*/ 378307 h 1499945"/>
                    <a:gd name="connsiteX122" fmla="*/ 753887 w 1105087"/>
                    <a:gd name="connsiteY122" fmla="*/ 290649 h 1499945"/>
                    <a:gd name="connsiteX123" fmla="*/ 744488 w 1105087"/>
                    <a:gd name="connsiteY123" fmla="*/ 200953 h 1499945"/>
                    <a:gd name="connsiteX124" fmla="*/ 776364 w 1105087"/>
                    <a:gd name="connsiteY124" fmla="*/ 92910 h 1499945"/>
                    <a:gd name="connsiteX125" fmla="*/ 830308 w 1105087"/>
                    <a:gd name="connsiteY125" fmla="*/ 31345 h 1499945"/>
                    <a:gd name="connsiteX126" fmla="*/ 896512 w 1105087"/>
                    <a:gd name="connsiteY126" fmla="*/ 1175 h 1499945"/>
                    <a:gd name="connsiteX0" fmla="*/ 927272 w 1105087"/>
                    <a:gd name="connsiteY0" fmla="*/ 1137310 h 1489502"/>
                    <a:gd name="connsiteX1" fmla="*/ 887632 w 1105087"/>
                    <a:gd name="connsiteY1" fmla="*/ 1148726 h 1489502"/>
                    <a:gd name="connsiteX2" fmla="*/ 862294 w 1105087"/>
                    <a:gd name="connsiteY2" fmla="*/ 1172373 h 1489502"/>
                    <a:gd name="connsiteX3" fmla="*/ 839818 w 1105087"/>
                    <a:gd name="connsiteY3" fmla="*/ 1215590 h 1489502"/>
                    <a:gd name="connsiteX4" fmla="*/ 834096 w 1105087"/>
                    <a:gd name="connsiteY4" fmla="*/ 1300394 h 1489502"/>
                    <a:gd name="connsiteX5" fmla="*/ 851669 w 1105087"/>
                    <a:gd name="connsiteY5" fmla="*/ 1351358 h 1489502"/>
                    <a:gd name="connsiteX6" fmla="*/ 875372 w 1105087"/>
                    <a:gd name="connsiteY6" fmla="*/ 1381528 h 1489502"/>
                    <a:gd name="connsiteX7" fmla="*/ 899074 w 1105087"/>
                    <a:gd name="connsiteY7" fmla="*/ 1397021 h 1489502"/>
                    <a:gd name="connsiteX8" fmla="*/ 950566 w 1105087"/>
                    <a:gd name="connsiteY8" fmla="*/ 1396614 h 1489502"/>
                    <a:gd name="connsiteX9" fmla="*/ 975495 w 1105087"/>
                    <a:gd name="connsiteY9" fmla="*/ 1379490 h 1489502"/>
                    <a:gd name="connsiteX10" fmla="*/ 1002467 w 1105087"/>
                    <a:gd name="connsiteY10" fmla="*/ 1340757 h 1489502"/>
                    <a:gd name="connsiteX11" fmla="*/ 1017179 w 1105087"/>
                    <a:gd name="connsiteY11" fmla="*/ 1269816 h 1489502"/>
                    <a:gd name="connsiteX12" fmla="*/ 1010640 w 1105087"/>
                    <a:gd name="connsiteY12" fmla="*/ 1220890 h 1489502"/>
                    <a:gd name="connsiteX13" fmla="*/ 986529 w 1105087"/>
                    <a:gd name="connsiteY13" fmla="*/ 1173188 h 1489502"/>
                    <a:gd name="connsiteX14" fmla="*/ 958331 w 1105087"/>
                    <a:gd name="connsiteY14" fmla="*/ 1147503 h 1489502"/>
                    <a:gd name="connsiteX15" fmla="*/ 927272 w 1105087"/>
                    <a:gd name="connsiteY15" fmla="*/ 1137310 h 1489502"/>
                    <a:gd name="connsiteX16" fmla="*/ 183932 w 1105087"/>
                    <a:gd name="connsiteY16" fmla="*/ 1137310 h 1489502"/>
                    <a:gd name="connsiteX17" fmla="*/ 144291 w 1105087"/>
                    <a:gd name="connsiteY17" fmla="*/ 1148726 h 1489502"/>
                    <a:gd name="connsiteX18" fmla="*/ 118954 w 1105087"/>
                    <a:gd name="connsiteY18" fmla="*/ 1172373 h 1489502"/>
                    <a:gd name="connsiteX19" fmla="*/ 96477 w 1105087"/>
                    <a:gd name="connsiteY19" fmla="*/ 1215590 h 1489502"/>
                    <a:gd name="connsiteX20" fmla="*/ 90756 w 1105087"/>
                    <a:gd name="connsiteY20" fmla="*/ 1300394 h 1489502"/>
                    <a:gd name="connsiteX21" fmla="*/ 108329 w 1105087"/>
                    <a:gd name="connsiteY21" fmla="*/ 1351358 h 1489502"/>
                    <a:gd name="connsiteX22" fmla="*/ 132031 w 1105087"/>
                    <a:gd name="connsiteY22" fmla="*/ 1381528 h 1489502"/>
                    <a:gd name="connsiteX23" fmla="*/ 155734 w 1105087"/>
                    <a:gd name="connsiteY23" fmla="*/ 1397021 h 1489502"/>
                    <a:gd name="connsiteX24" fmla="*/ 207226 w 1105087"/>
                    <a:gd name="connsiteY24" fmla="*/ 1396614 h 1489502"/>
                    <a:gd name="connsiteX25" fmla="*/ 232155 w 1105087"/>
                    <a:gd name="connsiteY25" fmla="*/ 1379490 h 1489502"/>
                    <a:gd name="connsiteX26" fmla="*/ 259127 w 1105087"/>
                    <a:gd name="connsiteY26" fmla="*/ 1340757 h 1489502"/>
                    <a:gd name="connsiteX27" fmla="*/ 273839 w 1105087"/>
                    <a:gd name="connsiteY27" fmla="*/ 1269816 h 1489502"/>
                    <a:gd name="connsiteX28" fmla="*/ 267300 w 1105087"/>
                    <a:gd name="connsiteY28" fmla="*/ 1220890 h 1489502"/>
                    <a:gd name="connsiteX29" fmla="*/ 243189 w 1105087"/>
                    <a:gd name="connsiteY29" fmla="*/ 1173188 h 1489502"/>
                    <a:gd name="connsiteX30" fmla="*/ 214991 w 1105087"/>
                    <a:gd name="connsiteY30" fmla="*/ 1147503 h 1489502"/>
                    <a:gd name="connsiteX31" fmla="*/ 183932 w 1105087"/>
                    <a:gd name="connsiteY31" fmla="*/ 1137310 h 1489502"/>
                    <a:gd name="connsiteX32" fmla="*/ 941576 w 1105087"/>
                    <a:gd name="connsiteY32" fmla="*/ 1050773 h 1489502"/>
                    <a:gd name="connsiteX33" fmla="*/ 986120 w 1105087"/>
                    <a:gd name="connsiteY33" fmla="*/ 1063107 h 1489502"/>
                    <a:gd name="connsiteX34" fmla="*/ 1052325 w 1105087"/>
                    <a:gd name="connsiteY34" fmla="*/ 1114478 h 1489502"/>
                    <a:gd name="connsiteX35" fmla="*/ 1098095 w 1105087"/>
                    <a:gd name="connsiteY35" fmla="*/ 1209882 h 1489502"/>
                    <a:gd name="connsiteX36" fmla="*/ 1104225 w 1105087"/>
                    <a:gd name="connsiteY36" fmla="*/ 1267369 h 1489502"/>
                    <a:gd name="connsiteX37" fmla="*/ 1081749 w 1105087"/>
                    <a:gd name="connsiteY37" fmla="*/ 1377859 h 1489502"/>
                    <a:gd name="connsiteX38" fmla="*/ 1017996 w 1105087"/>
                    <a:gd name="connsiteY38" fmla="*/ 1458178 h 1489502"/>
                    <a:gd name="connsiteX39" fmla="*/ 949749 w 1105087"/>
                    <a:gd name="connsiteY39" fmla="*/ 1487533 h 1489502"/>
                    <a:gd name="connsiteX40" fmla="*/ 856573 w 1105087"/>
                    <a:gd name="connsiteY40" fmla="*/ 1473671 h 1489502"/>
                    <a:gd name="connsiteX41" fmla="*/ 800177 w 1105087"/>
                    <a:gd name="connsiteY41" fmla="*/ 1429638 h 1489502"/>
                    <a:gd name="connsiteX42" fmla="*/ 753180 w 1105087"/>
                    <a:gd name="connsiteY42" fmla="*/ 1341980 h 1489502"/>
                    <a:gd name="connsiteX43" fmla="*/ 743781 w 1105087"/>
                    <a:gd name="connsiteY43" fmla="*/ 1252284 h 1489502"/>
                    <a:gd name="connsiteX44" fmla="*/ 775657 w 1105087"/>
                    <a:gd name="connsiteY44" fmla="*/ 1144241 h 1489502"/>
                    <a:gd name="connsiteX45" fmla="*/ 829601 w 1105087"/>
                    <a:gd name="connsiteY45" fmla="*/ 1082677 h 1489502"/>
                    <a:gd name="connsiteX46" fmla="*/ 895805 w 1105087"/>
                    <a:gd name="connsiteY46" fmla="*/ 1052506 h 1489502"/>
                    <a:gd name="connsiteX47" fmla="*/ 941576 w 1105087"/>
                    <a:gd name="connsiteY47" fmla="*/ 1050773 h 1489502"/>
                    <a:gd name="connsiteX48" fmla="*/ 198235 w 1105087"/>
                    <a:gd name="connsiteY48" fmla="*/ 1050773 h 1489502"/>
                    <a:gd name="connsiteX49" fmla="*/ 242780 w 1105087"/>
                    <a:gd name="connsiteY49" fmla="*/ 1063107 h 1489502"/>
                    <a:gd name="connsiteX50" fmla="*/ 308984 w 1105087"/>
                    <a:gd name="connsiteY50" fmla="*/ 1114478 h 1489502"/>
                    <a:gd name="connsiteX51" fmla="*/ 354755 w 1105087"/>
                    <a:gd name="connsiteY51" fmla="*/ 1209882 h 1489502"/>
                    <a:gd name="connsiteX52" fmla="*/ 360885 w 1105087"/>
                    <a:gd name="connsiteY52" fmla="*/ 1267369 h 1489502"/>
                    <a:gd name="connsiteX53" fmla="*/ 338408 w 1105087"/>
                    <a:gd name="connsiteY53" fmla="*/ 1377859 h 1489502"/>
                    <a:gd name="connsiteX54" fmla="*/ 274656 w 1105087"/>
                    <a:gd name="connsiteY54" fmla="*/ 1458178 h 1489502"/>
                    <a:gd name="connsiteX55" fmla="*/ 206409 w 1105087"/>
                    <a:gd name="connsiteY55" fmla="*/ 1487533 h 1489502"/>
                    <a:gd name="connsiteX56" fmla="*/ 113233 w 1105087"/>
                    <a:gd name="connsiteY56" fmla="*/ 1473671 h 1489502"/>
                    <a:gd name="connsiteX57" fmla="*/ 56836 w 1105087"/>
                    <a:gd name="connsiteY57" fmla="*/ 1429638 h 1489502"/>
                    <a:gd name="connsiteX58" fmla="*/ 9840 w 1105087"/>
                    <a:gd name="connsiteY58" fmla="*/ 1341980 h 1489502"/>
                    <a:gd name="connsiteX59" fmla="*/ 440 w 1105087"/>
                    <a:gd name="connsiteY59" fmla="*/ 1252284 h 1489502"/>
                    <a:gd name="connsiteX60" fmla="*/ 32316 w 1105087"/>
                    <a:gd name="connsiteY60" fmla="*/ 1144241 h 1489502"/>
                    <a:gd name="connsiteX61" fmla="*/ 86261 w 1105087"/>
                    <a:gd name="connsiteY61" fmla="*/ 1082677 h 1489502"/>
                    <a:gd name="connsiteX62" fmla="*/ 152465 w 1105087"/>
                    <a:gd name="connsiteY62" fmla="*/ 1052506 h 1489502"/>
                    <a:gd name="connsiteX63" fmla="*/ 198235 w 1105087"/>
                    <a:gd name="connsiteY63" fmla="*/ 1050773 h 1489502"/>
                    <a:gd name="connsiteX64" fmla="*/ 688148 w 1105087"/>
                    <a:gd name="connsiteY64" fmla="*/ 614651 h 1489502"/>
                    <a:gd name="connsiteX65" fmla="*/ 648507 w 1105087"/>
                    <a:gd name="connsiteY65" fmla="*/ 626066 h 1489502"/>
                    <a:gd name="connsiteX66" fmla="*/ 623170 w 1105087"/>
                    <a:gd name="connsiteY66" fmla="*/ 649714 h 1489502"/>
                    <a:gd name="connsiteX67" fmla="*/ 600693 w 1105087"/>
                    <a:gd name="connsiteY67" fmla="*/ 692931 h 1489502"/>
                    <a:gd name="connsiteX68" fmla="*/ 594972 w 1105087"/>
                    <a:gd name="connsiteY68" fmla="*/ 777735 h 1489502"/>
                    <a:gd name="connsiteX69" fmla="*/ 612545 w 1105087"/>
                    <a:gd name="connsiteY69" fmla="*/ 828698 h 1489502"/>
                    <a:gd name="connsiteX70" fmla="*/ 636247 w 1105087"/>
                    <a:gd name="connsiteY70" fmla="*/ 858869 h 1489502"/>
                    <a:gd name="connsiteX71" fmla="*/ 659950 w 1105087"/>
                    <a:gd name="connsiteY71" fmla="*/ 874362 h 1489502"/>
                    <a:gd name="connsiteX72" fmla="*/ 711442 w 1105087"/>
                    <a:gd name="connsiteY72" fmla="*/ 873954 h 1489502"/>
                    <a:gd name="connsiteX73" fmla="*/ 736371 w 1105087"/>
                    <a:gd name="connsiteY73" fmla="*/ 856830 h 1489502"/>
                    <a:gd name="connsiteX74" fmla="*/ 763343 w 1105087"/>
                    <a:gd name="connsiteY74" fmla="*/ 818098 h 1489502"/>
                    <a:gd name="connsiteX75" fmla="*/ 778055 w 1105087"/>
                    <a:gd name="connsiteY75" fmla="*/ 747156 h 1489502"/>
                    <a:gd name="connsiteX76" fmla="*/ 771516 w 1105087"/>
                    <a:gd name="connsiteY76" fmla="*/ 698231 h 1489502"/>
                    <a:gd name="connsiteX77" fmla="*/ 747405 w 1105087"/>
                    <a:gd name="connsiteY77" fmla="*/ 650529 h 1489502"/>
                    <a:gd name="connsiteX78" fmla="*/ 719207 w 1105087"/>
                    <a:gd name="connsiteY78" fmla="*/ 624843 h 1489502"/>
                    <a:gd name="connsiteX79" fmla="*/ 688148 w 1105087"/>
                    <a:gd name="connsiteY79" fmla="*/ 614651 h 1489502"/>
                    <a:gd name="connsiteX80" fmla="*/ 702451 w 1105087"/>
                    <a:gd name="connsiteY80" fmla="*/ 528114 h 1489502"/>
                    <a:gd name="connsiteX81" fmla="*/ 746996 w 1105087"/>
                    <a:gd name="connsiteY81" fmla="*/ 540447 h 1489502"/>
                    <a:gd name="connsiteX82" fmla="*/ 813201 w 1105087"/>
                    <a:gd name="connsiteY82" fmla="*/ 591819 h 1489502"/>
                    <a:gd name="connsiteX83" fmla="*/ 858971 w 1105087"/>
                    <a:gd name="connsiteY83" fmla="*/ 687223 h 1489502"/>
                    <a:gd name="connsiteX84" fmla="*/ 865101 w 1105087"/>
                    <a:gd name="connsiteY84" fmla="*/ 744710 h 1489502"/>
                    <a:gd name="connsiteX85" fmla="*/ 842625 w 1105087"/>
                    <a:gd name="connsiteY85" fmla="*/ 855200 h 1489502"/>
                    <a:gd name="connsiteX86" fmla="*/ 778872 w 1105087"/>
                    <a:gd name="connsiteY86" fmla="*/ 935518 h 1489502"/>
                    <a:gd name="connsiteX87" fmla="*/ 710625 w 1105087"/>
                    <a:gd name="connsiteY87" fmla="*/ 964874 h 1489502"/>
                    <a:gd name="connsiteX88" fmla="*/ 617449 w 1105087"/>
                    <a:gd name="connsiteY88" fmla="*/ 951011 h 1489502"/>
                    <a:gd name="connsiteX89" fmla="*/ 561052 w 1105087"/>
                    <a:gd name="connsiteY89" fmla="*/ 906979 h 1489502"/>
                    <a:gd name="connsiteX90" fmla="*/ 514056 w 1105087"/>
                    <a:gd name="connsiteY90" fmla="*/ 819321 h 1489502"/>
                    <a:gd name="connsiteX91" fmla="*/ 504656 w 1105087"/>
                    <a:gd name="connsiteY91" fmla="*/ 729625 h 1489502"/>
                    <a:gd name="connsiteX92" fmla="*/ 536532 w 1105087"/>
                    <a:gd name="connsiteY92" fmla="*/ 621582 h 1489502"/>
                    <a:gd name="connsiteX93" fmla="*/ 590477 w 1105087"/>
                    <a:gd name="connsiteY93" fmla="*/ 560017 h 1489502"/>
                    <a:gd name="connsiteX94" fmla="*/ 656681 w 1105087"/>
                    <a:gd name="connsiteY94" fmla="*/ 529847 h 1489502"/>
                    <a:gd name="connsiteX95" fmla="*/ 702451 w 1105087"/>
                    <a:gd name="connsiteY95" fmla="*/ 528114 h 1489502"/>
                    <a:gd name="connsiteX96" fmla="*/ 927979 w 1105087"/>
                    <a:gd name="connsiteY96" fmla="*/ 75536 h 1489502"/>
                    <a:gd name="connsiteX97" fmla="*/ 888339 w 1105087"/>
                    <a:gd name="connsiteY97" fmla="*/ 86951 h 1489502"/>
                    <a:gd name="connsiteX98" fmla="*/ 863001 w 1105087"/>
                    <a:gd name="connsiteY98" fmla="*/ 110599 h 1489502"/>
                    <a:gd name="connsiteX99" fmla="*/ 840525 w 1105087"/>
                    <a:gd name="connsiteY99" fmla="*/ 153816 h 1489502"/>
                    <a:gd name="connsiteX100" fmla="*/ 834803 w 1105087"/>
                    <a:gd name="connsiteY100" fmla="*/ 238620 h 1489502"/>
                    <a:gd name="connsiteX101" fmla="*/ 852376 w 1105087"/>
                    <a:gd name="connsiteY101" fmla="*/ 289583 h 1489502"/>
                    <a:gd name="connsiteX102" fmla="*/ 876079 w 1105087"/>
                    <a:gd name="connsiteY102" fmla="*/ 319754 h 1489502"/>
                    <a:gd name="connsiteX103" fmla="*/ 899781 w 1105087"/>
                    <a:gd name="connsiteY103" fmla="*/ 335247 h 1489502"/>
                    <a:gd name="connsiteX104" fmla="*/ 951273 w 1105087"/>
                    <a:gd name="connsiteY104" fmla="*/ 334839 h 1489502"/>
                    <a:gd name="connsiteX105" fmla="*/ 976202 w 1105087"/>
                    <a:gd name="connsiteY105" fmla="*/ 317715 h 1489502"/>
                    <a:gd name="connsiteX106" fmla="*/ 1003174 w 1105087"/>
                    <a:gd name="connsiteY106" fmla="*/ 278983 h 1489502"/>
                    <a:gd name="connsiteX107" fmla="*/ 1017886 w 1105087"/>
                    <a:gd name="connsiteY107" fmla="*/ 208041 h 1489502"/>
                    <a:gd name="connsiteX108" fmla="*/ 1011347 w 1105087"/>
                    <a:gd name="connsiteY108" fmla="*/ 159116 h 1489502"/>
                    <a:gd name="connsiteX109" fmla="*/ 987236 w 1105087"/>
                    <a:gd name="connsiteY109" fmla="*/ 111414 h 1489502"/>
                    <a:gd name="connsiteX110" fmla="*/ 959038 w 1105087"/>
                    <a:gd name="connsiteY110" fmla="*/ 85728 h 1489502"/>
                    <a:gd name="connsiteX111" fmla="*/ 927979 w 1105087"/>
                    <a:gd name="connsiteY111" fmla="*/ 75536 h 1489502"/>
                    <a:gd name="connsiteX112" fmla="*/ 830308 w 1105087"/>
                    <a:gd name="connsiteY112" fmla="*/ 20902 h 1489502"/>
                    <a:gd name="connsiteX113" fmla="*/ 986827 w 1105087"/>
                    <a:gd name="connsiteY113" fmla="*/ 1332 h 1489502"/>
                    <a:gd name="connsiteX114" fmla="*/ 1053032 w 1105087"/>
                    <a:gd name="connsiteY114" fmla="*/ 52704 h 1489502"/>
                    <a:gd name="connsiteX115" fmla="*/ 1098802 w 1105087"/>
                    <a:gd name="connsiteY115" fmla="*/ 148108 h 1489502"/>
                    <a:gd name="connsiteX116" fmla="*/ 1104932 w 1105087"/>
                    <a:gd name="connsiteY116" fmla="*/ 205595 h 1489502"/>
                    <a:gd name="connsiteX117" fmla="*/ 1082456 w 1105087"/>
                    <a:gd name="connsiteY117" fmla="*/ 316085 h 1489502"/>
                    <a:gd name="connsiteX118" fmla="*/ 1018703 w 1105087"/>
                    <a:gd name="connsiteY118" fmla="*/ 396404 h 1489502"/>
                    <a:gd name="connsiteX119" fmla="*/ 950456 w 1105087"/>
                    <a:gd name="connsiteY119" fmla="*/ 425759 h 1489502"/>
                    <a:gd name="connsiteX120" fmla="*/ 857280 w 1105087"/>
                    <a:gd name="connsiteY120" fmla="*/ 411897 h 1489502"/>
                    <a:gd name="connsiteX121" fmla="*/ 800884 w 1105087"/>
                    <a:gd name="connsiteY121" fmla="*/ 367864 h 1489502"/>
                    <a:gd name="connsiteX122" fmla="*/ 753887 w 1105087"/>
                    <a:gd name="connsiteY122" fmla="*/ 280206 h 1489502"/>
                    <a:gd name="connsiteX123" fmla="*/ 744488 w 1105087"/>
                    <a:gd name="connsiteY123" fmla="*/ 190510 h 1489502"/>
                    <a:gd name="connsiteX124" fmla="*/ 776364 w 1105087"/>
                    <a:gd name="connsiteY124" fmla="*/ 82467 h 1489502"/>
                    <a:gd name="connsiteX125" fmla="*/ 830308 w 1105087"/>
                    <a:gd name="connsiteY125" fmla="*/ 20902 h 1489502"/>
                    <a:gd name="connsiteX0" fmla="*/ 927272 w 1105087"/>
                    <a:gd name="connsiteY0" fmla="*/ 1136461 h 1488653"/>
                    <a:gd name="connsiteX1" fmla="*/ 887632 w 1105087"/>
                    <a:gd name="connsiteY1" fmla="*/ 1147877 h 1488653"/>
                    <a:gd name="connsiteX2" fmla="*/ 862294 w 1105087"/>
                    <a:gd name="connsiteY2" fmla="*/ 1171524 h 1488653"/>
                    <a:gd name="connsiteX3" fmla="*/ 839818 w 1105087"/>
                    <a:gd name="connsiteY3" fmla="*/ 1214741 h 1488653"/>
                    <a:gd name="connsiteX4" fmla="*/ 834096 w 1105087"/>
                    <a:gd name="connsiteY4" fmla="*/ 1299545 h 1488653"/>
                    <a:gd name="connsiteX5" fmla="*/ 851669 w 1105087"/>
                    <a:gd name="connsiteY5" fmla="*/ 1350509 h 1488653"/>
                    <a:gd name="connsiteX6" fmla="*/ 875372 w 1105087"/>
                    <a:gd name="connsiteY6" fmla="*/ 1380679 h 1488653"/>
                    <a:gd name="connsiteX7" fmla="*/ 899074 w 1105087"/>
                    <a:gd name="connsiteY7" fmla="*/ 1396172 h 1488653"/>
                    <a:gd name="connsiteX8" fmla="*/ 950566 w 1105087"/>
                    <a:gd name="connsiteY8" fmla="*/ 1395765 h 1488653"/>
                    <a:gd name="connsiteX9" fmla="*/ 975495 w 1105087"/>
                    <a:gd name="connsiteY9" fmla="*/ 1378641 h 1488653"/>
                    <a:gd name="connsiteX10" fmla="*/ 1002467 w 1105087"/>
                    <a:gd name="connsiteY10" fmla="*/ 1339908 h 1488653"/>
                    <a:gd name="connsiteX11" fmla="*/ 1017179 w 1105087"/>
                    <a:gd name="connsiteY11" fmla="*/ 1268967 h 1488653"/>
                    <a:gd name="connsiteX12" fmla="*/ 1010640 w 1105087"/>
                    <a:gd name="connsiteY12" fmla="*/ 1220041 h 1488653"/>
                    <a:gd name="connsiteX13" fmla="*/ 986529 w 1105087"/>
                    <a:gd name="connsiteY13" fmla="*/ 1172339 h 1488653"/>
                    <a:gd name="connsiteX14" fmla="*/ 958331 w 1105087"/>
                    <a:gd name="connsiteY14" fmla="*/ 1146654 h 1488653"/>
                    <a:gd name="connsiteX15" fmla="*/ 927272 w 1105087"/>
                    <a:gd name="connsiteY15" fmla="*/ 1136461 h 1488653"/>
                    <a:gd name="connsiteX16" fmla="*/ 183932 w 1105087"/>
                    <a:gd name="connsiteY16" fmla="*/ 1136461 h 1488653"/>
                    <a:gd name="connsiteX17" fmla="*/ 144291 w 1105087"/>
                    <a:gd name="connsiteY17" fmla="*/ 1147877 h 1488653"/>
                    <a:gd name="connsiteX18" fmla="*/ 118954 w 1105087"/>
                    <a:gd name="connsiteY18" fmla="*/ 1171524 h 1488653"/>
                    <a:gd name="connsiteX19" fmla="*/ 96477 w 1105087"/>
                    <a:gd name="connsiteY19" fmla="*/ 1214741 h 1488653"/>
                    <a:gd name="connsiteX20" fmla="*/ 90756 w 1105087"/>
                    <a:gd name="connsiteY20" fmla="*/ 1299545 h 1488653"/>
                    <a:gd name="connsiteX21" fmla="*/ 108329 w 1105087"/>
                    <a:gd name="connsiteY21" fmla="*/ 1350509 h 1488653"/>
                    <a:gd name="connsiteX22" fmla="*/ 132031 w 1105087"/>
                    <a:gd name="connsiteY22" fmla="*/ 1380679 h 1488653"/>
                    <a:gd name="connsiteX23" fmla="*/ 155734 w 1105087"/>
                    <a:gd name="connsiteY23" fmla="*/ 1396172 h 1488653"/>
                    <a:gd name="connsiteX24" fmla="*/ 207226 w 1105087"/>
                    <a:gd name="connsiteY24" fmla="*/ 1395765 h 1488653"/>
                    <a:gd name="connsiteX25" fmla="*/ 232155 w 1105087"/>
                    <a:gd name="connsiteY25" fmla="*/ 1378641 h 1488653"/>
                    <a:gd name="connsiteX26" fmla="*/ 259127 w 1105087"/>
                    <a:gd name="connsiteY26" fmla="*/ 1339908 h 1488653"/>
                    <a:gd name="connsiteX27" fmla="*/ 273839 w 1105087"/>
                    <a:gd name="connsiteY27" fmla="*/ 1268967 h 1488653"/>
                    <a:gd name="connsiteX28" fmla="*/ 267300 w 1105087"/>
                    <a:gd name="connsiteY28" fmla="*/ 1220041 h 1488653"/>
                    <a:gd name="connsiteX29" fmla="*/ 243189 w 1105087"/>
                    <a:gd name="connsiteY29" fmla="*/ 1172339 h 1488653"/>
                    <a:gd name="connsiteX30" fmla="*/ 214991 w 1105087"/>
                    <a:gd name="connsiteY30" fmla="*/ 1146654 h 1488653"/>
                    <a:gd name="connsiteX31" fmla="*/ 183932 w 1105087"/>
                    <a:gd name="connsiteY31" fmla="*/ 1136461 h 1488653"/>
                    <a:gd name="connsiteX32" fmla="*/ 941576 w 1105087"/>
                    <a:gd name="connsiteY32" fmla="*/ 1049924 h 1488653"/>
                    <a:gd name="connsiteX33" fmla="*/ 986120 w 1105087"/>
                    <a:gd name="connsiteY33" fmla="*/ 1062258 h 1488653"/>
                    <a:gd name="connsiteX34" fmla="*/ 1052325 w 1105087"/>
                    <a:gd name="connsiteY34" fmla="*/ 1113629 h 1488653"/>
                    <a:gd name="connsiteX35" fmla="*/ 1098095 w 1105087"/>
                    <a:gd name="connsiteY35" fmla="*/ 1209033 h 1488653"/>
                    <a:gd name="connsiteX36" fmla="*/ 1104225 w 1105087"/>
                    <a:gd name="connsiteY36" fmla="*/ 1266520 h 1488653"/>
                    <a:gd name="connsiteX37" fmla="*/ 1081749 w 1105087"/>
                    <a:gd name="connsiteY37" fmla="*/ 1377010 h 1488653"/>
                    <a:gd name="connsiteX38" fmla="*/ 1017996 w 1105087"/>
                    <a:gd name="connsiteY38" fmla="*/ 1457329 h 1488653"/>
                    <a:gd name="connsiteX39" fmla="*/ 949749 w 1105087"/>
                    <a:gd name="connsiteY39" fmla="*/ 1486684 h 1488653"/>
                    <a:gd name="connsiteX40" fmla="*/ 856573 w 1105087"/>
                    <a:gd name="connsiteY40" fmla="*/ 1472822 h 1488653"/>
                    <a:gd name="connsiteX41" fmla="*/ 800177 w 1105087"/>
                    <a:gd name="connsiteY41" fmla="*/ 1428789 h 1488653"/>
                    <a:gd name="connsiteX42" fmla="*/ 753180 w 1105087"/>
                    <a:gd name="connsiteY42" fmla="*/ 1341131 h 1488653"/>
                    <a:gd name="connsiteX43" fmla="*/ 743781 w 1105087"/>
                    <a:gd name="connsiteY43" fmla="*/ 1251435 h 1488653"/>
                    <a:gd name="connsiteX44" fmla="*/ 775657 w 1105087"/>
                    <a:gd name="connsiteY44" fmla="*/ 1143392 h 1488653"/>
                    <a:gd name="connsiteX45" fmla="*/ 829601 w 1105087"/>
                    <a:gd name="connsiteY45" fmla="*/ 1081828 h 1488653"/>
                    <a:gd name="connsiteX46" fmla="*/ 895805 w 1105087"/>
                    <a:gd name="connsiteY46" fmla="*/ 1051657 h 1488653"/>
                    <a:gd name="connsiteX47" fmla="*/ 941576 w 1105087"/>
                    <a:gd name="connsiteY47" fmla="*/ 1049924 h 1488653"/>
                    <a:gd name="connsiteX48" fmla="*/ 198235 w 1105087"/>
                    <a:gd name="connsiteY48" fmla="*/ 1049924 h 1488653"/>
                    <a:gd name="connsiteX49" fmla="*/ 242780 w 1105087"/>
                    <a:gd name="connsiteY49" fmla="*/ 1062258 h 1488653"/>
                    <a:gd name="connsiteX50" fmla="*/ 308984 w 1105087"/>
                    <a:gd name="connsiteY50" fmla="*/ 1113629 h 1488653"/>
                    <a:gd name="connsiteX51" fmla="*/ 354755 w 1105087"/>
                    <a:gd name="connsiteY51" fmla="*/ 1209033 h 1488653"/>
                    <a:gd name="connsiteX52" fmla="*/ 360885 w 1105087"/>
                    <a:gd name="connsiteY52" fmla="*/ 1266520 h 1488653"/>
                    <a:gd name="connsiteX53" fmla="*/ 338408 w 1105087"/>
                    <a:gd name="connsiteY53" fmla="*/ 1377010 h 1488653"/>
                    <a:gd name="connsiteX54" fmla="*/ 274656 w 1105087"/>
                    <a:gd name="connsiteY54" fmla="*/ 1457329 h 1488653"/>
                    <a:gd name="connsiteX55" fmla="*/ 206409 w 1105087"/>
                    <a:gd name="connsiteY55" fmla="*/ 1486684 h 1488653"/>
                    <a:gd name="connsiteX56" fmla="*/ 113233 w 1105087"/>
                    <a:gd name="connsiteY56" fmla="*/ 1472822 h 1488653"/>
                    <a:gd name="connsiteX57" fmla="*/ 56836 w 1105087"/>
                    <a:gd name="connsiteY57" fmla="*/ 1428789 h 1488653"/>
                    <a:gd name="connsiteX58" fmla="*/ 9840 w 1105087"/>
                    <a:gd name="connsiteY58" fmla="*/ 1341131 h 1488653"/>
                    <a:gd name="connsiteX59" fmla="*/ 440 w 1105087"/>
                    <a:gd name="connsiteY59" fmla="*/ 1251435 h 1488653"/>
                    <a:gd name="connsiteX60" fmla="*/ 32316 w 1105087"/>
                    <a:gd name="connsiteY60" fmla="*/ 1143392 h 1488653"/>
                    <a:gd name="connsiteX61" fmla="*/ 86261 w 1105087"/>
                    <a:gd name="connsiteY61" fmla="*/ 1081828 h 1488653"/>
                    <a:gd name="connsiteX62" fmla="*/ 152465 w 1105087"/>
                    <a:gd name="connsiteY62" fmla="*/ 1051657 h 1488653"/>
                    <a:gd name="connsiteX63" fmla="*/ 198235 w 1105087"/>
                    <a:gd name="connsiteY63" fmla="*/ 1049924 h 1488653"/>
                    <a:gd name="connsiteX64" fmla="*/ 688148 w 1105087"/>
                    <a:gd name="connsiteY64" fmla="*/ 613802 h 1488653"/>
                    <a:gd name="connsiteX65" fmla="*/ 648507 w 1105087"/>
                    <a:gd name="connsiteY65" fmla="*/ 625217 h 1488653"/>
                    <a:gd name="connsiteX66" fmla="*/ 623170 w 1105087"/>
                    <a:gd name="connsiteY66" fmla="*/ 648865 h 1488653"/>
                    <a:gd name="connsiteX67" fmla="*/ 600693 w 1105087"/>
                    <a:gd name="connsiteY67" fmla="*/ 692082 h 1488653"/>
                    <a:gd name="connsiteX68" fmla="*/ 594972 w 1105087"/>
                    <a:gd name="connsiteY68" fmla="*/ 776886 h 1488653"/>
                    <a:gd name="connsiteX69" fmla="*/ 612545 w 1105087"/>
                    <a:gd name="connsiteY69" fmla="*/ 827849 h 1488653"/>
                    <a:gd name="connsiteX70" fmla="*/ 636247 w 1105087"/>
                    <a:gd name="connsiteY70" fmla="*/ 858020 h 1488653"/>
                    <a:gd name="connsiteX71" fmla="*/ 659950 w 1105087"/>
                    <a:gd name="connsiteY71" fmla="*/ 873513 h 1488653"/>
                    <a:gd name="connsiteX72" fmla="*/ 711442 w 1105087"/>
                    <a:gd name="connsiteY72" fmla="*/ 873105 h 1488653"/>
                    <a:gd name="connsiteX73" fmla="*/ 736371 w 1105087"/>
                    <a:gd name="connsiteY73" fmla="*/ 855981 h 1488653"/>
                    <a:gd name="connsiteX74" fmla="*/ 763343 w 1105087"/>
                    <a:gd name="connsiteY74" fmla="*/ 817249 h 1488653"/>
                    <a:gd name="connsiteX75" fmla="*/ 778055 w 1105087"/>
                    <a:gd name="connsiteY75" fmla="*/ 746307 h 1488653"/>
                    <a:gd name="connsiteX76" fmla="*/ 771516 w 1105087"/>
                    <a:gd name="connsiteY76" fmla="*/ 697382 h 1488653"/>
                    <a:gd name="connsiteX77" fmla="*/ 747405 w 1105087"/>
                    <a:gd name="connsiteY77" fmla="*/ 649680 h 1488653"/>
                    <a:gd name="connsiteX78" fmla="*/ 719207 w 1105087"/>
                    <a:gd name="connsiteY78" fmla="*/ 623994 h 1488653"/>
                    <a:gd name="connsiteX79" fmla="*/ 688148 w 1105087"/>
                    <a:gd name="connsiteY79" fmla="*/ 613802 h 1488653"/>
                    <a:gd name="connsiteX80" fmla="*/ 702451 w 1105087"/>
                    <a:gd name="connsiteY80" fmla="*/ 527265 h 1488653"/>
                    <a:gd name="connsiteX81" fmla="*/ 746996 w 1105087"/>
                    <a:gd name="connsiteY81" fmla="*/ 539598 h 1488653"/>
                    <a:gd name="connsiteX82" fmla="*/ 813201 w 1105087"/>
                    <a:gd name="connsiteY82" fmla="*/ 590970 h 1488653"/>
                    <a:gd name="connsiteX83" fmla="*/ 858971 w 1105087"/>
                    <a:gd name="connsiteY83" fmla="*/ 686374 h 1488653"/>
                    <a:gd name="connsiteX84" fmla="*/ 865101 w 1105087"/>
                    <a:gd name="connsiteY84" fmla="*/ 743861 h 1488653"/>
                    <a:gd name="connsiteX85" fmla="*/ 842625 w 1105087"/>
                    <a:gd name="connsiteY85" fmla="*/ 854351 h 1488653"/>
                    <a:gd name="connsiteX86" fmla="*/ 778872 w 1105087"/>
                    <a:gd name="connsiteY86" fmla="*/ 934669 h 1488653"/>
                    <a:gd name="connsiteX87" fmla="*/ 710625 w 1105087"/>
                    <a:gd name="connsiteY87" fmla="*/ 964025 h 1488653"/>
                    <a:gd name="connsiteX88" fmla="*/ 617449 w 1105087"/>
                    <a:gd name="connsiteY88" fmla="*/ 950162 h 1488653"/>
                    <a:gd name="connsiteX89" fmla="*/ 561052 w 1105087"/>
                    <a:gd name="connsiteY89" fmla="*/ 906130 h 1488653"/>
                    <a:gd name="connsiteX90" fmla="*/ 514056 w 1105087"/>
                    <a:gd name="connsiteY90" fmla="*/ 818472 h 1488653"/>
                    <a:gd name="connsiteX91" fmla="*/ 504656 w 1105087"/>
                    <a:gd name="connsiteY91" fmla="*/ 728776 h 1488653"/>
                    <a:gd name="connsiteX92" fmla="*/ 536532 w 1105087"/>
                    <a:gd name="connsiteY92" fmla="*/ 620733 h 1488653"/>
                    <a:gd name="connsiteX93" fmla="*/ 590477 w 1105087"/>
                    <a:gd name="connsiteY93" fmla="*/ 559168 h 1488653"/>
                    <a:gd name="connsiteX94" fmla="*/ 656681 w 1105087"/>
                    <a:gd name="connsiteY94" fmla="*/ 528998 h 1488653"/>
                    <a:gd name="connsiteX95" fmla="*/ 702451 w 1105087"/>
                    <a:gd name="connsiteY95" fmla="*/ 527265 h 1488653"/>
                    <a:gd name="connsiteX96" fmla="*/ 927979 w 1105087"/>
                    <a:gd name="connsiteY96" fmla="*/ 74687 h 1488653"/>
                    <a:gd name="connsiteX97" fmla="*/ 888339 w 1105087"/>
                    <a:gd name="connsiteY97" fmla="*/ 86102 h 1488653"/>
                    <a:gd name="connsiteX98" fmla="*/ 863001 w 1105087"/>
                    <a:gd name="connsiteY98" fmla="*/ 109750 h 1488653"/>
                    <a:gd name="connsiteX99" fmla="*/ 840525 w 1105087"/>
                    <a:gd name="connsiteY99" fmla="*/ 152967 h 1488653"/>
                    <a:gd name="connsiteX100" fmla="*/ 834803 w 1105087"/>
                    <a:gd name="connsiteY100" fmla="*/ 237771 h 1488653"/>
                    <a:gd name="connsiteX101" fmla="*/ 852376 w 1105087"/>
                    <a:gd name="connsiteY101" fmla="*/ 288734 h 1488653"/>
                    <a:gd name="connsiteX102" fmla="*/ 876079 w 1105087"/>
                    <a:gd name="connsiteY102" fmla="*/ 318905 h 1488653"/>
                    <a:gd name="connsiteX103" fmla="*/ 899781 w 1105087"/>
                    <a:gd name="connsiteY103" fmla="*/ 334398 h 1488653"/>
                    <a:gd name="connsiteX104" fmla="*/ 951273 w 1105087"/>
                    <a:gd name="connsiteY104" fmla="*/ 333990 h 1488653"/>
                    <a:gd name="connsiteX105" fmla="*/ 976202 w 1105087"/>
                    <a:gd name="connsiteY105" fmla="*/ 316866 h 1488653"/>
                    <a:gd name="connsiteX106" fmla="*/ 1003174 w 1105087"/>
                    <a:gd name="connsiteY106" fmla="*/ 278134 h 1488653"/>
                    <a:gd name="connsiteX107" fmla="*/ 1017886 w 1105087"/>
                    <a:gd name="connsiteY107" fmla="*/ 207192 h 1488653"/>
                    <a:gd name="connsiteX108" fmla="*/ 1011347 w 1105087"/>
                    <a:gd name="connsiteY108" fmla="*/ 158267 h 1488653"/>
                    <a:gd name="connsiteX109" fmla="*/ 987236 w 1105087"/>
                    <a:gd name="connsiteY109" fmla="*/ 110565 h 1488653"/>
                    <a:gd name="connsiteX110" fmla="*/ 959038 w 1105087"/>
                    <a:gd name="connsiteY110" fmla="*/ 84879 h 1488653"/>
                    <a:gd name="connsiteX111" fmla="*/ 927979 w 1105087"/>
                    <a:gd name="connsiteY111" fmla="*/ 74687 h 1488653"/>
                    <a:gd name="connsiteX112" fmla="*/ 776364 w 1105087"/>
                    <a:gd name="connsiteY112" fmla="*/ 81618 h 1488653"/>
                    <a:gd name="connsiteX113" fmla="*/ 986827 w 1105087"/>
                    <a:gd name="connsiteY113" fmla="*/ 483 h 1488653"/>
                    <a:gd name="connsiteX114" fmla="*/ 1053032 w 1105087"/>
                    <a:gd name="connsiteY114" fmla="*/ 51855 h 1488653"/>
                    <a:gd name="connsiteX115" fmla="*/ 1098802 w 1105087"/>
                    <a:gd name="connsiteY115" fmla="*/ 147259 h 1488653"/>
                    <a:gd name="connsiteX116" fmla="*/ 1104932 w 1105087"/>
                    <a:gd name="connsiteY116" fmla="*/ 204746 h 1488653"/>
                    <a:gd name="connsiteX117" fmla="*/ 1082456 w 1105087"/>
                    <a:gd name="connsiteY117" fmla="*/ 315236 h 1488653"/>
                    <a:gd name="connsiteX118" fmla="*/ 1018703 w 1105087"/>
                    <a:gd name="connsiteY118" fmla="*/ 395555 h 1488653"/>
                    <a:gd name="connsiteX119" fmla="*/ 950456 w 1105087"/>
                    <a:gd name="connsiteY119" fmla="*/ 424910 h 1488653"/>
                    <a:gd name="connsiteX120" fmla="*/ 857280 w 1105087"/>
                    <a:gd name="connsiteY120" fmla="*/ 411048 h 1488653"/>
                    <a:gd name="connsiteX121" fmla="*/ 800884 w 1105087"/>
                    <a:gd name="connsiteY121" fmla="*/ 367015 h 1488653"/>
                    <a:gd name="connsiteX122" fmla="*/ 753887 w 1105087"/>
                    <a:gd name="connsiteY122" fmla="*/ 279357 h 1488653"/>
                    <a:gd name="connsiteX123" fmla="*/ 744488 w 1105087"/>
                    <a:gd name="connsiteY123" fmla="*/ 189661 h 1488653"/>
                    <a:gd name="connsiteX124" fmla="*/ 776364 w 1105087"/>
                    <a:gd name="connsiteY124" fmla="*/ 81618 h 1488653"/>
                    <a:gd name="connsiteX0" fmla="*/ 927272 w 1105087"/>
                    <a:gd name="connsiteY0" fmla="*/ 1141685 h 1493877"/>
                    <a:gd name="connsiteX1" fmla="*/ 887632 w 1105087"/>
                    <a:gd name="connsiteY1" fmla="*/ 1153101 h 1493877"/>
                    <a:gd name="connsiteX2" fmla="*/ 862294 w 1105087"/>
                    <a:gd name="connsiteY2" fmla="*/ 1176748 h 1493877"/>
                    <a:gd name="connsiteX3" fmla="*/ 839818 w 1105087"/>
                    <a:gd name="connsiteY3" fmla="*/ 1219965 h 1493877"/>
                    <a:gd name="connsiteX4" fmla="*/ 834096 w 1105087"/>
                    <a:gd name="connsiteY4" fmla="*/ 1304769 h 1493877"/>
                    <a:gd name="connsiteX5" fmla="*/ 851669 w 1105087"/>
                    <a:gd name="connsiteY5" fmla="*/ 1355733 h 1493877"/>
                    <a:gd name="connsiteX6" fmla="*/ 875372 w 1105087"/>
                    <a:gd name="connsiteY6" fmla="*/ 1385903 h 1493877"/>
                    <a:gd name="connsiteX7" fmla="*/ 899074 w 1105087"/>
                    <a:gd name="connsiteY7" fmla="*/ 1401396 h 1493877"/>
                    <a:gd name="connsiteX8" fmla="*/ 950566 w 1105087"/>
                    <a:gd name="connsiteY8" fmla="*/ 1400989 h 1493877"/>
                    <a:gd name="connsiteX9" fmla="*/ 975495 w 1105087"/>
                    <a:gd name="connsiteY9" fmla="*/ 1383865 h 1493877"/>
                    <a:gd name="connsiteX10" fmla="*/ 1002467 w 1105087"/>
                    <a:gd name="connsiteY10" fmla="*/ 1345132 h 1493877"/>
                    <a:gd name="connsiteX11" fmla="*/ 1017179 w 1105087"/>
                    <a:gd name="connsiteY11" fmla="*/ 1274191 h 1493877"/>
                    <a:gd name="connsiteX12" fmla="*/ 1010640 w 1105087"/>
                    <a:gd name="connsiteY12" fmla="*/ 1225265 h 1493877"/>
                    <a:gd name="connsiteX13" fmla="*/ 986529 w 1105087"/>
                    <a:gd name="connsiteY13" fmla="*/ 1177563 h 1493877"/>
                    <a:gd name="connsiteX14" fmla="*/ 958331 w 1105087"/>
                    <a:gd name="connsiteY14" fmla="*/ 1151878 h 1493877"/>
                    <a:gd name="connsiteX15" fmla="*/ 927272 w 1105087"/>
                    <a:gd name="connsiteY15" fmla="*/ 1141685 h 1493877"/>
                    <a:gd name="connsiteX16" fmla="*/ 183932 w 1105087"/>
                    <a:gd name="connsiteY16" fmla="*/ 1141685 h 1493877"/>
                    <a:gd name="connsiteX17" fmla="*/ 144291 w 1105087"/>
                    <a:gd name="connsiteY17" fmla="*/ 1153101 h 1493877"/>
                    <a:gd name="connsiteX18" fmla="*/ 118954 w 1105087"/>
                    <a:gd name="connsiteY18" fmla="*/ 1176748 h 1493877"/>
                    <a:gd name="connsiteX19" fmla="*/ 96477 w 1105087"/>
                    <a:gd name="connsiteY19" fmla="*/ 1219965 h 1493877"/>
                    <a:gd name="connsiteX20" fmla="*/ 90756 w 1105087"/>
                    <a:gd name="connsiteY20" fmla="*/ 1304769 h 1493877"/>
                    <a:gd name="connsiteX21" fmla="*/ 108329 w 1105087"/>
                    <a:gd name="connsiteY21" fmla="*/ 1355733 h 1493877"/>
                    <a:gd name="connsiteX22" fmla="*/ 132031 w 1105087"/>
                    <a:gd name="connsiteY22" fmla="*/ 1385903 h 1493877"/>
                    <a:gd name="connsiteX23" fmla="*/ 155734 w 1105087"/>
                    <a:gd name="connsiteY23" fmla="*/ 1401396 h 1493877"/>
                    <a:gd name="connsiteX24" fmla="*/ 207226 w 1105087"/>
                    <a:gd name="connsiteY24" fmla="*/ 1400989 h 1493877"/>
                    <a:gd name="connsiteX25" fmla="*/ 232155 w 1105087"/>
                    <a:gd name="connsiteY25" fmla="*/ 1383865 h 1493877"/>
                    <a:gd name="connsiteX26" fmla="*/ 259127 w 1105087"/>
                    <a:gd name="connsiteY26" fmla="*/ 1345132 h 1493877"/>
                    <a:gd name="connsiteX27" fmla="*/ 273839 w 1105087"/>
                    <a:gd name="connsiteY27" fmla="*/ 1274191 h 1493877"/>
                    <a:gd name="connsiteX28" fmla="*/ 267300 w 1105087"/>
                    <a:gd name="connsiteY28" fmla="*/ 1225265 h 1493877"/>
                    <a:gd name="connsiteX29" fmla="*/ 243189 w 1105087"/>
                    <a:gd name="connsiteY29" fmla="*/ 1177563 h 1493877"/>
                    <a:gd name="connsiteX30" fmla="*/ 214991 w 1105087"/>
                    <a:gd name="connsiteY30" fmla="*/ 1151878 h 1493877"/>
                    <a:gd name="connsiteX31" fmla="*/ 183932 w 1105087"/>
                    <a:gd name="connsiteY31" fmla="*/ 1141685 h 1493877"/>
                    <a:gd name="connsiteX32" fmla="*/ 941576 w 1105087"/>
                    <a:gd name="connsiteY32" fmla="*/ 1055148 h 1493877"/>
                    <a:gd name="connsiteX33" fmla="*/ 986120 w 1105087"/>
                    <a:gd name="connsiteY33" fmla="*/ 1067482 h 1493877"/>
                    <a:gd name="connsiteX34" fmla="*/ 1052325 w 1105087"/>
                    <a:gd name="connsiteY34" fmla="*/ 1118853 h 1493877"/>
                    <a:gd name="connsiteX35" fmla="*/ 1098095 w 1105087"/>
                    <a:gd name="connsiteY35" fmla="*/ 1214257 h 1493877"/>
                    <a:gd name="connsiteX36" fmla="*/ 1104225 w 1105087"/>
                    <a:gd name="connsiteY36" fmla="*/ 1271744 h 1493877"/>
                    <a:gd name="connsiteX37" fmla="*/ 1081749 w 1105087"/>
                    <a:gd name="connsiteY37" fmla="*/ 1382234 h 1493877"/>
                    <a:gd name="connsiteX38" fmla="*/ 1017996 w 1105087"/>
                    <a:gd name="connsiteY38" fmla="*/ 1462553 h 1493877"/>
                    <a:gd name="connsiteX39" fmla="*/ 949749 w 1105087"/>
                    <a:gd name="connsiteY39" fmla="*/ 1491908 h 1493877"/>
                    <a:gd name="connsiteX40" fmla="*/ 856573 w 1105087"/>
                    <a:gd name="connsiteY40" fmla="*/ 1478046 h 1493877"/>
                    <a:gd name="connsiteX41" fmla="*/ 800177 w 1105087"/>
                    <a:gd name="connsiteY41" fmla="*/ 1434013 h 1493877"/>
                    <a:gd name="connsiteX42" fmla="*/ 753180 w 1105087"/>
                    <a:gd name="connsiteY42" fmla="*/ 1346355 h 1493877"/>
                    <a:gd name="connsiteX43" fmla="*/ 743781 w 1105087"/>
                    <a:gd name="connsiteY43" fmla="*/ 1256659 h 1493877"/>
                    <a:gd name="connsiteX44" fmla="*/ 775657 w 1105087"/>
                    <a:gd name="connsiteY44" fmla="*/ 1148616 h 1493877"/>
                    <a:gd name="connsiteX45" fmla="*/ 829601 w 1105087"/>
                    <a:gd name="connsiteY45" fmla="*/ 1087052 h 1493877"/>
                    <a:gd name="connsiteX46" fmla="*/ 895805 w 1105087"/>
                    <a:gd name="connsiteY46" fmla="*/ 1056881 h 1493877"/>
                    <a:gd name="connsiteX47" fmla="*/ 941576 w 1105087"/>
                    <a:gd name="connsiteY47" fmla="*/ 1055148 h 1493877"/>
                    <a:gd name="connsiteX48" fmla="*/ 198235 w 1105087"/>
                    <a:gd name="connsiteY48" fmla="*/ 1055148 h 1493877"/>
                    <a:gd name="connsiteX49" fmla="*/ 242780 w 1105087"/>
                    <a:gd name="connsiteY49" fmla="*/ 1067482 h 1493877"/>
                    <a:gd name="connsiteX50" fmla="*/ 308984 w 1105087"/>
                    <a:gd name="connsiteY50" fmla="*/ 1118853 h 1493877"/>
                    <a:gd name="connsiteX51" fmla="*/ 354755 w 1105087"/>
                    <a:gd name="connsiteY51" fmla="*/ 1214257 h 1493877"/>
                    <a:gd name="connsiteX52" fmla="*/ 360885 w 1105087"/>
                    <a:gd name="connsiteY52" fmla="*/ 1271744 h 1493877"/>
                    <a:gd name="connsiteX53" fmla="*/ 338408 w 1105087"/>
                    <a:gd name="connsiteY53" fmla="*/ 1382234 h 1493877"/>
                    <a:gd name="connsiteX54" fmla="*/ 274656 w 1105087"/>
                    <a:gd name="connsiteY54" fmla="*/ 1462553 h 1493877"/>
                    <a:gd name="connsiteX55" fmla="*/ 206409 w 1105087"/>
                    <a:gd name="connsiteY55" fmla="*/ 1491908 h 1493877"/>
                    <a:gd name="connsiteX56" fmla="*/ 113233 w 1105087"/>
                    <a:gd name="connsiteY56" fmla="*/ 1478046 h 1493877"/>
                    <a:gd name="connsiteX57" fmla="*/ 56836 w 1105087"/>
                    <a:gd name="connsiteY57" fmla="*/ 1434013 h 1493877"/>
                    <a:gd name="connsiteX58" fmla="*/ 9840 w 1105087"/>
                    <a:gd name="connsiteY58" fmla="*/ 1346355 h 1493877"/>
                    <a:gd name="connsiteX59" fmla="*/ 440 w 1105087"/>
                    <a:gd name="connsiteY59" fmla="*/ 1256659 h 1493877"/>
                    <a:gd name="connsiteX60" fmla="*/ 32316 w 1105087"/>
                    <a:gd name="connsiteY60" fmla="*/ 1148616 h 1493877"/>
                    <a:gd name="connsiteX61" fmla="*/ 86261 w 1105087"/>
                    <a:gd name="connsiteY61" fmla="*/ 1087052 h 1493877"/>
                    <a:gd name="connsiteX62" fmla="*/ 152465 w 1105087"/>
                    <a:gd name="connsiteY62" fmla="*/ 1056881 h 1493877"/>
                    <a:gd name="connsiteX63" fmla="*/ 198235 w 1105087"/>
                    <a:gd name="connsiteY63" fmla="*/ 1055148 h 1493877"/>
                    <a:gd name="connsiteX64" fmla="*/ 688148 w 1105087"/>
                    <a:gd name="connsiteY64" fmla="*/ 619026 h 1493877"/>
                    <a:gd name="connsiteX65" fmla="*/ 648507 w 1105087"/>
                    <a:gd name="connsiteY65" fmla="*/ 630441 h 1493877"/>
                    <a:gd name="connsiteX66" fmla="*/ 623170 w 1105087"/>
                    <a:gd name="connsiteY66" fmla="*/ 654089 h 1493877"/>
                    <a:gd name="connsiteX67" fmla="*/ 600693 w 1105087"/>
                    <a:gd name="connsiteY67" fmla="*/ 697306 h 1493877"/>
                    <a:gd name="connsiteX68" fmla="*/ 594972 w 1105087"/>
                    <a:gd name="connsiteY68" fmla="*/ 782110 h 1493877"/>
                    <a:gd name="connsiteX69" fmla="*/ 612545 w 1105087"/>
                    <a:gd name="connsiteY69" fmla="*/ 833073 h 1493877"/>
                    <a:gd name="connsiteX70" fmla="*/ 636247 w 1105087"/>
                    <a:gd name="connsiteY70" fmla="*/ 863244 h 1493877"/>
                    <a:gd name="connsiteX71" fmla="*/ 659950 w 1105087"/>
                    <a:gd name="connsiteY71" fmla="*/ 878737 h 1493877"/>
                    <a:gd name="connsiteX72" fmla="*/ 711442 w 1105087"/>
                    <a:gd name="connsiteY72" fmla="*/ 878329 h 1493877"/>
                    <a:gd name="connsiteX73" fmla="*/ 736371 w 1105087"/>
                    <a:gd name="connsiteY73" fmla="*/ 861205 h 1493877"/>
                    <a:gd name="connsiteX74" fmla="*/ 763343 w 1105087"/>
                    <a:gd name="connsiteY74" fmla="*/ 822473 h 1493877"/>
                    <a:gd name="connsiteX75" fmla="*/ 778055 w 1105087"/>
                    <a:gd name="connsiteY75" fmla="*/ 751531 h 1493877"/>
                    <a:gd name="connsiteX76" fmla="*/ 771516 w 1105087"/>
                    <a:gd name="connsiteY76" fmla="*/ 702606 h 1493877"/>
                    <a:gd name="connsiteX77" fmla="*/ 747405 w 1105087"/>
                    <a:gd name="connsiteY77" fmla="*/ 654904 h 1493877"/>
                    <a:gd name="connsiteX78" fmla="*/ 719207 w 1105087"/>
                    <a:gd name="connsiteY78" fmla="*/ 629218 h 1493877"/>
                    <a:gd name="connsiteX79" fmla="*/ 688148 w 1105087"/>
                    <a:gd name="connsiteY79" fmla="*/ 619026 h 1493877"/>
                    <a:gd name="connsiteX80" fmla="*/ 702451 w 1105087"/>
                    <a:gd name="connsiteY80" fmla="*/ 532489 h 1493877"/>
                    <a:gd name="connsiteX81" fmla="*/ 746996 w 1105087"/>
                    <a:gd name="connsiteY81" fmla="*/ 544822 h 1493877"/>
                    <a:gd name="connsiteX82" fmla="*/ 813201 w 1105087"/>
                    <a:gd name="connsiteY82" fmla="*/ 596194 h 1493877"/>
                    <a:gd name="connsiteX83" fmla="*/ 858971 w 1105087"/>
                    <a:gd name="connsiteY83" fmla="*/ 691598 h 1493877"/>
                    <a:gd name="connsiteX84" fmla="*/ 865101 w 1105087"/>
                    <a:gd name="connsiteY84" fmla="*/ 749085 h 1493877"/>
                    <a:gd name="connsiteX85" fmla="*/ 842625 w 1105087"/>
                    <a:gd name="connsiteY85" fmla="*/ 859575 h 1493877"/>
                    <a:gd name="connsiteX86" fmla="*/ 778872 w 1105087"/>
                    <a:gd name="connsiteY86" fmla="*/ 939893 h 1493877"/>
                    <a:gd name="connsiteX87" fmla="*/ 710625 w 1105087"/>
                    <a:gd name="connsiteY87" fmla="*/ 969249 h 1493877"/>
                    <a:gd name="connsiteX88" fmla="*/ 617449 w 1105087"/>
                    <a:gd name="connsiteY88" fmla="*/ 955386 h 1493877"/>
                    <a:gd name="connsiteX89" fmla="*/ 561052 w 1105087"/>
                    <a:gd name="connsiteY89" fmla="*/ 911354 h 1493877"/>
                    <a:gd name="connsiteX90" fmla="*/ 514056 w 1105087"/>
                    <a:gd name="connsiteY90" fmla="*/ 823696 h 1493877"/>
                    <a:gd name="connsiteX91" fmla="*/ 504656 w 1105087"/>
                    <a:gd name="connsiteY91" fmla="*/ 734000 h 1493877"/>
                    <a:gd name="connsiteX92" fmla="*/ 536532 w 1105087"/>
                    <a:gd name="connsiteY92" fmla="*/ 625957 h 1493877"/>
                    <a:gd name="connsiteX93" fmla="*/ 590477 w 1105087"/>
                    <a:gd name="connsiteY93" fmla="*/ 564392 h 1493877"/>
                    <a:gd name="connsiteX94" fmla="*/ 656681 w 1105087"/>
                    <a:gd name="connsiteY94" fmla="*/ 534222 h 1493877"/>
                    <a:gd name="connsiteX95" fmla="*/ 702451 w 1105087"/>
                    <a:gd name="connsiteY95" fmla="*/ 532489 h 1493877"/>
                    <a:gd name="connsiteX96" fmla="*/ 927979 w 1105087"/>
                    <a:gd name="connsiteY96" fmla="*/ 79911 h 1493877"/>
                    <a:gd name="connsiteX97" fmla="*/ 888339 w 1105087"/>
                    <a:gd name="connsiteY97" fmla="*/ 91326 h 1493877"/>
                    <a:gd name="connsiteX98" fmla="*/ 863001 w 1105087"/>
                    <a:gd name="connsiteY98" fmla="*/ 114974 h 1493877"/>
                    <a:gd name="connsiteX99" fmla="*/ 840525 w 1105087"/>
                    <a:gd name="connsiteY99" fmla="*/ 158191 h 1493877"/>
                    <a:gd name="connsiteX100" fmla="*/ 834803 w 1105087"/>
                    <a:gd name="connsiteY100" fmla="*/ 242995 h 1493877"/>
                    <a:gd name="connsiteX101" fmla="*/ 852376 w 1105087"/>
                    <a:gd name="connsiteY101" fmla="*/ 293958 h 1493877"/>
                    <a:gd name="connsiteX102" fmla="*/ 876079 w 1105087"/>
                    <a:gd name="connsiteY102" fmla="*/ 324129 h 1493877"/>
                    <a:gd name="connsiteX103" fmla="*/ 899781 w 1105087"/>
                    <a:gd name="connsiteY103" fmla="*/ 339622 h 1493877"/>
                    <a:gd name="connsiteX104" fmla="*/ 951273 w 1105087"/>
                    <a:gd name="connsiteY104" fmla="*/ 339214 h 1493877"/>
                    <a:gd name="connsiteX105" fmla="*/ 976202 w 1105087"/>
                    <a:gd name="connsiteY105" fmla="*/ 322090 h 1493877"/>
                    <a:gd name="connsiteX106" fmla="*/ 1003174 w 1105087"/>
                    <a:gd name="connsiteY106" fmla="*/ 283358 h 1493877"/>
                    <a:gd name="connsiteX107" fmla="*/ 1017886 w 1105087"/>
                    <a:gd name="connsiteY107" fmla="*/ 212416 h 1493877"/>
                    <a:gd name="connsiteX108" fmla="*/ 1011347 w 1105087"/>
                    <a:gd name="connsiteY108" fmla="*/ 163491 h 1493877"/>
                    <a:gd name="connsiteX109" fmla="*/ 987236 w 1105087"/>
                    <a:gd name="connsiteY109" fmla="*/ 115789 h 1493877"/>
                    <a:gd name="connsiteX110" fmla="*/ 959038 w 1105087"/>
                    <a:gd name="connsiteY110" fmla="*/ 90103 h 1493877"/>
                    <a:gd name="connsiteX111" fmla="*/ 927979 w 1105087"/>
                    <a:gd name="connsiteY111" fmla="*/ 79911 h 1493877"/>
                    <a:gd name="connsiteX112" fmla="*/ 744488 w 1105087"/>
                    <a:gd name="connsiteY112" fmla="*/ 194885 h 1493877"/>
                    <a:gd name="connsiteX113" fmla="*/ 986827 w 1105087"/>
                    <a:gd name="connsiteY113" fmla="*/ 5707 h 1493877"/>
                    <a:gd name="connsiteX114" fmla="*/ 1053032 w 1105087"/>
                    <a:gd name="connsiteY114" fmla="*/ 57079 h 1493877"/>
                    <a:gd name="connsiteX115" fmla="*/ 1098802 w 1105087"/>
                    <a:gd name="connsiteY115" fmla="*/ 152483 h 1493877"/>
                    <a:gd name="connsiteX116" fmla="*/ 1104932 w 1105087"/>
                    <a:gd name="connsiteY116" fmla="*/ 209970 h 1493877"/>
                    <a:gd name="connsiteX117" fmla="*/ 1082456 w 1105087"/>
                    <a:gd name="connsiteY117" fmla="*/ 320460 h 1493877"/>
                    <a:gd name="connsiteX118" fmla="*/ 1018703 w 1105087"/>
                    <a:gd name="connsiteY118" fmla="*/ 400779 h 1493877"/>
                    <a:gd name="connsiteX119" fmla="*/ 950456 w 1105087"/>
                    <a:gd name="connsiteY119" fmla="*/ 430134 h 1493877"/>
                    <a:gd name="connsiteX120" fmla="*/ 857280 w 1105087"/>
                    <a:gd name="connsiteY120" fmla="*/ 416272 h 1493877"/>
                    <a:gd name="connsiteX121" fmla="*/ 800884 w 1105087"/>
                    <a:gd name="connsiteY121" fmla="*/ 372239 h 1493877"/>
                    <a:gd name="connsiteX122" fmla="*/ 753887 w 1105087"/>
                    <a:gd name="connsiteY122" fmla="*/ 284581 h 1493877"/>
                    <a:gd name="connsiteX123" fmla="*/ 744488 w 1105087"/>
                    <a:gd name="connsiteY123" fmla="*/ 194885 h 1493877"/>
                    <a:gd name="connsiteX0" fmla="*/ 927272 w 1105087"/>
                    <a:gd name="connsiteY0" fmla="*/ 1084607 h 1436799"/>
                    <a:gd name="connsiteX1" fmla="*/ 887632 w 1105087"/>
                    <a:gd name="connsiteY1" fmla="*/ 1096023 h 1436799"/>
                    <a:gd name="connsiteX2" fmla="*/ 862294 w 1105087"/>
                    <a:gd name="connsiteY2" fmla="*/ 1119670 h 1436799"/>
                    <a:gd name="connsiteX3" fmla="*/ 839818 w 1105087"/>
                    <a:gd name="connsiteY3" fmla="*/ 1162887 h 1436799"/>
                    <a:gd name="connsiteX4" fmla="*/ 834096 w 1105087"/>
                    <a:gd name="connsiteY4" fmla="*/ 1247691 h 1436799"/>
                    <a:gd name="connsiteX5" fmla="*/ 851669 w 1105087"/>
                    <a:gd name="connsiteY5" fmla="*/ 1298655 h 1436799"/>
                    <a:gd name="connsiteX6" fmla="*/ 875372 w 1105087"/>
                    <a:gd name="connsiteY6" fmla="*/ 1328825 h 1436799"/>
                    <a:gd name="connsiteX7" fmla="*/ 899074 w 1105087"/>
                    <a:gd name="connsiteY7" fmla="*/ 1344318 h 1436799"/>
                    <a:gd name="connsiteX8" fmla="*/ 950566 w 1105087"/>
                    <a:gd name="connsiteY8" fmla="*/ 1343911 h 1436799"/>
                    <a:gd name="connsiteX9" fmla="*/ 975495 w 1105087"/>
                    <a:gd name="connsiteY9" fmla="*/ 1326787 h 1436799"/>
                    <a:gd name="connsiteX10" fmla="*/ 1002467 w 1105087"/>
                    <a:gd name="connsiteY10" fmla="*/ 1288054 h 1436799"/>
                    <a:gd name="connsiteX11" fmla="*/ 1017179 w 1105087"/>
                    <a:gd name="connsiteY11" fmla="*/ 1217113 h 1436799"/>
                    <a:gd name="connsiteX12" fmla="*/ 1010640 w 1105087"/>
                    <a:gd name="connsiteY12" fmla="*/ 1168187 h 1436799"/>
                    <a:gd name="connsiteX13" fmla="*/ 986529 w 1105087"/>
                    <a:gd name="connsiteY13" fmla="*/ 1120485 h 1436799"/>
                    <a:gd name="connsiteX14" fmla="*/ 958331 w 1105087"/>
                    <a:gd name="connsiteY14" fmla="*/ 1094800 h 1436799"/>
                    <a:gd name="connsiteX15" fmla="*/ 927272 w 1105087"/>
                    <a:gd name="connsiteY15" fmla="*/ 1084607 h 1436799"/>
                    <a:gd name="connsiteX16" fmla="*/ 183932 w 1105087"/>
                    <a:gd name="connsiteY16" fmla="*/ 1084607 h 1436799"/>
                    <a:gd name="connsiteX17" fmla="*/ 144291 w 1105087"/>
                    <a:gd name="connsiteY17" fmla="*/ 1096023 h 1436799"/>
                    <a:gd name="connsiteX18" fmla="*/ 118954 w 1105087"/>
                    <a:gd name="connsiteY18" fmla="*/ 1119670 h 1436799"/>
                    <a:gd name="connsiteX19" fmla="*/ 96477 w 1105087"/>
                    <a:gd name="connsiteY19" fmla="*/ 1162887 h 1436799"/>
                    <a:gd name="connsiteX20" fmla="*/ 90756 w 1105087"/>
                    <a:gd name="connsiteY20" fmla="*/ 1247691 h 1436799"/>
                    <a:gd name="connsiteX21" fmla="*/ 108329 w 1105087"/>
                    <a:gd name="connsiteY21" fmla="*/ 1298655 h 1436799"/>
                    <a:gd name="connsiteX22" fmla="*/ 132031 w 1105087"/>
                    <a:gd name="connsiteY22" fmla="*/ 1328825 h 1436799"/>
                    <a:gd name="connsiteX23" fmla="*/ 155734 w 1105087"/>
                    <a:gd name="connsiteY23" fmla="*/ 1344318 h 1436799"/>
                    <a:gd name="connsiteX24" fmla="*/ 207226 w 1105087"/>
                    <a:gd name="connsiteY24" fmla="*/ 1343911 h 1436799"/>
                    <a:gd name="connsiteX25" fmla="*/ 232155 w 1105087"/>
                    <a:gd name="connsiteY25" fmla="*/ 1326787 h 1436799"/>
                    <a:gd name="connsiteX26" fmla="*/ 259127 w 1105087"/>
                    <a:gd name="connsiteY26" fmla="*/ 1288054 h 1436799"/>
                    <a:gd name="connsiteX27" fmla="*/ 273839 w 1105087"/>
                    <a:gd name="connsiteY27" fmla="*/ 1217113 h 1436799"/>
                    <a:gd name="connsiteX28" fmla="*/ 267300 w 1105087"/>
                    <a:gd name="connsiteY28" fmla="*/ 1168187 h 1436799"/>
                    <a:gd name="connsiteX29" fmla="*/ 243189 w 1105087"/>
                    <a:gd name="connsiteY29" fmla="*/ 1120485 h 1436799"/>
                    <a:gd name="connsiteX30" fmla="*/ 214991 w 1105087"/>
                    <a:gd name="connsiteY30" fmla="*/ 1094800 h 1436799"/>
                    <a:gd name="connsiteX31" fmla="*/ 183932 w 1105087"/>
                    <a:gd name="connsiteY31" fmla="*/ 1084607 h 1436799"/>
                    <a:gd name="connsiteX32" fmla="*/ 941576 w 1105087"/>
                    <a:gd name="connsiteY32" fmla="*/ 998070 h 1436799"/>
                    <a:gd name="connsiteX33" fmla="*/ 986120 w 1105087"/>
                    <a:gd name="connsiteY33" fmla="*/ 1010404 h 1436799"/>
                    <a:gd name="connsiteX34" fmla="*/ 1052325 w 1105087"/>
                    <a:gd name="connsiteY34" fmla="*/ 1061775 h 1436799"/>
                    <a:gd name="connsiteX35" fmla="*/ 1098095 w 1105087"/>
                    <a:gd name="connsiteY35" fmla="*/ 1157179 h 1436799"/>
                    <a:gd name="connsiteX36" fmla="*/ 1104225 w 1105087"/>
                    <a:gd name="connsiteY36" fmla="*/ 1214666 h 1436799"/>
                    <a:gd name="connsiteX37" fmla="*/ 1081749 w 1105087"/>
                    <a:gd name="connsiteY37" fmla="*/ 1325156 h 1436799"/>
                    <a:gd name="connsiteX38" fmla="*/ 1017996 w 1105087"/>
                    <a:gd name="connsiteY38" fmla="*/ 1405475 h 1436799"/>
                    <a:gd name="connsiteX39" fmla="*/ 949749 w 1105087"/>
                    <a:gd name="connsiteY39" fmla="*/ 1434830 h 1436799"/>
                    <a:gd name="connsiteX40" fmla="*/ 856573 w 1105087"/>
                    <a:gd name="connsiteY40" fmla="*/ 1420968 h 1436799"/>
                    <a:gd name="connsiteX41" fmla="*/ 800177 w 1105087"/>
                    <a:gd name="connsiteY41" fmla="*/ 1376935 h 1436799"/>
                    <a:gd name="connsiteX42" fmla="*/ 753180 w 1105087"/>
                    <a:gd name="connsiteY42" fmla="*/ 1289277 h 1436799"/>
                    <a:gd name="connsiteX43" fmla="*/ 743781 w 1105087"/>
                    <a:gd name="connsiteY43" fmla="*/ 1199581 h 1436799"/>
                    <a:gd name="connsiteX44" fmla="*/ 775657 w 1105087"/>
                    <a:gd name="connsiteY44" fmla="*/ 1091538 h 1436799"/>
                    <a:gd name="connsiteX45" fmla="*/ 829601 w 1105087"/>
                    <a:gd name="connsiteY45" fmla="*/ 1029974 h 1436799"/>
                    <a:gd name="connsiteX46" fmla="*/ 895805 w 1105087"/>
                    <a:gd name="connsiteY46" fmla="*/ 999803 h 1436799"/>
                    <a:gd name="connsiteX47" fmla="*/ 941576 w 1105087"/>
                    <a:gd name="connsiteY47" fmla="*/ 998070 h 1436799"/>
                    <a:gd name="connsiteX48" fmla="*/ 198235 w 1105087"/>
                    <a:gd name="connsiteY48" fmla="*/ 998070 h 1436799"/>
                    <a:gd name="connsiteX49" fmla="*/ 242780 w 1105087"/>
                    <a:gd name="connsiteY49" fmla="*/ 1010404 h 1436799"/>
                    <a:gd name="connsiteX50" fmla="*/ 308984 w 1105087"/>
                    <a:gd name="connsiteY50" fmla="*/ 1061775 h 1436799"/>
                    <a:gd name="connsiteX51" fmla="*/ 354755 w 1105087"/>
                    <a:gd name="connsiteY51" fmla="*/ 1157179 h 1436799"/>
                    <a:gd name="connsiteX52" fmla="*/ 360885 w 1105087"/>
                    <a:gd name="connsiteY52" fmla="*/ 1214666 h 1436799"/>
                    <a:gd name="connsiteX53" fmla="*/ 338408 w 1105087"/>
                    <a:gd name="connsiteY53" fmla="*/ 1325156 h 1436799"/>
                    <a:gd name="connsiteX54" fmla="*/ 274656 w 1105087"/>
                    <a:gd name="connsiteY54" fmla="*/ 1405475 h 1436799"/>
                    <a:gd name="connsiteX55" fmla="*/ 206409 w 1105087"/>
                    <a:gd name="connsiteY55" fmla="*/ 1434830 h 1436799"/>
                    <a:gd name="connsiteX56" fmla="*/ 113233 w 1105087"/>
                    <a:gd name="connsiteY56" fmla="*/ 1420968 h 1436799"/>
                    <a:gd name="connsiteX57" fmla="*/ 56836 w 1105087"/>
                    <a:gd name="connsiteY57" fmla="*/ 1376935 h 1436799"/>
                    <a:gd name="connsiteX58" fmla="*/ 9840 w 1105087"/>
                    <a:gd name="connsiteY58" fmla="*/ 1289277 h 1436799"/>
                    <a:gd name="connsiteX59" fmla="*/ 440 w 1105087"/>
                    <a:gd name="connsiteY59" fmla="*/ 1199581 h 1436799"/>
                    <a:gd name="connsiteX60" fmla="*/ 32316 w 1105087"/>
                    <a:gd name="connsiteY60" fmla="*/ 1091538 h 1436799"/>
                    <a:gd name="connsiteX61" fmla="*/ 86261 w 1105087"/>
                    <a:gd name="connsiteY61" fmla="*/ 1029974 h 1436799"/>
                    <a:gd name="connsiteX62" fmla="*/ 152465 w 1105087"/>
                    <a:gd name="connsiteY62" fmla="*/ 999803 h 1436799"/>
                    <a:gd name="connsiteX63" fmla="*/ 198235 w 1105087"/>
                    <a:gd name="connsiteY63" fmla="*/ 998070 h 1436799"/>
                    <a:gd name="connsiteX64" fmla="*/ 688148 w 1105087"/>
                    <a:gd name="connsiteY64" fmla="*/ 561948 h 1436799"/>
                    <a:gd name="connsiteX65" fmla="*/ 648507 w 1105087"/>
                    <a:gd name="connsiteY65" fmla="*/ 573363 h 1436799"/>
                    <a:gd name="connsiteX66" fmla="*/ 623170 w 1105087"/>
                    <a:gd name="connsiteY66" fmla="*/ 597011 h 1436799"/>
                    <a:gd name="connsiteX67" fmla="*/ 600693 w 1105087"/>
                    <a:gd name="connsiteY67" fmla="*/ 640228 h 1436799"/>
                    <a:gd name="connsiteX68" fmla="*/ 594972 w 1105087"/>
                    <a:gd name="connsiteY68" fmla="*/ 725032 h 1436799"/>
                    <a:gd name="connsiteX69" fmla="*/ 612545 w 1105087"/>
                    <a:gd name="connsiteY69" fmla="*/ 775995 h 1436799"/>
                    <a:gd name="connsiteX70" fmla="*/ 636247 w 1105087"/>
                    <a:gd name="connsiteY70" fmla="*/ 806166 h 1436799"/>
                    <a:gd name="connsiteX71" fmla="*/ 659950 w 1105087"/>
                    <a:gd name="connsiteY71" fmla="*/ 821659 h 1436799"/>
                    <a:gd name="connsiteX72" fmla="*/ 711442 w 1105087"/>
                    <a:gd name="connsiteY72" fmla="*/ 821251 h 1436799"/>
                    <a:gd name="connsiteX73" fmla="*/ 736371 w 1105087"/>
                    <a:gd name="connsiteY73" fmla="*/ 804127 h 1436799"/>
                    <a:gd name="connsiteX74" fmla="*/ 763343 w 1105087"/>
                    <a:gd name="connsiteY74" fmla="*/ 765395 h 1436799"/>
                    <a:gd name="connsiteX75" fmla="*/ 778055 w 1105087"/>
                    <a:gd name="connsiteY75" fmla="*/ 694453 h 1436799"/>
                    <a:gd name="connsiteX76" fmla="*/ 771516 w 1105087"/>
                    <a:gd name="connsiteY76" fmla="*/ 645528 h 1436799"/>
                    <a:gd name="connsiteX77" fmla="*/ 747405 w 1105087"/>
                    <a:gd name="connsiteY77" fmla="*/ 597826 h 1436799"/>
                    <a:gd name="connsiteX78" fmla="*/ 719207 w 1105087"/>
                    <a:gd name="connsiteY78" fmla="*/ 572140 h 1436799"/>
                    <a:gd name="connsiteX79" fmla="*/ 688148 w 1105087"/>
                    <a:gd name="connsiteY79" fmla="*/ 561948 h 1436799"/>
                    <a:gd name="connsiteX80" fmla="*/ 702451 w 1105087"/>
                    <a:gd name="connsiteY80" fmla="*/ 475411 h 1436799"/>
                    <a:gd name="connsiteX81" fmla="*/ 746996 w 1105087"/>
                    <a:gd name="connsiteY81" fmla="*/ 487744 h 1436799"/>
                    <a:gd name="connsiteX82" fmla="*/ 813201 w 1105087"/>
                    <a:gd name="connsiteY82" fmla="*/ 539116 h 1436799"/>
                    <a:gd name="connsiteX83" fmla="*/ 858971 w 1105087"/>
                    <a:gd name="connsiteY83" fmla="*/ 634520 h 1436799"/>
                    <a:gd name="connsiteX84" fmla="*/ 865101 w 1105087"/>
                    <a:gd name="connsiteY84" fmla="*/ 692007 h 1436799"/>
                    <a:gd name="connsiteX85" fmla="*/ 842625 w 1105087"/>
                    <a:gd name="connsiteY85" fmla="*/ 802497 h 1436799"/>
                    <a:gd name="connsiteX86" fmla="*/ 778872 w 1105087"/>
                    <a:gd name="connsiteY86" fmla="*/ 882815 h 1436799"/>
                    <a:gd name="connsiteX87" fmla="*/ 710625 w 1105087"/>
                    <a:gd name="connsiteY87" fmla="*/ 912171 h 1436799"/>
                    <a:gd name="connsiteX88" fmla="*/ 617449 w 1105087"/>
                    <a:gd name="connsiteY88" fmla="*/ 898308 h 1436799"/>
                    <a:gd name="connsiteX89" fmla="*/ 561052 w 1105087"/>
                    <a:gd name="connsiteY89" fmla="*/ 854276 h 1436799"/>
                    <a:gd name="connsiteX90" fmla="*/ 514056 w 1105087"/>
                    <a:gd name="connsiteY90" fmla="*/ 766618 h 1436799"/>
                    <a:gd name="connsiteX91" fmla="*/ 504656 w 1105087"/>
                    <a:gd name="connsiteY91" fmla="*/ 676922 h 1436799"/>
                    <a:gd name="connsiteX92" fmla="*/ 536532 w 1105087"/>
                    <a:gd name="connsiteY92" fmla="*/ 568879 h 1436799"/>
                    <a:gd name="connsiteX93" fmla="*/ 590477 w 1105087"/>
                    <a:gd name="connsiteY93" fmla="*/ 507314 h 1436799"/>
                    <a:gd name="connsiteX94" fmla="*/ 656681 w 1105087"/>
                    <a:gd name="connsiteY94" fmla="*/ 477144 h 1436799"/>
                    <a:gd name="connsiteX95" fmla="*/ 702451 w 1105087"/>
                    <a:gd name="connsiteY95" fmla="*/ 475411 h 1436799"/>
                    <a:gd name="connsiteX96" fmla="*/ 927979 w 1105087"/>
                    <a:gd name="connsiteY96" fmla="*/ 22833 h 1436799"/>
                    <a:gd name="connsiteX97" fmla="*/ 888339 w 1105087"/>
                    <a:gd name="connsiteY97" fmla="*/ 34248 h 1436799"/>
                    <a:gd name="connsiteX98" fmla="*/ 863001 w 1105087"/>
                    <a:gd name="connsiteY98" fmla="*/ 57896 h 1436799"/>
                    <a:gd name="connsiteX99" fmla="*/ 840525 w 1105087"/>
                    <a:gd name="connsiteY99" fmla="*/ 101113 h 1436799"/>
                    <a:gd name="connsiteX100" fmla="*/ 834803 w 1105087"/>
                    <a:gd name="connsiteY100" fmla="*/ 185917 h 1436799"/>
                    <a:gd name="connsiteX101" fmla="*/ 852376 w 1105087"/>
                    <a:gd name="connsiteY101" fmla="*/ 236880 h 1436799"/>
                    <a:gd name="connsiteX102" fmla="*/ 876079 w 1105087"/>
                    <a:gd name="connsiteY102" fmla="*/ 267051 h 1436799"/>
                    <a:gd name="connsiteX103" fmla="*/ 899781 w 1105087"/>
                    <a:gd name="connsiteY103" fmla="*/ 282544 h 1436799"/>
                    <a:gd name="connsiteX104" fmla="*/ 951273 w 1105087"/>
                    <a:gd name="connsiteY104" fmla="*/ 282136 h 1436799"/>
                    <a:gd name="connsiteX105" fmla="*/ 976202 w 1105087"/>
                    <a:gd name="connsiteY105" fmla="*/ 265012 h 1436799"/>
                    <a:gd name="connsiteX106" fmla="*/ 1003174 w 1105087"/>
                    <a:gd name="connsiteY106" fmla="*/ 226280 h 1436799"/>
                    <a:gd name="connsiteX107" fmla="*/ 1017886 w 1105087"/>
                    <a:gd name="connsiteY107" fmla="*/ 155338 h 1436799"/>
                    <a:gd name="connsiteX108" fmla="*/ 1011347 w 1105087"/>
                    <a:gd name="connsiteY108" fmla="*/ 106413 h 1436799"/>
                    <a:gd name="connsiteX109" fmla="*/ 987236 w 1105087"/>
                    <a:gd name="connsiteY109" fmla="*/ 58711 h 1436799"/>
                    <a:gd name="connsiteX110" fmla="*/ 959038 w 1105087"/>
                    <a:gd name="connsiteY110" fmla="*/ 33025 h 1436799"/>
                    <a:gd name="connsiteX111" fmla="*/ 927979 w 1105087"/>
                    <a:gd name="connsiteY111" fmla="*/ 22833 h 1436799"/>
                    <a:gd name="connsiteX112" fmla="*/ 744488 w 1105087"/>
                    <a:gd name="connsiteY112" fmla="*/ 137807 h 1436799"/>
                    <a:gd name="connsiteX113" fmla="*/ 1053032 w 1105087"/>
                    <a:gd name="connsiteY113" fmla="*/ 1 h 1436799"/>
                    <a:gd name="connsiteX114" fmla="*/ 1098802 w 1105087"/>
                    <a:gd name="connsiteY114" fmla="*/ 95405 h 1436799"/>
                    <a:gd name="connsiteX115" fmla="*/ 1104932 w 1105087"/>
                    <a:gd name="connsiteY115" fmla="*/ 152892 h 1436799"/>
                    <a:gd name="connsiteX116" fmla="*/ 1082456 w 1105087"/>
                    <a:gd name="connsiteY116" fmla="*/ 263382 h 1436799"/>
                    <a:gd name="connsiteX117" fmla="*/ 1018703 w 1105087"/>
                    <a:gd name="connsiteY117" fmla="*/ 343701 h 1436799"/>
                    <a:gd name="connsiteX118" fmla="*/ 950456 w 1105087"/>
                    <a:gd name="connsiteY118" fmla="*/ 373056 h 1436799"/>
                    <a:gd name="connsiteX119" fmla="*/ 857280 w 1105087"/>
                    <a:gd name="connsiteY119" fmla="*/ 359194 h 1436799"/>
                    <a:gd name="connsiteX120" fmla="*/ 800884 w 1105087"/>
                    <a:gd name="connsiteY120" fmla="*/ 315161 h 1436799"/>
                    <a:gd name="connsiteX121" fmla="*/ 753887 w 1105087"/>
                    <a:gd name="connsiteY121" fmla="*/ 227503 h 1436799"/>
                    <a:gd name="connsiteX122" fmla="*/ 744488 w 1105087"/>
                    <a:gd name="connsiteY122" fmla="*/ 137807 h 1436799"/>
                    <a:gd name="connsiteX0" fmla="*/ 927272 w 1105087"/>
                    <a:gd name="connsiteY0" fmla="*/ 1084607 h 1436799"/>
                    <a:gd name="connsiteX1" fmla="*/ 887632 w 1105087"/>
                    <a:gd name="connsiteY1" fmla="*/ 1096023 h 1436799"/>
                    <a:gd name="connsiteX2" fmla="*/ 862294 w 1105087"/>
                    <a:gd name="connsiteY2" fmla="*/ 1119670 h 1436799"/>
                    <a:gd name="connsiteX3" fmla="*/ 839818 w 1105087"/>
                    <a:gd name="connsiteY3" fmla="*/ 1162887 h 1436799"/>
                    <a:gd name="connsiteX4" fmla="*/ 834096 w 1105087"/>
                    <a:gd name="connsiteY4" fmla="*/ 1247691 h 1436799"/>
                    <a:gd name="connsiteX5" fmla="*/ 851669 w 1105087"/>
                    <a:gd name="connsiteY5" fmla="*/ 1298655 h 1436799"/>
                    <a:gd name="connsiteX6" fmla="*/ 875372 w 1105087"/>
                    <a:gd name="connsiteY6" fmla="*/ 1328825 h 1436799"/>
                    <a:gd name="connsiteX7" fmla="*/ 899074 w 1105087"/>
                    <a:gd name="connsiteY7" fmla="*/ 1344318 h 1436799"/>
                    <a:gd name="connsiteX8" fmla="*/ 950566 w 1105087"/>
                    <a:gd name="connsiteY8" fmla="*/ 1343911 h 1436799"/>
                    <a:gd name="connsiteX9" fmla="*/ 975495 w 1105087"/>
                    <a:gd name="connsiteY9" fmla="*/ 1326787 h 1436799"/>
                    <a:gd name="connsiteX10" fmla="*/ 1002467 w 1105087"/>
                    <a:gd name="connsiteY10" fmla="*/ 1288054 h 1436799"/>
                    <a:gd name="connsiteX11" fmla="*/ 1017179 w 1105087"/>
                    <a:gd name="connsiteY11" fmla="*/ 1217113 h 1436799"/>
                    <a:gd name="connsiteX12" fmla="*/ 1010640 w 1105087"/>
                    <a:gd name="connsiteY12" fmla="*/ 1168187 h 1436799"/>
                    <a:gd name="connsiteX13" fmla="*/ 986529 w 1105087"/>
                    <a:gd name="connsiteY13" fmla="*/ 1120485 h 1436799"/>
                    <a:gd name="connsiteX14" fmla="*/ 958331 w 1105087"/>
                    <a:gd name="connsiteY14" fmla="*/ 1094800 h 1436799"/>
                    <a:gd name="connsiteX15" fmla="*/ 927272 w 1105087"/>
                    <a:gd name="connsiteY15" fmla="*/ 1084607 h 1436799"/>
                    <a:gd name="connsiteX16" fmla="*/ 183932 w 1105087"/>
                    <a:gd name="connsiteY16" fmla="*/ 1084607 h 1436799"/>
                    <a:gd name="connsiteX17" fmla="*/ 144291 w 1105087"/>
                    <a:gd name="connsiteY17" fmla="*/ 1096023 h 1436799"/>
                    <a:gd name="connsiteX18" fmla="*/ 118954 w 1105087"/>
                    <a:gd name="connsiteY18" fmla="*/ 1119670 h 1436799"/>
                    <a:gd name="connsiteX19" fmla="*/ 96477 w 1105087"/>
                    <a:gd name="connsiteY19" fmla="*/ 1162887 h 1436799"/>
                    <a:gd name="connsiteX20" fmla="*/ 90756 w 1105087"/>
                    <a:gd name="connsiteY20" fmla="*/ 1247691 h 1436799"/>
                    <a:gd name="connsiteX21" fmla="*/ 108329 w 1105087"/>
                    <a:gd name="connsiteY21" fmla="*/ 1298655 h 1436799"/>
                    <a:gd name="connsiteX22" fmla="*/ 132031 w 1105087"/>
                    <a:gd name="connsiteY22" fmla="*/ 1328825 h 1436799"/>
                    <a:gd name="connsiteX23" fmla="*/ 155734 w 1105087"/>
                    <a:gd name="connsiteY23" fmla="*/ 1344318 h 1436799"/>
                    <a:gd name="connsiteX24" fmla="*/ 207226 w 1105087"/>
                    <a:gd name="connsiteY24" fmla="*/ 1343911 h 1436799"/>
                    <a:gd name="connsiteX25" fmla="*/ 232155 w 1105087"/>
                    <a:gd name="connsiteY25" fmla="*/ 1326787 h 1436799"/>
                    <a:gd name="connsiteX26" fmla="*/ 259127 w 1105087"/>
                    <a:gd name="connsiteY26" fmla="*/ 1288054 h 1436799"/>
                    <a:gd name="connsiteX27" fmla="*/ 273839 w 1105087"/>
                    <a:gd name="connsiteY27" fmla="*/ 1217113 h 1436799"/>
                    <a:gd name="connsiteX28" fmla="*/ 267300 w 1105087"/>
                    <a:gd name="connsiteY28" fmla="*/ 1168187 h 1436799"/>
                    <a:gd name="connsiteX29" fmla="*/ 243189 w 1105087"/>
                    <a:gd name="connsiteY29" fmla="*/ 1120485 h 1436799"/>
                    <a:gd name="connsiteX30" fmla="*/ 214991 w 1105087"/>
                    <a:gd name="connsiteY30" fmla="*/ 1094800 h 1436799"/>
                    <a:gd name="connsiteX31" fmla="*/ 183932 w 1105087"/>
                    <a:gd name="connsiteY31" fmla="*/ 1084607 h 1436799"/>
                    <a:gd name="connsiteX32" fmla="*/ 941576 w 1105087"/>
                    <a:gd name="connsiteY32" fmla="*/ 998070 h 1436799"/>
                    <a:gd name="connsiteX33" fmla="*/ 986120 w 1105087"/>
                    <a:gd name="connsiteY33" fmla="*/ 1010404 h 1436799"/>
                    <a:gd name="connsiteX34" fmla="*/ 1052325 w 1105087"/>
                    <a:gd name="connsiteY34" fmla="*/ 1061775 h 1436799"/>
                    <a:gd name="connsiteX35" fmla="*/ 1098095 w 1105087"/>
                    <a:gd name="connsiteY35" fmla="*/ 1157179 h 1436799"/>
                    <a:gd name="connsiteX36" fmla="*/ 1104225 w 1105087"/>
                    <a:gd name="connsiteY36" fmla="*/ 1214666 h 1436799"/>
                    <a:gd name="connsiteX37" fmla="*/ 1081749 w 1105087"/>
                    <a:gd name="connsiteY37" fmla="*/ 1325156 h 1436799"/>
                    <a:gd name="connsiteX38" fmla="*/ 1017996 w 1105087"/>
                    <a:gd name="connsiteY38" fmla="*/ 1405475 h 1436799"/>
                    <a:gd name="connsiteX39" fmla="*/ 949749 w 1105087"/>
                    <a:gd name="connsiteY39" fmla="*/ 1434830 h 1436799"/>
                    <a:gd name="connsiteX40" fmla="*/ 856573 w 1105087"/>
                    <a:gd name="connsiteY40" fmla="*/ 1420968 h 1436799"/>
                    <a:gd name="connsiteX41" fmla="*/ 800177 w 1105087"/>
                    <a:gd name="connsiteY41" fmla="*/ 1376935 h 1436799"/>
                    <a:gd name="connsiteX42" fmla="*/ 753180 w 1105087"/>
                    <a:gd name="connsiteY42" fmla="*/ 1289277 h 1436799"/>
                    <a:gd name="connsiteX43" fmla="*/ 743781 w 1105087"/>
                    <a:gd name="connsiteY43" fmla="*/ 1199581 h 1436799"/>
                    <a:gd name="connsiteX44" fmla="*/ 775657 w 1105087"/>
                    <a:gd name="connsiteY44" fmla="*/ 1091538 h 1436799"/>
                    <a:gd name="connsiteX45" fmla="*/ 829601 w 1105087"/>
                    <a:gd name="connsiteY45" fmla="*/ 1029974 h 1436799"/>
                    <a:gd name="connsiteX46" fmla="*/ 895805 w 1105087"/>
                    <a:gd name="connsiteY46" fmla="*/ 999803 h 1436799"/>
                    <a:gd name="connsiteX47" fmla="*/ 941576 w 1105087"/>
                    <a:gd name="connsiteY47" fmla="*/ 998070 h 1436799"/>
                    <a:gd name="connsiteX48" fmla="*/ 198235 w 1105087"/>
                    <a:gd name="connsiteY48" fmla="*/ 998070 h 1436799"/>
                    <a:gd name="connsiteX49" fmla="*/ 242780 w 1105087"/>
                    <a:gd name="connsiteY49" fmla="*/ 1010404 h 1436799"/>
                    <a:gd name="connsiteX50" fmla="*/ 308984 w 1105087"/>
                    <a:gd name="connsiteY50" fmla="*/ 1061775 h 1436799"/>
                    <a:gd name="connsiteX51" fmla="*/ 354755 w 1105087"/>
                    <a:gd name="connsiteY51" fmla="*/ 1157179 h 1436799"/>
                    <a:gd name="connsiteX52" fmla="*/ 360885 w 1105087"/>
                    <a:gd name="connsiteY52" fmla="*/ 1214666 h 1436799"/>
                    <a:gd name="connsiteX53" fmla="*/ 338408 w 1105087"/>
                    <a:gd name="connsiteY53" fmla="*/ 1325156 h 1436799"/>
                    <a:gd name="connsiteX54" fmla="*/ 274656 w 1105087"/>
                    <a:gd name="connsiteY54" fmla="*/ 1405475 h 1436799"/>
                    <a:gd name="connsiteX55" fmla="*/ 206409 w 1105087"/>
                    <a:gd name="connsiteY55" fmla="*/ 1434830 h 1436799"/>
                    <a:gd name="connsiteX56" fmla="*/ 113233 w 1105087"/>
                    <a:gd name="connsiteY56" fmla="*/ 1420968 h 1436799"/>
                    <a:gd name="connsiteX57" fmla="*/ 56836 w 1105087"/>
                    <a:gd name="connsiteY57" fmla="*/ 1376935 h 1436799"/>
                    <a:gd name="connsiteX58" fmla="*/ 9840 w 1105087"/>
                    <a:gd name="connsiteY58" fmla="*/ 1289277 h 1436799"/>
                    <a:gd name="connsiteX59" fmla="*/ 440 w 1105087"/>
                    <a:gd name="connsiteY59" fmla="*/ 1199581 h 1436799"/>
                    <a:gd name="connsiteX60" fmla="*/ 32316 w 1105087"/>
                    <a:gd name="connsiteY60" fmla="*/ 1091538 h 1436799"/>
                    <a:gd name="connsiteX61" fmla="*/ 86261 w 1105087"/>
                    <a:gd name="connsiteY61" fmla="*/ 1029974 h 1436799"/>
                    <a:gd name="connsiteX62" fmla="*/ 152465 w 1105087"/>
                    <a:gd name="connsiteY62" fmla="*/ 999803 h 1436799"/>
                    <a:gd name="connsiteX63" fmla="*/ 198235 w 1105087"/>
                    <a:gd name="connsiteY63" fmla="*/ 998070 h 1436799"/>
                    <a:gd name="connsiteX64" fmla="*/ 688148 w 1105087"/>
                    <a:gd name="connsiteY64" fmla="*/ 561948 h 1436799"/>
                    <a:gd name="connsiteX65" fmla="*/ 648507 w 1105087"/>
                    <a:gd name="connsiteY65" fmla="*/ 573363 h 1436799"/>
                    <a:gd name="connsiteX66" fmla="*/ 623170 w 1105087"/>
                    <a:gd name="connsiteY66" fmla="*/ 597011 h 1436799"/>
                    <a:gd name="connsiteX67" fmla="*/ 600693 w 1105087"/>
                    <a:gd name="connsiteY67" fmla="*/ 640228 h 1436799"/>
                    <a:gd name="connsiteX68" fmla="*/ 594972 w 1105087"/>
                    <a:gd name="connsiteY68" fmla="*/ 725032 h 1436799"/>
                    <a:gd name="connsiteX69" fmla="*/ 612545 w 1105087"/>
                    <a:gd name="connsiteY69" fmla="*/ 775995 h 1436799"/>
                    <a:gd name="connsiteX70" fmla="*/ 636247 w 1105087"/>
                    <a:gd name="connsiteY70" fmla="*/ 806166 h 1436799"/>
                    <a:gd name="connsiteX71" fmla="*/ 659950 w 1105087"/>
                    <a:gd name="connsiteY71" fmla="*/ 821659 h 1436799"/>
                    <a:gd name="connsiteX72" fmla="*/ 711442 w 1105087"/>
                    <a:gd name="connsiteY72" fmla="*/ 821251 h 1436799"/>
                    <a:gd name="connsiteX73" fmla="*/ 736371 w 1105087"/>
                    <a:gd name="connsiteY73" fmla="*/ 804127 h 1436799"/>
                    <a:gd name="connsiteX74" fmla="*/ 763343 w 1105087"/>
                    <a:gd name="connsiteY74" fmla="*/ 765395 h 1436799"/>
                    <a:gd name="connsiteX75" fmla="*/ 778055 w 1105087"/>
                    <a:gd name="connsiteY75" fmla="*/ 694453 h 1436799"/>
                    <a:gd name="connsiteX76" fmla="*/ 771516 w 1105087"/>
                    <a:gd name="connsiteY76" fmla="*/ 645528 h 1436799"/>
                    <a:gd name="connsiteX77" fmla="*/ 747405 w 1105087"/>
                    <a:gd name="connsiteY77" fmla="*/ 597826 h 1436799"/>
                    <a:gd name="connsiteX78" fmla="*/ 719207 w 1105087"/>
                    <a:gd name="connsiteY78" fmla="*/ 572140 h 1436799"/>
                    <a:gd name="connsiteX79" fmla="*/ 688148 w 1105087"/>
                    <a:gd name="connsiteY79" fmla="*/ 561948 h 1436799"/>
                    <a:gd name="connsiteX80" fmla="*/ 702451 w 1105087"/>
                    <a:gd name="connsiteY80" fmla="*/ 475411 h 1436799"/>
                    <a:gd name="connsiteX81" fmla="*/ 746996 w 1105087"/>
                    <a:gd name="connsiteY81" fmla="*/ 487744 h 1436799"/>
                    <a:gd name="connsiteX82" fmla="*/ 813201 w 1105087"/>
                    <a:gd name="connsiteY82" fmla="*/ 539116 h 1436799"/>
                    <a:gd name="connsiteX83" fmla="*/ 858971 w 1105087"/>
                    <a:gd name="connsiteY83" fmla="*/ 634520 h 1436799"/>
                    <a:gd name="connsiteX84" fmla="*/ 865101 w 1105087"/>
                    <a:gd name="connsiteY84" fmla="*/ 692007 h 1436799"/>
                    <a:gd name="connsiteX85" fmla="*/ 842625 w 1105087"/>
                    <a:gd name="connsiteY85" fmla="*/ 802497 h 1436799"/>
                    <a:gd name="connsiteX86" fmla="*/ 778872 w 1105087"/>
                    <a:gd name="connsiteY86" fmla="*/ 882815 h 1436799"/>
                    <a:gd name="connsiteX87" fmla="*/ 710625 w 1105087"/>
                    <a:gd name="connsiteY87" fmla="*/ 912171 h 1436799"/>
                    <a:gd name="connsiteX88" fmla="*/ 617449 w 1105087"/>
                    <a:gd name="connsiteY88" fmla="*/ 898308 h 1436799"/>
                    <a:gd name="connsiteX89" fmla="*/ 561052 w 1105087"/>
                    <a:gd name="connsiteY89" fmla="*/ 854276 h 1436799"/>
                    <a:gd name="connsiteX90" fmla="*/ 514056 w 1105087"/>
                    <a:gd name="connsiteY90" fmla="*/ 766618 h 1436799"/>
                    <a:gd name="connsiteX91" fmla="*/ 504656 w 1105087"/>
                    <a:gd name="connsiteY91" fmla="*/ 676922 h 1436799"/>
                    <a:gd name="connsiteX92" fmla="*/ 536532 w 1105087"/>
                    <a:gd name="connsiteY92" fmla="*/ 568879 h 1436799"/>
                    <a:gd name="connsiteX93" fmla="*/ 590477 w 1105087"/>
                    <a:gd name="connsiteY93" fmla="*/ 507314 h 1436799"/>
                    <a:gd name="connsiteX94" fmla="*/ 656681 w 1105087"/>
                    <a:gd name="connsiteY94" fmla="*/ 477144 h 1436799"/>
                    <a:gd name="connsiteX95" fmla="*/ 702451 w 1105087"/>
                    <a:gd name="connsiteY95" fmla="*/ 475411 h 1436799"/>
                    <a:gd name="connsiteX96" fmla="*/ 959038 w 1105087"/>
                    <a:gd name="connsiteY96" fmla="*/ 33025 h 1436799"/>
                    <a:gd name="connsiteX97" fmla="*/ 888339 w 1105087"/>
                    <a:gd name="connsiteY97" fmla="*/ 34248 h 1436799"/>
                    <a:gd name="connsiteX98" fmla="*/ 863001 w 1105087"/>
                    <a:gd name="connsiteY98" fmla="*/ 57896 h 1436799"/>
                    <a:gd name="connsiteX99" fmla="*/ 840525 w 1105087"/>
                    <a:gd name="connsiteY99" fmla="*/ 101113 h 1436799"/>
                    <a:gd name="connsiteX100" fmla="*/ 834803 w 1105087"/>
                    <a:gd name="connsiteY100" fmla="*/ 185917 h 1436799"/>
                    <a:gd name="connsiteX101" fmla="*/ 852376 w 1105087"/>
                    <a:gd name="connsiteY101" fmla="*/ 236880 h 1436799"/>
                    <a:gd name="connsiteX102" fmla="*/ 876079 w 1105087"/>
                    <a:gd name="connsiteY102" fmla="*/ 267051 h 1436799"/>
                    <a:gd name="connsiteX103" fmla="*/ 899781 w 1105087"/>
                    <a:gd name="connsiteY103" fmla="*/ 282544 h 1436799"/>
                    <a:gd name="connsiteX104" fmla="*/ 951273 w 1105087"/>
                    <a:gd name="connsiteY104" fmla="*/ 282136 h 1436799"/>
                    <a:gd name="connsiteX105" fmla="*/ 976202 w 1105087"/>
                    <a:gd name="connsiteY105" fmla="*/ 265012 h 1436799"/>
                    <a:gd name="connsiteX106" fmla="*/ 1003174 w 1105087"/>
                    <a:gd name="connsiteY106" fmla="*/ 226280 h 1436799"/>
                    <a:gd name="connsiteX107" fmla="*/ 1017886 w 1105087"/>
                    <a:gd name="connsiteY107" fmla="*/ 155338 h 1436799"/>
                    <a:gd name="connsiteX108" fmla="*/ 1011347 w 1105087"/>
                    <a:gd name="connsiteY108" fmla="*/ 106413 h 1436799"/>
                    <a:gd name="connsiteX109" fmla="*/ 987236 w 1105087"/>
                    <a:gd name="connsiteY109" fmla="*/ 58711 h 1436799"/>
                    <a:gd name="connsiteX110" fmla="*/ 959038 w 1105087"/>
                    <a:gd name="connsiteY110" fmla="*/ 33025 h 1436799"/>
                    <a:gd name="connsiteX111" fmla="*/ 744488 w 1105087"/>
                    <a:gd name="connsiteY111" fmla="*/ 137807 h 1436799"/>
                    <a:gd name="connsiteX112" fmla="*/ 1053032 w 1105087"/>
                    <a:gd name="connsiteY112" fmla="*/ 1 h 1436799"/>
                    <a:gd name="connsiteX113" fmla="*/ 1098802 w 1105087"/>
                    <a:gd name="connsiteY113" fmla="*/ 95405 h 1436799"/>
                    <a:gd name="connsiteX114" fmla="*/ 1104932 w 1105087"/>
                    <a:gd name="connsiteY114" fmla="*/ 152892 h 1436799"/>
                    <a:gd name="connsiteX115" fmla="*/ 1082456 w 1105087"/>
                    <a:gd name="connsiteY115" fmla="*/ 263382 h 1436799"/>
                    <a:gd name="connsiteX116" fmla="*/ 1018703 w 1105087"/>
                    <a:gd name="connsiteY116" fmla="*/ 343701 h 1436799"/>
                    <a:gd name="connsiteX117" fmla="*/ 950456 w 1105087"/>
                    <a:gd name="connsiteY117" fmla="*/ 373056 h 1436799"/>
                    <a:gd name="connsiteX118" fmla="*/ 857280 w 1105087"/>
                    <a:gd name="connsiteY118" fmla="*/ 359194 h 1436799"/>
                    <a:gd name="connsiteX119" fmla="*/ 800884 w 1105087"/>
                    <a:gd name="connsiteY119" fmla="*/ 315161 h 1436799"/>
                    <a:gd name="connsiteX120" fmla="*/ 753887 w 1105087"/>
                    <a:gd name="connsiteY120" fmla="*/ 227503 h 1436799"/>
                    <a:gd name="connsiteX121" fmla="*/ 744488 w 1105087"/>
                    <a:gd name="connsiteY121" fmla="*/ 137807 h 1436799"/>
                    <a:gd name="connsiteX0" fmla="*/ 927272 w 1105087"/>
                    <a:gd name="connsiteY0" fmla="*/ 1054118 h 1406310"/>
                    <a:gd name="connsiteX1" fmla="*/ 887632 w 1105087"/>
                    <a:gd name="connsiteY1" fmla="*/ 1065534 h 1406310"/>
                    <a:gd name="connsiteX2" fmla="*/ 862294 w 1105087"/>
                    <a:gd name="connsiteY2" fmla="*/ 1089181 h 1406310"/>
                    <a:gd name="connsiteX3" fmla="*/ 839818 w 1105087"/>
                    <a:gd name="connsiteY3" fmla="*/ 1132398 h 1406310"/>
                    <a:gd name="connsiteX4" fmla="*/ 834096 w 1105087"/>
                    <a:gd name="connsiteY4" fmla="*/ 1217202 h 1406310"/>
                    <a:gd name="connsiteX5" fmla="*/ 851669 w 1105087"/>
                    <a:gd name="connsiteY5" fmla="*/ 1268166 h 1406310"/>
                    <a:gd name="connsiteX6" fmla="*/ 875372 w 1105087"/>
                    <a:gd name="connsiteY6" fmla="*/ 1298336 h 1406310"/>
                    <a:gd name="connsiteX7" fmla="*/ 899074 w 1105087"/>
                    <a:gd name="connsiteY7" fmla="*/ 1313829 h 1406310"/>
                    <a:gd name="connsiteX8" fmla="*/ 950566 w 1105087"/>
                    <a:gd name="connsiteY8" fmla="*/ 1313422 h 1406310"/>
                    <a:gd name="connsiteX9" fmla="*/ 975495 w 1105087"/>
                    <a:gd name="connsiteY9" fmla="*/ 1296298 h 1406310"/>
                    <a:gd name="connsiteX10" fmla="*/ 1002467 w 1105087"/>
                    <a:gd name="connsiteY10" fmla="*/ 1257565 h 1406310"/>
                    <a:gd name="connsiteX11" fmla="*/ 1017179 w 1105087"/>
                    <a:gd name="connsiteY11" fmla="*/ 1186624 h 1406310"/>
                    <a:gd name="connsiteX12" fmla="*/ 1010640 w 1105087"/>
                    <a:gd name="connsiteY12" fmla="*/ 1137698 h 1406310"/>
                    <a:gd name="connsiteX13" fmla="*/ 986529 w 1105087"/>
                    <a:gd name="connsiteY13" fmla="*/ 1089996 h 1406310"/>
                    <a:gd name="connsiteX14" fmla="*/ 958331 w 1105087"/>
                    <a:gd name="connsiteY14" fmla="*/ 1064311 h 1406310"/>
                    <a:gd name="connsiteX15" fmla="*/ 927272 w 1105087"/>
                    <a:gd name="connsiteY15" fmla="*/ 1054118 h 1406310"/>
                    <a:gd name="connsiteX16" fmla="*/ 183932 w 1105087"/>
                    <a:gd name="connsiteY16" fmla="*/ 1054118 h 1406310"/>
                    <a:gd name="connsiteX17" fmla="*/ 144291 w 1105087"/>
                    <a:gd name="connsiteY17" fmla="*/ 1065534 h 1406310"/>
                    <a:gd name="connsiteX18" fmla="*/ 118954 w 1105087"/>
                    <a:gd name="connsiteY18" fmla="*/ 1089181 h 1406310"/>
                    <a:gd name="connsiteX19" fmla="*/ 96477 w 1105087"/>
                    <a:gd name="connsiteY19" fmla="*/ 1132398 h 1406310"/>
                    <a:gd name="connsiteX20" fmla="*/ 90756 w 1105087"/>
                    <a:gd name="connsiteY20" fmla="*/ 1217202 h 1406310"/>
                    <a:gd name="connsiteX21" fmla="*/ 108329 w 1105087"/>
                    <a:gd name="connsiteY21" fmla="*/ 1268166 h 1406310"/>
                    <a:gd name="connsiteX22" fmla="*/ 132031 w 1105087"/>
                    <a:gd name="connsiteY22" fmla="*/ 1298336 h 1406310"/>
                    <a:gd name="connsiteX23" fmla="*/ 155734 w 1105087"/>
                    <a:gd name="connsiteY23" fmla="*/ 1313829 h 1406310"/>
                    <a:gd name="connsiteX24" fmla="*/ 207226 w 1105087"/>
                    <a:gd name="connsiteY24" fmla="*/ 1313422 h 1406310"/>
                    <a:gd name="connsiteX25" fmla="*/ 232155 w 1105087"/>
                    <a:gd name="connsiteY25" fmla="*/ 1296298 h 1406310"/>
                    <a:gd name="connsiteX26" fmla="*/ 259127 w 1105087"/>
                    <a:gd name="connsiteY26" fmla="*/ 1257565 h 1406310"/>
                    <a:gd name="connsiteX27" fmla="*/ 273839 w 1105087"/>
                    <a:gd name="connsiteY27" fmla="*/ 1186624 h 1406310"/>
                    <a:gd name="connsiteX28" fmla="*/ 267300 w 1105087"/>
                    <a:gd name="connsiteY28" fmla="*/ 1137698 h 1406310"/>
                    <a:gd name="connsiteX29" fmla="*/ 243189 w 1105087"/>
                    <a:gd name="connsiteY29" fmla="*/ 1089996 h 1406310"/>
                    <a:gd name="connsiteX30" fmla="*/ 214991 w 1105087"/>
                    <a:gd name="connsiteY30" fmla="*/ 1064311 h 1406310"/>
                    <a:gd name="connsiteX31" fmla="*/ 183932 w 1105087"/>
                    <a:gd name="connsiteY31" fmla="*/ 1054118 h 1406310"/>
                    <a:gd name="connsiteX32" fmla="*/ 941576 w 1105087"/>
                    <a:gd name="connsiteY32" fmla="*/ 967581 h 1406310"/>
                    <a:gd name="connsiteX33" fmla="*/ 986120 w 1105087"/>
                    <a:gd name="connsiteY33" fmla="*/ 979915 h 1406310"/>
                    <a:gd name="connsiteX34" fmla="*/ 1052325 w 1105087"/>
                    <a:gd name="connsiteY34" fmla="*/ 1031286 h 1406310"/>
                    <a:gd name="connsiteX35" fmla="*/ 1098095 w 1105087"/>
                    <a:gd name="connsiteY35" fmla="*/ 1126690 h 1406310"/>
                    <a:gd name="connsiteX36" fmla="*/ 1104225 w 1105087"/>
                    <a:gd name="connsiteY36" fmla="*/ 1184177 h 1406310"/>
                    <a:gd name="connsiteX37" fmla="*/ 1081749 w 1105087"/>
                    <a:gd name="connsiteY37" fmla="*/ 1294667 h 1406310"/>
                    <a:gd name="connsiteX38" fmla="*/ 1017996 w 1105087"/>
                    <a:gd name="connsiteY38" fmla="*/ 1374986 h 1406310"/>
                    <a:gd name="connsiteX39" fmla="*/ 949749 w 1105087"/>
                    <a:gd name="connsiteY39" fmla="*/ 1404341 h 1406310"/>
                    <a:gd name="connsiteX40" fmla="*/ 856573 w 1105087"/>
                    <a:gd name="connsiteY40" fmla="*/ 1390479 h 1406310"/>
                    <a:gd name="connsiteX41" fmla="*/ 800177 w 1105087"/>
                    <a:gd name="connsiteY41" fmla="*/ 1346446 h 1406310"/>
                    <a:gd name="connsiteX42" fmla="*/ 753180 w 1105087"/>
                    <a:gd name="connsiteY42" fmla="*/ 1258788 h 1406310"/>
                    <a:gd name="connsiteX43" fmla="*/ 743781 w 1105087"/>
                    <a:gd name="connsiteY43" fmla="*/ 1169092 h 1406310"/>
                    <a:gd name="connsiteX44" fmla="*/ 775657 w 1105087"/>
                    <a:gd name="connsiteY44" fmla="*/ 1061049 h 1406310"/>
                    <a:gd name="connsiteX45" fmla="*/ 829601 w 1105087"/>
                    <a:gd name="connsiteY45" fmla="*/ 999485 h 1406310"/>
                    <a:gd name="connsiteX46" fmla="*/ 895805 w 1105087"/>
                    <a:gd name="connsiteY46" fmla="*/ 969314 h 1406310"/>
                    <a:gd name="connsiteX47" fmla="*/ 941576 w 1105087"/>
                    <a:gd name="connsiteY47" fmla="*/ 967581 h 1406310"/>
                    <a:gd name="connsiteX48" fmla="*/ 198235 w 1105087"/>
                    <a:gd name="connsiteY48" fmla="*/ 967581 h 1406310"/>
                    <a:gd name="connsiteX49" fmla="*/ 242780 w 1105087"/>
                    <a:gd name="connsiteY49" fmla="*/ 979915 h 1406310"/>
                    <a:gd name="connsiteX50" fmla="*/ 308984 w 1105087"/>
                    <a:gd name="connsiteY50" fmla="*/ 1031286 h 1406310"/>
                    <a:gd name="connsiteX51" fmla="*/ 354755 w 1105087"/>
                    <a:gd name="connsiteY51" fmla="*/ 1126690 h 1406310"/>
                    <a:gd name="connsiteX52" fmla="*/ 360885 w 1105087"/>
                    <a:gd name="connsiteY52" fmla="*/ 1184177 h 1406310"/>
                    <a:gd name="connsiteX53" fmla="*/ 338408 w 1105087"/>
                    <a:gd name="connsiteY53" fmla="*/ 1294667 h 1406310"/>
                    <a:gd name="connsiteX54" fmla="*/ 274656 w 1105087"/>
                    <a:gd name="connsiteY54" fmla="*/ 1374986 h 1406310"/>
                    <a:gd name="connsiteX55" fmla="*/ 206409 w 1105087"/>
                    <a:gd name="connsiteY55" fmla="*/ 1404341 h 1406310"/>
                    <a:gd name="connsiteX56" fmla="*/ 113233 w 1105087"/>
                    <a:gd name="connsiteY56" fmla="*/ 1390479 h 1406310"/>
                    <a:gd name="connsiteX57" fmla="*/ 56836 w 1105087"/>
                    <a:gd name="connsiteY57" fmla="*/ 1346446 h 1406310"/>
                    <a:gd name="connsiteX58" fmla="*/ 9840 w 1105087"/>
                    <a:gd name="connsiteY58" fmla="*/ 1258788 h 1406310"/>
                    <a:gd name="connsiteX59" fmla="*/ 440 w 1105087"/>
                    <a:gd name="connsiteY59" fmla="*/ 1169092 h 1406310"/>
                    <a:gd name="connsiteX60" fmla="*/ 32316 w 1105087"/>
                    <a:gd name="connsiteY60" fmla="*/ 1061049 h 1406310"/>
                    <a:gd name="connsiteX61" fmla="*/ 86261 w 1105087"/>
                    <a:gd name="connsiteY61" fmla="*/ 999485 h 1406310"/>
                    <a:gd name="connsiteX62" fmla="*/ 152465 w 1105087"/>
                    <a:gd name="connsiteY62" fmla="*/ 969314 h 1406310"/>
                    <a:gd name="connsiteX63" fmla="*/ 198235 w 1105087"/>
                    <a:gd name="connsiteY63" fmla="*/ 967581 h 1406310"/>
                    <a:gd name="connsiteX64" fmla="*/ 688148 w 1105087"/>
                    <a:gd name="connsiteY64" fmla="*/ 531459 h 1406310"/>
                    <a:gd name="connsiteX65" fmla="*/ 648507 w 1105087"/>
                    <a:gd name="connsiteY65" fmla="*/ 542874 h 1406310"/>
                    <a:gd name="connsiteX66" fmla="*/ 623170 w 1105087"/>
                    <a:gd name="connsiteY66" fmla="*/ 566522 h 1406310"/>
                    <a:gd name="connsiteX67" fmla="*/ 600693 w 1105087"/>
                    <a:gd name="connsiteY67" fmla="*/ 609739 h 1406310"/>
                    <a:gd name="connsiteX68" fmla="*/ 594972 w 1105087"/>
                    <a:gd name="connsiteY68" fmla="*/ 694543 h 1406310"/>
                    <a:gd name="connsiteX69" fmla="*/ 612545 w 1105087"/>
                    <a:gd name="connsiteY69" fmla="*/ 745506 h 1406310"/>
                    <a:gd name="connsiteX70" fmla="*/ 636247 w 1105087"/>
                    <a:gd name="connsiteY70" fmla="*/ 775677 h 1406310"/>
                    <a:gd name="connsiteX71" fmla="*/ 659950 w 1105087"/>
                    <a:gd name="connsiteY71" fmla="*/ 791170 h 1406310"/>
                    <a:gd name="connsiteX72" fmla="*/ 711442 w 1105087"/>
                    <a:gd name="connsiteY72" fmla="*/ 790762 h 1406310"/>
                    <a:gd name="connsiteX73" fmla="*/ 736371 w 1105087"/>
                    <a:gd name="connsiteY73" fmla="*/ 773638 h 1406310"/>
                    <a:gd name="connsiteX74" fmla="*/ 763343 w 1105087"/>
                    <a:gd name="connsiteY74" fmla="*/ 734906 h 1406310"/>
                    <a:gd name="connsiteX75" fmla="*/ 778055 w 1105087"/>
                    <a:gd name="connsiteY75" fmla="*/ 663964 h 1406310"/>
                    <a:gd name="connsiteX76" fmla="*/ 771516 w 1105087"/>
                    <a:gd name="connsiteY76" fmla="*/ 615039 h 1406310"/>
                    <a:gd name="connsiteX77" fmla="*/ 747405 w 1105087"/>
                    <a:gd name="connsiteY77" fmla="*/ 567337 h 1406310"/>
                    <a:gd name="connsiteX78" fmla="*/ 719207 w 1105087"/>
                    <a:gd name="connsiteY78" fmla="*/ 541651 h 1406310"/>
                    <a:gd name="connsiteX79" fmla="*/ 688148 w 1105087"/>
                    <a:gd name="connsiteY79" fmla="*/ 531459 h 1406310"/>
                    <a:gd name="connsiteX80" fmla="*/ 702451 w 1105087"/>
                    <a:gd name="connsiteY80" fmla="*/ 444922 h 1406310"/>
                    <a:gd name="connsiteX81" fmla="*/ 746996 w 1105087"/>
                    <a:gd name="connsiteY81" fmla="*/ 457255 h 1406310"/>
                    <a:gd name="connsiteX82" fmla="*/ 813201 w 1105087"/>
                    <a:gd name="connsiteY82" fmla="*/ 508627 h 1406310"/>
                    <a:gd name="connsiteX83" fmla="*/ 858971 w 1105087"/>
                    <a:gd name="connsiteY83" fmla="*/ 604031 h 1406310"/>
                    <a:gd name="connsiteX84" fmla="*/ 865101 w 1105087"/>
                    <a:gd name="connsiteY84" fmla="*/ 661518 h 1406310"/>
                    <a:gd name="connsiteX85" fmla="*/ 842625 w 1105087"/>
                    <a:gd name="connsiteY85" fmla="*/ 772008 h 1406310"/>
                    <a:gd name="connsiteX86" fmla="*/ 778872 w 1105087"/>
                    <a:gd name="connsiteY86" fmla="*/ 852326 h 1406310"/>
                    <a:gd name="connsiteX87" fmla="*/ 710625 w 1105087"/>
                    <a:gd name="connsiteY87" fmla="*/ 881682 h 1406310"/>
                    <a:gd name="connsiteX88" fmla="*/ 617449 w 1105087"/>
                    <a:gd name="connsiteY88" fmla="*/ 867819 h 1406310"/>
                    <a:gd name="connsiteX89" fmla="*/ 561052 w 1105087"/>
                    <a:gd name="connsiteY89" fmla="*/ 823787 h 1406310"/>
                    <a:gd name="connsiteX90" fmla="*/ 514056 w 1105087"/>
                    <a:gd name="connsiteY90" fmla="*/ 736129 h 1406310"/>
                    <a:gd name="connsiteX91" fmla="*/ 504656 w 1105087"/>
                    <a:gd name="connsiteY91" fmla="*/ 646433 h 1406310"/>
                    <a:gd name="connsiteX92" fmla="*/ 536532 w 1105087"/>
                    <a:gd name="connsiteY92" fmla="*/ 538390 h 1406310"/>
                    <a:gd name="connsiteX93" fmla="*/ 590477 w 1105087"/>
                    <a:gd name="connsiteY93" fmla="*/ 476825 h 1406310"/>
                    <a:gd name="connsiteX94" fmla="*/ 656681 w 1105087"/>
                    <a:gd name="connsiteY94" fmla="*/ 446655 h 1406310"/>
                    <a:gd name="connsiteX95" fmla="*/ 702451 w 1105087"/>
                    <a:gd name="connsiteY95" fmla="*/ 444922 h 1406310"/>
                    <a:gd name="connsiteX96" fmla="*/ 959038 w 1105087"/>
                    <a:gd name="connsiteY96" fmla="*/ 2536 h 1406310"/>
                    <a:gd name="connsiteX97" fmla="*/ 888339 w 1105087"/>
                    <a:gd name="connsiteY97" fmla="*/ 3759 h 1406310"/>
                    <a:gd name="connsiteX98" fmla="*/ 863001 w 1105087"/>
                    <a:gd name="connsiteY98" fmla="*/ 27407 h 1406310"/>
                    <a:gd name="connsiteX99" fmla="*/ 840525 w 1105087"/>
                    <a:gd name="connsiteY99" fmla="*/ 70624 h 1406310"/>
                    <a:gd name="connsiteX100" fmla="*/ 834803 w 1105087"/>
                    <a:gd name="connsiteY100" fmla="*/ 155428 h 1406310"/>
                    <a:gd name="connsiteX101" fmla="*/ 852376 w 1105087"/>
                    <a:gd name="connsiteY101" fmla="*/ 206391 h 1406310"/>
                    <a:gd name="connsiteX102" fmla="*/ 876079 w 1105087"/>
                    <a:gd name="connsiteY102" fmla="*/ 236562 h 1406310"/>
                    <a:gd name="connsiteX103" fmla="*/ 899781 w 1105087"/>
                    <a:gd name="connsiteY103" fmla="*/ 252055 h 1406310"/>
                    <a:gd name="connsiteX104" fmla="*/ 951273 w 1105087"/>
                    <a:gd name="connsiteY104" fmla="*/ 251647 h 1406310"/>
                    <a:gd name="connsiteX105" fmla="*/ 976202 w 1105087"/>
                    <a:gd name="connsiteY105" fmla="*/ 234523 h 1406310"/>
                    <a:gd name="connsiteX106" fmla="*/ 1003174 w 1105087"/>
                    <a:gd name="connsiteY106" fmla="*/ 195791 h 1406310"/>
                    <a:gd name="connsiteX107" fmla="*/ 1017886 w 1105087"/>
                    <a:gd name="connsiteY107" fmla="*/ 124849 h 1406310"/>
                    <a:gd name="connsiteX108" fmla="*/ 1011347 w 1105087"/>
                    <a:gd name="connsiteY108" fmla="*/ 75924 h 1406310"/>
                    <a:gd name="connsiteX109" fmla="*/ 987236 w 1105087"/>
                    <a:gd name="connsiteY109" fmla="*/ 28222 h 1406310"/>
                    <a:gd name="connsiteX110" fmla="*/ 959038 w 1105087"/>
                    <a:gd name="connsiteY110" fmla="*/ 2536 h 1406310"/>
                    <a:gd name="connsiteX111" fmla="*/ 744488 w 1105087"/>
                    <a:gd name="connsiteY111" fmla="*/ 107318 h 1406310"/>
                    <a:gd name="connsiteX112" fmla="*/ 1098802 w 1105087"/>
                    <a:gd name="connsiteY112" fmla="*/ 64916 h 1406310"/>
                    <a:gd name="connsiteX113" fmla="*/ 1104932 w 1105087"/>
                    <a:gd name="connsiteY113" fmla="*/ 122403 h 1406310"/>
                    <a:gd name="connsiteX114" fmla="*/ 1082456 w 1105087"/>
                    <a:gd name="connsiteY114" fmla="*/ 232893 h 1406310"/>
                    <a:gd name="connsiteX115" fmla="*/ 1018703 w 1105087"/>
                    <a:gd name="connsiteY115" fmla="*/ 313212 h 1406310"/>
                    <a:gd name="connsiteX116" fmla="*/ 950456 w 1105087"/>
                    <a:gd name="connsiteY116" fmla="*/ 342567 h 1406310"/>
                    <a:gd name="connsiteX117" fmla="*/ 857280 w 1105087"/>
                    <a:gd name="connsiteY117" fmla="*/ 328705 h 1406310"/>
                    <a:gd name="connsiteX118" fmla="*/ 800884 w 1105087"/>
                    <a:gd name="connsiteY118" fmla="*/ 284672 h 1406310"/>
                    <a:gd name="connsiteX119" fmla="*/ 753887 w 1105087"/>
                    <a:gd name="connsiteY119" fmla="*/ 197014 h 1406310"/>
                    <a:gd name="connsiteX120" fmla="*/ 744488 w 1105087"/>
                    <a:gd name="connsiteY120" fmla="*/ 107318 h 1406310"/>
                    <a:gd name="connsiteX0" fmla="*/ 927272 w 1105087"/>
                    <a:gd name="connsiteY0" fmla="*/ 1050359 h 1402551"/>
                    <a:gd name="connsiteX1" fmla="*/ 887632 w 1105087"/>
                    <a:gd name="connsiteY1" fmla="*/ 1061775 h 1402551"/>
                    <a:gd name="connsiteX2" fmla="*/ 862294 w 1105087"/>
                    <a:gd name="connsiteY2" fmla="*/ 1085422 h 1402551"/>
                    <a:gd name="connsiteX3" fmla="*/ 839818 w 1105087"/>
                    <a:gd name="connsiteY3" fmla="*/ 1128639 h 1402551"/>
                    <a:gd name="connsiteX4" fmla="*/ 834096 w 1105087"/>
                    <a:gd name="connsiteY4" fmla="*/ 1213443 h 1402551"/>
                    <a:gd name="connsiteX5" fmla="*/ 851669 w 1105087"/>
                    <a:gd name="connsiteY5" fmla="*/ 1264407 h 1402551"/>
                    <a:gd name="connsiteX6" fmla="*/ 875372 w 1105087"/>
                    <a:gd name="connsiteY6" fmla="*/ 1294577 h 1402551"/>
                    <a:gd name="connsiteX7" fmla="*/ 899074 w 1105087"/>
                    <a:gd name="connsiteY7" fmla="*/ 1310070 h 1402551"/>
                    <a:gd name="connsiteX8" fmla="*/ 950566 w 1105087"/>
                    <a:gd name="connsiteY8" fmla="*/ 1309663 h 1402551"/>
                    <a:gd name="connsiteX9" fmla="*/ 975495 w 1105087"/>
                    <a:gd name="connsiteY9" fmla="*/ 1292539 h 1402551"/>
                    <a:gd name="connsiteX10" fmla="*/ 1002467 w 1105087"/>
                    <a:gd name="connsiteY10" fmla="*/ 1253806 h 1402551"/>
                    <a:gd name="connsiteX11" fmla="*/ 1017179 w 1105087"/>
                    <a:gd name="connsiteY11" fmla="*/ 1182865 h 1402551"/>
                    <a:gd name="connsiteX12" fmla="*/ 1010640 w 1105087"/>
                    <a:gd name="connsiteY12" fmla="*/ 1133939 h 1402551"/>
                    <a:gd name="connsiteX13" fmla="*/ 986529 w 1105087"/>
                    <a:gd name="connsiteY13" fmla="*/ 1086237 h 1402551"/>
                    <a:gd name="connsiteX14" fmla="*/ 958331 w 1105087"/>
                    <a:gd name="connsiteY14" fmla="*/ 1060552 h 1402551"/>
                    <a:gd name="connsiteX15" fmla="*/ 927272 w 1105087"/>
                    <a:gd name="connsiteY15" fmla="*/ 1050359 h 1402551"/>
                    <a:gd name="connsiteX16" fmla="*/ 183932 w 1105087"/>
                    <a:gd name="connsiteY16" fmla="*/ 1050359 h 1402551"/>
                    <a:gd name="connsiteX17" fmla="*/ 144291 w 1105087"/>
                    <a:gd name="connsiteY17" fmla="*/ 1061775 h 1402551"/>
                    <a:gd name="connsiteX18" fmla="*/ 118954 w 1105087"/>
                    <a:gd name="connsiteY18" fmla="*/ 1085422 h 1402551"/>
                    <a:gd name="connsiteX19" fmla="*/ 96477 w 1105087"/>
                    <a:gd name="connsiteY19" fmla="*/ 1128639 h 1402551"/>
                    <a:gd name="connsiteX20" fmla="*/ 90756 w 1105087"/>
                    <a:gd name="connsiteY20" fmla="*/ 1213443 h 1402551"/>
                    <a:gd name="connsiteX21" fmla="*/ 108329 w 1105087"/>
                    <a:gd name="connsiteY21" fmla="*/ 1264407 h 1402551"/>
                    <a:gd name="connsiteX22" fmla="*/ 132031 w 1105087"/>
                    <a:gd name="connsiteY22" fmla="*/ 1294577 h 1402551"/>
                    <a:gd name="connsiteX23" fmla="*/ 155734 w 1105087"/>
                    <a:gd name="connsiteY23" fmla="*/ 1310070 h 1402551"/>
                    <a:gd name="connsiteX24" fmla="*/ 207226 w 1105087"/>
                    <a:gd name="connsiteY24" fmla="*/ 1309663 h 1402551"/>
                    <a:gd name="connsiteX25" fmla="*/ 232155 w 1105087"/>
                    <a:gd name="connsiteY25" fmla="*/ 1292539 h 1402551"/>
                    <a:gd name="connsiteX26" fmla="*/ 259127 w 1105087"/>
                    <a:gd name="connsiteY26" fmla="*/ 1253806 h 1402551"/>
                    <a:gd name="connsiteX27" fmla="*/ 273839 w 1105087"/>
                    <a:gd name="connsiteY27" fmla="*/ 1182865 h 1402551"/>
                    <a:gd name="connsiteX28" fmla="*/ 267300 w 1105087"/>
                    <a:gd name="connsiteY28" fmla="*/ 1133939 h 1402551"/>
                    <a:gd name="connsiteX29" fmla="*/ 243189 w 1105087"/>
                    <a:gd name="connsiteY29" fmla="*/ 1086237 h 1402551"/>
                    <a:gd name="connsiteX30" fmla="*/ 214991 w 1105087"/>
                    <a:gd name="connsiteY30" fmla="*/ 1060552 h 1402551"/>
                    <a:gd name="connsiteX31" fmla="*/ 183932 w 1105087"/>
                    <a:gd name="connsiteY31" fmla="*/ 1050359 h 1402551"/>
                    <a:gd name="connsiteX32" fmla="*/ 941576 w 1105087"/>
                    <a:gd name="connsiteY32" fmla="*/ 963822 h 1402551"/>
                    <a:gd name="connsiteX33" fmla="*/ 986120 w 1105087"/>
                    <a:gd name="connsiteY33" fmla="*/ 976156 h 1402551"/>
                    <a:gd name="connsiteX34" fmla="*/ 1052325 w 1105087"/>
                    <a:gd name="connsiteY34" fmla="*/ 1027527 h 1402551"/>
                    <a:gd name="connsiteX35" fmla="*/ 1098095 w 1105087"/>
                    <a:gd name="connsiteY35" fmla="*/ 1122931 h 1402551"/>
                    <a:gd name="connsiteX36" fmla="*/ 1104225 w 1105087"/>
                    <a:gd name="connsiteY36" fmla="*/ 1180418 h 1402551"/>
                    <a:gd name="connsiteX37" fmla="*/ 1081749 w 1105087"/>
                    <a:gd name="connsiteY37" fmla="*/ 1290908 h 1402551"/>
                    <a:gd name="connsiteX38" fmla="*/ 1017996 w 1105087"/>
                    <a:gd name="connsiteY38" fmla="*/ 1371227 h 1402551"/>
                    <a:gd name="connsiteX39" fmla="*/ 949749 w 1105087"/>
                    <a:gd name="connsiteY39" fmla="*/ 1400582 h 1402551"/>
                    <a:gd name="connsiteX40" fmla="*/ 856573 w 1105087"/>
                    <a:gd name="connsiteY40" fmla="*/ 1386720 h 1402551"/>
                    <a:gd name="connsiteX41" fmla="*/ 800177 w 1105087"/>
                    <a:gd name="connsiteY41" fmla="*/ 1342687 h 1402551"/>
                    <a:gd name="connsiteX42" fmla="*/ 753180 w 1105087"/>
                    <a:gd name="connsiteY42" fmla="*/ 1255029 h 1402551"/>
                    <a:gd name="connsiteX43" fmla="*/ 743781 w 1105087"/>
                    <a:gd name="connsiteY43" fmla="*/ 1165333 h 1402551"/>
                    <a:gd name="connsiteX44" fmla="*/ 775657 w 1105087"/>
                    <a:gd name="connsiteY44" fmla="*/ 1057290 h 1402551"/>
                    <a:gd name="connsiteX45" fmla="*/ 829601 w 1105087"/>
                    <a:gd name="connsiteY45" fmla="*/ 995726 h 1402551"/>
                    <a:gd name="connsiteX46" fmla="*/ 895805 w 1105087"/>
                    <a:gd name="connsiteY46" fmla="*/ 965555 h 1402551"/>
                    <a:gd name="connsiteX47" fmla="*/ 941576 w 1105087"/>
                    <a:gd name="connsiteY47" fmla="*/ 963822 h 1402551"/>
                    <a:gd name="connsiteX48" fmla="*/ 198235 w 1105087"/>
                    <a:gd name="connsiteY48" fmla="*/ 963822 h 1402551"/>
                    <a:gd name="connsiteX49" fmla="*/ 242780 w 1105087"/>
                    <a:gd name="connsiteY49" fmla="*/ 976156 h 1402551"/>
                    <a:gd name="connsiteX50" fmla="*/ 308984 w 1105087"/>
                    <a:gd name="connsiteY50" fmla="*/ 1027527 h 1402551"/>
                    <a:gd name="connsiteX51" fmla="*/ 354755 w 1105087"/>
                    <a:gd name="connsiteY51" fmla="*/ 1122931 h 1402551"/>
                    <a:gd name="connsiteX52" fmla="*/ 360885 w 1105087"/>
                    <a:gd name="connsiteY52" fmla="*/ 1180418 h 1402551"/>
                    <a:gd name="connsiteX53" fmla="*/ 338408 w 1105087"/>
                    <a:gd name="connsiteY53" fmla="*/ 1290908 h 1402551"/>
                    <a:gd name="connsiteX54" fmla="*/ 274656 w 1105087"/>
                    <a:gd name="connsiteY54" fmla="*/ 1371227 h 1402551"/>
                    <a:gd name="connsiteX55" fmla="*/ 206409 w 1105087"/>
                    <a:gd name="connsiteY55" fmla="*/ 1400582 h 1402551"/>
                    <a:gd name="connsiteX56" fmla="*/ 113233 w 1105087"/>
                    <a:gd name="connsiteY56" fmla="*/ 1386720 h 1402551"/>
                    <a:gd name="connsiteX57" fmla="*/ 56836 w 1105087"/>
                    <a:gd name="connsiteY57" fmla="*/ 1342687 h 1402551"/>
                    <a:gd name="connsiteX58" fmla="*/ 9840 w 1105087"/>
                    <a:gd name="connsiteY58" fmla="*/ 1255029 h 1402551"/>
                    <a:gd name="connsiteX59" fmla="*/ 440 w 1105087"/>
                    <a:gd name="connsiteY59" fmla="*/ 1165333 h 1402551"/>
                    <a:gd name="connsiteX60" fmla="*/ 32316 w 1105087"/>
                    <a:gd name="connsiteY60" fmla="*/ 1057290 h 1402551"/>
                    <a:gd name="connsiteX61" fmla="*/ 86261 w 1105087"/>
                    <a:gd name="connsiteY61" fmla="*/ 995726 h 1402551"/>
                    <a:gd name="connsiteX62" fmla="*/ 152465 w 1105087"/>
                    <a:gd name="connsiteY62" fmla="*/ 965555 h 1402551"/>
                    <a:gd name="connsiteX63" fmla="*/ 198235 w 1105087"/>
                    <a:gd name="connsiteY63" fmla="*/ 963822 h 1402551"/>
                    <a:gd name="connsiteX64" fmla="*/ 688148 w 1105087"/>
                    <a:gd name="connsiteY64" fmla="*/ 527700 h 1402551"/>
                    <a:gd name="connsiteX65" fmla="*/ 648507 w 1105087"/>
                    <a:gd name="connsiteY65" fmla="*/ 539115 h 1402551"/>
                    <a:gd name="connsiteX66" fmla="*/ 623170 w 1105087"/>
                    <a:gd name="connsiteY66" fmla="*/ 562763 h 1402551"/>
                    <a:gd name="connsiteX67" fmla="*/ 600693 w 1105087"/>
                    <a:gd name="connsiteY67" fmla="*/ 605980 h 1402551"/>
                    <a:gd name="connsiteX68" fmla="*/ 594972 w 1105087"/>
                    <a:gd name="connsiteY68" fmla="*/ 690784 h 1402551"/>
                    <a:gd name="connsiteX69" fmla="*/ 612545 w 1105087"/>
                    <a:gd name="connsiteY69" fmla="*/ 741747 h 1402551"/>
                    <a:gd name="connsiteX70" fmla="*/ 636247 w 1105087"/>
                    <a:gd name="connsiteY70" fmla="*/ 771918 h 1402551"/>
                    <a:gd name="connsiteX71" fmla="*/ 659950 w 1105087"/>
                    <a:gd name="connsiteY71" fmla="*/ 787411 h 1402551"/>
                    <a:gd name="connsiteX72" fmla="*/ 711442 w 1105087"/>
                    <a:gd name="connsiteY72" fmla="*/ 787003 h 1402551"/>
                    <a:gd name="connsiteX73" fmla="*/ 736371 w 1105087"/>
                    <a:gd name="connsiteY73" fmla="*/ 769879 h 1402551"/>
                    <a:gd name="connsiteX74" fmla="*/ 763343 w 1105087"/>
                    <a:gd name="connsiteY74" fmla="*/ 731147 h 1402551"/>
                    <a:gd name="connsiteX75" fmla="*/ 778055 w 1105087"/>
                    <a:gd name="connsiteY75" fmla="*/ 660205 h 1402551"/>
                    <a:gd name="connsiteX76" fmla="*/ 771516 w 1105087"/>
                    <a:gd name="connsiteY76" fmla="*/ 611280 h 1402551"/>
                    <a:gd name="connsiteX77" fmla="*/ 747405 w 1105087"/>
                    <a:gd name="connsiteY77" fmla="*/ 563578 h 1402551"/>
                    <a:gd name="connsiteX78" fmla="*/ 719207 w 1105087"/>
                    <a:gd name="connsiteY78" fmla="*/ 537892 h 1402551"/>
                    <a:gd name="connsiteX79" fmla="*/ 688148 w 1105087"/>
                    <a:gd name="connsiteY79" fmla="*/ 527700 h 1402551"/>
                    <a:gd name="connsiteX80" fmla="*/ 702451 w 1105087"/>
                    <a:gd name="connsiteY80" fmla="*/ 441163 h 1402551"/>
                    <a:gd name="connsiteX81" fmla="*/ 746996 w 1105087"/>
                    <a:gd name="connsiteY81" fmla="*/ 453496 h 1402551"/>
                    <a:gd name="connsiteX82" fmla="*/ 813201 w 1105087"/>
                    <a:gd name="connsiteY82" fmla="*/ 504868 h 1402551"/>
                    <a:gd name="connsiteX83" fmla="*/ 858971 w 1105087"/>
                    <a:gd name="connsiteY83" fmla="*/ 600272 h 1402551"/>
                    <a:gd name="connsiteX84" fmla="*/ 865101 w 1105087"/>
                    <a:gd name="connsiteY84" fmla="*/ 657759 h 1402551"/>
                    <a:gd name="connsiteX85" fmla="*/ 842625 w 1105087"/>
                    <a:gd name="connsiteY85" fmla="*/ 768249 h 1402551"/>
                    <a:gd name="connsiteX86" fmla="*/ 778872 w 1105087"/>
                    <a:gd name="connsiteY86" fmla="*/ 848567 h 1402551"/>
                    <a:gd name="connsiteX87" fmla="*/ 710625 w 1105087"/>
                    <a:gd name="connsiteY87" fmla="*/ 877923 h 1402551"/>
                    <a:gd name="connsiteX88" fmla="*/ 617449 w 1105087"/>
                    <a:gd name="connsiteY88" fmla="*/ 864060 h 1402551"/>
                    <a:gd name="connsiteX89" fmla="*/ 561052 w 1105087"/>
                    <a:gd name="connsiteY89" fmla="*/ 820028 h 1402551"/>
                    <a:gd name="connsiteX90" fmla="*/ 514056 w 1105087"/>
                    <a:gd name="connsiteY90" fmla="*/ 732370 h 1402551"/>
                    <a:gd name="connsiteX91" fmla="*/ 504656 w 1105087"/>
                    <a:gd name="connsiteY91" fmla="*/ 642674 h 1402551"/>
                    <a:gd name="connsiteX92" fmla="*/ 536532 w 1105087"/>
                    <a:gd name="connsiteY92" fmla="*/ 534631 h 1402551"/>
                    <a:gd name="connsiteX93" fmla="*/ 590477 w 1105087"/>
                    <a:gd name="connsiteY93" fmla="*/ 473066 h 1402551"/>
                    <a:gd name="connsiteX94" fmla="*/ 656681 w 1105087"/>
                    <a:gd name="connsiteY94" fmla="*/ 442896 h 1402551"/>
                    <a:gd name="connsiteX95" fmla="*/ 702451 w 1105087"/>
                    <a:gd name="connsiteY95" fmla="*/ 441163 h 1402551"/>
                    <a:gd name="connsiteX96" fmla="*/ 987236 w 1105087"/>
                    <a:gd name="connsiteY96" fmla="*/ 24463 h 1402551"/>
                    <a:gd name="connsiteX97" fmla="*/ 888339 w 1105087"/>
                    <a:gd name="connsiteY97" fmla="*/ 0 h 1402551"/>
                    <a:gd name="connsiteX98" fmla="*/ 863001 w 1105087"/>
                    <a:gd name="connsiteY98" fmla="*/ 23648 h 1402551"/>
                    <a:gd name="connsiteX99" fmla="*/ 840525 w 1105087"/>
                    <a:gd name="connsiteY99" fmla="*/ 66865 h 1402551"/>
                    <a:gd name="connsiteX100" fmla="*/ 834803 w 1105087"/>
                    <a:gd name="connsiteY100" fmla="*/ 151669 h 1402551"/>
                    <a:gd name="connsiteX101" fmla="*/ 852376 w 1105087"/>
                    <a:gd name="connsiteY101" fmla="*/ 202632 h 1402551"/>
                    <a:gd name="connsiteX102" fmla="*/ 876079 w 1105087"/>
                    <a:gd name="connsiteY102" fmla="*/ 232803 h 1402551"/>
                    <a:gd name="connsiteX103" fmla="*/ 899781 w 1105087"/>
                    <a:gd name="connsiteY103" fmla="*/ 248296 h 1402551"/>
                    <a:gd name="connsiteX104" fmla="*/ 951273 w 1105087"/>
                    <a:gd name="connsiteY104" fmla="*/ 247888 h 1402551"/>
                    <a:gd name="connsiteX105" fmla="*/ 976202 w 1105087"/>
                    <a:gd name="connsiteY105" fmla="*/ 230764 h 1402551"/>
                    <a:gd name="connsiteX106" fmla="*/ 1003174 w 1105087"/>
                    <a:gd name="connsiteY106" fmla="*/ 192032 h 1402551"/>
                    <a:gd name="connsiteX107" fmla="*/ 1017886 w 1105087"/>
                    <a:gd name="connsiteY107" fmla="*/ 121090 h 1402551"/>
                    <a:gd name="connsiteX108" fmla="*/ 1011347 w 1105087"/>
                    <a:gd name="connsiteY108" fmla="*/ 72165 h 1402551"/>
                    <a:gd name="connsiteX109" fmla="*/ 987236 w 1105087"/>
                    <a:gd name="connsiteY109" fmla="*/ 24463 h 1402551"/>
                    <a:gd name="connsiteX110" fmla="*/ 744488 w 1105087"/>
                    <a:gd name="connsiteY110" fmla="*/ 103559 h 1402551"/>
                    <a:gd name="connsiteX111" fmla="*/ 1098802 w 1105087"/>
                    <a:gd name="connsiteY111" fmla="*/ 61157 h 1402551"/>
                    <a:gd name="connsiteX112" fmla="*/ 1104932 w 1105087"/>
                    <a:gd name="connsiteY112" fmla="*/ 118644 h 1402551"/>
                    <a:gd name="connsiteX113" fmla="*/ 1082456 w 1105087"/>
                    <a:gd name="connsiteY113" fmla="*/ 229134 h 1402551"/>
                    <a:gd name="connsiteX114" fmla="*/ 1018703 w 1105087"/>
                    <a:gd name="connsiteY114" fmla="*/ 309453 h 1402551"/>
                    <a:gd name="connsiteX115" fmla="*/ 950456 w 1105087"/>
                    <a:gd name="connsiteY115" fmla="*/ 338808 h 1402551"/>
                    <a:gd name="connsiteX116" fmla="*/ 857280 w 1105087"/>
                    <a:gd name="connsiteY116" fmla="*/ 324946 h 1402551"/>
                    <a:gd name="connsiteX117" fmla="*/ 800884 w 1105087"/>
                    <a:gd name="connsiteY117" fmla="*/ 280913 h 1402551"/>
                    <a:gd name="connsiteX118" fmla="*/ 753887 w 1105087"/>
                    <a:gd name="connsiteY118" fmla="*/ 193255 h 1402551"/>
                    <a:gd name="connsiteX119" fmla="*/ 744488 w 1105087"/>
                    <a:gd name="connsiteY119" fmla="*/ 103559 h 1402551"/>
                    <a:gd name="connsiteX0" fmla="*/ 927272 w 1105087"/>
                    <a:gd name="connsiteY0" fmla="*/ 1052088 h 1404280"/>
                    <a:gd name="connsiteX1" fmla="*/ 887632 w 1105087"/>
                    <a:gd name="connsiteY1" fmla="*/ 1063504 h 1404280"/>
                    <a:gd name="connsiteX2" fmla="*/ 862294 w 1105087"/>
                    <a:gd name="connsiteY2" fmla="*/ 1087151 h 1404280"/>
                    <a:gd name="connsiteX3" fmla="*/ 839818 w 1105087"/>
                    <a:gd name="connsiteY3" fmla="*/ 1130368 h 1404280"/>
                    <a:gd name="connsiteX4" fmla="*/ 834096 w 1105087"/>
                    <a:gd name="connsiteY4" fmla="*/ 1215172 h 1404280"/>
                    <a:gd name="connsiteX5" fmla="*/ 851669 w 1105087"/>
                    <a:gd name="connsiteY5" fmla="*/ 1266136 h 1404280"/>
                    <a:gd name="connsiteX6" fmla="*/ 875372 w 1105087"/>
                    <a:gd name="connsiteY6" fmla="*/ 1296306 h 1404280"/>
                    <a:gd name="connsiteX7" fmla="*/ 899074 w 1105087"/>
                    <a:gd name="connsiteY7" fmla="*/ 1311799 h 1404280"/>
                    <a:gd name="connsiteX8" fmla="*/ 950566 w 1105087"/>
                    <a:gd name="connsiteY8" fmla="*/ 1311392 h 1404280"/>
                    <a:gd name="connsiteX9" fmla="*/ 975495 w 1105087"/>
                    <a:gd name="connsiteY9" fmla="*/ 1294268 h 1404280"/>
                    <a:gd name="connsiteX10" fmla="*/ 1002467 w 1105087"/>
                    <a:gd name="connsiteY10" fmla="*/ 1255535 h 1404280"/>
                    <a:gd name="connsiteX11" fmla="*/ 1017179 w 1105087"/>
                    <a:gd name="connsiteY11" fmla="*/ 1184594 h 1404280"/>
                    <a:gd name="connsiteX12" fmla="*/ 1010640 w 1105087"/>
                    <a:gd name="connsiteY12" fmla="*/ 1135668 h 1404280"/>
                    <a:gd name="connsiteX13" fmla="*/ 986529 w 1105087"/>
                    <a:gd name="connsiteY13" fmla="*/ 1087966 h 1404280"/>
                    <a:gd name="connsiteX14" fmla="*/ 958331 w 1105087"/>
                    <a:gd name="connsiteY14" fmla="*/ 1062281 h 1404280"/>
                    <a:gd name="connsiteX15" fmla="*/ 927272 w 1105087"/>
                    <a:gd name="connsiteY15" fmla="*/ 1052088 h 1404280"/>
                    <a:gd name="connsiteX16" fmla="*/ 183932 w 1105087"/>
                    <a:gd name="connsiteY16" fmla="*/ 1052088 h 1404280"/>
                    <a:gd name="connsiteX17" fmla="*/ 144291 w 1105087"/>
                    <a:gd name="connsiteY17" fmla="*/ 1063504 h 1404280"/>
                    <a:gd name="connsiteX18" fmla="*/ 118954 w 1105087"/>
                    <a:gd name="connsiteY18" fmla="*/ 1087151 h 1404280"/>
                    <a:gd name="connsiteX19" fmla="*/ 96477 w 1105087"/>
                    <a:gd name="connsiteY19" fmla="*/ 1130368 h 1404280"/>
                    <a:gd name="connsiteX20" fmla="*/ 90756 w 1105087"/>
                    <a:gd name="connsiteY20" fmla="*/ 1215172 h 1404280"/>
                    <a:gd name="connsiteX21" fmla="*/ 108329 w 1105087"/>
                    <a:gd name="connsiteY21" fmla="*/ 1266136 h 1404280"/>
                    <a:gd name="connsiteX22" fmla="*/ 132031 w 1105087"/>
                    <a:gd name="connsiteY22" fmla="*/ 1296306 h 1404280"/>
                    <a:gd name="connsiteX23" fmla="*/ 155734 w 1105087"/>
                    <a:gd name="connsiteY23" fmla="*/ 1311799 h 1404280"/>
                    <a:gd name="connsiteX24" fmla="*/ 207226 w 1105087"/>
                    <a:gd name="connsiteY24" fmla="*/ 1311392 h 1404280"/>
                    <a:gd name="connsiteX25" fmla="*/ 232155 w 1105087"/>
                    <a:gd name="connsiteY25" fmla="*/ 1294268 h 1404280"/>
                    <a:gd name="connsiteX26" fmla="*/ 259127 w 1105087"/>
                    <a:gd name="connsiteY26" fmla="*/ 1255535 h 1404280"/>
                    <a:gd name="connsiteX27" fmla="*/ 273839 w 1105087"/>
                    <a:gd name="connsiteY27" fmla="*/ 1184594 h 1404280"/>
                    <a:gd name="connsiteX28" fmla="*/ 267300 w 1105087"/>
                    <a:gd name="connsiteY28" fmla="*/ 1135668 h 1404280"/>
                    <a:gd name="connsiteX29" fmla="*/ 243189 w 1105087"/>
                    <a:gd name="connsiteY29" fmla="*/ 1087966 h 1404280"/>
                    <a:gd name="connsiteX30" fmla="*/ 214991 w 1105087"/>
                    <a:gd name="connsiteY30" fmla="*/ 1062281 h 1404280"/>
                    <a:gd name="connsiteX31" fmla="*/ 183932 w 1105087"/>
                    <a:gd name="connsiteY31" fmla="*/ 1052088 h 1404280"/>
                    <a:gd name="connsiteX32" fmla="*/ 941576 w 1105087"/>
                    <a:gd name="connsiteY32" fmla="*/ 965551 h 1404280"/>
                    <a:gd name="connsiteX33" fmla="*/ 986120 w 1105087"/>
                    <a:gd name="connsiteY33" fmla="*/ 977885 h 1404280"/>
                    <a:gd name="connsiteX34" fmla="*/ 1052325 w 1105087"/>
                    <a:gd name="connsiteY34" fmla="*/ 1029256 h 1404280"/>
                    <a:gd name="connsiteX35" fmla="*/ 1098095 w 1105087"/>
                    <a:gd name="connsiteY35" fmla="*/ 1124660 h 1404280"/>
                    <a:gd name="connsiteX36" fmla="*/ 1104225 w 1105087"/>
                    <a:gd name="connsiteY36" fmla="*/ 1182147 h 1404280"/>
                    <a:gd name="connsiteX37" fmla="*/ 1081749 w 1105087"/>
                    <a:gd name="connsiteY37" fmla="*/ 1292637 h 1404280"/>
                    <a:gd name="connsiteX38" fmla="*/ 1017996 w 1105087"/>
                    <a:gd name="connsiteY38" fmla="*/ 1372956 h 1404280"/>
                    <a:gd name="connsiteX39" fmla="*/ 949749 w 1105087"/>
                    <a:gd name="connsiteY39" fmla="*/ 1402311 h 1404280"/>
                    <a:gd name="connsiteX40" fmla="*/ 856573 w 1105087"/>
                    <a:gd name="connsiteY40" fmla="*/ 1388449 h 1404280"/>
                    <a:gd name="connsiteX41" fmla="*/ 800177 w 1105087"/>
                    <a:gd name="connsiteY41" fmla="*/ 1344416 h 1404280"/>
                    <a:gd name="connsiteX42" fmla="*/ 753180 w 1105087"/>
                    <a:gd name="connsiteY42" fmla="*/ 1256758 h 1404280"/>
                    <a:gd name="connsiteX43" fmla="*/ 743781 w 1105087"/>
                    <a:gd name="connsiteY43" fmla="*/ 1167062 h 1404280"/>
                    <a:gd name="connsiteX44" fmla="*/ 775657 w 1105087"/>
                    <a:gd name="connsiteY44" fmla="*/ 1059019 h 1404280"/>
                    <a:gd name="connsiteX45" fmla="*/ 829601 w 1105087"/>
                    <a:gd name="connsiteY45" fmla="*/ 997455 h 1404280"/>
                    <a:gd name="connsiteX46" fmla="*/ 895805 w 1105087"/>
                    <a:gd name="connsiteY46" fmla="*/ 967284 h 1404280"/>
                    <a:gd name="connsiteX47" fmla="*/ 941576 w 1105087"/>
                    <a:gd name="connsiteY47" fmla="*/ 965551 h 1404280"/>
                    <a:gd name="connsiteX48" fmla="*/ 198235 w 1105087"/>
                    <a:gd name="connsiteY48" fmla="*/ 965551 h 1404280"/>
                    <a:gd name="connsiteX49" fmla="*/ 242780 w 1105087"/>
                    <a:gd name="connsiteY49" fmla="*/ 977885 h 1404280"/>
                    <a:gd name="connsiteX50" fmla="*/ 308984 w 1105087"/>
                    <a:gd name="connsiteY50" fmla="*/ 1029256 h 1404280"/>
                    <a:gd name="connsiteX51" fmla="*/ 354755 w 1105087"/>
                    <a:gd name="connsiteY51" fmla="*/ 1124660 h 1404280"/>
                    <a:gd name="connsiteX52" fmla="*/ 360885 w 1105087"/>
                    <a:gd name="connsiteY52" fmla="*/ 1182147 h 1404280"/>
                    <a:gd name="connsiteX53" fmla="*/ 338408 w 1105087"/>
                    <a:gd name="connsiteY53" fmla="*/ 1292637 h 1404280"/>
                    <a:gd name="connsiteX54" fmla="*/ 274656 w 1105087"/>
                    <a:gd name="connsiteY54" fmla="*/ 1372956 h 1404280"/>
                    <a:gd name="connsiteX55" fmla="*/ 206409 w 1105087"/>
                    <a:gd name="connsiteY55" fmla="*/ 1402311 h 1404280"/>
                    <a:gd name="connsiteX56" fmla="*/ 113233 w 1105087"/>
                    <a:gd name="connsiteY56" fmla="*/ 1388449 h 1404280"/>
                    <a:gd name="connsiteX57" fmla="*/ 56836 w 1105087"/>
                    <a:gd name="connsiteY57" fmla="*/ 1344416 h 1404280"/>
                    <a:gd name="connsiteX58" fmla="*/ 9840 w 1105087"/>
                    <a:gd name="connsiteY58" fmla="*/ 1256758 h 1404280"/>
                    <a:gd name="connsiteX59" fmla="*/ 440 w 1105087"/>
                    <a:gd name="connsiteY59" fmla="*/ 1167062 h 1404280"/>
                    <a:gd name="connsiteX60" fmla="*/ 32316 w 1105087"/>
                    <a:gd name="connsiteY60" fmla="*/ 1059019 h 1404280"/>
                    <a:gd name="connsiteX61" fmla="*/ 86261 w 1105087"/>
                    <a:gd name="connsiteY61" fmla="*/ 997455 h 1404280"/>
                    <a:gd name="connsiteX62" fmla="*/ 152465 w 1105087"/>
                    <a:gd name="connsiteY62" fmla="*/ 967284 h 1404280"/>
                    <a:gd name="connsiteX63" fmla="*/ 198235 w 1105087"/>
                    <a:gd name="connsiteY63" fmla="*/ 965551 h 1404280"/>
                    <a:gd name="connsiteX64" fmla="*/ 688148 w 1105087"/>
                    <a:gd name="connsiteY64" fmla="*/ 529429 h 1404280"/>
                    <a:gd name="connsiteX65" fmla="*/ 648507 w 1105087"/>
                    <a:gd name="connsiteY65" fmla="*/ 540844 h 1404280"/>
                    <a:gd name="connsiteX66" fmla="*/ 623170 w 1105087"/>
                    <a:gd name="connsiteY66" fmla="*/ 564492 h 1404280"/>
                    <a:gd name="connsiteX67" fmla="*/ 600693 w 1105087"/>
                    <a:gd name="connsiteY67" fmla="*/ 607709 h 1404280"/>
                    <a:gd name="connsiteX68" fmla="*/ 594972 w 1105087"/>
                    <a:gd name="connsiteY68" fmla="*/ 692513 h 1404280"/>
                    <a:gd name="connsiteX69" fmla="*/ 612545 w 1105087"/>
                    <a:gd name="connsiteY69" fmla="*/ 743476 h 1404280"/>
                    <a:gd name="connsiteX70" fmla="*/ 636247 w 1105087"/>
                    <a:gd name="connsiteY70" fmla="*/ 773647 h 1404280"/>
                    <a:gd name="connsiteX71" fmla="*/ 659950 w 1105087"/>
                    <a:gd name="connsiteY71" fmla="*/ 789140 h 1404280"/>
                    <a:gd name="connsiteX72" fmla="*/ 711442 w 1105087"/>
                    <a:gd name="connsiteY72" fmla="*/ 788732 h 1404280"/>
                    <a:gd name="connsiteX73" fmla="*/ 736371 w 1105087"/>
                    <a:gd name="connsiteY73" fmla="*/ 771608 h 1404280"/>
                    <a:gd name="connsiteX74" fmla="*/ 763343 w 1105087"/>
                    <a:gd name="connsiteY74" fmla="*/ 732876 h 1404280"/>
                    <a:gd name="connsiteX75" fmla="*/ 778055 w 1105087"/>
                    <a:gd name="connsiteY75" fmla="*/ 661934 h 1404280"/>
                    <a:gd name="connsiteX76" fmla="*/ 771516 w 1105087"/>
                    <a:gd name="connsiteY76" fmla="*/ 613009 h 1404280"/>
                    <a:gd name="connsiteX77" fmla="*/ 747405 w 1105087"/>
                    <a:gd name="connsiteY77" fmla="*/ 565307 h 1404280"/>
                    <a:gd name="connsiteX78" fmla="*/ 719207 w 1105087"/>
                    <a:gd name="connsiteY78" fmla="*/ 539621 h 1404280"/>
                    <a:gd name="connsiteX79" fmla="*/ 688148 w 1105087"/>
                    <a:gd name="connsiteY79" fmla="*/ 529429 h 1404280"/>
                    <a:gd name="connsiteX80" fmla="*/ 702451 w 1105087"/>
                    <a:gd name="connsiteY80" fmla="*/ 442892 h 1404280"/>
                    <a:gd name="connsiteX81" fmla="*/ 746996 w 1105087"/>
                    <a:gd name="connsiteY81" fmla="*/ 455225 h 1404280"/>
                    <a:gd name="connsiteX82" fmla="*/ 813201 w 1105087"/>
                    <a:gd name="connsiteY82" fmla="*/ 506597 h 1404280"/>
                    <a:gd name="connsiteX83" fmla="*/ 858971 w 1105087"/>
                    <a:gd name="connsiteY83" fmla="*/ 602001 h 1404280"/>
                    <a:gd name="connsiteX84" fmla="*/ 865101 w 1105087"/>
                    <a:gd name="connsiteY84" fmla="*/ 659488 h 1404280"/>
                    <a:gd name="connsiteX85" fmla="*/ 842625 w 1105087"/>
                    <a:gd name="connsiteY85" fmla="*/ 769978 h 1404280"/>
                    <a:gd name="connsiteX86" fmla="*/ 778872 w 1105087"/>
                    <a:gd name="connsiteY86" fmla="*/ 850296 h 1404280"/>
                    <a:gd name="connsiteX87" fmla="*/ 710625 w 1105087"/>
                    <a:gd name="connsiteY87" fmla="*/ 879652 h 1404280"/>
                    <a:gd name="connsiteX88" fmla="*/ 617449 w 1105087"/>
                    <a:gd name="connsiteY88" fmla="*/ 865789 h 1404280"/>
                    <a:gd name="connsiteX89" fmla="*/ 561052 w 1105087"/>
                    <a:gd name="connsiteY89" fmla="*/ 821757 h 1404280"/>
                    <a:gd name="connsiteX90" fmla="*/ 514056 w 1105087"/>
                    <a:gd name="connsiteY90" fmla="*/ 734099 h 1404280"/>
                    <a:gd name="connsiteX91" fmla="*/ 504656 w 1105087"/>
                    <a:gd name="connsiteY91" fmla="*/ 644403 h 1404280"/>
                    <a:gd name="connsiteX92" fmla="*/ 536532 w 1105087"/>
                    <a:gd name="connsiteY92" fmla="*/ 536360 h 1404280"/>
                    <a:gd name="connsiteX93" fmla="*/ 590477 w 1105087"/>
                    <a:gd name="connsiteY93" fmla="*/ 474795 h 1404280"/>
                    <a:gd name="connsiteX94" fmla="*/ 656681 w 1105087"/>
                    <a:gd name="connsiteY94" fmla="*/ 444625 h 1404280"/>
                    <a:gd name="connsiteX95" fmla="*/ 702451 w 1105087"/>
                    <a:gd name="connsiteY95" fmla="*/ 442892 h 1404280"/>
                    <a:gd name="connsiteX96" fmla="*/ 1011347 w 1105087"/>
                    <a:gd name="connsiteY96" fmla="*/ 73894 h 1404280"/>
                    <a:gd name="connsiteX97" fmla="*/ 888339 w 1105087"/>
                    <a:gd name="connsiteY97" fmla="*/ 1729 h 1404280"/>
                    <a:gd name="connsiteX98" fmla="*/ 863001 w 1105087"/>
                    <a:gd name="connsiteY98" fmla="*/ 25377 h 1404280"/>
                    <a:gd name="connsiteX99" fmla="*/ 840525 w 1105087"/>
                    <a:gd name="connsiteY99" fmla="*/ 68594 h 1404280"/>
                    <a:gd name="connsiteX100" fmla="*/ 834803 w 1105087"/>
                    <a:gd name="connsiteY100" fmla="*/ 153398 h 1404280"/>
                    <a:gd name="connsiteX101" fmla="*/ 852376 w 1105087"/>
                    <a:gd name="connsiteY101" fmla="*/ 204361 h 1404280"/>
                    <a:gd name="connsiteX102" fmla="*/ 876079 w 1105087"/>
                    <a:gd name="connsiteY102" fmla="*/ 234532 h 1404280"/>
                    <a:gd name="connsiteX103" fmla="*/ 899781 w 1105087"/>
                    <a:gd name="connsiteY103" fmla="*/ 250025 h 1404280"/>
                    <a:gd name="connsiteX104" fmla="*/ 951273 w 1105087"/>
                    <a:gd name="connsiteY104" fmla="*/ 249617 h 1404280"/>
                    <a:gd name="connsiteX105" fmla="*/ 976202 w 1105087"/>
                    <a:gd name="connsiteY105" fmla="*/ 232493 h 1404280"/>
                    <a:gd name="connsiteX106" fmla="*/ 1003174 w 1105087"/>
                    <a:gd name="connsiteY106" fmla="*/ 193761 h 1404280"/>
                    <a:gd name="connsiteX107" fmla="*/ 1017886 w 1105087"/>
                    <a:gd name="connsiteY107" fmla="*/ 122819 h 1404280"/>
                    <a:gd name="connsiteX108" fmla="*/ 1011347 w 1105087"/>
                    <a:gd name="connsiteY108" fmla="*/ 73894 h 1404280"/>
                    <a:gd name="connsiteX109" fmla="*/ 744488 w 1105087"/>
                    <a:gd name="connsiteY109" fmla="*/ 105288 h 1404280"/>
                    <a:gd name="connsiteX110" fmla="*/ 1098802 w 1105087"/>
                    <a:gd name="connsiteY110" fmla="*/ 62886 h 1404280"/>
                    <a:gd name="connsiteX111" fmla="*/ 1104932 w 1105087"/>
                    <a:gd name="connsiteY111" fmla="*/ 120373 h 1404280"/>
                    <a:gd name="connsiteX112" fmla="*/ 1082456 w 1105087"/>
                    <a:gd name="connsiteY112" fmla="*/ 230863 h 1404280"/>
                    <a:gd name="connsiteX113" fmla="*/ 1018703 w 1105087"/>
                    <a:gd name="connsiteY113" fmla="*/ 311182 h 1404280"/>
                    <a:gd name="connsiteX114" fmla="*/ 950456 w 1105087"/>
                    <a:gd name="connsiteY114" fmla="*/ 340537 h 1404280"/>
                    <a:gd name="connsiteX115" fmla="*/ 857280 w 1105087"/>
                    <a:gd name="connsiteY115" fmla="*/ 326675 h 1404280"/>
                    <a:gd name="connsiteX116" fmla="*/ 800884 w 1105087"/>
                    <a:gd name="connsiteY116" fmla="*/ 282642 h 1404280"/>
                    <a:gd name="connsiteX117" fmla="*/ 753887 w 1105087"/>
                    <a:gd name="connsiteY117" fmla="*/ 194984 h 1404280"/>
                    <a:gd name="connsiteX118" fmla="*/ 744488 w 1105087"/>
                    <a:gd name="connsiteY118" fmla="*/ 105288 h 1404280"/>
                    <a:gd name="connsiteX0" fmla="*/ 927272 w 1105087"/>
                    <a:gd name="connsiteY0" fmla="*/ 1050372 h 1402564"/>
                    <a:gd name="connsiteX1" fmla="*/ 887632 w 1105087"/>
                    <a:gd name="connsiteY1" fmla="*/ 1061788 h 1402564"/>
                    <a:gd name="connsiteX2" fmla="*/ 862294 w 1105087"/>
                    <a:gd name="connsiteY2" fmla="*/ 1085435 h 1402564"/>
                    <a:gd name="connsiteX3" fmla="*/ 839818 w 1105087"/>
                    <a:gd name="connsiteY3" fmla="*/ 1128652 h 1402564"/>
                    <a:gd name="connsiteX4" fmla="*/ 834096 w 1105087"/>
                    <a:gd name="connsiteY4" fmla="*/ 1213456 h 1402564"/>
                    <a:gd name="connsiteX5" fmla="*/ 851669 w 1105087"/>
                    <a:gd name="connsiteY5" fmla="*/ 1264420 h 1402564"/>
                    <a:gd name="connsiteX6" fmla="*/ 875372 w 1105087"/>
                    <a:gd name="connsiteY6" fmla="*/ 1294590 h 1402564"/>
                    <a:gd name="connsiteX7" fmla="*/ 899074 w 1105087"/>
                    <a:gd name="connsiteY7" fmla="*/ 1310083 h 1402564"/>
                    <a:gd name="connsiteX8" fmla="*/ 950566 w 1105087"/>
                    <a:gd name="connsiteY8" fmla="*/ 1309676 h 1402564"/>
                    <a:gd name="connsiteX9" fmla="*/ 975495 w 1105087"/>
                    <a:gd name="connsiteY9" fmla="*/ 1292552 h 1402564"/>
                    <a:gd name="connsiteX10" fmla="*/ 1002467 w 1105087"/>
                    <a:gd name="connsiteY10" fmla="*/ 1253819 h 1402564"/>
                    <a:gd name="connsiteX11" fmla="*/ 1017179 w 1105087"/>
                    <a:gd name="connsiteY11" fmla="*/ 1182878 h 1402564"/>
                    <a:gd name="connsiteX12" fmla="*/ 1010640 w 1105087"/>
                    <a:gd name="connsiteY12" fmla="*/ 1133952 h 1402564"/>
                    <a:gd name="connsiteX13" fmla="*/ 986529 w 1105087"/>
                    <a:gd name="connsiteY13" fmla="*/ 1086250 h 1402564"/>
                    <a:gd name="connsiteX14" fmla="*/ 958331 w 1105087"/>
                    <a:gd name="connsiteY14" fmla="*/ 1060565 h 1402564"/>
                    <a:gd name="connsiteX15" fmla="*/ 927272 w 1105087"/>
                    <a:gd name="connsiteY15" fmla="*/ 1050372 h 1402564"/>
                    <a:gd name="connsiteX16" fmla="*/ 183932 w 1105087"/>
                    <a:gd name="connsiteY16" fmla="*/ 1050372 h 1402564"/>
                    <a:gd name="connsiteX17" fmla="*/ 144291 w 1105087"/>
                    <a:gd name="connsiteY17" fmla="*/ 1061788 h 1402564"/>
                    <a:gd name="connsiteX18" fmla="*/ 118954 w 1105087"/>
                    <a:gd name="connsiteY18" fmla="*/ 1085435 h 1402564"/>
                    <a:gd name="connsiteX19" fmla="*/ 96477 w 1105087"/>
                    <a:gd name="connsiteY19" fmla="*/ 1128652 h 1402564"/>
                    <a:gd name="connsiteX20" fmla="*/ 90756 w 1105087"/>
                    <a:gd name="connsiteY20" fmla="*/ 1213456 h 1402564"/>
                    <a:gd name="connsiteX21" fmla="*/ 108329 w 1105087"/>
                    <a:gd name="connsiteY21" fmla="*/ 1264420 h 1402564"/>
                    <a:gd name="connsiteX22" fmla="*/ 132031 w 1105087"/>
                    <a:gd name="connsiteY22" fmla="*/ 1294590 h 1402564"/>
                    <a:gd name="connsiteX23" fmla="*/ 155734 w 1105087"/>
                    <a:gd name="connsiteY23" fmla="*/ 1310083 h 1402564"/>
                    <a:gd name="connsiteX24" fmla="*/ 207226 w 1105087"/>
                    <a:gd name="connsiteY24" fmla="*/ 1309676 h 1402564"/>
                    <a:gd name="connsiteX25" fmla="*/ 232155 w 1105087"/>
                    <a:gd name="connsiteY25" fmla="*/ 1292552 h 1402564"/>
                    <a:gd name="connsiteX26" fmla="*/ 259127 w 1105087"/>
                    <a:gd name="connsiteY26" fmla="*/ 1253819 h 1402564"/>
                    <a:gd name="connsiteX27" fmla="*/ 273839 w 1105087"/>
                    <a:gd name="connsiteY27" fmla="*/ 1182878 h 1402564"/>
                    <a:gd name="connsiteX28" fmla="*/ 267300 w 1105087"/>
                    <a:gd name="connsiteY28" fmla="*/ 1133952 h 1402564"/>
                    <a:gd name="connsiteX29" fmla="*/ 243189 w 1105087"/>
                    <a:gd name="connsiteY29" fmla="*/ 1086250 h 1402564"/>
                    <a:gd name="connsiteX30" fmla="*/ 214991 w 1105087"/>
                    <a:gd name="connsiteY30" fmla="*/ 1060565 h 1402564"/>
                    <a:gd name="connsiteX31" fmla="*/ 183932 w 1105087"/>
                    <a:gd name="connsiteY31" fmla="*/ 1050372 h 1402564"/>
                    <a:gd name="connsiteX32" fmla="*/ 941576 w 1105087"/>
                    <a:gd name="connsiteY32" fmla="*/ 963835 h 1402564"/>
                    <a:gd name="connsiteX33" fmla="*/ 986120 w 1105087"/>
                    <a:gd name="connsiteY33" fmla="*/ 976169 h 1402564"/>
                    <a:gd name="connsiteX34" fmla="*/ 1052325 w 1105087"/>
                    <a:gd name="connsiteY34" fmla="*/ 1027540 h 1402564"/>
                    <a:gd name="connsiteX35" fmla="*/ 1098095 w 1105087"/>
                    <a:gd name="connsiteY35" fmla="*/ 1122944 h 1402564"/>
                    <a:gd name="connsiteX36" fmla="*/ 1104225 w 1105087"/>
                    <a:gd name="connsiteY36" fmla="*/ 1180431 h 1402564"/>
                    <a:gd name="connsiteX37" fmla="*/ 1081749 w 1105087"/>
                    <a:gd name="connsiteY37" fmla="*/ 1290921 h 1402564"/>
                    <a:gd name="connsiteX38" fmla="*/ 1017996 w 1105087"/>
                    <a:gd name="connsiteY38" fmla="*/ 1371240 h 1402564"/>
                    <a:gd name="connsiteX39" fmla="*/ 949749 w 1105087"/>
                    <a:gd name="connsiteY39" fmla="*/ 1400595 h 1402564"/>
                    <a:gd name="connsiteX40" fmla="*/ 856573 w 1105087"/>
                    <a:gd name="connsiteY40" fmla="*/ 1386733 h 1402564"/>
                    <a:gd name="connsiteX41" fmla="*/ 800177 w 1105087"/>
                    <a:gd name="connsiteY41" fmla="*/ 1342700 h 1402564"/>
                    <a:gd name="connsiteX42" fmla="*/ 753180 w 1105087"/>
                    <a:gd name="connsiteY42" fmla="*/ 1255042 h 1402564"/>
                    <a:gd name="connsiteX43" fmla="*/ 743781 w 1105087"/>
                    <a:gd name="connsiteY43" fmla="*/ 1165346 h 1402564"/>
                    <a:gd name="connsiteX44" fmla="*/ 775657 w 1105087"/>
                    <a:gd name="connsiteY44" fmla="*/ 1057303 h 1402564"/>
                    <a:gd name="connsiteX45" fmla="*/ 829601 w 1105087"/>
                    <a:gd name="connsiteY45" fmla="*/ 995739 h 1402564"/>
                    <a:gd name="connsiteX46" fmla="*/ 895805 w 1105087"/>
                    <a:gd name="connsiteY46" fmla="*/ 965568 h 1402564"/>
                    <a:gd name="connsiteX47" fmla="*/ 941576 w 1105087"/>
                    <a:gd name="connsiteY47" fmla="*/ 963835 h 1402564"/>
                    <a:gd name="connsiteX48" fmla="*/ 198235 w 1105087"/>
                    <a:gd name="connsiteY48" fmla="*/ 963835 h 1402564"/>
                    <a:gd name="connsiteX49" fmla="*/ 242780 w 1105087"/>
                    <a:gd name="connsiteY49" fmla="*/ 976169 h 1402564"/>
                    <a:gd name="connsiteX50" fmla="*/ 308984 w 1105087"/>
                    <a:gd name="connsiteY50" fmla="*/ 1027540 h 1402564"/>
                    <a:gd name="connsiteX51" fmla="*/ 354755 w 1105087"/>
                    <a:gd name="connsiteY51" fmla="*/ 1122944 h 1402564"/>
                    <a:gd name="connsiteX52" fmla="*/ 360885 w 1105087"/>
                    <a:gd name="connsiteY52" fmla="*/ 1180431 h 1402564"/>
                    <a:gd name="connsiteX53" fmla="*/ 338408 w 1105087"/>
                    <a:gd name="connsiteY53" fmla="*/ 1290921 h 1402564"/>
                    <a:gd name="connsiteX54" fmla="*/ 274656 w 1105087"/>
                    <a:gd name="connsiteY54" fmla="*/ 1371240 h 1402564"/>
                    <a:gd name="connsiteX55" fmla="*/ 206409 w 1105087"/>
                    <a:gd name="connsiteY55" fmla="*/ 1400595 h 1402564"/>
                    <a:gd name="connsiteX56" fmla="*/ 113233 w 1105087"/>
                    <a:gd name="connsiteY56" fmla="*/ 1386733 h 1402564"/>
                    <a:gd name="connsiteX57" fmla="*/ 56836 w 1105087"/>
                    <a:gd name="connsiteY57" fmla="*/ 1342700 h 1402564"/>
                    <a:gd name="connsiteX58" fmla="*/ 9840 w 1105087"/>
                    <a:gd name="connsiteY58" fmla="*/ 1255042 h 1402564"/>
                    <a:gd name="connsiteX59" fmla="*/ 440 w 1105087"/>
                    <a:gd name="connsiteY59" fmla="*/ 1165346 h 1402564"/>
                    <a:gd name="connsiteX60" fmla="*/ 32316 w 1105087"/>
                    <a:gd name="connsiteY60" fmla="*/ 1057303 h 1402564"/>
                    <a:gd name="connsiteX61" fmla="*/ 86261 w 1105087"/>
                    <a:gd name="connsiteY61" fmla="*/ 995739 h 1402564"/>
                    <a:gd name="connsiteX62" fmla="*/ 152465 w 1105087"/>
                    <a:gd name="connsiteY62" fmla="*/ 965568 h 1402564"/>
                    <a:gd name="connsiteX63" fmla="*/ 198235 w 1105087"/>
                    <a:gd name="connsiteY63" fmla="*/ 963835 h 1402564"/>
                    <a:gd name="connsiteX64" fmla="*/ 688148 w 1105087"/>
                    <a:gd name="connsiteY64" fmla="*/ 527713 h 1402564"/>
                    <a:gd name="connsiteX65" fmla="*/ 648507 w 1105087"/>
                    <a:gd name="connsiteY65" fmla="*/ 539128 h 1402564"/>
                    <a:gd name="connsiteX66" fmla="*/ 623170 w 1105087"/>
                    <a:gd name="connsiteY66" fmla="*/ 562776 h 1402564"/>
                    <a:gd name="connsiteX67" fmla="*/ 600693 w 1105087"/>
                    <a:gd name="connsiteY67" fmla="*/ 605993 h 1402564"/>
                    <a:gd name="connsiteX68" fmla="*/ 594972 w 1105087"/>
                    <a:gd name="connsiteY68" fmla="*/ 690797 h 1402564"/>
                    <a:gd name="connsiteX69" fmla="*/ 612545 w 1105087"/>
                    <a:gd name="connsiteY69" fmla="*/ 741760 h 1402564"/>
                    <a:gd name="connsiteX70" fmla="*/ 636247 w 1105087"/>
                    <a:gd name="connsiteY70" fmla="*/ 771931 h 1402564"/>
                    <a:gd name="connsiteX71" fmla="*/ 659950 w 1105087"/>
                    <a:gd name="connsiteY71" fmla="*/ 787424 h 1402564"/>
                    <a:gd name="connsiteX72" fmla="*/ 711442 w 1105087"/>
                    <a:gd name="connsiteY72" fmla="*/ 787016 h 1402564"/>
                    <a:gd name="connsiteX73" fmla="*/ 736371 w 1105087"/>
                    <a:gd name="connsiteY73" fmla="*/ 769892 h 1402564"/>
                    <a:gd name="connsiteX74" fmla="*/ 763343 w 1105087"/>
                    <a:gd name="connsiteY74" fmla="*/ 731160 h 1402564"/>
                    <a:gd name="connsiteX75" fmla="*/ 778055 w 1105087"/>
                    <a:gd name="connsiteY75" fmla="*/ 660218 h 1402564"/>
                    <a:gd name="connsiteX76" fmla="*/ 771516 w 1105087"/>
                    <a:gd name="connsiteY76" fmla="*/ 611293 h 1402564"/>
                    <a:gd name="connsiteX77" fmla="*/ 747405 w 1105087"/>
                    <a:gd name="connsiteY77" fmla="*/ 563591 h 1402564"/>
                    <a:gd name="connsiteX78" fmla="*/ 719207 w 1105087"/>
                    <a:gd name="connsiteY78" fmla="*/ 537905 h 1402564"/>
                    <a:gd name="connsiteX79" fmla="*/ 688148 w 1105087"/>
                    <a:gd name="connsiteY79" fmla="*/ 527713 h 1402564"/>
                    <a:gd name="connsiteX80" fmla="*/ 702451 w 1105087"/>
                    <a:gd name="connsiteY80" fmla="*/ 441176 h 1402564"/>
                    <a:gd name="connsiteX81" fmla="*/ 746996 w 1105087"/>
                    <a:gd name="connsiteY81" fmla="*/ 453509 h 1402564"/>
                    <a:gd name="connsiteX82" fmla="*/ 813201 w 1105087"/>
                    <a:gd name="connsiteY82" fmla="*/ 504881 h 1402564"/>
                    <a:gd name="connsiteX83" fmla="*/ 858971 w 1105087"/>
                    <a:gd name="connsiteY83" fmla="*/ 600285 h 1402564"/>
                    <a:gd name="connsiteX84" fmla="*/ 865101 w 1105087"/>
                    <a:gd name="connsiteY84" fmla="*/ 657772 h 1402564"/>
                    <a:gd name="connsiteX85" fmla="*/ 842625 w 1105087"/>
                    <a:gd name="connsiteY85" fmla="*/ 768262 h 1402564"/>
                    <a:gd name="connsiteX86" fmla="*/ 778872 w 1105087"/>
                    <a:gd name="connsiteY86" fmla="*/ 848580 h 1402564"/>
                    <a:gd name="connsiteX87" fmla="*/ 710625 w 1105087"/>
                    <a:gd name="connsiteY87" fmla="*/ 877936 h 1402564"/>
                    <a:gd name="connsiteX88" fmla="*/ 617449 w 1105087"/>
                    <a:gd name="connsiteY88" fmla="*/ 864073 h 1402564"/>
                    <a:gd name="connsiteX89" fmla="*/ 561052 w 1105087"/>
                    <a:gd name="connsiteY89" fmla="*/ 820041 h 1402564"/>
                    <a:gd name="connsiteX90" fmla="*/ 514056 w 1105087"/>
                    <a:gd name="connsiteY90" fmla="*/ 732383 h 1402564"/>
                    <a:gd name="connsiteX91" fmla="*/ 504656 w 1105087"/>
                    <a:gd name="connsiteY91" fmla="*/ 642687 h 1402564"/>
                    <a:gd name="connsiteX92" fmla="*/ 536532 w 1105087"/>
                    <a:gd name="connsiteY92" fmla="*/ 534644 h 1402564"/>
                    <a:gd name="connsiteX93" fmla="*/ 590477 w 1105087"/>
                    <a:gd name="connsiteY93" fmla="*/ 473079 h 1402564"/>
                    <a:gd name="connsiteX94" fmla="*/ 656681 w 1105087"/>
                    <a:gd name="connsiteY94" fmla="*/ 442909 h 1402564"/>
                    <a:gd name="connsiteX95" fmla="*/ 702451 w 1105087"/>
                    <a:gd name="connsiteY95" fmla="*/ 441176 h 1402564"/>
                    <a:gd name="connsiteX96" fmla="*/ 1011347 w 1105087"/>
                    <a:gd name="connsiteY96" fmla="*/ 72178 h 1402564"/>
                    <a:gd name="connsiteX97" fmla="*/ 888339 w 1105087"/>
                    <a:gd name="connsiteY97" fmla="*/ 13 h 1402564"/>
                    <a:gd name="connsiteX98" fmla="*/ 840525 w 1105087"/>
                    <a:gd name="connsiteY98" fmla="*/ 66878 h 1402564"/>
                    <a:gd name="connsiteX99" fmla="*/ 834803 w 1105087"/>
                    <a:gd name="connsiteY99" fmla="*/ 151682 h 1402564"/>
                    <a:gd name="connsiteX100" fmla="*/ 852376 w 1105087"/>
                    <a:gd name="connsiteY100" fmla="*/ 202645 h 1402564"/>
                    <a:gd name="connsiteX101" fmla="*/ 876079 w 1105087"/>
                    <a:gd name="connsiteY101" fmla="*/ 232816 h 1402564"/>
                    <a:gd name="connsiteX102" fmla="*/ 899781 w 1105087"/>
                    <a:gd name="connsiteY102" fmla="*/ 248309 h 1402564"/>
                    <a:gd name="connsiteX103" fmla="*/ 951273 w 1105087"/>
                    <a:gd name="connsiteY103" fmla="*/ 247901 h 1402564"/>
                    <a:gd name="connsiteX104" fmla="*/ 976202 w 1105087"/>
                    <a:gd name="connsiteY104" fmla="*/ 230777 h 1402564"/>
                    <a:gd name="connsiteX105" fmla="*/ 1003174 w 1105087"/>
                    <a:gd name="connsiteY105" fmla="*/ 192045 h 1402564"/>
                    <a:gd name="connsiteX106" fmla="*/ 1017886 w 1105087"/>
                    <a:gd name="connsiteY106" fmla="*/ 121103 h 1402564"/>
                    <a:gd name="connsiteX107" fmla="*/ 1011347 w 1105087"/>
                    <a:gd name="connsiteY107" fmla="*/ 72178 h 1402564"/>
                    <a:gd name="connsiteX108" fmla="*/ 744488 w 1105087"/>
                    <a:gd name="connsiteY108" fmla="*/ 103572 h 1402564"/>
                    <a:gd name="connsiteX109" fmla="*/ 1098802 w 1105087"/>
                    <a:gd name="connsiteY109" fmla="*/ 61170 h 1402564"/>
                    <a:gd name="connsiteX110" fmla="*/ 1104932 w 1105087"/>
                    <a:gd name="connsiteY110" fmla="*/ 118657 h 1402564"/>
                    <a:gd name="connsiteX111" fmla="*/ 1082456 w 1105087"/>
                    <a:gd name="connsiteY111" fmla="*/ 229147 h 1402564"/>
                    <a:gd name="connsiteX112" fmla="*/ 1018703 w 1105087"/>
                    <a:gd name="connsiteY112" fmla="*/ 309466 h 1402564"/>
                    <a:gd name="connsiteX113" fmla="*/ 950456 w 1105087"/>
                    <a:gd name="connsiteY113" fmla="*/ 338821 h 1402564"/>
                    <a:gd name="connsiteX114" fmla="*/ 857280 w 1105087"/>
                    <a:gd name="connsiteY114" fmla="*/ 324959 h 1402564"/>
                    <a:gd name="connsiteX115" fmla="*/ 800884 w 1105087"/>
                    <a:gd name="connsiteY115" fmla="*/ 280926 h 1402564"/>
                    <a:gd name="connsiteX116" fmla="*/ 753887 w 1105087"/>
                    <a:gd name="connsiteY116" fmla="*/ 193268 h 1402564"/>
                    <a:gd name="connsiteX117" fmla="*/ 744488 w 1105087"/>
                    <a:gd name="connsiteY117" fmla="*/ 103572 h 1402564"/>
                    <a:gd name="connsiteX0" fmla="*/ 927272 w 1105087"/>
                    <a:gd name="connsiteY0" fmla="*/ 990039 h 1342231"/>
                    <a:gd name="connsiteX1" fmla="*/ 887632 w 1105087"/>
                    <a:gd name="connsiteY1" fmla="*/ 1001455 h 1342231"/>
                    <a:gd name="connsiteX2" fmla="*/ 862294 w 1105087"/>
                    <a:gd name="connsiteY2" fmla="*/ 1025102 h 1342231"/>
                    <a:gd name="connsiteX3" fmla="*/ 839818 w 1105087"/>
                    <a:gd name="connsiteY3" fmla="*/ 1068319 h 1342231"/>
                    <a:gd name="connsiteX4" fmla="*/ 834096 w 1105087"/>
                    <a:gd name="connsiteY4" fmla="*/ 1153123 h 1342231"/>
                    <a:gd name="connsiteX5" fmla="*/ 851669 w 1105087"/>
                    <a:gd name="connsiteY5" fmla="*/ 1204087 h 1342231"/>
                    <a:gd name="connsiteX6" fmla="*/ 875372 w 1105087"/>
                    <a:gd name="connsiteY6" fmla="*/ 1234257 h 1342231"/>
                    <a:gd name="connsiteX7" fmla="*/ 899074 w 1105087"/>
                    <a:gd name="connsiteY7" fmla="*/ 1249750 h 1342231"/>
                    <a:gd name="connsiteX8" fmla="*/ 950566 w 1105087"/>
                    <a:gd name="connsiteY8" fmla="*/ 1249343 h 1342231"/>
                    <a:gd name="connsiteX9" fmla="*/ 975495 w 1105087"/>
                    <a:gd name="connsiteY9" fmla="*/ 1232219 h 1342231"/>
                    <a:gd name="connsiteX10" fmla="*/ 1002467 w 1105087"/>
                    <a:gd name="connsiteY10" fmla="*/ 1193486 h 1342231"/>
                    <a:gd name="connsiteX11" fmla="*/ 1017179 w 1105087"/>
                    <a:gd name="connsiteY11" fmla="*/ 1122545 h 1342231"/>
                    <a:gd name="connsiteX12" fmla="*/ 1010640 w 1105087"/>
                    <a:gd name="connsiteY12" fmla="*/ 1073619 h 1342231"/>
                    <a:gd name="connsiteX13" fmla="*/ 986529 w 1105087"/>
                    <a:gd name="connsiteY13" fmla="*/ 1025917 h 1342231"/>
                    <a:gd name="connsiteX14" fmla="*/ 958331 w 1105087"/>
                    <a:gd name="connsiteY14" fmla="*/ 1000232 h 1342231"/>
                    <a:gd name="connsiteX15" fmla="*/ 927272 w 1105087"/>
                    <a:gd name="connsiteY15" fmla="*/ 990039 h 1342231"/>
                    <a:gd name="connsiteX16" fmla="*/ 183932 w 1105087"/>
                    <a:gd name="connsiteY16" fmla="*/ 990039 h 1342231"/>
                    <a:gd name="connsiteX17" fmla="*/ 144291 w 1105087"/>
                    <a:gd name="connsiteY17" fmla="*/ 1001455 h 1342231"/>
                    <a:gd name="connsiteX18" fmla="*/ 118954 w 1105087"/>
                    <a:gd name="connsiteY18" fmla="*/ 1025102 h 1342231"/>
                    <a:gd name="connsiteX19" fmla="*/ 96477 w 1105087"/>
                    <a:gd name="connsiteY19" fmla="*/ 1068319 h 1342231"/>
                    <a:gd name="connsiteX20" fmla="*/ 90756 w 1105087"/>
                    <a:gd name="connsiteY20" fmla="*/ 1153123 h 1342231"/>
                    <a:gd name="connsiteX21" fmla="*/ 108329 w 1105087"/>
                    <a:gd name="connsiteY21" fmla="*/ 1204087 h 1342231"/>
                    <a:gd name="connsiteX22" fmla="*/ 132031 w 1105087"/>
                    <a:gd name="connsiteY22" fmla="*/ 1234257 h 1342231"/>
                    <a:gd name="connsiteX23" fmla="*/ 155734 w 1105087"/>
                    <a:gd name="connsiteY23" fmla="*/ 1249750 h 1342231"/>
                    <a:gd name="connsiteX24" fmla="*/ 207226 w 1105087"/>
                    <a:gd name="connsiteY24" fmla="*/ 1249343 h 1342231"/>
                    <a:gd name="connsiteX25" fmla="*/ 232155 w 1105087"/>
                    <a:gd name="connsiteY25" fmla="*/ 1232219 h 1342231"/>
                    <a:gd name="connsiteX26" fmla="*/ 259127 w 1105087"/>
                    <a:gd name="connsiteY26" fmla="*/ 1193486 h 1342231"/>
                    <a:gd name="connsiteX27" fmla="*/ 273839 w 1105087"/>
                    <a:gd name="connsiteY27" fmla="*/ 1122545 h 1342231"/>
                    <a:gd name="connsiteX28" fmla="*/ 267300 w 1105087"/>
                    <a:gd name="connsiteY28" fmla="*/ 1073619 h 1342231"/>
                    <a:gd name="connsiteX29" fmla="*/ 243189 w 1105087"/>
                    <a:gd name="connsiteY29" fmla="*/ 1025917 h 1342231"/>
                    <a:gd name="connsiteX30" fmla="*/ 214991 w 1105087"/>
                    <a:gd name="connsiteY30" fmla="*/ 1000232 h 1342231"/>
                    <a:gd name="connsiteX31" fmla="*/ 183932 w 1105087"/>
                    <a:gd name="connsiteY31" fmla="*/ 990039 h 1342231"/>
                    <a:gd name="connsiteX32" fmla="*/ 941576 w 1105087"/>
                    <a:gd name="connsiteY32" fmla="*/ 903502 h 1342231"/>
                    <a:gd name="connsiteX33" fmla="*/ 986120 w 1105087"/>
                    <a:gd name="connsiteY33" fmla="*/ 915836 h 1342231"/>
                    <a:gd name="connsiteX34" fmla="*/ 1052325 w 1105087"/>
                    <a:gd name="connsiteY34" fmla="*/ 967207 h 1342231"/>
                    <a:gd name="connsiteX35" fmla="*/ 1098095 w 1105087"/>
                    <a:gd name="connsiteY35" fmla="*/ 1062611 h 1342231"/>
                    <a:gd name="connsiteX36" fmla="*/ 1104225 w 1105087"/>
                    <a:gd name="connsiteY36" fmla="*/ 1120098 h 1342231"/>
                    <a:gd name="connsiteX37" fmla="*/ 1081749 w 1105087"/>
                    <a:gd name="connsiteY37" fmla="*/ 1230588 h 1342231"/>
                    <a:gd name="connsiteX38" fmla="*/ 1017996 w 1105087"/>
                    <a:gd name="connsiteY38" fmla="*/ 1310907 h 1342231"/>
                    <a:gd name="connsiteX39" fmla="*/ 949749 w 1105087"/>
                    <a:gd name="connsiteY39" fmla="*/ 1340262 h 1342231"/>
                    <a:gd name="connsiteX40" fmla="*/ 856573 w 1105087"/>
                    <a:gd name="connsiteY40" fmla="*/ 1326400 h 1342231"/>
                    <a:gd name="connsiteX41" fmla="*/ 800177 w 1105087"/>
                    <a:gd name="connsiteY41" fmla="*/ 1282367 h 1342231"/>
                    <a:gd name="connsiteX42" fmla="*/ 753180 w 1105087"/>
                    <a:gd name="connsiteY42" fmla="*/ 1194709 h 1342231"/>
                    <a:gd name="connsiteX43" fmla="*/ 743781 w 1105087"/>
                    <a:gd name="connsiteY43" fmla="*/ 1105013 h 1342231"/>
                    <a:gd name="connsiteX44" fmla="*/ 775657 w 1105087"/>
                    <a:gd name="connsiteY44" fmla="*/ 996970 h 1342231"/>
                    <a:gd name="connsiteX45" fmla="*/ 829601 w 1105087"/>
                    <a:gd name="connsiteY45" fmla="*/ 935406 h 1342231"/>
                    <a:gd name="connsiteX46" fmla="*/ 895805 w 1105087"/>
                    <a:gd name="connsiteY46" fmla="*/ 905235 h 1342231"/>
                    <a:gd name="connsiteX47" fmla="*/ 941576 w 1105087"/>
                    <a:gd name="connsiteY47" fmla="*/ 903502 h 1342231"/>
                    <a:gd name="connsiteX48" fmla="*/ 198235 w 1105087"/>
                    <a:gd name="connsiteY48" fmla="*/ 903502 h 1342231"/>
                    <a:gd name="connsiteX49" fmla="*/ 242780 w 1105087"/>
                    <a:gd name="connsiteY49" fmla="*/ 915836 h 1342231"/>
                    <a:gd name="connsiteX50" fmla="*/ 308984 w 1105087"/>
                    <a:gd name="connsiteY50" fmla="*/ 967207 h 1342231"/>
                    <a:gd name="connsiteX51" fmla="*/ 354755 w 1105087"/>
                    <a:gd name="connsiteY51" fmla="*/ 1062611 h 1342231"/>
                    <a:gd name="connsiteX52" fmla="*/ 360885 w 1105087"/>
                    <a:gd name="connsiteY52" fmla="*/ 1120098 h 1342231"/>
                    <a:gd name="connsiteX53" fmla="*/ 338408 w 1105087"/>
                    <a:gd name="connsiteY53" fmla="*/ 1230588 h 1342231"/>
                    <a:gd name="connsiteX54" fmla="*/ 274656 w 1105087"/>
                    <a:gd name="connsiteY54" fmla="*/ 1310907 h 1342231"/>
                    <a:gd name="connsiteX55" fmla="*/ 206409 w 1105087"/>
                    <a:gd name="connsiteY55" fmla="*/ 1340262 h 1342231"/>
                    <a:gd name="connsiteX56" fmla="*/ 113233 w 1105087"/>
                    <a:gd name="connsiteY56" fmla="*/ 1326400 h 1342231"/>
                    <a:gd name="connsiteX57" fmla="*/ 56836 w 1105087"/>
                    <a:gd name="connsiteY57" fmla="*/ 1282367 h 1342231"/>
                    <a:gd name="connsiteX58" fmla="*/ 9840 w 1105087"/>
                    <a:gd name="connsiteY58" fmla="*/ 1194709 h 1342231"/>
                    <a:gd name="connsiteX59" fmla="*/ 440 w 1105087"/>
                    <a:gd name="connsiteY59" fmla="*/ 1105013 h 1342231"/>
                    <a:gd name="connsiteX60" fmla="*/ 32316 w 1105087"/>
                    <a:gd name="connsiteY60" fmla="*/ 996970 h 1342231"/>
                    <a:gd name="connsiteX61" fmla="*/ 86261 w 1105087"/>
                    <a:gd name="connsiteY61" fmla="*/ 935406 h 1342231"/>
                    <a:gd name="connsiteX62" fmla="*/ 152465 w 1105087"/>
                    <a:gd name="connsiteY62" fmla="*/ 905235 h 1342231"/>
                    <a:gd name="connsiteX63" fmla="*/ 198235 w 1105087"/>
                    <a:gd name="connsiteY63" fmla="*/ 903502 h 1342231"/>
                    <a:gd name="connsiteX64" fmla="*/ 688148 w 1105087"/>
                    <a:gd name="connsiteY64" fmla="*/ 467380 h 1342231"/>
                    <a:gd name="connsiteX65" fmla="*/ 648507 w 1105087"/>
                    <a:gd name="connsiteY65" fmla="*/ 478795 h 1342231"/>
                    <a:gd name="connsiteX66" fmla="*/ 623170 w 1105087"/>
                    <a:gd name="connsiteY66" fmla="*/ 502443 h 1342231"/>
                    <a:gd name="connsiteX67" fmla="*/ 600693 w 1105087"/>
                    <a:gd name="connsiteY67" fmla="*/ 545660 h 1342231"/>
                    <a:gd name="connsiteX68" fmla="*/ 594972 w 1105087"/>
                    <a:gd name="connsiteY68" fmla="*/ 630464 h 1342231"/>
                    <a:gd name="connsiteX69" fmla="*/ 612545 w 1105087"/>
                    <a:gd name="connsiteY69" fmla="*/ 681427 h 1342231"/>
                    <a:gd name="connsiteX70" fmla="*/ 636247 w 1105087"/>
                    <a:gd name="connsiteY70" fmla="*/ 711598 h 1342231"/>
                    <a:gd name="connsiteX71" fmla="*/ 659950 w 1105087"/>
                    <a:gd name="connsiteY71" fmla="*/ 727091 h 1342231"/>
                    <a:gd name="connsiteX72" fmla="*/ 711442 w 1105087"/>
                    <a:gd name="connsiteY72" fmla="*/ 726683 h 1342231"/>
                    <a:gd name="connsiteX73" fmla="*/ 736371 w 1105087"/>
                    <a:gd name="connsiteY73" fmla="*/ 709559 h 1342231"/>
                    <a:gd name="connsiteX74" fmla="*/ 763343 w 1105087"/>
                    <a:gd name="connsiteY74" fmla="*/ 670827 h 1342231"/>
                    <a:gd name="connsiteX75" fmla="*/ 778055 w 1105087"/>
                    <a:gd name="connsiteY75" fmla="*/ 599885 h 1342231"/>
                    <a:gd name="connsiteX76" fmla="*/ 771516 w 1105087"/>
                    <a:gd name="connsiteY76" fmla="*/ 550960 h 1342231"/>
                    <a:gd name="connsiteX77" fmla="*/ 747405 w 1105087"/>
                    <a:gd name="connsiteY77" fmla="*/ 503258 h 1342231"/>
                    <a:gd name="connsiteX78" fmla="*/ 719207 w 1105087"/>
                    <a:gd name="connsiteY78" fmla="*/ 477572 h 1342231"/>
                    <a:gd name="connsiteX79" fmla="*/ 688148 w 1105087"/>
                    <a:gd name="connsiteY79" fmla="*/ 467380 h 1342231"/>
                    <a:gd name="connsiteX80" fmla="*/ 702451 w 1105087"/>
                    <a:gd name="connsiteY80" fmla="*/ 380843 h 1342231"/>
                    <a:gd name="connsiteX81" fmla="*/ 746996 w 1105087"/>
                    <a:gd name="connsiteY81" fmla="*/ 393176 h 1342231"/>
                    <a:gd name="connsiteX82" fmla="*/ 813201 w 1105087"/>
                    <a:gd name="connsiteY82" fmla="*/ 444548 h 1342231"/>
                    <a:gd name="connsiteX83" fmla="*/ 858971 w 1105087"/>
                    <a:gd name="connsiteY83" fmla="*/ 539952 h 1342231"/>
                    <a:gd name="connsiteX84" fmla="*/ 865101 w 1105087"/>
                    <a:gd name="connsiteY84" fmla="*/ 597439 h 1342231"/>
                    <a:gd name="connsiteX85" fmla="*/ 842625 w 1105087"/>
                    <a:gd name="connsiteY85" fmla="*/ 707929 h 1342231"/>
                    <a:gd name="connsiteX86" fmla="*/ 778872 w 1105087"/>
                    <a:gd name="connsiteY86" fmla="*/ 788247 h 1342231"/>
                    <a:gd name="connsiteX87" fmla="*/ 710625 w 1105087"/>
                    <a:gd name="connsiteY87" fmla="*/ 817603 h 1342231"/>
                    <a:gd name="connsiteX88" fmla="*/ 617449 w 1105087"/>
                    <a:gd name="connsiteY88" fmla="*/ 803740 h 1342231"/>
                    <a:gd name="connsiteX89" fmla="*/ 561052 w 1105087"/>
                    <a:gd name="connsiteY89" fmla="*/ 759708 h 1342231"/>
                    <a:gd name="connsiteX90" fmla="*/ 514056 w 1105087"/>
                    <a:gd name="connsiteY90" fmla="*/ 672050 h 1342231"/>
                    <a:gd name="connsiteX91" fmla="*/ 504656 w 1105087"/>
                    <a:gd name="connsiteY91" fmla="*/ 582354 h 1342231"/>
                    <a:gd name="connsiteX92" fmla="*/ 536532 w 1105087"/>
                    <a:gd name="connsiteY92" fmla="*/ 474311 h 1342231"/>
                    <a:gd name="connsiteX93" fmla="*/ 590477 w 1105087"/>
                    <a:gd name="connsiteY93" fmla="*/ 412746 h 1342231"/>
                    <a:gd name="connsiteX94" fmla="*/ 656681 w 1105087"/>
                    <a:gd name="connsiteY94" fmla="*/ 382576 h 1342231"/>
                    <a:gd name="connsiteX95" fmla="*/ 702451 w 1105087"/>
                    <a:gd name="connsiteY95" fmla="*/ 380843 h 1342231"/>
                    <a:gd name="connsiteX96" fmla="*/ 1011347 w 1105087"/>
                    <a:gd name="connsiteY96" fmla="*/ 11845 h 1342231"/>
                    <a:gd name="connsiteX97" fmla="*/ 840525 w 1105087"/>
                    <a:gd name="connsiteY97" fmla="*/ 6545 h 1342231"/>
                    <a:gd name="connsiteX98" fmla="*/ 834803 w 1105087"/>
                    <a:gd name="connsiteY98" fmla="*/ 91349 h 1342231"/>
                    <a:gd name="connsiteX99" fmla="*/ 852376 w 1105087"/>
                    <a:gd name="connsiteY99" fmla="*/ 142312 h 1342231"/>
                    <a:gd name="connsiteX100" fmla="*/ 876079 w 1105087"/>
                    <a:gd name="connsiteY100" fmla="*/ 172483 h 1342231"/>
                    <a:gd name="connsiteX101" fmla="*/ 899781 w 1105087"/>
                    <a:gd name="connsiteY101" fmla="*/ 187976 h 1342231"/>
                    <a:gd name="connsiteX102" fmla="*/ 951273 w 1105087"/>
                    <a:gd name="connsiteY102" fmla="*/ 187568 h 1342231"/>
                    <a:gd name="connsiteX103" fmla="*/ 976202 w 1105087"/>
                    <a:gd name="connsiteY103" fmla="*/ 170444 h 1342231"/>
                    <a:gd name="connsiteX104" fmla="*/ 1003174 w 1105087"/>
                    <a:gd name="connsiteY104" fmla="*/ 131712 h 1342231"/>
                    <a:gd name="connsiteX105" fmla="*/ 1017886 w 1105087"/>
                    <a:gd name="connsiteY105" fmla="*/ 60770 h 1342231"/>
                    <a:gd name="connsiteX106" fmla="*/ 1011347 w 1105087"/>
                    <a:gd name="connsiteY106" fmla="*/ 11845 h 1342231"/>
                    <a:gd name="connsiteX107" fmla="*/ 744488 w 1105087"/>
                    <a:gd name="connsiteY107" fmla="*/ 43239 h 1342231"/>
                    <a:gd name="connsiteX108" fmla="*/ 1098802 w 1105087"/>
                    <a:gd name="connsiteY108" fmla="*/ 837 h 1342231"/>
                    <a:gd name="connsiteX109" fmla="*/ 1104932 w 1105087"/>
                    <a:gd name="connsiteY109" fmla="*/ 58324 h 1342231"/>
                    <a:gd name="connsiteX110" fmla="*/ 1082456 w 1105087"/>
                    <a:gd name="connsiteY110" fmla="*/ 168814 h 1342231"/>
                    <a:gd name="connsiteX111" fmla="*/ 1018703 w 1105087"/>
                    <a:gd name="connsiteY111" fmla="*/ 249133 h 1342231"/>
                    <a:gd name="connsiteX112" fmla="*/ 950456 w 1105087"/>
                    <a:gd name="connsiteY112" fmla="*/ 278488 h 1342231"/>
                    <a:gd name="connsiteX113" fmla="*/ 857280 w 1105087"/>
                    <a:gd name="connsiteY113" fmla="*/ 264626 h 1342231"/>
                    <a:gd name="connsiteX114" fmla="*/ 800884 w 1105087"/>
                    <a:gd name="connsiteY114" fmla="*/ 220593 h 1342231"/>
                    <a:gd name="connsiteX115" fmla="*/ 753887 w 1105087"/>
                    <a:gd name="connsiteY115" fmla="*/ 132935 h 1342231"/>
                    <a:gd name="connsiteX116" fmla="*/ 744488 w 1105087"/>
                    <a:gd name="connsiteY116" fmla="*/ 43239 h 1342231"/>
                    <a:gd name="connsiteX0" fmla="*/ 927272 w 1105087"/>
                    <a:gd name="connsiteY0" fmla="*/ 989392 h 1341584"/>
                    <a:gd name="connsiteX1" fmla="*/ 887632 w 1105087"/>
                    <a:gd name="connsiteY1" fmla="*/ 1000808 h 1341584"/>
                    <a:gd name="connsiteX2" fmla="*/ 862294 w 1105087"/>
                    <a:gd name="connsiteY2" fmla="*/ 1024455 h 1341584"/>
                    <a:gd name="connsiteX3" fmla="*/ 839818 w 1105087"/>
                    <a:gd name="connsiteY3" fmla="*/ 1067672 h 1341584"/>
                    <a:gd name="connsiteX4" fmla="*/ 834096 w 1105087"/>
                    <a:gd name="connsiteY4" fmla="*/ 1152476 h 1341584"/>
                    <a:gd name="connsiteX5" fmla="*/ 851669 w 1105087"/>
                    <a:gd name="connsiteY5" fmla="*/ 1203440 h 1341584"/>
                    <a:gd name="connsiteX6" fmla="*/ 875372 w 1105087"/>
                    <a:gd name="connsiteY6" fmla="*/ 1233610 h 1341584"/>
                    <a:gd name="connsiteX7" fmla="*/ 899074 w 1105087"/>
                    <a:gd name="connsiteY7" fmla="*/ 1249103 h 1341584"/>
                    <a:gd name="connsiteX8" fmla="*/ 950566 w 1105087"/>
                    <a:gd name="connsiteY8" fmla="*/ 1248696 h 1341584"/>
                    <a:gd name="connsiteX9" fmla="*/ 975495 w 1105087"/>
                    <a:gd name="connsiteY9" fmla="*/ 1231572 h 1341584"/>
                    <a:gd name="connsiteX10" fmla="*/ 1002467 w 1105087"/>
                    <a:gd name="connsiteY10" fmla="*/ 1192839 h 1341584"/>
                    <a:gd name="connsiteX11" fmla="*/ 1017179 w 1105087"/>
                    <a:gd name="connsiteY11" fmla="*/ 1121898 h 1341584"/>
                    <a:gd name="connsiteX12" fmla="*/ 1010640 w 1105087"/>
                    <a:gd name="connsiteY12" fmla="*/ 1072972 h 1341584"/>
                    <a:gd name="connsiteX13" fmla="*/ 986529 w 1105087"/>
                    <a:gd name="connsiteY13" fmla="*/ 1025270 h 1341584"/>
                    <a:gd name="connsiteX14" fmla="*/ 958331 w 1105087"/>
                    <a:gd name="connsiteY14" fmla="*/ 999585 h 1341584"/>
                    <a:gd name="connsiteX15" fmla="*/ 927272 w 1105087"/>
                    <a:gd name="connsiteY15" fmla="*/ 989392 h 1341584"/>
                    <a:gd name="connsiteX16" fmla="*/ 183932 w 1105087"/>
                    <a:gd name="connsiteY16" fmla="*/ 989392 h 1341584"/>
                    <a:gd name="connsiteX17" fmla="*/ 144291 w 1105087"/>
                    <a:gd name="connsiteY17" fmla="*/ 1000808 h 1341584"/>
                    <a:gd name="connsiteX18" fmla="*/ 118954 w 1105087"/>
                    <a:gd name="connsiteY18" fmla="*/ 1024455 h 1341584"/>
                    <a:gd name="connsiteX19" fmla="*/ 96477 w 1105087"/>
                    <a:gd name="connsiteY19" fmla="*/ 1067672 h 1341584"/>
                    <a:gd name="connsiteX20" fmla="*/ 90756 w 1105087"/>
                    <a:gd name="connsiteY20" fmla="*/ 1152476 h 1341584"/>
                    <a:gd name="connsiteX21" fmla="*/ 108329 w 1105087"/>
                    <a:gd name="connsiteY21" fmla="*/ 1203440 h 1341584"/>
                    <a:gd name="connsiteX22" fmla="*/ 132031 w 1105087"/>
                    <a:gd name="connsiteY22" fmla="*/ 1233610 h 1341584"/>
                    <a:gd name="connsiteX23" fmla="*/ 155734 w 1105087"/>
                    <a:gd name="connsiteY23" fmla="*/ 1249103 h 1341584"/>
                    <a:gd name="connsiteX24" fmla="*/ 207226 w 1105087"/>
                    <a:gd name="connsiteY24" fmla="*/ 1248696 h 1341584"/>
                    <a:gd name="connsiteX25" fmla="*/ 232155 w 1105087"/>
                    <a:gd name="connsiteY25" fmla="*/ 1231572 h 1341584"/>
                    <a:gd name="connsiteX26" fmla="*/ 259127 w 1105087"/>
                    <a:gd name="connsiteY26" fmla="*/ 1192839 h 1341584"/>
                    <a:gd name="connsiteX27" fmla="*/ 273839 w 1105087"/>
                    <a:gd name="connsiteY27" fmla="*/ 1121898 h 1341584"/>
                    <a:gd name="connsiteX28" fmla="*/ 267300 w 1105087"/>
                    <a:gd name="connsiteY28" fmla="*/ 1072972 h 1341584"/>
                    <a:gd name="connsiteX29" fmla="*/ 243189 w 1105087"/>
                    <a:gd name="connsiteY29" fmla="*/ 1025270 h 1341584"/>
                    <a:gd name="connsiteX30" fmla="*/ 214991 w 1105087"/>
                    <a:gd name="connsiteY30" fmla="*/ 999585 h 1341584"/>
                    <a:gd name="connsiteX31" fmla="*/ 183932 w 1105087"/>
                    <a:gd name="connsiteY31" fmla="*/ 989392 h 1341584"/>
                    <a:gd name="connsiteX32" fmla="*/ 941576 w 1105087"/>
                    <a:gd name="connsiteY32" fmla="*/ 902855 h 1341584"/>
                    <a:gd name="connsiteX33" fmla="*/ 986120 w 1105087"/>
                    <a:gd name="connsiteY33" fmla="*/ 915189 h 1341584"/>
                    <a:gd name="connsiteX34" fmla="*/ 1052325 w 1105087"/>
                    <a:gd name="connsiteY34" fmla="*/ 966560 h 1341584"/>
                    <a:gd name="connsiteX35" fmla="*/ 1098095 w 1105087"/>
                    <a:gd name="connsiteY35" fmla="*/ 1061964 h 1341584"/>
                    <a:gd name="connsiteX36" fmla="*/ 1104225 w 1105087"/>
                    <a:gd name="connsiteY36" fmla="*/ 1119451 h 1341584"/>
                    <a:gd name="connsiteX37" fmla="*/ 1081749 w 1105087"/>
                    <a:gd name="connsiteY37" fmla="*/ 1229941 h 1341584"/>
                    <a:gd name="connsiteX38" fmla="*/ 1017996 w 1105087"/>
                    <a:gd name="connsiteY38" fmla="*/ 1310260 h 1341584"/>
                    <a:gd name="connsiteX39" fmla="*/ 949749 w 1105087"/>
                    <a:gd name="connsiteY39" fmla="*/ 1339615 h 1341584"/>
                    <a:gd name="connsiteX40" fmla="*/ 856573 w 1105087"/>
                    <a:gd name="connsiteY40" fmla="*/ 1325753 h 1341584"/>
                    <a:gd name="connsiteX41" fmla="*/ 800177 w 1105087"/>
                    <a:gd name="connsiteY41" fmla="*/ 1281720 h 1341584"/>
                    <a:gd name="connsiteX42" fmla="*/ 753180 w 1105087"/>
                    <a:gd name="connsiteY42" fmla="*/ 1194062 h 1341584"/>
                    <a:gd name="connsiteX43" fmla="*/ 743781 w 1105087"/>
                    <a:gd name="connsiteY43" fmla="*/ 1104366 h 1341584"/>
                    <a:gd name="connsiteX44" fmla="*/ 775657 w 1105087"/>
                    <a:gd name="connsiteY44" fmla="*/ 996323 h 1341584"/>
                    <a:gd name="connsiteX45" fmla="*/ 829601 w 1105087"/>
                    <a:gd name="connsiteY45" fmla="*/ 934759 h 1341584"/>
                    <a:gd name="connsiteX46" fmla="*/ 895805 w 1105087"/>
                    <a:gd name="connsiteY46" fmla="*/ 904588 h 1341584"/>
                    <a:gd name="connsiteX47" fmla="*/ 941576 w 1105087"/>
                    <a:gd name="connsiteY47" fmla="*/ 902855 h 1341584"/>
                    <a:gd name="connsiteX48" fmla="*/ 198235 w 1105087"/>
                    <a:gd name="connsiteY48" fmla="*/ 902855 h 1341584"/>
                    <a:gd name="connsiteX49" fmla="*/ 242780 w 1105087"/>
                    <a:gd name="connsiteY49" fmla="*/ 915189 h 1341584"/>
                    <a:gd name="connsiteX50" fmla="*/ 308984 w 1105087"/>
                    <a:gd name="connsiteY50" fmla="*/ 966560 h 1341584"/>
                    <a:gd name="connsiteX51" fmla="*/ 354755 w 1105087"/>
                    <a:gd name="connsiteY51" fmla="*/ 1061964 h 1341584"/>
                    <a:gd name="connsiteX52" fmla="*/ 360885 w 1105087"/>
                    <a:gd name="connsiteY52" fmla="*/ 1119451 h 1341584"/>
                    <a:gd name="connsiteX53" fmla="*/ 338408 w 1105087"/>
                    <a:gd name="connsiteY53" fmla="*/ 1229941 h 1341584"/>
                    <a:gd name="connsiteX54" fmla="*/ 274656 w 1105087"/>
                    <a:gd name="connsiteY54" fmla="*/ 1310260 h 1341584"/>
                    <a:gd name="connsiteX55" fmla="*/ 206409 w 1105087"/>
                    <a:gd name="connsiteY55" fmla="*/ 1339615 h 1341584"/>
                    <a:gd name="connsiteX56" fmla="*/ 113233 w 1105087"/>
                    <a:gd name="connsiteY56" fmla="*/ 1325753 h 1341584"/>
                    <a:gd name="connsiteX57" fmla="*/ 56836 w 1105087"/>
                    <a:gd name="connsiteY57" fmla="*/ 1281720 h 1341584"/>
                    <a:gd name="connsiteX58" fmla="*/ 9840 w 1105087"/>
                    <a:gd name="connsiteY58" fmla="*/ 1194062 h 1341584"/>
                    <a:gd name="connsiteX59" fmla="*/ 440 w 1105087"/>
                    <a:gd name="connsiteY59" fmla="*/ 1104366 h 1341584"/>
                    <a:gd name="connsiteX60" fmla="*/ 32316 w 1105087"/>
                    <a:gd name="connsiteY60" fmla="*/ 996323 h 1341584"/>
                    <a:gd name="connsiteX61" fmla="*/ 86261 w 1105087"/>
                    <a:gd name="connsiteY61" fmla="*/ 934759 h 1341584"/>
                    <a:gd name="connsiteX62" fmla="*/ 152465 w 1105087"/>
                    <a:gd name="connsiteY62" fmla="*/ 904588 h 1341584"/>
                    <a:gd name="connsiteX63" fmla="*/ 198235 w 1105087"/>
                    <a:gd name="connsiteY63" fmla="*/ 902855 h 1341584"/>
                    <a:gd name="connsiteX64" fmla="*/ 688148 w 1105087"/>
                    <a:gd name="connsiteY64" fmla="*/ 466733 h 1341584"/>
                    <a:gd name="connsiteX65" fmla="*/ 648507 w 1105087"/>
                    <a:gd name="connsiteY65" fmla="*/ 478148 h 1341584"/>
                    <a:gd name="connsiteX66" fmla="*/ 623170 w 1105087"/>
                    <a:gd name="connsiteY66" fmla="*/ 501796 h 1341584"/>
                    <a:gd name="connsiteX67" fmla="*/ 600693 w 1105087"/>
                    <a:gd name="connsiteY67" fmla="*/ 545013 h 1341584"/>
                    <a:gd name="connsiteX68" fmla="*/ 594972 w 1105087"/>
                    <a:gd name="connsiteY68" fmla="*/ 629817 h 1341584"/>
                    <a:gd name="connsiteX69" fmla="*/ 612545 w 1105087"/>
                    <a:gd name="connsiteY69" fmla="*/ 680780 h 1341584"/>
                    <a:gd name="connsiteX70" fmla="*/ 636247 w 1105087"/>
                    <a:gd name="connsiteY70" fmla="*/ 710951 h 1341584"/>
                    <a:gd name="connsiteX71" fmla="*/ 659950 w 1105087"/>
                    <a:gd name="connsiteY71" fmla="*/ 726444 h 1341584"/>
                    <a:gd name="connsiteX72" fmla="*/ 711442 w 1105087"/>
                    <a:gd name="connsiteY72" fmla="*/ 726036 h 1341584"/>
                    <a:gd name="connsiteX73" fmla="*/ 736371 w 1105087"/>
                    <a:gd name="connsiteY73" fmla="*/ 708912 h 1341584"/>
                    <a:gd name="connsiteX74" fmla="*/ 763343 w 1105087"/>
                    <a:gd name="connsiteY74" fmla="*/ 670180 h 1341584"/>
                    <a:gd name="connsiteX75" fmla="*/ 778055 w 1105087"/>
                    <a:gd name="connsiteY75" fmla="*/ 599238 h 1341584"/>
                    <a:gd name="connsiteX76" fmla="*/ 771516 w 1105087"/>
                    <a:gd name="connsiteY76" fmla="*/ 550313 h 1341584"/>
                    <a:gd name="connsiteX77" fmla="*/ 747405 w 1105087"/>
                    <a:gd name="connsiteY77" fmla="*/ 502611 h 1341584"/>
                    <a:gd name="connsiteX78" fmla="*/ 719207 w 1105087"/>
                    <a:gd name="connsiteY78" fmla="*/ 476925 h 1341584"/>
                    <a:gd name="connsiteX79" fmla="*/ 688148 w 1105087"/>
                    <a:gd name="connsiteY79" fmla="*/ 466733 h 1341584"/>
                    <a:gd name="connsiteX80" fmla="*/ 702451 w 1105087"/>
                    <a:gd name="connsiteY80" fmla="*/ 380196 h 1341584"/>
                    <a:gd name="connsiteX81" fmla="*/ 746996 w 1105087"/>
                    <a:gd name="connsiteY81" fmla="*/ 392529 h 1341584"/>
                    <a:gd name="connsiteX82" fmla="*/ 813201 w 1105087"/>
                    <a:gd name="connsiteY82" fmla="*/ 443901 h 1341584"/>
                    <a:gd name="connsiteX83" fmla="*/ 858971 w 1105087"/>
                    <a:gd name="connsiteY83" fmla="*/ 539305 h 1341584"/>
                    <a:gd name="connsiteX84" fmla="*/ 865101 w 1105087"/>
                    <a:gd name="connsiteY84" fmla="*/ 596792 h 1341584"/>
                    <a:gd name="connsiteX85" fmla="*/ 842625 w 1105087"/>
                    <a:gd name="connsiteY85" fmla="*/ 707282 h 1341584"/>
                    <a:gd name="connsiteX86" fmla="*/ 778872 w 1105087"/>
                    <a:gd name="connsiteY86" fmla="*/ 787600 h 1341584"/>
                    <a:gd name="connsiteX87" fmla="*/ 710625 w 1105087"/>
                    <a:gd name="connsiteY87" fmla="*/ 816956 h 1341584"/>
                    <a:gd name="connsiteX88" fmla="*/ 617449 w 1105087"/>
                    <a:gd name="connsiteY88" fmla="*/ 803093 h 1341584"/>
                    <a:gd name="connsiteX89" fmla="*/ 561052 w 1105087"/>
                    <a:gd name="connsiteY89" fmla="*/ 759061 h 1341584"/>
                    <a:gd name="connsiteX90" fmla="*/ 514056 w 1105087"/>
                    <a:gd name="connsiteY90" fmla="*/ 671403 h 1341584"/>
                    <a:gd name="connsiteX91" fmla="*/ 504656 w 1105087"/>
                    <a:gd name="connsiteY91" fmla="*/ 581707 h 1341584"/>
                    <a:gd name="connsiteX92" fmla="*/ 536532 w 1105087"/>
                    <a:gd name="connsiteY92" fmla="*/ 473664 h 1341584"/>
                    <a:gd name="connsiteX93" fmla="*/ 590477 w 1105087"/>
                    <a:gd name="connsiteY93" fmla="*/ 412099 h 1341584"/>
                    <a:gd name="connsiteX94" fmla="*/ 656681 w 1105087"/>
                    <a:gd name="connsiteY94" fmla="*/ 381929 h 1341584"/>
                    <a:gd name="connsiteX95" fmla="*/ 702451 w 1105087"/>
                    <a:gd name="connsiteY95" fmla="*/ 380196 h 1341584"/>
                    <a:gd name="connsiteX96" fmla="*/ 1011347 w 1105087"/>
                    <a:gd name="connsiteY96" fmla="*/ 11198 h 1341584"/>
                    <a:gd name="connsiteX97" fmla="*/ 834803 w 1105087"/>
                    <a:gd name="connsiteY97" fmla="*/ 90702 h 1341584"/>
                    <a:gd name="connsiteX98" fmla="*/ 852376 w 1105087"/>
                    <a:gd name="connsiteY98" fmla="*/ 141665 h 1341584"/>
                    <a:gd name="connsiteX99" fmla="*/ 876079 w 1105087"/>
                    <a:gd name="connsiteY99" fmla="*/ 171836 h 1341584"/>
                    <a:gd name="connsiteX100" fmla="*/ 899781 w 1105087"/>
                    <a:gd name="connsiteY100" fmla="*/ 187329 h 1341584"/>
                    <a:gd name="connsiteX101" fmla="*/ 951273 w 1105087"/>
                    <a:gd name="connsiteY101" fmla="*/ 186921 h 1341584"/>
                    <a:gd name="connsiteX102" fmla="*/ 976202 w 1105087"/>
                    <a:gd name="connsiteY102" fmla="*/ 169797 h 1341584"/>
                    <a:gd name="connsiteX103" fmla="*/ 1003174 w 1105087"/>
                    <a:gd name="connsiteY103" fmla="*/ 131065 h 1341584"/>
                    <a:gd name="connsiteX104" fmla="*/ 1017886 w 1105087"/>
                    <a:gd name="connsiteY104" fmla="*/ 60123 h 1341584"/>
                    <a:gd name="connsiteX105" fmla="*/ 1011347 w 1105087"/>
                    <a:gd name="connsiteY105" fmla="*/ 11198 h 1341584"/>
                    <a:gd name="connsiteX106" fmla="*/ 744488 w 1105087"/>
                    <a:gd name="connsiteY106" fmla="*/ 42592 h 1341584"/>
                    <a:gd name="connsiteX107" fmla="*/ 1098802 w 1105087"/>
                    <a:gd name="connsiteY107" fmla="*/ 190 h 1341584"/>
                    <a:gd name="connsiteX108" fmla="*/ 1104932 w 1105087"/>
                    <a:gd name="connsiteY108" fmla="*/ 57677 h 1341584"/>
                    <a:gd name="connsiteX109" fmla="*/ 1082456 w 1105087"/>
                    <a:gd name="connsiteY109" fmla="*/ 168167 h 1341584"/>
                    <a:gd name="connsiteX110" fmla="*/ 1018703 w 1105087"/>
                    <a:gd name="connsiteY110" fmla="*/ 248486 h 1341584"/>
                    <a:gd name="connsiteX111" fmla="*/ 950456 w 1105087"/>
                    <a:gd name="connsiteY111" fmla="*/ 277841 h 1341584"/>
                    <a:gd name="connsiteX112" fmla="*/ 857280 w 1105087"/>
                    <a:gd name="connsiteY112" fmla="*/ 263979 h 1341584"/>
                    <a:gd name="connsiteX113" fmla="*/ 800884 w 1105087"/>
                    <a:gd name="connsiteY113" fmla="*/ 219946 h 1341584"/>
                    <a:gd name="connsiteX114" fmla="*/ 753887 w 1105087"/>
                    <a:gd name="connsiteY114" fmla="*/ 132288 h 1341584"/>
                    <a:gd name="connsiteX115" fmla="*/ 744488 w 1105087"/>
                    <a:gd name="connsiteY115" fmla="*/ 42592 h 134158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52376 w 1105087"/>
                    <a:gd name="connsiteY98" fmla="*/ 141475 h 1341394"/>
                    <a:gd name="connsiteX99" fmla="*/ 876079 w 1105087"/>
                    <a:gd name="connsiteY99" fmla="*/ 171646 h 1341394"/>
                    <a:gd name="connsiteX100" fmla="*/ 899781 w 1105087"/>
                    <a:gd name="connsiteY100" fmla="*/ 187139 h 1341394"/>
                    <a:gd name="connsiteX101" fmla="*/ 951273 w 1105087"/>
                    <a:gd name="connsiteY101" fmla="*/ 186731 h 1341394"/>
                    <a:gd name="connsiteX102" fmla="*/ 976202 w 1105087"/>
                    <a:gd name="connsiteY102" fmla="*/ 169607 h 1341394"/>
                    <a:gd name="connsiteX103" fmla="*/ 1003174 w 1105087"/>
                    <a:gd name="connsiteY103" fmla="*/ 130875 h 1341394"/>
                    <a:gd name="connsiteX104" fmla="*/ 1017886 w 1105087"/>
                    <a:gd name="connsiteY104" fmla="*/ 59933 h 1341394"/>
                    <a:gd name="connsiteX105" fmla="*/ 1011347 w 1105087"/>
                    <a:gd name="connsiteY105" fmla="*/ 11008 h 1341394"/>
                    <a:gd name="connsiteX106" fmla="*/ 753887 w 1105087"/>
                    <a:gd name="connsiteY106" fmla="*/ 132098 h 1341394"/>
                    <a:gd name="connsiteX107" fmla="*/ 1098802 w 1105087"/>
                    <a:gd name="connsiteY107" fmla="*/ 0 h 1341394"/>
                    <a:gd name="connsiteX108" fmla="*/ 1104932 w 1105087"/>
                    <a:gd name="connsiteY108" fmla="*/ 57487 h 1341394"/>
                    <a:gd name="connsiteX109" fmla="*/ 1082456 w 1105087"/>
                    <a:gd name="connsiteY109" fmla="*/ 167977 h 1341394"/>
                    <a:gd name="connsiteX110" fmla="*/ 1018703 w 1105087"/>
                    <a:gd name="connsiteY110" fmla="*/ 248296 h 1341394"/>
                    <a:gd name="connsiteX111" fmla="*/ 950456 w 1105087"/>
                    <a:gd name="connsiteY111" fmla="*/ 277651 h 1341394"/>
                    <a:gd name="connsiteX112" fmla="*/ 857280 w 1105087"/>
                    <a:gd name="connsiteY112" fmla="*/ 263789 h 1341394"/>
                    <a:gd name="connsiteX113" fmla="*/ 800884 w 1105087"/>
                    <a:gd name="connsiteY113" fmla="*/ 219756 h 1341394"/>
                    <a:gd name="connsiteX114" fmla="*/ 753887 w 1105087"/>
                    <a:gd name="connsiteY114" fmla="*/ 132098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52376 w 1105087"/>
                    <a:gd name="connsiteY98" fmla="*/ 141475 h 1341394"/>
                    <a:gd name="connsiteX99" fmla="*/ 876079 w 1105087"/>
                    <a:gd name="connsiteY99" fmla="*/ 171646 h 1341394"/>
                    <a:gd name="connsiteX100" fmla="*/ 899781 w 1105087"/>
                    <a:gd name="connsiteY100" fmla="*/ 187139 h 1341394"/>
                    <a:gd name="connsiteX101" fmla="*/ 951273 w 1105087"/>
                    <a:gd name="connsiteY101" fmla="*/ 186731 h 1341394"/>
                    <a:gd name="connsiteX102" fmla="*/ 976202 w 1105087"/>
                    <a:gd name="connsiteY102" fmla="*/ 169607 h 1341394"/>
                    <a:gd name="connsiteX103" fmla="*/ 1003174 w 1105087"/>
                    <a:gd name="connsiteY103" fmla="*/ 130875 h 1341394"/>
                    <a:gd name="connsiteX104" fmla="*/ 1017886 w 1105087"/>
                    <a:gd name="connsiteY104" fmla="*/ 59933 h 1341394"/>
                    <a:gd name="connsiteX105" fmla="*/ 1011347 w 1105087"/>
                    <a:gd name="connsiteY105" fmla="*/ 11008 h 1341394"/>
                    <a:gd name="connsiteX106" fmla="*/ 800884 w 1105087"/>
                    <a:gd name="connsiteY106" fmla="*/ 219756 h 1341394"/>
                    <a:gd name="connsiteX107" fmla="*/ 1098802 w 1105087"/>
                    <a:gd name="connsiteY107" fmla="*/ 0 h 1341394"/>
                    <a:gd name="connsiteX108" fmla="*/ 1104932 w 1105087"/>
                    <a:gd name="connsiteY108" fmla="*/ 57487 h 1341394"/>
                    <a:gd name="connsiteX109" fmla="*/ 1082456 w 1105087"/>
                    <a:gd name="connsiteY109" fmla="*/ 167977 h 1341394"/>
                    <a:gd name="connsiteX110" fmla="*/ 1018703 w 1105087"/>
                    <a:gd name="connsiteY110" fmla="*/ 248296 h 1341394"/>
                    <a:gd name="connsiteX111" fmla="*/ 950456 w 1105087"/>
                    <a:gd name="connsiteY111" fmla="*/ 277651 h 1341394"/>
                    <a:gd name="connsiteX112" fmla="*/ 857280 w 1105087"/>
                    <a:gd name="connsiteY112" fmla="*/ 263789 h 1341394"/>
                    <a:gd name="connsiteX113" fmla="*/ 800884 w 1105087"/>
                    <a:gd name="connsiteY113"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76079 w 1105087"/>
                    <a:gd name="connsiteY98" fmla="*/ 171646 h 1341394"/>
                    <a:gd name="connsiteX99" fmla="*/ 899781 w 1105087"/>
                    <a:gd name="connsiteY99" fmla="*/ 187139 h 1341394"/>
                    <a:gd name="connsiteX100" fmla="*/ 951273 w 1105087"/>
                    <a:gd name="connsiteY100" fmla="*/ 186731 h 1341394"/>
                    <a:gd name="connsiteX101" fmla="*/ 976202 w 1105087"/>
                    <a:gd name="connsiteY101" fmla="*/ 169607 h 1341394"/>
                    <a:gd name="connsiteX102" fmla="*/ 1003174 w 1105087"/>
                    <a:gd name="connsiteY102" fmla="*/ 130875 h 1341394"/>
                    <a:gd name="connsiteX103" fmla="*/ 1017886 w 1105087"/>
                    <a:gd name="connsiteY103" fmla="*/ 59933 h 1341394"/>
                    <a:gd name="connsiteX104" fmla="*/ 1011347 w 1105087"/>
                    <a:gd name="connsiteY104" fmla="*/ 11008 h 1341394"/>
                    <a:gd name="connsiteX105" fmla="*/ 800884 w 1105087"/>
                    <a:gd name="connsiteY105" fmla="*/ 219756 h 1341394"/>
                    <a:gd name="connsiteX106" fmla="*/ 1098802 w 1105087"/>
                    <a:gd name="connsiteY106" fmla="*/ 0 h 1341394"/>
                    <a:gd name="connsiteX107" fmla="*/ 1104932 w 1105087"/>
                    <a:gd name="connsiteY107" fmla="*/ 57487 h 1341394"/>
                    <a:gd name="connsiteX108" fmla="*/ 1082456 w 1105087"/>
                    <a:gd name="connsiteY108" fmla="*/ 167977 h 1341394"/>
                    <a:gd name="connsiteX109" fmla="*/ 1018703 w 1105087"/>
                    <a:gd name="connsiteY109" fmla="*/ 248296 h 1341394"/>
                    <a:gd name="connsiteX110" fmla="*/ 950456 w 1105087"/>
                    <a:gd name="connsiteY110" fmla="*/ 277651 h 1341394"/>
                    <a:gd name="connsiteX111" fmla="*/ 857280 w 1105087"/>
                    <a:gd name="connsiteY111" fmla="*/ 263789 h 1341394"/>
                    <a:gd name="connsiteX112" fmla="*/ 800884 w 1105087"/>
                    <a:gd name="connsiteY112"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76079 w 1105087"/>
                    <a:gd name="connsiteY98" fmla="*/ 171646 h 1341394"/>
                    <a:gd name="connsiteX99" fmla="*/ 951273 w 1105087"/>
                    <a:gd name="connsiteY99" fmla="*/ 186731 h 1341394"/>
                    <a:gd name="connsiteX100" fmla="*/ 976202 w 1105087"/>
                    <a:gd name="connsiteY100" fmla="*/ 169607 h 1341394"/>
                    <a:gd name="connsiteX101" fmla="*/ 1003174 w 1105087"/>
                    <a:gd name="connsiteY101" fmla="*/ 130875 h 1341394"/>
                    <a:gd name="connsiteX102" fmla="*/ 1017886 w 1105087"/>
                    <a:gd name="connsiteY102" fmla="*/ 59933 h 1341394"/>
                    <a:gd name="connsiteX103" fmla="*/ 1011347 w 1105087"/>
                    <a:gd name="connsiteY103" fmla="*/ 11008 h 1341394"/>
                    <a:gd name="connsiteX104" fmla="*/ 800884 w 1105087"/>
                    <a:gd name="connsiteY104" fmla="*/ 219756 h 1341394"/>
                    <a:gd name="connsiteX105" fmla="*/ 1098802 w 1105087"/>
                    <a:gd name="connsiteY105" fmla="*/ 0 h 1341394"/>
                    <a:gd name="connsiteX106" fmla="*/ 1104932 w 1105087"/>
                    <a:gd name="connsiteY106" fmla="*/ 57487 h 1341394"/>
                    <a:gd name="connsiteX107" fmla="*/ 1082456 w 1105087"/>
                    <a:gd name="connsiteY107" fmla="*/ 167977 h 1341394"/>
                    <a:gd name="connsiteX108" fmla="*/ 1018703 w 1105087"/>
                    <a:gd name="connsiteY108" fmla="*/ 248296 h 1341394"/>
                    <a:gd name="connsiteX109" fmla="*/ 950456 w 1105087"/>
                    <a:gd name="connsiteY109" fmla="*/ 277651 h 1341394"/>
                    <a:gd name="connsiteX110" fmla="*/ 857280 w 1105087"/>
                    <a:gd name="connsiteY110" fmla="*/ 263789 h 1341394"/>
                    <a:gd name="connsiteX111" fmla="*/ 800884 w 1105087"/>
                    <a:gd name="connsiteY111"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76079 w 1105087"/>
                    <a:gd name="connsiteY97" fmla="*/ 171646 h 1341394"/>
                    <a:gd name="connsiteX98" fmla="*/ 951273 w 1105087"/>
                    <a:gd name="connsiteY98" fmla="*/ 186731 h 1341394"/>
                    <a:gd name="connsiteX99" fmla="*/ 976202 w 1105087"/>
                    <a:gd name="connsiteY99" fmla="*/ 169607 h 1341394"/>
                    <a:gd name="connsiteX100" fmla="*/ 1003174 w 1105087"/>
                    <a:gd name="connsiteY100" fmla="*/ 130875 h 1341394"/>
                    <a:gd name="connsiteX101" fmla="*/ 1017886 w 1105087"/>
                    <a:gd name="connsiteY101" fmla="*/ 59933 h 1341394"/>
                    <a:gd name="connsiteX102" fmla="*/ 1011347 w 1105087"/>
                    <a:gd name="connsiteY102" fmla="*/ 11008 h 1341394"/>
                    <a:gd name="connsiteX103" fmla="*/ 800884 w 1105087"/>
                    <a:gd name="connsiteY103" fmla="*/ 219756 h 1341394"/>
                    <a:gd name="connsiteX104" fmla="*/ 1098802 w 1105087"/>
                    <a:gd name="connsiteY104" fmla="*/ 0 h 1341394"/>
                    <a:gd name="connsiteX105" fmla="*/ 1104932 w 1105087"/>
                    <a:gd name="connsiteY105" fmla="*/ 57487 h 1341394"/>
                    <a:gd name="connsiteX106" fmla="*/ 1082456 w 1105087"/>
                    <a:gd name="connsiteY106" fmla="*/ 167977 h 1341394"/>
                    <a:gd name="connsiteX107" fmla="*/ 1018703 w 1105087"/>
                    <a:gd name="connsiteY107" fmla="*/ 248296 h 1341394"/>
                    <a:gd name="connsiteX108" fmla="*/ 950456 w 1105087"/>
                    <a:gd name="connsiteY108" fmla="*/ 277651 h 1341394"/>
                    <a:gd name="connsiteX109" fmla="*/ 857280 w 1105087"/>
                    <a:gd name="connsiteY109" fmla="*/ 263789 h 1341394"/>
                    <a:gd name="connsiteX110" fmla="*/ 800884 w 1105087"/>
                    <a:gd name="connsiteY110"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7886 w 1105087"/>
                    <a:gd name="connsiteY96" fmla="*/ 59933 h 1341394"/>
                    <a:gd name="connsiteX97" fmla="*/ 876079 w 1105087"/>
                    <a:gd name="connsiteY97" fmla="*/ 171646 h 1341394"/>
                    <a:gd name="connsiteX98" fmla="*/ 951273 w 1105087"/>
                    <a:gd name="connsiteY98" fmla="*/ 186731 h 1341394"/>
                    <a:gd name="connsiteX99" fmla="*/ 976202 w 1105087"/>
                    <a:gd name="connsiteY99" fmla="*/ 169607 h 1341394"/>
                    <a:gd name="connsiteX100" fmla="*/ 1003174 w 1105087"/>
                    <a:gd name="connsiteY100" fmla="*/ 130875 h 1341394"/>
                    <a:gd name="connsiteX101" fmla="*/ 1017886 w 1105087"/>
                    <a:gd name="connsiteY101" fmla="*/ 59933 h 1341394"/>
                    <a:gd name="connsiteX102" fmla="*/ 800884 w 1105087"/>
                    <a:gd name="connsiteY102" fmla="*/ 219756 h 1341394"/>
                    <a:gd name="connsiteX103" fmla="*/ 1098802 w 1105087"/>
                    <a:gd name="connsiteY103" fmla="*/ 0 h 1341394"/>
                    <a:gd name="connsiteX104" fmla="*/ 1104932 w 1105087"/>
                    <a:gd name="connsiteY104" fmla="*/ 57487 h 1341394"/>
                    <a:gd name="connsiteX105" fmla="*/ 1082456 w 1105087"/>
                    <a:gd name="connsiteY105" fmla="*/ 167977 h 1341394"/>
                    <a:gd name="connsiteX106" fmla="*/ 1018703 w 1105087"/>
                    <a:gd name="connsiteY106" fmla="*/ 248296 h 1341394"/>
                    <a:gd name="connsiteX107" fmla="*/ 950456 w 1105087"/>
                    <a:gd name="connsiteY107" fmla="*/ 277651 h 1341394"/>
                    <a:gd name="connsiteX108" fmla="*/ 857280 w 1105087"/>
                    <a:gd name="connsiteY108" fmla="*/ 263789 h 1341394"/>
                    <a:gd name="connsiteX109" fmla="*/ 800884 w 1105087"/>
                    <a:gd name="connsiteY109" fmla="*/ 219756 h 1341394"/>
                    <a:gd name="connsiteX0" fmla="*/ 1017886 w 1222713"/>
                    <a:gd name="connsiteY0" fmla="*/ 59933 h 1341394"/>
                    <a:gd name="connsiteX1" fmla="*/ 800884 w 1222713"/>
                    <a:gd name="connsiteY1" fmla="*/ 219756 h 1341394"/>
                    <a:gd name="connsiteX2" fmla="*/ 1098802 w 1222713"/>
                    <a:gd name="connsiteY2" fmla="*/ 0 h 1341394"/>
                    <a:gd name="connsiteX3" fmla="*/ 1104932 w 1222713"/>
                    <a:gd name="connsiteY3" fmla="*/ 57487 h 1341394"/>
                    <a:gd name="connsiteX4" fmla="*/ 1082456 w 1222713"/>
                    <a:gd name="connsiteY4" fmla="*/ 167977 h 1341394"/>
                    <a:gd name="connsiteX5" fmla="*/ 1018703 w 1222713"/>
                    <a:gd name="connsiteY5" fmla="*/ 248296 h 1341394"/>
                    <a:gd name="connsiteX6" fmla="*/ 950456 w 1222713"/>
                    <a:gd name="connsiteY6" fmla="*/ 277651 h 1341394"/>
                    <a:gd name="connsiteX7" fmla="*/ 857280 w 1222713"/>
                    <a:gd name="connsiteY7" fmla="*/ 263789 h 1341394"/>
                    <a:gd name="connsiteX8" fmla="*/ 800884 w 1222713"/>
                    <a:gd name="connsiteY8" fmla="*/ 219756 h 1341394"/>
                    <a:gd name="connsiteX9" fmla="*/ 887632 w 1222713"/>
                    <a:gd name="connsiteY9" fmla="*/ 1000618 h 1341394"/>
                    <a:gd name="connsiteX10" fmla="*/ 862294 w 1222713"/>
                    <a:gd name="connsiteY10" fmla="*/ 1024265 h 1341394"/>
                    <a:gd name="connsiteX11" fmla="*/ 839818 w 1222713"/>
                    <a:gd name="connsiteY11" fmla="*/ 1067482 h 1341394"/>
                    <a:gd name="connsiteX12" fmla="*/ 834096 w 1222713"/>
                    <a:gd name="connsiteY12" fmla="*/ 1152286 h 1341394"/>
                    <a:gd name="connsiteX13" fmla="*/ 851669 w 1222713"/>
                    <a:gd name="connsiteY13" fmla="*/ 1203250 h 1341394"/>
                    <a:gd name="connsiteX14" fmla="*/ 875372 w 1222713"/>
                    <a:gd name="connsiteY14" fmla="*/ 1233420 h 1341394"/>
                    <a:gd name="connsiteX15" fmla="*/ 899074 w 1222713"/>
                    <a:gd name="connsiteY15" fmla="*/ 1248913 h 1341394"/>
                    <a:gd name="connsiteX16" fmla="*/ 950566 w 1222713"/>
                    <a:gd name="connsiteY16" fmla="*/ 1248506 h 1341394"/>
                    <a:gd name="connsiteX17" fmla="*/ 975495 w 1222713"/>
                    <a:gd name="connsiteY17" fmla="*/ 1231382 h 1341394"/>
                    <a:gd name="connsiteX18" fmla="*/ 1002467 w 1222713"/>
                    <a:gd name="connsiteY18" fmla="*/ 1192649 h 1341394"/>
                    <a:gd name="connsiteX19" fmla="*/ 1017179 w 1222713"/>
                    <a:gd name="connsiteY19" fmla="*/ 1121708 h 1341394"/>
                    <a:gd name="connsiteX20" fmla="*/ 1010640 w 1222713"/>
                    <a:gd name="connsiteY20" fmla="*/ 1072782 h 1341394"/>
                    <a:gd name="connsiteX21" fmla="*/ 986529 w 1222713"/>
                    <a:gd name="connsiteY21" fmla="*/ 1025080 h 1341394"/>
                    <a:gd name="connsiteX22" fmla="*/ 958331 w 1222713"/>
                    <a:gd name="connsiteY22" fmla="*/ 999395 h 1341394"/>
                    <a:gd name="connsiteX23" fmla="*/ 927272 w 1222713"/>
                    <a:gd name="connsiteY23" fmla="*/ 989202 h 1341394"/>
                    <a:gd name="connsiteX24" fmla="*/ 183932 w 1222713"/>
                    <a:gd name="connsiteY24" fmla="*/ 989202 h 1341394"/>
                    <a:gd name="connsiteX25" fmla="*/ 144291 w 1222713"/>
                    <a:gd name="connsiteY25" fmla="*/ 1000618 h 1341394"/>
                    <a:gd name="connsiteX26" fmla="*/ 118954 w 1222713"/>
                    <a:gd name="connsiteY26" fmla="*/ 1024265 h 1341394"/>
                    <a:gd name="connsiteX27" fmla="*/ 96477 w 1222713"/>
                    <a:gd name="connsiteY27" fmla="*/ 1067482 h 1341394"/>
                    <a:gd name="connsiteX28" fmla="*/ 90756 w 1222713"/>
                    <a:gd name="connsiteY28" fmla="*/ 1152286 h 1341394"/>
                    <a:gd name="connsiteX29" fmla="*/ 108329 w 1222713"/>
                    <a:gd name="connsiteY29" fmla="*/ 1203250 h 1341394"/>
                    <a:gd name="connsiteX30" fmla="*/ 132031 w 1222713"/>
                    <a:gd name="connsiteY30" fmla="*/ 1233420 h 1341394"/>
                    <a:gd name="connsiteX31" fmla="*/ 155734 w 1222713"/>
                    <a:gd name="connsiteY31" fmla="*/ 1248913 h 1341394"/>
                    <a:gd name="connsiteX32" fmla="*/ 207226 w 1222713"/>
                    <a:gd name="connsiteY32" fmla="*/ 1248506 h 1341394"/>
                    <a:gd name="connsiteX33" fmla="*/ 232155 w 1222713"/>
                    <a:gd name="connsiteY33" fmla="*/ 1231382 h 1341394"/>
                    <a:gd name="connsiteX34" fmla="*/ 259127 w 1222713"/>
                    <a:gd name="connsiteY34" fmla="*/ 1192649 h 1341394"/>
                    <a:gd name="connsiteX35" fmla="*/ 273839 w 1222713"/>
                    <a:gd name="connsiteY35" fmla="*/ 1121708 h 1341394"/>
                    <a:gd name="connsiteX36" fmla="*/ 267300 w 1222713"/>
                    <a:gd name="connsiteY36" fmla="*/ 1072782 h 1341394"/>
                    <a:gd name="connsiteX37" fmla="*/ 243189 w 1222713"/>
                    <a:gd name="connsiteY37" fmla="*/ 1025080 h 1341394"/>
                    <a:gd name="connsiteX38" fmla="*/ 214991 w 1222713"/>
                    <a:gd name="connsiteY38" fmla="*/ 999395 h 1341394"/>
                    <a:gd name="connsiteX39" fmla="*/ 183932 w 1222713"/>
                    <a:gd name="connsiteY39" fmla="*/ 989202 h 1341394"/>
                    <a:gd name="connsiteX40" fmla="*/ 941576 w 1222713"/>
                    <a:gd name="connsiteY40" fmla="*/ 902665 h 1341394"/>
                    <a:gd name="connsiteX41" fmla="*/ 986120 w 1222713"/>
                    <a:gd name="connsiteY41" fmla="*/ 914999 h 1341394"/>
                    <a:gd name="connsiteX42" fmla="*/ 1052325 w 1222713"/>
                    <a:gd name="connsiteY42" fmla="*/ 966370 h 1341394"/>
                    <a:gd name="connsiteX43" fmla="*/ 1098095 w 1222713"/>
                    <a:gd name="connsiteY43" fmla="*/ 1061774 h 1341394"/>
                    <a:gd name="connsiteX44" fmla="*/ 1104225 w 1222713"/>
                    <a:gd name="connsiteY44" fmla="*/ 1119261 h 1341394"/>
                    <a:gd name="connsiteX45" fmla="*/ 1081749 w 1222713"/>
                    <a:gd name="connsiteY45" fmla="*/ 1229751 h 1341394"/>
                    <a:gd name="connsiteX46" fmla="*/ 1017996 w 1222713"/>
                    <a:gd name="connsiteY46" fmla="*/ 1310070 h 1341394"/>
                    <a:gd name="connsiteX47" fmla="*/ 949749 w 1222713"/>
                    <a:gd name="connsiteY47" fmla="*/ 1339425 h 1341394"/>
                    <a:gd name="connsiteX48" fmla="*/ 856573 w 1222713"/>
                    <a:gd name="connsiteY48" fmla="*/ 1325563 h 1341394"/>
                    <a:gd name="connsiteX49" fmla="*/ 800177 w 1222713"/>
                    <a:gd name="connsiteY49" fmla="*/ 1281530 h 1341394"/>
                    <a:gd name="connsiteX50" fmla="*/ 753180 w 1222713"/>
                    <a:gd name="connsiteY50" fmla="*/ 1193872 h 1341394"/>
                    <a:gd name="connsiteX51" fmla="*/ 743781 w 1222713"/>
                    <a:gd name="connsiteY51" fmla="*/ 1104176 h 1341394"/>
                    <a:gd name="connsiteX52" fmla="*/ 775657 w 1222713"/>
                    <a:gd name="connsiteY52" fmla="*/ 996133 h 1341394"/>
                    <a:gd name="connsiteX53" fmla="*/ 829601 w 1222713"/>
                    <a:gd name="connsiteY53" fmla="*/ 934569 h 1341394"/>
                    <a:gd name="connsiteX54" fmla="*/ 895805 w 1222713"/>
                    <a:gd name="connsiteY54" fmla="*/ 904398 h 1341394"/>
                    <a:gd name="connsiteX55" fmla="*/ 941576 w 1222713"/>
                    <a:gd name="connsiteY55" fmla="*/ 902665 h 1341394"/>
                    <a:gd name="connsiteX56" fmla="*/ 198235 w 1222713"/>
                    <a:gd name="connsiteY56" fmla="*/ 902665 h 1341394"/>
                    <a:gd name="connsiteX57" fmla="*/ 242780 w 1222713"/>
                    <a:gd name="connsiteY57" fmla="*/ 914999 h 1341394"/>
                    <a:gd name="connsiteX58" fmla="*/ 308984 w 1222713"/>
                    <a:gd name="connsiteY58" fmla="*/ 966370 h 1341394"/>
                    <a:gd name="connsiteX59" fmla="*/ 354755 w 1222713"/>
                    <a:gd name="connsiteY59" fmla="*/ 1061774 h 1341394"/>
                    <a:gd name="connsiteX60" fmla="*/ 360885 w 1222713"/>
                    <a:gd name="connsiteY60" fmla="*/ 1119261 h 1341394"/>
                    <a:gd name="connsiteX61" fmla="*/ 338408 w 1222713"/>
                    <a:gd name="connsiteY61" fmla="*/ 1229751 h 1341394"/>
                    <a:gd name="connsiteX62" fmla="*/ 274656 w 1222713"/>
                    <a:gd name="connsiteY62" fmla="*/ 1310070 h 1341394"/>
                    <a:gd name="connsiteX63" fmla="*/ 206409 w 1222713"/>
                    <a:gd name="connsiteY63" fmla="*/ 1339425 h 1341394"/>
                    <a:gd name="connsiteX64" fmla="*/ 113233 w 1222713"/>
                    <a:gd name="connsiteY64" fmla="*/ 1325563 h 1341394"/>
                    <a:gd name="connsiteX65" fmla="*/ 56836 w 1222713"/>
                    <a:gd name="connsiteY65" fmla="*/ 1281530 h 1341394"/>
                    <a:gd name="connsiteX66" fmla="*/ 9840 w 1222713"/>
                    <a:gd name="connsiteY66" fmla="*/ 1193872 h 1341394"/>
                    <a:gd name="connsiteX67" fmla="*/ 440 w 1222713"/>
                    <a:gd name="connsiteY67" fmla="*/ 1104176 h 1341394"/>
                    <a:gd name="connsiteX68" fmla="*/ 32316 w 1222713"/>
                    <a:gd name="connsiteY68" fmla="*/ 996133 h 1341394"/>
                    <a:gd name="connsiteX69" fmla="*/ 86261 w 1222713"/>
                    <a:gd name="connsiteY69" fmla="*/ 934569 h 1341394"/>
                    <a:gd name="connsiteX70" fmla="*/ 152465 w 1222713"/>
                    <a:gd name="connsiteY70" fmla="*/ 904398 h 1341394"/>
                    <a:gd name="connsiteX71" fmla="*/ 198235 w 1222713"/>
                    <a:gd name="connsiteY71" fmla="*/ 902665 h 1341394"/>
                    <a:gd name="connsiteX72" fmla="*/ 688148 w 1222713"/>
                    <a:gd name="connsiteY72" fmla="*/ 466543 h 1341394"/>
                    <a:gd name="connsiteX73" fmla="*/ 648507 w 1222713"/>
                    <a:gd name="connsiteY73" fmla="*/ 477958 h 1341394"/>
                    <a:gd name="connsiteX74" fmla="*/ 623170 w 1222713"/>
                    <a:gd name="connsiteY74" fmla="*/ 501606 h 1341394"/>
                    <a:gd name="connsiteX75" fmla="*/ 600693 w 1222713"/>
                    <a:gd name="connsiteY75" fmla="*/ 544823 h 1341394"/>
                    <a:gd name="connsiteX76" fmla="*/ 594972 w 1222713"/>
                    <a:gd name="connsiteY76" fmla="*/ 629627 h 1341394"/>
                    <a:gd name="connsiteX77" fmla="*/ 612545 w 1222713"/>
                    <a:gd name="connsiteY77" fmla="*/ 680590 h 1341394"/>
                    <a:gd name="connsiteX78" fmla="*/ 636247 w 1222713"/>
                    <a:gd name="connsiteY78" fmla="*/ 710761 h 1341394"/>
                    <a:gd name="connsiteX79" fmla="*/ 659950 w 1222713"/>
                    <a:gd name="connsiteY79" fmla="*/ 726254 h 1341394"/>
                    <a:gd name="connsiteX80" fmla="*/ 711442 w 1222713"/>
                    <a:gd name="connsiteY80" fmla="*/ 725846 h 1341394"/>
                    <a:gd name="connsiteX81" fmla="*/ 736371 w 1222713"/>
                    <a:gd name="connsiteY81" fmla="*/ 708722 h 1341394"/>
                    <a:gd name="connsiteX82" fmla="*/ 763343 w 1222713"/>
                    <a:gd name="connsiteY82" fmla="*/ 669990 h 1341394"/>
                    <a:gd name="connsiteX83" fmla="*/ 778055 w 1222713"/>
                    <a:gd name="connsiteY83" fmla="*/ 599048 h 1341394"/>
                    <a:gd name="connsiteX84" fmla="*/ 771516 w 1222713"/>
                    <a:gd name="connsiteY84" fmla="*/ 550123 h 1341394"/>
                    <a:gd name="connsiteX85" fmla="*/ 747405 w 1222713"/>
                    <a:gd name="connsiteY85" fmla="*/ 502421 h 1341394"/>
                    <a:gd name="connsiteX86" fmla="*/ 719207 w 1222713"/>
                    <a:gd name="connsiteY86" fmla="*/ 476735 h 1341394"/>
                    <a:gd name="connsiteX87" fmla="*/ 688148 w 1222713"/>
                    <a:gd name="connsiteY87" fmla="*/ 466543 h 1341394"/>
                    <a:gd name="connsiteX88" fmla="*/ 702451 w 1222713"/>
                    <a:gd name="connsiteY88" fmla="*/ 380006 h 1341394"/>
                    <a:gd name="connsiteX89" fmla="*/ 746996 w 1222713"/>
                    <a:gd name="connsiteY89" fmla="*/ 392339 h 1341394"/>
                    <a:gd name="connsiteX90" fmla="*/ 813201 w 1222713"/>
                    <a:gd name="connsiteY90" fmla="*/ 443711 h 1341394"/>
                    <a:gd name="connsiteX91" fmla="*/ 858971 w 1222713"/>
                    <a:gd name="connsiteY91" fmla="*/ 539115 h 1341394"/>
                    <a:gd name="connsiteX92" fmla="*/ 865101 w 1222713"/>
                    <a:gd name="connsiteY92" fmla="*/ 596602 h 1341394"/>
                    <a:gd name="connsiteX93" fmla="*/ 842625 w 1222713"/>
                    <a:gd name="connsiteY93" fmla="*/ 707092 h 1341394"/>
                    <a:gd name="connsiteX94" fmla="*/ 778872 w 1222713"/>
                    <a:gd name="connsiteY94" fmla="*/ 787410 h 1341394"/>
                    <a:gd name="connsiteX95" fmla="*/ 710625 w 1222713"/>
                    <a:gd name="connsiteY95" fmla="*/ 816766 h 1341394"/>
                    <a:gd name="connsiteX96" fmla="*/ 617449 w 1222713"/>
                    <a:gd name="connsiteY96" fmla="*/ 802903 h 1341394"/>
                    <a:gd name="connsiteX97" fmla="*/ 561052 w 1222713"/>
                    <a:gd name="connsiteY97" fmla="*/ 758871 h 1341394"/>
                    <a:gd name="connsiteX98" fmla="*/ 514056 w 1222713"/>
                    <a:gd name="connsiteY98" fmla="*/ 671213 h 1341394"/>
                    <a:gd name="connsiteX99" fmla="*/ 504656 w 1222713"/>
                    <a:gd name="connsiteY99" fmla="*/ 581517 h 1341394"/>
                    <a:gd name="connsiteX100" fmla="*/ 536532 w 1222713"/>
                    <a:gd name="connsiteY100" fmla="*/ 473474 h 1341394"/>
                    <a:gd name="connsiteX101" fmla="*/ 590477 w 1222713"/>
                    <a:gd name="connsiteY101" fmla="*/ 411909 h 1341394"/>
                    <a:gd name="connsiteX102" fmla="*/ 656681 w 1222713"/>
                    <a:gd name="connsiteY102" fmla="*/ 381739 h 1341394"/>
                    <a:gd name="connsiteX103" fmla="*/ 702451 w 1222713"/>
                    <a:gd name="connsiteY103" fmla="*/ 380006 h 1341394"/>
                    <a:gd name="connsiteX104" fmla="*/ 1017886 w 1222713"/>
                    <a:gd name="connsiteY104" fmla="*/ 59933 h 1341394"/>
                    <a:gd name="connsiteX105" fmla="*/ 876079 w 1222713"/>
                    <a:gd name="connsiteY105" fmla="*/ 171646 h 1341394"/>
                    <a:gd name="connsiteX106" fmla="*/ 951273 w 1222713"/>
                    <a:gd name="connsiteY106" fmla="*/ 186731 h 1341394"/>
                    <a:gd name="connsiteX107" fmla="*/ 976202 w 1222713"/>
                    <a:gd name="connsiteY107" fmla="*/ 169607 h 1341394"/>
                    <a:gd name="connsiteX108" fmla="*/ 1003174 w 1222713"/>
                    <a:gd name="connsiteY108" fmla="*/ 130875 h 1341394"/>
                    <a:gd name="connsiteX109" fmla="*/ 1222714 w 1222713"/>
                    <a:gd name="connsiteY109" fmla="*/ 264761 h 1341394"/>
                    <a:gd name="connsiteX0" fmla="*/ 1017886 w 1105087"/>
                    <a:gd name="connsiteY0" fmla="*/ 59933 h 1341394"/>
                    <a:gd name="connsiteX1" fmla="*/ 800884 w 1105087"/>
                    <a:gd name="connsiteY1" fmla="*/ 219756 h 1341394"/>
                    <a:gd name="connsiteX2" fmla="*/ 1098802 w 1105087"/>
                    <a:gd name="connsiteY2" fmla="*/ 0 h 1341394"/>
                    <a:gd name="connsiteX3" fmla="*/ 1104932 w 1105087"/>
                    <a:gd name="connsiteY3" fmla="*/ 57487 h 1341394"/>
                    <a:gd name="connsiteX4" fmla="*/ 1082456 w 1105087"/>
                    <a:gd name="connsiteY4" fmla="*/ 167977 h 1341394"/>
                    <a:gd name="connsiteX5" fmla="*/ 1018703 w 1105087"/>
                    <a:gd name="connsiteY5" fmla="*/ 248296 h 1341394"/>
                    <a:gd name="connsiteX6" fmla="*/ 950456 w 1105087"/>
                    <a:gd name="connsiteY6" fmla="*/ 277651 h 1341394"/>
                    <a:gd name="connsiteX7" fmla="*/ 857280 w 1105087"/>
                    <a:gd name="connsiteY7" fmla="*/ 263789 h 1341394"/>
                    <a:gd name="connsiteX8" fmla="*/ 800884 w 1105087"/>
                    <a:gd name="connsiteY8" fmla="*/ 219756 h 1341394"/>
                    <a:gd name="connsiteX9" fmla="*/ 887632 w 1105087"/>
                    <a:gd name="connsiteY9" fmla="*/ 1000618 h 1341394"/>
                    <a:gd name="connsiteX10" fmla="*/ 862294 w 1105087"/>
                    <a:gd name="connsiteY10" fmla="*/ 1024265 h 1341394"/>
                    <a:gd name="connsiteX11" fmla="*/ 839818 w 1105087"/>
                    <a:gd name="connsiteY11" fmla="*/ 1067482 h 1341394"/>
                    <a:gd name="connsiteX12" fmla="*/ 834096 w 1105087"/>
                    <a:gd name="connsiteY12" fmla="*/ 1152286 h 1341394"/>
                    <a:gd name="connsiteX13" fmla="*/ 851669 w 1105087"/>
                    <a:gd name="connsiteY13" fmla="*/ 1203250 h 1341394"/>
                    <a:gd name="connsiteX14" fmla="*/ 875372 w 1105087"/>
                    <a:gd name="connsiteY14" fmla="*/ 1233420 h 1341394"/>
                    <a:gd name="connsiteX15" fmla="*/ 899074 w 1105087"/>
                    <a:gd name="connsiteY15" fmla="*/ 1248913 h 1341394"/>
                    <a:gd name="connsiteX16" fmla="*/ 950566 w 1105087"/>
                    <a:gd name="connsiteY16" fmla="*/ 1248506 h 1341394"/>
                    <a:gd name="connsiteX17" fmla="*/ 975495 w 1105087"/>
                    <a:gd name="connsiteY17" fmla="*/ 1231382 h 1341394"/>
                    <a:gd name="connsiteX18" fmla="*/ 1002467 w 1105087"/>
                    <a:gd name="connsiteY18" fmla="*/ 1192649 h 1341394"/>
                    <a:gd name="connsiteX19" fmla="*/ 1017179 w 1105087"/>
                    <a:gd name="connsiteY19" fmla="*/ 1121708 h 1341394"/>
                    <a:gd name="connsiteX20" fmla="*/ 1010640 w 1105087"/>
                    <a:gd name="connsiteY20" fmla="*/ 1072782 h 1341394"/>
                    <a:gd name="connsiteX21" fmla="*/ 986529 w 1105087"/>
                    <a:gd name="connsiteY21" fmla="*/ 1025080 h 1341394"/>
                    <a:gd name="connsiteX22" fmla="*/ 958331 w 1105087"/>
                    <a:gd name="connsiteY22" fmla="*/ 999395 h 1341394"/>
                    <a:gd name="connsiteX23" fmla="*/ 927272 w 1105087"/>
                    <a:gd name="connsiteY23" fmla="*/ 989202 h 1341394"/>
                    <a:gd name="connsiteX24" fmla="*/ 800884 w 1105087"/>
                    <a:gd name="connsiteY24" fmla="*/ 219756 h 1341394"/>
                    <a:gd name="connsiteX25" fmla="*/ 183932 w 1105087"/>
                    <a:gd name="connsiteY25" fmla="*/ 989202 h 1341394"/>
                    <a:gd name="connsiteX26" fmla="*/ 144291 w 1105087"/>
                    <a:gd name="connsiteY26" fmla="*/ 1000618 h 1341394"/>
                    <a:gd name="connsiteX27" fmla="*/ 118954 w 1105087"/>
                    <a:gd name="connsiteY27" fmla="*/ 1024265 h 1341394"/>
                    <a:gd name="connsiteX28" fmla="*/ 96477 w 1105087"/>
                    <a:gd name="connsiteY28" fmla="*/ 1067482 h 1341394"/>
                    <a:gd name="connsiteX29" fmla="*/ 90756 w 1105087"/>
                    <a:gd name="connsiteY29" fmla="*/ 1152286 h 1341394"/>
                    <a:gd name="connsiteX30" fmla="*/ 108329 w 1105087"/>
                    <a:gd name="connsiteY30" fmla="*/ 1203250 h 1341394"/>
                    <a:gd name="connsiteX31" fmla="*/ 132031 w 1105087"/>
                    <a:gd name="connsiteY31" fmla="*/ 1233420 h 1341394"/>
                    <a:gd name="connsiteX32" fmla="*/ 155734 w 1105087"/>
                    <a:gd name="connsiteY32" fmla="*/ 1248913 h 1341394"/>
                    <a:gd name="connsiteX33" fmla="*/ 207226 w 1105087"/>
                    <a:gd name="connsiteY33" fmla="*/ 1248506 h 1341394"/>
                    <a:gd name="connsiteX34" fmla="*/ 232155 w 1105087"/>
                    <a:gd name="connsiteY34" fmla="*/ 1231382 h 1341394"/>
                    <a:gd name="connsiteX35" fmla="*/ 259127 w 1105087"/>
                    <a:gd name="connsiteY35" fmla="*/ 1192649 h 1341394"/>
                    <a:gd name="connsiteX36" fmla="*/ 273839 w 1105087"/>
                    <a:gd name="connsiteY36" fmla="*/ 1121708 h 1341394"/>
                    <a:gd name="connsiteX37" fmla="*/ 267300 w 1105087"/>
                    <a:gd name="connsiteY37" fmla="*/ 1072782 h 1341394"/>
                    <a:gd name="connsiteX38" fmla="*/ 243189 w 1105087"/>
                    <a:gd name="connsiteY38" fmla="*/ 1025080 h 1341394"/>
                    <a:gd name="connsiteX39" fmla="*/ 214991 w 1105087"/>
                    <a:gd name="connsiteY39" fmla="*/ 999395 h 1341394"/>
                    <a:gd name="connsiteX40" fmla="*/ 183932 w 1105087"/>
                    <a:gd name="connsiteY40" fmla="*/ 989202 h 1341394"/>
                    <a:gd name="connsiteX41" fmla="*/ 941576 w 1105087"/>
                    <a:gd name="connsiteY41" fmla="*/ 902665 h 1341394"/>
                    <a:gd name="connsiteX42" fmla="*/ 986120 w 1105087"/>
                    <a:gd name="connsiteY42" fmla="*/ 914999 h 1341394"/>
                    <a:gd name="connsiteX43" fmla="*/ 1052325 w 1105087"/>
                    <a:gd name="connsiteY43" fmla="*/ 966370 h 1341394"/>
                    <a:gd name="connsiteX44" fmla="*/ 1098095 w 1105087"/>
                    <a:gd name="connsiteY44" fmla="*/ 1061774 h 1341394"/>
                    <a:gd name="connsiteX45" fmla="*/ 1104225 w 1105087"/>
                    <a:gd name="connsiteY45" fmla="*/ 1119261 h 1341394"/>
                    <a:gd name="connsiteX46" fmla="*/ 1081749 w 1105087"/>
                    <a:gd name="connsiteY46" fmla="*/ 1229751 h 1341394"/>
                    <a:gd name="connsiteX47" fmla="*/ 1017996 w 1105087"/>
                    <a:gd name="connsiteY47" fmla="*/ 1310070 h 1341394"/>
                    <a:gd name="connsiteX48" fmla="*/ 949749 w 1105087"/>
                    <a:gd name="connsiteY48" fmla="*/ 1339425 h 1341394"/>
                    <a:gd name="connsiteX49" fmla="*/ 856573 w 1105087"/>
                    <a:gd name="connsiteY49" fmla="*/ 1325563 h 1341394"/>
                    <a:gd name="connsiteX50" fmla="*/ 800177 w 1105087"/>
                    <a:gd name="connsiteY50" fmla="*/ 1281530 h 1341394"/>
                    <a:gd name="connsiteX51" fmla="*/ 753180 w 1105087"/>
                    <a:gd name="connsiteY51" fmla="*/ 1193872 h 1341394"/>
                    <a:gd name="connsiteX52" fmla="*/ 743781 w 1105087"/>
                    <a:gd name="connsiteY52" fmla="*/ 1104176 h 1341394"/>
                    <a:gd name="connsiteX53" fmla="*/ 775657 w 1105087"/>
                    <a:gd name="connsiteY53" fmla="*/ 996133 h 1341394"/>
                    <a:gd name="connsiteX54" fmla="*/ 829601 w 1105087"/>
                    <a:gd name="connsiteY54" fmla="*/ 934569 h 1341394"/>
                    <a:gd name="connsiteX55" fmla="*/ 895805 w 1105087"/>
                    <a:gd name="connsiteY55" fmla="*/ 904398 h 1341394"/>
                    <a:gd name="connsiteX56" fmla="*/ 941576 w 1105087"/>
                    <a:gd name="connsiteY56" fmla="*/ 902665 h 1341394"/>
                    <a:gd name="connsiteX57" fmla="*/ 198235 w 1105087"/>
                    <a:gd name="connsiteY57" fmla="*/ 902665 h 1341394"/>
                    <a:gd name="connsiteX58" fmla="*/ 242780 w 1105087"/>
                    <a:gd name="connsiteY58" fmla="*/ 914999 h 1341394"/>
                    <a:gd name="connsiteX59" fmla="*/ 308984 w 1105087"/>
                    <a:gd name="connsiteY59" fmla="*/ 966370 h 1341394"/>
                    <a:gd name="connsiteX60" fmla="*/ 354755 w 1105087"/>
                    <a:gd name="connsiteY60" fmla="*/ 1061774 h 1341394"/>
                    <a:gd name="connsiteX61" fmla="*/ 360885 w 1105087"/>
                    <a:gd name="connsiteY61" fmla="*/ 1119261 h 1341394"/>
                    <a:gd name="connsiteX62" fmla="*/ 338408 w 1105087"/>
                    <a:gd name="connsiteY62" fmla="*/ 1229751 h 1341394"/>
                    <a:gd name="connsiteX63" fmla="*/ 274656 w 1105087"/>
                    <a:gd name="connsiteY63" fmla="*/ 1310070 h 1341394"/>
                    <a:gd name="connsiteX64" fmla="*/ 206409 w 1105087"/>
                    <a:gd name="connsiteY64" fmla="*/ 1339425 h 1341394"/>
                    <a:gd name="connsiteX65" fmla="*/ 113233 w 1105087"/>
                    <a:gd name="connsiteY65" fmla="*/ 1325563 h 1341394"/>
                    <a:gd name="connsiteX66" fmla="*/ 56836 w 1105087"/>
                    <a:gd name="connsiteY66" fmla="*/ 1281530 h 1341394"/>
                    <a:gd name="connsiteX67" fmla="*/ 9840 w 1105087"/>
                    <a:gd name="connsiteY67" fmla="*/ 1193872 h 1341394"/>
                    <a:gd name="connsiteX68" fmla="*/ 440 w 1105087"/>
                    <a:gd name="connsiteY68" fmla="*/ 1104176 h 1341394"/>
                    <a:gd name="connsiteX69" fmla="*/ 32316 w 1105087"/>
                    <a:gd name="connsiteY69" fmla="*/ 996133 h 1341394"/>
                    <a:gd name="connsiteX70" fmla="*/ 86261 w 1105087"/>
                    <a:gd name="connsiteY70" fmla="*/ 934569 h 1341394"/>
                    <a:gd name="connsiteX71" fmla="*/ 152465 w 1105087"/>
                    <a:gd name="connsiteY71" fmla="*/ 904398 h 1341394"/>
                    <a:gd name="connsiteX72" fmla="*/ 198235 w 1105087"/>
                    <a:gd name="connsiteY72" fmla="*/ 902665 h 1341394"/>
                    <a:gd name="connsiteX73" fmla="*/ 688148 w 1105087"/>
                    <a:gd name="connsiteY73" fmla="*/ 466543 h 1341394"/>
                    <a:gd name="connsiteX74" fmla="*/ 648507 w 1105087"/>
                    <a:gd name="connsiteY74" fmla="*/ 477958 h 1341394"/>
                    <a:gd name="connsiteX75" fmla="*/ 623170 w 1105087"/>
                    <a:gd name="connsiteY75" fmla="*/ 501606 h 1341394"/>
                    <a:gd name="connsiteX76" fmla="*/ 600693 w 1105087"/>
                    <a:gd name="connsiteY76" fmla="*/ 544823 h 1341394"/>
                    <a:gd name="connsiteX77" fmla="*/ 594972 w 1105087"/>
                    <a:gd name="connsiteY77" fmla="*/ 629627 h 1341394"/>
                    <a:gd name="connsiteX78" fmla="*/ 612545 w 1105087"/>
                    <a:gd name="connsiteY78" fmla="*/ 680590 h 1341394"/>
                    <a:gd name="connsiteX79" fmla="*/ 636247 w 1105087"/>
                    <a:gd name="connsiteY79" fmla="*/ 710761 h 1341394"/>
                    <a:gd name="connsiteX80" fmla="*/ 659950 w 1105087"/>
                    <a:gd name="connsiteY80" fmla="*/ 726254 h 1341394"/>
                    <a:gd name="connsiteX81" fmla="*/ 711442 w 1105087"/>
                    <a:gd name="connsiteY81" fmla="*/ 725846 h 1341394"/>
                    <a:gd name="connsiteX82" fmla="*/ 736371 w 1105087"/>
                    <a:gd name="connsiteY82" fmla="*/ 708722 h 1341394"/>
                    <a:gd name="connsiteX83" fmla="*/ 763343 w 1105087"/>
                    <a:gd name="connsiteY83" fmla="*/ 669990 h 1341394"/>
                    <a:gd name="connsiteX84" fmla="*/ 778055 w 1105087"/>
                    <a:gd name="connsiteY84" fmla="*/ 599048 h 1341394"/>
                    <a:gd name="connsiteX85" fmla="*/ 771516 w 1105087"/>
                    <a:gd name="connsiteY85" fmla="*/ 550123 h 1341394"/>
                    <a:gd name="connsiteX86" fmla="*/ 747405 w 1105087"/>
                    <a:gd name="connsiteY86" fmla="*/ 502421 h 1341394"/>
                    <a:gd name="connsiteX87" fmla="*/ 719207 w 1105087"/>
                    <a:gd name="connsiteY87" fmla="*/ 476735 h 1341394"/>
                    <a:gd name="connsiteX88" fmla="*/ 688148 w 1105087"/>
                    <a:gd name="connsiteY88" fmla="*/ 466543 h 1341394"/>
                    <a:gd name="connsiteX89" fmla="*/ 702451 w 1105087"/>
                    <a:gd name="connsiteY89" fmla="*/ 380006 h 1341394"/>
                    <a:gd name="connsiteX90" fmla="*/ 746996 w 1105087"/>
                    <a:gd name="connsiteY90" fmla="*/ 392339 h 1341394"/>
                    <a:gd name="connsiteX91" fmla="*/ 813201 w 1105087"/>
                    <a:gd name="connsiteY91" fmla="*/ 443711 h 1341394"/>
                    <a:gd name="connsiteX92" fmla="*/ 858971 w 1105087"/>
                    <a:gd name="connsiteY92" fmla="*/ 539115 h 1341394"/>
                    <a:gd name="connsiteX93" fmla="*/ 865101 w 1105087"/>
                    <a:gd name="connsiteY93" fmla="*/ 596602 h 1341394"/>
                    <a:gd name="connsiteX94" fmla="*/ 842625 w 1105087"/>
                    <a:gd name="connsiteY94" fmla="*/ 707092 h 1341394"/>
                    <a:gd name="connsiteX95" fmla="*/ 778872 w 1105087"/>
                    <a:gd name="connsiteY95" fmla="*/ 787410 h 1341394"/>
                    <a:gd name="connsiteX96" fmla="*/ 710625 w 1105087"/>
                    <a:gd name="connsiteY96" fmla="*/ 816766 h 1341394"/>
                    <a:gd name="connsiteX97" fmla="*/ 617449 w 1105087"/>
                    <a:gd name="connsiteY97" fmla="*/ 802903 h 1341394"/>
                    <a:gd name="connsiteX98" fmla="*/ 561052 w 1105087"/>
                    <a:gd name="connsiteY98" fmla="*/ 758871 h 1341394"/>
                    <a:gd name="connsiteX99" fmla="*/ 514056 w 1105087"/>
                    <a:gd name="connsiteY99" fmla="*/ 671213 h 1341394"/>
                    <a:gd name="connsiteX100" fmla="*/ 504656 w 1105087"/>
                    <a:gd name="connsiteY100" fmla="*/ 581517 h 1341394"/>
                    <a:gd name="connsiteX101" fmla="*/ 536532 w 1105087"/>
                    <a:gd name="connsiteY101" fmla="*/ 473474 h 1341394"/>
                    <a:gd name="connsiteX102" fmla="*/ 590477 w 1105087"/>
                    <a:gd name="connsiteY102" fmla="*/ 411909 h 1341394"/>
                    <a:gd name="connsiteX103" fmla="*/ 656681 w 1105087"/>
                    <a:gd name="connsiteY103" fmla="*/ 381739 h 1341394"/>
                    <a:gd name="connsiteX104" fmla="*/ 702451 w 1105087"/>
                    <a:gd name="connsiteY104" fmla="*/ 380006 h 1341394"/>
                    <a:gd name="connsiteX105" fmla="*/ 1017886 w 1105087"/>
                    <a:gd name="connsiteY105" fmla="*/ 59933 h 1341394"/>
                    <a:gd name="connsiteX106" fmla="*/ 876079 w 1105087"/>
                    <a:gd name="connsiteY106" fmla="*/ 171646 h 1341394"/>
                    <a:gd name="connsiteX107" fmla="*/ 951273 w 1105087"/>
                    <a:gd name="connsiteY107" fmla="*/ 186731 h 1341394"/>
                    <a:gd name="connsiteX108" fmla="*/ 976202 w 1105087"/>
                    <a:gd name="connsiteY108" fmla="*/ 169607 h 1341394"/>
                    <a:gd name="connsiteX109" fmla="*/ 1003174 w 1105087"/>
                    <a:gd name="connsiteY109" fmla="*/ 130875 h 1341394"/>
                    <a:gd name="connsiteX0" fmla="*/ 1017886 w 1104991"/>
                    <a:gd name="connsiteY0" fmla="*/ 2445 h 1283906"/>
                    <a:gd name="connsiteX1" fmla="*/ 800884 w 1104991"/>
                    <a:gd name="connsiteY1" fmla="*/ 162268 h 1283906"/>
                    <a:gd name="connsiteX2" fmla="*/ 1104932 w 1104991"/>
                    <a:gd name="connsiteY2" fmla="*/ -1 h 1283906"/>
                    <a:gd name="connsiteX3" fmla="*/ 1082456 w 1104991"/>
                    <a:gd name="connsiteY3" fmla="*/ 110489 h 1283906"/>
                    <a:gd name="connsiteX4" fmla="*/ 1018703 w 1104991"/>
                    <a:gd name="connsiteY4" fmla="*/ 190808 h 1283906"/>
                    <a:gd name="connsiteX5" fmla="*/ 950456 w 1104991"/>
                    <a:gd name="connsiteY5" fmla="*/ 220163 h 1283906"/>
                    <a:gd name="connsiteX6" fmla="*/ 857280 w 1104991"/>
                    <a:gd name="connsiteY6" fmla="*/ 206301 h 1283906"/>
                    <a:gd name="connsiteX7" fmla="*/ 800884 w 1104991"/>
                    <a:gd name="connsiteY7" fmla="*/ 162268 h 1283906"/>
                    <a:gd name="connsiteX8" fmla="*/ 887632 w 1104991"/>
                    <a:gd name="connsiteY8" fmla="*/ 943130 h 1283906"/>
                    <a:gd name="connsiteX9" fmla="*/ 862294 w 1104991"/>
                    <a:gd name="connsiteY9" fmla="*/ 966777 h 1283906"/>
                    <a:gd name="connsiteX10" fmla="*/ 839818 w 1104991"/>
                    <a:gd name="connsiteY10" fmla="*/ 1009994 h 1283906"/>
                    <a:gd name="connsiteX11" fmla="*/ 834096 w 1104991"/>
                    <a:gd name="connsiteY11" fmla="*/ 1094798 h 1283906"/>
                    <a:gd name="connsiteX12" fmla="*/ 851669 w 1104991"/>
                    <a:gd name="connsiteY12" fmla="*/ 1145762 h 1283906"/>
                    <a:gd name="connsiteX13" fmla="*/ 875372 w 1104991"/>
                    <a:gd name="connsiteY13" fmla="*/ 1175932 h 1283906"/>
                    <a:gd name="connsiteX14" fmla="*/ 899074 w 1104991"/>
                    <a:gd name="connsiteY14" fmla="*/ 1191425 h 1283906"/>
                    <a:gd name="connsiteX15" fmla="*/ 950566 w 1104991"/>
                    <a:gd name="connsiteY15" fmla="*/ 1191018 h 1283906"/>
                    <a:gd name="connsiteX16" fmla="*/ 975495 w 1104991"/>
                    <a:gd name="connsiteY16" fmla="*/ 1173894 h 1283906"/>
                    <a:gd name="connsiteX17" fmla="*/ 1002467 w 1104991"/>
                    <a:gd name="connsiteY17" fmla="*/ 1135161 h 1283906"/>
                    <a:gd name="connsiteX18" fmla="*/ 1017179 w 1104991"/>
                    <a:gd name="connsiteY18" fmla="*/ 1064220 h 1283906"/>
                    <a:gd name="connsiteX19" fmla="*/ 1010640 w 1104991"/>
                    <a:gd name="connsiteY19" fmla="*/ 1015294 h 1283906"/>
                    <a:gd name="connsiteX20" fmla="*/ 986529 w 1104991"/>
                    <a:gd name="connsiteY20" fmla="*/ 967592 h 1283906"/>
                    <a:gd name="connsiteX21" fmla="*/ 958331 w 1104991"/>
                    <a:gd name="connsiteY21" fmla="*/ 941907 h 1283906"/>
                    <a:gd name="connsiteX22" fmla="*/ 927272 w 1104991"/>
                    <a:gd name="connsiteY22" fmla="*/ 931714 h 1283906"/>
                    <a:gd name="connsiteX23" fmla="*/ 800884 w 1104991"/>
                    <a:gd name="connsiteY23" fmla="*/ 162268 h 1283906"/>
                    <a:gd name="connsiteX24" fmla="*/ 183932 w 1104991"/>
                    <a:gd name="connsiteY24" fmla="*/ 931714 h 1283906"/>
                    <a:gd name="connsiteX25" fmla="*/ 144291 w 1104991"/>
                    <a:gd name="connsiteY25" fmla="*/ 943130 h 1283906"/>
                    <a:gd name="connsiteX26" fmla="*/ 118954 w 1104991"/>
                    <a:gd name="connsiteY26" fmla="*/ 966777 h 1283906"/>
                    <a:gd name="connsiteX27" fmla="*/ 96477 w 1104991"/>
                    <a:gd name="connsiteY27" fmla="*/ 1009994 h 1283906"/>
                    <a:gd name="connsiteX28" fmla="*/ 90756 w 1104991"/>
                    <a:gd name="connsiteY28" fmla="*/ 1094798 h 1283906"/>
                    <a:gd name="connsiteX29" fmla="*/ 108329 w 1104991"/>
                    <a:gd name="connsiteY29" fmla="*/ 1145762 h 1283906"/>
                    <a:gd name="connsiteX30" fmla="*/ 132031 w 1104991"/>
                    <a:gd name="connsiteY30" fmla="*/ 1175932 h 1283906"/>
                    <a:gd name="connsiteX31" fmla="*/ 155734 w 1104991"/>
                    <a:gd name="connsiteY31" fmla="*/ 1191425 h 1283906"/>
                    <a:gd name="connsiteX32" fmla="*/ 207226 w 1104991"/>
                    <a:gd name="connsiteY32" fmla="*/ 1191018 h 1283906"/>
                    <a:gd name="connsiteX33" fmla="*/ 232155 w 1104991"/>
                    <a:gd name="connsiteY33" fmla="*/ 1173894 h 1283906"/>
                    <a:gd name="connsiteX34" fmla="*/ 259127 w 1104991"/>
                    <a:gd name="connsiteY34" fmla="*/ 1135161 h 1283906"/>
                    <a:gd name="connsiteX35" fmla="*/ 273839 w 1104991"/>
                    <a:gd name="connsiteY35" fmla="*/ 1064220 h 1283906"/>
                    <a:gd name="connsiteX36" fmla="*/ 267300 w 1104991"/>
                    <a:gd name="connsiteY36" fmla="*/ 1015294 h 1283906"/>
                    <a:gd name="connsiteX37" fmla="*/ 243189 w 1104991"/>
                    <a:gd name="connsiteY37" fmla="*/ 967592 h 1283906"/>
                    <a:gd name="connsiteX38" fmla="*/ 214991 w 1104991"/>
                    <a:gd name="connsiteY38" fmla="*/ 941907 h 1283906"/>
                    <a:gd name="connsiteX39" fmla="*/ 183932 w 1104991"/>
                    <a:gd name="connsiteY39" fmla="*/ 931714 h 1283906"/>
                    <a:gd name="connsiteX40" fmla="*/ 941576 w 1104991"/>
                    <a:gd name="connsiteY40" fmla="*/ 845177 h 1283906"/>
                    <a:gd name="connsiteX41" fmla="*/ 986120 w 1104991"/>
                    <a:gd name="connsiteY41" fmla="*/ 857511 h 1283906"/>
                    <a:gd name="connsiteX42" fmla="*/ 1052325 w 1104991"/>
                    <a:gd name="connsiteY42" fmla="*/ 908882 h 1283906"/>
                    <a:gd name="connsiteX43" fmla="*/ 1098095 w 1104991"/>
                    <a:gd name="connsiteY43" fmla="*/ 1004286 h 1283906"/>
                    <a:gd name="connsiteX44" fmla="*/ 1104225 w 1104991"/>
                    <a:gd name="connsiteY44" fmla="*/ 1061773 h 1283906"/>
                    <a:gd name="connsiteX45" fmla="*/ 1081749 w 1104991"/>
                    <a:gd name="connsiteY45" fmla="*/ 1172263 h 1283906"/>
                    <a:gd name="connsiteX46" fmla="*/ 1017996 w 1104991"/>
                    <a:gd name="connsiteY46" fmla="*/ 1252582 h 1283906"/>
                    <a:gd name="connsiteX47" fmla="*/ 949749 w 1104991"/>
                    <a:gd name="connsiteY47" fmla="*/ 1281937 h 1283906"/>
                    <a:gd name="connsiteX48" fmla="*/ 856573 w 1104991"/>
                    <a:gd name="connsiteY48" fmla="*/ 1268075 h 1283906"/>
                    <a:gd name="connsiteX49" fmla="*/ 800177 w 1104991"/>
                    <a:gd name="connsiteY49" fmla="*/ 1224042 h 1283906"/>
                    <a:gd name="connsiteX50" fmla="*/ 753180 w 1104991"/>
                    <a:gd name="connsiteY50" fmla="*/ 1136384 h 1283906"/>
                    <a:gd name="connsiteX51" fmla="*/ 743781 w 1104991"/>
                    <a:gd name="connsiteY51" fmla="*/ 1046688 h 1283906"/>
                    <a:gd name="connsiteX52" fmla="*/ 775657 w 1104991"/>
                    <a:gd name="connsiteY52" fmla="*/ 938645 h 1283906"/>
                    <a:gd name="connsiteX53" fmla="*/ 829601 w 1104991"/>
                    <a:gd name="connsiteY53" fmla="*/ 877081 h 1283906"/>
                    <a:gd name="connsiteX54" fmla="*/ 895805 w 1104991"/>
                    <a:gd name="connsiteY54" fmla="*/ 846910 h 1283906"/>
                    <a:gd name="connsiteX55" fmla="*/ 941576 w 1104991"/>
                    <a:gd name="connsiteY55" fmla="*/ 845177 h 1283906"/>
                    <a:gd name="connsiteX56" fmla="*/ 198235 w 1104991"/>
                    <a:gd name="connsiteY56" fmla="*/ 845177 h 1283906"/>
                    <a:gd name="connsiteX57" fmla="*/ 242780 w 1104991"/>
                    <a:gd name="connsiteY57" fmla="*/ 857511 h 1283906"/>
                    <a:gd name="connsiteX58" fmla="*/ 308984 w 1104991"/>
                    <a:gd name="connsiteY58" fmla="*/ 908882 h 1283906"/>
                    <a:gd name="connsiteX59" fmla="*/ 354755 w 1104991"/>
                    <a:gd name="connsiteY59" fmla="*/ 1004286 h 1283906"/>
                    <a:gd name="connsiteX60" fmla="*/ 360885 w 1104991"/>
                    <a:gd name="connsiteY60" fmla="*/ 1061773 h 1283906"/>
                    <a:gd name="connsiteX61" fmla="*/ 338408 w 1104991"/>
                    <a:gd name="connsiteY61" fmla="*/ 1172263 h 1283906"/>
                    <a:gd name="connsiteX62" fmla="*/ 274656 w 1104991"/>
                    <a:gd name="connsiteY62" fmla="*/ 1252582 h 1283906"/>
                    <a:gd name="connsiteX63" fmla="*/ 206409 w 1104991"/>
                    <a:gd name="connsiteY63" fmla="*/ 1281937 h 1283906"/>
                    <a:gd name="connsiteX64" fmla="*/ 113233 w 1104991"/>
                    <a:gd name="connsiteY64" fmla="*/ 1268075 h 1283906"/>
                    <a:gd name="connsiteX65" fmla="*/ 56836 w 1104991"/>
                    <a:gd name="connsiteY65" fmla="*/ 1224042 h 1283906"/>
                    <a:gd name="connsiteX66" fmla="*/ 9840 w 1104991"/>
                    <a:gd name="connsiteY66" fmla="*/ 1136384 h 1283906"/>
                    <a:gd name="connsiteX67" fmla="*/ 440 w 1104991"/>
                    <a:gd name="connsiteY67" fmla="*/ 1046688 h 1283906"/>
                    <a:gd name="connsiteX68" fmla="*/ 32316 w 1104991"/>
                    <a:gd name="connsiteY68" fmla="*/ 938645 h 1283906"/>
                    <a:gd name="connsiteX69" fmla="*/ 86261 w 1104991"/>
                    <a:gd name="connsiteY69" fmla="*/ 877081 h 1283906"/>
                    <a:gd name="connsiteX70" fmla="*/ 152465 w 1104991"/>
                    <a:gd name="connsiteY70" fmla="*/ 846910 h 1283906"/>
                    <a:gd name="connsiteX71" fmla="*/ 198235 w 1104991"/>
                    <a:gd name="connsiteY71" fmla="*/ 845177 h 1283906"/>
                    <a:gd name="connsiteX72" fmla="*/ 688148 w 1104991"/>
                    <a:gd name="connsiteY72" fmla="*/ 409055 h 1283906"/>
                    <a:gd name="connsiteX73" fmla="*/ 648507 w 1104991"/>
                    <a:gd name="connsiteY73" fmla="*/ 420470 h 1283906"/>
                    <a:gd name="connsiteX74" fmla="*/ 623170 w 1104991"/>
                    <a:gd name="connsiteY74" fmla="*/ 444118 h 1283906"/>
                    <a:gd name="connsiteX75" fmla="*/ 600693 w 1104991"/>
                    <a:gd name="connsiteY75" fmla="*/ 487335 h 1283906"/>
                    <a:gd name="connsiteX76" fmla="*/ 594972 w 1104991"/>
                    <a:gd name="connsiteY76" fmla="*/ 572139 h 1283906"/>
                    <a:gd name="connsiteX77" fmla="*/ 612545 w 1104991"/>
                    <a:gd name="connsiteY77" fmla="*/ 623102 h 1283906"/>
                    <a:gd name="connsiteX78" fmla="*/ 636247 w 1104991"/>
                    <a:gd name="connsiteY78" fmla="*/ 653273 h 1283906"/>
                    <a:gd name="connsiteX79" fmla="*/ 659950 w 1104991"/>
                    <a:gd name="connsiteY79" fmla="*/ 668766 h 1283906"/>
                    <a:gd name="connsiteX80" fmla="*/ 711442 w 1104991"/>
                    <a:gd name="connsiteY80" fmla="*/ 668358 h 1283906"/>
                    <a:gd name="connsiteX81" fmla="*/ 736371 w 1104991"/>
                    <a:gd name="connsiteY81" fmla="*/ 651234 h 1283906"/>
                    <a:gd name="connsiteX82" fmla="*/ 763343 w 1104991"/>
                    <a:gd name="connsiteY82" fmla="*/ 612502 h 1283906"/>
                    <a:gd name="connsiteX83" fmla="*/ 778055 w 1104991"/>
                    <a:gd name="connsiteY83" fmla="*/ 541560 h 1283906"/>
                    <a:gd name="connsiteX84" fmla="*/ 771516 w 1104991"/>
                    <a:gd name="connsiteY84" fmla="*/ 492635 h 1283906"/>
                    <a:gd name="connsiteX85" fmla="*/ 747405 w 1104991"/>
                    <a:gd name="connsiteY85" fmla="*/ 444933 h 1283906"/>
                    <a:gd name="connsiteX86" fmla="*/ 719207 w 1104991"/>
                    <a:gd name="connsiteY86" fmla="*/ 419247 h 1283906"/>
                    <a:gd name="connsiteX87" fmla="*/ 688148 w 1104991"/>
                    <a:gd name="connsiteY87" fmla="*/ 409055 h 1283906"/>
                    <a:gd name="connsiteX88" fmla="*/ 702451 w 1104991"/>
                    <a:gd name="connsiteY88" fmla="*/ 322518 h 1283906"/>
                    <a:gd name="connsiteX89" fmla="*/ 746996 w 1104991"/>
                    <a:gd name="connsiteY89" fmla="*/ 334851 h 1283906"/>
                    <a:gd name="connsiteX90" fmla="*/ 813201 w 1104991"/>
                    <a:gd name="connsiteY90" fmla="*/ 386223 h 1283906"/>
                    <a:gd name="connsiteX91" fmla="*/ 858971 w 1104991"/>
                    <a:gd name="connsiteY91" fmla="*/ 481627 h 1283906"/>
                    <a:gd name="connsiteX92" fmla="*/ 865101 w 1104991"/>
                    <a:gd name="connsiteY92" fmla="*/ 539114 h 1283906"/>
                    <a:gd name="connsiteX93" fmla="*/ 842625 w 1104991"/>
                    <a:gd name="connsiteY93" fmla="*/ 649604 h 1283906"/>
                    <a:gd name="connsiteX94" fmla="*/ 778872 w 1104991"/>
                    <a:gd name="connsiteY94" fmla="*/ 729922 h 1283906"/>
                    <a:gd name="connsiteX95" fmla="*/ 710625 w 1104991"/>
                    <a:gd name="connsiteY95" fmla="*/ 759278 h 1283906"/>
                    <a:gd name="connsiteX96" fmla="*/ 617449 w 1104991"/>
                    <a:gd name="connsiteY96" fmla="*/ 745415 h 1283906"/>
                    <a:gd name="connsiteX97" fmla="*/ 561052 w 1104991"/>
                    <a:gd name="connsiteY97" fmla="*/ 701383 h 1283906"/>
                    <a:gd name="connsiteX98" fmla="*/ 514056 w 1104991"/>
                    <a:gd name="connsiteY98" fmla="*/ 613725 h 1283906"/>
                    <a:gd name="connsiteX99" fmla="*/ 504656 w 1104991"/>
                    <a:gd name="connsiteY99" fmla="*/ 524029 h 1283906"/>
                    <a:gd name="connsiteX100" fmla="*/ 536532 w 1104991"/>
                    <a:gd name="connsiteY100" fmla="*/ 415986 h 1283906"/>
                    <a:gd name="connsiteX101" fmla="*/ 590477 w 1104991"/>
                    <a:gd name="connsiteY101" fmla="*/ 354421 h 1283906"/>
                    <a:gd name="connsiteX102" fmla="*/ 656681 w 1104991"/>
                    <a:gd name="connsiteY102" fmla="*/ 324251 h 1283906"/>
                    <a:gd name="connsiteX103" fmla="*/ 702451 w 1104991"/>
                    <a:gd name="connsiteY103" fmla="*/ 322518 h 1283906"/>
                    <a:gd name="connsiteX104" fmla="*/ 1017886 w 1104991"/>
                    <a:gd name="connsiteY104" fmla="*/ 2445 h 1283906"/>
                    <a:gd name="connsiteX105" fmla="*/ 876079 w 1104991"/>
                    <a:gd name="connsiteY105" fmla="*/ 114158 h 1283906"/>
                    <a:gd name="connsiteX106" fmla="*/ 951273 w 1104991"/>
                    <a:gd name="connsiteY106" fmla="*/ 129243 h 1283906"/>
                    <a:gd name="connsiteX107" fmla="*/ 976202 w 1104991"/>
                    <a:gd name="connsiteY107" fmla="*/ 112119 h 1283906"/>
                    <a:gd name="connsiteX108" fmla="*/ 1003174 w 1104991"/>
                    <a:gd name="connsiteY108" fmla="*/ 73387 h 1283906"/>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02451 w 1104379"/>
                    <a:gd name="connsiteY87" fmla="*/ 320072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656681 w 1104379"/>
                    <a:gd name="connsiteY101" fmla="*/ 321805 h 1281460"/>
                    <a:gd name="connsiteX102" fmla="*/ 702451 w 1104379"/>
                    <a:gd name="connsiteY102" fmla="*/ 320072 h 1281460"/>
                    <a:gd name="connsiteX103" fmla="*/ 1017886 w 1104379"/>
                    <a:gd name="connsiteY103" fmla="*/ -1 h 1281460"/>
                    <a:gd name="connsiteX104" fmla="*/ 876079 w 1104379"/>
                    <a:gd name="connsiteY104" fmla="*/ 111712 h 1281460"/>
                    <a:gd name="connsiteX105" fmla="*/ 951273 w 1104379"/>
                    <a:gd name="connsiteY105" fmla="*/ 126797 h 1281460"/>
                    <a:gd name="connsiteX106" fmla="*/ 976202 w 1104379"/>
                    <a:gd name="connsiteY106" fmla="*/ 109673 h 1281460"/>
                    <a:gd name="connsiteX107" fmla="*/ 1003174 w 1104379"/>
                    <a:gd name="connsiteY107"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656681 w 1104379"/>
                    <a:gd name="connsiteY87" fmla="*/ 321805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656681 w 1104379"/>
                    <a:gd name="connsiteY101" fmla="*/ 321805 h 1281460"/>
                    <a:gd name="connsiteX102" fmla="*/ 1017886 w 1104379"/>
                    <a:gd name="connsiteY102" fmla="*/ -1 h 1281460"/>
                    <a:gd name="connsiteX103" fmla="*/ 876079 w 1104379"/>
                    <a:gd name="connsiteY103" fmla="*/ 111712 h 1281460"/>
                    <a:gd name="connsiteX104" fmla="*/ 951273 w 1104379"/>
                    <a:gd name="connsiteY104" fmla="*/ 126797 h 1281460"/>
                    <a:gd name="connsiteX105" fmla="*/ 976202 w 1104379"/>
                    <a:gd name="connsiteY105" fmla="*/ 109673 h 1281460"/>
                    <a:gd name="connsiteX106" fmla="*/ 1003174 w 1104379"/>
                    <a:gd name="connsiteY106"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90477 w 1104379"/>
                    <a:gd name="connsiteY87" fmla="*/ 351975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1017886 w 1104379"/>
                    <a:gd name="connsiteY101" fmla="*/ -1 h 1281460"/>
                    <a:gd name="connsiteX102" fmla="*/ 876079 w 1104379"/>
                    <a:gd name="connsiteY102" fmla="*/ 111712 h 1281460"/>
                    <a:gd name="connsiteX103" fmla="*/ 951273 w 1104379"/>
                    <a:gd name="connsiteY103" fmla="*/ 126797 h 1281460"/>
                    <a:gd name="connsiteX104" fmla="*/ 976202 w 1104379"/>
                    <a:gd name="connsiteY104" fmla="*/ 109673 h 1281460"/>
                    <a:gd name="connsiteX105" fmla="*/ 1003174 w 1104379"/>
                    <a:gd name="connsiteY105"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36532 w 1104379"/>
                    <a:gd name="connsiteY87" fmla="*/ 413540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1017886 w 1104379"/>
                    <a:gd name="connsiteY100" fmla="*/ -1 h 1281460"/>
                    <a:gd name="connsiteX101" fmla="*/ 876079 w 1104379"/>
                    <a:gd name="connsiteY101" fmla="*/ 111712 h 1281460"/>
                    <a:gd name="connsiteX102" fmla="*/ 951273 w 1104379"/>
                    <a:gd name="connsiteY102" fmla="*/ 126797 h 1281460"/>
                    <a:gd name="connsiteX103" fmla="*/ 976202 w 1104379"/>
                    <a:gd name="connsiteY103" fmla="*/ 109673 h 1281460"/>
                    <a:gd name="connsiteX104" fmla="*/ 1003174 w 1104379"/>
                    <a:gd name="connsiteY104"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04656 w 1104379"/>
                    <a:gd name="connsiteY87" fmla="*/ 521583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1017886 w 1104379"/>
                    <a:gd name="connsiteY99" fmla="*/ -1 h 1281460"/>
                    <a:gd name="connsiteX100" fmla="*/ 876079 w 1104379"/>
                    <a:gd name="connsiteY100" fmla="*/ 111712 h 1281460"/>
                    <a:gd name="connsiteX101" fmla="*/ 951273 w 1104379"/>
                    <a:gd name="connsiteY101" fmla="*/ 126797 h 1281460"/>
                    <a:gd name="connsiteX102" fmla="*/ 976202 w 1104379"/>
                    <a:gd name="connsiteY102" fmla="*/ 109673 h 1281460"/>
                    <a:gd name="connsiteX103" fmla="*/ 1003174 w 1104379"/>
                    <a:gd name="connsiteY103"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14056 w 1104379"/>
                    <a:gd name="connsiteY87" fmla="*/ 611279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1017886 w 1104379"/>
                    <a:gd name="connsiteY98" fmla="*/ -1 h 1281460"/>
                    <a:gd name="connsiteX99" fmla="*/ 876079 w 1104379"/>
                    <a:gd name="connsiteY99" fmla="*/ 111712 h 1281460"/>
                    <a:gd name="connsiteX100" fmla="*/ 951273 w 1104379"/>
                    <a:gd name="connsiteY100" fmla="*/ 126797 h 1281460"/>
                    <a:gd name="connsiteX101" fmla="*/ 976202 w 1104379"/>
                    <a:gd name="connsiteY101" fmla="*/ 109673 h 1281460"/>
                    <a:gd name="connsiteX102" fmla="*/ 1003174 w 1104379"/>
                    <a:gd name="connsiteY102"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61052 w 1104379"/>
                    <a:gd name="connsiteY87" fmla="*/ 698937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1017886 w 1104379"/>
                    <a:gd name="connsiteY97" fmla="*/ -1 h 1281460"/>
                    <a:gd name="connsiteX98" fmla="*/ 876079 w 1104379"/>
                    <a:gd name="connsiteY98" fmla="*/ 111712 h 1281460"/>
                    <a:gd name="connsiteX99" fmla="*/ 951273 w 1104379"/>
                    <a:gd name="connsiteY99" fmla="*/ 126797 h 1281460"/>
                    <a:gd name="connsiteX100" fmla="*/ 976202 w 1104379"/>
                    <a:gd name="connsiteY100" fmla="*/ 109673 h 1281460"/>
                    <a:gd name="connsiteX101" fmla="*/ 1003174 w 1104379"/>
                    <a:gd name="connsiteY101"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617449 w 1104379"/>
                    <a:gd name="connsiteY87" fmla="*/ 742969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1017886 w 1104379"/>
                    <a:gd name="connsiteY96" fmla="*/ -1 h 1281460"/>
                    <a:gd name="connsiteX97" fmla="*/ 876079 w 1104379"/>
                    <a:gd name="connsiteY97" fmla="*/ 111712 h 1281460"/>
                    <a:gd name="connsiteX98" fmla="*/ 951273 w 1104379"/>
                    <a:gd name="connsiteY98" fmla="*/ 126797 h 1281460"/>
                    <a:gd name="connsiteX99" fmla="*/ 976202 w 1104379"/>
                    <a:gd name="connsiteY99" fmla="*/ 109673 h 1281460"/>
                    <a:gd name="connsiteX100" fmla="*/ 1003174 w 1104379"/>
                    <a:gd name="connsiteY100"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10625 w 1104379"/>
                    <a:gd name="connsiteY87" fmla="*/ 756832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1017886 w 1104379"/>
                    <a:gd name="connsiteY95" fmla="*/ -1 h 1281460"/>
                    <a:gd name="connsiteX96" fmla="*/ 876079 w 1104379"/>
                    <a:gd name="connsiteY96" fmla="*/ 111712 h 1281460"/>
                    <a:gd name="connsiteX97" fmla="*/ 951273 w 1104379"/>
                    <a:gd name="connsiteY97" fmla="*/ 126797 h 1281460"/>
                    <a:gd name="connsiteX98" fmla="*/ 976202 w 1104379"/>
                    <a:gd name="connsiteY98" fmla="*/ 109673 h 1281460"/>
                    <a:gd name="connsiteX99" fmla="*/ 1003174 w 1104379"/>
                    <a:gd name="connsiteY99"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78872 w 1104379"/>
                    <a:gd name="connsiteY87" fmla="*/ 727476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1017886 w 1104379"/>
                    <a:gd name="connsiteY94" fmla="*/ -1 h 1281460"/>
                    <a:gd name="connsiteX95" fmla="*/ 876079 w 1104379"/>
                    <a:gd name="connsiteY95" fmla="*/ 111712 h 1281460"/>
                    <a:gd name="connsiteX96" fmla="*/ 951273 w 1104379"/>
                    <a:gd name="connsiteY96" fmla="*/ 126797 h 1281460"/>
                    <a:gd name="connsiteX97" fmla="*/ 976202 w 1104379"/>
                    <a:gd name="connsiteY97" fmla="*/ 109673 h 1281460"/>
                    <a:gd name="connsiteX98" fmla="*/ 1003174 w 1104379"/>
                    <a:gd name="connsiteY98"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842625 w 1104379"/>
                    <a:gd name="connsiteY87" fmla="*/ 647158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1017886 w 1104379"/>
                    <a:gd name="connsiteY93" fmla="*/ -1 h 1281460"/>
                    <a:gd name="connsiteX94" fmla="*/ 876079 w 1104379"/>
                    <a:gd name="connsiteY94" fmla="*/ 111712 h 1281460"/>
                    <a:gd name="connsiteX95" fmla="*/ 951273 w 1104379"/>
                    <a:gd name="connsiteY95" fmla="*/ 126797 h 1281460"/>
                    <a:gd name="connsiteX96" fmla="*/ 976202 w 1104379"/>
                    <a:gd name="connsiteY96" fmla="*/ 109673 h 1281460"/>
                    <a:gd name="connsiteX97" fmla="*/ 1003174 w 1104379"/>
                    <a:gd name="connsiteY97"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857280 w 1104379"/>
                    <a:gd name="connsiteY4" fmla="*/ 203855 h 1281460"/>
                    <a:gd name="connsiteX5" fmla="*/ 800884 w 1104379"/>
                    <a:gd name="connsiteY5" fmla="*/ 159822 h 1281460"/>
                    <a:gd name="connsiteX6" fmla="*/ 887632 w 1104379"/>
                    <a:gd name="connsiteY6" fmla="*/ 940684 h 1281460"/>
                    <a:gd name="connsiteX7" fmla="*/ 862294 w 1104379"/>
                    <a:gd name="connsiteY7" fmla="*/ 964331 h 1281460"/>
                    <a:gd name="connsiteX8" fmla="*/ 839818 w 1104379"/>
                    <a:gd name="connsiteY8" fmla="*/ 1007548 h 1281460"/>
                    <a:gd name="connsiteX9" fmla="*/ 834096 w 1104379"/>
                    <a:gd name="connsiteY9" fmla="*/ 1092352 h 1281460"/>
                    <a:gd name="connsiteX10" fmla="*/ 851669 w 1104379"/>
                    <a:gd name="connsiteY10" fmla="*/ 1143316 h 1281460"/>
                    <a:gd name="connsiteX11" fmla="*/ 875372 w 1104379"/>
                    <a:gd name="connsiteY11" fmla="*/ 1173486 h 1281460"/>
                    <a:gd name="connsiteX12" fmla="*/ 899074 w 1104379"/>
                    <a:gd name="connsiteY12" fmla="*/ 1188979 h 1281460"/>
                    <a:gd name="connsiteX13" fmla="*/ 950566 w 1104379"/>
                    <a:gd name="connsiteY13" fmla="*/ 1188572 h 1281460"/>
                    <a:gd name="connsiteX14" fmla="*/ 975495 w 1104379"/>
                    <a:gd name="connsiteY14" fmla="*/ 1171448 h 1281460"/>
                    <a:gd name="connsiteX15" fmla="*/ 1002467 w 1104379"/>
                    <a:gd name="connsiteY15" fmla="*/ 1132715 h 1281460"/>
                    <a:gd name="connsiteX16" fmla="*/ 1017179 w 1104379"/>
                    <a:gd name="connsiteY16" fmla="*/ 1061774 h 1281460"/>
                    <a:gd name="connsiteX17" fmla="*/ 1010640 w 1104379"/>
                    <a:gd name="connsiteY17" fmla="*/ 1012848 h 1281460"/>
                    <a:gd name="connsiteX18" fmla="*/ 986529 w 1104379"/>
                    <a:gd name="connsiteY18" fmla="*/ 965146 h 1281460"/>
                    <a:gd name="connsiteX19" fmla="*/ 958331 w 1104379"/>
                    <a:gd name="connsiteY19" fmla="*/ 939461 h 1281460"/>
                    <a:gd name="connsiteX20" fmla="*/ 927272 w 1104379"/>
                    <a:gd name="connsiteY20" fmla="*/ 929268 h 1281460"/>
                    <a:gd name="connsiteX21" fmla="*/ 800884 w 1104379"/>
                    <a:gd name="connsiteY21" fmla="*/ 159822 h 1281460"/>
                    <a:gd name="connsiteX22" fmla="*/ 183932 w 1104379"/>
                    <a:gd name="connsiteY22" fmla="*/ 929268 h 1281460"/>
                    <a:gd name="connsiteX23" fmla="*/ 144291 w 1104379"/>
                    <a:gd name="connsiteY23" fmla="*/ 940684 h 1281460"/>
                    <a:gd name="connsiteX24" fmla="*/ 118954 w 1104379"/>
                    <a:gd name="connsiteY24" fmla="*/ 964331 h 1281460"/>
                    <a:gd name="connsiteX25" fmla="*/ 96477 w 1104379"/>
                    <a:gd name="connsiteY25" fmla="*/ 1007548 h 1281460"/>
                    <a:gd name="connsiteX26" fmla="*/ 90756 w 1104379"/>
                    <a:gd name="connsiteY26" fmla="*/ 1092352 h 1281460"/>
                    <a:gd name="connsiteX27" fmla="*/ 108329 w 1104379"/>
                    <a:gd name="connsiteY27" fmla="*/ 1143316 h 1281460"/>
                    <a:gd name="connsiteX28" fmla="*/ 132031 w 1104379"/>
                    <a:gd name="connsiteY28" fmla="*/ 1173486 h 1281460"/>
                    <a:gd name="connsiteX29" fmla="*/ 155734 w 1104379"/>
                    <a:gd name="connsiteY29" fmla="*/ 1188979 h 1281460"/>
                    <a:gd name="connsiteX30" fmla="*/ 207226 w 1104379"/>
                    <a:gd name="connsiteY30" fmla="*/ 1188572 h 1281460"/>
                    <a:gd name="connsiteX31" fmla="*/ 232155 w 1104379"/>
                    <a:gd name="connsiteY31" fmla="*/ 1171448 h 1281460"/>
                    <a:gd name="connsiteX32" fmla="*/ 259127 w 1104379"/>
                    <a:gd name="connsiteY32" fmla="*/ 1132715 h 1281460"/>
                    <a:gd name="connsiteX33" fmla="*/ 273839 w 1104379"/>
                    <a:gd name="connsiteY33" fmla="*/ 1061774 h 1281460"/>
                    <a:gd name="connsiteX34" fmla="*/ 267300 w 1104379"/>
                    <a:gd name="connsiteY34" fmla="*/ 1012848 h 1281460"/>
                    <a:gd name="connsiteX35" fmla="*/ 243189 w 1104379"/>
                    <a:gd name="connsiteY35" fmla="*/ 965146 h 1281460"/>
                    <a:gd name="connsiteX36" fmla="*/ 214991 w 1104379"/>
                    <a:gd name="connsiteY36" fmla="*/ 939461 h 1281460"/>
                    <a:gd name="connsiteX37" fmla="*/ 183932 w 1104379"/>
                    <a:gd name="connsiteY37" fmla="*/ 929268 h 1281460"/>
                    <a:gd name="connsiteX38" fmla="*/ 941576 w 1104379"/>
                    <a:gd name="connsiteY38" fmla="*/ 842731 h 1281460"/>
                    <a:gd name="connsiteX39" fmla="*/ 986120 w 1104379"/>
                    <a:gd name="connsiteY39" fmla="*/ 855065 h 1281460"/>
                    <a:gd name="connsiteX40" fmla="*/ 1052325 w 1104379"/>
                    <a:gd name="connsiteY40" fmla="*/ 906436 h 1281460"/>
                    <a:gd name="connsiteX41" fmla="*/ 1098095 w 1104379"/>
                    <a:gd name="connsiteY41" fmla="*/ 1001840 h 1281460"/>
                    <a:gd name="connsiteX42" fmla="*/ 1104225 w 1104379"/>
                    <a:gd name="connsiteY42" fmla="*/ 1059327 h 1281460"/>
                    <a:gd name="connsiteX43" fmla="*/ 1081749 w 1104379"/>
                    <a:gd name="connsiteY43" fmla="*/ 1169817 h 1281460"/>
                    <a:gd name="connsiteX44" fmla="*/ 1017996 w 1104379"/>
                    <a:gd name="connsiteY44" fmla="*/ 1250136 h 1281460"/>
                    <a:gd name="connsiteX45" fmla="*/ 949749 w 1104379"/>
                    <a:gd name="connsiteY45" fmla="*/ 1279491 h 1281460"/>
                    <a:gd name="connsiteX46" fmla="*/ 856573 w 1104379"/>
                    <a:gd name="connsiteY46" fmla="*/ 1265629 h 1281460"/>
                    <a:gd name="connsiteX47" fmla="*/ 800177 w 1104379"/>
                    <a:gd name="connsiteY47" fmla="*/ 1221596 h 1281460"/>
                    <a:gd name="connsiteX48" fmla="*/ 753180 w 1104379"/>
                    <a:gd name="connsiteY48" fmla="*/ 1133938 h 1281460"/>
                    <a:gd name="connsiteX49" fmla="*/ 743781 w 1104379"/>
                    <a:gd name="connsiteY49" fmla="*/ 1044242 h 1281460"/>
                    <a:gd name="connsiteX50" fmla="*/ 775657 w 1104379"/>
                    <a:gd name="connsiteY50" fmla="*/ 936199 h 1281460"/>
                    <a:gd name="connsiteX51" fmla="*/ 829601 w 1104379"/>
                    <a:gd name="connsiteY51" fmla="*/ 874635 h 1281460"/>
                    <a:gd name="connsiteX52" fmla="*/ 895805 w 1104379"/>
                    <a:gd name="connsiteY52" fmla="*/ 844464 h 1281460"/>
                    <a:gd name="connsiteX53" fmla="*/ 941576 w 1104379"/>
                    <a:gd name="connsiteY53" fmla="*/ 842731 h 1281460"/>
                    <a:gd name="connsiteX54" fmla="*/ 198235 w 1104379"/>
                    <a:gd name="connsiteY54" fmla="*/ 842731 h 1281460"/>
                    <a:gd name="connsiteX55" fmla="*/ 242780 w 1104379"/>
                    <a:gd name="connsiteY55" fmla="*/ 855065 h 1281460"/>
                    <a:gd name="connsiteX56" fmla="*/ 308984 w 1104379"/>
                    <a:gd name="connsiteY56" fmla="*/ 906436 h 1281460"/>
                    <a:gd name="connsiteX57" fmla="*/ 354755 w 1104379"/>
                    <a:gd name="connsiteY57" fmla="*/ 1001840 h 1281460"/>
                    <a:gd name="connsiteX58" fmla="*/ 360885 w 1104379"/>
                    <a:gd name="connsiteY58" fmla="*/ 1059327 h 1281460"/>
                    <a:gd name="connsiteX59" fmla="*/ 338408 w 1104379"/>
                    <a:gd name="connsiteY59" fmla="*/ 1169817 h 1281460"/>
                    <a:gd name="connsiteX60" fmla="*/ 274656 w 1104379"/>
                    <a:gd name="connsiteY60" fmla="*/ 1250136 h 1281460"/>
                    <a:gd name="connsiteX61" fmla="*/ 206409 w 1104379"/>
                    <a:gd name="connsiteY61" fmla="*/ 1279491 h 1281460"/>
                    <a:gd name="connsiteX62" fmla="*/ 113233 w 1104379"/>
                    <a:gd name="connsiteY62" fmla="*/ 1265629 h 1281460"/>
                    <a:gd name="connsiteX63" fmla="*/ 56836 w 1104379"/>
                    <a:gd name="connsiteY63" fmla="*/ 1221596 h 1281460"/>
                    <a:gd name="connsiteX64" fmla="*/ 9840 w 1104379"/>
                    <a:gd name="connsiteY64" fmla="*/ 1133938 h 1281460"/>
                    <a:gd name="connsiteX65" fmla="*/ 440 w 1104379"/>
                    <a:gd name="connsiteY65" fmla="*/ 1044242 h 1281460"/>
                    <a:gd name="connsiteX66" fmla="*/ 32316 w 1104379"/>
                    <a:gd name="connsiteY66" fmla="*/ 936199 h 1281460"/>
                    <a:gd name="connsiteX67" fmla="*/ 86261 w 1104379"/>
                    <a:gd name="connsiteY67" fmla="*/ 874635 h 1281460"/>
                    <a:gd name="connsiteX68" fmla="*/ 152465 w 1104379"/>
                    <a:gd name="connsiteY68" fmla="*/ 844464 h 1281460"/>
                    <a:gd name="connsiteX69" fmla="*/ 198235 w 1104379"/>
                    <a:gd name="connsiteY69" fmla="*/ 842731 h 1281460"/>
                    <a:gd name="connsiteX70" fmla="*/ 688148 w 1104379"/>
                    <a:gd name="connsiteY70" fmla="*/ 406609 h 1281460"/>
                    <a:gd name="connsiteX71" fmla="*/ 648507 w 1104379"/>
                    <a:gd name="connsiteY71" fmla="*/ 418024 h 1281460"/>
                    <a:gd name="connsiteX72" fmla="*/ 623170 w 1104379"/>
                    <a:gd name="connsiteY72" fmla="*/ 441672 h 1281460"/>
                    <a:gd name="connsiteX73" fmla="*/ 600693 w 1104379"/>
                    <a:gd name="connsiteY73" fmla="*/ 484889 h 1281460"/>
                    <a:gd name="connsiteX74" fmla="*/ 594972 w 1104379"/>
                    <a:gd name="connsiteY74" fmla="*/ 569693 h 1281460"/>
                    <a:gd name="connsiteX75" fmla="*/ 612545 w 1104379"/>
                    <a:gd name="connsiteY75" fmla="*/ 620656 h 1281460"/>
                    <a:gd name="connsiteX76" fmla="*/ 636247 w 1104379"/>
                    <a:gd name="connsiteY76" fmla="*/ 650827 h 1281460"/>
                    <a:gd name="connsiteX77" fmla="*/ 659950 w 1104379"/>
                    <a:gd name="connsiteY77" fmla="*/ 666320 h 1281460"/>
                    <a:gd name="connsiteX78" fmla="*/ 711442 w 1104379"/>
                    <a:gd name="connsiteY78" fmla="*/ 665912 h 1281460"/>
                    <a:gd name="connsiteX79" fmla="*/ 736371 w 1104379"/>
                    <a:gd name="connsiteY79" fmla="*/ 648788 h 1281460"/>
                    <a:gd name="connsiteX80" fmla="*/ 763343 w 1104379"/>
                    <a:gd name="connsiteY80" fmla="*/ 610056 h 1281460"/>
                    <a:gd name="connsiteX81" fmla="*/ 778055 w 1104379"/>
                    <a:gd name="connsiteY81" fmla="*/ 539114 h 1281460"/>
                    <a:gd name="connsiteX82" fmla="*/ 771516 w 1104379"/>
                    <a:gd name="connsiteY82" fmla="*/ 490189 h 1281460"/>
                    <a:gd name="connsiteX83" fmla="*/ 747405 w 1104379"/>
                    <a:gd name="connsiteY83" fmla="*/ 442487 h 1281460"/>
                    <a:gd name="connsiteX84" fmla="*/ 719207 w 1104379"/>
                    <a:gd name="connsiteY84" fmla="*/ 416801 h 1281460"/>
                    <a:gd name="connsiteX85" fmla="*/ 688148 w 1104379"/>
                    <a:gd name="connsiteY85" fmla="*/ 406609 h 1281460"/>
                    <a:gd name="connsiteX86" fmla="*/ 842625 w 1104379"/>
                    <a:gd name="connsiteY86" fmla="*/ 647158 h 1281460"/>
                    <a:gd name="connsiteX87" fmla="*/ 746996 w 1104379"/>
                    <a:gd name="connsiteY87" fmla="*/ 332405 h 1281460"/>
                    <a:gd name="connsiteX88" fmla="*/ 813201 w 1104379"/>
                    <a:gd name="connsiteY88" fmla="*/ 383777 h 1281460"/>
                    <a:gd name="connsiteX89" fmla="*/ 858971 w 1104379"/>
                    <a:gd name="connsiteY89" fmla="*/ 479181 h 1281460"/>
                    <a:gd name="connsiteX90" fmla="*/ 865101 w 1104379"/>
                    <a:gd name="connsiteY90" fmla="*/ 536668 h 1281460"/>
                    <a:gd name="connsiteX91" fmla="*/ 842625 w 1104379"/>
                    <a:gd name="connsiteY91" fmla="*/ 647158 h 1281460"/>
                    <a:gd name="connsiteX92" fmla="*/ 1017886 w 1104379"/>
                    <a:gd name="connsiteY92" fmla="*/ -1 h 1281460"/>
                    <a:gd name="connsiteX93" fmla="*/ 876079 w 1104379"/>
                    <a:gd name="connsiteY93" fmla="*/ 111712 h 1281460"/>
                    <a:gd name="connsiteX94" fmla="*/ 951273 w 1104379"/>
                    <a:gd name="connsiteY94" fmla="*/ 126797 h 1281460"/>
                    <a:gd name="connsiteX95" fmla="*/ 976202 w 1104379"/>
                    <a:gd name="connsiteY95" fmla="*/ 109673 h 1281460"/>
                    <a:gd name="connsiteX96" fmla="*/ 1003174 w 1104379"/>
                    <a:gd name="connsiteY96"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42625 w 1104379"/>
                    <a:gd name="connsiteY85" fmla="*/ 647158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865101 w 1104379"/>
                    <a:gd name="connsiteY89" fmla="*/ 536668 h 1281460"/>
                    <a:gd name="connsiteX90" fmla="*/ 842625 w 1104379"/>
                    <a:gd name="connsiteY90" fmla="*/ 647158 h 1281460"/>
                    <a:gd name="connsiteX91" fmla="*/ 1017886 w 1104379"/>
                    <a:gd name="connsiteY91" fmla="*/ -1 h 1281460"/>
                    <a:gd name="connsiteX92" fmla="*/ 876079 w 1104379"/>
                    <a:gd name="connsiteY92" fmla="*/ 111712 h 1281460"/>
                    <a:gd name="connsiteX93" fmla="*/ 951273 w 1104379"/>
                    <a:gd name="connsiteY93" fmla="*/ 126797 h 1281460"/>
                    <a:gd name="connsiteX94" fmla="*/ 976202 w 1104379"/>
                    <a:gd name="connsiteY94" fmla="*/ 109673 h 1281460"/>
                    <a:gd name="connsiteX95" fmla="*/ 1003174 w 1104379"/>
                    <a:gd name="connsiteY95"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65101 w 1104379"/>
                    <a:gd name="connsiteY85" fmla="*/ 536668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865101 w 1104379"/>
                    <a:gd name="connsiteY89" fmla="*/ 536668 h 1281460"/>
                    <a:gd name="connsiteX90" fmla="*/ 1017886 w 1104379"/>
                    <a:gd name="connsiteY90" fmla="*/ -1 h 1281460"/>
                    <a:gd name="connsiteX91" fmla="*/ 876079 w 1104379"/>
                    <a:gd name="connsiteY91" fmla="*/ 111712 h 1281460"/>
                    <a:gd name="connsiteX92" fmla="*/ 951273 w 1104379"/>
                    <a:gd name="connsiteY92" fmla="*/ 126797 h 1281460"/>
                    <a:gd name="connsiteX93" fmla="*/ 976202 w 1104379"/>
                    <a:gd name="connsiteY93" fmla="*/ 109673 h 1281460"/>
                    <a:gd name="connsiteX94" fmla="*/ 1003174 w 1104379"/>
                    <a:gd name="connsiteY94"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58971 w 1104379"/>
                    <a:gd name="connsiteY85" fmla="*/ 479181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1017886 w 1104379"/>
                    <a:gd name="connsiteY89" fmla="*/ -1 h 1281460"/>
                    <a:gd name="connsiteX90" fmla="*/ 876079 w 1104379"/>
                    <a:gd name="connsiteY90" fmla="*/ 111712 h 1281460"/>
                    <a:gd name="connsiteX91" fmla="*/ 951273 w 1104379"/>
                    <a:gd name="connsiteY91" fmla="*/ 126797 h 1281460"/>
                    <a:gd name="connsiteX92" fmla="*/ 976202 w 1104379"/>
                    <a:gd name="connsiteY92" fmla="*/ 109673 h 1281460"/>
                    <a:gd name="connsiteX93" fmla="*/ 1003174 w 1104379"/>
                    <a:gd name="connsiteY93"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858971 w 1104379"/>
                    <a:gd name="connsiteY84" fmla="*/ 479181 h 1281460"/>
                    <a:gd name="connsiteX85" fmla="*/ 746996 w 1104379"/>
                    <a:gd name="connsiteY85" fmla="*/ 332405 h 1281460"/>
                    <a:gd name="connsiteX86" fmla="*/ 813201 w 1104379"/>
                    <a:gd name="connsiteY86" fmla="*/ 383777 h 1281460"/>
                    <a:gd name="connsiteX87" fmla="*/ 858971 w 1104379"/>
                    <a:gd name="connsiteY87" fmla="*/ 479181 h 1281460"/>
                    <a:gd name="connsiteX88" fmla="*/ 1017886 w 1104379"/>
                    <a:gd name="connsiteY88" fmla="*/ -1 h 1281460"/>
                    <a:gd name="connsiteX89" fmla="*/ 876079 w 1104379"/>
                    <a:gd name="connsiteY89" fmla="*/ 111712 h 1281460"/>
                    <a:gd name="connsiteX90" fmla="*/ 951273 w 1104379"/>
                    <a:gd name="connsiteY90" fmla="*/ 126797 h 1281460"/>
                    <a:gd name="connsiteX91" fmla="*/ 976202 w 1104379"/>
                    <a:gd name="connsiteY91" fmla="*/ 109673 h 1281460"/>
                    <a:gd name="connsiteX92" fmla="*/ 1003174 w 1104379"/>
                    <a:gd name="connsiteY92"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813201 w 1104379"/>
                    <a:gd name="connsiteY84" fmla="*/ 383777 h 1281460"/>
                    <a:gd name="connsiteX85" fmla="*/ 746996 w 1104379"/>
                    <a:gd name="connsiteY85" fmla="*/ 332405 h 1281460"/>
                    <a:gd name="connsiteX86" fmla="*/ 813201 w 1104379"/>
                    <a:gd name="connsiteY86" fmla="*/ 383777 h 1281460"/>
                    <a:gd name="connsiteX87" fmla="*/ 1017886 w 1104379"/>
                    <a:gd name="connsiteY87" fmla="*/ -1 h 1281460"/>
                    <a:gd name="connsiteX88" fmla="*/ 876079 w 1104379"/>
                    <a:gd name="connsiteY88" fmla="*/ 111712 h 1281460"/>
                    <a:gd name="connsiteX89" fmla="*/ 951273 w 1104379"/>
                    <a:gd name="connsiteY89" fmla="*/ 126797 h 1281460"/>
                    <a:gd name="connsiteX90" fmla="*/ 976202 w 1104379"/>
                    <a:gd name="connsiteY90" fmla="*/ 109673 h 1281460"/>
                    <a:gd name="connsiteX91" fmla="*/ 1003174 w 1104379"/>
                    <a:gd name="connsiteY91"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1017886 w 1104379"/>
                    <a:gd name="connsiteY84" fmla="*/ -1 h 1281460"/>
                    <a:gd name="connsiteX85" fmla="*/ 876079 w 1104379"/>
                    <a:gd name="connsiteY85" fmla="*/ 111712 h 1281460"/>
                    <a:gd name="connsiteX86" fmla="*/ 951273 w 1104379"/>
                    <a:gd name="connsiteY86" fmla="*/ 126797 h 1281460"/>
                    <a:gd name="connsiteX87" fmla="*/ 976202 w 1104379"/>
                    <a:gd name="connsiteY87" fmla="*/ 109673 h 1281460"/>
                    <a:gd name="connsiteX88" fmla="*/ 1003174 w 1104379"/>
                    <a:gd name="connsiteY88"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19207 w 1104379"/>
                    <a:gd name="connsiteY68" fmla="*/ 416801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1017886 w 1104379"/>
                    <a:gd name="connsiteY83" fmla="*/ -1 h 1281460"/>
                    <a:gd name="connsiteX84" fmla="*/ 876079 w 1104379"/>
                    <a:gd name="connsiteY84" fmla="*/ 111712 h 1281460"/>
                    <a:gd name="connsiteX85" fmla="*/ 951273 w 1104379"/>
                    <a:gd name="connsiteY85" fmla="*/ 126797 h 1281460"/>
                    <a:gd name="connsiteX86" fmla="*/ 976202 w 1104379"/>
                    <a:gd name="connsiteY86" fmla="*/ 109673 h 1281460"/>
                    <a:gd name="connsiteX87" fmla="*/ 1003174 w 1104379"/>
                    <a:gd name="connsiteY87"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47405 w 1104379"/>
                    <a:gd name="connsiteY68" fmla="*/ 442487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1017886 w 1104379"/>
                    <a:gd name="connsiteY82" fmla="*/ -1 h 1281460"/>
                    <a:gd name="connsiteX83" fmla="*/ 876079 w 1104379"/>
                    <a:gd name="connsiteY83" fmla="*/ 111712 h 1281460"/>
                    <a:gd name="connsiteX84" fmla="*/ 951273 w 1104379"/>
                    <a:gd name="connsiteY84" fmla="*/ 126797 h 1281460"/>
                    <a:gd name="connsiteX85" fmla="*/ 976202 w 1104379"/>
                    <a:gd name="connsiteY85" fmla="*/ 109673 h 1281460"/>
                    <a:gd name="connsiteX86" fmla="*/ 1003174 w 1104379"/>
                    <a:gd name="connsiteY86"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71516 w 1104379"/>
                    <a:gd name="connsiteY68" fmla="*/ 49018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1017886 w 1104379"/>
                    <a:gd name="connsiteY81" fmla="*/ -1 h 1281460"/>
                    <a:gd name="connsiteX82" fmla="*/ 876079 w 1104379"/>
                    <a:gd name="connsiteY82" fmla="*/ 111712 h 1281460"/>
                    <a:gd name="connsiteX83" fmla="*/ 951273 w 1104379"/>
                    <a:gd name="connsiteY83" fmla="*/ 126797 h 1281460"/>
                    <a:gd name="connsiteX84" fmla="*/ 976202 w 1104379"/>
                    <a:gd name="connsiteY84" fmla="*/ 109673 h 1281460"/>
                    <a:gd name="connsiteX85" fmla="*/ 1003174 w 1104379"/>
                    <a:gd name="connsiteY85"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78055 w 1104379"/>
                    <a:gd name="connsiteY68" fmla="*/ 539114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1017886 w 1104379"/>
                    <a:gd name="connsiteY80" fmla="*/ -1 h 1281460"/>
                    <a:gd name="connsiteX81" fmla="*/ 876079 w 1104379"/>
                    <a:gd name="connsiteY81" fmla="*/ 111712 h 1281460"/>
                    <a:gd name="connsiteX82" fmla="*/ 951273 w 1104379"/>
                    <a:gd name="connsiteY82" fmla="*/ 126797 h 1281460"/>
                    <a:gd name="connsiteX83" fmla="*/ 976202 w 1104379"/>
                    <a:gd name="connsiteY83" fmla="*/ 109673 h 1281460"/>
                    <a:gd name="connsiteX84" fmla="*/ 1003174 w 1104379"/>
                    <a:gd name="connsiteY84"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63343 w 1104379"/>
                    <a:gd name="connsiteY68" fmla="*/ 610056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1017886 w 1104379"/>
                    <a:gd name="connsiteY79" fmla="*/ -1 h 1281460"/>
                    <a:gd name="connsiteX80" fmla="*/ 876079 w 1104379"/>
                    <a:gd name="connsiteY80" fmla="*/ 111712 h 1281460"/>
                    <a:gd name="connsiteX81" fmla="*/ 951273 w 1104379"/>
                    <a:gd name="connsiteY81" fmla="*/ 126797 h 1281460"/>
                    <a:gd name="connsiteX82" fmla="*/ 976202 w 1104379"/>
                    <a:gd name="connsiteY82" fmla="*/ 109673 h 1281460"/>
                    <a:gd name="connsiteX83" fmla="*/ 1003174 w 1104379"/>
                    <a:gd name="connsiteY83"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36371 w 1104379"/>
                    <a:gd name="connsiteY68" fmla="*/ 648788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1017886 w 1104379"/>
                    <a:gd name="connsiteY78" fmla="*/ -1 h 1281460"/>
                    <a:gd name="connsiteX79" fmla="*/ 876079 w 1104379"/>
                    <a:gd name="connsiteY79" fmla="*/ 111712 h 1281460"/>
                    <a:gd name="connsiteX80" fmla="*/ 951273 w 1104379"/>
                    <a:gd name="connsiteY80" fmla="*/ 126797 h 1281460"/>
                    <a:gd name="connsiteX81" fmla="*/ 976202 w 1104379"/>
                    <a:gd name="connsiteY81" fmla="*/ 109673 h 1281460"/>
                    <a:gd name="connsiteX82" fmla="*/ 1003174 w 1104379"/>
                    <a:gd name="connsiteY82"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11442 w 1104379"/>
                    <a:gd name="connsiteY68" fmla="*/ 665912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1017886 w 1104379"/>
                    <a:gd name="connsiteY77" fmla="*/ -1 h 1281460"/>
                    <a:gd name="connsiteX78" fmla="*/ 876079 w 1104379"/>
                    <a:gd name="connsiteY78" fmla="*/ 111712 h 1281460"/>
                    <a:gd name="connsiteX79" fmla="*/ 951273 w 1104379"/>
                    <a:gd name="connsiteY79" fmla="*/ 126797 h 1281460"/>
                    <a:gd name="connsiteX80" fmla="*/ 976202 w 1104379"/>
                    <a:gd name="connsiteY80" fmla="*/ 109673 h 1281460"/>
                    <a:gd name="connsiteX81" fmla="*/ 1003174 w 1104379"/>
                    <a:gd name="connsiteY81"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59950 w 1104379"/>
                    <a:gd name="connsiteY68" fmla="*/ 666320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1017886 w 1104379"/>
                    <a:gd name="connsiteY76" fmla="*/ -1 h 1281460"/>
                    <a:gd name="connsiteX77" fmla="*/ 876079 w 1104379"/>
                    <a:gd name="connsiteY77" fmla="*/ 111712 h 1281460"/>
                    <a:gd name="connsiteX78" fmla="*/ 951273 w 1104379"/>
                    <a:gd name="connsiteY78" fmla="*/ 126797 h 1281460"/>
                    <a:gd name="connsiteX79" fmla="*/ 976202 w 1104379"/>
                    <a:gd name="connsiteY79" fmla="*/ 109673 h 1281460"/>
                    <a:gd name="connsiteX80" fmla="*/ 1003174 w 1104379"/>
                    <a:gd name="connsiteY80"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36247 w 1104379"/>
                    <a:gd name="connsiteY68" fmla="*/ 650827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1017886 w 1104379"/>
                    <a:gd name="connsiteY75" fmla="*/ -1 h 1281460"/>
                    <a:gd name="connsiteX76" fmla="*/ 876079 w 1104379"/>
                    <a:gd name="connsiteY76" fmla="*/ 111712 h 1281460"/>
                    <a:gd name="connsiteX77" fmla="*/ 951273 w 1104379"/>
                    <a:gd name="connsiteY77" fmla="*/ 126797 h 1281460"/>
                    <a:gd name="connsiteX78" fmla="*/ 976202 w 1104379"/>
                    <a:gd name="connsiteY78" fmla="*/ 109673 h 1281460"/>
                    <a:gd name="connsiteX79" fmla="*/ 1003174 w 1104379"/>
                    <a:gd name="connsiteY79"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12545 w 1104379"/>
                    <a:gd name="connsiteY68" fmla="*/ 620656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1017886 w 1104379"/>
                    <a:gd name="connsiteY74" fmla="*/ -1 h 1281460"/>
                    <a:gd name="connsiteX75" fmla="*/ 876079 w 1104379"/>
                    <a:gd name="connsiteY75" fmla="*/ 111712 h 1281460"/>
                    <a:gd name="connsiteX76" fmla="*/ 951273 w 1104379"/>
                    <a:gd name="connsiteY76" fmla="*/ 126797 h 1281460"/>
                    <a:gd name="connsiteX77" fmla="*/ 976202 w 1104379"/>
                    <a:gd name="connsiteY77" fmla="*/ 109673 h 1281460"/>
                    <a:gd name="connsiteX78" fmla="*/ 1003174 w 1104379"/>
                    <a:gd name="connsiteY78"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594972 w 1104379"/>
                    <a:gd name="connsiteY68" fmla="*/ 569693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1017886 w 1104379"/>
                    <a:gd name="connsiteY73" fmla="*/ -1 h 1281460"/>
                    <a:gd name="connsiteX74" fmla="*/ 876079 w 1104379"/>
                    <a:gd name="connsiteY74" fmla="*/ 111712 h 1281460"/>
                    <a:gd name="connsiteX75" fmla="*/ 951273 w 1104379"/>
                    <a:gd name="connsiteY75" fmla="*/ 126797 h 1281460"/>
                    <a:gd name="connsiteX76" fmla="*/ 976202 w 1104379"/>
                    <a:gd name="connsiteY76" fmla="*/ 109673 h 1281460"/>
                    <a:gd name="connsiteX77" fmla="*/ 1003174 w 1104379"/>
                    <a:gd name="connsiteY77"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00693 w 1104379"/>
                    <a:gd name="connsiteY68" fmla="*/ 48488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1017886 w 1104379"/>
                    <a:gd name="connsiteY72" fmla="*/ -1 h 1281460"/>
                    <a:gd name="connsiteX73" fmla="*/ 876079 w 1104379"/>
                    <a:gd name="connsiteY73" fmla="*/ 111712 h 1281460"/>
                    <a:gd name="connsiteX74" fmla="*/ 951273 w 1104379"/>
                    <a:gd name="connsiteY74" fmla="*/ 126797 h 1281460"/>
                    <a:gd name="connsiteX75" fmla="*/ 976202 w 1104379"/>
                    <a:gd name="connsiteY75" fmla="*/ 109673 h 1281460"/>
                    <a:gd name="connsiteX76" fmla="*/ 1003174 w 1104379"/>
                    <a:gd name="connsiteY76"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23170 w 1104379"/>
                    <a:gd name="connsiteY68" fmla="*/ 441672 h 1281460"/>
                    <a:gd name="connsiteX69" fmla="*/ 648507 w 1104379"/>
                    <a:gd name="connsiteY69" fmla="*/ 418024 h 1281460"/>
                    <a:gd name="connsiteX70" fmla="*/ 623170 w 1104379"/>
                    <a:gd name="connsiteY70" fmla="*/ 441672 h 1281460"/>
                    <a:gd name="connsiteX71" fmla="*/ 1017886 w 1104379"/>
                    <a:gd name="connsiteY71" fmla="*/ -1 h 1281460"/>
                    <a:gd name="connsiteX72" fmla="*/ 876079 w 1104379"/>
                    <a:gd name="connsiteY72" fmla="*/ 111712 h 1281460"/>
                    <a:gd name="connsiteX73" fmla="*/ 951273 w 1104379"/>
                    <a:gd name="connsiteY73" fmla="*/ 126797 h 1281460"/>
                    <a:gd name="connsiteX74" fmla="*/ 976202 w 1104379"/>
                    <a:gd name="connsiteY74" fmla="*/ 109673 h 1281460"/>
                    <a:gd name="connsiteX75" fmla="*/ 1003174 w 1104379"/>
                    <a:gd name="connsiteY75"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1017886 w 1104379"/>
                    <a:gd name="connsiteY68" fmla="*/ -1 h 1281460"/>
                    <a:gd name="connsiteX69" fmla="*/ 876079 w 1104379"/>
                    <a:gd name="connsiteY69" fmla="*/ 111712 h 1281460"/>
                    <a:gd name="connsiteX70" fmla="*/ 951273 w 1104379"/>
                    <a:gd name="connsiteY70" fmla="*/ 126797 h 1281460"/>
                    <a:gd name="connsiteX71" fmla="*/ 976202 w 1104379"/>
                    <a:gd name="connsiteY71" fmla="*/ 109673 h 1281460"/>
                    <a:gd name="connsiteX72" fmla="*/ 1003174 w 1104379"/>
                    <a:gd name="connsiteY72" fmla="*/ 70941 h 1281460"/>
                    <a:gd name="connsiteX0" fmla="*/ 1017886 w 1104379"/>
                    <a:gd name="connsiteY0" fmla="*/ -1 h 1281460"/>
                    <a:gd name="connsiteX1" fmla="*/ 800884 w 1104379"/>
                    <a:gd name="connsiteY1" fmla="*/ 159822 h 1281460"/>
                    <a:gd name="connsiteX2" fmla="*/ 800884 w 1104379"/>
                    <a:gd name="connsiteY2" fmla="*/ 159822 h 1281460"/>
                    <a:gd name="connsiteX3" fmla="*/ 887632 w 1104379"/>
                    <a:gd name="connsiteY3" fmla="*/ 940684 h 1281460"/>
                    <a:gd name="connsiteX4" fmla="*/ 862294 w 1104379"/>
                    <a:gd name="connsiteY4" fmla="*/ 964331 h 1281460"/>
                    <a:gd name="connsiteX5" fmla="*/ 839818 w 1104379"/>
                    <a:gd name="connsiteY5" fmla="*/ 1007548 h 1281460"/>
                    <a:gd name="connsiteX6" fmla="*/ 834096 w 1104379"/>
                    <a:gd name="connsiteY6" fmla="*/ 1092352 h 1281460"/>
                    <a:gd name="connsiteX7" fmla="*/ 851669 w 1104379"/>
                    <a:gd name="connsiteY7" fmla="*/ 1143316 h 1281460"/>
                    <a:gd name="connsiteX8" fmla="*/ 875372 w 1104379"/>
                    <a:gd name="connsiteY8" fmla="*/ 1173486 h 1281460"/>
                    <a:gd name="connsiteX9" fmla="*/ 899074 w 1104379"/>
                    <a:gd name="connsiteY9" fmla="*/ 1188979 h 1281460"/>
                    <a:gd name="connsiteX10" fmla="*/ 950566 w 1104379"/>
                    <a:gd name="connsiteY10" fmla="*/ 1188572 h 1281460"/>
                    <a:gd name="connsiteX11" fmla="*/ 975495 w 1104379"/>
                    <a:gd name="connsiteY11" fmla="*/ 1171448 h 1281460"/>
                    <a:gd name="connsiteX12" fmla="*/ 1002467 w 1104379"/>
                    <a:gd name="connsiteY12" fmla="*/ 1132715 h 1281460"/>
                    <a:gd name="connsiteX13" fmla="*/ 1017179 w 1104379"/>
                    <a:gd name="connsiteY13" fmla="*/ 1061774 h 1281460"/>
                    <a:gd name="connsiteX14" fmla="*/ 1010640 w 1104379"/>
                    <a:gd name="connsiteY14" fmla="*/ 1012848 h 1281460"/>
                    <a:gd name="connsiteX15" fmla="*/ 986529 w 1104379"/>
                    <a:gd name="connsiteY15" fmla="*/ 965146 h 1281460"/>
                    <a:gd name="connsiteX16" fmla="*/ 958331 w 1104379"/>
                    <a:gd name="connsiteY16" fmla="*/ 939461 h 1281460"/>
                    <a:gd name="connsiteX17" fmla="*/ 927272 w 1104379"/>
                    <a:gd name="connsiteY17" fmla="*/ 929268 h 1281460"/>
                    <a:gd name="connsiteX18" fmla="*/ 800884 w 1104379"/>
                    <a:gd name="connsiteY18" fmla="*/ 159822 h 1281460"/>
                    <a:gd name="connsiteX19" fmla="*/ 183932 w 1104379"/>
                    <a:gd name="connsiteY19" fmla="*/ 929268 h 1281460"/>
                    <a:gd name="connsiteX20" fmla="*/ 144291 w 1104379"/>
                    <a:gd name="connsiteY20" fmla="*/ 940684 h 1281460"/>
                    <a:gd name="connsiteX21" fmla="*/ 118954 w 1104379"/>
                    <a:gd name="connsiteY21" fmla="*/ 964331 h 1281460"/>
                    <a:gd name="connsiteX22" fmla="*/ 96477 w 1104379"/>
                    <a:gd name="connsiteY22" fmla="*/ 1007548 h 1281460"/>
                    <a:gd name="connsiteX23" fmla="*/ 90756 w 1104379"/>
                    <a:gd name="connsiteY23" fmla="*/ 1092352 h 1281460"/>
                    <a:gd name="connsiteX24" fmla="*/ 108329 w 1104379"/>
                    <a:gd name="connsiteY24" fmla="*/ 1143316 h 1281460"/>
                    <a:gd name="connsiteX25" fmla="*/ 132031 w 1104379"/>
                    <a:gd name="connsiteY25" fmla="*/ 1173486 h 1281460"/>
                    <a:gd name="connsiteX26" fmla="*/ 155734 w 1104379"/>
                    <a:gd name="connsiteY26" fmla="*/ 1188979 h 1281460"/>
                    <a:gd name="connsiteX27" fmla="*/ 207226 w 1104379"/>
                    <a:gd name="connsiteY27" fmla="*/ 1188572 h 1281460"/>
                    <a:gd name="connsiteX28" fmla="*/ 232155 w 1104379"/>
                    <a:gd name="connsiteY28" fmla="*/ 1171448 h 1281460"/>
                    <a:gd name="connsiteX29" fmla="*/ 259127 w 1104379"/>
                    <a:gd name="connsiteY29" fmla="*/ 1132715 h 1281460"/>
                    <a:gd name="connsiteX30" fmla="*/ 273839 w 1104379"/>
                    <a:gd name="connsiteY30" fmla="*/ 1061774 h 1281460"/>
                    <a:gd name="connsiteX31" fmla="*/ 267300 w 1104379"/>
                    <a:gd name="connsiteY31" fmla="*/ 1012848 h 1281460"/>
                    <a:gd name="connsiteX32" fmla="*/ 243189 w 1104379"/>
                    <a:gd name="connsiteY32" fmla="*/ 965146 h 1281460"/>
                    <a:gd name="connsiteX33" fmla="*/ 214991 w 1104379"/>
                    <a:gd name="connsiteY33" fmla="*/ 939461 h 1281460"/>
                    <a:gd name="connsiteX34" fmla="*/ 183932 w 1104379"/>
                    <a:gd name="connsiteY34" fmla="*/ 929268 h 1281460"/>
                    <a:gd name="connsiteX35" fmla="*/ 941576 w 1104379"/>
                    <a:gd name="connsiteY35" fmla="*/ 842731 h 1281460"/>
                    <a:gd name="connsiteX36" fmla="*/ 986120 w 1104379"/>
                    <a:gd name="connsiteY36" fmla="*/ 855065 h 1281460"/>
                    <a:gd name="connsiteX37" fmla="*/ 1052325 w 1104379"/>
                    <a:gd name="connsiteY37" fmla="*/ 906436 h 1281460"/>
                    <a:gd name="connsiteX38" fmla="*/ 1098095 w 1104379"/>
                    <a:gd name="connsiteY38" fmla="*/ 1001840 h 1281460"/>
                    <a:gd name="connsiteX39" fmla="*/ 1104225 w 1104379"/>
                    <a:gd name="connsiteY39" fmla="*/ 1059327 h 1281460"/>
                    <a:gd name="connsiteX40" fmla="*/ 1081749 w 1104379"/>
                    <a:gd name="connsiteY40" fmla="*/ 1169817 h 1281460"/>
                    <a:gd name="connsiteX41" fmla="*/ 1017996 w 1104379"/>
                    <a:gd name="connsiteY41" fmla="*/ 1250136 h 1281460"/>
                    <a:gd name="connsiteX42" fmla="*/ 949749 w 1104379"/>
                    <a:gd name="connsiteY42" fmla="*/ 1279491 h 1281460"/>
                    <a:gd name="connsiteX43" fmla="*/ 856573 w 1104379"/>
                    <a:gd name="connsiteY43" fmla="*/ 1265629 h 1281460"/>
                    <a:gd name="connsiteX44" fmla="*/ 800177 w 1104379"/>
                    <a:gd name="connsiteY44" fmla="*/ 1221596 h 1281460"/>
                    <a:gd name="connsiteX45" fmla="*/ 753180 w 1104379"/>
                    <a:gd name="connsiteY45" fmla="*/ 1133938 h 1281460"/>
                    <a:gd name="connsiteX46" fmla="*/ 743781 w 1104379"/>
                    <a:gd name="connsiteY46" fmla="*/ 1044242 h 1281460"/>
                    <a:gd name="connsiteX47" fmla="*/ 775657 w 1104379"/>
                    <a:gd name="connsiteY47" fmla="*/ 936199 h 1281460"/>
                    <a:gd name="connsiteX48" fmla="*/ 829601 w 1104379"/>
                    <a:gd name="connsiteY48" fmla="*/ 874635 h 1281460"/>
                    <a:gd name="connsiteX49" fmla="*/ 895805 w 1104379"/>
                    <a:gd name="connsiteY49" fmla="*/ 844464 h 1281460"/>
                    <a:gd name="connsiteX50" fmla="*/ 941576 w 1104379"/>
                    <a:gd name="connsiteY50" fmla="*/ 842731 h 1281460"/>
                    <a:gd name="connsiteX51" fmla="*/ 198235 w 1104379"/>
                    <a:gd name="connsiteY51" fmla="*/ 842731 h 1281460"/>
                    <a:gd name="connsiteX52" fmla="*/ 242780 w 1104379"/>
                    <a:gd name="connsiteY52" fmla="*/ 855065 h 1281460"/>
                    <a:gd name="connsiteX53" fmla="*/ 308984 w 1104379"/>
                    <a:gd name="connsiteY53" fmla="*/ 906436 h 1281460"/>
                    <a:gd name="connsiteX54" fmla="*/ 354755 w 1104379"/>
                    <a:gd name="connsiteY54" fmla="*/ 1001840 h 1281460"/>
                    <a:gd name="connsiteX55" fmla="*/ 360885 w 1104379"/>
                    <a:gd name="connsiteY55" fmla="*/ 1059327 h 1281460"/>
                    <a:gd name="connsiteX56" fmla="*/ 338408 w 1104379"/>
                    <a:gd name="connsiteY56" fmla="*/ 1169817 h 1281460"/>
                    <a:gd name="connsiteX57" fmla="*/ 274656 w 1104379"/>
                    <a:gd name="connsiteY57" fmla="*/ 1250136 h 1281460"/>
                    <a:gd name="connsiteX58" fmla="*/ 206409 w 1104379"/>
                    <a:gd name="connsiteY58" fmla="*/ 1279491 h 1281460"/>
                    <a:gd name="connsiteX59" fmla="*/ 113233 w 1104379"/>
                    <a:gd name="connsiteY59" fmla="*/ 1265629 h 1281460"/>
                    <a:gd name="connsiteX60" fmla="*/ 56836 w 1104379"/>
                    <a:gd name="connsiteY60" fmla="*/ 1221596 h 1281460"/>
                    <a:gd name="connsiteX61" fmla="*/ 9840 w 1104379"/>
                    <a:gd name="connsiteY61" fmla="*/ 1133938 h 1281460"/>
                    <a:gd name="connsiteX62" fmla="*/ 440 w 1104379"/>
                    <a:gd name="connsiteY62" fmla="*/ 1044242 h 1281460"/>
                    <a:gd name="connsiteX63" fmla="*/ 32316 w 1104379"/>
                    <a:gd name="connsiteY63" fmla="*/ 936199 h 1281460"/>
                    <a:gd name="connsiteX64" fmla="*/ 86261 w 1104379"/>
                    <a:gd name="connsiteY64" fmla="*/ 874635 h 1281460"/>
                    <a:gd name="connsiteX65" fmla="*/ 152465 w 1104379"/>
                    <a:gd name="connsiteY65" fmla="*/ 844464 h 1281460"/>
                    <a:gd name="connsiteX66" fmla="*/ 198235 w 1104379"/>
                    <a:gd name="connsiteY66" fmla="*/ 842731 h 1281460"/>
                    <a:gd name="connsiteX67" fmla="*/ 1017886 w 1104379"/>
                    <a:gd name="connsiteY67" fmla="*/ -1 h 1281460"/>
                    <a:gd name="connsiteX68" fmla="*/ 876079 w 1104379"/>
                    <a:gd name="connsiteY68" fmla="*/ 111712 h 1281460"/>
                    <a:gd name="connsiteX69" fmla="*/ 951273 w 1104379"/>
                    <a:gd name="connsiteY69" fmla="*/ 126797 h 1281460"/>
                    <a:gd name="connsiteX70" fmla="*/ 976202 w 1104379"/>
                    <a:gd name="connsiteY70" fmla="*/ 109673 h 1281460"/>
                    <a:gd name="connsiteX71" fmla="*/ 1003174 w 1104379"/>
                    <a:gd name="connsiteY71" fmla="*/ 70941 h 1281460"/>
                    <a:gd name="connsiteX0" fmla="*/ 1017886 w 1104379"/>
                    <a:gd name="connsiteY0" fmla="*/ -1 h 1281460"/>
                    <a:gd name="connsiteX1" fmla="*/ 927272 w 1104379"/>
                    <a:gd name="connsiteY1" fmla="*/ 929268 h 1281460"/>
                    <a:gd name="connsiteX2" fmla="*/ 800884 w 1104379"/>
                    <a:gd name="connsiteY2" fmla="*/ 159822 h 1281460"/>
                    <a:gd name="connsiteX3" fmla="*/ 887632 w 1104379"/>
                    <a:gd name="connsiteY3" fmla="*/ 940684 h 1281460"/>
                    <a:gd name="connsiteX4" fmla="*/ 862294 w 1104379"/>
                    <a:gd name="connsiteY4" fmla="*/ 964331 h 1281460"/>
                    <a:gd name="connsiteX5" fmla="*/ 839818 w 1104379"/>
                    <a:gd name="connsiteY5" fmla="*/ 1007548 h 1281460"/>
                    <a:gd name="connsiteX6" fmla="*/ 834096 w 1104379"/>
                    <a:gd name="connsiteY6" fmla="*/ 1092352 h 1281460"/>
                    <a:gd name="connsiteX7" fmla="*/ 851669 w 1104379"/>
                    <a:gd name="connsiteY7" fmla="*/ 1143316 h 1281460"/>
                    <a:gd name="connsiteX8" fmla="*/ 875372 w 1104379"/>
                    <a:gd name="connsiteY8" fmla="*/ 1173486 h 1281460"/>
                    <a:gd name="connsiteX9" fmla="*/ 899074 w 1104379"/>
                    <a:gd name="connsiteY9" fmla="*/ 1188979 h 1281460"/>
                    <a:gd name="connsiteX10" fmla="*/ 950566 w 1104379"/>
                    <a:gd name="connsiteY10" fmla="*/ 1188572 h 1281460"/>
                    <a:gd name="connsiteX11" fmla="*/ 975495 w 1104379"/>
                    <a:gd name="connsiteY11" fmla="*/ 1171448 h 1281460"/>
                    <a:gd name="connsiteX12" fmla="*/ 1002467 w 1104379"/>
                    <a:gd name="connsiteY12" fmla="*/ 1132715 h 1281460"/>
                    <a:gd name="connsiteX13" fmla="*/ 1017179 w 1104379"/>
                    <a:gd name="connsiteY13" fmla="*/ 1061774 h 1281460"/>
                    <a:gd name="connsiteX14" fmla="*/ 1010640 w 1104379"/>
                    <a:gd name="connsiteY14" fmla="*/ 1012848 h 1281460"/>
                    <a:gd name="connsiteX15" fmla="*/ 986529 w 1104379"/>
                    <a:gd name="connsiteY15" fmla="*/ 965146 h 1281460"/>
                    <a:gd name="connsiteX16" fmla="*/ 958331 w 1104379"/>
                    <a:gd name="connsiteY16" fmla="*/ 939461 h 1281460"/>
                    <a:gd name="connsiteX17" fmla="*/ 927272 w 1104379"/>
                    <a:gd name="connsiteY17" fmla="*/ 929268 h 1281460"/>
                    <a:gd name="connsiteX18" fmla="*/ 183932 w 1104379"/>
                    <a:gd name="connsiteY18" fmla="*/ 929268 h 1281460"/>
                    <a:gd name="connsiteX19" fmla="*/ 144291 w 1104379"/>
                    <a:gd name="connsiteY19" fmla="*/ 940684 h 1281460"/>
                    <a:gd name="connsiteX20" fmla="*/ 118954 w 1104379"/>
                    <a:gd name="connsiteY20" fmla="*/ 964331 h 1281460"/>
                    <a:gd name="connsiteX21" fmla="*/ 96477 w 1104379"/>
                    <a:gd name="connsiteY21" fmla="*/ 1007548 h 1281460"/>
                    <a:gd name="connsiteX22" fmla="*/ 90756 w 1104379"/>
                    <a:gd name="connsiteY22" fmla="*/ 1092352 h 1281460"/>
                    <a:gd name="connsiteX23" fmla="*/ 108329 w 1104379"/>
                    <a:gd name="connsiteY23" fmla="*/ 1143316 h 1281460"/>
                    <a:gd name="connsiteX24" fmla="*/ 132031 w 1104379"/>
                    <a:gd name="connsiteY24" fmla="*/ 1173486 h 1281460"/>
                    <a:gd name="connsiteX25" fmla="*/ 155734 w 1104379"/>
                    <a:gd name="connsiteY25" fmla="*/ 1188979 h 1281460"/>
                    <a:gd name="connsiteX26" fmla="*/ 207226 w 1104379"/>
                    <a:gd name="connsiteY26" fmla="*/ 1188572 h 1281460"/>
                    <a:gd name="connsiteX27" fmla="*/ 232155 w 1104379"/>
                    <a:gd name="connsiteY27" fmla="*/ 1171448 h 1281460"/>
                    <a:gd name="connsiteX28" fmla="*/ 259127 w 1104379"/>
                    <a:gd name="connsiteY28" fmla="*/ 1132715 h 1281460"/>
                    <a:gd name="connsiteX29" fmla="*/ 273839 w 1104379"/>
                    <a:gd name="connsiteY29" fmla="*/ 1061774 h 1281460"/>
                    <a:gd name="connsiteX30" fmla="*/ 267300 w 1104379"/>
                    <a:gd name="connsiteY30" fmla="*/ 1012848 h 1281460"/>
                    <a:gd name="connsiteX31" fmla="*/ 243189 w 1104379"/>
                    <a:gd name="connsiteY31" fmla="*/ 965146 h 1281460"/>
                    <a:gd name="connsiteX32" fmla="*/ 214991 w 1104379"/>
                    <a:gd name="connsiteY32" fmla="*/ 939461 h 1281460"/>
                    <a:gd name="connsiteX33" fmla="*/ 183932 w 1104379"/>
                    <a:gd name="connsiteY33" fmla="*/ 929268 h 1281460"/>
                    <a:gd name="connsiteX34" fmla="*/ 941576 w 1104379"/>
                    <a:gd name="connsiteY34" fmla="*/ 842731 h 1281460"/>
                    <a:gd name="connsiteX35" fmla="*/ 986120 w 1104379"/>
                    <a:gd name="connsiteY35" fmla="*/ 855065 h 1281460"/>
                    <a:gd name="connsiteX36" fmla="*/ 1052325 w 1104379"/>
                    <a:gd name="connsiteY36" fmla="*/ 906436 h 1281460"/>
                    <a:gd name="connsiteX37" fmla="*/ 1098095 w 1104379"/>
                    <a:gd name="connsiteY37" fmla="*/ 1001840 h 1281460"/>
                    <a:gd name="connsiteX38" fmla="*/ 1104225 w 1104379"/>
                    <a:gd name="connsiteY38" fmla="*/ 1059327 h 1281460"/>
                    <a:gd name="connsiteX39" fmla="*/ 1081749 w 1104379"/>
                    <a:gd name="connsiteY39" fmla="*/ 1169817 h 1281460"/>
                    <a:gd name="connsiteX40" fmla="*/ 1017996 w 1104379"/>
                    <a:gd name="connsiteY40" fmla="*/ 1250136 h 1281460"/>
                    <a:gd name="connsiteX41" fmla="*/ 949749 w 1104379"/>
                    <a:gd name="connsiteY41" fmla="*/ 1279491 h 1281460"/>
                    <a:gd name="connsiteX42" fmla="*/ 856573 w 1104379"/>
                    <a:gd name="connsiteY42" fmla="*/ 1265629 h 1281460"/>
                    <a:gd name="connsiteX43" fmla="*/ 800177 w 1104379"/>
                    <a:gd name="connsiteY43" fmla="*/ 1221596 h 1281460"/>
                    <a:gd name="connsiteX44" fmla="*/ 753180 w 1104379"/>
                    <a:gd name="connsiteY44" fmla="*/ 1133938 h 1281460"/>
                    <a:gd name="connsiteX45" fmla="*/ 743781 w 1104379"/>
                    <a:gd name="connsiteY45" fmla="*/ 1044242 h 1281460"/>
                    <a:gd name="connsiteX46" fmla="*/ 775657 w 1104379"/>
                    <a:gd name="connsiteY46" fmla="*/ 936199 h 1281460"/>
                    <a:gd name="connsiteX47" fmla="*/ 829601 w 1104379"/>
                    <a:gd name="connsiteY47" fmla="*/ 874635 h 1281460"/>
                    <a:gd name="connsiteX48" fmla="*/ 895805 w 1104379"/>
                    <a:gd name="connsiteY48" fmla="*/ 844464 h 1281460"/>
                    <a:gd name="connsiteX49" fmla="*/ 941576 w 1104379"/>
                    <a:gd name="connsiteY49" fmla="*/ 842731 h 1281460"/>
                    <a:gd name="connsiteX50" fmla="*/ 198235 w 1104379"/>
                    <a:gd name="connsiteY50" fmla="*/ 842731 h 1281460"/>
                    <a:gd name="connsiteX51" fmla="*/ 242780 w 1104379"/>
                    <a:gd name="connsiteY51" fmla="*/ 855065 h 1281460"/>
                    <a:gd name="connsiteX52" fmla="*/ 308984 w 1104379"/>
                    <a:gd name="connsiteY52" fmla="*/ 906436 h 1281460"/>
                    <a:gd name="connsiteX53" fmla="*/ 354755 w 1104379"/>
                    <a:gd name="connsiteY53" fmla="*/ 1001840 h 1281460"/>
                    <a:gd name="connsiteX54" fmla="*/ 360885 w 1104379"/>
                    <a:gd name="connsiteY54" fmla="*/ 1059327 h 1281460"/>
                    <a:gd name="connsiteX55" fmla="*/ 338408 w 1104379"/>
                    <a:gd name="connsiteY55" fmla="*/ 1169817 h 1281460"/>
                    <a:gd name="connsiteX56" fmla="*/ 274656 w 1104379"/>
                    <a:gd name="connsiteY56" fmla="*/ 1250136 h 1281460"/>
                    <a:gd name="connsiteX57" fmla="*/ 206409 w 1104379"/>
                    <a:gd name="connsiteY57" fmla="*/ 1279491 h 1281460"/>
                    <a:gd name="connsiteX58" fmla="*/ 113233 w 1104379"/>
                    <a:gd name="connsiteY58" fmla="*/ 1265629 h 1281460"/>
                    <a:gd name="connsiteX59" fmla="*/ 56836 w 1104379"/>
                    <a:gd name="connsiteY59" fmla="*/ 1221596 h 1281460"/>
                    <a:gd name="connsiteX60" fmla="*/ 9840 w 1104379"/>
                    <a:gd name="connsiteY60" fmla="*/ 1133938 h 1281460"/>
                    <a:gd name="connsiteX61" fmla="*/ 440 w 1104379"/>
                    <a:gd name="connsiteY61" fmla="*/ 1044242 h 1281460"/>
                    <a:gd name="connsiteX62" fmla="*/ 32316 w 1104379"/>
                    <a:gd name="connsiteY62" fmla="*/ 936199 h 1281460"/>
                    <a:gd name="connsiteX63" fmla="*/ 86261 w 1104379"/>
                    <a:gd name="connsiteY63" fmla="*/ 874635 h 1281460"/>
                    <a:gd name="connsiteX64" fmla="*/ 152465 w 1104379"/>
                    <a:gd name="connsiteY64" fmla="*/ 844464 h 1281460"/>
                    <a:gd name="connsiteX65" fmla="*/ 198235 w 1104379"/>
                    <a:gd name="connsiteY65" fmla="*/ 842731 h 1281460"/>
                    <a:gd name="connsiteX66" fmla="*/ 1017886 w 1104379"/>
                    <a:gd name="connsiteY66" fmla="*/ -1 h 1281460"/>
                    <a:gd name="connsiteX67" fmla="*/ 876079 w 1104379"/>
                    <a:gd name="connsiteY67" fmla="*/ 111712 h 1281460"/>
                    <a:gd name="connsiteX68" fmla="*/ 951273 w 1104379"/>
                    <a:gd name="connsiteY68" fmla="*/ 126797 h 1281460"/>
                    <a:gd name="connsiteX69" fmla="*/ 976202 w 1104379"/>
                    <a:gd name="connsiteY69" fmla="*/ 109673 h 1281460"/>
                    <a:gd name="connsiteX70" fmla="*/ 1003174 w 1104379"/>
                    <a:gd name="connsiteY70"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876079 w 1104379"/>
                    <a:gd name="connsiteY66" fmla="*/ 111712 h 1281460"/>
                    <a:gd name="connsiteX67" fmla="*/ 951273 w 1104379"/>
                    <a:gd name="connsiteY67" fmla="*/ 126797 h 1281460"/>
                    <a:gd name="connsiteX68" fmla="*/ 976202 w 1104379"/>
                    <a:gd name="connsiteY68" fmla="*/ 109673 h 1281460"/>
                    <a:gd name="connsiteX69" fmla="*/ 1003174 w 1104379"/>
                    <a:gd name="connsiteY69"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951273 w 1104379"/>
                    <a:gd name="connsiteY66" fmla="*/ 126797 h 1281460"/>
                    <a:gd name="connsiteX67" fmla="*/ 976202 w 1104379"/>
                    <a:gd name="connsiteY67" fmla="*/ 109673 h 1281460"/>
                    <a:gd name="connsiteX68" fmla="*/ 1003174 w 1104379"/>
                    <a:gd name="connsiteY68"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951273 w 1104379"/>
                    <a:gd name="connsiteY66" fmla="*/ 126797 h 1281460"/>
                    <a:gd name="connsiteX67" fmla="*/ 1003174 w 1104379"/>
                    <a:gd name="connsiteY67"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1003174 w 1104379"/>
                    <a:gd name="connsiteY66"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198235 w 1104379"/>
                    <a:gd name="connsiteY48" fmla="*/ 842731 h 1281460"/>
                    <a:gd name="connsiteX49" fmla="*/ 242780 w 1104379"/>
                    <a:gd name="connsiteY49" fmla="*/ 855065 h 1281460"/>
                    <a:gd name="connsiteX50" fmla="*/ 308984 w 1104379"/>
                    <a:gd name="connsiteY50" fmla="*/ 906436 h 1281460"/>
                    <a:gd name="connsiteX51" fmla="*/ 354755 w 1104379"/>
                    <a:gd name="connsiteY51" fmla="*/ 1001840 h 1281460"/>
                    <a:gd name="connsiteX52" fmla="*/ 360885 w 1104379"/>
                    <a:gd name="connsiteY52" fmla="*/ 1059327 h 1281460"/>
                    <a:gd name="connsiteX53" fmla="*/ 338408 w 1104379"/>
                    <a:gd name="connsiteY53" fmla="*/ 1169817 h 1281460"/>
                    <a:gd name="connsiteX54" fmla="*/ 274656 w 1104379"/>
                    <a:gd name="connsiteY54" fmla="*/ 1250136 h 1281460"/>
                    <a:gd name="connsiteX55" fmla="*/ 206409 w 1104379"/>
                    <a:gd name="connsiteY55" fmla="*/ 1279491 h 1281460"/>
                    <a:gd name="connsiteX56" fmla="*/ 113233 w 1104379"/>
                    <a:gd name="connsiteY56" fmla="*/ 1265629 h 1281460"/>
                    <a:gd name="connsiteX57" fmla="*/ 56836 w 1104379"/>
                    <a:gd name="connsiteY57" fmla="*/ 1221596 h 1281460"/>
                    <a:gd name="connsiteX58" fmla="*/ 9840 w 1104379"/>
                    <a:gd name="connsiteY58" fmla="*/ 1133938 h 1281460"/>
                    <a:gd name="connsiteX59" fmla="*/ 440 w 1104379"/>
                    <a:gd name="connsiteY59" fmla="*/ 1044242 h 1281460"/>
                    <a:gd name="connsiteX60" fmla="*/ 32316 w 1104379"/>
                    <a:gd name="connsiteY60" fmla="*/ 936199 h 1281460"/>
                    <a:gd name="connsiteX61" fmla="*/ 86261 w 1104379"/>
                    <a:gd name="connsiteY61" fmla="*/ 874635 h 1281460"/>
                    <a:gd name="connsiteX62" fmla="*/ 152465 w 1104379"/>
                    <a:gd name="connsiteY62" fmla="*/ 844464 h 1281460"/>
                    <a:gd name="connsiteX63" fmla="*/ 198235 w 1104379"/>
                    <a:gd name="connsiteY63"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1052325 w 1104379"/>
                    <a:gd name="connsiteY34" fmla="*/ 906436 h 1281460"/>
                    <a:gd name="connsiteX35" fmla="*/ 1098095 w 1104379"/>
                    <a:gd name="connsiteY35" fmla="*/ 1001840 h 1281460"/>
                    <a:gd name="connsiteX36" fmla="*/ 1104225 w 1104379"/>
                    <a:gd name="connsiteY36" fmla="*/ 1059327 h 1281460"/>
                    <a:gd name="connsiteX37" fmla="*/ 1081749 w 1104379"/>
                    <a:gd name="connsiteY37" fmla="*/ 1169817 h 1281460"/>
                    <a:gd name="connsiteX38" fmla="*/ 1017996 w 1104379"/>
                    <a:gd name="connsiteY38" fmla="*/ 1250136 h 1281460"/>
                    <a:gd name="connsiteX39" fmla="*/ 949749 w 1104379"/>
                    <a:gd name="connsiteY39" fmla="*/ 1279491 h 1281460"/>
                    <a:gd name="connsiteX40" fmla="*/ 856573 w 1104379"/>
                    <a:gd name="connsiteY40" fmla="*/ 1265629 h 1281460"/>
                    <a:gd name="connsiteX41" fmla="*/ 800177 w 1104379"/>
                    <a:gd name="connsiteY41" fmla="*/ 1221596 h 1281460"/>
                    <a:gd name="connsiteX42" fmla="*/ 753180 w 1104379"/>
                    <a:gd name="connsiteY42" fmla="*/ 1133938 h 1281460"/>
                    <a:gd name="connsiteX43" fmla="*/ 743781 w 1104379"/>
                    <a:gd name="connsiteY43" fmla="*/ 1044242 h 1281460"/>
                    <a:gd name="connsiteX44" fmla="*/ 775657 w 1104379"/>
                    <a:gd name="connsiteY44" fmla="*/ 936199 h 1281460"/>
                    <a:gd name="connsiteX45" fmla="*/ 829601 w 1104379"/>
                    <a:gd name="connsiteY45" fmla="*/ 874635 h 1281460"/>
                    <a:gd name="connsiteX46" fmla="*/ 895805 w 1104379"/>
                    <a:gd name="connsiteY46" fmla="*/ 844464 h 1281460"/>
                    <a:gd name="connsiteX47" fmla="*/ 198235 w 1104379"/>
                    <a:gd name="connsiteY47" fmla="*/ 842731 h 1281460"/>
                    <a:gd name="connsiteX48" fmla="*/ 242780 w 1104379"/>
                    <a:gd name="connsiteY48" fmla="*/ 855065 h 1281460"/>
                    <a:gd name="connsiteX49" fmla="*/ 308984 w 1104379"/>
                    <a:gd name="connsiteY49" fmla="*/ 906436 h 1281460"/>
                    <a:gd name="connsiteX50" fmla="*/ 354755 w 1104379"/>
                    <a:gd name="connsiteY50" fmla="*/ 1001840 h 1281460"/>
                    <a:gd name="connsiteX51" fmla="*/ 360885 w 1104379"/>
                    <a:gd name="connsiteY51" fmla="*/ 1059327 h 1281460"/>
                    <a:gd name="connsiteX52" fmla="*/ 338408 w 1104379"/>
                    <a:gd name="connsiteY52" fmla="*/ 1169817 h 1281460"/>
                    <a:gd name="connsiteX53" fmla="*/ 274656 w 1104379"/>
                    <a:gd name="connsiteY53" fmla="*/ 1250136 h 1281460"/>
                    <a:gd name="connsiteX54" fmla="*/ 206409 w 1104379"/>
                    <a:gd name="connsiteY54" fmla="*/ 1279491 h 1281460"/>
                    <a:gd name="connsiteX55" fmla="*/ 113233 w 1104379"/>
                    <a:gd name="connsiteY55" fmla="*/ 1265629 h 1281460"/>
                    <a:gd name="connsiteX56" fmla="*/ 56836 w 1104379"/>
                    <a:gd name="connsiteY56" fmla="*/ 1221596 h 1281460"/>
                    <a:gd name="connsiteX57" fmla="*/ 9840 w 1104379"/>
                    <a:gd name="connsiteY57" fmla="*/ 1133938 h 1281460"/>
                    <a:gd name="connsiteX58" fmla="*/ 440 w 1104379"/>
                    <a:gd name="connsiteY58" fmla="*/ 1044242 h 1281460"/>
                    <a:gd name="connsiteX59" fmla="*/ 32316 w 1104379"/>
                    <a:gd name="connsiteY59" fmla="*/ 936199 h 1281460"/>
                    <a:gd name="connsiteX60" fmla="*/ 86261 w 1104379"/>
                    <a:gd name="connsiteY60" fmla="*/ 874635 h 1281460"/>
                    <a:gd name="connsiteX61" fmla="*/ 152465 w 1104379"/>
                    <a:gd name="connsiteY61" fmla="*/ 844464 h 1281460"/>
                    <a:gd name="connsiteX62" fmla="*/ 198235 w 1104379"/>
                    <a:gd name="connsiteY62"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1098095 w 1104379"/>
                    <a:gd name="connsiteY34" fmla="*/ 1001840 h 1281460"/>
                    <a:gd name="connsiteX35" fmla="*/ 1104225 w 1104379"/>
                    <a:gd name="connsiteY35" fmla="*/ 1059327 h 1281460"/>
                    <a:gd name="connsiteX36" fmla="*/ 1081749 w 1104379"/>
                    <a:gd name="connsiteY36" fmla="*/ 1169817 h 1281460"/>
                    <a:gd name="connsiteX37" fmla="*/ 1017996 w 1104379"/>
                    <a:gd name="connsiteY37" fmla="*/ 1250136 h 1281460"/>
                    <a:gd name="connsiteX38" fmla="*/ 949749 w 1104379"/>
                    <a:gd name="connsiteY38" fmla="*/ 1279491 h 1281460"/>
                    <a:gd name="connsiteX39" fmla="*/ 856573 w 1104379"/>
                    <a:gd name="connsiteY39" fmla="*/ 1265629 h 1281460"/>
                    <a:gd name="connsiteX40" fmla="*/ 800177 w 1104379"/>
                    <a:gd name="connsiteY40" fmla="*/ 1221596 h 1281460"/>
                    <a:gd name="connsiteX41" fmla="*/ 753180 w 1104379"/>
                    <a:gd name="connsiteY41" fmla="*/ 1133938 h 1281460"/>
                    <a:gd name="connsiteX42" fmla="*/ 743781 w 1104379"/>
                    <a:gd name="connsiteY42" fmla="*/ 1044242 h 1281460"/>
                    <a:gd name="connsiteX43" fmla="*/ 775657 w 1104379"/>
                    <a:gd name="connsiteY43" fmla="*/ 936199 h 1281460"/>
                    <a:gd name="connsiteX44" fmla="*/ 829601 w 1104379"/>
                    <a:gd name="connsiteY44" fmla="*/ 874635 h 1281460"/>
                    <a:gd name="connsiteX45" fmla="*/ 895805 w 1104379"/>
                    <a:gd name="connsiteY45" fmla="*/ 844464 h 1281460"/>
                    <a:gd name="connsiteX46" fmla="*/ 198235 w 1104379"/>
                    <a:gd name="connsiteY46" fmla="*/ 842731 h 1281460"/>
                    <a:gd name="connsiteX47" fmla="*/ 242780 w 1104379"/>
                    <a:gd name="connsiteY47" fmla="*/ 855065 h 1281460"/>
                    <a:gd name="connsiteX48" fmla="*/ 308984 w 1104379"/>
                    <a:gd name="connsiteY48" fmla="*/ 906436 h 1281460"/>
                    <a:gd name="connsiteX49" fmla="*/ 354755 w 1104379"/>
                    <a:gd name="connsiteY49" fmla="*/ 1001840 h 1281460"/>
                    <a:gd name="connsiteX50" fmla="*/ 360885 w 1104379"/>
                    <a:gd name="connsiteY50" fmla="*/ 1059327 h 1281460"/>
                    <a:gd name="connsiteX51" fmla="*/ 338408 w 1104379"/>
                    <a:gd name="connsiteY51" fmla="*/ 1169817 h 1281460"/>
                    <a:gd name="connsiteX52" fmla="*/ 274656 w 1104379"/>
                    <a:gd name="connsiteY52" fmla="*/ 1250136 h 1281460"/>
                    <a:gd name="connsiteX53" fmla="*/ 206409 w 1104379"/>
                    <a:gd name="connsiteY53" fmla="*/ 1279491 h 1281460"/>
                    <a:gd name="connsiteX54" fmla="*/ 113233 w 1104379"/>
                    <a:gd name="connsiteY54" fmla="*/ 1265629 h 1281460"/>
                    <a:gd name="connsiteX55" fmla="*/ 56836 w 1104379"/>
                    <a:gd name="connsiteY55" fmla="*/ 1221596 h 1281460"/>
                    <a:gd name="connsiteX56" fmla="*/ 9840 w 1104379"/>
                    <a:gd name="connsiteY56" fmla="*/ 1133938 h 1281460"/>
                    <a:gd name="connsiteX57" fmla="*/ 440 w 1104379"/>
                    <a:gd name="connsiteY57" fmla="*/ 1044242 h 1281460"/>
                    <a:gd name="connsiteX58" fmla="*/ 32316 w 1104379"/>
                    <a:gd name="connsiteY58" fmla="*/ 936199 h 1281460"/>
                    <a:gd name="connsiteX59" fmla="*/ 86261 w 1104379"/>
                    <a:gd name="connsiteY59" fmla="*/ 874635 h 1281460"/>
                    <a:gd name="connsiteX60" fmla="*/ 152465 w 1104379"/>
                    <a:gd name="connsiteY60" fmla="*/ 844464 h 1281460"/>
                    <a:gd name="connsiteX61" fmla="*/ 198235 w 1104379"/>
                    <a:gd name="connsiteY61" fmla="*/ 842731 h 1281460"/>
                    <a:gd name="connsiteX0" fmla="*/ 1017886 w 1104283"/>
                    <a:gd name="connsiteY0" fmla="*/ -1 h 1281460"/>
                    <a:gd name="connsiteX1" fmla="*/ 927272 w 1104283"/>
                    <a:gd name="connsiteY1" fmla="*/ 929268 h 1281460"/>
                    <a:gd name="connsiteX2" fmla="*/ 887632 w 1104283"/>
                    <a:gd name="connsiteY2" fmla="*/ 940684 h 1281460"/>
                    <a:gd name="connsiteX3" fmla="*/ 862294 w 1104283"/>
                    <a:gd name="connsiteY3" fmla="*/ 964331 h 1281460"/>
                    <a:gd name="connsiteX4" fmla="*/ 839818 w 1104283"/>
                    <a:gd name="connsiteY4" fmla="*/ 1007548 h 1281460"/>
                    <a:gd name="connsiteX5" fmla="*/ 834096 w 1104283"/>
                    <a:gd name="connsiteY5" fmla="*/ 1092352 h 1281460"/>
                    <a:gd name="connsiteX6" fmla="*/ 851669 w 1104283"/>
                    <a:gd name="connsiteY6" fmla="*/ 1143316 h 1281460"/>
                    <a:gd name="connsiteX7" fmla="*/ 875372 w 1104283"/>
                    <a:gd name="connsiteY7" fmla="*/ 1173486 h 1281460"/>
                    <a:gd name="connsiteX8" fmla="*/ 899074 w 1104283"/>
                    <a:gd name="connsiteY8" fmla="*/ 1188979 h 1281460"/>
                    <a:gd name="connsiteX9" fmla="*/ 950566 w 1104283"/>
                    <a:gd name="connsiteY9" fmla="*/ 1188572 h 1281460"/>
                    <a:gd name="connsiteX10" fmla="*/ 975495 w 1104283"/>
                    <a:gd name="connsiteY10" fmla="*/ 1171448 h 1281460"/>
                    <a:gd name="connsiteX11" fmla="*/ 1002467 w 1104283"/>
                    <a:gd name="connsiteY11" fmla="*/ 1132715 h 1281460"/>
                    <a:gd name="connsiteX12" fmla="*/ 1017179 w 1104283"/>
                    <a:gd name="connsiteY12" fmla="*/ 1061774 h 1281460"/>
                    <a:gd name="connsiteX13" fmla="*/ 1010640 w 1104283"/>
                    <a:gd name="connsiteY13" fmla="*/ 1012848 h 1281460"/>
                    <a:gd name="connsiteX14" fmla="*/ 986529 w 1104283"/>
                    <a:gd name="connsiteY14" fmla="*/ 965146 h 1281460"/>
                    <a:gd name="connsiteX15" fmla="*/ 958331 w 1104283"/>
                    <a:gd name="connsiteY15" fmla="*/ 939461 h 1281460"/>
                    <a:gd name="connsiteX16" fmla="*/ 927272 w 1104283"/>
                    <a:gd name="connsiteY16" fmla="*/ 929268 h 1281460"/>
                    <a:gd name="connsiteX17" fmla="*/ 183932 w 1104283"/>
                    <a:gd name="connsiteY17" fmla="*/ 929268 h 1281460"/>
                    <a:gd name="connsiteX18" fmla="*/ 144291 w 1104283"/>
                    <a:gd name="connsiteY18" fmla="*/ 940684 h 1281460"/>
                    <a:gd name="connsiteX19" fmla="*/ 118954 w 1104283"/>
                    <a:gd name="connsiteY19" fmla="*/ 964331 h 1281460"/>
                    <a:gd name="connsiteX20" fmla="*/ 96477 w 1104283"/>
                    <a:gd name="connsiteY20" fmla="*/ 1007548 h 1281460"/>
                    <a:gd name="connsiteX21" fmla="*/ 90756 w 1104283"/>
                    <a:gd name="connsiteY21" fmla="*/ 1092352 h 1281460"/>
                    <a:gd name="connsiteX22" fmla="*/ 108329 w 1104283"/>
                    <a:gd name="connsiteY22" fmla="*/ 1143316 h 1281460"/>
                    <a:gd name="connsiteX23" fmla="*/ 132031 w 1104283"/>
                    <a:gd name="connsiteY23" fmla="*/ 1173486 h 1281460"/>
                    <a:gd name="connsiteX24" fmla="*/ 155734 w 1104283"/>
                    <a:gd name="connsiteY24" fmla="*/ 1188979 h 1281460"/>
                    <a:gd name="connsiteX25" fmla="*/ 207226 w 1104283"/>
                    <a:gd name="connsiteY25" fmla="*/ 1188572 h 1281460"/>
                    <a:gd name="connsiteX26" fmla="*/ 232155 w 1104283"/>
                    <a:gd name="connsiteY26" fmla="*/ 1171448 h 1281460"/>
                    <a:gd name="connsiteX27" fmla="*/ 259127 w 1104283"/>
                    <a:gd name="connsiteY27" fmla="*/ 1132715 h 1281460"/>
                    <a:gd name="connsiteX28" fmla="*/ 273839 w 1104283"/>
                    <a:gd name="connsiteY28" fmla="*/ 1061774 h 1281460"/>
                    <a:gd name="connsiteX29" fmla="*/ 267300 w 1104283"/>
                    <a:gd name="connsiteY29" fmla="*/ 1012848 h 1281460"/>
                    <a:gd name="connsiteX30" fmla="*/ 243189 w 1104283"/>
                    <a:gd name="connsiteY30" fmla="*/ 965146 h 1281460"/>
                    <a:gd name="connsiteX31" fmla="*/ 214991 w 1104283"/>
                    <a:gd name="connsiteY31" fmla="*/ 939461 h 1281460"/>
                    <a:gd name="connsiteX32" fmla="*/ 183932 w 1104283"/>
                    <a:gd name="connsiteY32" fmla="*/ 929268 h 1281460"/>
                    <a:gd name="connsiteX33" fmla="*/ 895805 w 1104283"/>
                    <a:gd name="connsiteY33" fmla="*/ 844464 h 1281460"/>
                    <a:gd name="connsiteX34" fmla="*/ 1104225 w 1104283"/>
                    <a:gd name="connsiteY34" fmla="*/ 1059327 h 1281460"/>
                    <a:gd name="connsiteX35" fmla="*/ 1081749 w 1104283"/>
                    <a:gd name="connsiteY35" fmla="*/ 1169817 h 1281460"/>
                    <a:gd name="connsiteX36" fmla="*/ 1017996 w 1104283"/>
                    <a:gd name="connsiteY36" fmla="*/ 1250136 h 1281460"/>
                    <a:gd name="connsiteX37" fmla="*/ 949749 w 1104283"/>
                    <a:gd name="connsiteY37" fmla="*/ 1279491 h 1281460"/>
                    <a:gd name="connsiteX38" fmla="*/ 856573 w 1104283"/>
                    <a:gd name="connsiteY38" fmla="*/ 1265629 h 1281460"/>
                    <a:gd name="connsiteX39" fmla="*/ 800177 w 1104283"/>
                    <a:gd name="connsiteY39" fmla="*/ 1221596 h 1281460"/>
                    <a:gd name="connsiteX40" fmla="*/ 753180 w 1104283"/>
                    <a:gd name="connsiteY40" fmla="*/ 1133938 h 1281460"/>
                    <a:gd name="connsiteX41" fmla="*/ 743781 w 1104283"/>
                    <a:gd name="connsiteY41" fmla="*/ 1044242 h 1281460"/>
                    <a:gd name="connsiteX42" fmla="*/ 775657 w 1104283"/>
                    <a:gd name="connsiteY42" fmla="*/ 936199 h 1281460"/>
                    <a:gd name="connsiteX43" fmla="*/ 829601 w 1104283"/>
                    <a:gd name="connsiteY43" fmla="*/ 874635 h 1281460"/>
                    <a:gd name="connsiteX44" fmla="*/ 895805 w 1104283"/>
                    <a:gd name="connsiteY44" fmla="*/ 844464 h 1281460"/>
                    <a:gd name="connsiteX45" fmla="*/ 198235 w 1104283"/>
                    <a:gd name="connsiteY45" fmla="*/ 842731 h 1281460"/>
                    <a:gd name="connsiteX46" fmla="*/ 242780 w 1104283"/>
                    <a:gd name="connsiteY46" fmla="*/ 855065 h 1281460"/>
                    <a:gd name="connsiteX47" fmla="*/ 308984 w 1104283"/>
                    <a:gd name="connsiteY47" fmla="*/ 906436 h 1281460"/>
                    <a:gd name="connsiteX48" fmla="*/ 354755 w 1104283"/>
                    <a:gd name="connsiteY48" fmla="*/ 1001840 h 1281460"/>
                    <a:gd name="connsiteX49" fmla="*/ 360885 w 1104283"/>
                    <a:gd name="connsiteY49" fmla="*/ 1059327 h 1281460"/>
                    <a:gd name="connsiteX50" fmla="*/ 338408 w 1104283"/>
                    <a:gd name="connsiteY50" fmla="*/ 1169817 h 1281460"/>
                    <a:gd name="connsiteX51" fmla="*/ 274656 w 1104283"/>
                    <a:gd name="connsiteY51" fmla="*/ 1250136 h 1281460"/>
                    <a:gd name="connsiteX52" fmla="*/ 206409 w 1104283"/>
                    <a:gd name="connsiteY52" fmla="*/ 1279491 h 1281460"/>
                    <a:gd name="connsiteX53" fmla="*/ 113233 w 1104283"/>
                    <a:gd name="connsiteY53" fmla="*/ 1265629 h 1281460"/>
                    <a:gd name="connsiteX54" fmla="*/ 56836 w 1104283"/>
                    <a:gd name="connsiteY54" fmla="*/ 1221596 h 1281460"/>
                    <a:gd name="connsiteX55" fmla="*/ 9840 w 1104283"/>
                    <a:gd name="connsiteY55" fmla="*/ 1133938 h 1281460"/>
                    <a:gd name="connsiteX56" fmla="*/ 440 w 1104283"/>
                    <a:gd name="connsiteY56" fmla="*/ 1044242 h 1281460"/>
                    <a:gd name="connsiteX57" fmla="*/ 32316 w 1104283"/>
                    <a:gd name="connsiteY57" fmla="*/ 936199 h 1281460"/>
                    <a:gd name="connsiteX58" fmla="*/ 86261 w 1104283"/>
                    <a:gd name="connsiteY58" fmla="*/ 874635 h 1281460"/>
                    <a:gd name="connsiteX59" fmla="*/ 152465 w 1104283"/>
                    <a:gd name="connsiteY59" fmla="*/ 844464 h 1281460"/>
                    <a:gd name="connsiteX60" fmla="*/ 198235 w 1104283"/>
                    <a:gd name="connsiteY60" fmla="*/ 842731 h 1281460"/>
                    <a:gd name="connsiteX0" fmla="*/ 1017886 w 1081748"/>
                    <a:gd name="connsiteY0" fmla="*/ -1 h 1281460"/>
                    <a:gd name="connsiteX1" fmla="*/ 927272 w 1081748"/>
                    <a:gd name="connsiteY1" fmla="*/ 929268 h 1281460"/>
                    <a:gd name="connsiteX2" fmla="*/ 887632 w 1081748"/>
                    <a:gd name="connsiteY2" fmla="*/ 940684 h 1281460"/>
                    <a:gd name="connsiteX3" fmla="*/ 862294 w 1081748"/>
                    <a:gd name="connsiteY3" fmla="*/ 964331 h 1281460"/>
                    <a:gd name="connsiteX4" fmla="*/ 839818 w 1081748"/>
                    <a:gd name="connsiteY4" fmla="*/ 1007548 h 1281460"/>
                    <a:gd name="connsiteX5" fmla="*/ 834096 w 1081748"/>
                    <a:gd name="connsiteY5" fmla="*/ 1092352 h 1281460"/>
                    <a:gd name="connsiteX6" fmla="*/ 851669 w 1081748"/>
                    <a:gd name="connsiteY6" fmla="*/ 1143316 h 1281460"/>
                    <a:gd name="connsiteX7" fmla="*/ 875372 w 1081748"/>
                    <a:gd name="connsiteY7" fmla="*/ 1173486 h 1281460"/>
                    <a:gd name="connsiteX8" fmla="*/ 899074 w 1081748"/>
                    <a:gd name="connsiteY8" fmla="*/ 1188979 h 1281460"/>
                    <a:gd name="connsiteX9" fmla="*/ 950566 w 1081748"/>
                    <a:gd name="connsiteY9" fmla="*/ 1188572 h 1281460"/>
                    <a:gd name="connsiteX10" fmla="*/ 975495 w 1081748"/>
                    <a:gd name="connsiteY10" fmla="*/ 1171448 h 1281460"/>
                    <a:gd name="connsiteX11" fmla="*/ 1002467 w 1081748"/>
                    <a:gd name="connsiteY11" fmla="*/ 1132715 h 1281460"/>
                    <a:gd name="connsiteX12" fmla="*/ 1017179 w 1081748"/>
                    <a:gd name="connsiteY12" fmla="*/ 1061774 h 1281460"/>
                    <a:gd name="connsiteX13" fmla="*/ 1010640 w 1081748"/>
                    <a:gd name="connsiteY13" fmla="*/ 1012848 h 1281460"/>
                    <a:gd name="connsiteX14" fmla="*/ 986529 w 1081748"/>
                    <a:gd name="connsiteY14" fmla="*/ 965146 h 1281460"/>
                    <a:gd name="connsiteX15" fmla="*/ 958331 w 1081748"/>
                    <a:gd name="connsiteY15" fmla="*/ 939461 h 1281460"/>
                    <a:gd name="connsiteX16" fmla="*/ 927272 w 1081748"/>
                    <a:gd name="connsiteY16" fmla="*/ 929268 h 1281460"/>
                    <a:gd name="connsiteX17" fmla="*/ 183932 w 1081748"/>
                    <a:gd name="connsiteY17" fmla="*/ 929268 h 1281460"/>
                    <a:gd name="connsiteX18" fmla="*/ 144291 w 1081748"/>
                    <a:gd name="connsiteY18" fmla="*/ 940684 h 1281460"/>
                    <a:gd name="connsiteX19" fmla="*/ 118954 w 1081748"/>
                    <a:gd name="connsiteY19" fmla="*/ 964331 h 1281460"/>
                    <a:gd name="connsiteX20" fmla="*/ 96477 w 1081748"/>
                    <a:gd name="connsiteY20" fmla="*/ 1007548 h 1281460"/>
                    <a:gd name="connsiteX21" fmla="*/ 90756 w 1081748"/>
                    <a:gd name="connsiteY21" fmla="*/ 1092352 h 1281460"/>
                    <a:gd name="connsiteX22" fmla="*/ 108329 w 1081748"/>
                    <a:gd name="connsiteY22" fmla="*/ 1143316 h 1281460"/>
                    <a:gd name="connsiteX23" fmla="*/ 132031 w 1081748"/>
                    <a:gd name="connsiteY23" fmla="*/ 1173486 h 1281460"/>
                    <a:gd name="connsiteX24" fmla="*/ 155734 w 1081748"/>
                    <a:gd name="connsiteY24" fmla="*/ 1188979 h 1281460"/>
                    <a:gd name="connsiteX25" fmla="*/ 207226 w 1081748"/>
                    <a:gd name="connsiteY25" fmla="*/ 1188572 h 1281460"/>
                    <a:gd name="connsiteX26" fmla="*/ 232155 w 1081748"/>
                    <a:gd name="connsiteY26" fmla="*/ 1171448 h 1281460"/>
                    <a:gd name="connsiteX27" fmla="*/ 259127 w 1081748"/>
                    <a:gd name="connsiteY27" fmla="*/ 1132715 h 1281460"/>
                    <a:gd name="connsiteX28" fmla="*/ 273839 w 1081748"/>
                    <a:gd name="connsiteY28" fmla="*/ 1061774 h 1281460"/>
                    <a:gd name="connsiteX29" fmla="*/ 267300 w 1081748"/>
                    <a:gd name="connsiteY29" fmla="*/ 1012848 h 1281460"/>
                    <a:gd name="connsiteX30" fmla="*/ 243189 w 1081748"/>
                    <a:gd name="connsiteY30" fmla="*/ 965146 h 1281460"/>
                    <a:gd name="connsiteX31" fmla="*/ 214991 w 1081748"/>
                    <a:gd name="connsiteY31" fmla="*/ 939461 h 1281460"/>
                    <a:gd name="connsiteX32" fmla="*/ 183932 w 1081748"/>
                    <a:gd name="connsiteY32" fmla="*/ 929268 h 1281460"/>
                    <a:gd name="connsiteX33" fmla="*/ 895805 w 1081748"/>
                    <a:gd name="connsiteY33" fmla="*/ 844464 h 1281460"/>
                    <a:gd name="connsiteX34" fmla="*/ 1081749 w 1081748"/>
                    <a:gd name="connsiteY34" fmla="*/ 1169817 h 1281460"/>
                    <a:gd name="connsiteX35" fmla="*/ 1017996 w 1081748"/>
                    <a:gd name="connsiteY35" fmla="*/ 1250136 h 1281460"/>
                    <a:gd name="connsiteX36" fmla="*/ 949749 w 1081748"/>
                    <a:gd name="connsiteY36" fmla="*/ 1279491 h 1281460"/>
                    <a:gd name="connsiteX37" fmla="*/ 856573 w 1081748"/>
                    <a:gd name="connsiteY37" fmla="*/ 1265629 h 1281460"/>
                    <a:gd name="connsiteX38" fmla="*/ 800177 w 1081748"/>
                    <a:gd name="connsiteY38" fmla="*/ 1221596 h 1281460"/>
                    <a:gd name="connsiteX39" fmla="*/ 753180 w 1081748"/>
                    <a:gd name="connsiteY39" fmla="*/ 1133938 h 1281460"/>
                    <a:gd name="connsiteX40" fmla="*/ 743781 w 1081748"/>
                    <a:gd name="connsiteY40" fmla="*/ 1044242 h 1281460"/>
                    <a:gd name="connsiteX41" fmla="*/ 775657 w 1081748"/>
                    <a:gd name="connsiteY41" fmla="*/ 936199 h 1281460"/>
                    <a:gd name="connsiteX42" fmla="*/ 829601 w 1081748"/>
                    <a:gd name="connsiteY42" fmla="*/ 874635 h 1281460"/>
                    <a:gd name="connsiteX43" fmla="*/ 895805 w 1081748"/>
                    <a:gd name="connsiteY43" fmla="*/ 844464 h 1281460"/>
                    <a:gd name="connsiteX44" fmla="*/ 198235 w 1081748"/>
                    <a:gd name="connsiteY44" fmla="*/ 842731 h 1281460"/>
                    <a:gd name="connsiteX45" fmla="*/ 242780 w 1081748"/>
                    <a:gd name="connsiteY45" fmla="*/ 855065 h 1281460"/>
                    <a:gd name="connsiteX46" fmla="*/ 308984 w 1081748"/>
                    <a:gd name="connsiteY46" fmla="*/ 906436 h 1281460"/>
                    <a:gd name="connsiteX47" fmla="*/ 354755 w 1081748"/>
                    <a:gd name="connsiteY47" fmla="*/ 1001840 h 1281460"/>
                    <a:gd name="connsiteX48" fmla="*/ 360885 w 1081748"/>
                    <a:gd name="connsiteY48" fmla="*/ 1059327 h 1281460"/>
                    <a:gd name="connsiteX49" fmla="*/ 338408 w 1081748"/>
                    <a:gd name="connsiteY49" fmla="*/ 1169817 h 1281460"/>
                    <a:gd name="connsiteX50" fmla="*/ 274656 w 1081748"/>
                    <a:gd name="connsiteY50" fmla="*/ 1250136 h 1281460"/>
                    <a:gd name="connsiteX51" fmla="*/ 206409 w 1081748"/>
                    <a:gd name="connsiteY51" fmla="*/ 1279491 h 1281460"/>
                    <a:gd name="connsiteX52" fmla="*/ 113233 w 1081748"/>
                    <a:gd name="connsiteY52" fmla="*/ 1265629 h 1281460"/>
                    <a:gd name="connsiteX53" fmla="*/ 56836 w 1081748"/>
                    <a:gd name="connsiteY53" fmla="*/ 1221596 h 1281460"/>
                    <a:gd name="connsiteX54" fmla="*/ 9840 w 1081748"/>
                    <a:gd name="connsiteY54" fmla="*/ 1133938 h 1281460"/>
                    <a:gd name="connsiteX55" fmla="*/ 440 w 1081748"/>
                    <a:gd name="connsiteY55" fmla="*/ 1044242 h 1281460"/>
                    <a:gd name="connsiteX56" fmla="*/ 32316 w 1081748"/>
                    <a:gd name="connsiteY56" fmla="*/ 936199 h 1281460"/>
                    <a:gd name="connsiteX57" fmla="*/ 86261 w 1081748"/>
                    <a:gd name="connsiteY57" fmla="*/ 874635 h 1281460"/>
                    <a:gd name="connsiteX58" fmla="*/ 152465 w 1081748"/>
                    <a:gd name="connsiteY58" fmla="*/ 844464 h 1281460"/>
                    <a:gd name="connsiteX59" fmla="*/ 198235 w 1081748"/>
                    <a:gd name="connsiteY59" fmla="*/ 842731 h 1281460"/>
                    <a:gd name="connsiteX0" fmla="*/ 1017886 w 1017997"/>
                    <a:gd name="connsiteY0" fmla="*/ -1 h 1281460"/>
                    <a:gd name="connsiteX1" fmla="*/ 927272 w 1017997"/>
                    <a:gd name="connsiteY1" fmla="*/ 929268 h 1281460"/>
                    <a:gd name="connsiteX2" fmla="*/ 887632 w 1017997"/>
                    <a:gd name="connsiteY2" fmla="*/ 940684 h 1281460"/>
                    <a:gd name="connsiteX3" fmla="*/ 862294 w 1017997"/>
                    <a:gd name="connsiteY3" fmla="*/ 964331 h 1281460"/>
                    <a:gd name="connsiteX4" fmla="*/ 839818 w 1017997"/>
                    <a:gd name="connsiteY4" fmla="*/ 1007548 h 1281460"/>
                    <a:gd name="connsiteX5" fmla="*/ 834096 w 1017997"/>
                    <a:gd name="connsiteY5" fmla="*/ 1092352 h 1281460"/>
                    <a:gd name="connsiteX6" fmla="*/ 851669 w 1017997"/>
                    <a:gd name="connsiteY6" fmla="*/ 1143316 h 1281460"/>
                    <a:gd name="connsiteX7" fmla="*/ 875372 w 1017997"/>
                    <a:gd name="connsiteY7" fmla="*/ 1173486 h 1281460"/>
                    <a:gd name="connsiteX8" fmla="*/ 899074 w 1017997"/>
                    <a:gd name="connsiteY8" fmla="*/ 1188979 h 1281460"/>
                    <a:gd name="connsiteX9" fmla="*/ 950566 w 1017997"/>
                    <a:gd name="connsiteY9" fmla="*/ 1188572 h 1281460"/>
                    <a:gd name="connsiteX10" fmla="*/ 975495 w 1017997"/>
                    <a:gd name="connsiteY10" fmla="*/ 1171448 h 1281460"/>
                    <a:gd name="connsiteX11" fmla="*/ 1002467 w 1017997"/>
                    <a:gd name="connsiteY11" fmla="*/ 1132715 h 1281460"/>
                    <a:gd name="connsiteX12" fmla="*/ 1017179 w 1017997"/>
                    <a:gd name="connsiteY12" fmla="*/ 1061774 h 1281460"/>
                    <a:gd name="connsiteX13" fmla="*/ 1010640 w 1017997"/>
                    <a:gd name="connsiteY13" fmla="*/ 1012848 h 1281460"/>
                    <a:gd name="connsiteX14" fmla="*/ 986529 w 1017997"/>
                    <a:gd name="connsiteY14" fmla="*/ 965146 h 1281460"/>
                    <a:gd name="connsiteX15" fmla="*/ 958331 w 1017997"/>
                    <a:gd name="connsiteY15" fmla="*/ 939461 h 1281460"/>
                    <a:gd name="connsiteX16" fmla="*/ 927272 w 1017997"/>
                    <a:gd name="connsiteY16" fmla="*/ 929268 h 1281460"/>
                    <a:gd name="connsiteX17" fmla="*/ 183932 w 1017997"/>
                    <a:gd name="connsiteY17" fmla="*/ 929268 h 1281460"/>
                    <a:gd name="connsiteX18" fmla="*/ 144291 w 1017997"/>
                    <a:gd name="connsiteY18" fmla="*/ 940684 h 1281460"/>
                    <a:gd name="connsiteX19" fmla="*/ 118954 w 1017997"/>
                    <a:gd name="connsiteY19" fmla="*/ 964331 h 1281460"/>
                    <a:gd name="connsiteX20" fmla="*/ 96477 w 1017997"/>
                    <a:gd name="connsiteY20" fmla="*/ 1007548 h 1281460"/>
                    <a:gd name="connsiteX21" fmla="*/ 90756 w 1017997"/>
                    <a:gd name="connsiteY21" fmla="*/ 1092352 h 1281460"/>
                    <a:gd name="connsiteX22" fmla="*/ 108329 w 1017997"/>
                    <a:gd name="connsiteY22" fmla="*/ 1143316 h 1281460"/>
                    <a:gd name="connsiteX23" fmla="*/ 132031 w 1017997"/>
                    <a:gd name="connsiteY23" fmla="*/ 1173486 h 1281460"/>
                    <a:gd name="connsiteX24" fmla="*/ 155734 w 1017997"/>
                    <a:gd name="connsiteY24" fmla="*/ 1188979 h 1281460"/>
                    <a:gd name="connsiteX25" fmla="*/ 207226 w 1017997"/>
                    <a:gd name="connsiteY25" fmla="*/ 1188572 h 1281460"/>
                    <a:gd name="connsiteX26" fmla="*/ 232155 w 1017997"/>
                    <a:gd name="connsiteY26" fmla="*/ 1171448 h 1281460"/>
                    <a:gd name="connsiteX27" fmla="*/ 259127 w 1017997"/>
                    <a:gd name="connsiteY27" fmla="*/ 1132715 h 1281460"/>
                    <a:gd name="connsiteX28" fmla="*/ 273839 w 1017997"/>
                    <a:gd name="connsiteY28" fmla="*/ 1061774 h 1281460"/>
                    <a:gd name="connsiteX29" fmla="*/ 267300 w 1017997"/>
                    <a:gd name="connsiteY29" fmla="*/ 1012848 h 1281460"/>
                    <a:gd name="connsiteX30" fmla="*/ 243189 w 1017997"/>
                    <a:gd name="connsiteY30" fmla="*/ 965146 h 1281460"/>
                    <a:gd name="connsiteX31" fmla="*/ 214991 w 1017997"/>
                    <a:gd name="connsiteY31" fmla="*/ 939461 h 1281460"/>
                    <a:gd name="connsiteX32" fmla="*/ 183932 w 1017997"/>
                    <a:gd name="connsiteY32" fmla="*/ 929268 h 1281460"/>
                    <a:gd name="connsiteX33" fmla="*/ 895805 w 1017997"/>
                    <a:gd name="connsiteY33" fmla="*/ 844464 h 1281460"/>
                    <a:gd name="connsiteX34" fmla="*/ 1017996 w 1017997"/>
                    <a:gd name="connsiteY34" fmla="*/ 1250136 h 1281460"/>
                    <a:gd name="connsiteX35" fmla="*/ 949749 w 1017997"/>
                    <a:gd name="connsiteY35" fmla="*/ 1279491 h 1281460"/>
                    <a:gd name="connsiteX36" fmla="*/ 856573 w 1017997"/>
                    <a:gd name="connsiteY36" fmla="*/ 1265629 h 1281460"/>
                    <a:gd name="connsiteX37" fmla="*/ 800177 w 1017997"/>
                    <a:gd name="connsiteY37" fmla="*/ 1221596 h 1281460"/>
                    <a:gd name="connsiteX38" fmla="*/ 753180 w 1017997"/>
                    <a:gd name="connsiteY38" fmla="*/ 1133938 h 1281460"/>
                    <a:gd name="connsiteX39" fmla="*/ 743781 w 1017997"/>
                    <a:gd name="connsiteY39" fmla="*/ 1044242 h 1281460"/>
                    <a:gd name="connsiteX40" fmla="*/ 775657 w 1017997"/>
                    <a:gd name="connsiteY40" fmla="*/ 936199 h 1281460"/>
                    <a:gd name="connsiteX41" fmla="*/ 829601 w 1017997"/>
                    <a:gd name="connsiteY41" fmla="*/ 874635 h 1281460"/>
                    <a:gd name="connsiteX42" fmla="*/ 895805 w 1017997"/>
                    <a:gd name="connsiteY42" fmla="*/ 844464 h 1281460"/>
                    <a:gd name="connsiteX43" fmla="*/ 198235 w 1017997"/>
                    <a:gd name="connsiteY43" fmla="*/ 842731 h 1281460"/>
                    <a:gd name="connsiteX44" fmla="*/ 242780 w 1017997"/>
                    <a:gd name="connsiteY44" fmla="*/ 855065 h 1281460"/>
                    <a:gd name="connsiteX45" fmla="*/ 308984 w 1017997"/>
                    <a:gd name="connsiteY45" fmla="*/ 906436 h 1281460"/>
                    <a:gd name="connsiteX46" fmla="*/ 354755 w 1017997"/>
                    <a:gd name="connsiteY46" fmla="*/ 1001840 h 1281460"/>
                    <a:gd name="connsiteX47" fmla="*/ 360885 w 1017997"/>
                    <a:gd name="connsiteY47" fmla="*/ 1059327 h 1281460"/>
                    <a:gd name="connsiteX48" fmla="*/ 338408 w 1017997"/>
                    <a:gd name="connsiteY48" fmla="*/ 1169817 h 1281460"/>
                    <a:gd name="connsiteX49" fmla="*/ 274656 w 1017997"/>
                    <a:gd name="connsiteY49" fmla="*/ 1250136 h 1281460"/>
                    <a:gd name="connsiteX50" fmla="*/ 206409 w 1017997"/>
                    <a:gd name="connsiteY50" fmla="*/ 1279491 h 1281460"/>
                    <a:gd name="connsiteX51" fmla="*/ 113233 w 1017997"/>
                    <a:gd name="connsiteY51" fmla="*/ 1265629 h 1281460"/>
                    <a:gd name="connsiteX52" fmla="*/ 56836 w 1017997"/>
                    <a:gd name="connsiteY52" fmla="*/ 1221596 h 1281460"/>
                    <a:gd name="connsiteX53" fmla="*/ 9840 w 1017997"/>
                    <a:gd name="connsiteY53" fmla="*/ 1133938 h 1281460"/>
                    <a:gd name="connsiteX54" fmla="*/ 440 w 1017997"/>
                    <a:gd name="connsiteY54" fmla="*/ 1044242 h 1281460"/>
                    <a:gd name="connsiteX55" fmla="*/ 32316 w 1017997"/>
                    <a:gd name="connsiteY55" fmla="*/ 936199 h 1281460"/>
                    <a:gd name="connsiteX56" fmla="*/ 86261 w 1017997"/>
                    <a:gd name="connsiteY56" fmla="*/ 874635 h 1281460"/>
                    <a:gd name="connsiteX57" fmla="*/ 152465 w 1017997"/>
                    <a:gd name="connsiteY57" fmla="*/ 844464 h 1281460"/>
                    <a:gd name="connsiteX58" fmla="*/ 198235 w 1017997"/>
                    <a:gd name="connsiteY5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949749 w 1017885"/>
                    <a:gd name="connsiteY34" fmla="*/ 1279491 h 1281460"/>
                    <a:gd name="connsiteX35" fmla="*/ 856573 w 1017885"/>
                    <a:gd name="connsiteY35" fmla="*/ 1265629 h 1281460"/>
                    <a:gd name="connsiteX36" fmla="*/ 800177 w 1017885"/>
                    <a:gd name="connsiteY36" fmla="*/ 1221596 h 1281460"/>
                    <a:gd name="connsiteX37" fmla="*/ 753180 w 1017885"/>
                    <a:gd name="connsiteY37" fmla="*/ 1133938 h 1281460"/>
                    <a:gd name="connsiteX38" fmla="*/ 743781 w 1017885"/>
                    <a:gd name="connsiteY38" fmla="*/ 1044242 h 1281460"/>
                    <a:gd name="connsiteX39" fmla="*/ 775657 w 1017885"/>
                    <a:gd name="connsiteY39" fmla="*/ 936199 h 1281460"/>
                    <a:gd name="connsiteX40" fmla="*/ 829601 w 1017885"/>
                    <a:gd name="connsiteY40" fmla="*/ 874635 h 1281460"/>
                    <a:gd name="connsiteX41" fmla="*/ 895805 w 1017885"/>
                    <a:gd name="connsiteY41" fmla="*/ 844464 h 1281460"/>
                    <a:gd name="connsiteX42" fmla="*/ 198235 w 1017885"/>
                    <a:gd name="connsiteY42" fmla="*/ 842731 h 1281460"/>
                    <a:gd name="connsiteX43" fmla="*/ 242780 w 1017885"/>
                    <a:gd name="connsiteY43" fmla="*/ 855065 h 1281460"/>
                    <a:gd name="connsiteX44" fmla="*/ 308984 w 1017885"/>
                    <a:gd name="connsiteY44" fmla="*/ 906436 h 1281460"/>
                    <a:gd name="connsiteX45" fmla="*/ 354755 w 1017885"/>
                    <a:gd name="connsiteY45" fmla="*/ 1001840 h 1281460"/>
                    <a:gd name="connsiteX46" fmla="*/ 360885 w 1017885"/>
                    <a:gd name="connsiteY46" fmla="*/ 1059327 h 1281460"/>
                    <a:gd name="connsiteX47" fmla="*/ 338408 w 1017885"/>
                    <a:gd name="connsiteY47" fmla="*/ 1169817 h 1281460"/>
                    <a:gd name="connsiteX48" fmla="*/ 274656 w 1017885"/>
                    <a:gd name="connsiteY48" fmla="*/ 1250136 h 1281460"/>
                    <a:gd name="connsiteX49" fmla="*/ 206409 w 1017885"/>
                    <a:gd name="connsiteY49" fmla="*/ 1279491 h 1281460"/>
                    <a:gd name="connsiteX50" fmla="*/ 113233 w 1017885"/>
                    <a:gd name="connsiteY50" fmla="*/ 1265629 h 1281460"/>
                    <a:gd name="connsiteX51" fmla="*/ 56836 w 1017885"/>
                    <a:gd name="connsiteY51" fmla="*/ 1221596 h 1281460"/>
                    <a:gd name="connsiteX52" fmla="*/ 9840 w 1017885"/>
                    <a:gd name="connsiteY52" fmla="*/ 1133938 h 1281460"/>
                    <a:gd name="connsiteX53" fmla="*/ 440 w 1017885"/>
                    <a:gd name="connsiteY53" fmla="*/ 1044242 h 1281460"/>
                    <a:gd name="connsiteX54" fmla="*/ 32316 w 1017885"/>
                    <a:gd name="connsiteY54" fmla="*/ 936199 h 1281460"/>
                    <a:gd name="connsiteX55" fmla="*/ 86261 w 1017885"/>
                    <a:gd name="connsiteY55" fmla="*/ 874635 h 1281460"/>
                    <a:gd name="connsiteX56" fmla="*/ 152465 w 1017885"/>
                    <a:gd name="connsiteY56" fmla="*/ 844464 h 1281460"/>
                    <a:gd name="connsiteX57" fmla="*/ 198235 w 1017885"/>
                    <a:gd name="connsiteY57" fmla="*/ 842731 h 1281460"/>
                    <a:gd name="connsiteX0" fmla="*/ 1017886 w 1017885"/>
                    <a:gd name="connsiteY0" fmla="*/ -1 h 1287914"/>
                    <a:gd name="connsiteX1" fmla="*/ 927272 w 1017885"/>
                    <a:gd name="connsiteY1" fmla="*/ 929268 h 1287914"/>
                    <a:gd name="connsiteX2" fmla="*/ 887632 w 1017885"/>
                    <a:gd name="connsiteY2" fmla="*/ 940684 h 1287914"/>
                    <a:gd name="connsiteX3" fmla="*/ 862294 w 1017885"/>
                    <a:gd name="connsiteY3" fmla="*/ 964331 h 1287914"/>
                    <a:gd name="connsiteX4" fmla="*/ 839818 w 1017885"/>
                    <a:gd name="connsiteY4" fmla="*/ 1007548 h 1287914"/>
                    <a:gd name="connsiteX5" fmla="*/ 834096 w 1017885"/>
                    <a:gd name="connsiteY5" fmla="*/ 1092352 h 1287914"/>
                    <a:gd name="connsiteX6" fmla="*/ 851669 w 1017885"/>
                    <a:gd name="connsiteY6" fmla="*/ 1143316 h 1287914"/>
                    <a:gd name="connsiteX7" fmla="*/ 875372 w 1017885"/>
                    <a:gd name="connsiteY7" fmla="*/ 1173486 h 1287914"/>
                    <a:gd name="connsiteX8" fmla="*/ 899074 w 1017885"/>
                    <a:gd name="connsiteY8" fmla="*/ 1188979 h 1287914"/>
                    <a:gd name="connsiteX9" fmla="*/ 950566 w 1017885"/>
                    <a:gd name="connsiteY9" fmla="*/ 1188572 h 1287914"/>
                    <a:gd name="connsiteX10" fmla="*/ 975495 w 1017885"/>
                    <a:gd name="connsiteY10" fmla="*/ 1171448 h 1287914"/>
                    <a:gd name="connsiteX11" fmla="*/ 1002467 w 1017885"/>
                    <a:gd name="connsiteY11" fmla="*/ 1132715 h 1287914"/>
                    <a:gd name="connsiteX12" fmla="*/ 1017179 w 1017885"/>
                    <a:gd name="connsiteY12" fmla="*/ 1061774 h 1287914"/>
                    <a:gd name="connsiteX13" fmla="*/ 1010640 w 1017885"/>
                    <a:gd name="connsiteY13" fmla="*/ 1012848 h 1287914"/>
                    <a:gd name="connsiteX14" fmla="*/ 986529 w 1017885"/>
                    <a:gd name="connsiteY14" fmla="*/ 965146 h 1287914"/>
                    <a:gd name="connsiteX15" fmla="*/ 958331 w 1017885"/>
                    <a:gd name="connsiteY15" fmla="*/ 939461 h 1287914"/>
                    <a:gd name="connsiteX16" fmla="*/ 927272 w 1017885"/>
                    <a:gd name="connsiteY16" fmla="*/ 929268 h 1287914"/>
                    <a:gd name="connsiteX17" fmla="*/ 183932 w 1017885"/>
                    <a:gd name="connsiteY17" fmla="*/ 929268 h 1287914"/>
                    <a:gd name="connsiteX18" fmla="*/ 144291 w 1017885"/>
                    <a:gd name="connsiteY18" fmla="*/ 940684 h 1287914"/>
                    <a:gd name="connsiteX19" fmla="*/ 118954 w 1017885"/>
                    <a:gd name="connsiteY19" fmla="*/ 964331 h 1287914"/>
                    <a:gd name="connsiteX20" fmla="*/ 96477 w 1017885"/>
                    <a:gd name="connsiteY20" fmla="*/ 1007548 h 1287914"/>
                    <a:gd name="connsiteX21" fmla="*/ 90756 w 1017885"/>
                    <a:gd name="connsiteY21" fmla="*/ 1092352 h 1287914"/>
                    <a:gd name="connsiteX22" fmla="*/ 108329 w 1017885"/>
                    <a:gd name="connsiteY22" fmla="*/ 1143316 h 1287914"/>
                    <a:gd name="connsiteX23" fmla="*/ 132031 w 1017885"/>
                    <a:gd name="connsiteY23" fmla="*/ 1173486 h 1287914"/>
                    <a:gd name="connsiteX24" fmla="*/ 155734 w 1017885"/>
                    <a:gd name="connsiteY24" fmla="*/ 1188979 h 1287914"/>
                    <a:gd name="connsiteX25" fmla="*/ 207226 w 1017885"/>
                    <a:gd name="connsiteY25" fmla="*/ 1188572 h 1287914"/>
                    <a:gd name="connsiteX26" fmla="*/ 232155 w 1017885"/>
                    <a:gd name="connsiteY26" fmla="*/ 1171448 h 1287914"/>
                    <a:gd name="connsiteX27" fmla="*/ 259127 w 1017885"/>
                    <a:gd name="connsiteY27" fmla="*/ 1132715 h 1287914"/>
                    <a:gd name="connsiteX28" fmla="*/ 273839 w 1017885"/>
                    <a:gd name="connsiteY28" fmla="*/ 1061774 h 1287914"/>
                    <a:gd name="connsiteX29" fmla="*/ 267300 w 1017885"/>
                    <a:gd name="connsiteY29" fmla="*/ 1012848 h 1287914"/>
                    <a:gd name="connsiteX30" fmla="*/ 243189 w 1017885"/>
                    <a:gd name="connsiteY30" fmla="*/ 965146 h 1287914"/>
                    <a:gd name="connsiteX31" fmla="*/ 214991 w 1017885"/>
                    <a:gd name="connsiteY31" fmla="*/ 939461 h 1287914"/>
                    <a:gd name="connsiteX32" fmla="*/ 183932 w 1017885"/>
                    <a:gd name="connsiteY32" fmla="*/ 929268 h 1287914"/>
                    <a:gd name="connsiteX33" fmla="*/ 895805 w 1017885"/>
                    <a:gd name="connsiteY33" fmla="*/ 844464 h 1287914"/>
                    <a:gd name="connsiteX34" fmla="*/ 856573 w 1017885"/>
                    <a:gd name="connsiteY34" fmla="*/ 1265629 h 1287914"/>
                    <a:gd name="connsiteX35" fmla="*/ 800177 w 1017885"/>
                    <a:gd name="connsiteY35" fmla="*/ 1221596 h 1287914"/>
                    <a:gd name="connsiteX36" fmla="*/ 753180 w 1017885"/>
                    <a:gd name="connsiteY36" fmla="*/ 1133938 h 1287914"/>
                    <a:gd name="connsiteX37" fmla="*/ 743781 w 1017885"/>
                    <a:gd name="connsiteY37" fmla="*/ 1044242 h 1287914"/>
                    <a:gd name="connsiteX38" fmla="*/ 775657 w 1017885"/>
                    <a:gd name="connsiteY38" fmla="*/ 936199 h 1287914"/>
                    <a:gd name="connsiteX39" fmla="*/ 829601 w 1017885"/>
                    <a:gd name="connsiteY39" fmla="*/ 874635 h 1287914"/>
                    <a:gd name="connsiteX40" fmla="*/ 895805 w 1017885"/>
                    <a:gd name="connsiteY40" fmla="*/ 844464 h 1287914"/>
                    <a:gd name="connsiteX41" fmla="*/ 198235 w 1017885"/>
                    <a:gd name="connsiteY41" fmla="*/ 842731 h 1287914"/>
                    <a:gd name="connsiteX42" fmla="*/ 242780 w 1017885"/>
                    <a:gd name="connsiteY42" fmla="*/ 855065 h 1287914"/>
                    <a:gd name="connsiteX43" fmla="*/ 308984 w 1017885"/>
                    <a:gd name="connsiteY43" fmla="*/ 906436 h 1287914"/>
                    <a:gd name="connsiteX44" fmla="*/ 354755 w 1017885"/>
                    <a:gd name="connsiteY44" fmla="*/ 1001840 h 1287914"/>
                    <a:gd name="connsiteX45" fmla="*/ 360885 w 1017885"/>
                    <a:gd name="connsiteY45" fmla="*/ 1059327 h 1287914"/>
                    <a:gd name="connsiteX46" fmla="*/ 338408 w 1017885"/>
                    <a:gd name="connsiteY46" fmla="*/ 1169817 h 1287914"/>
                    <a:gd name="connsiteX47" fmla="*/ 274656 w 1017885"/>
                    <a:gd name="connsiteY47" fmla="*/ 1250136 h 1287914"/>
                    <a:gd name="connsiteX48" fmla="*/ 206409 w 1017885"/>
                    <a:gd name="connsiteY48" fmla="*/ 1279491 h 1287914"/>
                    <a:gd name="connsiteX49" fmla="*/ 113233 w 1017885"/>
                    <a:gd name="connsiteY49" fmla="*/ 1265629 h 1287914"/>
                    <a:gd name="connsiteX50" fmla="*/ 56836 w 1017885"/>
                    <a:gd name="connsiteY50" fmla="*/ 1221596 h 1287914"/>
                    <a:gd name="connsiteX51" fmla="*/ 9840 w 1017885"/>
                    <a:gd name="connsiteY51" fmla="*/ 1133938 h 1287914"/>
                    <a:gd name="connsiteX52" fmla="*/ 440 w 1017885"/>
                    <a:gd name="connsiteY52" fmla="*/ 1044242 h 1287914"/>
                    <a:gd name="connsiteX53" fmla="*/ 32316 w 1017885"/>
                    <a:gd name="connsiteY53" fmla="*/ 936199 h 1287914"/>
                    <a:gd name="connsiteX54" fmla="*/ 86261 w 1017885"/>
                    <a:gd name="connsiteY54" fmla="*/ 874635 h 1287914"/>
                    <a:gd name="connsiteX55" fmla="*/ 152465 w 1017885"/>
                    <a:gd name="connsiteY55" fmla="*/ 844464 h 1287914"/>
                    <a:gd name="connsiteX56" fmla="*/ 198235 w 1017885"/>
                    <a:gd name="connsiteY56" fmla="*/ 842731 h 1287914"/>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800177 w 1017885"/>
                    <a:gd name="connsiteY34" fmla="*/ 1221596 h 1281460"/>
                    <a:gd name="connsiteX35" fmla="*/ 753180 w 1017885"/>
                    <a:gd name="connsiteY35" fmla="*/ 1133938 h 1281460"/>
                    <a:gd name="connsiteX36" fmla="*/ 743781 w 1017885"/>
                    <a:gd name="connsiteY36" fmla="*/ 1044242 h 1281460"/>
                    <a:gd name="connsiteX37" fmla="*/ 775657 w 1017885"/>
                    <a:gd name="connsiteY37" fmla="*/ 936199 h 1281460"/>
                    <a:gd name="connsiteX38" fmla="*/ 829601 w 1017885"/>
                    <a:gd name="connsiteY38" fmla="*/ 874635 h 1281460"/>
                    <a:gd name="connsiteX39" fmla="*/ 895805 w 1017885"/>
                    <a:gd name="connsiteY39" fmla="*/ 844464 h 1281460"/>
                    <a:gd name="connsiteX40" fmla="*/ 198235 w 1017885"/>
                    <a:gd name="connsiteY40" fmla="*/ 842731 h 1281460"/>
                    <a:gd name="connsiteX41" fmla="*/ 242780 w 1017885"/>
                    <a:gd name="connsiteY41" fmla="*/ 855065 h 1281460"/>
                    <a:gd name="connsiteX42" fmla="*/ 308984 w 1017885"/>
                    <a:gd name="connsiteY42" fmla="*/ 906436 h 1281460"/>
                    <a:gd name="connsiteX43" fmla="*/ 354755 w 1017885"/>
                    <a:gd name="connsiteY43" fmla="*/ 1001840 h 1281460"/>
                    <a:gd name="connsiteX44" fmla="*/ 360885 w 1017885"/>
                    <a:gd name="connsiteY44" fmla="*/ 1059327 h 1281460"/>
                    <a:gd name="connsiteX45" fmla="*/ 338408 w 1017885"/>
                    <a:gd name="connsiteY45" fmla="*/ 1169817 h 1281460"/>
                    <a:gd name="connsiteX46" fmla="*/ 274656 w 1017885"/>
                    <a:gd name="connsiteY46" fmla="*/ 1250136 h 1281460"/>
                    <a:gd name="connsiteX47" fmla="*/ 206409 w 1017885"/>
                    <a:gd name="connsiteY47" fmla="*/ 1279491 h 1281460"/>
                    <a:gd name="connsiteX48" fmla="*/ 113233 w 1017885"/>
                    <a:gd name="connsiteY48" fmla="*/ 1265629 h 1281460"/>
                    <a:gd name="connsiteX49" fmla="*/ 56836 w 1017885"/>
                    <a:gd name="connsiteY49" fmla="*/ 1221596 h 1281460"/>
                    <a:gd name="connsiteX50" fmla="*/ 9840 w 1017885"/>
                    <a:gd name="connsiteY50" fmla="*/ 1133938 h 1281460"/>
                    <a:gd name="connsiteX51" fmla="*/ 440 w 1017885"/>
                    <a:gd name="connsiteY51" fmla="*/ 1044242 h 1281460"/>
                    <a:gd name="connsiteX52" fmla="*/ 32316 w 1017885"/>
                    <a:gd name="connsiteY52" fmla="*/ 936199 h 1281460"/>
                    <a:gd name="connsiteX53" fmla="*/ 86261 w 1017885"/>
                    <a:gd name="connsiteY53" fmla="*/ 874635 h 1281460"/>
                    <a:gd name="connsiteX54" fmla="*/ 152465 w 1017885"/>
                    <a:gd name="connsiteY54" fmla="*/ 844464 h 1281460"/>
                    <a:gd name="connsiteX55" fmla="*/ 198235 w 1017885"/>
                    <a:gd name="connsiteY55"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53180 w 1017885"/>
                    <a:gd name="connsiteY34" fmla="*/ 1133938 h 1281460"/>
                    <a:gd name="connsiteX35" fmla="*/ 743781 w 1017885"/>
                    <a:gd name="connsiteY35" fmla="*/ 1044242 h 1281460"/>
                    <a:gd name="connsiteX36" fmla="*/ 775657 w 1017885"/>
                    <a:gd name="connsiteY36" fmla="*/ 936199 h 1281460"/>
                    <a:gd name="connsiteX37" fmla="*/ 829601 w 1017885"/>
                    <a:gd name="connsiteY37" fmla="*/ 874635 h 1281460"/>
                    <a:gd name="connsiteX38" fmla="*/ 895805 w 1017885"/>
                    <a:gd name="connsiteY38" fmla="*/ 844464 h 1281460"/>
                    <a:gd name="connsiteX39" fmla="*/ 198235 w 1017885"/>
                    <a:gd name="connsiteY39" fmla="*/ 842731 h 1281460"/>
                    <a:gd name="connsiteX40" fmla="*/ 242780 w 1017885"/>
                    <a:gd name="connsiteY40" fmla="*/ 855065 h 1281460"/>
                    <a:gd name="connsiteX41" fmla="*/ 308984 w 1017885"/>
                    <a:gd name="connsiteY41" fmla="*/ 906436 h 1281460"/>
                    <a:gd name="connsiteX42" fmla="*/ 354755 w 1017885"/>
                    <a:gd name="connsiteY42" fmla="*/ 1001840 h 1281460"/>
                    <a:gd name="connsiteX43" fmla="*/ 360885 w 1017885"/>
                    <a:gd name="connsiteY43" fmla="*/ 1059327 h 1281460"/>
                    <a:gd name="connsiteX44" fmla="*/ 338408 w 1017885"/>
                    <a:gd name="connsiteY44" fmla="*/ 1169817 h 1281460"/>
                    <a:gd name="connsiteX45" fmla="*/ 274656 w 1017885"/>
                    <a:gd name="connsiteY45" fmla="*/ 1250136 h 1281460"/>
                    <a:gd name="connsiteX46" fmla="*/ 206409 w 1017885"/>
                    <a:gd name="connsiteY46" fmla="*/ 1279491 h 1281460"/>
                    <a:gd name="connsiteX47" fmla="*/ 113233 w 1017885"/>
                    <a:gd name="connsiteY47" fmla="*/ 1265629 h 1281460"/>
                    <a:gd name="connsiteX48" fmla="*/ 56836 w 1017885"/>
                    <a:gd name="connsiteY48" fmla="*/ 1221596 h 1281460"/>
                    <a:gd name="connsiteX49" fmla="*/ 9840 w 1017885"/>
                    <a:gd name="connsiteY49" fmla="*/ 1133938 h 1281460"/>
                    <a:gd name="connsiteX50" fmla="*/ 440 w 1017885"/>
                    <a:gd name="connsiteY50" fmla="*/ 1044242 h 1281460"/>
                    <a:gd name="connsiteX51" fmla="*/ 32316 w 1017885"/>
                    <a:gd name="connsiteY51" fmla="*/ 936199 h 1281460"/>
                    <a:gd name="connsiteX52" fmla="*/ 86261 w 1017885"/>
                    <a:gd name="connsiteY52" fmla="*/ 874635 h 1281460"/>
                    <a:gd name="connsiteX53" fmla="*/ 152465 w 1017885"/>
                    <a:gd name="connsiteY53" fmla="*/ 844464 h 1281460"/>
                    <a:gd name="connsiteX54" fmla="*/ 198235 w 1017885"/>
                    <a:gd name="connsiteY54"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43781 w 1017885"/>
                    <a:gd name="connsiteY34" fmla="*/ 1044242 h 1281460"/>
                    <a:gd name="connsiteX35" fmla="*/ 775657 w 1017885"/>
                    <a:gd name="connsiteY35" fmla="*/ 936199 h 1281460"/>
                    <a:gd name="connsiteX36" fmla="*/ 829601 w 1017885"/>
                    <a:gd name="connsiteY36" fmla="*/ 874635 h 1281460"/>
                    <a:gd name="connsiteX37" fmla="*/ 895805 w 1017885"/>
                    <a:gd name="connsiteY37" fmla="*/ 844464 h 1281460"/>
                    <a:gd name="connsiteX38" fmla="*/ 198235 w 1017885"/>
                    <a:gd name="connsiteY38" fmla="*/ 842731 h 1281460"/>
                    <a:gd name="connsiteX39" fmla="*/ 242780 w 1017885"/>
                    <a:gd name="connsiteY39" fmla="*/ 855065 h 1281460"/>
                    <a:gd name="connsiteX40" fmla="*/ 308984 w 1017885"/>
                    <a:gd name="connsiteY40" fmla="*/ 906436 h 1281460"/>
                    <a:gd name="connsiteX41" fmla="*/ 354755 w 1017885"/>
                    <a:gd name="connsiteY41" fmla="*/ 1001840 h 1281460"/>
                    <a:gd name="connsiteX42" fmla="*/ 360885 w 1017885"/>
                    <a:gd name="connsiteY42" fmla="*/ 1059327 h 1281460"/>
                    <a:gd name="connsiteX43" fmla="*/ 338408 w 1017885"/>
                    <a:gd name="connsiteY43" fmla="*/ 1169817 h 1281460"/>
                    <a:gd name="connsiteX44" fmla="*/ 274656 w 1017885"/>
                    <a:gd name="connsiteY44" fmla="*/ 1250136 h 1281460"/>
                    <a:gd name="connsiteX45" fmla="*/ 206409 w 1017885"/>
                    <a:gd name="connsiteY45" fmla="*/ 1279491 h 1281460"/>
                    <a:gd name="connsiteX46" fmla="*/ 113233 w 1017885"/>
                    <a:gd name="connsiteY46" fmla="*/ 1265629 h 1281460"/>
                    <a:gd name="connsiteX47" fmla="*/ 56836 w 1017885"/>
                    <a:gd name="connsiteY47" fmla="*/ 1221596 h 1281460"/>
                    <a:gd name="connsiteX48" fmla="*/ 9840 w 1017885"/>
                    <a:gd name="connsiteY48" fmla="*/ 1133938 h 1281460"/>
                    <a:gd name="connsiteX49" fmla="*/ 440 w 1017885"/>
                    <a:gd name="connsiteY49" fmla="*/ 1044242 h 1281460"/>
                    <a:gd name="connsiteX50" fmla="*/ 32316 w 1017885"/>
                    <a:gd name="connsiteY50" fmla="*/ 936199 h 1281460"/>
                    <a:gd name="connsiteX51" fmla="*/ 86261 w 1017885"/>
                    <a:gd name="connsiteY51" fmla="*/ 874635 h 1281460"/>
                    <a:gd name="connsiteX52" fmla="*/ 152465 w 1017885"/>
                    <a:gd name="connsiteY52" fmla="*/ 844464 h 1281460"/>
                    <a:gd name="connsiteX53" fmla="*/ 198235 w 1017885"/>
                    <a:gd name="connsiteY53"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75657 w 1017885"/>
                    <a:gd name="connsiteY34" fmla="*/ 936199 h 1281460"/>
                    <a:gd name="connsiteX35" fmla="*/ 829601 w 1017885"/>
                    <a:gd name="connsiteY35" fmla="*/ 874635 h 1281460"/>
                    <a:gd name="connsiteX36" fmla="*/ 895805 w 1017885"/>
                    <a:gd name="connsiteY36" fmla="*/ 844464 h 1281460"/>
                    <a:gd name="connsiteX37" fmla="*/ 198235 w 1017885"/>
                    <a:gd name="connsiteY37" fmla="*/ 842731 h 1281460"/>
                    <a:gd name="connsiteX38" fmla="*/ 242780 w 1017885"/>
                    <a:gd name="connsiteY38" fmla="*/ 855065 h 1281460"/>
                    <a:gd name="connsiteX39" fmla="*/ 308984 w 1017885"/>
                    <a:gd name="connsiteY39" fmla="*/ 906436 h 1281460"/>
                    <a:gd name="connsiteX40" fmla="*/ 354755 w 1017885"/>
                    <a:gd name="connsiteY40" fmla="*/ 1001840 h 1281460"/>
                    <a:gd name="connsiteX41" fmla="*/ 360885 w 1017885"/>
                    <a:gd name="connsiteY41" fmla="*/ 1059327 h 1281460"/>
                    <a:gd name="connsiteX42" fmla="*/ 338408 w 1017885"/>
                    <a:gd name="connsiteY42" fmla="*/ 1169817 h 1281460"/>
                    <a:gd name="connsiteX43" fmla="*/ 274656 w 1017885"/>
                    <a:gd name="connsiteY43" fmla="*/ 1250136 h 1281460"/>
                    <a:gd name="connsiteX44" fmla="*/ 206409 w 1017885"/>
                    <a:gd name="connsiteY44" fmla="*/ 1279491 h 1281460"/>
                    <a:gd name="connsiteX45" fmla="*/ 113233 w 1017885"/>
                    <a:gd name="connsiteY45" fmla="*/ 1265629 h 1281460"/>
                    <a:gd name="connsiteX46" fmla="*/ 56836 w 1017885"/>
                    <a:gd name="connsiteY46" fmla="*/ 1221596 h 1281460"/>
                    <a:gd name="connsiteX47" fmla="*/ 9840 w 1017885"/>
                    <a:gd name="connsiteY47" fmla="*/ 1133938 h 1281460"/>
                    <a:gd name="connsiteX48" fmla="*/ 440 w 1017885"/>
                    <a:gd name="connsiteY48" fmla="*/ 1044242 h 1281460"/>
                    <a:gd name="connsiteX49" fmla="*/ 32316 w 1017885"/>
                    <a:gd name="connsiteY49" fmla="*/ 936199 h 1281460"/>
                    <a:gd name="connsiteX50" fmla="*/ 86261 w 1017885"/>
                    <a:gd name="connsiteY50" fmla="*/ 874635 h 1281460"/>
                    <a:gd name="connsiteX51" fmla="*/ 152465 w 1017885"/>
                    <a:gd name="connsiteY51" fmla="*/ 844464 h 1281460"/>
                    <a:gd name="connsiteX52" fmla="*/ 198235 w 1017885"/>
                    <a:gd name="connsiteY52"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829601 w 1017885"/>
                    <a:gd name="connsiteY34" fmla="*/ 874635 h 1281460"/>
                    <a:gd name="connsiteX35" fmla="*/ 895805 w 1017885"/>
                    <a:gd name="connsiteY35" fmla="*/ 844464 h 1281460"/>
                    <a:gd name="connsiteX36" fmla="*/ 198235 w 1017885"/>
                    <a:gd name="connsiteY36" fmla="*/ 842731 h 1281460"/>
                    <a:gd name="connsiteX37" fmla="*/ 242780 w 1017885"/>
                    <a:gd name="connsiteY37" fmla="*/ 855065 h 1281460"/>
                    <a:gd name="connsiteX38" fmla="*/ 308984 w 1017885"/>
                    <a:gd name="connsiteY38" fmla="*/ 906436 h 1281460"/>
                    <a:gd name="connsiteX39" fmla="*/ 354755 w 1017885"/>
                    <a:gd name="connsiteY39" fmla="*/ 1001840 h 1281460"/>
                    <a:gd name="connsiteX40" fmla="*/ 360885 w 1017885"/>
                    <a:gd name="connsiteY40" fmla="*/ 1059327 h 1281460"/>
                    <a:gd name="connsiteX41" fmla="*/ 338408 w 1017885"/>
                    <a:gd name="connsiteY41" fmla="*/ 1169817 h 1281460"/>
                    <a:gd name="connsiteX42" fmla="*/ 274656 w 1017885"/>
                    <a:gd name="connsiteY42" fmla="*/ 1250136 h 1281460"/>
                    <a:gd name="connsiteX43" fmla="*/ 206409 w 1017885"/>
                    <a:gd name="connsiteY43" fmla="*/ 1279491 h 1281460"/>
                    <a:gd name="connsiteX44" fmla="*/ 113233 w 1017885"/>
                    <a:gd name="connsiteY44" fmla="*/ 1265629 h 1281460"/>
                    <a:gd name="connsiteX45" fmla="*/ 56836 w 1017885"/>
                    <a:gd name="connsiteY45" fmla="*/ 1221596 h 1281460"/>
                    <a:gd name="connsiteX46" fmla="*/ 9840 w 1017885"/>
                    <a:gd name="connsiteY46" fmla="*/ 1133938 h 1281460"/>
                    <a:gd name="connsiteX47" fmla="*/ 440 w 1017885"/>
                    <a:gd name="connsiteY47" fmla="*/ 1044242 h 1281460"/>
                    <a:gd name="connsiteX48" fmla="*/ 32316 w 1017885"/>
                    <a:gd name="connsiteY48" fmla="*/ 936199 h 1281460"/>
                    <a:gd name="connsiteX49" fmla="*/ 86261 w 1017885"/>
                    <a:gd name="connsiteY49" fmla="*/ 874635 h 1281460"/>
                    <a:gd name="connsiteX50" fmla="*/ 152465 w 1017885"/>
                    <a:gd name="connsiteY50" fmla="*/ 844464 h 1281460"/>
                    <a:gd name="connsiteX51" fmla="*/ 198235 w 1017885"/>
                    <a:gd name="connsiteY51"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198235 w 1017885"/>
                    <a:gd name="connsiteY33" fmla="*/ 842731 h 1281460"/>
                    <a:gd name="connsiteX34" fmla="*/ 242780 w 1017885"/>
                    <a:gd name="connsiteY34" fmla="*/ 855065 h 1281460"/>
                    <a:gd name="connsiteX35" fmla="*/ 308984 w 1017885"/>
                    <a:gd name="connsiteY35" fmla="*/ 906436 h 1281460"/>
                    <a:gd name="connsiteX36" fmla="*/ 354755 w 1017885"/>
                    <a:gd name="connsiteY36" fmla="*/ 1001840 h 1281460"/>
                    <a:gd name="connsiteX37" fmla="*/ 360885 w 1017885"/>
                    <a:gd name="connsiteY37" fmla="*/ 1059327 h 1281460"/>
                    <a:gd name="connsiteX38" fmla="*/ 338408 w 1017885"/>
                    <a:gd name="connsiteY38" fmla="*/ 1169817 h 1281460"/>
                    <a:gd name="connsiteX39" fmla="*/ 274656 w 1017885"/>
                    <a:gd name="connsiteY39" fmla="*/ 1250136 h 1281460"/>
                    <a:gd name="connsiteX40" fmla="*/ 206409 w 1017885"/>
                    <a:gd name="connsiteY40" fmla="*/ 1279491 h 1281460"/>
                    <a:gd name="connsiteX41" fmla="*/ 113233 w 1017885"/>
                    <a:gd name="connsiteY41" fmla="*/ 1265629 h 1281460"/>
                    <a:gd name="connsiteX42" fmla="*/ 56836 w 1017885"/>
                    <a:gd name="connsiteY42" fmla="*/ 1221596 h 1281460"/>
                    <a:gd name="connsiteX43" fmla="*/ 9840 w 1017885"/>
                    <a:gd name="connsiteY43" fmla="*/ 1133938 h 1281460"/>
                    <a:gd name="connsiteX44" fmla="*/ 440 w 1017885"/>
                    <a:gd name="connsiteY44" fmla="*/ 1044242 h 1281460"/>
                    <a:gd name="connsiteX45" fmla="*/ 32316 w 1017885"/>
                    <a:gd name="connsiteY45" fmla="*/ 936199 h 1281460"/>
                    <a:gd name="connsiteX46" fmla="*/ 86261 w 1017885"/>
                    <a:gd name="connsiteY46" fmla="*/ 874635 h 1281460"/>
                    <a:gd name="connsiteX47" fmla="*/ 152465 w 1017885"/>
                    <a:gd name="connsiteY47" fmla="*/ 844464 h 1281460"/>
                    <a:gd name="connsiteX48" fmla="*/ 198235 w 1017885"/>
                    <a:gd name="connsiteY4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27272 w 1017885"/>
                    <a:gd name="connsiteY15" fmla="*/ 929268 h 1281460"/>
                    <a:gd name="connsiteX16" fmla="*/ 183932 w 1017885"/>
                    <a:gd name="connsiteY16" fmla="*/ 929268 h 1281460"/>
                    <a:gd name="connsiteX17" fmla="*/ 144291 w 1017885"/>
                    <a:gd name="connsiteY17" fmla="*/ 940684 h 1281460"/>
                    <a:gd name="connsiteX18" fmla="*/ 118954 w 1017885"/>
                    <a:gd name="connsiteY18" fmla="*/ 964331 h 1281460"/>
                    <a:gd name="connsiteX19" fmla="*/ 96477 w 1017885"/>
                    <a:gd name="connsiteY19" fmla="*/ 1007548 h 1281460"/>
                    <a:gd name="connsiteX20" fmla="*/ 90756 w 1017885"/>
                    <a:gd name="connsiteY20" fmla="*/ 1092352 h 1281460"/>
                    <a:gd name="connsiteX21" fmla="*/ 108329 w 1017885"/>
                    <a:gd name="connsiteY21" fmla="*/ 1143316 h 1281460"/>
                    <a:gd name="connsiteX22" fmla="*/ 132031 w 1017885"/>
                    <a:gd name="connsiteY22" fmla="*/ 1173486 h 1281460"/>
                    <a:gd name="connsiteX23" fmla="*/ 155734 w 1017885"/>
                    <a:gd name="connsiteY23" fmla="*/ 1188979 h 1281460"/>
                    <a:gd name="connsiteX24" fmla="*/ 207226 w 1017885"/>
                    <a:gd name="connsiteY24" fmla="*/ 1188572 h 1281460"/>
                    <a:gd name="connsiteX25" fmla="*/ 232155 w 1017885"/>
                    <a:gd name="connsiteY25" fmla="*/ 1171448 h 1281460"/>
                    <a:gd name="connsiteX26" fmla="*/ 259127 w 1017885"/>
                    <a:gd name="connsiteY26" fmla="*/ 1132715 h 1281460"/>
                    <a:gd name="connsiteX27" fmla="*/ 273839 w 1017885"/>
                    <a:gd name="connsiteY27" fmla="*/ 1061774 h 1281460"/>
                    <a:gd name="connsiteX28" fmla="*/ 267300 w 1017885"/>
                    <a:gd name="connsiteY28" fmla="*/ 1012848 h 1281460"/>
                    <a:gd name="connsiteX29" fmla="*/ 243189 w 1017885"/>
                    <a:gd name="connsiteY29" fmla="*/ 965146 h 1281460"/>
                    <a:gd name="connsiteX30" fmla="*/ 214991 w 1017885"/>
                    <a:gd name="connsiteY30" fmla="*/ 939461 h 1281460"/>
                    <a:gd name="connsiteX31" fmla="*/ 183932 w 1017885"/>
                    <a:gd name="connsiteY31" fmla="*/ 929268 h 1281460"/>
                    <a:gd name="connsiteX32" fmla="*/ 198235 w 1017885"/>
                    <a:gd name="connsiteY32" fmla="*/ 842731 h 1281460"/>
                    <a:gd name="connsiteX33" fmla="*/ 242780 w 1017885"/>
                    <a:gd name="connsiteY33" fmla="*/ 855065 h 1281460"/>
                    <a:gd name="connsiteX34" fmla="*/ 308984 w 1017885"/>
                    <a:gd name="connsiteY34" fmla="*/ 906436 h 1281460"/>
                    <a:gd name="connsiteX35" fmla="*/ 354755 w 1017885"/>
                    <a:gd name="connsiteY35" fmla="*/ 1001840 h 1281460"/>
                    <a:gd name="connsiteX36" fmla="*/ 360885 w 1017885"/>
                    <a:gd name="connsiteY36" fmla="*/ 1059327 h 1281460"/>
                    <a:gd name="connsiteX37" fmla="*/ 338408 w 1017885"/>
                    <a:gd name="connsiteY37" fmla="*/ 1169817 h 1281460"/>
                    <a:gd name="connsiteX38" fmla="*/ 274656 w 1017885"/>
                    <a:gd name="connsiteY38" fmla="*/ 1250136 h 1281460"/>
                    <a:gd name="connsiteX39" fmla="*/ 206409 w 1017885"/>
                    <a:gd name="connsiteY39" fmla="*/ 1279491 h 1281460"/>
                    <a:gd name="connsiteX40" fmla="*/ 113233 w 1017885"/>
                    <a:gd name="connsiteY40" fmla="*/ 1265629 h 1281460"/>
                    <a:gd name="connsiteX41" fmla="*/ 56836 w 1017885"/>
                    <a:gd name="connsiteY41" fmla="*/ 1221596 h 1281460"/>
                    <a:gd name="connsiteX42" fmla="*/ 9840 w 1017885"/>
                    <a:gd name="connsiteY42" fmla="*/ 1133938 h 1281460"/>
                    <a:gd name="connsiteX43" fmla="*/ 440 w 1017885"/>
                    <a:gd name="connsiteY43" fmla="*/ 1044242 h 1281460"/>
                    <a:gd name="connsiteX44" fmla="*/ 32316 w 1017885"/>
                    <a:gd name="connsiteY44" fmla="*/ 936199 h 1281460"/>
                    <a:gd name="connsiteX45" fmla="*/ 86261 w 1017885"/>
                    <a:gd name="connsiteY45" fmla="*/ 874635 h 1281460"/>
                    <a:gd name="connsiteX46" fmla="*/ 152465 w 1017885"/>
                    <a:gd name="connsiteY46" fmla="*/ 844464 h 1281460"/>
                    <a:gd name="connsiteX47" fmla="*/ 198235 w 1017885"/>
                    <a:gd name="connsiteY47"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17179 w 1017885"/>
                    <a:gd name="connsiteY11" fmla="*/ 1061774 h 1281460"/>
                    <a:gd name="connsiteX12" fmla="*/ 1010640 w 1017885"/>
                    <a:gd name="connsiteY12" fmla="*/ 1012848 h 1281460"/>
                    <a:gd name="connsiteX13" fmla="*/ 986529 w 1017885"/>
                    <a:gd name="connsiteY13" fmla="*/ 965146 h 1281460"/>
                    <a:gd name="connsiteX14" fmla="*/ 927272 w 1017885"/>
                    <a:gd name="connsiteY14" fmla="*/ 929268 h 1281460"/>
                    <a:gd name="connsiteX15" fmla="*/ 183932 w 1017885"/>
                    <a:gd name="connsiteY15" fmla="*/ 929268 h 1281460"/>
                    <a:gd name="connsiteX16" fmla="*/ 144291 w 1017885"/>
                    <a:gd name="connsiteY16" fmla="*/ 940684 h 1281460"/>
                    <a:gd name="connsiteX17" fmla="*/ 118954 w 1017885"/>
                    <a:gd name="connsiteY17" fmla="*/ 964331 h 1281460"/>
                    <a:gd name="connsiteX18" fmla="*/ 96477 w 1017885"/>
                    <a:gd name="connsiteY18" fmla="*/ 1007548 h 1281460"/>
                    <a:gd name="connsiteX19" fmla="*/ 90756 w 1017885"/>
                    <a:gd name="connsiteY19" fmla="*/ 1092352 h 1281460"/>
                    <a:gd name="connsiteX20" fmla="*/ 108329 w 1017885"/>
                    <a:gd name="connsiteY20" fmla="*/ 1143316 h 1281460"/>
                    <a:gd name="connsiteX21" fmla="*/ 132031 w 1017885"/>
                    <a:gd name="connsiteY21" fmla="*/ 1173486 h 1281460"/>
                    <a:gd name="connsiteX22" fmla="*/ 155734 w 1017885"/>
                    <a:gd name="connsiteY22" fmla="*/ 1188979 h 1281460"/>
                    <a:gd name="connsiteX23" fmla="*/ 207226 w 1017885"/>
                    <a:gd name="connsiteY23" fmla="*/ 1188572 h 1281460"/>
                    <a:gd name="connsiteX24" fmla="*/ 232155 w 1017885"/>
                    <a:gd name="connsiteY24" fmla="*/ 1171448 h 1281460"/>
                    <a:gd name="connsiteX25" fmla="*/ 259127 w 1017885"/>
                    <a:gd name="connsiteY25" fmla="*/ 1132715 h 1281460"/>
                    <a:gd name="connsiteX26" fmla="*/ 273839 w 1017885"/>
                    <a:gd name="connsiteY26" fmla="*/ 1061774 h 1281460"/>
                    <a:gd name="connsiteX27" fmla="*/ 267300 w 1017885"/>
                    <a:gd name="connsiteY27" fmla="*/ 1012848 h 1281460"/>
                    <a:gd name="connsiteX28" fmla="*/ 243189 w 1017885"/>
                    <a:gd name="connsiteY28" fmla="*/ 965146 h 1281460"/>
                    <a:gd name="connsiteX29" fmla="*/ 214991 w 1017885"/>
                    <a:gd name="connsiteY29" fmla="*/ 939461 h 1281460"/>
                    <a:gd name="connsiteX30" fmla="*/ 183932 w 1017885"/>
                    <a:gd name="connsiteY30" fmla="*/ 929268 h 1281460"/>
                    <a:gd name="connsiteX31" fmla="*/ 198235 w 1017885"/>
                    <a:gd name="connsiteY31" fmla="*/ 842731 h 1281460"/>
                    <a:gd name="connsiteX32" fmla="*/ 242780 w 1017885"/>
                    <a:gd name="connsiteY32" fmla="*/ 855065 h 1281460"/>
                    <a:gd name="connsiteX33" fmla="*/ 308984 w 1017885"/>
                    <a:gd name="connsiteY33" fmla="*/ 906436 h 1281460"/>
                    <a:gd name="connsiteX34" fmla="*/ 354755 w 1017885"/>
                    <a:gd name="connsiteY34" fmla="*/ 1001840 h 1281460"/>
                    <a:gd name="connsiteX35" fmla="*/ 360885 w 1017885"/>
                    <a:gd name="connsiteY35" fmla="*/ 1059327 h 1281460"/>
                    <a:gd name="connsiteX36" fmla="*/ 338408 w 1017885"/>
                    <a:gd name="connsiteY36" fmla="*/ 1169817 h 1281460"/>
                    <a:gd name="connsiteX37" fmla="*/ 274656 w 1017885"/>
                    <a:gd name="connsiteY37" fmla="*/ 1250136 h 1281460"/>
                    <a:gd name="connsiteX38" fmla="*/ 206409 w 1017885"/>
                    <a:gd name="connsiteY38" fmla="*/ 1279491 h 1281460"/>
                    <a:gd name="connsiteX39" fmla="*/ 113233 w 1017885"/>
                    <a:gd name="connsiteY39" fmla="*/ 1265629 h 1281460"/>
                    <a:gd name="connsiteX40" fmla="*/ 56836 w 1017885"/>
                    <a:gd name="connsiteY40" fmla="*/ 1221596 h 1281460"/>
                    <a:gd name="connsiteX41" fmla="*/ 9840 w 1017885"/>
                    <a:gd name="connsiteY41" fmla="*/ 1133938 h 1281460"/>
                    <a:gd name="connsiteX42" fmla="*/ 440 w 1017885"/>
                    <a:gd name="connsiteY42" fmla="*/ 1044242 h 1281460"/>
                    <a:gd name="connsiteX43" fmla="*/ 32316 w 1017885"/>
                    <a:gd name="connsiteY43" fmla="*/ 936199 h 1281460"/>
                    <a:gd name="connsiteX44" fmla="*/ 86261 w 1017885"/>
                    <a:gd name="connsiteY44" fmla="*/ 874635 h 1281460"/>
                    <a:gd name="connsiteX45" fmla="*/ 152465 w 1017885"/>
                    <a:gd name="connsiteY45" fmla="*/ 844464 h 1281460"/>
                    <a:gd name="connsiteX46" fmla="*/ 198235 w 1017885"/>
                    <a:gd name="connsiteY46"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1017179 w 1017885"/>
                    <a:gd name="connsiteY10" fmla="*/ 1061774 h 1281460"/>
                    <a:gd name="connsiteX11" fmla="*/ 1010640 w 1017885"/>
                    <a:gd name="connsiteY11" fmla="*/ 1012848 h 1281460"/>
                    <a:gd name="connsiteX12" fmla="*/ 986529 w 1017885"/>
                    <a:gd name="connsiteY12" fmla="*/ 965146 h 1281460"/>
                    <a:gd name="connsiteX13" fmla="*/ 927272 w 1017885"/>
                    <a:gd name="connsiteY13" fmla="*/ 929268 h 1281460"/>
                    <a:gd name="connsiteX14" fmla="*/ 183932 w 1017885"/>
                    <a:gd name="connsiteY14" fmla="*/ 929268 h 1281460"/>
                    <a:gd name="connsiteX15" fmla="*/ 144291 w 1017885"/>
                    <a:gd name="connsiteY15" fmla="*/ 940684 h 1281460"/>
                    <a:gd name="connsiteX16" fmla="*/ 118954 w 1017885"/>
                    <a:gd name="connsiteY16" fmla="*/ 964331 h 1281460"/>
                    <a:gd name="connsiteX17" fmla="*/ 96477 w 1017885"/>
                    <a:gd name="connsiteY17" fmla="*/ 1007548 h 1281460"/>
                    <a:gd name="connsiteX18" fmla="*/ 90756 w 1017885"/>
                    <a:gd name="connsiteY18" fmla="*/ 1092352 h 1281460"/>
                    <a:gd name="connsiteX19" fmla="*/ 108329 w 1017885"/>
                    <a:gd name="connsiteY19" fmla="*/ 1143316 h 1281460"/>
                    <a:gd name="connsiteX20" fmla="*/ 132031 w 1017885"/>
                    <a:gd name="connsiteY20" fmla="*/ 1173486 h 1281460"/>
                    <a:gd name="connsiteX21" fmla="*/ 155734 w 1017885"/>
                    <a:gd name="connsiteY21" fmla="*/ 1188979 h 1281460"/>
                    <a:gd name="connsiteX22" fmla="*/ 207226 w 1017885"/>
                    <a:gd name="connsiteY22" fmla="*/ 1188572 h 1281460"/>
                    <a:gd name="connsiteX23" fmla="*/ 232155 w 1017885"/>
                    <a:gd name="connsiteY23" fmla="*/ 1171448 h 1281460"/>
                    <a:gd name="connsiteX24" fmla="*/ 259127 w 1017885"/>
                    <a:gd name="connsiteY24" fmla="*/ 1132715 h 1281460"/>
                    <a:gd name="connsiteX25" fmla="*/ 273839 w 1017885"/>
                    <a:gd name="connsiteY25" fmla="*/ 1061774 h 1281460"/>
                    <a:gd name="connsiteX26" fmla="*/ 267300 w 1017885"/>
                    <a:gd name="connsiteY26" fmla="*/ 1012848 h 1281460"/>
                    <a:gd name="connsiteX27" fmla="*/ 243189 w 1017885"/>
                    <a:gd name="connsiteY27" fmla="*/ 965146 h 1281460"/>
                    <a:gd name="connsiteX28" fmla="*/ 214991 w 1017885"/>
                    <a:gd name="connsiteY28" fmla="*/ 939461 h 1281460"/>
                    <a:gd name="connsiteX29" fmla="*/ 183932 w 1017885"/>
                    <a:gd name="connsiteY29" fmla="*/ 929268 h 1281460"/>
                    <a:gd name="connsiteX30" fmla="*/ 198235 w 1017885"/>
                    <a:gd name="connsiteY30" fmla="*/ 842731 h 1281460"/>
                    <a:gd name="connsiteX31" fmla="*/ 242780 w 1017885"/>
                    <a:gd name="connsiteY31" fmla="*/ 855065 h 1281460"/>
                    <a:gd name="connsiteX32" fmla="*/ 308984 w 1017885"/>
                    <a:gd name="connsiteY32" fmla="*/ 906436 h 1281460"/>
                    <a:gd name="connsiteX33" fmla="*/ 354755 w 1017885"/>
                    <a:gd name="connsiteY33" fmla="*/ 1001840 h 1281460"/>
                    <a:gd name="connsiteX34" fmla="*/ 360885 w 1017885"/>
                    <a:gd name="connsiteY34" fmla="*/ 1059327 h 1281460"/>
                    <a:gd name="connsiteX35" fmla="*/ 338408 w 1017885"/>
                    <a:gd name="connsiteY35" fmla="*/ 1169817 h 1281460"/>
                    <a:gd name="connsiteX36" fmla="*/ 274656 w 1017885"/>
                    <a:gd name="connsiteY36" fmla="*/ 1250136 h 1281460"/>
                    <a:gd name="connsiteX37" fmla="*/ 206409 w 1017885"/>
                    <a:gd name="connsiteY37" fmla="*/ 1279491 h 1281460"/>
                    <a:gd name="connsiteX38" fmla="*/ 113233 w 1017885"/>
                    <a:gd name="connsiteY38" fmla="*/ 1265629 h 1281460"/>
                    <a:gd name="connsiteX39" fmla="*/ 56836 w 1017885"/>
                    <a:gd name="connsiteY39" fmla="*/ 1221596 h 1281460"/>
                    <a:gd name="connsiteX40" fmla="*/ 9840 w 1017885"/>
                    <a:gd name="connsiteY40" fmla="*/ 1133938 h 1281460"/>
                    <a:gd name="connsiteX41" fmla="*/ 440 w 1017885"/>
                    <a:gd name="connsiteY41" fmla="*/ 1044242 h 1281460"/>
                    <a:gd name="connsiteX42" fmla="*/ 32316 w 1017885"/>
                    <a:gd name="connsiteY42" fmla="*/ 936199 h 1281460"/>
                    <a:gd name="connsiteX43" fmla="*/ 86261 w 1017885"/>
                    <a:gd name="connsiteY43" fmla="*/ 874635 h 1281460"/>
                    <a:gd name="connsiteX44" fmla="*/ 152465 w 1017885"/>
                    <a:gd name="connsiteY44" fmla="*/ 844464 h 1281460"/>
                    <a:gd name="connsiteX45" fmla="*/ 198235 w 1017885"/>
                    <a:gd name="connsiteY45"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1017179 w 1017885"/>
                    <a:gd name="connsiteY9" fmla="*/ 1061774 h 1281460"/>
                    <a:gd name="connsiteX10" fmla="*/ 1010640 w 1017885"/>
                    <a:gd name="connsiteY10" fmla="*/ 1012848 h 1281460"/>
                    <a:gd name="connsiteX11" fmla="*/ 986529 w 1017885"/>
                    <a:gd name="connsiteY11" fmla="*/ 965146 h 1281460"/>
                    <a:gd name="connsiteX12" fmla="*/ 927272 w 1017885"/>
                    <a:gd name="connsiteY12" fmla="*/ 929268 h 1281460"/>
                    <a:gd name="connsiteX13" fmla="*/ 183932 w 1017885"/>
                    <a:gd name="connsiteY13" fmla="*/ 929268 h 1281460"/>
                    <a:gd name="connsiteX14" fmla="*/ 144291 w 1017885"/>
                    <a:gd name="connsiteY14" fmla="*/ 940684 h 1281460"/>
                    <a:gd name="connsiteX15" fmla="*/ 118954 w 1017885"/>
                    <a:gd name="connsiteY15" fmla="*/ 964331 h 1281460"/>
                    <a:gd name="connsiteX16" fmla="*/ 96477 w 1017885"/>
                    <a:gd name="connsiteY16" fmla="*/ 1007548 h 1281460"/>
                    <a:gd name="connsiteX17" fmla="*/ 90756 w 1017885"/>
                    <a:gd name="connsiteY17" fmla="*/ 1092352 h 1281460"/>
                    <a:gd name="connsiteX18" fmla="*/ 108329 w 1017885"/>
                    <a:gd name="connsiteY18" fmla="*/ 1143316 h 1281460"/>
                    <a:gd name="connsiteX19" fmla="*/ 132031 w 1017885"/>
                    <a:gd name="connsiteY19" fmla="*/ 1173486 h 1281460"/>
                    <a:gd name="connsiteX20" fmla="*/ 155734 w 1017885"/>
                    <a:gd name="connsiteY20" fmla="*/ 1188979 h 1281460"/>
                    <a:gd name="connsiteX21" fmla="*/ 207226 w 1017885"/>
                    <a:gd name="connsiteY21" fmla="*/ 1188572 h 1281460"/>
                    <a:gd name="connsiteX22" fmla="*/ 232155 w 1017885"/>
                    <a:gd name="connsiteY22" fmla="*/ 1171448 h 1281460"/>
                    <a:gd name="connsiteX23" fmla="*/ 259127 w 1017885"/>
                    <a:gd name="connsiteY23" fmla="*/ 1132715 h 1281460"/>
                    <a:gd name="connsiteX24" fmla="*/ 273839 w 1017885"/>
                    <a:gd name="connsiteY24" fmla="*/ 1061774 h 1281460"/>
                    <a:gd name="connsiteX25" fmla="*/ 267300 w 1017885"/>
                    <a:gd name="connsiteY25" fmla="*/ 1012848 h 1281460"/>
                    <a:gd name="connsiteX26" fmla="*/ 243189 w 1017885"/>
                    <a:gd name="connsiteY26" fmla="*/ 965146 h 1281460"/>
                    <a:gd name="connsiteX27" fmla="*/ 214991 w 1017885"/>
                    <a:gd name="connsiteY27" fmla="*/ 939461 h 1281460"/>
                    <a:gd name="connsiteX28" fmla="*/ 183932 w 1017885"/>
                    <a:gd name="connsiteY28" fmla="*/ 929268 h 1281460"/>
                    <a:gd name="connsiteX29" fmla="*/ 198235 w 1017885"/>
                    <a:gd name="connsiteY29" fmla="*/ 842731 h 1281460"/>
                    <a:gd name="connsiteX30" fmla="*/ 242780 w 1017885"/>
                    <a:gd name="connsiteY30" fmla="*/ 855065 h 1281460"/>
                    <a:gd name="connsiteX31" fmla="*/ 308984 w 1017885"/>
                    <a:gd name="connsiteY31" fmla="*/ 906436 h 1281460"/>
                    <a:gd name="connsiteX32" fmla="*/ 354755 w 1017885"/>
                    <a:gd name="connsiteY32" fmla="*/ 1001840 h 1281460"/>
                    <a:gd name="connsiteX33" fmla="*/ 360885 w 1017885"/>
                    <a:gd name="connsiteY33" fmla="*/ 1059327 h 1281460"/>
                    <a:gd name="connsiteX34" fmla="*/ 338408 w 1017885"/>
                    <a:gd name="connsiteY34" fmla="*/ 1169817 h 1281460"/>
                    <a:gd name="connsiteX35" fmla="*/ 274656 w 1017885"/>
                    <a:gd name="connsiteY35" fmla="*/ 1250136 h 1281460"/>
                    <a:gd name="connsiteX36" fmla="*/ 206409 w 1017885"/>
                    <a:gd name="connsiteY36" fmla="*/ 1279491 h 1281460"/>
                    <a:gd name="connsiteX37" fmla="*/ 113233 w 1017885"/>
                    <a:gd name="connsiteY37" fmla="*/ 1265629 h 1281460"/>
                    <a:gd name="connsiteX38" fmla="*/ 56836 w 1017885"/>
                    <a:gd name="connsiteY38" fmla="*/ 1221596 h 1281460"/>
                    <a:gd name="connsiteX39" fmla="*/ 9840 w 1017885"/>
                    <a:gd name="connsiteY39" fmla="*/ 1133938 h 1281460"/>
                    <a:gd name="connsiteX40" fmla="*/ 440 w 1017885"/>
                    <a:gd name="connsiteY40" fmla="*/ 1044242 h 1281460"/>
                    <a:gd name="connsiteX41" fmla="*/ 32316 w 1017885"/>
                    <a:gd name="connsiteY41" fmla="*/ 936199 h 1281460"/>
                    <a:gd name="connsiteX42" fmla="*/ 86261 w 1017885"/>
                    <a:gd name="connsiteY42" fmla="*/ 874635 h 1281460"/>
                    <a:gd name="connsiteX43" fmla="*/ 152465 w 1017885"/>
                    <a:gd name="connsiteY43" fmla="*/ 844464 h 1281460"/>
                    <a:gd name="connsiteX44" fmla="*/ 198235 w 1017885"/>
                    <a:gd name="connsiteY44"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1017179 w 1017885"/>
                    <a:gd name="connsiteY8" fmla="*/ 1061774 h 1281460"/>
                    <a:gd name="connsiteX9" fmla="*/ 1010640 w 1017885"/>
                    <a:gd name="connsiteY9" fmla="*/ 1012848 h 1281460"/>
                    <a:gd name="connsiteX10" fmla="*/ 986529 w 1017885"/>
                    <a:gd name="connsiteY10" fmla="*/ 965146 h 1281460"/>
                    <a:gd name="connsiteX11" fmla="*/ 927272 w 1017885"/>
                    <a:gd name="connsiteY11" fmla="*/ 929268 h 1281460"/>
                    <a:gd name="connsiteX12" fmla="*/ 183932 w 1017885"/>
                    <a:gd name="connsiteY12" fmla="*/ 929268 h 1281460"/>
                    <a:gd name="connsiteX13" fmla="*/ 144291 w 1017885"/>
                    <a:gd name="connsiteY13" fmla="*/ 940684 h 1281460"/>
                    <a:gd name="connsiteX14" fmla="*/ 118954 w 1017885"/>
                    <a:gd name="connsiteY14" fmla="*/ 964331 h 1281460"/>
                    <a:gd name="connsiteX15" fmla="*/ 96477 w 1017885"/>
                    <a:gd name="connsiteY15" fmla="*/ 1007548 h 1281460"/>
                    <a:gd name="connsiteX16" fmla="*/ 90756 w 1017885"/>
                    <a:gd name="connsiteY16" fmla="*/ 1092352 h 1281460"/>
                    <a:gd name="connsiteX17" fmla="*/ 108329 w 1017885"/>
                    <a:gd name="connsiteY17" fmla="*/ 1143316 h 1281460"/>
                    <a:gd name="connsiteX18" fmla="*/ 132031 w 1017885"/>
                    <a:gd name="connsiteY18" fmla="*/ 1173486 h 1281460"/>
                    <a:gd name="connsiteX19" fmla="*/ 155734 w 1017885"/>
                    <a:gd name="connsiteY19" fmla="*/ 1188979 h 1281460"/>
                    <a:gd name="connsiteX20" fmla="*/ 207226 w 1017885"/>
                    <a:gd name="connsiteY20" fmla="*/ 1188572 h 1281460"/>
                    <a:gd name="connsiteX21" fmla="*/ 232155 w 1017885"/>
                    <a:gd name="connsiteY21" fmla="*/ 1171448 h 1281460"/>
                    <a:gd name="connsiteX22" fmla="*/ 259127 w 1017885"/>
                    <a:gd name="connsiteY22" fmla="*/ 1132715 h 1281460"/>
                    <a:gd name="connsiteX23" fmla="*/ 273839 w 1017885"/>
                    <a:gd name="connsiteY23" fmla="*/ 1061774 h 1281460"/>
                    <a:gd name="connsiteX24" fmla="*/ 267300 w 1017885"/>
                    <a:gd name="connsiteY24" fmla="*/ 1012848 h 1281460"/>
                    <a:gd name="connsiteX25" fmla="*/ 243189 w 1017885"/>
                    <a:gd name="connsiteY25" fmla="*/ 965146 h 1281460"/>
                    <a:gd name="connsiteX26" fmla="*/ 214991 w 1017885"/>
                    <a:gd name="connsiteY26" fmla="*/ 939461 h 1281460"/>
                    <a:gd name="connsiteX27" fmla="*/ 183932 w 1017885"/>
                    <a:gd name="connsiteY27" fmla="*/ 929268 h 1281460"/>
                    <a:gd name="connsiteX28" fmla="*/ 198235 w 1017885"/>
                    <a:gd name="connsiteY28" fmla="*/ 842731 h 1281460"/>
                    <a:gd name="connsiteX29" fmla="*/ 242780 w 1017885"/>
                    <a:gd name="connsiteY29" fmla="*/ 855065 h 1281460"/>
                    <a:gd name="connsiteX30" fmla="*/ 308984 w 1017885"/>
                    <a:gd name="connsiteY30" fmla="*/ 906436 h 1281460"/>
                    <a:gd name="connsiteX31" fmla="*/ 354755 w 1017885"/>
                    <a:gd name="connsiteY31" fmla="*/ 1001840 h 1281460"/>
                    <a:gd name="connsiteX32" fmla="*/ 360885 w 1017885"/>
                    <a:gd name="connsiteY32" fmla="*/ 1059327 h 1281460"/>
                    <a:gd name="connsiteX33" fmla="*/ 338408 w 1017885"/>
                    <a:gd name="connsiteY33" fmla="*/ 1169817 h 1281460"/>
                    <a:gd name="connsiteX34" fmla="*/ 274656 w 1017885"/>
                    <a:gd name="connsiteY34" fmla="*/ 1250136 h 1281460"/>
                    <a:gd name="connsiteX35" fmla="*/ 206409 w 1017885"/>
                    <a:gd name="connsiteY35" fmla="*/ 1279491 h 1281460"/>
                    <a:gd name="connsiteX36" fmla="*/ 113233 w 1017885"/>
                    <a:gd name="connsiteY36" fmla="*/ 1265629 h 1281460"/>
                    <a:gd name="connsiteX37" fmla="*/ 56836 w 1017885"/>
                    <a:gd name="connsiteY37" fmla="*/ 1221596 h 1281460"/>
                    <a:gd name="connsiteX38" fmla="*/ 9840 w 1017885"/>
                    <a:gd name="connsiteY38" fmla="*/ 1133938 h 1281460"/>
                    <a:gd name="connsiteX39" fmla="*/ 440 w 1017885"/>
                    <a:gd name="connsiteY39" fmla="*/ 1044242 h 1281460"/>
                    <a:gd name="connsiteX40" fmla="*/ 32316 w 1017885"/>
                    <a:gd name="connsiteY40" fmla="*/ 936199 h 1281460"/>
                    <a:gd name="connsiteX41" fmla="*/ 86261 w 1017885"/>
                    <a:gd name="connsiteY41" fmla="*/ 874635 h 1281460"/>
                    <a:gd name="connsiteX42" fmla="*/ 152465 w 1017885"/>
                    <a:gd name="connsiteY42" fmla="*/ 844464 h 1281460"/>
                    <a:gd name="connsiteX43" fmla="*/ 198235 w 1017885"/>
                    <a:gd name="connsiteY43"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1017179 w 1017885"/>
                    <a:gd name="connsiteY7" fmla="*/ 1061774 h 1281460"/>
                    <a:gd name="connsiteX8" fmla="*/ 1010640 w 1017885"/>
                    <a:gd name="connsiteY8" fmla="*/ 1012848 h 1281460"/>
                    <a:gd name="connsiteX9" fmla="*/ 986529 w 1017885"/>
                    <a:gd name="connsiteY9" fmla="*/ 965146 h 1281460"/>
                    <a:gd name="connsiteX10" fmla="*/ 927272 w 1017885"/>
                    <a:gd name="connsiteY10" fmla="*/ 929268 h 1281460"/>
                    <a:gd name="connsiteX11" fmla="*/ 183932 w 1017885"/>
                    <a:gd name="connsiteY11" fmla="*/ 929268 h 1281460"/>
                    <a:gd name="connsiteX12" fmla="*/ 144291 w 1017885"/>
                    <a:gd name="connsiteY12" fmla="*/ 940684 h 1281460"/>
                    <a:gd name="connsiteX13" fmla="*/ 118954 w 1017885"/>
                    <a:gd name="connsiteY13" fmla="*/ 964331 h 1281460"/>
                    <a:gd name="connsiteX14" fmla="*/ 96477 w 1017885"/>
                    <a:gd name="connsiteY14" fmla="*/ 1007548 h 1281460"/>
                    <a:gd name="connsiteX15" fmla="*/ 90756 w 1017885"/>
                    <a:gd name="connsiteY15" fmla="*/ 1092352 h 1281460"/>
                    <a:gd name="connsiteX16" fmla="*/ 108329 w 1017885"/>
                    <a:gd name="connsiteY16" fmla="*/ 1143316 h 1281460"/>
                    <a:gd name="connsiteX17" fmla="*/ 132031 w 1017885"/>
                    <a:gd name="connsiteY17" fmla="*/ 1173486 h 1281460"/>
                    <a:gd name="connsiteX18" fmla="*/ 155734 w 1017885"/>
                    <a:gd name="connsiteY18" fmla="*/ 1188979 h 1281460"/>
                    <a:gd name="connsiteX19" fmla="*/ 207226 w 1017885"/>
                    <a:gd name="connsiteY19" fmla="*/ 1188572 h 1281460"/>
                    <a:gd name="connsiteX20" fmla="*/ 232155 w 1017885"/>
                    <a:gd name="connsiteY20" fmla="*/ 1171448 h 1281460"/>
                    <a:gd name="connsiteX21" fmla="*/ 259127 w 1017885"/>
                    <a:gd name="connsiteY21" fmla="*/ 1132715 h 1281460"/>
                    <a:gd name="connsiteX22" fmla="*/ 273839 w 1017885"/>
                    <a:gd name="connsiteY22" fmla="*/ 1061774 h 1281460"/>
                    <a:gd name="connsiteX23" fmla="*/ 267300 w 1017885"/>
                    <a:gd name="connsiteY23" fmla="*/ 1012848 h 1281460"/>
                    <a:gd name="connsiteX24" fmla="*/ 243189 w 1017885"/>
                    <a:gd name="connsiteY24" fmla="*/ 965146 h 1281460"/>
                    <a:gd name="connsiteX25" fmla="*/ 214991 w 1017885"/>
                    <a:gd name="connsiteY25" fmla="*/ 939461 h 1281460"/>
                    <a:gd name="connsiteX26" fmla="*/ 183932 w 1017885"/>
                    <a:gd name="connsiteY26" fmla="*/ 929268 h 1281460"/>
                    <a:gd name="connsiteX27" fmla="*/ 198235 w 1017885"/>
                    <a:gd name="connsiteY27" fmla="*/ 842731 h 1281460"/>
                    <a:gd name="connsiteX28" fmla="*/ 242780 w 1017885"/>
                    <a:gd name="connsiteY28" fmla="*/ 855065 h 1281460"/>
                    <a:gd name="connsiteX29" fmla="*/ 308984 w 1017885"/>
                    <a:gd name="connsiteY29" fmla="*/ 906436 h 1281460"/>
                    <a:gd name="connsiteX30" fmla="*/ 354755 w 1017885"/>
                    <a:gd name="connsiteY30" fmla="*/ 1001840 h 1281460"/>
                    <a:gd name="connsiteX31" fmla="*/ 360885 w 1017885"/>
                    <a:gd name="connsiteY31" fmla="*/ 1059327 h 1281460"/>
                    <a:gd name="connsiteX32" fmla="*/ 338408 w 1017885"/>
                    <a:gd name="connsiteY32" fmla="*/ 1169817 h 1281460"/>
                    <a:gd name="connsiteX33" fmla="*/ 274656 w 1017885"/>
                    <a:gd name="connsiteY33" fmla="*/ 1250136 h 1281460"/>
                    <a:gd name="connsiteX34" fmla="*/ 206409 w 1017885"/>
                    <a:gd name="connsiteY34" fmla="*/ 1279491 h 1281460"/>
                    <a:gd name="connsiteX35" fmla="*/ 113233 w 1017885"/>
                    <a:gd name="connsiteY35" fmla="*/ 1265629 h 1281460"/>
                    <a:gd name="connsiteX36" fmla="*/ 56836 w 1017885"/>
                    <a:gd name="connsiteY36" fmla="*/ 1221596 h 1281460"/>
                    <a:gd name="connsiteX37" fmla="*/ 9840 w 1017885"/>
                    <a:gd name="connsiteY37" fmla="*/ 1133938 h 1281460"/>
                    <a:gd name="connsiteX38" fmla="*/ 440 w 1017885"/>
                    <a:gd name="connsiteY38" fmla="*/ 1044242 h 1281460"/>
                    <a:gd name="connsiteX39" fmla="*/ 32316 w 1017885"/>
                    <a:gd name="connsiteY39" fmla="*/ 936199 h 1281460"/>
                    <a:gd name="connsiteX40" fmla="*/ 86261 w 1017885"/>
                    <a:gd name="connsiteY40" fmla="*/ 874635 h 1281460"/>
                    <a:gd name="connsiteX41" fmla="*/ 152465 w 1017885"/>
                    <a:gd name="connsiteY41" fmla="*/ 844464 h 1281460"/>
                    <a:gd name="connsiteX42" fmla="*/ 198235 w 1017885"/>
                    <a:gd name="connsiteY42"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1017179 w 1017885"/>
                    <a:gd name="connsiteY6" fmla="*/ 1061774 h 1281460"/>
                    <a:gd name="connsiteX7" fmla="*/ 1010640 w 1017885"/>
                    <a:gd name="connsiteY7" fmla="*/ 1012848 h 1281460"/>
                    <a:gd name="connsiteX8" fmla="*/ 986529 w 1017885"/>
                    <a:gd name="connsiteY8" fmla="*/ 965146 h 1281460"/>
                    <a:gd name="connsiteX9" fmla="*/ 927272 w 1017885"/>
                    <a:gd name="connsiteY9" fmla="*/ 929268 h 1281460"/>
                    <a:gd name="connsiteX10" fmla="*/ 183932 w 1017885"/>
                    <a:gd name="connsiteY10" fmla="*/ 929268 h 1281460"/>
                    <a:gd name="connsiteX11" fmla="*/ 144291 w 1017885"/>
                    <a:gd name="connsiteY11" fmla="*/ 940684 h 1281460"/>
                    <a:gd name="connsiteX12" fmla="*/ 118954 w 1017885"/>
                    <a:gd name="connsiteY12" fmla="*/ 964331 h 1281460"/>
                    <a:gd name="connsiteX13" fmla="*/ 96477 w 1017885"/>
                    <a:gd name="connsiteY13" fmla="*/ 1007548 h 1281460"/>
                    <a:gd name="connsiteX14" fmla="*/ 90756 w 1017885"/>
                    <a:gd name="connsiteY14" fmla="*/ 1092352 h 1281460"/>
                    <a:gd name="connsiteX15" fmla="*/ 108329 w 1017885"/>
                    <a:gd name="connsiteY15" fmla="*/ 1143316 h 1281460"/>
                    <a:gd name="connsiteX16" fmla="*/ 132031 w 1017885"/>
                    <a:gd name="connsiteY16" fmla="*/ 1173486 h 1281460"/>
                    <a:gd name="connsiteX17" fmla="*/ 155734 w 1017885"/>
                    <a:gd name="connsiteY17" fmla="*/ 1188979 h 1281460"/>
                    <a:gd name="connsiteX18" fmla="*/ 207226 w 1017885"/>
                    <a:gd name="connsiteY18" fmla="*/ 1188572 h 1281460"/>
                    <a:gd name="connsiteX19" fmla="*/ 232155 w 1017885"/>
                    <a:gd name="connsiteY19" fmla="*/ 1171448 h 1281460"/>
                    <a:gd name="connsiteX20" fmla="*/ 259127 w 1017885"/>
                    <a:gd name="connsiteY20" fmla="*/ 1132715 h 1281460"/>
                    <a:gd name="connsiteX21" fmla="*/ 273839 w 1017885"/>
                    <a:gd name="connsiteY21" fmla="*/ 1061774 h 1281460"/>
                    <a:gd name="connsiteX22" fmla="*/ 267300 w 1017885"/>
                    <a:gd name="connsiteY22" fmla="*/ 1012848 h 1281460"/>
                    <a:gd name="connsiteX23" fmla="*/ 243189 w 1017885"/>
                    <a:gd name="connsiteY23" fmla="*/ 965146 h 1281460"/>
                    <a:gd name="connsiteX24" fmla="*/ 214991 w 1017885"/>
                    <a:gd name="connsiteY24" fmla="*/ 939461 h 1281460"/>
                    <a:gd name="connsiteX25" fmla="*/ 183932 w 1017885"/>
                    <a:gd name="connsiteY25" fmla="*/ 929268 h 1281460"/>
                    <a:gd name="connsiteX26" fmla="*/ 198235 w 1017885"/>
                    <a:gd name="connsiteY26" fmla="*/ 842731 h 1281460"/>
                    <a:gd name="connsiteX27" fmla="*/ 242780 w 1017885"/>
                    <a:gd name="connsiteY27" fmla="*/ 855065 h 1281460"/>
                    <a:gd name="connsiteX28" fmla="*/ 308984 w 1017885"/>
                    <a:gd name="connsiteY28" fmla="*/ 906436 h 1281460"/>
                    <a:gd name="connsiteX29" fmla="*/ 354755 w 1017885"/>
                    <a:gd name="connsiteY29" fmla="*/ 1001840 h 1281460"/>
                    <a:gd name="connsiteX30" fmla="*/ 360885 w 1017885"/>
                    <a:gd name="connsiteY30" fmla="*/ 1059327 h 1281460"/>
                    <a:gd name="connsiteX31" fmla="*/ 338408 w 1017885"/>
                    <a:gd name="connsiteY31" fmla="*/ 1169817 h 1281460"/>
                    <a:gd name="connsiteX32" fmla="*/ 274656 w 1017885"/>
                    <a:gd name="connsiteY32" fmla="*/ 1250136 h 1281460"/>
                    <a:gd name="connsiteX33" fmla="*/ 206409 w 1017885"/>
                    <a:gd name="connsiteY33" fmla="*/ 1279491 h 1281460"/>
                    <a:gd name="connsiteX34" fmla="*/ 113233 w 1017885"/>
                    <a:gd name="connsiteY34" fmla="*/ 1265629 h 1281460"/>
                    <a:gd name="connsiteX35" fmla="*/ 56836 w 1017885"/>
                    <a:gd name="connsiteY35" fmla="*/ 1221596 h 1281460"/>
                    <a:gd name="connsiteX36" fmla="*/ 9840 w 1017885"/>
                    <a:gd name="connsiteY36" fmla="*/ 1133938 h 1281460"/>
                    <a:gd name="connsiteX37" fmla="*/ 440 w 1017885"/>
                    <a:gd name="connsiteY37" fmla="*/ 1044242 h 1281460"/>
                    <a:gd name="connsiteX38" fmla="*/ 32316 w 1017885"/>
                    <a:gd name="connsiteY38" fmla="*/ 936199 h 1281460"/>
                    <a:gd name="connsiteX39" fmla="*/ 86261 w 1017885"/>
                    <a:gd name="connsiteY39" fmla="*/ 874635 h 1281460"/>
                    <a:gd name="connsiteX40" fmla="*/ 152465 w 1017885"/>
                    <a:gd name="connsiteY40" fmla="*/ 844464 h 1281460"/>
                    <a:gd name="connsiteX41" fmla="*/ 198235 w 1017885"/>
                    <a:gd name="connsiteY41"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1017179 w 1017885"/>
                    <a:gd name="connsiteY5" fmla="*/ 1061774 h 1281460"/>
                    <a:gd name="connsiteX6" fmla="*/ 1010640 w 1017885"/>
                    <a:gd name="connsiteY6" fmla="*/ 1012848 h 1281460"/>
                    <a:gd name="connsiteX7" fmla="*/ 986529 w 1017885"/>
                    <a:gd name="connsiteY7" fmla="*/ 965146 h 1281460"/>
                    <a:gd name="connsiteX8" fmla="*/ 927272 w 1017885"/>
                    <a:gd name="connsiteY8" fmla="*/ 929268 h 1281460"/>
                    <a:gd name="connsiteX9" fmla="*/ 183932 w 1017885"/>
                    <a:gd name="connsiteY9" fmla="*/ 929268 h 1281460"/>
                    <a:gd name="connsiteX10" fmla="*/ 144291 w 1017885"/>
                    <a:gd name="connsiteY10" fmla="*/ 940684 h 1281460"/>
                    <a:gd name="connsiteX11" fmla="*/ 118954 w 1017885"/>
                    <a:gd name="connsiteY11" fmla="*/ 964331 h 1281460"/>
                    <a:gd name="connsiteX12" fmla="*/ 96477 w 1017885"/>
                    <a:gd name="connsiteY12" fmla="*/ 1007548 h 1281460"/>
                    <a:gd name="connsiteX13" fmla="*/ 90756 w 1017885"/>
                    <a:gd name="connsiteY13" fmla="*/ 1092352 h 1281460"/>
                    <a:gd name="connsiteX14" fmla="*/ 108329 w 1017885"/>
                    <a:gd name="connsiteY14" fmla="*/ 1143316 h 1281460"/>
                    <a:gd name="connsiteX15" fmla="*/ 132031 w 1017885"/>
                    <a:gd name="connsiteY15" fmla="*/ 1173486 h 1281460"/>
                    <a:gd name="connsiteX16" fmla="*/ 155734 w 1017885"/>
                    <a:gd name="connsiteY16" fmla="*/ 1188979 h 1281460"/>
                    <a:gd name="connsiteX17" fmla="*/ 207226 w 1017885"/>
                    <a:gd name="connsiteY17" fmla="*/ 1188572 h 1281460"/>
                    <a:gd name="connsiteX18" fmla="*/ 232155 w 1017885"/>
                    <a:gd name="connsiteY18" fmla="*/ 1171448 h 1281460"/>
                    <a:gd name="connsiteX19" fmla="*/ 259127 w 1017885"/>
                    <a:gd name="connsiteY19" fmla="*/ 1132715 h 1281460"/>
                    <a:gd name="connsiteX20" fmla="*/ 273839 w 1017885"/>
                    <a:gd name="connsiteY20" fmla="*/ 1061774 h 1281460"/>
                    <a:gd name="connsiteX21" fmla="*/ 267300 w 1017885"/>
                    <a:gd name="connsiteY21" fmla="*/ 1012848 h 1281460"/>
                    <a:gd name="connsiteX22" fmla="*/ 243189 w 1017885"/>
                    <a:gd name="connsiteY22" fmla="*/ 965146 h 1281460"/>
                    <a:gd name="connsiteX23" fmla="*/ 214991 w 1017885"/>
                    <a:gd name="connsiteY23" fmla="*/ 939461 h 1281460"/>
                    <a:gd name="connsiteX24" fmla="*/ 183932 w 1017885"/>
                    <a:gd name="connsiteY24" fmla="*/ 929268 h 1281460"/>
                    <a:gd name="connsiteX25" fmla="*/ 198235 w 1017885"/>
                    <a:gd name="connsiteY25" fmla="*/ 842731 h 1281460"/>
                    <a:gd name="connsiteX26" fmla="*/ 242780 w 1017885"/>
                    <a:gd name="connsiteY26" fmla="*/ 855065 h 1281460"/>
                    <a:gd name="connsiteX27" fmla="*/ 308984 w 1017885"/>
                    <a:gd name="connsiteY27" fmla="*/ 906436 h 1281460"/>
                    <a:gd name="connsiteX28" fmla="*/ 354755 w 1017885"/>
                    <a:gd name="connsiteY28" fmla="*/ 1001840 h 1281460"/>
                    <a:gd name="connsiteX29" fmla="*/ 360885 w 1017885"/>
                    <a:gd name="connsiteY29" fmla="*/ 1059327 h 1281460"/>
                    <a:gd name="connsiteX30" fmla="*/ 338408 w 1017885"/>
                    <a:gd name="connsiteY30" fmla="*/ 1169817 h 1281460"/>
                    <a:gd name="connsiteX31" fmla="*/ 274656 w 1017885"/>
                    <a:gd name="connsiteY31" fmla="*/ 1250136 h 1281460"/>
                    <a:gd name="connsiteX32" fmla="*/ 206409 w 1017885"/>
                    <a:gd name="connsiteY32" fmla="*/ 1279491 h 1281460"/>
                    <a:gd name="connsiteX33" fmla="*/ 113233 w 1017885"/>
                    <a:gd name="connsiteY33" fmla="*/ 1265629 h 1281460"/>
                    <a:gd name="connsiteX34" fmla="*/ 56836 w 1017885"/>
                    <a:gd name="connsiteY34" fmla="*/ 1221596 h 1281460"/>
                    <a:gd name="connsiteX35" fmla="*/ 9840 w 1017885"/>
                    <a:gd name="connsiteY35" fmla="*/ 1133938 h 1281460"/>
                    <a:gd name="connsiteX36" fmla="*/ 440 w 1017885"/>
                    <a:gd name="connsiteY36" fmla="*/ 1044242 h 1281460"/>
                    <a:gd name="connsiteX37" fmla="*/ 32316 w 1017885"/>
                    <a:gd name="connsiteY37" fmla="*/ 936199 h 1281460"/>
                    <a:gd name="connsiteX38" fmla="*/ 86261 w 1017885"/>
                    <a:gd name="connsiteY38" fmla="*/ 874635 h 1281460"/>
                    <a:gd name="connsiteX39" fmla="*/ 152465 w 1017885"/>
                    <a:gd name="connsiteY39" fmla="*/ 844464 h 1281460"/>
                    <a:gd name="connsiteX40" fmla="*/ 198235 w 1017885"/>
                    <a:gd name="connsiteY40"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1010640 w 1017885"/>
                    <a:gd name="connsiteY5" fmla="*/ 1012848 h 1281460"/>
                    <a:gd name="connsiteX6" fmla="*/ 986529 w 1017885"/>
                    <a:gd name="connsiteY6" fmla="*/ 965146 h 1281460"/>
                    <a:gd name="connsiteX7" fmla="*/ 927272 w 1017885"/>
                    <a:gd name="connsiteY7" fmla="*/ 929268 h 1281460"/>
                    <a:gd name="connsiteX8" fmla="*/ 183932 w 1017885"/>
                    <a:gd name="connsiteY8" fmla="*/ 929268 h 1281460"/>
                    <a:gd name="connsiteX9" fmla="*/ 144291 w 1017885"/>
                    <a:gd name="connsiteY9" fmla="*/ 940684 h 1281460"/>
                    <a:gd name="connsiteX10" fmla="*/ 118954 w 1017885"/>
                    <a:gd name="connsiteY10" fmla="*/ 964331 h 1281460"/>
                    <a:gd name="connsiteX11" fmla="*/ 96477 w 1017885"/>
                    <a:gd name="connsiteY11" fmla="*/ 1007548 h 1281460"/>
                    <a:gd name="connsiteX12" fmla="*/ 90756 w 1017885"/>
                    <a:gd name="connsiteY12" fmla="*/ 1092352 h 1281460"/>
                    <a:gd name="connsiteX13" fmla="*/ 108329 w 1017885"/>
                    <a:gd name="connsiteY13" fmla="*/ 1143316 h 1281460"/>
                    <a:gd name="connsiteX14" fmla="*/ 132031 w 1017885"/>
                    <a:gd name="connsiteY14" fmla="*/ 1173486 h 1281460"/>
                    <a:gd name="connsiteX15" fmla="*/ 155734 w 1017885"/>
                    <a:gd name="connsiteY15" fmla="*/ 1188979 h 1281460"/>
                    <a:gd name="connsiteX16" fmla="*/ 207226 w 1017885"/>
                    <a:gd name="connsiteY16" fmla="*/ 1188572 h 1281460"/>
                    <a:gd name="connsiteX17" fmla="*/ 232155 w 1017885"/>
                    <a:gd name="connsiteY17" fmla="*/ 1171448 h 1281460"/>
                    <a:gd name="connsiteX18" fmla="*/ 259127 w 1017885"/>
                    <a:gd name="connsiteY18" fmla="*/ 1132715 h 1281460"/>
                    <a:gd name="connsiteX19" fmla="*/ 273839 w 1017885"/>
                    <a:gd name="connsiteY19" fmla="*/ 1061774 h 1281460"/>
                    <a:gd name="connsiteX20" fmla="*/ 267300 w 1017885"/>
                    <a:gd name="connsiteY20" fmla="*/ 1012848 h 1281460"/>
                    <a:gd name="connsiteX21" fmla="*/ 243189 w 1017885"/>
                    <a:gd name="connsiteY21" fmla="*/ 965146 h 1281460"/>
                    <a:gd name="connsiteX22" fmla="*/ 214991 w 1017885"/>
                    <a:gd name="connsiteY22" fmla="*/ 939461 h 1281460"/>
                    <a:gd name="connsiteX23" fmla="*/ 183932 w 1017885"/>
                    <a:gd name="connsiteY23" fmla="*/ 929268 h 1281460"/>
                    <a:gd name="connsiteX24" fmla="*/ 198235 w 1017885"/>
                    <a:gd name="connsiteY24" fmla="*/ 842731 h 1281460"/>
                    <a:gd name="connsiteX25" fmla="*/ 242780 w 1017885"/>
                    <a:gd name="connsiteY25" fmla="*/ 855065 h 1281460"/>
                    <a:gd name="connsiteX26" fmla="*/ 308984 w 1017885"/>
                    <a:gd name="connsiteY26" fmla="*/ 906436 h 1281460"/>
                    <a:gd name="connsiteX27" fmla="*/ 354755 w 1017885"/>
                    <a:gd name="connsiteY27" fmla="*/ 1001840 h 1281460"/>
                    <a:gd name="connsiteX28" fmla="*/ 360885 w 1017885"/>
                    <a:gd name="connsiteY28" fmla="*/ 1059327 h 1281460"/>
                    <a:gd name="connsiteX29" fmla="*/ 338408 w 1017885"/>
                    <a:gd name="connsiteY29" fmla="*/ 1169817 h 1281460"/>
                    <a:gd name="connsiteX30" fmla="*/ 274656 w 1017885"/>
                    <a:gd name="connsiteY30" fmla="*/ 1250136 h 1281460"/>
                    <a:gd name="connsiteX31" fmla="*/ 206409 w 1017885"/>
                    <a:gd name="connsiteY31" fmla="*/ 1279491 h 1281460"/>
                    <a:gd name="connsiteX32" fmla="*/ 113233 w 1017885"/>
                    <a:gd name="connsiteY32" fmla="*/ 1265629 h 1281460"/>
                    <a:gd name="connsiteX33" fmla="*/ 56836 w 1017885"/>
                    <a:gd name="connsiteY33" fmla="*/ 1221596 h 1281460"/>
                    <a:gd name="connsiteX34" fmla="*/ 9840 w 1017885"/>
                    <a:gd name="connsiteY34" fmla="*/ 1133938 h 1281460"/>
                    <a:gd name="connsiteX35" fmla="*/ 440 w 1017885"/>
                    <a:gd name="connsiteY35" fmla="*/ 1044242 h 1281460"/>
                    <a:gd name="connsiteX36" fmla="*/ 32316 w 1017885"/>
                    <a:gd name="connsiteY36" fmla="*/ 936199 h 1281460"/>
                    <a:gd name="connsiteX37" fmla="*/ 86261 w 1017885"/>
                    <a:gd name="connsiteY37" fmla="*/ 874635 h 1281460"/>
                    <a:gd name="connsiteX38" fmla="*/ 152465 w 1017885"/>
                    <a:gd name="connsiteY38" fmla="*/ 844464 h 1281460"/>
                    <a:gd name="connsiteX39" fmla="*/ 198235 w 1017885"/>
                    <a:gd name="connsiteY39"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986529 w 1017885"/>
                    <a:gd name="connsiteY5" fmla="*/ 965146 h 1281460"/>
                    <a:gd name="connsiteX6" fmla="*/ 927272 w 1017885"/>
                    <a:gd name="connsiteY6" fmla="*/ 929268 h 1281460"/>
                    <a:gd name="connsiteX7" fmla="*/ 183932 w 1017885"/>
                    <a:gd name="connsiteY7" fmla="*/ 929268 h 1281460"/>
                    <a:gd name="connsiteX8" fmla="*/ 144291 w 1017885"/>
                    <a:gd name="connsiteY8" fmla="*/ 940684 h 1281460"/>
                    <a:gd name="connsiteX9" fmla="*/ 118954 w 1017885"/>
                    <a:gd name="connsiteY9" fmla="*/ 964331 h 1281460"/>
                    <a:gd name="connsiteX10" fmla="*/ 96477 w 1017885"/>
                    <a:gd name="connsiteY10" fmla="*/ 1007548 h 1281460"/>
                    <a:gd name="connsiteX11" fmla="*/ 90756 w 1017885"/>
                    <a:gd name="connsiteY11" fmla="*/ 1092352 h 1281460"/>
                    <a:gd name="connsiteX12" fmla="*/ 108329 w 1017885"/>
                    <a:gd name="connsiteY12" fmla="*/ 1143316 h 1281460"/>
                    <a:gd name="connsiteX13" fmla="*/ 132031 w 1017885"/>
                    <a:gd name="connsiteY13" fmla="*/ 1173486 h 1281460"/>
                    <a:gd name="connsiteX14" fmla="*/ 155734 w 1017885"/>
                    <a:gd name="connsiteY14" fmla="*/ 1188979 h 1281460"/>
                    <a:gd name="connsiteX15" fmla="*/ 207226 w 1017885"/>
                    <a:gd name="connsiteY15" fmla="*/ 1188572 h 1281460"/>
                    <a:gd name="connsiteX16" fmla="*/ 232155 w 1017885"/>
                    <a:gd name="connsiteY16" fmla="*/ 1171448 h 1281460"/>
                    <a:gd name="connsiteX17" fmla="*/ 259127 w 1017885"/>
                    <a:gd name="connsiteY17" fmla="*/ 1132715 h 1281460"/>
                    <a:gd name="connsiteX18" fmla="*/ 273839 w 1017885"/>
                    <a:gd name="connsiteY18" fmla="*/ 1061774 h 1281460"/>
                    <a:gd name="connsiteX19" fmla="*/ 267300 w 1017885"/>
                    <a:gd name="connsiteY19" fmla="*/ 1012848 h 1281460"/>
                    <a:gd name="connsiteX20" fmla="*/ 243189 w 1017885"/>
                    <a:gd name="connsiteY20" fmla="*/ 965146 h 1281460"/>
                    <a:gd name="connsiteX21" fmla="*/ 214991 w 1017885"/>
                    <a:gd name="connsiteY21" fmla="*/ 939461 h 1281460"/>
                    <a:gd name="connsiteX22" fmla="*/ 183932 w 1017885"/>
                    <a:gd name="connsiteY22" fmla="*/ 929268 h 1281460"/>
                    <a:gd name="connsiteX23" fmla="*/ 198235 w 1017885"/>
                    <a:gd name="connsiteY23" fmla="*/ 842731 h 1281460"/>
                    <a:gd name="connsiteX24" fmla="*/ 242780 w 1017885"/>
                    <a:gd name="connsiteY24" fmla="*/ 855065 h 1281460"/>
                    <a:gd name="connsiteX25" fmla="*/ 308984 w 1017885"/>
                    <a:gd name="connsiteY25" fmla="*/ 906436 h 1281460"/>
                    <a:gd name="connsiteX26" fmla="*/ 354755 w 1017885"/>
                    <a:gd name="connsiteY26" fmla="*/ 1001840 h 1281460"/>
                    <a:gd name="connsiteX27" fmla="*/ 360885 w 1017885"/>
                    <a:gd name="connsiteY27" fmla="*/ 1059327 h 1281460"/>
                    <a:gd name="connsiteX28" fmla="*/ 338408 w 1017885"/>
                    <a:gd name="connsiteY28" fmla="*/ 1169817 h 1281460"/>
                    <a:gd name="connsiteX29" fmla="*/ 274656 w 1017885"/>
                    <a:gd name="connsiteY29" fmla="*/ 1250136 h 1281460"/>
                    <a:gd name="connsiteX30" fmla="*/ 206409 w 1017885"/>
                    <a:gd name="connsiteY30" fmla="*/ 1279491 h 1281460"/>
                    <a:gd name="connsiteX31" fmla="*/ 113233 w 1017885"/>
                    <a:gd name="connsiteY31" fmla="*/ 1265629 h 1281460"/>
                    <a:gd name="connsiteX32" fmla="*/ 56836 w 1017885"/>
                    <a:gd name="connsiteY32" fmla="*/ 1221596 h 1281460"/>
                    <a:gd name="connsiteX33" fmla="*/ 9840 w 1017885"/>
                    <a:gd name="connsiteY33" fmla="*/ 1133938 h 1281460"/>
                    <a:gd name="connsiteX34" fmla="*/ 440 w 1017885"/>
                    <a:gd name="connsiteY34" fmla="*/ 1044242 h 1281460"/>
                    <a:gd name="connsiteX35" fmla="*/ 32316 w 1017885"/>
                    <a:gd name="connsiteY35" fmla="*/ 936199 h 1281460"/>
                    <a:gd name="connsiteX36" fmla="*/ 86261 w 1017885"/>
                    <a:gd name="connsiteY36" fmla="*/ 874635 h 1281460"/>
                    <a:gd name="connsiteX37" fmla="*/ 152465 w 1017885"/>
                    <a:gd name="connsiteY37" fmla="*/ 844464 h 1281460"/>
                    <a:gd name="connsiteX38" fmla="*/ 198235 w 1017885"/>
                    <a:gd name="connsiteY3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927272 w 1017885"/>
                    <a:gd name="connsiteY5" fmla="*/ 929268 h 1281460"/>
                    <a:gd name="connsiteX6" fmla="*/ 183932 w 1017885"/>
                    <a:gd name="connsiteY6" fmla="*/ 929268 h 1281460"/>
                    <a:gd name="connsiteX7" fmla="*/ 144291 w 1017885"/>
                    <a:gd name="connsiteY7" fmla="*/ 940684 h 1281460"/>
                    <a:gd name="connsiteX8" fmla="*/ 118954 w 1017885"/>
                    <a:gd name="connsiteY8" fmla="*/ 964331 h 1281460"/>
                    <a:gd name="connsiteX9" fmla="*/ 96477 w 1017885"/>
                    <a:gd name="connsiteY9" fmla="*/ 1007548 h 1281460"/>
                    <a:gd name="connsiteX10" fmla="*/ 90756 w 1017885"/>
                    <a:gd name="connsiteY10" fmla="*/ 1092352 h 1281460"/>
                    <a:gd name="connsiteX11" fmla="*/ 108329 w 1017885"/>
                    <a:gd name="connsiteY11" fmla="*/ 1143316 h 1281460"/>
                    <a:gd name="connsiteX12" fmla="*/ 132031 w 1017885"/>
                    <a:gd name="connsiteY12" fmla="*/ 1173486 h 1281460"/>
                    <a:gd name="connsiteX13" fmla="*/ 155734 w 1017885"/>
                    <a:gd name="connsiteY13" fmla="*/ 1188979 h 1281460"/>
                    <a:gd name="connsiteX14" fmla="*/ 207226 w 1017885"/>
                    <a:gd name="connsiteY14" fmla="*/ 1188572 h 1281460"/>
                    <a:gd name="connsiteX15" fmla="*/ 232155 w 1017885"/>
                    <a:gd name="connsiteY15" fmla="*/ 1171448 h 1281460"/>
                    <a:gd name="connsiteX16" fmla="*/ 259127 w 1017885"/>
                    <a:gd name="connsiteY16" fmla="*/ 1132715 h 1281460"/>
                    <a:gd name="connsiteX17" fmla="*/ 273839 w 1017885"/>
                    <a:gd name="connsiteY17" fmla="*/ 1061774 h 1281460"/>
                    <a:gd name="connsiteX18" fmla="*/ 267300 w 1017885"/>
                    <a:gd name="connsiteY18" fmla="*/ 1012848 h 1281460"/>
                    <a:gd name="connsiteX19" fmla="*/ 243189 w 1017885"/>
                    <a:gd name="connsiteY19" fmla="*/ 965146 h 1281460"/>
                    <a:gd name="connsiteX20" fmla="*/ 214991 w 1017885"/>
                    <a:gd name="connsiteY20" fmla="*/ 939461 h 1281460"/>
                    <a:gd name="connsiteX21" fmla="*/ 183932 w 1017885"/>
                    <a:gd name="connsiteY21" fmla="*/ 929268 h 1281460"/>
                    <a:gd name="connsiteX22" fmla="*/ 198235 w 1017885"/>
                    <a:gd name="connsiteY22" fmla="*/ 842731 h 1281460"/>
                    <a:gd name="connsiteX23" fmla="*/ 242780 w 1017885"/>
                    <a:gd name="connsiteY23" fmla="*/ 855065 h 1281460"/>
                    <a:gd name="connsiteX24" fmla="*/ 308984 w 1017885"/>
                    <a:gd name="connsiteY24" fmla="*/ 906436 h 1281460"/>
                    <a:gd name="connsiteX25" fmla="*/ 354755 w 1017885"/>
                    <a:gd name="connsiteY25" fmla="*/ 1001840 h 1281460"/>
                    <a:gd name="connsiteX26" fmla="*/ 360885 w 1017885"/>
                    <a:gd name="connsiteY26" fmla="*/ 1059327 h 1281460"/>
                    <a:gd name="connsiteX27" fmla="*/ 338408 w 1017885"/>
                    <a:gd name="connsiteY27" fmla="*/ 1169817 h 1281460"/>
                    <a:gd name="connsiteX28" fmla="*/ 274656 w 1017885"/>
                    <a:gd name="connsiteY28" fmla="*/ 1250136 h 1281460"/>
                    <a:gd name="connsiteX29" fmla="*/ 206409 w 1017885"/>
                    <a:gd name="connsiteY29" fmla="*/ 1279491 h 1281460"/>
                    <a:gd name="connsiteX30" fmla="*/ 113233 w 1017885"/>
                    <a:gd name="connsiteY30" fmla="*/ 1265629 h 1281460"/>
                    <a:gd name="connsiteX31" fmla="*/ 56836 w 1017885"/>
                    <a:gd name="connsiteY31" fmla="*/ 1221596 h 1281460"/>
                    <a:gd name="connsiteX32" fmla="*/ 9840 w 1017885"/>
                    <a:gd name="connsiteY32" fmla="*/ 1133938 h 1281460"/>
                    <a:gd name="connsiteX33" fmla="*/ 440 w 1017885"/>
                    <a:gd name="connsiteY33" fmla="*/ 1044242 h 1281460"/>
                    <a:gd name="connsiteX34" fmla="*/ 32316 w 1017885"/>
                    <a:gd name="connsiteY34" fmla="*/ 936199 h 1281460"/>
                    <a:gd name="connsiteX35" fmla="*/ 86261 w 1017885"/>
                    <a:gd name="connsiteY35" fmla="*/ 874635 h 1281460"/>
                    <a:gd name="connsiteX36" fmla="*/ 152465 w 1017885"/>
                    <a:gd name="connsiteY36" fmla="*/ 844464 h 1281460"/>
                    <a:gd name="connsiteX37" fmla="*/ 198235 w 1017885"/>
                    <a:gd name="connsiteY37"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927272 w 1017885"/>
                    <a:gd name="connsiteY4" fmla="*/ 929268 h 1281460"/>
                    <a:gd name="connsiteX5" fmla="*/ 183932 w 1017885"/>
                    <a:gd name="connsiteY5" fmla="*/ 929268 h 1281460"/>
                    <a:gd name="connsiteX6" fmla="*/ 144291 w 1017885"/>
                    <a:gd name="connsiteY6" fmla="*/ 940684 h 1281460"/>
                    <a:gd name="connsiteX7" fmla="*/ 118954 w 1017885"/>
                    <a:gd name="connsiteY7" fmla="*/ 964331 h 1281460"/>
                    <a:gd name="connsiteX8" fmla="*/ 96477 w 1017885"/>
                    <a:gd name="connsiteY8" fmla="*/ 1007548 h 1281460"/>
                    <a:gd name="connsiteX9" fmla="*/ 90756 w 1017885"/>
                    <a:gd name="connsiteY9" fmla="*/ 1092352 h 1281460"/>
                    <a:gd name="connsiteX10" fmla="*/ 108329 w 1017885"/>
                    <a:gd name="connsiteY10" fmla="*/ 1143316 h 1281460"/>
                    <a:gd name="connsiteX11" fmla="*/ 132031 w 1017885"/>
                    <a:gd name="connsiteY11" fmla="*/ 1173486 h 1281460"/>
                    <a:gd name="connsiteX12" fmla="*/ 155734 w 1017885"/>
                    <a:gd name="connsiteY12" fmla="*/ 1188979 h 1281460"/>
                    <a:gd name="connsiteX13" fmla="*/ 207226 w 1017885"/>
                    <a:gd name="connsiteY13" fmla="*/ 1188572 h 1281460"/>
                    <a:gd name="connsiteX14" fmla="*/ 232155 w 1017885"/>
                    <a:gd name="connsiteY14" fmla="*/ 1171448 h 1281460"/>
                    <a:gd name="connsiteX15" fmla="*/ 259127 w 1017885"/>
                    <a:gd name="connsiteY15" fmla="*/ 1132715 h 1281460"/>
                    <a:gd name="connsiteX16" fmla="*/ 273839 w 1017885"/>
                    <a:gd name="connsiteY16" fmla="*/ 1061774 h 1281460"/>
                    <a:gd name="connsiteX17" fmla="*/ 267300 w 1017885"/>
                    <a:gd name="connsiteY17" fmla="*/ 1012848 h 1281460"/>
                    <a:gd name="connsiteX18" fmla="*/ 243189 w 1017885"/>
                    <a:gd name="connsiteY18" fmla="*/ 965146 h 1281460"/>
                    <a:gd name="connsiteX19" fmla="*/ 214991 w 1017885"/>
                    <a:gd name="connsiteY19" fmla="*/ 939461 h 1281460"/>
                    <a:gd name="connsiteX20" fmla="*/ 183932 w 1017885"/>
                    <a:gd name="connsiteY20" fmla="*/ 929268 h 1281460"/>
                    <a:gd name="connsiteX21" fmla="*/ 198235 w 1017885"/>
                    <a:gd name="connsiteY21" fmla="*/ 842731 h 1281460"/>
                    <a:gd name="connsiteX22" fmla="*/ 242780 w 1017885"/>
                    <a:gd name="connsiteY22" fmla="*/ 855065 h 1281460"/>
                    <a:gd name="connsiteX23" fmla="*/ 308984 w 1017885"/>
                    <a:gd name="connsiteY23" fmla="*/ 906436 h 1281460"/>
                    <a:gd name="connsiteX24" fmla="*/ 354755 w 1017885"/>
                    <a:gd name="connsiteY24" fmla="*/ 1001840 h 1281460"/>
                    <a:gd name="connsiteX25" fmla="*/ 360885 w 1017885"/>
                    <a:gd name="connsiteY25" fmla="*/ 1059327 h 1281460"/>
                    <a:gd name="connsiteX26" fmla="*/ 338408 w 1017885"/>
                    <a:gd name="connsiteY26" fmla="*/ 1169817 h 1281460"/>
                    <a:gd name="connsiteX27" fmla="*/ 274656 w 1017885"/>
                    <a:gd name="connsiteY27" fmla="*/ 1250136 h 1281460"/>
                    <a:gd name="connsiteX28" fmla="*/ 206409 w 1017885"/>
                    <a:gd name="connsiteY28" fmla="*/ 1279491 h 1281460"/>
                    <a:gd name="connsiteX29" fmla="*/ 113233 w 1017885"/>
                    <a:gd name="connsiteY29" fmla="*/ 1265629 h 1281460"/>
                    <a:gd name="connsiteX30" fmla="*/ 56836 w 1017885"/>
                    <a:gd name="connsiteY30" fmla="*/ 1221596 h 1281460"/>
                    <a:gd name="connsiteX31" fmla="*/ 9840 w 1017885"/>
                    <a:gd name="connsiteY31" fmla="*/ 1133938 h 1281460"/>
                    <a:gd name="connsiteX32" fmla="*/ 440 w 1017885"/>
                    <a:gd name="connsiteY32" fmla="*/ 1044242 h 1281460"/>
                    <a:gd name="connsiteX33" fmla="*/ 32316 w 1017885"/>
                    <a:gd name="connsiteY33" fmla="*/ 936199 h 1281460"/>
                    <a:gd name="connsiteX34" fmla="*/ 86261 w 1017885"/>
                    <a:gd name="connsiteY34" fmla="*/ 874635 h 1281460"/>
                    <a:gd name="connsiteX35" fmla="*/ 152465 w 1017885"/>
                    <a:gd name="connsiteY35" fmla="*/ 844464 h 1281460"/>
                    <a:gd name="connsiteX36" fmla="*/ 198235 w 1017885"/>
                    <a:gd name="connsiteY36"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927272 w 1017885"/>
                    <a:gd name="connsiteY3" fmla="*/ 929268 h 1281460"/>
                    <a:gd name="connsiteX4" fmla="*/ 183932 w 1017885"/>
                    <a:gd name="connsiteY4" fmla="*/ 929268 h 1281460"/>
                    <a:gd name="connsiteX5" fmla="*/ 144291 w 1017885"/>
                    <a:gd name="connsiteY5" fmla="*/ 940684 h 1281460"/>
                    <a:gd name="connsiteX6" fmla="*/ 118954 w 1017885"/>
                    <a:gd name="connsiteY6" fmla="*/ 964331 h 1281460"/>
                    <a:gd name="connsiteX7" fmla="*/ 96477 w 1017885"/>
                    <a:gd name="connsiteY7" fmla="*/ 1007548 h 1281460"/>
                    <a:gd name="connsiteX8" fmla="*/ 90756 w 1017885"/>
                    <a:gd name="connsiteY8" fmla="*/ 1092352 h 1281460"/>
                    <a:gd name="connsiteX9" fmla="*/ 108329 w 1017885"/>
                    <a:gd name="connsiteY9" fmla="*/ 1143316 h 1281460"/>
                    <a:gd name="connsiteX10" fmla="*/ 132031 w 1017885"/>
                    <a:gd name="connsiteY10" fmla="*/ 1173486 h 1281460"/>
                    <a:gd name="connsiteX11" fmla="*/ 155734 w 1017885"/>
                    <a:gd name="connsiteY11" fmla="*/ 1188979 h 1281460"/>
                    <a:gd name="connsiteX12" fmla="*/ 207226 w 1017885"/>
                    <a:gd name="connsiteY12" fmla="*/ 1188572 h 1281460"/>
                    <a:gd name="connsiteX13" fmla="*/ 232155 w 1017885"/>
                    <a:gd name="connsiteY13" fmla="*/ 1171448 h 1281460"/>
                    <a:gd name="connsiteX14" fmla="*/ 259127 w 1017885"/>
                    <a:gd name="connsiteY14" fmla="*/ 1132715 h 1281460"/>
                    <a:gd name="connsiteX15" fmla="*/ 273839 w 1017885"/>
                    <a:gd name="connsiteY15" fmla="*/ 1061774 h 1281460"/>
                    <a:gd name="connsiteX16" fmla="*/ 267300 w 1017885"/>
                    <a:gd name="connsiteY16" fmla="*/ 1012848 h 1281460"/>
                    <a:gd name="connsiteX17" fmla="*/ 243189 w 1017885"/>
                    <a:gd name="connsiteY17" fmla="*/ 965146 h 1281460"/>
                    <a:gd name="connsiteX18" fmla="*/ 214991 w 1017885"/>
                    <a:gd name="connsiteY18" fmla="*/ 939461 h 1281460"/>
                    <a:gd name="connsiteX19" fmla="*/ 183932 w 1017885"/>
                    <a:gd name="connsiteY19" fmla="*/ 929268 h 1281460"/>
                    <a:gd name="connsiteX20" fmla="*/ 198235 w 1017885"/>
                    <a:gd name="connsiteY20" fmla="*/ 842731 h 1281460"/>
                    <a:gd name="connsiteX21" fmla="*/ 242780 w 1017885"/>
                    <a:gd name="connsiteY21" fmla="*/ 855065 h 1281460"/>
                    <a:gd name="connsiteX22" fmla="*/ 308984 w 1017885"/>
                    <a:gd name="connsiteY22" fmla="*/ 906436 h 1281460"/>
                    <a:gd name="connsiteX23" fmla="*/ 354755 w 1017885"/>
                    <a:gd name="connsiteY23" fmla="*/ 1001840 h 1281460"/>
                    <a:gd name="connsiteX24" fmla="*/ 360885 w 1017885"/>
                    <a:gd name="connsiteY24" fmla="*/ 1059327 h 1281460"/>
                    <a:gd name="connsiteX25" fmla="*/ 338408 w 1017885"/>
                    <a:gd name="connsiteY25" fmla="*/ 1169817 h 1281460"/>
                    <a:gd name="connsiteX26" fmla="*/ 274656 w 1017885"/>
                    <a:gd name="connsiteY26" fmla="*/ 1250136 h 1281460"/>
                    <a:gd name="connsiteX27" fmla="*/ 206409 w 1017885"/>
                    <a:gd name="connsiteY27" fmla="*/ 1279491 h 1281460"/>
                    <a:gd name="connsiteX28" fmla="*/ 113233 w 1017885"/>
                    <a:gd name="connsiteY28" fmla="*/ 1265629 h 1281460"/>
                    <a:gd name="connsiteX29" fmla="*/ 56836 w 1017885"/>
                    <a:gd name="connsiteY29" fmla="*/ 1221596 h 1281460"/>
                    <a:gd name="connsiteX30" fmla="*/ 9840 w 1017885"/>
                    <a:gd name="connsiteY30" fmla="*/ 1133938 h 1281460"/>
                    <a:gd name="connsiteX31" fmla="*/ 440 w 1017885"/>
                    <a:gd name="connsiteY31" fmla="*/ 1044242 h 1281460"/>
                    <a:gd name="connsiteX32" fmla="*/ 32316 w 1017885"/>
                    <a:gd name="connsiteY32" fmla="*/ 936199 h 1281460"/>
                    <a:gd name="connsiteX33" fmla="*/ 86261 w 1017885"/>
                    <a:gd name="connsiteY33" fmla="*/ 874635 h 1281460"/>
                    <a:gd name="connsiteX34" fmla="*/ 152465 w 1017885"/>
                    <a:gd name="connsiteY34" fmla="*/ 844464 h 1281460"/>
                    <a:gd name="connsiteX35" fmla="*/ 198235 w 1017885"/>
                    <a:gd name="connsiteY35" fmla="*/ 842731 h 1281460"/>
                    <a:gd name="connsiteX0" fmla="*/ 1017886 w 1017885"/>
                    <a:gd name="connsiteY0" fmla="*/ -1 h 1281460"/>
                    <a:gd name="connsiteX1" fmla="*/ 183932 w 1017885"/>
                    <a:gd name="connsiteY1" fmla="*/ 929268 h 1281460"/>
                    <a:gd name="connsiteX2" fmla="*/ 144291 w 1017885"/>
                    <a:gd name="connsiteY2" fmla="*/ 940684 h 1281460"/>
                    <a:gd name="connsiteX3" fmla="*/ 118954 w 1017885"/>
                    <a:gd name="connsiteY3" fmla="*/ 964331 h 1281460"/>
                    <a:gd name="connsiteX4" fmla="*/ 96477 w 1017885"/>
                    <a:gd name="connsiteY4" fmla="*/ 1007548 h 1281460"/>
                    <a:gd name="connsiteX5" fmla="*/ 90756 w 1017885"/>
                    <a:gd name="connsiteY5" fmla="*/ 1092352 h 1281460"/>
                    <a:gd name="connsiteX6" fmla="*/ 108329 w 1017885"/>
                    <a:gd name="connsiteY6" fmla="*/ 1143316 h 1281460"/>
                    <a:gd name="connsiteX7" fmla="*/ 132031 w 1017885"/>
                    <a:gd name="connsiteY7" fmla="*/ 1173486 h 1281460"/>
                    <a:gd name="connsiteX8" fmla="*/ 155734 w 1017885"/>
                    <a:gd name="connsiteY8" fmla="*/ 1188979 h 1281460"/>
                    <a:gd name="connsiteX9" fmla="*/ 207226 w 1017885"/>
                    <a:gd name="connsiteY9" fmla="*/ 1188572 h 1281460"/>
                    <a:gd name="connsiteX10" fmla="*/ 232155 w 1017885"/>
                    <a:gd name="connsiteY10" fmla="*/ 1171448 h 1281460"/>
                    <a:gd name="connsiteX11" fmla="*/ 259127 w 1017885"/>
                    <a:gd name="connsiteY11" fmla="*/ 1132715 h 1281460"/>
                    <a:gd name="connsiteX12" fmla="*/ 273839 w 1017885"/>
                    <a:gd name="connsiteY12" fmla="*/ 1061774 h 1281460"/>
                    <a:gd name="connsiteX13" fmla="*/ 267300 w 1017885"/>
                    <a:gd name="connsiteY13" fmla="*/ 1012848 h 1281460"/>
                    <a:gd name="connsiteX14" fmla="*/ 243189 w 1017885"/>
                    <a:gd name="connsiteY14" fmla="*/ 965146 h 1281460"/>
                    <a:gd name="connsiteX15" fmla="*/ 214991 w 1017885"/>
                    <a:gd name="connsiteY15" fmla="*/ 939461 h 1281460"/>
                    <a:gd name="connsiteX16" fmla="*/ 183932 w 1017885"/>
                    <a:gd name="connsiteY16" fmla="*/ 929268 h 1281460"/>
                    <a:gd name="connsiteX17" fmla="*/ 198235 w 1017885"/>
                    <a:gd name="connsiteY17" fmla="*/ 842731 h 1281460"/>
                    <a:gd name="connsiteX18" fmla="*/ 242780 w 1017885"/>
                    <a:gd name="connsiteY18" fmla="*/ 855065 h 1281460"/>
                    <a:gd name="connsiteX19" fmla="*/ 308984 w 1017885"/>
                    <a:gd name="connsiteY19" fmla="*/ 906436 h 1281460"/>
                    <a:gd name="connsiteX20" fmla="*/ 354755 w 1017885"/>
                    <a:gd name="connsiteY20" fmla="*/ 1001840 h 1281460"/>
                    <a:gd name="connsiteX21" fmla="*/ 360885 w 1017885"/>
                    <a:gd name="connsiteY21" fmla="*/ 1059327 h 1281460"/>
                    <a:gd name="connsiteX22" fmla="*/ 338408 w 1017885"/>
                    <a:gd name="connsiteY22" fmla="*/ 1169817 h 1281460"/>
                    <a:gd name="connsiteX23" fmla="*/ 274656 w 1017885"/>
                    <a:gd name="connsiteY23" fmla="*/ 1250136 h 1281460"/>
                    <a:gd name="connsiteX24" fmla="*/ 206409 w 1017885"/>
                    <a:gd name="connsiteY24" fmla="*/ 1279491 h 1281460"/>
                    <a:gd name="connsiteX25" fmla="*/ 113233 w 1017885"/>
                    <a:gd name="connsiteY25" fmla="*/ 1265629 h 1281460"/>
                    <a:gd name="connsiteX26" fmla="*/ 56836 w 1017885"/>
                    <a:gd name="connsiteY26" fmla="*/ 1221596 h 1281460"/>
                    <a:gd name="connsiteX27" fmla="*/ 9840 w 1017885"/>
                    <a:gd name="connsiteY27" fmla="*/ 1133938 h 1281460"/>
                    <a:gd name="connsiteX28" fmla="*/ 440 w 1017885"/>
                    <a:gd name="connsiteY28" fmla="*/ 1044242 h 1281460"/>
                    <a:gd name="connsiteX29" fmla="*/ 32316 w 1017885"/>
                    <a:gd name="connsiteY29" fmla="*/ 936199 h 1281460"/>
                    <a:gd name="connsiteX30" fmla="*/ 86261 w 1017885"/>
                    <a:gd name="connsiteY30" fmla="*/ 874635 h 1281460"/>
                    <a:gd name="connsiteX31" fmla="*/ 152465 w 1017885"/>
                    <a:gd name="connsiteY31" fmla="*/ 844464 h 1281460"/>
                    <a:gd name="connsiteX32" fmla="*/ 198235 w 1017885"/>
                    <a:gd name="connsiteY32" fmla="*/ 842731 h 128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17885" h="1281460">
                      <a:moveTo>
                        <a:pt x="1017886" y="-1"/>
                      </a:moveTo>
                      <a:close/>
                      <a:moveTo>
                        <a:pt x="183932" y="929268"/>
                      </a:moveTo>
                      <a:cubicBezTo>
                        <a:pt x="169629" y="928860"/>
                        <a:pt x="156551" y="932937"/>
                        <a:pt x="144291" y="940684"/>
                      </a:cubicBezTo>
                      <a:cubicBezTo>
                        <a:pt x="134483" y="946799"/>
                        <a:pt x="125901" y="954954"/>
                        <a:pt x="118954" y="964331"/>
                      </a:cubicBezTo>
                      <a:cubicBezTo>
                        <a:pt x="108737" y="977378"/>
                        <a:pt x="101381" y="991647"/>
                        <a:pt x="96477" y="1007548"/>
                      </a:cubicBezTo>
                      <a:cubicBezTo>
                        <a:pt x="87487" y="1035680"/>
                        <a:pt x="85852" y="1064220"/>
                        <a:pt x="90756" y="1092352"/>
                      </a:cubicBezTo>
                      <a:cubicBezTo>
                        <a:pt x="93208" y="1110291"/>
                        <a:pt x="99338" y="1127415"/>
                        <a:pt x="108329" y="1143316"/>
                      </a:cubicBezTo>
                      <a:cubicBezTo>
                        <a:pt x="114459" y="1154732"/>
                        <a:pt x="121815" y="1164517"/>
                        <a:pt x="132031" y="1173486"/>
                      </a:cubicBezTo>
                      <a:cubicBezTo>
                        <a:pt x="138979" y="1179602"/>
                        <a:pt x="147152" y="1185310"/>
                        <a:pt x="155734" y="1188979"/>
                      </a:cubicBezTo>
                      <a:cubicBezTo>
                        <a:pt x="172489" y="1195910"/>
                        <a:pt x="189653" y="1195910"/>
                        <a:pt x="207226" y="1188572"/>
                      </a:cubicBezTo>
                      <a:cubicBezTo>
                        <a:pt x="216625" y="1184494"/>
                        <a:pt x="224390" y="1178379"/>
                        <a:pt x="232155" y="1171448"/>
                      </a:cubicBezTo>
                      <a:cubicBezTo>
                        <a:pt x="243189" y="1160440"/>
                        <a:pt x="252179" y="1147393"/>
                        <a:pt x="259127" y="1132715"/>
                      </a:cubicBezTo>
                      <a:cubicBezTo>
                        <a:pt x="268935" y="1110291"/>
                        <a:pt x="273430" y="1086236"/>
                        <a:pt x="273839" y="1061774"/>
                      </a:cubicBezTo>
                      <a:cubicBezTo>
                        <a:pt x="273839" y="1044650"/>
                        <a:pt x="271387" y="1028749"/>
                        <a:pt x="267300" y="1012848"/>
                      </a:cubicBezTo>
                      <a:cubicBezTo>
                        <a:pt x="261987" y="995725"/>
                        <a:pt x="254631" y="979416"/>
                        <a:pt x="243189" y="965146"/>
                      </a:cubicBezTo>
                      <a:cubicBezTo>
                        <a:pt x="235833" y="954546"/>
                        <a:pt x="226433" y="945576"/>
                        <a:pt x="214991" y="939461"/>
                      </a:cubicBezTo>
                      <a:cubicBezTo>
                        <a:pt x="206000" y="933753"/>
                        <a:pt x="194966" y="930083"/>
                        <a:pt x="183932" y="929268"/>
                      </a:cubicBezTo>
                      <a:close/>
                      <a:moveTo>
                        <a:pt x="198235" y="842731"/>
                      </a:moveTo>
                      <a:cubicBezTo>
                        <a:pt x="213356" y="844464"/>
                        <a:pt x="228272" y="848541"/>
                        <a:pt x="242780" y="855065"/>
                      </a:cubicBezTo>
                      <a:cubicBezTo>
                        <a:pt x="268935" y="866888"/>
                        <a:pt x="291003" y="884420"/>
                        <a:pt x="308984" y="906436"/>
                      </a:cubicBezTo>
                      <a:cubicBezTo>
                        <a:pt x="331461" y="934568"/>
                        <a:pt x="346581" y="966777"/>
                        <a:pt x="354755" y="1001840"/>
                      </a:cubicBezTo>
                      <a:cubicBezTo>
                        <a:pt x="359250" y="1021818"/>
                        <a:pt x="361702" y="1041796"/>
                        <a:pt x="360885" y="1059327"/>
                      </a:cubicBezTo>
                      <a:cubicBezTo>
                        <a:pt x="361702" y="1099691"/>
                        <a:pt x="353937" y="1135161"/>
                        <a:pt x="338408" y="1169817"/>
                      </a:cubicBezTo>
                      <a:cubicBezTo>
                        <a:pt x="323287" y="1201618"/>
                        <a:pt x="302854" y="1228935"/>
                        <a:pt x="274656" y="1250136"/>
                      </a:cubicBezTo>
                      <a:cubicBezTo>
                        <a:pt x="253814" y="1265221"/>
                        <a:pt x="231337" y="1275006"/>
                        <a:pt x="206409" y="1279491"/>
                      </a:cubicBezTo>
                      <a:cubicBezTo>
                        <a:pt x="173715" y="1284383"/>
                        <a:pt x="142657" y="1280306"/>
                        <a:pt x="113233" y="1265629"/>
                      </a:cubicBezTo>
                      <a:cubicBezTo>
                        <a:pt x="91165" y="1254621"/>
                        <a:pt x="72366" y="1240351"/>
                        <a:pt x="56836" y="1221596"/>
                      </a:cubicBezTo>
                      <a:cubicBezTo>
                        <a:pt x="34360" y="1195910"/>
                        <a:pt x="19239" y="1166555"/>
                        <a:pt x="9840" y="1133938"/>
                      </a:cubicBezTo>
                      <a:cubicBezTo>
                        <a:pt x="1666" y="1104583"/>
                        <a:pt x="-1194" y="1074820"/>
                        <a:pt x="440" y="1044242"/>
                      </a:cubicBezTo>
                      <a:cubicBezTo>
                        <a:pt x="3710" y="1006325"/>
                        <a:pt x="13109" y="970039"/>
                        <a:pt x="32316" y="936199"/>
                      </a:cubicBezTo>
                      <a:cubicBezTo>
                        <a:pt x="46211" y="912552"/>
                        <a:pt x="63784" y="891351"/>
                        <a:pt x="86261" y="874635"/>
                      </a:cubicBezTo>
                      <a:cubicBezTo>
                        <a:pt x="105877" y="859549"/>
                        <a:pt x="128353" y="848949"/>
                        <a:pt x="152465" y="844464"/>
                      </a:cubicBezTo>
                      <a:cubicBezTo>
                        <a:pt x="167790" y="841610"/>
                        <a:pt x="183115" y="840999"/>
                        <a:pt x="198235" y="842731"/>
                      </a:cubicBezTo>
                      <a:close/>
                    </a:path>
                  </a:pathLst>
                </a:custGeom>
                <a:solidFill>
                  <a:schemeClr val="accent1"/>
                </a:solidFill>
                <a:ln>
                  <a:noFill/>
                </a:ln>
                <a:effectLst/>
                <a:extLst/>
              </p:spPr>
              <p:txBody>
                <a:bodyPr wrap="square" anchor="ctr">
                  <a:noAutofit/>
                </a:bodyPr>
                <a:lstStyle/>
                <a:p>
                  <a:pPr algn="ctr"/>
                  <a:endParaRPr lang="en-US"/>
                </a:p>
              </p:txBody>
            </p:sp>
          </p:grpSp>
          <p:sp>
            <p:nvSpPr>
              <p:cNvPr id="317" name="Freeform 369">
                <a:extLst>
                  <a:ext uri="{FF2B5EF4-FFF2-40B4-BE49-F238E27FC236}">
                    <a16:creationId xmlns:a16="http://schemas.microsoft.com/office/drawing/2014/main" id="{39FDBEAC-96D7-3E40-B90C-16058E5AD797}"/>
                  </a:ext>
                </a:extLst>
              </p:cNvPr>
              <p:cNvSpPr>
                <a:spLocks noChangeArrowheads="1"/>
              </p:cNvSpPr>
              <p:nvPr/>
            </p:nvSpPr>
            <p:spPr bwMode="auto">
              <a:xfrm>
                <a:off x="1967250" y="3820033"/>
                <a:ext cx="342949" cy="345879"/>
              </a:xfrm>
              <a:custGeom>
                <a:avLst/>
                <a:gdLst>
                  <a:gd name="connsiteX0" fmla="*/ 927272 w 1105087"/>
                  <a:gd name="connsiteY0" fmla="*/ 1149276 h 1501468"/>
                  <a:gd name="connsiteX1" fmla="*/ 887632 w 1105087"/>
                  <a:gd name="connsiteY1" fmla="*/ 1160692 h 1501468"/>
                  <a:gd name="connsiteX2" fmla="*/ 862294 w 1105087"/>
                  <a:gd name="connsiteY2" fmla="*/ 1184339 h 1501468"/>
                  <a:gd name="connsiteX3" fmla="*/ 839818 w 1105087"/>
                  <a:gd name="connsiteY3" fmla="*/ 1227556 h 1501468"/>
                  <a:gd name="connsiteX4" fmla="*/ 834096 w 1105087"/>
                  <a:gd name="connsiteY4" fmla="*/ 1312360 h 1501468"/>
                  <a:gd name="connsiteX5" fmla="*/ 851669 w 1105087"/>
                  <a:gd name="connsiteY5" fmla="*/ 1363324 h 1501468"/>
                  <a:gd name="connsiteX6" fmla="*/ 875372 w 1105087"/>
                  <a:gd name="connsiteY6" fmla="*/ 1393494 h 1501468"/>
                  <a:gd name="connsiteX7" fmla="*/ 899074 w 1105087"/>
                  <a:gd name="connsiteY7" fmla="*/ 1408987 h 1501468"/>
                  <a:gd name="connsiteX8" fmla="*/ 950566 w 1105087"/>
                  <a:gd name="connsiteY8" fmla="*/ 1408580 h 1501468"/>
                  <a:gd name="connsiteX9" fmla="*/ 975495 w 1105087"/>
                  <a:gd name="connsiteY9" fmla="*/ 1391456 h 1501468"/>
                  <a:gd name="connsiteX10" fmla="*/ 1002467 w 1105087"/>
                  <a:gd name="connsiteY10" fmla="*/ 1352723 h 1501468"/>
                  <a:gd name="connsiteX11" fmla="*/ 1017179 w 1105087"/>
                  <a:gd name="connsiteY11" fmla="*/ 1281782 h 1501468"/>
                  <a:gd name="connsiteX12" fmla="*/ 1010640 w 1105087"/>
                  <a:gd name="connsiteY12" fmla="*/ 1232856 h 1501468"/>
                  <a:gd name="connsiteX13" fmla="*/ 986529 w 1105087"/>
                  <a:gd name="connsiteY13" fmla="*/ 1185154 h 1501468"/>
                  <a:gd name="connsiteX14" fmla="*/ 958331 w 1105087"/>
                  <a:gd name="connsiteY14" fmla="*/ 1159469 h 1501468"/>
                  <a:gd name="connsiteX15" fmla="*/ 927272 w 1105087"/>
                  <a:gd name="connsiteY15" fmla="*/ 1149276 h 1501468"/>
                  <a:gd name="connsiteX16" fmla="*/ 183932 w 1105087"/>
                  <a:gd name="connsiteY16" fmla="*/ 1149276 h 1501468"/>
                  <a:gd name="connsiteX17" fmla="*/ 144291 w 1105087"/>
                  <a:gd name="connsiteY17" fmla="*/ 1160692 h 1501468"/>
                  <a:gd name="connsiteX18" fmla="*/ 118954 w 1105087"/>
                  <a:gd name="connsiteY18" fmla="*/ 1184339 h 1501468"/>
                  <a:gd name="connsiteX19" fmla="*/ 96477 w 1105087"/>
                  <a:gd name="connsiteY19" fmla="*/ 1227556 h 1501468"/>
                  <a:gd name="connsiteX20" fmla="*/ 90756 w 1105087"/>
                  <a:gd name="connsiteY20" fmla="*/ 1312360 h 1501468"/>
                  <a:gd name="connsiteX21" fmla="*/ 108329 w 1105087"/>
                  <a:gd name="connsiteY21" fmla="*/ 1363324 h 1501468"/>
                  <a:gd name="connsiteX22" fmla="*/ 132031 w 1105087"/>
                  <a:gd name="connsiteY22" fmla="*/ 1393494 h 1501468"/>
                  <a:gd name="connsiteX23" fmla="*/ 155734 w 1105087"/>
                  <a:gd name="connsiteY23" fmla="*/ 1408987 h 1501468"/>
                  <a:gd name="connsiteX24" fmla="*/ 207226 w 1105087"/>
                  <a:gd name="connsiteY24" fmla="*/ 1408580 h 1501468"/>
                  <a:gd name="connsiteX25" fmla="*/ 232155 w 1105087"/>
                  <a:gd name="connsiteY25" fmla="*/ 1391456 h 1501468"/>
                  <a:gd name="connsiteX26" fmla="*/ 259127 w 1105087"/>
                  <a:gd name="connsiteY26" fmla="*/ 1352723 h 1501468"/>
                  <a:gd name="connsiteX27" fmla="*/ 273839 w 1105087"/>
                  <a:gd name="connsiteY27" fmla="*/ 1281782 h 1501468"/>
                  <a:gd name="connsiteX28" fmla="*/ 267300 w 1105087"/>
                  <a:gd name="connsiteY28" fmla="*/ 1232856 h 1501468"/>
                  <a:gd name="connsiteX29" fmla="*/ 243189 w 1105087"/>
                  <a:gd name="connsiteY29" fmla="*/ 1185154 h 1501468"/>
                  <a:gd name="connsiteX30" fmla="*/ 214991 w 1105087"/>
                  <a:gd name="connsiteY30" fmla="*/ 1159469 h 1501468"/>
                  <a:gd name="connsiteX31" fmla="*/ 183932 w 1105087"/>
                  <a:gd name="connsiteY31" fmla="*/ 1149276 h 1501468"/>
                  <a:gd name="connsiteX32" fmla="*/ 941576 w 1105087"/>
                  <a:gd name="connsiteY32" fmla="*/ 1062739 h 1501468"/>
                  <a:gd name="connsiteX33" fmla="*/ 986120 w 1105087"/>
                  <a:gd name="connsiteY33" fmla="*/ 1075073 h 1501468"/>
                  <a:gd name="connsiteX34" fmla="*/ 1052325 w 1105087"/>
                  <a:gd name="connsiteY34" fmla="*/ 1126444 h 1501468"/>
                  <a:gd name="connsiteX35" fmla="*/ 1098095 w 1105087"/>
                  <a:gd name="connsiteY35" fmla="*/ 1221848 h 1501468"/>
                  <a:gd name="connsiteX36" fmla="*/ 1104225 w 1105087"/>
                  <a:gd name="connsiteY36" fmla="*/ 1279335 h 1501468"/>
                  <a:gd name="connsiteX37" fmla="*/ 1081749 w 1105087"/>
                  <a:gd name="connsiteY37" fmla="*/ 1389825 h 1501468"/>
                  <a:gd name="connsiteX38" fmla="*/ 1017996 w 1105087"/>
                  <a:gd name="connsiteY38" fmla="*/ 1470144 h 1501468"/>
                  <a:gd name="connsiteX39" fmla="*/ 949749 w 1105087"/>
                  <a:gd name="connsiteY39" fmla="*/ 1499499 h 1501468"/>
                  <a:gd name="connsiteX40" fmla="*/ 856573 w 1105087"/>
                  <a:gd name="connsiteY40" fmla="*/ 1485637 h 1501468"/>
                  <a:gd name="connsiteX41" fmla="*/ 800177 w 1105087"/>
                  <a:gd name="connsiteY41" fmla="*/ 1441604 h 1501468"/>
                  <a:gd name="connsiteX42" fmla="*/ 753180 w 1105087"/>
                  <a:gd name="connsiteY42" fmla="*/ 1353946 h 1501468"/>
                  <a:gd name="connsiteX43" fmla="*/ 743781 w 1105087"/>
                  <a:gd name="connsiteY43" fmla="*/ 1264250 h 1501468"/>
                  <a:gd name="connsiteX44" fmla="*/ 775657 w 1105087"/>
                  <a:gd name="connsiteY44" fmla="*/ 1156207 h 1501468"/>
                  <a:gd name="connsiteX45" fmla="*/ 829601 w 1105087"/>
                  <a:gd name="connsiteY45" fmla="*/ 1094643 h 1501468"/>
                  <a:gd name="connsiteX46" fmla="*/ 895805 w 1105087"/>
                  <a:gd name="connsiteY46" fmla="*/ 1064472 h 1501468"/>
                  <a:gd name="connsiteX47" fmla="*/ 941576 w 1105087"/>
                  <a:gd name="connsiteY47" fmla="*/ 1062739 h 1501468"/>
                  <a:gd name="connsiteX48" fmla="*/ 198235 w 1105087"/>
                  <a:gd name="connsiteY48" fmla="*/ 1062739 h 1501468"/>
                  <a:gd name="connsiteX49" fmla="*/ 242780 w 1105087"/>
                  <a:gd name="connsiteY49" fmla="*/ 1075073 h 1501468"/>
                  <a:gd name="connsiteX50" fmla="*/ 308984 w 1105087"/>
                  <a:gd name="connsiteY50" fmla="*/ 1126444 h 1501468"/>
                  <a:gd name="connsiteX51" fmla="*/ 354755 w 1105087"/>
                  <a:gd name="connsiteY51" fmla="*/ 1221848 h 1501468"/>
                  <a:gd name="connsiteX52" fmla="*/ 360885 w 1105087"/>
                  <a:gd name="connsiteY52" fmla="*/ 1279335 h 1501468"/>
                  <a:gd name="connsiteX53" fmla="*/ 338408 w 1105087"/>
                  <a:gd name="connsiteY53" fmla="*/ 1389825 h 1501468"/>
                  <a:gd name="connsiteX54" fmla="*/ 274656 w 1105087"/>
                  <a:gd name="connsiteY54" fmla="*/ 1470144 h 1501468"/>
                  <a:gd name="connsiteX55" fmla="*/ 206409 w 1105087"/>
                  <a:gd name="connsiteY55" fmla="*/ 1499499 h 1501468"/>
                  <a:gd name="connsiteX56" fmla="*/ 113233 w 1105087"/>
                  <a:gd name="connsiteY56" fmla="*/ 1485637 h 1501468"/>
                  <a:gd name="connsiteX57" fmla="*/ 56836 w 1105087"/>
                  <a:gd name="connsiteY57" fmla="*/ 1441604 h 1501468"/>
                  <a:gd name="connsiteX58" fmla="*/ 9840 w 1105087"/>
                  <a:gd name="connsiteY58" fmla="*/ 1353946 h 1501468"/>
                  <a:gd name="connsiteX59" fmla="*/ 440 w 1105087"/>
                  <a:gd name="connsiteY59" fmla="*/ 1264250 h 1501468"/>
                  <a:gd name="connsiteX60" fmla="*/ 32316 w 1105087"/>
                  <a:gd name="connsiteY60" fmla="*/ 1156207 h 1501468"/>
                  <a:gd name="connsiteX61" fmla="*/ 86261 w 1105087"/>
                  <a:gd name="connsiteY61" fmla="*/ 1094643 h 1501468"/>
                  <a:gd name="connsiteX62" fmla="*/ 152465 w 1105087"/>
                  <a:gd name="connsiteY62" fmla="*/ 1064472 h 1501468"/>
                  <a:gd name="connsiteX63" fmla="*/ 198235 w 1105087"/>
                  <a:gd name="connsiteY63" fmla="*/ 1062739 h 1501468"/>
                  <a:gd name="connsiteX64" fmla="*/ 688148 w 1105087"/>
                  <a:gd name="connsiteY64" fmla="*/ 626617 h 1501468"/>
                  <a:gd name="connsiteX65" fmla="*/ 648507 w 1105087"/>
                  <a:gd name="connsiteY65" fmla="*/ 638032 h 1501468"/>
                  <a:gd name="connsiteX66" fmla="*/ 623170 w 1105087"/>
                  <a:gd name="connsiteY66" fmla="*/ 661680 h 1501468"/>
                  <a:gd name="connsiteX67" fmla="*/ 600693 w 1105087"/>
                  <a:gd name="connsiteY67" fmla="*/ 704897 h 1501468"/>
                  <a:gd name="connsiteX68" fmla="*/ 594972 w 1105087"/>
                  <a:gd name="connsiteY68" fmla="*/ 789701 h 1501468"/>
                  <a:gd name="connsiteX69" fmla="*/ 612545 w 1105087"/>
                  <a:gd name="connsiteY69" fmla="*/ 840664 h 1501468"/>
                  <a:gd name="connsiteX70" fmla="*/ 636247 w 1105087"/>
                  <a:gd name="connsiteY70" fmla="*/ 870835 h 1501468"/>
                  <a:gd name="connsiteX71" fmla="*/ 659950 w 1105087"/>
                  <a:gd name="connsiteY71" fmla="*/ 886328 h 1501468"/>
                  <a:gd name="connsiteX72" fmla="*/ 711442 w 1105087"/>
                  <a:gd name="connsiteY72" fmla="*/ 885920 h 1501468"/>
                  <a:gd name="connsiteX73" fmla="*/ 736371 w 1105087"/>
                  <a:gd name="connsiteY73" fmla="*/ 868796 h 1501468"/>
                  <a:gd name="connsiteX74" fmla="*/ 763343 w 1105087"/>
                  <a:gd name="connsiteY74" fmla="*/ 830064 h 1501468"/>
                  <a:gd name="connsiteX75" fmla="*/ 778055 w 1105087"/>
                  <a:gd name="connsiteY75" fmla="*/ 759122 h 1501468"/>
                  <a:gd name="connsiteX76" fmla="*/ 771516 w 1105087"/>
                  <a:gd name="connsiteY76" fmla="*/ 710197 h 1501468"/>
                  <a:gd name="connsiteX77" fmla="*/ 747405 w 1105087"/>
                  <a:gd name="connsiteY77" fmla="*/ 662495 h 1501468"/>
                  <a:gd name="connsiteX78" fmla="*/ 719207 w 1105087"/>
                  <a:gd name="connsiteY78" fmla="*/ 636809 h 1501468"/>
                  <a:gd name="connsiteX79" fmla="*/ 688148 w 1105087"/>
                  <a:gd name="connsiteY79" fmla="*/ 626617 h 1501468"/>
                  <a:gd name="connsiteX80" fmla="*/ 702451 w 1105087"/>
                  <a:gd name="connsiteY80" fmla="*/ 540080 h 1501468"/>
                  <a:gd name="connsiteX81" fmla="*/ 746996 w 1105087"/>
                  <a:gd name="connsiteY81" fmla="*/ 552413 h 1501468"/>
                  <a:gd name="connsiteX82" fmla="*/ 813201 w 1105087"/>
                  <a:gd name="connsiteY82" fmla="*/ 603785 h 1501468"/>
                  <a:gd name="connsiteX83" fmla="*/ 858971 w 1105087"/>
                  <a:gd name="connsiteY83" fmla="*/ 699189 h 1501468"/>
                  <a:gd name="connsiteX84" fmla="*/ 865101 w 1105087"/>
                  <a:gd name="connsiteY84" fmla="*/ 756676 h 1501468"/>
                  <a:gd name="connsiteX85" fmla="*/ 842625 w 1105087"/>
                  <a:gd name="connsiteY85" fmla="*/ 867166 h 1501468"/>
                  <a:gd name="connsiteX86" fmla="*/ 778872 w 1105087"/>
                  <a:gd name="connsiteY86" fmla="*/ 947484 h 1501468"/>
                  <a:gd name="connsiteX87" fmla="*/ 710625 w 1105087"/>
                  <a:gd name="connsiteY87" fmla="*/ 976840 h 1501468"/>
                  <a:gd name="connsiteX88" fmla="*/ 617449 w 1105087"/>
                  <a:gd name="connsiteY88" fmla="*/ 962977 h 1501468"/>
                  <a:gd name="connsiteX89" fmla="*/ 561052 w 1105087"/>
                  <a:gd name="connsiteY89" fmla="*/ 918945 h 1501468"/>
                  <a:gd name="connsiteX90" fmla="*/ 514056 w 1105087"/>
                  <a:gd name="connsiteY90" fmla="*/ 831287 h 1501468"/>
                  <a:gd name="connsiteX91" fmla="*/ 504656 w 1105087"/>
                  <a:gd name="connsiteY91" fmla="*/ 741591 h 1501468"/>
                  <a:gd name="connsiteX92" fmla="*/ 536532 w 1105087"/>
                  <a:gd name="connsiteY92" fmla="*/ 633548 h 1501468"/>
                  <a:gd name="connsiteX93" fmla="*/ 590477 w 1105087"/>
                  <a:gd name="connsiteY93" fmla="*/ 571983 h 1501468"/>
                  <a:gd name="connsiteX94" fmla="*/ 656681 w 1105087"/>
                  <a:gd name="connsiteY94" fmla="*/ 541813 h 1501468"/>
                  <a:gd name="connsiteX95" fmla="*/ 702451 w 1105087"/>
                  <a:gd name="connsiteY95" fmla="*/ 540080 h 1501468"/>
                  <a:gd name="connsiteX96" fmla="*/ 927979 w 1105087"/>
                  <a:gd name="connsiteY96" fmla="*/ 87502 h 1501468"/>
                  <a:gd name="connsiteX97" fmla="*/ 888339 w 1105087"/>
                  <a:gd name="connsiteY97" fmla="*/ 98917 h 1501468"/>
                  <a:gd name="connsiteX98" fmla="*/ 863001 w 1105087"/>
                  <a:gd name="connsiteY98" fmla="*/ 122565 h 1501468"/>
                  <a:gd name="connsiteX99" fmla="*/ 840525 w 1105087"/>
                  <a:gd name="connsiteY99" fmla="*/ 165782 h 1501468"/>
                  <a:gd name="connsiteX100" fmla="*/ 834803 w 1105087"/>
                  <a:gd name="connsiteY100" fmla="*/ 250586 h 1501468"/>
                  <a:gd name="connsiteX101" fmla="*/ 852376 w 1105087"/>
                  <a:gd name="connsiteY101" fmla="*/ 301549 h 1501468"/>
                  <a:gd name="connsiteX102" fmla="*/ 876079 w 1105087"/>
                  <a:gd name="connsiteY102" fmla="*/ 331720 h 1501468"/>
                  <a:gd name="connsiteX103" fmla="*/ 899781 w 1105087"/>
                  <a:gd name="connsiteY103" fmla="*/ 347213 h 1501468"/>
                  <a:gd name="connsiteX104" fmla="*/ 951273 w 1105087"/>
                  <a:gd name="connsiteY104" fmla="*/ 346805 h 1501468"/>
                  <a:gd name="connsiteX105" fmla="*/ 976202 w 1105087"/>
                  <a:gd name="connsiteY105" fmla="*/ 329681 h 1501468"/>
                  <a:gd name="connsiteX106" fmla="*/ 1003174 w 1105087"/>
                  <a:gd name="connsiteY106" fmla="*/ 290949 h 1501468"/>
                  <a:gd name="connsiteX107" fmla="*/ 1017886 w 1105087"/>
                  <a:gd name="connsiteY107" fmla="*/ 220007 h 1501468"/>
                  <a:gd name="connsiteX108" fmla="*/ 1011347 w 1105087"/>
                  <a:gd name="connsiteY108" fmla="*/ 171082 h 1501468"/>
                  <a:gd name="connsiteX109" fmla="*/ 987236 w 1105087"/>
                  <a:gd name="connsiteY109" fmla="*/ 123380 h 1501468"/>
                  <a:gd name="connsiteX110" fmla="*/ 959038 w 1105087"/>
                  <a:gd name="connsiteY110" fmla="*/ 97694 h 1501468"/>
                  <a:gd name="connsiteX111" fmla="*/ 927979 w 1105087"/>
                  <a:gd name="connsiteY111" fmla="*/ 87502 h 1501468"/>
                  <a:gd name="connsiteX112" fmla="*/ 942283 w 1105087"/>
                  <a:gd name="connsiteY112" fmla="*/ 965 h 1501468"/>
                  <a:gd name="connsiteX113" fmla="*/ 986827 w 1105087"/>
                  <a:gd name="connsiteY113" fmla="*/ 13298 h 1501468"/>
                  <a:gd name="connsiteX114" fmla="*/ 1053032 w 1105087"/>
                  <a:gd name="connsiteY114" fmla="*/ 64670 h 1501468"/>
                  <a:gd name="connsiteX115" fmla="*/ 1098802 w 1105087"/>
                  <a:gd name="connsiteY115" fmla="*/ 160074 h 1501468"/>
                  <a:gd name="connsiteX116" fmla="*/ 1104932 w 1105087"/>
                  <a:gd name="connsiteY116" fmla="*/ 217561 h 1501468"/>
                  <a:gd name="connsiteX117" fmla="*/ 1082456 w 1105087"/>
                  <a:gd name="connsiteY117" fmla="*/ 328051 h 1501468"/>
                  <a:gd name="connsiteX118" fmla="*/ 1018703 w 1105087"/>
                  <a:gd name="connsiteY118" fmla="*/ 408370 h 1501468"/>
                  <a:gd name="connsiteX119" fmla="*/ 950456 w 1105087"/>
                  <a:gd name="connsiteY119" fmla="*/ 437725 h 1501468"/>
                  <a:gd name="connsiteX120" fmla="*/ 857280 w 1105087"/>
                  <a:gd name="connsiteY120" fmla="*/ 423863 h 1501468"/>
                  <a:gd name="connsiteX121" fmla="*/ 800884 w 1105087"/>
                  <a:gd name="connsiteY121" fmla="*/ 379830 h 1501468"/>
                  <a:gd name="connsiteX122" fmla="*/ 753887 w 1105087"/>
                  <a:gd name="connsiteY122" fmla="*/ 292172 h 1501468"/>
                  <a:gd name="connsiteX123" fmla="*/ 744488 w 1105087"/>
                  <a:gd name="connsiteY123" fmla="*/ 202476 h 1501468"/>
                  <a:gd name="connsiteX124" fmla="*/ 776364 w 1105087"/>
                  <a:gd name="connsiteY124" fmla="*/ 94433 h 1501468"/>
                  <a:gd name="connsiteX125" fmla="*/ 830308 w 1105087"/>
                  <a:gd name="connsiteY125" fmla="*/ 32868 h 1501468"/>
                  <a:gd name="connsiteX126" fmla="*/ 896512 w 1105087"/>
                  <a:gd name="connsiteY126" fmla="*/ 2698 h 1501468"/>
                  <a:gd name="connsiteX127" fmla="*/ 942283 w 1105087"/>
                  <a:gd name="connsiteY127" fmla="*/ 965 h 1501468"/>
                  <a:gd name="connsiteX0" fmla="*/ 927272 w 1105087"/>
                  <a:gd name="connsiteY0" fmla="*/ 1147753 h 1499945"/>
                  <a:gd name="connsiteX1" fmla="*/ 887632 w 1105087"/>
                  <a:gd name="connsiteY1" fmla="*/ 1159169 h 1499945"/>
                  <a:gd name="connsiteX2" fmla="*/ 862294 w 1105087"/>
                  <a:gd name="connsiteY2" fmla="*/ 1182816 h 1499945"/>
                  <a:gd name="connsiteX3" fmla="*/ 839818 w 1105087"/>
                  <a:gd name="connsiteY3" fmla="*/ 1226033 h 1499945"/>
                  <a:gd name="connsiteX4" fmla="*/ 834096 w 1105087"/>
                  <a:gd name="connsiteY4" fmla="*/ 1310837 h 1499945"/>
                  <a:gd name="connsiteX5" fmla="*/ 851669 w 1105087"/>
                  <a:gd name="connsiteY5" fmla="*/ 1361801 h 1499945"/>
                  <a:gd name="connsiteX6" fmla="*/ 875372 w 1105087"/>
                  <a:gd name="connsiteY6" fmla="*/ 1391971 h 1499945"/>
                  <a:gd name="connsiteX7" fmla="*/ 899074 w 1105087"/>
                  <a:gd name="connsiteY7" fmla="*/ 1407464 h 1499945"/>
                  <a:gd name="connsiteX8" fmla="*/ 950566 w 1105087"/>
                  <a:gd name="connsiteY8" fmla="*/ 1407057 h 1499945"/>
                  <a:gd name="connsiteX9" fmla="*/ 975495 w 1105087"/>
                  <a:gd name="connsiteY9" fmla="*/ 1389933 h 1499945"/>
                  <a:gd name="connsiteX10" fmla="*/ 1002467 w 1105087"/>
                  <a:gd name="connsiteY10" fmla="*/ 1351200 h 1499945"/>
                  <a:gd name="connsiteX11" fmla="*/ 1017179 w 1105087"/>
                  <a:gd name="connsiteY11" fmla="*/ 1280259 h 1499945"/>
                  <a:gd name="connsiteX12" fmla="*/ 1010640 w 1105087"/>
                  <a:gd name="connsiteY12" fmla="*/ 1231333 h 1499945"/>
                  <a:gd name="connsiteX13" fmla="*/ 986529 w 1105087"/>
                  <a:gd name="connsiteY13" fmla="*/ 1183631 h 1499945"/>
                  <a:gd name="connsiteX14" fmla="*/ 958331 w 1105087"/>
                  <a:gd name="connsiteY14" fmla="*/ 1157946 h 1499945"/>
                  <a:gd name="connsiteX15" fmla="*/ 927272 w 1105087"/>
                  <a:gd name="connsiteY15" fmla="*/ 1147753 h 1499945"/>
                  <a:gd name="connsiteX16" fmla="*/ 183932 w 1105087"/>
                  <a:gd name="connsiteY16" fmla="*/ 1147753 h 1499945"/>
                  <a:gd name="connsiteX17" fmla="*/ 144291 w 1105087"/>
                  <a:gd name="connsiteY17" fmla="*/ 1159169 h 1499945"/>
                  <a:gd name="connsiteX18" fmla="*/ 118954 w 1105087"/>
                  <a:gd name="connsiteY18" fmla="*/ 1182816 h 1499945"/>
                  <a:gd name="connsiteX19" fmla="*/ 96477 w 1105087"/>
                  <a:gd name="connsiteY19" fmla="*/ 1226033 h 1499945"/>
                  <a:gd name="connsiteX20" fmla="*/ 90756 w 1105087"/>
                  <a:gd name="connsiteY20" fmla="*/ 1310837 h 1499945"/>
                  <a:gd name="connsiteX21" fmla="*/ 108329 w 1105087"/>
                  <a:gd name="connsiteY21" fmla="*/ 1361801 h 1499945"/>
                  <a:gd name="connsiteX22" fmla="*/ 132031 w 1105087"/>
                  <a:gd name="connsiteY22" fmla="*/ 1391971 h 1499945"/>
                  <a:gd name="connsiteX23" fmla="*/ 155734 w 1105087"/>
                  <a:gd name="connsiteY23" fmla="*/ 1407464 h 1499945"/>
                  <a:gd name="connsiteX24" fmla="*/ 207226 w 1105087"/>
                  <a:gd name="connsiteY24" fmla="*/ 1407057 h 1499945"/>
                  <a:gd name="connsiteX25" fmla="*/ 232155 w 1105087"/>
                  <a:gd name="connsiteY25" fmla="*/ 1389933 h 1499945"/>
                  <a:gd name="connsiteX26" fmla="*/ 259127 w 1105087"/>
                  <a:gd name="connsiteY26" fmla="*/ 1351200 h 1499945"/>
                  <a:gd name="connsiteX27" fmla="*/ 273839 w 1105087"/>
                  <a:gd name="connsiteY27" fmla="*/ 1280259 h 1499945"/>
                  <a:gd name="connsiteX28" fmla="*/ 267300 w 1105087"/>
                  <a:gd name="connsiteY28" fmla="*/ 1231333 h 1499945"/>
                  <a:gd name="connsiteX29" fmla="*/ 243189 w 1105087"/>
                  <a:gd name="connsiteY29" fmla="*/ 1183631 h 1499945"/>
                  <a:gd name="connsiteX30" fmla="*/ 214991 w 1105087"/>
                  <a:gd name="connsiteY30" fmla="*/ 1157946 h 1499945"/>
                  <a:gd name="connsiteX31" fmla="*/ 183932 w 1105087"/>
                  <a:gd name="connsiteY31" fmla="*/ 1147753 h 1499945"/>
                  <a:gd name="connsiteX32" fmla="*/ 941576 w 1105087"/>
                  <a:gd name="connsiteY32" fmla="*/ 1061216 h 1499945"/>
                  <a:gd name="connsiteX33" fmla="*/ 986120 w 1105087"/>
                  <a:gd name="connsiteY33" fmla="*/ 1073550 h 1499945"/>
                  <a:gd name="connsiteX34" fmla="*/ 1052325 w 1105087"/>
                  <a:gd name="connsiteY34" fmla="*/ 1124921 h 1499945"/>
                  <a:gd name="connsiteX35" fmla="*/ 1098095 w 1105087"/>
                  <a:gd name="connsiteY35" fmla="*/ 1220325 h 1499945"/>
                  <a:gd name="connsiteX36" fmla="*/ 1104225 w 1105087"/>
                  <a:gd name="connsiteY36" fmla="*/ 1277812 h 1499945"/>
                  <a:gd name="connsiteX37" fmla="*/ 1081749 w 1105087"/>
                  <a:gd name="connsiteY37" fmla="*/ 1388302 h 1499945"/>
                  <a:gd name="connsiteX38" fmla="*/ 1017996 w 1105087"/>
                  <a:gd name="connsiteY38" fmla="*/ 1468621 h 1499945"/>
                  <a:gd name="connsiteX39" fmla="*/ 949749 w 1105087"/>
                  <a:gd name="connsiteY39" fmla="*/ 1497976 h 1499945"/>
                  <a:gd name="connsiteX40" fmla="*/ 856573 w 1105087"/>
                  <a:gd name="connsiteY40" fmla="*/ 1484114 h 1499945"/>
                  <a:gd name="connsiteX41" fmla="*/ 800177 w 1105087"/>
                  <a:gd name="connsiteY41" fmla="*/ 1440081 h 1499945"/>
                  <a:gd name="connsiteX42" fmla="*/ 753180 w 1105087"/>
                  <a:gd name="connsiteY42" fmla="*/ 1352423 h 1499945"/>
                  <a:gd name="connsiteX43" fmla="*/ 743781 w 1105087"/>
                  <a:gd name="connsiteY43" fmla="*/ 1262727 h 1499945"/>
                  <a:gd name="connsiteX44" fmla="*/ 775657 w 1105087"/>
                  <a:gd name="connsiteY44" fmla="*/ 1154684 h 1499945"/>
                  <a:gd name="connsiteX45" fmla="*/ 829601 w 1105087"/>
                  <a:gd name="connsiteY45" fmla="*/ 1093120 h 1499945"/>
                  <a:gd name="connsiteX46" fmla="*/ 895805 w 1105087"/>
                  <a:gd name="connsiteY46" fmla="*/ 1062949 h 1499945"/>
                  <a:gd name="connsiteX47" fmla="*/ 941576 w 1105087"/>
                  <a:gd name="connsiteY47" fmla="*/ 1061216 h 1499945"/>
                  <a:gd name="connsiteX48" fmla="*/ 198235 w 1105087"/>
                  <a:gd name="connsiteY48" fmla="*/ 1061216 h 1499945"/>
                  <a:gd name="connsiteX49" fmla="*/ 242780 w 1105087"/>
                  <a:gd name="connsiteY49" fmla="*/ 1073550 h 1499945"/>
                  <a:gd name="connsiteX50" fmla="*/ 308984 w 1105087"/>
                  <a:gd name="connsiteY50" fmla="*/ 1124921 h 1499945"/>
                  <a:gd name="connsiteX51" fmla="*/ 354755 w 1105087"/>
                  <a:gd name="connsiteY51" fmla="*/ 1220325 h 1499945"/>
                  <a:gd name="connsiteX52" fmla="*/ 360885 w 1105087"/>
                  <a:gd name="connsiteY52" fmla="*/ 1277812 h 1499945"/>
                  <a:gd name="connsiteX53" fmla="*/ 338408 w 1105087"/>
                  <a:gd name="connsiteY53" fmla="*/ 1388302 h 1499945"/>
                  <a:gd name="connsiteX54" fmla="*/ 274656 w 1105087"/>
                  <a:gd name="connsiteY54" fmla="*/ 1468621 h 1499945"/>
                  <a:gd name="connsiteX55" fmla="*/ 206409 w 1105087"/>
                  <a:gd name="connsiteY55" fmla="*/ 1497976 h 1499945"/>
                  <a:gd name="connsiteX56" fmla="*/ 113233 w 1105087"/>
                  <a:gd name="connsiteY56" fmla="*/ 1484114 h 1499945"/>
                  <a:gd name="connsiteX57" fmla="*/ 56836 w 1105087"/>
                  <a:gd name="connsiteY57" fmla="*/ 1440081 h 1499945"/>
                  <a:gd name="connsiteX58" fmla="*/ 9840 w 1105087"/>
                  <a:gd name="connsiteY58" fmla="*/ 1352423 h 1499945"/>
                  <a:gd name="connsiteX59" fmla="*/ 440 w 1105087"/>
                  <a:gd name="connsiteY59" fmla="*/ 1262727 h 1499945"/>
                  <a:gd name="connsiteX60" fmla="*/ 32316 w 1105087"/>
                  <a:gd name="connsiteY60" fmla="*/ 1154684 h 1499945"/>
                  <a:gd name="connsiteX61" fmla="*/ 86261 w 1105087"/>
                  <a:gd name="connsiteY61" fmla="*/ 1093120 h 1499945"/>
                  <a:gd name="connsiteX62" fmla="*/ 152465 w 1105087"/>
                  <a:gd name="connsiteY62" fmla="*/ 1062949 h 1499945"/>
                  <a:gd name="connsiteX63" fmla="*/ 198235 w 1105087"/>
                  <a:gd name="connsiteY63" fmla="*/ 1061216 h 1499945"/>
                  <a:gd name="connsiteX64" fmla="*/ 688148 w 1105087"/>
                  <a:gd name="connsiteY64" fmla="*/ 625094 h 1499945"/>
                  <a:gd name="connsiteX65" fmla="*/ 648507 w 1105087"/>
                  <a:gd name="connsiteY65" fmla="*/ 636509 h 1499945"/>
                  <a:gd name="connsiteX66" fmla="*/ 623170 w 1105087"/>
                  <a:gd name="connsiteY66" fmla="*/ 660157 h 1499945"/>
                  <a:gd name="connsiteX67" fmla="*/ 600693 w 1105087"/>
                  <a:gd name="connsiteY67" fmla="*/ 703374 h 1499945"/>
                  <a:gd name="connsiteX68" fmla="*/ 594972 w 1105087"/>
                  <a:gd name="connsiteY68" fmla="*/ 788178 h 1499945"/>
                  <a:gd name="connsiteX69" fmla="*/ 612545 w 1105087"/>
                  <a:gd name="connsiteY69" fmla="*/ 839141 h 1499945"/>
                  <a:gd name="connsiteX70" fmla="*/ 636247 w 1105087"/>
                  <a:gd name="connsiteY70" fmla="*/ 869312 h 1499945"/>
                  <a:gd name="connsiteX71" fmla="*/ 659950 w 1105087"/>
                  <a:gd name="connsiteY71" fmla="*/ 884805 h 1499945"/>
                  <a:gd name="connsiteX72" fmla="*/ 711442 w 1105087"/>
                  <a:gd name="connsiteY72" fmla="*/ 884397 h 1499945"/>
                  <a:gd name="connsiteX73" fmla="*/ 736371 w 1105087"/>
                  <a:gd name="connsiteY73" fmla="*/ 867273 h 1499945"/>
                  <a:gd name="connsiteX74" fmla="*/ 763343 w 1105087"/>
                  <a:gd name="connsiteY74" fmla="*/ 828541 h 1499945"/>
                  <a:gd name="connsiteX75" fmla="*/ 778055 w 1105087"/>
                  <a:gd name="connsiteY75" fmla="*/ 757599 h 1499945"/>
                  <a:gd name="connsiteX76" fmla="*/ 771516 w 1105087"/>
                  <a:gd name="connsiteY76" fmla="*/ 708674 h 1499945"/>
                  <a:gd name="connsiteX77" fmla="*/ 747405 w 1105087"/>
                  <a:gd name="connsiteY77" fmla="*/ 660972 h 1499945"/>
                  <a:gd name="connsiteX78" fmla="*/ 719207 w 1105087"/>
                  <a:gd name="connsiteY78" fmla="*/ 635286 h 1499945"/>
                  <a:gd name="connsiteX79" fmla="*/ 688148 w 1105087"/>
                  <a:gd name="connsiteY79" fmla="*/ 625094 h 1499945"/>
                  <a:gd name="connsiteX80" fmla="*/ 702451 w 1105087"/>
                  <a:gd name="connsiteY80" fmla="*/ 538557 h 1499945"/>
                  <a:gd name="connsiteX81" fmla="*/ 746996 w 1105087"/>
                  <a:gd name="connsiteY81" fmla="*/ 550890 h 1499945"/>
                  <a:gd name="connsiteX82" fmla="*/ 813201 w 1105087"/>
                  <a:gd name="connsiteY82" fmla="*/ 602262 h 1499945"/>
                  <a:gd name="connsiteX83" fmla="*/ 858971 w 1105087"/>
                  <a:gd name="connsiteY83" fmla="*/ 697666 h 1499945"/>
                  <a:gd name="connsiteX84" fmla="*/ 865101 w 1105087"/>
                  <a:gd name="connsiteY84" fmla="*/ 755153 h 1499945"/>
                  <a:gd name="connsiteX85" fmla="*/ 842625 w 1105087"/>
                  <a:gd name="connsiteY85" fmla="*/ 865643 h 1499945"/>
                  <a:gd name="connsiteX86" fmla="*/ 778872 w 1105087"/>
                  <a:gd name="connsiteY86" fmla="*/ 945961 h 1499945"/>
                  <a:gd name="connsiteX87" fmla="*/ 710625 w 1105087"/>
                  <a:gd name="connsiteY87" fmla="*/ 975317 h 1499945"/>
                  <a:gd name="connsiteX88" fmla="*/ 617449 w 1105087"/>
                  <a:gd name="connsiteY88" fmla="*/ 961454 h 1499945"/>
                  <a:gd name="connsiteX89" fmla="*/ 561052 w 1105087"/>
                  <a:gd name="connsiteY89" fmla="*/ 917422 h 1499945"/>
                  <a:gd name="connsiteX90" fmla="*/ 514056 w 1105087"/>
                  <a:gd name="connsiteY90" fmla="*/ 829764 h 1499945"/>
                  <a:gd name="connsiteX91" fmla="*/ 504656 w 1105087"/>
                  <a:gd name="connsiteY91" fmla="*/ 740068 h 1499945"/>
                  <a:gd name="connsiteX92" fmla="*/ 536532 w 1105087"/>
                  <a:gd name="connsiteY92" fmla="*/ 632025 h 1499945"/>
                  <a:gd name="connsiteX93" fmla="*/ 590477 w 1105087"/>
                  <a:gd name="connsiteY93" fmla="*/ 570460 h 1499945"/>
                  <a:gd name="connsiteX94" fmla="*/ 656681 w 1105087"/>
                  <a:gd name="connsiteY94" fmla="*/ 540290 h 1499945"/>
                  <a:gd name="connsiteX95" fmla="*/ 702451 w 1105087"/>
                  <a:gd name="connsiteY95" fmla="*/ 538557 h 1499945"/>
                  <a:gd name="connsiteX96" fmla="*/ 927979 w 1105087"/>
                  <a:gd name="connsiteY96" fmla="*/ 85979 h 1499945"/>
                  <a:gd name="connsiteX97" fmla="*/ 888339 w 1105087"/>
                  <a:gd name="connsiteY97" fmla="*/ 97394 h 1499945"/>
                  <a:gd name="connsiteX98" fmla="*/ 863001 w 1105087"/>
                  <a:gd name="connsiteY98" fmla="*/ 121042 h 1499945"/>
                  <a:gd name="connsiteX99" fmla="*/ 840525 w 1105087"/>
                  <a:gd name="connsiteY99" fmla="*/ 164259 h 1499945"/>
                  <a:gd name="connsiteX100" fmla="*/ 834803 w 1105087"/>
                  <a:gd name="connsiteY100" fmla="*/ 249063 h 1499945"/>
                  <a:gd name="connsiteX101" fmla="*/ 852376 w 1105087"/>
                  <a:gd name="connsiteY101" fmla="*/ 300026 h 1499945"/>
                  <a:gd name="connsiteX102" fmla="*/ 876079 w 1105087"/>
                  <a:gd name="connsiteY102" fmla="*/ 330197 h 1499945"/>
                  <a:gd name="connsiteX103" fmla="*/ 899781 w 1105087"/>
                  <a:gd name="connsiteY103" fmla="*/ 345690 h 1499945"/>
                  <a:gd name="connsiteX104" fmla="*/ 951273 w 1105087"/>
                  <a:gd name="connsiteY104" fmla="*/ 345282 h 1499945"/>
                  <a:gd name="connsiteX105" fmla="*/ 976202 w 1105087"/>
                  <a:gd name="connsiteY105" fmla="*/ 328158 h 1499945"/>
                  <a:gd name="connsiteX106" fmla="*/ 1003174 w 1105087"/>
                  <a:gd name="connsiteY106" fmla="*/ 289426 h 1499945"/>
                  <a:gd name="connsiteX107" fmla="*/ 1017886 w 1105087"/>
                  <a:gd name="connsiteY107" fmla="*/ 218484 h 1499945"/>
                  <a:gd name="connsiteX108" fmla="*/ 1011347 w 1105087"/>
                  <a:gd name="connsiteY108" fmla="*/ 169559 h 1499945"/>
                  <a:gd name="connsiteX109" fmla="*/ 987236 w 1105087"/>
                  <a:gd name="connsiteY109" fmla="*/ 121857 h 1499945"/>
                  <a:gd name="connsiteX110" fmla="*/ 959038 w 1105087"/>
                  <a:gd name="connsiteY110" fmla="*/ 96171 h 1499945"/>
                  <a:gd name="connsiteX111" fmla="*/ 927979 w 1105087"/>
                  <a:gd name="connsiteY111" fmla="*/ 85979 h 1499945"/>
                  <a:gd name="connsiteX112" fmla="*/ 896512 w 1105087"/>
                  <a:gd name="connsiteY112" fmla="*/ 1175 h 1499945"/>
                  <a:gd name="connsiteX113" fmla="*/ 986827 w 1105087"/>
                  <a:gd name="connsiteY113" fmla="*/ 11775 h 1499945"/>
                  <a:gd name="connsiteX114" fmla="*/ 1053032 w 1105087"/>
                  <a:gd name="connsiteY114" fmla="*/ 63147 h 1499945"/>
                  <a:gd name="connsiteX115" fmla="*/ 1098802 w 1105087"/>
                  <a:gd name="connsiteY115" fmla="*/ 158551 h 1499945"/>
                  <a:gd name="connsiteX116" fmla="*/ 1104932 w 1105087"/>
                  <a:gd name="connsiteY116" fmla="*/ 216038 h 1499945"/>
                  <a:gd name="connsiteX117" fmla="*/ 1082456 w 1105087"/>
                  <a:gd name="connsiteY117" fmla="*/ 326528 h 1499945"/>
                  <a:gd name="connsiteX118" fmla="*/ 1018703 w 1105087"/>
                  <a:gd name="connsiteY118" fmla="*/ 406847 h 1499945"/>
                  <a:gd name="connsiteX119" fmla="*/ 950456 w 1105087"/>
                  <a:gd name="connsiteY119" fmla="*/ 436202 h 1499945"/>
                  <a:gd name="connsiteX120" fmla="*/ 857280 w 1105087"/>
                  <a:gd name="connsiteY120" fmla="*/ 422340 h 1499945"/>
                  <a:gd name="connsiteX121" fmla="*/ 800884 w 1105087"/>
                  <a:gd name="connsiteY121" fmla="*/ 378307 h 1499945"/>
                  <a:gd name="connsiteX122" fmla="*/ 753887 w 1105087"/>
                  <a:gd name="connsiteY122" fmla="*/ 290649 h 1499945"/>
                  <a:gd name="connsiteX123" fmla="*/ 744488 w 1105087"/>
                  <a:gd name="connsiteY123" fmla="*/ 200953 h 1499945"/>
                  <a:gd name="connsiteX124" fmla="*/ 776364 w 1105087"/>
                  <a:gd name="connsiteY124" fmla="*/ 92910 h 1499945"/>
                  <a:gd name="connsiteX125" fmla="*/ 830308 w 1105087"/>
                  <a:gd name="connsiteY125" fmla="*/ 31345 h 1499945"/>
                  <a:gd name="connsiteX126" fmla="*/ 896512 w 1105087"/>
                  <a:gd name="connsiteY126" fmla="*/ 1175 h 1499945"/>
                  <a:gd name="connsiteX0" fmla="*/ 927272 w 1105087"/>
                  <a:gd name="connsiteY0" fmla="*/ 1137310 h 1489502"/>
                  <a:gd name="connsiteX1" fmla="*/ 887632 w 1105087"/>
                  <a:gd name="connsiteY1" fmla="*/ 1148726 h 1489502"/>
                  <a:gd name="connsiteX2" fmla="*/ 862294 w 1105087"/>
                  <a:gd name="connsiteY2" fmla="*/ 1172373 h 1489502"/>
                  <a:gd name="connsiteX3" fmla="*/ 839818 w 1105087"/>
                  <a:gd name="connsiteY3" fmla="*/ 1215590 h 1489502"/>
                  <a:gd name="connsiteX4" fmla="*/ 834096 w 1105087"/>
                  <a:gd name="connsiteY4" fmla="*/ 1300394 h 1489502"/>
                  <a:gd name="connsiteX5" fmla="*/ 851669 w 1105087"/>
                  <a:gd name="connsiteY5" fmla="*/ 1351358 h 1489502"/>
                  <a:gd name="connsiteX6" fmla="*/ 875372 w 1105087"/>
                  <a:gd name="connsiteY6" fmla="*/ 1381528 h 1489502"/>
                  <a:gd name="connsiteX7" fmla="*/ 899074 w 1105087"/>
                  <a:gd name="connsiteY7" fmla="*/ 1397021 h 1489502"/>
                  <a:gd name="connsiteX8" fmla="*/ 950566 w 1105087"/>
                  <a:gd name="connsiteY8" fmla="*/ 1396614 h 1489502"/>
                  <a:gd name="connsiteX9" fmla="*/ 975495 w 1105087"/>
                  <a:gd name="connsiteY9" fmla="*/ 1379490 h 1489502"/>
                  <a:gd name="connsiteX10" fmla="*/ 1002467 w 1105087"/>
                  <a:gd name="connsiteY10" fmla="*/ 1340757 h 1489502"/>
                  <a:gd name="connsiteX11" fmla="*/ 1017179 w 1105087"/>
                  <a:gd name="connsiteY11" fmla="*/ 1269816 h 1489502"/>
                  <a:gd name="connsiteX12" fmla="*/ 1010640 w 1105087"/>
                  <a:gd name="connsiteY12" fmla="*/ 1220890 h 1489502"/>
                  <a:gd name="connsiteX13" fmla="*/ 986529 w 1105087"/>
                  <a:gd name="connsiteY13" fmla="*/ 1173188 h 1489502"/>
                  <a:gd name="connsiteX14" fmla="*/ 958331 w 1105087"/>
                  <a:gd name="connsiteY14" fmla="*/ 1147503 h 1489502"/>
                  <a:gd name="connsiteX15" fmla="*/ 927272 w 1105087"/>
                  <a:gd name="connsiteY15" fmla="*/ 1137310 h 1489502"/>
                  <a:gd name="connsiteX16" fmla="*/ 183932 w 1105087"/>
                  <a:gd name="connsiteY16" fmla="*/ 1137310 h 1489502"/>
                  <a:gd name="connsiteX17" fmla="*/ 144291 w 1105087"/>
                  <a:gd name="connsiteY17" fmla="*/ 1148726 h 1489502"/>
                  <a:gd name="connsiteX18" fmla="*/ 118954 w 1105087"/>
                  <a:gd name="connsiteY18" fmla="*/ 1172373 h 1489502"/>
                  <a:gd name="connsiteX19" fmla="*/ 96477 w 1105087"/>
                  <a:gd name="connsiteY19" fmla="*/ 1215590 h 1489502"/>
                  <a:gd name="connsiteX20" fmla="*/ 90756 w 1105087"/>
                  <a:gd name="connsiteY20" fmla="*/ 1300394 h 1489502"/>
                  <a:gd name="connsiteX21" fmla="*/ 108329 w 1105087"/>
                  <a:gd name="connsiteY21" fmla="*/ 1351358 h 1489502"/>
                  <a:gd name="connsiteX22" fmla="*/ 132031 w 1105087"/>
                  <a:gd name="connsiteY22" fmla="*/ 1381528 h 1489502"/>
                  <a:gd name="connsiteX23" fmla="*/ 155734 w 1105087"/>
                  <a:gd name="connsiteY23" fmla="*/ 1397021 h 1489502"/>
                  <a:gd name="connsiteX24" fmla="*/ 207226 w 1105087"/>
                  <a:gd name="connsiteY24" fmla="*/ 1396614 h 1489502"/>
                  <a:gd name="connsiteX25" fmla="*/ 232155 w 1105087"/>
                  <a:gd name="connsiteY25" fmla="*/ 1379490 h 1489502"/>
                  <a:gd name="connsiteX26" fmla="*/ 259127 w 1105087"/>
                  <a:gd name="connsiteY26" fmla="*/ 1340757 h 1489502"/>
                  <a:gd name="connsiteX27" fmla="*/ 273839 w 1105087"/>
                  <a:gd name="connsiteY27" fmla="*/ 1269816 h 1489502"/>
                  <a:gd name="connsiteX28" fmla="*/ 267300 w 1105087"/>
                  <a:gd name="connsiteY28" fmla="*/ 1220890 h 1489502"/>
                  <a:gd name="connsiteX29" fmla="*/ 243189 w 1105087"/>
                  <a:gd name="connsiteY29" fmla="*/ 1173188 h 1489502"/>
                  <a:gd name="connsiteX30" fmla="*/ 214991 w 1105087"/>
                  <a:gd name="connsiteY30" fmla="*/ 1147503 h 1489502"/>
                  <a:gd name="connsiteX31" fmla="*/ 183932 w 1105087"/>
                  <a:gd name="connsiteY31" fmla="*/ 1137310 h 1489502"/>
                  <a:gd name="connsiteX32" fmla="*/ 941576 w 1105087"/>
                  <a:gd name="connsiteY32" fmla="*/ 1050773 h 1489502"/>
                  <a:gd name="connsiteX33" fmla="*/ 986120 w 1105087"/>
                  <a:gd name="connsiteY33" fmla="*/ 1063107 h 1489502"/>
                  <a:gd name="connsiteX34" fmla="*/ 1052325 w 1105087"/>
                  <a:gd name="connsiteY34" fmla="*/ 1114478 h 1489502"/>
                  <a:gd name="connsiteX35" fmla="*/ 1098095 w 1105087"/>
                  <a:gd name="connsiteY35" fmla="*/ 1209882 h 1489502"/>
                  <a:gd name="connsiteX36" fmla="*/ 1104225 w 1105087"/>
                  <a:gd name="connsiteY36" fmla="*/ 1267369 h 1489502"/>
                  <a:gd name="connsiteX37" fmla="*/ 1081749 w 1105087"/>
                  <a:gd name="connsiteY37" fmla="*/ 1377859 h 1489502"/>
                  <a:gd name="connsiteX38" fmla="*/ 1017996 w 1105087"/>
                  <a:gd name="connsiteY38" fmla="*/ 1458178 h 1489502"/>
                  <a:gd name="connsiteX39" fmla="*/ 949749 w 1105087"/>
                  <a:gd name="connsiteY39" fmla="*/ 1487533 h 1489502"/>
                  <a:gd name="connsiteX40" fmla="*/ 856573 w 1105087"/>
                  <a:gd name="connsiteY40" fmla="*/ 1473671 h 1489502"/>
                  <a:gd name="connsiteX41" fmla="*/ 800177 w 1105087"/>
                  <a:gd name="connsiteY41" fmla="*/ 1429638 h 1489502"/>
                  <a:gd name="connsiteX42" fmla="*/ 753180 w 1105087"/>
                  <a:gd name="connsiteY42" fmla="*/ 1341980 h 1489502"/>
                  <a:gd name="connsiteX43" fmla="*/ 743781 w 1105087"/>
                  <a:gd name="connsiteY43" fmla="*/ 1252284 h 1489502"/>
                  <a:gd name="connsiteX44" fmla="*/ 775657 w 1105087"/>
                  <a:gd name="connsiteY44" fmla="*/ 1144241 h 1489502"/>
                  <a:gd name="connsiteX45" fmla="*/ 829601 w 1105087"/>
                  <a:gd name="connsiteY45" fmla="*/ 1082677 h 1489502"/>
                  <a:gd name="connsiteX46" fmla="*/ 895805 w 1105087"/>
                  <a:gd name="connsiteY46" fmla="*/ 1052506 h 1489502"/>
                  <a:gd name="connsiteX47" fmla="*/ 941576 w 1105087"/>
                  <a:gd name="connsiteY47" fmla="*/ 1050773 h 1489502"/>
                  <a:gd name="connsiteX48" fmla="*/ 198235 w 1105087"/>
                  <a:gd name="connsiteY48" fmla="*/ 1050773 h 1489502"/>
                  <a:gd name="connsiteX49" fmla="*/ 242780 w 1105087"/>
                  <a:gd name="connsiteY49" fmla="*/ 1063107 h 1489502"/>
                  <a:gd name="connsiteX50" fmla="*/ 308984 w 1105087"/>
                  <a:gd name="connsiteY50" fmla="*/ 1114478 h 1489502"/>
                  <a:gd name="connsiteX51" fmla="*/ 354755 w 1105087"/>
                  <a:gd name="connsiteY51" fmla="*/ 1209882 h 1489502"/>
                  <a:gd name="connsiteX52" fmla="*/ 360885 w 1105087"/>
                  <a:gd name="connsiteY52" fmla="*/ 1267369 h 1489502"/>
                  <a:gd name="connsiteX53" fmla="*/ 338408 w 1105087"/>
                  <a:gd name="connsiteY53" fmla="*/ 1377859 h 1489502"/>
                  <a:gd name="connsiteX54" fmla="*/ 274656 w 1105087"/>
                  <a:gd name="connsiteY54" fmla="*/ 1458178 h 1489502"/>
                  <a:gd name="connsiteX55" fmla="*/ 206409 w 1105087"/>
                  <a:gd name="connsiteY55" fmla="*/ 1487533 h 1489502"/>
                  <a:gd name="connsiteX56" fmla="*/ 113233 w 1105087"/>
                  <a:gd name="connsiteY56" fmla="*/ 1473671 h 1489502"/>
                  <a:gd name="connsiteX57" fmla="*/ 56836 w 1105087"/>
                  <a:gd name="connsiteY57" fmla="*/ 1429638 h 1489502"/>
                  <a:gd name="connsiteX58" fmla="*/ 9840 w 1105087"/>
                  <a:gd name="connsiteY58" fmla="*/ 1341980 h 1489502"/>
                  <a:gd name="connsiteX59" fmla="*/ 440 w 1105087"/>
                  <a:gd name="connsiteY59" fmla="*/ 1252284 h 1489502"/>
                  <a:gd name="connsiteX60" fmla="*/ 32316 w 1105087"/>
                  <a:gd name="connsiteY60" fmla="*/ 1144241 h 1489502"/>
                  <a:gd name="connsiteX61" fmla="*/ 86261 w 1105087"/>
                  <a:gd name="connsiteY61" fmla="*/ 1082677 h 1489502"/>
                  <a:gd name="connsiteX62" fmla="*/ 152465 w 1105087"/>
                  <a:gd name="connsiteY62" fmla="*/ 1052506 h 1489502"/>
                  <a:gd name="connsiteX63" fmla="*/ 198235 w 1105087"/>
                  <a:gd name="connsiteY63" fmla="*/ 1050773 h 1489502"/>
                  <a:gd name="connsiteX64" fmla="*/ 688148 w 1105087"/>
                  <a:gd name="connsiteY64" fmla="*/ 614651 h 1489502"/>
                  <a:gd name="connsiteX65" fmla="*/ 648507 w 1105087"/>
                  <a:gd name="connsiteY65" fmla="*/ 626066 h 1489502"/>
                  <a:gd name="connsiteX66" fmla="*/ 623170 w 1105087"/>
                  <a:gd name="connsiteY66" fmla="*/ 649714 h 1489502"/>
                  <a:gd name="connsiteX67" fmla="*/ 600693 w 1105087"/>
                  <a:gd name="connsiteY67" fmla="*/ 692931 h 1489502"/>
                  <a:gd name="connsiteX68" fmla="*/ 594972 w 1105087"/>
                  <a:gd name="connsiteY68" fmla="*/ 777735 h 1489502"/>
                  <a:gd name="connsiteX69" fmla="*/ 612545 w 1105087"/>
                  <a:gd name="connsiteY69" fmla="*/ 828698 h 1489502"/>
                  <a:gd name="connsiteX70" fmla="*/ 636247 w 1105087"/>
                  <a:gd name="connsiteY70" fmla="*/ 858869 h 1489502"/>
                  <a:gd name="connsiteX71" fmla="*/ 659950 w 1105087"/>
                  <a:gd name="connsiteY71" fmla="*/ 874362 h 1489502"/>
                  <a:gd name="connsiteX72" fmla="*/ 711442 w 1105087"/>
                  <a:gd name="connsiteY72" fmla="*/ 873954 h 1489502"/>
                  <a:gd name="connsiteX73" fmla="*/ 736371 w 1105087"/>
                  <a:gd name="connsiteY73" fmla="*/ 856830 h 1489502"/>
                  <a:gd name="connsiteX74" fmla="*/ 763343 w 1105087"/>
                  <a:gd name="connsiteY74" fmla="*/ 818098 h 1489502"/>
                  <a:gd name="connsiteX75" fmla="*/ 778055 w 1105087"/>
                  <a:gd name="connsiteY75" fmla="*/ 747156 h 1489502"/>
                  <a:gd name="connsiteX76" fmla="*/ 771516 w 1105087"/>
                  <a:gd name="connsiteY76" fmla="*/ 698231 h 1489502"/>
                  <a:gd name="connsiteX77" fmla="*/ 747405 w 1105087"/>
                  <a:gd name="connsiteY77" fmla="*/ 650529 h 1489502"/>
                  <a:gd name="connsiteX78" fmla="*/ 719207 w 1105087"/>
                  <a:gd name="connsiteY78" fmla="*/ 624843 h 1489502"/>
                  <a:gd name="connsiteX79" fmla="*/ 688148 w 1105087"/>
                  <a:gd name="connsiteY79" fmla="*/ 614651 h 1489502"/>
                  <a:gd name="connsiteX80" fmla="*/ 702451 w 1105087"/>
                  <a:gd name="connsiteY80" fmla="*/ 528114 h 1489502"/>
                  <a:gd name="connsiteX81" fmla="*/ 746996 w 1105087"/>
                  <a:gd name="connsiteY81" fmla="*/ 540447 h 1489502"/>
                  <a:gd name="connsiteX82" fmla="*/ 813201 w 1105087"/>
                  <a:gd name="connsiteY82" fmla="*/ 591819 h 1489502"/>
                  <a:gd name="connsiteX83" fmla="*/ 858971 w 1105087"/>
                  <a:gd name="connsiteY83" fmla="*/ 687223 h 1489502"/>
                  <a:gd name="connsiteX84" fmla="*/ 865101 w 1105087"/>
                  <a:gd name="connsiteY84" fmla="*/ 744710 h 1489502"/>
                  <a:gd name="connsiteX85" fmla="*/ 842625 w 1105087"/>
                  <a:gd name="connsiteY85" fmla="*/ 855200 h 1489502"/>
                  <a:gd name="connsiteX86" fmla="*/ 778872 w 1105087"/>
                  <a:gd name="connsiteY86" fmla="*/ 935518 h 1489502"/>
                  <a:gd name="connsiteX87" fmla="*/ 710625 w 1105087"/>
                  <a:gd name="connsiteY87" fmla="*/ 964874 h 1489502"/>
                  <a:gd name="connsiteX88" fmla="*/ 617449 w 1105087"/>
                  <a:gd name="connsiteY88" fmla="*/ 951011 h 1489502"/>
                  <a:gd name="connsiteX89" fmla="*/ 561052 w 1105087"/>
                  <a:gd name="connsiteY89" fmla="*/ 906979 h 1489502"/>
                  <a:gd name="connsiteX90" fmla="*/ 514056 w 1105087"/>
                  <a:gd name="connsiteY90" fmla="*/ 819321 h 1489502"/>
                  <a:gd name="connsiteX91" fmla="*/ 504656 w 1105087"/>
                  <a:gd name="connsiteY91" fmla="*/ 729625 h 1489502"/>
                  <a:gd name="connsiteX92" fmla="*/ 536532 w 1105087"/>
                  <a:gd name="connsiteY92" fmla="*/ 621582 h 1489502"/>
                  <a:gd name="connsiteX93" fmla="*/ 590477 w 1105087"/>
                  <a:gd name="connsiteY93" fmla="*/ 560017 h 1489502"/>
                  <a:gd name="connsiteX94" fmla="*/ 656681 w 1105087"/>
                  <a:gd name="connsiteY94" fmla="*/ 529847 h 1489502"/>
                  <a:gd name="connsiteX95" fmla="*/ 702451 w 1105087"/>
                  <a:gd name="connsiteY95" fmla="*/ 528114 h 1489502"/>
                  <a:gd name="connsiteX96" fmla="*/ 927979 w 1105087"/>
                  <a:gd name="connsiteY96" fmla="*/ 75536 h 1489502"/>
                  <a:gd name="connsiteX97" fmla="*/ 888339 w 1105087"/>
                  <a:gd name="connsiteY97" fmla="*/ 86951 h 1489502"/>
                  <a:gd name="connsiteX98" fmla="*/ 863001 w 1105087"/>
                  <a:gd name="connsiteY98" fmla="*/ 110599 h 1489502"/>
                  <a:gd name="connsiteX99" fmla="*/ 840525 w 1105087"/>
                  <a:gd name="connsiteY99" fmla="*/ 153816 h 1489502"/>
                  <a:gd name="connsiteX100" fmla="*/ 834803 w 1105087"/>
                  <a:gd name="connsiteY100" fmla="*/ 238620 h 1489502"/>
                  <a:gd name="connsiteX101" fmla="*/ 852376 w 1105087"/>
                  <a:gd name="connsiteY101" fmla="*/ 289583 h 1489502"/>
                  <a:gd name="connsiteX102" fmla="*/ 876079 w 1105087"/>
                  <a:gd name="connsiteY102" fmla="*/ 319754 h 1489502"/>
                  <a:gd name="connsiteX103" fmla="*/ 899781 w 1105087"/>
                  <a:gd name="connsiteY103" fmla="*/ 335247 h 1489502"/>
                  <a:gd name="connsiteX104" fmla="*/ 951273 w 1105087"/>
                  <a:gd name="connsiteY104" fmla="*/ 334839 h 1489502"/>
                  <a:gd name="connsiteX105" fmla="*/ 976202 w 1105087"/>
                  <a:gd name="connsiteY105" fmla="*/ 317715 h 1489502"/>
                  <a:gd name="connsiteX106" fmla="*/ 1003174 w 1105087"/>
                  <a:gd name="connsiteY106" fmla="*/ 278983 h 1489502"/>
                  <a:gd name="connsiteX107" fmla="*/ 1017886 w 1105087"/>
                  <a:gd name="connsiteY107" fmla="*/ 208041 h 1489502"/>
                  <a:gd name="connsiteX108" fmla="*/ 1011347 w 1105087"/>
                  <a:gd name="connsiteY108" fmla="*/ 159116 h 1489502"/>
                  <a:gd name="connsiteX109" fmla="*/ 987236 w 1105087"/>
                  <a:gd name="connsiteY109" fmla="*/ 111414 h 1489502"/>
                  <a:gd name="connsiteX110" fmla="*/ 959038 w 1105087"/>
                  <a:gd name="connsiteY110" fmla="*/ 85728 h 1489502"/>
                  <a:gd name="connsiteX111" fmla="*/ 927979 w 1105087"/>
                  <a:gd name="connsiteY111" fmla="*/ 75536 h 1489502"/>
                  <a:gd name="connsiteX112" fmla="*/ 830308 w 1105087"/>
                  <a:gd name="connsiteY112" fmla="*/ 20902 h 1489502"/>
                  <a:gd name="connsiteX113" fmla="*/ 986827 w 1105087"/>
                  <a:gd name="connsiteY113" fmla="*/ 1332 h 1489502"/>
                  <a:gd name="connsiteX114" fmla="*/ 1053032 w 1105087"/>
                  <a:gd name="connsiteY114" fmla="*/ 52704 h 1489502"/>
                  <a:gd name="connsiteX115" fmla="*/ 1098802 w 1105087"/>
                  <a:gd name="connsiteY115" fmla="*/ 148108 h 1489502"/>
                  <a:gd name="connsiteX116" fmla="*/ 1104932 w 1105087"/>
                  <a:gd name="connsiteY116" fmla="*/ 205595 h 1489502"/>
                  <a:gd name="connsiteX117" fmla="*/ 1082456 w 1105087"/>
                  <a:gd name="connsiteY117" fmla="*/ 316085 h 1489502"/>
                  <a:gd name="connsiteX118" fmla="*/ 1018703 w 1105087"/>
                  <a:gd name="connsiteY118" fmla="*/ 396404 h 1489502"/>
                  <a:gd name="connsiteX119" fmla="*/ 950456 w 1105087"/>
                  <a:gd name="connsiteY119" fmla="*/ 425759 h 1489502"/>
                  <a:gd name="connsiteX120" fmla="*/ 857280 w 1105087"/>
                  <a:gd name="connsiteY120" fmla="*/ 411897 h 1489502"/>
                  <a:gd name="connsiteX121" fmla="*/ 800884 w 1105087"/>
                  <a:gd name="connsiteY121" fmla="*/ 367864 h 1489502"/>
                  <a:gd name="connsiteX122" fmla="*/ 753887 w 1105087"/>
                  <a:gd name="connsiteY122" fmla="*/ 280206 h 1489502"/>
                  <a:gd name="connsiteX123" fmla="*/ 744488 w 1105087"/>
                  <a:gd name="connsiteY123" fmla="*/ 190510 h 1489502"/>
                  <a:gd name="connsiteX124" fmla="*/ 776364 w 1105087"/>
                  <a:gd name="connsiteY124" fmla="*/ 82467 h 1489502"/>
                  <a:gd name="connsiteX125" fmla="*/ 830308 w 1105087"/>
                  <a:gd name="connsiteY125" fmla="*/ 20902 h 1489502"/>
                  <a:gd name="connsiteX0" fmla="*/ 927272 w 1105087"/>
                  <a:gd name="connsiteY0" fmla="*/ 1136461 h 1488653"/>
                  <a:gd name="connsiteX1" fmla="*/ 887632 w 1105087"/>
                  <a:gd name="connsiteY1" fmla="*/ 1147877 h 1488653"/>
                  <a:gd name="connsiteX2" fmla="*/ 862294 w 1105087"/>
                  <a:gd name="connsiteY2" fmla="*/ 1171524 h 1488653"/>
                  <a:gd name="connsiteX3" fmla="*/ 839818 w 1105087"/>
                  <a:gd name="connsiteY3" fmla="*/ 1214741 h 1488653"/>
                  <a:gd name="connsiteX4" fmla="*/ 834096 w 1105087"/>
                  <a:gd name="connsiteY4" fmla="*/ 1299545 h 1488653"/>
                  <a:gd name="connsiteX5" fmla="*/ 851669 w 1105087"/>
                  <a:gd name="connsiteY5" fmla="*/ 1350509 h 1488653"/>
                  <a:gd name="connsiteX6" fmla="*/ 875372 w 1105087"/>
                  <a:gd name="connsiteY6" fmla="*/ 1380679 h 1488653"/>
                  <a:gd name="connsiteX7" fmla="*/ 899074 w 1105087"/>
                  <a:gd name="connsiteY7" fmla="*/ 1396172 h 1488653"/>
                  <a:gd name="connsiteX8" fmla="*/ 950566 w 1105087"/>
                  <a:gd name="connsiteY8" fmla="*/ 1395765 h 1488653"/>
                  <a:gd name="connsiteX9" fmla="*/ 975495 w 1105087"/>
                  <a:gd name="connsiteY9" fmla="*/ 1378641 h 1488653"/>
                  <a:gd name="connsiteX10" fmla="*/ 1002467 w 1105087"/>
                  <a:gd name="connsiteY10" fmla="*/ 1339908 h 1488653"/>
                  <a:gd name="connsiteX11" fmla="*/ 1017179 w 1105087"/>
                  <a:gd name="connsiteY11" fmla="*/ 1268967 h 1488653"/>
                  <a:gd name="connsiteX12" fmla="*/ 1010640 w 1105087"/>
                  <a:gd name="connsiteY12" fmla="*/ 1220041 h 1488653"/>
                  <a:gd name="connsiteX13" fmla="*/ 986529 w 1105087"/>
                  <a:gd name="connsiteY13" fmla="*/ 1172339 h 1488653"/>
                  <a:gd name="connsiteX14" fmla="*/ 958331 w 1105087"/>
                  <a:gd name="connsiteY14" fmla="*/ 1146654 h 1488653"/>
                  <a:gd name="connsiteX15" fmla="*/ 927272 w 1105087"/>
                  <a:gd name="connsiteY15" fmla="*/ 1136461 h 1488653"/>
                  <a:gd name="connsiteX16" fmla="*/ 183932 w 1105087"/>
                  <a:gd name="connsiteY16" fmla="*/ 1136461 h 1488653"/>
                  <a:gd name="connsiteX17" fmla="*/ 144291 w 1105087"/>
                  <a:gd name="connsiteY17" fmla="*/ 1147877 h 1488653"/>
                  <a:gd name="connsiteX18" fmla="*/ 118954 w 1105087"/>
                  <a:gd name="connsiteY18" fmla="*/ 1171524 h 1488653"/>
                  <a:gd name="connsiteX19" fmla="*/ 96477 w 1105087"/>
                  <a:gd name="connsiteY19" fmla="*/ 1214741 h 1488653"/>
                  <a:gd name="connsiteX20" fmla="*/ 90756 w 1105087"/>
                  <a:gd name="connsiteY20" fmla="*/ 1299545 h 1488653"/>
                  <a:gd name="connsiteX21" fmla="*/ 108329 w 1105087"/>
                  <a:gd name="connsiteY21" fmla="*/ 1350509 h 1488653"/>
                  <a:gd name="connsiteX22" fmla="*/ 132031 w 1105087"/>
                  <a:gd name="connsiteY22" fmla="*/ 1380679 h 1488653"/>
                  <a:gd name="connsiteX23" fmla="*/ 155734 w 1105087"/>
                  <a:gd name="connsiteY23" fmla="*/ 1396172 h 1488653"/>
                  <a:gd name="connsiteX24" fmla="*/ 207226 w 1105087"/>
                  <a:gd name="connsiteY24" fmla="*/ 1395765 h 1488653"/>
                  <a:gd name="connsiteX25" fmla="*/ 232155 w 1105087"/>
                  <a:gd name="connsiteY25" fmla="*/ 1378641 h 1488653"/>
                  <a:gd name="connsiteX26" fmla="*/ 259127 w 1105087"/>
                  <a:gd name="connsiteY26" fmla="*/ 1339908 h 1488653"/>
                  <a:gd name="connsiteX27" fmla="*/ 273839 w 1105087"/>
                  <a:gd name="connsiteY27" fmla="*/ 1268967 h 1488653"/>
                  <a:gd name="connsiteX28" fmla="*/ 267300 w 1105087"/>
                  <a:gd name="connsiteY28" fmla="*/ 1220041 h 1488653"/>
                  <a:gd name="connsiteX29" fmla="*/ 243189 w 1105087"/>
                  <a:gd name="connsiteY29" fmla="*/ 1172339 h 1488653"/>
                  <a:gd name="connsiteX30" fmla="*/ 214991 w 1105087"/>
                  <a:gd name="connsiteY30" fmla="*/ 1146654 h 1488653"/>
                  <a:gd name="connsiteX31" fmla="*/ 183932 w 1105087"/>
                  <a:gd name="connsiteY31" fmla="*/ 1136461 h 1488653"/>
                  <a:gd name="connsiteX32" fmla="*/ 941576 w 1105087"/>
                  <a:gd name="connsiteY32" fmla="*/ 1049924 h 1488653"/>
                  <a:gd name="connsiteX33" fmla="*/ 986120 w 1105087"/>
                  <a:gd name="connsiteY33" fmla="*/ 1062258 h 1488653"/>
                  <a:gd name="connsiteX34" fmla="*/ 1052325 w 1105087"/>
                  <a:gd name="connsiteY34" fmla="*/ 1113629 h 1488653"/>
                  <a:gd name="connsiteX35" fmla="*/ 1098095 w 1105087"/>
                  <a:gd name="connsiteY35" fmla="*/ 1209033 h 1488653"/>
                  <a:gd name="connsiteX36" fmla="*/ 1104225 w 1105087"/>
                  <a:gd name="connsiteY36" fmla="*/ 1266520 h 1488653"/>
                  <a:gd name="connsiteX37" fmla="*/ 1081749 w 1105087"/>
                  <a:gd name="connsiteY37" fmla="*/ 1377010 h 1488653"/>
                  <a:gd name="connsiteX38" fmla="*/ 1017996 w 1105087"/>
                  <a:gd name="connsiteY38" fmla="*/ 1457329 h 1488653"/>
                  <a:gd name="connsiteX39" fmla="*/ 949749 w 1105087"/>
                  <a:gd name="connsiteY39" fmla="*/ 1486684 h 1488653"/>
                  <a:gd name="connsiteX40" fmla="*/ 856573 w 1105087"/>
                  <a:gd name="connsiteY40" fmla="*/ 1472822 h 1488653"/>
                  <a:gd name="connsiteX41" fmla="*/ 800177 w 1105087"/>
                  <a:gd name="connsiteY41" fmla="*/ 1428789 h 1488653"/>
                  <a:gd name="connsiteX42" fmla="*/ 753180 w 1105087"/>
                  <a:gd name="connsiteY42" fmla="*/ 1341131 h 1488653"/>
                  <a:gd name="connsiteX43" fmla="*/ 743781 w 1105087"/>
                  <a:gd name="connsiteY43" fmla="*/ 1251435 h 1488653"/>
                  <a:gd name="connsiteX44" fmla="*/ 775657 w 1105087"/>
                  <a:gd name="connsiteY44" fmla="*/ 1143392 h 1488653"/>
                  <a:gd name="connsiteX45" fmla="*/ 829601 w 1105087"/>
                  <a:gd name="connsiteY45" fmla="*/ 1081828 h 1488653"/>
                  <a:gd name="connsiteX46" fmla="*/ 895805 w 1105087"/>
                  <a:gd name="connsiteY46" fmla="*/ 1051657 h 1488653"/>
                  <a:gd name="connsiteX47" fmla="*/ 941576 w 1105087"/>
                  <a:gd name="connsiteY47" fmla="*/ 1049924 h 1488653"/>
                  <a:gd name="connsiteX48" fmla="*/ 198235 w 1105087"/>
                  <a:gd name="connsiteY48" fmla="*/ 1049924 h 1488653"/>
                  <a:gd name="connsiteX49" fmla="*/ 242780 w 1105087"/>
                  <a:gd name="connsiteY49" fmla="*/ 1062258 h 1488653"/>
                  <a:gd name="connsiteX50" fmla="*/ 308984 w 1105087"/>
                  <a:gd name="connsiteY50" fmla="*/ 1113629 h 1488653"/>
                  <a:gd name="connsiteX51" fmla="*/ 354755 w 1105087"/>
                  <a:gd name="connsiteY51" fmla="*/ 1209033 h 1488653"/>
                  <a:gd name="connsiteX52" fmla="*/ 360885 w 1105087"/>
                  <a:gd name="connsiteY52" fmla="*/ 1266520 h 1488653"/>
                  <a:gd name="connsiteX53" fmla="*/ 338408 w 1105087"/>
                  <a:gd name="connsiteY53" fmla="*/ 1377010 h 1488653"/>
                  <a:gd name="connsiteX54" fmla="*/ 274656 w 1105087"/>
                  <a:gd name="connsiteY54" fmla="*/ 1457329 h 1488653"/>
                  <a:gd name="connsiteX55" fmla="*/ 206409 w 1105087"/>
                  <a:gd name="connsiteY55" fmla="*/ 1486684 h 1488653"/>
                  <a:gd name="connsiteX56" fmla="*/ 113233 w 1105087"/>
                  <a:gd name="connsiteY56" fmla="*/ 1472822 h 1488653"/>
                  <a:gd name="connsiteX57" fmla="*/ 56836 w 1105087"/>
                  <a:gd name="connsiteY57" fmla="*/ 1428789 h 1488653"/>
                  <a:gd name="connsiteX58" fmla="*/ 9840 w 1105087"/>
                  <a:gd name="connsiteY58" fmla="*/ 1341131 h 1488653"/>
                  <a:gd name="connsiteX59" fmla="*/ 440 w 1105087"/>
                  <a:gd name="connsiteY59" fmla="*/ 1251435 h 1488653"/>
                  <a:gd name="connsiteX60" fmla="*/ 32316 w 1105087"/>
                  <a:gd name="connsiteY60" fmla="*/ 1143392 h 1488653"/>
                  <a:gd name="connsiteX61" fmla="*/ 86261 w 1105087"/>
                  <a:gd name="connsiteY61" fmla="*/ 1081828 h 1488653"/>
                  <a:gd name="connsiteX62" fmla="*/ 152465 w 1105087"/>
                  <a:gd name="connsiteY62" fmla="*/ 1051657 h 1488653"/>
                  <a:gd name="connsiteX63" fmla="*/ 198235 w 1105087"/>
                  <a:gd name="connsiteY63" fmla="*/ 1049924 h 1488653"/>
                  <a:gd name="connsiteX64" fmla="*/ 688148 w 1105087"/>
                  <a:gd name="connsiteY64" fmla="*/ 613802 h 1488653"/>
                  <a:gd name="connsiteX65" fmla="*/ 648507 w 1105087"/>
                  <a:gd name="connsiteY65" fmla="*/ 625217 h 1488653"/>
                  <a:gd name="connsiteX66" fmla="*/ 623170 w 1105087"/>
                  <a:gd name="connsiteY66" fmla="*/ 648865 h 1488653"/>
                  <a:gd name="connsiteX67" fmla="*/ 600693 w 1105087"/>
                  <a:gd name="connsiteY67" fmla="*/ 692082 h 1488653"/>
                  <a:gd name="connsiteX68" fmla="*/ 594972 w 1105087"/>
                  <a:gd name="connsiteY68" fmla="*/ 776886 h 1488653"/>
                  <a:gd name="connsiteX69" fmla="*/ 612545 w 1105087"/>
                  <a:gd name="connsiteY69" fmla="*/ 827849 h 1488653"/>
                  <a:gd name="connsiteX70" fmla="*/ 636247 w 1105087"/>
                  <a:gd name="connsiteY70" fmla="*/ 858020 h 1488653"/>
                  <a:gd name="connsiteX71" fmla="*/ 659950 w 1105087"/>
                  <a:gd name="connsiteY71" fmla="*/ 873513 h 1488653"/>
                  <a:gd name="connsiteX72" fmla="*/ 711442 w 1105087"/>
                  <a:gd name="connsiteY72" fmla="*/ 873105 h 1488653"/>
                  <a:gd name="connsiteX73" fmla="*/ 736371 w 1105087"/>
                  <a:gd name="connsiteY73" fmla="*/ 855981 h 1488653"/>
                  <a:gd name="connsiteX74" fmla="*/ 763343 w 1105087"/>
                  <a:gd name="connsiteY74" fmla="*/ 817249 h 1488653"/>
                  <a:gd name="connsiteX75" fmla="*/ 778055 w 1105087"/>
                  <a:gd name="connsiteY75" fmla="*/ 746307 h 1488653"/>
                  <a:gd name="connsiteX76" fmla="*/ 771516 w 1105087"/>
                  <a:gd name="connsiteY76" fmla="*/ 697382 h 1488653"/>
                  <a:gd name="connsiteX77" fmla="*/ 747405 w 1105087"/>
                  <a:gd name="connsiteY77" fmla="*/ 649680 h 1488653"/>
                  <a:gd name="connsiteX78" fmla="*/ 719207 w 1105087"/>
                  <a:gd name="connsiteY78" fmla="*/ 623994 h 1488653"/>
                  <a:gd name="connsiteX79" fmla="*/ 688148 w 1105087"/>
                  <a:gd name="connsiteY79" fmla="*/ 613802 h 1488653"/>
                  <a:gd name="connsiteX80" fmla="*/ 702451 w 1105087"/>
                  <a:gd name="connsiteY80" fmla="*/ 527265 h 1488653"/>
                  <a:gd name="connsiteX81" fmla="*/ 746996 w 1105087"/>
                  <a:gd name="connsiteY81" fmla="*/ 539598 h 1488653"/>
                  <a:gd name="connsiteX82" fmla="*/ 813201 w 1105087"/>
                  <a:gd name="connsiteY82" fmla="*/ 590970 h 1488653"/>
                  <a:gd name="connsiteX83" fmla="*/ 858971 w 1105087"/>
                  <a:gd name="connsiteY83" fmla="*/ 686374 h 1488653"/>
                  <a:gd name="connsiteX84" fmla="*/ 865101 w 1105087"/>
                  <a:gd name="connsiteY84" fmla="*/ 743861 h 1488653"/>
                  <a:gd name="connsiteX85" fmla="*/ 842625 w 1105087"/>
                  <a:gd name="connsiteY85" fmla="*/ 854351 h 1488653"/>
                  <a:gd name="connsiteX86" fmla="*/ 778872 w 1105087"/>
                  <a:gd name="connsiteY86" fmla="*/ 934669 h 1488653"/>
                  <a:gd name="connsiteX87" fmla="*/ 710625 w 1105087"/>
                  <a:gd name="connsiteY87" fmla="*/ 964025 h 1488653"/>
                  <a:gd name="connsiteX88" fmla="*/ 617449 w 1105087"/>
                  <a:gd name="connsiteY88" fmla="*/ 950162 h 1488653"/>
                  <a:gd name="connsiteX89" fmla="*/ 561052 w 1105087"/>
                  <a:gd name="connsiteY89" fmla="*/ 906130 h 1488653"/>
                  <a:gd name="connsiteX90" fmla="*/ 514056 w 1105087"/>
                  <a:gd name="connsiteY90" fmla="*/ 818472 h 1488653"/>
                  <a:gd name="connsiteX91" fmla="*/ 504656 w 1105087"/>
                  <a:gd name="connsiteY91" fmla="*/ 728776 h 1488653"/>
                  <a:gd name="connsiteX92" fmla="*/ 536532 w 1105087"/>
                  <a:gd name="connsiteY92" fmla="*/ 620733 h 1488653"/>
                  <a:gd name="connsiteX93" fmla="*/ 590477 w 1105087"/>
                  <a:gd name="connsiteY93" fmla="*/ 559168 h 1488653"/>
                  <a:gd name="connsiteX94" fmla="*/ 656681 w 1105087"/>
                  <a:gd name="connsiteY94" fmla="*/ 528998 h 1488653"/>
                  <a:gd name="connsiteX95" fmla="*/ 702451 w 1105087"/>
                  <a:gd name="connsiteY95" fmla="*/ 527265 h 1488653"/>
                  <a:gd name="connsiteX96" fmla="*/ 927979 w 1105087"/>
                  <a:gd name="connsiteY96" fmla="*/ 74687 h 1488653"/>
                  <a:gd name="connsiteX97" fmla="*/ 888339 w 1105087"/>
                  <a:gd name="connsiteY97" fmla="*/ 86102 h 1488653"/>
                  <a:gd name="connsiteX98" fmla="*/ 863001 w 1105087"/>
                  <a:gd name="connsiteY98" fmla="*/ 109750 h 1488653"/>
                  <a:gd name="connsiteX99" fmla="*/ 840525 w 1105087"/>
                  <a:gd name="connsiteY99" fmla="*/ 152967 h 1488653"/>
                  <a:gd name="connsiteX100" fmla="*/ 834803 w 1105087"/>
                  <a:gd name="connsiteY100" fmla="*/ 237771 h 1488653"/>
                  <a:gd name="connsiteX101" fmla="*/ 852376 w 1105087"/>
                  <a:gd name="connsiteY101" fmla="*/ 288734 h 1488653"/>
                  <a:gd name="connsiteX102" fmla="*/ 876079 w 1105087"/>
                  <a:gd name="connsiteY102" fmla="*/ 318905 h 1488653"/>
                  <a:gd name="connsiteX103" fmla="*/ 899781 w 1105087"/>
                  <a:gd name="connsiteY103" fmla="*/ 334398 h 1488653"/>
                  <a:gd name="connsiteX104" fmla="*/ 951273 w 1105087"/>
                  <a:gd name="connsiteY104" fmla="*/ 333990 h 1488653"/>
                  <a:gd name="connsiteX105" fmla="*/ 976202 w 1105087"/>
                  <a:gd name="connsiteY105" fmla="*/ 316866 h 1488653"/>
                  <a:gd name="connsiteX106" fmla="*/ 1003174 w 1105087"/>
                  <a:gd name="connsiteY106" fmla="*/ 278134 h 1488653"/>
                  <a:gd name="connsiteX107" fmla="*/ 1017886 w 1105087"/>
                  <a:gd name="connsiteY107" fmla="*/ 207192 h 1488653"/>
                  <a:gd name="connsiteX108" fmla="*/ 1011347 w 1105087"/>
                  <a:gd name="connsiteY108" fmla="*/ 158267 h 1488653"/>
                  <a:gd name="connsiteX109" fmla="*/ 987236 w 1105087"/>
                  <a:gd name="connsiteY109" fmla="*/ 110565 h 1488653"/>
                  <a:gd name="connsiteX110" fmla="*/ 959038 w 1105087"/>
                  <a:gd name="connsiteY110" fmla="*/ 84879 h 1488653"/>
                  <a:gd name="connsiteX111" fmla="*/ 927979 w 1105087"/>
                  <a:gd name="connsiteY111" fmla="*/ 74687 h 1488653"/>
                  <a:gd name="connsiteX112" fmla="*/ 776364 w 1105087"/>
                  <a:gd name="connsiteY112" fmla="*/ 81618 h 1488653"/>
                  <a:gd name="connsiteX113" fmla="*/ 986827 w 1105087"/>
                  <a:gd name="connsiteY113" fmla="*/ 483 h 1488653"/>
                  <a:gd name="connsiteX114" fmla="*/ 1053032 w 1105087"/>
                  <a:gd name="connsiteY114" fmla="*/ 51855 h 1488653"/>
                  <a:gd name="connsiteX115" fmla="*/ 1098802 w 1105087"/>
                  <a:gd name="connsiteY115" fmla="*/ 147259 h 1488653"/>
                  <a:gd name="connsiteX116" fmla="*/ 1104932 w 1105087"/>
                  <a:gd name="connsiteY116" fmla="*/ 204746 h 1488653"/>
                  <a:gd name="connsiteX117" fmla="*/ 1082456 w 1105087"/>
                  <a:gd name="connsiteY117" fmla="*/ 315236 h 1488653"/>
                  <a:gd name="connsiteX118" fmla="*/ 1018703 w 1105087"/>
                  <a:gd name="connsiteY118" fmla="*/ 395555 h 1488653"/>
                  <a:gd name="connsiteX119" fmla="*/ 950456 w 1105087"/>
                  <a:gd name="connsiteY119" fmla="*/ 424910 h 1488653"/>
                  <a:gd name="connsiteX120" fmla="*/ 857280 w 1105087"/>
                  <a:gd name="connsiteY120" fmla="*/ 411048 h 1488653"/>
                  <a:gd name="connsiteX121" fmla="*/ 800884 w 1105087"/>
                  <a:gd name="connsiteY121" fmla="*/ 367015 h 1488653"/>
                  <a:gd name="connsiteX122" fmla="*/ 753887 w 1105087"/>
                  <a:gd name="connsiteY122" fmla="*/ 279357 h 1488653"/>
                  <a:gd name="connsiteX123" fmla="*/ 744488 w 1105087"/>
                  <a:gd name="connsiteY123" fmla="*/ 189661 h 1488653"/>
                  <a:gd name="connsiteX124" fmla="*/ 776364 w 1105087"/>
                  <a:gd name="connsiteY124" fmla="*/ 81618 h 1488653"/>
                  <a:gd name="connsiteX0" fmla="*/ 927272 w 1105087"/>
                  <a:gd name="connsiteY0" fmla="*/ 1141685 h 1493877"/>
                  <a:gd name="connsiteX1" fmla="*/ 887632 w 1105087"/>
                  <a:gd name="connsiteY1" fmla="*/ 1153101 h 1493877"/>
                  <a:gd name="connsiteX2" fmla="*/ 862294 w 1105087"/>
                  <a:gd name="connsiteY2" fmla="*/ 1176748 h 1493877"/>
                  <a:gd name="connsiteX3" fmla="*/ 839818 w 1105087"/>
                  <a:gd name="connsiteY3" fmla="*/ 1219965 h 1493877"/>
                  <a:gd name="connsiteX4" fmla="*/ 834096 w 1105087"/>
                  <a:gd name="connsiteY4" fmla="*/ 1304769 h 1493877"/>
                  <a:gd name="connsiteX5" fmla="*/ 851669 w 1105087"/>
                  <a:gd name="connsiteY5" fmla="*/ 1355733 h 1493877"/>
                  <a:gd name="connsiteX6" fmla="*/ 875372 w 1105087"/>
                  <a:gd name="connsiteY6" fmla="*/ 1385903 h 1493877"/>
                  <a:gd name="connsiteX7" fmla="*/ 899074 w 1105087"/>
                  <a:gd name="connsiteY7" fmla="*/ 1401396 h 1493877"/>
                  <a:gd name="connsiteX8" fmla="*/ 950566 w 1105087"/>
                  <a:gd name="connsiteY8" fmla="*/ 1400989 h 1493877"/>
                  <a:gd name="connsiteX9" fmla="*/ 975495 w 1105087"/>
                  <a:gd name="connsiteY9" fmla="*/ 1383865 h 1493877"/>
                  <a:gd name="connsiteX10" fmla="*/ 1002467 w 1105087"/>
                  <a:gd name="connsiteY10" fmla="*/ 1345132 h 1493877"/>
                  <a:gd name="connsiteX11" fmla="*/ 1017179 w 1105087"/>
                  <a:gd name="connsiteY11" fmla="*/ 1274191 h 1493877"/>
                  <a:gd name="connsiteX12" fmla="*/ 1010640 w 1105087"/>
                  <a:gd name="connsiteY12" fmla="*/ 1225265 h 1493877"/>
                  <a:gd name="connsiteX13" fmla="*/ 986529 w 1105087"/>
                  <a:gd name="connsiteY13" fmla="*/ 1177563 h 1493877"/>
                  <a:gd name="connsiteX14" fmla="*/ 958331 w 1105087"/>
                  <a:gd name="connsiteY14" fmla="*/ 1151878 h 1493877"/>
                  <a:gd name="connsiteX15" fmla="*/ 927272 w 1105087"/>
                  <a:gd name="connsiteY15" fmla="*/ 1141685 h 1493877"/>
                  <a:gd name="connsiteX16" fmla="*/ 183932 w 1105087"/>
                  <a:gd name="connsiteY16" fmla="*/ 1141685 h 1493877"/>
                  <a:gd name="connsiteX17" fmla="*/ 144291 w 1105087"/>
                  <a:gd name="connsiteY17" fmla="*/ 1153101 h 1493877"/>
                  <a:gd name="connsiteX18" fmla="*/ 118954 w 1105087"/>
                  <a:gd name="connsiteY18" fmla="*/ 1176748 h 1493877"/>
                  <a:gd name="connsiteX19" fmla="*/ 96477 w 1105087"/>
                  <a:gd name="connsiteY19" fmla="*/ 1219965 h 1493877"/>
                  <a:gd name="connsiteX20" fmla="*/ 90756 w 1105087"/>
                  <a:gd name="connsiteY20" fmla="*/ 1304769 h 1493877"/>
                  <a:gd name="connsiteX21" fmla="*/ 108329 w 1105087"/>
                  <a:gd name="connsiteY21" fmla="*/ 1355733 h 1493877"/>
                  <a:gd name="connsiteX22" fmla="*/ 132031 w 1105087"/>
                  <a:gd name="connsiteY22" fmla="*/ 1385903 h 1493877"/>
                  <a:gd name="connsiteX23" fmla="*/ 155734 w 1105087"/>
                  <a:gd name="connsiteY23" fmla="*/ 1401396 h 1493877"/>
                  <a:gd name="connsiteX24" fmla="*/ 207226 w 1105087"/>
                  <a:gd name="connsiteY24" fmla="*/ 1400989 h 1493877"/>
                  <a:gd name="connsiteX25" fmla="*/ 232155 w 1105087"/>
                  <a:gd name="connsiteY25" fmla="*/ 1383865 h 1493877"/>
                  <a:gd name="connsiteX26" fmla="*/ 259127 w 1105087"/>
                  <a:gd name="connsiteY26" fmla="*/ 1345132 h 1493877"/>
                  <a:gd name="connsiteX27" fmla="*/ 273839 w 1105087"/>
                  <a:gd name="connsiteY27" fmla="*/ 1274191 h 1493877"/>
                  <a:gd name="connsiteX28" fmla="*/ 267300 w 1105087"/>
                  <a:gd name="connsiteY28" fmla="*/ 1225265 h 1493877"/>
                  <a:gd name="connsiteX29" fmla="*/ 243189 w 1105087"/>
                  <a:gd name="connsiteY29" fmla="*/ 1177563 h 1493877"/>
                  <a:gd name="connsiteX30" fmla="*/ 214991 w 1105087"/>
                  <a:gd name="connsiteY30" fmla="*/ 1151878 h 1493877"/>
                  <a:gd name="connsiteX31" fmla="*/ 183932 w 1105087"/>
                  <a:gd name="connsiteY31" fmla="*/ 1141685 h 1493877"/>
                  <a:gd name="connsiteX32" fmla="*/ 941576 w 1105087"/>
                  <a:gd name="connsiteY32" fmla="*/ 1055148 h 1493877"/>
                  <a:gd name="connsiteX33" fmla="*/ 986120 w 1105087"/>
                  <a:gd name="connsiteY33" fmla="*/ 1067482 h 1493877"/>
                  <a:gd name="connsiteX34" fmla="*/ 1052325 w 1105087"/>
                  <a:gd name="connsiteY34" fmla="*/ 1118853 h 1493877"/>
                  <a:gd name="connsiteX35" fmla="*/ 1098095 w 1105087"/>
                  <a:gd name="connsiteY35" fmla="*/ 1214257 h 1493877"/>
                  <a:gd name="connsiteX36" fmla="*/ 1104225 w 1105087"/>
                  <a:gd name="connsiteY36" fmla="*/ 1271744 h 1493877"/>
                  <a:gd name="connsiteX37" fmla="*/ 1081749 w 1105087"/>
                  <a:gd name="connsiteY37" fmla="*/ 1382234 h 1493877"/>
                  <a:gd name="connsiteX38" fmla="*/ 1017996 w 1105087"/>
                  <a:gd name="connsiteY38" fmla="*/ 1462553 h 1493877"/>
                  <a:gd name="connsiteX39" fmla="*/ 949749 w 1105087"/>
                  <a:gd name="connsiteY39" fmla="*/ 1491908 h 1493877"/>
                  <a:gd name="connsiteX40" fmla="*/ 856573 w 1105087"/>
                  <a:gd name="connsiteY40" fmla="*/ 1478046 h 1493877"/>
                  <a:gd name="connsiteX41" fmla="*/ 800177 w 1105087"/>
                  <a:gd name="connsiteY41" fmla="*/ 1434013 h 1493877"/>
                  <a:gd name="connsiteX42" fmla="*/ 753180 w 1105087"/>
                  <a:gd name="connsiteY42" fmla="*/ 1346355 h 1493877"/>
                  <a:gd name="connsiteX43" fmla="*/ 743781 w 1105087"/>
                  <a:gd name="connsiteY43" fmla="*/ 1256659 h 1493877"/>
                  <a:gd name="connsiteX44" fmla="*/ 775657 w 1105087"/>
                  <a:gd name="connsiteY44" fmla="*/ 1148616 h 1493877"/>
                  <a:gd name="connsiteX45" fmla="*/ 829601 w 1105087"/>
                  <a:gd name="connsiteY45" fmla="*/ 1087052 h 1493877"/>
                  <a:gd name="connsiteX46" fmla="*/ 895805 w 1105087"/>
                  <a:gd name="connsiteY46" fmla="*/ 1056881 h 1493877"/>
                  <a:gd name="connsiteX47" fmla="*/ 941576 w 1105087"/>
                  <a:gd name="connsiteY47" fmla="*/ 1055148 h 1493877"/>
                  <a:gd name="connsiteX48" fmla="*/ 198235 w 1105087"/>
                  <a:gd name="connsiteY48" fmla="*/ 1055148 h 1493877"/>
                  <a:gd name="connsiteX49" fmla="*/ 242780 w 1105087"/>
                  <a:gd name="connsiteY49" fmla="*/ 1067482 h 1493877"/>
                  <a:gd name="connsiteX50" fmla="*/ 308984 w 1105087"/>
                  <a:gd name="connsiteY50" fmla="*/ 1118853 h 1493877"/>
                  <a:gd name="connsiteX51" fmla="*/ 354755 w 1105087"/>
                  <a:gd name="connsiteY51" fmla="*/ 1214257 h 1493877"/>
                  <a:gd name="connsiteX52" fmla="*/ 360885 w 1105087"/>
                  <a:gd name="connsiteY52" fmla="*/ 1271744 h 1493877"/>
                  <a:gd name="connsiteX53" fmla="*/ 338408 w 1105087"/>
                  <a:gd name="connsiteY53" fmla="*/ 1382234 h 1493877"/>
                  <a:gd name="connsiteX54" fmla="*/ 274656 w 1105087"/>
                  <a:gd name="connsiteY54" fmla="*/ 1462553 h 1493877"/>
                  <a:gd name="connsiteX55" fmla="*/ 206409 w 1105087"/>
                  <a:gd name="connsiteY55" fmla="*/ 1491908 h 1493877"/>
                  <a:gd name="connsiteX56" fmla="*/ 113233 w 1105087"/>
                  <a:gd name="connsiteY56" fmla="*/ 1478046 h 1493877"/>
                  <a:gd name="connsiteX57" fmla="*/ 56836 w 1105087"/>
                  <a:gd name="connsiteY57" fmla="*/ 1434013 h 1493877"/>
                  <a:gd name="connsiteX58" fmla="*/ 9840 w 1105087"/>
                  <a:gd name="connsiteY58" fmla="*/ 1346355 h 1493877"/>
                  <a:gd name="connsiteX59" fmla="*/ 440 w 1105087"/>
                  <a:gd name="connsiteY59" fmla="*/ 1256659 h 1493877"/>
                  <a:gd name="connsiteX60" fmla="*/ 32316 w 1105087"/>
                  <a:gd name="connsiteY60" fmla="*/ 1148616 h 1493877"/>
                  <a:gd name="connsiteX61" fmla="*/ 86261 w 1105087"/>
                  <a:gd name="connsiteY61" fmla="*/ 1087052 h 1493877"/>
                  <a:gd name="connsiteX62" fmla="*/ 152465 w 1105087"/>
                  <a:gd name="connsiteY62" fmla="*/ 1056881 h 1493877"/>
                  <a:gd name="connsiteX63" fmla="*/ 198235 w 1105087"/>
                  <a:gd name="connsiteY63" fmla="*/ 1055148 h 1493877"/>
                  <a:gd name="connsiteX64" fmla="*/ 688148 w 1105087"/>
                  <a:gd name="connsiteY64" fmla="*/ 619026 h 1493877"/>
                  <a:gd name="connsiteX65" fmla="*/ 648507 w 1105087"/>
                  <a:gd name="connsiteY65" fmla="*/ 630441 h 1493877"/>
                  <a:gd name="connsiteX66" fmla="*/ 623170 w 1105087"/>
                  <a:gd name="connsiteY66" fmla="*/ 654089 h 1493877"/>
                  <a:gd name="connsiteX67" fmla="*/ 600693 w 1105087"/>
                  <a:gd name="connsiteY67" fmla="*/ 697306 h 1493877"/>
                  <a:gd name="connsiteX68" fmla="*/ 594972 w 1105087"/>
                  <a:gd name="connsiteY68" fmla="*/ 782110 h 1493877"/>
                  <a:gd name="connsiteX69" fmla="*/ 612545 w 1105087"/>
                  <a:gd name="connsiteY69" fmla="*/ 833073 h 1493877"/>
                  <a:gd name="connsiteX70" fmla="*/ 636247 w 1105087"/>
                  <a:gd name="connsiteY70" fmla="*/ 863244 h 1493877"/>
                  <a:gd name="connsiteX71" fmla="*/ 659950 w 1105087"/>
                  <a:gd name="connsiteY71" fmla="*/ 878737 h 1493877"/>
                  <a:gd name="connsiteX72" fmla="*/ 711442 w 1105087"/>
                  <a:gd name="connsiteY72" fmla="*/ 878329 h 1493877"/>
                  <a:gd name="connsiteX73" fmla="*/ 736371 w 1105087"/>
                  <a:gd name="connsiteY73" fmla="*/ 861205 h 1493877"/>
                  <a:gd name="connsiteX74" fmla="*/ 763343 w 1105087"/>
                  <a:gd name="connsiteY74" fmla="*/ 822473 h 1493877"/>
                  <a:gd name="connsiteX75" fmla="*/ 778055 w 1105087"/>
                  <a:gd name="connsiteY75" fmla="*/ 751531 h 1493877"/>
                  <a:gd name="connsiteX76" fmla="*/ 771516 w 1105087"/>
                  <a:gd name="connsiteY76" fmla="*/ 702606 h 1493877"/>
                  <a:gd name="connsiteX77" fmla="*/ 747405 w 1105087"/>
                  <a:gd name="connsiteY77" fmla="*/ 654904 h 1493877"/>
                  <a:gd name="connsiteX78" fmla="*/ 719207 w 1105087"/>
                  <a:gd name="connsiteY78" fmla="*/ 629218 h 1493877"/>
                  <a:gd name="connsiteX79" fmla="*/ 688148 w 1105087"/>
                  <a:gd name="connsiteY79" fmla="*/ 619026 h 1493877"/>
                  <a:gd name="connsiteX80" fmla="*/ 702451 w 1105087"/>
                  <a:gd name="connsiteY80" fmla="*/ 532489 h 1493877"/>
                  <a:gd name="connsiteX81" fmla="*/ 746996 w 1105087"/>
                  <a:gd name="connsiteY81" fmla="*/ 544822 h 1493877"/>
                  <a:gd name="connsiteX82" fmla="*/ 813201 w 1105087"/>
                  <a:gd name="connsiteY82" fmla="*/ 596194 h 1493877"/>
                  <a:gd name="connsiteX83" fmla="*/ 858971 w 1105087"/>
                  <a:gd name="connsiteY83" fmla="*/ 691598 h 1493877"/>
                  <a:gd name="connsiteX84" fmla="*/ 865101 w 1105087"/>
                  <a:gd name="connsiteY84" fmla="*/ 749085 h 1493877"/>
                  <a:gd name="connsiteX85" fmla="*/ 842625 w 1105087"/>
                  <a:gd name="connsiteY85" fmla="*/ 859575 h 1493877"/>
                  <a:gd name="connsiteX86" fmla="*/ 778872 w 1105087"/>
                  <a:gd name="connsiteY86" fmla="*/ 939893 h 1493877"/>
                  <a:gd name="connsiteX87" fmla="*/ 710625 w 1105087"/>
                  <a:gd name="connsiteY87" fmla="*/ 969249 h 1493877"/>
                  <a:gd name="connsiteX88" fmla="*/ 617449 w 1105087"/>
                  <a:gd name="connsiteY88" fmla="*/ 955386 h 1493877"/>
                  <a:gd name="connsiteX89" fmla="*/ 561052 w 1105087"/>
                  <a:gd name="connsiteY89" fmla="*/ 911354 h 1493877"/>
                  <a:gd name="connsiteX90" fmla="*/ 514056 w 1105087"/>
                  <a:gd name="connsiteY90" fmla="*/ 823696 h 1493877"/>
                  <a:gd name="connsiteX91" fmla="*/ 504656 w 1105087"/>
                  <a:gd name="connsiteY91" fmla="*/ 734000 h 1493877"/>
                  <a:gd name="connsiteX92" fmla="*/ 536532 w 1105087"/>
                  <a:gd name="connsiteY92" fmla="*/ 625957 h 1493877"/>
                  <a:gd name="connsiteX93" fmla="*/ 590477 w 1105087"/>
                  <a:gd name="connsiteY93" fmla="*/ 564392 h 1493877"/>
                  <a:gd name="connsiteX94" fmla="*/ 656681 w 1105087"/>
                  <a:gd name="connsiteY94" fmla="*/ 534222 h 1493877"/>
                  <a:gd name="connsiteX95" fmla="*/ 702451 w 1105087"/>
                  <a:gd name="connsiteY95" fmla="*/ 532489 h 1493877"/>
                  <a:gd name="connsiteX96" fmla="*/ 927979 w 1105087"/>
                  <a:gd name="connsiteY96" fmla="*/ 79911 h 1493877"/>
                  <a:gd name="connsiteX97" fmla="*/ 888339 w 1105087"/>
                  <a:gd name="connsiteY97" fmla="*/ 91326 h 1493877"/>
                  <a:gd name="connsiteX98" fmla="*/ 863001 w 1105087"/>
                  <a:gd name="connsiteY98" fmla="*/ 114974 h 1493877"/>
                  <a:gd name="connsiteX99" fmla="*/ 840525 w 1105087"/>
                  <a:gd name="connsiteY99" fmla="*/ 158191 h 1493877"/>
                  <a:gd name="connsiteX100" fmla="*/ 834803 w 1105087"/>
                  <a:gd name="connsiteY100" fmla="*/ 242995 h 1493877"/>
                  <a:gd name="connsiteX101" fmla="*/ 852376 w 1105087"/>
                  <a:gd name="connsiteY101" fmla="*/ 293958 h 1493877"/>
                  <a:gd name="connsiteX102" fmla="*/ 876079 w 1105087"/>
                  <a:gd name="connsiteY102" fmla="*/ 324129 h 1493877"/>
                  <a:gd name="connsiteX103" fmla="*/ 899781 w 1105087"/>
                  <a:gd name="connsiteY103" fmla="*/ 339622 h 1493877"/>
                  <a:gd name="connsiteX104" fmla="*/ 951273 w 1105087"/>
                  <a:gd name="connsiteY104" fmla="*/ 339214 h 1493877"/>
                  <a:gd name="connsiteX105" fmla="*/ 976202 w 1105087"/>
                  <a:gd name="connsiteY105" fmla="*/ 322090 h 1493877"/>
                  <a:gd name="connsiteX106" fmla="*/ 1003174 w 1105087"/>
                  <a:gd name="connsiteY106" fmla="*/ 283358 h 1493877"/>
                  <a:gd name="connsiteX107" fmla="*/ 1017886 w 1105087"/>
                  <a:gd name="connsiteY107" fmla="*/ 212416 h 1493877"/>
                  <a:gd name="connsiteX108" fmla="*/ 1011347 w 1105087"/>
                  <a:gd name="connsiteY108" fmla="*/ 163491 h 1493877"/>
                  <a:gd name="connsiteX109" fmla="*/ 987236 w 1105087"/>
                  <a:gd name="connsiteY109" fmla="*/ 115789 h 1493877"/>
                  <a:gd name="connsiteX110" fmla="*/ 959038 w 1105087"/>
                  <a:gd name="connsiteY110" fmla="*/ 90103 h 1493877"/>
                  <a:gd name="connsiteX111" fmla="*/ 927979 w 1105087"/>
                  <a:gd name="connsiteY111" fmla="*/ 79911 h 1493877"/>
                  <a:gd name="connsiteX112" fmla="*/ 744488 w 1105087"/>
                  <a:gd name="connsiteY112" fmla="*/ 194885 h 1493877"/>
                  <a:gd name="connsiteX113" fmla="*/ 986827 w 1105087"/>
                  <a:gd name="connsiteY113" fmla="*/ 5707 h 1493877"/>
                  <a:gd name="connsiteX114" fmla="*/ 1053032 w 1105087"/>
                  <a:gd name="connsiteY114" fmla="*/ 57079 h 1493877"/>
                  <a:gd name="connsiteX115" fmla="*/ 1098802 w 1105087"/>
                  <a:gd name="connsiteY115" fmla="*/ 152483 h 1493877"/>
                  <a:gd name="connsiteX116" fmla="*/ 1104932 w 1105087"/>
                  <a:gd name="connsiteY116" fmla="*/ 209970 h 1493877"/>
                  <a:gd name="connsiteX117" fmla="*/ 1082456 w 1105087"/>
                  <a:gd name="connsiteY117" fmla="*/ 320460 h 1493877"/>
                  <a:gd name="connsiteX118" fmla="*/ 1018703 w 1105087"/>
                  <a:gd name="connsiteY118" fmla="*/ 400779 h 1493877"/>
                  <a:gd name="connsiteX119" fmla="*/ 950456 w 1105087"/>
                  <a:gd name="connsiteY119" fmla="*/ 430134 h 1493877"/>
                  <a:gd name="connsiteX120" fmla="*/ 857280 w 1105087"/>
                  <a:gd name="connsiteY120" fmla="*/ 416272 h 1493877"/>
                  <a:gd name="connsiteX121" fmla="*/ 800884 w 1105087"/>
                  <a:gd name="connsiteY121" fmla="*/ 372239 h 1493877"/>
                  <a:gd name="connsiteX122" fmla="*/ 753887 w 1105087"/>
                  <a:gd name="connsiteY122" fmla="*/ 284581 h 1493877"/>
                  <a:gd name="connsiteX123" fmla="*/ 744488 w 1105087"/>
                  <a:gd name="connsiteY123" fmla="*/ 194885 h 1493877"/>
                  <a:gd name="connsiteX0" fmla="*/ 927272 w 1105087"/>
                  <a:gd name="connsiteY0" fmla="*/ 1084607 h 1436799"/>
                  <a:gd name="connsiteX1" fmla="*/ 887632 w 1105087"/>
                  <a:gd name="connsiteY1" fmla="*/ 1096023 h 1436799"/>
                  <a:gd name="connsiteX2" fmla="*/ 862294 w 1105087"/>
                  <a:gd name="connsiteY2" fmla="*/ 1119670 h 1436799"/>
                  <a:gd name="connsiteX3" fmla="*/ 839818 w 1105087"/>
                  <a:gd name="connsiteY3" fmla="*/ 1162887 h 1436799"/>
                  <a:gd name="connsiteX4" fmla="*/ 834096 w 1105087"/>
                  <a:gd name="connsiteY4" fmla="*/ 1247691 h 1436799"/>
                  <a:gd name="connsiteX5" fmla="*/ 851669 w 1105087"/>
                  <a:gd name="connsiteY5" fmla="*/ 1298655 h 1436799"/>
                  <a:gd name="connsiteX6" fmla="*/ 875372 w 1105087"/>
                  <a:gd name="connsiteY6" fmla="*/ 1328825 h 1436799"/>
                  <a:gd name="connsiteX7" fmla="*/ 899074 w 1105087"/>
                  <a:gd name="connsiteY7" fmla="*/ 1344318 h 1436799"/>
                  <a:gd name="connsiteX8" fmla="*/ 950566 w 1105087"/>
                  <a:gd name="connsiteY8" fmla="*/ 1343911 h 1436799"/>
                  <a:gd name="connsiteX9" fmla="*/ 975495 w 1105087"/>
                  <a:gd name="connsiteY9" fmla="*/ 1326787 h 1436799"/>
                  <a:gd name="connsiteX10" fmla="*/ 1002467 w 1105087"/>
                  <a:gd name="connsiteY10" fmla="*/ 1288054 h 1436799"/>
                  <a:gd name="connsiteX11" fmla="*/ 1017179 w 1105087"/>
                  <a:gd name="connsiteY11" fmla="*/ 1217113 h 1436799"/>
                  <a:gd name="connsiteX12" fmla="*/ 1010640 w 1105087"/>
                  <a:gd name="connsiteY12" fmla="*/ 1168187 h 1436799"/>
                  <a:gd name="connsiteX13" fmla="*/ 986529 w 1105087"/>
                  <a:gd name="connsiteY13" fmla="*/ 1120485 h 1436799"/>
                  <a:gd name="connsiteX14" fmla="*/ 958331 w 1105087"/>
                  <a:gd name="connsiteY14" fmla="*/ 1094800 h 1436799"/>
                  <a:gd name="connsiteX15" fmla="*/ 927272 w 1105087"/>
                  <a:gd name="connsiteY15" fmla="*/ 1084607 h 1436799"/>
                  <a:gd name="connsiteX16" fmla="*/ 183932 w 1105087"/>
                  <a:gd name="connsiteY16" fmla="*/ 1084607 h 1436799"/>
                  <a:gd name="connsiteX17" fmla="*/ 144291 w 1105087"/>
                  <a:gd name="connsiteY17" fmla="*/ 1096023 h 1436799"/>
                  <a:gd name="connsiteX18" fmla="*/ 118954 w 1105087"/>
                  <a:gd name="connsiteY18" fmla="*/ 1119670 h 1436799"/>
                  <a:gd name="connsiteX19" fmla="*/ 96477 w 1105087"/>
                  <a:gd name="connsiteY19" fmla="*/ 1162887 h 1436799"/>
                  <a:gd name="connsiteX20" fmla="*/ 90756 w 1105087"/>
                  <a:gd name="connsiteY20" fmla="*/ 1247691 h 1436799"/>
                  <a:gd name="connsiteX21" fmla="*/ 108329 w 1105087"/>
                  <a:gd name="connsiteY21" fmla="*/ 1298655 h 1436799"/>
                  <a:gd name="connsiteX22" fmla="*/ 132031 w 1105087"/>
                  <a:gd name="connsiteY22" fmla="*/ 1328825 h 1436799"/>
                  <a:gd name="connsiteX23" fmla="*/ 155734 w 1105087"/>
                  <a:gd name="connsiteY23" fmla="*/ 1344318 h 1436799"/>
                  <a:gd name="connsiteX24" fmla="*/ 207226 w 1105087"/>
                  <a:gd name="connsiteY24" fmla="*/ 1343911 h 1436799"/>
                  <a:gd name="connsiteX25" fmla="*/ 232155 w 1105087"/>
                  <a:gd name="connsiteY25" fmla="*/ 1326787 h 1436799"/>
                  <a:gd name="connsiteX26" fmla="*/ 259127 w 1105087"/>
                  <a:gd name="connsiteY26" fmla="*/ 1288054 h 1436799"/>
                  <a:gd name="connsiteX27" fmla="*/ 273839 w 1105087"/>
                  <a:gd name="connsiteY27" fmla="*/ 1217113 h 1436799"/>
                  <a:gd name="connsiteX28" fmla="*/ 267300 w 1105087"/>
                  <a:gd name="connsiteY28" fmla="*/ 1168187 h 1436799"/>
                  <a:gd name="connsiteX29" fmla="*/ 243189 w 1105087"/>
                  <a:gd name="connsiteY29" fmla="*/ 1120485 h 1436799"/>
                  <a:gd name="connsiteX30" fmla="*/ 214991 w 1105087"/>
                  <a:gd name="connsiteY30" fmla="*/ 1094800 h 1436799"/>
                  <a:gd name="connsiteX31" fmla="*/ 183932 w 1105087"/>
                  <a:gd name="connsiteY31" fmla="*/ 1084607 h 1436799"/>
                  <a:gd name="connsiteX32" fmla="*/ 941576 w 1105087"/>
                  <a:gd name="connsiteY32" fmla="*/ 998070 h 1436799"/>
                  <a:gd name="connsiteX33" fmla="*/ 986120 w 1105087"/>
                  <a:gd name="connsiteY33" fmla="*/ 1010404 h 1436799"/>
                  <a:gd name="connsiteX34" fmla="*/ 1052325 w 1105087"/>
                  <a:gd name="connsiteY34" fmla="*/ 1061775 h 1436799"/>
                  <a:gd name="connsiteX35" fmla="*/ 1098095 w 1105087"/>
                  <a:gd name="connsiteY35" fmla="*/ 1157179 h 1436799"/>
                  <a:gd name="connsiteX36" fmla="*/ 1104225 w 1105087"/>
                  <a:gd name="connsiteY36" fmla="*/ 1214666 h 1436799"/>
                  <a:gd name="connsiteX37" fmla="*/ 1081749 w 1105087"/>
                  <a:gd name="connsiteY37" fmla="*/ 1325156 h 1436799"/>
                  <a:gd name="connsiteX38" fmla="*/ 1017996 w 1105087"/>
                  <a:gd name="connsiteY38" fmla="*/ 1405475 h 1436799"/>
                  <a:gd name="connsiteX39" fmla="*/ 949749 w 1105087"/>
                  <a:gd name="connsiteY39" fmla="*/ 1434830 h 1436799"/>
                  <a:gd name="connsiteX40" fmla="*/ 856573 w 1105087"/>
                  <a:gd name="connsiteY40" fmla="*/ 1420968 h 1436799"/>
                  <a:gd name="connsiteX41" fmla="*/ 800177 w 1105087"/>
                  <a:gd name="connsiteY41" fmla="*/ 1376935 h 1436799"/>
                  <a:gd name="connsiteX42" fmla="*/ 753180 w 1105087"/>
                  <a:gd name="connsiteY42" fmla="*/ 1289277 h 1436799"/>
                  <a:gd name="connsiteX43" fmla="*/ 743781 w 1105087"/>
                  <a:gd name="connsiteY43" fmla="*/ 1199581 h 1436799"/>
                  <a:gd name="connsiteX44" fmla="*/ 775657 w 1105087"/>
                  <a:gd name="connsiteY44" fmla="*/ 1091538 h 1436799"/>
                  <a:gd name="connsiteX45" fmla="*/ 829601 w 1105087"/>
                  <a:gd name="connsiteY45" fmla="*/ 1029974 h 1436799"/>
                  <a:gd name="connsiteX46" fmla="*/ 895805 w 1105087"/>
                  <a:gd name="connsiteY46" fmla="*/ 999803 h 1436799"/>
                  <a:gd name="connsiteX47" fmla="*/ 941576 w 1105087"/>
                  <a:gd name="connsiteY47" fmla="*/ 998070 h 1436799"/>
                  <a:gd name="connsiteX48" fmla="*/ 198235 w 1105087"/>
                  <a:gd name="connsiteY48" fmla="*/ 998070 h 1436799"/>
                  <a:gd name="connsiteX49" fmla="*/ 242780 w 1105087"/>
                  <a:gd name="connsiteY49" fmla="*/ 1010404 h 1436799"/>
                  <a:gd name="connsiteX50" fmla="*/ 308984 w 1105087"/>
                  <a:gd name="connsiteY50" fmla="*/ 1061775 h 1436799"/>
                  <a:gd name="connsiteX51" fmla="*/ 354755 w 1105087"/>
                  <a:gd name="connsiteY51" fmla="*/ 1157179 h 1436799"/>
                  <a:gd name="connsiteX52" fmla="*/ 360885 w 1105087"/>
                  <a:gd name="connsiteY52" fmla="*/ 1214666 h 1436799"/>
                  <a:gd name="connsiteX53" fmla="*/ 338408 w 1105087"/>
                  <a:gd name="connsiteY53" fmla="*/ 1325156 h 1436799"/>
                  <a:gd name="connsiteX54" fmla="*/ 274656 w 1105087"/>
                  <a:gd name="connsiteY54" fmla="*/ 1405475 h 1436799"/>
                  <a:gd name="connsiteX55" fmla="*/ 206409 w 1105087"/>
                  <a:gd name="connsiteY55" fmla="*/ 1434830 h 1436799"/>
                  <a:gd name="connsiteX56" fmla="*/ 113233 w 1105087"/>
                  <a:gd name="connsiteY56" fmla="*/ 1420968 h 1436799"/>
                  <a:gd name="connsiteX57" fmla="*/ 56836 w 1105087"/>
                  <a:gd name="connsiteY57" fmla="*/ 1376935 h 1436799"/>
                  <a:gd name="connsiteX58" fmla="*/ 9840 w 1105087"/>
                  <a:gd name="connsiteY58" fmla="*/ 1289277 h 1436799"/>
                  <a:gd name="connsiteX59" fmla="*/ 440 w 1105087"/>
                  <a:gd name="connsiteY59" fmla="*/ 1199581 h 1436799"/>
                  <a:gd name="connsiteX60" fmla="*/ 32316 w 1105087"/>
                  <a:gd name="connsiteY60" fmla="*/ 1091538 h 1436799"/>
                  <a:gd name="connsiteX61" fmla="*/ 86261 w 1105087"/>
                  <a:gd name="connsiteY61" fmla="*/ 1029974 h 1436799"/>
                  <a:gd name="connsiteX62" fmla="*/ 152465 w 1105087"/>
                  <a:gd name="connsiteY62" fmla="*/ 999803 h 1436799"/>
                  <a:gd name="connsiteX63" fmla="*/ 198235 w 1105087"/>
                  <a:gd name="connsiteY63" fmla="*/ 998070 h 1436799"/>
                  <a:gd name="connsiteX64" fmla="*/ 688148 w 1105087"/>
                  <a:gd name="connsiteY64" fmla="*/ 561948 h 1436799"/>
                  <a:gd name="connsiteX65" fmla="*/ 648507 w 1105087"/>
                  <a:gd name="connsiteY65" fmla="*/ 573363 h 1436799"/>
                  <a:gd name="connsiteX66" fmla="*/ 623170 w 1105087"/>
                  <a:gd name="connsiteY66" fmla="*/ 597011 h 1436799"/>
                  <a:gd name="connsiteX67" fmla="*/ 600693 w 1105087"/>
                  <a:gd name="connsiteY67" fmla="*/ 640228 h 1436799"/>
                  <a:gd name="connsiteX68" fmla="*/ 594972 w 1105087"/>
                  <a:gd name="connsiteY68" fmla="*/ 725032 h 1436799"/>
                  <a:gd name="connsiteX69" fmla="*/ 612545 w 1105087"/>
                  <a:gd name="connsiteY69" fmla="*/ 775995 h 1436799"/>
                  <a:gd name="connsiteX70" fmla="*/ 636247 w 1105087"/>
                  <a:gd name="connsiteY70" fmla="*/ 806166 h 1436799"/>
                  <a:gd name="connsiteX71" fmla="*/ 659950 w 1105087"/>
                  <a:gd name="connsiteY71" fmla="*/ 821659 h 1436799"/>
                  <a:gd name="connsiteX72" fmla="*/ 711442 w 1105087"/>
                  <a:gd name="connsiteY72" fmla="*/ 821251 h 1436799"/>
                  <a:gd name="connsiteX73" fmla="*/ 736371 w 1105087"/>
                  <a:gd name="connsiteY73" fmla="*/ 804127 h 1436799"/>
                  <a:gd name="connsiteX74" fmla="*/ 763343 w 1105087"/>
                  <a:gd name="connsiteY74" fmla="*/ 765395 h 1436799"/>
                  <a:gd name="connsiteX75" fmla="*/ 778055 w 1105087"/>
                  <a:gd name="connsiteY75" fmla="*/ 694453 h 1436799"/>
                  <a:gd name="connsiteX76" fmla="*/ 771516 w 1105087"/>
                  <a:gd name="connsiteY76" fmla="*/ 645528 h 1436799"/>
                  <a:gd name="connsiteX77" fmla="*/ 747405 w 1105087"/>
                  <a:gd name="connsiteY77" fmla="*/ 597826 h 1436799"/>
                  <a:gd name="connsiteX78" fmla="*/ 719207 w 1105087"/>
                  <a:gd name="connsiteY78" fmla="*/ 572140 h 1436799"/>
                  <a:gd name="connsiteX79" fmla="*/ 688148 w 1105087"/>
                  <a:gd name="connsiteY79" fmla="*/ 561948 h 1436799"/>
                  <a:gd name="connsiteX80" fmla="*/ 702451 w 1105087"/>
                  <a:gd name="connsiteY80" fmla="*/ 475411 h 1436799"/>
                  <a:gd name="connsiteX81" fmla="*/ 746996 w 1105087"/>
                  <a:gd name="connsiteY81" fmla="*/ 487744 h 1436799"/>
                  <a:gd name="connsiteX82" fmla="*/ 813201 w 1105087"/>
                  <a:gd name="connsiteY82" fmla="*/ 539116 h 1436799"/>
                  <a:gd name="connsiteX83" fmla="*/ 858971 w 1105087"/>
                  <a:gd name="connsiteY83" fmla="*/ 634520 h 1436799"/>
                  <a:gd name="connsiteX84" fmla="*/ 865101 w 1105087"/>
                  <a:gd name="connsiteY84" fmla="*/ 692007 h 1436799"/>
                  <a:gd name="connsiteX85" fmla="*/ 842625 w 1105087"/>
                  <a:gd name="connsiteY85" fmla="*/ 802497 h 1436799"/>
                  <a:gd name="connsiteX86" fmla="*/ 778872 w 1105087"/>
                  <a:gd name="connsiteY86" fmla="*/ 882815 h 1436799"/>
                  <a:gd name="connsiteX87" fmla="*/ 710625 w 1105087"/>
                  <a:gd name="connsiteY87" fmla="*/ 912171 h 1436799"/>
                  <a:gd name="connsiteX88" fmla="*/ 617449 w 1105087"/>
                  <a:gd name="connsiteY88" fmla="*/ 898308 h 1436799"/>
                  <a:gd name="connsiteX89" fmla="*/ 561052 w 1105087"/>
                  <a:gd name="connsiteY89" fmla="*/ 854276 h 1436799"/>
                  <a:gd name="connsiteX90" fmla="*/ 514056 w 1105087"/>
                  <a:gd name="connsiteY90" fmla="*/ 766618 h 1436799"/>
                  <a:gd name="connsiteX91" fmla="*/ 504656 w 1105087"/>
                  <a:gd name="connsiteY91" fmla="*/ 676922 h 1436799"/>
                  <a:gd name="connsiteX92" fmla="*/ 536532 w 1105087"/>
                  <a:gd name="connsiteY92" fmla="*/ 568879 h 1436799"/>
                  <a:gd name="connsiteX93" fmla="*/ 590477 w 1105087"/>
                  <a:gd name="connsiteY93" fmla="*/ 507314 h 1436799"/>
                  <a:gd name="connsiteX94" fmla="*/ 656681 w 1105087"/>
                  <a:gd name="connsiteY94" fmla="*/ 477144 h 1436799"/>
                  <a:gd name="connsiteX95" fmla="*/ 702451 w 1105087"/>
                  <a:gd name="connsiteY95" fmla="*/ 475411 h 1436799"/>
                  <a:gd name="connsiteX96" fmla="*/ 927979 w 1105087"/>
                  <a:gd name="connsiteY96" fmla="*/ 22833 h 1436799"/>
                  <a:gd name="connsiteX97" fmla="*/ 888339 w 1105087"/>
                  <a:gd name="connsiteY97" fmla="*/ 34248 h 1436799"/>
                  <a:gd name="connsiteX98" fmla="*/ 863001 w 1105087"/>
                  <a:gd name="connsiteY98" fmla="*/ 57896 h 1436799"/>
                  <a:gd name="connsiteX99" fmla="*/ 840525 w 1105087"/>
                  <a:gd name="connsiteY99" fmla="*/ 101113 h 1436799"/>
                  <a:gd name="connsiteX100" fmla="*/ 834803 w 1105087"/>
                  <a:gd name="connsiteY100" fmla="*/ 185917 h 1436799"/>
                  <a:gd name="connsiteX101" fmla="*/ 852376 w 1105087"/>
                  <a:gd name="connsiteY101" fmla="*/ 236880 h 1436799"/>
                  <a:gd name="connsiteX102" fmla="*/ 876079 w 1105087"/>
                  <a:gd name="connsiteY102" fmla="*/ 267051 h 1436799"/>
                  <a:gd name="connsiteX103" fmla="*/ 899781 w 1105087"/>
                  <a:gd name="connsiteY103" fmla="*/ 282544 h 1436799"/>
                  <a:gd name="connsiteX104" fmla="*/ 951273 w 1105087"/>
                  <a:gd name="connsiteY104" fmla="*/ 282136 h 1436799"/>
                  <a:gd name="connsiteX105" fmla="*/ 976202 w 1105087"/>
                  <a:gd name="connsiteY105" fmla="*/ 265012 h 1436799"/>
                  <a:gd name="connsiteX106" fmla="*/ 1003174 w 1105087"/>
                  <a:gd name="connsiteY106" fmla="*/ 226280 h 1436799"/>
                  <a:gd name="connsiteX107" fmla="*/ 1017886 w 1105087"/>
                  <a:gd name="connsiteY107" fmla="*/ 155338 h 1436799"/>
                  <a:gd name="connsiteX108" fmla="*/ 1011347 w 1105087"/>
                  <a:gd name="connsiteY108" fmla="*/ 106413 h 1436799"/>
                  <a:gd name="connsiteX109" fmla="*/ 987236 w 1105087"/>
                  <a:gd name="connsiteY109" fmla="*/ 58711 h 1436799"/>
                  <a:gd name="connsiteX110" fmla="*/ 959038 w 1105087"/>
                  <a:gd name="connsiteY110" fmla="*/ 33025 h 1436799"/>
                  <a:gd name="connsiteX111" fmla="*/ 927979 w 1105087"/>
                  <a:gd name="connsiteY111" fmla="*/ 22833 h 1436799"/>
                  <a:gd name="connsiteX112" fmla="*/ 744488 w 1105087"/>
                  <a:gd name="connsiteY112" fmla="*/ 137807 h 1436799"/>
                  <a:gd name="connsiteX113" fmla="*/ 1053032 w 1105087"/>
                  <a:gd name="connsiteY113" fmla="*/ 1 h 1436799"/>
                  <a:gd name="connsiteX114" fmla="*/ 1098802 w 1105087"/>
                  <a:gd name="connsiteY114" fmla="*/ 95405 h 1436799"/>
                  <a:gd name="connsiteX115" fmla="*/ 1104932 w 1105087"/>
                  <a:gd name="connsiteY115" fmla="*/ 152892 h 1436799"/>
                  <a:gd name="connsiteX116" fmla="*/ 1082456 w 1105087"/>
                  <a:gd name="connsiteY116" fmla="*/ 263382 h 1436799"/>
                  <a:gd name="connsiteX117" fmla="*/ 1018703 w 1105087"/>
                  <a:gd name="connsiteY117" fmla="*/ 343701 h 1436799"/>
                  <a:gd name="connsiteX118" fmla="*/ 950456 w 1105087"/>
                  <a:gd name="connsiteY118" fmla="*/ 373056 h 1436799"/>
                  <a:gd name="connsiteX119" fmla="*/ 857280 w 1105087"/>
                  <a:gd name="connsiteY119" fmla="*/ 359194 h 1436799"/>
                  <a:gd name="connsiteX120" fmla="*/ 800884 w 1105087"/>
                  <a:gd name="connsiteY120" fmla="*/ 315161 h 1436799"/>
                  <a:gd name="connsiteX121" fmla="*/ 753887 w 1105087"/>
                  <a:gd name="connsiteY121" fmla="*/ 227503 h 1436799"/>
                  <a:gd name="connsiteX122" fmla="*/ 744488 w 1105087"/>
                  <a:gd name="connsiteY122" fmla="*/ 137807 h 1436799"/>
                  <a:gd name="connsiteX0" fmla="*/ 927272 w 1105087"/>
                  <a:gd name="connsiteY0" fmla="*/ 1084607 h 1436799"/>
                  <a:gd name="connsiteX1" fmla="*/ 887632 w 1105087"/>
                  <a:gd name="connsiteY1" fmla="*/ 1096023 h 1436799"/>
                  <a:gd name="connsiteX2" fmla="*/ 862294 w 1105087"/>
                  <a:gd name="connsiteY2" fmla="*/ 1119670 h 1436799"/>
                  <a:gd name="connsiteX3" fmla="*/ 839818 w 1105087"/>
                  <a:gd name="connsiteY3" fmla="*/ 1162887 h 1436799"/>
                  <a:gd name="connsiteX4" fmla="*/ 834096 w 1105087"/>
                  <a:gd name="connsiteY4" fmla="*/ 1247691 h 1436799"/>
                  <a:gd name="connsiteX5" fmla="*/ 851669 w 1105087"/>
                  <a:gd name="connsiteY5" fmla="*/ 1298655 h 1436799"/>
                  <a:gd name="connsiteX6" fmla="*/ 875372 w 1105087"/>
                  <a:gd name="connsiteY6" fmla="*/ 1328825 h 1436799"/>
                  <a:gd name="connsiteX7" fmla="*/ 899074 w 1105087"/>
                  <a:gd name="connsiteY7" fmla="*/ 1344318 h 1436799"/>
                  <a:gd name="connsiteX8" fmla="*/ 950566 w 1105087"/>
                  <a:gd name="connsiteY8" fmla="*/ 1343911 h 1436799"/>
                  <a:gd name="connsiteX9" fmla="*/ 975495 w 1105087"/>
                  <a:gd name="connsiteY9" fmla="*/ 1326787 h 1436799"/>
                  <a:gd name="connsiteX10" fmla="*/ 1002467 w 1105087"/>
                  <a:gd name="connsiteY10" fmla="*/ 1288054 h 1436799"/>
                  <a:gd name="connsiteX11" fmla="*/ 1017179 w 1105087"/>
                  <a:gd name="connsiteY11" fmla="*/ 1217113 h 1436799"/>
                  <a:gd name="connsiteX12" fmla="*/ 1010640 w 1105087"/>
                  <a:gd name="connsiteY12" fmla="*/ 1168187 h 1436799"/>
                  <a:gd name="connsiteX13" fmla="*/ 986529 w 1105087"/>
                  <a:gd name="connsiteY13" fmla="*/ 1120485 h 1436799"/>
                  <a:gd name="connsiteX14" fmla="*/ 958331 w 1105087"/>
                  <a:gd name="connsiteY14" fmla="*/ 1094800 h 1436799"/>
                  <a:gd name="connsiteX15" fmla="*/ 927272 w 1105087"/>
                  <a:gd name="connsiteY15" fmla="*/ 1084607 h 1436799"/>
                  <a:gd name="connsiteX16" fmla="*/ 183932 w 1105087"/>
                  <a:gd name="connsiteY16" fmla="*/ 1084607 h 1436799"/>
                  <a:gd name="connsiteX17" fmla="*/ 144291 w 1105087"/>
                  <a:gd name="connsiteY17" fmla="*/ 1096023 h 1436799"/>
                  <a:gd name="connsiteX18" fmla="*/ 118954 w 1105087"/>
                  <a:gd name="connsiteY18" fmla="*/ 1119670 h 1436799"/>
                  <a:gd name="connsiteX19" fmla="*/ 96477 w 1105087"/>
                  <a:gd name="connsiteY19" fmla="*/ 1162887 h 1436799"/>
                  <a:gd name="connsiteX20" fmla="*/ 90756 w 1105087"/>
                  <a:gd name="connsiteY20" fmla="*/ 1247691 h 1436799"/>
                  <a:gd name="connsiteX21" fmla="*/ 108329 w 1105087"/>
                  <a:gd name="connsiteY21" fmla="*/ 1298655 h 1436799"/>
                  <a:gd name="connsiteX22" fmla="*/ 132031 w 1105087"/>
                  <a:gd name="connsiteY22" fmla="*/ 1328825 h 1436799"/>
                  <a:gd name="connsiteX23" fmla="*/ 155734 w 1105087"/>
                  <a:gd name="connsiteY23" fmla="*/ 1344318 h 1436799"/>
                  <a:gd name="connsiteX24" fmla="*/ 207226 w 1105087"/>
                  <a:gd name="connsiteY24" fmla="*/ 1343911 h 1436799"/>
                  <a:gd name="connsiteX25" fmla="*/ 232155 w 1105087"/>
                  <a:gd name="connsiteY25" fmla="*/ 1326787 h 1436799"/>
                  <a:gd name="connsiteX26" fmla="*/ 259127 w 1105087"/>
                  <a:gd name="connsiteY26" fmla="*/ 1288054 h 1436799"/>
                  <a:gd name="connsiteX27" fmla="*/ 273839 w 1105087"/>
                  <a:gd name="connsiteY27" fmla="*/ 1217113 h 1436799"/>
                  <a:gd name="connsiteX28" fmla="*/ 267300 w 1105087"/>
                  <a:gd name="connsiteY28" fmla="*/ 1168187 h 1436799"/>
                  <a:gd name="connsiteX29" fmla="*/ 243189 w 1105087"/>
                  <a:gd name="connsiteY29" fmla="*/ 1120485 h 1436799"/>
                  <a:gd name="connsiteX30" fmla="*/ 214991 w 1105087"/>
                  <a:gd name="connsiteY30" fmla="*/ 1094800 h 1436799"/>
                  <a:gd name="connsiteX31" fmla="*/ 183932 w 1105087"/>
                  <a:gd name="connsiteY31" fmla="*/ 1084607 h 1436799"/>
                  <a:gd name="connsiteX32" fmla="*/ 941576 w 1105087"/>
                  <a:gd name="connsiteY32" fmla="*/ 998070 h 1436799"/>
                  <a:gd name="connsiteX33" fmla="*/ 986120 w 1105087"/>
                  <a:gd name="connsiteY33" fmla="*/ 1010404 h 1436799"/>
                  <a:gd name="connsiteX34" fmla="*/ 1052325 w 1105087"/>
                  <a:gd name="connsiteY34" fmla="*/ 1061775 h 1436799"/>
                  <a:gd name="connsiteX35" fmla="*/ 1098095 w 1105087"/>
                  <a:gd name="connsiteY35" fmla="*/ 1157179 h 1436799"/>
                  <a:gd name="connsiteX36" fmla="*/ 1104225 w 1105087"/>
                  <a:gd name="connsiteY36" fmla="*/ 1214666 h 1436799"/>
                  <a:gd name="connsiteX37" fmla="*/ 1081749 w 1105087"/>
                  <a:gd name="connsiteY37" fmla="*/ 1325156 h 1436799"/>
                  <a:gd name="connsiteX38" fmla="*/ 1017996 w 1105087"/>
                  <a:gd name="connsiteY38" fmla="*/ 1405475 h 1436799"/>
                  <a:gd name="connsiteX39" fmla="*/ 949749 w 1105087"/>
                  <a:gd name="connsiteY39" fmla="*/ 1434830 h 1436799"/>
                  <a:gd name="connsiteX40" fmla="*/ 856573 w 1105087"/>
                  <a:gd name="connsiteY40" fmla="*/ 1420968 h 1436799"/>
                  <a:gd name="connsiteX41" fmla="*/ 800177 w 1105087"/>
                  <a:gd name="connsiteY41" fmla="*/ 1376935 h 1436799"/>
                  <a:gd name="connsiteX42" fmla="*/ 753180 w 1105087"/>
                  <a:gd name="connsiteY42" fmla="*/ 1289277 h 1436799"/>
                  <a:gd name="connsiteX43" fmla="*/ 743781 w 1105087"/>
                  <a:gd name="connsiteY43" fmla="*/ 1199581 h 1436799"/>
                  <a:gd name="connsiteX44" fmla="*/ 775657 w 1105087"/>
                  <a:gd name="connsiteY44" fmla="*/ 1091538 h 1436799"/>
                  <a:gd name="connsiteX45" fmla="*/ 829601 w 1105087"/>
                  <a:gd name="connsiteY45" fmla="*/ 1029974 h 1436799"/>
                  <a:gd name="connsiteX46" fmla="*/ 895805 w 1105087"/>
                  <a:gd name="connsiteY46" fmla="*/ 999803 h 1436799"/>
                  <a:gd name="connsiteX47" fmla="*/ 941576 w 1105087"/>
                  <a:gd name="connsiteY47" fmla="*/ 998070 h 1436799"/>
                  <a:gd name="connsiteX48" fmla="*/ 198235 w 1105087"/>
                  <a:gd name="connsiteY48" fmla="*/ 998070 h 1436799"/>
                  <a:gd name="connsiteX49" fmla="*/ 242780 w 1105087"/>
                  <a:gd name="connsiteY49" fmla="*/ 1010404 h 1436799"/>
                  <a:gd name="connsiteX50" fmla="*/ 308984 w 1105087"/>
                  <a:gd name="connsiteY50" fmla="*/ 1061775 h 1436799"/>
                  <a:gd name="connsiteX51" fmla="*/ 354755 w 1105087"/>
                  <a:gd name="connsiteY51" fmla="*/ 1157179 h 1436799"/>
                  <a:gd name="connsiteX52" fmla="*/ 360885 w 1105087"/>
                  <a:gd name="connsiteY52" fmla="*/ 1214666 h 1436799"/>
                  <a:gd name="connsiteX53" fmla="*/ 338408 w 1105087"/>
                  <a:gd name="connsiteY53" fmla="*/ 1325156 h 1436799"/>
                  <a:gd name="connsiteX54" fmla="*/ 274656 w 1105087"/>
                  <a:gd name="connsiteY54" fmla="*/ 1405475 h 1436799"/>
                  <a:gd name="connsiteX55" fmla="*/ 206409 w 1105087"/>
                  <a:gd name="connsiteY55" fmla="*/ 1434830 h 1436799"/>
                  <a:gd name="connsiteX56" fmla="*/ 113233 w 1105087"/>
                  <a:gd name="connsiteY56" fmla="*/ 1420968 h 1436799"/>
                  <a:gd name="connsiteX57" fmla="*/ 56836 w 1105087"/>
                  <a:gd name="connsiteY57" fmla="*/ 1376935 h 1436799"/>
                  <a:gd name="connsiteX58" fmla="*/ 9840 w 1105087"/>
                  <a:gd name="connsiteY58" fmla="*/ 1289277 h 1436799"/>
                  <a:gd name="connsiteX59" fmla="*/ 440 w 1105087"/>
                  <a:gd name="connsiteY59" fmla="*/ 1199581 h 1436799"/>
                  <a:gd name="connsiteX60" fmla="*/ 32316 w 1105087"/>
                  <a:gd name="connsiteY60" fmla="*/ 1091538 h 1436799"/>
                  <a:gd name="connsiteX61" fmla="*/ 86261 w 1105087"/>
                  <a:gd name="connsiteY61" fmla="*/ 1029974 h 1436799"/>
                  <a:gd name="connsiteX62" fmla="*/ 152465 w 1105087"/>
                  <a:gd name="connsiteY62" fmla="*/ 999803 h 1436799"/>
                  <a:gd name="connsiteX63" fmla="*/ 198235 w 1105087"/>
                  <a:gd name="connsiteY63" fmla="*/ 998070 h 1436799"/>
                  <a:gd name="connsiteX64" fmla="*/ 688148 w 1105087"/>
                  <a:gd name="connsiteY64" fmla="*/ 561948 h 1436799"/>
                  <a:gd name="connsiteX65" fmla="*/ 648507 w 1105087"/>
                  <a:gd name="connsiteY65" fmla="*/ 573363 h 1436799"/>
                  <a:gd name="connsiteX66" fmla="*/ 623170 w 1105087"/>
                  <a:gd name="connsiteY66" fmla="*/ 597011 h 1436799"/>
                  <a:gd name="connsiteX67" fmla="*/ 600693 w 1105087"/>
                  <a:gd name="connsiteY67" fmla="*/ 640228 h 1436799"/>
                  <a:gd name="connsiteX68" fmla="*/ 594972 w 1105087"/>
                  <a:gd name="connsiteY68" fmla="*/ 725032 h 1436799"/>
                  <a:gd name="connsiteX69" fmla="*/ 612545 w 1105087"/>
                  <a:gd name="connsiteY69" fmla="*/ 775995 h 1436799"/>
                  <a:gd name="connsiteX70" fmla="*/ 636247 w 1105087"/>
                  <a:gd name="connsiteY70" fmla="*/ 806166 h 1436799"/>
                  <a:gd name="connsiteX71" fmla="*/ 659950 w 1105087"/>
                  <a:gd name="connsiteY71" fmla="*/ 821659 h 1436799"/>
                  <a:gd name="connsiteX72" fmla="*/ 711442 w 1105087"/>
                  <a:gd name="connsiteY72" fmla="*/ 821251 h 1436799"/>
                  <a:gd name="connsiteX73" fmla="*/ 736371 w 1105087"/>
                  <a:gd name="connsiteY73" fmla="*/ 804127 h 1436799"/>
                  <a:gd name="connsiteX74" fmla="*/ 763343 w 1105087"/>
                  <a:gd name="connsiteY74" fmla="*/ 765395 h 1436799"/>
                  <a:gd name="connsiteX75" fmla="*/ 778055 w 1105087"/>
                  <a:gd name="connsiteY75" fmla="*/ 694453 h 1436799"/>
                  <a:gd name="connsiteX76" fmla="*/ 771516 w 1105087"/>
                  <a:gd name="connsiteY76" fmla="*/ 645528 h 1436799"/>
                  <a:gd name="connsiteX77" fmla="*/ 747405 w 1105087"/>
                  <a:gd name="connsiteY77" fmla="*/ 597826 h 1436799"/>
                  <a:gd name="connsiteX78" fmla="*/ 719207 w 1105087"/>
                  <a:gd name="connsiteY78" fmla="*/ 572140 h 1436799"/>
                  <a:gd name="connsiteX79" fmla="*/ 688148 w 1105087"/>
                  <a:gd name="connsiteY79" fmla="*/ 561948 h 1436799"/>
                  <a:gd name="connsiteX80" fmla="*/ 702451 w 1105087"/>
                  <a:gd name="connsiteY80" fmla="*/ 475411 h 1436799"/>
                  <a:gd name="connsiteX81" fmla="*/ 746996 w 1105087"/>
                  <a:gd name="connsiteY81" fmla="*/ 487744 h 1436799"/>
                  <a:gd name="connsiteX82" fmla="*/ 813201 w 1105087"/>
                  <a:gd name="connsiteY82" fmla="*/ 539116 h 1436799"/>
                  <a:gd name="connsiteX83" fmla="*/ 858971 w 1105087"/>
                  <a:gd name="connsiteY83" fmla="*/ 634520 h 1436799"/>
                  <a:gd name="connsiteX84" fmla="*/ 865101 w 1105087"/>
                  <a:gd name="connsiteY84" fmla="*/ 692007 h 1436799"/>
                  <a:gd name="connsiteX85" fmla="*/ 842625 w 1105087"/>
                  <a:gd name="connsiteY85" fmla="*/ 802497 h 1436799"/>
                  <a:gd name="connsiteX86" fmla="*/ 778872 w 1105087"/>
                  <a:gd name="connsiteY86" fmla="*/ 882815 h 1436799"/>
                  <a:gd name="connsiteX87" fmla="*/ 710625 w 1105087"/>
                  <a:gd name="connsiteY87" fmla="*/ 912171 h 1436799"/>
                  <a:gd name="connsiteX88" fmla="*/ 617449 w 1105087"/>
                  <a:gd name="connsiteY88" fmla="*/ 898308 h 1436799"/>
                  <a:gd name="connsiteX89" fmla="*/ 561052 w 1105087"/>
                  <a:gd name="connsiteY89" fmla="*/ 854276 h 1436799"/>
                  <a:gd name="connsiteX90" fmla="*/ 514056 w 1105087"/>
                  <a:gd name="connsiteY90" fmla="*/ 766618 h 1436799"/>
                  <a:gd name="connsiteX91" fmla="*/ 504656 w 1105087"/>
                  <a:gd name="connsiteY91" fmla="*/ 676922 h 1436799"/>
                  <a:gd name="connsiteX92" fmla="*/ 536532 w 1105087"/>
                  <a:gd name="connsiteY92" fmla="*/ 568879 h 1436799"/>
                  <a:gd name="connsiteX93" fmla="*/ 590477 w 1105087"/>
                  <a:gd name="connsiteY93" fmla="*/ 507314 h 1436799"/>
                  <a:gd name="connsiteX94" fmla="*/ 656681 w 1105087"/>
                  <a:gd name="connsiteY94" fmla="*/ 477144 h 1436799"/>
                  <a:gd name="connsiteX95" fmla="*/ 702451 w 1105087"/>
                  <a:gd name="connsiteY95" fmla="*/ 475411 h 1436799"/>
                  <a:gd name="connsiteX96" fmla="*/ 959038 w 1105087"/>
                  <a:gd name="connsiteY96" fmla="*/ 33025 h 1436799"/>
                  <a:gd name="connsiteX97" fmla="*/ 888339 w 1105087"/>
                  <a:gd name="connsiteY97" fmla="*/ 34248 h 1436799"/>
                  <a:gd name="connsiteX98" fmla="*/ 863001 w 1105087"/>
                  <a:gd name="connsiteY98" fmla="*/ 57896 h 1436799"/>
                  <a:gd name="connsiteX99" fmla="*/ 840525 w 1105087"/>
                  <a:gd name="connsiteY99" fmla="*/ 101113 h 1436799"/>
                  <a:gd name="connsiteX100" fmla="*/ 834803 w 1105087"/>
                  <a:gd name="connsiteY100" fmla="*/ 185917 h 1436799"/>
                  <a:gd name="connsiteX101" fmla="*/ 852376 w 1105087"/>
                  <a:gd name="connsiteY101" fmla="*/ 236880 h 1436799"/>
                  <a:gd name="connsiteX102" fmla="*/ 876079 w 1105087"/>
                  <a:gd name="connsiteY102" fmla="*/ 267051 h 1436799"/>
                  <a:gd name="connsiteX103" fmla="*/ 899781 w 1105087"/>
                  <a:gd name="connsiteY103" fmla="*/ 282544 h 1436799"/>
                  <a:gd name="connsiteX104" fmla="*/ 951273 w 1105087"/>
                  <a:gd name="connsiteY104" fmla="*/ 282136 h 1436799"/>
                  <a:gd name="connsiteX105" fmla="*/ 976202 w 1105087"/>
                  <a:gd name="connsiteY105" fmla="*/ 265012 h 1436799"/>
                  <a:gd name="connsiteX106" fmla="*/ 1003174 w 1105087"/>
                  <a:gd name="connsiteY106" fmla="*/ 226280 h 1436799"/>
                  <a:gd name="connsiteX107" fmla="*/ 1017886 w 1105087"/>
                  <a:gd name="connsiteY107" fmla="*/ 155338 h 1436799"/>
                  <a:gd name="connsiteX108" fmla="*/ 1011347 w 1105087"/>
                  <a:gd name="connsiteY108" fmla="*/ 106413 h 1436799"/>
                  <a:gd name="connsiteX109" fmla="*/ 987236 w 1105087"/>
                  <a:gd name="connsiteY109" fmla="*/ 58711 h 1436799"/>
                  <a:gd name="connsiteX110" fmla="*/ 959038 w 1105087"/>
                  <a:gd name="connsiteY110" fmla="*/ 33025 h 1436799"/>
                  <a:gd name="connsiteX111" fmla="*/ 744488 w 1105087"/>
                  <a:gd name="connsiteY111" fmla="*/ 137807 h 1436799"/>
                  <a:gd name="connsiteX112" fmla="*/ 1053032 w 1105087"/>
                  <a:gd name="connsiteY112" fmla="*/ 1 h 1436799"/>
                  <a:gd name="connsiteX113" fmla="*/ 1098802 w 1105087"/>
                  <a:gd name="connsiteY113" fmla="*/ 95405 h 1436799"/>
                  <a:gd name="connsiteX114" fmla="*/ 1104932 w 1105087"/>
                  <a:gd name="connsiteY114" fmla="*/ 152892 h 1436799"/>
                  <a:gd name="connsiteX115" fmla="*/ 1082456 w 1105087"/>
                  <a:gd name="connsiteY115" fmla="*/ 263382 h 1436799"/>
                  <a:gd name="connsiteX116" fmla="*/ 1018703 w 1105087"/>
                  <a:gd name="connsiteY116" fmla="*/ 343701 h 1436799"/>
                  <a:gd name="connsiteX117" fmla="*/ 950456 w 1105087"/>
                  <a:gd name="connsiteY117" fmla="*/ 373056 h 1436799"/>
                  <a:gd name="connsiteX118" fmla="*/ 857280 w 1105087"/>
                  <a:gd name="connsiteY118" fmla="*/ 359194 h 1436799"/>
                  <a:gd name="connsiteX119" fmla="*/ 800884 w 1105087"/>
                  <a:gd name="connsiteY119" fmla="*/ 315161 h 1436799"/>
                  <a:gd name="connsiteX120" fmla="*/ 753887 w 1105087"/>
                  <a:gd name="connsiteY120" fmla="*/ 227503 h 1436799"/>
                  <a:gd name="connsiteX121" fmla="*/ 744488 w 1105087"/>
                  <a:gd name="connsiteY121" fmla="*/ 137807 h 1436799"/>
                  <a:gd name="connsiteX0" fmla="*/ 927272 w 1105087"/>
                  <a:gd name="connsiteY0" fmla="*/ 1054118 h 1406310"/>
                  <a:gd name="connsiteX1" fmla="*/ 887632 w 1105087"/>
                  <a:gd name="connsiteY1" fmla="*/ 1065534 h 1406310"/>
                  <a:gd name="connsiteX2" fmla="*/ 862294 w 1105087"/>
                  <a:gd name="connsiteY2" fmla="*/ 1089181 h 1406310"/>
                  <a:gd name="connsiteX3" fmla="*/ 839818 w 1105087"/>
                  <a:gd name="connsiteY3" fmla="*/ 1132398 h 1406310"/>
                  <a:gd name="connsiteX4" fmla="*/ 834096 w 1105087"/>
                  <a:gd name="connsiteY4" fmla="*/ 1217202 h 1406310"/>
                  <a:gd name="connsiteX5" fmla="*/ 851669 w 1105087"/>
                  <a:gd name="connsiteY5" fmla="*/ 1268166 h 1406310"/>
                  <a:gd name="connsiteX6" fmla="*/ 875372 w 1105087"/>
                  <a:gd name="connsiteY6" fmla="*/ 1298336 h 1406310"/>
                  <a:gd name="connsiteX7" fmla="*/ 899074 w 1105087"/>
                  <a:gd name="connsiteY7" fmla="*/ 1313829 h 1406310"/>
                  <a:gd name="connsiteX8" fmla="*/ 950566 w 1105087"/>
                  <a:gd name="connsiteY8" fmla="*/ 1313422 h 1406310"/>
                  <a:gd name="connsiteX9" fmla="*/ 975495 w 1105087"/>
                  <a:gd name="connsiteY9" fmla="*/ 1296298 h 1406310"/>
                  <a:gd name="connsiteX10" fmla="*/ 1002467 w 1105087"/>
                  <a:gd name="connsiteY10" fmla="*/ 1257565 h 1406310"/>
                  <a:gd name="connsiteX11" fmla="*/ 1017179 w 1105087"/>
                  <a:gd name="connsiteY11" fmla="*/ 1186624 h 1406310"/>
                  <a:gd name="connsiteX12" fmla="*/ 1010640 w 1105087"/>
                  <a:gd name="connsiteY12" fmla="*/ 1137698 h 1406310"/>
                  <a:gd name="connsiteX13" fmla="*/ 986529 w 1105087"/>
                  <a:gd name="connsiteY13" fmla="*/ 1089996 h 1406310"/>
                  <a:gd name="connsiteX14" fmla="*/ 958331 w 1105087"/>
                  <a:gd name="connsiteY14" fmla="*/ 1064311 h 1406310"/>
                  <a:gd name="connsiteX15" fmla="*/ 927272 w 1105087"/>
                  <a:gd name="connsiteY15" fmla="*/ 1054118 h 1406310"/>
                  <a:gd name="connsiteX16" fmla="*/ 183932 w 1105087"/>
                  <a:gd name="connsiteY16" fmla="*/ 1054118 h 1406310"/>
                  <a:gd name="connsiteX17" fmla="*/ 144291 w 1105087"/>
                  <a:gd name="connsiteY17" fmla="*/ 1065534 h 1406310"/>
                  <a:gd name="connsiteX18" fmla="*/ 118954 w 1105087"/>
                  <a:gd name="connsiteY18" fmla="*/ 1089181 h 1406310"/>
                  <a:gd name="connsiteX19" fmla="*/ 96477 w 1105087"/>
                  <a:gd name="connsiteY19" fmla="*/ 1132398 h 1406310"/>
                  <a:gd name="connsiteX20" fmla="*/ 90756 w 1105087"/>
                  <a:gd name="connsiteY20" fmla="*/ 1217202 h 1406310"/>
                  <a:gd name="connsiteX21" fmla="*/ 108329 w 1105087"/>
                  <a:gd name="connsiteY21" fmla="*/ 1268166 h 1406310"/>
                  <a:gd name="connsiteX22" fmla="*/ 132031 w 1105087"/>
                  <a:gd name="connsiteY22" fmla="*/ 1298336 h 1406310"/>
                  <a:gd name="connsiteX23" fmla="*/ 155734 w 1105087"/>
                  <a:gd name="connsiteY23" fmla="*/ 1313829 h 1406310"/>
                  <a:gd name="connsiteX24" fmla="*/ 207226 w 1105087"/>
                  <a:gd name="connsiteY24" fmla="*/ 1313422 h 1406310"/>
                  <a:gd name="connsiteX25" fmla="*/ 232155 w 1105087"/>
                  <a:gd name="connsiteY25" fmla="*/ 1296298 h 1406310"/>
                  <a:gd name="connsiteX26" fmla="*/ 259127 w 1105087"/>
                  <a:gd name="connsiteY26" fmla="*/ 1257565 h 1406310"/>
                  <a:gd name="connsiteX27" fmla="*/ 273839 w 1105087"/>
                  <a:gd name="connsiteY27" fmla="*/ 1186624 h 1406310"/>
                  <a:gd name="connsiteX28" fmla="*/ 267300 w 1105087"/>
                  <a:gd name="connsiteY28" fmla="*/ 1137698 h 1406310"/>
                  <a:gd name="connsiteX29" fmla="*/ 243189 w 1105087"/>
                  <a:gd name="connsiteY29" fmla="*/ 1089996 h 1406310"/>
                  <a:gd name="connsiteX30" fmla="*/ 214991 w 1105087"/>
                  <a:gd name="connsiteY30" fmla="*/ 1064311 h 1406310"/>
                  <a:gd name="connsiteX31" fmla="*/ 183932 w 1105087"/>
                  <a:gd name="connsiteY31" fmla="*/ 1054118 h 1406310"/>
                  <a:gd name="connsiteX32" fmla="*/ 941576 w 1105087"/>
                  <a:gd name="connsiteY32" fmla="*/ 967581 h 1406310"/>
                  <a:gd name="connsiteX33" fmla="*/ 986120 w 1105087"/>
                  <a:gd name="connsiteY33" fmla="*/ 979915 h 1406310"/>
                  <a:gd name="connsiteX34" fmla="*/ 1052325 w 1105087"/>
                  <a:gd name="connsiteY34" fmla="*/ 1031286 h 1406310"/>
                  <a:gd name="connsiteX35" fmla="*/ 1098095 w 1105087"/>
                  <a:gd name="connsiteY35" fmla="*/ 1126690 h 1406310"/>
                  <a:gd name="connsiteX36" fmla="*/ 1104225 w 1105087"/>
                  <a:gd name="connsiteY36" fmla="*/ 1184177 h 1406310"/>
                  <a:gd name="connsiteX37" fmla="*/ 1081749 w 1105087"/>
                  <a:gd name="connsiteY37" fmla="*/ 1294667 h 1406310"/>
                  <a:gd name="connsiteX38" fmla="*/ 1017996 w 1105087"/>
                  <a:gd name="connsiteY38" fmla="*/ 1374986 h 1406310"/>
                  <a:gd name="connsiteX39" fmla="*/ 949749 w 1105087"/>
                  <a:gd name="connsiteY39" fmla="*/ 1404341 h 1406310"/>
                  <a:gd name="connsiteX40" fmla="*/ 856573 w 1105087"/>
                  <a:gd name="connsiteY40" fmla="*/ 1390479 h 1406310"/>
                  <a:gd name="connsiteX41" fmla="*/ 800177 w 1105087"/>
                  <a:gd name="connsiteY41" fmla="*/ 1346446 h 1406310"/>
                  <a:gd name="connsiteX42" fmla="*/ 753180 w 1105087"/>
                  <a:gd name="connsiteY42" fmla="*/ 1258788 h 1406310"/>
                  <a:gd name="connsiteX43" fmla="*/ 743781 w 1105087"/>
                  <a:gd name="connsiteY43" fmla="*/ 1169092 h 1406310"/>
                  <a:gd name="connsiteX44" fmla="*/ 775657 w 1105087"/>
                  <a:gd name="connsiteY44" fmla="*/ 1061049 h 1406310"/>
                  <a:gd name="connsiteX45" fmla="*/ 829601 w 1105087"/>
                  <a:gd name="connsiteY45" fmla="*/ 999485 h 1406310"/>
                  <a:gd name="connsiteX46" fmla="*/ 895805 w 1105087"/>
                  <a:gd name="connsiteY46" fmla="*/ 969314 h 1406310"/>
                  <a:gd name="connsiteX47" fmla="*/ 941576 w 1105087"/>
                  <a:gd name="connsiteY47" fmla="*/ 967581 h 1406310"/>
                  <a:gd name="connsiteX48" fmla="*/ 198235 w 1105087"/>
                  <a:gd name="connsiteY48" fmla="*/ 967581 h 1406310"/>
                  <a:gd name="connsiteX49" fmla="*/ 242780 w 1105087"/>
                  <a:gd name="connsiteY49" fmla="*/ 979915 h 1406310"/>
                  <a:gd name="connsiteX50" fmla="*/ 308984 w 1105087"/>
                  <a:gd name="connsiteY50" fmla="*/ 1031286 h 1406310"/>
                  <a:gd name="connsiteX51" fmla="*/ 354755 w 1105087"/>
                  <a:gd name="connsiteY51" fmla="*/ 1126690 h 1406310"/>
                  <a:gd name="connsiteX52" fmla="*/ 360885 w 1105087"/>
                  <a:gd name="connsiteY52" fmla="*/ 1184177 h 1406310"/>
                  <a:gd name="connsiteX53" fmla="*/ 338408 w 1105087"/>
                  <a:gd name="connsiteY53" fmla="*/ 1294667 h 1406310"/>
                  <a:gd name="connsiteX54" fmla="*/ 274656 w 1105087"/>
                  <a:gd name="connsiteY54" fmla="*/ 1374986 h 1406310"/>
                  <a:gd name="connsiteX55" fmla="*/ 206409 w 1105087"/>
                  <a:gd name="connsiteY55" fmla="*/ 1404341 h 1406310"/>
                  <a:gd name="connsiteX56" fmla="*/ 113233 w 1105087"/>
                  <a:gd name="connsiteY56" fmla="*/ 1390479 h 1406310"/>
                  <a:gd name="connsiteX57" fmla="*/ 56836 w 1105087"/>
                  <a:gd name="connsiteY57" fmla="*/ 1346446 h 1406310"/>
                  <a:gd name="connsiteX58" fmla="*/ 9840 w 1105087"/>
                  <a:gd name="connsiteY58" fmla="*/ 1258788 h 1406310"/>
                  <a:gd name="connsiteX59" fmla="*/ 440 w 1105087"/>
                  <a:gd name="connsiteY59" fmla="*/ 1169092 h 1406310"/>
                  <a:gd name="connsiteX60" fmla="*/ 32316 w 1105087"/>
                  <a:gd name="connsiteY60" fmla="*/ 1061049 h 1406310"/>
                  <a:gd name="connsiteX61" fmla="*/ 86261 w 1105087"/>
                  <a:gd name="connsiteY61" fmla="*/ 999485 h 1406310"/>
                  <a:gd name="connsiteX62" fmla="*/ 152465 w 1105087"/>
                  <a:gd name="connsiteY62" fmla="*/ 969314 h 1406310"/>
                  <a:gd name="connsiteX63" fmla="*/ 198235 w 1105087"/>
                  <a:gd name="connsiteY63" fmla="*/ 967581 h 1406310"/>
                  <a:gd name="connsiteX64" fmla="*/ 688148 w 1105087"/>
                  <a:gd name="connsiteY64" fmla="*/ 531459 h 1406310"/>
                  <a:gd name="connsiteX65" fmla="*/ 648507 w 1105087"/>
                  <a:gd name="connsiteY65" fmla="*/ 542874 h 1406310"/>
                  <a:gd name="connsiteX66" fmla="*/ 623170 w 1105087"/>
                  <a:gd name="connsiteY66" fmla="*/ 566522 h 1406310"/>
                  <a:gd name="connsiteX67" fmla="*/ 600693 w 1105087"/>
                  <a:gd name="connsiteY67" fmla="*/ 609739 h 1406310"/>
                  <a:gd name="connsiteX68" fmla="*/ 594972 w 1105087"/>
                  <a:gd name="connsiteY68" fmla="*/ 694543 h 1406310"/>
                  <a:gd name="connsiteX69" fmla="*/ 612545 w 1105087"/>
                  <a:gd name="connsiteY69" fmla="*/ 745506 h 1406310"/>
                  <a:gd name="connsiteX70" fmla="*/ 636247 w 1105087"/>
                  <a:gd name="connsiteY70" fmla="*/ 775677 h 1406310"/>
                  <a:gd name="connsiteX71" fmla="*/ 659950 w 1105087"/>
                  <a:gd name="connsiteY71" fmla="*/ 791170 h 1406310"/>
                  <a:gd name="connsiteX72" fmla="*/ 711442 w 1105087"/>
                  <a:gd name="connsiteY72" fmla="*/ 790762 h 1406310"/>
                  <a:gd name="connsiteX73" fmla="*/ 736371 w 1105087"/>
                  <a:gd name="connsiteY73" fmla="*/ 773638 h 1406310"/>
                  <a:gd name="connsiteX74" fmla="*/ 763343 w 1105087"/>
                  <a:gd name="connsiteY74" fmla="*/ 734906 h 1406310"/>
                  <a:gd name="connsiteX75" fmla="*/ 778055 w 1105087"/>
                  <a:gd name="connsiteY75" fmla="*/ 663964 h 1406310"/>
                  <a:gd name="connsiteX76" fmla="*/ 771516 w 1105087"/>
                  <a:gd name="connsiteY76" fmla="*/ 615039 h 1406310"/>
                  <a:gd name="connsiteX77" fmla="*/ 747405 w 1105087"/>
                  <a:gd name="connsiteY77" fmla="*/ 567337 h 1406310"/>
                  <a:gd name="connsiteX78" fmla="*/ 719207 w 1105087"/>
                  <a:gd name="connsiteY78" fmla="*/ 541651 h 1406310"/>
                  <a:gd name="connsiteX79" fmla="*/ 688148 w 1105087"/>
                  <a:gd name="connsiteY79" fmla="*/ 531459 h 1406310"/>
                  <a:gd name="connsiteX80" fmla="*/ 702451 w 1105087"/>
                  <a:gd name="connsiteY80" fmla="*/ 444922 h 1406310"/>
                  <a:gd name="connsiteX81" fmla="*/ 746996 w 1105087"/>
                  <a:gd name="connsiteY81" fmla="*/ 457255 h 1406310"/>
                  <a:gd name="connsiteX82" fmla="*/ 813201 w 1105087"/>
                  <a:gd name="connsiteY82" fmla="*/ 508627 h 1406310"/>
                  <a:gd name="connsiteX83" fmla="*/ 858971 w 1105087"/>
                  <a:gd name="connsiteY83" fmla="*/ 604031 h 1406310"/>
                  <a:gd name="connsiteX84" fmla="*/ 865101 w 1105087"/>
                  <a:gd name="connsiteY84" fmla="*/ 661518 h 1406310"/>
                  <a:gd name="connsiteX85" fmla="*/ 842625 w 1105087"/>
                  <a:gd name="connsiteY85" fmla="*/ 772008 h 1406310"/>
                  <a:gd name="connsiteX86" fmla="*/ 778872 w 1105087"/>
                  <a:gd name="connsiteY86" fmla="*/ 852326 h 1406310"/>
                  <a:gd name="connsiteX87" fmla="*/ 710625 w 1105087"/>
                  <a:gd name="connsiteY87" fmla="*/ 881682 h 1406310"/>
                  <a:gd name="connsiteX88" fmla="*/ 617449 w 1105087"/>
                  <a:gd name="connsiteY88" fmla="*/ 867819 h 1406310"/>
                  <a:gd name="connsiteX89" fmla="*/ 561052 w 1105087"/>
                  <a:gd name="connsiteY89" fmla="*/ 823787 h 1406310"/>
                  <a:gd name="connsiteX90" fmla="*/ 514056 w 1105087"/>
                  <a:gd name="connsiteY90" fmla="*/ 736129 h 1406310"/>
                  <a:gd name="connsiteX91" fmla="*/ 504656 w 1105087"/>
                  <a:gd name="connsiteY91" fmla="*/ 646433 h 1406310"/>
                  <a:gd name="connsiteX92" fmla="*/ 536532 w 1105087"/>
                  <a:gd name="connsiteY92" fmla="*/ 538390 h 1406310"/>
                  <a:gd name="connsiteX93" fmla="*/ 590477 w 1105087"/>
                  <a:gd name="connsiteY93" fmla="*/ 476825 h 1406310"/>
                  <a:gd name="connsiteX94" fmla="*/ 656681 w 1105087"/>
                  <a:gd name="connsiteY94" fmla="*/ 446655 h 1406310"/>
                  <a:gd name="connsiteX95" fmla="*/ 702451 w 1105087"/>
                  <a:gd name="connsiteY95" fmla="*/ 444922 h 1406310"/>
                  <a:gd name="connsiteX96" fmla="*/ 959038 w 1105087"/>
                  <a:gd name="connsiteY96" fmla="*/ 2536 h 1406310"/>
                  <a:gd name="connsiteX97" fmla="*/ 888339 w 1105087"/>
                  <a:gd name="connsiteY97" fmla="*/ 3759 h 1406310"/>
                  <a:gd name="connsiteX98" fmla="*/ 863001 w 1105087"/>
                  <a:gd name="connsiteY98" fmla="*/ 27407 h 1406310"/>
                  <a:gd name="connsiteX99" fmla="*/ 840525 w 1105087"/>
                  <a:gd name="connsiteY99" fmla="*/ 70624 h 1406310"/>
                  <a:gd name="connsiteX100" fmla="*/ 834803 w 1105087"/>
                  <a:gd name="connsiteY100" fmla="*/ 155428 h 1406310"/>
                  <a:gd name="connsiteX101" fmla="*/ 852376 w 1105087"/>
                  <a:gd name="connsiteY101" fmla="*/ 206391 h 1406310"/>
                  <a:gd name="connsiteX102" fmla="*/ 876079 w 1105087"/>
                  <a:gd name="connsiteY102" fmla="*/ 236562 h 1406310"/>
                  <a:gd name="connsiteX103" fmla="*/ 899781 w 1105087"/>
                  <a:gd name="connsiteY103" fmla="*/ 252055 h 1406310"/>
                  <a:gd name="connsiteX104" fmla="*/ 951273 w 1105087"/>
                  <a:gd name="connsiteY104" fmla="*/ 251647 h 1406310"/>
                  <a:gd name="connsiteX105" fmla="*/ 976202 w 1105087"/>
                  <a:gd name="connsiteY105" fmla="*/ 234523 h 1406310"/>
                  <a:gd name="connsiteX106" fmla="*/ 1003174 w 1105087"/>
                  <a:gd name="connsiteY106" fmla="*/ 195791 h 1406310"/>
                  <a:gd name="connsiteX107" fmla="*/ 1017886 w 1105087"/>
                  <a:gd name="connsiteY107" fmla="*/ 124849 h 1406310"/>
                  <a:gd name="connsiteX108" fmla="*/ 1011347 w 1105087"/>
                  <a:gd name="connsiteY108" fmla="*/ 75924 h 1406310"/>
                  <a:gd name="connsiteX109" fmla="*/ 987236 w 1105087"/>
                  <a:gd name="connsiteY109" fmla="*/ 28222 h 1406310"/>
                  <a:gd name="connsiteX110" fmla="*/ 959038 w 1105087"/>
                  <a:gd name="connsiteY110" fmla="*/ 2536 h 1406310"/>
                  <a:gd name="connsiteX111" fmla="*/ 744488 w 1105087"/>
                  <a:gd name="connsiteY111" fmla="*/ 107318 h 1406310"/>
                  <a:gd name="connsiteX112" fmla="*/ 1098802 w 1105087"/>
                  <a:gd name="connsiteY112" fmla="*/ 64916 h 1406310"/>
                  <a:gd name="connsiteX113" fmla="*/ 1104932 w 1105087"/>
                  <a:gd name="connsiteY113" fmla="*/ 122403 h 1406310"/>
                  <a:gd name="connsiteX114" fmla="*/ 1082456 w 1105087"/>
                  <a:gd name="connsiteY114" fmla="*/ 232893 h 1406310"/>
                  <a:gd name="connsiteX115" fmla="*/ 1018703 w 1105087"/>
                  <a:gd name="connsiteY115" fmla="*/ 313212 h 1406310"/>
                  <a:gd name="connsiteX116" fmla="*/ 950456 w 1105087"/>
                  <a:gd name="connsiteY116" fmla="*/ 342567 h 1406310"/>
                  <a:gd name="connsiteX117" fmla="*/ 857280 w 1105087"/>
                  <a:gd name="connsiteY117" fmla="*/ 328705 h 1406310"/>
                  <a:gd name="connsiteX118" fmla="*/ 800884 w 1105087"/>
                  <a:gd name="connsiteY118" fmla="*/ 284672 h 1406310"/>
                  <a:gd name="connsiteX119" fmla="*/ 753887 w 1105087"/>
                  <a:gd name="connsiteY119" fmla="*/ 197014 h 1406310"/>
                  <a:gd name="connsiteX120" fmla="*/ 744488 w 1105087"/>
                  <a:gd name="connsiteY120" fmla="*/ 107318 h 1406310"/>
                  <a:gd name="connsiteX0" fmla="*/ 927272 w 1105087"/>
                  <a:gd name="connsiteY0" fmla="*/ 1050359 h 1402551"/>
                  <a:gd name="connsiteX1" fmla="*/ 887632 w 1105087"/>
                  <a:gd name="connsiteY1" fmla="*/ 1061775 h 1402551"/>
                  <a:gd name="connsiteX2" fmla="*/ 862294 w 1105087"/>
                  <a:gd name="connsiteY2" fmla="*/ 1085422 h 1402551"/>
                  <a:gd name="connsiteX3" fmla="*/ 839818 w 1105087"/>
                  <a:gd name="connsiteY3" fmla="*/ 1128639 h 1402551"/>
                  <a:gd name="connsiteX4" fmla="*/ 834096 w 1105087"/>
                  <a:gd name="connsiteY4" fmla="*/ 1213443 h 1402551"/>
                  <a:gd name="connsiteX5" fmla="*/ 851669 w 1105087"/>
                  <a:gd name="connsiteY5" fmla="*/ 1264407 h 1402551"/>
                  <a:gd name="connsiteX6" fmla="*/ 875372 w 1105087"/>
                  <a:gd name="connsiteY6" fmla="*/ 1294577 h 1402551"/>
                  <a:gd name="connsiteX7" fmla="*/ 899074 w 1105087"/>
                  <a:gd name="connsiteY7" fmla="*/ 1310070 h 1402551"/>
                  <a:gd name="connsiteX8" fmla="*/ 950566 w 1105087"/>
                  <a:gd name="connsiteY8" fmla="*/ 1309663 h 1402551"/>
                  <a:gd name="connsiteX9" fmla="*/ 975495 w 1105087"/>
                  <a:gd name="connsiteY9" fmla="*/ 1292539 h 1402551"/>
                  <a:gd name="connsiteX10" fmla="*/ 1002467 w 1105087"/>
                  <a:gd name="connsiteY10" fmla="*/ 1253806 h 1402551"/>
                  <a:gd name="connsiteX11" fmla="*/ 1017179 w 1105087"/>
                  <a:gd name="connsiteY11" fmla="*/ 1182865 h 1402551"/>
                  <a:gd name="connsiteX12" fmla="*/ 1010640 w 1105087"/>
                  <a:gd name="connsiteY12" fmla="*/ 1133939 h 1402551"/>
                  <a:gd name="connsiteX13" fmla="*/ 986529 w 1105087"/>
                  <a:gd name="connsiteY13" fmla="*/ 1086237 h 1402551"/>
                  <a:gd name="connsiteX14" fmla="*/ 958331 w 1105087"/>
                  <a:gd name="connsiteY14" fmla="*/ 1060552 h 1402551"/>
                  <a:gd name="connsiteX15" fmla="*/ 927272 w 1105087"/>
                  <a:gd name="connsiteY15" fmla="*/ 1050359 h 1402551"/>
                  <a:gd name="connsiteX16" fmla="*/ 183932 w 1105087"/>
                  <a:gd name="connsiteY16" fmla="*/ 1050359 h 1402551"/>
                  <a:gd name="connsiteX17" fmla="*/ 144291 w 1105087"/>
                  <a:gd name="connsiteY17" fmla="*/ 1061775 h 1402551"/>
                  <a:gd name="connsiteX18" fmla="*/ 118954 w 1105087"/>
                  <a:gd name="connsiteY18" fmla="*/ 1085422 h 1402551"/>
                  <a:gd name="connsiteX19" fmla="*/ 96477 w 1105087"/>
                  <a:gd name="connsiteY19" fmla="*/ 1128639 h 1402551"/>
                  <a:gd name="connsiteX20" fmla="*/ 90756 w 1105087"/>
                  <a:gd name="connsiteY20" fmla="*/ 1213443 h 1402551"/>
                  <a:gd name="connsiteX21" fmla="*/ 108329 w 1105087"/>
                  <a:gd name="connsiteY21" fmla="*/ 1264407 h 1402551"/>
                  <a:gd name="connsiteX22" fmla="*/ 132031 w 1105087"/>
                  <a:gd name="connsiteY22" fmla="*/ 1294577 h 1402551"/>
                  <a:gd name="connsiteX23" fmla="*/ 155734 w 1105087"/>
                  <a:gd name="connsiteY23" fmla="*/ 1310070 h 1402551"/>
                  <a:gd name="connsiteX24" fmla="*/ 207226 w 1105087"/>
                  <a:gd name="connsiteY24" fmla="*/ 1309663 h 1402551"/>
                  <a:gd name="connsiteX25" fmla="*/ 232155 w 1105087"/>
                  <a:gd name="connsiteY25" fmla="*/ 1292539 h 1402551"/>
                  <a:gd name="connsiteX26" fmla="*/ 259127 w 1105087"/>
                  <a:gd name="connsiteY26" fmla="*/ 1253806 h 1402551"/>
                  <a:gd name="connsiteX27" fmla="*/ 273839 w 1105087"/>
                  <a:gd name="connsiteY27" fmla="*/ 1182865 h 1402551"/>
                  <a:gd name="connsiteX28" fmla="*/ 267300 w 1105087"/>
                  <a:gd name="connsiteY28" fmla="*/ 1133939 h 1402551"/>
                  <a:gd name="connsiteX29" fmla="*/ 243189 w 1105087"/>
                  <a:gd name="connsiteY29" fmla="*/ 1086237 h 1402551"/>
                  <a:gd name="connsiteX30" fmla="*/ 214991 w 1105087"/>
                  <a:gd name="connsiteY30" fmla="*/ 1060552 h 1402551"/>
                  <a:gd name="connsiteX31" fmla="*/ 183932 w 1105087"/>
                  <a:gd name="connsiteY31" fmla="*/ 1050359 h 1402551"/>
                  <a:gd name="connsiteX32" fmla="*/ 941576 w 1105087"/>
                  <a:gd name="connsiteY32" fmla="*/ 963822 h 1402551"/>
                  <a:gd name="connsiteX33" fmla="*/ 986120 w 1105087"/>
                  <a:gd name="connsiteY33" fmla="*/ 976156 h 1402551"/>
                  <a:gd name="connsiteX34" fmla="*/ 1052325 w 1105087"/>
                  <a:gd name="connsiteY34" fmla="*/ 1027527 h 1402551"/>
                  <a:gd name="connsiteX35" fmla="*/ 1098095 w 1105087"/>
                  <a:gd name="connsiteY35" fmla="*/ 1122931 h 1402551"/>
                  <a:gd name="connsiteX36" fmla="*/ 1104225 w 1105087"/>
                  <a:gd name="connsiteY36" fmla="*/ 1180418 h 1402551"/>
                  <a:gd name="connsiteX37" fmla="*/ 1081749 w 1105087"/>
                  <a:gd name="connsiteY37" fmla="*/ 1290908 h 1402551"/>
                  <a:gd name="connsiteX38" fmla="*/ 1017996 w 1105087"/>
                  <a:gd name="connsiteY38" fmla="*/ 1371227 h 1402551"/>
                  <a:gd name="connsiteX39" fmla="*/ 949749 w 1105087"/>
                  <a:gd name="connsiteY39" fmla="*/ 1400582 h 1402551"/>
                  <a:gd name="connsiteX40" fmla="*/ 856573 w 1105087"/>
                  <a:gd name="connsiteY40" fmla="*/ 1386720 h 1402551"/>
                  <a:gd name="connsiteX41" fmla="*/ 800177 w 1105087"/>
                  <a:gd name="connsiteY41" fmla="*/ 1342687 h 1402551"/>
                  <a:gd name="connsiteX42" fmla="*/ 753180 w 1105087"/>
                  <a:gd name="connsiteY42" fmla="*/ 1255029 h 1402551"/>
                  <a:gd name="connsiteX43" fmla="*/ 743781 w 1105087"/>
                  <a:gd name="connsiteY43" fmla="*/ 1165333 h 1402551"/>
                  <a:gd name="connsiteX44" fmla="*/ 775657 w 1105087"/>
                  <a:gd name="connsiteY44" fmla="*/ 1057290 h 1402551"/>
                  <a:gd name="connsiteX45" fmla="*/ 829601 w 1105087"/>
                  <a:gd name="connsiteY45" fmla="*/ 995726 h 1402551"/>
                  <a:gd name="connsiteX46" fmla="*/ 895805 w 1105087"/>
                  <a:gd name="connsiteY46" fmla="*/ 965555 h 1402551"/>
                  <a:gd name="connsiteX47" fmla="*/ 941576 w 1105087"/>
                  <a:gd name="connsiteY47" fmla="*/ 963822 h 1402551"/>
                  <a:gd name="connsiteX48" fmla="*/ 198235 w 1105087"/>
                  <a:gd name="connsiteY48" fmla="*/ 963822 h 1402551"/>
                  <a:gd name="connsiteX49" fmla="*/ 242780 w 1105087"/>
                  <a:gd name="connsiteY49" fmla="*/ 976156 h 1402551"/>
                  <a:gd name="connsiteX50" fmla="*/ 308984 w 1105087"/>
                  <a:gd name="connsiteY50" fmla="*/ 1027527 h 1402551"/>
                  <a:gd name="connsiteX51" fmla="*/ 354755 w 1105087"/>
                  <a:gd name="connsiteY51" fmla="*/ 1122931 h 1402551"/>
                  <a:gd name="connsiteX52" fmla="*/ 360885 w 1105087"/>
                  <a:gd name="connsiteY52" fmla="*/ 1180418 h 1402551"/>
                  <a:gd name="connsiteX53" fmla="*/ 338408 w 1105087"/>
                  <a:gd name="connsiteY53" fmla="*/ 1290908 h 1402551"/>
                  <a:gd name="connsiteX54" fmla="*/ 274656 w 1105087"/>
                  <a:gd name="connsiteY54" fmla="*/ 1371227 h 1402551"/>
                  <a:gd name="connsiteX55" fmla="*/ 206409 w 1105087"/>
                  <a:gd name="connsiteY55" fmla="*/ 1400582 h 1402551"/>
                  <a:gd name="connsiteX56" fmla="*/ 113233 w 1105087"/>
                  <a:gd name="connsiteY56" fmla="*/ 1386720 h 1402551"/>
                  <a:gd name="connsiteX57" fmla="*/ 56836 w 1105087"/>
                  <a:gd name="connsiteY57" fmla="*/ 1342687 h 1402551"/>
                  <a:gd name="connsiteX58" fmla="*/ 9840 w 1105087"/>
                  <a:gd name="connsiteY58" fmla="*/ 1255029 h 1402551"/>
                  <a:gd name="connsiteX59" fmla="*/ 440 w 1105087"/>
                  <a:gd name="connsiteY59" fmla="*/ 1165333 h 1402551"/>
                  <a:gd name="connsiteX60" fmla="*/ 32316 w 1105087"/>
                  <a:gd name="connsiteY60" fmla="*/ 1057290 h 1402551"/>
                  <a:gd name="connsiteX61" fmla="*/ 86261 w 1105087"/>
                  <a:gd name="connsiteY61" fmla="*/ 995726 h 1402551"/>
                  <a:gd name="connsiteX62" fmla="*/ 152465 w 1105087"/>
                  <a:gd name="connsiteY62" fmla="*/ 965555 h 1402551"/>
                  <a:gd name="connsiteX63" fmla="*/ 198235 w 1105087"/>
                  <a:gd name="connsiteY63" fmla="*/ 963822 h 1402551"/>
                  <a:gd name="connsiteX64" fmla="*/ 688148 w 1105087"/>
                  <a:gd name="connsiteY64" fmla="*/ 527700 h 1402551"/>
                  <a:gd name="connsiteX65" fmla="*/ 648507 w 1105087"/>
                  <a:gd name="connsiteY65" fmla="*/ 539115 h 1402551"/>
                  <a:gd name="connsiteX66" fmla="*/ 623170 w 1105087"/>
                  <a:gd name="connsiteY66" fmla="*/ 562763 h 1402551"/>
                  <a:gd name="connsiteX67" fmla="*/ 600693 w 1105087"/>
                  <a:gd name="connsiteY67" fmla="*/ 605980 h 1402551"/>
                  <a:gd name="connsiteX68" fmla="*/ 594972 w 1105087"/>
                  <a:gd name="connsiteY68" fmla="*/ 690784 h 1402551"/>
                  <a:gd name="connsiteX69" fmla="*/ 612545 w 1105087"/>
                  <a:gd name="connsiteY69" fmla="*/ 741747 h 1402551"/>
                  <a:gd name="connsiteX70" fmla="*/ 636247 w 1105087"/>
                  <a:gd name="connsiteY70" fmla="*/ 771918 h 1402551"/>
                  <a:gd name="connsiteX71" fmla="*/ 659950 w 1105087"/>
                  <a:gd name="connsiteY71" fmla="*/ 787411 h 1402551"/>
                  <a:gd name="connsiteX72" fmla="*/ 711442 w 1105087"/>
                  <a:gd name="connsiteY72" fmla="*/ 787003 h 1402551"/>
                  <a:gd name="connsiteX73" fmla="*/ 736371 w 1105087"/>
                  <a:gd name="connsiteY73" fmla="*/ 769879 h 1402551"/>
                  <a:gd name="connsiteX74" fmla="*/ 763343 w 1105087"/>
                  <a:gd name="connsiteY74" fmla="*/ 731147 h 1402551"/>
                  <a:gd name="connsiteX75" fmla="*/ 778055 w 1105087"/>
                  <a:gd name="connsiteY75" fmla="*/ 660205 h 1402551"/>
                  <a:gd name="connsiteX76" fmla="*/ 771516 w 1105087"/>
                  <a:gd name="connsiteY76" fmla="*/ 611280 h 1402551"/>
                  <a:gd name="connsiteX77" fmla="*/ 747405 w 1105087"/>
                  <a:gd name="connsiteY77" fmla="*/ 563578 h 1402551"/>
                  <a:gd name="connsiteX78" fmla="*/ 719207 w 1105087"/>
                  <a:gd name="connsiteY78" fmla="*/ 537892 h 1402551"/>
                  <a:gd name="connsiteX79" fmla="*/ 688148 w 1105087"/>
                  <a:gd name="connsiteY79" fmla="*/ 527700 h 1402551"/>
                  <a:gd name="connsiteX80" fmla="*/ 702451 w 1105087"/>
                  <a:gd name="connsiteY80" fmla="*/ 441163 h 1402551"/>
                  <a:gd name="connsiteX81" fmla="*/ 746996 w 1105087"/>
                  <a:gd name="connsiteY81" fmla="*/ 453496 h 1402551"/>
                  <a:gd name="connsiteX82" fmla="*/ 813201 w 1105087"/>
                  <a:gd name="connsiteY82" fmla="*/ 504868 h 1402551"/>
                  <a:gd name="connsiteX83" fmla="*/ 858971 w 1105087"/>
                  <a:gd name="connsiteY83" fmla="*/ 600272 h 1402551"/>
                  <a:gd name="connsiteX84" fmla="*/ 865101 w 1105087"/>
                  <a:gd name="connsiteY84" fmla="*/ 657759 h 1402551"/>
                  <a:gd name="connsiteX85" fmla="*/ 842625 w 1105087"/>
                  <a:gd name="connsiteY85" fmla="*/ 768249 h 1402551"/>
                  <a:gd name="connsiteX86" fmla="*/ 778872 w 1105087"/>
                  <a:gd name="connsiteY86" fmla="*/ 848567 h 1402551"/>
                  <a:gd name="connsiteX87" fmla="*/ 710625 w 1105087"/>
                  <a:gd name="connsiteY87" fmla="*/ 877923 h 1402551"/>
                  <a:gd name="connsiteX88" fmla="*/ 617449 w 1105087"/>
                  <a:gd name="connsiteY88" fmla="*/ 864060 h 1402551"/>
                  <a:gd name="connsiteX89" fmla="*/ 561052 w 1105087"/>
                  <a:gd name="connsiteY89" fmla="*/ 820028 h 1402551"/>
                  <a:gd name="connsiteX90" fmla="*/ 514056 w 1105087"/>
                  <a:gd name="connsiteY90" fmla="*/ 732370 h 1402551"/>
                  <a:gd name="connsiteX91" fmla="*/ 504656 w 1105087"/>
                  <a:gd name="connsiteY91" fmla="*/ 642674 h 1402551"/>
                  <a:gd name="connsiteX92" fmla="*/ 536532 w 1105087"/>
                  <a:gd name="connsiteY92" fmla="*/ 534631 h 1402551"/>
                  <a:gd name="connsiteX93" fmla="*/ 590477 w 1105087"/>
                  <a:gd name="connsiteY93" fmla="*/ 473066 h 1402551"/>
                  <a:gd name="connsiteX94" fmla="*/ 656681 w 1105087"/>
                  <a:gd name="connsiteY94" fmla="*/ 442896 h 1402551"/>
                  <a:gd name="connsiteX95" fmla="*/ 702451 w 1105087"/>
                  <a:gd name="connsiteY95" fmla="*/ 441163 h 1402551"/>
                  <a:gd name="connsiteX96" fmla="*/ 987236 w 1105087"/>
                  <a:gd name="connsiteY96" fmla="*/ 24463 h 1402551"/>
                  <a:gd name="connsiteX97" fmla="*/ 888339 w 1105087"/>
                  <a:gd name="connsiteY97" fmla="*/ 0 h 1402551"/>
                  <a:gd name="connsiteX98" fmla="*/ 863001 w 1105087"/>
                  <a:gd name="connsiteY98" fmla="*/ 23648 h 1402551"/>
                  <a:gd name="connsiteX99" fmla="*/ 840525 w 1105087"/>
                  <a:gd name="connsiteY99" fmla="*/ 66865 h 1402551"/>
                  <a:gd name="connsiteX100" fmla="*/ 834803 w 1105087"/>
                  <a:gd name="connsiteY100" fmla="*/ 151669 h 1402551"/>
                  <a:gd name="connsiteX101" fmla="*/ 852376 w 1105087"/>
                  <a:gd name="connsiteY101" fmla="*/ 202632 h 1402551"/>
                  <a:gd name="connsiteX102" fmla="*/ 876079 w 1105087"/>
                  <a:gd name="connsiteY102" fmla="*/ 232803 h 1402551"/>
                  <a:gd name="connsiteX103" fmla="*/ 899781 w 1105087"/>
                  <a:gd name="connsiteY103" fmla="*/ 248296 h 1402551"/>
                  <a:gd name="connsiteX104" fmla="*/ 951273 w 1105087"/>
                  <a:gd name="connsiteY104" fmla="*/ 247888 h 1402551"/>
                  <a:gd name="connsiteX105" fmla="*/ 976202 w 1105087"/>
                  <a:gd name="connsiteY105" fmla="*/ 230764 h 1402551"/>
                  <a:gd name="connsiteX106" fmla="*/ 1003174 w 1105087"/>
                  <a:gd name="connsiteY106" fmla="*/ 192032 h 1402551"/>
                  <a:gd name="connsiteX107" fmla="*/ 1017886 w 1105087"/>
                  <a:gd name="connsiteY107" fmla="*/ 121090 h 1402551"/>
                  <a:gd name="connsiteX108" fmla="*/ 1011347 w 1105087"/>
                  <a:gd name="connsiteY108" fmla="*/ 72165 h 1402551"/>
                  <a:gd name="connsiteX109" fmla="*/ 987236 w 1105087"/>
                  <a:gd name="connsiteY109" fmla="*/ 24463 h 1402551"/>
                  <a:gd name="connsiteX110" fmla="*/ 744488 w 1105087"/>
                  <a:gd name="connsiteY110" fmla="*/ 103559 h 1402551"/>
                  <a:gd name="connsiteX111" fmla="*/ 1098802 w 1105087"/>
                  <a:gd name="connsiteY111" fmla="*/ 61157 h 1402551"/>
                  <a:gd name="connsiteX112" fmla="*/ 1104932 w 1105087"/>
                  <a:gd name="connsiteY112" fmla="*/ 118644 h 1402551"/>
                  <a:gd name="connsiteX113" fmla="*/ 1082456 w 1105087"/>
                  <a:gd name="connsiteY113" fmla="*/ 229134 h 1402551"/>
                  <a:gd name="connsiteX114" fmla="*/ 1018703 w 1105087"/>
                  <a:gd name="connsiteY114" fmla="*/ 309453 h 1402551"/>
                  <a:gd name="connsiteX115" fmla="*/ 950456 w 1105087"/>
                  <a:gd name="connsiteY115" fmla="*/ 338808 h 1402551"/>
                  <a:gd name="connsiteX116" fmla="*/ 857280 w 1105087"/>
                  <a:gd name="connsiteY116" fmla="*/ 324946 h 1402551"/>
                  <a:gd name="connsiteX117" fmla="*/ 800884 w 1105087"/>
                  <a:gd name="connsiteY117" fmla="*/ 280913 h 1402551"/>
                  <a:gd name="connsiteX118" fmla="*/ 753887 w 1105087"/>
                  <a:gd name="connsiteY118" fmla="*/ 193255 h 1402551"/>
                  <a:gd name="connsiteX119" fmla="*/ 744488 w 1105087"/>
                  <a:gd name="connsiteY119" fmla="*/ 103559 h 1402551"/>
                  <a:gd name="connsiteX0" fmla="*/ 927272 w 1105087"/>
                  <a:gd name="connsiteY0" fmla="*/ 1052088 h 1404280"/>
                  <a:gd name="connsiteX1" fmla="*/ 887632 w 1105087"/>
                  <a:gd name="connsiteY1" fmla="*/ 1063504 h 1404280"/>
                  <a:gd name="connsiteX2" fmla="*/ 862294 w 1105087"/>
                  <a:gd name="connsiteY2" fmla="*/ 1087151 h 1404280"/>
                  <a:gd name="connsiteX3" fmla="*/ 839818 w 1105087"/>
                  <a:gd name="connsiteY3" fmla="*/ 1130368 h 1404280"/>
                  <a:gd name="connsiteX4" fmla="*/ 834096 w 1105087"/>
                  <a:gd name="connsiteY4" fmla="*/ 1215172 h 1404280"/>
                  <a:gd name="connsiteX5" fmla="*/ 851669 w 1105087"/>
                  <a:gd name="connsiteY5" fmla="*/ 1266136 h 1404280"/>
                  <a:gd name="connsiteX6" fmla="*/ 875372 w 1105087"/>
                  <a:gd name="connsiteY6" fmla="*/ 1296306 h 1404280"/>
                  <a:gd name="connsiteX7" fmla="*/ 899074 w 1105087"/>
                  <a:gd name="connsiteY7" fmla="*/ 1311799 h 1404280"/>
                  <a:gd name="connsiteX8" fmla="*/ 950566 w 1105087"/>
                  <a:gd name="connsiteY8" fmla="*/ 1311392 h 1404280"/>
                  <a:gd name="connsiteX9" fmla="*/ 975495 w 1105087"/>
                  <a:gd name="connsiteY9" fmla="*/ 1294268 h 1404280"/>
                  <a:gd name="connsiteX10" fmla="*/ 1002467 w 1105087"/>
                  <a:gd name="connsiteY10" fmla="*/ 1255535 h 1404280"/>
                  <a:gd name="connsiteX11" fmla="*/ 1017179 w 1105087"/>
                  <a:gd name="connsiteY11" fmla="*/ 1184594 h 1404280"/>
                  <a:gd name="connsiteX12" fmla="*/ 1010640 w 1105087"/>
                  <a:gd name="connsiteY12" fmla="*/ 1135668 h 1404280"/>
                  <a:gd name="connsiteX13" fmla="*/ 986529 w 1105087"/>
                  <a:gd name="connsiteY13" fmla="*/ 1087966 h 1404280"/>
                  <a:gd name="connsiteX14" fmla="*/ 958331 w 1105087"/>
                  <a:gd name="connsiteY14" fmla="*/ 1062281 h 1404280"/>
                  <a:gd name="connsiteX15" fmla="*/ 927272 w 1105087"/>
                  <a:gd name="connsiteY15" fmla="*/ 1052088 h 1404280"/>
                  <a:gd name="connsiteX16" fmla="*/ 183932 w 1105087"/>
                  <a:gd name="connsiteY16" fmla="*/ 1052088 h 1404280"/>
                  <a:gd name="connsiteX17" fmla="*/ 144291 w 1105087"/>
                  <a:gd name="connsiteY17" fmla="*/ 1063504 h 1404280"/>
                  <a:gd name="connsiteX18" fmla="*/ 118954 w 1105087"/>
                  <a:gd name="connsiteY18" fmla="*/ 1087151 h 1404280"/>
                  <a:gd name="connsiteX19" fmla="*/ 96477 w 1105087"/>
                  <a:gd name="connsiteY19" fmla="*/ 1130368 h 1404280"/>
                  <a:gd name="connsiteX20" fmla="*/ 90756 w 1105087"/>
                  <a:gd name="connsiteY20" fmla="*/ 1215172 h 1404280"/>
                  <a:gd name="connsiteX21" fmla="*/ 108329 w 1105087"/>
                  <a:gd name="connsiteY21" fmla="*/ 1266136 h 1404280"/>
                  <a:gd name="connsiteX22" fmla="*/ 132031 w 1105087"/>
                  <a:gd name="connsiteY22" fmla="*/ 1296306 h 1404280"/>
                  <a:gd name="connsiteX23" fmla="*/ 155734 w 1105087"/>
                  <a:gd name="connsiteY23" fmla="*/ 1311799 h 1404280"/>
                  <a:gd name="connsiteX24" fmla="*/ 207226 w 1105087"/>
                  <a:gd name="connsiteY24" fmla="*/ 1311392 h 1404280"/>
                  <a:gd name="connsiteX25" fmla="*/ 232155 w 1105087"/>
                  <a:gd name="connsiteY25" fmla="*/ 1294268 h 1404280"/>
                  <a:gd name="connsiteX26" fmla="*/ 259127 w 1105087"/>
                  <a:gd name="connsiteY26" fmla="*/ 1255535 h 1404280"/>
                  <a:gd name="connsiteX27" fmla="*/ 273839 w 1105087"/>
                  <a:gd name="connsiteY27" fmla="*/ 1184594 h 1404280"/>
                  <a:gd name="connsiteX28" fmla="*/ 267300 w 1105087"/>
                  <a:gd name="connsiteY28" fmla="*/ 1135668 h 1404280"/>
                  <a:gd name="connsiteX29" fmla="*/ 243189 w 1105087"/>
                  <a:gd name="connsiteY29" fmla="*/ 1087966 h 1404280"/>
                  <a:gd name="connsiteX30" fmla="*/ 214991 w 1105087"/>
                  <a:gd name="connsiteY30" fmla="*/ 1062281 h 1404280"/>
                  <a:gd name="connsiteX31" fmla="*/ 183932 w 1105087"/>
                  <a:gd name="connsiteY31" fmla="*/ 1052088 h 1404280"/>
                  <a:gd name="connsiteX32" fmla="*/ 941576 w 1105087"/>
                  <a:gd name="connsiteY32" fmla="*/ 965551 h 1404280"/>
                  <a:gd name="connsiteX33" fmla="*/ 986120 w 1105087"/>
                  <a:gd name="connsiteY33" fmla="*/ 977885 h 1404280"/>
                  <a:gd name="connsiteX34" fmla="*/ 1052325 w 1105087"/>
                  <a:gd name="connsiteY34" fmla="*/ 1029256 h 1404280"/>
                  <a:gd name="connsiteX35" fmla="*/ 1098095 w 1105087"/>
                  <a:gd name="connsiteY35" fmla="*/ 1124660 h 1404280"/>
                  <a:gd name="connsiteX36" fmla="*/ 1104225 w 1105087"/>
                  <a:gd name="connsiteY36" fmla="*/ 1182147 h 1404280"/>
                  <a:gd name="connsiteX37" fmla="*/ 1081749 w 1105087"/>
                  <a:gd name="connsiteY37" fmla="*/ 1292637 h 1404280"/>
                  <a:gd name="connsiteX38" fmla="*/ 1017996 w 1105087"/>
                  <a:gd name="connsiteY38" fmla="*/ 1372956 h 1404280"/>
                  <a:gd name="connsiteX39" fmla="*/ 949749 w 1105087"/>
                  <a:gd name="connsiteY39" fmla="*/ 1402311 h 1404280"/>
                  <a:gd name="connsiteX40" fmla="*/ 856573 w 1105087"/>
                  <a:gd name="connsiteY40" fmla="*/ 1388449 h 1404280"/>
                  <a:gd name="connsiteX41" fmla="*/ 800177 w 1105087"/>
                  <a:gd name="connsiteY41" fmla="*/ 1344416 h 1404280"/>
                  <a:gd name="connsiteX42" fmla="*/ 753180 w 1105087"/>
                  <a:gd name="connsiteY42" fmla="*/ 1256758 h 1404280"/>
                  <a:gd name="connsiteX43" fmla="*/ 743781 w 1105087"/>
                  <a:gd name="connsiteY43" fmla="*/ 1167062 h 1404280"/>
                  <a:gd name="connsiteX44" fmla="*/ 775657 w 1105087"/>
                  <a:gd name="connsiteY44" fmla="*/ 1059019 h 1404280"/>
                  <a:gd name="connsiteX45" fmla="*/ 829601 w 1105087"/>
                  <a:gd name="connsiteY45" fmla="*/ 997455 h 1404280"/>
                  <a:gd name="connsiteX46" fmla="*/ 895805 w 1105087"/>
                  <a:gd name="connsiteY46" fmla="*/ 967284 h 1404280"/>
                  <a:gd name="connsiteX47" fmla="*/ 941576 w 1105087"/>
                  <a:gd name="connsiteY47" fmla="*/ 965551 h 1404280"/>
                  <a:gd name="connsiteX48" fmla="*/ 198235 w 1105087"/>
                  <a:gd name="connsiteY48" fmla="*/ 965551 h 1404280"/>
                  <a:gd name="connsiteX49" fmla="*/ 242780 w 1105087"/>
                  <a:gd name="connsiteY49" fmla="*/ 977885 h 1404280"/>
                  <a:gd name="connsiteX50" fmla="*/ 308984 w 1105087"/>
                  <a:gd name="connsiteY50" fmla="*/ 1029256 h 1404280"/>
                  <a:gd name="connsiteX51" fmla="*/ 354755 w 1105087"/>
                  <a:gd name="connsiteY51" fmla="*/ 1124660 h 1404280"/>
                  <a:gd name="connsiteX52" fmla="*/ 360885 w 1105087"/>
                  <a:gd name="connsiteY52" fmla="*/ 1182147 h 1404280"/>
                  <a:gd name="connsiteX53" fmla="*/ 338408 w 1105087"/>
                  <a:gd name="connsiteY53" fmla="*/ 1292637 h 1404280"/>
                  <a:gd name="connsiteX54" fmla="*/ 274656 w 1105087"/>
                  <a:gd name="connsiteY54" fmla="*/ 1372956 h 1404280"/>
                  <a:gd name="connsiteX55" fmla="*/ 206409 w 1105087"/>
                  <a:gd name="connsiteY55" fmla="*/ 1402311 h 1404280"/>
                  <a:gd name="connsiteX56" fmla="*/ 113233 w 1105087"/>
                  <a:gd name="connsiteY56" fmla="*/ 1388449 h 1404280"/>
                  <a:gd name="connsiteX57" fmla="*/ 56836 w 1105087"/>
                  <a:gd name="connsiteY57" fmla="*/ 1344416 h 1404280"/>
                  <a:gd name="connsiteX58" fmla="*/ 9840 w 1105087"/>
                  <a:gd name="connsiteY58" fmla="*/ 1256758 h 1404280"/>
                  <a:gd name="connsiteX59" fmla="*/ 440 w 1105087"/>
                  <a:gd name="connsiteY59" fmla="*/ 1167062 h 1404280"/>
                  <a:gd name="connsiteX60" fmla="*/ 32316 w 1105087"/>
                  <a:gd name="connsiteY60" fmla="*/ 1059019 h 1404280"/>
                  <a:gd name="connsiteX61" fmla="*/ 86261 w 1105087"/>
                  <a:gd name="connsiteY61" fmla="*/ 997455 h 1404280"/>
                  <a:gd name="connsiteX62" fmla="*/ 152465 w 1105087"/>
                  <a:gd name="connsiteY62" fmla="*/ 967284 h 1404280"/>
                  <a:gd name="connsiteX63" fmla="*/ 198235 w 1105087"/>
                  <a:gd name="connsiteY63" fmla="*/ 965551 h 1404280"/>
                  <a:gd name="connsiteX64" fmla="*/ 688148 w 1105087"/>
                  <a:gd name="connsiteY64" fmla="*/ 529429 h 1404280"/>
                  <a:gd name="connsiteX65" fmla="*/ 648507 w 1105087"/>
                  <a:gd name="connsiteY65" fmla="*/ 540844 h 1404280"/>
                  <a:gd name="connsiteX66" fmla="*/ 623170 w 1105087"/>
                  <a:gd name="connsiteY66" fmla="*/ 564492 h 1404280"/>
                  <a:gd name="connsiteX67" fmla="*/ 600693 w 1105087"/>
                  <a:gd name="connsiteY67" fmla="*/ 607709 h 1404280"/>
                  <a:gd name="connsiteX68" fmla="*/ 594972 w 1105087"/>
                  <a:gd name="connsiteY68" fmla="*/ 692513 h 1404280"/>
                  <a:gd name="connsiteX69" fmla="*/ 612545 w 1105087"/>
                  <a:gd name="connsiteY69" fmla="*/ 743476 h 1404280"/>
                  <a:gd name="connsiteX70" fmla="*/ 636247 w 1105087"/>
                  <a:gd name="connsiteY70" fmla="*/ 773647 h 1404280"/>
                  <a:gd name="connsiteX71" fmla="*/ 659950 w 1105087"/>
                  <a:gd name="connsiteY71" fmla="*/ 789140 h 1404280"/>
                  <a:gd name="connsiteX72" fmla="*/ 711442 w 1105087"/>
                  <a:gd name="connsiteY72" fmla="*/ 788732 h 1404280"/>
                  <a:gd name="connsiteX73" fmla="*/ 736371 w 1105087"/>
                  <a:gd name="connsiteY73" fmla="*/ 771608 h 1404280"/>
                  <a:gd name="connsiteX74" fmla="*/ 763343 w 1105087"/>
                  <a:gd name="connsiteY74" fmla="*/ 732876 h 1404280"/>
                  <a:gd name="connsiteX75" fmla="*/ 778055 w 1105087"/>
                  <a:gd name="connsiteY75" fmla="*/ 661934 h 1404280"/>
                  <a:gd name="connsiteX76" fmla="*/ 771516 w 1105087"/>
                  <a:gd name="connsiteY76" fmla="*/ 613009 h 1404280"/>
                  <a:gd name="connsiteX77" fmla="*/ 747405 w 1105087"/>
                  <a:gd name="connsiteY77" fmla="*/ 565307 h 1404280"/>
                  <a:gd name="connsiteX78" fmla="*/ 719207 w 1105087"/>
                  <a:gd name="connsiteY78" fmla="*/ 539621 h 1404280"/>
                  <a:gd name="connsiteX79" fmla="*/ 688148 w 1105087"/>
                  <a:gd name="connsiteY79" fmla="*/ 529429 h 1404280"/>
                  <a:gd name="connsiteX80" fmla="*/ 702451 w 1105087"/>
                  <a:gd name="connsiteY80" fmla="*/ 442892 h 1404280"/>
                  <a:gd name="connsiteX81" fmla="*/ 746996 w 1105087"/>
                  <a:gd name="connsiteY81" fmla="*/ 455225 h 1404280"/>
                  <a:gd name="connsiteX82" fmla="*/ 813201 w 1105087"/>
                  <a:gd name="connsiteY82" fmla="*/ 506597 h 1404280"/>
                  <a:gd name="connsiteX83" fmla="*/ 858971 w 1105087"/>
                  <a:gd name="connsiteY83" fmla="*/ 602001 h 1404280"/>
                  <a:gd name="connsiteX84" fmla="*/ 865101 w 1105087"/>
                  <a:gd name="connsiteY84" fmla="*/ 659488 h 1404280"/>
                  <a:gd name="connsiteX85" fmla="*/ 842625 w 1105087"/>
                  <a:gd name="connsiteY85" fmla="*/ 769978 h 1404280"/>
                  <a:gd name="connsiteX86" fmla="*/ 778872 w 1105087"/>
                  <a:gd name="connsiteY86" fmla="*/ 850296 h 1404280"/>
                  <a:gd name="connsiteX87" fmla="*/ 710625 w 1105087"/>
                  <a:gd name="connsiteY87" fmla="*/ 879652 h 1404280"/>
                  <a:gd name="connsiteX88" fmla="*/ 617449 w 1105087"/>
                  <a:gd name="connsiteY88" fmla="*/ 865789 h 1404280"/>
                  <a:gd name="connsiteX89" fmla="*/ 561052 w 1105087"/>
                  <a:gd name="connsiteY89" fmla="*/ 821757 h 1404280"/>
                  <a:gd name="connsiteX90" fmla="*/ 514056 w 1105087"/>
                  <a:gd name="connsiteY90" fmla="*/ 734099 h 1404280"/>
                  <a:gd name="connsiteX91" fmla="*/ 504656 w 1105087"/>
                  <a:gd name="connsiteY91" fmla="*/ 644403 h 1404280"/>
                  <a:gd name="connsiteX92" fmla="*/ 536532 w 1105087"/>
                  <a:gd name="connsiteY92" fmla="*/ 536360 h 1404280"/>
                  <a:gd name="connsiteX93" fmla="*/ 590477 w 1105087"/>
                  <a:gd name="connsiteY93" fmla="*/ 474795 h 1404280"/>
                  <a:gd name="connsiteX94" fmla="*/ 656681 w 1105087"/>
                  <a:gd name="connsiteY94" fmla="*/ 444625 h 1404280"/>
                  <a:gd name="connsiteX95" fmla="*/ 702451 w 1105087"/>
                  <a:gd name="connsiteY95" fmla="*/ 442892 h 1404280"/>
                  <a:gd name="connsiteX96" fmla="*/ 1011347 w 1105087"/>
                  <a:gd name="connsiteY96" fmla="*/ 73894 h 1404280"/>
                  <a:gd name="connsiteX97" fmla="*/ 888339 w 1105087"/>
                  <a:gd name="connsiteY97" fmla="*/ 1729 h 1404280"/>
                  <a:gd name="connsiteX98" fmla="*/ 863001 w 1105087"/>
                  <a:gd name="connsiteY98" fmla="*/ 25377 h 1404280"/>
                  <a:gd name="connsiteX99" fmla="*/ 840525 w 1105087"/>
                  <a:gd name="connsiteY99" fmla="*/ 68594 h 1404280"/>
                  <a:gd name="connsiteX100" fmla="*/ 834803 w 1105087"/>
                  <a:gd name="connsiteY100" fmla="*/ 153398 h 1404280"/>
                  <a:gd name="connsiteX101" fmla="*/ 852376 w 1105087"/>
                  <a:gd name="connsiteY101" fmla="*/ 204361 h 1404280"/>
                  <a:gd name="connsiteX102" fmla="*/ 876079 w 1105087"/>
                  <a:gd name="connsiteY102" fmla="*/ 234532 h 1404280"/>
                  <a:gd name="connsiteX103" fmla="*/ 899781 w 1105087"/>
                  <a:gd name="connsiteY103" fmla="*/ 250025 h 1404280"/>
                  <a:gd name="connsiteX104" fmla="*/ 951273 w 1105087"/>
                  <a:gd name="connsiteY104" fmla="*/ 249617 h 1404280"/>
                  <a:gd name="connsiteX105" fmla="*/ 976202 w 1105087"/>
                  <a:gd name="connsiteY105" fmla="*/ 232493 h 1404280"/>
                  <a:gd name="connsiteX106" fmla="*/ 1003174 w 1105087"/>
                  <a:gd name="connsiteY106" fmla="*/ 193761 h 1404280"/>
                  <a:gd name="connsiteX107" fmla="*/ 1017886 w 1105087"/>
                  <a:gd name="connsiteY107" fmla="*/ 122819 h 1404280"/>
                  <a:gd name="connsiteX108" fmla="*/ 1011347 w 1105087"/>
                  <a:gd name="connsiteY108" fmla="*/ 73894 h 1404280"/>
                  <a:gd name="connsiteX109" fmla="*/ 744488 w 1105087"/>
                  <a:gd name="connsiteY109" fmla="*/ 105288 h 1404280"/>
                  <a:gd name="connsiteX110" fmla="*/ 1098802 w 1105087"/>
                  <a:gd name="connsiteY110" fmla="*/ 62886 h 1404280"/>
                  <a:gd name="connsiteX111" fmla="*/ 1104932 w 1105087"/>
                  <a:gd name="connsiteY111" fmla="*/ 120373 h 1404280"/>
                  <a:gd name="connsiteX112" fmla="*/ 1082456 w 1105087"/>
                  <a:gd name="connsiteY112" fmla="*/ 230863 h 1404280"/>
                  <a:gd name="connsiteX113" fmla="*/ 1018703 w 1105087"/>
                  <a:gd name="connsiteY113" fmla="*/ 311182 h 1404280"/>
                  <a:gd name="connsiteX114" fmla="*/ 950456 w 1105087"/>
                  <a:gd name="connsiteY114" fmla="*/ 340537 h 1404280"/>
                  <a:gd name="connsiteX115" fmla="*/ 857280 w 1105087"/>
                  <a:gd name="connsiteY115" fmla="*/ 326675 h 1404280"/>
                  <a:gd name="connsiteX116" fmla="*/ 800884 w 1105087"/>
                  <a:gd name="connsiteY116" fmla="*/ 282642 h 1404280"/>
                  <a:gd name="connsiteX117" fmla="*/ 753887 w 1105087"/>
                  <a:gd name="connsiteY117" fmla="*/ 194984 h 1404280"/>
                  <a:gd name="connsiteX118" fmla="*/ 744488 w 1105087"/>
                  <a:gd name="connsiteY118" fmla="*/ 105288 h 1404280"/>
                  <a:gd name="connsiteX0" fmla="*/ 927272 w 1105087"/>
                  <a:gd name="connsiteY0" fmla="*/ 1050372 h 1402564"/>
                  <a:gd name="connsiteX1" fmla="*/ 887632 w 1105087"/>
                  <a:gd name="connsiteY1" fmla="*/ 1061788 h 1402564"/>
                  <a:gd name="connsiteX2" fmla="*/ 862294 w 1105087"/>
                  <a:gd name="connsiteY2" fmla="*/ 1085435 h 1402564"/>
                  <a:gd name="connsiteX3" fmla="*/ 839818 w 1105087"/>
                  <a:gd name="connsiteY3" fmla="*/ 1128652 h 1402564"/>
                  <a:gd name="connsiteX4" fmla="*/ 834096 w 1105087"/>
                  <a:gd name="connsiteY4" fmla="*/ 1213456 h 1402564"/>
                  <a:gd name="connsiteX5" fmla="*/ 851669 w 1105087"/>
                  <a:gd name="connsiteY5" fmla="*/ 1264420 h 1402564"/>
                  <a:gd name="connsiteX6" fmla="*/ 875372 w 1105087"/>
                  <a:gd name="connsiteY6" fmla="*/ 1294590 h 1402564"/>
                  <a:gd name="connsiteX7" fmla="*/ 899074 w 1105087"/>
                  <a:gd name="connsiteY7" fmla="*/ 1310083 h 1402564"/>
                  <a:gd name="connsiteX8" fmla="*/ 950566 w 1105087"/>
                  <a:gd name="connsiteY8" fmla="*/ 1309676 h 1402564"/>
                  <a:gd name="connsiteX9" fmla="*/ 975495 w 1105087"/>
                  <a:gd name="connsiteY9" fmla="*/ 1292552 h 1402564"/>
                  <a:gd name="connsiteX10" fmla="*/ 1002467 w 1105087"/>
                  <a:gd name="connsiteY10" fmla="*/ 1253819 h 1402564"/>
                  <a:gd name="connsiteX11" fmla="*/ 1017179 w 1105087"/>
                  <a:gd name="connsiteY11" fmla="*/ 1182878 h 1402564"/>
                  <a:gd name="connsiteX12" fmla="*/ 1010640 w 1105087"/>
                  <a:gd name="connsiteY12" fmla="*/ 1133952 h 1402564"/>
                  <a:gd name="connsiteX13" fmla="*/ 986529 w 1105087"/>
                  <a:gd name="connsiteY13" fmla="*/ 1086250 h 1402564"/>
                  <a:gd name="connsiteX14" fmla="*/ 958331 w 1105087"/>
                  <a:gd name="connsiteY14" fmla="*/ 1060565 h 1402564"/>
                  <a:gd name="connsiteX15" fmla="*/ 927272 w 1105087"/>
                  <a:gd name="connsiteY15" fmla="*/ 1050372 h 1402564"/>
                  <a:gd name="connsiteX16" fmla="*/ 183932 w 1105087"/>
                  <a:gd name="connsiteY16" fmla="*/ 1050372 h 1402564"/>
                  <a:gd name="connsiteX17" fmla="*/ 144291 w 1105087"/>
                  <a:gd name="connsiteY17" fmla="*/ 1061788 h 1402564"/>
                  <a:gd name="connsiteX18" fmla="*/ 118954 w 1105087"/>
                  <a:gd name="connsiteY18" fmla="*/ 1085435 h 1402564"/>
                  <a:gd name="connsiteX19" fmla="*/ 96477 w 1105087"/>
                  <a:gd name="connsiteY19" fmla="*/ 1128652 h 1402564"/>
                  <a:gd name="connsiteX20" fmla="*/ 90756 w 1105087"/>
                  <a:gd name="connsiteY20" fmla="*/ 1213456 h 1402564"/>
                  <a:gd name="connsiteX21" fmla="*/ 108329 w 1105087"/>
                  <a:gd name="connsiteY21" fmla="*/ 1264420 h 1402564"/>
                  <a:gd name="connsiteX22" fmla="*/ 132031 w 1105087"/>
                  <a:gd name="connsiteY22" fmla="*/ 1294590 h 1402564"/>
                  <a:gd name="connsiteX23" fmla="*/ 155734 w 1105087"/>
                  <a:gd name="connsiteY23" fmla="*/ 1310083 h 1402564"/>
                  <a:gd name="connsiteX24" fmla="*/ 207226 w 1105087"/>
                  <a:gd name="connsiteY24" fmla="*/ 1309676 h 1402564"/>
                  <a:gd name="connsiteX25" fmla="*/ 232155 w 1105087"/>
                  <a:gd name="connsiteY25" fmla="*/ 1292552 h 1402564"/>
                  <a:gd name="connsiteX26" fmla="*/ 259127 w 1105087"/>
                  <a:gd name="connsiteY26" fmla="*/ 1253819 h 1402564"/>
                  <a:gd name="connsiteX27" fmla="*/ 273839 w 1105087"/>
                  <a:gd name="connsiteY27" fmla="*/ 1182878 h 1402564"/>
                  <a:gd name="connsiteX28" fmla="*/ 267300 w 1105087"/>
                  <a:gd name="connsiteY28" fmla="*/ 1133952 h 1402564"/>
                  <a:gd name="connsiteX29" fmla="*/ 243189 w 1105087"/>
                  <a:gd name="connsiteY29" fmla="*/ 1086250 h 1402564"/>
                  <a:gd name="connsiteX30" fmla="*/ 214991 w 1105087"/>
                  <a:gd name="connsiteY30" fmla="*/ 1060565 h 1402564"/>
                  <a:gd name="connsiteX31" fmla="*/ 183932 w 1105087"/>
                  <a:gd name="connsiteY31" fmla="*/ 1050372 h 1402564"/>
                  <a:gd name="connsiteX32" fmla="*/ 941576 w 1105087"/>
                  <a:gd name="connsiteY32" fmla="*/ 963835 h 1402564"/>
                  <a:gd name="connsiteX33" fmla="*/ 986120 w 1105087"/>
                  <a:gd name="connsiteY33" fmla="*/ 976169 h 1402564"/>
                  <a:gd name="connsiteX34" fmla="*/ 1052325 w 1105087"/>
                  <a:gd name="connsiteY34" fmla="*/ 1027540 h 1402564"/>
                  <a:gd name="connsiteX35" fmla="*/ 1098095 w 1105087"/>
                  <a:gd name="connsiteY35" fmla="*/ 1122944 h 1402564"/>
                  <a:gd name="connsiteX36" fmla="*/ 1104225 w 1105087"/>
                  <a:gd name="connsiteY36" fmla="*/ 1180431 h 1402564"/>
                  <a:gd name="connsiteX37" fmla="*/ 1081749 w 1105087"/>
                  <a:gd name="connsiteY37" fmla="*/ 1290921 h 1402564"/>
                  <a:gd name="connsiteX38" fmla="*/ 1017996 w 1105087"/>
                  <a:gd name="connsiteY38" fmla="*/ 1371240 h 1402564"/>
                  <a:gd name="connsiteX39" fmla="*/ 949749 w 1105087"/>
                  <a:gd name="connsiteY39" fmla="*/ 1400595 h 1402564"/>
                  <a:gd name="connsiteX40" fmla="*/ 856573 w 1105087"/>
                  <a:gd name="connsiteY40" fmla="*/ 1386733 h 1402564"/>
                  <a:gd name="connsiteX41" fmla="*/ 800177 w 1105087"/>
                  <a:gd name="connsiteY41" fmla="*/ 1342700 h 1402564"/>
                  <a:gd name="connsiteX42" fmla="*/ 753180 w 1105087"/>
                  <a:gd name="connsiteY42" fmla="*/ 1255042 h 1402564"/>
                  <a:gd name="connsiteX43" fmla="*/ 743781 w 1105087"/>
                  <a:gd name="connsiteY43" fmla="*/ 1165346 h 1402564"/>
                  <a:gd name="connsiteX44" fmla="*/ 775657 w 1105087"/>
                  <a:gd name="connsiteY44" fmla="*/ 1057303 h 1402564"/>
                  <a:gd name="connsiteX45" fmla="*/ 829601 w 1105087"/>
                  <a:gd name="connsiteY45" fmla="*/ 995739 h 1402564"/>
                  <a:gd name="connsiteX46" fmla="*/ 895805 w 1105087"/>
                  <a:gd name="connsiteY46" fmla="*/ 965568 h 1402564"/>
                  <a:gd name="connsiteX47" fmla="*/ 941576 w 1105087"/>
                  <a:gd name="connsiteY47" fmla="*/ 963835 h 1402564"/>
                  <a:gd name="connsiteX48" fmla="*/ 198235 w 1105087"/>
                  <a:gd name="connsiteY48" fmla="*/ 963835 h 1402564"/>
                  <a:gd name="connsiteX49" fmla="*/ 242780 w 1105087"/>
                  <a:gd name="connsiteY49" fmla="*/ 976169 h 1402564"/>
                  <a:gd name="connsiteX50" fmla="*/ 308984 w 1105087"/>
                  <a:gd name="connsiteY50" fmla="*/ 1027540 h 1402564"/>
                  <a:gd name="connsiteX51" fmla="*/ 354755 w 1105087"/>
                  <a:gd name="connsiteY51" fmla="*/ 1122944 h 1402564"/>
                  <a:gd name="connsiteX52" fmla="*/ 360885 w 1105087"/>
                  <a:gd name="connsiteY52" fmla="*/ 1180431 h 1402564"/>
                  <a:gd name="connsiteX53" fmla="*/ 338408 w 1105087"/>
                  <a:gd name="connsiteY53" fmla="*/ 1290921 h 1402564"/>
                  <a:gd name="connsiteX54" fmla="*/ 274656 w 1105087"/>
                  <a:gd name="connsiteY54" fmla="*/ 1371240 h 1402564"/>
                  <a:gd name="connsiteX55" fmla="*/ 206409 w 1105087"/>
                  <a:gd name="connsiteY55" fmla="*/ 1400595 h 1402564"/>
                  <a:gd name="connsiteX56" fmla="*/ 113233 w 1105087"/>
                  <a:gd name="connsiteY56" fmla="*/ 1386733 h 1402564"/>
                  <a:gd name="connsiteX57" fmla="*/ 56836 w 1105087"/>
                  <a:gd name="connsiteY57" fmla="*/ 1342700 h 1402564"/>
                  <a:gd name="connsiteX58" fmla="*/ 9840 w 1105087"/>
                  <a:gd name="connsiteY58" fmla="*/ 1255042 h 1402564"/>
                  <a:gd name="connsiteX59" fmla="*/ 440 w 1105087"/>
                  <a:gd name="connsiteY59" fmla="*/ 1165346 h 1402564"/>
                  <a:gd name="connsiteX60" fmla="*/ 32316 w 1105087"/>
                  <a:gd name="connsiteY60" fmla="*/ 1057303 h 1402564"/>
                  <a:gd name="connsiteX61" fmla="*/ 86261 w 1105087"/>
                  <a:gd name="connsiteY61" fmla="*/ 995739 h 1402564"/>
                  <a:gd name="connsiteX62" fmla="*/ 152465 w 1105087"/>
                  <a:gd name="connsiteY62" fmla="*/ 965568 h 1402564"/>
                  <a:gd name="connsiteX63" fmla="*/ 198235 w 1105087"/>
                  <a:gd name="connsiteY63" fmla="*/ 963835 h 1402564"/>
                  <a:gd name="connsiteX64" fmla="*/ 688148 w 1105087"/>
                  <a:gd name="connsiteY64" fmla="*/ 527713 h 1402564"/>
                  <a:gd name="connsiteX65" fmla="*/ 648507 w 1105087"/>
                  <a:gd name="connsiteY65" fmla="*/ 539128 h 1402564"/>
                  <a:gd name="connsiteX66" fmla="*/ 623170 w 1105087"/>
                  <a:gd name="connsiteY66" fmla="*/ 562776 h 1402564"/>
                  <a:gd name="connsiteX67" fmla="*/ 600693 w 1105087"/>
                  <a:gd name="connsiteY67" fmla="*/ 605993 h 1402564"/>
                  <a:gd name="connsiteX68" fmla="*/ 594972 w 1105087"/>
                  <a:gd name="connsiteY68" fmla="*/ 690797 h 1402564"/>
                  <a:gd name="connsiteX69" fmla="*/ 612545 w 1105087"/>
                  <a:gd name="connsiteY69" fmla="*/ 741760 h 1402564"/>
                  <a:gd name="connsiteX70" fmla="*/ 636247 w 1105087"/>
                  <a:gd name="connsiteY70" fmla="*/ 771931 h 1402564"/>
                  <a:gd name="connsiteX71" fmla="*/ 659950 w 1105087"/>
                  <a:gd name="connsiteY71" fmla="*/ 787424 h 1402564"/>
                  <a:gd name="connsiteX72" fmla="*/ 711442 w 1105087"/>
                  <a:gd name="connsiteY72" fmla="*/ 787016 h 1402564"/>
                  <a:gd name="connsiteX73" fmla="*/ 736371 w 1105087"/>
                  <a:gd name="connsiteY73" fmla="*/ 769892 h 1402564"/>
                  <a:gd name="connsiteX74" fmla="*/ 763343 w 1105087"/>
                  <a:gd name="connsiteY74" fmla="*/ 731160 h 1402564"/>
                  <a:gd name="connsiteX75" fmla="*/ 778055 w 1105087"/>
                  <a:gd name="connsiteY75" fmla="*/ 660218 h 1402564"/>
                  <a:gd name="connsiteX76" fmla="*/ 771516 w 1105087"/>
                  <a:gd name="connsiteY76" fmla="*/ 611293 h 1402564"/>
                  <a:gd name="connsiteX77" fmla="*/ 747405 w 1105087"/>
                  <a:gd name="connsiteY77" fmla="*/ 563591 h 1402564"/>
                  <a:gd name="connsiteX78" fmla="*/ 719207 w 1105087"/>
                  <a:gd name="connsiteY78" fmla="*/ 537905 h 1402564"/>
                  <a:gd name="connsiteX79" fmla="*/ 688148 w 1105087"/>
                  <a:gd name="connsiteY79" fmla="*/ 527713 h 1402564"/>
                  <a:gd name="connsiteX80" fmla="*/ 702451 w 1105087"/>
                  <a:gd name="connsiteY80" fmla="*/ 441176 h 1402564"/>
                  <a:gd name="connsiteX81" fmla="*/ 746996 w 1105087"/>
                  <a:gd name="connsiteY81" fmla="*/ 453509 h 1402564"/>
                  <a:gd name="connsiteX82" fmla="*/ 813201 w 1105087"/>
                  <a:gd name="connsiteY82" fmla="*/ 504881 h 1402564"/>
                  <a:gd name="connsiteX83" fmla="*/ 858971 w 1105087"/>
                  <a:gd name="connsiteY83" fmla="*/ 600285 h 1402564"/>
                  <a:gd name="connsiteX84" fmla="*/ 865101 w 1105087"/>
                  <a:gd name="connsiteY84" fmla="*/ 657772 h 1402564"/>
                  <a:gd name="connsiteX85" fmla="*/ 842625 w 1105087"/>
                  <a:gd name="connsiteY85" fmla="*/ 768262 h 1402564"/>
                  <a:gd name="connsiteX86" fmla="*/ 778872 w 1105087"/>
                  <a:gd name="connsiteY86" fmla="*/ 848580 h 1402564"/>
                  <a:gd name="connsiteX87" fmla="*/ 710625 w 1105087"/>
                  <a:gd name="connsiteY87" fmla="*/ 877936 h 1402564"/>
                  <a:gd name="connsiteX88" fmla="*/ 617449 w 1105087"/>
                  <a:gd name="connsiteY88" fmla="*/ 864073 h 1402564"/>
                  <a:gd name="connsiteX89" fmla="*/ 561052 w 1105087"/>
                  <a:gd name="connsiteY89" fmla="*/ 820041 h 1402564"/>
                  <a:gd name="connsiteX90" fmla="*/ 514056 w 1105087"/>
                  <a:gd name="connsiteY90" fmla="*/ 732383 h 1402564"/>
                  <a:gd name="connsiteX91" fmla="*/ 504656 w 1105087"/>
                  <a:gd name="connsiteY91" fmla="*/ 642687 h 1402564"/>
                  <a:gd name="connsiteX92" fmla="*/ 536532 w 1105087"/>
                  <a:gd name="connsiteY92" fmla="*/ 534644 h 1402564"/>
                  <a:gd name="connsiteX93" fmla="*/ 590477 w 1105087"/>
                  <a:gd name="connsiteY93" fmla="*/ 473079 h 1402564"/>
                  <a:gd name="connsiteX94" fmla="*/ 656681 w 1105087"/>
                  <a:gd name="connsiteY94" fmla="*/ 442909 h 1402564"/>
                  <a:gd name="connsiteX95" fmla="*/ 702451 w 1105087"/>
                  <a:gd name="connsiteY95" fmla="*/ 441176 h 1402564"/>
                  <a:gd name="connsiteX96" fmla="*/ 1011347 w 1105087"/>
                  <a:gd name="connsiteY96" fmla="*/ 72178 h 1402564"/>
                  <a:gd name="connsiteX97" fmla="*/ 888339 w 1105087"/>
                  <a:gd name="connsiteY97" fmla="*/ 13 h 1402564"/>
                  <a:gd name="connsiteX98" fmla="*/ 840525 w 1105087"/>
                  <a:gd name="connsiteY98" fmla="*/ 66878 h 1402564"/>
                  <a:gd name="connsiteX99" fmla="*/ 834803 w 1105087"/>
                  <a:gd name="connsiteY99" fmla="*/ 151682 h 1402564"/>
                  <a:gd name="connsiteX100" fmla="*/ 852376 w 1105087"/>
                  <a:gd name="connsiteY100" fmla="*/ 202645 h 1402564"/>
                  <a:gd name="connsiteX101" fmla="*/ 876079 w 1105087"/>
                  <a:gd name="connsiteY101" fmla="*/ 232816 h 1402564"/>
                  <a:gd name="connsiteX102" fmla="*/ 899781 w 1105087"/>
                  <a:gd name="connsiteY102" fmla="*/ 248309 h 1402564"/>
                  <a:gd name="connsiteX103" fmla="*/ 951273 w 1105087"/>
                  <a:gd name="connsiteY103" fmla="*/ 247901 h 1402564"/>
                  <a:gd name="connsiteX104" fmla="*/ 976202 w 1105087"/>
                  <a:gd name="connsiteY104" fmla="*/ 230777 h 1402564"/>
                  <a:gd name="connsiteX105" fmla="*/ 1003174 w 1105087"/>
                  <a:gd name="connsiteY105" fmla="*/ 192045 h 1402564"/>
                  <a:gd name="connsiteX106" fmla="*/ 1017886 w 1105087"/>
                  <a:gd name="connsiteY106" fmla="*/ 121103 h 1402564"/>
                  <a:gd name="connsiteX107" fmla="*/ 1011347 w 1105087"/>
                  <a:gd name="connsiteY107" fmla="*/ 72178 h 1402564"/>
                  <a:gd name="connsiteX108" fmla="*/ 744488 w 1105087"/>
                  <a:gd name="connsiteY108" fmla="*/ 103572 h 1402564"/>
                  <a:gd name="connsiteX109" fmla="*/ 1098802 w 1105087"/>
                  <a:gd name="connsiteY109" fmla="*/ 61170 h 1402564"/>
                  <a:gd name="connsiteX110" fmla="*/ 1104932 w 1105087"/>
                  <a:gd name="connsiteY110" fmla="*/ 118657 h 1402564"/>
                  <a:gd name="connsiteX111" fmla="*/ 1082456 w 1105087"/>
                  <a:gd name="connsiteY111" fmla="*/ 229147 h 1402564"/>
                  <a:gd name="connsiteX112" fmla="*/ 1018703 w 1105087"/>
                  <a:gd name="connsiteY112" fmla="*/ 309466 h 1402564"/>
                  <a:gd name="connsiteX113" fmla="*/ 950456 w 1105087"/>
                  <a:gd name="connsiteY113" fmla="*/ 338821 h 1402564"/>
                  <a:gd name="connsiteX114" fmla="*/ 857280 w 1105087"/>
                  <a:gd name="connsiteY114" fmla="*/ 324959 h 1402564"/>
                  <a:gd name="connsiteX115" fmla="*/ 800884 w 1105087"/>
                  <a:gd name="connsiteY115" fmla="*/ 280926 h 1402564"/>
                  <a:gd name="connsiteX116" fmla="*/ 753887 w 1105087"/>
                  <a:gd name="connsiteY116" fmla="*/ 193268 h 1402564"/>
                  <a:gd name="connsiteX117" fmla="*/ 744488 w 1105087"/>
                  <a:gd name="connsiteY117" fmla="*/ 103572 h 1402564"/>
                  <a:gd name="connsiteX0" fmla="*/ 927272 w 1105087"/>
                  <a:gd name="connsiteY0" fmla="*/ 990039 h 1342231"/>
                  <a:gd name="connsiteX1" fmla="*/ 887632 w 1105087"/>
                  <a:gd name="connsiteY1" fmla="*/ 1001455 h 1342231"/>
                  <a:gd name="connsiteX2" fmla="*/ 862294 w 1105087"/>
                  <a:gd name="connsiteY2" fmla="*/ 1025102 h 1342231"/>
                  <a:gd name="connsiteX3" fmla="*/ 839818 w 1105087"/>
                  <a:gd name="connsiteY3" fmla="*/ 1068319 h 1342231"/>
                  <a:gd name="connsiteX4" fmla="*/ 834096 w 1105087"/>
                  <a:gd name="connsiteY4" fmla="*/ 1153123 h 1342231"/>
                  <a:gd name="connsiteX5" fmla="*/ 851669 w 1105087"/>
                  <a:gd name="connsiteY5" fmla="*/ 1204087 h 1342231"/>
                  <a:gd name="connsiteX6" fmla="*/ 875372 w 1105087"/>
                  <a:gd name="connsiteY6" fmla="*/ 1234257 h 1342231"/>
                  <a:gd name="connsiteX7" fmla="*/ 899074 w 1105087"/>
                  <a:gd name="connsiteY7" fmla="*/ 1249750 h 1342231"/>
                  <a:gd name="connsiteX8" fmla="*/ 950566 w 1105087"/>
                  <a:gd name="connsiteY8" fmla="*/ 1249343 h 1342231"/>
                  <a:gd name="connsiteX9" fmla="*/ 975495 w 1105087"/>
                  <a:gd name="connsiteY9" fmla="*/ 1232219 h 1342231"/>
                  <a:gd name="connsiteX10" fmla="*/ 1002467 w 1105087"/>
                  <a:gd name="connsiteY10" fmla="*/ 1193486 h 1342231"/>
                  <a:gd name="connsiteX11" fmla="*/ 1017179 w 1105087"/>
                  <a:gd name="connsiteY11" fmla="*/ 1122545 h 1342231"/>
                  <a:gd name="connsiteX12" fmla="*/ 1010640 w 1105087"/>
                  <a:gd name="connsiteY12" fmla="*/ 1073619 h 1342231"/>
                  <a:gd name="connsiteX13" fmla="*/ 986529 w 1105087"/>
                  <a:gd name="connsiteY13" fmla="*/ 1025917 h 1342231"/>
                  <a:gd name="connsiteX14" fmla="*/ 958331 w 1105087"/>
                  <a:gd name="connsiteY14" fmla="*/ 1000232 h 1342231"/>
                  <a:gd name="connsiteX15" fmla="*/ 927272 w 1105087"/>
                  <a:gd name="connsiteY15" fmla="*/ 990039 h 1342231"/>
                  <a:gd name="connsiteX16" fmla="*/ 183932 w 1105087"/>
                  <a:gd name="connsiteY16" fmla="*/ 990039 h 1342231"/>
                  <a:gd name="connsiteX17" fmla="*/ 144291 w 1105087"/>
                  <a:gd name="connsiteY17" fmla="*/ 1001455 h 1342231"/>
                  <a:gd name="connsiteX18" fmla="*/ 118954 w 1105087"/>
                  <a:gd name="connsiteY18" fmla="*/ 1025102 h 1342231"/>
                  <a:gd name="connsiteX19" fmla="*/ 96477 w 1105087"/>
                  <a:gd name="connsiteY19" fmla="*/ 1068319 h 1342231"/>
                  <a:gd name="connsiteX20" fmla="*/ 90756 w 1105087"/>
                  <a:gd name="connsiteY20" fmla="*/ 1153123 h 1342231"/>
                  <a:gd name="connsiteX21" fmla="*/ 108329 w 1105087"/>
                  <a:gd name="connsiteY21" fmla="*/ 1204087 h 1342231"/>
                  <a:gd name="connsiteX22" fmla="*/ 132031 w 1105087"/>
                  <a:gd name="connsiteY22" fmla="*/ 1234257 h 1342231"/>
                  <a:gd name="connsiteX23" fmla="*/ 155734 w 1105087"/>
                  <a:gd name="connsiteY23" fmla="*/ 1249750 h 1342231"/>
                  <a:gd name="connsiteX24" fmla="*/ 207226 w 1105087"/>
                  <a:gd name="connsiteY24" fmla="*/ 1249343 h 1342231"/>
                  <a:gd name="connsiteX25" fmla="*/ 232155 w 1105087"/>
                  <a:gd name="connsiteY25" fmla="*/ 1232219 h 1342231"/>
                  <a:gd name="connsiteX26" fmla="*/ 259127 w 1105087"/>
                  <a:gd name="connsiteY26" fmla="*/ 1193486 h 1342231"/>
                  <a:gd name="connsiteX27" fmla="*/ 273839 w 1105087"/>
                  <a:gd name="connsiteY27" fmla="*/ 1122545 h 1342231"/>
                  <a:gd name="connsiteX28" fmla="*/ 267300 w 1105087"/>
                  <a:gd name="connsiteY28" fmla="*/ 1073619 h 1342231"/>
                  <a:gd name="connsiteX29" fmla="*/ 243189 w 1105087"/>
                  <a:gd name="connsiteY29" fmla="*/ 1025917 h 1342231"/>
                  <a:gd name="connsiteX30" fmla="*/ 214991 w 1105087"/>
                  <a:gd name="connsiteY30" fmla="*/ 1000232 h 1342231"/>
                  <a:gd name="connsiteX31" fmla="*/ 183932 w 1105087"/>
                  <a:gd name="connsiteY31" fmla="*/ 990039 h 1342231"/>
                  <a:gd name="connsiteX32" fmla="*/ 941576 w 1105087"/>
                  <a:gd name="connsiteY32" fmla="*/ 903502 h 1342231"/>
                  <a:gd name="connsiteX33" fmla="*/ 986120 w 1105087"/>
                  <a:gd name="connsiteY33" fmla="*/ 915836 h 1342231"/>
                  <a:gd name="connsiteX34" fmla="*/ 1052325 w 1105087"/>
                  <a:gd name="connsiteY34" fmla="*/ 967207 h 1342231"/>
                  <a:gd name="connsiteX35" fmla="*/ 1098095 w 1105087"/>
                  <a:gd name="connsiteY35" fmla="*/ 1062611 h 1342231"/>
                  <a:gd name="connsiteX36" fmla="*/ 1104225 w 1105087"/>
                  <a:gd name="connsiteY36" fmla="*/ 1120098 h 1342231"/>
                  <a:gd name="connsiteX37" fmla="*/ 1081749 w 1105087"/>
                  <a:gd name="connsiteY37" fmla="*/ 1230588 h 1342231"/>
                  <a:gd name="connsiteX38" fmla="*/ 1017996 w 1105087"/>
                  <a:gd name="connsiteY38" fmla="*/ 1310907 h 1342231"/>
                  <a:gd name="connsiteX39" fmla="*/ 949749 w 1105087"/>
                  <a:gd name="connsiteY39" fmla="*/ 1340262 h 1342231"/>
                  <a:gd name="connsiteX40" fmla="*/ 856573 w 1105087"/>
                  <a:gd name="connsiteY40" fmla="*/ 1326400 h 1342231"/>
                  <a:gd name="connsiteX41" fmla="*/ 800177 w 1105087"/>
                  <a:gd name="connsiteY41" fmla="*/ 1282367 h 1342231"/>
                  <a:gd name="connsiteX42" fmla="*/ 753180 w 1105087"/>
                  <a:gd name="connsiteY42" fmla="*/ 1194709 h 1342231"/>
                  <a:gd name="connsiteX43" fmla="*/ 743781 w 1105087"/>
                  <a:gd name="connsiteY43" fmla="*/ 1105013 h 1342231"/>
                  <a:gd name="connsiteX44" fmla="*/ 775657 w 1105087"/>
                  <a:gd name="connsiteY44" fmla="*/ 996970 h 1342231"/>
                  <a:gd name="connsiteX45" fmla="*/ 829601 w 1105087"/>
                  <a:gd name="connsiteY45" fmla="*/ 935406 h 1342231"/>
                  <a:gd name="connsiteX46" fmla="*/ 895805 w 1105087"/>
                  <a:gd name="connsiteY46" fmla="*/ 905235 h 1342231"/>
                  <a:gd name="connsiteX47" fmla="*/ 941576 w 1105087"/>
                  <a:gd name="connsiteY47" fmla="*/ 903502 h 1342231"/>
                  <a:gd name="connsiteX48" fmla="*/ 198235 w 1105087"/>
                  <a:gd name="connsiteY48" fmla="*/ 903502 h 1342231"/>
                  <a:gd name="connsiteX49" fmla="*/ 242780 w 1105087"/>
                  <a:gd name="connsiteY49" fmla="*/ 915836 h 1342231"/>
                  <a:gd name="connsiteX50" fmla="*/ 308984 w 1105087"/>
                  <a:gd name="connsiteY50" fmla="*/ 967207 h 1342231"/>
                  <a:gd name="connsiteX51" fmla="*/ 354755 w 1105087"/>
                  <a:gd name="connsiteY51" fmla="*/ 1062611 h 1342231"/>
                  <a:gd name="connsiteX52" fmla="*/ 360885 w 1105087"/>
                  <a:gd name="connsiteY52" fmla="*/ 1120098 h 1342231"/>
                  <a:gd name="connsiteX53" fmla="*/ 338408 w 1105087"/>
                  <a:gd name="connsiteY53" fmla="*/ 1230588 h 1342231"/>
                  <a:gd name="connsiteX54" fmla="*/ 274656 w 1105087"/>
                  <a:gd name="connsiteY54" fmla="*/ 1310907 h 1342231"/>
                  <a:gd name="connsiteX55" fmla="*/ 206409 w 1105087"/>
                  <a:gd name="connsiteY55" fmla="*/ 1340262 h 1342231"/>
                  <a:gd name="connsiteX56" fmla="*/ 113233 w 1105087"/>
                  <a:gd name="connsiteY56" fmla="*/ 1326400 h 1342231"/>
                  <a:gd name="connsiteX57" fmla="*/ 56836 w 1105087"/>
                  <a:gd name="connsiteY57" fmla="*/ 1282367 h 1342231"/>
                  <a:gd name="connsiteX58" fmla="*/ 9840 w 1105087"/>
                  <a:gd name="connsiteY58" fmla="*/ 1194709 h 1342231"/>
                  <a:gd name="connsiteX59" fmla="*/ 440 w 1105087"/>
                  <a:gd name="connsiteY59" fmla="*/ 1105013 h 1342231"/>
                  <a:gd name="connsiteX60" fmla="*/ 32316 w 1105087"/>
                  <a:gd name="connsiteY60" fmla="*/ 996970 h 1342231"/>
                  <a:gd name="connsiteX61" fmla="*/ 86261 w 1105087"/>
                  <a:gd name="connsiteY61" fmla="*/ 935406 h 1342231"/>
                  <a:gd name="connsiteX62" fmla="*/ 152465 w 1105087"/>
                  <a:gd name="connsiteY62" fmla="*/ 905235 h 1342231"/>
                  <a:gd name="connsiteX63" fmla="*/ 198235 w 1105087"/>
                  <a:gd name="connsiteY63" fmla="*/ 903502 h 1342231"/>
                  <a:gd name="connsiteX64" fmla="*/ 688148 w 1105087"/>
                  <a:gd name="connsiteY64" fmla="*/ 467380 h 1342231"/>
                  <a:gd name="connsiteX65" fmla="*/ 648507 w 1105087"/>
                  <a:gd name="connsiteY65" fmla="*/ 478795 h 1342231"/>
                  <a:gd name="connsiteX66" fmla="*/ 623170 w 1105087"/>
                  <a:gd name="connsiteY66" fmla="*/ 502443 h 1342231"/>
                  <a:gd name="connsiteX67" fmla="*/ 600693 w 1105087"/>
                  <a:gd name="connsiteY67" fmla="*/ 545660 h 1342231"/>
                  <a:gd name="connsiteX68" fmla="*/ 594972 w 1105087"/>
                  <a:gd name="connsiteY68" fmla="*/ 630464 h 1342231"/>
                  <a:gd name="connsiteX69" fmla="*/ 612545 w 1105087"/>
                  <a:gd name="connsiteY69" fmla="*/ 681427 h 1342231"/>
                  <a:gd name="connsiteX70" fmla="*/ 636247 w 1105087"/>
                  <a:gd name="connsiteY70" fmla="*/ 711598 h 1342231"/>
                  <a:gd name="connsiteX71" fmla="*/ 659950 w 1105087"/>
                  <a:gd name="connsiteY71" fmla="*/ 727091 h 1342231"/>
                  <a:gd name="connsiteX72" fmla="*/ 711442 w 1105087"/>
                  <a:gd name="connsiteY72" fmla="*/ 726683 h 1342231"/>
                  <a:gd name="connsiteX73" fmla="*/ 736371 w 1105087"/>
                  <a:gd name="connsiteY73" fmla="*/ 709559 h 1342231"/>
                  <a:gd name="connsiteX74" fmla="*/ 763343 w 1105087"/>
                  <a:gd name="connsiteY74" fmla="*/ 670827 h 1342231"/>
                  <a:gd name="connsiteX75" fmla="*/ 778055 w 1105087"/>
                  <a:gd name="connsiteY75" fmla="*/ 599885 h 1342231"/>
                  <a:gd name="connsiteX76" fmla="*/ 771516 w 1105087"/>
                  <a:gd name="connsiteY76" fmla="*/ 550960 h 1342231"/>
                  <a:gd name="connsiteX77" fmla="*/ 747405 w 1105087"/>
                  <a:gd name="connsiteY77" fmla="*/ 503258 h 1342231"/>
                  <a:gd name="connsiteX78" fmla="*/ 719207 w 1105087"/>
                  <a:gd name="connsiteY78" fmla="*/ 477572 h 1342231"/>
                  <a:gd name="connsiteX79" fmla="*/ 688148 w 1105087"/>
                  <a:gd name="connsiteY79" fmla="*/ 467380 h 1342231"/>
                  <a:gd name="connsiteX80" fmla="*/ 702451 w 1105087"/>
                  <a:gd name="connsiteY80" fmla="*/ 380843 h 1342231"/>
                  <a:gd name="connsiteX81" fmla="*/ 746996 w 1105087"/>
                  <a:gd name="connsiteY81" fmla="*/ 393176 h 1342231"/>
                  <a:gd name="connsiteX82" fmla="*/ 813201 w 1105087"/>
                  <a:gd name="connsiteY82" fmla="*/ 444548 h 1342231"/>
                  <a:gd name="connsiteX83" fmla="*/ 858971 w 1105087"/>
                  <a:gd name="connsiteY83" fmla="*/ 539952 h 1342231"/>
                  <a:gd name="connsiteX84" fmla="*/ 865101 w 1105087"/>
                  <a:gd name="connsiteY84" fmla="*/ 597439 h 1342231"/>
                  <a:gd name="connsiteX85" fmla="*/ 842625 w 1105087"/>
                  <a:gd name="connsiteY85" fmla="*/ 707929 h 1342231"/>
                  <a:gd name="connsiteX86" fmla="*/ 778872 w 1105087"/>
                  <a:gd name="connsiteY86" fmla="*/ 788247 h 1342231"/>
                  <a:gd name="connsiteX87" fmla="*/ 710625 w 1105087"/>
                  <a:gd name="connsiteY87" fmla="*/ 817603 h 1342231"/>
                  <a:gd name="connsiteX88" fmla="*/ 617449 w 1105087"/>
                  <a:gd name="connsiteY88" fmla="*/ 803740 h 1342231"/>
                  <a:gd name="connsiteX89" fmla="*/ 561052 w 1105087"/>
                  <a:gd name="connsiteY89" fmla="*/ 759708 h 1342231"/>
                  <a:gd name="connsiteX90" fmla="*/ 514056 w 1105087"/>
                  <a:gd name="connsiteY90" fmla="*/ 672050 h 1342231"/>
                  <a:gd name="connsiteX91" fmla="*/ 504656 w 1105087"/>
                  <a:gd name="connsiteY91" fmla="*/ 582354 h 1342231"/>
                  <a:gd name="connsiteX92" fmla="*/ 536532 w 1105087"/>
                  <a:gd name="connsiteY92" fmla="*/ 474311 h 1342231"/>
                  <a:gd name="connsiteX93" fmla="*/ 590477 w 1105087"/>
                  <a:gd name="connsiteY93" fmla="*/ 412746 h 1342231"/>
                  <a:gd name="connsiteX94" fmla="*/ 656681 w 1105087"/>
                  <a:gd name="connsiteY94" fmla="*/ 382576 h 1342231"/>
                  <a:gd name="connsiteX95" fmla="*/ 702451 w 1105087"/>
                  <a:gd name="connsiteY95" fmla="*/ 380843 h 1342231"/>
                  <a:gd name="connsiteX96" fmla="*/ 1011347 w 1105087"/>
                  <a:gd name="connsiteY96" fmla="*/ 11845 h 1342231"/>
                  <a:gd name="connsiteX97" fmla="*/ 840525 w 1105087"/>
                  <a:gd name="connsiteY97" fmla="*/ 6545 h 1342231"/>
                  <a:gd name="connsiteX98" fmla="*/ 834803 w 1105087"/>
                  <a:gd name="connsiteY98" fmla="*/ 91349 h 1342231"/>
                  <a:gd name="connsiteX99" fmla="*/ 852376 w 1105087"/>
                  <a:gd name="connsiteY99" fmla="*/ 142312 h 1342231"/>
                  <a:gd name="connsiteX100" fmla="*/ 876079 w 1105087"/>
                  <a:gd name="connsiteY100" fmla="*/ 172483 h 1342231"/>
                  <a:gd name="connsiteX101" fmla="*/ 899781 w 1105087"/>
                  <a:gd name="connsiteY101" fmla="*/ 187976 h 1342231"/>
                  <a:gd name="connsiteX102" fmla="*/ 951273 w 1105087"/>
                  <a:gd name="connsiteY102" fmla="*/ 187568 h 1342231"/>
                  <a:gd name="connsiteX103" fmla="*/ 976202 w 1105087"/>
                  <a:gd name="connsiteY103" fmla="*/ 170444 h 1342231"/>
                  <a:gd name="connsiteX104" fmla="*/ 1003174 w 1105087"/>
                  <a:gd name="connsiteY104" fmla="*/ 131712 h 1342231"/>
                  <a:gd name="connsiteX105" fmla="*/ 1017886 w 1105087"/>
                  <a:gd name="connsiteY105" fmla="*/ 60770 h 1342231"/>
                  <a:gd name="connsiteX106" fmla="*/ 1011347 w 1105087"/>
                  <a:gd name="connsiteY106" fmla="*/ 11845 h 1342231"/>
                  <a:gd name="connsiteX107" fmla="*/ 744488 w 1105087"/>
                  <a:gd name="connsiteY107" fmla="*/ 43239 h 1342231"/>
                  <a:gd name="connsiteX108" fmla="*/ 1098802 w 1105087"/>
                  <a:gd name="connsiteY108" fmla="*/ 837 h 1342231"/>
                  <a:gd name="connsiteX109" fmla="*/ 1104932 w 1105087"/>
                  <a:gd name="connsiteY109" fmla="*/ 58324 h 1342231"/>
                  <a:gd name="connsiteX110" fmla="*/ 1082456 w 1105087"/>
                  <a:gd name="connsiteY110" fmla="*/ 168814 h 1342231"/>
                  <a:gd name="connsiteX111" fmla="*/ 1018703 w 1105087"/>
                  <a:gd name="connsiteY111" fmla="*/ 249133 h 1342231"/>
                  <a:gd name="connsiteX112" fmla="*/ 950456 w 1105087"/>
                  <a:gd name="connsiteY112" fmla="*/ 278488 h 1342231"/>
                  <a:gd name="connsiteX113" fmla="*/ 857280 w 1105087"/>
                  <a:gd name="connsiteY113" fmla="*/ 264626 h 1342231"/>
                  <a:gd name="connsiteX114" fmla="*/ 800884 w 1105087"/>
                  <a:gd name="connsiteY114" fmla="*/ 220593 h 1342231"/>
                  <a:gd name="connsiteX115" fmla="*/ 753887 w 1105087"/>
                  <a:gd name="connsiteY115" fmla="*/ 132935 h 1342231"/>
                  <a:gd name="connsiteX116" fmla="*/ 744488 w 1105087"/>
                  <a:gd name="connsiteY116" fmla="*/ 43239 h 1342231"/>
                  <a:gd name="connsiteX0" fmla="*/ 927272 w 1105087"/>
                  <a:gd name="connsiteY0" fmla="*/ 989392 h 1341584"/>
                  <a:gd name="connsiteX1" fmla="*/ 887632 w 1105087"/>
                  <a:gd name="connsiteY1" fmla="*/ 1000808 h 1341584"/>
                  <a:gd name="connsiteX2" fmla="*/ 862294 w 1105087"/>
                  <a:gd name="connsiteY2" fmla="*/ 1024455 h 1341584"/>
                  <a:gd name="connsiteX3" fmla="*/ 839818 w 1105087"/>
                  <a:gd name="connsiteY3" fmla="*/ 1067672 h 1341584"/>
                  <a:gd name="connsiteX4" fmla="*/ 834096 w 1105087"/>
                  <a:gd name="connsiteY4" fmla="*/ 1152476 h 1341584"/>
                  <a:gd name="connsiteX5" fmla="*/ 851669 w 1105087"/>
                  <a:gd name="connsiteY5" fmla="*/ 1203440 h 1341584"/>
                  <a:gd name="connsiteX6" fmla="*/ 875372 w 1105087"/>
                  <a:gd name="connsiteY6" fmla="*/ 1233610 h 1341584"/>
                  <a:gd name="connsiteX7" fmla="*/ 899074 w 1105087"/>
                  <a:gd name="connsiteY7" fmla="*/ 1249103 h 1341584"/>
                  <a:gd name="connsiteX8" fmla="*/ 950566 w 1105087"/>
                  <a:gd name="connsiteY8" fmla="*/ 1248696 h 1341584"/>
                  <a:gd name="connsiteX9" fmla="*/ 975495 w 1105087"/>
                  <a:gd name="connsiteY9" fmla="*/ 1231572 h 1341584"/>
                  <a:gd name="connsiteX10" fmla="*/ 1002467 w 1105087"/>
                  <a:gd name="connsiteY10" fmla="*/ 1192839 h 1341584"/>
                  <a:gd name="connsiteX11" fmla="*/ 1017179 w 1105087"/>
                  <a:gd name="connsiteY11" fmla="*/ 1121898 h 1341584"/>
                  <a:gd name="connsiteX12" fmla="*/ 1010640 w 1105087"/>
                  <a:gd name="connsiteY12" fmla="*/ 1072972 h 1341584"/>
                  <a:gd name="connsiteX13" fmla="*/ 986529 w 1105087"/>
                  <a:gd name="connsiteY13" fmla="*/ 1025270 h 1341584"/>
                  <a:gd name="connsiteX14" fmla="*/ 958331 w 1105087"/>
                  <a:gd name="connsiteY14" fmla="*/ 999585 h 1341584"/>
                  <a:gd name="connsiteX15" fmla="*/ 927272 w 1105087"/>
                  <a:gd name="connsiteY15" fmla="*/ 989392 h 1341584"/>
                  <a:gd name="connsiteX16" fmla="*/ 183932 w 1105087"/>
                  <a:gd name="connsiteY16" fmla="*/ 989392 h 1341584"/>
                  <a:gd name="connsiteX17" fmla="*/ 144291 w 1105087"/>
                  <a:gd name="connsiteY17" fmla="*/ 1000808 h 1341584"/>
                  <a:gd name="connsiteX18" fmla="*/ 118954 w 1105087"/>
                  <a:gd name="connsiteY18" fmla="*/ 1024455 h 1341584"/>
                  <a:gd name="connsiteX19" fmla="*/ 96477 w 1105087"/>
                  <a:gd name="connsiteY19" fmla="*/ 1067672 h 1341584"/>
                  <a:gd name="connsiteX20" fmla="*/ 90756 w 1105087"/>
                  <a:gd name="connsiteY20" fmla="*/ 1152476 h 1341584"/>
                  <a:gd name="connsiteX21" fmla="*/ 108329 w 1105087"/>
                  <a:gd name="connsiteY21" fmla="*/ 1203440 h 1341584"/>
                  <a:gd name="connsiteX22" fmla="*/ 132031 w 1105087"/>
                  <a:gd name="connsiteY22" fmla="*/ 1233610 h 1341584"/>
                  <a:gd name="connsiteX23" fmla="*/ 155734 w 1105087"/>
                  <a:gd name="connsiteY23" fmla="*/ 1249103 h 1341584"/>
                  <a:gd name="connsiteX24" fmla="*/ 207226 w 1105087"/>
                  <a:gd name="connsiteY24" fmla="*/ 1248696 h 1341584"/>
                  <a:gd name="connsiteX25" fmla="*/ 232155 w 1105087"/>
                  <a:gd name="connsiteY25" fmla="*/ 1231572 h 1341584"/>
                  <a:gd name="connsiteX26" fmla="*/ 259127 w 1105087"/>
                  <a:gd name="connsiteY26" fmla="*/ 1192839 h 1341584"/>
                  <a:gd name="connsiteX27" fmla="*/ 273839 w 1105087"/>
                  <a:gd name="connsiteY27" fmla="*/ 1121898 h 1341584"/>
                  <a:gd name="connsiteX28" fmla="*/ 267300 w 1105087"/>
                  <a:gd name="connsiteY28" fmla="*/ 1072972 h 1341584"/>
                  <a:gd name="connsiteX29" fmla="*/ 243189 w 1105087"/>
                  <a:gd name="connsiteY29" fmla="*/ 1025270 h 1341584"/>
                  <a:gd name="connsiteX30" fmla="*/ 214991 w 1105087"/>
                  <a:gd name="connsiteY30" fmla="*/ 999585 h 1341584"/>
                  <a:gd name="connsiteX31" fmla="*/ 183932 w 1105087"/>
                  <a:gd name="connsiteY31" fmla="*/ 989392 h 1341584"/>
                  <a:gd name="connsiteX32" fmla="*/ 941576 w 1105087"/>
                  <a:gd name="connsiteY32" fmla="*/ 902855 h 1341584"/>
                  <a:gd name="connsiteX33" fmla="*/ 986120 w 1105087"/>
                  <a:gd name="connsiteY33" fmla="*/ 915189 h 1341584"/>
                  <a:gd name="connsiteX34" fmla="*/ 1052325 w 1105087"/>
                  <a:gd name="connsiteY34" fmla="*/ 966560 h 1341584"/>
                  <a:gd name="connsiteX35" fmla="*/ 1098095 w 1105087"/>
                  <a:gd name="connsiteY35" fmla="*/ 1061964 h 1341584"/>
                  <a:gd name="connsiteX36" fmla="*/ 1104225 w 1105087"/>
                  <a:gd name="connsiteY36" fmla="*/ 1119451 h 1341584"/>
                  <a:gd name="connsiteX37" fmla="*/ 1081749 w 1105087"/>
                  <a:gd name="connsiteY37" fmla="*/ 1229941 h 1341584"/>
                  <a:gd name="connsiteX38" fmla="*/ 1017996 w 1105087"/>
                  <a:gd name="connsiteY38" fmla="*/ 1310260 h 1341584"/>
                  <a:gd name="connsiteX39" fmla="*/ 949749 w 1105087"/>
                  <a:gd name="connsiteY39" fmla="*/ 1339615 h 1341584"/>
                  <a:gd name="connsiteX40" fmla="*/ 856573 w 1105087"/>
                  <a:gd name="connsiteY40" fmla="*/ 1325753 h 1341584"/>
                  <a:gd name="connsiteX41" fmla="*/ 800177 w 1105087"/>
                  <a:gd name="connsiteY41" fmla="*/ 1281720 h 1341584"/>
                  <a:gd name="connsiteX42" fmla="*/ 753180 w 1105087"/>
                  <a:gd name="connsiteY42" fmla="*/ 1194062 h 1341584"/>
                  <a:gd name="connsiteX43" fmla="*/ 743781 w 1105087"/>
                  <a:gd name="connsiteY43" fmla="*/ 1104366 h 1341584"/>
                  <a:gd name="connsiteX44" fmla="*/ 775657 w 1105087"/>
                  <a:gd name="connsiteY44" fmla="*/ 996323 h 1341584"/>
                  <a:gd name="connsiteX45" fmla="*/ 829601 w 1105087"/>
                  <a:gd name="connsiteY45" fmla="*/ 934759 h 1341584"/>
                  <a:gd name="connsiteX46" fmla="*/ 895805 w 1105087"/>
                  <a:gd name="connsiteY46" fmla="*/ 904588 h 1341584"/>
                  <a:gd name="connsiteX47" fmla="*/ 941576 w 1105087"/>
                  <a:gd name="connsiteY47" fmla="*/ 902855 h 1341584"/>
                  <a:gd name="connsiteX48" fmla="*/ 198235 w 1105087"/>
                  <a:gd name="connsiteY48" fmla="*/ 902855 h 1341584"/>
                  <a:gd name="connsiteX49" fmla="*/ 242780 w 1105087"/>
                  <a:gd name="connsiteY49" fmla="*/ 915189 h 1341584"/>
                  <a:gd name="connsiteX50" fmla="*/ 308984 w 1105087"/>
                  <a:gd name="connsiteY50" fmla="*/ 966560 h 1341584"/>
                  <a:gd name="connsiteX51" fmla="*/ 354755 w 1105087"/>
                  <a:gd name="connsiteY51" fmla="*/ 1061964 h 1341584"/>
                  <a:gd name="connsiteX52" fmla="*/ 360885 w 1105087"/>
                  <a:gd name="connsiteY52" fmla="*/ 1119451 h 1341584"/>
                  <a:gd name="connsiteX53" fmla="*/ 338408 w 1105087"/>
                  <a:gd name="connsiteY53" fmla="*/ 1229941 h 1341584"/>
                  <a:gd name="connsiteX54" fmla="*/ 274656 w 1105087"/>
                  <a:gd name="connsiteY54" fmla="*/ 1310260 h 1341584"/>
                  <a:gd name="connsiteX55" fmla="*/ 206409 w 1105087"/>
                  <a:gd name="connsiteY55" fmla="*/ 1339615 h 1341584"/>
                  <a:gd name="connsiteX56" fmla="*/ 113233 w 1105087"/>
                  <a:gd name="connsiteY56" fmla="*/ 1325753 h 1341584"/>
                  <a:gd name="connsiteX57" fmla="*/ 56836 w 1105087"/>
                  <a:gd name="connsiteY57" fmla="*/ 1281720 h 1341584"/>
                  <a:gd name="connsiteX58" fmla="*/ 9840 w 1105087"/>
                  <a:gd name="connsiteY58" fmla="*/ 1194062 h 1341584"/>
                  <a:gd name="connsiteX59" fmla="*/ 440 w 1105087"/>
                  <a:gd name="connsiteY59" fmla="*/ 1104366 h 1341584"/>
                  <a:gd name="connsiteX60" fmla="*/ 32316 w 1105087"/>
                  <a:gd name="connsiteY60" fmla="*/ 996323 h 1341584"/>
                  <a:gd name="connsiteX61" fmla="*/ 86261 w 1105087"/>
                  <a:gd name="connsiteY61" fmla="*/ 934759 h 1341584"/>
                  <a:gd name="connsiteX62" fmla="*/ 152465 w 1105087"/>
                  <a:gd name="connsiteY62" fmla="*/ 904588 h 1341584"/>
                  <a:gd name="connsiteX63" fmla="*/ 198235 w 1105087"/>
                  <a:gd name="connsiteY63" fmla="*/ 902855 h 1341584"/>
                  <a:gd name="connsiteX64" fmla="*/ 688148 w 1105087"/>
                  <a:gd name="connsiteY64" fmla="*/ 466733 h 1341584"/>
                  <a:gd name="connsiteX65" fmla="*/ 648507 w 1105087"/>
                  <a:gd name="connsiteY65" fmla="*/ 478148 h 1341584"/>
                  <a:gd name="connsiteX66" fmla="*/ 623170 w 1105087"/>
                  <a:gd name="connsiteY66" fmla="*/ 501796 h 1341584"/>
                  <a:gd name="connsiteX67" fmla="*/ 600693 w 1105087"/>
                  <a:gd name="connsiteY67" fmla="*/ 545013 h 1341584"/>
                  <a:gd name="connsiteX68" fmla="*/ 594972 w 1105087"/>
                  <a:gd name="connsiteY68" fmla="*/ 629817 h 1341584"/>
                  <a:gd name="connsiteX69" fmla="*/ 612545 w 1105087"/>
                  <a:gd name="connsiteY69" fmla="*/ 680780 h 1341584"/>
                  <a:gd name="connsiteX70" fmla="*/ 636247 w 1105087"/>
                  <a:gd name="connsiteY70" fmla="*/ 710951 h 1341584"/>
                  <a:gd name="connsiteX71" fmla="*/ 659950 w 1105087"/>
                  <a:gd name="connsiteY71" fmla="*/ 726444 h 1341584"/>
                  <a:gd name="connsiteX72" fmla="*/ 711442 w 1105087"/>
                  <a:gd name="connsiteY72" fmla="*/ 726036 h 1341584"/>
                  <a:gd name="connsiteX73" fmla="*/ 736371 w 1105087"/>
                  <a:gd name="connsiteY73" fmla="*/ 708912 h 1341584"/>
                  <a:gd name="connsiteX74" fmla="*/ 763343 w 1105087"/>
                  <a:gd name="connsiteY74" fmla="*/ 670180 h 1341584"/>
                  <a:gd name="connsiteX75" fmla="*/ 778055 w 1105087"/>
                  <a:gd name="connsiteY75" fmla="*/ 599238 h 1341584"/>
                  <a:gd name="connsiteX76" fmla="*/ 771516 w 1105087"/>
                  <a:gd name="connsiteY76" fmla="*/ 550313 h 1341584"/>
                  <a:gd name="connsiteX77" fmla="*/ 747405 w 1105087"/>
                  <a:gd name="connsiteY77" fmla="*/ 502611 h 1341584"/>
                  <a:gd name="connsiteX78" fmla="*/ 719207 w 1105087"/>
                  <a:gd name="connsiteY78" fmla="*/ 476925 h 1341584"/>
                  <a:gd name="connsiteX79" fmla="*/ 688148 w 1105087"/>
                  <a:gd name="connsiteY79" fmla="*/ 466733 h 1341584"/>
                  <a:gd name="connsiteX80" fmla="*/ 702451 w 1105087"/>
                  <a:gd name="connsiteY80" fmla="*/ 380196 h 1341584"/>
                  <a:gd name="connsiteX81" fmla="*/ 746996 w 1105087"/>
                  <a:gd name="connsiteY81" fmla="*/ 392529 h 1341584"/>
                  <a:gd name="connsiteX82" fmla="*/ 813201 w 1105087"/>
                  <a:gd name="connsiteY82" fmla="*/ 443901 h 1341584"/>
                  <a:gd name="connsiteX83" fmla="*/ 858971 w 1105087"/>
                  <a:gd name="connsiteY83" fmla="*/ 539305 h 1341584"/>
                  <a:gd name="connsiteX84" fmla="*/ 865101 w 1105087"/>
                  <a:gd name="connsiteY84" fmla="*/ 596792 h 1341584"/>
                  <a:gd name="connsiteX85" fmla="*/ 842625 w 1105087"/>
                  <a:gd name="connsiteY85" fmla="*/ 707282 h 1341584"/>
                  <a:gd name="connsiteX86" fmla="*/ 778872 w 1105087"/>
                  <a:gd name="connsiteY86" fmla="*/ 787600 h 1341584"/>
                  <a:gd name="connsiteX87" fmla="*/ 710625 w 1105087"/>
                  <a:gd name="connsiteY87" fmla="*/ 816956 h 1341584"/>
                  <a:gd name="connsiteX88" fmla="*/ 617449 w 1105087"/>
                  <a:gd name="connsiteY88" fmla="*/ 803093 h 1341584"/>
                  <a:gd name="connsiteX89" fmla="*/ 561052 w 1105087"/>
                  <a:gd name="connsiteY89" fmla="*/ 759061 h 1341584"/>
                  <a:gd name="connsiteX90" fmla="*/ 514056 w 1105087"/>
                  <a:gd name="connsiteY90" fmla="*/ 671403 h 1341584"/>
                  <a:gd name="connsiteX91" fmla="*/ 504656 w 1105087"/>
                  <a:gd name="connsiteY91" fmla="*/ 581707 h 1341584"/>
                  <a:gd name="connsiteX92" fmla="*/ 536532 w 1105087"/>
                  <a:gd name="connsiteY92" fmla="*/ 473664 h 1341584"/>
                  <a:gd name="connsiteX93" fmla="*/ 590477 w 1105087"/>
                  <a:gd name="connsiteY93" fmla="*/ 412099 h 1341584"/>
                  <a:gd name="connsiteX94" fmla="*/ 656681 w 1105087"/>
                  <a:gd name="connsiteY94" fmla="*/ 381929 h 1341584"/>
                  <a:gd name="connsiteX95" fmla="*/ 702451 w 1105087"/>
                  <a:gd name="connsiteY95" fmla="*/ 380196 h 1341584"/>
                  <a:gd name="connsiteX96" fmla="*/ 1011347 w 1105087"/>
                  <a:gd name="connsiteY96" fmla="*/ 11198 h 1341584"/>
                  <a:gd name="connsiteX97" fmla="*/ 834803 w 1105087"/>
                  <a:gd name="connsiteY97" fmla="*/ 90702 h 1341584"/>
                  <a:gd name="connsiteX98" fmla="*/ 852376 w 1105087"/>
                  <a:gd name="connsiteY98" fmla="*/ 141665 h 1341584"/>
                  <a:gd name="connsiteX99" fmla="*/ 876079 w 1105087"/>
                  <a:gd name="connsiteY99" fmla="*/ 171836 h 1341584"/>
                  <a:gd name="connsiteX100" fmla="*/ 899781 w 1105087"/>
                  <a:gd name="connsiteY100" fmla="*/ 187329 h 1341584"/>
                  <a:gd name="connsiteX101" fmla="*/ 951273 w 1105087"/>
                  <a:gd name="connsiteY101" fmla="*/ 186921 h 1341584"/>
                  <a:gd name="connsiteX102" fmla="*/ 976202 w 1105087"/>
                  <a:gd name="connsiteY102" fmla="*/ 169797 h 1341584"/>
                  <a:gd name="connsiteX103" fmla="*/ 1003174 w 1105087"/>
                  <a:gd name="connsiteY103" fmla="*/ 131065 h 1341584"/>
                  <a:gd name="connsiteX104" fmla="*/ 1017886 w 1105087"/>
                  <a:gd name="connsiteY104" fmla="*/ 60123 h 1341584"/>
                  <a:gd name="connsiteX105" fmla="*/ 1011347 w 1105087"/>
                  <a:gd name="connsiteY105" fmla="*/ 11198 h 1341584"/>
                  <a:gd name="connsiteX106" fmla="*/ 744488 w 1105087"/>
                  <a:gd name="connsiteY106" fmla="*/ 42592 h 1341584"/>
                  <a:gd name="connsiteX107" fmla="*/ 1098802 w 1105087"/>
                  <a:gd name="connsiteY107" fmla="*/ 190 h 1341584"/>
                  <a:gd name="connsiteX108" fmla="*/ 1104932 w 1105087"/>
                  <a:gd name="connsiteY108" fmla="*/ 57677 h 1341584"/>
                  <a:gd name="connsiteX109" fmla="*/ 1082456 w 1105087"/>
                  <a:gd name="connsiteY109" fmla="*/ 168167 h 1341584"/>
                  <a:gd name="connsiteX110" fmla="*/ 1018703 w 1105087"/>
                  <a:gd name="connsiteY110" fmla="*/ 248486 h 1341584"/>
                  <a:gd name="connsiteX111" fmla="*/ 950456 w 1105087"/>
                  <a:gd name="connsiteY111" fmla="*/ 277841 h 1341584"/>
                  <a:gd name="connsiteX112" fmla="*/ 857280 w 1105087"/>
                  <a:gd name="connsiteY112" fmla="*/ 263979 h 1341584"/>
                  <a:gd name="connsiteX113" fmla="*/ 800884 w 1105087"/>
                  <a:gd name="connsiteY113" fmla="*/ 219946 h 1341584"/>
                  <a:gd name="connsiteX114" fmla="*/ 753887 w 1105087"/>
                  <a:gd name="connsiteY114" fmla="*/ 132288 h 1341584"/>
                  <a:gd name="connsiteX115" fmla="*/ 744488 w 1105087"/>
                  <a:gd name="connsiteY115" fmla="*/ 42592 h 134158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52376 w 1105087"/>
                  <a:gd name="connsiteY98" fmla="*/ 141475 h 1341394"/>
                  <a:gd name="connsiteX99" fmla="*/ 876079 w 1105087"/>
                  <a:gd name="connsiteY99" fmla="*/ 171646 h 1341394"/>
                  <a:gd name="connsiteX100" fmla="*/ 899781 w 1105087"/>
                  <a:gd name="connsiteY100" fmla="*/ 187139 h 1341394"/>
                  <a:gd name="connsiteX101" fmla="*/ 951273 w 1105087"/>
                  <a:gd name="connsiteY101" fmla="*/ 186731 h 1341394"/>
                  <a:gd name="connsiteX102" fmla="*/ 976202 w 1105087"/>
                  <a:gd name="connsiteY102" fmla="*/ 169607 h 1341394"/>
                  <a:gd name="connsiteX103" fmla="*/ 1003174 w 1105087"/>
                  <a:gd name="connsiteY103" fmla="*/ 130875 h 1341394"/>
                  <a:gd name="connsiteX104" fmla="*/ 1017886 w 1105087"/>
                  <a:gd name="connsiteY104" fmla="*/ 59933 h 1341394"/>
                  <a:gd name="connsiteX105" fmla="*/ 1011347 w 1105087"/>
                  <a:gd name="connsiteY105" fmla="*/ 11008 h 1341394"/>
                  <a:gd name="connsiteX106" fmla="*/ 753887 w 1105087"/>
                  <a:gd name="connsiteY106" fmla="*/ 132098 h 1341394"/>
                  <a:gd name="connsiteX107" fmla="*/ 1098802 w 1105087"/>
                  <a:gd name="connsiteY107" fmla="*/ 0 h 1341394"/>
                  <a:gd name="connsiteX108" fmla="*/ 1104932 w 1105087"/>
                  <a:gd name="connsiteY108" fmla="*/ 57487 h 1341394"/>
                  <a:gd name="connsiteX109" fmla="*/ 1082456 w 1105087"/>
                  <a:gd name="connsiteY109" fmla="*/ 167977 h 1341394"/>
                  <a:gd name="connsiteX110" fmla="*/ 1018703 w 1105087"/>
                  <a:gd name="connsiteY110" fmla="*/ 248296 h 1341394"/>
                  <a:gd name="connsiteX111" fmla="*/ 950456 w 1105087"/>
                  <a:gd name="connsiteY111" fmla="*/ 277651 h 1341394"/>
                  <a:gd name="connsiteX112" fmla="*/ 857280 w 1105087"/>
                  <a:gd name="connsiteY112" fmla="*/ 263789 h 1341394"/>
                  <a:gd name="connsiteX113" fmla="*/ 800884 w 1105087"/>
                  <a:gd name="connsiteY113" fmla="*/ 219756 h 1341394"/>
                  <a:gd name="connsiteX114" fmla="*/ 753887 w 1105087"/>
                  <a:gd name="connsiteY114" fmla="*/ 132098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52376 w 1105087"/>
                  <a:gd name="connsiteY98" fmla="*/ 141475 h 1341394"/>
                  <a:gd name="connsiteX99" fmla="*/ 876079 w 1105087"/>
                  <a:gd name="connsiteY99" fmla="*/ 171646 h 1341394"/>
                  <a:gd name="connsiteX100" fmla="*/ 899781 w 1105087"/>
                  <a:gd name="connsiteY100" fmla="*/ 187139 h 1341394"/>
                  <a:gd name="connsiteX101" fmla="*/ 951273 w 1105087"/>
                  <a:gd name="connsiteY101" fmla="*/ 186731 h 1341394"/>
                  <a:gd name="connsiteX102" fmla="*/ 976202 w 1105087"/>
                  <a:gd name="connsiteY102" fmla="*/ 169607 h 1341394"/>
                  <a:gd name="connsiteX103" fmla="*/ 1003174 w 1105087"/>
                  <a:gd name="connsiteY103" fmla="*/ 130875 h 1341394"/>
                  <a:gd name="connsiteX104" fmla="*/ 1017886 w 1105087"/>
                  <a:gd name="connsiteY104" fmla="*/ 59933 h 1341394"/>
                  <a:gd name="connsiteX105" fmla="*/ 1011347 w 1105087"/>
                  <a:gd name="connsiteY105" fmla="*/ 11008 h 1341394"/>
                  <a:gd name="connsiteX106" fmla="*/ 800884 w 1105087"/>
                  <a:gd name="connsiteY106" fmla="*/ 219756 h 1341394"/>
                  <a:gd name="connsiteX107" fmla="*/ 1098802 w 1105087"/>
                  <a:gd name="connsiteY107" fmla="*/ 0 h 1341394"/>
                  <a:gd name="connsiteX108" fmla="*/ 1104932 w 1105087"/>
                  <a:gd name="connsiteY108" fmla="*/ 57487 h 1341394"/>
                  <a:gd name="connsiteX109" fmla="*/ 1082456 w 1105087"/>
                  <a:gd name="connsiteY109" fmla="*/ 167977 h 1341394"/>
                  <a:gd name="connsiteX110" fmla="*/ 1018703 w 1105087"/>
                  <a:gd name="connsiteY110" fmla="*/ 248296 h 1341394"/>
                  <a:gd name="connsiteX111" fmla="*/ 950456 w 1105087"/>
                  <a:gd name="connsiteY111" fmla="*/ 277651 h 1341394"/>
                  <a:gd name="connsiteX112" fmla="*/ 857280 w 1105087"/>
                  <a:gd name="connsiteY112" fmla="*/ 263789 h 1341394"/>
                  <a:gd name="connsiteX113" fmla="*/ 800884 w 1105087"/>
                  <a:gd name="connsiteY113"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76079 w 1105087"/>
                  <a:gd name="connsiteY98" fmla="*/ 171646 h 1341394"/>
                  <a:gd name="connsiteX99" fmla="*/ 899781 w 1105087"/>
                  <a:gd name="connsiteY99" fmla="*/ 187139 h 1341394"/>
                  <a:gd name="connsiteX100" fmla="*/ 951273 w 1105087"/>
                  <a:gd name="connsiteY100" fmla="*/ 186731 h 1341394"/>
                  <a:gd name="connsiteX101" fmla="*/ 976202 w 1105087"/>
                  <a:gd name="connsiteY101" fmla="*/ 169607 h 1341394"/>
                  <a:gd name="connsiteX102" fmla="*/ 1003174 w 1105087"/>
                  <a:gd name="connsiteY102" fmla="*/ 130875 h 1341394"/>
                  <a:gd name="connsiteX103" fmla="*/ 1017886 w 1105087"/>
                  <a:gd name="connsiteY103" fmla="*/ 59933 h 1341394"/>
                  <a:gd name="connsiteX104" fmla="*/ 1011347 w 1105087"/>
                  <a:gd name="connsiteY104" fmla="*/ 11008 h 1341394"/>
                  <a:gd name="connsiteX105" fmla="*/ 800884 w 1105087"/>
                  <a:gd name="connsiteY105" fmla="*/ 219756 h 1341394"/>
                  <a:gd name="connsiteX106" fmla="*/ 1098802 w 1105087"/>
                  <a:gd name="connsiteY106" fmla="*/ 0 h 1341394"/>
                  <a:gd name="connsiteX107" fmla="*/ 1104932 w 1105087"/>
                  <a:gd name="connsiteY107" fmla="*/ 57487 h 1341394"/>
                  <a:gd name="connsiteX108" fmla="*/ 1082456 w 1105087"/>
                  <a:gd name="connsiteY108" fmla="*/ 167977 h 1341394"/>
                  <a:gd name="connsiteX109" fmla="*/ 1018703 w 1105087"/>
                  <a:gd name="connsiteY109" fmla="*/ 248296 h 1341394"/>
                  <a:gd name="connsiteX110" fmla="*/ 950456 w 1105087"/>
                  <a:gd name="connsiteY110" fmla="*/ 277651 h 1341394"/>
                  <a:gd name="connsiteX111" fmla="*/ 857280 w 1105087"/>
                  <a:gd name="connsiteY111" fmla="*/ 263789 h 1341394"/>
                  <a:gd name="connsiteX112" fmla="*/ 800884 w 1105087"/>
                  <a:gd name="connsiteY112"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76079 w 1105087"/>
                  <a:gd name="connsiteY98" fmla="*/ 171646 h 1341394"/>
                  <a:gd name="connsiteX99" fmla="*/ 951273 w 1105087"/>
                  <a:gd name="connsiteY99" fmla="*/ 186731 h 1341394"/>
                  <a:gd name="connsiteX100" fmla="*/ 976202 w 1105087"/>
                  <a:gd name="connsiteY100" fmla="*/ 169607 h 1341394"/>
                  <a:gd name="connsiteX101" fmla="*/ 1003174 w 1105087"/>
                  <a:gd name="connsiteY101" fmla="*/ 130875 h 1341394"/>
                  <a:gd name="connsiteX102" fmla="*/ 1017886 w 1105087"/>
                  <a:gd name="connsiteY102" fmla="*/ 59933 h 1341394"/>
                  <a:gd name="connsiteX103" fmla="*/ 1011347 w 1105087"/>
                  <a:gd name="connsiteY103" fmla="*/ 11008 h 1341394"/>
                  <a:gd name="connsiteX104" fmla="*/ 800884 w 1105087"/>
                  <a:gd name="connsiteY104" fmla="*/ 219756 h 1341394"/>
                  <a:gd name="connsiteX105" fmla="*/ 1098802 w 1105087"/>
                  <a:gd name="connsiteY105" fmla="*/ 0 h 1341394"/>
                  <a:gd name="connsiteX106" fmla="*/ 1104932 w 1105087"/>
                  <a:gd name="connsiteY106" fmla="*/ 57487 h 1341394"/>
                  <a:gd name="connsiteX107" fmla="*/ 1082456 w 1105087"/>
                  <a:gd name="connsiteY107" fmla="*/ 167977 h 1341394"/>
                  <a:gd name="connsiteX108" fmla="*/ 1018703 w 1105087"/>
                  <a:gd name="connsiteY108" fmla="*/ 248296 h 1341394"/>
                  <a:gd name="connsiteX109" fmla="*/ 950456 w 1105087"/>
                  <a:gd name="connsiteY109" fmla="*/ 277651 h 1341394"/>
                  <a:gd name="connsiteX110" fmla="*/ 857280 w 1105087"/>
                  <a:gd name="connsiteY110" fmla="*/ 263789 h 1341394"/>
                  <a:gd name="connsiteX111" fmla="*/ 800884 w 1105087"/>
                  <a:gd name="connsiteY111"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76079 w 1105087"/>
                  <a:gd name="connsiteY97" fmla="*/ 171646 h 1341394"/>
                  <a:gd name="connsiteX98" fmla="*/ 951273 w 1105087"/>
                  <a:gd name="connsiteY98" fmla="*/ 186731 h 1341394"/>
                  <a:gd name="connsiteX99" fmla="*/ 976202 w 1105087"/>
                  <a:gd name="connsiteY99" fmla="*/ 169607 h 1341394"/>
                  <a:gd name="connsiteX100" fmla="*/ 1003174 w 1105087"/>
                  <a:gd name="connsiteY100" fmla="*/ 130875 h 1341394"/>
                  <a:gd name="connsiteX101" fmla="*/ 1017886 w 1105087"/>
                  <a:gd name="connsiteY101" fmla="*/ 59933 h 1341394"/>
                  <a:gd name="connsiteX102" fmla="*/ 1011347 w 1105087"/>
                  <a:gd name="connsiteY102" fmla="*/ 11008 h 1341394"/>
                  <a:gd name="connsiteX103" fmla="*/ 800884 w 1105087"/>
                  <a:gd name="connsiteY103" fmla="*/ 219756 h 1341394"/>
                  <a:gd name="connsiteX104" fmla="*/ 1098802 w 1105087"/>
                  <a:gd name="connsiteY104" fmla="*/ 0 h 1341394"/>
                  <a:gd name="connsiteX105" fmla="*/ 1104932 w 1105087"/>
                  <a:gd name="connsiteY105" fmla="*/ 57487 h 1341394"/>
                  <a:gd name="connsiteX106" fmla="*/ 1082456 w 1105087"/>
                  <a:gd name="connsiteY106" fmla="*/ 167977 h 1341394"/>
                  <a:gd name="connsiteX107" fmla="*/ 1018703 w 1105087"/>
                  <a:gd name="connsiteY107" fmla="*/ 248296 h 1341394"/>
                  <a:gd name="connsiteX108" fmla="*/ 950456 w 1105087"/>
                  <a:gd name="connsiteY108" fmla="*/ 277651 h 1341394"/>
                  <a:gd name="connsiteX109" fmla="*/ 857280 w 1105087"/>
                  <a:gd name="connsiteY109" fmla="*/ 263789 h 1341394"/>
                  <a:gd name="connsiteX110" fmla="*/ 800884 w 1105087"/>
                  <a:gd name="connsiteY110"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7886 w 1105087"/>
                  <a:gd name="connsiteY96" fmla="*/ 59933 h 1341394"/>
                  <a:gd name="connsiteX97" fmla="*/ 876079 w 1105087"/>
                  <a:gd name="connsiteY97" fmla="*/ 171646 h 1341394"/>
                  <a:gd name="connsiteX98" fmla="*/ 951273 w 1105087"/>
                  <a:gd name="connsiteY98" fmla="*/ 186731 h 1341394"/>
                  <a:gd name="connsiteX99" fmla="*/ 976202 w 1105087"/>
                  <a:gd name="connsiteY99" fmla="*/ 169607 h 1341394"/>
                  <a:gd name="connsiteX100" fmla="*/ 1003174 w 1105087"/>
                  <a:gd name="connsiteY100" fmla="*/ 130875 h 1341394"/>
                  <a:gd name="connsiteX101" fmla="*/ 1017886 w 1105087"/>
                  <a:gd name="connsiteY101" fmla="*/ 59933 h 1341394"/>
                  <a:gd name="connsiteX102" fmla="*/ 800884 w 1105087"/>
                  <a:gd name="connsiteY102" fmla="*/ 219756 h 1341394"/>
                  <a:gd name="connsiteX103" fmla="*/ 1098802 w 1105087"/>
                  <a:gd name="connsiteY103" fmla="*/ 0 h 1341394"/>
                  <a:gd name="connsiteX104" fmla="*/ 1104932 w 1105087"/>
                  <a:gd name="connsiteY104" fmla="*/ 57487 h 1341394"/>
                  <a:gd name="connsiteX105" fmla="*/ 1082456 w 1105087"/>
                  <a:gd name="connsiteY105" fmla="*/ 167977 h 1341394"/>
                  <a:gd name="connsiteX106" fmla="*/ 1018703 w 1105087"/>
                  <a:gd name="connsiteY106" fmla="*/ 248296 h 1341394"/>
                  <a:gd name="connsiteX107" fmla="*/ 950456 w 1105087"/>
                  <a:gd name="connsiteY107" fmla="*/ 277651 h 1341394"/>
                  <a:gd name="connsiteX108" fmla="*/ 857280 w 1105087"/>
                  <a:gd name="connsiteY108" fmla="*/ 263789 h 1341394"/>
                  <a:gd name="connsiteX109" fmla="*/ 800884 w 1105087"/>
                  <a:gd name="connsiteY109" fmla="*/ 219756 h 1341394"/>
                  <a:gd name="connsiteX0" fmla="*/ 1017886 w 1222713"/>
                  <a:gd name="connsiteY0" fmla="*/ 59933 h 1341394"/>
                  <a:gd name="connsiteX1" fmla="*/ 800884 w 1222713"/>
                  <a:gd name="connsiteY1" fmla="*/ 219756 h 1341394"/>
                  <a:gd name="connsiteX2" fmla="*/ 1098802 w 1222713"/>
                  <a:gd name="connsiteY2" fmla="*/ 0 h 1341394"/>
                  <a:gd name="connsiteX3" fmla="*/ 1104932 w 1222713"/>
                  <a:gd name="connsiteY3" fmla="*/ 57487 h 1341394"/>
                  <a:gd name="connsiteX4" fmla="*/ 1082456 w 1222713"/>
                  <a:gd name="connsiteY4" fmla="*/ 167977 h 1341394"/>
                  <a:gd name="connsiteX5" fmla="*/ 1018703 w 1222713"/>
                  <a:gd name="connsiteY5" fmla="*/ 248296 h 1341394"/>
                  <a:gd name="connsiteX6" fmla="*/ 950456 w 1222713"/>
                  <a:gd name="connsiteY6" fmla="*/ 277651 h 1341394"/>
                  <a:gd name="connsiteX7" fmla="*/ 857280 w 1222713"/>
                  <a:gd name="connsiteY7" fmla="*/ 263789 h 1341394"/>
                  <a:gd name="connsiteX8" fmla="*/ 800884 w 1222713"/>
                  <a:gd name="connsiteY8" fmla="*/ 219756 h 1341394"/>
                  <a:gd name="connsiteX9" fmla="*/ 887632 w 1222713"/>
                  <a:gd name="connsiteY9" fmla="*/ 1000618 h 1341394"/>
                  <a:gd name="connsiteX10" fmla="*/ 862294 w 1222713"/>
                  <a:gd name="connsiteY10" fmla="*/ 1024265 h 1341394"/>
                  <a:gd name="connsiteX11" fmla="*/ 839818 w 1222713"/>
                  <a:gd name="connsiteY11" fmla="*/ 1067482 h 1341394"/>
                  <a:gd name="connsiteX12" fmla="*/ 834096 w 1222713"/>
                  <a:gd name="connsiteY12" fmla="*/ 1152286 h 1341394"/>
                  <a:gd name="connsiteX13" fmla="*/ 851669 w 1222713"/>
                  <a:gd name="connsiteY13" fmla="*/ 1203250 h 1341394"/>
                  <a:gd name="connsiteX14" fmla="*/ 875372 w 1222713"/>
                  <a:gd name="connsiteY14" fmla="*/ 1233420 h 1341394"/>
                  <a:gd name="connsiteX15" fmla="*/ 899074 w 1222713"/>
                  <a:gd name="connsiteY15" fmla="*/ 1248913 h 1341394"/>
                  <a:gd name="connsiteX16" fmla="*/ 950566 w 1222713"/>
                  <a:gd name="connsiteY16" fmla="*/ 1248506 h 1341394"/>
                  <a:gd name="connsiteX17" fmla="*/ 975495 w 1222713"/>
                  <a:gd name="connsiteY17" fmla="*/ 1231382 h 1341394"/>
                  <a:gd name="connsiteX18" fmla="*/ 1002467 w 1222713"/>
                  <a:gd name="connsiteY18" fmla="*/ 1192649 h 1341394"/>
                  <a:gd name="connsiteX19" fmla="*/ 1017179 w 1222713"/>
                  <a:gd name="connsiteY19" fmla="*/ 1121708 h 1341394"/>
                  <a:gd name="connsiteX20" fmla="*/ 1010640 w 1222713"/>
                  <a:gd name="connsiteY20" fmla="*/ 1072782 h 1341394"/>
                  <a:gd name="connsiteX21" fmla="*/ 986529 w 1222713"/>
                  <a:gd name="connsiteY21" fmla="*/ 1025080 h 1341394"/>
                  <a:gd name="connsiteX22" fmla="*/ 958331 w 1222713"/>
                  <a:gd name="connsiteY22" fmla="*/ 999395 h 1341394"/>
                  <a:gd name="connsiteX23" fmla="*/ 927272 w 1222713"/>
                  <a:gd name="connsiteY23" fmla="*/ 989202 h 1341394"/>
                  <a:gd name="connsiteX24" fmla="*/ 183932 w 1222713"/>
                  <a:gd name="connsiteY24" fmla="*/ 989202 h 1341394"/>
                  <a:gd name="connsiteX25" fmla="*/ 144291 w 1222713"/>
                  <a:gd name="connsiteY25" fmla="*/ 1000618 h 1341394"/>
                  <a:gd name="connsiteX26" fmla="*/ 118954 w 1222713"/>
                  <a:gd name="connsiteY26" fmla="*/ 1024265 h 1341394"/>
                  <a:gd name="connsiteX27" fmla="*/ 96477 w 1222713"/>
                  <a:gd name="connsiteY27" fmla="*/ 1067482 h 1341394"/>
                  <a:gd name="connsiteX28" fmla="*/ 90756 w 1222713"/>
                  <a:gd name="connsiteY28" fmla="*/ 1152286 h 1341394"/>
                  <a:gd name="connsiteX29" fmla="*/ 108329 w 1222713"/>
                  <a:gd name="connsiteY29" fmla="*/ 1203250 h 1341394"/>
                  <a:gd name="connsiteX30" fmla="*/ 132031 w 1222713"/>
                  <a:gd name="connsiteY30" fmla="*/ 1233420 h 1341394"/>
                  <a:gd name="connsiteX31" fmla="*/ 155734 w 1222713"/>
                  <a:gd name="connsiteY31" fmla="*/ 1248913 h 1341394"/>
                  <a:gd name="connsiteX32" fmla="*/ 207226 w 1222713"/>
                  <a:gd name="connsiteY32" fmla="*/ 1248506 h 1341394"/>
                  <a:gd name="connsiteX33" fmla="*/ 232155 w 1222713"/>
                  <a:gd name="connsiteY33" fmla="*/ 1231382 h 1341394"/>
                  <a:gd name="connsiteX34" fmla="*/ 259127 w 1222713"/>
                  <a:gd name="connsiteY34" fmla="*/ 1192649 h 1341394"/>
                  <a:gd name="connsiteX35" fmla="*/ 273839 w 1222713"/>
                  <a:gd name="connsiteY35" fmla="*/ 1121708 h 1341394"/>
                  <a:gd name="connsiteX36" fmla="*/ 267300 w 1222713"/>
                  <a:gd name="connsiteY36" fmla="*/ 1072782 h 1341394"/>
                  <a:gd name="connsiteX37" fmla="*/ 243189 w 1222713"/>
                  <a:gd name="connsiteY37" fmla="*/ 1025080 h 1341394"/>
                  <a:gd name="connsiteX38" fmla="*/ 214991 w 1222713"/>
                  <a:gd name="connsiteY38" fmla="*/ 999395 h 1341394"/>
                  <a:gd name="connsiteX39" fmla="*/ 183932 w 1222713"/>
                  <a:gd name="connsiteY39" fmla="*/ 989202 h 1341394"/>
                  <a:gd name="connsiteX40" fmla="*/ 941576 w 1222713"/>
                  <a:gd name="connsiteY40" fmla="*/ 902665 h 1341394"/>
                  <a:gd name="connsiteX41" fmla="*/ 986120 w 1222713"/>
                  <a:gd name="connsiteY41" fmla="*/ 914999 h 1341394"/>
                  <a:gd name="connsiteX42" fmla="*/ 1052325 w 1222713"/>
                  <a:gd name="connsiteY42" fmla="*/ 966370 h 1341394"/>
                  <a:gd name="connsiteX43" fmla="*/ 1098095 w 1222713"/>
                  <a:gd name="connsiteY43" fmla="*/ 1061774 h 1341394"/>
                  <a:gd name="connsiteX44" fmla="*/ 1104225 w 1222713"/>
                  <a:gd name="connsiteY44" fmla="*/ 1119261 h 1341394"/>
                  <a:gd name="connsiteX45" fmla="*/ 1081749 w 1222713"/>
                  <a:gd name="connsiteY45" fmla="*/ 1229751 h 1341394"/>
                  <a:gd name="connsiteX46" fmla="*/ 1017996 w 1222713"/>
                  <a:gd name="connsiteY46" fmla="*/ 1310070 h 1341394"/>
                  <a:gd name="connsiteX47" fmla="*/ 949749 w 1222713"/>
                  <a:gd name="connsiteY47" fmla="*/ 1339425 h 1341394"/>
                  <a:gd name="connsiteX48" fmla="*/ 856573 w 1222713"/>
                  <a:gd name="connsiteY48" fmla="*/ 1325563 h 1341394"/>
                  <a:gd name="connsiteX49" fmla="*/ 800177 w 1222713"/>
                  <a:gd name="connsiteY49" fmla="*/ 1281530 h 1341394"/>
                  <a:gd name="connsiteX50" fmla="*/ 753180 w 1222713"/>
                  <a:gd name="connsiteY50" fmla="*/ 1193872 h 1341394"/>
                  <a:gd name="connsiteX51" fmla="*/ 743781 w 1222713"/>
                  <a:gd name="connsiteY51" fmla="*/ 1104176 h 1341394"/>
                  <a:gd name="connsiteX52" fmla="*/ 775657 w 1222713"/>
                  <a:gd name="connsiteY52" fmla="*/ 996133 h 1341394"/>
                  <a:gd name="connsiteX53" fmla="*/ 829601 w 1222713"/>
                  <a:gd name="connsiteY53" fmla="*/ 934569 h 1341394"/>
                  <a:gd name="connsiteX54" fmla="*/ 895805 w 1222713"/>
                  <a:gd name="connsiteY54" fmla="*/ 904398 h 1341394"/>
                  <a:gd name="connsiteX55" fmla="*/ 941576 w 1222713"/>
                  <a:gd name="connsiteY55" fmla="*/ 902665 h 1341394"/>
                  <a:gd name="connsiteX56" fmla="*/ 198235 w 1222713"/>
                  <a:gd name="connsiteY56" fmla="*/ 902665 h 1341394"/>
                  <a:gd name="connsiteX57" fmla="*/ 242780 w 1222713"/>
                  <a:gd name="connsiteY57" fmla="*/ 914999 h 1341394"/>
                  <a:gd name="connsiteX58" fmla="*/ 308984 w 1222713"/>
                  <a:gd name="connsiteY58" fmla="*/ 966370 h 1341394"/>
                  <a:gd name="connsiteX59" fmla="*/ 354755 w 1222713"/>
                  <a:gd name="connsiteY59" fmla="*/ 1061774 h 1341394"/>
                  <a:gd name="connsiteX60" fmla="*/ 360885 w 1222713"/>
                  <a:gd name="connsiteY60" fmla="*/ 1119261 h 1341394"/>
                  <a:gd name="connsiteX61" fmla="*/ 338408 w 1222713"/>
                  <a:gd name="connsiteY61" fmla="*/ 1229751 h 1341394"/>
                  <a:gd name="connsiteX62" fmla="*/ 274656 w 1222713"/>
                  <a:gd name="connsiteY62" fmla="*/ 1310070 h 1341394"/>
                  <a:gd name="connsiteX63" fmla="*/ 206409 w 1222713"/>
                  <a:gd name="connsiteY63" fmla="*/ 1339425 h 1341394"/>
                  <a:gd name="connsiteX64" fmla="*/ 113233 w 1222713"/>
                  <a:gd name="connsiteY64" fmla="*/ 1325563 h 1341394"/>
                  <a:gd name="connsiteX65" fmla="*/ 56836 w 1222713"/>
                  <a:gd name="connsiteY65" fmla="*/ 1281530 h 1341394"/>
                  <a:gd name="connsiteX66" fmla="*/ 9840 w 1222713"/>
                  <a:gd name="connsiteY66" fmla="*/ 1193872 h 1341394"/>
                  <a:gd name="connsiteX67" fmla="*/ 440 w 1222713"/>
                  <a:gd name="connsiteY67" fmla="*/ 1104176 h 1341394"/>
                  <a:gd name="connsiteX68" fmla="*/ 32316 w 1222713"/>
                  <a:gd name="connsiteY68" fmla="*/ 996133 h 1341394"/>
                  <a:gd name="connsiteX69" fmla="*/ 86261 w 1222713"/>
                  <a:gd name="connsiteY69" fmla="*/ 934569 h 1341394"/>
                  <a:gd name="connsiteX70" fmla="*/ 152465 w 1222713"/>
                  <a:gd name="connsiteY70" fmla="*/ 904398 h 1341394"/>
                  <a:gd name="connsiteX71" fmla="*/ 198235 w 1222713"/>
                  <a:gd name="connsiteY71" fmla="*/ 902665 h 1341394"/>
                  <a:gd name="connsiteX72" fmla="*/ 688148 w 1222713"/>
                  <a:gd name="connsiteY72" fmla="*/ 466543 h 1341394"/>
                  <a:gd name="connsiteX73" fmla="*/ 648507 w 1222713"/>
                  <a:gd name="connsiteY73" fmla="*/ 477958 h 1341394"/>
                  <a:gd name="connsiteX74" fmla="*/ 623170 w 1222713"/>
                  <a:gd name="connsiteY74" fmla="*/ 501606 h 1341394"/>
                  <a:gd name="connsiteX75" fmla="*/ 600693 w 1222713"/>
                  <a:gd name="connsiteY75" fmla="*/ 544823 h 1341394"/>
                  <a:gd name="connsiteX76" fmla="*/ 594972 w 1222713"/>
                  <a:gd name="connsiteY76" fmla="*/ 629627 h 1341394"/>
                  <a:gd name="connsiteX77" fmla="*/ 612545 w 1222713"/>
                  <a:gd name="connsiteY77" fmla="*/ 680590 h 1341394"/>
                  <a:gd name="connsiteX78" fmla="*/ 636247 w 1222713"/>
                  <a:gd name="connsiteY78" fmla="*/ 710761 h 1341394"/>
                  <a:gd name="connsiteX79" fmla="*/ 659950 w 1222713"/>
                  <a:gd name="connsiteY79" fmla="*/ 726254 h 1341394"/>
                  <a:gd name="connsiteX80" fmla="*/ 711442 w 1222713"/>
                  <a:gd name="connsiteY80" fmla="*/ 725846 h 1341394"/>
                  <a:gd name="connsiteX81" fmla="*/ 736371 w 1222713"/>
                  <a:gd name="connsiteY81" fmla="*/ 708722 h 1341394"/>
                  <a:gd name="connsiteX82" fmla="*/ 763343 w 1222713"/>
                  <a:gd name="connsiteY82" fmla="*/ 669990 h 1341394"/>
                  <a:gd name="connsiteX83" fmla="*/ 778055 w 1222713"/>
                  <a:gd name="connsiteY83" fmla="*/ 599048 h 1341394"/>
                  <a:gd name="connsiteX84" fmla="*/ 771516 w 1222713"/>
                  <a:gd name="connsiteY84" fmla="*/ 550123 h 1341394"/>
                  <a:gd name="connsiteX85" fmla="*/ 747405 w 1222713"/>
                  <a:gd name="connsiteY85" fmla="*/ 502421 h 1341394"/>
                  <a:gd name="connsiteX86" fmla="*/ 719207 w 1222713"/>
                  <a:gd name="connsiteY86" fmla="*/ 476735 h 1341394"/>
                  <a:gd name="connsiteX87" fmla="*/ 688148 w 1222713"/>
                  <a:gd name="connsiteY87" fmla="*/ 466543 h 1341394"/>
                  <a:gd name="connsiteX88" fmla="*/ 702451 w 1222713"/>
                  <a:gd name="connsiteY88" fmla="*/ 380006 h 1341394"/>
                  <a:gd name="connsiteX89" fmla="*/ 746996 w 1222713"/>
                  <a:gd name="connsiteY89" fmla="*/ 392339 h 1341394"/>
                  <a:gd name="connsiteX90" fmla="*/ 813201 w 1222713"/>
                  <a:gd name="connsiteY90" fmla="*/ 443711 h 1341394"/>
                  <a:gd name="connsiteX91" fmla="*/ 858971 w 1222713"/>
                  <a:gd name="connsiteY91" fmla="*/ 539115 h 1341394"/>
                  <a:gd name="connsiteX92" fmla="*/ 865101 w 1222713"/>
                  <a:gd name="connsiteY92" fmla="*/ 596602 h 1341394"/>
                  <a:gd name="connsiteX93" fmla="*/ 842625 w 1222713"/>
                  <a:gd name="connsiteY93" fmla="*/ 707092 h 1341394"/>
                  <a:gd name="connsiteX94" fmla="*/ 778872 w 1222713"/>
                  <a:gd name="connsiteY94" fmla="*/ 787410 h 1341394"/>
                  <a:gd name="connsiteX95" fmla="*/ 710625 w 1222713"/>
                  <a:gd name="connsiteY95" fmla="*/ 816766 h 1341394"/>
                  <a:gd name="connsiteX96" fmla="*/ 617449 w 1222713"/>
                  <a:gd name="connsiteY96" fmla="*/ 802903 h 1341394"/>
                  <a:gd name="connsiteX97" fmla="*/ 561052 w 1222713"/>
                  <a:gd name="connsiteY97" fmla="*/ 758871 h 1341394"/>
                  <a:gd name="connsiteX98" fmla="*/ 514056 w 1222713"/>
                  <a:gd name="connsiteY98" fmla="*/ 671213 h 1341394"/>
                  <a:gd name="connsiteX99" fmla="*/ 504656 w 1222713"/>
                  <a:gd name="connsiteY99" fmla="*/ 581517 h 1341394"/>
                  <a:gd name="connsiteX100" fmla="*/ 536532 w 1222713"/>
                  <a:gd name="connsiteY100" fmla="*/ 473474 h 1341394"/>
                  <a:gd name="connsiteX101" fmla="*/ 590477 w 1222713"/>
                  <a:gd name="connsiteY101" fmla="*/ 411909 h 1341394"/>
                  <a:gd name="connsiteX102" fmla="*/ 656681 w 1222713"/>
                  <a:gd name="connsiteY102" fmla="*/ 381739 h 1341394"/>
                  <a:gd name="connsiteX103" fmla="*/ 702451 w 1222713"/>
                  <a:gd name="connsiteY103" fmla="*/ 380006 h 1341394"/>
                  <a:gd name="connsiteX104" fmla="*/ 1017886 w 1222713"/>
                  <a:gd name="connsiteY104" fmla="*/ 59933 h 1341394"/>
                  <a:gd name="connsiteX105" fmla="*/ 876079 w 1222713"/>
                  <a:gd name="connsiteY105" fmla="*/ 171646 h 1341394"/>
                  <a:gd name="connsiteX106" fmla="*/ 951273 w 1222713"/>
                  <a:gd name="connsiteY106" fmla="*/ 186731 h 1341394"/>
                  <a:gd name="connsiteX107" fmla="*/ 976202 w 1222713"/>
                  <a:gd name="connsiteY107" fmla="*/ 169607 h 1341394"/>
                  <a:gd name="connsiteX108" fmla="*/ 1003174 w 1222713"/>
                  <a:gd name="connsiteY108" fmla="*/ 130875 h 1341394"/>
                  <a:gd name="connsiteX109" fmla="*/ 1222714 w 1222713"/>
                  <a:gd name="connsiteY109" fmla="*/ 264761 h 1341394"/>
                  <a:gd name="connsiteX0" fmla="*/ 1017886 w 1105087"/>
                  <a:gd name="connsiteY0" fmla="*/ 59933 h 1341394"/>
                  <a:gd name="connsiteX1" fmla="*/ 800884 w 1105087"/>
                  <a:gd name="connsiteY1" fmla="*/ 219756 h 1341394"/>
                  <a:gd name="connsiteX2" fmla="*/ 1098802 w 1105087"/>
                  <a:gd name="connsiteY2" fmla="*/ 0 h 1341394"/>
                  <a:gd name="connsiteX3" fmla="*/ 1104932 w 1105087"/>
                  <a:gd name="connsiteY3" fmla="*/ 57487 h 1341394"/>
                  <a:gd name="connsiteX4" fmla="*/ 1082456 w 1105087"/>
                  <a:gd name="connsiteY4" fmla="*/ 167977 h 1341394"/>
                  <a:gd name="connsiteX5" fmla="*/ 1018703 w 1105087"/>
                  <a:gd name="connsiteY5" fmla="*/ 248296 h 1341394"/>
                  <a:gd name="connsiteX6" fmla="*/ 950456 w 1105087"/>
                  <a:gd name="connsiteY6" fmla="*/ 277651 h 1341394"/>
                  <a:gd name="connsiteX7" fmla="*/ 857280 w 1105087"/>
                  <a:gd name="connsiteY7" fmla="*/ 263789 h 1341394"/>
                  <a:gd name="connsiteX8" fmla="*/ 800884 w 1105087"/>
                  <a:gd name="connsiteY8" fmla="*/ 219756 h 1341394"/>
                  <a:gd name="connsiteX9" fmla="*/ 887632 w 1105087"/>
                  <a:gd name="connsiteY9" fmla="*/ 1000618 h 1341394"/>
                  <a:gd name="connsiteX10" fmla="*/ 862294 w 1105087"/>
                  <a:gd name="connsiteY10" fmla="*/ 1024265 h 1341394"/>
                  <a:gd name="connsiteX11" fmla="*/ 839818 w 1105087"/>
                  <a:gd name="connsiteY11" fmla="*/ 1067482 h 1341394"/>
                  <a:gd name="connsiteX12" fmla="*/ 834096 w 1105087"/>
                  <a:gd name="connsiteY12" fmla="*/ 1152286 h 1341394"/>
                  <a:gd name="connsiteX13" fmla="*/ 851669 w 1105087"/>
                  <a:gd name="connsiteY13" fmla="*/ 1203250 h 1341394"/>
                  <a:gd name="connsiteX14" fmla="*/ 875372 w 1105087"/>
                  <a:gd name="connsiteY14" fmla="*/ 1233420 h 1341394"/>
                  <a:gd name="connsiteX15" fmla="*/ 899074 w 1105087"/>
                  <a:gd name="connsiteY15" fmla="*/ 1248913 h 1341394"/>
                  <a:gd name="connsiteX16" fmla="*/ 950566 w 1105087"/>
                  <a:gd name="connsiteY16" fmla="*/ 1248506 h 1341394"/>
                  <a:gd name="connsiteX17" fmla="*/ 975495 w 1105087"/>
                  <a:gd name="connsiteY17" fmla="*/ 1231382 h 1341394"/>
                  <a:gd name="connsiteX18" fmla="*/ 1002467 w 1105087"/>
                  <a:gd name="connsiteY18" fmla="*/ 1192649 h 1341394"/>
                  <a:gd name="connsiteX19" fmla="*/ 1017179 w 1105087"/>
                  <a:gd name="connsiteY19" fmla="*/ 1121708 h 1341394"/>
                  <a:gd name="connsiteX20" fmla="*/ 1010640 w 1105087"/>
                  <a:gd name="connsiteY20" fmla="*/ 1072782 h 1341394"/>
                  <a:gd name="connsiteX21" fmla="*/ 986529 w 1105087"/>
                  <a:gd name="connsiteY21" fmla="*/ 1025080 h 1341394"/>
                  <a:gd name="connsiteX22" fmla="*/ 958331 w 1105087"/>
                  <a:gd name="connsiteY22" fmla="*/ 999395 h 1341394"/>
                  <a:gd name="connsiteX23" fmla="*/ 927272 w 1105087"/>
                  <a:gd name="connsiteY23" fmla="*/ 989202 h 1341394"/>
                  <a:gd name="connsiteX24" fmla="*/ 800884 w 1105087"/>
                  <a:gd name="connsiteY24" fmla="*/ 219756 h 1341394"/>
                  <a:gd name="connsiteX25" fmla="*/ 183932 w 1105087"/>
                  <a:gd name="connsiteY25" fmla="*/ 989202 h 1341394"/>
                  <a:gd name="connsiteX26" fmla="*/ 144291 w 1105087"/>
                  <a:gd name="connsiteY26" fmla="*/ 1000618 h 1341394"/>
                  <a:gd name="connsiteX27" fmla="*/ 118954 w 1105087"/>
                  <a:gd name="connsiteY27" fmla="*/ 1024265 h 1341394"/>
                  <a:gd name="connsiteX28" fmla="*/ 96477 w 1105087"/>
                  <a:gd name="connsiteY28" fmla="*/ 1067482 h 1341394"/>
                  <a:gd name="connsiteX29" fmla="*/ 90756 w 1105087"/>
                  <a:gd name="connsiteY29" fmla="*/ 1152286 h 1341394"/>
                  <a:gd name="connsiteX30" fmla="*/ 108329 w 1105087"/>
                  <a:gd name="connsiteY30" fmla="*/ 1203250 h 1341394"/>
                  <a:gd name="connsiteX31" fmla="*/ 132031 w 1105087"/>
                  <a:gd name="connsiteY31" fmla="*/ 1233420 h 1341394"/>
                  <a:gd name="connsiteX32" fmla="*/ 155734 w 1105087"/>
                  <a:gd name="connsiteY32" fmla="*/ 1248913 h 1341394"/>
                  <a:gd name="connsiteX33" fmla="*/ 207226 w 1105087"/>
                  <a:gd name="connsiteY33" fmla="*/ 1248506 h 1341394"/>
                  <a:gd name="connsiteX34" fmla="*/ 232155 w 1105087"/>
                  <a:gd name="connsiteY34" fmla="*/ 1231382 h 1341394"/>
                  <a:gd name="connsiteX35" fmla="*/ 259127 w 1105087"/>
                  <a:gd name="connsiteY35" fmla="*/ 1192649 h 1341394"/>
                  <a:gd name="connsiteX36" fmla="*/ 273839 w 1105087"/>
                  <a:gd name="connsiteY36" fmla="*/ 1121708 h 1341394"/>
                  <a:gd name="connsiteX37" fmla="*/ 267300 w 1105087"/>
                  <a:gd name="connsiteY37" fmla="*/ 1072782 h 1341394"/>
                  <a:gd name="connsiteX38" fmla="*/ 243189 w 1105087"/>
                  <a:gd name="connsiteY38" fmla="*/ 1025080 h 1341394"/>
                  <a:gd name="connsiteX39" fmla="*/ 214991 w 1105087"/>
                  <a:gd name="connsiteY39" fmla="*/ 999395 h 1341394"/>
                  <a:gd name="connsiteX40" fmla="*/ 183932 w 1105087"/>
                  <a:gd name="connsiteY40" fmla="*/ 989202 h 1341394"/>
                  <a:gd name="connsiteX41" fmla="*/ 941576 w 1105087"/>
                  <a:gd name="connsiteY41" fmla="*/ 902665 h 1341394"/>
                  <a:gd name="connsiteX42" fmla="*/ 986120 w 1105087"/>
                  <a:gd name="connsiteY42" fmla="*/ 914999 h 1341394"/>
                  <a:gd name="connsiteX43" fmla="*/ 1052325 w 1105087"/>
                  <a:gd name="connsiteY43" fmla="*/ 966370 h 1341394"/>
                  <a:gd name="connsiteX44" fmla="*/ 1098095 w 1105087"/>
                  <a:gd name="connsiteY44" fmla="*/ 1061774 h 1341394"/>
                  <a:gd name="connsiteX45" fmla="*/ 1104225 w 1105087"/>
                  <a:gd name="connsiteY45" fmla="*/ 1119261 h 1341394"/>
                  <a:gd name="connsiteX46" fmla="*/ 1081749 w 1105087"/>
                  <a:gd name="connsiteY46" fmla="*/ 1229751 h 1341394"/>
                  <a:gd name="connsiteX47" fmla="*/ 1017996 w 1105087"/>
                  <a:gd name="connsiteY47" fmla="*/ 1310070 h 1341394"/>
                  <a:gd name="connsiteX48" fmla="*/ 949749 w 1105087"/>
                  <a:gd name="connsiteY48" fmla="*/ 1339425 h 1341394"/>
                  <a:gd name="connsiteX49" fmla="*/ 856573 w 1105087"/>
                  <a:gd name="connsiteY49" fmla="*/ 1325563 h 1341394"/>
                  <a:gd name="connsiteX50" fmla="*/ 800177 w 1105087"/>
                  <a:gd name="connsiteY50" fmla="*/ 1281530 h 1341394"/>
                  <a:gd name="connsiteX51" fmla="*/ 753180 w 1105087"/>
                  <a:gd name="connsiteY51" fmla="*/ 1193872 h 1341394"/>
                  <a:gd name="connsiteX52" fmla="*/ 743781 w 1105087"/>
                  <a:gd name="connsiteY52" fmla="*/ 1104176 h 1341394"/>
                  <a:gd name="connsiteX53" fmla="*/ 775657 w 1105087"/>
                  <a:gd name="connsiteY53" fmla="*/ 996133 h 1341394"/>
                  <a:gd name="connsiteX54" fmla="*/ 829601 w 1105087"/>
                  <a:gd name="connsiteY54" fmla="*/ 934569 h 1341394"/>
                  <a:gd name="connsiteX55" fmla="*/ 895805 w 1105087"/>
                  <a:gd name="connsiteY55" fmla="*/ 904398 h 1341394"/>
                  <a:gd name="connsiteX56" fmla="*/ 941576 w 1105087"/>
                  <a:gd name="connsiteY56" fmla="*/ 902665 h 1341394"/>
                  <a:gd name="connsiteX57" fmla="*/ 198235 w 1105087"/>
                  <a:gd name="connsiteY57" fmla="*/ 902665 h 1341394"/>
                  <a:gd name="connsiteX58" fmla="*/ 242780 w 1105087"/>
                  <a:gd name="connsiteY58" fmla="*/ 914999 h 1341394"/>
                  <a:gd name="connsiteX59" fmla="*/ 308984 w 1105087"/>
                  <a:gd name="connsiteY59" fmla="*/ 966370 h 1341394"/>
                  <a:gd name="connsiteX60" fmla="*/ 354755 w 1105087"/>
                  <a:gd name="connsiteY60" fmla="*/ 1061774 h 1341394"/>
                  <a:gd name="connsiteX61" fmla="*/ 360885 w 1105087"/>
                  <a:gd name="connsiteY61" fmla="*/ 1119261 h 1341394"/>
                  <a:gd name="connsiteX62" fmla="*/ 338408 w 1105087"/>
                  <a:gd name="connsiteY62" fmla="*/ 1229751 h 1341394"/>
                  <a:gd name="connsiteX63" fmla="*/ 274656 w 1105087"/>
                  <a:gd name="connsiteY63" fmla="*/ 1310070 h 1341394"/>
                  <a:gd name="connsiteX64" fmla="*/ 206409 w 1105087"/>
                  <a:gd name="connsiteY64" fmla="*/ 1339425 h 1341394"/>
                  <a:gd name="connsiteX65" fmla="*/ 113233 w 1105087"/>
                  <a:gd name="connsiteY65" fmla="*/ 1325563 h 1341394"/>
                  <a:gd name="connsiteX66" fmla="*/ 56836 w 1105087"/>
                  <a:gd name="connsiteY66" fmla="*/ 1281530 h 1341394"/>
                  <a:gd name="connsiteX67" fmla="*/ 9840 w 1105087"/>
                  <a:gd name="connsiteY67" fmla="*/ 1193872 h 1341394"/>
                  <a:gd name="connsiteX68" fmla="*/ 440 w 1105087"/>
                  <a:gd name="connsiteY68" fmla="*/ 1104176 h 1341394"/>
                  <a:gd name="connsiteX69" fmla="*/ 32316 w 1105087"/>
                  <a:gd name="connsiteY69" fmla="*/ 996133 h 1341394"/>
                  <a:gd name="connsiteX70" fmla="*/ 86261 w 1105087"/>
                  <a:gd name="connsiteY70" fmla="*/ 934569 h 1341394"/>
                  <a:gd name="connsiteX71" fmla="*/ 152465 w 1105087"/>
                  <a:gd name="connsiteY71" fmla="*/ 904398 h 1341394"/>
                  <a:gd name="connsiteX72" fmla="*/ 198235 w 1105087"/>
                  <a:gd name="connsiteY72" fmla="*/ 902665 h 1341394"/>
                  <a:gd name="connsiteX73" fmla="*/ 688148 w 1105087"/>
                  <a:gd name="connsiteY73" fmla="*/ 466543 h 1341394"/>
                  <a:gd name="connsiteX74" fmla="*/ 648507 w 1105087"/>
                  <a:gd name="connsiteY74" fmla="*/ 477958 h 1341394"/>
                  <a:gd name="connsiteX75" fmla="*/ 623170 w 1105087"/>
                  <a:gd name="connsiteY75" fmla="*/ 501606 h 1341394"/>
                  <a:gd name="connsiteX76" fmla="*/ 600693 w 1105087"/>
                  <a:gd name="connsiteY76" fmla="*/ 544823 h 1341394"/>
                  <a:gd name="connsiteX77" fmla="*/ 594972 w 1105087"/>
                  <a:gd name="connsiteY77" fmla="*/ 629627 h 1341394"/>
                  <a:gd name="connsiteX78" fmla="*/ 612545 w 1105087"/>
                  <a:gd name="connsiteY78" fmla="*/ 680590 h 1341394"/>
                  <a:gd name="connsiteX79" fmla="*/ 636247 w 1105087"/>
                  <a:gd name="connsiteY79" fmla="*/ 710761 h 1341394"/>
                  <a:gd name="connsiteX80" fmla="*/ 659950 w 1105087"/>
                  <a:gd name="connsiteY80" fmla="*/ 726254 h 1341394"/>
                  <a:gd name="connsiteX81" fmla="*/ 711442 w 1105087"/>
                  <a:gd name="connsiteY81" fmla="*/ 725846 h 1341394"/>
                  <a:gd name="connsiteX82" fmla="*/ 736371 w 1105087"/>
                  <a:gd name="connsiteY82" fmla="*/ 708722 h 1341394"/>
                  <a:gd name="connsiteX83" fmla="*/ 763343 w 1105087"/>
                  <a:gd name="connsiteY83" fmla="*/ 669990 h 1341394"/>
                  <a:gd name="connsiteX84" fmla="*/ 778055 w 1105087"/>
                  <a:gd name="connsiteY84" fmla="*/ 599048 h 1341394"/>
                  <a:gd name="connsiteX85" fmla="*/ 771516 w 1105087"/>
                  <a:gd name="connsiteY85" fmla="*/ 550123 h 1341394"/>
                  <a:gd name="connsiteX86" fmla="*/ 747405 w 1105087"/>
                  <a:gd name="connsiteY86" fmla="*/ 502421 h 1341394"/>
                  <a:gd name="connsiteX87" fmla="*/ 719207 w 1105087"/>
                  <a:gd name="connsiteY87" fmla="*/ 476735 h 1341394"/>
                  <a:gd name="connsiteX88" fmla="*/ 688148 w 1105087"/>
                  <a:gd name="connsiteY88" fmla="*/ 466543 h 1341394"/>
                  <a:gd name="connsiteX89" fmla="*/ 702451 w 1105087"/>
                  <a:gd name="connsiteY89" fmla="*/ 380006 h 1341394"/>
                  <a:gd name="connsiteX90" fmla="*/ 746996 w 1105087"/>
                  <a:gd name="connsiteY90" fmla="*/ 392339 h 1341394"/>
                  <a:gd name="connsiteX91" fmla="*/ 813201 w 1105087"/>
                  <a:gd name="connsiteY91" fmla="*/ 443711 h 1341394"/>
                  <a:gd name="connsiteX92" fmla="*/ 858971 w 1105087"/>
                  <a:gd name="connsiteY92" fmla="*/ 539115 h 1341394"/>
                  <a:gd name="connsiteX93" fmla="*/ 865101 w 1105087"/>
                  <a:gd name="connsiteY93" fmla="*/ 596602 h 1341394"/>
                  <a:gd name="connsiteX94" fmla="*/ 842625 w 1105087"/>
                  <a:gd name="connsiteY94" fmla="*/ 707092 h 1341394"/>
                  <a:gd name="connsiteX95" fmla="*/ 778872 w 1105087"/>
                  <a:gd name="connsiteY95" fmla="*/ 787410 h 1341394"/>
                  <a:gd name="connsiteX96" fmla="*/ 710625 w 1105087"/>
                  <a:gd name="connsiteY96" fmla="*/ 816766 h 1341394"/>
                  <a:gd name="connsiteX97" fmla="*/ 617449 w 1105087"/>
                  <a:gd name="connsiteY97" fmla="*/ 802903 h 1341394"/>
                  <a:gd name="connsiteX98" fmla="*/ 561052 w 1105087"/>
                  <a:gd name="connsiteY98" fmla="*/ 758871 h 1341394"/>
                  <a:gd name="connsiteX99" fmla="*/ 514056 w 1105087"/>
                  <a:gd name="connsiteY99" fmla="*/ 671213 h 1341394"/>
                  <a:gd name="connsiteX100" fmla="*/ 504656 w 1105087"/>
                  <a:gd name="connsiteY100" fmla="*/ 581517 h 1341394"/>
                  <a:gd name="connsiteX101" fmla="*/ 536532 w 1105087"/>
                  <a:gd name="connsiteY101" fmla="*/ 473474 h 1341394"/>
                  <a:gd name="connsiteX102" fmla="*/ 590477 w 1105087"/>
                  <a:gd name="connsiteY102" fmla="*/ 411909 h 1341394"/>
                  <a:gd name="connsiteX103" fmla="*/ 656681 w 1105087"/>
                  <a:gd name="connsiteY103" fmla="*/ 381739 h 1341394"/>
                  <a:gd name="connsiteX104" fmla="*/ 702451 w 1105087"/>
                  <a:gd name="connsiteY104" fmla="*/ 380006 h 1341394"/>
                  <a:gd name="connsiteX105" fmla="*/ 1017886 w 1105087"/>
                  <a:gd name="connsiteY105" fmla="*/ 59933 h 1341394"/>
                  <a:gd name="connsiteX106" fmla="*/ 876079 w 1105087"/>
                  <a:gd name="connsiteY106" fmla="*/ 171646 h 1341394"/>
                  <a:gd name="connsiteX107" fmla="*/ 951273 w 1105087"/>
                  <a:gd name="connsiteY107" fmla="*/ 186731 h 1341394"/>
                  <a:gd name="connsiteX108" fmla="*/ 976202 w 1105087"/>
                  <a:gd name="connsiteY108" fmla="*/ 169607 h 1341394"/>
                  <a:gd name="connsiteX109" fmla="*/ 1003174 w 1105087"/>
                  <a:gd name="connsiteY109" fmla="*/ 130875 h 1341394"/>
                  <a:gd name="connsiteX0" fmla="*/ 1017886 w 1104991"/>
                  <a:gd name="connsiteY0" fmla="*/ 2445 h 1283906"/>
                  <a:gd name="connsiteX1" fmla="*/ 800884 w 1104991"/>
                  <a:gd name="connsiteY1" fmla="*/ 162268 h 1283906"/>
                  <a:gd name="connsiteX2" fmla="*/ 1104932 w 1104991"/>
                  <a:gd name="connsiteY2" fmla="*/ -1 h 1283906"/>
                  <a:gd name="connsiteX3" fmla="*/ 1082456 w 1104991"/>
                  <a:gd name="connsiteY3" fmla="*/ 110489 h 1283906"/>
                  <a:gd name="connsiteX4" fmla="*/ 1018703 w 1104991"/>
                  <a:gd name="connsiteY4" fmla="*/ 190808 h 1283906"/>
                  <a:gd name="connsiteX5" fmla="*/ 950456 w 1104991"/>
                  <a:gd name="connsiteY5" fmla="*/ 220163 h 1283906"/>
                  <a:gd name="connsiteX6" fmla="*/ 857280 w 1104991"/>
                  <a:gd name="connsiteY6" fmla="*/ 206301 h 1283906"/>
                  <a:gd name="connsiteX7" fmla="*/ 800884 w 1104991"/>
                  <a:gd name="connsiteY7" fmla="*/ 162268 h 1283906"/>
                  <a:gd name="connsiteX8" fmla="*/ 887632 w 1104991"/>
                  <a:gd name="connsiteY8" fmla="*/ 943130 h 1283906"/>
                  <a:gd name="connsiteX9" fmla="*/ 862294 w 1104991"/>
                  <a:gd name="connsiteY9" fmla="*/ 966777 h 1283906"/>
                  <a:gd name="connsiteX10" fmla="*/ 839818 w 1104991"/>
                  <a:gd name="connsiteY10" fmla="*/ 1009994 h 1283906"/>
                  <a:gd name="connsiteX11" fmla="*/ 834096 w 1104991"/>
                  <a:gd name="connsiteY11" fmla="*/ 1094798 h 1283906"/>
                  <a:gd name="connsiteX12" fmla="*/ 851669 w 1104991"/>
                  <a:gd name="connsiteY12" fmla="*/ 1145762 h 1283906"/>
                  <a:gd name="connsiteX13" fmla="*/ 875372 w 1104991"/>
                  <a:gd name="connsiteY13" fmla="*/ 1175932 h 1283906"/>
                  <a:gd name="connsiteX14" fmla="*/ 899074 w 1104991"/>
                  <a:gd name="connsiteY14" fmla="*/ 1191425 h 1283906"/>
                  <a:gd name="connsiteX15" fmla="*/ 950566 w 1104991"/>
                  <a:gd name="connsiteY15" fmla="*/ 1191018 h 1283906"/>
                  <a:gd name="connsiteX16" fmla="*/ 975495 w 1104991"/>
                  <a:gd name="connsiteY16" fmla="*/ 1173894 h 1283906"/>
                  <a:gd name="connsiteX17" fmla="*/ 1002467 w 1104991"/>
                  <a:gd name="connsiteY17" fmla="*/ 1135161 h 1283906"/>
                  <a:gd name="connsiteX18" fmla="*/ 1017179 w 1104991"/>
                  <a:gd name="connsiteY18" fmla="*/ 1064220 h 1283906"/>
                  <a:gd name="connsiteX19" fmla="*/ 1010640 w 1104991"/>
                  <a:gd name="connsiteY19" fmla="*/ 1015294 h 1283906"/>
                  <a:gd name="connsiteX20" fmla="*/ 986529 w 1104991"/>
                  <a:gd name="connsiteY20" fmla="*/ 967592 h 1283906"/>
                  <a:gd name="connsiteX21" fmla="*/ 958331 w 1104991"/>
                  <a:gd name="connsiteY21" fmla="*/ 941907 h 1283906"/>
                  <a:gd name="connsiteX22" fmla="*/ 927272 w 1104991"/>
                  <a:gd name="connsiteY22" fmla="*/ 931714 h 1283906"/>
                  <a:gd name="connsiteX23" fmla="*/ 800884 w 1104991"/>
                  <a:gd name="connsiteY23" fmla="*/ 162268 h 1283906"/>
                  <a:gd name="connsiteX24" fmla="*/ 183932 w 1104991"/>
                  <a:gd name="connsiteY24" fmla="*/ 931714 h 1283906"/>
                  <a:gd name="connsiteX25" fmla="*/ 144291 w 1104991"/>
                  <a:gd name="connsiteY25" fmla="*/ 943130 h 1283906"/>
                  <a:gd name="connsiteX26" fmla="*/ 118954 w 1104991"/>
                  <a:gd name="connsiteY26" fmla="*/ 966777 h 1283906"/>
                  <a:gd name="connsiteX27" fmla="*/ 96477 w 1104991"/>
                  <a:gd name="connsiteY27" fmla="*/ 1009994 h 1283906"/>
                  <a:gd name="connsiteX28" fmla="*/ 90756 w 1104991"/>
                  <a:gd name="connsiteY28" fmla="*/ 1094798 h 1283906"/>
                  <a:gd name="connsiteX29" fmla="*/ 108329 w 1104991"/>
                  <a:gd name="connsiteY29" fmla="*/ 1145762 h 1283906"/>
                  <a:gd name="connsiteX30" fmla="*/ 132031 w 1104991"/>
                  <a:gd name="connsiteY30" fmla="*/ 1175932 h 1283906"/>
                  <a:gd name="connsiteX31" fmla="*/ 155734 w 1104991"/>
                  <a:gd name="connsiteY31" fmla="*/ 1191425 h 1283906"/>
                  <a:gd name="connsiteX32" fmla="*/ 207226 w 1104991"/>
                  <a:gd name="connsiteY32" fmla="*/ 1191018 h 1283906"/>
                  <a:gd name="connsiteX33" fmla="*/ 232155 w 1104991"/>
                  <a:gd name="connsiteY33" fmla="*/ 1173894 h 1283906"/>
                  <a:gd name="connsiteX34" fmla="*/ 259127 w 1104991"/>
                  <a:gd name="connsiteY34" fmla="*/ 1135161 h 1283906"/>
                  <a:gd name="connsiteX35" fmla="*/ 273839 w 1104991"/>
                  <a:gd name="connsiteY35" fmla="*/ 1064220 h 1283906"/>
                  <a:gd name="connsiteX36" fmla="*/ 267300 w 1104991"/>
                  <a:gd name="connsiteY36" fmla="*/ 1015294 h 1283906"/>
                  <a:gd name="connsiteX37" fmla="*/ 243189 w 1104991"/>
                  <a:gd name="connsiteY37" fmla="*/ 967592 h 1283906"/>
                  <a:gd name="connsiteX38" fmla="*/ 214991 w 1104991"/>
                  <a:gd name="connsiteY38" fmla="*/ 941907 h 1283906"/>
                  <a:gd name="connsiteX39" fmla="*/ 183932 w 1104991"/>
                  <a:gd name="connsiteY39" fmla="*/ 931714 h 1283906"/>
                  <a:gd name="connsiteX40" fmla="*/ 941576 w 1104991"/>
                  <a:gd name="connsiteY40" fmla="*/ 845177 h 1283906"/>
                  <a:gd name="connsiteX41" fmla="*/ 986120 w 1104991"/>
                  <a:gd name="connsiteY41" fmla="*/ 857511 h 1283906"/>
                  <a:gd name="connsiteX42" fmla="*/ 1052325 w 1104991"/>
                  <a:gd name="connsiteY42" fmla="*/ 908882 h 1283906"/>
                  <a:gd name="connsiteX43" fmla="*/ 1098095 w 1104991"/>
                  <a:gd name="connsiteY43" fmla="*/ 1004286 h 1283906"/>
                  <a:gd name="connsiteX44" fmla="*/ 1104225 w 1104991"/>
                  <a:gd name="connsiteY44" fmla="*/ 1061773 h 1283906"/>
                  <a:gd name="connsiteX45" fmla="*/ 1081749 w 1104991"/>
                  <a:gd name="connsiteY45" fmla="*/ 1172263 h 1283906"/>
                  <a:gd name="connsiteX46" fmla="*/ 1017996 w 1104991"/>
                  <a:gd name="connsiteY46" fmla="*/ 1252582 h 1283906"/>
                  <a:gd name="connsiteX47" fmla="*/ 949749 w 1104991"/>
                  <a:gd name="connsiteY47" fmla="*/ 1281937 h 1283906"/>
                  <a:gd name="connsiteX48" fmla="*/ 856573 w 1104991"/>
                  <a:gd name="connsiteY48" fmla="*/ 1268075 h 1283906"/>
                  <a:gd name="connsiteX49" fmla="*/ 800177 w 1104991"/>
                  <a:gd name="connsiteY49" fmla="*/ 1224042 h 1283906"/>
                  <a:gd name="connsiteX50" fmla="*/ 753180 w 1104991"/>
                  <a:gd name="connsiteY50" fmla="*/ 1136384 h 1283906"/>
                  <a:gd name="connsiteX51" fmla="*/ 743781 w 1104991"/>
                  <a:gd name="connsiteY51" fmla="*/ 1046688 h 1283906"/>
                  <a:gd name="connsiteX52" fmla="*/ 775657 w 1104991"/>
                  <a:gd name="connsiteY52" fmla="*/ 938645 h 1283906"/>
                  <a:gd name="connsiteX53" fmla="*/ 829601 w 1104991"/>
                  <a:gd name="connsiteY53" fmla="*/ 877081 h 1283906"/>
                  <a:gd name="connsiteX54" fmla="*/ 895805 w 1104991"/>
                  <a:gd name="connsiteY54" fmla="*/ 846910 h 1283906"/>
                  <a:gd name="connsiteX55" fmla="*/ 941576 w 1104991"/>
                  <a:gd name="connsiteY55" fmla="*/ 845177 h 1283906"/>
                  <a:gd name="connsiteX56" fmla="*/ 198235 w 1104991"/>
                  <a:gd name="connsiteY56" fmla="*/ 845177 h 1283906"/>
                  <a:gd name="connsiteX57" fmla="*/ 242780 w 1104991"/>
                  <a:gd name="connsiteY57" fmla="*/ 857511 h 1283906"/>
                  <a:gd name="connsiteX58" fmla="*/ 308984 w 1104991"/>
                  <a:gd name="connsiteY58" fmla="*/ 908882 h 1283906"/>
                  <a:gd name="connsiteX59" fmla="*/ 354755 w 1104991"/>
                  <a:gd name="connsiteY59" fmla="*/ 1004286 h 1283906"/>
                  <a:gd name="connsiteX60" fmla="*/ 360885 w 1104991"/>
                  <a:gd name="connsiteY60" fmla="*/ 1061773 h 1283906"/>
                  <a:gd name="connsiteX61" fmla="*/ 338408 w 1104991"/>
                  <a:gd name="connsiteY61" fmla="*/ 1172263 h 1283906"/>
                  <a:gd name="connsiteX62" fmla="*/ 274656 w 1104991"/>
                  <a:gd name="connsiteY62" fmla="*/ 1252582 h 1283906"/>
                  <a:gd name="connsiteX63" fmla="*/ 206409 w 1104991"/>
                  <a:gd name="connsiteY63" fmla="*/ 1281937 h 1283906"/>
                  <a:gd name="connsiteX64" fmla="*/ 113233 w 1104991"/>
                  <a:gd name="connsiteY64" fmla="*/ 1268075 h 1283906"/>
                  <a:gd name="connsiteX65" fmla="*/ 56836 w 1104991"/>
                  <a:gd name="connsiteY65" fmla="*/ 1224042 h 1283906"/>
                  <a:gd name="connsiteX66" fmla="*/ 9840 w 1104991"/>
                  <a:gd name="connsiteY66" fmla="*/ 1136384 h 1283906"/>
                  <a:gd name="connsiteX67" fmla="*/ 440 w 1104991"/>
                  <a:gd name="connsiteY67" fmla="*/ 1046688 h 1283906"/>
                  <a:gd name="connsiteX68" fmla="*/ 32316 w 1104991"/>
                  <a:gd name="connsiteY68" fmla="*/ 938645 h 1283906"/>
                  <a:gd name="connsiteX69" fmla="*/ 86261 w 1104991"/>
                  <a:gd name="connsiteY69" fmla="*/ 877081 h 1283906"/>
                  <a:gd name="connsiteX70" fmla="*/ 152465 w 1104991"/>
                  <a:gd name="connsiteY70" fmla="*/ 846910 h 1283906"/>
                  <a:gd name="connsiteX71" fmla="*/ 198235 w 1104991"/>
                  <a:gd name="connsiteY71" fmla="*/ 845177 h 1283906"/>
                  <a:gd name="connsiteX72" fmla="*/ 688148 w 1104991"/>
                  <a:gd name="connsiteY72" fmla="*/ 409055 h 1283906"/>
                  <a:gd name="connsiteX73" fmla="*/ 648507 w 1104991"/>
                  <a:gd name="connsiteY73" fmla="*/ 420470 h 1283906"/>
                  <a:gd name="connsiteX74" fmla="*/ 623170 w 1104991"/>
                  <a:gd name="connsiteY74" fmla="*/ 444118 h 1283906"/>
                  <a:gd name="connsiteX75" fmla="*/ 600693 w 1104991"/>
                  <a:gd name="connsiteY75" fmla="*/ 487335 h 1283906"/>
                  <a:gd name="connsiteX76" fmla="*/ 594972 w 1104991"/>
                  <a:gd name="connsiteY76" fmla="*/ 572139 h 1283906"/>
                  <a:gd name="connsiteX77" fmla="*/ 612545 w 1104991"/>
                  <a:gd name="connsiteY77" fmla="*/ 623102 h 1283906"/>
                  <a:gd name="connsiteX78" fmla="*/ 636247 w 1104991"/>
                  <a:gd name="connsiteY78" fmla="*/ 653273 h 1283906"/>
                  <a:gd name="connsiteX79" fmla="*/ 659950 w 1104991"/>
                  <a:gd name="connsiteY79" fmla="*/ 668766 h 1283906"/>
                  <a:gd name="connsiteX80" fmla="*/ 711442 w 1104991"/>
                  <a:gd name="connsiteY80" fmla="*/ 668358 h 1283906"/>
                  <a:gd name="connsiteX81" fmla="*/ 736371 w 1104991"/>
                  <a:gd name="connsiteY81" fmla="*/ 651234 h 1283906"/>
                  <a:gd name="connsiteX82" fmla="*/ 763343 w 1104991"/>
                  <a:gd name="connsiteY82" fmla="*/ 612502 h 1283906"/>
                  <a:gd name="connsiteX83" fmla="*/ 778055 w 1104991"/>
                  <a:gd name="connsiteY83" fmla="*/ 541560 h 1283906"/>
                  <a:gd name="connsiteX84" fmla="*/ 771516 w 1104991"/>
                  <a:gd name="connsiteY84" fmla="*/ 492635 h 1283906"/>
                  <a:gd name="connsiteX85" fmla="*/ 747405 w 1104991"/>
                  <a:gd name="connsiteY85" fmla="*/ 444933 h 1283906"/>
                  <a:gd name="connsiteX86" fmla="*/ 719207 w 1104991"/>
                  <a:gd name="connsiteY86" fmla="*/ 419247 h 1283906"/>
                  <a:gd name="connsiteX87" fmla="*/ 688148 w 1104991"/>
                  <a:gd name="connsiteY87" fmla="*/ 409055 h 1283906"/>
                  <a:gd name="connsiteX88" fmla="*/ 702451 w 1104991"/>
                  <a:gd name="connsiteY88" fmla="*/ 322518 h 1283906"/>
                  <a:gd name="connsiteX89" fmla="*/ 746996 w 1104991"/>
                  <a:gd name="connsiteY89" fmla="*/ 334851 h 1283906"/>
                  <a:gd name="connsiteX90" fmla="*/ 813201 w 1104991"/>
                  <a:gd name="connsiteY90" fmla="*/ 386223 h 1283906"/>
                  <a:gd name="connsiteX91" fmla="*/ 858971 w 1104991"/>
                  <a:gd name="connsiteY91" fmla="*/ 481627 h 1283906"/>
                  <a:gd name="connsiteX92" fmla="*/ 865101 w 1104991"/>
                  <a:gd name="connsiteY92" fmla="*/ 539114 h 1283906"/>
                  <a:gd name="connsiteX93" fmla="*/ 842625 w 1104991"/>
                  <a:gd name="connsiteY93" fmla="*/ 649604 h 1283906"/>
                  <a:gd name="connsiteX94" fmla="*/ 778872 w 1104991"/>
                  <a:gd name="connsiteY94" fmla="*/ 729922 h 1283906"/>
                  <a:gd name="connsiteX95" fmla="*/ 710625 w 1104991"/>
                  <a:gd name="connsiteY95" fmla="*/ 759278 h 1283906"/>
                  <a:gd name="connsiteX96" fmla="*/ 617449 w 1104991"/>
                  <a:gd name="connsiteY96" fmla="*/ 745415 h 1283906"/>
                  <a:gd name="connsiteX97" fmla="*/ 561052 w 1104991"/>
                  <a:gd name="connsiteY97" fmla="*/ 701383 h 1283906"/>
                  <a:gd name="connsiteX98" fmla="*/ 514056 w 1104991"/>
                  <a:gd name="connsiteY98" fmla="*/ 613725 h 1283906"/>
                  <a:gd name="connsiteX99" fmla="*/ 504656 w 1104991"/>
                  <a:gd name="connsiteY99" fmla="*/ 524029 h 1283906"/>
                  <a:gd name="connsiteX100" fmla="*/ 536532 w 1104991"/>
                  <a:gd name="connsiteY100" fmla="*/ 415986 h 1283906"/>
                  <a:gd name="connsiteX101" fmla="*/ 590477 w 1104991"/>
                  <a:gd name="connsiteY101" fmla="*/ 354421 h 1283906"/>
                  <a:gd name="connsiteX102" fmla="*/ 656681 w 1104991"/>
                  <a:gd name="connsiteY102" fmla="*/ 324251 h 1283906"/>
                  <a:gd name="connsiteX103" fmla="*/ 702451 w 1104991"/>
                  <a:gd name="connsiteY103" fmla="*/ 322518 h 1283906"/>
                  <a:gd name="connsiteX104" fmla="*/ 1017886 w 1104991"/>
                  <a:gd name="connsiteY104" fmla="*/ 2445 h 1283906"/>
                  <a:gd name="connsiteX105" fmla="*/ 876079 w 1104991"/>
                  <a:gd name="connsiteY105" fmla="*/ 114158 h 1283906"/>
                  <a:gd name="connsiteX106" fmla="*/ 951273 w 1104991"/>
                  <a:gd name="connsiteY106" fmla="*/ 129243 h 1283906"/>
                  <a:gd name="connsiteX107" fmla="*/ 976202 w 1104991"/>
                  <a:gd name="connsiteY107" fmla="*/ 112119 h 1283906"/>
                  <a:gd name="connsiteX108" fmla="*/ 1003174 w 1104991"/>
                  <a:gd name="connsiteY108" fmla="*/ 73387 h 1283906"/>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02451 w 1104379"/>
                  <a:gd name="connsiteY87" fmla="*/ 320072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656681 w 1104379"/>
                  <a:gd name="connsiteY101" fmla="*/ 321805 h 1281460"/>
                  <a:gd name="connsiteX102" fmla="*/ 702451 w 1104379"/>
                  <a:gd name="connsiteY102" fmla="*/ 320072 h 1281460"/>
                  <a:gd name="connsiteX103" fmla="*/ 1017886 w 1104379"/>
                  <a:gd name="connsiteY103" fmla="*/ -1 h 1281460"/>
                  <a:gd name="connsiteX104" fmla="*/ 876079 w 1104379"/>
                  <a:gd name="connsiteY104" fmla="*/ 111712 h 1281460"/>
                  <a:gd name="connsiteX105" fmla="*/ 951273 w 1104379"/>
                  <a:gd name="connsiteY105" fmla="*/ 126797 h 1281460"/>
                  <a:gd name="connsiteX106" fmla="*/ 976202 w 1104379"/>
                  <a:gd name="connsiteY106" fmla="*/ 109673 h 1281460"/>
                  <a:gd name="connsiteX107" fmla="*/ 1003174 w 1104379"/>
                  <a:gd name="connsiteY107"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656681 w 1104379"/>
                  <a:gd name="connsiteY87" fmla="*/ 321805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656681 w 1104379"/>
                  <a:gd name="connsiteY101" fmla="*/ 321805 h 1281460"/>
                  <a:gd name="connsiteX102" fmla="*/ 1017886 w 1104379"/>
                  <a:gd name="connsiteY102" fmla="*/ -1 h 1281460"/>
                  <a:gd name="connsiteX103" fmla="*/ 876079 w 1104379"/>
                  <a:gd name="connsiteY103" fmla="*/ 111712 h 1281460"/>
                  <a:gd name="connsiteX104" fmla="*/ 951273 w 1104379"/>
                  <a:gd name="connsiteY104" fmla="*/ 126797 h 1281460"/>
                  <a:gd name="connsiteX105" fmla="*/ 976202 w 1104379"/>
                  <a:gd name="connsiteY105" fmla="*/ 109673 h 1281460"/>
                  <a:gd name="connsiteX106" fmla="*/ 1003174 w 1104379"/>
                  <a:gd name="connsiteY106"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90477 w 1104379"/>
                  <a:gd name="connsiteY87" fmla="*/ 351975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1017886 w 1104379"/>
                  <a:gd name="connsiteY101" fmla="*/ -1 h 1281460"/>
                  <a:gd name="connsiteX102" fmla="*/ 876079 w 1104379"/>
                  <a:gd name="connsiteY102" fmla="*/ 111712 h 1281460"/>
                  <a:gd name="connsiteX103" fmla="*/ 951273 w 1104379"/>
                  <a:gd name="connsiteY103" fmla="*/ 126797 h 1281460"/>
                  <a:gd name="connsiteX104" fmla="*/ 976202 w 1104379"/>
                  <a:gd name="connsiteY104" fmla="*/ 109673 h 1281460"/>
                  <a:gd name="connsiteX105" fmla="*/ 1003174 w 1104379"/>
                  <a:gd name="connsiteY105"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36532 w 1104379"/>
                  <a:gd name="connsiteY87" fmla="*/ 413540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1017886 w 1104379"/>
                  <a:gd name="connsiteY100" fmla="*/ -1 h 1281460"/>
                  <a:gd name="connsiteX101" fmla="*/ 876079 w 1104379"/>
                  <a:gd name="connsiteY101" fmla="*/ 111712 h 1281460"/>
                  <a:gd name="connsiteX102" fmla="*/ 951273 w 1104379"/>
                  <a:gd name="connsiteY102" fmla="*/ 126797 h 1281460"/>
                  <a:gd name="connsiteX103" fmla="*/ 976202 w 1104379"/>
                  <a:gd name="connsiteY103" fmla="*/ 109673 h 1281460"/>
                  <a:gd name="connsiteX104" fmla="*/ 1003174 w 1104379"/>
                  <a:gd name="connsiteY104"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04656 w 1104379"/>
                  <a:gd name="connsiteY87" fmla="*/ 521583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1017886 w 1104379"/>
                  <a:gd name="connsiteY99" fmla="*/ -1 h 1281460"/>
                  <a:gd name="connsiteX100" fmla="*/ 876079 w 1104379"/>
                  <a:gd name="connsiteY100" fmla="*/ 111712 h 1281460"/>
                  <a:gd name="connsiteX101" fmla="*/ 951273 w 1104379"/>
                  <a:gd name="connsiteY101" fmla="*/ 126797 h 1281460"/>
                  <a:gd name="connsiteX102" fmla="*/ 976202 w 1104379"/>
                  <a:gd name="connsiteY102" fmla="*/ 109673 h 1281460"/>
                  <a:gd name="connsiteX103" fmla="*/ 1003174 w 1104379"/>
                  <a:gd name="connsiteY103"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14056 w 1104379"/>
                  <a:gd name="connsiteY87" fmla="*/ 611279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1017886 w 1104379"/>
                  <a:gd name="connsiteY98" fmla="*/ -1 h 1281460"/>
                  <a:gd name="connsiteX99" fmla="*/ 876079 w 1104379"/>
                  <a:gd name="connsiteY99" fmla="*/ 111712 h 1281460"/>
                  <a:gd name="connsiteX100" fmla="*/ 951273 w 1104379"/>
                  <a:gd name="connsiteY100" fmla="*/ 126797 h 1281460"/>
                  <a:gd name="connsiteX101" fmla="*/ 976202 w 1104379"/>
                  <a:gd name="connsiteY101" fmla="*/ 109673 h 1281460"/>
                  <a:gd name="connsiteX102" fmla="*/ 1003174 w 1104379"/>
                  <a:gd name="connsiteY102"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61052 w 1104379"/>
                  <a:gd name="connsiteY87" fmla="*/ 698937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1017886 w 1104379"/>
                  <a:gd name="connsiteY97" fmla="*/ -1 h 1281460"/>
                  <a:gd name="connsiteX98" fmla="*/ 876079 w 1104379"/>
                  <a:gd name="connsiteY98" fmla="*/ 111712 h 1281460"/>
                  <a:gd name="connsiteX99" fmla="*/ 951273 w 1104379"/>
                  <a:gd name="connsiteY99" fmla="*/ 126797 h 1281460"/>
                  <a:gd name="connsiteX100" fmla="*/ 976202 w 1104379"/>
                  <a:gd name="connsiteY100" fmla="*/ 109673 h 1281460"/>
                  <a:gd name="connsiteX101" fmla="*/ 1003174 w 1104379"/>
                  <a:gd name="connsiteY101"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617449 w 1104379"/>
                  <a:gd name="connsiteY87" fmla="*/ 742969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1017886 w 1104379"/>
                  <a:gd name="connsiteY96" fmla="*/ -1 h 1281460"/>
                  <a:gd name="connsiteX97" fmla="*/ 876079 w 1104379"/>
                  <a:gd name="connsiteY97" fmla="*/ 111712 h 1281460"/>
                  <a:gd name="connsiteX98" fmla="*/ 951273 w 1104379"/>
                  <a:gd name="connsiteY98" fmla="*/ 126797 h 1281460"/>
                  <a:gd name="connsiteX99" fmla="*/ 976202 w 1104379"/>
                  <a:gd name="connsiteY99" fmla="*/ 109673 h 1281460"/>
                  <a:gd name="connsiteX100" fmla="*/ 1003174 w 1104379"/>
                  <a:gd name="connsiteY100"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10625 w 1104379"/>
                  <a:gd name="connsiteY87" fmla="*/ 756832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1017886 w 1104379"/>
                  <a:gd name="connsiteY95" fmla="*/ -1 h 1281460"/>
                  <a:gd name="connsiteX96" fmla="*/ 876079 w 1104379"/>
                  <a:gd name="connsiteY96" fmla="*/ 111712 h 1281460"/>
                  <a:gd name="connsiteX97" fmla="*/ 951273 w 1104379"/>
                  <a:gd name="connsiteY97" fmla="*/ 126797 h 1281460"/>
                  <a:gd name="connsiteX98" fmla="*/ 976202 w 1104379"/>
                  <a:gd name="connsiteY98" fmla="*/ 109673 h 1281460"/>
                  <a:gd name="connsiteX99" fmla="*/ 1003174 w 1104379"/>
                  <a:gd name="connsiteY99"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78872 w 1104379"/>
                  <a:gd name="connsiteY87" fmla="*/ 727476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1017886 w 1104379"/>
                  <a:gd name="connsiteY94" fmla="*/ -1 h 1281460"/>
                  <a:gd name="connsiteX95" fmla="*/ 876079 w 1104379"/>
                  <a:gd name="connsiteY95" fmla="*/ 111712 h 1281460"/>
                  <a:gd name="connsiteX96" fmla="*/ 951273 w 1104379"/>
                  <a:gd name="connsiteY96" fmla="*/ 126797 h 1281460"/>
                  <a:gd name="connsiteX97" fmla="*/ 976202 w 1104379"/>
                  <a:gd name="connsiteY97" fmla="*/ 109673 h 1281460"/>
                  <a:gd name="connsiteX98" fmla="*/ 1003174 w 1104379"/>
                  <a:gd name="connsiteY98"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842625 w 1104379"/>
                  <a:gd name="connsiteY87" fmla="*/ 647158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1017886 w 1104379"/>
                  <a:gd name="connsiteY93" fmla="*/ -1 h 1281460"/>
                  <a:gd name="connsiteX94" fmla="*/ 876079 w 1104379"/>
                  <a:gd name="connsiteY94" fmla="*/ 111712 h 1281460"/>
                  <a:gd name="connsiteX95" fmla="*/ 951273 w 1104379"/>
                  <a:gd name="connsiteY95" fmla="*/ 126797 h 1281460"/>
                  <a:gd name="connsiteX96" fmla="*/ 976202 w 1104379"/>
                  <a:gd name="connsiteY96" fmla="*/ 109673 h 1281460"/>
                  <a:gd name="connsiteX97" fmla="*/ 1003174 w 1104379"/>
                  <a:gd name="connsiteY97"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857280 w 1104379"/>
                  <a:gd name="connsiteY4" fmla="*/ 203855 h 1281460"/>
                  <a:gd name="connsiteX5" fmla="*/ 800884 w 1104379"/>
                  <a:gd name="connsiteY5" fmla="*/ 159822 h 1281460"/>
                  <a:gd name="connsiteX6" fmla="*/ 887632 w 1104379"/>
                  <a:gd name="connsiteY6" fmla="*/ 940684 h 1281460"/>
                  <a:gd name="connsiteX7" fmla="*/ 862294 w 1104379"/>
                  <a:gd name="connsiteY7" fmla="*/ 964331 h 1281460"/>
                  <a:gd name="connsiteX8" fmla="*/ 839818 w 1104379"/>
                  <a:gd name="connsiteY8" fmla="*/ 1007548 h 1281460"/>
                  <a:gd name="connsiteX9" fmla="*/ 834096 w 1104379"/>
                  <a:gd name="connsiteY9" fmla="*/ 1092352 h 1281460"/>
                  <a:gd name="connsiteX10" fmla="*/ 851669 w 1104379"/>
                  <a:gd name="connsiteY10" fmla="*/ 1143316 h 1281460"/>
                  <a:gd name="connsiteX11" fmla="*/ 875372 w 1104379"/>
                  <a:gd name="connsiteY11" fmla="*/ 1173486 h 1281460"/>
                  <a:gd name="connsiteX12" fmla="*/ 899074 w 1104379"/>
                  <a:gd name="connsiteY12" fmla="*/ 1188979 h 1281460"/>
                  <a:gd name="connsiteX13" fmla="*/ 950566 w 1104379"/>
                  <a:gd name="connsiteY13" fmla="*/ 1188572 h 1281460"/>
                  <a:gd name="connsiteX14" fmla="*/ 975495 w 1104379"/>
                  <a:gd name="connsiteY14" fmla="*/ 1171448 h 1281460"/>
                  <a:gd name="connsiteX15" fmla="*/ 1002467 w 1104379"/>
                  <a:gd name="connsiteY15" fmla="*/ 1132715 h 1281460"/>
                  <a:gd name="connsiteX16" fmla="*/ 1017179 w 1104379"/>
                  <a:gd name="connsiteY16" fmla="*/ 1061774 h 1281460"/>
                  <a:gd name="connsiteX17" fmla="*/ 1010640 w 1104379"/>
                  <a:gd name="connsiteY17" fmla="*/ 1012848 h 1281460"/>
                  <a:gd name="connsiteX18" fmla="*/ 986529 w 1104379"/>
                  <a:gd name="connsiteY18" fmla="*/ 965146 h 1281460"/>
                  <a:gd name="connsiteX19" fmla="*/ 958331 w 1104379"/>
                  <a:gd name="connsiteY19" fmla="*/ 939461 h 1281460"/>
                  <a:gd name="connsiteX20" fmla="*/ 927272 w 1104379"/>
                  <a:gd name="connsiteY20" fmla="*/ 929268 h 1281460"/>
                  <a:gd name="connsiteX21" fmla="*/ 800884 w 1104379"/>
                  <a:gd name="connsiteY21" fmla="*/ 159822 h 1281460"/>
                  <a:gd name="connsiteX22" fmla="*/ 183932 w 1104379"/>
                  <a:gd name="connsiteY22" fmla="*/ 929268 h 1281460"/>
                  <a:gd name="connsiteX23" fmla="*/ 144291 w 1104379"/>
                  <a:gd name="connsiteY23" fmla="*/ 940684 h 1281460"/>
                  <a:gd name="connsiteX24" fmla="*/ 118954 w 1104379"/>
                  <a:gd name="connsiteY24" fmla="*/ 964331 h 1281460"/>
                  <a:gd name="connsiteX25" fmla="*/ 96477 w 1104379"/>
                  <a:gd name="connsiteY25" fmla="*/ 1007548 h 1281460"/>
                  <a:gd name="connsiteX26" fmla="*/ 90756 w 1104379"/>
                  <a:gd name="connsiteY26" fmla="*/ 1092352 h 1281460"/>
                  <a:gd name="connsiteX27" fmla="*/ 108329 w 1104379"/>
                  <a:gd name="connsiteY27" fmla="*/ 1143316 h 1281460"/>
                  <a:gd name="connsiteX28" fmla="*/ 132031 w 1104379"/>
                  <a:gd name="connsiteY28" fmla="*/ 1173486 h 1281460"/>
                  <a:gd name="connsiteX29" fmla="*/ 155734 w 1104379"/>
                  <a:gd name="connsiteY29" fmla="*/ 1188979 h 1281460"/>
                  <a:gd name="connsiteX30" fmla="*/ 207226 w 1104379"/>
                  <a:gd name="connsiteY30" fmla="*/ 1188572 h 1281460"/>
                  <a:gd name="connsiteX31" fmla="*/ 232155 w 1104379"/>
                  <a:gd name="connsiteY31" fmla="*/ 1171448 h 1281460"/>
                  <a:gd name="connsiteX32" fmla="*/ 259127 w 1104379"/>
                  <a:gd name="connsiteY32" fmla="*/ 1132715 h 1281460"/>
                  <a:gd name="connsiteX33" fmla="*/ 273839 w 1104379"/>
                  <a:gd name="connsiteY33" fmla="*/ 1061774 h 1281460"/>
                  <a:gd name="connsiteX34" fmla="*/ 267300 w 1104379"/>
                  <a:gd name="connsiteY34" fmla="*/ 1012848 h 1281460"/>
                  <a:gd name="connsiteX35" fmla="*/ 243189 w 1104379"/>
                  <a:gd name="connsiteY35" fmla="*/ 965146 h 1281460"/>
                  <a:gd name="connsiteX36" fmla="*/ 214991 w 1104379"/>
                  <a:gd name="connsiteY36" fmla="*/ 939461 h 1281460"/>
                  <a:gd name="connsiteX37" fmla="*/ 183932 w 1104379"/>
                  <a:gd name="connsiteY37" fmla="*/ 929268 h 1281460"/>
                  <a:gd name="connsiteX38" fmla="*/ 941576 w 1104379"/>
                  <a:gd name="connsiteY38" fmla="*/ 842731 h 1281460"/>
                  <a:gd name="connsiteX39" fmla="*/ 986120 w 1104379"/>
                  <a:gd name="connsiteY39" fmla="*/ 855065 h 1281460"/>
                  <a:gd name="connsiteX40" fmla="*/ 1052325 w 1104379"/>
                  <a:gd name="connsiteY40" fmla="*/ 906436 h 1281460"/>
                  <a:gd name="connsiteX41" fmla="*/ 1098095 w 1104379"/>
                  <a:gd name="connsiteY41" fmla="*/ 1001840 h 1281460"/>
                  <a:gd name="connsiteX42" fmla="*/ 1104225 w 1104379"/>
                  <a:gd name="connsiteY42" fmla="*/ 1059327 h 1281460"/>
                  <a:gd name="connsiteX43" fmla="*/ 1081749 w 1104379"/>
                  <a:gd name="connsiteY43" fmla="*/ 1169817 h 1281460"/>
                  <a:gd name="connsiteX44" fmla="*/ 1017996 w 1104379"/>
                  <a:gd name="connsiteY44" fmla="*/ 1250136 h 1281460"/>
                  <a:gd name="connsiteX45" fmla="*/ 949749 w 1104379"/>
                  <a:gd name="connsiteY45" fmla="*/ 1279491 h 1281460"/>
                  <a:gd name="connsiteX46" fmla="*/ 856573 w 1104379"/>
                  <a:gd name="connsiteY46" fmla="*/ 1265629 h 1281460"/>
                  <a:gd name="connsiteX47" fmla="*/ 800177 w 1104379"/>
                  <a:gd name="connsiteY47" fmla="*/ 1221596 h 1281460"/>
                  <a:gd name="connsiteX48" fmla="*/ 753180 w 1104379"/>
                  <a:gd name="connsiteY48" fmla="*/ 1133938 h 1281460"/>
                  <a:gd name="connsiteX49" fmla="*/ 743781 w 1104379"/>
                  <a:gd name="connsiteY49" fmla="*/ 1044242 h 1281460"/>
                  <a:gd name="connsiteX50" fmla="*/ 775657 w 1104379"/>
                  <a:gd name="connsiteY50" fmla="*/ 936199 h 1281460"/>
                  <a:gd name="connsiteX51" fmla="*/ 829601 w 1104379"/>
                  <a:gd name="connsiteY51" fmla="*/ 874635 h 1281460"/>
                  <a:gd name="connsiteX52" fmla="*/ 895805 w 1104379"/>
                  <a:gd name="connsiteY52" fmla="*/ 844464 h 1281460"/>
                  <a:gd name="connsiteX53" fmla="*/ 941576 w 1104379"/>
                  <a:gd name="connsiteY53" fmla="*/ 842731 h 1281460"/>
                  <a:gd name="connsiteX54" fmla="*/ 198235 w 1104379"/>
                  <a:gd name="connsiteY54" fmla="*/ 842731 h 1281460"/>
                  <a:gd name="connsiteX55" fmla="*/ 242780 w 1104379"/>
                  <a:gd name="connsiteY55" fmla="*/ 855065 h 1281460"/>
                  <a:gd name="connsiteX56" fmla="*/ 308984 w 1104379"/>
                  <a:gd name="connsiteY56" fmla="*/ 906436 h 1281460"/>
                  <a:gd name="connsiteX57" fmla="*/ 354755 w 1104379"/>
                  <a:gd name="connsiteY57" fmla="*/ 1001840 h 1281460"/>
                  <a:gd name="connsiteX58" fmla="*/ 360885 w 1104379"/>
                  <a:gd name="connsiteY58" fmla="*/ 1059327 h 1281460"/>
                  <a:gd name="connsiteX59" fmla="*/ 338408 w 1104379"/>
                  <a:gd name="connsiteY59" fmla="*/ 1169817 h 1281460"/>
                  <a:gd name="connsiteX60" fmla="*/ 274656 w 1104379"/>
                  <a:gd name="connsiteY60" fmla="*/ 1250136 h 1281460"/>
                  <a:gd name="connsiteX61" fmla="*/ 206409 w 1104379"/>
                  <a:gd name="connsiteY61" fmla="*/ 1279491 h 1281460"/>
                  <a:gd name="connsiteX62" fmla="*/ 113233 w 1104379"/>
                  <a:gd name="connsiteY62" fmla="*/ 1265629 h 1281460"/>
                  <a:gd name="connsiteX63" fmla="*/ 56836 w 1104379"/>
                  <a:gd name="connsiteY63" fmla="*/ 1221596 h 1281460"/>
                  <a:gd name="connsiteX64" fmla="*/ 9840 w 1104379"/>
                  <a:gd name="connsiteY64" fmla="*/ 1133938 h 1281460"/>
                  <a:gd name="connsiteX65" fmla="*/ 440 w 1104379"/>
                  <a:gd name="connsiteY65" fmla="*/ 1044242 h 1281460"/>
                  <a:gd name="connsiteX66" fmla="*/ 32316 w 1104379"/>
                  <a:gd name="connsiteY66" fmla="*/ 936199 h 1281460"/>
                  <a:gd name="connsiteX67" fmla="*/ 86261 w 1104379"/>
                  <a:gd name="connsiteY67" fmla="*/ 874635 h 1281460"/>
                  <a:gd name="connsiteX68" fmla="*/ 152465 w 1104379"/>
                  <a:gd name="connsiteY68" fmla="*/ 844464 h 1281460"/>
                  <a:gd name="connsiteX69" fmla="*/ 198235 w 1104379"/>
                  <a:gd name="connsiteY69" fmla="*/ 842731 h 1281460"/>
                  <a:gd name="connsiteX70" fmla="*/ 688148 w 1104379"/>
                  <a:gd name="connsiteY70" fmla="*/ 406609 h 1281460"/>
                  <a:gd name="connsiteX71" fmla="*/ 648507 w 1104379"/>
                  <a:gd name="connsiteY71" fmla="*/ 418024 h 1281460"/>
                  <a:gd name="connsiteX72" fmla="*/ 623170 w 1104379"/>
                  <a:gd name="connsiteY72" fmla="*/ 441672 h 1281460"/>
                  <a:gd name="connsiteX73" fmla="*/ 600693 w 1104379"/>
                  <a:gd name="connsiteY73" fmla="*/ 484889 h 1281460"/>
                  <a:gd name="connsiteX74" fmla="*/ 594972 w 1104379"/>
                  <a:gd name="connsiteY74" fmla="*/ 569693 h 1281460"/>
                  <a:gd name="connsiteX75" fmla="*/ 612545 w 1104379"/>
                  <a:gd name="connsiteY75" fmla="*/ 620656 h 1281460"/>
                  <a:gd name="connsiteX76" fmla="*/ 636247 w 1104379"/>
                  <a:gd name="connsiteY76" fmla="*/ 650827 h 1281460"/>
                  <a:gd name="connsiteX77" fmla="*/ 659950 w 1104379"/>
                  <a:gd name="connsiteY77" fmla="*/ 666320 h 1281460"/>
                  <a:gd name="connsiteX78" fmla="*/ 711442 w 1104379"/>
                  <a:gd name="connsiteY78" fmla="*/ 665912 h 1281460"/>
                  <a:gd name="connsiteX79" fmla="*/ 736371 w 1104379"/>
                  <a:gd name="connsiteY79" fmla="*/ 648788 h 1281460"/>
                  <a:gd name="connsiteX80" fmla="*/ 763343 w 1104379"/>
                  <a:gd name="connsiteY80" fmla="*/ 610056 h 1281460"/>
                  <a:gd name="connsiteX81" fmla="*/ 778055 w 1104379"/>
                  <a:gd name="connsiteY81" fmla="*/ 539114 h 1281460"/>
                  <a:gd name="connsiteX82" fmla="*/ 771516 w 1104379"/>
                  <a:gd name="connsiteY82" fmla="*/ 490189 h 1281460"/>
                  <a:gd name="connsiteX83" fmla="*/ 747405 w 1104379"/>
                  <a:gd name="connsiteY83" fmla="*/ 442487 h 1281460"/>
                  <a:gd name="connsiteX84" fmla="*/ 719207 w 1104379"/>
                  <a:gd name="connsiteY84" fmla="*/ 416801 h 1281460"/>
                  <a:gd name="connsiteX85" fmla="*/ 688148 w 1104379"/>
                  <a:gd name="connsiteY85" fmla="*/ 406609 h 1281460"/>
                  <a:gd name="connsiteX86" fmla="*/ 842625 w 1104379"/>
                  <a:gd name="connsiteY86" fmla="*/ 647158 h 1281460"/>
                  <a:gd name="connsiteX87" fmla="*/ 746996 w 1104379"/>
                  <a:gd name="connsiteY87" fmla="*/ 332405 h 1281460"/>
                  <a:gd name="connsiteX88" fmla="*/ 813201 w 1104379"/>
                  <a:gd name="connsiteY88" fmla="*/ 383777 h 1281460"/>
                  <a:gd name="connsiteX89" fmla="*/ 858971 w 1104379"/>
                  <a:gd name="connsiteY89" fmla="*/ 479181 h 1281460"/>
                  <a:gd name="connsiteX90" fmla="*/ 865101 w 1104379"/>
                  <a:gd name="connsiteY90" fmla="*/ 536668 h 1281460"/>
                  <a:gd name="connsiteX91" fmla="*/ 842625 w 1104379"/>
                  <a:gd name="connsiteY91" fmla="*/ 647158 h 1281460"/>
                  <a:gd name="connsiteX92" fmla="*/ 1017886 w 1104379"/>
                  <a:gd name="connsiteY92" fmla="*/ -1 h 1281460"/>
                  <a:gd name="connsiteX93" fmla="*/ 876079 w 1104379"/>
                  <a:gd name="connsiteY93" fmla="*/ 111712 h 1281460"/>
                  <a:gd name="connsiteX94" fmla="*/ 951273 w 1104379"/>
                  <a:gd name="connsiteY94" fmla="*/ 126797 h 1281460"/>
                  <a:gd name="connsiteX95" fmla="*/ 976202 w 1104379"/>
                  <a:gd name="connsiteY95" fmla="*/ 109673 h 1281460"/>
                  <a:gd name="connsiteX96" fmla="*/ 1003174 w 1104379"/>
                  <a:gd name="connsiteY96"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42625 w 1104379"/>
                  <a:gd name="connsiteY85" fmla="*/ 647158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865101 w 1104379"/>
                  <a:gd name="connsiteY89" fmla="*/ 536668 h 1281460"/>
                  <a:gd name="connsiteX90" fmla="*/ 842625 w 1104379"/>
                  <a:gd name="connsiteY90" fmla="*/ 647158 h 1281460"/>
                  <a:gd name="connsiteX91" fmla="*/ 1017886 w 1104379"/>
                  <a:gd name="connsiteY91" fmla="*/ -1 h 1281460"/>
                  <a:gd name="connsiteX92" fmla="*/ 876079 w 1104379"/>
                  <a:gd name="connsiteY92" fmla="*/ 111712 h 1281460"/>
                  <a:gd name="connsiteX93" fmla="*/ 951273 w 1104379"/>
                  <a:gd name="connsiteY93" fmla="*/ 126797 h 1281460"/>
                  <a:gd name="connsiteX94" fmla="*/ 976202 w 1104379"/>
                  <a:gd name="connsiteY94" fmla="*/ 109673 h 1281460"/>
                  <a:gd name="connsiteX95" fmla="*/ 1003174 w 1104379"/>
                  <a:gd name="connsiteY95"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65101 w 1104379"/>
                  <a:gd name="connsiteY85" fmla="*/ 536668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865101 w 1104379"/>
                  <a:gd name="connsiteY89" fmla="*/ 536668 h 1281460"/>
                  <a:gd name="connsiteX90" fmla="*/ 1017886 w 1104379"/>
                  <a:gd name="connsiteY90" fmla="*/ -1 h 1281460"/>
                  <a:gd name="connsiteX91" fmla="*/ 876079 w 1104379"/>
                  <a:gd name="connsiteY91" fmla="*/ 111712 h 1281460"/>
                  <a:gd name="connsiteX92" fmla="*/ 951273 w 1104379"/>
                  <a:gd name="connsiteY92" fmla="*/ 126797 h 1281460"/>
                  <a:gd name="connsiteX93" fmla="*/ 976202 w 1104379"/>
                  <a:gd name="connsiteY93" fmla="*/ 109673 h 1281460"/>
                  <a:gd name="connsiteX94" fmla="*/ 1003174 w 1104379"/>
                  <a:gd name="connsiteY94"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58971 w 1104379"/>
                  <a:gd name="connsiteY85" fmla="*/ 479181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1017886 w 1104379"/>
                  <a:gd name="connsiteY89" fmla="*/ -1 h 1281460"/>
                  <a:gd name="connsiteX90" fmla="*/ 876079 w 1104379"/>
                  <a:gd name="connsiteY90" fmla="*/ 111712 h 1281460"/>
                  <a:gd name="connsiteX91" fmla="*/ 951273 w 1104379"/>
                  <a:gd name="connsiteY91" fmla="*/ 126797 h 1281460"/>
                  <a:gd name="connsiteX92" fmla="*/ 976202 w 1104379"/>
                  <a:gd name="connsiteY92" fmla="*/ 109673 h 1281460"/>
                  <a:gd name="connsiteX93" fmla="*/ 1003174 w 1104379"/>
                  <a:gd name="connsiteY93"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858971 w 1104379"/>
                  <a:gd name="connsiteY84" fmla="*/ 479181 h 1281460"/>
                  <a:gd name="connsiteX85" fmla="*/ 746996 w 1104379"/>
                  <a:gd name="connsiteY85" fmla="*/ 332405 h 1281460"/>
                  <a:gd name="connsiteX86" fmla="*/ 813201 w 1104379"/>
                  <a:gd name="connsiteY86" fmla="*/ 383777 h 1281460"/>
                  <a:gd name="connsiteX87" fmla="*/ 858971 w 1104379"/>
                  <a:gd name="connsiteY87" fmla="*/ 479181 h 1281460"/>
                  <a:gd name="connsiteX88" fmla="*/ 1017886 w 1104379"/>
                  <a:gd name="connsiteY88" fmla="*/ -1 h 1281460"/>
                  <a:gd name="connsiteX89" fmla="*/ 876079 w 1104379"/>
                  <a:gd name="connsiteY89" fmla="*/ 111712 h 1281460"/>
                  <a:gd name="connsiteX90" fmla="*/ 951273 w 1104379"/>
                  <a:gd name="connsiteY90" fmla="*/ 126797 h 1281460"/>
                  <a:gd name="connsiteX91" fmla="*/ 976202 w 1104379"/>
                  <a:gd name="connsiteY91" fmla="*/ 109673 h 1281460"/>
                  <a:gd name="connsiteX92" fmla="*/ 1003174 w 1104379"/>
                  <a:gd name="connsiteY92"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813201 w 1104379"/>
                  <a:gd name="connsiteY84" fmla="*/ 383777 h 1281460"/>
                  <a:gd name="connsiteX85" fmla="*/ 746996 w 1104379"/>
                  <a:gd name="connsiteY85" fmla="*/ 332405 h 1281460"/>
                  <a:gd name="connsiteX86" fmla="*/ 813201 w 1104379"/>
                  <a:gd name="connsiteY86" fmla="*/ 383777 h 1281460"/>
                  <a:gd name="connsiteX87" fmla="*/ 1017886 w 1104379"/>
                  <a:gd name="connsiteY87" fmla="*/ -1 h 1281460"/>
                  <a:gd name="connsiteX88" fmla="*/ 876079 w 1104379"/>
                  <a:gd name="connsiteY88" fmla="*/ 111712 h 1281460"/>
                  <a:gd name="connsiteX89" fmla="*/ 951273 w 1104379"/>
                  <a:gd name="connsiteY89" fmla="*/ 126797 h 1281460"/>
                  <a:gd name="connsiteX90" fmla="*/ 976202 w 1104379"/>
                  <a:gd name="connsiteY90" fmla="*/ 109673 h 1281460"/>
                  <a:gd name="connsiteX91" fmla="*/ 1003174 w 1104379"/>
                  <a:gd name="connsiteY91"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1017886 w 1104379"/>
                  <a:gd name="connsiteY84" fmla="*/ -1 h 1281460"/>
                  <a:gd name="connsiteX85" fmla="*/ 876079 w 1104379"/>
                  <a:gd name="connsiteY85" fmla="*/ 111712 h 1281460"/>
                  <a:gd name="connsiteX86" fmla="*/ 951273 w 1104379"/>
                  <a:gd name="connsiteY86" fmla="*/ 126797 h 1281460"/>
                  <a:gd name="connsiteX87" fmla="*/ 976202 w 1104379"/>
                  <a:gd name="connsiteY87" fmla="*/ 109673 h 1281460"/>
                  <a:gd name="connsiteX88" fmla="*/ 1003174 w 1104379"/>
                  <a:gd name="connsiteY88"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19207 w 1104379"/>
                  <a:gd name="connsiteY68" fmla="*/ 416801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1017886 w 1104379"/>
                  <a:gd name="connsiteY83" fmla="*/ -1 h 1281460"/>
                  <a:gd name="connsiteX84" fmla="*/ 876079 w 1104379"/>
                  <a:gd name="connsiteY84" fmla="*/ 111712 h 1281460"/>
                  <a:gd name="connsiteX85" fmla="*/ 951273 w 1104379"/>
                  <a:gd name="connsiteY85" fmla="*/ 126797 h 1281460"/>
                  <a:gd name="connsiteX86" fmla="*/ 976202 w 1104379"/>
                  <a:gd name="connsiteY86" fmla="*/ 109673 h 1281460"/>
                  <a:gd name="connsiteX87" fmla="*/ 1003174 w 1104379"/>
                  <a:gd name="connsiteY87"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47405 w 1104379"/>
                  <a:gd name="connsiteY68" fmla="*/ 442487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1017886 w 1104379"/>
                  <a:gd name="connsiteY82" fmla="*/ -1 h 1281460"/>
                  <a:gd name="connsiteX83" fmla="*/ 876079 w 1104379"/>
                  <a:gd name="connsiteY83" fmla="*/ 111712 h 1281460"/>
                  <a:gd name="connsiteX84" fmla="*/ 951273 w 1104379"/>
                  <a:gd name="connsiteY84" fmla="*/ 126797 h 1281460"/>
                  <a:gd name="connsiteX85" fmla="*/ 976202 w 1104379"/>
                  <a:gd name="connsiteY85" fmla="*/ 109673 h 1281460"/>
                  <a:gd name="connsiteX86" fmla="*/ 1003174 w 1104379"/>
                  <a:gd name="connsiteY86"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71516 w 1104379"/>
                  <a:gd name="connsiteY68" fmla="*/ 49018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1017886 w 1104379"/>
                  <a:gd name="connsiteY81" fmla="*/ -1 h 1281460"/>
                  <a:gd name="connsiteX82" fmla="*/ 876079 w 1104379"/>
                  <a:gd name="connsiteY82" fmla="*/ 111712 h 1281460"/>
                  <a:gd name="connsiteX83" fmla="*/ 951273 w 1104379"/>
                  <a:gd name="connsiteY83" fmla="*/ 126797 h 1281460"/>
                  <a:gd name="connsiteX84" fmla="*/ 976202 w 1104379"/>
                  <a:gd name="connsiteY84" fmla="*/ 109673 h 1281460"/>
                  <a:gd name="connsiteX85" fmla="*/ 1003174 w 1104379"/>
                  <a:gd name="connsiteY85"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78055 w 1104379"/>
                  <a:gd name="connsiteY68" fmla="*/ 539114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1017886 w 1104379"/>
                  <a:gd name="connsiteY80" fmla="*/ -1 h 1281460"/>
                  <a:gd name="connsiteX81" fmla="*/ 876079 w 1104379"/>
                  <a:gd name="connsiteY81" fmla="*/ 111712 h 1281460"/>
                  <a:gd name="connsiteX82" fmla="*/ 951273 w 1104379"/>
                  <a:gd name="connsiteY82" fmla="*/ 126797 h 1281460"/>
                  <a:gd name="connsiteX83" fmla="*/ 976202 w 1104379"/>
                  <a:gd name="connsiteY83" fmla="*/ 109673 h 1281460"/>
                  <a:gd name="connsiteX84" fmla="*/ 1003174 w 1104379"/>
                  <a:gd name="connsiteY84"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63343 w 1104379"/>
                  <a:gd name="connsiteY68" fmla="*/ 610056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1017886 w 1104379"/>
                  <a:gd name="connsiteY79" fmla="*/ -1 h 1281460"/>
                  <a:gd name="connsiteX80" fmla="*/ 876079 w 1104379"/>
                  <a:gd name="connsiteY80" fmla="*/ 111712 h 1281460"/>
                  <a:gd name="connsiteX81" fmla="*/ 951273 w 1104379"/>
                  <a:gd name="connsiteY81" fmla="*/ 126797 h 1281460"/>
                  <a:gd name="connsiteX82" fmla="*/ 976202 w 1104379"/>
                  <a:gd name="connsiteY82" fmla="*/ 109673 h 1281460"/>
                  <a:gd name="connsiteX83" fmla="*/ 1003174 w 1104379"/>
                  <a:gd name="connsiteY83"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36371 w 1104379"/>
                  <a:gd name="connsiteY68" fmla="*/ 648788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1017886 w 1104379"/>
                  <a:gd name="connsiteY78" fmla="*/ -1 h 1281460"/>
                  <a:gd name="connsiteX79" fmla="*/ 876079 w 1104379"/>
                  <a:gd name="connsiteY79" fmla="*/ 111712 h 1281460"/>
                  <a:gd name="connsiteX80" fmla="*/ 951273 w 1104379"/>
                  <a:gd name="connsiteY80" fmla="*/ 126797 h 1281460"/>
                  <a:gd name="connsiteX81" fmla="*/ 976202 w 1104379"/>
                  <a:gd name="connsiteY81" fmla="*/ 109673 h 1281460"/>
                  <a:gd name="connsiteX82" fmla="*/ 1003174 w 1104379"/>
                  <a:gd name="connsiteY82"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11442 w 1104379"/>
                  <a:gd name="connsiteY68" fmla="*/ 665912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1017886 w 1104379"/>
                  <a:gd name="connsiteY77" fmla="*/ -1 h 1281460"/>
                  <a:gd name="connsiteX78" fmla="*/ 876079 w 1104379"/>
                  <a:gd name="connsiteY78" fmla="*/ 111712 h 1281460"/>
                  <a:gd name="connsiteX79" fmla="*/ 951273 w 1104379"/>
                  <a:gd name="connsiteY79" fmla="*/ 126797 h 1281460"/>
                  <a:gd name="connsiteX80" fmla="*/ 976202 w 1104379"/>
                  <a:gd name="connsiteY80" fmla="*/ 109673 h 1281460"/>
                  <a:gd name="connsiteX81" fmla="*/ 1003174 w 1104379"/>
                  <a:gd name="connsiteY81"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59950 w 1104379"/>
                  <a:gd name="connsiteY68" fmla="*/ 666320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1017886 w 1104379"/>
                  <a:gd name="connsiteY76" fmla="*/ -1 h 1281460"/>
                  <a:gd name="connsiteX77" fmla="*/ 876079 w 1104379"/>
                  <a:gd name="connsiteY77" fmla="*/ 111712 h 1281460"/>
                  <a:gd name="connsiteX78" fmla="*/ 951273 w 1104379"/>
                  <a:gd name="connsiteY78" fmla="*/ 126797 h 1281460"/>
                  <a:gd name="connsiteX79" fmla="*/ 976202 w 1104379"/>
                  <a:gd name="connsiteY79" fmla="*/ 109673 h 1281460"/>
                  <a:gd name="connsiteX80" fmla="*/ 1003174 w 1104379"/>
                  <a:gd name="connsiteY80"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36247 w 1104379"/>
                  <a:gd name="connsiteY68" fmla="*/ 650827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1017886 w 1104379"/>
                  <a:gd name="connsiteY75" fmla="*/ -1 h 1281460"/>
                  <a:gd name="connsiteX76" fmla="*/ 876079 w 1104379"/>
                  <a:gd name="connsiteY76" fmla="*/ 111712 h 1281460"/>
                  <a:gd name="connsiteX77" fmla="*/ 951273 w 1104379"/>
                  <a:gd name="connsiteY77" fmla="*/ 126797 h 1281460"/>
                  <a:gd name="connsiteX78" fmla="*/ 976202 w 1104379"/>
                  <a:gd name="connsiteY78" fmla="*/ 109673 h 1281460"/>
                  <a:gd name="connsiteX79" fmla="*/ 1003174 w 1104379"/>
                  <a:gd name="connsiteY79"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12545 w 1104379"/>
                  <a:gd name="connsiteY68" fmla="*/ 620656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1017886 w 1104379"/>
                  <a:gd name="connsiteY74" fmla="*/ -1 h 1281460"/>
                  <a:gd name="connsiteX75" fmla="*/ 876079 w 1104379"/>
                  <a:gd name="connsiteY75" fmla="*/ 111712 h 1281460"/>
                  <a:gd name="connsiteX76" fmla="*/ 951273 w 1104379"/>
                  <a:gd name="connsiteY76" fmla="*/ 126797 h 1281460"/>
                  <a:gd name="connsiteX77" fmla="*/ 976202 w 1104379"/>
                  <a:gd name="connsiteY77" fmla="*/ 109673 h 1281460"/>
                  <a:gd name="connsiteX78" fmla="*/ 1003174 w 1104379"/>
                  <a:gd name="connsiteY78"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594972 w 1104379"/>
                  <a:gd name="connsiteY68" fmla="*/ 569693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1017886 w 1104379"/>
                  <a:gd name="connsiteY73" fmla="*/ -1 h 1281460"/>
                  <a:gd name="connsiteX74" fmla="*/ 876079 w 1104379"/>
                  <a:gd name="connsiteY74" fmla="*/ 111712 h 1281460"/>
                  <a:gd name="connsiteX75" fmla="*/ 951273 w 1104379"/>
                  <a:gd name="connsiteY75" fmla="*/ 126797 h 1281460"/>
                  <a:gd name="connsiteX76" fmla="*/ 976202 w 1104379"/>
                  <a:gd name="connsiteY76" fmla="*/ 109673 h 1281460"/>
                  <a:gd name="connsiteX77" fmla="*/ 1003174 w 1104379"/>
                  <a:gd name="connsiteY77"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00693 w 1104379"/>
                  <a:gd name="connsiteY68" fmla="*/ 48488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1017886 w 1104379"/>
                  <a:gd name="connsiteY72" fmla="*/ -1 h 1281460"/>
                  <a:gd name="connsiteX73" fmla="*/ 876079 w 1104379"/>
                  <a:gd name="connsiteY73" fmla="*/ 111712 h 1281460"/>
                  <a:gd name="connsiteX74" fmla="*/ 951273 w 1104379"/>
                  <a:gd name="connsiteY74" fmla="*/ 126797 h 1281460"/>
                  <a:gd name="connsiteX75" fmla="*/ 976202 w 1104379"/>
                  <a:gd name="connsiteY75" fmla="*/ 109673 h 1281460"/>
                  <a:gd name="connsiteX76" fmla="*/ 1003174 w 1104379"/>
                  <a:gd name="connsiteY76"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23170 w 1104379"/>
                  <a:gd name="connsiteY68" fmla="*/ 441672 h 1281460"/>
                  <a:gd name="connsiteX69" fmla="*/ 648507 w 1104379"/>
                  <a:gd name="connsiteY69" fmla="*/ 418024 h 1281460"/>
                  <a:gd name="connsiteX70" fmla="*/ 623170 w 1104379"/>
                  <a:gd name="connsiteY70" fmla="*/ 441672 h 1281460"/>
                  <a:gd name="connsiteX71" fmla="*/ 1017886 w 1104379"/>
                  <a:gd name="connsiteY71" fmla="*/ -1 h 1281460"/>
                  <a:gd name="connsiteX72" fmla="*/ 876079 w 1104379"/>
                  <a:gd name="connsiteY72" fmla="*/ 111712 h 1281460"/>
                  <a:gd name="connsiteX73" fmla="*/ 951273 w 1104379"/>
                  <a:gd name="connsiteY73" fmla="*/ 126797 h 1281460"/>
                  <a:gd name="connsiteX74" fmla="*/ 976202 w 1104379"/>
                  <a:gd name="connsiteY74" fmla="*/ 109673 h 1281460"/>
                  <a:gd name="connsiteX75" fmla="*/ 1003174 w 1104379"/>
                  <a:gd name="connsiteY75"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1017886 w 1104379"/>
                  <a:gd name="connsiteY68" fmla="*/ -1 h 1281460"/>
                  <a:gd name="connsiteX69" fmla="*/ 876079 w 1104379"/>
                  <a:gd name="connsiteY69" fmla="*/ 111712 h 1281460"/>
                  <a:gd name="connsiteX70" fmla="*/ 951273 w 1104379"/>
                  <a:gd name="connsiteY70" fmla="*/ 126797 h 1281460"/>
                  <a:gd name="connsiteX71" fmla="*/ 976202 w 1104379"/>
                  <a:gd name="connsiteY71" fmla="*/ 109673 h 1281460"/>
                  <a:gd name="connsiteX72" fmla="*/ 1003174 w 1104379"/>
                  <a:gd name="connsiteY72" fmla="*/ 70941 h 1281460"/>
                  <a:gd name="connsiteX0" fmla="*/ 1017886 w 1104379"/>
                  <a:gd name="connsiteY0" fmla="*/ -1 h 1281460"/>
                  <a:gd name="connsiteX1" fmla="*/ 800884 w 1104379"/>
                  <a:gd name="connsiteY1" fmla="*/ 159822 h 1281460"/>
                  <a:gd name="connsiteX2" fmla="*/ 800884 w 1104379"/>
                  <a:gd name="connsiteY2" fmla="*/ 159822 h 1281460"/>
                  <a:gd name="connsiteX3" fmla="*/ 887632 w 1104379"/>
                  <a:gd name="connsiteY3" fmla="*/ 940684 h 1281460"/>
                  <a:gd name="connsiteX4" fmla="*/ 862294 w 1104379"/>
                  <a:gd name="connsiteY4" fmla="*/ 964331 h 1281460"/>
                  <a:gd name="connsiteX5" fmla="*/ 839818 w 1104379"/>
                  <a:gd name="connsiteY5" fmla="*/ 1007548 h 1281460"/>
                  <a:gd name="connsiteX6" fmla="*/ 834096 w 1104379"/>
                  <a:gd name="connsiteY6" fmla="*/ 1092352 h 1281460"/>
                  <a:gd name="connsiteX7" fmla="*/ 851669 w 1104379"/>
                  <a:gd name="connsiteY7" fmla="*/ 1143316 h 1281460"/>
                  <a:gd name="connsiteX8" fmla="*/ 875372 w 1104379"/>
                  <a:gd name="connsiteY8" fmla="*/ 1173486 h 1281460"/>
                  <a:gd name="connsiteX9" fmla="*/ 899074 w 1104379"/>
                  <a:gd name="connsiteY9" fmla="*/ 1188979 h 1281460"/>
                  <a:gd name="connsiteX10" fmla="*/ 950566 w 1104379"/>
                  <a:gd name="connsiteY10" fmla="*/ 1188572 h 1281460"/>
                  <a:gd name="connsiteX11" fmla="*/ 975495 w 1104379"/>
                  <a:gd name="connsiteY11" fmla="*/ 1171448 h 1281460"/>
                  <a:gd name="connsiteX12" fmla="*/ 1002467 w 1104379"/>
                  <a:gd name="connsiteY12" fmla="*/ 1132715 h 1281460"/>
                  <a:gd name="connsiteX13" fmla="*/ 1017179 w 1104379"/>
                  <a:gd name="connsiteY13" fmla="*/ 1061774 h 1281460"/>
                  <a:gd name="connsiteX14" fmla="*/ 1010640 w 1104379"/>
                  <a:gd name="connsiteY14" fmla="*/ 1012848 h 1281460"/>
                  <a:gd name="connsiteX15" fmla="*/ 986529 w 1104379"/>
                  <a:gd name="connsiteY15" fmla="*/ 965146 h 1281460"/>
                  <a:gd name="connsiteX16" fmla="*/ 958331 w 1104379"/>
                  <a:gd name="connsiteY16" fmla="*/ 939461 h 1281460"/>
                  <a:gd name="connsiteX17" fmla="*/ 927272 w 1104379"/>
                  <a:gd name="connsiteY17" fmla="*/ 929268 h 1281460"/>
                  <a:gd name="connsiteX18" fmla="*/ 800884 w 1104379"/>
                  <a:gd name="connsiteY18" fmla="*/ 159822 h 1281460"/>
                  <a:gd name="connsiteX19" fmla="*/ 183932 w 1104379"/>
                  <a:gd name="connsiteY19" fmla="*/ 929268 h 1281460"/>
                  <a:gd name="connsiteX20" fmla="*/ 144291 w 1104379"/>
                  <a:gd name="connsiteY20" fmla="*/ 940684 h 1281460"/>
                  <a:gd name="connsiteX21" fmla="*/ 118954 w 1104379"/>
                  <a:gd name="connsiteY21" fmla="*/ 964331 h 1281460"/>
                  <a:gd name="connsiteX22" fmla="*/ 96477 w 1104379"/>
                  <a:gd name="connsiteY22" fmla="*/ 1007548 h 1281460"/>
                  <a:gd name="connsiteX23" fmla="*/ 90756 w 1104379"/>
                  <a:gd name="connsiteY23" fmla="*/ 1092352 h 1281460"/>
                  <a:gd name="connsiteX24" fmla="*/ 108329 w 1104379"/>
                  <a:gd name="connsiteY24" fmla="*/ 1143316 h 1281460"/>
                  <a:gd name="connsiteX25" fmla="*/ 132031 w 1104379"/>
                  <a:gd name="connsiteY25" fmla="*/ 1173486 h 1281460"/>
                  <a:gd name="connsiteX26" fmla="*/ 155734 w 1104379"/>
                  <a:gd name="connsiteY26" fmla="*/ 1188979 h 1281460"/>
                  <a:gd name="connsiteX27" fmla="*/ 207226 w 1104379"/>
                  <a:gd name="connsiteY27" fmla="*/ 1188572 h 1281460"/>
                  <a:gd name="connsiteX28" fmla="*/ 232155 w 1104379"/>
                  <a:gd name="connsiteY28" fmla="*/ 1171448 h 1281460"/>
                  <a:gd name="connsiteX29" fmla="*/ 259127 w 1104379"/>
                  <a:gd name="connsiteY29" fmla="*/ 1132715 h 1281460"/>
                  <a:gd name="connsiteX30" fmla="*/ 273839 w 1104379"/>
                  <a:gd name="connsiteY30" fmla="*/ 1061774 h 1281460"/>
                  <a:gd name="connsiteX31" fmla="*/ 267300 w 1104379"/>
                  <a:gd name="connsiteY31" fmla="*/ 1012848 h 1281460"/>
                  <a:gd name="connsiteX32" fmla="*/ 243189 w 1104379"/>
                  <a:gd name="connsiteY32" fmla="*/ 965146 h 1281460"/>
                  <a:gd name="connsiteX33" fmla="*/ 214991 w 1104379"/>
                  <a:gd name="connsiteY33" fmla="*/ 939461 h 1281460"/>
                  <a:gd name="connsiteX34" fmla="*/ 183932 w 1104379"/>
                  <a:gd name="connsiteY34" fmla="*/ 929268 h 1281460"/>
                  <a:gd name="connsiteX35" fmla="*/ 941576 w 1104379"/>
                  <a:gd name="connsiteY35" fmla="*/ 842731 h 1281460"/>
                  <a:gd name="connsiteX36" fmla="*/ 986120 w 1104379"/>
                  <a:gd name="connsiteY36" fmla="*/ 855065 h 1281460"/>
                  <a:gd name="connsiteX37" fmla="*/ 1052325 w 1104379"/>
                  <a:gd name="connsiteY37" fmla="*/ 906436 h 1281460"/>
                  <a:gd name="connsiteX38" fmla="*/ 1098095 w 1104379"/>
                  <a:gd name="connsiteY38" fmla="*/ 1001840 h 1281460"/>
                  <a:gd name="connsiteX39" fmla="*/ 1104225 w 1104379"/>
                  <a:gd name="connsiteY39" fmla="*/ 1059327 h 1281460"/>
                  <a:gd name="connsiteX40" fmla="*/ 1081749 w 1104379"/>
                  <a:gd name="connsiteY40" fmla="*/ 1169817 h 1281460"/>
                  <a:gd name="connsiteX41" fmla="*/ 1017996 w 1104379"/>
                  <a:gd name="connsiteY41" fmla="*/ 1250136 h 1281460"/>
                  <a:gd name="connsiteX42" fmla="*/ 949749 w 1104379"/>
                  <a:gd name="connsiteY42" fmla="*/ 1279491 h 1281460"/>
                  <a:gd name="connsiteX43" fmla="*/ 856573 w 1104379"/>
                  <a:gd name="connsiteY43" fmla="*/ 1265629 h 1281460"/>
                  <a:gd name="connsiteX44" fmla="*/ 800177 w 1104379"/>
                  <a:gd name="connsiteY44" fmla="*/ 1221596 h 1281460"/>
                  <a:gd name="connsiteX45" fmla="*/ 753180 w 1104379"/>
                  <a:gd name="connsiteY45" fmla="*/ 1133938 h 1281460"/>
                  <a:gd name="connsiteX46" fmla="*/ 743781 w 1104379"/>
                  <a:gd name="connsiteY46" fmla="*/ 1044242 h 1281460"/>
                  <a:gd name="connsiteX47" fmla="*/ 775657 w 1104379"/>
                  <a:gd name="connsiteY47" fmla="*/ 936199 h 1281460"/>
                  <a:gd name="connsiteX48" fmla="*/ 829601 w 1104379"/>
                  <a:gd name="connsiteY48" fmla="*/ 874635 h 1281460"/>
                  <a:gd name="connsiteX49" fmla="*/ 895805 w 1104379"/>
                  <a:gd name="connsiteY49" fmla="*/ 844464 h 1281460"/>
                  <a:gd name="connsiteX50" fmla="*/ 941576 w 1104379"/>
                  <a:gd name="connsiteY50" fmla="*/ 842731 h 1281460"/>
                  <a:gd name="connsiteX51" fmla="*/ 198235 w 1104379"/>
                  <a:gd name="connsiteY51" fmla="*/ 842731 h 1281460"/>
                  <a:gd name="connsiteX52" fmla="*/ 242780 w 1104379"/>
                  <a:gd name="connsiteY52" fmla="*/ 855065 h 1281460"/>
                  <a:gd name="connsiteX53" fmla="*/ 308984 w 1104379"/>
                  <a:gd name="connsiteY53" fmla="*/ 906436 h 1281460"/>
                  <a:gd name="connsiteX54" fmla="*/ 354755 w 1104379"/>
                  <a:gd name="connsiteY54" fmla="*/ 1001840 h 1281460"/>
                  <a:gd name="connsiteX55" fmla="*/ 360885 w 1104379"/>
                  <a:gd name="connsiteY55" fmla="*/ 1059327 h 1281460"/>
                  <a:gd name="connsiteX56" fmla="*/ 338408 w 1104379"/>
                  <a:gd name="connsiteY56" fmla="*/ 1169817 h 1281460"/>
                  <a:gd name="connsiteX57" fmla="*/ 274656 w 1104379"/>
                  <a:gd name="connsiteY57" fmla="*/ 1250136 h 1281460"/>
                  <a:gd name="connsiteX58" fmla="*/ 206409 w 1104379"/>
                  <a:gd name="connsiteY58" fmla="*/ 1279491 h 1281460"/>
                  <a:gd name="connsiteX59" fmla="*/ 113233 w 1104379"/>
                  <a:gd name="connsiteY59" fmla="*/ 1265629 h 1281460"/>
                  <a:gd name="connsiteX60" fmla="*/ 56836 w 1104379"/>
                  <a:gd name="connsiteY60" fmla="*/ 1221596 h 1281460"/>
                  <a:gd name="connsiteX61" fmla="*/ 9840 w 1104379"/>
                  <a:gd name="connsiteY61" fmla="*/ 1133938 h 1281460"/>
                  <a:gd name="connsiteX62" fmla="*/ 440 w 1104379"/>
                  <a:gd name="connsiteY62" fmla="*/ 1044242 h 1281460"/>
                  <a:gd name="connsiteX63" fmla="*/ 32316 w 1104379"/>
                  <a:gd name="connsiteY63" fmla="*/ 936199 h 1281460"/>
                  <a:gd name="connsiteX64" fmla="*/ 86261 w 1104379"/>
                  <a:gd name="connsiteY64" fmla="*/ 874635 h 1281460"/>
                  <a:gd name="connsiteX65" fmla="*/ 152465 w 1104379"/>
                  <a:gd name="connsiteY65" fmla="*/ 844464 h 1281460"/>
                  <a:gd name="connsiteX66" fmla="*/ 198235 w 1104379"/>
                  <a:gd name="connsiteY66" fmla="*/ 842731 h 1281460"/>
                  <a:gd name="connsiteX67" fmla="*/ 1017886 w 1104379"/>
                  <a:gd name="connsiteY67" fmla="*/ -1 h 1281460"/>
                  <a:gd name="connsiteX68" fmla="*/ 876079 w 1104379"/>
                  <a:gd name="connsiteY68" fmla="*/ 111712 h 1281460"/>
                  <a:gd name="connsiteX69" fmla="*/ 951273 w 1104379"/>
                  <a:gd name="connsiteY69" fmla="*/ 126797 h 1281460"/>
                  <a:gd name="connsiteX70" fmla="*/ 976202 w 1104379"/>
                  <a:gd name="connsiteY70" fmla="*/ 109673 h 1281460"/>
                  <a:gd name="connsiteX71" fmla="*/ 1003174 w 1104379"/>
                  <a:gd name="connsiteY71" fmla="*/ 70941 h 1281460"/>
                  <a:gd name="connsiteX0" fmla="*/ 1017886 w 1104379"/>
                  <a:gd name="connsiteY0" fmla="*/ -1 h 1281460"/>
                  <a:gd name="connsiteX1" fmla="*/ 927272 w 1104379"/>
                  <a:gd name="connsiteY1" fmla="*/ 929268 h 1281460"/>
                  <a:gd name="connsiteX2" fmla="*/ 800884 w 1104379"/>
                  <a:gd name="connsiteY2" fmla="*/ 159822 h 1281460"/>
                  <a:gd name="connsiteX3" fmla="*/ 887632 w 1104379"/>
                  <a:gd name="connsiteY3" fmla="*/ 940684 h 1281460"/>
                  <a:gd name="connsiteX4" fmla="*/ 862294 w 1104379"/>
                  <a:gd name="connsiteY4" fmla="*/ 964331 h 1281460"/>
                  <a:gd name="connsiteX5" fmla="*/ 839818 w 1104379"/>
                  <a:gd name="connsiteY5" fmla="*/ 1007548 h 1281460"/>
                  <a:gd name="connsiteX6" fmla="*/ 834096 w 1104379"/>
                  <a:gd name="connsiteY6" fmla="*/ 1092352 h 1281460"/>
                  <a:gd name="connsiteX7" fmla="*/ 851669 w 1104379"/>
                  <a:gd name="connsiteY7" fmla="*/ 1143316 h 1281460"/>
                  <a:gd name="connsiteX8" fmla="*/ 875372 w 1104379"/>
                  <a:gd name="connsiteY8" fmla="*/ 1173486 h 1281460"/>
                  <a:gd name="connsiteX9" fmla="*/ 899074 w 1104379"/>
                  <a:gd name="connsiteY9" fmla="*/ 1188979 h 1281460"/>
                  <a:gd name="connsiteX10" fmla="*/ 950566 w 1104379"/>
                  <a:gd name="connsiteY10" fmla="*/ 1188572 h 1281460"/>
                  <a:gd name="connsiteX11" fmla="*/ 975495 w 1104379"/>
                  <a:gd name="connsiteY11" fmla="*/ 1171448 h 1281460"/>
                  <a:gd name="connsiteX12" fmla="*/ 1002467 w 1104379"/>
                  <a:gd name="connsiteY12" fmla="*/ 1132715 h 1281460"/>
                  <a:gd name="connsiteX13" fmla="*/ 1017179 w 1104379"/>
                  <a:gd name="connsiteY13" fmla="*/ 1061774 h 1281460"/>
                  <a:gd name="connsiteX14" fmla="*/ 1010640 w 1104379"/>
                  <a:gd name="connsiteY14" fmla="*/ 1012848 h 1281460"/>
                  <a:gd name="connsiteX15" fmla="*/ 986529 w 1104379"/>
                  <a:gd name="connsiteY15" fmla="*/ 965146 h 1281460"/>
                  <a:gd name="connsiteX16" fmla="*/ 958331 w 1104379"/>
                  <a:gd name="connsiteY16" fmla="*/ 939461 h 1281460"/>
                  <a:gd name="connsiteX17" fmla="*/ 927272 w 1104379"/>
                  <a:gd name="connsiteY17" fmla="*/ 929268 h 1281460"/>
                  <a:gd name="connsiteX18" fmla="*/ 183932 w 1104379"/>
                  <a:gd name="connsiteY18" fmla="*/ 929268 h 1281460"/>
                  <a:gd name="connsiteX19" fmla="*/ 144291 w 1104379"/>
                  <a:gd name="connsiteY19" fmla="*/ 940684 h 1281460"/>
                  <a:gd name="connsiteX20" fmla="*/ 118954 w 1104379"/>
                  <a:gd name="connsiteY20" fmla="*/ 964331 h 1281460"/>
                  <a:gd name="connsiteX21" fmla="*/ 96477 w 1104379"/>
                  <a:gd name="connsiteY21" fmla="*/ 1007548 h 1281460"/>
                  <a:gd name="connsiteX22" fmla="*/ 90756 w 1104379"/>
                  <a:gd name="connsiteY22" fmla="*/ 1092352 h 1281460"/>
                  <a:gd name="connsiteX23" fmla="*/ 108329 w 1104379"/>
                  <a:gd name="connsiteY23" fmla="*/ 1143316 h 1281460"/>
                  <a:gd name="connsiteX24" fmla="*/ 132031 w 1104379"/>
                  <a:gd name="connsiteY24" fmla="*/ 1173486 h 1281460"/>
                  <a:gd name="connsiteX25" fmla="*/ 155734 w 1104379"/>
                  <a:gd name="connsiteY25" fmla="*/ 1188979 h 1281460"/>
                  <a:gd name="connsiteX26" fmla="*/ 207226 w 1104379"/>
                  <a:gd name="connsiteY26" fmla="*/ 1188572 h 1281460"/>
                  <a:gd name="connsiteX27" fmla="*/ 232155 w 1104379"/>
                  <a:gd name="connsiteY27" fmla="*/ 1171448 h 1281460"/>
                  <a:gd name="connsiteX28" fmla="*/ 259127 w 1104379"/>
                  <a:gd name="connsiteY28" fmla="*/ 1132715 h 1281460"/>
                  <a:gd name="connsiteX29" fmla="*/ 273839 w 1104379"/>
                  <a:gd name="connsiteY29" fmla="*/ 1061774 h 1281460"/>
                  <a:gd name="connsiteX30" fmla="*/ 267300 w 1104379"/>
                  <a:gd name="connsiteY30" fmla="*/ 1012848 h 1281460"/>
                  <a:gd name="connsiteX31" fmla="*/ 243189 w 1104379"/>
                  <a:gd name="connsiteY31" fmla="*/ 965146 h 1281460"/>
                  <a:gd name="connsiteX32" fmla="*/ 214991 w 1104379"/>
                  <a:gd name="connsiteY32" fmla="*/ 939461 h 1281460"/>
                  <a:gd name="connsiteX33" fmla="*/ 183932 w 1104379"/>
                  <a:gd name="connsiteY33" fmla="*/ 929268 h 1281460"/>
                  <a:gd name="connsiteX34" fmla="*/ 941576 w 1104379"/>
                  <a:gd name="connsiteY34" fmla="*/ 842731 h 1281460"/>
                  <a:gd name="connsiteX35" fmla="*/ 986120 w 1104379"/>
                  <a:gd name="connsiteY35" fmla="*/ 855065 h 1281460"/>
                  <a:gd name="connsiteX36" fmla="*/ 1052325 w 1104379"/>
                  <a:gd name="connsiteY36" fmla="*/ 906436 h 1281460"/>
                  <a:gd name="connsiteX37" fmla="*/ 1098095 w 1104379"/>
                  <a:gd name="connsiteY37" fmla="*/ 1001840 h 1281460"/>
                  <a:gd name="connsiteX38" fmla="*/ 1104225 w 1104379"/>
                  <a:gd name="connsiteY38" fmla="*/ 1059327 h 1281460"/>
                  <a:gd name="connsiteX39" fmla="*/ 1081749 w 1104379"/>
                  <a:gd name="connsiteY39" fmla="*/ 1169817 h 1281460"/>
                  <a:gd name="connsiteX40" fmla="*/ 1017996 w 1104379"/>
                  <a:gd name="connsiteY40" fmla="*/ 1250136 h 1281460"/>
                  <a:gd name="connsiteX41" fmla="*/ 949749 w 1104379"/>
                  <a:gd name="connsiteY41" fmla="*/ 1279491 h 1281460"/>
                  <a:gd name="connsiteX42" fmla="*/ 856573 w 1104379"/>
                  <a:gd name="connsiteY42" fmla="*/ 1265629 h 1281460"/>
                  <a:gd name="connsiteX43" fmla="*/ 800177 w 1104379"/>
                  <a:gd name="connsiteY43" fmla="*/ 1221596 h 1281460"/>
                  <a:gd name="connsiteX44" fmla="*/ 753180 w 1104379"/>
                  <a:gd name="connsiteY44" fmla="*/ 1133938 h 1281460"/>
                  <a:gd name="connsiteX45" fmla="*/ 743781 w 1104379"/>
                  <a:gd name="connsiteY45" fmla="*/ 1044242 h 1281460"/>
                  <a:gd name="connsiteX46" fmla="*/ 775657 w 1104379"/>
                  <a:gd name="connsiteY46" fmla="*/ 936199 h 1281460"/>
                  <a:gd name="connsiteX47" fmla="*/ 829601 w 1104379"/>
                  <a:gd name="connsiteY47" fmla="*/ 874635 h 1281460"/>
                  <a:gd name="connsiteX48" fmla="*/ 895805 w 1104379"/>
                  <a:gd name="connsiteY48" fmla="*/ 844464 h 1281460"/>
                  <a:gd name="connsiteX49" fmla="*/ 941576 w 1104379"/>
                  <a:gd name="connsiteY49" fmla="*/ 842731 h 1281460"/>
                  <a:gd name="connsiteX50" fmla="*/ 198235 w 1104379"/>
                  <a:gd name="connsiteY50" fmla="*/ 842731 h 1281460"/>
                  <a:gd name="connsiteX51" fmla="*/ 242780 w 1104379"/>
                  <a:gd name="connsiteY51" fmla="*/ 855065 h 1281460"/>
                  <a:gd name="connsiteX52" fmla="*/ 308984 w 1104379"/>
                  <a:gd name="connsiteY52" fmla="*/ 906436 h 1281460"/>
                  <a:gd name="connsiteX53" fmla="*/ 354755 w 1104379"/>
                  <a:gd name="connsiteY53" fmla="*/ 1001840 h 1281460"/>
                  <a:gd name="connsiteX54" fmla="*/ 360885 w 1104379"/>
                  <a:gd name="connsiteY54" fmla="*/ 1059327 h 1281460"/>
                  <a:gd name="connsiteX55" fmla="*/ 338408 w 1104379"/>
                  <a:gd name="connsiteY55" fmla="*/ 1169817 h 1281460"/>
                  <a:gd name="connsiteX56" fmla="*/ 274656 w 1104379"/>
                  <a:gd name="connsiteY56" fmla="*/ 1250136 h 1281460"/>
                  <a:gd name="connsiteX57" fmla="*/ 206409 w 1104379"/>
                  <a:gd name="connsiteY57" fmla="*/ 1279491 h 1281460"/>
                  <a:gd name="connsiteX58" fmla="*/ 113233 w 1104379"/>
                  <a:gd name="connsiteY58" fmla="*/ 1265629 h 1281460"/>
                  <a:gd name="connsiteX59" fmla="*/ 56836 w 1104379"/>
                  <a:gd name="connsiteY59" fmla="*/ 1221596 h 1281460"/>
                  <a:gd name="connsiteX60" fmla="*/ 9840 w 1104379"/>
                  <a:gd name="connsiteY60" fmla="*/ 1133938 h 1281460"/>
                  <a:gd name="connsiteX61" fmla="*/ 440 w 1104379"/>
                  <a:gd name="connsiteY61" fmla="*/ 1044242 h 1281460"/>
                  <a:gd name="connsiteX62" fmla="*/ 32316 w 1104379"/>
                  <a:gd name="connsiteY62" fmla="*/ 936199 h 1281460"/>
                  <a:gd name="connsiteX63" fmla="*/ 86261 w 1104379"/>
                  <a:gd name="connsiteY63" fmla="*/ 874635 h 1281460"/>
                  <a:gd name="connsiteX64" fmla="*/ 152465 w 1104379"/>
                  <a:gd name="connsiteY64" fmla="*/ 844464 h 1281460"/>
                  <a:gd name="connsiteX65" fmla="*/ 198235 w 1104379"/>
                  <a:gd name="connsiteY65" fmla="*/ 842731 h 1281460"/>
                  <a:gd name="connsiteX66" fmla="*/ 1017886 w 1104379"/>
                  <a:gd name="connsiteY66" fmla="*/ -1 h 1281460"/>
                  <a:gd name="connsiteX67" fmla="*/ 876079 w 1104379"/>
                  <a:gd name="connsiteY67" fmla="*/ 111712 h 1281460"/>
                  <a:gd name="connsiteX68" fmla="*/ 951273 w 1104379"/>
                  <a:gd name="connsiteY68" fmla="*/ 126797 h 1281460"/>
                  <a:gd name="connsiteX69" fmla="*/ 976202 w 1104379"/>
                  <a:gd name="connsiteY69" fmla="*/ 109673 h 1281460"/>
                  <a:gd name="connsiteX70" fmla="*/ 1003174 w 1104379"/>
                  <a:gd name="connsiteY70"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876079 w 1104379"/>
                  <a:gd name="connsiteY66" fmla="*/ 111712 h 1281460"/>
                  <a:gd name="connsiteX67" fmla="*/ 951273 w 1104379"/>
                  <a:gd name="connsiteY67" fmla="*/ 126797 h 1281460"/>
                  <a:gd name="connsiteX68" fmla="*/ 976202 w 1104379"/>
                  <a:gd name="connsiteY68" fmla="*/ 109673 h 1281460"/>
                  <a:gd name="connsiteX69" fmla="*/ 1003174 w 1104379"/>
                  <a:gd name="connsiteY69"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951273 w 1104379"/>
                  <a:gd name="connsiteY66" fmla="*/ 126797 h 1281460"/>
                  <a:gd name="connsiteX67" fmla="*/ 976202 w 1104379"/>
                  <a:gd name="connsiteY67" fmla="*/ 109673 h 1281460"/>
                  <a:gd name="connsiteX68" fmla="*/ 1003174 w 1104379"/>
                  <a:gd name="connsiteY68"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951273 w 1104379"/>
                  <a:gd name="connsiteY66" fmla="*/ 126797 h 1281460"/>
                  <a:gd name="connsiteX67" fmla="*/ 1003174 w 1104379"/>
                  <a:gd name="connsiteY67"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1003174 w 1104379"/>
                  <a:gd name="connsiteY66"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198235 w 1104379"/>
                  <a:gd name="connsiteY48" fmla="*/ 842731 h 1281460"/>
                  <a:gd name="connsiteX49" fmla="*/ 242780 w 1104379"/>
                  <a:gd name="connsiteY49" fmla="*/ 855065 h 1281460"/>
                  <a:gd name="connsiteX50" fmla="*/ 308984 w 1104379"/>
                  <a:gd name="connsiteY50" fmla="*/ 906436 h 1281460"/>
                  <a:gd name="connsiteX51" fmla="*/ 354755 w 1104379"/>
                  <a:gd name="connsiteY51" fmla="*/ 1001840 h 1281460"/>
                  <a:gd name="connsiteX52" fmla="*/ 360885 w 1104379"/>
                  <a:gd name="connsiteY52" fmla="*/ 1059327 h 1281460"/>
                  <a:gd name="connsiteX53" fmla="*/ 338408 w 1104379"/>
                  <a:gd name="connsiteY53" fmla="*/ 1169817 h 1281460"/>
                  <a:gd name="connsiteX54" fmla="*/ 274656 w 1104379"/>
                  <a:gd name="connsiteY54" fmla="*/ 1250136 h 1281460"/>
                  <a:gd name="connsiteX55" fmla="*/ 206409 w 1104379"/>
                  <a:gd name="connsiteY55" fmla="*/ 1279491 h 1281460"/>
                  <a:gd name="connsiteX56" fmla="*/ 113233 w 1104379"/>
                  <a:gd name="connsiteY56" fmla="*/ 1265629 h 1281460"/>
                  <a:gd name="connsiteX57" fmla="*/ 56836 w 1104379"/>
                  <a:gd name="connsiteY57" fmla="*/ 1221596 h 1281460"/>
                  <a:gd name="connsiteX58" fmla="*/ 9840 w 1104379"/>
                  <a:gd name="connsiteY58" fmla="*/ 1133938 h 1281460"/>
                  <a:gd name="connsiteX59" fmla="*/ 440 w 1104379"/>
                  <a:gd name="connsiteY59" fmla="*/ 1044242 h 1281460"/>
                  <a:gd name="connsiteX60" fmla="*/ 32316 w 1104379"/>
                  <a:gd name="connsiteY60" fmla="*/ 936199 h 1281460"/>
                  <a:gd name="connsiteX61" fmla="*/ 86261 w 1104379"/>
                  <a:gd name="connsiteY61" fmla="*/ 874635 h 1281460"/>
                  <a:gd name="connsiteX62" fmla="*/ 152465 w 1104379"/>
                  <a:gd name="connsiteY62" fmla="*/ 844464 h 1281460"/>
                  <a:gd name="connsiteX63" fmla="*/ 198235 w 1104379"/>
                  <a:gd name="connsiteY63"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1052325 w 1104379"/>
                  <a:gd name="connsiteY34" fmla="*/ 906436 h 1281460"/>
                  <a:gd name="connsiteX35" fmla="*/ 1098095 w 1104379"/>
                  <a:gd name="connsiteY35" fmla="*/ 1001840 h 1281460"/>
                  <a:gd name="connsiteX36" fmla="*/ 1104225 w 1104379"/>
                  <a:gd name="connsiteY36" fmla="*/ 1059327 h 1281460"/>
                  <a:gd name="connsiteX37" fmla="*/ 1081749 w 1104379"/>
                  <a:gd name="connsiteY37" fmla="*/ 1169817 h 1281460"/>
                  <a:gd name="connsiteX38" fmla="*/ 1017996 w 1104379"/>
                  <a:gd name="connsiteY38" fmla="*/ 1250136 h 1281460"/>
                  <a:gd name="connsiteX39" fmla="*/ 949749 w 1104379"/>
                  <a:gd name="connsiteY39" fmla="*/ 1279491 h 1281460"/>
                  <a:gd name="connsiteX40" fmla="*/ 856573 w 1104379"/>
                  <a:gd name="connsiteY40" fmla="*/ 1265629 h 1281460"/>
                  <a:gd name="connsiteX41" fmla="*/ 800177 w 1104379"/>
                  <a:gd name="connsiteY41" fmla="*/ 1221596 h 1281460"/>
                  <a:gd name="connsiteX42" fmla="*/ 753180 w 1104379"/>
                  <a:gd name="connsiteY42" fmla="*/ 1133938 h 1281460"/>
                  <a:gd name="connsiteX43" fmla="*/ 743781 w 1104379"/>
                  <a:gd name="connsiteY43" fmla="*/ 1044242 h 1281460"/>
                  <a:gd name="connsiteX44" fmla="*/ 775657 w 1104379"/>
                  <a:gd name="connsiteY44" fmla="*/ 936199 h 1281460"/>
                  <a:gd name="connsiteX45" fmla="*/ 829601 w 1104379"/>
                  <a:gd name="connsiteY45" fmla="*/ 874635 h 1281460"/>
                  <a:gd name="connsiteX46" fmla="*/ 895805 w 1104379"/>
                  <a:gd name="connsiteY46" fmla="*/ 844464 h 1281460"/>
                  <a:gd name="connsiteX47" fmla="*/ 198235 w 1104379"/>
                  <a:gd name="connsiteY47" fmla="*/ 842731 h 1281460"/>
                  <a:gd name="connsiteX48" fmla="*/ 242780 w 1104379"/>
                  <a:gd name="connsiteY48" fmla="*/ 855065 h 1281460"/>
                  <a:gd name="connsiteX49" fmla="*/ 308984 w 1104379"/>
                  <a:gd name="connsiteY49" fmla="*/ 906436 h 1281460"/>
                  <a:gd name="connsiteX50" fmla="*/ 354755 w 1104379"/>
                  <a:gd name="connsiteY50" fmla="*/ 1001840 h 1281460"/>
                  <a:gd name="connsiteX51" fmla="*/ 360885 w 1104379"/>
                  <a:gd name="connsiteY51" fmla="*/ 1059327 h 1281460"/>
                  <a:gd name="connsiteX52" fmla="*/ 338408 w 1104379"/>
                  <a:gd name="connsiteY52" fmla="*/ 1169817 h 1281460"/>
                  <a:gd name="connsiteX53" fmla="*/ 274656 w 1104379"/>
                  <a:gd name="connsiteY53" fmla="*/ 1250136 h 1281460"/>
                  <a:gd name="connsiteX54" fmla="*/ 206409 w 1104379"/>
                  <a:gd name="connsiteY54" fmla="*/ 1279491 h 1281460"/>
                  <a:gd name="connsiteX55" fmla="*/ 113233 w 1104379"/>
                  <a:gd name="connsiteY55" fmla="*/ 1265629 h 1281460"/>
                  <a:gd name="connsiteX56" fmla="*/ 56836 w 1104379"/>
                  <a:gd name="connsiteY56" fmla="*/ 1221596 h 1281460"/>
                  <a:gd name="connsiteX57" fmla="*/ 9840 w 1104379"/>
                  <a:gd name="connsiteY57" fmla="*/ 1133938 h 1281460"/>
                  <a:gd name="connsiteX58" fmla="*/ 440 w 1104379"/>
                  <a:gd name="connsiteY58" fmla="*/ 1044242 h 1281460"/>
                  <a:gd name="connsiteX59" fmla="*/ 32316 w 1104379"/>
                  <a:gd name="connsiteY59" fmla="*/ 936199 h 1281460"/>
                  <a:gd name="connsiteX60" fmla="*/ 86261 w 1104379"/>
                  <a:gd name="connsiteY60" fmla="*/ 874635 h 1281460"/>
                  <a:gd name="connsiteX61" fmla="*/ 152465 w 1104379"/>
                  <a:gd name="connsiteY61" fmla="*/ 844464 h 1281460"/>
                  <a:gd name="connsiteX62" fmla="*/ 198235 w 1104379"/>
                  <a:gd name="connsiteY62"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1098095 w 1104379"/>
                  <a:gd name="connsiteY34" fmla="*/ 1001840 h 1281460"/>
                  <a:gd name="connsiteX35" fmla="*/ 1104225 w 1104379"/>
                  <a:gd name="connsiteY35" fmla="*/ 1059327 h 1281460"/>
                  <a:gd name="connsiteX36" fmla="*/ 1081749 w 1104379"/>
                  <a:gd name="connsiteY36" fmla="*/ 1169817 h 1281460"/>
                  <a:gd name="connsiteX37" fmla="*/ 1017996 w 1104379"/>
                  <a:gd name="connsiteY37" fmla="*/ 1250136 h 1281460"/>
                  <a:gd name="connsiteX38" fmla="*/ 949749 w 1104379"/>
                  <a:gd name="connsiteY38" fmla="*/ 1279491 h 1281460"/>
                  <a:gd name="connsiteX39" fmla="*/ 856573 w 1104379"/>
                  <a:gd name="connsiteY39" fmla="*/ 1265629 h 1281460"/>
                  <a:gd name="connsiteX40" fmla="*/ 800177 w 1104379"/>
                  <a:gd name="connsiteY40" fmla="*/ 1221596 h 1281460"/>
                  <a:gd name="connsiteX41" fmla="*/ 753180 w 1104379"/>
                  <a:gd name="connsiteY41" fmla="*/ 1133938 h 1281460"/>
                  <a:gd name="connsiteX42" fmla="*/ 743781 w 1104379"/>
                  <a:gd name="connsiteY42" fmla="*/ 1044242 h 1281460"/>
                  <a:gd name="connsiteX43" fmla="*/ 775657 w 1104379"/>
                  <a:gd name="connsiteY43" fmla="*/ 936199 h 1281460"/>
                  <a:gd name="connsiteX44" fmla="*/ 829601 w 1104379"/>
                  <a:gd name="connsiteY44" fmla="*/ 874635 h 1281460"/>
                  <a:gd name="connsiteX45" fmla="*/ 895805 w 1104379"/>
                  <a:gd name="connsiteY45" fmla="*/ 844464 h 1281460"/>
                  <a:gd name="connsiteX46" fmla="*/ 198235 w 1104379"/>
                  <a:gd name="connsiteY46" fmla="*/ 842731 h 1281460"/>
                  <a:gd name="connsiteX47" fmla="*/ 242780 w 1104379"/>
                  <a:gd name="connsiteY47" fmla="*/ 855065 h 1281460"/>
                  <a:gd name="connsiteX48" fmla="*/ 308984 w 1104379"/>
                  <a:gd name="connsiteY48" fmla="*/ 906436 h 1281460"/>
                  <a:gd name="connsiteX49" fmla="*/ 354755 w 1104379"/>
                  <a:gd name="connsiteY49" fmla="*/ 1001840 h 1281460"/>
                  <a:gd name="connsiteX50" fmla="*/ 360885 w 1104379"/>
                  <a:gd name="connsiteY50" fmla="*/ 1059327 h 1281460"/>
                  <a:gd name="connsiteX51" fmla="*/ 338408 w 1104379"/>
                  <a:gd name="connsiteY51" fmla="*/ 1169817 h 1281460"/>
                  <a:gd name="connsiteX52" fmla="*/ 274656 w 1104379"/>
                  <a:gd name="connsiteY52" fmla="*/ 1250136 h 1281460"/>
                  <a:gd name="connsiteX53" fmla="*/ 206409 w 1104379"/>
                  <a:gd name="connsiteY53" fmla="*/ 1279491 h 1281460"/>
                  <a:gd name="connsiteX54" fmla="*/ 113233 w 1104379"/>
                  <a:gd name="connsiteY54" fmla="*/ 1265629 h 1281460"/>
                  <a:gd name="connsiteX55" fmla="*/ 56836 w 1104379"/>
                  <a:gd name="connsiteY55" fmla="*/ 1221596 h 1281460"/>
                  <a:gd name="connsiteX56" fmla="*/ 9840 w 1104379"/>
                  <a:gd name="connsiteY56" fmla="*/ 1133938 h 1281460"/>
                  <a:gd name="connsiteX57" fmla="*/ 440 w 1104379"/>
                  <a:gd name="connsiteY57" fmla="*/ 1044242 h 1281460"/>
                  <a:gd name="connsiteX58" fmla="*/ 32316 w 1104379"/>
                  <a:gd name="connsiteY58" fmla="*/ 936199 h 1281460"/>
                  <a:gd name="connsiteX59" fmla="*/ 86261 w 1104379"/>
                  <a:gd name="connsiteY59" fmla="*/ 874635 h 1281460"/>
                  <a:gd name="connsiteX60" fmla="*/ 152465 w 1104379"/>
                  <a:gd name="connsiteY60" fmla="*/ 844464 h 1281460"/>
                  <a:gd name="connsiteX61" fmla="*/ 198235 w 1104379"/>
                  <a:gd name="connsiteY61" fmla="*/ 842731 h 1281460"/>
                  <a:gd name="connsiteX0" fmla="*/ 1017886 w 1104283"/>
                  <a:gd name="connsiteY0" fmla="*/ -1 h 1281460"/>
                  <a:gd name="connsiteX1" fmla="*/ 927272 w 1104283"/>
                  <a:gd name="connsiteY1" fmla="*/ 929268 h 1281460"/>
                  <a:gd name="connsiteX2" fmla="*/ 887632 w 1104283"/>
                  <a:gd name="connsiteY2" fmla="*/ 940684 h 1281460"/>
                  <a:gd name="connsiteX3" fmla="*/ 862294 w 1104283"/>
                  <a:gd name="connsiteY3" fmla="*/ 964331 h 1281460"/>
                  <a:gd name="connsiteX4" fmla="*/ 839818 w 1104283"/>
                  <a:gd name="connsiteY4" fmla="*/ 1007548 h 1281460"/>
                  <a:gd name="connsiteX5" fmla="*/ 834096 w 1104283"/>
                  <a:gd name="connsiteY5" fmla="*/ 1092352 h 1281460"/>
                  <a:gd name="connsiteX6" fmla="*/ 851669 w 1104283"/>
                  <a:gd name="connsiteY6" fmla="*/ 1143316 h 1281460"/>
                  <a:gd name="connsiteX7" fmla="*/ 875372 w 1104283"/>
                  <a:gd name="connsiteY7" fmla="*/ 1173486 h 1281460"/>
                  <a:gd name="connsiteX8" fmla="*/ 899074 w 1104283"/>
                  <a:gd name="connsiteY8" fmla="*/ 1188979 h 1281460"/>
                  <a:gd name="connsiteX9" fmla="*/ 950566 w 1104283"/>
                  <a:gd name="connsiteY9" fmla="*/ 1188572 h 1281460"/>
                  <a:gd name="connsiteX10" fmla="*/ 975495 w 1104283"/>
                  <a:gd name="connsiteY10" fmla="*/ 1171448 h 1281460"/>
                  <a:gd name="connsiteX11" fmla="*/ 1002467 w 1104283"/>
                  <a:gd name="connsiteY11" fmla="*/ 1132715 h 1281460"/>
                  <a:gd name="connsiteX12" fmla="*/ 1017179 w 1104283"/>
                  <a:gd name="connsiteY12" fmla="*/ 1061774 h 1281460"/>
                  <a:gd name="connsiteX13" fmla="*/ 1010640 w 1104283"/>
                  <a:gd name="connsiteY13" fmla="*/ 1012848 h 1281460"/>
                  <a:gd name="connsiteX14" fmla="*/ 986529 w 1104283"/>
                  <a:gd name="connsiteY14" fmla="*/ 965146 h 1281460"/>
                  <a:gd name="connsiteX15" fmla="*/ 958331 w 1104283"/>
                  <a:gd name="connsiteY15" fmla="*/ 939461 h 1281460"/>
                  <a:gd name="connsiteX16" fmla="*/ 927272 w 1104283"/>
                  <a:gd name="connsiteY16" fmla="*/ 929268 h 1281460"/>
                  <a:gd name="connsiteX17" fmla="*/ 183932 w 1104283"/>
                  <a:gd name="connsiteY17" fmla="*/ 929268 h 1281460"/>
                  <a:gd name="connsiteX18" fmla="*/ 144291 w 1104283"/>
                  <a:gd name="connsiteY18" fmla="*/ 940684 h 1281460"/>
                  <a:gd name="connsiteX19" fmla="*/ 118954 w 1104283"/>
                  <a:gd name="connsiteY19" fmla="*/ 964331 h 1281460"/>
                  <a:gd name="connsiteX20" fmla="*/ 96477 w 1104283"/>
                  <a:gd name="connsiteY20" fmla="*/ 1007548 h 1281460"/>
                  <a:gd name="connsiteX21" fmla="*/ 90756 w 1104283"/>
                  <a:gd name="connsiteY21" fmla="*/ 1092352 h 1281460"/>
                  <a:gd name="connsiteX22" fmla="*/ 108329 w 1104283"/>
                  <a:gd name="connsiteY22" fmla="*/ 1143316 h 1281460"/>
                  <a:gd name="connsiteX23" fmla="*/ 132031 w 1104283"/>
                  <a:gd name="connsiteY23" fmla="*/ 1173486 h 1281460"/>
                  <a:gd name="connsiteX24" fmla="*/ 155734 w 1104283"/>
                  <a:gd name="connsiteY24" fmla="*/ 1188979 h 1281460"/>
                  <a:gd name="connsiteX25" fmla="*/ 207226 w 1104283"/>
                  <a:gd name="connsiteY25" fmla="*/ 1188572 h 1281460"/>
                  <a:gd name="connsiteX26" fmla="*/ 232155 w 1104283"/>
                  <a:gd name="connsiteY26" fmla="*/ 1171448 h 1281460"/>
                  <a:gd name="connsiteX27" fmla="*/ 259127 w 1104283"/>
                  <a:gd name="connsiteY27" fmla="*/ 1132715 h 1281460"/>
                  <a:gd name="connsiteX28" fmla="*/ 273839 w 1104283"/>
                  <a:gd name="connsiteY28" fmla="*/ 1061774 h 1281460"/>
                  <a:gd name="connsiteX29" fmla="*/ 267300 w 1104283"/>
                  <a:gd name="connsiteY29" fmla="*/ 1012848 h 1281460"/>
                  <a:gd name="connsiteX30" fmla="*/ 243189 w 1104283"/>
                  <a:gd name="connsiteY30" fmla="*/ 965146 h 1281460"/>
                  <a:gd name="connsiteX31" fmla="*/ 214991 w 1104283"/>
                  <a:gd name="connsiteY31" fmla="*/ 939461 h 1281460"/>
                  <a:gd name="connsiteX32" fmla="*/ 183932 w 1104283"/>
                  <a:gd name="connsiteY32" fmla="*/ 929268 h 1281460"/>
                  <a:gd name="connsiteX33" fmla="*/ 895805 w 1104283"/>
                  <a:gd name="connsiteY33" fmla="*/ 844464 h 1281460"/>
                  <a:gd name="connsiteX34" fmla="*/ 1104225 w 1104283"/>
                  <a:gd name="connsiteY34" fmla="*/ 1059327 h 1281460"/>
                  <a:gd name="connsiteX35" fmla="*/ 1081749 w 1104283"/>
                  <a:gd name="connsiteY35" fmla="*/ 1169817 h 1281460"/>
                  <a:gd name="connsiteX36" fmla="*/ 1017996 w 1104283"/>
                  <a:gd name="connsiteY36" fmla="*/ 1250136 h 1281460"/>
                  <a:gd name="connsiteX37" fmla="*/ 949749 w 1104283"/>
                  <a:gd name="connsiteY37" fmla="*/ 1279491 h 1281460"/>
                  <a:gd name="connsiteX38" fmla="*/ 856573 w 1104283"/>
                  <a:gd name="connsiteY38" fmla="*/ 1265629 h 1281460"/>
                  <a:gd name="connsiteX39" fmla="*/ 800177 w 1104283"/>
                  <a:gd name="connsiteY39" fmla="*/ 1221596 h 1281460"/>
                  <a:gd name="connsiteX40" fmla="*/ 753180 w 1104283"/>
                  <a:gd name="connsiteY40" fmla="*/ 1133938 h 1281460"/>
                  <a:gd name="connsiteX41" fmla="*/ 743781 w 1104283"/>
                  <a:gd name="connsiteY41" fmla="*/ 1044242 h 1281460"/>
                  <a:gd name="connsiteX42" fmla="*/ 775657 w 1104283"/>
                  <a:gd name="connsiteY42" fmla="*/ 936199 h 1281460"/>
                  <a:gd name="connsiteX43" fmla="*/ 829601 w 1104283"/>
                  <a:gd name="connsiteY43" fmla="*/ 874635 h 1281460"/>
                  <a:gd name="connsiteX44" fmla="*/ 895805 w 1104283"/>
                  <a:gd name="connsiteY44" fmla="*/ 844464 h 1281460"/>
                  <a:gd name="connsiteX45" fmla="*/ 198235 w 1104283"/>
                  <a:gd name="connsiteY45" fmla="*/ 842731 h 1281460"/>
                  <a:gd name="connsiteX46" fmla="*/ 242780 w 1104283"/>
                  <a:gd name="connsiteY46" fmla="*/ 855065 h 1281460"/>
                  <a:gd name="connsiteX47" fmla="*/ 308984 w 1104283"/>
                  <a:gd name="connsiteY47" fmla="*/ 906436 h 1281460"/>
                  <a:gd name="connsiteX48" fmla="*/ 354755 w 1104283"/>
                  <a:gd name="connsiteY48" fmla="*/ 1001840 h 1281460"/>
                  <a:gd name="connsiteX49" fmla="*/ 360885 w 1104283"/>
                  <a:gd name="connsiteY49" fmla="*/ 1059327 h 1281460"/>
                  <a:gd name="connsiteX50" fmla="*/ 338408 w 1104283"/>
                  <a:gd name="connsiteY50" fmla="*/ 1169817 h 1281460"/>
                  <a:gd name="connsiteX51" fmla="*/ 274656 w 1104283"/>
                  <a:gd name="connsiteY51" fmla="*/ 1250136 h 1281460"/>
                  <a:gd name="connsiteX52" fmla="*/ 206409 w 1104283"/>
                  <a:gd name="connsiteY52" fmla="*/ 1279491 h 1281460"/>
                  <a:gd name="connsiteX53" fmla="*/ 113233 w 1104283"/>
                  <a:gd name="connsiteY53" fmla="*/ 1265629 h 1281460"/>
                  <a:gd name="connsiteX54" fmla="*/ 56836 w 1104283"/>
                  <a:gd name="connsiteY54" fmla="*/ 1221596 h 1281460"/>
                  <a:gd name="connsiteX55" fmla="*/ 9840 w 1104283"/>
                  <a:gd name="connsiteY55" fmla="*/ 1133938 h 1281460"/>
                  <a:gd name="connsiteX56" fmla="*/ 440 w 1104283"/>
                  <a:gd name="connsiteY56" fmla="*/ 1044242 h 1281460"/>
                  <a:gd name="connsiteX57" fmla="*/ 32316 w 1104283"/>
                  <a:gd name="connsiteY57" fmla="*/ 936199 h 1281460"/>
                  <a:gd name="connsiteX58" fmla="*/ 86261 w 1104283"/>
                  <a:gd name="connsiteY58" fmla="*/ 874635 h 1281460"/>
                  <a:gd name="connsiteX59" fmla="*/ 152465 w 1104283"/>
                  <a:gd name="connsiteY59" fmla="*/ 844464 h 1281460"/>
                  <a:gd name="connsiteX60" fmla="*/ 198235 w 1104283"/>
                  <a:gd name="connsiteY60" fmla="*/ 842731 h 1281460"/>
                  <a:gd name="connsiteX0" fmla="*/ 1017886 w 1081748"/>
                  <a:gd name="connsiteY0" fmla="*/ -1 h 1281460"/>
                  <a:gd name="connsiteX1" fmla="*/ 927272 w 1081748"/>
                  <a:gd name="connsiteY1" fmla="*/ 929268 h 1281460"/>
                  <a:gd name="connsiteX2" fmla="*/ 887632 w 1081748"/>
                  <a:gd name="connsiteY2" fmla="*/ 940684 h 1281460"/>
                  <a:gd name="connsiteX3" fmla="*/ 862294 w 1081748"/>
                  <a:gd name="connsiteY3" fmla="*/ 964331 h 1281460"/>
                  <a:gd name="connsiteX4" fmla="*/ 839818 w 1081748"/>
                  <a:gd name="connsiteY4" fmla="*/ 1007548 h 1281460"/>
                  <a:gd name="connsiteX5" fmla="*/ 834096 w 1081748"/>
                  <a:gd name="connsiteY5" fmla="*/ 1092352 h 1281460"/>
                  <a:gd name="connsiteX6" fmla="*/ 851669 w 1081748"/>
                  <a:gd name="connsiteY6" fmla="*/ 1143316 h 1281460"/>
                  <a:gd name="connsiteX7" fmla="*/ 875372 w 1081748"/>
                  <a:gd name="connsiteY7" fmla="*/ 1173486 h 1281460"/>
                  <a:gd name="connsiteX8" fmla="*/ 899074 w 1081748"/>
                  <a:gd name="connsiteY8" fmla="*/ 1188979 h 1281460"/>
                  <a:gd name="connsiteX9" fmla="*/ 950566 w 1081748"/>
                  <a:gd name="connsiteY9" fmla="*/ 1188572 h 1281460"/>
                  <a:gd name="connsiteX10" fmla="*/ 975495 w 1081748"/>
                  <a:gd name="connsiteY10" fmla="*/ 1171448 h 1281460"/>
                  <a:gd name="connsiteX11" fmla="*/ 1002467 w 1081748"/>
                  <a:gd name="connsiteY11" fmla="*/ 1132715 h 1281460"/>
                  <a:gd name="connsiteX12" fmla="*/ 1017179 w 1081748"/>
                  <a:gd name="connsiteY12" fmla="*/ 1061774 h 1281460"/>
                  <a:gd name="connsiteX13" fmla="*/ 1010640 w 1081748"/>
                  <a:gd name="connsiteY13" fmla="*/ 1012848 h 1281460"/>
                  <a:gd name="connsiteX14" fmla="*/ 986529 w 1081748"/>
                  <a:gd name="connsiteY14" fmla="*/ 965146 h 1281460"/>
                  <a:gd name="connsiteX15" fmla="*/ 958331 w 1081748"/>
                  <a:gd name="connsiteY15" fmla="*/ 939461 h 1281460"/>
                  <a:gd name="connsiteX16" fmla="*/ 927272 w 1081748"/>
                  <a:gd name="connsiteY16" fmla="*/ 929268 h 1281460"/>
                  <a:gd name="connsiteX17" fmla="*/ 183932 w 1081748"/>
                  <a:gd name="connsiteY17" fmla="*/ 929268 h 1281460"/>
                  <a:gd name="connsiteX18" fmla="*/ 144291 w 1081748"/>
                  <a:gd name="connsiteY18" fmla="*/ 940684 h 1281460"/>
                  <a:gd name="connsiteX19" fmla="*/ 118954 w 1081748"/>
                  <a:gd name="connsiteY19" fmla="*/ 964331 h 1281460"/>
                  <a:gd name="connsiteX20" fmla="*/ 96477 w 1081748"/>
                  <a:gd name="connsiteY20" fmla="*/ 1007548 h 1281460"/>
                  <a:gd name="connsiteX21" fmla="*/ 90756 w 1081748"/>
                  <a:gd name="connsiteY21" fmla="*/ 1092352 h 1281460"/>
                  <a:gd name="connsiteX22" fmla="*/ 108329 w 1081748"/>
                  <a:gd name="connsiteY22" fmla="*/ 1143316 h 1281460"/>
                  <a:gd name="connsiteX23" fmla="*/ 132031 w 1081748"/>
                  <a:gd name="connsiteY23" fmla="*/ 1173486 h 1281460"/>
                  <a:gd name="connsiteX24" fmla="*/ 155734 w 1081748"/>
                  <a:gd name="connsiteY24" fmla="*/ 1188979 h 1281460"/>
                  <a:gd name="connsiteX25" fmla="*/ 207226 w 1081748"/>
                  <a:gd name="connsiteY25" fmla="*/ 1188572 h 1281460"/>
                  <a:gd name="connsiteX26" fmla="*/ 232155 w 1081748"/>
                  <a:gd name="connsiteY26" fmla="*/ 1171448 h 1281460"/>
                  <a:gd name="connsiteX27" fmla="*/ 259127 w 1081748"/>
                  <a:gd name="connsiteY27" fmla="*/ 1132715 h 1281460"/>
                  <a:gd name="connsiteX28" fmla="*/ 273839 w 1081748"/>
                  <a:gd name="connsiteY28" fmla="*/ 1061774 h 1281460"/>
                  <a:gd name="connsiteX29" fmla="*/ 267300 w 1081748"/>
                  <a:gd name="connsiteY29" fmla="*/ 1012848 h 1281460"/>
                  <a:gd name="connsiteX30" fmla="*/ 243189 w 1081748"/>
                  <a:gd name="connsiteY30" fmla="*/ 965146 h 1281460"/>
                  <a:gd name="connsiteX31" fmla="*/ 214991 w 1081748"/>
                  <a:gd name="connsiteY31" fmla="*/ 939461 h 1281460"/>
                  <a:gd name="connsiteX32" fmla="*/ 183932 w 1081748"/>
                  <a:gd name="connsiteY32" fmla="*/ 929268 h 1281460"/>
                  <a:gd name="connsiteX33" fmla="*/ 895805 w 1081748"/>
                  <a:gd name="connsiteY33" fmla="*/ 844464 h 1281460"/>
                  <a:gd name="connsiteX34" fmla="*/ 1081749 w 1081748"/>
                  <a:gd name="connsiteY34" fmla="*/ 1169817 h 1281460"/>
                  <a:gd name="connsiteX35" fmla="*/ 1017996 w 1081748"/>
                  <a:gd name="connsiteY35" fmla="*/ 1250136 h 1281460"/>
                  <a:gd name="connsiteX36" fmla="*/ 949749 w 1081748"/>
                  <a:gd name="connsiteY36" fmla="*/ 1279491 h 1281460"/>
                  <a:gd name="connsiteX37" fmla="*/ 856573 w 1081748"/>
                  <a:gd name="connsiteY37" fmla="*/ 1265629 h 1281460"/>
                  <a:gd name="connsiteX38" fmla="*/ 800177 w 1081748"/>
                  <a:gd name="connsiteY38" fmla="*/ 1221596 h 1281460"/>
                  <a:gd name="connsiteX39" fmla="*/ 753180 w 1081748"/>
                  <a:gd name="connsiteY39" fmla="*/ 1133938 h 1281460"/>
                  <a:gd name="connsiteX40" fmla="*/ 743781 w 1081748"/>
                  <a:gd name="connsiteY40" fmla="*/ 1044242 h 1281460"/>
                  <a:gd name="connsiteX41" fmla="*/ 775657 w 1081748"/>
                  <a:gd name="connsiteY41" fmla="*/ 936199 h 1281460"/>
                  <a:gd name="connsiteX42" fmla="*/ 829601 w 1081748"/>
                  <a:gd name="connsiteY42" fmla="*/ 874635 h 1281460"/>
                  <a:gd name="connsiteX43" fmla="*/ 895805 w 1081748"/>
                  <a:gd name="connsiteY43" fmla="*/ 844464 h 1281460"/>
                  <a:gd name="connsiteX44" fmla="*/ 198235 w 1081748"/>
                  <a:gd name="connsiteY44" fmla="*/ 842731 h 1281460"/>
                  <a:gd name="connsiteX45" fmla="*/ 242780 w 1081748"/>
                  <a:gd name="connsiteY45" fmla="*/ 855065 h 1281460"/>
                  <a:gd name="connsiteX46" fmla="*/ 308984 w 1081748"/>
                  <a:gd name="connsiteY46" fmla="*/ 906436 h 1281460"/>
                  <a:gd name="connsiteX47" fmla="*/ 354755 w 1081748"/>
                  <a:gd name="connsiteY47" fmla="*/ 1001840 h 1281460"/>
                  <a:gd name="connsiteX48" fmla="*/ 360885 w 1081748"/>
                  <a:gd name="connsiteY48" fmla="*/ 1059327 h 1281460"/>
                  <a:gd name="connsiteX49" fmla="*/ 338408 w 1081748"/>
                  <a:gd name="connsiteY49" fmla="*/ 1169817 h 1281460"/>
                  <a:gd name="connsiteX50" fmla="*/ 274656 w 1081748"/>
                  <a:gd name="connsiteY50" fmla="*/ 1250136 h 1281460"/>
                  <a:gd name="connsiteX51" fmla="*/ 206409 w 1081748"/>
                  <a:gd name="connsiteY51" fmla="*/ 1279491 h 1281460"/>
                  <a:gd name="connsiteX52" fmla="*/ 113233 w 1081748"/>
                  <a:gd name="connsiteY52" fmla="*/ 1265629 h 1281460"/>
                  <a:gd name="connsiteX53" fmla="*/ 56836 w 1081748"/>
                  <a:gd name="connsiteY53" fmla="*/ 1221596 h 1281460"/>
                  <a:gd name="connsiteX54" fmla="*/ 9840 w 1081748"/>
                  <a:gd name="connsiteY54" fmla="*/ 1133938 h 1281460"/>
                  <a:gd name="connsiteX55" fmla="*/ 440 w 1081748"/>
                  <a:gd name="connsiteY55" fmla="*/ 1044242 h 1281460"/>
                  <a:gd name="connsiteX56" fmla="*/ 32316 w 1081748"/>
                  <a:gd name="connsiteY56" fmla="*/ 936199 h 1281460"/>
                  <a:gd name="connsiteX57" fmla="*/ 86261 w 1081748"/>
                  <a:gd name="connsiteY57" fmla="*/ 874635 h 1281460"/>
                  <a:gd name="connsiteX58" fmla="*/ 152465 w 1081748"/>
                  <a:gd name="connsiteY58" fmla="*/ 844464 h 1281460"/>
                  <a:gd name="connsiteX59" fmla="*/ 198235 w 1081748"/>
                  <a:gd name="connsiteY59" fmla="*/ 842731 h 1281460"/>
                  <a:gd name="connsiteX0" fmla="*/ 1017886 w 1017997"/>
                  <a:gd name="connsiteY0" fmla="*/ -1 h 1281460"/>
                  <a:gd name="connsiteX1" fmla="*/ 927272 w 1017997"/>
                  <a:gd name="connsiteY1" fmla="*/ 929268 h 1281460"/>
                  <a:gd name="connsiteX2" fmla="*/ 887632 w 1017997"/>
                  <a:gd name="connsiteY2" fmla="*/ 940684 h 1281460"/>
                  <a:gd name="connsiteX3" fmla="*/ 862294 w 1017997"/>
                  <a:gd name="connsiteY3" fmla="*/ 964331 h 1281460"/>
                  <a:gd name="connsiteX4" fmla="*/ 839818 w 1017997"/>
                  <a:gd name="connsiteY4" fmla="*/ 1007548 h 1281460"/>
                  <a:gd name="connsiteX5" fmla="*/ 834096 w 1017997"/>
                  <a:gd name="connsiteY5" fmla="*/ 1092352 h 1281460"/>
                  <a:gd name="connsiteX6" fmla="*/ 851669 w 1017997"/>
                  <a:gd name="connsiteY6" fmla="*/ 1143316 h 1281460"/>
                  <a:gd name="connsiteX7" fmla="*/ 875372 w 1017997"/>
                  <a:gd name="connsiteY7" fmla="*/ 1173486 h 1281460"/>
                  <a:gd name="connsiteX8" fmla="*/ 899074 w 1017997"/>
                  <a:gd name="connsiteY8" fmla="*/ 1188979 h 1281460"/>
                  <a:gd name="connsiteX9" fmla="*/ 950566 w 1017997"/>
                  <a:gd name="connsiteY9" fmla="*/ 1188572 h 1281460"/>
                  <a:gd name="connsiteX10" fmla="*/ 975495 w 1017997"/>
                  <a:gd name="connsiteY10" fmla="*/ 1171448 h 1281460"/>
                  <a:gd name="connsiteX11" fmla="*/ 1002467 w 1017997"/>
                  <a:gd name="connsiteY11" fmla="*/ 1132715 h 1281460"/>
                  <a:gd name="connsiteX12" fmla="*/ 1017179 w 1017997"/>
                  <a:gd name="connsiteY12" fmla="*/ 1061774 h 1281460"/>
                  <a:gd name="connsiteX13" fmla="*/ 1010640 w 1017997"/>
                  <a:gd name="connsiteY13" fmla="*/ 1012848 h 1281460"/>
                  <a:gd name="connsiteX14" fmla="*/ 986529 w 1017997"/>
                  <a:gd name="connsiteY14" fmla="*/ 965146 h 1281460"/>
                  <a:gd name="connsiteX15" fmla="*/ 958331 w 1017997"/>
                  <a:gd name="connsiteY15" fmla="*/ 939461 h 1281460"/>
                  <a:gd name="connsiteX16" fmla="*/ 927272 w 1017997"/>
                  <a:gd name="connsiteY16" fmla="*/ 929268 h 1281460"/>
                  <a:gd name="connsiteX17" fmla="*/ 183932 w 1017997"/>
                  <a:gd name="connsiteY17" fmla="*/ 929268 h 1281460"/>
                  <a:gd name="connsiteX18" fmla="*/ 144291 w 1017997"/>
                  <a:gd name="connsiteY18" fmla="*/ 940684 h 1281460"/>
                  <a:gd name="connsiteX19" fmla="*/ 118954 w 1017997"/>
                  <a:gd name="connsiteY19" fmla="*/ 964331 h 1281460"/>
                  <a:gd name="connsiteX20" fmla="*/ 96477 w 1017997"/>
                  <a:gd name="connsiteY20" fmla="*/ 1007548 h 1281460"/>
                  <a:gd name="connsiteX21" fmla="*/ 90756 w 1017997"/>
                  <a:gd name="connsiteY21" fmla="*/ 1092352 h 1281460"/>
                  <a:gd name="connsiteX22" fmla="*/ 108329 w 1017997"/>
                  <a:gd name="connsiteY22" fmla="*/ 1143316 h 1281460"/>
                  <a:gd name="connsiteX23" fmla="*/ 132031 w 1017997"/>
                  <a:gd name="connsiteY23" fmla="*/ 1173486 h 1281460"/>
                  <a:gd name="connsiteX24" fmla="*/ 155734 w 1017997"/>
                  <a:gd name="connsiteY24" fmla="*/ 1188979 h 1281460"/>
                  <a:gd name="connsiteX25" fmla="*/ 207226 w 1017997"/>
                  <a:gd name="connsiteY25" fmla="*/ 1188572 h 1281460"/>
                  <a:gd name="connsiteX26" fmla="*/ 232155 w 1017997"/>
                  <a:gd name="connsiteY26" fmla="*/ 1171448 h 1281460"/>
                  <a:gd name="connsiteX27" fmla="*/ 259127 w 1017997"/>
                  <a:gd name="connsiteY27" fmla="*/ 1132715 h 1281460"/>
                  <a:gd name="connsiteX28" fmla="*/ 273839 w 1017997"/>
                  <a:gd name="connsiteY28" fmla="*/ 1061774 h 1281460"/>
                  <a:gd name="connsiteX29" fmla="*/ 267300 w 1017997"/>
                  <a:gd name="connsiteY29" fmla="*/ 1012848 h 1281460"/>
                  <a:gd name="connsiteX30" fmla="*/ 243189 w 1017997"/>
                  <a:gd name="connsiteY30" fmla="*/ 965146 h 1281460"/>
                  <a:gd name="connsiteX31" fmla="*/ 214991 w 1017997"/>
                  <a:gd name="connsiteY31" fmla="*/ 939461 h 1281460"/>
                  <a:gd name="connsiteX32" fmla="*/ 183932 w 1017997"/>
                  <a:gd name="connsiteY32" fmla="*/ 929268 h 1281460"/>
                  <a:gd name="connsiteX33" fmla="*/ 895805 w 1017997"/>
                  <a:gd name="connsiteY33" fmla="*/ 844464 h 1281460"/>
                  <a:gd name="connsiteX34" fmla="*/ 1017996 w 1017997"/>
                  <a:gd name="connsiteY34" fmla="*/ 1250136 h 1281460"/>
                  <a:gd name="connsiteX35" fmla="*/ 949749 w 1017997"/>
                  <a:gd name="connsiteY35" fmla="*/ 1279491 h 1281460"/>
                  <a:gd name="connsiteX36" fmla="*/ 856573 w 1017997"/>
                  <a:gd name="connsiteY36" fmla="*/ 1265629 h 1281460"/>
                  <a:gd name="connsiteX37" fmla="*/ 800177 w 1017997"/>
                  <a:gd name="connsiteY37" fmla="*/ 1221596 h 1281460"/>
                  <a:gd name="connsiteX38" fmla="*/ 753180 w 1017997"/>
                  <a:gd name="connsiteY38" fmla="*/ 1133938 h 1281460"/>
                  <a:gd name="connsiteX39" fmla="*/ 743781 w 1017997"/>
                  <a:gd name="connsiteY39" fmla="*/ 1044242 h 1281460"/>
                  <a:gd name="connsiteX40" fmla="*/ 775657 w 1017997"/>
                  <a:gd name="connsiteY40" fmla="*/ 936199 h 1281460"/>
                  <a:gd name="connsiteX41" fmla="*/ 829601 w 1017997"/>
                  <a:gd name="connsiteY41" fmla="*/ 874635 h 1281460"/>
                  <a:gd name="connsiteX42" fmla="*/ 895805 w 1017997"/>
                  <a:gd name="connsiteY42" fmla="*/ 844464 h 1281460"/>
                  <a:gd name="connsiteX43" fmla="*/ 198235 w 1017997"/>
                  <a:gd name="connsiteY43" fmla="*/ 842731 h 1281460"/>
                  <a:gd name="connsiteX44" fmla="*/ 242780 w 1017997"/>
                  <a:gd name="connsiteY44" fmla="*/ 855065 h 1281460"/>
                  <a:gd name="connsiteX45" fmla="*/ 308984 w 1017997"/>
                  <a:gd name="connsiteY45" fmla="*/ 906436 h 1281460"/>
                  <a:gd name="connsiteX46" fmla="*/ 354755 w 1017997"/>
                  <a:gd name="connsiteY46" fmla="*/ 1001840 h 1281460"/>
                  <a:gd name="connsiteX47" fmla="*/ 360885 w 1017997"/>
                  <a:gd name="connsiteY47" fmla="*/ 1059327 h 1281460"/>
                  <a:gd name="connsiteX48" fmla="*/ 338408 w 1017997"/>
                  <a:gd name="connsiteY48" fmla="*/ 1169817 h 1281460"/>
                  <a:gd name="connsiteX49" fmla="*/ 274656 w 1017997"/>
                  <a:gd name="connsiteY49" fmla="*/ 1250136 h 1281460"/>
                  <a:gd name="connsiteX50" fmla="*/ 206409 w 1017997"/>
                  <a:gd name="connsiteY50" fmla="*/ 1279491 h 1281460"/>
                  <a:gd name="connsiteX51" fmla="*/ 113233 w 1017997"/>
                  <a:gd name="connsiteY51" fmla="*/ 1265629 h 1281460"/>
                  <a:gd name="connsiteX52" fmla="*/ 56836 w 1017997"/>
                  <a:gd name="connsiteY52" fmla="*/ 1221596 h 1281460"/>
                  <a:gd name="connsiteX53" fmla="*/ 9840 w 1017997"/>
                  <a:gd name="connsiteY53" fmla="*/ 1133938 h 1281460"/>
                  <a:gd name="connsiteX54" fmla="*/ 440 w 1017997"/>
                  <a:gd name="connsiteY54" fmla="*/ 1044242 h 1281460"/>
                  <a:gd name="connsiteX55" fmla="*/ 32316 w 1017997"/>
                  <a:gd name="connsiteY55" fmla="*/ 936199 h 1281460"/>
                  <a:gd name="connsiteX56" fmla="*/ 86261 w 1017997"/>
                  <a:gd name="connsiteY56" fmla="*/ 874635 h 1281460"/>
                  <a:gd name="connsiteX57" fmla="*/ 152465 w 1017997"/>
                  <a:gd name="connsiteY57" fmla="*/ 844464 h 1281460"/>
                  <a:gd name="connsiteX58" fmla="*/ 198235 w 1017997"/>
                  <a:gd name="connsiteY5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949749 w 1017885"/>
                  <a:gd name="connsiteY34" fmla="*/ 1279491 h 1281460"/>
                  <a:gd name="connsiteX35" fmla="*/ 856573 w 1017885"/>
                  <a:gd name="connsiteY35" fmla="*/ 1265629 h 1281460"/>
                  <a:gd name="connsiteX36" fmla="*/ 800177 w 1017885"/>
                  <a:gd name="connsiteY36" fmla="*/ 1221596 h 1281460"/>
                  <a:gd name="connsiteX37" fmla="*/ 753180 w 1017885"/>
                  <a:gd name="connsiteY37" fmla="*/ 1133938 h 1281460"/>
                  <a:gd name="connsiteX38" fmla="*/ 743781 w 1017885"/>
                  <a:gd name="connsiteY38" fmla="*/ 1044242 h 1281460"/>
                  <a:gd name="connsiteX39" fmla="*/ 775657 w 1017885"/>
                  <a:gd name="connsiteY39" fmla="*/ 936199 h 1281460"/>
                  <a:gd name="connsiteX40" fmla="*/ 829601 w 1017885"/>
                  <a:gd name="connsiteY40" fmla="*/ 874635 h 1281460"/>
                  <a:gd name="connsiteX41" fmla="*/ 895805 w 1017885"/>
                  <a:gd name="connsiteY41" fmla="*/ 844464 h 1281460"/>
                  <a:gd name="connsiteX42" fmla="*/ 198235 w 1017885"/>
                  <a:gd name="connsiteY42" fmla="*/ 842731 h 1281460"/>
                  <a:gd name="connsiteX43" fmla="*/ 242780 w 1017885"/>
                  <a:gd name="connsiteY43" fmla="*/ 855065 h 1281460"/>
                  <a:gd name="connsiteX44" fmla="*/ 308984 w 1017885"/>
                  <a:gd name="connsiteY44" fmla="*/ 906436 h 1281460"/>
                  <a:gd name="connsiteX45" fmla="*/ 354755 w 1017885"/>
                  <a:gd name="connsiteY45" fmla="*/ 1001840 h 1281460"/>
                  <a:gd name="connsiteX46" fmla="*/ 360885 w 1017885"/>
                  <a:gd name="connsiteY46" fmla="*/ 1059327 h 1281460"/>
                  <a:gd name="connsiteX47" fmla="*/ 338408 w 1017885"/>
                  <a:gd name="connsiteY47" fmla="*/ 1169817 h 1281460"/>
                  <a:gd name="connsiteX48" fmla="*/ 274656 w 1017885"/>
                  <a:gd name="connsiteY48" fmla="*/ 1250136 h 1281460"/>
                  <a:gd name="connsiteX49" fmla="*/ 206409 w 1017885"/>
                  <a:gd name="connsiteY49" fmla="*/ 1279491 h 1281460"/>
                  <a:gd name="connsiteX50" fmla="*/ 113233 w 1017885"/>
                  <a:gd name="connsiteY50" fmla="*/ 1265629 h 1281460"/>
                  <a:gd name="connsiteX51" fmla="*/ 56836 w 1017885"/>
                  <a:gd name="connsiteY51" fmla="*/ 1221596 h 1281460"/>
                  <a:gd name="connsiteX52" fmla="*/ 9840 w 1017885"/>
                  <a:gd name="connsiteY52" fmla="*/ 1133938 h 1281460"/>
                  <a:gd name="connsiteX53" fmla="*/ 440 w 1017885"/>
                  <a:gd name="connsiteY53" fmla="*/ 1044242 h 1281460"/>
                  <a:gd name="connsiteX54" fmla="*/ 32316 w 1017885"/>
                  <a:gd name="connsiteY54" fmla="*/ 936199 h 1281460"/>
                  <a:gd name="connsiteX55" fmla="*/ 86261 w 1017885"/>
                  <a:gd name="connsiteY55" fmla="*/ 874635 h 1281460"/>
                  <a:gd name="connsiteX56" fmla="*/ 152465 w 1017885"/>
                  <a:gd name="connsiteY56" fmla="*/ 844464 h 1281460"/>
                  <a:gd name="connsiteX57" fmla="*/ 198235 w 1017885"/>
                  <a:gd name="connsiteY57" fmla="*/ 842731 h 1281460"/>
                  <a:gd name="connsiteX0" fmla="*/ 1017886 w 1017885"/>
                  <a:gd name="connsiteY0" fmla="*/ -1 h 1287914"/>
                  <a:gd name="connsiteX1" fmla="*/ 927272 w 1017885"/>
                  <a:gd name="connsiteY1" fmla="*/ 929268 h 1287914"/>
                  <a:gd name="connsiteX2" fmla="*/ 887632 w 1017885"/>
                  <a:gd name="connsiteY2" fmla="*/ 940684 h 1287914"/>
                  <a:gd name="connsiteX3" fmla="*/ 862294 w 1017885"/>
                  <a:gd name="connsiteY3" fmla="*/ 964331 h 1287914"/>
                  <a:gd name="connsiteX4" fmla="*/ 839818 w 1017885"/>
                  <a:gd name="connsiteY4" fmla="*/ 1007548 h 1287914"/>
                  <a:gd name="connsiteX5" fmla="*/ 834096 w 1017885"/>
                  <a:gd name="connsiteY5" fmla="*/ 1092352 h 1287914"/>
                  <a:gd name="connsiteX6" fmla="*/ 851669 w 1017885"/>
                  <a:gd name="connsiteY6" fmla="*/ 1143316 h 1287914"/>
                  <a:gd name="connsiteX7" fmla="*/ 875372 w 1017885"/>
                  <a:gd name="connsiteY7" fmla="*/ 1173486 h 1287914"/>
                  <a:gd name="connsiteX8" fmla="*/ 899074 w 1017885"/>
                  <a:gd name="connsiteY8" fmla="*/ 1188979 h 1287914"/>
                  <a:gd name="connsiteX9" fmla="*/ 950566 w 1017885"/>
                  <a:gd name="connsiteY9" fmla="*/ 1188572 h 1287914"/>
                  <a:gd name="connsiteX10" fmla="*/ 975495 w 1017885"/>
                  <a:gd name="connsiteY10" fmla="*/ 1171448 h 1287914"/>
                  <a:gd name="connsiteX11" fmla="*/ 1002467 w 1017885"/>
                  <a:gd name="connsiteY11" fmla="*/ 1132715 h 1287914"/>
                  <a:gd name="connsiteX12" fmla="*/ 1017179 w 1017885"/>
                  <a:gd name="connsiteY12" fmla="*/ 1061774 h 1287914"/>
                  <a:gd name="connsiteX13" fmla="*/ 1010640 w 1017885"/>
                  <a:gd name="connsiteY13" fmla="*/ 1012848 h 1287914"/>
                  <a:gd name="connsiteX14" fmla="*/ 986529 w 1017885"/>
                  <a:gd name="connsiteY14" fmla="*/ 965146 h 1287914"/>
                  <a:gd name="connsiteX15" fmla="*/ 958331 w 1017885"/>
                  <a:gd name="connsiteY15" fmla="*/ 939461 h 1287914"/>
                  <a:gd name="connsiteX16" fmla="*/ 927272 w 1017885"/>
                  <a:gd name="connsiteY16" fmla="*/ 929268 h 1287914"/>
                  <a:gd name="connsiteX17" fmla="*/ 183932 w 1017885"/>
                  <a:gd name="connsiteY17" fmla="*/ 929268 h 1287914"/>
                  <a:gd name="connsiteX18" fmla="*/ 144291 w 1017885"/>
                  <a:gd name="connsiteY18" fmla="*/ 940684 h 1287914"/>
                  <a:gd name="connsiteX19" fmla="*/ 118954 w 1017885"/>
                  <a:gd name="connsiteY19" fmla="*/ 964331 h 1287914"/>
                  <a:gd name="connsiteX20" fmla="*/ 96477 w 1017885"/>
                  <a:gd name="connsiteY20" fmla="*/ 1007548 h 1287914"/>
                  <a:gd name="connsiteX21" fmla="*/ 90756 w 1017885"/>
                  <a:gd name="connsiteY21" fmla="*/ 1092352 h 1287914"/>
                  <a:gd name="connsiteX22" fmla="*/ 108329 w 1017885"/>
                  <a:gd name="connsiteY22" fmla="*/ 1143316 h 1287914"/>
                  <a:gd name="connsiteX23" fmla="*/ 132031 w 1017885"/>
                  <a:gd name="connsiteY23" fmla="*/ 1173486 h 1287914"/>
                  <a:gd name="connsiteX24" fmla="*/ 155734 w 1017885"/>
                  <a:gd name="connsiteY24" fmla="*/ 1188979 h 1287914"/>
                  <a:gd name="connsiteX25" fmla="*/ 207226 w 1017885"/>
                  <a:gd name="connsiteY25" fmla="*/ 1188572 h 1287914"/>
                  <a:gd name="connsiteX26" fmla="*/ 232155 w 1017885"/>
                  <a:gd name="connsiteY26" fmla="*/ 1171448 h 1287914"/>
                  <a:gd name="connsiteX27" fmla="*/ 259127 w 1017885"/>
                  <a:gd name="connsiteY27" fmla="*/ 1132715 h 1287914"/>
                  <a:gd name="connsiteX28" fmla="*/ 273839 w 1017885"/>
                  <a:gd name="connsiteY28" fmla="*/ 1061774 h 1287914"/>
                  <a:gd name="connsiteX29" fmla="*/ 267300 w 1017885"/>
                  <a:gd name="connsiteY29" fmla="*/ 1012848 h 1287914"/>
                  <a:gd name="connsiteX30" fmla="*/ 243189 w 1017885"/>
                  <a:gd name="connsiteY30" fmla="*/ 965146 h 1287914"/>
                  <a:gd name="connsiteX31" fmla="*/ 214991 w 1017885"/>
                  <a:gd name="connsiteY31" fmla="*/ 939461 h 1287914"/>
                  <a:gd name="connsiteX32" fmla="*/ 183932 w 1017885"/>
                  <a:gd name="connsiteY32" fmla="*/ 929268 h 1287914"/>
                  <a:gd name="connsiteX33" fmla="*/ 895805 w 1017885"/>
                  <a:gd name="connsiteY33" fmla="*/ 844464 h 1287914"/>
                  <a:gd name="connsiteX34" fmla="*/ 856573 w 1017885"/>
                  <a:gd name="connsiteY34" fmla="*/ 1265629 h 1287914"/>
                  <a:gd name="connsiteX35" fmla="*/ 800177 w 1017885"/>
                  <a:gd name="connsiteY35" fmla="*/ 1221596 h 1287914"/>
                  <a:gd name="connsiteX36" fmla="*/ 753180 w 1017885"/>
                  <a:gd name="connsiteY36" fmla="*/ 1133938 h 1287914"/>
                  <a:gd name="connsiteX37" fmla="*/ 743781 w 1017885"/>
                  <a:gd name="connsiteY37" fmla="*/ 1044242 h 1287914"/>
                  <a:gd name="connsiteX38" fmla="*/ 775657 w 1017885"/>
                  <a:gd name="connsiteY38" fmla="*/ 936199 h 1287914"/>
                  <a:gd name="connsiteX39" fmla="*/ 829601 w 1017885"/>
                  <a:gd name="connsiteY39" fmla="*/ 874635 h 1287914"/>
                  <a:gd name="connsiteX40" fmla="*/ 895805 w 1017885"/>
                  <a:gd name="connsiteY40" fmla="*/ 844464 h 1287914"/>
                  <a:gd name="connsiteX41" fmla="*/ 198235 w 1017885"/>
                  <a:gd name="connsiteY41" fmla="*/ 842731 h 1287914"/>
                  <a:gd name="connsiteX42" fmla="*/ 242780 w 1017885"/>
                  <a:gd name="connsiteY42" fmla="*/ 855065 h 1287914"/>
                  <a:gd name="connsiteX43" fmla="*/ 308984 w 1017885"/>
                  <a:gd name="connsiteY43" fmla="*/ 906436 h 1287914"/>
                  <a:gd name="connsiteX44" fmla="*/ 354755 w 1017885"/>
                  <a:gd name="connsiteY44" fmla="*/ 1001840 h 1287914"/>
                  <a:gd name="connsiteX45" fmla="*/ 360885 w 1017885"/>
                  <a:gd name="connsiteY45" fmla="*/ 1059327 h 1287914"/>
                  <a:gd name="connsiteX46" fmla="*/ 338408 w 1017885"/>
                  <a:gd name="connsiteY46" fmla="*/ 1169817 h 1287914"/>
                  <a:gd name="connsiteX47" fmla="*/ 274656 w 1017885"/>
                  <a:gd name="connsiteY47" fmla="*/ 1250136 h 1287914"/>
                  <a:gd name="connsiteX48" fmla="*/ 206409 w 1017885"/>
                  <a:gd name="connsiteY48" fmla="*/ 1279491 h 1287914"/>
                  <a:gd name="connsiteX49" fmla="*/ 113233 w 1017885"/>
                  <a:gd name="connsiteY49" fmla="*/ 1265629 h 1287914"/>
                  <a:gd name="connsiteX50" fmla="*/ 56836 w 1017885"/>
                  <a:gd name="connsiteY50" fmla="*/ 1221596 h 1287914"/>
                  <a:gd name="connsiteX51" fmla="*/ 9840 w 1017885"/>
                  <a:gd name="connsiteY51" fmla="*/ 1133938 h 1287914"/>
                  <a:gd name="connsiteX52" fmla="*/ 440 w 1017885"/>
                  <a:gd name="connsiteY52" fmla="*/ 1044242 h 1287914"/>
                  <a:gd name="connsiteX53" fmla="*/ 32316 w 1017885"/>
                  <a:gd name="connsiteY53" fmla="*/ 936199 h 1287914"/>
                  <a:gd name="connsiteX54" fmla="*/ 86261 w 1017885"/>
                  <a:gd name="connsiteY54" fmla="*/ 874635 h 1287914"/>
                  <a:gd name="connsiteX55" fmla="*/ 152465 w 1017885"/>
                  <a:gd name="connsiteY55" fmla="*/ 844464 h 1287914"/>
                  <a:gd name="connsiteX56" fmla="*/ 198235 w 1017885"/>
                  <a:gd name="connsiteY56" fmla="*/ 842731 h 1287914"/>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800177 w 1017885"/>
                  <a:gd name="connsiteY34" fmla="*/ 1221596 h 1281460"/>
                  <a:gd name="connsiteX35" fmla="*/ 753180 w 1017885"/>
                  <a:gd name="connsiteY35" fmla="*/ 1133938 h 1281460"/>
                  <a:gd name="connsiteX36" fmla="*/ 743781 w 1017885"/>
                  <a:gd name="connsiteY36" fmla="*/ 1044242 h 1281460"/>
                  <a:gd name="connsiteX37" fmla="*/ 775657 w 1017885"/>
                  <a:gd name="connsiteY37" fmla="*/ 936199 h 1281460"/>
                  <a:gd name="connsiteX38" fmla="*/ 829601 w 1017885"/>
                  <a:gd name="connsiteY38" fmla="*/ 874635 h 1281460"/>
                  <a:gd name="connsiteX39" fmla="*/ 895805 w 1017885"/>
                  <a:gd name="connsiteY39" fmla="*/ 844464 h 1281460"/>
                  <a:gd name="connsiteX40" fmla="*/ 198235 w 1017885"/>
                  <a:gd name="connsiteY40" fmla="*/ 842731 h 1281460"/>
                  <a:gd name="connsiteX41" fmla="*/ 242780 w 1017885"/>
                  <a:gd name="connsiteY41" fmla="*/ 855065 h 1281460"/>
                  <a:gd name="connsiteX42" fmla="*/ 308984 w 1017885"/>
                  <a:gd name="connsiteY42" fmla="*/ 906436 h 1281460"/>
                  <a:gd name="connsiteX43" fmla="*/ 354755 w 1017885"/>
                  <a:gd name="connsiteY43" fmla="*/ 1001840 h 1281460"/>
                  <a:gd name="connsiteX44" fmla="*/ 360885 w 1017885"/>
                  <a:gd name="connsiteY44" fmla="*/ 1059327 h 1281460"/>
                  <a:gd name="connsiteX45" fmla="*/ 338408 w 1017885"/>
                  <a:gd name="connsiteY45" fmla="*/ 1169817 h 1281460"/>
                  <a:gd name="connsiteX46" fmla="*/ 274656 w 1017885"/>
                  <a:gd name="connsiteY46" fmla="*/ 1250136 h 1281460"/>
                  <a:gd name="connsiteX47" fmla="*/ 206409 w 1017885"/>
                  <a:gd name="connsiteY47" fmla="*/ 1279491 h 1281460"/>
                  <a:gd name="connsiteX48" fmla="*/ 113233 w 1017885"/>
                  <a:gd name="connsiteY48" fmla="*/ 1265629 h 1281460"/>
                  <a:gd name="connsiteX49" fmla="*/ 56836 w 1017885"/>
                  <a:gd name="connsiteY49" fmla="*/ 1221596 h 1281460"/>
                  <a:gd name="connsiteX50" fmla="*/ 9840 w 1017885"/>
                  <a:gd name="connsiteY50" fmla="*/ 1133938 h 1281460"/>
                  <a:gd name="connsiteX51" fmla="*/ 440 w 1017885"/>
                  <a:gd name="connsiteY51" fmla="*/ 1044242 h 1281460"/>
                  <a:gd name="connsiteX52" fmla="*/ 32316 w 1017885"/>
                  <a:gd name="connsiteY52" fmla="*/ 936199 h 1281460"/>
                  <a:gd name="connsiteX53" fmla="*/ 86261 w 1017885"/>
                  <a:gd name="connsiteY53" fmla="*/ 874635 h 1281460"/>
                  <a:gd name="connsiteX54" fmla="*/ 152465 w 1017885"/>
                  <a:gd name="connsiteY54" fmla="*/ 844464 h 1281460"/>
                  <a:gd name="connsiteX55" fmla="*/ 198235 w 1017885"/>
                  <a:gd name="connsiteY55"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53180 w 1017885"/>
                  <a:gd name="connsiteY34" fmla="*/ 1133938 h 1281460"/>
                  <a:gd name="connsiteX35" fmla="*/ 743781 w 1017885"/>
                  <a:gd name="connsiteY35" fmla="*/ 1044242 h 1281460"/>
                  <a:gd name="connsiteX36" fmla="*/ 775657 w 1017885"/>
                  <a:gd name="connsiteY36" fmla="*/ 936199 h 1281460"/>
                  <a:gd name="connsiteX37" fmla="*/ 829601 w 1017885"/>
                  <a:gd name="connsiteY37" fmla="*/ 874635 h 1281460"/>
                  <a:gd name="connsiteX38" fmla="*/ 895805 w 1017885"/>
                  <a:gd name="connsiteY38" fmla="*/ 844464 h 1281460"/>
                  <a:gd name="connsiteX39" fmla="*/ 198235 w 1017885"/>
                  <a:gd name="connsiteY39" fmla="*/ 842731 h 1281460"/>
                  <a:gd name="connsiteX40" fmla="*/ 242780 w 1017885"/>
                  <a:gd name="connsiteY40" fmla="*/ 855065 h 1281460"/>
                  <a:gd name="connsiteX41" fmla="*/ 308984 w 1017885"/>
                  <a:gd name="connsiteY41" fmla="*/ 906436 h 1281460"/>
                  <a:gd name="connsiteX42" fmla="*/ 354755 w 1017885"/>
                  <a:gd name="connsiteY42" fmla="*/ 1001840 h 1281460"/>
                  <a:gd name="connsiteX43" fmla="*/ 360885 w 1017885"/>
                  <a:gd name="connsiteY43" fmla="*/ 1059327 h 1281460"/>
                  <a:gd name="connsiteX44" fmla="*/ 338408 w 1017885"/>
                  <a:gd name="connsiteY44" fmla="*/ 1169817 h 1281460"/>
                  <a:gd name="connsiteX45" fmla="*/ 274656 w 1017885"/>
                  <a:gd name="connsiteY45" fmla="*/ 1250136 h 1281460"/>
                  <a:gd name="connsiteX46" fmla="*/ 206409 w 1017885"/>
                  <a:gd name="connsiteY46" fmla="*/ 1279491 h 1281460"/>
                  <a:gd name="connsiteX47" fmla="*/ 113233 w 1017885"/>
                  <a:gd name="connsiteY47" fmla="*/ 1265629 h 1281460"/>
                  <a:gd name="connsiteX48" fmla="*/ 56836 w 1017885"/>
                  <a:gd name="connsiteY48" fmla="*/ 1221596 h 1281460"/>
                  <a:gd name="connsiteX49" fmla="*/ 9840 w 1017885"/>
                  <a:gd name="connsiteY49" fmla="*/ 1133938 h 1281460"/>
                  <a:gd name="connsiteX50" fmla="*/ 440 w 1017885"/>
                  <a:gd name="connsiteY50" fmla="*/ 1044242 h 1281460"/>
                  <a:gd name="connsiteX51" fmla="*/ 32316 w 1017885"/>
                  <a:gd name="connsiteY51" fmla="*/ 936199 h 1281460"/>
                  <a:gd name="connsiteX52" fmla="*/ 86261 w 1017885"/>
                  <a:gd name="connsiteY52" fmla="*/ 874635 h 1281460"/>
                  <a:gd name="connsiteX53" fmla="*/ 152465 w 1017885"/>
                  <a:gd name="connsiteY53" fmla="*/ 844464 h 1281460"/>
                  <a:gd name="connsiteX54" fmla="*/ 198235 w 1017885"/>
                  <a:gd name="connsiteY54"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43781 w 1017885"/>
                  <a:gd name="connsiteY34" fmla="*/ 1044242 h 1281460"/>
                  <a:gd name="connsiteX35" fmla="*/ 775657 w 1017885"/>
                  <a:gd name="connsiteY35" fmla="*/ 936199 h 1281460"/>
                  <a:gd name="connsiteX36" fmla="*/ 829601 w 1017885"/>
                  <a:gd name="connsiteY36" fmla="*/ 874635 h 1281460"/>
                  <a:gd name="connsiteX37" fmla="*/ 895805 w 1017885"/>
                  <a:gd name="connsiteY37" fmla="*/ 844464 h 1281460"/>
                  <a:gd name="connsiteX38" fmla="*/ 198235 w 1017885"/>
                  <a:gd name="connsiteY38" fmla="*/ 842731 h 1281460"/>
                  <a:gd name="connsiteX39" fmla="*/ 242780 w 1017885"/>
                  <a:gd name="connsiteY39" fmla="*/ 855065 h 1281460"/>
                  <a:gd name="connsiteX40" fmla="*/ 308984 w 1017885"/>
                  <a:gd name="connsiteY40" fmla="*/ 906436 h 1281460"/>
                  <a:gd name="connsiteX41" fmla="*/ 354755 w 1017885"/>
                  <a:gd name="connsiteY41" fmla="*/ 1001840 h 1281460"/>
                  <a:gd name="connsiteX42" fmla="*/ 360885 w 1017885"/>
                  <a:gd name="connsiteY42" fmla="*/ 1059327 h 1281460"/>
                  <a:gd name="connsiteX43" fmla="*/ 338408 w 1017885"/>
                  <a:gd name="connsiteY43" fmla="*/ 1169817 h 1281460"/>
                  <a:gd name="connsiteX44" fmla="*/ 274656 w 1017885"/>
                  <a:gd name="connsiteY44" fmla="*/ 1250136 h 1281460"/>
                  <a:gd name="connsiteX45" fmla="*/ 206409 w 1017885"/>
                  <a:gd name="connsiteY45" fmla="*/ 1279491 h 1281460"/>
                  <a:gd name="connsiteX46" fmla="*/ 113233 w 1017885"/>
                  <a:gd name="connsiteY46" fmla="*/ 1265629 h 1281460"/>
                  <a:gd name="connsiteX47" fmla="*/ 56836 w 1017885"/>
                  <a:gd name="connsiteY47" fmla="*/ 1221596 h 1281460"/>
                  <a:gd name="connsiteX48" fmla="*/ 9840 w 1017885"/>
                  <a:gd name="connsiteY48" fmla="*/ 1133938 h 1281460"/>
                  <a:gd name="connsiteX49" fmla="*/ 440 w 1017885"/>
                  <a:gd name="connsiteY49" fmla="*/ 1044242 h 1281460"/>
                  <a:gd name="connsiteX50" fmla="*/ 32316 w 1017885"/>
                  <a:gd name="connsiteY50" fmla="*/ 936199 h 1281460"/>
                  <a:gd name="connsiteX51" fmla="*/ 86261 w 1017885"/>
                  <a:gd name="connsiteY51" fmla="*/ 874635 h 1281460"/>
                  <a:gd name="connsiteX52" fmla="*/ 152465 w 1017885"/>
                  <a:gd name="connsiteY52" fmla="*/ 844464 h 1281460"/>
                  <a:gd name="connsiteX53" fmla="*/ 198235 w 1017885"/>
                  <a:gd name="connsiteY53"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75657 w 1017885"/>
                  <a:gd name="connsiteY34" fmla="*/ 936199 h 1281460"/>
                  <a:gd name="connsiteX35" fmla="*/ 829601 w 1017885"/>
                  <a:gd name="connsiteY35" fmla="*/ 874635 h 1281460"/>
                  <a:gd name="connsiteX36" fmla="*/ 895805 w 1017885"/>
                  <a:gd name="connsiteY36" fmla="*/ 844464 h 1281460"/>
                  <a:gd name="connsiteX37" fmla="*/ 198235 w 1017885"/>
                  <a:gd name="connsiteY37" fmla="*/ 842731 h 1281460"/>
                  <a:gd name="connsiteX38" fmla="*/ 242780 w 1017885"/>
                  <a:gd name="connsiteY38" fmla="*/ 855065 h 1281460"/>
                  <a:gd name="connsiteX39" fmla="*/ 308984 w 1017885"/>
                  <a:gd name="connsiteY39" fmla="*/ 906436 h 1281460"/>
                  <a:gd name="connsiteX40" fmla="*/ 354755 w 1017885"/>
                  <a:gd name="connsiteY40" fmla="*/ 1001840 h 1281460"/>
                  <a:gd name="connsiteX41" fmla="*/ 360885 w 1017885"/>
                  <a:gd name="connsiteY41" fmla="*/ 1059327 h 1281460"/>
                  <a:gd name="connsiteX42" fmla="*/ 338408 w 1017885"/>
                  <a:gd name="connsiteY42" fmla="*/ 1169817 h 1281460"/>
                  <a:gd name="connsiteX43" fmla="*/ 274656 w 1017885"/>
                  <a:gd name="connsiteY43" fmla="*/ 1250136 h 1281460"/>
                  <a:gd name="connsiteX44" fmla="*/ 206409 w 1017885"/>
                  <a:gd name="connsiteY44" fmla="*/ 1279491 h 1281460"/>
                  <a:gd name="connsiteX45" fmla="*/ 113233 w 1017885"/>
                  <a:gd name="connsiteY45" fmla="*/ 1265629 h 1281460"/>
                  <a:gd name="connsiteX46" fmla="*/ 56836 w 1017885"/>
                  <a:gd name="connsiteY46" fmla="*/ 1221596 h 1281460"/>
                  <a:gd name="connsiteX47" fmla="*/ 9840 w 1017885"/>
                  <a:gd name="connsiteY47" fmla="*/ 1133938 h 1281460"/>
                  <a:gd name="connsiteX48" fmla="*/ 440 w 1017885"/>
                  <a:gd name="connsiteY48" fmla="*/ 1044242 h 1281460"/>
                  <a:gd name="connsiteX49" fmla="*/ 32316 w 1017885"/>
                  <a:gd name="connsiteY49" fmla="*/ 936199 h 1281460"/>
                  <a:gd name="connsiteX50" fmla="*/ 86261 w 1017885"/>
                  <a:gd name="connsiteY50" fmla="*/ 874635 h 1281460"/>
                  <a:gd name="connsiteX51" fmla="*/ 152465 w 1017885"/>
                  <a:gd name="connsiteY51" fmla="*/ 844464 h 1281460"/>
                  <a:gd name="connsiteX52" fmla="*/ 198235 w 1017885"/>
                  <a:gd name="connsiteY52"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829601 w 1017885"/>
                  <a:gd name="connsiteY34" fmla="*/ 874635 h 1281460"/>
                  <a:gd name="connsiteX35" fmla="*/ 895805 w 1017885"/>
                  <a:gd name="connsiteY35" fmla="*/ 844464 h 1281460"/>
                  <a:gd name="connsiteX36" fmla="*/ 198235 w 1017885"/>
                  <a:gd name="connsiteY36" fmla="*/ 842731 h 1281460"/>
                  <a:gd name="connsiteX37" fmla="*/ 242780 w 1017885"/>
                  <a:gd name="connsiteY37" fmla="*/ 855065 h 1281460"/>
                  <a:gd name="connsiteX38" fmla="*/ 308984 w 1017885"/>
                  <a:gd name="connsiteY38" fmla="*/ 906436 h 1281460"/>
                  <a:gd name="connsiteX39" fmla="*/ 354755 w 1017885"/>
                  <a:gd name="connsiteY39" fmla="*/ 1001840 h 1281460"/>
                  <a:gd name="connsiteX40" fmla="*/ 360885 w 1017885"/>
                  <a:gd name="connsiteY40" fmla="*/ 1059327 h 1281460"/>
                  <a:gd name="connsiteX41" fmla="*/ 338408 w 1017885"/>
                  <a:gd name="connsiteY41" fmla="*/ 1169817 h 1281460"/>
                  <a:gd name="connsiteX42" fmla="*/ 274656 w 1017885"/>
                  <a:gd name="connsiteY42" fmla="*/ 1250136 h 1281460"/>
                  <a:gd name="connsiteX43" fmla="*/ 206409 w 1017885"/>
                  <a:gd name="connsiteY43" fmla="*/ 1279491 h 1281460"/>
                  <a:gd name="connsiteX44" fmla="*/ 113233 w 1017885"/>
                  <a:gd name="connsiteY44" fmla="*/ 1265629 h 1281460"/>
                  <a:gd name="connsiteX45" fmla="*/ 56836 w 1017885"/>
                  <a:gd name="connsiteY45" fmla="*/ 1221596 h 1281460"/>
                  <a:gd name="connsiteX46" fmla="*/ 9840 w 1017885"/>
                  <a:gd name="connsiteY46" fmla="*/ 1133938 h 1281460"/>
                  <a:gd name="connsiteX47" fmla="*/ 440 w 1017885"/>
                  <a:gd name="connsiteY47" fmla="*/ 1044242 h 1281460"/>
                  <a:gd name="connsiteX48" fmla="*/ 32316 w 1017885"/>
                  <a:gd name="connsiteY48" fmla="*/ 936199 h 1281460"/>
                  <a:gd name="connsiteX49" fmla="*/ 86261 w 1017885"/>
                  <a:gd name="connsiteY49" fmla="*/ 874635 h 1281460"/>
                  <a:gd name="connsiteX50" fmla="*/ 152465 w 1017885"/>
                  <a:gd name="connsiteY50" fmla="*/ 844464 h 1281460"/>
                  <a:gd name="connsiteX51" fmla="*/ 198235 w 1017885"/>
                  <a:gd name="connsiteY51"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198235 w 1017885"/>
                  <a:gd name="connsiteY33" fmla="*/ 842731 h 1281460"/>
                  <a:gd name="connsiteX34" fmla="*/ 242780 w 1017885"/>
                  <a:gd name="connsiteY34" fmla="*/ 855065 h 1281460"/>
                  <a:gd name="connsiteX35" fmla="*/ 308984 w 1017885"/>
                  <a:gd name="connsiteY35" fmla="*/ 906436 h 1281460"/>
                  <a:gd name="connsiteX36" fmla="*/ 354755 w 1017885"/>
                  <a:gd name="connsiteY36" fmla="*/ 1001840 h 1281460"/>
                  <a:gd name="connsiteX37" fmla="*/ 360885 w 1017885"/>
                  <a:gd name="connsiteY37" fmla="*/ 1059327 h 1281460"/>
                  <a:gd name="connsiteX38" fmla="*/ 338408 w 1017885"/>
                  <a:gd name="connsiteY38" fmla="*/ 1169817 h 1281460"/>
                  <a:gd name="connsiteX39" fmla="*/ 274656 w 1017885"/>
                  <a:gd name="connsiteY39" fmla="*/ 1250136 h 1281460"/>
                  <a:gd name="connsiteX40" fmla="*/ 206409 w 1017885"/>
                  <a:gd name="connsiteY40" fmla="*/ 1279491 h 1281460"/>
                  <a:gd name="connsiteX41" fmla="*/ 113233 w 1017885"/>
                  <a:gd name="connsiteY41" fmla="*/ 1265629 h 1281460"/>
                  <a:gd name="connsiteX42" fmla="*/ 56836 w 1017885"/>
                  <a:gd name="connsiteY42" fmla="*/ 1221596 h 1281460"/>
                  <a:gd name="connsiteX43" fmla="*/ 9840 w 1017885"/>
                  <a:gd name="connsiteY43" fmla="*/ 1133938 h 1281460"/>
                  <a:gd name="connsiteX44" fmla="*/ 440 w 1017885"/>
                  <a:gd name="connsiteY44" fmla="*/ 1044242 h 1281460"/>
                  <a:gd name="connsiteX45" fmla="*/ 32316 w 1017885"/>
                  <a:gd name="connsiteY45" fmla="*/ 936199 h 1281460"/>
                  <a:gd name="connsiteX46" fmla="*/ 86261 w 1017885"/>
                  <a:gd name="connsiteY46" fmla="*/ 874635 h 1281460"/>
                  <a:gd name="connsiteX47" fmla="*/ 152465 w 1017885"/>
                  <a:gd name="connsiteY47" fmla="*/ 844464 h 1281460"/>
                  <a:gd name="connsiteX48" fmla="*/ 198235 w 1017885"/>
                  <a:gd name="connsiteY4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27272 w 1017885"/>
                  <a:gd name="connsiteY15" fmla="*/ 929268 h 1281460"/>
                  <a:gd name="connsiteX16" fmla="*/ 183932 w 1017885"/>
                  <a:gd name="connsiteY16" fmla="*/ 929268 h 1281460"/>
                  <a:gd name="connsiteX17" fmla="*/ 144291 w 1017885"/>
                  <a:gd name="connsiteY17" fmla="*/ 940684 h 1281460"/>
                  <a:gd name="connsiteX18" fmla="*/ 118954 w 1017885"/>
                  <a:gd name="connsiteY18" fmla="*/ 964331 h 1281460"/>
                  <a:gd name="connsiteX19" fmla="*/ 96477 w 1017885"/>
                  <a:gd name="connsiteY19" fmla="*/ 1007548 h 1281460"/>
                  <a:gd name="connsiteX20" fmla="*/ 90756 w 1017885"/>
                  <a:gd name="connsiteY20" fmla="*/ 1092352 h 1281460"/>
                  <a:gd name="connsiteX21" fmla="*/ 108329 w 1017885"/>
                  <a:gd name="connsiteY21" fmla="*/ 1143316 h 1281460"/>
                  <a:gd name="connsiteX22" fmla="*/ 132031 w 1017885"/>
                  <a:gd name="connsiteY22" fmla="*/ 1173486 h 1281460"/>
                  <a:gd name="connsiteX23" fmla="*/ 155734 w 1017885"/>
                  <a:gd name="connsiteY23" fmla="*/ 1188979 h 1281460"/>
                  <a:gd name="connsiteX24" fmla="*/ 207226 w 1017885"/>
                  <a:gd name="connsiteY24" fmla="*/ 1188572 h 1281460"/>
                  <a:gd name="connsiteX25" fmla="*/ 232155 w 1017885"/>
                  <a:gd name="connsiteY25" fmla="*/ 1171448 h 1281460"/>
                  <a:gd name="connsiteX26" fmla="*/ 259127 w 1017885"/>
                  <a:gd name="connsiteY26" fmla="*/ 1132715 h 1281460"/>
                  <a:gd name="connsiteX27" fmla="*/ 273839 w 1017885"/>
                  <a:gd name="connsiteY27" fmla="*/ 1061774 h 1281460"/>
                  <a:gd name="connsiteX28" fmla="*/ 267300 w 1017885"/>
                  <a:gd name="connsiteY28" fmla="*/ 1012848 h 1281460"/>
                  <a:gd name="connsiteX29" fmla="*/ 243189 w 1017885"/>
                  <a:gd name="connsiteY29" fmla="*/ 965146 h 1281460"/>
                  <a:gd name="connsiteX30" fmla="*/ 214991 w 1017885"/>
                  <a:gd name="connsiteY30" fmla="*/ 939461 h 1281460"/>
                  <a:gd name="connsiteX31" fmla="*/ 183932 w 1017885"/>
                  <a:gd name="connsiteY31" fmla="*/ 929268 h 1281460"/>
                  <a:gd name="connsiteX32" fmla="*/ 198235 w 1017885"/>
                  <a:gd name="connsiteY32" fmla="*/ 842731 h 1281460"/>
                  <a:gd name="connsiteX33" fmla="*/ 242780 w 1017885"/>
                  <a:gd name="connsiteY33" fmla="*/ 855065 h 1281460"/>
                  <a:gd name="connsiteX34" fmla="*/ 308984 w 1017885"/>
                  <a:gd name="connsiteY34" fmla="*/ 906436 h 1281460"/>
                  <a:gd name="connsiteX35" fmla="*/ 354755 w 1017885"/>
                  <a:gd name="connsiteY35" fmla="*/ 1001840 h 1281460"/>
                  <a:gd name="connsiteX36" fmla="*/ 360885 w 1017885"/>
                  <a:gd name="connsiteY36" fmla="*/ 1059327 h 1281460"/>
                  <a:gd name="connsiteX37" fmla="*/ 338408 w 1017885"/>
                  <a:gd name="connsiteY37" fmla="*/ 1169817 h 1281460"/>
                  <a:gd name="connsiteX38" fmla="*/ 274656 w 1017885"/>
                  <a:gd name="connsiteY38" fmla="*/ 1250136 h 1281460"/>
                  <a:gd name="connsiteX39" fmla="*/ 206409 w 1017885"/>
                  <a:gd name="connsiteY39" fmla="*/ 1279491 h 1281460"/>
                  <a:gd name="connsiteX40" fmla="*/ 113233 w 1017885"/>
                  <a:gd name="connsiteY40" fmla="*/ 1265629 h 1281460"/>
                  <a:gd name="connsiteX41" fmla="*/ 56836 w 1017885"/>
                  <a:gd name="connsiteY41" fmla="*/ 1221596 h 1281460"/>
                  <a:gd name="connsiteX42" fmla="*/ 9840 w 1017885"/>
                  <a:gd name="connsiteY42" fmla="*/ 1133938 h 1281460"/>
                  <a:gd name="connsiteX43" fmla="*/ 440 w 1017885"/>
                  <a:gd name="connsiteY43" fmla="*/ 1044242 h 1281460"/>
                  <a:gd name="connsiteX44" fmla="*/ 32316 w 1017885"/>
                  <a:gd name="connsiteY44" fmla="*/ 936199 h 1281460"/>
                  <a:gd name="connsiteX45" fmla="*/ 86261 w 1017885"/>
                  <a:gd name="connsiteY45" fmla="*/ 874635 h 1281460"/>
                  <a:gd name="connsiteX46" fmla="*/ 152465 w 1017885"/>
                  <a:gd name="connsiteY46" fmla="*/ 844464 h 1281460"/>
                  <a:gd name="connsiteX47" fmla="*/ 198235 w 1017885"/>
                  <a:gd name="connsiteY47"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17179 w 1017885"/>
                  <a:gd name="connsiteY11" fmla="*/ 1061774 h 1281460"/>
                  <a:gd name="connsiteX12" fmla="*/ 1010640 w 1017885"/>
                  <a:gd name="connsiteY12" fmla="*/ 1012848 h 1281460"/>
                  <a:gd name="connsiteX13" fmla="*/ 986529 w 1017885"/>
                  <a:gd name="connsiteY13" fmla="*/ 965146 h 1281460"/>
                  <a:gd name="connsiteX14" fmla="*/ 927272 w 1017885"/>
                  <a:gd name="connsiteY14" fmla="*/ 929268 h 1281460"/>
                  <a:gd name="connsiteX15" fmla="*/ 183932 w 1017885"/>
                  <a:gd name="connsiteY15" fmla="*/ 929268 h 1281460"/>
                  <a:gd name="connsiteX16" fmla="*/ 144291 w 1017885"/>
                  <a:gd name="connsiteY16" fmla="*/ 940684 h 1281460"/>
                  <a:gd name="connsiteX17" fmla="*/ 118954 w 1017885"/>
                  <a:gd name="connsiteY17" fmla="*/ 964331 h 1281460"/>
                  <a:gd name="connsiteX18" fmla="*/ 96477 w 1017885"/>
                  <a:gd name="connsiteY18" fmla="*/ 1007548 h 1281460"/>
                  <a:gd name="connsiteX19" fmla="*/ 90756 w 1017885"/>
                  <a:gd name="connsiteY19" fmla="*/ 1092352 h 1281460"/>
                  <a:gd name="connsiteX20" fmla="*/ 108329 w 1017885"/>
                  <a:gd name="connsiteY20" fmla="*/ 1143316 h 1281460"/>
                  <a:gd name="connsiteX21" fmla="*/ 132031 w 1017885"/>
                  <a:gd name="connsiteY21" fmla="*/ 1173486 h 1281460"/>
                  <a:gd name="connsiteX22" fmla="*/ 155734 w 1017885"/>
                  <a:gd name="connsiteY22" fmla="*/ 1188979 h 1281460"/>
                  <a:gd name="connsiteX23" fmla="*/ 207226 w 1017885"/>
                  <a:gd name="connsiteY23" fmla="*/ 1188572 h 1281460"/>
                  <a:gd name="connsiteX24" fmla="*/ 232155 w 1017885"/>
                  <a:gd name="connsiteY24" fmla="*/ 1171448 h 1281460"/>
                  <a:gd name="connsiteX25" fmla="*/ 259127 w 1017885"/>
                  <a:gd name="connsiteY25" fmla="*/ 1132715 h 1281460"/>
                  <a:gd name="connsiteX26" fmla="*/ 273839 w 1017885"/>
                  <a:gd name="connsiteY26" fmla="*/ 1061774 h 1281460"/>
                  <a:gd name="connsiteX27" fmla="*/ 267300 w 1017885"/>
                  <a:gd name="connsiteY27" fmla="*/ 1012848 h 1281460"/>
                  <a:gd name="connsiteX28" fmla="*/ 243189 w 1017885"/>
                  <a:gd name="connsiteY28" fmla="*/ 965146 h 1281460"/>
                  <a:gd name="connsiteX29" fmla="*/ 214991 w 1017885"/>
                  <a:gd name="connsiteY29" fmla="*/ 939461 h 1281460"/>
                  <a:gd name="connsiteX30" fmla="*/ 183932 w 1017885"/>
                  <a:gd name="connsiteY30" fmla="*/ 929268 h 1281460"/>
                  <a:gd name="connsiteX31" fmla="*/ 198235 w 1017885"/>
                  <a:gd name="connsiteY31" fmla="*/ 842731 h 1281460"/>
                  <a:gd name="connsiteX32" fmla="*/ 242780 w 1017885"/>
                  <a:gd name="connsiteY32" fmla="*/ 855065 h 1281460"/>
                  <a:gd name="connsiteX33" fmla="*/ 308984 w 1017885"/>
                  <a:gd name="connsiteY33" fmla="*/ 906436 h 1281460"/>
                  <a:gd name="connsiteX34" fmla="*/ 354755 w 1017885"/>
                  <a:gd name="connsiteY34" fmla="*/ 1001840 h 1281460"/>
                  <a:gd name="connsiteX35" fmla="*/ 360885 w 1017885"/>
                  <a:gd name="connsiteY35" fmla="*/ 1059327 h 1281460"/>
                  <a:gd name="connsiteX36" fmla="*/ 338408 w 1017885"/>
                  <a:gd name="connsiteY36" fmla="*/ 1169817 h 1281460"/>
                  <a:gd name="connsiteX37" fmla="*/ 274656 w 1017885"/>
                  <a:gd name="connsiteY37" fmla="*/ 1250136 h 1281460"/>
                  <a:gd name="connsiteX38" fmla="*/ 206409 w 1017885"/>
                  <a:gd name="connsiteY38" fmla="*/ 1279491 h 1281460"/>
                  <a:gd name="connsiteX39" fmla="*/ 113233 w 1017885"/>
                  <a:gd name="connsiteY39" fmla="*/ 1265629 h 1281460"/>
                  <a:gd name="connsiteX40" fmla="*/ 56836 w 1017885"/>
                  <a:gd name="connsiteY40" fmla="*/ 1221596 h 1281460"/>
                  <a:gd name="connsiteX41" fmla="*/ 9840 w 1017885"/>
                  <a:gd name="connsiteY41" fmla="*/ 1133938 h 1281460"/>
                  <a:gd name="connsiteX42" fmla="*/ 440 w 1017885"/>
                  <a:gd name="connsiteY42" fmla="*/ 1044242 h 1281460"/>
                  <a:gd name="connsiteX43" fmla="*/ 32316 w 1017885"/>
                  <a:gd name="connsiteY43" fmla="*/ 936199 h 1281460"/>
                  <a:gd name="connsiteX44" fmla="*/ 86261 w 1017885"/>
                  <a:gd name="connsiteY44" fmla="*/ 874635 h 1281460"/>
                  <a:gd name="connsiteX45" fmla="*/ 152465 w 1017885"/>
                  <a:gd name="connsiteY45" fmla="*/ 844464 h 1281460"/>
                  <a:gd name="connsiteX46" fmla="*/ 198235 w 1017885"/>
                  <a:gd name="connsiteY46"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1017179 w 1017885"/>
                  <a:gd name="connsiteY10" fmla="*/ 1061774 h 1281460"/>
                  <a:gd name="connsiteX11" fmla="*/ 1010640 w 1017885"/>
                  <a:gd name="connsiteY11" fmla="*/ 1012848 h 1281460"/>
                  <a:gd name="connsiteX12" fmla="*/ 986529 w 1017885"/>
                  <a:gd name="connsiteY12" fmla="*/ 965146 h 1281460"/>
                  <a:gd name="connsiteX13" fmla="*/ 927272 w 1017885"/>
                  <a:gd name="connsiteY13" fmla="*/ 929268 h 1281460"/>
                  <a:gd name="connsiteX14" fmla="*/ 183932 w 1017885"/>
                  <a:gd name="connsiteY14" fmla="*/ 929268 h 1281460"/>
                  <a:gd name="connsiteX15" fmla="*/ 144291 w 1017885"/>
                  <a:gd name="connsiteY15" fmla="*/ 940684 h 1281460"/>
                  <a:gd name="connsiteX16" fmla="*/ 118954 w 1017885"/>
                  <a:gd name="connsiteY16" fmla="*/ 964331 h 1281460"/>
                  <a:gd name="connsiteX17" fmla="*/ 96477 w 1017885"/>
                  <a:gd name="connsiteY17" fmla="*/ 1007548 h 1281460"/>
                  <a:gd name="connsiteX18" fmla="*/ 90756 w 1017885"/>
                  <a:gd name="connsiteY18" fmla="*/ 1092352 h 1281460"/>
                  <a:gd name="connsiteX19" fmla="*/ 108329 w 1017885"/>
                  <a:gd name="connsiteY19" fmla="*/ 1143316 h 1281460"/>
                  <a:gd name="connsiteX20" fmla="*/ 132031 w 1017885"/>
                  <a:gd name="connsiteY20" fmla="*/ 1173486 h 1281460"/>
                  <a:gd name="connsiteX21" fmla="*/ 155734 w 1017885"/>
                  <a:gd name="connsiteY21" fmla="*/ 1188979 h 1281460"/>
                  <a:gd name="connsiteX22" fmla="*/ 207226 w 1017885"/>
                  <a:gd name="connsiteY22" fmla="*/ 1188572 h 1281460"/>
                  <a:gd name="connsiteX23" fmla="*/ 232155 w 1017885"/>
                  <a:gd name="connsiteY23" fmla="*/ 1171448 h 1281460"/>
                  <a:gd name="connsiteX24" fmla="*/ 259127 w 1017885"/>
                  <a:gd name="connsiteY24" fmla="*/ 1132715 h 1281460"/>
                  <a:gd name="connsiteX25" fmla="*/ 273839 w 1017885"/>
                  <a:gd name="connsiteY25" fmla="*/ 1061774 h 1281460"/>
                  <a:gd name="connsiteX26" fmla="*/ 267300 w 1017885"/>
                  <a:gd name="connsiteY26" fmla="*/ 1012848 h 1281460"/>
                  <a:gd name="connsiteX27" fmla="*/ 243189 w 1017885"/>
                  <a:gd name="connsiteY27" fmla="*/ 965146 h 1281460"/>
                  <a:gd name="connsiteX28" fmla="*/ 214991 w 1017885"/>
                  <a:gd name="connsiteY28" fmla="*/ 939461 h 1281460"/>
                  <a:gd name="connsiteX29" fmla="*/ 183932 w 1017885"/>
                  <a:gd name="connsiteY29" fmla="*/ 929268 h 1281460"/>
                  <a:gd name="connsiteX30" fmla="*/ 198235 w 1017885"/>
                  <a:gd name="connsiteY30" fmla="*/ 842731 h 1281460"/>
                  <a:gd name="connsiteX31" fmla="*/ 242780 w 1017885"/>
                  <a:gd name="connsiteY31" fmla="*/ 855065 h 1281460"/>
                  <a:gd name="connsiteX32" fmla="*/ 308984 w 1017885"/>
                  <a:gd name="connsiteY32" fmla="*/ 906436 h 1281460"/>
                  <a:gd name="connsiteX33" fmla="*/ 354755 w 1017885"/>
                  <a:gd name="connsiteY33" fmla="*/ 1001840 h 1281460"/>
                  <a:gd name="connsiteX34" fmla="*/ 360885 w 1017885"/>
                  <a:gd name="connsiteY34" fmla="*/ 1059327 h 1281460"/>
                  <a:gd name="connsiteX35" fmla="*/ 338408 w 1017885"/>
                  <a:gd name="connsiteY35" fmla="*/ 1169817 h 1281460"/>
                  <a:gd name="connsiteX36" fmla="*/ 274656 w 1017885"/>
                  <a:gd name="connsiteY36" fmla="*/ 1250136 h 1281460"/>
                  <a:gd name="connsiteX37" fmla="*/ 206409 w 1017885"/>
                  <a:gd name="connsiteY37" fmla="*/ 1279491 h 1281460"/>
                  <a:gd name="connsiteX38" fmla="*/ 113233 w 1017885"/>
                  <a:gd name="connsiteY38" fmla="*/ 1265629 h 1281460"/>
                  <a:gd name="connsiteX39" fmla="*/ 56836 w 1017885"/>
                  <a:gd name="connsiteY39" fmla="*/ 1221596 h 1281460"/>
                  <a:gd name="connsiteX40" fmla="*/ 9840 w 1017885"/>
                  <a:gd name="connsiteY40" fmla="*/ 1133938 h 1281460"/>
                  <a:gd name="connsiteX41" fmla="*/ 440 w 1017885"/>
                  <a:gd name="connsiteY41" fmla="*/ 1044242 h 1281460"/>
                  <a:gd name="connsiteX42" fmla="*/ 32316 w 1017885"/>
                  <a:gd name="connsiteY42" fmla="*/ 936199 h 1281460"/>
                  <a:gd name="connsiteX43" fmla="*/ 86261 w 1017885"/>
                  <a:gd name="connsiteY43" fmla="*/ 874635 h 1281460"/>
                  <a:gd name="connsiteX44" fmla="*/ 152465 w 1017885"/>
                  <a:gd name="connsiteY44" fmla="*/ 844464 h 1281460"/>
                  <a:gd name="connsiteX45" fmla="*/ 198235 w 1017885"/>
                  <a:gd name="connsiteY45"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1017179 w 1017885"/>
                  <a:gd name="connsiteY9" fmla="*/ 1061774 h 1281460"/>
                  <a:gd name="connsiteX10" fmla="*/ 1010640 w 1017885"/>
                  <a:gd name="connsiteY10" fmla="*/ 1012848 h 1281460"/>
                  <a:gd name="connsiteX11" fmla="*/ 986529 w 1017885"/>
                  <a:gd name="connsiteY11" fmla="*/ 965146 h 1281460"/>
                  <a:gd name="connsiteX12" fmla="*/ 927272 w 1017885"/>
                  <a:gd name="connsiteY12" fmla="*/ 929268 h 1281460"/>
                  <a:gd name="connsiteX13" fmla="*/ 183932 w 1017885"/>
                  <a:gd name="connsiteY13" fmla="*/ 929268 h 1281460"/>
                  <a:gd name="connsiteX14" fmla="*/ 144291 w 1017885"/>
                  <a:gd name="connsiteY14" fmla="*/ 940684 h 1281460"/>
                  <a:gd name="connsiteX15" fmla="*/ 118954 w 1017885"/>
                  <a:gd name="connsiteY15" fmla="*/ 964331 h 1281460"/>
                  <a:gd name="connsiteX16" fmla="*/ 96477 w 1017885"/>
                  <a:gd name="connsiteY16" fmla="*/ 1007548 h 1281460"/>
                  <a:gd name="connsiteX17" fmla="*/ 90756 w 1017885"/>
                  <a:gd name="connsiteY17" fmla="*/ 1092352 h 1281460"/>
                  <a:gd name="connsiteX18" fmla="*/ 108329 w 1017885"/>
                  <a:gd name="connsiteY18" fmla="*/ 1143316 h 1281460"/>
                  <a:gd name="connsiteX19" fmla="*/ 132031 w 1017885"/>
                  <a:gd name="connsiteY19" fmla="*/ 1173486 h 1281460"/>
                  <a:gd name="connsiteX20" fmla="*/ 155734 w 1017885"/>
                  <a:gd name="connsiteY20" fmla="*/ 1188979 h 1281460"/>
                  <a:gd name="connsiteX21" fmla="*/ 207226 w 1017885"/>
                  <a:gd name="connsiteY21" fmla="*/ 1188572 h 1281460"/>
                  <a:gd name="connsiteX22" fmla="*/ 232155 w 1017885"/>
                  <a:gd name="connsiteY22" fmla="*/ 1171448 h 1281460"/>
                  <a:gd name="connsiteX23" fmla="*/ 259127 w 1017885"/>
                  <a:gd name="connsiteY23" fmla="*/ 1132715 h 1281460"/>
                  <a:gd name="connsiteX24" fmla="*/ 273839 w 1017885"/>
                  <a:gd name="connsiteY24" fmla="*/ 1061774 h 1281460"/>
                  <a:gd name="connsiteX25" fmla="*/ 267300 w 1017885"/>
                  <a:gd name="connsiteY25" fmla="*/ 1012848 h 1281460"/>
                  <a:gd name="connsiteX26" fmla="*/ 243189 w 1017885"/>
                  <a:gd name="connsiteY26" fmla="*/ 965146 h 1281460"/>
                  <a:gd name="connsiteX27" fmla="*/ 214991 w 1017885"/>
                  <a:gd name="connsiteY27" fmla="*/ 939461 h 1281460"/>
                  <a:gd name="connsiteX28" fmla="*/ 183932 w 1017885"/>
                  <a:gd name="connsiteY28" fmla="*/ 929268 h 1281460"/>
                  <a:gd name="connsiteX29" fmla="*/ 198235 w 1017885"/>
                  <a:gd name="connsiteY29" fmla="*/ 842731 h 1281460"/>
                  <a:gd name="connsiteX30" fmla="*/ 242780 w 1017885"/>
                  <a:gd name="connsiteY30" fmla="*/ 855065 h 1281460"/>
                  <a:gd name="connsiteX31" fmla="*/ 308984 w 1017885"/>
                  <a:gd name="connsiteY31" fmla="*/ 906436 h 1281460"/>
                  <a:gd name="connsiteX32" fmla="*/ 354755 w 1017885"/>
                  <a:gd name="connsiteY32" fmla="*/ 1001840 h 1281460"/>
                  <a:gd name="connsiteX33" fmla="*/ 360885 w 1017885"/>
                  <a:gd name="connsiteY33" fmla="*/ 1059327 h 1281460"/>
                  <a:gd name="connsiteX34" fmla="*/ 338408 w 1017885"/>
                  <a:gd name="connsiteY34" fmla="*/ 1169817 h 1281460"/>
                  <a:gd name="connsiteX35" fmla="*/ 274656 w 1017885"/>
                  <a:gd name="connsiteY35" fmla="*/ 1250136 h 1281460"/>
                  <a:gd name="connsiteX36" fmla="*/ 206409 w 1017885"/>
                  <a:gd name="connsiteY36" fmla="*/ 1279491 h 1281460"/>
                  <a:gd name="connsiteX37" fmla="*/ 113233 w 1017885"/>
                  <a:gd name="connsiteY37" fmla="*/ 1265629 h 1281460"/>
                  <a:gd name="connsiteX38" fmla="*/ 56836 w 1017885"/>
                  <a:gd name="connsiteY38" fmla="*/ 1221596 h 1281460"/>
                  <a:gd name="connsiteX39" fmla="*/ 9840 w 1017885"/>
                  <a:gd name="connsiteY39" fmla="*/ 1133938 h 1281460"/>
                  <a:gd name="connsiteX40" fmla="*/ 440 w 1017885"/>
                  <a:gd name="connsiteY40" fmla="*/ 1044242 h 1281460"/>
                  <a:gd name="connsiteX41" fmla="*/ 32316 w 1017885"/>
                  <a:gd name="connsiteY41" fmla="*/ 936199 h 1281460"/>
                  <a:gd name="connsiteX42" fmla="*/ 86261 w 1017885"/>
                  <a:gd name="connsiteY42" fmla="*/ 874635 h 1281460"/>
                  <a:gd name="connsiteX43" fmla="*/ 152465 w 1017885"/>
                  <a:gd name="connsiteY43" fmla="*/ 844464 h 1281460"/>
                  <a:gd name="connsiteX44" fmla="*/ 198235 w 1017885"/>
                  <a:gd name="connsiteY44"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1017179 w 1017885"/>
                  <a:gd name="connsiteY8" fmla="*/ 1061774 h 1281460"/>
                  <a:gd name="connsiteX9" fmla="*/ 1010640 w 1017885"/>
                  <a:gd name="connsiteY9" fmla="*/ 1012848 h 1281460"/>
                  <a:gd name="connsiteX10" fmla="*/ 986529 w 1017885"/>
                  <a:gd name="connsiteY10" fmla="*/ 965146 h 1281460"/>
                  <a:gd name="connsiteX11" fmla="*/ 927272 w 1017885"/>
                  <a:gd name="connsiteY11" fmla="*/ 929268 h 1281460"/>
                  <a:gd name="connsiteX12" fmla="*/ 183932 w 1017885"/>
                  <a:gd name="connsiteY12" fmla="*/ 929268 h 1281460"/>
                  <a:gd name="connsiteX13" fmla="*/ 144291 w 1017885"/>
                  <a:gd name="connsiteY13" fmla="*/ 940684 h 1281460"/>
                  <a:gd name="connsiteX14" fmla="*/ 118954 w 1017885"/>
                  <a:gd name="connsiteY14" fmla="*/ 964331 h 1281460"/>
                  <a:gd name="connsiteX15" fmla="*/ 96477 w 1017885"/>
                  <a:gd name="connsiteY15" fmla="*/ 1007548 h 1281460"/>
                  <a:gd name="connsiteX16" fmla="*/ 90756 w 1017885"/>
                  <a:gd name="connsiteY16" fmla="*/ 1092352 h 1281460"/>
                  <a:gd name="connsiteX17" fmla="*/ 108329 w 1017885"/>
                  <a:gd name="connsiteY17" fmla="*/ 1143316 h 1281460"/>
                  <a:gd name="connsiteX18" fmla="*/ 132031 w 1017885"/>
                  <a:gd name="connsiteY18" fmla="*/ 1173486 h 1281460"/>
                  <a:gd name="connsiteX19" fmla="*/ 155734 w 1017885"/>
                  <a:gd name="connsiteY19" fmla="*/ 1188979 h 1281460"/>
                  <a:gd name="connsiteX20" fmla="*/ 207226 w 1017885"/>
                  <a:gd name="connsiteY20" fmla="*/ 1188572 h 1281460"/>
                  <a:gd name="connsiteX21" fmla="*/ 232155 w 1017885"/>
                  <a:gd name="connsiteY21" fmla="*/ 1171448 h 1281460"/>
                  <a:gd name="connsiteX22" fmla="*/ 259127 w 1017885"/>
                  <a:gd name="connsiteY22" fmla="*/ 1132715 h 1281460"/>
                  <a:gd name="connsiteX23" fmla="*/ 273839 w 1017885"/>
                  <a:gd name="connsiteY23" fmla="*/ 1061774 h 1281460"/>
                  <a:gd name="connsiteX24" fmla="*/ 267300 w 1017885"/>
                  <a:gd name="connsiteY24" fmla="*/ 1012848 h 1281460"/>
                  <a:gd name="connsiteX25" fmla="*/ 243189 w 1017885"/>
                  <a:gd name="connsiteY25" fmla="*/ 965146 h 1281460"/>
                  <a:gd name="connsiteX26" fmla="*/ 214991 w 1017885"/>
                  <a:gd name="connsiteY26" fmla="*/ 939461 h 1281460"/>
                  <a:gd name="connsiteX27" fmla="*/ 183932 w 1017885"/>
                  <a:gd name="connsiteY27" fmla="*/ 929268 h 1281460"/>
                  <a:gd name="connsiteX28" fmla="*/ 198235 w 1017885"/>
                  <a:gd name="connsiteY28" fmla="*/ 842731 h 1281460"/>
                  <a:gd name="connsiteX29" fmla="*/ 242780 w 1017885"/>
                  <a:gd name="connsiteY29" fmla="*/ 855065 h 1281460"/>
                  <a:gd name="connsiteX30" fmla="*/ 308984 w 1017885"/>
                  <a:gd name="connsiteY30" fmla="*/ 906436 h 1281460"/>
                  <a:gd name="connsiteX31" fmla="*/ 354755 w 1017885"/>
                  <a:gd name="connsiteY31" fmla="*/ 1001840 h 1281460"/>
                  <a:gd name="connsiteX32" fmla="*/ 360885 w 1017885"/>
                  <a:gd name="connsiteY32" fmla="*/ 1059327 h 1281460"/>
                  <a:gd name="connsiteX33" fmla="*/ 338408 w 1017885"/>
                  <a:gd name="connsiteY33" fmla="*/ 1169817 h 1281460"/>
                  <a:gd name="connsiteX34" fmla="*/ 274656 w 1017885"/>
                  <a:gd name="connsiteY34" fmla="*/ 1250136 h 1281460"/>
                  <a:gd name="connsiteX35" fmla="*/ 206409 w 1017885"/>
                  <a:gd name="connsiteY35" fmla="*/ 1279491 h 1281460"/>
                  <a:gd name="connsiteX36" fmla="*/ 113233 w 1017885"/>
                  <a:gd name="connsiteY36" fmla="*/ 1265629 h 1281460"/>
                  <a:gd name="connsiteX37" fmla="*/ 56836 w 1017885"/>
                  <a:gd name="connsiteY37" fmla="*/ 1221596 h 1281460"/>
                  <a:gd name="connsiteX38" fmla="*/ 9840 w 1017885"/>
                  <a:gd name="connsiteY38" fmla="*/ 1133938 h 1281460"/>
                  <a:gd name="connsiteX39" fmla="*/ 440 w 1017885"/>
                  <a:gd name="connsiteY39" fmla="*/ 1044242 h 1281460"/>
                  <a:gd name="connsiteX40" fmla="*/ 32316 w 1017885"/>
                  <a:gd name="connsiteY40" fmla="*/ 936199 h 1281460"/>
                  <a:gd name="connsiteX41" fmla="*/ 86261 w 1017885"/>
                  <a:gd name="connsiteY41" fmla="*/ 874635 h 1281460"/>
                  <a:gd name="connsiteX42" fmla="*/ 152465 w 1017885"/>
                  <a:gd name="connsiteY42" fmla="*/ 844464 h 1281460"/>
                  <a:gd name="connsiteX43" fmla="*/ 198235 w 1017885"/>
                  <a:gd name="connsiteY43"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1017179 w 1017885"/>
                  <a:gd name="connsiteY7" fmla="*/ 1061774 h 1281460"/>
                  <a:gd name="connsiteX8" fmla="*/ 1010640 w 1017885"/>
                  <a:gd name="connsiteY8" fmla="*/ 1012848 h 1281460"/>
                  <a:gd name="connsiteX9" fmla="*/ 986529 w 1017885"/>
                  <a:gd name="connsiteY9" fmla="*/ 965146 h 1281460"/>
                  <a:gd name="connsiteX10" fmla="*/ 927272 w 1017885"/>
                  <a:gd name="connsiteY10" fmla="*/ 929268 h 1281460"/>
                  <a:gd name="connsiteX11" fmla="*/ 183932 w 1017885"/>
                  <a:gd name="connsiteY11" fmla="*/ 929268 h 1281460"/>
                  <a:gd name="connsiteX12" fmla="*/ 144291 w 1017885"/>
                  <a:gd name="connsiteY12" fmla="*/ 940684 h 1281460"/>
                  <a:gd name="connsiteX13" fmla="*/ 118954 w 1017885"/>
                  <a:gd name="connsiteY13" fmla="*/ 964331 h 1281460"/>
                  <a:gd name="connsiteX14" fmla="*/ 96477 w 1017885"/>
                  <a:gd name="connsiteY14" fmla="*/ 1007548 h 1281460"/>
                  <a:gd name="connsiteX15" fmla="*/ 90756 w 1017885"/>
                  <a:gd name="connsiteY15" fmla="*/ 1092352 h 1281460"/>
                  <a:gd name="connsiteX16" fmla="*/ 108329 w 1017885"/>
                  <a:gd name="connsiteY16" fmla="*/ 1143316 h 1281460"/>
                  <a:gd name="connsiteX17" fmla="*/ 132031 w 1017885"/>
                  <a:gd name="connsiteY17" fmla="*/ 1173486 h 1281460"/>
                  <a:gd name="connsiteX18" fmla="*/ 155734 w 1017885"/>
                  <a:gd name="connsiteY18" fmla="*/ 1188979 h 1281460"/>
                  <a:gd name="connsiteX19" fmla="*/ 207226 w 1017885"/>
                  <a:gd name="connsiteY19" fmla="*/ 1188572 h 1281460"/>
                  <a:gd name="connsiteX20" fmla="*/ 232155 w 1017885"/>
                  <a:gd name="connsiteY20" fmla="*/ 1171448 h 1281460"/>
                  <a:gd name="connsiteX21" fmla="*/ 259127 w 1017885"/>
                  <a:gd name="connsiteY21" fmla="*/ 1132715 h 1281460"/>
                  <a:gd name="connsiteX22" fmla="*/ 273839 w 1017885"/>
                  <a:gd name="connsiteY22" fmla="*/ 1061774 h 1281460"/>
                  <a:gd name="connsiteX23" fmla="*/ 267300 w 1017885"/>
                  <a:gd name="connsiteY23" fmla="*/ 1012848 h 1281460"/>
                  <a:gd name="connsiteX24" fmla="*/ 243189 w 1017885"/>
                  <a:gd name="connsiteY24" fmla="*/ 965146 h 1281460"/>
                  <a:gd name="connsiteX25" fmla="*/ 214991 w 1017885"/>
                  <a:gd name="connsiteY25" fmla="*/ 939461 h 1281460"/>
                  <a:gd name="connsiteX26" fmla="*/ 183932 w 1017885"/>
                  <a:gd name="connsiteY26" fmla="*/ 929268 h 1281460"/>
                  <a:gd name="connsiteX27" fmla="*/ 198235 w 1017885"/>
                  <a:gd name="connsiteY27" fmla="*/ 842731 h 1281460"/>
                  <a:gd name="connsiteX28" fmla="*/ 242780 w 1017885"/>
                  <a:gd name="connsiteY28" fmla="*/ 855065 h 1281460"/>
                  <a:gd name="connsiteX29" fmla="*/ 308984 w 1017885"/>
                  <a:gd name="connsiteY29" fmla="*/ 906436 h 1281460"/>
                  <a:gd name="connsiteX30" fmla="*/ 354755 w 1017885"/>
                  <a:gd name="connsiteY30" fmla="*/ 1001840 h 1281460"/>
                  <a:gd name="connsiteX31" fmla="*/ 360885 w 1017885"/>
                  <a:gd name="connsiteY31" fmla="*/ 1059327 h 1281460"/>
                  <a:gd name="connsiteX32" fmla="*/ 338408 w 1017885"/>
                  <a:gd name="connsiteY32" fmla="*/ 1169817 h 1281460"/>
                  <a:gd name="connsiteX33" fmla="*/ 274656 w 1017885"/>
                  <a:gd name="connsiteY33" fmla="*/ 1250136 h 1281460"/>
                  <a:gd name="connsiteX34" fmla="*/ 206409 w 1017885"/>
                  <a:gd name="connsiteY34" fmla="*/ 1279491 h 1281460"/>
                  <a:gd name="connsiteX35" fmla="*/ 113233 w 1017885"/>
                  <a:gd name="connsiteY35" fmla="*/ 1265629 h 1281460"/>
                  <a:gd name="connsiteX36" fmla="*/ 56836 w 1017885"/>
                  <a:gd name="connsiteY36" fmla="*/ 1221596 h 1281460"/>
                  <a:gd name="connsiteX37" fmla="*/ 9840 w 1017885"/>
                  <a:gd name="connsiteY37" fmla="*/ 1133938 h 1281460"/>
                  <a:gd name="connsiteX38" fmla="*/ 440 w 1017885"/>
                  <a:gd name="connsiteY38" fmla="*/ 1044242 h 1281460"/>
                  <a:gd name="connsiteX39" fmla="*/ 32316 w 1017885"/>
                  <a:gd name="connsiteY39" fmla="*/ 936199 h 1281460"/>
                  <a:gd name="connsiteX40" fmla="*/ 86261 w 1017885"/>
                  <a:gd name="connsiteY40" fmla="*/ 874635 h 1281460"/>
                  <a:gd name="connsiteX41" fmla="*/ 152465 w 1017885"/>
                  <a:gd name="connsiteY41" fmla="*/ 844464 h 1281460"/>
                  <a:gd name="connsiteX42" fmla="*/ 198235 w 1017885"/>
                  <a:gd name="connsiteY42"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1017179 w 1017885"/>
                  <a:gd name="connsiteY6" fmla="*/ 1061774 h 1281460"/>
                  <a:gd name="connsiteX7" fmla="*/ 1010640 w 1017885"/>
                  <a:gd name="connsiteY7" fmla="*/ 1012848 h 1281460"/>
                  <a:gd name="connsiteX8" fmla="*/ 986529 w 1017885"/>
                  <a:gd name="connsiteY8" fmla="*/ 965146 h 1281460"/>
                  <a:gd name="connsiteX9" fmla="*/ 927272 w 1017885"/>
                  <a:gd name="connsiteY9" fmla="*/ 929268 h 1281460"/>
                  <a:gd name="connsiteX10" fmla="*/ 183932 w 1017885"/>
                  <a:gd name="connsiteY10" fmla="*/ 929268 h 1281460"/>
                  <a:gd name="connsiteX11" fmla="*/ 144291 w 1017885"/>
                  <a:gd name="connsiteY11" fmla="*/ 940684 h 1281460"/>
                  <a:gd name="connsiteX12" fmla="*/ 118954 w 1017885"/>
                  <a:gd name="connsiteY12" fmla="*/ 964331 h 1281460"/>
                  <a:gd name="connsiteX13" fmla="*/ 96477 w 1017885"/>
                  <a:gd name="connsiteY13" fmla="*/ 1007548 h 1281460"/>
                  <a:gd name="connsiteX14" fmla="*/ 90756 w 1017885"/>
                  <a:gd name="connsiteY14" fmla="*/ 1092352 h 1281460"/>
                  <a:gd name="connsiteX15" fmla="*/ 108329 w 1017885"/>
                  <a:gd name="connsiteY15" fmla="*/ 1143316 h 1281460"/>
                  <a:gd name="connsiteX16" fmla="*/ 132031 w 1017885"/>
                  <a:gd name="connsiteY16" fmla="*/ 1173486 h 1281460"/>
                  <a:gd name="connsiteX17" fmla="*/ 155734 w 1017885"/>
                  <a:gd name="connsiteY17" fmla="*/ 1188979 h 1281460"/>
                  <a:gd name="connsiteX18" fmla="*/ 207226 w 1017885"/>
                  <a:gd name="connsiteY18" fmla="*/ 1188572 h 1281460"/>
                  <a:gd name="connsiteX19" fmla="*/ 232155 w 1017885"/>
                  <a:gd name="connsiteY19" fmla="*/ 1171448 h 1281460"/>
                  <a:gd name="connsiteX20" fmla="*/ 259127 w 1017885"/>
                  <a:gd name="connsiteY20" fmla="*/ 1132715 h 1281460"/>
                  <a:gd name="connsiteX21" fmla="*/ 273839 w 1017885"/>
                  <a:gd name="connsiteY21" fmla="*/ 1061774 h 1281460"/>
                  <a:gd name="connsiteX22" fmla="*/ 267300 w 1017885"/>
                  <a:gd name="connsiteY22" fmla="*/ 1012848 h 1281460"/>
                  <a:gd name="connsiteX23" fmla="*/ 243189 w 1017885"/>
                  <a:gd name="connsiteY23" fmla="*/ 965146 h 1281460"/>
                  <a:gd name="connsiteX24" fmla="*/ 214991 w 1017885"/>
                  <a:gd name="connsiteY24" fmla="*/ 939461 h 1281460"/>
                  <a:gd name="connsiteX25" fmla="*/ 183932 w 1017885"/>
                  <a:gd name="connsiteY25" fmla="*/ 929268 h 1281460"/>
                  <a:gd name="connsiteX26" fmla="*/ 198235 w 1017885"/>
                  <a:gd name="connsiteY26" fmla="*/ 842731 h 1281460"/>
                  <a:gd name="connsiteX27" fmla="*/ 242780 w 1017885"/>
                  <a:gd name="connsiteY27" fmla="*/ 855065 h 1281460"/>
                  <a:gd name="connsiteX28" fmla="*/ 308984 w 1017885"/>
                  <a:gd name="connsiteY28" fmla="*/ 906436 h 1281460"/>
                  <a:gd name="connsiteX29" fmla="*/ 354755 w 1017885"/>
                  <a:gd name="connsiteY29" fmla="*/ 1001840 h 1281460"/>
                  <a:gd name="connsiteX30" fmla="*/ 360885 w 1017885"/>
                  <a:gd name="connsiteY30" fmla="*/ 1059327 h 1281460"/>
                  <a:gd name="connsiteX31" fmla="*/ 338408 w 1017885"/>
                  <a:gd name="connsiteY31" fmla="*/ 1169817 h 1281460"/>
                  <a:gd name="connsiteX32" fmla="*/ 274656 w 1017885"/>
                  <a:gd name="connsiteY32" fmla="*/ 1250136 h 1281460"/>
                  <a:gd name="connsiteX33" fmla="*/ 206409 w 1017885"/>
                  <a:gd name="connsiteY33" fmla="*/ 1279491 h 1281460"/>
                  <a:gd name="connsiteX34" fmla="*/ 113233 w 1017885"/>
                  <a:gd name="connsiteY34" fmla="*/ 1265629 h 1281460"/>
                  <a:gd name="connsiteX35" fmla="*/ 56836 w 1017885"/>
                  <a:gd name="connsiteY35" fmla="*/ 1221596 h 1281460"/>
                  <a:gd name="connsiteX36" fmla="*/ 9840 w 1017885"/>
                  <a:gd name="connsiteY36" fmla="*/ 1133938 h 1281460"/>
                  <a:gd name="connsiteX37" fmla="*/ 440 w 1017885"/>
                  <a:gd name="connsiteY37" fmla="*/ 1044242 h 1281460"/>
                  <a:gd name="connsiteX38" fmla="*/ 32316 w 1017885"/>
                  <a:gd name="connsiteY38" fmla="*/ 936199 h 1281460"/>
                  <a:gd name="connsiteX39" fmla="*/ 86261 w 1017885"/>
                  <a:gd name="connsiteY39" fmla="*/ 874635 h 1281460"/>
                  <a:gd name="connsiteX40" fmla="*/ 152465 w 1017885"/>
                  <a:gd name="connsiteY40" fmla="*/ 844464 h 1281460"/>
                  <a:gd name="connsiteX41" fmla="*/ 198235 w 1017885"/>
                  <a:gd name="connsiteY41"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1017179 w 1017885"/>
                  <a:gd name="connsiteY5" fmla="*/ 1061774 h 1281460"/>
                  <a:gd name="connsiteX6" fmla="*/ 1010640 w 1017885"/>
                  <a:gd name="connsiteY6" fmla="*/ 1012848 h 1281460"/>
                  <a:gd name="connsiteX7" fmla="*/ 986529 w 1017885"/>
                  <a:gd name="connsiteY7" fmla="*/ 965146 h 1281460"/>
                  <a:gd name="connsiteX8" fmla="*/ 927272 w 1017885"/>
                  <a:gd name="connsiteY8" fmla="*/ 929268 h 1281460"/>
                  <a:gd name="connsiteX9" fmla="*/ 183932 w 1017885"/>
                  <a:gd name="connsiteY9" fmla="*/ 929268 h 1281460"/>
                  <a:gd name="connsiteX10" fmla="*/ 144291 w 1017885"/>
                  <a:gd name="connsiteY10" fmla="*/ 940684 h 1281460"/>
                  <a:gd name="connsiteX11" fmla="*/ 118954 w 1017885"/>
                  <a:gd name="connsiteY11" fmla="*/ 964331 h 1281460"/>
                  <a:gd name="connsiteX12" fmla="*/ 96477 w 1017885"/>
                  <a:gd name="connsiteY12" fmla="*/ 1007548 h 1281460"/>
                  <a:gd name="connsiteX13" fmla="*/ 90756 w 1017885"/>
                  <a:gd name="connsiteY13" fmla="*/ 1092352 h 1281460"/>
                  <a:gd name="connsiteX14" fmla="*/ 108329 w 1017885"/>
                  <a:gd name="connsiteY14" fmla="*/ 1143316 h 1281460"/>
                  <a:gd name="connsiteX15" fmla="*/ 132031 w 1017885"/>
                  <a:gd name="connsiteY15" fmla="*/ 1173486 h 1281460"/>
                  <a:gd name="connsiteX16" fmla="*/ 155734 w 1017885"/>
                  <a:gd name="connsiteY16" fmla="*/ 1188979 h 1281460"/>
                  <a:gd name="connsiteX17" fmla="*/ 207226 w 1017885"/>
                  <a:gd name="connsiteY17" fmla="*/ 1188572 h 1281460"/>
                  <a:gd name="connsiteX18" fmla="*/ 232155 w 1017885"/>
                  <a:gd name="connsiteY18" fmla="*/ 1171448 h 1281460"/>
                  <a:gd name="connsiteX19" fmla="*/ 259127 w 1017885"/>
                  <a:gd name="connsiteY19" fmla="*/ 1132715 h 1281460"/>
                  <a:gd name="connsiteX20" fmla="*/ 273839 w 1017885"/>
                  <a:gd name="connsiteY20" fmla="*/ 1061774 h 1281460"/>
                  <a:gd name="connsiteX21" fmla="*/ 267300 w 1017885"/>
                  <a:gd name="connsiteY21" fmla="*/ 1012848 h 1281460"/>
                  <a:gd name="connsiteX22" fmla="*/ 243189 w 1017885"/>
                  <a:gd name="connsiteY22" fmla="*/ 965146 h 1281460"/>
                  <a:gd name="connsiteX23" fmla="*/ 214991 w 1017885"/>
                  <a:gd name="connsiteY23" fmla="*/ 939461 h 1281460"/>
                  <a:gd name="connsiteX24" fmla="*/ 183932 w 1017885"/>
                  <a:gd name="connsiteY24" fmla="*/ 929268 h 1281460"/>
                  <a:gd name="connsiteX25" fmla="*/ 198235 w 1017885"/>
                  <a:gd name="connsiteY25" fmla="*/ 842731 h 1281460"/>
                  <a:gd name="connsiteX26" fmla="*/ 242780 w 1017885"/>
                  <a:gd name="connsiteY26" fmla="*/ 855065 h 1281460"/>
                  <a:gd name="connsiteX27" fmla="*/ 308984 w 1017885"/>
                  <a:gd name="connsiteY27" fmla="*/ 906436 h 1281460"/>
                  <a:gd name="connsiteX28" fmla="*/ 354755 w 1017885"/>
                  <a:gd name="connsiteY28" fmla="*/ 1001840 h 1281460"/>
                  <a:gd name="connsiteX29" fmla="*/ 360885 w 1017885"/>
                  <a:gd name="connsiteY29" fmla="*/ 1059327 h 1281460"/>
                  <a:gd name="connsiteX30" fmla="*/ 338408 w 1017885"/>
                  <a:gd name="connsiteY30" fmla="*/ 1169817 h 1281460"/>
                  <a:gd name="connsiteX31" fmla="*/ 274656 w 1017885"/>
                  <a:gd name="connsiteY31" fmla="*/ 1250136 h 1281460"/>
                  <a:gd name="connsiteX32" fmla="*/ 206409 w 1017885"/>
                  <a:gd name="connsiteY32" fmla="*/ 1279491 h 1281460"/>
                  <a:gd name="connsiteX33" fmla="*/ 113233 w 1017885"/>
                  <a:gd name="connsiteY33" fmla="*/ 1265629 h 1281460"/>
                  <a:gd name="connsiteX34" fmla="*/ 56836 w 1017885"/>
                  <a:gd name="connsiteY34" fmla="*/ 1221596 h 1281460"/>
                  <a:gd name="connsiteX35" fmla="*/ 9840 w 1017885"/>
                  <a:gd name="connsiteY35" fmla="*/ 1133938 h 1281460"/>
                  <a:gd name="connsiteX36" fmla="*/ 440 w 1017885"/>
                  <a:gd name="connsiteY36" fmla="*/ 1044242 h 1281460"/>
                  <a:gd name="connsiteX37" fmla="*/ 32316 w 1017885"/>
                  <a:gd name="connsiteY37" fmla="*/ 936199 h 1281460"/>
                  <a:gd name="connsiteX38" fmla="*/ 86261 w 1017885"/>
                  <a:gd name="connsiteY38" fmla="*/ 874635 h 1281460"/>
                  <a:gd name="connsiteX39" fmla="*/ 152465 w 1017885"/>
                  <a:gd name="connsiteY39" fmla="*/ 844464 h 1281460"/>
                  <a:gd name="connsiteX40" fmla="*/ 198235 w 1017885"/>
                  <a:gd name="connsiteY40"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1010640 w 1017885"/>
                  <a:gd name="connsiteY5" fmla="*/ 1012848 h 1281460"/>
                  <a:gd name="connsiteX6" fmla="*/ 986529 w 1017885"/>
                  <a:gd name="connsiteY6" fmla="*/ 965146 h 1281460"/>
                  <a:gd name="connsiteX7" fmla="*/ 927272 w 1017885"/>
                  <a:gd name="connsiteY7" fmla="*/ 929268 h 1281460"/>
                  <a:gd name="connsiteX8" fmla="*/ 183932 w 1017885"/>
                  <a:gd name="connsiteY8" fmla="*/ 929268 h 1281460"/>
                  <a:gd name="connsiteX9" fmla="*/ 144291 w 1017885"/>
                  <a:gd name="connsiteY9" fmla="*/ 940684 h 1281460"/>
                  <a:gd name="connsiteX10" fmla="*/ 118954 w 1017885"/>
                  <a:gd name="connsiteY10" fmla="*/ 964331 h 1281460"/>
                  <a:gd name="connsiteX11" fmla="*/ 96477 w 1017885"/>
                  <a:gd name="connsiteY11" fmla="*/ 1007548 h 1281460"/>
                  <a:gd name="connsiteX12" fmla="*/ 90756 w 1017885"/>
                  <a:gd name="connsiteY12" fmla="*/ 1092352 h 1281460"/>
                  <a:gd name="connsiteX13" fmla="*/ 108329 w 1017885"/>
                  <a:gd name="connsiteY13" fmla="*/ 1143316 h 1281460"/>
                  <a:gd name="connsiteX14" fmla="*/ 132031 w 1017885"/>
                  <a:gd name="connsiteY14" fmla="*/ 1173486 h 1281460"/>
                  <a:gd name="connsiteX15" fmla="*/ 155734 w 1017885"/>
                  <a:gd name="connsiteY15" fmla="*/ 1188979 h 1281460"/>
                  <a:gd name="connsiteX16" fmla="*/ 207226 w 1017885"/>
                  <a:gd name="connsiteY16" fmla="*/ 1188572 h 1281460"/>
                  <a:gd name="connsiteX17" fmla="*/ 232155 w 1017885"/>
                  <a:gd name="connsiteY17" fmla="*/ 1171448 h 1281460"/>
                  <a:gd name="connsiteX18" fmla="*/ 259127 w 1017885"/>
                  <a:gd name="connsiteY18" fmla="*/ 1132715 h 1281460"/>
                  <a:gd name="connsiteX19" fmla="*/ 273839 w 1017885"/>
                  <a:gd name="connsiteY19" fmla="*/ 1061774 h 1281460"/>
                  <a:gd name="connsiteX20" fmla="*/ 267300 w 1017885"/>
                  <a:gd name="connsiteY20" fmla="*/ 1012848 h 1281460"/>
                  <a:gd name="connsiteX21" fmla="*/ 243189 w 1017885"/>
                  <a:gd name="connsiteY21" fmla="*/ 965146 h 1281460"/>
                  <a:gd name="connsiteX22" fmla="*/ 214991 w 1017885"/>
                  <a:gd name="connsiteY22" fmla="*/ 939461 h 1281460"/>
                  <a:gd name="connsiteX23" fmla="*/ 183932 w 1017885"/>
                  <a:gd name="connsiteY23" fmla="*/ 929268 h 1281460"/>
                  <a:gd name="connsiteX24" fmla="*/ 198235 w 1017885"/>
                  <a:gd name="connsiteY24" fmla="*/ 842731 h 1281460"/>
                  <a:gd name="connsiteX25" fmla="*/ 242780 w 1017885"/>
                  <a:gd name="connsiteY25" fmla="*/ 855065 h 1281460"/>
                  <a:gd name="connsiteX26" fmla="*/ 308984 w 1017885"/>
                  <a:gd name="connsiteY26" fmla="*/ 906436 h 1281460"/>
                  <a:gd name="connsiteX27" fmla="*/ 354755 w 1017885"/>
                  <a:gd name="connsiteY27" fmla="*/ 1001840 h 1281460"/>
                  <a:gd name="connsiteX28" fmla="*/ 360885 w 1017885"/>
                  <a:gd name="connsiteY28" fmla="*/ 1059327 h 1281460"/>
                  <a:gd name="connsiteX29" fmla="*/ 338408 w 1017885"/>
                  <a:gd name="connsiteY29" fmla="*/ 1169817 h 1281460"/>
                  <a:gd name="connsiteX30" fmla="*/ 274656 w 1017885"/>
                  <a:gd name="connsiteY30" fmla="*/ 1250136 h 1281460"/>
                  <a:gd name="connsiteX31" fmla="*/ 206409 w 1017885"/>
                  <a:gd name="connsiteY31" fmla="*/ 1279491 h 1281460"/>
                  <a:gd name="connsiteX32" fmla="*/ 113233 w 1017885"/>
                  <a:gd name="connsiteY32" fmla="*/ 1265629 h 1281460"/>
                  <a:gd name="connsiteX33" fmla="*/ 56836 w 1017885"/>
                  <a:gd name="connsiteY33" fmla="*/ 1221596 h 1281460"/>
                  <a:gd name="connsiteX34" fmla="*/ 9840 w 1017885"/>
                  <a:gd name="connsiteY34" fmla="*/ 1133938 h 1281460"/>
                  <a:gd name="connsiteX35" fmla="*/ 440 w 1017885"/>
                  <a:gd name="connsiteY35" fmla="*/ 1044242 h 1281460"/>
                  <a:gd name="connsiteX36" fmla="*/ 32316 w 1017885"/>
                  <a:gd name="connsiteY36" fmla="*/ 936199 h 1281460"/>
                  <a:gd name="connsiteX37" fmla="*/ 86261 w 1017885"/>
                  <a:gd name="connsiteY37" fmla="*/ 874635 h 1281460"/>
                  <a:gd name="connsiteX38" fmla="*/ 152465 w 1017885"/>
                  <a:gd name="connsiteY38" fmla="*/ 844464 h 1281460"/>
                  <a:gd name="connsiteX39" fmla="*/ 198235 w 1017885"/>
                  <a:gd name="connsiteY39"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986529 w 1017885"/>
                  <a:gd name="connsiteY5" fmla="*/ 965146 h 1281460"/>
                  <a:gd name="connsiteX6" fmla="*/ 927272 w 1017885"/>
                  <a:gd name="connsiteY6" fmla="*/ 929268 h 1281460"/>
                  <a:gd name="connsiteX7" fmla="*/ 183932 w 1017885"/>
                  <a:gd name="connsiteY7" fmla="*/ 929268 h 1281460"/>
                  <a:gd name="connsiteX8" fmla="*/ 144291 w 1017885"/>
                  <a:gd name="connsiteY8" fmla="*/ 940684 h 1281460"/>
                  <a:gd name="connsiteX9" fmla="*/ 118954 w 1017885"/>
                  <a:gd name="connsiteY9" fmla="*/ 964331 h 1281460"/>
                  <a:gd name="connsiteX10" fmla="*/ 96477 w 1017885"/>
                  <a:gd name="connsiteY10" fmla="*/ 1007548 h 1281460"/>
                  <a:gd name="connsiteX11" fmla="*/ 90756 w 1017885"/>
                  <a:gd name="connsiteY11" fmla="*/ 1092352 h 1281460"/>
                  <a:gd name="connsiteX12" fmla="*/ 108329 w 1017885"/>
                  <a:gd name="connsiteY12" fmla="*/ 1143316 h 1281460"/>
                  <a:gd name="connsiteX13" fmla="*/ 132031 w 1017885"/>
                  <a:gd name="connsiteY13" fmla="*/ 1173486 h 1281460"/>
                  <a:gd name="connsiteX14" fmla="*/ 155734 w 1017885"/>
                  <a:gd name="connsiteY14" fmla="*/ 1188979 h 1281460"/>
                  <a:gd name="connsiteX15" fmla="*/ 207226 w 1017885"/>
                  <a:gd name="connsiteY15" fmla="*/ 1188572 h 1281460"/>
                  <a:gd name="connsiteX16" fmla="*/ 232155 w 1017885"/>
                  <a:gd name="connsiteY16" fmla="*/ 1171448 h 1281460"/>
                  <a:gd name="connsiteX17" fmla="*/ 259127 w 1017885"/>
                  <a:gd name="connsiteY17" fmla="*/ 1132715 h 1281460"/>
                  <a:gd name="connsiteX18" fmla="*/ 273839 w 1017885"/>
                  <a:gd name="connsiteY18" fmla="*/ 1061774 h 1281460"/>
                  <a:gd name="connsiteX19" fmla="*/ 267300 w 1017885"/>
                  <a:gd name="connsiteY19" fmla="*/ 1012848 h 1281460"/>
                  <a:gd name="connsiteX20" fmla="*/ 243189 w 1017885"/>
                  <a:gd name="connsiteY20" fmla="*/ 965146 h 1281460"/>
                  <a:gd name="connsiteX21" fmla="*/ 214991 w 1017885"/>
                  <a:gd name="connsiteY21" fmla="*/ 939461 h 1281460"/>
                  <a:gd name="connsiteX22" fmla="*/ 183932 w 1017885"/>
                  <a:gd name="connsiteY22" fmla="*/ 929268 h 1281460"/>
                  <a:gd name="connsiteX23" fmla="*/ 198235 w 1017885"/>
                  <a:gd name="connsiteY23" fmla="*/ 842731 h 1281460"/>
                  <a:gd name="connsiteX24" fmla="*/ 242780 w 1017885"/>
                  <a:gd name="connsiteY24" fmla="*/ 855065 h 1281460"/>
                  <a:gd name="connsiteX25" fmla="*/ 308984 w 1017885"/>
                  <a:gd name="connsiteY25" fmla="*/ 906436 h 1281460"/>
                  <a:gd name="connsiteX26" fmla="*/ 354755 w 1017885"/>
                  <a:gd name="connsiteY26" fmla="*/ 1001840 h 1281460"/>
                  <a:gd name="connsiteX27" fmla="*/ 360885 w 1017885"/>
                  <a:gd name="connsiteY27" fmla="*/ 1059327 h 1281460"/>
                  <a:gd name="connsiteX28" fmla="*/ 338408 w 1017885"/>
                  <a:gd name="connsiteY28" fmla="*/ 1169817 h 1281460"/>
                  <a:gd name="connsiteX29" fmla="*/ 274656 w 1017885"/>
                  <a:gd name="connsiteY29" fmla="*/ 1250136 h 1281460"/>
                  <a:gd name="connsiteX30" fmla="*/ 206409 w 1017885"/>
                  <a:gd name="connsiteY30" fmla="*/ 1279491 h 1281460"/>
                  <a:gd name="connsiteX31" fmla="*/ 113233 w 1017885"/>
                  <a:gd name="connsiteY31" fmla="*/ 1265629 h 1281460"/>
                  <a:gd name="connsiteX32" fmla="*/ 56836 w 1017885"/>
                  <a:gd name="connsiteY32" fmla="*/ 1221596 h 1281460"/>
                  <a:gd name="connsiteX33" fmla="*/ 9840 w 1017885"/>
                  <a:gd name="connsiteY33" fmla="*/ 1133938 h 1281460"/>
                  <a:gd name="connsiteX34" fmla="*/ 440 w 1017885"/>
                  <a:gd name="connsiteY34" fmla="*/ 1044242 h 1281460"/>
                  <a:gd name="connsiteX35" fmla="*/ 32316 w 1017885"/>
                  <a:gd name="connsiteY35" fmla="*/ 936199 h 1281460"/>
                  <a:gd name="connsiteX36" fmla="*/ 86261 w 1017885"/>
                  <a:gd name="connsiteY36" fmla="*/ 874635 h 1281460"/>
                  <a:gd name="connsiteX37" fmla="*/ 152465 w 1017885"/>
                  <a:gd name="connsiteY37" fmla="*/ 844464 h 1281460"/>
                  <a:gd name="connsiteX38" fmla="*/ 198235 w 1017885"/>
                  <a:gd name="connsiteY3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927272 w 1017885"/>
                  <a:gd name="connsiteY5" fmla="*/ 929268 h 1281460"/>
                  <a:gd name="connsiteX6" fmla="*/ 183932 w 1017885"/>
                  <a:gd name="connsiteY6" fmla="*/ 929268 h 1281460"/>
                  <a:gd name="connsiteX7" fmla="*/ 144291 w 1017885"/>
                  <a:gd name="connsiteY7" fmla="*/ 940684 h 1281460"/>
                  <a:gd name="connsiteX8" fmla="*/ 118954 w 1017885"/>
                  <a:gd name="connsiteY8" fmla="*/ 964331 h 1281460"/>
                  <a:gd name="connsiteX9" fmla="*/ 96477 w 1017885"/>
                  <a:gd name="connsiteY9" fmla="*/ 1007548 h 1281460"/>
                  <a:gd name="connsiteX10" fmla="*/ 90756 w 1017885"/>
                  <a:gd name="connsiteY10" fmla="*/ 1092352 h 1281460"/>
                  <a:gd name="connsiteX11" fmla="*/ 108329 w 1017885"/>
                  <a:gd name="connsiteY11" fmla="*/ 1143316 h 1281460"/>
                  <a:gd name="connsiteX12" fmla="*/ 132031 w 1017885"/>
                  <a:gd name="connsiteY12" fmla="*/ 1173486 h 1281460"/>
                  <a:gd name="connsiteX13" fmla="*/ 155734 w 1017885"/>
                  <a:gd name="connsiteY13" fmla="*/ 1188979 h 1281460"/>
                  <a:gd name="connsiteX14" fmla="*/ 207226 w 1017885"/>
                  <a:gd name="connsiteY14" fmla="*/ 1188572 h 1281460"/>
                  <a:gd name="connsiteX15" fmla="*/ 232155 w 1017885"/>
                  <a:gd name="connsiteY15" fmla="*/ 1171448 h 1281460"/>
                  <a:gd name="connsiteX16" fmla="*/ 259127 w 1017885"/>
                  <a:gd name="connsiteY16" fmla="*/ 1132715 h 1281460"/>
                  <a:gd name="connsiteX17" fmla="*/ 273839 w 1017885"/>
                  <a:gd name="connsiteY17" fmla="*/ 1061774 h 1281460"/>
                  <a:gd name="connsiteX18" fmla="*/ 267300 w 1017885"/>
                  <a:gd name="connsiteY18" fmla="*/ 1012848 h 1281460"/>
                  <a:gd name="connsiteX19" fmla="*/ 243189 w 1017885"/>
                  <a:gd name="connsiteY19" fmla="*/ 965146 h 1281460"/>
                  <a:gd name="connsiteX20" fmla="*/ 214991 w 1017885"/>
                  <a:gd name="connsiteY20" fmla="*/ 939461 h 1281460"/>
                  <a:gd name="connsiteX21" fmla="*/ 183932 w 1017885"/>
                  <a:gd name="connsiteY21" fmla="*/ 929268 h 1281460"/>
                  <a:gd name="connsiteX22" fmla="*/ 198235 w 1017885"/>
                  <a:gd name="connsiteY22" fmla="*/ 842731 h 1281460"/>
                  <a:gd name="connsiteX23" fmla="*/ 242780 w 1017885"/>
                  <a:gd name="connsiteY23" fmla="*/ 855065 h 1281460"/>
                  <a:gd name="connsiteX24" fmla="*/ 308984 w 1017885"/>
                  <a:gd name="connsiteY24" fmla="*/ 906436 h 1281460"/>
                  <a:gd name="connsiteX25" fmla="*/ 354755 w 1017885"/>
                  <a:gd name="connsiteY25" fmla="*/ 1001840 h 1281460"/>
                  <a:gd name="connsiteX26" fmla="*/ 360885 w 1017885"/>
                  <a:gd name="connsiteY26" fmla="*/ 1059327 h 1281460"/>
                  <a:gd name="connsiteX27" fmla="*/ 338408 w 1017885"/>
                  <a:gd name="connsiteY27" fmla="*/ 1169817 h 1281460"/>
                  <a:gd name="connsiteX28" fmla="*/ 274656 w 1017885"/>
                  <a:gd name="connsiteY28" fmla="*/ 1250136 h 1281460"/>
                  <a:gd name="connsiteX29" fmla="*/ 206409 w 1017885"/>
                  <a:gd name="connsiteY29" fmla="*/ 1279491 h 1281460"/>
                  <a:gd name="connsiteX30" fmla="*/ 113233 w 1017885"/>
                  <a:gd name="connsiteY30" fmla="*/ 1265629 h 1281460"/>
                  <a:gd name="connsiteX31" fmla="*/ 56836 w 1017885"/>
                  <a:gd name="connsiteY31" fmla="*/ 1221596 h 1281460"/>
                  <a:gd name="connsiteX32" fmla="*/ 9840 w 1017885"/>
                  <a:gd name="connsiteY32" fmla="*/ 1133938 h 1281460"/>
                  <a:gd name="connsiteX33" fmla="*/ 440 w 1017885"/>
                  <a:gd name="connsiteY33" fmla="*/ 1044242 h 1281460"/>
                  <a:gd name="connsiteX34" fmla="*/ 32316 w 1017885"/>
                  <a:gd name="connsiteY34" fmla="*/ 936199 h 1281460"/>
                  <a:gd name="connsiteX35" fmla="*/ 86261 w 1017885"/>
                  <a:gd name="connsiteY35" fmla="*/ 874635 h 1281460"/>
                  <a:gd name="connsiteX36" fmla="*/ 152465 w 1017885"/>
                  <a:gd name="connsiteY36" fmla="*/ 844464 h 1281460"/>
                  <a:gd name="connsiteX37" fmla="*/ 198235 w 1017885"/>
                  <a:gd name="connsiteY37"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927272 w 1017885"/>
                  <a:gd name="connsiteY4" fmla="*/ 929268 h 1281460"/>
                  <a:gd name="connsiteX5" fmla="*/ 183932 w 1017885"/>
                  <a:gd name="connsiteY5" fmla="*/ 929268 h 1281460"/>
                  <a:gd name="connsiteX6" fmla="*/ 144291 w 1017885"/>
                  <a:gd name="connsiteY6" fmla="*/ 940684 h 1281460"/>
                  <a:gd name="connsiteX7" fmla="*/ 118954 w 1017885"/>
                  <a:gd name="connsiteY7" fmla="*/ 964331 h 1281460"/>
                  <a:gd name="connsiteX8" fmla="*/ 96477 w 1017885"/>
                  <a:gd name="connsiteY8" fmla="*/ 1007548 h 1281460"/>
                  <a:gd name="connsiteX9" fmla="*/ 90756 w 1017885"/>
                  <a:gd name="connsiteY9" fmla="*/ 1092352 h 1281460"/>
                  <a:gd name="connsiteX10" fmla="*/ 108329 w 1017885"/>
                  <a:gd name="connsiteY10" fmla="*/ 1143316 h 1281460"/>
                  <a:gd name="connsiteX11" fmla="*/ 132031 w 1017885"/>
                  <a:gd name="connsiteY11" fmla="*/ 1173486 h 1281460"/>
                  <a:gd name="connsiteX12" fmla="*/ 155734 w 1017885"/>
                  <a:gd name="connsiteY12" fmla="*/ 1188979 h 1281460"/>
                  <a:gd name="connsiteX13" fmla="*/ 207226 w 1017885"/>
                  <a:gd name="connsiteY13" fmla="*/ 1188572 h 1281460"/>
                  <a:gd name="connsiteX14" fmla="*/ 232155 w 1017885"/>
                  <a:gd name="connsiteY14" fmla="*/ 1171448 h 1281460"/>
                  <a:gd name="connsiteX15" fmla="*/ 259127 w 1017885"/>
                  <a:gd name="connsiteY15" fmla="*/ 1132715 h 1281460"/>
                  <a:gd name="connsiteX16" fmla="*/ 273839 w 1017885"/>
                  <a:gd name="connsiteY16" fmla="*/ 1061774 h 1281460"/>
                  <a:gd name="connsiteX17" fmla="*/ 267300 w 1017885"/>
                  <a:gd name="connsiteY17" fmla="*/ 1012848 h 1281460"/>
                  <a:gd name="connsiteX18" fmla="*/ 243189 w 1017885"/>
                  <a:gd name="connsiteY18" fmla="*/ 965146 h 1281460"/>
                  <a:gd name="connsiteX19" fmla="*/ 214991 w 1017885"/>
                  <a:gd name="connsiteY19" fmla="*/ 939461 h 1281460"/>
                  <a:gd name="connsiteX20" fmla="*/ 183932 w 1017885"/>
                  <a:gd name="connsiteY20" fmla="*/ 929268 h 1281460"/>
                  <a:gd name="connsiteX21" fmla="*/ 198235 w 1017885"/>
                  <a:gd name="connsiteY21" fmla="*/ 842731 h 1281460"/>
                  <a:gd name="connsiteX22" fmla="*/ 242780 w 1017885"/>
                  <a:gd name="connsiteY22" fmla="*/ 855065 h 1281460"/>
                  <a:gd name="connsiteX23" fmla="*/ 308984 w 1017885"/>
                  <a:gd name="connsiteY23" fmla="*/ 906436 h 1281460"/>
                  <a:gd name="connsiteX24" fmla="*/ 354755 w 1017885"/>
                  <a:gd name="connsiteY24" fmla="*/ 1001840 h 1281460"/>
                  <a:gd name="connsiteX25" fmla="*/ 360885 w 1017885"/>
                  <a:gd name="connsiteY25" fmla="*/ 1059327 h 1281460"/>
                  <a:gd name="connsiteX26" fmla="*/ 338408 w 1017885"/>
                  <a:gd name="connsiteY26" fmla="*/ 1169817 h 1281460"/>
                  <a:gd name="connsiteX27" fmla="*/ 274656 w 1017885"/>
                  <a:gd name="connsiteY27" fmla="*/ 1250136 h 1281460"/>
                  <a:gd name="connsiteX28" fmla="*/ 206409 w 1017885"/>
                  <a:gd name="connsiteY28" fmla="*/ 1279491 h 1281460"/>
                  <a:gd name="connsiteX29" fmla="*/ 113233 w 1017885"/>
                  <a:gd name="connsiteY29" fmla="*/ 1265629 h 1281460"/>
                  <a:gd name="connsiteX30" fmla="*/ 56836 w 1017885"/>
                  <a:gd name="connsiteY30" fmla="*/ 1221596 h 1281460"/>
                  <a:gd name="connsiteX31" fmla="*/ 9840 w 1017885"/>
                  <a:gd name="connsiteY31" fmla="*/ 1133938 h 1281460"/>
                  <a:gd name="connsiteX32" fmla="*/ 440 w 1017885"/>
                  <a:gd name="connsiteY32" fmla="*/ 1044242 h 1281460"/>
                  <a:gd name="connsiteX33" fmla="*/ 32316 w 1017885"/>
                  <a:gd name="connsiteY33" fmla="*/ 936199 h 1281460"/>
                  <a:gd name="connsiteX34" fmla="*/ 86261 w 1017885"/>
                  <a:gd name="connsiteY34" fmla="*/ 874635 h 1281460"/>
                  <a:gd name="connsiteX35" fmla="*/ 152465 w 1017885"/>
                  <a:gd name="connsiteY35" fmla="*/ 844464 h 1281460"/>
                  <a:gd name="connsiteX36" fmla="*/ 198235 w 1017885"/>
                  <a:gd name="connsiteY36"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927272 w 1017885"/>
                  <a:gd name="connsiteY3" fmla="*/ 929268 h 1281460"/>
                  <a:gd name="connsiteX4" fmla="*/ 183932 w 1017885"/>
                  <a:gd name="connsiteY4" fmla="*/ 929268 h 1281460"/>
                  <a:gd name="connsiteX5" fmla="*/ 144291 w 1017885"/>
                  <a:gd name="connsiteY5" fmla="*/ 940684 h 1281460"/>
                  <a:gd name="connsiteX6" fmla="*/ 118954 w 1017885"/>
                  <a:gd name="connsiteY6" fmla="*/ 964331 h 1281460"/>
                  <a:gd name="connsiteX7" fmla="*/ 96477 w 1017885"/>
                  <a:gd name="connsiteY7" fmla="*/ 1007548 h 1281460"/>
                  <a:gd name="connsiteX8" fmla="*/ 90756 w 1017885"/>
                  <a:gd name="connsiteY8" fmla="*/ 1092352 h 1281460"/>
                  <a:gd name="connsiteX9" fmla="*/ 108329 w 1017885"/>
                  <a:gd name="connsiteY9" fmla="*/ 1143316 h 1281460"/>
                  <a:gd name="connsiteX10" fmla="*/ 132031 w 1017885"/>
                  <a:gd name="connsiteY10" fmla="*/ 1173486 h 1281460"/>
                  <a:gd name="connsiteX11" fmla="*/ 155734 w 1017885"/>
                  <a:gd name="connsiteY11" fmla="*/ 1188979 h 1281460"/>
                  <a:gd name="connsiteX12" fmla="*/ 207226 w 1017885"/>
                  <a:gd name="connsiteY12" fmla="*/ 1188572 h 1281460"/>
                  <a:gd name="connsiteX13" fmla="*/ 232155 w 1017885"/>
                  <a:gd name="connsiteY13" fmla="*/ 1171448 h 1281460"/>
                  <a:gd name="connsiteX14" fmla="*/ 259127 w 1017885"/>
                  <a:gd name="connsiteY14" fmla="*/ 1132715 h 1281460"/>
                  <a:gd name="connsiteX15" fmla="*/ 273839 w 1017885"/>
                  <a:gd name="connsiteY15" fmla="*/ 1061774 h 1281460"/>
                  <a:gd name="connsiteX16" fmla="*/ 267300 w 1017885"/>
                  <a:gd name="connsiteY16" fmla="*/ 1012848 h 1281460"/>
                  <a:gd name="connsiteX17" fmla="*/ 243189 w 1017885"/>
                  <a:gd name="connsiteY17" fmla="*/ 965146 h 1281460"/>
                  <a:gd name="connsiteX18" fmla="*/ 214991 w 1017885"/>
                  <a:gd name="connsiteY18" fmla="*/ 939461 h 1281460"/>
                  <a:gd name="connsiteX19" fmla="*/ 183932 w 1017885"/>
                  <a:gd name="connsiteY19" fmla="*/ 929268 h 1281460"/>
                  <a:gd name="connsiteX20" fmla="*/ 198235 w 1017885"/>
                  <a:gd name="connsiteY20" fmla="*/ 842731 h 1281460"/>
                  <a:gd name="connsiteX21" fmla="*/ 242780 w 1017885"/>
                  <a:gd name="connsiteY21" fmla="*/ 855065 h 1281460"/>
                  <a:gd name="connsiteX22" fmla="*/ 308984 w 1017885"/>
                  <a:gd name="connsiteY22" fmla="*/ 906436 h 1281460"/>
                  <a:gd name="connsiteX23" fmla="*/ 354755 w 1017885"/>
                  <a:gd name="connsiteY23" fmla="*/ 1001840 h 1281460"/>
                  <a:gd name="connsiteX24" fmla="*/ 360885 w 1017885"/>
                  <a:gd name="connsiteY24" fmla="*/ 1059327 h 1281460"/>
                  <a:gd name="connsiteX25" fmla="*/ 338408 w 1017885"/>
                  <a:gd name="connsiteY25" fmla="*/ 1169817 h 1281460"/>
                  <a:gd name="connsiteX26" fmla="*/ 274656 w 1017885"/>
                  <a:gd name="connsiteY26" fmla="*/ 1250136 h 1281460"/>
                  <a:gd name="connsiteX27" fmla="*/ 206409 w 1017885"/>
                  <a:gd name="connsiteY27" fmla="*/ 1279491 h 1281460"/>
                  <a:gd name="connsiteX28" fmla="*/ 113233 w 1017885"/>
                  <a:gd name="connsiteY28" fmla="*/ 1265629 h 1281460"/>
                  <a:gd name="connsiteX29" fmla="*/ 56836 w 1017885"/>
                  <a:gd name="connsiteY29" fmla="*/ 1221596 h 1281460"/>
                  <a:gd name="connsiteX30" fmla="*/ 9840 w 1017885"/>
                  <a:gd name="connsiteY30" fmla="*/ 1133938 h 1281460"/>
                  <a:gd name="connsiteX31" fmla="*/ 440 w 1017885"/>
                  <a:gd name="connsiteY31" fmla="*/ 1044242 h 1281460"/>
                  <a:gd name="connsiteX32" fmla="*/ 32316 w 1017885"/>
                  <a:gd name="connsiteY32" fmla="*/ 936199 h 1281460"/>
                  <a:gd name="connsiteX33" fmla="*/ 86261 w 1017885"/>
                  <a:gd name="connsiteY33" fmla="*/ 874635 h 1281460"/>
                  <a:gd name="connsiteX34" fmla="*/ 152465 w 1017885"/>
                  <a:gd name="connsiteY34" fmla="*/ 844464 h 1281460"/>
                  <a:gd name="connsiteX35" fmla="*/ 198235 w 1017885"/>
                  <a:gd name="connsiteY35" fmla="*/ 842731 h 1281460"/>
                  <a:gd name="connsiteX0" fmla="*/ 1017886 w 1017885"/>
                  <a:gd name="connsiteY0" fmla="*/ -1 h 1281460"/>
                  <a:gd name="connsiteX1" fmla="*/ 183932 w 1017885"/>
                  <a:gd name="connsiteY1" fmla="*/ 929268 h 1281460"/>
                  <a:gd name="connsiteX2" fmla="*/ 144291 w 1017885"/>
                  <a:gd name="connsiteY2" fmla="*/ 940684 h 1281460"/>
                  <a:gd name="connsiteX3" fmla="*/ 118954 w 1017885"/>
                  <a:gd name="connsiteY3" fmla="*/ 964331 h 1281460"/>
                  <a:gd name="connsiteX4" fmla="*/ 96477 w 1017885"/>
                  <a:gd name="connsiteY4" fmla="*/ 1007548 h 1281460"/>
                  <a:gd name="connsiteX5" fmla="*/ 90756 w 1017885"/>
                  <a:gd name="connsiteY5" fmla="*/ 1092352 h 1281460"/>
                  <a:gd name="connsiteX6" fmla="*/ 108329 w 1017885"/>
                  <a:gd name="connsiteY6" fmla="*/ 1143316 h 1281460"/>
                  <a:gd name="connsiteX7" fmla="*/ 132031 w 1017885"/>
                  <a:gd name="connsiteY7" fmla="*/ 1173486 h 1281460"/>
                  <a:gd name="connsiteX8" fmla="*/ 155734 w 1017885"/>
                  <a:gd name="connsiteY8" fmla="*/ 1188979 h 1281460"/>
                  <a:gd name="connsiteX9" fmla="*/ 207226 w 1017885"/>
                  <a:gd name="connsiteY9" fmla="*/ 1188572 h 1281460"/>
                  <a:gd name="connsiteX10" fmla="*/ 232155 w 1017885"/>
                  <a:gd name="connsiteY10" fmla="*/ 1171448 h 1281460"/>
                  <a:gd name="connsiteX11" fmla="*/ 259127 w 1017885"/>
                  <a:gd name="connsiteY11" fmla="*/ 1132715 h 1281460"/>
                  <a:gd name="connsiteX12" fmla="*/ 273839 w 1017885"/>
                  <a:gd name="connsiteY12" fmla="*/ 1061774 h 1281460"/>
                  <a:gd name="connsiteX13" fmla="*/ 267300 w 1017885"/>
                  <a:gd name="connsiteY13" fmla="*/ 1012848 h 1281460"/>
                  <a:gd name="connsiteX14" fmla="*/ 243189 w 1017885"/>
                  <a:gd name="connsiteY14" fmla="*/ 965146 h 1281460"/>
                  <a:gd name="connsiteX15" fmla="*/ 214991 w 1017885"/>
                  <a:gd name="connsiteY15" fmla="*/ 939461 h 1281460"/>
                  <a:gd name="connsiteX16" fmla="*/ 183932 w 1017885"/>
                  <a:gd name="connsiteY16" fmla="*/ 929268 h 1281460"/>
                  <a:gd name="connsiteX17" fmla="*/ 198235 w 1017885"/>
                  <a:gd name="connsiteY17" fmla="*/ 842731 h 1281460"/>
                  <a:gd name="connsiteX18" fmla="*/ 242780 w 1017885"/>
                  <a:gd name="connsiteY18" fmla="*/ 855065 h 1281460"/>
                  <a:gd name="connsiteX19" fmla="*/ 308984 w 1017885"/>
                  <a:gd name="connsiteY19" fmla="*/ 906436 h 1281460"/>
                  <a:gd name="connsiteX20" fmla="*/ 354755 w 1017885"/>
                  <a:gd name="connsiteY20" fmla="*/ 1001840 h 1281460"/>
                  <a:gd name="connsiteX21" fmla="*/ 360885 w 1017885"/>
                  <a:gd name="connsiteY21" fmla="*/ 1059327 h 1281460"/>
                  <a:gd name="connsiteX22" fmla="*/ 338408 w 1017885"/>
                  <a:gd name="connsiteY22" fmla="*/ 1169817 h 1281460"/>
                  <a:gd name="connsiteX23" fmla="*/ 274656 w 1017885"/>
                  <a:gd name="connsiteY23" fmla="*/ 1250136 h 1281460"/>
                  <a:gd name="connsiteX24" fmla="*/ 206409 w 1017885"/>
                  <a:gd name="connsiteY24" fmla="*/ 1279491 h 1281460"/>
                  <a:gd name="connsiteX25" fmla="*/ 113233 w 1017885"/>
                  <a:gd name="connsiteY25" fmla="*/ 1265629 h 1281460"/>
                  <a:gd name="connsiteX26" fmla="*/ 56836 w 1017885"/>
                  <a:gd name="connsiteY26" fmla="*/ 1221596 h 1281460"/>
                  <a:gd name="connsiteX27" fmla="*/ 9840 w 1017885"/>
                  <a:gd name="connsiteY27" fmla="*/ 1133938 h 1281460"/>
                  <a:gd name="connsiteX28" fmla="*/ 440 w 1017885"/>
                  <a:gd name="connsiteY28" fmla="*/ 1044242 h 1281460"/>
                  <a:gd name="connsiteX29" fmla="*/ 32316 w 1017885"/>
                  <a:gd name="connsiteY29" fmla="*/ 936199 h 1281460"/>
                  <a:gd name="connsiteX30" fmla="*/ 86261 w 1017885"/>
                  <a:gd name="connsiteY30" fmla="*/ 874635 h 1281460"/>
                  <a:gd name="connsiteX31" fmla="*/ 152465 w 1017885"/>
                  <a:gd name="connsiteY31" fmla="*/ 844464 h 1281460"/>
                  <a:gd name="connsiteX32" fmla="*/ 198235 w 1017885"/>
                  <a:gd name="connsiteY32" fmla="*/ 842731 h 128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17885" h="1281460">
                    <a:moveTo>
                      <a:pt x="1017886" y="-1"/>
                    </a:moveTo>
                    <a:close/>
                    <a:moveTo>
                      <a:pt x="183932" y="929268"/>
                    </a:moveTo>
                    <a:cubicBezTo>
                      <a:pt x="169629" y="928860"/>
                      <a:pt x="156551" y="932937"/>
                      <a:pt x="144291" y="940684"/>
                    </a:cubicBezTo>
                    <a:cubicBezTo>
                      <a:pt x="134483" y="946799"/>
                      <a:pt x="125901" y="954954"/>
                      <a:pt x="118954" y="964331"/>
                    </a:cubicBezTo>
                    <a:cubicBezTo>
                      <a:pt x="108737" y="977378"/>
                      <a:pt x="101381" y="991647"/>
                      <a:pt x="96477" y="1007548"/>
                    </a:cubicBezTo>
                    <a:cubicBezTo>
                      <a:pt x="87487" y="1035680"/>
                      <a:pt x="85852" y="1064220"/>
                      <a:pt x="90756" y="1092352"/>
                    </a:cubicBezTo>
                    <a:cubicBezTo>
                      <a:pt x="93208" y="1110291"/>
                      <a:pt x="99338" y="1127415"/>
                      <a:pt x="108329" y="1143316"/>
                    </a:cubicBezTo>
                    <a:cubicBezTo>
                      <a:pt x="114459" y="1154732"/>
                      <a:pt x="121815" y="1164517"/>
                      <a:pt x="132031" y="1173486"/>
                    </a:cubicBezTo>
                    <a:cubicBezTo>
                      <a:pt x="138979" y="1179602"/>
                      <a:pt x="147152" y="1185310"/>
                      <a:pt x="155734" y="1188979"/>
                    </a:cubicBezTo>
                    <a:cubicBezTo>
                      <a:pt x="172489" y="1195910"/>
                      <a:pt x="189653" y="1195910"/>
                      <a:pt x="207226" y="1188572"/>
                    </a:cubicBezTo>
                    <a:cubicBezTo>
                      <a:pt x="216625" y="1184494"/>
                      <a:pt x="224390" y="1178379"/>
                      <a:pt x="232155" y="1171448"/>
                    </a:cubicBezTo>
                    <a:cubicBezTo>
                      <a:pt x="243189" y="1160440"/>
                      <a:pt x="252179" y="1147393"/>
                      <a:pt x="259127" y="1132715"/>
                    </a:cubicBezTo>
                    <a:cubicBezTo>
                      <a:pt x="268935" y="1110291"/>
                      <a:pt x="273430" y="1086236"/>
                      <a:pt x="273839" y="1061774"/>
                    </a:cubicBezTo>
                    <a:cubicBezTo>
                      <a:pt x="273839" y="1044650"/>
                      <a:pt x="271387" y="1028749"/>
                      <a:pt x="267300" y="1012848"/>
                    </a:cubicBezTo>
                    <a:cubicBezTo>
                      <a:pt x="261987" y="995725"/>
                      <a:pt x="254631" y="979416"/>
                      <a:pt x="243189" y="965146"/>
                    </a:cubicBezTo>
                    <a:cubicBezTo>
                      <a:pt x="235833" y="954546"/>
                      <a:pt x="226433" y="945576"/>
                      <a:pt x="214991" y="939461"/>
                    </a:cubicBezTo>
                    <a:cubicBezTo>
                      <a:pt x="206000" y="933753"/>
                      <a:pt x="194966" y="930083"/>
                      <a:pt x="183932" y="929268"/>
                    </a:cubicBezTo>
                    <a:close/>
                    <a:moveTo>
                      <a:pt x="198235" y="842731"/>
                    </a:moveTo>
                    <a:cubicBezTo>
                      <a:pt x="213356" y="844464"/>
                      <a:pt x="228272" y="848541"/>
                      <a:pt x="242780" y="855065"/>
                    </a:cubicBezTo>
                    <a:cubicBezTo>
                      <a:pt x="268935" y="866888"/>
                      <a:pt x="291003" y="884420"/>
                      <a:pt x="308984" y="906436"/>
                    </a:cubicBezTo>
                    <a:cubicBezTo>
                      <a:pt x="331461" y="934568"/>
                      <a:pt x="346581" y="966777"/>
                      <a:pt x="354755" y="1001840"/>
                    </a:cubicBezTo>
                    <a:cubicBezTo>
                      <a:pt x="359250" y="1021818"/>
                      <a:pt x="361702" y="1041796"/>
                      <a:pt x="360885" y="1059327"/>
                    </a:cubicBezTo>
                    <a:cubicBezTo>
                      <a:pt x="361702" y="1099691"/>
                      <a:pt x="353937" y="1135161"/>
                      <a:pt x="338408" y="1169817"/>
                    </a:cubicBezTo>
                    <a:cubicBezTo>
                      <a:pt x="323287" y="1201618"/>
                      <a:pt x="302854" y="1228935"/>
                      <a:pt x="274656" y="1250136"/>
                    </a:cubicBezTo>
                    <a:cubicBezTo>
                      <a:pt x="253814" y="1265221"/>
                      <a:pt x="231337" y="1275006"/>
                      <a:pt x="206409" y="1279491"/>
                    </a:cubicBezTo>
                    <a:cubicBezTo>
                      <a:pt x="173715" y="1284383"/>
                      <a:pt x="142657" y="1280306"/>
                      <a:pt x="113233" y="1265629"/>
                    </a:cubicBezTo>
                    <a:cubicBezTo>
                      <a:pt x="91165" y="1254621"/>
                      <a:pt x="72366" y="1240351"/>
                      <a:pt x="56836" y="1221596"/>
                    </a:cubicBezTo>
                    <a:cubicBezTo>
                      <a:pt x="34360" y="1195910"/>
                      <a:pt x="19239" y="1166555"/>
                      <a:pt x="9840" y="1133938"/>
                    </a:cubicBezTo>
                    <a:cubicBezTo>
                      <a:pt x="1666" y="1104583"/>
                      <a:pt x="-1194" y="1074820"/>
                      <a:pt x="440" y="1044242"/>
                    </a:cubicBezTo>
                    <a:cubicBezTo>
                      <a:pt x="3710" y="1006325"/>
                      <a:pt x="13109" y="970039"/>
                      <a:pt x="32316" y="936199"/>
                    </a:cubicBezTo>
                    <a:cubicBezTo>
                      <a:pt x="46211" y="912552"/>
                      <a:pt x="63784" y="891351"/>
                      <a:pt x="86261" y="874635"/>
                    </a:cubicBezTo>
                    <a:cubicBezTo>
                      <a:pt x="105877" y="859549"/>
                      <a:pt x="128353" y="848949"/>
                      <a:pt x="152465" y="844464"/>
                    </a:cubicBezTo>
                    <a:cubicBezTo>
                      <a:pt x="167790" y="841610"/>
                      <a:pt x="183115" y="840999"/>
                      <a:pt x="198235" y="842731"/>
                    </a:cubicBezTo>
                    <a:close/>
                  </a:path>
                </a:pathLst>
              </a:custGeom>
              <a:solidFill>
                <a:schemeClr val="accent1"/>
              </a:solidFill>
              <a:ln>
                <a:noFill/>
              </a:ln>
              <a:effectLst/>
              <a:extLst/>
            </p:spPr>
            <p:txBody>
              <a:bodyPr wrap="square" anchor="ctr">
                <a:noAutofit/>
              </a:bodyPr>
              <a:lstStyle/>
              <a:p>
                <a:pPr algn="ctr"/>
                <a:endParaRPr lang="en-US"/>
              </a:p>
            </p:txBody>
          </p:sp>
        </p:grpSp>
        <p:grpSp>
          <p:nvGrpSpPr>
            <p:cNvPr id="325" name="Group 324">
              <a:extLst>
                <a:ext uri="{FF2B5EF4-FFF2-40B4-BE49-F238E27FC236}">
                  <a16:creationId xmlns:a16="http://schemas.microsoft.com/office/drawing/2014/main" id="{B8D7691C-AD5F-8248-821B-FD685B3347DC}"/>
                </a:ext>
              </a:extLst>
            </p:cNvPr>
            <p:cNvGrpSpPr/>
            <p:nvPr/>
          </p:nvGrpSpPr>
          <p:grpSpPr>
            <a:xfrm>
              <a:off x="3934512" y="4304432"/>
              <a:ext cx="1246302" cy="483793"/>
              <a:chOff x="1063897" y="3818720"/>
              <a:chExt cx="1246302" cy="483793"/>
            </a:xfrm>
          </p:grpSpPr>
          <p:sp>
            <p:nvSpPr>
              <p:cNvPr id="326" name="Freeform 367">
                <a:extLst>
                  <a:ext uri="{FF2B5EF4-FFF2-40B4-BE49-F238E27FC236}">
                    <a16:creationId xmlns:a16="http://schemas.microsoft.com/office/drawing/2014/main" id="{AAFF524D-854A-C345-A426-79807CFB3593}"/>
                  </a:ext>
                </a:extLst>
              </p:cNvPr>
              <p:cNvSpPr>
                <a:spLocks noChangeArrowheads="1"/>
              </p:cNvSpPr>
              <p:nvPr/>
            </p:nvSpPr>
            <p:spPr bwMode="auto">
              <a:xfrm>
                <a:off x="1488894" y="3818720"/>
                <a:ext cx="342949" cy="345879"/>
              </a:xfrm>
              <a:custGeom>
                <a:avLst/>
                <a:gdLst>
                  <a:gd name="connsiteX0" fmla="*/ 927272 w 1105087"/>
                  <a:gd name="connsiteY0" fmla="*/ 1149276 h 1501468"/>
                  <a:gd name="connsiteX1" fmla="*/ 887632 w 1105087"/>
                  <a:gd name="connsiteY1" fmla="*/ 1160692 h 1501468"/>
                  <a:gd name="connsiteX2" fmla="*/ 862294 w 1105087"/>
                  <a:gd name="connsiteY2" fmla="*/ 1184339 h 1501468"/>
                  <a:gd name="connsiteX3" fmla="*/ 839818 w 1105087"/>
                  <a:gd name="connsiteY3" fmla="*/ 1227556 h 1501468"/>
                  <a:gd name="connsiteX4" fmla="*/ 834096 w 1105087"/>
                  <a:gd name="connsiteY4" fmla="*/ 1312360 h 1501468"/>
                  <a:gd name="connsiteX5" fmla="*/ 851669 w 1105087"/>
                  <a:gd name="connsiteY5" fmla="*/ 1363324 h 1501468"/>
                  <a:gd name="connsiteX6" fmla="*/ 875372 w 1105087"/>
                  <a:gd name="connsiteY6" fmla="*/ 1393494 h 1501468"/>
                  <a:gd name="connsiteX7" fmla="*/ 899074 w 1105087"/>
                  <a:gd name="connsiteY7" fmla="*/ 1408987 h 1501468"/>
                  <a:gd name="connsiteX8" fmla="*/ 950566 w 1105087"/>
                  <a:gd name="connsiteY8" fmla="*/ 1408580 h 1501468"/>
                  <a:gd name="connsiteX9" fmla="*/ 975495 w 1105087"/>
                  <a:gd name="connsiteY9" fmla="*/ 1391456 h 1501468"/>
                  <a:gd name="connsiteX10" fmla="*/ 1002467 w 1105087"/>
                  <a:gd name="connsiteY10" fmla="*/ 1352723 h 1501468"/>
                  <a:gd name="connsiteX11" fmla="*/ 1017179 w 1105087"/>
                  <a:gd name="connsiteY11" fmla="*/ 1281782 h 1501468"/>
                  <a:gd name="connsiteX12" fmla="*/ 1010640 w 1105087"/>
                  <a:gd name="connsiteY12" fmla="*/ 1232856 h 1501468"/>
                  <a:gd name="connsiteX13" fmla="*/ 986529 w 1105087"/>
                  <a:gd name="connsiteY13" fmla="*/ 1185154 h 1501468"/>
                  <a:gd name="connsiteX14" fmla="*/ 958331 w 1105087"/>
                  <a:gd name="connsiteY14" fmla="*/ 1159469 h 1501468"/>
                  <a:gd name="connsiteX15" fmla="*/ 927272 w 1105087"/>
                  <a:gd name="connsiteY15" fmla="*/ 1149276 h 1501468"/>
                  <a:gd name="connsiteX16" fmla="*/ 183932 w 1105087"/>
                  <a:gd name="connsiteY16" fmla="*/ 1149276 h 1501468"/>
                  <a:gd name="connsiteX17" fmla="*/ 144291 w 1105087"/>
                  <a:gd name="connsiteY17" fmla="*/ 1160692 h 1501468"/>
                  <a:gd name="connsiteX18" fmla="*/ 118954 w 1105087"/>
                  <a:gd name="connsiteY18" fmla="*/ 1184339 h 1501468"/>
                  <a:gd name="connsiteX19" fmla="*/ 96477 w 1105087"/>
                  <a:gd name="connsiteY19" fmla="*/ 1227556 h 1501468"/>
                  <a:gd name="connsiteX20" fmla="*/ 90756 w 1105087"/>
                  <a:gd name="connsiteY20" fmla="*/ 1312360 h 1501468"/>
                  <a:gd name="connsiteX21" fmla="*/ 108329 w 1105087"/>
                  <a:gd name="connsiteY21" fmla="*/ 1363324 h 1501468"/>
                  <a:gd name="connsiteX22" fmla="*/ 132031 w 1105087"/>
                  <a:gd name="connsiteY22" fmla="*/ 1393494 h 1501468"/>
                  <a:gd name="connsiteX23" fmla="*/ 155734 w 1105087"/>
                  <a:gd name="connsiteY23" fmla="*/ 1408987 h 1501468"/>
                  <a:gd name="connsiteX24" fmla="*/ 207226 w 1105087"/>
                  <a:gd name="connsiteY24" fmla="*/ 1408580 h 1501468"/>
                  <a:gd name="connsiteX25" fmla="*/ 232155 w 1105087"/>
                  <a:gd name="connsiteY25" fmla="*/ 1391456 h 1501468"/>
                  <a:gd name="connsiteX26" fmla="*/ 259127 w 1105087"/>
                  <a:gd name="connsiteY26" fmla="*/ 1352723 h 1501468"/>
                  <a:gd name="connsiteX27" fmla="*/ 273839 w 1105087"/>
                  <a:gd name="connsiteY27" fmla="*/ 1281782 h 1501468"/>
                  <a:gd name="connsiteX28" fmla="*/ 267300 w 1105087"/>
                  <a:gd name="connsiteY28" fmla="*/ 1232856 h 1501468"/>
                  <a:gd name="connsiteX29" fmla="*/ 243189 w 1105087"/>
                  <a:gd name="connsiteY29" fmla="*/ 1185154 h 1501468"/>
                  <a:gd name="connsiteX30" fmla="*/ 214991 w 1105087"/>
                  <a:gd name="connsiteY30" fmla="*/ 1159469 h 1501468"/>
                  <a:gd name="connsiteX31" fmla="*/ 183932 w 1105087"/>
                  <a:gd name="connsiteY31" fmla="*/ 1149276 h 1501468"/>
                  <a:gd name="connsiteX32" fmla="*/ 941576 w 1105087"/>
                  <a:gd name="connsiteY32" fmla="*/ 1062739 h 1501468"/>
                  <a:gd name="connsiteX33" fmla="*/ 986120 w 1105087"/>
                  <a:gd name="connsiteY33" fmla="*/ 1075073 h 1501468"/>
                  <a:gd name="connsiteX34" fmla="*/ 1052325 w 1105087"/>
                  <a:gd name="connsiteY34" fmla="*/ 1126444 h 1501468"/>
                  <a:gd name="connsiteX35" fmla="*/ 1098095 w 1105087"/>
                  <a:gd name="connsiteY35" fmla="*/ 1221848 h 1501468"/>
                  <a:gd name="connsiteX36" fmla="*/ 1104225 w 1105087"/>
                  <a:gd name="connsiteY36" fmla="*/ 1279335 h 1501468"/>
                  <a:gd name="connsiteX37" fmla="*/ 1081749 w 1105087"/>
                  <a:gd name="connsiteY37" fmla="*/ 1389825 h 1501468"/>
                  <a:gd name="connsiteX38" fmla="*/ 1017996 w 1105087"/>
                  <a:gd name="connsiteY38" fmla="*/ 1470144 h 1501468"/>
                  <a:gd name="connsiteX39" fmla="*/ 949749 w 1105087"/>
                  <a:gd name="connsiteY39" fmla="*/ 1499499 h 1501468"/>
                  <a:gd name="connsiteX40" fmla="*/ 856573 w 1105087"/>
                  <a:gd name="connsiteY40" fmla="*/ 1485637 h 1501468"/>
                  <a:gd name="connsiteX41" fmla="*/ 800177 w 1105087"/>
                  <a:gd name="connsiteY41" fmla="*/ 1441604 h 1501468"/>
                  <a:gd name="connsiteX42" fmla="*/ 753180 w 1105087"/>
                  <a:gd name="connsiteY42" fmla="*/ 1353946 h 1501468"/>
                  <a:gd name="connsiteX43" fmla="*/ 743781 w 1105087"/>
                  <a:gd name="connsiteY43" fmla="*/ 1264250 h 1501468"/>
                  <a:gd name="connsiteX44" fmla="*/ 775657 w 1105087"/>
                  <a:gd name="connsiteY44" fmla="*/ 1156207 h 1501468"/>
                  <a:gd name="connsiteX45" fmla="*/ 829601 w 1105087"/>
                  <a:gd name="connsiteY45" fmla="*/ 1094643 h 1501468"/>
                  <a:gd name="connsiteX46" fmla="*/ 895805 w 1105087"/>
                  <a:gd name="connsiteY46" fmla="*/ 1064472 h 1501468"/>
                  <a:gd name="connsiteX47" fmla="*/ 941576 w 1105087"/>
                  <a:gd name="connsiteY47" fmla="*/ 1062739 h 1501468"/>
                  <a:gd name="connsiteX48" fmla="*/ 198235 w 1105087"/>
                  <a:gd name="connsiteY48" fmla="*/ 1062739 h 1501468"/>
                  <a:gd name="connsiteX49" fmla="*/ 242780 w 1105087"/>
                  <a:gd name="connsiteY49" fmla="*/ 1075073 h 1501468"/>
                  <a:gd name="connsiteX50" fmla="*/ 308984 w 1105087"/>
                  <a:gd name="connsiteY50" fmla="*/ 1126444 h 1501468"/>
                  <a:gd name="connsiteX51" fmla="*/ 354755 w 1105087"/>
                  <a:gd name="connsiteY51" fmla="*/ 1221848 h 1501468"/>
                  <a:gd name="connsiteX52" fmla="*/ 360885 w 1105087"/>
                  <a:gd name="connsiteY52" fmla="*/ 1279335 h 1501468"/>
                  <a:gd name="connsiteX53" fmla="*/ 338408 w 1105087"/>
                  <a:gd name="connsiteY53" fmla="*/ 1389825 h 1501468"/>
                  <a:gd name="connsiteX54" fmla="*/ 274656 w 1105087"/>
                  <a:gd name="connsiteY54" fmla="*/ 1470144 h 1501468"/>
                  <a:gd name="connsiteX55" fmla="*/ 206409 w 1105087"/>
                  <a:gd name="connsiteY55" fmla="*/ 1499499 h 1501468"/>
                  <a:gd name="connsiteX56" fmla="*/ 113233 w 1105087"/>
                  <a:gd name="connsiteY56" fmla="*/ 1485637 h 1501468"/>
                  <a:gd name="connsiteX57" fmla="*/ 56836 w 1105087"/>
                  <a:gd name="connsiteY57" fmla="*/ 1441604 h 1501468"/>
                  <a:gd name="connsiteX58" fmla="*/ 9840 w 1105087"/>
                  <a:gd name="connsiteY58" fmla="*/ 1353946 h 1501468"/>
                  <a:gd name="connsiteX59" fmla="*/ 440 w 1105087"/>
                  <a:gd name="connsiteY59" fmla="*/ 1264250 h 1501468"/>
                  <a:gd name="connsiteX60" fmla="*/ 32316 w 1105087"/>
                  <a:gd name="connsiteY60" fmla="*/ 1156207 h 1501468"/>
                  <a:gd name="connsiteX61" fmla="*/ 86261 w 1105087"/>
                  <a:gd name="connsiteY61" fmla="*/ 1094643 h 1501468"/>
                  <a:gd name="connsiteX62" fmla="*/ 152465 w 1105087"/>
                  <a:gd name="connsiteY62" fmla="*/ 1064472 h 1501468"/>
                  <a:gd name="connsiteX63" fmla="*/ 198235 w 1105087"/>
                  <a:gd name="connsiteY63" fmla="*/ 1062739 h 1501468"/>
                  <a:gd name="connsiteX64" fmla="*/ 688148 w 1105087"/>
                  <a:gd name="connsiteY64" fmla="*/ 626617 h 1501468"/>
                  <a:gd name="connsiteX65" fmla="*/ 648507 w 1105087"/>
                  <a:gd name="connsiteY65" fmla="*/ 638032 h 1501468"/>
                  <a:gd name="connsiteX66" fmla="*/ 623170 w 1105087"/>
                  <a:gd name="connsiteY66" fmla="*/ 661680 h 1501468"/>
                  <a:gd name="connsiteX67" fmla="*/ 600693 w 1105087"/>
                  <a:gd name="connsiteY67" fmla="*/ 704897 h 1501468"/>
                  <a:gd name="connsiteX68" fmla="*/ 594972 w 1105087"/>
                  <a:gd name="connsiteY68" fmla="*/ 789701 h 1501468"/>
                  <a:gd name="connsiteX69" fmla="*/ 612545 w 1105087"/>
                  <a:gd name="connsiteY69" fmla="*/ 840664 h 1501468"/>
                  <a:gd name="connsiteX70" fmla="*/ 636247 w 1105087"/>
                  <a:gd name="connsiteY70" fmla="*/ 870835 h 1501468"/>
                  <a:gd name="connsiteX71" fmla="*/ 659950 w 1105087"/>
                  <a:gd name="connsiteY71" fmla="*/ 886328 h 1501468"/>
                  <a:gd name="connsiteX72" fmla="*/ 711442 w 1105087"/>
                  <a:gd name="connsiteY72" fmla="*/ 885920 h 1501468"/>
                  <a:gd name="connsiteX73" fmla="*/ 736371 w 1105087"/>
                  <a:gd name="connsiteY73" fmla="*/ 868796 h 1501468"/>
                  <a:gd name="connsiteX74" fmla="*/ 763343 w 1105087"/>
                  <a:gd name="connsiteY74" fmla="*/ 830064 h 1501468"/>
                  <a:gd name="connsiteX75" fmla="*/ 778055 w 1105087"/>
                  <a:gd name="connsiteY75" fmla="*/ 759122 h 1501468"/>
                  <a:gd name="connsiteX76" fmla="*/ 771516 w 1105087"/>
                  <a:gd name="connsiteY76" fmla="*/ 710197 h 1501468"/>
                  <a:gd name="connsiteX77" fmla="*/ 747405 w 1105087"/>
                  <a:gd name="connsiteY77" fmla="*/ 662495 h 1501468"/>
                  <a:gd name="connsiteX78" fmla="*/ 719207 w 1105087"/>
                  <a:gd name="connsiteY78" fmla="*/ 636809 h 1501468"/>
                  <a:gd name="connsiteX79" fmla="*/ 688148 w 1105087"/>
                  <a:gd name="connsiteY79" fmla="*/ 626617 h 1501468"/>
                  <a:gd name="connsiteX80" fmla="*/ 702451 w 1105087"/>
                  <a:gd name="connsiteY80" fmla="*/ 540080 h 1501468"/>
                  <a:gd name="connsiteX81" fmla="*/ 746996 w 1105087"/>
                  <a:gd name="connsiteY81" fmla="*/ 552413 h 1501468"/>
                  <a:gd name="connsiteX82" fmla="*/ 813201 w 1105087"/>
                  <a:gd name="connsiteY82" fmla="*/ 603785 h 1501468"/>
                  <a:gd name="connsiteX83" fmla="*/ 858971 w 1105087"/>
                  <a:gd name="connsiteY83" fmla="*/ 699189 h 1501468"/>
                  <a:gd name="connsiteX84" fmla="*/ 865101 w 1105087"/>
                  <a:gd name="connsiteY84" fmla="*/ 756676 h 1501468"/>
                  <a:gd name="connsiteX85" fmla="*/ 842625 w 1105087"/>
                  <a:gd name="connsiteY85" fmla="*/ 867166 h 1501468"/>
                  <a:gd name="connsiteX86" fmla="*/ 778872 w 1105087"/>
                  <a:gd name="connsiteY86" fmla="*/ 947484 h 1501468"/>
                  <a:gd name="connsiteX87" fmla="*/ 710625 w 1105087"/>
                  <a:gd name="connsiteY87" fmla="*/ 976840 h 1501468"/>
                  <a:gd name="connsiteX88" fmla="*/ 617449 w 1105087"/>
                  <a:gd name="connsiteY88" fmla="*/ 962977 h 1501468"/>
                  <a:gd name="connsiteX89" fmla="*/ 561052 w 1105087"/>
                  <a:gd name="connsiteY89" fmla="*/ 918945 h 1501468"/>
                  <a:gd name="connsiteX90" fmla="*/ 514056 w 1105087"/>
                  <a:gd name="connsiteY90" fmla="*/ 831287 h 1501468"/>
                  <a:gd name="connsiteX91" fmla="*/ 504656 w 1105087"/>
                  <a:gd name="connsiteY91" fmla="*/ 741591 h 1501468"/>
                  <a:gd name="connsiteX92" fmla="*/ 536532 w 1105087"/>
                  <a:gd name="connsiteY92" fmla="*/ 633548 h 1501468"/>
                  <a:gd name="connsiteX93" fmla="*/ 590477 w 1105087"/>
                  <a:gd name="connsiteY93" fmla="*/ 571983 h 1501468"/>
                  <a:gd name="connsiteX94" fmla="*/ 656681 w 1105087"/>
                  <a:gd name="connsiteY94" fmla="*/ 541813 h 1501468"/>
                  <a:gd name="connsiteX95" fmla="*/ 702451 w 1105087"/>
                  <a:gd name="connsiteY95" fmla="*/ 540080 h 1501468"/>
                  <a:gd name="connsiteX96" fmla="*/ 927979 w 1105087"/>
                  <a:gd name="connsiteY96" fmla="*/ 87502 h 1501468"/>
                  <a:gd name="connsiteX97" fmla="*/ 888339 w 1105087"/>
                  <a:gd name="connsiteY97" fmla="*/ 98917 h 1501468"/>
                  <a:gd name="connsiteX98" fmla="*/ 863001 w 1105087"/>
                  <a:gd name="connsiteY98" fmla="*/ 122565 h 1501468"/>
                  <a:gd name="connsiteX99" fmla="*/ 840525 w 1105087"/>
                  <a:gd name="connsiteY99" fmla="*/ 165782 h 1501468"/>
                  <a:gd name="connsiteX100" fmla="*/ 834803 w 1105087"/>
                  <a:gd name="connsiteY100" fmla="*/ 250586 h 1501468"/>
                  <a:gd name="connsiteX101" fmla="*/ 852376 w 1105087"/>
                  <a:gd name="connsiteY101" fmla="*/ 301549 h 1501468"/>
                  <a:gd name="connsiteX102" fmla="*/ 876079 w 1105087"/>
                  <a:gd name="connsiteY102" fmla="*/ 331720 h 1501468"/>
                  <a:gd name="connsiteX103" fmla="*/ 899781 w 1105087"/>
                  <a:gd name="connsiteY103" fmla="*/ 347213 h 1501468"/>
                  <a:gd name="connsiteX104" fmla="*/ 951273 w 1105087"/>
                  <a:gd name="connsiteY104" fmla="*/ 346805 h 1501468"/>
                  <a:gd name="connsiteX105" fmla="*/ 976202 w 1105087"/>
                  <a:gd name="connsiteY105" fmla="*/ 329681 h 1501468"/>
                  <a:gd name="connsiteX106" fmla="*/ 1003174 w 1105087"/>
                  <a:gd name="connsiteY106" fmla="*/ 290949 h 1501468"/>
                  <a:gd name="connsiteX107" fmla="*/ 1017886 w 1105087"/>
                  <a:gd name="connsiteY107" fmla="*/ 220007 h 1501468"/>
                  <a:gd name="connsiteX108" fmla="*/ 1011347 w 1105087"/>
                  <a:gd name="connsiteY108" fmla="*/ 171082 h 1501468"/>
                  <a:gd name="connsiteX109" fmla="*/ 987236 w 1105087"/>
                  <a:gd name="connsiteY109" fmla="*/ 123380 h 1501468"/>
                  <a:gd name="connsiteX110" fmla="*/ 959038 w 1105087"/>
                  <a:gd name="connsiteY110" fmla="*/ 97694 h 1501468"/>
                  <a:gd name="connsiteX111" fmla="*/ 927979 w 1105087"/>
                  <a:gd name="connsiteY111" fmla="*/ 87502 h 1501468"/>
                  <a:gd name="connsiteX112" fmla="*/ 942283 w 1105087"/>
                  <a:gd name="connsiteY112" fmla="*/ 965 h 1501468"/>
                  <a:gd name="connsiteX113" fmla="*/ 986827 w 1105087"/>
                  <a:gd name="connsiteY113" fmla="*/ 13298 h 1501468"/>
                  <a:gd name="connsiteX114" fmla="*/ 1053032 w 1105087"/>
                  <a:gd name="connsiteY114" fmla="*/ 64670 h 1501468"/>
                  <a:gd name="connsiteX115" fmla="*/ 1098802 w 1105087"/>
                  <a:gd name="connsiteY115" fmla="*/ 160074 h 1501468"/>
                  <a:gd name="connsiteX116" fmla="*/ 1104932 w 1105087"/>
                  <a:gd name="connsiteY116" fmla="*/ 217561 h 1501468"/>
                  <a:gd name="connsiteX117" fmla="*/ 1082456 w 1105087"/>
                  <a:gd name="connsiteY117" fmla="*/ 328051 h 1501468"/>
                  <a:gd name="connsiteX118" fmla="*/ 1018703 w 1105087"/>
                  <a:gd name="connsiteY118" fmla="*/ 408370 h 1501468"/>
                  <a:gd name="connsiteX119" fmla="*/ 950456 w 1105087"/>
                  <a:gd name="connsiteY119" fmla="*/ 437725 h 1501468"/>
                  <a:gd name="connsiteX120" fmla="*/ 857280 w 1105087"/>
                  <a:gd name="connsiteY120" fmla="*/ 423863 h 1501468"/>
                  <a:gd name="connsiteX121" fmla="*/ 800884 w 1105087"/>
                  <a:gd name="connsiteY121" fmla="*/ 379830 h 1501468"/>
                  <a:gd name="connsiteX122" fmla="*/ 753887 w 1105087"/>
                  <a:gd name="connsiteY122" fmla="*/ 292172 h 1501468"/>
                  <a:gd name="connsiteX123" fmla="*/ 744488 w 1105087"/>
                  <a:gd name="connsiteY123" fmla="*/ 202476 h 1501468"/>
                  <a:gd name="connsiteX124" fmla="*/ 776364 w 1105087"/>
                  <a:gd name="connsiteY124" fmla="*/ 94433 h 1501468"/>
                  <a:gd name="connsiteX125" fmla="*/ 830308 w 1105087"/>
                  <a:gd name="connsiteY125" fmla="*/ 32868 h 1501468"/>
                  <a:gd name="connsiteX126" fmla="*/ 896512 w 1105087"/>
                  <a:gd name="connsiteY126" fmla="*/ 2698 h 1501468"/>
                  <a:gd name="connsiteX127" fmla="*/ 942283 w 1105087"/>
                  <a:gd name="connsiteY127" fmla="*/ 965 h 1501468"/>
                  <a:gd name="connsiteX0" fmla="*/ 927272 w 1105087"/>
                  <a:gd name="connsiteY0" fmla="*/ 1147753 h 1499945"/>
                  <a:gd name="connsiteX1" fmla="*/ 887632 w 1105087"/>
                  <a:gd name="connsiteY1" fmla="*/ 1159169 h 1499945"/>
                  <a:gd name="connsiteX2" fmla="*/ 862294 w 1105087"/>
                  <a:gd name="connsiteY2" fmla="*/ 1182816 h 1499945"/>
                  <a:gd name="connsiteX3" fmla="*/ 839818 w 1105087"/>
                  <a:gd name="connsiteY3" fmla="*/ 1226033 h 1499945"/>
                  <a:gd name="connsiteX4" fmla="*/ 834096 w 1105087"/>
                  <a:gd name="connsiteY4" fmla="*/ 1310837 h 1499945"/>
                  <a:gd name="connsiteX5" fmla="*/ 851669 w 1105087"/>
                  <a:gd name="connsiteY5" fmla="*/ 1361801 h 1499945"/>
                  <a:gd name="connsiteX6" fmla="*/ 875372 w 1105087"/>
                  <a:gd name="connsiteY6" fmla="*/ 1391971 h 1499945"/>
                  <a:gd name="connsiteX7" fmla="*/ 899074 w 1105087"/>
                  <a:gd name="connsiteY7" fmla="*/ 1407464 h 1499945"/>
                  <a:gd name="connsiteX8" fmla="*/ 950566 w 1105087"/>
                  <a:gd name="connsiteY8" fmla="*/ 1407057 h 1499945"/>
                  <a:gd name="connsiteX9" fmla="*/ 975495 w 1105087"/>
                  <a:gd name="connsiteY9" fmla="*/ 1389933 h 1499945"/>
                  <a:gd name="connsiteX10" fmla="*/ 1002467 w 1105087"/>
                  <a:gd name="connsiteY10" fmla="*/ 1351200 h 1499945"/>
                  <a:gd name="connsiteX11" fmla="*/ 1017179 w 1105087"/>
                  <a:gd name="connsiteY11" fmla="*/ 1280259 h 1499945"/>
                  <a:gd name="connsiteX12" fmla="*/ 1010640 w 1105087"/>
                  <a:gd name="connsiteY12" fmla="*/ 1231333 h 1499945"/>
                  <a:gd name="connsiteX13" fmla="*/ 986529 w 1105087"/>
                  <a:gd name="connsiteY13" fmla="*/ 1183631 h 1499945"/>
                  <a:gd name="connsiteX14" fmla="*/ 958331 w 1105087"/>
                  <a:gd name="connsiteY14" fmla="*/ 1157946 h 1499945"/>
                  <a:gd name="connsiteX15" fmla="*/ 927272 w 1105087"/>
                  <a:gd name="connsiteY15" fmla="*/ 1147753 h 1499945"/>
                  <a:gd name="connsiteX16" fmla="*/ 183932 w 1105087"/>
                  <a:gd name="connsiteY16" fmla="*/ 1147753 h 1499945"/>
                  <a:gd name="connsiteX17" fmla="*/ 144291 w 1105087"/>
                  <a:gd name="connsiteY17" fmla="*/ 1159169 h 1499945"/>
                  <a:gd name="connsiteX18" fmla="*/ 118954 w 1105087"/>
                  <a:gd name="connsiteY18" fmla="*/ 1182816 h 1499945"/>
                  <a:gd name="connsiteX19" fmla="*/ 96477 w 1105087"/>
                  <a:gd name="connsiteY19" fmla="*/ 1226033 h 1499945"/>
                  <a:gd name="connsiteX20" fmla="*/ 90756 w 1105087"/>
                  <a:gd name="connsiteY20" fmla="*/ 1310837 h 1499945"/>
                  <a:gd name="connsiteX21" fmla="*/ 108329 w 1105087"/>
                  <a:gd name="connsiteY21" fmla="*/ 1361801 h 1499945"/>
                  <a:gd name="connsiteX22" fmla="*/ 132031 w 1105087"/>
                  <a:gd name="connsiteY22" fmla="*/ 1391971 h 1499945"/>
                  <a:gd name="connsiteX23" fmla="*/ 155734 w 1105087"/>
                  <a:gd name="connsiteY23" fmla="*/ 1407464 h 1499945"/>
                  <a:gd name="connsiteX24" fmla="*/ 207226 w 1105087"/>
                  <a:gd name="connsiteY24" fmla="*/ 1407057 h 1499945"/>
                  <a:gd name="connsiteX25" fmla="*/ 232155 w 1105087"/>
                  <a:gd name="connsiteY25" fmla="*/ 1389933 h 1499945"/>
                  <a:gd name="connsiteX26" fmla="*/ 259127 w 1105087"/>
                  <a:gd name="connsiteY26" fmla="*/ 1351200 h 1499945"/>
                  <a:gd name="connsiteX27" fmla="*/ 273839 w 1105087"/>
                  <a:gd name="connsiteY27" fmla="*/ 1280259 h 1499945"/>
                  <a:gd name="connsiteX28" fmla="*/ 267300 w 1105087"/>
                  <a:gd name="connsiteY28" fmla="*/ 1231333 h 1499945"/>
                  <a:gd name="connsiteX29" fmla="*/ 243189 w 1105087"/>
                  <a:gd name="connsiteY29" fmla="*/ 1183631 h 1499945"/>
                  <a:gd name="connsiteX30" fmla="*/ 214991 w 1105087"/>
                  <a:gd name="connsiteY30" fmla="*/ 1157946 h 1499945"/>
                  <a:gd name="connsiteX31" fmla="*/ 183932 w 1105087"/>
                  <a:gd name="connsiteY31" fmla="*/ 1147753 h 1499945"/>
                  <a:gd name="connsiteX32" fmla="*/ 941576 w 1105087"/>
                  <a:gd name="connsiteY32" fmla="*/ 1061216 h 1499945"/>
                  <a:gd name="connsiteX33" fmla="*/ 986120 w 1105087"/>
                  <a:gd name="connsiteY33" fmla="*/ 1073550 h 1499945"/>
                  <a:gd name="connsiteX34" fmla="*/ 1052325 w 1105087"/>
                  <a:gd name="connsiteY34" fmla="*/ 1124921 h 1499945"/>
                  <a:gd name="connsiteX35" fmla="*/ 1098095 w 1105087"/>
                  <a:gd name="connsiteY35" fmla="*/ 1220325 h 1499945"/>
                  <a:gd name="connsiteX36" fmla="*/ 1104225 w 1105087"/>
                  <a:gd name="connsiteY36" fmla="*/ 1277812 h 1499945"/>
                  <a:gd name="connsiteX37" fmla="*/ 1081749 w 1105087"/>
                  <a:gd name="connsiteY37" fmla="*/ 1388302 h 1499945"/>
                  <a:gd name="connsiteX38" fmla="*/ 1017996 w 1105087"/>
                  <a:gd name="connsiteY38" fmla="*/ 1468621 h 1499945"/>
                  <a:gd name="connsiteX39" fmla="*/ 949749 w 1105087"/>
                  <a:gd name="connsiteY39" fmla="*/ 1497976 h 1499945"/>
                  <a:gd name="connsiteX40" fmla="*/ 856573 w 1105087"/>
                  <a:gd name="connsiteY40" fmla="*/ 1484114 h 1499945"/>
                  <a:gd name="connsiteX41" fmla="*/ 800177 w 1105087"/>
                  <a:gd name="connsiteY41" fmla="*/ 1440081 h 1499945"/>
                  <a:gd name="connsiteX42" fmla="*/ 753180 w 1105087"/>
                  <a:gd name="connsiteY42" fmla="*/ 1352423 h 1499945"/>
                  <a:gd name="connsiteX43" fmla="*/ 743781 w 1105087"/>
                  <a:gd name="connsiteY43" fmla="*/ 1262727 h 1499945"/>
                  <a:gd name="connsiteX44" fmla="*/ 775657 w 1105087"/>
                  <a:gd name="connsiteY44" fmla="*/ 1154684 h 1499945"/>
                  <a:gd name="connsiteX45" fmla="*/ 829601 w 1105087"/>
                  <a:gd name="connsiteY45" fmla="*/ 1093120 h 1499945"/>
                  <a:gd name="connsiteX46" fmla="*/ 895805 w 1105087"/>
                  <a:gd name="connsiteY46" fmla="*/ 1062949 h 1499945"/>
                  <a:gd name="connsiteX47" fmla="*/ 941576 w 1105087"/>
                  <a:gd name="connsiteY47" fmla="*/ 1061216 h 1499945"/>
                  <a:gd name="connsiteX48" fmla="*/ 198235 w 1105087"/>
                  <a:gd name="connsiteY48" fmla="*/ 1061216 h 1499945"/>
                  <a:gd name="connsiteX49" fmla="*/ 242780 w 1105087"/>
                  <a:gd name="connsiteY49" fmla="*/ 1073550 h 1499945"/>
                  <a:gd name="connsiteX50" fmla="*/ 308984 w 1105087"/>
                  <a:gd name="connsiteY50" fmla="*/ 1124921 h 1499945"/>
                  <a:gd name="connsiteX51" fmla="*/ 354755 w 1105087"/>
                  <a:gd name="connsiteY51" fmla="*/ 1220325 h 1499945"/>
                  <a:gd name="connsiteX52" fmla="*/ 360885 w 1105087"/>
                  <a:gd name="connsiteY52" fmla="*/ 1277812 h 1499945"/>
                  <a:gd name="connsiteX53" fmla="*/ 338408 w 1105087"/>
                  <a:gd name="connsiteY53" fmla="*/ 1388302 h 1499945"/>
                  <a:gd name="connsiteX54" fmla="*/ 274656 w 1105087"/>
                  <a:gd name="connsiteY54" fmla="*/ 1468621 h 1499945"/>
                  <a:gd name="connsiteX55" fmla="*/ 206409 w 1105087"/>
                  <a:gd name="connsiteY55" fmla="*/ 1497976 h 1499945"/>
                  <a:gd name="connsiteX56" fmla="*/ 113233 w 1105087"/>
                  <a:gd name="connsiteY56" fmla="*/ 1484114 h 1499945"/>
                  <a:gd name="connsiteX57" fmla="*/ 56836 w 1105087"/>
                  <a:gd name="connsiteY57" fmla="*/ 1440081 h 1499945"/>
                  <a:gd name="connsiteX58" fmla="*/ 9840 w 1105087"/>
                  <a:gd name="connsiteY58" fmla="*/ 1352423 h 1499945"/>
                  <a:gd name="connsiteX59" fmla="*/ 440 w 1105087"/>
                  <a:gd name="connsiteY59" fmla="*/ 1262727 h 1499945"/>
                  <a:gd name="connsiteX60" fmla="*/ 32316 w 1105087"/>
                  <a:gd name="connsiteY60" fmla="*/ 1154684 h 1499945"/>
                  <a:gd name="connsiteX61" fmla="*/ 86261 w 1105087"/>
                  <a:gd name="connsiteY61" fmla="*/ 1093120 h 1499945"/>
                  <a:gd name="connsiteX62" fmla="*/ 152465 w 1105087"/>
                  <a:gd name="connsiteY62" fmla="*/ 1062949 h 1499945"/>
                  <a:gd name="connsiteX63" fmla="*/ 198235 w 1105087"/>
                  <a:gd name="connsiteY63" fmla="*/ 1061216 h 1499945"/>
                  <a:gd name="connsiteX64" fmla="*/ 688148 w 1105087"/>
                  <a:gd name="connsiteY64" fmla="*/ 625094 h 1499945"/>
                  <a:gd name="connsiteX65" fmla="*/ 648507 w 1105087"/>
                  <a:gd name="connsiteY65" fmla="*/ 636509 h 1499945"/>
                  <a:gd name="connsiteX66" fmla="*/ 623170 w 1105087"/>
                  <a:gd name="connsiteY66" fmla="*/ 660157 h 1499945"/>
                  <a:gd name="connsiteX67" fmla="*/ 600693 w 1105087"/>
                  <a:gd name="connsiteY67" fmla="*/ 703374 h 1499945"/>
                  <a:gd name="connsiteX68" fmla="*/ 594972 w 1105087"/>
                  <a:gd name="connsiteY68" fmla="*/ 788178 h 1499945"/>
                  <a:gd name="connsiteX69" fmla="*/ 612545 w 1105087"/>
                  <a:gd name="connsiteY69" fmla="*/ 839141 h 1499945"/>
                  <a:gd name="connsiteX70" fmla="*/ 636247 w 1105087"/>
                  <a:gd name="connsiteY70" fmla="*/ 869312 h 1499945"/>
                  <a:gd name="connsiteX71" fmla="*/ 659950 w 1105087"/>
                  <a:gd name="connsiteY71" fmla="*/ 884805 h 1499945"/>
                  <a:gd name="connsiteX72" fmla="*/ 711442 w 1105087"/>
                  <a:gd name="connsiteY72" fmla="*/ 884397 h 1499945"/>
                  <a:gd name="connsiteX73" fmla="*/ 736371 w 1105087"/>
                  <a:gd name="connsiteY73" fmla="*/ 867273 h 1499945"/>
                  <a:gd name="connsiteX74" fmla="*/ 763343 w 1105087"/>
                  <a:gd name="connsiteY74" fmla="*/ 828541 h 1499945"/>
                  <a:gd name="connsiteX75" fmla="*/ 778055 w 1105087"/>
                  <a:gd name="connsiteY75" fmla="*/ 757599 h 1499945"/>
                  <a:gd name="connsiteX76" fmla="*/ 771516 w 1105087"/>
                  <a:gd name="connsiteY76" fmla="*/ 708674 h 1499945"/>
                  <a:gd name="connsiteX77" fmla="*/ 747405 w 1105087"/>
                  <a:gd name="connsiteY77" fmla="*/ 660972 h 1499945"/>
                  <a:gd name="connsiteX78" fmla="*/ 719207 w 1105087"/>
                  <a:gd name="connsiteY78" fmla="*/ 635286 h 1499945"/>
                  <a:gd name="connsiteX79" fmla="*/ 688148 w 1105087"/>
                  <a:gd name="connsiteY79" fmla="*/ 625094 h 1499945"/>
                  <a:gd name="connsiteX80" fmla="*/ 702451 w 1105087"/>
                  <a:gd name="connsiteY80" fmla="*/ 538557 h 1499945"/>
                  <a:gd name="connsiteX81" fmla="*/ 746996 w 1105087"/>
                  <a:gd name="connsiteY81" fmla="*/ 550890 h 1499945"/>
                  <a:gd name="connsiteX82" fmla="*/ 813201 w 1105087"/>
                  <a:gd name="connsiteY82" fmla="*/ 602262 h 1499945"/>
                  <a:gd name="connsiteX83" fmla="*/ 858971 w 1105087"/>
                  <a:gd name="connsiteY83" fmla="*/ 697666 h 1499945"/>
                  <a:gd name="connsiteX84" fmla="*/ 865101 w 1105087"/>
                  <a:gd name="connsiteY84" fmla="*/ 755153 h 1499945"/>
                  <a:gd name="connsiteX85" fmla="*/ 842625 w 1105087"/>
                  <a:gd name="connsiteY85" fmla="*/ 865643 h 1499945"/>
                  <a:gd name="connsiteX86" fmla="*/ 778872 w 1105087"/>
                  <a:gd name="connsiteY86" fmla="*/ 945961 h 1499945"/>
                  <a:gd name="connsiteX87" fmla="*/ 710625 w 1105087"/>
                  <a:gd name="connsiteY87" fmla="*/ 975317 h 1499945"/>
                  <a:gd name="connsiteX88" fmla="*/ 617449 w 1105087"/>
                  <a:gd name="connsiteY88" fmla="*/ 961454 h 1499945"/>
                  <a:gd name="connsiteX89" fmla="*/ 561052 w 1105087"/>
                  <a:gd name="connsiteY89" fmla="*/ 917422 h 1499945"/>
                  <a:gd name="connsiteX90" fmla="*/ 514056 w 1105087"/>
                  <a:gd name="connsiteY90" fmla="*/ 829764 h 1499945"/>
                  <a:gd name="connsiteX91" fmla="*/ 504656 w 1105087"/>
                  <a:gd name="connsiteY91" fmla="*/ 740068 h 1499945"/>
                  <a:gd name="connsiteX92" fmla="*/ 536532 w 1105087"/>
                  <a:gd name="connsiteY92" fmla="*/ 632025 h 1499945"/>
                  <a:gd name="connsiteX93" fmla="*/ 590477 w 1105087"/>
                  <a:gd name="connsiteY93" fmla="*/ 570460 h 1499945"/>
                  <a:gd name="connsiteX94" fmla="*/ 656681 w 1105087"/>
                  <a:gd name="connsiteY94" fmla="*/ 540290 h 1499945"/>
                  <a:gd name="connsiteX95" fmla="*/ 702451 w 1105087"/>
                  <a:gd name="connsiteY95" fmla="*/ 538557 h 1499945"/>
                  <a:gd name="connsiteX96" fmla="*/ 927979 w 1105087"/>
                  <a:gd name="connsiteY96" fmla="*/ 85979 h 1499945"/>
                  <a:gd name="connsiteX97" fmla="*/ 888339 w 1105087"/>
                  <a:gd name="connsiteY97" fmla="*/ 97394 h 1499945"/>
                  <a:gd name="connsiteX98" fmla="*/ 863001 w 1105087"/>
                  <a:gd name="connsiteY98" fmla="*/ 121042 h 1499945"/>
                  <a:gd name="connsiteX99" fmla="*/ 840525 w 1105087"/>
                  <a:gd name="connsiteY99" fmla="*/ 164259 h 1499945"/>
                  <a:gd name="connsiteX100" fmla="*/ 834803 w 1105087"/>
                  <a:gd name="connsiteY100" fmla="*/ 249063 h 1499945"/>
                  <a:gd name="connsiteX101" fmla="*/ 852376 w 1105087"/>
                  <a:gd name="connsiteY101" fmla="*/ 300026 h 1499945"/>
                  <a:gd name="connsiteX102" fmla="*/ 876079 w 1105087"/>
                  <a:gd name="connsiteY102" fmla="*/ 330197 h 1499945"/>
                  <a:gd name="connsiteX103" fmla="*/ 899781 w 1105087"/>
                  <a:gd name="connsiteY103" fmla="*/ 345690 h 1499945"/>
                  <a:gd name="connsiteX104" fmla="*/ 951273 w 1105087"/>
                  <a:gd name="connsiteY104" fmla="*/ 345282 h 1499945"/>
                  <a:gd name="connsiteX105" fmla="*/ 976202 w 1105087"/>
                  <a:gd name="connsiteY105" fmla="*/ 328158 h 1499945"/>
                  <a:gd name="connsiteX106" fmla="*/ 1003174 w 1105087"/>
                  <a:gd name="connsiteY106" fmla="*/ 289426 h 1499945"/>
                  <a:gd name="connsiteX107" fmla="*/ 1017886 w 1105087"/>
                  <a:gd name="connsiteY107" fmla="*/ 218484 h 1499945"/>
                  <a:gd name="connsiteX108" fmla="*/ 1011347 w 1105087"/>
                  <a:gd name="connsiteY108" fmla="*/ 169559 h 1499945"/>
                  <a:gd name="connsiteX109" fmla="*/ 987236 w 1105087"/>
                  <a:gd name="connsiteY109" fmla="*/ 121857 h 1499945"/>
                  <a:gd name="connsiteX110" fmla="*/ 959038 w 1105087"/>
                  <a:gd name="connsiteY110" fmla="*/ 96171 h 1499945"/>
                  <a:gd name="connsiteX111" fmla="*/ 927979 w 1105087"/>
                  <a:gd name="connsiteY111" fmla="*/ 85979 h 1499945"/>
                  <a:gd name="connsiteX112" fmla="*/ 896512 w 1105087"/>
                  <a:gd name="connsiteY112" fmla="*/ 1175 h 1499945"/>
                  <a:gd name="connsiteX113" fmla="*/ 986827 w 1105087"/>
                  <a:gd name="connsiteY113" fmla="*/ 11775 h 1499945"/>
                  <a:gd name="connsiteX114" fmla="*/ 1053032 w 1105087"/>
                  <a:gd name="connsiteY114" fmla="*/ 63147 h 1499945"/>
                  <a:gd name="connsiteX115" fmla="*/ 1098802 w 1105087"/>
                  <a:gd name="connsiteY115" fmla="*/ 158551 h 1499945"/>
                  <a:gd name="connsiteX116" fmla="*/ 1104932 w 1105087"/>
                  <a:gd name="connsiteY116" fmla="*/ 216038 h 1499945"/>
                  <a:gd name="connsiteX117" fmla="*/ 1082456 w 1105087"/>
                  <a:gd name="connsiteY117" fmla="*/ 326528 h 1499945"/>
                  <a:gd name="connsiteX118" fmla="*/ 1018703 w 1105087"/>
                  <a:gd name="connsiteY118" fmla="*/ 406847 h 1499945"/>
                  <a:gd name="connsiteX119" fmla="*/ 950456 w 1105087"/>
                  <a:gd name="connsiteY119" fmla="*/ 436202 h 1499945"/>
                  <a:gd name="connsiteX120" fmla="*/ 857280 w 1105087"/>
                  <a:gd name="connsiteY120" fmla="*/ 422340 h 1499945"/>
                  <a:gd name="connsiteX121" fmla="*/ 800884 w 1105087"/>
                  <a:gd name="connsiteY121" fmla="*/ 378307 h 1499945"/>
                  <a:gd name="connsiteX122" fmla="*/ 753887 w 1105087"/>
                  <a:gd name="connsiteY122" fmla="*/ 290649 h 1499945"/>
                  <a:gd name="connsiteX123" fmla="*/ 744488 w 1105087"/>
                  <a:gd name="connsiteY123" fmla="*/ 200953 h 1499945"/>
                  <a:gd name="connsiteX124" fmla="*/ 776364 w 1105087"/>
                  <a:gd name="connsiteY124" fmla="*/ 92910 h 1499945"/>
                  <a:gd name="connsiteX125" fmla="*/ 830308 w 1105087"/>
                  <a:gd name="connsiteY125" fmla="*/ 31345 h 1499945"/>
                  <a:gd name="connsiteX126" fmla="*/ 896512 w 1105087"/>
                  <a:gd name="connsiteY126" fmla="*/ 1175 h 1499945"/>
                  <a:gd name="connsiteX0" fmla="*/ 927272 w 1105087"/>
                  <a:gd name="connsiteY0" fmla="*/ 1137310 h 1489502"/>
                  <a:gd name="connsiteX1" fmla="*/ 887632 w 1105087"/>
                  <a:gd name="connsiteY1" fmla="*/ 1148726 h 1489502"/>
                  <a:gd name="connsiteX2" fmla="*/ 862294 w 1105087"/>
                  <a:gd name="connsiteY2" fmla="*/ 1172373 h 1489502"/>
                  <a:gd name="connsiteX3" fmla="*/ 839818 w 1105087"/>
                  <a:gd name="connsiteY3" fmla="*/ 1215590 h 1489502"/>
                  <a:gd name="connsiteX4" fmla="*/ 834096 w 1105087"/>
                  <a:gd name="connsiteY4" fmla="*/ 1300394 h 1489502"/>
                  <a:gd name="connsiteX5" fmla="*/ 851669 w 1105087"/>
                  <a:gd name="connsiteY5" fmla="*/ 1351358 h 1489502"/>
                  <a:gd name="connsiteX6" fmla="*/ 875372 w 1105087"/>
                  <a:gd name="connsiteY6" fmla="*/ 1381528 h 1489502"/>
                  <a:gd name="connsiteX7" fmla="*/ 899074 w 1105087"/>
                  <a:gd name="connsiteY7" fmla="*/ 1397021 h 1489502"/>
                  <a:gd name="connsiteX8" fmla="*/ 950566 w 1105087"/>
                  <a:gd name="connsiteY8" fmla="*/ 1396614 h 1489502"/>
                  <a:gd name="connsiteX9" fmla="*/ 975495 w 1105087"/>
                  <a:gd name="connsiteY9" fmla="*/ 1379490 h 1489502"/>
                  <a:gd name="connsiteX10" fmla="*/ 1002467 w 1105087"/>
                  <a:gd name="connsiteY10" fmla="*/ 1340757 h 1489502"/>
                  <a:gd name="connsiteX11" fmla="*/ 1017179 w 1105087"/>
                  <a:gd name="connsiteY11" fmla="*/ 1269816 h 1489502"/>
                  <a:gd name="connsiteX12" fmla="*/ 1010640 w 1105087"/>
                  <a:gd name="connsiteY12" fmla="*/ 1220890 h 1489502"/>
                  <a:gd name="connsiteX13" fmla="*/ 986529 w 1105087"/>
                  <a:gd name="connsiteY13" fmla="*/ 1173188 h 1489502"/>
                  <a:gd name="connsiteX14" fmla="*/ 958331 w 1105087"/>
                  <a:gd name="connsiteY14" fmla="*/ 1147503 h 1489502"/>
                  <a:gd name="connsiteX15" fmla="*/ 927272 w 1105087"/>
                  <a:gd name="connsiteY15" fmla="*/ 1137310 h 1489502"/>
                  <a:gd name="connsiteX16" fmla="*/ 183932 w 1105087"/>
                  <a:gd name="connsiteY16" fmla="*/ 1137310 h 1489502"/>
                  <a:gd name="connsiteX17" fmla="*/ 144291 w 1105087"/>
                  <a:gd name="connsiteY17" fmla="*/ 1148726 h 1489502"/>
                  <a:gd name="connsiteX18" fmla="*/ 118954 w 1105087"/>
                  <a:gd name="connsiteY18" fmla="*/ 1172373 h 1489502"/>
                  <a:gd name="connsiteX19" fmla="*/ 96477 w 1105087"/>
                  <a:gd name="connsiteY19" fmla="*/ 1215590 h 1489502"/>
                  <a:gd name="connsiteX20" fmla="*/ 90756 w 1105087"/>
                  <a:gd name="connsiteY20" fmla="*/ 1300394 h 1489502"/>
                  <a:gd name="connsiteX21" fmla="*/ 108329 w 1105087"/>
                  <a:gd name="connsiteY21" fmla="*/ 1351358 h 1489502"/>
                  <a:gd name="connsiteX22" fmla="*/ 132031 w 1105087"/>
                  <a:gd name="connsiteY22" fmla="*/ 1381528 h 1489502"/>
                  <a:gd name="connsiteX23" fmla="*/ 155734 w 1105087"/>
                  <a:gd name="connsiteY23" fmla="*/ 1397021 h 1489502"/>
                  <a:gd name="connsiteX24" fmla="*/ 207226 w 1105087"/>
                  <a:gd name="connsiteY24" fmla="*/ 1396614 h 1489502"/>
                  <a:gd name="connsiteX25" fmla="*/ 232155 w 1105087"/>
                  <a:gd name="connsiteY25" fmla="*/ 1379490 h 1489502"/>
                  <a:gd name="connsiteX26" fmla="*/ 259127 w 1105087"/>
                  <a:gd name="connsiteY26" fmla="*/ 1340757 h 1489502"/>
                  <a:gd name="connsiteX27" fmla="*/ 273839 w 1105087"/>
                  <a:gd name="connsiteY27" fmla="*/ 1269816 h 1489502"/>
                  <a:gd name="connsiteX28" fmla="*/ 267300 w 1105087"/>
                  <a:gd name="connsiteY28" fmla="*/ 1220890 h 1489502"/>
                  <a:gd name="connsiteX29" fmla="*/ 243189 w 1105087"/>
                  <a:gd name="connsiteY29" fmla="*/ 1173188 h 1489502"/>
                  <a:gd name="connsiteX30" fmla="*/ 214991 w 1105087"/>
                  <a:gd name="connsiteY30" fmla="*/ 1147503 h 1489502"/>
                  <a:gd name="connsiteX31" fmla="*/ 183932 w 1105087"/>
                  <a:gd name="connsiteY31" fmla="*/ 1137310 h 1489502"/>
                  <a:gd name="connsiteX32" fmla="*/ 941576 w 1105087"/>
                  <a:gd name="connsiteY32" fmla="*/ 1050773 h 1489502"/>
                  <a:gd name="connsiteX33" fmla="*/ 986120 w 1105087"/>
                  <a:gd name="connsiteY33" fmla="*/ 1063107 h 1489502"/>
                  <a:gd name="connsiteX34" fmla="*/ 1052325 w 1105087"/>
                  <a:gd name="connsiteY34" fmla="*/ 1114478 h 1489502"/>
                  <a:gd name="connsiteX35" fmla="*/ 1098095 w 1105087"/>
                  <a:gd name="connsiteY35" fmla="*/ 1209882 h 1489502"/>
                  <a:gd name="connsiteX36" fmla="*/ 1104225 w 1105087"/>
                  <a:gd name="connsiteY36" fmla="*/ 1267369 h 1489502"/>
                  <a:gd name="connsiteX37" fmla="*/ 1081749 w 1105087"/>
                  <a:gd name="connsiteY37" fmla="*/ 1377859 h 1489502"/>
                  <a:gd name="connsiteX38" fmla="*/ 1017996 w 1105087"/>
                  <a:gd name="connsiteY38" fmla="*/ 1458178 h 1489502"/>
                  <a:gd name="connsiteX39" fmla="*/ 949749 w 1105087"/>
                  <a:gd name="connsiteY39" fmla="*/ 1487533 h 1489502"/>
                  <a:gd name="connsiteX40" fmla="*/ 856573 w 1105087"/>
                  <a:gd name="connsiteY40" fmla="*/ 1473671 h 1489502"/>
                  <a:gd name="connsiteX41" fmla="*/ 800177 w 1105087"/>
                  <a:gd name="connsiteY41" fmla="*/ 1429638 h 1489502"/>
                  <a:gd name="connsiteX42" fmla="*/ 753180 w 1105087"/>
                  <a:gd name="connsiteY42" fmla="*/ 1341980 h 1489502"/>
                  <a:gd name="connsiteX43" fmla="*/ 743781 w 1105087"/>
                  <a:gd name="connsiteY43" fmla="*/ 1252284 h 1489502"/>
                  <a:gd name="connsiteX44" fmla="*/ 775657 w 1105087"/>
                  <a:gd name="connsiteY44" fmla="*/ 1144241 h 1489502"/>
                  <a:gd name="connsiteX45" fmla="*/ 829601 w 1105087"/>
                  <a:gd name="connsiteY45" fmla="*/ 1082677 h 1489502"/>
                  <a:gd name="connsiteX46" fmla="*/ 895805 w 1105087"/>
                  <a:gd name="connsiteY46" fmla="*/ 1052506 h 1489502"/>
                  <a:gd name="connsiteX47" fmla="*/ 941576 w 1105087"/>
                  <a:gd name="connsiteY47" fmla="*/ 1050773 h 1489502"/>
                  <a:gd name="connsiteX48" fmla="*/ 198235 w 1105087"/>
                  <a:gd name="connsiteY48" fmla="*/ 1050773 h 1489502"/>
                  <a:gd name="connsiteX49" fmla="*/ 242780 w 1105087"/>
                  <a:gd name="connsiteY49" fmla="*/ 1063107 h 1489502"/>
                  <a:gd name="connsiteX50" fmla="*/ 308984 w 1105087"/>
                  <a:gd name="connsiteY50" fmla="*/ 1114478 h 1489502"/>
                  <a:gd name="connsiteX51" fmla="*/ 354755 w 1105087"/>
                  <a:gd name="connsiteY51" fmla="*/ 1209882 h 1489502"/>
                  <a:gd name="connsiteX52" fmla="*/ 360885 w 1105087"/>
                  <a:gd name="connsiteY52" fmla="*/ 1267369 h 1489502"/>
                  <a:gd name="connsiteX53" fmla="*/ 338408 w 1105087"/>
                  <a:gd name="connsiteY53" fmla="*/ 1377859 h 1489502"/>
                  <a:gd name="connsiteX54" fmla="*/ 274656 w 1105087"/>
                  <a:gd name="connsiteY54" fmla="*/ 1458178 h 1489502"/>
                  <a:gd name="connsiteX55" fmla="*/ 206409 w 1105087"/>
                  <a:gd name="connsiteY55" fmla="*/ 1487533 h 1489502"/>
                  <a:gd name="connsiteX56" fmla="*/ 113233 w 1105087"/>
                  <a:gd name="connsiteY56" fmla="*/ 1473671 h 1489502"/>
                  <a:gd name="connsiteX57" fmla="*/ 56836 w 1105087"/>
                  <a:gd name="connsiteY57" fmla="*/ 1429638 h 1489502"/>
                  <a:gd name="connsiteX58" fmla="*/ 9840 w 1105087"/>
                  <a:gd name="connsiteY58" fmla="*/ 1341980 h 1489502"/>
                  <a:gd name="connsiteX59" fmla="*/ 440 w 1105087"/>
                  <a:gd name="connsiteY59" fmla="*/ 1252284 h 1489502"/>
                  <a:gd name="connsiteX60" fmla="*/ 32316 w 1105087"/>
                  <a:gd name="connsiteY60" fmla="*/ 1144241 h 1489502"/>
                  <a:gd name="connsiteX61" fmla="*/ 86261 w 1105087"/>
                  <a:gd name="connsiteY61" fmla="*/ 1082677 h 1489502"/>
                  <a:gd name="connsiteX62" fmla="*/ 152465 w 1105087"/>
                  <a:gd name="connsiteY62" fmla="*/ 1052506 h 1489502"/>
                  <a:gd name="connsiteX63" fmla="*/ 198235 w 1105087"/>
                  <a:gd name="connsiteY63" fmla="*/ 1050773 h 1489502"/>
                  <a:gd name="connsiteX64" fmla="*/ 688148 w 1105087"/>
                  <a:gd name="connsiteY64" fmla="*/ 614651 h 1489502"/>
                  <a:gd name="connsiteX65" fmla="*/ 648507 w 1105087"/>
                  <a:gd name="connsiteY65" fmla="*/ 626066 h 1489502"/>
                  <a:gd name="connsiteX66" fmla="*/ 623170 w 1105087"/>
                  <a:gd name="connsiteY66" fmla="*/ 649714 h 1489502"/>
                  <a:gd name="connsiteX67" fmla="*/ 600693 w 1105087"/>
                  <a:gd name="connsiteY67" fmla="*/ 692931 h 1489502"/>
                  <a:gd name="connsiteX68" fmla="*/ 594972 w 1105087"/>
                  <a:gd name="connsiteY68" fmla="*/ 777735 h 1489502"/>
                  <a:gd name="connsiteX69" fmla="*/ 612545 w 1105087"/>
                  <a:gd name="connsiteY69" fmla="*/ 828698 h 1489502"/>
                  <a:gd name="connsiteX70" fmla="*/ 636247 w 1105087"/>
                  <a:gd name="connsiteY70" fmla="*/ 858869 h 1489502"/>
                  <a:gd name="connsiteX71" fmla="*/ 659950 w 1105087"/>
                  <a:gd name="connsiteY71" fmla="*/ 874362 h 1489502"/>
                  <a:gd name="connsiteX72" fmla="*/ 711442 w 1105087"/>
                  <a:gd name="connsiteY72" fmla="*/ 873954 h 1489502"/>
                  <a:gd name="connsiteX73" fmla="*/ 736371 w 1105087"/>
                  <a:gd name="connsiteY73" fmla="*/ 856830 h 1489502"/>
                  <a:gd name="connsiteX74" fmla="*/ 763343 w 1105087"/>
                  <a:gd name="connsiteY74" fmla="*/ 818098 h 1489502"/>
                  <a:gd name="connsiteX75" fmla="*/ 778055 w 1105087"/>
                  <a:gd name="connsiteY75" fmla="*/ 747156 h 1489502"/>
                  <a:gd name="connsiteX76" fmla="*/ 771516 w 1105087"/>
                  <a:gd name="connsiteY76" fmla="*/ 698231 h 1489502"/>
                  <a:gd name="connsiteX77" fmla="*/ 747405 w 1105087"/>
                  <a:gd name="connsiteY77" fmla="*/ 650529 h 1489502"/>
                  <a:gd name="connsiteX78" fmla="*/ 719207 w 1105087"/>
                  <a:gd name="connsiteY78" fmla="*/ 624843 h 1489502"/>
                  <a:gd name="connsiteX79" fmla="*/ 688148 w 1105087"/>
                  <a:gd name="connsiteY79" fmla="*/ 614651 h 1489502"/>
                  <a:gd name="connsiteX80" fmla="*/ 702451 w 1105087"/>
                  <a:gd name="connsiteY80" fmla="*/ 528114 h 1489502"/>
                  <a:gd name="connsiteX81" fmla="*/ 746996 w 1105087"/>
                  <a:gd name="connsiteY81" fmla="*/ 540447 h 1489502"/>
                  <a:gd name="connsiteX82" fmla="*/ 813201 w 1105087"/>
                  <a:gd name="connsiteY82" fmla="*/ 591819 h 1489502"/>
                  <a:gd name="connsiteX83" fmla="*/ 858971 w 1105087"/>
                  <a:gd name="connsiteY83" fmla="*/ 687223 h 1489502"/>
                  <a:gd name="connsiteX84" fmla="*/ 865101 w 1105087"/>
                  <a:gd name="connsiteY84" fmla="*/ 744710 h 1489502"/>
                  <a:gd name="connsiteX85" fmla="*/ 842625 w 1105087"/>
                  <a:gd name="connsiteY85" fmla="*/ 855200 h 1489502"/>
                  <a:gd name="connsiteX86" fmla="*/ 778872 w 1105087"/>
                  <a:gd name="connsiteY86" fmla="*/ 935518 h 1489502"/>
                  <a:gd name="connsiteX87" fmla="*/ 710625 w 1105087"/>
                  <a:gd name="connsiteY87" fmla="*/ 964874 h 1489502"/>
                  <a:gd name="connsiteX88" fmla="*/ 617449 w 1105087"/>
                  <a:gd name="connsiteY88" fmla="*/ 951011 h 1489502"/>
                  <a:gd name="connsiteX89" fmla="*/ 561052 w 1105087"/>
                  <a:gd name="connsiteY89" fmla="*/ 906979 h 1489502"/>
                  <a:gd name="connsiteX90" fmla="*/ 514056 w 1105087"/>
                  <a:gd name="connsiteY90" fmla="*/ 819321 h 1489502"/>
                  <a:gd name="connsiteX91" fmla="*/ 504656 w 1105087"/>
                  <a:gd name="connsiteY91" fmla="*/ 729625 h 1489502"/>
                  <a:gd name="connsiteX92" fmla="*/ 536532 w 1105087"/>
                  <a:gd name="connsiteY92" fmla="*/ 621582 h 1489502"/>
                  <a:gd name="connsiteX93" fmla="*/ 590477 w 1105087"/>
                  <a:gd name="connsiteY93" fmla="*/ 560017 h 1489502"/>
                  <a:gd name="connsiteX94" fmla="*/ 656681 w 1105087"/>
                  <a:gd name="connsiteY94" fmla="*/ 529847 h 1489502"/>
                  <a:gd name="connsiteX95" fmla="*/ 702451 w 1105087"/>
                  <a:gd name="connsiteY95" fmla="*/ 528114 h 1489502"/>
                  <a:gd name="connsiteX96" fmla="*/ 927979 w 1105087"/>
                  <a:gd name="connsiteY96" fmla="*/ 75536 h 1489502"/>
                  <a:gd name="connsiteX97" fmla="*/ 888339 w 1105087"/>
                  <a:gd name="connsiteY97" fmla="*/ 86951 h 1489502"/>
                  <a:gd name="connsiteX98" fmla="*/ 863001 w 1105087"/>
                  <a:gd name="connsiteY98" fmla="*/ 110599 h 1489502"/>
                  <a:gd name="connsiteX99" fmla="*/ 840525 w 1105087"/>
                  <a:gd name="connsiteY99" fmla="*/ 153816 h 1489502"/>
                  <a:gd name="connsiteX100" fmla="*/ 834803 w 1105087"/>
                  <a:gd name="connsiteY100" fmla="*/ 238620 h 1489502"/>
                  <a:gd name="connsiteX101" fmla="*/ 852376 w 1105087"/>
                  <a:gd name="connsiteY101" fmla="*/ 289583 h 1489502"/>
                  <a:gd name="connsiteX102" fmla="*/ 876079 w 1105087"/>
                  <a:gd name="connsiteY102" fmla="*/ 319754 h 1489502"/>
                  <a:gd name="connsiteX103" fmla="*/ 899781 w 1105087"/>
                  <a:gd name="connsiteY103" fmla="*/ 335247 h 1489502"/>
                  <a:gd name="connsiteX104" fmla="*/ 951273 w 1105087"/>
                  <a:gd name="connsiteY104" fmla="*/ 334839 h 1489502"/>
                  <a:gd name="connsiteX105" fmla="*/ 976202 w 1105087"/>
                  <a:gd name="connsiteY105" fmla="*/ 317715 h 1489502"/>
                  <a:gd name="connsiteX106" fmla="*/ 1003174 w 1105087"/>
                  <a:gd name="connsiteY106" fmla="*/ 278983 h 1489502"/>
                  <a:gd name="connsiteX107" fmla="*/ 1017886 w 1105087"/>
                  <a:gd name="connsiteY107" fmla="*/ 208041 h 1489502"/>
                  <a:gd name="connsiteX108" fmla="*/ 1011347 w 1105087"/>
                  <a:gd name="connsiteY108" fmla="*/ 159116 h 1489502"/>
                  <a:gd name="connsiteX109" fmla="*/ 987236 w 1105087"/>
                  <a:gd name="connsiteY109" fmla="*/ 111414 h 1489502"/>
                  <a:gd name="connsiteX110" fmla="*/ 959038 w 1105087"/>
                  <a:gd name="connsiteY110" fmla="*/ 85728 h 1489502"/>
                  <a:gd name="connsiteX111" fmla="*/ 927979 w 1105087"/>
                  <a:gd name="connsiteY111" fmla="*/ 75536 h 1489502"/>
                  <a:gd name="connsiteX112" fmla="*/ 830308 w 1105087"/>
                  <a:gd name="connsiteY112" fmla="*/ 20902 h 1489502"/>
                  <a:gd name="connsiteX113" fmla="*/ 986827 w 1105087"/>
                  <a:gd name="connsiteY113" fmla="*/ 1332 h 1489502"/>
                  <a:gd name="connsiteX114" fmla="*/ 1053032 w 1105087"/>
                  <a:gd name="connsiteY114" fmla="*/ 52704 h 1489502"/>
                  <a:gd name="connsiteX115" fmla="*/ 1098802 w 1105087"/>
                  <a:gd name="connsiteY115" fmla="*/ 148108 h 1489502"/>
                  <a:gd name="connsiteX116" fmla="*/ 1104932 w 1105087"/>
                  <a:gd name="connsiteY116" fmla="*/ 205595 h 1489502"/>
                  <a:gd name="connsiteX117" fmla="*/ 1082456 w 1105087"/>
                  <a:gd name="connsiteY117" fmla="*/ 316085 h 1489502"/>
                  <a:gd name="connsiteX118" fmla="*/ 1018703 w 1105087"/>
                  <a:gd name="connsiteY118" fmla="*/ 396404 h 1489502"/>
                  <a:gd name="connsiteX119" fmla="*/ 950456 w 1105087"/>
                  <a:gd name="connsiteY119" fmla="*/ 425759 h 1489502"/>
                  <a:gd name="connsiteX120" fmla="*/ 857280 w 1105087"/>
                  <a:gd name="connsiteY120" fmla="*/ 411897 h 1489502"/>
                  <a:gd name="connsiteX121" fmla="*/ 800884 w 1105087"/>
                  <a:gd name="connsiteY121" fmla="*/ 367864 h 1489502"/>
                  <a:gd name="connsiteX122" fmla="*/ 753887 w 1105087"/>
                  <a:gd name="connsiteY122" fmla="*/ 280206 h 1489502"/>
                  <a:gd name="connsiteX123" fmla="*/ 744488 w 1105087"/>
                  <a:gd name="connsiteY123" fmla="*/ 190510 h 1489502"/>
                  <a:gd name="connsiteX124" fmla="*/ 776364 w 1105087"/>
                  <a:gd name="connsiteY124" fmla="*/ 82467 h 1489502"/>
                  <a:gd name="connsiteX125" fmla="*/ 830308 w 1105087"/>
                  <a:gd name="connsiteY125" fmla="*/ 20902 h 1489502"/>
                  <a:gd name="connsiteX0" fmla="*/ 927272 w 1105087"/>
                  <a:gd name="connsiteY0" fmla="*/ 1136461 h 1488653"/>
                  <a:gd name="connsiteX1" fmla="*/ 887632 w 1105087"/>
                  <a:gd name="connsiteY1" fmla="*/ 1147877 h 1488653"/>
                  <a:gd name="connsiteX2" fmla="*/ 862294 w 1105087"/>
                  <a:gd name="connsiteY2" fmla="*/ 1171524 h 1488653"/>
                  <a:gd name="connsiteX3" fmla="*/ 839818 w 1105087"/>
                  <a:gd name="connsiteY3" fmla="*/ 1214741 h 1488653"/>
                  <a:gd name="connsiteX4" fmla="*/ 834096 w 1105087"/>
                  <a:gd name="connsiteY4" fmla="*/ 1299545 h 1488653"/>
                  <a:gd name="connsiteX5" fmla="*/ 851669 w 1105087"/>
                  <a:gd name="connsiteY5" fmla="*/ 1350509 h 1488653"/>
                  <a:gd name="connsiteX6" fmla="*/ 875372 w 1105087"/>
                  <a:gd name="connsiteY6" fmla="*/ 1380679 h 1488653"/>
                  <a:gd name="connsiteX7" fmla="*/ 899074 w 1105087"/>
                  <a:gd name="connsiteY7" fmla="*/ 1396172 h 1488653"/>
                  <a:gd name="connsiteX8" fmla="*/ 950566 w 1105087"/>
                  <a:gd name="connsiteY8" fmla="*/ 1395765 h 1488653"/>
                  <a:gd name="connsiteX9" fmla="*/ 975495 w 1105087"/>
                  <a:gd name="connsiteY9" fmla="*/ 1378641 h 1488653"/>
                  <a:gd name="connsiteX10" fmla="*/ 1002467 w 1105087"/>
                  <a:gd name="connsiteY10" fmla="*/ 1339908 h 1488653"/>
                  <a:gd name="connsiteX11" fmla="*/ 1017179 w 1105087"/>
                  <a:gd name="connsiteY11" fmla="*/ 1268967 h 1488653"/>
                  <a:gd name="connsiteX12" fmla="*/ 1010640 w 1105087"/>
                  <a:gd name="connsiteY12" fmla="*/ 1220041 h 1488653"/>
                  <a:gd name="connsiteX13" fmla="*/ 986529 w 1105087"/>
                  <a:gd name="connsiteY13" fmla="*/ 1172339 h 1488653"/>
                  <a:gd name="connsiteX14" fmla="*/ 958331 w 1105087"/>
                  <a:gd name="connsiteY14" fmla="*/ 1146654 h 1488653"/>
                  <a:gd name="connsiteX15" fmla="*/ 927272 w 1105087"/>
                  <a:gd name="connsiteY15" fmla="*/ 1136461 h 1488653"/>
                  <a:gd name="connsiteX16" fmla="*/ 183932 w 1105087"/>
                  <a:gd name="connsiteY16" fmla="*/ 1136461 h 1488653"/>
                  <a:gd name="connsiteX17" fmla="*/ 144291 w 1105087"/>
                  <a:gd name="connsiteY17" fmla="*/ 1147877 h 1488653"/>
                  <a:gd name="connsiteX18" fmla="*/ 118954 w 1105087"/>
                  <a:gd name="connsiteY18" fmla="*/ 1171524 h 1488653"/>
                  <a:gd name="connsiteX19" fmla="*/ 96477 w 1105087"/>
                  <a:gd name="connsiteY19" fmla="*/ 1214741 h 1488653"/>
                  <a:gd name="connsiteX20" fmla="*/ 90756 w 1105087"/>
                  <a:gd name="connsiteY20" fmla="*/ 1299545 h 1488653"/>
                  <a:gd name="connsiteX21" fmla="*/ 108329 w 1105087"/>
                  <a:gd name="connsiteY21" fmla="*/ 1350509 h 1488653"/>
                  <a:gd name="connsiteX22" fmla="*/ 132031 w 1105087"/>
                  <a:gd name="connsiteY22" fmla="*/ 1380679 h 1488653"/>
                  <a:gd name="connsiteX23" fmla="*/ 155734 w 1105087"/>
                  <a:gd name="connsiteY23" fmla="*/ 1396172 h 1488653"/>
                  <a:gd name="connsiteX24" fmla="*/ 207226 w 1105087"/>
                  <a:gd name="connsiteY24" fmla="*/ 1395765 h 1488653"/>
                  <a:gd name="connsiteX25" fmla="*/ 232155 w 1105087"/>
                  <a:gd name="connsiteY25" fmla="*/ 1378641 h 1488653"/>
                  <a:gd name="connsiteX26" fmla="*/ 259127 w 1105087"/>
                  <a:gd name="connsiteY26" fmla="*/ 1339908 h 1488653"/>
                  <a:gd name="connsiteX27" fmla="*/ 273839 w 1105087"/>
                  <a:gd name="connsiteY27" fmla="*/ 1268967 h 1488653"/>
                  <a:gd name="connsiteX28" fmla="*/ 267300 w 1105087"/>
                  <a:gd name="connsiteY28" fmla="*/ 1220041 h 1488653"/>
                  <a:gd name="connsiteX29" fmla="*/ 243189 w 1105087"/>
                  <a:gd name="connsiteY29" fmla="*/ 1172339 h 1488653"/>
                  <a:gd name="connsiteX30" fmla="*/ 214991 w 1105087"/>
                  <a:gd name="connsiteY30" fmla="*/ 1146654 h 1488653"/>
                  <a:gd name="connsiteX31" fmla="*/ 183932 w 1105087"/>
                  <a:gd name="connsiteY31" fmla="*/ 1136461 h 1488653"/>
                  <a:gd name="connsiteX32" fmla="*/ 941576 w 1105087"/>
                  <a:gd name="connsiteY32" fmla="*/ 1049924 h 1488653"/>
                  <a:gd name="connsiteX33" fmla="*/ 986120 w 1105087"/>
                  <a:gd name="connsiteY33" fmla="*/ 1062258 h 1488653"/>
                  <a:gd name="connsiteX34" fmla="*/ 1052325 w 1105087"/>
                  <a:gd name="connsiteY34" fmla="*/ 1113629 h 1488653"/>
                  <a:gd name="connsiteX35" fmla="*/ 1098095 w 1105087"/>
                  <a:gd name="connsiteY35" fmla="*/ 1209033 h 1488653"/>
                  <a:gd name="connsiteX36" fmla="*/ 1104225 w 1105087"/>
                  <a:gd name="connsiteY36" fmla="*/ 1266520 h 1488653"/>
                  <a:gd name="connsiteX37" fmla="*/ 1081749 w 1105087"/>
                  <a:gd name="connsiteY37" fmla="*/ 1377010 h 1488653"/>
                  <a:gd name="connsiteX38" fmla="*/ 1017996 w 1105087"/>
                  <a:gd name="connsiteY38" fmla="*/ 1457329 h 1488653"/>
                  <a:gd name="connsiteX39" fmla="*/ 949749 w 1105087"/>
                  <a:gd name="connsiteY39" fmla="*/ 1486684 h 1488653"/>
                  <a:gd name="connsiteX40" fmla="*/ 856573 w 1105087"/>
                  <a:gd name="connsiteY40" fmla="*/ 1472822 h 1488653"/>
                  <a:gd name="connsiteX41" fmla="*/ 800177 w 1105087"/>
                  <a:gd name="connsiteY41" fmla="*/ 1428789 h 1488653"/>
                  <a:gd name="connsiteX42" fmla="*/ 753180 w 1105087"/>
                  <a:gd name="connsiteY42" fmla="*/ 1341131 h 1488653"/>
                  <a:gd name="connsiteX43" fmla="*/ 743781 w 1105087"/>
                  <a:gd name="connsiteY43" fmla="*/ 1251435 h 1488653"/>
                  <a:gd name="connsiteX44" fmla="*/ 775657 w 1105087"/>
                  <a:gd name="connsiteY44" fmla="*/ 1143392 h 1488653"/>
                  <a:gd name="connsiteX45" fmla="*/ 829601 w 1105087"/>
                  <a:gd name="connsiteY45" fmla="*/ 1081828 h 1488653"/>
                  <a:gd name="connsiteX46" fmla="*/ 895805 w 1105087"/>
                  <a:gd name="connsiteY46" fmla="*/ 1051657 h 1488653"/>
                  <a:gd name="connsiteX47" fmla="*/ 941576 w 1105087"/>
                  <a:gd name="connsiteY47" fmla="*/ 1049924 h 1488653"/>
                  <a:gd name="connsiteX48" fmla="*/ 198235 w 1105087"/>
                  <a:gd name="connsiteY48" fmla="*/ 1049924 h 1488653"/>
                  <a:gd name="connsiteX49" fmla="*/ 242780 w 1105087"/>
                  <a:gd name="connsiteY49" fmla="*/ 1062258 h 1488653"/>
                  <a:gd name="connsiteX50" fmla="*/ 308984 w 1105087"/>
                  <a:gd name="connsiteY50" fmla="*/ 1113629 h 1488653"/>
                  <a:gd name="connsiteX51" fmla="*/ 354755 w 1105087"/>
                  <a:gd name="connsiteY51" fmla="*/ 1209033 h 1488653"/>
                  <a:gd name="connsiteX52" fmla="*/ 360885 w 1105087"/>
                  <a:gd name="connsiteY52" fmla="*/ 1266520 h 1488653"/>
                  <a:gd name="connsiteX53" fmla="*/ 338408 w 1105087"/>
                  <a:gd name="connsiteY53" fmla="*/ 1377010 h 1488653"/>
                  <a:gd name="connsiteX54" fmla="*/ 274656 w 1105087"/>
                  <a:gd name="connsiteY54" fmla="*/ 1457329 h 1488653"/>
                  <a:gd name="connsiteX55" fmla="*/ 206409 w 1105087"/>
                  <a:gd name="connsiteY55" fmla="*/ 1486684 h 1488653"/>
                  <a:gd name="connsiteX56" fmla="*/ 113233 w 1105087"/>
                  <a:gd name="connsiteY56" fmla="*/ 1472822 h 1488653"/>
                  <a:gd name="connsiteX57" fmla="*/ 56836 w 1105087"/>
                  <a:gd name="connsiteY57" fmla="*/ 1428789 h 1488653"/>
                  <a:gd name="connsiteX58" fmla="*/ 9840 w 1105087"/>
                  <a:gd name="connsiteY58" fmla="*/ 1341131 h 1488653"/>
                  <a:gd name="connsiteX59" fmla="*/ 440 w 1105087"/>
                  <a:gd name="connsiteY59" fmla="*/ 1251435 h 1488653"/>
                  <a:gd name="connsiteX60" fmla="*/ 32316 w 1105087"/>
                  <a:gd name="connsiteY60" fmla="*/ 1143392 h 1488653"/>
                  <a:gd name="connsiteX61" fmla="*/ 86261 w 1105087"/>
                  <a:gd name="connsiteY61" fmla="*/ 1081828 h 1488653"/>
                  <a:gd name="connsiteX62" fmla="*/ 152465 w 1105087"/>
                  <a:gd name="connsiteY62" fmla="*/ 1051657 h 1488653"/>
                  <a:gd name="connsiteX63" fmla="*/ 198235 w 1105087"/>
                  <a:gd name="connsiteY63" fmla="*/ 1049924 h 1488653"/>
                  <a:gd name="connsiteX64" fmla="*/ 688148 w 1105087"/>
                  <a:gd name="connsiteY64" fmla="*/ 613802 h 1488653"/>
                  <a:gd name="connsiteX65" fmla="*/ 648507 w 1105087"/>
                  <a:gd name="connsiteY65" fmla="*/ 625217 h 1488653"/>
                  <a:gd name="connsiteX66" fmla="*/ 623170 w 1105087"/>
                  <a:gd name="connsiteY66" fmla="*/ 648865 h 1488653"/>
                  <a:gd name="connsiteX67" fmla="*/ 600693 w 1105087"/>
                  <a:gd name="connsiteY67" fmla="*/ 692082 h 1488653"/>
                  <a:gd name="connsiteX68" fmla="*/ 594972 w 1105087"/>
                  <a:gd name="connsiteY68" fmla="*/ 776886 h 1488653"/>
                  <a:gd name="connsiteX69" fmla="*/ 612545 w 1105087"/>
                  <a:gd name="connsiteY69" fmla="*/ 827849 h 1488653"/>
                  <a:gd name="connsiteX70" fmla="*/ 636247 w 1105087"/>
                  <a:gd name="connsiteY70" fmla="*/ 858020 h 1488653"/>
                  <a:gd name="connsiteX71" fmla="*/ 659950 w 1105087"/>
                  <a:gd name="connsiteY71" fmla="*/ 873513 h 1488653"/>
                  <a:gd name="connsiteX72" fmla="*/ 711442 w 1105087"/>
                  <a:gd name="connsiteY72" fmla="*/ 873105 h 1488653"/>
                  <a:gd name="connsiteX73" fmla="*/ 736371 w 1105087"/>
                  <a:gd name="connsiteY73" fmla="*/ 855981 h 1488653"/>
                  <a:gd name="connsiteX74" fmla="*/ 763343 w 1105087"/>
                  <a:gd name="connsiteY74" fmla="*/ 817249 h 1488653"/>
                  <a:gd name="connsiteX75" fmla="*/ 778055 w 1105087"/>
                  <a:gd name="connsiteY75" fmla="*/ 746307 h 1488653"/>
                  <a:gd name="connsiteX76" fmla="*/ 771516 w 1105087"/>
                  <a:gd name="connsiteY76" fmla="*/ 697382 h 1488653"/>
                  <a:gd name="connsiteX77" fmla="*/ 747405 w 1105087"/>
                  <a:gd name="connsiteY77" fmla="*/ 649680 h 1488653"/>
                  <a:gd name="connsiteX78" fmla="*/ 719207 w 1105087"/>
                  <a:gd name="connsiteY78" fmla="*/ 623994 h 1488653"/>
                  <a:gd name="connsiteX79" fmla="*/ 688148 w 1105087"/>
                  <a:gd name="connsiteY79" fmla="*/ 613802 h 1488653"/>
                  <a:gd name="connsiteX80" fmla="*/ 702451 w 1105087"/>
                  <a:gd name="connsiteY80" fmla="*/ 527265 h 1488653"/>
                  <a:gd name="connsiteX81" fmla="*/ 746996 w 1105087"/>
                  <a:gd name="connsiteY81" fmla="*/ 539598 h 1488653"/>
                  <a:gd name="connsiteX82" fmla="*/ 813201 w 1105087"/>
                  <a:gd name="connsiteY82" fmla="*/ 590970 h 1488653"/>
                  <a:gd name="connsiteX83" fmla="*/ 858971 w 1105087"/>
                  <a:gd name="connsiteY83" fmla="*/ 686374 h 1488653"/>
                  <a:gd name="connsiteX84" fmla="*/ 865101 w 1105087"/>
                  <a:gd name="connsiteY84" fmla="*/ 743861 h 1488653"/>
                  <a:gd name="connsiteX85" fmla="*/ 842625 w 1105087"/>
                  <a:gd name="connsiteY85" fmla="*/ 854351 h 1488653"/>
                  <a:gd name="connsiteX86" fmla="*/ 778872 w 1105087"/>
                  <a:gd name="connsiteY86" fmla="*/ 934669 h 1488653"/>
                  <a:gd name="connsiteX87" fmla="*/ 710625 w 1105087"/>
                  <a:gd name="connsiteY87" fmla="*/ 964025 h 1488653"/>
                  <a:gd name="connsiteX88" fmla="*/ 617449 w 1105087"/>
                  <a:gd name="connsiteY88" fmla="*/ 950162 h 1488653"/>
                  <a:gd name="connsiteX89" fmla="*/ 561052 w 1105087"/>
                  <a:gd name="connsiteY89" fmla="*/ 906130 h 1488653"/>
                  <a:gd name="connsiteX90" fmla="*/ 514056 w 1105087"/>
                  <a:gd name="connsiteY90" fmla="*/ 818472 h 1488653"/>
                  <a:gd name="connsiteX91" fmla="*/ 504656 w 1105087"/>
                  <a:gd name="connsiteY91" fmla="*/ 728776 h 1488653"/>
                  <a:gd name="connsiteX92" fmla="*/ 536532 w 1105087"/>
                  <a:gd name="connsiteY92" fmla="*/ 620733 h 1488653"/>
                  <a:gd name="connsiteX93" fmla="*/ 590477 w 1105087"/>
                  <a:gd name="connsiteY93" fmla="*/ 559168 h 1488653"/>
                  <a:gd name="connsiteX94" fmla="*/ 656681 w 1105087"/>
                  <a:gd name="connsiteY94" fmla="*/ 528998 h 1488653"/>
                  <a:gd name="connsiteX95" fmla="*/ 702451 w 1105087"/>
                  <a:gd name="connsiteY95" fmla="*/ 527265 h 1488653"/>
                  <a:gd name="connsiteX96" fmla="*/ 927979 w 1105087"/>
                  <a:gd name="connsiteY96" fmla="*/ 74687 h 1488653"/>
                  <a:gd name="connsiteX97" fmla="*/ 888339 w 1105087"/>
                  <a:gd name="connsiteY97" fmla="*/ 86102 h 1488653"/>
                  <a:gd name="connsiteX98" fmla="*/ 863001 w 1105087"/>
                  <a:gd name="connsiteY98" fmla="*/ 109750 h 1488653"/>
                  <a:gd name="connsiteX99" fmla="*/ 840525 w 1105087"/>
                  <a:gd name="connsiteY99" fmla="*/ 152967 h 1488653"/>
                  <a:gd name="connsiteX100" fmla="*/ 834803 w 1105087"/>
                  <a:gd name="connsiteY100" fmla="*/ 237771 h 1488653"/>
                  <a:gd name="connsiteX101" fmla="*/ 852376 w 1105087"/>
                  <a:gd name="connsiteY101" fmla="*/ 288734 h 1488653"/>
                  <a:gd name="connsiteX102" fmla="*/ 876079 w 1105087"/>
                  <a:gd name="connsiteY102" fmla="*/ 318905 h 1488653"/>
                  <a:gd name="connsiteX103" fmla="*/ 899781 w 1105087"/>
                  <a:gd name="connsiteY103" fmla="*/ 334398 h 1488653"/>
                  <a:gd name="connsiteX104" fmla="*/ 951273 w 1105087"/>
                  <a:gd name="connsiteY104" fmla="*/ 333990 h 1488653"/>
                  <a:gd name="connsiteX105" fmla="*/ 976202 w 1105087"/>
                  <a:gd name="connsiteY105" fmla="*/ 316866 h 1488653"/>
                  <a:gd name="connsiteX106" fmla="*/ 1003174 w 1105087"/>
                  <a:gd name="connsiteY106" fmla="*/ 278134 h 1488653"/>
                  <a:gd name="connsiteX107" fmla="*/ 1017886 w 1105087"/>
                  <a:gd name="connsiteY107" fmla="*/ 207192 h 1488653"/>
                  <a:gd name="connsiteX108" fmla="*/ 1011347 w 1105087"/>
                  <a:gd name="connsiteY108" fmla="*/ 158267 h 1488653"/>
                  <a:gd name="connsiteX109" fmla="*/ 987236 w 1105087"/>
                  <a:gd name="connsiteY109" fmla="*/ 110565 h 1488653"/>
                  <a:gd name="connsiteX110" fmla="*/ 959038 w 1105087"/>
                  <a:gd name="connsiteY110" fmla="*/ 84879 h 1488653"/>
                  <a:gd name="connsiteX111" fmla="*/ 927979 w 1105087"/>
                  <a:gd name="connsiteY111" fmla="*/ 74687 h 1488653"/>
                  <a:gd name="connsiteX112" fmla="*/ 776364 w 1105087"/>
                  <a:gd name="connsiteY112" fmla="*/ 81618 h 1488653"/>
                  <a:gd name="connsiteX113" fmla="*/ 986827 w 1105087"/>
                  <a:gd name="connsiteY113" fmla="*/ 483 h 1488653"/>
                  <a:gd name="connsiteX114" fmla="*/ 1053032 w 1105087"/>
                  <a:gd name="connsiteY114" fmla="*/ 51855 h 1488653"/>
                  <a:gd name="connsiteX115" fmla="*/ 1098802 w 1105087"/>
                  <a:gd name="connsiteY115" fmla="*/ 147259 h 1488653"/>
                  <a:gd name="connsiteX116" fmla="*/ 1104932 w 1105087"/>
                  <a:gd name="connsiteY116" fmla="*/ 204746 h 1488653"/>
                  <a:gd name="connsiteX117" fmla="*/ 1082456 w 1105087"/>
                  <a:gd name="connsiteY117" fmla="*/ 315236 h 1488653"/>
                  <a:gd name="connsiteX118" fmla="*/ 1018703 w 1105087"/>
                  <a:gd name="connsiteY118" fmla="*/ 395555 h 1488653"/>
                  <a:gd name="connsiteX119" fmla="*/ 950456 w 1105087"/>
                  <a:gd name="connsiteY119" fmla="*/ 424910 h 1488653"/>
                  <a:gd name="connsiteX120" fmla="*/ 857280 w 1105087"/>
                  <a:gd name="connsiteY120" fmla="*/ 411048 h 1488653"/>
                  <a:gd name="connsiteX121" fmla="*/ 800884 w 1105087"/>
                  <a:gd name="connsiteY121" fmla="*/ 367015 h 1488653"/>
                  <a:gd name="connsiteX122" fmla="*/ 753887 w 1105087"/>
                  <a:gd name="connsiteY122" fmla="*/ 279357 h 1488653"/>
                  <a:gd name="connsiteX123" fmla="*/ 744488 w 1105087"/>
                  <a:gd name="connsiteY123" fmla="*/ 189661 h 1488653"/>
                  <a:gd name="connsiteX124" fmla="*/ 776364 w 1105087"/>
                  <a:gd name="connsiteY124" fmla="*/ 81618 h 1488653"/>
                  <a:gd name="connsiteX0" fmla="*/ 927272 w 1105087"/>
                  <a:gd name="connsiteY0" fmla="*/ 1141685 h 1493877"/>
                  <a:gd name="connsiteX1" fmla="*/ 887632 w 1105087"/>
                  <a:gd name="connsiteY1" fmla="*/ 1153101 h 1493877"/>
                  <a:gd name="connsiteX2" fmla="*/ 862294 w 1105087"/>
                  <a:gd name="connsiteY2" fmla="*/ 1176748 h 1493877"/>
                  <a:gd name="connsiteX3" fmla="*/ 839818 w 1105087"/>
                  <a:gd name="connsiteY3" fmla="*/ 1219965 h 1493877"/>
                  <a:gd name="connsiteX4" fmla="*/ 834096 w 1105087"/>
                  <a:gd name="connsiteY4" fmla="*/ 1304769 h 1493877"/>
                  <a:gd name="connsiteX5" fmla="*/ 851669 w 1105087"/>
                  <a:gd name="connsiteY5" fmla="*/ 1355733 h 1493877"/>
                  <a:gd name="connsiteX6" fmla="*/ 875372 w 1105087"/>
                  <a:gd name="connsiteY6" fmla="*/ 1385903 h 1493877"/>
                  <a:gd name="connsiteX7" fmla="*/ 899074 w 1105087"/>
                  <a:gd name="connsiteY7" fmla="*/ 1401396 h 1493877"/>
                  <a:gd name="connsiteX8" fmla="*/ 950566 w 1105087"/>
                  <a:gd name="connsiteY8" fmla="*/ 1400989 h 1493877"/>
                  <a:gd name="connsiteX9" fmla="*/ 975495 w 1105087"/>
                  <a:gd name="connsiteY9" fmla="*/ 1383865 h 1493877"/>
                  <a:gd name="connsiteX10" fmla="*/ 1002467 w 1105087"/>
                  <a:gd name="connsiteY10" fmla="*/ 1345132 h 1493877"/>
                  <a:gd name="connsiteX11" fmla="*/ 1017179 w 1105087"/>
                  <a:gd name="connsiteY11" fmla="*/ 1274191 h 1493877"/>
                  <a:gd name="connsiteX12" fmla="*/ 1010640 w 1105087"/>
                  <a:gd name="connsiteY12" fmla="*/ 1225265 h 1493877"/>
                  <a:gd name="connsiteX13" fmla="*/ 986529 w 1105087"/>
                  <a:gd name="connsiteY13" fmla="*/ 1177563 h 1493877"/>
                  <a:gd name="connsiteX14" fmla="*/ 958331 w 1105087"/>
                  <a:gd name="connsiteY14" fmla="*/ 1151878 h 1493877"/>
                  <a:gd name="connsiteX15" fmla="*/ 927272 w 1105087"/>
                  <a:gd name="connsiteY15" fmla="*/ 1141685 h 1493877"/>
                  <a:gd name="connsiteX16" fmla="*/ 183932 w 1105087"/>
                  <a:gd name="connsiteY16" fmla="*/ 1141685 h 1493877"/>
                  <a:gd name="connsiteX17" fmla="*/ 144291 w 1105087"/>
                  <a:gd name="connsiteY17" fmla="*/ 1153101 h 1493877"/>
                  <a:gd name="connsiteX18" fmla="*/ 118954 w 1105087"/>
                  <a:gd name="connsiteY18" fmla="*/ 1176748 h 1493877"/>
                  <a:gd name="connsiteX19" fmla="*/ 96477 w 1105087"/>
                  <a:gd name="connsiteY19" fmla="*/ 1219965 h 1493877"/>
                  <a:gd name="connsiteX20" fmla="*/ 90756 w 1105087"/>
                  <a:gd name="connsiteY20" fmla="*/ 1304769 h 1493877"/>
                  <a:gd name="connsiteX21" fmla="*/ 108329 w 1105087"/>
                  <a:gd name="connsiteY21" fmla="*/ 1355733 h 1493877"/>
                  <a:gd name="connsiteX22" fmla="*/ 132031 w 1105087"/>
                  <a:gd name="connsiteY22" fmla="*/ 1385903 h 1493877"/>
                  <a:gd name="connsiteX23" fmla="*/ 155734 w 1105087"/>
                  <a:gd name="connsiteY23" fmla="*/ 1401396 h 1493877"/>
                  <a:gd name="connsiteX24" fmla="*/ 207226 w 1105087"/>
                  <a:gd name="connsiteY24" fmla="*/ 1400989 h 1493877"/>
                  <a:gd name="connsiteX25" fmla="*/ 232155 w 1105087"/>
                  <a:gd name="connsiteY25" fmla="*/ 1383865 h 1493877"/>
                  <a:gd name="connsiteX26" fmla="*/ 259127 w 1105087"/>
                  <a:gd name="connsiteY26" fmla="*/ 1345132 h 1493877"/>
                  <a:gd name="connsiteX27" fmla="*/ 273839 w 1105087"/>
                  <a:gd name="connsiteY27" fmla="*/ 1274191 h 1493877"/>
                  <a:gd name="connsiteX28" fmla="*/ 267300 w 1105087"/>
                  <a:gd name="connsiteY28" fmla="*/ 1225265 h 1493877"/>
                  <a:gd name="connsiteX29" fmla="*/ 243189 w 1105087"/>
                  <a:gd name="connsiteY29" fmla="*/ 1177563 h 1493877"/>
                  <a:gd name="connsiteX30" fmla="*/ 214991 w 1105087"/>
                  <a:gd name="connsiteY30" fmla="*/ 1151878 h 1493877"/>
                  <a:gd name="connsiteX31" fmla="*/ 183932 w 1105087"/>
                  <a:gd name="connsiteY31" fmla="*/ 1141685 h 1493877"/>
                  <a:gd name="connsiteX32" fmla="*/ 941576 w 1105087"/>
                  <a:gd name="connsiteY32" fmla="*/ 1055148 h 1493877"/>
                  <a:gd name="connsiteX33" fmla="*/ 986120 w 1105087"/>
                  <a:gd name="connsiteY33" fmla="*/ 1067482 h 1493877"/>
                  <a:gd name="connsiteX34" fmla="*/ 1052325 w 1105087"/>
                  <a:gd name="connsiteY34" fmla="*/ 1118853 h 1493877"/>
                  <a:gd name="connsiteX35" fmla="*/ 1098095 w 1105087"/>
                  <a:gd name="connsiteY35" fmla="*/ 1214257 h 1493877"/>
                  <a:gd name="connsiteX36" fmla="*/ 1104225 w 1105087"/>
                  <a:gd name="connsiteY36" fmla="*/ 1271744 h 1493877"/>
                  <a:gd name="connsiteX37" fmla="*/ 1081749 w 1105087"/>
                  <a:gd name="connsiteY37" fmla="*/ 1382234 h 1493877"/>
                  <a:gd name="connsiteX38" fmla="*/ 1017996 w 1105087"/>
                  <a:gd name="connsiteY38" fmla="*/ 1462553 h 1493877"/>
                  <a:gd name="connsiteX39" fmla="*/ 949749 w 1105087"/>
                  <a:gd name="connsiteY39" fmla="*/ 1491908 h 1493877"/>
                  <a:gd name="connsiteX40" fmla="*/ 856573 w 1105087"/>
                  <a:gd name="connsiteY40" fmla="*/ 1478046 h 1493877"/>
                  <a:gd name="connsiteX41" fmla="*/ 800177 w 1105087"/>
                  <a:gd name="connsiteY41" fmla="*/ 1434013 h 1493877"/>
                  <a:gd name="connsiteX42" fmla="*/ 753180 w 1105087"/>
                  <a:gd name="connsiteY42" fmla="*/ 1346355 h 1493877"/>
                  <a:gd name="connsiteX43" fmla="*/ 743781 w 1105087"/>
                  <a:gd name="connsiteY43" fmla="*/ 1256659 h 1493877"/>
                  <a:gd name="connsiteX44" fmla="*/ 775657 w 1105087"/>
                  <a:gd name="connsiteY44" fmla="*/ 1148616 h 1493877"/>
                  <a:gd name="connsiteX45" fmla="*/ 829601 w 1105087"/>
                  <a:gd name="connsiteY45" fmla="*/ 1087052 h 1493877"/>
                  <a:gd name="connsiteX46" fmla="*/ 895805 w 1105087"/>
                  <a:gd name="connsiteY46" fmla="*/ 1056881 h 1493877"/>
                  <a:gd name="connsiteX47" fmla="*/ 941576 w 1105087"/>
                  <a:gd name="connsiteY47" fmla="*/ 1055148 h 1493877"/>
                  <a:gd name="connsiteX48" fmla="*/ 198235 w 1105087"/>
                  <a:gd name="connsiteY48" fmla="*/ 1055148 h 1493877"/>
                  <a:gd name="connsiteX49" fmla="*/ 242780 w 1105087"/>
                  <a:gd name="connsiteY49" fmla="*/ 1067482 h 1493877"/>
                  <a:gd name="connsiteX50" fmla="*/ 308984 w 1105087"/>
                  <a:gd name="connsiteY50" fmla="*/ 1118853 h 1493877"/>
                  <a:gd name="connsiteX51" fmla="*/ 354755 w 1105087"/>
                  <a:gd name="connsiteY51" fmla="*/ 1214257 h 1493877"/>
                  <a:gd name="connsiteX52" fmla="*/ 360885 w 1105087"/>
                  <a:gd name="connsiteY52" fmla="*/ 1271744 h 1493877"/>
                  <a:gd name="connsiteX53" fmla="*/ 338408 w 1105087"/>
                  <a:gd name="connsiteY53" fmla="*/ 1382234 h 1493877"/>
                  <a:gd name="connsiteX54" fmla="*/ 274656 w 1105087"/>
                  <a:gd name="connsiteY54" fmla="*/ 1462553 h 1493877"/>
                  <a:gd name="connsiteX55" fmla="*/ 206409 w 1105087"/>
                  <a:gd name="connsiteY55" fmla="*/ 1491908 h 1493877"/>
                  <a:gd name="connsiteX56" fmla="*/ 113233 w 1105087"/>
                  <a:gd name="connsiteY56" fmla="*/ 1478046 h 1493877"/>
                  <a:gd name="connsiteX57" fmla="*/ 56836 w 1105087"/>
                  <a:gd name="connsiteY57" fmla="*/ 1434013 h 1493877"/>
                  <a:gd name="connsiteX58" fmla="*/ 9840 w 1105087"/>
                  <a:gd name="connsiteY58" fmla="*/ 1346355 h 1493877"/>
                  <a:gd name="connsiteX59" fmla="*/ 440 w 1105087"/>
                  <a:gd name="connsiteY59" fmla="*/ 1256659 h 1493877"/>
                  <a:gd name="connsiteX60" fmla="*/ 32316 w 1105087"/>
                  <a:gd name="connsiteY60" fmla="*/ 1148616 h 1493877"/>
                  <a:gd name="connsiteX61" fmla="*/ 86261 w 1105087"/>
                  <a:gd name="connsiteY61" fmla="*/ 1087052 h 1493877"/>
                  <a:gd name="connsiteX62" fmla="*/ 152465 w 1105087"/>
                  <a:gd name="connsiteY62" fmla="*/ 1056881 h 1493877"/>
                  <a:gd name="connsiteX63" fmla="*/ 198235 w 1105087"/>
                  <a:gd name="connsiteY63" fmla="*/ 1055148 h 1493877"/>
                  <a:gd name="connsiteX64" fmla="*/ 688148 w 1105087"/>
                  <a:gd name="connsiteY64" fmla="*/ 619026 h 1493877"/>
                  <a:gd name="connsiteX65" fmla="*/ 648507 w 1105087"/>
                  <a:gd name="connsiteY65" fmla="*/ 630441 h 1493877"/>
                  <a:gd name="connsiteX66" fmla="*/ 623170 w 1105087"/>
                  <a:gd name="connsiteY66" fmla="*/ 654089 h 1493877"/>
                  <a:gd name="connsiteX67" fmla="*/ 600693 w 1105087"/>
                  <a:gd name="connsiteY67" fmla="*/ 697306 h 1493877"/>
                  <a:gd name="connsiteX68" fmla="*/ 594972 w 1105087"/>
                  <a:gd name="connsiteY68" fmla="*/ 782110 h 1493877"/>
                  <a:gd name="connsiteX69" fmla="*/ 612545 w 1105087"/>
                  <a:gd name="connsiteY69" fmla="*/ 833073 h 1493877"/>
                  <a:gd name="connsiteX70" fmla="*/ 636247 w 1105087"/>
                  <a:gd name="connsiteY70" fmla="*/ 863244 h 1493877"/>
                  <a:gd name="connsiteX71" fmla="*/ 659950 w 1105087"/>
                  <a:gd name="connsiteY71" fmla="*/ 878737 h 1493877"/>
                  <a:gd name="connsiteX72" fmla="*/ 711442 w 1105087"/>
                  <a:gd name="connsiteY72" fmla="*/ 878329 h 1493877"/>
                  <a:gd name="connsiteX73" fmla="*/ 736371 w 1105087"/>
                  <a:gd name="connsiteY73" fmla="*/ 861205 h 1493877"/>
                  <a:gd name="connsiteX74" fmla="*/ 763343 w 1105087"/>
                  <a:gd name="connsiteY74" fmla="*/ 822473 h 1493877"/>
                  <a:gd name="connsiteX75" fmla="*/ 778055 w 1105087"/>
                  <a:gd name="connsiteY75" fmla="*/ 751531 h 1493877"/>
                  <a:gd name="connsiteX76" fmla="*/ 771516 w 1105087"/>
                  <a:gd name="connsiteY76" fmla="*/ 702606 h 1493877"/>
                  <a:gd name="connsiteX77" fmla="*/ 747405 w 1105087"/>
                  <a:gd name="connsiteY77" fmla="*/ 654904 h 1493877"/>
                  <a:gd name="connsiteX78" fmla="*/ 719207 w 1105087"/>
                  <a:gd name="connsiteY78" fmla="*/ 629218 h 1493877"/>
                  <a:gd name="connsiteX79" fmla="*/ 688148 w 1105087"/>
                  <a:gd name="connsiteY79" fmla="*/ 619026 h 1493877"/>
                  <a:gd name="connsiteX80" fmla="*/ 702451 w 1105087"/>
                  <a:gd name="connsiteY80" fmla="*/ 532489 h 1493877"/>
                  <a:gd name="connsiteX81" fmla="*/ 746996 w 1105087"/>
                  <a:gd name="connsiteY81" fmla="*/ 544822 h 1493877"/>
                  <a:gd name="connsiteX82" fmla="*/ 813201 w 1105087"/>
                  <a:gd name="connsiteY82" fmla="*/ 596194 h 1493877"/>
                  <a:gd name="connsiteX83" fmla="*/ 858971 w 1105087"/>
                  <a:gd name="connsiteY83" fmla="*/ 691598 h 1493877"/>
                  <a:gd name="connsiteX84" fmla="*/ 865101 w 1105087"/>
                  <a:gd name="connsiteY84" fmla="*/ 749085 h 1493877"/>
                  <a:gd name="connsiteX85" fmla="*/ 842625 w 1105087"/>
                  <a:gd name="connsiteY85" fmla="*/ 859575 h 1493877"/>
                  <a:gd name="connsiteX86" fmla="*/ 778872 w 1105087"/>
                  <a:gd name="connsiteY86" fmla="*/ 939893 h 1493877"/>
                  <a:gd name="connsiteX87" fmla="*/ 710625 w 1105087"/>
                  <a:gd name="connsiteY87" fmla="*/ 969249 h 1493877"/>
                  <a:gd name="connsiteX88" fmla="*/ 617449 w 1105087"/>
                  <a:gd name="connsiteY88" fmla="*/ 955386 h 1493877"/>
                  <a:gd name="connsiteX89" fmla="*/ 561052 w 1105087"/>
                  <a:gd name="connsiteY89" fmla="*/ 911354 h 1493877"/>
                  <a:gd name="connsiteX90" fmla="*/ 514056 w 1105087"/>
                  <a:gd name="connsiteY90" fmla="*/ 823696 h 1493877"/>
                  <a:gd name="connsiteX91" fmla="*/ 504656 w 1105087"/>
                  <a:gd name="connsiteY91" fmla="*/ 734000 h 1493877"/>
                  <a:gd name="connsiteX92" fmla="*/ 536532 w 1105087"/>
                  <a:gd name="connsiteY92" fmla="*/ 625957 h 1493877"/>
                  <a:gd name="connsiteX93" fmla="*/ 590477 w 1105087"/>
                  <a:gd name="connsiteY93" fmla="*/ 564392 h 1493877"/>
                  <a:gd name="connsiteX94" fmla="*/ 656681 w 1105087"/>
                  <a:gd name="connsiteY94" fmla="*/ 534222 h 1493877"/>
                  <a:gd name="connsiteX95" fmla="*/ 702451 w 1105087"/>
                  <a:gd name="connsiteY95" fmla="*/ 532489 h 1493877"/>
                  <a:gd name="connsiteX96" fmla="*/ 927979 w 1105087"/>
                  <a:gd name="connsiteY96" fmla="*/ 79911 h 1493877"/>
                  <a:gd name="connsiteX97" fmla="*/ 888339 w 1105087"/>
                  <a:gd name="connsiteY97" fmla="*/ 91326 h 1493877"/>
                  <a:gd name="connsiteX98" fmla="*/ 863001 w 1105087"/>
                  <a:gd name="connsiteY98" fmla="*/ 114974 h 1493877"/>
                  <a:gd name="connsiteX99" fmla="*/ 840525 w 1105087"/>
                  <a:gd name="connsiteY99" fmla="*/ 158191 h 1493877"/>
                  <a:gd name="connsiteX100" fmla="*/ 834803 w 1105087"/>
                  <a:gd name="connsiteY100" fmla="*/ 242995 h 1493877"/>
                  <a:gd name="connsiteX101" fmla="*/ 852376 w 1105087"/>
                  <a:gd name="connsiteY101" fmla="*/ 293958 h 1493877"/>
                  <a:gd name="connsiteX102" fmla="*/ 876079 w 1105087"/>
                  <a:gd name="connsiteY102" fmla="*/ 324129 h 1493877"/>
                  <a:gd name="connsiteX103" fmla="*/ 899781 w 1105087"/>
                  <a:gd name="connsiteY103" fmla="*/ 339622 h 1493877"/>
                  <a:gd name="connsiteX104" fmla="*/ 951273 w 1105087"/>
                  <a:gd name="connsiteY104" fmla="*/ 339214 h 1493877"/>
                  <a:gd name="connsiteX105" fmla="*/ 976202 w 1105087"/>
                  <a:gd name="connsiteY105" fmla="*/ 322090 h 1493877"/>
                  <a:gd name="connsiteX106" fmla="*/ 1003174 w 1105087"/>
                  <a:gd name="connsiteY106" fmla="*/ 283358 h 1493877"/>
                  <a:gd name="connsiteX107" fmla="*/ 1017886 w 1105087"/>
                  <a:gd name="connsiteY107" fmla="*/ 212416 h 1493877"/>
                  <a:gd name="connsiteX108" fmla="*/ 1011347 w 1105087"/>
                  <a:gd name="connsiteY108" fmla="*/ 163491 h 1493877"/>
                  <a:gd name="connsiteX109" fmla="*/ 987236 w 1105087"/>
                  <a:gd name="connsiteY109" fmla="*/ 115789 h 1493877"/>
                  <a:gd name="connsiteX110" fmla="*/ 959038 w 1105087"/>
                  <a:gd name="connsiteY110" fmla="*/ 90103 h 1493877"/>
                  <a:gd name="connsiteX111" fmla="*/ 927979 w 1105087"/>
                  <a:gd name="connsiteY111" fmla="*/ 79911 h 1493877"/>
                  <a:gd name="connsiteX112" fmla="*/ 744488 w 1105087"/>
                  <a:gd name="connsiteY112" fmla="*/ 194885 h 1493877"/>
                  <a:gd name="connsiteX113" fmla="*/ 986827 w 1105087"/>
                  <a:gd name="connsiteY113" fmla="*/ 5707 h 1493877"/>
                  <a:gd name="connsiteX114" fmla="*/ 1053032 w 1105087"/>
                  <a:gd name="connsiteY114" fmla="*/ 57079 h 1493877"/>
                  <a:gd name="connsiteX115" fmla="*/ 1098802 w 1105087"/>
                  <a:gd name="connsiteY115" fmla="*/ 152483 h 1493877"/>
                  <a:gd name="connsiteX116" fmla="*/ 1104932 w 1105087"/>
                  <a:gd name="connsiteY116" fmla="*/ 209970 h 1493877"/>
                  <a:gd name="connsiteX117" fmla="*/ 1082456 w 1105087"/>
                  <a:gd name="connsiteY117" fmla="*/ 320460 h 1493877"/>
                  <a:gd name="connsiteX118" fmla="*/ 1018703 w 1105087"/>
                  <a:gd name="connsiteY118" fmla="*/ 400779 h 1493877"/>
                  <a:gd name="connsiteX119" fmla="*/ 950456 w 1105087"/>
                  <a:gd name="connsiteY119" fmla="*/ 430134 h 1493877"/>
                  <a:gd name="connsiteX120" fmla="*/ 857280 w 1105087"/>
                  <a:gd name="connsiteY120" fmla="*/ 416272 h 1493877"/>
                  <a:gd name="connsiteX121" fmla="*/ 800884 w 1105087"/>
                  <a:gd name="connsiteY121" fmla="*/ 372239 h 1493877"/>
                  <a:gd name="connsiteX122" fmla="*/ 753887 w 1105087"/>
                  <a:gd name="connsiteY122" fmla="*/ 284581 h 1493877"/>
                  <a:gd name="connsiteX123" fmla="*/ 744488 w 1105087"/>
                  <a:gd name="connsiteY123" fmla="*/ 194885 h 1493877"/>
                  <a:gd name="connsiteX0" fmla="*/ 927272 w 1105087"/>
                  <a:gd name="connsiteY0" fmla="*/ 1084607 h 1436799"/>
                  <a:gd name="connsiteX1" fmla="*/ 887632 w 1105087"/>
                  <a:gd name="connsiteY1" fmla="*/ 1096023 h 1436799"/>
                  <a:gd name="connsiteX2" fmla="*/ 862294 w 1105087"/>
                  <a:gd name="connsiteY2" fmla="*/ 1119670 h 1436799"/>
                  <a:gd name="connsiteX3" fmla="*/ 839818 w 1105087"/>
                  <a:gd name="connsiteY3" fmla="*/ 1162887 h 1436799"/>
                  <a:gd name="connsiteX4" fmla="*/ 834096 w 1105087"/>
                  <a:gd name="connsiteY4" fmla="*/ 1247691 h 1436799"/>
                  <a:gd name="connsiteX5" fmla="*/ 851669 w 1105087"/>
                  <a:gd name="connsiteY5" fmla="*/ 1298655 h 1436799"/>
                  <a:gd name="connsiteX6" fmla="*/ 875372 w 1105087"/>
                  <a:gd name="connsiteY6" fmla="*/ 1328825 h 1436799"/>
                  <a:gd name="connsiteX7" fmla="*/ 899074 w 1105087"/>
                  <a:gd name="connsiteY7" fmla="*/ 1344318 h 1436799"/>
                  <a:gd name="connsiteX8" fmla="*/ 950566 w 1105087"/>
                  <a:gd name="connsiteY8" fmla="*/ 1343911 h 1436799"/>
                  <a:gd name="connsiteX9" fmla="*/ 975495 w 1105087"/>
                  <a:gd name="connsiteY9" fmla="*/ 1326787 h 1436799"/>
                  <a:gd name="connsiteX10" fmla="*/ 1002467 w 1105087"/>
                  <a:gd name="connsiteY10" fmla="*/ 1288054 h 1436799"/>
                  <a:gd name="connsiteX11" fmla="*/ 1017179 w 1105087"/>
                  <a:gd name="connsiteY11" fmla="*/ 1217113 h 1436799"/>
                  <a:gd name="connsiteX12" fmla="*/ 1010640 w 1105087"/>
                  <a:gd name="connsiteY12" fmla="*/ 1168187 h 1436799"/>
                  <a:gd name="connsiteX13" fmla="*/ 986529 w 1105087"/>
                  <a:gd name="connsiteY13" fmla="*/ 1120485 h 1436799"/>
                  <a:gd name="connsiteX14" fmla="*/ 958331 w 1105087"/>
                  <a:gd name="connsiteY14" fmla="*/ 1094800 h 1436799"/>
                  <a:gd name="connsiteX15" fmla="*/ 927272 w 1105087"/>
                  <a:gd name="connsiteY15" fmla="*/ 1084607 h 1436799"/>
                  <a:gd name="connsiteX16" fmla="*/ 183932 w 1105087"/>
                  <a:gd name="connsiteY16" fmla="*/ 1084607 h 1436799"/>
                  <a:gd name="connsiteX17" fmla="*/ 144291 w 1105087"/>
                  <a:gd name="connsiteY17" fmla="*/ 1096023 h 1436799"/>
                  <a:gd name="connsiteX18" fmla="*/ 118954 w 1105087"/>
                  <a:gd name="connsiteY18" fmla="*/ 1119670 h 1436799"/>
                  <a:gd name="connsiteX19" fmla="*/ 96477 w 1105087"/>
                  <a:gd name="connsiteY19" fmla="*/ 1162887 h 1436799"/>
                  <a:gd name="connsiteX20" fmla="*/ 90756 w 1105087"/>
                  <a:gd name="connsiteY20" fmla="*/ 1247691 h 1436799"/>
                  <a:gd name="connsiteX21" fmla="*/ 108329 w 1105087"/>
                  <a:gd name="connsiteY21" fmla="*/ 1298655 h 1436799"/>
                  <a:gd name="connsiteX22" fmla="*/ 132031 w 1105087"/>
                  <a:gd name="connsiteY22" fmla="*/ 1328825 h 1436799"/>
                  <a:gd name="connsiteX23" fmla="*/ 155734 w 1105087"/>
                  <a:gd name="connsiteY23" fmla="*/ 1344318 h 1436799"/>
                  <a:gd name="connsiteX24" fmla="*/ 207226 w 1105087"/>
                  <a:gd name="connsiteY24" fmla="*/ 1343911 h 1436799"/>
                  <a:gd name="connsiteX25" fmla="*/ 232155 w 1105087"/>
                  <a:gd name="connsiteY25" fmla="*/ 1326787 h 1436799"/>
                  <a:gd name="connsiteX26" fmla="*/ 259127 w 1105087"/>
                  <a:gd name="connsiteY26" fmla="*/ 1288054 h 1436799"/>
                  <a:gd name="connsiteX27" fmla="*/ 273839 w 1105087"/>
                  <a:gd name="connsiteY27" fmla="*/ 1217113 h 1436799"/>
                  <a:gd name="connsiteX28" fmla="*/ 267300 w 1105087"/>
                  <a:gd name="connsiteY28" fmla="*/ 1168187 h 1436799"/>
                  <a:gd name="connsiteX29" fmla="*/ 243189 w 1105087"/>
                  <a:gd name="connsiteY29" fmla="*/ 1120485 h 1436799"/>
                  <a:gd name="connsiteX30" fmla="*/ 214991 w 1105087"/>
                  <a:gd name="connsiteY30" fmla="*/ 1094800 h 1436799"/>
                  <a:gd name="connsiteX31" fmla="*/ 183932 w 1105087"/>
                  <a:gd name="connsiteY31" fmla="*/ 1084607 h 1436799"/>
                  <a:gd name="connsiteX32" fmla="*/ 941576 w 1105087"/>
                  <a:gd name="connsiteY32" fmla="*/ 998070 h 1436799"/>
                  <a:gd name="connsiteX33" fmla="*/ 986120 w 1105087"/>
                  <a:gd name="connsiteY33" fmla="*/ 1010404 h 1436799"/>
                  <a:gd name="connsiteX34" fmla="*/ 1052325 w 1105087"/>
                  <a:gd name="connsiteY34" fmla="*/ 1061775 h 1436799"/>
                  <a:gd name="connsiteX35" fmla="*/ 1098095 w 1105087"/>
                  <a:gd name="connsiteY35" fmla="*/ 1157179 h 1436799"/>
                  <a:gd name="connsiteX36" fmla="*/ 1104225 w 1105087"/>
                  <a:gd name="connsiteY36" fmla="*/ 1214666 h 1436799"/>
                  <a:gd name="connsiteX37" fmla="*/ 1081749 w 1105087"/>
                  <a:gd name="connsiteY37" fmla="*/ 1325156 h 1436799"/>
                  <a:gd name="connsiteX38" fmla="*/ 1017996 w 1105087"/>
                  <a:gd name="connsiteY38" fmla="*/ 1405475 h 1436799"/>
                  <a:gd name="connsiteX39" fmla="*/ 949749 w 1105087"/>
                  <a:gd name="connsiteY39" fmla="*/ 1434830 h 1436799"/>
                  <a:gd name="connsiteX40" fmla="*/ 856573 w 1105087"/>
                  <a:gd name="connsiteY40" fmla="*/ 1420968 h 1436799"/>
                  <a:gd name="connsiteX41" fmla="*/ 800177 w 1105087"/>
                  <a:gd name="connsiteY41" fmla="*/ 1376935 h 1436799"/>
                  <a:gd name="connsiteX42" fmla="*/ 753180 w 1105087"/>
                  <a:gd name="connsiteY42" fmla="*/ 1289277 h 1436799"/>
                  <a:gd name="connsiteX43" fmla="*/ 743781 w 1105087"/>
                  <a:gd name="connsiteY43" fmla="*/ 1199581 h 1436799"/>
                  <a:gd name="connsiteX44" fmla="*/ 775657 w 1105087"/>
                  <a:gd name="connsiteY44" fmla="*/ 1091538 h 1436799"/>
                  <a:gd name="connsiteX45" fmla="*/ 829601 w 1105087"/>
                  <a:gd name="connsiteY45" fmla="*/ 1029974 h 1436799"/>
                  <a:gd name="connsiteX46" fmla="*/ 895805 w 1105087"/>
                  <a:gd name="connsiteY46" fmla="*/ 999803 h 1436799"/>
                  <a:gd name="connsiteX47" fmla="*/ 941576 w 1105087"/>
                  <a:gd name="connsiteY47" fmla="*/ 998070 h 1436799"/>
                  <a:gd name="connsiteX48" fmla="*/ 198235 w 1105087"/>
                  <a:gd name="connsiteY48" fmla="*/ 998070 h 1436799"/>
                  <a:gd name="connsiteX49" fmla="*/ 242780 w 1105087"/>
                  <a:gd name="connsiteY49" fmla="*/ 1010404 h 1436799"/>
                  <a:gd name="connsiteX50" fmla="*/ 308984 w 1105087"/>
                  <a:gd name="connsiteY50" fmla="*/ 1061775 h 1436799"/>
                  <a:gd name="connsiteX51" fmla="*/ 354755 w 1105087"/>
                  <a:gd name="connsiteY51" fmla="*/ 1157179 h 1436799"/>
                  <a:gd name="connsiteX52" fmla="*/ 360885 w 1105087"/>
                  <a:gd name="connsiteY52" fmla="*/ 1214666 h 1436799"/>
                  <a:gd name="connsiteX53" fmla="*/ 338408 w 1105087"/>
                  <a:gd name="connsiteY53" fmla="*/ 1325156 h 1436799"/>
                  <a:gd name="connsiteX54" fmla="*/ 274656 w 1105087"/>
                  <a:gd name="connsiteY54" fmla="*/ 1405475 h 1436799"/>
                  <a:gd name="connsiteX55" fmla="*/ 206409 w 1105087"/>
                  <a:gd name="connsiteY55" fmla="*/ 1434830 h 1436799"/>
                  <a:gd name="connsiteX56" fmla="*/ 113233 w 1105087"/>
                  <a:gd name="connsiteY56" fmla="*/ 1420968 h 1436799"/>
                  <a:gd name="connsiteX57" fmla="*/ 56836 w 1105087"/>
                  <a:gd name="connsiteY57" fmla="*/ 1376935 h 1436799"/>
                  <a:gd name="connsiteX58" fmla="*/ 9840 w 1105087"/>
                  <a:gd name="connsiteY58" fmla="*/ 1289277 h 1436799"/>
                  <a:gd name="connsiteX59" fmla="*/ 440 w 1105087"/>
                  <a:gd name="connsiteY59" fmla="*/ 1199581 h 1436799"/>
                  <a:gd name="connsiteX60" fmla="*/ 32316 w 1105087"/>
                  <a:gd name="connsiteY60" fmla="*/ 1091538 h 1436799"/>
                  <a:gd name="connsiteX61" fmla="*/ 86261 w 1105087"/>
                  <a:gd name="connsiteY61" fmla="*/ 1029974 h 1436799"/>
                  <a:gd name="connsiteX62" fmla="*/ 152465 w 1105087"/>
                  <a:gd name="connsiteY62" fmla="*/ 999803 h 1436799"/>
                  <a:gd name="connsiteX63" fmla="*/ 198235 w 1105087"/>
                  <a:gd name="connsiteY63" fmla="*/ 998070 h 1436799"/>
                  <a:gd name="connsiteX64" fmla="*/ 688148 w 1105087"/>
                  <a:gd name="connsiteY64" fmla="*/ 561948 h 1436799"/>
                  <a:gd name="connsiteX65" fmla="*/ 648507 w 1105087"/>
                  <a:gd name="connsiteY65" fmla="*/ 573363 h 1436799"/>
                  <a:gd name="connsiteX66" fmla="*/ 623170 w 1105087"/>
                  <a:gd name="connsiteY66" fmla="*/ 597011 h 1436799"/>
                  <a:gd name="connsiteX67" fmla="*/ 600693 w 1105087"/>
                  <a:gd name="connsiteY67" fmla="*/ 640228 h 1436799"/>
                  <a:gd name="connsiteX68" fmla="*/ 594972 w 1105087"/>
                  <a:gd name="connsiteY68" fmla="*/ 725032 h 1436799"/>
                  <a:gd name="connsiteX69" fmla="*/ 612545 w 1105087"/>
                  <a:gd name="connsiteY69" fmla="*/ 775995 h 1436799"/>
                  <a:gd name="connsiteX70" fmla="*/ 636247 w 1105087"/>
                  <a:gd name="connsiteY70" fmla="*/ 806166 h 1436799"/>
                  <a:gd name="connsiteX71" fmla="*/ 659950 w 1105087"/>
                  <a:gd name="connsiteY71" fmla="*/ 821659 h 1436799"/>
                  <a:gd name="connsiteX72" fmla="*/ 711442 w 1105087"/>
                  <a:gd name="connsiteY72" fmla="*/ 821251 h 1436799"/>
                  <a:gd name="connsiteX73" fmla="*/ 736371 w 1105087"/>
                  <a:gd name="connsiteY73" fmla="*/ 804127 h 1436799"/>
                  <a:gd name="connsiteX74" fmla="*/ 763343 w 1105087"/>
                  <a:gd name="connsiteY74" fmla="*/ 765395 h 1436799"/>
                  <a:gd name="connsiteX75" fmla="*/ 778055 w 1105087"/>
                  <a:gd name="connsiteY75" fmla="*/ 694453 h 1436799"/>
                  <a:gd name="connsiteX76" fmla="*/ 771516 w 1105087"/>
                  <a:gd name="connsiteY76" fmla="*/ 645528 h 1436799"/>
                  <a:gd name="connsiteX77" fmla="*/ 747405 w 1105087"/>
                  <a:gd name="connsiteY77" fmla="*/ 597826 h 1436799"/>
                  <a:gd name="connsiteX78" fmla="*/ 719207 w 1105087"/>
                  <a:gd name="connsiteY78" fmla="*/ 572140 h 1436799"/>
                  <a:gd name="connsiteX79" fmla="*/ 688148 w 1105087"/>
                  <a:gd name="connsiteY79" fmla="*/ 561948 h 1436799"/>
                  <a:gd name="connsiteX80" fmla="*/ 702451 w 1105087"/>
                  <a:gd name="connsiteY80" fmla="*/ 475411 h 1436799"/>
                  <a:gd name="connsiteX81" fmla="*/ 746996 w 1105087"/>
                  <a:gd name="connsiteY81" fmla="*/ 487744 h 1436799"/>
                  <a:gd name="connsiteX82" fmla="*/ 813201 w 1105087"/>
                  <a:gd name="connsiteY82" fmla="*/ 539116 h 1436799"/>
                  <a:gd name="connsiteX83" fmla="*/ 858971 w 1105087"/>
                  <a:gd name="connsiteY83" fmla="*/ 634520 h 1436799"/>
                  <a:gd name="connsiteX84" fmla="*/ 865101 w 1105087"/>
                  <a:gd name="connsiteY84" fmla="*/ 692007 h 1436799"/>
                  <a:gd name="connsiteX85" fmla="*/ 842625 w 1105087"/>
                  <a:gd name="connsiteY85" fmla="*/ 802497 h 1436799"/>
                  <a:gd name="connsiteX86" fmla="*/ 778872 w 1105087"/>
                  <a:gd name="connsiteY86" fmla="*/ 882815 h 1436799"/>
                  <a:gd name="connsiteX87" fmla="*/ 710625 w 1105087"/>
                  <a:gd name="connsiteY87" fmla="*/ 912171 h 1436799"/>
                  <a:gd name="connsiteX88" fmla="*/ 617449 w 1105087"/>
                  <a:gd name="connsiteY88" fmla="*/ 898308 h 1436799"/>
                  <a:gd name="connsiteX89" fmla="*/ 561052 w 1105087"/>
                  <a:gd name="connsiteY89" fmla="*/ 854276 h 1436799"/>
                  <a:gd name="connsiteX90" fmla="*/ 514056 w 1105087"/>
                  <a:gd name="connsiteY90" fmla="*/ 766618 h 1436799"/>
                  <a:gd name="connsiteX91" fmla="*/ 504656 w 1105087"/>
                  <a:gd name="connsiteY91" fmla="*/ 676922 h 1436799"/>
                  <a:gd name="connsiteX92" fmla="*/ 536532 w 1105087"/>
                  <a:gd name="connsiteY92" fmla="*/ 568879 h 1436799"/>
                  <a:gd name="connsiteX93" fmla="*/ 590477 w 1105087"/>
                  <a:gd name="connsiteY93" fmla="*/ 507314 h 1436799"/>
                  <a:gd name="connsiteX94" fmla="*/ 656681 w 1105087"/>
                  <a:gd name="connsiteY94" fmla="*/ 477144 h 1436799"/>
                  <a:gd name="connsiteX95" fmla="*/ 702451 w 1105087"/>
                  <a:gd name="connsiteY95" fmla="*/ 475411 h 1436799"/>
                  <a:gd name="connsiteX96" fmla="*/ 927979 w 1105087"/>
                  <a:gd name="connsiteY96" fmla="*/ 22833 h 1436799"/>
                  <a:gd name="connsiteX97" fmla="*/ 888339 w 1105087"/>
                  <a:gd name="connsiteY97" fmla="*/ 34248 h 1436799"/>
                  <a:gd name="connsiteX98" fmla="*/ 863001 w 1105087"/>
                  <a:gd name="connsiteY98" fmla="*/ 57896 h 1436799"/>
                  <a:gd name="connsiteX99" fmla="*/ 840525 w 1105087"/>
                  <a:gd name="connsiteY99" fmla="*/ 101113 h 1436799"/>
                  <a:gd name="connsiteX100" fmla="*/ 834803 w 1105087"/>
                  <a:gd name="connsiteY100" fmla="*/ 185917 h 1436799"/>
                  <a:gd name="connsiteX101" fmla="*/ 852376 w 1105087"/>
                  <a:gd name="connsiteY101" fmla="*/ 236880 h 1436799"/>
                  <a:gd name="connsiteX102" fmla="*/ 876079 w 1105087"/>
                  <a:gd name="connsiteY102" fmla="*/ 267051 h 1436799"/>
                  <a:gd name="connsiteX103" fmla="*/ 899781 w 1105087"/>
                  <a:gd name="connsiteY103" fmla="*/ 282544 h 1436799"/>
                  <a:gd name="connsiteX104" fmla="*/ 951273 w 1105087"/>
                  <a:gd name="connsiteY104" fmla="*/ 282136 h 1436799"/>
                  <a:gd name="connsiteX105" fmla="*/ 976202 w 1105087"/>
                  <a:gd name="connsiteY105" fmla="*/ 265012 h 1436799"/>
                  <a:gd name="connsiteX106" fmla="*/ 1003174 w 1105087"/>
                  <a:gd name="connsiteY106" fmla="*/ 226280 h 1436799"/>
                  <a:gd name="connsiteX107" fmla="*/ 1017886 w 1105087"/>
                  <a:gd name="connsiteY107" fmla="*/ 155338 h 1436799"/>
                  <a:gd name="connsiteX108" fmla="*/ 1011347 w 1105087"/>
                  <a:gd name="connsiteY108" fmla="*/ 106413 h 1436799"/>
                  <a:gd name="connsiteX109" fmla="*/ 987236 w 1105087"/>
                  <a:gd name="connsiteY109" fmla="*/ 58711 h 1436799"/>
                  <a:gd name="connsiteX110" fmla="*/ 959038 w 1105087"/>
                  <a:gd name="connsiteY110" fmla="*/ 33025 h 1436799"/>
                  <a:gd name="connsiteX111" fmla="*/ 927979 w 1105087"/>
                  <a:gd name="connsiteY111" fmla="*/ 22833 h 1436799"/>
                  <a:gd name="connsiteX112" fmla="*/ 744488 w 1105087"/>
                  <a:gd name="connsiteY112" fmla="*/ 137807 h 1436799"/>
                  <a:gd name="connsiteX113" fmla="*/ 1053032 w 1105087"/>
                  <a:gd name="connsiteY113" fmla="*/ 1 h 1436799"/>
                  <a:gd name="connsiteX114" fmla="*/ 1098802 w 1105087"/>
                  <a:gd name="connsiteY114" fmla="*/ 95405 h 1436799"/>
                  <a:gd name="connsiteX115" fmla="*/ 1104932 w 1105087"/>
                  <a:gd name="connsiteY115" fmla="*/ 152892 h 1436799"/>
                  <a:gd name="connsiteX116" fmla="*/ 1082456 w 1105087"/>
                  <a:gd name="connsiteY116" fmla="*/ 263382 h 1436799"/>
                  <a:gd name="connsiteX117" fmla="*/ 1018703 w 1105087"/>
                  <a:gd name="connsiteY117" fmla="*/ 343701 h 1436799"/>
                  <a:gd name="connsiteX118" fmla="*/ 950456 w 1105087"/>
                  <a:gd name="connsiteY118" fmla="*/ 373056 h 1436799"/>
                  <a:gd name="connsiteX119" fmla="*/ 857280 w 1105087"/>
                  <a:gd name="connsiteY119" fmla="*/ 359194 h 1436799"/>
                  <a:gd name="connsiteX120" fmla="*/ 800884 w 1105087"/>
                  <a:gd name="connsiteY120" fmla="*/ 315161 h 1436799"/>
                  <a:gd name="connsiteX121" fmla="*/ 753887 w 1105087"/>
                  <a:gd name="connsiteY121" fmla="*/ 227503 h 1436799"/>
                  <a:gd name="connsiteX122" fmla="*/ 744488 w 1105087"/>
                  <a:gd name="connsiteY122" fmla="*/ 137807 h 1436799"/>
                  <a:gd name="connsiteX0" fmla="*/ 927272 w 1105087"/>
                  <a:gd name="connsiteY0" fmla="*/ 1084607 h 1436799"/>
                  <a:gd name="connsiteX1" fmla="*/ 887632 w 1105087"/>
                  <a:gd name="connsiteY1" fmla="*/ 1096023 h 1436799"/>
                  <a:gd name="connsiteX2" fmla="*/ 862294 w 1105087"/>
                  <a:gd name="connsiteY2" fmla="*/ 1119670 h 1436799"/>
                  <a:gd name="connsiteX3" fmla="*/ 839818 w 1105087"/>
                  <a:gd name="connsiteY3" fmla="*/ 1162887 h 1436799"/>
                  <a:gd name="connsiteX4" fmla="*/ 834096 w 1105087"/>
                  <a:gd name="connsiteY4" fmla="*/ 1247691 h 1436799"/>
                  <a:gd name="connsiteX5" fmla="*/ 851669 w 1105087"/>
                  <a:gd name="connsiteY5" fmla="*/ 1298655 h 1436799"/>
                  <a:gd name="connsiteX6" fmla="*/ 875372 w 1105087"/>
                  <a:gd name="connsiteY6" fmla="*/ 1328825 h 1436799"/>
                  <a:gd name="connsiteX7" fmla="*/ 899074 w 1105087"/>
                  <a:gd name="connsiteY7" fmla="*/ 1344318 h 1436799"/>
                  <a:gd name="connsiteX8" fmla="*/ 950566 w 1105087"/>
                  <a:gd name="connsiteY8" fmla="*/ 1343911 h 1436799"/>
                  <a:gd name="connsiteX9" fmla="*/ 975495 w 1105087"/>
                  <a:gd name="connsiteY9" fmla="*/ 1326787 h 1436799"/>
                  <a:gd name="connsiteX10" fmla="*/ 1002467 w 1105087"/>
                  <a:gd name="connsiteY10" fmla="*/ 1288054 h 1436799"/>
                  <a:gd name="connsiteX11" fmla="*/ 1017179 w 1105087"/>
                  <a:gd name="connsiteY11" fmla="*/ 1217113 h 1436799"/>
                  <a:gd name="connsiteX12" fmla="*/ 1010640 w 1105087"/>
                  <a:gd name="connsiteY12" fmla="*/ 1168187 h 1436799"/>
                  <a:gd name="connsiteX13" fmla="*/ 986529 w 1105087"/>
                  <a:gd name="connsiteY13" fmla="*/ 1120485 h 1436799"/>
                  <a:gd name="connsiteX14" fmla="*/ 958331 w 1105087"/>
                  <a:gd name="connsiteY14" fmla="*/ 1094800 h 1436799"/>
                  <a:gd name="connsiteX15" fmla="*/ 927272 w 1105087"/>
                  <a:gd name="connsiteY15" fmla="*/ 1084607 h 1436799"/>
                  <a:gd name="connsiteX16" fmla="*/ 183932 w 1105087"/>
                  <a:gd name="connsiteY16" fmla="*/ 1084607 h 1436799"/>
                  <a:gd name="connsiteX17" fmla="*/ 144291 w 1105087"/>
                  <a:gd name="connsiteY17" fmla="*/ 1096023 h 1436799"/>
                  <a:gd name="connsiteX18" fmla="*/ 118954 w 1105087"/>
                  <a:gd name="connsiteY18" fmla="*/ 1119670 h 1436799"/>
                  <a:gd name="connsiteX19" fmla="*/ 96477 w 1105087"/>
                  <a:gd name="connsiteY19" fmla="*/ 1162887 h 1436799"/>
                  <a:gd name="connsiteX20" fmla="*/ 90756 w 1105087"/>
                  <a:gd name="connsiteY20" fmla="*/ 1247691 h 1436799"/>
                  <a:gd name="connsiteX21" fmla="*/ 108329 w 1105087"/>
                  <a:gd name="connsiteY21" fmla="*/ 1298655 h 1436799"/>
                  <a:gd name="connsiteX22" fmla="*/ 132031 w 1105087"/>
                  <a:gd name="connsiteY22" fmla="*/ 1328825 h 1436799"/>
                  <a:gd name="connsiteX23" fmla="*/ 155734 w 1105087"/>
                  <a:gd name="connsiteY23" fmla="*/ 1344318 h 1436799"/>
                  <a:gd name="connsiteX24" fmla="*/ 207226 w 1105087"/>
                  <a:gd name="connsiteY24" fmla="*/ 1343911 h 1436799"/>
                  <a:gd name="connsiteX25" fmla="*/ 232155 w 1105087"/>
                  <a:gd name="connsiteY25" fmla="*/ 1326787 h 1436799"/>
                  <a:gd name="connsiteX26" fmla="*/ 259127 w 1105087"/>
                  <a:gd name="connsiteY26" fmla="*/ 1288054 h 1436799"/>
                  <a:gd name="connsiteX27" fmla="*/ 273839 w 1105087"/>
                  <a:gd name="connsiteY27" fmla="*/ 1217113 h 1436799"/>
                  <a:gd name="connsiteX28" fmla="*/ 267300 w 1105087"/>
                  <a:gd name="connsiteY28" fmla="*/ 1168187 h 1436799"/>
                  <a:gd name="connsiteX29" fmla="*/ 243189 w 1105087"/>
                  <a:gd name="connsiteY29" fmla="*/ 1120485 h 1436799"/>
                  <a:gd name="connsiteX30" fmla="*/ 214991 w 1105087"/>
                  <a:gd name="connsiteY30" fmla="*/ 1094800 h 1436799"/>
                  <a:gd name="connsiteX31" fmla="*/ 183932 w 1105087"/>
                  <a:gd name="connsiteY31" fmla="*/ 1084607 h 1436799"/>
                  <a:gd name="connsiteX32" fmla="*/ 941576 w 1105087"/>
                  <a:gd name="connsiteY32" fmla="*/ 998070 h 1436799"/>
                  <a:gd name="connsiteX33" fmla="*/ 986120 w 1105087"/>
                  <a:gd name="connsiteY33" fmla="*/ 1010404 h 1436799"/>
                  <a:gd name="connsiteX34" fmla="*/ 1052325 w 1105087"/>
                  <a:gd name="connsiteY34" fmla="*/ 1061775 h 1436799"/>
                  <a:gd name="connsiteX35" fmla="*/ 1098095 w 1105087"/>
                  <a:gd name="connsiteY35" fmla="*/ 1157179 h 1436799"/>
                  <a:gd name="connsiteX36" fmla="*/ 1104225 w 1105087"/>
                  <a:gd name="connsiteY36" fmla="*/ 1214666 h 1436799"/>
                  <a:gd name="connsiteX37" fmla="*/ 1081749 w 1105087"/>
                  <a:gd name="connsiteY37" fmla="*/ 1325156 h 1436799"/>
                  <a:gd name="connsiteX38" fmla="*/ 1017996 w 1105087"/>
                  <a:gd name="connsiteY38" fmla="*/ 1405475 h 1436799"/>
                  <a:gd name="connsiteX39" fmla="*/ 949749 w 1105087"/>
                  <a:gd name="connsiteY39" fmla="*/ 1434830 h 1436799"/>
                  <a:gd name="connsiteX40" fmla="*/ 856573 w 1105087"/>
                  <a:gd name="connsiteY40" fmla="*/ 1420968 h 1436799"/>
                  <a:gd name="connsiteX41" fmla="*/ 800177 w 1105087"/>
                  <a:gd name="connsiteY41" fmla="*/ 1376935 h 1436799"/>
                  <a:gd name="connsiteX42" fmla="*/ 753180 w 1105087"/>
                  <a:gd name="connsiteY42" fmla="*/ 1289277 h 1436799"/>
                  <a:gd name="connsiteX43" fmla="*/ 743781 w 1105087"/>
                  <a:gd name="connsiteY43" fmla="*/ 1199581 h 1436799"/>
                  <a:gd name="connsiteX44" fmla="*/ 775657 w 1105087"/>
                  <a:gd name="connsiteY44" fmla="*/ 1091538 h 1436799"/>
                  <a:gd name="connsiteX45" fmla="*/ 829601 w 1105087"/>
                  <a:gd name="connsiteY45" fmla="*/ 1029974 h 1436799"/>
                  <a:gd name="connsiteX46" fmla="*/ 895805 w 1105087"/>
                  <a:gd name="connsiteY46" fmla="*/ 999803 h 1436799"/>
                  <a:gd name="connsiteX47" fmla="*/ 941576 w 1105087"/>
                  <a:gd name="connsiteY47" fmla="*/ 998070 h 1436799"/>
                  <a:gd name="connsiteX48" fmla="*/ 198235 w 1105087"/>
                  <a:gd name="connsiteY48" fmla="*/ 998070 h 1436799"/>
                  <a:gd name="connsiteX49" fmla="*/ 242780 w 1105087"/>
                  <a:gd name="connsiteY49" fmla="*/ 1010404 h 1436799"/>
                  <a:gd name="connsiteX50" fmla="*/ 308984 w 1105087"/>
                  <a:gd name="connsiteY50" fmla="*/ 1061775 h 1436799"/>
                  <a:gd name="connsiteX51" fmla="*/ 354755 w 1105087"/>
                  <a:gd name="connsiteY51" fmla="*/ 1157179 h 1436799"/>
                  <a:gd name="connsiteX52" fmla="*/ 360885 w 1105087"/>
                  <a:gd name="connsiteY52" fmla="*/ 1214666 h 1436799"/>
                  <a:gd name="connsiteX53" fmla="*/ 338408 w 1105087"/>
                  <a:gd name="connsiteY53" fmla="*/ 1325156 h 1436799"/>
                  <a:gd name="connsiteX54" fmla="*/ 274656 w 1105087"/>
                  <a:gd name="connsiteY54" fmla="*/ 1405475 h 1436799"/>
                  <a:gd name="connsiteX55" fmla="*/ 206409 w 1105087"/>
                  <a:gd name="connsiteY55" fmla="*/ 1434830 h 1436799"/>
                  <a:gd name="connsiteX56" fmla="*/ 113233 w 1105087"/>
                  <a:gd name="connsiteY56" fmla="*/ 1420968 h 1436799"/>
                  <a:gd name="connsiteX57" fmla="*/ 56836 w 1105087"/>
                  <a:gd name="connsiteY57" fmla="*/ 1376935 h 1436799"/>
                  <a:gd name="connsiteX58" fmla="*/ 9840 w 1105087"/>
                  <a:gd name="connsiteY58" fmla="*/ 1289277 h 1436799"/>
                  <a:gd name="connsiteX59" fmla="*/ 440 w 1105087"/>
                  <a:gd name="connsiteY59" fmla="*/ 1199581 h 1436799"/>
                  <a:gd name="connsiteX60" fmla="*/ 32316 w 1105087"/>
                  <a:gd name="connsiteY60" fmla="*/ 1091538 h 1436799"/>
                  <a:gd name="connsiteX61" fmla="*/ 86261 w 1105087"/>
                  <a:gd name="connsiteY61" fmla="*/ 1029974 h 1436799"/>
                  <a:gd name="connsiteX62" fmla="*/ 152465 w 1105087"/>
                  <a:gd name="connsiteY62" fmla="*/ 999803 h 1436799"/>
                  <a:gd name="connsiteX63" fmla="*/ 198235 w 1105087"/>
                  <a:gd name="connsiteY63" fmla="*/ 998070 h 1436799"/>
                  <a:gd name="connsiteX64" fmla="*/ 688148 w 1105087"/>
                  <a:gd name="connsiteY64" fmla="*/ 561948 h 1436799"/>
                  <a:gd name="connsiteX65" fmla="*/ 648507 w 1105087"/>
                  <a:gd name="connsiteY65" fmla="*/ 573363 h 1436799"/>
                  <a:gd name="connsiteX66" fmla="*/ 623170 w 1105087"/>
                  <a:gd name="connsiteY66" fmla="*/ 597011 h 1436799"/>
                  <a:gd name="connsiteX67" fmla="*/ 600693 w 1105087"/>
                  <a:gd name="connsiteY67" fmla="*/ 640228 h 1436799"/>
                  <a:gd name="connsiteX68" fmla="*/ 594972 w 1105087"/>
                  <a:gd name="connsiteY68" fmla="*/ 725032 h 1436799"/>
                  <a:gd name="connsiteX69" fmla="*/ 612545 w 1105087"/>
                  <a:gd name="connsiteY69" fmla="*/ 775995 h 1436799"/>
                  <a:gd name="connsiteX70" fmla="*/ 636247 w 1105087"/>
                  <a:gd name="connsiteY70" fmla="*/ 806166 h 1436799"/>
                  <a:gd name="connsiteX71" fmla="*/ 659950 w 1105087"/>
                  <a:gd name="connsiteY71" fmla="*/ 821659 h 1436799"/>
                  <a:gd name="connsiteX72" fmla="*/ 711442 w 1105087"/>
                  <a:gd name="connsiteY72" fmla="*/ 821251 h 1436799"/>
                  <a:gd name="connsiteX73" fmla="*/ 736371 w 1105087"/>
                  <a:gd name="connsiteY73" fmla="*/ 804127 h 1436799"/>
                  <a:gd name="connsiteX74" fmla="*/ 763343 w 1105087"/>
                  <a:gd name="connsiteY74" fmla="*/ 765395 h 1436799"/>
                  <a:gd name="connsiteX75" fmla="*/ 778055 w 1105087"/>
                  <a:gd name="connsiteY75" fmla="*/ 694453 h 1436799"/>
                  <a:gd name="connsiteX76" fmla="*/ 771516 w 1105087"/>
                  <a:gd name="connsiteY76" fmla="*/ 645528 h 1436799"/>
                  <a:gd name="connsiteX77" fmla="*/ 747405 w 1105087"/>
                  <a:gd name="connsiteY77" fmla="*/ 597826 h 1436799"/>
                  <a:gd name="connsiteX78" fmla="*/ 719207 w 1105087"/>
                  <a:gd name="connsiteY78" fmla="*/ 572140 h 1436799"/>
                  <a:gd name="connsiteX79" fmla="*/ 688148 w 1105087"/>
                  <a:gd name="connsiteY79" fmla="*/ 561948 h 1436799"/>
                  <a:gd name="connsiteX80" fmla="*/ 702451 w 1105087"/>
                  <a:gd name="connsiteY80" fmla="*/ 475411 h 1436799"/>
                  <a:gd name="connsiteX81" fmla="*/ 746996 w 1105087"/>
                  <a:gd name="connsiteY81" fmla="*/ 487744 h 1436799"/>
                  <a:gd name="connsiteX82" fmla="*/ 813201 w 1105087"/>
                  <a:gd name="connsiteY82" fmla="*/ 539116 h 1436799"/>
                  <a:gd name="connsiteX83" fmla="*/ 858971 w 1105087"/>
                  <a:gd name="connsiteY83" fmla="*/ 634520 h 1436799"/>
                  <a:gd name="connsiteX84" fmla="*/ 865101 w 1105087"/>
                  <a:gd name="connsiteY84" fmla="*/ 692007 h 1436799"/>
                  <a:gd name="connsiteX85" fmla="*/ 842625 w 1105087"/>
                  <a:gd name="connsiteY85" fmla="*/ 802497 h 1436799"/>
                  <a:gd name="connsiteX86" fmla="*/ 778872 w 1105087"/>
                  <a:gd name="connsiteY86" fmla="*/ 882815 h 1436799"/>
                  <a:gd name="connsiteX87" fmla="*/ 710625 w 1105087"/>
                  <a:gd name="connsiteY87" fmla="*/ 912171 h 1436799"/>
                  <a:gd name="connsiteX88" fmla="*/ 617449 w 1105087"/>
                  <a:gd name="connsiteY88" fmla="*/ 898308 h 1436799"/>
                  <a:gd name="connsiteX89" fmla="*/ 561052 w 1105087"/>
                  <a:gd name="connsiteY89" fmla="*/ 854276 h 1436799"/>
                  <a:gd name="connsiteX90" fmla="*/ 514056 w 1105087"/>
                  <a:gd name="connsiteY90" fmla="*/ 766618 h 1436799"/>
                  <a:gd name="connsiteX91" fmla="*/ 504656 w 1105087"/>
                  <a:gd name="connsiteY91" fmla="*/ 676922 h 1436799"/>
                  <a:gd name="connsiteX92" fmla="*/ 536532 w 1105087"/>
                  <a:gd name="connsiteY92" fmla="*/ 568879 h 1436799"/>
                  <a:gd name="connsiteX93" fmla="*/ 590477 w 1105087"/>
                  <a:gd name="connsiteY93" fmla="*/ 507314 h 1436799"/>
                  <a:gd name="connsiteX94" fmla="*/ 656681 w 1105087"/>
                  <a:gd name="connsiteY94" fmla="*/ 477144 h 1436799"/>
                  <a:gd name="connsiteX95" fmla="*/ 702451 w 1105087"/>
                  <a:gd name="connsiteY95" fmla="*/ 475411 h 1436799"/>
                  <a:gd name="connsiteX96" fmla="*/ 959038 w 1105087"/>
                  <a:gd name="connsiteY96" fmla="*/ 33025 h 1436799"/>
                  <a:gd name="connsiteX97" fmla="*/ 888339 w 1105087"/>
                  <a:gd name="connsiteY97" fmla="*/ 34248 h 1436799"/>
                  <a:gd name="connsiteX98" fmla="*/ 863001 w 1105087"/>
                  <a:gd name="connsiteY98" fmla="*/ 57896 h 1436799"/>
                  <a:gd name="connsiteX99" fmla="*/ 840525 w 1105087"/>
                  <a:gd name="connsiteY99" fmla="*/ 101113 h 1436799"/>
                  <a:gd name="connsiteX100" fmla="*/ 834803 w 1105087"/>
                  <a:gd name="connsiteY100" fmla="*/ 185917 h 1436799"/>
                  <a:gd name="connsiteX101" fmla="*/ 852376 w 1105087"/>
                  <a:gd name="connsiteY101" fmla="*/ 236880 h 1436799"/>
                  <a:gd name="connsiteX102" fmla="*/ 876079 w 1105087"/>
                  <a:gd name="connsiteY102" fmla="*/ 267051 h 1436799"/>
                  <a:gd name="connsiteX103" fmla="*/ 899781 w 1105087"/>
                  <a:gd name="connsiteY103" fmla="*/ 282544 h 1436799"/>
                  <a:gd name="connsiteX104" fmla="*/ 951273 w 1105087"/>
                  <a:gd name="connsiteY104" fmla="*/ 282136 h 1436799"/>
                  <a:gd name="connsiteX105" fmla="*/ 976202 w 1105087"/>
                  <a:gd name="connsiteY105" fmla="*/ 265012 h 1436799"/>
                  <a:gd name="connsiteX106" fmla="*/ 1003174 w 1105087"/>
                  <a:gd name="connsiteY106" fmla="*/ 226280 h 1436799"/>
                  <a:gd name="connsiteX107" fmla="*/ 1017886 w 1105087"/>
                  <a:gd name="connsiteY107" fmla="*/ 155338 h 1436799"/>
                  <a:gd name="connsiteX108" fmla="*/ 1011347 w 1105087"/>
                  <a:gd name="connsiteY108" fmla="*/ 106413 h 1436799"/>
                  <a:gd name="connsiteX109" fmla="*/ 987236 w 1105087"/>
                  <a:gd name="connsiteY109" fmla="*/ 58711 h 1436799"/>
                  <a:gd name="connsiteX110" fmla="*/ 959038 w 1105087"/>
                  <a:gd name="connsiteY110" fmla="*/ 33025 h 1436799"/>
                  <a:gd name="connsiteX111" fmla="*/ 744488 w 1105087"/>
                  <a:gd name="connsiteY111" fmla="*/ 137807 h 1436799"/>
                  <a:gd name="connsiteX112" fmla="*/ 1053032 w 1105087"/>
                  <a:gd name="connsiteY112" fmla="*/ 1 h 1436799"/>
                  <a:gd name="connsiteX113" fmla="*/ 1098802 w 1105087"/>
                  <a:gd name="connsiteY113" fmla="*/ 95405 h 1436799"/>
                  <a:gd name="connsiteX114" fmla="*/ 1104932 w 1105087"/>
                  <a:gd name="connsiteY114" fmla="*/ 152892 h 1436799"/>
                  <a:gd name="connsiteX115" fmla="*/ 1082456 w 1105087"/>
                  <a:gd name="connsiteY115" fmla="*/ 263382 h 1436799"/>
                  <a:gd name="connsiteX116" fmla="*/ 1018703 w 1105087"/>
                  <a:gd name="connsiteY116" fmla="*/ 343701 h 1436799"/>
                  <a:gd name="connsiteX117" fmla="*/ 950456 w 1105087"/>
                  <a:gd name="connsiteY117" fmla="*/ 373056 h 1436799"/>
                  <a:gd name="connsiteX118" fmla="*/ 857280 w 1105087"/>
                  <a:gd name="connsiteY118" fmla="*/ 359194 h 1436799"/>
                  <a:gd name="connsiteX119" fmla="*/ 800884 w 1105087"/>
                  <a:gd name="connsiteY119" fmla="*/ 315161 h 1436799"/>
                  <a:gd name="connsiteX120" fmla="*/ 753887 w 1105087"/>
                  <a:gd name="connsiteY120" fmla="*/ 227503 h 1436799"/>
                  <a:gd name="connsiteX121" fmla="*/ 744488 w 1105087"/>
                  <a:gd name="connsiteY121" fmla="*/ 137807 h 1436799"/>
                  <a:gd name="connsiteX0" fmla="*/ 927272 w 1105087"/>
                  <a:gd name="connsiteY0" fmla="*/ 1054118 h 1406310"/>
                  <a:gd name="connsiteX1" fmla="*/ 887632 w 1105087"/>
                  <a:gd name="connsiteY1" fmla="*/ 1065534 h 1406310"/>
                  <a:gd name="connsiteX2" fmla="*/ 862294 w 1105087"/>
                  <a:gd name="connsiteY2" fmla="*/ 1089181 h 1406310"/>
                  <a:gd name="connsiteX3" fmla="*/ 839818 w 1105087"/>
                  <a:gd name="connsiteY3" fmla="*/ 1132398 h 1406310"/>
                  <a:gd name="connsiteX4" fmla="*/ 834096 w 1105087"/>
                  <a:gd name="connsiteY4" fmla="*/ 1217202 h 1406310"/>
                  <a:gd name="connsiteX5" fmla="*/ 851669 w 1105087"/>
                  <a:gd name="connsiteY5" fmla="*/ 1268166 h 1406310"/>
                  <a:gd name="connsiteX6" fmla="*/ 875372 w 1105087"/>
                  <a:gd name="connsiteY6" fmla="*/ 1298336 h 1406310"/>
                  <a:gd name="connsiteX7" fmla="*/ 899074 w 1105087"/>
                  <a:gd name="connsiteY7" fmla="*/ 1313829 h 1406310"/>
                  <a:gd name="connsiteX8" fmla="*/ 950566 w 1105087"/>
                  <a:gd name="connsiteY8" fmla="*/ 1313422 h 1406310"/>
                  <a:gd name="connsiteX9" fmla="*/ 975495 w 1105087"/>
                  <a:gd name="connsiteY9" fmla="*/ 1296298 h 1406310"/>
                  <a:gd name="connsiteX10" fmla="*/ 1002467 w 1105087"/>
                  <a:gd name="connsiteY10" fmla="*/ 1257565 h 1406310"/>
                  <a:gd name="connsiteX11" fmla="*/ 1017179 w 1105087"/>
                  <a:gd name="connsiteY11" fmla="*/ 1186624 h 1406310"/>
                  <a:gd name="connsiteX12" fmla="*/ 1010640 w 1105087"/>
                  <a:gd name="connsiteY12" fmla="*/ 1137698 h 1406310"/>
                  <a:gd name="connsiteX13" fmla="*/ 986529 w 1105087"/>
                  <a:gd name="connsiteY13" fmla="*/ 1089996 h 1406310"/>
                  <a:gd name="connsiteX14" fmla="*/ 958331 w 1105087"/>
                  <a:gd name="connsiteY14" fmla="*/ 1064311 h 1406310"/>
                  <a:gd name="connsiteX15" fmla="*/ 927272 w 1105087"/>
                  <a:gd name="connsiteY15" fmla="*/ 1054118 h 1406310"/>
                  <a:gd name="connsiteX16" fmla="*/ 183932 w 1105087"/>
                  <a:gd name="connsiteY16" fmla="*/ 1054118 h 1406310"/>
                  <a:gd name="connsiteX17" fmla="*/ 144291 w 1105087"/>
                  <a:gd name="connsiteY17" fmla="*/ 1065534 h 1406310"/>
                  <a:gd name="connsiteX18" fmla="*/ 118954 w 1105087"/>
                  <a:gd name="connsiteY18" fmla="*/ 1089181 h 1406310"/>
                  <a:gd name="connsiteX19" fmla="*/ 96477 w 1105087"/>
                  <a:gd name="connsiteY19" fmla="*/ 1132398 h 1406310"/>
                  <a:gd name="connsiteX20" fmla="*/ 90756 w 1105087"/>
                  <a:gd name="connsiteY20" fmla="*/ 1217202 h 1406310"/>
                  <a:gd name="connsiteX21" fmla="*/ 108329 w 1105087"/>
                  <a:gd name="connsiteY21" fmla="*/ 1268166 h 1406310"/>
                  <a:gd name="connsiteX22" fmla="*/ 132031 w 1105087"/>
                  <a:gd name="connsiteY22" fmla="*/ 1298336 h 1406310"/>
                  <a:gd name="connsiteX23" fmla="*/ 155734 w 1105087"/>
                  <a:gd name="connsiteY23" fmla="*/ 1313829 h 1406310"/>
                  <a:gd name="connsiteX24" fmla="*/ 207226 w 1105087"/>
                  <a:gd name="connsiteY24" fmla="*/ 1313422 h 1406310"/>
                  <a:gd name="connsiteX25" fmla="*/ 232155 w 1105087"/>
                  <a:gd name="connsiteY25" fmla="*/ 1296298 h 1406310"/>
                  <a:gd name="connsiteX26" fmla="*/ 259127 w 1105087"/>
                  <a:gd name="connsiteY26" fmla="*/ 1257565 h 1406310"/>
                  <a:gd name="connsiteX27" fmla="*/ 273839 w 1105087"/>
                  <a:gd name="connsiteY27" fmla="*/ 1186624 h 1406310"/>
                  <a:gd name="connsiteX28" fmla="*/ 267300 w 1105087"/>
                  <a:gd name="connsiteY28" fmla="*/ 1137698 h 1406310"/>
                  <a:gd name="connsiteX29" fmla="*/ 243189 w 1105087"/>
                  <a:gd name="connsiteY29" fmla="*/ 1089996 h 1406310"/>
                  <a:gd name="connsiteX30" fmla="*/ 214991 w 1105087"/>
                  <a:gd name="connsiteY30" fmla="*/ 1064311 h 1406310"/>
                  <a:gd name="connsiteX31" fmla="*/ 183932 w 1105087"/>
                  <a:gd name="connsiteY31" fmla="*/ 1054118 h 1406310"/>
                  <a:gd name="connsiteX32" fmla="*/ 941576 w 1105087"/>
                  <a:gd name="connsiteY32" fmla="*/ 967581 h 1406310"/>
                  <a:gd name="connsiteX33" fmla="*/ 986120 w 1105087"/>
                  <a:gd name="connsiteY33" fmla="*/ 979915 h 1406310"/>
                  <a:gd name="connsiteX34" fmla="*/ 1052325 w 1105087"/>
                  <a:gd name="connsiteY34" fmla="*/ 1031286 h 1406310"/>
                  <a:gd name="connsiteX35" fmla="*/ 1098095 w 1105087"/>
                  <a:gd name="connsiteY35" fmla="*/ 1126690 h 1406310"/>
                  <a:gd name="connsiteX36" fmla="*/ 1104225 w 1105087"/>
                  <a:gd name="connsiteY36" fmla="*/ 1184177 h 1406310"/>
                  <a:gd name="connsiteX37" fmla="*/ 1081749 w 1105087"/>
                  <a:gd name="connsiteY37" fmla="*/ 1294667 h 1406310"/>
                  <a:gd name="connsiteX38" fmla="*/ 1017996 w 1105087"/>
                  <a:gd name="connsiteY38" fmla="*/ 1374986 h 1406310"/>
                  <a:gd name="connsiteX39" fmla="*/ 949749 w 1105087"/>
                  <a:gd name="connsiteY39" fmla="*/ 1404341 h 1406310"/>
                  <a:gd name="connsiteX40" fmla="*/ 856573 w 1105087"/>
                  <a:gd name="connsiteY40" fmla="*/ 1390479 h 1406310"/>
                  <a:gd name="connsiteX41" fmla="*/ 800177 w 1105087"/>
                  <a:gd name="connsiteY41" fmla="*/ 1346446 h 1406310"/>
                  <a:gd name="connsiteX42" fmla="*/ 753180 w 1105087"/>
                  <a:gd name="connsiteY42" fmla="*/ 1258788 h 1406310"/>
                  <a:gd name="connsiteX43" fmla="*/ 743781 w 1105087"/>
                  <a:gd name="connsiteY43" fmla="*/ 1169092 h 1406310"/>
                  <a:gd name="connsiteX44" fmla="*/ 775657 w 1105087"/>
                  <a:gd name="connsiteY44" fmla="*/ 1061049 h 1406310"/>
                  <a:gd name="connsiteX45" fmla="*/ 829601 w 1105087"/>
                  <a:gd name="connsiteY45" fmla="*/ 999485 h 1406310"/>
                  <a:gd name="connsiteX46" fmla="*/ 895805 w 1105087"/>
                  <a:gd name="connsiteY46" fmla="*/ 969314 h 1406310"/>
                  <a:gd name="connsiteX47" fmla="*/ 941576 w 1105087"/>
                  <a:gd name="connsiteY47" fmla="*/ 967581 h 1406310"/>
                  <a:gd name="connsiteX48" fmla="*/ 198235 w 1105087"/>
                  <a:gd name="connsiteY48" fmla="*/ 967581 h 1406310"/>
                  <a:gd name="connsiteX49" fmla="*/ 242780 w 1105087"/>
                  <a:gd name="connsiteY49" fmla="*/ 979915 h 1406310"/>
                  <a:gd name="connsiteX50" fmla="*/ 308984 w 1105087"/>
                  <a:gd name="connsiteY50" fmla="*/ 1031286 h 1406310"/>
                  <a:gd name="connsiteX51" fmla="*/ 354755 w 1105087"/>
                  <a:gd name="connsiteY51" fmla="*/ 1126690 h 1406310"/>
                  <a:gd name="connsiteX52" fmla="*/ 360885 w 1105087"/>
                  <a:gd name="connsiteY52" fmla="*/ 1184177 h 1406310"/>
                  <a:gd name="connsiteX53" fmla="*/ 338408 w 1105087"/>
                  <a:gd name="connsiteY53" fmla="*/ 1294667 h 1406310"/>
                  <a:gd name="connsiteX54" fmla="*/ 274656 w 1105087"/>
                  <a:gd name="connsiteY54" fmla="*/ 1374986 h 1406310"/>
                  <a:gd name="connsiteX55" fmla="*/ 206409 w 1105087"/>
                  <a:gd name="connsiteY55" fmla="*/ 1404341 h 1406310"/>
                  <a:gd name="connsiteX56" fmla="*/ 113233 w 1105087"/>
                  <a:gd name="connsiteY56" fmla="*/ 1390479 h 1406310"/>
                  <a:gd name="connsiteX57" fmla="*/ 56836 w 1105087"/>
                  <a:gd name="connsiteY57" fmla="*/ 1346446 h 1406310"/>
                  <a:gd name="connsiteX58" fmla="*/ 9840 w 1105087"/>
                  <a:gd name="connsiteY58" fmla="*/ 1258788 h 1406310"/>
                  <a:gd name="connsiteX59" fmla="*/ 440 w 1105087"/>
                  <a:gd name="connsiteY59" fmla="*/ 1169092 h 1406310"/>
                  <a:gd name="connsiteX60" fmla="*/ 32316 w 1105087"/>
                  <a:gd name="connsiteY60" fmla="*/ 1061049 h 1406310"/>
                  <a:gd name="connsiteX61" fmla="*/ 86261 w 1105087"/>
                  <a:gd name="connsiteY61" fmla="*/ 999485 h 1406310"/>
                  <a:gd name="connsiteX62" fmla="*/ 152465 w 1105087"/>
                  <a:gd name="connsiteY62" fmla="*/ 969314 h 1406310"/>
                  <a:gd name="connsiteX63" fmla="*/ 198235 w 1105087"/>
                  <a:gd name="connsiteY63" fmla="*/ 967581 h 1406310"/>
                  <a:gd name="connsiteX64" fmla="*/ 688148 w 1105087"/>
                  <a:gd name="connsiteY64" fmla="*/ 531459 h 1406310"/>
                  <a:gd name="connsiteX65" fmla="*/ 648507 w 1105087"/>
                  <a:gd name="connsiteY65" fmla="*/ 542874 h 1406310"/>
                  <a:gd name="connsiteX66" fmla="*/ 623170 w 1105087"/>
                  <a:gd name="connsiteY66" fmla="*/ 566522 h 1406310"/>
                  <a:gd name="connsiteX67" fmla="*/ 600693 w 1105087"/>
                  <a:gd name="connsiteY67" fmla="*/ 609739 h 1406310"/>
                  <a:gd name="connsiteX68" fmla="*/ 594972 w 1105087"/>
                  <a:gd name="connsiteY68" fmla="*/ 694543 h 1406310"/>
                  <a:gd name="connsiteX69" fmla="*/ 612545 w 1105087"/>
                  <a:gd name="connsiteY69" fmla="*/ 745506 h 1406310"/>
                  <a:gd name="connsiteX70" fmla="*/ 636247 w 1105087"/>
                  <a:gd name="connsiteY70" fmla="*/ 775677 h 1406310"/>
                  <a:gd name="connsiteX71" fmla="*/ 659950 w 1105087"/>
                  <a:gd name="connsiteY71" fmla="*/ 791170 h 1406310"/>
                  <a:gd name="connsiteX72" fmla="*/ 711442 w 1105087"/>
                  <a:gd name="connsiteY72" fmla="*/ 790762 h 1406310"/>
                  <a:gd name="connsiteX73" fmla="*/ 736371 w 1105087"/>
                  <a:gd name="connsiteY73" fmla="*/ 773638 h 1406310"/>
                  <a:gd name="connsiteX74" fmla="*/ 763343 w 1105087"/>
                  <a:gd name="connsiteY74" fmla="*/ 734906 h 1406310"/>
                  <a:gd name="connsiteX75" fmla="*/ 778055 w 1105087"/>
                  <a:gd name="connsiteY75" fmla="*/ 663964 h 1406310"/>
                  <a:gd name="connsiteX76" fmla="*/ 771516 w 1105087"/>
                  <a:gd name="connsiteY76" fmla="*/ 615039 h 1406310"/>
                  <a:gd name="connsiteX77" fmla="*/ 747405 w 1105087"/>
                  <a:gd name="connsiteY77" fmla="*/ 567337 h 1406310"/>
                  <a:gd name="connsiteX78" fmla="*/ 719207 w 1105087"/>
                  <a:gd name="connsiteY78" fmla="*/ 541651 h 1406310"/>
                  <a:gd name="connsiteX79" fmla="*/ 688148 w 1105087"/>
                  <a:gd name="connsiteY79" fmla="*/ 531459 h 1406310"/>
                  <a:gd name="connsiteX80" fmla="*/ 702451 w 1105087"/>
                  <a:gd name="connsiteY80" fmla="*/ 444922 h 1406310"/>
                  <a:gd name="connsiteX81" fmla="*/ 746996 w 1105087"/>
                  <a:gd name="connsiteY81" fmla="*/ 457255 h 1406310"/>
                  <a:gd name="connsiteX82" fmla="*/ 813201 w 1105087"/>
                  <a:gd name="connsiteY82" fmla="*/ 508627 h 1406310"/>
                  <a:gd name="connsiteX83" fmla="*/ 858971 w 1105087"/>
                  <a:gd name="connsiteY83" fmla="*/ 604031 h 1406310"/>
                  <a:gd name="connsiteX84" fmla="*/ 865101 w 1105087"/>
                  <a:gd name="connsiteY84" fmla="*/ 661518 h 1406310"/>
                  <a:gd name="connsiteX85" fmla="*/ 842625 w 1105087"/>
                  <a:gd name="connsiteY85" fmla="*/ 772008 h 1406310"/>
                  <a:gd name="connsiteX86" fmla="*/ 778872 w 1105087"/>
                  <a:gd name="connsiteY86" fmla="*/ 852326 h 1406310"/>
                  <a:gd name="connsiteX87" fmla="*/ 710625 w 1105087"/>
                  <a:gd name="connsiteY87" fmla="*/ 881682 h 1406310"/>
                  <a:gd name="connsiteX88" fmla="*/ 617449 w 1105087"/>
                  <a:gd name="connsiteY88" fmla="*/ 867819 h 1406310"/>
                  <a:gd name="connsiteX89" fmla="*/ 561052 w 1105087"/>
                  <a:gd name="connsiteY89" fmla="*/ 823787 h 1406310"/>
                  <a:gd name="connsiteX90" fmla="*/ 514056 w 1105087"/>
                  <a:gd name="connsiteY90" fmla="*/ 736129 h 1406310"/>
                  <a:gd name="connsiteX91" fmla="*/ 504656 w 1105087"/>
                  <a:gd name="connsiteY91" fmla="*/ 646433 h 1406310"/>
                  <a:gd name="connsiteX92" fmla="*/ 536532 w 1105087"/>
                  <a:gd name="connsiteY92" fmla="*/ 538390 h 1406310"/>
                  <a:gd name="connsiteX93" fmla="*/ 590477 w 1105087"/>
                  <a:gd name="connsiteY93" fmla="*/ 476825 h 1406310"/>
                  <a:gd name="connsiteX94" fmla="*/ 656681 w 1105087"/>
                  <a:gd name="connsiteY94" fmla="*/ 446655 h 1406310"/>
                  <a:gd name="connsiteX95" fmla="*/ 702451 w 1105087"/>
                  <a:gd name="connsiteY95" fmla="*/ 444922 h 1406310"/>
                  <a:gd name="connsiteX96" fmla="*/ 959038 w 1105087"/>
                  <a:gd name="connsiteY96" fmla="*/ 2536 h 1406310"/>
                  <a:gd name="connsiteX97" fmla="*/ 888339 w 1105087"/>
                  <a:gd name="connsiteY97" fmla="*/ 3759 h 1406310"/>
                  <a:gd name="connsiteX98" fmla="*/ 863001 w 1105087"/>
                  <a:gd name="connsiteY98" fmla="*/ 27407 h 1406310"/>
                  <a:gd name="connsiteX99" fmla="*/ 840525 w 1105087"/>
                  <a:gd name="connsiteY99" fmla="*/ 70624 h 1406310"/>
                  <a:gd name="connsiteX100" fmla="*/ 834803 w 1105087"/>
                  <a:gd name="connsiteY100" fmla="*/ 155428 h 1406310"/>
                  <a:gd name="connsiteX101" fmla="*/ 852376 w 1105087"/>
                  <a:gd name="connsiteY101" fmla="*/ 206391 h 1406310"/>
                  <a:gd name="connsiteX102" fmla="*/ 876079 w 1105087"/>
                  <a:gd name="connsiteY102" fmla="*/ 236562 h 1406310"/>
                  <a:gd name="connsiteX103" fmla="*/ 899781 w 1105087"/>
                  <a:gd name="connsiteY103" fmla="*/ 252055 h 1406310"/>
                  <a:gd name="connsiteX104" fmla="*/ 951273 w 1105087"/>
                  <a:gd name="connsiteY104" fmla="*/ 251647 h 1406310"/>
                  <a:gd name="connsiteX105" fmla="*/ 976202 w 1105087"/>
                  <a:gd name="connsiteY105" fmla="*/ 234523 h 1406310"/>
                  <a:gd name="connsiteX106" fmla="*/ 1003174 w 1105087"/>
                  <a:gd name="connsiteY106" fmla="*/ 195791 h 1406310"/>
                  <a:gd name="connsiteX107" fmla="*/ 1017886 w 1105087"/>
                  <a:gd name="connsiteY107" fmla="*/ 124849 h 1406310"/>
                  <a:gd name="connsiteX108" fmla="*/ 1011347 w 1105087"/>
                  <a:gd name="connsiteY108" fmla="*/ 75924 h 1406310"/>
                  <a:gd name="connsiteX109" fmla="*/ 987236 w 1105087"/>
                  <a:gd name="connsiteY109" fmla="*/ 28222 h 1406310"/>
                  <a:gd name="connsiteX110" fmla="*/ 959038 w 1105087"/>
                  <a:gd name="connsiteY110" fmla="*/ 2536 h 1406310"/>
                  <a:gd name="connsiteX111" fmla="*/ 744488 w 1105087"/>
                  <a:gd name="connsiteY111" fmla="*/ 107318 h 1406310"/>
                  <a:gd name="connsiteX112" fmla="*/ 1098802 w 1105087"/>
                  <a:gd name="connsiteY112" fmla="*/ 64916 h 1406310"/>
                  <a:gd name="connsiteX113" fmla="*/ 1104932 w 1105087"/>
                  <a:gd name="connsiteY113" fmla="*/ 122403 h 1406310"/>
                  <a:gd name="connsiteX114" fmla="*/ 1082456 w 1105087"/>
                  <a:gd name="connsiteY114" fmla="*/ 232893 h 1406310"/>
                  <a:gd name="connsiteX115" fmla="*/ 1018703 w 1105087"/>
                  <a:gd name="connsiteY115" fmla="*/ 313212 h 1406310"/>
                  <a:gd name="connsiteX116" fmla="*/ 950456 w 1105087"/>
                  <a:gd name="connsiteY116" fmla="*/ 342567 h 1406310"/>
                  <a:gd name="connsiteX117" fmla="*/ 857280 w 1105087"/>
                  <a:gd name="connsiteY117" fmla="*/ 328705 h 1406310"/>
                  <a:gd name="connsiteX118" fmla="*/ 800884 w 1105087"/>
                  <a:gd name="connsiteY118" fmla="*/ 284672 h 1406310"/>
                  <a:gd name="connsiteX119" fmla="*/ 753887 w 1105087"/>
                  <a:gd name="connsiteY119" fmla="*/ 197014 h 1406310"/>
                  <a:gd name="connsiteX120" fmla="*/ 744488 w 1105087"/>
                  <a:gd name="connsiteY120" fmla="*/ 107318 h 1406310"/>
                  <a:gd name="connsiteX0" fmla="*/ 927272 w 1105087"/>
                  <a:gd name="connsiteY0" fmla="*/ 1050359 h 1402551"/>
                  <a:gd name="connsiteX1" fmla="*/ 887632 w 1105087"/>
                  <a:gd name="connsiteY1" fmla="*/ 1061775 h 1402551"/>
                  <a:gd name="connsiteX2" fmla="*/ 862294 w 1105087"/>
                  <a:gd name="connsiteY2" fmla="*/ 1085422 h 1402551"/>
                  <a:gd name="connsiteX3" fmla="*/ 839818 w 1105087"/>
                  <a:gd name="connsiteY3" fmla="*/ 1128639 h 1402551"/>
                  <a:gd name="connsiteX4" fmla="*/ 834096 w 1105087"/>
                  <a:gd name="connsiteY4" fmla="*/ 1213443 h 1402551"/>
                  <a:gd name="connsiteX5" fmla="*/ 851669 w 1105087"/>
                  <a:gd name="connsiteY5" fmla="*/ 1264407 h 1402551"/>
                  <a:gd name="connsiteX6" fmla="*/ 875372 w 1105087"/>
                  <a:gd name="connsiteY6" fmla="*/ 1294577 h 1402551"/>
                  <a:gd name="connsiteX7" fmla="*/ 899074 w 1105087"/>
                  <a:gd name="connsiteY7" fmla="*/ 1310070 h 1402551"/>
                  <a:gd name="connsiteX8" fmla="*/ 950566 w 1105087"/>
                  <a:gd name="connsiteY8" fmla="*/ 1309663 h 1402551"/>
                  <a:gd name="connsiteX9" fmla="*/ 975495 w 1105087"/>
                  <a:gd name="connsiteY9" fmla="*/ 1292539 h 1402551"/>
                  <a:gd name="connsiteX10" fmla="*/ 1002467 w 1105087"/>
                  <a:gd name="connsiteY10" fmla="*/ 1253806 h 1402551"/>
                  <a:gd name="connsiteX11" fmla="*/ 1017179 w 1105087"/>
                  <a:gd name="connsiteY11" fmla="*/ 1182865 h 1402551"/>
                  <a:gd name="connsiteX12" fmla="*/ 1010640 w 1105087"/>
                  <a:gd name="connsiteY12" fmla="*/ 1133939 h 1402551"/>
                  <a:gd name="connsiteX13" fmla="*/ 986529 w 1105087"/>
                  <a:gd name="connsiteY13" fmla="*/ 1086237 h 1402551"/>
                  <a:gd name="connsiteX14" fmla="*/ 958331 w 1105087"/>
                  <a:gd name="connsiteY14" fmla="*/ 1060552 h 1402551"/>
                  <a:gd name="connsiteX15" fmla="*/ 927272 w 1105087"/>
                  <a:gd name="connsiteY15" fmla="*/ 1050359 h 1402551"/>
                  <a:gd name="connsiteX16" fmla="*/ 183932 w 1105087"/>
                  <a:gd name="connsiteY16" fmla="*/ 1050359 h 1402551"/>
                  <a:gd name="connsiteX17" fmla="*/ 144291 w 1105087"/>
                  <a:gd name="connsiteY17" fmla="*/ 1061775 h 1402551"/>
                  <a:gd name="connsiteX18" fmla="*/ 118954 w 1105087"/>
                  <a:gd name="connsiteY18" fmla="*/ 1085422 h 1402551"/>
                  <a:gd name="connsiteX19" fmla="*/ 96477 w 1105087"/>
                  <a:gd name="connsiteY19" fmla="*/ 1128639 h 1402551"/>
                  <a:gd name="connsiteX20" fmla="*/ 90756 w 1105087"/>
                  <a:gd name="connsiteY20" fmla="*/ 1213443 h 1402551"/>
                  <a:gd name="connsiteX21" fmla="*/ 108329 w 1105087"/>
                  <a:gd name="connsiteY21" fmla="*/ 1264407 h 1402551"/>
                  <a:gd name="connsiteX22" fmla="*/ 132031 w 1105087"/>
                  <a:gd name="connsiteY22" fmla="*/ 1294577 h 1402551"/>
                  <a:gd name="connsiteX23" fmla="*/ 155734 w 1105087"/>
                  <a:gd name="connsiteY23" fmla="*/ 1310070 h 1402551"/>
                  <a:gd name="connsiteX24" fmla="*/ 207226 w 1105087"/>
                  <a:gd name="connsiteY24" fmla="*/ 1309663 h 1402551"/>
                  <a:gd name="connsiteX25" fmla="*/ 232155 w 1105087"/>
                  <a:gd name="connsiteY25" fmla="*/ 1292539 h 1402551"/>
                  <a:gd name="connsiteX26" fmla="*/ 259127 w 1105087"/>
                  <a:gd name="connsiteY26" fmla="*/ 1253806 h 1402551"/>
                  <a:gd name="connsiteX27" fmla="*/ 273839 w 1105087"/>
                  <a:gd name="connsiteY27" fmla="*/ 1182865 h 1402551"/>
                  <a:gd name="connsiteX28" fmla="*/ 267300 w 1105087"/>
                  <a:gd name="connsiteY28" fmla="*/ 1133939 h 1402551"/>
                  <a:gd name="connsiteX29" fmla="*/ 243189 w 1105087"/>
                  <a:gd name="connsiteY29" fmla="*/ 1086237 h 1402551"/>
                  <a:gd name="connsiteX30" fmla="*/ 214991 w 1105087"/>
                  <a:gd name="connsiteY30" fmla="*/ 1060552 h 1402551"/>
                  <a:gd name="connsiteX31" fmla="*/ 183932 w 1105087"/>
                  <a:gd name="connsiteY31" fmla="*/ 1050359 h 1402551"/>
                  <a:gd name="connsiteX32" fmla="*/ 941576 w 1105087"/>
                  <a:gd name="connsiteY32" fmla="*/ 963822 h 1402551"/>
                  <a:gd name="connsiteX33" fmla="*/ 986120 w 1105087"/>
                  <a:gd name="connsiteY33" fmla="*/ 976156 h 1402551"/>
                  <a:gd name="connsiteX34" fmla="*/ 1052325 w 1105087"/>
                  <a:gd name="connsiteY34" fmla="*/ 1027527 h 1402551"/>
                  <a:gd name="connsiteX35" fmla="*/ 1098095 w 1105087"/>
                  <a:gd name="connsiteY35" fmla="*/ 1122931 h 1402551"/>
                  <a:gd name="connsiteX36" fmla="*/ 1104225 w 1105087"/>
                  <a:gd name="connsiteY36" fmla="*/ 1180418 h 1402551"/>
                  <a:gd name="connsiteX37" fmla="*/ 1081749 w 1105087"/>
                  <a:gd name="connsiteY37" fmla="*/ 1290908 h 1402551"/>
                  <a:gd name="connsiteX38" fmla="*/ 1017996 w 1105087"/>
                  <a:gd name="connsiteY38" fmla="*/ 1371227 h 1402551"/>
                  <a:gd name="connsiteX39" fmla="*/ 949749 w 1105087"/>
                  <a:gd name="connsiteY39" fmla="*/ 1400582 h 1402551"/>
                  <a:gd name="connsiteX40" fmla="*/ 856573 w 1105087"/>
                  <a:gd name="connsiteY40" fmla="*/ 1386720 h 1402551"/>
                  <a:gd name="connsiteX41" fmla="*/ 800177 w 1105087"/>
                  <a:gd name="connsiteY41" fmla="*/ 1342687 h 1402551"/>
                  <a:gd name="connsiteX42" fmla="*/ 753180 w 1105087"/>
                  <a:gd name="connsiteY42" fmla="*/ 1255029 h 1402551"/>
                  <a:gd name="connsiteX43" fmla="*/ 743781 w 1105087"/>
                  <a:gd name="connsiteY43" fmla="*/ 1165333 h 1402551"/>
                  <a:gd name="connsiteX44" fmla="*/ 775657 w 1105087"/>
                  <a:gd name="connsiteY44" fmla="*/ 1057290 h 1402551"/>
                  <a:gd name="connsiteX45" fmla="*/ 829601 w 1105087"/>
                  <a:gd name="connsiteY45" fmla="*/ 995726 h 1402551"/>
                  <a:gd name="connsiteX46" fmla="*/ 895805 w 1105087"/>
                  <a:gd name="connsiteY46" fmla="*/ 965555 h 1402551"/>
                  <a:gd name="connsiteX47" fmla="*/ 941576 w 1105087"/>
                  <a:gd name="connsiteY47" fmla="*/ 963822 h 1402551"/>
                  <a:gd name="connsiteX48" fmla="*/ 198235 w 1105087"/>
                  <a:gd name="connsiteY48" fmla="*/ 963822 h 1402551"/>
                  <a:gd name="connsiteX49" fmla="*/ 242780 w 1105087"/>
                  <a:gd name="connsiteY49" fmla="*/ 976156 h 1402551"/>
                  <a:gd name="connsiteX50" fmla="*/ 308984 w 1105087"/>
                  <a:gd name="connsiteY50" fmla="*/ 1027527 h 1402551"/>
                  <a:gd name="connsiteX51" fmla="*/ 354755 w 1105087"/>
                  <a:gd name="connsiteY51" fmla="*/ 1122931 h 1402551"/>
                  <a:gd name="connsiteX52" fmla="*/ 360885 w 1105087"/>
                  <a:gd name="connsiteY52" fmla="*/ 1180418 h 1402551"/>
                  <a:gd name="connsiteX53" fmla="*/ 338408 w 1105087"/>
                  <a:gd name="connsiteY53" fmla="*/ 1290908 h 1402551"/>
                  <a:gd name="connsiteX54" fmla="*/ 274656 w 1105087"/>
                  <a:gd name="connsiteY54" fmla="*/ 1371227 h 1402551"/>
                  <a:gd name="connsiteX55" fmla="*/ 206409 w 1105087"/>
                  <a:gd name="connsiteY55" fmla="*/ 1400582 h 1402551"/>
                  <a:gd name="connsiteX56" fmla="*/ 113233 w 1105087"/>
                  <a:gd name="connsiteY56" fmla="*/ 1386720 h 1402551"/>
                  <a:gd name="connsiteX57" fmla="*/ 56836 w 1105087"/>
                  <a:gd name="connsiteY57" fmla="*/ 1342687 h 1402551"/>
                  <a:gd name="connsiteX58" fmla="*/ 9840 w 1105087"/>
                  <a:gd name="connsiteY58" fmla="*/ 1255029 h 1402551"/>
                  <a:gd name="connsiteX59" fmla="*/ 440 w 1105087"/>
                  <a:gd name="connsiteY59" fmla="*/ 1165333 h 1402551"/>
                  <a:gd name="connsiteX60" fmla="*/ 32316 w 1105087"/>
                  <a:gd name="connsiteY60" fmla="*/ 1057290 h 1402551"/>
                  <a:gd name="connsiteX61" fmla="*/ 86261 w 1105087"/>
                  <a:gd name="connsiteY61" fmla="*/ 995726 h 1402551"/>
                  <a:gd name="connsiteX62" fmla="*/ 152465 w 1105087"/>
                  <a:gd name="connsiteY62" fmla="*/ 965555 h 1402551"/>
                  <a:gd name="connsiteX63" fmla="*/ 198235 w 1105087"/>
                  <a:gd name="connsiteY63" fmla="*/ 963822 h 1402551"/>
                  <a:gd name="connsiteX64" fmla="*/ 688148 w 1105087"/>
                  <a:gd name="connsiteY64" fmla="*/ 527700 h 1402551"/>
                  <a:gd name="connsiteX65" fmla="*/ 648507 w 1105087"/>
                  <a:gd name="connsiteY65" fmla="*/ 539115 h 1402551"/>
                  <a:gd name="connsiteX66" fmla="*/ 623170 w 1105087"/>
                  <a:gd name="connsiteY66" fmla="*/ 562763 h 1402551"/>
                  <a:gd name="connsiteX67" fmla="*/ 600693 w 1105087"/>
                  <a:gd name="connsiteY67" fmla="*/ 605980 h 1402551"/>
                  <a:gd name="connsiteX68" fmla="*/ 594972 w 1105087"/>
                  <a:gd name="connsiteY68" fmla="*/ 690784 h 1402551"/>
                  <a:gd name="connsiteX69" fmla="*/ 612545 w 1105087"/>
                  <a:gd name="connsiteY69" fmla="*/ 741747 h 1402551"/>
                  <a:gd name="connsiteX70" fmla="*/ 636247 w 1105087"/>
                  <a:gd name="connsiteY70" fmla="*/ 771918 h 1402551"/>
                  <a:gd name="connsiteX71" fmla="*/ 659950 w 1105087"/>
                  <a:gd name="connsiteY71" fmla="*/ 787411 h 1402551"/>
                  <a:gd name="connsiteX72" fmla="*/ 711442 w 1105087"/>
                  <a:gd name="connsiteY72" fmla="*/ 787003 h 1402551"/>
                  <a:gd name="connsiteX73" fmla="*/ 736371 w 1105087"/>
                  <a:gd name="connsiteY73" fmla="*/ 769879 h 1402551"/>
                  <a:gd name="connsiteX74" fmla="*/ 763343 w 1105087"/>
                  <a:gd name="connsiteY74" fmla="*/ 731147 h 1402551"/>
                  <a:gd name="connsiteX75" fmla="*/ 778055 w 1105087"/>
                  <a:gd name="connsiteY75" fmla="*/ 660205 h 1402551"/>
                  <a:gd name="connsiteX76" fmla="*/ 771516 w 1105087"/>
                  <a:gd name="connsiteY76" fmla="*/ 611280 h 1402551"/>
                  <a:gd name="connsiteX77" fmla="*/ 747405 w 1105087"/>
                  <a:gd name="connsiteY77" fmla="*/ 563578 h 1402551"/>
                  <a:gd name="connsiteX78" fmla="*/ 719207 w 1105087"/>
                  <a:gd name="connsiteY78" fmla="*/ 537892 h 1402551"/>
                  <a:gd name="connsiteX79" fmla="*/ 688148 w 1105087"/>
                  <a:gd name="connsiteY79" fmla="*/ 527700 h 1402551"/>
                  <a:gd name="connsiteX80" fmla="*/ 702451 w 1105087"/>
                  <a:gd name="connsiteY80" fmla="*/ 441163 h 1402551"/>
                  <a:gd name="connsiteX81" fmla="*/ 746996 w 1105087"/>
                  <a:gd name="connsiteY81" fmla="*/ 453496 h 1402551"/>
                  <a:gd name="connsiteX82" fmla="*/ 813201 w 1105087"/>
                  <a:gd name="connsiteY82" fmla="*/ 504868 h 1402551"/>
                  <a:gd name="connsiteX83" fmla="*/ 858971 w 1105087"/>
                  <a:gd name="connsiteY83" fmla="*/ 600272 h 1402551"/>
                  <a:gd name="connsiteX84" fmla="*/ 865101 w 1105087"/>
                  <a:gd name="connsiteY84" fmla="*/ 657759 h 1402551"/>
                  <a:gd name="connsiteX85" fmla="*/ 842625 w 1105087"/>
                  <a:gd name="connsiteY85" fmla="*/ 768249 h 1402551"/>
                  <a:gd name="connsiteX86" fmla="*/ 778872 w 1105087"/>
                  <a:gd name="connsiteY86" fmla="*/ 848567 h 1402551"/>
                  <a:gd name="connsiteX87" fmla="*/ 710625 w 1105087"/>
                  <a:gd name="connsiteY87" fmla="*/ 877923 h 1402551"/>
                  <a:gd name="connsiteX88" fmla="*/ 617449 w 1105087"/>
                  <a:gd name="connsiteY88" fmla="*/ 864060 h 1402551"/>
                  <a:gd name="connsiteX89" fmla="*/ 561052 w 1105087"/>
                  <a:gd name="connsiteY89" fmla="*/ 820028 h 1402551"/>
                  <a:gd name="connsiteX90" fmla="*/ 514056 w 1105087"/>
                  <a:gd name="connsiteY90" fmla="*/ 732370 h 1402551"/>
                  <a:gd name="connsiteX91" fmla="*/ 504656 w 1105087"/>
                  <a:gd name="connsiteY91" fmla="*/ 642674 h 1402551"/>
                  <a:gd name="connsiteX92" fmla="*/ 536532 w 1105087"/>
                  <a:gd name="connsiteY92" fmla="*/ 534631 h 1402551"/>
                  <a:gd name="connsiteX93" fmla="*/ 590477 w 1105087"/>
                  <a:gd name="connsiteY93" fmla="*/ 473066 h 1402551"/>
                  <a:gd name="connsiteX94" fmla="*/ 656681 w 1105087"/>
                  <a:gd name="connsiteY94" fmla="*/ 442896 h 1402551"/>
                  <a:gd name="connsiteX95" fmla="*/ 702451 w 1105087"/>
                  <a:gd name="connsiteY95" fmla="*/ 441163 h 1402551"/>
                  <a:gd name="connsiteX96" fmla="*/ 987236 w 1105087"/>
                  <a:gd name="connsiteY96" fmla="*/ 24463 h 1402551"/>
                  <a:gd name="connsiteX97" fmla="*/ 888339 w 1105087"/>
                  <a:gd name="connsiteY97" fmla="*/ 0 h 1402551"/>
                  <a:gd name="connsiteX98" fmla="*/ 863001 w 1105087"/>
                  <a:gd name="connsiteY98" fmla="*/ 23648 h 1402551"/>
                  <a:gd name="connsiteX99" fmla="*/ 840525 w 1105087"/>
                  <a:gd name="connsiteY99" fmla="*/ 66865 h 1402551"/>
                  <a:gd name="connsiteX100" fmla="*/ 834803 w 1105087"/>
                  <a:gd name="connsiteY100" fmla="*/ 151669 h 1402551"/>
                  <a:gd name="connsiteX101" fmla="*/ 852376 w 1105087"/>
                  <a:gd name="connsiteY101" fmla="*/ 202632 h 1402551"/>
                  <a:gd name="connsiteX102" fmla="*/ 876079 w 1105087"/>
                  <a:gd name="connsiteY102" fmla="*/ 232803 h 1402551"/>
                  <a:gd name="connsiteX103" fmla="*/ 899781 w 1105087"/>
                  <a:gd name="connsiteY103" fmla="*/ 248296 h 1402551"/>
                  <a:gd name="connsiteX104" fmla="*/ 951273 w 1105087"/>
                  <a:gd name="connsiteY104" fmla="*/ 247888 h 1402551"/>
                  <a:gd name="connsiteX105" fmla="*/ 976202 w 1105087"/>
                  <a:gd name="connsiteY105" fmla="*/ 230764 h 1402551"/>
                  <a:gd name="connsiteX106" fmla="*/ 1003174 w 1105087"/>
                  <a:gd name="connsiteY106" fmla="*/ 192032 h 1402551"/>
                  <a:gd name="connsiteX107" fmla="*/ 1017886 w 1105087"/>
                  <a:gd name="connsiteY107" fmla="*/ 121090 h 1402551"/>
                  <a:gd name="connsiteX108" fmla="*/ 1011347 w 1105087"/>
                  <a:gd name="connsiteY108" fmla="*/ 72165 h 1402551"/>
                  <a:gd name="connsiteX109" fmla="*/ 987236 w 1105087"/>
                  <a:gd name="connsiteY109" fmla="*/ 24463 h 1402551"/>
                  <a:gd name="connsiteX110" fmla="*/ 744488 w 1105087"/>
                  <a:gd name="connsiteY110" fmla="*/ 103559 h 1402551"/>
                  <a:gd name="connsiteX111" fmla="*/ 1098802 w 1105087"/>
                  <a:gd name="connsiteY111" fmla="*/ 61157 h 1402551"/>
                  <a:gd name="connsiteX112" fmla="*/ 1104932 w 1105087"/>
                  <a:gd name="connsiteY112" fmla="*/ 118644 h 1402551"/>
                  <a:gd name="connsiteX113" fmla="*/ 1082456 w 1105087"/>
                  <a:gd name="connsiteY113" fmla="*/ 229134 h 1402551"/>
                  <a:gd name="connsiteX114" fmla="*/ 1018703 w 1105087"/>
                  <a:gd name="connsiteY114" fmla="*/ 309453 h 1402551"/>
                  <a:gd name="connsiteX115" fmla="*/ 950456 w 1105087"/>
                  <a:gd name="connsiteY115" fmla="*/ 338808 h 1402551"/>
                  <a:gd name="connsiteX116" fmla="*/ 857280 w 1105087"/>
                  <a:gd name="connsiteY116" fmla="*/ 324946 h 1402551"/>
                  <a:gd name="connsiteX117" fmla="*/ 800884 w 1105087"/>
                  <a:gd name="connsiteY117" fmla="*/ 280913 h 1402551"/>
                  <a:gd name="connsiteX118" fmla="*/ 753887 w 1105087"/>
                  <a:gd name="connsiteY118" fmla="*/ 193255 h 1402551"/>
                  <a:gd name="connsiteX119" fmla="*/ 744488 w 1105087"/>
                  <a:gd name="connsiteY119" fmla="*/ 103559 h 1402551"/>
                  <a:gd name="connsiteX0" fmla="*/ 927272 w 1105087"/>
                  <a:gd name="connsiteY0" fmla="*/ 1052088 h 1404280"/>
                  <a:gd name="connsiteX1" fmla="*/ 887632 w 1105087"/>
                  <a:gd name="connsiteY1" fmla="*/ 1063504 h 1404280"/>
                  <a:gd name="connsiteX2" fmla="*/ 862294 w 1105087"/>
                  <a:gd name="connsiteY2" fmla="*/ 1087151 h 1404280"/>
                  <a:gd name="connsiteX3" fmla="*/ 839818 w 1105087"/>
                  <a:gd name="connsiteY3" fmla="*/ 1130368 h 1404280"/>
                  <a:gd name="connsiteX4" fmla="*/ 834096 w 1105087"/>
                  <a:gd name="connsiteY4" fmla="*/ 1215172 h 1404280"/>
                  <a:gd name="connsiteX5" fmla="*/ 851669 w 1105087"/>
                  <a:gd name="connsiteY5" fmla="*/ 1266136 h 1404280"/>
                  <a:gd name="connsiteX6" fmla="*/ 875372 w 1105087"/>
                  <a:gd name="connsiteY6" fmla="*/ 1296306 h 1404280"/>
                  <a:gd name="connsiteX7" fmla="*/ 899074 w 1105087"/>
                  <a:gd name="connsiteY7" fmla="*/ 1311799 h 1404280"/>
                  <a:gd name="connsiteX8" fmla="*/ 950566 w 1105087"/>
                  <a:gd name="connsiteY8" fmla="*/ 1311392 h 1404280"/>
                  <a:gd name="connsiteX9" fmla="*/ 975495 w 1105087"/>
                  <a:gd name="connsiteY9" fmla="*/ 1294268 h 1404280"/>
                  <a:gd name="connsiteX10" fmla="*/ 1002467 w 1105087"/>
                  <a:gd name="connsiteY10" fmla="*/ 1255535 h 1404280"/>
                  <a:gd name="connsiteX11" fmla="*/ 1017179 w 1105087"/>
                  <a:gd name="connsiteY11" fmla="*/ 1184594 h 1404280"/>
                  <a:gd name="connsiteX12" fmla="*/ 1010640 w 1105087"/>
                  <a:gd name="connsiteY12" fmla="*/ 1135668 h 1404280"/>
                  <a:gd name="connsiteX13" fmla="*/ 986529 w 1105087"/>
                  <a:gd name="connsiteY13" fmla="*/ 1087966 h 1404280"/>
                  <a:gd name="connsiteX14" fmla="*/ 958331 w 1105087"/>
                  <a:gd name="connsiteY14" fmla="*/ 1062281 h 1404280"/>
                  <a:gd name="connsiteX15" fmla="*/ 927272 w 1105087"/>
                  <a:gd name="connsiteY15" fmla="*/ 1052088 h 1404280"/>
                  <a:gd name="connsiteX16" fmla="*/ 183932 w 1105087"/>
                  <a:gd name="connsiteY16" fmla="*/ 1052088 h 1404280"/>
                  <a:gd name="connsiteX17" fmla="*/ 144291 w 1105087"/>
                  <a:gd name="connsiteY17" fmla="*/ 1063504 h 1404280"/>
                  <a:gd name="connsiteX18" fmla="*/ 118954 w 1105087"/>
                  <a:gd name="connsiteY18" fmla="*/ 1087151 h 1404280"/>
                  <a:gd name="connsiteX19" fmla="*/ 96477 w 1105087"/>
                  <a:gd name="connsiteY19" fmla="*/ 1130368 h 1404280"/>
                  <a:gd name="connsiteX20" fmla="*/ 90756 w 1105087"/>
                  <a:gd name="connsiteY20" fmla="*/ 1215172 h 1404280"/>
                  <a:gd name="connsiteX21" fmla="*/ 108329 w 1105087"/>
                  <a:gd name="connsiteY21" fmla="*/ 1266136 h 1404280"/>
                  <a:gd name="connsiteX22" fmla="*/ 132031 w 1105087"/>
                  <a:gd name="connsiteY22" fmla="*/ 1296306 h 1404280"/>
                  <a:gd name="connsiteX23" fmla="*/ 155734 w 1105087"/>
                  <a:gd name="connsiteY23" fmla="*/ 1311799 h 1404280"/>
                  <a:gd name="connsiteX24" fmla="*/ 207226 w 1105087"/>
                  <a:gd name="connsiteY24" fmla="*/ 1311392 h 1404280"/>
                  <a:gd name="connsiteX25" fmla="*/ 232155 w 1105087"/>
                  <a:gd name="connsiteY25" fmla="*/ 1294268 h 1404280"/>
                  <a:gd name="connsiteX26" fmla="*/ 259127 w 1105087"/>
                  <a:gd name="connsiteY26" fmla="*/ 1255535 h 1404280"/>
                  <a:gd name="connsiteX27" fmla="*/ 273839 w 1105087"/>
                  <a:gd name="connsiteY27" fmla="*/ 1184594 h 1404280"/>
                  <a:gd name="connsiteX28" fmla="*/ 267300 w 1105087"/>
                  <a:gd name="connsiteY28" fmla="*/ 1135668 h 1404280"/>
                  <a:gd name="connsiteX29" fmla="*/ 243189 w 1105087"/>
                  <a:gd name="connsiteY29" fmla="*/ 1087966 h 1404280"/>
                  <a:gd name="connsiteX30" fmla="*/ 214991 w 1105087"/>
                  <a:gd name="connsiteY30" fmla="*/ 1062281 h 1404280"/>
                  <a:gd name="connsiteX31" fmla="*/ 183932 w 1105087"/>
                  <a:gd name="connsiteY31" fmla="*/ 1052088 h 1404280"/>
                  <a:gd name="connsiteX32" fmla="*/ 941576 w 1105087"/>
                  <a:gd name="connsiteY32" fmla="*/ 965551 h 1404280"/>
                  <a:gd name="connsiteX33" fmla="*/ 986120 w 1105087"/>
                  <a:gd name="connsiteY33" fmla="*/ 977885 h 1404280"/>
                  <a:gd name="connsiteX34" fmla="*/ 1052325 w 1105087"/>
                  <a:gd name="connsiteY34" fmla="*/ 1029256 h 1404280"/>
                  <a:gd name="connsiteX35" fmla="*/ 1098095 w 1105087"/>
                  <a:gd name="connsiteY35" fmla="*/ 1124660 h 1404280"/>
                  <a:gd name="connsiteX36" fmla="*/ 1104225 w 1105087"/>
                  <a:gd name="connsiteY36" fmla="*/ 1182147 h 1404280"/>
                  <a:gd name="connsiteX37" fmla="*/ 1081749 w 1105087"/>
                  <a:gd name="connsiteY37" fmla="*/ 1292637 h 1404280"/>
                  <a:gd name="connsiteX38" fmla="*/ 1017996 w 1105087"/>
                  <a:gd name="connsiteY38" fmla="*/ 1372956 h 1404280"/>
                  <a:gd name="connsiteX39" fmla="*/ 949749 w 1105087"/>
                  <a:gd name="connsiteY39" fmla="*/ 1402311 h 1404280"/>
                  <a:gd name="connsiteX40" fmla="*/ 856573 w 1105087"/>
                  <a:gd name="connsiteY40" fmla="*/ 1388449 h 1404280"/>
                  <a:gd name="connsiteX41" fmla="*/ 800177 w 1105087"/>
                  <a:gd name="connsiteY41" fmla="*/ 1344416 h 1404280"/>
                  <a:gd name="connsiteX42" fmla="*/ 753180 w 1105087"/>
                  <a:gd name="connsiteY42" fmla="*/ 1256758 h 1404280"/>
                  <a:gd name="connsiteX43" fmla="*/ 743781 w 1105087"/>
                  <a:gd name="connsiteY43" fmla="*/ 1167062 h 1404280"/>
                  <a:gd name="connsiteX44" fmla="*/ 775657 w 1105087"/>
                  <a:gd name="connsiteY44" fmla="*/ 1059019 h 1404280"/>
                  <a:gd name="connsiteX45" fmla="*/ 829601 w 1105087"/>
                  <a:gd name="connsiteY45" fmla="*/ 997455 h 1404280"/>
                  <a:gd name="connsiteX46" fmla="*/ 895805 w 1105087"/>
                  <a:gd name="connsiteY46" fmla="*/ 967284 h 1404280"/>
                  <a:gd name="connsiteX47" fmla="*/ 941576 w 1105087"/>
                  <a:gd name="connsiteY47" fmla="*/ 965551 h 1404280"/>
                  <a:gd name="connsiteX48" fmla="*/ 198235 w 1105087"/>
                  <a:gd name="connsiteY48" fmla="*/ 965551 h 1404280"/>
                  <a:gd name="connsiteX49" fmla="*/ 242780 w 1105087"/>
                  <a:gd name="connsiteY49" fmla="*/ 977885 h 1404280"/>
                  <a:gd name="connsiteX50" fmla="*/ 308984 w 1105087"/>
                  <a:gd name="connsiteY50" fmla="*/ 1029256 h 1404280"/>
                  <a:gd name="connsiteX51" fmla="*/ 354755 w 1105087"/>
                  <a:gd name="connsiteY51" fmla="*/ 1124660 h 1404280"/>
                  <a:gd name="connsiteX52" fmla="*/ 360885 w 1105087"/>
                  <a:gd name="connsiteY52" fmla="*/ 1182147 h 1404280"/>
                  <a:gd name="connsiteX53" fmla="*/ 338408 w 1105087"/>
                  <a:gd name="connsiteY53" fmla="*/ 1292637 h 1404280"/>
                  <a:gd name="connsiteX54" fmla="*/ 274656 w 1105087"/>
                  <a:gd name="connsiteY54" fmla="*/ 1372956 h 1404280"/>
                  <a:gd name="connsiteX55" fmla="*/ 206409 w 1105087"/>
                  <a:gd name="connsiteY55" fmla="*/ 1402311 h 1404280"/>
                  <a:gd name="connsiteX56" fmla="*/ 113233 w 1105087"/>
                  <a:gd name="connsiteY56" fmla="*/ 1388449 h 1404280"/>
                  <a:gd name="connsiteX57" fmla="*/ 56836 w 1105087"/>
                  <a:gd name="connsiteY57" fmla="*/ 1344416 h 1404280"/>
                  <a:gd name="connsiteX58" fmla="*/ 9840 w 1105087"/>
                  <a:gd name="connsiteY58" fmla="*/ 1256758 h 1404280"/>
                  <a:gd name="connsiteX59" fmla="*/ 440 w 1105087"/>
                  <a:gd name="connsiteY59" fmla="*/ 1167062 h 1404280"/>
                  <a:gd name="connsiteX60" fmla="*/ 32316 w 1105087"/>
                  <a:gd name="connsiteY60" fmla="*/ 1059019 h 1404280"/>
                  <a:gd name="connsiteX61" fmla="*/ 86261 w 1105087"/>
                  <a:gd name="connsiteY61" fmla="*/ 997455 h 1404280"/>
                  <a:gd name="connsiteX62" fmla="*/ 152465 w 1105087"/>
                  <a:gd name="connsiteY62" fmla="*/ 967284 h 1404280"/>
                  <a:gd name="connsiteX63" fmla="*/ 198235 w 1105087"/>
                  <a:gd name="connsiteY63" fmla="*/ 965551 h 1404280"/>
                  <a:gd name="connsiteX64" fmla="*/ 688148 w 1105087"/>
                  <a:gd name="connsiteY64" fmla="*/ 529429 h 1404280"/>
                  <a:gd name="connsiteX65" fmla="*/ 648507 w 1105087"/>
                  <a:gd name="connsiteY65" fmla="*/ 540844 h 1404280"/>
                  <a:gd name="connsiteX66" fmla="*/ 623170 w 1105087"/>
                  <a:gd name="connsiteY66" fmla="*/ 564492 h 1404280"/>
                  <a:gd name="connsiteX67" fmla="*/ 600693 w 1105087"/>
                  <a:gd name="connsiteY67" fmla="*/ 607709 h 1404280"/>
                  <a:gd name="connsiteX68" fmla="*/ 594972 w 1105087"/>
                  <a:gd name="connsiteY68" fmla="*/ 692513 h 1404280"/>
                  <a:gd name="connsiteX69" fmla="*/ 612545 w 1105087"/>
                  <a:gd name="connsiteY69" fmla="*/ 743476 h 1404280"/>
                  <a:gd name="connsiteX70" fmla="*/ 636247 w 1105087"/>
                  <a:gd name="connsiteY70" fmla="*/ 773647 h 1404280"/>
                  <a:gd name="connsiteX71" fmla="*/ 659950 w 1105087"/>
                  <a:gd name="connsiteY71" fmla="*/ 789140 h 1404280"/>
                  <a:gd name="connsiteX72" fmla="*/ 711442 w 1105087"/>
                  <a:gd name="connsiteY72" fmla="*/ 788732 h 1404280"/>
                  <a:gd name="connsiteX73" fmla="*/ 736371 w 1105087"/>
                  <a:gd name="connsiteY73" fmla="*/ 771608 h 1404280"/>
                  <a:gd name="connsiteX74" fmla="*/ 763343 w 1105087"/>
                  <a:gd name="connsiteY74" fmla="*/ 732876 h 1404280"/>
                  <a:gd name="connsiteX75" fmla="*/ 778055 w 1105087"/>
                  <a:gd name="connsiteY75" fmla="*/ 661934 h 1404280"/>
                  <a:gd name="connsiteX76" fmla="*/ 771516 w 1105087"/>
                  <a:gd name="connsiteY76" fmla="*/ 613009 h 1404280"/>
                  <a:gd name="connsiteX77" fmla="*/ 747405 w 1105087"/>
                  <a:gd name="connsiteY77" fmla="*/ 565307 h 1404280"/>
                  <a:gd name="connsiteX78" fmla="*/ 719207 w 1105087"/>
                  <a:gd name="connsiteY78" fmla="*/ 539621 h 1404280"/>
                  <a:gd name="connsiteX79" fmla="*/ 688148 w 1105087"/>
                  <a:gd name="connsiteY79" fmla="*/ 529429 h 1404280"/>
                  <a:gd name="connsiteX80" fmla="*/ 702451 w 1105087"/>
                  <a:gd name="connsiteY80" fmla="*/ 442892 h 1404280"/>
                  <a:gd name="connsiteX81" fmla="*/ 746996 w 1105087"/>
                  <a:gd name="connsiteY81" fmla="*/ 455225 h 1404280"/>
                  <a:gd name="connsiteX82" fmla="*/ 813201 w 1105087"/>
                  <a:gd name="connsiteY82" fmla="*/ 506597 h 1404280"/>
                  <a:gd name="connsiteX83" fmla="*/ 858971 w 1105087"/>
                  <a:gd name="connsiteY83" fmla="*/ 602001 h 1404280"/>
                  <a:gd name="connsiteX84" fmla="*/ 865101 w 1105087"/>
                  <a:gd name="connsiteY84" fmla="*/ 659488 h 1404280"/>
                  <a:gd name="connsiteX85" fmla="*/ 842625 w 1105087"/>
                  <a:gd name="connsiteY85" fmla="*/ 769978 h 1404280"/>
                  <a:gd name="connsiteX86" fmla="*/ 778872 w 1105087"/>
                  <a:gd name="connsiteY86" fmla="*/ 850296 h 1404280"/>
                  <a:gd name="connsiteX87" fmla="*/ 710625 w 1105087"/>
                  <a:gd name="connsiteY87" fmla="*/ 879652 h 1404280"/>
                  <a:gd name="connsiteX88" fmla="*/ 617449 w 1105087"/>
                  <a:gd name="connsiteY88" fmla="*/ 865789 h 1404280"/>
                  <a:gd name="connsiteX89" fmla="*/ 561052 w 1105087"/>
                  <a:gd name="connsiteY89" fmla="*/ 821757 h 1404280"/>
                  <a:gd name="connsiteX90" fmla="*/ 514056 w 1105087"/>
                  <a:gd name="connsiteY90" fmla="*/ 734099 h 1404280"/>
                  <a:gd name="connsiteX91" fmla="*/ 504656 w 1105087"/>
                  <a:gd name="connsiteY91" fmla="*/ 644403 h 1404280"/>
                  <a:gd name="connsiteX92" fmla="*/ 536532 w 1105087"/>
                  <a:gd name="connsiteY92" fmla="*/ 536360 h 1404280"/>
                  <a:gd name="connsiteX93" fmla="*/ 590477 w 1105087"/>
                  <a:gd name="connsiteY93" fmla="*/ 474795 h 1404280"/>
                  <a:gd name="connsiteX94" fmla="*/ 656681 w 1105087"/>
                  <a:gd name="connsiteY94" fmla="*/ 444625 h 1404280"/>
                  <a:gd name="connsiteX95" fmla="*/ 702451 w 1105087"/>
                  <a:gd name="connsiteY95" fmla="*/ 442892 h 1404280"/>
                  <a:gd name="connsiteX96" fmla="*/ 1011347 w 1105087"/>
                  <a:gd name="connsiteY96" fmla="*/ 73894 h 1404280"/>
                  <a:gd name="connsiteX97" fmla="*/ 888339 w 1105087"/>
                  <a:gd name="connsiteY97" fmla="*/ 1729 h 1404280"/>
                  <a:gd name="connsiteX98" fmla="*/ 863001 w 1105087"/>
                  <a:gd name="connsiteY98" fmla="*/ 25377 h 1404280"/>
                  <a:gd name="connsiteX99" fmla="*/ 840525 w 1105087"/>
                  <a:gd name="connsiteY99" fmla="*/ 68594 h 1404280"/>
                  <a:gd name="connsiteX100" fmla="*/ 834803 w 1105087"/>
                  <a:gd name="connsiteY100" fmla="*/ 153398 h 1404280"/>
                  <a:gd name="connsiteX101" fmla="*/ 852376 w 1105087"/>
                  <a:gd name="connsiteY101" fmla="*/ 204361 h 1404280"/>
                  <a:gd name="connsiteX102" fmla="*/ 876079 w 1105087"/>
                  <a:gd name="connsiteY102" fmla="*/ 234532 h 1404280"/>
                  <a:gd name="connsiteX103" fmla="*/ 899781 w 1105087"/>
                  <a:gd name="connsiteY103" fmla="*/ 250025 h 1404280"/>
                  <a:gd name="connsiteX104" fmla="*/ 951273 w 1105087"/>
                  <a:gd name="connsiteY104" fmla="*/ 249617 h 1404280"/>
                  <a:gd name="connsiteX105" fmla="*/ 976202 w 1105087"/>
                  <a:gd name="connsiteY105" fmla="*/ 232493 h 1404280"/>
                  <a:gd name="connsiteX106" fmla="*/ 1003174 w 1105087"/>
                  <a:gd name="connsiteY106" fmla="*/ 193761 h 1404280"/>
                  <a:gd name="connsiteX107" fmla="*/ 1017886 w 1105087"/>
                  <a:gd name="connsiteY107" fmla="*/ 122819 h 1404280"/>
                  <a:gd name="connsiteX108" fmla="*/ 1011347 w 1105087"/>
                  <a:gd name="connsiteY108" fmla="*/ 73894 h 1404280"/>
                  <a:gd name="connsiteX109" fmla="*/ 744488 w 1105087"/>
                  <a:gd name="connsiteY109" fmla="*/ 105288 h 1404280"/>
                  <a:gd name="connsiteX110" fmla="*/ 1098802 w 1105087"/>
                  <a:gd name="connsiteY110" fmla="*/ 62886 h 1404280"/>
                  <a:gd name="connsiteX111" fmla="*/ 1104932 w 1105087"/>
                  <a:gd name="connsiteY111" fmla="*/ 120373 h 1404280"/>
                  <a:gd name="connsiteX112" fmla="*/ 1082456 w 1105087"/>
                  <a:gd name="connsiteY112" fmla="*/ 230863 h 1404280"/>
                  <a:gd name="connsiteX113" fmla="*/ 1018703 w 1105087"/>
                  <a:gd name="connsiteY113" fmla="*/ 311182 h 1404280"/>
                  <a:gd name="connsiteX114" fmla="*/ 950456 w 1105087"/>
                  <a:gd name="connsiteY114" fmla="*/ 340537 h 1404280"/>
                  <a:gd name="connsiteX115" fmla="*/ 857280 w 1105087"/>
                  <a:gd name="connsiteY115" fmla="*/ 326675 h 1404280"/>
                  <a:gd name="connsiteX116" fmla="*/ 800884 w 1105087"/>
                  <a:gd name="connsiteY116" fmla="*/ 282642 h 1404280"/>
                  <a:gd name="connsiteX117" fmla="*/ 753887 w 1105087"/>
                  <a:gd name="connsiteY117" fmla="*/ 194984 h 1404280"/>
                  <a:gd name="connsiteX118" fmla="*/ 744488 w 1105087"/>
                  <a:gd name="connsiteY118" fmla="*/ 105288 h 1404280"/>
                  <a:gd name="connsiteX0" fmla="*/ 927272 w 1105087"/>
                  <a:gd name="connsiteY0" fmla="*/ 1050372 h 1402564"/>
                  <a:gd name="connsiteX1" fmla="*/ 887632 w 1105087"/>
                  <a:gd name="connsiteY1" fmla="*/ 1061788 h 1402564"/>
                  <a:gd name="connsiteX2" fmla="*/ 862294 w 1105087"/>
                  <a:gd name="connsiteY2" fmla="*/ 1085435 h 1402564"/>
                  <a:gd name="connsiteX3" fmla="*/ 839818 w 1105087"/>
                  <a:gd name="connsiteY3" fmla="*/ 1128652 h 1402564"/>
                  <a:gd name="connsiteX4" fmla="*/ 834096 w 1105087"/>
                  <a:gd name="connsiteY4" fmla="*/ 1213456 h 1402564"/>
                  <a:gd name="connsiteX5" fmla="*/ 851669 w 1105087"/>
                  <a:gd name="connsiteY5" fmla="*/ 1264420 h 1402564"/>
                  <a:gd name="connsiteX6" fmla="*/ 875372 w 1105087"/>
                  <a:gd name="connsiteY6" fmla="*/ 1294590 h 1402564"/>
                  <a:gd name="connsiteX7" fmla="*/ 899074 w 1105087"/>
                  <a:gd name="connsiteY7" fmla="*/ 1310083 h 1402564"/>
                  <a:gd name="connsiteX8" fmla="*/ 950566 w 1105087"/>
                  <a:gd name="connsiteY8" fmla="*/ 1309676 h 1402564"/>
                  <a:gd name="connsiteX9" fmla="*/ 975495 w 1105087"/>
                  <a:gd name="connsiteY9" fmla="*/ 1292552 h 1402564"/>
                  <a:gd name="connsiteX10" fmla="*/ 1002467 w 1105087"/>
                  <a:gd name="connsiteY10" fmla="*/ 1253819 h 1402564"/>
                  <a:gd name="connsiteX11" fmla="*/ 1017179 w 1105087"/>
                  <a:gd name="connsiteY11" fmla="*/ 1182878 h 1402564"/>
                  <a:gd name="connsiteX12" fmla="*/ 1010640 w 1105087"/>
                  <a:gd name="connsiteY12" fmla="*/ 1133952 h 1402564"/>
                  <a:gd name="connsiteX13" fmla="*/ 986529 w 1105087"/>
                  <a:gd name="connsiteY13" fmla="*/ 1086250 h 1402564"/>
                  <a:gd name="connsiteX14" fmla="*/ 958331 w 1105087"/>
                  <a:gd name="connsiteY14" fmla="*/ 1060565 h 1402564"/>
                  <a:gd name="connsiteX15" fmla="*/ 927272 w 1105087"/>
                  <a:gd name="connsiteY15" fmla="*/ 1050372 h 1402564"/>
                  <a:gd name="connsiteX16" fmla="*/ 183932 w 1105087"/>
                  <a:gd name="connsiteY16" fmla="*/ 1050372 h 1402564"/>
                  <a:gd name="connsiteX17" fmla="*/ 144291 w 1105087"/>
                  <a:gd name="connsiteY17" fmla="*/ 1061788 h 1402564"/>
                  <a:gd name="connsiteX18" fmla="*/ 118954 w 1105087"/>
                  <a:gd name="connsiteY18" fmla="*/ 1085435 h 1402564"/>
                  <a:gd name="connsiteX19" fmla="*/ 96477 w 1105087"/>
                  <a:gd name="connsiteY19" fmla="*/ 1128652 h 1402564"/>
                  <a:gd name="connsiteX20" fmla="*/ 90756 w 1105087"/>
                  <a:gd name="connsiteY20" fmla="*/ 1213456 h 1402564"/>
                  <a:gd name="connsiteX21" fmla="*/ 108329 w 1105087"/>
                  <a:gd name="connsiteY21" fmla="*/ 1264420 h 1402564"/>
                  <a:gd name="connsiteX22" fmla="*/ 132031 w 1105087"/>
                  <a:gd name="connsiteY22" fmla="*/ 1294590 h 1402564"/>
                  <a:gd name="connsiteX23" fmla="*/ 155734 w 1105087"/>
                  <a:gd name="connsiteY23" fmla="*/ 1310083 h 1402564"/>
                  <a:gd name="connsiteX24" fmla="*/ 207226 w 1105087"/>
                  <a:gd name="connsiteY24" fmla="*/ 1309676 h 1402564"/>
                  <a:gd name="connsiteX25" fmla="*/ 232155 w 1105087"/>
                  <a:gd name="connsiteY25" fmla="*/ 1292552 h 1402564"/>
                  <a:gd name="connsiteX26" fmla="*/ 259127 w 1105087"/>
                  <a:gd name="connsiteY26" fmla="*/ 1253819 h 1402564"/>
                  <a:gd name="connsiteX27" fmla="*/ 273839 w 1105087"/>
                  <a:gd name="connsiteY27" fmla="*/ 1182878 h 1402564"/>
                  <a:gd name="connsiteX28" fmla="*/ 267300 w 1105087"/>
                  <a:gd name="connsiteY28" fmla="*/ 1133952 h 1402564"/>
                  <a:gd name="connsiteX29" fmla="*/ 243189 w 1105087"/>
                  <a:gd name="connsiteY29" fmla="*/ 1086250 h 1402564"/>
                  <a:gd name="connsiteX30" fmla="*/ 214991 w 1105087"/>
                  <a:gd name="connsiteY30" fmla="*/ 1060565 h 1402564"/>
                  <a:gd name="connsiteX31" fmla="*/ 183932 w 1105087"/>
                  <a:gd name="connsiteY31" fmla="*/ 1050372 h 1402564"/>
                  <a:gd name="connsiteX32" fmla="*/ 941576 w 1105087"/>
                  <a:gd name="connsiteY32" fmla="*/ 963835 h 1402564"/>
                  <a:gd name="connsiteX33" fmla="*/ 986120 w 1105087"/>
                  <a:gd name="connsiteY33" fmla="*/ 976169 h 1402564"/>
                  <a:gd name="connsiteX34" fmla="*/ 1052325 w 1105087"/>
                  <a:gd name="connsiteY34" fmla="*/ 1027540 h 1402564"/>
                  <a:gd name="connsiteX35" fmla="*/ 1098095 w 1105087"/>
                  <a:gd name="connsiteY35" fmla="*/ 1122944 h 1402564"/>
                  <a:gd name="connsiteX36" fmla="*/ 1104225 w 1105087"/>
                  <a:gd name="connsiteY36" fmla="*/ 1180431 h 1402564"/>
                  <a:gd name="connsiteX37" fmla="*/ 1081749 w 1105087"/>
                  <a:gd name="connsiteY37" fmla="*/ 1290921 h 1402564"/>
                  <a:gd name="connsiteX38" fmla="*/ 1017996 w 1105087"/>
                  <a:gd name="connsiteY38" fmla="*/ 1371240 h 1402564"/>
                  <a:gd name="connsiteX39" fmla="*/ 949749 w 1105087"/>
                  <a:gd name="connsiteY39" fmla="*/ 1400595 h 1402564"/>
                  <a:gd name="connsiteX40" fmla="*/ 856573 w 1105087"/>
                  <a:gd name="connsiteY40" fmla="*/ 1386733 h 1402564"/>
                  <a:gd name="connsiteX41" fmla="*/ 800177 w 1105087"/>
                  <a:gd name="connsiteY41" fmla="*/ 1342700 h 1402564"/>
                  <a:gd name="connsiteX42" fmla="*/ 753180 w 1105087"/>
                  <a:gd name="connsiteY42" fmla="*/ 1255042 h 1402564"/>
                  <a:gd name="connsiteX43" fmla="*/ 743781 w 1105087"/>
                  <a:gd name="connsiteY43" fmla="*/ 1165346 h 1402564"/>
                  <a:gd name="connsiteX44" fmla="*/ 775657 w 1105087"/>
                  <a:gd name="connsiteY44" fmla="*/ 1057303 h 1402564"/>
                  <a:gd name="connsiteX45" fmla="*/ 829601 w 1105087"/>
                  <a:gd name="connsiteY45" fmla="*/ 995739 h 1402564"/>
                  <a:gd name="connsiteX46" fmla="*/ 895805 w 1105087"/>
                  <a:gd name="connsiteY46" fmla="*/ 965568 h 1402564"/>
                  <a:gd name="connsiteX47" fmla="*/ 941576 w 1105087"/>
                  <a:gd name="connsiteY47" fmla="*/ 963835 h 1402564"/>
                  <a:gd name="connsiteX48" fmla="*/ 198235 w 1105087"/>
                  <a:gd name="connsiteY48" fmla="*/ 963835 h 1402564"/>
                  <a:gd name="connsiteX49" fmla="*/ 242780 w 1105087"/>
                  <a:gd name="connsiteY49" fmla="*/ 976169 h 1402564"/>
                  <a:gd name="connsiteX50" fmla="*/ 308984 w 1105087"/>
                  <a:gd name="connsiteY50" fmla="*/ 1027540 h 1402564"/>
                  <a:gd name="connsiteX51" fmla="*/ 354755 w 1105087"/>
                  <a:gd name="connsiteY51" fmla="*/ 1122944 h 1402564"/>
                  <a:gd name="connsiteX52" fmla="*/ 360885 w 1105087"/>
                  <a:gd name="connsiteY52" fmla="*/ 1180431 h 1402564"/>
                  <a:gd name="connsiteX53" fmla="*/ 338408 w 1105087"/>
                  <a:gd name="connsiteY53" fmla="*/ 1290921 h 1402564"/>
                  <a:gd name="connsiteX54" fmla="*/ 274656 w 1105087"/>
                  <a:gd name="connsiteY54" fmla="*/ 1371240 h 1402564"/>
                  <a:gd name="connsiteX55" fmla="*/ 206409 w 1105087"/>
                  <a:gd name="connsiteY55" fmla="*/ 1400595 h 1402564"/>
                  <a:gd name="connsiteX56" fmla="*/ 113233 w 1105087"/>
                  <a:gd name="connsiteY56" fmla="*/ 1386733 h 1402564"/>
                  <a:gd name="connsiteX57" fmla="*/ 56836 w 1105087"/>
                  <a:gd name="connsiteY57" fmla="*/ 1342700 h 1402564"/>
                  <a:gd name="connsiteX58" fmla="*/ 9840 w 1105087"/>
                  <a:gd name="connsiteY58" fmla="*/ 1255042 h 1402564"/>
                  <a:gd name="connsiteX59" fmla="*/ 440 w 1105087"/>
                  <a:gd name="connsiteY59" fmla="*/ 1165346 h 1402564"/>
                  <a:gd name="connsiteX60" fmla="*/ 32316 w 1105087"/>
                  <a:gd name="connsiteY60" fmla="*/ 1057303 h 1402564"/>
                  <a:gd name="connsiteX61" fmla="*/ 86261 w 1105087"/>
                  <a:gd name="connsiteY61" fmla="*/ 995739 h 1402564"/>
                  <a:gd name="connsiteX62" fmla="*/ 152465 w 1105087"/>
                  <a:gd name="connsiteY62" fmla="*/ 965568 h 1402564"/>
                  <a:gd name="connsiteX63" fmla="*/ 198235 w 1105087"/>
                  <a:gd name="connsiteY63" fmla="*/ 963835 h 1402564"/>
                  <a:gd name="connsiteX64" fmla="*/ 688148 w 1105087"/>
                  <a:gd name="connsiteY64" fmla="*/ 527713 h 1402564"/>
                  <a:gd name="connsiteX65" fmla="*/ 648507 w 1105087"/>
                  <a:gd name="connsiteY65" fmla="*/ 539128 h 1402564"/>
                  <a:gd name="connsiteX66" fmla="*/ 623170 w 1105087"/>
                  <a:gd name="connsiteY66" fmla="*/ 562776 h 1402564"/>
                  <a:gd name="connsiteX67" fmla="*/ 600693 w 1105087"/>
                  <a:gd name="connsiteY67" fmla="*/ 605993 h 1402564"/>
                  <a:gd name="connsiteX68" fmla="*/ 594972 w 1105087"/>
                  <a:gd name="connsiteY68" fmla="*/ 690797 h 1402564"/>
                  <a:gd name="connsiteX69" fmla="*/ 612545 w 1105087"/>
                  <a:gd name="connsiteY69" fmla="*/ 741760 h 1402564"/>
                  <a:gd name="connsiteX70" fmla="*/ 636247 w 1105087"/>
                  <a:gd name="connsiteY70" fmla="*/ 771931 h 1402564"/>
                  <a:gd name="connsiteX71" fmla="*/ 659950 w 1105087"/>
                  <a:gd name="connsiteY71" fmla="*/ 787424 h 1402564"/>
                  <a:gd name="connsiteX72" fmla="*/ 711442 w 1105087"/>
                  <a:gd name="connsiteY72" fmla="*/ 787016 h 1402564"/>
                  <a:gd name="connsiteX73" fmla="*/ 736371 w 1105087"/>
                  <a:gd name="connsiteY73" fmla="*/ 769892 h 1402564"/>
                  <a:gd name="connsiteX74" fmla="*/ 763343 w 1105087"/>
                  <a:gd name="connsiteY74" fmla="*/ 731160 h 1402564"/>
                  <a:gd name="connsiteX75" fmla="*/ 778055 w 1105087"/>
                  <a:gd name="connsiteY75" fmla="*/ 660218 h 1402564"/>
                  <a:gd name="connsiteX76" fmla="*/ 771516 w 1105087"/>
                  <a:gd name="connsiteY76" fmla="*/ 611293 h 1402564"/>
                  <a:gd name="connsiteX77" fmla="*/ 747405 w 1105087"/>
                  <a:gd name="connsiteY77" fmla="*/ 563591 h 1402564"/>
                  <a:gd name="connsiteX78" fmla="*/ 719207 w 1105087"/>
                  <a:gd name="connsiteY78" fmla="*/ 537905 h 1402564"/>
                  <a:gd name="connsiteX79" fmla="*/ 688148 w 1105087"/>
                  <a:gd name="connsiteY79" fmla="*/ 527713 h 1402564"/>
                  <a:gd name="connsiteX80" fmla="*/ 702451 w 1105087"/>
                  <a:gd name="connsiteY80" fmla="*/ 441176 h 1402564"/>
                  <a:gd name="connsiteX81" fmla="*/ 746996 w 1105087"/>
                  <a:gd name="connsiteY81" fmla="*/ 453509 h 1402564"/>
                  <a:gd name="connsiteX82" fmla="*/ 813201 w 1105087"/>
                  <a:gd name="connsiteY82" fmla="*/ 504881 h 1402564"/>
                  <a:gd name="connsiteX83" fmla="*/ 858971 w 1105087"/>
                  <a:gd name="connsiteY83" fmla="*/ 600285 h 1402564"/>
                  <a:gd name="connsiteX84" fmla="*/ 865101 w 1105087"/>
                  <a:gd name="connsiteY84" fmla="*/ 657772 h 1402564"/>
                  <a:gd name="connsiteX85" fmla="*/ 842625 w 1105087"/>
                  <a:gd name="connsiteY85" fmla="*/ 768262 h 1402564"/>
                  <a:gd name="connsiteX86" fmla="*/ 778872 w 1105087"/>
                  <a:gd name="connsiteY86" fmla="*/ 848580 h 1402564"/>
                  <a:gd name="connsiteX87" fmla="*/ 710625 w 1105087"/>
                  <a:gd name="connsiteY87" fmla="*/ 877936 h 1402564"/>
                  <a:gd name="connsiteX88" fmla="*/ 617449 w 1105087"/>
                  <a:gd name="connsiteY88" fmla="*/ 864073 h 1402564"/>
                  <a:gd name="connsiteX89" fmla="*/ 561052 w 1105087"/>
                  <a:gd name="connsiteY89" fmla="*/ 820041 h 1402564"/>
                  <a:gd name="connsiteX90" fmla="*/ 514056 w 1105087"/>
                  <a:gd name="connsiteY90" fmla="*/ 732383 h 1402564"/>
                  <a:gd name="connsiteX91" fmla="*/ 504656 w 1105087"/>
                  <a:gd name="connsiteY91" fmla="*/ 642687 h 1402564"/>
                  <a:gd name="connsiteX92" fmla="*/ 536532 w 1105087"/>
                  <a:gd name="connsiteY92" fmla="*/ 534644 h 1402564"/>
                  <a:gd name="connsiteX93" fmla="*/ 590477 w 1105087"/>
                  <a:gd name="connsiteY93" fmla="*/ 473079 h 1402564"/>
                  <a:gd name="connsiteX94" fmla="*/ 656681 w 1105087"/>
                  <a:gd name="connsiteY94" fmla="*/ 442909 h 1402564"/>
                  <a:gd name="connsiteX95" fmla="*/ 702451 w 1105087"/>
                  <a:gd name="connsiteY95" fmla="*/ 441176 h 1402564"/>
                  <a:gd name="connsiteX96" fmla="*/ 1011347 w 1105087"/>
                  <a:gd name="connsiteY96" fmla="*/ 72178 h 1402564"/>
                  <a:gd name="connsiteX97" fmla="*/ 888339 w 1105087"/>
                  <a:gd name="connsiteY97" fmla="*/ 13 h 1402564"/>
                  <a:gd name="connsiteX98" fmla="*/ 840525 w 1105087"/>
                  <a:gd name="connsiteY98" fmla="*/ 66878 h 1402564"/>
                  <a:gd name="connsiteX99" fmla="*/ 834803 w 1105087"/>
                  <a:gd name="connsiteY99" fmla="*/ 151682 h 1402564"/>
                  <a:gd name="connsiteX100" fmla="*/ 852376 w 1105087"/>
                  <a:gd name="connsiteY100" fmla="*/ 202645 h 1402564"/>
                  <a:gd name="connsiteX101" fmla="*/ 876079 w 1105087"/>
                  <a:gd name="connsiteY101" fmla="*/ 232816 h 1402564"/>
                  <a:gd name="connsiteX102" fmla="*/ 899781 w 1105087"/>
                  <a:gd name="connsiteY102" fmla="*/ 248309 h 1402564"/>
                  <a:gd name="connsiteX103" fmla="*/ 951273 w 1105087"/>
                  <a:gd name="connsiteY103" fmla="*/ 247901 h 1402564"/>
                  <a:gd name="connsiteX104" fmla="*/ 976202 w 1105087"/>
                  <a:gd name="connsiteY104" fmla="*/ 230777 h 1402564"/>
                  <a:gd name="connsiteX105" fmla="*/ 1003174 w 1105087"/>
                  <a:gd name="connsiteY105" fmla="*/ 192045 h 1402564"/>
                  <a:gd name="connsiteX106" fmla="*/ 1017886 w 1105087"/>
                  <a:gd name="connsiteY106" fmla="*/ 121103 h 1402564"/>
                  <a:gd name="connsiteX107" fmla="*/ 1011347 w 1105087"/>
                  <a:gd name="connsiteY107" fmla="*/ 72178 h 1402564"/>
                  <a:gd name="connsiteX108" fmla="*/ 744488 w 1105087"/>
                  <a:gd name="connsiteY108" fmla="*/ 103572 h 1402564"/>
                  <a:gd name="connsiteX109" fmla="*/ 1098802 w 1105087"/>
                  <a:gd name="connsiteY109" fmla="*/ 61170 h 1402564"/>
                  <a:gd name="connsiteX110" fmla="*/ 1104932 w 1105087"/>
                  <a:gd name="connsiteY110" fmla="*/ 118657 h 1402564"/>
                  <a:gd name="connsiteX111" fmla="*/ 1082456 w 1105087"/>
                  <a:gd name="connsiteY111" fmla="*/ 229147 h 1402564"/>
                  <a:gd name="connsiteX112" fmla="*/ 1018703 w 1105087"/>
                  <a:gd name="connsiteY112" fmla="*/ 309466 h 1402564"/>
                  <a:gd name="connsiteX113" fmla="*/ 950456 w 1105087"/>
                  <a:gd name="connsiteY113" fmla="*/ 338821 h 1402564"/>
                  <a:gd name="connsiteX114" fmla="*/ 857280 w 1105087"/>
                  <a:gd name="connsiteY114" fmla="*/ 324959 h 1402564"/>
                  <a:gd name="connsiteX115" fmla="*/ 800884 w 1105087"/>
                  <a:gd name="connsiteY115" fmla="*/ 280926 h 1402564"/>
                  <a:gd name="connsiteX116" fmla="*/ 753887 w 1105087"/>
                  <a:gd name="connsiteY116" fmla="*/ 193268 h 1402564"/>
                  <a:gd name="connsiteX117" fmla="*/ 744488 w 1105087"/>
                  <a:gd name="connsiteY117" fmla="*/ 103572 h 1402564"/>
                  <a:gd name="connsiteX0" fmla="*/ 927272 w 1105087"/>
                  <a:gd name="connsiteY0" fmla="*/ 990039 h 1342231"/>
                  <a:gd name="connsiteX1" fmla="*/ 887632 w 1105087"/>
                  <a:gd name="connsiteY1" fmla="*/ 1001455 h 1342231"/>
                  <a:gd name="connsiteX2" fmla="*/ 862294 w 1105087"/>
                  <a:gd name="connsiteY2" fmla="*/ 1025102 h 1342231"/>
                  <a:gd name="connsiteX3" fmla="*/ 839818 w 1105087"/>
                  <a:gd name="connsiteY3" fmla="*/ 1068319 h 1342231"/>
                  <a:gd name="connsiteX4" fmla="*/ 834096 w 1105087"/>
                  <a:gd name="connsiteY4" fmla="*/ 1153123 h 1342231"/>
                  <a:gd name="connsiteX5" fmla="*/ 851669 w 1105087"/>
                  <a:gd name="connsiteY5" fmla="*/ 1204087 h 1342231"/>
                  <a:gd name="connsiteX6" fmla="*/ 875372 w 1105087"/>
                  <a:gd name="connsiteY6" fmla="*/ 1234257 h 1342231"/>
                  <a:gd name="connsiteX7" fmla="*/ 899074 w 1105087"/>
                  <a:gd name="connsiteY7" fmla="*/ 1249750 h 1342231"/>
                  <a:gd name="connsiteX8" fmla="*/ 950566 w 1105087"/>
                  <a:gd name="connsiteY8" fmla="*/ 1249343 h 1342231"/>
                  <a:gd name="connsiteX9" fmla="*/ 975495 w 1105087"/>
                  <a:gd name="connsiteY9" fmla="*/ 1232219 h 1342231"/>
                  <a:gd name="connsiteX10" fmla="*/ 1002467 w 1105087"/>
                  <a:gd name="connsiteY10" fmla="*/ 1193486 h 1342231"/>
                  <a:gd name="connsiteX11" fmla="*/ 1017179 w 1105087"/>
                  <a:gd name="connsiteY11" fmla="*/ 1122545 h 1342231"/>
                  <a:gd name="connsiteX12" fmla="*/ 1010640 w 1105087"/>
                  <a:gd name="connsiteY12" fmla="*/ 1073619 h 1342231"/>
                  <a:gd name="connsiteX13" fmla="*/ 986529 w 1105087"/>
                  <a:gd name="connsiteY13" fmla="*/ 1025917 h 1342231"/>
                  <a:gd name="connsiteX14" fmla="*/ 958331 w 1105087"/>
                  <a:gd name="connsiteY14" fmla="*/ 1000232 h 1342231"/>
                  <a:gd name="connsiteX15" fmla="*/ 927272 w 1105087"/>
                  <a:gd name="connsiteY15" fmla="*/ 990039 h 1342231"/>
                  <a:gd name="connsiteX16" fmla="*/ 183932 w 1105087"/>
                  <a:gd name="connsiteY16" fmla="*/ 990039 h 1342231"/>
                  <a:gd name="connsiteX17" fmla="*/ 144291 w 1105087"/>
                  <a:gd name="connsiteY17" fmla="*/ 1001455 h 1342231"/>
                  <a:gd name="connsiteX18" fmla="*/ 118954 w 1105087"/>
                  <a:gd name="connsiteY18" fmla="*/ 1025102 h 1342231"/>
                  <a:gd name="connsiteX19" fmla="*/ 96477 w 1105087"/>
                  <a:gd name="connsiteY19" fmla="*/ 1068319 h 1342231"/>
                  <a:gd name="connsiteX20" fmla="*/ 90756 w 1105087"/>
                  <a:gd name="connsiteY20" fmla="*/ 1153123 h 1342231"/>
                  <a:gd name="connsiteX21" fmla="*/ 108329 w 1105087"/>
                  <a:gd name="connsiteY21" fmla="*/ 1204087 h 1342231"/>
                  <a:gd name="connsiteX22" fmla="*/ 132031 w 1105087"/>
                  <a:gd name="connsiteY22" fmla="*/ 1234257 h 1342231"/>
                  <a:gd name="connsiteX23" fmla="*/ 155734 w 1105087"/>
                  <a:gd name="connsiteY23" fmla="*/ 1249750 h 1342231"/>
                  <a:gd name="connsiteX24" fmla="*/ 207226 w 1105087"/>
                  <a:gd name="connsiteY24" fmla="*/ 1249343 h 1342231"/>
                  <a:gd name="connsiteX25" fmla="*/ 232155 w 1105087"/>
                  <a:gd name="connsiteY25" fmla="*/ 1232219 h 1342231"/>
                  <a:gd name="connsiteX26" fmla="*/ 259127 w 1105087"/>
                  <a:gd name="connsiteY26" fmla="*/ 1193486 h 1342231"/>
                  <a:gd name="connsiteX27" fmla="*/ 273839 w 1105087"/>
                  <a:gd name="connsiteY27" fmla="*/ 1122545 h 1342231"/>
                  <a:gd name="connsiteX28" fmla="*/ 267300 w 1105087"/>
                  <a:gd name="connsiteY28" fmla="*/ 1073619 h 1342231"/>
                  <a:gd name="connsiteX29" fmla="*/ 243189 w 1105087"/>
                  <a:gd name="connsiteY29" fmla="*/ 1025917 h 1342231"/>
                  <a:gd name="connsiteX30" fmla="*/ 214991 w 1105087"/>
                  <a:gd name="connsiteY30" fmla="*/ 1000232 h 1342231"/>
                  <a:gd name="connsiteX31" fmla="*/ 183932 w 1105087"/>
                  <a:gd name="connsiteY31" fmla="*/ 990039 h 1342231"/>
                  <a:gd name="connsiteX32" fmla="*/ 941576 w 1105087"/>
                  <a:gd name="connsiteY32" fmla="*/ 903502 h 1342231"/>
                  <a:gd name="connsiteX33" fmla="*/ 986120 w 1105087"/>
                  <a:gd name="connsiteY33" fmla="*/ 915836 h 1342231"/>
                  <a:gd name="connsiteX34" fmla="*/ 1052325 w 1105087"/>
                  <a:gd name="connsiteY34" fmla="*/ 967207 h 1342231"/>
                  <a:gd name="connsiteX35" fmla="*/ 1098095 w 1105087"/>
                  <a:gd name="connsiteY35" fmla="*/ 1062611 h 1342231"/>
                  <a:gd name="connsiteX36" fmla="*/ 1104225 w 1105087"/>
                  <a:gd name="connsiteY36" fmla="*/ 1120098 h 1342231"/>
                  <a:gd name="connsiteX37" fmla="*/ 1081749 w 1105087"/>
                  <a:gd name="connsiteY37" fmla="*/ 1230588 h 1342231"/>
                  <a:gd name="connsiteX38" fmla="*/ 1017996 w 1105087"/>
                  <a:gd name="connsiteY38" fmla="*/ 1310907 h 1342231"/>
                  <a:gd name="connsiteX39" fmla="*/ 949749 w 1105087"/>
                  <a:gd name="connsiteY39" fmla="*/ 1340262 h 1342231"/>
                  <a:gd name="connsiteX40" fmla="*/ 856573 w 1105087"/>
                  <a:gd name="connsiteY40" fmla="*/ 1326400 h 1342231"/>
                  <a:gd name="connsiteX41" fmla="*/ 800177 w 1105087"/>
                  <a:gd name="connsiteY41" fmla="*/ 1282367 h 1342231"/>
                  <a:gd name="connsiteX42" fmla="*/ 753180 w 1105087"/>
                  <a:gd name="connsiteY42" fmla="*/ 1194709 h 1342231"/>
                  <a:gd name="connsiteX43" fmla="*/ 743781 w 1105087"/>
                  <a:gd name="connsiteY43" fmla="*/ 1105013 h 1342231"/>
                  <a:gd name="connsiteX44" fmla="*/ 775657 w 1105087"/>
                  <a:gd name="connsiteY44" fmla="*/ 996970 h 1342231"/>
                  <a:gd name="connsiteX45" fmla="*/ 829601 w 1105087"/>
                  <a:gd name="connsiteY45" fmla="*/ 935406 h 1342231"/>
                  <a:gd name="connsiteX46" fmla="*/ 895805 w 1105087"/>
                  <a:gd name="connsiteY46" fmla="*/ 905235 h 1342231"/>
                  <a:gd name="connsiteX47" fmla="*/ 941576 w 1105087"/>
                  <a:gd name="connsiteY47" fmla="*/ 903502 h 1342231"/>
                  <a:gd name="connsiteX48" fmla="*/ 198235 w 1105087"/>
                  <a:gd name="connsiteY48" fmla="*/ 903502 h 1342231"/>
                  <a:gd name="connsiteX49" fmla="*/ 242780 w 1105087"/>
                  <a:gd name="connsiteY49" fmla="*/ 915836 h 1342231"/>
                  <a:gd name="connsiteX50" fmla="*/ 308984 w 1105087"/>
                  <a:gd name="connsiteY50" fmla="*/ 967207 h 1342231"/>
                  <a:gd name="connsiteX51" fmla="*/ 354755 w 1105087"/>
                  <a:gd name="connsiteY51" fmla="*/ 1062611 h 1342231"/>
                  <a:gd name="connsiteX52" fmla="*/ 360885 w 1105087"/>
                  <a:gd name="connsiteY52" fmla="*/ 1120098 h 1342231"/>
                  <a:gd name="connsiteX53" fmla="*/ 338408 w 1105087"/>
                  <a:gd name="connsiteY53" fmla="*/ 1230588 h 1342231"/>
                  <a:gd name="connsiteX54" fmla="*/ 274656 w 1105087"/>
                  <a:gd name="connsiteY54" fmla="*/ 1310907 h 1342231"/>
                  <a:gd name="connsiteX55" fmla="*/ 206409 w 1105087"/>
                  <a:gd name="connsiteY55" fmla="*/ 1340262 h 1342231"/>
                  <a:gd name="connsiteX56" fmla="*/ 113233 w 1105087"/>
                  <a:gd name="connsiteY56" fmla="*/ 1326400 h 1342231"/>
                  <a:gd name="connsiteX57" fmla="*/ 56836 w 1105087"/>
                  <a:gd name="connsiteY57" fmla="*/ 1282367 h 1342231"/>
                  <a:gd name="connsiteX58" fmla="*/ 9840 w 1105087"/>
                  <a:gd name="connsiteY58" fmla="*/ 1194709 h 1342231"/>
                  <a:gd name="connsiteX59" fmla="*/ 440 w 1105087"/>
                  <a:gd name="connsiteY59" fmla="*/ 1105013 h 1342231"/>
                  <a:gd name="connsiteX60" fmla="*/ 32316 w 1105087"/>
                  <a:gd name="connsiteY60" fmla="*/ 996970 h 1342231"/>
                  <a:gd name="connsiteX61" fmla="*/ 86261 w 1105087"/>
                  <a:gd name="connsiteY61" fmla="*/ 935406 h 1342231"/>
                  <a:gd name="connsiteX62" fmla="*/ 152465 w 1105087"/>
                  <a:gd name="connsiteY62" fmla="*/ 905235 h 1342231"/>
                  <a:gd name="connsiteX63" fmla="*/ 198235 w 1105087"/>
                  <a:gd name="connsiteY63" fmla="*/ 903502 h 1342231"/>
                  <a:gd name="connsiteX64" fmla="*/ 688148 w 1105087"/>
                  <a:gd name="connsiteY64" fmla="*/ 467380 h 1342231"/>
                  <a:gd name="connsiteX65" fmla="*/ 648507 w 1105087"/>
                  <a:gd name="connsiteY65" fmla="*/ 478795 h 1342231"/>
                  <a:gd name="connsiteX66" fmla="*/ 623170 w 1105087"/>
                  <a:gd name="connsiteY66" fmla="*/ 502443 h 1342231"/>
                  <a:gd name="connsiteX67" fmla="*/ 600693 w 1105087"/>
                  <a:gd name="connsiteY67" fmla="*/ 545660 h 1342231"/>
                  <a:gd name="connsiteX68" fmla="*/ 594972 w 1105087"/>
                  <a:gd name="connsiteY68" fmla="*/ 630464 h 1342231"/>
                  <a:gd name="connsiteX69" fmla="*/ 612545 w 1105087"/>
                  <a:gd name="connsiteY69" fmla="*/ 681427 h 1342231"/>
                  <a:gd name="connsiteX70" fmla="*/ 636247 w 1105087"/>
                  <a:gd name="connsiteY70" fmla="*/ 711598 h 1342231"/>
                  <a:gd name="connsiteX71" fmla="*/ 659950 w 1105087"/>
                  <a:gd name="connsiteY71" fmla="*/ 727091 h 1342231"/>
                  <a:gd name="connsiteX72" fmla="*/ 711442 w 1105087"/>
                  <a:gd name="connsiteY72" fmla="*/ 726683 h 1342231"/>
                  <a:gd name="connsiteX73" fmla="*/ 736371 w 1105087"/>
                  <a:gd name="connsiteY73" fmla="*/ 709559 h 1342231"/>
                  <a:gd name="connsiteX74" fmla="*/ 763343 w 1105087"/>
                  <a:gd name="connsiteY74" fmla="*/ 670827 h 1342231"/>
                  <a:gd name="connsiteX75" fmla="*/ 778055 w 1105087"/>
                  <a:gd name="connsiteY75" fmla="*/ 599885 h 1342231"/>
                  <a:gd name="connsiteX76" fmla="*/ 771516 w 1105087"/>
                  <a:gd name="connsiteY76" fmla="*/ 550960 h 1342231"/>
                  <a:gd name="connsiteX77" fmla="*/ 747405 w 1105087"/>
                  <a:gd name="connsiteY77" fmla="*/ 503258 h 1342231"/>
                  <a:gd name="connsiteX78" fmla="*/ 719207 w 1105087"/>
                  <a:gd name="connsiteY78" fmla="*/ 477572 h 1342231"/>
                  <a:gd name="connsiteX79" fmla="*/ 688148 w 1105087"/>
                  <a:gd name="connsiteY79" fmla="*/ 467380 h 1342231"/>
                  <a:gd name="connsiteX80" fmla="*/ 702451 w 1105087"/>
                  <a:gd name="connsiteY80" fmla="*/ 380843 h 1342231"/>
                  <a:gd name="connsiteX81" fmla="*/ 746996 w 1105087"/>
                  <a:gd name="connsiteY81" fmla="*/ 393176 h 1342231"/>
                  <a:gd name="connsiteX82" fmla="*/ 813201 w 1105087"/>
                  <a:gd name="connsiteY82" fmla="*/ 444548 h 1342231"/>
                  <a:gd name="connsiteX83" fmla="*/ 858971 w 1105087"/>
                  <a:gd name="connsiteY83" fmla="*/ 539952 h 1342231"/>
                  <a:gd name="connsiteX84" fmla="*/ 865101 w 1105087"/>
                  <a:gd name="connsiteY84" fmla="*/ 597439 h 1342231"/>
                  <a:gd name="connsiteX85" fmla="*/ 842625 w 1105087"/>
                  <a:gd name="connsiteY85" fmla="*/ 707929 h 1342231"/>
                  <a:gd name="connsiteX86" fmla="*/ 778872 w 1105087"/>
                  <a:gd name="connsiteY86" fmla="*/ 788247 h 1342231"/>
                  <a:gd name="connsiteX87" fmla="*/ 710625 w 1105087"/>
                  <a:gd name="connsiteY87" fmla="*/ 817603 h 1342231"/>
                  <a:gd name="connsiteX88" fmla="*/ 617449 w 1105087"/>
                  <a:gd name="connsiteY88" fmla="*/ 803740 h 1342231"/>
                  <a:gd name="connsiteX89" fmla="*/ 561052 w 1105087"/>
                  <a:gd name="connsiteY89" fmla="*/ 759708 h 1342231"/>
                  <a:gd name="connsiteX90" fmla="*/ 514056 w 1105087"/>
                  <a:gd name="connsiteY90" fmla="*/ 672050 h 1342231"/>
                  <a:gd name="connsiteX91" fmla="*/ 504656 w 1105087"/>
                  <a:gd name="connsiteY91" fmla="*/ 582354 h 1342231"/>
                  <a:gd name="connsiteX92" fmla="*/ 536532 w 1105087"/>
                  <a:gd name="connsiteY92" fmla="*/ 474311 h 1342231"/>
                  <a:gd name="connsiteX93" fmla="*/ 590477 w 1105087"/>
                  <a:gd name="connsiteY93" fmla="*/ 412746 h 1342231"/>
                  <a:gd name="connsiteX94" fmla="*/ 656681 w 1105087"/>
                  <a:gd name="connsiteY94" fmla="*/ 382576 h 1342231"/>
                  <a:gd name="connsiteX95" fmla="*/ 702451 w 1105087"/>
                  <a:gd name="connsiteY95" fmla="*/ 380843 h 1342231"/>
                  <a:gd name="connsiteX96" fmla="*/ 1011347 w 1105087"/>
                  <a:gd name="connsiteY96" fmla="*/ 11845 h 1342231"/>
                  <a:gd name="connsiteX97" fmla="*/ 840525 w 1105087"/>
                  <a:gd name="connsiteY97" fmla="*/ 6545 h 1342231"/>
                  <a:gd name="connsiteX98" fmla="*/ 834803 w 1105087"/>
                  <a:gd name="connsiteY98" fmla="*/ 91349 h 1342231"/>
                  <a:gd name="connsiteX99" fmla="*/ 852376 w 1105087"/>
                  <a:gd name="connsiteY99" fmla="*/ 142312 h 1342231"/>
                  <a:gd name="connsiteX100" fmla="*/ 876079 w 1105087"/>
                  <a:gd name="connsiteY100" fmla="*/ 172483 h 1342231"/>
                  <a:gd name="connsiteX101" fmla="*/ 899781 w 1105087"/>
                  <a:gd name="connsiteY101" fmla="*/ 187976 h 1342231"/>
                  <a:gd name="connsiteX102" fmla="*/ 951273 w 1105087"/>
                  <a:gd name="connsiteY102" fmla="*/ 187568 h 1342231"/>
                  <a:gd name="connsiteX103" fmla="*/ 976202 w 1105087"/>
                  <a:gd name="connsiteY103" fmla="*/ 170444 h 1342231"/>
                  <a:gd name="connsiteX104" fmla="*/ 1003174 w 1105087"/>
                  <a:gd name="connsiteY104" fmla="*/ 131712 h 1342231"/>
                  <a:gd name="connsiteX105" fmla="*/ 1017886 w 1105087"/>
                  <a:gd name="connsiteY105" fmla="*/ 60770 h 1342231"/>
                  <a:gd name="connsiteX106" fmla="*/ 1011347 w 1105087"/>
                  <a:gd name="connsiteY106" fmla="*/ 11845 h 1342231"/>
                  <a:gd name="connsiteX107" fmla="*/ 744488 w 1105087"/>
                  <a:gd name="connsiteY107" fmla="*/ 43239 h 1342231"/>
                  <a:gd name="connsiteX108" fmla="*/ 1098802 w 1105087"/>
                  <a:gd name="connsiteY108" fmla="*/ 837 h 1342231"/>
                  <a:gd name="connsiteX109" fmla="*/ 1104932 w 1105087"/>
                  <a:gd name="connsiteY109" fmla="*/ 58324 h 1342231"/>
                  <a:gd name="connsiteX110" fmla="*/ 1082456 w 1105087"/>
                  <a:gd name="connsiteY110" fmla="*/ 168814 h 1342231"/>
                  <a:gd name="connsiteX111" fmla="*/ 1018703 w 1105087"/>
                  <a:gd name="connsiteY111" fmla="*/ 249133 h 1342231"/>
                  <a:gd name="connsiteX112" fmla="*/ 950456 w 1105087"/>
                  <a:gd name="connsiteY112" fmla="*/ 278488 h 1342231"/>
                  <a:gd name="connsiteX113" fmla="*/ 857280 w 1105087"/>
                  <a:gd name="connsiteY113" fmla="*/ 264626 h 1342231"/>
                  <a:gd name="connsiteX114" fmla="*/ 800884 w 1105087"/>
                  <a:gd name="connsiteY114" fmla="*/ 220593 h 1342231"/>
                  <a:gd name="connsiteX115" fmla="*/ 753887 w 1105087"/>
                  <a:gd name="connsiteY115" fmla="*/ 132935 h 1342231"/>
                  <a:gd name="connsiteX116" fmla="*/ 744488 w 1105087"/>
                  <a:gd name="connsiteY116" fmla="*/ 43239 h 1342231"/>
                  <a:gd name="connsiteX0" fmla="*/ 927272 w 1105087"/>
                  <a:gd name="connsiteY0" fmla="*/ 989392 h 1341584"/>
                  <a:gd name="connsiteX1" fmla="*/ 887632 w 1105087"/>
                  <a:gd name="connsiteY1" fmla="*/ 1000808 h 1341584"/>
                  <a:gd name="connsiteX2" fmla="*/ 862294 w 1105087"/>
                  <a:gd name="connsiteY2" fmla="*/ 1024455 h 1341584"/>
                  <a:gd name="connsiteX3" fmla="*/ 839818 w 1105087"/>
                  <a:gd name="connsiteY3" fmla="*/ 1067672 h 1341584"/>
                  <a:gd name="connsiteX4" fmla="*/ 834096 w 1105087"/>
                  <a:gd name="connsiteY4" fmla="*/ 1152476 h 1341584"/>
                  <a:gd name="connsiteX5" fmla="*/ 851669 w 1105087"/>
                  <a:gd name="connsiteY5" fmla="*/ 1203440 h 1341584"/>
                  <a:gd name="connsiteX6" fmla="*/ 875372 w 1105087"/>
                  <a:gd name="connsiteY6" fmla="*/ 1233610 h 1341584"/>
                  <a:gd name="connsiteX7" fmla="*/ 899074 w 1105087"/>
                  <a:gd name="connsiteY7" fmla="*/ 1249103 h 1341584"/>
                  <a:gd name="connsiteX8" fmla="*/ 950566 w 1105087"/>
                  <a:gd name="connsiteY8" fmla="*/ 1248696 h 1341584"/>
                  <a:gd name="connsiteX9" fmla="*/ 975495 w 1105087"/>
                  <a:gd name="connsiteY9" fmla="*/ 1231572 h 1341584"/>
                  <a:gd name="connsiteX10" fmla="*/ 1002467 w 1105087"/>
                  <a:gd name="connsiteY10" fmla="*/ 1192839 h 1341584"/>
                  <a:gd name="connsiteX11" fmla="*/ 1017179 w 1105087"/>
                  <a:gd name="connsiteY11" fmla="*/ 1121898 h 1341584"/>
                  <a:gd name="connsiteX12" fmla="*/ 1010640 w 1105087"/>
                  <a:gd name="connsiteY12" fmla="*/ 1072972 h 1341584"/>
                  <a:gd name="connsiteX13" fmla="*/ 986529 w 1105087"/>
                  <a:gd name="connsiteY13" fmla="*/ 1025270 h 1341584"/>
                  <a:gd name="connsiteX14" fmla="*/ 958331 w 1105087"/>
                  <a:gd name="connsiteY14" fmla="*/ 999585 h 1341584"/>
                  <a:gd name="connsiteX15" fmla="*/ 927272 w 1105087"/>
                  <a:gd name="connsiteY15" fmla="*/ 989392 h 1341584"/>
                  <a:gd name="connsiteX16" fmla="*/ 183932 w 1105087"/>
                  <a:gd name="connsiteY16" fmla="*/ 989392 h 1341584"/>
                  <a:gd name="connsiteX17" fmla="*/ 144291 w 1105087"/>
                  <a:gd name="connsiteY17" fmla="*/ 1000808 h 1341584"/>
                  <a:gd name="connsiteX18" fmla="*/ 118954 w 1105087"/>
                  <a:gd name="connsiteY18" fmla="*/ 1024455 h 1341584"/>
                  <a:gd name="connsiteX19" fmla="*/ 96477 w 1105087"/>
                  <a:gd name="connsiteY19" fmla="*/ 1067672 h 1341584"/>
                  <a:gd name="connsiteX20" fmla="*/ 90756 w 1105087"/>
                  <a:gd name="connsiteY20" fmla="*/ 1152476 h 1341584"/>
                  <a:gd name="connsiteX21" fmla="*/ 108329 w 1105087"/>
                  <a:gd name="connsiteY21" fmla="*/ 1203440 h 1341584"/>
                  <a:gd name="connsiteX22" fmla="*/ 132031 w 1105087"/>
                  <a:gd name="connsiteY22" fmla="*/ 1233610 h 1341584"/>
                  <a:gd name="connsiteX23" fmla="*/ 155734 w 1105087"/>
                  <a:gd name="connsiteY23" fmla="*/ 1249103 h 1341584"/>
                  <a:gd name="connsiteX24" fmla="*/ 207226 w 1105087"/>
                  <a:gd name="connsiteY24" fmla="*/ 1248696 h 1341584"/>
                  <a:gd name="connsiteX25" fmla="*/ 232155 w 1105087"/>
                  <a:gd name="connsiteY25" fmla="*/ 1231572 h 1341584"/>
                  <a:gd name="connsiteX26" fmla="*/ 259127 w 1105087"/>
                  <a:gd name="connsiteY26" fmla="*/ 1192839 h 1341584"/>
                  <a:gd name="connsiteX27" fmla="*/ 273839 w 1105087"/>
                  <a:gd name="connsiteY27" fmla="*/ 1121898 h 1341584"/>
                  <a:gd name="connsiteX28" fmla="*/ 267300 w 1105087"/>
                  <a:gd name="connsiteY28" fmla="*/ 1072972 h 1341584"/>
                  <a:gd name="connsiteX29" fmla="*/ 243189 w 1105087"/>
                  <a:gd name="connsiteY29" fmla="*/ 1025270 h 1341584"/>
                  <a:gd name="connsiteX30" fmla="*/ 214991 w 1105087"/>
                  <a:gd name="connsiteY30" fmla="*/ 999585 h 1341584"/>
                  <a:gd name="connsiteX31" fmla="*/ 183932 w 1105087"/>
                  <a:gd name="connsiteY31" fmla="*/ 989392 h 1341584"/>
                  <a:gd name="connsiteX32" fmla="*/ 941576 w 1105087"/>
                  <a:gd name="connsiteY32" fmla="*/ 902855 h 1341584"/>
                  <a:gd name="connsiteX33" fmla="*/ 986120 w 1105087"/>
                  <a:gd name="connsiteY33" fmla="*/ 915189 h 1341584"/>
                  <a:gd name="connsiteX34" fmla="*/ 1052325 w 1105087"/>
                  <a:gd name="connsiteY34" fmla="*/ 966560 h 1341584"/>
                  <a:gd name="connsiteX35" fmla="*/ 1098095 w 1105087"/>
                  <a:gd name="connsiteY35" fmla="*/ 1061964 h 1341584"/>
                  <a:gd name="connsiteX36" fmla="*/ 1104225 w 1105087"/>
                  <a:gd name="connsiteY36" fmla="*/ 1119451 h 1341584"/>
                  <a:gd name="connsiteX37" fmla="*/ 1081749 w 1105087"/>
                  <a:gd name="connsiteY37" fmla="*/ 1229941 h 1341584"/>
                  <a:gd name="connsiteX38" fmla="*/ 1017996 w 1105087"/>
                  <a:gd name="connsiteY38" fmla="*/ 1310260 h 1341584"/>
                  <a:gd name="connsiteX39" fmla="*/ 949749 w 1105087"/>
                  <a:gd name="connsiteY39" fmla="*/ 1339615 h 1341584"/>
                  <a:gd name="connsiteX40" fmla="*/ 856573 w 1105087"/>
                  <a:gd name="connsiteY40" fmla="*/ 1325753 h 1341584"/>
                  <a:gd name="connsiteX41" fmla="*/ 800177 w 1105087"/>
                  <a:gd name="connsiteY41" fmla="*/ 1281720 h 1341584"/>
                  <a:gd name="connsiteX42" fmla="*/ 753180 w 1105087"/>
                  <a:gd name="connsiteY42" fmla="*/ 1194062 h 1341584"/>
                  <a:gd name="connsiteX43" fmla="*/ 743781 w 1105087"/>
                  <a:gd name="connsiteY43" fmla="*/ 1104366 h 1341584"/>
                  <a:gd name="connsiteX44" fmla="*/ 775657 w 1105087"/>
                  <a:gd name="connsiteY44" fmla="*/ 996323 h 1341584"/>
                  <a:gd name="connsiteX45" fmla="*/ 829601 w 1105087"/>
                  <a:gd name="connsiteY45" fmla="*/ 934759 h 1341584"/>
                  <a:gd name="connsiteX46" fmla="*/ 895805 w 1105087"/>
                  <a:gd name="connsiteY46" fmla="*/ 904588 h 1341584"/>
                  <a:gd name="connsiteX47" fmla="*/ 941576 w 1105087"/>
                  <a:gd name="connsiteY47" fmla="*/ 902855 h 1341584"/>
                  <a:gd name="connsiteX48" fmla="*/ 198235 w 1105087"/>
                  <a:gd name="connsiteY48" fmla="*/ 902855 h 1341584"/>
                  <a:gd name="connsiteX49" fmla="*/ 242780 w 1105087"/>
                  <a:gd name="connsiteY49" fmla="*/ 915189 h 1341584"/>
                  <a:gd name="connsiteX50" fmla="*/ 308984 w 1105087"/>
                  <a:gd name="connsiteY50" fmla="*/ 966560 h 1341584"/>
                  <a:gd name="connsiteX51" fmla="*/ 354755 w 1105087"/>
                  <a:gd name="connsiteY51" fmla="*/ 1061964 h 1341584"/>
                  <a:gd name="connsiteX52" fmla="*/ 360885 w 1105087"/>
                  <a:gd name="connsiteY52" fmla="*/ 1119451 h 1341584"/>
                  <a:gd name="connsiteX53" fmla="*/ 338408 w 1105087"/>
                  <a:gd name="connsiteY53" fmla="*/ 1229941 h 1341584"/>
                  <a:gd name="connsiteX54" fmla="*/ 274656 w 1105087"/>
                  <a:gd name="connsiteY54" fmla="*/ 1310260 h 1341584"/>
                  <a:gd name="connsiteX55" fmla="*/ 206409 w 1105087"/>
                  <a:gd name="connsiteY55" fmla="*/ 1339615 h 1341584"/>
                  <a:gd name="connsiteX56" fmla="*/ 113233 w 1105087"/>
                  <a:gd name="connsiteY56" fmla="*/ 1325753 h 1341584"/>
                  <a:gd name="connsiteX57" fmla="*/ 56836 w 1105087"/>
                  <a:gd name="connsiteY57" fmla="*/ 1281720 h 1341584"/>
                  <a:gd name="connsiteX58" fmla="*/ 9840 w 1105087"/>
                  <a:gd name="connsiteY58" fmla="*/ 1194062 h 1341584"/>
                  <a:gd name="connsiteX59" fmla="*/ 440 w 1105087"/>
                  <a:gd name="connsiteY59" fmla="*/ 1104366 h 1341584"/>
                  <a:gd name="connsiteX60" fmla="*/ 32316 w 1105087"/>
                  <a:gd name="connsiteY60" fmla="*/ 996323 h 1341584"/>
                  <a:gd name="connsiteX61" fmla="*/ 86261 w 1105087"/>
                  <a:gd name="connsiteY61" fmla="*/ 934759 h 1341584"/>
                  <a:gd name="connsiteX62" fmla="*/ 152465 w 1105087"/>
                  <a:gd name="connsiteY62" fmla="*/ 904588 h 1341584"/>
                  <a:gd name="connsiteX63" fmla="*/ 198235 w 1105087"/>
                  <a:gd name="connsiteY63" fmla="*/ 902855 h 1341584"/>
                  <a:gd name="connsiteX64" fmla="*/ 688148 w 1105087"/>
                  <a:gd name="connsiteY64" fmla="*/ 466733 h 1341584"/>
                  <a:gd name="connsiteX65" fmla="*/ 648507 w 1105087"/>
                  <a:gd name="connsiteY65" fmla="*/ 478148 h 1341584"/>
                  <a:gd name="connsiteX66" fmla="*/ 623170 w 1105087"/>
                  <a:gd name="connsiteY66" fmla="*/ 501796 h 1341584"/>
                  <a:gd name="connsiteX67" fmla="*/ 600693 w 1105087"/>
                  <a:gd name="connsiteY67" fmla="*/ 545013 h 1341584"/>
                  <a:gd name="connsiteX68" fmla="*/ 594972 w 1105087"/>
                  <a:gd name="connsiteY68" fmla="*/ 629817 h 1341584"/>
                  <a:gd name="connsiteX69" fmla="*/ 612545 w 1105087"/>
                  <a:gd name="connsiteY69" fmla="*/ 680780 h 1341584"/>
                  <a:gd name="connsiteX70" fmla="*/ 636247 w 1105087"/>
                  <a:gd name="connsiteY70" fmla="*/ 710951 h 1341584"/>
                  <a:gd name="connsiteX71" fmla="*/ 659950 w 1105087"/>
                  <a:gd name="connsiteY71" fmla="*/ 726444 h 1341584"/>
                  <a:gd name="connsiteX72" fmla="*/ 711442 w 1105087"/>
                  <a:gd name="connsiteY72" fmla="*/ 726036 h 1341584"/>
                  <a:gd name="connsiteX73" fmla="*/ 736371 w 1105087"/>
                  <a:gd name="connsiteY73" fmla="*/ 708912 h 1341584"/>
                  <a:gd name="connsiteX74" fmla="*/ 763343 w 1105087"/>
                  <a:gd name="connsiteY74" fmla="*/ 670180 h 1341584"/>
                  <a:gd name="connsiteX75" fmla="*/ 778055 w 1105087"/>
                  <a:gd name="connsiteY75" fmla="*/ 599238 h 1341584"/>
                  <a:gd name="connsiteX76" fmla="*/ 771516 w 1105087"/>
                  <a:gd name="connsiteY76" fmla="*/ 550313 h 1341584"/>
                  <a:gd name="connsiteX77" fmla="*/ 747405 w 1105087"/>
                  <a:gd name="connsiteY77" fmla="*/ 502611 h 1341584"/>
                  <a:gd name="connsiteX78" fmla="*/ 719207 w 1105087"/>
                  <a:gd name="connsiteY78" fmla="*/ 476925 h 1341584"/>
                  <a:gd name="connsiteX79" fmla="*/ 688148 w 1105087"/>
                  <a:gd name="connsiteY79" fmla="*/ 466733 h 1341584"/>
                  <a:gd name="connsiteX80" fmla="*/ 702451 w 1105087"/>
                  <a:gd name="connsiteY80" fmla="*/ 380196 h 1341584"/>
                  <a:gd name="connsiteX81" fmla="*/ 746996 w 1105087"/>
                  <a:gd name="connsiteY81" fmla="*/ 392529 h 1341584"/>
                  <a:gd name="connsiteX82" fmla="*/ 813201 w 1105087"/>
                  <a:gd name="connsiteY82" fmla="*/ 443901 h 1341584"/>
                  <a:gd name="connsiteX83" fmla="*/ 858971 w 1105087"/>
                  <a:gd name="connsiteY83" fmla="*/ 539305 h 1341584"/>
                  <a:gd name="connsiteX84" fmla="*/ 865101 w 1105087"/>
                  <a:gd name="connsiteY84" fmla="*/ 596792 h 1341584"/>
                  <a:gd name="connsiteX85" fmla="*/ 842625 w 1105087"/>
                  <a:gd name="connsiteY85" fmla="*/ 707282 h 1341584"/>
                  <a:gd name="connsiteX86" fmla="*/ 778872 w 1105087"/>
                  <a:gd name="connsiteY86" fmla="*/ 787600 h 1341584"/>
                  <a:gd name="connsiteX87" fmla="*/ 710625 w 1105087"/>
                  <a:gd name="connsiteY87" fmla="*/ 816956 h 1341584"/>
                  <a:gd name="connsiteX88" fmla="*/ 617449 w 1105087"/>
                  <a:gd name="connsiteY88" fmla="*/ 803093 h 1341584"/>
                  <a:gd name="connsiteX89" fmla="*/ 561052 w 1105087"/>
                  <a:gd name="connsiteY89" fmla="*/ 759061 h 1341584"/>
                  <a:gd name="connsiteX90" fmla="*/ 514056 w 1105087"/>
                  <a:gd name="connsiteY90" fmla="*/ 671403 h 1341584"/>
                  <a:gd name="connsiteX91" fmla="*/ 504656 w 1105087"/>
                  <a:gd name="connsiteY91" fmla="*/ 581707 h 1341584"/>
                  <a:gd name="connsiteX92" fmla="*/ 536532 w 1105087"/>
                  <a:gd name="connsiteY92" fmla="*/ 473664 h 1341584"/>
                  <a:gd name="connsiteX93" fmla="*/ 590477 w 1105087"/>
                  <a:gd name="connsiteY93" fmla="*/ 412099 h 1341584"/>
                  <a:gd name="connsiteX94" fmla="*/ 656681 w 1105087"/>
                  <a:gd name="connsiteY94" fmla="*/ 381929 h 1341584"/>
                  <a:gd name="connsiteX95" fmla="*/ 702451 w 1105087"/>
                  <a:gd name="connsiteY95" fmla="*/ 380196 h 1341584"/>
                  <a:gd name="connsiteX96" fmla="*/ 1011347 w 1105087"/>
                  <a:gd name="connsiteY96" fmla="*/ 11198 h 1341584"/>
                  <a:gd name="connsiteX97" fmla="*/ 834803 w 1105087"/>
                  <a:gd name="connsiteY97" fmla="*/ 90702 h 1341584"/>
                  <a:gd name="connsiteX98" fmla="*/ 852376 w 1105087"/>
                  <a:gd name="connsiteY98" fmla="*/ 141665 h 1341584"/>
                  <a:gd name="connsiteX99" fmla="*/ 876079 w 1105087"/>
                  <a:gd name="connsiteY99" fmla="*/ 171836 h 1341584"/>
                  <a:gd name="connsiteX100" fmla="*/ 899781 w 1105087"/>
                  <a:gd name="connsiteY100" fmla="*/ 187329 h 1341584"/>
                  <a:gd name="connsiteX101" fmla="*/ 951273 w 1105087"/>
                  <a:gd name="connsiteY101" fmla="*/ 186921 h 1341584"/>
                  <a:gd name="connsiteX102" fmla="*/ 976202 w 1105087"/>
                  <a:gd name="connsiteY102" fmla="*/ 169797 h 1341584"/>
                  <a:gd name="connsiteX103" fmla="*/ 1003174 w 1105087"/>
                  <a:gd name="connsiteY103" fmla="*/ 131065 h 1341584"/>
                  <a:gd name="connsiteX104" fmla="*/ 1017886 w 1105087"/>
                  <a:gd name="connsiteY104" fmla="*/ 60123 h 1341584"/>
                  <a:gd name="connsiteX105" fmla="*/ 1011347 w 1105087"/>
                  <a:gd name="connsiteY105" fmla="*/ 11198 h 1341584"/>
                  <a:gd name="connsiteX106" fmla="*/ 744488 w 1105087"/>
                  <a:gd name="connsiteY106" fmla="*/ 42592 h 1341584"/>
                  <a:gd name="connsiteX107" fmla="*/ 1098802 w 1105087"/>
                  <a:gd name="connsiteY107" fmla="*/ 190 h 1341584"/>
                  <a:gd name="connsiteX108" fmla="*/ 1104932 w 1105087"/>
                  <a:gd name="connsiteY108" fmla="*/ 57677 h 1341584"/>
                  <a:gd name="connsiteX109" fmla="*/ 1082456 w 1105087"/>
                  <a:gd name="connsiteY109" fmla="*/ 168167 h 1341584"/>
                  <a:gd name="connsiteX110" fmla="*/ 1018703 w 1105087"/>
                  <a:gd name="connsiteY110" fmla="*/ 248486 h 1341584"/>
                  <a:gd name="connsiteX111" fmla="*/ 950456 w 1105087"/>
                  <a:gd name="connsiteY111" fmla="*/ 277841 h 1341584"/>
                  <a:gd name="connsiteX112" fmla="*/ 857280 w 1105087"/>
                  <a:gd name="connsiteY112" fmla="*/ 263979 h 1341584"/>
                  <a:gd name="connsiteX113" fmla="*/ 800884 w 1105087"/>
                  <a:gd name="connsiteY113" fmla="*/ 219946 h 1341584"/>
                  <a:gd name="connsiteX114" fmla="*/ 753887 w 1105087"/>
                  <a:gd name="connsiteY114" fmla="*/ 132288 h 1341584"/>
                  <a:gd name="connsiteX115" fmla="*/ 744488 w 1105087"/>
                  <a:gd name="connsiteY115" fmla="*/ 42592 h 134158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52376 w 1105087"/>
                  <a:gd name="connsiteY98" fmla="*/ 141475 h 1341394"/>
                  <a:gd name="connsiteX99" fmla="*/ 876079 w 1105087"/>
                  <a:gd name="connsiteY99" fmla="*/ 171646 h 1341394"/>
                  <a:gd name="connsiteX100" fmla="*/ 899781 w 1105087"/>
                  <a:gd name="connsiteY100" fmla="*/ 187139 h 1341394"/>
                  <a:gd name="connsiteX101" fmla="*/ 951273 w 1105087"/>
                  <a:gd name="connsiteY101" fmla="*/ 186731 h 1341394"/>
                  <a:gd name="connsiteX102" fmla="*/ 976202 w 1105087"/>
                  <a:gd name="connsiteY102" fmla="*/ 169607 h 1341394"/>
                  <a:gd name="connsiteX103" fmla="*/ 1003174 w 1105087"/>
                  <a:gd name="connsiteY103" fmla="*/ 130875 h 1341394"/>
                  <a:gd name="connsiteX104" fmla="*/ 1017886 w 1105087"/>
                  <a:gd name="connsiteY104" fmla="*/ 59933 h 1341394"/>
                  <a:gd name="connsiteX105" fmla="*/ 1011347 w 1105087"/>
                  <a:gd name="connsiteY105" fmla="*/ 11008 h 1341394"/>
                  <a:gd name="connsiteX106" fmla="*/ 753887 w 1105087"/>
                  <a:gd name="connsiteY106" fmla="*/ 132098 h 1341394"/>
                  <a:gd name="connsiteX107" fmla="*/ 1098802 w 1105087"/>
                  <a:gd name="connsiteY107" fmla="*/ 0 h 1341394"/>
                  <a:gd name="connsiteX108" fmla="*/ 1104932 w 1105087"/>
                  <a:gd name="connsiteY108" fmla="*/ 57487 h 1341394"/>
                  <a:gd name="connsiteX109" fmla="*/ 1082456 w 1105087"/>
                  <a:gd name="connsiteY109" fmla="*/ 167977 h 1341394"/>
                  <a:gd name="connsiteX110" fmla="*/ 1018703 w 1105087"/>
                  <a:gd name="connsiteY110" fmla="*/ 248296 h 1341394"/>
                  <a:gd name="connsiteX111" fmla="*/ 950456 w 1105087"/>
                  <a:gd name="connsiteY111" fmla="*/ 277651 h 1341394"/>
                  <a:gd name="connsiteX112" fmla="*/ 857280 w 1105087"/>
                  <a:gd name="connsiteY112" fmla="*/ 263789 h 1341394"/>
                  <a:gd name="connsiteX113" fmla="*/ 800884 w 1105087"/>
                  <a:gd name="connsiteY113" fmla="*/ 219756 h 1341394"/>
                  <a:gd name="connsiteX114" fmla="*/ 753887 w 1105087"/>
                  <a:gd name="connsiteY114" fmla="*/ 132098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52376 w 1105087"/>
                  <a:gd name="connsiteY98" fmla="*/ 141475 h 1341394"/>
                  <a:gd name="connsiteX99" fmla="*/ 876079 w 1105087"/>
                  <a:gd name="connsiteY99" fmla="*/ 171646 h 1341394"/>
                  <a:gd name="connsiteX100" fmla="*/ 899781 w 1105087"/>
                  <a:gd name="connsiteY100" fmla="*/ 187139 h 1341394"/>
                  <a:gd name="connsiteX101" fmla="*/ 951273 w 1105087"/>
                  <a:gd name="connsiteY101" fmla="*/ 186731 h 1341394"/>
                  <a:gd name="connsiteX102" fmla="*/ 976202 w 1105087"/>
                  <a:gd name="connsiteY102" fmla="*/ 169607 h 1341394"/>
                  <a:gd name="connsiteX103" fmla="*/ 1003174 w 1105087"/>
                  <a:gd name="connsiteY103" fmla="*/ 130875 h 1341394"/>
                  <a:gd name="connsiteX104" fmla="*/ 1017886 w 1105087"/>
                  <a:gd name="connsiteY104" fmla="*/ 59933 h 1341394"/>
                  <a:gd name="connsiteX105" fmla="*/ 1011347 w 1105087"/>
                  <a:gd name="connsiteY105" fmla="*/ 11008 h 1341394"/>
                  <a:gd name="connsiteX106" fmla="*/ 800884 w 1105087"/>
                  <a:gd name="connsiteY106" fmla="*/ 219756 h 1341394"/>
                  <a:gd name="connsiteX107" fmla="*/ 1098802 w 1105087"/>
                  <a:gd name="connsiteY107" fmla="*/ 0 h 1341394"/>
                  <a:gd name="connsiteX108" fmla="*/ 1104932 w 1105087"/>
                  <a:gd name="connsiteY108" fmla="*/ 57487 h 1341394"/>
                  <a:gd name="connsiteX109" fmla="*/ 1082456 w 1105087"/>
                  <a:gd name="connsiteY109" fmla="*/ 167977 h 1341394"/>
                  <a:gd name="connsiteX110" fmla="*/ 1018703 w 1105087"/>
                  <a:gd name="connsiteY110" fmla="*/ 248296 h 1341394"/>
                  <a:gd name="connsiteX111" fmla="*/ 950456 w 1105087"/>
                  <a:gd name="connsiteY111" fmla="*/ 277651 h 1341394"/>
                  <a:gd name="connsiteX112" fmla="*/ 857280 w 1105087"/>
                  <a:gd name="connsiteY112" fmla="*/ 263789 h 1341394"/>
                  <a:gd name="connsiteX113" fmla="*/ 800884 w 1105087"/>
                  <a:gd name="connsiteY113"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76079 w 1105087"/>
                  <a:gd name="connsiteY98" fmla="*/ 171646 h 1341394"/>
                  <a:gd name="connsiteX99" fmla="*/ 899781 w 1105087"/>
                  <a:gd name="connsiteY99" fmla="*/ 187139 h 1341394"/>
                  <a:gd name="connsiteX100" fmla="*/ 951273 w 1105087"/>
                  <a:gd name="connsiteY100" fmla="*/ 186731 h 1341394"/>
                  <a:gd name="connsiteX101" fmla="*/ 976202 w 1105087"/>
                  <a:gd name="connsiteY101" fmla="*/ 169607 h 1341394"/>
                  <a:gd name="connsiteX102" fmla="*/ 1003174 w 1105087"/>
                  <a:gd name="connsiteY102" fmla="*/ 130875 h 1341394"/>
                  <a:gd name="connsiteX103" fmla="*/ 1017886 w 1105087"/>
                  <a:gd name="connsiteY103" fmla="*/ 59933 h 1341394"/>
                  <a:gd name="connsiteX104" fmla="*/ 1011347 w 1105087"/>
                  <a:gd name="connsiteY104" fmla="*/ 11008 h 1341394"/>
                  <a:gd name="connsiteX105" fmla="*/ 800884 w 1105087"/>
                  <a:gd name="connsiteY105" fmla="*/ 219756 h 1341394"/>
                  <a:gd name="connsiteX106" fmla="*/ 1098802 w 1105087"/>
                  <a:gd name="connsiteY106" fmla="*/ 0 h 1341394"/>
                  <a:gd name="connsiteX107" fmla="*/ 1104932 w 1105087"/>
                  <a:gd name="connsiteY107" fmla="*/ 57487 h 1341394"/>
                  <a:gd name="connsiteX108" fmla="*/ 1082456 w 1105087"/>
                  <a:gd name="connsiteY108" fmla="*/ 167977 h 1341394"/>
                  <a:gd name="connsiteX109" fmla="*/ 1018703 w 1105087"/>
                  <a:gd name="connsiteY109" fmla="*/ 248296 h 1341394"/>
                  <a:gd name="connsiteX110" fmla="*/ 950456 w 1105087"/>
                  <a:gd name="connsiteY110" fmla="*/ 277651 h 1341394"/>
                  <a:gd name="connsiteX111" fmla="*/ 857280 w 1105087"/>
                  <a:gd name="connsiteY111" fmla="*/ 263789 h 1341394"/>
                  <a:gd name="connsiteX112" fmla="*/ 800884 w 1105087"/>
                  <a:gd name="connsiteY112"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76079 w 1105087"/>
                  <a:gd name="connsiteY98" fmla="*/ 171646 h 1341394"/>
                  <a:gd name="connsiteX99" fmla="*/ 951273 w 1105087"/>
                  <a:gd name="connsiteY99" fmla="*/ 186731 h 1341394"/>
                  <a:gd name="connsiteX100" fmla="*/ 976202 w 1105087"/>
                  <a:gd name="connsiteY100" fmla="*/ 169607 h 1341394"/>
                  <a:gd name="connsiteX101" fmla="*/ 1003174 w 1105087"/>
                  <a:gd name="connsiteY101" fmla="*/ 130875 h 1341394"/>
                  <a:gd name="connsiteX102" fmla="*/ 1017886 w 1105087"/>
                  <a:gd name="connsiteY102" fmla="*/ 59933 h 1341394"/>
                  <a:gd name="connsiteX103" fmla="*/ 1011347 w 1105087"/>
                  <a:gd name="connsiteY103" fmla="*/ 11008 h 1341394"/>
                  <a:gd name="connsiteX104" fmla="*/ 800884 w 1105087"/>
                  <a:gd name="connsiteY104" fmla="*/ 219756 h 1341394"/>
                  <a:gd name="connsiteX105" fmla="*/ 1098802 w 1105087"/>
                  <a:gd name="connsiteY105" fmla="*/ 0 h 1341394"/>
                  <a:gd name="connsiteX106" fmla="*/ 1104932 w 1105087"/>
                  <a:gd name="connsiteY106" fmla="*/ 57487 h 1341394"/>
                  <a:gd name="connsiteX107" fmla="*/ 1082456 w 1105087"/>
                  <a:gd name="connsiteY107" fmla="*/ 167977 h 1341394"/>
                  <a:gd name="connsiteX108" fmla="*/ 1018703 w 1105087"/>
                  <a:gd name="connsiteY108" fmla="*/ 248296 h 1341394"/>
                  <a:gd name="connsiteX109" fmla="*/ 950456 w 1105087"/>
                  <a:gd name="connsiteY109" fmla="*/ 277651 h 1341394"/>
                  <a:gd name="connsiteX110" fmla="*/ 857280 w 1105087"/>
                  <a:gd name="connsiteY110" fmla="*/ 263789 h 1341394"/>
                  <a:gd name="connsiteX111" fmla="*/ 800884 w 1105087"/>
                  <a:gd name="connsiteY111"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76079 w 1105087"/>
                  <a:gd name="connsiteY97" fmla="*/ 171646 h 1341394"/>
                  <a:gd name="connsiteX98" fmla="*/ 951273 w 1105087"/>
                  <a:gd name="connsiteY98" fmla="*/ 186731 h 1341394"/>
                  <a:gd name="connsiteX99" fmla="*/ 976202 w 1105087"/>
                  <a:gd name="connsiteY99" fmla="*/ 169607 h 1341394"/>
                  <a:gd name="connsiteX100" fmla="*/ 1003174 w 1105087"/>
                  <a:gd name="connsiteY100" fmla="*/ 130875 h 1341394"/>
                  <a:gd name="connsiteX101" fmla="*/ 1017886 w 1105087"/>
                  <a:gd name="connsiteY101" fmla="*/ 59933 h 1341394"/>
                  <a:gd name="connsiteX102" fmla="*/ 1011347 w 1105087"/>
                  <a:gd name="connsiteY102" fmla="*/ 11008 h 1341394"/>
                  <a:gd name="connsiteX103" fmla="*/ 800884 w 1105087"/>
                  <a:gd name="connsiteY103" fmla="*/ 219756 h 1341394"/>
                  <a:gd name="connsiteX104" fmla="*/ 1098802 w 1105087"/>
                  <a:gd name="connsiteY104" fmla="*/ 0 h 1341394"/>
                  <a:gd name="connsiteX105" fmla="*/ 1104932 w 1105087"/>
                  <a:gd name="connsiteY105" fmla="*/ 57487 h 1341394"/>
                  <a:gd name="connsiteX106" fmla="*/ 1082456 w 1105087"/>
                  <a:gd name="connsiteY106" fmla="*/ 167977 h 1341394"/>
                  <a:gd name="connsiteX107" fmla="*/ 1018703 w 1105087"/>
                  <a:gd name="connsiteY107" fmla="*/ 248296 h 1341394"/>
                  <a:gd name="connsiteX108" fmla="*/ 950456 w 1105087"/>
                  <a:gd name="connsiteY108" fmla="*/ 277651 h 1341394"/>
                  <a:gd name="connsiteX109" fmla="*/ 857280 w 1105087"/>
                  <a:gd name="connsiteY109" fmla="*/ 263789 h 1341394"/>
                  <a:gd name="connsiteX110" fmla="*/ 800884 w 1105087"/>
                  <a:gd name="connsiteY110"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7886 w 1105087"/>
                  <a:gd name="connsiteY96" fmla="*/ 59933 h 1341394"/>
                  <a:gd name="connsiteX97" fmla="*/ 876079 w 1105087"/>
                  <a:gd name="connsiteY97" fmla="*/ 171646 h 1341394"/>
                  <a:gd name="connsiteX98" fmla="*/ 951273 w 1105087"/>
                  <a:gd name="connsiteY98" fmla="*/ 186731 h 1341394"/>
                  <a:gd name="connsiteX99" fmla="*/ 976202 w 1105087"/>
                  <a:gd name="connsiteY99" fmla="*/ 169607 h 1341394"/>
                  <a:gd name="connsiteX100" fmla="*/ 1003174 w 1105087"/>
                  <a:gd name="connsiteY100" fmla="*/ 130875 h 1341394"/>
                  <a:gd name="connsiteX101" fmla="*/ 1017886 w 1105087"/>
                  <a:gd name="connsiteY101" fmla="*/ 59933 h 1341394"/>
                  <a:gd name="connsiteX102" fmla="*/ 800884 w 1105087"/>
                  <a:gd name="connsiteY102" fmla="*/ 219756 h 1341394"/>
                  <a:gd name="connsiteX103" fmla="*/ 1098802 w 1105087"/>
                  <a:gd name="connsiteY103" fmla="*/ 0 h 1341394"/>
                  <a:gd name="connsiteX104" fmla="*/ 1104932 w 1105087"/>
                  <a:gd name="connsiteY104" fmla="*/ 57487 h 1341394"/>
                  <a:gd name="connsiteX105" fmla="*/ 1082456 w 1105087"/>
                  <a:gd name="connsiteY105" fmla="*/ 167977 h 1341394"/>
                  <a:gd name="connsiteX106" fmla="*/ 1018703 w 1105087"/>
                  <a:gd name="connsiteY106" fmla="*/ 248296 h 1341394"/>
                  <a:gd name="connsiteX107" fmla="*/ 950456 w 1105087"/>
                  <a:gd name="connsiteY107" fmla="*/ 277651 h 1341394"/>
                  <a:gd name="connsiteX108" fmla="*/ 857280 w 1105087"/>
                  <a:gd name="connsiteY108" fmla="*/ 263789 h 1341394"/>
                  <a:gd name="connsiteX109" fmla="*/ 800884 w 1105087"/>
                  <a:gd name="connsiteY109" fmla="*/ 219756 h 1341394"/>
                  <a:gd name="connsiteX0" fmla="*/ 1017886 w 1222713"/>
                  <a:gd name="connsiteY0" fmla="*/ 59933 h 1341394"/>
                  <a:gd name="connsiteX1" fmla="*/ 800884 w 1222713"/>
                  <a:gd name="connsiteY1" fmla="*/ 219756 h 1341394"/>
                  <a:gd name="connsiteX2" fmla="*/ 1098802 w 1222713"/>
                  <a:gd name="connsiteY2" fmla="*/ 0 h 1341394"/>
                  <a:gd name="connsiteX3" fmla="*/ 1104932 w 1222713"/>
                  <a:gd name="connsiteY3" fmla="*/ 57487 h 1341394"/>
                  <a:gd name="connsiteX4" fmla="*/ 1082456 w 1222713"/>
                  <a:gd name="connsiteY4" fmla="*/ 167977 h 1341394"/>
                  <a:gd name="connsiteX5" fmla="*/ 1018703 w 1222713"/>
                  <a:gd name="connsiteY5" fmla="*/ 248296 h 1341394"/>
                  <a:gd name="connsiteX6" fmla="*/ 950456 w 1222713"/>
                  <a:gd name="connsiteY6" fmla="*/ 277651 h 1341394"/>
                  <a:gd name="connsiteX7" fmla="*/ 857280 w 1222713"/>
                  <a:gd name="connsiteY7" fmla="*/ 263789 h 1341394"/>
                  <a:gd name="connsiteX8" fmla="*/ 800884 w 1222713"/>
                  <a:gd name="connsiteY8" fmla="*/ 219756 h 1341394"/>
                  <a:gd name="connsiteX9" fmla="*/ 887632 w 1222713"/>
                  <a:gd name="connsiteY9" fmla="*/ 1000618 h 1341394"/>
                  <a:gd name="connsiteX10" fmla="*/ 862294 w 1222713"/>
                  <a:gd name="connsiteY10" fmla="*/ 1024265 h 1341394"/>
                  <a:gd name="connsiteX11" fmla="*/ 839818 w 1222713"/>
                  <a:gd name="connsiteY11" fmla="*/ 1067482 h 1341394"/>
                  <a:gd name="connsiteX12" fmla="*/ 834096 w 1222713"/>
                  <a:gd name="connsiteY12" fmla="*/ 1152286 h 1341394"/>
                  <a:gd name="connsiteX13" fmla="*/ 851669 w 1222713"/>
                  <a:gd name="connsiteY13" fmla="*/ 1203250 h 1341394"/>
                  <a:gd name="connsiteX14" fmla="*/ 875372 w 1222713"/>
                  <a:gd name="connsiteY14" fmla="*/ 1233420 h 1341394"/>
                  <a:gd name="connsiteX15" fmla="*/ 899074 w 1222713"/>
                  <a:gd name="connsiteY15" fmla="*/ 1248913 h 1341394"/>
                  <a:gd name="connsiteX16" fmla="*/ 950566 w 1222713"/>
                  <a:gd name="connsiteY16" fmla="*/ 1248506 h 1341394"/>
                  <a:gd name="connsiteX17" fmla="*/ 975495 w 1222713"/>
                  <a:gd name="connsiteY17" fmla="*/ 1231382 h 1341394"/>
                  <a:gd name="connsiteX18" fmla="*/ 1002467 w 1222713"/>
                  <a:gd name="connsiteY18" fmla="*/ 1192649 h 1341394"/>
                  <a:gd name="connsiteX19" fmla="*/ 1017179 w 1222713"/>
                  <a:gd name="connsiteY19" fmla="*/ 1121708 h 1341394"/>
                  <a:gd name="connsiteX20" fmla="*/ 1010640 w 1222713"/>
                  <a:gd name="connsiteY20" fmla="*/ 1072782 h 1341394"/>
                  <a:gd name="connsiteX21" fmla="*/ 986529 w 1222713"/>
                  <a:gd name="connsiteY21" fmla="*/ 1025080 h 1341394"/>
                  <a:gd name="connsiteX22" fmla="*/ 958331 w 1222713"/>
                  <a:gd name="connsiteY22" fmla="*/ 999395 h 1341394"/>
                  <a:gd name="connsiteX23" fmla="*/ 927272 w 1222713"/>
                  <a:gd name="connsiteY23" fmla="*/ 989202 h 1341394"/>
                  <a:gd name="connsiteX24" fmla="*/ 183932 w 1222713"/>
                  <a:gd name="connsiteY24" fmla="*/ 989202 h 1341394"/>
                  <a:gd name="connsiteX25" fmla="*/ 144291 w 1222713"/>
                  <a:gd name="connsiteY25" fmla="*/ 1000618 h 1341394"/>
                  <a:gd name="connsiteX26" fmla="*/ 118954 w 1222713"/>
                  <a:gd name="connsiteY26" fmla="*/ 1024265 h 1341394"/>
                  <a:gd name="connsiteX27" fmla="*/ 96477 w 1222713"/>
                  <a:gd name="connsiteY27" fmla="*/ 1067482 h 1341394"/>
                  <a:gd name="connsiteX28" fmla="*/ 90756 w 1222713"/>
                  <a:gd name="connsiteY28" fmla="*/ 1152286 h 1341394"/>
                  <a:gd name="connsiteX29" fmla="*/ 108329 w 1222713"/>
                  <a:gd name="connsiteY29" fmla="*/ 1203250 h 1341394"/>
                  <a:gd name="connsiteX30" fmla="*/ 132031 w 1222713"/>
                  <a:gd name="connsiteY30" fmla="*/ 1233420 h 1341394"/>
                  <a:gd name="connsiteX31" fmla="*/ 155734 w 1222713"/>
                  <a:gd name="connsiteY31" fmla="*/ 1248913 h 1341394"/>
                  <a:gd name="connsiteX32" fmla="*/ 207226 w 1222713"/>
                  <a:gd name="connsiteY32" fmla="*/ 1248506 h 1341394"/>
                  <a:gd name="connsiteX33" fmla="*/ 232155 w 1222713"/>
                  <a:gd name="connsiteY33" fmla="*/ 1231382 h 1341394"/>
                  <a:gd name="connsiteX34" fmla="*/ 259127 w 1222713"/>
                  <a:gd name="connsiteY34" fmla="*/ 1192649 h 1341394"/>
                  <a:gd name="connsiteX35" fmla="*/ 273839 w 1222713"/>
                  <a:gd name="connsiteY35" fmla="*/ 1121708 h 1341394"/>
                  <a:gd name="connsiteX36" fmla="*/ 267300 w 1222713"/>
                  <a:gd name="connsiteY36" fmla="*/ 1072782 h 1341394"/>
                  <a:gd name="connsiteX37" fmla="*/ 243189 w 1222713"/>
                  <a:gd name="connsiteY37" fmla="*/ 1025080 h 1341394"/>
                  <a:gd name="connsiteX38" fmla="*/ 214991 w 1222713"/>
                  <a:gd name="connsiteY38" fmla="*/ 999395 h 1341394"/>
                  <a:gd name="connsiteX39" fmla="*/ 183932 w 1222713"/>
                  <a:gd name="connsiteY39" fmla="*/ 989202 h 1341394"/>
                  <a:gd name="connsiteX40" fmla="*/ 941576 w 1222713"/>
                  <a:gd name="connsiteY40" fmla="*/ 902665 h 1341394"/>
                  <a:gd name="connsiteX41" fmla="*/ 986120 w 1222713"/>
                  <a:gd name="connsiteY41" fmla="*/ 914999 h 1341394"/>
                  <a:gd name="connsiteX42" fmla="*/ 1052325 w 1222713"/>
                  <a:gd name="connsiteY42" fmla="*/ 966370 h 1341394"/>
                  <a:gd name="connsiteX43" fmla="*/ 1098095 w 1222713"/>
                  <a:gd name="connsiteY43" fmla="*/ 1061774 h 1341394"/>
                  <a:gd name="connsiteX44" fmla="*/ 1104225 w 1222713"/>
                  <a:gd name="connsiteY44" fmla="*/ 1119261 h 1341394"/>
                  <a:gd name="connsiteX45" fmla="*/ 1081749 w 1222713"/>
                  <a:gd name="connsiteY45" fmla="*/ 1229751 h 1341394"/>
                  <a:gd name="connsiteX46" fmla="*/ 1017996 w 1222713"/>
                  <a:gd name="connsiteY46" fmla="*/ 1310070 h 1341394"/>
                  <a:gd name="connsiteX47" fmla="*/ 949749 w 1222713"/>
                  <a:gd name="connsiteY47" fmla="*/ 1339425 h 1341394"/>
                  <a:gd name="connsiteX48" fmla="*/ 856573 w 1222713"/>
                  <a:gd name="connsiteY48" fmla="*/ 1325563 h 1341394"/>
                  <a:gd name="connsiteX49" fmla="*/ 800177 w 1222713"/>
                  <a:gd name="connsiteY49" fmla="*/ 1281530 h 1341394"/>
                  <a:gd name="connsiteX50" fmla="*/ 753180 w 1222713"/>
                  <a:gd name="connsiteY50" fmla="*/ 1193872 h 1341394"/>
                  <a:gd name="connsiteX51" fmla="*/ 743781 w 1222713"/>
                  <a:gd name="connsiteY51" fmla="*/ 1104176 h 1341394"/>
                  <a:gd name="connsiteX52" fmla="*/ 775657 w 1222713"/>
                  <a:gd name="connsiteY52" fmla="*/ 996133 h 1341394"/>
                  <a:gd name="connsiteX53" fmla="*/ 829601 w 1222713"/>
                  <a:gd name="connsiteY53" fmla="*/ 934569 h 1341394"/>
                  <a:gd name="connsiteX54" fmla="*/ 895805 w 1222713"/>
                  <a:gd name="connsiteY54" fmla="*/ 904398 h 1341394"/>
                  <a:gd name="connsiteX55" fmla="*/ 941576 w 1222713"/>
                  <a:gd name="connsiteY55" fmla="*/ 902665 h 1341394"/>
                  <a:gd name="connsiteX56" fmla="*/ 198235 w 1222713"/>
                  <a:gd name="connsiteY56" fmla="*/ 902665 h 1341394"/>
                  <a:gd name="connsiteX57" fmla="*/ 242780 w 1222713"/>
                  <a:gd name="connsiteY57" fmla="*/ 914999 h 1341394"/>
                  <a:gd name="connsiteX58" fmla="*/ 308984 w 1222713"/>
                  <a:gd name="connsiteY58" fmla="*/ 966370 h 1341394"/>
                  <a:gd name="connsiteX59" fmla="*/ 354755 w 1222713"/>
                  <a:gd name="connsiteY59" fmla="*/ 1061774 h 1341394"/>
                  <a:gd name="connsiteX60" fmla="*/ 360885 w 1222713"/>
                  <a:gd name="connsiteY60" fmla="*/ 1119261 h 1341394"/>
                  <a:gd name="connsiteX61" fmla="*/ 338408 w 1222713"/>
                  <a:gd name="connsiteY61" fmla="*/ 1229751 h 1341394"/>
                  <a:gd name="connsiteX62" fmla="*/ 274656 w 1222713"/>
                  <a:gd name="connsiteY62" fmla="*/ 1310070 h 1341394"/>
                  <a:gd name="connsiteX63" fmla="*/ 206409 w 1222713"/>
                  <a:gd name="connsiteY63" fmla="*/ 1339425 h 1341394"/>
                  <a:gd name="connsiteX64" fmla="*/ 113233 w 1222713"/>
                  <a:gd name="connsiteY64" fmla="*/ 1325563 h 1341394"/>
                  <a:gd name="connsiteX65" fmla="*/ 56836 w 1222713"/>
                  <a:gd name="connsiteY65" fmla="*/ 1281530 h 1341394"/>
                  <a:gd name="connsiteX66" fmla="*/ 9840 w 1222713"/>
                  <a:gd name="connsiteY66" fmla="*/ 1193872 h 1341394"/>
                  <a:gd name="connsiteX67" fmla="*/ 440 w 1222713"/>
                  <a:gd name="connsiteY67" fmla="*/ 1104176 h 1341394"/>
                  <a:gd name="connsiteX68" fmla="*/ 32316 w 1222713"/>
                  <a:gd name="connsiteY68" fmla="*/ 996133 h 1341394"/>
                  <a:gd name="connsiteX69" fmla="*/ 86261 w 1222713"/>
                  <a:gd name="connsiteY69" fmla="*/ 934569 h 1341394"/>
                  <a:gd name="connsiteX70" fmla="*/ 152465 w 1222713"/>
                  <a:gd name="connsiteY70" fmla="*/ 904398 h 1341394"/>
                  <a:gd name="connsiteX71" fmla="*/ 198235 w 1222713"/>
                  <a:gd name="connsiteY71" fmla="*/ 902665 h 1341394"/>
                  <a:gd name="connsiteX72" fmla="*/ 688148 w 1222713"/>
                  <a:gd name="connsiteY72" fmla="*/ 466543 h 1341394"/>
                  <a:gd name="connsiteX73" fmla="*/ 648507 w 1222713"/>
                  <a:gd name="connsiteY73" fmla="*/ 477958 h 1341394"/>
                  <a:gd name="connsiteX74" fmla="*/ 623170 w 1222713"/>
                  <a:gd name="connsiteY74" fmla="*/ 501606 h 1341394"/>
                  <a:gd name="connsiteX75" fmla="*/ 600693 w 1222713"/>
                  <a:gd name="connsiteY75" fmla="*/ 544823 h 1341394"/>
                  <a:gd name="connsiteX76" fmla="*/ 594972 w 1222713"/>
                  <a:gd name="connsiteY76" fmla="*/ 629627 h 1341394"/>
                  <a:gd name="connsiteX77" fmla="*/ 612545 w 1222713"/>
                  <a:gd name="connsiteY77" fmla="*/ 680590 h 1341394"/>
                  <a:gd name="connsiteX78" fmla="*/ 636247 w 1222713"/>
                  <a:gd name="connsiteY78" fmla="*/ 710761 h 1341394"/>
                  <a:gd name="connsiteX79" fmla="*/ 659950 w 1222713"/>
                  <a:gd name="connsiteY79" fmla="*/ 726254 h 1341394"/>
                  <a:gd name="connsiteX80" fmla="*/ 711442 w 1222713"/>
                  <a:gd name="connsiteY80" fmla="*/ 725846 h 1341394"/>
                  <a:gd name="connsiteX81" fmla="*/ 736371 w 1222713"/>
                  <a:gd name="connsiteY81" fmla="*/ 708722 h 1341394"/>
                  <a:gd name="connsiteX82" fmla="*/ 763343 w 1222713"/>
                  <a:gd name="connsiteY82" fmla="*/ 669990 h 1341394"/>
                  <a:gd name="connsiteX83" fmla="*/ 778055 w 1222713"/>
                  <a:gd name="connsiteY83" fmla="*/ 599048 h 1341394"/>
                  <a:gd name="connsiteX84" fmla="*/ 771516 w 1222713"/>
                  <a:gd name="connsiteY84" fmla="*/ 550123 h 1341394"/>
                  <a:gd name="connsiteX85" fmla="*/ 747405 w 1222713"/>
                  <a:gd name="connsiteY85" fmla="*/ 502421 h 1341394"/>
                  <a:gd name="connsiteX86" fmla="*/ 719207 w 1222713"/>
                  <a:gd name="connsiteY86" fmla="*/ 476735 h 1341394"/>
                  <a:gd name="connsiteX87" fmla="*/ 688148 w 1222713"/>
                  <a:gd name="connsiteY87" fmla="*/ 466543 h 1341394"/>
                  <a:gd name="connsiteX88" fmla="*/ 702451 w 1222713"/>
                  <a:gd name="connsiteY88" fmla="*/ 380006 h 1341394"/>
                  <a:gd name="connsiteX89" fmla="*/ 746996 w 1222713"/>
                  <a:gd name="connsiteY89" fmla="*/ 392339 h 1341394"/>
                  <a:gd name="connsiteX90" fmla="*/ 813201 w 1222713"/>
                  <a:gd name="connsiteY90" fmla="*/ 443711 h 1341394"/>
                  <a:gd name="connsiteX91" fmla="*/ 858971 w 1222713"/>
                  <a:gd name="connsiteY91" fmla="*/ 539115 h 1341394"/>
                  <a:gd name="connsiteX92" fmla="*/ 865101 w 1222713"/>
                  <a:gd name="connsiteY92" fmla="*/ 596602 h 1341394"/>
                  <a:gd name="connsiteX93" fmla="*/ 842625 w 1222713"/>
                  <a:gd name="connsiteY93" fmla="*/ 707092 h 1341394"/>
                  <a:gd name="connsiteX94" fmla="*/ 778872 w 1222713"/>
                  <a:gd name="connsiteY94" fmla="*/ 787410 h 1341394"/>
                  <a:gd name="connsiteX95" fmla="*/ 710625 w 1222713"/>
                  <a:gd name="connsiteY95" fmla="*/ 816766 h 1341394"/>
                  <a:gd name="connsiteX96" fmla="*/ 617449 w 1222713"/>
                  <a:gd name="connsiteY96" fmla="*/ 802903 h 1341394"/>
                  <a:gd name="connsiteX97" fmla="*/ 561052 w 1222713"/>
                  <a:gd name="connsiteY97" fmla="*/ 758871 h 1341394"/>
                  <a:gd name="connsiteX98" fmla="*/ 514056 w 1222713"/>
                  <a:gd name="connsiteY98" fmla="*/ 671213 h 1341394"/>
                  <a:gd name="connsiteX99" fmla="*/ 504656 w 1222713"/>
                  <a:gd name="connsiteY99" fmla="*/ 581517 h 1341394"/>
                  <a:gd name="connsiteX100" fmla="*/ 536532 w 1222713"/>
                  <a:gd name="connsiteY100" fmla="*/ 473474 h 1341394"/>
                  <a:gd name="connsiteX101" fmla="*/ 590477 w 1222713"/>
                  <a:gd name="connsiteY101" fmla="*/ 411909 h 1341394"/>
                  <a:gd name="connsiteX102" fmla="*/ 656681 w 1222713"/>
                  <a:gd name="connsiteY102" fmla="*/ 381739 h 1341394"/>
                  <a:gd name="connsiteX103" fmla="*/ 702451 w 1222713"/>
                  <a:gd name="connsiteY103" fmla="*/ 380006 h 1341394"/>
                  <a:gd name="connsiteX104" fmla="*/ 1017886 w 1222713"/>
                  <a:gd name="connsiteY104" fmla="*/ 59933 h 1341394"/>
                  <a:gd name="connsiteX105" fmla="*/ 876079 w 1222713"/>
                  <a:gd name="connsiteY105" fmla="*/ 171646 h 1341394"/>
                  <a:gd name="connsiteX106" fmla="*/ 951273 w 1222713"/>
                  <a:gd name="connsiteY106" fmla="*/ 186731 h 1341394"/>
                  <a:gd name="connsiteX107" fmla="*/ 976202 w 1222713"/>
                  <a:gd name="connsiteY107" fmla="*/ 169607 h 1341394"/>
                  <a:gd name="connsiteX108" fmla="*/ 1003174 w 1222713"/>
                  <a:gd name="connsiteY108" fmla="*/ 130875 h 1341394"/>
                  <a:gd name="connsiteX109" fmla="*/ 1222714 w 1222713"/>
                  <a:gd name="connsiteY109" fmla="*/ 264761 h 1341394"/>
                  <a:gd name="connsiteX0" fmla="*/ 1017886 w 1105087"/>
                  <a:gd name="connsiteY0" fmla="*/ 59933 h 1341394"/>
                  <a:gd name="connsiteX1" fmla="*/ 800884 w 1105087"/>
                  <a:gd name="connsiteY1" fmla="*/ 219756 h 1341394"/>
                  <a:gd name="connsiteX2" fmla="*/ 1098802 w 1105087"/>
                  <a:gd name="connsiteY2" fmla="*/ 0 h 1341394"/>
                  <a:gd name="connsiteX3" fmla="*/ 1104932 w 1105087"/>
                  <a:gd name="connsiteY3" fmla="*/ 57487 h 1341394"/>
                  <a:gd name="connsiteX4" fmla="*/ 1082456 w 1105087"/>
                  <a:gd name="connsiteY4" fmla="*/ 167977 h 1341394"/>
                  <a:gd name="connsiteX5" fmla="*/ 1018703 w 1105087"/>
                  <a:gd name="connsiteY5" fmla="*/ 248296 h 1341394"/>
                  <a:gd name="connsiteX6" fmla="*/ 950456 w 1105087"/>
                  <a:gd name="connsiteY6" fmla="*/ 277651 h 1341394"/>
                  <a:gd name="connsiteX7" fmla="*/ 857280 w 1105087"/>
                  <a:gd name="connsiteY7" fmla="*/ 263789 h 1341394"/>
                  <a:gd name="connsiteX8" fmla="*/ 800884 w 1105087"/>
                  <a:gd name="connsiteY8" fmla="*/ 219756 h 1341394"/>
                  <a:gd name="connsiteX9" fmla="*/ 887632 w 1105087"/>
                  <a:gd name="connsiteY9" fmla="*/ 1000618 h 1341394"/>
                  <a:gd name="connsiteX10" fmla="*/ 862294 w 1105087"/>
                  <a:gd name="connsiteY10" fmla="*/ 1024265 h 1341394"/>
                  <a:gd name="connsiteX11" fmla="*/ 839818 w 1105087"/>
                  <a:gd name="connsiteY11" fmla="*/ 1067482 h 1341394"/>
                  <a:gd name="connsiteX12" fmla="*/ 834096 w 1105087"/>
                  <a:gd name="connsiteY12" fmla="*/ 1152286 h 1341394"/>
                  <a:gd name="connsiteX13" fmla="*/ 851669 w 1105087"/>
                  <a:gd name="connsiteY13" fmla="*/ 1203250 h 1341394"/>
                  <a:gd name="connsiteX14" fmla="*/ 875372 w 1105087"/>
                  <a:gd name="connsiteY14" fmla="*/ 1233420 h 1341394"/>
                  <a:gd name="connsiteX15" fmla="*/ 899074 w 1105087"/>
                  <a:gd name="connsiteY15" fmla="*/ 1248913 h 1341394"/>
                  <a:gd name="connsiteX16" fmla="*/ 950566 w 1105087"/>
                  <a:gd name="connsiteY16" fmla="*/ 1248506 h 1341394"/>
                  <a:gd name="connsiteX17" fmla="*/ 975495 w 1105087"/>
                  <a:gd name="connsiteY17" fmla="*/ 1231382 h 1341394"/>
                  <a:gd name="connsiteX18" fmla="*/ 1002467 w 1105087"/>
                  <a:gd name="connsiteY18" fmla="*/ 1192649 h 1341394"/>
                  <a:gd name="connsiteX19" fmla="*/ 1017179 w 1105087"/>
                  <a:gd name="connsiteY19" fmla="*/ 1121708 h 1341394"/>
                  <a:gd name="connsiteX20" fmla="*/ 1010640 w 1105087"/>
                  <a:gd name="connsiteY20" fmla="*/ 1072782 h 1341394"/>
                  <a:gd name="connsiteX21" fmla="*/ 986529 w 1105087"/>
                  <a:gd name="connsiteY21" fmla="*/ 1025080 h 1341394"/>
                  <a:gd name="connsiteX22" fmla="*/ 958331 w 1105087"/>
                  <a:gd name="connsiteY22" fmla="*/ 999395 h 1341394"/>
                  <a:gd name="connsiteX23" fmla="*/ 927272 w 1105087"/>
                  <a:gd name="connsiteY23" fmla="*/ 989202 h 1341394"/>
                  <a:gd name="connsiteX24" fmla="*/ 800884 w 1105087"/>
                  <a:gd name="connsiteY24" fmla="*/ 219756 h 1341394"/>
                  <a:gd name="connsiteX25" fmla="*/ 183932 w 1105087"/>
                  <a:gd name="connsiteY25" fmla="*/ 989202 h 1341394"/>
                  <a:gd name="connsiteX26" fmla="*/ 144291 w 1105087"/>
                  <a:gd name="connsiteY26" fmla="*/ 1000618 h 1341394"/>
                  <a:gd name="connsiteX27" fmla="*/ 118954 w 1105087"/>
                  <a:gd name="connsiteY27" fmla="*/ 1024265 h 1341394"/>
                  <a:gd name="connsiteX28" fmla="*/ 96477 w 1105087"/>
                  <a:gd name="connsiteY28" fmla="*/ 1067482 h 1341394"/>
                  <a:gd name="connsiteX29" fmla="*/ 90756 w 1105087"/>
                  <a:gd name="connsiteY29" fmla="*/ 1152286 h 1341394"/>
                  <a:gd name="connsiteX30" fmla="*/ 108329 w 1105087"/>
                  <a:gd name="connsiteY30" fmla="*/ 1203250 h 1341394"/>
                  <a:gd name="connsiteX31" fmla="*/ 132031 w 1105087"/>
                  <a:gd name="connsiteY31" fmla="*/ 1233420 h 1341394"/>
                  <a:gd name="connsiteX32" fmla="*/ 155734 w 1105087"/>
                  <a:gd name="connsiteY32" fmla="*/ 1248913 h 1341394"/>
                  <a:gd name="connsiteX33" fmla="*/ 207226 w 1105087"/>
                  <a:gd name="connsiteY33" fmla="*/ 1248506 h 1341394"/>
                  <a:gd name="connsiteX34" fmla="*/ 232155 w 1105087"/>
                  <a:gd name="connsiteY34" fmla="*/ 1231382 h 1341394"/>
                  <a:gd name="connsiteX35" fmla="*/ 259127 w 1105087"/>
                  <a:gd name="connsiteY35" fmla="*/ 1192649 h 1341394"/>
                  <a:gd name="connsiteX36" fmla="*/ 273839 w 1105087"/>
                  <a:gd name="connsiteY36" fmla="*/ 1121708 h 1341394"/>
                  <a:gd name="connsiteX37" fmla="*/ 267300 w 1105087"/>
                  <a:gd name="connsiteY37" fmla="*/ 1072782 h 1341394"/>
                  <a:gd name="connsiteX38" fmla="*/ 243189 w 1105087"/>
                  <a:gd name="connsiteY38" fmla="*/ 1025080 h 1341394"/>
                  <a:gd name="connsiteX39" fmla="*/ 214991 w 1105087"/>
                  <a:gd name="connsiteY39" fmla="*/ 999395 h 1341394"/>
                  <a:gd name="connsiteX40" fmla="*/ 183932 w 1105087"/>
                  <a:gd name="connsiteY40" fmla="*/ 989202 h 1341394"/>
                  <a:gd name="connsiteX41" fmla="*/ 941576 w 1105087"/>
                  <a:gd name="connsiteY41" fmla="*/ 902665 h 1341394"/>
                  <a:gd name="connsiteX42" fmla="*/ 986120 w 1105087"/>
                  <a:gd name="connsiteY42" fmla="*/ 914999 h 1341394"/>
                  <a:gd name="connsiteX43" fmla="*/ 1052325 w 1105087"/>
                  <a:gd name="connsiteY43" fmla="*/ 966370 h 1341394"/>
                  <a:gd name="connsiteX44" fmla="*/ 1098095 w 1105087"/>
                  <a:gd name="connsiteY44" fmla="*/ 1061774 h 1341394"/>
                  <a:gd name="connsiteX45" fmla="*/ 1104225 w 1105087"/>
                  <a:gd name="connsiteY45" fmla="*/ 1119261 h 1341394"/>
                  <a:gd name="connsiteX46" fmla="*/ 1081749 w 1105087"/>
                  <a:gd name="connsiteY46" fmla="*/ 1229751 h 1341394"/>
                  <a:gd name="connsiteX47" fmla="*/ 1017996 w 1105087"/>
                  <a:gd name="connsiteY47" fmla="*/ 1310070 h 1341394"/>
                  <a:gd name="connsiteX48" fmla="*/ 949749 w 1105087"/>
                  <a:gd name="connsiteY48" fmla="*/ 1339425 h 1341394"/>
                  <a:gd name="connsiteX49" fmla="*/ 856573 w 1105087"/>
                  <a:gd name="connsiteY49" fmla="*/ 1325563 h 1341394"/>
                  <a:gd name="connsiteX50" fmla="*/ 800177 w 1105087"/>
                  <a:gd name="connsiteY50" fmla="*/ 1281530 h 1341394"/>
                  <a:gd name="connsiteX51" fmla="*/ 753180 w 1105087"/>
                  <a:gd name="connsiteY51" fmla="*/ 1193872 h 1341394"/>
                  <a:gd name="connsiteX52" fmla="*/ 743781 w 1105087"/>
                  <a:gd name="connsiteY52" fmla="*/ 1104176 h 1341394"/>
                  <a:gd name="connsiteX53" fmla="*/ 775657 w 1105087"/>
                  <a:gd name="connsiteY53" fmla="*/ 996133 h 1341394"/>
                  <a:gd name="connsiteX54" fmla="*/ 829601 w 1105087"/>
                  <a:gd name="connsiteY54" fmla="*/ 934569 h 1341394"/>
                  <a:gd name="connsiteX55" fmla="*/ 895805 w 1105087"/>
                  <a:gd name="connsiteY55" fmla="*/ 904398 h 1341394"/>
                  <a:gd name="connsiteX56" fmla="*/ 941576 w 1105087"/>
                  <a:gd name="connsiteY56" fmla="*/ 902665 h 1341394"/>
                  <a:gd name="connsiteX57" fmla="*/ 198235 w 1105087"/>
                  <a:gd name="connsiteY57" fmla="*/ 902665 h 1341394"/>
                  <a:gd name="connsiteX58" fmla="*/ 242780 w 1105087"/>
                  <a:gd name="connsiteY58" fmla="*/ 914999 h 1341394"/>
                  <a:gd name="connsiteX59" fmla="*/ 308984 w 1105087"/>
                  <a:gd name="connsiteY59" fmla="*/ 966370 h 1341394"/>
                  <a:gd name="connsiteX60" fmla="*/ 354755 w 1105087"/>
                  <a:gd name="connsiteY60" fmla="*/ 1061774 h 1341394"/>
                  <a:gd name="connsiteX61" fmla="*/ 360885 w 1105087"/>
                  <a:gd name="connsiteY61" fmla="*/ 1119261 h 1341394"/>
                  <a:gd name="connsiteX62" fmla="*/ 338408 w 1105087"/>
                  <a:gd name="connsiteY62" fmla="*/ 1229751 h 1341394"/>
                  <a:gd name="connsiteX63" fmla="*/ 274656 w 1105087"/>
                  <a:gd name="connsiteY63" fmla="*/ 1310070 h 1341394"/>
                  <a:gd name="connsiteX64" fmla="*/ 206409 w 1105087"/>
                  <a:gd name="connsiteY64" fmla="*/ 1339425 h 1341394"/>
                  <a:gd name="connsiteX65" fmla="*/ 113233 w 1105087"/>
                  <a:gd name="connsiteY65" fmla="*/ 1325563 h 1341394"/>
                  <a:gd name="connsiteX66" fmla="*/ 56836 w 1105087"/>
                  <a:gd name="connsiteY66" fmla="*/ 1281530 h 1341394"/>
                  <a:gd name="connsiteX67" fmla="*/ 9840 w 1105087"/>
                  <a:gd name="connsiteY67" fmla="*/ 1193872 h 1341394"/>
                  <a:gd name="connsiteX68" fmla="*/ 440 w 1105087"/>
                  <a:gd name="connsiteY68" fmla="*/ 1104176 h 1341394"/>
                  <a:gd name="connsiteX69" fmla="*/ 32316 w 1105087"/>
                  <a:gd name="connsiteY69" fmla="*/ 996133 h 1341394"/>
                  <a:gd name="connsiteX70" fmla="*/ 86261 w 1105087"/>
                  <a:gd name="connsiteY70" fmla="*/ 934569 h 1341394"/>
                  <a:gd name="connsiteX71" fmla="*/ 152465 w 1105087"/>
                  <a:gd name="connsiteY71" fmla="*/ 904398 h 1341394"/>
                  <a:gd name="connsiteX72" fmla="*/ 198235 w 1105087"/>
                  <a:gd name="connsiteY72" fmla="*/ 902665 h 1341394"/>
                  <a:gd name="connsiteX73" fmla="*/ 688148 w 1105087"/>
                  <a:gd name="connsiteY73" fmla="*/ 466543 h 1341394"/>
                  <a:gd name="connsiteX74" fmla="*/ 648507 w 1105087"/>
                  <a:gd name="connsiteY74" fmla="*/ 477958 h 1341394"/>
                  <a:gd name="connsiteX75" fmla="*/ 623170 w 1105087"/>
                  <a:gd name="connsiteY75" fmla="*/ 501606 h 1341394"/>
                  <a:gd name="connsiteX76" fmla="*/ 600693 w 1105087"/>
                  <a:gd name="connsiteY76" fmla="*/ 544823 h 1341394"/>
                  <a:gd name="connsiteX77" fmla="*/ 594972 w 1105087"/>
                  <a:gd name="connsiteY77" fmla="*/ 629627 h 1341394"/>
                  <a:gd name="connsiteX78" fmla="*/ 612545 w 1105087"/>
                  <a:gd name="connsiteY78" fmla="*/ 680590 h 1341394"/>
                  <a:gd name="connsiteX79" fmla="*/ 636247 w 1105087"/>
                  <a:gd name="connsiteY79" fmla="*/ 710761 h 1341394"/>
                  <a:gd name="connsiteX80" fmla="*/ 659950 w 1105087"/>
                  <a:gd name="connsiteY80" fmla="*/ 726254 h 1341394"/>
                  <a:gd name="connsiteX81" fmla="*/ 711442 w 1105087"/>
                  <a:gd name="connsiteY81" fmla="*/ 725846 h 1341394"/>
                  <a:gd name="connsiteX82" fmla="*/ 736371 w 1105087"/>
                  <a:gd name="connsiteY82" fmla="*/ 708722 h 1341394"/>
                  <a:gd name="connsiteX83" fmla="*/ 763343 w 1105087"/>
                  <a:gd name="connsiteY83" fmla="*/ 669990 h 1341394"/>
                  <a:gd name="connsiteX84" fmla="*/ 778055 w 1105087"/>
                  <a:gd name="connsiteY84" fmla="*/ 599048 h 1341394"/>
                  <a:gd name="connsiteX85" fmla="*/ 771516 w 1105087"/>
                  <a:gd name="connsiteY85" fmla="*/ 550123 h 1341394"/>
                  <a:gd name="connsiteX86" fmla="*/ 747405 w 1105087"/>
                  <a:gd name="connsiteY86" fmla="*/ 502421 h 1341394"/>
                  <a:gd name="connsiteX87" fmla="*/ 719207 w 1105087"/>
                  <a:gd name="connsiteY87" fmla="*/ 476735 h 1341394"/>
                  <a:gd name="connsiteX88" fmla="*/ 688148 w 1105087"/>
                  <a:gd name="connsiteY88" fmla="*/ 466543 h 1341394"/>
                  <a:gd name="connsiteX89" fmla="*/ 702451 w 1105087"/>
                  <a:gd name="connsiteY89" fmla="*/ 380006 h 1341394"/>
                  <a:gd name="connsiteX90" fmla="*/ 746996 w 1105087"/>
                  <a:gd name="connsiteY90" fmla="*/ 392339 h 1341394"/>
                  <a:gd name="connsiteX91" fmla="*/ 813201 w 1105087"/>
                  <a:gd name="connsiteY91" fmla="*/ 443711 h 1341394"/>
                  <a:gd name="connsiteX92" fmla="*/ 858971 w 1105087"/>
                  <a:gd name="connsiteY92" fmla="*/ 539115 h 1341394"/>
                  <a:gd name="connsiteX93" fmla="*/ 865101 w 1105087"/>
                  <a:gd name="connsiteY93" fmla="*/ 596602 h 1341394"/>
                  <a:gd name="connsiteX94" fmla="*/ 842625 w 1105087"/>
                  <a:gd name="connsiteY94" fmla="*/ 707092 h 1341394"/>
                  <a:gd name="connsiteX95" fmla="*/ 778872 w 1105087"/>
                  <a:gd name="connsiteY95" fmla="*/ 787410 h 1341394"/>
                  <a:gd name="connsiteX96" fmla="*/ 710625 w 1105087"/>
                  <a:gd name="connsiteY96" fmla="*/ 816766 h 1341394"/>
                  <a:gd name="connsiteX97" fmla="*/ 617449 w 1105087"/>
                  <a:gd name="connsiteY97" fmla="*/ 802903 h 1341394"/>
                  <a:gd name="connsiteX98" fmla="*/ 561052 w 1105087"/>
                  <a:gd name="connsiteY98" fmla="*/ 758871 h 1341394"/>
                  <a:gd name="connsiteX99" fmla="*/ 514056 w 1105087"/>
                  <a:gd name="connsiteY99" fmla="*/ 671213 h 1341394"/>
                  <a:gd name="connsiteX100" fmla="*/ 504656 w 1105087"/>
                  <a:gd name="connsiteY100" fmla="*/ 581517 h 1341394"/>
                  <a:gd name="connsiteX101" fmla="*/ 536532 w 1105087"/>
                  <a:gd name="connsiteY101" fmla="*/ 473474 h 1341394"/>
                  <a:gd name="connsiteX102" fmla="*/ 590477 w 1105087"/>
                  <a:gd name="connsiteY102" fmla="*/ 411909 h 1341394"/>
                  <a:gd name="connsiteX103" fmla="*/ 656681 w 1105087"/>
                  <a:gd name="connsiteY103" fmla="*/ 381739 h 1341394"/>
                  <a:gd name="connsiteX104" fmla="*/ 702451 w 1105087"/>
                  <a:gd name="connsiteY104" fmla="*/ 380006 h 1341394"/>
                  <a:gd name="connsiteX105" fmla="*/ 1017886 w 1105087"/>
                  <a:gd name="connsiteY105" fmla="*/ 59933 h 1341394"/>
                  <a:gd name="connsiteX106" fmla="*/ 876079 w 1105087"/>
                  <a:gd name="connsiteY106" fmla="*/ 171646 h 1341394"/>
                  <a:gd name="connsiteX107" fmla="*/ 951273 w 1105087"/>
                  <a:gd name="connsiteY107" fmla="*/ 186731 h 1341394"/>
                  <a:gd name="connsiteX108" fmla="*/ 976202 w 1105087"/>
                  <a:gd name="connsiteY108" fmla="*/ 169607 h 1341394"/>
                  <a:gd name="connsiteX109" fmla="*/ 1003174 w 1105087"/>
                  <a:gd name="connsiteY109" fmla="*/ 130875 h 1341394"/>
                  <a:gd name="connsiteX0" fmla="*/ 1017886 w 1104991"/>
                  <a:gd name="connsiteY0" fmla="*/ 2445 h 1283906"/>
                  <a:gd name="connsiteX1" fmla="*/ 800884 w 1104991"/>
                  <a:gd name="connsiteY1" fmla="*/ 162268 h 1283906"/>
                  <a:gd name="connsiteX2" fmla="*/ 1104932 w 1104991"/>
                  <a:gd name="connsiteY2" fmla="*/ -1 h 1283906"/>
                  <a:gd name="connsiteX3" fmla="*/ 1082456 w 1104991"/>
                  <a:gd name="connsiteY3" fmla="*/ 110489 h 1283906"/>
                  <a:gd name="connsiteX4" fmla="*/ 1018703 w 1104991"/>
                  <a:gd name="connsiteY4" fmla="*/ 190808 h 1283906"/>
                  <a:gd name="connsiteX5" fmla="*/ 950456 w 1104991"/>
                  <a:gd name="connsiteY5" fmla="*/ 220163 h 1283906"/>
                  <a:gd name="connsiteX6" fmla="*/ 857280 w 1104991"/>
                  <a:gd name="connsiteY6" fmla="*/ 206301 h 1283906"/>
                  <a:gd name="connsiteX7" fmla="*/ 800884 w 1104991"/>
                  <a:gd name="connsiteY7" fmla="*/ 162268 h 1283906"/>
                  <a:gd name="connsiteX8" fmla="*/ 887632 w 1104991"/>
                  <a:gd name="connsiteY8" fmla="*/ 943130 h 1283906"/>
                  <a:gd name="connsiteX9" fmla="*/ 862294 w 1104991"/>
                  <a:gd name="connsiteY9" fmla="*/ 966777 h 1283906"/>
                  <a:gd name="connsiteX10" fmla="*/ 839818 w 1104991"/>
                  <a:gd name="connsiteY10" fmla="*/ 1009994 h 1283906"/>
                  <a:gd name="connsiteX11" fmla="*/ 834096 w 1104991"/>
                  <a:gd name="connsiteY11" fmla="*/ 1094798 h 1283906"/>
                  <a:gd name="connsiteX12" fmla="*/ 851669 w 1104991"/>
                  <a:gd name="connsiteY12" fmla="*/ 1145762 h 1283906"/>
                  <a:gd name="connsiteX13" fmla="*/ 875372 w 1104991"/>
                  <a:gd name="connsiteY13" fmla="*/ 1175932 h 1283906"/>
                  <a:gd name="connsiteX14" fmla="*/ 899074 w 1104991"/>
                  <a:gd name="connsiteY14" fmla="*/ 1191425 h 1283906"/>
                  <a:gd name="connsiteX15" fmla="*/ 950566 w 1104991"/>
                  <a:gd name="connsiteY15" fmla="*/ 1191018 h 1283906"/>
                  <a:gd name="connsiteX16" fmla="*/ 975495 w 1104991"/>
                  <a:gd name="connsiteY16" fmla="*/ 1173894 h 1283906"/>
                  <a:gd name="connsiteX17" fmla="*/ 1002467 w 1104991"/>
                  <a:gd name="connsiteY17" fmla="*/ 1135161 h 1283906"/>
                  <a:gd name="connsiteX18" fmla="*/ 1017179 w 1104991"/>
                  <a:gd name="connsiteY18" fmla="*/ 1064220 h 1283906"/>
                  <a:gd name="connsiteX19" fmla="*/ 1010640 w 1104991"/>
                  <a:gd name="connsiteY19" fmla="*/ 1015294 h 1283906"/>
                  <a:gd name="connsiteX20" fmla="*/ 986529 w 1104991"/>
                  <a:gd name="connsiteY20" fmla="*/ 967592 h 1283906"/>
                  <a:gd name="connsiteX21" fmla="*/ 958331 w 1104991"/>
                  <a:gd name="connsiteY21" fmla="*/ 941907 h 1283906"/>
                  <a:gd name="connsiteX22" fmla="*/ 927272 w 1104991"/>
                  <a:gd name="connsiteY22" fmla="*/ 931714 h 1283906"/>
                  <a:gd name="connsiteX23" fmla="*/ 800884 w 1104991"/>
                  <a:gd name="connsiteY23" fmla="*/ 162268 h 1283906"/>
                  <a:gd name="connsiteX24" fmla="*/ 183932 w 1104991"/>
                  <a:gd name="connsiteY24" fmla="*/ 931714 h 1283906"/>
                  <a:gd name="connsiteX25" fmla="*/ 144291 w 1104991"/>
                  <a:gd name="connsiteY25" fmla="*/ 943130 h 1283906"/>
                  <a:gd name="connsiteX26" fmla="*/ 118954 w 1104991"/>
                  <a:gd name="connsiteY26" fmla="*/ 966777 h 1283906"/>
                  <a:gd name="connsiteX27" fmla="*/ 96477 w 1104991"/>
                  <a:gd name="connsiteY27" fmla="*/ 1009994 h 1283906"/>
                  <a:gd name="connsiteX28" fmla="*/ 90756 w 1104991"/>
                  <a:gd name="connsiteY28" fmla="*/ 1094798 h 1283906"/>
                  <a:gd name="connsiteX29" fmla="*/ 108329 w 1104991"/>
                  <a:gd name="connsiteY29" fmla="*/ 1145762 h 1283906"/>
                  <a:gd name="connsiteX30" fmla="*/ 132031 w 1104991"/>
                  <a:gd name="connsiteY30" fmla="*/ 1175932 h 1283906"/>
                  <a:gd name="connsiteX31" fmla="*/ 155734 w 1104991"/>
                  <a:gd name="connsiteY31" fmla="*/ 1191425 h 1283906"/>
                  <a:gd name="connsiteX32" fmla="*/ 207226 w 1104991"/>
                  <a:gd name="connsiteY32" fmla="*/ 1191018 h 1283906"/>
                  <a:gd name="connsiteX33" fmla="*/ 232155 w 1104991"/>
                  <a:gd name="connsiteY33" fmla="*/ 1173894 h 1283906"/>
                  <a:gd name="connsiteX34" fmla="*/ 259127 w 1104991"/>
                  <a:gd name="connsiteY34" fmla="*/ 1135161 h 1283906"/>
                  <a:gd name="connsiteX35" fmla="*/ 273839 w 1104991"/>
                  <a:gd name="connsiteY35" fmla="*/ 1064220 h 1283906"/>
                  <a:gd name="connsiteX36" fmla="*/ 267300 w 1104991"/>
                  <a:gd name="connsiteY36" fmla="*/ 1015294 h 1283906"/>
                  <a:gd name="connsiteX37" fmla="*/ 243189 w 1104991"/>
                  <a:gd name="connsiteY37" fmla="*/ 967592 h 1283906"/>
                  <a:gd name="connsiteX38" fmla="*/ 214991 w 1104991"/>
                  <a:gd name="connsiteY38" fmla="*/ 941907 h 1283906"/>
                  <a:gd name="connsiteX39" fmla="*/ 183932 w 1104991"/>
                  <a:gd name="connsiteY39" fmla="*/ 931714 h 1283906"/>
                  <a:gd name="connsiteX40" fmla="*/ 941576 w 1104991"/>
                  <a:gd name="connsiteY40" fmla="*/ 845177 h 1283906"/>
                  <a:gd name="connsiteX41" fmla="*/ 986120 w 1104991"/>
                  <a:gd name="connsiteY41" fmla="*/ 857511 h 1283906"/>
                  <a:gd name="connsiteX42" fmla="*/ 1052325 w 1104991"/>
                  <a:gd name="connsiteY42" fmla="*/ 908882 h 1283906"/>
                  <a:gd name="connsiteX43" fmla="*/ 1098095 w 1104991"/>
                  <a:gd name="connsiteY43" fmla="*/ 1004286 h 1283906"/>
                  <a:gd name="connsiteX44" fmla="*/ 1104225 w 1104991"/>
                  <a:gd name="connsiteY44" fmla="*/ 1061773 h 1283906"/>
                  <a:gd name="connsiteX45" fmla="*/ 1081749 w 1104991"/>
                  <a:gd name="connsiteY45" fmla="*/ 1172263 h 1283906"/>
                  <a:gd name="connsiteX46" fmla="*/ 1017996 w 1104991"/>
                  <a:gd name="connsiteY46" fmla="*/ 1252582 h 1283906"/>
                  <a:gd name="connsiteX47" fmla="*/ 949749 w 1104991"/>
                  <a:gd name="connsiteY47" fmla="*/ 1281937 h 1283906"/>
                  <a:gd name="connsiteX48" fmla="*/ 856573 w 1104991"/>
                  <a:gd name="connsiteY48" fmla="*/ 1268075 h 1283906"/>
                  <a:gd name="connsiteX49" fmla="*/ 800177 w 1104991"/>
                  <a:gd name="connsiteY49" fmla="*/ 1224042 h 1283906"/>
                  <a:gd name="connsiteX50" fmla="*/ 753180 w 1104991"/>
                  <a:gd name="connsiteY50" fmla="*/ 1136384 h 1283906"/>
                  <a:gd name="connsiteX51" fmla="*/ 743781 w 1104991"/>
                  <a:gd name="connsiteY51" fmla="*/ 1046688 h 1283906"/>
                  <a:gd name="connsiteX52" fmla="*/ 775657 w 1104991"/>
                  <a:gd name="connsiteY52" fmla="*/ 938645 h 1283906"/>
                  <a:gd name="connsiteX53" fmla="*/ 829601 w 1104991"/>
                  <a:gd name="connsiteY53" fmla="*/ 877081 h 1283906"/>
                  <a:gd name="connsiteX54" fmla="*/ 895805 w 1104991"/>
                  <a:gd name="connsiteY54" fmla="*/ 846910 h 1283906"/>
                  <a:gd name="connsiteX55" fmla="*/ 941576 w 1104991"/>
                  <a:gd name="connsiteY55" fmla="*/ 845177 h 1283906"/>
                  <a:gd name="connsiteX56" fmla="*/ 198235 w 1104991"/>
                  <a:gd name="connsiteY56" fmla="*/ 845177 h 1283906"/>
                  <a:gd name="connsiteX57" fmla="*/ 242780 w 1104991"/>
                  <a:gd name="connsiteY57" fmla="*/ 857511 h 1283906"/>
                  <a:gd name="connsiteX58" fmla="*/ 308984 w 1104991"/>
                  <a:gd name="connsiteY58" fmla="*/ 908882 h 1283906"/>
                  <a:gd name="connsiteX59" fmla="*/ 354755 w 1104991"/>
                  <a:gd name="connsiteY59" fmla="*/ 1004286 h 1283906"/>
                  <a:gd name="connsiteX60" fmla="*/ 360885 w 1104991"/>
                  <a:gd name="connsiteY60" fmla="*/ 1061773 h 1283906"/>
                  <a:gd name="connsiteX61" fmla="*/ 338408 w 1104991"/>
                  <a:gd name="connsiteY61" fmla="*/ 1172263 h 1283906"/>
                  <a:gd name="connsiteX62" fmla="*/ 274656 w 1104991"/>
                  <a:gd name="connsiteY62" fmla="*/ 1252582 h 1283906"/>
                  <a:gd name="connsiteX63" fmla="*/ 206409 w 1104991"/>
                  <a:gd name="connsiteY63" fmla="*/ 1281937 h 1283906"/>
                  <a:gd name="connsiteX64" fmla="*/ 113233 w 1104991"/>
                  <a:gd name="connsiteY64" fmla="*/ 1268075 h 1283906"/>
                  <a:gd name="connsiteX65" fmla="*/ 56836 w 1104991"/>
                  <a:gd name="connsiteY65" fmla="*/ 1224042 h 1283906"/>
                  <a:gd name="connsiteX66" fmla="*/ 9840 w 1104991"/>
                  <a:gd name="connsiteY66" fmla="*/ 1136384 h 1283906"/>
                  <a:gd name="connsiteX67" fmla="*/ 440 w 1104991"/>
                  <a:gd name="connsiteY67" fmla="*/ 1046688 h 1283906"/>
                  <a:gd name="connsiteX68" fmla="*/ 32316 w 1104991"/>
                  <a:gd name="connsiteY68" fmla="*/ 938645 h 1283906"/>
                  <a:gd name="connsiteX69" fmla="*/ 86261 w 1104991"/>
                  <a:gd name="connsiteY69" fmla="*/ 877081 h 1283906"/>
                  <a:gd name="connsiteX70" fmla="*/ 152465 w 1104991"/>
                  <a:gd name="connsiteY70" fmla="*/ 846910 h 1283906"/>
                  <a:gd name="connsiteX71" fmla="*/ 198235 w 1104991"/>
                  <a:gd name="connsiteY71" fmla="*/ 845177 h 1283906"/>
                  <a:gd name="connsiteX72" fmla="*/ 688148 w 1104991"/>
                  <a:gd name="connsiteY72" fmla="*/ 409055 h 1283906"/>
                  <a:gd name="connsiteX73" fmla="*/ 648507 w 1104991"/>
                  <a:gd name="connsiteY73" fmla="*/ 420470 h 1283906"/>
                  <a:gd name="connsiteX74" fmla="*/ 623170 w 1104991"/>
                  <a:gd name="connsiteY74" fmla="*/ 444118 h 1283906"/>
                  <a:gd name="connsiteX75" fmla="*/ 600693 w 1104991"/>
                  <a:gd name="connsiteY75" fmla="*/ 487335 h 1283906"/>
                  <a:gd name="connsiteX76" fmla="*/ 594972 w 1104991"/>
                  <a:gd name="connsiteY76" fmla="*/ 572139 h 1283906"/>
                  <a:gd name="connsiteX77" fmla="*/ 612545 w 1104991"/>
                  <a:gd name="connsiteY77" fmla="*/ 623102 h 1283906"/>
                  <a:gd name="connsiteX78" fmla="*/ 636247 w 1104991"/>
                  <a:gd name="connsiteY78" fmla="*/ 653273 h 1283906"/>
                  <a:gd name="connsiteX79" fmla="*/ 659950 w 1104991"/>
                  <a:gd name="connsiteY79" fmla="*/ 668766 h 1283906"/>
                  <a:gd name="connsiteX80" fmla="*/ 711442 w 1104991"/>
                  <a:gd name="connsiteY80" fmla="*/ 668358 h 1283906"/>
                  <a:gd name="connsiteX81" fmla="*/ 736371 w 1104991"/>
                  <a:gd name="connsiteY81" fmla="*/ 651234 h 1283906"/>
                  <a:gd name="connsiteX82" fmla="*/ 763343 w 1104991"/>
                  <a:gd name="connsiteY82" fmla="*/ 612502 h 1283906"/>
                  <a:gd name="connsiteX83" fmla="*/ 778055 w 1104991"/>
                  <a:gd name="connsiteY83" fmla="*/ 541560 h 1283906"/>
                  <a:gd name="connsiteX84" fmla="*/ 771516 w 1104991"/>
                  <a:gd name="connsiteY84" fmla="*/ 492635 h 1283906"/>
                  <a:gd name="connsiteX85" fmla="*/ 747405 w 1104991"/>
                  <a:gd name="connsiteY85" fmla="*/ 444933 h 1283906"/>
                  <a:gd name="connsiteX86" fmla="*/ 719207 w 1104991"/>
                  <a:gd name="connsiteY86" fmla="*/ 419247 h 1283906"/>
                  <a:gd name="connsiteX87" fmla="*/ 688148 w 1104991"/>
                  <a:gd name="connsiteY87" fmla="*/ 409055 h 1283906"/>
                  <a:gd name="connsiteX88" fmla="*/ 702451 w 1104991"/>
                  <a:gd name="connsiteY88" fmla="*/ 322518 h 1283906"/>
                  <a:gd name="connsiteX89" fmla="*/ 746996 w 1104991"/>
                  <a:gd name="connsiteY89" fmla="*/ 334851 h 1283906"/>
                  <a:gd name="connsiteX90" fmla="*/ 813201 w 1104991"/>
                  <a:gd name="connsiteY90" fmla="*/ 386223 h 1283906"/>
                  <a:gd name="connsiteX91" fmla="*/ 858971 w 1104991"/>
                  <a:gd name="connsiteY91" fmla="*/ 481627 h 1283906"/>
                  <a:gd name="connsiteX92" fmla="*/ 865101 w 1104991"/>
                  <a:gd name="connsiteY92" fmla="*/ 539114 h 1283906"/>
                  <a:gd name="connsiteX93" fmla="*/ 842625 w 1104991"/>
                  <a:gd name="connsiteY93" fmla="*/ 649604 h 1283906"/>
                  <a:gd name="connsiteX94" fmla="*/ 778872 w 1104991"/>
                  <a:gd name="connsiteY94" fmla="*/ 729922 h 1283906"/>
                  <a:gd name="connsiteX95" fmla="*/ 710625 w 1104991"/>
                  <a:gd name="connsiteY95" fmla="*/ 759278 h 1283906"/>
                  <a:gd name="connsiteX96" fmla="*/ 617449 w 1104991"/>
                  <a:gd name="connsiteY96" fmla="*/ 745415 h 1283906"/>
                  <a:gd name="connsiteX97" fmla="*/ 561052 w 1104991"/>
                  <a:gd name="connsiteY97" fmla="*/ 701383 h 1283906"/>
                  <a:gd name="connsiteX98" fmla="*/ 514056 w 1104991"/>
                  <a:gd name="connsiteY98" fmla="*/ 613725 h 1283906"/>
                  <a:gd name="connsiteX99" fmla="*/ 504656 w 1104991"/>
                  <a:gd name="connsiteY99" fmla="*/ 524029 h 1283906"/>
                  <a:gd name="connsiteX100" fmla="*/ 536532 w 1104991"/>
                  <a:gd name="connsiteY100" fmla="*/ 415986 h 1283906"/>
                  <a:gd name="connsiteX101" fmla="*/ 590477 w 1104991"/>
                  <a:gd name="connsiteY101" fmla="*/ 354421 h 1283906"/>
                  <a:gd name="connsiteX102" fmla="*/ 656681 w 1104991"/>
                  <a:gd name="connsiteY102" fmla="*/ 324251 h 1283906"/>
                  <a:gd name="connsiteX103" fmla="*/ 702451 w 1104991"/>
                  <a:gd name="connsiteY103" fmla="*/ 322518 h 1283906"/>
                  <a:gd name="connsiteX104" fmla="*/ 1017886 w 1104991"/>
                  <a:gd name="connsiteY104" fmla="*/ 2445 h 1283906"/>
                  <a:gd name="connsiteX105" fmla="*/ 876079 w 1104991"/>
                  <a:gd name="connsiteY105" fmla="*/ 114158 h 1283906"/>
                  <a:gd name="connsiteX106" fmla="*/ 951273 w 1104991"/>
                  <a:gd name="connsiteY106" fmla="*/ 129243 h 1283906"/>
                  <a:gd name="connsiteX107" fmla="*/ 976202 w 1104991"/>
                  <a:gd name="connsiteY107" fmla="*/ 112119 h 1283906"/>
                  <a:gd name="connsiteX108" fmla="*/ 1003174 w 1104991"/>
                  <a:gd name="connsiteY108" fmla="*/ 73387 h 1283906"/>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02451 w 1104379"/>
                  <a:gd name="connsiteY87" fmla="*/ 320072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656681 w 1104379"/>
                  <a:gd name="connsiteY101" fmla="*/ 321805 h 1281460"/>
                  <a:gd name="connsiteX102" fmla="*/ 702451 w 1104379"/>
                  <a:gd name="connsiteY102" fmla="*/ 320072 h 1281460"/>
                  <a:gd name="connsiteX103" fmla="*/ 1017886 w 1104379"/>
                  <a:gd name="connsiteY103" fmla="*/ -1 h 1281460"/>
                  <a:gd name="connsiteX104" fmla="*/ 876079 w 1104379"/>
                  <a:gd name="connsiteY104" fmla="*/ 111712 h 1281460"/>
                  <a:gd name="connsiteX105" fmla="*/ 951273 w 1104379"/>
                  <a:gd name="connsiteY105" fmla="*/ 126797 h 1281460"/>
                  <a:gd name="connsiteX106" fmla="*/ 976202 w 1104379"/>
                  <a:gd name="connsiteY106" fmla="*/ 109673 h 1281460"/>
                  <a:gd name="connsiteX107" fmla="*/ 1003174 w 1104379"/>
                  <a:gd name="connsiteY107"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656681 w 1104379"/>
                  <a:gd name="connsiteY87" fmla="*/ 321805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656681 w 1104379"/>
                  <a:gd name="connsiteY101" fmla="*/ 321805 h 1281460"/>
                  <a:gd name="connsiteX102" fmla="*/ 1017886 w 1104379"/>
                  <a:gd name="connsiteY102" fmla="*/ -1 h 1281460"/>
                  <a:gd name="connsiteX103" fmla="*/ 876079 w 1104379"/>
                  <a:gd name="connsiteY103" fmla="*/ 111712 h 1281460"/>
                  <a:gd name="connsiteX104" fmla="*/ 951273 w 1104379"/>
                  <a:gd name="connsiteY104" fmla="*/ 126797 h 1281460"/>
                  <a:gd name="connsiteX105" fmla="*/ 976202 w 1104379"/>
                  <a:gd name="connsiteY105" fmla="*/ 109673 h 1281460"/>
                  <a:gd name="connsiteX106" fmla="*/ 1003174 w 1104379"/>
                  <a:gd name="connsiteY106"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90477 w 1104379"/>
                  <a:gd name="connsiteY87" fmla="*/ 351975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1017886 w 1104379"/>
                  <a:gd name="connsiteY101" fmla="*/ -1 h 1281460"/>
                  <a:gd name="connsiteX102" fmla="*/ 876079 w 1104379"/>
                  <a:gd name="connsiteY102" fmla="*/ 111712 h 1281460"/>
                  <a:gd name="connsiteX103" fmla="*/ 951273 w 1104379"/>
                  <a:gd name="connsiteY103" fmla="*/ 126797 h 1281460"/>
                  <a:gd name="connsiteX104" fmla="*/ 976202 w 1104379"/>
                  <a:gd name="connsiteY104" fmla="*/ 109673 h 1281460"/>
                  <a:gd name="connsiteX105" fmla="*/ 1003174 w 1104379"/>
                  <a:gd name="connsiteY105"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36532 w 1104379"/>
                  <a:gd name="connsiteY87" fmla="*/ 413540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1017886 w 1104379"/>
                  <a:gd name="connsiteY100" fmla="*/ -1 h 1281460"/>
                  <a:gd name="connsiteX101" fmla="*/ 876079 w 1104379"/>
                  <a:gd name="connsiteY101" fmla="*/ 111712 h 1281460"/>
                  <a:gd name="connsiteX102" fmla="*/ 951273 w 1104379"/>
                  <a:gd name="connsiteY102" fmla="*/ 126797 h 1281460"/>
                  <a:gd name="connsiteX103" fmla="*/ 976202 w 1104379"/>
                  <a:gd name="connsiteY103" fmla="*/ 109673 h 1281460"/>
                  <a:gd name="connsiteX104" fmla="*/ 1003174 w 1104379"/>
                  <a:gd name="connsiteY104"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04656 w 1104379"/>
                  <a:gd name="connsiteY87" fmla="*/ 521583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1017886 w 1104379"/>
                  <a:gd name="connsiteY99" fmla="*/ -1 h 1281460"/>
                  <a:gd name="connsiteX100" fmla="*/ 876079 w 1104379"/>
                  <a:gd name="connsiteY100" fmla="*/ 111712 h 1281460"/>
                  <a:gd name="connsiteX101" fmla="*/ 951273 w 1104379"/>
                  <a:gd name="connsiteY101" fmla="*/ 126797 h 1281460"/>
                  <a:gd name="connsiteX102" fmla="*/ 976202 w 1104379"/>
                  <a:gd name="connsiteY102" fmla="*/ 109673 h 1281460"/>
                  <a:gd name="connsiteX103" fmla="*/ 1003174 w 1104379"/>
                  <a:gd name="connsiteY103"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14056 w 1104379"/>
                  <a:gd name="connsiteY87" fmla="*/ 611279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1017886 w 1104379"/>
                  <a:gd name="connsiteY98" fmla="*/ -1 h 1281460"/>
                  <a:gd name="connsiteX99" fmla="*/ 876079 w 1104379"/>
                  <a:gd name="connsiteY99" fmla="*/ 111712 h 1281460"/>
                  <a:gd name="connsiteX100" fmla="*/ 951273 w 1104379"/>
                  <a:gd name="connsiteY100" fmla="*/ 126797 h 1281460"/>
                  <a:gd name="connsiteX101" fmla="*/ 976202 w 1104379"/>
                  <a:gd name="connsiteY101" fmla="*/ 109673 h 1281460"/>
                  <a:gd name="connsiteX102" fmla="*/ 1003174 w 1104379"/>
                  <a:gd name="connsiteY102"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61052 w 1104379"/>
                  <a:gd name="connsiteY87" fmla="*/ 698937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1017886 w 1104379"/>
                  <a:gd name="connsiteY97" fmla="*/ -1 h 1281460"/>
                  <a:gd name="connsiteX98" fmla="*/ 876079 w 1104379"/>
                  <a:gd name="connsiteY98" fmla="*/ 111712 h 1281460"/>
                  <a:gd name="connsiteX99" fmla="*/ 951273 w 1104379"/>
                  <a:gd name="connsiteY99" fmla="*/ 126797 h 1281460"/>
                  <a:gd name="connsiteX100" fmla="*/ 976202 w 1104379"/>
                  <a:gd name="connsiteY100" fmla="*/ 109673 h 1281460"/>
                  <a:gd name="connsiteX101" fmla="*/ 1003174 w 1104379"/>
                  <a:gd name="connsiteY101"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617449 w 1104379"/>
                  <a:gd name="connsiteY87" fmla="*/ 742969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1017886 w 1104379"/>
                  <a:gd name="connsiteY96" fmla="*/ -1 h 1281460"/>
                  <a:gd name="connsiteX97" fmla="*/ 876079 w 1104379"/>
                  <a:gd name="connsiteY97" fmla="*/ 111712 h 1281460"/>
                  <a:gd name="connsiteX98" fmla="*/ 951273 w 1104379"/>
                  <a:gd name="connsiteY98" fmla="*/ 126797 h 1281460"/>
                  <a:gd name="connsiteX99" fmla="*/ 976202 w 1104379"/>
                  <a:gd name="connsiteY99" fmla="*/ 109673 h 1281460"/>
                  <a:gd name="connsiteX100" fmla="*/ 1003174 w 1104379"/>
                  <a:gd name="connsiteY100"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10625 w 1104379"/>
                  <a:gd name="connsiteY87" fmla="*/ 756832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1017886 w 1104379"/>
                  <a:gd name="connsiteY95" fmla="*/ -1 h 1281460"/>
                  <a:gd name="connsiteX96" fmla="*/ 876079 w 1104379"/>
                  <a:gd name="connsiteY96" fmla="*/ 111712 h 1281460"/>
                  <a:gd name="connsiteX97" fmla="*/ 951273 w 1104379"/>
                  <a:gd name="connsiteY97" fmla="*/ 126797 h 1281460"/>
                  <a:gd name="connsiteX98" fmla="*/ 976202 w 1104379"/>
                  <a:gd name="connsiteY98" fmla="*/ 109673 h 1281460"/>
                  <a:gd name="connsiteX99" fmla="*/ 1003174 w 1104379"/>
                  <a:gd name="connsiteY99"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78872 w 1104379"/>
                  <a:gd name="connsiteY87" fmla="*/ 727476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1017886 w 1104379"/>
                  <a:gd name="connsiteY94" fmla="*/ -1 h 1281460"/>
                  <a:gd name="connsiteX95" fmla="*/ 876079 w 1104379"/>
                  <a:gd name="connsiteY95" fmla="*/ 111712 h 1281460"/>
                  <a:gd name="connsiteX96" fmla="*/ 951273 w 1104379"/>
                  <a:gd name="connsiteY96" fmla="*/ 126797 h 1281460"/>
                  <a:gd name="connsiteX97" fmla="*/ 976202 w 1104379"/>
                  <a:gd name="connsiteY97" fmla="*/ 109673 h 1281460"/>
                  <a:gd name="connsiteX98" fmla="*/ 1003174 w 1104379"/>
                  <a:gd name="connsiteY98"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842625 w 1104379"/>
                  <a:gd name="connsiteY87" fmla="*/ 647158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1017886 w 1104379"/>
                  <a:gd name="connsiteY93" fmla="*/ -1 h 1281460"/>
                  <a:gd name="connsiteX94" fmla="*/ 876079 w 1104379"/>
                  <a:gd name="connsiteY94" fmla="*/ 111712 h 1281460"/>
                  <a:gd name="connsiteX95" fmla="*/ 951273 w 1104379"/>
                  <a:gd name="connsiteY95" fmla="*/ 126797 h 1281460"/>
                  <a:gd name="connsiteX96" fmla="*/ 976202 w 1104379"/>
                  <a:gd name="connsiteY96" fmla="*/ 109673 h 1281460"/>
                  <a:gd name="connsiteX97" fmla="*/ 1003174 w 1104379"/>
                  <a:gd name="connsiteY97"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857280 w 1104379"/>
                  <a:gd name="connsiteY4" fmla="*/ 203855 h 1281460"/>
                  <a:gd name="connsiteX5" fmla="*/ 800884 w 1104379"/>
                  <a:gd name="connsiteY5" fmla="*/ 159822 h 1281460"/>
                  <a:gd name="connsiteX6" fmla="*/ 887632 w 1104379"/>
                  <a:gd name="connsiteY6" fmla="*/ 940684 h 1281460"/>
                  <a:gd name="connsiteX7" fmla="*/ 862294 w 1104379"/>
                  <a:gd name="connsiteY7" fmla="*/ 964331 h 1281460"/>
                  <a:gd name="connsiteX8" fmla="*/ 839818 w 1104379"/>
                  <a:gd name="connsiteY8" fmla="*/ 1007548 h 1281460"/>
                  <a:gd name="connsiteX9" fmla="*/ 834096 w 1104379"/>
                  <a:gd name="connsiteY9" fmla="*/ 1092352 h 1281460"/>
                  <a:gd name="connsiteX10" fmla="*/ 851669 w 1104379"/>
                  <a:gd name="connsiteY10" fmla="*/ 1143316 h 1281460"/>
                  <a:gd name="connsiteX11" fmla="*/ 875372 w 1104379"/>
                  <a:gd name="connsiteY11" fmla="*/ 1173486 h 1281460"/>
                  <a:gd name="connsiteX12" fmla="*/ 899074 w 1104379"/>
                  <a:gd name="connsiteY12" fmla="*/ 1188979 h 1281460"/>
                  <a:gd name="connsiteX13" fmla="*/ 950566 w 1104379"/>
                  <a:gd name="connsiteY13" fmla="*/ 1188572 h 1281460"/>
                  <a:gd name="connsiteX14" fmla="*/ 975495 w 1104379"/>
                  <a:gd name="connsiteY14" fmla="*/ 1171448 h 1281460"/>
                  <a:gd name="connsiteX15" fmla="*/ 1002467 w 1104379"/>
                  <a:gd name="connsiteY15" fmla="*/ 1132715 h 1281460"/>
                  <a:gd name="connsiteX16" fmla="*/ 1017179 w 1104379"/>
                  <a:gd name="connsiteY16" fmla="*/ 1061774 h 1281460"/>
                  <a:gd name="connsiteX17" fmla="*/ 1010640 w 1104379"/>
                  <a:gd name="connsiteY17" fmla="*/ 1012848 h 1281460"/>
                  <a:gd name="connsiteX18" fmla="*/ 986529 w 1104379"/>
                  <a:gd name="connsiteY18" fmla="*/ 965146 h 1281460"/>
                  <a:gd name="connsiteX19" fmla="*/ 958331 w 1104379"/>
                  <a:gd name="connsiteY19" fmla="*/ 939461 h 1281460"/>
                  <a:gd name="connsiteX20" fmla="*/ 927272 w 1104379"/>
                  <a:gd name="connsiteY20" fmla="*/ 929268 h 1281460"/>
                  <a:gd name="connsiteX21" fmla="*/ 800884 w 1104379"/>
                  <a:gd name="connsiteY21" fmla="*/ 159822 h 1281460"/>
                  <a:gd name="connsiteX22" fmla="*/ 183932 w 1104379"/>
                  <a:gd name="connsiteY22" fmla="*/ 929268 h 1281460"/>
                  <a:gd name="connsiteX23" fmla="*/ 144291 w 1104379"/>
                  <a:gd name="connsiteY23" fmla="*/ 940684 h 1281460"/>
                  <a:gd name="connsiteX24" fmla="*/ 118954 w 1104379"/>
                  <a:gd name="connsiteY24" fmla="*/ 964331 h 1281460"/>
                  <a:gd name="connsiteX25" fmla="*/ 96477 w 1104379"/>
                  <a:gd name="connsiteY25" fmla="*/ 1007548 h 1281460"/>
                  <a:gd name="connsiteX26" fmla="*/ 90756 w 1104379"/>
                  <a:gd name="connsiteY26" fmla="*/ 1092352 h 1281460"/>
                  <a:gd name="connsiteX27" fmla="*/ 108329 w 1104379"/>
                  <a:gd name="connsiteY27" fmla="*/ 1143316 h 1281460"/>
                  <a:gd name="connsiteX28" fmla="*/ 132031 w 1104379"/>
                  <a:gd name="connsiteY28" fmla="*/ 1173486 h 1281460"/>
                  <a:gd name="connsiteX29" fmla="*/ 155734 w 1104379"/>
                  <a:gd name="connsiteY29" fmla="*/ 1188979 h 1281460"/>
                  <a:gd name="connsiteX30" fmla="*/ 207226 w 1104379"/>
                  <a:gd name="connsiteY30" fmla="*/ 1188572 h 1281460"/>
                  <a:gd name="connsiteX31" fmla="*/ 232155 w 1104379"/>
                  <a:gd name="connsiteY31" fmla="*/ 1171448 h 1281460"/>
                  <a:gd name="connsiteX32" fmla="*/ 259127 w 1104379"/>
                  <a:gd name="connsiteY32" fmla="*/ 1132715 h 1281460"/>
                  <a:gd name="connsiteX33" fmla="*/ 273839 w 1104379"/>
                  <a:gd name="connsiteY33" fmla="*/ 1061774 h 1281460"/>
                  <a:gd name="connsiteX34" fmla="*/ 267300 w 1104379"/>
                  <a:gd name="connsiteY34" fmla="*/ 1012848 h 1281460"/>
                  <a:gd name="connsiteX35" fmla="*/ 243189 w 1104379"/>
                  <a:gd name="connsiteY35" fmla="*/ 965146 h 1281460"/>
                  <a:gd name="connsiteX36" fmla="*/ 214991 w 1104379"/>
                  <a:gd name="connsiteY36" fmla="*/ 939461 h 1281460"/>
                  <a:gd name="connsiteX37" fmla="*/ 183932 w 1104379"/>
                  <a:gd name="connsiteY37" fmla="*/ 929268 h 1281460"/>
                  <a:gd name="connsiteX38" fmla="*/ 941576 w 1104379"/>
                  <a:gd name="connsiteY38" fmla="*/ 842731 h 1281460"/>
                  <a:gd name="connsiteX39" fmla="*/ 986120 w 1104379"/>
                  <a:gd name="connsiteY39" fmla="*/ 855065 h 1281460"/>
                  <a:gd name="connsiteX40" fmla="*/ 1052325 w 1104379"/>
                  <a:gd name="connsiteY40" fmla="*/ 906436 h 1281460"/>
                  <a:gd name="connsiteX41" fmla="*/ 1098095 w 1104379"/>
                  <a:gd name="connsiteY41" fmla="*/ 1001840 h 1281460"/>
                  <a:gd name="connsiteX42" fmla="*/ 1104225 w 1104379"/>
                  <a:gd name="connsiteY42" fmla="*/ 1059327 h 1281460"/>
                  <a:gd name="connsiteX43" fmla="*/ 1081749 w 1104379"/>
                  <a:gd name="connsiteY43" fmla="*/ 1169817 h 1281460"/>
                  <a:gd name="connsiteX44" fmla="*/ 1017996 w 1104379"/>
                  <a:gd name="connsiteY44" fmla="*/ 1250136 h 1281460"/>
                  <a:gd name="connsiteX45" fmla="*/ 949749 w 1104379"/>
                  <a:gd name="connsiteY45" fmla="*/ 1279491 h 1281460"/>
                  <a:gd name="connsiteX46" fmla="*/ 856573 w 1104379"/>
                  <a:gd name="connsiteY46" fmla="*/ 1265629 h 1281460"/>
                  <a:gd name="connsiteX47" fmla="*/ 800177 w 1104379"/>
                  <a:gd name="connsiteY47" fmla="*/ 1221596 h 1281460"/>
                  <a:gd name="connsiteX48" fmla="*/ 753180 w 1104379"/>
                  <a:gd name="connsiteY48" fmla="*/ 1133938 h 1281460"/>
                  <a:gd name="connsiteX49" fmla="*/ 743781 w 1104379"/>
                  <a:gd name="connsiteY49" fmla="*/ 1044242 h 1281460"/>
                  <a:gd name="connsiteX50" fmla="*/ 775657 w 1104379"/>
                  <a:gd name="connsiteY50" fmla="*/ 936199 h 1281460"/>
                  <a:gd name="connsiteX51" fmla="*/ 829601 w 1104379"/>
                  <a:gd name="connsiteY51" fmla="*/ 874635 h 1281460"/>
                  <a:gd name="connsiteX52" fmla="*/ 895805 w 1104379"/>
                  <a:gd name="connsiteY52" fmla="*/ 844464 h 1281460"/>
                  <a:gd name="connsiteX53" fmla="*/ 941576 w 1104379"/>
                  <a:gd name="connsiteY53" fmla="*/ 842731 h 1281460"/>
                  <a:gd name="connsiteX54" fmla="*/ 198235 w 1104379"/>
                  <a:gd name="connsiteY54" fmla="*/ 842731 h 1281460"/>
                  <a:gd name="connsiteX55" fmla="*/ 242780 w 1104379"/>
                  <a:gd name="connsiteY55" fmla="*/ 855065 h 1281460"/>
                  <a:gd name="connsiteX56" fmla="*/ 308984 w 1104379"/>
                  <a:gd name="connsiteY56" fmla="*/ 906436 h 1281460"/>
                  <a:gd name="connsiteX57" fmla="*/ 354755 w 1104379"/>
                  <a:gd name="connsiteY57" fmla="*/ 1001840 h 1281460"/>
                  <a:gd name="connsiteX58" fmla="*/ 360885 w 1104379"/>
                  <a:gd name="connsiteY58" fmla="*/ 1059327 h 1281460"/>
                  <a:gd name="connsiteX59" fmla="*/ 338408 w 1104379"/>
                  <a:gd name="connsiteY59" fmla="*/ 1169817 h 1281460"/>
                  <a:gd name="connsiteX60" fmla="*/ 274656 w 1104379"/>
                  <a:gd name="connsiteY60" fmla="*/ 1250136 h 1281460"/>
                  <a:gd name="connsiteX61" fmla="*/ 206409 w 1104379"/>
                  <a:gd name="connsiteY61" fmla="*/ 1279491 h 1281460"/>
                  <a:gd name="connsiteX62" fmla="*/ 113233 w 1104379"/>
                  <a:gd name="connsiteY62" fmla="*/ 1265629 h 1281460"/>
                  <a:gd name="connsiteX63" fmla="*/ 56836 w 1104379"/>
                  <a:gd name="connsiteY63" fmla="*/ 1221596 h 1281460"/>
                  <a:gd name="connsiteX64" fmla="*/ 9840 w 1104379"/>
                  <a:gd name="connsiteY64" fmla="*/ 1133938 h 1281460"/>
                  <a:gd name="connsiteX65" fmla="*/ 440 w 1104379"/>
                  <a:gd name="connsiteY65" fmla="*/ 1044242 h 1281460"/>
                  <a:gd name="connsiteX66" fmla="*/ 32316 w 1104379"/>
                  <a:gd name="connsiteY66" fmla="*/ 936199 h 1281460"/>
                  <a:gd name="connsiteX67" fmla="*/ 86261 w 1104379"/>
                  <a:gd name="connsiteY67" fmla="*/ 874635 h 1281460"/>
                  <a:gd name="connsiteX68" fmla="*/ 152465 w 1104379"/>
                  <a:gd name="connsiteY68" fmla="*/ 844464 h 1281460"/>
                  <a:gd name="connsiteX69" fmla="*/ 198235 w 1104379"/>
                  <a:gd name="connsiteY69" fmla="*/ 842731 h 1281460"/>
                  <a:gd name="connsiteX70" fmla="*/ 688148 w 1104379"/>
                  <a:gd name="connsiteY70" fmla="*/ 406609 h 1281460"/>
                  <a:gd name="connsiteX71" fmla="*/ 648507 w 1104379"/>
                  <a:gd name="connsiteY71" fmla="*/ 418024 h 1281460"/>
                  <a:gd name="connsiteX72" fmla="*/ 623170 w 1104379"/>
                  <a:gd name="connsiteY72" fmla="*/ 441672 h 1281460"/>
                  <a:gd name="connsiteX73" fmla="*/ 600693 w 1104379"/>
                  <a:gd name="connsiteY73" fmla="*/ 484889 h 1281460"/>
                  <a:gd name="connsiteX74" fmla="*/ 594972 w 1104379"/>
                  <a:gd name="connsiteY74" fmla="*/ 569693 h 1281460"/>
                  <a:gd name="connsiteX75" fmla="*/ 612545 w 1104379"/>
                  <a:gd name="connsiteY75" fmla="*/ 620656 h 1281460"/>
                  <a:gd name="connsiteX76" fmla="*/ 636247 w 1104379"/>
                  <a:gd name="connsiteY76" fmla="*/ 650827 h 1281460"/>
                  <a:gd name="connsiteX77" fmla="*/ 659950 w 1104379"/>
                  <a:gd name="connsiteY77" fmla="*/ 666320 h 1281460"/>
                  <a:gd name="connsiteX78" fmla="*/ 711442 w 1104379"/>
                  <a:gd name="connsiteY78" fmla="*/ 665912 h 1281460"/>
                  <a:gd name="connsiteX79" fmla="*/ 736371 w 1104379"/>
                  <a:gd name="connsiteY79" fmla="*/ 648788 h 1281460"/>
                  <a:gd name="connsiteX80" fmla="*/ 763343 w 1104379"/>
                  <a:gd name="connsiteY80" fmla="*/ 610056 h 1281460"/>
                  <a:gd name="connsiteX81" fmla="*/ 778055 w 1104379"/>
                  <a:gd name="connsiteY81" fmla="*/ 539114 h 1281460"/>
                  <a:gd name="connsiteX82" fmla="*/ 771516 w 1104379"/>
                  <a:gd name="connsiteY82" fmla="*/ 490189 h 1281460"/>
                  <a:gd name="connsiteX83" fmla="*/ 747405 w 1104379"/>
                  <a:gd name="connsiteY83" fmla="*/ 442487 h 1281460"/>
                  <a:gd name="connsiteX84" fmla="*/ 719207 w 1104379"/>
                  <a:gd name="connsiteY84" fmla="*/ 416801 h 1281460"/>
                  <a:gd name="connsiteX85" fmla="*/ 688148 w 1104379"/>
                  <a:gd name="connsiteY85" fmla="*/ 406609 h 1281460"/>
                  <a:gd name="connsiteX86" fmla="*/ 842625 w 1104379"/>
                  <a:gd name="connsiteY86" fmla="*/ 647158 h 1281460"/>
                  <a:gd name="connsiteX87" fmla="*/ 746996 w 1104379"/>
                  <a:gd name="connsiteY87" fmla="*/ 332405 h 1281460"/>
                  <a:gd name="connsiteX88" fmla="*/ 813201 w 1104379"/>
                  <a:gd name="connsiteY88" fmla="*/ 383777 h 1281460"/>
                  <a:gd name="connsiteX89" fmla="*/ 858971 w 1104379"/>
                  <a:gd name="connsiteY89" fmla="*/ 479181 h 1281460"/>
                  <a:gd name="connsiteX90" fmla="*/ 865101 w 1104379"/>
                  <a:gd name="connsiteY90" fmla="*/ 536668 h 1281460"/>
                  <a:gd name="connsiteX91" fmla="*/ 842625 w 1104379"/>
                  <a:gd name="connsiteY91" fmla="*/ 647158 h 1281460"/>
                  <a:gd name="connsiteX92" fmla="*/ 1017886 w 1104379"/>
                  <a:gd name="connsiteY92" fmla="*/ -1 h 1281460"/>
                  <a:gd name="connsiteX93" fmla="*/ 876079 w 1104379"/>
                  <a:gd name="connsiteY93" fmla="*/ 111712 h 1281460"/>
                  <a:gd name="connsiteX94" fmla="*/ 951273 w 1104379"/>
                  <a:gd name="connsiteY94" fmla="*/ 126797 h 1281460"/>
                  <a:gd name="connsiteX95" fmla="*/ 976202 w 1104379"/>
                  <a:gd name="connsiteY95" fmla="*/ 109673 h 1281460"/>
                  <a:gd name="connsiteX96" fmla="*/ 1003174 w 1104379"/>
                  <a:gd name="connsiteY96"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42625 w 1104379"/>
                  <a:gd name="connsiteY85" fmla="*/ 647158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865101 w 1104379"/>
                  <a:gd name="connsiteY89" fmla="*/ 536668 h 1281460"/>
                  <a:gd name="connsiteX90" fmla="*/ 842625 w 1104379"/>
                  <a:gd name="connsiteY90" fmla="*/ 647158 h 1281460"/>
                  <a:gd name="connsiteX91" fmla="*/ 1017886 w 1104379"/>
                  <a:gd name="connsiteY91" fmla="*/ -1 h 1281460"/>
                  <a:gd name="connsiteX92" fmla="*/ 876079 w 1104379"/>
                  <a:gd name="connsiteY92" fmla="*/ 111712 h 1281460"/>
                  <a:gd name="connsiteX93" fmla="*/ 951273 w 1104379"/>
                  <a:gd name="connsiteY93" fmla="*/ 126797 h 1281460"/>
                  <a:gd name="connsiteX94" fmla="*/ 976202 w 1104379"/>
                  <a:gd name="connsiteY94" fmla="*/ 109673 h 1281460"/>
                  <a:gd name="connsiteX95" fmla="*/ 1003174 w 1104379"/>
                  <a:gd name="connsiteY95"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65101 w 1104379"/>
                  <a:gd name="connsiteY85" fmla="*/ 536668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865101 w 1104379"/>
                  <a:gd name="connsiteY89" fmla="*/ 536668 h 1281460"/>
                  <a:gd name="connsiteX90" fmla="*/ 1017886 w 1104379"/>
                  <a:gd name="connsiteY90" fmla="*/ -1 h 1281460"/>
                  <a:gd name="connsiteX91" fmla="*/ 876079 w 1104379"/>
                  <a:gd name="connsiteY91" fmla="*/ 111712 h 1281460"/>
                  <a:gd name="connsiteX92" fmla="*/ 951273 w 1104379"/>
                  <a:gd name="connsiteY92" fmla="*/ 126797 h 1281460"/>
                  <a:gd name="connsiteX93" fmla="*/ 976202 w 1104379"/>
                  <a:gd name="connsiteY93" fmla="*/ 109673 h 1281460"/>
                  <a:gd name="connsiteX94" fmla="*/ 1003174 w 1104379"/>
                  <a:gd name="connsiteY94"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58971 w 1104379"/>
                  <a:gd name="connsiteY85" fmla="*/ 479181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1017886 w 1104379"/>
                  <a:gd name="connsiteY89" fmla="*/ -1 h 1281460"/>
                  <a:gd name="connsiteX90" fmla="*/ 876079 w 1104379"/>
                  <a:gd name="connsiteY90" fmla="*/ 111712 h 1281460"/>
                  <a:gd name="connsiteX91" fmla="*/ 951273 w 1104379"/>
                  <a:gd name="connsiteY91" fmla="*/ 126797 h 1281460"/>
                  <a:gd name="connsiteX92" fmla="*/ 976202 w 1104379"/>
                  <a:gd name="connsiteY92" fmla="*/ 109673 h 1281460"/>
                  <a:gd name="connsiteX93" fmla="*/ 1003174 w 1104379"/>
                  <a:gd name="connsiteY93"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858971 w 1104379"/>
                  <a:gd name="connsiteY84" fmla="*/ 479181 h 1281460"/>
                  <a:gd name="connsiteX85" fmla="*/ 746996 w 1104379"/>
                  <a:gd name="connsiteY85" fmla="*/ 332405 h 1281460"/>
                  <a:gd name="connsiteX86" fmla="*/ 813201 w 1104379"/>
                  <a:gd name="connsiteY86" fmla="*/ 383777 h 1281460"/>
                  <a:gd name="connsiteX87" fmla="*/ 858971 w 1104379"/>
                  <a:gd name="connsiteY87" fmla="*/ 479181 h 1281460"/>
                  <a:gd name="connsiteX88" fmla="*/ 1017886 w 1104379"/>
                  <a:gd name="connsiteY88" fmla="*/ -1 h 1281460"/>
                  <a:gd name="connsiteX89" fmla="*/ 876079 w 1104379"/>
                  <a:gd name="connsiteY89" fmla="*/ 111712 h 1281460"/>
                  <a:gd name="connsiteX90" fmla="*/ 951273 w 1104379"/>
                  <a:gd name="connsiteY90" fmla="*/ 126797 h 1281460"/>
                  <a:gd name="connsiteX91" fmla="*/ 976202 w 1104379"/>
                  <a:gd name="connsiteY91" fmla="*/ 109673 h 1281460"/>
                  <a:gd name="connsiteX92" fmla="*/ 1003174 w 1104379"/>
                  <a:gd name="connsiteY92"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813201 w 1104379"/>
                  <a:gd name="connsiteY84" fmla="*/ 383777 h 1281460"/>
                  <a:gd name="connsiteX85" fmla="*/ 746996 w 1104379"/>
                  <a:gd name="connsiteY85" fmla="*/ 332405 h 1281460"/>
                  <a:gd name="connsiteX86" fmla="*/ 813201 w 1104379"/>
                  <a:gd name="connsiteY86" fmla="*/ 383777 h 1281460"/>
                  <a:gd name="connsiteX87" fmla="*/ 1017886 w 1104379"/>
                  <a:gd name="connsiteY87" fmla="*/ -1 h 1281460"/>
                  <a:gd name="connsiteX88" fmla="*/ 876079 w 1104379"/>
                  <a:gd name="connsiteY88" fmla="*/ 111712 h 1281460"/>
                  <a:gd name="connsiteX89" fmla="*/ 951273 w 1104379"/>
                  <a:gd name="connsiteY89" fmla="*/ 126797 h 1281460"/>
                  <a:gd name="connsiteX90" fmla="*/ 976202 w 1104379"/>
                  <a:gd name="connsiteY90" fmla="*/ 109673 h 1281460"/>
                  <a:gd name="connsiteX91" fmla="*/ 1003174 w 1104379"/>
                  <a:gd name="connsiteY91"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1017886 w 1104379"/>
                  <a:gd name="connsiteY84" fmla="*/ -1 h 1281460"/>
                  <a:gd name="connsiteX85" fmla="*/ 876079 w 1104379"/>
                  <a:gd name="connsiteY85" fmla="*/ 111712 h 1281460"/>
                  <a:gd name="connsiteX86" fmla="*/ 951273 w 1104379"/>
                  <a:gd name="connsiteY86" fmla="*/ 126797 h 1281460"/>
                  <a:gd name="connsiteX87" fmla="*/ 976202 w 1104379"/>
                  <a:gd name="connsiteY87" fmla="*/ 109673 h 1281460"/>
                  <a:gd name="connsiteX88" fmla="*/ 1003174 w 1104379"/>
                  <a:gd name="connsiteY88"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19207 w 1104379"/>
                  <a:gd name="connsiteY68" fmla="*/ 416801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1017886 w 1104379"/>
                  <a:gd name="connsiteY83" fmla="*/ -1 h 1281460"/>
                  <a:gd name="connsiteX84" fmla="*/ 876079 w 1104379"/>
                  <a:gd name="connsiteY84" fmla="*/ 111712 h 1281460"/>
                  <a:gd name="connsiteX85" fmla="*/ 951273 w 1104379"/>
                  <a:gd name="connsiteY85" fmla="*/ 126797 h 1281460"/>
                  <a:gd name="connsiteX86" fmla="*/ 976202 w 1104379"/>
                  <a:gd name="connsiteY86" fmla="*/ 109673 h 1281460"/>
                  <a:gd name="connsiteX87" fmla="*/ 1003174 w 1104379"/>
                  <a:gd name="connsiteY87"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47405 w 1104379"/>
                  <a:gd name="connsiteY68" fmla="*/ 442487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1017886 w 1104379"/>
                  <a:gd name="connsiteY82" fmla="*/ -1 h 1281460"/>
                  <a:gd name="connsiteX83" fmla="*/ 876079 w 1104379"/>
                  <a:gd name="connsiteY83" fmla="*/ 111712 h 1281460"/>
                  <a:gd name="connsiteX84" fmla="*/ 951273 w 1104379"/>
                  <a:gd name="connsiteY84" fmla="*/ 126797 h 1281460"/>
                  <a:gd name="connsiteX85" fmla="*/ 976202 w 1104379"/>
                  <a:gd name="connsiteY85" fmla="*/ 109673 h 1281460"/>
                  <a:gd name="connsiteX86" fmla="*/ 1003174 w 1104379"/>
                  <a:gd name="connsiteY86"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71516 w 1104379"/>
                  <a:gd name="connsiteY68" fmla="*/ 49018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1017886 w 1104379"/>
                  <a:gd name="connsiteY81" fmla="*/ -1 h 1281460"/>
                  <a:gd name="connsiteX82" fmla="*/ 876079 w 1104379"/>
                  <a:gd name="connsiteY82" fmla="*/ 111712 h 1281460"/>
                  <a:gd name="connsiteX83" fmla="*/ 951273 w 1104379"/>
                  <a:gd name="connsiteY83" fmla="*/ 126797 h 1281460"/>
                  <a:gd name="connsiteX84" fmla="*/ 976202 w 1104379"/>
                  <a:gd name="connsiteY84" fmla="*/ 109673 h 1281460"/>
                  <a:gd name="connsiteX85" fmla="*/ 1003174 w 1104379"/>
                  <a:gd name="connsiteY85"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78055 w 1104379"/>
                  <a:gd name="connsiteY68" fmla="*/ 539114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1017886 w 1104379"/>
                  <a:gd name="connsiteY80" fmla="*/ -1 h 1281460"/>
                  <a:gd name="connsiteX81" fmla="*/ 876079 w 1104379"/>
                  <a:gd name="connsiteY81" fmla="*/ 111712 h 1281460"/>
                  <a:gd name="connsiteX82" fmla="*/ 951273 w 1104379"/>
                  <a:gd name="connsiteY82" fmla="*/ 126797 h 1281460"/>
                  <a:gd name="connsiteX83" fmla="*/ 976202 w 1104379"/>
                  <a:gd name="connsiteY83" fmla="*/ 109673 h 1281460"/>
                  <a:gd name="connsiteX84" fmla="*/ 1003174 w 1104379"/>
                  <a:gd name="connsiteY84"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63343 w 1104379"/>
                  <a:gd name="connsiteY68" fmla="*/ 610056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1017886 w 1104379"/>
                  <a:gd name="connsiteY79" fmla="*/ -1 h 1281460"/>
                  <a:gd name="connsiteX80" fmla="*/ 876079 w 1104379"/>
                  <a:gd name="connsiteY80" fmla="*/ 111712 h 1281460"/>
                  <a:gd name="connsiteX81" fmla="*/ 951273 w 1104379"/>
                  <a:gd name="connsiteY81" fmla="*/ 126797 h 1281460"/>
                  <a:gd name="connsiteX82" fmla="*/ 976202 w 1104379"/>
                  <a:gd name="connsiteY82" fmla="*/ 109673 h 1281460"/>
                  <a:gd name="connsiteX83" fmla="*/ 1003174 w 1104379"/>
                  <a:gd name="connsiteY83"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36371 w 1104379"/>
                  <a:gd name="connsiteY68" fmla="*/ 648788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1017886 w 1104379"/>
                  <a:gd name="connsiteY78" fmla="*/ -1 h 1281460"/>
                  <a:gd name="connsiteX79" fmla="*/ 876079 w 1104379"/>
                  <a:gd name="connsiteY79" fmla="*/ 111712 h 1281460"/>
                  <a:gd name="connsiteX80" fmla="*/ 951273 w 1104379"/>
                  <a:gd name="connsiteY80" fmla="*/ 126797 h 1281460"/>
                  <a:gd name="connsiteX81" fmla="*/ 976202 w 1104379"/>
                  <a:gd name="connsiteY81" fmla="*/ 109673 h 1281460"/>
                  <a:gd name="connsiteX82" fmla="*/ 1003174 w 1104379"/>
                  <a:gd name="connsiteY82"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11442 w 1104379"/>
                  <a:gd name="connsiteY68" fmla="*/ 665912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1017886 w 1104379"/>
                  <a:gd name="connsiteY77" fmla="*/ -1 h 1281460"/>
                  <a:gd name="connsiteX78" fmla="*/ 876079 w 1104379"/>
                  <a:gd name="connsiteY78" fmla="*/ 111712 h 1281460"/>
                  <a:gd name="connsiteX79" fmla="*/ 951273 w 1104379"/>
                  <a:gd name="connsiteY79" fmla="*/ 126797 h 1281460"/>
                  <a:gd name="connsiteX80" fmla="*/ 976202 w 1104379"/>
                  <a:gd name="connsiteY80" fmla="*/ 109673 h 1281460"/>
                  <a:gd name="connsiteX81" fmla="*/ 1003174 w 1104379"/>
                  <a:gd name="connsiteY81"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59950 w 1104379"/>
                  <a:gd name="connsiteY68" fmla="*/ 666320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1017886 w 1104379"/>
                  <a:gd name="connsiteY76" fmla="*/ -1 h 1281460"/>
                  <a:gd name="connsiteX77" fmla="*/ 876079 w 1104379"/>
                  <a:gd name="connsiteY77" fmla="*/ 111712 h 1281460"/>
                  <a:gd name="connsiteX78" fmla="*/ 951273 w 1104379"/>
                  <a:gd name="connsiteY78" fmla="*/ 126797 h 1281460"/>
                  <a:gd name="connsiteX79" fmla="*/ 976202 w 1104379"/>
                  <a:gd name="connsiteY79" fmla="*/ 109673 h 1281460"/>
                  <a:gd name="connsiteX80" fmla="*/ 1003174 w 1104379"/>
                  <a:gd name="connsiteY80"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36247 w 1104379"/>
                  <a:gd name="connsiteY68" fmla="*/ 650827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1017886 w 1104379"/>
                  <a:gd name="connsiteY75" fmla="*/ -1 h 1281460"/>
                  <a:gd name="connsiteX76" fmla="*/ 876079 w 1104379"/>
                  <a:gd name="connsiteY76" fmla="*/ 111712 h 1281460"/>
                  <a:gd name="connsiteX77" fmla="*/ 951273 w 1104379"/>
                  <a:gd name="connsiteY77" fmla="*/ 126797 h 1281460"/>
                  <a:gd name="connsiteX78" fmla="*/ 976202 w 1104379"/>
                  <a:gd name="connsiteY78" fmla="*/ 109673 h 1281460"/>
                  <a:gd name="connsiteX79" fmla="*/ 1003174 w 1104379"/>
                  <a:gd name="connsiteY79"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12545 w 1104379"/>
                  <a:gd name="connsiteY68" fmla="*/ 620656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1017886 w 1104379"/>
                  <a:gd name="connsiteY74" fmla="*/ -1 h 1281460"/>
                  <a:gd name="connsiteX75" fmla="*/ 876079 w 1104379"/>
                  <a:gd name="connsiteY75" fmla="*/ 111712 h 1281460"/>
                  <a:gd name="connsiteX76" fmla="*/ 951273 w 1104379"/>
                  <a:gd name="connsiteY76" fmla="*/ 126797 h 1281460"/>
                  <a:gd name="connsiteX77" fmla="*/ 976202 w 1104379"/>
                  <a:gd name="connsiteY77" fmla="*/ 109673 h 1281460"/>
                  <a:gd name="connsiteX78" fmla="*/ 1003174 w 1104379"/>
                  <a:gd name="connsiteY78"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594972 w 1104379"/>
                  <a:gd name="connsiteY68" fmla="*/ 569693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1017886 w 1104379"/>
                  <a:gd name="connsiteY73" fmla="*/ -1 h 1281460"/>
                  <a:gd name="connsiteX74" fmla="*/ 876079 w 1104379"/>
                  <a:gd name="connsiteY74" fmla="*/ 111712 h 1281460"/>
                  <a:gd name="connsiteX75" fmla="*/ 951273 w 1104379"/>
                  <a:gd name="connsiteY75" fmla="*/ 126797 h 1281460"/>
                  <a:gd name="connsiteX76" fmla="*/ 976202 w 1104379"/>
                  <a:gd name="connsiteY76" fmla="*/ 109673 h 1281460"/>
                  <a:gd name="connsiteX77" fmla="*/ 1003174 w 1104379"/>
                  <a:gd name="connsiteY77"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00693 w 1104379"/>
                  <a:gd name="connsiteY68" fmla="*/ 48488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1017886 w 1104379"/>
                  <a:gd name="connsiteY72" fmla="*/ -1 h 1281460"/>
                  <a:gd name="connsiteX73" fmla="*/ 876079 w 1104379"/>
                  <a:gd name="connsiteY73" fmla="*/ 111712 h 1281460"/>
                  <a:gd name="connsiteX74" fmla="*/ 951273 w 1104379"/>
                  <a:gd name="connsiteY74" fmla="*/ 126797 h 1281460"/>
                  <a:gd name="connsiteX75" fmla="*/ 976202 w 1104379"/>
                  <a:gd name="connsiteY75" fmla="*/ 109673 h 1281460"/>
                  <a:gd name="connsiteX76" fmla="*/ 1003174 w 1104379"/>
                  <a:gd name="connsiteY76"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23170 w 1104379"/>
                  <a:gd name="connsiteY68" fmla="*/ 441672 h 1281460"/>
                  <a:gd name="connsiteX69" fmla="*/ 648507 w 1104379"/>
                  <a:gd name="connsiteY69" fmla="*/ 418024 h 1281460"/>
                  <a:gd name="connsiteX70" fmla="*/ 623170 w 1104379"/>
                  <a:gd name="connsiteY70" fmla="*/ 441672 h 1281460"/>
                  <a:gd name="connsiteX71" fmla="*/ 1017886 w 1104379"/>
                  <a:gd name="connsiteY71" fmla="*/ -1 h 1281460"/>
                  <a:gd name="connsiteX72" fmla="*/ 876079 w 1104379"/>
                  <a:gd name="connsiteY72" fmla="*/ 111712 h 1281460"/>
                  <a:gd name="connsiteX73" fmla="*/ 951273 w 1104379"/>
                  <a:gd name="connsiteY73" fmla="*/ 126797 h 1281460"/>
                  <a:gd name="connsiteX74" fmla="*/ 976202 w 1104379"/>
                  <a:gd name="connsiteY74" fmla="*/ 109673 h 1281460"/>
                  <a:gd name="connsiteX75" fmla="*/ 1003174 w 1104379"/>
                  <a:gd name="connsiteY75"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1017886 w 1104379"/>
                  <a:gd name="connsiteY68" fmla="*/ -1 h 1281460"/>
                  <a:gd name="connsiteX69" fmla="*/ 876079 w 1104379"/>
                  <a:gd name="connsiteY69" fmla="*/ 111712 h 1281460"/>
                  <a:gd name="connsiteX70" fmla="*/ 951273 w 1104379"/>
                  <a:gd name="connsiteY70" fmla="*/ 126797 h 1281460"/>
                  <a:gd name="connsiteX71" fmla="*/ 976202 w 1104379"/>
                  <a:gd name="connsiteY71" fmla="*/ 109673 h 1281460"/>
                  <a:gd name="connsiteX72" fmla="*/ 1003174 w 1104379"/>
                  <a:gd name="connsiteY72" fmla="*/ 70941 h 1281460"/>
                  <a:gd name="connsiteX0" fmla="*/ 1017886 w 1104379"/>
                  <a:gd name="connsiteY0" fmla="*/ -1 h 1281460"/>
                  <a:gd name="connsiteX1" fmla="*/ 800884 w 1104379"/>
                  <a:gd name="connsiteY1" fmla="*/ 159822 h 1281460"/>
                  <a:gd name="connsiteX2" fmla="*/ 800884 w 1104379"/>
                  <a:gd name="connsiteY2" fmla="*/ 159822 h 1281460"/>
                  <a:gd name="connsiteX3" fmla="*/ 887632 w 1104379"/>
                  <a:gd name="connsiteY3" fmla="*/ 940684 h 1281460"/>
                  <a:gd name="connsiteX4" fmla="*/ 862294 w 1104379"/>
                  <a:gd name="connsiteY4" fmla="*/ 964331 h 1281460"/>
                  <a:gd name="connsiteX5" fmla="*/ 839818 w 1104379"/>
                  <a:gd name="connsiteY5" fmla="*/ 1007548 h 1281460"/>
                  <a:gd name="connsiteX6" fmla="*/ 834096 w 1104379"/>
                  <a:gd name="connsiteY6" fmla="*/ 1092352 h 1281460"/>
                  <a:gd name="connsiteX7" fmla="*/ 851669 w 1104379"/>
                  <a:gd name="connsiteY7" fmla="*/ 1143316 h 1281460"/>
                  <a:gd name="connsiteX8" fmla="*/ 875372 w 1104379"/>
                  <a:gd name="connsiteY8" fmla="*/ 1173486 h 1281460"/>
                  <a:gd name="connsiteX9" fmla="*/ 899074 w 1104379"/>
                  <a:gd name="connsiteY9" fmla="*/ 1188979 h 1281460"/>
                  <a:gd name="connsiteX10" fmla="*/ 950566 w 1104379"/>
                  <a:gd name="connsiteY10" fmla="*/ 1188572 h 1281460"/>
                  <a:gd name="connsiteX11" fmla="*/ 975495 w 1104379"/>
                  <a:gd name="connsiteY11" fmla="*/ 1171448 h 1281460"/>
                  <a:gd name="connsiteX12" fmla="*/ 1002467 w 1104379"/>
                  <a:gd name="connsiteY12" fmla="*/ 1132715 h 1281460"/>
                  <a:gd name="connsiteX13" fmla="*/ 1017179 w 1104379"/>
                  <a:gd name="connsiteY13" fmla="*/ 1061774 h 1281460"/>
                  <a:gd name="connsiteX14" fmla="*/ 1010640 w 1104379"/>
                  <a:gd name="connsiteY14" fmla="*/ 1012848 h 1281460"/>
                  <a:gd name="connsiteX15" fmla="*/ 986529 w 1104379"/>
                  <a:gd name="connsiteY15" fmla="*/ 965146 h 1281460"/>
                  <a:gd name="connsiteX16" fmla="*/ 958331 w 1104379"/>
                  <a:gd name="connsiteY16" fmla="*/ 939461 h 1281460"/>
                  <a:gd name="connsiteX17" fmla="*/ 927272 w 1104379"/>
                  <a:gd name="connsiteY17" fmla="*/ 929268 h 1281460"/>
                  <a:gd name="connsiteX18" fmla="*/ 800884 w 1104379"/>
                  <a:gd name="connsiteY18" fmla="*/ 159822 h 1281460"/>
                  <a:gd name="connsiteX19" fmla="*/ 183932 w 1104379"/>
                  <a:gd name="connsiteY19" fmla="*/ 929268 h 1281460"/>
                  <a:gd name="connsiteX20" fmla="*/ 144291 w 1104379"/>
                  <a:gd name="connsiteY20" fmla="*/ 940684 h 1281460"/>
                  <a:gd name="connsiteX21" fmla="*/ 118954 w 1104379"/>
                  <a:gd name="connsiteY21" fmla="*/ 964331 h 1281460"/>
                  <a:gd name="connsiteX22" fmla="*/ 96477 w 1104379"/>
                  <a:gd name="connsiteY22" fmla="*/ 1007548 h 1281460"/>
                  <a:gd name="connsiteX23" fmla="*/ 90756 w 1104379"/>
                  <a:gd name="connsiteY23" fmla="*/ 1092352 h 1281460"/>
                  <a:gd name="connsiteX24" fmla="*/ 108329 w 1104379"/>
                  <a:gd name="connsiteY24" fmla="*/ 1143316 h 1281460"/>
                  <a:gd name="connsiteX25" fmla="*/ 132031 w 1104379"/>
                  <a:gd name="connsiteY25" fmla="*/ 1173486 h 1281460"/>
                  <a:gd name="connsiteX26" fmla="*/ 155734 w 1104379"/>
                  <a:gd name="connsiteY26" fmla="*/ 1188979 h 1281460"/>
                  <a:gd name="connsiteX27" fmla="*/ 207226 w 1104379"/>
                  <a:gd name="connsiteY27" fmla="*/ 1188572 h 1281460"/>
                  <a:gd name="connsiteX28" fmla="*/ 232155 w 1104379"/>
                  <a:gd name="connsiteY28" fmla="*/ 1171448 h 1281460"/>
                  <a:gd name="connsiteX29" fmla="*/ 259127 w 1104379"/>
                  <a:gd name="connsiteY29" fmla="*/ 1132715 h 1281460"/>
                  <a:gd name="connsiteX30" fmla="*/ 273839 w 1104379"/>
                  <a:gd name="connsiteY30" fmla="*/ 1061774 h 1281460"/>
                  <a:gd name="connsiteX31" fmla="*/ 267300 w 1104379"/>
                  <a:gd name="connsiteY31" fmla="*/ 1012848 h 1281460"/>
                  <a:gd name="connsiteX32" fmla="*/ 243189 w 1104379"/>
                  <a:gd name="connsiteY32" fmla="*/ 965146 h 1281460"/>
                  <a:gd name="connsiteX33" fmla="*/ 214991 w 1104379"/>
                  <a:gd name="connsiteY33" fmla="*/ 939461 h 1281460"/>
                  <a:gd name="connsiteX34" fmla="*/ 183932 w 1104379"/>
                  <a:gd name="connsiteY34" fmla="*/ 929268 h 1281460"/>
                  <a:gd name="connsiteX35" fmla="*/ 941576 w 1104379"/>
                  <a:gd name="connsiteY35" fmla="*/ 842731 h 1281460"/>
                  <a:gd name="connsiteX36" fmla="*/ 986120 w 1104379"/>
                  <a:gd name="connsiteY36" fmla="*/ 855065 h 1281460"/>
                  <a:gd name="connsiteX37" fmla="*/ 1052325 w 1104379"/>
                  <a:gd name="connsiteY37" fmla="*/ 906436 h 1281460"/>
                  <a:gd name="connsiteX38" fmla="*/ 1098095 w 1104379"/>
                  <a:gd name="connsiteY38" fmla="*/ 1001840 h 1281460"/>
                  <a:gd name="connsiteX39" fmla="*/ 1104225 w 1104379"/>
                  <a:gd name="connsiteY39" fmla="*/ 1059327 h 1281460"/>
                  <a:gd name="connsiteX40" fmla="*/ 1081749 w 1104379"/>
                  <a:gd name="connsiteY40" fmla="*/ 1169817 h 1281460"/>
                  <a:gd name="connsiteX41" fmla="*/ 1017996 w 1104379"/>
                  <a:gd name="connsiteY41" fmla="*/ 1250136 h 1281460"/>
                  <a:gd name="connsiteX42" fmla="*/ 949749 w 1104379"/>
                  <a:gd name="connsiteY42" fmla="*/ 1279491 h 1281460"/>
                  <a:gd name="connsiteX43" fmla="*/ 856573 w 1104379"/>
                  <a:gd name="connsiteY43" fmla="*/ 1265629 h 1281460"/>
                  <a:gd name="connsiteX44" fmla="*/ 800177 w 1104379"/>
                  <a:gd name="connsiteY44" fmla="*/ 1221596 h 1281460"/>
                  <a:gd name="connsiteX45" fmla="*/ 753180 w 1104379"/>
                  <a:gd name="connsiteY45" fmla="*/ 1133938 h 1281460"/>
                  <a:gd name="connsiteX46" fmla="*/ 743781 w 1104379"/>
                  <a:gd name="connsiteY46" fmla="*/ 1044242 h 1281460"/>
                  <a:gd name="connsiteX47" fmla="*/ 775657 w 1104379"/>
                  <a:gd name="connsiteY47" fmla="*/ 936199 h 1281460"/>
                  <a:gd name="connsiteX48" fmla="*/ 829601 w 1104379"/>
                  <a:gd name="connsiteY48" fmla="*/ 874635 h 1281460"/>
                  <a:gd name="connsiteX49" fmla="*/ 895805 w 1104379"/>
                  <a:gd name="connsiteY49" fmla="*/ 844464 h 1281460"/>
                  <a:gd name="connsiteX50" fmla="*/ 941576 w 1104379"/>
                  <a:gd name="connsiteY50" fmla="*/ 842731 h 1281460"/>
                  <a:gd name="connsiteX51" fmla="*/ 198235 w 1104379"/>
                  <a:gd name="connsiteY51" fmla="*/ 842731 h 1281460"/>
                  <a:gd name="connsiteX52" fmla="*/ 242780 w 1104379"/>
                  <a:gd name="connsiteY52" fmla="*/ 855065 h 1281460"/>
                  <a:gd name="connsiteX53" fmla="*/ 308984 w 1104379"/>
                  <a:gd name="connsiteY53" fmla="*/ 906436 h 1281460"/>
                  <a:gd name="connsiteX54" fmla="*/ 354755 w 1104379"/>
                  <a:gd name="connsiteY54" fmla="*/ 1001840 h 1281460"/>
                  <a:gd name="connsiteX55" fmla="*/ 360885 w 1104379"/>
                  <a:gd name="connsiteY55" fmla="*/ 1059327 h 1281460"/>
                  <a:gd name="connsiteX56" fmla="*/ 338408 w 1104379"/>
                  <a:gd name="connsiteY56" fmla="*/ 1169817 h 1281460"/>
                  <a:gd name="connsiteX57" fmla="*/ 274656 w 1104379"/>
                  <a:gd name="connsiteY57" fmla="*/ 1250136 h 1281460"/>
                  <a:gd name="connsiteX58" fmla="*/ 206409 w 1104379"/>
                  <a:gd name="connsiteY58" fmla="*/ 1279491 h 1281460"/>
                  <a:gd name="connsiteX59" fmla="*/ 113233 w 1104379"/>
                  <a:gd name="connsiteY59" fmla="*/ 1265629 h 1281460"/>
                  <a:gd name="connsiteX60" fmla="*/ 56836 w 1104379"/>
                  <a:gd name="connsiteY60" fmla="*/ 1221596 h 1281460"/>
                  <a:gd name="connsiteX61" fmla="*/ 9840 w 1104379"/>
                  <a:gd name="connsiteY61" fmla="*/ 1133938 h 1281460"/>
                  <a:gd name="connsiteX62" fmla="*/ 440 w 1104379"/>
                  <a:gd name="connsiteY62" fmla="*/ 1044242 h 1281460"/>
                  <a:gd name="connsiteX63" fmla="*/ 32316 w 1104379"/>
                  <a:gd name="connsiteY63" fmla="*/ 936199 h 1281460"/>
                  <a:gd name="connsiteX64" fmla="*/ 86261 w 1104379"/>
                  <a:gd name="connsiteY64" fmla="*/ 874635 h 1281460"/>
                  <a:gd name="connsiteX65" fmla="*/ 152465 w 1104379"/>
                  <a:gd name="connsiteY65" fmla="*/ 844464 h 1281460"/>
                  <a:gd name="connsiteX66" fmla="*/ 198235 w 1104379"/>
                  <a:gd name="connsiteY66" fmla="*/ 842731 h 1281460"/>
                  <a:gd name="connsiteX67" fmla="*/ 1017886 w 1104379"/>
                  <a:gd name="connsiteY67" fmla="*/ -1 h 1281460"/>
                  <a:gd name="connsiteX68" fmla="*/ 876079 w 1104379"/>
                  <a:gd name="connsiteY68" fmla="*/ 111712 h 1281460"/>
                  <a:gd name="connsiteX69" fmla="*/ 951273 w 1104379"/>
                  <a:gd name="connsiteY69" fmla="*/ 126797 h 1281460"/>
                  <a:gd name="connsiteX70" fmla="*/ 976202 w 1104379"/>
                  <a:gd name="connsiteY70" fmla="*/ 109673 h 1281460"/>
                  <a:gd name="connsiteX71" fmla="*/ 1003174 w 1104379"/>
                  <a:gd name="connsiteY71" fmla="*/ 70941 h 1281460"/>
                  <a:gd name="connsiteX0" fmla="*/ 1017886 w 1104379"/>
                  <a:gd name="connsiteY0" fmla="*/ -1 h 1281460"/>
                  <a:gd name="connsiteX1" fmla="*/ 927272 w 1104379"/>
                  <a:gd name="connsiteY1" fmla="*/ 929268 h 1281460"/>
                  <a:gd name="connsiteX2" fmla="*/ 800884 w 1104379"/>
                  <a:gd name="connsiteY2" fmla="*/ 159822 h 1281460"/>
                  <a:gd name="connsiteX3" fmla="*/ 887632 w 1104379"/>
                  <a:gd name="connsiteY3" fmla="*/ 940684 h 1281460"/>
                  <a:gd name="connsiteX4" fmla="*/ 862294 w 1104379"/>
                  <a:gd name="connsiteY4" fmla="*/ 964331 h 1281460"/>
                  <a:gd name="connsiteX5" fmla="*/ 839818 w 1104379"/>
                  <a:gd name="connsiteY5" fmla="*/ 1007548 h 1281460"/>
                  <a:gd name="connsiteX6" fmla="*/ 834096 w 1104379"/>
                  <a:gd name="connsiteY6" fmla="*/ 1092352 h 1281460"/>
                  <a:gd name="connsiteX7" fmla="*/ 851669 w 1104379"/>
                  <a:gd name="connsiteY7" fmla="*/ 1143316 h 1281460"/>
                  <a:gd name="connsiteX8" fmla="*/ 875372 w 1104379"/>
                  <a:gd name="connsiteY8" fmla="*/ 1173486 h 1281460"/>
                  <a:gd name="connsiteX9" fmla="*/ 899074 w 1104379"/>
                  <a:gd name="connsiteY9" fmla="*/ 1188979 h 1281460"/>
                  <a:gd name="connsiteX10" fmla="*/ 950566 w 1104379"/>
                  <a:gd name="connsiteY10" fmla="*/ 1188572 h 1281460"/>
                  <a:gd name="connsiteX11" fmla="*/ 975495 w 1104379"/>
                  <a:gd name="connsiteY11" fmla="*/ 1171448 h 1281460"/>
                  <a:gd name="connsiteX12" fmla="*/ 1002467 w 1104379"/>
                  <a:gd name="connsiteY12" fmla="*/ 1132715 h 1281460"/>
                  <a:gd name="connsiteX13" fmla="*/ 1017179 w 1104379"/>
                  <a:gd name="connsiteY13" fmla="*/ 1061774 h 1281460"/>
                  <a:gd name="connsiteX14" fmla="*/ 1010640 w 1104379"/>
                  <a:gd name="connsiteY14" fmla="*/ 1012848 h 1281460"/>
                  <a:gd name="connsiteX15" fmla="*/ 986529 w 1104379"/>
                  <a:gd name="connsiteY15" fmla="*/ 965146 h 1281460"/>
                  <a:gd name="connsiteX16" fmla="*/ 958331 w 1104379"/>
                  <a:gd name="connsiteY16" fmla="*/ 939461 h 1281460"/>
                  <a:gd name="connsiteX17" fmla="*/ 927272 w 1104379"/>
                  <a:gd name="connsiteY17" fmla="*/ 929268 h 1281460"/>
                  <a:gd name="connsiteX18" fmla="*/ 183932 w 1104379"/>
                  <a:gd name="connsiteY18" fmla="*/ 929268 h 1281460"/>
                  <a:gd name="connsiteX19" fmla="*/ 144291 w 1104379"/>
                  <a:gd name="connsiteY19" fmla="*/ 940684 h 1281460"/>
                  <a:gd name="connsiteX20" fmla="*/ 118954 w 1104379"/>
                  <a:gd name="connsiteY20" fmla="*/ 964331 h 1281460"/>
                  <a:gd name="connsiteX21" fmla="*/ 96477 w 1104379"/>
                  <a:gd name="connsiteY21" fmla="*/ 1007548 h 1281460"/>
                  <a:gd name="connsiteX22" fmla="*/ 90756 w 1104379"/>
                  <a:gd name="connsiteY22" fmla="*/ 1092352 h 1281460"/>
                  <a:gd name="connsiteX23" fmla="*/ 108329 w 1104379"/>
                  <a:gd name="connsiteY23" fmla="*/ 1143316 h 1281460"/>
                  <a:gd name="connsiteX24" fmla="*/ 132031 w 1104379"/>
                  <a:gd name="connsiteY24" fmla="*/ 1173486 h 1281460"/>
                  <a:gd name="connsiteX25" fmla="*/ 155734 w 1104379"/>
                  <a:gd name="connsiteY25" fmla="*/ 1188979 h 1281460"/>
                  <a:gd name="connsiteX26" fmla="*/ 207226 w 1104379"/>
                  <a:gd name="connsiteY26" fmla="*/ 1188572 h 1281460"/>
                  <a:gd name="connsiteX27" fmla="*/ 232155 w 1104379"/>
                  <a:gd name="connsiteY27" fmla="*/ 1171448 h 1281460"/>
                  <a:gd name="connsiteX28" fmla="*/ 259127 w 1104379"/>
                  <a:gd name="connsiteY28" fmla="*/ 1132715 h 1281460"/>
                  <a:gd name="connsiteX29" fmla="*/ 273839 w 1104379"/>
                  <a:gd name="connsiteY29" fmla="*/ 1061774 h 1281460"/>
                  <a:gd name="connsiteX30" fmla="*/ 267300 w 1104379"/>
                  <a:gd name="connsiteY30" fmla="*/ 1012848 h 1281460"/>
                  <a:gd name="connsiteX31" fmla="*/ 243189 w 1104379"/>
                  <a:gd name="connsiteY31" fmla="*/ 965146 h 1281460"/>
                  <a:gd name="connsiteX32" fmla="*/ 214991 w 1104379"/>
                  <a:gd name="connsiteY32" fmla="*/ 939461 h 1281460"/>
                  <a:gd name="connsiteX33" fmla="*/ 183932 w 1104379"/>
                  <a:gd name="connsiteY33" fmla="*/ 929268 h 1281460"/>
                  <a:gd name="connsiteX34" fmla="*/ 941576 w 1104379"/>
                  <a:gd name="connsiteY34" fmla="*/ 842731 h 1281460"/>
                  <a:gd name="connsiteX35" fmla="*/ 986120 w 1104379"/>
                  <a:gd name="connsiteY35" fmla="*/ 855065 h 1281460"/>
                  <a:gd name="connsiteX36" fmla="*/ 1052325 w 1104379"/>
                  <a:gd name="connsiteY36" fmla="*/ 906436 h 1281460"/>
                  <a:gd name="connsiteX37" fmla="*/ 1098095 w 1104379"/>
                  <a:gd name="connsiteY37" fmla="*/ 1001840 h 1281460"/>
                  <a:gd name="connsiteX38" fmla="*/ 1104225 w 1104379"/>
                  <a:gd name="connsiteY38" fmla="*/ 1059327 h 1281460"/>
                  <a:gd name="connsiteX39" fmla="*/ 1081749 w 1104379"/>
                  <a:gd name="connsiteY39" fmla="*/ 1169817 h 1281460"/>
                  <a:gd name="connsiteX40" fmla="*/ 1017996 w 1104379"/>
                  <a:gd name="connsiteY40" fmla="*/ 1250136 h 1281460"/>
                  <a:gd name="connsiteX41" fmla="*/ 949749 w 1104379"/>
                  <a:gd name="connsiteY41" fmla="*/ 1279491 h 1281460"/>
                  <a:gd name="connsiteX42" fmla="*/ 856573 w 1104379"/>
                  <a:gd name="connsiteY42" fmla="*/ 1265629 h 1281460"/>
                  <a:gd name="connsiteX43" fmla="*/ 800177 w 1104379"/>
                  <a:gd name="connsiteY43" fmla="*/ 1221596 h 1281460"/>
                  <a:gd name="connsiteX44" fmla="*/ 753180 w 1104379"/>
                  <a:gd name="connsiteY44" fmla="*/ 1133938 h 1281460"/>
                  <a:gd name="connsiteX45" fmla="*/ 743781 w 1104379"/>
                  <a:gd name="connsiteY45" fmla="*/ 1044242 h 1281460"/>
                  <a:gd name="connsiteX46" fmla="*/ 775657 w 1104379"/>
                  <a:gd name="connsiteY46" fmla="*/ 936199 h 1281460"/>
                  <a:gd name="connsiteX47" fmla="*/ 829601 w 1104379"/>
                  <a:gd name="connsiteY47" fmla="*/ 874635 h 1281460"/>
                  <a:gd name="connsiteX48" fmla="*/ 895805 w 1104379"/>
                  <a:gd name="connsiteY48" fmla="*/ 844464 h 1281460"/>
                  <a:gd name="connsiteX49" fmla="*/ 941576 w 1104379"/>
                  <a:gd name="connsiteY49" fmla="*/ 842731 h 1281460"/>
                  <a:gd name="connsiteX50" fmla="*/ 198235 w 1104379"/>
                  <a:gd name="connsiteY50" fmla="*/ 842731 h 1281460"/>
                  <a:gd name="connsiteX51" fmla="*/ 242780 w 1104379"/>
                  <a:gd name="connsiteY51" fmla="*/ 855065 h 1281460"/>
                  <a:gd name="connsiteX52" fmla="*/ 308984 w 1104379"/>
                  <a:gd name="connsiteY52" fmla="*/ 906436 h 1281460"/>
                  <a:gd name="connsiteX53" fmla="*/ 354755 w 1104379"/>
                  <a:gd name="connsiteY53" fmla="*/ 1001840 h 1281460"/>
                  <a:gd name="connsiteX54" fmla="*/ 360885 w 1104379"/>
                  <a:gd name="connsiteY54" fmla="*/ 1059327 h 1281460"/>
                  <a:gd name="connsiteX55" fmla="*/ 338408 w 1104379"/>
                  <a:gd name="connsiteY55" fmla="*/ 1169817 h 1281460"/>
                  <a:gd name="connsiteX56" fmla="*/ 274656 w 1104379"/>
                  <a:gd name="connsiteY56" fmla="*/ 1250136 h 1281460"/>
                  <a:gd name="connsiteX57" fmla="*/ 206409 w 1104379"/>
                  <a:gd name="connsiteY57" fmla="*/ 1279491 h 1281460"/>
                  <a:gd name="connsiteX58" fmla="*/ 113233 w 1104379"/>
                  <a:gd name="connsiteY58" fmla="*/ 1265629 h 1281460"/>
                  <a:gd name="connsiteX59" fmla="*/ 56836 w 1104379"/>
                  <a:gd name="connsiteY59" fmla="*/ 1221596 h 1281460"/>
                  <a:gd name="connsiteX60" fmla="*/ 9840 w 1104379"/>
                  <a:gd name="connsiteY60" fmla="*/ 1133938 h 1281460"/>
                  <a:gd name="connsiteX61" fmla="*/ 440 w 1104379"/>
                  <a:gd name="connsiteY61" fmla="*/ 1044242 h 1281460"/>
                  <a:gd name="connsiteX62" fmla="*/ 32316 w 1104379"/>
                  <a:gd name="connsiteY62" fmla="*/ 936199 h 1281460"/>
                  <a:gd name="connsiteX63" fmla="*/ 86261 w 1104379"/>
                  <a:gd name="connsiteY63" fmla="*/ 874635 h 1281460"/>
                  <a:gd name="connsiteX64" fmla="*/ 152465 w 1104379"/>
                  <a:gd name="connsiteY64" fmla="*/ 844464 h 1281460"/>
                  <a:gd name="connsiteX65" fmla="*/ 198235 w 1104379"/>
                  <a:gd name="connsiteY65" fmla="*/ 842731 h 1281460"/>
                  <a:gd name="connsiteX66" fmla="*/ 1017886 w 1104379"/>
                  <a:gd name="connsiteY66" fmla="*/ -1 h 1281460"/>
                  <a:gd name="connsiteX67" fmla="*/ 876079 w 1104379"/>
                  <a:gd name="connsiteY67" fmla="*/ 111712 h 1281460"/>
                  <a:gd name="connsiteX68" fmla="*/ 951273 w 1104379"/>
                  <a:gd name="connsiteY68" fmla="*/ 126797 h 1281460"/>
                  <a:gd name="connsiteX69" fmla="*/ 976202 w 1104379"/>
                  <a:gd name="connsiteY69" fmla="*/ 109673 h 1281460"/>
                  <a:gd name="connsiteX70" fmla="*/ 1003174 w 1104379"/>
                  <a:gd name="connsiteY70"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876079 w 1104379"/>
                  <a:gd name="connsiteY66" fmla="*/ 111712 h 1281460"/>
                  <a:gd name="connsiteX67" fmla="*/ 951273 w 1104379"/>
                  <a:gd name="connsiteY67" fmla="*/ 126797 h 1281460"/>
                  <a:gd name="connsiteX68" fmla="*/ 976202 w 1104379"/>
                  <a:gd name="connsiteY68" fmla="*/ 109673 h 1281460"/>
                  <a:gd name="connsiteX69" fmla="*/ 1003174 w 1104379"/>
                  <a:gd name="connsiteY69"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951273 w 1104379"/>
                  <a:gd name="connsiteY66" fmla="*/ 126797 h 1281460"/>
                  <a:gd name="connsiteX67" fmla="*/ 976202 w 1104379"/>
                  <a:gd name="connsiteY67" fmla="*/ 109673 h 1281460"/>
                  <a:gd name="connsiteX68" fmla="*/ 1003174 w 1104379"/>
                  <a:gd name="connsiteY68"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951273 w 1104379"/>
                  <a:gd name="connsiteY66" fmla="*/ 126797 h 1281460"/>
                  <a:gd name="connsiteX67" fmla="*/ 1003174 w 1104379"/>
                  <a:gd name="connsiteY67"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1003174 w 1104379"/>
                  <a:gd name="connsiteY66"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198235 w 1104379"/>
                  <a:gd name="connsiteY48" fmla="*/ 842731 h 1281460"/>
                  <a:gd name="connsiteX49" fmla="*/ 242780 w 1104379"/>
                  <a:gd name="connsiteY49" fmla="*/ 855065 h 1281460"/>
                  <a:gd name="connsiteX50" fmla="*/ 308984 w 1104379"/>
                  <a:gd name="connsiteY50" fmla="*/ 906436 h 1281460"/>
                  <a:gd name="connsiteX51" fmla="*/ 354755 w 1104379"/>
                  <a:gd name="connsiteY51" fmla="*/ 1001840 h 1281460"/>
                  <a:gd name="connsiteX52" fmla="*/ 360885 w 1104379"/>
                  <a:gd name="connsiteY52" fmla="*/ 1059327 h 1281460"/>
                  <a:gd name="connsiteX53" fmla="*/ 338408 w 1104379"/>
                  <a:gd name="connsiteY53" fmla="*/ 1169817 h 1281460"/>
                  <a:gd name="connsiteX54" fmla="*/ 274656 w 1104379"/>
                  <a:gd name="connsiteY54" fmla="*/ 1250136 h 1281460"/>
                  <a:gd name="connsiteX55" fmla="*/ 206409 w 1104379"/>
                  <a:gd name="connsiteY55" fmla="*/ 1279491 h 1281460"/>
                  <a:gd name="connsiteX56" fmla="*/ 113233 w 1104379"/>
                  <a:gd name="connsiteY56" fmla="*/ 1265629 h 1281460"/>
                  <a:gd name="connsiteX57" fmla="*/ 56836 w 1104379"/>
                  <a:gd name="connsiteY57" fmla="*/ 1221596 h 1281460"/>
                  <a:gd name="connsiteX58" fmla="*/ 9840 w 1104379"/>
                  <a:gd name="connsiteY58" fmla="*/ 1133938 h 1281460"/>
                  <a:gd name="connsiteX59" fmla="*/ 440 w 1104379"/>
                  <a:gd name="connsiteY59" fmla="*/ 1044242 h 1281460"/>
                  <a:gd name="connsiteX60" fmla="*/ 32316 w 1104379"/>
                  <a:gd name="connsiteY60" fmla="*/ 936199 h 1281460"/>
                  <a:gd name="connsiteX61" fmla="*/ 86261 w 1104379"/>
                  <a:gd name="connsiteY61" fmla="*/ 874635 h 1281460"/>
                  <a:gd name="connsiteX62" fmla="*/ 152465 w 1104379"/>
                  <a:gd name="connsiteY62" fmla="*/ 844464 h 1281460"/>
                  <a:gd name="connsiteX63" fmla="*/ 198235 w 1104379"/>
                  <a:gd name="connsiteY63"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1052325 w 1104379"/>
                  <a:gd name="connsiteY34" fmla="*/ 906436 h 1281460"/>
                  <a:gd name="connsiteX35" fmla="*/ 1098095 w 1104379"/>
                  <a:gd name="connsiteY35" fmla="*/ 1001840 h 1281460"/>
                  <a:gd name="connsiteX36" fmla="*/ 1104225 w 1104379"/>
                  <a:gd name="connsiteY36" fmla="*/ 1059327 h 1281460"/>
                  <a:gd name="connsiteX37" fmla="*/ 1081749 w 1104379"/>
                  <a:gd name="connsiteY37" fmla="*/ 1169817 h 1281460"/>
                  <a:gd name="connsiteX38" fmla="*/ 1017996 w 1104379"/>
                  <a:gd name="connsiteY38" fmla="*/ 1250136 h 1281460"/>
                  <a:gd name="connsiteX39" fmla="*/ 949749 w 1104379"/>
                  <a:gd name="connsiteY39" fmla="*/ 1279491 h 1281460"/>
                  <a:gd name="connsiteX40" fmla="*/ 856573 w 1104379"/>
                  <a:gd name="connsiteY40" fmla="*/ 1265629 h 1281460"/>
                  <a:gd name="connsiteX41" fmla="*/ 800177 w 1104379"/>
                  <a:gd name="connsiteY41" fmla="*/ 1221596 h 1281460"/>
                  <a:gd name="connsiteX42" fmla="*/ 753180 w 1104379"/>
                  <a:gd name="connsiteY42" fmla="*/ 1133938 h 1281460"/>
                  <a:gd name="connsiteX43" fmla="*/ 743781 w 1104379"/>
                  <a:gd name="connsiteY43" fmla="*/ 1044242 h 1281460"/>
                  <a:gd name="connsiteX44" fmla="*/ 775657 w 1104379"/>
                  <a:gd name="connsiteY44" fmla="*/ 936199 h 1281460"/>
                  <a:gd name="connsiteX45" fmla="*/ 829601 w 1104379"/>
                  <a:gd name="connsiteY45" fmla="*/ 874635 h 1281460"/>
                  <a:gd name="connsiteX46" fmla="*/ 895805 w 1104379"/>
                  <a:gd name="connsiteY46" fmla="*/ 844464 h 1281460"/>
                  <a:gd name="connsiteX47" fmla="*/ 198235 w 1104379"/>
                  <a:gd name="connsiteY47" fmla="*/ 842731 h 1281460"/>
                  <a:gd name="connsiteX48" fmla="*/ 242780 w 1104379"/>
                  <a:gd name="connsiteY48" fmla="*/ 855065 h 1281460"/>
                  <a:gd name="connsiteX49" fmla="*/ 308984 w 1104379"/>
                  <a:gd name="connsiteY49" fmla="*/ 906436 h 1281460"/>
                  <a:gd name="connsiteX50" fmla="*/ 354755 w 1104379"/>
                  <a:gd name="connsiteY50" fmla="*/ 1001840 h 1281460"/>
                  <a:gd name="connsiteX51" fmla="*/ 360885 w 1104379"/>
                  <a:gd name="connsiteY51" fmla="*/ 1059327 h 1281460"/>
                  <a:gd name="connsiteX52" fmla="*/ 338408 w 1104379"/>
                  <a:gd name="connsiteY52" fmla="*/ 1169817 h 1281460"/>
                  <a:gd name="connsiteX53" fmla="*/ 274656 w 1104379"/>
                  <a:gd name="connsiteY53" fmla="*/ 1250136 h 1281460"/>
                  <a:gd name="connsiteX54" fmla="*/ 206409 w 1104379"/>
                  <a:gd name="connsiteY54" fmla="*/ 1279491 h 1281460"/>
                  <a:gd name="connsiteX55" fmla="*/ 113233 w 1104379"/>
                  <a:gd name="connsiteY55" fmla="*/ 1265629 h 1281460"/>
                  <a:gd name="connsiteX56" fmla="*/ 56836 w 1104379"/>
                  <a:gd name="connsiteY56" fmla="*/ 1221596 h 1281460"/>
                  <a:gd name="connsiteX57" fmla="*/ 9840 w 1104379"/>
                  <a:gd name="connsiteY57" fmla="*/ 1133938 h 1281460"/>
                  <a:gd name="connsiteX58" fmla="*/ 440 w 1104379"/>
                  <a:gd name="connsiteY58" fmla="*/ 1044242 h 1281460"/>
                  <a:gd name="connsiteX59" fmla="*/ 32316 w 1104379"/>
                  <a:gd name="connsiteY59" fmla="*/ 936199 h 1281460"/>
                  <a:gd name="connsiteX60" fmla="*/ 86261 w 1104379"/>
                  <a:gd name="connsiteY60" fmla="*/ 874635 h 1281460"/>
                  <a:gd name="connsiteX61" fmla="*/ 152465 w 1104379"/>
                  <a:gd name="connsiteY61" fmla="*/ 844464 h 1281460"/>
                  <a:gd name="connsiteX62" fmla="*/ 198235 w 1104379"/>
                  <a:gd name="connsiteY62"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1098095 w 1104379"/>
                  <a:gd name="connsiteY34" fmla="*/ 1001840 h 1281460"/>
                  <a:gd name="connsiteX35" fmla="*/ 1104225 w 1104379"/>
                  <a:gd name="connsiteY35" fmla="*/ 1059327 h 1281460"/>
                  <a:gd name="connsiteX36" fmla="*/ 1081749 w 1104379"/>
                  <a:gd name="connsiteY36" fmla="*/ 1169817 h 1281460"/>
                  <a:gd name="connsiteX37" fmla="*/ 1017996 w 1104379"/>
                  <a:gd name="connsiteY37" fmla="*/ 1250136 h 1281460"/>
                  <a:gd name="connsiteX38" fmla="*/ 949749 w 1104379"/>
                  <a:gd name="connsiteY38" fmla="*/ 1279491 h 1281460"/>
                  <a:gd name="connsiteX39" fmla="*/ 856573 w 1104379"/>
                  <a:gd name="connsiteY39" fmla="*/ 1265629 h 1281460"/>
                  <a:gd name="connsiteX40" fmla="*/ 800177 w 1104379"/>
                  <a:gd name="connsiteY40" fmla="*/ 1221596 h 1281460"/>
                  <a:gd name="connsiteX41" fmla="*/ 753180 w 1104379"/>
                  <a:gd name="connsiteY41" fmla="*/ 1133938 h 1281460"/>
                  <a:gd name="connsiteX42" fmla="*/ 743781 w 1104379"/>
                  <a:gd name="connsiteY42" fmla="*/ 1044242 h 1281460"/>
                  <a:gd name="connsiteX43" fmla="*/ 775657 w 1104379"/>
                  <a:gd name="connsiteY43" fmla="*/ 936199 h 1281460"/>
                  <a:gd name="connsiteX44" fmla="*/ 829601 w 1104379"/>
                  <a:gd name="connsiteY44" fmla="*/ 874635 h 1281460"/>
                  <a:gd name="connsiteX45" fmla="*/ 895805 w 1104379"/>
                  <a:gd name="connsiteY45" fmla="*/ 844464 h 1281460"/>
                  <a:gd name="connsiteX46" fmla="*/ 198235 w 1104379"/>
                  <a:gd name="connsiteY46" fmla="*/ 842731 h 1281460"/>
                  <a:gd name="connsiteX47" fmla="*/ 242780 w 1104379"/>
                  <a:gd name="connsiteY47" fmla="*/ 855065 h 1281460"/>
                  <a:gd name="connsiteX48" fmla="*/ 308984 w 1104379"/>
                  <a:gd name="connsiteY48" fmla="*/ 906436 h 1281460"/>
                  <a:gd name="connsiteX49" fmla="*/ 354755 w 1104379"/>
                  <a:gd name="connsiteY49" fmla="*/ 1001840 h 1281460"/>
                  <a:gd name="connsiteX50" fmla="*/ 360885 w 1104379"/>
                  <a:gd name="connsiteY50" fmla="*/ 1059327 h 1281460"/>
                  <a:gd name="connsiteX51" fmla="*/ 338408 w 1104379"/>
                  <a:gd name="connsiteY51" fmla="*/ 1169817 h 1281460"/>
                  <a:gd name="connsiteX52" fmla="*/ 274656 w 1104379"/>
                  <a:gd name="connsiteY52" fmla="*/ 1250136 h 1281460"/>
                  <a:gd name="connsiteX53" fmla="*/ 206409 w 1104379"/>
                  <a:gd name="connsiteY53" fmla="*/ 1279491 h 1281460"/>
                  <a:gd name="connsiteX54" fmla="*/ 113233 w 1104379"/>
                  <a:gd name="connsiteY54" fmla="*/ 1265629 h 1281460"/>
                  <a:gd name="connsiteX55" fmla="*/ 56836 w 1104379"/>
                  <a:gd name="connsiteY55" fmla="*/ 1221596 h 1281460"/>
                  <a:gd name="connsiteX56" fmla="*/ 9840 w 1104379"/>
                  <a:gd name="connsiteY56" fmla="*/ 1133938 h 1281460"/>
                  <a:gd name="connsiteX57" fmla="*/ 440 w 1104379"/>
                  <a:gd name="connsiteY57" fmla="*/ 1044242 h 1281460"/>
                  <a:gd name="connsiteX58" fmla="*/ 32316 w 1104379"/>
                  <a:gd name="connsiteY58" fmla="*/ 936199 h 1281460"/>
                  <a:gd name="connsiteX59" fmla="*/ 86261 w 1104379"/>
                  <a:gd name="connsiteY59" fmla="*/ 874635 h 1281460"/>
                  <a:gd name="connsiteX60" fmla="*/ 152465 w 1104379"/>
                  <a:gd name="connsiteY60" fmla="*/ 844464 h 1281460"/>
                  <a:gd name="connsiteX61" fmla="*/ 198235 w 1104379"/>
                  <a:gd name="connsiteY61" fmla="*/ 842731 h 1281460"/>
                  <a:gd name="connsiteX0" fmla="*/ 1017886 w 1104283"/>
                  <a:gd name="connsiteY0" fmla="*/ -1 h 1281460"/>
                  <a:gd name="connsiteX1" fmla="*/ 927272 w 1104283"/>
                  <a:gd name="connsiteY1" fmla="*/ 929268 h 1281460"/>
                  <a:gd name="connsiteX2" fmla="*/ 887632 w 1104283"/>
                  <a:gd name="connsiteY2" fmla="*/ 940684 h 1281460"/>
                  <a:gd name="connsiteX3" fmla="*/ 862294 w 1104283"/>
                  <a:gd name="connsiteY3" fmla="*/ 964331 h 1281460"/>
                  <a:gd name="connsiteX4" fmla="*/ 839818 w 1104283"/>
                  <a:gd name="connsiteY4" fmla="*/ 1007548 h 1281460"/>
                  <a:gd name="connsiteX5" fmla="*/ 834096 w 1104283"/>
                  <a:gd name="connsiteY5" fmla="*/ 1092352 h 1281460"/>
                  <a:gd name="connsiteX6" fmla="*/ 851669 w 1104283"/>
                  <a:gd name="connsiteY6" fmla="*/ 1143316 h 1281460"/>
                  <a:gd name="connsiteX7" fmla="*/ 875372 w 1104283"/>
                  <a:gd name="connsiteY7" fmla="*/ 1173486 h 1281460"/>
                  <a:gd name="connsiteX8" fmla="*/ 899074 w 1104283"/>
                  <a:gd name="connsiteY8" fmla="*/ 1188979 h 1281460"/>
                  <a:gd name="connsiteX9" fmla="*/ 950566 w 1104283"/>
                  <a:gd name="connsiteY9" fmla="*/ 1188572 h 1281460"/>
                  <a:gd name="connsiteX10" fmla="*/ 975495 w 1104283"/>
                  <a:gd name="connsiteY10" fmla="*/ 1171448 h 1281460"/>
                  <a:gd name="connsiteX11" fmla="*/ 1002467 w 1104283"/>
                  <a:gd name="connsiteY11" fmla="*/ 1132715 h 1281460"/>
                  <a:gd name="connsiteX12" fmla="*/ 1017179 w 1104283"/>
                  <a:gd name="connsiteY12" fmla="*/ 1061774 h 1281460"/>
                  <a:gd name="connsiteX13" fmla="*/ 1010640 w 1104283"/>
                  <a:gd name="connsiteY13" fmla="*/ 1012848 h 1281460"/>
                  <a:gd name="connsiteX14" fmla="*/ 986529 w 1104283"/>
                  <a:gd name="connsiteY14" fmla="*/ 965146 h 1281460"/>
                  <a:gd name="connsiteX15" fmla="*/ 958331 w 1104283"/>
                  <a:gd name="connsiteY15" fmla="*/ 939461 h 1281460"/>
                  <a:gd name="connsiteX16" fmla="*/ 927272 w 1104283"/>
                  <a:gd name="connsiteY16" fmla="*/ 929268 h 1281460"/>
                  <a:gd name="connsiteX17" fmla="*/ 183932 w 1104283"/>
                  <a:gd name="connsiteY17" fmla="*/ 929268 h 1281460"/>
                  <a:gd name="connsiteX18" fmla="*/ 144291 w 1104283"/>
                  <a:gd name="connsiteY18" fmla="*/ 940684 h 1281460"/>
                  <a:gd name="connsiteX19" fmla="*/ 118954 w 1104283"/>
                  <a:gd name="connsiteY19" fmla="*/ 964331 h 1281460"/>
                  <a:gd name="connsiteX20" fmla="*/ 96477 w 1104283"/>
                  <a:gd name="connsiteY20" fmla="*/ 1007548 h 1281460"/>
                  <a:gd name="connsiteX21" fmla="*/ 90756 w 1104283"/>
                  <a:gd name="connsiteY21" fmla="*/ 1092352 h 1281460"/>
                  <a:gd name="connsiteX22" fmla="*/ 108329 w 1104283"/>
                  <a:gd name="connsiteY22" fmla="*/ 1143316 h 1281460"/>
                  <a:gd name="connsiteX23" fmla="*/ 132031 w 1104283"/>
                  <a:gd name="connsiteY23" fmla="*/ 1173486 h 1281460"/>
                  <a:gd name="connsiteX24" fmla="*/ 155734 w 1104283"/>
                  <a:gd name="connsiteY24" fmla="*/ 1188979 h 1281460"/>
                  <a:gd name="connsiteX25" fmla="*/ 207226 w 1104283"/>
                  <a:gd name="connsiteY25" fmla="*/ 1188572 h 1281460"/>
                  <a:gd name="connsiteX26" fmla="*/ 232155 w 1104283"/>
                  <a:gd name="connsiteY26" fmla="*/ 1171448 h 1281460"/>
                  <a:gd name="connsiteX27" fmla="*/ 259127 w 1104283"/>
                  <a:gd name="connsiteY27" fmla="*/ 1132715 h 1281460"/>
                  <a:gd name="connsiteX28" fmla="*/ 273839 w 1104283"/>
                  <a:gd name="connsiteY28" fmla="*/ 1061774 h 1281460"/>
                  <a:gd name="connsiteX29" fmla="*/ 267300 w 1104283"/>
                  <a:gd name="connsiteY29" fmla="*/ 1012848 h 1281460"/>
                  <a:gd name="connsiteX30" fmla="*/ 243189 w 1104283"/>
                  <a:gd name="connsiteY30" fmla="*/ 965146 h 1281460"/>
                  <a:gd name="connsiteX31" fmla="*/ 214991 w 1104283"/>
                  <a:gd name="connsiteY31" fmla="*/ 939461 h 1281460"/>
                  <a:gd name="connsiteX32" fmla="*/ 183932 w 1104283"/>
                  <a:gd name="connsiteY32" fmla="*/ 929268 h 1281460"/>
                  <a:gd name="connsiteX33" fmla="*/ 895805 w 1104283"/>
                  <a:gd name="connsiteY33" fmla="*/ 844464 h 1281460"/>
                  <a:gd name="connsiteX34" fmla="*/ 1104225 w 1104283"/>
                  <a:gd name="connsiteY34" fmla="*/ 1059327 h 1281460"/>
                  <a:gd name="connsiteX35" fmla="*/ 1081749 w 1104283"/>
                  <a:gd name="connsiteY35" fmla="*/ 1169817 h 1281460"/>
                  <a:gd name="connsiteX36" fmla="*/ 1017996 w 1104283"/>
                  <a:gd name="connsiteY36" fmla="*/ 1250136 h 1281460"/>
                  <a:gd name="connsiteX37" fmla="*/ 949749 w 1104283"/>
                  <a:gd name="connsiteY37" fmla="*/ 1279491 h 1281460"/>
                  <a:gd name="connsiteX38" fmla="*/ 856573 w 1104283"/>
                  <a:gd name="connsiteY38" fmla="*/ 1265629 h 1281460"/>
                  <a:gd name="connsiteX39" fmla="*/ 800177 w 1104283"/>
                  <a:gd name="connsiteY39" fmla="*/ 1221596 h 1281460"/>
                  <a:gd name="connsiteX40" fmla="*/ 753180 w 1104283"/>
                  <a:gd name="connsiteY40" fmla="*/ 1133938 h 1281460"/>
                  <a:gd name="connsiteX41" fmla="*/ 743781 w 1104283"/>
                  <a:gd name="connsiteY41" fmla="*/ 1044242 h 1281460"/>
                  <a:gd name="connsiteX42" fmla="*/ 775657 w 1104283"/>
                  <a:gd name="connsiteY42" fmla="*/ 936199 h 1281460"/>
                  <a:gd name="connsiteX43" fmla="*/ 829601 w 1104283"/>
                  <a:gd name="connsiteY43" fmla="*/ 874635 h 1281460"/>
                  <a:gd name="connsiteX44" fmla="*/ 895805 w 1104283"/>
                  <a:gd name="connsiteY44" fmla="*/ 844464 h 1281460"/>
                  <a:gd name="connsiteX45" fmla="*/ 198235 w 1104283"/>
                  <a:gd name="connsiteY45" fmla="*/ 842731 h 1281460"/>
                  <a:gd name="connsiteX46" fmla="*/ 242780 w 1104283"/>
                  <a:gd name="connsiteY46" fmla="*/ 855065 h 1281460"/>
                  <a:gd name="connsiteX47" fmla="*/ 308984 w 1104283"/>
                  <a:gd name="connsiteY47" fmla="*/ 906436 h 1281460"/>
                  <a:gd name="connsiteX48" fmla="*/ 354755 w 1104283"/>
                  <a:gd name="connsiteY48" fmla="*/ 1001840 h 1281460"/>
                  <a:gd name="connsiteX49" fmla="*/ 360885 w 1104283"/>
                  <a:gd name="connsiteY49" fmla="*/ 1059327 h 1281460"/>
                  <a:gd name="connsiteX50" fmla="*/ 338408 w 1104283"/>
                  <a:gd name="connsiteY50" fmla="*/ 1169817 h 1281460"/>
                  <a:gd name="connsiteX51" fmla="*/ 274656 w 1104283"/>
                  <a:gd name="connsiteY51" fmla="*/ 1250136 h 1281460"/>
                  <a:gd name="connsiteX52" fmla="*/ 206409 w 1104283"/>
                  <a:gd name="connsiteY52" fmla="*/ 1279491 h 1281460"/>
                  <a:gd name="connsiteX53" fmla="*/ 113233 w 1104283"/>
                  <a:gd name="connsiteY53" fmla="*/ 1265629 h 1281460"/>
                  <a:gd name="connsiteX54" fmla="*/ 56836 w 1104283"/>
                  <a:gd name="connsiteY54" fmla="*/ 1221596 h 1281460"/>
                  <a:gd name="connsiteX55" fmla="*/ 9840 w 1104283"/>
                  <a:gd name="connsiteY55" fmla="*/ 1133938 h 1281460"/>
                  <a:gd name="connsiteX56" fmla="*/ 440 w 1104283"/>
                  <a:gd name="connsiteY56" fmla="*/ 1044242 h 1281460"/>
                  <a:gd name="connsiteX57" fmla="*/ 32316 w 1104283"/>
                  <a:gd name="connsiteY57" fmla="*/ 936199 h 1281460"/>
                  <a:gd name="connsiteX58" fmla="*/ 86261 w 1104283"/>
                  <a:gd name="connsiteY58" fmla="*/ 874635 h 1281460"/>
                  <a:gd name="connsiteX59" fmla="*/ 152465 w 1104283"/>
                  <a:gd name="connsiteY59" fmla="*/ 844464 h 1281460"/>
                  <a:gd name="connsiteX60" fmla="*/ 198235 w 1104283"/>
                  <a:gd name="connsiteY60" fmla="*/ 842731 h 1281460"/>
                  <a:gd name="connsiteX0" fmla="*/ 1017886 w 1081748"/>
                  <a:gd name="connsiteY0" fmla="*/ -1 h 1281460"/>
                  <a:gd name="connsiteX1" fmla="*/ 927272 w 1081748"/>
                  <a:gd name="connsiteY1" fmla="*/ 929268 h 1281460"/>
                  <a:gd name="connsiteX2" fmla="*/ 887632 w 1081748"/>
                  <a:gd name="connsiteY2" fmla="*/ 940684 h 1281460"/>
                  <a:gd name="connsiteX3" fmla="*/ 862294 w 1081748"/>
                  <a:gd name="connsiteY3" fmla="*/ 964331 h 1281460"/>
                  <a:gd name="connsiteX4" fmla="*/ 839818 w 1081748"/>
                  <a:gd name="connsiteY4" fmla="*/ 1007548 h 1281460"/>
                  <a:gd name="connsiteX5" fmla="*/ 834096 w 1081748"/>
                  <a:gd name="connsiteY5" fmla="*/ 1092352 h 1281460"/>
                  <a:gd name="connsiteX6" fmla="*/ 851669 w 1081748"/>
                  <a:gd name="connsiteY6" fmla="*/ 1143316 h 1281460"/>
                  <a:gd name="connsiteX7" fmla="*/ 875372 w 1081748"/>
                  <a:gd name="connsiteY7" fmla="*/ 1173486 h 1281460"/>
                  <a:gd name="connsiteX8" fmla="*/ 899074 w 1081748"/>
                  <a:gd name="connsiteY8" fmla="*/ 1188979 h 1281460"/>
                  <a:gd name="connsiteX9" fmla="*/ 950566 w 1081748"/>
                  <a:gd name="connsiteY9" fmla="*/ 1188572 h 1281460"/>
                  <a:gd name="connsiteX10" fmla="*/ 975495 w 1081748"/>
                  <a:gd name="connsiteY10" fmla="*/ 1171448 h 1281460"/>
                  <a:gd name="connsiteX11" fmla="*/ 1002467 w 1081748"/>
                  <a:gd name="connsiteY11" fmla="*/ 1132715 h 1281460"/>
                  <a:gd name="connsiteX12" fmla="*/ 1017179 w 1081748"/>
                  <a:gd name="connsiteY12" fmla="*/ 1061774 h 1281460"/>
                  <a:gd name="connsiteX13" fmla="*/ 1010640 w 1081748"/>
                  <a:gd name="connsiteY13" fmla="*/ 1012848 h 1281460"/>
                  <a:gd name="connsiteX14" fmla="*/ 986529 w 1081748"/>
                  <a:gd name="connsiteY14" fmla="*/ 965146 h 1281460"/>
                  <a:gd name="connsiteX15" fmla="*/ 958331 w 1081748"/>
                  <a:gd name="connsiteY15" fmla="*/ 939461 h 1281460"/>
                  <a:gd name="connsiteX16" fmla="*/ 927272 w 1081748"/>
                  <a:gd name="connsiteY16" fmla="*/ 929268 h 1281460"/>
                  <a:gd name="connsiteX17" fmla="*/ 183932 w 1081748"/>
                  <a:gd name="connsiteY17" fmla="*/ 929268 h 1281460"/>
                  <a:gd name="connsiteX18" fmla="*/ 144291 w 1081748"/>
                  <a:gd name="connsiteY18" fmla="*/ 940684 h 1281460"/>
                  <a:gd name="connsiteX19" fmla="*/ 118954 w 1081748"/>
                  <a:gd name="connsiteY19" fmla="*/ 964331 h 1281460"/>
                  <a:gd name="connsiteX20" fmla="*/ 96477 w 1081748"/>
                  <a:gd name="connsiteY20" fmla="*/ 1007548 h 1281460"/>
                  <a:gd name="connsiteX21" fmla="*/ 90756 w 1081748"/>
                  <a:gd name="connsiteY21" fmla="*/ 1092352 h 1281460"/>
                  <a:gd name="connsiteX22" fmla="*/ 108329 w 1081748"/>
                  <a:gd name="connsiteY22" fmla="*/ 1143316 h 1281460"/>
                  <a:gd name="connsiteX23" fmla="*/ 132031 w 1081748"/>
                  <a:gd name="connsiteY23" fmla="*/ 1173486 h 1281460"/>
                  <a:gd name="connsiteX24" fmla="*/ 155734 w 1081748"/>
                  <a:gd name="connsiteY24" fmla="*/ 1188979 h 1281460"/>
                  <a:gd name="connsiteX25" fmla="*/ 207226 w 1081748"/>
                  <a:gd name="connsiteY25" fmla="*/ 1188572 h 1281460"/>
                  <a:gd name="connsiteX26" fmla="*/ 232155 w 1081748"/>
                  <a:gd name="connsiteY26" fmla="*/ 1171448 h 1281460"/>
                  <a:gd name="connsiteX27" fmla="*/ 259127 w 1081748"/>
                  <a:gd name="connsiteY27" fmla="*/ 1132715 h 1281460"/>
                  <a:gd name="connsiteX28" fmla="*/ 273839 w 1081748"/>
                  <a:gd name="connsiteY28" fmla="*/ 1061774 h 1281460"/>
                  <a:gd name="connsiteX29" fmla="*/ 267300 w 1081748"/>
                  <a:gd name="connsiteY29" fmla="*/ 1012848 h 1281460"/>
                  <a:gd name="connsiteX30" fmla="*/ 243189 w 1081748"/>
                  <a:gd name="connsiteY30" fmla="*/ 965146 h 1281460"/>
                  <a:gd name="connsiteX31" fmla="*/ 214991 w 1081748"/>
                  <a:gd name="connsiteY31" fmla="*/ 939461 h 1281460"/>
                  <a:gd name="connsiteX32" fmla="*/ 183932 w 1081748"/>
                  <a:gd name="connsiteY32" fmla="*/ 929268 h 1281460"/>
                  <a:gd name="connsiteX33" fmla="*/ 895805 w 1081748"/>
                  <a:gd name="connsiteY33" fmla="*/ 844464 h 1281460"/>
                  <a:gd name="connsiteX34" fmla="*/ 1081749 w 1081748"/>
                  <a:gd name="connsiteY34" fmla="*/ 1169817 h 1281460"/>
                  <a:gd name="connsiteX35" fmla="*/ 1017996 w 1081748"/>
                  <a:gd name="connsiteY35" fmla="*/ 1250136 h 1281460"/>
                  <a:gd name="connsiteX36" fmla="*/ 949749 w 1081748"/>
                  <a:gd name="connsiteY36" fmla="*/ 1279491 h 1281460"/>
                  <a:gd name="connsiteX37" fmla="*/ 856573 w 1081748"/>
                  <a:gd name="connsiteY37" fmla="*/ 1265629 h 1281460"/>
                  <a:gd name="connsiteX38" fmla="*/ 800177 w 1081748"/>
                  <a:gd name="connsiteY38" fmla="*/ 1221596 h 1281460"/>
                  <a:gd name="connsiteX39" fmla="*/ 753180 w 1081748"/>
                  <a:gd name="connsiteY39" fmla="*/ 1133938 h 1281460"/>
                  <a:gd name="connsiteX40" fmla="*/ 743781 w 1081748"/>
                  <a:gd name="connsiteY40" fmla="*/ 1044242 h 1281460"/>
                  <a:gd name="connsiteX41" fmla="*/ 775657 w 1081748"/>
                  <a:gd name="connsiteY41" fmla="*/ 936199 h 1281460"/>
                  <a:gd name="connsiteX42" fmla="*/ 829601 w 1081748"/>
                  <a:gd name="connsiteY42" fmla="*/ 874635 h 1281460"/>
                  <a:gd name="connsiteX43" fmla="*/ 895805 w 1081748"/>
                  <a:gd name="connsiteY43" fmla="*/ 844464 h 1281460"/>
                  <a:gd name="connsiteX44" fmla="*/ 198235 w 1081748"/>
                  <a:gd name="connsiteY44" fmla="*/ 842731 h 1281460"/>
                  <a:gd name="connsiteX45" fmla="*/ 242780 w 1081748"/>
                  <a:gd name="connsiteY45" fmla="*/ 855065 h 1281460"/>
                  <a:gd name="connsiteX46" fmla="*/ 308984 w 1081748"/>
                  <a:gd name="connsiteY46" fmla="*/ 906436 h 1281460"/>
                  <a:gd name="connsiteX47" fmla="*/ 354755 w 1081748"/>
                  <a:gd name="connsiteY47" fmla="*/ 1001840 h 1281460"/>
                  <a:gd name="connsiteX48" fmla="*/ 360885 w 1081748"/>
                  <a:gd name="connsiteY48" fmla="*/ 1059327 h 1281460"/>
                  <a:gd name="connsiteX49" fmla="*/ 338408 w 1081748"/>
                  <a:gd name="connsiteY49" fmla="*/ 1169817 h 1281460"/>
                  <a:gd name="connsiteX50" fmla="*/ 274656 w 1081748"/>
                  <a:gd name="connsiteY50" fmla="*/ 1250136 h 1281460"/>
                  <a:gd name="connsiteX51" fmla="*/ 206409 w 1081748"/>
                  <a:gd name="connsiteY51" fmla="*/ 1279491 h 1281460"/>
                  <a:gd name="connsiteX52" fmla="*/ 113233 w 1081748"/>
                  <a:gd name="connsiteY52" fmla="*/ 1265629 h 1281460"/>
                  <a:gd name="connsiteX53" fmla="*/ 56836 w 1081748"/>
                  <a:gd name="connsiteY53" fmla="*/ 1221596 h 1281460"/>
                  <a:gd name="connsiteX54" fmla="*/ 9840 w 1081748"/>
                  <a:gd name="connsiteY54" fmla="*/ 1133938 h 1281460"/>
                  <a:gd name="connsiteX55" fmla="*/ 440 w 1081748"/>
                  <a:gd name="connsiteY55" fmla="*/ 1044242 h 1281460"/>
                  <a:gd name="connsiteX56" fmla="*/ 32316 w 1081748"/>
                  <a:gd name="connsiteY56" fmla="*/ 936199 h 1281460"/>
                  <a:gd name="connsiteX57" fmla="*/ 86261 w 1081748"/>
                  <a:gd name="connsiteY57" fmla="*/ 874635 h 1281460"/>
                  <a:gd name="connsiteX58" fmla="*/ 152465 w 1081748"/>
                  <a:gd name="connsiteY58" fmla="*/ 844464 h 1281460"/>
                  <a:gd name="connsiteX59" fmla="*/ 198235 w 1081748"/>
                  <a:gd name="connsiteY59" fmla="*/ 842731 h 1281460"/>
                  <a:gd name="connsiteX0" fmla="*/ 1017886 w 1017997"/>
                  <a:gd name="connsiteY0" fmla="*/ -1 h 1281460"/>
                  <a:gd name="connsiteX1" fmla="*/ 927272 w 1017997"/>
                  <a:gd name="connsiteY1" fmla="*/ 929268 h 1281460"/>
                  <a:gd name="connsiteX2" fmla="*/ 887632 w 1017997"/>
                  <a:gd name="connsiteY2" fmla="*/ 940684 h 1281460"/>
                  <a:gd name="connsiteX3" fmla="*/ 862294 w 1017997"/>
                  <a:gd name="connsiteY3" fmla="*/ 964331 h 1281460"/>
                  <a:gd name="connsiteX4" fmla="*/ 839818 w 1017997"/>
                  <a:gd name="connsiteY4" fmla="*/ 1007548 h 1281460"/>
                  <a:gd name="connsiteX5" fmla="*/ 834096 w 1017997"/>
                  <a:gd name="connsiteY5" fmla="*/ 1092352 h 1281460"/>
                  <a:gd name="connsiteX6" fmla="*/ 851669 w 1017997"/>
                  <a:gd name="connsiteY6" fmla="*/ 1143316 h 1281460"/>
                  <a:gd name="connsiteX7" fmla="*/ 875372 w 1017997"/>
                  <a:gd name="connsiteY7" fmla="*/ 1173486 h 1281460"/>
                  <a:gd name="connsiteX8" fmla="*/ 899074 w 1017997"/>
                  <a:gd name="connsiteY8" fmla="*/ 1188979 h 1281460"/>
                  <a:gd name="connsiteX9" fmla="*/ 950566 w 1017997"/>
                  <a:gd name="connsiteY9" fmla="*/ 1188572 h 1281460"/>
                  <a:gd name="connsiteX10" fmla="*/ 975495 w 1017997"/>
                  <a:gd name="connsiteY10" fmla="*/ 1171448 h 1281460"/>
                  <a:gd name="connsiteX11" fmla="*/ 1002467 w 1017997"/>
                  <a:gd name="connsiteY11" fmla="*/ 1132715 h 1281460"/>
                  <a:gd name="connsiteX12" fmla="*/ 1017179 w 1017997"/>
                  <a:gd name="connsiteY12" fmla="*/ 1061774 h 1281460"/>
                  <a:gd name="connsiteX13" fmla="*/ 1010640 w 1017997"/>
                  <a:gd name="connsiteY13" fmla="*/ 1012848 h 1281460"/>
                  <a:gd name="connsiteX14" fmla="*/ 986529 w 1017997"/>
                  <a:gd name="connsiteY14" fmla="*/ 965146 h 1281460"/>
                  <a:gd name="connsiteX15" fmla="*/ 958331 w 1017997"/>
                  <a:gd name="connsiteY15" fmla="*/ 939461 h 1281460"/>
                  <a:gd name="connsiteX16" fmla="*/ 927272 w 1017997"/>
                  <a:gd name="connsiteY16" fmla="*/ 929268 h 1281460"/>
                  <a:gd name="connsiteX17" fmla="*/ 183932 w 1017997"/>
                  <a:gd name="connsiteY17" fmla="*/ 929268 h 1281460"/>
                  <a:gd name="connsiteX18" fmla="*/ 144291 w 1017997"/>
                  <a:gd name="connsiteY18" fmla="*/ 940684 h 1281460"/>
                  <a:gd name="connsiteX19" fmla="*/ 118954 w 1017997"/>
                  <a:gd name="connsiteY19" fmla="*/ 964331 h 1281460"/>
                  <a:gd name="connsiteX20" fmla="*/ 96477 w 1017997"/>
                  <a:gd name="connsiteY20" fmla="*/ 1007548 h 1281460"/>
                  <a:gd name="connsiteX21" fmla="*/ 90756 w 1017997"/>
                  <a:gd name="connsiteY21" fmla="*/ 1092352 h 1281460"/>
                  <a:gd name="connsiteX22" fmla="*/ 108329 w 1017997"/>
                  <a:gd name="connsiteY22" fmla="*/ 1143316 h 1281460"/>
                  <a:gd name="connsiteX23" fmla="*/ 132031 w 1017997"/>
                  <a:gd name="connsiteY23" fmla="*/ 1173486 h 1281460"/>
                  <a:gd name="connsiteX24" fmla="*/ 155734 w 1017997"/>
                  <a:gd name="connsiteY24" fmla="*/ 1188979 h 1281460"/>
                  <a:gd name="connsiteX25" fmla="*/ 207226 w 1017997"/>
                  <a:gd name="connsiteY25" fmla="*/ 1188572 h 1281460"/>
                  <a:gd name="connsiteX26" fmla="*/ 232155 w 1017997"/>
                  <a:gd name="connsiteY26" fmla="*/ 1171448 h 1281460"/>
                  <a:gd name="connsiteX27" fmla="*/ 259127 w 1017997"/>
                  <a:gd name="connsiteY27" fmla="*/ 1132715 h 1281460"/>
                  <a:gd name="connsiteX28" fmla="*/ 273839 w 1017997"/>
                  <a:gd name="connsiteY28" fmla="*/ 1061774 h 1281460"/>
                  <a:gd name="connsiteX29" fmla="*/ 267300 w 1017997"/>
                  <a:gd name="connsiteY29" fmla="*/ 1012848 h 1281460"/>
                  <a:gd name="connsiteX30" fmla="*/ 243189 w 1017997"/>
                  <a:gd name="connsiteY30" fmla="*/ 965146 h 1281460"/>
                  <a:gd name="connsiteX31" fmla="*/ 214991 w 1017997"/>
                  <a:gd name="connsiteY31" fmla="*/ 939461 h 1281460"/>
                  <a:gd name="connsiteX32" fmla="*/ 183932 w 1017997"/>
                  <a:gd name="connsiteY32" fmla="*/ 929268 h 1281460"/>
                  <a:gd name="connsiteX33" fmla="*/ 895805 w 1017997"/>
                  <a:gd name="connsiteY33" fmla="*/ 844464 h 1281460"/>
                  <a:gd name="connsiteX34" fmla="*/ 1017996 w 1017997"/>
                  <a:gd name="connsiteY34" fmla="*/ 1250136 h 1281460"/>
                  <a:gd name="connsiteX35" fmla="*/ 949749 w 1017997"/>
                  <a:gd name="connsiteY35" fmla="*/ 1279491 h 1281460"/>
                  <a:gd name="connsiteX36" fmla="*/ 856573 w 1017997"/>
                  <a:gd name="connsiteY36" fmla="*/ 1265629 h 1281460"/>
                  <a:gd name="connsiteX37" fmla="*/ 800177 w 1017997"/>
                  <a:gd name="connsiteY37" fmla="*/ 1221596 h 1281460"/>
                  <a:gd name="connsiteX38" fmla="*/ 753180 w 1017997"/>
                  <a:gd name="connsiteY38" fmla="*/ 1133938 h 1281460"/>
                  <a:gd name="connsiteX39" fmla="*/ 743781 w 1017997"/>
                  <a:gd name="connsiteY39" fmla="*/ 1044242 h 1281460"/>
                  <a:gd name="connsiteX40" fmla="*/ 775657 w 1017997"/>
                  <a:gd name="connsiteY40" fmla="*/ 936199 h 1281460"/>
                  <a:gd name="connsiteX41" fmla="*/ 829601 w 1017997"/>
                  <a:gd name="connsiteY41" fmla="*/ 874635 h 1281460"/>
                  <a:gd name="connsiteX42" fmla="*/ 895805 w 1017997"/>
                  <a:gd name="connsiteY42" fmla="*/ 844464 h 1281460"/>
                  <a:gd name="connsiteX43" fmla="*/ 198235 w 1017997"/>
                  <a:gd name="connsiteY43" fmla="*/ 842731 h 1281460"/>
                  <a:gd name="connsiteX44" fmla="*/ 242780 w 1017997"/>
                  <a:gd name="connsiteY44" fmla="*/ 855065 h 1281460"/>
                  <a:gd name="connsiteX45" fmla="*/ 308984 w 1017997"/>
                  <a:gd name="connsiteY45" fmla="*/ 906436 h 1281460"/>
                  <a:gd name="connsiteX46" fmla="*/ 354755 w 1017997"/>
                  <a:gd name="connsiteY46" fmla="*/ 1001840 h 1281460"/>
                  <a:gd name="connsiteX47" fmla="*/ 360885 w 1017997"/>
                  <a:gd name="connsiteY47" fmla="*/ 1059327 h 1281460"/>
                  <a:gd name="connsiteX48" fmla="*/ 338408 w 1017997"/>
                  <a:gd name="connsiteY48" fmla="*/ 1169817 h 1281460"/>
                  <a:gd name="connsiteX49" fmla="*/ 274656 w 1017997"/>
                  <a:gd name="connsiteY49" fmla="*/ 1250136 h 1281460"/>
                  <a:gd name="connsiteX50" fmla="*/ 206409 w 1017997"/>
                  <a:gd name="connsiteY50" fmla="*/ 1279491 h 1281460"/>
                  <a:gd name="connsiteX51" fmla="*/ 113233 w 1017997"/>
                  <a:gd name="connsiteY51" fmla="*/ 1265629 h 1281460"/>
                  <a:gd name="connsiteX52" fmla="*/ 56836 w 1017997"/>
                  <a:gd name="connsiteY52" fmla="*/ 1221596 h 1281460"/>
                  <a:gd name="connsiteX53" fmla="*/ 9840 w 1017997"/>
                  <a:gd name="connsiteY53" fmla="*/ 1133938 h 1281460"/>
                  <a:gd name="connsiteX54" fmla="*/ 440 w 1017997"/>
                  <a:gd name="connsiteY54" fmla="*/ 1044242 h 1281460"/>
                  <a:gd name="connsiteX55" fmla="*/ 32316 w 1017997"/>
                  <a:gd name="connsiteY55" fmla="*/ 936199 h 1281460"/>
                  <a:gd name="connsiteX56" fmla="*/ 86261 w 1017997"/>
                  <a:gd name="connsiteY56" fmla="*/ 874635 h 1281460"/>
                  <a:gd name="connsiteX57" fmla="*/ 152465 w 1017997"/>
                  <a:gd name="connsiteY57" fmla="*/ 844464 h 1281460"/>
                  <a:gd name="connsiteX58" fmla="*/ 198235 w 1017997"/>
                  <a:gd name="connsiteY5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949749 w 1017885"/>
                  <a:gd name="connsiteY34" fmla="*/ 1279491 h 1281460"/>
                  <a:gd name="connsiteX35" fmla="*/ 856573 w 1017885"/>
                  <a:gd name="connsiteY35" fmla="*/ 1265629 h 1281460"/>
                  <a:gd name="connsiteX36" fmla="*/ 800177 w 1017885"/>
                  <a:gd name="connsiteY36" fmla="*/ 1221596 h 1281460"/>
                  <a:gd name="connsiteX37" fmla="*/ 753180 w 1017885"/>
                  <a:gd name="connsiteY37" fmla="*/ 1133938 h 1281460"/>
                  <a:gd name="connsiteX38" fmla="*/ 743781 w 1017885"/>
                  <a:gd name="connsiteY38" fmla="*/ 1044242 h 1281460"/>
                  <a:gd name="connsiteX39" fmla="*/ 775657 w 1017885"/>
                  <a:gd name="connsiteY39" fmla="*/ 936199 h 1281460"/>
                  <a:gd name="connsiteX40" fmla="*/ 829601 w 1017885"/>
                  <a:gd name="connsiteY40" fmla="*/ 874635 h 1281460"/>
                  <a:gd name="connsiteX41" fmla="*/ 895805 w 1017885"/>
                  <a:gd name="connsiteY41" fmla="*/ 844464 h 1281460"/>
                  <a:gd name="connsiteX42" fmla="*/ 198235 w 1017885"/>
                  <a:gd name="connsiteY42" fmla="*/ 842731 h 1281460"/>
                  <a:gd name="connsiteX43" fmla="*/ 242780 w 1017885"/>
                  <a:gd name="connsiteY43" fmla="*/ 855065 h 1281460"/>
                  <a:gd name="connsiteX44" fmla="*/ 308984 w 1017885"/>
                  <a:gd name="connsiteY44" fmla="*/ 906436 h 1281460"/>
                  <a:gd name="connsiteX45" fmla="*/ 354755 w 1017885"/>
                  <a:gd name="connsiteY45" fmla="*/ 1001840 h 1281460"/>
                  <a:gd name="connsiteX46" fmla="*/ 360885 w 1017885"/>
                  <a:gd name="connsiteY46" fmla="*/ 1059327 h 1281460"/>
                  <a:gd name="connsiteX47" fmla="*/ 338408 w 1017885"/>
                  <a:gd name="connsiteY47" fmla="*/ 1169817 h 1281460"/>
                  <a:gd name="connsiteX48" fmla="*/ 274656 w 1017885"/>
                  <a:gd name="connsiteY48" fmla="*/ 1250136 h 1281460"/>
                  <a:gd name="connsiteX49" fmla="*/ 206409 w 1017885"/>
                  <a:gd name="connsiteY49" fmla="*/ 1279491 h 1281460"/>
                  <a:gd name="connsiteX50" fmla="*/ 113233 w 1017885"/>
                  <a:gd name="connsiteY50" fmla="*/ 1265629 h 1281460"/>
                  <a:gd name="connsiteX51" fmla="*/ 56836 w 1017885"/>
                  <a:gd name="connsiteY51" fmla="*/ 1221596 h 1281460"/>
                  <a:gd name="connsiteX52" fmla="*/ 9840 w 1017885"/>
                  <a:gd name="connsiteY52" fmla="*/ 1133938 h 1281460"/>
                  <a:gd name="connsiteX53" fmla="*/ 440 w 1017885"/>
                  <a:gd name="connsiteY53" fmla="*/ 1044242 h 1281460"/>
                  <a:gd name="connsiteX54" fmla="*/ 32316 w 1017885"/>
                  <a:gd name="connsiteY54" fmla="*/ 936199 h 1281460"/>
                  <a:gd name="connsiteX55" fmla="*/ 86261 w 1017885"/>
                  <a:gd name="connsiteY55" fmla="*/ 874635 h 1281460"/>
                  <a:gd name="connsiteX56" fmla="*/ 152465 w 1017885"/>
                  <a:gd name="connsiteY56" fmla="*/ 844464 h 1281460"/>
                  <a:gd name="connsiteX57" fmla="*/ 198235 w 1017885"/>
                  <a:gd name="connsiteY57" fmla="*/ 842731 h 1281460"/>
                  <a:gd name="connsiteX0" fmla="*/ 1017886 w 1017885"/>
                  <a:gd name="connsiteY0" fmla="*/ -1 h 1287914"/>
                  <a:gd name="connsiteX1" fmla="*/ 927272 w 1017885"/>
                  <a:gd name="connsiteY1" fmla="*/ 929268 h 1287914"/>
                  <a:gd name="connsiteX2" fmla="*/ 887632 w 1017885"/>
                  <a:gd name="connsiteY2" fmla="*/ 940684 h 1287914"/>
                  <a:gd name="connsiteX3" fmla="*/ 862294 w 1017885"/>
                  <a:gd name="connsiteY3" fmla="*/ 964331 h 1287914"/>
                  <a:gd name="connsiteX4" fmla="*/ 839818 w 1017885"/>
                  <a:gd name="connsiteY4" fmla="*/ 1007548 h 1287914"/>
                  <a:gd name="connsiteX5" fmla="*/ 834096 w 1017885"/>
                  <a:gd name="connsiteY5" fmla="*/ 1092352 h 1287914"/>
                  <a:gd name="connsiteX6" fmla="*/ 851669 w 1017885"/>
                  <a:gd name="connsiteY6" fmla="*/ 1143316 h 1287914"/>
                  <a:gd name="connsiteX7" fmla="*/ 875372 w 1017885"/>
                  <a:gd name="connsiteY7" fmla="*/ 1173486 h 1287914"/>
                  <a:gd name="connsiteX8" fmla="*/ 899074 w 1017885"/>
                  <a:gd name="connsiteY8" fmla="*/ 1188979 h 1287914"/>
                  <a:gd name="connsiteX9" fmla="*/ 950566 w 1017885"/>
                  <a:gd name="connsiteY9" fmla="*/ 1188572 h 1287914"/>
                  <a:gd name="connsiteX10" fmla="*/ 975495 w 1017885"/>
                  <a:gd name="connsiteY10" fmla="*/ 1171448 h 1287914"/>
                  <a:gd name="connsiteX11" fmla="*/ 1002467 w 1017885"/>
                  <a:gd name="connsiteY11" fmla="*/ 1132715 h 1287914"/>
                  <a:gd name="connsiteX12" fmla="*/ 1017179 w 1017885"/>
                  <a:gd name="connsiteY12" fmla="*/ 1061774 h 1287914"/>
                  <a:gd name="connsiteX13" fmla="*/ 1010640 w 1017885"/>
                  <a:gd name="connsiteY13" fmla="*/ 1012848 h 1287914"/>
                  <a:gd name="connsiteX14" fmla="*/ 986529 w 1017885"/>
                  <a:gd name="connsiteY14" fmla="*/ 965146 h 1287914"/>
                  <a:gd name="connsiteX15" fmla="*/ 958331 w 1017885"/>
                  <a:gd name="connsiteY15" fmla="*/ 939461 h 1287914"/>
                  <a:gd name="connsiteX16" fmla="*/ 927272 w 1017885"/>
                  <a:gd name="connsiteY16" fmla="*/ 929268 h 1287914"/>
                  <a:gd name="connsiteX17" fmla="*/ 183932 w 1017885"/>
                  <a:gd name="connsiteY17" fmla="*/ 929268 h 1287914"/>
                  <a:gd name="connsiteX18" fmla="*/ 144291 w 1017885"/>
                  <a:gd name="connsiteY18" fmla="*/ 940684 h 1287914"/>
                  <a:gd name="connsiteX19" fmla="*/ 118954 w 1017885"/>
                  <a:gd name="connsiteY19" fmla="*/ 964331 h 1287914"/>
                  <a:gd name="connsiteX20" fmla="*/ 96477 w 1017885"/>
                  <a:gd name="connsiteY20" fmla="*/ 1007548 h 1287914"/>
                  <a:gd name="connsiteX21" fmla="*/ 90756 w 1017885"/>
                  <a:gd name="connsiteY21" fmla="*/ 1092352 h 1287914"/>
                  <a:gd name="connsiteX22" fmla="*/ 108329 w 1017885"/>
                  <a:gd name="connsiteY22" fmla="*/ 1143316 h 1287914"/>
                  <a:gd name="connsiteX23" fmla="*/ 132031 w 1017885"/>
                  <a:gd name="connsiteY23" fmla="*/ 1173486 h 1287914"/>
                  <a:gd name="connsiteX24" fmla="*/ 155734 w 1017885"/>
                  <a:gd name="connsiteY24" fmla="*/ 1188979 h 1287914"/>
                  <a:gd name="connsiteX25" fmla="*/ 207226 w 1017885"/>
                  <a:gd name="connsiteY25" fmla="*/ 1188572 h 1287914"/>
                  <a:gd name="connsiteX26" fmla="*/ 232155 w 1017885"/>
                  <a:gd name="connsiteY26" fmla="*/ 1171448 h 1287914"/>
                  <a:gd name="connsiteX27" fmla="*/ 259127 w 1017885"/>
                  <a:gd name="connsiteY27" fmla="*/ 1132715 h 1287914"/>
                  <a:gd name="connsiteX28" fmla="*/ 273839 w 1017885"/>
                  <a:gd name="connsiteY28" fmla="*/ 1061774 h 1287914"/>
                  <a:gd name="connsiteX29" fmla="*/ 267300 w 1017885"/>
                  <a:gd name="connsiteY29" fmla="*/ 1012848 h 1287914"/>
                  <a:gd name="connsiteX30" fmla="*/ 243189 w 1017885"/>
                  <a:gd name="connsiteY30" fmla="*/ 965146 h 1287914"/>
                  <a:gd name="connsiteX31" fmla="*/ 214991 w 1017885"/>
                  <a:gd name="connsiteY31" fmla="*/ 939461 h 1287914"/>
                  <a:gd name="connsiteX32" fmla="*/ 183932 w 1017885"/>
                  <a:gd name="connsiteY32" fmla="*/ 929268 h 1287914"/>
                  <a:gd name="connsiteX33" fmla="*/ 895805 w 1017885"/>
                  <a:gd name="connsiteY33" fmla="*/ 844464 h 1287914"/>
                  <a:gd name="connsiteX34" fmla="*/ 856573 w 1017885"/>
                  <a:gd name="connsiteY34" fmla="*/ 1265629 h 1287914"/>
                  <a:gd name="connsiteX35" fmla="*/ 800177 w 1017885"/>
                  <a:gd name="connsiteY35" fmla="*/ 1221596 h 1287914"/>
                  <a:gd name="connsiteX36" fmla="*/ 753180 w 1017885"/>
                  <a:gd name="connsiteY36" fmla="*/ 1133938 h 1287914"/>
                  <a:gd name="connsiteX37" fmla="*/ 743781 w 1017885"/>
                  <a:gd name="connsiteY37" fmla="*/ 1044242 h 1287914"/>
                  <a:gd name="connsiteX38" fmla="*/ 775657 w 1017885"/>
                  <a:gd name="connsiteY38" fmla="*/ 936199 h 1287914"/>
                  <a:gd name="connsiteX39" fmla="*/ 829601 w 1017885"/>
                  <a:gd name="connsiteY39" fmla="*/ 874635 h 1287914"/>
                  <a:gd name="connsiteX40" fmla="*/ 895805 w 1017885"/>
                  <a:gd name="connsiteY40" fmla="*/ 844464 h 1287914"/>
                  <a:gd name="connsiteX41" fmla="*/ 198235 w 1017885"/>
                  <a:gd name="connsiteY41" fmla="*/ 842731 h 1287914"/>
                  <a:gd name="connsiteX42" fmla="*/ 242780 w 1017885"/>
                  <a:gd name="connsiteY42" fmla="*/ 855065 h 1287914"/>
                  <a:gd name="connsiteX43" fmla="*/ 308984 w 1017885"/>
                  <a:gd name="connsiteY43" fmla="*/ 906436 h 1287914"/>
                  <a:gd name="connsiteX44" fmla="*/ 354755 w 1017885"/>
                  <a:gd name="connsiteY44" fmla="*/ 1001840 h 1287914"/>
                  <a:gd name="connsiteX45" fmla="*/ 360885 w 1017885"/>
                  <a:gd name="connsiteY45" fmla="*/ 1059327 h 1287914"/>
                  <a:gd name="connsiteX46" fmla="*/ 338408 w 1017885"/>
                  <a:gd name="connsiteY46" fmla="*/ 1169817 h 1287914"/>
                  <a:gd name="connsiteX47" fmla="*/ 274656 w 1017885"/>
                  <a:gd name="connsiteY47" fmla="*/ 1250136 h 1287914"/>
                  <a:gd name="connsiteX48" fmla="*/ 206409 w 1017885"/>
                  <a:gd name="connsiteY48" fmla="*/ 1279491 h 1287914"/>
                  <a:gd name="connsiteX49" fmla="*/ 113233 w 1017885"/>
                  <a:gd name="connsiteY49" fmla="*/ 1265629 h 1287914"/>
                  <a:gd name="connsiteX50" fmla="*/ 56836 w 1017885"/>
                  <a:gd name="connsiteY50" fmla="*/ 1221596 h 1287914"/>
                  <a:gd name="connsiteX51" fmla="*/ 9840 w 1017885"/>
                  <a:gd name="connsiteY51" fmla="*/ 1133938 h 1287914"/>
                  <a:gd name="connsiteX52" fmla="*/ 440 w 1017885"/>
                  <a:gd name="connsiteY52" fmla="*/ 1044242 h 1287914"/>
                  <a:gd name="connsiteX53" fmla="*/ 32316 w 1017885"/>
                  <a:gd name="connsiteY53" fmla="*/ 936199 h 1287914"/>
                  <a:gd name="connsiteX54" fmla="*/ 86261 w 1017885"/>
                  <a:gd name="connsiteY54" fmla="*/ 874635 h 1287914"/>
                  <a:gd name="connsiteX55" fmla="*/ 152465 w 1017885"/>
                  <a:gd name="connsiteY55" fmla="*/ 844464 h 1287914"/>
                  <a:gd name="connsiteX56" fmla="*/ 198235 w 1017885"/>
                  <a:gd name="connsiteY56" fmla="*/ 842731 h 1287914"/>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800177 w 1017885"/>
                  <a:gd name="connsiteY34" fmla="*/ 1221596 h 1281460"/>
                  <a:gd name="connsiteX35" fmla="*/ 753180 w 1017885"/>
                  <a:gd name="connsiteY35" fmla="*/ 1133938 h 1281460"/>
                  <a:gd name="connsiteX36" fmla="*/ 743781 w 1017885"/>
                  <a:gd name="connsiteY36" fmla="*/ 1044242 h 1281460"/>
                  <a:gd name="connsiteX37" fmla="*/ 775657 w 1017885"/>
                  <a:gd name="connsiteY37" fmla="*/ 936199 h 1281460"/>
                  <a:gd name="connsiteX38" fmla="*/ 829601 w 1017885"/>
                  <a:gd name="connsiteY38" fmla="*/ 874635 h 1281460"/>
                  <a:gd name="connsiteX39" fmla="*/ 895805 w 1017885"/>
                  <a:gd name="connsiteY39" fmla="*/ 844464 h 1281460"/>
                  <a:gd name="connsiteX40" fmla="*/ 198235 w 1017885"/>
                  <a:gd name="connsiteY40" fmla="*/ 842731 h 1281460"/>
                  <a:gd name="connsiteX41" fmla="*/ 242780 w 1017885"/>
                  <a:gd name="connsiteY41" fmla="*/ 855065 h 1281460"/>
                  <a:gd name="connsiteX42" fmla="*/ 308984 w 1017885"/>
                  <a:gd name="connsiteY42" fmla="*/ 906436 h 1281460"/>
                  <a:gd name="connsiteX43" fmla="*/ 354755 w 1017885"/>
                  <a:gd name="connsiteY43" fmla="*/ 1001840 h 1281460"/>
                  <a:gd name="connsiteX44" fmla="*/ 360885 w 1017885"/>
                  <a:gd name="connsiteY44" fmla="*/ 1059327 h 1281460"/>
                  <a:gd name="connsiteX45" fmla="*/ 338408 w 1017885"/>
                  <a:gd name="connsiteY45" fmla="*/ 1169817 h 1281460"/>
                  <a:gd name="connsiteX46" fmla="*/ 274656 w 1017885"/>
                  <a:gd name="connsiteY46" fmla="*/ 1250136 h 1281460"/>
                  <a:gd name="connsiteX47" fmla="*/ 206409 w 1017885"/>
                  <a:gd name="connsiteY47" fmla="*/ 1279491 h 1281460"/>
                  <a:gd name="connsiteX48" fmla="*/ 113233 w 1017885"/>
                  <a:gd name="connsiteY48" fmla="*/ 1265629 h 1281460"/>
                  <a:gd name="connsiteX49" fmla="*/ 56836 w 1017885"/>
                  <a:gd name="connsiteY49" fmla="*/ 1221596 h 1281460"/>
                  <a:gd name="connsiteX50" fmla="*/ 9840 w 1017885"/>
                  <a:gd name="connsiteY50" fmla="*/ 1133938 h 1281460"/>
                  <a:gd name="connsiteX51" fmla="*/ 440 w 1017885"/>
                  <a:gd name="connsiteY51" fmla="*/ 1044242 h 1281460"/>
                  <a:gd name="connsiteX52" fmla="*/ 32316 w 1017885"/>
                  <a:gd name="connsiteY52" fmla="*/ 936199 h 1281460"/>
                  <a:gd name="connsiteX53" fmla="*/ 86261 w 1017885"/>
                  <a:gd name="connsiteY53" fmla="*/ 874635 h 1281460"/>
                  <a:gd name="connsiteX54" fmla="*/ 152465 w 1017885"/>
                  <a:gd name="connsiteY54" fmla="*/ 844464 h 1281460"/>
                  <a:gd name="connsiteX55" fmla="*/ 198235 w 1017885"/>
                  <a:gd name="connsiteY55"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53180 w 1017885"/>
                  <a:gd name="connsiteY34" fmla="*/ 1133938 h 1281460"/>
                  <a:gd name="connsiteX35" fmla="*/ 743781 w 1017885"/>
                  <a:gd name="connsiteY35" fmla="*/ 1044242 h 1281460"/>
                  <a:gd name="connsiteX36" fmla="*/ 775657 w 1017885"/>
                  <a:gd name="connsiteY36" fmla="*/ 936199 h 1281460"/>
                  <a:gd name="connsiteX37" fmla="*/ 829601 w 1017885"/>
                  <a:gd name="connsiteY37" fmla="*/ 874635 h 1281460"/>
                  <a:gd name="connsiteX38" fmla="*/ 895805 w 1017885"/>
                  <a:gd name="connsiteY38" fmla="*/ 844464 h 1281460"/>
                  <a:gd name="connsiteX39" fmla="*/ 198235 w 1017885"/>
                  <a:gd name="connsiteY39" fmla="*/ 842731 h 1281460"/>
                  <a:gd name="connsiteX40" fmla="*/ 242780 w 1017885"/>
                  <a:gd name="connsiteY40" fmla="*/ 855065 h 1281460"/>
                  <a:gd name="connsiteX41" fmla="*/ 308984 w 1017885"/>
                  <a:gd name="connsiteY41" fmla="*/ 906436 h 1281460"/>
                  <a:gd name="connsiteX42" fmla="*/ 354755 w 1017885"/>
                  <a:gd name="connsiteY42" fmla="*/ 1001840 h 1281460"/>
                  <a:gd name="connsiteX43" fmla="*/ 360885 w 1017885"/>
                  <a:gd name="connsiteY43" fmla="*/ 1059327 h 1281460"/>
                  <a:gd name="connsiteX44" fmla="*/ 338408 w 1017885"/>
                  <a:gd name="connsiteY44" fmla="*/ 1169817 h 1281460"/>
                  <a:gd name="connsiteX45" fmla="*/ 274656 w 1017885"/>
                  <a:gd name="connsiteY45" fmla="*/ 1250136 h 1281460"/>
                  <a:gd name="connsiteX46" fmla="*/ 206409 w 1017885"/>
                  <a:gd name="connsiteY46" fmla="*/ 1279491 h 1281460"/>
                  <a:gd name="connsiteX47" fmla="*/ 113233 w 1017885"/>
                  <a:gd name="connsiteY47" fmla="*/ 1265629 h 1281460"/>
                  <a:gd name="connsiteX48" fmla="*/ 56836 w 1017885"/>
                  <a:gd name="connsiteY48" fmla="*/ 1221596 h 1281460"/>
                  <a:gd name="connsiteX49" fmla="*/ 9840 w 1017885"/>
                  <a:gd name="connsiteY49" fmla="*/ 1133938 h 1281460"/>
                  <a:gd name="connsiteX50" fmla="*/ 440 w 1017885"/>
                  <a:gd name="connsiteY50" fmla="*/ 1044242 h 1281460"/>
                  <a:gd name="connsiteX51" fmla="*/ 32316 w 1017885"/>
                  <a:gd name="connsiteY51" fmla="*/ 936199 h 1281460"/>
                  <a:gd name="connsiteX52" fmla="*/ 86261 w 1017885"/>
                  <a:gd name="connsiteY52" fmla="*/ 874635 h 1281460"/>
                  <a:gd name="connsiteX53" fmla="*/ 152465 w 1017885"/>
                  <a:gd name="connsiteY53" fmla="*/ 844464 h 1281460"/>
                  <a:gd name="connsiteX54" fmla="*/ 198235 w 1017885"/>
                  <a:gd name="connsiteY54"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43781 w 1017885"/>
                  <a:gd name="connsiteY34" fmla="*/ 1044242 h 1281460"/>
                  <a:gd name="connsiteX35" fmla="*/ 775657 w 1017885"/>
                  <a:gd name="connsiteY35" fmla="*/ 936199 h 1281460"/>
                  <a:gd name="connsiteX36" fmla="*/ 829601 w 1017885"/>
                  <a:gd name="connsiteY36" fmla="*/ 874635 h 1281460"/>
                  <a:gd name="connsiteX37" fmla="*/ 895805 w 1017885"/>
                  <a:gd name="connsiteY37" fmla="*/ 844464 h 1281460"/>
                  <a:gd name="connsiteX38" fmla="*/ 198235 w 1017885"/>
                  <a:gd name="connsiteY38" fmla="*/ 842731 h 1281460"/>
                  <a:gd name="connsiteX39" fmla="*/ 242780 w 1017885"/>
                  <a:gd name="connsiteY39" fmla="*/ 855065 h 1281460"/>
                  <a:gd name="connsiteX40" fmla="*/ 308984 w 1017885"/>
                  <a:gd name="connsiteY40" fmla="*/ 906436 h 1281460"/>
                  <a:gd name="connsiteX41" fmla="*/ 354755 w 1017885"/>
                  <a:gd name="connsiteY41" fmla="*/ 1001840 h 1281460"/>
                  <a:gd name="connsiteX42" fmla="*/ 360885 w 1017885"/>
                  <a:gd name="connsiteY42" fmla="*/ 1059327 h 1281460"/>
                  <a:gd name="connsiteX43" fmla="*/ 338408 w 1017885"/>
                  <a:gd name="connsiteY43" fmla="*/ 1169817 h 1281460"/>
                  <a:gd name="connsiteX44" fmla="*/ 274656 w 1017885"/>
                  <a:gd name="connsiteY44" fmla="*/ 1250136 h 1281460"/>
                  <a:gd name="connsiteX45" fmla="*/ 206409 w 1017885"/>
                  <a:gd name="connsiteY45" fmla="*/ 1279491 h 1281460"/>
                  <a:gd name="connsiteX46" fmla="*/ 113233 w 1017885"/>
                  <a:gd name="connsiteY46" fmla="*/ 1265629 h 1281460"/>
                  <a:gd name="connsiteX47" fmla="*/ 56836 w 1017885"/>
                  <a:gd name="connsiteY47" fmla="*/ 1221596 h 1281460"/>
                  <a:gd name="connsiteX48" fmla="*/ 9840 w 1017885"/>
                  <a:gd name="connsiteY48" fmla="*/ 1133938 h 1281460"/>
                  <a:gd name="connsiteX49" fmla="*/ 440 w 1017885"/>
                  <a:gd name="connsiteY49" fmla="*/ 1044242 h 1281460"/>
                  <a:gd name="connsiteX50" fmla="*/ 32316 w 1017885"/>
                  <a:gd name="connsiteY50" fmla="*/ 936199 h 1281460"/>
                  <a:gd name="connsiteX51" fmla="*/ 86261 w 1017885"/>
                  <a:gd name="connsiteY51" fmla="*/ 874635 h 1281460"/>
                  <a:gd name="connsiteX52" fmla="*/ 152465 w 1017885"/>
                  <a:gd name="connsiteY52" fmla="*/ 844464 h 1281460"/>
                  <a:gd name="connsiteX53" fmla="*/ 198235 w 1017885"/>
                  <a:gd name="connsiteY53"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75657 w 1017885"/>
                  <a:gd name="connsiteY34" fmla="*/ 936199 h 1281460"/>
                  <a:gd name="connsiteX35" fmla="*/ 829601 w 1017885"/>
                  <a:gd name="connsiteY35" fmla="*/ 874635 h 1281460"/>
                  <a:gd name="connsiteX36" fmla="*/ 895805 w 1017885"/>
                  <a:gd name="connsiteY36" fmla="*/ 844464 h 1281460"/>
                  <a:gd name="connsiteX37" fmla="*/ 198235 w 1017885"/>
                  <a:gd name="connsiteY37" fmla="*/ 842731 h 1281460"/>
                  <a:gd name="connsiteX38" fmla="*/ 242780 w 1017885"/>
                  <a:gd name="connsiteY38" fmla="*/ 855065 h 1281460"/>
                  <a:gd name="connsiteX39" fmla="*/ 308984 w 1017885"/>
                  <a:gd name="connsiteY39" fmla="*/ 906436 h 1281460"/>
                  <a:gd name="connsiteX40" fmla="*/ 354755 w 1017885"/>
                  <a:gd name="connsiteY40" fmla="*/ 1001840 h 1281460"/>
                  <a:gd name="connsiteX41" fmla="*/ 360885 w 1017885"/>
                  <a:gd name="connsiteY41" fmla="*/ 1059327 h 1281460"/>
                  <a:gd name="connsiteX42" fmla="*/ 338408 w 1017885"/>
                  <a:gd name="connsiteY42" fmla="*/ 1169817 h 1281460"/>
                  <a:gd name="connsiteX43" fmla="*/ 274656 w 1017885"/>
                  <a:gd name="connsiteY43" fmla="*/ 1250136 h 1281460"/>
                  <a:gd name="connsiteX44" fmla="*/ 206409 w 1017885"/>
                  <a:gd name="connsiteY44" fmla="*/ 1279491 h 1281460"/>
                  <a:gd name="connsiteX45" fmla="*/ 113233 w 1017885"/>
                  <a:gd name="connsiteY45" fmla="*/ 1265629 h 1281460"/>
                  <a:gd name="connsiteX46" fmla="*/ 56836 w 1017885"/>
                  <a:gd name="connsiteY46" fmla="*/ 1221596 h 1281460"/>
                  <a:gd name="connsiteX47" fmla="*/ 9840 w 1017885"/>
                  <a:gd name="connsiteY47" fmla="*/ 1133938 h 1281460"/>
                  <a:gd name="connsiteX48" fmla="*/ 440 w 1017885"/>
                  <a:gd name="connsiteY48" fmla="*/ 1044242 h 1281460"/>
                  <a:gd name="connsiteX49" fmla="*/ 32316 w 1017885"/>
                  <a:gd name="connsiteY49" fmla="*/ 936199 h 1281460"/>
                  <a:gd name="connsiteX50" fmla="*/ 86261 w 1017885"/>
                  <a:gd name="connsiteY50" fmla="*/ 874635 h 1281460"/>
                  <a:gd name="connsiteX51" fmla="*/ 152465 w 1017885"/>
                  <a:gd name="connsiteY51" fmla="*/ 844464 h 1281460"/>
                  <a:gd name="connsiteX52" fmla="*/ 198235 w 1017885"/>
                  <a:gd name="connsiteY52"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829601 w 1017885"/>
                  <a:gd name="connsiteY34" fmla="*/ 874635 h 1281460"/>
                  <a:gd name="connsiteX35" fmla="*/ 895805 w 1017885"/>
                  <a:gd name="connsiteY35" fmla="*/ 844464 h 1281460"/>
                  <a:gd name="connsiteX36" fmla="*/ 198235 w 1017885"/>
                  <a:gd name="connsiteY36" fmla="*/ 842731 h 1281460"/>
                  <a:gd name="connsiteX37" fmla="*/ 242780 w 1017885"/>
                  <a:gd name="connsiteY37" fmla="*/ 855065 h 1281460"/>
                  <a:gd name="connsiteX38" fmla="*/ 308984 w 1017885"/>
                  <a:gd name="connsiteY38" fmla="*/ 906436 h 1281460"/>
                  <a:gd name="connsiteX39" fmla="*/ 354755 w 1017885"/>
                  <a:gd name="connsiteY39" fmla="*/ 1001840 h 1281460"/>
                  <a:gd name="connsiteX40" fmla="*/ 360885 w 1017885"/>
                  <a:gd name="connsiteY40" fmla="*/ 1059327 h 1281460"/>
                  <a:gd name="connsiteX41" fmla="*/ 338408 w 1017885"/>
                  <a:gd name="connsiteY41" fmla="*/ 1169817 h 1281460"/>
                  <a:gd name="connsiteX42" fmla="*/ 274656 w 1017885"/>
                  <a:gd name="connsiteY42" fmla="*/ 1250136 h 1281460"/>
                  <a:gd name="connsiteX43" fmla="*/ 206409 w 1017885"/>
                  <a:gd name="connsiteY43" fmla="*/ 1279491 h 1281460"/>
                  <a:gd name="connsiteX44" fmla="*/ 113233 w 1017885"/>
                  <a:gd name="connsiteY44" fmla="*/ 1265629 h 1281460"/>
                  <a:gd name="connsiteX45" fmla="*/ 56836 w 1017885"/>
                  <a:gd name="connsiteY45" fmla="*/ 1221596 h 1281460"/>
                  <a:gd name="connsiteX46" fmla="*/ 9840 w 1017885"/>
                  <a:gd name="connsiteY46" fmla="*/ 1133938 h 1281460"/>
                  <a:gd name="connsiteX47" fmla="*/ 440 w 1017885"/>
                  <a:gd name="connsiteY47" fmla="*/ 1044242 h 1281460"/>
                  <a:gd name="connsiteX48" fmla="*/ 32316 w 1017885"/>
                  <a:gd name="connsiteY48" fmla="*/ 936199 h 1281460"/>
                  <a:gd name="connsiteX49" fmla="*/ 86261 w 1017885"/>
                  <a:gd name="connsiteY49" fmla="*/ 874635 h 1281460"/>
                  <a:gd name="connsiteX50" fmla="*/ 152465 w 1017885"/>
                  <a:gd name="connsiteY50" fmla="*/ 844464 h 1281460"/>
                  <a:gd name="connsiteX51" fmla="*/ 198235 w 1017885"/>
                  <a:gd name="connsiteY51"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198235 w 1017885"/>
                  <a:gd name="connsiteY33" fmla="*/ 842731 h 1281460"/>
                  <a:gd name="connsiteX34" fmla="*/ 242780 w 1017885"/>
                  <a:gd name="connsiteY34" fmla="*/ 855065 h 1281460"/>
                  <a:gd name="connsiteX35" fmla="*/ 308984 w 1017885"/>
                  <a:gd name="connsiteY35" fmla="*/ 906436 h 1281460"/>
                  <a:gd name="connsiteX36" fmla="*/ 354755 w 1017885"/>
                  <a:gd name="connsiteY36" fmla="*/ 1001840 h 1281460"/>
                  <a:gd name="connsiteX37" fmla="*/ 360885 w 1017885"/>
                  <a:gd name="connsiteY37" fmla="*/ 1059327 h 1281460"/>
                  <a:gd name="connsiteX38" fmla="*/ 338408 w 1017885"/>
                  <a:gd name="connsiteY38" fmla="*/ 1169817 h 1281460"/>
                  <a:gd name="connsiteX39" fmla="*/ 274656 w 1017885"/>
                  <a:gd name="connsiteY39" fmla="*/ 1250136 h 1281460"/>
                  <a:gd name="connsiteX40" fmla="*/ 206409 w 1017885"/>
                  <a:gd name="connsiteY40" fmla="*/ 1279491 h 1281460"/>
                  <a:gd name="connsiteX41" fmla="*/ 113233 w 1017885"/>
                  <a:gd name="connsiteY41" fmla="*/ 1265629 h 1281460"/>
                  <a:gd name="connsiteX42" fmla="*/ 56836 w 1017885"/>
                  <a:gd name="connsiteY42" fmla="*/ 1221596 h 1281460"/>
                  <a:gd name="connsiteX43" fmla="*/ 9840 w 1017885"/>
                  <a:gd name="connsiteY43" fmla="*/ 1133938 h 1281460"/>
                  <a:gd name="connsiteX44" fmla="*/ 440 w 1017885"/>
                  <a:gd name="connsiteY44" fmla="*/ 1044242 h 1281460"/>
                  <a:gd name="connsiteX45" fmla="*/ 32316 w 1017885"/>
                  <a:gd name="connsiteY45" fmla="*/ 936199 h 1281460"/>
                  <a:gd name="connsiteX46" fmla="*/ 86261 w 1017885"/>
                  <a:gd name="connsiteY46" fmla="*/ 874635 h 1281460"/>
                  <a:gd name="connsiteX47" fmla="*/ 152465 w 1017885"/>
                  <a:gd name="connsiteY47" fmla="*/ 844464 h 1281460"/>
                  <a:gd name="connsiteX48" fmla="*/ 198235 w 1017885"/>
                  <a:gd name="connsiteY4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27272 w 1017885"/>
                  <a:gd name="connsiteY15" fmla="*/ 929268 h 1281460"/>
                  <a:gd name="connsiteX16" fmla="*/ 183932 w 1017885"/>
                  <a:gd name="connsiteY16" fmla="*/ 929268 h 1281460"/>
                  <a:gd name="connsiteX17" fmla="*/ 144291 w 1017885"/>
                  <a:gd name="connsiteY17" fmla="*/ 940684 h 1281460"/>
                  <a:gd name="connsiteX18" fmla="*/ 118954 w 1017885"/>
                  <a:gd name="connsiteY18" fmla="*/ 964331 h 1281460"/>
                  <a:gd name="connsiteX19" fmla="*/ 96477 w 1017885"/>
                  <a:gd name="connsiteY19" fmla="*/ 1007548 h 1281460"/>
                  <a:gd name="connsiteX20" fmla="*/ 90756 w 1017885"/>
                  <a:gd name="connsiteY20" fmla="*/ 1092352 h 1281460"/>
                  <a:gd name="connsiteX21" fmla="*/ 108329 w 1017885"/>
                  <a:gd name="connsiteY21" fmla="*/ 1143316 h 1281460"/>
                  <a:gd name="connsiteX22" fmla="*/ 132031 w 1017885"/>
                  <a:gd name="connsiteY22" fmla="*/ 1173486 h 1281460"/>
                  <a:gd name="connsiteX23" fmla="*/ 155734 w 1017885"/>
                  <a:gd name="connsiteY23" fmla="*/ 1188979 h 1281460"/>
                  <a:gd name="connsiteX24" fmla="*/ 207226 w 1017885"/>
                  <a:gd name="connsiteY24" fmla="*/ 1188572 h 1281460"/>
                  <a:gd name="connsiteX25" fmla="*/ 232155 w 1017885"/>
                  <a:gd name="connsiteY25" fmla="*/ 1171448 h 1281460"/>
                  <a:gd name="connsiteX26" fmla="*/ 259127 w 1017885"/>
                  <a:gd name="connsiteY26" fmla="*/ 1132715 h 1281460"/>
                  <a:gd name="connsiteX27" fmla="*/ 273839 w 1017885"/>
                  <a:gd name="connsiteY27" fmla="*/ 1061774 h 1281460"/>
                  <a:gd name="connsiteX28" fmla="*/ 267300 w 1017885"/>
                  <a:gd name="connsiteY28" fmla="*/ 1012848 h 1281460"/>
                  <a:gd name="connsiteX29" fmla="*/ 243189 w 1017885"/>
                  <a:gd name="connsiteY29" fmla="*/ 965146 h 1281460"/>
                  <a:gd name="connsiteX30" fmla="*/ 214991 w 1017885"/>
                  <a:gd name="connsiteY30" fmla="*/ 939461 h 1281460"/>
                  <a:gd name="connsiteX31" fmla="*/ 183932 w 1017885"/>
                  <a:gd name="connsiteY31" fmla="*/ 929268 h 1281460"/>
                  <a:gd name="connsiteX32" fmla="*/ 198235 w 1017885"/>
                  <a:gd name="connsiteY32" fmla="*/ 842731 h 1281460"/>
                  <a:gd name="connsiteX33" fmla="*/ 242780 w 1017885"/>
                  <a:gd name="connsiteY33" fmla="*/ 855065 h 1281460"/>
                  <a:gd name="connsiteX34" fmla="*/ 308984 w 1017885"/>
                  <a:gd name="connsiteY34" fmla="*/ 906436 h 1281460"/>
                  <a:gd name="connsiteX35" fmla="*/ 354755 w 1017885"/>
                  <a:gd name="connsiteY35" fmla="*/ 1001840 h 1281460"/>
                  <a:gd name="connsiteX36" fmla="*/ 360885 w 1017885"/>
                  <a:gd name="connsiteY36" fmla="*/ 1059327 h 1281460"/>
                  <a:gd name="connsiteX37" fmla="*/ 338408 w 1017885"/>
                  <a:gd name="connsiteY37" fmla="*/ 1169817 h 1281460"/>
                  <a:gd name="connsiteX38" fmla="*/ 274656 w 1017885"/>
                  <a:gd name="connsiteY38" fmla="*/ 1250136 h 1281460"/>
                  <a:gd name="connsiteX39" fmla="*/ 206409 w 1017885"/>
                  <a:gd name="connsiteY39" fmla="*/ 1279491 h 1281460"/>
                  <a:gd name="connsiteX40" fmla="*/ 113233 w 1017885"/>
                  <a:gd name="connsiteY40" fmla="*/ 1265629 h 1281460"/>
                  <a:gd name="connsiteX41" fmla="*/ 56836 w 1017885"/>
                  <a:gd name="connsiteY41" fmla="*/ 1221596 h 1281460"/>
                  <a:gd name="connsiteX42" fmla="*/ 9840 w 1017885"/>
                  <a:gd name="connsiteY42" fmla="*/ 1133938 h 1281460"/>
                  <a:gd name="connsiteX43" fmla="*/ 440 w 1017885"/>
                  <a:gd name="connsiteY43" fmla="*/ 1044242 h 1281460"/>
                  <a:gd name="connsiteX44" fmla="*/ 32316 w 1017885"/>
                  <a:gd name="connsiteY44" fmla="*/ 936199 h 1281460"/>
                  <a:gd name="connsiteX45" fmla="*/ 86261 w 1017885"/>
                  <a:gd name="connsiteY45" fmla="*/ 874635 h 1281460"/>
                  <a:gd name="connsiteX46" fmla="*/ 152465 w 1017885"/>
                  <a:gd name="connsiteY46" fmla="*/ 844464 h 1281460"/>
                  <a:gd name="connsiteX47" fmla="*/ 198235 w 1017885"/>
                  <a:gd name="connsiteY47"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17179 w 1017885"/>
                  <a:gd name="connsiteY11" fmla="*/ 1061774 h 1281460"/>
                  <a:gd name="connsiteX12" fmla="*/ 1010640 w 1017885"/>
                  <a:gd name="connsiteY12" fmla="*/ 1012848 h 1281460"/>
                  <a:gd name="connsiteX13" fmla="*/ 986529 w 1017885"/>
                  <a:gd name="connsiteY13" fmla="*/ 965146 h 1281460"/>
                  <a:gd name="connsiteX14" fmla="*/ 927272 w 1017885"/>
                  <a:gd name="connsiteY14" fmla="*/ 929268 h 1281460"/>
                  <a:gd name="connsiteX15" fmla="*/ 183932 w 1017885"/>
                  <a:gd name="connsiteY15" fmla="*/ 929268 h 1281460"/>
                  <a:gd name="connsiteX16" fmla="*/ 144291 w 1017885"/>
                  <a:gd name="connsiteY16" fmla="*/ 940684 h 1281460"/>
                  <a:gd name="connsiteX17" fmla="*/ 118954 w 1017885"/>
                  <a:gd name="connsiteY17" fmla="*/ 964331 h 1281460"/>
                  <a:gd name="connsiteX18" fmla="*/ 96477 w 1017885"/>
                  <a:gd name="connsiteY18" fmla="*/ 1007548 h 1281460"/>
                  <a:gd name="connsiteX19" fmla="*/ 90756 w 1017885"/>
                  <a:gd name="connsiteY19" fmla="*/ 1092352 h 1281460"/>
                  <a:gd name="connsiteX20" fmla="*/ 108329 w 1017885"/>
                  <a:gd name="connsiteY20" fmla="*/ 1143316 h 1281460"/>
                  <a:gd name="connsiteX21" fmla="*/ 132031 w 1017885"/>
                  <a:gd name="connsiteY21" fmla="*/ 1173486 h 1281460"/>
                  <a:gd name="connsiteX22" fmla="*/ 155734 w 1017885"/>
                  <a:gd name="connsiteY22" fmla="*/ 1188979 h 1281460"/>
                  <a:gd name="connsiteX23" fmla="*/ 207226 w 1017885"/>
                  <a:gd name="connsiteY23" fmla="*/ 1188572 h 1281460"/>
                  <a:gd name="connsiteX24" fmla="*/ 232155 w 1017885"/>
                  <a:gd name="connsiteY24" fmla="*/ 1171448 h 1281460"/>
                  <a:gd name="connsiteX25" fmla="*/ 259127 w 1017885"/>
                  <a:gd name="connsiteY25" fmla="*/ 1132715 h 1281460"/>
                  <a:gd name="connsiteX26" fmla="*/ 273839 w 1017885"/>
                  <a:gd name="connsiteY26" fmla="*/ 1061774 h 1281460"/>
                  <a:gd name="connsiteX27" fmla="*/ 267300 w 1017885"/>
                  <a:gd name="connsiteY27" fmla="*/ 1012848 h 1281460"/>
                  <a:gd name="connsiteX28" fmla="*/ 243189 w 1017885"/>
                  <a:gd name="connsiteY28" fmla="*/ 965146 h 1281460"/>
                  <a:gd name="connsiteX29" fmla="*/ 214991 w 1017885"/>
                  <a:gd name="connsiteY29" fmla="*/ 939461 h 1281460"/>
                  <a:gd name="connsiteX30" fmla="*/ 183932 w 1017885"/>
                  <a:gd name="connsiteY30" fmla="*/ 929268 h 1281460"/>
                  <a:gd name="connsiteX31" fmla="*/ 198235 w 1017885"/>
                  <a:gd name="connsiteY31" fmla="*/ 842731 h 1281460"/>
                  <a:gd name="connsiteX32" fmla="*/ 242780 w 1017885"/>
                  <a:gd name="connsiteY32" fmla="*/ 855065 h 1281460"/>
                  <a:gd name="connsiteX33" fmla="*/ 308984 w 1017885"/>
                  <a:gd name="connsiteY33" fmla="*/ 906436 h 1281460"/>
                  <a:gd name="connsiteX34" fmla="*/ 354755 w 1017885"/>
                  <a:gd name="connsiteY34" fmla="*/ 1001840 h 1281460"/>
                  <a:gd name="connsiteX35" fmla="*/ 360885 w 1017885"/>
                  <a:gd name="connsiteY35" fmla="*/ 1059327 h 1281460"/>
                  <a:gd name="connsiteX36" fmla="*/ 338408 w 1017885"/>
                  <a:gd name="connsiteY36" fmla="*/ 1169817 h 1281460"/>
                  <a:gd name="connsiteX37" fmla="*/ 274656 w 1017885"/>
                  <a:gd name="connsiteY37" fmla="*/ 1250136 h 1281460"/>
                  <a:gd name="connsiteX38" fmla="*/ 206409 w 1017885"/>
                  <a:gd name="connsiteY38" fmla="*/ 1279491 h 1281460"/>
                  <a:gd name="connsiteX39" fmla="*/ 113233 w 1017885"/>
                  <a:gd name="connsiteY39" fmla="*/ 1265629 h 1281460"/>
                  <a:gd name="connsiteX40" fmla="*/ 56836 w 1017885"/>
                  <a:gd name="connsiteY40" fmla="*/ 1221596 h 1281460"/>
                  <a:gd name="connsiteX41" fmla="*/ 9840 w 1017885"/>
                  <a:gd name="connsiteY41" fmla="*/ 1133938 h 1281460"/>
                  <a:gd name="connsiteX42" fmla="*/ 440 w 1017885"/>
                  <a:gd name="connsiteY42" fmla="*/ 1044242 h 1281460"/>
                  <a:gd name="connsiteX43" fmla="*/ 32316 w 1017885"/>
                  <a:gd name="connsiteY43" fmla="*/ 936199 h 1281460"/>
                  <a:gd name="connsiteX44" fmla="*/ 86261 w 1017885"/>
                  <a:gd name="connsiteY44" fmla="*/ 874635 h 1281460"/>
                  <a:gd name="connsiteX45" fmla="*/ 152465 w 1017885"/>
                  <a:gd name="connsiteY45" fmla="*/ 844464 h 1281460"/>
                  <a:gd name="connsiteX46" fmla="*/ 198235 w 1017885"/>
                  <a:gd name="connsiteY46"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1017179 w 1017885"/>
                  <a:gd name="connsiteY10" fmla="*/ 1061774 h 1281460"/>
                  <a:gd name="connsiteX11" fmla="*/ 1010640 w 1017885"/>
                  <a:gd name="connsiteY11" fmla="*/ 1012848 h 1281460"/>
                  <a:gd name="connsiteX12" fmla="*/ 986529 w 1017885"/>
                  <a:gd name="connsiteY12" fmla="*/ 965146 h 1281460"/>
                  <a:gd name="connsiteX13" fmla="*/ 927272 w 1017885"/>
                  <a:gd name="connsiteY13" fmla="*/ 929268 h 1281460"/>
                  <a:gd name="connsiteX14" fmla="*/ 183932 w 1017885"/>
                  <a:gd name="connsiteY14" fmla="*/ 929268 h 1281460"/>
                  <a:gd name="connsiteX15" fmla="*/ 144291 w 1017885"/>
                  <a:gd name="connsiteY15" fmla="*/ 940684 h 1281460"/>
                  <a:gd name="connsiteX16" fmla="*/ 118954 w 1017885"/>
                  <a:gd name="connsiteY16" fmla="*/ 964331 h 1281460"/>
                  <a:gd name="connsiteX17" fmla="*/ 96477 w 1017885"/>
                  <a:gd name="connsiteY17" fmla="*/ 1007548 h 1281460"/>
                  <a:gd name="connsiteX18" fmla="*/ 90756 w 1017885"/>
                  <a:gd name="connsiteY18" fmla="*/ 1092352 h 1281460"/>
                  <a:gd name="connsiteX19" fmla="*/ 108329 w 1017885"/>
                  <a:gd name="connsiteY19" fmla="*/ 1143316 h 1281460"/>
                  <a:gd name="connsiteX20" fmla="*/ 132031 w 1017885"/>
                  <a:gd name="connsiteY20" fmla="*/ 1173486 h 1281460"/>
                  <a:gd name="connsiteX21" fmla="*/ 155734 w 1017885"/>
                  <a:gd name="connsiteY21" fmla="*/ 1188979 h 1281460"/>
                  <a:gd name="connsiteX22" fmla="*/ 207226 w 1017885"/>
                  <a:gd name="connsiteY22" fmla="*/ 1188572 h 1281460"/>
                  <a:gd name="connsiteX23" fmla="*/ 232155 w 1017885"/>
                  <a:gd name="connsiteY23" fmla="*/ 1171448 h 1281460"/>
                  <a:gd name="connsiteX24" fmla="*/ 259127 w 1017885"/>
                  <a:gd name="connsiteY24" fmla="*/ 1132715 h 1281460"/>
                  <a:gd name="connsiteX25" fmla="*/ 273839 w 1017885"/>
                  <a:gd name="connsiteY25" fmla="*/ 1061774 h 1281460"/>
                  <a:gd name="connsiteX26" fmla="*/ 267300 w 1017885"/>
                  <a:gd name="connsiteY26" fmla="*/ 1012848 h 1281460"/>
                  <a:gd name="connsiteX27" fmla="*/ 243189 w 1017885"/>
                  <a:gd name="connsiteY27" fmla="*/ 965146 h 1281460"/>
                  <a:gd name="connsiteX28" fmla="*/ 214991 w 1017885"/>
                  <a:gd name="connsiteY28" fmla="*/ 939461 h 1281460"/>
                  <a:gd name="connsiteX29" fmla="*/ 183932 w 1017885"/>
                  <a:gd name="connsiteY29" fmla="*/ 929268 h 1281460"/>
                  <a:gd name="connsiteX30" fmla="*/ 198235 w 1017885"/>
                  <a:gd name="connsiteY30" fmla="*/ 842731 h 1281460"/>
                  <a:gd name="connsiteX31" fmla="*/ 242780 w 1017885"/>
                  <a:gd name="connsiteY31" fmla="*/ 855065 h 1281460"/>
                  <a:gd name="connsiteX32" fmla="*/ 308984 w 1017885"/>
                  <a:gd name="connsiteY32" fmla="*/ 906436 h 1281460"/>
                  <a:gd name="connsiteX33" fmla="*/ 354755 w 1017885"/>
                  <a:gd name="connsiteY33" fmla="*/ 1001840 h 1281460"/>
                  <a:gd name="connsiteX34" fmla="*/ 360885 w 1017885"/>
                  <a:gd name="connsiteY34" fmla="*/ 1059327 h 1281460"/>
                  <a:gd name="connsiteX35" fmla="*/ 338408 w 1017885"/>
                  <a:gd name="connsiteY35" fmla="*/ 1169817 h 1281460"/>
                  <a:gd name="connsiteX36" fmla="*/ 274656 w 1017885"/>
                  <a:gd name="connsiteY36" fmla="*/ 1250136 h 1281460"/>
                  <a:gd name="connsiteX37" fmla="*/ 206409 w 1017885"/>
                  <a:gd name="connsiteY37" fmla="*/ 1279491 h 1281460"/>
                  <a:gd name="connsiteX38" fmla="*/ 113233 w 1017885"/>
                  <a:gd name="connsiteY38" fmla="*/ 1265629 h 1281460"/>
                  <a:gd name="connsiteX39" fmla="*/ 56836 w 1017885"/>
                  <a:gd name="connsiteY39" fmla="*/ 1221596 h 1281460"/>
                  <a:gd name="connsiteX40" fmla="*/ 9840 w 1017885"/>
                  <a:gd name="connsiteY40" fmla="*/ 1133938 h 1281460"/>
                  <a:gd name="connsiteX41" fmla="*/ 440 w 1017885"/>
                  <a:gd name="connsiteY41" fmla="*/ 1044242 h 1281460"/>
                  <a:gd name="connsiteX42" fmla="*/ 32316 w 1017885"/>
                  <a:gd name="connsiteY42" fmla="*/ 936199 h 1281460"/>
                  <a:gd name="connsiteX43" fmla="*/ 86261 w 1017885"/>
                  <a:gd name="connsiteY43" fmla="*/ 874635 h 1281460"/>
                  <a:gd name="connsiteX44" fmla="*/ 152465 w 1017885"/>
                  <a:gd name="connsiteY44" fmla="*/ 844464 h 1281460"/>
                  <a:gd name="connsiteX45" fmla="*/ 198235 w 1017885"/>
                  <a:gd name="connsiteY45"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1017179 w 1017885"/>
                  <a:gd name="connsiteY9" fmla="*/ 1061774 h 1281460"/>
                  <a:gd name="connsiteX10" fmla="*/ 1010640 w 1017885"/>
                  <a:gd name="connsiteY10" fmla="*/ 1012848 h 1281460"/>
                  <a:gd name="connsiteX11" fmla="*/ 986529 w 1017885"/>
                  <a:gd name="connsiteY11" fmla="*/ 965146 h 1281460"/>
                  <a:gd name="connsiteX12" fmla="*/ 927272 w 1017885"/>
                  <a:gd name="connsiteY12" fmla="*/ 929268 h 1281460"/>
                  <a:gd name="connsiteX13" fmla="*/ 183932 w 1017885"/>
                  <a:gd name="connsiteY13" fmla="*/ 929268 h 1281460"/>
                  <a:gd name="connsiteX14" fmla="*/ 144291 w 1017885"/>
                  <a:gd name="connsiteY14" fmla="*/ 940684 h 1281460"/>
                  <a:gd name="connsiteX15" fmla="*/ 118954 w 1017885"/>
                  <a:gd name="connsiteY15" fmla="*/ 964331 h 1281460"/>
                  <a:gd name="connsiteX16" fmla="*/ 96477 w 1017885"/>
                  <a:gd name="connsiteY16" fmla="*/ 1007548 h 1281460"/>
                  <a:gd name="connsiteX17" fmla="*/ 90756 w 1017885"/>
                  <a:gd name="connsiteY17" fmla="*/ 1092352 h 1281460"/>
                  <a:gd name="connsiteX18" fmla="*/ 108329 w 1017885"/>
                  <a:gd name="connsiteY18" fmla="*/ 1143316 h 1281460"/>
                  <a:gd name="connsiteX19" fmla="*/ 132031 w 1017885"/>
                  <a:gd name="connsiteY19" fmla="*/ 1173486 h 1281460"/>
                  <a:gd name="connsiteX20" fmla="*/ 155734 w 1017885"/>
                  <a:gd name="connsiteY20" fmla="*/ 1188979 h 1281460"/>
                  <a:gd name="connsiteX21" fmla="*/ 207226 w 1017885"/>
                  <a:gd name="connsiteY21" fmla="*/ 1188572 h 1281460"/>
                  <a:gd name="connsiteX22" fmla="*/ 232155 w 1017885"/>
                  <a:gd name="connsiteY22" fmla="*/ 1171448 h 1281460"/>
                  <a:gd name="connsiteX23" fmla="*/ 259127 w 1017885"/>
                  <a:gd name="connsiteY23" fmla="*/ 1132715 h 1281460"/>
                  <a:gd name="connsiteX24" fmla="*/ 273839 w 1017885"/>
                  <a:gd name="connsiteY24" fmla="*/ 1061774 h 1281460"/>
                  <a:gd name="connsiteX25" fmla="*/ 267300 w 1017885"/>
                  <a:gd name="connsiteY25" fmla="*/ 1012848 h 1281460"/>
                  <a:gd name="connsiteX26" fmla="*/ 243189 w 1017885"/>
                  <a:gd name="connsiteY26" fmla="*/ 965146 h 1281460"/>
                  <a:gd name="connsiteX27" fmla="*/ 214991 w 1017885"/>
                  <a:gd name="connsiteY27" fmla="*/ 939461 h 1281460"/>
                  <a:gd name="connsiteX28" fmla="*/ 183932 w 1017885"/>
                  <a:gd name="connsiteY28" fmla="*/ 929268 h 1281460"/>
                  <a:gd name="connsiteX29" fmla="*/ 198235 w 1017885"/>
                  <a:gd name="connsiteY29" fmla="*/ 842731 h 1281460"/>
                  <a:gd name="connsiteX30" fmla="*/ 242780 w 1017885"/>
                  <a:gd name="connsiteY30" fmla="*/ 855065 h 1281460"/>
                  <a:gd name="connsiteX31" fmla="*/ 308984 w 1017885"/>
                  <a:gd name="connsiteY31" fmla="*/ 906436 h 1281460"/>
                  <a:gd name="connsiteX32" fmla="*/ 354755 w 1017885"/>
                  <a:gd name="connsiteY32" fmla="*/ 1001840 h 1281460"/>
                  <a:gd name="connsiteX33" fmla="*/ 360885 w 1017885"/>
                  <a:gd name="connsiteY33" fmla="*/ 1059327 h 1281460"/>
                  <a:gd name="connsiteX34" fmla="*/ 338408 w 1017885"/>
                  <a:gd name="connsiteY34" fmla="*/ 1169817 h 1281460"/>
                  <a:gd name="connsiteX35" fmla="*/ 274656 w 1017885"/>
                  <a:gd name="connsiteY35" fmla="*/ 1250136 h 1281460"/>
                  <a:gd name="connsiteX36" fmla="*/ 206409 w 1017885"/>
                  <a:gd name="connsiteY36" fmla="*/ 1279491 h 1281460"/>
                  <a:gd name="connsiteX37" fmla="*/ 113233 w 1017885"/>
                  <a:gd name="connsiteY37" fmla="*/ 1265629 h 1281460"/>
                  <a:gd name="connsiteX38" fmla="*/ 56836 w 1017885"/>
                  <a:gd name="connsiteY38" fmla="*/ 1221596 h 1281460"/>
                  <a:gd name="connsiteX39" fmla="*/ 9840 w 1017885"/>
                  <a:gd name="connsiteY39" fmla="*/ 1133938 h 1281460"/>
                  <a:gd name="connsiteX40" fmla="*/ 440 w 1017885"/>
                  <a:gd name="connsiteY40" fmla="*/ 1044242 h 1281460"/>
                  <a:gd name="connsiteX41" fmla="*/ 32316 w 1017885"/>
                  <a:gd name="connsiteY41" fmla="*/ 936199 h 1281460"/>
                  <a:gd name="connsiteX42" fmla="*/ 86261 w 1017885"/>
                  <a:gd name="connsiteY42" fmla="*/ 874635 h 1281460"/>
                  <a:gd name="connsiteX43" fmla="*/ 152465 w 1017885"/>
                  <a:gd name="connsiteY43" fmla="*/ 844464 h 1281460"/>
                  <a:gd name="connsiteX44" fmla="*/ 198235 w 1017885"/>
                  <a:gd name="connsiteY44"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1017179 w 1017885"/>
                  <a:gd name="connsiteY8" fmla="*/ 1061774 h 1281460"/>
                  <a:gd name="connsiteX9" fmla="*/ 1010640 w 1017885"/>
                  <a:gd name="connsiteY9" fmla="*/ 1012848 h 1281460"/>
                  <a:gd name="connsiteX10" fmla="*/ 986529 w 1017885"/>
                  <a:gd name="connsiteY10" fmla="*/ 965146 h 1281460"/>
                  <a:gd name="connsiteX11" fmla="*/ 927272 w 1017885"/>
                  <a:gd name="connsiteY11" fmla="*/ 929268 h 1281460"/>
                  <a:gd name="connsiteX12" fmla="*/ 183932 w 1017885"/>
                  <a:gd name="connsiteY12" fmla="*/ 929268 h 1281460"/>
                  <a:gd name="connsiteX13" fmla="*/ 144291 w 1017885"/>
                  <a:gd name="connsiteY13" fmla="*/ 940684 h 1281460"/>
                  <a:gd name="connsiteX14" fmla="*/ 118954 w 1017885"/>
                  <a:gd name="connsiteY14" fmla="*/ 964331 h 1281460"/>
                  <a:gd name="connsiteX15" fmla="*/ 96477 w 1017885"/>
                  <a:gd name="connsiteY15" fmla="*/ 1007548 h 1281460"/>
                  <a:gd name="connsiteX16" fmla="*/ 90756 w 1017885"/>
                  <a:gd name="connsiteY16" fmla="*/ 1092352 h 1281460"/>
                  <a:gd name="connsiteX17" fmla="*/ 108329 w 1017885"/>
                  <a:gd name="connsiteY17" fmla="*/ 1143316 h 1281460"/>
                  <a:gd name="connsiteX18" fmla="*/ 132031 w 1017885"/>
                  <a:gd name="connsiteY18" fmla="*/ 1173486 h 1281460"/>
                  <a:gd name="connsiteX19" fmla="*/ 155734 w 1017885"/>
                  <a:gd name="connsiteY19" fmla="*/ 1188979 h 1281460"/>
                  <a:gd name="connsiteX20" fmla="*/ 207226 w 1017885"/>
                  <a:gd name="connsiteY20" fmla="*/ 1188572 h 1281460"/>
                  <a:gd name="connsiteX21" fmla="*/ 232155 w 1017885"/>
                  <a:gd name="connsiteY21" fmla="*/ 1171448 h 1281460"/>
                  <a:gd name="connsiteX22" fmla="*/ 259127 w 1017885"/>
                  <a:gd name="connsiteY22" fmla="*/ 1132715 h 1281460"/>
                  <a:gd name="connsiteX23" fmla="*/ 273839 w 1017885"/>
                  <a:gd name="connsiteY23" fmla="*/ 1061774 h 1281460"/>
                  <a:gd name="connsiteX24" fmla="*/ 267300 w 1017885"/>
                  <a:gd name="connsiteY24" fmla="*/ 1012848 h 1281460"/>
                  <a:gd name="connsiteX25" fmla="*/ 243189 w 1017885"/>
                  <a:gd name="connsiteY25" fmla="*/ 965146 h 1281460"/>
                  <a:gd name="connsiteX26" fmla="*/ 214991 w 1017885"/>
                  <a:gd name="connsiteY26" fmla="*/ 939461 h 1281460"/>
                  <a:gd name="connsiteX27" fmla="*/ 183932 w 1017885"/>
                  <a:gd name="connsiteY27" fmla="*/ 929268 h 1281460"/>
                  <a:gd name="connsiteX28" fmla="*/ 198235 w 1017885"/>
                  <a:gd name="connsiteY28" fmla="*/ 842731 h 1281460"/>
                  <a:gd name="connsiteX29" fmla="*/ 242780 w 1017885"/>
                  <a:gd name="connsiteY29" fmla="*/ 855065 h 1281460"/>
                  <a:gd name="connsiteX30" fmla="*/ 308984 w 1017885"/>
                  <a:gd name="connsiteY30" fmla="*/ 906436 h 1281460"/>
                  <a:gd name="connsiteX31" fmla="*/ 354755 w 1017885"/>
                  <a:gd name="connsiteY31" fmla="*/ 1001840 h 1281460"/>
                  <a:gd name="connsiteX32" fmla="*/ 360885 w 1017885"/>
                  <a:gd name="connsiteY32" fmla="*/ 1059327 h 1281460"/>
                  <a:gd name="connsiteX33" fmla="*/ 338408 w 1017885"/>
                  <a:gd name="connsiteY33" fmla="*/ 1169817 h 1281460"/>
                  <a:gd name="connsiteX34" fmla="*/ 274656 w 1017885"/>
                  <a:gd name="connsiteY34" fmla="*/ 1250136 h 1281460"/>
                  <a:gd name="connsiteX35" fmla="*/ 206409 w 1017885"/>
                  <a:gd name="connsiteY35" fmla="*/ 1279491 h 1281460"/>
                  <a:gd name="connsiteX36" fmla="*/ 113233 w 1017885"/>
                  <a:gd name="connsiteY36" fmla="*/ 1265629 h 1281460"/>
                  <a:gd name="connsiteX37" fmla="*/ 56836 w 1017885"/>
                  <a:gd name="connsiteY37" fmla="*/ 1221596 h 1281460"/>
                  <a:gd name="connsiteX38" fmla="*/ 9840 w 1017885"/>
                  <a:gd name="connsiteY38" fmla="*/ 1133938 h 1281460"/>
                  <a:gd name="connsiteX39" fmla="*/ 440 w 1017885"/>
                  <a:gd name="connsiteY39" fmla="*/ 1044242 h 1281460"/>
                  <a:gd name="connsiteX40" fmla="*/ 32316 w 1017885"/>
                  <a:gd name="connsiteY40" fmla="*/ 936199 h 1281460"/>
                  <a:gd name="connsiteX41" fmla="*/ 86261 w 1017885"/>
                  <a:gd name="connsiteY41" fmla="*/ 874635 h 1281460"/>
                  <a:gd name="connsiteX42" fmla="*/ 152465 w 1017885"/>
                  <a:gd name="connsiteY42" fmla="*/ 844464 h 1281460"/>
                  <a:gd name="connsiteX43" fmla="*/ 198235 w 1017885"/>
                  <a:gd name="connsiteY43"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1017179 w 1017885"/>
                  <a:gd name="connsiteY7" fmla="*/ 1061774 h 1281460"/>
                  <a:gd name="connsiteX8" fmla="*/ 1010640 w 1017885"/>
                  <a:gd name="connsiteY8" fmla="*/ 1012848 h 1281460"/>
                  <a:gd name="connsiteX9" fmla="*/ 986529 w 1017885"/>
                  <a:gd name="connsiteY9" fmla="*/ 965146 h 1281460"/>
                  <a:gd name="connsiteX10" fmla="*/ 927272 w 1017885"/>
                  <a:gd name="connsiteY10" fmla="*/ 929268 h 1281460"/>
                  <a:gd name="connsiteX11" fmla="*/ 183932 w 1017885"/>
                  <a:gd name="connsiteY11" fmla="*/ 929268 h 1281460"/>
                  <a:gd name="connsiteX12" fmla="*/ 144291 w 1017885"/>
                  <a:gd name="connsiteY12" fmla="*/ 940684 h 1281460"/>
                  <a:gd name="connsiteX13" fmla="*/ 118954 w 1017885"/>
                  <a:gd name="connsiteY13" fmla="*/ 964331 h 1281460"/>
                  <a:gd name="connsiteX14" fmla="*/ 96477 w 1017885"/>
                  <a:gd name="connsiteY14" fmla="*/ 1007548 h 1281460"/>
                  <a:gd name="connsiteX15" fmla="*/ 90756 w 1017885"/>
                  <a:gd name="connsiteY15" fmla="*/ 1092352 h 1281460"/>
                  <a:gd name="connsiteX16" fmla="*/ 108329 w 1017885"/>
                  <a:gd name="connsiteY16" fmla="*/ 1143316 h 1281460"/>
                  <a:gd name="connsiteX17" fmla="*/ 132031 w 1017885"/>
                  <a:gd name="connsiteY17" fmla="*/ 1173486 h 1281460"/>
                  <a:gd name="connsiteX18" fmla="*/ 155734 w 1017885"/>
                  <a:gd name="connsiteY18" fmla="*/ 1188979 h 1281460"/>
                  <a:gd name="connsiteX19" fmla="*/ 207226 w 1017885"/>
                  <a:gd name="connsiteY19" fmla="*/ 1188572 h 1281460"/>
                  <a:gd name="connsiteX20" fmla="*/ 232155 w 1017885"/>
                  <a:gd name="connsiteY20" fmla="*/ 1171448 h 1281460"/>
                  <a:gd name="connsiteX21" fmla="*/ 259127 w 1017885"/>
                  <a:gd name="connsiteY21" fmla="*/ 1132715 h 1281460"/>
                  <a:gd name="connsiteX22" fmla="*/ 273839 w 1017885"/>
                  <a:gd name="connsiteY22" fmla="*/ 1061774 h 1281460"/>
                  <a:gd name="connsiteX23" fmla="*/ 267300 w 1017885"/>
                  <a:gd name="connsiteY23" fmla="*/ 1012848 h 1281460"/>
                  <a:gd name="connsiteX24" fmla="*/ 243189 w 1017885"/>
                  <a:gd name="connsiteY24" fmla="*/ 965146 h 1281460"/>
                  <a:gd name="connsiteX25" fmla="*/ 214991 w 1017885"/>
                  <a:gd name="connsiteY25" fmla="*/ 939461 h 1281460"/>
                  <a:gd name="connsiteX26" fmla="*/ 183932 w 1017885"/>
                  <a:gd name="connsiteY26" fmla="*/ 929268 h 1281460"/>
                  <a:gd name="connsiteX27" fmla="*/ 198235 w 1017885"/>
                  <a:gd name="connsiteY27" fmla="*/ 842731 h 1281460"/>
                  <a:gd name="connsiteX28" fmla="*/ 242780 w 1017885"/>
                  <a:gd name="connsiteY28" fmla="*/ 855065 h 1281460"/>
                  <a:gd name="connsiteX29" fmla="*/ 308984 w 1017885"/>
                  <a:gd name="connsiteY29" fmla="*/ 906436 h 1281460"/>
                  <a:gd name="connsiteX30" fmla="*/ 354755 w 1017885"/>
                  <a:gd name="connsiteY30" fmla="*/ 1001840 h 1281460"/>
                  <a:gd name="connsiteX31" fmla="*/ 360885 w 1017885"/>
                  <a:gd name="connsiteY31" fmla="*/ 1059327 h 1281460"/>
                  <a:gd name="connsiteX32" fmla="*/ 338408 w 1017885"/>
                  <a:gd name="connsiteY32" fmla="*/ 1169817 h 1281460"/>
                  <a:gd name="connsiteX33" fmla="*/ 274656 w 1017885"/>
                  <a:gd name="connsiteY33" fmla="*/ 1250136 h 1281460"/>
                  <a:gd name="connsiteX34" fmla="*/ 206409 w 1017885"/>
                  <a:gd name="connsiteY34" fmla="*/ 1279491 h 1281460"/>
                  <a:gd name="connsiteX35" fmla="*/ 113233 w 1017885"/>
                  <a:gd name="connsiteY35" fmla="*/ 1265629 h 1281460"/>
                  <a:gd name="connsiteX36" fmla="*/ 56836 w 1017885"/>
                  <a:gd name="connsiteY36" fmla="*/ 1221596 h 1281460"/>
                  <a:gd name="connsiteX37" fmla="*/ 9840 w 1017885"/>
                  <a:gd name="connsiteY37" fmla="*/ 1133938 h 1281460"/>
                  <a:gd name="connsiteX38" fmla="*/ 440 w 1017885"/>
                  <a:gd name="connsiteY38" fmla="*/ 1044242 h 1281460"/>
                  <a:gd name="connsiteX39" fmla="*/ 32316 w 1017885"/>
                  <a:gd name="connsiteY39" fmla="*/ 936199 h 1281460"/>
                  <a:gd name="connsiteX40" fmla="*/ 86261 w 1017885"/>
                  <a:gd name="connsiteY40" fmla="*/ 874635 h 1281460"/>
                  <a:gd name="connsiteX41" fmla="*/ 152465 w 1017885"/>
                  <a:gd name="connsiteY41" fmla="*/ 844464 h 1281460"/>
                  <a:gd name="connsiteX42" fmla="*/ 198235 w 1017885"/>
                  <a:gd name="connsiteY42"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1017179 w 1017885"/>
                  <a:gd name="connsiteY6" fmla="*/ 1061774 h 1281460"/>
                  <a:gd name="connsiteX7" fmla="*/ 1010640 w 1017885"/>
                  <a:gd name="connsiteY7" fmla="*/ 1012848 h 1281460"/>
                  <a:gd name="connsiteX8" fmla="*/ 986529 w 1017885"/>
                  <a:gd name="connsiteY8" fmla="*/ 965146 h 1281460"/>
                  <a:gd name="connsiteX9" fmla="*/ 927272 w 1017885"/>
                  <a:gd name="connsiteY9" fmla="*/ 929268 h 1281460"/>
                  <a:gd name="connsiteX10" fmla="*/ 183932 w 1017885"/>
                  <a:gd name="connsiteY10" fmla="*/ 929268 h 1281460"/>
                  <a:gd name="connsiteX11" fmla="*/ 144291 w 1017885"/>
                  <a:gd name="connsiteY11" fmla="*/ 940684 h 1281460"/>
                  <a:gd name="connsiteX12" fmla="*/ 118954 w 1017885"/>
                  <a:gd name="connsiteY12" fmla="*/ 964331 h 1281460"/>
                  <a:gd name="connsiteX13" fmla="*/ 96477 w 1017885"/>
                  <a:gd name="connsiteY13" fmla="*/ 1007548 h 1281460"/>
                  <a:gd name="connsiteX14" fmla="*/ 90756 w 1017885"/>
                  <a:gd name="connsiteY14" fmla="*/ 1092352 h 1281460"/>
                  <a:gd name="connsiteX15" fmla="*/ 108329 w 1017885"/>
                  <a:gd name="connsiteY15" fmla="*/ 1143316 h 1281460"/>
                  <a:gd name="connsiteX16" fmla="*/ 132031 w 1017885"/>
                  <a:gd name="connsiteY16" fmla="*/ 1173486 h 1281460"/>
                  <a:gd name="connsiteX17" fmla="*/ 155734 w 1017885"/>
                  <a:gd name="connsiteY17" fmla="*/ 1188979 h 1281460"/>
                  <a:gd name="connsiteX18" fmla="*/ 207226 w 1017885"/>
                  <a:gd name="connsiteY18" fmla="*/ 1188572 h 1281460"/>
                  <a:gd name="connsiteX19" fmla="*/ 232155 w 1017885"/>
                  <a:gd name="connsiteY19" fmla="*/ 1171448 h 1281460"/>
                  <a:gd name="connsiteX20" fmla="*/ 259127 w 1017885"/>
                  <a:gd name="connsiteY20" fmla="*/ 1132715 h 1281460"/>
                  <a:gd name="connsiteX21" fmla="*/ 273839 w 1017885"/>
                  <a:gd name="connsiteY21" fmla="*/ 1061774 h 1281460"/>
                  <a:gd name="connsiteX22" fmla="*/ 267300 w 1017885"/>
                  <a:gd name="connsiteY22" fmla="*/ 1012848 h 1281460"/>
                  <a:gd name="connsiteX23" fmla="*/ 243189 w 1017885"/>
                  <a:gd name="connsiteY23" fmla="*/ 965146 h 1281460"/>
                  <a:gd name="connsiteX24" fmla="*/ 214991 w 1017885"/>
                  <a:gd name="connsiteY24" fmla="*/ 939461 h 1281460"/>
                  <a:gd name="connsiteX25" fmla="*/ 183932 w 1017885"/>
                  <a:gd name="connsiteY25" fmla="*/ 929268 h 1281460"/>
                  <a:gd name="connsiteX26" fmla="*/ 198235 w 1017885"/>
                  <a:gd name="connsiteY26" fmla="*/ 842731 h 1281460"/>
                  <a:gd name="connsiteX27" fmla="*/ 242780 w 1017885"/>
                  <a:gd name="connsiteY27" fmla="*/ 855065 h 1281460"/>
                  <a:gd name="connsiteX28" fmla="*/ 308984 w 1017885"/>
                  <a:gd name="connsiteY28" fmla="*/ 906436 h 1281460"/>
                  <a:gd name="connsiteX29" fmla="*/ 354755 w 1017885"/>
                  <a:gd name="connsiteY29" fmla="*/ 1001840 h 1281460"/>
                  <a:gd name="connsiteX30" fmla="*/ 360885 w 1017885"/>
                  <a:gd name="connsiteY30" fmla="*/ 1059327 h 1281460"/>
                  <a:gd name="connsiteX31" fmla="*/ 338408 w 1017885"/>
                  <a:gd name="connsiteY31" fmla="*/ 1169817 h 1281460"/>
                  <a:gd name="connsiteX32" fmla="*/ 274656 w 1017885"/>
                  <a:gd name="connsiteY32" fmla="*/ 1250136 h 1281460"/>
                  <a:gd name="connsiteX33" fmla="*/ 206409 w 1017885"/>
                  <a:gd name="connsiteY33" fmla="*/ 1279491 h 1281460"/>
                  <a:gd name="connsiteX34" fmla="*/ 113233 w 1017885"/>
                  <a:gd name="connsiteY34" fmla="*/ 1265629 h 1281460"/>
                  <a:gd name="connsiteX35" fmla="*/ 56836 w 1017885"/>
                  <a:gd name="connsiteY35" fmla="*/ 1221596 h 1281460"/>
                  <a:gd name="connsiteX36" fmla="*/ 9840 w 1017885"/>
                  <a:gd name="connsiteY36" fmla="*/ 1133938 h 1281460"/>
                  <a:gd name="connsiteX37" fmla="*/ 440 w 1017885"/>
                  <a:gd name="connsiteY37" fmla="*/ 1044242 h 1281460"/>
                  <a:gd name="connsiteX38" fmla="*/ 32316 w 1017885"/>
                  <a:gd name="connsiteY38" fmla="*/ 936199 h 1281460"/>
                  <a:gd name="connsiteX39" fmla="*/ 86261 w 1017885"/>
                  <a:gd name="connsiteY39" fmla="*/ 874635 h 1281460"/>
                  <a:gd name="connsiteX40" fmla="*/ 152465 w 1017885"/>
                  <a:gd name="connsiteY40" fmla="*/ 844464 h 1281460"/>
                  <a:gd name="connsiteX41" fmla="*/ 198235 w 1017885"/>
                  <a:gd name="connsiteY41"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1017179 w 1017885"/>
                  <a:gd name="connsiteY5" fmla="*/ 1061774 h 1281460"/>
                  <a:gd name="connsiteX6" fmla="*/ 1010640 w 1017885"/>
                  <a:gd name="connsiteY6" fmla="*/ 1012848 h 1281460"/>
                  <a:gd name="connsiteX7" fmla="*/ 986529 w 1017885"/>
                  <a:gd name="connsiteY7" fmla="*/ 965146 h 1281460"/>
                  <a:gd name="connsiteX8" fmla="*/ 927272 w 1017885"/>
                  <a:gd name="connsiteY8" fmla="*/ 929268 h 1281460"/>
                  <a:gd name="connsiteX9" fmla="*/ 183932 w 1017885"/>
                  <a:gd name="connsiteY9" fmla="*/ 929268 h 1281460"/>
                  <a:gd name="connsiteX10" fmla="*/ 144291 w 1017885"/>
                  <a:gd name="connsiteY10" fmla="*/ 940684 h 1281460"/>
                  <a:gd name="connsiteX11" fmla="*/ 118954 w 1017885"/>
                  <a:gd name="connsiteY11" fmla="*/ 964331 h 1281460"/>
                  <a:gd name="connsiteX12" fmla="*/ 96477 w 1017885"/>
                  <a:gd name="connsiteY12" fmla="*/ 1007548 h 1281460"/>
                  <a:gd name="connsiteX13" fmla="*/ 90756 w 1017885"/>
                  <a:gd name="connsiteY13" fmla="*/ 1092352 h 1281460"/>
                  <a:gd name="connsiteX14" fmla="*/ 108329 w 1017885"/>
                  <a:gd name="connsiteY14" fmla="*/ 1143316 h 1281460"/>
                  <a:gd name="connsiteX15" fmla="*/ 132031 w 1017885"/>
                  <a:gd name="connsiteY15" fmla="*/ 1173486 h 1281460"/>
                  <a:gd name="connsiteX16" fmla="*/ 155734 w 1017885"/>
                  <a:gd name="connsiteY16" fmla="*/ 1188979 h 1281460"/>
                  <a:gd name="connsiteX17" fmla="*/ 207226 w 1017885"/>
                  <a:gd name="connsiteY17" fmla="*/ 1188572 h 1281460"/>
                  <a:gd name="connsiteX18" fmla="*/ 232155 w 1017885"/>
                  <a:gd name="connsiteY18" fmla="*/ 1171448 h 1281460"/>
                  <a:gd name="connsiteX19" fmla="*/ 259127 w 1017885"/>
                  <a:gd name="connsiteY19" fmla="*/ 1132715 h 1281460"/>
                  <a:gd name="connsiteX20" fmla="*/ 273839 w 1017885"/>
                  <a:gd name="connsiteY20" fmla="*/ 1061774 h 1281460"/>
                  <a:gd name="connsiteX21" fmla="*/ 267300 w 1017885"/>
                  <a:gd name="connsiteY21" fmla="*/ 1012848 h 1281460"/>
                  <a:gd name="connsiteX22" fmla="*/ 243189 w 1017885"/>
                  <a:gd name="connsiteY22" fmla="*/ 965146 h 1281460"/>
                  <a:gd name="connsiteX23" fmla="*/ 214991 w 1017885"/>
                  <a:gd name="connsiteY23" fmla="*/ 939461 h 1281460"/>
                  <a:gd name="connsiteX24" fmla="*/ 183932 w 1017885"/>
                  <a:gd name="connsiteY24" fmla="*/ 929268 h 1281460"/>
                  <a:gd name="connsiteX25" fmla="*/ 198235 w 1017885"/>
                  <a:gd name="connsiteY25" fmla="*/ 842731 h 1281460"/>
                  <a:gd name="connsiteX26" fmla="*/ 242780 w 1017885"/>
                  <a:gd name="connsiteY26" fmla="*/ 855065 h 1281460"/>
                  <a:gd name="connsiteX27" fmla="*/ 308984 w 1017885"/>
                  <a:gd name="connsiteY27" fmla="*/ 906436 h 1281460"/>
                  <a:gd name="connsiteX28" fmla="*/ 354755 w 1017885"/>
                  <a:gd name="connsiteY28" fmla="*/ 1001840 h 1281460"/>
                  <a:gd name="connsiteX29" fmla="*/ 360885 w 1017885"/>
                  <a:gd name="connsiteY29" fmla="*/ 1059327 h 1281460"/>
                  <a:gd name="connsiteX30" fmla="*/ 338408 w 1017885"/>
                  <a:gd name="connsiteY30" fmla="*/ 1169817 h 1281460"/>
                  <a:gd name="connsiteX31" fmla="*/ 274656 w 1017885"/>
                  <a:gd name="connsiteY31" fmla="*/ 1250136 h 1281460"/>
                  <a:gd name="connsiteX32" fmla="*/ 206409 w 1017885"/>
                  <a:gd name="connsiteY32" fmla="*/ 1279491 h 1281460"/>
                  <a:gd name="connsiteX33" fmla="*/ 113233 w 1017885"/>
                  <a:gd name="connsiteY33" fmla="*/ 1265629 h 1281460"/>
                  <a:gd name="connsiteX34" fmla="*/ 56836 w 1017885"/>
                  <a:gd name="connsiteY34" fmla="*/ 1221596 h 1281460"/>
                  <a:gd name="connsiteX35" fmla="*/ 9840 w 1017885"/>
                  <a:gd name="connsiteY35" fmla="*/ 1133938 h 1281460"/>
                  <a:gd name="connsiteX36" fmla="*/ 440 w 1017885"/>
                  <a:gd name="connsiteY36" fmla="*/ 1044242 h 1281460"/>
                  <a:gd name="connsiteX37" fmla="*/ 32316 w 1017885"/>
                  <a:gd name="connsiteY37" fmla="*/ 936199 h 1281460"/>
                  <a:gd name="connsiteX38" fmla="*/ 86261 w 1017885"/>
                  <a:gd name="connsiteY38" fmla="*/ 874635 h 1281460"/>
                  <a:gd name="connsiteX39" fmla="*/ 152465 w 1017885"/>
                  <a:gd name="connsiteY39" fmla="*/ 844464 h 1281460"/>
                  <a:gd name="connsiteX40" fmla="*/ 198235 w 1017885"/>
                  <a:gd name="connsiteY40"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1010640 w 1017885"/>
                  <a:gd name="connsiteY5" fmla="*/ 1012848 h 1281460"/>
                  <a:gd name="connsiteX6" fmla="*/ 986529 w 1017885"/>
                  <a:gd name="connsiteY6" fmla="*/ 965146 h 1281460"/>
                  <a:gd name="connsiteX7" fmla="*/ 927272 w 1017885"/>
                  <a:gd name="connsiteY7" fmla="*/ 929268 h 1281460"/>
                  <a:gd name="connsiteX8" fmla="*/ 183932 w 1017885"/>
                  <a:gd name="connsiteY8" fmla="*/ 929268 h 1281460"/>
                  <a:gd name="connsiteX9" fmla="*/ 144291 w 1017885"/>
                  <a:gd name="connsiteY9" fmla="*/ 940684 h 1281460"/>
                  <a:gd name="connsiteX10" fmla="*/ 118954 w 1017885"/>
                  <a:gd name="connsiteY10" fmla="*/ 964331 h 1281460"/>
                  <a:gd name="connsiteX11" fmla="*/ 96477 w 1017885"/>
                  <a:gd name="connsiteY11" fmla="*/ 1007548 h 1281460"/>
                  <a:gd name="connsiteX12" fmla="*/ 90756 w 1017885"/>
                  <a:gd name="connsiteY12" fmla="*/ 1092352 h 1281460"/>
                  <a:gd name="connsiteX13" fmla="*/ 108329 w 1017885"/>
                  <a:gd name="connsiteY13" fmla="*/ 1143316 h 1281460"/>
                  <a:gd name="connsiteX14" fmla="*/ 132031 w 1017885"/>
                  <a:gd name="connsiteY14" fmla="*/ 1173486 h 1281460"/>
                  <a:gd name="connsiteX15" fmla="*/ 155734 w 1017885"/>
                  <a:gd name="connsiteY15" fmla="*/ 1188979 h 1281460"/>
                  <a:gd name="connsiteX16" fmla="*/ 207226 w 1017885"/>
                  <a:gd name="connsiteY16" fmla="*/ 1188572 h 1281460"/>
                  <a:gd name="connsiteX17" fmla="*/ 232155 w 1017885"/>
                  <a:gd name="connsiteY17" fmla="*/ 1171448 h 1281460"/>
                  <a:gd name="connsiteX18" fmla="*/ 259127 w 1017885"/>
                  <a:gd name="connsiteY18" fmla="*/ 1132715 h 1281460"/>
                  <a:gd name="connsiteX19" fmla="*/ 273839 w 1017885"/>
                  <a:gd name="connsiteY19" fmla="*/ 1061774 h 1281460"/>
                  <a:gd name="connsiteX20" fmla="*/ 267300 w 1017885"/>
                  <a:gd name="connsiteY20" fmla="*/ 1012848 h 1281460"/>
                  <a:gd name="connsiteX21" fmla="*/ 243189 w 1017885"/>
                  <a:gd name="connsiteY21" fmla="*/ 965146 h 1281460"/>
                  <a:gd name="connsiteX22" fmla="*/ 214991 w 1017885"/>
                  <a:gd name="connsiteY22" fmla="*/ 939461 h 1281460"/>
                  <a:gd name="connsiteX23" fmla="*/ 183932 w 1017885"/>
                  <a:gd name="connsiteY23" fmla="*/ 929268 h 1281460"/>
                  <a:gd name="connsiteX24" fmla="*/ 198235 w 1017885"/>
                  <a:gd name="connsiteY24" fmla="*/ 842731 h 1281460"/>
                  <a:gd name="connsiteX25" fmla="*/ 242780 w 1017885"/>
                  <a:gd name="connsiteY25" fmla="*/ 855065 h 1281460"/>
                  <a:gd name="connsiteX26" fmla="*/ 308984 w 1017885"/>
                  <a:gd name="connsiteY26" fmla="*/ 906436 h 1281460"/>
                  <a:gd name="connsiteX27" fmla="*/ 354755 w 1017885"/>
                  <a:gd name="connsiteY27" fmla="*/ 1001840 h 1281460"/>
                  <a:gd name="connsiteX28" fmla="*/ 360885 w 1017885"/>
                  <a:gd name="connsiteY28" fmla="*/ 1059327 h 1281460"/>
                  <a:gd name="connsiteX29" fmla="*/ 338408 w 1017885"/>
                  <a:gd name="connsiteY29" fmla="*/ 1169817 h 1281460"/>
                  <a:gd name="connsiteX30" fmla="*/ 274656 w 1017885"/>
                  <a:gd name="connsiteY30" fmla="*/ 1250136 h 1281460"/>
                  <a:gd name="connsiteX31" fmla="*/ 206409 w 1017885"/>
                  <a:gd name="connsiteY31" fmla="*/ 1279491 h 1281460"/>
                  <a:gd name="connsiteX32" fmla="*/ 113233 w 1017885"/>
                  <a:gd name="connsiteY32" fmla="*/ 1265629 h 1281460"/>
                  <a:gd name="connsiteX33" fmla="*/ 56836 w 1017885"/>
                  <a:gd name="connsiteY33" fmla="*/ 1221596 h 1281460"/>
                  <a:gd name="connsiteX34" fmla="*/ 9840 w 1017885"/>
                  <a:gd name="connsiteY34" fmla="*/ 1133938 h 1281460"/>
                  <a:gd name="connsiteX35" fmla="*/ 440 w 1017885"/>
                  <a:gd name="connsiteY35" fmla="*/ 1044242 h 1281460"/>
                  <a:gd name="connsiteX36" fmla="*/ 32316 w 1017885"/>
                  <a:gd name="connsiteY36" fmla="*/ 936199 h 1281460"/>
                  <a:gd name="connsiteX37" fmla="*/ 86261 w 1017885"/>
                  <a:gd name="connsiteY37" fmla="*/ 874635 h 1281460"/>
                  <a:gd name="connsiteX38" fmla="*/ 152465 w 1017885"/>
                  <a:gd name="connsiteY38" fmla="*/ 844464 h 1281460"/>
                  <a:gd name="connsiteX39" fmla="*/ 198235 w 1017885"/>
                  <a:gd name="connsiteY39"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986529 w 1017885"/>
                  <a:gd name="connsiteY5" fmla="*/ 965146 h 1281460"/>
                  <a:gd name="connsiteX6" fmla="*/ 927272 w 1017885"/>
                  <a:gd name="connsiteY6" fmla="*/ 929268 h 1281460"/>
                  <a:gd name="connsiteX7" fmla="*/ 183932 w 1017885"/>
                  <a:gd name="connsiteY7" fmla="*/ 929268 h 1281460"/>
                  <a:gd name="connsiteX8" fmla="*/ 144291 w 1017885"/>
                  <a:gd name="connsiteY8" fmla="*/ 940684 h 1281460"/>
                  <a:gd name="connsiteX9" fmla="*/ 118954 w 1017885"/>
                  <a:gd name="connsiteY9" fmla="*/ 964331 h 1281460"/>
                  <a:gd name="connsiteX10" fmla="*/ 96477 w 1017885"/>
                  <a:gd name="connsiteY10" fmla="*/ 1007548 h 1281460"/>
                  <a:gd name="connsiteX11" fmla="*/ 90756 w 1017885"/>
                  <a:gd name="connsiteY11" fmla="*/ 1092352 h 1281460"/>
                  <a:gd name="connsiteX12" fmla="*/ 108329 w 1017885"/>
                  <a:gd name="connsiteY12" fmla="*/ 1143316 h 1281460"/>
                  <a:gd name="connsiteX13" fmla="*/ 132031 w 1017885"/>
                  <a:gd name="connsiteY13" fmla="*/ 1173486 h 1281460"/>
                  <a:gd name="connsiteX14" fmla="*/ 155734 w 1017885"/>
                  <a:gd name="connsiteY14" fmla="*/ 1188979 h 1281460"/>
                  <a:gd name="connsiteX15" fmla="*/ 207226 w 1017885"/>
                  <a:gd name="connsiteY15" fmla="*/ 1188572 h 1281460"/>
                  <a:gd name="connsiteX16" fmla="*/ 232155 w 1017885"/>
                  <a:gd name="connsiteY16" fmla="*/ 1171448 h 1281460"/>
                  <a:gd name="connsiteX17" fmla="*/ 259127 w 1017885"/>
                  <a:gd name="connsiteY17" fmla="*/ 1132715 h 1281460"/>
                  <a:gd name="connsiteX18" fmla="*/ 273839 w 1017885"/>
                  <a:gd name="connsiteY18" fmla="*/ 1061774 h 1281460"/>
                  <a:gd name="connsiteX19" fmla="*/ 267300 w 1017885"/>
                  <a:gd name="connsiteY19" fmla="*/ 1012848 h 1281460"/>
                  <a:gd name="connsiteX20" fmla="*/ 243189 w 1017885"/>
                  <a:gd name="connsiteY20" fmla="*/ 965146 h 1281460"/>
                  <a:gd name="connsiteX21" fmla="*/ 214991 w 1017885"/>
                  <a:gd name="connsiteY21" fmla="*/ 939461 h 1281460"/>
                  <a:gd name="connsiteX22" fmla="*/ 183932 w 1017885"/>
                  <a:gd name="connsiteY22" fmla="*/ 929268 h 1281460"/>
                  <a:gd name="connsiteX23" fmla="*/ 198235 w 1017885"/>
                  <a:gd name="connsiteY23" fmla="*/ 842731 h 1281460"/>
                  <a:gd name="connsiteX24" fmla="*/ 242780 w 1017885"/>
                  <a:gd name="connsiteY24" fmla="*/ 855065 h 1281460"/>
                  <a:gd name="connsiteX25" fmla="*/ 308984 w 1017885"/>
                  <a:gd name="connsiteY25" fmla="*/ 906436 h 1281460"/>
                  <a:gd name="connsiteX26" fmla="*/ 354755 w 1017885"/>
                  <a:gd name="connsiteY26" fmla="*/ 1001840 h 1281460"/>
                  <a:gd name="connsiteX27" fmla="*/ 360885 w 1017885"/>
                  <a:gd name="connsiteY27" fmla="*/ 1059327 h 1281460"/>
                  <a:gd name="connsiteX28" fmla="*/ 338408 w 1017885"/>
                  <a:gd name="connsiteY28" fmla="*/ 1169817 h 1281460"/>
                  <a:gd name="connsiteX29" fmla="*/ 274656 w 1017885"/>
                  <a:gd name="connsiteY29" fmla="*/ 1250136 h 1281460"/>
                  <a:gd name="connsiteX30" fmla="*/ 206409 w 1017885"/>
                  <a:gd name="connsiteY30" fmla="*/ 1279491 h 1281460"/>
                  <a:gd name="connsiteX31" fmla="*/ 113233 w 1017885"/>
                  <a:gd name="connsiteY31" fmla="*/ 1265629 h 1281460"/>
                  <a:gd name="connsiteX32" fmla="*/ 56836 w 1017885"/>
                  <a:gd name="connsiteY32" fmla="*/ 1221596 h 1281460"/>
                  <a:gd name="connsiteX33" fmla="*/ 9840 w 1017885"/>
                  <a:gd name="connsiteY33" fmla="*/ 1133938 h 1281460"/>
                  <a:gd name="connsiteX34" fmla="*/ 440 w 1017885"/>
                  <a:gd name="connsiteY34" fmla="*/ 1044242 h 1281460"/>
                  <a:gd name="connsiteX35" fmla="*/ 32316 w 1017885"/>
                  <a:gd name="connsiteY35" fmla="*/ 936199 h 1281460"/>
                  <a:gd name="connsiteX36" fmla="*/ 86261 w 1017885"/>
                  <a:gd name="connsiteY36" fmla="*/ 874635 h 1281460"/>
                  <a:gd name="connsiteX37" fmla="*/ 152465 w 1017885"/>
                  <a:gd name="connsiteY37" fmla="*/ 844464 h 1281460"/>
                  <a:gd name="connsiteX38" fmla="*/ 198235 w 1017885"/>
                  <a:gd name="connsiteY3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927272 w 1017885"/>
                  <a:gd name="connsiteY5" fmla="*/ 929268 h 1281460"/>
                  <a:gd name="connsiteX6" fmla="*/ 183932 w 1017885"/>
                  <a:gd name="connsiteY6" fmla="*/ 929268 h 1281460"/>
                  <a:gd name="connsiteX7" fmla="*/ 144291 w 1017885"/>
                  <a:gd name="connsiteY7" fmla="*/ 940684 h 1281460"/>
                  <a:gd name="connsiteX8" fmla="*/ 118954 w 1017885"/>
                  <a:gd name="connsiteY8" fmla="*/ 964331 h 1281460"/>
                  <a:gd name="connsiteX9" fmla="*/ 96477 w 1017885"/>
                  <a:gd name="connsiteY9" fmla="*/ 1007548 h 1281460"/>
                  <a:gd name="connsiteX10" fmla="*/ 90756 w 1017885"/>
                  <a:gd name="connsiteY10" fmla="*/ 1092352 h 1281460"/>
                  <a:gd name="connsiteX11" fmla="*/ 108329 w 1017885"/>
                  <a:gd name="connsiteY11" fmla="*/ 1143316 h 1281460"/>
                  <a:gd name="connsiteX12" fmla="*/ 132031 w 1017885"/>
                  <a:gd name="connsiteY12" fmla="*/ 1173486 h 1281460"/>
                  <a:gd name="connsiteX13" fmla="*/ 155734 w 1017885"/>
                  <a:gd name="connsiteY13" fmla="*/ 1188979 h 1281460"/>
                  <a:gd name="connsiteX14" fmla="*/ 207226 w 1017885"/>
                  <a:gd name="connsiteY14" fmla="*/ 1188572 h 1281460"/>
                  <a:gd name="connsiteX15" fmla="*/ 232155 w 1017885"/>
                  <a:gd name="connsiteY15" fmla="*/ 1171448 h 1281460"/>
                  <a:gd name="connsiteX16" fmla="*/ 259127 w 1017885"/>
                  <a:gd name="connsiteY16" fmla="*/ 1132715 h 1281460"/>
                  <a:gd name="connsiteX17" fmla="*/ 273839 w 1017885"/>
                  <a:gd name="connsiteY17" fmla="*/ 1061774 h 1281460"/>
                  <a:gd name="connsiteX18" fmla="*/ 267300 w 1017885"/>
                  <a:gd name="connsiteY18" fmla="*/ 1012848 h 1281460"/>
                  <a:gd name="connsiteX19" fmla="*/ 243189 w 1017885"/>
                  <a:gd name="connsiteY19" fmla="*/ 965146 h 1281460"/>
                  <a:gd name="connsiteX20" fmla="*/ 214991 w 1017885"/>
                  <a:gd name="connsiteY20" fmla="*/ 939461 h 1281460"/>
                  <a:gd name="connsiteX21" fmla="*/ 183932 w 1017885"/>
                  <a:gd name="connsiteY21" fmla="*/ 929268 h 1281460"/>
                  <a:gd name="connsiteX22" fmla="*/ 198235 w 1017885"/>
                  <a:gd name="connsiteY22" fmla="*/ 842731 h 1281460"/>
                  <a:gd name="connsiteX23" fmla="*/ 242780 w 1017885"/>
                  <a:gd name="connsiteY23" fmla="*/ 855065 h 1281460"/>
                  <a:gd name="connsiteX24" fmla="*/ 308984 w 1017885"/>
                  <a:gd name="connsiteY24" fmla="*/ 906436 h 1281460"/>
                  <a:gd name="connsiteX25" fmla="*/ 354755 w 1017885"/>
                  <a:gd name="connsiteY25" fmla="*/ 1001840 h 1281460"/>
                  <a:gd name="connsiteX26" fmla="*/ 360885 w 1017885"/>
                  <a:gd name="connsiteY26" fmla="*/ 1059327 h 1281460"/>
                  <a:gd name="connsiteX27" fmla="*/ 338408 w 1017885"/>
                  <a:gd name="connsiteY27" fmla="*/ 1169817 h 1281460"/>
                  <a:gd name="connsiteX28" fmla="*/ 274656 w 1017885"/>
                  <a:gd name="connsiteY28" fmla="*/ 1250136 h 1281460"/>
                  <a:gd name="connsiteX29" fmla="*/ 206409 w 1017885"/>
                  <a:gd name="connsiteY29" fmla="*/ 1279491 h 1281460"/>
                  <a:gd name="connsiteX30" fmla="*/ 113233 w 1017885"/>
                  <a:gd name="connsiteY30" fmla="*/ 1265629 h 1281460"/>
                  <a:gd name="connsiteX31" fmla="*/ 56836 w 1017885"/>
                  <a:gd name="connsiteY31" fmla="*/ 1221596 h 1281460"/>
                  <a:gd name="connsiteX32" fmla="*/ 9840 w 1017885"/>
                  <a:gd name="connsiteY32" fmla="*/ 1133938 h 1281460"/>
                  <a:gd name="connsiteX33" fmla="*/ 440 w 1017885"/>
                  <a:gd name="connsiteY33" fmla="*/ 1044242 h 1281460"/>
                  <a:gd name="connsiteX34" fmla="*/ 32316 w 1017885"/>
                  <a:gd name="connsiteY34" fmla="*/ 936199 h 1281460"/>
                  <a:gd name="connsiteX35" fmla="*/ 86261 w 1017885"/>
                  <a:gd name="connsiteY35" fmla="*/ 874635 h 1281460"/>
                  <a:gd name="connsiteX36" fmla="*/ 152465 w 1017885"/>
                  <a:gd name="connsiteY36" fmla="*/ 844464 h 1281460"/>
                  <a:gd name="connsiteX37" fmla="*/ 198235 w 1017885"/>
                  <a:gd name="connsiteY37"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927272 w 1017885"/>
                  <a:gd name="connsiteY4" fmla="*/ 929268 h 1281460"/>
                  <a:gd name="connsiteX5" fmla="*/ 183932 w 1017885"/>
                  <a:gd name="connsiteY5" fmla="*/ 929268 h 1281460"/>
                  <a:gd name="connsiteX6" fmla="*/ 144291 w 1017885"/>
                  <a:gd name="connsiteY6" fmla="*/ 940684 h 1281460"/>
                  <a:gd name="connsiteX7" fmla="*/ 118954 w 1017885"/>
                  <a:gd name="connsiteY7" fmla="*/ 964331 h 1281460"/>
                  <a:gd name="connsiteX8" fmla="*/ 96477 w 1017885"/>
                  <a:gd name="connsiteY8" fmla="*/ 1007548 h 1281460"/>
                  <a:gd name="connsiteX9" fmla="*/ 90756 w 1017885"/>
                  <a:gd name="connsiteY9" fmla="*/ 1092352 h 1281460"/>
                  <a:gd name="connsiteX10" fmla="*/ 108329 w 1017885"/>
                  <a:gd name="connsiteY10" fmla="*/ 1143316 h 1281460"/>
                  <a:gd name="connsiteX11" fmla="*/ 132031 w 1017885"/>
                  <a:gd name="connsiteY11" fmla="*/ 1173486 h 1281460"/>
                  <a:gd name="connsiteX12" fmla="*/ 155734 w 1017885"/>
                  <a:gd name="connsiteY12" fmla="*/ 1188979 h 1281460"/>
                  <a:gd name="connsiteX13" fmla="*/ 207226 w 1017885"/>
                  <a:gd name="connsiteY13" fmla="*/ 1188572 h 1281460"/>
                  <a:gd name="connsiteX14" fmla="*/ 232155 w 1017885"/>
                  <a:gd name="connsiteY14" fmla="*/ 1171448 h 1281460"/>
                  <a:gd name="connsiteX15" fmla="*/ 259127 w 1017885"/>
                  <a:gd name="connsiteY15" fmla="*/ 1132715 h 1281460"/>
                  <a:gd name="connsiteX16" fmla="*/ 273839 w 1017885"/>
                  <a:gd name="connsiteY16" fmla="*/ 1061774 h 1281460"/>
                  <a:gd name="connsiteX17" fmla="*/ 267300 w 1017885"/>
                  <a:gd name="connsiteY17" fmla="*/ 1012848 h 1281460"/>
                  <a:gd name="connsiteX18" fmla="*/ 243189 w 1017885"/>
                  <a:gd name="connsiteY18" fmla="*/ 965146 h 1281460"/>
                  <a:gd name="connsiteX19" fmla="*/ 214991 w 1017885"/>
                  <a:gd name="connsiteY19" fmla="*/ 939461 h 1281460"/>
                  <a:gd name="connsiteX20" fmla="*/ 183932 w 1017885"/>
                  <a:gd name="connsiteY20" fmla="*/ 929268 h 1281460"/>
                  <a:gd name="connsiteX21" fmla="*/ 198235 w 1017885"/>
                  <a:gd name="connsiteY21" fmla="*/ 842731 h 1281460"/>
                  <a:gd name="connsiteX22" fmla="*/ 242780 w 1017885"/>
                  <a:gd name="connsiteY22" fmla="*/ 855065 h 1281460"/>
                  <a:gd name="connsiteX23" fmla="*/ 308984 w 1017885"/>
                  <a:gd name="connsiteY23" fmla="*/ 906436 h 1281460"/>
                  <a:gd name="connsiteX24" fmla="*/ 354755 w 1017885"/>
                  <a:gd name="connsiteY24" fmla="*/ 1001840 h 1281460"/>
                  <a:gd name="connsiteX25" fmla="*/ 360885 w 1017885"/>
                  <a:gd name="connsiteY25" fmla="*/ 1059327 h 1281460"/>
                  <a:gd name="connsiteX26" fmla="*/ 338408 w 1017885"/>
                  <a:gd name="connsiteY26" fmla="*/ 1169817 h 1281460"/>
                  <a:gd name="connsiteX27" fmla="*/ 274656 w 1017885"/>
                  <a:gd name="connsiteY27" fmla="*/ 1250136 h 1281460"/>
                  <a:gd name="connsiteX28" fmla="*/ 206409 w 1017885"/>
                  <a:gd name="connsiteY28" fmla="*/ 1279491 h 1281460"/>
                  <a:gd name="connsiteX29" fmla="*/ 113233 w 1017885"/>
                  <a:gd name="connsiteY29" fmla="*/ 1265629 h 1281460"/>
                  <a:gd name="connsiteX30" fmla="*/ 56836 w 1017885"/>
                  <a:gd name="connsiteY30" fmla="*/ 1221596 h 1281460"/>
                  <a:gd name="connsiteX31" fmla="*/ 9840 w 1017885"/>
                  <a:gd name="connsiteY31" fmla="*/ 1133938 h 1281460"/>
                  <a:gd name="connsiteX32" fmla="*/ 440 w 1017885"/>
                  <a:gd name="connsiteY32" fmla="*/ 1044242 h 1281460"/>
                  <a:gd name="connsiteX33" fmla="*/ 32316 w 1017885"/>
                  <a:gd name="connsiteY33" fmla="*/ 936199 h 1281460"/>
                  <a:gd name="connsiteX34" fmla="*/ 86261 w 1017885"/>
                  <a:gd name="connsiteY34" fmla="*/ 874635 h 1281460"/>
                  <a:gd name="connsiteX35" fmla="*/ 152465 w 1017885"/>
                  <a:gd name="connsiteY35" fmla="*/ 844464 h 1281460"/>
                  <a:gd name="connsiteX36" fmla="*/ 198235 w 1017885"/>
                  <a:gd name="connsiteY36"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927272 w 1017885"/>
                  <a:gd name="connsiteY3" fmla="*/ 929268 h 1281460"/>
                  <a:gd name="connsiteX4" fmla="*/ 183932 w 1017885"/>
                  <a:gd name="connsiteY4" fmla="*/ 929268 h 1281460"/>
                  <a:gd name="connsiteX5" fmla="*/ 144291 w 1017885"/>
                  <a:gd name="connsiteY5" fmla="*/ 940684 h 1281460"/>
                  <a:gd name="connsiteX6" fmla="*/ 118954 w 1017885"/>
                  <a:gd name="connsiteY6" fmla="*/ 964331 h 1281460"/>
                  <a:gd name="connsiteX7" fmla="*/ 96477 w 1017885"/>
                  <a:gd name="connsiteY7" fmla="*/ 1007548 h 1281460"/>
                  <a:gd name="connsiteX8" fmla="*/ 90756 w 1017885"/>
                  <a:gd name="connsiteY8" fmla="*/ 1092352 h 1281460"/>
                  <a:gd name="connsiteX9" fmla="*/ 108329 w 1017885"/>
                  <a:gd name="connsiteY9" fmla="*/ 1143316 h 1281460"/>
                  <a:gd name="connsiteX10" fmla="*/ 132031 w 1017885"/>
                  <a:gd name="connsiteY10" fmla="*/ 1173486 h 1281460"/>
                  <a:gd name="connsiteX11" fmla="*/ 155734 w 1017885"/>
                  <a:gd name="connsiteY11" fmla="*/ 1188979 h 1281460"/>
                  <a:gd name="connsiteX12" fmla="*/ 207226 w 1017885"/>
                  <a:gd name="connsiteY12" fmla="*/ 1188572 h 1281460"/>
                  <a:gd name="connsiteX13" fmla="*/ 232155 w 1017885"/>
                  <a:gd name="connsiteY13" fmla="*/ 1171448 h 1281460"/>
                  <a:gd name="connsiteX14" fmla="*/ 259127 w 1017885"/>
                  <a:gd name="connsiteY14" fmla="*/ 1132715 h 1281460"/>
                  <a:gd name="connsiteX15" fmla="*/ 273839 w 1017885"/>
                  <a:gd name="connsiteY15" fmla="*/ 1061774 h 1281460"/>
                  <a:gd name="connsiteX16" fmla="*/ 267300 w 1017885"/>
                  <a:gd name="connsiteY16" fmla="*/ 1012848 h 1281460"/>
                  <a:gd name="connsiteX17" fmla="*/ 243189 w 1017885"/>
                  <a:gd name="connsiteY17" fmla="*/ 965146 h 1281460"/>
                  <a:gd name="connsiteX18" fmla="*/ 214991 w 1017885"/>
                  <a:gd name="connsiteY18" fmla="*/ 939461 h 1281460"/>
                  <a:gd name="connsiteX19" fmla="*/ 183932 w 1017885"/>
                  <a:gd name="connsiteY19" fmla="*/ 929268 h 1281460"/>
                  <a:gd name="connsiteX20" fmla="*/ 198235 w 1017885"/>
                  <a:gd name="connsiteY20" fmla="*/ 842731 h 1281460"/>
                  <a:gd name="connsiteX21" fmla="*/ 242780 w 1017885"/>
                  <a:gd name="connsiteY21" fmla="*/ 855065 h 1281460"/>
                  <a:gd name="connsiteX22" fmla="*/ 308984 w 1017885"/>
                  <a:gd name="connsiteY22" fmla="*/ 906436 h 1281460"/>
                  <a:gd name="connsiteX23" fmla="*/ 354755 w 1017885"/>
                  <a:gd name="connsiteY23" fmla="*/ 1001840 h 1281460"/>
                  <a:gd name="connsiteX24" fmla="*/ 360885 w 1017885"/>
                  <a:gd name="connsiteY24" fmla="*/ 1059327 h 1281460"/>
                  <a:gd name="connsiteX25" fmla="*/ 338408 w 1017885"/>
                  <a:gd name="connsiteY25" fmla="*/ 1169817 h 1281460"/>
                  <a:gd name="connsiteX26" fmla="*/ 274656 w 1017885"/>
                  <a:gd name="connsiteY26" fmla="*/ 1250136 h 1281460"/>
                  <a:gd name="connsiteX27" fmla="*/ 206409 w 1017885"/>
                  <a:gd name="connsiteY27" fmla="*/ 1279491 h 1281460"/>
                  <a:gd name="connsiteX28" fmla="*/ 113233 w 1017885"/>
                  <a:gd name="connsiteY28" fmla="*/ 1265629 h 1281460"/>
                  <a:gd name="connsiteX29" fmla="*/ 56836 w 1017885"/>
                  <a:gd name="connsiteY29" fmla="*/ 1221596 h 1281460"/>
                  <a:gd name="connsiteX30" fmla="*/ 9840 w 1017885"/>
                  <a:gd name="connsiteY30" fmla="*/ 1133938 h 1281460"/>
                  <a:gd name="connsiteX31" fmla="*/ 440 w 1017885"/>
                  <a:gd name="connsiteY31" fmla="*/ 1044242 h 1281460"/>
                  <a:gd name="connsiteX32" fmla="*/ 32316 w 1017885"/>
                  <a:gd name="connsiteY32" fmla="*/ 936199 h 1281460"/>
                  <a:gd name="connsiteX33" fmla="*/ 86261 w 1017885"/>
                  <a:gd name="connsiteY33" fmla="*/ 874635 h 1281460"/>
                  <a:gd name="connsiteX34" fmla="*/ 152465 w 1017885"/>
                  <a:gd name="connsiteY34" fmla="*/ 844464 h 1281460"/>
                  <a:gd name="connsiteX35" fmla="*/ 198235 w 1017885"/>
                  <a:gd name="connsiteY35" fmla="*/ 842731 h 1281460"/>
                  <a:gd name="connsiteX0" fmla="*/ 1017886 w 1017885"/>
                  <a:gd name="connsiteY0" fmla="*/ -1 h 1281460"/>
                  <a:gd name="connsiteX1" fmla="*/ 183932 w 1017885"/>
                  <a:gd name="connsiteY1" fmla="*/ 929268 h 1281460"/>
                  <a:gd name="connsiteX2" fmla="*/ 144291 w 1017885"/>
                  <a:gd name="connsiteY2" fmla="*/ 940684 h 1281460"/>
                  <a:gd name="connsiteX3" fmla="*/ 118954 w 1017885"/>
                  <a:gd name="connsiteY3" fmla="*/ 964331 h 1281460"/>
                  <a:gd name="connsiteX4" fmla="*/ 96477 w 1017885"/>
                  <a:gd name="connsiteY4" fmla="*/ 1007548 h 1281460"/>
                  <a:gd name="connsiteX5" fmla="*/ 90756 w 1017885"/>
                  <a:gd name="connsiteY5" fmla="*/ 1092352 h 1281460"/>
                  <a:gd name="connsiteX6" fmla="*/ 108329 w 1017885"/>
                  <a:gd name="connsiteY6" fmla="*/ 1143316 h 1281460"/>
                  <a:gd name="connsiteX7" fmla="*/ 132031 w 1017885"/>
                  <a:gd name="connsiteY7" fmla="*/ 1173486 h 1281460"/>
                  <a:gd name="connsiteX8" fmla="*/ 155734 w 1017885"/>
                  <a:gd name="connsiteY8" fmla="*/ 1188979 h 1281460"/>
                  <a:gd name="connsiteX9" fmla="*/ 207226 w 1017885"/>
                  <a:gd name="connsiteY9" fmla="*/ 1188572 h 1281460"/>
                  <a:gd name="connsiteX10" fmla="*/ 232155 w 1017885"/>
                  <a:gd name="connsiteY10" fmla="*/ 1171448 h 1281460"/>
                  <a:gd name="connsiteX11" fmla="*/ 259127 w 1017885"/>
                  <a:gd name="connsiteY11" fmla="*/ 1132715 h 1281460"/>
                  <a:gd name="connsiteX12" fmla="*/ 273839 w 1017885"/>
                  <a:gd name="connsiteY12" fmla="*/ 1061774 h 1281460"/>
                  <a:gd name="connsiteX13" fmla="*/ 267300 w 1017885"/>
                  <a:gd name="connsiteY13" fmla="*/ 1012848 h 1281460"/>
                  <a:gd name="connsiteX14" fmla="*/ 243189 w 1017885"/>
                  <a:gd name="connsiteY14" fmla="*/ 965146 h 1281460"/>
                  <a:gd name="connsiteX15" fmla="*/ 214991 w 1017885"/>
                  <a:gd name="connsiteY15" fmla="*/ 939461 h 1281460"/>
                  <a:gd name="connsiteX16" fmla="*/ 183932 w 1017885"/>
                  <a:gd name="connsiteY16" fmla="*/ 929268 h 1281460"/>
                  <a:gd name="connsiteX17" fmla="*/ 198235 w 1017885"/>
                  <a:gd name="connsiteY17" fmla="*/ 842731 h 1281460"/>
                  <a:gd name="connsiteX18" fmla="*/ 242780 w 1017885"/>
                  <a:gd name="connsiteY18" fmla="*/ 855065 h 1281460"/>
                  <a:gd name="connsiteX19" fmla="*/ 308984 w 1017885"/>
                  <a:gd name="connsiteY19" fmla="*/ 906436 h 1281460"/>
                  <a:gd name="connsiteX20" fmla="*/ 354755 w 1017885"/>
                  <a:gd name="connsiteY20" fmla="*/ 1001840 h 1281460"/>
                  <a:gd name="connsiteX21" fmla="*/ 360885 w 1017885"/>
                  <a:gd name="connsiteY21" fmla="*/ 1059327 h 1281460"/>
                  <a:gd name="connsiteX22" fmla="*/ 338408 w 1017885"/>
                  <a:gd name="connsiteY22" fmla="*/ 1169817 h 1281460"/>
                  <a:gd name="connsiteX23" fmla="*/ 274656 w 1017885"/>
                  <a:gd name="connsiteY23" fmla="*/ 1250136 h 1281460"/>
                  <a:gd name="connsiteX24" fmla="*/ 206409 w 1017885"/>
                  <a:gd name="connsiteY24" fmla="*/ 1279491 h 1281460"/>
                  <a:gd name="connsiteX25" fmla="*/ 113233 w 1017885"/>
                  <a:gd name="connsiteY25" fmla="*/ 1265629 h 1281460"/>
                  <a:gd name="connsiteX26" fmla="*/ 56836 w 1017885"/>
                  <a:gd name="connsiteY26" fmla="*/ 1221596 h 1281460"/>
                  <a:gd name="connsiteX27" fmla="*/ 9840 w 1017885"/>
                  <a:gd name="connsiteY27" fmla="*/ 1133938 h 1281460"/>
                  <a:gd name="connsiteX28" fmla="*/ 440 w 1017885"/>
                  <a:gd name="connsiteY28" fmla="*/ 1044242 h 1281460"/>
                  <a:gd name="connsiteX29" fmla="*/ 32316 w 1017885"/>
                  <a:gd name="connsiteY29" fmla="*/ 936199 h 1281460"/>
                  <a:gd name="connsiteX30" fmla="*/ 86261 w 1017885"/>
                  <a:gd name="connsiteY30" fmla="*/ 874635 h 1281460"/>
                  <a:gd name="connsiteX31" fmla="*/ 152465 w 1017885"/>
                  <a:gd name="connsiteY31" fmla="*/ 844464 h 1281460"/>
                  <a:gd name="connsiteX32" fmla="*/ 198235 w 1017885"/>
                  <a:gd name="connsiteY32" fmla="*/ 842731 h 128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17885" h="1281460">
                    <a:moveTo>
                      <a:pt x="1017886" y="-1"/>
                    </a:moveTo>
                    <a:close/>
                    <a:moveTo>
                      <a:pt x="183932" y="929268"/>
                    </a:moveTo>
                    <a:cubicBezTo>
                      <a:pt x="169629" y="928860"/>
                      <a:pt x="156551" y="932937"/>
                      <a:pt x="144291" y="940684"/>
                    </a:cubicBezTo>
                    <a:cubicBezTo>
                      <a:pt x="134483" y="946799"/>
                      <a:pt x="125901" y="954954"/>
                      <a:pt x="118954" y="964331"/>
                    </a:cubicBezTo>
                    <a:cubicBezTo>
                      <a:pt x="108737" y="977378"/>
                      <a:pt x="101381" y="991647"/>
                      <a:pt x="96477" y="1007548"/>
                    </a:cubicBezTo>
                    <a:cubicBezTo>
                      <a:pt x="87487" y="1035680"/>
                      <a:pt x="85852" y="1064220"/>
                      <a:pt x="90756" y="1092352"/>
                    </a:cubicBezTo>
                    <a:cubicBezTo>
                      <a:pt x="93208" y="1110291"/>
                      <a:pt x="99338" y="1127415"/>
                      <a:pt x="108329" y="1143316"/>
                    </a:cubicBezTo>
                    <a:cubicBezTo>
                      <a:pt x="114459" y="1154732"/>
                      <a:pt x="121815" y="1164517"/>
                      <a:pt x="132031" y="1173486"/>
                    </a:cubicBezTo>
                    <a:cubicBezTo>
                      <a:pt x="138979" y="1179602"/>
                      <a:pt x="147152" y="1185310"/>
                      <a:pt x="155734" y="1188979"/>
                    </a:cubicBezTo>
                    <a:cubicBezTo>
                      <a:pt x="172489" y="1195910"/>
                      <a:pt x="189653" y="1195910"/>
                      <a:pt x="207226" y="1188572"/>
                    </a:cubicBezTo>
                    <a:cubicBezTo>
                      <a:pt x="216625" y="1184494"/>
                      <a:pt x="224390" y="1178379"/>
                      <a:pt x="232155" y="1171448"/>
                    </a:cubicBezTo>
                    <a:cubicBezTo>
                      <a:pt x="243189" y="1160440"/>
                      <a:pt x="252179" y="1147393"/>
                      <a:pt x="259127" y="1132715"/>
                    </a:cubicBezTo>
                    <a:cubicBezTo>
                      <a:pt x="268935" y="1110291"/>
                      <a:pt x="273430" y="1086236"/>
                      <a:pt x="273839" y="1061774"/>
                    </a:cubicBezTo>
                    <a:cubicBezTo>
                      <a:pt x="273839" y="1044650"/>
                      <a:pt x="271387" y="1028749"/>
                      <a:pt x="267300" y="1012848"/>
                    </a:cubicBezTo>
                    <a:cubicBezTo>
                      <a:pt x="261987" y="995725"/>
                      <a:pt x="254631" y="979416"/>
                      <a:pt x="243189" y="965146"/>
                    </a:cubicBezTo>
                    <a:cubicBezTo>
                      <a:pt x="235833" y="954546"/>
                      <a:pt x="226433" y="945576"/>
                      <a:pt x="214991" y="939461"/>
                    </a:cubicBezTo>
                    <a:cubicBezTo>
                      <a:pt x="206000" y="933753"/>
                      <a:pt x="194966" y="930083"/>
                      <a:pt x="183932" y="929268"/>
                    </a:cubicBezTo>
                    <a:close/>
                    <a:moveTo>
                      <a:pt x="198235" y="842731"/>
                    </a:moveTo>
                    <a:cubicBezTo>
                      <a:pt x="213356" y="844464"/>
                      <a:pt x="228272" y="848541"/>
                      <a:pt x="242780" y="855065"/>
                    </a:cubicBezTo>
                    <a:cubicBezTo>
                      <a:pt x="268935" y="866888"/>
                      <a:pt x="291003" y="884420"/>
                      <a:pt x="308984" y="906436"/>
                    </a:cubicBezTo>
                    <a:cubicBezTo>
                      <a:pt x="331461" y="934568"/>
                      <a:pt x="346581" y="966777"/>
                      <a:pt x="354755" y="1001840"/>
                    </a:cubicBezTo>
                    <a:cubicBezTo>
                      <a:pt x="359250" y="1021818"/>
                      <a:pt x="361702" y="1041796"/>
                      <a:pt x="360885" y="1059327"/>
                    </a:cubicBezTo>
                    <a:cubicBezTo>
                      <a:pt x="361702" y="1099691"/>
                      <a:pt x="353937" y="1135161"/>
                      <a:pt x="338408" y="1169817"/>
                    </a:cubicBezTo>
                    <a:cubicBezTo>
                      <a:pt x="323287" y="1201618"/>
                      <a:pt x="302854" y="1228935"/>
                      <a:pt x="274656" y="1250136"/>
                    </a:cubicBezTo>
                    <a:cubicBezTo>
                      <a:pt x="253814" y="1265221"/>
                      <a:pt x="231337" y="1275006"/>
                      <a:pt x="206409" y="1279491"/>
                    </a:cubicBezTo>
                    <a:cubicBezTo>
                      <a:pt x="173715" y="1284383"/>
                      <a:pt x="142657" y="1280306"/>
                      <a:pt x="113233" y="1265629"/>
                    </a:cubicBezTo>
                    <a:cubicBezTo>
                      <a:pt x="91165" y="1254621"/>
                      <a:pt x="72366" y="1240351"/>
                      <a:pt x="56836" y="1221596"/>
                    </a:cubicBezTo>
                    <a:cubicBezTo>
                      <a:pt x="34360" y="1195910"/>
                      <a:pt x="19239" y="1166555"/>
                      <a:pt x="9840" y="1133938"/>
                    </a:cubicBezTo>
                    <a:cubicBezTo>
                      <a:pt x="1666" y="1104583"/>
                      <a:pt x="-1194" y="1074820"/>
                      <a:pt x="440" y="1044242"/>
                    </a:cubicBezTo>
                    <a:cubicBezTo>
                      <a:pt x="3710" y="1006325"/>
                      <a:pt x="13109" y="970039"/>
                      <a:pt x="32316" y="936199"/>
                    </a:cubicBezTo>
                    <a:cubicBezTo>
                      <a:pt x="46211" y="912552"/>
                      <a:pt x="63784" y="891351"/>
                      <a:pt x="86261" y="874635"/>
                    </a:cubicBezTo>
                    <a:cubicBezTo>
                      <a:pt x="105877" y="859549"/>
                      <a:pt x="128353" y="848949"/>
                      <a:pt x="152465" y="844464"/>
                    </a:cubicBezTo>
                    <a:cubicBezTo>
                      <a:pt x="167790" y="841610"/>
                      <a:pt x="183115" y="840999"/>
                      <a:pt x="198235" y="842731"/>
                    </a:cubicBezTo>
                    <a:close/>
                  </a:path>
                </a:pathLst>
              </a:custGeom>
              <a:solidFill>
                <a:schemeClr val="accent1"/>
              </a:solidFill>
              <a:ln>
                <a:noFill/>
              </a:ln>
              <a:effectLst/>
              <a:extLst/>
            </p:spPr>
            <p:txBody>
              <a:bodyPr wrap="square" anchor="ctr">
                <a:noAutofit/>
              </a:bodyPr>
              <a:lstStyle/>
              <a:p>
                <a:pPr algn="ctr"/>
                <a:endParaRPr lang="en-US"/>
              </a:p>
            </p:txBody>
          </p:sp>
          <p:grpSp>
            <p:nvGrpSpPr>
              <p:cNvPr id="327" name="Group 326">
                <a:extLst>
                  <a:ext uri="{FF2B5EF4-FFF2-40B4-BE49-F238E27FC236}">
                    <a16:creationId xmlns:a16="http://schemas.microsoft.com/office/drawing/2014/main" id="{3EFC9D16-4E68-A54A-BC42-423CA6B4674F}"/>
                  </a:ext>
                </a:extLst>
              </p:cNvPr>
              <p:cNvGrpSpPr/>
              <p:nvPr/>
            </p:nvGrpSpPr>
            <p:grpSpPr>
              <a:xfrm>
                <a:off x="1063897" y="3896365"/>
                <a:ext cx="1227094" cy="406148"/>
                <a:chOff x="1063897" y="3896365"/>
                <a:chExt cx="1227094" cy="406148"/>
              </a:xfrm>
            </p:grpSpPr>
            <p:sp>
              <p:nvSpPr>
                <p:cNvPr id="329" name="Freeform 364">
                  <a:extLst>
                    <a:ext uri="{FF2B5EF4-FFF2-40B4-BE49-F238E27FC236}">
                      <a16:creationId xmlns:a16="http://schemas.microsoft.com/office/drawing/2014/main" id="{A2738E3E-F358-D946-8E35-ADDCCEE70A43}"/>
                    </a:ext>
                  </a:extLst>
                </p:cNvPr>
                <p:cNvSpPr>
                  <a:spLocks noChangeArrowheads="1"/>
                </p:cNvSpPr>
                <p:nvPr/>
              </p:nvSpPr>
              <p:spPr bwMode="auto">
                <a:xfrm>
                  <a:off x="1552805" y="3897251"/>
                  <a:ext cx="372330" cy="405262"/>
                </a:xfrm>
                <a:custGeom>
                  <a:avLst/>
                  <a:gdLst>
                    <a:gd name="connsiteX0" fmla="*/ 927272 w 1105087"/>
                    <a:gd name="connsiteY0" fmla="*/ 1149276 h 1501468"/>
                    <a:gd name="connsiteX1" fmla="*/ 887632 w 1105087"/>
                    <a:gd name="connsiteY1" fmla="*/ 1160692 h 1501468"/>
                    <a:gd name="connsiteX2" fmla="*/ 862294 w 1105087"/>
                    <a:gd name="connsiteY2" fmla="*/ 1184339 h 1501468"/>
                    <a:gd name="connsiteX3" fmla="*/ 839818 w 1105087"/>
                    <a:gd name="connsiteY3" fmla="*/ 1227556 h 1501468"/>
                    <a:gd name="connsiteX4" fmla="*/ 834096 w 1105087"/>
                    <a:gd name="connsiteY4" fmla="*/ 1312360 h 1501468"/>
                    <a:gd name="connsiteX5" fmla="*/ 851669 w 1105087"/>
                    <a:gd name="connsiteY5" fmla="*/ 1363324 h 1501468"/>
                    <a:gd name="connsiteX6" fmla="*/ 875372 w 1105087"/>
                    <a:gd name="connsiteY6" fmla="*/ 1393494 h 1501468"/>
                    <a:gd name="connsiteX7" fmla="*/ 899074 w 1105087"/>
                    <a:gd name="connsiteY7" fmla="*/ 1408987 h 1501468"/>
                    <a:gd name="connsiteX8" fmla="*/ 950566 w 1105087"/>
                    <a:gd name="connsiteY8" fmla="*/ 1408580 h 1501468"/>
                    <a:gd name="connsiteX9" fmla="*/ 975495 w 1105087"/>
                    <a:gd name="connsiteY9" fmla="*/ 1391456 h 1501468"/>
                    <a:gd name="connsiteX10" fmla="*/ 1002467 w 1105087"/>
                    <a:gd name="connsiteY10" fmla="*/ 1352723 h 1501468"/>
                    <a:gd name="connsiteX11" fmla="*/ 1017179 w 1105087"/>
                    <a:gd name="connsiteY11" fmla="*/ 1281782 h 1501468"/>
                    <a:gd name="connsiteX12" fmla="*/ 1010640 w 1105087"/>
                    <a:gd name="connsiteY12" fmla="*/ 1232856 h 1501468"/>
                    <a:gd name="connsiteX13" fmla="*/ 986529 w 1105087"/>
                    <a:gd name="connsiteY13" fmla="*/ 1185154 h 1501468"/>
                    <a:gd name="connsiteX14" fmla="*/ 958331 w 1105087"/>
                    <a:gd name="connsiteY14" fmla="*/ 1159469 h 1501468"/>
                    <a:gd name="connsiteX15" fmla="*/ 927272 w 1105087"/>
                    <a:gd name="connsiteY15" fmla="*/ 1149276 h 1501468"/>
                    <a:gd name="connsiteX16" fmla="*/ 183932 w 1105087"/>
                    <a:gd name="connsiteY16" fmla="*/ 1149276 h 1501468"/>
                    <a:gd name="connsiteX17" fmla="*/ 144291 w 1105087"/>
                    <a:gd name="connsiteY17" fmla="*/ 1160692 h 1501468"/>
                    <a:gd name="connsiteX18" fmla="*/ 118954 w 1105087"/>
                    <a:gd name="connsiteY18" fmla="*/ 1184339 h 1501468"/>
                    <a:gd name="connsiteX19" fmla="*/ 96477 w 1105087"/>
                    <a:gd name="connsiteY19" fmla="*/ 1227556 h 1501468"/>
                    <a:gd name="connsiteX20" fmla="*/ 90756 w 1105087"/>
                    <a:gd name="connsiteY20" fmla="*/ 1312360 h 1501468"/>
                    <a:gd name="connsiteX21" fmla="*/ 108329 w 1105087"/>
                    <a:gd name="connsiteY21" fmla="*/ 1363324 h 1501468"/>
                    <a:gd name="connsiteX22" fmla="*/ 132031 w 1105087"/>
                    <a:gd name="connsiteY22" fmla="*/ 1393494 h 1501468"/>
                    <a:gd name="connsiteX23" fmla="*/ 155734 w 1105087"/>
                    <a:gd name="connsiteY23" fmla="*/ 1408987 h 1501468"/>
                    <a:gd name="connsiteX24" fmla="*/ 207226 w 1105087"/>
                    <a:gd name="connsiteY24" fmla="*/ 1408580 h 1501468"/>
                    <a:gd name="connsiteX25" fmla="*/ 232155 w 1105087"/>
                    <a:gd name="connsiteY25" fmla="*/ 1391456 h 1501468"/>
                    <a:gd name="connsiteX26" fmla="*/ 259127 w 1105087"/>
                    <a:gd name="connsiteY26" fmla="*/ 1352723 h 1501468"/>
                    <a:gd name="connsiteX27" fmla="*/ 273839 w 1105087"/>
                    <a:gd name="connsiteY27" fmla="*/ 1281782 h 1501468"/>
                    <a:gd name="connsiteX28" fmla="*/ 267300 w 1105087"/>
                    <a:gd name="connsiteY28" fmla="*/ 1232856 h 1501468"/>
                    <a:gd name="connsiteX29" fmla="*/ 243189 w 1105087"/>
                    <a:gd name="connsiteY29" fmla="*/ 1185154 h 1501468"/>
                    <a:gd name="connsiteX30" fmla="*/ 214991 w 1105087"/>
                    <a:gd name="connsiteY30" fmla="*/ 1159469 h 1501468"/>
                    <a:gd name="connsiteX31" fmla="*/ 183932 w 1105087"/>
                    <a:gd name="connsiteY31" fmla="*/ 1149276 h 1501468"/>
                    <a:gd name="connsiteX32" fmla="*/ 941576 w 1105087"/>
                    <a:gd name="connsiteY32" fmla="*/ 1062739 h 1501468"/>
                    <a:gd name="connsiteX33" fmla="*/ 986120 w 1105087"/>
                    <a:gd name="connsiteY33" fmla="*/ 1075073 h 1501468"/>
                    <a:gd name="connsiteX34" fmla="*/ 1052325 w 1105087"/>
                    <a:gd name="connsiteY34" fmla="*/ 1126444 h 1501468"/>
                    <a:gd name="connsiteX35" fmla="*/ 1098095 w 1105087"/>
                    <a:gd name="connsiteY35" fmla="*/ 1221848 h 1501468"/>
                    <a:gd name="connsiteX36" fmla="*/ 1104225 w 1105087"/>
                    <a:gd name="connsiteY36" fmla="*/ 1279335 h 1501468"/>
                    <a:gd name="connsiteX37" fmla="*/ 1081749 w 1105087"/>
                    <a:gd name="connsiteY37" fmla="*/ 1389825 h 1501468"/>
                    <a:gd name="connsiteX38" fmla="*/ 1017996 w 1105087"/>
                    <a:gd name="connsiteY38" fmla="*/ 1470144 h 1501468"/>
                    <a:gd name="connsiteX39" fmla="*/ 949749 w 1105087"/>
                    <a:gd name="connsiteY39" fmla="*/ 1499499 h 1501468"/>
                    <a:gd name="connsiteX40" fmla="*/ 856573 w 1105087"/>
                    <a:gd name="connsiteY40" fmla="*/ 1485637 h 1501468"/>
                    <a:gd name="connsiteX41" fmla="*/ 800177 w 1105087"/>
                    <a:gd name="connsiteY41" fmla="*/ 1441604 h 1501468"/>
                    <a:gd name="connsiteX42" fmla="*/ 753180 w 1105087"/>
                    <a:gd name="connsiteY42" fmla="*/ 1353946 h 1501468"/>
                    <a:gd name="connsiteX43" fmla="*/ 743781 w 1105087"/>
                    <a:gd name="connsiteY43" fmla="*/ 1264250 h 1501468"/>
                    <a:gd name="connsiteX44" fmla="*/ 775657 w 1105087"/>
                    <a:gd name="connsiteY44" fmla="*/ 1156207 h 1501468"/>
                    <a:gd name="connsiteX45" fmla="*/ 829601 w 1105087"/>
                    <a:gd name="connsiteY45" fmla="*/ 1094643 h 1501468"/>
                    <a:gd name="connsiteX46" fmla="*/ 895805 w 1105087"/>
                    <a:gd name="connsiteY46" fmla="*/ 1064472 h 1501468"/>
                    <a:gd name="connsiteX47" fmla="*/ 941576 w 1105087"/>
                    <a:gd name="connsiteY47" fmla="*/ 1062739 h 1501468"/>
                    <a:gd name="connsiteX48" fmla="*/ 198235 w 1105087"/>
                    <a:gd name="connsiteY48" fmla="*/ 1062739 h 1501468"/>
                    <a:gd name="connsiteX49" fmla="*/ 242780 w 1105087"/>
                    <a:gd name="connsiteY49" fmla="*/ 1075073 h 1501468"/>
                    <a:gd name="connsiteX50" fmla="*/ 308984 w 1105087"/>
                    <a:gd name="connsiteY50" fmla="*/ 1126444 h 1501468"/>
                    <a:gd name="connsiteX51" fmla="*/ 354755 w 1105087"/>
                    <a:gd name="connsiteY51" fmla="*/ 1221848 h 1501468"/>
                    <a:gd name="connsiteX52" fmla="*/ 360885 w 1105087"/>
                    <a:gd name="connsiteY52" fmla="*/ 1279335 h 1501468"/>
                    <a:gd name="connsiteX53" fmla="*/ 338408 w 1105087"/>
                    <a:gd name="connsiteY53" fmla="*/ 1389825 h 1501468"/>
                    <a:gd name="connsiteX54" fmla="*/ 274656 w 1105087"/>
                    <a:gd name="connsiteY54" fmla="*/ 1470144 h 1501468"/>
                    <a:gd name="connsiteX55" fmla="*/ 206409 w 1105087"/>
                    <a:gd name="connsiteY55" fmla="*/ 1499499 h 1501468"/>
                    <a:gd name="connsiteX56" fmla="*/ 113233 w 1105087"/>
                    <a:gd name="connsiteY56" fmla="*/ 1485637 h 1501468"/>
                    <a:gd name="connsiteX57" fmla="*/ 56836 w 1105087"/>
                    <a:gd name="connsiteY57" fmla="*/ 1441604 h 1501468"/>
                    <a:gd name="connsiteX58" fmla="*/ 9840 w 1105087"/>
                    <a:gd name="connsiteY58" fmla="*/ 1353946 h 1501468"/>
                    <a:gd name="connsiteX59" fmla="*/ 440 w 1105087"/>
                    <a:gd name="connsiteY59" fmla="*/ 1264250 h 1501468"/>
                    <a:gd name="connsiteX60" fmla="*/ 32316 w 1105087"/>
                    <a:gd name="connsiteY60" fmla="*/ 1156207 h 1501468"/>
                    <a:gd name="connsiteX61" fmla="*/ 86261 w 1105087"/>
                    <a:gd name="connsiteY61" fmla="*/ 1094643 h 1501468"/>
                    <a:gd name="connsiteX62" fmla="*/ 152465 w 1105087"/>
                    <a:gd name="connsiteY62" fmla="*/ 1064472 h 1501468"/>
                    <a:gd name="connsiteX63" fmla="*/ 198235 w 1105087"/>
                    <a:gd name="connsiteY63" fmla="*/ 1062739 h 1501468"/>
                    <a:gd name="connsiteX64" fmla="*/ 688148 w 1105087"/>
                    <a:gd name="connsiteY64" fmla="*/ 626617 h 1501468"/>
                    <a:gd name="connsiteX65" fmla="*/ 648507 w 1105087"/>
                    <a:gd name="connsiteY65" fmla="*/ 638032 h 1501468"/>
                    <a:gd name="connsiteX66" fmla="*/ 623170 w 1105087"/>
                    <a:gd name="connsiteY66" fmla="*/ 661680 h 1501468"/>
                    <a:gd name="connsiteX67" fmla="*/ 600693 w 1105087"/>
                    <a:gd name="connsiteY67" fmla="*/ 704897 h 1501468"/>
                    <a:gd name="connsiteX68" fmla="*/ 594972 w 1105087"/>
                    <a:gd name="connsiteY68" fmla="*/ 789701 h 1501468"/>
                    <a:gd name="connsiteX69" fmla="*/ 612545 w 1105087"/>
                    <a:gd name="connsiteY69" fmla="*/ 840664 h 1501468"/>
                    <a:gd name="connsiteX70" fmla="*/ 636247 w 1105087"/>
                    <a:gd name="connsiteY70" fmla="*/ 870835 h 1501468"/>
                    <a:gd name="connsiteX71" fmla="*/ 659950 w 1105087"/>
                    <a:gd name="connsiteY71" fmla="*/ 886328 h 1501468"/>
                    <a:gd name="connsiteX72" fmla="*/ 711442 w 1105087"/>
                    <a:gd name="connsiteY72" fmla="*/ 885920 h 1501468"/>
                    <a:gd name="connsiteX73" fmla="*/ 736371 w 1105087"/>
                    <a:gd name="connsiteY73" fmla="*/ 868796 h 1501468"/>
                    <a:gd name="connsiteX74" fmla="*/ 763343 w 1105087"/>
                    <a:gd name="connsiteY74" fmla="*/ 830064 h 1501468"/>
                    <a:gd name="connsiteX75" fmla="*/ 778055 w 1105087"/>
                    <a:gd name="connsiteY75" fmla="*/ 759122 h 1501468"/>
                    <a:gd name="connsiteX76" fmla="*/ 771516 w 1105087"/>
                    <a:gd name="connsiteY76" fmla="*/ 710197 h 1501468"/>
                    <a:gd name="connsiteX77" fmla="*/ 747405 w 1105087"/>
                    <a:gd name="connsiteY77" fmla="*/ 662495 h 1501468"/>
                    <a:gd name="connsiteX78" fmla="*/ 719207 w 1105087"/>
                    <a:gd name="connsiteY78" fmla="*/ 636809 h 1501468"/>
                    <a:gd name="connsiteX79" fmla="*/ 688148 w 1105087"/>
                    <a:gd name="connsiteY79" fmla="*/ 626617 h 1501468"/>
                    <a:gd name="connsiteX80" fmla="*/ 702451 w 1105087"/>
                    <a:gd name="connsiteY80" fmla="*/ 540080 h 1501468"/>
                    <a:gd name="connsiteX81" fmla="*/ 746996 w 1105087"/>
                    <a:gd name="connsiteY81" fmla="*/ 552413 h 1501468"/>
                    <a:gd name="connsiteX82" fmla="*/ 813201 w 1105087"/>
                    <a:gd name="connsiteY82" fmla="*/ 603785 h 1501468"/>
                    <a:gd name="connsiteX83" fmla="*/ 858971 w 1105087"/>
                    <a:gd name="connsiteY83" fmla="*/ 699189 h 1501468"/>
                    <a:gd name="connsiteX84" fmla="*/ 865101 w 1105087"/>
                    <a:gd name="connsiteY84" fmla="*/ 756676 h 1501468"/>
                    <a:gd name="connsiteX85" fmla="*/ 842625 w 1105087"/>
                    <a:gd name="connsiteY85" fmla="*/ 867166 h 1501468"/>
                    <a:gd name="connsiteX86" fmla="*/ 778872 w 1105087"/>
                    <a:gd name="connsiteY86" fmla="*/ 947484 h 1501468"/>
                    <a:gd name="connsiteX87" fmla="*/ 710625 w 1105087"/>
                    <a:gd name="connsiteY87" fmla="*/ 976840 h 1501468"/>
                    <a:gd name="connsiteX88" fmla="*/ 617449 w 1105087"/>
                    <a:gd name="connsiteY88" fmla="*/ 962977 h 1501468"/>
                    <a:gd name="connsiteX89" fmla="*/ 561052 w 1105087"/>
                    <a:gd name="connsiteY89" fmla="*/ 918945 h 1501468"/>
                    <a:gd name="connsiteX90" fmla="*/ 514056 w 1105087"/>
                    <a:gd name="connsiteY90" fmla="*/ 831287 h 1501468"/>
                    <a:gd name="connsiteX91" fmla="*/ 504656 w 1105087"/>
                    <a:gd name="connsiteY91" fmla="*/ 741591 h 1501468"/>
                    <a:gd name="connsiteX92" fmla="*/ 536532 w 1105087"/>
                    <a:gd name="connsiteY92" fmla="*/ 633548 h 1501468"/>
                    <a:gd name="connsiteX93" fmla="*/ 590477 w 1105087"/>
                    <a:gd name="connsiteY93" fmla="*/ 571983 h 1501468"/>
                    <a:gd name="connsiteX94" fmla="*/ 656681 w 1105087"/>
                    <a:gd name="connsiteY94" fmla="*/ 541813 h 1501468"/>
                    <a:gd name="connsiteX95" fmla="*/ 702451 w 1105087"/>
                    <a:gd name="connsiteY95" fmla="*/ 540080 h 1501468"/>
                    <a:gd name="connsiteX96" fmla="*/ 927979 w 1105087"/>
                    <a:gd name="connsiteY96" fmla="*/ 87502 h 1501468"/>
                    <a:gd name="connsiteX97" fmla="*/ 888339 w 1105087"/>
                    <a:gd name="connsiteY97" fmla="*/ 98917 h 1501468"/>
                    <a:gd name="connsiteX98" fmla="*/ 863001 w 1105087"/>
                    <a:gd name="connsiteY98" fmla="*/ 122565 h 1501468"/>
                    <a:gd name="connsiteX99" fmla="*/ 840525 w 1105087"/>
                    <a:gd name="connsiteY99" fmla="*/ 165782 h 1501468"/>
                    <a:gd name="connsiteX100" fmla="*/ 834803 w 1105087"/>
                    <a:gd name="connsiteY100" fmla="*/ 250586 h 1501468"/>
                    <a:gd name="connsiteX101" fmla="*/ 852376 w 1105087"/>
                    <a:gd name="connsiteY101" fmla="*/ 301549 h 1501468"/>
                    <a:gd name="connsiteX102" fmla="*/ 876079 w 1105087"/>
                    <a:gd name="connsiteY102" fmla="*/ 331720 h 1501468"/>
                    <a:gd name="connsiteX103" fmla="*/ 899781 w 1105087"/>
                    <a:gd name="connsiteY103" fmla="*/ 347213 h 1501468"/>
                    <a:gd name="connsiteX104" fmla="*/ 951273 w 1105087"/>
                    <a:gd name="connsiteY104" fmla="*/ 346805 h 1501468"/>
                    <a:gd name="connsiteX105" fmla="*/ 976202 w 1105087"/>
                    <a:gd name="connsiteY105" fmla="*/ 329681 h 1501468"/>
                    <a:gd name="connsiteX106" fmla="*/ 1003174 w 1105087"/>
                    <a:gd name="connsiteY106" fmla="*/ 290949 h 1501468"/>
                    <a:gd name="connsiteX107" fmla="*/ 1017886 w 1105087"/>
                    <a:gd name="connsiteY107" fmla="*/ 220007 h 1501468"/>
                    <a:gd name="connsiteX108" fmla="*/ 1011347 w 1105087"/>
                    <a:gd name="connsiteY108" fmla="*/ 171082 h 1501468"/>
                    <a:gd name="connsiteX109" fmla="*/ 987236 w 1105087"/>
                    <a:gd name="connsiteY109" fmla="*/ 123380 h 1501468"/>
                    <a:gd name="connsiteX110" fmla="*/ 959038 w 1105087"/>
                    <a:gd name="connsiteY110" fmla="*/ 97694 h 1501468"/>
                    <a:gd name="connsiteX111" fmla="*/ 927979 w 1105087"/>
                    <a:gd name="connsiteY111" fmla="*/ 87502 h 1501468"/>
                    <a:gd name="connsiteX112" fmla="*/ 942283 w 1105087"/>
                    <a:gd name="connsiteY112" fmla="*/ 965 h 1501468"/>
                    <a:gd name="connsiteX113" fmla="*/ 986827 w 1105087"/>
                    <a:gd name="connsiteY113" fmla="*/ 13298 h 1501468"/>
                    <a:gd name="connsiteX114" fmla="*/ 1053032 w 1105087"/>
                    <a:gd name="connsiteY114" fmla="*/ 64670 h 1501468"/>
                    <a:gd name="connsiteX115" fmla="*/ 1098802 w 1105087"/>
                    <a:gd name="connsiteY115" fmla="*/ 160074 h 1501468"/>
                    <a:gd name="connsiteX116" fmla="*/ 1104932 w 1105087"/>
                    <a:gd name="connsiteY116" fmla="*/ 217561 h 1501468"/>
                    <a:gd name="connsiteX117" fmla="*/ 1082456 w 1105087"/>
                    <a:gd name="connsiteY117" fmla="*/ 328051 h 1501468"/>
                    <a:gd name="connsiteX118" fmla="*/ 1018703 w 1105087"/>
                    <a:gd name="connsiteY118" fmla="*/ 408370 h 1501468"/>
                    <a:gd name="connsiteX119" fmla="*/ 950456 w 1105087"/>
                    <a:gd name="connsiteY119" fmla="*/ 437725 h 1501468"/>
                    <a:gd name="connsiteX120" fmla="*/ 857280 w 1105087"/>
                    <a:gd name="connsiteY120" fmla="*/ 423863 h 1501468"/>
                    <a:gd name="connsiteX121" fmla="*/ 800884 w 1105087"/>
                    <a:gd name="connsiteY121" fmla="*/ 379830 h 1501468"/>
                    <a:gd name="connsiteX122" fmla="*/ 753887 w 1105087"/>
                    <a:gd name="connsiteY122" fmla="*/ 292172 h 1501468"/>
                    <a:gd name="connsiteX123" fmla="*/ 744488 w 1105087"/>
                    <a:gd name="connsiteY123" fmla="*/ 202476 h 1501468"/>
                    <a:gd name="connsiteX124" fmla="*/ 776364 w 1105087"/>
                    <a:gd name="connsiteY124" fmla="*/ 94433 h 1501468"/>
                    <a:gd name="connsiteX125" fmla="*/ 830308 w 1105087"/>
                    <a:gd name="connsiteY125" fmla="*/ 32868 h 1501468"/>
                    <a:gd name="connsiteX126" fmla="*/ 896512 w 1105087"/>
                    <a:gd name="connsiteY126" fmla="*/ 2698 h 1501468"/>
                    <a:gd name="connsiteX127" fmla="*/ 942283 w 1105087"/>
                    <a:gd name="connsiteY127" fmla="*/ 965 h 150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105087" h="1501468">
                      <a:moveTo>
                        <a:pt x="927272" y="1149276"/>
                      </a:moveTo>
                      <a:cubicBezTo>
                        <a:pt x="912969" y="1148868"/>
                        <a:pt x="899892" y="1152945"/>
                        <a:pt x="887632" y="1160692"/>
                      </a:cubicBezTo>
                      <a:cubicBezTo>
                        <a:pt x="877824" y="1166807"/>
                        <a:pt x="869242" y="1174962"/>
                        <a:pt x="862294" y="1184339"/>
                      </a:cubicBezTo>
                      <a:cubicBezTo>
                        <a:pt x="852078" y="1197386"/>
                        <a:pt x="844722" y="1211655"/>
                        <a:pt x="839818" y="1227556"/>
                      </a:cubicBezTo>
                      <a:cubicBezTo>
                        <a:pt x="830827" y="1255688"/>
                        <a:pt x="829192" y="1284228"/>
                        <a:pt x="834096" y="1312360"/>
                      </a:cubicBezTo>
                      <a:cubicBezTo>
                        <a:pt x="836548" y="1330299"/>
                        <a:pt x="842678" y="1347423"/>
                        <a:pt x="851669" y="1363324"/>
                      </a:cubicBezTo>
                      <a:cubicBezTo>
                        <a:pt x="857799" y="1374740"/>
                        <a:pt x="865155" y="1384525"/>
                        <a:pt x="875372" y="1393494"/>
                      </a:cubicBezTo>
                      <a:cubicBezTo>
                        <a:pt x="882319" y="1399610"/>
                        <a:pt x="890492" y="1405318"/>
                        <a:pt x="899074" y="1408987"/>
                      </a:cubicBezTo>
                      <a:cubicBezTo>
                        <a:pt x="915830" y="1415918"/>
                        <a:pt x="932994" y="1415918"/>
                        <a:pt x="950566" y="1408580"/>
                      </a:cubicBezTo>
                      <a:cubicBezTo>
                        <a:pt x="959966" y="1404502"/>
                        <a:pt x="967730" y="1398387"/>
                        <a:pt x="975495" y="1391456"/>
                      </a:cubicBezTo>
                      <a:cubicBezTo>
                        <a:pt x="986529" y="1380448"/>
                        <a:pt x="995520" y="1367401"/>
                        <a:pt x="1002467" y="1352723"/>
                      </a:cubicBezTo>
                      <a:cubicBezTo>
                        <a:pt x="1012275" y="1330299"/>
                        <a:pt x="1016770" y="1306244"/>
                        <a:pt x="1017179" y="1281782"/>
                      </a:cubicBezTo>
                      <a:cubicBezTo>
                        <a:pt x="1017179" y="1264658"/>
                        <a:pt x="1014727" y="1248757"/>
                        <a:pt x="1010640" y="1232856"/>
                      </a:cubicBezTo>
                      <a:cubicBezTo>
                        <a:pt x="1005328" y="1215733"/>
                        <a:pt x="997972" y="1199424"/>
                        <a:pt x="986529" y="1185154"/>
                      </a:cubicBezTo>
                      <a:cubicBezTo>
                        <a:pt x="979173" y="1174554"/>
                        <a:pt x="969774" y="1165584"/>
                        <a:pt x="958331" y="1159469"/>
                      </a:cubicBezTo>
                      <a:cubicBezTo>
                        <a:pt x="949340" y="1153761"/>
                        <a:pt x="938306" y="1150091"/>
                        <a:pt x="927272" y="1149276"/>
                      </a:cubicBezTo>
                      <a:close/>
                      <a:moveTo>
                        <a:pt x="183932" y="1149276"/>
                      </a:moveTo>
                      <a:cubicBezTo>
                        <a:pt x="169629" y="1148868"/>
                        <a:pt x="156551" y="1152945"/>
                        <a:pt x="144291" y="1160692"/>
                      </a:cubicBezTo>
                      <a:cubicBezTo>
                        <a:pt x="134483" y="1166807"/>
                        <a:pt x="125901" y="1174962"/>
                        <a:pt x="118954" y="1184339"/>
                      </a:cubicBezTo>
                      <a:cubicBezTo>
                        <a:pt x="108737" y="1197386"/>
                        <a:pt x="101381" y="1211655"/>
                        <a:pt x="96477" y="1227556"/>
                      </a:cubicBezTo>
                      <a:cubicBezTo>
                        <a:pt x="87487" y="1255688"/>
                        <a:pt x="85852" y="1284228"/>
                        <a:pt x="90756" y="1312360"/>
                      </a:cubicBezTo>
                      <a:cubicBezTo>
                        <a:pt x="93208" y="1330299"/>
                        <a:pt x="99338" y="1347423"/>
                        <a:pt x="108329" y="1363324"/>
                      </a:cubicBezTo>
                      <a:cubicBezTo>
                        <a:pt x="114459" y="1374740"/>
                        <a:pt x="121815" y="1384525"/>
                        <a:pt x="132031" y="1393494"/>
                      </a:cubicBezTo>
                      <a:cubicBezTo>
                        <a:pt x="138979" y="1399610"/>
                        <a:pt x="147152" y="1405318"/>
                        <a:pt x="155734" y="1408987"/>
                      </a:cubicBezTo>
                      <a:cubicBezTo>
                        <a:pt x="172489" y="1415918"/>
                        <a:pt x="189653" y="1415918"/>
                        <a:pt x="207226" y="1408580"/>
                      </a:cubicBezTo>
                      <a:cubicBezTo>
                        <a:pt x="216625" y="1404502"/>
                        <a:pt x="224390" y="1398387"/>
                        <a:pt x="232155" y="1391456"/>
                      </a:cubicBezTo>
                      <a:cubicBezTo>
                        <a:pt x="243189" y="1380448"/>
                        <a:pt x="252179" y="1367401"/>
                        <a:pt x="259127" y="1352723"/>
                      </a:cubicBezTo>
                      <a:cubicBezTo>
                        <a:pt x="268935" y="1330299"/>
                        <a:pt x="273430" y="1306244"/>
                        <a:pt x="273839" y="1281782"/>
                      </a:cubicBezTo>
                      <a:cubicBezTo>
                        <a:pt x="273839" y="1264658"/>
                        <a:pt x="271387" y="1248757"/>
                        <a:pt x="267300" y="1232856"/>
                      </a:cubicBezTo>
                      <a:cubicBezTo>
                        <a:pt x="261987" y="1215733"/>
                        <a:pt x="254631" y="1199424"/>
                        <a:pt x="243189" y="1185154"/>
                      </a:cubicBezTo>
                      <a:cubicBezTo>
                        <a:pt x="235833" y="1174554"/>
                        <a:pt x="226433" y="1165584"/>
                        <a:pt x="214991" y="1159469"/>
                      </a:cubicBezTo>
                      <a:cubicBezTo>
                        <a:pt x="206000" y="1153761"/>
                        <a:pt x="194966" y="1150091"/>
                        <a:pt x="183932" y="1149276"/>
                      </a:cubicBezTo>
                      <a:close/>
                      <a:moveTo>
                        <a:pt x="941576" y="1062739"/>
                      </a:moveTo>
                      <a:cubicBezTo>
                        <a:pt x="956697" y="1064472"/>
                        <a:pt x="971613" y="1068549"/>
                        <a:pt x="986120" y="1075073"/>
                      </a:cubicBezTo>
                      <a:cubicBezTo>
                        <a:pt x="1012275" y="1086896"/>
                        <a:pt x="1034343" y="1104428"/>
                        <a:pt x="1052325" y="1126444"/>
                      </a:cubicBezTo>
                      <a:cubicBezTo>
                        <a:pt x="1074801" y="1154576"/>
                        <a:pt x="1089922" y="1186785"/>
                        <a:pt x="1098095" y="1221848"/>
                      </a:cubicBezTo>
                      <a:cubicBezTo>
                        <a:pt x="1102591" y="1241826"/>
                        <a:pt x="1105043" y="1261804"/>
                        <a:pt x="1104225" y="1279335"/>
                      </a:cubicBezTo>
                      <a:cubicBezTo>
                        <a:pt x="1105043" y="1319699"/>
                        <a:pt x="1097278" y="1355169"/>
                        <a:pt x="1081749" y="1389825"/>
                      </a:cubicBezTo>
                      <a:cubicBezTo>
                        <a:pt x="1066628" y="1421626"/>
                        <a:pt x="1046195" y="1448943"/>
                        <a:pt x="1017996" y="1470144"/>
                      </a:cubicBezTo>
                      <a:cubicBezTo>
                        <a:pt x="997154" y="1485229"/>
                        <a:pt x="974678" y="1495014"/>
                        <a:pt x="949749" y="1499499"/>
                      </a:cubicBezTo>
                      <a:cubicBezTo>
                        <a:pt x="917056" y="1504391"/>
                        <a:pt x="885997" y="1500314"/>
                        <a:pt x="856573" y="1485637"/>
                      </a:cubicBezTo>
                      <a:cubicBezTo>
                        <a:pt x="834505" y="1474629"/>
                        <a:pt x="815706" y="1460359"/>
                        <a:pt x="800177" y="1441604"/>
                      </a:cubicBezTo>
                      <a:cubicBezTo>
                        <a:pt x="777700" y="1415918"/>
                        <a:pt x="762580" y="1386563"/>
                        <a:pt x="753180" y="1353946"/>
                      </a:cubicBezTo>
                      <a:cubicBezTo>
                        <a:pt x="745007" y="1324591"/>
                        <a:pt x="742146" y="1294828"/>
                        <a:pt x="743781" y="1264250"/>
                      </a:cubicBezTo>
                      <a:cubicBezTo>
                        <a:pt x="747050" y="1226333"/>
                        <a:pt x="756450" y="1190047"/>
                        <a:pt x="775657" y="1156207"/>
                      </a:cubicBezTo>
                      <a:cubicBezTo>
                        <a:pt x="789552" y="1132560"/>
                        <a:pt x="807124" y="1111359"/>
                        <a:pt x="829601" y="1094643"/>
                      </a:cubicBezTo>
                      <a:cubicBezTo>
                        <a:pt x="849217" y="1079557"/>
                        <a:pt x="871694" y="1068957"/>
                        <a:pt x="895805" y="1064472"/>
                      </a:cubicBezTo>
                      <a:cubicBezTo>
                        <a:pt x="911130" y="1061618"/>
                        <a:pt x="926455" y="1061007"/>
                        <a:pt x="941576" y="1062739"/>
                      </a:cubicBezTo>
                      <a:close/>
                      <a:moveTo>
                        <a:pt x="198235" y="1062739"/>
                      </a:moveTo>
                      <a:cubicBezTo>
                        <a:pt x="213356" y="1064472"/>
                        <a:pt x="228272" y="1068549"/>
                        <a:pt x="242780" y="1075073"/>
                      </a:cubicBezTo>
                      <a:cubicBezTo>
                        <a:pt x="268935" y="1086896"/>
                        <a:pt x="291003" y="1104428"/>
                        <a:pt x="308984" y="1126444"/>
                      </a:cubicBezTo>
                      <a:cubicBezTo>
                        <a:pt x="331461" y="1154576"/>
                        <a:pt x="346581" y="1186785"/>
                        <a:pt x="354755" y="1221848"/>
                      </a:cubicBezTo>
                      <a:cubicBezTo>
                        <a:pt x="359250" y="1241826"/>
                        <a:pt x="361702" y="1261804"/>
                        <a:pt x="360885" y="1279335"/>
                      </a:cubicBezTo>
                      <a:cubicBezTo>
                        <a:pt x="361702" y="1319699"/>
                        <a:pt x="353937" y="1355169"/>
                        <a:pt x="338408" y="1389825"/>
                      </a:cubicBezTo>
                      <a:cubicBezTo>
                        <a:pt x="323287" y="1421626"/>
                        <a:pt x="302854" y="1448943"/>
                        <a:pt x="274656" y="1470144"/>
                      </a:cubicBezTo>
                      <a:cubicBezTo>
                        <a:pt x="253814" y="1485229"/>
                        <a:pt x="231337" y="1495014"/>
                        <a:pt x="206409" y="1499499"/>
                      </a:cubicBezTo>
                      <a:cubicBezTo>
                        <a:pt x="173715" y="1504391"/>
                        <a:pt x="142657" y="1500314"/>
                        <a:pt x="113233" y="1485637"/>
                      </a:cubicBezTo>
                      <a:cubicBezTo>
                        <a:pt x="91165" y="1474629"/>
                        <a:pt x="72366" y="1460359"/>
                        <a:pt x="56836" y="1441604"/>
                      </a:cubicBezTo>
                      <a:cubicBezTo>
                        <a:pt x="34360" y="1415918"/>
                        <a:pt x="19239" y="1386563"/>
                        <a:pt x="9840" y="1353946"/>
                      </a:cubicBezTo>
                      <a:cubicBezTo>
                        <a:pt x="1666" y="1324591"/>
                        <a:pt x="-1194" y="1294828"/>
                        <a:pt x="440" y="1264250"/>
                      </a:cubicBezTo>
                      <a:cubicBezTo>
                        <a:pt x="3710" y="1226333"/>
                        <a:pt x="13109" y="1190047"/>
                        <a:pt x="32316" y="1156207"/>
                      </a:cubicBezTo>
                      <a:cubicBezTo>
                        <a:pt x="46211" y="1132560"/>
                        <a:pt x="63784" y="1111359"/>
                        <a:pt x="86261" y="1094643"/>
                      </a:cubicBezTo>
                      <a:cubicBezTo>
                        <a:pt x="105877" y="1079557"/>
                        <a:pt x="128353" y="1068957"/>
                        <a:pt x="152465" y="1064472"/>
                      </a:cubicBezTo>
                      <a:cubicBezTo>
                        <a:pt x="167790" y="1061618"/>
                        <a:pt x="183115" y="1061007"/>
                        <a:pt x="198235" y="1062739"/>
                      </a:cubicBezTo>
                      <a:close/>
                      <a:moveTo>
                        <a:pt x="688148" y="626617"/>
                      </a:moveTo>
                      <a:cubicBezTo>
                        <a:pt x="673845" y="626209"/>
                        <a:pt x="660767" y="630286"/>
                        <a:pt x="648507" y="638032"/>
                      </a:cubicBezTo>
                      <a:cubicBezTo>
                        <a:pt x="638699" y="644148"/>
                        <a:pt x="630117" y="652302"/>
                        <a:pt x="623170" y="661680"/>
                      </a:cubicBezTo>
                      <a:cubicBezTo>
                        <a:pt x="612953" y="674726"/>
                        <a:pt x="605597" y="688996"/>
                        <a:pt x="600693" y="704897"/>
                      </a:cubicBezTo>
                      <a:cubicBezTo>
                        <a:pt x="591703" y="733029"/>
                        <a:pt x="590068" y="761569"/>
                        <a:pt x="594972" y="789701"/>
                      </a:cubicBezTo>
                      <a:cubicBezTo>
                        <a:pt x="597424" y="807640"/>
                        <a:pt x="603554" y="824764"/>
                        <a:pt x="612545" y="840664"/>
                      </a:cubicBezTo>
                      <a:cubicBezTo>
                        <a:pt x="618675" y="852080"/>
                        <a:pt x="626031" y="861865"/>
                        <a:pt x="636247" y="870835"/>
                      </a:cubicBezTo>
                      <a:cubicBezTo>
                        <a:pt x="643195" y="876951"/>
                        <a:pt x="651368" y="882659"/>
                        <a:pt x="659950" y="886328"/>
                      </a:cubicBezTo>
                      <a:cubicBezTo>
                        <a:pt x="676705" y="893259"/>
                        <a:pt x="693869" y="893259"/>
                        <a:pt x="711442" y="885920"/>
                      </a:cubicBezTo>
                      <a:cubicBezTo>
                        <a:pt x="720841" y="881843"/>
                        <a:pt x="728606" y="875727"/>
                        <a:pt x="736371" y="868796"/>
                      </a:cubicBezTo>
                      <a:cubicBezTo>
                        <a:pt x="747405" y="857788"/>
                        <a:pt x="756396" y="844742"/>
                        <a:pt x="763343" y="830064"/>
                      </a:cubicBezTo>
                      <a:cubicBezTo>
                        <a:pt x="773151" y="807640"/>
                        <a:pt x="777646" y="783585"/>
                        <a:pt x="778055" y="759122"/>
                      </a:cubicBezTo>
                      <a:cubicBezTo>
                        <a:pt x="778055" y="741999"/>
                        <a:pt x="775603" y="726098"/>
                        <a:pt x="771516" y="710197"/>
                      </a:cubicBezTo>
                      <a:cubicBezTo>
                        <a:pt x="766204" y="693073"/>
                        <a:pt x="758848" y="676765"/>
                        <a:pt x="747405" y="662495"/>
                      </a:cubicBezTo>
                      <a:cubicBezTo>
                        <a:pt x="740049" y="651895"/>
                        <a:pt x="730649" y="642925"/>
                        <a:pt x="719207" y="636809"/>
                      </a:cubicBezTo>
                      <a:cubicBezTo>
                        <a:pt x="710216" y="631101"/>
                        <a:pt x="699182" y="627432"/>
                        <a:pt x="688148" y="626617"/>
                      </a:cubicBezTo>
                      <a:close/>
                      <a:moveTo>
                        <a:pt x="702451" y="540080"/>
                      </a:moveTo>
                      <a:cubicBezTo>
                        <a:pt x="717572" y="541813"/>
                        <a:pt x="732488" y="545890"/>
                        <a:pt x="746996" y="552413"/>
                      </a:cubicBezTo>
                      <a:cubicBezTo>
                        <a:pt x="773151" y="564237"/>
                        <a:pt x="795219" y="581768"/>
                        <a:pt x="813201" y="603785"/>
                      </a:cubicBezTo>
                      <a:cubicBezTo>
                        <a:pt x="835677" y="631917"/>
                        <a:pt x="850798" y="664126"/>
                        <a:pt x="858971" y="699189"/>
                      </a:cubicBezTo>
                      <a:cubicBezTo>
                        <a:pt x="863467" y="719167"/>
                        <a:pt x="865919" y="739145"/>
                        <a:pt x="865101" y="756676"/>
                      </a:cubicBezTo>
                      <a:cubicBezTo>
                        <a:pt x="865919" y="797039"/>
                        <a:pt x="858154" y="832510"/>
                        <a:pt x="842625" y="867166"/>
                      </a:cubicBezTo>
                      <a:cubicBezTo>
                        <a:pt x="827504" y="898967"/>
                        <a:pt x="807071" y="926284"/>
                        <a:pt x="778872" y="947484"/>
                      </a:cubicBezTo>
                      <a:cubicBezTo>
                        <a:pt x="758030" y="962570"/>
                        <a:pt x="735553" y="972355"/>
                        <a:pt x="710625" y="976840"/>
                      </a:cubicBezTo>
                      <a:cubicBezTo>
                        <a:pt x="677931" y="981732"/>
                        <a:pt x="646873" y="977655"/>
                        <a:pt x="617449" y="962977"/>
                      </a:cubicBezTo>
                      <a:cubicBezTo>
                        <a:pt x="595381" y="951969"/>
                        <a:pt x="576582" y="937699"/>
                        <a:pt x="561052" y="918945"/>
                      </a:cubicBezTo>
                      <a:cubicBezTo>
                        <a:pt x="538576" y="893259"/>
                        <a:pt x="523455" y="863904"/>
                        <a:pt x="514056" y="831287"/>
                      </a:cubicBezTo>
                      <a:cubicBezTo>
                        <a:pt x="505882" y="801932"/>
                        <a:pt x="503022" y="772169"/>
                        <a:pt x="504656" y="741591"/>
                      </a:cubicBezTo>
                      <a:cubicBezTo>
                        <a:pt x="507926" y="703674"/>
                        <a:pt x="517325" y="667388"/>
                        <a:pt x="536532" y="633548"/>
                      </a:cubicBezTo>
                      <a:cubicBezTo>
                        <a:pt x="550427" y="609900"/>
                        <a:pt x="568000" y="588699"/>
                        <a:pt x="590477" y="571983"/>
                      </a:cubicBezTo>
                      <a:cubicBezTo>
                        <a:pt x="610093" y="556898"/>
                        <a:pt x="632569" y="546298"/>
                        <a:pt x="656681" y="541813"/>
                      </a:cubicBezTo>
                      <a:cubicBezTo>
                        <a:pt x="672006" y="538959"/>
                        <a:pt x="687331" y="538347"/>
                        <a:pt x="702451" y="540080"/>
                      </a:cubicBezTo>
                      <a:close/>
                      <a:moveTo>
                        <a:pt x="927979" y="87502"/>
                      </a:moveTo>
                      <a:cubicBezTo>
                        <a:pt x="913676" y="87094"/>
                        <a:pt x="900599" y="91171"/>
                        <a:pt x="888339" y="98917"/>
                      </a:cubicBezTo>
                      <a:cubicBezTo>
                        <a:pt x="878531" y="105033"/>
                        <a:pt x="869949" y="113187"/>
                        <a:pt x="863001" y="122565"/>
                      </a:cubicBezTo>
                      <a:cubicBezTo>
                        <a:pt x="852785" y="135611"/>
                        <a:pt x="845429" y="149881"/>
                        <a:pt x="840525" y="165782"/>
                      </a:cubicBezTo>
                      <a:cubicBezTo>
                        <a:pt x="831534" y="193914"/>
                        <a:pt x="829899" y="222454"/>
                        <a:pt x="834803" y="250586"/>
                      </a:cubicBezTo>
                      <a:cubicBezTo>
                        <a:pt x="837255" y="268525"/>
                        <a:pt x="843385" y="285649"/>
                        <a:pt x="852376" y="301549"/>
                      </a:cubicBezTo>
                      <a:cubicBezTo>
                        <a:pt x="858506" y="312965"/>
                        <a:pt x="865862" y="322750"/>
                        <a:pt x="876079" y="331720"/>
                      </a:cubicBezTo>
                      <a:cubicBezTo>
                        <a:pt x="883026" y="337836"/>
                        <a:pt x="891199" y="343544"/>
                        <a:pt x="899781" y="347213"/>
                      </a:cubicBezTo>
                      <a:cubicBezTo>
                        <a:pt x="916537" y="354144"/>
                        <a:pt x="933701" y="354144"/>
                        <a:pt x="951273" y="346805"/>
                      </a:cubicBezTo>
                      <a:cubicBezTo>
                        <a:pt x="960673" y="342728"/>
                        <a:pt x="968437" y="336613"/>
                        <a:pt x="976202" y="329681"/>
                      </a:cubicBezTo>
                      <a:cubicBezTo>
                        <a:pt x="987236" y="318673"/>
                        <a:pt x="996227" y="305627"/>
                        <a:pt x="1003174" y="290949"/>
                      </a:cubicBezTo>
                      <a:cubicBezTo>
                        <a:pt x="1012982" y="268525"/>
                        <a:pt x="1017477" y="244470"/>
                        <a:pt x="1017886" y="220007"/>
                      </a:cubicBezTo>
                      <a:cubicBezTo>
                        <a:pt x="1017886" y="202884"/>
                        <a:pt x="1015434" y="186983"/>
                        <a:pt x="1011347" y="171082"/>
                      </a:cubicBezTo>
                      <a:cubicBezTo>
                        <a:pt x="1006035" y="153958"/>
                        <a:pt x="998679" y="137650"/>
                        <a:pt x="987236" y="123380"/>
                      </a:cubicBezTo>
                      <a:cubicBezTo>
                        <a:pt x="979880" y="112780"/>
                        <a:pt x="970481" y="103810"/>
                        <a:pt x="959038" y="97694"/>
                      </a:cubicBezTo>
                      <a:cubicBezTo>
                        <a:pt x="950047" y="91986"/>
                        <a:pt x="939013" y="88317"/>
                        <a:pt x="927979" y="87502"/>
                      </a:cubicBezTo>
                      <a:close/>
                      <a:moveTo>
                        <a:pt x="942283" y="965"/>
                      </a:moveTo>
                      <a:cubicBezTo>
                        <a:pt x="957404" y="2698"/>
                        <a:pt x="972320" y="6775"/>
                        <a:pt x="986827" y="13298"/>
                      </a:cubicBezTo>
                      <a:cubicBezTo>
                        <a:pt x="1012982" y="25122"/>
                        <a:pt x="1035050" y="42653"/>
                        <a:pt x="1053032" y="64670"/>
                      </a:cubicBezTo>
                      <a:cubicBezTo>
                        <a:pt x="1075508" y="92802"/>
                        <a:pt x="1090629" y="125011"/>
                        <a:pt x="1098802" y="160074"/>
                      </a:cubicBezTo>
                      <a:cubicBezTo>
                        <a:pt x="1103298" y="180052"/>
                        <a:pt x="1105750" y="200030"/>
                        <a:pt x="1104932" y="217561"/>
                      </a:cubicBezTo>
                      <a:cubicBezTo>
                        <a:pt x="1105750" y="257924"/>
                        <a:pt x="1097985" y="293395"/>
                        <a:pt x="1082456" y="328051"/>
                      </a:cubicBezTo>
                      <a:cubicBezTo>
                        <a:pt x="1067335" y="359852"/>
                        <a:pt x="1046902" y="387169"/>
                        <a:pt x="1018703" y="408370"/>
                      </a:cubicBezTo>
                      <a:cubicBezTo>
                        <a:pt x="997861" y="423455"/>
                        <a:pt x="975385" y="433240"/>
                        <a:pt x="950456" y="437725"/>
                      </a:cubicBezTo>
                      <a:cubicBezTo>
                        <a:pt x="917763" y="442617"/>
                        <a:pt x="886704" y="438540"/>
                        <a:pt x="857280" y="423863"/>
                      </a:cubicBezTo>
                      <a:cubicBezTo>
                        <a:pt x="835212" y="412854"/>
                        <a:pt x="816413" y="398585"/>
                        <a:pt x="800884" y="379830"/>
                      </a:cubicBezTo>
                      <a:cubicBezTo>
                        <a:pt x="778407" y="354144"/>
                        <a:pt x="763287" y="324789"/>
                        <a:pt x="753887" y="292172"/>
                      </a:cubicBezTo>
                      <a:cubicBezTo>
                        <a:pt x="745714" y="262817"/>
                        <a:pt x="742853" y="233054"/>
                        <a:pt x="744488" y="202476"/>
                      </a:cubicBezTo>
                      <a:cubicBezTo>
                        <a:pt x="747757" y="164559"/>
                        <a:pt x="757157" y="128273"/>
                        <a:pt x="776364" y="94433"/>
                      </a:cubicBezTo>
                      <a:cubicBezTo>
                        <a:pt x="790259" y="70785"/>
                        <a:pt x="807831" y="49585"/>
                        <a:pt x="830308" y="32868"/>
                      </a:cubicBezTo>
                      <a:cubicBezTo>
                        <a:pt x="849924" y="17783"/>
                        <a:pt x="872401" y="7183"/>
                        <a:pt x="896512" y="2698"/>
                      </a:cubicBezTo>
                      <a:cubicBezTo>
                        <a:pt x="911837" y="-156"/>
                        <a:pt x="927162" y="-768"/>
                        <a:pt x="942283" y="965"/>
                      </a:cubicBezTo>
                      <a:close/>
                    </a:path>
                  </a:pathLst>
                </a:custGeom>
                <a:solidFill>
                  <a:schemeClr val="accent1"/>
                </a:solidFill>
                <a:ln>
                  <a:noFill/>
                </a:ln>
                <a:effectLst/>
                <a:extLst/>
              </p:spPr>
              <p:txBody>
                <a:bodyPr wrap="square" anchor="ctr">
                  <a:noAutofit/>
                </a:bodyPr>
                <a:lstStyle/>
                <a:p>
                  <a:pPr algn="ctr"/>
                  <a:endParaRPr lang="en-US" dirty="0"/>
                </a:p>
              </p:txBody>
            </p:sp>
            <p:sp>
              <p:nvSpPr>
                <p:cNvPr id="330" name="Freeform 365">
                  <a:extLst>
                    <a:ext uri="{FF2B5EF4-FFF2-40B4-BE49-F238E27FC236}">
                      <a16:creationId xmlns:a16="http://schemas.microsoft.com/office/drawing/2014/main" id="{C096FAA2-FEA5-DC44-86CC-0CF857D90442}"/>
                    </a:ext>
                  </a:extLst>
                </p:cNvPr>
                <p:cNvSpPr>
                  <a:spLocks noChangeArrowheads="1"/>
                </p:cNvSpPr>
                <p:nvPr/>
              </p:nvSpPr>
              <p:spPr bwMode="auto">
                <a:xfrm>
                  <a:off x="1575695" y="3897220"/>
                  <a:ext cx="379126" cy="403553"/>
                </a:xfrm>
                <a:custGeom>
                  <a:avLst/>
                  <a:gdLst>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287954 w 1490380"/>
                    <a:gd name="connsiteY66" fmla="*/ 541126 h 1495138"/>
                    <a:gd name="connsiteX67" fmla="*/ 1355291 w 1490380"/>
                    <a:gd name="connsiteY67" fmla="*/ 539116 h 1495138"/>
                    <a:gd name="connsiteX68" fmla="*/ 990169 w 1490380"/>
                    <a:gd name="connsiteY68" fmla="*/ 539116 h 1495138"/>
                    <a:gd name="connsiteX69" fmla="*/ 1005400 w 1490380"/>
                    <a:gd name="connsiteY69" fmla="*/ 540322 h 1495138"/>
                    <a:gd name="connsiteX70" fmla="*/ 1041072 w 1490380"/>
                    <a:gd name="connsiteY70" fmla="*/ 578513 h 1495138"/>
                    <a:gd name="connsiteX71" fmla="*/ 1041072 w 1490380"/>
                    <a:gd name="connsiteY71" fmla="*/ 584543 h 1495138"/>
                    <a:gd name="connsiteX72" fmla="*/ 1041072 w 1490380"/>
                    <a:gd name="connsiteY72" fmla="*/ 731276 h 1495138"/>
                    <a:gd name="connsiteX73" fmla="*/ 1040671 w 1490380"/>
                    <a:gd name="connsiteY73" fmla="*/ 731276 h 1495138"/>
                    <a:gd name="connsiteX74" fmla="*/ 1040671 w 1490380"/>
                    <a:gd name="connsiteY74" fmla="*/ 865948 h 1495138"/>
                    <a:gd name="connsiteX75" fmla="*/ 1041072 w 1490380"/>
                    <a:gd name="connsiteY75" fmla="*/ 880018 h 1495138"/>
                    <a:gd name="connsiteX76" fmla="*/ 1046683 w 1490380"/>
                    <a:gd name="connsiteY76" fmla="*/ 886049 h 1495138"/>
                    <a:gd name="connsiteX77" fmla="*/ 1061914 w 1490380"/>
                    <a:gd name="connsiteY77" fmla="*/ 886049 h 1495138"/>
                    <a:gd name="connsiteX78" fmla="*/ 1083959 w 1490380"/>
                    <a:gd name="connsiteY78" fmla="*/ 886049 h 1495138"/>
                    <a:gd name="connsiteX79" fmla="*/ 1123238 w 1490380"/>
                    <a:gd name="connsiteY79" fmla="*/ 917003 h 1495138"/>
                    <a:gd name="connsiteX80" fmla="*/ 1089169 w 1490380"/>
                    <a:gd name="connsiteY80" fmla="*/ 971676 h 1495138"/>
                    <a:gd name="connsiteX81" fmla="*/ 1076343 w 1490380"/>
                    <a:gd name="connsiteY81" fmla="*/ 972480 h 1495138"/>
                    <a:gd name="connsiteX82" fmla="*/ 915217 w 1490380"/>
                    <a:gd name="connsiteY82" fmla="*/ 972480 h 1495138"/>
                    <a:gd name="connsiteX83" fmla="*/ 904395 w 1490380"/>
                    <a:gd name="connsiteY83" fmla="*/ 971676 h 1495138"/>
                    <a:gd name="connsiteX84" fmla="*/ 867520 w 1490380"/>
                    <a:gd name="connsiteY84" fmla="*/ 935897 h 1495138"/>
                    <a:gd name="connsiteX85" fmla="*/ 891970 w 1490380"/>
                    <a:gd name="connsiteY85" fmla="*/ 890069 h 1495138"/>
                    <a:gd name="connsiteX86" fmla="*/ 910407 w 1490380"/>
                    <a:gd name="connsiteY86" fmla="*/ 886049 h 1495138"/>
                    <a:gd name="connsiteX87" fmla="*/ 944877 w 1490380"/>
                    <a:gd name="connsiteY87" fmla="*/ 886049 h 1495138"/>
                    <a:gd name="connsiteX88" fmla="*/ 952893 w 1490380"/>
                    <a:gd name="connsiteY88" fmla="*/ 884843 h 1495138"/>
                    <a:gd name="connsiteX89" fmla="*/ 954496 w 1490380"/>
                    <a:gd name="connsiteY89" fmla="*/ 883234 h 1495138"/>
                    <a:gd name="connsiteX90" fmla="*/ 955298 w 1490380"/>
                    <a:gd name="connsiteY90" fmla="*/ 880018 h 1495138"/>
                    <a:gd name="connsiteX91" fmla="*/ 955298 w 1490380"/>
                    <a:gd name="connsiteY91" fmla="*/ 867556 h 1495138"/>
                    <a:gd name="connsiteX92" fmla="*/ 955298 w 1490380"/>
                    <a:gd name="connsiteY92" fmla="*/ 644844 h 1495138"/>
                    <a:gd name="connsiteX93" fmla="*/ 954496 w 1490380"/>
                    <a:gd name="connsiteY93" fmla="*/ 628764 h 1495138"/>
                    <a:gd name="connsiteX94" fmla="*/ 952893 w 1490380"/>
                    <a:gd name="connsiteY94" fmla="*/ 627156 h 1495138"/>
                    <a:gd name="connsiteX95" fmla="*/ 948083 w 1490380"/>
                    <a:gd name="connsiteY95" fmla="*/ 625950 h 1495138"/>
                    <a:gd name="connsiteX96" fmla="*/ 925638 w 1490380"/>
                    <a:gd name="connsiteY96" fmla="*/ 626352 h 1495138"/>
                    <a:gd name="connsiteX97" fmla="*/ 915217 w 1490380"/>
                    <a:gd name="connsiteY97" fmla="*/ 626352 h 1495138"/>
                    <a:gd name="connsiteX98" fmla="*/ 875937 w 1490380"/>
                    <a:gd name="connsiteY98" fmla="*/ 584543 h 1495138"/>
                    <a:gd name="connsiteX99" fmla="*/ 916419 w 1490380"/>
                    <a:gd name="connsiteY99" fmla="*/ 541126 h 1495138"/>
                    <a:gd name="connsiteX100" fmla="*/ 922832 w 1490380"/>
                    <a:gd name="connsiteY100" fmla="*/ 541126 h 1495138"/>
                    <a:gd name="connsiteX101" fmla="*/ 990169 w 1490380"/>
                    <a:gd name="connsiteY101" fmla="*/ 539116 h 1495138"/>
                    <a:gd name="connsiteX102" fmla="*/ 272255 w 1490380"/>
                    <a:gd name="connsiteY102" fmla="*/ 539116 h 1495138"/>
                    <a:gd name="connsiteX103" fmla="*/ 287486 w 1490380"/>
                    <a:gd name="connsiteY103" fmla="*/ 540322 h 1495138"/>
                    <a:gd name="connsiteX104" fmla="*/ 323158 w 1490380"/>
                    <a:gd name="connsiteY104" fmla="*/ 578513 h 1495138"/>
                    <a:gd name="connsiteX105" fmla="*/ 323158 w 1490380"/>
                    <a:gd name="connsiteY105" fmla="*/ 584543 h 1495138"/>
                    <a:gd name="connsiteX106" fmla="*/ 323158 w 1490380"/>
                    <a:gd name="connsiteY106" fmla="*/ 731276 h 1495138"/>
                    <a:gd name="connsiteX107" fmla="*/ 322757 w 1490380"/>
                    <a:gd name="connsiteY107" fmla="*/ 731276 h 1495138"/>
                    <a:gd name="connsiteX108" fmla="*/ 322757 w 1490380"/>
                    <a:gd name="connsiteY108" fmla="*/ 865948 h 1495138"/>
                    <a:gd name="connsiteX109" fmla="*/ 323158 w 1490380"/>
                    <a:gd name="connsiteY109" fmla="*/ 880018 h 1495138"/>
                    <a:gd name="connsiteX110" fmla="*/ 328769 w 1490380"/>
                    <a:gd name="connsiteY110" fmla="*/ 886049 h 1495138"/>
                    <a:gd name="connsiteX111" fmla="*/ 344000 w 1490380"/>
                    <a:gd name="connsiteY111" fmla="*/ 886049 h 1495138"/>
                    <a:gd name="connsiteX112" fmla="*/ 366045 w 1490380"/>
                    <a:gd name="connsiteY112" fmla="*/ 886049 h 1495138"/>
                    <a:gd name="connsiteX113" fmla="*/ 405325 w 1490380"/>
                    <a:gd name="connsiteY113" fmla="*/ 917003 h 1495138"/>
                    <a:gd name="connsiteX114" fmla="*/ 371255 w 1490380"/>
                    <a:gd name="connsiteY114" fmla="*/ 971676 h 1495138"/>
                    <a:gd name="connsiteX115" fmla="*/ 358429 w 1490380"/>
                    <a:gd name="connsiteY115" fmla="*/ 972480 h 1495138"/>
                    <a:gd name="connsiteX116" fmla="*/ 197303 w 1490380"/>
                    <a:gd name="connsiteY116" fmla="*/ 972480 h 1495138"/>
                    <a:gd name="connsiteX117" fmla="*/ 186481 w 1490380"/>
                    <a:gd name="connsiteY117" fmla="*/ 971676 h 1495138"/>
                    <a:gd name="connsiteX118" fmla="*/ 149606 w 1490380"/>
                    <a:gd name="connsiteY118" fmla="*/ 935897 h 1495138"/>
                    <a:gd name="connsiteX119" fmla="*/ 174056 w 1490380"/>
                    <a:gd name="connsiteY119" fmla="*/ 890069 h 1495138"/>
                    <a:gd name="connsiteX120" fmla="*/ 192493 w 1490380"/>
                    <a:gd name="connsiteY120" fmla="*/ 886049 h 1495138"/>
                    <a:gd name="connsiteX121" fmla="*/ 226963 w 1490380"/>
                    <a:gd name="connsiteY121" fmla="*/ 886049 h 1495138"/>
                    <a:gd name="connsiteX122" fmla="*/ 234979 w 1490380"/>
                    <a:gd name="connsiteY122" fmla="*/ 884843 h 1495138"/>
                    <a:gd name="connsiteX123" fmla="*/ 236582 w 1490380"/>
                    <a:gd name="connsiteY123" fmla="*/ 883234 h 1495138"/>
                    <a:gd name="connsiteX124" fmla="*/ 237384 w 1490380"/>
                    <a:gd name="connsiteY124" fmla="*/ 880018 h 1495138"/>
                    <a:gd name="connsiteX125" fmla="*/ 237384 w 1490380"/>
                    <a:gd name="connsiteY125" fmla="*/ 867556 h 1495138"/>
                    <a:gd name="connsiteX126" fmla="*/ 237384 w 1490380"/>
                    <a:gd name="connsiteY126" fmla="*/ 644844 h 1495138"/>
                    <a:gd name="connsiteX127" fmla="*/ 236582 w 1490380"/>
                    <a:gd name="connsiteY127" fmla="*/ 628764 h 1495138"/>
                    <a:gd name="connsiteX128" fmla="*/ 234979 w 1490380"/>
                    <a:gd name="connsiteY128" fmla="*/ 627156 h 1495138"/>
                    <a:gd name="connsiteX129" fmla="*/ 230169 w 1490380"/>
                    <a:gd name="connsiteY129" fmla="*/ 625950 h 1495138"/>
                    <a:gd name="connsiteX130" fmla="*/ 207724 w 1490380"/>
                    <a:gd name="connsiteY130" fmla="*/ 626352 h 1495138"/>
                    <a:gd name="connsiteX131" fmla="*/ 197303 w 1490380"/>
                    <a:gd name="connsiteY131" fmla="*/ 626352 h 1495138"/>
                    <a:gd name="connsiteX132" fmla="*/ 158023 w 1490380"/>
                    <a:gd name="connsiteY132" fmla="*/ 584543 h 1495138"/>
                    <a:gd name="connsiteX133" fmla="*/ 198505 w 1490380"/>
                    <a:gd name="connsiteY133" fmla="*/ 541126 h 1495138"/>
                    <a:gd name="connsiteX134" fmla="*/ 204918 w 1490380"/>
                    <a:gd name="connsiteY134" fmla="*/ 541126 h 1495138"/>
                    <a:gd name="connsiteX135" fmla="*/ 272255 w 1490380"/>
                    <a:gd name="connsiteY135" fmla="*/ 539116 h 1495138"/>
                    <a:gd name="connsiteX136" fmla="*/ 477504 w 1490380"/>
                    <a:gd name="connsiteY136" fmla="*/ 0 h 1495138"/>
                    <a:gd name="connsiteX137" fmla="*/ 492735 w 1490380"/>
                    <a:gd name="connsiteY137" fmla="*/ 1206 h 1495138"/>
                    <a:gd name="connsiteX138" fmla="*/ 528407 w 1490380"/>
                    <a:gd name="connsiteY138" fmla="*/ 39397 h 1495138"/>
                    <a:gd name="connsiteX139" fmla="*/ 528407 w 1490380"/>
                    <a:gd name="connsiteY139" fmla="*/ 45427 h 1495138"/>
                    <a:gd name="connsiteX140" fmla="*/ 528407 w 1490380"/>
                    <a:gd name="connsiteY140" fmla="*/ 192159 h 1495138"/>
                    <a:gd name="connsiteX141" fmla="*/ 528006 w 1490380"/>
                    <a:gd name="connsiteY141" fmla="*/ 192159 h 1495138"/>
                    <a:gd name="connsiteX142" fmla="*/ 528006 w 1490380"/>
                    <a:gd name="connsiteY142" fmla="*/ 326832 h 1495138"/>
                    <a:gd name="connsiteX143" fmla="*/ 528407 w 1490380"/>
                    <a:gd name="connsiteY143" fmla="*/ 340902 h 1495138"/>
                    <a:gd name="connsiteX144" fmla="*/ 534018 w 1490380"/>
                    <a:gd name="connsiteY144" fmla="*/ 346932 h 1495138"/>
                    <a:gd name="connsiteX145" fmla="*/ 549249 w 1490380"/>
                    <a:gd name="connsiteY145" fmla="*/ 346932 h 1495138"/>
                    <a:gd name="connsiteX146" fmla="*/ 571294 w 1490380"/>
                    <a:gd name="connsiteY146" fmla="*/ 346932 h 1495138"/>
                    <a:gd name="connsiteX147" fmla="*/ 610574 w 1490380"/>
                    <a:gd name="connsiteY147" fmla="*/ 377887 h 1495138"/>
                    <a:gd name="connsiteX148" fmla="*/ 576504 w 1490380"/>
                    <a:gd name="connsiteY148" fmla="*/ 432560 h 1495138"/>
                    <a:gd name="connsiteX149" fmla="*/ 563678 w 1490380"/>
                    <a:gd name="connsiteY149" fmla="*/ 433364 h 1495138"/>
                    <a:gd name="connsiteX150" fmla="*/ 402552 w 1490380"/>
                    <a:gd name="connsiteY150" fmla="*/ 433364 h 1495138"/>
                    <a:gd name="connsiteX151" fmla="*/ 391730 w 1490380"/>
                    <a:gd name="connsiteY151" fmla="*/ 432560 h 1495138"/>
                    <a:gd name="connsiteX152" fmla="*/ 354855 w 1490380"/>
                    <a:gd name="connsiteY152" fmla="*/ 396781 h 1495138"/>
                    <a:gd name="connsiteX153" fmla="*/ 379305 w 1490380"/>
                    <a:gd name="connsiteY153" fmla="*/ 350952 h 1495138"/>
                    <a:gd name="connsiteX154" fmla="*/ 397742 w 1490380"/>
                    <a:gd name="connsiteY154" fmla="*/ 346932 h 1495138"/>
                    <a:gd name="connsiteX155" fmla="*/ 432212 w 1490380"/>
                    <a:gd name="connsiteY155" fmla="*/ 346932 h 1495138"/>
                    <a:gd name="connsiteX156" fmla="*/ 440228 w 1490380"/>
                    <a:gd name="connsiteY156" fmla="*/ 345726 h 1495138"/>
                    <a:gd name="connsiteX157" fmla="*/ 441831 w 1490380"/>
                    <a:gd name="connsiteY157" fmla="*/ 344118 h 1495138"/>
                    <a:gd name="connsiteX158" fmla="*/ 442633 w 1490380"/>
                    <a:gd name="connsiteY158" fmla="*/ 340902 h 1495138"/>
                    <a:gd name="connsiteX159" fmla="*/ 442633 w 1490380"/>
                    <a:gd name="connsiteY159" fmla="*/ 328440 h 1495138"/>
                    <a:gd name="connsiteX160" fmla="*/ 442633 w 1490380"/>
                    <a:gd name="connsiteY160" fmla="*/ 105728 h 1495138"/>
                    <a:gd name="connsiteX161" fmla="*/ 441831 w 1490380"/>
                    <a:gd name="connsiteY161" fmla="*/ 89648 h 1495138"/>
                    <a:gd name="connsiteX162" fmla="*/ 440228 w 1490380"/>
                    <a:gd name="connsiteY162" fmla="*/ 88040 h 1495138"/>
                    <a:gd name="connsiteX163" fmla="*/ 435418 w 1490380"/>
                    <a:gd name="connsiteY163" fmla="*/ 86834 h 1495138"/>
                    <a:gd name="connsiteX164" fmla="*/ 412973 w 1490380"/>
                    <a:gd name="connsiteY164" fmla="*/ 87236 h 1495138"/>
                    <a:gd name="connsiteX165" fmla="*/ 402552 w 1490380"/>
                    <a:gd name="connsiteY165" fmla="*/ 87236 h 1495138"/>
                    <a:gd name="connsiteX166" fmla="*/ 363272 w 1490380"/>
                    <a:gd name="connsiteY166" fmla="*/ 45427 h 1495138"/>
                    <a:gd name="connsiteX167" fmla="*/ 403754 w 1490380"/>
                    <a:gd name="connsiteY167" fmla="*/ 2010 h 1495138"/>
                    <a:gd name="connsiteX168" fmla="*/ 410167 w 1490380"/>
                    <a:gd name="connsiteY168" fmla="*/ 2010 h 1495138"/>
                    <a:gd name="connsiteX169" fmla="*/ 477504 w 1490380"/>
                    <a:gd name="connsiteY169" fmla="*/ 0 h 1495138"/>
                    <a:gd name="connsiteX170" fmla="*/ 123093 w 1490380"/>
                    <a:gd name="connsiteY170" fmla="*/ 0 h 1495138"/>
                    <a:gd name="connsiteX171" fmla="*/ 138324 w 1490380"/>
                    <a:gd name="connsiteY171" fmla="*/ 1206 h 1495138"/>
                    <a:gd name="connsiteX172" fmla="*/ 173997 w 1490380"/>
                    <a:gd name="connsiteY172" fmla="*/ 39397 h 1495138"/>
                    <a:gd name="connsiteX173" fmla="*/ 173997 w 1490380"/>
                    <a:gd name="connsiteY173" fmla="*/ 45427 h 1495138"/>
                    <a:gd name="connsiteX174" fmla="*/ 173997 w 1490380"/>
                    <a:gd name="connsiteY174" fmla="*/ 192159 h 1495138"/>
                    <a:gd name="connsiteX175" fmla="*/ 173596 w 1490380"/>
                    <a:gd name="connsiteY175" fmla="*/ 192159 h 1495138"/>
                    <a:gd name="connsiteX176" fmla="*/ 173596 w 1490380"/>
                    <a:gd name="connsiteY176" fmla="*/ 326832 h 1495138"/>
                    <a:gd name="connsiteX177" fmla="*/ 173997 w 1490380"/>
                    <a:gd name="connsiteY177" fmla="*/ 340902 h 1495138"/>
                    <a:gd name="connsiteX178" fmla="*/ 179608 w 1490380"/>
                    <a:gd name="connsiteY178" fmla="*/ 346932 h 1495138"/>
                    <a:gd name="connsiteX179" fmla="*/ 194839 w 1490380"/>
                    <a:gd name="connsiteY179" fmla="*/ 346932 h 1495138"/>
                    <a:gd name="connsiteX180" fmla="*/ 216884 w 1490380"/>
                    <a:gd name="connsiteY180" fmla="*/ 346932 h 1495138"/>
                    <a:gd name="connsiteX181" fmla="*/ 256164 w 1490380"/>
                    <a:gd name="connsiteY181" fmla="*/ 377887 h 1495138"/>
                    <a:gd name="connsiteX182" fmla="*/ 222094 w 1490380"/>
                    <a:gd name="connsiteY182" fmla="*/ 432560 h 1495138"/>
                    <a:gd name="connsiteX183" fmla="*/ 209268 w 1490380"/>
                    <a:gd name="connsiteY183" fmla="*/ 433364 h 1495138"/>
                    <a:gd name="connsiteX184" fmla="*/ 48141 w 1490380"/>
                    <a:gd name="connsiteY184" fmla="*/ 433364 h 1495138"/>
                    <a:gd name="connsiteX185" fmla="*/ 37319 w 1490380"/>
                    <a:gd name="connsiteY185" fmla="*/ 432560 h 1495138"/>
                    <a:gd name="connsiteX186" fmla="*/ 445 w 1490380"/>
                    <a:gd name="connsiteY186" fmla="*/ 396781 h 1495138"/>
                    <a:gd name="connsiteX187" fmla="*/ 24894 w 1490380"/>
                    <a:gd name="connsiteY187" fmla="*/ 350952 h 1495138"/>
                    <a:gd name="connsiteX188" fmla="*/ 43332 w 1490380"/>
                    <a:gd name="connsiteY188" fmla="*/ 346932 h 1495138"/>
                    <a:gd name="connsiteX189" fmla="*/ 77801 w 1490380"/>
                    <a:gd name="connsiteY189" fmla="*/ 346932 h 1495138"/>
                    <a:gd name="connsiteX190" fmla="*/ 85818 w 1490380"/>
                    <a:gd name="connsiteY190" fmla="*/ 345726 h 1495138"/>
                    <a:gd name="connsiteX191" fmla="*/ 87421 w 1490380"/>
                    <a:gd name="connsiteY191" fmla="*/ 344118 h 1495138"/>
                    <a:gd name="connsiteX192" fmla="*/ 88223 w 1490380"/>
                    <a:gd name="connsiteY192" fmla="*/ 340902 h 1495138"/>
                    <a:gd name="connsiteX193" fmla="*/ 88223 w 1490380"/>
                    <a:gd name="connsiteY193" fmla="*/ 328440 h 1495138"/>
                    <a:gd name="connsiteX194" fmla="*/ 88223 w 1490380"/>
                    <a:gd name="connsiteY194" fmla="*/ 105728 h 1495138"/>
                    <a:gd name="connsiteX195" fmla="*/ 87421 w 1490380"/>
                    <a:gd name="connsiteY195" fmla="*/ 89648 h 1495138"/>
                    <a:gd name="connsiteX196" fmla="*/ 85818 w 1490380"/>
                    <a:gd name="connsiteY196" fmla="*/ 88040 h 1495138"/>
                    <a:gd name="connsiteX197" fmla="*/ 81008 w 1490380"/>
                    <a:gd name="connsiteY197" fmla="*/ 86834 h 1495138"/>
                    <a:gd name="connsiteX198" fmla="*/ 58562 w 1490380"/>
                    <a:gd name="connsiteY198" fmla="*/ 87236 h 1495138"/>
                    <a:gd name="connsiteX199" fmla="*/ 48141 w 1490380"/>
                    <a:gd name="connsiteY199" fmla="*/ 87236 h 1495138"/>
                    <a:gd name="connsiteX200" fmla="*/ 8862 w 1490380"/>
                    <a:gd name="connsiteY200" fmla="*/ 45427 h 1495138"/>
                    <a:gd name="connsiteX201" fmla="*/ 49344 w 1490380"/>
                    <a:gd name="connsiteY201" fmla="*/ 2010 h 1495138"/>
                    <a:gd name="connsiteX202" fmla="*/ 55757 w 1490380"/>
                    <a:gd name="connsiteY202" fmla="*/ 2010 h 1495138"/>
                    <a:gd name="connsiteX203" fmla="*/ 123093 w 1490380"/>
                    <a:gd name="connsiteY20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355291 w 1490380"/>
                    <a:gd name="connsiteY66" fmla="*/ 539116 h 1495138"/>
                    <a:gd name="connsiteX67" fmla="*/ 990169 w 1490380"/>
                    <a:gd name="connsiteY67" fmla="*/ 539116 h 1495138"/>
                    <a:gd name="connsiteX68" fmla="*/ 1005400 w 1490380"/>
                    <a:gd name="connsiteY68" fmla="*/ 540322 h 1495138"/>
                    <a:gd name="connsiteX69" fmla="*/ 1041072 w 1490380"/>
                    <a:gd name="connsiteY69" fmla="*/ 578513 h 1495138"/>
                    <a:gd name="connsiteX70" fmla="*/ 1041072 w 1490380"/>
                    <a:gd name="connsiteY70" fmla="*/ 584543 h 1495138"/>
                    <a:gd name="connsiteX71" fmla="*/ 1041072 w 1490380"/>
                    <a:gd name="connsiteY71" fmla="*/ 731276 h 1495138"/>
                    <a:gd name="connsiteX72" fmla="*/ 1040671 w 1490380"/>
                    <a:gd name="connsiteY72" fmla="*/ 731276 h 1495138"/>
                    <a:gd name="connsiteX73" fmla="*/ 1040671 w 1490380"/>
                    <a:gd name="connsiteY73" fmla="*/ 865948 h 1495138"/>
                    <a:gd name="connsiteX74" fmla="*/ 1041072 w 1490380"/>
                    <a:gd name="connsiteY74" fmla="*/ 880018 h 1495138"/>
                    <a:gd name="connsiteX75" fmla="*/ 1046683 w 1490380"/>
                    <a:gd name="connsiteY75" fmla="*/ 886049 h 1495138"/>
                    <a:gd name="connsiteX76" fmla="*/ 1061914 w 1490380"/>
                    <a:gd name="connsiteY76" fmla="*/ 886049 h 1495138"/>
                    <a:gd name="connsiteX77" fmla="*/ 1083959 w 1490380"/>
                    <a:gd name="connsiteY77" fmla="*/ 886049 h 1495138"/>
                    <a:gd name="connsiteX78" fmla="*/ 1123238 w 1490380"/>
                    <a:gd name="connsiteY78" fmla="*/ 917003 h 1495138"/>
                    <a:gd name="connsiteX79" fmla="*/ 1089169 w 1490380"/>
                    <a:gd name="connsiteY79" fmla="*/ 971676 h 1495138"/>
                    <a:gd name="connsiteX80" fmla="*/ 1076343 w 1490380"/>
                    <a:gd name="connsiteY80" fmla="*/ 972480 h 1495138"/>
                    <a:gd name="connsiteX81" fmla="*/ 915217 w 1490380"/>
                    <a:gd name="connsiteY81" fmla="*/ 972480 h 1495138"/>
                    <a:gd name="connsiteX82" fmla="*/ 904395 w 1490380"/>
                    <a:gd name="connsiteY82" fmla="*/ 971676 h 1495138"/>
                    <a:gd name="connsiteX83" fmla="*/ 867520 w 1490380"/>
                    <a:gd name="connsiteY83" fmla="*/ 935897 h 1495138"/>
                    <a:gd name="connsiteX84" fmla="*/ 891970 w 1490380"/>
                    <a:gd name="connsiteY84" fmla="*/ 890069 h 1495138"/>
                    <a:gd name="connsiteX85" fmla="*/ 910407 w 1490380"/>
                    <a:gd name="connsiteY85" fmla="*/ 886049 h 1495138"/>
                    <a:gd name="connsiteX86" fmla="*/ 944877 w 1490380"/>
                    <a:gd name="connsiteY86" fmla="*/ 886049 h 1495138"/>
                    <a:gd name="connsiteX87" fmla="*/ 952893 w 1490380"/>
                    <a:gd name="connsiteY87" fmla="*/ 884843 h 1495138"/>
                    <a:gd name="connsiteX88" fmla="*/ 954496 w 1490380"/>
                    <a:gd name="connsiteY88" fmla="*/ 883234 h 1495138"/>
                    <a:gd name="connsiteX89" fmla="*/ 955298 w 1490380"/>
                    <a:gd name="connsiteY89" fmla="*/ 880018 h 1495138"/>
                    <a:gd name="connsiteX90" fmla="*/ 955298 w 1490380"/>
                    <a:gd name="connsiteY90" fmla="*/ 867556 h 1495138"/>
                    <a:gd name="connsiteX91" fmla="*/ 955298 w 1490380"/>
                    <a:gd name="connsiteY91" fmla="*/ 644844 h 1495138"/>
                    <a:gd name="connsiteX92" fmla="*/ 954496 w 1490380"/>
                    <a:gd name="connsiteY92" fmla="*/ 628764 h 1495138"/>
                    <a:gd name="connsiteX93" fmla="*/ 952893 w 1490380"/>
                    <a:gd name="connsiteY93" fmla="*/ 627156 h 1495138"/>
                    <a:gd name="connsiteX94" fmla="*/ 948083 w 1490380"/>
                    <a:gd name="connsiteY94" fmla="*/ 625950 h 1495138"/>
                    <a:gd name="connsiteX95" fmla="*/ 925638 w 1490380"/>
                    <a:gd name="connsiteY95" fmla="*/ 626352 h 1495138"/>
                    <a:gd name="connsiteX96" fmla="*/ 915217 w 1490380"/>
                    <a:gd name="connsiteY96" fmla="*/ 626352 h 1495138"/>
                    <a:gd name="connsiteX97" fmla="*/ 875937 w 1490380"/>
                    <a:gd name="connsiteY97" fmla="*/ 584543 h 1495138"/>
                    <a:gd name="connsiteX98" fmla="*/ 916419 w 1490380"/>
                    <a:gd name="connsiteY98" fmla="*/ 541126 h 1495138"/>
                    <a:gd name="connsiteX99" fmla="*/ 922832 w 1490380"/>
                    <a:gd name="connsiteY99" fmla="*/ 541126 h 1495138"/>
                    <a:gd name="connsiteX100" fmla="*/ 990169 w 1490380"/>
                    <a:gd name="connsiteY100" fmla="*/ 539116 h 1495138"/>
                    <a:gd name="connsiteX101" fmla="*/ 272255 w 1490380"/>
                    <a:gd name="connsiteY101" fmla="*/ 539116 h 1495138"/>
                    <a:gd name="connsiteX102" fmla="*/ 287486 w 1490380"/>
                    <a:gd name="connsiteY102" fmla="*/ 540322 h 1495138"/>
                    <a:gd name="connsiteX103" fmla="*/ 323158 w 1490380"/>
                    <a:gd name="connsiteY103" fmla="*/ 578513 h 1495138"/>
                    <a:gd name="connsiteX104" fmla="*/ 323158 w 1490380"/>
                    <a:gd name="connsiteY104" fmla="*/ 584543 h 1495138"/>
                    <a:gd name="connsiteX105" fmla="*/ 323158 w 1490380"/>
                    <a:gd name="connsiteY105" fmla="*/ 731276 h 1495138"/>
                    <a:gd name="connsiteX106" fmla="*/ 322757 w 1490380"/>
                    <a:gd name="connsiteY106" fmla="*/ 731276 h 1495138"/>
                    <a:gd name="connsiteX107" fmla="*/ 322757 w 1490380"/>
                    <a:gd name="connsiteY107" fmla="*/ 865948 h 1495138"/>
                    <a:gd name="connsiteX108" fmla="*/ 323158 w 1490380"/>
                    <a:gd name="connsiteY108" fmla="*/ 880018 h 1495138"/>
                    <a:gd name="connsiteX109" fmla="*/ 328769 w 1490380"/>
                    <a:gd name="connsiteY109" fmla="*/ 886049 h 1495138"/>
                    <a:gd name="connsiteX110" fmla="*/ 344000 w 1490380"/>
                    <a:gd name="connsiteY110" fmla="*/ 886049 h 1495138"/>
                    <a:gd name="connsiteX111" fmla="*/ 366045 w 1490380"/>
                    <a:gd name="connsiteY111" fmla="*/ 886049 h 1495138"/>
                    <a:gd name="connsiteX112" fmla="*/ 405325 w 1490380"/>
                    <a:gd name="connsiteY112" fmla="*/ 917003 h 1495138"/>
                    <a:gd name="connsiteX113" fmla="*/ 371255 w 1490380"/>
                    <a:gd name="connsiteY113" fmla="*/ 971676 h 1495138"/>
                    <a:gd name="connsiteX114" fmla="*/ 358429 w 1490380"/>
                    <a:gd name="connsiteY114" fmla="*/ 972480 h 1495138"/>
                    <a:gd name="connsiteX115" fmla="*/ 197303 w 1490380"/>
                    <a:gd name="connsiteY115" fmla="*/ 972480 h 1495138"/>
                    <a:gd name="connsiteX116" fmla="*/ 186481 w 1490380"/>
                    <a:gd name="connsiteY116" fmla="*/ 971676 h 1495138"/>
                    <a:gd name="connsiteX117" fmla="*/ 149606 w 1490380"/>
                    <a:gd name="connsiteY117" fmla="*/ 935897 h 1495138"/>
                    <a:gd name="connsiteX118" fmla="*/ 174056 w 1490380"/>
                    <a:gd name="connsiteY118" fmla="*/ 890069 h 1495138"/>
                    <a:gd name="connsiteX119" fmla="*/ 192493 w 1490380"/>
                    <a:gd name="connsiteY119" fmla="*/ 886049 h 1495138"/>
                    <a:gd name="connsiteX120" fmla="*/ 226963 w 1490380"/>
                    <a:gd name="connsiteY120" fmla="*/ 886049 h 1495138"/>
                    <a:gd name="connsiteX121" fmla="*/ 234979 w 1490380"/>
                    <a:gd name="connsiteY121" fmla="*/ 884843 h 1495138"/>
                    <a:gd name="connsiteX122" fmla="*/ 236582 w 1490380"/>
                    <a:gd name="connsiteY122" fmla="*/ 883234 h 1495138"/>
                    <a:gd name="connsiteX123" fmla="*/ 237384 w 1490380"/>
                    <a:gd name="connsiteY123" fmla="*/ 880018 h 1495138"/>
                    <a:gd name="connsiteX124" fmla="*/ 237384 w 1490380"/>
                    <a:gd name="connsiteY124" fmla="*/ 867556 h 1495138"/>
                    <a:gd name="connsiteX125" fmla="*/ 237384 w 1490380"/>
                    <a:gd name="connsiteY125" fmla="*/ 644844 h 1495138"/>
                    <a:gd name="connsiteX126" fmla="*/ 236582 w 1490380"/>
                    <a:gd name="connsiteY126" fmla="*/ 628764 h 1495138"/>
                    <a:gd name="connsiteX127" fmla="*/ 234979 w 1490380"/>
                    <a:gd name="connsiteY127" fmla="*/ 627156 h 1495138"/>
                    <a:gd name="connsiteX128" fmla="*/ 230169 w 1490380"/>
                    <a:gd name="connsiteY128" fmla="*/ 625950 h 1495138"/>
                    <a:gd name="connsiteX129" fmla="*/ 207724 w 1490380"/>
                    <a:gd name="connsiteY129" fmla="*/ 626352 h 1495138"/>
                    <a:gd name="connsiteX130" fmla="*/ 197303 w 1490380"/>
                    <a:gd name="connsiteY130" fmla="*/ 626352 h 1495138"/>
                    <a:gd name="connsiteX131" fmla="*/ 158023 w 1490380"/>
                    <a:gd name="connsiteY131" fmla="*/ 584543 h 1495138"/>
                    <a:gd name="connsiteX132" fmla="*/ 198505 w 1490380"/>
                    <a:gd name="connsiteY132" fmla="*/ 541126 h 1495138"/>
                    <a:gd name="connsiteX133" fmla="*/ 204918 w 1490380"/>
                    <a:gd name="connsiteY133" fmla="*/ 541126 h 1495138"/>
                    <a:gd name="connsiteX134" fmla="*/ 272255 w 1490380"/>
                    <a:gd name="connsiteY134" fmla="*/ 539116 h 1495138"/>
                    <a:gd name="connsiteX135" fmla="*/ 477504 w 1490380"/>
                    <a:gd name="connsiteY135" fmla="*/ 0 h 1495138"/>
                    <a:gd name="connsiteX136" fmla="*/ 492735 w 1490380"/>
                    <a:gd name="connsiteY136" fmla="*/ 1206 h 1495138"/>
                    <a:gd name="connsiteX137" fmla="*/ 528407 w 1490380"/>
                    <a:gd name="connsiteY137" fmla="*/ 39397 h 1495138"/>
                    <a:gd name="connsiteX138" fmla="*/ 528407 w 1490380"/>
                    <a:gd name="connsiteY138" fmla="*/ 45427 h 1495138"/>
                    <a:gd name="connsiteX139" fmla="*/ 528407 w 1490380"/>
                    <a:gd name="connsiteY139" fmla="*/ 192159 h 1495138"/>
                    <a:gd name="connsiteX140" fmla="*/ 528006 w 1490380"/>
                    <a:gd name="connsiteY140" fmla="*/ 192159 h 1495138"/>
                    <a:gd name="connsiteX141" fmla="*/ 528006 w 1490380"/>
                    <a:gd name="connsiteY141" fmla="*/ 326832 h 1495138"/>
                    <a:gd name="connsiteX142" fmla="*/ 528407 w 1490380"/>
                    <a:gd name="connsiteY142" fmla="*/ 340902 h 1495138"/>
                    <a:gd name="connsiteX143" fmla="*/ 534018 w 1490380"/>
                    <a:gd name="connsiteY143" fmla="*/ 346932 h 1495138"/>
                    <a:gd name="connsiteX144" fmla="*/ 549249 w 1490380"/>
                    <a:gd name="connsiteY144" fmla="*/ 346932 h 1495138"/>
                    <a:gd name="connsiteX145" fmla="*/ 571294 w 1490380"/>
                    <a:gd name="connsiteY145" fmla="*/ 346932 h 1495138"/>
                    <a:gd name="connsiteX146" fmla="*/ 610574 w 1490380"/>
                    <a:gd name="connsiteY146" fmla="*/ 377887 h 1495138"/>
                    <a:gd name="connsiteX147" fmla="*/ 576504 w 1490380"/>
                    <a:gd name="connsiteY147" fmla="*/ 432560 h 1495138"/>
                    <a:gd name="connsiteX148" fmla="*/ 563678 w 1490380"/>
                    <a:gd name="connsiteY148" fmla="*/ 433364 h 1495138"/>
                    <a:gd name="connsiteX149" fmla="*/ 402552 w 1490380"/>
                    <a:gd name="connsiteY149" fmla="*/ 433364 h 1495138"/>
                    <a:gd name="connsiteX150" fmla="*/ 391730 w 1490380"/>
                    <a:gd name="connsiteY150" fmla="*/ 432560 h 1495138"/>
                    <a:gd name="connsiteX151" fmla="*/ 354855 w 1490380"/>
                    <a:gd name="connsiteY151" fmla="*/ 396781 h 1495138"/>
                    <a:gd name="connsiteX152" fmla="*/ 379305 w 1490380"/>
                    <a:gd name="connsiteY152" fmla="*/ 350952 h 1495138"/>
                    <a:gd name="connsiteX153" fmla="*/ 397742 w 1490380"/>
                    <a:gd name="connsiteY153" fmla="*/ 346932 h 1495138"/>
                    <a:gd name="connsiteX154" fmla="*/ 432212 w 1490380"/>
                    <a:gd name="connsiteY154" fmla="*/ 346932 h 1495138"/>
                    <a:gd name="connsiteX155" fmla="*/ 440228 w 1490380"/>
                    <a:gd name="connsiteY155" fmla="*/ 345726 h 1495138"/>
                    <a:gd name="connsiteX156" fmla="*/ 441831 w 1490380"/>
                    <a:gd name="connsiteY156" fmla="*/ 344118 h 1495138"/>
                    <a:gd name="connsiteX157" fmla="*/ 442633 w 1490380"/>
                    <a:gd name="connsiteY157" fmla="*/ 340902 h 1495138"/>
                    <a:gd name="connsiteX158" fmla="*/ 442633 w 1490380"/>
                    <a:gd name="connsiteY158" fmla="*/ 328440 h 1495138"/>
                    <a:gd name="connsiteX159" fmla="*/ 442633 w 1490380"/>
                    <a:gd name="connsiteY159" fmla="*/ 105728 h 1495138"/>
                    <a:gd name="connsiteX160" fmla="*/ 441831 w 1490380"/>
                    <a:gd name="connsiteY160" fmla="*/ 89648 h 1495138"/>
                    <a:gd name="connsiteX161" fmla="*/ 440228 w 1490380"/>
                    <a:gd name="connsiteY161" fmla="*/ 88040 h 1495138"/>
                    <a:gd name="connsiteX162" fmla="*/ 435418 w 1490380"/>
                    <a:gd name="connsiteY162" fmla="*/ 86834 h 1495138"/>
                    <a:gd name="connsiteX163" fmla="*/ 412973 w 1490380"/>
                    <a:gd name="connsiteY163" fmla="*/ 87236 h 1495138"/>
                    <a:gd name="connsiteX164" fmla="*/ 402552 w 1490380"/>
                    <a:gd name="connsiteY164" fmla="*/ 87236 h 1495138"/>
                    <a:gd name="connsiteX165" fmla="*/ 363272 w 1490380"/>
                    <a:gd name="connsiteY165" fmla="*/ 45427 h 1495138"/>
                    <a:gd name="connsiteX166" fmla="*/ 403754 w 1490380"/>
                    <a:gd name="connsiteY166" fmla="*/ 2010 h 1495138"/>
                    <a:gd name="connsiteX167" fmla="*/ 410167 w 1490380"/>
                    <a:gd name="connsiteY167" fmla="*/ 2010 h 1495138"/>
                    <a:gd name="connsiteX168" fmla="*/ 477504 w 1490380"/>
                    <a:gd name="connsiteY168" fmla="*/ 0 h 1495138"/>
                    <a:gd name="connsiteX169" fmla="*/ 123093 w 1490380"/>
                    <a:gd name="connsiteY169" fmla="*/ 0 h 1495138"/>
                    <a:gd name="connsiteX170" fmla="*/ 138324 w 1490380"/>
                    <a:gd name="connsiteY170" fmla="*/ 1206 h 1495138"/>
                    <a:gd name="connsiteX171" fmla="*/ 173997 w 1490380"/>
                    <a:gd name="connsiteY171" fmla="*/ 39397 h 1495138"/>
                    <a:gd name="connsiteX172" fmla="*/ 173997 w 1490380"/>
                    <a:gd name="connsiteY172" fmla="*/ 45427 h 1495138"/>
                    <a:gd name="connsiteX173" fmla="*/ 173997 w 1490380"/>
                    <a:gd name="connsiteY173" fmla="*/ 192159 h 1495138"/>
                    <a:gd name="connsiteX174" fmla="*/ 173596 w 1490380"/>
                    <a:gd name="connsiteY174" fmla="*/ 192159 h 1495138"/>
                    <a:gd name="connsiteX175" fmla="*/ 173596 w 1490380"/>
                    <a:gd name="connsiteY175" fmla="*/ 326832 h 1495138"/>
                    <a:gd name="connsiteX176" fmla="*/ 173997 w 1490380"/>
                    <a:gd name="connsiteY176" fmla="*/ 340902 h 1495138"/>
                    <a:gd name="connsiteX177" fmla="*/ 179608 w 1490380"/>
                    <a:gd name="connsiteY177" fmla="*/ 346932 h 1495138"/>
                    <a:gd name="connsiteX178" fmla="*/ 194839 w 1490380"/>
                    <a:gd name="connsiteY178" fmla="*/ 346932 h 1495138"/>
                    <a:gd name="connsiteX179" fmla="*/ 216884 w 1490380"/>
                    <a:gd name="connsiteY179" fmla="*/ 346932 h 1495138"/>
                    <a:gd name="connsiteX180" fmla="*/ 256164 w 1490380"/>
                    <a:gd name="connsiteY180" fmla="*/ 377887 h 1495138"/>
                    <a:gd name="connsiteX181" fmla="*/ 222094 w 1490380"/>
                    <a:gd name="connsiteY181" fmla="*/ 432560 h 1495138"/>
                    <a:gd name="connsiteX182" fmla="*/ 209268 w 1490380"/>
                    <a:gd name="connsiteY182" fmla="*/ 433364 h 1495138"/>
                    <a:gd name="connsiteX183" fmla="*/ 48141 w 1490380"/>
                    <a:gd name="connsiteY183" fmla="*/ 433364 h 1495138"/>
                    <a:gd name="connsiteX184" fmla="*/ 37319 w 1490380"/>
                    <a:gd name="connsiteY184" fmla="*/ 432560 h 1495138"/>
                    <a:gd name="connsiteX185" fmla="*/ 445 w 1490380"/>
                    <a:gd name="connsiteY185" fmla="*/ 396781 h 1495138"/>
                    <a:gd name="connsiteX186" fmla="*/ 24894 w 1490380"/>
                    <a:gd name="connsiteY186" fmla="*/ 350952 h 1495138"/>
                    <a:gd name="connsiteX187" fmla="*/ 43332 w 1490380"/>
                    <a:gd name="connsiteY187" fmla="*/ 346932 h 1495138"/>
                    <a:gd name="connsiteX188" fmla="*/ 77801 w 1490380"/>
                    <a:gd name="connsiteY188" fmla="*/ 346932 h 1495138"/>
                    <a:gd name="connsiteX189" fmla="*/ 85818 w 1490380"/>
                    <a:gd name="connsiteY189" fmla="*/ 345726 h 1495138"/>
                    <a:gd name="connsiteX190" fmla="*/ 87421 w 1490380"/>
                    <a:gd name="connsiteY190" fmla="*/ 344118 h 1495138"/>
                    <a:gd name="connsiteX191" fmla="*/ 88223 w 1490380"/>
                    <a:gd name="connsiteY191" fmla="*/ 340902 h 1495138"/>
                    <a:gd name="connsiteX192" fmla="*/ 88223 w 1490380"/>
                    <a:gd name="connsiteY192" fmla="*/ 328440 h 1495138"/>
                    <a:gd name="connsiteX193" fmla="*/ 88223 w 1490380"/>
                    <a:gd name="connsiteY193" fmla="*/ 105728 h 1495138"/>
                    <a:gd name="connsiteX194" fmla="*/ 87421 w 1490380"/>
                    <a:gd name="connsiteY194" fmla="*/ 89648 h 1495138"/>
                    <a:gd name="connsiteX195" fmla="*/ 85818 w 1490380"/>
                    <a:gd name="connsiteY195" fmla="*/ 88040 h 1495138"/>
                    <a:gd name="connsiteX196" fmla="*/ 81008 w 1490380"/>
                    <a:gd name="connsiteY196" fmla="*/ 86834 h 1495138"/>
                    <a:gd name="connsiteX197" fmla="*/ 58562 w 1490380"/>
                    <a:gd name="connsiteY197" fmla="*/ 87236 h 1495138"/>
                    <a:gd name="connsiteX198" fmla="*/ 48141 w 1490380"/>
                    <a:gd name="connsiteY198" fmla="*/ 87236 h 1495138"/>
                    <a:gd name="connsiteX199" fmla="*/ 8862 w 1490380"/>
                    <a:gd name="connsiteY199" fmla="*/ 45427 h 1495138"/>
                    <a:gd name="connsiteX200" fmla="*/ 49344 w 1490380"/>
                    <a:gd name="connsiteY200" fmla="*/ 2010 h 1495138"/>
                    <a:gd name="connsiteX201" fmla="*/ 55757 w 1490380"/>
                    <a:gd name="connsiteY201" fmla="*/ 2010 h 1495138"/>
                    <a:gd name="connsiteX202" fmla="*/ 123093 w 1490380"/>
                    <a:gd name="connsiteY20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355291 w 1490380"/>
                    <a:gd name="connsiteY65" fmla="*/ 539116 h 1495138"/>
                    <a:gd name="connsiteX66" fmla="*/ 990169 w 1490380"/>
                    <a:gd name="connsiteY66" fmla="*/ 539116 h 1495138"/>
                    <a:gd name="connsiteX67" fmla="*/ 1005400 w 1490380"/>
                    <a:gd name="connsiteY67" fmla="*/ 540322 h 1495138"/>
                    <a:gd name="connsiteX68" fmla="*/ 1041072 w 1490380"/>
                    <a:gd name="connsiteY68" fmla="*/ 578513 h 1495138"/>
                    <a:gd name="connsiteX69" fmla="*/ 1041072 w 1490380"/>
                    <a:gd name="connsiteY69" fmla="*/ 584543 h 1495138"/>
                    <a:gd name="connsiteX70" fmla="*/ 1041072 w 1490380"/>
                    <a:gd name="connsiteY70" fmla="*/ 731276 h 1495138"/>
                    <a:gd name="connsiteX71" fmla="*/ 1040671 w 1490380"/>
                    <a:gd name="connsiteY71" fmla="*/ 731276 h 1495138"/>
                    <a:gd name="connsiteX72" fmla="*/ 1040671 w 1490380"/>
                    <a:gd name="connsiteY72" fmla="*/ 865948 h 1495138"/>
                    <a:gd name="connsiteX73" fmla="*/ 1041072 w 1490380"/>
                    <a:gd name="connsiteY73" fmla="*/ 880018 h 1495138"/>
                    <a:gd name="connsiteX74" fmla="*/ 1046683 w 1490380"/>
                    <a:gd name="connsiteY74" fmla="*/ 886049 h 1495138"/>
                    <a:gd name="connsiteX75" fmla="*/ 1061914 w 1490380"/>
                    <a:gd name="connsiteY75" fmla="*/ 886049 h 1495138"/>
                    <a:gd name="connsiteX76" fmla="*/ 1083959 w 1490380"/>
                    <a:gd name="connsiteY76" fmla="*/ 886049 h 1495138"/>
                    <a:gd name="connsiteX77" fmla="*/ 1123238 w 1490380"/>
                    <a:gd name="connsiteY77" fmla="*/ 917003 h 1495138"/>
                    <a:gd name="connsiteX78" fmla="*/ 1089169 w 1490380"/>
                    <a:gd name="connsiteY78" fmla="*/ 971676 h 1495138"/>
                    <a:gd name="connsiteX79" fmla="*/ 1076343 w 1490380"/>
                    <a:gd name="connsiteY79" fmla="*/ 972480 h 1495138"/>
                    <a:gd name="connsiteX80" fmla="*/ 915217 w 1490380"/>
                    <a:gd name="connsiteY80" fmla="*/ 972480 h 1495138"/>
                    <a:gd name="connsiteX81" fmla="*/ 904395 w 1490380"/>
                    <a:gd name="connsiteY81" fmla="*/ 971676 h 1495138"/>
                    <a:gd name="connsiteX82" fmla="*/ 867520 w 1490380"/>
                    <a:gd name="connsiteY82" fmla="*/ 935897 h 1495138"/>
                    <a:gd name="connsiteX83" fmla="*/ 891970 w 1490380"/>
                    <a:gd name="connsiteY83" fmla="*/ 890069 h 1495138"/>
                    <a:gd name="connsiteX84" fmla="*/ 910407 w 1490380"/>
                    <a:gd name="connsiteY84" fmla="*/ 886049 h 1495138"/>
                    <a:gd name="connsiteX85" fmla="*/ 944877 w 1490380"/>
                    <a:gd name="connsiteY85" fmla="*/ 886049 h 1495138"/>
                    <a:gd name="connsiteX86" fmla="*/ 952893 w 1490380"/>
                    <a:gd name="connsiteY86" fmla="*/ 884843 h 1495138"/>
                    <a:gd name="connsiteX87" fmla="*/ 954496 w 1490380"/>
                    <a:gd name="connsiteY87" fmla="*/ 883234 h 1495138"/>
                    <a:gd name="connsiteX88" fmla="*/ 955298 w 1490380"/>
                    <a:gd name="connsiteY88" fmla="*/ 880018 h 1495138"/>
                    <a:gd name="connsiteX89" fmla="*/ 955298 w 1490380"/>
                    <a:gd name="connsiteY89" fmla="*/ 867556 h 1495138"/>
                    <a:gd name="connsiteX90" fmla="*/ 955298 w 1490380"/>
                    <a:gd name="connsiteY90" fmla="*/ 644844 h 1495138"/>
                    <a:gd name="connsiteX91" fmla="*/ 954496 w 1490380"/>
                    <a:gd name="connsiteY91" fmla="*/ 628764 h 1495138"/>
                    <a:gd name="connsiteX92" fmla="*/ 952893 w 1490380"/>
                    <a:gd name="connsiteY92" fmla="*/ 627156 h 1495138"/>
                    <a:gd name="connsiteX93" fmla="*/ 948083 w 1490380"/>
                    <a:gd name="connsiteY93" fmla="*/ 625950 h 1495138"/>
                    <a:gd name="connsiteX94" fmla="*/ 925638 w 1490380"/>
                    <a:gd name="connsiteY94" fmla="*/ 626352 h 1495138"/>
                    <a:gd name="connsiteX95" fmla="*/ 915217 w 1490380"/>
                    <a:gd name="connsiteY95" fmla="*/ 626352 h 1495138"/>
                    <a:gd name="connsiteX96" fmla="*/ 875937 w 1490380"/>
                    <a:gd name="connsiteY96" fmla="*/ 584543 h 1495138"/>
                    <a:gd name="connsiteX97" fmla="*/ 916419 w 1490380"/>
                    <a:gd name="connsiteY97" fmla="*/ 541126 h 1495138"/>
                    <a:gd name="connsiteX98" fmla="*/ 922832 w 1490380"/>
                    <a:gd name="connsiteY98" fmla="*/ 541126 h 1495138"/>
                    <a:gd name="connsiteX99" fmla="*/ 990169 w 1490380"/>
                    <a:gd name="connsiteY99" fmla="*/ 539116 h 1495138"/>
                    <a:gd name="connsiteX100" fmla="*/ 272255 w 1490380"/>
                    <a:gd name="connsiteY100" fmla="*/ 539116 h 1495138"/>
                    <a:gd name="connsiteX101" fmla="*/ 287486 w 1490380"/>
                    <a:gd name="connsiteY101" fmla="*/ 540322 h 1495138"/>
                    <a:gd name="connsiteX102" fmla="*/ 323158 w 1490380"/>
                    <a:gd name="connsiteY102" fmla="*/ 578513 h 1495138"/>
                    <a:gd name="connsiteX103" fmla="*/ 323158 w 1490380"/>
                    <a:gd name="connsiteY103" fmla="*/ 584543 h 1495138"/>
                    <a:gd name="connsiteX104" fmla="*/ 323158 w 1490380"/>
                    <a:gd name="connsiteY104" fmla="*/ 731276 h 1495138"/>
                    <a:gd name="connsiteX105" fmla="*/ 322757 w 1490380"/>
                    <a:gd name="connsiteY105" fmla="*/ 731276 h 1495138"/>
                    <a:gd name="connsiteX106" fmla="*/ 322757 w 1490380"/>
                    <a:gd name="connsiteY106" fmla="*/ 865948 h 1495138"/>
                    <a:gd name="connsiteX107" fmla="*/ 323158 w 1490380"/>
                    <a:gd name="connsiteY107" fmla="*/ 880018 h 1495138"/>
                    <a:gd name="connsiteX108" fmla="*/ 328769 w 1490380"/>
                    <a:gd name="connsiteY108" fmla="*/ 886049 h 1495138"/>
                    <a:gd name="connsiteX109" fmla="*/ 344000 w 1490380"/>
                    <a:gd name="connsiteY109" fmla="*/ 886049 h 1495138"/>
                    <a:gd name="connsiteX110" fmla="*/ 366045 w 1490380"/>
                    <a:gd name="connsiteY110" fmla="*/ 886049 h 1495138"/>
                    <a:gd name="connsiteX111" fmla="*/ 405325 w 1490380"/>
                    <a:gd name="connsiteY111" fmla="*/ 917003 h 1495138"/>
                    <a:gd name="connsiteX112" fmla="*/ 371255 w 1490380"/>
                    <a:gd name="connsiteY112" fmla="*/ 971676 h 1495138"/>
                    <a:gd name="connsiteX113" fmla="*/ 358429 w 1490380"/>
                    <a:gd name="connsiteY113" fmla="*/ 972480 h 1495138"/>
                    <a:gd name="connsiteX114" fmla="*/ 197303 w 1490380"/>
                    <a:gd name="connsiteY114" fmla="*/ 972480 h 1495138"/>
                    <a:gd name="connsiteX115" fmla="*/ 186481 w 1490380"/>
                    <a:gd name="connsiteY115" fmla="*/ 971676 h 1495138"/>
                    <a:gd name="connsiteX116" fmla="*/ 149606 w 1490380"/>
                    <a:gd name="connsiteY116" fmla="*/ 935897 h 1495138"/>
                    <a:gd name="connsiteX117" fmla="*/ 174056 w 1490380"/>
                    <a:gd name="connsiteY117" fmla="*/ 890069 h 1495138"/>
                    <a:gd name="connsiteX118" fmla="*/ 192493 w 1490380"/>
                    <a:gd name="connsiteY118" fmla="*/ 886049 h 1495138"/>
                    <a:gd name="connsiteX119" fmla="*/ 226963 w 1490380"/>
                    <a:gd name="connsiteY119" fmla="*/ 886049 h 1495138"/>
                    <a:gd name="connsiteX120" fmla="*/ 234979 w 1490380"/>
                    <a:gd name="connsiteY120" fmla="*/ 884843 h 1495138"/>
                    <a:gd name="connsiteX121" fmla="*/ 236582 w 1490380"/>
                    <a:gd name="connsiteY121" fmla="*/ 883234 h 1495138"/>
                    <a:gd name="connsiteX122" fmla="*/ 237384 w 1490380"/>
                    <a:gd name="connsiteY122" fmla="*/ 880018 h 1495138"/>
                    <a:gd name="connsiteX123" fmla="*/ 237384 w 1490380"/>
                    <a:gd name="connsiteY123" fmla="*/ 867556 h 1495138"/>
                    <a:gd name="connsiteX124" fmla="*/ 237384 w 1490380"/>
                    <a:gd name="connsiteY124" fmla="*/ 644844 h 1495138"/>
                    <a:gd name="connsiteX125" fmla="*/ 236582 w 1490380"/>
                    <a:gd name="connsiteY125" fmla="*/ 628764 h 1495138"/>
                    <a:gd name="connsiteX126" fmla="*/ 234979 w 1490380"/>
                    <a:gd name="connsiteY126" fmla="*/ 627156 h 1495138"/>
                    <a:gd name="connsiteX127" fmla="*/ 230169 w 1490380"/>
                    <a:gd name="connsiteY127" fmla="*/ 625950 h 1495138"/>
                    <a:gd name="connsiteX128" fmla="*/ 207724 w 1490380"/>
                    <a:gd name="connsiteY128" fmla="*/ 626352 h 1495138"/>
                    <a:gd name="connsiteX129" fmla="*/ 197303 w 1490380"/>
                    <a:gd name="connsiteY129" fmla="*/ 626352 h 1495138"/>
                    <a:gd name="connsiteX130" fmla="*/ 158023 w 1490380"/>
                    <a:gd name="connsiteY130" fmla="*/ 584543 h 1495138"/>
                    <a:gd name="connsiteX131" fmla="*/ 198505 w 1490380"/>
                    <a:gd name="connsiteY131" fmla="*/ 541126 h 1495138"/>
                    <a:gd name="connsiteX132" fmla="*/ 204918 w 1490380"/>
                    <a:gd name="connsiteY132" fmla="*/ 541126 h 1495138"/>
                    <a:gd name="connsiteX133" fmla="*/ 272255 w 1490380"/>
                    <a:gd name="connsiteY133" fmla="*/ 539116 h 1495138"/>
                    <a:gd name="connsiteX134" fmla="*/ 477504 w 1490380"/>
                    <a:gd name="connsiteY134" fmla="*/ 0 h 1495138"/>
                    <a:gd name="connsiteX135" fmla="*/ 492735 w 1490380"/>
                    <a:gd name="connsiteY135" fmla="*/ 1206 h 1495138"/>
                    <a:gd name="connsiteX136" fmla="*/ 528407 w 1490380"/>
                    <a:gd name="connsiteY136" fmla="*/ 39397 h 1495138"/>
                    <a:gd name="connsiteX137" fmla="*/ 528407 w 1490380"/>
                    <a:gd name="connsiteY137" fmla="*/ 45427 h 1495138"/>
                    <a:gd name="connsiteX138" fmla="*/ 528407 w 1490380"/>
                    <a:gd name="connsiteY138" fmla="*/ 192159 h 1495138"/>
                    <a:gd name="connsiteX139" fmla="*/ 528006 w 1490380"/>
                    <a:gd name="connsiteY139" fmla="*/ 192159 h 1495138"/>
                    <a:gd name="connsiteX140" fmla="*/ 528006 w 1490380"/>
                    <a:gd name="connsiteY140" fmla="*/ 326832 h 1495138"/>
                    <a:gd name="connsiteX141" fmla="*/ 528407 w 1490380"/>
                    <a:gd name="connsiteY141" fmla="*/ 340902 h 1495138"/>
                    <a:gd name="connsiteX142" fmla="*/ 534018 w 1490380"/>
                    <a:gd name="connsiteY142" fmla="*/ 346932 h 1495138"/>
                    <a:gd name="connsiteX143" fmla="*/ 549249 w 1490380"/>
                    <a:gd name="connsiteY143" fmla="*/ 346932 h 1495138"/>
                    <a:gd name="connsiteX144" fmla="*/ 571294 w 1490380"/>
                    <a:gd name="connsiteY144" fmla="*/ 346932 h 1495138"/>
                    <a:gd name="connsiteX145" fmla="*/ 610574 w 1490380"/>
                    <a:gd name="connsiteY145" fmla="*/ 377887 h 1495138"/>
                    <a:gd name="connsiteX146" fmla="*/ 576504 w 1490380"/>
                    <a:gd name="connsiteY146" fmla="*/ 432560 h 1495138"/>
                    <a:gd name="connsiteX147" fmla="*/ 563678 w 1490380"/>
                    <a:gd name="connsiteY147" fmla="*/ 433364 h 1495138"/>
                    <a:gd name="connsiteX148" fmla="*/ 402552 w 1490380"/>
                    <a:gd name="connsiteY148" fmla="*/ 433364 h 1495138"/>
                    <a:gd name="connsiteX149" fmla="*/ 391730 w 1490380"/>
                    <a:gd name="connsiteY149" fmla="*/ 432560 h 1495138"/>
                    <a:gd name="connsiteX150" fmla="*/ 354855 w 1490380"/>
                    <a:gd name="connsiteY150" fmla="*/ 396781 h 1495138"/>
                    <a:gd name="connsiteX151" fmla="*/ 379305 w 1490380"/>
                    <a:gd name="connsiteY151" fmla="*/ 350952 h 1495138"/>
                    <a:gd name="connsiteX152" fmla="*/ 397742 w 1490380"/>
                    <a:gd name="connsiteY152" fmla="*/ 346932 h 1495138"/>
                    <a:gd name="connsiteX153" fmla="*/ 432212 w 1490380"/>
                    <a:gd name="connsiteY153" fmla="*/ 346932 h 1495138"/>
                    <a:gd name="connsiteX154" fmla="*/ 440228 w 1490380"/>
                    <a:gd name="connsiteY154" fmla="*/ 345726 h 1495138"/>
                    <a:gd name="connsiteX155" fmla="*/ 441831 w 1490380"/>
                    <a:gd name="connsiteY155" fmla="*/ 344118 h 1495138"/>
                    <a:gd name="connsiteX156" fmla="*/ 442633 w 1490380"/>
                    <a:gd name="connsiteY156" fmla="*/ 340902 h 1495138"/>
                    <a:gd name="connsiteX157" fmla="*/ 442633 w 1490380"/>
                    <a:gd name="connsiteY157" fmla="*/ 328440 h 1495138"/>
                    <a:gd name="connsiteX158" fmla="*/ 442633 w 1490380"/>
                    <a:gd name="connsiteY158" fmla="*/ 105728 h 1495138"/>
                    <a:gd name="connsiteX159" fmla="*/ 441831 w 1490380"/>
                    <a:gd name="connsiteY159" fmla="*/ 89648 h 1495138"/>
                    <a:gd name="connsiteX160" fmla="*/ 440228 w 1490380"/>
                    <a:gd name="connsiteY160" fmla="*/ 88040 h 1495138"/>
                    <a:gd name="connsiteX161" fmla="*/ 435418 w 1490380"/>
                    <a:gd name="connsiteY161" fmla="*/ 86834 h 1495138"/>
                    <a:gd name="connsiteX162" fmla="*/ 412973 w 1490380"/>
                    <a:gd name="connsiteY162" fmla="*/ 87236 h 1495138"/>
                    <a:gd name="connsiteX163" fmla="*/ 402552 w 1490380"/>
                    <a:gd name="connsiteY163" fmla="*/ 87236 h 1495138"/>
                    <a:gd name="connsiteX164" fmla="*/ 363272 w 1490380"/>
                    <a:gd name="connsiteY164" fmla="*/ 45427 h 1495138"/>
                    <a:gd name="connsiteX165" fmla="*/ 403754 w 1490380"/>
                    <a:gd name="connsiteY165" fmla="*/ 2010 h 1495138"/>
                    <a:gd name="connsiteX166" fmla="*/ 410167 w 1490380"/>
                    <a:gd name="connsiteY166" fmla="*/ 2010 h 1495138"/>
                    <a:gd name="connsiteX167" fmla="*/ 477504 w 1490380"/>
                    <a:gd name="connsiteY167" fmla="*/ 0 h 1495138"/>
                    <a:gd name="connsiteX168" fmla="*/ 123093 w 1490380"/>
                    <a:gd name="connsiteY168" fmla="*/ 0 h 1495138"/>
                    <a:gd name="connsiteX169" fmla="*/ 138324 w 1490380"/>
                    <a:gd name="connsiteY169" fmla="*/ 1206 h 1495138"/>
                    <a:gd name="connsiteX170" fmla="*/ 173997 w 1490380"/>
                    <a:gd name="connsiteY170" fmla="*/ 39397 h 1495138"/>
                    <a:gd name="connsiteX171" fmla="*/ 173997 w 1490380"/>
                    <a:gd name="connsiteY171" fmla="*/ 45427 h 1495138"/>
                    <a:gd name="connsiteX172" fmla="*/ 173997 w 1490380"/>
                    <a:gd name="connsiteY172" fmla="*/ 192159 h 1495138"/>
                    <a:gd name="connsiteX173" fmla="*/ 173596 w 1490380"/>
                    <a:gd name="connsiteY173" fmla="*/ 192159 h 1495138"/>
                    <a:gd name="connsiteX174" fmla="*/ 173596 w 1490380"/>
                    <a:gd name="connsiteY174" fmla="*/ 326832 h 1495138"/>
                    <a:gd name="connsiteX175" fmla="*/ 173997 w 1490380"/>
                    <a:gd name="connsiteY175" fmla="*/ 340902 h 1495138"/>
                    <a:gd name="connsiteX176" fmla="*/ 179608 w 1490380"/>
                    <a:gd name="connsiteY176" fmla="*/ 346932 h 1495138"/>
                    <a:gd name="connsiteX177" fmla="*/ 194839 w 1490380"/>
                    <a:gd name="connsiteY177" fmla="*/ 346932 h 1495138"/>
                    <a:gd name="connsiteX178" fmla="*/ 216884 w 1490380"/>
                    <a:gd name="connsiteY178" fmla="*/ 346932 h 1495138"/>
                    <a:gd name="connsiteX179" fmla="*/ 256164 w 1490380"/>
                    <a:gd name="connsiteY179" fmla="*/ 377887 h 1495138"/>
                    <a:gd name="connsiteX180" fmla="*/ 222094 w 1490380"/>
                    <a:gd name="connsiteY180" fmla="*/ 432560 h 1495138"/>
                    <a:gd name="connsiteX181" fmla="*/ 209268 w 1490380"/>
                    <a:gd name="connsiteY181" fmla="*/ 433364 h 1495138"/>
                    <a:gd name="connsiteX182" fmla="*/ 48141 w 1490380"/>
                    <a:gd name="connsiteY182" fmla="*/ 433364 h 1495138"/>
                    <a:gd name="connsiteX183" fmla="*/ 37319 w 1490380"/>
                    <a:gd name="connsiteY183" fmla="*/ 432560 h 1495138"/>
                    <a:gd name="connsiteX184" fmla="*/ 445 w 1490380"/>
                    <a:gd name="connsiteY184" fmla="*/ 396781 h 1495138"/>
                    <a:gd name="connsiteX185" fmla="*/ 24894 w 1490380"/>
                    <a:gd name="connsiteY185" fmla="*/ 350952 h 1495138"/>
                    <a:gd name="connsiteX186" fmla="*/ 43332 w 1490380"/>
                    <a:gd name="connsiteY186" fmla="*/ 346932 h 1495138"/>
                    <a:gd name="connsiteX187" fmla="*/ 77801 w 1490380"/>
                    <a:gd name="connsiteY187" fmla="*/ 346932 h 1495138"/>
                    <a:gd name="connsiteX188" fmla="*/ 85818 w 1490380"/>
                    <a:gd name="connsiteY188" fmla="*/ 345726 h 1495138"/>
                    <a:gd name="connsiteX189" fmla="*/ 87421 w 1490380"/>
                    <a:gd name="connsiteY189" fmla="*/ 344118 h 1495138"/>
                    <a:gd name="connsiteX190" fmla="*/ 88223 w 1490380"/>
                    <a:gd name="connsiteY190" fmla="*/ 340902 h 1495138"/>
                    <a:gd name="connsiteX191" fmla="*/ 88223 w 1490380"/>
                    <a:gd name="connsiteY191" fmla="*/ 328440 h 1495138"/>
                    <a:gd name="connsiteX192" fmla="*/ 88223 w 1490380"/>
                    <a:gd name="connsiteY192" fmla="*/ 105728 h 1495138"/>
                    <a:gd name="connsiteX193" fmla="*/ 87421 w 1490380"/>
                    <a:gd name="connsiteY193" fmla="*/ 89648 h 1495138"/>
                    <a:gd name="connsiteX194" fmla="*/ 85818 w 1490380"/>
                    <a:gd name="connsiteY194" fmla="*/ 88040 h 1495138"/>
                    <a:gd name="connsiteX195" fmla="*/ 81008 w 1490380"/>
                    <a:gd name="connsiteY195" fmla="*/ 86834 h 1495138"/>
                    <a:gd name="connsiteX196" fmla="*/ 58562 w 1490380"/>
                    <a:gd name="connsiteY196" fmla="*/ 87236 h 1495138"/>
                    <a:gd name="connsiteX197" fmla="*/ 48141 w 1490380"/>
                    <a:gd name="connsiteY197" fmla="*/ 87236 h 1495138"/>
                    <a:gd name="connsiteX198" fmla="*/ 8862 w 1490380"/>
                    <a:gd name="connsiteY198" fmla="*/ 45427 h 1495138"/>
                    <a:gd name="connsiteX199" fmla="*/ 49344 w 1490380"/>
                    <a:gd name="connsiteY199" fmla="*/ 2010 h 1495138"/>
                    <a:gd name="connsiteX200" fmla="*/ 55757 w 1490380"/>
                    <a:gd name="connsiteY200" fmla="*/ 2010 h 1495138"/>
                    <a:gd name="connsiteX201" fmla="*/ 123093 w 1490380"/>
                    <a:gd name="connsiteY20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355291 w 1490380"/>
                    <a:gd name="connsiteY64" fmla="*/ 539116 h 1495138"/>
                    <a:gd name="connsiteX65" fmla="*/ 990169 w 1490380"/>
                    <a:gd name="connsiteY65" fmla="*/ 539116 h 1495138"/>
                    <a:gd name="connsiteX66" fmla="*/ 1005400 w 1490380"/>
                    <a:gd name="connsiteY66" fmla="*/ 540322 h 1495138"/>
                    <a:gd name="connsiteX67" fmla="*/ 1041072 w 1490380"/>
                    <a:gd name="connsiteY67" fmla="*/ 578513 h 1495138"/>
                    <a:gd name="connsiteX68" fmla="*/ 1041072 w 1490380"/>
                    <a:gd name="connsiteY68" fmla="*/ 584543 h 1495138"/>
                    <a:gd name="connsiteX69" fmla="*/ 1041072 w 1490380"/>
                    <a:gd name="connsiteY69" fmla="*/ 731276 h 1495138"/>
                    <a:gd name="connsiteX70" fmla="*/ 1040671 w 1490380"/>
                    <a:gd name="connsiteY70" fmla="*/ 731276 h 1495138"/>
                    <a:gd name="connsiteX71" fmla="*/ 1040671 w 1490380"/>
                    <a:gd name="connsiteY71" fmla="*/ 865948 h 1495138"/>
                    <a:gd name="connsiteX72" fmla="*/ 1041072 w 1490380"/>
                    <a:gd name="connsiteY72" fmla="*/ 880018 h 1495138"/>
                    <a:gd name="connsiteX73" fmla="*/ 1046683 w 1490380"/>
                    <a:gd name="connsiteY73" fmla="*/ 886049 h 1495138"/>
                    <a:gd name="connsiteX74" fmla="*/ 1061914 w 1490380"/>
                    <a:gd name="connsiteY74" fmla="*/ 886049 h 1495138"/>
                    <a:gd name="connsiteX75" fmla="*/ 1083959 w 1490380"/>
                    <a:gd name="connsiteY75" fmla="*/ 886049 h 1495138"/>
                    <a:gd name="connsiteX76" fmla="*/ 1123238 w 1490380"/>
                    <a:gd name="connsiteY76" fmla="*/ 917003 h 1495138"/>
                    <a:gd name="connsiteX77" fmla="*/ 1089169 w 1490380"/>
                    <a:gd name="connsiteY77" fmla="*/ 971676 h 1495138"/>
                    <a:gd name="connsiteX78" fmla="*/ 1076343 w 1490380"/>
                    <a:gd name="connsiteY78" fmla="*/ 972480 h 1495138"/>
                    <a:gd name="connsiteX79" fmla="*/ 915217 w 1490380"/>
                    <a:gd name="connsiteY79" fmla="*/ 972480 h 1495138"/>
                    <a:gd name="connsiteX80" fmla="*/ 904395 w 1490380"/>
                    <a:gd name="connsiteY80" fmla="*/ 971676 h 1495138"/>
                    <a:gd name="connsiteX81" fmla="*/ 867520 w 1490380"/>
                    <a:gd name="connsiteY81" fmla="*/ 935897 h 1495138"/>
                    <a:gd name="connsiteX82" fmla="*/ 891970 w 1490380"/>
                    <a:gd name="connsiteY82" fmla="*/ 890069 h 1495138"/>
                    <a:gd name="connsiteX83" fmla="*/ 910407 w 1490380"/>
                    <a:gd name="connsiteY83" fmla="*/ 886049 h 1495138"/>
                    <a:gd name="connsiteX84" fmla="*/ 944877 w 1490380"/>
                    <a:gd name="connsiteY84" fmla="*/ 886049 h 1495138"/>
                    <a:gd name="connsiteX85" fmla="*/ 952893 w 1490380"/>
                    <a:gd name="connsiteY85" fmla="*/ 884843 h 1495138"/>
                    <a:gd name="connsiteX86" fmla="*/ 954496 w 1490380"/>
                    <a:gd name="connsiteY86" fmla="*/ 883234 h 1495138"/>
                    <a:gd name="connsiteX87" fmla="*/ 955298 w 1490380"/>
                    <a:gd name="connsiteY87" fmla="*/ 880018 h 1495138"/>
                    <a:gd name="connsiteX88" fmla="*/ 955298 w 1490380"/>
                    <a:gd name="connsiteY88" fmla="*/ 867556 h 1495138"/>
                    <a:gd name="connsiteX89" fmla="*/ 955298 w 1490380"/>
                    <a:gd name="connsiteY89" fmla="*/ 644844 h 1495138"/>
                    <a:gd name="connsiteX90" fmla="*/ 954496 w 1490380"/>
                    <a:gd name="connsiteY90" fmla="*/ 628764 h 1495138"/>
                    <a:gd name="connsiteX91" fmla="*/ 952893 w 1490380"/>
                    <a:gd name="connsiteY91" fmla="*/ 627156 h 1495138"/>
                    <a:gd name="connsiteX92" fmla="*/ 948083 w 1490380"/>
                    <a:gd name="connsiteY92" fmla="*/ 625950 h 1495138"/>
                    <a:gd name="connsiteX93" fmla="*/ 925638 w 1490380"/>
                    <a:gd name="connsiteY93" fmla="*/ 626352 h 1495138"/>
                    <a:gd name="connsiteX94" fmla="*/ 915217 w 1490380"/>
                    <a:gd name="connsiteY94" fmla="*/ 626352 h 1495138"/>
                    <a:gd name="connsiteX95" fmla="*/ 875937 w 1490380"/>
                    <a:gd name="connsiteY95" fmla="*/ 584543 h 1495138"/>
                    <a:gd name="connsiteX96" fmla="*/ 916419 w 1490380"/>
                    <a:gd name="connsiteY96" fmla="*/ 541126 h 1495138"/>
                    <a:gd name="connsiteX97" fmla="*/ 922832 w 1490380"/>
                    <a:gd name="connsiteY97" fmla="*/ 541126 h 1495138"/>
                    <a:gd name="connsiteX98" fmla="*/ 990169 w 1490380"/>
                    <a:gd name="connsiteY98" fmla="*/ 539116 h 1495138"/>
                    <a:gd name="connsiteX99" fmla="*/ 272255 w 1490380"/>
                    <a:gd name="connsiteY99" fmla="*/ 539116 h 1495138"/>
                    <a:gd name="connsiteX100" fmla="*/ 287486 w 1490380"/>
                    <a:gd name="connsiteY100" fmla="*/ 540322 h 1495138"/>
                    <a:gd name="connsiteX101" fmla="*/ 323158 w 1490380"/>
                    <a:gd name="connsiteY101" fmla="*/ 578513 h 1495138"/>
                    <a:gd name="connsiteX102" fmla="*/ 323158 w 1490380"/>
                    <a:gd name="connsiteY102" fmla="*/ 584543 h 1495138"/>
                    <a:gd name="connsiteX103" fmla="*/ 323158 w 1490380"/>
                    <a:gd name="connsiteY103" fmla="*/ 731276 h 1495138"/>
                    <a:gd name="connsiteX104" fmla="*/ 322757 w 1490380"/>
                    <a:gd name="connsiteY104" fmla="*/ 731276 h 1495138"/>
                    <a:gd name="connsiteX105" fmla="*/ 322757 w 1490380"/>
                    <a:gd name="connsiteY105" fmla="*/ 865948 h 1495138"/>
                    <a:gd name="connsiteX106" fmla="*/ 323158 w 1490380"/>
                    <a:gd name="connsiteY106" fmla="*/ 880018 h 1495138"/>
                    <a:gd name="connsiteX107" fmla="*/ 328769 w 1490380"/>
                    <a:gd name="connsiteY107" fmla="*/ 886049 h 1495138"/>
                    <a:gd name="connsiteX108" fmla="*/ 344000 w 1490380"/>
                    <a:gd name="connsiteY108" fmla="*/ 886049 h 1495138"/>
                    <a:gd name="connsiteX109" fmla="*/ 366045 w 1490380"/>
                    <a:gd name="connsiteY109" fmla="*/ 886049 h 1495138"/>
                    <a:gd name="connsiteX110" fmla="*/ 405325 w 1490380"/>
                    <a:gd name="connsiteY110" fmla="*/ 917003 h 1495138"/>
                    <a:gd name="connsiteX111" fmla="*/ 371255 w 1490380"/>
                    <a:gd name="connsiteY111" fmla="*/ 971676 h 1495138"/>
                    <a:gd name="connsiteX112" fmla="*/ 358429 w 1490380"/>
                    <a:gd name="connsiteY112" fmla="*/ 972480 h 1495138"/>
                    <a:gd name="connsiteX113" fmla="*/ 197303 w 1490380"/>
                    <a:gd name="connsiteY113" fmla="*/ 972480 h 1495138"/>
                    <a:gd name="connsiteX114" fmla="*/ 186481 w 1490380"/>
                    <a:gd name="connsiteY114" fmla="*/ 971676 h 1495138"/>
                    <a:gd name="connsiteX115" fmla="*/ 149606 w 1490380"/>
                    <a:gd name="connsiteY115" fmla="*/ 935897 h 1495138"/>
                    <a:gd name="connsiteX116" fmla="*/ 174056 w 1490380"/>
                    <a:gd name="connsiteY116" fmla="*/ 890069 h 1495138"/>
                    <a:gd name="connsiteX117" fmla="*/ 192493 w 1490380"/>
                    <a:gd name="connsiteY117" fmla="*/ 886049 h 1495138"/>
                    <a:gd name="connsiteX118" fmla="*/ 226963 w 1490380"/>
                    <a:gd name="connsiteY118" fmla="*/ 886049 h 1495138"/>
                    <a:gd name="connsiteX119" fmla="*/ 234979 w 1490380"/>
                    <a:gd name="connsiteY119" fmla="*/ 884843 h 1495138"/>
                    <a:gd name="connsiteX120" fmla="*/ 236582 w 1490380"/>
                    <a:gd name="connsiteY120" fmla="*/ 883234 h 1495138"/>
                    <a:gd name="connsiteX121" fmla="*/ 237384 w 1490380"/>
                    <a:gd name="connsiteY121" fmla="*/ 880018 h 1495138"/>
                    <a:gd name="connsiteX122" fmla="*/ 237384 w 1490380"/>
                    <a:gd name="connsiteY122" fmla="*/ 867556 h 1495138"/>
                    <a:gd name="connsiteX123" fmla="*/ 237384 w 1490380"/>
                    <a:gd name="connsiteY123" fmla="*/ 644844 h 1495138"/>
                    <a:gd name="connsiteX124" fmla="*/ 236582 w 1490380"/>
                    <a:gd name="connsiteY124" fmla="*/ 628764 h 1495138"/>
                    <a:gd name="connsiteX125" fmla="*/ 234979 w 1490380"/>
                    <a:gd name="connsiteY125" fmla="*/ 627156 h 1495138"/>
                    <a:gd name="connsiteX126" fmla="*/ 230169 w 1490380"/>
                    <a:gd name="connsiteY126" fmla="*/ 625950 h 1495138"/>
                    <a:gd name="connsiteX127" fmla="*/ 207724 w 1490380"/>
                    <a:gd name="connsiteY127" fmla="*/ 626352 h 1495138"/>
                    <a:gd name="connsiteX128" fmla="*/ 197303 w 1490380"/>
                    <a:gd name="connsiteY128" fmla="*/ 626352 h 1495138"/>
                    <a:gd name="connsiteX129" fmla="*/ 158023 w 1490380"/>
                    <a:gd name="connsiteY129" fmla="*/ 584543 h 1495138"/>
                    <a:gd name="connsiteX130" fmla="*/ 198505 w 1490380"/>
                    <a:gd name="connsiteY130" fmla="*/ 541126 h 1495138"/>
                    <a:gd name="connsiteX131" fmla="*/ 204918 w 1490380"/>
                    <a:gd name="connsiteY131" fmla="*/ 541126 h 1495138"/>
                    <a:gd name="connsiteX132" fmla="*/ 272255 w 1490380"/>
                    <a:gd name="connsiteY132" fmla="*/ 539116 h 1495138"/>
                    <a:gd name="connsiteX133" fmla="*/ 477504 w 1490380"/>
                    <a:gd name="connsiteY133" fmla="*/ 0 h 1495138"/>
                    <a:gd name="connsiteX134" fmla="*/ 492735 w 1490380"/>
                    <a:gd name="connsiteY134" fmla="*/ 1206 h 1495138"/>
                    <a:gd name="connsiteX135" fmla="*/ 528407 w 1490380"/>
                    <a:gd name="connsiteY135" fmla="*/ 39397 h 1495138"/>
                    <a:gd name="connsiteX136" fmla="*/ 528407 w 1490380"/>
                    <a:gd name="connsiteY136" fmla="*/ 45427 h 1495138"/>
                    <a:gd name="connsiteX137" fmla="*/ 528407 w 1490380"/>
                    <a:gd name="connsiteY137" fmla="*/ 192159 h 1495138"/>
                    <a:gd name="connsiteX138" fmla="*/ 528006 w 1490380"/>
                    <a:gd name="connsiteY138" fmla="*/ 192159 h 1495138"/>
                    <a:gd name="connsiteX139" fmla="*/ 528006 w 1490380"/>
                    <a:gd name="connsiteY139" fmla="*/ 326832 h 1495138"/>
                    <a:gd name="connsiteX140" fmla="*/ 528407 w 1490380"/>
                    <a:gd name="connsiteY140" fmla="*/ 340902 h 1495138"/>
                    <a:gd name="connsiteX141" fmla="*/ 534018 w 1490380"/>
                    <a:gd name="connsiteY141" fmla="*/ 346932 h 1495138"/>
                    <a:gd name="connsiteX142" fmla="*/ 549249 w 1490380"/>
                    <a:gd name="connsiteY142" fmla="*/ 346932 h 1495138"/>
                    <a:gd name="connsiteX143" fmla="*/ 571294 w 1490380"/>
                    <a:gd name="connsiteY143" fmla="*/ 346932 h 1495138"/>
                    <a:gd name="connsiteX144" fmla="*/ 610574 w 1490380"/>
                    <a:gd name="connsiteY144" fmla="*/ 377887 h 1495138"/>
                    <a:gd name="connsiteX145" fmla="*/ 576504 w 1490380"/>
                    <a:gd name="connsiteY145" fmla="*/ 432560 h 1495138"/>
                    <a:gd name="connsiteX146" fmla="*/ 563678 w 1490380"/>
                    <a:gd name="connsiteY146" fmla="*/ 433364 h 1495138"/>
                    <a:gd name="connsiteX147" fmla="*/ 402552 w 1490380"/>
                    <a:gd name="connsiteY147" fmla="*/ 433364 h 1495138"/>
                    <a:gd name="connsiteX148" fmla="*/ 391730 w 1490380"/>
                    <a:gd name="connsiteY148" fmla="*/ 432560 h 1495138"/>
                    <a:gd name="connsiteX149" fmla="*/ 354855 w 1490380"/>
                    <a:gd name="connsiteY149" fmla="*/ 396781 h 1495138"/>
                    <a:gd name="connsiteX150" fmla="*/ 379305 w 1490380"/>
                    <a:gd name="connsiteY150" fmla="*/ 350952 h 1495138"/>
                    <a:gd name="connsiteX151" fmla="*/ 397742 w 1490380"/>
                    <a:gd name="connsiteY151" fmla="*/ 346932 h 1495138"/>
                    <a:gd name="connsiteX152" fmla="*/ 432212 w 1490380"/>
                    <a:gd name="connsiteY152" fmla="*/ 346932 h 1495138"/>
                    <a:gd name="connsiteX153" fmla="*/ 440228 w 1490380"/>
                    <a:gd name="connsiteY153" fmla="*/ 345726 h 1495138"/>
                    <a:gd name="connsiteX154" fmla="*/ 441831 w 1490380"/>
                    <a:gd name="connsiteY154" fmla="*/ 344118 h 1495138"/>
                    <a:gd name="connsiteX155" fmla="*/ 442633 w 1490380"/>
                    <a:gd name="connsiteY155" fmla="*/ 340902 h 1495138"/>
                    <a:gd name="connsiteX156" fmla="*/ 442633 w 1490380"/>
                    <a:gd name="connsiteY156" fmla="*/ 328440 h 1495138"/>
                    <a:gd name="connsiteX157" fmla="*/ 442633 w 1490380"/>
                    <a:gd name="connsiteY157" fmla="*/ 105728 h 1495138"/>
                    <a:gd name="connsiteX158" fmla="*/ 441831 w 1490380"/>
                    <a:gd name="connsiteY158" fmla="*/ 89648 h 1495138"/>
                    <a:gd name="connsiteX159" fmla="*/ 440228 w 1490380"/>
                    <a:gd name="connsiteY159" fmla="*/ 88040 h 1495138"/>
                    <a:gd name="connsiteX160" fmla="*/ 435418 w 1490380"/>
                    <a:gd name="connsiteY160" fmla="*/ 86834 h 1495138"/>
                    <a:gd name="connsiteX161" fmla="*/ 412973 w 1490380"/>
                    <a:gd name="connsiteY161" fmla="*/ 87236 h 1495138"/>
                    <a:gd name="connsiteX162" fmla="*/ 402552 w 1490380"/>
                    <a:gd name="connsiteY162" fmla="*/ 87236 h 1495138"/>
                    <a:gd name="connsiteX163" fmla="*/ 363272 w 1490380"/>
                    <a:gd name="connsiteY163" fmla="*/ 45427 h 1495138"/>
                    <a:gd name="connsiteX164" fmla="*/ 403754 w 1490380"/>
                    <a:gd name="connsiteY164" fmla="*/ 2010 h 1495138"/>
                    <a:gd name="connsiteX165" fmla="*/ 410167 w 1490380"/>
                    <a:gd name="connsiteY165" fmla="*/ 2010 h 1495138"/>
                    <a:gd name="connsiteX166" fmla="*/ 477504 w 1490380"/>
                    <a:gd name="connsiteY166" fmla="*/ 0 h 1495138"/>
                    <a:gd name="connsiteX167" fmla="*/ 123093 w 1490380"/>
                    <a:gd name="connsiteY167" fmla="*/ 0 h 1495138"/>
                    <a:gd name="connsiteX168" fmla="*/ 138324 w 1490380"/>
                    <a:gd name="connsiteY168" fmla="*/ 1206 h 1495138"/>
                    <a:gd name="connsiteX169" fmla="*/ 173997 w 1490380"/>
                    <a:gd name="connsiteY169" fmla="*/ 39397 h 1495138"/>
                    <a:gd name="connsiteX170" fmla="*/ 173997 w 1490380"/>
                    <a:gd name="connsiteY170" fmla="*/ 45427 h 1495138"/>
                    <a:gd name="connsiteX171" fmla="*/ 173997 w 1490380"/>
                    <a:gd name="connsiteY171" fmla="*/ 192159 h 1495138"/>
                    <a:gd name="connsiteX172" fmla="*/ 173596 w 1490380"/>
                    <a:gd name="connsiteY172" fmla="*/ 192159 h 1495138"/>
                    <a:gd name="connsiteX173" fmla="*/ 173596 w 1490380"/>
                    <a:gd name="connsiteY173" fmla="*/ 326832 h 1495138"/>
                    <a:gd name="connsiteX174" fmla="*/ 173997 w 1490380"/>
                    <a:gd name="connsiteY174" fmla="*/ 340902 h 1495138"/>
                    <a:gd name="connsiteX175" fmla="*/ 179608 w 1490380"/>
                    <a:gd name="connsiteY175" fmla="*/ 346932 h 1495138"/>
                    <a:gd name="connsiteX176" fmla="*/ 194839 w 1490380"/>
                    <a:gd name="connsiteY176" fmla="*/ 346932 h 1495138"/>
                    <a:gd name="connsiteX177" fmla="*/ 216884 w 1490380"/>
                    <a:gd name="connsiteY177" fmla="*/ 346932 h 1495138"/>
                    <a:gd name="connsiteX178" fmla="*/ 256164 w 1490380"/>
                    <a:gd name="connsiteY178" fmla="*/ 377887 h 1495138"/>
                    <a:gd name="connsiteX179" fmla="*/ 222094 w 1490380"/>
                    <a:gd name="connsiteY179" fmla="*/ 432560 h 1495138"/>
                    <a:gd name="connsiteX180" fmla="*/ 209268 w 1490380"/>
                    <a:gd name="connsiteY180" fmla="*/ 433364 h 1495138"/>
                    <a:gd name="connsiteX181" fmla="*/ 48141 w 1490380"/>
                    <a:gd name="connsiteY181" fmla="*/ 433364 h 1495138"/>
                    <a:gd name="connsiteX182" fmla="*/ 37319 w 1490380"/>
                    <a:gd name="connsiteY182" fmla="*/ 432560 h 1495138"/>
                    <a:gd name="connsiteX183" fmla="*/ 445 w 1490380"/>
                    <a:gd name="connsiteY183" fmla="*/ 396781 h 1495138"/>
                    <a:gd name="connsiteX184" fmla="*/ 24894 w 1490380"/>
                    <a:gd name="connsiteY184" fmla="*/ 350952 h 1495138"/>
                    <a:gd name="connsiteX185" fmla="*/ 43332 w 1490380"/>
                    <a:gd name="connsiteY185" fmla="*/ 346932 h 1495138"/>
                    <a:gd name="connsiteX186" fmla="*/ 77801 w 1490380"/>
                    <a:gd name="connsiteY186" fmla="*/ 346932 h 1495138"/>
                    <a:gd name="connsiteX187" fmla="*/ 85818 w 1490380"/>
                    <a:gd name="connsiteY187" fmla="*/ 345726 h 1495138"/>
                    <a:gd name="connsiteX188" fmla="*/ 87421 w 1490380"/>
                    <a:gd name="connsiteY188" fmla="*/ 344118 h 1495138"/>
                    <a:gd name="connsiteX189" fmla="*/ 88223 w 1490380"/>
                    <a:gd name="connsiteY189" fmla="*/ 340902 h 1495138"/>
                    <a:gd name="connsiteX190" fmla="*/ 88223 w 1490380"/>
                    <a:gd name="connsiteY190" fmla="*/ 328440 h 1495138"/>
                    <a:gd name="connsiteX191" fmla="*/ 88223 w 1490380"/>
                    <a:gd name="connsiteY191" fmla="*/ 105728 h 1495138"/>
                    <a:gd name="connsiteX192" fmla="*/ 87421 w 1490380"/>
                    <a:gd name="connsiteY192" fmla="*/ 89648 h 1495138"/>
                    <a:gd name="connsiteX193" fmla="*/ 85818 w 1490380"/>
                    <a:gd name="connsiteY193" fmla="*/ 88040 h 1495138"/>
                    <a:gd name="connsiteX194" fmla="*/ 81008 w 1490380"/>
                    <a:gd name="connsiteY194" fmla="*/ 86834 h 1495138"/>
                    <a:gd name="connsiteX195" fmla="*/ 58562 w 1490380"/>
                    <a:gd name="connsiteY195" fmla="*/ 87236 h 1495138"/>
                    <a:gd name="connsiteX196" fmla="*/ 48141 w 1490380"/>
                    <a:gd name="connsiteY196" fmla="*/ 87236 h 1495138"/>
                    <a:gd name="connsiteX197" fmla="*/ 8862 w 1490380"/>
                    <a:gd name="connsiteY197" fmla="*/ 45427 h 1495138"/>
                    <a:gd name="connsiteX198" fmla="*/ 49344 w 1490380"/>
                    <a:gd name="connsiteY198" fmla="*/ 2010 h 1495138"/>
                    <a:gd name="connsiteX199" fmla="*/ 55757 w 1490380"/>
                    <a:gd name="connsiteY199" fmla="*/ 2010 h 1495138"/>
                    <a:gd name="connsiteX200" fmla="*/ 123093 w 1490380"/>
                    <a:gd name="connsiteY20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990169 w 1490380"/>
                    <a:gd name="connsiteY64" fmla="*/ 539116 h 1495138"/>
                    <a:gd name="connsiteX65" fmla="*/ 1005400 w 1490380"/>
                    <a:gd name="connsiteY65" fmla="*/ 540322 h 1495138"/>
                    <a:gd name="connsiteX66" fmla="*/ 1041072 w 1490380"/>
                    <a:gd name="connsiteY66" fmla="*/ 578513 h 1495138"/>
                    <a:gd name="connsiteX67" fmla="*/ 1041072 w 1490380"/>
                    <a:gd name="connsiteY67" fmla="*/ 584543 h 1495138"/>
                    <a:gd name="connsiteX68" fmla="*/ 1041072 w 1490380"/>
                    <a:gd name="connsiteY68" fmla="*/ 731276 h 1495138"/>
                    <a:gd name="connsiteX69" fmla="*/ 1040671 w 1490380"/>
                    <a:gd name="connsiteY69" fmla="*/ 731276 h 1495138"/>
                    <a:gd name="connsiteX70" fmla="*/ 1040671 w 1490380"/>
                    <a:gd name="connsiteY70" fmla="*/ 865948 h 1495138"/>
                    <a:gd name="connsiteX71" fmla="*/ 1041072 w 1490380"/>
                    <a:gd name="connsiteY71" fmla="*/ 880018 h 1495138"/>
                    <a:gd name="connsiteX72" fmla="*/ 1046683 w 1490380"/>
                    <a:gd name="connsiteY72" fmla="*/ 886049 h 1495138"/>
                    <a:gd name="connsiteX73" fmla="*/ 1061914 w 1490380"/>
                    <a:gd name="connsiteY73" fmla="*/ 886049 h 1495138"/>
                    <a:gd name="connsiteX74" fmla="*/ 1083959 w 1490380"/>
                    <a:gd name="connsiteY74" fmla="*/ 886049 h 1495138"/>
                    <a:gd name="connsiteX75" fmla="*/ 1123238 w 1490380"/>
                    <a:gd name="connsiteY75" fmla="*/ 917003 h 1495138"/>
                    <a:gd name="connsiteX76" fmla="*/ 1089169 w 1490380"/>
                    <a:gd name="connsiteY76" fmla="*/ 971676 h 1495138"/>
                    <a:gd name="connsiteX77" fmla="*/ 1076343 w 1490380"/>
                    <a:gd name="connsiteY77" fmla="*/ 972480 h 1495138"/>
                    <a:gd name="connsiteX78" fmla="*/ 915217 w 1490380"/>
                    <a:gd name="connsiteY78" fmla="*/ 972480 h 1495138"/>
                    <a:gd name="connsiteX79" fmla="*/ 904395 w 1490380"/>
                    <a:gd name="connsiteY79" fmla="*/ 971676 h 1495138"/>
                    <a:gd name="connsiteX80" fmla="*/ 867520 w 1490380"/>
                    <a:gd name="connsiteY80" fmla="*/ 935897 h 1495138"/>
                    <a:gd name="connsiteX81" fmla="*/ 891970 w 1490380"/>
                    <a:gd name="connsiteY81" fmla="*/ 890069 h 1495138"/>
                    <a:gd name="connsiteX82" fmla="*/ 910407 w 1490380"/>
                    <a:gd name="connsiteY82" fmla="*/ 886049 h 1495138"/>
                    <a:gd name="connsiteX83" fmla="*/ 944877 w 1490380"/>
                    <a:gd name="connsiteY83" fmla="*/ 886049 h 1495138"/>
                    <a:gd name="connsiteX84" fmla="*/ 952893 w 1490380"/>
                    <a:gd name="connsiteY84" fmla="*/ 884843 h 1495138"/>
                    <a:gd name="connsiteX85" fmla="*/ 954496 w 1490380"/>
                    <a:gd name="connsiteY85" fmla="*/ 883234 h 1495138"/>
                    <a:gd name="connsiteX86" fmla="*/ 955298 w 1490380"/>
                    <a:gd name="connsiteY86" fmla="*/ 880018 h 1495138"/>
                    <a:gd name="connsiteX87" fmla="*/ 955298 w 1490380"/>
                    <a:gd name="connsiteY87" fmla="*/ 867556 h 1495138"/>
                    <a:gd name="connsiteX88" fmla="*/ 955298 w 1490380"/>
                    <a:gd name="connsiteY88" fmla="*/ 644844 h 1495138"/>
                    <a:gd name="connsiteX89" fmla="*/ 954496 w 1490380"/>
                    <a:gd name="connsiteY89" fmla="*/ 628764 h 1495138"/>
                    <a:gd name="connsiteX90" fmla="*/ 952893 w 1490380"/>
                    <a:gd name="connsiteY90" fmla="*/ 627156 h 1495138"/>
                    <a:gd name="connsiteX91" fmla="*/ 948083 w 1490380"/>
                    <a:gd name="connsiteY91" fmla="*/ 625950 h 1495138"/>
                    <a:gd name="connsiteX92" fmla="*/ 925638 w 1490380"/>
                    <a:gd name="connsiteY92" fmla="*/ 626352 h 1495138"/>
                    <a:gd name="connsiteX93" fmla="*/ 915217 w 1490380"/>
                    <a:gd name="connsiteY93" fmla="*/ 626352 h 1495138"/>
                    <a:gd name="connsiteX94" fmla="*/ 875937 w 1490380"/>
                    <a:gd name="connsiteY94" fmla="*/ 584543 h 1495138"/>
                    <a:gd name="connsiteX95" fmla="*/ 916419 w 1490380"/>
                    <a:gd name="connsiteY95" fmla="*/ 541126 h 1495138"/>
                    <a:gd name="connsiteX96" fmla="*/ 922832 w 1490380"/>
                    <a:gd name="connsiteY96" fmla="*/ 541126 h 1495138"/>
                    <a:gd name="connsiteX97" fmla="*/ 990169 w 1490380"/>
                    <a:gd name="connsiteY97" fmla="*/ 539116 h 1495138"/>
                    <a:gd name="connsiteX98" fmla="*/ 272255 w 1490380"/>
                    <a:gd name="connsiteY98" fmla="*/ 539116 h 1495138"/>
                    <a:gd name="connsiteX99" fmla="*/ 287486 w 1490380"/>
                    <a:gd name="connsiteY99" fmla="*/ 540322 h 1495138"/>
                    <a:gd name="connsiteX100" fmla="*/ 323158 w 1490380"/>
                    <a:gd name="connsiteY100" fmla="*/ 578513 h 1495138"/>
                    <a:gd name="connsiteX101" fmla="*/ 323158 w 1490380"/>
                    <a:gd name="connsiteY101" fmla="*/ 584543 h 1495138"/>
                    <a:gd name="connsiteX102" fmla="*/ 323158 w 1490380"/>
                    <a:gd name="connsiteY102" fmla="*/ 731276 h 1495138"/>
                    <a:gd name="connsiteX103" fmla="*/ 322757 w 1490380"/>
                    <a:gd name="connsiteY103" fmla="*/ 731276 h 1495138"/>
                    <a:gd name="connsiteX104" fmla="*/ 322757 w 1490380"/>
                    <a:gd name="connsiteY104" fmla="*/ 865948 h 1495138"/>
                    <a:gd name="connsiteX105" fmla="*/ 323158 w 1490380"/>
                    <a:gd name="connsiteY105" fmla="*/ 880018 h 1495138"/>
                    <a:gd name="connsiteX106" fmla="*/ 328769 w 1490380"/>
                    <a:gd name="connsiteY106" fmla="*/ 886049 h 1495138"/>
                    <a:gd name="connsiteX107" fmla="*/ 344000 w 1490380"/>
                    <a:gd name="connsiteY107" fmla="*/ 886049 h 1495138"/>
                    <a:gd name="connsiteX108" fmla="*/ 366045 w 1490380"/>
                    <a:gd name="connsiteY108" fmla="*/ 886049 h 1495138"/>
                    <a:gd name="connsiteX109" fmla="*/ 405325 w 1490380"/>
                    <a:gd name="connsiteY109" fmla="*/ 917003 h 1495138"/>
                    <a:gd name="connsiteX110" fmla="*/ 371255 w 1490380"/>
                    <a:gd name="connsiteY110" fmla="*/ 971676 h 1495138"/>
                    <a:gd name="connsiteX111" fmla="*/ 358429 w 1490380"/>
                    <a:gd name="connsiteY111" fmla="*/ 972480 h 1495138"/>
                    <a:gd name="connsiteX112" fmla="*/ 197303 w 1490380"/>
                    <a:gd name="connsiteY112" fmla="*/ 972480 h 1495138"/>
                    <a:gd name="connsiteX113" fmla="*/ 186481 w 1490380"/>
                    <a:gd name="connsiteY113" fmla="*/ 971676 h 1495138"/>
                    <a:gd name="connsiteX114" fmla="*/ 149606 w 1490380"/>
                    <a:gd name="connsiteY114" fmla="*/ 935897 h 1495138"/>
                    <a:gd name="connsiteX115" fmla="*/ 174056 w 1490380"/>
                    <a:gd name="connsiteY115" fmla="*/ 890069 h 1495138"/>
                    <a:gd name="connsiteX116" fmla="*/ 192493 w 1490380"/>
                    <a:gd name="connsiteY116" fmla="*/ 886049 h 1495138"/>
                    <a:gd name="connsiteX117" fmla="*/ 226963 w 1490380"/>
                    <a:gd name="connsiteY117" fmla="*/ 886049 h 1495138"/>
                    <a:gd name="connsiteX118" fmla="*/ 234979 w 1490380"/>
                    <a:gd name="connsiteY118" fmla="*/ 884843 h 1495138"/>
                    <a:gd name="connsiteX119" fmla="*/ 236582 w 1490380"/>
                    <a:gd name="connsiteY119" fmla="*/ 883234 h 1495138"/>
                    <a:gd name="connsiteX120" fmla="*/ 237384 w 1490380"/>
                    <a:gd name="connsiteY120" fmla="*/ 880018 h 1495138"/>
                    <a:gd name="connsiteX121" fmla="*/ 237384 w 1490380"/>
                    <a:gd name="connsiteY121" fmla="*/ 867556 h 1495138"/>
                    <a:gd name="connsiteX122" fmla="*/ 237384 w 1490380"/>
                    <a:gd name="connsiteY122" fmla="*/ 644844 h 1495138"/>
                    <a:gd name="connsiteX123" fmla="*/ 236582 w 1490380"/>
                    <a:gd name="connsiteY123" fmla="*/ 628764 h 1495138"/>
                    <a:gd name="connsiteX124" fmla="*/ 234979 w 1490380"/>
                    <a:gd name="connsiteY124" fmla="*/ 627156 h 1495138"/>
                    <a:gd name="connsiteX125" fmla="*/ 230169 w 1490380"/>
                    <a:gd name="connsiteY125" fmla="*/ 625950 h 1495138"/>
                    <a:gd name="connsiteX126" fmla="*/ 207724 w 1490380"/>
                    <a:gd name="connsiteY126" fmla="*/ 626352 h 1495138"/>
                    <a:gd name="connsiteX127" fmla="*/ 197303 w 1490380"/>
                    <a:gd name="connsiteY127" fmla="*/ 626352 h 1495138"/>
                    <a:gd name="connsiteX128" fmla="*/ 158023 w 1490380"/>
                    <a:gd name="connsiteY128" fmla="*/ 584543 h 1495138"/>
                    <a:gd name="connsiteX129" fmla="*/ 198505 w 1490380"/>
                    <a:gd name="connsiteY129" fmla="*/ 541126 h 1495138"/>
                    <a:gd name="connsiteX130" fmla="*/ 204918 w 1490380"/>
                    <a:gd name="connsiteY130" fmla="*/ 541126 h 1495138"/>
                    <a:gd name="connsiteX131" fmla="*/ 272255 w 1490380"/>
                    <a:gd name="connsiteY131" fmla="*/ 539116 h 1495138"/>
                    <a:gd name="connsiteX132" fmla="*/ 477504 w 1490380"/>
                    <a:gd name="connsiteY132" fmla="*/ 0 h 1495138"/>
                    <a:gd name="connsiteX133" fmla="*/ 492735 w 1490380"/>
                    <a:gd name="connsiteY133" fmla="*/ 1206 h 1495138"/>
                    <a:gd name="connsiteX134" fmla="*/ 528407 w 1490380"/>
                    <a:gd name="connsiteY134" fmla="*/ 39397 h 1495138"/>
                    <a:gd name="connsiteX135" fmla="*/ 528407 w 1490380"/>
                    <a:gd name="connsiteY135" fmla="*/ 45427 h 1495138"/>
                    <a:gd name="connsiteX136" fmla="*/ 528407 w 1490380"/>
                    <a:gd name="connsiteY136" fmla="*/ 192159 h 1495138"/>
                    <a:gd name="connsiteX137" fmla="*/ 528006 w 1490380"/>
                    <a:gd name="connsiteY137" fmla="*/ 192159 h 1495138"/>
                    <a:gd name="connsiteX138" fmla="*/ 528006 w 1490380"/>
                    <a:gd name="connsiteY138" fmla="*/ 326832 h 1495138"/>
                    <a:gd name="connsiteX139" fmla="*/ 528407 w 1490380"/>
                    <a:gd name="connsiteY139" fmla="*/ 340902 h 1495138"/>
                    <a:gd name="connsiteX140" fmla="*/ 534018 w 1490380"/>
                    <a:gd name="connsiteY140" fmla="*/ 346932 h 1495138"/>
                    <a:gd name="connsiteX141" fmla="*/ 549249 w 1490380"/>
                    <a:gd name="connsiteY141" fmla="*/ 346932 h 1495138"/>
                    <a:gd name="connsiteX142" fmla="*/ 571294 w 1490380"/>
                    <a:gd name="connsiteY142" fmla="*/ 346932 h 1495138"/>
                    <a:gd name="connsiteX143" fmla="*/ 610574 w 1490380"/>
                    <a:gd name="connsiteY143" fmla="*/ 377887 h 1495138"/>
                    <a:gd name="connsiteX144" fmla="*/ 576504 w 1490380"/>
                    <a:gd name="connsiteY144" fmla="*/ 432560 h 1495138"/>
                    <a:gd name="connsiteX145" fmla="*/ 563678 w 1490380"/>
                    <a:gd name="connsiteY145" fmla="*/ 433364 h 1495138"/>
                    <a:gd name="connsiteX146" fmla="*/ 402552 w 1490380"/>
                    <a:gd name="connsiteY146" fmla="*/ 433364 h 1495138"/>
                    <a:gd name="connsiteX147" fmla="*/ 391730 w 1490380"/>
                    <a:gd name="connsiteY147" fmla="*/ 432560 h 1495138"/>
                    <a:gd name="connsiteX148" fmla="*/ 354855 w 1490380"/>
                    <a:gd name="connsiteY148" fmla="*/ 396781 h 1495138"/>
                    <a:gd name="connsiteX149" fmla="*/ 379305 w 1490380"/>
                    <a:gd name="connsiteY149" fmla="*/ 350952 h 1495138"/>
                    <a:gd name="connsiteX150" fmla="*/ 397742 w 1490380"/>
                    <a:gd name="connsiteY150" fmla="*/ 346932 h 1495138"/>
                    <a:gd name="connsiteX151" fmla="*/ 432212 w 1490380"/>
                    <a:gd name="connsiteY151" fmla="*/ 346932 h 1495138"/>
                    <a:gd name="connsiteX152" fmla="*/ 440228 w 1490380"/>
                    <a:gd name="connsiteY152" fmla="*/ 345726 h 1495138"/>
                    <a:gd name="connsiteX153" fmla="*/ 441831 w 1490380"/>
                    <a:gd name="connsiteY153" fmla="*/ 344118 h 1495138"/>
                    <a:gd name="connsiteX154" fmla="*/ 442633 w 1490380"/>
                    <a:gd name="connsiteY154" fmla="*/ 340902 h 1495138"/>
                    <a:gd name="connsiteX155" fmla="*/ 442633 w 1490380"/>
                    <a:gd name="connsiteY155" fmla="*/ 328440 h 1495138"/>
                    <a:gd name="connsiteX156" fmla="*/ 442633 w 1490380"/>
                    <a:gd name="connsiteY156" fmla="*/ 105728 h 1495138"/>
                    <a:gd name="connsiteX157" fmla="*/ 441831 w 1490380"/>
                    <a:gd name="connsiteY157" fmla="*/ 89648 h 1495138"/>
                    <a:gd name="connsiteX158" fmla="*/ 440228 w 1490380"/>
                    <a:gd name="connsiteY158" fmla="*/ 88040 h 1495138"/>
                    <a:gd name="connsiteX159" fmla="*/ 435418 w 1490380"/>
                    <a:gd name="connsiteY159" fmla="*/ 86834 h 1495138"/>
                    <a:gd name="connsiteX160" fmla="*/ 412973 w 1490380"/>
                    <a:gd name="connsiteY160" fmla="*/ 87236 h 1495138"/>
                    <a:gd name="connsiteX161" fmla="*/ 402552 w 1490380"/>
                    <a:gd name="connsiteY161" fmla="*/ 87236 h 1495138"/>
                    <a:gd name="connsiteX162" fmla="*/ 363272 w 1490380"/>
                    <a:gd name="connsiteY162" fmla="*/ 45427 h 1495138"/>
                    <a:gd name="connsiteX163" fmla="*/ 403754 w 1490380"/>
                    <a:gd name="connsiteY163" fmla="*/ 2010 h 1495138"/>
                    <a:gd name="connsiteX164" fmla="*/ 410167 w 1490380"/>
                    <a:gd name="connsiteY164" fmla="*/ 2010 h 1495138"/>
                    <a:gd name="connsiteX165" fmla="*/ 477504 w 1490380"/>
                    <a:gd name="connsiteY165" fmla="*/ 0 h 1495138"/>
                    <a:gd name="connsiteX166" fmla="*/ 123093 w 1490380"/>
                    <a:gd name="connsiteY166" fmla="*/ 0 h 1495138"/>
                    <a:gd name="connsiteX167" fmla="*/ 138324 w 1490380"/>
                    <a:gd name="connsiteY167" fmla="*/ 1206 h 1495138"/>
                    <a:gd name="connsiteX168" fmla="*/ 173997 w 1490380"/>
                    <a:gd name="connsiteY168" fmla="*/ 39397 h 1495138"/>
                    <a:gd name="connsiteX169" fmla="*/ 173997 w 1490380"/>
                    <a:gd name="connsiteY169" fmla="*/ 45427 h 1495138"/>
                    <a:gd name="connsiteX170" fmla="*/ 173997 w 1490380"/>
                    <a:gd name="connsiteY170" fmla="*/ 192159 h 1495138"/>
                    <a:gd name="connsiteX171" fmla="*/ 173596 w 1490380"/>
                    <a:gd name="connsiteY171" fmla="*/ 192159 h 1495138"/>
                    <a:gd name="connsiteX172" fmla="*/ 173596 w 1490380"/>
                    <a:gd name="connsiteY172" fmla="*/ 326832 h 1495138"/>
                    <a:gd name="connsiteX173" fmla="*/ 173997 w 1490380"/>
                    <a:gd name="connsiteY173" fmla="*/ 340902 h 1495138"/>
                    <a:gd name="connsiteX174" fmla="*/ 179608 w 1490380"/>
                    <a:gd name="connsiteY174" fmla="*/ 346932 h 1495138"/>
                    <a:gd name="connsiteX175" fmla="*/ 194839 w 1490380"/>
                    <a:gd name="connsiteY175" fmla="*/ 346932 h 1495138"/>
                    <a:gd name="connsiteX176" fmla="*/ 216884 w 1490380"/>
                    <a:gd name="connsiteY176" fmla="*/ 346932 h 1495138"/>
                    <a:gd name="connsiteX177" fmla="*/ 256164 w 1490380"/>
                    <a:gd name="connsiteY177" fmla="*/ 377887 h 1495138"/>
                    <a:gd name="connsiteX178" fmla="*/ 222094 w 1490380"/>
                    <a:gd name="connsiteY178" fmla="*/ 432560 h 1495138"/>
                    <a:gd name="connsiteX179" fmla="*/ 209268 w 1490380"/>
                    <a:gd name="connsiteY179" fmla="*/ 433364 h 1495138"/>
                    <a:gd name="connsiteX180" fmla="*/ 48141 w 1490380"/>
                    <a:gd name="connsiteY180" fmla="*/ 433364 h 1495138"/>
                    <a:gd name="connsiteX181" fmla="*/ 37319 w 1490380"/>
                    <a:gd name="connsiteY181" fmla="*/ 432560 h 1495138"/>
                    <a:gd name="connsiteX182" fmla="*/ 445 w 1490380"/>
                    <a:gd name="connsiteY182" fmla="*/ 396781 h 1495138"/>
                    <a:gd name="connsiteX183" fmla="*/ 24894 w 1490380"/>
                    <a:gd name="connsiteY183" fmla="*/ 350952 h 1495138"/>
                    <a:gd name="connsiteX184" fmla="*/ 43332 w 1490380"/>
                    <a:gd name="connsiteY184" fmla="*/ 346932 h 1495138"/>
                    <a:gd name="connsiteX185" fmla="*/ 77801 w 1490380"/>
                    <a:gd name="connsiteY185" fmla="*/ 346932 h 1495138"/>
                    <a:gd name="connsiteX186" fmla="*/ 85818 w 1490380"/>
                    <a:gd name="connsiteY186" fmla="*/ 345726 h 1495138"/>
                    <a:gd name="connsiteX187" fmla="*/ 87421 w 1490380"/>
                    <a:gd name="connsiteY187" fmla="*/ 344118 h 1495138"/>
                    <a:gd name="connsiteX188" fmla="*/ 88223 w 1490380"/>
                    <a:gd name="connsiteY188" fmla="*/ 340902 h 1495138"/>
                    <a:gd name="connsiteX189" fmla="*/ 88223 w 1490380"/>
                    <a:gd name="connsiteY189" fmla="*/ 328440 h 1495138"/>
                    <a:gd name="connsiteX190" fmla="*/ 88223 w 1490380"/>
                    <a:gd name="connsiteY190" fmla="*/ 105728 h 1495138"/>
                    <a:gd name="connsiteX191" fmla="*/ 87421 w 1490380"/>
                    <a:gd name="connsiteY191" fmla="*/ 89648 h 1495138"/>
                    <a:gd name="connsiteX192" fmla="*/ 85818 w 1490380"/>
                    <a:gd name="connsiteY192" fmla="*/ 88040 h 1495138"/>
                    <a:gd name="connsiteX193" fmla="*/ 81008 w 1490380"/>
                    <a:gd name="connsiteY193" fmla="*/ 86834 h 1495138"/>
                    <a:gd name="connsiteX194" fmla="*/ 58562 w 1490380"/>
                    <a:gd name="connsiteY194" fmla="*/ 87236 h 1495138"/>
                    <a:gd name="connsiteX195" fmla="*/ 48141 w 1490380"/>
                    <a:gd name="connsiteY195" fmla="*/ 87236 h 1495138"/>
                    <a:gd name="connsiteX196" fmla="*/ 8862 w 1490380"/>
                    <a:gd name="connsiteY196" fmla="*/ 45427 h 1495138"/>
                    <a:gd name="connsiteX197" fmla="*/ 49344 w 1490380"/>
                    <a:gd name="connsiteY197" fmla="*/ 2010 h 1495138"/>
                    <a:gd name="connsiteX198" fmla="*/ 55757 w 1490380"/>
                    <a:gd name="connsiteY198" fmla="*/ 2010 h 1495138"/>
                    <a:gd name="connsiteX199" fmla="*/ 123093 w 1490380"/>
                    <a:gd name="connsiteY19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584543 h 1495138"/>
                    <a:gd name="connsiteX37" fmla="*/ 1406194 w 1490380"/>
                    <a:gd name="connsiteY37" fmla="*/ 731276 h 1495138"/>
                    <a:gd name="connsiteX38" fmla="*/ 1405793 w 1490380"/>
                    <a:gd name="connsiteY38" fmla="*/ 731276 h 1495138"/>
                    <a:gd name="connsiteX39" fmla="*/ 1405793 w 1490380"/>
                    <a:gd name="connsiteY39" fmla="*/ 865948 h 1495138"/>
                    <a:gd name="connsiteX40" fmla="*/ 1406194 w 1490380"/>
                    <a:gd name="connsiteY40" fmla="*/ 880018 h 1495138"/>
                    <a:gd name="connsiteX41" fmla="*/ 1411805 w 1490380"/>
                    <a:gd name="connsiteY41" fmla="*/ 886049 h 1495138"/>
                    <a:gd name="connsiteX42" fmla="*/ 1427036 w 1490380"/>
                    <a:gd name="connsiteY42" fmla="*/ 886049 h 1495138"/>
                    <a:gd name="connsiteX43" fmla="*/ 1449081 w 1490380"/>
                    <a:gd name="connsiteY43" fmla="*/ 886049 h 1495138"/>
                    <a:gd name="connsiteX44" fmla="*/ 1488360 w 1490380"/>
                    <a:gd name="connsiteY44" fmla="*/ 917003 h 1495138"/>
                    <a:gd name="connsiteX45" fmla="*/ 1454291 w 1490380"/>
                    <a:gd name="connsiteY45" fmla="*/ 971676 h 1495138"/>
                    <a:gd name="connsiteX46" fmla="*/ 1441465 w 1490380"/>
                    <a:gd name="connsiteY46" fmla="*/ 972480 h 1495138"/>
                    <a:gd name="connsiteX47" fmla="*/ 1280339 w 1490380"/>
                    <a:gd name="connsiteY47" fmla="*/ 972480 h 1495138"/>
                    <a:gd name="connsiteX48" fmla="*/ 1269517 w 1490380"/>
                    <a:gd name="connsiteY48" fmla="*/ 971676 h 1495138"/>
                    <a:gd name="connsiteX49" fmla="*/ 1232642 w 1490380"/>
                    <a:gd name="connsiteY49" fmla="*/ 935897 h 1495138"/>
                    <a:gd name="connsiteX50" fmla="*/ 1257091 w 1490380"/>
                    <a:gd name="connsiteY50" fmla="*/ 890069 h 1495138"/>
                    <a:gd name="connsiteX51" fmla="*/ 1275529 w 1490380"/>
                    <a:gd name="connsiteY51" fmla="*/ 886049 h 1495138"/>
                    <a:gd name="connsiteX52" fmla="*/ 1309999 w 1490380"/>
                    <a:gd name="connsiteY52" fmla="*/ 886049 h 1495138"/>
                    <a:gd name="connsiteX53" fmla="*/ 1318015 w 1490380"/>
                    <a:gd name="connsiteY53" fmla="*/ 884843 h 1495138"/>
                    <a:gd name="connsiteX54" fmla="*/ 1319618 w 1490380"/>
                    <a:gd name="connsiteY54" fmla="*/ 883234 h 1495138"/>
                    <a:gd name="connsiteX55" fmla="*/ 1320420 w 1490380"/>
                    <a:gd name="connsiteY55" fmla="*/ 880018 h 1495138"/>
                    <a:gd name="connsiteX56" fmla="*/ 1320420 w 1490380"/>
                    <a:gd name="connsiteY56" fmla="*/ 867556 h 1495138"/>
                    <a:gd name="connsiteX57" fmla="*/ 1320420 w 1490380"/>
                    <a:gd name="connsiteY57" fmla="*/ 644844 h 1495138"/>
                    <a:gd name="connsiteX58" fmla="*/ 1319618 w 1490380"/>
                    <a:gd name="connsiteY58" fmla="*/ 628764 h 1495138"/>
                    <a:gd name="connsiteX59" fmla="*/ 1318015 w 1490380"/>
                    <a:gd name="connsiteY59" fmla="*/ 627156 h 1495138"/>
                    <a:gd name="connsiteX60" fmla="*/ 1313205 w 1490380"/>
                    <a:gd name="connsiteY60" fmla="*/ 625950 h 1495138"/>
                    <a:gd name="connsiteX61" fmla="*/ 1290760 w 1490380"/>
                    <a:gd name="connsiteY61" fmla="*/ 626352 h 1495138"/>
                    <a:gd name="connsiteX62" fmla="*/ 1280339 w 1490380"/>
                    <a:gd name="connsiteY62" fmla="*/ 626352 h 1495138"/>
                    <a:gd name="connsiteX63" fmla="*/ 990169 w 1490380"/>
                    <a:gd name="connsiteY63" fmla="*/ 539116 h 1495138"/>
                    <a:gd name="connsiteX64" fmla="*/ 1005400 w 1490380"/>
                    <a:gd name="connsiteY64" fmla="*/ 540322 h 1495138"/>
                    <a:gd name="connsiteX65" fmla="*/ 1041072 w 1490380"/>
                    <a:gd name="connsiteY65" fmla="*/ 578513 h 1495138"/>
                    <a:gd name="connsiteX66" fmla="*/ 1041072 w 1490380"/>
                    <a:gd name="connsiteY66" fmla="*/ 584543 h 1495138"/>
                    <a:gd name="connsiteX67" fmla="*/ 1041072 w 1490380"/>
                    <a:gd name="connsiteY67" fmla="*/ 731276 h 1495138"/>
                    <a:gd name="connsiteX68" fmla="*/ 1040671 w 1490380"/>
                    <a:gd name="connsiteY68" fmla="*/ 731276 h 1495138"/>
                    <a:gd name="connsiteX69" fmla="*/ 1040671 w 1490380"/>
                    <a:gd name="connsiteY69" fmla="*/ 865948 h 1495138"/>
                    <a:gd name="connsiteX70" fmla="*/ 1041072 w 1490380"/>
                    <a:gd name="connsiteY70" fmla="*/ 880018 h 1495138"/>
                    <a:gd name="connsiteX71" fmla="*/ 1046683 w 1490380"/>
                    <a:gd name="connsiteY71" fmla="*/ 886049 h 1495138"/>
                    <a:gd name="connsiteX72" fmla="*/ 1061914 w 1490380"/>
                    <a:gd name="connsiteY72" fmla="*/ 886049 h 1495138"/>
                    <a:gd name="connsiteX73" fmla="*/ 1083959 w 1490380"/>
                    <a:gd name="connsiteY73" fmla="*/ 886049 h 1495138"/>
                    <a:gd name="connsiteX74" fmla="*/ 1123238 w 1490380"/>
                    <a:gd name="connsiteY74" fmla="*/ 917003 h 1495138"/>
                    <a:gd name="connsiteX75" fmla="*/ 1089169 w 1490380"/>
                    <a:gd name="connsiteY75" fmla="*/ 971676 h 1495138"/>
                    <a:gd name="connsiteX76" fmla="*/ 1076343 w 1490380"/>
                    <a:gd name="connsiteY76" fmla="*/ 972480 h 1495138"/>
                    <a:gd name="connsiteX77" fmla="*/ 915217 w 1490380"/>
                    <a:gd name="connsiteY77" fmla="*/ 972480 h 1495138"/>
                    <a:gd name="connsiteX78" fmla="*/ 904395 w 1490380"/>
                    <a:gd name="connsiteY78" fmla="*/ 971676 h 1495138"/>
                    <a:gd name="connsiteX79" fmla="*/ 867520 w 1490380"/>
                    <a:gd name="connsiteY79" fmla="*/ 935897 h 1495138"/>
                    <a:gd name="connsiteX80" fmla="*/ 891970 w 1490380"/>
                    <a:gd name="connsiteY80" fmla="*/ 890069 h 1495138"/>
                    <a:gd name="connsiteX81" fmla="*/ 910407 w 1490380"/>
                    <a:gd name="connsiteY81" fmla="*/ 886049 h 1495138"/>
                    <a:gd name="connsiteX82" fmla="*/ 944877 w 1490380"/>
                    <a:gd name="connsiteY82" fmla="*/ 886049 h 1495138"/>
                    <a:gd name="connsiteX83" fmla="*/ 952893 w 1490380"/>
                    <a:gd name="connsiteY83" fmla="*/ 884843 h 1495138"/>
                    <a:gd name="connsiteX84" fmla="*/ 954496 w 1490380"/>
                    <a:gd name="connsiteY84" fmla="*/ 883234 h 1495138"/>
                    <a:gd name="connsiteX85" fmla="*/ 955298 w 1490380"/>
                    <a:gd name="connsiteY85" fmla="*/ 880018 h 1495138"/>
                    <a:gd name="connsiteX86" fmla="*/ 955298 w 1490380"/>
                    <a:gd name="connsiteY86" fmla="*/ 867556 h 1495138"/>
                    <a:gd name="connsiteX87" fmla="*/ 955298 w 1490380"/>
                    <a:gd name="connsiteY87" fmla="*/ 644844 h 1495138"/>
                    <a:gd name="connsiteX88" fmla="*/ 954496 w 1490380"/>
                    <a:gd name="connsiteY88" fmla="*/ 628764 h 1495138"/>
                    <a:gd name="connsiteX89" fmla="*/ 952893 w 1490380"/>
                    <a:gd name="connsiteY89" fmla="*/ 627156 h 1495138"/>
                    <a:gd name="connsiteX90" fmla="*/ 948083 w 1490380"/>
                    <a:gd name="connsiteY90" fmla="*/ 625950 h 1495138"/>
                    <a:gd name="connsiteX91" fmla="*/ 925638 w 1490380"/>
                    <a:gd name="connsiteY91" fmla="*/ 626352 h 1495138"/>
                    <a:gd name="connsiteX92" fmla="*/ 915217 w 1490380"/>
                    <a:gd name="connsiteY92" fmla="*/ 626352 h 1495138"/>
                    <a:gd name="connsiteX93" fmla="*/ 875937 w 1490380"/>
                    <a:gd name="connsiteY93" fmla="*/ 584543 h 1495138"/>
                    <a:gd name="connsiteX94" fmla="*/ 916419 w 1490380"/>
                    <a:gd name="connsiteY94" fmla="*/ 541126 h 1495138"/>
                    <a:gd name="connsiteX95" fmla="*/ 922832 w 1490380"/>
                    <a:gd name="connsiteY95" fmla="*/ 541126 h 1495138"/>
                    <a:gd name="connsiteX96" fmla="*/ 990169 w 1490380"/>
                    <a:gd name="connsiteY96" fmla="*/ 539116 h 1495138"/>
                    <a:gd name="connsiteX97" fmla="*/ 272255 w 1490380"/>
                    <a:gd name="connsiteY97" fmla="*/ 539116 h 1495138"/>
                    <a:gd name="connsiteX98" fmla="*/ 287486 w 1490380"/>
                    <a:gd name="connsiteY98" fmla="*/ 540322 h 1495138"/>
                    <a:gd name="connsiteX99" fmla="*/ 323158 w 1490380"/>
                    <a:gd name="connsiteY99" fmla="*/ 578513 h 1495138"/>
                    <a:gd name="connsiteX100" fmla="*/ 323158 w 1490380"/>
                    <a:gd name="connsiteY100" fmla="*/ 584543 h 1495138"/>
                    <a:gd name="connsiteX101" fmla="*/ 323158 w 1490380"/>
                    <a:gd name="connsiteY101" fmla="*/ 731276 h 1495138"/>
                    <a:gd name="connsiteX102" fmla="*/ 322757 w 1490380"/>
                    <a:gd name="connsiteY102" fmla="*/ 731276 h 1495138"/>
                    <a:gd name="connsiteX103" fmla="*/ 322757 w 1490380"/>
                    <a:gd name="connsiteY103" fmla="*/ 865948 h 1495138"/>
                    <a:gd name="connsiteX104" fmla="*/ 323158 w 1490380"/>
                    <a:gd name="connsiteY104" fmla="*/ 880018 h 1495138"/>
                    <a:gd name="connsiteX105" fmla="*/ 328769 w 1490380"/>
                    <a:gd name="connsiteY105" fmla="*/ 886049 h 1495138"/>
                    <a:gd name="connsiteX106" fmla="*/ 344000 w 1490380"/>
                    <a:gd name="connsiteY106" fmla="*/ 886049 h 1495138"/>
                    <a:gd name="connsiteX107" fmla="*/ 366045 w 1490380"/>
                    <a:gd name="connsiteY107" fmla="*/ 886049 h 1495138"/>
                    <a:gd name="connsiteX108" fmla="*/ 405325 w 1490380"/>
                    <a:gd name="connsiteY108" fmla="*/ 917003 h 1495138"/>
                    <a:gd name="connsiteX109" fmla="*/ 371255 w 1490380"/>
                    <a:gd name="connsiteY109" fmla="*/ 971676 h 1495138"/>
                    <a:gd name="connsiteX110" fmla="*/ 358429 w 1490380"/>
                    <a:gd name="connsiteY110" fmla="*/ 972480 h 1495138"/>
                    <a:gd name="connsiteX111" fmla="*/ 197303 w 1490380"/>
                    <a:gd name="connsiteY111" fmla="*/ 972480 h 1495138"/>
                    <a:gd name="connsiteX112" fmla="*/ 186481 w 1490380"/>
                    <a:gd name="connsiteY112" fmla="*/ 971676 h 1495138"/>
                    <a:gd name="connsiteX113" fmla="*/ 149606 w 1490380"/>
                    <a:gd name="connsiteY113" fmla="*/ 935897 h 1495138"/>
                    <a:gd name="connsiteX114" fmla="*/ 174056 w 1490380"/>
                    <a:gd name="connsiteY114" fmla="*/ 890069 h 1495138"/>
                    <a:gd name="connsiteX115" fmla="*/ 192493 w 1490380"/>
                    <a:gd name="connsiteY115" fmla="*/ 886049 h 1495138"/>
                    <a:gd name="connsiteX116" fmla="*/ 226963 w 1490380"/>
                    <a:gd name="connsiteY116" fmla="*/ 886049 h 1495138"/>
                    <a:gd name="connsiteX117" fmla="*/ 234979 w 1490380"/>
                    <a:gd name="connsiteY117" fmla="*/ 884843 h 1495138"/>
                    <a:gd name="connsiteX118" fmla="*/ 236582 w 1490380"/>
                    <a:gd name="connsiteY118" fmla="*/ 883234 h 1495138"/>
                    <a:gd name="connsiteX119" fmla="*/ 237384 w 1490380"/>
                    <a:gd name="connsiteY119" fmla="*/ 880018 h 1495138"/>
                    <a:gd name="connsiteX120" fmla="*/ 237384 w 1490380"/>
                    <a:gd name="connsiteY120" fmla="*/ 867556 h 1495138"/>
                    <a:gd name="connsiteX121" fmla="*/ 237384 w 1490380"/>
                    <a:gd name="connsiteY121" fmla="*/ 644844 h 1495138"/>
                    <a:gd name="connsiteX122" fmla="*/ 236582 w 1490380"/>
                    <a:gd name="connsiteY122" fmla="*/ 628764 h 1495138"/>
                    <a:gd name="connsiteX123" fmla="*/ 234979 w 1490380"/>
                    <a:gd name="connsiteY123" fmla="*/ 627156 h 1495138"/>
                    <a:gd name="connsiteX124" fmla="*/ 230169 w 1490380"/>
                    <a:gd name="connsiteY124" fmla="*/ 625950 h 1495138"/>
                    <a:gd name="connsiteX125" fmla="*/ 207724 w 1490380"/>
                    <a:gd name="connsiteY125" fmla="*/ 626352 h 1495138"/>
                    <a:gd name="connsiteX126" fmla="*/ 197303 w 1490380"/>
                    <a:gd name="connsiteY126" fmla="*/ 626352 h 1495138"/>
                    <a:gd name="connsiteX127" fmla="*/ 158023 w 1490380"/>
                    <a:gd name="connsiteY127" fmla="*/ 584543 h 1495138"/>
                    <a:gd name="connsiteX128" fmla="*/ 198505 w 1490380"/>
                    <a:gd name="connsiteY128" fmla="*/ 541126 h 1495138"/>
                    <a:gd name="connsiteX129" fmla="*/ 204918 w 1490380"/>
                    <a:gd name="connsiteY129" fmla="*/ 541126 h 1495138"/>
                    <a:gd name="connsiteX130" fmla="*/ 272255 w 1490380"/>
                    <a:gd name="connsiteY130" fmla="*/ 539116 h 1495138"/>
                    <a:gd name="connsiteX131" fmla="*/ 477504 w 1490380"/>
                    <a:gd name="connsiteY131" fmla="*/ 0 h 1495138"/>
                    <a:gd name="connsiteX132" fmla="*/ 492735 w 1490380"/>
                    <a:gd name="connsiteY132" fmla="*/ 1206 h 1495138"/>
                    <a:gd name="connsiteX133" fmla="*/ 528407 w 1490380"/>
                    <a:gd name="connsiteY133" fmla="*/ 39397 h 1495138"/>
                    <a:gd name="connsiteX134" fmla="*/ 528407 w 1490380"/>
                    <a:gd name="connsiteY134" fmla="*/ 45427 h 1495138"/>
                    <a:gd name="connsiteX135" fmla="*/ 528407 w 1490380"/>
                    <a:gd name="connsiteY135" fmla="*/ 192159 h 1495138"/>
                    <a:gd name="connsiteX136" fmla="*/ 528006 w 1490380"/>
                    <a:gd name="connsiteY136" fmla="*/ 192159 h 1495138"/>
                    <a:gd name="connsiteX137" fmla="*/ 528006 w 1490380"/>
                    <a:gd name="connsiteY137" fmla="*/ 326832 h 1495138"/>
                    <a:gd name="connsiteX138" fmla="*/ 528407 w 1490380"/>
                    <a:gd name="connsiteY138" fmla="*/ 340902 h 1495138"/>
                    <a:gd name="connsiteX139" fmla="*/ 534018 w 1490380"/>
                    <a:gd name="connsiteY139" fmla="*/ 346932 h 1495138"/>
                    <a:gd name="connsiteX140" fmla="*/ 549249 w 1490380"/>
                    <a:gd name="connsiteY140" fmla="*/ 346932 h 1495138"/>
                    <a:gd name="connsiteX141" fmla="*/ 571294 w 1490380"/>
                    <a:gd name="connsiteY141" fmla="*/ 346932 h 1495138"/>
                    <a:gd name="connsiteX142" fmla="*/ 610574 w 1490380"/>
                    <a:gd name="connsiteY142" fmla="*/ 377887 h 1495138"/>
                    <a:gd name="connsiteX143" fmla="*/ 576504 w 1490380"/>
                    <a:gd name="connsiteY143" fmla="*/ 432560 h 1495138"/>
                    <a:gd name="connsiteX144" fmla="*/ 563678 w 1490380"/>
                    <a:gd name="connsiteY144" fmla="*/ 433364 h 1495138"/>
                    <a:gd name="connsiteX145" fmla="*/ 402552 w 1490380"/>
                    <a:gd name="connsiteY145" fmla="*/ 433364 h 1495138"/>
                    <a:gd name="connsiteX146" fmla="*/ 391730 w 1490380"/>
                    <a:gd name="connsiteY146" fmla="*/ 432560 h 1495138"/>
                    <a:gd name="connsiteX147" fmla="*/ 354855 w 1490380"/>
                    <a:gd name="connsiteY147" fmla="*/ 396781 h 1495138"/>
                    <a:gd name="connsiteX148" fmla="*/ 379305 w 1490380"/>
                    <a:gd name="connsiteY148" fmla="*/ 350952 h 1495138"/>
                    <a:gd name="connsiteX149" fmla="*/ 397742 w 1490380"/>
                    <a:gd name="connsiteY149" fmla="*/ 346932 h 1495138"/>
                    <a:gd name="connsiteX150" fmla="*/ 432212 w 1490380"/>
                    <a:gd name="connsiteY150" fmla="*/ 346932 h 1495138"/>
                    <a:gd name="connsiteX151" fmla="*/ 440228 w 1490380"/>
                    <a:gd name="connsiteY151" fmla="*/ 345726 h 1495138"/>
                    <a:gd name="connsiteX152" fmla="*/ 441831 w 1490380"/>
                    <a:gd name="connsiteY152" fmla="*/ 344118 h 1495138"/>
                    <a:gd name="connsiteX153" fmla="*/ 442633 w 1490380"/>
                    <a:gd name="connsiteY153" fmla="*/ 340902 h 1495138"/>
                    <a:gd name="connsiteX154" fmla="*/ 442633 w 1490380"/>
                    <a:gd name="connsiteY154" fmla="*/ 328440 h 1495138"/>
                    <a:gd name="connsiteX155" fmla="*/ 442633 w 1490380"/>
                    <a:gd name="connsiteY155" fmla="*/ 105728 h 1495138"/>
                    <a:gd name="connsiteX156" fmla="*/ 441831 w 1490380"/>
                    <a:gd name="connsiteY156" fmla="*/ 89648 h 1495138"/>
                    <a:gd name="connsiteX157" fmla="*/ 440228 w 1490380"/>
                    <a:gd name="connsiteY157" fmla="*/ 88040 h 1495138"/>
                    <a:gd name="connsiteX158" fmla="*/ 435418 w 1490380"/>
                    <a:gd name="connsiteY158" fmla="*/ 86834 h 1495138"/>
                    <a:gd name="connsiteX159" fmla="*/ 412973 w 1490380"/>
                    <a:gd name="connsiteY159" fmla="*/ 87236 h 1495138"/>
                    <a:gd name="connsiteX160" fmla="*/ 402552 w 1490380"/>
                    <a:gd name="connsiteY160" fmla="*/ 87236 h 1495138"/>
                    <a:gd name="connsiteX161" fmla="*/ 363272 w 1490380"/>
                    <a:gd name="connsiteY161" fmla="*/ 45427 h 1495138"/>
                    <a:gd name="connsiteX162" fmla="*/ 403754 w 1490380"/>
                    <a:gd name="connsiteY162" fmla="*/ 2010 h 1495138"/>
                    <a:gd name="connsiteX163" fmla="*/ 410167 w 1490380"/>
                    <a:gd name="connsiteY163" fmla="*/ 2010 h 1495138"/>
                    <a:gd name="connsiteX164" fmla="*/ 477504 w 1490380"/>
                    <a:gd name="connsiteY164" fmla="*/ 0 h 1495138"/>
                    <a:gd name="connsiteX165" fmla="*/ 123093 w 1490380"/>
                    <a:gd name="connsiteY165" fmla="*/ 0 h 1495138"/>
                    <a:gd name="connsiteX166" fmla="*/ 138324 w 1490380"/>
                    <a:gd name="connsiteY166" fmla="*/ 1206 h 1495138"/>
                    <a:gd name="connsiteX167" fmla="*/ 173997 w 1490380"/>
                    <a:gd name="connsiteY167" fmla="*/ 39397 h 1495138"/>
                    <a:gd name="connsiteX168" fmla="*/ 173997 w 1490380"/>
                    <a:gd name="connsiteY168" fmla="*/ 45427 h 1495138"/>
                    <a:gd name="connsiteX169" fmla="*/ 173997 w 1490380"/>
                    <a:gd name="connsiteY169" fmla="*/ 192159 h 1495138"/>
                    <a:gd name="connsiteX170" fmla="*/ 173596 w 1490380"/>
                    <a:gd name="connsiteY170" fmla="*/ 192159 h 1495138"/>
                    <a:gd name="connsiteX171" fmla="*/ 173596 w 1490380"/>
                    <a:gd name="connsiteY171" fmla="*/ 326832 h 1495138"/>
                    <a:gd name="connsiteX172" fmla="*/ 173997 w 1490380"/>
                    <a:gd name="connsiteY172" fmla="*/ 340902 h 1495138"/>
                    <a:gd name="connsiteX173" fmla="*/ 179608 w 1490380"/>
                    <a:gd name="connsiteY173" fmla="*/ 346932 h 1495138"/>
                    <a:gd name="connsiteX174" fmla="*/ 194839 w 1490380"/>
                    <a:gd name="connsiteY174" fmla="*/ 346932 h 1495138"/>
                    <a:gd name="connsiteX175" fmla="*/ 216884 w 1490380"/>
                    <a:gd name="connsiteY175" fmla="*/ 346932 h 1495138"/>
                    <a:gd name="connsiteX176" fmla="*/ 256164 w 1490380"/>
                    <a:gd name="connsiteY176" fmla="*/ 377887 h 1495138"/>
                    <a:gd name="connsiteX177" fmla="*/ 222094 w 1490380"/>
                    <a:gd name="connsiteY177" fmla="*/ 432560 h 1495138"/>
                    <a:gd name="connsiteX178" fmla="*/ 209268 w 1490380"/>
                    <a:gd name="connsiteY178" fmla="*/ 433364 h 1495138"/>
                    <a:gd name="connsiteX179" fmla="*/ 48141 w 1490380"/>
                    <a:gd name="connsiteY179" fmla="*/ 433364 h 1495138"/>
                    <a:gd name="connsiteX180" fmla="*/ 37319 w 1490380"/>
                    <a:gd name="connsiteY180" fmla="*/ 432560 h 1495138"/>
                    <a:gd name="connsiteX181" fmla="*/ 445 w 1490380"/>
                    <a:gd name="connsiteY181" fmla="*/ 396781 h 1495138"/>
                    <a:gd name="connsiteX182" fmla="*/ 24894 w 1490380"/>
                    <a:gd name="connsiteY182" fmla="*/ 350952 h 1495138"/>
                    <a:gd name="connsiteX183" fmla="*/ 43332 w 1490380"/>
                    <a:gd name="connsiteY183" fmla="*/ 346932 h 1495138"/>
                    <a:gd name="connsiteX184" fmla="*/ 77801 w 1490380"/>
                    <a:gd name="connsiteY184" fmla="*/ 346932 h 1495138"/>
                    <a:gd name="connsiteX185" fmla="*/ 85818 w 1490380"/>
                    <a:gd name="connsiteY185" fmla="*/ 345726 h 1495138"/>
                    <a:gd name="connsiteX186" fmla="*/ 87421 w 1490380"/>
                    <a:gd name="connsiteY186" fmla="*/ 344118 h 1495138"/>
                    <a:gd name="connsiteX187" fmla="*/ 88223 w 1490380"/>
                    <a:gd name="connsiteY187" fmla="*/ 340902 h 1495138"/>
                    <a:gd name="connsiteX188" fmla="*/ 88223 w 1490380"/>
                    <a:gd name="connsiteY188" fmla="*/ 328440 h 1495138"/>
                    <a:gd name="connsiteX189" fmla="*/ 88223 w 1490380"/>
                    <a:gd name="connsiteY189" fmla="*/ 105728 h 1495138"/>
                    <a:gd name="connsiteX190" fmla="*/ 87421 w 1490380"/>
                    <a:gd name="connsiteY190" fmla="*/ 89648 h 1495138"/>
                    <a:gd name="connsiteX191" fmla="*/ 85818 w 1490380"/>
                    <a:gd name="connsiteY191" fmla="*/ 88040 h 1495138"/>
                    <a:gd name="connsiteX192" fmla="*/ 81008 w 1490380"/>
                    <a:gd name="connsiteY192" fmla="*/ 86834 h 1495138"/>
                    <a:gd name="connsiteX193" fmla="*/ 58562 w 1490380"/>
                    <a:gd name="connsiteY193" fmla="*/ 87236 h 1495138"/>
                    <a:gd name="connsiteX194" fmla="*/ 48141 w 1490380"/>
                    <a:gd name="connsiteY194" fmla="*/ 87236 h 1495138"/>
                    <a:gd name="connsiteX195" fmla="*/ 8862 w 1490380"/>
                    <a:gd name="connsiteY195" fmla="*/ 45427 h 1495138"/>
                    <a:gd name="connsiteX196" fmla="*/ 49344 w 1490380"/>
                    <a:gd name="connsiteY196" fmla="*/ 2010 h 1495138"/>
                    <a:gd name="connsiteX197" fmla="*/ 55757 w 1490380"/>
                    <a:gd name="connsiteY197" fmla="*/ 2010 h 1495138"/>
                    <a:gd name="connsiteX198" fmla="*/ 123093 w 1490380"/>
                    <a:gd name="connsiteY19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731276 h 1495138"/>
                    <a:gd name="connsiteX37" fmla="*/ 1405793 w 1490380"/>
                    <a:gd name="connsiteY37" fmla="*/ 731276 h 1495138"/>
                    <a:gd name="connsiteX38" fmla="*/ 1405793 w 1490380"/>
                    <a:gd name="connsiteY38" fmla="*/ 865948 h 1495138"/>
                    <a:gd name="connsiteX39" fmla="*/ 1406194 w 1490380"/>
                    <a:gd name="connsiteY39" fmla="*/ 880018 h 1495138"/>
                    <a:gd name="connsiteX40" fmla="*/ 1411805 w 1490380"/>
                    <a:gd name="connsiteY40" fmla="*/ 886049 h 1495138"/>
                    <a:gd name="connsiteX41" fmla="*/ 1427036 w 1490380"/>
                    <a:gd name="connsiteY41" fmla="*/ 886049 h 1495138"/>
                    <a:gd name="connsiteX42" fmla="*/ 1449081 w 1490380"/>
                    <a:gd name="connsiteY42" fmla="*/ 886049 h 1495138"/>
                    <a:gd name="connsiteX43" fmla="*/ 1488360 w 1490380"/>
                    <a:gd name="connsiteY43" fmla="*/ 917003 h 1495138"/>
                    <a:gd name="connsiteX44" fmla="*/ 1454291 w 1490380"/>
                    <a:gd name="connsiteY44" fmla="*/ 971676 h 1495138"/>
                    <a:gd name="connsiteX45" fmla="*/ 1441465 w 1490380"/>
                    <a:gd name="connsiteY45" fmla="*/ 972480 h 1495138"/>
                    <a:gd name="connsiteX46" fmla="*/ 1280339 w 1490380"/>
                    <a:gd name="connsiteY46" fmla="*/ 972480 h 1495138"/>
                    <a:gd name="connsiteX47" fmla="*/ 1269517 w 1490380"/>
                    <a:gd name="connsiteY47" fmla="*/ 971676 h 1495138"/>
                    <a:gd name="connsiteX48" fmla="*/ 1232642 w 1490380"/>
                    <a:gd name="connsiteY48" fmla="*/ 935897 h 1495138"/>
                    <a:gd name="connsiteX49" fmla="*/ 1257091 w 1490380"/>
                    <a:gd name="connsiteY49" fmla="*/ 890069 h 1495138"/>
                    <a:gd name="connsiteX50" fmla="*/ 1275529 w 1490380"/>
                    <a:gd name="connsiteY50" fmla="*/ 886049 h 1495138"/>
                    <a:gd name="connsiteX51" fmla="*/ 1309999 w 1490380"/>
                    <a:gd name="connsiteY51" fmla="*/ 886049 h 1495138"/>
                    <a:gd name="connsiteX52" fmla="*/ 1318015 w 1490380"/>
                    <a:gd name="connsiteY52" fmla="*/ 884843 h 1495138"/>
                    <a:gd name="connsiteX53" fmla="*/ 1319618 w 1490380"/>
                    <a:gd name="connsiteY53" fmla="*/ 883234 h 1495138"/>
                    <a:gd name="connsiteX54" fmla="*/ 1320420 w 1490380"/>
                    <a:gd name="connsiteY54" fmla="*/ 880018 h 1495138"/>
                    <a:gd name="connsiteX55" fmla="*/ 1320420 w 1490380"/>
                    <a:gd name="connsiteY55" fmla="*/ 867556 h 1495138"/>
                    <a:gd name="connsiteX56" fmla="*/ 1320420 w 1490380"/>
                    <a:gd name="connsiteY56" fmla="*/ 644844 h 1495138"/>
                    <a:gd name="connsiteX57" fmla="*/ 1319618 w 1490380"/>
                    <a:gd name="connsiteY57" fmla="*/ 628764 h 1495138"/>
                    <a:gd name="connsiteX58" fmla="*/ 1318015 w 1490380"/>
                    <a:gd name="connsiteY58" fmla="*/ 627156 h 1495138"/>
                    <a:gd name="connsiteX59" fmla="*/ 1313205 w 1490380"/>
                    <a:gd name="connsiteY59" fmla="*/ 625950 h 1495138"/>
                    <a:gd name="connsiteX60" fmla="*/ 1290760 w 1490380"/>
                    <a:gd name="connsiteY60" fmla="*/ 626352 h 1495138"/>
                    <a:gd name="connsiteX61" fmla="*/ 1280339 w 1490380"/>
                    <a:gd name="connsiteY61" fmla="*/ 626352 h 1495138"/>
                    <a:gd name="connsiteX62" fmla="*/ 990169 w 1490380"/>
                    <a:gd name="connsiteY62" fmla="*/ 539116 h 1495138"/>
                    <a:gd name="connsiteX63" fmla="*/ 1005400 w 1490380"/>
                    <a:gd name="connsiteY63" fmla="*/ 540322 h 1495138"/>
                    <a:gd name="connsiteX64" fmla="*/ 1041072 w 1490380"/>
                    <a:gd name="connsiteY64" fmla="*/ 578513 h 1495138"/>
                    <a:gd name="connsiteX65" fmla="*/ 1041072 w 1490380"/>
                    <a:gd name="connsiteY65" fmla="*/ 584543 h 1495138"/>
                    <a:gd name="connsiteX66" fmla="*/ 1041072 w 1490380"/>
                    <a:gd name="connsiteY66" fmla="*/ 731276 h 1495138"/>
                    <a:gd name="connsiteX67" fmla="*/ 1040671 w 1490380"/>
                    <a:gd name="connsiteY67" fmla="*/ 731276 h 1495138"/>
                    <a:gd name="connsiteX68" fmla="*/ 1040671 w 1490380"/>
                    <a:gd name="connsiteY68" fmla="*/ 865948 h 1495138"/>
                    <a:gd name="connsiteX69" fmla="*/ 1041072 w 1490380"/>
                    <a:gd name="connsiteY69" fmla="*/ 880018 h 1495138"/>
                    <a:gd name="connsiteX70" fmla="*/ 1046683 w 1490380"/>
                    <a:gd name="connsiteY70" fmla="*/ 886049 h 1495138"/>
                    <a:gd name="connsiteX71" fmla="*/ 1061914 w 1490380"/>
                    <a:gd name="connsiteY71" fmla="*/ 886049 h 1495138"/>
                    <a:gd name="connsiteX72" fmla="*/ 1083959 w 1490380"/>
                    <a:gd name="connsiteY72" fmla="*/ 886049 h 1495138"/>
                    <a:gd name="connsiteX73" fmla="*/ 1123238 w 1490380"/>
                    <a:gd name="connsiteY73" fmla="*/ 917003 h 1495138"/>
                    <a:gd name="connsiteX74" fmla="*/ 1089169 w 1490380"/>
                    <a:gd name="connsiteY74" fmla="*/ 971676 h 1495138"/>
                    <a:gd name="connsiteX75" fmla="*/ 1076343 w 1490380"/>
                    <a:gd name="connsiteY75" fmla="*/ 972480 h 1495138"/>
                    <a:gd name="connsiteX76" fmla="*/ 915217 w 1490380"/>
                    <a:gd name="connsiteY76" fmla="*/ 972480 h 1495138"/>
                    <a:gd name="connsiteX77" fmla="*/ 904395 w 1490380"/>
                    <a:gd name="connsiteY77" fmla="*/ 971676 h 1495138"/>
                    <a:gd name="connsiteX78" fmla="*/ 867520 w 1490380"/>
                    <a:gd name="connsiteY78" fmla="*/ 935897 h 1495138"/>
                    <a:gd name="connsiteX79" fmla="*/ 891970 w 1490380"/>
                    <a:gd name="connsiteY79" fmla="*/ 890069 h 1495138"/>
                    <a:gd name="connsiteX80" fmla="*/ 910407 w 1490380"/>
                    <a:gd name="connsiteY80" fmla="*/ 886049 h 1495138"/>
                    <a:gd name="connsiteX81" fmla="*/ 944877 w 1490380"/>
                    <a:gd name="connsiteY81" fmla="*/ 886049 h 1495138"/>
                    <a:gd name="connsiteX82" fmla="*/ 952893 w 1490380"/>
                    <a:gd name="connsiteY82" fmla="*/ 884843 h 1495138"/>
                    <a:gd name="connsiteX83" fmla="*/ 954496 w 1490380"/>
                    <a:gd name="connsiteY83" fmla="*/ 883234 h 1495138"/>
                    <a:gd name="connsiteX84" fmla="*/ 955298 w 1490380"/>
                    <a:gd name="connsiteY84" fmla="*/ 880018 h 1495138"/>
                    <a:gd name="connsiteX85" fmla="*/ 955298 w 1490380"/>
                    <a:gd name="connsiteY85" fmla="*/ 867556 h 1495138"/>
                    <a:gd name="connsiteX86" fmla="*/ 955298 w 1490380"/>
                    <a:gd name="connsiteY86" fmla="*/ 644844 h 1495138"/>
                    <a:gd name="connsiteX87" fmla="*/ 954496 w 1490380"/>
                    <a:gd name="connsiteY87" fmla="*/ 628764 h 1495138"/>
                    <a:gd name="connsiteX88" fmla="*/ 952893 w 1490380"/>
                    <a:gd name="connsiteY88" fmla="*/ 627156 h 1495138"/>
                    <a:gd name="connsiteX89" fmla="*/ 948083 w 1490380"/>
                    <a:gd name="connsiteY89" fmla="*/ 625950 h 1495138"/>
                    <a:gd name="connsiteX90" fmla="*/ 925638 w 1490380"/>
                    <a:gd name="connsiteY90" fmla="*/ 626352 h 1495138"/>
                    <a:gd name="connsiteX91" fmla="*/ 915217 w 1490380"/>
                    <a:gd name="connsiteY91" fmla="*/ 626352 h 1495138"/>
                    <a:gd name="connsiteX92" fmla="*/ 875937 w 1490380"/>
                    <a:gd name="connsiteY92" fmla="*/ 584543 h 1495138"/>
                    <a:gd name="connsiteX93" fmla="*/ 916419 w 1490380"/>
                    <a:gd name="connsiteY93" fmla="*/ 541126 h 1495138"/>
                    <a:gd name="connsiteX94" fmla="*/ 922832 w 1490380"/>
                    <a:gd name="connsiteY94" fmla="*/ 541126 h 1495138"/>
                    <a:gd name="connsiteX95" fmla="*/ 990169 w 1490380"/>
                    <a:gd name="connsiteY95" fmla="*/ 539116 h 1495138"/>
                    <a:gd name="connsiteX96" fmla="*/ 272255 w 1490380"/>
                    <a:gd name="connsiteY96" fmla="*/ 539116 h 1495138"/>
                    <a:gd name="connsiteX97" fmla="*/ 287486 w 1490380"/>
                    <a:gd name="connsiteY97" fmla="*/ 540322 h 1495138"/>
                    <a:gd name="connsiteX98" fmla="*/ 323158 w 1490380"/>
                    <a:gd name="connsiteY98" fmla="*/ 578513 h 1495138"/>
                    <a:gd name="connsiteX99" fmla="*/ 323158 w 1490380"/>
                    <a:gd name="connsiteY99" fmla="*/ 584543 h 1495138"/>
                    <a:gd name="connsiteX100" fmla="*/ 323158 w 1490380"/>
                    <a:gd name="connsiteY100" fmla="*/ 731276 h 1495138"/>
                    <a:gd name="connsiteX101" fmla="*/ 322757 w 1490380"/>
                    <a:gd name="connsiteY101" fmla="*/ 731276 h 1495138"/>
                    <a:gd name="connsiteX102" fmla="*/ 322757 w 1490380"/>
                    <a:gd name="connsiteY102" fmla="*/ 865948 h 1495138"/>
                    <a:gd name="connsiteX103" fmla="*/ 323158 w 1490380"/>
                    <a:gd name="connsiteY103" fmla="*/ 880018 h 1495138"/>
                    <a:gd name="connsiteX104" fmla="*/ 328769 w 1490380"/>
                    <a:gd name="connsiteY104" fmla="*/ 886049 h 1495138"/>
                    <a:gd name="connsiteX105" fmla="*/ 344000 w 1490380"/>
                    <a:gd name="connsiteY105" fmla="*/ 886049 h 1495138"/>
                    <a:gd name="connsiteX106" fmla="*/ 366045 w 1490380"/>
                    <a:gd name="connsiteY106" fmla="*/ 886049 h 1495138"/>
                    <a:gd name="connsiteX107" fmla="*/ 405325 w 1490380"/>
                    <a:gd name="connsiteY107" fmla="*/ 917003 h 1495138"/>
                    <a:gd name="connsiteX108" fmla="*/ 371255 w 1490380"/>
                    <a:gd name="connsiteY108" fmla="*/ 971676 h 1495138"/>
                    <a:gd name="connsiteX109" fmla="*/ 358429 w 1490380"/>
                    <a:gd name="connsiteY109" fmla="*/ 972480 h 1495138"/>
                    <a:gd name="connsiteX110" fmla="*/ 197303 w 1490380"/>
                    <a:gd name="connsiteY110" fmla="*/ 972480 h 1495138"/>
                    <a:gd name="connsiteX111" fmla="*/ 186481 w 1490380"/>
                    <a:gd name="connsiteY111" fmla="*/ 971676 h 1495138"/>
                    <a:gd name="connsiteX112" fmla="*/ 149606 w 1490380"/>
                    <a:gd name="connsiteY112" fmla="*/ 935897 h 1495138"/>
                    <a:gd name="connsiteX113" fmla="*/ 174056 w 1490380"/>
                    <a:gd name="connsiteY113" fmla="*/ 890069 h 1495138"/>
                    <a:gd name="connsiteX114" fmla="*/ 192493 w 1490380"/>
                    <a:gd name="connsiteY114" fmla="*/ 886049 h 1495138"/>
                    <a:gd name="connsiteX115" fmla="*/ 226963 w 1490380"/>
                    <a:gd name="connsiteY115" fmla="*/ 886049 h 1495138"/>
                    <a:gd name="connsiteX116" fmla="*/ 234979 w 1490380"/>
                    <a:gd name="connsiteY116" fmla="*/ 884843 h 1495138"/>
                    <a:gd name="connsiteX117" fmla="*/ 236582 w 1490380"/>
                    <a:gd name="connsiteY117" fmla="*/ 883234 h 1495138"/>
                    <a:gd name="connsiteX118" fmla="*/ 237384 w 1490380"/>
                    <a:gd name="connsiteY118" fmla="*/ 880018 h 1495138"/>
                    <a:gd name="connsiteX119" fmla="*/ 237384 w 1490380"/>
                    <a:gd name="connsiteY119" fmla="*/ 867556 h 1495138"/>
                    <a:gd name="connsiteX120" fmla="*/ 237384 w 1490380"/>
                    <a:gd name="connsiteY120" fmla="*/ 644844 h 1495138"/>
                    <a:gd name="connsiteX121" fmla="*/ 236582 w 1490380"/>
                    <a:gd name="connsiteY121" fmla="*/ 628764 h 1495138"/>
                    <a:gd name="connsiteX122" fmla="*/ 234979 w 1490380"/>
                    <a:gd name="connsiteY122" fmla="*/ 627156 h 1495138"/>
                    <a:gd name="connsiteX123" fmla="*/ 230169 w 1490380"/>
                    <a:gd name="connsiteY123" fmla="*/ 625950 h 1495138"/>
                    <a:gd name="connsiteX124" fmla="*/ 207724 w 1490380"/>
                    <a:gd name="connsiteY124" fmla="*/ 626352 h 1495138"/>
                    <a:gd name="connsiteX125" fmla="*/ 197303 w 1490380"/>
                    <a:gd name="connsiteY125" fmla="*/ 626352 h 1495138"/>
                    <a:gd name="connsiteX126" fmla="*/ 158023 w 1490380"/>
                    <a:gd name="connsiteY126" fmla="*/ 584543 h 1495138"/>
                    <a:gd name="connsiteX127" fmla="*/ 198505 w 1490380"/>
                    <a:gd name="connsiteY127" fmla="*/ 541126 h 1495138"/>
                    <a:gd name="connsiteX128" fmla="*/ 204918 w 1490380"/>
                    <a:gd name="connsiteY128" fmla="*/ 541126 h 1495138"/>
                    <a:gd name="connsiteX129" fmla="*/ 272255 w 1490380"/>
                    <a:gd name="connsiteY129" fmla="*/ 539116 h 1495138"/>
                    <a:gd name="connsiteX130" fmla="*/ 477504 w 1490380"/>
                    <a:gd name="connsiteY130" fmla="*/ 0 h 1495138"/>
                    <a:gd name="connsiteX131" fmla="*/ 492735 w 1490380"/>
                    <a:gd name="connsiteY131" fmla="*/ 1206 h 1495138"/>
                    <a:gd name="connsiteX132" fmla="*/ 528407 w 1490380"/>
                    <a:gd name="connsiteY132" fmla="*/ 39397 h 1495138"/>
                    <a:gd name="connsiteX133" fmla="*/ 528407 w 1490380"/>
                    <a:gd name="connsiteY133" fmla="*/ 45427 h 1495138"/>
                    <a:gd name="connsiteX134" fmla="*/ 528407 w 1490380"/>
                    <a:gd name="connsiteY134" fmla="*/ 192159 h 1495138"/>
                    <a:gd name="connsiteX135" fmla="*/ 528006 w 1490380"/>
                    <a:gd name="connsiteY135" fmla="*/ 192159 h 1495138"/>
                    <a:gd name="connsiteX136" fmla="*/ 528006 w 1490380"/>
                    <a:gd name="connsiteY136" fmla="*/ 326832 h 1495138"/>
                    <a:gd name="connsiteX137" fmla="*/ 528407 w 1490380"/>
                    <a:gd name="connsiteY137" fmla="*/ 340902 h 1495138"/>
                    <a:gd name="connsiteX138" fmla="*/ 534018 w 1490380"/>
                    <a:gd name="connsiteY138" fmla="*/ 346932 h 1495138"/>
                    <a:gd name="connsiteX139" fmla="*/ 549249 w 1490380"/>
                    <a:gd name="connsiteY139" fmla="*/ 346932 h 1495138"/>
                    <a:gd name="connsiteX140" fmla="*/ 571294 w 1490380"/>
                    <a:gd name="connsiteY140" fmla="*/ 346932 h 1495138"/>
                    <a:gd name="connsiteX141" fmla="*/ 610574 w 1490380"/>
                    <a:gd name="connsiteY141" fmla="*/ 377887 h 1495138"/>
                    <a:gd name="connsiteX142" fmla="*/ 576504 w 1490380"/>
                    <a:gd name="connsiteY142" fmla="*/ 432560 h 1495138"/>
                    <a:gd name="connsiteX143" fmla="*/ 563678 w 1490380"/>
                    <a:gd name="connsiteY143" fmla="*/ 433364 h 1495138"/>
                    <a:gd name="connsiteX144" fmla="*/ 402552 w 1490380"/>
                    <a:gd name="connsiteY144" fmla="*/ 433364 h 1495138"/>
                    <a:gd name="connsiteX145" fmla="*/ 391730 w 1490380"/>
                    <a:gd name="connsiteY145" fmla="*/ 432560 h 1495138"/>
                    <a:gd name="connsiteX146" fmla="*/ 354855 w 1490380"/>
                    <a:gd name="connsiteY146" fmla="*/ 396781 h 1495138"/>
                    <a:gd name="connsiteX147" fmla="*/ 379305 w 1490380"/>
                    <a:gd name="connsiteY147" fmla="*/ 350952 h 1495138"/>
                    <a:gd name="connsiteX148" fmla="*/ 397742 w 1490380"/>
                    <a:gd name="connsiteY148" fmla="*/ 346932 h 1495138"/>
                    <a:gd name="connsiteX149" fmla="*/ 432212 w 1490380"/>
                    <a:gd name="connsiteY149" fmla="*/ 346932 h 1495138"/>
                    <a:gd name="connsiteX150" fmla="*/ 440228 w 1490380"/>
                    <a:gd name="connsiteY150" fmla="*/ 345726 h 1495138"/>
                    <a:gd name="connsiteX151" fmla="*/ 441831 w 1490380"/>
                    <a:gd name="connsiteY151" fmla="*/ 344118 h 1495138"/>
                    <a:gd name="connsiteX152" fmla="*/ 442633 w 1490380"/>
                    <a:gd name="connsiteY152" fmla="*/ 340902 h 1495138"/>
                    <a:gd name="connsiteX153" fmla="*/ 442633 w 1490380"/>
                    <a:gd name="connsiteY153" fmla="*/ 328440 h 1495138"/>
                    <a:gd name="connsiteX154" fmla="*/ 442633 w 1490380"/>
                    <a:gd name="connsiteY154" fmla="*/ 105728 h 1495138"/>
                    <a:gd name="connsiteX155" fmla="*/ 441831 w 1490380"/>
                    <a:gd name="connsiteY155" fmla="*/ 89648 h 1495138"/>
                    <a:gd name="connsiteX156" fmla="*/ 440228 w 1490380"/>
                    <a:gd name="connsiteY156" fmla="*/ 88040 h 1495138"/>
                    <a:gd name="connsiteX157" fmla="*/ 435418 w 1490380"/>
                    <a:gd name="connsiteY157" fmla="*/ 86834 h 1495138"/>
                    <a:gd name="connsiteX158" fmla="*/ 412973 w 1490380"/>
                    <a:gd name="connsiteY158" fmla="*/ 87236 h 1495138"/>
                    <a:gd name="connsiteX159" fmla="*/ 402552 w 1490380"/>
                    <a:gd name="connsiteY159" fmla="*/ 87236 h 1495138"/>
                    <a:gd name="connsiteX160" fmla="*/ 363272 w 1490380"/>
                    <a:gd name="connsiteY160" fmla="*/ 45427 h 1495138"/>
                    <a:gd name="connsiteX161" fmla="*/ 403754 w 1490380"/>
                    <a:gd name="connsiteY161" fmla="*/ 2010 h 1495138"/>
                    <a:gd name="connsiteX162" fmla="*/ 410167 w 1490380"/>
                    <a:gd name="connsiteY162" fmla="*/ 2010 h 1495138"/>
                    <a:gd name="connsiteX163" fmla="*/ 477504 w 1490380"/>
                    <a:gd name="connsiteY163" fmla="*/ 0 h 1495138"/>
                    <a:gd name="connsiteX164" fmla="*/ 123093 w 1490380"/>
                    <a:gd name="connsiteY164" fmla="*/ 0 h 1495138"/>
                    <a:gd name="connsiteX165" fmla="*/ 138324 w 1490380"/>
                    <a:gd name="connsiteY165" fmla="*/ 1206 h 1495138"/>
                    <a:gd name="connsiteX166" fmla="*/ 173997 w 1490380"/>
                    <a:gd name="connsiteY166" fmla="*/ 39397 h 1495138"/>
                    <a:gd name="connsiteX167" fmla="*/ 173997 w 1490380"/>
                    <a:gd name="connsiteY167" fmla="*/ 45427 h 1495138"/>
                    <a:gd name="connsiteX168" fmla="*/ 173997 w 1490380"/>
                    <a:gd name="connsiteY168" fmla="*/ 192159 h 1495138"/>
                    <a:gd name="connsiteX169" fmla="*/ 173596 w 1490380"/>
                    <a:gd name="connsiteY169" fmla="*/ 192159 h 1495138"/>
                    <a:gd name="connsiteX170" fmla="*/ 173596 w 1490380"/>
                    <a:gd name="connsiteY170" fmla="*/ 326832 h 1495138"/>
                    <a:gd name="connsiteX171" fmla="*/ 173997 w 1490380"/>
                    <a:gd name="connsiteY171" fmla="*/ 340902 h 1495138"/>
                    <a:gd name="connsiteX172" fmla="*/ 179608 w 1490380"/>
                    <a:gd name="connsiteY172" fmla="*/ 346932 h 1495138"/>
                    <a:gd name="connsiteX173" fmla="*/ 194839 w 1490380"/>
                    <a:gd name="connsiteY173" fmla="*/ 346932 h 1495138"/>
                    <a:gd name="connsiteX174" fmla="*/ 216884 w 1490380"/>
                    <a:gd name="connsiteY174" fmla="*/ 346932 h 1495138"/>
                    <a:gd name="connsiteX175" fmla="*/ 256164 w 1490380"/>
                    <a:gd name="connsiteY175" fmla="*/ 377887 h 1495138"/>
                    <a:gd name="connsiteX176" fmla="*/ 222094 w 1490380"/>
                    <a:gd name="connsiteY176" fmla="*/ 432560 h 1495138"/>
                    <a:gd name="connsiteX177" fmla="*/ 209268 w 1490380"/>
                    <a:gd name="connsiteY177" fmla="*/ 433364 h 1495138"/>
                    <a:gd name="connsiteX178" fmla="*/ 48141 w 1490380"/>
                    <a:gd name="connsiteY178" fmla="*/ 433364 h 1495138"/>
                    <a:gd name="connsiteX179" fmla="*/ 37319 w 1490380"/>
                    <a:gd name="connsiteY179" fmla="*/ 432560 h 1495138"/>
                    <a:gd name="connsiteX180" fmla="*/ 445 w 1490380"/>
                    <a:gd name="connsiteY180" fmla="*/ 396781 h 1495138"/>
                    <a:gd name="connsiteX181" fmla="*/ 24894 w 1490380"/>
                    <a:gd name="connsiteY181" fmla="*/ 350952 h 1495138"/>
                    <a:gd name="connsiteX182" fmla="*/ 43332 w 1490380"/>
                    <a:gd name="connsiteY182" fmla="*/ 346932 h 1495138"/>
                    <a:gd name="connsiteX183" fmla="*/ 77801 w 1490380"/>
                    <a:gd name="connsiteY183" fmla="*/ 346932 h 1495138"/>
                    <a:gd name="connsiteX184" fmla="*/ 85818 w 1490380"/>
                    <a:gd name="connsiteY184" fmla="*/ 345726 h 1495138"/>
                    <a:gd name="connsiteX185" fmla="*/ 87421 w 1490380"/>
                    <a:gd name="connsiteY185" fmla="*/ 344118 h 1495138"/>
                    <a:gd name="connsiteX186" fmla="*/ 88223 w 1490380"/>
                    <a:gd name="connsiteY186" fmla="*/ 340902 h 1495138"/>
                    <a:gd name="connsiteX187" fmla="*/ 88223 w 1490380"/>
                    <a:gd name="connsiteY187" fmla="*/ 328440 h 1495138"/>
                    <a:gd name="connsiteX188" fmla="*/ 88223 w 1490380"/>
                    <a:gd name="connsiteY188" fmla="*/ 105728 h 1495138"/>
                    <a:gd name="connsiteX189" fmla="*/ 87421 w 1490380"/>
                    <a:gd name="connsiteY189" fmla="*/ 89648 h 1495138"/>
                    <a:gd name="connsiteX190" fmla="*/ 85818 w 1490380"/>
                    <a:gd name="connsiteY190" fmla="*/ 88040 h 1495138"/>
                    <a:gd name="connsiteX191" fmla="*/ 81008 w 1490380"/>
                    <a:gd name="connsiteY191" fmla="*/ 86834 h 1495138"/>
                    <a:gd name="connsiteX192" fmla="*/ 58562 w 1490380"/>
                    <a:gd name="connsiteY192" fmla="*/ 87236 h 1495138"/>
                    <a:gd name="connsiteX193" fmla="*/ 48141 w 1490380"/>
                    <a:gd name="connsiteY193" fmla="*/ 87236 h 1495138"/>
                    <a:gd name="connsiteX194" fmla="*/ 8862 w 1490380"/>
                    <a:gd name="connsiteY194" fmla="*/ 45427 h 1495138"/>
                    <a:gd name="connsiteX195" fmla="*/ 49344 w 1490380"/>
                    <a:gd name="connsiteY195" fmla="*/ 2010 h 1495138"/>
                    <a:gd name="connsiteX196" fmla="*/ 55757 w 1490380"/>
                    <a:gd name="connsiteY196" fmla="*/ 2010 h 1495138"/>
                    <a:gd name="connsiteX197" fmla="*/ 123093 w 1490380"/>
                    <a:gd name="connsiteY19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1280339 w 1490380"/>
                    <a:gd name="connsiteY60" fmla="*/ 626352 h 1495138"/>
                    <a:gd name="connsiteX61" fmla="*/ 990169 w 1490380"/>
                    <a:gd name="connsiteY61" fmla="*/ 539116 h 1495138"/>
                    <a:gd name="connsiteX62" fmla="*/ 1005400 w 1490380"/>
                    <a:gd name="connsiteY62" fmla="*/ 540322 h 1495138"/>
                    <a:gd name="connsiteX63" fmla="*/ 1041072 w 1490380"/>
                    <a:gd name="connsiteY63" fmla="*/ 578513 h 1495138"/>
                    <a:gd name="connsiteX64" fmla="*/ 1041072 w 1490380"/>
                    <a:gd name="connsiteY64" fmla="*/ 584543 h 1495138"/>
                    <a:gd name="connsiteX65" fmla="*/ 1041072 w 1490380"/>
                    <a:gd name="connsiteY65" fmla="*/ 731276 h 1495138"/>
                    <a:gd name="connsiteX66" fmla="*/ 1040671 w 1490380"/>
                    <a:gd name="connsiteY66" fmla="*/ 731276 h 1495138"/>
                    <a:gd name="connsiteX67" fmla="*/ 1040671 w 1490380"/>
                    <a:gd name="connsiteY67" fmla="*/ 865948 h 1495138"/>
                    <a:gd name="connsiteX68" fmla="*/ 1041072 w 1490380"/>
                    <a:gd name="connsiteY68" fmla="*/ 880018 h 1495138"/>
                    <a:gd name="connsiteX69" fmla="*/ 1046683 w 1490380"/>
                    <a:gd name="connsiteY69" fmla="*/ 886049 h 1495138"/>
                    <a:gd name="connsiteX70" fmla="*/ 1061914 w 1490380"/>
                    <a:gd name="connsiteY70" fmla="*/ 886049 h 1495138"/>
                    <a:gd name="connsiteX71" fmla="*/ 1083959 w 1490380"/>
                    <a:gd name="connsiteY71" fmla="*/ 886049 h 1495138"/>
                    <a:gd name="connsiteX72" fmla="*/ 1123238 w 1490380"/>
                    <a:gd name="connsiteY72" fmla="*/ 917003 h 1495138"/>
                    <a:gd name="connsiteX73" fmla="*/ 1089169 w 1490380"/>
                    <a:gd name="connsiteY73" fmla="*/ 971676 h 1495138"/>
                    <a:gd name="connsiteX74" fmla="*/ 1076343 w 1490380"/>
                    <a:gd name="connsiteY74" fmla="*/ 972480 h 1495138"/>
                    <a:gd name="connsiteX75" fmla="*/ 915217 w 1490380"/>
                    <a:gd name="connsiteY75" fmla="*/ 972480 h 1495138"/>
                    <a:gd name="connsiteX76" fmla="*/ 904395 w 1490380"/>
                    <a:gd name="connsiteY76" fmla="*/ 971676 h 1495138"/>
                    <a:gd name="connsiteX77" fmla="*/ 867520 w 1490380"/>
                    <a:gd name="connsiteY77" fmla="*/ 935897 h 1495138"/>
                    <a:gd name="connsiteX78" fmla="*/ 891970 w 1490380"/>
                    <a:gd name="connsiteY78" fmla="*/ 890069 h 1495138"/>
                    <a:gd name="connsiteX79" fmla="*/ 910407 w 1490380"/>
                    <a:gd name="connsiteY79" fmla="*/ 886049 h 1495138"/>
                    <a:gd name="connsiteX80" fmla="*/ 944877 w 1490380"/>
                    <a:gd name="connsiteY80" fmla="*/ 886049 h 1495138"/>
                    <a:gd name="connsiteX81" fmla="*/ 952893 w 1490380"/>
                    <a:gd name="connsiteY81" fmla="*/ 884843 h 1495138"/>
                    <a:gd name="connsiteX82" fmla="*/ 954496 w 1490380"/>
                    <a:gd name="connsiteY82" fmla="*/ 883234 h 1495138"/>
                    <a:gd name="connsiteX83" fmla="*/ 955298 w 1490380"/>
                    <a:gd name="connsiteY83" fmla="*/ 880018 h 1495138"/>
                    <a:gd name="connsiteX84" fmla="*/ 955298 w 1490380"/>
                    <a:gd name="connsiteY84" fmla="*/ 867556 h 1495138"/>
                    <a:gd name="connsiteX85" fmla="*/ 955298 w 1490380"/>
                    <a:gd name="connsiteY85" fmla="*/ 644844 h 1495138"/>
                    <a:gd name="connsiteX86" fmla="*/ 954496 w 1490380"/>
                    <a:gd name="connsiteY86" fmla="*/ 628764 h 1495138"/>
                    <a:gd name="connsiteX87" fmla="*/ 952893 w 1490380"/>
                    <a:gd name="connsiteY87" fmla="*/ 627156 h 1495138"/>
                    <a:gd name="connsiteX88" fmla="*/ 948083 w 1490380"/>
                    <a:gd name="connsiteY88" fmla="*/ 625950 h 1495138"/>
                    <a:gd name="connsiteX89" fmla="*/ 925638 w 1490380"/>
                    <a:gd name="connsiteY89" fmla="*/ 626352 h 1495138"/>
                    <a:gd name="connsiteX90" fmla="*/ 915217 w 1490380"/>
                    <a:gd name="connsiteY90" fmla="*/ 626352 h 1495138"/>
                    <a:gd name="connsiteX91" fmla="*/ 875937 w 1490380"/>
                    <a:gd name="connsiteY91" fmla="*/ 584543 h 1495138"/>
                    <a:gd name="connsiteX92" fmla="*/ 916419 w 1490380"/>
                    <a:gd name="connsiteY92" fmla="*/ 541126 h 1495138"/>
                    <a:gd name="connsiteX93" fmla="*/ 922832 w 1490380"/>
                    <a:gd name="connsiteY93" fmla="*/ 541126 h 1495138"/>
                    <a:gd name="connsiteX94" fmla="*/ 990169 w 1490380"/>
                    <a:gd name="connsiteY94" fmla="*/ 539116 h 1495138"/>
                    <a:gd name="connsiteX95" fmla="*/ 272255 w 1490380"/>
                    <a:gd name="connsiteY95" fmla="*/ 539116 h 1495138"/>
                    <a:gd name="connsiteX96" fmla="*/ 287486 w 1490380"/>
                    <a:gd name="connsiteY96" fmla="*/ 540322 h 1495138"/>
                    <a:gd name="connsiteX97" fmla="*/ 323158 w 1490380"/>
                    <a:gd name="connsiteY97" fmla="*/ 578513 h 1495138"/>
                    <a:gd name="connsiteX98" fmla="*/ 323158 w 1490380"/>
                    <a:gd name="connsiteY98" fmla="*/ 584543 h 1495138"/>
                    <a:gd name="connsiteX99" fmla="*/ 323158 w 1490380"/>
                    <a:gd name="connsiteY99" fmla="*/ 731276 h 1495138"/>
                    <a:gd name="connsiteX100" fmla="*/ 322757 w 1490380"/>
                    <a:gd name="connsiteY100" fmla="*/ 731276 h 1495138"/>
                    <a:gd name="connsiteX101" fmla="*/ 322757 w 1490380"/>
                    <a:gd name="connsiteY101" fmla="*/ 865948 h 1495138"/>
                    <a:gd name="connsiteX102" fmla="*/ 323158 w 1490380"/>
                    <a:gd name="connsiteY102" fmla="*/ 880018 h 1495138"/>
                    <a:gd name="connsiteX103" fmla="*/ 328769 w 1490380"/>
                    <a:gd name="connsiteY103" fmla="*/ 886049 h 1495138"/>
                    <a:gd name="connsiteX104" fmla="*/ 344000 w 1490380"/>
                    <a:gd name="connsiteY104" fmla="*/ 886049 h 1495138"/>
                    <a:gd name="connsiteX105" fmla="*/ 366045 w 1490380"/>
                    <a:gd name="connsiteY105" fmla="*/ 886049 h 1495138"/>
                    <a:gd name="connsiteX106" fmla="*/ 405325 w 1490380"/>
                    <a:gd name="connsiteY106" fmla="*/ 917003 h 1495138"/>
                    <a:gd name="connsiteX107" fmla="*/ 371255 w 1490380"/>
                    <a:gd name="connsiteY107" fmla="*/ 971676 h 1495138"/>
                    <a:gd name="connsiteX108" fmla="*/ 358429 w 1490380"/>
                    <a:gd name="connsiteY108" fmla="*/ 972480 h 1495138"/>
                    <a:gd name="connsiteX109" fmla="*/ 197303 w 1490380"/>
                    <a:gd name="connsiteY109" fmla="*/ 972480 h 1495138"/>
                    <a:gd name="connsiteX110" fmla="*/ 186481 w 1490380"/>
                    <a:gd name="connsiteY110" fmla="*/ 971676 h 1495138"/>
                    <a:gd name="connsiteX111" fmla="*/ 149606 w 1490380"/>
                    <a:gd name="connsiteY111" fmla="*/ 935897 h 1495138"/>
                    <a:gd name="connsiteX112" fmla="*/ 174056 w 1490380"/>
                    <a:gd name="connsiteY112" fmla="*/ 890069 h 1495138"/>
                    <a:gd name="connsiteX113" fmla="*/ 192493 w 1490380"/>
                    <a:gd name="connsiteY113" fmla="*/ 886049 h 1495138"/>
                    <a:gd name="connsiteX114" fmla="*/ 226963 w 1490380"/>
                    <a:gd name="connsiteY114" fmla="*/ 886049 h 1495138"/>
                    <a:gd name="connsiteX115" fmla="*/ 234979 w 1490380"/>
                    <a:gd name="connsiteY115" fmla="*/ 884843 h 1495138"/>
                    <a:gd name="connsiteX116" fmla="*/ 236582 w 1490380"/>
                    <a:gd name="connsiteY116" fmla="*/ 883234 h 1495138"/>
                    <a:gd name="connsiteX117" fmla="*/ 237384 w 1490380"/>
                    <a:gd name="connsiteY117" fmla="*/ 880018 h 1495138"/>
                    <a:gd name="connsiteX118" fmla="*/ 237384 w 1490380"/>
                    <a:gd name="connsiteY118" fmla="*/ 867556 h 1495138"/>
                    <a:gd name="connsiteX119" fmla="*/ 237384 w 1490380"/>
                    <a:gd name="connsiteY119" fmla="*/ 644844 h 1495138"/>
                    <a:gd name="connsiteX120" fmla="*/ 236582 w 1490380"/>
                    <a:gd name="connsiteY120" fmla="*/ 628764 h 1495138"/>
                    <a:gd name="connsiteX121" fmla="*/ 234979 w 1490380"/>
                    <a:gd name="connsiteY121" fmla="*/ 627156 h 1495138"/>
                    <a:gd name="connsiteX122" fmla="*/ 230169 w 1490380"/>
                    <a:gd name="connsiteY122" fmla="*/ 625950 h 1495138"/>
                    <a:gd name="connsiteX123" fmla="*/ 207724 w 1490380"/>
                    <a:gd name="connsiteY123" fmla="*/ 626352 h 1495138"/>
                    <a:gd name="connsiteX124" fmla="*/ 197303 w 1490380"/>
                    <a:gd name="connsiteY124" fmla="*/ 626352 h 1495138"/>
                    <a:gd name="connsiteX125" fmla="*/ 158023 w 1490380"/>
                    <a:gd name="connsiteY125" fmla="*/ 584543 h 1495138"/>
                    <a:gd name="connsiteX126" fmla="*/ 198505 w 1490380"/>
                    <a:gd name="connsiteY126" fmla="*/ 541126 h 1495138"/>
                    <a:gd name="connsiteX127" fmla="*/ 204918 w 1490380"/>
                    <a:gd name="connsiteY127" fmla="*/ 541126 h 1495138"/>
                    <a:gd name="connsiteX128" fmla="*/ 272255 w 1490380"/>
                    <a:gd name="connsiteY128" fmla="*/ 539116 h 1495138"/>
                    <a:gd name="connsiteX129" fmla="*/ 477504 w 1490380"/>
                    <a:gd name="connsiteY129" fmla="*/ 0 h 1495138"/>
                    <a:gd name="connsiteX130" fmla="*/ 492735 w 1490380"/>
                    <a:gd name="connsiteY130" fmla="*/ 1206 h 1495138"/>
                    <a:gd name="connsiteX131" fmla="*/ 528407 w 1490380"/>
                    <a:gd name="connsiteY131" fmla="*/ 39397 h 1495138"/>
                    <a:gd name="connsiteX132" fmla="*/ 528407 w 1490380"/>
                    <a:gd name="connsiteY132" fmla="*/ 45427 h 1495138"/>
                    <a:gd name="connsiteX133" fmla="*/ 528407 w 1490380"/>
                    <a:gd name="connsiteY133" fmla="*/ 192159 h 1495138"/>
                    <a:gd name="connsiteX134" fmla="*/ 528006 w 1490380"/>
                    <a:gd name="connsiteY134" fmla="*/ 192159 h 1495138"/>
                    <a:gd name="connsiteX135" fmla="*/ 528006 w 1490380"/>
                    <a:gd name="connsiteY135" fmla="*/ 326832 h 1495138"/>
                    <a:gd name="connsiteX136" fmla="*/ 528407 w 1490380"/>
                    <a:gd name="connsiteY136" fmla="*/ 340902 h 1495138"/>
                    <a:gd name="connsiteX137" fmla="*/ 534018 w 1490380"/>
                    <a:gd name="connsiteY137" fmla="*/ 346932 h 1495138"/>
                    <a:gd name="connsiteX138" fmla="*/ 549249 w 1490380"/>
                    <a:gd name="connsiteY138" fmla="*/ 346932 h 1495138"/>
                    <a:gd name="connsiteX139" fmla="*/ 571294 w 1490380"/>
                    <a:gd name="connsiteY139" fmla="*/ 346932 h 1495138"/>
                    <a:gd name="connsiteX140" fmla="*/ 610574 w 1490380"/>
                    <a:gd name="connsiteY140" fmla="*/ 377887 h 1495138"/>
                    <a:gd name="connsiteX141" fmla="*/ 576504 w 1490380"/>
                    <a:gd name="connsiteY141" fmla="*/ 432560 h 1495138"/>
                    <a:gd name="connsiteX142" fmla="*/ 563678 w 1490380"/>
                    <a:gd name="connsiteY142" fmla="*/ 433364 h 1495138"/>
                    <a:gd name="connsiteX143" fmla="*/ 402552 w 1490380"/>
                    <a:gd name="connsiteY143" fmla="*/ 433364 h 1495138"/>
                    <a:gd name="connsiteX144" fmla="*/ 391730 w 1490380"/>
                    <a:gd name="connsiteY144" fmla="*/ 432560 h 1495138"/>
                    <a:gd name="connsiteX145" fmla="*/ 354855 w 1490380"/>
                    <a:gd name="connsiteY145" fmla="*/ 396781 h 1495138"/>
                    <a:gd name="connsiteX146" fmla="*/ 379305 w 1490380"/>
                    <a:gd name="connsiteY146" fmla="*/ 350952 h 1495138"/>
                    <a:gd name="connsiteX147" fmla="*/ 397742 w 1490380"/>
                    <a:gd name="connsiteY147" fmla="*/ 346932 h 1495138"/>
                    <a:gd name="connsiteX148" fmla="*/ 432212 w 1490380"/>
                    <a:gd name="connsiteY148" fmla="*/ 346932 h 1495138"/>
                    <a:gd name="connsiteX149" fmla="*/ 440228 w 1490380"/>
                    <a:gd name="connsiteY149" fmla="*/ 345726 h 1495138"/>
                    <a:gd name="connsiteX150" fmla="*/ 441831 w 1490380"/>
                    <a:gd name="connsiteY150" fmla="*/ 344118 h 1495138"/>
                    <a:gd name="connsiteX151" fmla="*/ 442633 w 1490380"/>
                    <a:gd name="connsiteY151" fmla="*/ 340902 h 1495138"/>
                    <a:gd name="connsiteX152" fmla="*/ 442633 w 1490380"/>
                    <a:gd name="connsiteY152" fmla="*/ 328440 h 1495138"/>
                    <a:gd name="connsiteX153" fmla="*/ 442633 w 1490380"/>
                    <a:gd name="connsiteY153" fmla="*/ 105728 h 1495138"/>
                    <a:gd name="connsiteX154" fmla="*/ 441831 w 1490380"/>
                    <a:gd name="connsiteY154" fmla="*/ 89648 h 1495138"/>
                    <a:gd name="connsiteX155" fmla="*/ 440228 w 1490380"/>
                    <a:gd name="connsiteY155" fmla="*/ 88040 h 1495138"/>
                    <a:gd name="connsiteX156" fmla="*/ 435418 w 1490380"/>
                    <a:gd name="connsiteY156" fmla="*/ 86834 h 1495138"/>
                    <a:gd name="connsiteX157" fmla="*/ 412973 w 1490380"/>
                    <a:gd name="connsiteY157" fmla="*/ 87236 h 1495138"/>
                    <a:gd name="connsiteX158" fmla="*/ 402552 w 1490380"/>
                    <a:gd name="connsiteY158" fmla="*/ 87236 h 1495138"/>
                    <a:gd name="connsiteX159" fmla="*/ 363272 w 1490380"/>
                    <a:gd name="connsiteY159" fmla="*/ 45427 h 1495138"/>
                    <a:gd name="connsiteX160" fmla="*/ 403754 w 1490380"/>
                    <a:gd name="connsiteY160" fmla="*/ 2010 h 1495138"/>
                    <a:gd name="connsiteX161" fmla="*/ 410167 w 1490380"/>
                    <a:gd name="connsiteY161" fmla="*/ 2010 h 1495138"/>
                    <a:gd name="connsiteX162" fmla="*/ 477504 w 1490380"/>
                    <a:gd name="connsiteY162" fmla="*/ 0 h 1495138"/>
                    <a:gd name="connsiteX163" fmla="*/ 123093 w 1490380"/>
                    <a:gd name="connsiteY163" fmla="*/ 0 h 1495138"/>
                    <a:gd name="connsiteX164" fmla="*/ 138324 w 1490380"/>
                    <a:gd name="connsiteY164" fmla="*/ 1206 h 1495138"/>
                    <a:gd name="connsiteX165" fmla="*/ 173997 w 1490380"/>
                    <a:gd name="connsiteY165" fmla="*/ 39397 h 1495138"/>
                    <a:gd name="connsiteX166" fmla="*/ 173997 w 1490380"/>
                    <a:gd name="connsiteY166" fmla="*/ 45427 h 1495138"/>
                    <a:gd name="connsiteX167" fmla="*/ 173997 w 1490380"/>
                    <a:gd name="connsiteY167" fmla="*/ 192159 h 1495138"/>
                    <a:gd name="connsiteX168" fmla="*/ 173596 w 1490380"/>
                    <a:gd name="connsiteY168" fmla="*/ 192159 h 1495138"/>
                    <a:gd name="connsiteX169" fmla="*/ 173596 w 1490380"/>
                    <a:gd name="connsiteY169" fmla="*/ 326832 h 1495138"/>
                    <a:gd name="connsiteX170" fmla="*/ 173997 w 1490380"/>
                    <a:gd name="connsiteY170" fmla="*/ 340902 h 1495138"/>
                    <a:gd name="connsiteX171" fmla="*/ 179608 w 1490380"/>
                    <a:gd name="connsiteY171" fmla="*/ 346932 h 1495138"/>
                    <a:gd name="connsiteX172" fmla="*/ 194839 w 1490380"/>
                    <a:gd name="connsiteY172" fmla="*/ 346932 h 1495138"/>
                    <a:gd name="connsiteX173" fmla="*/ 216884 w 1490380"/>
                    <a:gd name="connsiteY173" fmla="*/ 346932 h 1495138"/>
                    <a:gd name="connsiteX174" fmla="*/ 256164 w 1490380"/>
                    <a:gd name="connsiteY174" fmla="*/ 377887 h 1495138"/>
                    <a:gd name="connsiteX175" fmla="*/ 222094 w 1490380"/>
                    <a:gd name="connsiteY175" fmla="*/ 432560 h 1495138"/>
                    <a:gd name="connsiteX176" fmla="*/ 209268 w 1490380"/>
                    <a:gd name="connsiteY176" fmla="*/ 433364 h 1495138"/>
                    <a:gd name="connsiteX177" fmla="*/ 48141 w 1490380"/>
                    <a:gd name="connsiteY177" fmla="*/ 433364 h 1495138"/>
                    <a:gd name="connsiteX178" fmla="*/ 37319 w 1490380"/>
                    <a:gd name="connsiteY178" fmla="*/ 432560 h 1495138"/>
                    <a:gd name="connsiteX179" fmla="*/ 445 w 1490380"/>
                    <a:gd name="connsiteY179" fmla="*/ 396781 h 1495138"/>
                    <a:gd name="connsiteX180" fmla="*/ 24894 w 1490380"/>
                    <a:gd name="connsiteY180" fmla="*/ 350952 h 1495138"/>
                    <a:gd name="connsiteX181" fmla="*/ 43332 w 1490380"/>
                    <a:gd name="connsiteY181" fmla="*/ 346932 h 1495138"/>
                    <a:gd name="connsiteX182" fmla="*/ 77801 w 1490380"/>
                    <a:gd name="connsiteY182" fmla="*/ 346932 h 1495138"/>
                    <a:gd name="connsiteX183" fmla="*/ 85818 w 1490380"/>
                    <a:gd name="connsiteY183" fmla="*/ 345726 h 1495138"/>
                    <a:gd name="connsiteX184" fmla="*/ 87421 w 1490380"/>
                    <a:gd name="connsiteY184" fmla="*/ 344118 h 1495138"/>
                    <a:gd name="connsiteX185" fmla="*/ 88223 w 1490380"/>
                    <a:gd name="connsiteY185" fmla="*/ 340902 h 1495138"/>
                    <a:gd name="connsiteX186" fmla="*/ 88223 w 1490380"/>
                    <a:gd name="connsiteY186" fmla="*/ 328440 h 1495138"/>
                    <a:gd name="connsiteX187" fmla="*/ 88223 w 1490380"/>
                    <a:gd name="connsiteY187" fmla="*/ 105728 h 1495138"/>
                    <a:gd name="connsiteX188" fmla="*/ 87421 w 1490380"/>
                    <a:gd name="connsiteY188" fmla="*/ 89648 h 1495138"/>
                    <a:gd name="connsiteX189" fmla="*/ 85818 w 1490380"/>
                    <a:gd name="connsiteY189" fmla="*/ 88040 h 1495138"/>
                    <a:gd name="connsiteX190" fmla="*/ 81008 w 1490380"/>
                    <a:gd name="connsiteY190" fmla="*/ 86834 h 1495138"/>
                    <a:gd name="connsiteX191" fmla="*/ 58562 w 1490380"/>
                    <a:gd name="connsiteY191" fmla="*/ 87236 h 1495138"/>
                    <a:gd name="connsiteX192" fmla="*/ 48141 w 1490380"/>
                    <a:gd name="connsiteY192" fmla="*/ 87236 h 1495138"/>
                    <a:gd name="connsiteX193" fmla="*/ 8862 w 1490380"/>
                    <a:gd name="connsiteY193" fmla="*/ 45427 h 1495138"/>
                    <a:gd name="connsiteX194" fmla="*/ 49344 w 1490380"/>
                    <a:gd name="connsiteY194" fmla="*/ 2010 h 1495138"/>
                    <a:gd name="connsiteX195" fmla="*/ 55757 w 1490380"/>
                    <a:gd name="connsiteY195" fmla="*/ 2010 h 1495138"/>
                    <a:gd name="connsiteX196" fmla="*/ 123093 w 1490380"/>
                    <a:gd name="connsiteY19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90760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990169 w 1490380"/>
                    <a:gd name="connsiteY60" fmla="*/ 539116 h 1495138"/>
                    <a:gd name="connsiteX61" fmla="*/ 1005400 w 1490380"/>
                    <a:gd name="connsiteY61" fmla="*/ 540322 h 1495138"/>
                    <a:gd name="connsiteX62" fmla="*/ 1041072 w 1490380"/>
                    <a:gd name="connsiteY62" fmla="*/ 578513 h 1495138"/>
                    <a:gd name="connsiteX63" fmla="*/ 1041072 w 1490380"/>
                    <a:gd name="connsiteY63" fmla="*/ 584543 h 1495138"/>
                    <a:gd name="connsiteX64" fmla="*/ 1041072 w 1490380"/>
                    <a:gd name="connsiteY64" fmla="*/ 731276 h 1495138"/>
                    <a:gd name="connsiteX65" fmla="*/ 1040671 w 1490380"/>
                    <a:gd name="connsiteY65" fmla="*/ 731276 h 1495138"/>
                    <a:gd name="connsiteX66" fmla="*/ 1040671 w 1490380"/>
                    <a:gd name="connsiteY66" fmla="*/ 865948 h 1495138"/>
                    <a:gd name="connsiteX67" fmla="*/ 1041072 w 1490380"/>
                    <a:gd name="connsiteY67" fmla="*/ 880018 h 1495138"/>
                    <a:gd name="connsiteX68" fmla="*/ 1046683 w 1490380"/>
                    <a:gd name="connsiteY68" fmla="*/ 886049 h 1495138"/>
                    <a:gd name="connsiteX69" fmla="*/ 1061914 w 1490380"/>
                    <a:gd name="connsiteY69" fmla="*/ 886049 h 1495138"/>
                    <a:gd name="connsiteX70" fmla="*/ 1083959 w 1490380"/>
                    <a:gd name="connsiteY70" fmla="*/ 886049 h 1495138"/>
                    <a:gd name="connsiteX71" fmla="*/ 1123238 w 1490380"/>
                    <a:gd name="connsiteY71" fmla="*/ 917003 h 1495138"/>
                    <a:gd name="connsiteX72" fmla="*/ 1089169 w 1490380"/>
                    <a:gd name="connsiteY72" fmla="*/ 971676 h 1495138"/>
                    <a:gd name="connsiteX73" fmla="*/ 1076343 w 1490380"/>
                    <a:gd name="connsiteY73" fmla="*/ 972480 h 1495138"/>
                    <a:gd name="connsiteX74" fmla="*/ 915217 w 1490380"/>
                    <a:gd name="connsiteY74" fmla="*/ 972480 h 1495138"/>
                    <a:gd name="connsiteX75" fmla="*/ 904395 w 1490380"/>
                    <a:gd name="connsiteY75" fmla="*/ 971676 h 1495138"/>
                    <a:gd name="connsiteX76" fmla="*/ 867520 w 1490380"/>
                    <a:gd name="connsiteY76" fmla="*/ 935897 h 1495138"/>
                    <a:gd name="connsiteX77" fmla="*/ 891970 w 1490380"/>
                    <a:gd name="connsiteY77" fmla="*/ 890069 h 1495138"/>
                    <a:gd name="connsiteX78" fmla="*/ 910407 w 1490380"/>
                    <a:gd name="connsiteY78" fmla="*/ 886049 h 1495138"/>
                    <a:gd name="connsiteX79" fmla="*/ 944877 w 1490380"/>
                    <a:gd name="connsiteY79" fmla="*/ 886049 h 1495138"/>
                    <a:gd name="connsiteX80" fmla="*/ 952893 w 1490380"/>
                    <a:gd name="connsiteY80" fmla="*/ 884843 h 1495138"/>
                    <a:gd name="connsiteX81" fmla="*/ 954496 w 1490380"/>
                    <a:gd name="connsiteY81" fmla="*/ 883234 h 1495138"/>
                    <a:gd name="connsiteX82" fmla="*/ 955298 w 1490380"/>
                    <a:gd name="connsiteY82" fmla="*/ 880018 h 1495138"/>
                    <a:gd name="connsiteX83" fmla="*/ 955298 w 1490380"/>
                    <a:gd name="connsiteY83" fmla="*/ 867556 h 1495138"/>
                    <a:gd name="connsiteX84" fmla="*/ 955298 w 1490380"/>
                    <a:gd name="connsiteY84" fmla="*/ 644844 h 1495138"/>
                    <a:gd name="connsiteX85" fmla="*/ 954496 w 1490380"/>
                    <a:gd name="connsiteY85" fmla="*/ 628764 h 1495138"/>
                    <a:gd name="connsiteX86" fmla="*/ 952893 w 1490380"/>
                    <a:gd name="connsiteY86" fmla="*/ 627156 h 1495138"/>
                    <a:gd name="connsiteX87" fmla="*/ 948083 w 1490380"/>
                    <a:gd name="connsiteY87" fmla="*/ 625950 h 1495138"/>
                    <a:gd name="connsiteX88" fmla="*/ 925638 w 1490380"/>
                    <a:gd name="connsiteY88" fmla="*/ 626352 h 1495138"/>
                    <a:gd name="connsiteX89" fmla="*/ 915217 w 1490380"/>
                    <a:gd name="connsiteY89" fmla="*/ 626352 h 1495138"/>
                    <a:gd name="connsiteX90" fmla="*/ 875937 w 1490380"/>
                    <a:gd name="connsiteY90" fmla="*/ 584543 h 1495138"/>
                    <a:gd name="connsiteX91" fmla="*/ 916419 w 1490380"/>
                    <a:gd name="connsiteY91" fmla="*/ 541126 h 1495138"/>
                    <a:gd name="connsiteX92" fmla="*/ 922832 w 1490380"/>
                    <a:gd name="connsiteY92" fmla="*/ 541126 h 1495138"/>
                    <a:gd name="connsiteX93" fmla="*/ 990169 w 1490380"/>
                    <a:gd name="connsiteY93" fmla="*/ 539116 h 1495138"/>
                    <a:gd name="connsiteX94" fmla="*/ 272255 w 1490380"/>
                    <a:gd name="connsiteY94" fmla="*/ 539116 h 1495138"/>
                    <a:gd name="connsiteX95" fmla="*/ 287486 w 1490380"/>
                    <a:gd name="connsiteY95" fmla="*/ 540322 h 1495138"/>
                    <a:gd name="connsiteX96" fmla="*/ 323158 w 1490380"/>
                    <a:gd name="connsiteY96" fmla="*/ 578513 h 1495138"/>
                    <a:gd name="connsiteX97" fmla="*/ 323158 w 1490380"/>
                    <a:gd name="connsiteY97" fmla="*/ 584543 h 1495138"/>
                    <a:gd name="connsiteX98" fmla="*/ 323158 w 1490380"/>
                    <a:gd name="connsiteY98" fmla="*/ 731276 h 1495138"/>
                    <a:gd name="connsiteX99" fmla="*/ 322757 w 1490380"/>
                    <a:gd name="connsiteY99" fmla="*/ 731276 h 1495138"/>
                    <a:gd name="connsiteX100" fmla="*/ 322757 w 1490380"/>
                    <a:gd name="connsiteY100" fmla="*/ 865948 h 1495138"/>
                    <a:gd name="connsiteX101" fmla="*/ 323158 w 1490380"/>
                    <a:gd name="connsiteY101" fmla="*/ 880018 h 1495138"/>
                    <a:gd name="connsiteX102" fmla="*/ 328769 w 1490380"/>
                    <a:gd name="connsiteY102" fmla="*/ 886049 h 1495138"/>
                    <a:gd name="connsiteX103" fmla="*/ 344000 w 1490380"/>
                    <a:gd name="connsiteY103" fmla="*/ 886049 h 1495138"/>
                    <a:gd name="connsiteX104" fmla="*/ 366045 w 1490380"/>
                    <a:gd name="connsiteY104" fmla="*/ 886049 h 1495138"/>
                    <a:gd name="connsiteX105" fmla="*/ 405325 w 1490380"/>
                    <a:gd name="connsiteY105" fmla="*/ 917003 h 1495138"/>
                    <a:gd name="connsiteX106" fmla="*/ 371255 w 1490380"/>
                    <a:gd name="connsiteY106" fmla="*/ 971676 h 1495138"/>
                    <a:gd name="connsiteX107" fmla="*/ 358429 w 1490380"/>
                    <a:gd name="connsiteY107" fmla="*/ 972480 h 1495138"/>
                    <a:gd name="connsiteX108" fmla="*/ 197303 w 1490380"/>
                    <a:gd name="connsiteY108" fmla="*/ 972480 h 1495138"/>
                    <a:gd name="connsiteX109" fmla="*/ 186481 w 1490380"/>
                    <a:gd name="connsiteY109" fmla="*/ 971676 h 1495138"/>
                    <a:gd name="connsiteX110" fmla="*/ 149606 w 1490380"/>
                    <a:gd name="connsiteY110" fmla="*/ 935897 h 1495138"/>
                    <a:gd name="connsiteX111" fmla="*/ 174056 w 1490380"/>
                    <a:gd name="connsiteY111" fmla="*/ 890069 h 1495138"/>
                    <a:gd name="connsiteX112" fmla="*/ 192493 w 1490380"/>
                    <a:gd name="connsiteY112" fmla="*/ 886049 h 1495138"/>
                    <a:gd name="connsiteX113" fmla="*/ 226963 w 1490380"/>
                    <a:gd name="connsiteY113" fmla="*/ 886049 h 1495138"/>
                    <a:gd name="connsiteX114" fmla="*/ 234979 w 1490380"/>
                    <a:gd name="connsiteY114" fmla="*/ 884843 h 1495138"/>
                    <a:gd name="connsiteX115" fmla="*/ 236582 w 1490380"/>
                    <a:gd name="connsiteY115" fmla="*/ 883234 h 1495138"/>
                    <a:gd name="connsiteX116" fmla="*/ 237384 w 1490380"/>
                    <a:gd name="connsiteY116" fmla="*/ 880018 h 1495138"/>
                    <a:gd name="connsiteX117" fmla="*/ 237384 w 1490380"/>
                    <a:gd name="connsiteY117" fmla="*/ 867556 h 1495138"/>
                    <a:gd name="connsiteX118" fmla="*/ 237384 w 1490380"/>
                    <a:gd name="connsiteY118" fmla="*/ 644844 h 1495138"/>
                    <a:gd name="connsiteX119" fmla="*/ 236582 w 1490380"/>
                    <a:gd name="connsiteY119" fmla="*/ 628764 h 1495138"/>
                    <a:gd name="connsiteX120" fmla="*/ 234979 w 1490380"/>
                    <a:gd name="connsiteY120" fmla="*/ 627156 h 1495138"/>
                    <a:gd name="connsiteX121" fmla="*/ 230169 w 1490380"/>
                    <a:gd name="connsiteY121" fmla="*/ 625950 h 1495138"/>
                    <a:gd name="connsiteX122" fmla="*/ 207724 w 1490380"/>
                    <a:gd name="connsiteY122" fmla="*/ 626352 h 1495138"/>
                    <a:gd name="connsiteX123" fmla="*/ 197303 w 1490380"/>
                    <a:gd name="connsiteY123" fmla="*/ 626352 h 1495138"/>
                    <a:gd name="connsiteX124" fmla="*/ 158023 w 1490380"/>
                    <a:gd name="connsiteY124" fmla="*/ 584543 h 1495138"/>
                    <a:gd name="connsiteX125" fmla="*/ 198505 w 1490380"/>
                    <a:gd name="connsiteY125" fmla="*/ 541126 h 1495138"/>
                    <a:gd name="connsiteX126" fmla="*/ 204918 w 1490380"/>
                    <a:gd name="connsiteY126" fmla="*/ 541126 h 1495138"/>
                    <a:gd name="connsiteX127" fmla="*/ 272255 w 1490380"/>
                    <a:gd name="connsiteY127" fmla="*/ 539116 h 1495138"/>
                    <a:gd name="connsiteX128" fmla="*/ 477504 w 1490380"/>
                    <a:gd name="connsiteY128" fmla="*/ 0 h 1495138"/>
                    <a:gd name="connsiteX129" fmla="*/ 492735 w 1490380"/>
                    <a:gd name="connsiteY129" fmla="*/ 1206 h 1495138"/>
                    <a:gd name="connsiteX130" fmla="*/ 528407 w 1490380"/>
                    <a:gd name="connsiteY130" fmla="*/ 39397 h 1495138"/>
                    <a:gd name="connsiteX131" fmla="*/ 528407 w 1490380"/>
                    <a:gd name="connsiteY131" fmla="*/ 45427 h 1495138"/>
                    <a:gd name="connsiteX132" fmla="*/ 528407 w 1490380"/>
                    <a:gd name="connsiteY132" fmla="*/ 192159 h 1495138"/>
                    <a:gd name="connsiteX133" fmla="*/ 528006 w 1490380"/>
                    <a:gd name="connsiteY133" fmla="*/ 192159 h 1495138"/>
                    <a:gd name="connsiteX134" fmla="*/ 528006 w 1490380"/>
                    <a:gd name="connsiteY134" fmla="*/ 326832 h 1495138"/>
                    <a:gd name="connsiteX135" fmla="*/ 528407 w 1490380"/>
                    <a:gd name="connsiteY135" fmla="*/ 340902 h 1495138"/>
                    <a:gd name="connsiteX136" fmla="*/ 534018 w 1490380"/>
                    <a:gd name="connsiteY136" fmla="*/ 346932 h 1495138"/>
                    <a:gd name="connsiteX137" fmla="*/ 549249 w 1490380"/>
                    <a:gd name="connsiteY137" fmla="*/ 346932 h 1495138"/>
                    <a:gd name="connsiteX138" fmla="*/ 571294 w 1490380"/>
                    <a:gd name="connsiteY138" fmla="*/ 346932 h 1495138"/>
                    <a:gd name="connsiteX139" fmla="*/ 610574 w 1490380"/>
                    <a:gd name="connsiteY139" fmla="*/ 377887 h 1495138"/>
                    <a:gd name="connsiteX140" fmla="*/ 576504 w 1490380"/>
                    <a:gd name="connsiteY140" fmla="*/ 432560 h 1495138"/>
                    <a:gd name="connsiteX141" fmla="*/ 563678 w 1490380"/>
                    <a:gd name="connsiteY141" fmla="*/ 433364 h 1495138"/>
                    <a:gd name="connsiteX142" fmla="*/ 402552 w 1490380"/>
                    <a:gd name="connsiteY142" fmla="*/ 433364 h 1495138"/>
                    <a:gd name="connsiteX143" fmla="*/ 391730 w 1490380"/>
                    <a:gd name="connsiteY143" fmla="*/ 432560 h 1495138"/>
                    <a:gd name="connsiteX144" fmla="*/ 354855 w 1490380"/>
                    <a:gd name="connsiteY144" fmla="*/ 396781 h 1495138"/>
                    <a:gd name="connsiteX145" fmla="*/ 379305 w 1490380"/>
                    <a:gd name="connsiteY145" fmla="*/ 350952 h 1495138"/>
                    <a:gd name="connsiteX146" fmla="*/ 397742 w 1490380"/>
                    <a:gd name="connsiteY146" fmla="*/ 346932 h 1495138"/>
                    <a:gd name="connsiteX147" fmla="*/ 432212 w 1490380"/>
                    <a:gd name="connsiteY147" fmla="*/ 346932 h 1495138"/>
                    <a:gd name="connsiteX148" fmla="*/ 440228 w 1490380"/>
                    <a:gd name="connsiteY148" fmla="*/ 345726 h 1495138"/>
                    <a:gd name="connsiteX149" fmla="*/ 441831 w 1490380"/>
                    <a:gd name="connsiteY149" fmla="*/ 344118 h 1495138"/>
                    <a:gd name="connsiteX150" fmla="*/ 442633 w 1490380"/>
                    <a:gd name="connsiteY150" fmla="*/ 340902 h 1495138"/>
                    <a:gd name="connsiteX151" fmla="*/ 442633 w 1490380"/>
                    <a:gd name="connsiteY151" fmla="*/ 328440 h 1495138"/>
                    <a:gd name="connsiteX152" fmla="*/ 442633 w 1490380"/>
                    <a:gd name="connsiteY152" fmla="*/ 105728 h 1495138"/>
                    <a:gd name="connsiteX153" fmla="*/ 441831 w 1490380"/>
                    <a:gd name="connsiteY153" fmla="*/ 89648 h 1495138"/>
                    <a:gd name="connsiteX154" fmla="*/ 440228 w 1490380"/>
                    <a:gd name="connsiteY154" fmla="*/ 88040 h 1495138"/>
                    <a:gd name="connsiteX155" fmla="*/ 435418 w 1490380"/>
                    <a:gd name="connsiteY155" fmla="*/ 86834 h 1495138"/>
                    <a:gd name="connsiteX156" fmla="*/ 412973 w 1490380"/>
                    <a:gd name="connsiteY156" fmla="*/ 87236 h 1495138"/>
                    <a:gd name="connsiteX157" fmla="*/ 402552 w 1490380"/>
                    <a:gd name="connsiteY157" fmla="*/ 87236 h 1495138"/>
                    <a:gd name="connsiteX158" fmla="*/ 363272 w 1490380"/>
                    <a:gd name="connsiteY158" fmla="*/ 45427 h 1495138"/>
                    <a:gd name="connsiteX159" fmla="*/ 403754 w 1490380"/>
                    <a:gd name="connsiteY159" fmla="*/ 2010 h 1495138"/>
                    <a:gd name="connsiteX160" fmla="*/ 410167 w 1490380"/>
                    <a:gd name="connsiteY160" fmla="*/ 2010 h 1495138"/>
                    <a:gd name="connsiteX161" fmla="*/ 477504 w 1490380"/>
                    <a:gd name="connsiteY161" fmla="*/ 0 h 1495138"/>
                    <a:gd name="connsiteX162" fmla="*/ 123093 w 1490380"/>
                    <a:gd name="connsiteY162" fmla="*/ 0 h 1495138"/>
                    <a:gd name="connsiteX163" fmla="*/ 138324 w 1490380"/>
                    <a:gd name="connsiteY163" fmla="*/ 1206 h 1495138"/>
                    <a:gd name="connsiteX164" fmla="*/ 173997 w 1490380"/>
                    <a:gd name="connsiteY164" fmla="*/ 39397 h 1495138"/>
                    <a:gd name="connsiteX165" fmla="*/ 173997 w 1490380"/>
                    <a:gd name="connsiteY165" fmla="*/ 45427 h 1495138"/>
                    <a:gd name="connsiteX166" fmla="*/ 173997 w 1490380"/>
                    <a:gd name="connsiteY166" fmla="*/ 192159 h 1495138"/>
                    <a:gd name="connsiteX167" fmla="*/ 173596 w 1490380"/>
                    <a:gd name="connsiteY167" fmla="*/ 192159 h 1495138"/>
                    <a:gd name="connsiteX168" fmla="*/ 173596 w 1490380"/>
                    <a:gd name="connsiteY168" fmla="*/ 326832 h 1495138"/>
                    <a:gd name="connsiteX169" fmla="*/ 173997 w 1490380"/>
                    <a:gd name="connsiteY169" fmla="*/ 340902 h 1495138"/>
                    <a:gd name="connsiteX170" fmla="*/ 179608 w 1490380"/>
                    <a:gd name="connsiteY170" fmla="*/ 346932 h 1495138"/>
                    <a:gd name="connsiteX171" fmla="*/ 194839 w 1490380"/>
                    <a:gd name="connsiteY171" fmla="*/ 346932 h 1495138"/>
                    <a:gd name="connsiteX172" fmla="*/ 216884 w 1490380"/>
                    <a:gd name="connsiteY172" fmla="*/ 346932 h 1495138"/>
                    <a:gd name="connsiteX173" fmla="*/ 256164 w 1490380"/>
                    <a:gd name="connsiteY173" fmla="*/ 377887 h 1495138"/>
                    <a:gd name="connsiteX174" fmla="*/ 222094 w 1490380"/>
                    <a:gd name="connsiteY174" fmla="*/ 432560 h 1495138"/>
                    <a:gd name="connsiteX175" fmla="*/ 209268 w 1490380"/>
                    <a:gd name="connsiteY175" fmla="*/ 433364 h 1495138"/>
                    <a:gd name="connsiteX176" fmla="*/ 48141 w 1490380"/>
                    <a:gd name="connsiteY176" fmla="*/ 433364 h 1495138"/>
                    <a:gd name="connsiteX177" fmla="*/ 37319 w 1490380"/>
                    <a:gd name="connsiteY177" fmla="*/ 432560 h 1495138"/>
                    <a:gd name="connsiteX178" fmla="*/ 445 w 1490380"/>
                    <a:gd name="connsiteY178" fmla="*/ 396781 h 1495138"/>
                    <a:gd name="connsiteX179" fmla="*/ 24894 w 1490380"/>
                    <a:gd name="connsiteY179" fmla="*/ 350952 h 1495138"/>
                    <a:gd name="connsiteX180" fmla="*/ 43332 w 1490380"/>
                    <a:gd name="connsiteY180" fmla="*/ 346932 h 1495138"/>
                    <a:gd name="connsiteX181" fmla="*/ 77801 w 1490380"/>
                    <a:gd name="connsiteY181" fmla="*/ 346932 h 1495138"/>
                    <a:gd name="connsiteX182" fmla="*/ 85818 w 1490380"/>
                    <a:gd name="connsiteY182" fmla="*/ 345726 h 1495138"/>
                    <a:gd name="connsiteX183" fmla="*/ 87421 w 1490380"/>
                    <a:gd name="connsiteY183" fmla="*/ 344118 h 1495138"/>
                    <a:gd name="connsiteX184" fmla="*/ 88223 w 1490380"/>
                    <a:gd name="connsiteY184" fmla="*/ 340902 h 1495138"/>
                    <a:gd name="connsiteX185" fmla="*/ 88223 w 1490380"/>
                    <a:gd name="connsiteY185" fmla="*/ 328440 h 1495138"/>
                    <a:gd name="connsiteX186" fmla="*/ 88223 w 1490380"/>
                    <a:gd name="connsiteY186" fmla="*/ 105728 h 1495138"/>
                    <a:gd name="connsiteX187" fmla="*/ 87421 w 1490380"/>
                    <a:gd name="connsiteY187" fmla="*/ 89648 h 1495138"/>
                    <a:gd name="connsiteX188" fmla="*/ 85818 w 1490380"/>
                    <a:gd name="connsiteY188" fmla="*/ 88040 h 1495138"/>
                    <a:gd name="connsiteX189" fmla="*/ 81008 w 1490380"/>
                    <a:gd name="connsiteY189" fmla="*/ 86834 h 1495138"/>
                    <a:gd name="connsiteX190" fmla="*/ 58562 w 1490380"/>
                    <a:gd name="connsiteY190" fmla="*/ 87236 h 1495138"/>
                    <a:gd name="connsiteX191" fmla="*/ 48141 w 1490380"/>
                    <a:gd name="connsiteY191" fmla="*/ 87236 h 1495138"/>
                    <a:gd name="connsiteX192" fmla="*/ 8862 w 1490380"/>
                    <a:gd name="connsiteY192" fmla="*/ 45427 h 1495138"/>
                    <a:gd name="connsiteX193" fmla="*/ 49344 w 1490380"/>
                    <a:gd name="connsiteY193" fmla="*/ 2010 h 1495138"/>
                    <a:gd name="connsiteX194" fmla="*/ 55757 w 1490380"/>
                    <a:gd name="connsiteY194" fmla="*/ 2010 h 1495138"/>
                    <a:gd name="connsiteX195" fmla="*/ 123093 w 1490380"/>
                    <a:gd name="connsiteY19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3205 w 1490380"/>
                    <a:gd name="connsiteY34" fmla="*/ 625950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990169 w 1490380"/>
                    <a:gd name="connsiteY59" fmla="*/ 539116 h 1495138"/>
                    <a:gd name="connsiteX60" fmla="*/ 1005400 w 1490380"/>
                    <a:gd name="connsiteY60" fmla="*/ 540322 h 1495138"/>
                    <a:gd name="connsiteX61" fmla="*/ 1041072 w 1490380"/>
                    <a:gd name="connsiteY61" fmla="*/ 578513 h 1495138"/>
                    <a:gd name="connsiteX62" fmla="*/ 1041072 w 1490380"/>
                    <a:gd name="connsiteY62" fmla="*/ 584543 h 1495138"/>
                    <a:gd name="connsiteX63" fmla="*/ 1041072 w 1490380"/>
                    <a:gd name="connsiteY63" fmla="*/ 731276 h 1495138"/>
                    <a:gd name="connsiteX64" fmla="*/ 1040671 w 1490380"/>
                    <a:gd name="connsiteY64" fmla="*/ 731276 h 1495138"/>
                    <a:gd name="connsiteX65" fmla="*/ 1040671 w 1490380"/>
                    <a:gd name="connsiteY65" fmla="*/ 865948 h 1495138"/>
                    <a:gd name="connsiteX66" fmla="*/ 1041072 w 1490380"/>
                    <a:gd name="connsiteY66" fmla="*/ 880018 h 1495138"/>
                    <a:gd name="connsiteX67" fmla="*/ 1046683 w 1490380"/>
                    <a:gd name="connsiteY67" fmla="*/ 886049 h 1495138"/>
                    <a:gd name="connsiteX68" fmla="*/ 1061914 w 1490380"/>
                    <a:gd name="connsiteY68" fmla="*/ 886049 h 1495138"/>
                    <a:gd name="connsiteX69" fmla="*/ 1083959 w 1490380"/>
                    <a:gd name="connsiteY69" fmla="*/ 886049 h 1495138"/>
                    <a:gd name="connsiteX70" fmla="*/ 1123238 w 1490380"/>
                    <a:gd name="connsiteY70" fmla="*/ 917003 h 1495138"/>
                    <a:gd name="connsiteX71" fmla="*/ 1089169 w 1490380"/>
                    <a:gd name="connsiteY71" fmla="*/ 971676 h 1495138"/>
                    <a:gd name="connsiteX72" fmla="*/ 1076343 w 1490380"/>
                    <a:gd name="connsiteY72" fmla="*/ 972480 h 1495138"/>
                    <a:gd name="connsiteX73" fmla="*/ 915217 w 1490380"/>
                    <a:gd name="connsiteY73" fmla="*/ 972480 h 1495138"/>
                    <a:gd name="connsiteX74" fmla="*/ 904395 w 1490380"/>
                    <a:gd name="connsiteY74" fmla="*/ 971676 h 1495138"/>
                    <a:gd name="connsiteX75" fmla="*/ 867520 w 1490380"/>
                    <a:gd name="connsiteY75" fmla="*/ 935897 h 1495138"/>
                    <a:gd name="connsiteX76" fmla="*/ 891970 w 1490380"/>
                    <a:gd name="connsiteY76" fmla="*/ 890069 h 1495138"/>
                    <a:gd name="connsiteX77" fmla="*/ 910407 w 1490380"/>
                    <a:gd name="connsiteY77" fmla="*/ 886049 h 1495138"/>
                    <a:gd name="connsiteX78" fmla="*/ 944877 w 1490380"/>
                    <a:gd name="connsiteY78" fmla="*/ 886049 h 1495138"/>
                    <a:gd name="connsiteX79" fmla="*/ 952893 w 1490380"/>
                    <a:gd name="connsiteY79" fmla="*/ 884843 h 1495138"/>
                    <a:gd name="connsiteX80" fmla="*/ 954496 w 1490380"/>
                    <a:gd name="connsiteY80" fmla="*/ 883234 h 1495138"/>
                    <a:gd name="connsiteX81" fmla="*/ 955298 w 1490380"/>
                    <a:gd name="connsiteY81" fmla="*/ 880018 h 1495138"/>
                    <a:gd name="connsiteX82" fmla="*/ 955298 w 1490380"/>
                    <a:gd name="connsiteY82" fmla="*/ 867556 h 1495138"/>
                    <a:gd name="connsiteX83" fmla="*/ 955298 w 1490380"/>
                    <a:gd name="connsiteY83" fmla="*/ 644844 h 1495138"/>
                    <a:gd name="connsiteX84" fmla="*/ 954496 w 1490380"/>
                    <a:gd name="connsiteY84" fmla="*/ 628764 h 1495138"/>
                    <a:gd name="connsiteX85" fmla="*/ 952893 w 1490380"/>
                    <a:gd name="connsiteY85" fmla="*/ 627156 h 1495138"/>
                    <a:gd name="connsiteX86" fmla="*/ 948083 w 1490380"/>
                    <a:gd name="connsiteY86" fmla="*/ 625950 h 1495138"/>
                    <a:gd name="connsiteX87" fmla="*/ 925638 w 1490380"/>
                    <a:gd name="connsiteY87" fmla="*/ 626352 h 1495138"/>
                    <a:gd name="connsiteX88" fmla="*/ 915217 w 1490380"/>
                    <a:gd name="connsiteY88" fmla="*/ 626352 h 1495138"/>
                    <a:gd name="connsiteX89" fmla="*/ 875937 w 1490380"/>
                    <a:gd name="connsiteY89" fmla="*/ 584543 h 1495138"/>
                    <a:gd name="connsiteX90" fmla="*/ 916419 w 1490380"/>
                    <a:gd name="connsiteY90" fmla="*/ 541126 h 1495138"/>
                    <a:gd name="connsiteX91" fmla="*/ 922832 w 1490380"/>
                    <a:gd name="connsiteY91" fmla="*/ 541126 h 1495138"/>
                    <a:gd name="connsiteX92" fmla="*/ 990169 w 1490380"/>
                    <a:gd name="connsiteY92" fmla="*/ 539116 h 1495138"/>
                    <a:gd name="connsiteX93" fmla="*/ 272255 w 1490380"/>
                    <a:gd name="connsiteY93" fmla="*/ 539116 h 1495138"/>
                    <a:gd name="connsiteX94" fmla="*/ 287486 w 1490380"/>
                    <a:gd name="connsiteY94" fmla="*/ 540322 h 1495138"/>
                    <a:gd name="connsiteX95" fmla="*/ 323158 w 1490380"/>
                    <a:gd name="connsiteY95" fmla="*/ 578513 h 1495138"/>
                    <a:gd name="connsiteX96" fmla="*/ 323158 w 1490380"/>
                    <a:gd name="connsiteY96" fmla="*/ 584543 h 1495138"/>
                    <a:gd name="connsiteX97" fmla="*/ 323158 w 1490380"/>
                    <a:gd name="connsiteY97" fmla="*/ 731276 h 1495138"/>
                    <a:gd name="connsiteX98" fmla="*/ 322757 w 1490380"/>
                    <a:gd name="connsiteY98" fmla="*/ 731276 h 1495138"/>
                    <a:gd name="connsiteX99" fmla="*/ 322757 w 1490380"/>
                    <a:gd name="connsiteY99" fmla="*/ 865948 h 1495138"/>
                    <a:gd name="connsiteX100" fmla="*/ 323158 w 1490380"/>
                    <a:gd name="connsiteY100" fmla="*/ 880018 h 1495138"/>
                    <a:gd name="connsiteX101" fmla="*/ 328769 w 1490380"/>
                    <a:gd name="connsiteY101" fmla="*/ 886049 h 1495138"/>
                    <a:gd name="connsiteX102" fmla="*/ 344000 w 1490380"/>
                    <a:gd name="connsiteY102" fmla="*/ 886049 h 1495138"/>
                    <a:gd name="connsiteX103" fmla="*/ 366045 w 1490380"/>
                    <a:gd name="connsiteY103" fmla="*/ 886049 h 1495138"/>
                    <a:gd name="connsiteX104" fmla="*/ 405325 w 1490380"/>
                    <a:gd name="connsiteY104" fmla="*/ 917003 h 1495138"/>
                    <a:gd name="connsiteX105" fmla="*/ 371255 w 1490380"/>
                    <a:gd name="connsiteY105" fmla="*/ 971676 h 1495138"/>
                    <a:gd name="connsiteX106" fmla="*/ 358429 w 1490380"/>
                    <a:gd name="connsiteY106" fmla="*/ 972480 h 1495138"/>
                    <a:gd name="connsiteX107" fmla="*/ 197303 w 1490380"/>
                    <a:gd name="connsiteY107" fmla="*/ 972480 h 1495138"/>
                    <a:gd name="connsiteX108" fmla="*/ 186481 w 1490380"/>
                    <a:gd name="connsiteY108" fmla="*/ 971676 h 1495138"/>
                    <a:gd name="connsiteX109" fmla="*/ 149606 w 1490380"/>
                    <a:gd name="connsiteY109" fmla="*/ 935897 h 1495138"/>
                    <a:gd name="connsiteX110" fmla="*/ 174056 w 1490380"/>
                    <a:gd name="connsiteY110" fmla="*/ 890069 h 1495138"/>
                    <a:gd name="connsiteX111" fmla="*/ 192493 w 1490380"/>
                    <a:gd name="connsiteY111" fmla="*/ 886049 h 1495138"/>
                    <a:gd name="connsiteX112" fmla="*/ 226963 w 1490380"/>
                    <a:gd name="connsiteY112" fmla="*/ 886049 h 1495138"/>
                    <a:gd name="connsiteX113" fmla="*/ 234979 w 1490380"/>
                    <a:gd name="connsiteY113" fmla="*/ 884843 h 1495138"/>
                    <a:gd name="connsiteX114" fmla="*/ 236582 w 1490380"/>
                    <a:gd name="connsiteY114" fmla="*/ 883234 h 1495138"/>
                    <a:gd name="connsiteX115" fmla="*/ 237384 w 1490380"/>
                    <a:gd name="connsiteY115" fmla="*/ 880018 h 1495138"/>
                    <a:gd name="connsiteX116" fmla="*/ 237384 w 1490380"/>
                    <a:gd name="connsiteY116" fmla="*/ 867556 h 1495138"/>
                    <a:gd name="connsiteX117" fmla="*/ 237384 w 1490380"/>
                    <a:gd name="connsiteY117" fmla="*/ 644844 h 1495138"/>
                    <a:gd name="connsiteX118" fmla="*/ 236582 w 1490380"/>
                    <a:gd name="connsiteY118" fmla="*/ 628764 h 1495138"/>
                    <a:gd name="connsiteX119" fmla="*/ 234979 w 1490380"/>
                    <a:gd name="connsiteY119" fmla="*/ 627156 h 1495138"/>
                    <a:gd name="connsiteX120" fmla="*/ 230169 w 1490380"/>
                    <a:gd name="connsiteY120" fmla="*/ 625950 h 1495138"/>
                    <a:gd name="connsiteX121" fmla="*/ 207724 w 1490380"/>
                    <a:gd name="connsiteY121" fmla="*/ 626352 h 1495138"/>
                    <a:gd name="connsiteX122" fmla="*/ 197303 w 1490380"/>
                    <a:gd name="connsiteY122" fmla="*/ 626352 h 1495138"/>
                    <a:gd name="connsiteX123" fmla="*/ 158023 w 1490380"/>
                    <a:gd name="connsiteY123" fmla="*/ 584543 h 1495138"/>
                    <a:gd name="connsiteX124" fmla="*/ 198505 w 1490380"/>
                    <a:gd name="connsiteY124" fmla="*/ 541126 h 1495138"/>
                    <a:gd name="connsiteX125" fmla="*/ 204918 w 1490380"/>
                    <a:gd name="connsiteY125" fmla="*/ 541126 h 1495138"/>
                    <a:gd name="connsiteX126" fmla="*/ 272255 w 1490380"/>
                    <a:gd name="connsiteY126" fmla="*/ 539116 h 1495138"/>
                    <a:gd name="connsiteX127" fmla="*/ 477504 w 1490380"/>
                    <a:gd name="connsiteY127" fmla="*/ 0 h 1495138"/>
                    <a:gd name="connsiteX128" fmla="*/ 492735 w 1490380"/>
                    <a:gd name="connsiteY128" fmla="*/ 1206 h 1495138"/>
                    <a:gd name="connsiteX129" fmla="*/ 528407 w 1490380"/>
                    <a:gd name="connsiteY129" fmla="*/ 39397 h 1495138"/>
                    <a:gd name="connsiteX130" fmla="*/ 528407 w 1490380"/>
                    <a:gd name="connsiteY130" fmla="*/ 45427 h 1495138"/>
                    <a:gd name="connsiteX131" fmla="*/ 528407 w 1490380"/>
                    <a:gd name="connsiteY131" fmla="*/ 192159 h 1495138"/>
                    <a:gd name="connsiteX132" fmla="*/ 528006 w 1490380"/>
                    <a:gd name="connsiteY132" fmla="*/ 192159 h 1495138"/>
                    <a:gd name="connsiteX133" fmla="*/ 528006 w 1490380"/>
                    <a:gd name="connsiteY133" fmla="*/ 326832 h 1495138"/>
                    <a:gd name="connsiteX134" fmla="*/ 528407 w 1490380"/>
                    <a:gd name="connsiteY134" fmla="*/ 340902 h 1495138"/>
                    <a:gd name="connsiteX135" fmla="*/ 534018 w 1490380"/>
                    <a:gd name="connsiteY135" fmla="*/ 346932 h 1495138"/>
                    <a:gd name="connsiteX136" fmla="*/ 549249 w 1490380"/>
                    <a:gd name="connsiteY136" fmla="*/ 346932 h 1495138"/>
                    <a:gd name="connsiteX137" fmla="*/ 571294 w 1490380"/>
                    <a:gd name="connsiteY137" fmla="*/ 346932 h 1495138"/>
                    <a:gd name="connsiteX138" fmla="*/ 610574 w 1490380"/>
                    <a:gd name="connsiteY138" fmla="*/ 377887 h 1495138"/>
                    <a:gd name="connsiteX139" fmla="*/ 576504 w 1490380"/>
                    <a:gd name="connsiteY139" fmla="*/ 432560 h 1495138"/>
                    <a:gd name="connsiteX140" fmla="*/ 563678 w 1490380"/>
                    <a:gd name="connsiteY140" fmla="*/ 433364 h 1495138"/>
                    <a:gd name="connsiteX141" fmla="*/ 402552 w 1490380"/>
                    <a:gd name="connsiteY141" fmla="*/ 433364 h 1495138"/>
                    <a:gd name="connsiteX142" fmla="*/ 391730 w 1490380"/>
                    <a:gd name="connsiteY142" fmla="*/ 432560 h 1495138"/>
                    <a:gd name="connsiteX143" fmla="*/ 354855 w 1490380"/>
                    <a:gd name="connsiteY143" fmla="*/ 396781 h 1495138"/>
                    <a:gd name="connsiteX144" fmla="*/ 379305 w 1490380"/>
                    <a:gd name="connsiteY144" fmla="*/ 350952 h 1495138"/>
                    <a:gd name="connsiteX145" fmla="*/ 397742 w 1490380"/>
                    <a:gd name="connsiteY145" fmla="*/ 346932 h 1495138"/>
                    <a:gd name="connsiteX146" fmla="*/ 432212 w 1490380"/>
                    <a:gd name="connsiteY146" fmla="*/ 346932 h 1495138"/>
                    <a:gd name="connsiteX147" fmla="*/ 440228 w 1490380"/>
                    <a:gd name="connsiteY147" fmla="*/ 345726 h 1495138"/>
                    <a:gd name="connsiteX148" fmla="*/ 441831 w 1490380"/>
                    <a:gd name="connsiteY148" fmla="*/ 344118 h 1495138"/>
                    <a:gd name="connsiteX149" fmla="*/ 442633 w 1490380"/>
                    <a:gd name="connsiteY149" fmla="*/ 340902 h 1495138"/>
                    <a:gd name="connsiteX150" fmla="*/ 442633 w 1490380"/>
                    <a:gd name="connsiteY150" fmla="*/ 328440 h 1495138"/>
                    <a:gd name="connsiteX151" fmla="*/ 442633 w 1490380"/>
                    <a:gd name="connsiteY151" fmla="*/ 105728 h 1495138"/>
                    <a:gd name="connsiteX152" fmla="*/ 441831 w 1490380"/>
                    <a:gd name="connsiteY152" fmla="*/ 89648 h 1495138"/>
                    <a:gd name="connsiteX153" fmla="*/ 440228 w 1490380"/>
                    <a:gd name="connsiteY153" fmla="*/ 88040 h 1495138"/>
                    <a:gd name="connsiteX154" fmla="*/ 435418 w 1490380"/>
                    <a:gd name="connsiteY154" fmla="*/ 86834 h 1495138"/>
                    <a:gd name="connsiteX155" fmla="*/ 412973 w 1490380"/>
                    <a:gd name="connsiteY155" fmla="*/ 87236 h 1495138"/>
                    <a:gd name="connsiteX156" fmla="*/ 402552 w 1490380"/>
                    <a:gd name="connsiteY156" fmla="*/ 87236 h 1495138"/>
                    <a:gd name="connsiteX157" fmla="*/ 363272 w 1490380"/>
                    <a:gd name="connsiteY157" fmla="*/ 45427 h 1495138"/>
                    <a:gd name="connsiteX158" fmla="*/ 403754 w 1490380"/>
                    <a:gd name="connsiteY158" fmla="*/ 2010 h 1495138"/>
                    <a:gd name="connsiteX159" fmla="*/ 410167 w 1490380"/>
                    <a:gd name="connsiteY159" fmla="*/ 2010 h 1495138"/>
                    <a:gd name="connsiteX160" fmla="*/ 477504 w 1490380"/>
                    <a:gd name="connsiteY160" fmla="*/ 0 h 1495138"/>
                    <a:gd name="connsiteX161" fmla="*/ 123093 w 1490380"/>
                    <a:gd name="connsiteY161" fmla="*/ 0 h 1495138"/>
                    <a:gd name="connsiteX162" fmla="*/ 138324 w 1490380"/>
                    <a:gd name="connsiteY162" fmla="*/ 1206 h 1495138"/>
                    <a:gd name="connsiteX163" fmla="*/ 173997 w 1490380"/>
                    <a:gd name="connsiteY163" fmla="*/ 39397 h 1495138"/>
                    <a:gd name="connsiteX164" fmla="*/ 173997 w 1490380"/>
                    <a:gd name="connsiteY164" fmla="*/ 45427 h 1495138"/>
                    <a:gd name="connsiteX165" fmla="*/ 173997 w 1490380"/>
                    <a:gd name="connsiteY165" fmla="*/ 192159 h 1495138"/>
                    <a:gd name="connsiteX166" fmla="*/ 173596 w 1490380"/>
                    <a:gd name="connsiteY166" fmla="*/ 192159 h 1495138"/>
                    <a:gd name="connsiteX167" fmla="*/ 173596 w 1490380"/>
                    <a:gd name="connsiteY167" fmla="*/ 326832 h 1495138"/>
                    <a:gd name="connsiteX168" fmla="*/ 173997 w 1490380"/>
                    <a:gd name="connsiteY168" fmla="*/ 340902 h 1495138"/>
                    <a:gd name="connsiteX169" fmla="*/ 179608 w 1490380"/>
                    <a:gd name="connsiteY169" fmla="*/ 346932 h 1495138"/>
                    <a:gd name="connsiteX170" fmla="*/ 194839 w 1490380"/>
                    <a:gd name="connsiteY170" fmla="*/ 346932 h 1495138"/>
                    <a:gd name="connsiteX171" fmla="*/ 216884 w 1490380"/>
                    <a:gd name="connsiteY171" fmla="*/ 346932 h 1495138"/>
                    <a:gd name="connsiteX172" fmla="*/ 256164 w 1490380"/>
                    <a:gd name="connsiteY172" fmla="*/ 377887 h 1495138"/>
                    <a:gd name="connsiteX173" fmla="*/ 222094 w 1490380"/>
                    <a:gd name="connsiteY173" fmla="*/ 432560 h 1495138"/>
                    <a:gd name="connsiteX174" fmla="*/ 209268 w 1490380"/>
                    <a:gd name="connsiteY174" fmla="*/ 433364 h 1495138"/>
                    <a:gd name="connsiteX175" fmla="*/ 48141 w 1490380"/>
                    <a:gd name="connsiteY175" fmla="*/ 433364 h 1495138"/>
                    <a:gd name="connsiteX176" fmla="*/ 37319 w 1490380"/>
                    <a:gd name="connsiteY176" fmla="*/ 432560 h 1495138"/>
                    <a:gd name="connsiteX177" fmla="*/ 445 w 1490380"/>
                    <a:gd name="connsiteY177" fmla="*/ 396781 h 1495138"/>
                    <a:gd name="connsiteX178" fmla="*/ 24894 w 1490380"/>
                    <a:gd name="connsiteY178" fmla="*/ 350952 h 1495138"/>
                    <a:gd name="connsiteX179" fmla="*/ 43332 w 1490380"/>
                    <a:gd name="connsiteY179" fmla="*/ 346932 h 1495138"/>
                    <a:gd name="connsiteX180" fmla="*/ 77801 w 1490380"/>
                    <a:gd name="connsiteY180" fmla="*/ 346932 h 1495138"/>
                    <a:gd name="connsiteX181" fmla="*/ 85818 w 1490380"/>
                    <a:gd name="connsiteY181" fmla="*/ 345726 h 1495138"/>
                    <a:gd name="connsiteX182" fmla="*/ 87421 w 1490380"/>
                    <a:gd name="connsiteY182" fmla="*/ 344118 h 1495138"/>
                    <a:gd name="connsiteX183" fmla="*/ 88223 w 1490380"/>
                    <a:gd name="connsiteY183" fmla="*/ 340902 h 1495138"/>
                    <a:gd name="connsiteX184" fmla="*/ 88223 w 1490380"/>
                    <a:gd name="connsiteY184" fmla="*/ 328440 h 1495138"/>
                    <a:gd name="connsiteX185" fmla="*/ 88223 w 1490380"/>
                    <a:gd name="connsiteY185" fmla="*/ 105728 h 1495138"/>
                    <a:gd name="connsiteX186" fmla="*/ 87421 w 1490380"/>
                    <a:gd name="connsiteY186" fmla="*/ 89648 h 1495138"/>
                    <a:gd name="connsiteX187" fmla="*/ 85818 w 1490380"/>
                    <a:gd name="connsiteY187" fmla="*/ 88040 h 1495138"/>
                    <a:gd name="connsiteX188" fmla="*/ 81008 w 1490380"/>
                    <a:gd name="connsiteY188" fmla="*/ 86834 h 1495138"/>
                    <a:gd name="connsiteX189" fmla="*/ 58562 w 1490380"/>
                    <a:gd name="connsiteY189" fmla="*/ 87236 h 1495138"/>
                    <a:gd name="connsiteX190" fmla="*/ 48141 w 1490380"/>
                    <a:gd name="connsiteY190" fmla="*/ 87236 h 1495138"/>
                    <a:gd name="connsiteX191" fmla="*/ 8862 w 1490380"/>
                    <a:gd name="connsiteY191" fmla="*/ 45427 h 1495138"/>
                    <a:gd name="connsiteX192" fmla="*/ 49344 w 1490380"/>
                    <a:gd name="connsiteY192" fmla="*/ 2010 h 1495138"/>
                    <a:gd name="connsiteX193" fmla="*/ 55757 w 1490380"/>
                    <a:gd name="connsiteY193" fmla="*/ 2010 h 1495138"/>
                    <a:gd name="connsiteX194" fmla="*/ 123093 w 1490380"/>
                    <a:gd name="connsiteY19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6271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990169 w 1490380"/>
                    <a:gd name="connsiteY58" fmla="*/ 539116 h 1495138"/>
                    <a:gd name="connsiteX59" fmla="*/ 1005400 w 1490380"/>
                    <a:gd name="connsiteY59" fmla="*/ 540322 h 1495138"/>
                    <a:gd name="connsiteX60" fmla="*/ 1041072 w 1490380"/>
                    <a:gd name="connsiteY60" fmla="*/ 578513 h 1495138"/>
                    <a:gd name="connsiteX61" fmla="*/ 1041072 w 1490380"/>
                    <a:gd name="connsiteY61" fmla="*/ 584543 h 1495138"/>
                    <a:gd name="connsiteX62" fmla="*/ 1041072 w 1490380"/>
                    <a:gd name="connsiteY62" fmla="*/ 731276 h 1495138"/>
                    <a:gd name="connsiteX63" fmla="*/ 1040671 w 1490380"/>
                    <a:gd name="connsiteY63" fmla="*/ 731276 h 1495138"/>
                    <a:gd name="connsiteX64" fmla="*/ 1040671 w 1490380"/>
                    <a:gd name="connsiteY64" fmla="*/ 865948 h 1495138"/>
                    <a:gd name="connsiteX65" fmla="*/ 1041072 w 1490380"/>
                    <a:gd name="connsiteY65" fmla="*/ 880018 h 1495138"/>
                    <a:gd name="connsiteX66" fmla="*/ 1046683 w 1490380"/>
                    <a:gd name="connsiteY66" fmla="*/ 886049 h 1495138"/>
                    <a:gd name="connsiteX67" fmla="*/ 1061914 w 1490380"/>
                    <a:gd name="connsiteY67" fmla="*/ 886049 h 1495138"/>
                    <a:gd name="connsiteX68" fmla="*/ 1083959 w 1490380"/>
                    <a:gd name="connsiteY68" fmla="*/ 886049 h 1495138"/>
                    <a:gd name="connsiteX69" fmla="*/ 1123238 w 1490380"/>
                    <a:gd name="connsiteY69" fmla="*/ 917003 h 1495138"/>
                    <a:gd name="connsiteX70" fmla="*/ 1089169 w 1490380"/>
                    <a:gd name="connsiteY70" fmla="*/ 971676 h 1495138"/>
                    <a:gd name="connsiteX71" fmla="*/ 1076343 w 1490380"/>
                    <a:gd name="connsiteY71" fmla="*/ 972480 h 1495138"/>
                    <a:gd name="connsiteX72" fmla="*/ 915217 w 1490380"/>
                    <a:gd name="connsiteY72" fmla="*/ 972480 h 1495138"/>
                    <a:gd name="connsiteX73" fmla="*/ 904395 w 1490380"/>
                    <a:gd name="connsiteY73" fmla="*/ 971676 h 1495138"/>
                    <a:gd name="connsiteX74" fmla="*/ 867520 w 1490380"/>
                    <a:gd name="connsiteY74" fmla="*/ 935897 h 1495138"/>
                    <a:gd name="connsiteX75" fmla="*/ 891970 w 1490380"/>
                    <a:gd name="connsiteY75" fmla="*/ 890069 h 1495138"/>
                    <a:gd name="connsiteX76" fmla="*/ 910407 w 1490380"/>
                    <a:gd name="connsiteY76" fmla="*/ 886049 h 1495138"/>
                    <a:gd name="connsiteX77" fmla="*/ 944877 w 1490380"/>
                    <a:gd name="connsiteY77" fmla="*/ 886049 h 1495138"/>
                    <a:gd name="connsiteX78" fmla="*/ 952893 w 1490380"/>
                    <a:gd name="connsiteY78" fmla="*/ 884843 h 1495138"/>
                    <a:gd name="connsiteX79" fmla="*/ 954496 w 1490380"/>
                    <a:gd name="connsiteY79" fmla="*/ 883234 h 1495138"/>
                    <a:gd name="connsiteX80" fmla="*/ 955298 w 1490380"/>
                    <a:gd name="connsiteY80" fmla="*/ 880018 h 1495138"/>
                    <a:gd name="connsiteX81" fmla="*/ 955298 w 1490380"/>
                    <a:gd name="connsiteY81" fmla="*/ 867556 h 1495138"/>
                    <a:gd name="connsiteX82" fmla="*/ 955298 w 1490380"/>
                    <a:gd name="connsiteY82" fmla="*/ 644844 h 1495138"/>
                    <a:gd name="connsiteX83" fmla="*/ 954496 w 1490380"/>
                    <a:gd name="connsiteY83" fmla="*/ 628764 h 1495138"/>
                    <a:gd name="connsiteX84" fmla="*/ 952893 w 1490380"/>
                    <a:gd name="connsiteY84" fmla="*/ 627156 h 1495138"/>
                    <a:gd name="connsiteX85" fmla="*/ 948083 w 1490380"/>
                    <a:gd name="connsiteY85" fmla="*/ 625950 h 1495138"/>
                    <a:gd name="connsiteX86" fmla="*/ 925638 w 1490380"/>
                    <a:gd name="connsiteY86" fmla="*/ 626352 h 1495138"/>
                    <a:gd name="connsiteX87" fmla="*/ 915217 w 1490380"/>
                    <a:gd name="connsiteY87" fmla="*/ 626352 h 1495138"/>
                    <a:gd name="connsiteX88" fmla="*/ 875937 w 1490380"/>
                    <a:gd name="connsiteY88" fmla="*/ 584543 h 1495138"/>
                    <a:gd name="connsiteX89" fmla="*/ 916419 w 1490380"/>
                    <a:gd name="connsiteY89" fmla="*/ 541126 h 1495138"/>
                    <a:gd name="connsiteX90" fmla="*/ 922832 w 1490380"/>
                    <a:gd name="connsiteY90" fmla="*/ 541126 h 1495138"/>
                    <a:gd name="connsiteX91" fmla="*/ 990169 w 1490380"/>
                    <a:gd name="connsiteY91" fmla="*/ 539116 h 1495138"/>
                    <a:gd name="connsiteX92" fmla="*/ 272255 w 1490380"/>
                    <a:gd name="connsiteY92" fmla="*/ 539116 h 1495138"/>
                    <a:gd name="connsiteX93" fmla="*/ 287486 w 1490380"/>
                    <a:gd name="connsiteY93" fmla="*/ 540322 h 1495138"/>
                    <a:gd name="connsiteX94" fmla="*/ 323158 w 1490380"/>
                    <a:gd name="connsiteY94" fmla="*/ 578513 h 1495138"/>
                    <a:gd name="connsiteX95" fmla="*/ 323158 w 1490380"/>
                    <a:gd name="connsiteY95" fmla="*/ 584543 h 1495138"/>
                    <a:gd name="connsiteX96" fmla="*/ 323158 w 1490380"/>
                    <a:gd name="connsiteY96" fmla="*/ 731276 h 1495138"/>
                    <a:gd name="connsiteX97" fmla="*/ 322757 w 1490380"/>
                    <a:gd name="connsiteY97" fmla="*/ 731276 h 1495138"/>
                    <a:gd name="connsiteX98" fmla="*/ 322757 w 1490380"/>
                    <a:gd name="connsiteY98" fmla="*/ 865948 h 1495138"/>
                    <a:gd name="connsiteX99" fmla="*/ 323158 w 1490380"/>
                    <a:gd name="connsiteY99" fmla="*/ 880018 h 1495138"/>
                    <a:gd name="connsiteX100" fmla="*/ 328769 w 1490380"/>
                    <a:gd name="connsiteY100" fmla="*/ 886049 h 1495138"/>
                    <a:gd name="connsiteX101" fmla="*/ 344000 w 1490380"/>
                    <a:gd name="connsiteY101" fmla="*/ 886049 h 1495138"/>
                    <a:gd name="connsiteX102" fmla="*/ 366045 w 1490380"/>
                    <a:gd name="connsiteY102" fmla="*/ 886049 h 1495138"/>
                    <a:gd name="connsiteX103" fmla="*/ 405325 w 1490380"/>
                    <a:gd name="connsiteY103" fmla="*/ 917003 h 1495138"/>
                    <a:gd name="connsiteX104" fmla="*/ 371255 w 1490380"/>
                    <a:gd name="connsiteY104" fmla="*/ 971676 h 1495138"/>
                    <a:gd name="connsiteX105" fmla="*/ 358429 w 1490380"/>
                    <a:gd name="connsiteY105" fmla="*/ 972480 h 1495138"/>
                    <a:gd name="connsiteX106" fmla="*/ 197303 w 1490380"/>
                    <a:gd name="connsiteY106" fmla="*/ 972480 h 1495138"/>
                    <a:gd name="connsiteX107" fmla="*/ 186481 w 1490380"/>
                    <a:gd name="connsiteY107" fmla="*/ 971676 h 1495138"/>
                    <a:gd name="connsiteX108" fmla="*/ 149606 w 1490380"/>
                    <a:gd name="connsiteY108" fmla="*/ 935897 h 1495138"/>
                    <a:gd name="connsiteX109" fmla="*/ 174056 w 1490380"/>
                    <a:gd name="connsiteY109" fmla="*/ 890069 h 1495138"/>
                    <a:gd name="connsiteX110" fmla="*/ 192493 w 1490380"/>
                    <a:gd name="connsiteY110" fmla="*/ 886049 h 1495138"/>
                    <a:gd name="connsiteX111" fmla="*/ 226963 w 1490380"/>
                    <a:gd name="connsiteY111" fmla="*/ 886049 h 1495138"/>
                    <a:gd name="connsiteX112" fmla="*/ 234979 w 1490380"/>
                    <a:gd name="connsiteY112" fmla="*/ 884843 h 1495138"/>
                    <a:gd name="connsiteX113" fmla="*/ 236582 w 1490380"/>
                    <a:gd name="connsiteY113" fmla="*/ 883234 h 1495138"/>
                    <a:gd name="connsiteX114" fmla="*/ 237384 w 1490380"/>
                    <a:gd name="connsiteY114" fmla="*/ 880018 h 1495138"/>
                    <a:gd name="connsiteX115" fmla="*/ 237384 w 1490380"/>
                    <a:gd name="connsiteY115" fmla="*/ 867556 h 1495138"/>
                    <a:gd name="connsiteX116" fmla="*/ 237384 w 1490380"/>
                    <a:gd name="connsiteY116" fmla="*/ 644844 h 1495138"/>
                    <a:gd name="connsiteX117" fmla="*/ 236582 w 1490380"/>
                    <a:gd name="connsiteY117" fmla="*/ 628764 h 1495138"/>
                    <a:gd name="connsiteX118" fmla="*/ 234979 w 1490380"/>
                    <a:gd name="connsiteY118" fmla="*/ 627156 h 1495138"/>
                    <a:gd name="connsiteX119" fmla="*/ 230169 w 1490380"/>
                    <a:gd name="connsiteY119" fmla="*/ 625950 h 1495138"/>
                    <a:gd name="connsiteX120" fmla="*/ 207724 w 1490380"/>
                    <a:gd name="connsiteY120" fmla="*/ 626352 h 1495138"/>
                    <a:gd name="connsiteX121" fmla="*/ 197303 w 1490380"/>
                    <a:gd name="connsiteY121" fmla="*/ 626352 h 1495138"/>
                    <a:gd name="connsiteX122" fmla="*/ 158023 w 1490380"/>
                    <a:gd name="connsiteY122" fmla="*/ 584543 h 1495138"/>
                    <a:gd name="connsiteX123" fmla="*/ 198505 w 1490380"/>
                    <a:gd name="connsiteY123" fmla="*/ 541126 h 1495138"/>
                    <a:gd name="connsiteX124" fmla="*/ 204918 w 1490380"/>
                    <a:gd name="connsiteY124" fmla="*/ 541126 h 1495138"/>
                    <a:gd name="connsiteX125" fmla="*/ 272255 w 1490380"/>
                    <a:gd name="connsiteY125" fmla="*/ 539116 h 1495138"/>
                    <a:gd name="connsiteX126" fmla="*/ 477504 w 1490380"/>
                    <a:gd name="connsiteY126" fmla="*/ 0 h 1495138"/>
                    <a:gd name="connsiteX127" fmla="*/ 492735 w 1490380"/>
                    <a:gd name="connsiteY127" fmla="*/ 1206 h 1495138"/>
                    <a:gd name="connsiteX128" fmla="*/ 528407 w 1490380"/>
                    <a:gd name="connsiteY128" fmla="*/ 39397 h 1495138"/>
                    <a:gd name="connsiteX129" fmla="*/ 528407 w 1490380"/>
                    <a:gd name="connsiteY129" fmla="*/ 45427 h 1495138"/>
                    <a:gd name="connsiteX130" fmla="*/ 528407 w 1490380"/>
                    <a:gd name="connsiteY130" fmla="*/ 192159 h 1495138"/>
                    <a:gd name="connsiteX131" fmla="*/ 528006 w 1490380"/>
                    <a:gd name="connsiteY131" fmla="*/ 192159 h 1495138"/>
                    <a:gd name="connsiteX132" fmla="*/ 528006 w 1490380"/>
                    <a:gd name="connsiteY132" fmla="*/ 326832 h 1495138"/>
                    <a:gd name="connsiteX133" fmla="*/ 528407 w 1490380"/>
                    <a:gd name="connsiteY133" fmla="*/ 340902 h 1495138"/>
                    <a:gd name="connsiteX134" fmla="*/ 534018 w 1490380"/>
                    <a:gd name="connsiteY134" fmla="*/ 346932 h 1495138"/>
                    <a:gd name="connsiteX135" fmla="*/ 549249 w 1490380"/>
                    <a:gd name="connsiteY135" fmla="*/ 346932 h 1495138"/>
                    <a:gd name="connsiteX136" fmla="*/ 571294 w 1490380"/>
                    <a:gd name="connsiteY136" fmla="*/ 346932 h 1495138"/>
                    <a:gd name="connsiteX137" fmla="*/ 610574 w 1490380"/>
                    <a:gd name="connsiteY137" fmla="*/ 377887 h 1495138"/>
                    <a:gd name="connsiteX138" fmla="*/ 576504 w 1490380"/>
                    <a:gd name="connsiteY138" fmla="*/ 432560 h 1495138"/>
                    <a:gd name="connsiteX139" fmla="*/ 563678 w 1490380"/>
                    <a:gd name="connsiteY139" fmla="*/ 433364 h 1495138"/>
                    <a:gd name="connsiteX140" fmla="*/ 402552 w 1490380"/>
                    <a:gd name="connsiteY140" fmla="*/ 433364 h 1495138"/>
                    <a:gd name="connsiteX141" fmla="*/ 391730 w 1490380"/>
                    <a:gd name="connsiteY141" fmla="*/ 432560 h 1495138"/>
                    <a:gd name="connsiteX142" fmla="*/ 354855 w 1490380"/>
                    <a:gd name="connsiteY142" fmla="*/ 396781 h 1495138"/>
                    <a:gd name="connsiteX143" fmla="*/ 379305 w 1490380"/>
                    <a:gd name="connsiteY143" fmla="*/ 350952 h 1495138"/>
                    <a:gd name="connsiteX144" fmla="*/ 397742 w 1490380"/>
                    <a:gd name="connsiteY144" fmla="*/ 346932 h 1495138"/>
                    <a:gd name="connsiteX145" fmla="*/ 432212 w 1490380"/>
                    <a:gd name="connsiteY145" fmla="*/ 346932 h 1495138"/>
                    <a:gd name="connsiteX146" fmla="*/ 440228 w 1490380"/>
                    <a:gd name="connsiteY146" fmla="*/ 345726 h 1495138"/>
                    <a:gd name="connsiteX147" fmla="*/ 441831 w 1490380"/>
                    <a:gd name="connsiteY147" fmla="*/ 344118 h 1495138"/>
                    <a:gd name="connsiteX148" fmla="*/ 442633 w 1490380"/>
                    <a:gd name="connsiteY148" fmla="*/ 340902 h 1495138"/>
                    <a:gd name="connsiteX149" fmla="*/ 442633 w 1490380"/>
                    <a:gd name="connsiteY149" fmla="*/ 328440 h 1495138"/>
                    <a:gd name="connsiteX150" fmla="*/ 442633 w 1490380"/>
                    <a:gd name="connsiteY150" fmla="*/ 105728 h 1495138"/>
                    <a:gd name="connsiteX151" fmla="*/ 441831 w 1490380"/>
                    <a:gd name="connsiteY151" fmla="*/ 89648 h 1495138"/>
                    <a:gd name="connsiteX152" fmla="*/ 440228 w 1490380"/>
                    <a:gd name="connsiteY152" fmla="*/ 88040 h 1495138"/>
                    <a:gd name="connsiteX153" fmla="*/ 435418 w 1490380"/>
                    <a:gd name="connsiteY153" fmla="*/ 86834 h 1495138"/>
                    <a:gd name="connsiteX154" fmla="*/ 412973 w 1490380"/>
                    <a:gd name="connsiteY154" fmla="*/ 87236 h 1495138"/>
                    <a:gd name="connsiteX155" fmla="*/ 402552 w 1490380"/>
                    <a:gd name="connsiteY155" fmla="*/ 87236 h 1495138"/>
                    <a:gd name="connsiteX156" fmla="*/ 363272 w 1490380"/>
                    <a:gd name="connsiteY156" fmla="*/ 45427 h 1495138"/>
                    <a:gd name="connsiteX157" fmla="*/ 403754 w 1490380"/>
                    <a:gd name="connsiteY157" fmla="*/ 2010 h 1495138"/>
                    <a:gd name="connsiteX158" fmla="*/ 410167 w 1490380"/>
                    <a:gd name="connsiteY158" fmla="*/ 2010 h 1495138"/>
                    <a:gd name="connsiteX159" fmla="*/ 477504 w 1490380"/>
                    <a:gd name="connsiteY159" fmla="*/ 0 h 1495138"/>
                    <a:gd name="connsiteX160" fmla="*/ 123093 w 1490380"/>
                    <a:gd name="connsiteY160" fmla="*/ 0 h 1495138"/>
                    <a:gd name="connsiteX161" fmla="*/ 138324 w 1490380"/>
                    <a:gd name="connsiteY161" fmla="*/ 1206 h 1495138"/>
                    <a:gd name="connsiteX162" fmla="*/ 173997 w 1490380"/>
                    <a:gd name="connsiteY162" fmla="*/ 39397 h 1495138"/>
                    <a:gd name="connsiteX163" fmla="*/ 173997 w 1490380"/>
                    <a:gd name="connsiteY163" fmla="*/ 45427 h 1495138"/>
                    <a:gd name="connsiteX164" fmla="*/ 173997 w 1490380"/>
                    <a:gd name="connsiteY164" fmla="*/ 192159 h 1495138"/>
                    <a:gd name="connsiteX165" fmla="*/ 173596 w 1490380"/>
                    <a:gd name="connsiteY165" fmla="*/ 192159 h 1495138"/>
                    <a:gd name="connsiteX166" fmla="*/ 173596 w 1490380"/>
                    <a:gd name="connsiteY166" fmla="*/ 326832 h 1495138"/>
                    <a:gd name="connsiteX167" fmla="*/ 173997 w 1490380"/>
                    <a:gd name="connsiteY167" fmla="*/ 340902 h 1495138"/>
                    <a:gd name="connsiteX168" fmla="*/ 179608 w 1490380"/>
                    <a:gd name="connsiteY168" fmla="*/ 346932 h 1495138"/>
                    <a:gd name="connsiteX169" fmla="*/ 194839 w 1490380"/>
                    <a:gd name="connsiteY169" fmla="*/ 346932 h 1495138"/>
                    <a:gd name="connsiteX170" fmla="*/ 216884 w 1490380"/>
                    <a:gd name="connsiteY170" fmla="*/ 346932 h 1495138"/>
                    <a:gd name="connsiteX171" fmla="*/ 256164 w 1490380"/>
                    <a:gd name="connsiteY171" fmla="*/ 377887 h 1495138"/>
                    <a:gd name="connsiteX172" fmla="*/ 222094 w 1490380"/>
                    <a:gd name="connsiteY172" fmla="*/ 432560 h 1495138"/>
                    <a:gd name="connsiteX173" fmla="*/ 209268 w 1490380"/>
                    <a:gd name="connsiteY173" fmla="*/ 433364 h 1495138"/>
                    <a:gd name="connsiteX174" fmla="*/ 48141 w 1490380"/>
                    <a:gd name="connsiteY174" fmla="*/ 433364 h 1495138"/>
                    <a:gd name="connsiteX175" fmla="*/ 37319 w 1490380"/>
                    <a:gd name="connsiteY175" fmla="*/ 432560 h 1495138"/>
                    <a:gd name="connsiteX176" fmla="*/ 445 w 1490380"/>
                    <a:gd name="connsiteY176" fmla="*/ 396781 h 1495138"/>
                    <a:gd name="connsiteX177" fmla="*/ 24894 w 1490380"/>
                    <a:gd name="connsiteY177" fmla="*/ 350952 h 1495138"/>
                    <a:gd name="connsiteX178" fmla="*/ 43332 w 1490380"/>
                    <a:gd name="connsiteY178" fmla="*/ 346932 h 1495138"/>
                    <a:gd name="connsiteX179" fmla="*/ 77801 w 1490380"/>
                    <a:gd name="connsiteY179" fmla="*/ 346932 h 1495138"/>
                    <a:gd name="connsiteX180" fmla="*/ 85818 w 1490380"/>
                    <a:gd name="connsiteY180" fmla="*/ 345726 h 1495138"/>
                    <a:gd name="connsiteX181" fmla="*/ 87421 w 1490380"/>
                    <a:gd name="connsiteY181" fmla="*/ 344118 h 1495138"/>
                    <a:gd name="connsiteX182" fmla="*/ 88223 w 1490380"/>
                    <a:gd name="connsiteY182" fmla="*/ 340902 h 1495138"/>
                    <a:gd name="connsiteX183" fmla="*/ 88223 w 1490380"/>
                    <a:gd name="connsiteY183" fmla="*/ 328440 h 1495138"/>
                    <a:gd name="connsiteX184" fmla="*/ 88223 w 1490380"/>
                    <a:gd name="connsiteY184" fmla="*/ 105728 h 1495138"/>
                    <a:gd name="connsiteX185" fmla="*/ 87421 w 1490380"/>
                    <a:gd name="connsiteY185" fmla="*/ 89648 h 1495138"/>
                    <a:gd name="connsiteX186" fmla="*/ 85818 w 1490380"/>
                    <a:gd name="connsiteY186" fmla="*/ 88040 h 1495138"/>
                    <a:gd name="connsiteX187" fmla="*/ 81008 w 1490380"/>
                    <a:gd name="connsiteY187" fmla="*/ 86834 h 1495138"/>
                    <a:gd name="connsiteX188" fmla="*/ 58562 w 1490380"/>
                    <a:gd name="connsiteY188" fmla="*/ 87236 h 1495138"/>
                    <a:gd name="connsiteX189" fmla="*/ 48141 w 1490380"/>
                    <a:gd name="connsiteY189" fmla="*/ 87236 h 1495138"/>
                    <a:gd name="connsiteX190" fmla="*/ 8862 w 1490380"/>
                    <a:gd name="connsiteY190" fmla="*/ 45427 h 1495138"/>
                    <a:gd name="connsiteX191" fmla="*/ 49344 w 1490380"/>
                    <a:gd name="connsiteY191" fmla="*/ 2010 h 1495138"/>
                    <a:gd name="connsiteX192" fmla="*/ 55757 w 1490380"/>
                    <a:gd name="connsiteY192" fmla="*/ 2010 h 1495138"/>
                    <a:gd name="connsiteX193" fmla="*/ 123093 w 1490380"/>
                    <a:gd name="connsiteY19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62876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990169 w 1490380"/>
                    <a:gd name="connsiteY57" fmla="*/ 539116 h 1495138"/>
                    <a:gd name="connsiteX58" fmla="*/ 1005400 w 1490380"/>
                    <a:gd name="connsiteY58" fmla="*/ 540322 h 1495138"/>
                    <a:gd name="connsiteX59" fmla="*/ 1041072 w 1490380"/>
                    <a:gd name="connsiteY59" fmla="*/ 578513 h 1495138"/>
                    <a:gd name="connsiteX60" fmla="*/ 1041072 w 1490380"/>
                    <a:gd name="connsiteY60" fmla="*/ 584543 h 1495138"/>
                    <a:gd name="connsiteX61" fmla="*/ 1041072 w 1490380"/>
                    <a:gd name="connsiteY61" fmla="*/ 731276 h 1495138"/>
                    <a:gd name="connsiteX62" fmla="*/ 1040671 w 1490380"/>
                    <a:gd name="connsiteY62" fmla="*/ 731276 h 1495138"/>
                    <a:gd name="connsiteX63" fmla="*/ 1040671 w 1490380"/>
                    <a:gd name="connsiteY63" fmla="*/ 865948 h 1495138"/>
                    <a:gd name="connsiteX64" fmla="*/ 1041072 w 1490380"/>
                    <a:gd name="connsiteY64" fmla="*/ 880018 h 1495138"/>
                    <a:gd name="connsiteX65" fmla="*/ 1046683 w 1490380"/>
                    <a:gd name="connsiteY65" fmla="*/ 886049 h 1495138"/>
                    <a:gd name="connsiteX66" fmla="*/ 1061914 w 1490380"/>
                    <a:gd name="connsiteY66" fmla="*/ 886049 h 1495138"/>
                    <a:gd name="connsiteX67" fmla="*/ 1083959 w 1490380"/>
                    <a:gd name="connsiteY67" fmla="*/ 886049 h 1495138"/>
                    <a:gd name="connsiteX68" fmla="*/ 1123238 w 1490380"/>
                    <a:gd name="connsiteY68" fmla="*/ 917003 h 1495138"/>
                    <a:gd name="connsiteX69" fmla="*/ 1089169 w 1490380"/>
                    <a:gd name="connsiteY69" fmla="*/ 971676 h 1495138"/>
                    <a:gd name="connsiteX70" fmla="*/ 1076343 w 1490380"/>
                    <a:gd name="connsiteY70" fmla="*/ 972480 h 1495138"/>
                    <a:gd name="connsiteX71" fmla="*/ 915217 w 1490380"/>
                    <a:gd name="connsiteY71" fmla="*/ 972480 h 1495138"/>
                    <a:gd name="connsiteX72" fmla="*/ 904395 w 1490380"/>
                    <a:gd name="connsiteY72" fmla="*/ 971676 h 1495138"/>
                    <a:gd name="connsiteX73" fmla="*/ 867520 w 1490380"/>
                    <a:gd name="connsiteY73" fmla="*/ 935897 h 1495138"/>
                    <a:gd name="connsiteX74" fmla="*/ 891970 w 1490380"/>
                    <a:gd name="connsiteY74" fmla="*/ 890069 h 1495138"/>
                    <a:gd name="connsiteX75" fmla="*/ 910407 w 1490380"/>
                    <a:gd name="connsiteY75" fmla="*/ 886049 h 1495138"/>
                    <a:gd name="connsiteX76" fmla="*/ 944877 w 1490380"/>
                    <a:gd name="connsiteY76" fmla="*/ 886049 h 1495138"/>
                    <a:gd name="connsiteX77" fmla="*/ 952893 w 1490380"/>
                    <a:gd name="connsiteY77" fmla="*/ 884843 h 1495138"/>
                    <a:gd name="connsiteX78" fmla="*/ 954496 w 1490380"/>
                    <a:gd name="connsiteY78" fmla="*/ 883234 h 1495138"/>
                    <a:gd name="connsiteX79" fmla="*/ 955298 w 1490380"/>
                    <a:gd name="connsiteY79" fmla="*/ 880018 h 1495138"/>
                    <a:gd name="connsiteX80" fmla="*/ 955298 w 1490380"/>
                    <a:gd name="connsiteY80" fmla="*/ 867556 h 1495138"/>
                    <a:gd name="connsiteX81" fmla="*/ 955298 w 1490380"/>
                    <a:gd name="connsiteY81" fmla="*/ 644844 h 1495138"/>
                    <a:gd name="connsiteX82" fmla="*/ 954496 w 1490380"/>
                    <a:gd name="connsiteY82" fmla="*/ 628764 h 1495138"/>
                    <a:gd name="connsiteX83" fmla="*/ 952893 w 1490380"/>
                    <a:gd name="connsiteY83" fmla="*/ 627156 h 1495138"/>
                    <a:gd name="connsiteX84" fmla="*/ 948083 w 1490380"/>
                    <a:gd name="connsiteY84" fmla="*/ 625950 h 1495138"/>
                    <a:gd name="connsiteX85" fmla="*/ 925638 w 1490380"/>
                    <a:gd name="connsiteY85" fmla="*/ 626352 h 1495138"/>
                    <a:gd name="connsiteX86" fmla="*/ 915217 w 1490380"/>
                    <a:gd name="connsiteY86" fmla="*/ 626352 h 1495138"/>
                    <a:gd name="connsiteX87" fmla="*/ 875937 w 1490380"/>
                    <a:gd name="connsiteY87" fmla="*/ 584543 h 1495138"/>
                    <a:gd name="connsiteX88" fmla="*/ 916419 w 1490380"/>
                    <a:gd name="connsiteY88" fmla="*/ 541126 h 1495138"/>
                    <a:gd name="connsiteX89" fmla="*/ 922832 w 1490380"/>
                    <a:gd name="connsiteY89" fmla="*/ 541126 h 1495138"/>
                    <a:gd name="connsiteX90" fmla="*/ 990169 w 1490380"/>
                    <a:gd name="connsiteY90" fmla="*/ 539116 h 1495138"/>
                    <a:gd name="connsiteX91" fmla="*/ 272255 w 1490380"/>
                    <a:gd name="connsiteY91" fmla="*/ 539116 h 1495138"/>
                    <a:gd name="connsiteX92" fmla="*/ 287486 w 1490380"/>
                    <a:gd name="connsiteY92" fmla="*/ 540322 h 1495138"/>
                    <a:gd name="connsiteX93" fmla="*/ 323158 w 1490380"/>
                    <a:gd name="connsiteY93" fmla="*/ 578513 h 1495138"/>
                    <a:gd name="connsiteX94" fmla="*/ 323158 w 1490380"/>
                    <a:gd name="connsiteY94" fmla="*/ 584543 h 1495138"/>
                    <a:gd name="connsiteX95" fmla="*/ 323158 w 1490380"/>
                    <a:gd name="connsiteY95" fmla="*/ 731276 h 1495138"/>
                    <a:gd name="connsiteX96" fmla="*/ 322757 w 1490380"/>
                    <a:gd name="connsiteY96" fmla="*/ 731276 h 1495138"/>
                    <a:gd name="connsiteX97" fmla="*/ 322757 w 1490380"/>
                    <a:gd name="connsiteY97" fmla="*/ 865948 h 1495138"/>
                    <a:gd name="connsiteX98" fmla="*/ 323158 w 1490380"/>
                    <a:gd name="connsiteY98" fmla="*/ 880018 h 1495138"/>
                    <a:gd name="connsiteX99" fmla="*/ 328769 w 1490380"/>
                    <a:gd name="connsiteY99" fmla="*/ 886049 h 1495138"/>
                    <a:gd name="connsiteX100" fmla="*/ 344000 w 1490380"/>
                    <a:gd name="connsiteY100" fmla="*/ 886049 h 1495138"/>
                    <a:gd name="connsiteX101" fmla="*/ 366045 w 1490380"/>
                    <a:gd name="connsiteY101" fmla="*/ 886049 h 1495138"/>
                    <a:gd name="connsiteX102" fmla="*/ 405325 w 1490380"/>
                    <a:gd name="connsiteY102" fmla="*/ 917003 h 1495138"/>
                    <a:gd name="connsiteX103" fmla="*/ 371255 w 1490380"/>
                    <a:gd name="connsiteY103" fmla="*/ 971676 h 1495138"/>
                    <a:gd name="connsiteX104" fmla="*/ 358429 w 1490380"/>
                    <a:gd name="connsiteY104" fmla="*/ 972480 h 1495138"/>
                    <a:gd name="connsiteX105" fmla="*/ 197303 w 1490380"/>
                    <a:gd name="connsiteY105" fmla="*/ 972480 h 1495138"/>
                    <a:gd name="connsiteX106" fmla="*/ 186481 w 1490380"/>
                    <a:gd name="connsiteY106" fmla="*/ 971676 h 1495138"/>
                    <a:gd name="connsiteX107" fmla="*/ 149606 w 1490380"/>
                    <a:gd name="connsiteY107" fmla="*/ 935897 h 1495138"/>
                    <a:gd name="connsiteX108" fmla="*/ 174056 w 1490380"/>
                    <a:gd name="connsiteY108" fmla="*/ 890069 h 1495138"/>
                    <a:gd name="connsiteX109" fmla="*/ 192493 w 1490380"/>
                    <a:gd name="connsiteY109" fmla="*/ 886049 h 1495138"/>
                    <a:gd name="connsiteX110" fmla="*/ 226963 w 1490380"/>
                    <a:gd name="connsiteY110" fmla="*/ 886049 h 1495138"/>
                    <a:gd name="connsiteX111" fmla="*/ 234979 w 1490380"/>
                    <a:gd name="connsiteY111" fmla="*/ 884843 h 1495138"/>
                    <a:gd name="connsiteX112" fmla="*/ 236582 w 1490380"/>
                    <a:gd name="connsiteY112" fmla="*/ 883234 h 1495138"/>
                    <a:gd name="connsiteX113" fmla="*/ 237384 w 1490380"/>
                    <a:gd name="connsiteY113" fmla="*/ 880018 h 1495138"/>
                    <a:gd name="connsiteX114" fmla="*/ 237384 w 1490380"/>
                    <a:gd name="connsiteY114" fmla="*/ 867556 h 1495138"/>
                    <a:gd name="connsiteX115" fmla="*/ 237384 w 1490380"/>
                    <a:gd name="connsiteY115" fmla="*/ 644844 h 1495138"/>
                    <a:gd name="connsiteX116" fmla="*/ 236582 w 1490380"/>
                    <a:gd name="connsiteY116" fmla="*/ 628764 h 1495138"/>
                    <a:gd name="connsiteX117" fmla="*/ 234979 w 1490380"/>
                    <a:gd name="connsiteY117" fmla="*/ 627156 h 1495138"/>
                    <a:gd name="connsiteX118" fmla="*/ 230169 w 1490380"/>
                    <a:gd name="connsiteY118" fmla="*/ 625950 h 1495138"/>
                    <a:gd name="connsiteX119" fmla="*/ 207724 w 1490380"/>
                    <a:gd name="connsiteY119" fmla="*/ 626352 h 1495138"/>
                    <a:gd name="connsiteX120" fmla="*/ 197303 w 1490380"/>
                    <a:gd name="connsiteY120" fmla="*/ 626352 h 1495138"/>
                    <a:gd name="connsiteX121" fmla="*/ 158023 w 1490380"/>
                    <a:gd name="connsiteY121" fmla="*/ 584543 h 1495138"/>
                    <a:gd name="connsiteX122" fmla="*/ 198505 w 1490380"/>
                    <a:gd name="connsiteY122" fmla="*/ 541126 h 1495138"/>
                    <a:gd name="connsiteX123" fmla="*/ 204918 w 1490380"/>
                    <a:gd name="connsiteY123" fmla="*/ 541126 h 1495138"/>
                    <a:gd name="connsiteX124" fmla="*/ 272255 w 1490380"/>
                    <a:gd name="connsiteY124" fmla="*/ 539116 h 1495138"/>
                    <a:gd name="connsiteX125" fmla="*/ 477504 w 1490380"/>
                    <a:gd name="connsiteY125" fmla="*/ 0 h 1495138"/>
                    <a:gd name="connsiteX126" fmla="*/ 492735 w 1490380"/>
                    <a:gd name="connsiteY126" fmla="*/ 1206 h 1495138"/>
                    <a:gd name="connsiteX127" fmla="*/ 528407 w 1490380"/>
                    <a:gd name="connsiteY127" fmla="*/ 39397 h 1495138"/>
                    <a:gd name="connsiteX128" fmla="*/ 528407 w 1490380"/>
                    <a:gd name="connsiteY128" fmla="*/ 45427 h 1495138"/>
                    <a:gd name="connsiteX129" fmla="*/ 528407 w 1490380"/>
                    <a:gd name="connsiteY129" fmla="*/ 192159 h 1495138"/>
                    <a:gd name="connsiteX130" fmla="*/ 528006 w 1490380"/>
                    <a:gd name="connsiteY130" fmla="*/ 192159 h 1495138"/>
                    <a:gd name="connsiteX131" fmla="*/ 528006 w 1490380"/>
                    <a:gd name="connsiteY131" fmla="*/ 326832 h 1495138"/>
                    <a:gd name="connsiteX132" fmla="*/ 528407 w 1490380"/>
                    <a:gd name="connsiteY132" fmla="*/ 340902 h 1495138"/>
                    <a:gd name="connsiteX133" fmla="*/ 534018 w 1490380"/>
                    <a:gd name="connsiteY133" fmla="*/ 346932 h 1495138"/>
                    <a:gd name="connsiteX134" fmla="*/ 549249 w 1490380"/>
                    <a:gd name="connsiteY134" fmla="*/ 346932 h 1495138"/>
                    <a:gd name="connsiteX135" fmla="*/ 571294 w 1490380"/>
                    <a:gd name="connsiteY135" fmla="*/ 346932 h 1495138"/>
                    <a:gd name="connsiteX136" fmla="*/ 610574 w 1490380"/>
                    <a:gd name="connsiteY136" fmla="*/ 377887 h 1495138"/>
                    <a:gd name="connsiteX137" fmla="*/ 576504 w 1490380"/>
                    <a:gd name="connsiteY137" fmla="*/ 432560 h 1495138"/>
                    <a:gd name="connsiteX138" fmla="*/ 563678 w 1490380"/>
                    <a:gd name="connsiteY138" fmla="*/ 433364 h 1495138"/>
                    <a:gd name="connsiteX139" fmla="*/ 402552 w 1490380"/>
                    <a:gd name="connsiteY139" fmla="*/ 433364 h 1495138"/>
                    <a:gd name="connsiteX140" fmla="*/ 391730 w 1490380"/>
                    <a:gd name="connsiteY140" fmla="*/ 432560 h 1495138"/>
                    <a:gd name="connsiteX141" fmla="*/ 354855 w 1490380"/>
                    <a:gd name="connsiteY141" fmla="*/ 396781 h 1495138"/>
                    <a:gd name="connsiteX142" fmla="*/ 379305 w 1490380"/>
                    <a:gd name="connsiteY142" fmla="*/ 350952 h 1495138"/>
                    <a:gd name="connsiteX143" fmla="*/ 397742 w 1490380"/>
                    <a:gd name="connsiteY143" fmla="*/ 346932 h 1495138"/>
                    <a:gd name="connsiteX144" fmla="*/ 432212 w 1490380"/>
                    <a:gd name="connsiteY144" fmla="*/ 346932 h 1495138"/>
                    <a:gd name="connsiteX145" fmla="*/ 440228 w 1490380"/>
                    <a:gd name="connsiteY145" fmla="*/ 345726 h 1495138"/>
                    <a:gd name="connsiteX146" fmla="*/ 441831 w 1490380"/>
                    <a:gd name="connsiteY146" fmla="*/ 344118 h 1495138"/>
                    <a:gd name="connsiteX147" fmla="*/ 442633 w 1490380"/>
                    <a:gd name="connsiteY147" fmla="*/ 340902 h 1495138"/>
                    <a:gd name="connsiteX148" fmla="*/ 442633 w 1490380"/>
                    <a:gd name="connsiteY148" fmla="*/ 328440 h 1495138"/>
                    <a:gd name="connsiteX149" fmla="*/ 442633 w 1490380"/>
                    <a:gd name="connsiteY149" fmla="*/ 105728 h 1495138"/>
                    <a:gd name="connsiteX150" fmla="*/ 441831 w 1490380"/>
                    <a:gd name="connsiteY150" fmla="*/ 89648 h 1495138"/>
                    <a:gd name="connsiteX151" fmla="*/ 440228 w 1490380"/>
                    <a:gd name="connsiteY151" fmla="*/ 88040 h 1495138"/>
                    <a:gd name="connsiteX152" fmla="*/ 435418 w 1490380"/>
                    <a:gd name="connsiteY152" fmla="*/ 86834 h 1495138"/>
                    <a:gd name="connsiteX153" fmla="*/ 412973 w 1490380"/>
                    <a:gd name="connsiteY153" fmla="*/ 87236 h 1495138"/>
                    <a:gd name="connsiteX154" fmla="*/ 402552 w 1490380"/>
                    <a:gd name="connsiteY154" fmla="*/ 87236 h 1495138"/>
                    <a:gd name="connsiteX155" fmla="*/ 363272 w 1490380"/>
                    <a:gd name="connsiteY155" fmla="*/ 45427 h 1495138"/>
                    <a:gd name="connsiteX156" fmla="*/ 403754 w 1490380"/>
                    <a:gd name="connsiteY156" fmla="*/ 2010 h 1495138"/>
                    <a:gd name="connsiteX157" fmla="*/ 410167 w 1490380"/>
                    <a:gd name="connsiteY157" fmla="*/ 2010 h 1495138"/>
                    <a:gd name="connsiteX158" fmla="*/ 477504 w 1490380"/>
                    <a:gd name="connsiteY158" fmla="*/ 0 h 1495138"/>
                    <a:gd name="connsiteX159" fmla="*/ 123093 w 1490380"/>
                    <a:gd name="connsiteY159" fmla="*/ 0 h 1495138"/>
                    <a:gd name="connsiteX160" fmla="*/ 138324 w 1490380"/>
                    <a:gd name="connsiteY160" fmla="*/ 1206 h 1495138"/>
                    <a:gd name="connsiteX161" fmla="*/ 173997 w 1490380"/>
                    <a:gd name="connsiteY161" fmla="*/ 39397 h 1495138"/>
                    <a:gd name="connsiteX162" fmla="*/ 173997 w 1490380"/>
                    <a:gd name="connsiteY162" fmla="*/ 45427 h 1495138"/>
                    <a:gd name="connsiteX163" fmla="*/ 173997 w 1490380"/>
                    <a:gd name="connsiteY163" fmla="*/ 192159 h 1495138"/>
                    <a:gd name="connsiteX164" fmla="*/ 173596 w 1490380"/>
                    <a:gd name="connsiteY164" fmla="*/ 192159 h 1495138"/>
                    <a:gd name="connsiteX165" fmla="*/ 173596 w 1490380"/>
                    <a:gd name="connsiteY165" fmla="*/ 326832 h 1495138"/>
                    <a:gd name="connsiteX166" fmla="*/ 173997 w 1490380"/>
                    <a:gd name="connsiteY166" fmla="*/ 340902 h 1495138"/>
                    <a:gd name="connsiteX167" fmla="*/ 179608 w 1490380"/>
                    <a:gd name="connsiteY167" fmla="*/ 346932 h 1495138"/>
                    <a:gd name="connsiteX168" fmla="*/ 194839 w 1490380"/>
                    <a:gd name="connsiteY168" fmla="*/ 346932 h 1495138"/>
                    <a:gd name="connsiteX169" fmla="*/ 216884 w 1490380"/>
                    <a:gd name="connsiteY169" fmla="*/ 346932 h 1495138"/>
                    <a:gd name="connsiteX170" fmla="*/ 256164 w 1490380"/>
                    <a:gd name="connsiteY170" fmla="*/ 377887 h 1495138"/>
                    <a:gd name="connsiteX171" fmla="*/ 222094 w 1490380"/>
                    <a:gd name="connsiteY171" fmla="*/ 432560 h 1495138"/>
                    <a:gd name="connsiteX172" fmla="*/ 209268 w 1490380"/>
                    <a:gd name="connsiteY172" fmla="*/ 433364 h 1495138"/>
                    <a:gd name="connsiteX173" fmla="*/ 48141 w 1490380"/>
                    <a:gd name="connsiteY173" fmla="*/ 433364 h 1495138"/>
                    <a:gd name="connsiteX174" fmla="*/ 37319 w 1490380"/>
                    <a:gd name="connsiteY174" fmla="*/ 432560 h 1495138"/>
                    <a:gd name="connsiteX175" fmla="*/ 445 w 1490380"/>
                    <a:gd name="connsiteY175" fmla="*/ 396781 h 1495138"/>
                    <a:gd name="connsiteX176" fmla="*/ 24894 w 1490380"/>
                    <a:gd name="connsiteY176" fmla="*/ 350952 h 1495138"/>
                    <a:gd name="connsiteX177" fmla="*/ 43332 w 1490380"/>
                    <a:gd name="connsiteY177" fmla="*/ 346932 h 1495138"/>
                    <a:gd name="connsiteX178" fmla="*/ 77801 w 1490380"/>
                    <a:gd name="connsiteY178" fmla="*/ 346932 h 1495138"/>
                    <a:gd name="connsiteX179" fmla="*/ 85818 w 1490380"/>
                    <a:gd name="connsiteY179" fmla="*/ 345726 h 1495138"/>
                    <a:gd name="connsiteX180" fmla="*/ 87421 w 1490380"/>
                    <a:gd name="connsiteY180" fmla="*/ 344118 h 1495138"/>
                    <a:gd name="connsiteX181" fmla="*/ 88223 w 1490380"/>
                    <a:gd name="connsiteY181" fmla="*/ 340902 h 1495138"/>
                    <a:gd name="connsiteX182" fmla="*/ 88223 w 1490380"/>
                    <a:gd name="connsiteY182" fmla="*/ 328440 h 1495138"/>
                    <a:gd name="connsiteX183" fmla="*/ 88223 w 1490380"/>
                    <a:gd name="connsiteY183" fmla="*/ 105728 h 1495138"/>
                    <a:gd name="connsiteX184" fmla="*/ 87421 w 1490380"/>
                    <a:gd name="connsiteY184" fmla="*/ 89648 h 1495138"/>
                    <a:gd name="connsiteX185" fmla="*/ 85818 w 1490380"/>
                    <a:gd name="connsiteY185" fmla="*/ 88040 h 1495138"/>
                    <a:gd name="connsiteX186" fmla="*/ 81008 w 1490380"/>
                    <a:gd name="connsiteY186" fmla="*/ 86834 h 1495138"/>
                    <a:gd name="connsiteX187" fmla="*/ 58562 w 1490380"/>
                    <a:gd name="connsiteY187" fmla="*/ 87236 h 1495138"/>
                    <a:gd name="connsiteX188" fmla="*/ 48141 w 1490380"/>
                    <a:gd name="connsiteY188" fmla="*/ 87236 h 1495138"/>
                    <a:gd name="connsiteX189" fmla="*/ 8862 w 1490380"/>
                    <a:gd name="connsiteY189" fmla="*/ 45427 h 1495138"/>
                    <a:gd name="connsiteX190" fmla="*/ 49344 w 1490380"/>
                    <a:gd name="connsiteY190" fmla="*/ 2010 h 1495138"/>
                    <a:gd name="connsiteX191" fmla="*/ 55757 w 1490380"/>
                    <a:gd name="connsiteY191" fmla="*/ 2010 h 1495138"/>
                    <a:gd name="connsiteX192" fmla="*/ 123093 w 1490380"/>
                    <a:gd name="connsiteY19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64484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990169 w 1490380"/>
                    <a:gd name="connsiteY56" fmla="*/ 539116 h 1495138"/>
                    <a:gd name="connsiteX57" fmla="*/ 1005400 w 1490380"/>
                    <a:gd name="connsiteY57" fmla="*/ 540322 h 1495138"/>
                    <a:gd name="connsiteX58" fmla="*/ 1041072 w 1490380"/>
                    <a:gd name="connsiteY58" fmla="*/ 578513 h 1495138"/>
                    <a:gd name="connsiteX59" fmla="*/ 1041072 w 1490380"/>
                    <a:gd name="connsiteY59" fmla="*/ 584543 h 1495138"/>
                    <a:gd name="connsiteX60" fmla="*/ 1041072 w 1490380"/>
                    <a:gd name="connsiteY60" fmla="*/ 731276 h 1495138"/>
                    <a:gd name="connsiteX61" fmla="*/ 1040671 w 1490380"/>
                    <a:gd name="connsiteY61" fmla="*/ 731276 h 1495138"/>
                    <a:gd name="connsiteX62" fmla="*/ 1040671 w 1490380"/>
                    <a:gd name="connsiteY62" fmla="*/ 865948 h 1495138"/>
                    <a:gd name="connsiteX63" fmla="*/ 1041072 w 1490380"/>
                    <a:gd name="connsiteY63" fmla="*/ 880018 h 1495138"/>
                    <a:gd name="connsiteX64" fmla="*/ 1046683 w 1490380"/>
                    <a:gd name="connsiteY64" fmla="*/ 886049 h 1495138"/>
                    <a:gd name="connsiteX65" fmla="*/ 1061914 w 1490380"/>
                    <a:gd name="connsiteY65" fmla="*/ 886049 h 1495138"/>
                    <a:gd name="connsiteX66" fmla="*/ 1083959 w 1490380"/>
                    <a:gd name="connsiteY66" fmla="*/ 886049 h 1495138"/>
                    <a:gd name="connsiteX67" fmla="*/ 1123238 w 1490380"/>
                    <a:gd name="connsiteY67" fmla="*/ 917003 h 1495138"/>
                    <a:gd name="connsiteX68" fmla="*/ 1089169 w 1490380"/>
                    <a:gd name="connsiteY68" fmla="*/ 971676 h 1495138"/>
                    <a:gd name="connsiteX69" fmla="*/ 1076343 w 1490380"/>
                    <a:gd name="connsiteY69" fmla="*/ 972480 h 1495138"/>
                    <a:gd name="connsiteX70" fmla="*/ 915217 w 1490380"/>
                    <a:gd name="connsiteY70" fmla="*/ 972480 h 1495138"/>
                    <a:gd name="connsiteX71" fmla="*/ 904395 w 1490380"/>
                    <a:gd name="connsiteY71" fmla="*/ 971676 h 1495138"/>
                    <a:gd name="connsiteX72" fmla="*/ 867520 w 1490380"/>
                    <a:gd name="connsiteY72" fmla="*/ 935897 h 1495138"/>
                    <a:gd name="connsiteX73" fmla="*/ 891970 w 1490380"/>
                    <a:gd name="connsiteY73" fmla="*/ 890069 h 1495138"/>
                    <a:gd name="connsiteX74" fmla="*/ 910407 w 1490380"/>
                    <a:gd name="connsiteY74" fmla="*/ 886049 h 1495138"/>
                    <a:gd name="connsiteX75" fmla="*/ 944877 w 1490380"/>
                    <a:gd name="connsiteY75" fmla="*/ 886049 h 1495138"/>
                    <a:gd name="connsiteX76" fmla="*/ 952893 w 1490380"/>
                    <a:gd name="connsiteY76" fmla="*/ 884843 h 1495138"/>
                    <a:gd name="connsiteX77" fmla="*/ 954496 w 1490380"/>
                    <a:gd name="connsiteY77" fmla="*/ 883234 h 1495138"/>
                    <a:gd name="connsiteX78" fmla="*/ 955298 w 1490380"/>
                    <a:gd name="connsiteY78" fmla="*/ 880018 h 1495138"/>
                    <a:gd name="connsiteX79" fmla="*/ 955298 w 1490380"/>
                    <a:gd name="connsiteY79" fmla="*/ 867556 h 1495138"/>
                    <a:gd name="connsiteX80" fmla="*/ 955298 w 1490380"/>
                    <a:gd name="connsiteY80" fmla="*/ 644844 h 1495138"/>
                    <a:gd name="connsiteX81" fmla="*/ 954496 w 1490380"/>
                    <a:gd name="connsiteY81" fmla="*/ 628764 h 1495138"/>
                    <a:gd name="connsiteX82" fmla="*/ 952893 w 1490380"/>
                    <a:gd name="connsiteY82" fmla="*/ 627156 h 1495138"/>
                    <a:gd name="connsiteX83" fmla="*/ 948083 w 1490380"/>
                    <a:gd name="connsiteY83" fmla="*/ 625950 h 1495138"/>
                    <a:gd name="connsiteX84" fmla="*/ 925638 w 1490380"/>
                    <a:gd name="connsiteY84" fmla="*/ 626352 h 1495138"/>
                    <a:gd name="connsiteX85" fmla="*/ 915217 w 1490380"/>
                    <a:gd name="connsiteY85" fmla="*/ 626352 h 1495138"/>
                    <a:gd name="connsiteX86" fmla="*/ 875937 w 1490380"/>
                    <a:gd name="connsiteY86" fmla="*/ 584543 h 1495138"/>
                    <a:gd name="connsiteX87" fmla="*/ 916419 w 1490380"/>
                    <a:gd name="connsiteY87" fmla="*/ 541126 h 1495138"/>
                    <a:gd name="connsiteX88" fmla="*/ 922832 w 1490380"/>
                    <a:gd name="connsiteY88" fmla="*/ 541126 h 1495138"/>
                    <a:gd name="connsiteX89" fmla="*/ 990169 w 1490380"/>
                    <a:gd name="connsiteY89" fmla="*/ 539116 h 1495138"/>
                    <a:gd name="connsiteX90" fmla="*/ 272255 w 1490380"/>
                    <a:gd name="connsiteY90" fmla="*/ 539116 h 1495138"/>
                    <a:gd name="connsiteX91" fmla="*/ 287486 w 1490380"/>
                    <a:gd name="connsiteY91" fmla="*/ 540322 h 1495138"/>
                    <a:gd name="connsiteX92" fmla="*/ 323158 w 1490380"/>
                    <a:gd name="connsiteY92" fmla="*/ 578513 h 1495138"/>
                    <a:gd name="connsiteX93" fmla="*/ 323158 w 1490380"/>
                    <a:gd name="connsiteY93" fmla="*/ 584543 h 1495138"/>
                    <a:gd name="connsiteX94" fmla="*/ 323158 w 1490380"/>
                    <a:gd name="connsiteY94" fmla="*/ 731276 h 1495138"/>
                    <a:gd name="connsiteX95" fmla="*/ 322757 w 1490380"/>
                    <a:gd name="connsiteY95" fmla="*/ 731276 h 1495138"/>
                    <a:gd name="connsiteX96" fmla="*/ 322757 w 1490380"/>
                    <a:gd name="connsiteY96" fmla="*/ 865948 h 1495138"/>
                    <a:gd name="connsiteX97" fmla="*/ 323158 w 1490380"/>
                    <a:gd name="connsiteY97" fmla="*/ 880018 h 1495138"/>
                    <a:gd name="connsiteX98" fmla="*/ 328769 w 1490380"/>
                    <a:gd name="connsiteY98" fmla="*/ 886049 h 1495138"/>
                    <a:gd name="connsiteX99" fmla="*/ 344000 w 1490380"/>
                    <a:gd name="connsiteY99" fmla="*/ 886049 h 1495138"/>
                    <a:gd name="connsiteX100" fmla="*/ 366045 w 1490380"/>
                    <a:gd name="connsiteY100" fmla="*/ 886049 h 1495138"/>
                    <a:gd name="connsiteX101" fmla="*/ 405325 w 1490380"/>
                    <a:gd name="connsiteY101" fmla="*/ 917003 h 1495138"/>
                    <a:gd name="connsiteX102" fmla="*/ 371255 w 1490380"/>
                    <a:gd name="connsiteY102" fmla="*/ 971676 h 1495138"/>
                    <a:gd name="connsiteX103" fmla="*/ 358429 w 1490380"/>
                    <a:gd name="connsiteY103" fmla="*/ 972480 h 1495138"/>
                    <a:gd name="connsiteX104" fmla="*/ 197303 w 1490380"/>
                    <a:gd name="connsiteY104" fmla="*/ 972480 h 1495138"/>
                    <a:gd name="connsiteX105" fmla="*/ 186481 w 1490380"/>
                    <a:gd name="connsiteY105" fmla="*/ 971676 h 1495138"/>
                    <a:gd name="connsiteX106" fmla="*/ 149606 w 1490380"/>
                    <a:gd name="connsiteY106" fmla="*/ 935897 h 1495138"/>
                    <a:gd name="connsiteX107" fmla="*/ 174056 w 1490380"/>
                    <a:gd name="connsiteY107" fmla="*/ 890069 h 1495138"/>
                    <a:gd name="connsiteX108" fmla="*/ 192493 w 1490380"/>
                    <a:gd name="connsiteY108" fmla="*/ 886049 h 1495138"/>
                    <a:gd name="connsiteX109" fmla="*/ 226963 w 1490380"/>
                    <a:gd name="connsiteY109" fmla="*/ 886049 h 1495138"/>
                    <a:gd name="connsiteX110" fmla="*/ 234979 w 1490380"/>
                    <a:gd name="connsiteY110" fmla="*/ 884843 h 1495138"/>
                    <a:gd name="connsiteX111" fmla="*/ 236582 w 1490380"/>
                    <a:gd name="connsiteY111" fmla="*/ 883234 h 1495138"/>
                    <a:gd name="connsiteX112" fmla="*/ 237384 w 1490380"/>
                    <a:gd name="connsiteY112" fmla="*/ 880018 h 1495138"/>
                    <a:gd name="connsiteX113" fmla="*/ 237384 w 1490380"/>
                    <a:gd name="connsiteY113" fmla="*/ 867556 h 1495138"/>
                    <a:gd name="connsiteX114" fmla="*/ 237384 w 1490380"/>
                    <a:gd name="connsiteY114" fmla="*/ 644844 h 1495138"/>
                    <a:gd name="connsiteX115" fmla="*/ 236582 w 1490380"/>
                    <a:gd name="connsiteY115" fmla="*/ 628764 h 1495138"/>
                    <a:gd name="connsiteX116" fmla="*/ 234979 w 1490380"/>
                    <a:gd name="connsiteY116" fmla="*/ 627156 h 1495138"/>
                    <a:gd name="connsiteX117" fmla="*/ 230169 w 1490380"/>
                    <a:gd name="connsiteY117" fmla="*/ 625950 h 1495138"/>
                    <a:gd name="connsiteX118" fmla="*/ 207724 w 1490380"/>
                    <a:gd name="connsiteY118" fmla="*/ 626352 h 1495138"/>
                    <a:gd name="connsiteX119" fmla="*/ 197303 w 1490380"/>
                    <a:gd name="connsiteY119" fmla="*/ 626352 h 1495138"/>
                    <a:gd name="connsiteX120" fmla="*/ 158023 w 1490380"/>
                    <a:gd name="connsiteY120" fmla="*/ 584543 h 1495138"/>
                    <a:gd name="connsiteX121" fmla="*/ 198505 w 1490380"/>
                    <a:gd name="connsiteY121" fmla="*/ 541126 h 1495138"/>
                    <a:gd name="connsiteX122" fmla="*/ 204918 w 1490380"/>
                    <a:gd name="connsiteY122" fmla="*/ 541126 h 1495138"/>
                    <a:gd name="connsiteX123" fmla="*/ 272255 w 1490380"/>
                    <a:gd name="connsiteY123" fmla="*/ 539116 h 1495138"/>
                    <a:gd name="connsiteX124" fmla="*/ 477504 w 1490380"/>
                    <a:gd name="connsiteY124" fmla="*/ 0 h 1495138"/>
                    <a:gd name="connsiteX125" fmla="*/ 492735 w 1490380"/>
                    <a:gd name="connsiteY125" fmla="*/ 1206 h 1495138"/>
                    <a:gd name="connsiteX126" fmla="*/ 528407 w 1490380"/>
                    <a:gd name="connsiteY126" fmla="*/ 39397 h 1495138"/>
                    <a:gd name="connsiteX127" fmla="*/ 528407 w 1490380"/>
                    <a:gd name="connsiteY127" fmla="*/ 45427 h 1495138"/>
                    <a:gd name="connsiteX128" fmla="*/ 528407 w 1490380"/>
                    <a:gd name="connsiteY128" fmla="*/ 192159 h 1495138"/>
                    <a:gd name="connsiteX129" fmla="*/ 528006 w 1490380"/>
                    <a:gd name="connsiteY129" fmla="*/ 192159 h 1495138"/>
                    <a:gd name="connsiteX130" fmla="*/ 528006 w 1490380"/>
                    <a:gd name="connsiteY130" fmla="*/ 326832 h 1495138"/>
                    <a:gd name="connsiteX131" fmla="*/ 528407 w 1490380"/>
                    <a:gd name="connsiteY131" fmla="*/ 340902 h 1495138"/>
                    <a:gd name="connsiteX132" fmla="*/ 534018 w 1490380"/>
                    <a:gd name="connsiteY132" fmla="*/ 346932 h 1495138"/>
                    <a:gd name="connsiteX133" fmla="*/ 549249 w 1490380"/>
                    <a:gd name="connsiteY133" fmla="*/ 346932 h 1495138"/>
                    <a:gd name="connsiteX134" fmla="*/ 571294 w 1490380"/>
                    <a:gd name="connsiteY134" fmla="*/ 346932 h 1495138"/>
                    <a:gd name="connsiteX135" fmla="*/ 610574 w 1490380"/>
                    <a:gd name="connsiteY135" fmla="*/ 377887 h 1495138"/>
                    <a:gd name="connsiteX136" fmla="*/ 576504 w 1490380"/>
                    <a:gd name="connsiteY136" fmla="*/ 432560 h 1495138"/>
                    <a:gd name="connsiteX137" fmla="*/ 563678 w 1490380"/>
                    <a:gd name="connsiteY137" fmla="*/ 433364 h 1495138"/>
                    <a:gd name="connsiteX138" fmla="*/ 402552 w 1490380"/>
                    <a:gd name="connsiteY138" fmla="*/ 433364 h 1495138"/>
                    <a:gd name="connsiteX139" fmla="*/ 391730 w 1490380"/>
                    <a:gd name="connsiteY139" fmla="*/ 432560 h 1495138"/>
                    <a:gd name="connsiteX140" fmla="*/ 354855 w 1490380"/>
                    <a:gd name="connsiteY140" fmla="*/ 396781 h 1495138"/>
                    <a:gd name="connsiteX141" fmla="*/ 379305 w 1490380"/>
                    <a:gd name="connsiteY141" fmla="*/ 350952 h 1495138"/>
                    <a:gd name="connsiteX142" fmla="*/ 397742 w 1490380"/>
                    <a:gd name="connsiteY142" fmla="*/ 346932 h 1495138"/>
                    <a:gd name="connsiteX143" fmla="*/ 432212 w 1490380"/>
                    <a:gd name="connsiteY143" fmla="*/ 346932 h 1495138"/>
                    <a:gd name="connsiteX144" fmla="*/ 440228 w 1490380"/>
                    <a:gd name="connsiteY144" fmla="*/ 345726 h 1495138"/>
                    <a:gd name="connsiteX145" fmla="*/ 441831 w 1490380"/>
                    <a:gd name="connsiteY145" fmla="*/ 344118 h 1495138"/>
                    <a:gd name="connsiteX146" fmla="*/ 442633 w 1490380"/>
                    <a:gd name="connsiteY146" fmla="*/ 340902 h 1495138"/>
                    <a:gd name="connsiteX147" fmla="*/ 442633 w 1490380"/>
                    <a:gd name="connsiteY147" fmla="*/ 328440 h 1495138"/>
                    <a:gd name="connsiteX148" fmla="*/ 442633 w 1490380"/>
                    <a:gd name="connsiteY148" fmla="*/ 105728 h 1495138"/>
                    <a:gd name="connsiteX149" fmla="*/ 441831 w 1490380"/>
                    <a:gd name="connsiteY149" fmla="*/ 89648 h 1495138"/>
                    <a:gd name="connsiteX150" fmla="*/ 440228 w 1490380"/>
                    <a:gd name="connsiteY150" fmla="*/ 88040 h 1495138"/>
                    <a:gd name="connsiteX151" fmla="*/ 435418 w 1490380"/>
                    <a:gd name="connsiteY151" fmla="*/ 86834 h 1495138"/>
                    <a:gd name="connsiteX152" fmla="*/ 412973 w 1490380"/>
                    <a:gd name="connsiteY152" fmla="*/ 87236 h 1495138"/>
                    <a:gd name="connsiteX153" fmla="*/ 402552 w 1490380"/>
                    <a:gd name="connsiteY153" fmla="*/ 87236 h 1495138"/>
                    <a:gd name="connsiteX154" fmla="*/ 363272 w 1490380"/>
                    <a:gd name="connsiteY154" fmla="*/ 45427 h 1495138"/>
                    <a:gd name="connsiteX155" fmla="*/ 403754 w 1490380"/>
                    <a:gd name="connsiteY155" fmla="*/ 2010 h 1495138"/>
                    <a:gd name="connsiteX156" fmla="*/ 410167 w 1490380"/>
                    <a:gd name="connsiteY156" fmla="*/ 2010 h 1495138"/>
                    <a:gd name="connsiteX157" fmla="*/ 477504 w 1490380"/>
                    <a:gd name="connsiteY157" fmla="*/ 0 h 1495138"/>
                    <a:gd name="connsiteX158" fmla="*/ 123093 w 1490380"/>
                    <a:gd name="connsiteY158" fmla="*/ 0 h 1495138"/>
                    <a:gd name="connsiteX159" fmla="*/ 138324 w 1490380"/>
                    <a:gd name="connsiteY159" fmla="*/ 1206 h 1495138"/>
                    <a:gd name="connsiteX160" fmla="*/ 173997 w 1490380"/>
                    <a:gd name="connsiteY160" fmla="*/ 39397 h 1495138"/>
                    <a:gd name="connsiteX161" fmla="*/ 173997 w 1490380"/>
                    <a:gd name="connsiteY161" fmla="*/ 45427 h 1495138"/>
                    <a:gd name="connsiteX162" fmla="*/ 173997 w 1490380"/>
                    <a:gd name="connsiteY162" fmla="*/ 192159 h 1495138"/>
                    <a:gd name="connsiteX163" fmla="*/ 173596 w 1490380"/>
                    <a:gd name="connsiteY163" fmla="*/ 192159 h 1495138"/>
                    <a:gd name="connsiteX164" fmla="*/ 173596 w 1490380"/>
                    <a:gd name="connsiteY164" fmla="*/ 326832 h 1495138"/>
                    <a:gd name="connsiteX165" fmla="*/ 173997 w 1490380"/>
                    <a:gd name="connsiteY165" fmla="*/ 340902 h 1495138"/>
                    <a:gd name="connsiteX166" fmla="*/ 179608 w 1490380"/>
                    <a:gd name="connsiteY166" fmla="*/ 346932 h 1495138"/>
                    <a:gd name="connsiteX167" fmla="*/ 194839 w 1490380"/>
                    <a:gd name="connsiteY167" fmla="*/ 346932 h 1495138"/>
                    <a:gd name="connsiteX168" fmla="*/ 216884 w 1490380"/>
                    <a:gd name="connsiteY168" fmla="*/ 346932 h 1495138"/>
                    <a:gd name="connsiteX169" fmla="*/ 256164 w 1490380"/>
                    <a:gd name="connsiteY169" fmla="*/ 377887 h 1495138"/>
                    <a:gd name="connsiteX170" fmla="*/ 222094 w 1490380"/>
                    <a:gd name="connsiteY170" fmla="*/ 432560 h 1495138"/>
                    <a:gd name="connsiteX171" fmla="*/ 209268 w 1490380"/>
                    <a:gd name="connsiteY171" fmla="*/ 433364 h 1495138"/>
                    <a:gd name="connsiteX172" fmla="*/ 48141 w 1490380"/>
                    <a:gd name="connsiteY172" fmla="*/ 433364 h 1495138"/>
                    <a:gd name="connsiteX173" fmla="*/ 37319 w 1490380"/>
                    <a:gd name="connsiteY173" fmla="*/ 432560 h 1495138"/>
                    <a:gd name="connsiteX174" fmla="*/ 445 w 1490380"/>
                    <a:gd name="connsiteY174" fmla="*/ 396781 h 1495138"/>
                    <a:gd name="connsiteX175" fmla="*/ 24894 w 1490380"/>
                    <a:gd name="connsiteY175" fmla="*/ 350952 h 1495138"/>
                    <a:gd name="connsiteX176" fmla="*/ 43332 w 1490380"/>
                    <a:gd name="connsiteY176" fmla="*/ 346932 h 1495138"/>
                    <a:gd name="connsiteX177" fmla="*/ 77801 w 1490380"/>
                    <a:gd name="connsiteY177" fmla="*/ 346932 h 1495138"/>
                    <a:gd name="connsiteX178" fmla="*/ 85818 w 1490380"/>
                    <a:gd name="connsiteY178" fmla="*/ 345726 h 1495138"/>
                    <a:gd name="connsiteX179" fmla="*/ 87421 w 1490380"/>
                    <a:gd name="connsiteY179" fmla="*/ 344118 h 1495138"/>
                    <a:gd name="connsiteX180" fmla="*/ 88223 w 1490380"/>
                    <a:gd name="connsiteY180" fmla="*/ 340902 h 1495138"/>
                    <a:gd name="connsiteX181" fmla="*/ 88223 w 1490380"/>
                    <a:gd name="connsiteY181" fmla="*/ 328440 h 1495138"/>
                    <a:gd name="connsiteX182" fmla="*/ 88223 w 1490380"/>
                    <a:gd name="connsiteY182" fmla="*/ 105728 h 1495138"/>
                    <a:gd name="connsiteX183" fmla="*/ 87421 w 1490380"/>
                    <a:gd name="connsiteY183" fmla="*/ 89648 h 1495138"/>
                    <a:gd name="connsiteX184" fmla="*/ 85818 w 1490380"/>
                    <a:gd name="connsiteY184" fmla="*/ 88040 h 1495138"/>
                    <a:gd name="connsiteX185" fmla="*/ 81008 w 1490380"/>
                    <a:gd name="connsiteY185" fmla="*/ 86834 h 1495138"/>
                    <a:gd name="connsiteX186" fmla="*/ 58562 w 1490380"/>
                    <a:gd name="connsiteY186" fmla="*/ 87236 h 1495138"/>
                    <a:gd name="connsiteX187" fmla="*/ 48141 w 1490380"/>
                    <a:gd name="connsiteY187" fmla="*/ 87236 h 1495138"/>
                    <a:gd name="connsiteX188" fmla="*/ 8862 w 1490380"/>
                    <a:gd name="connsiteY188" fmla="*/ 45427 h 1495138"/>
                    <a:gd name="connsiteX189" fmla="*/ 49344 w 1490380"/>
                    <a:gd name="connsiteY189" fmla="*/ 2010 h 1495138"/>
                    <a:gd name="connsiteX190" fmla="*/ 55757 w 1490380"/>
                    <a:gd name="connsiteY190" fmla="*/ 2010 h 1495138"/>
                    <a:gd name="connsiteX191" fmla="*/ 123093 w 1490380"/>
                    <a:gd name="connsiteY19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990169 w 1490380"/>
                    <a:gd name="connsiteY55" fmla="*/ 539116 h 1495138"/>
                    <a:gd name="connsiteX56" fmla="*/ 1005400 w 1490380"/>
                    <a:gd name="connsiteY56" fmla="*/ 540322 h 1495138"/>
                    <a:gd name="connsiteX57" fmla="*/ 1041072 w 1490380"/>
                    <a:gd name="connsiteY57" fmla="*/ 578513 h 1495138"/>
                    <a:gd name="connsiteX58" fmla="*/ 1041072 w 1490380"/>
                    <a:gd name="connsiteY58" fmla="*/ 584543 h 1495138"/>
                    <a:gd name="connsiteX59" fmla="*/ 1041072 w 1490380"/>
                    <a:gd name="connsiteY59" fmla="*/ 731276 h 1495138"/>
                    <a:gd name="connsiteX60" fmla="*/ 1040671 w 1490380"/>
                    <a:gd name="connsiteY60" fmla="*/ 731276 h 1495138"/>
                    <a:gd name="connsiteX61" fmla="*/ 1040671 w 1490380"/>
                    <a:gd name="connsiteY61" fmla="*/ 865948 h 1495138"/>
                    <a:gd name="connsiteX62" fmla="*/ 1041072 w 1490380"/>
                    <a:gd name="connsiteY62" fmla="*/ 880018 h 1495138"/>
                    <a:gd name="connsiteX63" fmla="*/ 1046683 w 1490380"/>
                    <a:gd name="connsiteY63" fmla="*/ 886049 h 1495138"/>
                    <a:gd name="connsiteX64" fmla="*/ 1061914 w 1490380"/>
                    <a:gd name="connsiteY64" fmla="*/ 886049 h 1495138"/>
                    <a:gd name="connsiteX65" fmla="*/ 1083959 w 1490380"/>
                    <a:gd name="connsiteY65" fmla="*/ 886049 h 1495138"/>
                    <a:gd name="connsiteX66" fmla="*/ 1123238 w 1490380"/>
                    <a:gd name="connsiteY66" fmla="*/ 917003 h 1495138"/>
                    <a:gd name="connsiteX67" fmla="*/ 1089169 w 1490380"/>
                    <a:gd name="connsiteY67" fmla="*/ 971676 h 1495138"/>
                    <a:gd name="connsiteX68" fmla="*/ 1076343 w 1490380"/>
                    <a:gd name="connsiteY68" fmla="*/ 972480 h 1495138"/>
                    <a:gd name="connsiteX69" fmla="*/ 915217 w 1490380"/>
                    <a:gd name="connsiteY69" fmla="*/ 972480 h 1495138"/>
                    <a:gd name="connsiteX70" fmla="*/ 904395 w 1490380"/>
                    <a:gd name="connsiteY70" fmla="*/ 971676 h 1495138"/>
                    <a:gd name="connsiteX71" fmla="*/ 867520 w 1490380"/>
                    <a:gd name="connsiteY71" fmla="*/ 935897 h 1495138"/>
                    <a:gd name="connsiteX72" fmla="*/ 891970 w 1490380"/>
                    <a:gd name="connsiteY72" fmla="*/ 890069 h 1495138"/>
                    <a:gd name="connsiteX73" fmla="*/ 910407 w 1490380"/>
                    <a:gd name="connsiteY73" fmla="*/ 886049 h 1495138"/>
                    <a:gd name="connsiteX74" fmla="*/ 944877 w 1490380"/>
                    <a:gd name="connsiteY74" fmla="*/ 886049 h 1495138"/>
                    <a:gd name="connsiteX75" fmla="*/ 952893 w 1490380"/>
                    <a:gd name="connsiteY75" fmla="*/ 884843 h 1495138"/>
                    <a:gd name="connsiteX76" fmla="*/ 954496 w 1490380"/>
                    <a:gd name="connsiteY76" fmla="*/ 883234 h 1495138"/>
                    <a:gd name="connsiteX77" fmla="*/ 955298 w 1490380"/>
                    <a:gd name="connsiteY77" fmla="*/ 880018 h 1495138"/>
                    <a:gd name="connsiteX78" fmla="*/ 955298 w 1490380"/>
                    <a:gd name="connsiteY78" fmla="*/ 867556 h 1495138"/>
                    <a:gd name="connsiteX79" fmla="*/ 955298 w 1490380"/>
                    <a:gd name="connsiteY79" fmla="*/ 644844 h 1495138"/>
                    <a:gd name="connsiteX80" fmla="*/ 954496 w 1490380"/>
                    <a:gd name="connsiteY80" fmla="*/ 628764 h 1495138"/>
                    <a:gd name="connsiteX81" fmla="*/ 952893 w 1490380"/>
                    <a:gd name="connsiteY81" fmla="*/ 627156 h 1495138"/>
                    <a:gd name="connsiteX82" fmla="*/ 948083 w 1490380"/>
                    <a:gd name="connsiteY82" fmla="*/ 625950 h 1495138"/>
                    <a:gd name="connsiteX83" fmla="*/ 925638 w 1490380"/>
                    <a:gd name="connsiteY83" fmla="*/ 626352 h 1495138"/>
                    <a:gd name="connsiteX84" fmla="*/ 915217 w 1490380"/>
                    <a:gd name="connsiteY84" fmla="*/ 626352 h 1495138"/>
                    <a:gd name="connsiteX85" fmla="*/ 875937 w 1490380"/>
                    <a:gd name="connsiteY85" fmla="*/ 584543 h 1495138"/>
                    <a:gd name="connsiteX86" fmla="*/ 916419 w 1490380"/>
                    <a:gd name="connsiteY86" fmla="*/ 541126 h 1495138"/>
                    <a:gd name="connsiteX87" fmla="*/ 922832 w 1490380"/>
                    <a:gd name="connsiteY87" fmla="*/ 541126 h 1495138"/>
                    <a:gd name="connsiteX88" fmla="*/ 990169 w 1490380"/>
                    <a:gd name="connsiteY88" fmla="*/ 539116 h 1495138"/>
                    <a:gd name="connsiteX89" fmla="*/ 272255 w 1490380"/>
                    <a:gd name="connsiteY89" fmla="*/ 539116 h 1495138"/>
                    <a:gd name="connsiteX90" fmla="*/ 287486 w 1490380"/>
                    <a:gd name="connsiteY90" fmla="*/ 540322 h 1495138"/>
                    <a:gd name="connsiteX91" fmla="*/ 323158 w 1490380"/>
                    <a:gd name="connsiteY91" fmla="*/ 578513 h 1495138"/>
                    <a:gd name="connsiteX92" fmla="*/ 323158 w 1490380"/>
                    <a:gd name="connsiteY92" fmla="*/ 584543 h 1495138"/>
                    <a:gd name="connsiteX93" fmla="*/ 323158 w 1490380"/>
                    <a:gd name="connsiteY93" fmla="*/ 731276 h 1495138"/>
                    <a:gd name="connsiteX94" fmla="*/ 322757 w 1490380"/>
                    <a:gd name="connsiteY94" fmla="*/ 731276 h 1495138"/>
                    <a:gd name="connsiteX95" fmla="*/ 322757 w 1490380"/>
                    <a:gd name="connsiteY95" fmla="*/ 865948 h 1495138"/>
                    <a:gd name="connsiteX96" fmla="*/ 323158 w 1490380"/>
                    <a:gd name="connsiteY96" fmla="*/ 880018 h 1495138"/>
                    <a:gd name="connsiteX97" fmla="*/ 328769 w 1490380"/>
                    <a:gd name="connsiteY97" fmla="*/ 886049 h 1495138"/>
                    <a:gd name="connsiteX98" fmla="*/ 344000 w 1490380"/>
                    <a:gd name="connsiteY98" fmla="*/ 886049 h 1495138"/>
                    <a:gd name="connsiteX99" fmla="*/ 366045 w 1490380"/>
                    <a:gd name="connsiteY99" fmla="*/ 886049 h 1495138"/>
                    <a:gd name="connsiteX100" fmla="*/ 405325 w 1490380"/>
                    <a:gd name="connsiteY100" fmla="*/ 917003 h 1495138"/>
                    <a:gd name="connsiteX101" fmla="*/ 371255 w 1490380"/>
                    <a:gd name="connsiteY101" fmla="*/ 971676 h 1495138"/>
                    <a:gd name="connsiteX102" fmla="*/ 358429 w 1490380"/>
                    <a:gd name="connsiteY102" fmla="*/ 972480 h 1495138"/>
                    <a:gd name="connsiteX103" fmla="*/ 197303 w 1490380"/>
                    <a:gd name="connsiteY103" fmla="*/ 972480 h 1495138"/>
                    <a:gd name="connsiteX104" fmla="*/ 186481 w 1490380"/>
                    <a:gd name="connsiteY104" fmla="*/ 971676 h 1495138"/>
                    <a:gd name="connsiteX105" fmla="*/ 149606 w 1490380"/>
                    <a:gd name="connsiteY105" fmla="*/ 935897 h 1495138"/>
                    <a:gd name="connsiteX106" fmla="*/ 174056 w 1490380"/>
                    <a:gd name="connsiteY106" fmla="*/ 890069 h 1495138"/>
                    <a:gd name="connsiteX107" fmla="*/ 192493 w 1490380"/>
                    <a:gd name="connsiteY107" fmla="*/ 886049 h 1495138"/>
                    <a:gd name="connsiteX108" fmla="*/ 226963 w 1490380"/>
                    <a:gd name="connsiteY108" fmla="*/ 886049 h 1495138"/>
                    <a:gd name="connsiteX109" fmla="*/ 234979 w 1490380"/>
                    <a:gd name="connsiteY109" fmla="*/ 884843 h 1495138"/>
                    <a:gd name="connsiteX110" fmla="*/ 236582 w 1490380"/>
                    <a:gd name="connsiteY110" fmla="*/ 883234 h 1495138"/>
                    <a:gd name="connsiteX111" fmla="*/ 237384 w 1490380"/>
                    <a:gd name="connsiteY111" fmla="*/ 880018 h 1495138"/>
                    <a:gd name="connsiteX112" fmla="*/ 237384 w 1490380"/>
                    <a:gd name="connsiteY112" fmla="*/ 867556 h 1495138"/>
                    <a:gd name="connsiteX113" fmla="*/ 237384 w 1490380"/>
                    <a:gd name="connsiteY113" fmla="*/ 644844 h 1495138"/>
                    <a:gd name="connsiteX114" fmla="*/ 236582 w 1490380"/>
                    <a:gd name="connsiteY114" fmla="*/ 628764 h 1495138"/>
                    <a:gd name="connsiteX115" fmla="*/ 234979 w 1490380"/>
                    <a:gd name="connsiteY115" fmla="*/ 627156 h 1495138"/>
                    <a:gd name="connsiteX116" fmla="*/ 230169 w 1490380"/>
                    <a:gd name="connsiteY116" fmla="*/ 625950 h 1495138"/>
                    <a:gd name="connsiteX117" fmla="*/ 207724 w 1490380"/>
                    <a:gd name="connsiteY117" fmla="*/ 626352 h 1495138"/>
                    <a:gd name="connsiteX118" fmla="*/ 197303 w 1490380"/>
                    <a:gd name="connsiteY118" fmla="*/ 626352 h 1495138"/>
                    <a:gd name="connsiteX119" fmla="*/ 158023 w 1490380"/>
                    <a:gd name="connsiteY119" fmla="*/ 584543 h 1495138"/>
                    <a:gd name="connsiteX120" fmla="*/ 198505 w 1490380"/>
                    <a:gd name="connsiteY120" fmla="*/ 541126 h 1495138"/>
                    <a:gd name="connsiteX121" fmla="*/ 204918 w 1490380"/>
                    <a:gd name="connsiteY121" fmla="*/ 541126 h 1495138"/>
                    <a:gd name="connsiteX122" fmla="*/ 272255 w 1490380"/>
                    <a:gd name="connsiteY122" fmla="*/ 539116 h 1495138"/>
                    <a:gd name="connsiteX123" fmla="*/ 477504 w 1490380"/>
                    <a:gd name="connsiteY123" fmla="*/ 0 h 1495138"/>
                    <a:gd name="connsiteX124" fmla="*/ 492735 w 1490380"/>
                    <a:gd name="connsiteY124" fmla="*/ 1206 h 1495138"/>
                    <a:gd name="connsiteX125" fmla="*/ 528407 w 1490380"/>
                    <a:gd name="connsiteY125" fmla="*/ 39397 h 1495138"/>
                    <a:gd name="connsiteX126" fmla="*/ 528407 w 1490380"/>
                    <a:gd name="connsiteY126" fmla="*/ 45427 h 1495138"/>
                    <a:gd name="connsiteX127" fmla="*/ 528407 w 1490380"/>
                    <a:gd name="connsiteY127" fmla="*/ 192159 h 1495138"/>
                    <a:gd name="connsiteX128" fmla="*/ 528006 w 1490380"/>
                    <a:gd name="connsiteY128" fmla="*/ 192159 h 1495138"/>
                    <a:gd name="connsiteX129" fmla="*/ 528006 w 1490380"/>
                    <a:gd name="connsiteY129" fmla="*/ 326832 h 1495138"/>
                    <a:gd name="connsiteX130" fmla="*/ 528407 w 1490380"/>
                    <a:gd name="connsiteY130" fmla="*/ 340902 h 1495138"/>
                    <a:gd name="connsiteX131" fmla="*/ 534018 w 1490380"/>
                    <a:gd name="connsiteY131" fmla="*/ 346932 h 1495138"/>
                    <a:gd name="connsiteX132" fmla="*/ 549249 w 1490380"/>
                    <a:gd name="connsiteY132" fmla="*/ 346932 h 1495138"/>
                    <a:gd name="connsiteX133" fmla="*/ 571294 w 1490380"/>
                    <a:gd name="connsiteY133" fmla="*/ 346932 h 1495138"/>
                    <a:gd name="connsiteX134" fmla="*/ 610574 w 1490380"/>
                    <a:gd name="connsiteY134" fmla="*/ 377887 h 1495138"/>
                    <a:gd name="connsiteX135" fmla="*/ 576504 w 1490380"/>
                    <a:gd name="connsiteY135" fmla="*/ 432560 h 1495138"/>
                    <a:gd name="connsiteX136" fmla="*/ 563678 w 1490380"/>
                    <a:gd name="connsiteY136" fmla="*/ 433364 h 1495138"/>
                    <a:gd name="connsiteX137" fmla="*/ 402552 w 1490380"/>
                    <a:gd name="connsiteY137" fmla="*/ 433364 h 1495138"/>
                    <a:gd name="connsiteX138" fmla="*/ 391730 w 1490380"/>
                    <a:gd name="connsiteY138" fmla="*/ 432560 h 1495138"/>
                    <a:gd name="connsiteX139" fmla="*/ 354855 w 1490380"/>
                    <a:gd name="connsiteY139" fmla="*/ 396781 h 1495138"/>
                    <a:gd name="connsiteX140" fmla="*/ 379305 w 1490380"/>
                    <a:gd name="connsiteY140" fmla="*/ 350952 h 1495138"/>
                    <a:gd name="connsiteX141" fmla="*/ 397742 w 1490380"/>
                    <a:gd name="connsiteY141" fmla="*/ 346932 h 1495138"/>
                    <a:gd name="connsiteX142" fmla="*/ 432212 w 1490380"/>
                    <a:gd name="connsiteY142" fmla="*/ 346932 h 1495138"/>
                    <a:gd name="connsiteX143" fmla="*/ 440228 w 1490380"/>
                    <a:gd name="connsiteY143" fmla="*/ 345726 h 1495138"/>
                    <a:gd name="connsiteX144" fmla="*/ 441831 w 1490380"/>
                    <a:gd name="connsiteY144" fmla="*/ 344118 h 1495138"/>
                    <a:gd name="connsiteX145" fmla="*/ 442633 w 1490380"/>
                    <a:gd name="connsiteY145" fmla="*/ 340902 h 1495138"/>
                    <a:gd name="connsiteX146" fmla="*/ 442633 w 1490380"/>
                    <a:gd name="connsiteY146" fmla="*/ 328440 h 1495138"/>
                    <a:gd name="connsiteX147" fmla="*/ 442633 w 1490380"/>
                    <a:gd name="connsiteY147" fmla="*/ 105728 h 1495138"/>
                    <a:gd name="connsiteX148" fmla="*/ 441831 w 1490380"/>
                    <a:gd name="connsiteY148" fmla="*/ 89648 h 1495138"/>
                    <a:gd name="connsiteX149" fmla="*/ 440228 w 1490380"/>
                    <a:gd name="connsiteY149" fmla="*/ 88040 h 1495138"/>
                    <a:gd name="connsiteX150" fmla="*/ 435418 w 1490380"/>
                    <a:gd name="connsiteY150" fmla="*/ 86834 h 1495138"/>
                    <a:gd name="connsiteX151" fmla="*/ 412973 w 1490380"/>
                    <a:gd name="connsiteY151" fmla="*/ 87236 h 1495138"/>
                    <a:gd name="connsiteX152" fmla="*/ 402552 w 1490380"/>
                    <a:gd name="connsiteY152" fmla="*/ 87236 h 1495138"/>
                    <a:gd name="connsiteX153" fmla="*/ 363272 w 1490380"/>
                    <a:gd name="connsiteY153" fmla="*/ 45427 h 1495138"/>
                    <a:gd name="connsiteX154" fmla="*/ 403754 w 1490380"/>
                    <a:gd name="connsiteY154" fmla="*/ 2010 h 1495138"/>
                    <a:gd name="connsiteX155" fmla="*/ 410167 w 1490380"/>
                    <a:gd name="connsiteY155" fmla="*/ 2010 h 1495138"/>
                    <a:gd name="connsiteX156" fmla="*/ 477504 w 1490380"/>
                    <a:gd name="connsiteY156" fmla="*/ 0 h 1495138"/>
                    <a:gd name="connsiteX157" fmla="*/ 123093 w 1490380"/>
                    <a:gd name="connsiteY157" fmla="*/ 0 h 1495138"/>
                    <a:gd name="connsiteX158" fmla="*/ 138324 w 1490380"/>
                    <a:gd name="connsiteY158" fmla="*/ 1206 h 1495138"/>
                    <a:gd name="connsiteX159" fmla="*/ 173997 w 1490380"/>
                    <a:gd name="connsiteY159" fmla="*/ 39397 h 1495138"/>
                    <a:gd name="connsiteX160" fmla="*/ 173997 w 1490380"/>
                    <a:gd name="connsiteY160" fmla="*/ 45427 h 1495138"/>
                    <a:gd name="connsiteX161" fmla="*/ 173997 w 1490380"/>
                    <a:gd name="connsiteY161" fmla="*/ 192159 h 1495138"/>
                    <a:gd name="connsiteX162" fmla="*/ 173596 w 1490380"/>
                    <a:gd name="connsiteY162" fmla="*/ 192159 h 1495138"/>
                    <a:gd name="connsiteX163" fmla="*/ 173596 w 1490380"/>
                    <a:gd name="connsiteY163" fmla="*/ 326832 h 1495138"/>
                    <a:gd name="connsiteX164" fmla="*/ 173997 w 1490380"/>
                    <a:gd name="connsiteY164" fmla="*/ 340902 h 1495138"/>
                    <a:gd name="connsiteX165" fmla="*/ 179608 w 1490380"/>
                    <a:gd name="connsiteY165" fmla="*/ 346932 h 1495138"/>
                    <a:gd name="connsiteX166" fmla="*/ 194839 w 1490380"/>
                    <a:gd name="connsiteY166" fmla="*/ 346932 h 1495138"/>
                    <a:gd name="connsiteX167" fmla="*/ 216884 w 1490380"/>
                    <a:gd name="connsiteY167" fmla="*/ 346932 h 1495138"/>
                    <a:gd name="connsiteX168" fmla="*/ 256164 w 1490380"/>
                    <a:gd name="connsiteY168" fmla="*/ 377887 h 1495138"/>
                    <a:gd name="connsiteX169" fmla="*/ 222094 w 1490380"/>
                    <a:gd name="connsiteY169" fmla="*/ 432560 h 1495138"/>
                    <a:gd name="connsiteX170" fmla="*/ 209268 w 1490380"/>
                    <a:gd name="connsiteY170" fmla="*/ 433364 h 1495138"/>
                    <a:gd name="connsiteX171" fmla="*/ 48141 w 1490380"/>
                    <a:gd name="connsiteY171" fmla="*/ 433364 h 1495138"/>
                    <a:gd name="connsiteX172" fmla="*/ 37319 w 1490380"/>
                    <a:gd name="connsiteY172" fmla="*/ 432560 h 1495138"/>
                    <a:gd name="connsiteX173" fmla="*/ 445 w 1490380"/>
                    <a:gd name="connsiteY173" fmla="*/ 396781 h 1495138"/>
                    <a:gd name="connsiteX174" fmla="*/ 24894 w 1490380"/>
                    <a:gd name="connsiteY174" fmla="*/ 350952 h 1495138"/>
                    <a:gd name="connsiteX175" fmla="*/ 43332 w 1490380"/>
                    <a:gd name="connsiteY175" fmla="*/ 346932 h 1495138"/>
                    <a:gd name="connsiteX176" fmla="*/ 77801 w 1490380"/>
                    <a:gd name="connsiteY176" fmla="*/ 346932 h 1495138"/>
                    <a:gd name="connsiteX177" fmla="*/ 85818 w 1490380"/>
                    <a:gd name="connsiteY177" fmla="*/ 345726 h 1495138"/>
                    <a:gd name="connsiteX178" fmla="*/ 87421 w 1490380"/>
                    <a:gd name="connsiteY178" fmla="*/ 344118 h 1495138"/>
                    <a:gd name="connsiteX179" fmla="*/ 88223 w 1490380"/>
                    <a:gd name="connsiteY179" fmla="*/ 340902 h 1495138"/>
                    <a:gd name="connsiteX180" fmla="*/ 88223 w 1490380"/>
                    <a:gd name="connsiteY180" fmla="*/ 328440 h 1495138"/>
                    <a:gd name="connsiteX181" fmla="*/ 88223 w 1490380"/>
                    <a:gd name="connsiteY181" fmla="*/ 105728 h 1495138"/>
                    <a:gd name="connsiteX182" fmla="*/ 87421 w 1490380"/>
                    <a:gd name="connsiteY182" fmla="*/ 89648 h 1495138"/>
                    <a:gd name="connsiteX183" fmla="*/ 85818 w 1490380"/>
                    <a:gd name="connsiteY183" fmla="*/ 88040 h 1495138"/>
                    <a:gd name="connsiteX184" fmla="*/ 81008 w 1490380"/>
                    <a:gd name="connsiteY184" fmla="*/ 86834 h 1495138"/>
                    <a:gd name="connsiteX185" fmla="*/ 58562 w 1490380"/>
                    <a:gd name="connsiteY185" fmla="*/ 87236 h 1495138"/>
                    <a:gd name="connsiteX186" fmla="*/ 48141 w 1490380"/>
                    <a:gd name="connsiteY186" fmla="*/ 87236 h 1495138"/>
                    <a:gd name="connsiteX187" fmla="*/ 8862 w 1490380"/>
                    <a:gd name="connsiteY187" fmla="*/ 45427 h 1495138"/>
                    <a:gd name="connsiteX188" fmla="*/ 49344 w 1490380"/>
                    <a:gd name="connsiteY188" fmla="*/ 2010 h 1495138"/>
                    <a:gd name="connsiteX189" fmla="*/ 55757 w 1490380"/>
                    <a:gd name="connsiteY189" fmla="*/ 2010 h 1495138"/>
                    <a:gd name="connsiteX190" fmla="*/ 123093 w 1490380"/>
                    <a:gd name="connsiteY19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865948 h 1495138"/>
                    <a:gd name="connsiteX37" fmla="*/ 1406194 w 1490380"/>
                    <a:gd name="connsiteY37" fmla="*/ 880018 h 1495138"/>
                    <a:gd name="connsiteX38" fmla="*/ 1411805 w 1490380"/>
                    <a:gd name="connsiteY38" fmla="*/ 886049 h 1495138"/>
                    <a:gd name="connsiteX39" fmla="*/ 1427036 w 1490380"/>
                    <a:gd name="connsiteY39" fmla="*/ 886049 h 1495138"/>
                    <a:gd name="connsiteX40" fmla="*/ 1449081 w 1490380"/>
                    <a:gd name="connsiteY40" fmla="*/ 886049 h 1495138"/>
                    <a:gd name="connsiteX41" fmla="*/ 1488360 w 1490380"/>
                    <a:gd name="connsiteY41" fmla="*/ 917003 h 1495138"/>
                    <a:gd name="connsiteX42" fmla="*/ 1454291 w 1490380"/>
                    <a:gd name="connsiteY42" fmla="*/ 971676 h 1495138"/>
                    <a:gd name="connsiteX43" fmla="*/ 1441465 w 1490380"/>
                    <a:gd name="connsiteY43" fmla="*/ 972480 h 1495138"/>
                    <a:gd name="connsiteX44" fmla="*/ 1280339 w 1490380"/>
                    <a:gd name="connsiteY44" fmla="*/ 972480 h 1495138"/>
                    <a:gd name="connsiteX45" fmla="*/ 1269517 w 1490380"/>
                    <a:gd name="connsiteY45" fmla="*/ 971676 h 1495138"/>
                    <a:gd name="connsiteX46" fmla="*/ 1232642 w 1490380"/>
                    <a:gd name="connsiteY46" fmla="*/ 935897 h 1495138"/>
                    <a:gd name="connsiteX47" fmla="*/ 1257091 w 1490380"/>
                    <a:gd name="connsiteY47" fmla="*/ 890069 h 1495138"/>
                    <a:gd name="connsiteX48" fmla="*/ 1275529 w 1490380"/>
                    <a:gd name="connsiteY48" fmla="*/ 886049 h 1495138"/>
                    <a:gd name="connsiteX49" fmla="*/ 1309999 w 1490380"/>
                    <a:gd name="connsiteY49" fmla="*/ 886049 h 1495138"/>
                    <a:gd name="connsiteX50" fmla="*/ 1318015 w 1490380"/>
                    <a:gd name="connsiteY50" fmla="*/ 884843 h 1495138"/>
                    <a:gd name="connsiteX51" fmla="*/ 1319618 w 1490380"/>
                    <a:gd name="connsiteY51" fmla="*/ 883234 h 1495138"/>
                    <a:gd name="connsiteX52" fmla="*/ 1320420 w 1490380"/>
                    <a:gd name="connsiteY52" fmla="*/ 880018 h 1495138"/>
                    <a:gd name="connsiteX53" fmla="*/ 1320420 w 1490380"/>
                    <a:gd name="connsiteY53" fmla="*/ 867556 h 1495138"/>
                    <a:gd name="connsiteX54" fmla="*/ 990169 w 1490380"/>
                    <a:gd name="connsiteY54" fmla="*/ 539116 h 1495138"/>
                    <a:gd name="connsiteX55" fmla="*/ 1005400 w 1490380"/>
                    <a:gd name="connsiteY55" fmla="*/ 540322 h 1495138"/>
                    <a:gd name="connsiteX56" fmla="*/ 1041072 w 1490380"/>
                    <a:gd name="connsiteY56" fmla="*/ 578513 h 1495138"/>
                    <a:gd name="connsiteX57" fmla="*/ 1041072 w 1490380"/>
                    <a:gd name="connsiteY57" fmla="*/ 584543 h 1495138"/>
                    <a:gd name="connsiteX58" fmla="*/ 1041072 w 1490380"/>
                    <a:gd name="connsiteY58" fmla="*/ 731276 h 1495138"/>
                    <a:gd name="connsiteX59" fmla="*/ 1040671 w 1490380"/>
                    <a:gd name="connsiteY59" fmla="*/ 731276 h 1495138"/>
                    <a:gd name="connsiteX60" fmla="*/ 1040671 w 1490380"/>
                    <a:gd name="connsiteY60" fmla="*/ 865948 h 1495138"/>
                    <a:gd name="connsiteX61" fmla="*/ 1041072 w 1490380"/>
                    <a:gd name="connsiteY61" fmla="*/ 880018 h 1495138"/>
                    <a:gd name="connsiteX62" fmla="*/ 1046683 w 1490380"/>
                    <a:gd name="connsiteY62" fmla="*/ 886049 h 1495138"/>
                    <a:gd name="connsiteX63" fmla="*/ 1061914 w 1490380"/>
                    <a:gd name="connsiteY63" fmla="*/ 886049 h 1495138"/>
                    <a:gd name="connsiteX64" fmla="*/ 1083959 w 1490380"/>
                    <a:gd name="connsiteY64" fmla="*/ 886049 h 1495138"/>
                    <a:gd name="connsiteX65" fmla="*/ 1123238 w 1490380"/>
                    <a:gd name="connsiteY65" fmla="*/ 917003 h 1495138"/>
                    <a:gd name="connsiteX66" fmla="*/ 1089169 w 1490380"/>
                    <a:gd name="connsiteY66" fmla="*/ 971676 h 1495138"/>
                    <a:gd name="connsiteX67" fmla="*/ 1076343 w 1490380"/>
                    <a:gd name="connsiteY67" fmla="*/ 972480 h 1495138"/>
                    <a:gd name="connsiteX68" fmla="*/ 915217 w 1490380"/>
                    <a:gd name="connsiteY68" fmla="*/ 972480 h 1495138"/>
                    <a:gd name="connsiteX69" fmla="*/ 904395 w 1490380"/>
                    <a:gd name="connsiteY69" fmla="*/ 971676 h 1495138"/>
                    <a:gd name="connsiteX70" fmla="*/ 867520 w 1490380"/>
                    <a:gd name="connsiteY70" fmla="*/ 935897 h 1495138"/>
                    <a:gd name="connsiteX71" fmla="*/ 891970 w 1490380"/>
                    <a:gd name="connsiteY71" fmla="*/ 890069 h 1495138"/>
                    <a:gd name="connsiteX72" fmla="*/ 910407 w 1490380"/>
                    <a:gd name="connsiteY72" fmla="*/ 886049 h 1495138"/>
                    <a:gd name="connsiteX73" fmla="*/ 944877 w 1490380"/>
                    <a:gd name="connsiteY73" fmla="*/ 886049 h 1495138"/>
                    <a:gd name="connsiteX74" fmla="*/ 952893 w 1490380"/>
                    <a:gd name="connsiteY74" fmla="*/ 884843 h 1495138"/>
                    <a:gd name="connsiteX75" fmla="*/ 954496 w 1490380"/>
                    <a:gd name="connsiteY75" fmla="*/ 883234 h 1495138"/>
                    <a:gd name="connsiteX76" fmla="*/ 955298 w 1490380"/>
                    <a:gd name="connsiteY76" fmla="*/ 880018 h 1495138"/>
                    <a:gd name="connsiteX77" fmla="*/ 955298 w 1490380"/>
                    <a:gd name="connsiteY77" fmla="*/ 867556 h 1495138"/>
                    <a:gd name="connsiteX78" fmla="*/ 955298 w 1490380"/>
                    <a:gd name="connsiteY78" fmla="*/ 644844 h 1495138"/>
                    <a:gd name="connsiteX79" fmla="*/ 954496 w 1490380"/>
                    <a:gd name="connsiteY79" fmla="*/ 628764 h 1495138"/>
                    <a:gd name="connsiteX80" fmla="*/ 952893 w 1490380"/>
                    <a:gd name="connsiteY80" fmla="*/ 627156 h 1495138"/>
                    <a:gd name="connsiteX81" fmla="*/ 948083 w 1490380"/>
                    <a:gd name="connsiteY81" fmla="*/ 625950 h 1495138"/>
                    <a:gd name="connsiteX82" fmla="*/ 925638 w 1490380"/>
                    <a:gd name="connsiteY82" fmla="*/ 626352 h 1495138"/>
                    <a:gd name="connsiteX83" fmla="*/ 915217 w 1490380"/>
                    <a:gd name="connsiteY83" fmla="*/ 626352 h 1495138"/>
                    <a:gd name="connsiteX84" fmla="*/ 875937 w 1490380"/>
                    <a:gd name="connsiteY84" fmla="*/ 584543 h 1495138"/>
                    <a:gd name="connsiteX85" fmla="*/ 916419 w 1490380"/>
                    <a:gd name="connsiteY85" fmla="*/ 541126 h 1495138"/>
                    <a:gd name="connsiteX86" fmla="*/ 922832 w 1490380"/>
                    <a:gd name="connsiteY86" fmla="*/ 541126 h 1495138"/>
                    <a:gd name="connsiteX87" fmla="*/ 990169 w 1490380"/>
                    <a:gd name="connsiteY87" fmla="*/ 539116 h 1495138"/>
                    <a:gd name="connsiteX88" fmla="*/ 272255 w 1490380"/>
                    <a:gd name="connsiteY88" fmla="*/ 539116 h 1495138"/>
                    <a:gd name="connsiteX89" fmla="*/ 287486 w 1490380"/>
                    <a:gd name="connsiteY89" fmla="*/ 540322 h 1495138"/>
                    <a:gd name="connsiteX90" fmla="*/ 323158 w 1490380"/>
                    <a:gd name="connsiteY90" fmla="*/ 578513 h 1495138"/>
                    <a:gd name="connsiteX91" fmla="*/ 323158 w 1490380"/>
                    <a:gd name="connsiteY91" fmla="*/ 584543 h 1495138"/>
                    <a:gd name="connsiteX92" fmla="*/ 323158 w 1490380"/>
                    <a:gd name="connsiteY92" fmla="*/ 731276 h 1495138"/>
                    <a:gd name="connsiteX93" fmla="*/ 322757 w 1490380"/>
                    <a:gd name="connsiteY93" fmla="*/ 731276 h 1495138"/>
                    <a:gd name="connsiteX94" fmla="*/ 322757 w 1490380"/>
                    <a:gd name="connsiteY94" fmla="*/ 865948 h 1495138"/>
                    <a:gd name="connsiteX95" fmla="*/ 323158 w 1490380"/>
                    <a:gd name="connsiteY95" fmla="*/ 880018 h 1495138"/>
                    <a:gd name="connsiteX96" fmla="*/ 328769 w 1490380"/>
                    <a:gd name="connsiteY96" fmla="*/ 886049 h 1495138"/>
                    <a:gd name="connsiteX97" fmla="*/ 344000 w 1490380"/>
                    <a:gd name="connsiteY97" fmla="*/ 886049 h 1495138"/>
                    <a:gd name="connsiteX98" fmla="*/ 366045 w 1490380"/>
                    <a:gd name="connsiteY98" fmla="*/ 886049 h 1495138"/>
                    <a:gd name="connsiteX99" fmla="*/ 405325 w 1490380"/>
                    <a:gd name="connsiteY99" fmla="*/ 917003 h 1495138"/>
                    <a:gd name="connsiteX100" fmla="*/ 371255 w 1490380"/>
                    <a:gd name="connsiteY100" fmla="*/ 971676 h 1495138"/>
                    <a:gd name="connsiteX101" fmla="*/ 358429 w 1490380"/>
                    <a:gd name="connsiteY101" fmla="*/ 972480 h 1495138"/>
                    <a:gd name="connsiteX102" fmla="*/ 197303 w 1490380"/>
                    <a:gd name="connsiteY102" fmla="*/ 972480 h 1495138"/>
                    <a:gd name="connsiteX103" fmla="*/ 186481 w 1490380"/>
                    <a:gd name="connsiteY103" fmla="*/ 971676 h 1495138"/>
                    <a:gd name="connsiteX104" fmla="*/ 149606 w 1490380"/>
                    <a:gd name="connsiteY104" fmla="*/ 935897 h 1495138"/>
                    <a:gd name="connsiteX105" fmla="*/ 174056 w 1490380"/>
                    <a:gd name="connsiteY105" fmla="*/ 890069 h 1495138"/>
                    <a:gd name="connsiteX106" fmla="*/ 192493 w 1490380"/>
                    <a:gd name="connsiteY106" fmla="*/ 886049 h 1495138"/>
                    <a:gd name="connsiteX107" fmla="*/ 226963 w 1490380"/>
                    <a:gd name="connsiteY107" fmla="*/ 886049 h 1495138"/>
                    <a:gd name="connsiteX108" fmla="*/ 234979 w 1490380"/>
                    <a:gd name="connsiteY108" fmla="*/ 884843 h 1495138"/>
                    <a:gd name="connsiteX109" fmla="*/ 236582 w 1490380"/>
                    <a:gd name="connsiteY109" fmla="*/ 883234 h 1495138"/>
                    <a:gd name="connsiteX110" fmla="*/ 237384 w 1490380"/>
                    <a:gd name="connsiteY110" fmla="*/ 880018 h 1495138"/>
                    <a:gd name="connsiteX111" fmla="*/ 237384 w 1490380"/>
                    <a:gd name="connsiteY111" fmla="*/ 867556 h 1495138"/>
                    <a:gd name="connsiteX112" fmla="*/ 237384 w 1490380"/>
                    <a:gd name="connsiteY112" fmla="*/ 644844 h 1495138"/>
                    <a:gd name="connsiteX113" fmla="*/ 236582 w 1490380"/>
                    <a:gd name="connsiteY113" fmla="*/ 628764 h 1495138"/>
                    <a:gd name="connsiteX114" fmla="*/ 234979 w 1490380"/>
                    <a:gd name="connsiteY114" fmla="*/ 627156 h 1495138"/>
                    <a:gd name="connsiteX115" fmla="*/ 230169 w 1490380"/>
                    <a:gd name="connsiteY115" fmla="*/ 625950 h 1495138"/>
                    <a:gd name="connsiteX116" fmla="*/ 207724 w 1490380"/>
                    <a:gd name="connsiteY116" fmla="*/ 626352 h 1495138"/>
                    <a:gd name="connsiteX117" fmla="*/ 197303 w 1490380"/>
                    <a:gd name="connsiteY117" fmla="*/ 626352 h 1495138"/>
                    <a:gd name="connsiteX118" fmla="*/ 158023 w 1490380"/>
                    <a:gd name="connsiteY118" fmla="*/ 584543 h 1495138"/>
                    <a:gd name="connsiteX119" fmla="*/ 198505 w 1490380"/>
                    <a:gd name="connsiteY119" fmla="*/ 541126 h 1495138"/>
                    <a:gd name="connsiteX120" fmla="*/ 204918 w 1490380"/>
                    <a:gd name="connsiteY120" fmla="*/ 541126 h 1495138"/>
                    <a:gd name="connsiteX121" fmla="*/ 272255 w 1490380"/>
                    <a:gd name="connsiteY121" fmla="*/ 539116 h 1495138"/>
                    <a:gd name="connsiteX122" fmla="*/ 477504 w 1490380"/>
                    <a:gd name="connsiteY122" fmla="*/ 0 h 1495138"/>
                    <a:gd name="connsiteX123" fmla="*/ 492735 w 1490380"/>
                    <a:gd name="connsiteY123" fmla="*/ 1206 h 1495138"/>
                    <a:gd name="connsiteX124" fmla="*/ 528407 w 1490380"/>
                    <a:gd name="connsiteY124" fmla="*/ 39397 h 1495138"/>
                    <a:gd name="connsiteX125" fmla="*/ 528407 w 1490380"/>
                    <a:gd name="connsiteY125" fmla="*/ 45427 h 1495138"/>
                    <a:gd name="connsiteX126" fmla="*/ 528407 w 1490380"/>
                    <a:gd name="connsiteY126" fmla="*/ 192159 h 1495138"/>
                    <a:gd name="connsiteX127" fmla="*/ 528006 w 1490380"/>
                    <a:gd name="connsiteY127" fmla="*/ 192159 h 1495138"/>
                    <a:gd name="connsiteX128" fmla="*/ 528006 w 1490380"/>
                    <a:gd name="connsiteY128" fmla="*/ 326832 h 1495138"/>
                    <a:gd name="connsiteX129" fmla="*/ 528407 w 1490380"/>
                    <a:gd name="connsiteY129" fmla="*/ 340902 h 1495138"/>
                    <a:gd name="connsiteX130" fmla="*/ 534018 w 1490380"/>
                    <a:gd name="connsiteY130" fmla="*/ 346932 h 1495138"/>
                    <a:gd name="connsiteX131" fmla="*/ 549249 w 1490380"/>
                    <a:gd name="connsiteY131" fmla="*/ 346932 h 1495138"/>
                    <a:gd name="connsiteX132" fmla="*/ 571294 w 1490380"/>
                    <a:gd name="connsiteY132" fmla="*/ 346932 h 1495138"/>
                    <a:gd name="connsiteX133" fmla="*/ 610574 w 1490380"/>
                    <a:gd name="connsiteY133" fmla="*/ 377887 h 1495138"/>
                    <a:gd name="connsiteX134" fmla="*/ 576504 w 1490380"/>
                    <a:gd name="connsiteY134" fmla="*/ 432560 h 1495138"/>
                    <a:gd name="connsiteX135" fmla="*/ 563678 w 1490380"/>
                    <a:gd name="connsiteY135" fmla="*/ 433364 h 1495138"/>
                    <a:gd name="connsiteX136" fmla="*/ 402552 w 1490380"/>
                    <a:gd name="connsiteY136" fmla="*/ 433364 h 1495138"/>
                    <a:gd name="connsiteX137" fmla="*/ 391730 w 1490380"/>
                    <a:gd name="connsiteY137" fmla="*/ 432560 h 1495138"/>
                    <a:gd name="connsiteX138" fmla="*/ 354855 w 1490380"/>
                    <a:gd name="connsiteY138" fmla="*/ 396781 h 1495138"/>
                    <a:gd name="connsiteX139" fmla="*/ 379305 w 1490380"/>
                    <a:gd name="connsiteY139" fmla="*/ 350952 h 1495138"/>
                    <a:gd name="connsiteX140" fmla="*/ 397742 w 1490380"/>
                    <a:gd name="connsiteY140" fmla="*/ 346932 h 1495138"/>
                    <a:gd name="connsiteX141" fmla="*/ 432212 w 1490380"/>
                    <a:gd name="connsiteY141" fmla="*/ 346932 h 1495138"/>
                    <a:gd name="connsiteX142" fmla="*/ 440228 w 1490380"/>
                    <a:gd name="connsiteY142" fmla="*/ 345726 h 1495138"/>
                    <a:gd name="connsiteX143" fmla="*/ 441831 w 1490380"/>
                    <a:gd name="connsiteY143" fmla="*/ 344118 h 1495138"/>
                    <a:gd name="connsiteX144" fmla="*/ 442633 w 1490380"/>
                    <a:gd name="connsiteY144" fmla="*/ 340902 h 1495138"/>
                    <a:gd name="connsiteX145" fmla="*/ 442633 w 1490380"/>
                    <a:gd name="connsiteY145" fmla="*/ 328440 h 1495138"/>
                    <a:gd name="connsiteX146" fmla="*/ 442633 w 1490380"/>
                    <a:gd name="connsiteY146" fmla="*/ 105728 h 1495138"/>
                    <a:gd name="connsiteX147" fmla="*/ 441831 w 1490380"/>
                    <a:gd name="connsiteY147" fmla="*/ 89648 h 1495138"/>
                    <a:gd name="connsiteX148" fmla="*/ 440228 w 1490380"/>
                    <a:gd name="connsiteY148" fmla="*/ 88040 h 1495138"/>
                    <a:gd name="connsiteX149" fmla="*/ 435418 w 1490380"/>
                    <a:gd name="connsiteY149" fmla="*/ 86834 h 1495138"/>
                    <a:gd name="connsiteX150" fmla="*/ 412973 w 1490380"/>
                    <a:gd name="connsiteY150" fmla="*/ 87236 h 1495138"/>
                    <a:gd name="connsiteX151" fmla="*/ 402552 w 1490380"/>
                    <a:gd name="connsiteY151" fmla="*/ 87236 h 1495138"/>
                    <a:gd name="connsiteX152" fmla="*/ 363272 w 1490380"/>
                    <a:gd name="connsiteY152" fmla="*/ 45427 h 1495138"/>
                    <a:gd name="connsiteX153" fmla="*/ 403754 w 1490380"/>
                    <a:gd name="connsiteY153" fmla="*/ 2010 h 1495138"/>
                    <a:gd name="connsiteX154" fmla="*/ 410167 w 1490380"/>
                    <a:gd name="connsiteY154" fmla="*/ 2010 h 1495138"/>
                    <a:gd name="connsiteX155" fmla="*/ 477504 w 1490380"/>
                    <a:gd name="connsiteY155" fmla="*/ 0 h 1495138"/>
                    <a:gd name="connsiteX156" fmla="*/ 123093 w 1490380"/>
                    <a:gd name="connsiteY156" fmla="*/ 0 h 1495138"/>
                    <a:gd name="connsiteX157" fmla="*/ 138324 w 1490380"/>
                    <a:gd name="connsiteY157" fmla="*/ 1206 h 1495138"/>
                    <a:gd name="connsiteX158" fmla="*/ 173997 w 1490380"/>
                    <a:gd name="connsiteY158" fmla="*/ 39397 h 1495138"/>
                    <a:gd name="connsiteX159" fmla="*/ 173997 w 1490380"/>
                    <a:gd name="connsiteY159" fmla="*/ 45427 h 1495138"/>
                    <a:gd name="connsiteX160" fmla="*/ 173997 w 1490380"/>
                    <a:gd name="connsiteY160" fmla="*/ 192159 h 1495138"/>
                    <a:gd name="connsiteX161" fmla="*/ 173596 w 1490380"/>
                    <a:gd name="connsiteY161" fmla="*/ 192159 h 1495138"/>
                    <a:gd name="connsiteX162" fmla="*/ 173596 w 1490380"/>
                    <a:gd name="connsiteY162" fmla="*/ 326832 h 1495138"/>
                    <a:gd name="connsiteX163" fmla="*/ 173997 w 1490380"/>
                    <a:gd name="connsiteY163" fmla="*/ 340902 h 1495138"/>
                    <a:gd name="connsiteX164" fmla="*/ 179608 w 1490380"/>
                    <a:gd name="connsiteY164" fmla="*/ 346932 h 1495138"/>
                    <a:gd name="connsiteX165" fmla="*/ 194839 w 1490380"/>
                    <a:gd name="connsiteY165" fmla="*/ 346932 h 1495138"/>
                    <a:gd name="connsiteX166" fmla="*/ 216884 w 1490380"/>
                    <a:gd name="connsiteY166" fmla="*/ 346932 h 1495138"/>
                    <a:gd name="connsiteX167" fmla="*/ 256164 w 1490380"/>
                    <a:gd name="connsiteY167" fmla="*/ 377887 h 1495138"/>
                    <a:gd name="connsiteX168" fmla="*/ 222094 w 1490380"/>
                    <a:gd name="connsiteY168" fmla="*/ 432560 h 1495138"/>
                    <a:gd name="connsiteX169" fmla="*/ 209268 w 1490380"/>
                    <a:gd name="connsiteY169" fmla="*/ 433364 h 1495138"/>
                    <a:gd name="connsiteX170" fmla="*/ 48141 w 1490380"/>
                    <a:gd name="connsiteY170" fmla="*/ 433364 h 1495138"/>
                    <a:gd name="connsiteX171" fmla="*/ 37319 w 1490380"/>
                    <a:gd name="connsiteY171" fmla="*/ 432560 h 1495138"/>
                    <a:gd name="connsiteX172" fmla="*/ 445 w 1490380"/>
                    <a:gd name="connsiteY172" fmla="*/ 396781 h 1495138"/>
                    <a:gd name="connsiteX173" fmla="*/ 24894 w 1490380"/>
                    <a:gd name="connsiteY173" fmla="*/ 350952 h 1495138"/>
                    <a:gd name="connsiteX174" fmla="*/ 43332 w 1490380"/>
                    <a:gd name="connsiteY174" fmla="*/ 346932 h 1495138"/>
                    <a:gd name="connsiteX175" fmla="*/ 77801 w 1490380"/>
                    <a:gd name="connsiteY175" fmla="*/ 346932 h 1495138"/>
                    <a:gd name="connsiteX176" fmla="*/ 85818 w 1490380"/>
                    <a:gd name="connsiteY176" fmla="*/ 345726 h 1495138"/>
                    <a:gd name="connsiteX177" fmla="*/ 87421 w 1490380"/>
                    <a:gd name="connsiteY177" fmla="*/ 344118 h 1495138"/>
                    <a:gd name="connsiteX178" fmla="*/ 88223 w 1490380"/>
                    <a:gd name="connsiteY178" fmla="*/ 340902 h 1495138"/>
                    <a:gd name="connsiteX179" fmla="*/ 88223 w 1490380"/>
                    <a:gd name="connsiteY179" fmla="*/ 328440 h 1495138"/>
                    <a:gd name="connsiteX180" fmla="*/ 88223 w 1490380"/>
                    <a:gd name="connsiteY180" fmla="*/ 105728 h 1495138"/>
                    <a:gd name="connsiteX181" fmla="*/ 87421 w 1490380"/>
                    <a:gd name="connsiteY181" fmla="*/ 89648 h 1495138"/>
                    <a:gd name="connsiteX182" fmla="*/ 85818 w 1490380"/>
                    <a:gd name="connsiteY182" fmla="*/ 88040 h 1495138"/>
                    <a:gd name="connsiteX183" fmla="*/ 81008 w 1490380"/>
                    <a:gd name="connsiteY183" fmla="*/ 86834 h 1495138"/>
                    <a:gd name="connsiteX184" fmla="*/ 58562 w 1490380"/>
                    <a:gd name="connsiteY184" fmla="*/ 87236 h 1495138"/>
                    <a:gd name="connsiteX185" fmla="*/ 48141 w 1490380"/>
                    <a:gd name="connsiteY185" fmla="*/ 87236 h 1495138"/>
                    <a:gd name="connsiteX186" fmla="*/ 8862 w 1490380"/>
                    <a:gd name="connsiteY186" fmla="*/ 45427 h 1495138"/>
                    <a:gd name="connsiteX187" fmla="*/ 49344 w 1490380"/>
                    <a:gd name="connsiteY187" fmla="*/ 2010 h 1495138"/>
                    <a:gd name="connsiteX188" fmla="*/ 55757 w 1490380"/>
                    <a:gd name="connsiteY188" fmla="*/ 2010 h 1495138"/>
                    <a:gd name="connsiteX189" fmla="*/ 123093 w 1490380"/>
                    <a:gd name="connsiteY18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1320420 w 1490380"/>
                    <a:gd name="connsiteY52" fmla="*/ 867556 h 1495138"/>
                    <a:gd name="connsiteX53" fmla="*/ 990169 w 1490380"/>
                    <a:gd name="connsiteY53" fmla="*/ 539116 h 1495138"/>
                    <a:gd name="connsiteX54" fmla="*/ 1005400 w 1490380"/>
                    <a:gd name="connsiteY54" fmla="*/ 540322 h 1495138"/>
                    <a:gd name="connsiteX55" fmla="*/ 1041072 w 1490380"/>
                    <a:gd name="connsiteY55" fmla="*/ 578513 h 1495138"/>
                    <a:gd name="connsiteX56" fmla="*/ 1041072 w 1490380"/>
                    <a:gd name="connsiteY56" fmla="*/ 584543 h 1495138"/>
                    <a:gd name="connsiteX57" fmla="*/ 1041072 w 1490380"/>
                    <a:gd name="connsiteY57" fmla="*/ 731276 h 1495138"/>
                    <a:gd name="connsiteX58" fmla="*/ 1040671 w 1490380"/>
                    <a:gd name="connsiteY58" fmla="*/ 731276 h 1495138"/>
                    <a:gd name="connsiteX59" fmla="*/ 1040671 w 1490380"/>
                    <a:gd name="connsiteY59" fmla="*/ 865948 h 1495138"/>
                    <a:gd name="connsiteX60" fmla="*/ 1041072 w 1490380"/>
                    <a:gd name="connsiteY60" fmla="*/ 880018 h 1495138"/>
                    <a:gd name="connsiteX61" fmla="*/ 1046683 w 1490380"/>
                    <a:gd name="connsiteY61" fmla="*/ 886049 h 1495138"/>
                    <a:gd name="connsiteX62" fmla="*/ 1061914 w 1490380"/>
                    <a:gd name="connsiteY62" fmla="*/ 886049 h 1495138"/>
                    <a:gd name="connsiteX63" fmla="*/ 1083959 w 1490380"/>
                    <a:gd name="connsiteY63" fmla="*/ 886049 h 1495138"/>
                    <a:gd name="connsiteX64" fmla="*/ 1123238 w 1490380"/>
                    <a:gd name="connsiteY64" fmla="*/ 917003 h 1495138"/>
                    <a:gd name="connsiteX65" fmla="*/ 1089169 w 1490380"/>
                    <a:gd name="connsiteY65" fmla="*/ 971676 h 1495138"/>
                    <a:gd name="connsiteX66" fmla="*/ 1076343 w 1490380"/>
                    <a:gd name="connsiteY66" fmla="*/ 972480 h 1495138"/>
                    <a:gd name="connsiteX67" fmla="*/ 915217 w 1490380"/>
                    <a:gd name="connsiteY67" fmla="*/ 972480 h 1495138"/>
                    <a:gd name="connsiteX68" fmla="*/ 904395 w 1490380"/>
                    <a:gd name="connsiteY68" fmla="*/ 971676 h 1495138"/>
                    <a:gd name="connsiteX69" fmla="*/ 867520 w 1490380"/>
                    <a:gd name="connsiteY69" fmla="*/ 935897 h 1495138"/>
                    <a:gd name="connsiteX70" fmla="*/ 891970 w 1490380"/>
                    <a:gd name="connsiteY70" fmla="*/ 890069 h 1495138"/>
                    <a:gd name="connsiteX71" fmla="*/ 910407 w 1490380"/>
                    <a:gd name="connsiteY71" fmla="*/ 886049 h 1495138"/>
                    <a:gd name="connsiteX72" fmla="*/ 944877 w 1490380"/>
                    <a:gd name="connsiteY72" fmla="*/ 886049 h 1495138"/>
                    <a:gd name="connsiteX73" fmla="*/ 952893 w 1490380"/>
                    <a:gd name="connsiteY73" fmla="*/ 884843 h 1495138"/>
                    <a:gd name="connsiteX74" fmla="*/ 954496 w 1490380"/>
                    <a:gd name="connsiteY74" fmla="*/ 883234 h 1495138"/>
                    <a:gd name="connsiteX75" fmla="*/ 955298 w 1490380"/>
                    <a:gd name="connsiteY75" fmla="*/ 880018 h 1495138"/>
                    <a:gd name="connsiteX76" fmla="*/ 955298 w 1490380"/>
                    <a:gd name="connsiteY76" fmla="*/ 867556 h 1495138"/>
                    <a:gd name="connsiteX77" fmla="*/ 955298 w 1490380"/>
                    <a:gd name="connsiteY77" fmla="*/ 644844 h 1495138"/>
                    <a:gd name="connsiteX78" fmla="*/ 954496 w 1490380"/>
                    <a:gd name="connsiteY78" fmla="*/ 628764 h 1495138"/>
                    <a:gd name="connsiteX79" fmla="*/ 952893 w 1490380"/>
                    <a:gd name="connsiteY79" fmla="*/ 627156 h 1495138"/>
                    <a:gd name="connsiteX80" fmla="*/ 948083 w 1490380"/>
                    <a:gd name="connsiteY80" fmla="*/ 625950 h 1495138"/>
                    <a:gd name="connsiteX81" fmla="*/ 925638 w 1490380"/>
                    <a:gd name="connsiteY81" fmla="*/ 626352 h 1495138"/>
                    <a:gd name="connsiteX82" fmla="*/ 915217 w 1490380"/>
                    <a:gd name="connsiteY82" fmla="*/ 626352 h 1495138"/>
                    <a:gd name="connsiteX83" fmla="*/ 875937 w 1490380"/>
                    <a:gd name="connsiteY83" fmla="*/ 584543 h 1495138"/>
                    <a:gd name="connsiteX84" fmla="*/ 916419 w 1490380"/>
                    <a:gd name="connsiteY84" fmla="*/ 541126 h 1495138"/>
                    <a:gd name="connsiteX85" fmla="*/ 922832 w 1490380"/>
                    <a:gd name="connsiteY85" fmla="*/ 541126 h 1495138"/>
                    <a:gd name="connsiteX86" fmla="*/ 990169 w 1490380"/>
                    <a:gd name="connsiteY86" fmla="*/ 539116 h 1495138"/>
                    <a:gd name="connsiteX87" fmla="*/ 272255 w 1490380"/>
                    <a:gd name="connsiteY87" fmla="*/ 539116 h 1495138"/>
                    <a:gd name="connsiteX88" fmla="*/ 287486 w 1490380"/>
                    <a:gd name="connsiteY88" fmla="*/ 540322 h 1495138"/>
                    <a:gd name="connsiteX89" fmla="*/ 323158 w 1490380"/>
                    <a:gd name="connsiteY89" fmla="*/ 578513 h 1495138"/>
                    <a:gd name="connsiteX90" fmla="*/ 323158 w 1490380"/>
                    <a:gd name="connsiteY90" fmla="*/ 584543 h 1495138"/>
                    <a:gd name="connsiteX91" fmla="*/ 323158 w 1490380"/>
                    <a:gd name="connsiteY91" fmla="*/ 731276 h 1495138"/>
                    <a:gd name="connsiteX92" fmla="*/ 322757 w 1490380"/>
                    <a:gd name="connsiteY92" fmla="*/ 731276 h 1495138"/>
                    <a:gd name="connsiteX93" fmla="*/ 322757 w 1490380"/>
                    <a:gd name="connsiteY93" fmla="*/ 865948 h 1495138"/>
                    <a:gd name="connsiteX94" fmla="*/ 323158 w 1490380"/>
                    <a:gd name="connsiteY94" fmla="*/ 880018 h 1495138"/>
                    <a:gd name="connsiteX95" fmla="*/ 328769 w 1490380"/>
                    <a:gd name="connsiteY95" fmla="*/ 886049 h 1495138"/>
                    <a:gd name="connsiteX96" fmla="*/ 344000 w 1490380"/>
                    <a:gd name="connsiteY96" fmla="*/ 886049 h 1495138"/>
                    <a:gd name="connsiteX97" fmla="*/ 366045 w 1490380"/>
                    <a:gd name="connsiteY97" fmla="*/ 886049 h 1495138"/>
                    <a:gd name="connsiteX98" fmla="*/ 405325 w 1490380"/>
                    <a:gd name="connsiteY98" fmla="*/ 917003 h 1495138"/>
                    <a:gd name="connsiteX99" fmla="*/ 371255 w 1490380"/>
                    <a:gd name="connsiteY99" fmla="*/ 971676 h 1495138"/>
                    <a:gd name="connsiteX100" fmla="*/ 358429 w 1490380"/>
                    <a:gd name="connsiteY100" fmla="*/ 972480 h 1495138"/>
                    <a:gd name="connsiteX101" fmla="*/ 197303 w 1490380"/>
                    <a:gd name="connsiteY101" fmla="*/ 972480 h 1495138"/>
                    <a:gd name="connsiteX102" fmla="*/ 186481 w 1490380"/>
                    <a:gd name="connsiteY102" fmla="*/ 971676 h 1495138"/>
                    <a:gd name="connsiteX103" fmla="*/ 149606 w 1490380"/>
                    <a:gd name="connsiteY103" fmla="*/ 935897 h 1495138"/>
                    <a:gd name="connsiteX104" fmla="*/ 174056 w 1490380"/>
                    <a:gd name="connsiteY104" fmla="*/ 890069 h 1495138"/>
                    <a:gd name="connsiteX105" fmla="*/ 192493 w 1490380"/>
                    <a:gd name="connsiteY105" fmla="*/ 886049 h 1495138"/>
                    <a:gd name="connsiteX106" fmla="*/ 226963 w 1490380"/>
                    <a:gd name="connsiteY106" fmla="*/ 886049 h 1495138"/>
                    <a:gd name="connsiteX107" fmla="*/ 234979 w 1490380"/>
                    <a:gd name="connsiteY107" fmla="*/ 884843 h 1495138"/>
                    <a:gd name="connsiteX108" fmla="*/ 236582 w 1490380"/>
                    <a:gd name="connsiteY108" fmla="*/ 883234 h 1495138"/>
                    <a:gd name="connsiteX109" fmla="*/ 237384 w 1490380"/>
                    <a:gd name="connsiteY109" fmla="*/ 880018 h 1495138"/>
                    <a:gd name="connsiteX110" fmla="*/ 237384 w 1490380"/>
                    <a:gd name="connsiteY110" fmla="*/ 867556 h 1495138"/>
                    <a:gd name="connsiteX111" fmla="*/ 237384 w 1490380"/>
                    <a:gd name="connsiteY111" fmla="*/ 644844 h 1495138"/>
                    <a:gd name="connsiteX112" fmla="*/ 236582 w 1490380"/>
                    <a:gd name="connsiteY112" fmla="*/ 628764 h 1495138"/>
                    <a:gd name="connsiteX113" fmla="*/ 234979 w 1490380"/>
                    <a:gd name="connsiteY113" fmla="*/ 627156 h 1495138"/>
                    <a:gd name="connsiteX114" fmla="*/ 230169 w 1490380"/>
                    <a:gd name="connsiteY114" fmla="*/ 625950 h 1495138"/>
                    <a:gd name="connsiteX115" fmla="*/ 207724 w 1490380"/>
                    <a:gd name="connsiteY115" fmla="*/ 626352 h 1495138"/>
                    <a:gd name="connsiteX116" fmla="*/ 197303 w 1490380"/>
                    <a:gd name="connsiteY116" fmla="*/ 626352 h 1495138"/>
                    <a:gd name="connsiteX117" fmla="*/ 158023 w 1490380"/>
                    <a:gd name="connsiteY117" fmla="*/ 584543 h 1495138"/>
                    <a:gd name="connsiteX118" fmla="*/ 198505 w 1490380"/>
                    <a:gd name="connsiteY118" fmla="*/ 541126 h 1495138"/>
                    <a:gd name="connsiteX119" fmla="*/ 204918 w 1490380"/>
                    <a:gd name="connsiteY119" fmla="*/ 541126 h 1495138"/>
                    <a:gd name="connsiteX120" fmla="*/ 272255 w 1490380"/>
                    <a:gd name="connsiteY120" fmla="*/ 539116 h 1495138"/>
                    <a:gd name="connsiteX121" fmla="*/ 477504 w 1490380"/>
                    <a:gd name="connsiteY121" fmla="*/ 0 h 1495138"/>
                    <a:gd name="connsiteX122" fmla="*/ 492735 w 1490380"/>
                    <a:gd name="connsiteY122" fmla="*/ 1206 h 1495138"/>
                    <a:gd name="connsiteX123" fmla="*/ 528407 w 1490380"/>
                    <a:gd name="connsiteY123" fmla="*/ 39397 h 1495138"/>
                    <a:gd name="connsiteX124" fmla="*/ 528407 w 1490380"/>
                    <a:gd name="connsiteY124" fmla="*/ 45427 h 1495138"/>
                    <a:gd name="connsiteX125" fmla="*/ 528407 w 1490380"/>
                    <a:gd name="connsiteY125" fmla="*/ 192159 h 1495138"/>
                    <a:gd name="connsiteX126" fmla="*/ 528006 w 1490380"/>
                    <a:gd name="connsiteY126" fmla="*/ 192159 h 1495138"/>
                    <a:gd name="connsiteX127" fmla="*/ 528006 w 1490380"/>
                    <a:gd name="connsiteY127" fmla="*/ 326832 h 1495138"/>
                    <a:gd name="connsiteX128" fmla="*/ 528407 w 1490380"/>
                    <a:gd name="connsiteY128" fmla="*/ 340902 h 1495138"/>
                    <a:gd name="connsiteX129" fmla="*/ 534018 w 1490380"/>
                    <a:gd name="connsiteY129" fmla="*/ 346932 h 1495138"/>
                    <a:gd name="connsiteX130" fmla="*/ 549249 w 1490380"/>
                    <a:gd name="connsiteY130" fmla="*/ 346932 h 1495138"/>
                    <a:gd name="connsiteX131" fmla="*/ 571294 w 1490380"/>
                    <a:gd name="connsiteY131" fmla="*/ 346932 h 1495138"/>
                    <a:gd name="connsiteX132" fmla="*/ 610574 w 1490380"/>
                    <a:gd name="connsiteY132" fmla="*/ 377887 h 1495138"/>
                    <a:gd name="connsiteX133" fmla="*/ 576504 w 1490380"/>
                    <a:gd name="connsiteY133" fmla="*/ 432560 h 1495138"/>
                    <a:gd name="connsiteX134" fmla="*/ 563678 w 1490380"/>
                    <a:gd name="connsiteY134" fmla="*/ 433364 h 1495138"/>
                    <a:gd name="connsiteX135" fmla="*/ 402552 w 1490380"/>
                    <a:gd name="connsiteY135" fmla="*/ 433364 h 1495138"/>
                    <a:gd name="connsiteX136" fmla="*/ 391730 w 1490380"/>
                    <a:gd name="connsiteY136" fmla="*/ 432560 h 1495138"/>
                    <a:gd name="connsiteX137" fmla="*/ 354855 w 1490380"/>
                    <a:gd name="connsiteY137" fmla="*/ 396781 h 1495138"/>
                    <a:gd name="connsiteX138" fmla="*/ 379305 w 1490380"/>
                    <a:gd name="connsiteY138" fmla="*/ 350952 h 1495138"/>
                    <a:gd name="connsiteX139" fmla="*/ 397742 w 1490380"/>
                    <a:gd name="connsiteY139" fmla="*/ 346932 h 1495138"/>
                    <a:gd name="connsiteX140" fmla="*/ 432212 w 1490380"/>
                    <a:gd name="connsiteY140" fmla="*/ 346932 h 1495138"/>
                    <a:gd name="connsiteX141" fmla="*/ 440228 w 1490380"/>
                    <a:gd name="connsiteY141" fmla="*/ 345726 h 1495138"/>
                    <a:gd name="connsiteX142" fmla="*/ 441831 w 1490380"/>
                    <a:gd name="connsiteY142" fmla="*/ 344118 h 1495138"/>
                    <a:gd name="connsiteX143" fmla="*/ 442633 w 1490380"/>
                    <a:gd name="connsiteY143" fmla="*/ 340902 h 1495138"/>
                    <a:gd name="connsiteX144" fmla="*/ 442633 w 1490380"/>
                    <a:gd name="connsiteY144" fmla="*/ 328440 h 1495138"/>
                    <a:gd name="connsiteX145" fmla="*/ 442633 w 1490380"/>
                    <a:gd name="connsiteY145" fmla="*/ 105728 h 1495138"/>
                    <a:gd name="connsiteX146" fmla="*/ 441831 w 1490380"/>
                    <a:gd name="connsiteY146" fmla="*/ 89648 h 1495138"/>
                    <a:gd name="connsiteX147" fmla="*/ 440228 w 1490380"/>
                    <a:gd name="connsiteY147" fmla="*/ 88040 h 1495138"/>
                    <a:gd name="connsiteX148" fmla="*/ 435418 w 1490380"/>
                    <a:gd name="connsiteY148" fmla="*/ 86834 h 1495138"/>
                    <a:gd name="connsiteX149" fmla="*/ 412973 w 1490380"/>
                    <a:gd name="connsiteY149" fmla="*/ 87236 h 1495138"/>
                    <a:gd name="connsiteX150" fmla="*/ 402552 w 1490380"/>
                    <a:gd name="connsiteY150" fmla="*/ 87236 h 1495138"/>
                    <a:gd name="connsiteX151" fmla="*/ 363272 w 1490380"/>
                    <a:gd name="connsiteY151" fmla="*/ 45427 h 1495138"/>
                    <a:gd name="connsiteX152" fmla="*/ 403754 w 1490380"/>
                    <a:gd name="connsiteY152" fmla="*/ 2010 h 1495138"/>
                    <a:gd name="connsiteX153" fmla="*/ 410167 w 1490380"/>
                    <a:gd name="connsiteY153" fmla="*/ 2010 h 1495138"/>
                    <a:gd name="connsiteX154" fmla="*/ 477504 w 1490380"/>
                    <a:gd name="connsiteY154" fmla="*/ 0 h 1495138"/>
                    <a:gd name="connsiteX155" fmla="*/ 123093 w 1490380"/>
                    <a:gd name="connsiteY155" fmla="*/ 0 h 1495138"/>
                    <a:gd name="connsiteX156" fmla="*/ 138324 w 1490380"/>
                    <a:gd name="connsiteY156" fmla="*/ 1206 h 1495138"/>
                    <a:gd name="connsiteX157" fmla="*/ 173997 w 1490380"/>
                    <a:gd name="connsiteY157" fmla="*/ 39397 h 1495138"/>
                    <a:gd name="connsiteX158" fmla="*/ 173997 w 1490380"/>
                    <a:gd name="connsiteY158" fmla="*/ 45427 h 1495138"/>
                    <a:gd name="connsiteX159" fmla="*/ 173997 w 1490380"/>
                    <a:gd name="connsiteY159" fmla="*/ 192159 h 1495138"/>
                    <a:gd name="connsiteX160" fmla="*/ 173596 w 1490380"/>
                    <a:gd name="connsiteY160" fmla="*/ 192159 h 1495138"/>
                    <a:gd name="connsiteX161" fmla="*/ 173596 w 1490380"/>
                    <a:gd name="connsiteY161" fmla="*/ 326832 h 1495138"/>
                    <a:gd name="connsiteX162" fmla="*/ 173997 w 1490380"/>
                    <a:gd name="connsiteY162" fmla="*/ 340902 h 1495138"/>
                    <a:gd name="connsiteX163" fmla="*/ 179608 w 1490380"/>
                    <a:gd name="connsiteY163" fmla="*/ 346932 h 1495138"/>
                    <a:gd name="connsiteX164" fmla="*/ 194839 w 1490380"/>
                    <a:gd name="connsiteY164" fmla="*/ 346932 h 1495138"/>
                    <a:gd name="connsiteX165" fmla="*/ 216884 w 1490380"/>
                    <a:gd name="connsiteY165" fmla="*/ 346932 h 1495138"/>
                    <a:gd name="connsiteX166" fmla="*/ 256164 w 1490380"/>
                    <a:gd name="connsiteY166" fmla="*/ 377887 h 1495138"/>
                    <a:gd name="connsiteX167" fmla="*/ 222094 w 1490380"/>
                    <a:gd name="connsiteY167" fmla="*/ 432560 h 1495138"/>
                    <a:gd name="connsiteX168" fmla="*/ 209268 w 1490380"/>
                    <a:gd name="connsiteY168" fmla="*/ 433364 h 1495138"/>
                    <a:gd name="connsiteX169" fmla="*/ 48141 w 1490380"/>
                    <a:gd name="connsiteY169" fmla="*/ 433364 h 1495138"/>
                    <a:gd name="connsiteX170" fmla="*/ 37319 w 1490380"/>
                    <a:gd name="connsiteY170" fmla="*/ 432560 h 1495138"/>
                    <a:gd name="connsiteX171" fmla="*/ 445 w 1490380"/>
                    <a:gd name="connsiteY171" fmla="*/ 396781 h 1495138"/>
                    <a:gd name="connsiteX172" fmla="*/ 24894 w 1490380"/>
                    <a:gd name="connsiteY172" fmla="*/ 350952 h 1495138"/>
                    <a:gd name="connsiteX173" fmla="*/ 43332 w 1490380"/>
                    <a:gd name="connsiteY173" fmla="*/ 346932 h 1495138"/>
                    <a:gd name="connsiteX174" fmla="*/ 77801 w 1490380"/>
                    <a:gd name="connsiteY174" fmla="*/ 346932 h 1495138"/>
                    <a:gd name="connsiteX175" fmla="*/ 85818 w 1490380"/>
                    <a:gd name="connsiteY175" fmla="*/ 345726 h 1495138"/>
                    <a:gd name="connsiteX176" fmla="*/ 87421 w 1490380"/>
                    <a:gd name="connsiteY176" fmla="*/ 344118 h 1495138"/>
                    <a:gd name="connsiteX177" fmla="*/ 88223 w 1490380"/>
                    <a:gd name="connsiteY177" fmla="*/ 340902 h 1495138"/>
                    <a:gd name="connsiteX178" fmla="*/ 88223 w 1490380"/>
                    <a:gd name="connsiteY178" fmla="*/ 328440 h 1495138"/>
                    <a:gd name="connsiteX179" fmla="*/ 88223 w 1490380"/>
                    <a:gd name="connsiteY179" fmla="*/ 105728 h 1495138"/>
                    <a:gd name="connsiteX180" fmla="*/ 87421 w 1490380"/>
                    <a:gd name="connsiteY180" fmla="*/ 89648 h 1495138"/>
                    <a:gd name="connsiteX181" fmla="*/ 85818 w 1490380"/>
                    <a:gd name="connsiteY181" fmla="*/ 88040 h 1495138"/>
                    <a:gd name="connsiteX182" fmla="*/ 81008 w 1490380"/>
                    <a:gd name="connsiteY182" fmla="*/ 86834 h 1495138"/>
                    <a:gd name="connsiteX183" fmla="*/ 58562 w 1490380"/>
                    <a:gd name="connsiteY183" fmla="*/ 87236 h 1495138"/>
                    <a:gd name="connsiteX184" fmla="*/ 48141 w 1490380"/>
                    <a:gd name="connsiteY184" fmla="*/ 87236 h 1495138"/>
                    <a:gd name="connsiteX185" fmla="*/ 8862 w 1490380"/>
                    <a:gd name="connsiteY185" fmla="*/ 45427 h 1495138"/>
                    <a:gd name="connsiteX186" fmla="*/ 49344 w 1490380"/>
                    <a:gd name="connsiteY186" fmla="*/ 2010 h 1495138"/>
                    <a:gd name="connsiteX187" fmla="*/ 55757 w 1490380"/>
                    <a:gd name="connsiteY187" fmla="*/ 2010 h 1495138"/>
                    <a:gd name="connsiteX188" fmla="*/ 123093 w 1490380"/>
                    <a:gd name="connsiteY18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80018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990169 w 1490380"/>
                    <a:gd name="connsiteY52" fmla="*/ 539116 h 1495138"/>
                    <a:gd name="connsiteX53" fmla="*/ 1005400 w 1490380"/>
                    <a:gd name="connsiteY53" fmla="*/ 540322 h 1495138"/>
                    <a:gd name="connsiteX54" fmla="*/ 1041072 w 1490380"/>
                    <a:gd name="connsiteY54" fmla="*/ 578513 h 1495138"/>
                    <a:gd name="connsiteX55" fmla="*/ 1041072 w 1490380"/>
                    <a:gd name="connsiteY55" fmla="*/ 584543 h 1495138"/>
                    <a:gd name="connsiteX56" fmla="*/ 1041072 w 1490380"/>
                    <a:gd name="connsiteY56" fmla="*/ 731276 h 1495138"/>
                    <a:gd name="connsiteX57" fmla="*/ 1040671 w 1490380"/>
                    <a:gd name="connsiteY57" fmla="*/ 731276 h 1495138"/>
                    <a:gd name="connsiteX58" fmla="*/ 1040671 w 1490380"/>
                    <a:gd name="connsiteY58" fmla="*/ 865948 h 1495138"/>
                    <a:gd name="connsiteX59" fmla="*/ 1041072 w 1490380"/>
                    <a:gd name="connsiteY59" fmla="*/ 880018 h 1495138"/>
                    <a:gd name="connsiteX60" fmla="*/ 1046683 w 1490380"/>
                    <a:gd name="connsiteY60" fmla="*/ 886049 h 1495138"/>
                    <a:gd name="connsiteX61" fmla="*/ 1061914 w 1490380"/>
                    <a:gd name="connsiteY61" fmla="*/ 886049 h 1495138"/>
                    <a:gd name="connsiteX62" fmla="*/ 1083959 w 1490380"/>
                    <a:gd name="connsiteY62" fmla="*/ 886049 h 1495138"/>
                    <a:gd name="connsiteX63" fmla="*/ 1123238 w 1490380"/>
                    <a:gd name="connsiteY63" fmla="*/ 917003 h 1495138"/>
                    <a:gd name="connsiteX64" fmla="*/ 1089169 w 1490380"/>
                    <a:gd name="connsiteY64" fmla="*/ 971676 h 1495138"/>
                    <a:gd name="connsiteX65" fmla="*/ 1076343 w 1490380"/>
                    <a:gd name="connsiteY65" fmla="*/ 972480 h 1495138"/>
                    <a:gd name="connsiteX66" fmla="*/ 915217 w 1490380"/>
                    <a:gd name="connsiteY66" fmla="*/ 972480 h 1495138"/>
                    <a:gd name="connsiteX67" fmla="*/ 904395 w 1490380"/>
                    <a:gd name="connsiteY67" fmla="*/ 971676 h 1495138"/>
                    <a:gd name="connsiteX68" fmla="*/ 867520 w 1490380"/>
                    <a:gd name="connsiteY68" fmla="*/ 935897 h 1495138"/>
                    <a:gd name="connsiteX69" fmla="*/ 891970 w 1490380"/>
                    <a:gd name="connsiteY69" fmla="*/ 890069 h 1495138"/>
                    <a:gd name="connsiteX70" fmla="*/ 910407 w 1490380"/>
                    <a:gd name="connsiteY70" fmla="*/ 886049 h 1495138"/>
                    <a:gd name="connsiteX71" fmla="*/ 944877 w 1490380"/>
                    <a:gd name="connsiteY71" fmla="*/ 886049 h 1495138"/>
                    <a:gd name="connsiteX72" fmla="*/ 952893 w 1490380"/>
                    <a:gd name="connsiteY72" fmla="*/ 884843 h 1495138"/>
                    <a:gd name="connsiteX73" fmla="*/ 954496 w 1490380"/>
                    <a:gd name="connsiteY73" fmla="*/ 883234 h 1495138"/>
                    <a:gd name="connsiteX74" fmla="*/ 955298 w 1490380"/>
                    <a:gd name="connsiteY74" fmla="*/ 880018 h 1495138"/>
                    <a:gd name="connsiteX75" fmla="*/ 955298 w 1490380"/>
                    <a:gd name="connsiteY75" fmla="*/ 867556 h 1495138"/>
                    <a:gd name="connsiteX76" fmla="*/ 955298 w 1490380"/>
                    <a:gd name="connsiteY76" fmla="*/ 644844 h 1495138"/>
                    <a:gd name="connsiteX77" fmla="*/ 954496 w 1490380"/>
                    <a:gd name="connsiteY77" fmla="*/ 628764 h 1495138"/>
                    <a:gd name="connsiteX78" fmla="*/ 952893 w 1490380"/>
                    <a:gd name="connsiteY78" fmla="*/ 627156 h 1495138"/>
                    <a:gd name="connsiteX79" fmla="*/ 948083 w 1490380"/>
                    <a:gd name="connsiteY79" fmla="*/ 625950 h 1495138"/>
                    <a:gd name="connsiteX80" fmla="*/ 925638 w 1490380"/>
                    <a:gd name="connsiteY80" fmla="*/ 626352 h 1495138"/>
                    <a:gd name="connsiteX81" fmla="*/ 915217 w 1490380"/>
                    <a:gd name="connsiteY81" fmla="*/ 626352 h 1495138"/>
                    <a:gd name="connsiteX82" fmla="*/ 875937 w 1490380"/>
                    <a:gd name="connsiteY82" fmla="*/ 584543 h 1495138"/>
                    <a:gd name="connsiteX83" fmla="*/ 916419 w 1490380"/>
                    <a:gd name="connsiteY83" fmla="*/ 541126 h 1495138"/>
                    <a:gd name="connsiteX84" fmla="*/ 922832 w 1490380"/>
                    <a:gd name="connsiteY84" fmla="*/ 541126 h 1495138"/>
                    <a:gd name="connsiteX85" fmla="*/ 990169 w 1490380"/>
                    <a:gd name="connsiteY85" fmla="*/ 539116 h 1495138"/>
                    <a:gd name="connsiteX86" fmla="*/ 272255 w 1490380"/>
                    <a:gd name="connsiteY86" fmla="*/ 539116 h 1495138"/>
                    <a:gd name="connsiteX87" fmla="*/ 287486 w 1490380"/>
                    <a:gd name="connsiteY87" fmla="*/ 540322 h 1495138"/>
                    <a:gd name="connsiteX88" fmla="*/ 323158 w 1490380"/>
                    <a:gd name="connsiteY88" fmla="*/ 578513 h 1495138"/>
                    <a:gd name="connsiteX89" fmla="*/ 323158 w 1490380"/>
                    <a:gd name="connsiteY89" fmla="*/ 584543 h 1495138"/>
                    <a:gd name="connsiteX90" fmla="*/ 323158 w 1490380"/>
                    <a:gd name="connsiteY90" fmla="*/ 731276 h 1495138"/>
                    <a:gd name="connsiteX91" fmla="*/ 322757 w 1490380"/>
                    <a:gd name="connsiteY91" fmla="*/ 731276 h 1495138"/>
                    <a:gd name="connsiteX92" fmla="*/ 322757 w 1490380"/>
                    <a:gd name="connsiteY92" fmla="*/ 865948 h 1495138"/>
                    <a:gd name="connsiteX93" fmla="*/ 323158 w 1490380"/>
                    <a:gd name="connsiteY93" fmla="*/ 880018 h 1495138"/>
                    <a:gd name="connsiteX94" fmla="*/ 328769 w 1490380"/>
                    <a:gd name="connsiteY94" fmla="*/ 886049 h 1495138"/>
                    <a:gd name="connsiteX95" fmla="*/ 344000 w 1490380"/>
                    <a:gd name="connsiteY95" fmla="*/ 886049 h 1495138"/>
                    <a:gd name="connsiteX96" fmla="*/ 366045 w 1490380"/>
                    <a:gd name="connsiteY96" fmla="*/ 886049 h 1495138"/>
                    <a:gd name="connsiteX97" fmla="*/ 405325 w 1490380"/>
                    <a:gd name="connsiteY97" fmla="*/ 917003 h 1495138"/>
                    <a:gd name="connsiteX98" fmla="*/ 371255 w 1490380"/>
                    <a:gd name="connsiteY98" fmla="*/ 971676 h 1495138"/>
                    <a:gd name="connsiteX99" fmla="*/ 358429 w 1490380"/>
                    <a:gd name="connsiteY99" fmla="*/ 972480 h 1495138"/>
                    <a:gd name="connsiteX100" fmla="*/ 197303 w 1490380"/>
                    <a:gd name="connsiteY100" fmla="*/ 972480 h 1495138"/>
                    <a:gd name="connsiteX101" fmla="*/ 186481 w 1490380"/>
                    <a:gd name="connsiteY101" fmla="*/ 971676 h 1495138"/>
                    <a:gd name="connsiteX102" fmla="*/ 149606 w 1490380"/>
                    <a:gd name="connsiteY102" fmla="*/ 935897 h 1495138"/>
                    <a:gd name="connsiteX103" fmla="*/ 174056 w 1490380"/>
                    <a:gd name="connsiteY103" fmla="*/ 890069 h 1495138"/>
                    <a:gd name="connsiteX104" fmla="*/ 192493 w 1490380"/>
                    <a:gd name="connsiteY104" fmla="*/ 886049 h 1495138"/>
                    <a:gd name="connsiteX105" fmla="*/ 226963 w 1490380"/>
                    <a:gd name="connsiteY105" fmla="*/ 886049 h 1495138"/>
                    <a:gd name="connsiteX106" fmla="*/ 234979 w 1490380"/>
                    <a:gd name="connsiteY106" fmla="*/ 884843 h 1495138"/>
                    <a:gd name="connsiteX107" fmla="*/ 236582 w 1490380"/>
                    <a:gd name="connsiteY107" fmla="*/ 883234 h 1495138"/>
                    <a:gd name="connsiteX108" fmla="*/ 237384 w 1490380"/>
                    <a:gd name="connsiteY108" fmla="*/ 880018 h 1495138"/>
                    <a:gd name="connsiteX109" fmla="*/ 237384 w 1490380"/>
                    <a:gd name="connsiteY109" fmla="*/ 867556 h 1495138"/>
                    <a:gd name="connsiteX110" fmla="*/ 237384 w 1490380"/>
                    <a:gd name="connsiteY110" fmla="*/ 644844 h 1495138"/>
                    <a:gd name="connsiteX111" fmla="*/ 236582 w 1490380"/>
                    <a:gd name="connsiteY111" fmla="*/ 628764 h 1495138"/>
                    <a:gd name="connsiteX112" fmla="*/ 234979 w 1490380"/>
                    <a:gd name="connsiteY112" fmla="*/ 627156 h 1495138"/>
                    <a:gd name="connsiteX113" fmla="*/ 230169 w 1490380"/>
                    <a:gd name="connsiteY113" fmla="*/ 625950 h 1495138"/>
                    <a:gd name="connsiteX114" fmla="*/ 207724 w 1490380"/>
                    <a:gd name="connsiteY114" fmla="*/ 626352 h 1495138"/>
                    <a:gd name="connsiteX115" fmla="*/ 197303 w 1490380"/>
                    <a:gd name="connsiteY115" fmla="*/ 626352 h 1495138"/>
                    <a:gd name="connsiteX116" fmla="*/ 158023 w 1490380"/>
                    <a:gd name="connsiteY116" fmla="*/ 584543 h 1495138"/>
                    <a:gd name="connsiteX117" fmla="*/ 198505 w 1490380"/>
                    <a:gd name="connsiteY117" fmla="*/ 541126 h 1495138"/>
                    <a:gd name="connsiteX118" fmla="*/ 204918 w 1490380"/>
                    <a:gd name="connsiteY118" fmla="*/ 541126 h 1495138"/>
                    <a:gd name="connsiteX119" fmla="*/ 272255 w 1490380"/>
                    <a:gd name="connsiteY119" fmla="*/ 539116 h 1495138"/>
                    <a:gd name="connsiteX120" fmla="*/ 477504 w 1490380"/>
                    <a:gd name="connsiteY120" fmla="*/ 0 h 1495138"/>
                    <a:gd name="connsiteX121" fmla="*/ 492735 w 1490380"/>
                    <a:gd name="connsiteY121" fmla="*/ 1206 h 1495138"/>
                    <a:gd name="connsiteX122" fmla="*/ 528407 w 1490380"/>
                    <a:gd name="connsiteY122" fmla="*/ 39397 h 1495138"/>
                    <a:gd name="connsiteX123" fmla="*/ 528407 w 1490380"/>
                    <a:gd name="connsiteY123" fmla="*/ 45427 h 1495138"/>
                    <a:gd name="connsiteX124" fmla="*/ 528407 w 1490380"/>
                    <a:gd name="connsiteY124" fmla="*/ 192159 h 1495138"/>
                    <a:gd name="connsiteX125" fmla="*/ 528006 w 1490380"/>
                    <a:gd name="connsiteY125" fmla="*/ 192159 h 1495138"/>
                    <a:gd name="connsiteX126" fmla="*/ 528006 w 1490380"/>
                    <a:gd name="connsiteY126" fmla="*/ 326832 h 1495138"/>
                    <a:gd name="connsiteX127" fmla="*/ 528407 w 1490380"/>
                    <a:gd name="connsiteY127" fmla="*/ 340902 h 1495138"/>
                    <a:gd name="connsiteX128" fmla="*/ 534018 w 1490380"/>
                    <a:gd name="connsiteY128" fmla="*/ 346932 h 1495138"/>
                    <a:gd name="connsiteX129" fmla="*/ 549249 w 1490380"/>
                    <a:gd name="connsiteY129" fmla="*/ 346932 h 1495138"/>
                    <a:gd name="connsiteX130" fmla="*/ 571294 w 1490380"/>
                    <a:gd name="connsiteY130" fmla="*/ 346932 h 1495138"/>
                    <a:gd name="connsiteX131" fmla="*/ 610574 w 1490380"/>
                    <a:gd name="connsiteY131" fmla="*/ 377887 h 1495138"/>
                    <a:gd name="connsiteX132" fmla="*/ 576504 w 1490380"/>
                    <a:gd name="connsiteY132" fmla="*/ 432560 h 1495138"/>
                    <a:gd name="connsiteX133" fmla="*/ 563678 w 1490380"/>
                    <a:gd name="connsiteY133" fmla="*/ 433364 h 1495138"/>
                    <a:gd name="connsiteX134" fmla="*/ 402552 w 1490380"/>
                    <a:gd name="connsiteY134" fmla="*/ 433364 h 1495138"/>
                    <a:gd name="connsiteX135" fmla="*/ 391730 w 1490380"/>
                    <a:gd name="connsiteY135" fmla="*/ 432560 h 1495138"/>
                    <a:gd name="connsiteX136" fmla="*/ 354855 w 1490380"/>
                    <a:gd name="connsiteY136" fmla="*/ 396781 h 1495138"/>
                    <a:gd name="connsiteX137" fmla="*/ 379305 w 1490380"/>
                    <a:gd name="connsiteY137" fmla="*/ 350952 h 1495138"/>
                    <a:gd name="connsiteX138" fmla="*/ 397742 w 1490380"/>
                    <a:gd name="connsiteY138" fmla="*/ 346932 h 1495138"/>
                    <a:gd name="connsiteX139" fmla="*/ 432212 w 1490380"/>
                    <a:gd name="connsiteY139" fmla="*/ 346932 h 1495138"/>
                    <a:gd name="connsiteX140" fmla="*/ 440228 w 1490380"/>
                    <a:gd name="connsiteY140" fmla="*/ 345726 h 1495138"/>
                    <a:gd name="connsiteX141" fmla="*/ 441831 w 1490380"/>
                    <a:gd name="connsiteY141" fmla="*/ 344118 h 1495138"/>
                    <a:gd name="connsiteX142" fmla="*/ 442633 w 1490380"/>
                    <a:gd name="connsiteY142" fmla="*/ 340902 h 1495138"/>
                    <a:gd name="connsiteX143" fmla="*/ 442633 w 1490380"/>
                    <a:gd name="connsiteY143" fmla="*/ 328440 h 1495138"/>
                    <a:gd name="connsiteX144" fmla="*/ 442633 w 1490380"/>
                    <a:gd name="connsiteY144" fmla="*/ 105728 h 1495138"/>
                    <a:gd name="connsiteX145" fmla="*/ 441831 w 1490380"/>
                    <a:gd name="connsiteY145" fmla="*/ 89648 h 1495138"/>
                    <a:gd name="connsiteX146" fmla="*/ 440228 w 1490380"/>
                    <a:gd name="connsiteY146" fmla="*/ 88040 h 1495138"/>
                    <a:gd name="connsiteX147" fmla="*/ 435418 w 1490380"/>
                    <a:gd name="connsiteY147" fmla="*/ 86834 h 1495138"/>
                    <a:gd name="connsiteX148" fmla="*/ 412973 w 1490380"/>
                    <a:gd name="connsiteY148" fmla="*/ 87236 h 1495138"/>
                    <a:gd name="connsiteX149" fmla="*/ 402552 w 1490380"/>
                    <a:gd name="connsiteY149" fmla="*/ 87236 h 1495138"/>
                    <a:gd name="connsiteX150" fmla="*/ 363272 w 1490380"/>
                    <a:gd name="connsiteY150" fmla="*/ 45427 h 1495138"/>
                    <a:gd name="connsiteX151" fmla="*/ 403754 w 1490380"/>
                    <a:gd name="connsiteY151" fmla="*/ 2010 h 1495138"/>
                    <a:gd name="connsiteX152" fmla="*/ 410167 w 1490380"/>
                    <a:gd name="connsiteY152" fmla="*/ 2010 h 1495138"/>
                    <a:gd name="connsiteX153" fmla="*/ 477504 w 1490380"/>
                    <a:gd name="connsiteY153" fmla="*/ 0 h 1495138"/>
                    <a:gd name="connsiteX154" fmla="*/ 123093 w 1490380"/>
                    <a:gd name="connsiteY154" fmla="*/ 0 h 1495138"/>
                    <a:gd name="connsiteX155" fmla="*/ 138324 w 1490380"/>
                    <a:gd name="connsiteY155" fmla="*/ 1206 h 1495138"/>
                    <a:gd name="connsiteX156" fmla="*/ 173997 w 1490380"/>
                    <a:gd name="connsiteY156" fmla="*/ 39397 h 1495138"/>
                    <a:gd name="connsiteX157" fmla="*/ 173997 w 1490380"/>
                    <a:gd name="connsiteY157" fmla="*/ 45427 h 1495138"/>
                    <a:gd name="connsiteX158" fmla="*/ 173997 w 1490380"/>
                    <a:gd name="connsiteY158" fmla="*/ 192159 h 1495138"/>
                    <a:gd name="connsiteX159" fmla="*/ 173596 w 1490380"/>
                    <a:gd name="connsiteY159" fmla="*/ 192159 h 1495138"/>
                    <a:gd name="connsiteX160" fmla="*/ 173596 w 1490380"/>
                    <a:gd name="connsiteY160" fmla="*/ 326832 h 1495138"/>
                    <a:gd name="connsiteX161" fmla="*/ 173997 w 1490380"/>
                    <a:gd name="connsiteY161" fmla="*/ 340902 h 1495138"/>
                    <a:gd name="connsiteX162" fmla="*/ 179608 w 1490380"/>
                    <a:gd name="connsiteY162" fmla="*/ 346932 h 1495138"/>
                    <a:gd name="connsiteX163" fmla="*/ 194839 w 1490380"/>
                    <a:gd name="connsiteY163" fmla="*/ 346932 h 1495138"/>
                    <a:gd name="connsiteX164" fmla="*/ 216884 w 1490380"/>
                    <a:gd name="connsiteY164" fmla="*/ 346932 h 1495138"/>
                    <a:gd name="connsiteX165" fmla="*/ 256164 w 1490380"/>
                    <a:gd name="connsiteY165" fmla="*/ 377887 h 1495138"/>
                    <a:gd name="connsiteX166" fmla="*/ 222094 w 1490380"/>
                    <a:gd name="connsiteY166" fmla="*/ 432560 h 1495138"/>
                    <a:gd name="connsiteX167" fmla="*/ 209268 w 1490380"/>
                    <a:gd name="connsiteY167" fmla="*/ 433364 h 1495138"/>
                    <a:gd name="connsiteX168" fmla="*/ 48141 w 1490380"/>
                    <a:gd name="connsiteY168" fmla="*/ 433364 h 1495138"/>
                    <a:gd name="connsiteX169" fmla="*/ 37319 w 1490380"/>
                    <a:gd name="connsiteY169" fmla="*/ 432560 h 1495138"/>
                    <a:gd name="connsiteX170" fmla="*/ 445 w 1490380"/>
                    <a:gd name="connsiteY170" fmla="*/ 396781 h 1495138"/>
                    <a:gd name="connsiteX171" fmla="*/ 24894 w 1490380"/>
                    <a:gd name="connsiteY171" fmla="*/ 350952 h 1495138"/>
                    <a:gd name="connsiteX172" fmla="*/ 43332 w 1490380"/>
                    <a:gd name="connsiteY172" fmla="*/ 346932 h 1495138"/>
                    <a:gd name="connsiteX173" fmla="*/ 77801 w 1490380"/>
                    <a:gd name="connsiteY173" fmla="*/ 346932 h 1495138"/>
                    <a:gd name="connsiteX174" fmla="*/ 85818 w 1490380"/>
                    <a:gd name="connsiteY174" fmla="*/ 345726 h 1495138"/>
                    <a:gd name="connsiteX175" fmla="*/ 87421 w 1490380"/>
                    <a:gd name="connsiteY175" fmla="*/ 344118 h 1495138"/>
                    <a:gd name="connsiteX176" fmla="*/ 88223 w 1490380"/>
                    <a:gd name="connsiteY176" fmla="*/ 340902 h 1495138"/>
                    <a:gd name="connsiteX177" fmla="*/ 88223 w 1490380"/>
                    <a:gd name="connsiteY177" fmla="*/ 328440 h 1495138"/>
                    <a:gd name="connsiteX178" fmla="*/ 88223 w 1490380"/>
                    <a:gd name="connsiteY178" fmla="*/ 105728 h 1495138"/>
                    <a:gd name="connsiteX179" fmla="*/ 87421 w 1490380"/>
                    <a:gd name="connsiteY179" fmla="*/ 89648 h 1495138"/>
                    <a:gd name="connsiteX180" fmla="*/ 85818 w 1490380"/>
                    <a:gd name="connsiteY180" fmla="*/ 88040 h 1495138"/>
                    <a:gd name="connsiteX181" fmla="*/ 81008 w 1490380"/>
                    <a:gd name="connsiteY181" fmla="*/ 86834 h 1495138"/>
                    <a:gd name="connsiteX182" fmla="*/ 58562 w 1490380"/>
                    <a:gd name="connsiteY182" fmla="*/ 87236 h 1495138"/>
                    <a:gd name="connsiteX183" fmla="*/ 48141 w 1490380"/>
                    <a:gd name="connsiteY183" fmla="*/ 87236 h 1495138"/>
                    <a:gd name="connsiteX184" fmla="*/ 8862 w 1490380"/>
                    <a:gd name="connsiteY184" fmla="*/ 45427 h 1495138"/>
                    <a:gd name="connsiteX185" fmla="*/ 49344 w 1490380"/>
                    <a:gd name="connsiteY185" fmla="*/ 2010 h 1495138"/>
                    <a:gd name="connsiteX186" fmla="*/ 55757 w 1490380"/>
                    <a:gd name="connsiteY186" fmla="*/ 2010 h 1495138"/>
                    <a:gd name="connsiteX187" fmla="*/ 123093 w 1490380"/>
                    <a:gd name="connsiteY18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883234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990169 w 1490380"/>
                    <a:gd name="connsiteY51" fmla="*/ 539116 h 1495138"/>
                    <a:gd name="connsiteX52" fmla="*/ 1005400 w 1490380"/>
                    <a:gd name="connsiteY52" fmla="*/ 540322 h 1495138"/>
                    <a:gd name="connsiteX53" fmla="*/ 1041072 w 1490380"/>
                    <a:gd name="connsiteY53" fmla="*/ 578513 h 1495138"/>
                    <a:gd name="connsiteX54" fmla="*/ 1041072 w 1490380"/>
                    <a:gd name="connsiteY54" fmla="*/ 584543 h 1495138"/>
                    <a:gd name="connsiteX55" fmla="*/ 1041072 w 1490380"/>
                    <a:gd name="connsiteY55" fmla="*/ 731276 h 1495138"/>
                    <a:gd name="connsiteX56" fmla="*/ 1040671 w 1490380"/>
                    <a:gd name="connsiteY56" fmla="*/ 731276 h 1495138"/>
                    <a:gd name="connsiteX57" fmla="*/ 1040671 w 1490380"/>
                    <a:gd name="connsiteY57" fmla="*/ 865948 h 1495138"/>
                    <a:gd name="connsiteX58" fmla="*/ 1041072 w 1490380"/>
                    <a:gd name="connsiteY58" fmla="*/ 880018 h 1495138"/>
                    <a:gd name="connsiteX59" fmla="*/ 1046683 w 1490380"/>
                    <a:gd name="connsiteY59" fmla="*/ 886049 h 1495138"/>
                    <a:gd name="connsiteX60" fmla="*/ 1061914 w 1490380"/>
                    <a:gd name="connsiteY60" fmla="*/ 886049 h 1495138"/>
                    <a:gd name="connsiteX61" fmla="*/ 1083959 w 1490380"/>
                    <a:gd name="connsiteY61" fmla="*/ 886049 h 1495138"/>
                    <a:gd name="connsiteX62" fmla="*/ 1123238 w 1490380"/>
                    <a:gd name="connsiteY62" fmla="*/ 917003 h 1495138"/>
                    <a:gd name="connsiteX63" fmla="*/ 1089169 w 1490380"/>
                    <a:gd name="connsiteY63" fmla="*/ 971676 h 1495138"/>
                    <a:gd name="connsiteX64" fmla="*/ 1076343 w 1490380"/>
                    <a:gd name="connsiteY64" fmla="*/ 972480 h 1495138"/>
                    <a:gd name="connsiteX65" fmla="*/ 915217 w 1490380"/>
                    <a:gd name="connsiteY65" fmla="*/ 972480 h 1495138"/>
                    <a:gd name="connsiteX66" fmla="*/ 904395 w 1490380"/>
                    <a:gd name="connsiteY66" fmla="*/ 971676 h 1495138"/>
                    <a:gd name="connsiteX67" fmla="*/ 867520 w 1490380"/>
                    <a:gd name="connsiteY67" fmla="*/ 935897 h 1495138"/>
                    <a:gd name="connsiteX68" fmla="*/ 891970 w 1490380"/>
                    <a:gd name="connsiteY68" fmla="*/ 890069 h 1495138"/>
                    <a:gd name="connsiteX69" fmla="*/ 910407 w 1490380"/>
                    <a:gd name="connsiteY69" fmla="*/ 886049 h 1495138"/>
                    <a:gd name="connsiteX70" fmla="*/ 944877 w 1490380"/>
                    <a:gd name="connsiteY70" fmla="*/ 886049 h 1495138"/>
                    <a:gd name="connsiteX71" fmla="*/ 952893 w 1490380"/>
                    <a:gd name="connsiteY71" fmla="*/ 884843 h 1495138"/>
                    <a:gd name="connsiteX72" fmla="*/ 954496 w 1490380"/>
                    <a:gd name="connsiteY72" fmla="*/ 883234 h 1495138"/>
                    <a:gd name="connsiteX73" fmla="*/ 955298 w 1490380"/>
                    <a:gd name="connsiteY73" fmla="*/ 880018 h 1495138"/>
                    <a:gd name="connsiteX74" fmla="*/ 955298 w 1490380"/>
                    <a:gd name="connsiteY74" fmla="*/ 867556 h 1495138"/>
                    <a:gd name="connsiteX75" fmla="*/ 955298 w 1490380"/>
                    <a:gd name="connsiteY75" fmla="*/ 644844 h 1495138"/>
                    <a:gd name="connsiteX76" fmla="*/ 954496 w 1490380"/>
                    <a:gd name="connsiteY76" fmla="*/ 628764 h 1495138"/>
                    <a:gd name="connsiteX77" fmla="*/ 952893 w 1490380"/>
                    <a:gd name="connsiteY77" fmla="*/ 627156 h 1495138"/>
                    <a:gd name="connsiteX78" fmla="*/ 948083 w 1490380"/>
                    <a:gd name="connsiteY78" fmla="*/ 625950 h 1495138"/>
                    <a:gd name="connsiteX79" fmla="*/ 925638 w 1490380"/>
                    <a:gd name="connsiteY79" fmla="*/ 626352 h 1495138"/>
                    <a:gd name="connsiteX80" fmla="*/ 915217 w 1490380"/>
                    <a:gd name="connsiteY80" fmla="*/ 626352 h 1495138"/>
                    <a:gd name="connsiteX81" fmla="*/ 875937 w 1490380"/>
                    <a:gd name="connsiteY81" fmla="*/ 584543 h 1495138"/>
                    <a:gd name="connsiteX82" fmla="*/ 916419 w 1490380"/>
                    <a:gd name="connsiteY82" fmla="*/ 541126 h 1495138"/>
                    <a:gd name="connsiteX83" fmla="*/ 922832 w 1490380"/>
                    <a:gd name="connsiteY83" fmla="*/ 541126 h 1495138"/>
                    <a:gd name="connsiteX84" fmla="*/ 990169 w 1490380"/>
                    <a:gd name="connsiteY84" fmla="*/ 539116 h 1495138"/>
                    <a:gd name="connsiteX85" fmla="*/ 272255 w 1490380"/>
                    <a:gd name="connsiteY85" fmla="*/ 539116 h 1495138"/>
                    <a:gd name="connsiteX86" fmla="*/ 287486 w 1490380"/>
                    <a:gd name="connsiteY86" fmla="*/ 540322 h 1495138"/>
                    <a:gd name="connsiteX87" fmla="*/ 323158 w 1490380"/>
                    <a:gd name="connsiteY87" fmla="*/ 578513 h 1495138"/>
                    <a:gd name="connsiteX88" fmla="*/ 323158 w 1490380"/>
                    <a:gd name="connsiteY88" fmla="*/ 584543 h 1495138"/>
                    <a:gd name="connsiteX89" fmla="*/ 323158 w 1490380"/>
                    <a:gd name="connsiteY89" fmla="*/ 731276 h 1495138"/>
                    <a:gd name="connsiteX90" fmla="*/ 322757 w 1490380"/>
                    <a:gd name="connsiteY90" fmla="*/ 731276 h 1495138"/>
                    <a:gd name="connsiteX91" fmla="*/ 322757 w 1490380"/>
                    <a:gd name="connsiteY91" fmla="*/ 865948 h 1495138"/>
                    <a:gd name="connsiteX92" fmla="*/ 323158 w 1490380"/>
                    <a:gd name="connsiteY92" fmla="*/ 880018 h 1495138"/>
                    <a:gd name="connsiteX93" fmla="*/ 328769 w 1490380"/>
                    <a:gd name="connsiteY93" fmla="*/ 886049 h 1495138"/>
                    <a:gd name="connsiteX94" fmla="*/ 344000 w 1490380"/>
                    <a:gd name="connsiteY94" fmla="*/ 886049 h 1495138"/>
                    <a:gd name="connsiteX95" fmla="*/ 366045 w 1490380"/>
                    <a:gd name="connsiteY95" fmla="*/ 886049 h 1495138"/>
                    <a:gd name="connsiteX96" fmla="*/ 405325 w 1490380"/>
                    <a:gd name="connsiteY96" fmla="*/ 917003 h 1495138"/>
                    <a:gd name="connsiteX97" fmla="*/ 371255 w 1490380"/>
                    <a:gd name="connsiteY97" fmla="*/ 971676 h 1495138"/>
                    <a:gd name="connsiteX98" fmla="*/ 358429 w 1490380"/>
                    <a:gd name="connsiteY98" fmla="*/ 972480 h 1495138"/>
                    <a:gd name="connsiteX99" fmla="*/ 197303 w 1490380"/>
                    <a:gd name="connsiteY99" fmla="*/ 972480 h 1495138"/>
                    <a:gd name="connsiteX100" fmla="*/ 186481 w 1490380"/>
                    <a:gd name="connsiteY100" fmla="*/ 971676 h 1495138"/>
                    <a:gd name="connsiteX101" fmla="*/ 149606 w 1490380"/>
                    <a:gd name="connsiteY101" fmla="*/ 935897 h 1495138"/>
                    <a:gd name="connsiteX102" fmla="*/ 174056 w 1490380"/>
                    <a:gd name="connsiteY102" fmla="*/ 890069 h 1495138"/>
                    <a:gd name="connsiteX103" fmla="*/ 192493 w 1490380"/>
                    <a:gd name="connsiteY103" fmla="*/ 886049 h 1495138"/>
                    <a:gd name="connsiteX104" fmla="*/ 226963 w 1490380"/>
                    <a:gd name="connsiteY104" fmla="*/ 886049 h 1495138"/>
                    <a:gd name="connsiteX105" fmla="*/ 234979 w 1490380"/>
                    <a:gd name="connsiteY105" fmla="*/ 884843 h 1495138"/>
                    <a:gd name="connsiteX106" fmla="*/ 236582 w 1490380"/>
                    <a:gd name="connsiteY106" fmla="*/ 883234 h 1495138"/>
                    <a:gd name="connsiteX107" fmla="*/ 237384 w 1490380"/>
                    <a:gd name="connsiteY107" fmla="*/ 880018 h 1495138"/>
                    <a:gd name="connsiteX108" fmla="*/ 237384 w 1490380"/>
                    <a:gd name="connsiteY108" fmla="*/ 867556 h 1495138"/>
                    <a:gd name="connsiteX109" fmla="*/ 237384 w 1490380"/>
                    <a:gd name="connsiteY109" fmla="*/ 644844 h 1495138"/>
                    <a:gd name="connsiteX110" fmla="*/ 236582 w 1490380"/>
                    <a:gd name="connsiteY110" fmla="*/ 628764 h 1495138"/>
                    <a:gd name="connsiteX111" fmla="*/ 234979 w 1490380"/>
                    <a:gd name="connsiteY111" fmla="*/ 627156 h 1495138"/>
                    <a:gd name="connsiteX112" fmla="*/ 230169 w 1490380"/>
                    <a:gd name="connsiteY112" fmla="*/ 625950 h 1495138"/>
                    <a:gd name="connsiteX113" fmla="*/ 207724 w 1490380"/>
                    <a:gd name="connsiteY113" fmla="*/ 626352 h 1495138"/>
                    <a:gd name="connsiteX114" fmla="*/ 197303 w 1490380"/>
                    <a:gd name="connsiteY114" fmla="*/ 626352 h 1495138"/>
                    <a:gd name="connsiteX115" fmla="*/ 158023 w 1490380"/>
                    <a:gd name="connsiteY115" fmla="*/ 584543 h 1495138"/>
                    <a:gd name="connsiteX116" fmla="*/ 198505 w 1490380"/>
                    <a:gd name="connsiteY116" fmla="*/ 541126 h 1495138"/>
                    <a:gd name="connsiteX117" fmla="*/ 204918 w 1490380"/>
                    <a:gd name="connsiteY117" fmla="*/ 541126 h 1495138"/>
                    <a:gd name="connsiteX118" fmla="*/ 272255 w 1490380"/>
                    <a:gd name="connsiteY118" fmla="*/ 539116 h 1495138"/>
                    <a:gd name="connsiteX119" fmla="*/ 477504 w 1490380"/>
                    <a:gd name="connsiteY119" fmla="*/ 0 h 1495138"/>
                    <a:gd name="connsiteX120" fmla="*/ 492735 w 1490380"/>
                    <a:gd name="connsiteY120" fmla="*/ 1206 h 1495138"/>
                    <a:gd name="connsiteX121" fmla="*/ 528407 w 1490380"/>
                    <a:gd name="connsiteY121" fmla="*/ 39397 h 1495138"/>
                    <a:gd name="connsiteX122" fmla="*/ 528407 w 1490380"/>
                    <a:gd name="connsiteY122" fmla="*/ 45427 h 1495138"/>
                    <a:gd name="connsiteX123" fmla="*/ 528407 w 1490380"/>
                    <a:gd name="connsiteY123" fmla="*/ 192159 h 1495138"/>
                    <a:gd name="connsiteX124" fmla="*/ 528006 w 1490380"/>
                    <a:gd name="connsiteY124" fmla="*/ 192159 h 1495138"/>
                    <a:gd name="connsiteX125" fmla="*/ 528006 w 1490380"/>
                    <a:gd name="connsiteY125" fmla="*/ 326832 h 1495138"/>
                    <a:gd name="connsiteX126" fmla="*/ 528407 w 1490380"/>
                    <a:gd name="connsiteY126" fmla="*/ 340902 h 1495138"/>
                    <a:gd name="connsiteX127" fmla="*/ 534018 w 1490380"/>
                    <a:gd name="connsiteY127" fmla="*/ 346932 h 1495138"/>
                    <a:gd name="connsiteX128" fmla="*/ 549249 w 1490380"/>
                    <a:gd name="connsiteY128" fmla="*/ 346932 h 1495138"/>
                    <a:gd name="connsiteX129" fmla="*/ 571294 w 1490380"/>
                    <a:gd name="connsiteY129" fmla="*/ 346932 h 1495138"/>
                    <a:gd name="connsiteX130" fmla="*/ 610574 w 1490380"/>
                    <a:gd name="connsiteY130" fmla="*/ 377887 h 1495138"/>
                    <a:gd name="connsiteX131" fmla="*/ 576504 w 1490380"/>
                    <a:gd name="connsiteY131" fmla="*/ 432560 h 1495138"/>
                    <a:gd name="connsiteX132" fmla="*/ 563678 w 1490380"/>
                    <a:gd name="connsiteY132" fmla="*/ 433364 h 1495138"/>
                    <a:gd name="connsiteX133" fmla="*/ 402552 w 1490380"/>
                    <a:gd name="connsiteY133" fmla="*/ 433364 h 1495138"/>
                    <a:gd name="connsiteX134" fmla="*/ 391730 w 1490380"/>
                    <a:gd name="connsiteY134" fmla="*/ 432560 h 1495138"/>
                    <a:gd name="connsiteX135" fmla="*/ 354855 w 1490380"/>
                    <a:gd name="connsiteY135" fmla="*/ 396781 h 1495138"/>
                    <a:gd name="connsiteX136" fmla="*/ 379305 w 1490380"/>
                    <a:gd name="connsiteY136" fmla="*/ 350952 h 1495138"/>
                    <a:gd name="connsiteX137" fmla="*/ 397742 w 1490380"/>
                    <a:gd name="connsiteY137" fmla="*/ 346932 h 1495138"/>
                    <a:gd name="connsiteX138" fmla="*/ 432212 w 1490380"/>
                    <a:gd name="connsiteY138" fmla="*/ 346932 h 1495138"/>
                    <a:gd name="connsiteX139" fmla="*/ 440228 w 1490380"/>
                    <a:gd name="connsiteY139" fmla="*/ 345726 h 1495138"/>
                    <a:gd name="connsiteX140" fmla="*/ 441831 w 1490380"/>
                    <a:gd name="connsiteY140" fmla="*/ 344118 h 1495138"/>
                    <a:gd name="connsiteX141" fmla="*/ 442633 w 1490380"/>
                    <a:gd name="connsiteY141" fmla="*/ 340902 h 1495138"/>
                    <a:gd name="connsiteX142" fmla="*/ 442633 w 1490380"/>
                    <a:gd name="connsiteY142" fmla="*/ 328440 h 1495138"/>
                    <a:gd name="connsiteX143" fmla="*/ 442633 w 1490380"/>
                    <a:gd name="connsiteY143" fmla="*/ 105728 h 1495138"/>
                    <a:gd name="connsiteX144" fmla="*/ 441831 w 1490380"/>
                    <a:gd name="connsiteY144" fmla="*/ 89648 h 1495138"/>
                    <a:gd name="connsiteX145" fmla="*/ 440228 w 1490380"/>
                    <a:gd name="connsiteY145" fmla="*/ 88040 h 1495138"/>
                    <a:gd name="connsiteX146" fmla="*/ 435418 w 1490380"/>
                    <a:gd name="connsiteY146" fmla="*/ 86834 h 1495138"/>
                    <a:gd name="connsiteX147" fmla="*/ 412973 w 1490380"/>
                    <a:gd name="connsiteY147" fmla="*/ 87236 h 1495138"/>
                    <a:gd name="connsiteX148" fmla="*/ 402552 w 1490380"/>
                    <a:gd name="connsiteY148" fmla="*/ 87236 h 1495138"/>
                    <a:gd name="connsiteX149" fmla="*/ 363272 w 1490380"/>
                    <a:gd name="connsiteY149" fmla="*/ 45427 h 1495138"/>
                    <a:gd name="connsiteX150" fmla="*/ 403754 w 1490380"/>
                    <a:gd name="connsiteY150" fmla="*/ 2010 h 1495138"/>
                    <a:gd name="connsiteX151" fmla="*/ 410167 w 1490380"/>
                    <a:gd name="connsiteY151" fmla="*/ 2010 h 1495138"/>
                    <a:gd name="connsiteX152" fmla="*/ 477504 w 1490380"/>
                    <a:gd name="connsiteY152" fmla="*/ 0 h 1495138"/>
                    <a:gd name="connsiteX153" fmla="*/ 123093 w 1490380"/>
                    <a:gd name="connsiteY153" fmla="*/ 0 h 1495138"/>
                    <a:gd name="connsiteX154" fmla="*/ 138324 w 1490380"/>
                    <a:gd name="connsiteY154" fmla="*/ 1206 h 1495138"/>
                    <a:gd name="connsiteX155" fmla="*/ 173997 w 1490380"/>
                    <a:gd name="connsiteY155" fmla="*/ 39397 h 1495138"/>
                    <a:gd name="connsiteX156" fmla="*/ 173997 w 1490380"/>
                    <a:gd name="connsiteY156" fmla="*/ 45427 h 1495138"/>
                    <a:gd name="connsiteX157" fmla="*/ 173997 w 1490380"/>
                    <a:gd name="connsiteY157" fmla="*/ 192159 h 1495138"/>
                    <a:gd name="connsiteX158" fmla="*/ 173596 w 1490380"/>
                    <a:gd name="connsiteY158" fmla="*/ 192159 h 1495138"/>
                    <a:gd name="connsiteX159" fmla="*/ 173596 w 1490380"/>
                    <a:gd name="connsiteY159" fmla="*/ 326832 h 1495138"/>
                    <a:gd name="connsiteX160" fmla="*/ 173997 w 1490380"/>
                    <a:gd name="connsiteY160" fmla="*/ 340902 h 1495138"/>
                    <a:gd name="connsiteX161" fmla="*/ 179608 w 1490380"/>
                    <a:gd name="connsiteY161" fmla="*/ 346932 h 1495138"/>
                    <a:gd name="connsiteX162" fmla="*/ 194839 w 1490380"/>
                    <a:gd name="connsiteY162" fmla="*/ 346932 h 1495138"/>
                    <a:gd name="connsiteX163" fmla="*/ 216884 w 1490380"/>
                    <a:gd name="connsiteY163" fmla="*/ 346932 h 1495138"/>
                    <a:gd name="connsiteX164" fmla="*/ 256164 w 1490380"/>
                    <a:gd name="connsiteY164" fmla="*/ 377887 h 1495138"/>
                    <a:gd name="connsiteX165" fmla="*/ 222094 w 1490380"/>
                    <a:gd name="connsiteY165" fmla="*/ 432560 h 1495138"/>
                    <a:gd name="connsiteX166" fmla="*/ 209268 w 1490380"/>
                    <a:gd name="connsiteY166" fmla="*/ 433364 h 1495138"/>
                    <a:gd name="connsiteX167" fmla="*/ 48141 w 1490380"/>
                    <a:gd name="connsiteY167" fmla="*/ 433364 h 1495138"/>
                    <a:gd name="connsiteX168" fmla="*/ 37319 w 1490380"/>
                    <a:gd name="connsiteY168" fmla="*/ 432560 h 1495138"/>
                    <a:gd name="connsiteX169" fmla="*/ 445 w 1490380"/>
                    <a:gd name="connsiteY169" fmla="*/ 396781 h 1495138"/>
                    <a:gd name="connsiteX170" fmla="*/ 24894 w 1490380"/>
                    <a:gd name="connsiteY170" fmla="*/ 350952 h 1495138"/>
                    <a:gd name="connsiteX171" fmla="*/ 43332 w 1490380"/>
                    <a:gd name="connsiteY171" fmla="*/ 346932 h 1495138"/>
                    <a:gd name="connsiteX172" fmla="*/ 77801 w 1490380"/>
                    <a:gd name="connsiteY172" fmla="*/ 346932 h 1495138"/>
                    <a:gd name="connsiteX173" fmla="*/ 85818 w 1490380"/>
                    <a:gd name="connsiteY173" fmla="*/ 345726 h 1495138"/>
                    <a:gd name="connsiteX174" fmla="*/ 87421 w 1490380"/>
                    <a:gd name="connsiteY174" fmla="*/ 344118 h 1495138"/>
                    <a:gd name="connsiteX175" fmla="*/ 88223 w 1490380"/>
                    <a:gd name="connsiteY175" fmla="*/ 340902 h 1495138"/>
                    <a:gd name="connsiteX176" fmla="*/ 88223 w 1490380"/>
                    <a:gd name="connsiteY176" fmla="*/ 328440 h 1495138"/>
                    <a:gd name="connsiteX177" fmla="*/ 88223 w 1490380"/>
                    <a:gd name="connsiteY177" fmla="*/ 105728 h 1495138"/>
                    <a:gd name="connsiteX178" fmla="*/ 87421 w 1490380"/>
                    <a:gd name="connsiteY178" fmla="*/ 89648 h 1495138"/>
                    <a:gd name="connsiteX179" fmla="*/ 85818 w 1490380"/>
                    <a:gd name="connsiteY179" fmla="*/ 88040 h 1495138"/>
                    <a:gd name="connsiteX180" fmla="*/ 81008 w 1490380"/>
                    <a:gd name="connsiteY180" fmla="*/ 86834 h 1495138"/>
                    <a:gd name="connsiteX181" fmla="*/ 58562 w 1490380"/>
                    <a:gd name="connsiteY181" fmla="*/ 87236 h 1495138"/>
                    <a:gd name="connsiteX182" fmla="*/ 48141 w 1490380"/>
                    <a:gd name="connsiteY182" fmla="*/ 87236 h 1495138"/>
                    <a:gd name="connsiteX183" fmla="*/ 8862 w 1490380"/>
                    <a:gd name="connsiteY183" fmla="*/ 45427 h 1495138"/>
                    <a:gd name="connsiteX184" fmla="*/ 49344 w 1490380"/>
                    <a:gd name="connsiteY184" fmla="*/ 2010 h 1495138"/>
                    <a:gd name="connsiteX185" fmla="*/ 55757 w 1490380"/>
                    <a:gd name="connsiteY185" fmla="*/ 2010 h 1495138"/>
                    <a:gd name="connsiteX186" fmla="*/ 123093 w 1490380"/>
                    <a:gd name="connsiteY18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884843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990169 w 1490380"/>
                    <a:gd name="connsiteY50" fmla="*/ 539116 h 1495138"/>
                    <a:gd name="connsiteX51" fmla="*/ 1005400 w 1490380"/>
                    <a:gd name="connsiteY51" fmla="*/ 540322 h 1495138"/>
                    <a:gd name="connsiteX52" fmla="*/ 1041072 w 1490380"/>
                    <a:gd name="connsiteY52" fmla="*/ 578513 h 1495138"/>
                    <a:gd name="connsiteX53" fmla="*/ 1041072 w 1490380"/>
                    <a:gd name="connsiteY53" fmla="*/ 584543 h 1495138"/>
                    <a:gd name="connsiteX54" fmla="*/ 1041072 w 1490380"/>
                    <a:gd name="connsiteY54" fmla="*/ 731276 h 1495138"/>
                    <a:gd name="connsiteX55" fmla="*/ 1040671 w 1490380"/>
                    <a:gd name="connsiteY55" fmla="*/ 731276 h 1495138"/>
                    <a:gd name="connsiteX56" fmla="*/ 1040671 w 1490380"/>
                    <a:gd name="connsiteY56" fmla="*/ 865948 h 1495138"/>
                    <a:gd name="connsiteX57" fmla="*/ 1041072 w 1490380"/>
                    <a:gd name="connsiteY57" fmla="*/ 880018 h 1495138"/>
                    <a:gd name="connsiteX58" fmla="*/ 1046683 w 1490380"/>
                    <a:gd name="connsiteY58" fmla="*/ 886049 h 1495138"/>
                    <a:gd name="connsiteX59" fmla="*/ 1061914 w 1490380"/>
                    <a:gd name="connsiteY59" fmla="*/ 886049 h 1495138"/>
                    <a:gd name="connsiteX60" fmla="*/ 1083959 w 1490380"/>
                    <a:gd name="connsiteY60" fmla="*/ 886049 h 1495138"/>
                    <a:gd name="connsiteX61" fmla="*/ 1123238 w 1490380"/>
                    <a:gd name="connsiteY61" fmla="*/ 917003 h 1495138"/>
                    <a:gd name="connsiteX62" fmla="*/ 1089169 w 1490380"/>
                    <a:gd name="connsiteY62" fmla="*/ 971676 h 1495138"/>
                    <a:gd name="connsiteX63" fmla="*/ 1076343 w 1490380"/>
                    <a:gd name="connsiteY63" fmla="*/ 972480 h 1495138"/>
                    <a:gd name="connsiteX64" fmla="*/ 915217 w 1490380"/>
                    <a:gd name="connsiteY64" fmla="*/ 972480 h 1495138"/>
                    <a:gd name="connsiteX65" fmla="*/ 904395 w 1490380"/>
                    <a:gd name="connsiteY65" fmla="*/ 971676 h 1495138"/>
                    <a:gd name="connsiteX66" fmla="*/ 867520 w 1490380"/>
                    <a:gd name="connsiteY66" fmla="*/ 935897 h 1495138"/>
                    <a:gd name="connsiteX67" fmla="*/ 891970 w 1490380"/>
                    <a:gd name="connsiteY67" fmla="*/ 890069 h 1495138"/>
                    <a:gd name="connsiteX68" fmla="*/ 910407 w 1490380"/>
                    <a:gd name="connsiteY68" fmla="*/ 886049 h 1495138"/>
                    <a:gd name="connsiteX69" fmla="*/ 944877 w 1490380"/>
                    <a:gd name="connsiteY69" fmla="*/ 886049 h 1495138"/>
                    <a:gd name="connsiteX70" fmla="*/ 952893 w 1490380"/>
                    <a:gd name="connsiteY70" fmla="*/ 884843 h 1495138"/>
                    <a:gd name="connsiteX71" fmla="*/ 954496 w 1490380"/>
                    <a:gd name="connsiteY71" fmla="*/ 883234 h 1495138"/>
                    <a:gd name="connsiteX72" fmla="*/ 955298 w 1490380"/>
                    <a:gd name="connsiteY72" fmla="*/ 880018 h 1495138"/>
                    <a:gd name="connsiteX73" fmla="*/ 955298 w 1490380"/>
                    <a:gd name="connsiteY73" fmla="*/ 867556 h 1495138"/>
                    <a:gd name="connsiteX74" fmla="*/ 955298 w 1490380"/>
                    <a:gd name="connsiteY74" fmla="*/ 644844 h 1495138"/>
                    <a:gd name="connsiteX75" fmla="*/ 954496 w 1490380"/>
                    <a:gd name="connsiteY75" fmla="*/ 628764 h 1495138"/>
                    <a:gd name="connsiteX76" fmla="*/ 952893 w 1490380"/>
                    <a:gd name="connsiteY76" fmla="*/ 627156 h 1495138"/>
                    <a:gd name="connsiteX77" fmla="*/ 948083 w 1490380"/>
                    <a:gd name="connsiteY77" fmla="*/ 625950 h 1495138"/>
                    <a:gd name="connsiteX78" fmla="*/ 925638 w 1490380"/>
                    <a:gd name="connsiteY78" fmla="*/ 626352 h 1495138"/>
                    <a:gd name="connsiteX79" fmla="*/ 915217 w 1490380"/>
                    <a:gd name="connsiteY79" fmla="*/ 626352 h 1495138"/>
                    <a:gd name="connsiteX80" fmla="*/ 875937 w 1490380"/>
                    <a:gd name="connsiteY80" fmla="*/ 584543 h 1495138"/>
                    <a:gd name="connsiteX81" fmla="*/ 916419 w 1490380"/>
                    <a:gd name="connsiteY81" fmla="*/ 541126 h 1495138"/>
                    <a:gd name="connsiteX82" fmla="*/ 922832 w 1490380"/>
                    <a:gd name="connsiteY82" fmla="*/ 541126 h 1495138"/>
                    <a:gd name="connsiteX83" fmla="*/ 990169 w 1490380"/>
                    <a:gd name="connsiteY83" fmla="*/ 539116 h 1495138"/>
                    <a:gd name="connsiteX84" fmla="*/ 272255 w 1490380"/>
                    <a:gd name="connsiteY84" fmla="*/ 539116 h 1495138"/>
                    <a:gd name="connsiteX85" fmla="*/ 287486 w 1490380"/>
                    <a:gd name="connsiteY85" fmla="*/ 540322 h 1495138"/>
                    <a:gd name="connsiteX86" fmla="*/ 323158 w 1490380"/>
                    <a:gd name="connsiteY86" fmla="*/ 578513 h 1495138"/>
                    <a:gd name="connsiteX87" fmla="*/ 323158 w 1490380"/>
                    <a:gd name="connsiteY87" fmla="*/ 584543 h 1495138"/>
                    <a:gd name="connsiteX88" fmla="*/ 323158 w 1490380"/>
                    <a:gd name="connsiteY88" fmla="*/ 731276 h 1495138"/>
                    <a:gd name="connsiteX89" fmla="*/ 322757 w 1490380"/>
                    <a:gd name="connsiteY89" fmla="*/ 731276 h 1495138"/>
                    <a:gd name="connsiteX90" fmla="*/ 322757 w 1490380"/>
                    <a:gd name="connsiteY90" fmla="*/ 865948 h 1495138"/>
                    <a:gd name="connsiteX91" fmla="*/ 323158 w 1490380"/>
                    <a:gd name="connsiteY91" fmla="*/ 880018 h 1495138"/>
                    <a:gd name="connsiteX92" fmla="*/ 328769 w 1490380"/>
                    <a:gd name="connsiteY92" fmla="*/ 886049 h 1495138"/>
                    <a:gd name="connsiteX93" fmla="*/ 344000 w 1490380"/>
                    <a:gd name="connsiteY93" fmla="*/ 886049 h 1495138"/>
                    <a:gd name="connsiteX94" fmla="*/ 366045 w 1490380"/>
                    <a:gd name="connsiteY94" fmla="*/ 886049 h 1495138"/>
                    <a:gd name="connsiteX95" fmla="*/ 405325 w 1490380"/>
                    <a:gd name="connsiteY95" fmla="*/ 917003 h 1495138"/>
                    <a:gd name="connsiteX96" fmla="*/ 371255 w 1490380"/>
                    <a:gd name="connsiteY96" fmla="*/ 971676 h 1495138"/>
                    <a:gd name="connsiteX97" fmla="*/ 358429 w 1490380"/>
                    <a:gd name="connsiteY97" fmla="*/ 972480 h 1495138"/>
                    <a:gd name="connsiteX98" fmla="*/ 197303 w 1490380"/>
                    <a:gd name="connsiteY98" fmla="*/ 972480 h 1495138"/>
                    <a:gd name="connsiteX99" fmla="*/ 186481 w 1490380"/>
                    <a:gd name="connsiteY99" fmla="*/ 971676 h 1495138"/>
                    <a:gd name="connsiteX100" fmla="*/ 149606 w 1490380"/>
                    <a:gd name="connsiteY100" fmla="*/ 935897 h 1495138"/>
                    <a:gd name="connsiteX101" fmla="*/ 174056 w 1490380"/>
                    <a:gd name="connsiteY101" fmla="*/ 890069 h 1495138"/>
                    <a:gd name="connsiteX102" fmla="*/ 192493 w 1490380"/>
                    <a:gd name="connsiteY102" fmla="*/ 886049 h 1495138"/>
                    <a:gd name="connsiteX103" fmla="*/ 226963 w 1490380"/>
                    <a:gd name="connsiteY103" fmla="*/ 886049 h 1495138"/>
                    <a:gd name="connsiteX104" fmla="*/ 234979 w 1490380"/>
                    <a:gd name="connsiteY104" fmla="*/ 884843 h 1495138"/>
                    <a:gd name="connsiteX105" fmla="*/ 236582 w 1490380"/>
                    <a:gd name="connsiteY105" fmla="*/ 883234 h 1495138"/>
                    <a:gd name="connsiteX106" fmla="*/ 237384 w 1490380"/>
                    <a:gd name="connsiteY106" fmla="*/ 880018 h 1495138"/>
                    <a:gd name="connsiteX107" fmla="*/ 237384 w 1490380"/>
                    <a:gd name="connsiteY107" fmla="*/ 867556 h 1495138"/>
                    <a:gd name="connsiteX108" fmla="*/ 237384 w 1490380"/>
                    <a:gd name="connsiteY108" fmla="*/ 644844 h 1495138"/>
                    <a:gd name="connsiteX109" fmla="*/ 236582 w 1490380"/>
                    <a:gd name="connsiteY109" fmla="*/ 628764 h 1495138"/>
                    <a:gd name="connsiteX110" fmla="*/ 234979 w 1490380"/>
                    <a:gd name="connsiteY110" fmla="*/ 627156 h 1495138"/>
                    <a:gd name="connsiteX111" fmla="*/ 230169 w 1490380"/>
                    <a:gd name="connsiteY111" fmla="*/ 625950 h 1495138"/>
                    <a:gd name="connsiteX112" fmla="*/ 207724 w 1490380"/>
                    <a:gd name="connsiteY112" fmla="*/ 626352 h 1495138"/>
                    <a:gd name="connsiteX113" fmla="*/ 197303 w 1490380"/>
                    <a:gd name="connsiteY113" fmla="*/ 626352 h 1495138"/>
                    <a:gd name="connsiteX114" fmla="*/ 158023 w 1490380"/>
                    <a:gd name="connsiteY114" fmla="*/ 584543 h 1495138"/>
                    <a:gd name="connsiteX115" fmla="*/ 198505 w 1490380"/>
                    <a:gd name="connsiteY115" fmla="*/ 541126 h 1495138"/>
                    <a:gd name="connsiteX116" fmla="*/ 204918 w 1490380"/>
                    <a:gd name="connsiteY116" fmla="*/ 541126 h 1495138"/>
                    <a:gd name="connsiteX117" fmla="*/ 272255 w 1490380"/>
                    <a:gd name="connsiteY117" fmla="*/ 539116 h 1495138"/>
                    <a:gd name="connsiteX118" fmla="*/ 477504 w 1490380"/>
                    <a:gd name="connsiteY118" fmla="*/ 0 h 1495138"/>
                    <a:gd name="connsiteX119" fmla="*/ 492735 w 1490380"/>
                    <a:gd name="connsiteY119" fmla="*/ 1206 h 1495138"/>
                    <a:gd name="connsiteX120" fmla="*/ 528407 w 1490380"/>
                    <a:gd name="connsiteY120" fmla="*/ 39397 h 1495138"/>
                    <a:gd name="connsiteX121" fmla="*/ 528407 w 1490380"/>
                    <a:gd name="connsiteY121" fmla="*/ 45427 h 1495138"/>
                    <a:gd name="connsiteX122" fmla="*/ 528407 w 1490380"/>
                    <a:gd name="connsiteY122" fmla="*/ 192159 h 1495138"/>
                    <a:gd name="connsiteX123" fmla="*/ 528006 w 1490380"/>
                    <a:gd name="connsiteY123" fmla="*/ 192159 h 1495138"/>
                    <a:gd name="connsiteX124" fmla="*/ 528006 w 1490380"/>
                    <a:gd name="connsiteY124" fmla="*/ 326832 h 1495138"/>
                    <a:gd name="connsiteX125" fmla="*/ 528407 w 1490380"/>
                    <a:gd name="connsiteY125" fmla="*/ 340902 h 1495138"/>
                    <a:gd name="connsiteX126" fmla="*/ 534018 w 1490380"/>
                    <a:gd name="connsiteY126" fmla="*/ 346932 h 1495138"/>
                    <a:gd name="connsiteX127" fmla="*/ 549249 w 1490380"/>
                    <a:gd name="connsiteY127" fmla="*/ 346932 h 1495138"/>
                    <a:gd name="connsiteX128" fmla="*/ 571294 w 1490380"/>
                    <a:gd name="connsiteY128" fmla="*/ 346932 h 1495138"/>
                    <a:gd name="connsiteX129" fmla="*/ 610574 w 1490380"/>
                    <a:gd name="connsiteY129" fmla="*/ 377887 h 1495138"/>
                    <a:gd name="connsiteX130" fmla="*/ 576504 w 1490380"/>
                    <a:gd name="connsiteY130" fmla="*/ 432560 h 1495138"/>
                    <a:gd name="connsiteX131" fmla="*/ 563678 w 1490380"/>
                    <a:gd name="connsiteY131" fmla="*/ 433364 h 1495138"/>
                    <a:gd name="connsiteX132" fmla="*/ 402552 w 1490380"/>
                    <a:gd name="connsiteY132" fmla="*/ 433364 h 1495138"/>
                    <a:gd name="connsiteX133" fmla="*/ 391730 w 1490380"/>
                    <a:gd name="connsiteY133" fmla="*/ 432560 h 1495138"/>
                    <a:gd name="connsiteX134" fmla="*/ 354855 w 1490380"/>
                    <a:gd name="connsiteY134" fmla="*/ 396781 h 1495138"/>
                    <a:gd name="connsiteX135" fmla="*/ 379305 w 1490380"/>
                    <a:gd name="connsiteY135" fmla="*/ 350952 h 1495138"/>
                    <a:gd name="connsiteX136" fmla="*/ 397742 w 1490380"/>
                    <a:gd name="connsiteY136" fmla="*/ 346932 h 1495138"/>
                    <a:gd name="connsiteX137" fmla="*/ 432212 w 1490380"/>
                    <a:gd name="connsiteY137" fmla="*/ 346932 h 1495138"/>
                    <a:gd name="connsiteX138" fmla="*/ 440228 w 1490380"/>
                    <a:gd name="connsiteY138" fmla="*/ 345726 h 1495138"/>
                    <a:gd name="connsiteX139" fmla="*/ 441831 w 1490380"/>
                    <a:gd name="connsiteY139" fmla="*/ 344118 h 1495138"/>
                    <a:gd name="connsiteX140" fmla="*/ 442633 w 1490380"/>
                    <a:gd name="connsiteY140" fmla="*/ 340902 h 1495138"/>
                    <a:gd name="connsiteX141" fmla="*/ 442633 w 1490380"/>
                    <a:gd name="connsiteY141" fmla="*/ 328440 h 1495138"/>
                    <a:gd name="connsiteX142" fmla="*/ 442633 w 1490380"/>
                    <a:gd name="connsiteY142" fmla="*/ 105728 h 1495138"/>
                    <a:gd name="connsiteX143" fmla="*/ 441831 w 1490380"/>
                    <a:gd name="connsiteY143" fmla="*/ 89648 h 1495138"/>
                    <a:gd name="connsiteX144" fmla="*/ 440228 w 1490380"/>
                    <a:gd name="connsiteY144" fmla="*/ 88040 h 1495138"/>
                    <a:gd name="connsiteX145" fmla="*/ 435418 w 1490380"/>
                    <a:gd name="connsiteY145" fmla="*/ 86834 h 1495138"/>
                    <a:gd name="connsiteX146" fmla="*/ 412973 w 1490380"/>
                    <a:gd name="connsiteY146" fmla="*/ 87236 h 1495138"/>
                    <a:gd name="connsiteX147" fmla="*/ 402552 w 1490380"/>
                    <a:gd name="connsiteY147" fmla="*/ 87236 h 1495138"/>
                    <a:gd name="connsiteX148" fmla="*/ 363272 w 1490380"/>
                    <a:gd name="connsiteY148" fmla="*/ 45427 h 1495138"/>
                    <a:gd name="connsiteX149" fmla="*/ 403754 w 1490380"/>
                    <a:gd name="connsiteY149" fmla="*/ 2010 h 1495138"/>
                    <a:gd name="connsiteX150" fmla="*/ 410167 w 1490380"/>
                    <a:gd name="connsiteY150" fmla="*/ 2010 h 1495138"/>
                    <a:gd name="connsiteX151" fmla="*/ 477504 w 1490380"/>
                    <a:gd name="connsiteY151" fmla="*/ 0 h 1495138"/>
                    <a:gd name="connsiteX152" fmla="*/ 123093 w 1490380"/>
                    <a:gd name="connsiteY152" fmla="*/ 0 h 1495138"/>
                    <a:gd name="connsiteX153" fmla="*/ 138324 w 1490380"/>
                    <a:gd name="connsiteY153" fmla="*/ 1206 h 1495138"/>
                    <a:gd name="connsiteX154" fmla="*/ 173997 w 1490380"/>
                    <a:gd name="connsiteY154" fmla="*/ 39397 h 1495138"/>
                    <a:gd name="connsiteX155" fmla="*/ 173997 w 1490380"/>
                    <a:gd name="connsiteY155" fmla="*/ 45427 h 1495138"/>
                    <a:gd name="connsiteX156" fmla="*/ 173997 w 1490380"/>
                    <a:gd name="connsiteY156" fmla="*/ 192159 h 1495138"/>
                    <a:gd name="connsiteX157" fmla="*/ 173596 w 1490380"/>
                    <a:gd name="connsiteY157" fmla="*/ 192159 h 1495138"/>
                    <a:gd name="connsiteX158" fmla="*/ 173596 w 1490380"/>
                    <a:gd name="connsiteY158" fmla="*/ 326832 h 1495138"/>
                    <a:gd name="connsiteX159" fmla="*/ 173997 w 1490380"/>
                    <a:gd name="connsiteY159" fmla="*/ 340902 h 1495138"/>
                    <a:gd name="connsiteX160" fmla="*/ 179608 w 1490380"/>
                    <a:gd name="connsiteY160" fmla="*/ 346932 h 1495138"/>
                    <a:gd name="connsiteX161" fmla="*/ 194839 w 1490380"/>
                    <a:gd name="connsiteY161" fmla="*/ 346932 h 1495138"/>
                    <a:gd name="connsiteX162" fmla="*/ 216884 w 1490380"/>
                    <a:gd name="connsiteY162" fmla="*/ 346932 h 1495138"/>
                    <a:gd name="connsiteX163" fmla="*/ 256164 w 1490380"/>
                    <a:gd name="connsiteY163" fmla="*/ 377887 h 1495138"/>
                    <a:gd name="connsiteX164" fmla="*/ 222094 w 1490380"/>
                    <a:gd name="connsiteY164" fmla="*/ 432560 h 1495138"/>
                    <a:gd name="connsiteX165" fmla="*/ 209268 w 1490380"/>
                    <a:gd name="connsiteY165" fmla="*/ 433364 h 1495138"/>
                    <a:gd name="connsiteX166" fmla="*/ 48141 w 1490380"/>
                    <a:gd name="connsiteY166" fmla="*/ 433364 h 1495138"/>
                    <a:gd name="connsiteX167" fmla="*/ 37319 w 1490380"/>
                    <a:gd name="connsiteY167" fmla="*/ 432560 h 1495138"/>
                    <a:gd name="connsiteX168" fmla="*/ 445 w 1490380"/>
                    <a:gd name="connsiteY168" fmla="*/ 396781 h 1495138"/>
                    <a:gd name="connsiteX169" fmla="*/ 24894 w 1490380"/>
                    <a:gd name="connsiteY169" fmla="*/ 350952 h 1495138"/>
                    <a:gd name="connsiteX170" fmla="*/ 43332 w 1490380"/>
                    <a:gd name="connsiteY170" fmla="*/ 346932 h 1495138"/>
                    <a:gd name="connsiteX171" fmla="*/ 77801 w 1490380"/>
                    <a:gd name="connsiteY171" fmla="*/ 346932 h 1495138"/>
                    <a:gd name="connsiteX172" fmla="*/ 85818 w 1490380"/>
                    <a:gd name="connsiteY172" fmla="*/ 345726 h 1495138"/>
                    <a:gd name="connsiteX173" fmla="*/ 87421 w 1490380"/>
                    <a:gd name="connsiteY173" fmla="*/ 344118 h 1495138"/>
                    <a:gd name="connsiteX174" fmla="*/ 88223 w 1490380"/>
                    <a:gd name="connsiteY174" fmla="*/ 340902 h 1495138"/>
                    <a:gd name="connsiteX175" fmla="*/ 88223 w 1490380"/>
                    <a:gd name="connsiteY175" fmla="*/ 328440 h 1495138"/>
                    <a:gd name="connsiteX176" fmla="*/ 88223 w 1490380"/>
                    <a:gd name="connsiteY176" fmla="*/ 105728 h 1495138"/>
                    <a:gd name="connsiteX177" fmla="*/ 87421 w 1490380"/>
                    <a:gd name="connsiteY177" fmla="*/ 89648 h 1495138"/>
                    <a:gd name="connsiteX178" fmla="*/ 85818 w 1490380"/>
                    <a:gd name="connsiteY178" fmla="*/ 88040 h 1495138"/>
                    <a:gd name="connsiteX179" fmla="*/ 81008 w 1490380"/>
                    <a:gd name="connsiteY179" fmla="*/ 86834 h 1495138"/>
                    <a:gd name="connsiteX180" fmla="*/ 58562 w 1490380"/>
                    <a:gd name="connsiteY180" fmla="*/ 87236 h 1495138"/>
                    <a:gd name="connsiteX181" fmla="*/ 48141 w 1490380"/>
                    <a:gd name="connsiteY181" fmla="*/ 87236 h 1495138"/>
                    <a:gd name="connsiteX182" fmla="*/ 8862 w 1490380"/>
                    <a:gd name="connsiteY182" fmla="*/ 45427 h 1495138"/>
                    <a:gd name="connsiteX183" fmla="*/ 49344 w 1490380"/>
                    <a:gd name="connsiteY183" fmla="*/ 2010 h 1495138"/>
                    <a:gd name="connsiteX184" fmla="*/ 55757 w 1490380"/>
                    <a:gd name="connsiteY184" fmla="*/ 2010 h 1495138"/>
                    <a:gd name="connsiteX185" fmla="*/ 123093 w 1490380"/>
                    <a:gd name="connsiteY18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0999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990169 w 1490380"/>
                    <a:gd name="connsiteY49" fmla="*/ 539116 h 1495138"/>
                    <a:gd name="connsiteX50" fmla="*/ 1005400 w 1490380"/>
                    <a:gd name="connsiteY50" fmla="*/ 540322 h 1495138"/>
                    <a:gd name="connsiteX51" fmla="*/ 1041072 w 1490380"/>
                    <a:gd name="connsiteY51" fmla="*/ 578513 h 1495138"/>
                    <a:gd name="connsiteX52" fmla="*/ 1041072 w 1490380"/>
                    <a:gd name="connsiteY52" fmla="*/ 584543 h 1495138"/>
                    <a:gd name="connsiteX53" fmla="*/ 1041072 w 1490380"/>
                    <a:gd name="connsiteY53" fmla="*/ 731276 h 1495138"/>
                    <a:gd name="connsiteX54" fmla="*/ 1040671 w 1490380"/>
                    <a:gd name="connsiteY54" fmla="*/ 731276 h 1495138"/>
                    <a:gd name="connsiteX55" fmla="*/ 1040671 w 1490380"/>
                    <a:gd name="connsiteY55" fmla="*/ 865948 h 1495138"/>
                    <a:gd name="connsiteX56" fmla="*/ 1041072 w 1490380"/>
                    <a:gd name="connsiteY56" fmla="*/ 880018 h 1495138"/>
                    <a:gd name="connsiteX57" fmla="*/ 1046683 w 1490380"/>
                    <a:gd name="connsiteY57" fmla="*/ 886049 h 1495138"/>
                    <a:gd name="connsiteX58" fmla="*/ 1061914 w 1490380"/>
                    <a:gd name="connsiteY58" fmla="*/ 886049 h 1495138"/>
                    <a:gd name="connsiteX59" fmla="*/ 1083959 w 1490380"/>
                    <a:gd name="connsiteY59" fmla="*/ 886049 h 1495138"/>
                    <a:gd name="connsiteX60" fmla="*/ 1123238 w 1490380"/>
                    <a:gd name="connsiteY60" fmla="*/ 917003 h 1495138"/>
                    <a:gd name="connsiteX61" fmla="*/ 1089169 w 1490380"/>
                    <a:gd name="connsiteY61" fmla="*/ 971676 h 1495138"/>
                    <a:gd name="connsiteX62" fmla="*/ 1076343 w 1490380"/>
                    <a:gd name="connsiteY62" fmla="*/ 972480 h 1495138"/>
                    <a:gd name="connsiteX63" fmla="*/ 915217 w 1490380"/>
                    <a:gd name="connsiteY63" fmla="*/ 972480 h 1495138"/>
                    <a:gd name="connsiteX64" fmla="*/ 904395 w 1490380"/>
                    <a:gd name="connsiteY64" fmla="*/ 971676 h 1495138"/>
                    <a:gd name="connsiteX65" fmla="*/ 867520 w 1490380"/>
                    <a:gd name="connsiteY65" fmla="*/ 935897 h 1495138"/>
                    <a:gd name="connsiteX66" fmla="*/ 891970 w 1490380"/>
                    <a:gd name="connsiteY66" fmla="*/ 890069 h 1495138"/>
                    <a:gd name="connsiteX67" fmla="*/ 910407 w 1490380"/>
                    <a:gd name="connsiteY67" fmla="*/ 886049 h 1495138"/>
                    <a:gd name="connsiteX68" fmla="*/ 944877 w 1490380"/>
                    <a:gd name="connsiteY68" fmla="*/ 886049 h 1495138"/>
                    <a:gd name="connsiteX69" fmla="*/ 952893 w 1490380"/>
                    <a:gd name="connsiteY69" fmla="*/ 884843 h 1495138"/>
                    <a:gd name="connsiteX70" fmla="*/ 954496 w 1490380"/>
                    <a:gd name="connsiteY70" fmla="*/ 883234 h 1495138"/>
                    <a:gd name="connsiteX71" fmla="*/ 955298 w 1490380"/>
                    <a:gd name="connsiteY71" fmla="*/ 880018 h 1495138"/>
                    <a:gd name="connsiteX72" fmla="*/ 955298 w 1490380"/>
                    <a:gd name="connsiteY72" fmla="*/ 867556 h 1495138"/>
                    <a:gd name="connsiteX73" fmla="*/ 955298 w 1490380"/>
                    <a:gd name="connsiteY73" fmla="*/ 644844 h 1495138"/>
                    <a:gd name="connsiteX74" fmla="*/ 954496 w 1490380"/>
                    <a:gd name="connsiteY74" fmla="*/ 628764 h 1495138"/>
                    <a:gd name="connsiteX75" fmla="*/ 952893 w 1490380"/>
                    <a:gd name="connsiteY75" fmla="*/ 627156 h 1495138"/>
                    <a:gd name="connsiteX76" fmla="*/ 948083 w 1490380"/>
                    <a:gd name="connsiteY76" fmla="*/ 625950 h 1495138"/>
                    <a:gd name="connsiteX77" fmla="*/ 925638 w 1490380"/>
                    <a:gd name="connsiteY77" fmla="*/ 626352 h 1495138"/>
                    <a:gd name="connsiteX78" fmla="*/ 915217 w 1490380"/>
                    <a:gd name="connsiteY78" fmla="*/ 626352 h 1495138"/>
                    <a:gd name="connsiteX79" fmla="*/ 875937 w 1490380"/>
                    <a:gd name="connsiteY79" fmla="*/ 584543 h 1495138"/>
                    <a:gd name="connsiteX80" fmla="*/ 916419 w 1490380"/>
                    <a:gd name="connsiteY80" fmla="*/ 541126 h 1495138"/>
                    <a:gd name="connsiteX81" fmla="*/ 922832 w 1490380"/>
                    <a:gd name="connsiteY81" fmla="*/ 541126 h 1495138"/>
                    <a:gd name="connsiteX82" fmla="*/ 990169 w 1490380"/>
                    <a:gd name="connsiteY82" fmla="*/ 539116 h 1495138"/>
                    <a:gd name="connsiteX83" fmla="*/ 272255 w 1490380"/>
                    <a:gd name="connsiteY83" fmla="*/ 539116 h 1495138"/>
                    <a:gd name="connsiteX84" fmla="*/ 287486 w 1490380"/>
                    <a:gd name="connsiteY84" fmla="*/ 540322 h 1495138"/>
                    <a:gd name="connsiteX85" fmla="*/ 323158 w 1490380"/>
                    <a:gd name="connsiteY85" fmla="*/ 578513 h 1495138"/>
                    <a:gd name="connsiteX86" fmla="*/ 323158 w 1490380"/>
                    <a:gd name="connsiteY86" fmla="*/ 584543 h 1495138"/>
                    <a:gd name="connsiteX87" fmla="*/ 323158 w 1490380"/>
                    <a:gd name="connsiteY87" fmla="*/ 731276 h 1495138"/>
                    <a:gd name="connsiteX88" fmla="*/ 322757 w 1490380"/>
                    <a:gd name="connsiteY88" fmla="*/ 731276 h 1495138"/>
                    <a:gd name="connsiteX89" fmla="*/ 322757 w 1490380"/>
                    <a:gd name="connsiteY89" fmla="*/ 865948 h 1495138"/>
                    <a:gd name="connsiteX90" fmla="*/ 323158 w 1490380"/>
                    <a:gd name="connsiteY90" fmla="*/ 880018 h 1495138"/>
                    <a:gd name="connsiteX91" fmla="*/ 328769 w 1490380"/>
                    <a:gd name="connsiteY91" fmla="*/ 886049 h 1495138"/>
                    <a:gd name="connsiteX92" fmla="*/ 344000 w 1490380"/>
                    <a:gd name="connsiteY92" fmla="*/ 886049 h 1495138"/>
                    <a:gd name="connsiteX93" fmla="*/ 366045 w 1490380"/>
                    <a:gd name="connsiteY93" fmla="*/ 886049 h 1495138"/>
                    <a:gd name="connsiteX94" fmla="*/ 405325 w 1490380"/>
                    <a:gd name="connsiteY94" fmla="*/ 917003 h 1495138"/>
                    <a:gd name="connsiteX95" fmla="*/ 371255 w 1490380"/>
                    <a:gd name="connsiteY95" fmla="*/ 971676 h 1495138"/>
                    <a:gd name="connsiteX96" fmla="*/ 358429 w 1490380"/>
                    <a:gd name="connsiteY96" fmla="*/ 972480 h 1495138"/>
                    <a:gd name="connsiteX97" fmla="*/ 197303 w 1490380"/>
                    <a:gd name="connsiteY97" fmla="*/ 972480 h 1495138"/>
                    <a:gd name="connsiteX98" fmla="*/ 186481 w 1490380"/>
                    <a:gd name="connsiteY98" fmla="*/ 971676 h 1495138"/>
                    <a:gd name="connsiteX99" fmla="*/ 149606 w 1490380"/>
                    <a:gd name="connsiteY99" fmla="*/ 935897 h 1495138"/>
                    <a:gd name="connsiteX100" fmla="*/ 174056 w 1490380"/>
                    <a:gd name="connsiteY100" fmla="*/ 890069 h 1495138"/>
                    <a:gd name="connsiteX101" fmla="*/ 192493 w 1490380"/>
                    <a:gd name="connsiteY101" fmla="*/ 886049 h 1495138"/>
                    <a:gd name="connsiteX102" fmla="*/ 226963 w 1490380"/>
                    <a:gd name="connsiteY102" fmla="*/ 886049 h 1495138"/>
                    <a:gd name="connsiteX103" fmla="*/ 234979 w 1490380"/>
                    <a:gd name="connsiteY103" fmla="*/ 884843 h 1495138"/>
                    <a:gd name="connsiteX104" fmla="*/ 236582 w 1490380"/>
                    <a:gd name="connsiteY104" fmla="*/ 883234 h 1495138"/>
                    <a:gd name="connsiteX105" fmla="*/ 237384 w 1490380"/>
                    <a:gd name="connsiteY105" fmla="*/ 880018 h 1495138"/>
                    <a:gd name="connsiteX106" fmla="*/ 237384 w 1490380"/>
                    <a:gd name="connsiteY106" fmla="*/ 867556 h 1495138"/>
                    <a:gd name="connsiteX107" fmla="*/ 237384 w 1490380"/>
                    <a:gd name="connsiteY107" fmla="*/ 644844 h 1495138"/>
                    <a:gd name="connsiteX108" fmla="*/ 236582 w 1490380"/>
                    <a:gd name="connsiteY108" fmla="*/ 628764 h 1495138"/>
                    <a:gd name="connsiteX109" fmla="*/ 234979 w 1490380"/>
                    <a:gd name="connsiteY109" fmla="*/ 627156 h 1495138"/>
                    <a:gd name="connsiteX110" fmla="*/ 230169 w 1490380"/>
                    <a:gd name="connsiteY110" fmla="*/ 625950 h 1495138"/>
                    <a:gd name="connsiteX111" fmla="*/ 207724 w 1490380"/>
                    <a:gd name="connsiteY111" fmla="*/ 626352 h 1495138"/>
                    <a:gd name="connsiteX112" fmla="*/ 197303 w 1490380"/>
                    <a:gd name="connsiteY112" fmla="*/ 626352 h 1495138"/>
                    <a:gd name="connsiteX113" fmla="*/ 158023 w 1490380"/>
                    <a:gd name="connsiteY113" fmla="*/ 584543 h 1495138"/>
                    <a:gd name="connsiteX114" fmla="*/ 198505 w 1490380"/>
                    <a:gd name="connsiteY114" fmla="*/ 541126 h 1495138"/>
                    <a:gd name="connsiteX115" fmla="*/ 204918 w 1490380"/>
                    <a:gd name="connsiteY115" fmla="*/ 541126 h 1495138"/>
                    <a:gd name="connsiteX116" fmla="*/ 272255 w 1490380"/>
                    <a:gd name="connsiteY116" fmla="*/ 539116 h 1495138"/>
                    <a:gd name="connsiteX117" fmla="*/ 477504 w 1490380"/>
                    <a:gd name="connsiteY117" fmla="*/ 0 h 1495138"/>
                    <a:gd name="connsiteX118" fmla="*/ 492735 w 1490380"/>
                    <a:gd name="connsiteY118" fmla="*/ 1206 h 1495138"/>
                    <a:gd name="connsiteX119" fmla="*/ 528407 w 1490380"/>
                    <a:gd name="connsiteY119" fmla="*/ 39397 h 1495138"/>
                    <a:gd name="connsiteX120" fmla="*/ 528407 w 1490380"/>
                    <a:gd name="connsiteY120" fmla="*/ 45427 h 1495138"/>
                    <a:gd name="connsiteX121" fmla="*/ 528407 w 1490380"/>
                    <a:gd name="connsiteY121" fmla="*/ 192159 h 1495138"/>
                    <a:gd name="connsiteX122" fmla="*/ 528006 w 1490380"/>
                    <a:gd name="connsiteY122" fmla="*/ 192159 h 1495138"/>
                    <a:gd name="connsiteX123" fmla="*/ 528006 w 1490380"/>
                    <a:gd name="connsiteY123" fmla="*/ 326832 h 1495138"/>
                    <a:gd name="connsiteX124" fmla="*/ 528407 w 1490380"/>
                    <a:gd name="connsiteY124" fmla="*/ 340902 h 1495138"/>
                    <a:gd name="connsiteX125" fmla="*/ 534018 w 1490380"/>
                    <a:gd name="connsiteY125" fmla="*/ 346932 h 1495138"/>
                    <a:gd name="connsiteX126" fmla="*/ 549249 w 1490380"/>
                    <a:gd name="connsiteY126" fmla="*/ 346932 h 1495138"/>
                    <a:gd name="connsiteX127" fmla="*/ 571294 w 1490380"/>
                    <a:gd name="connsiteY127" fmla="*/ 346932 h 1495138"/>
                    <a:gd name="connsiteX128" fmla="*/ 610574 w 1490380"/>
                    <a:gd name="connsiteY128" fmla="*/ 377887 h 1495138"/>
                    <a:gd name="connsiteX129" fmla="*/ 576504 w 1490380"/>
                    <a:gd name="connsiteY129" fmla="*/ 432560 h 1495138"/>
                    <a:gd name="connsiteX130" fmla="*/ 563678 w 1490380"/>
                    <a:gd name="connsiteY130" fmla="*/ 433364 h 1495138"/>
                    <a:gd name="connsiteX131" fmla="*/ 402552 w 1490380"/>
                    <a:gd name="connsiteY131" fmla="*/ 433364 h 1495138"/>
                    <a:gd name="connsiteX132" fmla="*/ 391730 w 1490380"/>
                    <a:gd name="connsiteY132" fmla="*/ 432560 h 1495138"/>
                    <a:gd name="connsiteX133" fmla="*/ 354855 w 1490380"/>
                    <a:gd name="connsiteY133" fmla="*/ 396781 h 1495138"/>
                    <a:gd name="connsiteX134" fmla="*/ 379305 w 1490380"/>
                    <a:gd name="connsiteY134" fmla="*/ 350952 h 1495138"/>
                    <a:gd name="connsiteX135" fmla="*/ 397742 w 1490380"/>
                    <a:gd name="connsiteY135" fmla="*/ 346932 h 1495138"/>
                    <a:gd name="connsiteX136" fmla="*/ 432212 w 1490380"/>
                    <a:gd name="connsiteY136" fmla="*/ 346932 h 1495138"/>
                    <a:gd name="connsiteX137" fmla="*/ 440228 w 1490380"/>
                    <a:gd name="connsiteY137" fmla="*/ 345726 h 1495138"/>
                    <a:gd name="connsiteX138" fmla="*/ 441831 w 1490380"/>
                    <a:gd name="connsiteY138" fmla="*/ 344118 h 1495138"/>
                    <a:gd name="connsiteX139" fmla="*/ 442633 w 1490380"/>
                    <a:gd name="connsiteY139" fmla="*/ 340902 h 1495138"/>
                    <a:gd name="connsiteX140" fmla="*/ 442633 w 1490380"/>
                    <a:gd name="connsiteY140" fmla="*/ 328440 h 1495138"/>
                    <a:gd name="connsiteX141" fmla="*/ 442633 w 1490380"/>
                    <a:gd name="connsiteY141" fmla="*/ 105728 h 1495138"/>
                    <a:gd name="connsiteX142" fmla="*/ 441831 w 1490380"/>
                    <a:gd name="connsiteY142" fmla="*/ 89648 h 1495138"/>
                    <a:gd name="connsiteX143" fmla="*/ 440228 w 1490380"/>
                    <a:gd name="connsiteY143" fmla="*/ 88040 h 1495138"/>
                    <a:gd name="connsiteX144" fmla="*/ 435418 w 1490380"/>
                    <a:gd name="connsiteY144" fmla="*/ 86834 h 1495138"/>
                    <a:gd name="connsiteX145" fmla="*/ 412973 w 1490380"/>
                    <a:gd name="connsiteY145" fmla="*/ 87236 h 1495138"/>
                    <a:gd name="connsiteX146" fmla="*/ 402552 w 1490380"/>
                    <a:gd name="connsiteY146" fmla="*/ 87236 h 1495138"/>
                    <a:gd name="connsiteX147" fmla="*/ 363272 w 1490380"/>
                    <a:gd name="connsiteY147" fmla="*/ 45427 h 1495138"/>
                    <a:gd name="connsiteX148" fmla="*/ 403754 w 1490380"/>
                    <a:gd name="connsiteY148" fmla="*/ 2010 h 1495138"/>
                    <a:gd name="connsiteX149" fmla="*/ 410167 w 1490380"/>
                    <a:gd name="connsiteY149" fmla="*/ 2010 h 1495138"/>
                    <a:gd name="connsiteX150" fmla="*/ 477504 w 1490380"/>
                    <a:gd name="connsiteY150" fmla="*/ 0 h 1495138"/>
                    <a:gd name="connsiteX151" fmla="*/ 123093 w 1490380"/>
                    <a:gd name="connsiteY151" fmla="*/ 0 h 1495138"/>
                    <a:gd name="connsiteX152" fmla="*/ 138324 w 1490380"/>
                    <a:gd name="connsiteY152" fmla="*/ 1206 h 1495138"/>
                    <a:gd name="connsiteX153" fmla="*/ 173997 w 1490380"/>
                    <a:gd name="connsiteY153" fmla="*/ 39397 h 1495138"/>
                    <a:gd name="connsiteX154" fmla="*/ 173997 w 1490380"/>
                    <a:gd name="connsiteY154" fmla="*/ 45427 h 1495138"/>
                    <a:gd name="connsiteX155" fmla="*/ 173997 w 1490380"/>
                    <a:gd name="connsiteY155" fmla="*/ 192159 h 1495138"/>
                    <a:gd name="connsiteX156" fmla="*/ 173596 w 1490380"/>
                    <a:gd name="connsiteY156" fmla="*/ 192159 h 1495138"/>
                    <a:gd name="connsiteX157" fmla="*/ 173596 w 1490380"/>
                    <a:gd name="connsiteY157" fmla="*/ 326832 h 1495138"/>
                    <a:gd name="connsiteX158" fmla="*/ 173997 w 1490380"/>
                    <a:gd name="connsiteY158" fmla="*/ 340902 h 1495138"/>
                    <a:gd name="connsiteX159" fmla="*/ 179608 w 1490380"/>
                    <a:gd name="connsiteY159" fmla="*/ 346932 h 1495138"/>
                    <a:gd name="connsiteX160" fmla="*/ 194839 w 1490380"/>
                    <a:gd name="connsiteY160" fmla="*/ 346932 h 1495138"/>
                    <a:gd name="connsiteX161" fmla="*/ 216884 w 1490380"/>
                    <a:gd name="connsiteY161" fmla="*/ 346932 h 1495138"/>
                    <a:gd name="connsiteX162" fmla="*/ 256164 w 1490380"/>
                    <a:gd name="connsiteY162" fmla="*/ 377887 h 1495138"/>
                    <a:gd name="connsiteX163" fmla="*/ 222094 w 1490380"/>
                    <a:gd name="connsiteY163" fmla="*/ 432560 h 1495138"/>
                    <a:gd name="connsiteX164" fmla="*/ 209268 w 1490380"/>
                    <a:gd name="connsiteY164" fmla="*/ 433364 h 1495138"/>
                    <a:gd name="connsiteX165" fmla="*/ 48141 w 1490380"/>
                    <a:gd name="connsiteY165" fmla="*/ 433364 h 1495138"/>
                    <a:gd name="connsiteX166" fmla="*/ 37319 w 1490380"/>
                    <a:gd name="connsiteY166" fmla="*/ 432560 h 1495138"/>
                    <a:gd name="connsiteX167" fmla="*/ 445 w 1490380"/>
                    <a:gd name="connsiteY167" fmla="*/ 396781 h 1495138"/>
                    <a:gd name="connsiteX168" fmla="*/ 24894 w 1490380"/>
                    <a:gd name="connsiteY168" fmla="*/ 350952 h 1495138"/>
                    <a:gd name="connsiteX169" fmla="*/ 43332 w 1490380"/>
                    <a:gd name="connsiteY169" fmla="*/ 346932 h 1495138"/>
                    <a:gd name="connsiteX170" fmla="*/ 77801 w 1490380"/>
                    <a:gd name="connsiteY170" fmla="*/ 346932 h 1495138"/>
                    <a:gd name="connsiteX171" fmla="*/ 85818 w 1490380"/>
                    <a:gd name="connsiteY171" fmla="*/ 345726 h 1495138"/>
                    <a:gd name="connsiteX172" fmla="*/ 87421 w 1490380"/>
                    <a:gd name="connsiteY172" fmla="*/ 344118 h 1495138"/>
                    <a:gd name="connsiteX173" fmla="*/ 88223 w 1490380"/>
                    <a:gd name="connsiteY173" fmla="*/ 340902 h 1495138"/>
                    <a:gd name="connsiteX174" fmla="*/ 88223 w 1490380"/>
                    <a:gd name="connsiteY174" fmla="*/ 328440 h 1495138"/>
                    <a:gd name="connsiteX175" fmla="*/ 88223 w 1490380"/>
                    <a:gd name="connsiteY175" fmla="*/ 105728 h 1495138"/>
                    <a:gd name="connsiteX176" fmla="*/ 87421 w 1490380"/>
                    <a:gd name="connsiteY176" fmla="*/ 89648 h 1495138"/>
                    <a:gd name="connsiteX177" fmla="*/ 85818 w 1490380"/>
                    <a:gd name="connsiteY177" fmla="*/ 88040 h 1495138"/>
                    <a:gd name="connsiteX178" fmla="*/ 81008 w 1490380"/>
                    <a:gd name="connsiteY178" fmla="*/ 86834 h 1495138"/>
                    <a:gd name="connsiteX179" fmla="*/ 58562 w 1490380"/>
                    <a:gd name="connsiteY179" fmla="*/ 87236 h 1495138"/>
                    <a:gd name="connsiteX180" fmla="*/ 48141 w 1490380"/>
                    <a:gd name="connsiteY180" fmla="*/ 87236 h 1495138"/>
                    <a:gd name="connsiteX181" fmla="*/ 8862 w 1490380"/>
                    <a:gd name="connsiteY181" fmla="*/ 45427 h 1495138"/>
                    <a:gd name="connsiteX182" fmla="*/ 49344 w 1490380"/>
                    <a:gd name="connsiteY182" fmla="*/ 2010 h 1495138"/>
                    <a:gd name="connsiteX183" fmla="*/ 55757 w 1490380"/>
                    <a:gd name="connsiteY183" fmla="*/ 2010 h 1495138"/>
                    <a:gd name="connsiteX184" fmla="*/ 123093 w 1490380"/>
                    <a:gd name="connsiteY18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7552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990169 w 1490380"/>
                    <a:gd name="connsiteY48" fmla="*/ 539116 h 1495138"/>
                    <a:gd name="connsiteX49" fmla="*/ 1005400 w 1490380"/>
                    <a:gd name="connsiteY49" fmla="*/ 540322 h 1495138"/>
                    <a:gd name="connsiteX50" fmla="*/ 1041072 w 1490380"/>
                    <a:gd name="connsiteY50" fmla="*/ 578513 h 1495138"/>
                    <a:gd name="connsiteX51" fmla="*/ 1041072 w 1490380"/>
                    <a:gd name="connsiteY51" fmla="*/ 584543 h 1495138"/>
                    <a:gd name="connsiteX52" fmla="*/ 1041072 w 1490380"/>
                    <a:gd name="connsiteY52" fmla="*/ 731276 h 1495138"/>
                    <a:gd name="connsiteX53" fmla="*/ 1040671 w 1490380"/>
                    <a:gd name="connsiteY53" fmla="*/ 731276 h 1495138"/>
                    <a:gd name="connsiteX54" fmla="*/ 1040671 w 1490380"/>
                    <a:gd name="connsiteY54" fmla="*/ 865948 h 1495138"/>
                    <a:gd name="connsiteX55" fmla="*/ 1041072 w 1490380"/>
                    <a:gd name="connsiteY55" fmla="*/ 880018 h 1495138"/>
                    <a:gd name="connsiteX56" fmla="*/ 1046683 w 1490380"/>
                    <a:gd name="connsiteY56" fmla="*/ 886049 h 1495138"/>
                    <a:gd name="connsiteX57" fmla="*/ 1061914 w 1490380"/>
                    <a:gd name="connsiteY57" fmla="*/ 886049 h 1495138"/>
                    <a:gd name="connsiteX58" fmla="*/ 1083959 w 1490380"/>
                    <a:gd name="connsiteY58" fmla="*/ 886049 h 1495138"/>
                    <a:gd name="connsiteX59" fmla="*/ 1123238 w 1490380"/>
                    <a:gd name="connsiteY59" fmla="*/ 917003 h 1495138"/>
                    <a:gd name="connsiteX60" fmla="*/ 1089169 w 1490380"/>
                    <a:gd name="connsiteY60" fmla="*/ 971676 h 1495138"/>
                    <a:gd name="connsiteX61" fmla="*/ 1076343 w 1490380"/>
                    <a:gd name="connsiteY61" fmla="*/ 972480 h 1495138"/>
                    <a:gd name="connsiteX62" fmla="*/ 915217 w 1490380"/>
                    <a:gd name="connsiteY62" fmla="*/ 972480 h 1495138"/>
                    <a:gd name="connsiteX63" fmla="*/ 904395 w 1490380"/>
                    <a:gd name="connsiteY63" fmla="*/ 971676 h 1495138"/>
                    <a:gd name="connsiteX64" fmla="*/ 867520 w 1490380"/>
                    <a:gd name="connsiteY64" fmla="*/ 935897 h 1495138"/>
                    <a:gd name="connsiteX65" fmla="*/ 891970 w 1490380"/>
                    <a:gd name="connsiteY65" fmla="*/ 890069 h 1495138"/>
                    <a:gd name="connsiteX66" fmla="*/ 910407 w 1490380"/>
                    <a:gd name="connsiteY66" fmla="*/ 886049 h 1495138"/>
                    <a:gd name="connsiteX67" fmla="*/ 944877 w 1490380"/>
                    <a:gd name="connsiteY67" fmla="*/ 886049 h 1495138"/>
                    <a:gd name="connsiteX68" fmla="*/ 952893 w 1490380"/>
                    <a:gd name="connsiteY68" fmla="*/ 884843 h 1495138"/>
                    <a:gd name="connsiteX69" fmla="*/ 954496 w 1490380"/>
                    <a:gd name="connsiteY69" fmla="*/ 883234 h 1495138"/>
                    <a:gd name="connsiteX70" fmla="*/ 955298 w 1490380"/>
                    <a:gd name="connsiteY70" fmla="*/ 880018 h 1495138"/>
                    <a:gd name="connsiteX71" fmla="*/ 955298 w 1490380"/>
                    <a:gd name="connsiteY71" fmla="*/ 867556 h 1495138"/>
                    <a:gd name="connsiteX72" fmla="*/ 955298 w 1490380"/>
                    <a:gd name="connsiteY72" fmla="*/ 644844 h 1495138"/>
                    <a:gd name="connsiteX73" fmla="*/ 954496 w 1490380"/>
                    <a:gd name="connsiteY73" fmla="*/ 628764 h 1495138"/>
                    <a:gd name="connsiteX74" fmla="*/ 952893 w 1490380"/>
                    <a:gd name="connsiteY74" fmla="*/ 627156 h 1495138"/>
                    <a:gd name="connsiteX75" fmla="*/ 948083 w 1490380"/>
                    <a:gd name="connsiteY75" fmla="*/ 625950 h 1495138"/>
                    <a:gd name="connsiteX76" fmla="*/ 925638 w 1490380"/>
                    <a:gd name="connsiteY76" fmla="*/ 626352 h 1495138"/>
                    <a:gd name="connsiteX77" fmla="*/ 915217 w 1490380"/>
                    <a:gd name="connsiteY77" fmla="*/ 626352 h 1495138"/>
                    <a:gd name="connsiteX78" fmla="*/ 875937 w 1490380"/>
                    <a:gd name="connsiteY78" fmla="*/ 584543 h 1495138"/>
                    <a:gd name="connsiteX79" fmla="*/ 916419 w 1490380"/>
                    <a:gd name="connsiteY79" fmla="*/ 541126 h 1495138"/>
                    <a:gd name="connsiteX80" fmla="*/ 922832 w 1490380"/>
                    <a:gd name="connsiteY80" fmla="*/ 541126 h 1495138"/>
                    <a:gd name="connsiteX81" fmla="*/ 990169 w 1490380"/>
                    <a:gd name="connsiteY81" fmla="*/ 539116 h 1495138"/>
                    <a:gd name="connsiteX82" fmla="*/ 272255 w 1490380"/>
                    <a:gd name="connsiteY82" fmla="*/ 539116 h 1495138"/>
                    <a:gd name="connsiteX83" fmla="*/ 287486 w 1490380"/>
                    <a:gd name="connsiteY83" fmla="*/ 540322 h 1495138"/>
                    <a:gd name="connsiteX84" fmla="*/ 323158 w 1490380"/>
                    <a:gd name="connsiteY84" fmla="*/ 578513 h 1495138"/>
                    <a:gd name="connsiteX85" fmla="*/ 323158 w 1490380"/>
                    <a:gd name="connsiteY85" fmla="*/ 584543 h 1495138"/>
                    <a:gd name="connsiteX86" fmla="*/ 323158 w 1490380"/>
                    <a:gd name="connsiteY86" fmla="*/ 731276 h 1495138"/>
                    <a:gd name="connsiteX87" fmla="*/ 322757 w 1490380"/>
                    <a:gd name="connsiteY87" fmla="*/ 731276 h 1495138"/>
                    <a:gd name="connsiteX88" fmla="*/ 322757 w 1490380"/>
                    <a:gd name="connsiteY88" fmla="*/ 865948 h 1495138"/>
                    <a:gd name="connsiteX89" fmla="*/ 323158 w 1490380"/>
                    <a:gd name="connsiteY89" fmla="*/ 880018 h 1495138"/>
                    <a:gd name="connsiteX90" fmla="*/ 328769 w 1490380"/>
                    <a:gd name="connsiteY90" fmla="*/ 886049 h 1495138"/>
                    <a:gd name="connsiteX91" fmla="*/ 344000 w 1490380"/>
                    <a:gd name="connsiteY91" fmla="*/ 886049 h 1495138"/>
                    <a:gd name="connsiteX92" fmla="*/ 366045 w 1490380"/>
                    <a:gd name="connsiteY92" fmla="*/ 886049 h 1495138"/>
                    <a:gd name="connsiteX93" fmla="*/ 405325 w 1490380"/>
                    <a:gd name="connsiteY93" fmla="*/ 917003 h 1495138"/>
                    <a:gd name="connsiteX94" fmla="*/ 371255 w 1490380"/>
                    <a:gd name="connsiteY94" fmla="*/ 971676 h 1495138"/>
                    <a:gd name="connsiteX95" fmla="*/ 358429 w 1490380"/>
                    <a:gd name="connsiteY95" fmla="*/ 972480 h 1495138"/>
                    <a:gd name="connsiteX96" fmla="*/ 197303 w 1490380"/>
                    <a:gd name="connsiteY96" fmla="*/ 972480 h 1495138"/>
                    <a:gd name="connsiteX97" fmla="*/ 186481 w 1490380"/>
                    <a:gd name="connsiteY97" fmla="*/ 971676 h 1495138"/>
                    <a:gd name="connsiteX98" fmla="*/ 149606 w 1490380"/>
                    <a:gd name="connsiteY98" fmla="*/ 935897 h 1495138"/>
                    <a:gd name="connsiteX99" fmla="*/ 174056 w 1490380"/>
                    <a:gd name="connsiteY99" fmla="*/ 890069 h 1495138"/>
                    <a:gd name="connsiteX100" fmla="*/ 192493 w 1490380"/>
                    <a:gd name="connsiteY100" fmla="*/ 886049 h 1495138"/>
                    <a:gd name="connsiteX101" fmla="*/ 226963 w 1490380"/>
                    <a:gd name="connsiteY101" fmla="*/ 886049 h 1495138"/>
                    <a:gd name="connsiteX102" fmla="*/ 234979 w 1490380"/>
                    <a:gd name="connsiteY102" fmla="*/ 884843 h 1495138"/>
                    <a:gd name="connsiteX103" fmla="*/ 236582 w 1490380"/>
                    <a:gd name="connsiteY103" fmla="*/ 883234 h 1495138"/>
                    <a:gd name="connsiteX104" fmla="*/ 237384 w 1490380"/>
                    <a:gd name="connsiteY104" fmla="*/ 880018 h 1495138"/>
                    <a:gd name="connsiteX105" fmla="*/ 237384 w 1490380"/>
                    <a:gd name="connsiteY105" fmla="*/ 867556 h 1495138"/>
                    <a:gd name="connsiteX106" fmla="*/ 237384 w 1490380"/>
                    <a:gd name="connsiteY106" fmla="*/ 644844 h 1495138"/>
                    <a:gd name="connsiteX107" fmla="*/ 236582 w 1490380"/>
                    <a:gd name="connsiteY107" fmla="*/ 628764 h 1495138"/>
                    <a:gd name="connsiteX108" fmla="*/ 234979 w 1490380"/>
                    <a:gd name="connsiteY108" fmla="*/ 627156 h 1495138"/>
                    <a:gd name="connsiteX109" fmla="*/ 230169 w 1490380"/>
                    <a:gd name="connsiteY109" fmla="*/ 625950 h 1495138"/>
                    <a:gd name="connsiteX110" fmla="*/ 207724 w 1490380"/>
                    <a:gd name="connsiteY110" fmla="*/ 626352 h 1495138"/>
                    <a:gd name="connsiteX111" fmla="*/ 197303 w 1490380"/>
                    <a:gd name="connsiteY111" fmla="*/ 626352 h 1495138"/>
                    <a:gd name="connsiteX112" fmla="*/ 158023 w 1490380"/>
                    <a:gd name="connsiteY112" fmla="*/ 584543 h 1495138"/>
                    <a:gd name="connsiteX113" fmla="*/ 198505 w 1490380"/>
                    <a:gd name="connsiteY113" fmla="*/ 541126 h 1495138"/>
                    <a:gd name="connsiteX114" fmla="*/ 204918 w 1490380"/>
                    <a:gd name="connsiteY114" fmla="*/ 541126 h 1495138"/>
                    <a:gd name="connsiteX115" fmla="*/ 272255 w 1490380"/>
                    <a:gd name="connsiteY115" fmla="*/ 539116 h 1495138"/>
                    <a:gd name="connsiteX116" fmla="*/ 477504 w 1490380"/>
                    <a:gd name="connsiteY116" fmla="*/ 0 h 1495138"/>
                    <a:gd name="connsiteX117" fmla="*/ 492735 w 1490380"/>
                    <a:gd name="connsiteY117" fmla="*/ 1206 h 1495138"/>
                    <a:gd name="connsiteX118" fmla="*/ 528407 w 1490380"/>
                    <a:gd name="connsiteY118" fmla="*/ 39397 h 1495138"/>
                    <a:gd name="connsiteX119" fmla="*/ 528407 w 1490380"/>
                    <a:gd name="connsiteY119" fmla="*/ 45427 h 1495138"/>
                    <a:gd name="connsiteX120" fmla="*/ 528407 w 1490380"/>
                    <a:gd name="connsiteY120" fmla="*/ 192159 h 1495138"/>
                    <a:gd name="connsiteX121" fmla="*/ 528006 w 1490380"/>
                    <a:gd name="connsiteY121" fmla="*/ 192159 h 1495138"/>
                    <a:gd name="connsiteX122" fmla="*/ 528006 w 1490380"/>
                    <a:gd name="connsiteY122" fmla="*/ 326832 h 1495138"/>
                    <a:gd name="connsiteX123" fmla="*/ 528407 w 1490380"/>
                    <a:gd name="connsiteY123" fmla="*/ 340902 h 1495138"/>
                    <a:gd name="connsiteX124" fmla="*/ 534018 w 1490380"/>
                    <a:gd name="connsiteY124" fmla="*/ 346932 h 1495138"/>
                    <a:gd name="connsiteX125" fmla="*/ 549249 w 1490380"/>
                    <a:gd name="connsiteY125" fmla="*/ 346932 h 1495138"/>
                    <a:gd name="connsiteX126" fmla="*/ 571294 w 1490380"/>
                    <a:gd name="connsiteY126" fmla="*/ 346932 h 1495138"/>
                    <a:gd name="connsiteX127" fmla="*/ 610574 w 1490380"/>
                    <a:gd name="connsiteY127" fmla="*/ 377887 h 1495138"/>
                    <a:gd name="connsiteX128" fmla="*/ 576504 w 1490380"/>
                    <a:gd name="connsiteY128" fmla="*/ 432560 h 1495138"/>
                    <a:gd name="connsiteX129" fmla="*/ 563678 w 1490380"/>
                    <a:gd name="connsiteY129" fmla="*/ 433364 h 1495138"/>
                    <a:gd name="connsiteX130" fmla="*/ 402552 w 1490380"/>
                    <a:gd name="connsiteY130" fmla="*/ 433364 h 1495138"/>
                    <a:gd name="connsiteX131" fmla="*/ 391730 w 1490380"/>
                    <a:gd name="connsiteY131" fmla="*/ 432560 h 1495138"/>
                    <a:gd name="connsiteX132" fmla="*/ 354855 w 1490380"/>
                    <a:gd name="connsiteY132" fmla="*/ 396781 h 1495138"/>
                    <a:gd name="connsiteX133" fmla="*/ 379305 w 1490380"/>
                    <a:gd name="connsiteY133" fmla="*/ 350952 h 1495138"/>
                    <a:gd name="connsiteX134" fmla="*/ 397742 w 1490380"/>
                    <a:gd name="connsiteY134" fmla="*/ 346932 h 1495138"/>
                    <a:gd name="connsiteX135" fmla="*/ 432212 w 1490380"/>
                    <a:gd name="connsiteY135" fmla="*/ 346932 h 1495138"/>
                    <a:gd name="connsiteX136" fmla="*/ 440228 w 1490380"/>
                    <a:gd name="connsiteY136" fmla="*/ 345726 h 1495138"/>
                    <a:gd name="connsiteX137" fmla="*/ 441831 w 1490380"/>
                    <a:gd name="connsiteY137" fmla="*/ 344118 h 1495138"/>
                    <a:gd name="connsiteX138" fmla="*/ 442633 w 1490380"/>
                    <a:gd name="connsiteY138" fmla="*/ 340902 h 1495138"/>
                    <a:gd name="connsiteX139" fmla="*/ 442633 w 1490380"/>
                    <a:gd name="connsiteY139" fmla="*/ 328440 h 1495138"/>
                    <a:gd name="connsiteX140" fmla="*/ 442633 w 1490380"/>
                    <a:gd name="connsiteY140" fmla="*/ 105728 h 1495138"/>
                    <a:gd name="connsiteX141" fmla="*/ 441831 w 1490380"/>
                    <a:gd name="connsiteY141" fmla="*/ 89648 h 1495138"/>
                    <a:gd name="connsiteX142" fmla="*/ 440228 w 1490380"/>
                    <a:gd name="connsiteY142" fmla="*/ 88040 h 1495138"/>
                    <a:gd name="connsiteX143" fmla="*/ 435418 w 1490380"/>
                    <a:gd name="connsiteY143" fmla="*/ 86834 h 1495138"/>
                    <a:gd name="connsiteX144" fmla="*/ 412973 w 1490380"/>
                    <a:gd name="connsiteY144" fmla="*/ 87236 h 1495138"/>
                    <a:gd name="connsiteX145" fmla="*/ 402552 w 1490380"/>
                    <a:gd name="connsiteY145" fmla="*/ 87236 h 1495138"/>
                    <a:gd name="connsiteX146" fmla="*/ 363272 w 1490380"/>
                    <a:gd name="connsiteY146" fmla="*/ 45427 h 1495138"/>
                    <a:gd name="connsiteX147" fmla="*/ 403754 w 1490380"/>
                    <a:gd name="connsiteY147" fmla="*/ 2010 h 1495138"/>
                    <a:gd name="connsiteX148" fmla="*/ 410167 w 1490380"/>
                    <a:gd name="connsiteY148" fmla="*/ 2010 h 1495138"/>
                    <a:gd name="connsiteX149" fmla="*/ 477504 w 1490380"/>
                    <a:gd name="connsiteY149" fmla="*/ 0 h 1495138"/>
                    <a:gd name="connsiteX150" fmla="*/ 123093 w 1490380"/>
                    <a:gd name="connsiteY150" fmla="*/ 0 h 1495138"/>
                    <a:gd name="connsiteX151" fmla="*/ 138324 w 1490380"/>
                    <a:gd name="connsiteY151" fmla="*/ 1206 h 1495138"/>
                    <a:gd name="connsiteX152" fmla="*/ 173997 w 1490380"/>
                    <a:gd name="connsiteY152" fmla="*/ 39397 h 1495138"/>
                    <a:gd name="connsiteX153" fmla="*/ 173997 w 1490380"/>
                    <a:gd name="connsiteY153" fmla="*/ 45427 h 1495138"/>
                    <a:gd name="connsiteX154" fmla="*/ 173997 w 1490380"/>
                    <a:gd name="connsiteY154" fmla="*/ 192159 h 1495138"/>
                    <a:gd name="connsiteX155" fmla="*/ 173596 w 1490380"/>
                    <a:gd name="connsiteY155" fmla="*/ 192159 h 1495138"/>
                    <a:gd name="connsiteX156" fmla="*/ 173596 w 1490380"/>
                    <a:gd name="connsiteY156" fmla="*/ 326832 h 1495138"/>
                    <a:gd name="connsiteX157" fmla="*/ 173997 w 1490380"/>
                    <a:gd name="connsiteY157" fmla="*/ 340902 h 1495138"/>
                    <a:gd name="connsiteX158" fmla="*/ 179608 w 1490380"/>
                    <a:gd name="connsiteY158" fmla="*/ 346932 h 1495138"/>
                    <a:gd name="connsiteX159" fmla="*/ 194839 w 1490380"/>
                    <a:gd name="connsiteY159" fmla="*/ 346932 h 1495138"/>
                    <a:gd name="connsiteX160" fmla="*/ 216884 w 1490380"/>
                    <a:gd name="connsiteY160" fmla="*/ 346932 h 1495138"/>
                    <a:gd name="connsiteX161" fmla="*/ 256164 w 1490380"/>
                    <a:gd name="connsiteY161" fmla="*/ 377887 h 1495138"/>
                    <a:gd name="connsiteX162" fmla="*/ 222094 w 1490380"/>
                    <a:gd name="connsiteY162" fmla="*/ 432560 h 1495138"/>
                    <a:gd name="connsiteX163" fmla="*/ 209268 w 1490380"/>
                    <a:gd name="connsiteY163" fmla="*/ 433364 h 1495138"/>
                    <a:gd name="connsiteX164" fmla="*/ 48141 w 1490380"/>
                    <a:gd name="connsiteY164" fmla="*/ 433364 h 1495138"/>
                    <a:gd name="connsiteX165" fmla="*/ 37319 w 1490380"/>
                    <a:gd name="connsiteY165" fmla="*/ 432560 h 1495138"/>
                    <a:gd name="connsiteX166" fmla="*/ 445 w 1490380"/>
                    <a:gd name="connsiteY166" fmla="*/ 396781 h 1495138"/>
                    <a:gd name="connsiteX167" fmla="*/ 24894 w 1490380"/>
                    <a:gd name="connsiteY167" fmla="*/ 350952 h 1495138"/>
                    <a:gd name="connsiteX168" fmla="*/ 43332 w 1490380"/>
                    <a:gd name="connsiteY168" fmla="*/ 346932 h 1495138"/>
                    <a:gd name="connsiteX169" fmla="*/ 77801 w 1490380"/>
                    <a:gd name="connsiteY169" fmla="*/ 346932 h 1495138"/>
                    <a:gd name="connsiteX170" fmla="*/ 85818 w 1490380"/>
                    <a:gd name="connsiteY170" fmla="*/ 345726 h 1495138"/>
                    <a:gd name="connsiteX171" fmla="*/ 87421 w 1490380"/>
                    <a:gd name="connsiteY171" fmla="*/ 344118 h 1495138"/>
                    <a:gd name="connsiteX172" fmla="*/ 88223 w 1490380"/>
                    <a:gd name="connsiteY172" fmla="*/ 340902 h 1495138"/>
                    <a:gd name="connsiteX173" fmla="*/ 88223 w 1490380"/>
                    <a:gd name="connsiteY173" fmla="*/ 328440 h 1495138"/>
                    <a:gd name="connsiteX174" fmla="*/ 88223 w 1490380"/>
                    <a:gd name="connsiteY174" fmla="*/ 105728 h 1495138"/>
                    <a:gd name="connsiteX175" fmla="*/ 87421 w 1490380"/>
                    <a:gd name="connsiteY175" fmla="*/ 89648 h 1495138"/>
                    <a:gd name="connsiteX176" fmla="*/ 85818 w 1490380"/>
                    <a:gd name="connsiteY176" fmla="*/ 88040 h 1495138"/>
                    <a:gd name="connsiteX177" fmla="*/ 81008 w 1490380"/>
                    <a:gd name="connsiteY177" fmla="*/ 86834 h 1495138"/>
                    <a:gd name="connsiteX178" fmla="*/ 58562 w 1490380"/>
                    <a:gd name="connsiteY178" fmla="*/ 87236 h 1495138"/>
                    <a:gd name="connsiteX179" fmla="*/ 48141 w 1490380"/>
                    <a:gd name="connsiteY179" fmla="*/ 87236 h 1495138"/>
                    <a:gd name="connsiteX180" fmla="*/ 8862 w 1490380"/>
                    <a:gd name="connsiteY180" fmla="*/ 45427 h 1495138"/>
                    <a:gd name="connsiteX181" fmla="*/ 49344 w 1490380"/>
                    <a:gd name="connsiteY181" fmla="*/ 2010 h 1495138"/>
                    <a:gd name="connsiteX182" fmla="*/ 55757 w 1490380"/>
                    <a:gd name="connsiteY182" fmla="*/ 2010 h 1495138"/>
                    <a:gd name="connsiteX183" fmla="*/ 123093 w 1490380"/>
                    <a:gd name="connsiteY18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57091 w 1490380"/>
                    <a:gd name="connsiteY34" fmla="*/ 89006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990169 w 1490380"/>
                    <a:gd name="connsiteY47" fmla="*/ 539116 h 1495138"/>
                    <a:gd name="connsiteX48" fmla="*/ 1005400 w 1490380"/>
                    <a:gd name="connsiteY48" fmla="*/ 540322 h 1495138"/>
                    <a:gd name="connsiteX49" fmla="*/ 1041072 w 1490380"/>
                    <a:gd name="connsiteY49" fmla="*/ 578513 h 1495138"/>
                    <a:gd name="connsiteX50" fmla="*/ 1041072 w 1490380"/>
                    <a:gd name="connsiteY50" fmla="*/ 584543 h 1495138"/>
                    <a:gd name="connsiteX51" fmla="*/ 1041072 w 1490380"/>
                    <a:gd name="connsiteY51" fmla="*/ 731276 h 1495138"/>
                    <a:gd name="connsiteX52" fmla="*/ 1040671 w 1490380"/>
                    <a:gd name="connsiteY52" fmla="*/ 731276 h 1495138"/>
                    <a:gd name="connsiteX53" fmla="*/ 1040671 w 1490380"/>
                    <a:gd name="connsiteY53" fmla="*/ 865948 h 1495138"/>
                    <a:gd name="connsiteX54" fmla="*/ 1041072 w 1490380"/>
                    <a:gd name="connsiteY54" fmla="*/ 880018 h 1495138"/>
                    <a:gd name="connsiteX55" fmla="*/ 1046683 w 1490380"/>
                    <a:gd name="connsiteY55" fmla="*/ 886049 h 1495138"/>
                    <a:gd name="connsiteX56" fmla="*/ 1061914 w 1490380"/>
                    <a:gd name="connsiteY56" fmla="*/ 886049 h 1495138"/>
                    <a:gd name="connsiteX57" fmla="*/ 1083959 w 1490380"/>
                    <a:gd name="connsiteY57" fmla="*/ 886049 h 1495138"/>
                    <a:gd name="connsiteX58" fmla="*/ 1123238 w 1490380"/>
                    <a:gd name="connsiteY58" fmla="*/ 917003 h 1495138"/>
                    <a:gd name="connsiteX59" fmla="*/ 1089169 w 1490380"/>
                    <a:gd name="connsiteY59" fmla="*/ 971676 h 1495138"/>
                    <a:gd name="connsiteX60" fmla="*/ 1076343 w 1490380"/>
                    <a:gd name="connsiteY60" fmla="*/ 972480 h 1495138"/>
                    <a:gd name="connsiteX61" fmla="*/ 915217 w 1490380"/>
                    <a:gd name="connsiteY61" fmla="*/ 972480 h 1495138"/>
                    <a:gd name="connsiteX62" fmla="*/ 904395 w 1490380"/>
                    <a:gd name="connsiteY62" fmla="*/ 971676 h 1495138"/>
                    <a:gd name="connsiteX63" fmla="*/ 867520 w 1490380"/>
                    <a:gd name="connsiteY63" fmla="*/ 935897 h 1495138"/>
                    <a:gd name="connsiteX64" fmla="*/ 891970 w 1490380"/>
                    <a:gd name="connsiteY64" fmla="*/ 890069 h 1495138"/>
                    <a:gd name="connsiteX65" fmla="*/ 910407 w 1490380"/>
                    <a:gd name="connsiteY65" fmla="*/ 886049 h 1495138"/>
                    <a:gd name="connsiteX66" fmla="*/ 944877 w 1490380"/>
                    <a:gd name="connsiteY66" fmla="*/ 886049 h 1495138"/>
                    <a:gd name="connsiteX67" fmla="*/ 952893 w 1490380"/>
                    <a:gd name="connsiteY67" fmla="*/ 884843 h 1495138"/>
                    <a:gd name="connsiteX68" fmla="*/ 954496 w 1490380"/>
                    <a:gd name="connsiteY68" fmla="*/ 883234 h 1495138"/>
                    <a:gd name="connsiteX69" fmla="*/ 955298 w 1490380"/>
                    <a:gd name="connsiteY69" fmla="*/ 880018 h 1495138"/>
                    <a:gd name="connsiteX70" fmla="*/ 955298 w 1490380"/>
                    <a:gd name="connsiteY70" fmla="*/ 867556 h 1495138"/>
                    <a:gd name="connsiteX71" fmla="*/ 955298 w 1490380"/>
                    <a:gd name="connsiteY71" fmla="*/ 644844 h 1495138"/>
                    <a:gd name="connsiteX72" fmla="*/ 954496 w 1490380"/>
                    <a:gd name="connsiteY72" fmla="*/ 628764 h 1495138"/>
                    <a:gd name="connsiteX73" fmla="*/ 952893 w 1490380"/>
                    <a:gd name="connsiteY73" fmla="*/ 627156 h 1495138"/>
                    <a:gd name="connsiteX74" fmla="*/ 948083 w 1490380"/>
                    <a:gd name="connsiteY74" fmla="*/ 625950 h 1495138"/>
                    <a:gd name="connsiteX75" fmla="*/ 925638 w 1490380"/>
                    <a:gd name="connsiteY75" fmla="*/ 626352 h 1495138"/>
                    <a:gd name="connsiteX76" fmla="*/ 915217 w 1490380"/>
                    <a:gd name="connsiteY76" fmla="*/ 626352 h 1495138"/>
                    <a:gd name="connsiteX77" fmla="*/ 875937 w 1490380"/>
                    <a:gd name="connsiteY77" fmla="*/ 584543 h 1495138"/>
                    <a:gd name="connsiteX78" fmla="*/ 916419 w 1490380"/>
                    <a:gd name="connsiteY78" fmla="*/ 541126 h 1495138"/>
                    <a:gd name="connsiteX79" fmla="*/ 922832 w 1490380"/>
                    <a:gd name="connsiteY79" fmla="*/ 541126 h 1495138"/>
                    <a:gd name="connsiteX80" fmla="*/ 990169 w 1490380"/>
                    <a:gd name="connsiteY80" fmla="*/ 539116 h 1495138"/>
                    <a:gd name="connsiteX81" fmla="*/ 272255 w 1490380"/>
                    <a:gd name="connsiteY81" fmla="*/ 539116 h 1495138"/>
                    <a:gd name="connsiteX82" fmla="*/ 287486 w 1490380"/>
                    <a:gd name="connsiteY82" fmla="*/ 540322 h 1495138"/>
                    <a:gd name="connsiteX83" fmla="*/ 323158 w 1490380"/>
                    <a:gd name="connsiteY83" fmla="*/ 578513 h 1495138"/>
                    <a:gd name="connsiteX84" fmla="*/ 323158 w 1490380"/>
                    <a:gd name="connsiteY84" fmla="*/ 584543 h 1495138"/>
                    <a:gd name="connsiteX85" fmla="*/ 323158 w 1490380"/>
                    <a:gd name="connsiteY85" fmla="*/ 731276 h 1495138"/>
                    <a:gd name="connsiteX86" fmla="*/ 322757 w 1490380"/>
                    <a:gd name="connsiteY86" fmla="*/ 731276 h 1495138"/>
                    <a:gd name="connsiteX87" fmla="*/ 322757 w 1490380"/>
                    <a:gd name="connsiteY87" fmla="*/ 865948 h 1495138"/>
                    <a:gd name="connsiteX88" fmla="*/ 323158 w 1490380"/>
                    <a:gd name="connsiteY88" fmla="*/ 880018 h 1495138"/>
                    <a:gd name="connsiteX89" fmla="*/ 328769 w 1490380"/>
                    <a:gd name="connsiteY89" fmla="*/ 886049 h 1495138"/>
                    <a:gd name="connsiteX90" fmla="*/ 344000 w 1490380"/>
                    <a:gd name="connsiteY90" fmla="*/ 886049 h 1495138"/>
                    <a:gd name="connsiteX91" fmla="*/ 366045 w 1490380"/>
                    <a:gd name="connsiteY91" fmla="*/ 886049 h 1495138"/>
                    <a:gd name="connsiteX92" fmla="*/ 405325 w 1490380"/>
                    <a:gd name="connsiteY92" fmla="*/ 917003 h 1495138"/>
                    <a:gd name="connsiteX93" fmla="*/ 371255 w 1490380"/>
                    <a:gd name="connsiteY93" fmla="*/ 971676 h 1495138"/>
                    <a:gd name="connsiteX94" fmla="*/ 358429 w 1490380"/>
                    <a:gd name="connsiteY94" fmla="*/ 972480 h 1495138"/>
                    <a:gd name="connsiteX95" fmla="*/ 197303 w 1490380"/>
                    <a:gd name="connsiteY95" fmla="*/ 972480 h 1495138"/>
                    <a:gd name="connsiteX96" fmla="*/ 186481 w 1490380"/>
                    <a:gd name="connsiteY96" fmla="*/ 971676 h 1495138"/>
                    <a:gd name="connsiteX97" fmla="*/ 149606 w 1490380"/>
                    <a:gd name="connsiteY97" fmla="*/ 935897 h 1495138"/>
                    <a:gd name="connsiteX98" fmla="*/ 174056 w 1490380"/>
                    <a:gd name="connsiteY98" fmla="*/ 890069 h 1495138"/>
                    <a:gd name="connsiteX99" fmla="*/ 192493 w 1490380"/>
                    <a:gd name="connsiteY99" fmla="*/ 886049 h 1495138"/>
                    <a:gd name="connsiteX100" fmla="*/ 226963 w 1490380"/>
                    <a:gd name="connsiteY100" fmla="*/ 886049 h 1495138"/>
                    <a:gd name="connsiteX101" fmla="*/ 234979 w 1490380"/>
                    <a:gd name="connsiteY101" fmla="*/ 884843 h 1495138"/>
                    <a:gd name="connsiteX102" fmla="*/ 236582 w 1490380"/>
                    <a:gd name="connsiteY102" fmla="*/ 883234 h 1495138"/>
                    <a:gd name="connsiteX103" fmla="*/ 237384 w 1490380"/>
                    <a:gd name="connsiteY103" fmla="*/ 880018 h 1495138"/>
                    <a:gd name="connsiteX104" fmla="*/ 237384 w 1490380"/>
                    <a:gd name="connsiteY104" fmla="*/ 867556 h 1495138"/>
                    <a:gd name="connsiteX105" fmla="*/ 237384 w 1490380"/>
                    <a:gd name="connsiteY105" fmla="*/ 644844 h 1495138"/>
                    <a:gd name="connsiteX106" fmla="*/ 236582 w 1490380"/>
                    <a:gd name="connsiteY106" fmla="*/ 628764 h 1495138"/>
                    <a:gd name="connsiteX107" fmla="*/ 234979 w 1490380"/>
                    <a:gd name="connsiteY107" fmla="*/ 627156 h 1495138"/>
                    <a:gd name="connsiteX108" fmla="*/ 230169 w 1490380"/>
                    <a:gd name="connsiteY108" fmla="*/ 625950 h 1495138"/>
                    <a:gd name="connsiteX109" fmla="*/ 207724 w 1490380"/>
                    <a:gd name="connsiteY109" fmla="*/ 626352 h 1495138"/>
                    <a:gd name="connsiteX110" fmla="*/ 197303 w 1490380"/>
                    <a:gd name="connsiteY110" fmla="*/ 626352 h 1495138"/>
                    <a:gd name="connsiteX111" fmla="*/ 158023 w 1490380"/>
                    <a:gd name="connsiteY111" fmla="*/ 584543 h 1495138"/>
                    <a:gd name="connsiteX112" fmla="*/ 198505 w 1490380"/>
                    <a:gd name="connsiteY112" fmla="*/ 541126 h 1495138"/>
                    <a:gd name="connsiteX113" fmla="*/ 204918 w 1490380"/>
                    <a:gd name="connsiteY113" fmla="*/ 541126 h 1495138"/>
                    <a:gd name="connsiteX114" fmla="*/ 272255 w 1490380"/>
                    <a:gd name="connsiteY114" fmla="*/ 539116 h 1495138"/>
                    <a:gd name="connsiteX115" fmla="*/ 477504 w 1490380"/>
                    <a:gd name="connsiteY115" fmla="*/ 0 h 1495138"/>
                    <a:gd name="connsiteX116" fmla="*/ 492735 w 1490380"/>
                    <a:gd name="connsiteY116" fmla="*/ 1206 h 1495138"/>
                    <a:gd name="connsiteX117" fmla="*/ 528407 w 1490380"/>
                    <a:gd name="connsiteY117" fmla="*/ 39397 h 1495138"/>
                    <a:gd name="connsiteX118" fmla="*/ 528407 w 1490380"/>
                    <a:gd name="connsiteY118" fmla="*/ 45427 h 1495138"/>
                    <a:gd name="connsiteX119" fmla="*/ 528407 w 1490380"/>
                    <a:gd name="connsiteY119" fmla="*/ 192159 h 1495138"/>
                    <a:gd name="connsiteX120" fmla="*/ 528006 w 1490380"/>
                    <a:gd name="connsiteY120" fmla="*/ 192159 h 1495138"/>
                    <a:gd name="connsiteX121" fmla="*/ 528006 w 1490380"/>
                    <a:gd name="connsiteY121" fmla="*/ 326832 h 1495138"/>
                    <a:gd name="connsiteX122" fmla="*/ 528407 w 1490380"/>
                    <a:gd name="connsiteY122" fmla="*/ 340902 h 1495138"/>
                    <a:gd name="connsiteX123" fmla="*/ 534018 w 1490380"/>
                    <a:gd name="connsiteY123" fmla="*/ 346932 h 1495138"/>
                    <a:gd name="connsiteX124" fmla="*/ 549249 w 1490380"/>
                    <a:gd name="connsiteY124" fmla="*/ 346932 h 1495138"/>
                    <a:gd name="connsiteX125" fmla="*/ 571294 w 1490380"/>
                    <a:gd name="connsiteY125" fmla="*/ 346932 h 1495138"/>
                    <a:gd name="connsiteX126" fmla="*/ 610574 w 1490380"/>
                    <a:gd name="connsiteY126" fmla="*/ 377887 h 1495138"/>
                    <a:gd name="connsiteX127" fmla="*/ 576504 w 1490380"/>
                    <a:gd name="connsiteY127" fmla="*/ 432560 h 1495138"/>
                    <a:gd name="connsiteX128" fmla="*/ 563678 w 1490380"/>
                    <a:gd name="connsiteY128" fmla="*/ 433364 h 1495138"/>
                    <a:gd name="connsiteX129" fmla="*/ 402552 w 1490380"/>
                    <a:gd name="connsiteY129" fmla="*/ 433364 h 1495138"/>
                    <a:gd name="connsiteX130" fmla="*/ 391730 w 1490380"/>
                    <a:gd name="connsiteY130" fmla="*/ 432560 h 1495138"/>
                    <a:gd name="connsiteX131" fmla="*/ 354855 w 1490380"/>
                    <a:gd name="connsiteY131" fmla="*/ 396781 h 1495138"/>
                    <a:gd name="connsiteX132" fmla="*/ 379305 w 1490380"/>
                    <a:gd name="connsiteY132" fmla="*/ 350952 h 1495138"/>
                    <a:gd name="connsiteX133" fmla="*/ 397742 w 1490380"/>
                    <a:gd name="connsiteY133" fmla="*/ 346932 h 1495138"/>
                    <a:gd name="connsiteX134" fmla="*/ 432212 w 1490380"/>
                    <a:gd name="connsiteY134" fmla="*/ 346932 h 1495138"/>
                    <a:gd name="connsiteX135" fmla="*/ 440228 w 1490380"/>
                    <a:gd name="connsiteY135" fmla="*/ 345726 h 1495138"/>
                    <a:gd name="connsiteX136" fmla="*/ 441831 w 1490380"/>
                    <a:gd name="connsiteY136" fmla="*/ 344118 h 1495138"/>
                    <a:gd name="connsiteX137" fmla="*/ 442633 w 1490380"/>
                    <a:gd name="connsiteY137" fmla="*/ 340902 h 1495138"/>
                    <a:gd name="connsiteX138" fmla="*/ 442633 w 1490380"/>
                    <a:gd name="connsiteY138" fmla="*/ 328440 h 1495138"/>
                    <a:gd name="connsiteX139" fmla="*/ 442633 w 1490380"/>
                    <a:gd name="connsiteY139" fmla="*/ 105728 h 1495138"/>
                    <a:gd name="connsiteX140" fmla="*/ 441831 w 1490380"/>
                    <a:gd name="connsiteY140" fmla="*/ 89648 h 1495138"/>
                    <a:gd name="connsiteX141" fmla="*/ 440228 w 1490380"/>
                    <a:gd name="connsiteY141" fmla="*/ 88040 h 1495138"/>
                    <a:gd name="connsiteX142" fmla="*/ 435418 w 1490380"/>
                    <a:gd name="connsiteY142" fmla="*/ 86834 h 1495138"/>
                    <a:gd name="connsiteX143" fmla="*/ 412973 w 1490380"/>
                    <a:gd name="connsiteY143" fmla="*/ 87236 h 1495138"/>
                    <a:gd name="connsiteX144" fmla="*/ 402552 w 1490380"/>
                    <a:gd name="connsiteY144" fmla="*/ 87236 h 1495138"/>
                    <a:gd name="connsiteX145" fmla="*/ 363272 w 1490380"/>
                    <a:gd name="connsiteY145" fmla="*/ 45427 h 1495138"/>
                    <a:gd name="connsiteX146" fmla="*/ 403754 w 1490380"/>
                    <a:gd name="connsiteY146" fmla="*/ 2010 h 1495138"/>
                    <a:gd name="connsiteX147" fmla="*/ 410167 w 1490380"/>
                    <a:gd name="connsiteY147" fmla="*/ 2010 h 1495138"/>
                    <a:gd name="connsiteX148" fmla="*/ 477504 w 1490380"/>
                    <a:gd name="connsiteY148" fmla="*/ 0 h 1495138"/>
                    <a:gd name="connsiteX149" fmla="*/ 123093 w 1490380"/>
                    <a:gd name="connsiteY149" fmla="*/ 0 h 1495138"/>
                    <a:gd name="connsiteX150" fmla="*/ 138324 w 1490380"/>
                    <a:gd name="connsiteY150" fmla="*/ 1206 h 1495138"/>
                    <a:gd name="connsiteX151" fmla="*/ 173997 w 1490380"/>
                    <a:gd name="connsiteY151" fmla="*/ 39397 h 1495138"/>
                    <a:gd name="connsiteX152" fmla="*/ 173997 w 1490380"/>
                    <a:gd name="connsiteY152" fmla="*/ 45427 h 1495138"/>
                    <a:gd name="connsiteX153" fmla="*/ 173997 w 1490380"/>
                    <a:gd name="connsiteY153" fmla="*/ 192159 h 1495138"/>
                    <a:gd name="connsiteX154" fmla="*/ 173596 w 1490380"/>
                    <a:gd name="connsiteY154" fmla="*/ 192159 h 1495138"/>
                    <a:gd name="connsiteX155" fmla="*/ 173596 w 1490380"/>
                    <a:gd name="connsiteY155" fmla="*/ 326832 h 1495138"/>
                    <a:gd name="connsiteX156" fmla="*/ 173997 w 1490380"/>
                    <a:gd name="connsiteY156" fmla="*/ 340902 h 1495138"/>
                    <a:gd name="connsiteX157" fmla="*/ 179608 w 1490380"/>
                    <a:gd name="connsiteY157" fmla="*/ 346932 h 1495138"/>
                    <a:gd name="connsiteX158" fmla="*/ 194839 w 1490380"/>
                    <a:gd name="connsiteY158" fmla="*/ 346932 h 1495138"/>
                    <a:gd name="connsiteX159" fmla="*/ 216884 w 1490380"/>
                    <a:gd name="connsiteY159" fmla="*/ 346932 h 1495138"/>
                    <a:gd name="connsiteX160" fmla="*/ 256164 w 1490380"/>
                    <a:gd name="connsiteY160" fmla="*/ 377887 h 1495138"/>
                    <a:gd name="connsiteX161" fmla="*/ 222094 w 1490380"/>
                    <a:gd name="connsiteY161" fmla="*/ 432560 h 1495138"/>
                    <a:gd name="connsiteX162" fmla="*/ 209268 w 1490380"/>
                    <a:gd name="connsiteY162" fmla="*/ 433364 h 1495138"/>
                    <a:gd name="connsiteX163" fmla="*/ 48141 w 1490380"/>
                    <a:gd name="connsiteY163" fmla="*/ 433364 h 1495138"/>
                    <a:gd name="connsiteX164" fmla="*/ 37319 w 1490380"/>
                    <a:gd name="connsiteY164" fmla="*/ 432560 h 1495138"/>
                    <a:gd name="connsiteX165" fmla="*/ 445 w 1490380"/>
                    <a:gd name="connsiteY165" fmla="*/ 396781 h 1495138"/>
                    <a:gd name="connsiteX166" fmla="*/ 24894 w 1490380"/>
                    <a:gd name="connsiteY166" fmla="*/ 350952 h 1495138"/>
                    <a:gd name="connsiteX167" fmla="*/ 43332 w 1490380"/>
                    <a:gd name="connsiteY167" fmla="*/ 346932 h 1495138"/>
                    <a:gd name="connsiteX168" fmla="*/ 77801 w 1490380"/>
                    <a:gd name="connsiteY168" fmla="*/ 346932 h 1495138"/>
                    <a:gd name="connsiteX169" fmla="*/ 85818 w 1490380"/>
                    <a:gd name="connsiteY169" fmla="*/ 345726 h 1495138"/>
                    <a:gd name="connsiteX170" fmla="*/ 87421 w 1490380"/>
                    <a:gd name="connsiteY170" fmla="*/ 344118 h 1495138"/>
                    <a:gd name="connsiteX171" fmla="*/ 88223 w 1490380"/>
                    <a:gd name="connsiteY171" fmla="*/ 340902 h 1495138"/>
                    <a:gd name="connsiteX172" fmla="*/ 88223 w 1490380"/>
                    <a:gd name="connsiteY172" fmla="*/ 328440 h 1495138"/>
                    <a:gd name="connsiteX173" fmla="*/ 88223 w 1490380"/>
                    <a:gd name="connsiteY173" fmla="*/ 105728 h 1495138"/>
                    <a:gd name="connsiteX174" fmla="*/ 87421 w 1490380"/>
                    <a:gd name="connsiteY174" fmla="*/ 89648 h 1495138"/>
                    <a:gd name="connsiteX175" fmla="*/ 85818 w 1490380"/>
                    <a:gd name="connsiteY175" fmla="*/ 88040 h 1495138"/>
                    <a:gd name="connsiteX176" fmla="*/ 81008 w 1490380"/>
                    <a:gd name="connsiteY176" fmla="*/ 86834 h 1495138"/>
                    <a:gd name="connsiteX177" fmla="*/ 58562 w 1490380"/>
                    <a:gd name="connsiteY177" fmla="*/ 87236 h 1495138"/>
                    <a:gd name="connsiteX178" fmla="*/ 48141 w 1490380"/>
                    <a:gd name="connsiteY178" fmla="*/ 87236 h 1495138"/>
                    <a:gd name="connsiteX179" fmla="*/ 8862 w 1490380"/>
                    <a:gd name="connsiteY179" fmla="*/ 45427 h 1495138"/>
                    <a:gd name="connsiteX180" fmla="*/ 49344 w 1490380"/>
                    <a:gd name="connsiteY180" fmla="*/ 2010 h 1495138"/>
                    <a:gd name="connsiteX181" fmla="*/ 55757 w 1490380"/>
                    <a:gd name="connsiteY181" fmla="*/ 2010 h 1495138"/>
                    <a:gd name="connsiteX182" fmla="*/ 123093 w 1490380"/>
                    <a:gd name="connsiteY18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32642 w 1490380"/>
                    <a:gd name="connsiteY34" fmla="*/ 935897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990169 w 1490380"/>
                    <a:gd name="connsiteY46" fmla="*/ 539116 h 1495138"/>
                    <a:gd name="connsiteX47" fmla="*/ 1005400 w 1490380"/>
                    <a:gd name="connsiteY47" fmla="*/ 540322 h 1495138"/>
                    <a:gd name="connsiteX48" fmla="*/ 1041072 w 1490380"/>
                    <a:gd name="connsiteY48" fmla="*/ 578513 h 1495138"/>
                    <a:gd name="connsiteX49" fmla="*/ 1041072 w 1490380"/>
                    <a:gd name="connsiteY49" fmla="*/ 584543 h 1495138"/>
                    <a:gd name="connsiteX50" fmla="*/ 1041072 w 1490380"/>
                    <a:gd name="connsiteY50" fmla="*/ 731276 h 1495138"/>
                    <a:gd name="connsiteX51" fmla="*/ 1040671 w 1490380"/>
                    <a:gd name="connsiteY51" fmla="*/ 731276 h 1495138"/>
                    <a:gd name="connsiteX52" fmla="*/ 1040671 w 1490380"/>
                    <a:gd name="connsiteY52" fmla="*/ 865948 h 1495138"/>
                    <a:gd name="connsiteX53" fmla="*/ 1041072 w 1490380"/>
                    <a:gd name="connsiteY53" fmla="*/ 880018 h 1495138"/>
                    <a:gd name="connsiteX54" fmla="*/ 1046683 w 1490380"/>
                    <a:gd name="connsiteY54" fmla="*/ 886049 h 1495138"/>
                    <a:gd name="connsiteX55" fmla="*/ 1061914 w 1490380"/>
                    <a:gd name="connsiteY55" fmla="*/ 886049 h 1495138"/>
                    <a:gd name="connsiteX56" fmla="*/ 1083959 w 1490380"/>
                    <a:gd name="connsiteY56" fmla="*/ 886049 h 1495138"/>
                    <a:gd name="connsiteX57" fmla="*/ 1123238 w 1490380"/>
                    <a:gd name="connsiteY57" fmla="*/ 917003 h 1495138"/>
                    <a:gd name="connsiteX58" fmla="*/ 1089169 w 1490380"/>
                    <a:gd name="connsiteY58" fmla="*/ 971676 h 1495138"/>
                    <a:gd name="connsiteX59" fmla="*/ 1076343 w 1490380"/>
                    <a:gd name="connsiteY59" fmla="*/ 972480 h 1495138"/>
                    <a:gd name="connsiteX60" fmla="*/ 915217 w 1490380"/>
                    <a:gd name="connsiteY60" fmla="*/ 972480 h 1495138"/>
                    <a:gd name="connsiteX61" fmla="*/ 904395 w 1490380"/>
                    <a:gd name="connsiteY61" fmla="*/ 971676 h 1495138"/>
                    <a:gd name="connsiteX62" fmla="*/ 867520 w 1490380"/>
                    <a:gd name="connsiteY62" fmla="*/ 935897 h 1495138"/>
                    <a:gd name="connsiteX63" fmla="*/ 891970 w 1490380"/>
                    <a:gd name="connsiteY63" fmla="*/ 890069 h 1495138"/>
                    <a:gd name="connsiteX64" fmla="*/ 910407 w 1490380"/>
                    <a:gd name="connsiteY64" fmla="*/ 886049 h 1495138"/>
                    <a:gd name="connsiteX65" fmla="*/ 944877 w 1490380"/>
                    <a:gd name="connsiteY65" fmla="*/ 886049 h 1495138"/>
                    <a:gd name="connsiteX66" fmla="*/ 952893 w 1490380"/>
                    <a:gd name="connsiteY66" fmla="*/ 884843 h 1495138"/>
                    <a:gd name="connsiteX67" fmla="*/ 954496 w 1490380"/>
                    <a:gd name="connsiteY67" fmla="*/ 883234 h 1495138"/>
                    <a:gd name="connsiteX68" fmla="*/ 955298 w 1490380"/>
                    <a:gd name="connsiteY68" fmla="*/ 880018 h 1495138"/>
                    <a:gd name="connsiteX69" fmla="*/ 955298 w 1490380"/>
                    <a:gd name="connsiteY69" fmla="*/ 867556 h 1495138"/>
                    <a:gd name="connsiteX70" fmla="*/ 955298 w 1490380"/>
                    <a:gd name="connsiteY70" fmla="*/ 644844 h 1495138"/>
                    <a:gd name="connsiteX71" fmla="*/ 954496 w 1490380"/>
                    <a:gd name="connsiteY71" fmla="*/ 628764 h 1495138"/>
                    <a:gd name="connsiteX72" fmla="*/ 952893 w 1490380"/>
                    <a:gd name="connsiteY72" fmla="*/ 627156 h 1495138"/>
                    <a:gd name="connsiteX73" fmla="*/ 948083 w 1490380"/>
                    <a:gd name="connsiteY73" fmla="*/ 625950 h 1495138"/>
                    <a:gd name="connsiteX74" fmla="*/ 925638 w 1490380"/>
                    <a:gd name="connsiteY74" fmla="*/ 626352 h 1495138"/>
                    <a:gd name="connsiteX75" fmla="*/ 915217 w 1490380"/>
                    <a:gd name="connsiteY75" fmla="*/ 626352 h 1495138"/>
                    <a:gd name="connsiteX76" fmla="*/ 875937 w 1490380"/>
                    <a:gd name="connsiteY76" fmla="*/ 584543 h 1495138"/>
                    <a:gd name="connsiteX77" fmla="*/ 916419 w 1490380"/>
                    <a:gd name="connsiteY77" fmla="*/ 541126 h 1495138"/>
                    <a:gd name="connsiteX78" fmla="*/ 922832 w 1490380"/>
                    <a:gd name="connsiteY78" fmla="*/ 541126 h 1495138"/>
                    <a:gd name="connsiteX79" fmla="*/ 990169 w 1490380"/>
                    <a:gd name="connsiteY79" fmla="*/ 539116 h 1495138"/>
                    <a:gd name="connsiteX80" fmla="*/ 272255 w 1490380"/>
                    <a:gd name="connsiteY80" fmla="*/ 539116 h 1495138"/>
                    <a:gd name="connsiteX81" fmla="*/ 287486 w 1490380"/>
                    <a:gd name="connsiteY81" fmla="*/ 540322 h 1495138"/>
                    <a:gd name="connsiteX82" fmla="*/ 323158 w 1490380"/>
                    <a:gd name="connsiteY82" fmla="*/ 578513 h 1495138"/>
                    <a:gd name="connsiteX83" fmla="*/ 323158 w 1490380"/>
                    <a:gd name="connsiteY83" fmla="*/ 584543 h 1495138"/>
                    <a:gd name="connsiteX84" fmla="*/ 323158 w 1490380"/>
                    <a:gd name="connsiteY84" fmla="*/ 731276 h 1495138"/>
                    <a:gd name="connsiteX85" fmla="*/ 322757 w 1490380"/>
                    <a:gd name="connsiteY85" fmla="*/ 731276 h 1495138"/>
                    <a:gd name="connsiteX86" fmla="*/ 322757 w 1490380"/>
                    <a:gd name="connsiteY86" fmla="*/ 865948 h 1495138"/>
                    <a:gd name="connsiteX87" fmla="*/ 323158 w 1490380"/>
                    <a:gd name="connsiteY87" fmla="*/ 880018 h 1495138"/>
                    <a:gd name="connsiteX88" fmla="*/ 328769 w 1490380"/>
                    <a:gd name="connsiteY88" fmla="*/ 886049 h 1495138"/>
                    <a:gd name="connsiteX89" fmla="*/ 344000 w 1490380"/>
                    <a:gd name="connsiteY89" fmla="*/ 886049 h 1495138"/>
                    <a:gd name="connsiteX90" fmla="*/ 366045 w 1490380"/>
                    <a:gd name="connsiteY90" fmla="*/ 886049 h 1495138"/>
                    <a:gd name="connsiteX91" fmla="*/ 405325 w 1490380"/>
                    <a:gd name="connsiteY91" fmla="*/ 917003 h 1495138"/>
                    <a:gd name="connsiteX92" fmla="*/ 371255 w 1490380"/>
                    <a:gd name="connsiteY92" fmla="*/ 971676 h 1495138"/>
                    <a:gd name="connsiteX93" fmla="*/ 358429 w 1490380"/>
                    <a:gd name="connsiteY93" fmla="*/ 972480 h 1495138"/>
                    <a:gd name="connsiteX94" fmla="*/ 197303 w 1490380"/>
                    <a:gd name="connsiteY94" fmla="*/ 972480 h 1495138"/>
                    <a:gd name="connsiteX95" fmla="*/ 186481 w 1490380"/>
                    <a:gd name="connsiteY95" fmla="*/ 971676 h 1495138"/>
                    <a:gd name="connsiteX96" fmla="*/ 149606 w 1490380"/>
                    <a:gd name="connsiteY96" fmla="*/ 935897 h 1495138"/>
                    <a:gd name="connsiteX97" fmla="*/ 174056 w 1490380"/>
                    <a:gd name="connsiteY97" fmla="*/ 890069 h 1495138"/>
                    <a:gd name="connsiteX98" fmla="*/ 192493 w 1490380"/>
                    <a:gd name="connsiteY98" fmla="*/ 886049 h 1495138"/>
                    <a:gd name="connsiteX99" fmla="*/ 226963 w 1490380"/>
                    <a:gd name="connsiteY99" fmla="*/ 886049 h 1495138"/>
                    <a:gd name="connsiteX100" fmla="*/ 234979 w 1490380"/>
                    <a:gd name="connsiteY100" fmla="*/ 884843 h 1495138"/>
                    <a:gd name="connsiteX101" fmla="*/ 236582 w 1490380"/>
                    <a:gd name="connsiteY101" fmla="*/ 883234 h 1495138"/>
                    <a:gd name="connsiteX102" fmla="*/ 237384 w 1490380"/>
                    <a:gd name="connsiteY102" fmla="*/ 880018 h 1495138"/>
                    <a:gd name="connsiteX103" fmla="*/ 237384 w 1490380"/>
                    <a:gd name="connsiteY103" fmla="*/ 867556 h 1495138"/>
                    <a:gd name="connsiteX104" fmla="*/ 237384 w 1490380"/>
                    <a:gd name="connsiteY104" fmla="*/ 644844 h 1495138"/>
                    <a:gd name="connsiteX105" fmla="*/ 236582 w 1490380"/>
                    <a:gd name="connsiteY105" fmla="*/ 628764 h 1495138"/>
                    <a:gd name="connsiteX106" fmla="*/ 234979 w 1490380"/>
                    <a:gd name="connsiteY106" fmla="*/ 627156 h 1495138"/>
                    <a:gd name="connsiteX107" fmla="*/ 230169 w 1490380"/>
                    <a:gd name="connsiteY107" fmla="*/ 625950 h 1495138"/>
                    <a:gd name="connsiteX108" fmla="*/ 207724 w 1490380"/>
                    <a:gd name="connsiteY108" fmla="*/ 626352 h 1495138"/>
                    <a:gd name="connsiteX109" fmla="*/ 197303 w 1490380"/>
                    <a:gd name="connsiteY109" fmla="*/ 626352 h 1495138"/>
                    <a:gd name="connsiteX110" fmla="*/ 158023 w 1490380"/>
                    <a:gd name="connsiteY110" fmla="*/ 584543 h 1495138"/>
                    <a:gd name="connsiteX111" fmla="*/ 198505 w 1490380"/>
                    <a:gd name="connsiteY111" fmla="*/ 541126 h 1495138"/>
                    <a:gd name="connsiteX112" fmla="*/ 204918 w 1490380"/>
                    <a:gd name="connsiteY112" fmla="*/ 541126 h 1495138"/>
                    <a:gd name="connsiteX113" fmla="*/ 272255 w 1490380"/>
                    <a:gd name="connsiteY113" fmla="*/ 539116 h 1495138"/>
                    <a:gd name="connsiteX114" fmla="*/ 477504 w 1490380"/>
                    <a:gd name="connsiteY114" fmla="*/ 0 h 1495138"/>
                    <a:gd name="connsiteX115" fmla="*/ 492735 w 1490380"/>
                    <a:gd name="connsiteY115" fmla="*/ 1206 h 1495138"/>
                    <a:gd name="connsiteX116" fmla="*/ 528407 w 1490380"/>
                    <a:gd name="connsiteY116" fmla="*/ 39397 h 1495138"/>
                    <a:gd name="connsiteX117" fmla="*/ 528407 w 1490380"/>
                    <a:gd name="connsiteY117" fmla="*/ 45427 h 1495138"/>
                    <a:gd name="connsiteX118" fmla="*/ 528407 w 1490380"/>
                    <a:gd name="connsiteY118" fmla="*/ 192159 h 1495138"/>
                    <a:gd name="connsiteX119" fmla="*/ 528006 w 1490380"/>
                    <a:gd name="connsiteY119" fmla="*/ 192159 h 1495138"/>
                    <a:gd name="connsiteX120" fmla="*/ 528006 w 1490380"/>
                    <a:gd name="connsiteY120" fmla="*/ 326832 h 1495138"/>
                    <a:gd name="connsiteX121" fmla="*/ 528407 w 1490380"/>
                    <a:gd name="connsiteY121" fmla="*/ 340902 h 1495138"/>
                    <a:gd name="connsiteX122" fmla="*/ 534018 w 1490380"/>
                    <a:gd name="connsiteY122" fmla="*/ 346932 h 1495138"/>
                    <a:gd name="connsiteX123" fmla="*/ 549249 w 1490380"/>
                    <a:gd name="connsiteY123" fmla="*/ 346932 h 1495138"/>
                    <a:gd name="connsiteX124" fmla="*/ 571294 w 1490380"/>
                    <a:gd name="connsiteY124" fmla="*/ 346932 h 1495138"/>
                    <a:gd name="connsiteX125" fmla="*/ 610574 w 1490380"/>
                    <a:gd name="connsiteY125" fmla="*/ 377887 h 1495138"/>
                    <a:gd name="connsiteX126" fmla="*/ 576504 w 1490380"/>
                    <a:gd name="connsiteY126" fmla="*/ 432560 h 1495138"/>
                    <a:gd name="connsiteX127" fmla="*/ 563678 w 1490380"/>
                    <a:gd name="connsiteY127" fmla="*/ 433364 h 1495138"/>
                    <a:gd name="connsiteX128" fmla="*/ 402552 w 1490380"/>
                    <a:gd name="connsiteY128" fmla="*/ 433364 h 1495138"/>
                    <a:gd name="connsiteX129" fmla="*/ 391730 w 1490380"/>
                    <a:gd name="connsiteY129" fmla="*/ 432560 h 1495138"/>
                    <a:gd name="connsiteX130" fmla="*/ 354855 w 1490380"/>
                    <a:gd name="connsiteY130" fmla="*/ 396781 h 1495138"/>
                    <a:gd name="connsiteX131" fmla="*/ 379305 w 1490380"/>
                    <a:gd name="connsiteY131" fmla="*/ 350952 h 1495138"/>
                    <a:gd name="connsiteX132" fmla="*/ 397742 w 1490380"/>
                    <a:gd name="connsiteY132" fmla="*/ 346932 h 1495138"/>
                    <a:gd name="connsiteX133" fmla="*/ 432212 w 1490380"/>
                    <a:gd name="connsiteY133" fmla="*/ 346932 h 1495138"/>
                    <a:gd name="connsiteX134" fmla="*/ 440228 w 1490380"/>
                    <a:gd name="connsiteY134" fmla="*/ 345726 h 1495138"/>
                    <a:gd name="connsiteX135" fmla="*/ 441831 w 1490380"/>
                    <a:gd name="connsiteY135" fmla="*/ 344118 h 1495138"/>
                    <a:gd name="connsiteX136" fmla="*/ 442633 w 1490380"/>
                    <a:gd name="connsiteY136" fmla="*/ 340902 h 1495138"/>
                    <a:gd name="connsiteX137" fmla="*/ 442633 w 1490380"/>
                    <a:gd name="connsiteY137" fmla="*/ 328440 h 1495138"/>
                    <a:gd name="connsiteX138" fmla="*/ 442633 w 1490380"/>
                    <a:gd name="connsiteY138" fmla="*/ 105728 h 1495138"/>
                    <a:gd name="connsiteX139" fmla="*/ 441831 w 1490380"/>
                    <a:gd name="connsiteY139" fmla="*/ 89648 h 1495138"/>
                    <a:gd name="connsiteX140" fmla="*/ 440228 w 1490380"/>
                    <a:gd name="connsiteY140" fmla="*/ 88040 h 1495138"/>
                    <a:gd name="connsiteX141" fmla="*/ 435418 w 1490380"/>
                    <a:gd name="connsiteY141" fmla="*/ 86834 h 1495138"/>
                    <a:gd name="connsiteX142" fmla="*/ 412973 w 1490380"/>
                    <a:gd name="connsiteY142" fmla="*/ 87236 h 1495138"/>
                    <a:gd name="connsiteX143" fmla="*/ 402552 w 1490380"/>
                    <a:gd name="connsiteY143" fmla="*/ 87236 h 1495138"/>
                    <a:gd name="connsiteX144" fmla="*/ 363272 w 1490380"/>
                    <a:gd name="connsiteY144" fmla="*/ 45427 h 1495138"/>
                    <a:gd name="connsiteX145" fmla="*/ 403754 w 1490380"/>
                    <a:gd name="connsiteY145" fmla="*/ 2010 h 1495138"/>
                    <a:gd name="connsiteX146" fmla="*/ 410167 w 1490380"/>
                    <a:gd name="connsiteY146" fmla="*/ 2010 h 1495138"/>
                    <a:gd name="connsiteX147" fmla="*/ 477504 w 1490380"/>
                    <a:gd name="connsiteY147" fmla="*/ 0 h 1495138"/>
                    <a:gd name="connsiteX148" fmla="*/ 123093 w 1490380"/>
                    <a:gd name="connsiteY148" fmla="*/ 0 h 1495138"/>
                    <a:gd name="connsiteX149" fmla="*/ 138324 w 1490380"/>
                    <a:gd name="connsiteY149" fmla="*/ 1206 h 1495138"/>
                    <a:gd name="connsiteX150" fmla="*/ 173997 w 1490380"/>
                    <a:gd name="connsiteY150" fmla="*/ 39397 h 1495138"/>
                    <a:gd name="connsiteX151" fmla="*/ 173997 w 1490380"/>
                    <a:gd name="connsiteY151" fmla="*/ 45427 h 1495138"/>
                    <a:gd name="connsiteX152" fmla="*/ 173997 w 1490380"/>
                    <a:gd name="connsiteY152" fmla="*/ 192159 h 1495138"/>
                    <a:gd name="connsiteX153" fmla="*/ 173596 w 1490380"/>
                    <a:gd name="connsiteY153" fmla="*/ 192159 h 1495138"/>
                    <a:gd name="connsiteX154" fmla="*/ 173596 w 1490380"/>
                    <a:gd name="connsiteY154" fmla="*/ 326832 h 1495138"/>
                    <a:gd name="connsiteX155" fmla="*/ 173997 w 1490380"/>
                    <a:gd name="connsiteY155" fmla="*/ 340902 h 1495138"/>
                    <a:gd name="connsiteX156" fmla="*/ 179608 w 1490380"/>
                    <a:gd name="connsiteY156" fmla="*/ 346932 h 1495138"/>
                    <a:gd name="connsiteX157" fmla="*/ 194839 w 1490380"/>
                    <a:gd name="connsiteY157" fmla="*/ 346932 h 1495138"/>
                    <a:gd name="connsiteX158" fmla="*/ 216884 w 1490380"/>
                    <a:gd name="connsiteY158" fmla="*/ 346932 h 1495138"/>
                    <a:gd name="connsiteX159" fmla="*/ 256164 w 1490380"/>
                    <a:gd name="connsiteY159" fmla="*/ 377887 h 1495138"/>
                    <a:gd name="connsiteX160" fmla="*/ 222094 w 1490380"/>
                    <a:gd name="connsiteY160" fmla="*/ 432560 h 1495138"/>
                    <a:gd name="connsiteX161" fmla="*/ 209268 w 1490380"/>
                    <a:gd name="connsiteY161" fmla="*/ 433364 h 1495138"/>
                    <a:gd name="connsiteX162" fmla="*/ 48141 w 1490380"/>
                    <a:gd name="connsiteY162" fmla="*/ 433364 h 1495138"/>
                    <a:gd name="connsiteX163" fmla="*/ 37319 w 1490380"/>
                    <a:gd name="connsiteY163" fmla="*/ 432560 h 1495138"/>
                    <a:gd name="connsiteX164" fmla="*/ 445 w 1490380"/>
                    <a:gd name="connsiteY164" fmla="*/ 396781 h 1495138"/>
                    <a:gd name="connsiteX165" fmla="*/ 24894 w 1490380"/>
                    <a:gd name="connsiteY165" fmla="*/ 350952 h 1495138"/>
                    <a:gd name="connsiteX166" fmla="*/ 43332 w 1490380"/>
                    <a:gd name="connsiteY166" fmla="*/ 346932 h 1495138"/>
                    <a:gd name="connsiteX167" fmla="*/ 77801 w 1490380"/>
                    <a:gd name="connsiteY167" fmla="*/ 346932 h 1495138"/>
                    <a:gd name="connsiteX168" fmla="*/ 85818 w 1490380"/>
                    <a:gd name="connsiteY168" fmla="*/ 345726 h 1495138"/>
                    <a:gd name="connsiteX169" fmla="*/ 87421 w 1490380"/>
                    <a:gd name="connsiteY169" fmla="*/ 344118 h 1495138"/>
                    <a:gd name="connsiteX170" fmla="*/ 88223 w 1490380"/>
                    <a:gd name="connsiteY170" fmla="*/ 340902 h 1495138"/>
                    <a:gd name="connsiteX171" fmla="*/ 88223 w 1490380"/>
                    <a:gd name="connsiteY171" fmla="*/ 328440 h 1495138"/>
                    <a:gd name="connsiteX172" fmla="*/ 88223 w 1490380"/>
                    <a:gd name="connsiteY172" fmla="*/ 105728 h 1495138"/>
                    <a:gd name="connsiteX173" fmla="*/ 87421 w 1490380"/>
                    <a:gd name="connsiteY173" fmla="*/ 89648 h 1495138"/>
                    <a:gd name="connsiteX174" fmla="*/ 85818 w 1490380"/>
                    <a:gd name="connsiteY174" fmla="*/ 88040 h 1495138"/>
                    <a:gd name="connsiteX175" fmla="*/ 81008 w 1490380"/>
                    <a:gd name="connsiteY175" fmla="*/ 86834 h 1495138"/>
                    <a:gd name="connsiteX176" fmla="*/ 58562 w 1490380"/>
                    <a:gd name="connsiteY176" fmla="*/ 87236 h 1495138"/>
                    <a:gd name="connsiteX177" fmla="*/ 48141 w 1490380"/>
                    <a:gd name="connsiteY177" fmla="*/ 87236 h 1495138"/>
                    <a:gd name="connsiteX178" fmla="*/ 8862 w 1490380"/>
                    <a:gd name="connsiteY178" fmla="*/ 45427 h 1495138"/>
                    <a:gd name="connsiteX179" fmla="*/ 49344 w 1490380"/>
                    <a:gd name="connsiteY179" fmla="*/ 2010 h 1495138"/>
                    <a:gd name="connsiteX180" fmla="*/ 55757 w 1490380"/>
                    <a:gd name="connsiteY180" fmla="*/ 2010 h 1495138"/>
                    <a:gd name="connsiteX181" fmla="*/ 123093 w 1490380"/>
                    <a:gd name="connsiteY18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69517 w 1490380"/>
                    <a:gd name="connsiteY34" fmla="*/ 97167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990169 w 1490380"/>
                    <a:gd name="connsiteY45" fmla="*/ 539116 h 1495138"/>
                    <a:gd name="connsiteX46" fmla="*/ 1005400 w 1490380"/>
                    <a:gd name="connsiteY46" fmla="*/ 540322 h 1495138"/>
                    <a:gd name="connsiteX47" fmla="*/ 1041072 w 1490380"/>
                    <a:gd name="connsiteY47" fmla="*/ 578513 h 1495138"/>
                    <a:gd name="connsiteX48" fmla="*/ 1041072 w 1490380"/>
                    <a:gd name="connsiteY48" fmla="*/ 584543 h 1495138"/>
                    <a:gd name="connsiteX49" fmla="*/ 1041072 w 1490380"/>
                    <a:gd name="connsiteY49" fmla="*/ 731276 h 1495138"/>
                    <a:gd name="connsiteX50" fmla="*/ 1040671 w 1490380"/>
                    <a:gd name="connsiteY50" fmla="*/ 731276 h 1495138"/>
                    <a:gd name="connsiteX51" fmla="*/ 1040671 w 1490380"/>
                    <a:gd name="connsiteY51" fmla="*/ 865948 h 1495138"/>
                    <a:gd name="connsiteX52" fmla="*/ 1041072 w 1490380"/>
                    <a:gd name="connsiteY52" fmla="*/ 880018 h 1495138"/>
                    <a:gd name="connsiteX53" fmla="*/ 1046683 w 1490380"/>
                    <a:gd name="connsiteY53" fmla="*/ 886049 h 1495138"/>
                    <a:gd name="connsiteX54" fmla="*/ 1061914 w 1490380"/>
                    <a:gd name="connsiteY54" fmla="*/ 886049 h 1495138"/>
                    <a:gd name="connsiteX55" fmla="*/ 1083959 w 1490380"/>
                    <a:gd name="connsiteY55" fmla="*/ 886049 h 1495138"/>
                    <a:gd name="connsiteX56" fmla="*/ 1123238 w 1490380"/>
                    <a:gd name="connsiteY56" fmla="*/ 917003 h 1495138"/>
                    <a:gd name="connsiteX57" fmla="*/ 1089169 w 1490380"/>
                    <a:gd name="connsiteY57" fmla="*/ 971676 h 1495138"/>
                    <a:gd name="connsiteX58" fmla="*/ 1076343 w 1490380"/>
                    <a:gd name="connsiteY58" fmla="*/ 972480 h 1495138"/>
                    <a:gd name="connsiteX59" fmla="*/ 915217 w 1490380"/>
                    <a:gd name="connsiteY59" fmla="*/ 972480 h 1495138"/>
                    <a:gd name="connsiteX60" fmla="*/ 904395 w 1490380"/>
                    <a:gd name="connsiteY60" fmla="*/ 971676 h 1495138"/>
                    <a:gd name="connsiteX61" fmla="*/ 867520 w 1490380"/>
                    <a:gd name="connsiteY61" fmla="*/ 935897 h 1495138"/>
                    <a:gd name="connsiteX62" fmla="*/ 891970 w 1490380"/>
                    <a:gd name="connsiteY62" fmla="*/ 890069 h 1495138"/>
                    <a:gd name="connsiteX63" fmla="*/ 910407 w 1490380"/>
                    <a:gd name="connsiteY63" fmla="*/ 886049 h 1495138"/>
                    <a:gd name="connsiteX64" fmla="*/ 944877 w 1490380"/>
                    <a:gd name="connsiteY64" fmla="*/ 886049 h 1495138"/>
                    <a:gd name="connsiteX65" fmla="*/ 952893 w 1490380"/>
                    <a:gd name="connsiteY65" fmla="*/ 884843 h 1495138"/>
                    <a:gd name="connsiteX66" fmla="*/ 954496 w 1490380"/>
                    <a:gd name="connsiteY66" fmla="*/ 883234 h 1495138"/>
                    <a:gd name="connsiteX67" fmla="*/ 955298 w 1490380"/>
                    <a:gd name="connsiteY67" fmla="*/ 880018 h 1495138"/>
                    <a:gd name="connsiteX68" fmla="*/ 955298 w 1490380"/>
                    <a:gd name="connsiteY68" fmla="*/ 867556 h 1495138"/>
                    <a:gd name="connsiteX69" fmla="*/ 955298 w 1490380"/>
                    <a:gd name="connsiteY69" fmla="*/ 644844 h 1495138"/>
                    <a:gd name="connsiteX70" fmla="*/ 954496 w 1490380"/>
                    <a:gd name="connsiteY70" fmla="*/ 628764 h 1495138"/>
                    <a:gd name="connsiteX71" fmla="*/ 952893 w 1490380"/>
                    <a:gd name="connsiteY71" fmla="*/ 627156 h 1495138"/>
                    <a:gd name="connsiteX72" fmla="*/ 948083 w 1490380"/>
                    <a:gd name="connsiteY72" fmla="*/ 625950 h 1495138"/>
                    <a:gd name="connsiteX73" fmla="*/ 925638 w 1490380"/>
                    <a:gd name="connsiteY73" fmla="*/ 626352 h 1495138"/>
                    <a:gd name="connsiteX74" fmla="*/ 915217 w 1490380"/>
                    <a:gd name="connsiteY74" fmla="*/ 626352 h 1495138"/>
                    <a:gd name="connsiteX75" fmla="*/ 875937 w 1490380"/>
                    <a:gd name="connsiteY75" fmla="*/ 584543 h 1495138"/>
                    <a:gd name="connsiteX76" fmla="*/ 916419 w 1490380"/>
                    <a:gd name="connsiteY76" fmla="*/ 541126 h 1495138"/>
                    <a:gd name="connsiteX77" fmla="*/ 922832 w 1490380"/>
                    <a:gd name="connsiteY77" fmla="*/ 541126 h 1495138"/>
                    <a:gd name="connsiteX78" fmla="*/ 990169 w 1490380"/>
                    <a:gd name="connsiteY78" fmla="*/ 539116 h 1495138"/>
                    <a:gd name="connsiteX79" fmla="*/ 272255 w 1490380"/>
                    <a:gd name="connsiteY79" fmla="*/ 539116 h 1495138"/>
                    <a:gd name="connsiteX80" fmla="*/ 287486 w 1490380"/>
                    <a:gd name="connsiteY80" fmla="*/ 540322 h 1495138"/>
                    <a:gd name="connsiteX81" fmla="*/ 323158 w 1490380"/>
                    <a:gd name="connsiteY81" fmla="*/ 578513 h 1495138"/>
                    <a:gd name="connsiteX82" fmla="*/ 323158 w 1490380"/>
                    <a:gd name="connsiteY82" fmla="*/ 584543 h 1495138"/>
                    <a:gd name="connsiteX83" fmla="*/ 323158 w 1490380"/>
                    <a:gd name="connsiteY83" fmla="*/ 731276 h 1495138"/>
                    <a:gd name="connsiteX84" fmla="*/ 322757 w 1490380"/>
                    <a:gd name="connsiteY84" fmla="*/ 731276 h 1495138"/>
                    <a:gd name="connsiteX85" fmla="*/ 322757 w 1490380"/>
                    <a:gd name="connsiteY85" fmla="*/ 865948 h 1495138"/>
                    <a:gd name="connsiteX86" fmla="*/ 323158 w 1490380"/>
                    <a:gd name="connsiteY86" fmla="*/ 880018 h 1495138"/>
                    <a:gd name="connsiteX87" fmla="*/ 328769 w 1490380"/>
                    <a:gd name="connsiteY87" fmla="*/ 886049 h 1495138"/>
                    <a:gd name="connsiteX88" fmla="*/ 344000 w 1490380"/>
                    <a:gd name="connsiteY88" fmla="*/ 886049 h 1495138"/>
                    <a:gd name="connsiteX89" fmla="*/ 366045 w 1490380"/>
                    <a:gd name="connsiteY89" fmla="*/ 886049 h 1495138"/>
                    <a:gd name="connsiteX90" fmla="*/ 405325 w 1490380"/>
                    <a:gd name="connsiteY90" fmla="*/ 917003 h 1495138"/>
                    <a:gd name="connsiteX91" fmla="*/ 371255 w 1490380"/>
                    <a:gd name="connsiteY91" fmla="*/ 971676 h 1495138"/>
                    <a:gd name="connsiteX92" fmla="*/ 358429 w 1490380"/>
                    <a:gd name="connsiteY92" fmla="*/ 972480 h 1495138"/>
                    <a:gd name="connsiteX93" fmla="*/ 197303 w 1490380"/>
                    <a:gd name="connsiteY93" fmla="*/ 972480 h 1495138"/>
                    <a:gd name="connsiteX94" fmla="*/ 186481 w 1490380"/>
                    <a:gd name="connsiteY94" fmla="*/ 971676 h 1495138"/>
                    <a:gd name="connsiteX95" fmla="*/ 149606 w 1490380"/>
                    <a:gd name="connsiteY95" fmla="*/ 935897 h 1495138"/>
                    <a:gd name="connsiteX96" fmla="*/ 174056 w 1490380"/>
                    <a:gd name="connsiteY96" fmla="*/ 890069 h 1495138"/>
                    <a:gd name="connsiteX97" fmla="*/ 192493 w 1490380"/>
                    <a:gd name="connsiteY97" fmla="*/ 886049 h 1495138"/>
                    <a:gd name="connsiteX98" fmla="*/ 226963 w 1490380"/>
                    <a:gd name="connsiteY98" fmla="*/ 886049 h 1495138"/>
                    <a:gd name="connsiteX99" fmla="*/ 234979 w 1490380"/>
                    <a:gd name="connsiteY99" fmla="*/ 884843 h 1495138"/>
                    <a:gd name="connsiteX100" fmla="*/ 236582 w 1490380"/>
                    <a:gd name="connsiteY100" fmla="*/ 883234 h 1495138"/>
                    <a:gd name="connsiteX101" fmla="*/ 237384 w 1490380"/>
                    <a:gd name="connsiteY101" fmla="*/ 880018 h 1495138"/>
                    <a:gd name="connsiteX102" fmla="*/ 237384 w 1490380"/>
                    <a:gd name="connsiteY102" fmla="*/ 867556 h 1495138"/>
                    <a:gd name="connsiteX103" fmla="*/ 237384 w 1490380"/>
                    <a:gd name="connsiteY103" fmla="*/ 644844 h 1495138"/>
                    <a:gd name="connsiteX104" fmla="*/ 236582 w 1490380"/>
                    <a:gd name="connsiteY104" fmla="*/ 628764 h 1495138"/>
                    <a:gd name="connsiteX105" fmla="*/ 234979 w 1490380"/>
                    <a:gd name="connsiteY105" fmla="*/ 627156 h 1495138"/>
                    <a:gd name="connsiteX106" fmla="*/ 230169 w 1490380"/>
                    <a:gd name="connsiteY106" fmla="*/ 625950 h 1495138"/>
                    <a:gd name="connsiteX107" fmla="*/ 207724 w 1490380"/>
                    <a:gd name="connsiteY107" fmla="*/ 626352 h 1495138"/>
                    <a:gd name="connsiteX108" fmla="*/ 197303 w 1490380"/>
                    <a:gd name="connsiteY108" fmla="*/ 626352 h 1495138"/>
                    <a:gd name="connsiteX109" fmla="*/ 158023 w 1490380"/>
                    <a:gd name="connsiteY109" fmla="*/ 584543 h 1495138"/>
                    <a:gd name="connsiteX110" fmla="*/ 198505 w 1490380"/>
                    <a:gd name="connsiteY110" fmla="*/ 541126 h 1495138"/>
                    <a:gd name="connsiteX111" fmla="*/ 204918 w 1490380"/>
                    <a:gd name="connsiteY111" fmla="*/ 541126 h 1495138"/>
                    <a:gd name="connsiteX112" fmla="*/ 272255 w 1490380"/>
                    <a:gd name="connsiteY112" fmla="*/ 539116 h 1495138"/>
                    <a:gd name="connsiteX113" fmla="*/ 477504 w 1490380"/>
                    <a:gd name="connsiteY113" fmla="*/ 0 h 1495138"/>
                    <a:gd name="connsiteX114" fmla="*/ 492735 w 1490380"/>
                    <a:gd name="connsiteY114" fmla="*/ 1206 h 1495138"/>
                    <a:gd name="connsiteX115" fmla="*/ 528407 w 1490380"/>
                    <a:gd name="connsiteY115" fmla="*/ 39397 h 1495138"/>
                    <a:gd name="connsiteX116" fmla="*/ 528407 w 1490380"/>
                    <a:gd name="connsiteY116" fmla="*/ 45427 h 1495138"/>
                    <a:gd name="connsiteX117" fmla="*/ 528407 w 1490380"/>
                    <a:gd name="connsiteY117" fmla="*/ 192159 h 1495138"/>
                    <a:gd name="connsiteX118" fmla="*/ 528006 w 1490380"/>
                    <a:gd name="connsiteY118" fmla="*/ 192159 h 1495138"/>
                    <a:gd name="connsiteX119" fmla="*/ 528006 w 1490380"/>
                    <a:gd name="connsiteY119" fmla="*/ 326832 h 1495138"/>
                    <a:gd name="connsiteX120" fmla="*/ 528407 w 1490380"/>
                    <a:gd name="connsiteY120" fmla="*/ 340902 h 1495138"/>
                    <a:gd name="connsiteX121" fmla="*/ 534018 w 1490380"/>
                    <a:gd name="connsiteY121" fmla="*/ 346932 h 1495138"/>
                    <a:gd name="connsiteX122" fmla="*/ 549249 w 1490380"/>
                    <a:gd name="connsiteY122" fmla="*/ 346932 h 1495138"/>
                    <a:gd name="connsiteX123" fmla="*/ 571294 w 1490380"/>
                    <a:gd name="connsiteY123" fmla="*/ 346932 h 1495138"/>
                    <a:gd name="connsiteX124" fmla="*/ 610574 w 1490380"/>
                    <a:gd name="connsiteY124" fmla="*/ 377887 h 1495138"/>
                    <a:gd name="connsiteX125" fmla="*/ 576504 w 1490380"/>
                    <a:gd name="connsiteY125" fmla="*/ 432560 h 1495138"/>
                    <a:gd name="connsiteX126" fmla="*/ 563678 w 1490380"/>
                    <a:gd name="connsiteY126" fmla="*/ 433364 h 1495138"/>
                    <a:gd name="connsiteX127" fmla="*/ 402552 w 1490380"/>
                    <a:gd name="connsiteY127" fmla="*/ 433364 h 1495138"/>
                    <a:gd name="connsiteX128" fmla="*/ 391730 w 1490380"/>
                    <a:gd name="connsiteY128" fmla="*/ 432560 h 1495138"/>
                    <a:gd name="connsiteX129" fmla="*/ 354855 w 1490380"/>
                    <a:gd name="connsiteY129" fmla="*/ 396781 h 1495138"/>
                    <a:gd name="connsiteX130" fmla="*/ 379305 w 1490380"/>
                    <a:gd name="connsiteY130" fmla="*/ 350952 h 1495138"/>
                    <a:gd name="connsiteX131" fmla="*/ 397742 w 1490380"/>
                    <a:gd name="connsiteY131" fmla="*/ 346932 h 1495138"/>
                    <a:gd name="connsiteX132" fmla="*/ 432212 w 1490380"/>
                    <a:gd name="connsiteY132" fmla="*/ 346932 h 1495138"/>
                    <a:gd name="connsiteX133" fmla="*/ 440228 w 1490380"/>
                    <a:gd name="connsiteY133" fmla="*/ 345726 h 1495138"/>
                    <a:gd name="connsiteX134" fmla="*/ 441831 w 1490380"/>
                    <a:gd name="connsiteY134" fmla="*/ 344118 h 1495138"/>
                    <a:gd name="connsiteX135" fmla="*/ 442633 w 1490380"/>
                    <a:gd name="connsiteY135" fmla="*/ 340902 h 1495138"/>
                    <a:gd name="connsiteX136" fmla="*/ 442633 w 1490380"/>
                    <a:gd name="connsiteY136" fmla="*/ 328440 h 1495138"/>
                    <a:gd name="connsiteX137" fmla="*/ 442633 w 1490380"/>
                    <a:gd name="connsiteY137" fmla="*/ 105728 h 1495138"/>
                    <a:gd name="connsiteX138" fmla="*/ 441831 w 1490380"/>
                    <a:gd name="connsiteY138" fmla="*/ 89648 h 1495138"/>
                    <a:gd name="connsiteX139" fmla="*/ 440228 w 1490380"/>
                    <a:gd name="connsiteY139" fmla="*/ 88040 h 1495138"/>
                    <a:gd name="connsiteX140" fmla="*/ 435418 w 1490380"/>
                    <a:gd name="connsiteY140" fmla="*/ 86834 h 1495138"/>
                    <a:gd name="connsiteX141" fmla="*/ 412973 w 1490380"/>
                    <a:gd name="connsiteY141" fmla="*/ 87236 h 1495138"/>
                    <a:gd name="connsiteX142" fmla="*/ 402552 w 1490380"/>
                    <a:gd name="connsiteY142" fmla="*/ 87236 h 1495138"/>
                    <a:gd name="connsiteX143" fmla="*/ 363272 w 1490380"/>
                    <a:gd name="connsiteY143" fmla="*/ 45427 h 1495138"/>
                    <a:gd name="connsiteX144" fmla="*/ 403754 w 1490380"/>
                    <a:gd name="connsiteY144" fmla="*/ 2010 h 1495138"/>
                    <a:gd name="connsiteX145" fmla="*/ 410167 w 1490380"/>
                    <a:gd name="connsiteY145" fmla="*/ 2010 h 1495138"/>
                    <a:gd name="connsiteX146" fmla="*/ 477504 w 1490380"/>
                    <a:gd name="connsiteY146" fmla="*/ 0 h 1495138"/>
                    <a:gd name="connsiteX147" fmla="*/ 123093 w 1490380"/>
                    <a:gd name="connsiteY147" fmla="*/ 0 h 1495138"/>
                    <a:gd name="connsiteX148" fmla="*/ 138324 w 1490380"/>
                    <a:gd name="connsiteY148" fmla="*/ 1206 h 1495138"/>
                    <a:gd name="connsiteX149" fmla="*/ 173997 w 1490380"/>
                    <a:gd name="connsiteY149" fmla="*/ 39397 h 1495138"/>
                    <a:gd name="connsiteX150" fmla="*/ 173997 w 1490380"/>
                    <a:gd name="connsiteY150" fmla="*/ 45427 h 1495138"/>
                    <a:gd name="connsiteX151" fmla="*/ 173997 w 1490380"/>
                    <a:gd name="connsiteY151" fmla="*/ 192159 h 1495138"/>
                    <a:gd name="connsiteX152" fmla="*/ 173596 w 1490380"/>
                    <a:gd name="connsiteY152" fmla="*/ 192159 h 1495138"/>
                    <a:gd name="connsiteX153" fmla="*/ 173596 w 1490380"/>
                    <a:gd name="connsiteY153" fmla="*/ 326832 h 1495138"/>
                    <a:gd name="connsiteX154" fmla="*/ 173997 w 1490380"/>
                    <a:gd name="connsiteY154" fmla="*/ 340902 h 1495138"/>
                    <a:gd name="connsiteX155" fmla="*/ 179608 w 1490380"/>
                    <a:gd name="connsiteY155" fmla="*/ 346932 h 1495138"/>
                    <a:gd name="connsiteX156" fmla="*/ 194839 w 1490380"/>
                    <a:gd name="connsiteY156" fmla="*/ 346932 h 1495138"/>
                    <a:gd name="connsiteX157" fmla="*/ 216884 w 1490380"/>
                    <a:gd name="connsiteY157" fmla="*/ 346932 h 1495138"/>
                    <a:gd name="connsiteX158" fmla="*/ 256164 w 1490380"/>
                    <a:gd name="connsiteY158" fmla="*/ 377887 h 1495138"/>
                    <a:gd name="connsiteX159" fmla="*/ 222094 w 1490380"/>
                    <a:gd name="connsiteY159" fmla="*/ 432560 h 1495138"/>
                    <a:gd name="connsiteX160" fmla="*/ 209268 w 1490380"/>
                    <a:gd name="connsiteY160" fmla="*/ 433364 h 1495138"/>
                    <a:gd name="connsiteX161" fmla="*/ 48141 w 1490380"/>
                    <a:gd name="connsiteY161" fmla="*/ 433364 h 1495138"/>
                    <a:gd name="connsiteX162" fmla="*/ 37319 w 1490380"/>
                    <a:gd name="connsiteY162" fmla="*/ 432560 h 1495138"/>
                    <a:gd name="connsiteX163" fmla="*/ 445 w 1490380"/>
                    <a:gd name="connsiteY163" fmla="*/ 396781 h 1495138"/>
                    <a:gd name="connsiteX164" fmla="*/ 24894 w 1490380"/>
                    <a:gd name="connsiteY164" fmla="*/ 350952 h 1495138"/>
                    <a:gd name="connsiteX165" fmla="*/ 43332 w 1490380"/>
                    <a:gd name="connsiteY165" fmla="*/ 346932 h 1495138"/>
                    <a:gd name="connsiteX166" fmla="*/ 77801 w 1490380"/>
                    <a:gd name="connsiteY166" fmla="*/ 346932 h 1495138"/>
                    <a:gd name="connsiteX167" fmla="*/ 85818 w 1490380"/>
                    <a:gd name="connsiteY167" fmla="*/ 345726 h 1495138"/>
                    <a:gd name="connsiteX168" fmla="*/ 87421 w 1490380"/>
                    <a:gd name="connsiteY168" fmla="*/ 344118 h 1495138"/>
                    <a:gd name="connsiteX169" fmla="*/ 88223 w 1490380"/>
                    <a:gd name="connsiteY169" fmla="*/ 340902 h 1495138"/>
                    <a:gd name="connsiteX170" fmla="*/ 88223 w 1490380"/>
                    <a:gd name="connsiteY170" fmla="*/ 328440 h 1495138"/>
                    <a:gd name="connsiteX171" fmla="*/ 88223 w 1490380"/>
                    <a:gd name="connsiteY171" fmla="*/ 105728 h 1495138"/>
                    <a:gd name="connsiteX172" fmla="*/ 87421 w 1490380"/>
                    <a:gd name="connsiteY172" fmla="*/ 89648 h 1495138"/>
                    <a:gd name="connsiteX173" fmla="*/ 85818 w 1490380"/>
                    <a:gd name="connsiteY173" fmla="*/ 88040 h 1495138"/>
                    <a:gd name="connsiteX174" fmla="*/ 81008 w 1490380"/>
                    <a:gd name="connsiteY174" fmla="*/ 86834 h 1495138"/>
                    <a:gd name="connsiteX175" fmla="*/ 58562 w 1490380"/>
                    <a:gd name="connsiteY175" fmla="*/ 87236 h 1495138"/>
                    <a:gd name="connsiteX176" fmla="*/ 48141 w 1490380"/>
                    <a:gd name="connsiteY176" fmla="*/ 87236 h 1495138"/>
                    <a:gd name="connsiteX177" fmla="*/ 8862 w 1490380"/>
                    <a:gd name="connsiteY177" fmla="*/ 45427 h 1495138"/>
                    <a:gd name="connsiteX178" fmla="*/ 49344 w 1490380"/>
                    <a:gd name="connsiteY178" fmla="*/ 2010 h 1495138"/>
                    <a:gd name="connsiteX179" fmla="*/ 55757 w 1490380"/>
                    <a:gd name="connsiteY179" fmla="*/ 2010 h 1495138"/>
                    <a:gd name="connsiteX180" fmla="*/ 123093 w 1490380"/>
                    <a:gd name="connsiteY18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990169 w 1490380"/>
                    <a:gd name="connsiteY44" fmla="*/ 539116 h 1495138"/>
                    <a:gd name="connsiteX45" fmla="*/ 1005400 w 1490380"/>
                    <a:gd name="connsiteY45" fmla="*/ 540322 h 1495138"/>
                    <a:gd name="connsiteX46" fmla="*/ 1041072 w 1490380"/>
                    <a:gd name="connsiteY46" fmla="*/ 578513 h 1495138"/>
                    <a:gd name="connsiteX47" fmla="*/ 1041072 w 1490380"/>
                    <a:gd name="connsiteY47" fmla="*/ 584543 h 1495138"/>
                    <a:gd name="connsiteX48" fmla="*/ 1041072 w 1490380"/>
                    <a:gd name="connsiteY48" fmla="*/ 731276 h 1495138"/>
                    <a:gd name="connsiteX49" fmla="*/ 1040671 w 1490380"/>
                    <a:gd name="connsiteY49" fmla="*/ 731276 h 1495138"/>
                    <a:gd name="connsiteX50" fmla="*/ 1040671 w 1490380"/>
                    <a:gd name="connsiteY50" fmla="*/ 865948 h 1495138"/>
                    <a:gd name="connsiteX51" fmla="*/ 1041072 w 1490380"/>
                    <a:gd name="connsiteY51" fmla="*/ 880018 h 1495138"/>
                    <a:gd name="connsiteX52" fmla="*/ 1046683 w 1490380"/>
                    <a:gd name="connsiteY52" fmla="*/ 886049 h 1495138"/>
                    <a:gd name="connsiteX53" fmla="*/ 1061914 w 1490380"/>
                    <a:gd name="connsiteY53" fmla="*/ 886049 h 1495138"/>
                    <a:gd name="connsiteX54" fmla="*/ 1083959 w 1490380"/>
                    <a:gd name="connsiteY54" fmla="*/ 886049 h 1495138"/>
                    <a:gd name="connsiteX55" fmla="*/ 1123238 w 1490380"/>
                    <a:gd name="connsiteY55" fmla="*/ 917003 h 1495138"/>
                    <a:gd name="connsiteX56" fmla="*/ 1089169 w 1490380"/>
                    <a:gd name="connsiteY56" fmla="*/ 971676 h 1495138"/>
                    <a:gd name="connsiteX57" fmla="*/ 1076343 w 1490380"/>
                    <a:gd name="connsiteY57" fmla="*/ 972480 h 1495138"/>
                    <a:gd name="connsiteX58" fmla="*/ 915217 w 1490380"/>
                    <a:gd name="connsiteY58" fmla="*/ 972480 h 1495138"/>
                    <a:gd name="connsiteX59" fmla="*/ 904395 w 1490380"/>
                    <a:gd name="connsiteY59" fmla="*/ 971676 h 1495138"/>
                    <a:gd name="connsiteX60" fmla="*/ 867520 w 1490380"/>
                    <a:gd name="connsiteY60" fmla="*/ 935897 h 1495138"/>
                    <a:gd name="connsiteX61" fmla="*/ 891970 w 1490380"/>
                    <a:gd name="connsiteY61" fmla="*/ 890069 h 1495138"/>
                    <a:gd name="connsiteX62" fmla="*/ 910407 w 1490380"/>
                    <a:gd name="connsiteY62" fmla="*/ 886049 h 1495138"/>
                    <a:gd name="connsiteX63" fmla="*/ 944877 w 1490380"/>
                    <a:gd name="connsiteY63" fmla="*/ 886049 h 1495138"/>
                    <a:gd name="connsiteX64" fmla="*/ 952893 w 1490380"/>
                    <a:gd name="connsiteY64" fmla="*/ 884843 h 1495138"/>
                    <a:gd name="connsiteX65" fmla="*/ 954496 w 1490380"/>
                    <a:gd name="connsiteY65" fmla="*/ 883234 h 1495138"/>
                    <a:gd name="connsiteX66" fmla="*/ 955298 w 1490380"/>
                    <a:gd name="connsiteY66" fmla="*/ 880018 h 1495138"/>
                    <a:gd name="connsiteX67" fmla="*/ 955298 w 1490380"/>
                    <a:gd name="connsiteY67" fmla="*/ 867556 h 1495138"/>
                    <a:gd name="connsiteX68" fmla="*/ 955298 w 1490380"/>
                    <a:gd name="connsiteY68" fmla="*/ 644844 h 1495138"/>
                    <a:gd name="connsiteX69" fmla="*/ 954496 w 1490380"/>
                    <a:gd name="connsiteY69" fmla="*/ 628764 h 1495138"/>
                    <a:gd name="connsiteX70" fmla="*/ 952893 w 1490380"/>
                    <a:gd name="connsiteY70" fmla="*/ 627156 h 1495138"/>
                    <a:gd name="connsiteX71" fmla="*/ 948083 w 1490380"/>
                    <a:gd name="connsiteY71" fmla="*/ 625950 h 1495138"/>
                    <a:gd name="connsiteX72" fmla="*/ 925638 w 1490380"/>
                    <a:gd name="connsiteY72" fmla="*/ 626352 h 1495138"/>
                    <a:gd name="connsiteX73" fmla="*/ 915217 w 1490380"/>
                    <a:gd name="connsiteY73" fmla="*/ 626352 h 1495138"/>
                    <a:gd name="connsiteX74" fmla="*/ 875937 w 1490380"/>
                    <a:gd name="connsiteY74" fmla="*/ 584543 h 1495138"/>
                    <a:gd name="connsiteX75" fmla="*/ 916419 w 1490380"/>
                    <a:gd name="connsiteY75" fmla="*/ 541126 h 1495138"/>
                    <a:gd name="connsiteX76" fmla="*/ 922832 w 1490380"/>
                    <a:gd name="connsiteY76" fmla="*/ 541126 h 1495138"/>
                    <a:gd name="connsiteX77" fmla="*/ 990169 w 1490380"/>
                    <a:gd name="connsiteY77" fmla="*/ 539116 h 1495138"/>
                    <a:gd name="connsiteX78" fmla="*/ 272255 w 1490380"/>
                    <a:gd name="connsiteY78" fmla="*/ 539116 h 1495138"/>
                    <a:gd name="connsiteX79" fmla="*/ 287486 w 1490380"/>
                    <a:gd name="connsiteY79" fmla="*/ 540322 h 1495138"/>
                    <a:gd name="connsiteX80" fmla="*/ 323158 w 1490380"/>
                    <a:gd name="connsiteY80" fmla="*/ 578513 h 1495138"/>
                    <a:gd name="connsiteX81" fmla="*/ 323158 w 1490380"/>
                    <a:gd name="connsiteY81" fmla="*/ 584543 h 1495138"/>
                    <a:gd name="connsiteX82" fmla="*/ 323158 w 1490380"/>
                    <a:gd name="connsiteY82" fmla="*/ 731276 h 1495138"/>
                    <a:gd name="connsiteX83" fmla="*/ 322757 w 1490380"/>
                    <a:gd name="connsiteY83" fmla="*/ 731276 h 1495138"/>
                    <a:gd name="connsiteX84" fmla="*/ 322757 w 1490380"/>
                    <a:gd name="connsiteY84" fmla="*/ 865948 h 1495138"/>
                    <a:gd name="connsiteX85" fmla="*/ 323158 w 1490380"/>
                    <a:gd name="connsiteY85" fmla="*/ 880018 h 1495138"/>
                    <a:gd name="connsiteX86" fmla="*/ 328769 w 1490380"/>
                    <a:gd name="connsiteY86" fmla="*/ 886049 h 1495138"/>
                    <a:gd name="connsiteX87" fmla="*/ 344000 w 1490380"/>
                    <a:gd name="connsiteY87" fmla="*/ 886049 h 1495138"/>
                    <a:gd name="connsiteX88" fmla="*/ 366045 w 1490380"/>
                    <a:gd name="connsiteY88" fmla="*/ 886049 h 1495138"/>
                    <a:gd name="connsiteX89" fmla="*/ 405325 w 1490380"/>
                    <a:gd name="connsiteY89" fmla="*/ 917003 h 1495138"/>
                    <a:gd name="connsiteX90" fmla="*/ 371255 w 1490380"/>
                    <a:gd name="connsiteY90" fmla="*/ 971676 h 1495138"/>
                    <a:gd name="connsiteX91" fmla="*/ 358429 w 1490380"/>
                    <a:gd name="connsiteY91" fmla="*/ 972480 h 1495138"/>
                    <a:gd name="connsiteX92" fmla="*/ 197303 w 1490380"/>
                    <a:gd name="connsiteY92" fmla="*/ 972480 h 1495138"/>
                    <a:gd name="connsiteX93" fmla="*/ 186481 w 1490380"/>
                    <a:gd name="connsiteY93" fmla="*/ 971676 h 1495138"/>
                    <a:gd name="connsiteX94" fmla="*/ 149606 w 1490380"/>
                    <a:gd name="connsiteY94" fmla="*/ 935897 h 1495138"/>
                    <a:gd name="connsiteX95" fmla="*/ 174056 w 1490380"/>
                    <a:gd name="connsiteY95" fmla="*/ 890069 h 1495138"/>
                    <a:gd name="connsiteX96" fmla="*/ 192493 w 1490380"/>
                    <a:gd name="connsiteY96" fmla="*/ 886049 h 1495138"/>
                    <a:gd name="connsiteX97" fmla="*/ 226963 w 1490380"/>
                    <a:gd name="connsiteY97" fmla="*/ 886049 h 1495138"/>
                    <a:gd name="connsiteX98" fmla="*/ 234979 w 1490380"/>
                    <a:gd name="connsiteY98" fmla="*/ 884843 h 1495138"/>
                    <a:gd name="connsiteX99" fmla="*/ 236582 w 1490380"/>
                    <a:gd name="connsiteY99" fmla="*/ 883234 h 1495138"/>
                    <a:gd name="connsiteX100" fmla="*/ 237384 w 1490380"/>
                    <a:gd name="connsiteY100" fmla="*/ 880018 h 1495138"/>
                    <a:gd name="connsiteX101" fmla="*/ 237384 w 1490380"/>
                    <a:gd name="connsiteY101" fmla="*/ 867556 h 1495138"/>
                    <a:gd name="connsiteX102" fmla="*/ 237384 w 1490380"/>
                    <a:gd name="connsiteY102" fmla="*/ 644844 h 1495138"/>
                    <a:gd name="connsiteX103" fmla="*/ 236582 w 1490380"/>
                    <a:gd name="connsiteY103" fmla="*/ 628764 h 1495138"/>
                    <a:gd name="connsiteX104" fmla="*/ 234979 w 1490380"/>
                    <a:gd name="connsiteY104" fmla="*/ 627156 h 1495138"/>
                    <a:gd name="connsiteX105" fmla="*/ 230169 w 1490380"/>
                    <a:gd name="connsiteY105" fmla="*/ 625950 h 1495138"/>
                    <a:gd name="connsiteX106" fmla="*/ 207724 w 1490380"/>
                    <a:gd name="connsiteY106" fmla="*/ 626352 h 1495138"/>
                    <a:gd name="connsiteX107" fmla="*/ 197303 w 1490380"/>
                    <a:gd name="connsiteY107" fmla="*/ 626352 h 1495138"/>
                    <a:gd name="connsiteX108" fmla="*/ 158023 w 1490380"/>
                    <a:gd name="connsiteY108" fmla="*/ 584543 h 1495138"/>
                    <a:gd name="connsiteX109" fmla="*/ 198505 w 1490380"/>
                    <a:gd name="connsiteY109" fmla="*/ 541126 h 1495138"/>
                    <a:gd name="connsiteX110" fmla="*/ 204918 w 1490380"/>
                    <a:gd name="connsiteY110" fmla="*/ 541126 h 1495138"/>
                    <a:gd name="connsiteX111" fmla="*/ 272255 w 1490380"/>
                    <a:gd name="connsiteY111" fmla="*/ 539116 h 1495138"/>
                    <a:gd name="connsiteX112" fmla="*/ 477504 w 1490380"/>
                    <a:gd name="connsiteY112" fmla="*/ 0 h 1495138"/>
                    <a:gd name="connsiteX113" fmla="*/ 492735 w 1490380"/>
                    <a:gd name="connsiteY113" fmla="*/ 1206 h 1495138"/>
                    <a:gd name="connsiteX114" fmla="*/ 528407 w 1490380"/>
                    <a:gd name="connsiteY114" fmla="*/ 39397 h 1495138"/>
                    <a:gd name="connsiteX115" fmla="*/ 528407 w 1490380"/>
                    <a:gd name="connsiteY115" fmla="*/ 45427 h 1495138"/>
                    <a:gd name="connsiteX116" fmla="*/ 528407 w 1490380"/>
                    <a:gd name="connsiteY116" fmla="*/ 192159 h 1495138"/>
                    <a:gd name="connsiteX117" fmla="*/ 528006 w 1490380"/>
                    <a:gd name="connsiteY117" fmla="*/ 192159 h 1495138"/>
                    <a:gd name="connsiteX118" fmla="*/ 528006 w 1490380"/>
                    <a:gd name="connsiteY118" fmla="*/ 326832 h 1495138"/>
                    <a:gd name="connsiteX119" fmla="*/ 528407 w 1490380"/>
                    <a:gd name="connsiteY119" fmla="*/ 340902 h 1495138"/>
                    <a:gd name="connsiteX120" fmla="*/ 534018 w 1490380"/>
                    <a:gd name="connsiteY120" fmla="*/ 346932 h 1495138"/>
                    <a:gd name="connsiteX121" fmla="*/ 549249 w 1490380"/>
                    <a:gd name="connsiteY121" fmla="*/ 346932 h 1495138"/>
                    <a:gd name="connsiteX122" fmla="*/ 571294 w 1490380"/>
                    <a:gd name="connsiteY122" fmla="*/ 346932 h 1495138"/>
                    <a:gd name="connsiteX123" fmla="*/ 610574 w 1490380"/>
                    <a:gd name="connsiteY123" fmla="*/ 377887 h 1495138"/>
                    <a:gd name="connsiteX124" fmla="*/ 576504 w 1490380"/>
                    <a:gd name="connsiteY124" fmla="*/ 432560 h 1495138"/>
                    <a:gd name="connsiteX125" fmla="*/ 563678 w 1490380"/>
                    <a:gd name="connsiteY125" fmla="*/ 433364 h 1495138"/>
                    <a:gd name="connsiteX126" fmla="*/ 402552 w 1490380"/>
                    <a:gd name="connsiteY126" fmla="*/ 433364 h 1495138"/>
                    <a:gd name="connsiteX127" fmla="*/ 391730 w 1490380"/>
                    <a:gd name="connsiteY127" fmla="*/ 432560 h 1495138"/>
                    <a:gd name="connsiteX128" fmla="*/ 354855 w 1490380"/>
                    <a:gd name="connsiteY128" fmla="*/ 396781 h 1495138"/>
                    <a:gd name="connsiteX129" fmla="*/ 379305 w 1490380"/>
                    <a:gd name="connsiteY129" fmla="*/ 350952 h 1495138"/>
                    <a:gd name="connsiteX130" fmla="*/ 397742 w 1490380"/>
                    <a:gd name="connsiteY130" fmla="*/ 346932 h 1495138"/>
                    <a:gd name="connsiteX131" fmla="*/ 432212 w 1490380"/>
                    <a:gd name="connsiteY131" fmla="*/ 346932 h 1495138"/>
                    <a:gd name="connsiteX132" fmla="*/ 440228 w 1490380"/>
                    <a:gd name="connsiteY132" fmla="*/ 345726 h 1495138"/>
                    <a:gd name="connsiteX133" fmla="*/ 441831 w 1490380"/>
                    <a:gd name="connsiteY133" fmla="*/ 344118 h 1495138"/>
                    <a:gd name="connsiteX134" fmla="*/ 442633 w 1490380"/>
                    <a:gd name="connsiteY134" fmla="*/ 340902 h 1495138"/>
                    <a:gd name="connsiteX135" fmla="*/ 442633 w 1490380"/>
                    <a:gd name="connsiteY135" fmla="*/ 328440 h 1495138"/>
                    <a:gd name="connsiteX136" fmla="*/ 442633 w 1490380"/>
                    <a:gd name="connsiteY136" fmla="*/ 105728 h 1495138"/>
                    <a:gd name="connsiteX137" fmla="*/ 441831 w 1490380"/>
                    <a:gd name="connsiteY137" fmla="*/ 89648 h 1495138"/>
                    <a:gd name="connsiteX138" fmla="*/ 440228 w 1490380"/>
                    <a:gd name="connsiteY138" fmla="*/ 88040 h 1495138"/>
                    <a:gd name="connsiteX139" fmla="*/ 435418 w 1490380"/>
                    <a:gd name="connsiteY139" fmla="*/ 86834 h 1495138"/>
                    <a:gd name="connsiteX140" fmla="*/ 412973 w 1490380"/>
                    <a:gd name="connsiteY140" fmla="*/ 87236 h 1495138"/>
                    <a:gd name="connsiteX141" fmla="*/ 402552 w 1490380"/>
                    <a:gd name="connsiteY141" fmla="*/ 87236 h 1495138"/>
                    <a:gd name="connsiteX142" fmla="*/ 363272 w 1490380"/>
                    <a:gd name="connsiteY142" fmla="*/ 45427 h 1495138"/>
                    <a:gd name="connsiteX143" fmla="*/ 403754 w 1490380"/>
                    <a:gd name="connsiteY143" fmla="*/ 2010 h 1495138"/>
                    <a:gd name="connsiteX144" fmla="*/ 410167 w 1490380"/>
                    <a:gd name="connsiteY144" fmla="*/ 2010 h 1495138"/>
                    <a:gd name="connsiteX145" fmla="*/ 477504 w 1490380"/>
                    <a:gd name="connsiteY145" fmla="*/ 0 h 1495138"/>
                    <a:gd name="connsiteX146" fmla="*/ 123093 w 1490380"/>
                    <a:gd name="connsiteY146" fmla="*/ 0 h 1495138"/>
                    <a:gd name="connsiteX147" fmla="*/ 138324 w 1490380"/>
                    <a:gd name="connsiteY147" fmla="*/ 1206 h 1495138"/>
                    <a:gd name="connsiteX148" fmla="*/ 173997 w 1490380"/>
                    <a:gd name="connsiteY148" fmla="*/ 39397 h 1495138"/>
                    <a:gd name="connsiteX149" fmla="*/ 173997 w 1490380"/>
                    <a:gd name="connsiteY149" fmla="*/ 45427 h 1495138"/>
                    <a:gd name="connsiteX150" fmla="*/ 173997 w 1490380"/>
                    <a:gd name="connsiteY150" fmla="*/ 192159 h 1495138"/>
                    <a:gd name="connsiteX151" fmla="*/ 173596 w 1490380"/>
                    <a:gd name="connsiteY151" fmla="*/ 192159 h 1495138"/>
                    <a:gd name="connsiteX152" fmla="*/ 173596 w 1490380"/>
                    <a:gd name="connsiteY152" fmla="*/ 326832 h 1495138"/>
                    <a:gd name="connsiteX153" fmla="*/ 173997 w 1490380"/>
                    <a:gd name="connsiteY153" fmla="*/ 340902 h 1495138"/>
                    <a:gd name="connsiteX154" fmla="*/ 179608 w 1490380"/>
                    <a:gd name="connsiteY154" fmla="*/ 346932 h 1495138"/>
                    <a:gd name="connsiteX155" fmla="*/ 194839 w 1490380"/>
                    <a:gd name="connsiteY155" fmla="*/ 346932 h 1495138"/>
                    <a:gd name="connsiteX156" fmla="*/ 216884 w 1490380"/>
                    <a:gd name="connsiteY156" fmla="*/ 346932 h 1495138"/>
                    <a:gd name="connsiteX157" fmla="*/ 256164 w 1490380"/>
                    <a:gd name="connsiteY157" fmla="*/ 377887 h 1495138"/>
                    <a:gd name="connsiteX158" fmla="*/ 222094 w 1490380"/>
                    <a:gd name="connsiteY158" fmla="*/ 432560 h 1495138"/>
                    <a:gd name="connsiteX159" fmla="*/ 209268 w 1490380"/>
                    <a:gd name="connsiteY159" fmla="*/ 433364 h 1495138"/>
                    <a:gd name="connsiteX160" fmla="*/ 48141 w 1490380"/>
                    <a:gd name="connsiteY160" fmla="*/ 433364 h 1495138"/>
                    <a:gd name="connsiteX161" fmla="*/ 37319 w 1490380"/>
                    <a:gd name="connsiteY161" fmla="*/ 432560 h 1495138"/>
                    <a:gd name="connsiteX162" fmla="*/ 445 w 1490380"/>
                    <a:gd name="connsiteY162" fmla="*/ 396781 h 1495138"/>
                    <a:gd name="connsiteX163" fmla="*/ 24894 w 1490380"/>
                    <a:gd name="connsiteY163" fmla="*/ 350952 h 1495138"/>
                    <a:gd name="connsiteX164" fmla="*/ 43332 w 1490380"/>
                    <a:gd name="connsiteY164" fmla="*/ 346932 h 1495138"/>
                    <a:gd name="connsiteX165" fmla="*/ 77801 w 1490380"/>
                    <a:gd name="connsiteY165" fmla="*/ 346932 h 1495138"/>
                    <a:gd name="connsiteX166" fmla="*/ 85818 w 1490380"/>
                    <a:gd name="connsiteY166" fmla="*/ 345726 h 1495138"/>
                    <a:gd name="connsiteX167" fmla="*/ 87421 w 1490380"/>
                    <a:gd name="connsiteY167" fmla="*/ 344118 h 1495138"/>
                    <a:gd name="connsiteX168" fmla="*/ 88223 w 1490380"/>
                    <a:gd name="connsiteY168" fmla="*/ 340902 h 1495138"/>
                    <a:gd name="connsiteX169" fmla="*/ 88223 w 1490380"/>
                    <a:gd name="connsiteY169" fmla="*/ 328440 h 1495138"/>
                    <a:gd name="connsiteX170" fmla="*/ 88223 w 1490380"/>
                    <a:gd name="connsiteY170" fmla="*/ 105728 h 1495138"/>
                    <a:gd name="connsiteX171" fmla="*/ 87421 w 1490380"/>
                    <a:gd name="connsiteY171" fmla="*/ 89648 h 1495138"/>
                    <a:gd name="connsiteX172" fmla="*/ 85818 w 1490380"/>
                    <a:gd name="connsiteY172" fmla="*/ 88040 h 1495138"/>
                    <a:gd name="connsiteX173" fmla="*/ 81008 w 1490380"/>
                    <a:gd name="connsiteY173" fmla="*/ 86834 h 1495138"/>
                    <a:gd name="connsiteX174" fmla="*/ 58562 w 1490380"/>
                    <a:gd name="connsiteY174" fmla="*/ 87236 h 1495138"/>
                    <a:gd name="connsiteX175" fmla="*/ 48141 w 1490380"/>
                    <a:gd name="connsiteY175" fmla="*/ 87236 h 1495138"/>
                    <a:gd name="connsiteX176" fmla="*/ 8862 w 1490380"/>
                    <a:gd name="connsiteY176" fmla="*/ 45427 h 1495138"/>
                    <a:gd name="connsiteX177" fmla="*/ 49344 w 1490380"/>
                    <a:gd name="connsiteY177" fmla="*/ 2010 h 1495138"/>
                    <a:gd name="connsiteX178" fmla="*/ 55757 w 1490380"/>
                    <a:gd name="connsiteY178" fmla="*/ 2010 h 1495138"/>
                    <a:gd name="connsiteX179" fmla="*/ 123093 w 1490380"/>
                    <a:gd name="connsiteY17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990169 w 1490380"/>
                    <a:gd name="connsiteY43" fmla="*/ 539116 h 1495138"/>
                    <a:gd name="connsiteX44" fmla="*/ 1005400 w 1490380"/>
                    <a:gd name="connsiteY44" fmla="*/ 540322 h 1495138"/>
                    <a:gd name="connsiteX45" fmla="*/ 1041072 w 1490380"/>
                    <a:gd name="connsiteY45" fmla="*/ 578513 h 1495138"/>
                    <a:gd name="connsiteX46" fmla="*/ 1041072 w 1490380"/>
                    <a:gd name="connsiteY46" fmla="*/ 584543 h 1495138"/>
                    <a:gd name="connsiteX47" fmla="*/ 1041072 w 1490380"/>
                    <a:gd name="connsiteY47" fmla="*/ 731276 h 1495138"/>
                    <a:gd name="connsiteX48" fmla="*/ 1040671 w 1490380"/>
                    <a:gd name="connsiteY48" fmla="*/ 731276 h 1495138"/>
                    <a:gd name="connsiteX49" fmla="*/ 1040671 w 1490380"/>
                    <a:gd name="connsiteY49" fmla="*/ 865948 h 1495138"/>
                    <a:gd name="connsiteX50" fmla="*/ 1041072 w 1490380"/>
                    <a:gd name="connsiteY50" fmla="*/ 880018 h 1495138"/>
                    <a:gd name="connsiteX51" fmla="*/ 1046683 w 1490380"/>
                    <a:gd name="connsiteY51" fmla="*/ 886049 h 1495138"/>
                    <a:gd name="connsiteX52" fmla="*/ 1061914 w 1490380"/>
                    <a:gd name="connsiteY52" fmla="*/ 886049 h 1495138"/>
                    <a:gd name="connsiteX53" fmla="*/ 1083959 w 1490380"/>
                    <a:gd name="connsiteY53" fmla="*/ 886049 h 1495138"/>
                    <a:gd name="connsiteX54" fmla="*/ 1123238 w 1490380"/>
                    <a:gd name="connsiteY54" fmla="*/ 917003 h 1495138"/>
                    <a:gd name="connsiteX55" fmla="*/ 1089169 w 1490380"/>
                    <a:gd name="connsiteY55" fmla="*/ 971676 h 1495138"/>
                    <a:gd name="connsiteX56" fmla="*/ 1076343 w 1490380"/>
                    <a:gd name="connsiteY56" fmla="*/ 972480 h 1495138"/>
                    <a:gd name="connsiteX57" fmla="*/ 915217 w 1490380"/>
                    <a:gd name="connsiteY57" fmla="*/ 972480 h 1495138"/>
                    <a:gd name="connsiteX58" fmla="*/ 904395 w 1490380"/>
                    <a:gd name="connsiteY58" fmla="*/ 971676 h 1495138"/>
                    <a:gd name="connsiteX59" fmla="*/ 867520 w 1490380"/>
                    <a:gd name="connsiteY59" fmla="*/ 935897 h 1495138"/>
                    <a:gd name="connsiteX60" fmla="*/ 891970 w 1490380"/>
                    <a:gd name="connsiteY60" fmla="*/ 890069 h 1495138"/>
                    <a:gd name="connsiteX61" fmla="*/ 910407 w 1490380"/>
                    <a:gd name="connsiteY61" fmla="*/ 886049 h 1495138"/>
                    <a:gd name="connsiteX62" fmla="*/ 944877 w 1490380"/>
                    <a:gd name="connsiteY62" fmla="*/ 886049 h 1495138"/>
                    <a:gd name="connsiteX63" fmla="*/ 952893 w 1490380"/>
                    <a:gd name="connsiteY63" fmla="*/ 884843 h 1495138"/>
                    <a:gd name="connsiteX64" fmla="*/ 954496 w 1490380"/>
                    <a:gd name="connsiteY64" fmla="*/ 883234 h 1495138"/>
                    <a:gd name="connsiteX65" fmla="*/ 955298 w 1490380"/>
                    <a:gd name="connsiteY65" fmla="*/ 880018 h 1495138"/>
                    <a:gd name="connsiteX66" fmla="*/ 955298 w 1490380"/>
                    <a:gd name="connsiteY66" fmla="*/ 867556 h 1495138"/>
                    <a:gd name="connsiteX67" fmla="*/ 955298 w 1490380"/>
                    <a:gd name="connsiteY67" fmla="*/ 644844 h 1495138"/>
                    <a:gd name="connsiteX68" fmla="*/ 954496 w 1490380"/>
                    <a:gd name="connsiteY68" fmla="*/ 628764 h 1495138"/>
                    <a:gd name="connsiteX69" fmla="*/ 952893 w 1490380"/>
                    <a:gd name="connsiteY69" fmla="*/ 627156 h 1495138"/>
                    <a:gd name="connsiteX70" fmla="*/ 948083 w 1490380"/>
                    <a:gd name="connsiteY70" fmla="*/ 625950 h 1495138"/>
                    <a:gd name="connsiteX71" fmla="*/ 925638 w 1490380"/>
                    <a:gd name="connsiteY71" fmla="*/ 626352 h 1495138"/>
                    <a:gd name="connsiteX72" fmla="*/ 915217 w 1490380"/>
                    <a:gd name="connsiteY72" fmla="*/ 626352 h 1495138"/>
                    <a:gd name="connsiteX73" fmla="*/ 875937 w 1490380"/>
                    <a:gd name="connsiteY73" fmla="*/ 584543 h 1495138"/>
                    <a:gd name="connsiteX74" fmla="*/ 916419 w 1490380"/>
                    <a:gd name="connsiteY74" fmla="*/ 541126 h 1495138"/>
                    <a:gd name="connsiteX75" fmla="*/ 922832 w 1490380"/>
                    <a:gd name="connsiteY75" fmla="*/ 541126 h 1495138"/>
                    <a:gd name="connsiteX76" fmla="*/ 990169 w 1490380"/>
                    <a:gd name="connsiteY76" fmla="*/ 539116 h 1495138"/>
                    <a:gd name="connsiteX77" fmla="*/ 272255 w 1490380"/>
                    <a:gd name="connsiteY77" fmla="*/ 539116 h 1495138"/>
                    <a:gd name="connsiteX78" fmla="*/ 287486 w 1490380"/>
                    <a:gd name="connsiteY78" fmla="*/ 540322 h 1495138"/>
                    <a:gd name="connsiteX79" fmla="*/ 323158 w 1490380"/>
                    <a:gd name="connsiteY79" fmla="*/ 578513 h 1495138"/>
                    <a:gd name="connsiteX80" fmla="*/ 323158 w 1490380"/>
                    <a:gd name="connsiteY80" fmla="*/ 584543 h 1495138"/>
                    <a:gd name="connsiteX81" fmla="*/ 323158 w 1490380"/>
                    <a:gd name="connsiteY81" fmla="*/ 731276 h 1495138"/>
                    <a:gd name="connsiteX82" fmla="*/ 322757 w 1490380"/>
                    <a:gd name="connsiteY82" fmla="*/ 731276 h 1495138"/>
                    <a:gd name="connsiteX83" fmla="*/ 322757 w 1490380"/>
                    <a:gd name="connsiteY83" fmla="*/ 865948 h 1495138"/>
                    <a:gd name="connsiteX84" fmla="*/ 323158 w 1490380"/>
                    <a:gd name="connsiteY84" fmla="*/ 880018 h 1495138"/>
                    <a:gd name="connsiteX85" fmla="*/ 328769 w 1490380"/>
                    <a:gd name="connsiteY85" fmla="*/ 886049 h 1495138"/>
                    <a:gd name="connsiteX86" fmla="*/ 344000 w 1490380"/>
                    <a:gd name="connsiteY86" fmla="*/ 886049 h 1495138"/>
                    <a:gd name="connsiteX87" fmla="*/ 366045 w 1490380"/>
                    <a:gd name="connsiteY87" fmla="*/ 886049 h 1495138"/>
                    <a:gd name="connsiteX88" fmla="*/ 405325 w 1490380"/>
                    <a:gd name="connsiteY88" fmla="*/ 917003 h 1495138"/>
                    <a:gd name="connsiteX89" fmla="*/ 371255 w 1490380"/>
                    <a:gd name="connsiteY89" fmla="*/ 971676 h 1495138"/>
                    <a:gd name="connsiteX90" fmla="*/ 358429 w 1490380"/>
                    <a:gd name="connsiteY90" fmla="*/ 972480 h 1495138"/>
                    <a:gd name="connsiteX91" fmla="*/ 197303 w 1490380"/>
                    <a:gd name="connsiteY91" fmla="*/ 972480 h 1495138"/>
                    <a:gd name="connsiteX92" fmla="*/ 186481 w 1490380"/>
                    <a:gd name="connsiteY92" fmla="*/ 971676 h 1495138"/>
                    <a:gd name="connsiteX93" fmla="*/ 149606 w 1490380"/>
                    <a:gd name="connsiteY93" fmla="*/ 935897 h 1495138"/>
                    <a:gd name="connsiteX94" fmla="*/ 174056 w 1490380"/>
                    <a:gd name="connsiteY94" fmla="*/ 890069 h 1495138"/>
                    <a:gd name="connsiteX95" fmla="*/ 192493 w 1490380"/>
                    <a:gd name="connsiteY95" fmla="*/ 886049 h 1495138"/>
                    <a:gd name="connsiteX96" fmla="*/ 226963 w 1490380"/>
                    <a:gd name="connsiteY96" fmla="*/ 886049 h 1495138"/>
                    <a:gd name="connsiteX97" fmla="*/ 234979 w 1490380"/>
                    <a:gd name="connsiteY97" fmla="*/ 884843 h 1495138"/>
                    <a:gd name="connsiteX98" fmla="*/ 236582 w 1490380"/>
                    <a:gd name="connsiteY98" fmla="*/ 883234 h 1495138"/>
                    <a:gd name="connsiteX99" fmla="*/ 237384 w 1490380"/>
                    <a:gd name="connsiteY99" fmla="*/ 880018 h 1495138"/>
                    <a:gd name="connsiteX100" fmla="*/ 237384 w 1490380"/>
                    <a:gd name="connsiteY100" fmla="*/ 867556 h 1495138"/>
                    <a:gd name="connsiteX101" fmla="*/ 237384 w 1490380"/>
                    <a:gd name="connsiteY101" fmla="*/ 644844 h 1495138"/>
                    <a:gd name="connsiteX102" fmla="*/ 236582 w 1490380"/>
                    <a:gd name="connsiteY102" fmla="*/ 628764 h 1495138"/>
                    <a:gd name="connsiteX103" fmla="*/ 234979 w 1490380"/>
                    <a:gd name="connsiteY103" fmla="*/ 627156 h 1495138"/>
                    <a:gd name="connsiteX104" fmla="*/ 230169 w 1490380"/>
                    <a:gd name="connsiteY104" fmla="*/ 625950 h 1495138"/>
                    <a:gd name="connsiteX105" fmla="*/ 207724 w 1490380"/>
                    <a:gd name="connsiteY105" fmla="*/ 626352 h 1495138"/>
                    <a:gd name="connsiteX106" fmla="*/ 197303 w 1490380"/>
                    <a:gd name="connsiteY106" fmla="*/ 626352 h 1495138"/>
                    <a:gd name="connsiteX107" fmla="*/ 158023 w 1490380"/>
                    <a:gd name="connsiteY107" fmla="*/ 584543 h 1495138"/>
                    <a:gd name="connsiteX108" fmla="*/ 198505 w 1490380"/>
                    <a:gd name="connsiteY108" fmla="*/ 541126 h 1495138"/>
                    <a:gd name="connsiteX109" fmla="*/ 204918 w 1490380"/>
                    <a:gd name="connsiteY109" fmla="*/ 541126 h 1495138"/>
                    <a:gd name="connsiteX110" fmla="*/ 272255 w 1490380"/>
                    <a:gd name="connsiteY110" fmla="*/ 539116 h 1495138"/>
                    <a:gd name="connsiteX111" fmla="*/ 477504 w 1490380"/>
                    <a:gd name="connsiteY111" fmla="*/ 0 h 1495138"/>
                    <a:gd name="connsiteX112" fmla="*/ 492735 w 1490380"/>
                    <a:gd name="connsiteY112" fmla="*/ 1206 h 1495138"/>
                    <a:gd name="connsiteX113" fmla="*/ 528407 w 1490380"/>
                    <a:gd name="connsiteY113" fmla="*/ 39397 h 1495138"/>
                    <a:gd name="connsiteX114" fmla="*/ 528407 w 1490380"/>
                    <a:gd name="connsiteY114" fmla="*/ 45427 h 1495138"/>
                    <a:gd name="connsiteX115" fmla="*/ 528407 w 1490380"/>
                    <a:gd name="connsiteY115" fmla="*/ 192159 h 1495138"/>
                    <a:gd name="connsiteX116" fmla="*/ 528006 w 1490380"/>
                    <a:gd name="connsiteY116" fmla="*/ 192159 h 1495138"/>
                    <a:gd name="connsiteX117" fmla="*/ 528006 w 1490380"/>
                    <a:gd name="connsiteY117" fmla="*/ 326832 h 1495138"/>
                    <a:gd name="connsiteX118" fmla="*/ 528407 w 1490380"/>
                    <a:gd name="connsiteY118" fmla="*/ 340902 h 1495138"/>
                    <a:gd name="connsiteX119" fmla="*/ 534018 w 1490380"/>
                    <a:gd name="connsiteY119" fmla="*/ 346932 h 1495138"/>
                    <a:gd name="connsiteX120" fmla="*/ 549249 w 1490380"/>
                    <a:gd name="connsiteY120" fmla="*/ 346932 h 1495138"/>
                    <a:gd name="connsiteX121" fmla="*/ 571294 w 1490380"/>
                    <a:gd name="connsiteY121" fmla="*/ 346932 h 1495138"/>
                    <a:gd name="connsiteX122" fmla="*/ 610574 w 1490380"/>
                    <a:gd name="connsiteY122" fmla="*/ 377887 h 1495138"/>
                    <a:gd name="connsiteX123" fmla="*/ 576504 w 1490380"/>
                    <a:gd name="connsiteY123" fmla="*/ 432560 h 1495138"/>
                    <a:gd name="connsiteX124" fmla="*/ 563678 w 1490380"/>
                    <a:gd name="connsiteY124" fmla="*/ 433364 h 1495138"/>
                    <a:gd name="connsiteX125" fmla="*/ 402552 w 1490380"/>
                    <a:gd name="connsiteY125" fmla="*/ 433364 h 1495138"/>
                    <a:gd name="connsiteX126" fmla="*/ 391730 w 1490380"/>
                    <a:gd name="connsiteY126" fmla="*/ 432560 h 1495138"/>
                    <a:gd name="connsiteX127" fmla="*/ 354855 w 1490380"/>
                    <a:gd name="connsiteY127" fmla="*/ 396781 h 1495138"/>
                    <a:gd name="connsiteX128" fmla="*/ 379305 w 1490380"/>
                    <a:gd name="connsiteY128" fmla="*/ 350952 h 1495138"/>
                    <a:gd name="connsiteX129" fmla="*/ 397742 w 1490380"/>
                    <a:gd name="connsiteY129" fmla="*/ 346932 h 1495138"/>
                    <a:gd name="connsiteX130" fmla="*/ 432212 w 1490380"/>
                    <a:gd name="connsiteY130" fmla="*/ 346932 h 1495138"/>
                    <a:gd name="connsiteX131" fmla="*/ 440228 w 1490380"/>
                    <a:gd name="connsiteY131" fmla="*/ 345726 h 1495138"/>
                    <a:gd name="connsiteX132" fmla="*/ 441831 w 1490380"/>
                    <a:gd name="connsiteY132" fmla="*/ 344118 h 1495138"/>
                    <a:gd name="connsiteX133" fmla="*/ 442633 w 1490380"/>
                    <a:gd name="connsiteY133" fmla="*/ 340902 h 1495138"/>
                    <a:gd name="connsiteX134" fmla="*/ 442633 w 1490380"/>
                    <a:gd name="connsiteY134" fmla="*/ 328440 h 1495138"/>
                    <a:gd name="connsiteX135" fmla="*/ 442633 w 1490380"/>
                    <a:gd name="connsiteY135" fmla="*/ 105728 h 1495138"/>
                    <a:gd name="connsiteX136" fmla="*/ 441831 w 1490380"/>
                    <a:gd name="connsiteY136" fmla="*/ 89648 h 1495138"/>
                    <a:gd name="connsiteX137" fmla="*/ 440228 w 1490380"/>
                    <a:gd name="connsiteY137" fmla="*/ 88040 h 1495138"/>
                    <a:gd name="connsiteX138" fmla="*/ 435418 w 1490380"/>
                    <a:gd name="connsiteY138" fmla="*/ 86834 h 1495138"/>
                    <a:gd name="connsiteX139" fmla="*/ 412973 w 1490380"/>
                    <a:gd name="connsiteY139" fmla="*/ 87236 h 1495138"/>
                    <a:gd name="connsiteX140" fmla="*/ 402552 w 1490380"/>
                    <a:gd name="connsiteY140" fmla="*/ 87236 h 1495138"/>
                    <a:gd name="connsiteX141" fmla="*/ 363272 w 1490380"/>
                    <a:gd name="connsiteY141" fmla="*/ 45427 h 1495138"/>
                    <a:gd name="connsiteX142" fmla="*/ 403754 w 1490380"/>
                    <a:gd name="connsiteY142" fmla="*/ 2010 h 1495138"/>
                    <a:gd name="connsiteX143" fmla="*/ 410167 w 1490380"/>
                    <a:gd name="connsiteY143" fmla="*/ 2010 h 1495138"/>
                    <a:gd name="connsiteX144" fmla="*/ 477504 w 1490380"/>
                    <a:gd name="connsiteY144" fmla="*/ 0 h 1495138"/>
                    <a:gd name="connsiteX145" fmla="*/ 123093 w 1490380"/>
                    <a:gd name="connsiteY145" fmla="*/ 0 h 1495138"/>
                    <a:gd name="connsiteX146" fmla="*/ 138324 w 1490380"/>
                    <a:gd name="connsiteY146" fmla="*/ 1206 h 1495138"/>
                    <a:gd name="connsiteX147" fmla="*/ 173997 w 1490380"/>
                    <a:gd name="connsiteY147" fmla="*/ 39397 h 1495138"/>
                    <a:gd name="connsiteX148" fmla="*/ 173997 w 1490380"/>
                    <a:gd name="connsiteY148" fmla="*/ 45427 h 1495138"/>
                    <a:gd name="connsiteX149" fmla="*/ 173997 w 1490380"/>
                    <a:gd name="connsiteY149" fmla="*/ 192159 h 1495138"/>
                    <a:gd name="connsiteX150" fmla="*/ 173596 w 1490380"/>
                    <a:gd name="connsiteY150" fmla="*/ 192159 h 1495138"/>
                    <a:gd name="connsiteX151" fmla="*/ 173596 w 1490380"/>
                    <a:gd name="connsiteY151" fmla="*/ 326832 h 1495138"/>
                    <a:gd name="connsiteX152" fmla="*/ 173997 w 1490380"/>
                    <a:gd name="connsiteY152" fmla="*/ 340902 h 1495138"/>
                    <a:gd name="connsiteX153" fmla="*/ 179608 w 1490380"/>
                    <a:gd name="connsiteY153" fmla="*/ 346932 h 1495138"/>
                    <a:gd name="connsiteX154" fmla="*/ 194839 w 1490380"/>
                    <a:gd name="connsiteY154" fmla="*/ 346932 h 1495138"/>
                    <a:gd name="connsiteX155" fmla="*/ 216884 w 1490380"/>
                    <a:gd name="connsiteY155" fmla="*/ 346932 h 1495138"/>
                    <a:gd name="connsiteX156" fmla="*/ 256164 w 1490380"/>
                    <a:gd name="connsiteY156" fmla="*/ 377887 h 1495138"/>
                    <a:gd name="connsiteX157" fmla="*/ 222094 w 1490380"/>
                    <a:gd name="connsiteY157" fmla="*/ 432560 h 1495138"/>
                    <a:gd name="connsiteX158" fmla="*/ 209268 w 1490380"/>
                    <a:gd name="connsiteY158" fmla="*/ 433364 h 1495138"/>
                    <a:gd name="connsiteX159" fmla="*/ 48141 w 1490380"/>
                    <a:gd name="connsiteY159" fmla="*/ 433364 h 1495138"/>
                    <a:gd name="connsiteX160" fmla="*/ 37319 w 1490380"/>
                    <a:gd name="connsiteY160" fmla="*/ 432560 h 1495138"/>
                    <a:gd name="connsiteX161" fmla="*/ 445 w 1490380"/>
                    <a:gd name="connsiteY161" fmla="*/ 396781 h 1495138"/>
                    <a:gd name="connsiteX162" fmla="*/ 24894 w 1490380"/>
                    <a:gd name="connsiteY162" fmla="*/ 350952 h 1495138"/>
                    <a:gd name="connsiteX163" fmla="*/ 43332 w 1490380"/>
                    <a:gd name="connsiteY163" fmla="*/ 346932 h 1495138"/>
                    <a:gd name="connsiteX164" fmla="*/ 77801 w 1490380"/>
                    <a:gd name="connsiteY164" fmla="*/ 346932 h 1495138"/>
                    <a:gd name="connsiteX165" fmla="*/ 85818 w 1490380"/>
                    <a:gd name="connsiteY165" fmla="*/ 345726 h 1495138"/>
                    <a:gd name="connsiteX166" fmla="*/ 87421 w 1490380"/>
                    <a:gd name="connsiteY166" fmla="*/ 344118 h 1495138"/>
                    <a:gd name="connsiteX167" fmla="*/ 88223 w 1490380"/>
                    <a:gd name="connsiteY167" fmla="*/ 340902 h 1495138"/>
                    <a:gd name="connsiteX168" fmla="*/ 88223 w 1490380"/>
                    <a:gd name="connsiteY168" fmla="*/ 328440 h 1495138"/>
                    <a:gd name="connsiteX169" fmla="*/ 88223 w 1490380"/>
                    <a:gd name="connsiteY169" fmla="*/ 105728 h 1495138"/>
                    <a:gd name="connsiteX170" fmla="*/ 87421 w 1490380"/>
                    <a:gd name="connsiteY170" fmla="*/ 89648 h 1495138"/>
                    <a:gd name="connsiteX171" fmla="*/ 85818 w 1490380"/>
                    <a:gd name="connsiteY171" fmla="*/ 88040 h 1495138"/>
                    <a:gd name="connsiteX172" fmla="*/ 81008 w 1490380"/>
                    <a:gd name="connsiteY172" fmla="*/ 86834 h 1495138"/>
                    <a:gd name="connsiteX173" fmla="*/ 58562 w 1490380"/>
                    <a:gd name="connsiteY173" fmla="*/ 87236 h 1495138"/>
                    <a:gd name="connsiteX174" fmla="*/ 48141 w 1490380"/>
                    <a:gd name="connsiteY174" fmla="*/ 87236 h 1495138"/>
                    <a:gd name="connsiteX175" fmla="*/ 8862 w 1490380"/>
                    <a:gd name="connsiteY175" fmla="*/ 45427 h 1495138"/>
                    <a:gd name="connsiteX176" fmla="*/ 49344 w 1490380"/>
                    <a:gd name="connsiteY176" fmla="*/ 2010 h 1495138"/>
                    <a:gd name="connsiteX177" fmla="*/ 55757 w 1490380"/>
                    <a:gd name="connsiteY177" fmla="*/ 2010 h 1495138"/>
                    <a:gd name="connsiteX178" fmla="*/ 123093 w 1490380"/>
                    <a:gd name="connsiteY17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88360 w 1490380"/>
                    <a:gd name="connsiteY39" fmla="*/ 917003 h 1495138"/>
                    <a:gd name="connsiteX40" fmla="*/ 1454291 w 1490380"/>
                    <a:gd name="connsiteY40" fmla="*/ 971676 h 1495138"/>
                    <a:gd name="connsiteX41" fmla="*/ 1441465 w 1490380"/>
                    <a:gd name="connsiteY41" fmla="*/ 972480 h 1495138"/>
                    <a:gd name="connsiteX42" fmla="*/ 990169 w 1490380"/>
                    <a:gd name="connsiteY42" fmla="*/ 539116 h 1495138"/>
                    <a:gd name="connsiteX43" fmla="*/ 1005400 w 1490380"/>
                    <a:gd name="connsiteY43" fmla="*/ 540322 h 1495138"/>
                    <a:gd name="connsiteX44" fmla="*/ 1041072 w 1490380"/>
                    <a:gd name="connsiteY44" fmla="*/ 578513 h 1495138"/>
                    <a:gd name="connsiteX45" fmla="*/ 1041072 w 1490380"/>
                    <a:gd name="connsiteY45" fmla="*/ 584543 h 1495138"/>
                    <a:gd name="connsiteX46" fmla="*/ 1041072 w 1490380"/>
                    <a:gd name="connsiteY46" fmla="*/ 731276 h 1495138"/>
                    <a:gd name="connsiteX47" fmla="*/ 1040671 w 1490380"/>
                    <a:gd name="connsiteY47" fmla="*/ 731276 h 1495138"/>
                    <a:gd name="connsiteX48" fmla="*/ 1040671 w 1490380"/>
                    <a:gd name="connsiteY48" fmla="*/ 865948 h 1495138"/>
                    <a:gd name="connsiteX49" fmla="*/ 1041072 w 1490380"/>
                    <a:gd name="connsiteY49" fmla="*/ 880018 h 1495138"/>
                    <a:gd name="connsiteX50" fmla="*/ 1046683 w 1490380"/>
                    <a:gd name="connsiteY50" fmla="*/ 886049 h 1495138"/>
                    <a:gd name="connsiteX51" fmla="*/ 1061914 w 1490380"/>
                    <a:gd name="connsiteY51" fmla="*/ 886049 h 1495138"/>
                    <a:gd name="connsiteX52" fmla="*/ 1083959 w 1490380"/>
                    <a:gd name="connsiteY52" fmla="*/ 886049 h 1495138"/>
                    <a:gd name="connsiteX53" fmla="*/ 1123238 w 1490380"/>
                    <a:gd name="connsiteY53" fmla="*/ 917003 h 1495138"/>
                    <a:gd name="connsiteX54" fmla="*/ 1089169 w 1490380"/>
                    <a:gd name="connsiteY54" fmla="*/ 971676 h 1495138"/>
                    <a:gd name="connsiteX55" fmla="*/ 1076343 w 1490380"/>
                    <a:gd name="connsiteY55" fmla="*/ 972480 h 1495138"/>
                    <a:gd name="connsiteX56" fmla="*/ 915217 w 1490380"/>
                    <a:gd name="connsiteY56" fmla="*/ 972480 h 1495138"/>
                    <a:gd name="connsiteX57" fmla="*/ 904395 w 1490380"/>
                    <a:gd name="connsiteY57" fmla="*/ 971676 h 1495138"/>
                    <a:gd name="connsiteX58" fmla="*/ 867520 w 1490380"/>
                    <a:gd name="connsiteY58" fmla="*/ 935897 h 1495138"/>
                    <a:gd name="connsiteX59" fmla="*/ 891970 w 1490380"/>
                    <a:gd name="connsiteY59" fmla="*/ 890069 h 1495138"/>
                    <a:gd name="connsiteX60" fmla="*/ 910407 w 1490380"/>
                    <a:gd name="connsiteY60" fmla="*/ 886049 h 1495138"/>
                    <a:gd name="connsiteX61" fmla="*/ 944877 w 1490380"/>
                    <a:gd name="connsiteY61" fmla="*/ 886049 h 1495138"/>
                    <a:gd name="connsiteX62" fmla="*/ 952893 w 1490380"/>
                    <a:gd name="connsiteY62" fmla="*/ 884843 h 1495138"/>
                    <a:gd name="connsiteX63" fmla="*/ 954496 w 1490380"/>
                    <a:gd name="connsiteY63" fmla="*/ 883234 h 1495138"/>
                    <a:gd name="connsiteX64" fmla="*/ 955298 w 1490380"/>
                    <a:gd name="connsiteY64" fmla="*/ 880018 h 1495138"/>
                    <a:gd name="connsiteX65" fmla="*/ 955298 w 1490380"/>
                    <a:gd name="connsiteY65" fmla="*/ 867556 h 1495138"/>
                    <a:gd name="connsiteX66" fmla="*/ 955298 w 1490380"/>
                    <a:gd name="connsiteY66" fmla="*/ 644844 h 1495138"/>
                    <a:gd name="connsiteX67" fmla="*/ 954496 w 1490380"/>
                    <a:gd name="connsiteY67" fmla="*/ 628764 h 1495138"/>
                    <a:gd name="connsiteX68" fmla="*/ 952893 w 1490380"/>
                    <a:gd name="connsiteY68" fmla="*/ 627156 h 1495138"/>
                    <a:gd name="connsiteX69" fmla="*/ 948083 w 1490380"/>
                    <a:gd name="connsiteY69" fmla="*/ 625950 h 1495138"/>
                    <a:gd name="connsiteX70" fmla="*/ 925638 w 1490380"/>
                    <a:gd name="connsiteY70" fmla="*/ 626352 h 1495138"/>
                    <a:gd name="connsiteX71" fmla="*/ 915217 w 1490380"/>
                    <a:gd name="connsiteY71" fmla="*/ 626352 h 1495138"/>
                    <a:gd name="connsiteX72" fmla="*/ 875937 w 1490380"/>
                    <a:gd name="connsiteY72" fmla="*/ 584543 h 1495138"/>
                    <a:gd name="connsiteX73" fmla="*/ 916419 w 1490380"/>
                    <a:gd name="connsiteY73" fmla="*/ 541126 h 1495138"/>
                    <a:gd name="connsiteX74" fmla="*/ 922832 w 1490380"/>
                    <a:gd name="connsiteY74" fmla="*/ 541126 h 1495138"/>
                    <a:gd name="connsiteX75" fmla="*/ 990169 w 1490380"/>
                    <a:gd name="connsiteY75" fmla="*/ 539116 h 1495138"/>
                    <a:gd name="connsiteX76" fmla="*/ 272255 w 1490380"/>
                    <a:gd name="connsiteY76" fmla="*/ 539116 h 1495138"/>
                    <a:gd name="connsiteX77" fmla="*/ 287486 w 1490380"/>
                    <a:gd name="connsiteY77" fmla="*/ 540322 h 1495138"/>
                    <a:gd name="connsiteX78" fmla="*/ 323158 w 1490380"/>
                    <a:gd name="connsiteY78" fmla="*/ 578513 h 1495138"/>
                    <a:gd name="connsiteX79" fmla="*/ 323158 w 1490380"/>
                    <a:gd name="connsiteY79" fmla="*/ 584543 h 1495138"/>
                    <a:gd name="connsiteX80" fmla="*/ 323158 w 1490380"/>
                    <a:gd name="connsiteY80" fmla="*/ 731276 h 1495138"/>
                    <a:gd name="connsiteX81" fmla="*/ 322757 w 1490380"/>
                    <a:gd name="connsiteY81" fmla="*/ 731276 h 1495138"/>
                    <a:gd name="connsiteX82" fmla="*/ 322757 w 1490380"/>
                    <a:gd name="connsiteY82" fmla="*/ 865948 h 1495138"/>
                    <a:gd name="connsiteX83" fmla="*/ 323158 w 1490380"/>
                    <a:gd name="connsiteY83" fmla="*/ 880018 h 1495138"/>
                    <a:gd name="connsiteX84" fmla="*/ 328769 w 1490380"/>
                    <a:gd name="connsiteY84" fmla="*/ 886049 h 1495138"/>
                    <a:gd name="connsiteX85" fmla="*/ 344000 w 1490380"/>
                    <a:gd name="connsiteY85" fmla="*/ 886049 h 1495138"/>
                    <a:gd name="connsiteX86" fmla="*/ 366045 w 1490380"/>
                    <a:gd name="connsiteY86" fmla="*/ 886049 h 1495138"/>
                    <a:gd name="connsiteX87" fmla="*/ 405325 w 1490380"/>
                    <a:gd name="connsiteY87" fmla="*/ 917003 h 1495138"/>
                    <a:gd name="connsiteX88" fmla="*/ 371255 w 1490380"/>
                    <a:gd name="connsiteY88" fmla="*/ 971676 h 1495138"/>
                    <a:gd name="connsiteX89" fmla="*/ 358429 w 1490380"/>
                    <a:gd name="connsiteY89" fmla="*/ 972480 h 1495138"/>
                    <a:gd name="connsiteX90" fmla="*/ 197303 w 1490380"/>
                    <a:gd name="connsiteY90" fmla="*/ 972480 h 1495138"/>
                    <a:gd name="connsiteX91" fmla="*/ 186481 w 1490380"/>
                    <a:gd name="connsiteY91" fmla="*/ 971676 h 1495138"/>
                    <a:gd name="connsiteX92" fmla="*/ 149606 w 1490380"/>
                    <a:gd name="connsiteY92" fmla="*/ 935897 h 1495138"/>
                    <a:gd name="connsiteX93" fmla="*/ 174056 w 1490380"/>
                    <a:gd name="connsiteY93" fmla="*/ 890069 h 1495138"/>
                    <a:gd name="connsiteX94" fmla="*/ 192493 w 1490380"/>
                    <a:gd name="connsiteY94" fmla="*/ 886049 h 1495138"/>
                    <a:gd name="connsiteX95" fmla="*/ 226963 w 1490380"/>
                    <a:gd name="connsiteY95" fmla="*/ 886049 h 1495138"/>
                    <a:gd name="connsiteX96" fmla="*/ 234979 w 1490380"/>
                    <a:gd name="connsiteY96" fmla="*/ 884843 h 1495138"/>
                    <a:gd name="connsiteX97" fmla="*/ 236582 w 1490380"/>
                    <a:gd name="connsiteY97" fmla="*/ 883234 h 1495138"/>
                    <a:gd name="connsiteX98" fmla="*/ 237384 w 1490380"/>
                    <a:gd name="connsiteY98" fmla="*/ 880018 h 1495138"/>
                    <a:gd name="connsiteX99" fmla="*/ 237384 w 1490380"/>
                    <a:gd name="connsiteY99" fmla="*/ 867556 h 1495138"/>
                    <a:gd name="connsiteX100" fmla="*/ 237384 w 1490380"/>
                    <a:gd name="connsiteY100" fmla="*/ 644844 h 1495138"/>
                    <a:gd name="connsiteX101" fmla="*/ 236582 w 1490380"/>
                    <a:gd name="connsiteY101" fmla="*/ 628764 h 1495138"/>
                    <a:gd name="connsiteX102" fmla="*/ 234979 w 1490380"/>
                    <a:gd name="connsiteY102" fmla="*/ 627156 h 1495138"/>
                    <a:gd name="connsiteX103" fmla="*/ 230169 w 1490380"/>
                    <a:gd name="connsiteY103" fmla="*/ 625950 h 1495138"/>
                    <a:gd name="connsiteX104" fmla="*/ 207724 w 1490380"/>
                    <a:gd name="connsiteY104" fmla="*/ 626352 h 1495138"/>
                    <a:gd name="connsiteX105" fmla="*/ 197303 w 1490380"/>
                    <a:gd name="connsiteY105" fmla="*/ 626352 h 1495138"/>
                    <a:gd name="connsiteX106" fmla="*/ 158023 w 1490380"/>
                    <a:gd name="connsiteY106" fmla="*/ 584543 h 1495138"/>
                    <a:gd name="connsiteX107" fmla="*/ 198505 w 1490380"/>
                    <a:gd name="connsiteY107" fmla="*/ 541126 h 1495138"/>
                    <a:gd name="connsiteX108" fmla="*/ 204918 w 1490380"/>
                    <a:gd name="connsiteY108" fmla="*/ 541126 h 1495138"/>
                    <a:gd name="connsiteX109" fmla="*/ 272255 w 1490380"/>
                    <a:gd name="connsiteY109" fmla="*/ 539116 h 1495138"/>
                    <a:gd name="connsiteX110" fmla="*/ 477504 w 1490380"/>
                    <a:gd name="connsiteY110" fmla="*/ 0 h 1495138"/>
                    <a:gd name="connsiteX111" fmla="*/ 492735 w 1490380"/>
                    <a:gd name="connsiteY111" fmla="*/ 1206 h 1495138"/>
                    <a:gd name="connsiteX112" fmla="*/ 528407 w 1490380"/>
                    <a:gd name="connsiteY112" fmla="*/ 39397 h 1495138"/>
                    <a:gd name="connsiteX113" fmla="*/ 528407 w 1490380"/>
                    <a:gd name="connsiteY113" fmla="*/ 45427 h 1495138"/>
                    <a:gd name="connsiteX114" fmla="*/ 528407 w 1490380"/>
                    <a:gd name="connsiteY114" fmla="*/ 192159 h 1495138"/>
                    <a:gd name="connsiteX115" fmla="*/ 528006 w 1490380"/>
                    <a:gd name="connsiteY115" fmla="*/ 192159 h 1495138"/>
                    <a:gd name="connsiteX116" fmla="*/ 528006 w 1490380"/>
                    <a:gd name="connsiteY116" fmla="*/ 326832 h 1495138"/>
                    <a:gd name="connsiteX117" fmla="*/ 528407 w 1490380"/>
                    <a:gd name="connsiteY117" fmla="*/ 340902 h 1495138"/>
                    <a:gd name="connsiteX118" fmla="*/ 534018 w 1490380"/>
                    <a:gd name="connsiteY118" fmla="*/ 346932 h 1495138"/>
                    <a:gd name="connsiteX119" fmla="*/ 549249 w 1490380"/>
                    <a:gd name="connsiteY119" fmla="*/ 346932 h 1495138"/>
                    <a:gd name="connsiteX120" fmla="*/ 571294 w 1490380"/>
                    <a:gd name="connsiteY120" fmla="*/ 346932 h 1495138"/>
                    <a:gd name="connsiteX121" fmla="*/ 610574 w 1490380"/>
                    <a:gd name="connsiteY121" fmla="*/ 377887 h 1495138"/>
                    <a:gd name="connsiteX122" fmla="*/ 576504 w 1490380"/>
                    <a:gd name="connsiteY122" fmla="*/ 432560 h 1495138"/>
                    <a:gd name="connsiteX123" fmla="*/ 563678 w 1490380"/>
                    <a:gd name="connsiteY123" fmla="*/ 433364 h 1495138"/>
                    <a:gd name="connsiteX124" fmla="*/ 402552 w 1490380"/>
                    <a:gd name="connsiteY124" fmla="*/ 433364 h 1495138"/>
                    <a:gd name="connsiteX125" fmla="*/ 391730 w 1490380"/>
                    <a:gd name="connsiteY125" fmla="*/ 432560 h 1495138"/>
                    <a:gd name="connsiteX126" fmla="*/ 354855 w 1490380"/>
                    <a:gd name="connsiteY126" fmla="*/ 396781 h 1495138"/>
                    <a:gd name="connsiteX127" fmla="*/ 379305 w 1490380"/>
                    <a:gd name="connsiteY127" fmla="*/ 350952 h 1495138"/>
                    <a:gd name="connsiteX128" fmla="*/ 397742 w 1490380"/>
                    <a:gd name="connsiteY128" fmla="*/ 346932 h 1495138"/>
                    <a:gd name="connsiteX129" fmla="*/ 432212 w 1490380"/>
                    <a:gd name="connsiteY129" fmla="*/ 346932 h 1495138"/>
                    <a:gd name="connsiteX130" fmla="*/ 440228 w 1490380"/>
                    <a:gd name="connsiteY130" fmla="*/ 345726 h 1495138"/>
                    <a:gd name="connsiteX131" fmla="*/ 441831 w 1490380"/>
                    <a:gd name="connsiteY131" fmla="*/ 344118 h 1495138"/>
                    <a:gd name="connsiteX132" fmla="*/ 442633 w 1490380"/>
                    <a:gd name="connsiteY132" fmla="*/ 340902 h 1495138"/>
                    <a:gd name="connsiteX133" fmla="*/ 442633 w 1490380"/>
                    <a:gd name="connsiteY133" fmla="*/ 328440 h 1495138"/>
                    <a:gd name="connsiteX134" fmla="*/ 442633 w 1490380"/>
                    <a:gd name="connsiteY134" fmla="*/ 105728 h 1495138"/>
                    <a:gd name="connsiteX135" fmla="*/ 441831 w 1490380"/>
                    <a:gd name="connsiteY135" fmla="*/ 89648 h 1495138"/>
                    <a:gd name="connsiteX136" fmla="*/ 440228 w 1490380"/>
                    <a:gd name="connsiteY136" fmla="*/ 88040 h 1495138"/>
                    <a:gd name="connsiteX137" fmla="*/ 435418 w 1490380"/>
                    <a:gd name="connsiteY137" fmla="*/ 86834 h 1495138"/>
                    <a:gd name="connsiteX138" fmla="*/ 412973 w 1490380"/>
                    <a:gd name="connsiteY138" fmla="*/ 87236 h 1495138"/>
                    <a:gd name="connsiteX139" fmla="*/ 402552 w 1490380"/>
                    <a:gd name="connsiteY139" fmla="*/ 87236 h 1495138"/>
                    <a:gd name="connsiteX140" fmla="*/ 363272 w 1490380"/>
                    <a:gd name="connsiteY140" fmla="*/ 45427 h 1495138"/>
                    <a:gd name="connsiteX141" fmla="*/ 403754 w 1490380"/>
                    <a:gd name="connsiteY141" fmla="*/ 2010 h 1495138"/>
                    <a:gd name="connsiteX142" fmla="*/ 410167 w 1490380"/>
                    <a:gd name="connsiteY142" fmla="*/ 2010 h 1495138"/>
                    <a:gd name="connsiteX143" fmla="*/ 477504 w 1490380"/>
                    <a:gd name="connsiteY143" fmla="*/ 0 h 1495138"/>
                    <a:gd name="connsiteX144" fmla="*/ 123093 w 1490380"/>
                    <a:gd name="connsiteY144" fmla="*/ 0 h 1495138"/>
                    <a:gd name="connsiteX145" fmla="*/ 138324 w 1490380"/>
                    <a:gd name="connsiteY145" fmla="*/ 1206 h 1495138"/>
                    <a:gd name="connsiteX146" fmla="*/ 173997 w 1490380"/>
                    <a:gd name="connsiteY146" fmla="*/ 39397 h 1495138"/>
                    <a:gd name="connsiteX147" fmla="*/ 173997 w 1490380"/>
                    <a:gd name="connsiteY147" fmla="*/ 45427 h 1495138"/>
                    <a:gd name="connsiteX148" fmla="*/ 173997 w 1490380"/>
                    <a:gd name="connsiteY148" fmla="*/ 192159 h 1495138"/>
                    <a:gd name="connsiteX149" fmla="*/ 173596 w 1490380"/>
                    <a:gd name="connsiteY149" fmla="*/ 192159 h 1495138"/>
                    <a:gd name="connsiteX150" fmla="*/ 173596 w 1490380"/>
                    <a:gd name="connsiteY150" fmla="*/ 326832 h 1495138"/>
                    <a:gd name="connsiteX151" fmla="*/ 173997 w 1490380"/>
                    <a:gd name="connsiteY151" fmla="*/ 340902 h 1495138"/>
                    <a:gd name="connsiteX152" fmla="*/ 179608 w 1490380"/>
                    <a:gd name="connsiteY152" fmla="*/ 346932 h 1495138"/>
                    <a:gd name="connsiteX153" fmla="*/ 194839 w 1490380"/>
                    <a:gd name="connsiteY153" fmla="*/ 346932 h 1495138"/>
                    <a:gd name="connsiteX154" fmla="*/ 216884 w 1490380"/>
                    <a:gd name="connsiteY154" fmla="*/ 346932 h 1495138"/>
                    <a:gd name="connsiteX155" fmla="*/ 256164 w 1490380"/>
                    <a:gd name="connsiteY155" fmla="*/ 377887 h 1495138"/>
                    <a:gd name="connsiteX156" fmla="*/ 222094 w 1490380"/>
                    <a:gd name="connsiteY156" fmla="*/ 432560 h 1495138"/>
                    <a:gd name="connsiteX157" fmla="*/ 209268 w 1490380"/>
                    <a:gd name="connsiteY157" fmla="*/ 433364 h 1495138"/>
                    <a:gd name="connsiteX158" fmla="*/ 48141 w 1490380"/>
                    <a:gd name="connsiteY158" fmla="*/ 433364 h 1495138"/>
                    <a:gd name="connsiteX159" fmla="*/ 37319 w 1490380"/>
                    <a:gd name="connsiteY159" fmla="*/ 432560 h 1495138"/>
                    <a:gd name="connsiteX160" fmla="*/ 445 w 1490380"/>
                    <a:gd name="connsiteY160" fmla="*/ 396781 h 1495138"/>
                    <a:gd name="connsiteX161" fmla="*/ 24894 w 1490380"/>
                    <a:gd name="connsiteY161" fmla="*/ 350952 h 1495138"/>
                    <a:gd name="connsiteX162" fmla="*/ 43332 w 1490380"/>
                    <a:gd name="connsiteY162" fmla="*/ 346932 h 1495138"/>
                    <a:gd name="connsiteX163" fmla="*/ 77801 w 1490380"/>
                    <a:gd name="connsiteY163" fmla="*/ 346932 h 1495138"/>
                    <a:gd name="connsiteX164" fmla="*/ 85818 w 1490380"/>
                    <a:gd name="connsiteY164" fmla="*/ 345726 h 1495138"/>
                    <a:gd name="connsiteX165" fmla="*/ 87421 w 1490380"/>
                    <a:gd name="connsiteY165" fmla="*/ 344118 h 1495138"/>
                    <a:gd name="connsiteX166" fmla="*/ 88223 w 1490380"/>
                    <a:gd name="connsiteY166" fmla="*/ 340902 h 1495138"/>
                    <a:gd name="connsiteX167" fmla="*/ 88223 w 1490380"/>
                    <a:gd name="connsiteY167" fmla="*/ 328440 h 1495138"/>
                    <a:gd name="connsiteX168" fmla="*/ 88223 w 1490380"/>
                    <a:gd name="connsiteY168" fmla="*/ 105728 h 1495138"/>
                    <a:gd name="connsiteX169" fmla="*/ 87421 w 1490380"/>
                    <a:gd name="connsiteY169" fmla="*/ 89648 h 1495138"/>
                    <a:gd name="connsiteX170" fmla="*/ 85818 w 1490380"/>
                    <a:gd name="connsiteY170" fmla="*/ 88040 h 1495138"/>
                    <a:gd name="connsiteX171" fmla="*/ 81008 w 1490380"/>
                    <a:gd name="connsiteY171" fmla="*/ 86834 h 1495138"/>
                    <a:gd name="connsiteX172" fmla="*/ 58562 w 1490380"/>
                    <a:gd name="connsiteY172" fmla="*/ 87236 h 1495138"/>
                    <a:gd name="connsiteX173" fmla="*/ 48141 w 1490380"/>
                    <a:gd name="connsiteY173" fmla="*/ 87236 h 1495138"/>
                    <a:gd name="connsiteX174" fmla="*/ 8862 w 1490380"/>
                    <a:gd name="connsiteY174" fmla="*/ 45427 h 1495138"/>
                    <a:gd name="connsiteX175" fmla="*/ 49344 w 1490380"/>
                    <a:gd name="connsiteY175" fmla="*/ 2010 h 1495138"/>
                    <a:gd name="connsiteX176" fmla="*/ 55757 w 1490380"/>
                    <a:gd name="connsiteY176" fmla="*/ 2010 h 1495138"/>
                    <a:gd name="connsiteX177" fmla="*/ 123093 w 1490380"/>
                    <a:gd name="connsiteY17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88360 w 1490380"/>
                    <a:gd name="connsiteY38" fmla="*/ 917003 h 1495138"/>
                    <a:gd name="connsiteX39" fmla="*/ 1454291 w 1490380"/>
                    <a:gd name="connsiteY39" fmla="*/ 971676 h 1495138"/>
                    <a:gd name="connsiteX40" fmla="*/ 1441465 w 1490380"/>
                    <a:gd name="connsiteY40" fmla="*/ 972480 h 1495138"/>
                    <a:gd name="connsiteX41" fmla="*/ 990169 w 1490380"/>
                    <a:gd name="connsiteY41" fmla="*/ 539116 h 1495138"/>
                    <a:gd name="connsiteX42" fmla="*/ 1005400 w 1490380"/>
                    <a:gd name="connsiteY42" fmla="*/ 540322 h 1495138"/>
                    <a:gd name="connsiteX43" fmla="*/ 1041072 w 1490380"/>
                    <a:gd name="connsiteY43" fmla="*/ 578513 h 1495138"/>
                    <a:gd name="connsiteX44" fmla="*/ 1041072 w 1490380"/>
                    <a:gd name="connsiteY44" fmla="*/ 584543 h 1495138"/>
                    <a:gd name="connsiteX45" fmla="*/ 1041072 w 1490380"/>
                    <a:gd name="connsiteY45" fmla="*/ 731276 h 1495138"/>
                    <a:gd name="connsiteX46" fmla="*/ 1040671 w 1490380"/>
                    <a:gd name="connsiteY46" fmla="*/ 731276 h 1495138"/>
                    <a:gd name="connsiteX47" fmla="*/ 1040671 w 1490380"/>
                    <a:gd name="connsiteY47" fmla="*/ 865948 h 1495138"/>
                    <a:gd name="connsiteX48" fmla="*/ 1041072 w 1490380"/>
                    <a:gd name="connsiteY48" fmla="*/ 880018 h 1495138"/>
                    <a:gd name="connsiteX49" fmla="*/ 1046683 w 1490380"/>
                    <a:gd name="connsiteY49" fmla="*/ 886049 h 1495138"/>
                    <a:gd name="connsiteX50" fmla="*/ 1061914 w 1490380"/>
                    <a:gd name="connsiteY50" fmla="*/ 886049 h 1495138"/>
                    <a:gd name="connsiteX51" fmla="*/ 1083959 w 1490380"/>
                    <a:gd name="connsiteY51" fmla="*/ 886049 h 1495138"/>
                    <a:gd name="connsiteX52" fmla="*/ 1123238 w 1490380"/>
                    <a:gd name="connsiteY52" fmla="*/ 917003 h 1495138"/>
                    <a:gd name="connsiteX53" fmla="*/ 1089169 w 1490380"/>
                    <a:gd name="connsiteY53" fmla="*/ 971676 h 1495138"/>
                    <a:gd name="connsiteX54" fmla="*/ 1076343 w 1490380"/>
                    <a:gd name="connsiteY54" fmla="*/ 972480 h 1495138"/>
                    <a:gd name="connsiteX55" fmla="*/ 915217 w 1490380"/>
                    <a:gd name="connsiteY55" fmla="*/ 972480 h 1495138"/>
                    <a:gd name="connsiteX56" fmla="*/ 904395 w 1490380"/>
                    <a:gd name="connsiteY56" fmla="*/ 971676 h 1495138"/>
                    <a:gd name="connsiteX57" fmla="*/ 867520 w 1490380"/>
                    <a:gd name="connsiteY57" fmla="*/ 935897 h 1495138"/>
                    <a:gd name="connsiteX58" fmla="*/ 891970 w 1490380"/>
                    <a:gd name="connsiteY58" fmla="*/ 890069 h 1495138"/>
                    <a:gd name="connsiteX59" fmla="*/ 910407 w 1490380"/>
                    <a:gd name="connsiteY59" fmla="*/ 886049 h 1495138"/>
                    <a:gd name="connsiteX60" fmla="*/ 944877 w 1490380"/>
                    <a:gd name="connsiteY60" fmla="*/ 886049 h 1495138"/>
                    <a:gd name="connsiteX61" fmla="*/ 952893 w 1490380"/>
                    <a:gd name="connsiteY61" fmla="*/ 884843 h 1495138"/>
                    <a:gd name="connsiteX62" fmla="*/ 954496 w 1490380"/>
                    <a:gd name="connsiteY62" fmla="*/ 883234 h 1495138"/>
                    <a:gd name="connsiteX63" fmla="*/ 955298 w 1490380"/>
                    <a:gd name="connsiteY63" fmla="*/ 880018 h 1495138"/>
                    <a:gd name="connsiteX64" fmla="*/ 955298 w 1490380"/>
                    <a:gd name="connsiteY64" fmla="*/ 867556 h 1495138"/>
                    <a:gd name="connsiteX65" fmla="*/ 955298 w 1490380"/>
                    <a:gd name="connsiteY65" fmla="*/ 644844 h 1495138"/>
                    <a:gd name="connsiteX66" fmla="*/ 954496 w 1490380"/>
                    <a:gd name="connsiteY66" fmla="*/ 628764 h 1495138"/>
                    <a:gd name="connsiteX67" fmla="*/ 952893 w 1490380"/>
                    <a:gd name="connsiteY67" fmla="*/ 627156 h 1495138"/>
                    <a:gd name="connsiteX68" fmla="*/ 948083 w 1490380"/>
                    <a:gd name="connsiteY68" fmla="*/ 625950 h 1495138"/>
                    <a:gd name="connsiteX69" fmla="*/ 925638 w 1490380"/>
                    <a:gd name="connsiteY69" fmla="*/ 626352 h 1495138"/>
                    <a:gd name="connsiteX70" fmla="*/ 915217 w 1490380"/>
                    <a:gd name="connsiteY70" fmla="*/ 626352 h 1495138"/>
                    <a:gd name="connsiteX71" fmla="*/ 875937 w 1490380"/>
                    <a:gd name="connsiteY71" fmla="*/ 584543 h 1495138"/>
                    <a:gd name="connsiteX72" fmla="*/ 916419 w 1490380"/>
                    <a:gd name="connsiteY72" fmla="*/ 541126 h 1495138"/>
                    <a:gd name="connsiteX73" fmla="*/ 922832 w 1490380"/>
                    <a:gd name="connsiteY73" fmla="*/ 541126 h 1495138"/>
                    <a:gd name="connsiteX74" fmla="*/ 990169 w 1490380"/>
                    <a:gd name="connsiteY74" fmla="*/ 539116 h 1495138"/>
                    <a:gd name="connsiteX75" fmla="*/ 272255 w 1490380"/>
                    <a:gd name="connsiteY75" fmla="*/ 539116 h 1495138"/>
                    <a:gd name="connsiteX76" fmla="*/ 287486 w 1490380"/>
                    <a:gd name="connsiteY76" fmla="*/ 540322 h 1495138"/>
                    <a:gd name="connsiteX77" fmla="*/ 323158 w 1490380"/>
                    <a:gd name="connsiteY77" fmla="*/ 578513 h 1495138"/>
                    <a:gd name="connsiteX78" fmla="*/ 323158 w 1490380"/>
                    <a:gd name="connsiteY78" fmla="*/ 584543 h 1495138"/>
                    <a:gd name="connsiteX79" fmla="*/ 323158 w 1490380"/>
                    <a:gd name="connsiteY79" fmla="*/ 731276 h 1495138"/>
                    <a:gd name="connsiteX80" fmla="*/ 322757 w 1490380"/>
                    <a:gd name="connsiteY80" fmla="*/ 731276 h 1495138"/>
                    <a:gd name="connsiteX81" fmla="*/ 322757 w 1490380"/>
                    <a:gd name="connsiteY81" fmla="*/ 865948 h 1495138"/>
                    <a:gd name="connsiteX82" fmla="*/ 323158 w 1490380"/>
                    <a:gd name="connsiteY82" fmla="*/ 880018 h 1495138"/>
                    <a:gd name="connsiteX83" fmla="*/ 328769 w 1490380"/>
                    <a:gd name="connsiteY83" fmla="*/ 886049 h 1495138"/>
                    <a:gd name="connsiteX84" fmla="*/ 344000 w 1490380"/>
                    <a:gd name="connsiteY84" fmla="*/ 886049 h 1495138"/>
                    <a:gd name="connsiteX85" fmla="*/ 366045 w 1490380"/>
                    <a:gd name="connsiteY85" fmla="*/ 886049 h 1495138"/>
                    <a:gd name="connsiteX86" fmla="*/ 405325 w 1490380"/>
                    <a:gd name="connsiteY86" fmla="*/ 917003 h 1495138"/>
                    <a:gd name="connsiteX87" fmla="*/ 371255 w 1490380"/>
                    <a:gd name="connsiteY87" fmla="*/ 971676 h 1495138"/>
                    <a:gd name="connsiteX88" fmla="*/ 358429 w 1490380"/>
                    <a:gd name="connsiteY88" fmla="*/ 972480 h 1495138"/>
                    <a:gd name="connsiteX89" fmla="*/ 197303 w 1490380"/>
                    <a:gd name="connsiteY89" fmla="*/ 972480 h 1495138"/>
                    <a:gd name="connsiteX90" fmla="*/ 186481 w 1490380"/>
                    <a:gd name="connsiteY90" fmla="*/ 971676 h 1495138"/>
                    <a:gd name="connsiteX91" fmla="*/ 149606 w 1490380"/>
                    <a:gd name="connsiteY91" fmla="*/ 935897 h 1495138"/>
                    <a:gd name="connsiteX92" fmla="*/ 174056 w 1490380"/>
                    <a:gd name="connsiteY92" fmla="*/ 890069 h 1495138"/>
                    <a:gd name="connsiteX93" fmla="*/ 192493 w 1490380"/>
                    <a:gd name="connsiteY93" fmla="*/ 886049 h 1495138"/>
                    <a:gd name="connsiteX94" fmla="*/ 226963 w 1490380"/>
                    <a:gd name="connsiteY94" fmla="*/ 886049 h 1495138"/>
                    <a:gd name="connsiteX95" fmla="*/ 234979 w 1490380"/>
                    <a:gd name="connsiteY95" fmla="*/ 884843 h 1495138"/>
                    <a:gd name="connsiteX96" fmla="*/ 236582 w 1490380"/>
                    <a:gd name="connsiteY96" fmla="*/ 883234 h 1495138"/>
                    <a:gd name="connsiteX97" fmla="*/ 237384 w 1490380"/>
                    <a:gd name="connsiteY97" fmla="*/ 880018 h 1495138"/>
                    <a:gd name="connsiteX98" fmla="*/ 237384 w 1490380"/>
                    <a:gd name="connsiteY98" fmla="*/ 867556 h 1495138"/>
                    <a:gd name="connsiteX99" fmla="*/ 237384 w 1490380"/>
                    <a:gd name="connsiteY99" fmla="*/ 644844 h 1495138"/>
                    <a:gd name="connsiteX100" fmla="*/ 236582 w 1490380"/>
                    <a:gd name="connsiteY100" fmla="*/ 628764 h 1495138"/>
                    <a:gd name="connsiteX101" fmla="*/ 234979 w 1490380"/>
                    <a:gd name="connsiteY101" fmla="*/ 627156 h 1495138"/>
                    <a:gd name="connsiteX102" fmla="*/ 230169 w 1490380"/>
                    <a:gd name="connsiteY102" fmla="*/ 625950 h 1495138"/>
                    <a:gd name="connsiteX103" fmla="*/ 207724 w 1490380"/>
                    <a:gd name="connsiteY103" fmla="*/ 626352 h 1495138"/>
                    <a:gd name="connsiteX104" fmla="*/ 197303 w 1490380"/>
                    <a:gd name="connsiteY104" fmla="*/ 626352 h 1495138"/>
                    <a:gd name="connsiteX105" fmla="*/ 158023 w 1490380"/>
                    <a:gd name="connsiteY105" fmla="*/ 584543 h 1495138"/>
                    <a:gd name="connsiteX106" fmla="*/ 198505 w 1490380"/>
                    <a:gd name="connsiteY106" fmla="*/ 541126 h 1495138"/>
                    <a:gd name="connsiteX107" fmla="*/ 204918 w 1490380"/>
                    <a:gd name="connsiteY107" fmla="*/ 541126 h 1495138"/>
                    <a:gd name="connsiteX108" fmla="*/ 272255 w 1490380"/>
                    <a:gd name="connsiteY108" fmla="*/ 539116 h 1495138"/>
                    <a:gd name="connsiteX109" fmla="*/ 477504 w 1490380"/>
                    <a:gd name="connsiteY109" fmla="*/ 0 h 1495138"/>
                    <a:gd name="connsiteX110" fmla="*/ 492735 w 1490380"/>
                    <a:gd name="connsiteY110" fmla="*/ 1206 h 1495138"/>
                    <a:gd name="connsiteX111" fmla="*/ 528407 w 1490380"/>
                    <a:gd name="connsiteY111" fmla="*/ 39397 h 1495138"/>
                    <a:gd name="connsiteX112" fmla="*/ 528407 w 1490380"/>
                    <a:gd name="connsiteY112" fmla="*/ 45427 h 1495138"/>
                    <a:gd name="connsiteX113" fmla="*/ 528407 w 1490380"/>
                    <a:gd name="connsiteY113" fmla="*/ 192159 h 1495138"/>
                    <a:gd name="connsiteX114" fmla="*/ 528006 w 1490380"/>
                    <a:gd name="connsiteY114" fmla="*/ 192159 h 1495138"/>
                    <a:gd name="connsiteX115" fmla="*/ 528006 w 1490380"/>
                    <a:gd name="connsiteY115" fmla="*/ 326832 h 1495138"/>
                    <a:gd name="connsiteX116" fmla="*/ 528407 w 1490380"/>
                    <a:gd name="connsiteY116" fmla="*/ 340902 h 1495138"/>
                    <a:gd name="connsiteX117" fmla="*/ 534018 w 1490380"/>
                    <a:gd name="connsiteY117" fmla="*/ 346932 h 1495138"/>
                    <a:gd name="connsiteX118" fmla="*/ 549249 w 1490380"/>
                    <a:gd name="connsiteY118" fmla="*/ 346932 h 1495138"/>
                    <a:gd name="connsiteX119" fmla="*/ 571294 w 1490380"/>
                    <a:gd name="connsiteY119" fmla="*/ 346932 h 1495138"/>
                    <a:gd name="connsiteX120" fmla="*/ 610574 w 1490380"/>
                    <a:gd name="connsiteY120" fmla="*/ 377887 h 1495138"/>
                    <a:gd name="connsiteX121" fmla="*/ 576504 w 1490380"/>
                    <a:gd name="connsiteY121" fmla="*/ 432560 h 1495138"/>
                    <a:gd name="connsiteX122" fmla="*/ 563678 w 1490380"/>
                    <a:gd name="connsiteY122" fmla="*/ 433364 h 1495138"/>
                    <a:gd name="connsiteX123" fmla="*/ 402552 w 1490380"/>
                    <a:gd name="connsiteY123" fmla="*/ 433364 h 1495138"/>
                    <a:gd name="connsiteX124" fmla="*/ 391730 w 1490380"/>
                    <a:gd name="connsiteY124" fmla="*/ 432560 h 1495138"/>
                    <a:gd name="connsiteX125" fmla="*/ 354855 w 1490380"/>
                    <a:gd name="connsiteY125" fmla="*/ 396781 h 1495138"/>
                    <a:gd name="connsiteX126" fmla="*/ 379305 w 1490380"/>
                    <a:gd name="connsiteY126" fmla="*/ 350952 h 1495138"/>
                    <a:gd name="connsiteX127" fmla="*/ 397742 w 1490380"/>
                    <a:gd name="connsiteY127" fmla="*/ 346932 h 1495138"/>
                    <a:gd name="connsiteX128" fmla="*/ 432212 w 1490380"/>
                    <a:gd name="connsiteY128" fmla="*/ 346932 h 1495138"/>
                    <a:gd name="connsiteX129" fmla="*/ 440228 w 1490380"/>
                    <a:gd name="connsiteY129" fmla="*/ 345726 h 1495138"/>
                    <a:gd name="connsiteX130" fmla="*/ 441831 w 1490380"/>
                    <a:gd name="connsiteY130" fmla="*/ 344118 h 1495138"/>
                    <a:gd name="connsiteX131" fmla="*/ 442633 w 1490380"/>
                    <a:gd name="connsiteY131" fmla="*/ 340902 h 1495138"/>
                    <a:gd name="connsiteX132" fmla="*/ 442633 w 1490380"/>
                    <a:gd name="connsiteY132" fmla="*/ 328440 h 1495138"/>
                    <a:gd name="connsiteX133" fmla="*/ 442633 w 1490380"/>
                    <a:gd name="connsiteY133" fmla="*/ 105728 h 1495138"/>
                    <a:gd name="connsiteX134" fmla="*/ 441831 w 1490380"/>
                    <a:gd name="connsiteY134" fmla="*/ 89648 h 1495138"/>
                    <a:gd name="connsiteX135" fmla="*/ 440228 w 1490380"/>
                    <a:gd name="connsiteY135" fmla="*/ 88040 h 1495138"/>
                    <a:gd name="connsiteX136" fmla="*/ 435418 w 1490380"/>
                    <a:gd name="connsiteY136" fmla="*/ 86834 h 1495138"/>
                    <a:gd name="connsiteX137" fmla="*/ 412973 w 1490380"/>
                    <a:gd name="connsiteY137" fmla="*/ 87236 h 1495138"/>
                    <a:gd name="connsiteX138" fmla="*/ 402552 w 1490380"/>
                    <a:gd name="connsiteY138" fmla="*/ 87236 h 1495138"/>
                    <a:gd name="connsiteX139" fmla="*/ 363272 w 1490380"/>
                    <a:gd name="connsiteY139" fmla="*/ 45427 h 1495138"/>
                    <a:gd name="connsiteX140" fmla="*/ 403754 w 1490380"/>
                    <a:gd name="connsiteY140" fmla="*/ 2010 h 1495138"/>
                    <a:gd name="connsiteX141" fmla="*/ 410167 w 1490380"/>
                    <a:gd name="connsiteY141" fmla="*/ 2010 h 1495138"/>
                    <a:gd name="connsiteX142" fmla="*/ 477504 w 1490380"/>
                    <a:gd name="connsiteY142" fmla="*/ 0 h 1495138"/>
                    <a:gd name="connsiteX143" fmla="*/ 123093 w 1490380"/>
                    <a:gd name="connsiteY143" fmla="*/ 0 h 1495138"/>
                    <a:gd name="connsiteX144" fmla="*/ 138324 w 1490380"/>
                    <a:gd name="connsiteY144" fmla="*/ 1206 h 1495138"/>
                    <a:gd name="connsiteX145" fmla="*/ 173997 w 1490380"/>
                    <a:gd name="connsiteY145" fmla="*/ 39397 h 1495138"/>
                    <a:gd name="connsiteX146" fmla="*/ 173997 w 1490380"/>
                    <a:gd name="connsiteY146" fmla="*/ 45427 h 1495138"/>
                    <a:gd name="connsiteX147" fmla="*/ 173997 w 1490380"/>
                    <a:gd name="connsiteY147" fmla="*/ 192159 h 1495138"/>
                    <a:gd name="connsiteX148" fmla="*/ 173596 w 1490380"/>
                    <a:gd name="connsiteY148" fmla="*/ 192159 h 1495138"/>
                    <a:gd name="connsiteX149" fmla="*/ 173596 w 1490380"/>
                    <a:gd name="connsiteY149" fmla="*/ 326832 h 1495138"/>
                    <a:gd name="connsiteX150" fmla="*/ 173997 w 1490380"/>
                    <a:gd name="connsiteY150" fmla="*/ 340902 h 1495138"/>
                    <a:gd name="connsiteX151" fmla="*/ 179608 w 1490380"/>
                    <a:gd name="connsiteY151" fmla="*/ 346932 h 1495138"/>
                    <a:gd name="connsiteX152" fmla="*/ 194839 w 1490380"/>
                    <a:gd name="connsiteY152" fmla="*/ 346932 h 1495138"/>
                    <a:gd name="connsiteX153" fmla="*/ 216884 w 1490380"/>
                    <a:gd name="connsiteY153" fmla="*/ 346932 h 1495138"/>
                    <a:gd name="connsiteX154" fmla="*/ 256164 w 1490380"/>
                    <a:gd name="connsiteY154" fmla="*/ 377887 h 1495138"/>
                    <a:gd name="connsiteX155" fmla="*/ 222094 w 1490380"/>
                    <a:gd name="connsiteY155" fmla="*/ 432560 h 1495138"/>
                    <a:gd name="connsiteX156" fmla="*/ 209268 w 1490380"/>
                    <a:gd name="connsiteY156" fmla="*/ 433364 h 1495138"/>
                    <a:gd name="connsiteX157" fmla="*/ 48141 w 1490380"/>
                    <a:gd name="connsiteY157" fmla="*/ 433364 h 1495138"/>
                    <a:gd name="connsiteX158" fmla="*/ 37319 w 1490380"/>
                    <a:gd name="connsiteY158" fmla="*/ 432560 h 1495138"/>
                    <a:gd name="connsiteX159" fmla="*/ 445 w 1490380"/>
                    <a:gd name="connsiteY159" fmla="*/ 396781 h 1495138"/>
                    <a:gd name="connsiteX160" fmla="*/ 24894 w 1490380"/>
                    <a:gd name="connsiteY160" fmla="*/ 350952 h 1495138"/>
                    <a:gd name="connsiteX161" fmla="*/ 43332 w 1490380"/>
                    <a:gd name="connsiteY161" fmla="*/ 346932 h 1495138"/>
                    <a:gd name="connsiteX162" fmla="*/ 77801 w 1490380"/>
                    <a:gd name="connsiteY162" fmla="*/ 346932 h 1495138"/>
                    <a:gd name="connsiteX163" fmla="*/ 85818 w 1490380"/>
                    <a:gd name="connsiteY163" fmla="*/ 345726 h 1495138"/>
                    <a:gd name="connsiteX164" fmla="*/ 87421 w 1490380"/>
                    <a:gd name="connsiteY164" fmla="*/ 344118 h 1495138"/>
                    <a:gd name="connsiteX165" fmla="*/ 88223 w 1490380"/>
                    <a:gd name="connsiteY165" fmla="*/ 340902 h 1495138"/>
                    <a:gd name="connsiteX166" fmla="*/ 88223 w 1490380"/>
                    <a:gd name="connsiteY166" fmla="*/ 328440 h 1495138"/>
                    <a:gd name="connsiteX167" fmla="*/ 88223 w 1490380"/>
                    <a:gd name="connsiteY167" fmla="*/ 105728 h 1495138"/>
                    <a:gd name="connsiteX168" fmla="*/ 87421 w 1490380"/>
                    <a:gd name="connsiteY168" fmla="*/ 89648 h 1495138"/>
                    <a:gd name="connsiteX169" fmla="*/ 85818 w 1490380"/>
                    <a:gd name="connsiteY169" fmla="*/ 88040 h 1495138"/>
                    <a:gd name="connsiteX170" fmla="*/ 81008 w 1490380"/>
                    <a:gd name="connsiteY170" fmla="*/ 86834 h 1495138"/>
                    <a:gd name="connsiteX171" fmla="*/ 58562 w 1490380"/>
                    <a:gd name="connsiteY171" fmla="*/ 87236 h 1495138"/>
                    <a:gd name="connsiteX172" fmla="*/ 48141 w 1490380"/>
                    <a:gd name="connsiteY172" fmla="*/ 87236 h 1495138"/>
                    <a:gd name="connsiteX173" fmla="*/ 8862 w 1490380"/>
                    <a:gd name="connsiteY173" fmla="*/ 45427 h 1495138"/>
                    <a:gd name="connsiteX174" fmla="*/ 49344 w 1490380"/>
                    <a:gd name="connsiteY174" fmla="*/ 2010 h 1495138"/>
                    <a:gd name="connsiteX175" fmla="*/ 55757 w 1490380"/>
                    <a:gd name="connsiteY175" fmla="*/ 2010 h 1495138"/>
                    <a:gd name="connsiteX176" fmla="*/ 123093 w 1490380"/>
                    <a:gd name="connsiteY17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88360 w 1490380"/>
                    <a:gd name="connsiteY37" fmla="*/ 917003 h 1495138"/>
                    <a:gd name="connsiteX38" fmla="*/ 1454291 w 1490380"/>
                    <a:gd name="connsiteY38" fmla="*/ 971676 h 1495138"/>
                    <a:gd name="connsiteX39" fmla="*/ 1441465 w 1490380"/>
                    <a:gd name="connsiteY39" fmla="*/ 972480 h 1495138"/>
                    <a:gd name="connsiteX40" fmla="*/ 990169 w 1490380"/>
                    <a:gd name="connsiteY40" fmla="*/ 539116 h 1495138"/>
                    <a:gd name="connsiteX41" fmla="*/ 1005400 w 1490380"/>
                    <a:gd name="connsiteY41" fmla="*/ 540322 h 1495138"/>
                    <a:gd name="connsiteX42" fmla="*/ 1041072 w 1490380"/>
                    <a:gd name="connsiteY42" fmla="*/ 578513 h 1495138"/>
                    <a:gd name="connsiteX43" fmla="*/ 1041072 w 1490380"/>
                    <a:gd name="connsiteY43" fmla="*/ 584543 h 1495138"/>
                    <a:gd name="connsiteX44" fmla="*/ 1041072 w 1490380"/>
                    <a:gd name="connsiteY44" fmla="*/ 731276 h 1495138"/>
                    <a:gd name="connsiteX45" fmla="*/ 1040671 w 1490380"/>
                    <a:gd name="connsiteY45" fmla="*/ 731276 h 1495138"/>
                    <a:gd name="connsiteX46" fmla="*/ 1040671 w 1490380"/>
                    <a:gd name="connsiteY46" fmla="*/ 865948 h 1495138"/>
                    <a:gd name="connsiteX47" fmla="*/ 1041072 w 1490380"/>
                    <a:gd name="connsiteY47" fmla="*/ 880018 h 1495138"/>
                    <a:gd name="connsiteX48" fmla="*/ 1046683 w 1490380"/>
                    <a:gd name="connsiteY48" fmla="*/ 886049 h 1495138"/>
                    <a:gd name="connsiteX49" fmla="*/ 1061914 w 1490380"/>
                    <a:gd name="connsiteY49" fmla="*/ 886049 h 1495138"/>
                    <a:gd name="connsiteX50" fmla="*/ 1083959 w 1490380"/>
                    <a:gd name="connsiteY50" fmla="*/ 886049 h 1495138"/>
                    <a:gd name="connsiteX51" fmla="*/ 1123238 w 1490380"/>
                    <a:gd name="connsiteY51" fmla="*/ 917003 h 1495138"/>
                    <a:gd name="connsiteX52" fmla="*/ 1089169 w 1490380"/>
                    <a:gd name="connsiteY52" fmla="*/ 971676 h 1495138"/>
                    <a:gd name="connsiteX53" fmla="*/ 1076343 w 1490380"/>
                    <a:gd name="connsiteY53" fmla="*/ 972480 h 1495138"/>
                    <a:gd name="connsiteX54" fmla="*/ 915217 w 1490380"/>
                    <a:gd name="connsiteY54" fmla="*/ 972480 h 1495138"/>
                    <a:gd name="connsiteX55" fmla="*/ 904395 w 1490380"/>
                    <a:gd name="connsiteY55" fmla="*/ 971676 h 1495138"/>
                    <a:gd name="connsiteX56" fmla="*/ 867520 w 1490380"/>
                    <a:gd name="connsiteY56" fmla="*/ 935897 h 1495138"/>
                    <a:gd name="connsiteX57" fmla="*/ 891970 w 1490380"/>
                    <a:gd name="connsiteY57" fmla="*/ 890069 h 1495138"/>
                    <a:gd name="connsiteX58" fmla="*/ 910407 w 1490380"/>
                    <a:gd name="connsiteY58" fmla="*/ 886049 h 1495138"/>
                    <a:gd name="connsiteX59" fmla="*/ 944877 w 1490380"/>
                    <a:gd name="connsiteY59" fmla="*/ 886049 h 1495138"/>
                    <a:gd name="connsiteX60" fmla="*/ 952893 w 1490380"/>
                    <a:gd name="connsiteY60" fmla="*/ 884843 h 1495138"/>
                    <a:gd name="connsiteX61" fmla="*/ 954496 w 1490380"/>
                    <a:gd name="connsiteY61" fmla="*/ 883234 h 1495138"/>
                    <a:gd name="connsiteX62" fmla="*/ 955298 w 1490380"/>
                    <a:gd name="connsiteY62" fmla="*/ 880018 h 1495138"/>
                    <a:gd name="connsiteX63" fmla="*/ 955298 w 1490380"/>
                    <a:gd name="connsiteY63" fmla="*/ 867556 h 1495138"/>
                    <a:gd name="connsiteX64" fmla="*/ 955298 w 1490380"/>
                    <a:gd name="connsiteY64" fmla="*/ 644844 h 1495138"/>
                    <a:gd name="connsiteX65" fmla="*/ 954496 w 1490380"/>
                    <a:gd name="connsiteY65" fmla="*/ 628764 h 1495138"/>
                    <a:gd name="connsiteX66" fmla="*/ 952893 w 1490380"/>
                    <a:gd name="connsiteY66" fmla="*/ 627156 h 1495138"/>
                    <a:gd name="connsiteX67" fmla="*/ 948083 w 1490380"/>
                    <a:gd name="connsiteY67" fmla="*/ 625950 h 1495138"/>
                    <a:gd name="connsiteX68" fmla="*/ 925638 w 1490380"/>
                    <a:gd name="connsiteY68" fmla="*/ 626352 h 1495138"/>
                    <a:gd name="connsiteX69" fmla="*/ 915217 w 1490380"/>
                    <a:gd name="connsiteY69" fmla="*/ 626352 h 1495138"/>
                    <a:gd name="connsiteX70" fmla="*/ 875937 w 1490380"/>
                    <a:gd name="connsiteY70" fmla="*/ 584543 h 1495138"/>
                    <a:gd name="connsiteX71" fmla="*/ 916419 w 1490380"/>
                    <a:gd name="connsiteY71" fmla="*/ 541126 h 1495138"/>
                    <a:gd name="connsiteX72" fmla="*/ 922832 w 1490380"/>
                    <a:gd name="connsiteY72" fmla="*/ 541126 h 1495138"/>
                    <a:gd name="connsiteX73" fmla="*/ 990169 w 1490380"/>
                    <a:gd name="connsiteY73" fmla="*/ 539116 h 1495138"/>
                    <a:gd name="connsiteX74" fmla="*/ 272255 w 1490380"/>
                    <a:gd name="connsiteY74" fmla="*/ 539116 h 1495138"/>
                    <a:gd name="connsiteX75" fmla="*/ 287486 w 1490380"/>
                    <a:gd name="connsiteY75" fmla="*/ 540322 h 1495138"/>
                    <a:gd name="connsiteX76" fmla="*/ 323158 w 1490380"/>
                    <a:gd name="connsiteY76" fmla="*/ 578513 h 1495138"/>
                    <a:gd name="connsiteX77" fmla="*/ 323158 w 1490380"/>
                    <a:gd name="connsiteY77" fmla="*/ 584543 h 1495138"/>
                    <a:gd name="connsiteX78" fmla="*/ 323158 w 1490380"/>
                    <a:gd name="connsiteY78" fmla="*/ 731276 h 1495138"/>
                    <a:gd name="connsiteX79" fmla="*/ 322757 w 1490380"/>
                    <a:gd name="connsiteY79" fmla="*/ 731276 h 1495138"/>
                    <a:gd name="connsiteX80" fmla="*/ 322757 w 1490380"/>
                    <a:gd name="connsiteY80" fmla="*/ 865948 h 1495138"/>
                    <a:gd name="connsiteX81" fmla="*/ 323158 w 1490380"/>
                    <a:gd name="connsiteY81" fmla="*/ 880018 h 1495138"/>
                    <a:gd name="connsiteX82" fmla="*/ 328769 w 1490380"/>
                    <a:gd name="connsiteY82" fmla="*/ 886049 h 1495138"/>
                    <a:gd name="connsiteX83" fmla="*/ 344000 w 1490380"/>
                    <a:gd name="connsiteY83" fmla="*/ 886049 h 1495138"/>
                    <a:gd name="connsiteX84" fmla="*/ 366045 w 1490380"/>
                    <a:gd name="connsiteY84" fmla="*/ 886049 h 1495138"/>
                    <a:gd name="connsiteX85" fmla="*/ 405325 w 1490380"/>
                    <a:gd name="connsiteY85" fmla="*/ 917003 h 1495138"/>
                    <a:gd name="connsiteX86" fmla="*/ 371255 w 1490380"/>
                    <a:gd name="connsiteY86" fmla="*/ 971676 h 1495138"/>
                    <a:gd name="connsiteX87" fmla="*/ 358429 w 1490380"/>
                    <a:gd name="connsiteY87" fmla="*/ 972480 h 1495138"/>
                    <a:gd name="connsiteX88" fmla="*/ 197303 w 1490380"/>
                    <a:gd name="connsiteY88" fmla="*/ 972480 h 1495138"/>
                    <a:gd name="connsiteX89" fmla="*/ 186481 w 1490380"/>
                    <a:gd name="connsiteY89" fmla="*/ 971676 h 1495138"/>
                    <a:gd name="connsiteX90" fmla="*/ 149606 w 1490380"/>
                    <a:gd name="connsiteY90" fmla="*/ 935897 h 1495138"/>
                    <a:gd name="connsiteX91" fmla="*/ 174056 w 1490380"/>
                    <a:gd name="connsiteY91" fmla="*/ 890069 h 1495138"/>
                    <a:gd name="connsiteX92" fmla="*/ 192493 w 1490380"/>
                    <a:gd name="connsiteY92" fmla="*/ 886049 h 1495138"/>
                    <a:gd name="connsiteX93" fmla="*/ 226963 w 1490380"/>
                    <a:gd name="connsiteY93" fmla="*/ 886049 h 1495138"/>
                    <a:gd name="connsiteX94" fmla="*/ 234979 w 1490380"/>
                    <a:gd name="connsiteY94" fmla="*/ 884843 h 1495138"/>
                    <a:gd name="connsiteX95" fmla="*/ 236582 w 1490380"/>
                    <a:gd name="connsiteY95" fmla="*/ 883234 h 1495138"/>
                    <a:gd name="connsiteX96" fmla="*/ 237384 w 1490380"/>
                    <a:gd name="connsiteY96" fmla="*/ 880018 h 1495138"/>
                    <a:gd name="connsiteX97" fmla="*/ 237384 w 1490380"/>
                    <a:gd name="connsiteY97" fmla="*/ 867556 h 1495138"/>
                    <a:gd name="connsiteX98" fmla="*/ 237384 w 1490380"/>
                    <a:gd name="connsiteY98" fmla="*/ 644844 h 1495138"/>
                    <a:gd name="connsiteX99" fmla="*/ 236582 w 1490380"/>
                    <a:gd name="connsiteY99" fmla="*/ 628764 h 1495138"/>
                    <a:gd name="connsiteX100" fmla="*/ 234979 w 1490380"/>
                    <a:gd name="connsiteY100" fmla="*/ 627156 h 1495138"/>
                    <a:gd name="connsiteX101" fmla="*/ 230169 w 1490380"/>
                    <a:gd name="connsiteY101" fmla="*/ 625950 h 1495138"/>
                    <a:gd name="connsiteX102" fmla="*/ 207724 w 1490380"/>
                    <a:gd name="connsiteY102" fmla="*/ 626352 h 1495138"/>
                    <a:gd name="connsiteX103" fmla="*/ 197303 w 1490380"/>
                    <a:gd name="connsiteY103" fmla="*/ 626352 h 1495138"/>
                    <a:gd name="connsiteX104" fmla="*/ 158023 w 1490380"/>
                    <a:gd name="connsiteY104" fmla="*/ 584543 h 1495138"/>
                    <a:gd name="connsiteX105" fmla="*/ 198505 w 1490380"/>
                    <a:gd name="connsiteY105" fmla="*/ 541126 h 1495138"/>
                    <a:gd name="connsiteX106" fmla="*/ 204918 w 1490380"/>
                    <a:gd name="connsiteY106" fmla="*/ 541126 h 1495138"/>
                    <a:gd name="connsiteX107" fmla="*/ 272255 w 1490380"/>
                    <a:gd name="connsiteY107" fmla="*/ 539116 h 1495138"/>
                    <a:gd name="connsiteX108" fmla="*/ 477504 w 1490380"/>
                    <a:gd name="connsiteY108" fmla="*/ 0 h 1495138"/>
                    <a:gd name="connsiteX109" fmla="*/ 492735 w 1490380"/>
                    <a:gd name="connsiteY109" fmla="*/ 1206 h 1495138"/>
                    <a:gd name="connsiteX110" fmla="*/ 528407 w 1490380"/>
                    <a:gd name="connsiteY110" fmla="*/ 39397 h 1495138"/>
                    <a:gd name="connsiteX111" fmla="*/ 528407 w 1490380"/>
                    <a:gd name="connsiteY111" fmla="*/ 45427 h 1495138"/>
                    <a:gd name="connsiteX112" fmla="*/ 528407 w 1490380"/>
                    <a:gd name="connsiteY112" fmla="*/ 192159 h 1495138"/>
                    <a:gd name="connsiteX113" fmla="*/ 528006 w 1490380"/>
                    <a:gd name="connsiteY113" fmla="*/ 192159 h 1495138"/>
                    <a:gd name="connsiteX114" fmla="*/ 528006 w 1490380"/>
                    <a:gd name="connsiteY114" fmla="*/ 326832 h 1495138"/>
                    <a:gd name="connsiteX115" fmla="*/ 528407 w 1490380"/>
                    <a:gd name="connsiteY115" fmla="*/ 340902 h 1495138"/>
                    <a:gd name="connsiteX116" fmla="*/ 534018 w 1490380"/>
                    <a:gd name="connsiteY116" fmla="*/ 346932 h 1495138"/>
                    <a:gd name="connsiteX117" fmla="*/ 549249 w 1490380"/>
                    <a:gd name="connsiteY117" fmla="*/ 346932 h 1495138"/>
                    <a:gd name="connsiteX118" fmla="*/ 571294 w 1490380"/>
                    <a:gd name="connsiteY118" fmla="*/ 346932 h 1495138"/>
                    <a:gd name="connsiteX119" fmla="*/ 610574 w 1490380"/>
                    <a:gd name="connsiteY119" fmla="*/ 377887 h 1495138"/>
                    <a:gd name="connsiteX120" fmla="*/ 576504 w 1490380"/>
                    <a:gd name="connsiteY120" fmla="*/ 432560 h 1495138"/>
                    <a:gd name="connsiteX121" fmla="*/ 563678 w 1490380"/>
                    <a:gd name="connsiteY121" fmla="*/ 433364 h 1495138"/>
                    <a:gd name="connsiteX122" fmla="*/ 402552 w 1490380"/>
                    <a:gd name="connsiteY122" fmla="*/ 433364 h 1495138"/>
                    <a:gd name="connsiteX123" fmla="*/ 391730 w 1490380"/>
                    <a:gd name="connsiteY123" fmla="*/ 432560 h 1495138"/>
                    <a:gd name="connsiteX124" fmla="*/ 354855 w 1490380"/>
                    <a:gd name="connsiteY124" fmla="*/ 396781 h 1495138"/>
                    <a:gd name="connsiteX125" fmla="*/ 379305 w 1490380"/>
                    <a:gd name="connsiteY125" fmla="*/ 350952 h 1495138"/>
                    <a:gd name="connsiteX126" fmla="*/ 397742 w 1490380"/>
                    <a:gd name="connsiteY126" fmla="*/ 346932 h 1495138"/>
                    <a:gd name="connsiteX127" fmla="*/ 432212 w 1490380"/>
                    <a:gd name="connsiteY127" fmla="*/ 346932 h 1495138"/>
                    <a:gd name="connsiteX128" fmla="*/ 440228 w 1490380"/>
                    <a:gd name="connsiteY128" fmla="*/ 345726 h 1495138"/>
                    <a:gd name="connsiteX129" fmla="*/ 441831 w 1490380"/>
                    <a:gd name="connsiteY129" fmla="*/ 344118 h 1495138"/>
                    <a:gd name="connsiteX130" fmla="*/ 442633 w 1490380"/>
                    <a:gd name="connsiteY130" fmla="*/ 340902 h 1495138"/>
                    <a:gd name="connsiteX131" fmla="*/ 442633 w 1490380"/>
                    <a:gd name="connsiteY131" fmla="*/ 328440 h 1495138"/>
                    <a:gd name="connsiteX132" fmla="*/ 442633 w 1490380"/>
                    <a:gd name="connsiteY132" fmla="*/ 105728 h 1495138"/>
                    <a:gd name="connsiteX133" fmla="*/ 441831 w 1490380"/>
                    <a:gd name="connsiteY133" fmla="*/ 89648 h 1495138"/>
                    <a:gd name="connsiteX134" fmla="*/ 440228 w 1490380"/>
                    <a:gd name="connsiteY134" fmla="*/ 88040 h 1495138"/>
                    <a:gd name="connsiteX135" fmla="*/ 435418 w 1490380"/>
                    <a:gd name="connsiteY135" fmla="*/ 86834 h 1495138"/>
                    <a:gd name="connsiteX136" fmla="*/ 412973 w 1490380"/>
                    <a:gd name="connsiteY136" fmla="*/ 87236 h 1495138"/>
                    <a:gd name="connsiteX137" fmla="*/ 402552 w 1490380"/>
                    <a:gd name="connsiteY137" fmla="*/ 87236 h 1495138"/>
                    <a:gd name="connsiteX138" fmla="*/ 363272 w 1490380"/>
                    <a:gd name="connsiteY138" fmla="*/ 45427 h 1495138"/>
                    <a:gd name="connsiteX139" fmla="*/ 403754 w 1490380"/>
                    <a:gd name="connsiteY139" fmla="*/ 2010 h 1495138"/>
                    <a:gd name="connsiteX140" fmla="*/ 410167 w 1490380"/>
                    <a:gd name="connsiteY140" fmla="*/ 2010 h 1495138"/>
                    <a:gd name="connsiteX141" fmla="*/ 477504 w 1490380"/>
                    <a:gd name="connsiteY141" fmla="*/ 0 h 1495138"/>
                    <a:gd name="connsiteX142" fmla="*/ 123093 w 1490380"/>
                    <a:gd name="connsiteY142" fmla="*/ 0 h 1495138"/>
                    <a:gd name="connsiteX143" fmla="*/ 138324 w 1490380"/>
                    <a:gd name="connsiteY143" fmla="*/ 1206 h 1495138"/>
                    <a:gd name="connsiteX144" fmla="*/ 173997 w 1490380"/>
                    <a:gd name="connsiteY144" fmla="*/ 39397 h 1495138"/>
                    <a:gd name="connsiteX145" fmla="*/ 173997 w 1490380"/>
                    <a:gd name="connsiteY145" fmla="*/ 45427 h 1495138"/>
                    <a:gd name="connsiteX146" fmla="*/ 173997 w 1490380"/>
                    <a:gd name="connsiteY146" fmla="*/ 192159 h 1495138"/>
                    <a:gd name="connsiteX147" fmla="*/ 173596 w 1490380"/>
                    <a:gd name="connsiteY147" fmla="*/ 192159 h 1495138"/>
                    <a:gd name="connsiteX148" fmla="*/ 173596 w 1490380"/>
                    <a:gd name="connsiteY148" fmla="*/ 326832 h 1495138"/>
                    <a:gd name="connsiteX149" fmla="*/ 173997 w 1490380"/>
                    <a:gd name="connsiteY149" fmla="*/ 340902 h 1495138"/>
                    <a:gd name="connsiteX150" fmla="*/ 179608 w 1490380"/>
                    <a:gd name="connsiteY150" fmla="*/ 346932 h 1495138"/>
                    <a:gd name="connsiteX151" fmla="*/ 194839 w 1490380"/>
                    <a:gd name="connsiteY151" fmla="*/ 346932 h 1495138"/>
                    <a:gd name="connsiteX152" fmla="*/ 216884 w 1490380"/>
                    <a:gd name="connsiteY152" fmla="*/ 346932 h 1495138"/>
                    <a:gd name="connsiteX153" fmla="*/ 256164 w 1490380"/>
                    <a:gd name="connsiteY153" fmla="*/ 377887 h 1495138"/>
                    <a:gd name="connsiteX154" fmla="*/ 222094 w 1490380"/>
                    <a:gd name="connsiteY154" fmla="*/ 432560 h 1495138"/>
                    <a:gd name="connsiteX155" fmla="*/ 209268 w 1490380"/>
                    <a:gd name="connsiteY155" fmla="*/ 433364 h 1495138"/>
                    <a:gd name="connsiteX156" fmla="*/ 48141 w 1490380"/>
                    <a:gd name="connsiteY156" fmla="*/ 433364 h 1495138"/>
                    <a:gd name="connsiteX157" fmla="*/ 37319 w 1490380"/>
                    <a:gd name="connsiteY157" fmla="*/ 432560 h 1495138"/>
                    <a:gd name="connsiteX158" fmla="*/ 445 w 1490380"/>
                    <a:gd name="connsiteY158" fmla="*/ 396781 h 1495138"/>
                    <a:gd name="connsiteX159" fmla="*/ 24894 w 1490380"/>
                    <a:gd name="connsiteY159" fmla="*/ 350952 h 1495138"/>
                    <a:gd name="connsiteX160" fmla="*/ 43332 w 1490380"/>
                    <a:gd name="connsiteY160" fmla="*/ 346932 h 1495138"/>
                    <a:gd name="connsiteX161" fmla="*/ 77801 w 1490380"/>
                    <a:gd name="connsiteY161" fmla="*/ 346932 h 1495138"/>
                    <a:gd name="connsiteX162" fmla="*/ 85818 w 1490380"/>
                    <a:gd name="connsiteY162" fmla="*/ 345726 h 1495138"/>
                    <a:gd name="connsiteX163" fmla="*/ 87421 w 1490380"/>
                    <a:gd name="connsiteY163" fmla="*/ 344118 h 1495138"/>
                    <a:gd name="connsiteX164" fmla="*/ 88223 w 1490380"/>
                    <a:gd name="connsiteY164" fmla="*/ 340902 h 1495138"/>
                    <a:gd name="connsiteX165" fmla="*/ 88223 w 1490380"/>
                    <a:gd name="connsiteY165" fmla="*/ 328440 h 1495138"/>
                    <a:gd name="connsiteX166" fmla="*/ 88223 w 1490380"/>
                    <a:gd name="connsiteY166" fmla="*/ 105728 h 1495138"/>
                    <a:gd name="connsiteX167" fmla="*/ 87421 w 1490380"/>
                    <a:gd name="connsiteY167" fmla="*/ 89648 h 1495138"/>
                    <a:gd name="connsiteX168" fmla="*/ 85818 w 1490380"/>
                    <a:gd name="connsiteY168" fmla="*/ 88040 h 1495138"/>
                    <a:gd name="connsiteX169" fmla="*/ 81008 w 1490380"/>
                    <a:gd name="connsiteY169" fmla="*/ 86834 h 1495138"/>
                    <a:gd name="connsiteX170" fmla="*/ 58562 w 1490380"/>
                    <a:gd name="connsiteY170" fmla="*/ 87236 h 1495138"/>
                    <a:gd name="connsiteX171" fmla="*/ 48141 w 1490380"/>
                    <a:gd name="connsiteY171" fmla="*/ 87236 h 1495138"/>
                    <a:gd name="connsiteX172" fmla="*/ 8862 w 1490380"/>
                    <a:gd name="connsiteY172" fmla="*/ 45427 h 1495138"/>
                    <a:gd name="connsiteX173" fmla="*/ 49344 w 1490380"/>
                    <a:gd name="connsiteY173" fmla="*/ 2010 h 1495138"/>
                    <a:gd name="connsiteX174" fmla="*/ 55757 w 1490380"/>
                    <a:gd name="connsiteY174" fmla="*/ 2010 h 1495138"/>
                    <a:gd name="connsiteX175" fmla="*/ 123093 w 1490380"/>
                    <a:gd name="connsiteY17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88360 w 1490380"/>
                    <a:gd name="connsiteY36" fmla="*/ 917003 h 1495138"/>
                    <a:gd name="connsiteX37" fmla="*/ 1454291 w 1490380"/>
                    <a:gd name="connsiteY37" fmla="*/ 971676 h 1495138"/>
                    <a:gd name="connsiteX38" fmla="*/ 1441465 w 1490380"/>
                    <a:gd name="connsiteY38" fmla="*/ 972480 h 1495138"/>
                    <a:gd name="connsiteX39" fmla="*/ 990169 w 1490380"/>
                    <a:gd name="connsiteY39" fmla="*/ 539116 h 1495138"/>
                    <a:gd name="connsiteX40" fmla="*/ 1005400 w 1490380"/>
                    <a:gd name="connsiteY40" fmla="*/ 540322 h 1495138"/>
                    <a:gd name="connsiteX41" fmla="*/ 1041072 w 1490380"/>
                    <a:gd name="connsiteY41" fmla="*/ 578513 h 1495138"/>
                    <a:gd name="connsiteX42" fmla="*/ 1041072 w 1490380"/>
                    <a:gd name="connsiteY42" fmla="*/ 584543 h 1495138"/>
                    <a:gd name="connsiteX43" fmla="*/ 1041072 w 1490380"/>
                    <a:gd name="connsiteY43" fmla="*/ 731276 h 1495138"/>
                    <a:gd name="connsiteX44" fmla="*/ 1040671 w 1490380"/>
                    <a:gd name="connsiteY44" fmla="*/ 731276 h 1495138"/>
                    <a:gd name="connsiteX45" fmla="*/ 1040671 w 1490380"/>
                    <a:gd name="connsiteY45" fmla="*/ 865948 h 1495138"/>
                    <a:gd name="connsiteX46" fmla="*/ 1041072 w 1490380"/>
                    <a:gd name="connsiteY46" fmla="*/ 880018 h 1495138"/>
                    <a:gd name="connsiteX47" fmla="*/ 1046683 w 1490380"/>
                    <a:gd name="connsiteY47" fmla="*/ 886049 h 1495138"/>
                    <a:gd name="connsiteX48" fmla="*/ 1061914 w 1490380"/>
                    <a:gd name="connsiteY48" fmla="*/ 886049 h 1495138"/>
                    <a:gd name="connsiteX49" fmla="*/ 1083959 w 1490380"/>
                    <a:gd name="connsiteY49" fmla="*/ 886049 h 1495138"/>
                    <a:gd name="connsiteX50" fmla="*/ 1123238 w 1490380"/>
                    <a:gd name="connsiteY50" fmla="*/ 917003 h 1495138"/>
                    <a:gd name="connsiteX51" fmla="*/ 1089169 w 1490380"/>
                    <a:gd name="connsiteY51" fmla="*/ 971676 h 1495138"/>
                    <a:gd name="connsiteX52" fmla="*/ 1076343 w 1490380"/>
                    <a:gd name="connsiteY52" fmla="*/ 972480 h 1495138"/>
                    <a:gd name="connsiteX53" fmla="*/ 915217 w 1490380"/>
                    <a:gd name="connsiteY53" fmla="*/ 972480 h 1495138"/>
                    <a:gd name="connsiteX54" fmla="*/ 904395 w 1490380"/>
                    <a:gd name="connsiteY54" fmla="*/ 971676 h 1495138"/>
                    <a:gd name="connsiteX55" fmla="*/ 867520 w 1490380"/>
                    <a:gd name="connsiteY55" fmla="*/ 935897 h 1495138"/>
                    <a:gd name="connsiteX56" fmla="*/ 891970 w 1490380"/>
                    <a:gd name="connsiteY56" fmla="*/ 890069 h 1495138"/>
                    <a:gd name="connsiteX57" fmla="*/ 910407 w 1490380"/>
                    <a:gd name="connsiteY57" fmla="*/ 886049 h 1495138"/>
                    <a:gd name="connsiteX58" fmla="*/ 944877 w 1490380"/>
                    <a:gd name="connsiteY58" fmla="*/ 886049 h 1495138"/>
                    <a:gd name="connsiteX59" fmla="*/ 952893 w 1490380"/>
                    <a:gd name="connsiteY59" fmla="*/ 884843 h 1495138"/>
                    <a:gd name="connsiteX60" fmla="*/ 954496 w 1490380"/>
                    <a:gd name="connsiteY60" fmla="*/ 883234 h 1495138"/>
                    <a:gd name="connsiteX61" fmla="*/ 955298 w 1490380"/>
                    <a:gd name="connsiteY61" fmla="*/ 880018 h 1495138"/>
                    <a:gd name="connsiteX62" fmla="*/ 955298 w 1490380"/>
                    <a:gd name="connsiteY62" fmla="*/ 867556 h 1495138"/>
                    <a:gd name="connsiteX63" fmla="*/ 955298 w 1490380"/>
                    <a:gd name="connsiteY63" fmla="*/ 644844 h 1495138"/>
                    <a:gd name="connsiteX64" fmla="*/ 954496 w 1490380"/>
                    <a:gd name="connsiteY64" fmla="*/ 628764 h 1495138"/>
                    <a:gd name="connsiteX65" fmla="*/ 952893 w 1490380"/>
                    <a:gd name="connsiteY65" fmla="*/ 627156 h 1495138"/>
                    <a:gd name="connsiteX66" fmla="*/ 948083 w 1490380"/>
                    <a:gd name="connsiteY66" fmla="*/ 625950 h 1495138"/>
                    <a:gd name="connsiteX67" fmla="*/ 925638 w 1490380"/>
                    <a:gd name="connsiteY67" fmla="*/ 626352 h 1495138"/>
                    <a:gd name="connsiteX68" fmla="*/ 915217 w 1490380"/>
                    <a:gd name="connsiteY68" fmla="*/ 626352 h 1495138"/>
                    <a:gd name="connsiteX69" fmla="*/ 875937 w 1490380"/>
                    <a:gd name="connsiteY69" fmla="*/ 584543 h 1495138"/>
                    <a:gd name="connsiteX70" fmla="*/ 916419 w 1490380"/>
                    <a:gd name="connsiteY70" fmla="*/ 541126 h 1495138"/>
                    <a:gd name="connsiteX71" fmla="*/ 922832 w 1490380"/>
                    <a:gd name="connsiteY71" fmla="*/ 541126 h 1495138"/>
                    <a:gd name="connsiteX72" fmla="*/ 990169 w 1490380"/>
                    <a:gd name="connsiteY72" fmla="*/ 539116 h 1495138"/>
                    <a:gd name="connsiteX73" fmla="*/ 272255 w 1490380"/>
                    <a:gd name="connsiteY73" fmla="*/ 539116 h 1495138"/>
                    <a:gd name="connsiteX74" fmla="*/ 287486 w 1490380"/>
                    <a:gd name="connsiteY74" fmla="*/ 540322 h 1495138"/>
                    <a:gd name="connsiteX75" fmla="*/ 323158 w 1490380"/>
                    <a:gd name="connsiteY75" fmla="*/ 578513 h 1495138"/>
                    <a:gd name="connsiteX76" fmla="*/ 323158 w 1490380"/>
                    <a:gd name="connsiteY76" fmla="*/ 584543 h 1495138"/>
                    <a:gd name="connsiteX77" fmla="*/ 323158 w 1490380"/>
                    <a:gd name="connsiteY77" fmla="*/ 731276 h 1495138"/>
                    <a:gd name="connsiteX78" fmla="*/ 322757 w 1490380"/>
                    <a:gd name="connsiteY78" fmla="*/ 731276 h 1495138"/>
                    <a:gd name="connsiteX79" fmla="*/ 322757 w 1490380"/>
                    <a:gd name="connsiteY79" fmla="*/ 865948 h 1495138"/>
                    <a:gd name="connsiteX80" fmla="*/ 323158 w 1490380"/>
                    <a:gd name="connsiteY80" fmla="*/ 880018 h 1495138"/>
                    <a:gd name="connsiteX81" fmla="*/ 328769 w 1490380"/>
                    <a:gd name="connsiteY81" fmla="*/ 886049 h 1495138"/>
                    <a:gd name="connsiteX82" fmla="*/ 344000 w 1490380"/>
                    <a:gd name="connsiteY82" fmla="*/ 886049 h 1495138"/>
                    <a:gd name="connsiteX83" fmla="*/ 366045 w 1490380"/>
                    <a:gd name="connsiteY83" fmla="*/ 886049 h 1495138"/>
                    <a:gd name="connsiteX84" fmla="*/ 405325 w 1490380"/>
                    <a:gd name="connsiteY84" fmla="*/ 917003 h 1495138"/>
                    <a:gd name="connsiteX85" fmla="*/ 371255 w 1490380"/>
                    <a:gd name="connsiteY85" fmla="*/ 971676 h 1495138"/>
                    <a:gd name="connsiteX86" fmla="*/ 358429 w 1490380"/>
                    <a:gd name="connsiteY86" fmla="*/ 972480 h 1495138"/>
                    <a:gd name="connsiteX87" fmla="*/ 197303 w 1490380"/>
                    <a:gd name="connsiteY87" fmla="*/ 972480 h 1495138"/>
                    <a:gd name="connsiteX88" fmla="*/ 186481 w 1490380"/>
                    <a:gd name="connsiteY88" fmla="*/ 971676 h 1495138"/>
                    <a:gd name="connsiteX89" fmla="*/ 149606 w 1490380"/>
                    <a:gd name="connsiteY89" fmla="*/ 935897 h 1495138"/>
                    <a:gd name="connsiteX90" fmla="*/ 174056 w 1490380"/>
                    <a:gd name="connsiteY90" fmla="*/ 890069 h 1495138"/>
                    <a:gd name="connsiteX91" fmla="*/ 192493 w 1490380"/>
                    <a:gd name="connsiteY91" fmla="*/ 886049 h 1495138"/>
                    <a:gd name="connsiteX92" fmla="*/ 226963 w 1490380"/>
                    <a:gd name="connsiteY92" fmla="*/ 886049 h 1495138"/>
                    <a:gd name="connsiteX93" fmla="*/ 234979 w 1490380"/>
                    <a:gd name="connsiteY93" fmla="*/ 884843 h 1495138"/>
                    <a:gd name="connsiteX94" fmla="*/ 236582 w 1490380"/>
                    <a:gd name="connsiteY94" fmla="*/ 883234 h 1495138"/>
                    <a:gd name="connsiteX95" fmla="*/ 237384 w 1490380"/>
                    <a:gd name="connsiteY95" fmla="*/ 880018 h 1495138"/>
                    <a:gd name="connsiteX96" fmla="*/ 237384 w 1490380"/>
                    <a:gd name="connsiteY96" fmla="*/ 867556 h 1495138"/>
                    <a:gd name="connsiteX97" fmla="*/ 237384 w 1490380"/>
                    <a:gd name="connsiteY97" fmla="*/ 644844 h 1495138"/>
                    <a:gd name="connsiteX98" fmla="*/ 236582 w 1490380"/>
                    <a:gd name="connsiteY98" fmla="*/ 628764 h 1495138"/>
                    <a:gd name="connsiteX99" fmla="*/ 234979 w 1490380"/>
                    <a:gd name="connsiteY99" fmla="*/ 627156 h 1495138"/>
                    <a:gd name="connsiteX100" fmla="*/ 230169 w 1490380"/>
                    <a:gd name="connsiteY100" fmla="*/ 625950 h 1495138"/>
                    <a:gd name="connsiteX101" fmla="*/ 207724 w 1490380"/>
                    <a:gd name="connsiteY101" fmla="*/ 626352 h 1495138"/>
                    <a:gd name="connsiteX102" fmla="*/ 197303 w 1490380"/>
                    <a:gd name="connsiteY102" fmla="*/ 626352 h 1495138"/>
                    <a:gd name="connsiteX103" fmla="*/ 158023 w 1490380"/>
                    <a:gd name="connsiteY103" fmla="*/ 584543 h 1495138"/>
                    <a:gd name="connsiteX104" fmla="*/ 198505 w 1490380"/>
                    <a:gd name="connsiteY104" fmla="*/ 541126 h 1495138"/>
                    <a:gd name="connsiteX105" fmla="*/ 204918 w 1490380"/>
                    <a:gd name="connsiteY105" fmla="*/ 541126 h 1495138"/>
                    <a:gd name="connsiteX106" fmla="*/ 272255 w 1490380"/>
                    <a:gd name="connsiteY106" fmla="*/ 539116 h 1495138"/>
                    <a:gd name="connsiteX107" fmla="*/ 477504 w 1490380"/>
                    <a:gd name="connsiteY107" fmla="*/ 0 h 1495138"/>
                    <a:gd name="connsiteX108" fmla="*/ 492735 w 1490380"/>
                    <a:gd name="connsiteY108" fmla="*/ 1206 h 1495138"/>
                    <a:gd name="connsiteX109" fmla="*/ 528407 w 1490380"/>
                    <a:gd name="connsiteY109" fmla="*/ 39397 h 1495138"/>
                    <a:gd name="connsiteX110" fmla="*/ 528407 w 1490380"/>
                    <a:gd name="connsiteY110" fmla="*/ 45427 h 1495138"/>
                    <a:gd name="connsiteX111" fmla="*/ 528407 w 1490380"/>
                    <a:gd name="connsiteY111" fmla="*/ 192159 h 1495138"/>
                    <a:gd name="connsiteX112" fmla="*/ 528006 w 1490380"/>
                    <a:gd name="connsiteY112" fmla="*/ 192159 h 1495138"/>
                    <a:gd name="connsiteX113" fmla="*/ 528006 w 1490380"/>
                    <a:gd name="connsiteY113" fmla="*/ 326832 h 1495138"/>
                    <a:gd name="connsiteX114" fmla="*/ 528407 w 1490380"/>
                    <a:gd name="connsiteY114" fmla="*/ 340902 h 1495138"/>
                    <a:gd name="connsiteX115" fmla="*/ 534018 w 1490380"/>
                    <a:gd name="connsiteY115" fmla="*/ 346932 h 1495138"/>
                    <a:gd name="connsiteX116" fmla="*/ 549249 w 1490380"/>
                    <a:gd name="connsiteY116" fmla="*/ 346932 h 1495138"/>
                    <a:gd name="connsiteX117" fmla="*/ 571294 w 1490380"/>
                    <a:gd name="connsiteY117" fmla="*/ 346932 h 1495138"/>
                    <a:gd name="connsiteX118" fmla="*/ 610574 w 1490380"/>
                    <a:gd name="connsiteY118" fmla="*/ 377887 h 1495138"/>
                    <a:gd name="connsiteX119" fmla="*/ 576504 w 1490380"/>
                    <a:gd name="connsiteY119" fmla="*/ 432560 h 1495138"/>
                    <a:gd name="connsiteX120" fmla="*/ 563678 w 1490380"/>
                    <a:gd name="connsiteY120" fmla="*/ 433364 h 1495138"/>
                    <a:gd name="connsiteX121" fmla="*/ 402552 w 1490380"/>
                    <a:gd name="connsiteY121" fmla="*/ 433364 h 1495138"/>
                    <a:gd name="connsiteX122" fmla="*/ 391730 w 1490380"/>
                    <a:gd name="connsiteY122" fmla="*/ 432560 h 1495138"/>
                    <a:gd name="connsiteX123" fmla="*/ 354855 w 1490380"/>
                    <a:gd name="connsiteY123" fmla="*/ 396781 h 1495138"/>
                    <a:gd name="connsiteX124" fmla="*/ 379305 w 1490380"/>
                    <a:gd name="connsiteY124" fmla="*/ 350952 h 1495138"/>
                    <a:gd name="connsiteX125" fmla="*/ 397742 w 1490380"/>
                    <a:gd name="connsiteY125" fmla="*/ 346932 h 1495138"/>
                    <a:gd name="connsiteX126" fmla="*/ 432212 w 1490380"/>
                    <a:gd name="connsiteY126" fmla="*/ 346932 h 1495138"/>
                    <a:gd name="connsiteX127" fmla="*/ 440228 w 1490380"/>
                    <a:gd name="connsiteY127" fmla="*/ 345726 h 1495138"/>
                    <a:gd name="connsiteX128" fmla="*/ 441831 w 1490380"/>
                    <a:gd name="connsiteY128" fmla="*/ 344118 h 1495138"/>
                    <a:gd name="connsiteX129" fmla="*/ 442633 w 1490380"/>
                    <a:gd name="connsiteY129" fmla="*/ 340902 h 1495138"/>
                    <a:gd name="connsiteX130" fmla="*/ 442633 w 1490380"/>
                    <a:gd name="connsiteY130" fmla="*/ 328440 h 1495138"/>
                    <a:gd name="connsiteX131" fmla="*/ 442633 w 1490380"/>
                    <a:gd name="connsiteY131" fmla="*/ 105728 h 1495138"/>
                    <a:gd name="connsiteX132" fmla="*/ 441831 w 1490380"/>
                    <a:gd name="connsiteY132" fmla="*/ 89648 h 1495138"/>
                    <a:gd name="connsiteX133" fmla="*/ 440228 w 1490380"/>
                    <a:gd name="connsiteY133" fmla="*/ 88040 h 1495138"/>
                    <a:gd name="connsiteX134" fmla="*/ 435418 w 1490380"/>
                    <a:gd name="connsiteY134" fmla="*/ 86834 h 1495138"/>
                    <a:gd name="connsiteX135" fmla="*/ 412973 w 1490380"/>
                    <a:gd name="connsiteY135" fmla="*/ 87236 h 1495138"/>
                    <a:gd name="connsiteX136" fmla="*/ 402552 w 1490380"/>
                    <a:gd name="connsiteY136" fmla="*/ 87236 h 1495138"/>
                    <a:gd name="connsiteX137" fmla="*/ 363272 w 1490380"/>
                    <a:gd name="connsiteY137" fmla="*/ 45427 h 1495138"/>
                    <a:gd name="connsiteX138" fmla="*/ 403754 w 1490380"/>
                    <a:gd name="connsiteY138" fmla="*/ 2010 h 1495138"/>
                    <a:gd name="connsiteX139" fmla="*/ 410167 w 1490380"/>
                    <a:gd name="connsiteY139" fmla="*/ 2010 h 1495138"/>
                    <a:gd name="connsiteX140" fmla="*/ 477504 w 1490380"/>
                    <a:gd name="connsiteY140" fmla="*/ 0 h 1495138"/>
                    <a:gd name="connsiteX141" fmla="*/ 123093 w 1490380"/>
                    <a:gd name="connsiteY141" fmla="*/ 0 h 1495138"/>
                    <a:gd name="connsiteX142" fmla="*/ 138324 w 1490380"/>
                    <a:gd name="connsiteY142" fmla="*/ 1206 h 1495138"/>
                    <a:gd name="connsiteX143" fmla="*/ 173997 w 1490380"/>
                    <a:gd name="connsiteY143" fmla="*/ 39397 h 1495138"/>
                    <a:gd name="connsiteX144" fmla="*/ 173997 w 1490380"/>
                    <a:gd name="connsiteY144" fmla="*/ 45427 h 1495138"/>
                    <a:gd name="connsiteX145" fmla="*/ 173997 w 1490380"/>
                    <a:gd name="connsiteY145" fmla="*/ 192159 h 1495138"/>
                    <a:gd name="connsiteX146" fmla="*/ 173596 w 1490380"/>
                    <a:gd name="connsiteY146" fmla="*/ 192159 h 1495138"/>
                    <a:gd name="connsiteX147" fmla="*/ 173596 w 1490380"/>
                    <a:gd name="connsiteY147" fmla="*/ 326832 h 1495138"/>
                    <a:gd name="connsiteX148" fmla="*/ 173997 w 1490380"/>
                    <a:gd name="connsiteY148" fmla="*/ 340902 h 1495138"/>
                    <a:gd name="connsiteX149" fmla="*/ 179608 w 1490380"/>
                    <a:gd name="connsiteY149" fmla="*/ 346932 h 1495138"/>
                    <a:gd name="connsiteX150" fmla="*/ 194839 w 1490380"/>
                    <a:gd name="connsiteY150" fmla="*/ 346932 h 1495138"/>
                    <a:gd name="connsiteX151" fmla="*/ 216884 w 1490380"/>
                    <a:gd name="connsiteY151" fmla="*/ 346932 h 1495138"/>
                    <a:gd name="connsiteX152" fmla="*/ 256164 w 1490380"/>
                    <a:gd name="connsiteY152" fmla="*/ 377887 h 1495138"/>
                    <a:gd name="connsiteX153" fmla="*/ 222094 w 1490380"/>
                    <a:gd name="connsiteY153" fmla="*/ 432560 h 1495138"/>
                    <a:gd name="connsiteX154" fmla="*/ 209268 w 1490380"/>
                    <a:gd name="connsiteY154" fmla="*/ 433364 h 1495138"/>
                    <a:gd name="connsiteX155" fmla="*/ 48141 w 1490380"/>
                    <a:gd name="connsiteY155" fmla="*/ 433364 h 1495138"/>
                    <a:gd name="connsiteX156" fmla="*/ 37319 w 1490380"/>
                    <a:gd name="connsiteY156" fmla="*/ 432560 h 1495138"/>
                    <a:gd name="connsiteX157" fmla="*/ 445 w 1490380"/>
                    <a:gd name="connsiteY157" fmla="*/ 396781 h 1495138"/>
                    <a:gd name="connsiteX158" fmla="*/ 24894 w 1490380"/>
                    <a:gd name="connsiteY158" fmla="*/ 350952 h 1495138"/>
                    <a:gd name="connsiteX159" fmla="*/ 43332 w 1490380"/>
                    <a:gd name="connsiteY159" fmla="*/ 346932 h 1495138"/>
                    <a:gd name="connsiteX160" fmla="*/ 77801 w 1490380"/>
                    <a:gd name="connsiteY160" fmla="*/ 346932 h 1495138"/>
                    <a:gd name="connsiteX161" fmla="*/ 85818 w 1490380"/>
                    <a:gd name="connsiteY161" fmla="*/ 345726 h 1495138"/>
                    <a:gd name="connsiteX162" fmla="*/ 87421 w 1490380"/>
                    <a:gd name="connsiteY162" fmla="*/ 344118 h 1495138"/>
                    <a:gd name="connsiteX163" fmla="*/ 88223 w 1490380"/>
                    <a:gd name="connsiteY163" fmla="*/ 340902 h 1495138"/>
                    <a:gd name="connsiteX164" fmla="*/ 88223 w 1490380"/>
                    <a:gd name="connsiteY164" fmla="*/ 328440 h 1495138"/>
                    <a:gd name="connsiteX165" fmla="*/ 88223 w 1490380"/>
                    <a:gd name="connsiteY165" fmla="*/ 105728 h 1495138"/>
                    <a:gd name="connsiteX166" fmla="*/ 87421 w 1490380"/>
                    <a:gd name="connsiteY166" fmla="*/ 89648 h 1495138"/>
                    <a:gd name="connsiteX167" fmla="*/ 85818 w 1490380"/>
                    <a:gd name="connsiteY167" fmla="*/ 88040 h 1495138"/>
                    <a:gd name="connsiteX168" fmla="*/ 81008 w 1490380"/>
                    <a:gd name="connsiteY168" fmla="*/ 86834 h 1495138"/>
                    <a:gd name="connsiteX169" fmla="*/ 58562 w 1490380"/>
                    <a:gd name="connsiteY169" fmla="*/ 87236 h 1495138"/>
                    <a:gd name="connsiteX170" fmla="*/ 48141 w 1490380"/>
                    <a:gd name="connsiteY170" fmla="*/ 87236 h 1495138"/>
                    <a:gd name="connsiteX171" fmla="*/ 8862 w 1490380"/>
                    <a:gd name="connsiteY171" fmla="*/ 45427 h 1495138"/>
                    <a:gd name="connsiteX172" fmla="*/ 49344 w 1490380"/>
                    <a:gd name="connsiteY172" fmla="*/ 2010 h 1495138"/>
                    <a:gd name="connsiteX173" fmla="*/ 55757 w 1490380"/>
                    <a:gd name="connsiteY173" fmla="*/ 2010 h 1495138"/>
                    <a:gd name="connsiteX174" fmla="*/ 123093 w 1490380"/>
                    <a:gd name="connsiteY17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88360 w 1490380"/>
                    <a:gd name="connsiteY35" fmla="*/ 917003 h 1495138"/>
                    <a:gd name="connsiteX36" fmla="*/ 1454291 w 1490380"/>
                    <a:gd name="connsiteY36" fmla="*/ 971676 h 1495138"/>
                    <a:gd name="connsiteX37" fmla="*/ 1441465 w 1490380"/>
                    <a:gd name="connsiteY37" fmla="*/ 972480 h 1495138"/>
                    <a:gd name="connsiteX38" fmla="*/ 990169 w 1490380"/>
                    <a:gd name="connsiteY38" fmla="*/ 539116 h 1495138"/>
                    <a:gd name="connsiteX39" fmla="*/ 1005400 w 1490380"/>
                    <a:gd name="connsiteY39" fmla="*/ 540322 h 1495138"/>
                    <a:gd name="connsiteX40" fmla="*/ 1041072 w 1490380"/>
                    <a:gd name="connsiteY40" fmla="*/ 578513 h 1495138"/>
                    <a:gd name="connsiteX41" fmla="*/ 1041072 w 1490380"/>
                    <a:gd name="connsiteY41" fmla="*/ 584543 h 1495138"/>
                    <a:gd name="connsiteX42" fmla="*/ 1041072 w 1490380"/>
                    <a:gd name="connsiteY42" fmla="*/ 731276 h 1495138"/>
                    <a:gd name="connsiteX43" fmla="*/ 1040671 w 1490380"/>
                    <a:gd name="connsiteY43" fmla="*/ 731276 h 1495138"/>
                    <a:gd name="connsiteX44" fmla="*/ 1040671 w 1490380"/>
                    <a:gd name="connsiteY44" fmla="*/ 865948 h 1495138"/>
                    <a:gd name="connsiteX45" fmla="*/ 1041072 w 1490380"/>
                    <a:gd name="connsiteY45" fmla="*/ 880018 h 1495138"/>
                    <a:gd name="connsiteX46" fmla="*/ 1046683 w 1490380"/>
                    <a:gd name="connsiteY46" fmla="*/ 886049 h 1495138"/>
                    <a:gd name="connsiteX47" fmla="*/ 1061914 w 1490380"/>
                    <a:gd name="connsiteY47" fmla="*/ 886049 h 1495138"/>
                    <a:gd name="connsiteX48" fmla="*/ 1083959 w 1490380"/>
                    <a:gd name="connsiteY48" fmla="*/ 886049 h 1495138"/>
                    <a:gd name="connsiteX49" fmla="*/ 1123238 w 1490380"/>
                    <a:gd name="connsiteY49" fmla="*/ 917003 h 1495138"/>
                    <a:gd name="connsiteX50" fmla="*/ 1089169 w 1490380"/>
                    <a:gd name="connsiteY50" fmla="*/ 971676 h 1495138"/>
                    <a:gd name="connsiteX51" fmla="*/ 1076343 w 1490380"/>
                    <a:gd name="connsiteY51" fmla="*/ 972480 h 1495138"/>
                    <a:gd name="connsiteX52" fmla="*/ 915217 w 1490380"/>
                    <a:gd name="connsiteY52" fmla="*/ 972480 h 1495138"/>
                    <a:gd name="connsiteX53" fmla="*/ 904395 w 1490380"/>
                    <a:gd name="connsiteY53" fmla="*/ 971676 h 1495138"/>
                    <a:gd name="connsiteX54" fmla="*/ 867520 w 1490380"/>
                    <a:gd name="connsiteY54" fmla="*/ 935897 h 1495138"/>
                    <a:gd name="connsiteX55" fmla="*/ 891970 w 1490380"/>
                    <a:gd name="connsiteY55" fmla="*/ 890069 h 1495138"/>
                    <a:gd name="connsiteX56" fmla="*/ 910407 w 1490380"/>
                    <a:gd name="connsiteY56" fmla="*/ 886049 h 1495138"/>
                    <a:gd name="connsiteX57" fmla="*/ 944877 w 1490380"/>
                    <a:gd name="connsiteY57" fmla="*/ 886049 h 1495138"/>
                    <a:gd name="connsiteX58" fmla="*/ 952893 w 1490380"/>
                    <a:gd name="connsiteY58" fmla="*/ 884843 h 1495138"/>
                    <a:gd name="connsiteX59" fmla="*/ 954496 w 1490380"/>
                    <a:gd name="connsiteY59" fmla="*/ 883234 h 1495138"/>
                    <a:gd name="connsiteX60" fmla="*/ 955298 w 1490380"/>
                    <a:gd name="connsiteY60" fmla="*/ 880018 h 1495138"/>
                    <a:gd name="connsiteX61" fmla="*/ 955298 w 1490380"/>
                    <a:gd name="connsiteY61" fmla="*/ 867556 h 1495138"/>
                    <a:gd name="connsiteX62" fmla="*/ 955298 w 1490380"/>
                    <a:gd name="connsiteY62" fmla="*/ 644844 h 1495138"/>
                    <a:gd name="connsiteX63" fmla="*/ 954496 w 1490380"/>
                    <a:gd name="connsiteY63" fmla="*/ 628764 h 1495138"/>
                    <a:gd name="connsiteX64" fmla="*/ 952893 w 1490380"/>
                    <a:gd name="connsiteY64" fmla="*/ 627156 h 1495138"/>
                    <a:gd name="connsiteX65" fmla="*/ 948083 w 1490380"/>
                    <a:gd name="connsiteY65" fmla="*/ 625950 h 1495138"/>
                    <a:gd name="connsiteX66" fmla="*/ 925638 w 1490380"/>
                    <a:gd name="connsiteY66" fmla="*/ 626352 h 1495138"/>
                    <a:gd name="connsiteX67" fmla="*/ 915217 w 1490380"/>
                    <a:gd name="connsiteY67" fmla="*/ 626352 h 1495138"/>
                    <a:gd name="connsiteX68" fmla="*/ 875937 w 1490380"/>
                    <a:gd name="connsiteY68" fmla="*/ 584543 h 1495138"/>
                    <a:gd name="connsiteX69" fmla="*/ 916419 w 1490380"/>
                    <a:gd name="connsiteY69" fmla="*/ 541126 h 1495138"/>
                    <a:gd name="connsiteX70" fmla="*/ 922832 w 1490380"/>
                    <a:gd name="connsiteY70" fmla="*/ 541126 h 1495138"/>
                    <a:gd name="connsiteX71" fmla="*/ 990169 w 1490380"/>
                    <a:gd name="connsiteY71" fmla="*/ 539116 h 1495138"/>
                    <a:gd name="connsiteX72" fmla="*/ 272255 w 1490380"/>
                    <a:gd name="connsiteY72" fmla="*/ 539116 h 1495138"/>
                    <a:gd name="connsiteX73" fmla="*/ 287486 w 1490380"/>
                    <a:gd name="connsiteY73" fmla="*/ 540322 h 1495138"/>
                    <a:gd name="connsiteX74" fmla="*/ 323158 w 1490380"/>
                    <a:gd name="connsiteY74" fmla="*/ 578513 h 1495138"/>
                    <a:gd name="connsiteX75" fmla="*/ 323158 w 1490380"/>
                    <a:gd name="connsiteY75" fmla="*/ 584543 h 1495138"/>
                    <a:gd name="connsiteX76" fmla="*/ 323158 w 1490380"/>
                    <a:gd name="connsiteY76" fmla="*/ 731276 h 1495138"/>
                    <a:gd name="connsiteX77" fmla="*/ 322757 w 1490380"/>
                    <a:gd name="connsiteY77" fmla="*/ 731276 h 1495138"/>
                    <a:gd name="connsiteX78" fmla="*/ 322757 w 1490380"/>
                    <a:gd name="connsiteY78" fmla="*/ 865948 h 1495138"/>
                    <a:gd name="connsiteX79" fmla="*/ 323158 w 1490380"/>
                    <a:gd name="connsiteY79" fmla="*/ 880018 h 1495138"/>
                    <a:gd name="connsiteX80" fmla="*/ 328769 w 1490380"/>
                    <a:gd name="connsiteY80" fmla="*/ 886049 h 1495138"/>
                    <a:gd name="connsiteX81" fmla="*/ 344000 w 1490380"/>
                    <a:gd name="connsiteY81" fmla="*/ 886049 h 1495138"/>
                    <a:gd name="connsiteX82" fmla="*/ 366045 w 1490380"/>
                    <a:gd name="connsiteY82" fmla="*/ 886049 h 1495138"/>
                    <a:gd name="connsiteX83" fmla="*/ 405325 w 1490380"/>
                    <a:gd name="connsiteY83" fmla="*/ 917003 h 1495138"/>
                    <a:gd name="connsiteX84" fmla="*/ 371255 w 1490380"/>
                    <a:gd name="connsiteY84" fmla="*/ 971676 h 1495138"/>
                    <a:gd name="connsiteX85" fmla="*/ 358429 w 1490380"/>
                    <a:gd name="connsiteY85" fmla="*/ 972480 h 1495138"/>
                    <a:gd name="connsiteX86" fmla="*/ 197303 w 1490380"/>
                    <a:gd name="connsiteY86" fmla="*/ 972480 h 1495138"/>
                    <a:gd name="connsiteX87" fmla="*/ 186481 w 1490380"/>
                    <a:gd name="connsiteY87" fmla="*/ 971676 h 1495138"/>
                    <a:gd name="connsiteX88" fmla="*/ 149606 w 1490380"/>
                    <a:gd name="connsiteY88" fmla="*/ 935897 h 1495138"/>
                    <a:gd name="connsiteX89" fmla="*/ 174056 w 1490380"/>
                    <a:gd name="connsiteY89" fmla="*/ 890069 h 1495138"/>
                    <a:gd name="connsiteX90" fmla="*/ 192493 w 1490380"/>
                    <a:gd name="connsiteY90" fmla="*/ 886049 h 1495138"/>
                    <a:gd name="connsiteX91" fmla="*/ 226963 w 1490380"/>
                    <a:gd name="connsiteY91" fmla="*/ 886049 h 1495138"/>
                    <a:gd name="connsiteX92" fmla="*/ 234979 w 1490380"/>
                    <a:gd name="connsiteY92" fmla="*/ 884843 h 1495138"/>
                    <a:gd name="connsiteX93" fmla="*/ 236582 w 1490380"/>
                    <a:gd name="connsiteY93" fmla="*/ 883234 h 1495138"/>
                    <a:gd name="connsiteX94" fmla="*/ 237384 w 1490380"/>
                    <a:gd name="connsiteY94" fmla="*/ 880018 h 1495138"/>
                    <a:gd name="connsiteX95" fmla="*/ 237384 w 1490380"/>
                    <a:gd name="connsiteY95" fmla="*/ 867556 h 1495138"/>
                    <a:gd name="connsiteX96" fmla="*/ 237384 w 1490380"/>
                    <a:gd name="connsiteY96" fmla="*/ 644844 h 1495138"/>
                    <a:gd name="connsiteX97" fmla="*/ 236582 w 1490380"/>
                    <a:gd name="connsiteY97" fmla="*/ 628764 h 1495138"/>
                    <a:gd name="connsiteX98" fmla="*/ 234979 w 1490380"/>
                    <a:gd name="connsiteY98" fmla="*/ 627156 h 1495138"/>
                    <a:gd name="connsiteX99" fmla="*/ 230169 w 1490380"/>
                    <a:gd name="connsiteY99" fmla="*/ 625950 h 1495138"/>
                    <a:gd name="connsiteX100" fmla="*/ 207724 w 1490380"/>
                    <a:gd name="connsiteY100" fmla="*/ 626352 h 1495138"/>
                    <a:gd name="connsiteX101" fmla="*/ 197303 w 1490380"/>
                    <a:gd name="connsiteY101" fmla="*/ 626352 h 1495138"/>
                    <a:gd name="connsiteX102" fmla="*/ 158023 w 1490380"/>
                    <a:gd name="connsiteY102" fmla="*/ 584543 h 1495138"/>
                    <a:gd name="connsiteX103" fmla="*/ 198505 w 1490380"/>
                    <a:gd name="connsiteY103" fmla="*/ 541126 h 1495138"/>
                    <a:gd name="connsiteX104" fmla="*/ 204918 w 1490380"/>
                    <a:gd name="connsiteY104" fmla="*/ 541126 h 1495138"/>
                    <a:gd name="connsiteX105" fmla="*/ 272255 w 1490380"/>
                    <a:gd name="connsiteY105" fmla="*/ 539116 h 1495138"/>
                    <a:gd name="connsiteX106" fmla="*/ 477504 w 1490380"/>
                    <a:gd name="connsiteY106" fmla="*/ 0 h 1495138"/>
                    <a:gd name="connsiteX107" fmla="*/ 492735 w 1490380"/>
                    <a:gd name="connsiteY107" fmla="*/ 1206 h 1495138"/>
                    <a:gd name="connsiteX108" fmla="*/ 528407 w 1490380"/>
                    <a:gd name="connsiteY108" fmla="*/ 39397 h 1495138"/>
                    <a:gd name="connsiteX109" fmla="*/ 528407 w 1490380"/>
                    <a:gd name="connsiteY109" fmla="*/ 45427 h 1495138"/>
                    <a:gd name="connsiteX110" fmla="*/ 528407 w 1490380"/>
                    <a:gd name="connsiteY110" fmla="*/ 192159 h 1495138"/>
                    <a:gd name="connsiteX111" fmla="*/ 528006 w 1490380"/>
                    <a:gd name="connsiteY111" fmla="*/ 192159 h 1495138"/>
                    <a:gd name="connsiteX112" fmla="*/ 528006 w 1490380"/>
                    <a:gd name="connsiteY112" fmla="*/ 326832 h 1495138"/>
                    <a:gd name="connsiteX113" fmla="*/ 528407 w 1490380"/>
                    <a:gd name="connsiteY113" fmla="*/ 340902 h 1495138"/>
                    <a:gd name="connsiteX114" fmla="*/ 534018 w 1490380"/>
                    <a:gd name="connsiteY114" fmla="*/ 346932 h 1495138"/>
                    <a:gd name="connsiteX115" fmla="*/ 549249 w 1490380"/>
                    <a:gd name="connsiteY115" fmla="*/ 346932 h 1495138"/>
                    <a:gd name="connsiteX116" fmla="*/ 571294 w 1490380"/>
                    <a:gd name="connsiteY116" fmla="*/ 346932 h 1495138"/>
                    <a:gd name="connsiteX117" fmla="*/ 610574 w 1490380"/>
                    <a:gd name="connsiteY117" fmla="*/ 377887 h 1495138"/>
                    <a:gd name="connsiteX118" fmla="*/ 576504 w 1490380"/>
                    <a:gd name="connsiteY118" fmla="*/ 432560 h 1495138"/>
                    <a:gd name="connsiteX119" fmla="*/ 563678 w 1490380"/>
                    <a:gd name="connsiteY119" fmla="*/ 433364 h 1495138"/>
                    <a:gd name="connsiteX120" fmla="*/ 402552 w 1490380"/>
                    <a:gd name="connsiteY120" fmla="*/ 433364 h 1495138"/>
                    <a:gd name="connsiteX121" fmla="*/ 391730 w 1490380"/>
                    <a:gd name="connsiteY121" fmla="*/ 432560 h 1495138"/>
                    <a:gd name="connsiteX122" fmla="*/ 354855 w 1490380"/>
                    <a:gd name="connsiteY122" fmla="*/ 396781 h 1495138"/>
                    <a:gd name="connsiteX123" fmla="*/ 379305 w 1490380"/>
                    <a:gd name="connsiteY123" fmla="*/ 350952 h 1495138"/>
                    <a:gd name="connsiteX124" fmla="*/ 397742 w 1490380"/>
                    <a:gd name="connsiteY124" fmla="*/ 346932 h 1495138"/>
                    <a:gd name="connsiteX125" fmla="*/ 432212 w 1490380"/>
                    <a:gd name="connsiteY125" fmla="*/ 346932 h 1495138"/>
                    <a:gd name="connsiteX126" fmla="*/ 440228 w 1490380"/>
                    <a:gd name="connsiteY126" fmla="*/ 345726 h 1495138"/>
                    <a:gd name="connsiteX127" fmla="*/ 441831 w 1490380"/>
                    <a:gd name="connsiteY127" fmla="*/ 344118 h 1495138"/>
                    <a:gd name="connsiteX128" fmla="*/ 442633 w 1490380"/>
                    <a:gd name="connsiteY128" fmla="*/ 340902 h 1495138"/>
                    <a:gd name="connsiteX129" fmla="*/ 442633 w 1490380"/>
                    <a:gd name="connsiteY129" fmla="*/ 328440 h 1495138"/>
                    <a:gd name="connsiteX130" fmla="*/ 442633 w 1490380"/>
                    <a:gd name="connsiteY130" fmla="*/ 105728 h 1495138"/>
                    <a:gd name="connsiteX131" fmla="*/ 441831 w 1490380"/>
                    <a:gd name="connsiteY131" fmla="*/ 89648 h 1495138"/>
                    <a:gd name="connsiteX132" fmla="*/ 440228 w 1490380"/>
                    <a:gd name="connsiteY132" fmla="*/ 88040 h 1495138"/>
                    <a:gd name="connsiteX133" fmla="*/ 435418 w 1490380"/>
                    <a:gd name="connsiteY133" fmla="*/ 86834 h 1495138"/>
                    <a:gd name="connsiteX134" fmla="*/ 412973 w 1490380"/>
                    <a:gd name="connsiteY134" fmla="*/ 87236 h 1495138"/>
                    <a:gd name="connsiteX135" fmla="*/ 402552 w 1490380"/>
                    <a:gd name="connsiteY135" fmla="*/ 87236 h 1495138"/>
                    <a:gd name="connsiteX136" fmla="*/ 363272 w 1490380"/>
                    <a:gd name="connsiteY136" fmla="*/ 45427 h 1495138"/>
                    <a:gd name="connsiteX137" fmla="*/ 403754 w 1490380"/>
                    <a:gd name="connsiteY137" fmla="*/ 2010 h 1495138"/>
                    <a:gd name="connsiteX138" fmla="*/ 410167 w 1490380"/>
                    <a:gd name="connsiteY138" fmla="*/ 2010 h 1495138"/>
                    <a:gd name="connsiteX139" fmla="*/ 477504 w 1490380"/>
                    <a:gd name="connsiteY139" fmla="*/ 0 h 1495138"/>
                    <a:gd name="connsiteX140" fmla="*/ 123093 w 1490380"/>
                    <a:gd name="connsiteY140" fmla="*/ 0 h 1495138"/>
                    <a:gd name="connsiteX141" fmla="*/ 138324 w 1490380"/>
                    <a:gd name="connsiteY141" fmla="*/ 1206 h 1495138"/>
                    <a:gd name="connsiteX142" fmla="*/ 173997 w 1490380"/>
                    <a:gd name="connsiteY142" fmla="*/ 39397 h 1495138"/>
                    <a:gd name="connsiteX143" fmla="*/ 173997 w 1490380"/>
                    <a:gd name="connsiteY143" fmla="*/ 45427 h 1495138"/>
                    <a:gd name="connsiteX144" fmla="*/ 173997 w 1490380"/>
                    <a:gd name="connsiteY144" fmla="*/ 192159 h 1495138"/>
                    <a:gd name="connsiteX145" fmla="*/ 173596 w 1490380"/>
                    <a:gd name="connsiteY145" fmla="*/ 192159 h 1495138"/>
                    <a:gd name="connsiteX146" fmla="*/ 173596 w 1490380"/>
                    <a:gd name="connsiteY146" fmla="*/ 326832 h 1495138"/>
                    <a:gd name="connsiteX147" fmla="*/ 173997 w 1490380"/>
                    <a:gd name="connsiteY147" fmla="*/ 340902 h 1495138"/>
                    <a:gd name="connsiteX148" fmla="*/ 179608 w 1490380"/>
                    <a:gd name="connsiteY148" fmla="*/ 346932 h 1495138"/>
                    <a:gd name="connsiteX149" fmla="*/ 194839 w 1490380"/>
                    <a:gd name="connsiteY149" fmla="*/ 346932 h 1495138"/>
                    <a:gd name="connsiteX150" fmla="*/ 216884 w 1490380"/>
                    <a:gd name="connsiteY150" fmla="*/ 346932 h 1495138"/>
                    <a:gd name="connsiteX151" fmla="*/ 256164 w 1490380"/>
                    <a:gd name="connsiteY151" fmla="*/ 377887 h 1495138"/>
                    <a:gd name="connsiteX152" fmla="*/ 222094 w 1490380"/>
                    <a:gd name="connsiteY152" fmla="*/ 432560 h 1495138"/>
                    <a:gd name="connsiteX153" fmla="*/ 209268 w 1490380"/>
                    <a:gd name="connsiteY153" fmla="*/ 433364 h 1495138"/>
                    <a:gd name="connsiteX154" fmla="*/ 48141 w 1490380"/>
                    <a:gd name="connsiteY154" fmla="*/ 433364 h 1495138"/>
                    <a:gd name="connsiteX155" fmla="*/ 37319 w 1490380"/>
                    <a:gd name="connsiteY155" fmla="*/ 432560 h 1495138"/>
                    <a:gd name="connsiteX156" fmla="*/ 445 w 1490380"/>
                    <a:gd name="connsiteY156" fmla="*/ 396781 h 1495138"/>
                    <a:gd name="connsiteX157" fmla="*/ 24894 w 1490380"/>
                    <a:gd name="connsiteY157" fmla="*/ 350952 h 1495138"/>
                    <a:gd name="connsiteX158" fmla="*/ 43332 w 1490380"/>
                    <a:gd name="connsiteY158" fmla="*/ 346932 h 1495138"/>
                    <a:gd name="connsiteX159" fmla="*/ 77801 w 1490380"/>
                    <a:gd name="connsiteY159" fmla="*/ 346932 h 1495138"/>
                    <a:gd name="connsiteX160" fmla="*/ 85818 w 1490380"/>
                    <a:gd name="connsiteY160" fmla="*/ 345726 h 1495138"/>
                    <a:gd name="connsiteX161" fmla="*/ 87421 w 1490380"/>
                    <a:gd name="connsiteY161" fmla="*/ 344118 h 1495138"/>
                    <a:gd name="connsiteX162" fmla="*/ 88223 w 1490380"/>
                    <a:gd name="connsiteY162" fmla="*/ 340902 h 1495138"/>
                    <a:gd name="connsiteX163" fmla="*/ 88223 w 1490380"/>
                    <a:gd name="connsiteY163" fmla="*/ 328440 h 1495138"/>
                    <a:gd name="connsiteX164" fmla="*/ 88223 w 1490380"/>
                    <a:gd name="connsiteY164" fmla="*/ 105728 h 1495138"/>
                    <a:gd name="connsiteX165" fmla="*/ 87421 w 1490380"/>
                    <a:gd name="connsiteY165" fmla="*/ 89648 h 1495138"/>
                    <a:gd name="connsiteX166" fmla="*/ 85818 w 1490380"/>
                    <a:gd name="connsiteY166" fmla="*/ 88040 h 1495138"/>
                    <a:gd name="connsiteX167" fmla="*/ 81008 w 1490380"/>
                    <a:gd name="connsiteY167" fmla="*/ 86834 h 1495138"/>
                    <a:gd name="connsiteX168" fmla="*/ 58562 w 1490380"/>
                    <a:gd name="connsiteY168" fmla="*/ 87236 h 1495138"/>
                    <a:gd name="connsiteX169" fmla="*/ 48141 w 1490380"/>
                    <a:gd name="connsiteY169" fmla="*/ 87236 h 1495138"/>
                    <a:gd name="connsiteX170" fmla="*/ 8862 w 1490380"/>
                    <a:gd name="connsiteY170" fmla="*/ 45427 h 1495138"/>
                    <a:gd name="connsiteX171" fmla="*/ 49344 w 1490380"/>
                    <a:gd name="connsiteY171" fmla="*/ 2010 h 1495138"/>
                    <a:gd name="connsiteX172" fmla="*/ 55757 w 1490380"/>
                    <a:gd name="connsiteY172" fmla="*/ 2010 h 1495138"/>
                    <a:gd name="connsiteX173" fmla="*/ 123093 w 1490380"/>
                    <a:gd name="connsiteY173" fmla="*/ 0 h 1495138"/>
                    <a:gd name="connsiteX0" fmla="*/ 505562 w 1454291"/>
                    <a:gd name="connsiteY0" fmla="*/ 1061774 h 1495138"/>
                    <a:gd name="connsiteX1" fmla="*/ 520793 w 1454291"/>
                    <a:gd name="connsiteY1" fmla="*/ 1062980 h 1495138"/>
                    <a:gd name="connsiteX2" fmla="*/ 556465 w 1454291"/>
                    <a:gd name="connsiteY2" fmla="*/ 1101171 h 1495138"/>
                    <a:gd name="connsiteX3" fmla="*/ 556465 w 1454291"/>
                    <a:gd name="connsiteY3" fmla="*/ 1107201 h 1495138"/>
                    <a:gd name="connsiteX4" fmla="*/ 556465 w 1454291"/>
                    <a:gd name="connsiteY4" fmla="*/ 1253934 h 1495138"/>
                    <a:gd name="connsiteX5" fmla="*/ 556064 w 1454291"/>
                    <a:gd name="connsiteY5" fmla="*/ 1253934 h 1495138"/>
                    <a:gd name="connsiteX6" fmla="*/ 556064 w 1454291"/>
                    <a:gd name="connsiteY6" fmla="*/ 1388606 h 1495138"/>
                    <a:gd name="connsiteX7" fmla="*/ 556465 w 1454291"/>
                    <a:gd name="connsiteY7" fmla="*/ 1402676 h 1495138"/>
                    <a:gd name="connsiteX8" fmla="*/ 562076 w 1454291"/>
                    <a:gd name="connsiteY8" fmla="*/ 1408707 h 1495138"/>
                    <a:gd name="connsiteX9" fmla="*/ 577307 w 1454291"/>
                    <a:gd name="connsiteY9" fmla="*/ 1408707 h 1495138"/>
                    <a:gd name="connsiteX10" fmla="*/ 599352 w 1454291"/>
                    <a:gd name="connsiteY10" fmla="*/ 1408707 h 1495138"/>
                    <a:gd name="connsiteX11" fmla="*/ 638632 w 1454291"/>
                    <a:gd name="connsiteY11" fmla="*/ 1439661 h 1495138"/>
                    <a:gd name="connsiteX12" fmla="*/ 604562 w 1454291"/>
                    <a:gd name="connsiteY12" fmla="*/ 1494334 h 1495138"/>
                    <a:gd name="connsiteX13" fmla="*/ 591736 w 1454291"/>
                    <a:gd name="connsiteY13" fmla="*/ 1495138 h 1495138"/>
                    <a:gd name="connsiteX14" fmla="*/ 430610 w 1454291"/>
                    <a:gd name="connsiteY14" fmla="*/ 1495138 h 1495138"/>
                    <a:gd name="connsiteX15" fmla="*/ 419788 w 1454291"/>
                    <a:gd name="connsiteY15" fmla="*/ 1494334 h 1495138"/>
                    <a:gd name="connsiteX16" fmla="*/ 382913 w 1454291"/>
                    <a:gd name="connsiteY16" fmla="*/ 1458555 h 1495138"/>
                    <a:gd name="connsiteX17" fmla="*/ 407363 w 1454291"/>
                    <a:gd name="connsiteY17" fmla="*/ 1412727 h 1495138"/>
                    <a:gd name="connsiteX18" fmla="*/ 425800 w 1454291"/>
                    <a:gd name="connsiteY18" fmla="*/ 1408707 h 1495138"/>
                    <a:gd name="connsiteX19" fmla="*/ 460270 w 1454291"/>
                    <a:gd name="connsiteY19" fmla="*/ 1408707 h 1495138"/>
                    <a:gd name="connsiteX20" fmla="*/ 468286 w 1454291"/>
                    <a:gd name="connsiteY20" fmla="*/ 1407501 h 1495138"/>
                    <a:gd name="connsiteX21" fmla="*/ 469889 w 1454291"/>
                    <a:gd name="connsiteY21" fmla="*/ 1405892 h 1495138"/>
                    <a:gd name="connsiteX22" fmla="*/ 470691 w 1454291"/>
                    <a:gd name="connsiteY22" fmla="*/ 1402676 h 1495138"/>
                    <a:gd name="connsiteX23" fmla="*/ 470691 w 1454291"/>
                    <a:gd name="connsiteY23" fmla="*/ 1390214 h 1495138"/>
                    <a:gd name="connsiteX24" fmla="*/ 470691 w 1454291"/>
                    <a:gd name="connsiteY24" fmla="*/ 1167502 h 1495138"/>
                    <a:gd name="connsiteX25" fmla="*/ 469889 w 1454291"/>
                    <a:gd name="connsiteY25" fmla="*/ 1151422 h 1495138"/>
                    <a:gd name="connsiteX26" fmla="*/ 468286 w 1454291"/>
                    <a:gd name="connsiteY26" fmla="*/ 1149814 h 1495138"/>
                    <a:gd name="connsiteX27" fmla="*/ 463476 w 1454291"/>
                    <a:gd name="connsiteY27" fmla="*/ 1148608 h 1495138"/>
                    <a:gd name="connsiteX28" fmla="*/ 441031 w 1454291"/>
                    <a:gd name="connsiteY28" fmla="*/ 1149010 h 1495138"/>
                    <a:gd name="connsiteX29" fmla="*/ 430610 w 1454291"/>
                    <a:gd name="connsiteY29" fmla="*/ 1149010 h 1495138"/>
                    <a:gd name="connsiteX30" fmla="*/ 391330 w 1454291"/>
                    <a:gd name="connsiteY30" fmla="*/ 1107201 h 1495138"/>
                    <a:gd name="connsiteX31" fmla="*/ 431812 w 1454291"/>
                    <a:gd name="connsiteY31" fmla="*/ 1063784 h 1495138"/>
                    <a:gd name="connsiteX32" fmla="*/ 438225 w 1454291"/>
                    <a:gd name="connsiteY32" fmla="*/ 1063784 h 1495138"/>
                    <a:gd name="connsiteX33" fmla="*/ 505562 w 1454291"/>
                    <a:gd name="connsiteY33" fmla="*/ 1061774 h 1495138"/>
                    <a:gd name="connsiteX34" fmla="*/ 1441465 w 1454291"/>
                    <a:gd name="connsiteY34" fmla="*/ 972480 h 1495138"/>
                    <a:gd name="connsiteX35" fmla="*/ 1454291 w 1454291"/>
                    <a:gd name="connsiteY35" fmla="*/ 971676 h 1495138"/>
                    <a:gd name="connsiteX36" fmla="*/ 1441465 w 1454291"/>
                    <a:gd name="connsiteY36" fmla="*/ 972480 h 1495138"/>
                    <a:gd name="connsiteX37" fmla="*/ 990169 w 1454291"/>
                    <a:gd name="connsiteY37" fmla="*/ 539116 h 1495138"/>
                    <a:gd name="connsiteX38" fmla="*/ 1005400 w 1454291"/>
                    <a:gd name="connsiteY38" fmla="*/ 540322 h 1495138"/>
                    <a:gd name="connsiteX39" fmla="*/ 1041072 w 1454291"/>
                    <a:gd name="connsiteY39" fmla="*/ 578513 h 1495138"/>
                    <a:gd name="connsiteX40" fmla="*/ 1041072 w 1454291"/>
                    <a:gd name="connsiteY40" fmla="*/ 584543 h 1495138"/>
                    <a:gd name="connsiteX41" fmla="*/ 1041072 w 1454291"/>
                    <a:gd name="connsiteY41" fmla="*/ 731276 h 1495138"/>
                    <a:gd name="connsiteX42" fmla="*/ 1040671 w 1454291"/>
                    <a:gd name="connsiteY42" fmla="*/ 731276 h 1495138"/>
                    <a:gd name="connsiteX43" fmla="*/ 1040671 w 1454291"/>
                    <a:gd name="connsiteY43" fmla="*/ 865948 h 1495138"/>
                    <a:gd name="connsiteX44" fmla="*/ 1041072 w 1454291"/>
                    <a:gd name="connsiteY44" fmla="*/ 880018 h 1495138"/>
                    <a:gd name="connsiteX45" fmla="*/ 1046683 w 1454291"/>
                    <a:gd name="connsiteY45" fmla="*/ 886049 h 1495138"/>
                    <a:gd name="connsiteX46" fmla="*/ 1061914 w 1454291"/>
                    <a:gd name="connsiteY46" fmla="*/ 886049 h 1495138"/>
                    <a:gd name="connsiteX47" fmla="*/ 1083959 w 1454291"/>
                    <a:gd name="connsiteY47" fmla="*/ 886049 h 1495138"/>
                    <a:gd name="connsiteX48" fmla="*/ 1123238 w 1454291"/>
                    <a:gd name="connsiteY48" fmla="*/ 917003 h 1495138"/>
                    <a:gd name="connsiteX49" fmla="*/ 1089169 w 1454291"/>
                    <a:gd name="connsiteY49" fmla="*/ 971676 h 1495138"/>
                    <a:gd name="connsiteX50" fmla="*/ 1076343 w 1454291"/>
                    <a:gd name="connsiteY50" fmla="*/ 972480 h 1495138"/>
                    <a:gd name="connsiteX51" fmla="*/ 915217 w 1454291"/>
                    <a:gd name="connsiteY51" fmla="*/ 972480 h 1495138"/>
                    <a:gd name="connsiteX52" fmla="*/ 904395 w 1454291"/>
                    <a:gd name="connsiteY52" fmla="*/ 971676 h 1495138"/>
                    <a:gd name="connsiteX53" fmla="*/ 867520 w 1454291"/>
                    <a:gd name="connsiteY53" fmla="*/ 935897 h 1495138"/>
                    <a:gd name="connsiteX54" fmla="*/ 891970 w 1454291"/>
                    <a:gd name="connsiteY54" fmla="*/ 890069 h 1495138"/>
                    <a:gd name="connsiteX55" fmla="*/ 910407 w 1454291"/>
                    <a:gd name="connsiteY55" fmla="*/ 886049 h 1495138"/>
                    <a:gd name="connsiteX56" fmla="*/ 944877 w 1454291"/>
                    <a:gd name="connsiteY56" fmla="*/ 886049 h 1495138"/>
                    <a:gd name="connsiteX57" fmla="*/ 952893 w 1454291"/>
                    <a:gd name="connsiteY57" fmla="*/ 884843 h 1495138"/>
                    <a:gd name="connsiteX58" fmla="*/ 954496 w 1454291"/>
                    <a:gd name="connsiteY58" fmla="*/ 883234 h 1495138"/>
                    <a:gd name="connsiteX59" fmla="*/ 955298 w 1454291"/>
                    <a:gd name="connsiteY59" fmla="*/ 880018 h 1495138"/>
                    <a:gd name="connsiteX60" fmla="*/ 955298 w 1454291"/>
                    <a:gd name="connsiteY60" fmla="*/ 867556 h 1495138"/>
                    <a:gd name="connsiteX61" fmla="*/ 955298 w 1454291"/>
                    <a:gd name="connsiteY61" fmla="*/ 644844 h 1495138"/>
                    <a:gd name="connsiteX62" fmla="*/ 954496 w 1454291"/>
                    <a:gd name="connsiteY62" fmla="*/ 628764 h 1495138"/>
                    <a:gd name="connsiteX63" fmla="*/ 952893 w 1454291"/>
                    <a:gd name="connsiteY63" fmla="*/ 627156 h 1495138"/>
                    <a:gd name="connsiteX64" fmla="*/ 948083 w 1454291"/>
                    <a:gd name="connsiteY64" fmla="*/ 625950 h 1495138"/>
                    <a:gd name="connsiteX65" fmla="*/ 925638 w 1454291"/>
                    <a:gd name="connsiteY65" fmla="*/ 626352 h 1495138"/>
                    <a:gd name="connsiteX66" fmla="*/ 915217 w 1454291"/>
                    <a:gd name="connsiteY66" fmla="*/ 626352 h 1495138"/>
                    <a:gd name="connsiteX67" fmla="*/ 875937 w 1454291"/>
                    <a:gd name="connsiteY67" fmla="*/ 584543 h 1495138"/>
                    <a:gd name="connsiteX68" fmla="*/ 916419 w 1454291"/>
                    <a:gd name="connsiteY68" fmla="*/ 541126 h 1495138"/>
                    <a:gd name="connsiteX69" fmla="*/ 922832 w 1454291"/>
                    <a:gd name="connsiteY69" fmla="*/ 541126 h 1495138"/>
                    <a:gd name="connsiteX70" fmla="*/ 990169 w 1454291"/>
                    <a:gd name="connsiteY70" fmla="*/ 539116 h 1495138"/>
                    <a:gd name="connsiteX71" fmla="*/ 272255 w 1454291"/>
                    <a:gd name="connsiteY71" fmla="*/ 539116 h 1495138"/>
                    <a:gd name="connsiteX72" fmla="*/ 287486 w 1454291"/>
                    <a:gd name="connsiteY72" fmla="*/ 540322 h 1495138"/>
                    <a:gd name="connsiteX73" fmla="*/ 323158 w 1454291"/>
                    <a:gd name="connsiteY73" fmla="*/ 578513 h 1495138"/>
                    <a:gd name="connsiteX74" fmla="*/ 323158 w 1454291"/>
                    <a:gd name="connsiteY74" fmla="*/ 584543 h 1495138"/>
                    <a:gd name="connsiteX75" fmla="*/ 323158 w 1454291"/>
                    <a:gd name="connsiteY75" fmla="*/ 731276 h 1495138"/>
                    <a:gd name="connsiteX76" fmla="*/ 322757 w 1454291"/>
                    <a:gd name="connsiteY76" fmla="*/ 731276 h 1495138"/>
                    <a:gd name="connsiteX77" fmla="*/ 322757 w 1454291"/>
                    <a:gd name="connsiteY77" fmla="*/ 865948 h 1495138"/>
                    <a:gd name="connsiteX78" fmla="*/ 323158 w 1454291"/>
                    <a:gd name="connsiteY78" fmla="*/ 880018 h 1495138"/>
                    <a:gd name="connsiteX79" fmla="*/ 328769 w 1454291"/>
                    <a:gd name="connsiteY79" fmla="*/ 886049 h 1495138"/>
                    <a:gd name="connsiteX80" fmla="*/ 344000 w 1454291"/>
                    <a:gd name="connsiteY80" fmla="*/ 886049 h 1495138"/>
                    <a:gd name="connsiteX81" fmla="*/ 366045 w 1454291"/>
                    <a:gd name="connsiteY81" fmla="*/ 886049 h 1495138"/>
                    <a:gd name="connsiteX82" fmla="*/ 405325 w 1454291"/>
                    <a:gd name="connsiteY82" fmla="*/ 917003 h 1495138"/>
                    <a:gd name="connsiteX83" fmla="*/ 371255 w 1454291"/>
                    <a:gd name="connsiteY83" fmla="*/ 971676 h 1495138"/>
                    <a:gd name="connsiteX84" fmla="*/ 358429 w 1454291"/>
                    <a:gd name="connsiteY84" fmla="*/ 972480 h 1495138"/>
                    <a:gd name="connsiteX85" fmla="*/ 197303 w 1454291"/>
                    <a:gd name="connsiteY85" fmla="*/ 972480 h 1495138"/>
                    <a:gd name="connsiteX86" fmla="*/ 186481 w 1454291"/>
                    <a:gd name="connsiteY86" fmla="*/ 971676 h 1495138"/>
                    <a:gd name="connsiteX87" fmla="*/ 149606 w 1454291"/>
                    <a:gd name="connsiteY87" fmla="*/ 935897 h 1495138"/>
                    <a:gd name="connsiteX88" fmla="*/ 174056 w 1454291"/>
                    <a:gd name="connsiteY88" fmla="*/ 890069 h 1495138"/>
                    <a:gd name="connsiteX89" fmla="*/ 192493 w 1454291"/>
                    <a:gd name="connsiteY89" fmla="*/ 886049 h 1495138"/>
                    <a:gd name="connsiteX90" fmla="*/ 226963 w 1454291"/>
                    <a:gd name="connsiteY90" fmla="*/ 886049 h 1495138"/>
                    <a:gd name="connsiteX91" fmla="*/ 234979 w 1454291"/>
                    <a:gd name="connsiteY91" fmla="*/ 884843 h 1495138"/>
                    <a:gd name="connsiteX92" fmla="*/ 236582 w 1454291"/>
                    <a:gd name="connsiteY92" fmla="*/ 883234 h 1495138"/>
                    <a:gd name="connsiteX93" fmla="*/ 237384 w 1454291"/>
                    <a:gd name="connsiteY93" fmla="*/ 880018 h 1495138"/>
                    <a:gd name="connsiteX94" fmla="*/ 237384 w 1454291"/>
                    <a:gd name="connsiteY94" fmla="*/ 867556 h 1495138"/>
                    <a:gd name="connsiteX95" fmla="*/ 237384 w 1454291"/>
                    <a:gd name="connsiteY95" fmla="*/ 644844 h 1495138"/>
                    <a:gd name="connsiteX96" fmla="*/ 236582 w 1454291"/>
                    <a:gd name="connsiteY96" fmla="*/ 628764 h 1495138"/>
                    <a:gd name="connsiteX97" fmla="*/ 234979 w 1454291"/>
                    <a:gd name="connsiteY97" fmla="*/ 627156 h 1495138"/>
                    <a:gd name="connsiteX98" fmla="*/ 230169 w 1454291"/>
                    <a:gd name="connsiteY98" fmla="*/ 625950 h 1495138"/>
                    <a:gd name="connsiteX99" fmla="*/ 207724 w 1454291"/>
                    <a:gd name="connsiteY99" fmla="*/ 626352 h 1495138"/>
                    <a:gd name="connsiteX100" fmla="*/ 197303 w 1454291"/>
                    <a:gd name="connsiteY100" fmla="*/ 626352 h 1495138"/>
                    <a:gd name="connsiteX101" fmla="*/ 158023 w 1454291"/>
                    <a:gd name="connsiteY101" fmla="*/ 584543 h 1495138"/>
                    <a:gd name="connsiteX102" fmla="*/ 198505 w 1454291"/>
                    <a:gd name="connsiteY102" fmla="*/ 541126 h 1495138"/>
                    <a:gd name="connsiteX103" fmla="*/ 204918 w 1454291"/>
                    <a:gd name="connsiteY103" fmla="*/ 541126 h 1495138"/>
                    <a:gd name="connsiteX104" fmla="*/ 272255 w 1454291"/>
                    <a:gd name="connsiteY104" fmla="*/ 539116 h 1495138"/>
                    <a:gd name="connsiteX105" fmla="*/ 477504 w 1454291"/>
                    <a:gd name="connsiteY105" fmla="*/ 0 h 1495138"/>
                    <a:gd name="connsiteX106" fmla="*/ 492735 w 1454291"/>
                    <a:gd name="connsiteY106" fmla="*/ 1206 h 1495138"/>
                    <a:gd name="connsiteX107" fmla="*/ 528407 w 1454291"/>
                    <a:gd name="connsiteY107" fmla="*/ 39397 h 1495138"/>
                    <a:gd name="connsiteX108" fmla="*/ 528407 w 1454291"/>
                    <a:gd name="connsiteY108" fmla="*/ 45427 h 1495138"/>
                    <a:gd name="connsiteX109" fmla="*/ 528407 w 1454291"/>
                    <a:gd name="connsiteY109" fmla="*/ 192159 h 1495138"/>
                    <a:gd name="connsiteX110" fmla="*/ 528006 w 1454291"/>
                    <a:gd name="connsiteY110" fmla="*/ 192159 h 1495138"/>
                    <a:gd name="connsiteX111" fmla="*/ 528006 w 1454291"/>
                    <a:gd name="connsiteY111" fmla="*/ 326832 h 1495138"/>
                    <a:gd name="connsiteX112" fmla="*/ 528407 w 1454291"/>
                    <a:gd name="connsiteY112" fmla="*/ 340902 h 1495138"/>
                    <a:gd name="connsiteX113" fmla="*/ 534018 w 1454291"/>
                    <a:gd name="connsiteY113" fmla="*/ 346932 h 1495138"/>
                    <a:gd name="connsiteX114" fmla="*/ 549249 w 1454291"/>
                    <a:gd name="connsiteY114" fmla="*/ 346932 h 1495138"/>
                    <a:gd name="connsiteX115" fmla="*/ 571294 w 1454291"/>
                    <a:gd name="connsiteY115" fmla="*/ 346932 h 1495138"/>
                    <a:gd name="connsiteX116" fmla="*/ 610574 w 1454291"/>
                    <a:gd name="connsiteY116" fmla="*/ 377887 h 1495138"/>
                    <a:gd name="connsiteX117" fmla="*/ 576504 w 1454291"/>
                    <a:gd name="connsiteY117" fmla="*/ 432560 h 1495138"/>
                    <a:gd name="connsiteX118" fmla="*/ 563678 w 1454291"/>
                    <a:gd name="connsiteY118" fmla="*/ 433364 h 1495138"/>
                    <a:gd name="connsiteX119" fmla="*/ 402552 w 1454291"/>
                    <a:gd name="connsiteY119" fmla="*/ 433364 h 1495138"/>
                    <a:gd name="connsiteX120" fmla="*/ 391730 w 1454291"/>
                    <a:gd name="connsiteY120" fmla="*/ 432560 h 1495138"/>
                    <a:gd name="connsiteX121" fmla="*/ 354855 w 1454291"/>
                    <a:gd name="connsiteY121" fmla="*/ 396781 h 1495138"/>
                    <a:gd name="connsiteX122" fmla="*/ 379305 w 1454291"/>
                    <a:gd name="connsiteY122" fmla="*/ 350952 h 1495138"/>
                    <a:gd name="connsiteX123" fmla="*/ 397742 w 1454291"/>
                    <a:gd name="connsiteY123" fmla="*/ 346932 h 1495138"/>
                    <a:gd name="connsiteX124" fmla="*/ 432212 w 1454291"/>
                    <a:gd name="connsiteY124" fmla="*/ 346932 h 1495138"/>
                    <a:gd name="connsiteX125" fmla="*/ 440228 w 1454291"/>
                    <a:gd name="connsiteY125" fmla="*/ 345726 h 1495138"/>
                    <a:gd name="connsiteX126" fmla="*/ 441831 w 1454291"/>
                    <a:gd name="connsiteY126" fmla="*/ 344118 h 1495138"/>
                    <a:gd name="connsiteX127" fmla="*/ 442633 w 1454291"/>
                    <a:gd name="connsiteY127" fmla="*/ 340902 h 1495138"/>
                    <a:gd name="connsiteX128" fmla="*/ 442633 w 1454291"/>
                    <a:gd name="connsiteY128" fmla="*/ 328440 h 1495138"/>
                    <a:gd name="connsiteX129" fmla="*/ 442633 w 1454291"/>
                    <a:gd name="connsiteY129" fmla="*/ 105728 h 1495138"/>
                    <a:gd name="connsiteX130" fmla="*/ 441831 w 1454291"/>
                    <a:gd name="connsiteY130" fmla="*/ 89648 h 1495138"/>
                    <a:gd name="connsiteX131" fmla="*/ 440228 w 1454291"/>
                    <a:gd name="connsiteY131" fmla="*/ 88040 h 1495138"/>
                    <a:gd name="connsiteX132" fmla="*/ 435418 w 1454291"/>
                    <a:gd name="connsiteY132" fmla="*/ 86834 h 1495138"/>
                    <a:gd name="connsiteX133" fmla="*/ 412973 w 1454291"/>
                    <a:gd name="connsiteY133" fmla="*/ 87236 h 1495138"/>
                    <a:gd name="connsiteX134" fmla="*/ 402552 w 1454291"/>
                    <a:gd name="connsiteY134" fmla="*/ 87236 h 1495138"/>
                    <a:gd name="connsiteX135" fmla="*/ 363272 w 1454291"/>
                    <a:gd name="connsiteY135" fmla="*/ 45427 h 1495138"/>
                    <a:gd name="connsiteX136" fmla="*/ 403754 w 1454291"/>
                    <a:gd name="connsiteY136" fmla="*/ 2010 h 1495138"/>
                    <a:gd name="connsiteX137" fmla="*/ 410167 w 1454291"/>
                    <a:gd name="connsiteY137" fmla="*/ 2010 h 1495138"/>
                    <a:gd name="connsiteX138" fmla="*/ 477504 w 1454291"/>
                    <a:gd name="connsiteY138" fmla="*/ 0 h 1495138"/>
                    <a:gd name="connsiteX139" fmla="*/ 123093 w 1454291"/>
                    <a:gd name="connsiteY139" fmla="*/ 0 h 1495138"/>
                    <a:gd name="connsiteX140" fmla="*/ 138324 w 1454291"/>
                    <a:gd name="connsiteY140" fmla="*/ 1206 h 1495138"/>
                    <a:gd name="connsiteX141" fmla="*/ 173997 w 1454291"/>
                    <a:gd name="connsiteY141" fmla="*/ 39397 h 1495138"/>
                    <a:gd name="connsiteX142" fmla="*/ 173997 w 1454291"/>
                    <a:gd name="connsiteY142" fmla="*/ 45427 h 1495138"/>
                    <a:gd name="connsiteX143" fmla="*/ 173997 w 1454291"/>
                    <a:gd name="connsiteY143" fmla="*/ 192159 h 1495138"/>
                    <a:gd name="connsiteX144" fmla="*/ 173596 w 1454291"/>
                    <a:gd name="connsiteY144" fmla="*/ 192159 h 1495138"/>
                    <a:gd name="connsiteX145" fmla="*/ 173596 w 1454291"/>
                    <a:gd name="connsiteY145" fmla="*/ 326832 h 1495138"/>
                    <a:gd name="connsiteX146" fmla="*/ 173997 w 1454291"/>
                    <a:gd name="connsiteY146" fmla="*/ 340902 h 1495138"/>
                    <a:gd name="connsiteX147" fmla="*/ 179608 w 1454291"/>
                    <a:gd name="connsiteY147" fmla="*/ 346932 h 1495138"/>
                    <a:gd name="connsiteX148" fmla="*/ 194839 w 1454291"/>
                    <a:gd name="connsiteY148" fmla="*/ 346932 h 1495138"/>
                    <a:gd name="connsiteX149" fmla="*/ 216884 w 1454291"/>
                    <a:gd name="connsiteY149" fmla="*/ 346932 h 1495138"/>
                    <a:gd name="connsiteX150" fmla="*/ 256164 w 1454291"/>
                    <a:gd name="connsiteY150" fmla="*/ 377887 h 1495138"/>
                    <a:gd name="connsiteX151" fmla="*/ 222094 w 1454291"/>
                    <a:gd name="connsiteY151" fmla="*/ 432560 h 1495138"/>
                    <a:gd name="connsiteX152" fmla="*/ 209268 w 1454291"/>
                    <a:gd name="connsiteY152" fmla="*/ 433364 h 1495138"/>
                    <a:gd name="connsiteX153" fmla="*/ 48141 w 1454291"/>
                    <a:gd name="connsiteY153" fmla="*/ 433364 h 1495138"/>
                    <a:gd name="connsiteX154" fmla="*/ 37319 w 1454291"/>
                    <a:gd name="connsiteY154" fmla="*/ 432560 h 1495138"/>
                    <a:gd name="connsiteX155" fmla="*/ 445 w 1454291"/>
                    <a:gd name="connsiteY155" fmla="*/ 396781 h 1495138"/>
                    <a:gd name="connsiteX156" fmla="*/ 24894 w 1454291"/>
                    <a:gd name="connsiteY156" fmla="*/ 350952 h 1495138"/>
                    <a:gd name="connsiteX157" fmla="*/ 43332 w 1454291"/>
                    <a:gd name="connsiteY157" fmla="*/ 346932 h 1495138"/>
                    <a:gd name="connsiteX158" fmla="*/ 77801 w 1454291"/>
                    <a:gd name="connsiteY158" fmla="*/ 346932 h 1495138"/>
                    <a:gd name="connsiteX159" fmla="*/ 85818 w 1454291"/>
                    <a:gd name="connsiteY159" fmla="*/ 345726 h 1495138"/>
                    <a:gd name="connsiteX160" fmla="*/ 87421 w 1454291"/>
                    <a:gd name="connsiteY160" fmla="*/ 344118 h 1495138"/>
                    <a:gd name="connsiteX161" fmla="*/ 88223 w 1454291"/>
                    <a:gd name="connsiteY161" fmla="*/ 340902 h 1495138"/>
                    <a:gd name="connsiteX162" fmla="*/ 88223 w 1454291"/>
                    <a:gd name="connsiteY162" fmla="*/ 328440 h 1495138"/>
                    <a:gd name="connsiteX163" fmla="*/ 88223 w 1454291"/>
                    <a:gd name="connsiteY163" fmla="*/ 105728 h 1495138"/>
                    <a:gd name="connsiteX164" fmla="*/ 87421 w 1454291"/>
                    <a:gd name="connsiteY164" fmla="*/ 89648 h 1495138"/>
                    <a:gd name="connsiteX165" fmla="*/ 85818 w 1454291"/>
                    <a:gd name="connsiteY165" fmla="*/ 88040 h 1495138"/>
                    <a:gd name="connsiteX166" fmla="*/ 81008 w 1454291"/>
                    <a:gd name="connsiteY166" fmla="*/ 86834 h 1495138"/>
                    <a:gd name="connsiteX167" fmla="*/ 58562 w 1454291"/>
                    <a:gd name="connsiteY167" fmla="*/ 87236 h 1495138"/>
                    <a:gd name="connsiteX168" fmla="*/ 48141 w 1454291"/>
                    <a:gd name="connsiteY168" fmla="*/ 87236 h 1495138"/>
                    <a:gd name="connsiteX169" fmla="*/ 8862 w 1454291"/>
                    <a:gd name="connsiteY169" fmla="*/ 45427 h 1495138"/>
                    <a:gd name="connsiteX170" fmla="*/ 49344 w 1454291"/>
                    <a:gd name="connsiteY170" fmla="*/ 2010 h 1495138"/>
                    <a:gd name="connsiteX171" fmla="*/ 55757 w 1454291"/>
                    <a:gd name="connsiteY171" fmla="*/ 2010 h 1495138"/>
                    <a:gd name="connsiteX172" fmla="*/ 123093 w 1454291"/>
                    <a:gd name="connsiteY17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578513 h 1495138"/>
                    <a:gd name="connsiteX37" fmla="*/ 1041072 w 1125258"/>
                    <a:gd name="connsiteY37" fmla="*/ 584543 h 1495138"/>
                    <a:gd name="connsiteX38" fmla="*/ 1041072 w 1125258"/>
                    <a:gd name="connsiteY38" fmla="*/ 731276 h 1495138"/>
                    <a:gd name="connsiteX39" fmla="*/ 1040671 w 1125258"/>
                    <a:gd name="connsiteY39" fmla="*/ 731276 h 1495138"/>
                    <a:gd name="connsiteX40" fmla="*/ 1040671 w 1125258"/>
                    <a:gd name="connsiteY40" fmla="*/ 865948 h 1495138"/>
                    <a:gd name="connsiteX41" fmla="*/ 1041072 w 1125258"/>
                    <a:gd name="connsiteY41" fmla="*/ 880018 h 1495138"/>
                    <a:gd name="connsiteX42" fmla="*/ 1046683 w 1125258"/>
                    <a:gd name="connsiteY42" fmla="*/ 886049 h 1495138"/>
                    <a:gd name="connsiteX43" fmla="*/ 1061914 w 1125258"/>
                    <a:gd name="connsiteY43" fmla="*/ 886049 h 1495138"/>
                    <a:gd name="connsiteX44" fmla="*/ 1083959 w 1125258"/>
                    <a:gd name="connsiteY44" fmla="*/ 886049 h 1495138"/>
                    <a:gd name="connsiteX45" fmla="*/ 1123238 w 1125258"/>
                    <a:gd name="connsiteY45" fmla="*/ 917003 h 1495138"/>
                    <a:gd name="connsiteX46" fmla="*/ 1089169 w 1125258"/>
                    <a:gd name="connsiteY46" fmla="*/ 971676 h 1495138"/>
                    <a:gd name="connsiteX47" fmla="*/ 1076343 w 1125258"/>
                    <a:gd name="connsiteY47" fmla="*/ 972480 h 1495138"/>
                    <a:gd name="connsiteX48" fmla="*/ 915217 w 1125258"/>
                    <a:gd name="connsiteY48" fmla="*/ 972480 h 1495138"/>
                    <a:gd name="connsiteX49" fmla="*/ 904395 w 1125258"/>
                    <a:gd name="connsiteY49" fmla="*/ 971676 h 1495138"/>
                    <a:gd name="connsiteX50" fmla="*/ 867520 w 1125258"/>
                    <a:gd name="connsiteY50" fmla="*/ 935897 h 1495138"/>
                    <a:gd name="connsiteX51" fmla="*/ 891970 w 1125258"/>
                    <a:gd name="connsiteY51" fmla="*/ 890069 h 1495138"/>
                    <a:gd name="connsiteX52" fmla="*/ 910407 w 1125258"/>
                    <a:gd name="connsiteY52" fmla="*/ 886049 h 1495138"/>
                    <a:gd name="connsiteX53" fmla="*/ 944877 w 1125258"/>
                    <a:gd name="connsiteY53" fmla="*/ 886049 h 1495138"/>
                    <a:gd name="connsiteX54" fmla="*/ 952893 w 1125258"/>
                    <a:gd name="connsiteY54" fmla="*/ 884843 h 1495138"/>
                    <a:gd name="connsiteX55" fmla="*/ 954496 w 1125258"/>
                    <a:gd name="connsiteY55" fmla="*/ 883234 h 1495138"/>
                    <a:gd name="connsiteX56" fmla="*/ 955298 w 1125258"/>
                    <a:gd name="connsiteY56" fmla="*/ 880018 h 1495138"/>
                    <a:gd name="connsiteX57" fmla="*/ 955298 w 1125258"/>
                    <a:gd name="connsiteY57" fmla="*/ 867556 h 1495138"/>
                    <a:gd name="connsiteX58" fmla="*/ 955298 w 1125258"/>
                    <a:gd name="connsiteY58" fmla="*/ 644844 h 1495138"/>
                    <a:gd name="connsiteX59" fmla="*/ 954496 w 1125258"/>
                    <a:gd name="connsiteY59" fmla="*/ 628764 h 1495138"/>
                    <a:gd name="connsiteX60" fmla="*/ 952893 w 1125258"/>
                    <a:gd name="connsiteY60" fmla="*/ 627156 h 1495138"/>
                    <a:gd name="connsiteX61" fmla="*/ 948083 w 1125258"/>
                    <a:gd name="connsiteY61" fmla="*/ 625950 h 1495138"/>
                    <a:gd name="connsiteX62" fmla="*/ 925638 w 1125258"/>
                    <a:gd name="connsiteY62" fmla="*/ 626352 h 1495138"/>
                    <a:gd name="connsiteX63" fmla="*/ 915217 w 1125258"/>
                    <a:gd name="connsiteY63" fmla="*/ 626352 h 1495138"/>
                    <a:gd name="connsiteX64" fmla="*/ 875937 w 1125258"/>
                    <a:gd name="connsiteY64" fmla="*/ 584543 h 1495138"/>
                    <a:gd name="connsiteX65" fmla="*/ 916419 w 1125258"/>
                    <a:gd name="connsiteY65" fmla="*/ 541126 h 1495138"/>
                    <a:gd name="connsiteX66" fmla="*/ 922832 w 1125258"/>
                    <a:gd name="connsiteY66" fmla="*/ 541126 h 1495138"/>
                    <a:gd name="connsiteX67" fmla="*/ 990169 w 1125258"/>
                    <a:gd name="connsiteY67" fmla="*/ 539116 h 1495138"/>
                    <a:gd name="connsiteX68" fmla="*/ 272255 w 1125258"/>
                    <a:gd name="connsiteY68" fmla="*/ 539116 h 1495138"/>
                    <a:gd name="connsiteX69" fmla="*/ 287486 w 1125258"/>
                    <a:gd name="connsiteY69" fmla="*/ 540322 h 1495138"/>
                    <a:gd name="connsiteX70" fmla="*/ 323158 w 1125258"/>
                    <a:gd name="connsiteY70" fmla="*/ 578513 h 1495138"/>
                    <a:gd name="connsiteX71" fmla="*/ 323158 w 1125258"/>
                    <a:gd name="connsiteY71" fmla="*/ 584543 h 1495138"/>
                    <a:gd name="connsiteX72" fmla="*/ 323158 w 1125258"/>
                    <a:gd name="connsiteY72" fmla="*/ 731276 h 1495138"/>
                    <a:gd name="connsiteX73" fmla="*/ 322757 w 1125258"/>
                    <a:gd name="connsiteY73" fmla="*/ 731276 h 1495138"/>
                    <a:gd name="connsiteX74" fmla="*/ 322757 w 1125258"/>
                    <a:gd name="connsiteY74" fmla="*/ 865948 h 1495138"/>
                    <a:gd name="connsiteX75" fmla="*/ 323158 w 1125258"/>
                    <a:gd name="connsiteY75" fmla="*/ 880018 h 1495138"/>
                    <a:gd name="connsiteX76" fmla="*/ 328769 w 1125258"/>
                    <a:gd name="connsiteY76" fmla="*/ 886049 h 1495138"/>
                    <a:gd name="connsiteX77" fmla="*/ 344000 w 1125258"/>
                    <a:gd name="connsiteY77" fmla="*/ 886049 h 1495138"/>
                    <a:gd name="connsiteX78" fmla="*/ 366045 w 1125258"/>
                    <a:gd name="connsiteY78" fmla="*/ 886049 h 1495138"/>
                    <a:gd name="connsiteX79" fmla="*/ 405325 w 1125258"/>
                    <a:gd name="connsiteY79" fmla="*/ 917003 h 1495138"/>
                    <a:gd name="connsiteX80" fmla="*/ 371255 w 1125258"/>
                    <a:gd name="connsiteY80" fmla="*/ 971676 h 1495138"/>
                    <a:gd name="connsiteX81" fmla="*/ 358429 w 1125258"/>
                    <a:gd name="connsiteY81" fmla="*/ 972480 h 1495138"/>
                    <a:gd name="connsiteX82" fmla="*/ 197303 w 1125258"/>
                    <a:gd name="connsiteY82" fmla="*/ 972480 h 1495138"/>
                    <a:gd name="connsiteX83" fmla="*/ 186481 w 1125258"/>
                    <a:gd name="connsiteY83" fmla="*/ 971676 h 1495138"/>
                    <a:gd name="connsiteX84" fmla="*/ 149606 w 1125258"/>
                    <a:gd name="connsiteY84" fmla="*/ 935897 h 1495138"/>
                    <a:gd name="connsiteX85" fmla="*/ 174056 w 1125258"/>
                    <a:gd name="connsiteY85" fmla="*/ 890069 h 1495138"/>
                    <a:gd name="connsiteX86" fmla="*/ 192493 w 1125258"/>
                    <a:gd name="connsiteY86" fmla="*/ 886049 h 1495138"/>
                    <a:gd name="connsiteX87" fmla="*/ 226963 w 1125258"/>
                    <a:gd name="connsiteY87" fmla="*/ 886049 h 1495138"/>
                    <a:gd name="connsiteX88" fmla="*/ 234979 w 1125258"/>
                    <a:gd name="connsiteY88" fmla="*/ 884843 h 1495138"/>
                    <a:gd name="connsiteX89" fmla="*/ 236582 w 1125258"/>
                    <a:gd name="connsiteY89" fmla="*/ 883234 h 1495138"/>
                    <a:gd name="connsiteX90" fmla="*/ 237384 w 1125258"/>
                    <a:gd name="connsiteY90" fmla="*/ 880018 h 1495138"/>
                    <a:gd name="connsiteX91" fmla="*/ 237384 w 1125258"/>
                    <a:gd name="connsiteY91" fmla="*/ 867556 h 1495138"/>
                    <a:gd name="connsiteX92" fmla="*/ 237384 w 1125258"/>
                    <a:gd name="connsiteY92" fmla="*/ 644844 h 1495138"/>
                    <a:gd name="connsiteX93" fmla="*/ 236582 w 1125258"/>
                    <a:gd name="connsiteY93" fmla="*/ 628764 h 1495138"/>
                    <a:gd name="connsiteX94" fmla="*/ 234979 w 1125258"/>
                    <a:gd name="connsiteY94" fmla="*/ 627156 h 1495138"/>
                    <a:gd name="connsiteX95" fmla="*/ 230169 w 1125258"/>
                    <a:gd name="connsiteY95" fmla="*/ 625950 h 1495138"/>
                    <a:gd name="connsiteX96" fmla="*/ 207724 w 1125258"/>
                    <a:gd name="connsiteY96" fmla="*/ 626352 h 1495138"/>
                    <a:gd name="connsiteX97" fmla="*/ 197303 w 1125258"/>
                    <a:gd name="connsiteY97" fmla="*/ 626352 h 1495138"/>
                    <a:gd name="connsiteX98" fmla="*/ 158023 w 1125258"/>
                    <a:gd name="connsiteY98" fmla="*/ 584543 h 1495138"/>
                    <a:gd name="connsiteX99" fmla="*/ 198505 w 1125258"/>
                    <a:gd name="connsiteY99" fmla="*/ 541126 h 1495138"/>
                    <a:gd name="connsiteX100" fmla="*/ 204918 w 1125258"/>
                    <a:gd name="connsiteY100" fmla="*/ 541126 h 1495138"/>
                    <a:gd name="connsiteX101" fmla="*/ 272255 w 1125258"/>
                    <a:gd name="connsiteY101" fmla="*/ 539116 h 1495138"/>
                    <a:gd name="connsiteX102" fmla="*/ 477504 w 1125258"/>
                    <a:gd name="connsiteY102" fmla="*/ 0 h 1495138"/>
                    <a:gd name="connsiteX103" fmla="*/ 492735 w 1125258"/>
                    <a:gd name="connsiteY103" fmla="*/ 1206 h 1495138"/>
                    <a:gd name="connsiteX104" fmla="*/ 528407 w 1125258"/>
                    <a:gd name="connsiteY104" fmla="*/ 39397 h 1495138"/>
                    <a:gd name="connsiteX105" fmla="*/ 528407 w 1125258"/>
                    <a:gd name="connsiteY105" fmla="*/ 45427 h 1495138"/>
                    <a:gd name="connsiteX106" fmla="*/ 528407 w 1125258"/>
                    <a:gd name="connsiteY106" fmla="*/ 192159 h 1495138"/>
                    <a:gd name="connsiteX107" fmla="*/ 528006 w 1125258"/>
                    <a:gd name="connsiteY107" fmla="*/ 192159 h 1495138"/>
                    <a:gd name="connsiteX108" fmla="*/ 528006 w 1125258"/>
                    <a:gd name="connsiteY108" fmla="*/ 326832 h 1495138"/>
                    <a:gd name="connsiteX109" fmla="*/ 528407 w 1125258"/>
                    <a:gd name="connsiteY109" fmla="*/ 340902 h 1495138"/>
                    <a:gd name="connsiteX110" fmla="*/ 534018 w 1125258"/>
                    <a:gd name="connsiteY110" fmla="*/ 346932 h 1495138"/>
                    <a:gd name="connsiteX111" fmla="*/ 549249 w 1125258"/>
                    <a:gd name="connsiteY111" fmla="*/ 346932 h 1495138"/>
                    <a:gd name="connsiteX112" fmla="*/ 571294 w 1125258"/>
                    <a:gd name="connsiteY112" fmla="*/ 346932 h 1495138"/>
                    <a:gd name="connsiteX113" fmla="*/ 610574 w 1125258"/>
                    <a:gd name="connsiteY113" fmla="*/ 377887 h 1495138"/>
                    <a:gd name="connsiteX114" fmla="*/ 576504 w 1125258"/>
                    <a:gd name="connsiteY114" fmla="*/ 432560 h 1495138"/>
                    <a:gd name="connsiteX115" fmla="*/ 563678 w 1125258"/>
                    <a:gd name="connsiteY115" fmla="*/ 433364 h 1495138"/>
                    <a:gd name="connsiteX116" fmla="*/ 402552 w 1125258"/>
                    <a:gd name="connsiteY116" fmla="*/ 433364 h 1495138"/>
                    <a:gd name="connsiteX117" fmla="*/ 391730 w 1125258"/>
                    <a:gd name="connsiteY117" fmla="*/ 432560 h 1495138"/>
                    <a:gd name="connsiteX118" fmla="*/ 354855 w 1125258"/>
                    <a:gd name="connsiteY118" fmla="*/ 396781 h 1495138"/>
                    <a:gd name="connsiteX119" fmla="*/ 379305 w 1125258"/>
                    <a:gd name="connsiteY119" fmla="*/ 350952 h 1495138"/>
                    <a:gd name="connsiteX120" fmla="*/ 397742 w 1125258"/>
                    <a:gd name="connsiteY120" fmla="*/ 346932 h 1495138"/>
                    <a:gd name="connsiteX121" fmla="*/ 432212 w 1125258"/>
                    <a:gd name="connsiteY121" fmla="*/ 346932 h 1495138"/>
                    <a:gd name="connsiteX122" fmla="*/ 440228 w 1125258"/>
                    <a:gd name="connsiteY122" fmla="*/ 345726 h 1495138"/>
                    <a:gd name="connsiteX123" fmla="*/ 441831 w 1125258"/>
                    <a:gd name="connsiteY123" fmla="*/ 344118 h 1495138"/>
                    <a:gd name="connsiteX124" fmla="*/ 442633 w 1125258"/>
                    <a:gd name="connsiteY124" fmla="*/ 340902 h 1495138"/>
                    <a:gd name="connsiteX125" fmla="*/ 442633 w 1125258"/>
                    <a:gd name="connsiteY125" fmla="*/ 328440 h 1495138"/>
                    <a:gd name="connsiteX126" fmla="*/ 442633 w 1125258"/>
                    <a:gd name="connsiteY126" fmla="*/ 105728 h 1495138"/>
                    <a:gd name="connsiteX127" fmla="*/ 441831 w 1125258"/>
                    <a:gd name="connsiteY127" fmla="*/ 89648 h 1495138"/>
                    <a:gd name="connsiteX128" fmla="*/ 440228 w 1125258"/>
                    <a:gd name="connsiteY128" fmla="*/ 88040 h 1495138"/>
                    <a:gd name="connsiteX129" fmla="*/ 435418 w 1125258"/>
                    <a:gd name="connsiteY129" fmla="*/ 86834 h 1495138"/>
                    <a:gd name="connsiteX130" fmla="*/ 412973 w 1125258"/>
                    <a:gd name="connsiteY130" fmla="*/ 87236 h 1495138"/>
                    <a:gd name="connsiteX131" fmla="*/ 402552 w 1125258"/>
                    <a:gd name="connsiteY131" fmla="*/ 87236 h 1495138"/>
                    <a:gd name="connsiteX132" fmla="*/ 363272 w 1125258"/>
                    <a:gd name="connsiteY132" fmla="*/ 45427 h 1495138"/>
                    <a:gd name="connsiteX133" fmla="*/ 403754 w 1125258"/>
                    <a:gd name="connsiteY133" fmla="*/ 2010 h 1495138"/>
                    <a:gd name="connsiteX134" fmla="*/ 410167 w 1125258"/>
                    <a:gd name="connsiteY134" fmla="*/ 2010 h 1495138"/>
                    <a:gd name="connsiteX135" fmla="*/ 477504 w 1125258"/>
                    <a:gd name="connsiteY135" fmla="*/ 0 h 1495138"/>
                    <a:gd name="connsiteX136" fmla="*/ 123093 w 1125258"/>
                    <a:gd name="connsiteY136" fmla="*/ 0 h 1495138"/>
                    <a:gd name="connsiteX137" fmla="*/ 138324 w 1125258"/>
                    <a:gd name="connsiteY137" fmla="*/ 1206 h 1495138"/>
                    <a:gd name="connsiteX138" fmla="*/ 173997 w 1125258"/>
                    <a:gd name="connsiteY138" fmla="*/ 39397 h 1495138"/>
                    <a:gd name="connsiteX139" fmla="*/ 173997 w 1125258"/>
                    <a:gd name="connsiteY139" fmla="*/ 45427 h 1495138"/>
                    <a:gd name="connsiteX140" fmla="*/ 173997 w 1125258"/>
                    <a:gd name="connsiteY140" fmla="*/ 192159 h 1495138"/>
                    <a:gd name="connsiteX141" fmla="*/ 173596 w 1125258"/>
                    <a:gd name="connsiteY141" fmla="*/ 192159 h 1495138"/>
                    <a:gd name="connsiteX142" fmla="*/ 173596 w 1125258"/>
                    <a:gd name="connsiteY142" fmla="*/ 326832 h 1495138"/>
                    <a:gd name="connsiteX143" fmla="*/ 173997 w 1125258"/>
                    <a:gd name="connsiteY143" fmla="*/ 340902 h 1495138"/>
                    <a:gd name="connsiteX144" fmla="*/ 179608 w 1125258"/>
                    <a:gd name="connsiteY144" fmla="*/ 346932 h 1495138"/>
                    <a:gd name="connsiteX145" fmla="*/ 194839 w 1125258"/>
                    <a:gd name="connsiteY145" fmla="*/ 346932 h 1495138"/>
                    <a:gd name="connsiteX146" fmla="*/ 216884 w 1125258"/>
                    <a:gd name="connsiteY146" fmla="*/ 346932 h 1495138"/>
                    <a:gd name="connsiteX147" fmla="*/ 256164 w 1125258"/>
                    <a:gd name="connsiteY147" fmla="*/ 377887 h 1495138"/>
                    <a:gd name="connsiteX148" fmla="*/ 222094 w 1125258"/>
                    <a:gd name="connsiteY148" fmla="*/ 432560 h 1495138"/>
                    <a:gd name="connsiteX149" fmla="*/ 209268 w 1125258"/>
                    <a:gd name="connsiteY149" fmla="*/ 433364 h 1495138"/>
                    <a:gd name="connsiteX150" fmla="*/ 48141 w 1125258"/>
                    <a:gd name="connsiteY150" fmla="*/ 433364 h 1495138"/>
                    <a:gd name="connsiteX151" fmla="*/ 37319 w 1125258"/>
                    <a:gd name="connsiteY151" fmla="*/ 432560 h 1495138"/>
                    <a:gd name="connsiteX152" fmla="*/ 445 w 1125258"/>
                    <a:gd name="connsiteY152" fmla="*/ 396781 h 1495138"/>
                    <a:gd name="connsiteX153" fmla="*/ 24894 w 1125258"/>
                    <a:gd name="connsiteY153" fmla="*/ 350952 h 1495138"/>
                    <a:gd name="connsiteX154" fmla="*/ 43332 w 1125258"/>
                    <a:gd name="connsiteY154" fmla="*/ 346932 h 1495138"/>
                    <a:gd name="connsiteX155" fmla="*/ 77801 w 1125258"/>
                    <a:gd name="connsiteY155" fmla="*/ 346932 h 1495138"/>
                    <a:gd name="connsiteX156" fmla="*/ 85818 w 1125258"/>
                    <a:gd name="connsiteY156" fmla="*/ 345726 h 1495138"/>
                    <a:gd name="connsiteX157" fmla="*/ 87421 w 1125258"/>
                    <a:gd name="connsiteY157" fmla="*/ 344118 h 1495138"/>
                    <a:gd name="connsiteX158" fmla="*/ 88223 w 1125258"/>
                    <a:gd name="connsiteY158" fmla="*/ 340902 h 1495138"/>
                    <a:gd name="connsiteX159" fmla="*/ 88223 w 1125258"/>
                    <a:gd name="connsiteY159" fmla="*/ 328440 h 1495138"/>
                    <a:gd name="connsiteX160" fmla="*/ 88223 w 1125258"/>
                    <a:gd name="connsiteY160" fmla="*/ 105728 h 1495138"/>
                    <a:gd name="connsiteX161" fmla="*/ 87421 w 1125258"/>
                    <a:gd name="connsiteY161" fmla="*/ 89648 h 1495138"/>
                    <a:gd name="connsiteX162" fmla="*/ 85818 w 1125258"/>
                    <a:gd name="connsiteY162" fmla="*/ 88040 h 1495138"/>
                    <a:gd name="connsiteX163" fmla="*/ 81008 w 1125258"/>
                    <a:gd name="connsiteY163" fmla="*/ 86834 h 1495138"/>
                    <a:gd name="connsiteX164" fmla="*/ 58562 w 1125258"/>
                    <a:gd name="connsiteY164" fmla="*/ 87236 h 1495138"/>
                    <a:gd name="connsiteX165" fmla="*/ 48141 w 1125258"/>
                    <a:gd name="connsiteY165" fmla="*/ 87236 h 1495138"/>
                    <a:gd name="connsiteX166" fmla="*/ 8862 w 1125258"/>
                    <a:gd name="connsiteY166" fmla="*/ 45427 h 1495138"/>
                    <a:gd name="connsiteX167" fmla="*/ 49344 w 1125258"/>
                    <a:gd name="connsiteY167" fmla="*/ 2010 h 1495138"/>
                    <a:gd name="connsiteX168" fmla="*/ 55757 w 1125258"/>
                    <a:gd name="connsiteY168" fmla="*/ 2010 h 1495138"/>
                    <a:gd name="connsiteX169" fmla="*/ 123093 w 1125258"/>
                    <a:gd name="connsiteY169" fmla="*/ 0 h 149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125258" h="1495138">
                      <a:moveTo>
                        <a:pt x="505562" y="1061774"/>
                      </a:moveTo>
                      <a:cubicBezTo>
                        <a:pt x="511173" y="1061774"/>
                        <a:pt x="515983" y="1062176"/>
                        <a:pt x="520793" y="1062980"/>
                      </a:cubicBezTo>
                      <a:cubicBezTo>
                        <a:pt x="538028" y="1064990"/>
                        <a:pt x="555263" y="1081472"/>
                        <a:pt x="556465" y="1101171"/>
                      </a:cubicBezTo>
                      <a:lnTo>
                        <a:pt x="556465" y="1107201"/>
                      </a:lnTo>
                      <a:lnTo>
                        <a:pt x="556465" y="1253934"/>
                      </a:lnTo>
                      <a:lnTo>
                        <a:pt x="556064" y="1253934"/>
                      </a:lnTo>
                      <a:lnTo>
                        <a:pt x="556064" y="1388606"/>
                      </a:lnTo>
                      <a:cubicBezTo>
                        <a:pt x="556064" y="1393028"/>
                        <a:pt x="556064" y="1397852"/>
                        <a:pt x="556465" y="1402676"/>
                      </a:cubicBezTo>
                      <a:cubicBezTo>
                        <a:pt x="556465" y="1406294"/>
                        <a:pt x="558469" y="1408707"/>
                        <a:pt x="562076" y="1408707"/>
                      </a:cubicBezTo>
                      <a:lnTo>
                        <a:pt x="577307" y="1408707"/>
                      </a:lnTo>
                      <a:lnTo>
                        <a:pt x="599352" y="1408707"/>
                      </a:lnTo>
                      <a:cubicBezTo>
                        <a:pt x="617789" y="1409511"/>
                        <a:pt x="633421" y="1421973"/>
                        <a:pt x="638632" y="1439661"/>
                      </a:cubicBezTo>
                      <a:cubicBezTo>
                        <a:pt x="647449" y="1468606"/>
                        <a:pt x="625806" y="1491922"/>
                        <a:pt x="604562" y="1494334"/>
                      </a:cubicBezTo>
                      <a:cubicBezTo>
                        <a:pt x="600154" y="1494334"/>
                        <a:pt x="595745" y="1495138"/>
                        <a:pt x="591736" y="1495138"/>
                      </a:cubicBezTo>
                      <a:lnTo>
                        <a:pt x="430610" y="1495138"/>
                      </a:lnTo>
                      <a:cubicBezTo>
                        <a:pt x="427003" y="1495138"/>
                        <a:pt x="423395" y="1494334"/>
                        <a:pt x="419788" y="1494334"/>
                      </a:cubicBezTo>
                      <a:cubicBezTo>
                        <a:pt x="401351" y="1493128"/>
                        <a:pt x="385318" y="1476646"/>
                        <a:pt x="382913" y="1458555"/>
                      </a:cubicBezTo>
                      <a:cubicBezTo>
                        <a:pt x="380508" y="1442073"/>
                        <a:pt x="387723" y="1421973"/>
                        <a:pt x="407363" y="1412727"/>
                      </a:cubicBezTo>
                      <a:cubicBezTo>
                        <a:pt x="413776" y="1409913"/>
                        <a:pt x="419788" y="1408707"/>
                        <a:pt x="425800" y="1408707"/>
                      </a:cubicBezTo>
                      <a:lnTo>
                        <a:pt x="460270" y="1408707"/>
                      </a:lnTo>
                      <a:cubicBezTo>
                        <a:pt x="462675" y="1408707"/>
                        <a:pt x="465881" y="1408305"/>
                        <a:pt x="468286" y="1407501"/>
                      </a:cubicBezTo>
                      <a:cubicBezTo>
                        <a:pt x="468687" y="1407501"/>
                        <a:pt x="469489" y="1406294"/>
                        <a:pt x="469889" y="1405892"/>
                      </a:cubicBezTo>
                      <a:cubicBezTo>
                        <a:pt x="470691" y="1405088"/>
                        <a:pt x="470691" y="1403882"/>
                        <a:pt x="470691" y="1402676"/>
                      </a:cubicBezTo>
                      <a:lnTo>
                        <a:pt x="470691" y="1390214"/>
                      </a:lnTo>
                      <a:lnTo>
                        <a:pt x="470691" y="1167502"/>
                      </a:lnTo>
                      <a:cubicBezTo>
                        <a:pt x="470691" y="1162276"/>
                        <a:pt x="470691" y="1157050"/>
                        <a:pt x="469889" y="1151422"/>
                      </a:cubicBezTo>
                      <a:cubicBezTo>
                        <a:pt x="469889" y="1151020"/>
                        <a:pt x="468687" y="1149814"/>
                        <a:pt x="468286" y="1149814"/>
                      </a:cubicBezTo>
                      <a:cubicBezTo>
                        <a:pt x="466282" y="1149010"/>
                        <a:pt x="465080" y="1148608"/>
                        <a:pt x="463476" y="1148608"/>
                      </a:cubicBezTo>
                      <a:cubicBezTo>
                        <a:pt x="455861" y="1149010"/>
                        <a:pt x="448646" y="1149010"/>
                        <a:pt x="441031" y="1149010"/>
                      </a:cubicBezTo>
                      <a:lnTo>
                        <a:pt x="430610" y="1149010"/>
                      </a:lnTo>
                      <a:cubicBezTo>
                        <a:pt x="411772" y="1148608"/>
                        <a:pt x="392132" y="1130517"/>
                        <a:pt x="391330" y="1107201"/>
                      </a:cubicBezTo>
                      <a:cubicBezTo>
                        <a:pt x="391330" y="1081472"/>
                        <a:pt x="411772" y="1064186"/>
                        <a:pt x="431812" y="1063784"/>
                      </a:cubicBezTo>
                      <a:lnTo>
                        <a:pt x="438225" y="1063784"/>
                      </a:lnTo>
                      <a:lnTo>
                        <a:pt x="505562" y="1061774"/>
                      </a:lnTo>
                      <a:close/>
                      <a:moveTo>
                        <a:pt x="990169" y="539116"/>
                      </a:moveTo>
                      <a:cubicBezTo>
                        <a:pt x="995780" y="539116"/>
                        <a:pt x="1000590" y="539518"/>
                        <a:pt x="1005400" y="540322"/>
                      </a:cubicBezTo>
                      <a:cubicBezTo>
                        <a:pt x="1022635" y="542332"/>
                        <a:pt x="1039870" y="558814"/>
                        <a:pt x="1041072" y="578513"/>
                      </a:cubicBezTo>
                      <a:lnTo>
                        <a:pt x="1041072" y="584543"/>
                      </a:lnTo>
                      <a:lnTo>
                        <a:pt x="1041072" y="731276"/>
                      </a:lnTo>
                      <a:lnTo>
                        <a:pt x="1040671" y="731276"/>
                      </a:lnTo>
                      <a:lnTo>
                        <a:pt x="1040671" y="865948"/>
                      </a:lnTo>
                      <a:cubicBezTo>
                        <a:pt x="1040671" y="870370"/>
                        <a:pt x="1040671" y="875194"/>
                        <a:pt x="1041072" y="880018"/>
                      </a:cubicBezTo>
                      <a:cubicBezTo>
                        <a:pt x="1041072" y="883636"/>
                        <a:pt x="1043076" y="886049"/>
                        <a:pt x="1046683" y="886049"/>
                      </a:cubicBezTo>
                      <a:lnTo>
                        <a:pt x="1061914" y="886049"/>
                      </a:lnTo>
                      <a:lnTo>
                        <a:pt x="1083959" y="886049"/>
                      </a:lnTo>
                      <a:cubicBezTo>
                        <a:pt x="1102396" y="886853"/>
                        <a:pt x="1118028" y="899315"/>
                        <a:pt x="1123238" y="917003"/>
                      </a:cubicBezTo>
                      <a:cubicBezTo>
                        <a:pt x="1132056" y="945948"/>
                        <a:pt x="1110412" y="969264"/>
                        <a:pt x="1089169" y="971676"/>
                      </a:cubicBezTo>
                      <a:cubicBezTo>
                        <a:pt x="1084760" y="971676"/>
                        <a:pt x="1080351" y="972480"/>
                        <a:pt x="1076343" y="972480"/>
                      </a:cubicBezTo>
                      <a:lnTo>
                        <a:pt x="915217" y="972480"/>
                      </a:lnTo>
                      <a:cubicBezTo>
                        <a:pt x="911610" y="972480"/>
                        <a:pt x="908002" y="971676"/>
                        <a:pt x="904395" y="971676"/>
                      </a:cubicBezTo>
                      <a:cubicBezTo>
                        <a:pt x="885958" y="970470"/>
                        <a:pt x="869925" y="953988"/>
                        <a:pt x="867520" y="935897"/>
                      </a:cubicBezTo>
                      <a:cubicBezTo>
                        <a:pt x="865115" y="919415"/>
                        <a:pt x="872330" y="899315"/>
                        <a:pt x="891970" y="890069"/>
                      </a:cubicBezTo>
                      <a:cubicBezTo>
                        <a:pt x="898383" y="887255"/>
                        <a:pt x="904395" y="886049"/>
                        <a:pt x="910407" y="886049"/>
                      </a:cubicBezTo>
                      <a:lnTo>
                        <a:pt x="944877" y="886049"/>
                      </a:lnTo>
                      <a:cubicBezTo>
                        <a:pt x="947282" y="886049"/>
                        <a:pt x="950488" y="885647"/>
                        <a:pt x="952893" y="884843"/>
                      </a:cubicBezTo>
                      <a:cubicBezTo>
                        <a:pt x="953294" y="884843"/>
                        <a:pt x="954096" y="883636"/>
                        <a:pt x="954496" y="883234"/>
                      </a:cubicBezTo>
                      <a:cubicBezTo>
                        <a:pt x="955298" y="882430"/>
                        <a:pt x="955298" y="881224"/>
                        <a:pt x="955298" y="880018"/>
                      </a:cubicBezTo>
                      <a:lnTo>
                        <a:pt x="955298" y="867556"/>
                      </a:lnTo>
                      <a:lnTo>
                        <a:pt x="955298" y="644844"/>
                      </a:lnTo>
                      <a:cubicBezTo>
                        <a:pt x="955298" y="639618"/>
                        <a:pt x="955298" y="634392"/>
                        <a:pt x="954496" y="628764"/>
                      </a:cubicBezTo>
                      <a:cubicBezTo>
                        <a:pt x="954496" y="628362"/>
                        <a:pt x="953294" y="627156"/>
                        <a:pt x="952893" y="627156"/>
                      </a:cubicBezTo>
                      <a:cubicBezTo>
                        <a:pt x="950889" y="626352"/>
                        <a:pt x="949687" y="625950"/>
                        <a:pt x="948083" y="625950"/>
                      </a:cubicBezTo>
                      <a:cubicBezTo>
                        <a:pt x="940468" y="626352"/>
                        <a:pt x="933253" y="626352"/>
                        <a:pt x="925638" y="626352"/>
                      </a:cubicBezTo>
                      <a:lnTo>
                        <a:pt x="915217" y="626352"/>
                      </a:lnTo>
                      <a:cubicBezTo>
                        <a:pt x="896379" y="625950"/>
                        <a:pt x="876739" y="607859"/>
                        <a:pt x="875937" y="584543"/>
                      </a:cubicBezTo>
                      <a:cubicBezTo>
                        <a:pt x="875937" y="558814"/>
                        <a:pt x="896379" y="541528"/>
                        <a:pt x="916419" y="541126"/>
                      </a:cubicBezTo>
                      <a:lnTo>
                        <a:pt x="922832" y="541126"/>
                      </a:lnTo>
                      <a:lnTo>
                        <a:pt x="990169" y="539116"/>
                      </a:lnTo>
                      <a:close/>
                      <a:moveTo>
                        <a:pt x="272255" y="539116"/>
                      </a:moveTo>
                      <a:cubicBezTo>
                        <a:pt x="277866" y="539116"/>
                        <a:pt x="282676" y="539518"/>
                        <a:pt x="287486" y="540322"/>
                      </a:cubicBezTo>
                      <a:cubicBezTo>
                        <a:pt x="304721" y="542332"/>
                        <a:pt x="321956" y="558814"/>
                        <a:pt x="323158" y="578513"/>
                      </a:cubicBezTo>
                      <a:lnTo>
                        <a:pt x="323158" y="584543"/>
                      </a:lnTo>
                      <a:lnTo>
                        <a:pt x="323158" y="731276"/>
                      </a:lnTo>
                      <a:lnTo>
                        <a:pt x="322757" y="731276"/>
                      </a:lnTo>
                      <a:lnTo>
                        <a:pt x="322757" y="865948"/>
                      </a:lnTo>
                      <a:cubicBezTo>
                        <a:pt x="322757" y="870370"/>
                        <a:pt x="322757" y="875194"/>
                        <a:pt x="323158" y="880018"/>
                      </a:cubicBezTo>
                      <a:cubicBezTo>
                        <a:pt x="323158" y="883636"/>
                        <a:pt x="325162" y="886049"/>
                        <a:pt x="328769" y="886049"/>
                      </a:cubicBezTo>
                      <a:lnTo>
                        <a:pt x="344000" y="886049"/>
                      </a:lnTo>
                      <a:lnTo>
                        <a:pt x="366045" y="886049"/>
                      </a:lnTo>
                      <a:cubicBezTo>
                        <a:pt x="384482" y="886853"/>
                        <a:pt x="400114" y="899315"/>
                        <a:pt x="405325" y="917003"/>
                      </a:cubicBezTo>
                      <a:cubicBezTo>
                        <a:pt x="414142" y="945948"/>
                        <a:pt x="392499" y="969264"/>
                        <a:pt x="371255" y="971676"/>
                      </a:cubicBezTo>
                      <a:cubicBezTo>
                        <a:pt x="366847" y="971676"/>
                        <a:pt x="362438" y="972480"/>
                        <a:pt x="358429" y="972480"/>
                      </a:cubicBezTo>
                      <a:lnTo>
                        <a:pt x="197303" y="972480"/>
                      </a:lnTo>
                      <a:cubicBezTo>
                        <a:pt x="193696" y="972480"/>
                        <a:pt x="190088" y="971676"/>
                        <a:pt x="186481" y="971676"/>
                      </a:cubicBezTo>
                      <a:cubicBezTo>
                        <a:pt x="168044" y="970470"/>
                        <a:pt x="152011" y="953988"/>
                        <a:pt x="149606" y="935897"/>
                      </a:cubicBezTo>
                      <a:cubicBezTo>
                        <a:pt x="147201" y="919415"/>
                        <a:pt x="154416" y="899315"/>
                        <a:pt x="174056" y="890069"/>
                      </a:cubicBezTo>
                      <a:cubicBezTo>
                        <a:pt x="180469" y="887255"/>
                        <a:pt x="186481" y="886049"/>
                        <a:pt x="192493" y="886049"/>
                      </a:cubicBezTo>
                      <a:lnTo>
                        <a:pt x="226963" y="886049"/>
                      </a:lnTo>
                      <a:cubicBezTo>
                        <a:pt x="229368" y="886049"/>
                        <a:pt x="232574" y="885647"/>
                        <a:pt x="234979" y="884843"/>
                      </a:cubicBezTo>
                      <a:cubicBezTo>
                        <a:pt x="235380" y="884843"/>
                        <a:pt x="236182" y="883636"/>
                        <a:pt x="236582" y="883234"/>
                      </a:cubicBezTo>
                      <a:cubicBezTo>
                        <a:pt x="237384" y="882430"/>
                        <a:pt x="237384" y="881224"/>
                        <a:pt x="237384" y="880018"/>
                      </a:cubicBezTo>
                      <a:lnTo>
                        <a:pt x="237384" y="867556"/>
                      </a:lnTo>
                      <a:lnTo>
                        <a:pt x="237384" y="644844"/>
                      </a:lnTo>
                      <a:cubicBezTo>
                        <a:pt x="237384" y="639618"/>
                        <a:pt x="237384" y="634392"/>
                        <a:pt x="236582" y="628764"/>
                      </a:cubicBezTo>
                      <a:cubicBezTo>
                        <a:pt x="236582" y="628362"/>
                        <a:pt x="235380" y="627156"/>
                        <a:pt x="234979" y="627156"/>
                      </a:cubicBezTo>
                      <a:cubicBezTo>
                        <a:pt x="232975" y="626352"/>
                        <a:pt x="231773" y="625950"/>
                        <a:pt x="230169" y="625950"/>
                      </a:cubicBezTo>
                      <a:cubicBezTo>
                        <a:pt x="222554" y="626352"/>
                        <a:pt x="215339" y="626352"/>
                        <a:pt x="207724" y="626352"/>
                      </a:cubicBezTo>
                      <a:lnTo>
                        <a:pt x="197303" y="626352"/>
                      </a:lnTo>
                      <a:cubicBezTo>
                        <a:pt x="178465" y="625950"/>
                        <a:pt x="158825" y="607859"/>
                        <a:pt x="158023" y="584543"/>
                      </a:cubicBezTo>
                      <a:cubicBezTo>
                        <a:pt x="158023" y="558814"/>
                        <a:pt x="178465" y="541528"/>
                        <a:pt x="198505" y="541126"/>
                      </a:cubicBezTo>
                      <a:lnTo>
                        <a:pt x="204918" y="541126"/>
                      </a:lnTo>
                      <a:lnTo>
                        <a:pt x="272255" y="539116"/>
                      </a:lnTo>
                      <a:close/>
                      <a:moveTo>
                        <a:pt x="477504" y="0"/>
                      </a:moveTo>
                      <a:cubicBezTo>
                        <a:pt x="483115" y="0"/>
                        <a:pt x="487925" y="402"/>
                        <a:pt x="492735" y="1206"/>
                      </a:cubicBezTo>
                      <a:cubicBezTo>
                        <a:pt x="509970" y="3216"/>
                        <a:pt x="527205" y="19698"/>
                        <a:pt x="528407" y="39397"/>
                      </a:cubicBezTo>
                      <a:lnTo>
                        <a:pt x="528407" y="45427"/>
                      </a:lnTo>
                      <a:lnTo>
                        <a:pt x="528407" y="192159"/>
                      </a:lnTo>
                      <a:lnTo>
                        <a:pt x="528006" y="192159"/>
                      </a:lnTo>
                      <a:lnTo>
                        <a:pt x="528006" y="326832"/>
                      </a:lnTo>
                      <a:cubicBezTo>
                        <a:pt x="528006" y="331254"/>
                        <a:pt x="528006" y="336078"/>
                        <a:pt x="528407" y="340902"/>
                      </a:cubicBezTo>
                      <a:cubicBezTo>
                        <a:pt x="528407" y="344520"/>
                        <a:pt x="530411" y="346932"/>
                        <a:pt x="534018" y="346932"/>
                      </a:cubicBezTo>
                      <a:lnTo>
                        <a:pt x="549249" y="346932"/>
                      </a:lnTo>
                      <a:lnTo>
                        <a:pt x="571294" y="346932"/>
                      </a:lnTo>
                      <a:cubicBezTo>
                        <a:pt x="589731" y="347736"/>
                        <a:pt x="605363" y="360199"/>
                        <a:pt x="610574" y="377887"/>
                      </a:cubicBezTo>
                      <a:cubicBezTo>
                        <a:pt x="619391" y="406831"/>
                        <a:pt x="597748" y="430148"/>
                        <a:pt x="576504" y="432560"/>
                      </a:cubicBezTo>
                      <a:cubicBezTo>
                        <a:pt x="572096" y="432560"/>
                        <a:pt x="567687" y="433364"/>
                        <a:pt x="563678" y="433364"/>
                      </a:cubicBezTo>
                      <a:lnTo>
                        <a:pt x="402552" y="433364"/>
                      </a:lnTo>
                      <a:cubicBezTo>
                        <a:pt x="398945" y="433364"/>
                        <a:pt x="395337" y="432560"/>
                        <a:pt x="391730" y="432560"/>
                      </a:cubicBezTo>
                      <a:cubicBezTo>
                        <a:pt x="373293" y="431354"/>
                        <a:pt x="357260" y="414872"/>
                        <a:pt x="354855" y="396781"/>
                      </a:cubicBezTo>
                      <a:cubicBezTo>
                        <a:pt x="352450" y="380299"/>
                        <a:pt x="359665" y="360199"/>
                        <a:pt x="379305" y="350952"/>
                      </a:cubicBezTo>
                      <a:cubicBezTo>
                        <a:pt x="385718" y="348138"/>
                        <a:pt x="391730" y="346932"/>
                        <a:pt x="397742" y="346932"/>
                      </a:cubicBezTo>
                      <a:lnTo>
                        <a:pt x="432212" y="346932"/>
                      </a:lnTo>
                      <a:cubicBezTo>
                        <a:pt x="434617" y="346932"/>
                        <a:pt x="437823" y="346530"/>
                        <a:pt x="440228" y="345726"/>
                      </a:cubicBezTo>
                      <a:cubicBezTo>
                        <a:pt x="440629" y="345726"/>
                        <a:pt x="441431" y="344520"/>
                        <a:pt x="441831" y="344118"/>
                      </a:cubicBezTo>
                      <a:cubicBezTo>
                        <a:pt x="442633" y="343314"/>
                        <a:pt x="442633" y="342108"/>
                        <a:pt x="442633" y="340902"/>
                      </a:cubicBezTo>
                      <a:lnTo>
                        <a:pt x="442633" y="328440"/>
                      </a:lnTo>
                      <a:lnTo>
                        <a:pt x="442633" y="105728"/>
                      </a:lnTo>
                      <a:cubicBezTo>
                        <a:pt x="442633" y="100502"/>
                        <a:pt x="442633" y="95276"/>
                        <a:pt x="441831" y="89648"/>
                      </a:cubicBezTo>
                      <a:cubicBezTo>
                        <a:pt x="441831" y="89246"/>
                        <a:pt x="440629" y="88040"/>
                        <a:pt x="440228" y="88040"/>
                      </a:cubicBezTo>
                      <a:cubicBezTo>
                        <a:pt x="438224" y="87236"/>
                        <a:pt x="437022" y="86834"/>
                        <a:pt x="435418" y="86834"/>
                      </a:cubicBezTo>
                      <a:cubicBezTo>
                        <a:pt x="427803" y="87236"/>
                        <a:pt x="420588" y="87236"/>
                        <a:pt x="412973" y="87236"/>
                      </a:cubicBezTo>
                      <a:lnTo>
                        <a:pt x="402552" y="87236"/>
                      </a:lnTo>
                      <a:cubicBezTo>
                        <a:pt x="383714" y="86834"/>
                        <a:pt x="364074" y="68743"/>
                        <a:pt x="363272" y="45427"/>
                      </a:cubicBezTo>
                      <a:cubicBezTo>
                        <a:pt x="363272" y="19698"/>
                        <a:pt x="383714" y="2412"/>
                        <a:pt x="403754" y="2010"/>
                      </a:cubicBezTo>
                      <a:lnTo>
                        <a:pt x="410167" y="2010"/>
                      </a:lnTo>
                      <a:lnTo>
                        <a:pt x="477504" y="0"/>
                      </a:lnTo>
                      <a:close/>
                      <a:moveTo>
                        <a:pt x="123093" y="0"/>
                      </a:moveTo>
                      <a:cubicBezTo>
                        <a:pt x="128705" y="0"/>
                        <a:pt x="133514" y="402"/>
                        <a:pt x="138324" y="1206"/>
                      </a:cubicBezTo>
                      <a:cubicBezTo>
                        <a:pt x="155560" y="3216"/>
                        <a:pt x="172795" y="19698"/>
                        <a:pt x="173997" y="39397"/>
                      </a:cubicBezTo>
                      <a:lnTo>
                        <a:pt x="173997" y="45427"/>
                      </a:lnTo>
                      <a:lnTo>
                        <a:pt x="173997" y="192159"/>
                      </a:lnTo>
                      <a:lnTo>
                        <a:pt x="173596" y="192159"/>
                      </a:lnTo>
                      <a:lnTo>
                        <a:pt x="173596" y="326832"/>
                      </a:lnTo>
                      <a:cubicBezTo>
                        <a:pt x="173596" y="331254"/>
                        <a:pt x="173596" y="336078"/>
                        <a:pt x="173997" y="340902"/>
                      </a:cubicBezTo>
                      <a:cubicBezTo>
                        <a:pt x="173997" y="344520"/>
                        <a:pt x="176001" y="346932"/>
                        <a:pt x="179608" y="346932"/>
                      </a:cubicBezTo>
                      <a:lnTo>
                        <a:pt x="194839" y="346932"/>
                      </a:lnTo>
                      <a:lnTo>
                        <a:pt x="216884" y="346932"/>
                      </a:lnTo>
                      <a:cubicBezTo>
                        <a:pt x="235321" y="347736"/>
                        <a:pt x="250953" y="360199"/>
                        <a:pt x="256164" y="377887"/>
                      </a:cubicBezTo>
                      <a:cubicBezTo>
                        <a:pt x="264981" y="406831"/>
                        <a:pt x="243338" y="430148"/>
                        <a:pt x="222094" y="432560"/>
                      </a:cubicBezTo>
                      <a:cubicBezTo>
                        <a:pt x="217686" y="432560"/>
                        <a:pt x="213277" y="433364"/>
                        <a:pt x="209268" y="433364"/>
                      </a:cubicBezTo>
                      <a:lnTo>
                        <a:pt x="48141" y="433364"/>
                      </a:lnTo>
                      <a:cubicBezTo>
                        <a:pt x="44534" y="433364"/>
                        <a:pt x="40927" y="432560"/>
                        <a:pt x="37319" y="432560"/>
                      </a:cubicBezTo>
                      <a:cubicBezTo>
                        <a:pt x="18882" y="431354"/>
                        <a:pt x="2850" y="414872"/>
                        <a:pt x="445" y="396781"/>
                      </a:cubicBezTo>
                      <a:cubicBezTo>
                        <a:pt x="-1960" y="380299"/>
                        <a:pt x="5254" y="360199"/>
                        <a:pt x="24894" y="350952"/>
                      </a:cubicBezTo>
                      <a:cubicBezTo>
                        <a:pt x="31307" y="348138"/>
                        <a:pt x="37319" y="346932"/>
                        <a:pt x="43332" y="346932"/>
                      </a:cubicBezTo>
                      <a:lnTo>
                        <a:pt x="77801" y="346932"/>
                      </a:lnTo>
                      <a:cubicBezTo>
                        <a:pt x="80206" y="346932"/>
                        <a:pt x="83413" y="346530"/>
                        <a:pt x="85818" y="345726"/>
                      </a:cubicBezTo>
                      <a:cubicBezTo>
                        <a:pt x="86219" y="345726"/>
                        <a:pt x="87020" y="344520"/>
                        <a:pt x="87421" y="344118"/>
                      </a:cubicBezTo>
                      <a:cubicBezTo>
                        <a:pt x="88223" y="343314"/>
                        <a:pt x="88223" y="342108"/>
                        <a:pt x="88223" y="340902"/>
                      </a:cubicBezTo>
                      <a:lnTo>
                        <a:pt x="88223" y="328440"/>
                      </a:lnTo>
                      <a:lnTo>
                        <a:pt x="88223" y="105728"/>
                      </a:lnTo>
                      <a:cubicBezTo>
                        <a:pt x="88223" y="100502"/>
                        <a:pt x="88223" y="95276"/>
                        <a:pt x="87421" y="89648"/>
                      </a:cubicBezTo>
                      <a:cubicBezTo>
                        <a:pt x="87421" y="89246"/>
                        <a:pt x="86219" y="88040"/>
                        <a:pt x="85818" y="88040"/>
                      </a:cubicBezTo>
                      <a:cubicBezTo>
                        <a:pt x="83814" y="87236"/>
                        <a:pt x="82611" y="86834"/>
                        <a:pt x="81008" y="86834"/>
                      </a:cubicBezTo>
                      <a:cubicBezTo>
                        <a:pt x="73393" y="87236"/>
                        <a:pt x="66178" y="87236"/>
                        <a:pt x="58562" y="87236"/>
                      </a:cubicBezTo>
                      <a:lnTo>
                        <a:pt x="48141" y="87236"/>
                      </a:lnTo>
                      <a:cubicBezTo>
                        <a:pt x="29303" y="86834"/>
                        <a:pt x="9663" y="68743"/>
                        <a:pt x="8862" y="45427"/>
                      </a:cubicBezTo>
                      <a:cubicBezTo>
                        <a:pt x="8862" y="19698"/>
                        <a:pt x="29303" y="2412"/>
                        <a:pt x="49344" y="2010"/>
                      </a:cubicBezTo>
                      <a:lnTo>
                        <a:pt x="55757" y="2010"/>
                      </a:lnTo>
                      <a:lnTo>
                        <a:pt x="123093" y="0"/>
                      </a:lnTo>
                      <a:close/>
                    </a:path>
                  </a:pathLst>
                </a:custGeom>
                <a:solidFill>
                  <a:schemeClr val="bg1"/>
                </a:solidFill>
                <a:ln>
                  <a:noFill/>
                </a:ln>
                <a:effectLst/>
                <a:extLst/>
              </p:spPr>
              <p:txBody>
                <a:bodyPr wrap="square" anchor="ctr">
                  <a:noAutofit/>
                </a:bodyPr>
                <a:lstStyle/>
                <a:p>
                  <a:pPr algn="ctr"/>
                  <a:endParaRPr lang="en-US"/>
                </a:p>
              </p:txBody>
            </p:sp>
            <p:sp>
              <p:nvSpPr>
                <p:cNvPr id="331" name="Freeform 366">
                  <a:extLst>
                    <a:ext uri="{FF2B5EF4-FFF2-40B4-BE49-F238E27FC236}">
                      <a16:creationId xmlns:a16="http://schemas.microsoft.com/office/drawing/2014/main" id="{973A8DFF-DE92-AC4B-B338-C6386C8AE252}"/>
                    </a:ext>
                  </a:extLst>
                </p:cNvPr>
                <p:cNvSpPr>
                  <a:spLocks noChangeArrowheads="1"/>
                </p:cNvSpPr>
                <p:nvPr/>
              </p:nvSpPr>
              <p:spPr bwMode="auto">
                <a:xfrm>
                  <a:off x="1449532" y="3898533"/>
                  <a:ext cx="96442" cy="403553"/>
                </a:xfrm>
                <a:custGeom>
                  <a:avLst/>
                  <a:gdLst>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287954 w 1490380"/>
                    <a:gd name="connsiteY66" fmla="*/ 541126 h 1495138"/>
                    <a:gd name="connsiteX67" fmla="*/ 1355291 w 1490380"/>
                    <a:gd name="connsiteY67" fmla="*/ 539116 h 1495138"/>
                    <a:gd name="connsiteX68" fmla="*/ 990169 w 1490380"/>
                    <a:gd name="connsiteY68" fmla="*/ 539116 h 1495138"/>
                    <a:gd name="connsiteX69" fmla="*/ 1005400 w 1490380"/>
                    <a:gd name="connsiteY69" fmla="*/ 540322 h 1495138"/>
                    <a:gd name="connsiteX70" fmla="*/ 1041072 w 1490380"/>
                    <a:gd name="connsiteY70" fmla="*/ 578513 h 1495138"/>
                    <a:gd name="connsiteX71" fmla="*/ 1041072 w 1490380"/>
                    <a:gd name="connsiteY71" fmla="*/ 584543 h 1495138"/>
                    <a:gd name="connsiteX72" fmla="*/ 1041072 w 1490380"/>
                    <a:gd name="connsiteY72" fmla="*/ 731276 h 1495138"/>
                    <a:gd name="connsiteX73" fmla="*/ 1040671 w 1490380"/>
                    <a:gd name="connsiteY73" fmla="*/ 731276 h 1495138"/>
                    <a:gd name="connsiteX74" fmla="*/ 1040671 w 1490380"/>
                    <a:gd name="connsiteY74" fmla="*/ 865948 h 1495138"/>
                    <a:gd name="connsiteX75" fmla="*/ 1041072 w 1490380"/>
                    <a:gd name="connsiteY75" fmla="*/ 880018 h 1495138"/>
                    <a:gd name="connsiteX76" fmla="*/ 1046683 w 1490380"/>
                    <a:gd name="connsiteY76" fmla="*/ 886049 h 1495138"/>
                    <a:gd name="connsiteX77" fmla="*/ 1061914 w 1490380"/>
                    <a:gd name="connsiteY77" fmla="*/ 886049 h 1495138"/>
                    <a:gd name="connsiteX78" fmla="*/ 1083959 w 1490380"/>
                    <a:gd name="connsiteY78" fmla="*/ 886049 h 1495138"/>
                    <a:gd name="connsiteX79" fmla="*/ 1123238 w 1490380"/>
                    <a:gd name="connsiteY79" fmla="*/ 917003 h 1495138"/>
                    <a:gd name="connsiteX80" fmla="*/ 1089169 w 1490380"/>
                    <a:gd name="connsiteY80" fmla="*/ 971676 h 1495138"/>
                    <a:gd name="connsiteX81" fmla="*/ 1076343 w 1490380"/>
                    <a:gd name="connsiteY81" fmla="*/ 972480 h 1495138"/>
                    <a:gd name="connsiteX82" fmla="*/ 915217 w 1490380"/>
                    <a:gd name="connsiteY82" fmla="*/ 972480 h 1495138"/>
                    <a:gd name="connsiteX83" fmla="*/ 904395 w 1490380"/>
                    <a:gd name="connsiteY83" fmla="*/ 971676 h 1495138"/>
                    <a:gd name="connsiteX84" fmla="*/ 867520 w 1490380"/>
                    <a:gd name="connsiteY84" fmla="*/ 935897 h 1495138"/>
                    <a:gd name="connsiteX85" fmla="*/ 891970 w 1490380"/>
                    <a:gd name="connsiteY85" fmla="*/ 890069 h 1495138"/>
                    <a:gd name="connsiteX86" fmla="*/ 910407 w 1490380"/>
                    <a:gd name="connsiteY86" fmla="*/ 886049 h 1495138"/>
                    <a:gd name="connsiteX87" fmla="*/ 944877 w 1490380"/>
                    <a:gd name="connsiteY87" fmla="*/ 886049 h 1495138"/>
                    <a:gd name="connsiteX88" fmla="*/ 952893 w 1490380"/>
                    <a:gd name="connsiteY88" fmla="*/ 884843 h 1495138"/>
                    <a:gd name="connsiteX89" fmla="*/ 954496 w 1490380"/>
                    <a:gd name="connsiteY89" fmla="*/ 883234 h 1495138"/>
                    <a:gd name="connsiteX90" fmla="*/ 955298 w 1490380"/>
                    <a:gd name="connsiteY90" fmla="*/ 880018 h 1495138"/>
                    <a:gd name="connsiteX91" fmla="*/ 955298 w 1490380"/>
                    <a:gd name="connsiteY91" fmla="*/ 867556 h 1495138"/>
                    <a:gd name="connsiteX92" fmla="*/ 955298 w 1490380"/>
                    <a:gd name="connsiteY92" fmla="*/ 644844 h 1495138"/>
                    <a:gd name="connsiteX93" fmla="*/ 954496 w 1490380"/>
                    <a:gd name="connsiteY93" fmla="*/ 628764 h 1495138"/>
                    <a:gd name="connsiteX94" fmla="*/ 952893 w 1490380"/>
                    <a:gd name="connsiteY94" fmla="*/ 627156 h 1495138"/>
                    <a:gd name="connsiteX95" fmla="*/ 948083 w 1490380"/>
                    <a:gd name="connsiteY95" fmla="*/ 625950 h 1495138"/>
                    <a:gd name="connsiteX96" fmla="*/ 925638 w 1490380"/>
                    <a:gd name="connsiteY96" fmla="*/ 626352 h 1495138"/>
                    <a:gd name="connsiteX97" fmla="*/ 915217 w 1490380"/>
                    <a:gd name="connsiteY97" fmla="*/ 626352 h 1495138"/>
                    <a:gd name="connsiteX98" fmla="*/ 875937 w 1490380"/>
                    <a:gd name="connsiteY98" fmla="*/ 584543 h 1495138"/>
                    <a:gd name="connsiteX99" fmla="*/ 916419 w 1490380"/>
                    <a:gd name="connsiteY99" fmla="*/ 541126 h 1495138"/>
                    <a:gd name="connsiteX100" fmla="*/ 922832 w 1490380"/>
                    <a:gd name="connsiteY100" fmla="*/ 541126 h 1495138"/>
                    <a:gd name="connsiteX101" fmla="*/ 990169 w 1490380"/>
                    <a:gd name="connsiteY101" fmla="*/ 539116 h 1495138"/>
                    <a:gd name="connsiteX102" fmla="*/ 272255 w 1490380"/>
                    <a:gd name="connsiteY102" fmla="*/ 539116 h 1495138"/>
                    <a:gd name="connsiteX103" fmla="*/ 287486 w 1490380"/>
                    <a:gd name="connsiteY103" fmla="*/ 540322 h 1495138"/>
                    <a:gd name="connsiteX104" fmla="*/ 323158 w 1490380"/>
                    <a:gd name="connsiteY104" fmla="*/ 578513 h 1495138"/>
                    <a:gd name="connsiteX105" fmla="*/ 323158 w 1490380"/>
                    <a:gd name="connsiteY105" fmla="*/ 584543 h 1495138"/>
                    <a:gd name="connsiteX106" fmla="*/ 323158 w 1490380"/>
                    <a:gd name="connsiteY106" fmla="*/ 731276 h 1495138"/>
                    <a:gd name="connsiteX107" fmla="*/ 322757 w 1490380"/>
                    <a:gd name="connsiteY107" fmla="*/ 731276 h 1495138"/>
                    <a:gd name="connsiteX108" fmla="*/ 322757 w 1490380"/>
                    <a:gd name="connsiteY108" fmla="*/ 865948 h 1495138"/>
                    <a:gd name="connsiteX109" fmla="*/ 323158 w 1490380"/>
                    <a:gd name="connsiteY109" fmla="*/ 880018 h 1495138"/>
                    <a:gd name="connsiteX110" fmla="*/ 328769 w 1490380"/>
                    <a:gd name="connsiteY110" fmla="*/ 886049 h 1495138"/>
                    <a:gd name="connsiteX111" fmla="*/ 344000 w 1490380"/>
                    <a:gd name="connsiteY111" fmla="*/ 886049 h 1495138"/>
                    <a:gd name="connsiteX112" fmla="*/ 366045 w 1490380"/>
                    <a:gd name="connsiteY112" fmla="*/ 886049 h 1495138"/>
                    <a:gd name="connsiteX113" fmla="*/ 405325 w 1490380"/>
                    <a:gd name="connsiteY113" fmla="*/ 917003 h 1495138"/>
                    <a:gd name="connsiteX114" fmla="*/ 371255 w 1490380"/>
                    <a:gd name="connsiteY114" fmla="*/ 971676 h 1495138"/>
                    <a:gd name="connsiteX115" fmla="*/ 358429 w 1490380"/>
                    <a:gd name="connsiteY115" fmla="*/ 972480 h 1495138"/>
                    <a:gd name="connsiteX116" fmla="*/ 197303 w 1490380"/>
                    <a:gd name="connsiteY116" fmla="*/ 972480 h 1495138"/>
                    <a:gd name="connsiteX117" fmla="*/ 186481 w 1490380"/>
                    <a:gd name="connsiteY117" fmla="*/ 971676 h 1495138"/>
                    <a:gd name="connsiteX118" fmla="*/ 149606 w 1490380"/>
                    <a:gd name="connsiteY118" fmla="*/ 935897 h 1495138"/>
                    <a:gd name="connsiteX119" fmla="*/ 174056 w 1490380"/>
                    <a:gd name="connsiteY119" fmla="*/ 890069 h 1495138"/>
                    <a:gd name="connsiteX120" fmla="*/ 192493 w 1490380"/>
                    <a:gd name="connsiteY120" fmla="*/ 886049 h 1495138"/>
                    <a:gd name="connsiteX121" fmla="*/ 226963 w 1490380"/>
                    <a:gd name="connsiteY121" fmla="*/ 886049 h 1495138"/>
                    <a:gd name="connsiteX122" fmla="*/ 234979 w 1490380"/>
                    <a:gd name="connsiteY122" fmla="*/ 884843 h 1495138"/>
                    <a:gd name="connsiteX123" fmla="*/ 236582 w 1490380"/>
                    <a:gd name="connsiteY123" fmla="*/ 883234 h 1495138"/>
                    <a:gd name="connsiteX124" fmla="*/ 237384 w 1490380"/>
                    <a:gd name="connsiteY124" fmla="*/ 880018 h 1495138"/>
                    <a:gd name="connsiteX125" fmla="*/ 237384 w 1490380"/>
                    <a:gd name="connsiteY125" fmla="*/ 867556 h 1495138"/>
                    <a:gd name="connsiteX126" fmla="*/ 237384 w 1490380"/>
                    <a:gd name="connsiteY126" fmla="*/ 644844 h 1495138"/>
                    <a:gd name="connsiteX127" fmla="*/ 236582 w 1490380"/>
                    <a:gd name="connsiteY127" fmla="*/ 628764 h 1495138"/>
                    <a:gd name="connsiteX128" fmla="*/ 234979 w 1490380"/>
                    <a:gd name="connsiteY128" fmla="*/ 627156 h 1495138"/>
                    <a:gd name="connsiteX129" fmla="*/ 230169 w 1490380"/>
                    <a:gd name="connsiteY129" fmla="*/ 625950 h 1495138"/>
                    <a:gd name="connsiteX130" fmla="*/ 207724 w 1490380"/>
                    <a:gd name="connsiteY130" fmla="*/ 626352 h 1495138"/>
                    <a:gd name="connsiteX131" fmla="*/ 197303 w 1490380"/>
                    <a:gd name="connsiteY131" fmla="*/ 626352 h 1495138"/>
                    <a:gd name="connsiteX132" fmla="*/ 158023 w 1490380"/>
                    <a:gd name="connsiteY132" fmla="*/ 584543 h 1495138"/>
                    <a:gd name="connsiteX133" fmla="*/ 198505 w 1490380"/>
                    <a:gd name="connsiteY133" fmla="*/ 541126 h 1495138"/>
                    <a:gd name="connsiteX134" fmla="*/ 204918 w 1490380"/>
                    <a:gd name="connsiteY134" fmla="*/ 541126 h 1495138"/>
                    <a:gd name="connsiteX135" fmla="*/ 272255 w 1490380"/>
                    <a:gd name="connsiteY135" fmla="*/ 539116 h 1495138"/>
                    <a:gd name="connsiteX136" fmla="*/ 477504 w 1490380"/>
                    <a:gd name="connsiteY136" fmla="*/ 0 h 1495138"/>
                    <a:gd name="connsiteX137" fmla="*/ 492735 w 1490380"/>
                    <a:gd name="connsiteY137" fmla="*/ 1206 h 1495138"/>
                    <a:gd name="connsiteX138" fmla="*/ 528407 w 1490380"/>
                    <a:gd name="connsiteY138" fmla="*/ 39397 h 1495138"/>
                    <a:gd name="connsiteX139" fmla="*/ 528407 w 1490380"/>
                    <a:gd name="connsiteY139" fmla="*/ 45427 h 1495138"/>
                    <a:gd name="connsiteX140" fmla="*/ 528407 w 1490380"/>
                    <a:gd name="connsiteY140" fmla="*/ 192159 h 1495138"/>
                    <a:gd name="connsiteX141" fmla="*/ 528006 w 1490380"/>
                    <a:gd name="connsiteY141" fmla="*/ 192159 h 1495138"/>
                    <a:gd name="connsiteX142" fmla="*/ 528006 w 1490380"/>
                    <a:gd name="connsiteY142" fmla="*/ 326832 h 1495138"/>
                    <a:gd name="connsiteX143" fmla="*/ 528407 w 1490380"/>
                    <a:gd name="connsiteY143" fmla="*/ 340902 h 1495138"/>
                    <a:gd name="connsiteX144" fmla="*/ 534018 w 1490380"/>
                    <a:gd name="connsiteY144" fmla="*/ 346932 h 1495138"/>
                    <a:gd name="connsiteX145" fmla="*/ 549249 w 1490380"/>
                    <a:gd name="connsiteY145" fmla="*/ 346932 h 1495138"/>
                    <a:gd name="connsiteX146" fmla="*/ 571294 w 1490380"/>
                    <a:gd name="connsiteY146" fmla="*/ 346932 h 1495138"/>
                    <a:gd name="connsiteX147" fmla="*/ 610574 w 1490380"/>
                    <a:gd name="connsiteY147" fmla="*/ 377887 h 1495138"/>
                    <a:gd name="connsiteX148" fmla="*/ 576504 w 1490380"/>
                    <a:gd name="connsiteY148" fmla="*/ 432560 h 1495138"/>
                    <a:gd name="connsiteX149" fmla="*/ 563678 w 1490380"/>
                    <a:gd name="connsiteY149" fmla="*/ 433364 h 1495138"/>
                    <a:gd name="connsiteX150" fmla="*/ 402552 w 1490380"/>
                    <a:gd name="connsiteY150" fmla="*/ 433364 h 1495138"/>
                    <a:gd name="connsiteX151" fmla="*/ 391730 w 1490380"/>
                    <a:gd name="connsiteY151" fmla="*/ 432560 h 1495138"/>
                    <a:gd name="connsiteX152" fmla="*/ 354855 w 1490380"/>
                    <a:gd name="connsiteY152" fmla="*/ 396781 h 1495138"/>
                    <a:gd name="connsiteX153" fmla="*/ 379305 w 1490380"/>
                    <a:gd name="connsiteY153" fmla="*/ 350952 h 1495138"/>
                    <a:gd name="connsiteX154" fmla="*/ 397742 w 1490380"/>
                    <a:gd name="connsiteY154" fmla="*/ 346932 h 1495138"/>
                    <a:gd name="connsiteX155" fmla="*/ 432212 w 1490380"/>
                    <a:gd name="connsiteY155" fmla="*/ 346932 h 1495138"/>
                    <a:gd name="connsiteX156" fmla="*/ 440228 w 1490380"/>
                    <a:gd name="connsiteY156" fmla="*/ 345726 h 1495138"/>
                    <a:gd name="connsiteX157" fmla="*/ 441831 w 1490380"/>
                    <a:gd name="connsiteY157" fmla="*/ 344118 h 1495138"/>
                    <a:gd name="connsiteX158" fmla="*/ 442633 w 1490380"/>
                    <a:gd name="connsiteY158" fmla="*/ 340902 h 1495138"/>
                    <a:gd name="connsiteX159" fmla="*/ 442633 w 1490380"/>
                    <a:gd name="connsiteY159" fmla="*/ 328440 h 1495138"/>
                    <a:gd name="connsiteX160" fmla="*/ 442633 w 1490380"/>
                    <a:gd name="connsiteY160" fmla="*/ 105728 h 1495138"/>
                    <a:gd name="connsiteX161" fmla="*/ 441831 w 1490380"/>
                    <a:gd name="connsiteY161" fmla="*/ 89648 h 1495138"/>
                    <a:gd name="connsiteX162" fmla="*/ 440228 w 1490380"/>
                    <a:gd name="connsiteY162" fmla="*/ 88040 h 1495138"/>
                    <a:gd name="connsiteX163" fmla="*/ 435418 w 1490380"/>
                    <a:gd name="connsiteY163" fmla="*/ 86834 h 1495138"/>
                    <a:gd name="connsiteX164" fmla="*/ 412973 w 1490380"/>
                    <a:gd name="connsiteY164" fmla="*/ 87236 h 1495138"/>
                    <a:gd name="connsiteX165" fmla="*/ 402552 w 1490380"/>
                    <a:gd name="connsiteY165" fmla="*/ 87236 h 1495138"/>
                    <a:gd name="connsiteX166" fmla="*/ 363272 w 1490380"/>
                    <a:gd name="connsiteY166" fmla="*/ 45427 h 1495138"/>
                    <a:gd name="connsiteX167" fmla="*/ 403754 w 1490380"/>
                    <a:gd name="connsiteY167" fmla="*/ 2010 h 1495138"/>
                    <a:gd name="connsiteX168" fmla="*/ 410167 w 1490380"/>
                    <a:gd name="connsiteY168" fmla="*/ 2010 h 1495138"/>
                    <a:gd name="connsiteX169" fmla="*/ 477504 w 1490380"/>
                    <a:gd name="connsiteY169" fmla="*/ 0 h 1495138"/>
                    <a:gd name="connsiteX170" fmla="*/ 123093 w 1490380"/>
                    <a:gd name="connsiteY170" fmla="*/ 0 h 1495138"/>
                    <a:gd name="connsiteX171" fmla="*/ 138324 w 1490380"/>
                    <a:gd name="connsiteY171" fmla="*/ 1206 h 1495138"/>
                    <a:gd name="connsiteX172" fmla="*/ 173997 w 1490380"/>
                    <a:gd name="connsiteY172" fmla="*/ 39397 h 1495138"/>
                    <a:gd name="connsiteX173" fmla="*/ 173997 w 1490380"/>
                    <a:gd name="connsiteY173" fmla="*/ 45427 h 1495138"/>
                    <a:gd name="connsiteX174" fmla="*/ 173997 w 1490380"/>
                    <a:gd name="connsiteY174" fmla="*/ 192159 h 1495138"/>
                    <a:gd name="connsiteX175" fmla="*/ 173596 w 1490380"/>
                    <a:gd name="connsiteY175" fmla="*/ 192159 h 1495138"/>
                    <a:gd name="connsiteX176" fmla="*/ 173596 w 1490380"/>
                    <a:gd name="connsiteY176" fmla="*/ 326832 h 1495138"/>
                    <a:gd name="connsiteX177" fmla="*/ 173997 w 1490380"/>
                    <a:gd name="connsiteY177" fmla="*/ 340902 h 1495138"/>
                    <a:gd name="connsiteX178" fmla="*/ 179608 w 1490380"/>
                    <a:gd name="connsiteY178" fmla="*/ 346932 h 1495138"/>
                    <a:gd name="connsiteX179" fmla="*/ 194839 w 1490380"/>
                    <a:gd name="connsiteY179" fmla="*/ 346932 h 1495138"/>
                    <a:gd name="connsiteX180" fmla="*/ 216884 w 1490380"/>
                    <a:gd name="connsiteY180" fmla="*/ 346932 h 1495138"/>
                    <a:gd name="connsiteX181" fmla="*/ 256164 w 1490380"/>
                    <a:gd name="connsiteY181" fmla="*/ 377887 h 1495138"/>
                    <a:gd name="connsiteX182" fmla="*/ 222094 w 1490380"/>
                    <a:gd name="connsiteY182" fmla="*/ 432560 h 1495138"/>
                    <a:gd name="connsiteX183" fmla="*/ 209268 w 1490380"/>
                    <a:gd name="connsiteY183" fmla="*/ 433364 h 1495138"/>
                    <a:gd name="connsiteX184" fmla="*/ 48141 w 1490380"/>
                    <a:gd name="connsiteY184" fmla="*/ 433364 h 1495138"/>
                    <a:gd name="connsiteX185" fmla="*/ 37319 w 1490380"/>
                    <a:gd name="connsiteY185" fmla="*/ 432560 h 1495138"/>
                    <a:gd name="connsiteX186" fmla="*/ 445 w 1490380"/>
                    <a:gd name="connsiteY186" fmla="*/ 396781 h 1495138"/>
                    <a:gd name="connsiteX187" fmla="*/ 24894 w 1490380"/>
                    <a:gd name="connsiteY187" fmla="*/ 350952 h 1495138"/>
                    <a:gd name="connsiteX188" fmla="*/ 43332 w 1490380"/>
                    <a:gd name="connsiteY188" fmla="*/ 346932 h 1495138"/>
                    <a:gd name="connsiteX189" fmla="*/ 77801 w 1490380"/>
                    <a:gd name="connsiteY189" fmla="*/ 346932 h 1495138"/>
                    <a:gd name="connsiteX190" fmla="*/ 85818 w 1490380"/>
                    <a:gd name="connsiteY190" fmla="*/ 345726 h 1495138"/>
                    <a:gd name="connsiteX191" fmla="*/ 87421 w 1490380"/>
                    <a:gd name="connsiteY191" fmla="*/ 344118 h 1495138"/>
                    <a:gd name="connsiteX192" fmla="*/ 88223 w 1490380"/>
                    <a:gd name="connsiteY192" fmla="*/ 340902 h 1495138"/>
                    <a:gd name="connsiteX193" fmla="*/ 88223 w 1490380"/>
                    <a:gd name="connsiteY193" fmla="*/ 328440 h 1495138"/>
                    <a:gd name="connsiteX194" fmla="*/ 88223 w 1490380"/>
                    <a:gd name="connsiteY194" fmla="*/ 105728 h 1495138"/>
                    <a:gd name="connsiteX195" fmla="*/ 87421 w 1490380"/>
                    <a:gd name="connsiteY195" fmla="*/ 89648 h 1495138"/>
                    <a:gd name="connsiteX196" fmla="*/ 85818 w 1490380"/>
                    <a:gd name="connsiteY196" fmla="*/ 88040 h 1495138"/>
                    <a:gd name="connsiteX197" fmla="*/ 81008 w 1490380"/>
                    <a:gd name="connsiteY197" fmla="*/ 86834 h 1495138"/>
                    <a:gd name="connsiteX198" fmla="*/ 58562 w 1490380"/>
                    <a:gd name="connsiteY198" fmla="*/ 87236 h 1495138"/>
                    <a:gd name="connsiteX199" fmla="*/ 48141 w 1490380"/>
                    <a:gd name="connsiteY199" fmla="*/ 87236 h 1495138"/>
                    <a:gd name="connsiteX200" fmla="*/ 8862 w 1490380"/>
                    <a:gd name="connsiteY200" fmla="*/ 45427 h 1495138"/>
                    <a:gd name="connsiteX201" fmla="*/ 49344 w 1490380"/>
                    <a:gd name="connsiteY201" fmla="*/ 2010 h 1495138"/>
                    <a:gd name="connsiteX202" fmla="*/ 55757 w 1490380"/>
                    <a:gd name="connsiteY202" fmla="*/ 2010 h 1495138"/>
                    <a:gd name="connsiteX203" fmla="*/ 123093 w 1490380"/>
                    <a:gd name="connsiteY20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355291 w 1490380"/>
                    <a:gd name="connsiteY66" fmla="*/ 539116 h 1495138"/>
                    <a:gd name="connsiteX67" fmla="*/ 990169 w 1490380"/>
                    <a:gd name="connsiteY67" fmla="*/ 539116 h 1495138"/>
                    <a:gd name="connsiteX68" fmla="*/ 1005400 w 1490380"/>
                    <a:gd name="connsiteY68" fmla="*/ 540322 h 1495138"/>
                    <a:gd name="connsiteX69" fmla="*/ 1041072 w 1490380"/>
                    <a:gd name="connsiteY69" fmla="*/ 578513 h 1495138"/>
                    <a:gd name="connsiteX70" fmla="*/ 1041072 w 1490380"/>
                    <a:gd name="connsiteY70" fmla="*/ 584543 h 1495138"/>
                    <a:gd name="connsiteX71" fmla="*/ 1041072 w 1490380"/>
                    <a:gd name="connsiteY71" fmla="*/ 731276 h 1495138"/>
                    <a:gd name="connsiteX72" fmla="*/ 1040671 w 1490380"/>
                    <a:gd name="connsiteY72" fmla="*/ 731276 h 1495138"/>
                    <a:gd name="connsiteX73" fmla="*/ 1040671 w 1490380"/>
                    <a:gd name="connsiteY73" fmla="*/ 865948 h 1495138"/>
                    <a:gd name="connsiteX74" fmla="*/ 1041072 w 1490380"/>
                    <a:gd name="connsiteY74" fmla="*/ 880018 h 1495138"/>
                    <a:gd name="connsiteX75" fmla="*/ 1046683 w 1490380"/>
                    <a:gd name="connsiteY75" fmla="*/ 886049 h 1495138"/>
                    <a:gd name="connsiteX76" fmla="*/ 1061914 w 1490380"/>
                    <a:gd name="connsiteY76" fmla="*/ 886049 h 1495138"/>
                    <a:gd name="connsiteX77" fmla="*/ 1083959 w 1490380"/>
                    <a:gd name="connsiteY77" fmla="*/ 886049 h 1495138"/>
                    <a:gd name="connsiteX78" fmla="*/ 1123238 w 1490380"/>
                    <a:gd name="connsiteY78" fmla="*/ 917003 h 1495138"/>
                    <a:gd name="connsiteX79" fmla="*/ 1089169 w 1490380"/>
                    <a:gd name="connsiteY79" fmla="*/ 971676 h 1495138"/>
                    <a:gd name="connsiteX80" fmla="*/ 1076343 w 1490380"/>
                    <a:gd name="connsiteY80" fmla="*/ 972480 h 1495138"/>
                    <a:gd name="connsiteX81" fmla="*/ 915217 w 1490380"/>
                    <a:gd name="connsiteY81" fmla="*/ 972480 h 1495138"/>
                    <a:gd name="connsiteX82" fmla="*/ 904395 w 1490380"/>
                    <a:gd name="connsiteY82" fmla="*/ 971676 h 1495138"/>
                    <a:gd name="connsiteX83" fmla="*/ 867520 w 1490380"/>
                    <a:gd name="connsiteY83" fmla="*/ 935897 h 1495138"/>
                    <a:gd name="connsiteX84" fmla="*/ 891970 w 1490380"/>
                    <a:gd name="connsiteY84" fmla="*/ 890069 h 1495138"/>
                    <a:gd name="connsiteX85" fmla="*/ 910407 w 1490380"/>
                    <a:gd name="connsiteY85" fmla="*/ 886049 h 1495138"/>
                    <a:gd name="connsiteX86" fmla="*/ 944877 w 1490380"/>
                    <a:gd name="connsiteY86" fmla="*/ 886049 h 1495138"/>
                    <a:gd name="connsiteX87" fmla="*/ 952893 w 1490380"/>
                    <a:gd name="connsiteY87" fmla="*/ 884843 h 1495138"/>
                    <a:gd name="connsiteX88" fmla="*/ 954496 w 1490380"/>
                    <a:gd name="connsiteY88" fmla="*/ 883234 h 1495138"/>
                    <a:gd name="connsiteX89" fmla="*/ 955298 w 1490380"/>
                    <a:gd name="connsiteY89" fmla="*/ 880018 h 1495138"/>
                    <a:gd name="connsiteX90" fmla="*/ 955298 w 1490380"/>
                    <a:gd name="connsiteY90" fmla="*/ 867556 h 1495138"/>
                    <a:gd name="connsiteX91" fmla="*/ 955298 w 1490380"/>
                    <a:gd name="connsiteY91" fmla="*/ 644844 h 1495138"/>
                    <a:gd name="connsiteX92" fmla="*/ 954496 w 1490380"/>
                    <a:gd name="connsiteY92" fmla="*/ 628764 h 1495138"/>
                    <a:gd name="connsiteX93" fmla="*/ 952893 w 1490380"/>
                    <a:gd name="connsiteY93" fmla="*/ 627156 h 1495138"/>
                    <a:gd name="connsiteX94" fmla="*/ 948083 w 1490380"/>
                    <a:gd name="connsiteY94" fmla="*/ 625950 h 1495138"/>
                    <a:gd name="connsiteX95" fmla="*/ 925638 w 1490380"/>
                    <a:gd name="connsiteY95" fmla="*/ 626352 h 1495138"/>
                    <a:gd name="connsiteX96" fmla="*/ 915217 w 1490380"/>
                    <a:gd name="connsiteY96" fmla="*/ 626352 h 1495138"/>
                    <a:gd name="connsiteX97" fmla="*/ 875937 w 1490380"/>
                    <a:gd name="connsiteY97" fmla="*/ 584543 h 1495138"/>
                    <a:gd name="connsiteX98" fmla="*/ 916419 w 1490380"/>
                    <a:gd name="connsiteY98" fmla="*/ 541126 h 1495138"/>
                    <a:gd name="connsiteX99" fmla="*/ 922832 w 1490380"/>
                    <a:gd name="connsiteY99" fmla="*/ 541126 h 1495138"/>
                    <a:gd name="connsiteX100" fmla="*/ 990169 w 1490380"/>
                    <a:gd name="connsiteY100" fmla="*/ 539116 h 1495138"/>
                    <a:gd name="connsiteX101" fmla="*/ 272255 w 1490380"/>
                    <a:gd name="connsiteY101" fmla="*/ 539116 h 1495138"/>
                    <a:gd name="connsiteX102" fmla="*/ 287486 w 1490380"/>
                    <a:gd name="connsiteY102" fmla="*/ 540322 h 1495138"/>
                    <a:gd name="connsiteX103" fmla="*/ 323158 w 1490380"/>
                    <a:gd name="connsiteY103" fmla="*/ 578513 h 1495138"/>
                    <a:gd name="connsiteX104" fmla="*/ 323158 w 1490380"/>
                    <a:gd name="connsiteY104" fmla="*/ 584543 h 1495138"/>
                    <a:gd name="connsiteX105" fmla="*/ 323158 w 1490380"/>
                    <a:gd name="connsiteY105" fmla="*/ 731276 h 1495138"/>
                    <a:gd name="connsiteX106" fmla="*/ 322757 w 1490380"/>
                    <a:gd name="connsiteY106" fmla="*/ 731276 h 1495138"/>
                    <a:gd name="connsiteX107" fmla="*/ 322757 w 1490380"/>
                    <a:gd name="connsiteY107" fmla="*/ 865948 h 1495138"/>
                    <a:gd name="connsiteX108" fmla="*/ 323158 w 1490380"/>
                    <a:gd name="connsiteY108" fmla="*/ 880018 h 1495138"/>
                    <a:gd name="connsiteX109" fmla="*/ 328769 w 1490380"/>
                    <a:gd name="connsiteY109" fmla="*/ 886049 h 1495138"/>
                    <a:gd name="connsiteX110" fmla="*/ 344000 w 1490380"/>
                    <a:gd name="connsiteY110" fmla="*/ 886049 h 1495138"/>
                    <a:gd name="connsiteX111" fmla="*/ 366045 w 1490380"/>
                    <a:gd name="connsiteY111" fmla="*/ 886049 h 1495138"/>
                    <a:gd name="connsiteX112" fmla="*/ 405325 w 1490380"/>
                    <a:gd name="connsiteY112" fmla="*/ 917003 h 1495138"/>
                    <a:gd name="connsiteX113" fmla="*/ 371255 w 1490380"/>
                    <a:gd name="connsiteY113" fmla="*/ 971676 h 1495138"/>
                    <a:gd name="connsiteX114" fmla="*/ 358429 w 1490380"/>
                    <a:gd name="connsiteY114" fmla="*/ 972480 h 1495138"/>
                    <a:gd name="connsiteX115" fmla="*/ 197303 w 1490380"/>
                    <a:gd name="connsiteY115" fmla="*/ 972480 h 1495138"/>
                    <a:gd name="connsiteX116" fmla="*/ 186481 w 1490380"/>
                    <a:gd name="connsiteY116" fmla="*/ 971676 h 1495138"/>
                    <a:gd name="connsiteX117" fmla="*/ 149606 w 1490380"/>
                    <a:gd name="connsiteY117" fmla="*/ 935897 h 1495138"/>
                    <a:gd name="connsiteX118" fmla="*/ 174056 w 1490380"/>
                    <a:gd name="connsiteY118" fmla="*/ 890069 h 1495138"/>
                    <a:gd name="connsiteX119" fmla="*/ 192493 w 1490380"/>
                    <a:gd name="connsiteY119" fmla="*/ 886049 h 1495138"/>
                    <a:gd name="connsiteX120" fmla="*/ 226963 w 1490380"/>
                    <a:gd name="connsiteY120" fmla="*/ 886049 h 1495138"/>
                    <a:gd name="connsiteX121" fmla="*/ 234979 w 1490380"/>
                    <a:gd name="connsiteY121" fmla="*/ 884843 h 1495138"/>
                    <a:gd name="connsiteX122" fmla="*/ 236582 w 1490380"/>
                    <a:gd name="connsiteY122" fmla="*/ 883234 h 1495138"/>
                    <a:gd name="connsiteX123" fmla="*/ 237384 w 1490380"/>
                    <a:gd name="connsiteY123" fmla="*/ 880018 h 1495138"/>
                    <a:gd name="connsiteX124" fmla="*/ 237384 w 1490380"/>
                    <a:gd name="connsiteY124" fmla="*/ 867556 h 1495138"/>
                    <a:gd name="connsiteX125" fmla="*/ 237384 w 1490380"/>
                    <a:gd name="connsiteY125" fmla="*/ 644844 h 1495138"/>
                    <a:gd name="connsiteX126" fmla="*/ 236582 w 1490380"/>
                    <a:gd name="connsiteY126" fmla="*/ 628764 h 1495138"/>
                    <a:gd name="connsiteX127" fmla="*/ 234979 w 1490380"/>
                    <a:gd name="connsiteY127" fmla="*/ 627156 h 1495138"/>
                    <a:gd name="connsiteX128" fmla="*/ 230169 w 1490380"/>
                    <a:gd name="connsiteY128" fmla="*/ 625950 h 1495138"/>
                    <a:gd name="connsiteX129" fmla="*/ 207724 w 1490380"/>
                    <a:gd name="connsiteY129" fmla="*/ 626352 h 1495138"/>
                    <a:gd name="connsiteX130" fmla="*/ 197303 w 1490380"/>
                    <a:gd name="connsiteY130" fmla="*/ 626352 h 1495138"/>
                    <a:gd name="connsiteX131" fmla="*/ 158023 w 1490380"/>
                    <a:gd name="connsiteY131" fmla="*/ 584543 h 1495138"/>
                    <a:gd name="connsiteX132" fmla="*/ 198505 w 1490380"/>
                    <a:gd name="connsiteY132" fmla="*/ 541126 h 1495138"/>
                    <a:gd name="connsiteX133" fmla="*/ 204918 w 1490380"/>
                    <a:gd name="connsiteY133" fmla="*/ 541126 h 1495138"/>
                    <a:gd name="connsiteX134" fmla="*/ 272255 w 1490380"/>
                    <a:gd name="connsiteY134" fmla="*/ 539116 h 1495138"/>
                    <a:gd name="connsiteX135" fmla="*/ 477504 w 1490380"/>
                    <a:gd name="connsiteY135" fmla="*/ 0 h 1495138"/>
                    <a:gd name="connsiteX136" fmla="*/ 492735 w 1490380"/>
                    <a:gd name="connsiteY136" fmla="*/ 1206 h 1495138"/>
                    <a:gd name="connsiteX137" fmla="*/ 528407 w 1490380"/>
                    <a:gd name="connsiteY137" fmla="*/ 39397 h 1495138"/>
                    <a:gd name="connsiteX138" fmla="*/ 528407 w 1490380"/>
                    <a:gd name="connsiteY138" fmla="*/ 45427 h 1495138"/>
                    <a:gd name="connsiteX139" fmla="*/ 528407 w 1490380"/>
                    <a:gd name="connsiteY139" fmla="*/ 192159 h 1495138"/>
                    <a:gd name="connsiteX140" fmla="*/ 528006 w 1490380"/>
                    <a:gd name="connsiteY140" fmla="*/ 192159 h 1495138"/>
                    <a:gd name="connsiteX141" fmla="*/ 528006 w 1490380"/>
                    <a:gd name="connsiteY141" fmla="*/ 326832 h 1495138"/>
                    <a:gd name="connsiteX142" fmla="*/ 528407 w 1490380"/>
                    <a:gd name="connsiteY142" fmla="*/ 340902 h 1495138"/>
                    <a:gd name="connsiteX143" fmla="*/ 534018 w 1490380"/>
                    <a:gd name="connsiteY143" fmla="*/ 346932 h 1495138"/>
                    <a:gd name="connsiteX144" fmla="*/ 549249 w 1490380"/>
                    <a:gd name="connsiteY144" fmla="*/ 346932 h 1495138"/>
                    <a:gd name="connsiteX145" fmla="*/ 571294 w 1490380"/>
                    <a:gd name="connsiteY145" fmla="*/ 346932 h 1495138"/>
                    <a:gd name="connsiteX146" fmla="*/ 610574 w 1490380"/>
                    <a:gd name="connsiteY146" fmla="*/ 377887 h 1495138"/>
                    <a:gd name="connsiteX147" fmla="*/ 576504 w 1490380"/>
                    <a:gd name="connsiteY147" fmla="*/ 432560 h 1495138"/>
                    <a:gd name="connsiteX148" fmla="*/ 563678 w 1490380"/>
                    <a:gd name="connsiteY148" fmla="*/ 433364 h 1495138"/>
                    <a:gd name="connsiteX149" fmla="*/ 402552 w 1490380"/>
                    <a:gd name="connsiteY149" fmla="*/ 433364 h 1495138"/>
                    <a:gd name="connsiteX150" fmla="*/ 391730 w 1490380"/>
                    <a:gd name="connsiteY150" fmla="*/ 432560 h 1495138"/>
                    <a:gd name="connsiteX151" fmla="*/ 354855 w 1490380"/>
                    <a:gd name="connsiteY151" fmla="*/ 396781 h 1495138"/>
                    <a:gd name="connsiteX152" fmla="*/ 379305 w 1490380"/>
                    <a:gd name="connsiteY152" fmla="*/ 350952 h 1495138"/>
                    <a:gd name="connsiteX153" fmla="*/ 397742 w 1490380"/>
                    <a:gd name="connsiteY153" fmla="*/ 346932 h 1495138"/>
                    <a:gd name="connsiteX154" fmla="*/ 432212 w 1490380"/>
                    <a:gd name="connsiteY154" fmla="*/ 346932 h 1495138"/>
                    <a:gd name="connsiteX155" fmla="*/ 440228 w 1490380"/>
                    <a:gd name="connsiteY155" fmla="*/ 345726 h 1495138"/>
                    <a:gd name="connsiteX156" fmla="*/ 441831 w 1490380"/>
                    <a:gd name="connsiteY156" fmla="*/ 344118 h 1495138"/>
                    <a:gd name="connsiteX157" fmla="*/ 442633 w 1490380"/>
                    <a:gd name="connsiteY157" fmla="*/ 340902 h 1495138"/>
                    <a:gd name="connsiteX158" fmla="*/ 442633 w 1490380"/>
                    <a:gd name="connsiteY158" fmla="*/ 328440 h 1495138"/>
                    <a:gd name="connsiteX159" fmla="*/ 442633 w 1490380"/>
                    <a:gd name="connsiteY159" fmla="*/ 105728 h 1495138"/>
                    <a:gd name="connsiteX160" fmla="*/ 441831 w 1490380"/>
                    <a:gd name="connsiteY160" fmla="*/ 89648 h 1495138"/>
                    <a:gd name="connsiteX161" fmla="*/ 440228 w 1490380"/>
                    <a:gd name="connsiteY161" fmla="*/ 88040 h 1495138"/>
                    <a:gd name="connsiteX162" fmla="*/ 435418 w 1490380"/>
                    <a:gd name="connsiteY162" fmla="*/ 86834 h 1495138"/>
                    <a:gd name="connsiteX163" fmla="*/ 412973 w 1490380"/>
                    <a:gd name="connsiteY163" fmla="*/ 87236 h 1495138"/>
                    <a:gd name="connsiteX164" fmla="*/ 402552 w 1490380"/>
                    <a:gd name="connsiteY164" fmla="*/ 87236 h 1495138"/>
                    <a:gd name="connsiteX165" fmla="*/ 363272 w 1490380"/>
                    <a:gd name="connsiteY165" fmla="*/ 45427 h 1495138"/>
                    <a:gd name="connsiteX166" fmla="*/ 403754 w 1490380"/>
                    <a:gd name="connsiteY166" fmla="*/ 2010 h 1495138"/>
                    <a:gd name="connsiteX167" fmla="*/ 410167 w 1490380"/>
                    <a:gd name="connsiteY167" fmla="*/ 2010 h 1495138"/>
                    <a:gd name="connsiteX168" fmla="*/ 477504 w 1490380"/>
                    <a:gd name="connsiteY168" fmla="*/ 0 h 1495138"/>
                    <a:gd name="connsiteX169" fmla="*/ 123093 w 1490380"/>
                    <a:gd name="connsiteY169" fmla="*/ 0 h 1495138"/>
                    <a:gd name="connsiteX170" fmla="*/ 138324 w 1490380"/>
                    <a:gd name="connsiteY170" fmla="*/ 1206 h 1495138"/>
                    <a:gd name="connsiteX171" fmla="*/ 173997 w 1490380"/>
                    <a:gd name="connsiteY171" fmla="*/ 39397 h 1495138"/>
                    <a:gd name="connsiteX172" fmla="*/ 173997 w 1490380"/>
                    <a:gd name="connsiteY172" fmla="*/ 45427 h 1495138"/>
                    <a:gd name="connsiteX173" fmla="*/ 173997 w 1490380"/>
                    <a:gd name="connsiteY173" fmla="*/ 192159 h 1495138"/>
                    <a:gd name="connsiteX174" fmla="*/ 173596 w 1490380"/>
                    <a:gd name="connsiteY174" fmla="*/ 192159 h 1495138"/>
                    <a:gd name="connsiteX175" fmla="*/ 173596 w 1490380"/>
                    <a:gd name="connsiteY175" fmla="*/ 326832 h 1495138"/>
                    <a:gd name="connsiteX176" fmla="*/ 173997 w 1490380"/>
                    <a:gd name="connsiteY176" fmla="*/ 340902 h 1495138"/>
                    <a:gd name="connsiteX177" fmla="*/ 179608 w 1490380"/>
                    <a:gd name="connsiteY177" fmla="*/ 346932 h 1495138"/>
                    <a:gd name="connsiteX178" fmla="*/ 194839 w 1490380"/>
                    <a:gd name="connsiteY178" fmla="*/ 346932 h 1495138"/>
                    <a:gd name="connsiteX179" fmla="*/ 216884 w 1490380"/>
                    <a:gd name="connsiteY179" fmla="*/ 346932 h 1495138"/>
                    <a:gd name="connsiteX180" fmla="*/ 256164 w 1490380"/>
                    <a:gd name="connsiteY180" fmla="*/ 377887 h 1495138"/>
                    <a:gd name="connsiteX181" fmla="*/ 222094 w 1490380"/>
                    <a:gd name="connsiteY181" fmla="*/ 432560 h 1495138"/>
                    <a:gd name="connsiteX182" fmla="*/ 209268 w 1490380"/>
                    <a:gd name="connsiteY182" fmla="*/ 433364 h 1495138"/>
                    <a:gd name="connsiteX183" fmla="*/ 48141 w 1490380"/>
                    <a:gd name="connsiteY183" fmla="*/ 433364 h 1495138"/>
                    <a:gd name="connsiteX184" fmla="*/ 37319 w 1490380"/>
                    <a:gd name="connsiteY184" fmla="*/ 432560 h 1495138"/>
                    <a:gd name="connsiteX185" fmla="*/ 445 w 1490380"/>
                    <a:gd name="connsiteY185" fmla="*/ 396781 h 1495138"/>
                    <a:gd name="connsiteX186" fmla="*/ 24894 w 1490380"/>
                    <a:gd name="connsiteY186" fmla="*/ 350952 h 1495138"/>
                    <a:gd name="connsiteX187" fmla="*/ 43332 w 1490380"/>
                    <a:gd name="connsiteY187" fmla="*/ 346932 h 1495138"/>
                    <a:gd name="connsiteX188" fmla="*/ 77801 w 1490380"/>
                    <a:gd name="connsiteY188" fmla="*/ 346932 h 1495138"/>
                    <a:gd name="connsiteX189" fmla="*/ 85818 w 1490380"/>
                    <a:gd name="connsiteY189" fmla="*/ 345726 h 1495138"/>
                    <a:gd name="connsiteX190" fmla="*/ 87421 w 1490380"/>
                    <a:gd name="connsiteY190" fmla="*/ 344118 h 1495138"/>
                    <a:gd name="connsiteX191" fmla="*/ 88223 w 1490380"/>
                    <a:gd name="connsiteY191" fmla="*/ 340902 h 1495138"/>
                    <a:gd name="connsiteX192" fmla="*/ 88223 w 1490380"/>
                    <a:gd name="connsiteY192" fmla="*/ 328440 h 1495138"/>
                    <a:gd name="connsiteX193" fmla="*/ 88223 w 1490380"/>
                    <a:gd name="connsiteY193" fmla="*/ 105728 h 1495138"/>
                    <a:gd name="connsiteX194" fmla="*/ 87421 w 1490380"/>
                    <a:gd name="connsiteY194" fmla="*/ 89648 h 1495138"/>
                    <a:gd name="connsiteX195" fmla="*/ 85818 w 1490380"/>
                    <a:gd name="connsiteY195" fmla="*/ 88040 h 1495138"/>
                    <a:gd name="connsiteX196" fmla="*/ 81008 w 1490380"/>
                    <a:gd name="connsiteY196" fmla="*/ 86834 h 1495138"/>
                    <a:gd name="connsiteX197" fmla="*/ 58562 w 1490380"/>
                    <a:gd name="connsiteY197" fmla="*/ 87236 h 1495138"/>
                    <a:gd name="connsiteX198" fmla="*/ 48141 w 1490380"/>
                    <a:gd name="connsiteY198" fmla="*/ 87236 h 1495138"/>
                    <a:gd name="connsiteX199" fmla="*/ 8862 w 1490380"/>
                    <a:gd name="connsiteY199" fmla="*/ 45427 h 1495138"/>
                    <a:gd name="connsiteX200" fmla="*/ 49344 w 1490380"/>
                    <a:gd name="connsiteY200" fmla="*/ 2010 h 1495138"/>
                    <a:gd name="connsiteX201" fmla="*/ 55757 w 1490380"/>
                    <a:gd name="connsiteY201" fmla="*/ 2010 h 1495138"/>
                    <a:gd name="connsiteX202" fmla="*/ 123093 w 1490380"/>
                    <a:gd name="connsiteY20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355291 w 1490380"/>
                    <a:gd name="connsiteY65" fmla="*/ 539116 h 1495138"/>
                    <a:gd name="connsiteX66" fmla="*/ 990169 w 1490380"/>
                    <a:gd name="connsiteY66" fmla="*/ 539116 h 1495138"/>
                    <a:gd name="connsiteX67" fmla="*/ 1005400 w 1490380"/>
                    <a:gd name="connsiteY67" fmla="*/ 540322 h 1495138"/>
                    <a:gd name="connsiteX68" fmla="*/ 1041072 w 1490380"/>
                    <a:gd name="connsiteY68" fmla="*/ 578513 h 1495138"/>
                    <a:gd name="connsiteX69" fmla="*/ 1041072 w 1490380"/>
                    <a:gd name="connsiteY69" fmla="*/ 584543 h 1495138"/>
                    <a:gd name="connsiteX70" fmla="*/ 1041072 w 1490380"/>
                    <a:gd name="connsiteY70" fmla="*/ 731276 h 1495138"/>
                    <a:gd name="connsiteX71" fmla="*/ 1040671 w 1490380"/>
                    <a:gd name="connsiteY71" fmla="*/ 731276 h 1495138"/>
                    <a:gd name="connsiteX72" fmla="*/ 1040671 w 1490380"/>
                    <a:gd name="connsiteY72" fmla="*/ 865948 h 1495138"/>
                    <a:gd name="connsiteX73" fmla="*/ 1041072 w 1490380"/>
                    <a:gd name="connsiteY73" fmla="*/ 880018 h 1495138"/>
                    <a:gd name="connsiteX74" fmla="*/ 1046683 w 1490380"/>
                    <a:gd name="connsiteY74" fmla="*/ 886049 h 1495138"/>
                    <a:gd name="connsiteX75" fmla="*/ 1061914 w 1490380"/>
                    <a:gd name="connsiteY75" fmla="*/ 886049 h 1495138"/>
                    <a:gd name="connsiteX76" fmla="*/ 1083959 w 1490380"/>
                    <a:gd name="connsiteY76" fmla="*/ 886049 h 1495138"/>
                    <a:gd name="connsiteX77" fmla="*/ 1123238 w 1490380"/>
                    <a:gd name="connsiteY77" fmla="*/ 917003 h 1495138"/>
                    <a:gd name="connsiteX78" fmla="*/ 1089169 w 1490380"/>
                    <a:gd name="connsiteY78" fmla="*/ 971676 h 1495138"/>
                    <a:gd name="connsiteX79" fmla="*/ 1076343 w 1490380"/>
                    <a:gd name="connsiteY79" fmla="*/ 972480 h 1495138"/>
                    <a:gd name="connsiteX80" fmla="*/ 915217 w 1490380"/>
                    <a:gd name="connsiteY80" fmla="*/ 972480 h 1495138"/>
                    <a:gd name="connsiteX81" fmla="*/ 904395 w 1490380"/>
                    <a:gd name="connsiteY81" fmla="*/ 971676 h 1495138"/>
                    <a:gd name="connsiteX82" fmla="*/ 867520 w 1490380"/>
                    <a:gd name="connsiteY82" fmla="*/ 935897 h 1495138"/>
                    <a:gd name="connsiteX83" fmla="*/ 891970 w 1490380"/>
                    <a:gd name="connsiteY83" fmla="*/ 890069 h 1495138"/>
                    <a:gd name="connsiteX84" fmla="*/ 910407 w 1490380"/>
                    <a:gd name="connsiteY84" fmla="*/ 886049 h 1495138"/>
                    <a:gd name="connsiteX85" fmla="*/ 944877 w 1490380"/>
                    <a:gd name="connsiteY85" fmla="*/ 886049 h 1495138"/>
                    <a:gd name="connsiteX86" fmla="*/ 952893 w 1490380"/>
                    <a:gd name="connsiteY86" fmla="*/ 884843 h 1495138"/>
                    <a:gd name="connsiteX87" fmla="*/ 954496 w 1490380"/>
                    <a:gd name="connsiteY87" fmla="*/ 883234 h 1495138"/>
                    <a:gd name="connsiteX88" fmla="*/ 955298 w 1490380"/>
                    <a:gd name="connsiteY88" fmla="*/ 880018 h 1495138"/>
                    <a:gd name="connsiteX89" fmla="*/ 955298 w 1490380"/>
                    <a:gd name="connsiteY89" fmla="*/ 867556 h 1495138"/>
                    <a:gd name="connsiteX90" fmla="*/ 955298 w 1490380"/>
                    <a:gd name="connsiteY90" fmla="*/ 644844 h 1495138"/>
                    <a:gd name="connsiteX91" fmla="*/ 954496 w 1490380"/>
                    <a:gd name="connsiteY91" fmla="*/ 628764 h 1495138"/>
                    <a:gd name="connsiteX92" fmla="*/ 952893 w 1490380"/>
                    <a:gd name="connsiteY92" fmla="*/ 627156 h 1495138"/>
                    <a:gd name="connsiteX93" fmla="*/ 948083 w 1490380"/>
                    <a:gd name="connsiteY93" fmla="*/ 625950 h 1495138"/>
                    <a:gd name="connsiteX94" fmla="*/ 925638 w 1490380"/>
                    <a:gd name="connsiteY94" fmla="*/ 626352 h 1495138"/>
                    <a:gd name="connsiteX95" fmla="*/ 915217 w 1490380"/>
                    <a:gd name="connsiteY95" fmla="*/ 626352 h 1495138"/>
                    <a:gd name="connsiteX96" fmla="*/ 875937 w 1490380"/>
                    <a:gd name="connsiteY96" fmla="*/ 584543 h 1495138"/>
                    <a:gd name="connsiteX97" fmla="*/ 916419 w 1490380"/>
                    <a:gd name="connsiteY97" fmla="*/ 541126 h 1495138"/>
                    <a:gd name="connsiteX98" fmla="*/ 922832 w 1490380"/>
                    <a:gd name="connsiteY98" fmla="*/ 541126 h 1495138"/>
                    <a:gd name="connsiteX99" fmla="*/ 990169 w 1490380"/>
                    <a:gd name="connsiteY99" fmla="*/ 539116 h 1495138"/>
                    <a:gd name="connsiteX100" fmla="*/ 272255 w 1490380"/>
                    <a:gd name="connsiteY100" fmla="*/ 539116 h 1495138"/>
                    <a:gd name="connsiteX101" fmla="*/ 287486 w 1490380"/>
                    <a:gd name="connsiteY101" fmla="*/ 540322 h 1495138"/>
                    <a:gd name="connsiteX102" fmla="*/ 323158 w 1490380"/>
                    <a:gd name="connsiteY102" fmla="*/ 578513 h 1495138"/>
                    <a:gd name="connsiteX103" fmla="*/ 323158 w 1490380"/>
                    <a:gd name="connsiteY103" fmla="*/ 584543 h 1495138"/>
                    <a:gd name="connsiteX104" fmla="*/ 323158 w 1490380"/>
                    <a:gd name="connsiteY104" fmla="*/ 731276 h 1495138"/>
                    <a:gd name="connsiteX105" fmla="*/ 322757 w 1490380"/>
                    <a:gd name="connsiteY105" fmla="*/ 731276 h 1495138"/>
                    <a:gd name="connsiteX106" fmla="*/ 322757 w 1490380"/>
                    <a:gd name="connsiteY106" fmla="*/ 865948 h 1495138"/>
                    <a:gd name="connsiteX107" fmla="*/ 323158 w 1490380"/>
                    <a:gd name="connsiteY107" fmla="*/ 880018 h 1495138"/>
                    <a:gd name="connsiteX108" fmla="*/ 328769 w 1490380"/>
                    <a:gd name="connsiteY108" fmla="*/ 886049 h 1495138"/>
                    <a:gd name="connsiteX109" fmla="*/ 344000 w 1490380"/>
                    <a:gd name="connsiteY109" fmla="*/ 886049 h 1495138"/>
                    <a:gd name="connsiteX110" fmla="*/ 366045 w 1490380"/>
                    <a:gd name="connsiteY110" fmla="*/ 886049 h 1495138"/>
                    <a:gd name="connsiteX111" fmla="*/ 405325 w 1490380"/>
                    <a:gd name="connsiteY111" fmla="*/ 917003 h 1495138"/>
                    <a:gd name="connsiteX112" fmla="*/ 371255 w 1490380"/>
                    <a:gd name="connsiteY112" fmla="*/ 971676 h 1495138"/>
                    <a:gd name="connsiteX113" fmla="*/ 358429 w 1490380"/>
                    <a:gd name="connsiteY113" fmla="*/ 972480 h 1495138"/>
                    <a:gd name="connsiteX114" fmla="*/ 197303 w 1490380"/>
                    <a:gd name="connsiteY114" fmla="*/ 972480 h 1495138"/>
                    <a:gd name="connsiteX115" fmla="*/ 186481 w 1490380"/>
                    <a:gd name="connsiteY115" fmla="*/ 971676 h 1495138"/>
                    <a:gd name="connsiteX116" fmla="*/ 149606 w 1490380"/>
                    <a:gd name="connsiteY116" fmla="*/ 935897 h 1495138"/>
                    <a:gd name="connsiteX117" fmla="*/ 174056 w 1490380"/>
                    <a:gd name="connsiteY117" fmla="*/ 890069 h 1495138"/>
                    <a:gd name="connsiteX118" fmla="*/ 192493 w 1490380"/>
                    <a:gd name="connsiteY118" fmla="*/ 886049 h 1495138"/>
                    <a:gd name="connsiteX119" fmla="*/ 226963 w 1490380"/>
                    <a:gd name="connsiteY119" fmla="*/ 886049 h 1495138"/>
                    <a:gd name="connsiteX120" fmla="*/ 234979 w 1490380"/>
                    <a:gd name="connsiteY120" fmla="*/ 884843 h 1495138"/>
                    <a:gd name="connsiteX121" fmla="*/ 236582 w 1490380"/>
                    <a:gd name="connsiteY121" fmla="*/ 883234 h 1495138"/>
                    <a:gd name="connsiteX122" fmla="*/ 237384 w 1490380"/>
                    <a:gd name="connsiteY122" fmla="*/ 880018 h 1495138"/>
                    <a:gd name="connsiteX123" fmla="*/ 237384 w 1490380"/>
                    <a:gd name="connsiteY123" fmla="*/ 867556 h 1495138"/>
                    <a:gd name="connsiteX124" fmla="*/ 237384 w 1490380"/>
                    <a:gd name="connsiteY124" fmla="*/ 644844 h 1495138"/>
                    <a:gd name="connsiteX125" fmla="*/ 236582 w 1490380"/>
                    <a:gd name="connsiteY125" fmla="*/ 628764 h 1495138"/>
                    <a:gd name="connsiteX126" fmla="*/ 234979 w 1490380"/>
                    <a:gd name="connsiteY126" fmla="*/ 627156 h 1495138"/>
                    <a:gd name="connsiteX127" fmla="*/ 230169 w 1490380"/>
                    <a:gd name="connsiteY127" fmla="*/ 625950 h 1495138"/>
                    <a:gd name="connsiteX128" fmla="*/ 207724 w 1490380"/>
                    <a:gd name="connsiteY128" fmla="*/ 626352 h 1495138"/>
                    <a:gd name="connsiteX129" fmla="*/ 197303 w 1490380"/>
                    <a:gd name="connsiteY129" fmla="*/ 626352 h 1495138"/>
                    <a:gd name="connsiteX130" fmla="*/ 158023 w 1490380"/>
                    <a:gd name="connsiteY130" fmla="*/ 584543 h 1495138"/>
                    <a:gd name="connsiteX131" fmla="*/ 198505 w 1490380"/>
                    <a:gd name="connsiteY131" fmla="*/ 541126 h 1495138"/>
                    <a:gd name="connsiteX132" fmla="*/ 204918 w 1490380"/>
                    <a:gd name="connsiteY132" fmla="*/ 541126 h 1495138"/>
                    <a:gd name="connsiteX133" fmla="*/ 272255 w 1490380"/>
                    <a:gd name="connsiteY133" fmla="*/ 539116 h 1495138"/>
                    <a:gd name="connsiteX134" fmla="*/ 477504 w 1490380"/>
                    <a:gd name="connsiteY134" fmla="*/ 0 h 1495138"/>
                    <a:gd name="connsiteX135" fmla="*/ 492735 w 1490380"/>
                    <a:gd name="connsiteY135" fmla="*/ 1206 h 1495138"/>
                    <a:gd name="connsiteX136" fmla="*/ 528407 w 1490380"/>
                    <a:gd name="connsiteY136" fmla="*/ 39397 h 1495138"/>
                    <a:gd name="connsiteX137" fmla="*/ 528407 w 1490380"/>
                    <a:gd name="connsiteY137" fmla="*/ 45427 h 1495138"/>
                    <a:gd name="connsiteX138" fmla="*/ 528407 w 1490380"/>
                    <a:gd name="connsiteY138" fmla="*/ 192159 h 1495138"/>
                    <a:gd name="connsiteX139" fmla="*/ 528006 w 1490380"/>
                    <a:gd name="connsiteY139" fmla="*/ 192159 h 1495138"/>
                    <a:gd name="connsiteX140" fmla="*/ 528006 w 1490380"/>
                    <a:gd name="connsiteY140" fmla="*/ 326832 h 1495138"/>
                    <a:gd name="connsiteX141" fmla="*/ 528407 w 1490380"/>
                    <a:gd name="connsiteY141" fmla="*/ 340902 h 1495138"/>
                    <a:gd name="connsiteX142" fmla="*/ 534018 w 1490380"/>
                    <a:gd name="connsiteY142" fmla="*/ 346932 h 1495138"/>
                    <a:gd name="connsiteX143" fmla="*/ 549249 w 1490380"/>
                    <a:gd name="connsiteY143" fmla="*/ 346932 h 1495138"/>
                    <a:gd name="connsiteX144" fmla="*/ 571294 w 1490380"/>
                    <a:gd name="connsiteY144" fmla="*/ 346932 h 1495138"/>
                    <a:gd name="connsiteX145" fmla="*/ 610574 w 1490380"/>
                    <a:gd name="connsiteY145" fmla="*/ 377887 h 1495138"/>
                    <a:gd name="connsiteX146" fmla="*/ 576504 w 1490380"/>
                    <a:gd name="connsiteY146" fmla="*/ 432560 h 1495138"/>
                    <a:gd name="connsiteX147" fmla="*/ 563678 w 1490380"/>
                    <a:gd name="connsiteY147" fmla="*/ 433364 h 1495138"/>
                    <a:gd name="connsiteX148" fmla="*/ 402552 w 1490380"/>
                    <a:gd name="connsiteY148" fmla="*/ 433364 h 1495138"/>
                    <a:gd name="connsiteX149" fmla="*/ 391730 w 1490380"/>
                    <a:gd name="connsiteY149" fmla="*/ 432560 h 1495138"/>
                    <a:gd name="connsiteX150" fmla="*/ 354855 w 1490380"/>
                    <a:gd name="connsiteY150" fmla="*/ 396781 h 1495138"/>
                    <a:gd name="connsiteX151" fmla="*/ 379305 w 1490380"/>
                    <a:gd name="connsiteY151" fmla="*/ 350952 h 1495138"/>
                    <a:gd name="connsiteX152" fmla="*/ 397742 w 1490380"/>
                    <a:gd name="connsiteY152" fmla="*/ 346932 h 1495138"/>
                    <a:gd name="connsiteX153" fmla="*/ 432212 w 1490380"/>
                    <a:gd name="connsiteY153" fmla="*/ 346932 h 1495138"/>
                    <a:gd name="connsiteX154" fmla="*/ 440228 w 1490380"/>
                    <a:gd name="connsiteY154" fmla="*/ 345726 h 1495138"/>
                    <a:gd name="connsiteX155" fmla="*/ 441831 w 1490380"/>
                    <a:gd name="connsiteY155" fmla="*/ 344118 h 1495138"/>
                    <a:gd name="connsiteX156" fmla="*/ 442633 w 1490380"/>
                    <a:gd name="connsiteY156" fmla="*/ 340902 h 1495138"/>
                    <a:gd name="connsiteX157" fmla="*/ 442633 w 1490380"/>
                    <a:gd name="connsiteY157" fmla="*/ 328440 h 1495138"/>
                    <a:gd name="connsiteX158" fmla="*/ 442633 w 1490380"/>
                    <a:gd name="connsiteY158" fmla="*/ 105728 h 1495138"/>
                    <a:gd name="connsiteX159" fmla="*/ 441831 w 1490380"/>
                    <a:gd name="connsiteY159" fmla="*/ 89648 h 1495138"/>
                    <a:gd name="connsiteX160" fmla="*/ 440228 w 1490380"/>
                    <a:gd name="connsiteY160" fmla="*/ 88040 h 1495138"/>
                    <a:gd name="connsiteX161" fmla="*/ 435418 w 1490380"/>
                    <a:gd name="connsiteY161" fmla="*/ 86834 h 1495138"/>
                    <a:gd name="connsiteX162" fmla="*/ 412973 w 1490380"/>
                    <a:gd name="connsiteY162" fmla="*/ 87236 h 1495138"/>
                    <a:gd name="connsiteX163" fmla="*/ 402552 w 1490380"/>
                    <a:gd name="connsiteY163" fmla="*/ 87236 h 1495138"/>
                    <a:gd name="connsiteX164" fmla="*/ 363272 w 1490380"/>
                    <a:gd name="connsiteY164" fmla="*/ 45427 h 1495138"/>
                    <a:gd name="connsiteX165" fmla="*/ 403754 w 1490380"/>
                    <a:gd name="connsiteY165" fmla="*/ 2010 h 1495138"/>
                    <a:gd name="connsiteX166" fmla="*/ 410167 w 1490380"/>
                    <a:gd name="connsiteY166" fmla="*/ 2010 h 1495138"/>
                    <a:gd name="connsiteX167" fmla="*/ 477504 w 1490380"/>
                    <a:gd name="connsiteY167" fmla="*/ 0 h 1495138"/>
                    <a:gd name="connsiteX168" fmla="*/ 123093 w 1490380"/>
                    <a:gd name="connsiteY168" fmla="*/ 0 h 1495138"/>
                    <a:gd name="connsiteX169" fmla="*/ 138324 w 1490380"/>
                    <a:gd name="connsiteY169" fmla="*/ 1206 h 1495138"/>
                    <a:gd name="connsiteX170" fmla="*/ 173997 w 1490380"/>
                    <a:gd name="connsiteY170" fmla="*/ 39397 h 1495138"/>
                    <a:gd name="connsiteX171" fmla="*/ 173997 w 1490380"/>
                    <a:gd name="connsiteY171" fmla="*/ 45427 h 1495138"/>
                    <a:gd name="connsiteX172" fmla="*/ 173997 w 1490380"/>
                    <a:gd name="connsiteY172" fmla="*/ 192159 h 1495138"/>
                    <a:gd name="connsiteX173" fmla="*/ 173596 w 1490380"/>
                    <a:gd name="connsiteY173" fmla="*/ 192159 h 1495138"/>
                    <a:gd name="connsiteX174" fmla="*/ 173596 w 1490380"/>
                    <a:gd name="connsiteY174" fmla="*/ 326832 h 1495138"/>
                    <a:gd name="connsiteX175" fmla="*/ 173997 w 1490380"/>
                    <a:gd name="connsiteY175" fmla="*/ 340902 h 1495138"/>
                    <a:gd name="connsiteX176" fmla="*/ 179608 w 1490380"/>
                    <a:gd name="connsiteY176" fmla="*/ 346932 h 1495138"/>
                    <a:gd name="connsiteX177" fmla="*/ 194839 w 1490380"/>
                    <a:gd name="connsiteY177" fmla="*/ 346932 h 1495138"/>
                    <a:gd name="connsiteX178" fmla="*/ 216884 w 1490380"/>
                    <a:gd name="connsiteY178" fmla="*/ 346932 h 1495138"/>
                    <a:gd name="connsiteX179" fmla="*/ 256164 w 1490380"/>
                    <a:gd name="connsiteY179" fmla="*/ 377887 h 1495138"/>
                    <a:gd name="connsiteX180" fmla="*/ 222094 w 1490380"/>
                    <a:gd name="connsiteY180" fmla="*/ 432560 h 1495138"/>
                    <a:gd name="connsiteX181" fmla="*/ 209268 w 1490380"/>
                    <a:gd name="connsiteY181" fmla="*/ 433364 h 1495138"/>
                    <a:gd name="connsiteX182" fmla="*/ 48141 w 1490380"/>
                    <a:gd name="connsiteY182" fmla="*/ 433364 h 1495138"/>
                    <a:gd name="connsiteX183" fmla="*/ 37319 w 1490380"/>
                    <a:gd name="connsiteY183" fmla="*/ 432560 h 1495138"/>
                    <a:gd name="connsiteX184" fmla="*/ 445 w 1490380"/>
                    <a:gd name="connsiteY184" fmla="*/ 396781 h 1495138"/>
                    <a:gd name="connsiteX185" fmla="*/ 24894 w 1490380"/>
                    <a:gd name="connsiteY185" fmla="*/ 350952 h 1495138"/>
                    <a:gd name="connsiteX186" fmla="*/ 43332 w 1490380"/>
                    <a:gd name="connsiteY186" fmla="*/ 346932 h 1495138"/>
                    <a:gd name="connsiteX187" fmla="*/ 77801 w 1490380"/>
                    <a:gd name="connsiteY187" fmla="*/ 346932 h 1495138"/>
                    <a:gd name="connsiteX188" fmla="*/ 85818 w 1490380"/>
                    <a:gd name="connsiteY188" fmla="*/ 345726 h 1495138"/>
                    <a:gd name="connsiteX189" fmla="*/ 87421 w 1490380"/>
                    <a:gd name="connsiteY189" fmla="*/ 344118 h 1495138"/>
                    <a:gd name="connsiteX190" fmla="*/ 88223 w 1490380"/>
                    <a:gd name="connsiteY190" fmla="*/ 340902 h 1495138"/>
                    <a:gd name="connsiteX191" fmla="*/ 88223 w 1490380"/>
                    <a:gd name="connsiteY191" fmla="*/ 328440 h 1495138"/>
                    <a:gd name="connsiteX192" fmla="*/ 88223 w 1490380"/>
                    <a:gd name="connsiteY192" fmla="*/ 105728 h 1495138"/>
                    <a:gd name="connsiteX193" fmla="*/ 87421 w 1490380"/>
                    <a:gd name="connsiteY193" fmla="*/ 89648 h 1495138"/>
                    <a:gd name="connsiteX194" fmla="*/ 85818 w 1490380"/>
                    <a:gd name="connsiteY194" fmla="*/ 88040 h 1495138"/>
                    <a:gd name="connsiteX195" fmla="*/ 81008 w 1490380"/>
                    <a:gd name="connsiteY195" fmla="*/ 86834 h 1495138"/>
                    <a:gd name="connsiteX196" fmla="*/ 58562 w 1490380"/>
                    <a:gd name="connsiteY196" fmla="*/ 87236 h 1495138"/>
                    <a:gd name="connsiteX197" fmla="*/ 48141 w 1490380"/>
                    <a:gd name="connsiteY197" fmla="*/ 87236 h 1495138"/>
                    <a:gd name="connsiteX198" fmla="*/ 8862 w 1490380"/>
                    <a:gd name="connsiteY198" fmla="*/ 45427 h 1495138"/>
                    <a:gd name="connsiteX199" fmla="*/ 49344 w 1490380"/>
                    <a:gd name="connsiteY199" fmla="*/ 2010 h 1495138"/>
                    <a:gd name="connsiteX200" fmla="*/ 55757 w 1490380"/>
                    <a:gd name="connsiteY200" fmla="*/ 2010 h 1495138"/>
                    <a:gd name="connsiteX201" fmla="*/ 123093 w 1490380"/>
                    <a:gd name="connsiteY20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355291 w 1490380"/>
                    <a:gd name="connsiteY64" fmla="*/ 539116 h 1495138"/>
                    <a:gd name="connsiteX65" fmla="*/ 990169 w 1490380"/>
                    <a:gd name="connsiteY65" fmla="*/ 539116 h 1495138"/>
                    <a:gd name="connsiteX66" fmla="*/ 1005400 w 1490380"/>
                    <a:gd name="connsiteY66" fmla="*/ 540322 h 1495138"/>
                    <a:gd name="connsiteX67" fmla="*/ 1041072 w 1490380"/>
                    <a:gd name="connsiteY67" fmla="*/ 578513 h 1495138"/>
                    <a:gd name="connsiteX68" fmla="*/ 1041072 w 1490380"/>
                    <a:gd name="connsiteY68" fmla="*/ 584543 h 1495138"/>
                    <a:gd name="connsiteX69" fmla="*/ 1041072 w 1490380"/>
                    <a:gd name="connsiteY69" fmla="*/ 731276 h 1495138"/>
                    <a:gd name="connsiteX70" fmla="*/ 1040671 w 1490380"/>
                    <a:gd name="connsiteY70" fmla="*/ 731276 h 1495138"/>
                    <a:gd name="connsiteX71" fmla="*/ 1040671 w 1490380"/>
                    <a:gd name="connsiteY71" fmla="*/ 865948 h 1495138"/>
                    <a:gd name="connsiteX72" fmla="*/ 1041072 w 1490380"/>
                    <a:gd name="connsiteY72" fmla="*/ 880018 h 1495138"/>
                    <a:gd name="connsiteX73" fmla="*/ 1046683 w 1490380"/>
                    <a:gd name="connsiteY73" fmla="*/ 886049 h 1495138"/>
                    <a:gd name="connsiteX74" fmla="*/ 1061914 w 1490380"/>
                    <a:gd name="connsiteY74" fmla="*/ 886049 h 1495138"/>
                    <a:gd name="connsiteX75" fmla="*/ 1083959 w 1490380"/>
                    <a:gd name="connsiteY75" fmla="*/ 886049 h 1495138"/>
                    <a:gd name="connsiteX76" fmla="*/ 1123238 w 1490380"/>
                    <a:gd name="connsiteY76" fmla="*/ 917003 h 1495138"/>
                    <a:gd name="connsiteX77" fmla="*/ 1089169 w 1490380"/>
                    <a:gd name="connsiteY77" fmla="*/ 971676 h 1495138"/>
                    <a:gd name="connsiteX78" fmla="*/ 1076343 w 1490380"/>
                    <a:gd name="connsiteY78" fmla="*/ 972480 h 1495138"/>
                    <a:gd name="connsiteX79" fmla="*/ 915217 w 1490380"/>
                    <a:gd name="connsiteY79" fmla="*/ 972480 h 1495138"/>
                    <a:gd name="connsiteX80" fmla="*/ 904395 w 1490380"/>
                    <a:gd name="connsiteY80" fmla="*/ 971676 h 1495138"/>
                    <a:gd name="connsiteX81" fmla="*/ 867520 w 1490380"/>
                    <a:gd name="connsiteY81" fmla="*/ 935897 h 1495138"/>
                    <a:gd name="connsiteX82" fmla="*/ 891970 w 1490380"/>
                    <a:gd name="connsiteY82" fmla="*/ 890069 h 1495138"/>
                    <a:gd name="connsiteX83" fmla="*/ 910407 w 1490380"/>
                    <a:gd name="connsiteY83" fmla="*/ 886049 h 1495138"/>
                    <a:gd name="connsiteX84" fmla="*/ 944877 w 1490380"/>
                    <a:gd name="connsiteY84" fmla="*/ 886049 h 1495138"/>
                    <a:gd name="connsiteX85" fmla="*/ 952893 w 1490380"/>
                    <a:gd name="connsiteY85" fmla="*/ 884843 h 1495138"/>
                    <a:gd name="connsiteX86" fmla="*/ 954496 w 1490380"/>
                    <a:gd name="connsiteY86" fmla="*/ 883234 h 1495138"/>
                    <a:gd name="connsiteX87" fmla="*/ 955298 w 1490380"/>
                    <a:gd name="connsiteY87" fmla="*/ 880018 h 1495138"/>
                    <a:gd name="connsiteX88" fmla="*/ 955298 w 1490380"/>
                    <a:gd name="connsiteY88" fmla="*/ 867556 h 1495138"/>
                    <a:gd name="connsiteX89" fmla="*/ 955298 w 1490380"/>
                    <a:gd name="connsiteY89" fmla="*/ 644844 h 1495138"/>
                    <a:gd name="connsiteX90" fmla="*/ 954496 w 1490380"/>
                    <a:gd name="connsiteY90" fmla="*/ 628764 h 1495138"/>
                    <a:gd name="connsiteX91" fmla="*/ 952893 w 1490380"/>
                    <a:gd name="connsiteY91" fmla="*/ 627156 h 1495138"/>
                    <a:gd name="connsiteX92" fmla="*/ 948083 w 1490380"/>
                    <a:gd name="connsiteY92" fmla="*/ 625950 h 1495138"/>
                    <a:gd name="connsiteX93" fmla="*/ 925638 w 1490380"/>
                    <a:gd name="connsiteY93" fmla="*/ 626352 h 1495138"/>
                    <a:gd name="connsiteX94" fmla="*/ 915217 w 1490380"/>
                    <a:gd name="connsiteY94" fmla="*/ 626352 h 1495138"/>
                    <a:gd name="connsiteX95" fmla="*/ 875937 w 1490380"/>
                    <a:gd name="connsiteY95" fmla="*/ 584543 h 1495138"/>
                    <a:gd name="connsiteX96" fmla="*/ 916419 w 1490380"/>
                    <a:gd name="connsiteY96" fmla="*/ 541126 h 1495138"/>
                    <a:gd name="connsiteX97" fmla="*/ 922832 w 1490380"/>
                    <a:gd name="connsiteY97" fmla="*/ 541126 h 1495138"/>
                    <a:gd name="connsiteX98" fmla="*/ 990169 w 1490380"/>
                    <a:gd name="connsiteY98" fmla="*/ 539116 h 1495138"/>
                    <a:gd name="connsiteX99" fmla="*/ 272255 w 1490380"/>
                    <a:gd name="connsiteY99" fmla="*/ 539116 h 1495138"/>
                    <a:gd name="connsiteX100" fmla="*/ 287486 w 1490380"/>
                    <a:gd name="connsiteY100" fmla="*/ 540322 h 1495138"/>
                    <a:gd name="connsiteX101" fmla="*/ 323158 w 1490380"/>
                    <a:gd name="connsiteY101" fmla="*/ 578513 h 1495138"/>
                    <a:gd name="connsiteX102" fmla="*/ 323158 w 1490380"/>
                    <a:gd name="connsiteY102" fmla="*/ 584543 h 1495138"/>
                    <a:gd name="connsiteX103" fmla="*/ 323158 w 1490380"/>
                    <a:gd name="connsiteY103" fmla="*/ 731276 h 1495138"/>
                    <a:gd name="connsiteX104" fmla="*/ 322757 w 1490380"/>
                    <a:gd name="connsiteY104" fmla="*/ 731276 h 1495138"/>
                    <a:gd name="connsiteX105" fmla="*/ 322757 w 1490380"/>
                    <a:gd name="connsiteY105" fmla="*/ 865948 h 1495138"/>
                    <a:gd name="connsiteX106" fmla="*/ 323158 w 1490380"/>
                    <a:gd name="connsiteY106" fmla="*/ 880018 h 1495138"/>
                    <a:gd name="connsiteX107" fmla="*/ 328769 w 1490380"/>
                    <a:gd name="connsiteY107" fmla="*/ 886049 h 1495138"/>
                    <a:gd name="connsiteX108" fmla="*/ 344000 w 1490380"/>
                    <a:gd name="connsiteY108" fmla="*/ 886049 h 1495138"/>
                    <a:gd name="connsiteX109" fmla="*/ 366045 w 1490380"/>
                    <a:gd name="connsiteY109" fmla="*/ 886049 h 1495138"/>
                    <a:gd name="connsiteX110" fmla="*/ 405325 w 1490380"/>
                    <a:gd name="connsiteY110" fmla="*/ 917003 h 1495138"/>
                    <a:gd name="connsiteX111" fmla="*/ 371255 w 1490380"/>
                    <a:gd name="connsiteY111" fmla="*/ 971676 h 1495138"/>
                    <a:gd name="connsiteX112" fmla="*/ 358429 w 1490380"/>
                    <a:gd name="connsiteY112" fmla="*/ 972480 h 1495138"/>
                    <a:gd name="connsiteX113" fmla="*/ 197303 w 1490380"/>
                    <a:gd name="connsiteY113" fmla="*/ 972480 h 1495138"/>
                    <a:gd name="connsiteX114" fmla="*/ 186481 w 1490380"/>
                    <a:gd name="connsiteY114" fmla="*/ 971676 h 1495138"/>
                    <a:gd name="connsiteX115" fmla="*/ 149606 w 1490380"/>
                    <a:gd name="connsiteY115" fmla="*/ 935897 h 1495138"/>
                    <a:gd name="connsiteX116" fmla="*/ 174056 w 1490380"/>
                    <a:gd name="connsiteY116" fmla="*/ 890069 h 1495138"/>
                    <a:gd name="connsiteX117" fmla="*/ 192493 w 1490380"/>
                    <a:gd name="connsiteY117" fmla="*/ 886049 h 1495138"/>
                    <a:gd name="connsiteX118" fmla="*/ 226963 w 1490380"/>
                    <a:gd name="connsiteY118" fmla="*/ 886049 h 1495138"/>
                    <a:gd name="connsiteX119" fmla="*/ 234979 w 1490380"/>
                    <a:gd name="connsiteY119" fmla="*/ 884843 h 1495138"/>
                    <a:gd name="connsiteX120" fmla="*/ 236582 w 1490380"/>
                    <a:gd name="connsiteY120" fmla="*/ 883234 h 1495138"/>
                    <a:gd name="connsiteX121" fmla="*/ 237384 w 1490380"/>
                    <a:gd name="connsiteY121" fmla="*/ 880018 h 1495138"/>
                    <a:gd name="connsiteX122" fmla="*/ 237384 w 1490380"/>
                    <a:gd name="connsiteY122" fmla="*/ 867556 h 1495138"/>
                    <a:gd name="connsiteX123" fmla="*/ 237384 w 1490380"/>
                    <a:gd name="connsiteY123" fmla="*/ 644844 h 1495138"/>
                    <a:gd name="connsiteX124" fmla="*/ 236582 w 1490380"/>
                    <a:gd name="connsiteY124" fmla="*/ 628764 h 1495138"/>
                    <a:gd name="connsiteX125" fmla="*/ 234979 w 1490380"/>
                    <a:gd name="connsiteY125" fmla="*/ 627156 h 1495138"/>
                    <a:gd name="connsiteX126" fmla="*/ 230169 w 1490380"/>
                    <a:gd name="connsiteY126" fmla="*/ 625950 h 1495138"/>
                    <a:gd name="connsiteX127" fmla="*/ 207724 w 1490380"/>
                    <a:gd name="connsiteY127" fmla="*/ 626352 h 1495138"/>
                    <a:gd name="connsiteX128" fmla="*/ 197303 w 1490380"/>
                    <a:gd name="connsiteY128" fmla="*/ 626352 h 1495138"/>
                    <a:gd name="connsiteX129" fmla="*/ 158023 w 1490380"/>
                    <a:gd name="connsiteY129" fmla="*/ 584543 h 1495138"/>
                    <a:gd name="connsiteX130" fmla="*/ 198505 w 1490380"/>
                    <a:gd name="connsiteY130" fmla="*/ 541126 h 1495138"/>
                    <a:gd name="connsiteX131" fmla="*/ 204918 w 1490380"/>
                    <a:gd name="connsiteY131" fmla="*/ 541126 h 1495138"/>
                    <a:gd name="connsiteX132" fmla="*/ 272255 w 1490380"/>
                    <a:gd name="connsiteY132" fmla="*/ 539116 h 1495138"/>
                    <a:gd name="connsiteX133" fmla="*/ 477504 w 1490380"/>
                    <a:gd name="connsiteY133" fmla="*/ 0 h 1495138"/>
                    <a:gd name="connsiteX134" fmla="*/ 492735 w 1490380"/>
                    <a:gd name="connsiteY134" fmla="*/ 1206 h 1495138"/>
                    <a:gd name="connsiteX135" fmla="*/ 528407 w 1490380"/>
                    <a:gd name="connsiteY135" fmla="*/ 39397 h 1495138"/>
                    <a:gd name="connsiteX136" fmla="*/ 528407 w 1490380"/>
                    <a:gd name="connsiteY136" fmla="*/ 45427 h 1495138"/>
                    <a:gd name="connsiteX137" fmla="*/ 528407 w 1490380"/>
                    <a:gd name="connsiteY137" fmla="*/ 192159 h 1495138"/>
                    <a:gd name="connsiteX138" fmla="*/ 528006 w 1490380"/>
                    <a:gd name="connsiteY138" fmla="*/ 192159 h 1495138"/>
                    <a:gd name="connsiteX139" fmla="*/ 528006 w 1490380"/>
                    <a:gd name="connsiteY139" fmla="*/ 326832 h 1495138"/>
                    <a:gd name="connsiteX140" fmla="*/ 528407 w 1490380"/>
                    <a:gd name="connsiteY140" fmla="*/ 340902 h 1495138"/>
                    <a:gd name="connsiteX141" fmla="*/ 534018 w 1490380"/>
                    <a:gd name="connsiteY141" fmla="*/ 346932 h 1495138"/>
                    <a:gd name="connsiteX142" fmla="*/ 549249 w 1490380"/>
                    <a:gd name="connsiteY142" fmla="*/ 346932 h 1495138"/>
                    <a:gd name="connsiteX143" fmla="*/ 571294 w 1490380"/>
                    <a:gd name="connsiteY143" fmla="*/ 346932 h 1495138"/>
                    <a:gd name="connsiteX144" fmla="*/ 610574 w 1490380"/>
                    <a:gd name="connsiteY144" fmla="*/ 377887 h 1495138"/>
                    <a:gd name="connsiteX145" fmla="*/ 576504 w 1490380"/>
                    <a:gd name="connsiteY145" fmla="*/ 432560 h 1495138"/>
                    <a:gd name="connsiteX146" fmla="*/ 563678 w 1490380"/>
                    <a:gd name="connsiteY146" fmla="*/ 433364 h 1495138"/>
                    <a:gd name="connsiteX147" fmla="*/ 402552 w 1490380"/>
                    <a:gd name="connsiteY147" fmla="*/ 433364 h 1495138"/>
                    <a:gd name="connsiteX148" fmla="*/ 391730 w 1490380"/>
                    <a:gd name="connsiteY148" fmla="*/ 432560 h 1495138"/>
                    <a:gd name="connsiteX149" fmla="*/ 354855 w 1490380"/>
                    <a:gd name="connsiteY149" fmla="*/ 396781 h 1495138"/>
                    <a:gd name="connsiteX150" fmla="*/ 379305 w 1490380"/>
                    <a:gd name="connsiteY150" fmla="*/ 350952 h 1495138"/>
                    <a:gd name="connsiteX151" fmla="*/ 397742 w 1490380"/>
                    <a:gd name="connsiteY151" fmla="*/ 346932 h 1495138"/>
                    <a:gd name="connsiteX152" fmla="*/ 432212 w 1490380"/>
                    <a:gd name="connsiteY152" fmla="*/ 346932 h 1495138"/>
                    <a:gd name="connsiteX153" fmla="*/ 440228 w 1490380"/>
                    <a:gd name="connsiteY153" fmla="*/ 345726 h 1495138"/>
                    <a:gd name="connsiteX154" fmla="*/ 441831 w 1490380"/>
                    <a:gd name="connsiteY154" fmla="*/ 344118 h 1495138"/>
                    <a:gd name="connsiteX155" fmla="*/ 442633 w 1490380"/>
                    <a:gd name="connsiteY155" fmla="*/ 340902 h 1495138"/>
                    <a:gd name="connsiteX156" fmla="*/ 442633 w 1490380"/>
                    <a:gd name="connsiteY156" fmla="*/ 328440 h 1495138"/>
                    <a:gd name="connsiteX157" fmla="*/ 442633 w 1490380"/>
                    <a:gd name="connsiteY157" fmla="*/ 105728 h 1495138"/>
                    <a:gd name="connsiteX158" fmla="*/ 441831 w 1490380"/>
                    <a:gd name="connsiteY158" fmla="*/ 89648 h 1495138"/>
                    <a:gd name="connsiteX159" fmla="*/ 440228 w 1490380"/>
                    <a:gd name="connsiteY159" fmla="*/ 88040 h 1495138"/>
                    <a:gd name="connsiteX160" fmla="*/ 435418 w 1490380"/>
                    <a:gd name="connsiteY160" fmla="*/ 86834 h 1495138"/>
                    <a:gd name="connsiteX161" fmla="*/ 412973 w 1490380"/>
                    <a:gd name="connsiteY161" fmla="*/ 87236 h 1495138"/>
                    <a:gd name="connsiteX162" fmla="*/ 402552 w 1490380"/>
                    <a:gd name="connsiteY162" fmla="*/ 87236 h 1495138"/>
                    <a:gd name="connsiteX163" fmla="*/ 363272 w 1490380"/>
                    <a:gd name="connsiteY163" fmla="*/ 45427 h 1495138"/>
                    <a:gd name="connsiteX164" fmla="*/ 403754 w 1490380"/>
                    <a:gd name="connsiteY164" fmla="*/ 2010 h 1495138"/>
                    <a:gd name="connsiteX165" fmla="*/ 410167 w 1490380"/>
                    <a:gd name="connsiteY165" fmla="*/ 2010 h 1495138"/>
                    <a:gd name="connsiteX166" fmla="*/ 477504 w 1490380"/>
                    <a:gd name="connsiteY166" fmla="*/ 0 h 1495138"/>
                    <a:gd name="connsiteX167" fmla="*/ 123093 w 1490380"/>
                    <a:gd name="connsiteY167" fmla="*/ 0 h 1495138"/>
                    <a:gd name="connsiteX168" fmla="*/ 138324 w 1490380"/>
                    <a:gd name="connsiteY168" fmla="*/ 1206 h 1495138"/>
                    <a:gd name="connsiteX169" fmla="*/ 173997 w 1490380"/>
                    <a:gd name="connsiteY169" fmla="*/ 39397 h 1495138"/>
                    <a:gd name="connsiteX170" fmla="*/ 173997 w 1490380"/>
                    <a:gd name="connsiteY170" fmla="*/ 45427 h 1495138"/>
                    <a:gd name="connsiteX171" fmla="*/ 173997 w 1490380"/>
                    <a:gd name="connsiteY171" fmla="*/ 192159 h 1495138"/>
                    <a:gd name="connsiteX172" fmla="*/ 173596 w 1490380"/>
                    <a:gd name="connsiteY172" fmla="*/ 192159 h 1495138"/>
                    <a:gd name="connsiteX173" fmla="*/ 173596 w 1490380"/>
                    <a:gd name="connsiteY173" fmla="*/ 326832 h 1495138"/>
                    <a:gd name="connsiteX174" fmla="*/ 173997 w 1490380"/>
                    <a:gd name="connsiteY174" fmla="*/ 340902 h 1495138"/>
                    <a:gd name="connsiteX175" fmla="*/ 179608 w 1490380"/>
                    <a:gd name="connsiteY175" fmla="*/ 346932 h 1495138"/>
                    <a:gd name="connsiteX176" fmla="*/ 194839 w 1490380"/>
                    <a:gd name="connsiteY176" fmla="*/ 346932 h 1495138"/>
                    <a:gd name="connsiteX177" fmla="*/ 216884 w 1490380"/>
                    <a:gd name="connsiteY177" fmla="*/ 346932 h 1495138"/>
                    <a:gd name="connsiteX178" fmla="*/ 256164 w 1490380"/>
                    <a:gd name="connsiteY178" fmla="*/ 377887 h 1495138"/>
                    <a:gd name="connsiteX179" fmla="*/ 222094 w 1490380"/>
                    <a:gd name="connsiteY179" fmla="*/ 432560 h 1495138"/>
                    <a:gd name="connsiteX180" fmla="*/ 209268 w 1490380"/>
                    <a:gd name="connsiteY180" fmla="*/ 433364 h 1495138"/>
                    <a:gd name="connsiteX181" fmla="*/ 48141 w 1490380"/>
                    <a:gd name="connsiteY181" fmla="*/ 433364 h 1495138"/>
                    <a:gd name="connsiteX182" fmla="*/ 37319 w 1490380"/>
                    <a:gd name="connsiteY182" fmla="*/ 432560 h 1495138"/>
                    <a:gd name="connsiteX183" fmla="*/ 445 w 1490380"/>
                    <a:gd name="connsiteY183" fmla="*/ 396781 h 1495138"/>
                    <a:gd name="connsiteX184" fmla="*/ 24894 w 1490380"/>
                    <a:gd name="connsiteY184" fmla="*/ 350952 h 1495138"/>
                    <a:gd name="connsiteX185" fmla="*/ 43332 w 1490380"/>
                    <a:gd name="connsiteY185" fmla="*/ 346932 h 1495138"/>
                    <a:gd name="connsiteX186" fmla="*/ 77801 w 1490380"/>
                    <a:gd name="connsiteY186" fmla="*/ 346932 h 1495138"/>
                    <a:gd name="connsiteX187" fmla="*/ 85818 w 1490380"/>
                    <a:gd name="connsiteY187" fmla="*/ 345726 h 1495138"/>
                    <a:gd name="connsiteX188" fmla="*/ 87421 w 1490380"/>
                    <a:gd name="connsiteY188" fmla="*/ 344118 h 1495138"/>
                    <a:gd name="connsiteX189" fmla="*/ 88223 w 1490380"/>
                    <a:gd name="connsiteY189" fmla="*/ 340902 h 1495138"/>
                    <a:gd name="connsiteX190" fmla="*/ 88223 w 1490380"/>
                    <a:gd name="connsiteY190" fmla="*/ 328440 h 1495138"/>
                    <a:gd name="connsiteX191" fmla="*/ 88223 w 1490380"/>
                    <a:gd name="connsiteY191" fmla="*/ 105728 h 1495138"/>
                    <a:gd name="connsiteX192" fmla="*/ 87421 w 1490380"/>
                    <a:gd name="connsiteY192" fmla="*/ 89648 h 1495138"/>
                    <a:gd name="connsiteX193" fmla="*/ 85818 w 1490380"/>
                    <a:gd name="connsiteY193" fmla="*/ 88040 h 1495138"/>
                    <a:gd name="connsiteX194" fmla="*/ 81008 w 1490380"/>
                    <a:gd name="connsiteY194" fmla="*/ 86834 h 1495138"/>
                    <a:gd name="connsiteX195" fmla="*/ 58562 w 1490380"/>
                    <a:gd name="connsiteY195" fmla="*/ 87236 h 1495138"/>
                    <a:gd name="connsiteX196" fmla="*/ 48141 w 1490380"/>
                    <a:gd name="connsiteY196" fmla="*/ 87236 h 1495138"/>
                    <a:gd name="connsiteX197" fmla="*/ 8862 w 1490380"/>
                    <a:gd name="connsiteY197" fmla="*/ 45427 h 1495138"/>
                    <a:gd name="connsiteX198" fmla="*/ 49344 w 1490380"/>
                    <a:gd name="connsiteY198" fmla="*/ 2010 h 1495138"/>
                    <a:gd name="connsiteX199" fmla="*/ 55757 w 1490380"/>
                    <a:gd name="connsiteY199" fmla="*/ 2010 h 1495138"/>
                    <a:gd name="connsiteX200" fmla="*/ 123093 w 1490380"/>
                    <a:gd name="connsiteY20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990169 w 1490380"/>
                    <a:gd name="connsiteY64" fmla="*/ 539116 h 1495138"/>
                    <a:gd name="connsiteX65" fmla="*/ 1005400 w 1490380"/>
                    <a:gd name="connsiteY65" fmla="*/ 540322 h 1495138"/>
                    <a:gd name="connsiteX66" fmla="*/ 1041072 w 1490380"/>
                    <a:gd name="connsiteY66" fmla="*/ 578513 h 1495138"/>
                    <a:gd name="connsiteX67" fmla="*/ 1041072 w 1490380"/>
                    <a:gd name="connsiteY67" fmla="*/ 584543 h 1495138"/>
                    <a:gd name="connsiteX68" fmla="*/ 1041072 w 1490380"/>
                    <a:gd name="connsiteY68" fmla="*/ 731276 h 1495138"/>
                    <a:gd name="connsiteX69" fmla="*/ 1040671 w 1490380"/>
                    <a:gd name="connsiteY69" fmla="*/ 731276 h 1495138"/>
                    <a:gd name="connsiteX70" fmla="*/ 1040671 w 1490380"/>
                    <a:gd name="connsiteY70" fmla="*/ 865948 h 1495138"/>
                    <a:gd name="connsiteX71" fmla="*/ 1041072 w 1490380"/>
                    <a:gd name="connsiteY71" fmla="*/ 880018 h 1495138"/>
                    <a:gd name="connsiteX72" fmla="*/ 1046683 w 1490380"/>
                    <a:gd name="connsiteY72" fmla="*/ 886049 h 1495138"/>
                    <a:gd name="connsiteX73" fmla="*/ 1061914 w 1490380"/>
                    <a:gd name="connsiteY73" fmla="*/ 886049 h 1495138"/>
                    <a:gd name="connsiteX74" fmla="*/ 1083959 w 1490380"/>
                    <a:gd name="connsiteY74" fmla="*/ 886049 h 1495138"/>
                    <a:gd name="connsiteX75" fmla="*/ 1123238 w 1490380"/>
                    <a:gd name="connsiteY75" fmla="*/ 917003 h 1495138"/>
                    <a:gd name="connsiteX76" fmla="*/ 1089169 w 1490380"/>
                    <a:gd name="connsiteY76" fmla="*/ 971676 h 1495138"/>
                    <a:gd name="connsiteX77" fmla="*/ 1076343 w 1490380"/>
                    <a:gd name="connsiteY77" fmla="*/ 972480 h 1495138"/>
                    <a:gd name="connsiteX78" fmla="*/ 915217 w 1490380"/>
                    <a:gd name="connsiteY78" fmla="*/ 972480 h 1495138"/>
                    <a:gd name="connsiteX79" fmla="*/ 904395 w 1490380"/>
                    <a:gd name="connsiteY79" fmla="*/ 971676 h 1495138"/>
                    <a:gd name="connsiteX80" fmla="*/ 867520 w 1490380"/>
                    <a:gd name="connsiteY80" fmla="*/ 935897 h 1495138"/>
                    <a:gd name="connsiteX81" fmla="*/ 891970 w 1490380"/>
                    <a:gd name="connsiteY81" fmla="*/ 890069 h 1495138"/>
                    <a:gd name="connsiteX82" fmla="*/ 910407 w 1490380"/>
                    <a:gd name="connsiteY82" fmla="*/ 886049 h 1495138"/>
                    <a:gd name="connsiteX83" fmla="*/ 944877 w 1490380"/>
                    <a:gd name="connsiteY83" fmla="*/ 886049 h 1495138"/>
                    <a:gd name="connsiteX84" fmla="*/ 952893 w 1490380"/>
                    <a:gd name="connsiteY84" fmla="*/ 884843 h 1495138"/>
                    <a:gd name="connsiteX85" fmla="*/ 954496 w 1490380"/>
                    <a:gd name="connsiteY85" fmla="*/ 883234 h 1495138"/>
                    <a:gd name="connsiteX86" fmla="*/ 955298 w 1490380"/>
                    <a:gd name="connsiteY86" fmla="*/ 880018 h 1495138"/>
                    <a:gd name="connsiteX87" fmla="*/ 955298 w 1490380"/>
                    <a:gd name="connsiteY87" fmla="*/ 867556 h 1495138"/>
                    <a:gd name="connsiteX88" fmla="*/ 955298 w 1490380"/>
                    <a:gd name="connsiteY88" fmla="*/ 644844 h 1495138"/>
                    <a:gd name="connsiteX89" fmla="*/ 954496 w 1490380"/>
                    <a:gd name="connsiteY89" fmla="*/ 628764 h 1495138"/>
                    <a:gd name="connsiteX90" fmla="*/ 952893 w 1490380"/>
                    <a:gd name="connsiteY90" fmla="*/ 627156 h 1495138"/>
                    <a:gd name="connsiteX91" fmla="*/ 948083 w 1490380"/>
                    <a:gd name="connsiteY91" fmla="*/ 625950 h 1495138"/>
                    <a:gd name="connsiteX92" fmla="*/ 925638 w 1490380"/>
                    <a:gd name="connsiteY92" fmla="*/ 626352 h 1495138"/>
                    <a:gd name="connsiteX93" fmla="*/ 915217 w 1490380"/>
                    <a:gd name="connsiteY93" fmla="*/ 626352 h 1495138"/>
                    <a:gd name="connsiteX94" fmla="*/ 875937 w 1490380"/>
                    <a:gd name="connsiteY94" fmla="*/ 584543 h 1495138"/>
                    <a:gd name="connsiteX95" fmla="*/ 916419 w 1490380"/>
                    <a:gd name="connsiteY95" fmla="*/ 541126 h 1495138"/>
                    <a:gd name="connsiteX96" fmla="*/ 922832 w 1490380"/>
                    <a:gd name="connsiteY96" fmla="*/ 541126 h 1495138"/>
                    <a:gd name="connsiteX97" fmla="*/ 990169 w 1490380"/>
                    <a:gd name="connsiteY97" fmla="*/ 539116 h 1495138"/>
                    <a:gd name="connsiteX98" fmla="*/ 272255 w 1490380"/>
                    <a:gd name="connsiteY98" fmla="*/ 539116 h 1495138"/>
                    <a:gd name="connsiteX99" fmla="*/ 287486 w 1490380"/>
                    <a:gd name="connsiteY99" fmla="*/ 540322 h 1495138"/>
                    <a:gd name="connsiteX100" fmla="*/ 323158 w 1490380"/>
                    <a:gd name="connsiteY100" fmla="*/ 578513 h 1495138"/>
                    <a:gd name="connsiteX101" fmla="*/ 323158 w 1490380"/>
                    <a:gd name="connsiteY101" fmla="*/ 584543 h 1495138"/>
                    <a:gd name="connsiteX102" fmla="*/ 323158 w 1490380"/>
                    <a:gd name="connsiteY102" fmla="*/ 731276 h 1495138"/>
                    <a:gd name="connsiteX103" fmla="*/ 322757 w 1490380"/>
                    <a:gd name="connsiteY103" fmla="*/ 731276 h 1495138"/>
                    <a:gd name="connsiteX104" fmla="*/ 322757 w 1490380"/>
                    <a:gd name="connsiteY104" fmla="*/ 865948 h 1495138"/>
                    <a:gd name="connsiteX105" fmla="*/ 323158 w 1490380"/>
                    <a:gd name="connsiteY105" fmla="*/ 880018 h 1495138"/>
                    <a:gd name="connsiteX106" fmla="*/ 328769 w 1490380"/>
                    <a:gd name="connsiteY106" fmla="*/ 886049 h 1495138"/>
                    <a:gd name="connsiteX107" fmla="*/ 344000 w 1490380"/>
                    <a:gd name="connsiteY107" fmla="*/ 886049 h 1495138"/>
                    <a:gd name="connsiteX108" fmla="*/ 366045 w 1490380"/>
                    <a:gd name="connsiteY108" fmla="*/ 886049 h 1495138"/>
                    <a:gd name="connsiteX109" fmla="*/ 405325 w 1490380"/>
                    <a:gd name="connsiteY109" fmla="*/ 917003 h 1495138"/>
                    <a:gd name="connsiteX110" fmla="*/ 371255 w 1490380"/>
                    <a:gd name="connsiteY110" fmla="*/ 971676 h 1495138"/>
                    <a:gd name="connsiteX111" fmla="*/ 358429 w 1490380"/>
                    <a:gd name="connsiteY111" fmla="*/ 972480 h 1495138"/>
                    <a:gd name="connsiteX112" fmla="*/ 197303 w 1490380"/>
                    <a:gd name="connsiteY112" fmla="*/ 972480 h 1495138"/>
                    <a:gd name="connsiteX113" fmla="*/ 186481 w 1490380"/>
                    <a:gd name="connsiteY113" fmla="*/ 971676 h 1495138"/>
                    <a:gd name="connsiteX114" fmla="*/ 149606 w 1490380"/>
                    <a:gd name="connsiteY114" fmla="*/ 935897 h 1495138"/>
                    <a:gd name="connsiteX115" fmla="*/ 174056 w 1490380"/>
                    <a:gd name="connsiteY115" fmla="*/ 890069 h 1495138"/>
                    <a:gd name="connsiteX116" fmla="*/ 192493 w 1490380"/>
                    <a:gd name="connsiteY116" fmla="*/ 886049 h 1495138"/>
                    <a:gd name="connsiteX117" fmla="*/ 226963 w 1490380"/>
                    <a:gd name="connsiteY117" fmla="*/ 886049 h 1495138"/>
                    <a:gd name="connsiteX118" fmla="*/ 234979 w 1490380"/>
                    <a:gd name="connsiteY118" fmla="*/ 884843 h 1495138"/>
                    <a:gd name="connsiteX119" fmla="*/ 236582 w 1490380"/>
                    <a:gd name="connsiteY119" fmla="*/ 883234 h 1495138"/>
                    <a:gd name="connsiteX120" fmla="*/ 237384 w 1490380"/>
                    <a:gd name="connsiteY120" fmla="*/ 880018 h 1495138"/>
                    <a:gd name="connsiteX121" fmla="*/ 237384 w 1490380"/>
                    <a:gd name="connsiteY121" fmla="*/ 867556 h 1495138"/>
                    <a:gd name="connsiteX122" fmla="*/ 237384 w 1490380"/>
                    <a:gd name="connsiteY122" fmla="*/ 644844 h 1495138"/>
                    <a:gd name="connsiteX123" fmla="*/ 236582 w 1490380"/>
                    <a:gd name="connsiteY123" fmla="*/ 628764 h 1495138"/>
                    <a:gd name="connsiteX124" fmla="*/ 234979 w 1490380"/>
                    <a:gd name="connsiteY124" fmla="*/ 627156 h 1495138"/>
                    <a:gd name="connsiteX125" fmla="*/ 230169 w 1490380"/>
                    <a:gd name="connsiteY125" fmla="*/ 625950 h 1495138"/>
                    <a:gd name="connsiteX126" fmla="*/ 207724 w 1490380"/>
                    <a:gd name="connsiteY126" fmla="*/ 626352 h 1495138"/>
                    <a:gd name="connsiteX127" fmla="*/ 197303 w 1490380"/>
                    <a:gd name="connsiteY127" fmla="*/ 626352 h 1495138"/>
                    <a:gd name="connsiteX128" fmla="*/ 158023 w 1490380"/>
                    <a:gd name="connsiteY128" fmla="*/ 584543 h 1495138"/>
                    <a:gd name="connsiteX129" fmla="*/ 198505 w 1490380"/>
                    <a:gd name="connsiteY129" fmla="*/ 541126 h 1495138"/>
                    <a:gd name="connsiteX130" fmla="*/ 204918 w 1490380"/>
                    <a:gd name="connsiteY130" fmla="*/ 541126 h 1495138"/>
                    <a:gd name="connsiteX131" fmla="*/ 272255 w 1490380"/>
                    <a:gd name="connsiteY131" fmla="*/ 539116 h 1495138"/>
                    <a:gd name="connsiteX132" fmla="*/ 477504 w 1490380"/>
                    <a:gd name="connsiteY132" fmla="*/ 0 h 1495138"/>
                    <a:gd name="connsiteX133" fmla="*/ 492735 w 1490380"/>
                    <a:gd name="connsiteY133" fmla="*/ 1206 h 1495138"/>
                    <a:gd name="connsiteX134" fmla="*/ 528407 w 1490380"/>
                    <a:gd name="connsiteY134" fmla="*/ 39397 h 1495138"/>
                    <a:gd name="connsiteX135" fmla="*/ 528407 w 1490380"/>
                    <a:gd name="connsiteY135" fmla="*/ 45427 h 1495138"/>
                    <a:gd name="connsiteX136" fmla="*/ 528407 w 1490380"/>
                    <a:gd name="connsiteY136" fmla="*/ 192159 h 1495138"/>
                    <a:gd name="connsiteX137" fmla="*/ 528006 w 1490380"/>
                    <a:gd name="connsiteY137" fmla="*/ 192159 h 1495138"/>
                    <a:gd name="connsiteX138" fmla="*/ 528006 w 1490380"/>
                    <a:gd name="connsiteY138" fmla="*/ 326832 h 1495138"/>
                    <a:gd name="connsiteX139" fmla="*/ 528407 w 1490380"/>
                    <a:gd name="connsiteY139" fmla="*/ 340902 h 1495138"/>
                    <a:gd name="connsiteX140" fmla="*/ 534018 w 1490380"/>
                    <a:gd name="connsiteY140" fmla="*/ 346932 h 1495138"/>
                    <a:gd name="connsiteX141" fmla="*/ 549249 w 1490380"/>
                    <a:gd name="connsiteY141" fmla="*/ 346932 h 1495138"/>
                    <a:gd name="connsiteX142" fmla="*/ 571294 w 1490380"/>
                    <a:gd name="connsiteY142" fmla="*/ 346932 h 1495138"/>
                    <a:gd name="connsiteX143" fmla="*/ 610574 w 1490380"/>
                    <a:gd name="connsiteY143" fmla="*/ 377887 h 1495138"/>
                    <a:gd name="connsiteX144" fmla="*/ 576504 w 1490380"/>
                    <a:gd name="connsiteY144" fmla="*/ 432560 h 1495138"/>
                    <a:gd name="connsiteX145" fmla="*/ 563678 w 1490380"/>
                    <a:gd name="connsiteY145" fmla="*/ 433364 h 1495138"/>
                    <a:gd name="connsiteX146" fmla="*/ 402552 w 1490380"/>
                    <a:gd name="connsiteY146" fmla="*/ 433364 h 1495138"/>
                    <a:gd name="connsiteX147" fmla="*/ 391730 w 1490380"/>
                    <a:gd name="connsiteY147" fmla="*/ 432560 h 1495138"/>
                    <a:gd name="connsiteX148" fmla="*/ 354855 w 1490380"/>
                    <a:gd name="connsiteY148" fmla="*/ 396781 h 1495138"/>
                    <a:gd name="connsiteX149" fmla="*/ 379305 w 1490380"/>
                    <a:gd name="connsiteY149" fmla="*/ 350952 h 1495138"/>
                    <a:gd name="connsiteX150" fmla="*/ 397742 w 1490380"/>
                    <a:gd name="connsiteY150" fmla="*/ 346932 h 1495138"/>
                    <a:gd name="connsiteX151" fmla="*/ 432212 w 1490380"/>
                    <a:gd name="connsiteY151" fmla="*/ 346932 h 1495138"/>
                    <a:gd name="connsiteX152" fmla="*/ 440228 w 1490380"/>
                    <a:gd name="connsiteY152" fmla="*/ 345726 h 1495138"/>
                    <a:gd name="connsiteX153" fmla="*/ 441831 w 1490380"/>
                    <a:gd name="connsiteY153" fmla="*/ 344118 h 1495138"/>
                    <a:gd name="connsiteX154" fmla="*/ 442633 w 1490380"/>
                    <a:gd name="connsiteY154" fmla="*/ 340902 h 1495138"/>
                    <a:gd name="connsiteX155" fmla="*/ 442633 w 1490380"/>
                    <a:gd name="connsiteY155" fmla="*/ 328440 h 1495138"/>
                    <a:gd name="connsiteX156" fmla="*/ 442633 w 1490380"/>
                    <a:gd name="connsiteY156" fmla="*/ 105728 h 1495138"/>
                    <a:gd name="connsiteX157" fmla="*/ 441831 w 1490380"/>
                    <a:gd name="connsiteY157" fmla="*/ 89648 h 1495138"/>
                    <a:gd name="connsiteX158" fmla="*/ 440228 w 1490380"/>
                    <a:gd name="connsiteY158" fmla="*/ 88040 h 1495138"/>
                    <a:gd name="connsiteX159" fmla="*/ 435418 w 1490380"/>
                    <a:gd name="connsiteY159" fmla="*/ 86834 h 1495138"/>
                    <a:gd name="connsiteX160" fmla="*/ 412973 w 1490380"/>
                    <a:gd name="connsiteY160" fmla="*/ 87236 h 1495138"/>
                    <a:gd name="connsiteX161" fmla="*/ 402552 w 1490380"/>
                    <a:gd name="connsiteY161" fmla="*/ 87236 h 1495138"/>
                    <a:gd name="connsiteX162" fmla="*/ 363272 w 1490380"/>
                    <a:gd name="connsiteY162" fmla="*/ 45427 h 1495138"/>
                    <a:gd name="connsiteX163" fmla="*/ 403754 w 1490380"/>
                    <a:gd name="connsiteY163" fmla="*/ 2010 h 1495138"/>
                    <a:gd name="connsiteX164" fmla="*/ 410167 w 1490380"/>
                    <a:gd name="connsiteY164" fmla="*/ 2010 h 1495138"/>
                    <a:gd name="connsiteX165" fmla="*/ 477504 w 1490380"/>
                    <a:gd name="connsiteY165" fmla="*/ 0 h 1495138"/>
                    <a:gd name="connsiteX166" fmla="*/ 123093 w 1490380"/>
                    <a:gd name="connsiteY166" fmla="*/ 0 h 1495138"/>
                    <a:gd name="connsiteX167" fmla="*/ 138324 w 1490380"/>
                    <a:gd name="connsiteY167" fmla="*/ 1206 h 1495138"/>
                    <a:gd name="connsiteX168" fmla="*/ 173997 w 1490380"/>
                    <a:gd name="connsiteY168" fmla="*/ 39397 h 1495138"/>
                    <a:gd name="connsiteX169" fmla="*/ 173997 w 1490380"/>
                    <a:gd name="connsiteY169" fmla="*/ 45427 h 1495138"/>
                    <a:gd name="connsiteX170" fmla="*/ 173997 w 1490380"/>
                    <a:gd name="connsiteY170" fmla="*/ 192159 h 1495138"/>
                    <a:gd name="connsiteX171" fmla="*/ 173596 w 1490380"/>
                    <a:gd name="connsiteY171" fmla="*/ 192159 h 1495138"/>
                    <a:gd name="connsiteX172" fmla="*/ 173596 w 1490380"/>
                    <a:gd name="connsiteY172" fmla="*/ 326832 h 1495138"/>
                    <a:gd name="connsiteX173" fmla="*/ 173997 w 1490380"/>
                    <a:gd name="connsiteY173" fmla="*/ 340902 h 1495138"/>
                    <a:gd name="connsiteX174" fmla="*/ 179608 w 1490380"/>
                    <a:gd name="connsiteY174" fmla="*/ 346932 h 1495138"/>
                    <a:gd name="connsiteX175" fmla="*/ 194839 w 1490380"/>
                    <a:gd name="connsiteY175" fmla="*/ 346932 h 1495138"/>
                    <a:gd name="connsiteX176" fmla="*/ 216884 w 1490380"/>
                    <a:gd name="connsiteY176" fmla="*/ 346932 h 1495138"/>
                    <a:gd name="connsiteX177" fmla="*/ 256164 w 1490380"/>
                    <a:gd name="connsiteY177" fmla="*/ 377887 h 1495138"/>
                    <a:gd name="connsiteX178" fmla="*/ 222094 w 1490380"/>
                    <a:gd name="connsiteY178" fmla="*/ 432560 h 1495138"/>
                    <a:gd name="connsiteX179" fmla="*/ 209268 w 1490380"/>
                    <a:gd name="connsiteY179" fmla="*/ 433364 h 1495138"/>
                    <a:gd name="connsiteX180" fmla="*/ 48141 w 1490380"/>
                    <a:gd name="connsiteY180" fmla="*/ 433364 h 1495138"/>
                    <a:gd name="connsiteX181" fmla="*/ 37319 w 1490380"/>
                    <a:gd name="connsiteY181" fmla="*/ 432560 h 1495138"/>
                    <a:gd name="connsiteX182" fmla="*/ 445 w 1490380"/>
                    <a:gd name="connsiteY182" fmla="*/ 396781 h 1495138"/>
                    <a:gd name="connsiteX183" fmla="*/ 24894 w 1490380"/>
                    <a:gd name="connsiteY183" fmla="*/ 350952 h 1495138"/>
                    <a:gd name="connsiteX184" fmla="*/ 43332 w 1490380"/>
                    <a:gd name="connsiteY184" fmla="*/ 346932 h 1495138"/>
                    <a:gd name="connsiteX185" fmla="*/ 77801 w 1490380"/>
                    <a:gd name="connsiteY185" fmla="*/ 346932 h 1495138"/>
                    <a:gd name="connsiteX186" fmla="*/ 85818 w 1490380"/>
                    <a:gd name="connsiteY186" fmla="*/ 345726 h 1495138"/>
                    <a:gd name="connsiteX187" fmla="*/ 87421 w 1490380"/>
                    <a:gd name="connsiteY187" fmla="*/ 344118 h 1495138"/>
                    <a:gd name="connsiteX188" fmla="*/ 88223 w 1490380"/>
                    <a:gd name="connsiteY188" fmla="*/ 340902 h 1495138"/>
                    <a:gd name="connsiteX189" fmla="*/ 88223 w 1490380"/>
                    <a:gd name="connsiteY189" fmla="*/ 328440 h 1495138"/>
                    <a:gd name="connsiteX190" fmla="*/ 88223 w 1490380"/>
                    <a:gd name="connsiteY190" fmla="*/ 105728 h 1495138"/>
                    <a:gd name="connsiteX191" fmla="*/ 87421 w 1490380"/>
                    <a:gd name="connsiteY191" fmla="*/ 89648 h 1495138"/>
                    <a:gd name="connsiteX192" fmla="*/ 85818 w 1490380"/>
                    <a:gd name="connsiteY192" fmla="*/ 88040 h 1495138"/>
                    <a:gd name="connsiteX193" fmla="*/ 81008 w 1490380"/>
                    <a:gd name="connsiteY193" fmla="*/ 86834 h 1495138"/>
                    <a:gd name="connsiteX194" fmla="*/ 58562 w 1490380"/>
                    <a:gd name="connsiteY194" fmla="*/ 87236 h 1495138"/>
                    <a:gd name="connsiteX195" fmla="*/ 48141 w 1490380"/>
                    <a:gd name="connsiteY195" fmla="*/ 87236 h 1495138"/>
                    <a:gd name="connsiteX196" fmla="*/ 8862 w 1490380"/>
                    <a:gd name="connsiteY196" fmla="*/ 45427 h 1495138"/>
                    <a:gd name="connsiteX197" fmla="*/ 49344 w 1490380"/>
                    <a:gd name="connsiteY197" fmla="*/ 2010 h 1495138"/>
                    <a:gd name="connsiteX198" fmla="*/ 55757 w 1490380"/>
                    <a:gd name="connsiteY198" fmla="*/ 2010 h 1495138"/>
                    <a:gd name="connsiteX199" fmla="*/ 123093 w 1490380"/>
                    <a:gd name="connsiteY19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584543 h 1495138"/>
                    <a:gd name="connsiteX37" fmla="*/ 1406194 w 1490380"/>
                    <a:gd name="connsiteY37" fmla="*/ 731276 h 1495138"/>
                    <a:gd name="connsiteX38" fmla="*/ 1405793 w 1490380"/>
                    <a:gd name="connsiteY38" fmla="*/ 731276 h 1495138"/>
                    <a:gd name="connsiteX39" fmla="*/ 1405793 w 1490380"/>
                    <a:gd name="connsiteY39" fmla="*/ 865948 h 1495138"/>
                    <a:gd name="connsiteX40" fmla="*/ 1406194 w 1490380"/>
                    <a:gd name="connsiteY40" fmla="*/ 880018 h 1495138"/>
                    <a:gd name="connsiteX41" fmla="*/ 1411805 w 1490380"/>
                    <a:gd name="connsiteY41" fmla="*/ 886049 h 1495138"/>
                    <a:gd name="connsiteX42" fmla="*/ 1427036 w 1490380"/>
                    <a:gd name="connsiteY42" fmla="*/ 886049 h 1495138"/>
                    <a:gd name="connsiteX43" fmla="*/ 1449081 w 1490380"/>
                    <a:gd name="connsiteY43" fmla="*/ 886049 h 1495138"/>
                    <a:gd name="connsiteX44" fmla="*/ 1488360 w 1490380"/>
                    <a:gd name="connsiteY44" fmla="*/ 917003 h 1495138"/>
                    <a:gd name="connsiteX45" fmla="*/ 1454291 w 1490380"/>
                    <a:gd name="connsiteY45" fmla="*/ 971676 h 1495138"/>
                    <a:gd name="connsiteX46" fmla="*/ 1441465 w 1490380"/>
                    <a:gd name="connsiteY46" fmla="*/ 972480 h 1495138"/>
                    <a:gd name="connsiteX47" fmla="*/ 1280339 w 1490380"/>
                    <a:gd name="connsiteY47" fmla="*/ 972480 h 1495138"/>
                    <a:gd name="connsiteX48" fmla="*/ 1269517 w 1490380"/>
                    <a:gd name="connsiteY48" fmla="*/ 971676 h 1495138"/>
                    <a:gd name="connsiteX49" fmla="*/ 1232642 w 1490380"/>
                    <a:gd name="connsiteY49" fmla="*/ 935897 h 1495138"/>
                    <a:gd name="connsiteX50" fmla="*/ 1257091 w 1490380"/>
                    <a:gd name="connsiteY50" fmla="*/ 890069 h 1495138"/>
                    <a:gd name="connsiteX51" fmla="*/ 1275529 w 1490380"/>
                    <a:gd name="connsiteY51" fmla="*/ 886049 h 1495138"/>
                    <a:gd name="connsiteX52" fmla="*/ 1309999 w 1490380"/>
                    <a:gd name="connsiteY52" fmla="*/ 886049 h 1495138"/>
                    <a:gd name="connsiteX53" fmla="*/ 1318015 w 1490380"/>
                    <a:gd name="connsiteY53" fmla="*/ 884843 h 1495138"/>
                    <a:gd name="connsiteX54" fmla="*/ 1319618 w 1490380"/>
                    <a:gd name="connsiteY54" fmla="*/ 883234 h 1495138"/>
                    <a:gd name="connsiteX55" fmla="*/ 1320420 w 1490380"/>
                    <a:gd name="connsiteY55" fmla="*/ 880018 h 1495138"/>
                    <a:gd name="connsiteX56" fmla="*/ 1320420 w 1490380"/>
                    <a:gd name="connsiteY56" fmla="*/ 867556 h 1495138"/>
                    <a:gd name="connsiteX57" fmla="*/ 1320420 w 1490380"/>
                    <a:gd name="connsiteY57" fmla="*/ 644844 h 1495138"/>
                    <a:gd name="connsiteX58" fmla="*/ 1319618 w 1490380"/>
                    <a:gd name="connsiteY58" fmla="*/ 628764 h 1495138"/>
                    <a:gd name="connsiteX59" fmla="*/ 1318015 w 1490380"/>
                    <a:gd name="connsiteY59" fmla="*/ 627156 h 1495138"/>
                    <a:gd name="connsiteX60" fmla="*/ 1313205 w 1490380"/>
                    <a:gd name="connsiteY60" fmla="*/ 625950 h 1495138"/>
                    <a:gd name="connsiteX61" fmla="*/ 1290760 w 1490380"/>
                    <a:gd name="connsiteY61" fmla="*/ 626352 h 1495138"/>
                    <a:gd name="connsiteX62" fmla="*/ 1280339 w 1490380"/>
                    <a:gd name="connsiteY62" fmla="*/ 626352 h 1495138"/>
                    <a:gd name="connsiteX63" fmla="*/ 990169 w 1490380"/>
                    <a:gd name="connsiteY63" fmla="*/ 539116 h 1495138"/>
                    <a:gd name="connsiteX64" fmla="*/ 1005400 w 1490380"/>
                    <a:gd name="connsiteY64" fmla="*/ 540322 h 1495138"/>
                    <a:gd name="connsiteX65" fmla="*/ 1041072 w 1490380"/>
                    <a:gd name="connsiteY65" fmla="*/ 578513 h 1495138"/>
                    <a:gd name="connsiteX66" fmla="*/ 1041072 w 1490380"/>
                    <a:gd name="connsiteY66" fmla="*/ 584543 h 1495138"/>
                    <a:gd name="connsiteX67" fmla="*/ 1041072 w 1490380"/>
                    <a:gd name="connsiteY67" fmla="*/ 731276 h 1495138"/>
                    <a:gd name="connsiteX68" fmla="*/ 1040671 w 1490380"/>
                    <a:gd name="connsiteY68" fmla="*/ 731276 h 1495138"/>
                    <a:gd name="connsiteX69" fmla="*/ 1040671 w 1490380"/>
                    <a:gd name="connsiteY69" fmla="*/ 865948 h 1495138"/>
                    <a:gd name="connsiteX70" fmla="*/ 1041072 w 1490380"/>
                    <a:gd name="connsiteY70" fmla="*/ 880018 h 1495138"/>
                    <a:gd name="connsiteX71" fmla="*/ 1046683 w 1490380"/>
                    <a:gd name="connsiteY71" fmla="*/ 886049 h 1495138"/>
                    <a:gd name="connsiteX72" fmla="*/ 1061914 w 1490380"/>
                    <a:gd name="connsiteY72" fmla="*/ 886049 h 1495138"/>
                    <a:gd name="connsiteX73" fmla="*/ 1083959 w 1490380"/>
                    <a:gd name="connsiteY73" fmla="*/ 886049 h 1495138"/>
                    <a:gd name="connsiteX74" fmla="*/ 1123238 w 1490380"/>
                    <a:gd name="connsiteY74" fmla="*/ 917003 h 1495138"/>
                    <a:gd name="connsiteX75" fmla="*/ 1089169 w 1490380"/>
                    <a:gd name="connsiteY75" fmla="*/ 971676 h 1495138"/>
                    <a:gd name="connsiteX76" fmla="*/ 1076343 w 1490380"/>
                    <a:gd name="connsiteY76" fmla="*/ 972480 h 1495138"/>
                    <a:gd name="connsiteX77" fmla="*/ 915217 w 1490380"/>
                    <a:gd name="connsiteY77" fmla="*/ 972480 h 1495138"/>
                    <a:gd name="connsiteX78" fmla="*/ 904395 w 1490380"/>
                    <a:gd name="connsiteY78" fmla="*/ 971676 h 1495138"/>
                    <a:gd name="connsiteX79" fmla="*/ 867520 w 1490380"/>
                    <a:gd name="connsiteY79" fmla="*/ 935897 h 1495138"/>
                    <a:gd name="connsiteX80" fmla="*/ 891970 w 1490380"/>
                    <a:gd name="connsiteY80" fmla="*/ 890069 h 1495138"/>
                    <a:gd name="connsiteX81" fmla="*/ 910407 w 1490380"/>
                    <a:gd name="connsiteY81" fmla="*/ 886049 h 1495138"/>
                    <a:gd name="connsiteX82" fmla="*/ 944877 w 1490380"/>
                    <a:gd name="connsiteY82" fmla="*/ 886049 h 1495138"/>
                    <a:gd name="connsiteX83" fmla="*/ 952893 w 1490380"/>
                    <a:gd name="connsiteY83" fmla="*/ 884843 h 1495138"/>
                    <a:gd name="connsiteX84" fmla="*/ 954496 w 1490380"/>
                    <a:gd name="connsiteY84" fmla="*/ 883234 h 1495138"/>
                    <a:gd name="connsiteX85" fmla="*/ 955298 w 1490380"/>
                    <a:gd name="connsiteY85" fmla="*/ 880018 h 1495138"/>
                    <a:gd name="connsiteX86" fmla="*/ 955298 w 1490380"/>
                    <a:gd name="connsiteY86" fmla="*/ 867556 h 1495138"/>
                    <a:gd name="connsiteX87" fmla="*/ 955298 w 1490380"/>
                    <a:gd name="connsiteY87" fmla="*/ 644844 h 1495138"/>
                    <a:gd name="connsiteX88" fmla="*/ 954496 w 1490380"/>
                    <a:gd name="connsiteY88" fmla="*/ 628764 h 1495138"/>
                    <a:gd name="connsiteX89" fmla="*/ 952893 w 1490380"/>
                    <a:gd name="connsiteY89" fmla="*/ 627156 h 1495138"/>
                    <a:gd name="connsiteX90" fmla="*/ 948083 w 1490380"/>
                    <a:gd name="connsiteY90" fmla="*/ 625950 h 1495138"/>
                    <a:gd name="connsiteX91" fmla="*/ 925638 w 1490380"/>
                    <a:gd name="connsiteY91" fmla="*/ 626352 h 1495138"/>
                    <a:gd name="connsiteX92" fmla="*/ 915217 w 1490380"/>
                    <a:gd name="connsiteY92" fmla="*/ 626352 h 1495138"/>
                    <a:gd name="connsiteX93" fmla="*/ 875937 w 1490380"/>
                    <a:gd name="connsiteY93" fmla="*/ 584543 h 1495138"/>
                    <a:gd name="connsiteX94" fmla="*/ 916419 w 1490380"/>
                    <a:gd name="connsiteY94" fmla="*/ 541126 h 1495138"/>
                    <a:gd name="connsiteX95" fmla="*/ 922832 w 1490380"/>
                    <a:gd name="connsiteY95" fmla="*/ 541126 h 1495138"/>
                    <a:gd name="connsiteX96" fmla="*/ 990169 w 1490380"/>
                    <a:gd name="connsiteY96" fmla="*/ 539116 h 1495138"/>
                    <a:gd name="connsiteX97" fmla="*/ 272255 w 1490380"/>
                    <a:gd name="connsiteY97" fmla="*/ 539116 h 1495138"/>
                    <a:gd name="connsiteX98" fmla="*/ 287486 w 1490380"/>
                    <a:gd name="connsiteY98" fmla="*/ 540322 h 1495138"/>
                    <a:gd name="connsiteX99" fmla="*/ 323158 w 1490380"/>
                    <a:gd name="connsiteY99" fmla="*/ 578513 h 1495138"/>
                    <a:gd name="connsiteX100" fmla="*/ 323158 w 1490380"/>
                    <a:gd name="connsiteY100" fmla="*/ 584543 h 1495138"/>
                    <a:gd name="connsiteX101" fmla="*/ 323158 w 1490380"/>
                    <a:gd name="connsiteY101" fmla="*/ 731276 h 1495138"/>
                    <a:gd name="connsiteX102" fmla="*/ 322757 w 1490380"/>
                    <a:gd name="connsiteY102" fmla="*/ 731276 h 1495138"/>
                    <a:gd name="connsiteX103" fmla="*/ 322757 w 1490380"/>
                    <a:gd name="connsiteY103" fmla="*/ 865948 h 1495138"/>
                    <a:gd name="connsiteX104" fmla="*/ 323158 w 1490380"/>
                    <a:gd name="connsiteY104" fmla="*/ 880018 h 1495138"/>
                    <a:gd name="connsiteX105" fmla="*/ 328769 w 1490380"/>
                    <a:gd name="connsiteY105" fmla="*/ 886049 h 1495138"/>
                    <a:gd name="connsiteX106" fmla="*/ 344000 w 1490380"/>
                    <a:gd name="connsiteY106" fmla="*/ 886049 h 1495138"/>
                    <a:gd name="connsiteX107" fmla="*/ 366045 w 1490380"/>
                    <a:gd name="connsiteY107" fmla="*/ 886049 h 1495138"/>
                    <a:gd name="connsiteX108" fmla="*/ 405325 w 1490380"/>
                    <a:gd name="connsiteY108" fmla="*/ 917003 h 1495138"/>
                    <a:gd name="connsiteX109" fmla="*/ 371255 w 1490380"/>
                    <a:gd name="connsiteY109" fmla="*/ 971676 h 1495138"/>
                    <a:gd name="connsiteX110" fmla="*/ 358429 w 1490380"/>
                    <a:gd name="connsiteY110" fmla="*/ 972480 h 1495138"/>
                    <a:gd name="connsiteX111" fmla="*/ 197303 w 1490380"/>
                    <a:gd name="connsiteY111" fmla="*/ 972480 h 1495138"/>
                    <a:gd name="connsiteX112" fmla="*/ 186481 w 1490380"/>
                    <a:gd name="connsiteY112" fmla="*/ 971676 h 1495138"/>
                    <a:gd name="connsiteX113" fmla="*/ 149606 w 1490380"/>
                    <a:gd name="connsiteY113" fmla="*/ 935897 h 1495138"/>
                    <a:gd name="connsiteX114" fmla="*/ 174056 w 1490380"/>
                    <a:gd name="connsiteY114" fmla="*/ 890069 h 1495138"/>
                    <a:gd name="connsiteX115" fmla="*/ 192493 w 1490380"/>
                    <a:gd name="connsiteY115" fmla="*/ 886049 h 1495138"/>
                    <a:gd name="connsiteX116" fmla="*/ 226963 w 1490380"/>
                    <a:gd name="connsiteY116" fmla="*/ 886049 h 1495138"/>
                    <a:gd name="connsiteX117" fmla="*/ 234979 w 1490380"/>
                    <a:gd name="connsiteY117" fmla="*/ 884843 h 1495138"/>
                    <a:gd name="connsiteX118" fmla="*/ 236582 w 1490380"/>
                    <a:gd name="connsiteY118" fmla="*/ 883234 h 1495138"/>
                    <a:gd name="connsiteX119" fmla="*/ 237384 w 1490380"/>
                    <a:gd name="connsiteY119" fmla="*/ 880018 h 1495138"/>
                    <a:gd name="connsiteX120" fmla="*/ 237384 w 1490380"/>
                    <a:gd name="connsiteY120" fmla="*/ 867556 h 1495138"/>
                    <a:gd name="connsiteX121" fmla="*/ 237384 w 1490380"/>
                    <a:gd name="connsiteY121" fmla="*/ 644844 h 1495138"/>
                    <a:gd name="connsiteX122" fmla="*/ 236582 w 1490380"/>
                    <a:gd name="connsiteY122" fmla="*/ 628764 h 1495138"/>
                    <a:gd name="connsiteX123" fmla="*/ 234979 w 1490380"/>
                    <a:gd name="connsiteY123" fmla="*/ 627156 h 1495138"/>
                    <a:gd name="connsiteX124" fmla="*/ 230169 w 1490380"/>
                    <a:gd name="connsiteY124" fmla="*/ 625950 h 1495138"/>
                    <a:gd name="connsiteX125" fmla="*/ 207724 w 1490380"/>
                    <a:gd name="connsiteY125" fmla="*/ 626352 h 1495138"/>
                    <a:gd name="connsiteX126" fmla="*/ 197303 w 1490380"/>
                    <a:gd name="connsiteY126" fmla="*/ 626352 h 1495138"/>
                    <a:gd name="connsiteX127" fmla="*/ 158023 w 1490380"/>
                    <a:gd name="connsiteY127" fmla="*/ 584543 h 1495138"/>
                    <a:gd name="connsiteX128" fmla="*/ 198505 w 1490380"/>
                    <a:gd name="connsiteY128" fmla="*/ 541126 h 1495138"/>
                    <a:gd name="connsiteX129" fmla="*/ 204918 w 1490380"/>
                    <a:gd name="connsiteY129" fmla="*/ 541126 h 1495138"/>
                    <a:gd name="connsiteX130" fmla="*/ 272255 w 1490380"/>
                    <a:gd name="connsiteY130" fmla="*/ 539116 h 1495138"/>
                    <a:gd name="connsiteX131" fmla="*/ 477504 w 1490380"/>
                    <a:gd name="connsiteY131" fmla="*/ 0 h 1495138"/>
                    <a:gd name="connsiteX132" fmla="*/ 492735 w 1490380"/>
                    <a:gd name="connsiteY132" fmla="*/ 1206 h 1495138"/>
                    <a:gd name="connsiteX133" fmla="*/ 528407 w 1490380"/>
                    <a:gd name="connsiteY133" fmla="*/ 39397 h 1495138"/>
                    <a:gd name="connsiteX134" fmla="*/ 528407 w 1490380"/>
                    <a:gd name="connsiteY134" fmla="*/ 45427 h 1495138"/>
                    <a:gd name="connsiteX135" fmla="*/ 528407 w 1490380"/>
                    <a:gd name="connsiteY135" fmla="*/ 192159 h 1495138"/>
                    <a:gd name="connsiteX136" fmla="*/ 528006 w 1490380"/>
                    <a:gd name="connsiteY136" fmla="*/ 192159 h 1495138"/>
                    <a:gd name="connsiteX137" fmla="*/ 528006 w 1490380"/>
                    <a:gd name="connsiteY137" fmla="*/ 326832 h 1495138"/>
                    <a:gd name="connsiteX138" fmla="*/ 528407 w 1490380"/>
                    <a:gd name="connsiteY138" fmla="*/ 340902 h 1495138"/>
                    <a:gd name="connsiteX139" fmla="*/ 534018 w 1490380"/>
                    <a:gd name="connsiteY139" fmla="*/ 346932 h 1495138"/>
                    <a:gd name="connsiteX140" fmla="*/ 549249 w 1490380"/>
                    <a:gd name="connsiteY140" fmla="*/ 346932 h 1495138"/>
                    <a:gd name="connsiteX141" fmla="*/ 571294 w 1490380"/>
                    <a:gd name="connsiteY141" fmla="*/ 346932 h 1495138"/>
                    <a:gd name="connsiteX142" fmla="*/ 610574 w 1490380"/>
                    <a:gd name="connsiteY142" fmla="*/ 377887 h 1495138"/>
                    <a:gd name="connsiteX143" fmla="*/ 576504 w 1490380"/>
                    <a:gd name="connsiteY143" fmla="*/ 432560 h 1495138"/>
                    <a:gd name="connsiteX144" fmla="*/ 563678 w 1490380"/>
                    <a:gd name="connsiteY144" fmla="*/ 433364 h 1495138"/>
                    <a:gd name="connsiteX145" fmla="*/ 402552 w 1490380"/>
                    <a:gd name="connsiteY145" fmla="*/ 433364 h 1495138"/>
                    <a:gd name="connsiteX146" fmla="*/ 391730 w 1490380"/>
                    <a:gd name="connsiteY146" fmla="*/ 432560 h 1495138"/>
                    <a:gd name="connsiteX147" fmla="*/ 354855 w 1490380"/>
                    <a:gd name="connsiteY147" fmla="*/ 396781 h 1495138"/>
                    <a:gd name="connsiteX148" fmla="*/ 379305 w 1490380"/>
                    <a:gd name="connsiteY148" fmla="*/ 350952 h 1495138"/>
                    <a:gd name="connsiteX149" fmla="*/ 397742 w 1490380"/>
                    <a:gd name="connsiteY149" fmla="*/ 346932 h 1495138"/>
                    <a:gd name="connsiteX150" fmla="*/ 432212 w 1490380"/>
                    <a:gd name="connsiteY150" fmla="*/ 346932 h 1495138"/>
                    <a:gd name="connsiteX151" fmla="*/ 440228 w 1490380"/>
                    <a:gd name="connsiteY151" fmla="*/ 345726 h 1495138"/>
                    <a:gd name="connsiteX152" fmla="*/ 441831 w 1490380"/>
                    <a:gd name="connsiteY152" fmla="*/ 344118 h 1495138"/>
                    <a:gd name="connsiteX153" fmla="*/ 442633 w 1490380"/>
                    <a:gd name="connsiteY153" fmla="*/ 340902 h 1495138"/>
                    <a:gd name="connsiteX154" fmla="*/ 442633 w 1490380"/>
                    <a:gd name="connsiteY154" fmla="*/ 328440 h 1495138"/>
                    <a:gd name="connsiteX155" fmla="*/ 442633 w 1490380"/>
                    <a:gd name="connsiteY155" fmla="*/ 105728 h 1495138"/>
                    <a:gd name="connsiteX156" fmla="*/ 441831 w 1490380"/>
                    <a:gd name="connsiteY156" fmla="*/ 89648 h 1495138"/>
                    <a:gd name="connsiteX157" fmla="*/ 440228 w 1490380"/>
                    <a:gd name="connsiteY157" fmla="*/ 88040 h 1495138"/>
                    <a:gd name="connsiteX158" fmla="*/ 435418 w 1490380"/>
                    <a:gd name="connsiteY158" fmla="*/ 86834 h 1495138"/>
                    <a:gd name="connsiteX159" fmla="*/ 412973 w 1490380"/>
                    <a:gd name="connsiteY159" fmla="*/ 87236 h 1495138"/>
                    <a:gd name="connsiteX160" fmla="*/ 402552 w 1490380"/>
                    <a:gd name="connsiteY160" fmla="*/ 87236 h 1495138"/>
                    <a:gd name="connsiteX161" fmla="*/ 363272 w 1490380"/>
                    <a:gd name="connsiteY161" fmla="*/ 45427 h 1495138"/>
                    <a:gd name="connsiteX162" fmla="*/ 403754 w 1490380"/>
                    <a:gd name="connsiteY162" fmla="*/ 2010 h 1495138"/>
                    <a:gd name="connsiteX163" fmla="*/ 410167 w 1490380"/>
                    <a:gd name="connsiteY163" fmla="*/ 2010 h 1495138"/>
                    <a:gd name="connsiteX164" fmla="*/ 477504 w 1490380"/>
                    <a:gd name="connsiteY164" fmla="*/ 0 h 1495138"/>
                    <a:gd name="connsiteX165" fmla="*/ 123093 w 1490380"/>
                    <a:gd name="connsiteY165" fmla="*/ 0 h 1495138"/>
                    <a:gd name="connsiteX166" fmla="*/ 138324 w 1490380"/>
                    <a:gd name="connsiteY166" fmla="*/ 1206 h 1495138"/>
                    <a:gd name="connsiteX167" fmla="*/ 173997 w 1490380"/>
                    <a:gd name="connsiteY167" fmla="*/ 39397 h 1495138"/>
                    <a:gd name="connsiteX168" fmla="*/ 173997 w 1490380"/>
                    <a:gd name="connsiteY168" fmla="*/ 45427 h 1495138"/>
                    <a:gd name="connsiteX169" fmla="*/ 173997 w 1490380"/>
                    <a:gd name="connsiteY169" fmla="*/ 192159 h 1495138"/>
                    <a:gd name="connsiteX170" fmla="*/ 173596 w 1490380"/>
                    <a:gd name="connsiteY170" fmla="*/ 192159 h 1495138"/>
                    <a:gd name="connsiteX171" fmla="*/ 173596 w 1490380"/>
                    <a:gd name="connsiteY171" fmla="*/ 326832 h 1495138"/>
                    <a:gd name="connsiteX172" fmla="*/ 173997 w 1490380"/>
                    <a:gd name="connsiteY172" fmla="*/ 340902 h 1495138"/>
                    <a:gd name="connsiteX173" fmla="*/ 179608 w 1490380"/>
                    <a:gd name="connsiteY173" fmla="*/ 346932 h 1495138"/>
                    <a:gd name="connsiteX174" fmla="*/ 194839 w 1490380"/>
                    <a:gd name="connsiteY174" fmla="*/ 346932 h 1495138"/>
                    <a:gd name="connsiteX175" fmla="*/ 216884 w 1490380"/>
                    <a:gd name="connsiteY175" fmla="*/ 346932 h 1495138"/>
                    <a:gd name="connsiteX176" fmla="*/ 256164 w 1490380"/>
                    <a:gd name="connsiteY176" fmla="*/ 377887 h 1495138"/>
                    <a:gd name="connsiteX177" fmla="*/ 222094 w 1490380"/>
                    <a:gd name="connsiteY177" fmla="*/ 432560 h 1495138"/>
                    <a:gd name="connsiteX178" fmla="*/ 209268 w 1490380"/>
                    <a:gd name="connsiteY178" fmla="*/ 433364 h 1495138"/>
                    <a:gd name="connsiteX179" fmla="*/ 48141 w 1490380"/>
                    <a:gd name="connsiteY179" fmla="*/ 433364 h 1495138"/>
                    <a:gd name="connsiteX180" fmla="*/ 37319 w 1490380"/>
                    <a:gd name="connsiteY180" fmla="*/ 432560 h 1495138"/>
                    <a:gd name="connsiteX181" fmla="*/ 445 w 1490380"/>
                    <a:gd name="connsiteY181" fmla="*/ 396781 h 1495138"/>
                    <a:gd name="connsiteX182" fmla="*/ 24894 w 1490380"/>
                    <a:gd name="connsiteY182" fmla="*/ 350952 h 1495138"/>
                    <a:gd name="connsiteX183" fmla="*/ 43332 w 1490380"/>
                    <a:gd name="connsiteY183" fmla="*/ 346932 h 1495138"/>
                    <a:gd name="connsiteX184" fmla="*/ 77801 w 1490380"/>
                    <a:gd name="connsiteY184" fmla="*/ 346932 h 1495138"/>
                    <a:gd name="connsiteX185" fmla="*/ 85818 w 1490380"/>
                    <a:gd name="connsiteY185" fmla="*/ 345726 h 1495138"/>
                    <a:gd name="connsiteX186" fmla="*/ 87421 w 1490380"/>
                    <a:gd name="connsiteY186" fmla="*/ 344118 h 1495138"/>
                    <a:gd name="connsiteX187" fmla="*/ 88223 w 1490380"/>
                    <a:gd name="connsiteY187" fmla="*/ 340902 h 1495138"/>
                    <a:gd name="connsiteX188" fmla="*/ 88223 w 1490380"/>
                    <a:gd name="connsiteY188" fmla="*/ 328440 h 1495138"/>
                    <a:gd name="connsiteX189" fmla="*/ 88223 w 1490380"/>
                    <a:gd name="connsiteY189" fmla="*/ 105728 h 1495138"/>
                    <a:gd name="connsiteX190" fmla="*/ 87421 w 1490380"/>
                    <a:gd name="connsiteY190" fmla="*/ 89648 h 1495138"/>
                    <a:gd name="connsiteX191" fmla="*/ 85818 w 1490380"/>
                    <a:gd name="connsiteY191" fmla="*/ 88040 h 1495138"/>
                    <a:gd name="connsiteX192" fmla="*/ 81008 w 1490380"/>
                    <a:gd name="connsiteY192" fmla="*/ 86834 h 1495138"/>
                    <a:gd name="connsiteX193" fmla="*/ 58562 w 1490380"/>
                    <a:gd name="connsiteY193" fmla="*/ 87236 h 1495138"/>
                    <a:gd name="connsiteX194" fmla="*/ 48141 w 1490380"/>
                    <a:gd name="connsiteY194" fmla="*/ 87236 h 1495138"/>
                    <a:gd name="connsiteX195" fmla="*/ 8862 w 1490380"/>
                    <a:gd name="connsiteY195" fmla="*/ 45427 h 1495138"/>
                    <a:gd name="connsiteX196" fmla="*/ 49344 w 1490380"/>
                    <a:gd name="connsiteY196" fmla="*/ 2010 h 1495138"/>
                    <a:gd name="connsiteX197" fmla="*/ 55757 w 1490380"/>
                    <a:gd name="connsiteY197" fmla="*/ 2010 h 1495138"/>
                    <a:gd name="connsiteX198" fmla="*/ 123093 w 1490380"/>
                    <a:gd name="connsiteY19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731276 h 1495138"/>
                    <a:gd name="connsiteX37" fmla="*/ 1405793 w 1490380"/>
                    <a:gd name="connsiteY37" fmla="*/ 731276 h 1495138"/>
                    <a:gd name="connsiteX38" fmla="*/ 1405793 w 1490380"/>
                    <a:gd name="connsiteY38" fmla="*/ 865948 h 1495138"/>
                    <a:gd name="connsiteX39" fmla="*/ 1406194 w 1490380"/>
                    <a:gd name="connsiteY39" fmla="*/ 880018 h 1495138"/>
                    <a:gd name="connsiteX40" fmla="*/ 1411805 w 1490380"/>
                    <a:gd name="connsiteY40" fmla="*/ 886049 h 1495138"/>
                    <a:gd name="connsiteX41" fmla="*/ 1427036 w 1490380"/>
                    <a:gd name="connsiteY41" fmla="*/ 886049 h 1495138"/>
                    <a:gd name="connsiteX42" fmla="*/ 1449081 w 1490380"/>
                    <a:gd name="connsiteY42" fmla="*/ 886049 h 1495138"/>
                    <a:gd name="connsiteX43" fmla="*/ 1488360 w 1490380"/>
                    <a:gd name="connsiteY43" fmla="*/ 917003 h 1495138"/>
                    <a:gd name="connsiteX44" fmla="*/ 1454291 w 1490380"/>
                    <a:gd name="connsiteY44" fmla="*/ 971676 h 1495138"/>
                    <a:gd name="connsiteX45" fmla="*/ 1441465 w 1490380"/>
                    <a:gd name="connsiteY45" fmla="*/ 972480 h 1495138"/>
                    <a:gd name="connsiteX46" fmla="*/ 1280339 w 1490380"/>
                    <a:gd name="connsiteY46" fmla="*/ 972480 h 1495138"/>
                    <a:gd name="connsiteX47" fmla="*/ 1269517 w 1490380"/>
                    <a:gd name="connsiteY47" fmla="*/ 971676 h 1495138"/>
                    <a:gd name="connsiteX48" fmla="*/ 1232642 w 1490380"/>
                    <a:gd name="connsiteY48" fmla="*/ 935897 h 1495138"/>
                    <a:gd name="connsiteX49" fmla="*/ 1257091 w 1490380"/>
                    <a:gd name="connsiteY49" fmla="*/ 890069 h 1495138"/>
                    <a:gd name="connsiteX50" fmla="*/ 1275529 w 1490380"/>
                    <a:gd name="connsiteY50" fmla="*/ 886049 h 1495138"/>
                    <a:gd name="connsiteX51" fmla="*/ 1309999 w 1490380"/>
                    <a:gd name="connsiteY51" fmla="*/ 886049 h 1495138"/>
                    <a:gd name="connsiteX52" fmla="*/ 1318015 w 1490380"/>
                    <a:gd name="connsiteY52" fmla="*/ 884843 h 1495138"/>
                    <a:gd name="connsiteX53" fmla="*/ 1319618 w 1490380"/>
                    <a:gd name="connsiteY53" fmla="*/ 883234 h 1495138"/>
                    <a:gd name="connsiteX54" fmla="*/ 1320420 w 1490380"/>
                    <a:gd name="connsiteY54" fmla="*/ 880018 h 1495138"/>
                    <a:gd name="connsiteX55" fmla="*/ 1320420 w 1490380"/>
                    <a:gd name="connsiteY55" fmla="*/ 867556 h 1495138"/>
                    <a:gd name="connsiteX56" fmla="*/ 1320420 w 1490380"/>
                    <a:gd name="connsiteY56" fmla="*/ 644844 h 1495138"/>
                    <a:gd name="connsiteX57" fmla="*/ 1319618 w 1490380"/>
                    <a:gd name="connsiteY57" fmla="*/ 628764 h 1495138"/>
                    <a:gd name="connsiteX58" fmla="*/ 1318015 w 1490380"/>
                    <a:gd name="connsiteY58" fmla="*/ 627156 h 1495138"/>
                    <a:gd name="connsiteX59" fmla="*/ 1313205 w 1490380"/>
                    <a:gd name="connsiteY59" fmla="*/ 625950 h 1495138"/>
                    <a:gd name="connsiteX60" fmla="*/ 1290760 w 1490380"/>
                    <a:gd name="connsiteY60" fmla="*/ 626352 h 1495138"/>
                    <a:gd name="connsiteX61" fmla="*/ 1280339 w 1490380"/>
                    <a:gd name="connsiteY61" fmla="*/ 626352 h 1495138"/>
                    <a:gd name="connsiteX62" fmla="*/ 990169 w 1490380"/>
                    <a:gd name="connsiteY62" fmla="*/ 539116 h 1495138"/>
                    <a:gd name="connsiteX63" fmla="*/ 1005400 w 1490380"/>
                    <a:gd name="connsiteY63" fmla="*/ 540322 h 1495138"/>
                    <a:gd name="connsiteX64" fmla="*/ 1041072 w 1490380"/>
                    <a:gd name="connsiteY64" fmla="*/ 578513 h 1495138"/>
                    <a:gd name="connsiteX65" fmla="*/ 1041072 w 1490380"/>
                    <a:gd name="connsiteY65" fmla="*/ 584543 h 1495138"/>
                    <a:gd name="connsiteX66" fmla="*/ 1041072 w 1490380"/>
                    <a:gd name="connsiteY66" fmla="*/ 731276 h 1495138"/>
                    <a:gd name="connsiteX67" fmla="*/ 1040671 w 1490380"/>
                    <a:gd name="connsiteY67" fmla="*/ 731276 h 1495138"/>
                    <a:gd name="connsiteX68" fmla="*/ 1040671 w 1490380"/>
                    <a:gd name="connsiteY68" fmla="*/ 865948 h 1495138"/>
                    <a:gd name="connsiteX69" fmla="*/ 1041072 w 1490380"/>
                    <a:gd name="connsiteY69" fmla="*/ 880018 h 1495138"/>
                    <a:gd name="connsiteX70" fmla="*/ 1046683 w 1490380"/>
                    <a:gd name="connsiteY70" fmla="*/ 886049 h 1495138"/>
                    <a:gd name="connsiteX71" fmla="*/ 1061914 w 1490380"/>
                    <a:gd name="connsiteY71" fmla="*/ 886049 h 1495138"/>
                    <a:gd name="connsiteX72" fmla="*/ 1083959 w 1490380"/>
                    <a:gd name="connsiteY72" fmla="*/ 886049 h 1495138"/>
                    <a:gd name="connsiteX73" fmla="*/ 1123238 w 1490380"/>
                    <a:gd name="connsiteY73" fmla="*/ 917003 h 1495138"/>
                    <a:gd name="connsiteX74" fmla="*/ 1089169 w 1490380"/>
                    <a:gd name="connsiteY74" fmla="*/ 971676 h 1495138"/>
                    <a:gd name="connsiteX75" fmla="*/ 1076343 w 1490380"/>
                    <a:gd name="connsiteY75" fmla="*/ 972480 h 1495138"/>
                    <a:gd name="connsiteX76" fmla="*/ 915217 w 1490380"/>
                    <a:gd name="connsiteY76" fmla="*/ 972480 h 1495138"/>
                    <a:gd name="connsiteX77" fmla="*/ 904395 w 1490380"/>
                    <a:gd name="connsiteY77" fmla="*/ 971676 h 1495138"/>
                    <a:gd name="connsiteX78" fmla="*/ 867520 w 1490380"/>
                    <a:gd name="connsiteY78" fmla="*/ 935897 h 1495138"/>
                    <a:gd name="connsiteX79" fmla="*/ 891970 w 1490380"/>
                    <a:gd name="connsiteY79" fmla="*/ 890069 h 1495138"/>
                    <a:gd name="connsiteX80" fmla="*/ 910407 w 1490380"/>
                    <a:gd name="connsiteY80" fmla="*/ 886049 h 1495138"/>
                    <a:gd name="connsiteX81" fmla="*/ 944877 w 1490380"/>
                    <a:gd name="connsiteY81" fmla="*/ 886049 h 1495138"/>
                    <a:gd name="connsiteX82" fmla="*/ 952893 w 1490380"/>
                    <a:gd name="connsiteY82" fmla="*/ 884843 h 1495138"/>
                    <a:gd name="connsiteX83" fmla="*/ 954496 w 1490380"/>
                    <a:gd name="connsiteY83" fmla="*/ 883234 h 1495138"/>
                    <a:gd name="connsiteX84" fmla="*/ 955298 w 1490380"/>
                    <a:gd name="connsiteY84" fmla="*/ 880018 h 1495138"/>
                    <a:gd name="connsiteX85" fmla="*/ 955298 w 1490380"/>
                    <a:gd name="connsiteY85" fmla="*/ 867556 h 1495138"/>
                    <a:gd name="connsiteX86" fmla="*/ 955298 w 1490380"/>
                    <a:gd name="connsiteY86" fmla="*/ 644844 h 1495138"/>
                    <a:gd name="connsiteX87" fmla="*/ 954496 w 1490380"/>
                    <a:gd name="connsiteY87" fmla="*/ 628764 h 1495138"/>
                    <a:gd name="connsiteX88" fmla="*/ 952893 w 1490380"/>
                    <a:gd name="connsiteY88" fmla="*/ 627156 h 1495138"/>
                    <a:gd name="connsiteX89" fmla="*/ 948083 w 1490380"/>
                    <a:gd name="connsiteY89" fmla="*/ 625950 h 1495138"/>
                    <a:gd name="connsiteX90" fmla="*/ 925638 w 1490380"/>
                    <a:gd name="connsiteY90" fmla="*/ 626352 h 1495138"/>
                    <a:gd name="connsiteX91" fmla="*/ 915217 w 1490380"/>
                    <a:gd name="connsiteY91" fmla="*/ 626352 h 1495138"/>
                    <a:gd name="connsiteX92" fmla="*/ 875937 w 1490380"/>
                    <a:gd name="connsiteY92" fmla="*/ 584543 h 1495138"/>
                    <a:gd name="connsiteX93" fmla="*/ 916419 w 1490380"/>
                    <a:gd name="connsiteY93" fmla="*/ 541126 h 1495138"/>
                    <a:gd name="connsiteX94" fmla="*/ 922832 w 1490380"/>
                    <a:gd name="connsiteY94" fmla="*/ 541126 h 1495138"/>
                    <a:gd name="connsiteX95" fmla="*/ 990169 w 1490380"/>
                    <a:gd name="connsiteY95" fmla="*/ 539116 h 1495138"/>
                    <a:gd name="connsiteX96" fmla="*/ 272255 w 1490380"/>
                    <a:gd name="connsiteY96" fmla="*/ 539116 h 1495138"/>
                    <a:gd name="connsiteX97" fmla="*/ 287486 w 1490380"/>
                    <a:gd name="connsiteY97" fmla="*/ 540322 h 1495138"/>
                    <a:gd name="connsiteX98" fmla="*/ 323158 w 1490380"/>
                    <a:gd name="connsiteY98" fmla="*/ 578513 h 1495138"/>
                    <a:gd name="connsiteX99" fmla="*/ 323158 w 1490380"/>
                    <a:gd name="connsiteY99" fmla="*/ 584543 h 1495138"/>
                    <a:gd name="connsiteX100" fmla="*/ 323158 w 1490380"/>
                    <a:gd name="connsiteY100" fmla="*/ 731276 h 1495138"/>
                    <a:gd name="connsiteX101" fmla="*/ 322757 w 1490380"/>
                    <a:gd name="connsiteY101" fmla="*/ 731276 h 1495138"/>
                    <a:gd name="connsiteX102" fmla="*/ 322757 w 1490380"/>
                    <a:gd name="connsiteY102" fmla="*/ 865948 h 1495138"/>
                    <a:gd name="connsiteX103" fmla="*/ 323158 w 1490380"/>
                    <a:gd name="connsiteY103" fmla="*/ 880018 h 1495138"/>
                    <a:gd name="connsiteX104" fmla="*/ 328769 w 1490380"/>
                    <a:gd name="connsiteY104" fmla="*/ 886049 h 1495138"/>
                    <a:gd name="connsiteX105" fmla="*/ 344000 w 1490380"/>
                    <a:gd name="connsiteY105" fmla="*/ 886049 h 1495138"/>
                    <a:gd name="connsiteX106" fmla="*/ 366045 w 1490380"/>
                    <a:gd name="connsiteY106" fmla="*/ 886049 h 1495138"/>
                    <a:gd name="connsiteX107" fmla="*/ 405325 w 1490380"/>
                    <a:gd name="connsiteY107" fmla="*/ 917003 h 1495138"/>
                    <a:gd name="connsiteX108" fmla="*/ 371255 w 1490380"/>
                    <a:gd name="connsiteY108" fmla="*/ 971676 h 1495138"/>
                    <a:gd name="connsiteX109" fmla="*/ 358429 w 1490380"/>
                    <a:gd name="connsiteY109" fmla="*/ 972480 h 1495138"/>
                    <a:gd name="connsiteX110" fmla="*/ 197303 w 1490380"/>
                    <a:gd name="connsiteY110" fmla="*/ 972480 h 1495138"/>
                    <a:gd name="connsiteX111" fmla="*/ 186481 w 1490380"/>
                    <a:gd name="connsiteY111" fmla="*/ 971676 h 1495138"/>
                    <a:gd name="connsiteX112" fmla="*/ 149606 w 1490380"/>
                    <a:gd name="connsiteY112" fmla="*/ 935897 h 1495138"/>
                    <a:gd name="connsiteX113" fmla="*/ 174056 w 1490380"/>
                    <a:gd name="connsiteY113" fmla="*/ 890069 h 1495138"/>
                    <a:gd name="connsiteX114" fmla="*/ 192493 w 1490380"/>
                    <a:gd name="connsiteY114" fmla="*/ 886049 h 1495138"/>
                    <a:gd name="connsiteX115" fmla="*/ 226963 w 1490380"/>
                    <a:gd name="connsiteY115" fmla="*/ 886049 h 1495138"/>
                    <a:gd name="connsiteX116" fmla="*/ 234979 w 1490380"/>
                    <a:gd name="connsiteY116" fmla="*/ 884843 h 1495138"/>
                    <a:gd name="connsiteX117" fmla="*/ 236582 w 1490380"/>
                    <a:gd name="connsiteY117" fmla="*/ 883234 h 1495138"/>
                    <a:gd name="connsiteX118" fmla="*/ 237384 w 1490380"/>
                    <a:gd name="connsiteY118" fmla="*/ 880018 h 1495138"/>
                    <a:gd name="connsiteX119" fmla="*/ 237384 w 1490380"/>
                    <a:gd name="connsiteY119" fmla="*/ 867556 h 1495138"/>
                    <a:gd name="connsiteX120" fmla="*/ 237384 w 1490380"/>
                    <a:gd name="connsiteY120" fmla="*/ 644844 h 1495138"/>
                    <a:gd name="connsiteX121" fmla="*/ 236582 w 1490380"/>
                    <a:gd name="connsiteY121" fmla="*/ 628764 h 1495138"/>
                    <a:gd name="connsiteX122" fmla="*/ 234979 w 1490380"/>
                    <a:gd name="connsiteY122" fmla="*/ 627156 h 1495138"/>
                    <a:gd name="connsiteX123" fmla="*/ 230169 w 1490380"/>
                    <a:gd name="connsiteY123" fmla="*/ 625950 h 1495138"/>
                    <a:gd name="connsiteX124" fmla="*/ 207724 w 1490380"/>
                    <a:gd name="connsiteY124" fmla="*/ 626352 h 1495138"/>
                    <a:gd name="connsiteX125" fmla="*/ 197303 w 1490380"/>
                    <a:gd name="connsiteY125" fmla="*/ 626352 h 1495138"/>
                    <a:gd name="connsiteX126" fmla="*/ 158023 w 1490380"/>
                    <a:gd name="connsiteY126" fmla="*/ 584543 h 1495138"/>
                    <a:gd name="connsiteX127" fmla="*/ 198505 w 1490380"/>
                    <a:gd name="connsiteY127" fmla="*/ 541126 h 1495138"/>
                    <a:gd name="connsiteX128" fmla="*/ 204918 w 1490380"/>
                    <a:gd name="connsiteY128" fmla="*/ 541126 h 1495138"/>
                    <a:gd name="connsiteX129" fmla="*/ 272255 w 1490380"/>
                    <a:gd name="connsiteY129" fmla="*/ 539116 h 1495138"/>
                    <a:gd name="connsiteX130" fmla="*/ 477504 w 1490380"/>
                    <a:gd name="connsiteY130" fmla="*/ 0 h 1495138"/>
                    <a:gd name="connsiteX131" fmla="*/ 492735 w 1490380"/>
                    <a:gd name="connsiteY131" fmla="*/ 1206 h 1495138"/>
                    <a:gd name="connsiteX132" fmla="*/ 528407 w 1490380"/>
                    <a:gd name="connsiteY132" fmla="*/ 39397 h 1495138"/>
                    <a:gd name="connsiteX133" fmla="*/ 528407 w 1490380"/>
                    <a:gd name="connsiteY133" fmla="*/ 45427 h 1495138"/>
                    <a:gd name="connsiteX134" fmla="*/ 528407 w 1490380"/>
                    <a:gd name="connsiteY134" fmla="*/ 192159 h 1495138"/>
                    <a:gd name="connsiteX135" fmla="*/ 528006 w 1490380"/>
                    <a:gd name="connsiteY135" fmla="*/ 192159 h 1495138"/>
                    <a:gd name="connsiteX136" fmla="*/ 528006 w 1490380"/>
                    <a:gd name="connsiteY136" fmla="*/ 326832 h 1495138"/>
                    <a:gd name="connsiteX137" fmla="*/ 528407 w 1490380"/>
                    <a:gd name="connsiteY137" fmla="*/ 340902 h 1495138"/>
                    <a:gd name="connsiteX138" fmla="*/ 534018 w 1490380"/>
                    <a:gd name="connsiteY138" fmla="*/ 346932 h 1495138"/>
                    <a:gd name="connsiteX139" fmla="*/ 549249 w 1490380"/>
                    <a:gd name="connsiteY139" fmla="*/ 346932 h 1495138"/>
                    <a:gd name="connsiteX140" fmla="*/ 571294 w 1490380"/>
                    <a:gd name="connsiteY140" fmla="*/ 346932 h 1495138"/>
                    <a:gd name="connsiteX141" fmla="*/ 610574 w 1490380"/>
                    <a:gd name="connsiteY141" fmla="*/ 377887 h 1495138"/>
                    <a:gd name="connsiteX142" fmla="*/ 576504 w 1490380"/>
                    <a:gd name="connsiteY142" fmla="*/ 432560 h 1495138"/>
                    <a:gd name="connsiteX143" fmla="*/ 563678 w 1490380"/>
                    <a:gd name="connsiteY143" fmla="*/ 433364 h 1495138"/>
                    <a:gd name="connsiteX144" fmla="*/ 402552 w 1490380"/>
                    <a:gd name="connsiteY144" fmla="*/ 433364 h 1495138"/>
                    <a:gd name="connsiteX145" fmla="*/ 391730 w 1490380"/>
                    <a:gd name="connsiteY145" fmla="*/ 432560 h 1495138"/>
                    <a:gd name="connsiteX146" fmla="*/ 354855 w 1490380"/>
                    <a:gd name="connsiteY146" fmla="*/ 396781 h 1495138"/>
                    <a:gd name="connsiteX147" fmla="*/ 379305 w 1490380"/>
                    <a:gd name="connsiteY147" fmla="*/ 350952 h 1495138"/>
                    <a:gd name="connsiteX148" fmla="*/ 397742 w 1490380"/>
                    <a:gd name="connsiteY148" fmla="*/ 346932 h 1495138"/>
                    <a:gd name="connsiteX149" fmla="*/ 432212 w 1490380"/>
                    <a:gd name="connsiteY149" fmla="*/ 346932 h 1495138"/>
                    <a:gd name="connsiteX150" fmla="*/ 440228 w 1490380"/>
                    <a:gd name="connsiteY150" fmla="*/ 345726 h 1495138"/>
                    <a:gd name="connsiteX151" fmla="*/ 441831 w 1490380"/>
                    <a:gd name="connsiteY151" fmla="*/ 344118 h 1495138"/>
                    <a:gd name="connsiteX152" fmla="*/ 442633 w 1490380"/>
                    <a:gd name="connsiteY152" fmla="*/ 340902 h 1495138"/>
                    <a:gd name="connsiteX153" fmla="*/ 442633 w 1490380"/>
                    <a:gd name="connsiteY153" fmla="*/ 328440 h 1495138"/>
                    <a:gd name="connsiteX154" fmla="*/ 442633 w 1490380"/>
                    <a:gd name="connsiteY154" fmla="*/ 105728 h 1495138"/>
                    <a:gd name="connsiteX155" fmla="*/ 441831 w 1490380"/>
                    <a:gd name="connsiteY155" fmla="*/ 89648 h 1495138"/>
                    <a:gd name="connsiteX156" fmla="*/ 440228 w 1490380"/>
                    <a:gd name="connsiteY156" fmla="*/ 88040 h 1495138"/>
                    <a:gd name="connsiteX157" fmla="*/ 435418 w 1490380"/>
                    <a:gd name="connsiteY157" fmla="*/ 86834 h 1495138"/>
                    <a:gd name="connsiteX158" fmla="*/ 412973 w 1490380"/>
                    <a:gd name="connsiteY158" fmla="*/ 87236 h 1495138"/>
                    <a:gd name="connsiteX159" fmla="*/ 402552 w 1490380"/>
                    <a:gd name="connsiteY159" fmla="*/ 87236 h 1495138"/>
                    <a:gd name="connsiteX160" fmla="*/ 363272 w 1490380"/>
                    <a:gd name="connsiteY160" fmla="*/ 45427 h 1495138"/>
                    <a:gd name="connsiteX161" fmla="*/ 403754 w 1490380"/>
                    <a:gd name="connsiteY161" fmla="*/ 2010 h 1495138"/>
                    <a:gd name="connsiteX162" fmla="*/ 410167 w 1490380"/>
                    <a:gd name="connsiteY162" fmla="*/ 2010 h 1495138"/>
                    <a:gd name="connsiteX163" fmla="*/ 477504 w 1490380"/>
                    <a:gd name="connsiteY163" fmla="*/ 0 h 1495138"/>
                    <a:gd name="connsiteX164" fmla="*/ 123093 w 1490380"/>
                    <a:gd name="connsiteY164" fmla="*/ 0 h 1495138"/>
                    <a:gd name="connsiteX165" fmla="*/ 138324 w 1490380"/>
                    <a:gd name="connsiteY165" fmla="*/ 1206 h 1495138"/>
                    <a:gd name="connsiteX166" fmla="*/ 173997 w 1490380"/>
                    <a:gd name="connsiteY166" fmla="*/ 39397 h 1495138"/>
                    <a:gd name="connsiteX167" fmla="*/ 173997 w 1490380"/>
                    <a:gd name="connsiteY167" fmla="*/ 45427 h 1495138"/>
                    <a:gd name="connsiteX168" fmla="*/ 173997 w 1490380"/>
                    <a:gd name="connsiteY168" fmla="*/ 192159 h 1495138"/>
                    <a:gd name="connsiteX169" fmla="*/ 173596 w 1490380"/>
                    <a:gd name="connsiteY169" fmla="*/ 192159 h 1495138"/>
                    <a:gd name="connsiteX170" fmla="*/ 173596 w 1490380"/>
                    <a:gd name="connsiteY170" fmla="*/ 326832 h 1495138"/>
                    <a:gd name="connsiteX171" fmla="*/ 173997 w 1490380"/>
                    <a:gd name="connsiteY171" fmla="*/ 340902 h 1495138"/>
                    <a:gd name="connsiteX172" fmla="*/ 179608 w 1490380"/>
                    <a:gd name="connsiteY172" fmla="*/ 346932 h 1495138"/>
                    <a:gd name="connsiteX173" fmla="*/ 194839 w 1490380"/>
                    <a:gd name="connsiteY173" fmla="*/ 346932 h 1495138"/>
                    <a:gd name="connsiteX174" fmla="*/ 216884 w 1490380"/>
                    <a:gd name="connsiteY174" fmla="*/ 346932 h 1495138"/>
                    <a:gd name="connsiteX175" fmla="*/ 256164 w 1490380"/>
                    <a:gd name="connsiteY175" fmla="*/ 377887 h 1495138"/>
                    <a:gd name="connsiteX176" fmla="*/ 222094 w 1490380"/>
                    <a:gd name="connsiteY176" fmla="*/ 432560 h 1495138"/>
                    <a:gd name="connsiteX177" fmla="*/ 209268 w 1490380"/>
                    <a:gd name="connsiteY177" fmla="*/ 433364 h 1495138"/>
                    <a:gd name="connsiteX178" fmla="*/ 48141 w 1490380"/>
                    <a:gd name="connsiteY178" fmla="*/ 433364 h 1495138"/>
                    <a:gd name="connsiteX179" fmla="*/ 37319 w 1490380"/>
                    <a:gd name="connsiteY179" fmla="*/ 432560 h 1495138"/>
                    <a:gd name="connsiteX180" fmla="*/ 445 w 1490380"/>
                    <a:gd name="connsiteY180" fmla="*/ 396781 h 1495138"/>
                    <a:gd name="connsiteX181" fmla="*/ 24894 w 1490380"/>
                    <a:gd name="connsiteY181" fmla="*/ 350952 h 1495138"/>
                    <a:gd name="connsiteX182" fmla="*/ 43332 w 1490380"/>
                    <a:gd name="connsiteY182" fmla="*/ 346932 h 1495138"/>
                    <a:gd name="connsiteX183" fmla="*/ 77801 w 1490380"/>
                    <a:gd name="connsiteY183" fmla="*/ 346932 h 1495138"/>
                    <a:gd name="connsiteX184" fmla="*/ 85818 w 1490380"/>
                    <a:gd name="connsiteY184" fmla="*/ 345726 h 1495138"/>
                    <a:gd name="connsiteX185" fmla="*/ 87421 w 1490380"/>
                    <a:gd name="connsiteY185" fmla="*/ 344118 h 1495138"/>
                    <a:gd name="connsiteX186" fmla="*/ 88223 w 1490380"/>
                    <a:gd name="connsiteY186" fmla="*/ 340902 h 1495138"/>
                    <a:gd name="connsiteX187" fmla="*/ 88223 w 1490380"/>
                    <a:gd name="connsiteY187" fmla="*/ 328440 h 1495138"/>
                    <a:gd name="connsiteX188" fmla="*/ 88223 w 1490380"/>
                    <a:gd name="connsiteY188" fmla="*/ 105728 h 1495138"/>
                    <a:gd name="connsiteX189" fmla="*/ 87421 w 1490380"/>
                    <a:gd name="connsiteY189" fmla="*/ 89648 h 1495138"/>
                    <a:gd name="connsiteX190" fmla="*/ 85818 w 1490380"/>
                    <a:gd name="connsiteY190" fmla="*/ 88040 h 1495138"/>
                    <a:gd name="connsiteX191" fmla="*/ 81008 w 1490380"/>
                    <a:gd name="connsiteY191" fmla="*/ 86834 h 1495138"/>
                    <a:gd name="connsiteX192" fmla="*/ 58562 w 1490380"/>
                    <a:gd name="connsiteY192" fmla="*/ 87236 h 1495138"/>
                    <a:gd name="connsiteX193" fmla="*/ 48141 w 1490380"/>
                    <a:gd name="connsiteY193" fmla="*/ 87236 h 1495138"/>
                    <a:gd name="connsiteX194" fmla="*/ 8862 w 1490380"/>
                    <a:gd name="connsiteY194" fmla="*/ 45427 h 1495138"/>
                    <a:gd name="connsiteX195" fmla="*/ 49344 w 1490380"/>
                    <a:gd name="connsiteY195" fmla="*/ 2010 h 1495138"/>
                    <a:gd name="connsiteX196" fmla="*/ 55757 w 1490380"/>
                    <a:gd name="connsiteY196" fmla="*/ 2010 h 1495138"/>
                    <a:gd name="connsiteX197" fmla="*/ 123093 w 1490380"/>
                    <a:gd name="connsiteY19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1280339 w 1490380"/>
                    <a:gd name="connsiteY60" fmla="*/ 626352 h 1495138"/>
                    <a:gd name="connsiteX61" fmla="*/ 990169 w 1490380"/>
                    <a:gd name="connsiteY61" fmla="*/ 539116 h 1495138"/>
                    <a:gd name="connsiteX62" fmla="*/ 1005400 w 1490380"/>
                    <a:gd name="connsiteY62" fmla="*/ 540322 h 1495138"/>
                    <a:gd name="connsiteX63" fmla="*/ 1041072 w 1490380"/>
                    <a:gd name="connsiteY63" fmla="*/ 578513 h 1495138"/>
                    <a:gd name="connsiteX64" fmla="*/ 1041072 w 1490380"/>
                    <a:gd name="connsiteY64" fmla="*/ 584543 h 1495138"/>
                    <a:gd name="connsiteX65" fmla="*/ 1041072 w 1490380"/>
                    <a:gd name="connsiteY65" fmla="*/ 731276 h 1495138"/>
                    <a:gd name="connsiteX66" fmla="*/ 1040671 w 1490380"/>
                    <a:gd name="connsiteY66" fmla="*/ 731276 h 1495138"/>
                    <a:gd name="connsiteX67" fmla="*/ 1040671 w 1490380"/>
                    <a:gd name="connsiteY67" fmla="*/ 865948 h 1495138"/>
                    <a:gd name="connsiteX68" fmla="*/ 1041072 w 1490380"/>
                    <a:gd name="connsiteY68" fmla="*/ 880018 h 1495138"/>
                    <a:gd name="connsiteX69" fmla="*/ 1046683 w 1490380"/>
                    <a:gd name="connsiteY69" fmla="*/ 886049 h 1495138"/>
                    <a:gd name="connsiteX70" fmla="*/ 1061914 w 1490380"/>
                    <a:gd name="connsiteY70" fmla="*/ 886049 h 1495138"/>
                    <a:gd name="connsiteX71" fmla="*/ 1083959 w 1490380"/>
                    <a:gd name="connsiteY71" fmla="*/ 886049 h 1495138"/>
                    <a:gd name="connsiteX72" fmla="*/ 1123238 w 1490380"/>
                    <a:gd name="connsiteY72" fmla="*/ 917003 h 1495138"/>
                    <a:gd name="connsiteX73" fmla="*/ 1089169 w 1490380"/>
                    <a:gd name="connsiteY73" fmla="*/ 971676 h 1495138"/>
                    <a:gd name="connsiteX74" fmla="*/ 1076343 w 1490380"/>
                    <a:gd name="connsiteY74" fmla="*/ 972480 h 1495138"/>
                    <a:gd name="connsiteX75" fmla="*/ 915217 w 1490380"/>
                    <a:gd name="connsiteY75" fmla="*/ 972480 h 1495138"/>
                    <a:gd name="connsiteX76" fmla="*/ 904395 w 1490380"/>
                    <a:gd name="connsiteY76" fmla="*/ 971676 h 1495138"/>
                    <a:gd name="connsiteX77" fmla="*/ 867520 w 1490380"/>
                    <a:gd name="connsiteY77" fmla="*/ 935897 h 1495138"/>
                    <a:gd name="connsiteX78" fmla="*/ 891970 w 1490380"/>
                    <a:gd name="connsiteY78" fmla="*/ 890069 h 1495138"/>
                    <a:gd name="connsiteX79" fmla="*/ 910407 w 1490380"/>
                    <a:gd name="connsiteY79" fmla="*/ 886049 h 1495138"/>
                    <a:gd name="connsiteX80" fmla="*/ 944877 w 1490380"/>
                    <a:gd name="connsiteY80" fmla="*/ 886049 h 1495138"/>
                    <a:gd name="connsiteX81" fmla="*/ 952893 w 1490380"/>
                    <a:gd name="connsiteY81" fmla="*/ 884843 h 1495138"/>
                    <a:gd name="connsiteX82" fmla="*/ 954496 w 1490380"/>
                    <a:gd name="connsiteY82" fmla="*/ 883234 h 1495138"/>
                    <a:gd name="connsiteX83" fmla="*/ 955298 w 1490380"/>
                    <a:gd name="connsiteY83" fmla="*/ 880018 h 1495138"/>
                    <a:gd name="connsiteX84" fmla="*/ 955298 w 1490380"/>
                    <a:gd name="connsiteY84" fmla="*/ 867556 h 1495138"/>
                    <a:gd name="connsiteX85" fmla="*/ 955298 w 1490380"/>
                    <a:gd name="connsiteY85" fmla="*/ 644844 h 1495138"/>
                    <a:gd name="connsiteX86" fmla="*/ 954496 w 1490380"/>
                    <a:gd name="connsiteY86" fmla="*/ 628764 h 1495138"/>
                    <a:gd name="connsiteX87" fmla="*/ 952893 w 1490380"/>
                    <a:gd name="connsiteY87" fmla="*/ 627156 h 1495138"/>
                    <a:gd name="connsiteX88" fmla="*/ 948083 w 1490380"/>
                    <a:gd name="connsiteY88" fmla="*/ 625950 h 1495138"/>
                    <a:gd name="connsiteX89" fmla="*/ 925638 w 1490380"/>
                    <a:gd name="connsiteY89" fmla="*/ 626352 h 1495138"/>
                    <a:gd name="connsiteX90" fmla="*/ 915217 w 1490380"/>
                    <a:gd name="connsiteY90" fmla="*/ 626352 h 1495138"/>
                    <a:gd name="connsiteX91" fmla="*/ 875937 w 1490380"/>
                    <a:gd name="connsiteY91" fmla="*/ 584543 h 1495138"/>
                    <a:gd name="connsiteX92" fmla="*/ 916419 w 1490380"/>
                    <a:gd name="connsiteY92" fmla="*/ 541126 h 1495138"/>
                    <a:gd name="connsiteX93" fmla="*/ 922832 w 1490380"/>
                    <a:gd name="connsiteY93" fmla="*/ 541126 h 1495138"/>
                    <a:gd name="connsiteX94" fmla="*/ 990169 w 1490380"/>
                    <a:gd name="connsiteY94" fmla="*/ 539116 h 1495138"/>
                    <a:gd name="connsiteX95" fmla="*/ 272255 w 1490380"/>
                    <a:gd name="connsiteY95" fmla="*/ 539116 h 1495138"/>
                    <a:gd name="connsiteX96" fmla="*/ 287486 w 1490380"/>
                    <a:gd name="connsiteY96" fmla="*/ 540322 h 1495138"/>
                    <a:gd name="connsiteX97" fmla="*/ 323158 w 1490380"/>
                    <a:gd name="connsiteY97" fmla="*/ 578513 h 1495138"/>
                    <a:gd name="connsiteX98" fmla="*/ 323158 w 1490380"/>
                    <a:gd name="connsiteY98" fmla="*/ 584543 h 1495138"/>
                    <a:gd name="connsiteX99" fmla="*/ 323158 w 1490380"/>
                    <a:gd name="connsiteY99" fmla="*/ 731276 h 1495138"/>
                    <a:gd name="connsiteX100" fmla="*/ 322757 w 1490380"/>
                    <a:gd name="connsiteY100" fmla="*/ 731276 h 1495138"/>
                    <a:gd name="connsiteX101" fmla="*/ 322757 w 1490380"/>
                    <a:gd name="connsiteY101" fmla="*/ 865948 h 1495138"/>
                    <a:gd name="connsiteX102" fmla="*/ 323158 w 1490380"/>
                    <a:gd name="connsiteY102" fmla="*/ 880018 h 1495138"/>
                    <a:gd name="connsiteX103" fmla="*/ 328769 w 1490380"/>
                    <a:gd name="connsiteY103" fmla="*/ 886049 h 1495138"/>
                    <a:gd name="connsiteX104" fmla="*/ 344000 w 1490380"/>
                    <a:gd name="connsiteY104" fmla="*/ 886049 h 1495138"/>
                    <a:gd name="connsiteX105" fmla="*/ 366045 w 1490380"/>
                    <a:gd name="connsiteY105" fmla="*/ 886049 h 1495138"/>
                    <a:gd name="connsiteX106" fmla="*/ 405325 w 1490380"/>
                    <a:gd name="connsiteY106" fmla="*/ 917003 h 1495138"/>
                    <a:gd name="connsiteX107" fmla="*/ 371255 w 1490380"/>
                    <a:gd name="connsiteY107" fmla="*/ 971676 h 1495138"/>
                    <a:gd name="connsiteX108" fmla="*/ 358429 w 1490380"/>
                    <a:gd name="connsiteY108" fmla="*/ 972480 h 1495138"/>
                    <a:gd name="connsiteX109" fmla="*/ 197303 w 1490380"/>
                    <a:gd name="connsiteY109" fmla="*/ 972480 h 1495138"/>
                    <a:gd name="connsiteX110" fmla="*/ 186481 w 1490380"/>
                    <a:gd name="connsiteY110" fmla="*/ 971676 h 1495138"/>
                    <a:gd name="connsiteX111" fmla="*/ 149606 w 1490380"/>
                    <a:gd name="connsiteY111" fmla="*/ 935897 h 1495138"/>
                    <a:gd name="connsiteX112" fmla="*/ 174056 w 1490380"/>
                    <a:gd name="connsiteY112" fmla="*/ 890069 h 1495138"/>
                    <a:gd name="connsiteX113" fmla="*/ 192493 w 1490380"/>
                    <a:gd name="connsiteY113" fmla="*/ 886049 h 1495138"/>
                    <a:gd name="connsiteX114" fmla="*/ 226963 w 1490380"/>
                    <a:gd name="connsiteY114" fmla="*/ 886049 h 1495138"/>
                    <a:gd name="connsiteX115" fmla="*/ 234979 w 1490380"/>
                    <a:gd name="connsiteY115" fmla="*/ 884843 h 1495138"/>
                    <a:gd name="connsiteX116" fmla="*/ 236582 w 1490380"/>
                    <a:gd name="connsiteY116" fmla="*/ 883234 h 1495138"/>
                    <a:gd name="connsiteX117" fmla="*/ 237384 w 1490380"/>
                    <a:gd name="connsiteY117" fmla="*/ 880018 h 1495138"/>
                    <a:gd name="connsiteX118" fmla="*/ 237384 w 1490380"/>
                    <a:gd name="connsiteY118" fmla="*/ 867556 h 1495138"/>
                    <a:gd name="connsiteX119" fmla="*/ 237384 w 1490380"/>
                    <a:gd name="connsiteY119" fmla="*/ 644844 h 1495138"/>
                    <a:gd name="connsiteX120" fmla="*/ 236582 w 1490380"/>
                    <a:gd name="connsiteY120" fmla="*/ 628764 h 1495138"/>
                    <a:gd name="connsiteX121" fmla="*/ 234979 w 1490380"/>
                    <a:gd name="connsiteY121" fmla="*/ 627156 h 1495138"/>
                    <a:gd name="connsiteX122" fmla="*/ 230169 w 1490380"/>
                    <a:gd name="connsiteY122" fmla="*/ 625950 h 1495138"/>
                    <a:gd name="connsiteX123" fmla="*/ 207724 w 1490380"/>
                    <a:gd name="connsiteY123" fmla="*/ 626352 h 1495138"/>
                    <a:gd name="connsiteX124" fmla="*/ 197303 w 1490380"/>
                    <a:gd name="connsiteY124" fmla="*/ 626352 h 1495138"/>
                    <a:gd name="connsiteX125" fmla="*/ 158023 w 1490380"/>
                    <a:gd name="connsiteY125" fmla="*/ 584543 h 1495138"/>
                    <a:gd name="connsiteX126" fmla="*/ 198505 w 1490380"/>
                    <a:gd name="connsiteY126" fmla="*/ 541126 h 1495138"/>
                    <a:gd name="connsiteX127" fmla="*/ 204918 w 1490380"/>
                    <a:gd name="connsiteY127" fmla="*/ 541126 h 1495138"/>
                    <a:gd name="connsiteX128" fmla="*/ 272255 w 1490380"/>
                    <a:gd name="connsiteY128" fmla="*/ 539116 h 1495138"/>
                    <a:gd name="connsiteX129" fmla="*/ 477504 w 1490380"/>
                    <a:gd name="connsiteY129" fmla="*/ 0 h 1495138"/>
                    <a:gd name="connsiteX130" fmla="*/ 492735 w 1490380"/>
                    <a:gd name="connsiteY130" fmla="*/ 1206 h 1495138"/>
                    <a:gd name="connsiteX131" fmla="*/ 528407 w 1490380"/>
                    <a:gd name="connsiteY131" fmla="*/ 39397 h 1495138"/>
                    <a:gd name="connsiteX132" fmla="*/ 528407 w 1490380"/>
                    <a:gd name="connsiteY132" fmla="*/ 45427 h 1495138"/>
                    <a:gd name="connsiteX133" fmla="*/ 528407 w 1490380"/>
                    <a:gd name="connsiteY133" fmla="*/ 192159 h 1495138"/>
                    <a:gd name="connsiteX134" fmla="*/ 528006 w 1490380"/>
                    <a:gd name="connsiteY134" fmla="*/ 192159 h 1495138"/>
                    <a:gd name="connsiteX135" fmla="*/ 528006 w 1490380"/>
                    <a:gd name="connsiteY135" fmla="*/ 326832 h 1495138"/>
                    <a:gd name="connsiteX136" fmla="*/ 528407 w 1490380"/>
                    <a:gd name="connsiteY136" fmla="*/ 340902 h 1495138"/>
                    <a:gd name="connsiteX137" fmla="*/ 534018 w 1490380"/>
                    <a:gd name="connsiteY137" fmla="*/ 346932 h 1495138"/>
                    <a:gd name="connsiteX138" fmla="*/ 549249 w 1490380"/>
                    <a:gd name="connsiteY138" fmla="*/ 346932 h 1495138"/>
                    <a:gd name="connsiteX139" fmla="*/ 571294 w 1490380"/>
                    <a:gd name="connsiteY139" fmla="*/ 346932 h 1495138"/>
                    <a:gd name="connsiteX140" fmla="*/ 610574 w 1490380"/>
                    <a:gd name="connsiteY140" fmla="*/ 377887 h 1495138"/>
                    <a:gd name="connsiteX141" fmla="*/ 576504 w 1490380"/>
                    <a:gd name="connsiteY141" fmla="*/ 432560 h 1495138"/>
                    <a:gd name="connsiteX142" fmla="*/ 563678 w 1490380"/>
                    <a:gd name="connsiteY142" fmla="*/ 433364 h 1495138"/>
                    <a:gd name="connsiteX143" fmla="*/ 402552 w 1490380"/>
                    <a:gd name="connsiteY143" fmla="*/ 433364 h 1495138"/>
                    <a:gd name="connsiteX144" fmla="*/ 391730 w 1490380"/>
                    <a:gd name="connsiteY144" fmla="*/ 432560 h 1495138"/>
                    <a:gd name="connsiteX145" fmla="*/ 354855 w 1490380"/>
                    <a:gd name="connsiteY145" fmla="*/ 396781 h 1495138"/>
                    <a:gd name="connsiteX146" fmla="*/ 379305 w 1490380"/>
                    <a:gd name="connsiteY146" fmla="*/ 350952 h 1495138"/>
                    <a:gd name="connsiteX147" fmla="*/ 397742 w 1490380"/>
                    <a:gd name="connsiteY147" fmla="*/ 346932 h 1495138"/>
                    <a:gd name="connsiteX148" fmla="*/ 432212 w 1490380"/>
                    <a:gd name="connsiteY148" fmla="*/ 346932 h 1495138"/>
                    <a:gd name="connsiteX149" fmla="*/ 440228 w 1490380"/>
                    <a:gd name="connsiteY149" fmla="*/ 345726 h 1495138"/>
                    <a:gd name="connsiteX150" fmla="*/ 441831 w 1490380"/>
                    <a:gd name="connsiteY150" fmla="*/ 344118 h 1495138"/>
                    <a:gd name="connsiteX151" fmla="*/ 442633 w 1490380"/>
                    <a:gd name="connsiteY151" fmla="*/ 340902 h 1495138"/>
                    <a:gd name="connsiteX152" fmla="*/ 442633 w 1490380"/>
                    <a:gd name="connsiteY152" fmla="*/ 328440 h 1495138"/>
                    <a:gd name="connsiteX153" fmla="*/ 442633 w 1490380"/>
                    <a:gd name="connsiteY153" fmla="*/ 105728 h 1495138"/>
                    <a:gd name="connsiteX154" fmla="*/ 441831 w 1490380"/>
                    <a:gd name="connsiteY154" fmla="*/ 89648 h 1495138"/>
                    <a:gd name="connsiteX155" fmla="*/ 440228 w 1490380"/>
                    <a:gd name="connsiteY155" fmla="*/ 88040 h 1495138"/>
                    <a:gd name="connsiteX156" fmla="*/ 435418 w 1490380"/>
                    <a:gd name="connsiteY156" fmla="*/ 86834 h 1495138"/>
                    <a:gd name="connsiteX157" fmla="*/ 412973 w 1490380"/>
                    <a:gd name="connsiteY157" fmla="*/ 87236 h 1495138"/>
                    <a:gd name="connsiteX158" fmla="*/ 402552 w 1490380"/>
                    <a:gd name="connsiteY158" fmla="*/ 87236 h 1495138"/>
                    <a:gd name="connsiteX159" fmla="*/ 363272 w 1490380"/>
                    <a:gd name="connsiteY159" fmla="*/ 45427 h 1495138"/>
                    <a:gd name="connsiteX160" fmla="*/ 403754 w 1490380"/>
                    <a:gd name="connsiteY160" fmla="*/ 2010 h 1495138"/>
                    <a:gd name="connsiteX161" fmla="*/ 410167 w 1490380"/>
                    <a:gd name="connsiteY161" fmla="*/ 2010 h 1495138"/>
                    <a:gd name="connsiteX162" fmla="*/ 477504 w 1490380"/>
                    <a:gd name="connsiteY162" fmla="*/ 0 h 1495138"/>
                    <a:gd name="connsiteX163" fmla="*/ 123093 w 1490380"/>
                    <a:gd name="connsiteY163" fmla="*/ 0 h 1495138"/>
                    <a:gd name="connsiteX164" fmla="*/ 138324 w 1490380"/>
                    <a:gd name="connsiteY164" fmla="*/ 1206 h 1495138"/>
                    <a:gd name="connsiteX165" fmla="*/ 173997 w 1490380"/>
                    <a:gd name="connsiteY165" fmla="*/ 39397 h 1495138"/>
                    <a:gd name="connsiteX166" fmla="*/ 173997 w 1490380"/>
                    <a:gd name="connsiteY166" fmla="*/ 45427 h 1495138"/>
                    <a:gd name="connsiteX167" fmla="*/ 173997 w 1490380"/>
                    <a:gd name="connsiteY167" fmla="*/ 192159 h 1495138"/>
                    <a:gd name="connsiteX168" fmla="*/ 173596 w 1490380"/>
                    <a:gd name="connsiteY168" fmla="*/ 192159 h 1495138"/>
                    <a:gd name="connsiteX169" fmla="*/ 173596 w 1490380"/>
                    <a:gd name="connsiteY169" fmla="*/ 326832 h 1495138"/>
                    <a:gd name="connsiteX170" fmla="*/ 173997 w 1490380"/>
                    <a:gd name="connsiteY170" fmla="*/ 340902 h 1495138"/>
                    <a:gd name="connsiteX171" fmla="*/ 179608 w 1490380"/>
                    <a:gd name="connsiteY171" fmla="*/ 346932 h 1495138"/>
                    <a:gd name="connsiteX172" fmla="*/ 194839 w 1490380"/>
                    <a:gd name="connsiteY172" fmla="*/ 346932 h 1495138"/>
                    <a:gd name="connsiteX173" fmla="*/ 216884 w 1490380"/>
                    <a:gd name="connsiteY173" fmla="*/ 346932 h 1495138"/>
                    <a:gd name="connsiteX174" fmla="*/ 256164 w 1490380"/>
                    <a:gd name="connsiteY174" fmla="*/ 377887 h 1495138"/>
                    <a:gd name="connsiteX175" fmla="*/ 222094 w 1490380"/>
                    <a:gd name="connsiteY175" fmla="*/ 432560 h 1495138"/>
                    <a:gd name="connsiteX176" fmla="*/ 209268 w 1490380"/>
                    <a:gd name="connsiteY176" fmla="*/ 433364 h 1495138"/>
                    <a:gd name="connsiteX177" fmla="*/ 48141 w 1490380"/>
                    <a:gd name="connsiteY177" fmla="*/ 433364 h 1495138"/>
                    <a:gd name="connsiteX178" fmla="*/ 37319 w 1490380"/>
                    <a:gd name="connsiteY178" fmla="*/ 432560 h 1495138"/>
                    <a:gd name="connsiteX179" fmla="*/ 445 w 1490380"/>
                    <a:gd name="connsiteY179" fmla="*/ 396781 h 1495138"/>
                    <a:gd name="connsiteX180" fmla="*/ 24894 w 1490380"/>
                    <a:gd name="connsiteY180" fmla="*/ 350952 h 1495138"/>
                    <a:gd name="connsiteX181" fmla="*/ 43332 w 1490380"/>
                    <a:gd name="connsiteY181" fmla="*/ 346932 h 1495138"/>
                    <a:gd name="connsiteX182" fmla="*/ 77801 w 1490380"/>
                    <a:gd name="connsiteY182" fmla="*/ 346932 h 1495138"/>
                    <a:gd name="connsiteX183" fmla="*/ 85818 w 1490380"/>
                    <a:gd name="connsiteY183" fmla="*/ 345726 h 1495138"/>
                    <a:gd name="connsiteX184" fmla="*/ 87421 w 1490380"/>
                    <a:gd name="connsiteY184" fmla="*/ 344118 h 1495138"/>
                    <a:gd name="connsiteX185" fmla="*/ 88223 w 1490380"/>
                    <a:gd name="connsiteY185" fmla="*/ 340902 h 1495138"/>
                    <a:gd name="connsiteX186" fmla="*/ 88223 w 1490380"/>
                    <a:gd name="connsiteY186" fmla="*/ 328440 h 1495138"/>
                    <a:gd name="connsiteX187" fmla="*/ 88223 w 1490380"/>
                    <a:gd name="connsiteY187" fmla="*/ 105728 h 1495138"/>
                    <a:gd name="connsiteX188" fmla="*/ 87421 w 1490380"/>
                    <a:gd name="connsiteY188" fmla="*/ 89648 h 1495138"/>
                    <a:gd name="connsiteX189" fmla="*/ 85818 w 1490380"/>
                    <a:gd name="connsiteY189" fmla="*/ 88040 h 1495138"/>
                    <a:gd name="connsiteX190" fmla="*/ 81008 w 1490380"/>
                    <a:gd name="connsiteY190" fmla="*/ 86834 h 1495138"/>
                    <a:gd name="connsiteX191" fmla="*/ 58562 w 1490380"/>
                    <a:gd name="connsiteY191" fmla="*/ 87236 h 1495138"/>
                    <a:gd name="connsiteX192" fmla="*/ 48141 w 1490380"/>
                    <a:gd name="connsiteY192" fmla="*/ 87236 h 1495138"/>
                    <a:gd name="connsiteX193" fmla="*/ 8862 w 1490380"/>
                    <a:gd name="connsiteY193" fmla="*/ 45427 h 1495138"/>
                    <a:gd name="connsiteX194" fmla="*/ 49344 w 1490380"/>
                    <a:gd name="connsiteY194" fmla="*/ 2010 h 1495138"/>
                    <a:gd name="connsiteX195" fmla="*/ 55757 w 1490380"/>
                    <a:gd name="connsiteY195" fmla="*/ 2010 h 1495138"/>
                    <a:gd name="connsiteX196" fmla="*/ 123093 w 1490380"/>
                    <a:gd name="connsiteY19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90760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990169 w 1490380"/>
                    <a:gd name="connsiteY60" fmla="*/ 539116 h 1495138"/>
                    <a:gd name="connsiteX61" fmla="*/ 1005400 w 1490380"/>
                    <a:gd name="connsiteY61" fmla="*/ 540322 h 1495138"/>
                    <a:gd name="connsiteX62" fmla="*/ 1041072 w 1490380"/>
                    <a:gd name="connsiteY62" fmla="*/ 578513 h 1495138"/>
                    <a:gd name="connsiteX63" fmla="*/ 1041072 w 1490380"/>
                    <a:gd name="connsiteY63" fmla="*/ 584543 h 1495138"/>
                    <a:gd name="connsiteX64" fmla="*/ 1041072 w 1490380"/>
                    <a:gd name="connsiteY64" fmla="*/ 731276 h 1495138"/>
                    <a:gd name="connsiteX65" fmla="*/ 1040671 w 1490380"/>
                    <a:gd name="connsiteY65" fmla="*/ 731276 h 1495138"/>
                    <a:gd name="connsiteX66" fmla="*/ 1040671 w 1490380"/>
                    <a:gd name="connsiteY66" fmla="*/ 865948 h 1495138"/>
                    <a:gd name="connsiteX67" fmla="*/ 1041072 w 1490380"/>
                    <a:gd name="connsiteY67" fmla="*/ 880018 h 1495138"/>
                    <a:gd name="connsiteX68" fmla="*/ 1046683 w 1490380"/>
                    <a:gd name="connsiteY68" fmla="*/ 886049 h 1495138"/>
                    <a:gd name="connsiteX69" fmla="*/ 1061914 w 1490380"/>
                    <a:gd name="connsiteY69" fmla="*/ 886049 h 1495138"/>
                    <a:gd name="connsiteX70" fmla="*/ 1083959 w 1490380"/>
                    <a:gd name="connsiteY70" fmla="*/ 886049 h 1495138"/>
                    <a:gd name="connsiteX71" fmla="*/ 1123238 w 1490380"/>
                    <a:gd name="connsiteY71" fmla="*/ 917003 h 1495138"/>
                    <a:gd name="connsiteX72" fmla="*/ 1089169 w 1490380"/>
                    <a:gd name="connsiteY72" fmla="*/ 971676 h 1495138"/>
                    <a:gd name="connsiteX73" fmla="*/ 1076343 w 1490380"/>
                    <a:gd name="connsiteY73" fmla="*/ 972480 h 1495138"/>
                    <a:gd name="connsiteX74" fmla="*/ 915217 w 1490380"/>
                    <a:gd name="connsiteY74" fmla="*/ 972480 h 1495138"/>
                    <a:gd name="connsiteX75" fmla="*/ 904395 w 1490380"/>
                    <a:gd name="connsiteY75" fmla="*/ 971676 h 1495138"/>
                    <a:gd name="connsiteX76" fmla="*/ 867520 w 1490380"/>
                    <a:gd name="connsiteY76" fmla="*/ 935897 h 1495138"/>
                    <a:gd name="connsiteX77" fmla="*/ 891970 w 1490380"/>
                    <a:gd name="connsiteY77" fmla="*/ 890069 h 1495138"/>
                    <a:gd name="connsiteX78" fmla="*/ 910407 w 1490380"/>
                    <a:gd name="connsiteY78" fmla="*/ 886049 h 1495138"/>
                    <a:gd name="connsiteX79" fmla="*/ 944877 w 1490380"/>
                    <a:gd name="connsiteY79" fmla="*/ 886049 h 1495138"/>
                    <a:gd name="connsiteX80" fmla="*/ 952893 w 1490380"/>
                    <a:gd name="connsiteY80" fmla="*/ 884843 h 1495138"/>
                    <a:gd name="connsiteX81" fmla="*/ 954496 w 1490380"/>
                    <a:gd name="connsiteY81" fmla="*/ 883234 h 1495138"/>
                    <a:gd name="connsiteX82" fmla="*/ 955298 w 1490380"/>
                    <a:gd name="connsiteY82" fmla="*/ 880018 h 1495138"/>
                    <a:gd name="connsiteX83" fmla="*/ 955298 w 1490380"/>
                    <a:gd name="connsiteY83" fmla="*/ 867556 h 1495138"/>
                    <a:gd name="connsiteX84" fmla="*/ 955298 w 1490380"/>
                    <a:gd name="connsiteY84" fmla="*/ 644844 h 1495138"/>
                    <a:gd name="connsiteX85" fmla="*/ 954496 w 1490380"/>
                    <a:gd name="connsiteY85" fmla="*/ 628764 h 1495138"/>
                    <a:gd name="connsiteX86" fmla="*/ 952893 w 1490380"/>
                    <a:gd name="connsiteY86" fmla="*/ 627156 h 1495138"/>
                    <a:gd name="connsiteX87" fmla="*/ 948083 w 1490380"/>
                    <a:gd name="connsiteY87" fmla="*/ 625950 h 1495138"/>
                    <a:gd name="connsiteX88" fmla="*/ 925638 w 1490380"/>
                    <a:gd name="connsiteY88" fmla="*/ 626352 h 1495138"/>
                    <a:gd name="connsiteX89" fmla="*/ 915217 w 1490380"/>
                    <a:gd name="connsiteY89" fmla="*/ 626352 h 1495138"/>
                    <a:gd name="connsiteX90" fmla="*/ 875937 w 1490380"/>
                    <a:gd name="connsiteY90" fmla="*/ 584543 h 1495138"/>
                    <a:gd name="connsiteX91" fmla="*/ 916419 w 1490380"/>
                    <a:gd name="connsiteY91" fmla="*/ 541126 h 1495138"/>
                    <a:gd name="connsiteX92" fmla="*/ 922832 w 1490380"/>
                    <a:gd name="connsiteY92" fmla="*/ 541126 h 1495138"/>
                    <a:gd name="connsiteX93" fmla="*/ 990169 w 1490380"/>
                    <a:gd name="connsiteY93" fmla="*/ 539116 h 1495138"/>
                    <a:gd name="connsiteX94" fmla="*/ 272255 w 1490380"/>
                    <a:gd name="connsiteY94" fmla="*/ 539116 h 1495138"/>
                    <a:gd name="connsiteX95" fmla="*/ 287486 w 1490380"/>
                    <a:gd name="connsiteY95" fmla="*/ 540322 h 1495138"/>
                    <a:gd name="connsiteX96" fmla="*/ 323158 w 1490380"/>
                    <a:gd name="connsiteY96" fmla="*/ 578513 h 1495138"/>
                    <a:gd name="connsiteX97" fmla="*/ 323158 w 1490380"/>
                    <a:gd name="connsiteY97" fmla="*/ 584543 h 1495138"/>
                    <a:gd name="connsiteX98" fmla="*/ 323158 w 1490380"/>
                    <a:gd name="connsiteY98" fmla="*/ 731276 h 1495138"/>
                    <a:gd name="connsiteX99" fmla="*/ 322757 w 1490380"/>
                    <a:gd name="connsiteY99" fmla="*/ 731276 h 1495138"/>
                    <a:gd name="connsiteX100" fmla="*/ 322757 w 1490380"/>
                    <a:gd name="connsiteY100" fmla="*/ 865948 h 1495138"/>
                    <a:gd name="connsiteX101" fmla="*/ 323158 w 1490380"/>
                    <a:gd name="connsiteY101" fmla="*/ 880018 h 1495138"/>
                    <a:gd name="connsiteX102" fmla="*/ 328769 w 1490380"/>
                    <a:gd name="connsiteY102" fmla="*/ 886049 h 1495138"/>
                    <a:gd name="connsiteX103" fmla="*/ 344000 w 1490380"/>
                    <a:gd name="connsiteY103" fmla="*/ 886049 h 1495138"/>
                    <a:gd name="connsiteX104" fmla="*/ 366045 w 1490380"/>
                    <a:gd name="connsiteY104" fmla="*/ 886049 h 1495138"/>
                    <a:gd name="connsiteX105" fmla="*/ 405325 w 1490380"/>
                    <a:gd name="connsiteY105" fmla="*/ 917003 h 1495138"/>
                    <a:gd name="connsiteX106" fmla="*/ 371255 w 1490380"/>
                    <a:gd name="connsiteY106" fmla="*/ 971676 h 1495138"/>
                    <a:gd name="connsiteX107" fmla="*/ 358429 w 1490380"/>
                    <a:gd name="connsiteY107" fmla="*/ 972480 h 1495138"/>
                    <a:gd name="connsiteX108" fmla="*/ 197303 w 1490380"/>
                    <a:gd name="connsiteY108" fmla="*/ 972480 h 1495138"/>
                    <a:gd name="connsiteX109" fmla="*/ 186481 w 1490380"/>
                    <a:gd name="connsiteY109" fmla="*/ 971676 h 1495138"/>
                    <a:gd name="connsiteX110" fmla="*/ 149606 w 1490380"/>
                    <a:gd name="connsiteY110" fmla="*/ 935897 h 1495138"/>
                    <a:gd name="connsiteX111" fmla="*/ 174056 w 1490380"/>
                    <a:gd name="connsiteY111" fmla="*/ 890069 h 1495138"/>
                    <a:gd name="connsiteX112" fmla="*/ 192493 w 1490380"/>
                    <a:gd name="connsiteY112" fmla="*/ 886049 h 1495138"/>
                    <a:gd name="connsiteX113" fmla="*/ 226963 w 1490380"/>
                    <a:gd name="connsiteY113" fmla="*/ 886049 h 1495138"/>
                    <a:gd name="connsiteX114" fmla="*/ 234979 w 1490380"/>
                    <a:gd name="connsiteY114" fmla="*/ 884843 h 1495138"/>
                    <a:gd name="connsiteX115" fmla="*/ 236582 w 1490380"/>
                    <a:gd name="connsiteY115" fmla="*/ 883234 h 1495138"/>
                    <a:gd name="connsiteX116" fmla="*/ 237384 w 1490380"/>
                    <a:gd name="connsiteY116" fmla="*/ 880018 h 1495138"/>
                    <a:gd name="connsiteX117" fmla="*/ 237384 w 1490380"/>
                    <a:gd name="connsiteY117" fmla="*/ 867556 h 1495138"/>
                    <a:gd name="connsiteX118" fmla="*/ 237384 w 1490380"/>
                    <a:gd name="connsiteY118" fmla="*/ 644844 h 1495138"/>
                    <a:gd name="connsiteX119" fmla="*/ 236582 w 1490380"/>
                    <a:gd name="connsiteY119" fmla="*/ 628764 h 1495138"/>
                    <a:gd name="connsiteX120" fmla="*/ 234979 w 1490380"/>
                    <a:gd name="connsiteY120" fmla="*/ 627156 h 1495138"/>
                    <a:gd name="connsiteX121" fmla="*/ 230169 w 1490380"/>
                    <a:gd name="connsiteY121" fmla="*/ 625950 h 1495138"/>
                    <a:gd name="connsiteX122" fmla="*/ 207724 w 1490380"/>
                    <a:gd name="connsiteY122" fmla="*/ 626352 h 1495138"/>
                    <a:gd name="connsiteX123" fmla="*/ 197303 w 1490380"/>
                    <a:gd name="connsiteY123" fmla="*/ 626352 h 1495138"/>
                    <a:gd name="connsiteX124" fmla="*/ 158023 w 1490380"/>
                    <a:gd name="connsiteY124" fmla="*/ 584543 h 1495138"/>
                    <a:gd name="connsiteX125" fmla="*/ 198505 w 1490380"/>
                    <a:gd name="connsiteY125" fmla="*/ 541126 h 1495138"/>
                    <a:gd name="connsiteX126" fmla="*/ 204918 w 1490380"/>
                    <a:gd name="connsiteY126" fmla="*/ 541126 h 1495138"/>
                    <a:gd name="connsiteX127" fmla="*/ 272255 w 1490380"/>
                    <a:gd name="connsiteY127" fmla="*/ 539116 h 1495138"/>
                    <a:gd name="connsiteX128" fmla="*/ 477504 w 1490380"/>
                    <a:gd name="connsiteY128" fmla="*/ 0 h 1495138"/>
                    <a:gd name="connsiteX129" fmla="*/ 492735 w 1490380"/>
                    <a:gd name="connsiteY129" fmla="*/ 1206 h 1495138"/>
                    <a:gd name="connsiteX130" fmla="*/ 528407 w 1490380"/>
                    <a:gd name="connsiteY130" fmla="*/ 39397 h 1495138"/>
                    <a:gd name="connsiteX131" fmla="*/ 528407 w 1490380"/>
                    <a:gd name="connsiteY131" fmla="*/ 45427 h 1495138"/>
                    <a:gd name="connsiteX132" fmla="*/ 528407 w 1490380"/>
                    <a:gd name="connsiteY132" fmla="*/ 192159 h 1495138"/>
                    <a:gd name="connsiteX133" fmla="*/ 528006 w 1490380"/>
                    <a:gd name="connsiteY133" fmla="*/ 192159 h 1495138"/>
                    <a:gd name="connsiteX134" fmla="*/ 528006 w 1490380"/>
                    <a:gd name="connsiteY134" fmla="*/ 326832 h 1495138"/>
                    <a:gd name="connsiteX135" fmla="*/ 528407 w 1490380"/>
                    <a:gd name="connsiteY135" fmla="*/ 340902 h 1495138"/>
                    <a:gd name="connsiteX136" fmla="*/ 534018 w 1490380"/>
                    <a:gd name="connsiteY136" fmla="*/ 346932 h 1495138"/>
                    <a:gd name="connsiteX137" fmla="*/ 549249 w 1490380"/>
                    <a:gd name="connsiteY137" fmla="*/ 346932 h 1495138"/>
                    <a:gd name="connsiteX138" fmla="*/ 571294 w 1490380"/>
                    <a:gd name="connsiteY138" fmla="*/ 346932 h 1495138"/>
                    <a:gd name="connsiteX139" fmla="*/ 610574 w 1490380"/>
                    <a:gd name="connsiteY139" fmla="*/ 377887 h 1495138"/>
                    <a:gd name="connsiteX140" fmla="*/ 576504 w 1490380"/>
                    <a:gd name="connsiteY140" fmla="*/ 432560 h 1495138"/>
                    <a:gd name="connsiteX141" fmla="*/ 563678 w 1490380"/>
                    <a:gd name="connsiteY141" fmla="*/ 433364 h 1495138"/>
                    <a:gd name="connsiteX142" fmla="*/ 402552 w 1490380"/>
                    <a:gd name="connsiteY142" fmla="*/ 433364 h 1495138"/>
                    <a:gd name="connsiteX143" fmla="*/ 391730 w 1490380"/>
                    <a:gd name="connsiteY143" fmla="*/ 432560 h 1495138"/>
                    <a:gd name="connsiteX144" fmla="*/ 354855 w 1490380"/>
                    <a:gd name="connsiteY144" fmla="*/ 396781 h 1495138"/>
                    <a:gd name="connsiteX145" fmla="*/ 379305 w 1490380"/>
                    <a:gd name="connsiteY145" fmla="*/ 350952 h 1495138"/>
                    <a:gd name="connsiteX146" fmla="*/ 397742 w 1490380"/>
                    <a:gd name="connsiteY146" fmla="*/ 346932 h 1495138"/>
                    <a:gd name="connsiteX147" fmla="*/ 432212 w 1490380"/>
                    <a:gd name="connsiteY147" fmla="*/ 346932 h 1495138"/>
                    <a:gd name="connsiteX148" fmla="*/ 440228 w 1490380"/>
                    <a:gd name="connsiteY148" fmla="*/ 345726 h 1495138"/>
                    <a:gd name="connsiteX149" fmla="*/ 441831 w 1490380"/>
                    <a:gd name="connsiteY149" fmla="*/ 344118 h 1495138"/>
                    <a:gd name="connsiteX150" fmla="*/ 442633 w 1490380"/>
                    <a:gd name="connsiteY150" fmla="*/ 340902 h 1495138"/>
                    <a:gd name="connsiteX151" fmla="*/ 442633 w 1490380"/>
                    <a:gd name="connsiteY151" fmla="*/ 328440 h 1495138"/>
                    <a:gd name="connsiteX152" fmla="*/ 442633 w 1490380"/>
                    <a:gd name="connsiteY152" fmla="*/ 105728 h 1495138"/>
                    <a:gd name="connsiteX153" fmla="*/ 441831 w 1490380"/>
                    <a:gd name="connsiteY153" fmla="*/ 89648 h 1495138"/>
                    <a:gd name="connsiteX154" fmla="*/ 440228 w 1490380"/>
                    <a:gd name="connsiteY154" fmla="*/ 88040 h 1495138"/>
                    <a:gd name="connsiteX155" fmla="*/ 435418 w 1490380"/>
                    <a:gd name="connsiteY155" fmla="*/ 86834 h 1495138"/>
                    <a:gd name="connsiteX156" fmla="*/ 412973 w 1490380"/>
                    <a:gd name="connsiteY156" fmla="*/ 87236 h 1495138"/>
                    <a:gd name="connsiteX157" fmla="*/ 402552 w 1490380"/>
                    <a:gd name="connsiteY157" fmla="*/ 87236 h 1495138"/>
                    <a:gd name="connsiteX158" fmla="*/ 363272 w 1490380"/>
                    <a:gd name="connsiteY158" fmla="*/ 45427 h 1495138"/>
                    <a:gd name="connsiteX159" fmla="*/ 403754 w 1490380"/>
                    <a:gd name="connsiteY159" fmla="*/ 2010 h 1495138"/>
                    <a:gd name="connsiteX160" fmla="*/ 410167 w 1490380"/>
                    <a:gd name="connsiteY160" fmla="*/ 2010 h 1495138"/>
                    <a:gd name="connsiteX161" fmla="*/ 477504 w 1490380"/>
                    <a:gd name="connsiteY161" fmla="*/ 0 h 1495138"/>
                    <a:gd name="connsiteX162" fmla="*/ 123093 w 1490380"/>
                    <a:gd name="connsiteY162" fmla="*/ 0 h 1495138"/>
                    <a:gd name="connsiteX163" fmla="*/ 138324 w 1490380"/>
                    <a:gd name="connsiteY163" fmla="*/ 1206 h 1495138"/>
                    <a:gd name="connsiteX164" fmla="*/ 173997 w 1490380"/>
                    <a:gd name="connsiteY164" fmla="*/ 39397 h 1495138"/>
                    <a:gd name="connsiteX165" fmla="*/ 173997 w 1490380"/>
                    <a:gd name="connsiteY165" fmla="*/ 45427 h 1495138"/>
                    <a:gd name="connsiteX166" fmla="*/ 173997 w 1490380"/>
                    <a:gd name="connsiteY166" fmla="*/ 192159 h 1495138"/>
                    <a:gd name="connsiteX167" fmla="*/ 173596 w 1490380"/>
                    <a:gd name="connsiteY167" fmla="*/ 192159 h 1495138"/>
                    <a:gd name="connsiteX168" fmla="*/ 173596 w 1490380"/>
                    <a:gd name="connsiteY168" fmla="*/ 326832 h 1495138"/>
                    <a:gd name="connsiteX169" fmla="*/ 173997 w 1490380"/>
                    <a:gd name="connsiteY169" fmla="*/ 340902 h 1495138"/>
                    <a:gd name="connsiteX170" fmla="*/ 179608 w 1490380"/>
                    <a:gd name="connsiteY170" fmla="*/ 346932 h 1495138"/>
                    <a:gd name="connsiteX171" fmla="*/ 194839 w 1490380"/>
                    <a:gd name="connsiteY171" fmla="*/ 346932 h 1495138"/>
                    <a:gd name="connsiteX172" fmla="*/ 216884 w 1490380"/>
                    <a:gd name="connsiteY172" fmla="*/ 346932 h 1495138"/>
                    <a:gd name="connsiteX173" fmla="*/ 256164 w 1490380"/>
                    <a:gd name="connsiteY173" fmla="*/ 377887 h 1495138"/>
                    <a:gd name="connsiteX174" fmla="*/ 222094 w 1490380"/>
                    <a:gd name="connsiteY174" fmla="*/ 432560 h 1495138"/>
                    <a:gd name="connsiteX175" fmla="*/ 209268 w 1490380"/>
                    <a:gd name="connsiteY175" fmla="*/ 433364 h 1495138"/>
                    <a:gd name="connsiteX176" fmla="*/ 48141 w 1490380"/>
                    <a:gd name="connsiteY176" fmla="*/ 433364 h 1495138"/>
                    <a:gd name="connsiteX177" fmla="*/ 37319 w 1490380"/>
                    <a:gd name="connsiteY177" fmla="*/ 432560 h 1495138"/>
                    <a:gd name="connsiteX178" fmla="*/ 445 w 1490380"/>
                    <a:gd name="connsiteY178" fmla="*/ 396781 h 1495138"/>
                    <a:gd name="connsiteX179" fmla="*/ 24894 w 1490380"/>
                    <a:gd name="connsiteY179" fmla="*/ 350952 h 1495138"/>
                    <a:gd name="connsiteX180" fmla="*/ 43332 w 1490380"/>
                    <a:gd name="connsiteY180" fmla="*/ 346932 h 1495138"/>
                    <a:gd name="connsiteX181" fmla="*/ 77801 w 1490380"/>
                    <a:gd name="connsiteY181" fmla="*/ 346932 h 1495138"/>
                    <a:gd name="connsiteX182" fmla="*/ 85818 w 1490380"/>
                    <a:gd name="connsiteY182" fmla="*/ 345726 h 1495138"/>
                    <a:gd name="connsiteX183" fmla="*/ 87421 w 1490380"/>
                    <a:gd name="connsiteY183" fmla="*/ 344118 h 1495138"/>
                    <a:gd name="connsiteX184" fmla="*/ 88223 w 1490380"/>
                    <a:gd name="connsiteY184" fmla="*/ 340902 h 1495138"/>
                    <a:gd name="connsiteX185" fmla="*/ 88223 w 1490380"/>
                    <a:gd name="connsiteY185" fmla="*/ 328440 h 1495138"/>
                    <a:gd name="connsiteX186" fmla="*/ 88223 w 1490380"/>
                    <a:gd name="connsiteY186" fmla="*/ 105728 h 1495138"/>
                    <a:gd name="connsiteX187" fmla="*/ 87421 w 1490380"/>
                    <a:gd name="connsiteY187" fmla="*/ 89648 h 1495138"/>
                    <a:gd name="connsiteX188" fmla="*/ 85818 w 1490380"/>
                    <a:gd name="connsiteY188" fmla="*/ 88040 h 1495138"/>
                    <a:gd name="connsiteX189" fmla="*/ 81008 w 1490380"/>
                    <a:gd name="connsiteY189" fmla="*/ 86834 h 1495138"/>
                    <a:gd name="connsiteX190" fmla="*/ 58562 w 1490380"/>
                    <a:gd name="connsiteY190" fmla="*/ 87236 h 1495138"/>
                    <a:gd name="connsiteX191" fmla="*/ 48141 w 1490380"/>
                    <a:gd name="connsiteY191" fmla="*/ 87236 h 1495138"/>
                    <a:gd name="connsiteX192" fmla="*/ 8862 w 1490380"/>
                    <a:gd name="connsiteY192" fmla="*/ 45427 h 1495138"/>
                    <a:gd name="connsiteX193" fmla="*/ 49344 w 1490380"/>
                    <a:gd name="connsiteY193" fmla="*/ 2010 h 1495138"/>
                    <a:gd name="connsiteX194" fmla="*/ 55757 w 1490380"/>
                    <a:gd name="connsiteY194" fmla="*/ 2010 h 1495138"/>
                    <a:gd name="connsiteX195" fmla="*/ 123093 w 1490380"/>
                    <a:gd name="connsiteY19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3205 w 1490380"/>
                    <a:gd name="connsiteY34" fmla="*/ 625950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990169 w 1490380"/>
                    <a:gd name="connsiteY59" fmla="*/ 539116 h 1495138"/>
                    <a:gd name="connsiteX60" fmla="*/ 1005400 w 1490380"/>
                    <a:gd name="connsiteY60" fmla="*/ 540322 h 1495138"/>
                    <a:gd name="connsiteX61" fmla="*/ 1041072 w 1490380"/>
                    <a:gd name="connsiteY61" fmla="*/ 578513 h 1495138"/>
                    <a:gd name="connsiteX62" fmla="*/ 1041072 w 1490380"/>
                    <a:gd name="connsiteY62" fmla="*/ 584543 h 1495138"/>
                    <a:gd name="connsiteX63" fmla="*/ 1041072 w 1490380"/>
                    <a:gd name="connsiteY63" fmla="*/ 731276 h 1495138"/>
                    <a:gd name="connsiteX64" fmla="*/ 1040671 w 1490380"/>
                    <a:gd name="connsiteY64" fmla="*/ 731276 h 1495138"/>
                    <a:gd name="connsiteX65" fmla="*/ 1040671 w 1490380"/>
                    <a:gd name="connsiteY65" fmla="*/ 865948 h 1495138"/>
                    <a:gd name="connsiteX66" fmla="*/ 1041072 w 1490380"/>
                    <a:gd name="connsiteY66" fmla="*/ 880018 h 1495138"/>
                    <a:gd name="connsiteX67" fmla="*/ 1046683 w 1490380"/>
                    <a:gd name="connsiteY67" fmla="*/ 886049 h 1495138"/>
                    <a:gd name="connsiteX68" fmla="*/ 1061914 w 1490380"/>
                    <a:gd name="connsiteY68" fmla="*/ 886049 h 1495138"/>
                    <a:gd name="connsiteX69" fmla="*/ 1083959 w 1490380"/>
                    <a:gd name="connsiteY69" fmla="*/ 886049 h 1495138"/>
                    <a:gd name="connsiteX70" fmla="*/ 1123238 w 1490380"/>
                    <a:gd name="connsiteY70" fmla="*/ 917003 h 1495138"/>
                    <a:gd name="connsiteX71" fmla="*/ 1089169 w 1490380"/>
                    <a:gd name="connsiteY71" fmla="*/ 971676 h 1495138"/>
                    <a:gd name="connsiteX72" fmla="*/ 1076343 w 1490380"/>
                    <a:gd name="connsiteY72" fmla="*/ 972480 h 1495138"/>
                    <a:gd name="connsiteX73" fmla="*/ 915217 w 1490380"/>
                    <a:gd name="connsiteY73" fmla="*/ 972480 h 1495138"/>
                    <a:gd name="connsiteX74" fmla="*/ 904395 w 1490380"/>
                    <a:gd name="connsiteY74" fmla="*/ 971676 h 1495138"/>
                    <a:gd name="connsiteX75" fmla="*/ 867520 w 1490380"/>
                    <a:gd name="connsiteY75" fmla="*/ 935897 h 1495138"/>
                    <a:gd name="connsiteX76" fmla="*/ 891970 w 1490380"/>
                    <a:gd name="connsiteY76" fmla="*/ 890069 h 1495138"/>
                    <a:gd name="connsiteX77" fmla="*/ 910407 w 1490380"/>
                    <a:gd name="connsiteY77" fmla="*/ 886049 h 1495138"/>
                    <a:gd name="connsiteX78" fmla="*/ 944877 w 1490380"/>
                    <a:gd name="connsiteY78" fmla="*/ 886049 h 1495138"/>
                    <a:gd name="connsiteX79" fmla="*/ 952893 w 1490380"/>
                    <a:gd name="connsiteY79" fmla="*/ 884843 h 1495138"/>
                    <a:gd name="connsiteX80" fmla="*/ 954496 w 1490380"/>
                    <a:gd name="connsiteY80" fmla="*/ 883234 h 1495138"/>
                    <a:gd name="connsiteX81" fmla="*/ 955298 w 1490380"/>
                    <a:gd name="connsiteY81" fmla="*/ 880018 h 1495138"/>
                    <a:gd name="connsiteX82" fmla="*/ 955298 w 1490380"/>
                    <a:gd name="connsiteY82" fmla="*/ 867556 h 1495138"/>
                    <a:gd name="connsiteX83" fmla="*/ 955298 w 1490380"/>
                    <a:gd name="connsiteY83" fmla="*/ 644844 h 1495138"/>
                    <a:gd name="connsiteX84" fmla="*/ 954496 w 1490380"/>
                    <a:gd name="connsiteY84" fmla="*/ 628764 h 1495138"/>
                    <a:gd name="connsiteX85" fmla="*/ 952893 w 1490380"/>
                    <a:gd name="connsiteY85" fmla="*/ 627156 h 1495138"/>
                    <a:gd name="connsiteX86" fmla="*/ 948083 w 1490380"/>
                    <a:gd name="connsiteY86" fmla="*/ 625950 h 1495138"/>
                    <a:gd name="connsiteX87" fmla="*/ 925638 w 1490380"/>
                    <a:gd name="connsiteY87" fmla="*/ 626352 h 1495138"/>
                    <a:gd name="connsiteX88" fmla="*/ 915217 w 1490380"/>
                    <a:gd name="connsiteY88" fmla="*/ 626352 h 1495138"/>
                    <a:gd name="connsiteX89" fmla="*/ 875937 w 1490380"/>
                    <a:gd name="connsiteY89" fmla="*/ 584543 h 1495138"/>
                    <a:gd name="connsiteX90" fmla="*/ 916419 w 1490380"/>
                    <a:gd name="connsiteY90" fmla="*/ 541126 h 1495138"/>
                    <a:gd name="connsiteX91" fmla="*/ 922832 w 1490380"/>
                    <a:gd name="connsiteY91" fmla="*/ 541126 h 1495138"/>
                    <a:gd name="connsiteX92" fmla="*/ 990169 w 1490380"/>
                    <a:gd name="connsiteY92" fmla="*/ 539116 h 1495138"/>
                    <a:gd name="connsiteX93" fmla="*/ 272255 w 1490380"/>
                    <a:gd name="connsiteY93" fmla="*/ 539116 h 1495138"/>
                    <a:gd name="connsiteX94" fmla="*/ 287486 w 1490380"/>
                    <a:gd name="connsiteY94" fmla="*/ 540322 h 1495138"/>
                    <a:gd name="connsiteX95" fmla="*/ 323158 w 1490380"/>
                    <a:gd name="connsiteY95" fmla="*/ 578513 h 1495138"/>
                    <a:gd name="connsiteX96" fmla="*/ 323158 w 1490380"/>
                    <a:gd name="connsiteY96" fmla="*/ 584543 h 1495138"/>
                    <a:gd name="connsiteX97" fmla="*/ 323158 w 1490380"/>
                    <a:gd name="connsiteY97" fmla="*/ 731276 h 1495138"/>
                    <a:gd name="connsiteX98" fmla="*/ 322757 w 1490380"/>
                    <a:gd name="connsiteY98" fmla="*/ 731276 h 1495138"/>
                    <a:gd name="connsiteX99" fmla="*/ 322757 w 1490380"/>
                    <a:gd name="connsiteY99" fmla="*/ 865948 h 1495138"/>
                    <a:gd name="connsiteX100" fmla="*/ 323158 w 1490380"/>
                    <a:gd name="connsiteY100" fmla="*/ 880018 h 1495138"/>
                    <a:gd name="connsiteX101" fmla="*/ 328769 w 1490380"/>
                    <a:gd name="connsiteY101" fmla="*/ 886049 h 1495138"/>
                    <a:gd name="connsiteX102" fmla="*/ 344000 w 1490380"/>
                    <a:gd name="connsiteY102" fmla="*/ 886049 h 1495138"/>
                    <a:gd name="connsiteX103" fmla="*/ 366045 w 1490380"/>
                    <a:gd name="connsiteY103" fmla="*/ 886049 h 1495138"/>
                    <a:gd name="connsiteX104" fmla="*/ 405325 w 1490380"/>
                    <a:gd name="connsiteY104" fmla="*/ 917003 h 1495138"/>
                    <a:gd name="connsiteX105" fmla="*/ 371255 w 1490380"/>
                    <a:gd name="connsiteY105" fmla="*/ 971676 h 1495138"/>
                    <a:gd name="connsiteX106" fmla="*/ 358429 w 1490380"/>
                    <a:gd name="connsiteY106" fmla="*/ 972480 h 1495138"/>
                    <a:gd name="connsiteX107" fmla="*/ 197303 w 1490380"/>
                    <a:gd name="connsiteY107" fmla="*/ 972480 h 1495138"/>
                    <a:gd name="connsiteX108" fmla="*/ 186481 w 1490380"/>
                    <a:gd name="connsiteY108" fmla="*/ 971676 h 1495138"/>
                    <a:gd name="connsiteX109" fmla="*/ 149606 w 1490380"/>
                    <a:gd name="connsiteY109" fmla="*/ 935897 h 1495138"/>
                    <a:gd name="connsiteX110" fmla="*/ 174056 w 1490380"/>
                    <a:gd name="connsiteY110" fmla="*/ 890069 h 1495138"/>
                    <a:gd name="connsiteX111" fmla="*/ 192493 w 1490380"/>
                    <a:gd name="connsiteY111" fmla="*/ 886049 h 1495138"/>
                    <a:gd name="connsiteX112" fmla="*/ 226963 w 1490380"/>
                    <a:gd name="connsiteY112" fmla="*/ 886049 h 1495138"/>
                    <a:gd name="connsiteX113" fmla="*/ 234979 w 1490380"/>
                    <a:gd name="connsiteY113" fmla="*/ 884843 h 1495138"/>
                    <a:gd name="connsiteX114" fmla="*/ 236582 w 1490380"/>
                    <a:gd name="connsiteY114" fmla="*/ 883234 h 1495138"/>
                    <a:gd name="connsiteX115" fmla="*/ 237384 w 1490380"/>
                    <a:gd name="connsiteY115" fmla="*/ 880018 h 1495138"/>
                    <a:gd name="connsiteX116" fmla="*/ 237384 w 1490380"/>
                    <a:gd name="connsiteY116" fmla="*/ 867556 h 1495138"/>
                    <a:gd name="connsiteX117" fmla="*/ 237384 w 1490380"/>
                    <a:gd name="connsiteY117" fmla="*/ 644844 h 1495138"/>
                    <a:gd name="connsiteX118" fmla="*/ 236582 w 1490380"/>
                    <a:gd name="connsiteY118" fmla="*/ 628764 h 1495138"/>
                    <a:gd name="connsiteX119" fmla="*/ 234979 w 1490380"/>
                    <a:gd name="connsiteY119" fmla="*/ 627156 h 1495138"/>
                    <a:gd name="connsiteX120" fmla="*/ 230169 w 1490380"/>
                    <a:gd name="connsiteY120" fmla="*/ 625950 h 1495138"/>
                    <a:gd name="connsiteX121" fmla="*/ 207724 w 1490380"/>
                    <a:gd name="connsiteY121" fmla="*/ 626352 h 1495138"/>
                    <a:gd name="connsiteX122" fmla="*/ 197303 w 1490380"/>
                    <a:gd name="connsiteY122" fmla="*/ 626352 h 1495138"/>
                    <a:gd name="connsiteX123" fmla="*/ 158023 w 1490380"/>
                    <a:gd name="connsiteY123" fmla="*/ 584543 h 1495138"/>
                    <a:gd name="connsiteX124" fmla="*/ 198505 w 1490380"/>
                    <a:gd name="connsiteY124" fmla="*/ 541126 h 1495138"/>
                    <a:gd name="connsiteX125" fmla="*/ 204918 w 1490380"/>
                    <a:gd name="connsiteY125" fmla="*/ 541126 h 1495138"/>
                    <a:gd name="connsiteX126" fmla="*/ 272255 w 1490380"/>
                    <a:gd name="connsiteY126" fmla="*/ 539116 h 1495138"/>
                    <a:gd name="connsiteX127" fmla="*/ 477504 w 1490380"/>
                    <a:gd name="connsiteY127" fmla="*/ 0 h 1495138"/>
                    <a:gd name="connsiteX128" fmla="*/ 492735 w 1490380"/>
                    <a:gd name="connsiteY128" fmla="*/ 1206 h 1495138"/>
                    <a:gd name="connsiteX129" fmla="*/ 528407 w 1490380"/>
                    <a:gd name="connsiteY129" fmla="*/ 39397 h 1495138"/>
                    <a:gd name="connsiteX130" fmla="*/ 528407 w 1490380"/>
                    <a:gd name="connsiteY130" fmla="*/ 45427 h 1495138"/>
                    <a:gd name="connsiteX131" fmla="*/ 528407 w 1490380"/>
                    <a:gd name="connsiteY131" fmla="*/ 192159 h 1495138"/>
                    <a:gd name="connsiteX132" fmla="*/ 528006 w 1490380"/>
                    <a:gd name="connsiteY132" fmla="*/ 192159 h 1495138"/>
                    <a:gd name="connsiteX133" fmla="*/ 528006 w 1490380"/>
                    <a:gd name="connsiteY133" fmla="*/ 326832 h 1495138"/>
                    <a:gd name="connsiteX134" fmla="*/ 528407 w 1490380"/>
                    <a:gd name="connsiteY134" fmla="*/ 340902 h 1495138"/>
                    <a:gd name="connsiteX135" fmla="*/ 534018 w 1490380"/>
                    <a:gd name="connsiteY135" fmla="*/ 346932 h 1495138"/>
                    <a:gd name="connsiteX136" fmla="*/ 549249 w 1490380"/>
                    <a:gd name="connsiteY136" fmla="*/ 346932 h 1495138"/>
                    <a:gd name="connsiteX137" fmla="*/ 571294 w 1490380"/>
                    <a:gd name="connsiteY137" fmla="*/ 346932 h 1495138"/>
                    <a:gd name="connsiteX138" fmla="*/ 610574 w 1490380"/>
                    <a:gd name="connsiteY138" fmla="*/ 377887 h 1495138"/>
                    <a:gd name="connsiteX139" fmla="*/ 576504 w 1490380"/>
                    <a:gd name="connsiteY139" fmla="*/ 432560 h 1495138"/>
                    <a:gd name="connsiteX140" fmla="*/ 563678 w 1490380"/>
                    <a:gd name="connsiteY140" fmla="*/ 433364 h 1495138"/>
                    <a:gd name="connsiteX141" fmla="*/ 402552 w 1490380"/>
                    <a:gd name="connsiteY141" fmla="*/ 433364 h 1495138"/>
                    <a:gd name="connsiteX142" fmla="*/ 391730 w 1490380"/>
                    <a:gd name="connsiteY142" fmla="*/ 432560 h 1495138"/>
                    <a:gd name="connsiteX143" fmla="*/ 354855 w 1490380"/>
                    <a:gd name="connsiteY143" fmla="*/ 396781 h 1495138"/>
                    <a:gd name="connsiteX144" fmla="*/ 379305 w 1490380"/>
                    <a:gd name="connsiteY144" fmla="*/ 350952 h 1495138"/>
                    <a:gd name="connsiteX145" fmla="*/ 397742 w 1490380"/>
                    <a:gd name="connsiteY145" fmla="*/ 346932 h 1495138"/>
                    <a:gd name="connsiteX146" fmla="*/ 432212 w 1490380"/>
                    <a:gd name="connsiteY146" fmla="*/ 346932 h 1495138"/>
                    <a:gd name="connsiteX147" fmla="*/ 440228 w 1490380"/>
                    <a:gd name="connsiteY147" fmla="*/ 345726 h 1495138"/>
                    <a:gd name="connsiteX148" fmla="*/ 441831 w 1490380"/>
                    <a:gd name="connsiteY148" fmla="*/ 344118 h 1495138"/>
                    <a:gd name="connsiteX149" fmla="*/ 442633 w 1490380"/>
                    <a:gd name="connsiteY149" fmla="*/ 340902 h 1495138"/>
                    <a:gd name="connsiteX150" fmla="*/ 442633 w 1490380"/>
                    <a:gd name="connsiteY150" fmla="*/ 328440 h 1495138"/>
                    <a:gd name="connsiteX151" fmla="*/ 442633 w 1490380"/>
                    <a:gd name="connsiteY151" fmla="*/ 105728 h 1495138"/>
                    <a:gd name="connsiteX152" fmla="*/ 441831 w 1490380"/>
                    <a:gd name="connsiteY152" fmla="*/ 89648 h 1495138"/>
                    <a:gd name="connsiteX153" fmla="*/ 440228 w 1490380"/>
                    <a:gd name="connsiteY153" fmla="*/ 88040 h 1495138"/>
                    <a:gd name="connsiteX154" fmla="*/ 435418 w 1490380"/>
                    <a:gd name="connsiteY154" fmla="*/ 86834 h 1495138"/>
                    <a:gd name="connsiteX155" fmla="*/ 412973 w 1490380"/>
                    <a:gd name="connsiteY155" fmla="*/ 87236 h 1495138"/>
                    <a:gd name="connsiteX156" fmla="*/ 402552 w 1490380"/>
                    <a:gd name="connsiteY156" fmla="*/ 87236 h 1495138"/>
                    <a:gd name="connsiteX157" fmla="*/ 363272 w 1490380"/>
                    <a:gd name="connsiteY157" fmla="*/ 45427 h 1495138"/>
                    <a:gd name="connsiteX158" fmla="*/ 403754 w 1490380"/>
                    <a:gd name="connsiteY158" fmla="*/ 2010 h 1495138"/>
                    <a:gd name="connsiteX159" fmla="*/ 410167 w 1490380"/>
                    <a:gd name="connsiteY159" fmla="*/ 2010 h 1495138"/>
                    <a:gd name="connsiteX160" fmla="*/ 477504 w 1490380"/>
                    <a:gd name="connsiteY160" fmla="*/ 0 h 1495138"/>
                    <a:gd name="connsiteX161" fmla="*/ 123093 w 1490380"/>
                    <a:gd name="connsiteY161" fmla="*/ 0 h 1495138"/>
                    <a:gd name="connsiteX162" fmla="*/ 138324 w 1490380"/>
                    <a:gd name="connsiteY162" fmla="*/ 1206 h 1495138"/>
                    <a:gd name="connsiteX163" fmla="*/ 173997 w 1490380"/>
                    <a:gd name="connsiteY163" fmla="*/ 39397 h 1495138"/>
                    <a:gd name="connsiteX164" fmla="*/ 173997 w 1490380"/>
                    <a:gd name="connsiteY164" fmla="*/ 45427 h 1495138"/>
                    <a:gd name="connsiteX165" fmla="*/ 173997 w 1490380"/>
                    <a:gd name="connsiteY165" fmla="*/ 192159 h 1495138"/>
                    <a:gd name="connsiteX166" fmla="*/ 173596 w 1490380"/>
                    <a:gd name="connsiteY166" fmla="*/ 192159 h 1495138"/>
                    <a:gd name="connsiteX167" fmla="*/ 173596 w 1490380"/>
                    <a:gd name="connsiteY167" fmla="*/ 326832 h 1495138"/>
                    <a:gd name="connsiteX168" fmla="*/ 173997 w 1490380"/>
                    <a:gd name="connsiteY168" fmla="*/ 340902 h 1495138"/>
                    <a:gd name="connsiteX169" fmla="*/ 179608 w 1490380"/>
                    <a:gd name="connsiteY169" fmla="*/ 346932 h 1495138"/>
                    <a:gd name="connsiteX170" fmla="*/ 194839 w 1490380"/>
                    <a:gd name="connsiteY170" fmla="*/ 346932 h 1495138"/>
                    <a:gd name="connsiteX171" fmla="*/ 216884 w 1490380"/>
                    <a:gd name="connsiteY171" fmla="*/ 346932 h 1495138"/>
                    <a:gd name="connsiteX172" fmla="*/ 256164 w 1490380"/>
                    <a:gd name="connsiteY172" fmla="*/ 377887 h 1495138"/>
                    <a:gd name="connsiteX173" fmla="*/ 222094 w 1490380"/>
                    <a:gd name="connsiteY173" fmla="*/ 432560 h 1495138"/>
                    <a:gd name="connsiteX174" fmla="*/ 209268 w 1490380"/>
                    <a:gd name="connsiteY174" fmla="*/ 433364 h 1495138"/>
                    <a:gd name="connsiteX175" fmla="*/ 48141 w 1490380"/>
                    <a:gd name="connsiteY175" fmla="*/ 433364 h 1495138"/>
                    <a:gd name="connsiteX176" fmla="*/ 37319 w 1490380"/>
                    <a:gd name="connsiteY176" fmla="*/ 432560 h 1495138"/>
                    <a:gd name="connsiteX177" fmla="*/ 445 w 1490380"/>
                    <a:gd name="connsiteY177" fmla="*/ 396781 h 1495138"/>
                    <a:gd name="connsiteX178" fmla="*/ 24894 w 1490380"/>
                    <a:gd name="connsiteY178" fmla="*/ 350952 h 1495138"/>
                    <a:gd name="connsiteX179" fmla="*/ 43332 w 1490380"/>
                    <a:gd name="connsiteY179" fmla="*/ 346932 h 1495138"/>
                    <a:gd name="connsiteX180" fmla="*/ 77801 w 1490380"/>
                    <a:gd name="connsiteY180" fmla="*/ 346932 h 1495138"/>
                    <a:gd name="connsiteX181" fmla="*/ 85818 w 1490380"/>
                    <a:gd name="connsiteY181" fmla="*/ 345726 h 1495138"/>
                    <a:gd name="connsiteX182" fmla="*/ 87421 w 1490380"/>
                    <a:gd name="connsiteY182" fmla="*/ 344118 h 1495138"/>
                    <a:gd name="connsiteX183" fmla="*/ 88223 w 1490380"/>
                    <a:gd name="connsiteY183" fmla="*/ 340902 h 1495138"/>
                    <a:gd name="connsiteX184" fmla="*/ 88223 w 1490380"/>
                    <a:gd name="connsiteY184" fmla="*/ 328440 h 1495138"/>
                    <a:gd name="connsiteX185" fmla="*/ 88223 w 1490380"/>
                    <a:gd name="connsiteY185" fmla="*/ 105728 h 1495138"/>
                    <a:gd name="connsiteX186" fmla="*/ 87421 w 1490380"/>
                    <a:gd name="connsiteY186" fmla="*/ 89648 h 1495138"/>
                    <a:gd name="connsiteX187" fmla="*/ 85818 w 1490380"/>
                    <a:gd name="connsiteY187" fmla="*/ 88040 h 1495138"/>
                    <a:gd name="connsiteX188" fmla="*/ 81008 w 1490380"/>
                    <a:gd name="connsiteY188" fmla="*/ 86834 h 1495138"/>
                    <a:gd name="connsiteX189" fmla="*/ 58562 w 1490380"/>
                    <a:gd name="connsiteY189" fmla="*/ 87236 h 1495138"/>
                    <a:gd name="connsiteX190" fmla="*/ 48141 w 1490380"/>
                    <a:gd name="connsiteY190" fmla="*/ 87236 h 1495138"/>
                    <a:gd name="connsiteX191" fmla="*/ 8862 w 1490380"/>
                    <a:gd name="connsiteY191" fmla="*/ 45427 h 1495138"/>
                    <a:gd name="connsiteX192" fmla="*/ 49344 w 1490380"/>
                    <a:gd name="connsiteY192" fmla="*/ 2010 h 1495138"/>
                    <a:gd name="connsiteX193" fmla="*/ 55757 w 1490380"/>
                    <a:gd name="connsiteY193" fmla="*/ 2010 h 1495138"/>
                    <a:gd name="connsiteX194" fmla="*/ 123093 w 1490380"/>
                    <a:gd name="connsiteY19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6271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990169 w 1490380"/>
                    <a:gd name="connsiteY58" fmla="*/ 539116 h 1495138"/>
                    <a:gd name="connsiteX59" fmla="*/ 1005400 w 1490380"/>
                    <a:gd name="connsiteY59" fmla="*/ 540322 h 1495138"/>
                    <a:gd name="connsiteX60" fmla="*/ 1041072 w 1490380"/>
                    <a:gd name="connsiteY60" fmla="*/ 578513 h 1495138"/>
                    <a:gd name="connsiteX61" fmla="*/ 1041072 w 1490380"/>
                    <a:gd name="connsiteY61" fmla="*/ 584543 h 1495138"/>
                    <a:gd name="connsiteX62" fmla="*/ 1041072 w 1490380"/>
                    <a:gd name="connsiteY62" fmla="*/ 731276 h 1495138"/>
                    <a:gd name="connsiteX63" fmla="*/ 1040671 w 1490380"/>
                    <a:gd name="connsiteY63" fmla="*/ 731276 h 1495138"/>
                    <a:gd name="connsiteX64" fmla="*/ 1040671 w 1490380"/>
                    <a:gd name="connsiteY64" fmla="*/ 865948 h 1495138"/>
                    <a:gd name="connsiteX65" fmla="*/ 1041072 w 1490380"/>
                    <a:gd name="connsiteY65" fmla="*/ 880018 h 1495138"/>
                    <a:gd name="connsiteX66" fmla="*/ 1046683 w 1490380"/>
                    <a:gd name="connsiteY66" fmla="*/ 886049 h 1495138"/>
                    <a:gd name="connsiteX67" fmla="*/ 1061914 w 1490380"/>
                    <a:gd name="connsiteY67" fmla="*/ 886049 h 1495138"/>
                    <a:gd name="connsiteX68" fmla="*/ 1083959 w 1490380"/>
                    <a:gd name="connsiteY68" fmla="*/ 886049 h 1495138"/>
                    <a:gd name="connsiteX69" fmla="*/ 1123238 w 1490380"/>
                    <a:gd name="connsiteY69" fmla="*/ 917003 h 1495138"/>
                    <a:gd name="connsiteX70" fmla="*/ 1089169 w 1490380"/>
                    <a:gd name="connsiteY70" fmla="*/ 971676 h 1495138"/>
                    <a:gd name="connsiteX71" fmla="*/ 1076343 w 1490380"/>
                    <a:gd name="connsiteY71" fmla="*/ 972480 h 1495138"/>
                    <a:gd name="connsiteX72" fmla="*/ 915217 w 1490380"/>
                    <a:gd name="connsiteY72" fmla="*/ 972480 h 1495138"/>
                    <a:gd name="connsiteX73" fmla="*/ 904395 w 1490380"/>
                    <a:gd name="connsiteY73" fmla="*/ 971676 h 1495138"/>
                    <a:gd name="connsiteX74" fmla="*/ 867520 w 1490380"/>
                    <a:gd name="connsiteY74" fmla="*/ 935897 h 1495138"/>
                    <a:gd name="connsiteX75" fmla="*/ 891970 w 1490380"/>
                    <a:gd name="connsiteY75" fmla="*/ 890069 h 1495138"/>
                    <a:gd name="connsiteX76" fmla="*/ 910407 w 1490380"/>
                    <a:gd name="connsiteY76" fmla="*/ 886049 h 1495138"/>
                    <a:gd name="connsiteX77" fmla="*/ 944877 w 1490380"/>
                    <a:gd name="connsiteY77" fmla="*/ 886049 h 1495138"/>
                    <a:gd name="connsiteX78" fmla="*/ 952893 w 1490380"/>
                    <a:gd name="connsiteY78" fmla="*/ 884843 h 1495138"/>
                    <a:gd name="connsiteX79" fmla="*/ 954496 w 1490380"/>
                    <a:gd name="connsiteY79" fmla="*/ 883234 h 1495138"/>
                    <a:gd name="connsiteX80" fmla="*/ 955298 w 1490380"/>
                    <a:gd name="connsiteY80" fmla="*/ 880018 h 1495138"/>
                    <a:gd name="connsiteX81" fmla="*/ 955298 w 1490380"/>
                    <a:gd name="connsiteY81" fmla="*/ 867556 h 1495138"/>
                    <a:gd name="connsiteX82" fmla="*/ 955298 w 1490380"/>
                    <a:gd name="connsiteY82" fmla="*/ 644844 h 1495138"/>
                    <a:gd name="connsiteX83" fmla="*/ 954496 w 1490380"/>
                    <a:gd name="connsiteY83" fmla="*/ 628764 h 1495138"/>
                    <a:gd name="connsiteX84" fmla="*/ 952893 w 1490380"/>
                    <a:gd name="connsiteY84" fmla="*/ 627156 h 1495138"/>
                    <a:gd name="connsiteX85" fmla="*/ 948083 w 1490380"/>
                    <a:gd name="connsiteY85" fmla="*/ 625950 h 1495138"/>
                    <a:gd name="connsiteX86" fmla="*/ 925638 w 1490380"/>
                    <a:gd name="connsiteY86" fmla="*/ 626352 h 1495138"/>
                    <a:gd name="connsiteX87" fmla="*/ 915217 w 1490380"/>
                    <a:gd name="connsiteY87" fmla="*/ 626352 h 1495138"/>
                    <a:gd name="connsiteX88" fmla="*/ 875937 w 1490380"/>
                    <a:gd name="connsiteY88" fmla="*/ 584543 h 1495138"/>
                    <a:gd name="connsiteX89" fmla="*/ 916419 w 1490380"/>
                    <a:gd name="connsiteY89" fmla="*/ 541126 h 1495138"/>
                    <a:gd name="connsiteX90" fmla="*/ 922832 w 1490380"/>
                    <a:gd name="connsiteY90" fmla="*/ 541126 h 1495138"/>
                    <a:gd name="connsiteX91" fmla="*/ 990169 w 1490380"/>
                    <a:gd name="connsiteY91" fmla="*/ 539116 h 1495138"/>
                    <a:gd name="connsiteX92" fmla="*/ 272255 w 1490380"/>
                    <a:gd name="connsiteY92" fmla="*/ 539116 h 1495138"/>
                    <a:gd name="connsiteX93" fmla="*/ 287486 w 1490380"/>
                    <a:gd name="connsiteY93" fmla="*/ 540322 h 1495138"/>
                    <a:gd name="connsiteX94" fmla="*/ 323158 w 1490380"/>
                    <a:gd name="connsiteY94" fmla="*/ 578513 h 1495138"/>
                    <a:gd name="connsiteX95" fmla="*/ 323158 w 1490380"/>
                    <a:gd name="connsiteY95" fmla="*/ 584543 h 1495138"/>
                    <a:gd name="connsiteX96" fmla="*/ 323158 w 1490380"/>
                    <a:gd name="connsiteY96" fmla="*/ 731276 h 1495138"/>
                    <a:gd name="connsiteX97" fmla="*/ 322757 w 1490380"/>
                    <a:gd name="connsiteY97" fmla="*/ 731276 h 1495138"/>
                    <a:gd name="connsiteX98" fmla="*/ 322757 w 1490380"/>
                    <a:gd name="connsiteY98" fmla="*/ 865948 h 1495138"/>
                    <a:gd name="connsiteX99" fmla="*/ 323158 w 1490380"/>
                    <a:gd name="connsiteY99" fmla="*/ 880018 h 1495138"/>
                    <a:gd name="connsiteX100" fmla="*/ 328769 w 1490380"/>
                    <a:gd name="connsiteY100" fmla="*/ 886049 h 1495138"/>
                    <a:gd name="connsiteX101" fmla="*/ 344000 w 1490380"/>
                    <a:gd name="connsiteY101" fmla="*/ 886049 h 1495138"/>
                    <a:gd name="connsiteX102" fmla="*/ 366045 w 1490380"/>
                    <a:gd name="connsiteY102" fmla="*/ 886049 h 1495138"/>
                    <a:gd name="connsiteX103" fmla="*/ 405325 w 1490380"/>
                    <a:gd name="connsiteY103" fmla="*/ 917003 h 1495138"/>
                    <a:gd name="connsiteX104" fmla="*/ 371255 w 1490380"/>
                    <a:gd name="connsiteY104" fmla="*/ 971676 h 1495138"/>
                    <a:gd name="connsiteX105" fmla="*/ 358429 w 1490380"/>
                    <a:gd name="connsiteY105" fmla="*/ 972480 h 1495138"/>
                    <a:gd name="connsiteX106" fmla="*/ 197303 w 1490380"/>
                    <a:gd name="connsiteY106" fmla="*/ 972480 h 1495138"/>
                    <a:gd name="connsiteX107" fmla="*/ 186481 w 1490380"/>
                    <a:gd name="connsiteY107" fmla="*/ 971676 h 1495138"/>
                    <a:gd name="connsiteX108" fmla="*/ 149606 w 1490380"/>
                    <a:gd name="connsiteY108" fmla="*/ 935897 h 1495138"/>
                    <a:gd name="connsiteX109" fmla="*/ 174056 w 1490380"/>
                    <a:gd name="connsiteY109" fmla="*/ 890069 h 1495138"/>
                    <a:gd name="connsiteX110" fmla="*/ 192493 w 1490380"/>
                    <a:gd name="connsiteY110" fmla="*/ 886049 h 1495138"/>
                    <a:gd name="connsiteX111" fmla="*/ 226963 w 1490380"/>
                    <a:gd name="connsiteY111" fmla="*/ 886049 h 1495138"/>
                    <a:gd name="connsiteX112" fmla="*/ 234979 w 1490380"/>
                    <a:gd name="connsiteY112" fmla="*/ 884843 h 1495138"/>
                    <a:gd name="connsiteX113" fmla="*/ 236582 w 1490380"/>
                    <a:gd name="connsiteY113" fmla="*/ 883234 h 1495138"/>
                    <a:gd name="connsiteX114" fmla="*/ 237384 w 1490380"/>
                    <a:gd name="connsiteY114" fmla="*/ 880018 h 1495138"/>
                    <a:gd name="connsiteX115" fmla="*/ 237384 w 1490380"/>
                    <a:gd name="connsiteY115" fmla="*/ 867556 h 1495138"/>
                    <a:gd name="connsiteX116" fmla="*/ 237384 w 1490380"/>
                    <a:gd name="connsiteY116" fmla="*/ 644844 h 1495138"/>
                    <a:gd name="connsiteX117" fmla="*/ 236582 w 1490380"/>
                    <a:gd name="connsiteY117" fmla="*/ 628764 h 1495138"/>
                    <a:gd name="connsiteX118" fmla="*/ 234979 w 1490380"/>
                    <a:gd name="connsiteY118" fmla="*/ 627156 h 1495138"/>
                    <a:gd name="connsiteX119" fmla="*/ 230169 w 1490380"/>
                    <a:gd name="connsiteY119" fmla="*/ 625950 h 1495138"/>
                    <a:gd name="connsiteX120" fmla="*/ 207724 w 1490380"/>
                    <a:gd name="connsiteY120" fmla="*/ 626352 h 1495138"/>
                    <a:gd name="connsiteX121" fmla="*/ 197303 w 1490380"/>
                    <a:gd name="connsiteY121" fmla="*/ 626352 h 1495138"/>
                    <a:gd name="connsiteX122" fmla="*/ 158023 w 1490380"/>
                    <a:gd name="connsiteY122" fmla="*/ 584543 h 1495138"/>
                    <a:gd name="connsiteX123" fmla="*/ 198505 w 1490380"/>
                    <a:gd name="connsiteY123" fmla="*/ 541126 h 1495138"/>
                    <a:gd name="connsiteX124" fmla="*/ 204918 w 1490380"/>
                    <a:gd name="connsiteY124" fmla="*/ 541126 h 1495138"/>
                    <a:gd name="connsiteX125" fmla="*/ 272255 w 1490380"/>
                    <a:gd name="connsiteY125" fmla="*/ 539116 h 1495138"/>
                    <a:gd name="connsiteX126" fmla="*/ 477504 w 1490380"/>
                    <a:gd name="connsiteY126" fmla="*/ 0 h 1495138"/>
                    <a:gd name="connsiteX127" fmla="*/ 492735 w 1490380"/>
                    <a:gd name="connsiteY127" fmla="*/ 1206 h 1495138"/>
                    <a:gd name="connsiteX128" fmla="*/ 528407 w 1490380"/>
                    <a:gd name="connsiteY128" fmla="*/ 39397 h 1495138"/>
                    <a:gd name="connsiteX129" fmla="*/ 528407 w 1490380"/>
                    <a:gd name="connsiteY129" fmla="*/ 45427 h 1495138"/>
                    <a:gd name="connsiteX130" fmla="*/ 528407 w 1490380"/>
                    <a:gd name="connsiteY130" fmla="*/ 192159 h 1495138"/>
                    <a:gd name="connsiteX131" fmla="*/ 528006 w 1490380"/>
                    <a:gd name="connsiteY131" fmla="*/ 192159 h 1495138"/>
                    <a:gd name="connsiteX132" fmla="*/ 528006 w 1490380"/>
                    <a:gd name="connsiteY132" fmla="*/ 326832 h 1495138"/>
                    <a:gd name="connsiteX133" fmla="*/ 528407 w 1490380"/>
                    <a:gd name="connsiteY133" fmla="*/ 340902 h 1495138"/>
                    <a:gd name="connsiteX134" fmla="*/ 534018 w 1490380"/>
                    <a:gd name="connsiteY134" fmla="*/ 346932 h 1495138"/>
                    <a:gd name="connsiteX135" fmla="*/ 549249 w 1490380"/>
                    <a:gd name="connsiteY135" fmla="*/ 346932 h 1495138"/>
                    <a:gd name="connsiteX136" fmla="*/ 571294 w 1490380"/>
                    <a:gd name="connsiteY136" fmla="*/ 346932 h 1495138"/>
                    <a:gd name="connsiteX137" fmla="*/ 610574 w 1490380"/>
                    <a:gd name="connsiteY137" fmla="*/ 377887 h 1495138"/>
                    <a:gd name="connsiteX138" fmla="*/ 576504 w 1490380"/>
                    <a:gd name="connsiteY138" fmla="*/ 432560 h 1495138"/>
                    <a:gd name="connsiteX139" fmla="*/ 563678 w 1490380"/>
                    <a:gd name="connsiteY139" fmla="*/ 433364 h 1495138"/>
                    <a:gd name="connsiteX140" fmla="*/ 402552 w 1490380"/>
                    <a:gd name="connsiteY140" fmla="*/ 433364 h 1495138"/>
                    <a:gd name="connsiteX141" fmla="*/ 391730 w 1490380"/>
                    <a:gd name="connsiteY141" fmla="*/ 432560 h 1495138"/>
                    <a:gd name="connsiteX142" fmla="*/ 354855 w 1490380"/>
                    <a:gd name="connsiteY142" fmla="*/ 396781 h 1495138"/>
                    <a:gd name="connsiteX143" fmla="*/ 379305 w 1490380"/>
                    <a:gd name="connsiteY143" fmla="*/ 350952 h 1495138"/>
                    <a:gd name="connsiteX144" fmla="*/ 397742 w 1490380"/>
                    <a:gd name="connsiteY144" fmla="*/ 346932 h 1495138"/>
                    <a:gd name="connsiteX145" fmla="*/ 432212 w 1490380"/>
                    <a:gd name="connsiteY145" fmla="*/ 346932 h 1495138"/>
                    <a:gd name="connsiteX146" fmla="*/ 440228 w 1490380"/>
                    <a:gd name="connsiteY146" fmla="*/ 345726 h 1495138"/>
                    <a:gd name="connsiteX147" fmla="*/ 441831 w 1490380"/>
                    <a:gd name="connsiteY147" fmla="*/ 344118 h 1495138"/>
                    <a:gd name="connsiteX148" fmla="*/ 442633 w 1490380"/>
                    <a:gd name="connsiteY148" fmla="*/ 340902 h 1495138"/>
                    <a:gd name="connsiteX149" fmla="*/ 442633 w 1490380"/>
                    <a:gd name="connsiteY149" fmla="*/ 328440 h 1495138"/>
                    <a:gd name="connsiteX150" fmla="*/ 442633 w 1490380"/>
                    <a:gd name="connsiteY150" fmla="*/ 105728 h 1495138"/>
                    <a:gd name="connsiteX151" fmla="*/ 441831 w 1490380"/>
                    <a:gd name="connsiteY151" fmla="*/ 89648 h 1495138"/>
                    <a:gd name="connsiteX152" fmla="*/ 440228 w 1490380"/>
                    <a:gd name="connsiteY152" fmla="*/ 88040 h 1495138"/>
                    <a:gd name="connsiteX153" fmla="*/ 435418 w 1490380"/>
                    <a:gd name="connsiteY153" fmla="*/ 86834 h 1495138"/>
                    <a:gd name="connsiteX154" fmla="*/ 412973 w 1490380"/>
                    <a:gd name="connsiteY154" fmla="*/ 87236 h 1495138"/>
                    <a:gd name="connsiteX155" fmla="*/ 402552 w 1490380"/>
                    <a:gd name="connsiteY155" fmla="*/ 87236 h 1495138"/>
                    <a:gd name="connsiteX156" fmla="*/ 363272 w 1490380"/>
                    <a:gd name="connsiteY156" fmla="*/ 45427 h 1495138"/>
                    <a:gd name="connsiteX157" fmla="*/ 403754 w 1490380"/>
                    <a:gd name="connsiteY157" fmla="*/ 2010 h 1495138"/>
                    <a:gd name="connsiteX158" fmla="*/ 410167 w 1490380"/>
                    <a:gd name="connsiteY158" fmla="*/ 2010 h 1495138"/>
                    <a:gd name="connsiteX159" fmla="*/ 477504 w 1490380"/>
                    <a:gd name="connsiteY159" fmla="*/ 0 h 1495138"/>
                    <a:gd name="connsiteX160" fmla="*/ 123093 w 1490380"/>
                    <a:gd name="connsiteY160" fmla="*/ 0 h 1495138"/>
                    <a:gd name="connsiteX161" fmla="*/ 138324 w 1490380"/>
                    <a:gd name="connsiteY161" fmla="*/ 1206 h 1495138"/>
                    <a:gd name="connsiteX162" fmla="*/ 173997 w 1490380"/>
                    <a:gd name="connsiteY162" fmla="*/ 39397 h 1495138"/>
                    <a:gd name="connsiteX163" fmla="*/ 173997 w 1490380"/>
                    <a:gd name="connsiteY163" fmla="*/ 45427 h 1495138"/>
                    <a:gd name="connsiteX164" fmla="*/ 173997 w 1490380"/>
                    <a:gd name="connsiteY164" fmla="*/ 192159 h 1495138"/>
                    <a:gd name="connsiteX165" fmla="*/ 173596 w 1490380"/>
                    <a:gd name="connsiteY165" fmla="*/ 192159 h 1495138"/>
                    <a:gd name="connsiteX166" fmla="*/ 173596 w 1490380"/>
                    <a:gd name="connsiteY166" fmla="*/ 326832 h 1495138"/>
                    <a:gd name="connsiteX167" fmla="*/ 173997 w 1490380"/>
                    <a:gd name="connsiteY167" fmla="*/ 340902 h 1495138"/>
                    <a:gd name="connsiteX168" fmla="*/ 179608 w 1490380"/>
                    <a:gd name="connsiteY168" fmla="*/ 346932 h 1495138"/>
                    <a:gd name="connsiteX169" fmla="*/ 194839 w 1490380"/>
                    <a:gd name="connsiteY169" fmla="*/ 346932 h 1495138"/>
                    <a:gd name="connsiteX170" fmla="*/ 216884 w 1490380"/>
                    <a:gd name="connsiteY170" fmla="*/ 346932 h 1495138"/>
                    <a:gd name="connsiteX171" fmla="*/ 256164 w 1490380"/>
                    <a:gd name="connsiteY171" fmla="*/ 377887 h 1495138"/>
                    <a:gd name="connsiteX172" fmla="*/ 222094 w 1490380"/>
                    <a:gd name="connsiteY172" fmla="*/ 432560 h 1495138"/>
                    <a:gd name="connsiteX173" fmla="*/ 209268 w 1490380"/>
                    <a:gd name="connsiteY173" fmla="*/ 433364 h 1495138"/>
                    <a:gd name="connsiteX174" fmla="*/ 48141 w 1490380"/>
                    <a:gd name="connsiteY174" fmla="*/ 433364 h 1495138"/>
                    <a:gd name="connsiteX175" fmla="*/ 37319 w 1490380"/>
                    <a:gd name="connsiteY175" fmla="*/ 432560 h 1495138"/>
                    <a:gd name="connsiteX176" fmla="*/ 445 w 1490380"/>
                    <a:gd name="connsiteY176" fmla="*/ 396781 h 1495138"/>
                    <a:gd name="connsiteX177" fmla="*/ 24894 w 1490380"/>
                    <a:gd name="connsiteY177" fmla="*/ 350952 h 1495138"/>
                    <a:gd name="connsiteX178" fmla="*/ 43332 w 1490380"/>
                    <a:gd name="connsiteY178" fmla="*/ 346932 h 1495138"/>
                    <a:gd name="connsiteX179" fmla="*/ 77801 w 1490380"/>
                    <a:gd name="connsiteY179" fmla="*/ 346932 h 1495138"/>
                    <a:gd name="connsiteX180" fmla="*/ 85818 w 1490380"/>
                    <a:gd name="connsiteY180" fmla="*/ 345726 h 1495138"/>
                    <a:gd name="connsiteX181" fmla="*/ 87421 w 1490380"/>
                    <a:gd name="connsiteY181" fmla="*/ 344118 h 1495138"/>
                    <a:gd name="connsiteX182" fmla="*/ 88223 w 1490380"/>
                    <a:gd name="connsiteY182" fmla="*/ 340902 h 1495138"/>
                    <a:gd name="connsiteX183" fmla="*/ 88223 w 1490380"/>
                    <a:gd name="connsiteY183" fmla="*/ 328440 h 1495138"/>
                    <a:gd name="connsiteX184" fmla="*/ 88223 w 1490380"/>
                    <a:gd name="connsiteY184" fmla="*/ 105728 h 1495138"/>
                    <a:gd name="connsiteX185" fmla="*/ 87421 w 1490380"/>
                    <a:gd name="connsiteY185" fmla="*/ 89648 h 1495138"/>
                    <a:gd name="connsiteX186" fmla="*/ 85818 w 1490380"/>
                    <a:gd name="connsiteY186" fmla="*/ 88040 h 1495138"/>
                    <a:gd name="connsiteX187" fmla="*/ 81008 w 1490380"/>
                    <a:gd name="connsiteY187" fmla="*/ 86834 h 1495138"/>
                    <a:gd name="connsiteX188" fmla="*/ 58562 w 1490380"/>
                    <a:gd name="connsiteY188" fmla="*/ 87236 h 1495138"/>
                    <a:gd name="connsiteX189" fmla="*/ 48141 w 1490380"/>
                    <a:gd name="connsiteY189" fmla="*/ 87236 h 1495138"/>
                    <a:gd name="connsiteX190" fmla="*/ 8862 w 1490380"/>
                    <a:gd name="connsiteY190" fmla="*/ 45427 h 1495138"/>
                    <a:gd name="connsiteX191" fmla="*/ 49344 w 1490380"/>
                    <a:gd name="connsiteY191" fmla="*/ 2010 h 1495138"/>
                    <a:gd name="connsiteX192" fmla="*/ 55757 w 1490380"/>
                    <a:gd name="connsiteY192" fmla="*/ 2010 h 1495138"/>
                    <a:gd name="connsiteX193" fmla="*/ 123093 w 1490380"/>
                    <a:gd name="connsiteY19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62876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990169 w 1490380"/>
                    <a:gd name="connsiteY57" fmla="*/ 539116 h 1495138"/>
                    <a:gd name="connsiteX58" fmla="*/ 1005400 w 1490380"/>
                    <a:gd name="connsiteY58" fmla="*/ 540322 h 1495138"/>
                    <a:gd name="connsiteX59" fmla="*/ 1041072 w 1490380"/>
                    <a:gd name="connsiteY59" fmla="*/ 578513 h 1495138"/>
                    <a:gd name="connsiteX60" fmla="*/ 1041072 w 1490380"/>
                    <a:gd name="connsiteY60" fmla="*/ 584543 h 1495138"/>
                    <a:gd name="connsiteX61" fmla="*/ 1041072 w 1490380"/>
                    <a:gd name="connsiteY61" fmla="*/ 731276 h 1495138"/>
                    <a:gd name="connsiteX62" fmla="*/ 1040671 w 1490380"/>
                    <a:gd name="connsiteY62" fmla="*/ 731276 h 1495138"/>
                    <a:gd name="connsiteX63" fmla="*/ 1040671 w 1490380"/>
                    <a:gd name="connsiteY63" fmla="*/ 865948 h 1495138"/>
                    <a:gd name="connsiteX64" fmla="*/ 1041072 w 1490380"/>
                    <a:gd name="connsiteY64" fmla="*/ 880018 h 1495138"/>
                    <a:gd name="connsiteX65" fmla="*/ 1046683 w 1490380"/>
                    <a:gd name="connsiteY65" fmla="*/ 886049 h 1495138"/>
                    <a:gd name="connsiteX66" fmla="*/ 1061914 w 1490380"/>
                    <a:gd name="connsiteY66" fmla="*/ 886049 h 1495138"/>
                    <a:gd name="connsiteX67" fmla="*/ 1083959 w 1490380"/>
                    <a:gd name="connsiteY67" fmla="*/ 886049 h 1495138"/>
                    <a:gd name="connsiteX68" fmla="*/ 1123238 w 1490380"/>
                    <a:gd name="connsiteY68" fmla="*/ 917003 h 1495138"/>
                    <a:gd name="connsiteX69" fmla="*/ 1089169 w 1490380"/>
                    <a:gd name="connsiteY69" fmla="*/ 971676 h 1495138"/>
                    <a:gd name="connsiteX70" fmla="*/ 1076343 w 1490380"/>
                    <a:gd name="connsiteY70" fmla="*/ 972480 h 1495138"/>
                    <a:gd name="connsiteX71" fmla="*/ 915217 w 1490380"/>
                    <a:gd name="connsiteY71" fmla="*/ 972480 h 1495138"/>
                    <a:gd name="connsiteX72" fmla="*/ 904395 w 1490380"/>
                    <a:gd name="connsiteY72" fmla="*/ 971676 h 1495138"/>
                    <a:gd name="connsiteX73" fmla="*/ 867520 w 1490380"/>
                    <a:gd name="connsiteY73" fmla="*/ 935897 h 1495138"/>
                    <a:gd name="connsiteX74" fmla="*/ 891970 w 1490380"/>
                    <a:gd name="connsiteY74" fmla="*/ 890069 h 1495138"/>
                    <a:gd name="connsiteX75" fmla="*/ 910407 w 1490380"/>
                    <a:gd name="connsiteY75" fmla="*/ 886049 h 1495138"/>
                    <a:gd name="connsiteX76" fmla="*/ 944877 w 1490380"/>
                    <a:gd name="connsiteY76" fmla="*/ 886049 h 1495138"/>
                    <a:gd name="connsiteX77" fmla="*/ 952893 w 1490380"/>
                    <a:gd name="connsiteY77" fmla="*/ 884843 h 1495138"/>
                    <a:gd name="connsiteX78" fmla="*/ 954496 w 1490380"/>
                    <a:gd name="connsiteY78" fmla="*/ 883234 h 1495138"/>
                    <a:gd name="connsiteX79" fmla="*/ 955298 w 1490380"/>
                    <a:gd name="connsiteY79" fmla="*/ 880018 h 1495138"/>
                    <a:gd name="connsiteX80" fmla="*/ 955298 w 1490380"/>
                    <a:gd name="connsiteY80" fmla="*/ 867556 h 1495138"/>
                    <a:gd name="connsiteX81" fmla="*/ 955298 w 1490380"/>
                    <a:gd name="connsiteY81" fmla="*/ 644844 h 1495138"/>
                    <a:gd name="connsiteX82" fmla="*/ 954496 w 1490380"/>
                    <a:gd name="connsiteY82" fmla="*/ 628764 h 1495138"/>
                    <a:gd name="connsiteX83" fmla="*/ 952893 w 1490380"/>
                    <a:gd name="connsiteY83" fmla="*/ 627156 h 1495138"/>
                    <a:gd name="connsiteX84" fmla="*/ 948083 w 1490380"/>
                    <a:gd name="connsiteY84" fmla="*/ 625950 h 1495138"/>
                    <a:gd name="connsiteX85" fmla="*/ 925638 w 1490380"/>
                    <a:gd name="connsiteY85" fmla="*/ 626352 h 1495138"/>
                    <a:gd name="connsiteX86" fmla="*/ 915217 w 1490380"/>
                    <a:gd name="connsiteY86" fmla="*/ 626352 h 1495138"/>
                    <a:gd name="connsiteX87" fmla="*/ 875937 w 1490380"/>
                    <a:gd name="connsiteY87" fmla="*/ 584543 h 1495138"/>
                    <a:gd name="connsiteX88" fmla="*/ 916419 w 1490380"/>
                    <a:gd name="connsiteY88" fmla="*/ 541126 h 1495138"/>
                    <a:gd name="connsiteX89" fmla="*/ 922832 w 1490380"/>
                    <a:gd name="connsiteY89" fmla="*/ 541126 h 1495138"/>
                    <a:gd name="connsiteX90" fmla="*/ 990169 w 1490380"/>
                    <a:gd name="connsiteY90" fmla="*/ 539116 h 1495138"/>
                    <a:gd name="connsiteX91" fmla="*/ 272255 w 1490380"/>
                    <a:gd name="connsiteY91" fmla="*/ 539116 h 1495138"/>
                    <a:gd name="connsiteX92" fmla="*/ 287486 w 1490380"/>
                    <a:gd name="connsiteY92" fmla="*/ 540322 h 1495138"/>
                    <a:gd name="connsiteX93" fmla="*/ 323158 w 1490380"/>
                    <a:gd name="connsiteY93" fmla="*/ 578513 h 1495138"/>
                    <a:gd name="connsiteX94" fmla="*/ 323158 w 1490380"/>
                    <a:gd name="connsiteY94" fmla="*/ 584543 h 1495138"/>
                    <a:gd name="connsiteX95" fmla="*/ 323158 w 1490380"/>
                    <a:gd name="connsiteY95" fmla="*/ 731276 h 1495138"/>
                    <a:gd name="connsiteX96" fmla="*/ 322757 w 1490380"/>
                    <a:gd name="connsiteY96" fmla="*/ 731276 h 1495138"/>
                    <a:gd name="connsiteX97" fmla="*/ 322757 w 1490380"/>
                    <a:gd name="connsiteY97" fmla="*/ 865948 h 1495138"/>
                    <a:gd name="connsiteX98" fmla="*/ 323158 w 1490380"/>
                    <a:gd name="connsiteY98" fmla="*/ 880018 h 1495138"/>
                    <a:gd name="connsiteX99" fmla="*/ 328769 w 1490380"/>
                    <a:gd name="connsiteY99" fmla="*/ 886049 h 1495138"/>
                    <a:gd name="connsiteX100" fmla="*/ 344000 w 1490380"/>
                    <a:gd name="connsiteY100" fmla="*/ 886049 h 1495138"/>
                    <a:gd name="connsiteX101" fmla="*/ 366045 w 1490380"/>
                    <a:gd name="connsiteY101" fmla="*/ 886049 h 1495138"/>
                    <a:gd name="connsiteX102" fmla="*/ 405325 w 1490380"/>
                    <a:gd name="connsiteY102" fmla="*/ 917003 h 1495138"/>
                    <a:gd name="connsiteX103" fmla="*/ 371255 w 1490380"/>
                    <a:gd name="connsiteY103" fmla="*/ 971676 h 1495138"/>
                    <a:gd name="connsiteX104" fmla="*/ 358429 w 1490380"/>
                    <a:gd name="connsiteY104" fmla="*/ 972480 h 1495138"/>
                    <a:gd name="connsiteX105" fmla="*/ 197303 w 1490380"/>
                    <a:gd name="connsiteY105" fmla="*/ 972480 h 1495138"/>
                    <a:gd name="connsiteX106" fmla="*/ 186481 w 1490380"/>
                    <a:gd name="connsiteY106" fmla="*/ 971676 h 1495138"/>
                    <a:gd name="connsiteX107" fmla="*/ 149606 w 1490380"/>
                    <a:gd name="connsiteY107" fmla="*/ 935897 h 1495138"/>
                    <a:gd name="connsiteX108" fmla="*/ 174056 w 1490380"/>
                    <a:gd name="connsiteY108" fmla="*/ 890069 h 1495138"/>
                    <a:gd name="connsiteX109" fmla="*/ 192493 w 1490380"/>
                    <a:gd name="connsiteY109" fmla="*/ 886049 h 1495138"/>
                    <a:gd name="connsiteX110" fmla="*/ 226963 w 1490380"/>
                    <a:gd name="connsiteY110" fmla="*/ 886049 h 1495138"/>
                    <a:gd name="connsiteX111" fmla="*/ 234979 w 1490380"/>
                    <a:gd name="connsiteY111" fmla="*/ 884843 h 1495138"/>
                    <a:gd name="connsiteX112" fmla="*/ 236582 w 1490380"/>
                    <a:gd name="connsiteY112" fmla="*/ 883234 h 1495138"/>
                    <a:gd name="connsiteX113" fmla="*/ 237384 w 1490380"/>
                    <a:gd name="connsiteY113" fmla="*/ 880018 h 1495138"/>
                    <a:gd name="connsiteX114" fmla="*/ 237384 w 1490380"/>
                    <a:gd name="connsiteY114" fmla="*/ 867556 h 1495138"/>
                    <a:gd name="connsiteX115" fmla="*/ 237384 w 1490380"/>
                    <a:gd name="connsiteY115" fmla="*/ 644844 h 1495138"/>
                    <a:gd name="connsiteX116" fmla="*/ 236582 w 1490380"/>
                    <a:gd name="connsiteY116" fmla="*/ 628764 h 1495138"/>
                    <a:gd name="connsiteX117" fmla="*/ 234979 w 1490380"/>
                    <a:gd name="connsiteY117" fmla="*/ 627156 h 1495138"/>
                    <a:gd name="connsiteX118" fmla="*/ 230169 w 1490380"/>
                    <a:gd name="connsiteY118" fmla="*/ 625950 h 1495138"/>
                    <a:gd name="connsiteX119" fmla="*/ 207724 w 1490380"/>
                    <a:gd name="connsiteY119" fmla="*/ 626352 h 1495138"/>
                    <a:gd name="connsiteX120" fmla="*/ 197303 w 1490380"/>
                    <a:gd name="connsiteY120" fmla="*/ 626352 h 1495138"/>
                    <a:gd name="connsiteX121" fmla="*/ 158023 w 1490380"/>
                    <a:gd name="connsiteY121" fmla="*/ 584543 h 1495138"/>
                    <a:gd name="connsiteX122" fmla="*/ 198505 w 1490380"/>
                    <a:gd name="connsiteY122" fmla="*/ 541126 h 1495138"/>
                    <a:gd name="connsiteX123" fmla="*/ 204918 w 1490380"/>
                    <a:gd name="connsiteY123" fmla="*/ 541126 h 1495138"/>
                    <a:gd name="connsiteX124" fmla="*/ 272255 w 1490380"/>
                    <a:gd name="connsiteY124" fmla="*/ 539116 h 1495138"/>
                    <a:gd name="connsiteX125" fmla="*/ 477504 w 1490380"/>
                    <a:gd name="connsiteY125" fmla="*/ 0 h 1495138"/>
                    <a:gd name="connsiteX126" fmla="*/ 492735 w 1490380"/>
                    <a:gd name="connsiteY126" fmla="*/ 1206 h 1495138"/>
                    <a:gd name="connsiteX127" fmla="*/ 528407 w 1490380"/>
                    <a:gd name="connsiteY127" fmla="*/ 39397 h 1495138"/>
                    <a:gd name="connsiteX128" fmla="*/ 528407 w 1490380"/>
                    <a:gd name="connsiteY128" fmla="*/ 45427 h 1495138"/>
                    <a:gd name="connsiteX129" fmla="*/ 528407 w 1490380"/>
                    <a:gd name="connsiteY129" fmla="*/ 192159 h 1495138"/>
                    <a:gd name="connsiteX130" fmla="*/ 528006 w 1490380"/>
                    <a:gd name="connsiteY130" fmla="*/ 192159 h 1495138"/>
                    <a:gd name="connsiteX131" fmla="*/ 528006 w 1490380"/>
                    <a:gd name="connsiteY131" fmla="*/ 326832 h 1495138"/>
                    <a:gd name="connsiteX132" fmla="*/ 528407 w 1490380"/>
                    <a:gd name="connsiteY132" fmla="*/ 340902 h 1495138"/>
                    <a:gd name="connsiteX133" fmla="*/ 534018 w 1490380"/>
                    <a:gd name="connsiteY133" fmla="*/ 346932 h 1495138"/>
                    <a:gd name="connsiteX134" fmla="*/ 549249 w 1490380"/>
                    <a:gd name="connsiteY134" fmla="*/ 346932 h 1495138"/>
                    <a:gd name="connsiteX135" fmla="*/ 571294 w 1490380"/>
                    <a:gd name="connsiteY135" fmla="*/ 346932 h 1495138"/>
                    <a:gd name="connsiteX136" fmla="*/ 610574 w 1490380"/>
                    <a:gd name="connsiteY136" fmla="*/ 377887 h 1495138"/>
                    <a:gd name="connsiteX137" fmla="*/ 576504 w 1490380"/>
                    <a:gd name="connsiteY137" fmla="*/ 432560 h 1495138"/>
                    <a:gd name="connsiteX138" fmla="*/ 563678 w 1490380"/>
                    <a:gd name="connsiteY138" fmla="*/ 433364 h 1495138"/>
                    <a:gd name="connsiteX139" fmla="*/ 402552 w 1490380"/>
                    <a:gd name="connsiteY139" fmla="*/ 433364 h 1495138"/>
                    <a:gd name="connsiteX140" fmla="*/ 391730 w 1490380"/>
                    <a:gd name="connsiteY140" fmla="*/ 432560 h 1495138"/>
                    <a:gd name="connsiteX141" fmla="*/ 354855 w 1490380"/>
                    <a:gd name="connsiteY141" fmla="*/ 396781 h 1495138"/>
                    <a:gd name="connsiteX142" fmla="*/ 379305 w 1490380"/>
                    <a:gd name="connsiteY142" fmla="*/ 350952 h 1495138"/>
                    <a:gd name="connsiteX143" fmla="*/ 397742 w 1490380"/>
                    <a:gd name="connsiteY143" fmla="*/ 346932 h 1495138"/>
                    <a:gd name="connsiteX144" fmla="*/ 432212 w 1490380"/>
                    <a:gd name="connsiteY144" fmla="*/ 346932 h 1495138"/>
                    <a:gd name="connsiteX145" fmla="*/ 440228 w 1490380"/>
                    <a:gd name="connsiteY145" fmla="*/ 345726 h 1495138"/>
                    <a:gd name="connsiteX146" fmla="*/ 441831 w 1490380"/>
                    <a:gd name="connsiteY146" fmla="*/ 344118 h 1495138"/>
                    <a:gd name="connsiteX147" fmla="*/ 442633 w 1490380"/>
                    <a:gd name="connsiteY147" fmla="*/ 340902 h 1495138"/>
                    <a:gd name="connsiteX148" fmla="*/ 442633 w 1490380"/>
                    <a:gd name="connsiteY148" fmla="*/ 328440 h 1495138"/>
                    <a:gd name="connsiteX149" fmla="*/ 442633 w 1490380"/>
                    <a:gd name="connsiteY149" fmla="*/ 105728 h 1495138"/>
                    <a:gd name="connsiteX150" fmla="*/ 441831 w 1490380"/>
                    <a:gd name="connsiteY150" fmla="*/ 89648 h 1495138"/>
                    <a:gd name="connsiteX151" fmla="*/ 440228 w 1490380"/>
                    <a:gd name="connsiteY151" fmla="*/ 88040 h 1495138"/>
                    <a:gd name="connsiteX152" fmla="*/ 435418 w 1490380"/>
                    <a:gd name="connsiteY152" fmla="*/ 86834 h 1495138"/>
                    <a:gd name="connsiteX153" fmla="*/ 412973 w 1490380"/>
                    <a:gd name="connsiteY153" fmla="*/ 87236 h 1495138"/>
                    <a:gd name="connsiteX154" fmla="*/ 402552 w 1490380"/>
                    <a:gd name="connsiteY154" fmla="*/ 87236 h 1495138"/>
                    <a:gd name="connsiteX155" fmla="*/ 363272 w 1490380"/>
                    <a:gd name="connsiteY155" fmla="*/ 45427 h 1495138"/>
                    <a:gd name="connsiteX156" fmla="*/ 403754 w 1490380"/>
                    <a:gd name="connsiteY156" fmla="*/ 2010 h 1495138"/>
                    <a:gd name="connsiteX157" fmla="*/ 410167 w 1490380"/>
                    <a:gd name="connsiteY157" fmla="*/ 2010 h 1495138"/>
                    <a:gd name="connsiteX158" fmla="*/ 477504 w 1490380"/>
                    <a:gd name="connsiteY158" fmla="*/ 0 h 1495138"/>
                    <a:gd name="connsiteX159" fmla="*/ 123093 w 1490380"/>
                    <a:gd name="connsiteY159" fmla="*/ 0 h 1495138"/>
                    <a:gd name="connsiteX160" fmla="*/ 138324 w 1490380"/>
                    <a:gd name="connsiteY160" fmla="*/ 1206 h 1495138"/>
                    <a:gd name="connsiteX161" fmla="*/ 173997 w 1490380"/>
                    <a:gd name="connsiteY161" fmla="*/ 39397 h 1495138"/>
                    <a:gd name="connsiteX162" fmla="*/ 173997 w 1490380"/>
                    <a:gd name="connsiteY162" fmla="*/ 45427 h 1495138"/>
                    <a:gd name="connsiteX163" fmla="*/ 173997 w 1490380"/>
                    <a:gd name="connsiteY163" fmla="*/ 192159 h 1495138"/>
                    <a:gd name="connsiteX164" fmla="*/ 173596 w 1490380"/>
                    <a:gd name="connsiteY164" fmla="*/ 192159 h 1495138"/>
                    <a:gd name="connsiteX165" fmla="*/ 173596 w 1490380"/>
                    <a:gd name="connsiteY165" fmla="*/ 326832 h 1495138"/>
                    <a:gd name="connsiteX166" fmla="*/ 173997 w 1490380"/>
                    <a:gd name="connsiteY166" fmla="*/ 340902 h 1495138"/>
                    <a:gd name="connsiteX167" fmla="*/ 179608 w 1490380"/>
                    <a:gd name="connsiteY167" fmla="*/ 346932 h 1495138"/>
                    <a:gd name="connsiteX168" fmla="*/ 194839 w 1490380"/>
                    <a:gd name="connsiteY168" fmla="*/ 346932 h 1495138"/>
                    <a:gd name="connsiteX169" fmla="*/ 216884 w 1490380"/>
                    <a:gd name="connsiteY169" fmla="*/ 346932 h 1495138"/>
                    <a:gd name="connsiteX170" fmla="*/ 256164 w 1490380"/>
                    <a:gd name="connsiteY170" fmla="*/ 377887 h 1495138"/>
                    <a:gd name="connsiteX171" fmla="*/ 222094 w 1490380"/>
                    <a:gd name="connsiteY171" fmla="*/ 432560 h 1495138"/>
                    <a:gd name="connsiteX172" fmla="*/ 209268 w 1490380"/>
                    <a:gd name="connsiteY172" fmla="*/ 433364 h 1495138"/>
                    <a:gd name="connsiteX173" fmla="*/ 48141 w 1490380"/>
                    <a:gd name="connsiteY173" fmla="*/ 433364 h 1495138"/>
                    <a:gd name="connsiteX174" fmla="*/ 37319 w 1490380"/>
                    <a:gd name="connsiteY174" fmla="*/ 432560 h 1495138"/>
                    <a:gd name="connsiteX175" fmla="*/ 445 w 1490380"/>
                    <a:gd name="connsiteY175" fmla="*/ 396781 h 1495138"/>
                    <a:gd name="connsiteX176" fmla="*/ 24894 w 1490380"/>
                    <a:gd name="connsiteY176" fmla="*/ 350952 h 1495138"/>
                    <a:gd name="connsiteX177" fmla="*/ 43332 w 1490380"/>
                    <a:gd name="connsiteY177" fmla="*/ 346932 h 1495138"/>
                    <a:gd name="connsiteX178" fmla="*/ 77801 w 1490380"/>
                    <a:gd name="connsiteY178" fmla="*/ 346932 h 1495138"/>
                    <a:gd name="connsiteX179" fmla="*/ 85818 w 1490380"/>
                    <a:gd name="connsiteY179" fmla="*/ 345726 h 1495138"/>
                    <a:gd name="connsiteX180" fmla="*/ 87421 w 1490380"/>
                    <a:gd name="connsiteY180" fmla="*/ 344118 h 1495138"/>
                    <a:gd name="connsiteX181" fmla="*/ 88223 w 1490380"/>
                    <a:gd name="connsiteY181" fmla="*/ 340902 h 1495138"/>
                    <a:gd name="connsiteX182" fmla="*/ 88223 w 1490380"/>
                    <a:gd name="connsiteY182" fmla="*/ 328440 h 1495138"/>
                    <a:gd name="connsiteX183" fmla="*/ 88223 w 1490380"/>
                    <a:gd name="connsiteY183" fmla="*/ 105728 h 1495138"/>
                    <a:gd name="connsiteX184" fmla="*/ 87421 w 1490380"/>
                    <a:gd name="connsiteY184" fmla="*/ 89648 h 1495138"/>
                    <a:gd name="connsiteX185" fmla="*/ 85818 w 1490380"/>
                    <a:gd name="connsiteY185" fmla="*/ 88040 h 1495138"/>
                    <a:gd name="connsiteX186" fmla="*/ 81008 w 1490380"/>
                    <a:gd name="connsiteY186" fmla="*/ 86834 h 1495138"/>
                    <a:gd name="connsiteX187" fmla="*/ 58562 w 1490380"/>
                    <a:gd name="connsiteY187" fmla="*/ 87236 h 1495138"/>
                    <a:gd name="connsiteX188" fmla="*/ 48141 w 1490380"/>
                    <a:gd name="connsiteY188" fmla="*/ 87236 h 1495138"/>
                    <a:gd name="connsiteX189" fmla="*/ 8862 w 1490380"/>
                    <a:gd name="connsiteY189" fmla="*/ 45427 h 1495138"/>
                    <a:gd name="connsiteX190" fmla="*/ 49344 w 1490380"/>
                    <a:gd name="connsiteY190" fmla="*/ 2010 h 1495138"/>
                    <a:gd name="connsiteX191" fmla="*/ 55757 w 1490380"/>
                    <a:gd name="connsiteY191" fmla="*/ 2010 h 1495138"/>
                    <a:gd name="connsiteX192" fmla="*/ 123093 w 1490380"/>
                    <a:gd name="connsiteY19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64484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990169 w 1490380"/>
                    <a:gd name="connsiteY56" fmla="*/ 539116 h 1495138"/>
                    <a:gd name="connsiteX57" fmla="*/ 1005400 w 1490380"/>
                    <a:gd name="connsiteY57" fmla="*/ 540322 h 1495138"/>
                    <a:gd name="connsiteX58" fmla="*/ 1041072 w 1490380"/>
                    <a:gd name="connsiteY58" fmla="*/ 578513 h 1495138"/>
                    <a:gd name="connsiteX59" fmla="*/ 1041072 w 1490380"/>
                    <a:gd name="connsiteY59" fmla="*/ 584543 h 1495138"/>
                    <a:gd name="connsiteX60" fmla="*/ 1041072 w 1490380"/>
                    <a:gd name="connsiteY60" fmla="*/ 731276 h 1495138"/>
                    <a:gd name="connsiteX61" fmla="*/ 1040671 w 1490380"/>
                    <a:gd name="connsiteY61" fmla="*/ 731276 h 1495138"/>
                    <a:gd name="connsiteX62" fmla="*/ 1040671 w 1490380"/>
                    <a:gd name="connsiteY62" fmla="*/ 865948 h 1495138"/>
                    <a:gd name="connsiteX63" fmla="*/ 1041072 w 1490380"/>
                    <a:gd name="connsiteY63" fmla="*/ 880018 h 1495138"/>
                    <a:gd name="connsiteX64" fmla="*/ 1046683 w 1490380"/>
                    <a:gd name="connsiteY64" fmla="*/ 886049 h 1495138"/>
                    <a:gd name="connsiteX65" fmla="*/ 1061914 w 1490380"/>
                    <a:gd name="connsiteY65" fmla="*/ 886049 h 1495138"/>
                    <a:gd name="connsiteX66" fmla="*/ 1083959 w 1490380"/>
                    <a:gd name="connsiteY66" fmla="*/ 886049 h 1495138"/>
                    <a:gd name="connsiteX67" fmla="*/ 1123238 w 1490380"/>
                    <a:gd name="connsiteY67" fmla="*/ 917003 h 1495138"/>
                    <a:gd name="connsiteX68" fmla="*/ 1089169 w 1490380"/>
                    <a:gd name="connsiteY68" fmla="*/ 971676 h 1495138"/>
                    <a:gd name="connsiteX69" fmla="*/ 1076343 w 1490380"/>
                    <a:gd name="connsiteY69" fmla="*/ 972480 h 1495138"/>
                    <a:gd name="connsiteX70" fmla="*/ 915217 w 1490380"/>
                    <a:gd name="connsiteY70" fmla="*/ 972480 h 1495138"/>
                    <a:gd name="connsiteX71" fmla="*/ 904395 w 1490380"/>
                    <a:gd name="connsiteY71" fmla="*/ 971676 h 1495138"/>
                    <a:gd name="connsiteX72" fmla="*/ 867520 w 1490380"/>
                    <a:gd name="connsiteY72" fmla="*/ 935897 h 1495138"/>
                    <a:gd name="connsiteX73" fmla="*/ 891970 w 1490380"/>
                    <a:gd name="connsiteY73" fmla="*/ 890069 h 1495138"/>
                    <a:gd name="connsiteX74" fmla="*/ 910407 w 1490380"/>
                    <a:gd name="connsiteY74" fmla="*/ 886049 h 1495138"/>
                    <a:gd name="connsiteX75" fmla="*/ 944877 w 1490380"/>
                    <a:gd name="connsiteY75" fmla="*/ 886049 h 1495138"/>
                    <a:gd name="connsiteX76" fmla="*/ 952893 w 1490380"/>
                    <a:gd name="connsiteY76" fmla="*/ 884843 h 1495138"/>
                    <a:gd name="connsiteX77" fmla="*/ 954496 w 1490380"/>
                    <a:gd name="connsiteY77" fmla="*/ 883234 h 1495138"/>
                    <a:gd name="connsiteX78" fmla="*/ 955298 w 1490380"/>
                    <a:gd name="connsiteY78" fmla="*/ 880018 h 1495138"/>
                    <a:gd name="connsiteX79" fmla="*/ 955298 w 1490380"/>
                    <a:gd name="connsiteY79" fmla="*/ 867556 h 1495138"/>
                    <a:gd name="connsiteX80" fmla="*/ 955298 w 1490380"/>
                    <a:gd name="connsiteY80" fmla="*/ 644844 h 1495138"/>
                    <a:gd name="connsiteX81" fmla="*/ 954496 w 1490380"/>
                    <a:gd name="connsiteY81" fmla="*/ 628764 h 1495138"/>
                    <a:gd name="connsiteX82" fmla="*/ 952893 w 1490380"/>
                    <a:gd name="connsiteY82" fmla="*/ 627156 h 1495138"/>
                    <a:gd name="connsiteX83" fmla="*/ 948083 w 1490380"/>
                    <a:gd name="connsiteY83" fmla="*/ 625950 h 1495138"/>
                    <a:gd name="connsiteX84" fmla="*/ 925638 w 1490380"/>
                    <a:gd name="connsiteY84" fmla="*/ 626352 h 1495138"/>
                    <a:gd name="connsiteX85" fmla="*/ 915217 w 1490380"/>
                    <a:gd name="connsiteY85" fmla="*/ 626352 h 1495138"/>
                    <a:gd name="connsiteX86" fmla="*/ 875937 w 1490380"/>
                    <a:gd name="connsiteY86" fmla="*/ 584543 h 1495138"/>
                    <a:gd name="connsiteX87" fmla="*/ 916419 w 1490380"/>
                    <a:gd name="connsiteY87" fmla="*/ 541126 h 1495138"/>
                    <a:gd name="connsiteX88" fmla="*/ 922832 w 1490380"/>
                    <a:gd name="connsiteY88" fmla="*/ 541126 h 1495138"/>
                    <a:gd name="connsiteX89" fmla="*/ 990169 w 1490380"/>
                    <a:gd name="connsiteY89" fmla="*/ 539116 h 1495138"/>
                    <a:gd name="connsiteX90" fmla="*/ 272255 w 1490380"/>
                    <a:gd name="connsiteY90" fmla="*/ 539116 h 1495138"/>
                    <a:gd name="connsiteX91" fmla="*/ 287486 w 1490380"/>
                    <a:gd name="connsiteY91" fmla="*/ 540322 h 1495138"/>
                    <a:gd name="connsiteX92" fmla="*/ 323158 w 1490380"/>
                    <a:gd name="connsiteY92" fmla="*/ 578513 h 1495138"/>
                    <a:gd name="connsiteX93" fmla="*/ 323158 w 1490380"/>
                    <a:gd name="connsiteY93" fmla="*/ 584543 h 1495138"/>
                    <a:gd name="connsiteX94" fmla="*/ 323158 w 1490380"/>
                    <a:gd name="connsiteY94" fmla="*/ 731276 h 1495138"/>
                    <a:gd name="connsiteX95" fmla="*/ 322757 w 1490380"/>
                    <a:gd name="connsiteY95" fmla="*/ 731276 h 1495138"/>
                    <a:gd name="connsiteX96" fmla="*/ 322757 w 1490380"/>
                    <a:gd name="connsiteY96" fmla="*/ 865948 h 1495138"/>
                    <a:gd name="connsiteX97" fmla="*/ 323158 w 1490380"/>
                    <a:gd name="connsiteY97" fmla="*/ 880018 h 1495138"/>
                    <a:gd name="connsiteX98" fmla="*/ 328769 w 1490380"/>
                    <a:gd name="connsiteY98" fmla="*/ 886049 h 1495138"/>
                    <a:gd name="connsiteX99" fmla="*/ 344000 w 1490380"/>
                    <a:gd name="connsiteY99" fmla="*/ 886049 h 1495138"/>
                    <a:gd name="connsiteX100" fmla="*/ 366045 w 1490380"/>
                    <a:gd name="connsiteY100" fmla="*/ 886049 h 1495138"/>
                    <a:gd name="connsiteX101" fmla="*/ 405325 w 1490380"/>
                    <a:gd name="connsiteY101" fmla="*/ 917003 h 1495138"/>
                    <a:gd name="connsiteX102" fmla="*/ 371255 w 1490380"/>
                    <a:gd name="connsiteY102" fmla="*/ 971676 h 1495138"/>
                    <a:gd name="connsiteX103" fmla="*/ 358429 w 1490380"/>
                    <a:gd name="connsiteY103" fmla="*/ 972480 h 1495138"/>
                    <a:gd name="connsiteX104" fmla="*/ 197303 w 1490380"/>
                    <a:gd name="connsiteY104" fmla="*/ 972480 h 1495138"/>
                    <a:gd name="connsiteX105" fmla="*/ 186481 w 1490380"/>
                    <a:gd name="connsiteY105" fmla="*/ 971676 h 1495138"/>
                    <a:gd name="connsiteX106" fmla="*/ 149606 w 1490380"/>
                    <a:gd name="connsiteY106" fmla="*/ 935897 h 1495138"/>
                    <a:gd name="connsiteX107" fmla="*/ 174056 w 1490380"/>
                    <a:gd name="connsiteY107" fmla="*/ 890069 h 1495138"/>
                    <a:gd name="connsiteX108" fmla="*/ 192493 w 1490380"/>
                    <a:gd name="connsiteY108" fmla="*/ 886049 h 1495138"/>
                    <a:gd name="connsiteX109" fmla="*/ 226963 w 1490380"/>
                    <a:gd name="connsiteY109" fmla="*/ 886049 h 1495138"/>
                    <a:gd name="connsiteX110" fmla="*/ 234979 w 1490380"/>
                    <a:gd name="connsiteY110" fmla="*/ 884843 h 1495138"/>
                    <a:gd name="connsiteX111" fmla="*/ 236582 w 1490380"/>
                    <a:gd name="connsiteY111" fmla="*/ 883234 h 1495138"/>
                    <a:gd name="connsiteX112" fmla="*/ 237384 w 1490380"/>
                    <a:gd name="connsiteY112" fmla="*/ 880018 h 1495138"/>
                    <a:gd name="connsiteX113" fmla="*/ 237384 w 1490380"/>
                    <a:gd name="connsiteY113" fmla="*/ 867556 h 1495138"/>
                    <a:gd name="connsiteX114" fmla="*/ 237384 w 1490380"/>
                    <a:gd name="connsiteY114" fmla="*/ 644844 h 1495138"/>
                    <a:gd name="connsiteX115" fmla="*/ 236582 w 1490380"/>
                    <a:gd name="connsiteY115" fmla="*/ 628764 h 1495138"/>
                    <a:gd name="connsiteX116" fmla="*/ 234979 w 1490380"/>
                    <a:gd name="connsiteY116" fmla="*/ 627156 h 1495138"/>
                    <a:gd name="connsiteX117" fmla="*/ 230169 w 1490380"/>
                    <a:gd name="connsiteY117" fmla="*/ 625950 h 1495138"/>
                    <a:gd name="connsiteX118" fmla="*/ 207724 w 1490380"/>
                    <a:gd name="connsiteY118" fmla="*/ 626352 h 1495138"/>
                    <a:gd name="connsiteX119" fmla="*/ 197303 w 1490380"/>
                    <a:gd name="connsiteY119" fmla="*/ 626352 h 1495138"/>
                    <a:gd name="connsiteX120" fmla="*/ 158023 w 1490380"/>
                    <a:gd name="connsiteY120" fmla="*/ 584543 h 1495138"/>
                    <a:gd name="connsiteX121" fmla="*/ 198505 w 1490380"/>
                    <a:gd name="connsiteY121" fmla="*/ 541126 h 1495138"/>
                    <a:gd name="connsiteX122" fmla="*/ 204918 w 1490380"/>
                    <a:gd name="connsiteY122" fmla="*/ 541126 h 1495138"/>
                    <a:gd name="connsiteX123" fmla="*/ 272255 w 1490380"/>
                    <a:gd name="connsiteY123" fmla="*/ 539116 h 1495138"/>
                    <a:gd name="connsiteX124" fmla="*/ 477504 w 1490380"/>
                    <a:gd name="connsiteY124" fmla="*/ 0 h 1495138"/>
                    <a:gd name="connsiteX125" fmla="*/ 492735 w 1490380"/>
                    <a:gd name="connsiteY125" fmla="*/ 1206 h 1495138"/>
                    <a:gd name="connsiteX126" fmla="*/ 528407 w 1490380"/>
                    <a:gd name="connsiteY126" fmla="*/ 39397 h 1495138"/>
                    <a:gd name="connsiteX127" fmla="*/ 528407 w 1490380"/>
                    <a:gd name="connsiteY127" fmla="*/ 45427 h 1495138"/>
                    <a:gd name="connsiteX128" fmla="*/ 528407 w 1490380"/>
                    <a:gd name="connsiteY128" fmla="*/ 192159 h 1495138"/>
                    <a:gd name="connsiteX129" fmla="*/ 528006 w 1490380"/>
                    <a:gd name="connsiteY129" fmla="*/ 192159 h 1495138"/>
                    <a:gd name="connsiteX130" fmla="*/ 528006 w 1490380"/>
                    <a:gd name="connsiteY130" fmla="*/ 326832 h 1495138"/>
                    <a:gd name="connsiteX131" fmla="*/ 528407 w 1490380"/>
                    <a:gd name="connsiteY131" fmla="*/ 340902 h 1495138"/>
                    <a:gd name="connsiteX132" fmla="*/ 534018 w 1490380"/>
                    <a:gd name="connsiteY132" fmla="*/ 346932 h 1495138"/>
                    <a:gd name="connsiteX133" fmla="*/ 549249 w 1490380"/>
                    <a:gd name="connsiteY133" fmla="*/ 346932 h 1495138"/>
                    <a:gd name="connsiteX134" fmla="*/ 571294 w 1490380"/>
                    <a:gd name="connsiteY134" fmla="*/ 346932 h 1495138"/>
                    <a:gd name="connsiteX135" fmla="*/ 610574 w 1490380"/>
                    <a:gd name="connsiteY135" fmla="*/ 377887 h 1495138"/>
                    <a:gd name="connsiteX136" fmla="*/ 576504 w 1490380"/>
                    <a:gd name="connsiteY136" fmla="*/ 432560 h 1495138"/>
                    <a:gd name="connsiteX137" fmla="*/ 563678 w 1490380"/>
                    <a:gd name="connsiteY137" fmla="*/ 433364 h 1495138"/>
                    <a:gd name="connsiteX138" fmla="*/ 402552 w 1490380"/>
                    <a:gd name="connsiteY138" fmla="*/ 433364 h 1495138"/>
                    <a:gd name="connsiteX139" fmla="*/ 391730 w 1490380"/>
                    <a:gd name="connsiteY139" fmla="*/ 432560 h 1495138"/>
                    <a:gd name="connsiteX140" fmla="*/ 354855 w 1490380"/>
                    <a:gd name="connsiteY140" fmla="*/ 396781 h 1495138"/>
                    <a:gd name="connsiteX141" fmla="*/ 379305 w 1490380"/>
                    <a:gd name="connsiteY141" fmla="*/ 350952 h 1495138"/>
                    <a:gd name="connsiteX142" fmla="*/ 397742 w 1490380"/>
                    <a:gd name="connsiteY142" fmla="*/ 346932 h 1495138"/>
                    <a:gd name="connsiteX143" fmla="*/ 432212 w 1490380"/>
                    <a:gd name="connsiteY143" fmla="*/ 346932 h 1495138"/>
                    <a:gd name="connsiteX144" fmla="*/ 440228 w 1490380"/>
                    <a:gd name="connsiteY144" fmla="*/ 345726 h 1495138"/>
                    <a:gd name="connsiteX145" fmla="*/ 441831 w 1490380"/>
                    <a:gd name="connsiteY145" fmla="*/ 344118 h 1495138"/>
                    <a:gd name="connsiteX146" fmla="*/ 442633 w 1490380"/>
                    <a:gd name="connsiteY146" fmla="*/ 340902 h 1495138"/>
                    <a:gd name="connsiteX147" fmla="*/ 442633 w 1490380"/>
                    <a:gd name="connsiteY147" fmla="*/ 328440 h 1495138"/>
                    <a:gd name="connsiteX148" fmla="*/ 442633 w 1490380"/>
                    <a:gd name="connsiteY148" fmla="*/ 105728 h 1495138"/>
                    <a:gd name="connsiteX149" fmla="*/ 441831 w 1490380"/>
                    <a:gd name="connsiteY149" fmla="*/ 89648 h 1495138"/>
                    <a:gd name="connsiteX150" fmla="*/ 440228 w 1490380"/>
                    <a:gd name="connsiteY150" fmla="*/ 88040 h 1495138"/>
                    <a:gd name="connsiteX151" fmla="*/ 435418 w 1490380"/>
                    <a:gd name="connsiteY151" fmla="*/ 86834 h 1495138"/>
                    <a:gd name="connsiteX152" fmla="*/ 412973 w 1490380"/>
                    <a:gd name="connsiteY152" fmla="*/ 87236 h 1495138"/>
                    <a:gd name="connsiteX153" fmla="*/ 402552 w 1490380"/>
                    <a:gd name="connsiteY153" fmla="*/ 87236 h 1495138"/>
                    <a:gd name="connsiteX154" fmla="*/ 363272 w 1490380"/>
                    <a:gd name="connsiteY154" fmla="*/ 45427 h 1495138"/>
                    <a:gd name="connsiteX155" fmla="*/ 403754 w 1490380"/>
                    <a:gd name="connsiteY155" fmla="*/ 2010 h 1495138"/>
                    <a:gd name="connsiteX156" fmla="*/ 410167 w 1490380"/>
                    <a:gd name="connsiteY156" fmla="*/ 2010 h 1495138"/>
                    <a:gd name="connsiteX157" fmla="*/ 477504 w 1490380"/>
                    <a:gd name="connsiteY157" fmla="*/ 0 h 1495138"/>
                    <a:gd name="connsiteX158" fmla="*/ 123093 w 1490380"/>
                    <a:gd name="connsiteY158" fmla="*/ 0 h 1495138"/>
                    <a:gd name="connsiteX159" fmla="*/ 138324 w 1490380"/>
                    <a:gd name="connsiteY159" fmla="*/ 1206 h 1495138"/>
                    <a:gd name="connsiteX160" fmla="*/ 173997 w 1490380"/>
                    <a:gd name="connsiteY160" fmla="*/ 39397 h 1495138"/>
                    <a:gd name="connsiteX161" fmla="*/ 173997 w 1490380"/>
                    <a:gd name="connsiteY161" fmla="*/ 45427 h 1495138"/>
                    <a:gd name="connsiteX162" fmla="*/ 173997 w 1490380"/>
                    <a:gd name="connsiteY162" fmla="*/ 192159 h 1495138"/>
                    <a:gd name="connsiteX163" fmla="*/ 173596 w 1490380"/>
                    <a:gd name="connsiteY163" fmla="*/ 192159 h 1495138"/>
                    <a:gd name="connsiteX164" fmla="*/ 173596 w 1490380"/>
                    <a:gd name="connsiteY164" fmla="*/ 326832 h 1495138"/>
                    <a:gd name="connsiteX165" fmla="*/ 173997 w 1490380"/>
                    <a:gd name="connsiteY165" fmla="*/ 340902 h 1495138"/>
                    <a:gd name="connsiteX166" fmla="*/ 179608 w 1490380"/>
                    <a:gd name="connsiteY166" fmla="*/ 346932 h 1495138"/>
                    <a:gd name="connsiteX167" fmla="*/ 194839 w 1490380"/>
                    <a:gd name="connsiteY167" fmla="*/ 346932 h 1495138"/>
                    <a:gd name="connsiteX168" fmla="*/ 216884 w 1490380"/>
                    <a:gd name="connsiteY168" fmla="*/ 346932 h 1495138"/>
                    <a:gd name="connsiteX169" fmla="*/ 256164 w 1490380"/>
                    <a:gd name="connsiteY169" fmla="*/ 377887 h 1495138"/>
                    <a:gd name="connsiteX170" fmla="*/ 222094 w 1490380"/>
                    <a:gd name="connsiteY170" fmla="*/ 432560 h 1495138"/>
                    <a:gd name="connsiteX171" fmla="*/ 209268 w 1490380"/>
                    <a:gd name="connsiteY171" fmla="*/ 433364 h 1495138"/>
                    <a:gd name="connsiteX172" fmla="*/ 48141 w 1490380"/>
                    <a:gd name="connsiteY172" fmla="*/ 433364 h 1495138"/>
                    <a:gd name="connsiteX173" fmla="*/ 37319 w 1490380"/>
                    <a:gd name="connsiteY173" fmla="*/ 432560 h 1495138"/>
                    <a:gd name="connsiteX174" fmla="*/ 445 w 1490380"/>
                    <a:gd name="connsiteY174" fmla="*/ 396781 h 1495138"/>
                    <a:gd name="connsiteX175" fmla="*/ 24894 w 1490380"/>
                    <a:gd name="connsiteY175" fmla="*/ 350952 h 1495138"/>
                    <a:gd name="connsiteX176" fmla="*/ 43332 w 1490380"/>
                    <a:gd name="connsiteY176" fmla="*/ 346932 h 1495138"/>
                    <a:gd name="connsiteX177" fmla="*/ 77801 w 1490380"/>
                    <a:gd name="connsiteY177" fmla="*/ 346932 h 1495138"/>
                    <a:gd name="connsiteX178" fmla="*/ 85818 w 1490380"/>
                    <a:gd name="connsiteY178" fmla="*/ 345726 h 1495138"/>
                    <a:gd name="connsiteX179" fmla="*/ 87421 w 1490380"/>
                    <a:gd name="connsiteY179" fmla="*/ 344118 h 1495138"/>
                    <a:gd name="connsiteX180" fmla="*/ 88223 w 1490380"/>
                    <a:gd name="connsiteY180" fmla="*/ 340902 h 1495138"/>
                    <a:gd name="connsiteX181" fmla="*/ 88223 w 1490380"/>
                    <a:gd name="connsiteY181" fmla="*/ 328440 h 1495138"/>
                    <a:gd name="connsiteX182" fmla="*/ 88223 w 1490380"/>
                    <a:gd name="connsiteY182" fmla="*/ 105728 h 1495138"/>
                    <a:gd name="connsiteX183" fmla="*/ 87421 w 1490380"/>
                    <a:gd name="connsiteY183" fmla="*/ 89648 h 1495138"/>
                    <a:gd name="connsiteX184" fmla="*/ 85818 w 1490380"/>
                    <a:gd name="connsiteY184" fmla="*/ 88040 h 1495138"/>
                    <a:gd name="connsiteX185" fmla="*/ 81008 w 1490380"/>
                    <a:gd name="connsiteY185" fmla="*/ 86834 h 1495138"/>
                    <a:gd name="connsiteX186" fmla="*/ 58562 w 1490380"/>
                    <a:gd name="connsiteY186" fmla="*/ 87236 h 1495138"/>
                    <a:gd name="connsiteX187" fmla="*/ 48141 w 1490380"/>
                    <a:gd name="connsiteY187" fmla="*/ 87236 h 1495138"/>
                    <a:gd name="connsiteX188" fmla="*/ 8862 w 1490380"/>
                    <a:gd name="connsiteY188" fmla="*/ 45427 h 1495138"/>
                    <a:gd name="connsiteX189" fmla="*/ 49344 w 1490380"/>
                    <a:gd name="connsiteY189" fmla="*/ 2010 h 1495138"/>
                    <a:gd name="connsiteX190" fmla="*/ 55757 w 1490380"/>
                    <a:gd name="connsiteY190" fmla="*/ 2010 h 1495138"/>
                    <a:gd name="connsiteX191" fmla="*/ 123093 w 1490380"/>
                    <a:gd name="connsiteY19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990169 w 1490380"/>
                    <a:gd name="connsiteY55" fmla="*/ 539116 h 1495138"/>
                    <a:gd name="connsiteX56" fmla="*/ 1005400 w 1490380"/>
                    <a:gd name="connsiteY56" fmla="*/ 540322 h 1495138"/>
                    <a:gd name="connsiteX57" fmla="*/ 1041072 w 1490380"/>
                    <a:gd name="connsiteY57" fmla="*/ 578513 h 1495138"/>
                    <a:gd name="connsiteX58" fmla="*/ 1041072 w 1490380"/>
                    <a:gd name="connsiteY58" fmla="*/ 584543 h 1495138"/>
                    <a:gd name="connsiteX59" fmla="*/ 1041072 w 1490380"/>
                    <a:gd name="connsiteY59" fmla="*/ 731276 h 1495138"/>
                    <a:gd name="connsiteX60" fmla="*/ 1040671 w 1490380"/>
                    <a:gd name="connsiteY60" fmla="*/ 731276 h 1495138"/>
                    <a:gd name="connsiteX61" fmla="*/ 1040671 w 1490380"/>
                    <a:gd name="connsiteY61" fmla="*/ 865948 h 1495138"/>
                    <a:gd name="connsiteX62" fmla="*/ 1041072 w 1490380"/>
                    <a:gd name="connsiteY62" fmla="*/ 880018 h 1495138"/>
                    <a:gd name="connsiteX63" fmla="*/ 1046683 w 1490380"/>
                    <a:gd name="connsiteY63" fmla="*/ 886049 h 1495138"/>
                    <a:gd name="connsiteX64" fmla="*/ 1061914 w 1490380"/>
                    <a:gd name="connsiteY64" fmla="*/ 886049 h 1495138"/>
                    <a:gd name="connsiteX65" fmla="*/ 1083959 w 1490380"/>
                    <a:gd name="connsiteY65" fmla="*/ 886049 h 1495138"/>
                    <a:gd name="connsiteX66" fmla="*/ 1123238 w 1490380"/>
                    <a:gd name="connsiteY66" fmla="*/ 917003 h 1495138"/>
                    <a:gd name="connsiteX67" fmla="*/ 1089169 w 1490380"/>
                    <a:gd name="connsiteY67" fmla="*/ 971676 h 1495138"/>
                    <a:gd name="connsiteX68" fmla="*/ 1076343 w 1490380"/>
                    <a:gd name="connsiteY68" fmla="*/ 972480 h 1495138"/>
                    <a:gd name="connsiteX69" fmla="*/ 915217 w 1490380"/>
                    <a:gd name="connsiteY69" fmla="*/ 972480 h 1495138"/>
                    <a:gd name="connsiteX70" fmla="*/ 904395 w 1490380"/>
                    <a:gd name="connsiteY70" fmla="*/ 971676 h 1495138"/>
                    <a:gd name="connsiteX71" fmla="*/ 867520 w 1490380"/>
                    <a:gd name="connsiteY71" fmla="*/ 935897 h 1495138"/>
                    <a:gd name="connsiteX72" fmla="*/ 891970 w 1490380"/>
                    <a:gd name="connsiteY72" fmla="*/ 890069 h 1495138"/>
                    <a:gd name="connsiteX73" fmla="*/ 910407 w 1490380"/>
                    <a:gd name="connsiteY73" fmla="*/ 886049 h 1495138"/>
                    <a:gd name="connsiteX74" fmla="*/ 944877 w 1490380"/>
                    <a:gd name="connsiteY74" fmla="*/ 886049 h 1495138"/>
                    <a:gd name="connsiteX75" fmla="*/ 952893 w 1490380"/>
                    <a:gd name="connsiteY75" fmla="*/ 884843 h 1495138"/>
                    <a:gd name="connsiteX76" fmla="*/ 954496 w 1490380"/>
                    <a:gd name="connsiteY76" fmla="*/ 883234 h 1495138"/>
                    <a:gd name="connsiteX77" fmla="*/ 955298 w 1490380"/>
                    <a:gd name="connsiteY77" fmla="*/ 880018 h 1495138"/>
                    <a:gd name="connsiteX78" fmla="*/ 955298 w 1490380"/>
                    <a:gd name="connsiteY78" fmla="*/ 867556 h 1495138"/>
                    <a:gd name="connsiteX79" fmla="*/ 955298 w 1490380"/>
                    <a:gd name="connsiteY79" fmla="*/ 644844 h 1495138"/>
                    <a:gd name="connsiteX80" fmla="*/ 954496 w 1490380"/>
                    <a:gd name="connsiteY80" fmla="*/ 628764 h 1495138"/>
                    <a:gd name="connsiteX81" fmla="*/ 952893 w 1490380"/>
                    <a:gd name="connsiteY81" fmla="*/ 627156 h 1495138"/>
                    <a:gd name="connsiteX82" fmla="*/ 948083 w 1490380"/>
                    <a:gd name="connsiteY82" fmla="*/ 625950 h 1495138"/>
                    <a:gd name="connsiteX83" fmla="*/ 925638 w 1490380"/>
                    <a:gd name="connsiteY83" fmla="*/ 626352 h 1495138"/>
                    <a:gd name="connsiteX84" fmla="*/ 915217 w 1490380"/>
                    <a:gd name="connsiteY84" fmla="*/ 626352 h 1495138"/>
                    <a:gd name="connsiteX85" fmla="*/ 875937 w 1490380"/>
                    <a:gd name="connsiteY85" fmla="*/ 584543 h 1495138"/>
                    <a:gd name="connsiteX86" fmla="*/ 916419 w 1490380"/>
                    <a:gd name="connsiteY86" fmla="*/ 541126 h 1495138"/>
                    <a:gd name="connsiteX87" fmla="*/ 922832 w 1490380"/>
                    <a:gd name="connsiteY87" fmla="*/ 541126 h 1495138"/>
                    <a:gd name="connsiteX88" fmla="*/ 990169 w 1490380"/>
                    <a:gd name="connsiteY88" fmla="*/ 539116 h 1495138"/>
                    <a:gd name="connsiteX89" fmla="*/ 272255 w 1490380"/>
                    <a:gd name="connsiteY89" fmla="*/ 539116 h 1495138"/>
                    <a:gd name="connsiteX90" fmla="*/ 287486 w 1490380"/>
                    <a:gd name="connsiteY90" fmla="*/ 540322 h 1495138"/>
                    <a:gd name="connsiteX91" fmla="*/ 323158 w 1490380"/>
                    <a:gd name="connsiteY91" fmla="*/ 578513 h 1495138"/>
                    <a:gd name="connsiteX92" fmla="*/ 323158 w 1490380"/>
                    <a:gd name="connsiteY92" fmla="*/ 584543 h 1495138"/>
                    <a:gd name="connsiteX93" fmla="*/ 323158 w 1490380"/>
                    <a:gd name="connsiteY93" fmla="*/ 731276 h 1495138"/>
                    <a:gd name="connsiteX94" fmla="*/ 322757 w 1490380"/>
                    <a:gd name="connsiteY94" fmla="*/ 731276 h 1495138"/>
                    <a:gd name="connsiteX95" fmla="*/ 322757 w 1490380"/>
                    <a:gd name="connsiteY95" fmla="*/ 865948 h 1495138"/>
                    <a:gd name="connsiteX96" fmla="*/ 323158 w 1490380"/>
                    <a:gd name="connsiteY96" fmla="*/ 880018 h 1495138"/>
                    <a:gd name="connsiteX97" fmla="*/ 328769 w 1490380"/>
                    <a:gd name="connsiteY97" fmla="*/ 886049 h 1495138"/>
                    <a:gd name="connsiteX98" fmla="*/ 344000 w 1490380"/>
                    <a:gd name="connsiteY98" fmla="*/ 886049 h 1495138"/>
                    <a:gd name="connsiteX99" fmla="*/ 366045 w 1490380"/>
                    <a:gd name="connsiteY99" fmla="*/ 886049 h 1495138"/>
                    <a:gd name="connsiteX100" fmla="*/ 405325 w 1490380"/>
                    <a:gd name="connsiteY100" fmla="*/ 917003 h 1495138"/>
                    <a:gd name="connsiteX101" fmla="*/ 371255 w 1490380"/>
                    <a:gd name="connsiteY101" fmla="*/ 971676 h 1495138"/>
                    <a:gd name="connsiteX102" fmla="*/ 358429 w 1490380"/>
                    <a:gd name="connsiteY102" fmla="*/ 972480 h 1495138"/>
                    <a:gd name="connsiteX103" fmla="*/ 197303 w 1490380"/>
                    <a:gd name="connsiteY103" fmla="*/ 972480 h 1495138"/>
                    <a:gd name="connsiteX104" fmla="*/ 186481 w 1490380"/>
                    <a:gd name="connsiteY104" fmla="*/ 971676 h 1495138"/>
                    <a:gd name="connsiteX105" fmla="*/ 149606 w 1490380"/>
                    <a:gd name="connsiteY105" fmla="*/ 935897 h 1495138"/>
                    <a:gd name="connsiteX106" fmla="*/ 174056 w 1490380"/>
                    <a:gd name="connsiteY106" fmla="*/ 890069 h 1495138"/>
                    <a:gd name="connsiteX107" fmla="*/ 192493 w 1490380"/>
                    <a:gd name="connsiteY107" fmla="*/ 886049 h 1495138"/>
                    <a:gd name="connsiteX108" fmla="*/ 226963 w 1490380"/>
                    <a:gd name="connsiteY108" fmla="*/ 886049 h 1495138"/>
                    <a:gd name="connsiteX109" fmla="*/ 234979 w 1490380"/>
                    <a:gd name="connsiteY109" fmla="*/ 884843 h 1495138"/>
                    <a:gd name="connsiteX110" fmla="*/ 236582 w 1490380"/>
                    <a:gd name="connsiteY110" fmla="*/ 883234 h 1495138"/>
                    <a:gd name="connsiteX111" fmla="*/ 237384 w 1490380"/>
                    <a:gd name="connsiteY111" fmla="*/ 880018 h 1495138"/>
                    <a:gd name="connsiteX112" fmla="*/ 237384 w 1490380"/>
                    <a:gd name="connsiteY112" fmla="*/ 867556 h 1495138"/>
                    <a:gd name="connsiteX113" fmla="*/ 237384 w 1490380"/>
                    <a:gd name="connsiteY113" fmla="*/ 644844 h 1495138"/>
                    <a:gd name="connsiteX114" fmla="*/ 236582 w 1490380"/>
                    <a:gd name="connsiteY114" fmla="*/ 628764 h 1495138"/>
                    <a:gd name="connsiteX115" fmla="*/ 234979 w 1490380"/>
                    <a:gd name="connsiteY115" fmla="*/ 627156 h 1495138"/>
                    <a:gd name="connsiteX116" fmla="*/ 230169 w 1490380"/>
                    <a:gd name="connsiteY116" fmla="*/ 625950 h 1495138"/>
                    <a:gd name="connsiteX117" fmla="*/ 207724 w 1490380"/>
                    <a:gd name="connsiteY117" fmla="*/ 626352 h 1495138"/>
                    <a:gd name="connsiteX118" fmla="*/ 197303 w 1490380"/>
                    <a:gd name="connsiteY118" fmla="*/ 626352 h 1495138"/>
                    <a:gd name="connsiteX119" fmla="*/ 158023 w 1490380"/>
                    <a:gd name="connsiteY119" fmla="*/ 584543 h 1495138"/>
                    <a:gd name="connsiteX120" fmla="*/ 198505 w 1490380"/>
                    <a:gd name="connsiteY120" fmla="*/ 541126 h 1495138"/>
                    <a:gd name="connsiteX121" fmla="*/ 204918 w 1490380"/>
                    <a:gd name="connsiteY121" fmla="*/ 541126 h 1495138"/>
                    <a:gd name="connsiteX122" fmla="*/ 272255 w 1490380"/>
                    <a:gd name="connsiteY122" fmla="*/ 539116 h 1495138"/>
                    <a:gd name="connsiteX123" fmla="*/ 477504 w 1490380"/>
                    <a:gd name="connsiteY123" fmla="*/ 0 h 1495138"/>
                    <a:gd name="connsiteX124" fmla="*/ 492735 w 1490380"/>
                    <a:gd name="connsiteY124" fmla="*/ 1206 h 1495138"/>
                    <a:gd name="connsiteX125" fmla="*/ 528407 w 1490380"/>
                    <a:gd name="connsiteY125" fmla="*/ 39397 h 1495138"/>
                    <a:gd name="connsiteX126" fmla="*/ 528407 w 1490380"/>
                    <a:gd name="connsiteY126" fmla="*/ 45427 h 1495138"/>
                    <a:gd name="connsiteX127" fmla="*/ 528407 w 1490380"/>
                    <a:gd name="connsiteY127" fmla="*/ 192159 h 1495138"/>
                    <a:gd name="connsiteX128" fmla="*/ 528006 w 1490380"/>
                    <a:gd name="connsiteY128" fmla="*/ 192159 h 1495138"/>
                    <a:gd name="connsiteX129" fmla="*/ 528006 w 1490380"/>
                    <a:gd name="connsiteY129" fmla="*/ 326832 h 1495138"/>
                    <a:gd name="connsiteX130" fmla="*/ 528407 w 1490380"/>
                    <a:gd name="connsiteY130" fmla="*/ 340902 h 1495138"/>
                    <a:gd name="connsiteX131" fmla="*/ 534018 w 1490380"/>
                    <a:gd name="connsiteY131" fmla="*/ 346932 h 1495138"/>
                    <a:gd name="connsiteX132" fmla="*/ 549249 w 1490380"/>
                    <a:gd name="connsiteY132" fmla="*/ 346932 h 1495138"/>
                    <a:gd name="connsiteX133" fmla="*/ 571294 w 1490380"/>
                    <a:gd name="connsiteY133" fmla="*/ 346932 h 1495138"/>
                    <a:gd name="connsiteX134" fmla="*/ 610574 w 1490380"/>
                    <a:gd name="connsiteY134" fmla="*/ 377887 h 1495138"/>
                    <a:gd name="connsiteX135" fmla="*/ 576504 w 1490380"/>
                    <a:gd name="connsiteY135" fmla="*/ 432560 h 1495138"/>
                    <a:gd name="connsiteX136" fmla="*/ 563678 w 1490380"/>
                    <a:gd name="connsiteY136" fmla="*/ 433364 h 1495138"/>
                    <a:gd name="connsiteX137" fmla="*/ 402552 w 1490380"/>
                    <a:gd name="connsiteY137" fmla="*/ 433364 h 1495138"/>
                    <a:gd name="connsiteX138" fmla="*/ 391730 w 1490380"/>
                    <a:gd name="connsiteY138" fmla="*/ 432560 h 1495138"/>
                    <a:gd name="connsiteX139" fmla="*/ 354855 w 1490380"/>
                    <a:gd name="connsiteY139" fmla="*/ 396781 h 1495138"/>
                    <a:gd name="connsiteX140" fmla="*/ 379305 w 1490380"/>
                    <a:gd name="connsiteY140" fmla="*/ 350952 h 1495138"/>
                    <a:gd name="connsiteX141" fmla="*/ 397742 w 1490380"/>
                    <a:gd name="connsiteY141" fmla="*/ 346932 h 1495138"/>
                    <a:gd name="connsiteX142" fmla="*/ 432212 w 1490380"/>
                    <a:gd name="connsiteY142" fmla="*/ 346932 h 1495138"/>
                    <a:gd name="connsiteX143" fmla="*/ 440228 w 1490380"/>
                    <a:gd name="connsiteY143" fmla="*/ 345726 h 1495138"/>
                    <a:gd name="connsiteX144" fmla="*/ 441831 w 1490380"/>
                    <a:gd name="connsiteY144" fmla="*/ 344118 h 1495138"/>
                    <a:gd name="connsiteX145" fmla="*/ 442633 w 1490380"/>
                    <a:gd name="connsiteY145" fmla="*/ 340902 h 1495138"/>
                    <a:gd name="connsiteX146" fmla="*/ 442633 w 1490380"/>
                    <a:gd name="connsiteY146" fmla="*/ 328440 h 1495138"/>
                    <a:gd name="connsiteX147" fmla="*/ 442633 w 1490380"/>
                    <a:gd name="connsiteY147" fmla="*/ 105728 h 1495138"/>
                    <a:gd name="connsiteX148" fmla="*/ 441831 w 1490380"/>
                    <a:gd name="connsiteY148" fmla="*/ 89648 h 1495138"/>
                    <a:gd name="connsiteX149" fmla="*/ 440228 w 1490380"/>
                    <a:gd name="connsiteY149" fmla="*/ 88040 h 1495138"/>
                    <a:gd name="connsiteX150" fmla="*/ 435418 w 1490380"/>
                    <a:gd name="connsiteY150" fmla="*/ 86834 h 1495138"/>
                    <a:gd name="connsiteX151" fmla="*/ 412973 w 1490380"/>
                    <a:gd name="connsiteY151" fmla="*/ 87236 h 1495138"/>
                    <a:gd name="connsiteX152" fmla="*/ 402552 w 1490380"/>
                    <a:gd name="connsiteY152" fmla="*/ 87236 h 1495138"/>
                    <a:gd name="connsiteX153" fmla="*/ 363272 w 1490380"/>
                    <a:gd name="connsiteY153" fmla="*/ 45427 h 1495138"/>
                    <a:gd name="connsiteX154" fmla="*/ 403754 w 1490380"/>
                    <a:gd name="connsiteY154" fmla="*/ 2010 h 1495138"/>
                    <a:gd name="connsiteX155" fmla="*/ 410167 w 1490380"/>
                    <a:gd name="connsiteY155" fmla="*/ 2010 h 1495138"/>
                    <a:gd name="connsiteX156" fmla="*/ 477504 w 1490380"/>
                    <a:gd name="connsiteY156" fmla="*/ 0 h 1495138"/>
                    <a:gd name="connsiteX157" fmla="*/ 123093 w 1490380"/>
                    <a:gd name="connsiteY157" fmla="*/ 0 h 1495138"/>
                    <a:gd name="connsiteX158" fmla="*/ 138324 w 1490380"/>
                    <a:gd name="connsiteY158" fmla="*/ 1206 h 1495138"/>
                    <a:gd name="connsiteX159" fmla="*/ 173997 w 1490380"/>
                    <a:gd name="connsiteY159" fmla="*/ 39397 h 1495138"/>
                    <a:gd name="connsiteX160" fmla="*/ 173997 w 1490380"/>
                    <a:gd name="connsiteY160" fmla="*/ 45427 h 1495138"/>
                    <a:gd name="connsiteX161" fmla="*/ 173997 w 1490380"/>
                    <a:gd name="connsiteY161" fmla="*/ 192159 h 1495138"/>
                    <a:gd name="connsiteX162" fmla="*/ 173596 w 1490380"/>
                    <a:gd name="connsiteY162" fmla="*/ 192159 h 1495138"/>
                    <a:gd name="connsiteX163" fmla="*/ 173596 w 1490380"/>
                    <a:gd name="connsiteY163" fmla="*/ 326832 h 1495138"/>
                    <a:gd name="connsiteX164" fmla="*/ 173997 w 1490380"/>
                    <a:gd name="connsiteY164" fmla="*/ 340902 h 1495138"/>
                    <a:gd name="connsiteX165" fmla="*/ 179608 w 1490380"/>
                    <a:gd name="connsiteY165" fmla="*/ 346932 h 1495138"/>
                    <a:gd name="connsiteX166" fmla="*/ 194839 w 1490380"/>
                    <a:gd name="connsiteY166" fmla="*/ 346932 h 1495138"/>
                    <a:gd name="connsiteX167" fmla="*/ 216884 w 1490380"/>
                    <a:gd name="connsiteY167" fmla="*/ 346932 h 1495138"/>
                    <a:gd name="connsiteX168" fmla="*/ 256164 w 1490380"/>
                    <a:gd name="connsiteY168" fmla="*/ 377887 h 1495138"/>
                    <a:gd name="connsiteX169" fmla="*/ 222094 w 1490380"/>
                    <a:gd name="connsiteY169" fmla="*/ 432560 h 1495138"/>
                    <a:gd name="connsiteX170" fmla="*/ 209268 w 1490380"/>
                    <a:gd name="connsiteY170" fmla="*/ 433364 h 1495138"/>
                    <a:gd name="connsiteX171" fmla="*/ 48141 w 1490380"/>
                    <a:gd name="connsiteY171" fmla="*/ 433364 h 1495138"/>
                    <a:gd name="connsiteX172" fmla="*/ 37319 w 1490380"/>
                    <a:gd name="connsiteY172" fmla="*/ 432560 h 1495138"/>
                    <a:gd name="connsiteX173" fmla="*/ 445 w 1490380"/>
                    <a:gd name="connsiteY173" fmla="*/ 396781 h 1495138"/>
                    <a:gd name="connsiteX174" fmla="*/ 24894 w 1490380"/>
                    <a:gd name="connsiteY174" fmla="*/ 350952 h 1495138"/>
                    <a:gd name="connsiteX175" fmla="*/ 43332 w 1490380"/>
                    <a:gd name="connsiteY175" fmla="*/ 346932 h 1495138"/>
                    <a:gd name="connsiteX176" fmla="*/ 77801 w 1490380"/>
                    <a:gd name="connsiteY176" fmla="*/ 346932 h 1495138"/>
                    <a:gd name="connsiteX177" fmla="*/ 85818 w 1490380"/>
                    <a:gd name="connsiteY177" fmla="*/ 345726 h 1495138"/>
                    <a:gd name="connsiteX178" fmla="*/ 87421 w 1490380"/>
                    <a:gd name="connsiteY178" fmla="*/ 344118 h 1495138"/>
                    <a:gd name="connsiteX179" fmla="*/ 88223 w 1490380"/>
                    <a:gd name="connsiteY179" fmla="*/ 340902 h 1495138"/>
                    <a:gd name="connsiteX180" fmla="*/ 88223 w 1490380"/>
                    <a:gd name="connsiteY180" fmla="*/ 328440 h 1495138"/>
                    <a:gd name="connsiteX181" fmla="*/ 88223 w 1490380"/>
                    <a:gd name="connsiteY181" fmla="*/ 105728 h 1495138"/>
                    <a:gd name="connsiteX182" fmla="*/ 87421 w 1490380"/>
                    <a:gd name="connsiteY182" fmla="*/ 89648 h 1495138"/>
                    <a:gd name="connsiteX183" fmla="*/ 85818 w 1490380"/>
                    <a:gd name="connsiteY183" fmla="*/ 88040 h 1495138"/>
                    <a:gd name="connsiteX184" fmla="*/ 81008 w 1490380"/>
                    <a:gd name="connsiteY184" fmla="*/ 86834 h 1495138"/>
                    <a:gd name="connsiteX185" fmla="*/ 58562 w 1490380"/>
                    <a:gd name="connsiteY185" fmla="*/ 87236 h 1495138"/>
                    <a:gd name="connsiteX186" fmla="*/ 48141 w 1490380"/>
                    <a:gd name="connsiteY186" fmla="*/ 87236 h 1495138"/>
                    <a:gd name="connsiteX187" fmla="*/ 8862 w 1490380"/>
                    <a:gd name="connsiteY187" fmla="*/ 45427 h 1495138"/>
                    <a:gd name="connsiteX188" fmla="*/ 49344 w 1490380"/>
                    <a:gd name="connsiteY188" fmla="*/ 2010 h 1495138"/>
                    <a:gd name="connsiteX189" fmla="*/ 55757 w 1490380"/>
                    <a:gd name="connsiteY189" fmla="*/ 2010 h 1495138"/>
                    <a:gd name="connsiteX190" fmla="*/ 123093 w 1490380"/>
                    <a:gd name="connsiteY19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865948 h 1495138"/>
                    <a:gd name="connsiteX37" fmla="*/ 1406194 w 1490380"/>
                    <a:gd name="connsiteY37" fmla="*/ 880018 h 1495138"/>
                    <a:gd name="connsiteX38" fmla="*/ 1411805 w 1490380"/>
                    <a:gd name="connsiteY38" fmla="*/ 886049 h 1495138"/>
                    <a:gd name="connsiteX39" fmla="*/ 1427036 w 1490380"/>
                    <a:gd name="connsiteY39" fmla="*/ 886049 h 1495138"/>
                    <a:gd name="connsiteX40" fmla="*/ 1449081 w 1490380"/>
                    <a:gd name="connsiteY40" fmla="*/ 886049 h 1495138"/>
                    <a:gd name="connsiteX41" fmla="*/ 1488360 w 1490380"/>
                    <a:gd name="connsiteY41" fmla="*/ 917003 h 1495138"/>
                    <a:gd name="connsiteX42" fmla="*/ 1454291 w 1490380"/>
                    <a:gd name="connsiteY42" fmla="*/ 971676 h 1495138"/>
                    <a:gd name="connsiteX43" fmla="*/ 1441465 w 1490380"/>
                    <a:gd name="connsiteY43" fmla="*/ 972480 h 1495138"/>
                    <a:gd name="connsiteX44" fmla="*/ 1280339 w 1490380"/>
                    <a:gd name="connsiteY44" fmla="*/ 972480 h 1495138"/>
                    <a:gd name="connsiteX45" fmla="*/ 1269517 w 1490380"/>
                    <a:gd name="connsiteY45" fmla="*/ 971676 h 1495138"/>
                    <a:gd name="connsiteX46" fmla="*/ 1232642 w 1490380"/>
                    <a:gd name="connsiteY46" fmla="*/ 935897 h 1495138"/>
                    <a:gd name="connsiteX47" fmla="*/ 1257091 w 1490380"/>
                    <a:gd name="connsiteY47" fmla="*/ 890069 h 1495138"/>
                    <a:gd name="connsiteX48" fmla="*/ 1275529 w 1490380"/>
                    <a:gd name="connsiteY48" fmla="*/ 886049 h 1495138"/>
                    <a:gd name="connsiteX49" fmla="*/ 1309999 w 1490380"/>
                    <a:gd name="connsiteY49" fmla="*/ 886049 h 1495138"/>
                    <a:gd name="connsiteX50" fmla="*/ 1318015 w 1490380"/>
                    <a:gd name="connsiteY50" fmla="*/ 884843 h 1495138"/>
                    <a:gd name="connsiteX51" fmla="*/ 1319618 w 1490380"/>
                    <a:gd name="connsiteY51" fmla="*/ 883234 h 1495138"/>
                    <a:gd name="connsiteX52" fmla="*/ 1320420 w 1490380"/>
                    <a:gd name="connsiteY52" fmla="*/ 880018 h 1495138"/>
                    <a:gd name="connsiteX53" fmla="*/ 1320420 w 1490380"/>
                    <a:gd name="connsiteY53" fmla="*/ 867556 h 1495138"/>
                    <a:gd name="connsiteX54" fmla="*/ 990169 w 1490380"/>
                    <a:gd name="connsiteY54" fmla="*/ 539116 h 1495138"/>
                    <a:gd name="connsiteX55" fmla="*/ 1005400 w 1490380"/>
                    <a:gd name="connsiteY55" fmla="*/ 540322 h 1495138"/>
                    <a:gd name="connsiteX56" fmla="*/ 1041072 w 1490380"/>
                    <a:gd name="connsiteY56" fmla="*/ 578513 h 1495138"/>
                    <a:gd name="connsiteX57" fmla="*/ 1041072 w 1490380"/>
                    <a:gd name="connsiteY57" fmla="*/ 584543 h 1495138"/>
                    <a:gd name="connsiteX58" fmla="*/ 1041072 w 1490380"/>
                    <a:gd name="connsiteY58" fmla="*/ 731276 h 1495138"/>
                    <a:gd name="connsiteX59" fmla="*/ 1040671 w 1490380"/>
                    <a:gd name="connsiteY59" fmla="*/ 731276 h 1495138"/>
                    <a:gd name="connsiteX60" fmla="*/ 1040671 w 1490380"/>
                    <a:gd name="connsiteY60" fmla="*/ 865948 h 1495138"/>
                    <a:gd name="connsiteX61" fmla="*/ 1041072 w 1490380"/>
                    <a:gd name="connsiteY61" fmla="*/ 880018 h 1495138"/>
                    <a:gd name="connsiteX62" fmla="*/ 1046683 w 1490380"/>
                    <a:gd name="connsiteY62" fmla="*/ 886049 h 1495138"/>
                    <a:gd name="connsiteX63" fmla="*/ 1061914 w 1490380"/>
                    <a:gd name="connsiteY63" fmla="*/ 886049 h 1495138"/>
                    <a:gd name="connsiteX64" fmla="*/ 1083959 w 1490380"/>
                    <a:gd name="connsiteY64" fmla="*/ 886049 h 1495138"/>
                    <a:gd name="connsiteX65" fmla="*/ 1123238 w 1490380"/>
                    <a:gd name="connsiteY65" fmla="*/ 917003 h 1495138"/>
                    <a:gd name="connsiteX66" fmla="*/ 1089169 w 1490380"/>
                    <a:gd name="connsiteY66" fmla="*/ 971676 h 1495138"/>
                    <a:gd name="connsiteX67" fmla="*/ 1076343 w 1490380"/>
                    <a:gd name="connsiteY67" fmla="*/ 972480 h 1495138"/>
                    <a:gd name="connsiteX68" fmla="*/ 915217 w 1490380"/>
                    <a:gd name="connsiteY68" fmla="*/ 972480 h 1495138"/>
                    <a:gd name="connsiteX69" fmla="*/ 904395 w 1490380"/>
                    <a:gd name="connsiteY69" fmla="*/ 971676 h 1495138"/>
                    <a:gd name="connsiteX70" fmla="*/ 867520 w 1490380"/>
                    <a:gd name="connsiteY70" fmla="*/ 935897 h 1495138"/>
                    <a:gd name="connsiteX71" fmla="*/ 891970 w 1490380"/>
                    <a:gd name="connsiteY71" fmla="*/ 890069 h 1495138"/>
                    <a:gd name="connsiteX72" fmla="*/ 910407 w 1490380"/>
                    <a:gd name="connsiteY72" fmla="*/ 886049 h 1495138"/>
                    <a:gd name="connsiteX73" fmla="*/ 944877 w 1490380"/>
                    <a:gd name="connsiteY73" fmla="*/ 886049 h 1495138"/>
                    <a:gd name="connsiteX74" fmla="*/ 952893 w 1490380"/>
                    <a:gd name="connsiteY74" fmla="*/ 884843 h 1495138"/>
                    <a:gd name="connsiteX75" fmla="*/ 954496 w 1490380"/>
                    <a:gd name="connsiteY75" fmla="*/ 883234 h 1495138"/>
                    <a:gd name="connsiteX76" fmla="*/ 955298 w 1490380"/>
                    <a:gd name="connsiteY76" fmla="*/ 880018 h 1495138"/>
                    <a:gd name="connsiteX77" fmla="*/ 955298 w 1490380"/>
                    <a:gd name="connsiteY77" fmla="*/ 867556 h 1495138"/>
                    <a:gd name="connsiteX78" fmla="*/ 955298 w 1490380"/>
                    <a:gd name="connsiteY78" fmla="*/ 644844 h 1495138"/>
                    <a:gd name="connsiteX79" fmla="*/ 954496 w 1490380"/>
                    <a:gd name="connsiteY79" fmla="*/ 628764 h 1495138"/>
                    <a:gd name="connsiteX80" fmla="*/ 952893 w 1490380"/>
                    <a:gd name="connsiteY80" fmla="*/ 627156 h 1495138"/>
                    <a:gd name="connsiteX81" fmla="*/ 948083 w 1490380"/>
                    <a:gd name="connsiteY81" fmla="*/ 625950 h 1495138"/>
                    <a:gd name="connsiteX82" fmla="*/ 925638 w 1490380"/>
                    <a:gd name="connsiteY82" fmla="*/ 626352 h 1495138"/>
                    <a:gd name="connsiteX83" fmla="*/ 915217 w 1490380"/>
                    <a:gd name="connsiteY83" fmla="*/ 626352 h 1495138"/>
                    <a:gd name="connsiteX84" fmla="*/ 875937 w 1490380"/>
                    <a:gd name="connsiteY84" fmla="*/ 584543 h 1495138"/>
                    <a:gd name="connsiteX85" fmla="*/ 916419 w 1490380"/>
                    <a:gd name="connsiteY85" fmla="*/ 541126 h 1495138"/>
                    <a:gd name="connsiteX86" fmla="*/ 922832 w 1490380"/>
                    <a:gd name="connsiteY86" fmla="*/ 541126 h 1495138"/>
                    <a:gd name="connsiteX87" fmla="*/ 990169 w 1490380"/>
                    <a:gd name="connsiteY87" fmla="*/ 539116 h 1495138"/>
                    <a:gd name="connsiteX88" fmla="*/ 272255 w 1490380"/>
                    <a:gd name="connsiteY88" fmla="*/ 539116 h 1495138"/>
                    <a:gd name="connsiteX89" fmla="*/ 287486 w 1490380"/>
                    <a:gd name="connsiteY89" fmla="*/ 540322 h 1495138"/>
                    <a:gd name="connsiteX90" fmla="*/ 323158 w 1490380"/>
                    <a:gd name="connsiteY90" fmla="*/ 578513 h 1495138"/>
                    <a:gd name="connsiteX91" fmla="*/ 323158 w 1490380"/>
                    <a:gd name="connsiteY91" fmla="*/ 584543 h 1495138"/>
                    <a:gd name="connsiteX92" fmla="*/ 323158 w 1490380"/>
                    <a:gd name="connsiteY92" fmla="*/ 731276 h 1495138"/>
                    <a:gd name="connsiteX93" fmla="*/ 322757 w 1490380"/>
                    <a:gd name="connsiteY93" fmla="*/ 731276 h 1495138"/>
                    <a:gd name="connsiteX94" fmla="*/ 322757 w 1490380"/>
                    <a:gd name="connsiteY94" fmla="*/ 865948 h 1495138"/>
                    <a:gd name="connsiteX95" fmla="*/ 323158 w 1490380"/>
                    <a:gd name="connsiteY95" fmla="*/ 880018 h 1495138"/>
                    <a:gd name="connsiteX96" fmla="*/ 328769 w 1490380"/>
                    <a:gd name="connsiteY96" fmla="*/ 886049 h 1495138"/>
                    <a:gd name="connsiteX97" fmla="*/ 344000 w 1490380"/>
                    <a:gd name="connsiteY97" fmla="*/ 886049 h 1495138"/>
                    <a:gd name="connsiteX98" fmla="*/ 366045 w 1490380"/>
                    <a:gd name="connsiteY98" fmla="*/ 886049 h 1495138"/>
                    <a:gd name="connsiteX99" fmla="*/ 405325 w 1490380"/>
                    <a:gd name="connsiteY99" fmla="*/ 917003 h 1495138"/>
                    <a:gd name="connsiteX100" fmla="*/ 371255 w 1490380"/>
                    <a:gd name="connsiteY100" fmla="*/ 971676 h 1495138"/>
                    <a:gd name="connsiteX101" fmla="*/ 358429 w 1490380"/>
                    <a:gd name="connsiteY101" fmla="*/ 972480 h 1495138"/>
                    <a:gd name="connsiteX102" fmla="*/ 197303 w 1490380"/>
                    <a:gd name="connsiteY102" fmla="*/ 972480 h 1495138"/>
                    <a:gd name="connsiteX103" fmla="*/ 186481 w 1490380"/>
                    <a:gd name="connsiteY103" fmla="*/ 971676 h 1495138"/>
                    <a:gd name="connsiteX104" fmla="*/ 149606 w 1490380"/>
                    <a:gd name="connsiteY104" fmla="*/ 935897 h 1495138"/>
                    <a:gd name="connsiteX105" fmla="*/ 174056 w 1490380"/>
                    <a:gd name="connsiteY105" fmla="*/ 890069 h 1495138"/>
                    <a:gd name="connsiteX106" fmla="*/ 192493 w 1490380"/>
                    <a:gd name="connsiteY106" fmla="*/ 886049 h 1495138"/>
                    <a:gd name="connsiteX107" fmla="*/ 226963 w 1490380"/>
                    <a:gd name="connsiteY107" fmla="*/ 886049 h 1495138"/>
                    <a:gd name="connsiteX108" fmla="*/ 234979 w 1490380"/>
                    <a:gd name="connsiteY108" fmla="*/ 884843 h 1495138"/>
                    <a:gd name="connsiteX109" fmla="*/ 236582 w 1490380"/>
                    <a:gd name="connsiteY109" fmla="*/ 883234 h 1495138"/>
                    <a:gd name="connsiteX110" fmla="*/ 237384 w 1490380"/>
                    <a:gd name="connsiteY110" fmla="*/ 880018 h 1495138"/>
                    <a:gd name="connsiteX111" fmla="*/ 237384 w 1490380"/>
                    <a:gd name="connsiteY111" fmla="*/ 867556 h 1495138"/>
                    <a:gd name="connsiteX112" fmla="*/ 237384 w 1490380"/>
                    <a:gd name="connsiteY112" fmla="*/ 644844 h 1495138"/>
                    <a:gd name="connsiteX113" fmla="*/ 236582 w 1490380"/>
                    <a:gd name="connsiteY113" fmla="*/ 628764 h 1495138"/>
                    <a:gd name="connsiteX114" fmla="*/ 234979 w 1490380"/>
                    <a:gd name="connsiteY114" fmla="*/ 627156 h 1495138"/>
                    <a:gd name="connsiteX115" fmla="*/ 230169 w 1490380"/>
                    <a:gd name="connsiteY115" fmla="*/ 625950 h 1495138"/>
                    <a:gd name="connsiteX116" fmla="*/ 207724 w 1490380"/>
                    <a:gd name="connsiteY116" fmla="*/ 626352 h 1495138"/>
                    <a:gd name="connsiteX117" fmla="*/ 197303 w 1490380"/>
                    <a:gd name="connsiteY117" fmla="*/ 626352 h 1495138"/>
                    <a:gd name="connsiteX118" fmla="*/ 158023 w 1490380"/>
                    <a:gd name="connsiteY118" fmla="*/ 584543 h 1495138"/>
                    <a:gd name="connsiteX119" fmla="*/ 198505 w 1490380"/>
                    <a:gd name="connsiteY119" fmla="*/ 541126 h 1495138"/>
                    <a:gd name="connsiteX120" fmla="*/ 204918 w 1490380"/>
                    <a:gd name="connsiteY120" fmla="*/ 541126 h 1495138"/>
                    <a:gd name="connsiteX121" fmla="*/ 272255 w 1490380"/>
                    <a:gd name="connsiteY121" fmla="*/ 539116 h 1495138"/>
                    <a:gd name="connsiteX122" fmla="*/ 477504 w 1490380"/>
                    <a:gd name="connsiteY122" fmla="*/ 0 h 1495138"/>
                    <a:gd name="connsiteX123" fmla="*/ 492735 w 1490380"/>
                    <a:gd name="connsiteY123" fmla="*/ 1206 h 1495138"/>
                    <a:gd name="connsiteX124" fmla="*/ 528407 w 1490380"/>
                    <a:gd name="connsiteY124" fmla="*/ 39397 h 1495138"/>
                    <a:gd name="connsiteX125" fmla="*/ 528407 w 1490380"/>
                    <a:gd name="connsiteY125" fmla="*/ 45427 h 1495138"/>
                    <a:gd name="connsiteX126" fmla="*/ 528407 w 1490380"/>
                    <a:gd name="connsiteY126" fmla="*/ 192159 h 1495138"/>
                    <a:gd name="connsiteX127" fmla="*/ 528006 w 1490380"/>
                    <a:gd name="connsiteY127" fmla="*/ 192159 h 1495138"/>
                    <a:gd name="connsiteX128" fmla="*/ 528006 w 1490380"/>
                    <a:gd name="connsiteY128" fmla="*/ 326832 h 1495138"/>
                    <a:gd name="connsiteX129" fmla="*/ 528407 w 1490380"/>
                    <a:gd name="connsiteY129" fmla="*/ 340902 h 1495138"/>
                    <a:gd name="connsiteX130" fmla="*/ 534018 w 1490380"/>
                    <a:gd name="connsiteY130" fmla="*/ 346932 h 1495138"/>
                    <a:gd name="connsiteX131" fmla="*/ 549249 w 1490380"/>
                    <a:gd name="connsiteY131" fmla="*/ 346932 h 1495138"/>
                    <a:gd name="connsiteX132" fmla="*/ 571294 w 1490380"/>
                    <a:gd name="connsiteY132" fmla="*/ 346932 h 1495138"/>
                    <a:gd name="connsiteX133" fmla="*/ 610574 w 1490380"/>
                    <a:gd name="connsiteY133" fmla="*/ 377887 h 1495138"/>
                    <a:gd name="connsiteX134" fmla="*/ 576504 w 1490380"/>
                    <a:gd name="connsiteY134" fmla="*/ 432560 h 1495138"/>
                    <a:gd name="connsiteX135" fmla="*/ 563678 w 1490380"/>
                    <a:gd name="connsiteY135" fmla="*/ 433364 h 1495138"/>
                    <a:gd name="connsiteX136" fmla="*/ 402552 w 1490380"/>
                    <a:gd name="connsiteY136" fmla="*/ 433364 h 1495138"/>
                    <a:gd name="connsiteX137" fmla="*/ 391730 w 1490380"/>
                    <a:gd name="connsiteY137" fmla="*/ 432560 h 1495138"/>
                    <a:gd name="connsiteX138" fmla="*/ 354855 w 1490380"/>
                    <a:gd name="connsiteY138" fmla="*/ 396781 h 1495138"/>
                    <a:gd name="connsiteX139" fmla="*/ 379305 w 1490380"/>
                    <a:gd name="connsiteY139" fmla="*/ 350952 h 1495138"/>
                    <a:gd name="connsiteX140" fmla="*/ 397742 w 1490380"/>
                    <a:gd name="connsiteY140" fmla="*/ 346932 h 1495138"/>
                    <a:gd name="connsiteX141" fmla="*/ 432212 w 1490380"/>
                    <a:gd name="connsiteY141" fmla="*/ 346932 h 1495138"/>
                    <a:gd name="connsiteX142" fmla="*/ 440228 w 1490380"/>
                    <a:gd name="connsiteY142" fmla="*/ 345726 h 1495138"/>
                    <a:gd name="connsiteX143" fmla="*/ 441831 w 1490380"/>
                    <a:gd name="connsiteY143" fmla="*/ 344118 h 1495138"/>
                    <a:gd name="connsiteX144" fmla="*/ 442633 w 1490380"/>
                    <a:gd name="connsiteY144" fmla="*/ 340902 h 1495138"/>
                    <a:gd name="connsiteX145" fmla="*/ 442633 w 1490380"/>
                    <a:gd name="connsiteY145" fmla="*/ 328440 h 1495138"/>
                    <a:gd name="connsiteX146" fmla="*/ 442633 w 1490380"/>
                    <a:gd name="connsiteY146" fmla="*/ 105728 h 1495138"/>
                    <a:gd name="connsiteX147" fmla="*/ 441831 w 1490380"/>
                    <a:gd name="connsiteY147" fmla="*/ 89648 h 1495138"/>
                    <a:gd name="connsiteX148" fmla="*/ 440228 w 1490380"/>
                    <a:gd name="connsiteY148" fmla="*/ 88040 h 1495138"/>
                    <a:gd name="connsiteX149" fmla="*/ 435418 w 1490380"/>
                    <a:gd name="connsiteY149" fmla="*/ 86834 h 1495138"/>
                    <a:gd name="connsiteX150" fmla="*/ 412973 w 1490380"/>
                    <a:gd name="connsiteY150" fmla="*/ 87236 h 1495138"/>
                    <a:gd name="connsiteX151" fmla="*/ 402552 w 1490380"/>
                    <a:gd name="connsiteY151" fmla="*/ 87236 h 1495138"/>
                    <a:gd name="connsiteX152" fmla="*/ 363272 w 1490380"/>
                    <a:gd name="connsiteY152" fmla="*/ 45427 h 1495138"/>
                    <a:gd name="connsiteX153" fmla="*/ 403754 w 1490380"/>
                    <a:gd name="connsiteY153" fmla="*/ 2010 h 1495138"/>
                    <a:gd name="connsiteX154" fmla="*/ 410167 w 1490380"/>
                    <a:gd name="connsiteY154" fmla="*/ 2010 h 1495138"/>
                    <a:gd name="connsiteX155" fmla="*/ 477504 w 1490380"/>
                    <a:gd name="connsiteY155" fmla="*/ 0 h 1495138"/>
                    <a:gd name="connsiteX156" fmla="*/ 123093 w 1490380"/>
                    <a:gd name="connsiteY156" fmla="*/ 0 h 1495138"/>
                    <a:gd name="connsiteX157" fmla="*/ 138324 w 1490380"/>
                    <a:gd name="connsiteY157" fmla="*/ 1206 h 1495138"/>
                    <a:gd name="connsiteX158" fmla="*/ 173997 w 1490380"/>
                    <a:gd name="connsiteY158" fmla="*/ 39397 h 1495138"/>
                    <a:gd name="connsiteX159" fmla="*/ 173997 w 1490380"/>
                    <a:gd name="connsiteY159" fmla="*/ 45427 h 1495138"/>
                    <a:gd name="connsiteX160" fmla="*/ 173997 w 1490380"/>
                    <a:gd name="connsiteY160" fmla="*/ 192159 h 1495138"/>
                    <a:gd name="connsiteX161" fmla="*/ 173596 w 1490380"/>
                    <a:gd name="connsiteY161" fmla="*/ 192159 h 1495138"/>
                    <a:gd name="connsiteX162" fmla="*/ 173596 w 1490380"/>
                    <a:gd name="connsiteY162" fmla="*/ 326832 h 1495138"/>
                    <a:gd name="connsiteX163" fmla="*/ 173997 w 1490380"/>
                    <a:gd name="connsiteY163" fmla="*/ 340902 h 1495138"/>
                    <a:gd name="connsiteX164" fmla="*/ 179608 w 1490380"/>
                    <a:gd name="connsiteY164" fmla="*/ 346932 h 1495138"/>
                    <a:gd name="connsiteX165" fmla="*/ 194839 w 1490380"/>
                    <a:gd name="connsiteY165" fmla="*/ 346932 h 1495138"/>
                    <a:gd name="connsiteX166" fmla="*/ 216884 w 1490380"/>
                    <a:gd name="connsiteY166" fmla="*/ 346932 h 1495138"/>
                    <a:gd name="connsiteX167" fmla="*/ 256164 w 1490380"/>
                    <a:gd name="connsiteY167" fmla="*/ 377887 h 1495138"/>
                    <a:gd name="connsiteX168" fmla="*/ 222094 w 1490380"/>
                    <a:gd name="connsiteY168" fmla="*/ 432560 h 1495138"/>
                    <a:gd name="connsiteX169" fmla="*/ 209268 w 1490380"/>
                    <a:gd name="connsiteY169" fmla="*/ 433364 h 1495138"/>
                    <a:gd name="connsiteX170" fmla="*/ 48141 w 1490380"/>
                    <a:gd name="connsiteY170" fmla="*/ 433364 h 1495138"/>
                    <a:gd name="connsiteX171" fmla="*/ 37319 w 1490380"/>
                    <a:gd name="connsiteY171" fmla="*/ 432560 h 1495138"/>
                    <a:gd name="connsiteX172" fmla="*/ 445 w 1490380"/>
                    <a:gd name="connsiteY172" fmla="*/ 396781 h 1495138"/>
                    <a:gd name="connsiteX173" fmla="*/ 24894 w 1490380"/>
                    <a:gd name="connsiteY173" fmla="*/ 350952 h 1495138"/>
                    <a:gd name="connsiteX174" fmla="*/ 43332 w 1490380"/>
                    <a:gd name="connsiteY174" fmla="*/ 346932 h 1495138"/>
                    <a:gd name="connsiteX175" fmla="*/ 77801 w 1490380"/>
                    <a:gd name="connsiteY175" fmla="*/ 346932 h 1495138"/>
                    <a:gd name="connsiteX176" fmla="*/ 85818 w 1490380"/>
                    <a:gd name="connsiteY176" fmla="*/ 345726 h 1495138"/>
                    <a:gd name="connsiteX177" fmla="*/ 87421 w 1490380"/>
                    <a:gd name="connsiteY177" fmla="*/ 344118 h 1495138"/>
                    <a:gd name="connsiteX178" fmla="*/ 88223 w 1490380"/>
                    <a:gd name="connsiteY178" fmla="*/ 340902 h 1495138"/>
                    <a:gd name="connsiteX179" fmla="*/ 88223 w 1490380"/>
                    <a:gd name="connsiteY179" fmla="*/ 328440 h 1495138"/>
                    <a:gd name="connsiteX180" fmla="*/ 88223 w 1490380"/>
                    <a:gd name="connsiteY180" fmla="*/ 105728 h 1495138"/>
                    <a:gd name="connsiteX181" fmla="*/ 87421 w 1490380"/>
                    <a:gd name="connsiteY181" fmla="*/ 89648 h 1495138"/>
                    <a:gd name="connsiteX182" fmla="*/ 85818 w 1490380"/>
                    <a:gd name="connsiteY182" fmla="*/ 88040 h 1495138"/>
                    <a:gd name="connsiteX183" fmla="*/ 81008 w 1490380"/>
                    <a:gd name="connsiteY183" fmla="*/ 86834 h 1495138"/>
                    <a:gd name="connsiteX184" fmla="*/ 58562 w 1490380"/>
                    <a:gd name="connsiteY184" fmla="*/ 87236 h 1495138"/>
                    <a:gd name="connsiteX185" fmla="*/ 48141 w 1490380"/>
                    <a:gd name="connsiteY185" fmla="*/ 87236 h 1495138"/>
                    <a:gd name="connsiteX186" fmla="*/ 8862 w 1490380"/>
                    <a:gd name="connsiteY186" fmla="*/ 45427 h 1495138"/>
                    <a:gd name="connsiteX187" fmla="*/ 49344 w 1490380"/>
                    <a:gd name="connsiteY187" fmla="*/ 2010 h 1495138"/>
                    <a:gd name="connsiteX188" fmla="*/ 55757 w 1490380"/>
                    <a:gd name="connsiteY188" fmla="*/ 2010 h 1495138"/>
                    <a:gd name="connsiteX189" fmla="*/ 123093 w 1490380"/>
                    <a:gd name="connsiteY18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1320420 w 1490380"/>
                    <a:gd name="connsiteY52" fmla="*/ 867556 h 1495138"/>
                    <a:gd name="connsiteX53" fmla="*/ 990169 w 1490380"/>
                    <a:gd name="connsiteY53" fmla="*/ 539116 h 1495138"/>
                    <a:gd name="connsiteX54" fmla="*/ 1005400 w 1490380"/>
                    <a:gd name="connsiteY54" fmla="*/ 540322 h 1495138"/>
                    <a:gd name="connsiteX55" fmla="*/ 1041072 w 1490380"/>
                    <a:gd name="connsiteY55" fmla="*/ 578513 h 1495138"/>
                    <a:gd name="connsiteX56" fmla="*/ 1041072 w 1490380"/>
                    <a:gd name="connsiteY56" fmla="*/ 584543 h 1495138"/>
                    <a:gd name="connsiteX57" fmla="*/ 1041072 w 1490380"/>
                    <a:gd name="connsiteY57" fmla="*/ 731276 h 1495138"/>
                    <a:gd name="connsiteX58" fmla="*/ 1040671 w 1490380"/>
                    <a:gd name="connsiteY58" fmla="*/ 731276 h 1495138"/>
                    <a:gd name="connsiteX59" fmla="*/ 1040671 w 1490380"/>
                    <a:gd name="connsiteY59" fmla="*/ 865948 h 1495138"/>
                    <a:gd name="connsiteX60" fmla="*/ 1041072 w 1490380"/>
                    <a:gd name="connsiteY60" fmla="*/ 880018 h 1495138"/>
                    <a:gd name="connsiteX61" fmla="*/ 1046683 w 1490380"/>
                    <a:gd name="connsiteY61" fmla="*/ 886049 h 1495138"/>
                    <a:gd name="connsiteX62" fmla="*/ 1061914 w 1490380"/>
                    <a:gd name="connsiteY62" fmla="*/ 886049 h 1495138"/>
                    <a:gd name="connsiteX63" fmla="*/ 1083959 w 1490380"/>
                    <a:gd name="connsiteY63" fmla="*/ 886049 h 1495138"/>
                    <a:gd name="connsiteX64" fmla="*/ 1123238 w 1490380"/>
                    <a:gd name="connsiteY64" fmla="*/ 917003 h 1495138"/>
                    <a:gd name="connsiteX65" fmla="*/ 1089169 w 1490380"/>
                    <a:gd name="connsiteY65" fmla="*/ 971676 h 1495138"/>
                    <a:gd name="connsiteX66" fmla="*/ 1076343 w 1490380"/>
                    <a:gd name="connsiteY66" fmla="*/ 972480 h 1495138"/>
                    <a:gd name="connsiteX67" fmla="*/ 915217 w 1490380"/>
                    <a:gd name="connsiteY67" fmla="*/ 972480 h 1495138"/>
                    <a:gd name="connsiteX68" fmla="*/ 904395 w 1490380"/>
                    <a:gd name="connsiteY68" fmla="*/ 971676 h 1495138"/>
                    <a:gd name="connsiteX69" fmla="*/ 867520 w 1490380"/>
                    <a:gd name="connsiteY69" fmla="*/ 935897 h 1495138"/>
                    <a:gd name="connsiteX70" fmla="*/ 891970 w 1490380"/>
                    <a:gd name="connsiteY70" fmla="*/ 890069 h 1495138"/>
                    <a:gd name="connsiteX71" fmla="*/ 910407 w 1490380"/>
                    <a:gd name="connsiteY71" fmla="*/ 886049 h 1495138"/>
                    <a:gd name="connsiteX72" fmla="*/ 944877 w 1490380"/>
                    <a:gd name="connsiteY72" fmla="*/ 886049 h 1495138"/>
                    <a:gd name="connsiteX73" fmla="*/ 952893 w 1490380"/>
                    <a:gd name="connsiteY73" fmla="*/ 884843 h 1495138"/>
                    <a:gd name="connsiteX74" fmla="*/ 954496 w 1490380"/>
                    <a:gd name="connsiteY74" fmla="*/ 883234 h 1495138"/>
                    <a:gd name="connsiteX75" fmla="*/ 955298 w 1490380"/>
                    <a:gd name="connsiteY75" fmla="*/ 880018 h 1495138"/>
                    <a:gd name="connsiteX76" fmla="*/ 955298 w 1490380"/>
                    <a:gd name="connsiteY76" fmla="*/ 867556 h 1495138"/>
                    <a:gd name="connsiteX77" fmla="*/ 955298 w 1490380"/>
                    <a:gd name="connsiteY77" fmla="*/ 644844 h 1495138"/>
                    <a:gd name="connsiteX78" fmla="*/ 954496 w 1490380"/>
                    <a:gd name="connsiteY78" fmla="*/ 628764 h 1495138"/>
                    <a:gd name="connsiteX79" fmla="*/ 952893 w 1490380"/>
                    <a:gd name="connsiteY79" fmla="*/ 627156 h 1495138"/>
                    <a:gd name="connsiteX80" fmla="*/ 948083 w 1490380"/>
                    <a:gd name="connsiteY80" fmla="*/ 625950 h 1495138"/>
                    <a:gd name="connsiteX81" fmla="*/ 925638 w 1490380"/>
                    <a:gd name="connsiteY81" fmla="*/ 626352 h 1495138"/>
                    <a:gd name="connsiteX82" fmla="*/ 915217 w 1490380"/>
                    <a:gd name="connsiteY82" fmla="*/ 626352 h 1495138"/>
                    <a:gd name="connsiteX83" fmla="*/ 875937 w 1490380"/>
                    <a:gd name="connsiteY83" fmla="*/ 584543 h 1495138"/>
                    <a:gd name="connsiteX84" fmla="*/ 916419 w 1490380"/>
                    <a:gd name="connsiteY84" fmla="*/ 541126 h 1495138"/>
                    <a:gd name="connsiteX85" fmla="*/ 922832 w 1490380"/>
                    <a:gd name="connsiteY85" fmla="*/ 541126 h 1495138"/>
                    <a:gd name="connsiteX86" fmla="*/ 990169 w 1490380"/>
                    <a:gd name="connsiteY86" fmla="*/ 539116 h 1495138"/>
                    <a:gd name="connsiteX87" fmla="*/ 272255 w 1490380"/>
                    <a:gd name="connsiteY87" fmla="*/ 539116 h 1495138"/>
                    <a:gd name="connsiteX88" fmla="*/ 287486 w 1490380"/>
                    <a:gd name="connsiteY88" fmla="*/ 540322 h 1495138"/>
                    <a:gd name="connsiteX89" fmla="*/ 323158 w 1490380"/>
                    <a:gd name="connsiteY89" fmla="*/ 578513 h 1495138"/>
                    <a:gd name="connsiteX90" fmla="*/ 323158 w 1490380"/>
                    <a:gd name="connsiteY90" fmla="*/ 584543 h 1495138"/>
                    <a:gd name="connsiteX91" fmla="*/ 323158 w 1490380"/>
                    <a:gd name="connsiteY91" fmla="*/ 731276 h 1495138"/>
                    <a:gd name="connsiteX92" fmla="*/ 322757 w 1490380"/>
                    <a:gd name="connsiteY92" fmla="*/ 731276 h 1495138"/>
                    <a:gd name="connsiteX93" fmla="*/ 322757 w 1490380"/>
                    <a:gd name="connsiteY93" fmla="*/ 865948 h 1495138"/>
                    <a:gd name="connsiteX94" fmla="*/ 323158 w 1490380"/>
                    <a:gd name="connsiteY94" fmla="*/ 880018 h 1495138"/>
                    <a:gd name="connsiteX95" fmla="*/ 328769 w 1490380"/>
                    <a:gd name="connsiteY95" fmla="*/ 886049 h 1495138"/>
                    <a:gd name="connsiteX96" fmla="*/ 344000 w 1490380"/>
                    <a:gd name="connsiteY96" fmla="*/ 886049 h 1495138"/>
                    <a:gd name="connsiteX97" fmla="*/ 366045 w 1490380"/>
                    <a:gd name="connsiteY97" fmla="*/ 886049 h 1495138"/>
                    <a:gd name="connsiteX98" fmla="*/ 405325 w 1490380"/>
                    <a:gd name="connsiteY98" fmla="*/ 917003 h 1495138"/>
                    <a:gd name="connsiteX99" fmla="*/ 371255 w 1490380"/>
                    <a:gd name="connsiteY99" fmla="*/ 971676 h 1495138"/>
                    <a:gd name="connsiteX100" fmla="*/ 358429 w 1490380"/>
                    <a:gd name="connsiteY100" fmla="*/ 972480 h 1495138"/>
                    <a:gd name="connsiteX101" fmla="*/ 197303 w 1490380"/>
                    <a:gd name="connsiteY101" fmla="*/ 972480 h 1495138"/>
                    <a:gd name="connsiteX102" fmla="*/ 186481 w 1490380"/>
                    <a:gd name="connsiteY102" fmla="*/ 971676 h 1495138"/>
                    <a:gd name="connsiteX103" fmla="*/ 149606 w 1490380"/>
                    <a:gd name="connsiteY103" fmla="*/ 935897 h 1495138"/>
                    <a:gd name="connsiteX104" fmla="*/ 174056 w 1490380"/>
                    <a:gd name="connsiteY104" fmla="*/ 890069 h 1495138"/>
                    <a:gd name="connsiteX105" fmla="*/ 192493 w 1490380"/>
                    <a:gd name="connsiteY105" fmla="*/ 886049 h 1495138"/>
                    <a:gd name="connsiteX106" fmla="*/ 226963 w 1490380"/>
                    <a:gd name="connsiteY106" fmla="*/ 886049 h 1495138"/>
                    <a:gd name="connsiteX107" fmla="*/ 234979 w 1490380"/>
                    <a:gd name="connsiteY107" fmla="*/ 884843 h 1495138"/>
                    <a:gd name="connsiteX108" fmla="*/ 236582 w 1490380"/>
                    <a:gd name="connsiteY108" fmla="*/ 883234 h 1495138"/>
                    <a:gd name="connsiteX109" fmla="*/ 237384 w 1490380"/>
                    <a:gd name="connsiteY109" fmla="*/ 880018 h 1495138"/>
                    <a:gd name="connsiteX110" fmla="*/ 237384 w 1490380"/>
                    <a:gd name="connsiteY110" fmla="*/ 867556 h 1495138"/>
                    <a:gd name="connsiteX111" fmla="*/ 237384 w 1490380"/>
                    <a:gd name="connsiteY111" fmla="*/ 644844 h 1495138"/>
                    <a:gd name="connsiteX112" fmla="*/ 236582 w 1490380"/>
                    <a:gd name="connsiteY112" fmla="*/ 628764 h 1495138"/>
                    <a:gd name="connsiteX113" fmla="*/ 234979 w 1490380"/>
                    <a:gd name="connsiteY113" fmla="*/ 627156 h 1495138"/>
                    <a:gd name="connsiteX114" fmla="*/ 230169 w 1490380"/>
                    <a:gd name="connsiteY114" fmla="*/ 625950 h 1495138"/>
                    <a:gd name="connsiteX115" fmla="*/ 207724 w 1490380"/>
                    <a:gd name="connsiteY115" fmla="*/ 626352 h 1495138"/>
                    <a:gd name="connsiteX116" fmla="*/ 197303 w 1490380"/>
                    <a:gd name="connsiteY116" fmla="*/ 626352 h 1495138"/>
                    <a:gd name="connsiteX117" fmla="*/ 158023 w 1490380"/>
                    <a:gd name="connsiteY117" fmla="*/ 584543 h 1495138"/>
                    <a:gd name="connsiteX118" fmla="*/ 198505 w 1490380"/>
                    <a:gd name="connsiteY118" fmla="*/ 541126 h 1495138"/>
                    <a:gd name="connsiteX119" fmla="*/ 204918 w 1490380"/>
                    <a:gd name="connsiteY119" fmla="*/ 541126 h 1495138"/>
                    <a:gd name="connsiteX120" fmla="*/ 272255 w 1490380"/>
                    <a:gd name="connsiteY120" fmla="*/ 539116 h 1495138"/>
                    <a:gd name="connsiteX121" fmla="*/ 477504 w 1490380"/>
                    <a:gd name="connsiteY121" fmla="*/ 0 h 1495138"/>
                    <a:gd name="connsiteX122" fmla="*/ 492735 w 1490380"/>
                    <a:gd name="connsiteY122" fmla="*/ 1206 h 1495138"/>
                    <a:gd name="connsiteX123" fmla="*/ 528407 w 1490380"/>
                    <a:gd name="connsiteY123" fmla="*/ 39397 h 1495138"/>
                    <a:gd name="connsiteX124" fmla="*/ 528407 w 1490380"/>
                    <a:gd name="connsiteY124" fmla="*/ 45427 h 1495138"/>
                    <a:gd name="connsiteX125" fmla="*/ 528407 w 1490380"/>
                    <a:gd name="connsiteY125" fmla="*/ 192159 h 1495138"/>
                    <a:gd name="connsiteX126" fmla="*/ 528006 w 1490380"/>
                    <a:gd name="connsiteY126" fmla="*/ 192159 h 1495138"/>
                    <a:gd name="connsiteX127" fmla="*/ 528006 w 1490380"/>
                    <a:gd name="connsiteY127" fmla="*/ 326832 h 1495138"/>
                    <a:gd name="connsiteX128" fmla="*/ 528407 w 1490380"/>
                    <a:gd name="connsiteY128" fmla="*/ 340902 h 1495138"/>
                    <a:gd name="connsiteX129" fmla="*/ 534018 w 1490380"/>
                    <a:gd name="connsiteY129" fmla="*/ 346932 h 1495138"/>
                    <a:gd name="connsiteX130" fmla="*/ 549249 w 1490380"/>
                    <a:gd name="connsiteY130" fmla="*/ 346932 h 1495138"/>
                    <a:gd name="connsiteX131" fmla="*/ 571294 w 1490380"/>
                    <a:gd name="connsiteY131" fmla="*/ 346932 h 1495138"/>
                    <a:gd name="connsiteX132" fmla="*/ 610574 w 1490380"/>
                    <a:gd name="connsiteY132" fmla="*/ 377887 h 1495138"/>
                    <a:gd name="connsiteX133" fmla="*/ 576504 w 1490380"/>
                    <a:gd name="connsiteY133" fmla="*/ 432560 h 1495138"/>
                    <a:gd name="connsiteX134" fmla="*/ 563678 w 1490380"/>
                    <a:gd name="connsiteY134" fmla="*/ 433364 h 1495138"/>
                    <a:gd name="connsiteX135" fmla="*/ 402552 w 1490380"/>
                    <a:gd name="connsiteY135" fmla="*/ 433364 h 1495138"/>
                    <a:gd name="connsiteX136" fmla="*/ 391730 w 1490380"/>
                    <a:gd name="connsiteY136" fmla="*/ 432560 h 1495138"/>
                    <a:gd name="connsiteX137" fmla="*/ 354855 w 1490380"/>
                    <a:gd name="connsiteY137" fmla="*/ 396781 h 1495138"/>
                    <a:gd name="connsiteX138" fmla="*/ 379305 w 1490380"/>
                    <a:gd name="connsiteY138" fmla="*/ 350952 h 1495138"/>
                    <a:gd name="connsiteX139" fmla="*/ 397742 w 1490380"/>
                    <a:gd name="connsiteY139" fmla="*/ 346932 h 1495138"/>
                    <a:gd name="connsiteX140" fmla="*/ 432212 w 1490380"/>
                    <a:gd name="connsiteY140" fmla="*/ 346932 h 1495138"/>
                    <a:gd name="connsiteX141" fmla="*/ 440228 w 1490380"/>
                    <a:gd name="connsiteY141" fmla="*/ 345726 h 1495138"/>
                    <a:gd name="connsiteX142" fmla="*/ 441831 w 1490380"/>
                    <a:gd name="connsiteY142" fmla="*/ 344118 h 1495138"/>
                    <a:gd name="connsiteX143" fmla="*/ 442633 w 1490380"/>
                    <a:gd name="connsiteY143" fmla="*/ 340902 h 1495138"/>
                    <a:gd name="connsiteX144" fmla="*/ 442633 w 1490380"/>
                    <a:gd name="connsiteY144" fmla="*/ 328440 h 1495138"/>
                    <a:gd name="connsiteX145" fmla="*/ 442633 w 1490380"/>
                    <a:gd name="connsiteY145" fmla="*/ 105728 h 1495138"/>
                    <a:gd name="connsiteX146" fmla="*/ 441831 w 1490380"/>
                    <a:gd name="connsiteY146" fmla="*/ 89648 h 1495138"/>
                    <a:gd name="connsiteX147" fmla="*/ 440228 w 1490380"/>
                    <a:gd name="connsiteY147" fmla="*/ 88040 h 1495138"/>
                    <a:gd name="connsiteX148" fmla="*/ 435418 w 1490380"/>
                    <a:gd name="connsiteY148" fmla="*/ 86834 h 1495138"/>
                    <a:gd name="connsiteX149" fmla="*/ 412973 w 1490380"/>
                    <a:gd name="connsiteY149" fmla="*/ 87236 h 1495138"/>
                    <a:gd name="connsiteX150" fmla="*/ 402552 w 1490380"/>
                    <a:gd name="connsiteY150" fmla="*/ 87236 h 1495138"/>
                    <a:gd name="connsiteX151" fmla="*/ 363272 w 1490380"/>
                    <a:gd name="connsiteY151" fmla="*/ 45427 h 1495138"/>
                    <a:gd name="connsiteX152" fmla="*/ 403754 w 1490380"/>
                    <a:gd name="connsiteY152" fmla="*/ 2010 h 1495138"/>
                    <a:gd name="connsiteX153" fmla="*/ 410167 w 1490380"/>
                    <a:gd name="connsiteY153" fmla="*/ 2010 h 1495138"/>
                    <a:gd name="connsiteX154" fmla="*/ 477504 w 1490380"/>
                    <a:gd name="connsiteY154" fmla="*/ 0 h 1495138"/>
                    <a:gd name="connsiteX155" fmla="*/ 123093 w 1490380"/>
                    <a:gd name="connsiteY155" fmla="*/ 0 h 1495138"/>
                    <a:gd name="connsiteX156" fmla="*/ 138324 w 1490380"/>
                    <a:gd name="connsiteY156" fmla="*/ 1206 h 1495138"/>
                    <a:gd name="connsiteX157" fmla="*/ 173997 w 1490380"/>
                    <a:gd name="connsiteY157" fmla="*/ 39397 h 1495138"/>
                    <a:gd name="connsiteX158" fmla="*/ 173997 w 1490380"/>
                    <a:gd name="connsiteY158" fmla="*/ 45427 h 1495138"/>
                    <a:gd name="connsiteX159" fmla="*/ 173997 w 1490380"/>
                    <a:gd name="connsiteY159" fmla="*/ 192159 h 1495138"/>
                    <a:gd name="connsiteX160" fmla="*/ 173596 w 1490380"/>
                    <a:gd name="connsiteY160" fmla="*/ 192159 h 1495138"/>
                    <a:gd name="connsiteX161" fmla="*/ 173596 w 1490380"/>
                    <a:gd name="connsiteY161" fmla="*/ 326832 h 1495138"/>
                    <a:gd name="connsiteX162" fmla="*/ 173997 w 1490380"/>
                    <a:gd name="connsiteY162" fmla="*/ 340902 h 1495138"/>
                    <a:gd name="connsiteX163" fmla="*/ 179608 w 1490380"/>
                    <a:gd name="connsiteY163" fmla="*/ 346932 h 1495138"/>
                    <a:gd name="connsiteX164" fmla="*/ 194839 w 1490380"/>
                    <a:gd name="connsiteY164" fmla="*/ 346932 h 1495138"/>
                    <a:gd name="connsiteX165" fmla="*/ 216884 w 1490380"/>
                    <a:gd name="connsiteY165" fmla="*/ 346932 h 1495138"/>
                    <a:gd name="connsiteX166" fmla="*/ 256164 w 1490380"/>
                    <a:gd name="connsiteY166" fmla="*/ 377887 h 1495138"/>
                    <a:gd name="connsiteX167" fmla="*/ 222094 w 1490380"/>
                    <a:gd name="connsiteY167" fmla="*/ 432560 h 1495138"/>
                    <a:gd name="connsiteX168" fmla="*/ 209268 w 1490380"/>
                    <a:gd name="connsiteY168" fmla="*/ 433364 h 1495138"/>
                    <a:gd name="connsiteX169" fmla="*/ 48141 w 1490380"/>
                    <a:gd name="connsiteY169" fmla="*/ 433364 h 1495138"/>
                    <a:gd name="connsiteX170" fmla="*/ 37319 w 1490380"/>
                    <a:gd name="connsiteY170" fmla="*/ 432560 h 1495138"/>
                    <a:gd name="connsiteX171" fmla="*/ 445 w 1490380"/>
                    <a:gd name="connsiteY171" fmla="*/ 396781 h 1495138"/>
                    <a:gd name="connsiteX172" fmla="*/ 24894 w 1490380"/>
                    <a:gd name="connsiteY172" fmla="*/ 350952 h 1495138"/>
                    <a:gd name="connsiteX173" fmla="*/ 43332 w 1490380"/>
                    <a:gd name="connsiteY173" fmla="*/ 346932 h 1495138"/>
                    <a:gd name="connsiteX174" fmla="*/ 77801 w 1490380"/>
                    <a:gd name="connsiteY174" fmla="*/ 346932 h 1495138"/>
                    <a:gd name="connsiteX175" fmla="*/ 85818 w 1490380"/>
                    <a:gd name="connsiteY175" fmla="*/ 345726 h 1495138"/>
                    <a:gd name="connsiteX176" fmla="*/ 87421 w 1490380"/>
                    <a:gd name="connsiteY176" fmla="*/ 344118 h 1495138"/>
                    <a:gd name="connsiteX177" fmla="*/ 88223 w 1490380"/>
                    <a:gd name="connsiteY177" fmla="*/ 340902 h 1495138"/>
                    <a:gd name="connsiteX178" fmla="*/ 88223 w 1490380"/>
                    <a:gd name="connsiteY178" fmla="*/ 328440 h 1495138"/>
                    <a:gd name="connsiteX179" fmla="*/ 88223 w 1490380"/>
                    <a:gd name="connsiteY179" fmla="*/ 105728 h 1495138"/>
                    <a:gd name="connsiteX180" fmla="*/ 87421 w 1490380"/>
                    <a:gd name="connsiteY180" fmla="*/ 89648 h 1495138"/>
                    <a:gd name="connsiteX181" fmla="*/ 85818 w 1490380"/>
                    <a:gd name="connsiteY181" fmla="*/ 88040 h 1495138"/>
                    <a:gd name="connsiteX182" fmla="*/ 81008 w 1490380"/>
                    <a:gd name="connsiteY182" fmla="*/ 86834 h 1495138"/>
                    <a:gd name="connsiteX183" fmla="*/ 58562 w 1490380"/>
                    <a:gd name="connsiteY183" fmla="*/ 87236 h 1495138"/>
                    <a:gd name="connsiteX184" fmla="*/ 48141 w 1490380"/>
                    <a:gd name="connsiteY184" fmla="*/ 87236 h 1495138"/>
                    <a:gd name="connsiteX185" fmla="*/ 8862 w 1490380"/>
                    <a:gd name="connsiteY185" fmla="*/ 45427 h 1495138"/>
                    <a:gd name="connsiteX186" fmla="*/ 49344 w 1490380"/>
                    <a:gd name="connsiteY186" fmla="*/ 2010 h 1495138"/>
                    <a:gd name="connsiteX187" fmla="*/ 55757 w 1490380"/>
                    <a:gd name="connsiteY187" fmla="*/ 2010 h 1495138"/>
                    <a:gd name="connsiteX188" fmla="*/ 123093 w 1490380"/>
                    <a:gd name="connsiteY18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80018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990169 w 1490380"/>
                    <a:gd name="connsiteY52" fmla="*/ 539116 h 1495138"/>
                    <a:gd name="connsiteX53" fmla="*/ 1005400 w 1490380"/>
                    <a:gd name="connsiteY53" fmla="*/ 540322 h 1495138"/>
                    <a:gd name="connsiteX54" fmla="*/ 1041072 w 1490380"/>
                    <a:gd name="connsiteY54" fmla="*/ 578513 h 1495138"/>
                    <a:gd name="connsiteX55" fmla="*/ 1041072 w 1490380"/>
                    <a:gd name="connsiteY55" fmla="*/ 584543 h 1495138"/>
                    <a:gd name="connsiteX56" fmla="*/ 1041072 w 1490380"/>
                    <a:gd name="connsiteY56" fmla="*/ 731276 h 1495138"/>
                    <a:gd name="connsiteX57" fmla="*/ 1040671 w 1490380"/>
                    <a:gd name="connsiteY57" fmla="*/ 731276 h 1495138"/>
                    <a:gd name="connsiteX58" fmla="*/ 1040671 w 1490380"/>
                    <a:gd name="connsiteY58" fmla="*/ 865948 h 1495138"/>
                    <a:gd name="connsiteX59" fmla="*/ 1041072 w 1490380"/>
                    <a:gd name="connsiteY59" fmla="*/ 880018 h 1495138"/>
                    <a:gd name="connsiteX60" fmla="*/ 1046683 w 1490380"/>
                    <a:gd name="connsiteY60" fmla="*/ 886049 h 1495138"/>
                    <a:gd name="connsiteX61" fmla="*/ 1061914 w 1490380"/>
                    <a:gd name="connsiteY61" fmla="*/ 886049 h 1495138"/>
                    <a:gd name="connsiteX62" fmla="*/ 1083959 w 1490380"/>
                    <a:gd name="connsiteY62" fmla="*/ 886049 h 1495138"/>
                    <a:gd name="connsiteX63" fmla="*/ 1123238 w 1490380"/>
                    <a:gd name="connsiteY63" fmla="*/ 917003 h 1495138"/>
                    <a:gd name="connsiteX64" fmla="*/ 1089169 w 1490380"/>
                    <a:gd name="connsiteY64" fmla="*/ 971676 h 1495138"/>
                    <a:gd name="connsiteX65" fmla="*/ 1076343 w 1490380"/>
                    <a:gd name="connsiteY65" fmla="*/ 972480 h 1495138"/>
                    <a:gd name="connsiteX66" fmla="*/ 915217 w 1490380"/>
                    <a:gd name="connsiteY66" fmla="*/ 972480 h 1495138"/>
                    <a:gd name="connsiteX67" fmla="*/ 904395 w 1490380"/>
                    <a:gd name="connsiteY67" fmla="*/ 971676 h 1495138"/>
                    <a:gd name="connsiteX68" fmla="*/ 867520 w 1490380"/>
                    <a:gd name="connsiteY68" fmla="*/ 935897 h 1495138"/>
                    <a:gd name="connsiteX69" fmla="*/ 891970 w 1490380"/>
                    <a:gd name="connsiteY69" fmla="*/ 890069 h 1495138"/>
                    <a:gd name="connsiteX70" fmla="*/ 910407 w 1490380"/>
                    <a:gd name="connsiteY70" fmla="*/ 886049 h 1495138"/>
                    <a:gd name="connsiteX71" fmla="*/ 944877 w 1490380"/>
                    <a:gd name="connsiteY71" fmla="*/ 886049 h 1495138"/>
                    <a:gd name="connsiteX72" fmla="*/ 952893 w 1490380"/>
                    <a:gd name="connsiteY72" fmla="*/ 884843 h 1495138"/>
                    <a:gd name="connsiteX73" fmla="*/ 954496 w 1490380"/>
                    <a:gd name="connsiteY73" fmla="*/ 883234 h 1495138"/>
                    <a:gd name="connsiteX74" fmla="*/ 955298 w 1490380"/>
                    <a:gd name="connsiteY74" fmla="*/ 880018 h 1495138"/>
                    <a:gd name="connsiteX75" fmla="*/ 955298 w 1490380"/>
                    <a:gd name="connsiteY75" fmla="*/ 867556 h 1495138"/>
                    <a:gd name="connsiteX76" fmla="*/ 955298 w 1490380"/>
                    <a:gd name="connsiteY76" fmla="*/ 644844 h 1495138"/>
                    <a:gd name="connsiteX77" fmla="*/ 954496 w 1490380"/>
                    <a:gd name="connsiteY77" fmla="*/ 628764 h 1495138"/>
                    <a:gd name="connsiteX78" fmla="*/ 952893 w 1490380"/>
                    <a:gd name="connsiteY78" fmla="*/ 627156 h 1495138"/>
                    <a:gd name="connsiteX79" fmla="*/ 948083 w 1490380"/>
                    <a:gd name="connsiteY79" fmla="*/ 625950 h 1495138"/>
                    <a:gd name="connsiteX80" fmla="*/ 925638 w 1490380"/>
                    <a:gd name="connsiteY80" fmla="*/ 626352 h 1495138"/>
                    <a:gd name="connsiteX81" fmla="*/ 915217 w 1490380"/>
                    <a:gd name="connsiteY81" fmla="*/ 626352 h 1495138"/>
                    <a:gd name="connsiteX82" fmla="*/ 875937 w 1490380"/>
                    <a:gd name="connsiteY82" fmla="*/ 584543 h 1495138"/>
                    <a:gd name="connsiteX83" fmla="*/ 916419 w 1490380"/>
                    <a:gd name="connsiteY83" fmla="*/ 541126 h 1495138"/>
                    <a:gd name="connsiteX84" fmla="*/ 922832 w 1490380"/>
                    <a:gd name="connsiteY84" fmla="*/ 541126 h 1495138"/>
                    <a:gd name="connsiteX85" fmla="*/ 990169 w 1490380"/>
                    <a:gd name="connsiteY85" fmla="*/ 539116 h 1495138"/>
                    <a:gd name="connsiteX86" fmla="*/ 272255 w 1490380"/>
                    <a:gd name="connsiteY86" fmla="*/ 539116 h 1495138"/>
                    <a:gd name="connsiteX87" fmla="*/ 287486 w 1490380"/>
                    <a:gd name="connsiteY87" fmla="*/ 540322 h 1495138"/>
                    <a:gd name="connsiteX88" fmla="*/ 323158 w 1490380"/>
                    <a:gd name="connsiteY88" fmla="*/ 578513 h 1495138"/>
                    <a:gd name="connsiteX89" fmla="*/ 323158 w 1490380"/>
                    <a:gd name="connsiteY89" fmla="*/ 584543 h 1495138"/>
                    <a:gd name="connsiteX90" fmla="*/ 323158 w 1490380"/>
                    <a:gd name="connsiteY90" fmla="*/ 731276 h 1495138"/>
                    <a:gd name="connsiteX91" fmla="*/ 322757 w 1490380"/>
                    <a:gd name="connsiteY91" fmla="*/ 731276 h 1495138"/>
                    <a:gd name="connsiteX92" fmla="*/ 322757 w 1490380"/>
                    <a:gd name="connsiteY92" fmla="*/ 865948 h 1495138"/>
                    <a:gd name="connsiteX93" fmla="*/ 323158 w 1490380"/>
                    <a:gd name="connsiteY93" fmla="*/ 880018 h 1495138"/>
                    <a:gd name="connsiteX94" fmla="*/ 328769 w 1490380"/>
                    <a:gd name="connsiteY94" fmla="*/ 886049 h 1495138"/>
                    <a:gd name="connsiteX95" fmla="*/ 344000 w 1490380"/>
                    <a:gd name="connsiteY95" fmla="*/ 886049 h 1495138"/>
                    <a:gd name="connsiteX96" fmla="*/ 366045 w 1490380"/>
                    <a:gd name="connsiteY96" fmla="*/ 886049 h 1495138"/>
                    <a:gd name="connsiteX97" fmla="*/ 405325 w 1490380"/>
                    <a:gd name="connsiteY97" fmla="*/ 917003 h 1495138"/>
                    <a:gd name="connsiteX98" fmla="*/ 371255 w 1490380"/>
                    <a:gd name="connsiteY98" fmla="*/ 971676 h 1495138"/>
                    <a:gd name="connsiteX99" fmla="*/ 358429 w 1490380"/>
                    <a:gd name="connsiteY99" fmla="*/ 972480 h 1495138"/>
                    <a:gd name="connsiteX100" fmla="*/ 197303 w 1490380"/>
                    <a:gd name="connsiteY100" fmla="*/ 972480 h 1495138"/>
                    <a:gd name="connsiteX101" fmla="*/ 186481 w 1490380"/>
                    <a:gd name="connsiteY101" fmla="*/ 971676 h 1495138"/>
                    <a:gd name="connsiteX102" fmla="*/ 149606 w 1490380"/>
                    <a:gd name="connsiteY102" fmla="*/ 935897 h 1495138"/>
                    <a:gd name="connsiteX103" fmla="*/ 174056 w 1490380"/>
                    <a:gd name="connsiteY103" fmla="*/ 890069 h 1495138"/>
                    <a:gd name="connsiteX104" fmla="*/ 192493 w 1490380"/>
                    <a:gd name="connsiteY104" fmla="*/ 886049 h 1495138"/>
                    <a:gd name="connsiteX105" fmla="*/ 226963 w 1490380"/>
                    <a:gd name="connsiteY105" fmla="*/ 886049 h 1495138"/>
                    <a:gd name="connsiteX106" fmla="*/ 234979 w 1490380"/>
                    <a:gd name="connsiteY106" fmla="*/ 884843 h 1495138"/>
                    <a:gd name="connsiteX107" fmla="*/ 236582 w 1490380"/>
                    <a:gd name="connsiteY107" fmla="*/ 883234 h 1495138"/>
                    <a:gd name="connsiteX108" fmla="*/ 237384 w 1490380"/>
                    <a:gd name="connsiteY108" fmla="*/ 880018 h 1495138"/>
                    <a:gd name="connsiteX109" fmla="*/ 237384 w 1490380"/>
                    <a:gd name="connsiteY109" fmla="*/ 867556 h 1495138"/>
                    <a:gd name="connsiteX110" fmla="*/ 237384 w 1490380"/>
                    <a:gd name="connsiteY110" fmla="*/ 644844 h 1495138"/>
                    <a:gd name="connsiteX111" fmla="*/ 236582 w 1490380"/>
                    <a:gd name="connsiteY111" fmla="*/ 628764 h 1495138"/>
                    <a:gd name="connsiteX112" fmla="*/ 234979 w 1490380"/>
                    <a:gd name="connsiteY112" fmla="*/ 627156 h 1495138"/>
                    <a:gd name="connsiteX113" fmla="*/ 230169 w 1490380"/>
                    <a:gd name="connsiteY113" fmla="*/ 625950 h 1495138"/>
                    <a:gd name="connsiteX114" fmla="*/ 207724 w 1490380"/>
                    <a:gd name="connsiteY114" fmla="*/ 626352 h 1495138"/>
                    <a:gd name="connsiteX115" fmla="*/ 197303 w 1490380"/>
                    <a:gd name="connsiteY115" fmla="*/ 626352 h 1495138"/>
                    <a:gd name="connsiteX116" fmla="*/ 158023 w 1490380"/>
                    <a:gd name="connsiteY116" fmla="*/ 584543 h 1495138"/>
                    <a:gd name="connsiteX117" fmla="*/ 198505 w 1490380"/>
                    <a:gd name="connsiteY117" fmla="*/ 541126 h 1495138"/>
                    <a:gd name="connsiteX118" fmla="*/ 204918 w 1490380"/>
                    <a:gd name="connsiteY118" fmla="*/ 541126 h 1495138"/>
                    <a:gd name="connsiteX119" fmla="*/ 272255 w 1490380"/>
                    <a:gd name="connsiteY119" fmla="*/ 539116 h 1495138"/>
                    <a:gd name="connsiteX120" fmla="*/ 477504 w 1490380"/>
                    <a:gd name="connsiteY120" fmla="*/ 0 h 1495138"/>
                    <a:gd name="connsiteX121" fmla="*/ 492735 w 1490380"/>
                    <a:gd name="connsiteY121" fmla="*/ 1206 h 1495138"/>
                    <a:gd name="connsiteX122" fmla="*/ 528407 w 1490380"/>
                    <a:gd name="connsiteY122" fmla="*/ 39397 h 1495138"/>
                    <a:gd name="connsiteX123" fmla="*/ 528407 w 1490380"/>
                    <a:gd name="connsiteY123" fmla="*/ 45427 h 1495138"/>
                    <a:gd name="connsiteX124" fmla="*/ 528407 w 1490380"/>
                    <a:gd name="connsiteY124" fmla="*/ 192159 h 1495138"/>
                    <a:gd name="connsiteX125" fmla="*/ 528006 w 1490380"/>
                    <a:gd name="connsiteY125" fmla="*/ 192159 h 1495138"/>
                    <a:gd name="connsiteX126" fmla="*/ 528006 w 1490380"/>
                    <a:gd name="connsiteY126" fmla="*/ 326832 h 1495138"/>
                    <a:gd name="connsiteX127" fmla="*/ 528407 w 1490380"/>
                    <a:gd name="connsiteY127" fmla="*/ 340902 h 1495138"/>
                    <a:gd name="connsiteX128" fmla="*/ 534018 w 1490380"/>
                    <a:gd name="connsiteY128" fmla="*/ 346932 h 1495138"/>
                    <a:gd name="connsiteX129" fmla="*/ 549249 w 1490380"/>
                    <a:gd name="connsiteY129" fmla="*/ 346932 h 1495138"/>
                    <a:gd name="connsiteX130" fmla="*/ 571294 w 1490380"/>
                    <a:gd name="connsiteY130" fmla="*/ 346932 h 1495138"/>
                    <a:gd name="connsiteX131" fmla="*/ 610574 w 1490380"/>
                    <a:gd name="connsiteY131" fmla="*/ 377887 h 1495138"/>
                    <a:gd name="connsiteX132" fmla="*/ 576504 w 1490380"/>
                    <a:gd name="connsiteY132" fmla="*/ 432560 h 1495138"/>
                    <a:gd name="connsiteX133" fmla="*/ 563678 w 1490380"/>
                    <a:gd name="connsiteY133" fmla="*/ 433364 h 1495138"/>
                    <a:gd name="connsiteX134" fmla="*/ 402552 w 1490380"/>
                    <a:gd name="connsiteY134" fmla="*/ 433364 h 1495138"/>
                    <a:gd name="connsiteX135" fmla="*/ 391730 w 1490380"/>
                    <a:gd name="connsiteY135" fmla="*/ 432560 h 1495138"/>
                    <a:gd name="connsiteX136" fmla="*/ 354855 w 1490380"/>
                    <a:gd name="connsiteY136" fmla="*/ 396781 h 1495138"/>
                    <a:gd name="connsiteX137" fmla="*/ 379305 w 1490380"/>
                    <a:gd name="connsiteY137" fmla="*/ 350952 h 1495138"/>
                    <a:gd name="connsiteX138" fmla="*/ 397742 w 1490380"/>
                    <a:gd name="connsiteY138" fmla="*/ 346932 h 1495138"/>
                    <a:gd name="connsiteX139" fmla="*/ 432212 w 1490380"/>
                    <a:gd name="connsiteY139" fmla="*/ 346932 h 1495138"/>
                    <a:gd name="connsiteX140" fmla="*/ 440228 w 1490380"/>
                    <a:gd name="connsiteY140" fmla="*/ 345726 h 1495138"/>
                    <a:gd name="connsiteX141" fmla="*/ 441831 w 1490380"/>
                    <a:gd name="connsiteY141" fmla="*/ 344118 h 1495138"/>
                    <a:gd name="connsiteX142" fmla="*/ 442633 w 1490380"/>
                    <a:gd name="connsiteY142" fmla="*/ 340902 h 1495138"/>
                    <a:gd name="connsiteX143" fmla="*/ 442633 w 1490380"/>
                    <a:gd name="connsiteY143" fmla="*/ 328440 h 1495138"/>
                    <a:gd name="connsiteX144" fmla="*/ 442633 w 1490380"/>
                    <a:gd name="connsiteY144" fmla="*/ 105728 h 1495138"/>
                    <a:gd name="connsiteX145" fmla="*/ 441831 w 1490380"/>
                    <a:gd name="connsiteY145" fmla="*/ 89648 h 1495138"/>
                    <a:gd name="connsiteX146" fmla="*/ 440228 w 1490380"/>
                    <a:gd name="connsiteY146" fmla="*/ 88040 h 1495138"/>
                    <a:gd name="connsiteX147" fmla="*/ 435418 w 1490380"/>
                    <a:gd name="connsiteY147" fmla="*/ 86834 h 1495138"/>
                    <a:gd name="connsiteX148" fmla="*/ 412973 w 1490380"/>
                    <a:gd name="connsiteY148" fmla="*/ 87236 h 1495138"/>
                    <a:gd name="connsiteX149" fmla="*/ 402552 w 1490380"/>
                    <a:gd name="connsiteY149" fmla="*/ 87236 h 1495138"/>
                    <a:gd name="connsiteX150" fmla="*/ 363272 w 1490380"/>
                    <a:gd name="connsiteY150" fmla="*/ 45427 h 1495138"/>
                    <a:gd name="connsiteX151" fmla="*/ 403754 w 1490380"/>
                    <a:gd name="connsiteY151" fmla="*/ 2010 h 1495138"/>
                    <a:gd name="connsiteX152" fmla="*/ 410167 w 1490380"/>
                    <a:gd name="connsiteY152" fmla="*/ 2010 h 1495138"/>
                    <a:gd name="connsiteX153" fmla="*/ 477504 w 1490380"/>
                    <a:gd name="connsiteY153" fmla="*/ 0 h 1495138"/>
                    <a:gd name="connsiteX154" fmla="*/ 123093 w 1490380"/>
                    <a:gd name="connsiteY154" fmla="*/ 0 h 1495138"/>
                    <a:gd name="connsiteX155" fmla="*/ 138324 w 1490380"/>
                    <a:gd name="connsiteY155" fmla="*/ 1206 h 1495138"/>
                    <a:gd name="connsiteX156" fmla="*/ 173997 w 1490380"/>
                    <a:gd name="connsiteY156" fmla="*/ 39397 h 1495138"/>
                    <a:gd name="connsiteX157" fmla="*/ 173997 w 1490380"/>
                    <a:gd name="connsiteY157" fmla="*/ 45427 h 1495138"/>
                    <a:gd name="connsiteX158" fmla="*/ 173997 w 1490380"/>
                    <a:gd name="connsiteY158" fmla="*/ 192159 h 1495138"/>
                    <a:gd name="connsiteX159" fmla="*/ 173596 w 1490380"/>
                    <a:gd name="connsiteY159" fmla="*/ 192159 h 1495138"/>
                    <a:gd name="connsiteX160" fmla="*/ 173596 w 1490380"/>
                    <a:gd name="connsiteY160" fmla="*/ 326832 h 1495138"/>
                    <a:gd name="connsiteX161" fmla="*/ 173997 w 1490380"/>
                    <a:gd name="connsiteY161" fmla="*/ 340902 h 1495138"/>
                    <a:gd name="connsiteX162" fmla="*/ 179608 w 1490380"/>
                    <a:gd name="connsiteY162" fmla="*/ 346932 h 1495138"/>
                    <a:gd name="connsiteX163" fmla="*/ 194839 w 1490380"/>
                    <a:gd name="connsiteY163" fmla="*/ 346932 h 1495138"/>
                    <a:gd name="connsiteX164" fmla="*/ 216884 w 1490380"/>
                    <a:gd name="connsiteY164" fmla="*/ 346932 h 1495138"/>
                    <a:gd name="connsiteX165" fmla="*/ 256164 w 1490380"/>
                    <a:gd name="connsiteY165" fmla="*/ 377887 h 1495138"/>
                    <a:gd name="connsiteX166" fmla="*/ 222094 w 1490380"/>
                    <a:gd name="connsiteY166" fmla="*/ 432560 h 1495138"/>
                    <a:gd name="connsiteX167" fmla="*/ 209268 w 1490380"/>
                    <a:gd name="connsiteY167" fmla="*/ 433364 h 1495138"/>
                    <a:gd name="connsiteX168" fmla="*/ 48141 w 1490380"/>
                    <a:gd name="connsiteY168" fmla="*/ 433364 h 1495138"/>
                    <a:gd name="connsiteX169" fmla="*/ 37319 w 1490380"/>
                    <a:gd name="connsiteY169" fmla="*/ 432560 h 1495138"/>
                    <a:gd name="connsiteX170" fmla="*/ 445 w 1490380"/>
                    <a:gd name="connsiteY170" fmla="*/ 396781 h 1495138"/>
                    <a:gd name="connsiteX171" fmla="*/ 24894 w 1490380"/>
                    <a:gd name="connsiteY171" fmla="*/ 350952 h 1495138"/>
                    <a:gd name="connsiteX172" fmla="*/ 43332 w 1490380"/>
                    <a:gd name="connsiteY172" fmla="*/ 346932 h 1495138"/>
                    <a:gd name="connsiteX173" fmla="*/ 77801 w 1490380"/>
                    <a:gd name="connsiteY173" fmla="*/ 346932 h 1495138"/>
                    <a:gd name="connsiteX174" fmla="*/ 85818 w 1490380"/>
                    <a:gd name="connsiteY174" fmla="*/ 345726 h 1495138"/>
                    <a:gd name="connsiteX175" fmla="*/ 87421 w 1490380"/>
                    <a:gd name="connsiteY175" fmla="*/ 344118 h 1495138"/>
                    <a:gd name="connsiteX176" fmla="*/ 88223 w 1490380"/>
                    <a:gd name="connsiteY176" fmla="*/ 340902 h 1495138"/>
                    <a:gd name="connsiteX177" fmla="*/ 88223 w 1490380"/>
                    <a:gd name="connsiteY177" fmla="*/ 328440 h 1495138"/>
                    <a:gd name="connsiteX178" fmla="*/ 88223 w 1490380"/>
                    <a:gd name="connsiteY178" fmla="*/ 105728 h 1495138"/>
                    <a:gd name="connsiteX179" fmla="*/ 87421 w 1490380"/>
                    <a:gd name="connsiteY179" fmla="*/ 89648 h 1495138"/>
                    <a:gd name="connsiteX180" fmla="*/ 85818 w 1490380"/>
                    <a:gd name="connsiteY180" fmla="*/ 88040 h 1495138"/>
                    <a:gd name="connsiteX181" fmla="*/ 81008 w 1490380"/>
                    <a:gd name="connsiteY181" fmla="*/ 86834 h 1495138"/>
                    <a:gd name="connsiteX182" fmla="*/ 58562 w 1490380"/>
                    <a:gd name="connsiteY182" fmla="*/ 87236 h 1495138"/>
                    <a:gd name="connsiteX183" fmla="*/ 48141 w 1490380"/>
                    <a:gd name="connsiteY183" fmla="*/ 87236 h 1495138"/>
                    <a:gd name="connsiteX184" fmla="*/ 8862 w 1490380"/>
                    <a:gd name="connsiteY184" fmla="*/ 45427 h 1495138"/>
                    <a:gd name="connsiteX185" fmla="*/ 49344 w 1490380"/>
                    <a:gd name="connsiteY185" fmla="*/ 2010 h 1495138"/>
                    <a:gd name="connsiteX186" fmla="*/ 55757 w 1490380"/>
                    <a:gd name="connsiteY186" fmla="*/ 2010 h 1495138"/>
                    <a:gd name="connsiteX187" fmla="*/ 123093 w 1490380"/>
                    <a:gd name="connsiteY18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883234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990169 w 1490380"/>
                    <a:gd name="connsiteY51" fmla="*/ 539116 h 1495138"/>
                    <a:gd name="connsiteX52" fmla="*/ 1005400 w 1490380"/>
                    <a:gd name="connsiteY52" fmla="*/ 540322 h 1495138"/>
                    <a:gd name="connsiteX53" fmla="*/ 1041072 w 1490380"/>
                    <a:gd name="connsiteY53" fmla="*/ 578513 h 1495138"/>
                    <a:gd name="connsiteX54" fmla="*/ 1041072 w 1490380"/>
                    <a:gd name="connsiteY54" fmla="*/ 584543 h 1495138"/>
                    <a:gd name="connsiteX55" fmla="*/ 1041072 w 1490380"/>
                    <a:gd name="connsiteY55" fmla="*/ 731276 h 1495138"/>
                    <a:gd name="connsiteX56" fmla="*/ 1040671 w 1490380"/>
                    <a:gd name="connsiteY56" fmla="*/ 731276 h 1495138"/>
                    <a:gd name="connsiteX57" fmla="*/ 1040671 w 1490380"/>
                    <a:gd name="connsiteY57" fmla="*/ 865948 h 1495138"/>
                    <a:gd name="connsiteX58" fmla="*/ 1041072 w 1490380"/>
                    <a:gd name="connsiteY58" fmla="*/ 880018 h 1495138"/>
                    <a:gd name="connsiteX59" fmla="*/ 1046683 w 1490380"/>
                    <a:gd name="connsiteY59" fmla="*/ 886049 h 1495138"/>
                    <a:gd name="connsiteX60" fmla="*/ 1061914 w 1490380"/>
                    <a:gd name="connsiteY60" fmla="*/ 886049 h 1495138"/>
                    <a:gd name="connsiteX61" fmla="*/ 1083959 w 1490380"/>
                    <a:gd name="connsiteY61" fmla="*/ 886049 h 1495138"/>
                    <a:gd name="connsiteX62" fmla="*/ 1123238 w 1490380"/>
                    <a:gd name="connsiteY62" fmla="*/ 917003 h 1495138"/>
                    <a:gd name="connsiteX63" fmla="*/ 1089169 w 1490380"/>
                    <a:gd name="connsiteY63" fmla="*/ 971676 h 1495138"/>
                    <a:gd name="connsiteX64" fmla="*/ 1076343 w 1490380"/>
                    <a:gd name="connsiteY64" fmla="*/ 972480 h 1495138"/>
                    <a:gd name="connsiteX65" fmla="*/ 915217 w 1490380"/>
                    <a:gd name="connsiteY65" fmla="*/ 972480 h 1495138"/>
                    <a:gd name="connsiteX66" fmla="*/ 904395 w 1490380"/>
                    <a:gd name="connsiteY66" fmla="*/ 971676 h 1495138"/>
                    <a:gd name="connsiteX67" fmla="*/ 867520 w 1490380"/>
                    <a:gd name="connsiteY67" fmla="*/ 935897 h 1495138"/>
                    <a:gd name="connsiteX68" fmla="*/ 891970 w 1490380"/>
                    <a:gd name="connsiteY68" fmla="*/ 890069 h 1495138"/>
                    <a:gd name="connsiteX69" fmla="*/ 910407 w 1490380"/>
                    <a:gd name="connsiteY69" fmla="*/ 886049 h 1495138"/>
                    <a:gd name="connsiteX70" fmla="*/ 944877 w 1490380"/>
                    <a:gd name="connsiteY70" fmla="*/ 886049 h 1495138"/>
                    <a:gd name="connsiteX71" fmla="*/ 952893 w 1490380"/>
                    <a:gd name="connsiteY71" fmla="*/ 884843 h 1495138"/>
                    <a:gd name="connsiteX72" fmla="*/ 954496 w 1490380"/>
                    <a:gd name="connsiteY72" fmla="*/ 883234 h 1495138"/>
                    <a:gd name="connsiteX73" fmla="*/ 955298 w 1490380"/>
                    <a:gd name="connsiteY73" fmla="*/ 880018 h 1495138"/>
                    <a:gd name="connsiteX74" fmla="*/ 955298 w 1490380"/>
                    <a:gd name="connsiteY74" fmla="*/ 867556 h 1495138"/>
                    <a:gd name="connsiteX75" fmla="*/ 955298 w 1490380"/>
                    <a:gd name="connsiteY75" fmla="*/ 644844 h 1495138"/>
                    <a:gd name="connsiteX76" fmla="*/ 954496 w 1490380"/>
                    <a:gd name="connsiteY76" fmla="*/ 628764 h 1495138"/>
                    <a:gd name="connsiteX77" fmla="*/ 952893 w 1490380"/>
                    <a:gd name="connsiteY77" fmla="*/ 627156 h 1495138"/>
                    <a:gd name="connsiteX78" fmla="*/ 948083 w 1490380"/>
                    <a:gd name="connsiteY78" fmla="*/ 625950 h 1495138"/>
                    <a:gd name="connsiteX79" fmla="*/ 925638 w 1490380"/>
                    <a:gd name="connsiteY79" fmla="*/ 626352 h 1495138"/>
                    <a:gd name="connsiteX80" fmla="*/ 915217 w 1490380"/>
                    <a:gd name="connsiteY80" fmla="*/ 626352 h 1495138"/>
                    <a:gd name="connsiteX81" fmla="*/ 875937 w 1490380"/>
                    <a:gd name="connsiteY81" fmla="*/ 584543 h 1495138"/>
                    <a:gd name="connsiteX82" fmla="*/ 916419 w 1490380"/>
                    <a:gd name="connsiteY82" fmla="*/ 541126 h 1495138"/>
                    <a:gd name="connsiteX83" fmla="*/ 922832 w 1490380"/>
                    <a:gd name="connsiteY83" fmla="*/ 541126 h 1495138"/>
                    <a:gd name="connsiteX84" fmla="*/ 990169 w 1490380"/>
                    <a:gd name="connsiteY84" fmla="*/ 539116 h 1495138"/>
                    <a:gd name="connsiteX85" fmla="*/ 272255 w 1490380"/>
                    <a:gd name="connsiteY85" fmla="*/ 539116 h 1495138"/>
                    <a:gd name="connsiteX86" fmla="*/ 287486 w 1490380"/>
                    <a:gd name="connsiteY86" fmla="*/ 540322 h 1495138"/>
                    <a:gd name="connsiteX87" fmla="*/ 323158 w 1490380"/>
                    <a:gd name="connsiteY87" fmla="*/ 578513 h 1495138"/>
                    <a:gd name="connsiteX88" fmla="*/ 323158 w 1490380"/>
                    <a:gd name="connsiteY88" fmla="*/ 584543 h 1495138"/>
                    <a:gd name="connsiteX89" fmla="*/ 323158 w 1490380"/>
                    <a:gd name="connsiteY89" fmla="*/ 731276 h 1495138"/>
                    <a:gd name="connsiteX90" fmla="*/ 322757 w 1490380"/>
                    <a:gd name="connsiteY90" fmla="*/ 731276 h 1495138"/>
                    <a:gd name="connsiteX91" fmla="*/ 322757 w 1490380"/>
                    <a:gd name="connsiteY91" fmla="*/ 865948 h 1495138"/>
                    <a:gd name="connsiteX92" fmla="*/ 323158 w 1490380"/>
                    <a:gd name="connsiteY92" fmla="*/ 880018 h 1495138"/>
                    <a:gd name="connsiteX93" fmla="*/ 328769 w 1490380"/>
                    <a:gd name="connsiteY93" fmla="*/ 886049 h 1495138"/>
                    <a:gd name="connsiteX94" fmla="*/ 344000 w 1490380"/>
                    <a:gd name="connsiteY94" fmla="*/ 886049 h 1495138"/>
                    <a:gd name="connsiteX95" fmla="*/ 366045 w 1490380"/>
                    <a:gd name="connsiteY95" fmla="*/ 886049 h 1495138"/>
                    <a:gd name="connsiteX96" fmla="*/ 405325 w 1490380"/>
                    <a:gd name="connsiteY96" fmla="*/ 917003 h 1495138"/>
                    <a:gd name="connsiteX97" fmla="*/ 371255 w 1490380"/>
                    <a:gd name="connsiteY97" fmla="*/ 971676 h 1495138"/>
                    <a:gd name="connsiteX98" fmla="*/ 358429 w 1490380"/>
                    <a:gd name="connsiteY98" fmla="*/ 972480 h 1495138"/>
                    <a:gd name="connsiteX99" fmla="*/ 197303 w 1490380"/>
                    <a:gd name="connsiteY99" fmla="*/ 972480 h 1495138"/>
                    <a:gd name="connsiteX100" fmla="*/ 186481 w 1490380"/>
                    <a:gd name="connsiteY100" fmla="*/ 971676 h 1495138"/>
                    <a:gd name="connsiteX101" fmla="*/ 149606 w 1490380"/>
                    <a:gd name="connsiteY101" fmla="*/ 935897 h 1495138"/>
                    <a:gd name="connsiteX102" fmla="*/ 174056 w 1490380"/>
                    <a:gd name="connsiteY102" fmla="*/ 890069 h 1495138"/>
                    <a:gd name="connsiteX103" fmla="*/ 192493 w 1490380"/>
                    <a:gd name="connsiteY103" fmla="*/ 886049 h 1495138"/>
                    <a:gd name="connsiteX104" fmla="*/ 226963 w 1490380"/>
                    <a:gd name="connsiteY104" fmla="*/ 886049 h 1495138"/>
                    <a:gd name="connsiteX105" fmla="*/ 234979 w 1490380"/>
                    <a:gd name="connsiteY105" fmla="*/ 884843 h 1495138"/>
                    <a:gd name="connsiteX106" fmla="*/ 236582 w 1490380"/>
                    <a:gd name="connsiteY106" fmla="*/ 883234 h 1495138"/>
                    <a:gd name="connsiteX107" fmla="*/ 237384 w 1490380"/>
                    <a:gd name="connsiteY107" fmla="*/ 880018 h 1495138"/>
                    <a:gd name="connsiteX108" fmla="*/ 237384 w 1490380"/>
                    <a:gd name="connsiteY108" fmla="*/ 867556 h 1495138"/>
                    <a:gd name="connsiteX109" fmla="*/ 237384 w 1490380"/>
                    <a:gd name="connsiteY109" fmla="*/ 644844 h 1495138"/>
                    <a:gd name="connsiteX110" fmla="*/ 236582 w 1490380"/>
                    <a:gd name="connsiteY110" fmla="*/ 628764 h 1495138"/>
                    <a:gd name="connsiteX111" fmla="*/ 234979 w 1490380"/>
                    <a:gd name="connsiteY111" fmla="*/ 627156 h 1495138"/>
                    <a:gd name="connsiteX112" fmla="*/ 230169 w 1490380"/>
                    <a:gd name="connsiteY112" fmla="*/ 625950 h 1495138"/>
                    <a:gd name="connsiteX113" fmla="*/ 207724 w 1490380"/>
                    <a:gd name="connsiteY113" fmla="*/ 626352 h 1495138"/>
                    <a:gd name="connsiteX114" fmla="*/ 197303 w 1490380"/>
                    <a:gd name="connsiteY114" fmla="*/ 626352 h 1495138"/>
                    <a:gd name="connsiteX115" fmla="*/ 158023 w 1490380"/>
                    <a:gd name="connsiteY115" fmla="*/ 584543 h 1495138"/>
                    <a:gd name="connsiteX116" fmla="*/ 198505 w 1490380"/>
                    <a:gd name="connsiteY116" fmla="*/ 541126 h 1495138"/>
                    <a:gd name="connsiteX117" fmla="*/ 204918 w 1490380"/>
                    <a:gd name="connsiteY117" fmla="*/ 541126 h 1495138"/>
                    <a:gd name="connsiteX118" fmla="*/ 272255 w 1490380"/>
                    <a:gd name="connsiteY118" fmla="*/ 539116 h 1495138"/>
                    <a:gd name="connsiteX119" fmla="*/ 477504 w 1490380"/>
                    <a:gd name="connsiteY119" fmla="*/ 0 h 1495138"/>
                    <a:gd name="connsiteX120" fmla="*/ 492735 w 1490380"/>
                    <a:gd name="connsiteY120" fmla="*/ 1206 h 1495138"/>
                    <a:gd name="connsiteX121" fmla="*/ 528407 w 1490380"/>
                    <a:gd name="connsiteY121" fmla="*/ 39397 h 1495138"/>
                    <a:gd name="connsiteX122" fmla="*/ 528407 w 1490380"/>
                    <a:gd name="connsiteY122" fmla="*/ 45427 h 1495138"/>
                    <a:gd name="connsiteX123" fmla="*/ 528407 w 1490380"/>
                    <a:gd name="connsiteY123" fmla="*/ 192159 h 1495138"/>
                    <a:gd name="connsiteX124" fmla="*/ 528006 w 1490380"/>
                    <a:gd name="connsiteY124" fmla="*/ 192159 h 1495138"/>
                    <a:gd name="connsiteX125" fmla="*/ 528006 w 1490380"/>
                    <a:gd name="connsiteY125" fmla="*/ 326832 h 1495138"/>
                    <a:gd name="connsiteX126" fmla="*/ 528407 w 1490380"/>
                    <a:gd name="connsiteY126" fmla="*/ 340902 h 1495138"/>
                    <a:gd name="connsiteX127" fmla="*/ 534018 w 1490380"/>
                    <a:gd name="connsiteY127" fmla="*/ 346932 h 1495138"/>
                    <a:gd name="connsiteX128" fmla="*/ 549249 w 1490380"/>
                    <a:gd name="connsiteY128" fmla="*/ 346932 h 1495138"/>
                    <a:gd name="connsiteX129" fmla="*/ 571294 w 1490380"/>
                    <a:gd name="connsiteY129" fmla="*/ 346932 h 1495138"/>
                    <a:gd name="connsiteX130" fmla="*/ 610574 w 1490380"/>
                    <a:gd name="connsiteY130" fmla="*/ 377887 h 1495138"/>
                    <a:gd name="connsiteX131" fmla="*/ 576504 w 1490380"/>
                    <a:gd name="connsiteY131" fmla="*/ 432560 h 1495138"/>
                    <a:gd name="connsiteX132" fmla="*/ 563678 w 1490380"/>
                    <a:gd name="connsiteY132" fmla="*/ 433364 h 1495138"/>
                    <a:gd name="connsiteX133" fmla="*/ 402552 w 1490380"/>
                    <a:gd name="connsiteY133" fmla="*/ 433364 h 1495138"/>
                    <a:gd name="connsiteX134" fmla="*/ 391730 w 1490380"/>
                    <a:gd name="connsiteY134" fmla="*/ 432560 h 1495138"/>
                    <a:gd name="connsiteX135" fmla="*/ 354855 w 1490380"/>
                    <a:gd name="connsiteY135" fmla="*/ 396781 h 1495138"/>
                    <a:gd name="connsiteX136" fmla="*/ 379305 w 1490380"/>
                    <a:gd name="connsiteY136" fmla="*/ 350952 h 1495138"/>
                    <a:gd name="connsiteX137" fmla="*/ 397742 w 1490380"/>
                    <a:gd name="connsiteY137" fmla="*/ 346932 h 1495138"/>
                    <a:gd name="connsiteX138" fmla="*/ 432212 w 1490380"/>
                    <a:gd name="connsiteY138" fmla="*/ 346932 h 1495138"/>
                    <a:gd name="connsiteX139" fmla="*/ 440228 w 1490380"/>
                    <a:gd name="connsiteY139" fmla="*/ 345726 h 1495138"/>
                    <a:gd name="connsiteX140" fmla="*/ 441831 w 1490380"/>
                    <a:gd name="connsiteY140" fmla="*/ 344118 h 1495138"/>
                    <a:gd name="connsiteX141" fmla="*/ 442633 w 1490380"/>
                    <a:gd name="connsiteY141" fmla="*/ 340902 h 1495138"/>
                    <a:gd name="connsiteX142" fmla="*/ 442633 w 1490380"/>
                    <a:gd name="connsiteY142" fmla="*/ 328440 h 1495138"/>
                    <a:gd name="connsiteX143" fmla="*/ 442633 w 1490380"/>
                    <a:gd name="connsiteY143" fmla="*/ 105728 h 1495138"/>
                    <a:gd name="connsiteX144" fmla="*/ 441831 w 1490380"/>
                    <a:gd name="connsiteY144" fmla="*/ 89648 h 1495138"/>
                    <a:gd name="connsiteX145" fmla="*/ 440228 w 1490380"/>
                    <a:gd name="connsiteY145" fmla="*/ 88040 h 1495138"/>
                    <a:gd name="connsiteX146" fmla="*/ 435418 w 1490380"/>
                    <a:gd name="connsiteY146" fmla="*/ 86834 h 1495138"/>
                    <a:gd name="connsiteX147" fmla="*/ 412973 w 1490380"/>
                    <a:gd name="connsiteY147" fmla="*/ 87236 h 1495138"/>
                    <a:gd name="connsiteX148" fmla="*/ 402552 w 1490380"/>
                    <a:gd name="connsiteY148" fmla="*/ 87236 h 1495138"/>
                    <a:gd name="connsiteX149" fmla="*/ 363272 w 1490380"/>
                    <a:gd name="connsiteY149" fmla="*/ 45427 h 1495138"/>
                    <a:gd name="connsiteX150" fmla="*/ 403754 w 1490380"/>
                    <a:gd name="connsiteY150" fmla="*/ 2010 h 1495138"/>
                    <a:gd name="connsiteX151" fmla="*/ 410167 w 1490380"/>
                    <a:gd name="connsiteY151" fmla="*/ 2010 h 1495138"/>
                    <a:gd name="connsiteX152" fmla="*/ 477504 w 1490380"/>
                    <a:gd name="connsiteY152" fmla="*/ 0 h 1495138"/>
                    <a:gd name="connsiteX153" fmla="*/ 123093 w 1490380"/>
                    <a:gd name="connsiteY153" fmla="*/ 0 h 1495138"/>
                    <a:gd name="connsiteX154" fmla="*/ 138324 w 1490380"/>
                    <a:gd name="connsiteY154" fmla="*/ 1206 h 1495138"/>
                    <a:gd name="connsiteX155" fmla="*/ 173997 w 1490380"/>
                    <a:gd name="connsiteY155" fmla="*/ 39397 h 1495138"/>
                    <a:gd name="connsiteX156" fmla="*/ 173997 w 1490380"/>
                    <a:gd name="connsiteY156" fmla="*/ 45427 h 1495138"/>
                    <a:gd name="connsiteX157" fmla="*/ 173997 w 1490380"/>
                    <a:gd name="connsiteY157" fmla="*/ 192159 h 1495138"/>
                    <a:gd name="connsiteX158" fmla="*/ 173596 w 1490380"/>
                    <a:gd name="connsiteY158" fmla="*/ 192159 h 1495138"/>
                    <a:gd name="connsiteX159" fmla="*/ 173596 w 1490380"/>
                    <a:gd name="connsiteY159" fmla="*/ 326832 h 1495138"/>
                    <a:gd name="connsiteX160" fmla="*/ 173997 w 1490380"/>
                    <a:gd name="connsiteY160" fmla="*/ 340902 h 1495138"/>
                    <a:gd name="connsiteX161" fmla="*/ 179608 w 1490380"/>
                    <a:gd name="connsiteY161" fmla="*/ 346932 h 1495138"/>
                    <a:gd name="connsiteX162" fmla="*/ 194839 w 1490380"/>
                    <a:gd name="connsiteY162" fmla="*/ 346932 h 1495138"/>
                    <a:gd name="connsiteX163" fmla="*/ 216884 w 1490380"/>
                    <a:gd name="connsiteY163" fmla="*/ 346932 h 1495138"/>
                    <a:gd name="connsiteX164" fmla="*/ 256164 w 1490380"/>
                    <a:gd name="connsiteY164" fmla="*/ 377887 h 1495138"/>
                    <a:gd name="connsiteX165" fmla="*/ 222094 w 1490380"/>
                    <a:gd name="connsiteY165" fmla="*/ 432560 h 1495138"/>
                    <a:gd name="connsiteX166" fmla="*/ 209268 w 1490380"/>
                    <a:gd name="connsiteY166" fmla="*/ 433364 h 1495138"/>
                    <a:gd name="connsiteX167" fmla="*/ 48141 w 1490380"/>
                    <a:gd name="connsiteY167" fmla="*/ 433364 h 1495138"/>
                    <a:gd name="connsiteX168" fmla="*/ 37319 w 1490380"/>
                    <a:gd name="connsiteY168" fmla="*/ 432560 h 1495138"/>
                    <a:gd name="connsiteX169" fmla="*/ 445 w 1490380"/>
                    <a:gd name="connsiteY169" fmla="*/ 396781 h 1495138"/>
                    <a:gd name="connsiteX170" fmla="*/ 24894 w 1490380"/>
                    <a:gd name="connsiteY170" fmla="*/ 350952 h 1495138"/>
                    <a:gd name="connsiteX171" fmla="*/ 43332 w 1490380"/>
                    <a:gd name="connsiteY171" fmla="*/ 346932 h 1495138"/>
                    <a:gd name="connsiteX172" fmla="*/ 77801 w 1490380"/>
                    <a:gd name="connsiteY172" fmla="*/ 346932 h 1495138"/>
                    <a:gd name="connsiteX173" fmla="*/ 85818 w 1490380"/>
                    <a:gd name="connsiteY173" fmla="*/ 345726 h 1495138"/>
                    <a:gd name="connsiteX174" fmla="*/ 87421 w 1490380"/>
                    <a:gd name="connsiteY174" fmla="*/ 344118 h 1495138"/>
                    <a:gd name="connsiteX175" fmla="*/ 88223 w 1490380"/>
                    <a:gd name="connsiteY175" fmla="*/ 340902 h 1495138"/>
                    <a:gd name="connsiteX176" fmla="*/ 88223 w 1490380"/>
                    <a:gd name="connsiteY176" fmla="*/ 328440 h 1495138"/>
                    <a:gd name="connsiteX177" fmla="*/ 88223 w 1490380"/>
                    <a:gd name="connsiteY177" fmla="*/ 105728 h 1495138"/>
                    <a:gd name="connsiteX178" fmla="*/ 87421 w 1490380"/>
                    <a:gd name="connsiteY178" fmla="*/ 89648 h 1495138"/>
                    <a:gd name="connsiteX179" fmla="*/ 85818 w 1490380"/>
                    <a:gd name="connsiteY179" fmla="*/ 88040 h 1495138"/>
                    <a:gd name="connsiteX180" fmla="*/ 81008 w 1490380"/>
                    <a:gd name="connsiteY180" fmla="*/ 86834 h 1495138"/>
                    <a:gd name="connsiteX181" fmla="*/ 58562 w 1490380"/>
                    <a:gd name="connsiteY181" fmla="*/ 87236 h 1495138"/>
                    <a:gd name="connsiteX182" fmla="*/ 48141 w 1490380"/>
                    <a:gd name="connsiteY182" fmla="*/ 87236 h 1495138"/>
                    <a:gd name="connsiteX183" fmla="*/ 8862 w 1490380"/>
                    <a:gd name="connsiteY183" fmla="*/ 45427 h 1495138"/>
                    <a:gd name="connsiteX184" fmla="*/ 49344 w 1490380"/>
                    <a:gd name="connsiteY184" fmla="*/ 2010 h 1495138"/>
                    <a:gd name="connsiteX185" fmla="*/ 55757 w 1490380"/>
                    <a:gd name="connsiteY185" fmla="*/ 2010 h 1495138"/>
                    <a:gd name="connsiteX186" fmla="*/ 123093 w 1490380"/>
                    <a:gd name="connsiteY18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884843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990169 w 1490380"/>
                    <a:gd name="connsiteY50" fmla="*/ 539116 h 1495138"/>
                    <a:gd name="connsiteX51" fmla="*/ 1005400 w 1490380"/>
                    <a:gd name="connsiteY51" fmla="*/ 540322 h 1495138"/>
                    <a:gd name="connsiteX52" fmla="*/ 1041072 w 1490380"/>
                    <a:gd name="connsiteY52" fmla="*/ 578513 h 1495138"/>
                    <a:gd name="connsiteX53" fmla="*/ 1041072 w 1490380"/>
                    <a:gd name="connsiteY53" fmla="*/ 584543 h 1495138"/>
                    <a:gd name="connsiteX54" fmla="*/ 1041072 w 1490380"/>
                    <a:gd name="connsiteY54" fmla="*/ 731276 h 1495138"/>
                    <a:gd name="connsiteX55" fmla="*/ 1040671 w 1490380"/>
                    <a:gd name="connsiteY55" fmla="*/ 731276 h 1495138"/>
                    <a:gd name="connsiteX56" fmla="*/ 1040671 w 1490380"/>
                    <a:gd name="connsiteY56" fmla="*/ 865948 h 1495138"/>
                    <a:gd name="connsiteX57" fmla="*/ 1041072 w 1490380"/>
                    <a:gd name="connsiteY57" fmla="*/ 880018 h 1495138"/>
                    <a:gd name="connsiteX58" fmla="*/ 1046683 w 1490380"/>
                    <a:gd name="connsiteY58" fmla="*/ 886049 h 1495138"/>
                    <a:gd name="connsiteX59" fmla="*/ 1061914 w 1490380"/>
                    <a:gd name="connsiteY59" fmla="*/ 886049 h 1495138"/>
                    <a:gd name="connsiteX60" fmla="*/ 1083959 w 1490380"/>
                    <a:gd name="connsiteY60" fmla="*/ 886049 h 1495138"/>
                    <a:gd name="connsiteX61" fmla="*/ 1123238 w 1490380"/>
                    <a:gd name="connsiteY61" fmla="*/ 917003 h 1495138"/>
                    <a:gd name="connsiteX62" fmla="*/ 1089169 w 1490380"/>
                    <a:gd name="connsiteY62" fmla="*/ 971676 h 1495138"/>
                    <a:gd name="connsiteX63" fmla="*/ 1076343 w 1490380"/>
                    <a:gd name="connsiteY63" fmla="*/ 972480 h 1495138"/>
                    <a:gd name="connsiteX64" fmla="*/ 915217 w 1490380"/>
                    <a:gd name="connsiteY64" fmla="*/ 972480 h 1495138"/>
                    <a:gd name="connsiteX65" fmla="*/ 904395 w 1490380"/>
                    <a:gd name="connsiteY65" fmla="*/ 971676 h 1495138"/>
                    <a:gd name="connsiteX66" fmla="*/ 867520 w 1490380"/>
                    <a:gd name="connsiteY66" fmla="*/ 935897 h 1495138"/>
                    <a:gd name="connsiteX67" fmla="*/ 891970 w 1490380"/>
                    <a:gd name="connsiteY67" fmla="*/ 890069 h 1495138"/>
                    <a:gd name="connsiteX68" fmla="*/ 910407 w 1490380"/>
                    <a:gd name="connsiteY68" fmla="*/ 886049 h 1495138"/>
                    <a:gd name="connsiteX69" fmla="*/ 944877 w 1490380"/>
                    <a:gd name="connsiteY69" fmla="*/ 886049 h 1495138"/>
                    <a:gd name="connsiteX70" fmla="*/ 952893 w 1490380"/>
                    <a:gd name="connsiteY70" fmla="*/ 884843 h 1495138"/>
                    <a:gd name="connsiteX71" fmla="*/ 954496 w 1490380"/>
                    <a:gd name="connsiteY71" fmla="*/ 883234 h 1495138"/>
                    <a:gd name="connsiteX72" fmla="*/ 955298 w 1490380"/>
                    <a:gd name="connsiteY72" fmla="*/ 880018 h 1495138"/>
                    <a:gd name="connsiteX73" fmla="*/ 955298 w 1490380"/>
                    <a:gd name="connsiteY73" fmla="*/ 867556 h 1495138"/>
                    <a:gd name="connsiteX74" fmla="*/ 955298 w 1490380"/>
                    <a:gd name="connsiteY74" fmla="*/ 644844 h 1495138"/>
                    <a:gd name="connsiteX75" fmla="*/ 954496 w 1490380"/>
                    <a:gd name="connsiteY75" fmla="*/ 628764 h 1495138"/>
                    <a:gd name="connsiteX76" fmla="*/ 952893 w 1490380"/>
                    <a:gd name="connsiteY76" fmla="*/ 627156 h 1495138"/>
                    <a:gd name="connsiteX77" fmla="*/ 948083 w 1490380"/>
                    <a:gd name="connsiteY77" fmla="*/ 625950 h 1495138"/>
                    <a:gd name="connsiteX78" fmla="*/ 925638 w 1490380"/>
                    <a:gd name="connsiteY78" fmla="*/ 626352 h 1495138"/>
                    <a:gd name="connsiteX79" fmla="*/ 915217 w 1490380"/>
                    <a:gd name="connsiteY79" fmla="*/ 626352 h 1495138"/>
                    <a:gd name="connsiteX80" fmla="*/ 875937 w 1490380"/>
                    <a:gd name="connsiteY80" fmla="*/ 584543 h 1495138"/>
                    <a:gd name="connsiteX81" fmla="*/ 916419 w 1490380"/>
                    <a:gd name="connsiteY81" fmla="*/ 541126 h 1495138"/>
                    <a:gd name="connsiteX82" fmla="*/ 922832 w 1490380"/>
                    <a:gd name="connsiteY82" fmla="*/ 541126 h 1495138"/>
                    <a:gd name="connsiteX83" fmla="*/ 990169 w 1490380"/>
                    <a:gd name="connsiteY83" fmla="*/ 539116 h 1495138"/>
                    <a:gd name="connsiteX84" fmla="*/ 272255 w 1490380"/>
                    <a:gd name="connsiteY84" fmla="*/ 539116 h 1495138"/>
                    <a:gd name="connsiteX85" fmla="*/ 287486 w 1490380"/>
                    <a:gd name="connsiteY85" fmla="*/ 540322 h 1495138"/>
                    <a:gd name="connsiteX86" fmla="*/ 323158 w 1490380"/>
                    <a:gd name="connsiteY86" fmla="*/ 578513 h 1495138"/>
                    <a:gd name="connsiteX87" fmla="*/ 323158 w 1490380"/>
                    <a:gd name="connsiteY87" fmla="*/ 584543 h 1495138"/>
                    <a:gd name="connsiteX88" fmla="*/ 323158 w 1490380"/>
                    <a:gd name="connsiteY88" fmla="*/ 731276 h 1495138"/>
                    <a:gd name="connsiteX89" fmla="*/ 322757 w 1490380"/>
                    <a:gd name="connsiteY89" fmla="*/ 731276 h 1495138"/>
                    <a:gd name="connsiteX90" fmla="*/ 322757 w 1490380"/>
                    <a:gd name="connsiteY90" fmla="*/ 865948 h 1495138"/>
                    <a:gd name="connsiteX91" fmla="*/ 323158 w 1490380"/>
                    <a:gd name="connsiteY91" fmla="*/ 880018 h 1495138"/>
                    <a:gd name="connsiteX92" fmla="*/ 328769 w 1490380"/>
                    <a:gd name="connsiteY92" fmla="*/ 886049 h 1495138"/>
                    <a:gd name="connsiteX93" fmla="*/ 344000 w 1490380"/>
                    <a:gd name="connsiteY93" fmla="*/ 886049 h 1495138"/>
                    <a:gd name="connsiteX94" fmla="*/ 366045 w 1490380"/>
                    <a:gd name="connsiteY94" fmla="*/ 886049 h 1495138"/>
                    <a:gd name="connsiteX95" fmla="*/ 405325 w 1490380"/>
                    <a:gd name="connsiteY95" fmla="*/ 917003 h 1495138"/>
                    <a:gd name="connsiteX96" fmla="*/ 371255 w 1490380"/>
                    <a:gd name="connsiteY96" fmla="*/ 971676 h 1495138"/>
                    <a:gd name="connsiteX97" fmla="*/ 358429 w 1490380"/>
                    <a:gd name="connsiteY97" fmla="*/ 972480 h 1495138"/>
                    <a:gd name="connsiteX98" fmla="*/ 197303 w 1490380"/>
                    <a:gd name="connsiteY98" fmla="*/ 972480 h 1495138"/>
                    <a:gd name="connsiteX99" fmla="*/ 186481 w 1490380"/>
                    <a:gd name="connsiteY99" fmla="*/ 971676 h 1495138"/>
                    <a:gd name="connsiteX100" fmla="*/ 149606 w 1490380"/>
                    <a:gd name="connsiteY100" fmla="*/ 935897 h 1495138"/>
                    <a:gd name="connsiteX101" fmla="*/ 174056 w 1490380"/>
                    <a:gd name="connsiteY101" fmla="*/ 890069 h 1495138"/>
                    <a:gd name="connsiteX102" fmla="*/ 192493 w 1490380"/>
                    <a:gd name="connsiteY102" fmla="*/ 886049 h 1495138"/>
                    <a:gd name="connsiteX103" fmla="*/ 226963 w 1490380"/>
                    <a:gd name="connsiteY103" fmla="*/ 886049 h 1495138"/>
                    <a:gd name="connsiteX104" fmla="*/ 234979 w 1490380"/>
                    <a:gd name="connsiteY104" fmla="*/ 884843 h 1495138"/>
                    <a:gd name="connsiteX105" fmla="*/ 236582 w 1490380"/>
                    <a:gd name="connsiteY105" fmla="*/ 883234 h 1495138"/>
                    <a:gd name="connsiteX106" fmla="*/ 237384 w 1490380"/>
                    <a:gd name="connsiteY106" fmla="*/ 880018 h 1495138"/>
                    <a:gd name="connsiteX107" fmla="*/ 237384 w 1490380"/>
                    <a:gd name="connsiteY107" fmla="*/ 867556 h 1495138"/>
                    <a:gd name="connsiteX108" fmla="*/ 237384 w 1490380"/>
                    <a:gd name="connsiteY108" fmla="*/ 644844 h 1495138"/>
                    <a:gd name="connsiteX109" fmla="*/ 236582 w 1490380"/>
                    <a:gd name="connsiteY109" fmla="*/ 628764 h 1495138"/>
                    <a:gd name="connsiteX110" fmla="*/ 234979 w 1490380"/>
                    <a:gd name="connsiteY110" fmla="*/ 627156 h 1495138"/>
                    <a:gd name="connsiteX111" fmla="*/ 230169 w 1490380"/>
                    <a:gd name="connsiteY111" fmla="*/ 625950 h 1495138"/>
                    <a:gd name="connsiteX112" fmla="*/ 207724 w 1490380"/>
                    <a:gd name="connsiteY112" fmla="*/ 626352 h 1495138"/>
                    <a:gd name="connsiteX113" fmla="*/ 197303 w 1490380"/>
                    <a:gd name="connsiteY113" fmla="*/ 626352 h 1495138"/>
                    <a:gd name="connsiteX114" fmla="*/ 158023 w 1490380"/>
                    <a:gd name="connsiteY114" fmla="*/ 584543 h 1495138"/>
                    <a:gd name="connsiteX115" fmla="*/ 198505 w 1490380"/>
                    <a:gd name="connsiteY115" fmla="*/ 541126 h 1495138"/>
                    <a:gd name="connsiteX116" fmla="*/ 204918 w 1490380"/>
                    <a:gd name="connsiteY116" fmla="*/ 541126 h 1495138"/>
                    <a:gd name="connsiteX117" fmla="*/ 272255 w 1490380"/>
                    <a:gd name="connsiteY117" fmla="*/ 539116 h 1495138"/>
                    <a:gd name="connsiteX118" fmla="*/ 477504 w 1490380"/>
                    <a:gd name="connsiteY118" fmla="*/ 0 h 1495138"/>
                    <a:gd name="connsiteX119" fmla="*/ 492735 w 1490380"/>
                    <a:gd name="connsiteY119" fmla="*/ 1206 h 1495138"/>
                    <a:gd name="connsiteX120" fmla="*/ 528407 w 1490380"/>
                    <a:gd name="connsiteY120" fmla="*/ 39397 h 1495138"/>
                    <a:gd name="connsiteX121" fmla="*/ 528407 w 1490380"/>
                    <a:gd name="connsiteY121" fmla="*/ 45427 h 1495138"/>
                    <a:gd name="connsiteX122" fmla="*/ 528407 w 1490380"/>
                    <a:gd name="connsiteY122" fmla="*/ 192159 h 1495138"/>
                    <a:gd name="connsiteX123" fmla="*/ 528006 w 1490380"/>
                    <a:gd name="connsiteY123" fmla="*/ 192159 h 1495138"/>
                    <a:gd name="connsiteX124" fmla="*/ 528006 w 1490380"/>
                    <a:gd name="connsiteY124" fmla="*/ 326832 h 1495138"/>
                    <a:gd name="connsiteX125" fmla="*/ 528407 w 1490380"/>
                    <a:gd name="connsiteY125" fmla="*/ 340902 h 1495138"/>
                    <a:gd name="connsiteX126" fmla="*/ 534018 w 1490380"/>
                    <a:gd name="connsiteY126" fmla="*/ 346932 h 1495138"/>
                    <a:gd name="connsiteX127" fmla="*/ 549249 w 1490380"/>
                    <a:gd name="connsiteY127" fmla="*/ 346932 h 1495138"/>
                    <a:gd name="connsiteX128" fmla="*/ 571294 w 1490380"/>
                    <a:gd name="connsiteY128" fmla="*/ 346932 h 1495138"/>
                    <a:gd name="connsiteX129" fmla="*/ 610574 w 1490380"/>
                    <a:gd name="connsiteY129" fmla="*/ 377887 h 1495138"/>
                    <a:gd name="connsiteX130" fmla="*/ 576504 w 1490380"/>
                    <a:gd name="connsiteY130" fmla="*/ 432560 h 1495138"/>
                    <a:gd name="connsiteX131" fmla="*/ 563678 w 1490380"/>
                    <a:gd name="connsiteY131" fmla="*/ 433364 h 1495138"/>
                    <a:gd name="connsiteX132" fmla="*/ 402552 w 1490380"/>
                    <a:gd name="connsiteY132" fmla="*/ 433364 h 1495138"/>
                    <a:gd name="connsiteX133" fmla="*/ 391730 w 1490380"/>
                    <a:gd name="connsiteY133" fmla="*/ 432560 h 1495138"/>
                    <a:gd name="connsiteX134" fmla="*/ 354855 w 1490380"/>
                    <a:gd name="connsiteY134" fmla="*/ 396781 h 1495138"/>
                    <a:gd name="connsiteX135" fmla="*/ 379305 w 1490380"/>
                    <a:gd name="connsiteY135" fmla="*/ 350952 h 1495138"/>
                    <a:gd name="connsiteX136" fmla="*/ 397742 w 1490380"/>
                    <a:gd name="connsiteY136" fmla="*/ 346932 h 1495138"/>
                    <a:gd name="connsiteX137" fmla="*/ 432212 w 1490380"/>
                    <a:gd name="connsiteY137" fmla="*/ 346932 h 1495138"/>
                    <a:gd name="connsiteX138" fmla="*/ 440228 w 1490380"/>
                    <a:gd name="connsiteY138" fmla="*/ 345726 h 1495138"/>
                    <a:gd name="connsiteX139" fmla="*/ 441831 w 1490380"/>
                    <a:gd name="connsiteY139" fmla="*/ 344118 h 1495138"/>
                    <a:gd name="connsiteX140" fmla="*/ 442633 w 1490380"/>
                    <a:gd name="connsiteY140" fmla="*/ 340902 h 1495138"/>
                    <a:gd name="connsiteX141" fmla="*/ 442633 w 1490380"/>
                    <a:gd name="connsiteY141" fmla="*/ 328440 h 1495138"/>
                    <a:gd name="connsiteX142" fmla="*/ 442633 w 1490380"/>
                    <a:gd name="connsiteY142" fmla="*/ 105728 h 1495138"/>
                    <a:gd name="connsiteX143" fmla="*/ 441831 w 1490380"/>
                    <a:gd name="connsiteY143" fmla="*/ 89648 h 1495138"/>
                    <a:gd name="connsiteX144" fmla="*/ 440228 w 1490380"/>
                    <a:gd name="connsiteY144" fmla="*/ 88040 h 1495138"/>
                    <a:gd name="connsiteX145" fmla="*/ 435418 w 1490380"/>
                    <a:gd name="connsiteY145" fmla="*/ 86834 h 1495138"/>
                    <a:gd name="connsiteX146" fmla="*/ 412973 w 1490380"/>
                    <a:gd name="connsiteY146" fmla="*/ 87236 h 1495138"/>
                    <a:gd name="connsiteX147" fmla="*/ 402552 w 1490380"/>
                    <a:gd name="connsiteY147" fmla="*/ 87236 h 1495138"/>
                    <a:gd name="connsiteX148" fmla="*/ 363272 w 1490380"/>
                    <a:gd name="connsiteY148" fmla="*/ 45427 h 1495138"/>
                    <a:gd name="connsiteX149" fmla="*/ 403754 w 1490380"/>
                    <a:gd name="connsiteY149" fmla="*/ 2010 h 1495138"/>
                    <a:gd name="connsiteX150" fmla="*/ 410167 w 1490380"/>
                    <a:gd name="connsiteY150" fmla="*/ 2010 h 1495138"/>
                    <a:gd name="connsiteX151" fmla="*/ 477504 w 1490380"/>
                    <a:gd name="connsiteY151" fmla="*/ 0 h 1495138"/>
                    <a:gd name="connsiteX152" fmla="*/ 123093 w 1490380"/>
                    <a:gd name="connsiteY152" fmla="*/ 0 h 1495138"/>
                    <a:gd name="connsiteX153" fmla="*/ 138324 w 1490380"/>
                    <a:gd name="connsiteY153" fmla="*/ 1206 h 1495138"/>
                    <a:gd name="connsiteX154" fmla="*/ 173997 w 1490380"/>
                    <a:gd name="connsiteY154" fmla="*/ 39397 h 1495138"/>
                    <a:gd name="connsiteX155" fmla="*/ 173997 w 1490380"/>
                    <a:gd name="connsiteY155" fmla="*/ 45427 h 1495138"/>
                    <a:gd name="connsiteX156" fmla="*/ 173997 w 1490380"/>
                    <a:gd name="connsiteY156" fmla="*/ 192159 h 1495138"/>
                    <a:gd name="connsiteX157" fmla="*/ 173596 w 1490380"/>
                    <a:gd name="connsiteY157" fmla="*/ 192159 h 1495138"/>
                    <a:gd name="connsiteX158" fmla="*/ 173596 w 1490380"/>
                    <a:gd name="connsiteY158" fmla="*/ 326832 h 1495138"/>
                    <a:gd name="connsiteX159" fmla="*/ 173997 w 1490380"/>
                    <a:gd name="connsiteY159" fmla="*/ 340902 h 1495138"/>
                    <a:gd name="connsiteX160" fmla="*/ 179608 w 1490380"/>
                    <a:gd name="connsiteY160" fmla="*/ 346932 h 1495138"/>
                    <a:gd name="connsiteX161" fmla="*/ 194839 w 1490380"/>
                    <a:gd name="connsiteY161" fmla="*/ 346932 h 1495138"/>
                    <a:gd name="connsiteX162" fmla="*/ 216884 w 1490380"/>
                    <a:gd name="connsiteY162" fmla="*/ 346932 h 1495138"/>
                    <a:gd name="connsiteX163" fmla="*/ 256164 w 1490380"/>
                    <a:gd name="connsiteY163" fmla="*/ 377887 h 1495138"/>
                    <a:gd name="connsiteX164" fmla="*/ 222094 w 1490380"/>
                    <a:gd name="connsiteY164" fmla="*/ 432560 h 1495138"/>
                    <a:gd name="connsiteX165" fmla="*/ 209268 w 1490380"/>
                    <a:gd name="connsiteY165" fmla="*/ 433364 h 1495138"/>
                    <a:gd name="connsiteX166" fmla="*/ 48141 w 1490380"/>
                    <a:gd name="connsiteY166" fmla="*/ 433364 h 1495138"/>
                    <a:gd name="connsiteX167" fmla="*/ 37319 w 1490380"/>
                    <a:gd name="connsiteY167" fmla="*/ 432560 h 1495138"/>
                    <a:gd name="connsiteX168" fmla="*/ 445 w 1490380"/>
                    <a:gd name="connsiteY168" fmla="*/ 396781 h 1495138"/>
                    <a:gd name="connsiteX169" fmla="*/ 24894 w 1490380"/>
                    <a:gd name="connsiteY169" fmla="*/ 350952 h 1495138"/>
                    <a:gd name="connsiteX170" fmla="*/ 43332 w 1490380"/>
                    <a:gd name="connsiteY170" fmla="*/ 346932 h 1495138"/>
                    <a:gd name="connsiteX171" fmla="*/ 77801 w 1490380"/>
                    <a:gd name="connsiteY171" fmla="*/ 346932 h 1495138"/>
                    <a:gd name="connsiteX172" fmla="*/ 85818 w 1490380"/>
                    <a:gd name="connsiteY172" fmla="*/ 345726 h 1495138"/>
                    <a:gd name="connsiteX173" fmla="*/ 87421 w 1490380"/>
                    <a:gd name="connsiteY173" fmla="*/ 344118 h 1495138"/>
                    <a:gd name="connsiteX174" fmla="*/ 88223 w 1490380"/>
                    <a:gd name="connsiteY174" fmla="*/ 340902 h 1495138"/>
                    <a:gd name="connsiteX175" fmla="*/ 88223 w 1490380"/>
                    <a:gd name="connsiteY175" fmla="*/ 328440 h 1495138"/>
                    <a:gd name="connsiteX176" fmla="*/ 88223 w 1490380"/>
                    <a:gd name="connsiteY176" fmla="*/ 105728 h 1495138"/>
                    <a:gd name="connsiteX177" fmla="*/ 87421 w 1490380"/>
                    <a:gd name="connsiteY177" fmla="*/ 89648 h 1495138"/>
                    <a:gd name="connsiteX178" fmla="*/ 85818 w 1490380"/>
                    <a:gd name="connsiteY178" fmla="*/ 88040 h 1495138"/>
                    <a:gd name="connsiteX179" fmla="*/ 81008 w 1490380"/>
                    <a:gd name="connsiteY179" fmla="*/ 86834 h 1495138"/>
                    <a:gd name="connsiteX180" fmla="*/ 58562 w 1490380"/>
                    <a:gd name="connsiteY180" fmla="*/ 87236 h 1495138"/>
                    <a:gd name="connsiteX181" fmla="*/ 48141 w 1490380"/>
                    <a:gd name="connsiteY181" fmla="*/ 87236 h 1495138"/>
                    <a:gd name="connsiteX182" fmla="*/ 8862 w 1490380"/>
                    <a:gd name="connsiteY182" fmla="*/ 45427 h 1495138"/>
                    <a:gd name="connsiteX183" fmla="*/ 49344 w 1490380"/>
                    <a:gd name="connsiteY183" fmla="*/ 2010 h 1495138"/>
                    <a:gd name="connsiteX184" fmla="*/ 55757 w 1490380"/>
                    <a:gd name="connsiteY184" fmla="*/ 2010 h 1495138"/>
                    <a:gd name="connsiteX185" fmla="*/ 123093 w 1490380"/>
                    <a:gd name="connsiteY18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0999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990169 w 1490380"/>
                    <a:gd name="connsiteY49" fmla="*/ 539116 h 1495138"/>
                    <a:gd name="connsiteX50" fmla="*/ 1005400 w 1490380"/>
                    <a:gd name="connsiteY50" fmla="*/ 540322 h 1495138"/>
                    <a:gd name="connsiteX51" fmla="*/ 1041072 w 1490380"/>
                    <a:gd name="connsiteY51" fmla="*/ 578513 h 1495138"/>
                    <a:gd name="connsiteX52" fmla="*/ 1041072 w 1490380"/>
                    <a:gd name="connsiteY52" fmla="*/ 584543 h 1495138"/>
                    <a:gd name="connsiteX53" fmla="*/ 1041072 w 1490380"/>
                    <a:gd name="connsiteY53" fmla="*/ 731276 h 1495138"/>
                    <a:gd name="connsiteX54" fmla="*/ 1040671 w 1490380"/>
                    <a:gd name="connsiteY54" fmla="*/ 731276 h 1495138"/>
                    <a:gd name="connsiteX55" fmla="*/ 1040671 w 1490380"/>
                    <a:gd name="connsiteY55" fmla="*/ 865948 h 1495138"/>
                    <a:gd name="connsiteX56" fmla="*/ 1041072 w 1490380"/>
                    <a:gd name="connsiteY56" fmla="*/ 880018 h 1495138"/>
                    <a:gd name="connsiteX57" fmla="*/ 1046683 w 1490380"/>
                    <a:gd name="connsiteY57" fmla="*/ 886049 h 1495138"/>
                    <a:gd name="connsiteX58" fmla="*/ 1061914 w 1490380"/>
                    <a:gd name="connsiteY58" fmla="*/ 886049 h 1495138"/>
                    <a:gd name="connsiteX59" fmla="*/ 1083959 w 1490380"/>
                    <a:gd name="connsiteY59" fmla="*/ 886049 h 1495138"/>
                    <a:gd name="connsiteX60" fmla="*/ 1123238 w 1490380"/>
                    <a:gd name="connsiteY60" fmla="*/ 917003 h 1495138"/>
                    <a:gd name="connsiteX61" fmla="*/ 1089169 w 1490380"/>
                    <a:gd name="connsiteY61" fmla="*/ 971676 h 1495138"/>
                    <a:gd name="connsiteX62" fmla="*/ 1076343 w 1490380"/>
                    <a:gd name="connsiteY62" fmla="*/ 972480 h 1495138"/>
                    <a:gd name="connsiteX63" fmla="*/ 915217 w 1490380"/>
                    <a:gd name="connsiteY63" fmla="*/ 972480 h 1495138"/>
                    <a:gd name="connsiteX64" fmla="*/ 904395 w 1490380"/>
                    <a:gd name="connsiteY64" fmla="*/ 971676 h 1495138"/>
                    <a:gd name="connsiteX65" fmla="*/ 867520 w 1490380"/>
                    <a:gd name="connsiteY65" fmla="*/ 935897 h 1495138"/>
                    <a:gd name="connsiteX66" fmla="*/ 891970 w 1490380"/>
                    <a:gd name="connsiteY66" fmla="*/ 890069 h 1495138"/>
                    <a:gd name="connsiteX67" fmla="*/ 910407 w 1490380"/>
                    <a:gd name="connsiteY67" fmla="*/ 886049 h 1495138"/>
                    <a:gd name="connsiteX68" fmla="*/ 944877 w 1490380"/>
                    <a:gd name="connsiteY68" fmla="*/ 886049 h 1495138"/>
                    <a:gd name="connsiteX69" fmla="*/ 952893 w 1490380"/>
                    <a:gd name="connsiteY69" fmla="*/ 884843 h 1495138"/>
                    <a:gd name="connsiteX70" fmla="*/ 954496 w 1490380"/>
                    <a:gd name="connsiteY70" fmla="*/ 883234 h 1495138"/>
                    <a:gd name="connsiteX71" fmla="*/ 955298 w 1490380"/>
                    <a:gd name="connsiteY71" fmla="*/ 880018 h 1495138"/>
                    <a:gd name="connsiteX72" fmla="*/ 955298 w 1490380"/>
                    <a:gd name="connsiteY72" fmla="*/ 867556 h 1495138"/>
                    <a:gd name="connsiteX73" fmla="*/ 955298 w 1490380"/>
                    <a:gd name="connsiteY73" fmla="*/ 644844 h 1495138"/>
                    <a:gd name="connsiteX74" fmla="*/ 954496 w 1490380"/>
                    <a:gd name="connsiteY74" fmla="*/ 628764 h 1495138"/>
                    <a:gd name="connsiteX75" fmla="*/ 952893 w 1490380"/>
                    <a:gd name="connsiteY75" fmla="*/ 627156 h 1495138"/>
                    <a:gd name="connsiteX76" fmla="*/ 948083 w 1490380"/>
                    <a:gd name="connsiteY76" fmla="*/ 625950 h 1495138"/>
                    <a:gd name="connsiteX77" fmla="*/ 925638 w 1490380"/>
                    <a:gd name="connsiteY77" fmla="*/ 626352 h 1495138"/>
                    <a:gd name="connsiteX78" fmla="*/ 915217 w 1490380"/>
                    <a:gd name="connsiteY78" fmla="*/ 626352 h 1495138"/>
                    <a:gd name="connsiteX79" fmla="*/ 875937 w 1490380"/>
                    <a:gd name="connsiteY79" fmla="*/ 584543 h 1495138"/>
                    <a:gd name="connsiteX80" fmla="*/ 916419 w 1490380"/>
                    <a:gd name="connsiteY80" fmla="*/ 541126 h 1495138"/>
                    <a:gd name="connsiteX81" fmla="*/ 922832 w 1490380"/>
                    <a:gd name="connsiteY81" fmla="*/ 541126 h 1495138"/>
                    <a:gd name="connsiteX82" fmla="*/ 990169 w 1490380"/>
                    <a:gd name="connsiteY82" fmla="*/ 539116 h 1495138"/>
                    <a:gd name="connsiteX83" fmla="*/ 272255 w 1490380"/>
                    <a:gd name="connsiteY83" fmla="*/ 539116 h 1495138"/>
                    <a:gd name="connsiteX84" fmla="*/ 287486 w 1490380"/>
                    <a:gd name="connsiteY84" fmla="*/ 540322 h 1495138"/>
                    <a:gd name="connsiteX85" fmla="*/ 323158 w 1490380"/>
                    <a:gd name="connsiteY85" fmla="*/ 578513 h 1495138"/>
                    <a:gd name="connsiteX86" fmla="*/ 323158 w 1490380"/>
                    <a:gd name="connsiteY86" fmla="*/ 584543 h 1495138"/>
                    <a:gd name="connsiteX87" fmla="*/ 323158 w 1490380"/>
                    <a:gd name="connsiteY87" fmla="*/ 731276 h 1495138"/>
                    <a:gd name="connsiteX88" fmla="*/ 322757 w 1490380"/>
                    <a:gd name="connsiteY88" fmla="*/ 731276 h 1495138"/>
                    <a:gd name="connsiteX89" fmla="*/ 322757 w 1490380"/>
                    <a:gd name="connsiteY89" fmla="*/ 865948 h 1495138"/>
                    <a:gd name="connsiteX90" fmla="*/ 323158 w 1490380"/>
                    <a:gd name="connsiteY90" fmla="*/ 880018 h 1495138"/>
                    <a:gd name="connsiteX91" fmla="*/ 328769 w 1490380"/>
                    <a:gd name="connsiteY91" fmla="*/ 886049 h 1495138"/>
                    <a:gd name="connsiteX92" fmla="*/ 344000 w 1490380"/>
                    <a:gd name="connsiteY92" fmla="*/ 886049 h 1495138"/>
                    <a:gd name="connsiteX93" fmla="*/ 366045 w 1490380"/>
                    <a:gd name="connsiteY93" fmla="*/ 886049 h 1495138"/>
                    <a:gd name="connsiteX94" fmla="*/ 405325 w 1490380"/>
                    <a:gd name="connsiteY94" fmla="*/ 917003 h 1495138"/>
                    <a:gd name="connsiteX95" fmla="*/ 371255 w 1490380"/>
                    <a:gd name="connsiteY95" fmla="*/ 971676 h 1495138"/>
                    <a:gd name="connsiteX96" fmla="*/ 358429 w 1490380"/>
                    <a:gd name="connsiteY96" fmla="*/ 972480 h 1495138"/>
                    <a:gd name="connsiteX97" fmla="*/ 197303 w 1490380"/>
                    <a:gd name="connsiteY97" fmla="*/ 972480 h 1495138"/>
                    <a:gd name="connsiteX98" fmla="*/ 186481 w 1490380"/>
                    <a:gd name="connsiteY98" fmla="*/ 971676 h 1495138"/>
                    <a:gd name="connsiteX99" fmla="*/ 149606 w 1490380"/>
                    <a:gd name="connsiteY99" fmla="*/ 935897 h 1495138"/>
                    <a:gd name="connsiteX100" fmla="*/ 174056 w 1490380"/>
                    <a:gd name="connsiteY100" fmla="*/ 890069 h 1495138"/>
                    <a:gd name="connsiteX101" fmla="*/ 192493 w 1490380"/>
                    <a:gd name="connsiteY101" fmla="*/ 886049 h 1495138"/>
                    <a:gd name="connsiteX102" fmla="*/ 226963 w 1490380"/>
                    <a:gd name="connsiteY102" fmla="*/ 886049 h 1495138"/>
                    <a:gd name="connsiteX103" fmla="*/ 234979 w 1490380"/>
                    <a:gd name="connsiteY103" fmla="*/ 884843 h 1495138"/>
                    <a:gd name="connsiteX104" fmla="*/ 236582 w 1490380"/>
                    <a:gd name="connsiteY104" fmla="*/ 883234 h 1495138"/>
                    <a:gd name="connsiteX105" fmla="*/ 237384 w 1490380"/>
                    <a:gd name="connsiteY105" fmla="*/ 880018 h 1495138"/>
                    <a:gd name="connsiteX106" fmla="*/ 237384 w 1490380"/>
                    <a:gd name="connsiteY106" fmla="*/ 867556 h 1495138"/>
                    <a:gd name="connsiteX107" fmla="*/ 237384 w 1490380"/>
                    <a:gd name="connsiteY107" fmla="*/ 644844 h 1495138"/>
                    <a:gd name="connsiteX108" fmla="*/ 236582 w 1490380"/>
                    <a:gd name="connsiteY108" fmla="*/ 628764 h 1495138"/>
                    <a:gd name="connsiteX109" fmla="*/ 234979 w 1490380"/>
                    <a:gd name="connsiteY109" fmla="*/ 627156 h 1495138"/>
                    <a:gd name="connsiteX110" fmla="*/ 230169 w 1490380"/>
                    <a:gd name="connsiteY110" fmla="*/ 625950 h 1495138"/>
                    <a:gd name="connsiteX111" fmla="*/ 207724 w 1490380"/>
                    <a:gd name="connsiteY111" fmla="*/ 626352 h 1495138"/>
                    <a:gd name="connsiteX112" fmla="*/ 197303 w 1490380"/>
                    <a:gd name="connsiteY112" fmla="*/ 626352 h 1495138"/>
                    <a:gd name="connsiteX113" fmla="*/ 158023 w 1490380"/>
                    <a:gd name="connsiteY113" fmla="*/ 584543 h 1495138"/>
                    <a:gd name="connsiteX114" fmla="*/ 198505 w 1490380"/>
                    <a:gd name="connsiteY114" fmla="*/ 541126 h 1495138"/>
                    <a:gd name="connsiteX115" fmla="*/ 204918 w 1490380"/>
                    <a:gd name="connsiteY115" fmla="*/ 541126 h 1495138"/>
                    <a:gd name="connsiteX116" fmla="*/ 272255 w 1490380"/>
                    <a:gd name="connsiteY116" fmla="*/ 539116 h 1495138"/>
                    <a:gd name="connsiteX117" fmla="*/ 477504 w 1490380"/>
                    <a:gd name="connsiteY117" fmla="*/ 0 h 1495138"/>
                    <a:gd name="connsiteX118" fmla="*/ 492735 w 1490380"/>
                    <a:gd name="connsiteY118" fmla="*/ 1206 h 1495138"/>
                    <a:gd name="connsiteX119" fmla="*/ 528407 w 1490380"/>
                    <a:gd name="connsiteY119" fmla="*/ 39397 h 1495138"/>
                    <a:gd name="connsiteX120" fmla="*/ 528407 w 1490380"/>
                    <a:gd name="connsiteY120" fmla="*/ 45427 h 1495138"/>
                    <a:gd name="connsiteX121" fmla="*/ 528407 w 1490380"/>
                    <a:gd name="connsiteY121" fmla="*/ 192159 h 1495138"/>
                    <a:gd name="connsiteX122" fmla="*/ 528006 w 1490380"/>
                    <a:gd name="connsiteY122" fmla="*/ 192159 h 1495138"/>
                    <a:gd name="connsiteX123" fmla="*/ 528006 w 1490380"/>
                    <a:gd name="connsiteY123" fmla="*/ 326832 h 1495138"/>
                    <a:gd name="connsiteX124" fmla="*/ 528407 w 1490380"/>
                    <a:gd name="connsiteY124" fmla="*/ 340902 h 1495138"/>
                    <a:gd name="connsiteX125" fmla="*/ 534018 w 1490380"/>
                    <a:gd name="connsiteY125" fmla="*/ 346932 h 1495138"/>
                    <a:gd name="connsiteX126" fmla="*/ 549249 w 1490380"/>
                    <a:gd name="connsiteY126" fmla="*/ 346932 h 1495138"/>
                    <a:gd name="connsiteX127" fmla="*/ 571294 w 1490380"/>
                    <a:gd name="connsiteY127" fmla="*/ 346932 h 1495138"/>
                    <a:gd name="connsiteX128" fmla="*/ 610574 w 1490380"/>
                    <a:gd name="connsiteY128" fmla="*/ 377887 h 1495138"/>
                    <a:gd name="connsiteX129" fmla="*/ 576504 w 1490380"/>
                    <a:gd name="connsiteY129" fmla="*/ 432560 h 1495138"/>
                    <a:gd name="connsiteX130" fmla="*/ 563678 w 1490380"/>
                    <a:gd name="connsiteY130" fmla="*/ 433364 h 1495138"/>
                    <a:gd name="connsiteX131" fmla="*/ 402552 w 1490380"/>
                    <a:gd name="connsiteY131" fmla="*/ 433364 h 1495138"/>
                    <a:gd name="connsiteX132" fmla="*/ 391730 w 1490380"/>
                    <a:gd name="connsiteY132" fmla="*/ 432560 h 1495138"/>
                    <a:gd name="connsiteX133" fmla="*/ 354855 w 1490380"/>
                    <a:gd name="connsiteY133" fmla="*/ 396781 h 1495138"/>
                    <a:gd name="connsiteX134" fmla="*/ 379305 w 1490380"/>
                    <a:gd name="connsiteY134" fmla="*/ 350952 h 1495138"/>
                    <a:gd name="connsiteX135" fmla="*/ 397742 w 1490380"/>
                    <a:gd name="connsiteY135" fmla="*/ 346932 h 1495138"/>
                    <a:gd name="connsiteX136" fmla="*/ 432212 w 1490380"/>
                    <a:gd name="connsiteY136" fmla="*/ 346932 h 1495138"/>
                    <a:gd name="connsiteX137" fmla="*/ 440228 w 1490380"/>
                    <a:gd name="connsiteY137" fmla="*/ 345726 h 1495138"/>
                    <a:gd name="connsiteX138" fmla="*/ 441831 w 1490380"/>
                    <a:gd name="connsiteY138" fmla="*/ 344118 h 1495138"/>
                    <a:gd name="connsiteX139" fmla="*/ 442633 w 1490380"/>
                    <a:gd name="connsiteY139" fmla="*/ 340902 h 1495138"/>
                    <a:gd name="connsiteX140" fmla="*/ 442633 w 1490380"/>
                    <a:gd name="connsiteY140" fmla="*/ 328440 h 1495138"/>
                    <a:gd name="connsiteX141" fmla="*/ 442633 w 1490380"/>
                    <a:gd name="connsiteY141" fmla="*/ 105728 h 1495138"/>
                    <a:gd name="connsiteX142" fmla="*/ 441831 w 1490380"/>
                    <a:gd name="connsiteY142" fmla="*/ 89648 h 1495138"/>
                    <a:gd name="connsiteX143" fmla="*/ 440228 w 1490380"/>
                    <a:gd name="connsiteY143" fmla="*/ 88040 h 1495138"/>
                    <a:gd name="connsiteX144" fmla="*/ 435418 w 1490380"/>
                    <a:gd name="connsiteY144" fmla="*/ 86834 h 1495138"/>
                    <a:gd name="connsiteX145" fmla="*/ 412973 w 1490380"/>
                    <a:gd name="connsiteY145" fmla="*/ 87236 h 1495138"/>
                    <a:gd name="connsiteX146" fmla="*/ 402552 w 1490380"/>
                    <a:gd name="connsiteY146" fmla="*/ 87236 h 1495138"/>
                    <a:gd name="connsiteX147" fmla="*/ 363272 w 1490380"/>
                    <a:gd name="connsiteY147" fmla="*/ 45427 h 1495138"/>
                    <a:gd name="connsiteX148" fmla="*/ 403754 w 1490380"/>
                    <a:gd name="connsiteY148" fmla="*/ 2010 h 1495138"/>
                    <a:gd name="connsiteX149" fmla="*/ 410167 w 1490380"/>
                    <a:gd name="connsiteY149" fmla="*/ 2010 h 1495138"/>
                    <a:gd name="connsiteX150" fmla="*/ 477504 w 1490380"/>
                    <a:gd name="connsiteY150" fmla="*/ 0 h 1495138"/>
                    <a:gd name="connsiteX151" fmla="*/ 123093 w 1490380"/>
                    <a:gd name="connsiteY151" fmla="*/ 0 h 1495138"/>
                    <a:gd name="connsiteX152" fmla="*/ 138324 w 1490380"/>
                    <a:gd name="connsiteY152" fmla="*/ 1206 h 1495138"/>
                    <a:gd name="connsiteX153" fmla="*/ 173997 w 1490380"/>
                    <a:gd name="connsiteY153" fmla="*/ 39397 h 1495138"/>
                    <a:gd name="connsiteX154" fmla="*/ 173997 w 1490380"/>
                    <a:gd name="connsiteY154" fmla="*/ 45427 h 1495138"/>
                    <a:gd name="connsiteX155" fmla="*/ 173997 w 1490380"/>
                    <a:gd name="connsiteY155" fmla="*/ 192159 h 1495138"/>
                    <a:gd name="connsiteX156" fmla="*/ 173596 w 1490380"/>
                    <a:gd name="connsiteY156" fmla="*/ 192159 h 1495138"/>
                    <a:gd name="connsiteX157" fmla="*/ 173596 w 1490380"/>
                    <a:gd name="connsiteY157" fmla="*/ 326832 h 1495138"/>
                    <a:gd name="connsiteX158" fmla="*/ 173997 w 1490380"/>
                    <a:gd name="connsiteY158" fmla="*/ 340902 h 1495138"/>
                    <a:gd name="connsiteX159" fmla="*/ 179608 w 1490380"/>
                    <a:gd name="connsiteY159" fmla="*/ 346932 h 1495138"/>
                    <a:gd name="connsiteX160" fmla="*/ 194839 w 1490380"/>
                    <a:gd name="connsiteY160" fmla="*/ 346932 h 1495138"/>
                    <a:gd name="connsiteX161" fmla="*/ 216884 w 1490380"/>
                    <a:gd name="connsiteY161" fmla="*/ 346932 h 1495138"/>
                    <a:gd name="connsiteX162" fmla="*/ 256164 w 1490380"/>
                    <a:gd name="connsiteY162" fmla="*/ 377887 h 1495138"/>
                    <a:gd name="connsiteX163" fmla="*/ 222094 w 1490380"/>
                    <a:gd name="connsiteY163" fmla="*/ 432560 h 1495138"/>
                    <a:gd name="connsiteX164" fmla="*/ 209268 w 1490380"/>
                    <a:gd name="connsiteY164" fmla="*/ 433364 h 1495138"/>
                    <a:gd name="connsiteX165" fmla="*/ 48141 w 1490380"/>
                    <a:gd name="connsiteY165" fmla="*/ 433364 h 1495138"/>
                    <a:gd name="connsiteX166" fmla="*/ 37319 w 1490380"/>
                    <a:gd name="connsiteY166" fmla="*/ 432560 h 1495138"/>
                    <a:gd name="connsiteX167" fmla="*/ 445 w 1490380"/>
                    <a:gd name="connsiteY167" fmla="*/ 396781 h 1495138"/>
                    <a:gd name="connsiteX168" fmla="*/ 24894 w 1490380"/>
                    <a:gd name="connsiteY168" fmla="*/ 350952 h 1495138"/>
                    <a:gd name="connsiteX169" fmla="*/ 43332 w 1490380"/>
                    <a:gd name="connsiteY169" fmla="*/ 346932 h 1495138"/>
                    <a:gd name="connsiteX170" fmla="*/ 77801 w 1490380"/>
                    <a:gd name="connsiteY170" fmla="*/ 346932 h 1495138"/>
                    <a:gd name="connsiteX171" fmla="*/ 85818 w 1490380"/>
                    <a:gd name="connsiteY171" fmla="*/ 345726 h 1495138"/>
                    <a:gd name="connsiteX172" fmla="*/ 87421 w 1490380"/>
                    <a:gd name="connsiteY172" fmla="*/ 344118 h 1495138"/>
                    <a:gd name="connsiteX173" fmla="*/ 88223 w 1490380"/>
                    <a:gd name="connsiteY173" fmla="*/ 340902 h 1495138"/>
                    <a:gd name="connsiteX174" fmla="*/ 88223 w 1490380"/>
                    <a:gd name="connsiteY174" fmla="*/ 328440 h 1495138"/>
                    <a:gd name="connsiteX175" fmla="*/ 88223 w 1490380"/>
                    <a:gd name="connsiteY175" fmla="*/ 105728 h 1495138"/>
                    <a:gd name="connsiteX176" fmla="*/ 87421 w 1490380"/>
                    <a:gd name="connsiteY176" fmla="*/ 89648 h 1495138"/>
                    <a:gd name="connsiteX177" fmla="*/ 85818 w 1490380"/>
                    <a:gd name="connsiteY177" fmla="*/ 88040 h 1495138"/>
                    <a:gd name="connsiteX178" fmla="*/ 81008 w 1490380"/>
                    <a:gd name="connsiteY178" fmla="*/ 86834 h 1495138"/>
                    <a:gd name="connsiteX179" fmla="*/ 58562 w 1490380"/>
                    <a:gd name="connsiteY179" fmla="*/ 87236 h 1495138"/>
                    <a:gd name="connsiteX180" fmla="*/ 48141 w 1490380"/>
                    <a:gd name="connsiteY180" fmla="*/ 87236 h 1495138"/>
                    <a:gd name="connsiteX181" fmla="*/ 8862 w 1490380"/>
                    <a:gd name="connsiteY181" fmla="*/ 45427 h 1495138"/>
                    <a:gd name="connsiteX182" fmla="*/ 49344 w 1490380"/>
                    <a:gd name="connsiteY182" fmla="*/ 2010 h 1495138"/>
                    <a:gd name="connsiteX183" fmla="*/ 55757 w 1490380"/>
                    <a:gd name="connsiteY183" fmla="*/ 2010 h 1495138"/>
                    <a:gd name="connsiteX184" fmla="*/ 123093 w 1490380"/>
                    <a:gd name="connsiteY18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7552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990169 w 1490380"/>
                    <a:gd name="connsiteY48" fmla="*/ 539116 h 1495138"/>
                    <a:gd name="connsiteX49" fmla="*/ 1005400 w 1490380"/>
                    <a:gd name="connsiteY49" fmla="*/ 540322 h 1495138"/>
                    <a:gd name="connsiteX50" fmla="*/ 1041072 w 1490380"/>
                    <a:gd name="connsiteY50" fmla="*/ 578513 h 1495138"/>
                    <a:gd name="connsiteX51" fmla="*/ 1041072 w 1490380"/>
                    <a:gd name="connsiteY51" fmla="*/ 584543 h 1495138"/>
                    <a:gd name="connsiteX52" fmla="*/ 1041072 w 1490380"/>
                    <a:gd name="connsiteY52" fmla="*/ 731276 h 1495138"/>
                    <a:gd name="connsiteX53" fmla="*/ 1040671 w 1490380"/>
                    <a:gd name="connsiteY53" fmla="*/ 731276 h 1495138"/>
                    <a:gd name="connsiteX54" fmla="*/ 1040671 w 1490380"/>
                    <a:gd name="connsiteY54" fmla="*/ 865948 h 1495138"/>
                    <a:gd name="connsiteX55" fmla="*/ 1041072 w 1490380"/>
                    <a:gd name="connsiteY55" fmla="*/ 880018 h 1495138"/>
                    <a:gd name="connsiteX56" fmla="*/ 1046683 w 1490380"/>
                    <a:gd name="connsiteY56" fmla="*/ 886049 h 1495138"/>
                    <a:gd name="connsiteX57" fmla="*/ 1061914 w 1490380"/>
                    <a:gd name="connsiteY57" fmla="*/ 886049 h 1495138"/>
                    <a:gd name="connsiteX58" fmla="*/ 1083959 w 1490380"/>
                    <a:gd name="connsiteY58" fmla="*/ 886049 h 1495138"/>
                    <a:gd name="connsiteX59" fmla="*/ 1123238 w 1490380"/>
                    <a:gd name="connsiteY59" fmla="*/ 917003 h 1495138"/>
                    <a:gd name="connsiteX60" fmla="*/ 1089169 w 1490380"/>
                    <a:gd name="connsiteY60" fmla="*/ 971676 h 1495138"/>
                    <a:gd name="connsiteX61" fmla="*/ 1076343 w 1490380"/>
                    <a:gd name="connsiteY61" fmla="*/ 972480 h 1495138"/>
                    <a:gd name="connsiteX62" fmla="*/ 915217 w 1490380"/>
                    <a:gd name="connsiteY62" fmla="*/ 972480 h 1495138"/>
                    <a:gd name="connsiteX63" fmla="*/ 904395 w 1490380"/>
                    <a:gd name="connsiteY63" fmla="*/ 971676 h 1495138"/>
                    <a:gd name="connsiteX64" fmla="*/ 867520 w 1490380"/>
                    <a:gd name="connsiteY64" fmla="*/ 935897 h 1495138"/>
                    <a:gd name="connsiteX65" fmla="*/ 891970 w 1490380"/>
                    <a:gd name="connsiteY65" fmla="*/ 890069 h 1495138"/>
                    <a:gd name="connsiteX66" fmla="*/ 910407 w 1490380"/>
                    <a:gd name="connsiteY66" fmla="*/ 886049 h 1495138"/>
                    <a:gd name="connsiteX67" fmla="*/ 944877 w 1490380"/>
                    <a:gd name="connsiteY67" fmla="*/ 886049 h 1495138"/>
                    <a:gd name="connsiteX68" fmla="*/ 952893 w 1490380"/>
                    <a:gd name="connsiteY68" fmla="*/ 884843 h 1495138"/>
                    <a:gd name="connsiteX69" fmla="*/ 954496 w 1490380"/>
                    <a:gd name="connsiteY69" fmla="*/ 883234 h 1495138"/>
                    <a:gd name="connsiteX70" fmla="*/ 955298 w 1490380"/>
                    <a:gd name="connsiteY70" fmla="*/ 880018 h 1495138"/>
                    <a:gd name="connsiteX71" fmla="*/ 955298 w 1490380"/>
                    <a:gd name="connsiteY71" fmla="*/ 867556 h 1495138"/>
                    <a:gd name="connsiteX72" fmla="*/ 955298 w 1490380"/>
                    <a:gd name="connsiteY72" fmla="*/ 644844 h 1495138"/>
                    <a:gd name="connsiteX73" fmla="*/ 954496 w 1490380"/>
                    <a:gd name="connsiteY73" fmla="*/ 628764 h 1495138"/>
                    <a:gd name="connsiteX74" fmla="*/ 952893 w 1490380"/>
                    <a:gd name="connsiteY74" fmla="*/ 627156 h 1495138"/>
                    <a:gd name="connsiteX75" fmla="*/ 948083 w 1490380"/>
                    <a:gd name="connsiteY75" fmla="*/ 625950 h 1495138"/>
                    <a:gd name="connsiteX76" fmla="*/ 925638 w 1490380"/>
                    <a:gd name="connsiteY76" fmla="*/ 626352 h 1495138"/>
                    <a:gd name="connsiteX77" fmla="*/ 915217 w 1490380"/>
                    <a:gd name="connsiteY77" fmla="*/ 626352 h 1495138"/>
                    <a:gd name="connsiteX78" fmla="*/ 875937 w 1490380"/>
                    <a:gd name="connsiteY78" fmla="*/ 584543 h 1495138"/>
                    <a:gd name="connsiteX79" fmla="*/ 916419 w 1490380"/>
                    <a:gd name="connsiteY79" fmla="*/ 541126 h 1495138"/>
                    <a:gd name="connsiteX80" fmla="*/ 922832 w 1490380"/>
                    <a:gd name="connsiteY80" fmla="*/ 541126 h 1495138"/>
                    <a:gd name="connsiteX81" fmla="*/ 990169 w 1490380"/>
                    <a:gd name="connsiteY81" fmla="*/ 539116 h 1495138"/>
                    <a:gd name="connsiteX82" fmla="*/ 272255 w 1490380"/>
                    <a:gd name="connsiteY82" fmla="*/ 539116 h 1495138"/>
                    <a:gd name="connsiteX83" fmla="*/ 287486 w 1490380"/>
                    <a:gd name="connsiteY83" fmla="*/ 540322 h 1495138"/>
                    <a:gd name="connsiteX84" fmla="*/ 323158 w 1490380"/>
                    <a:gd name="connsiteY84" fmla="*/ 578513 h 1495138"/>
                    <a:gd name="connsiteX85" fmla="*/ 323158 w 1490380"/>
                    <a:gd name="connsiteY85" fmla="*/ 584543 h 1495138"/>
                    <a:gd name="connsiteX86" fmla="*/ 323158 w 1490380"/>
                    <a:gd name="connsiteY86" fmla="*/ 731276 h 1495138"/>
                    <a:gd name="connsiteX87" fmla="*/ 322757 w 1490380"/>
                    <a:gd name="connsiteY87" fmla="*/ 731276 h 1495138"/>
                    <a:gd name="connsiteX88" fmla="*/ 322757 w 1490380"/>
                    <a:gd name="connsiteY88" fmla="*/ 865948 h 1495138"/>
                    <a:gd name="connsiteX89" fmla="*/ 323158 w 1490380"/>
                    <a:gd name="connsiteY89" fmla="*/ 880018 h 1495138"/>
                    <a:gd name="connsiteX90" fmla="*/ 328769 w 1490380"/>
                    <a:gd name="connsiteY90" fmla="*/ 886049 h 1495138"/>
                    <a:gd name="connsiteX91" fmla="*/ 344000 w 1490380"/>
                    <a:gd name="connsiteY91" fmla="*/ 886049 h 1495138"/>
                    <a:gd name="connsiteX92" fmla="*/ 366045 w 1490380"/>
                    <a:gd name="connsiteY92" fmla="*/ 886049 h 1495138"/>
                    <a:gd name="connsiteX93" fmla="*/ 405325 w 1490380"/>
                    <a:gd name="connsiteY93" fmla="*/ 917003 h 1495138"/>
                    <a:gd name="connsiteX94" fmla="*/ 371255 w 1490380"/>
                    <a:gd name="connsiteY94" fmla="*/ 971676 h 1495138"/>
                    <a:gd name="connsiteX95" fmla="*/ 358429 w 1490380"/>
                    <a:gd name="connsiteY95" fmla="*/ 972480 h 1495138"/>
                    <a:gd name="connsiteX96" fmla="*/ 197303 w 1490380"/>
                    <a:gd name="connsiteY96" fmla="*/ 972480 h 1495138"/>
                    <a:gd name="connsiteX97" fmla="*/ 186481 w 1490380"/>
                    <a:gd name="connsiteY97" fmla="*/ 971676 h 1495138"/>
                    <a:gd name="connsiteX98" fmla="*/ 149606 w 1490380"/>
                    <a:gd name="connsiteY98" fmla="*/ 935897 h 1495138"/>
                    <a:gd name="connsiteX99" fmla="*/ 174056 w 1490380"/>
                    <a:gd name="connsiteY99" fmla="*/ 890069 h 1495138"/>
                    <a:gd name="connsiteX100" fmla="*/ 192493 w 1490380"/>
                    <a:gd name="connsiteY100" fmla="*/ 886049 h 1495138"/>
                    <a:gd name="connsiteX101" fmla="*/ 226963 w 1490380"/>
                    <a:gd name="connsiteY101" fmla="*/ 886049 h 1495138"/>
                    <a:gd name="connsiteX102" fmla="*/ 234979 w 1490380"/>
                    <a:gd name="connsiteY102" fmla="*/ 884843 h 1495138"/>
                    <a:gd name="connsiteX103" fmla="*/ 236582 w 1490380"/>
                    <a:gd name="connsiteY103" fmla="*/ 883234 h 1495138"/>
                    <a:gd name="connsiteX104" fmla="*/ 237384 w 1490380"/>
                    <a:gd name="connsiteY104" fmla="*/ 880018 h 1495138"/>
                    <a:gd name="connsiteX105" fmla="*/ 237384 w 1490380"/>
                    <a:gd name="connsiteY105" fmla="*/ 867556 h 1495138"/>
                    <a:gd name="connsiteX106" fmla="*/ 237384 w 1490380"/>
                    <a:gd name="connsiteY106" fmla="*/ 644844 h 1495138"/>
                    <a:gd name="connsiteX107" fmla="*/ 236582 w 1490380"/>
                    <a:gd name="connsiteY107" fmla="*/ 628764 h 1495138"/>
                    <a:gd name="connsiteX108" fmla="*/ 234979 w 1490380"/>
                    <a:gd name="connsiteY108" fmla="*/ 627156 h 1495138"/>
                    <a:gd name="connsiteX109" fmla="*/ 230169 w 1490380"/>
                    <a:gd name="connsiteY109" fmla="*/ 625950 h 1495138"/>
                    <a:gd name="connsiteX110" fmla="*/ 207724 w 1490380"/>
                    <a:gd name="connsiteY110" fmla="*/ 626352 h 1495138"/>
                    <a:gd name="connsiteX111" fmla="*/ 197303 w 1490380"/>
                    <a:gd name="connsiteY111" fmla="*/ 626352 h 1495138"/>
                    <a:gd name="connsiteX112" fmla="*/ 158023 w 1490380"/>
                    <a:gd name="connsiteY112" fmla="*/ 584543 h 1495138"/>
                    <a:gd name="connsiteX113" fmla="*/ 198505 w 1490380"/>
                    <a:gd name="connsiteY113" fmla="*/ 541126 h 1495138"/>
                    <a:gd name="connsiteX114" fmla="*/ 204918 w 1490380"/>
                    <a:gd name="connsiteY114" fmla="*/ 541126 h 1495138"/>
                    <a:gd name="connsiteX115" fmla="*/ 272255 w 1490380"/>
                    <a:gd name="connsiteY115" fmla="*/ 539116 h 1495138"/>
                    <a:gd name="connsiteX116" fmla="*/ 477504 w 1490380"/>
                    <a:gd name="connsiteY116" fmla="*/ 0 h 1495138"/>
                    <a:gd name="connsiteX117" fmla="*/ 492735 w 1490380"/>
                    <a:gd name="connsiteY117" fmla="*/ 1206 h 1495138"/>
                    <a:gd name="connsiteX118" fmla="*/ 528407 w 1490380"/>
                    <a:gd name="connsiteY118" fmla="*/ 39397 h 1495138"/>
                    <a:gd name="connsiteX119" fmla="*/ 528407 w 1490380"/>
                    <a:gd name="connsiteY119" fmla="*/ 45427 h 1495138"/>
                    <a:gd name="connsiteX120" fmla="*/ 528407 w 1490380"/>
                    <a:gd name="connsiteY120" fmla="*/ 192159 h 1495138"/>
                    <a:gd name="connsiteX121" fmla="*/ 528006 w 1490380"/>
                    <a:gd name="connsiteY121" fmla="*/ 192159 h 1495138"/>
                    <a:gd name="connsiteX122" fmla="*/ 528006 w 1490380"/>
                    <a:gd name="connsiteY122" fmla="*/ 326832 h 1495138"/>
                    <a:gd name="connsiteX123" fmla="*/ 528407 w 1490380"/>
                    <a:gd name="connsiteY123" fmla="*/ 340902 h 1495138"/>
                    <a:gd name="connsiteX124" fmla="*/ 534018 w 1490380"/>
                    <a:gd name="connsiteY124" fmla="*/ 346932 h 1495138"/>
                    <a:gd name="connsiteX125" fmla="*/ 549249 w 1490380"/>
                    <a:gd name="connsiteY125" fmla="*/ 346932 h 1495138"/>
                    <a:gd name="connsiteX126" fmla="*/ 571294 w 1490380"/>
                    <a:gd name="connsiteY126" fmla="*/ 346932 h 1495138"/>
                    <a:gd name="connsiteX127" fmla="*/ 610574 w 1490380"/>
                    <a:gd name="connsiteY127" fmla="*/ 377887 h 1495138"/>
                    <a:gd name="connsiteX128" fmla="*/ 576504 w 1490380"/>
                    <a:gd name="connsiteY128" fmla="*/ 432560 h 1495138"/>
                    <a:gd name="connsiteX129" fmla="*/ 563678 w 1490380"/>
                    <a:gd name="connsiteY129" fmla="*/ 433364 h 1495138"/>
                    <a:gd name="connsiteX130" fmla="*/ 402552 w 1490380"/>
                    <a:gd name="connsiteY130" fmla="*/ 433364 h 1495138"/>
                    <a:gd name="connsiteX131" fmla="*/ 391730 w 1490380"/>
                    <a:gd name="connsiteY131" fmla="*/ 432560 h 1495138"/>
                    <a:gd name="connsiteX132" fmla="*/ 354855 w 1490380"/>
                    <a:gd name="connsiteY132" fmla="*/ 396781 h 1495138"/>
                    <a:gd name="connsiteX133" fmla="*/ 379305 w 1490380"/>
                    <a:gd name="connsiteY133" fmla="*/ 350952 h 1495138"/>
                    <a:gd name="connsiteX134" fmla="*/ 397742 w 1490380"/>
                    <a:gd name="connsiteY134" fmla="*/ 346932 h 1495138"/>
                    <a:gd name="connsiteX135" fmla="*/ 432212 w 1490380"/>
                    <a:gd name="connsiteY135" fmla="*/ 346932 h 1495138"/>
                    <a:gd name="connsiteX136" fmla="*/ 440228 w 1490380"/>
                    <a:gd name="connsiteY136" fmla="*/ 345726 h 1495138"/>
                    <a:gd name="connsiteX137" fmla="*/ 441831 w 1490380"/>
                    <a:gd name="connsiteY137" fmla="*/ 344118 h 1495138"/>
                    <a:gd name="connsiteX138" fmla="*/ 442633 w 1490380"/>
                    <a:gd name="connsiteY138" fmla="*/ 340902 h 1495138"/>
                    <a:gd name="connsiteX139" fmla="*/ 442633 w 1490380"/>
                    <a:gd name="connsiteY139" fmla="*/ 328440 h 1495138"/>
                    <a:gd name="connsiteX140" fmla="*/ 442633 w 1490380"/>
                    <a:gd name="connsiteY140" fmla="*/ 105728 h 1495138"/>
                    <a:gd name="connsiteX141" fmla="*/ 441831 w 1490380"/>
                    <a:gd name="connsiteY141" fmla="*/ 89648 h 1495138"/>
                    <a:gd name="connsiteX142" fmla="*/ 440228 w 1490380"/>
                    <a:gd name="connsiteY142" fmla="*/ 88040 h 1495138"/>
                    <a:gd name="connsiteX143" fmla="*/ 435418 w 1490380"/>
                    <a:gd name="connsiteY143" fmla="*/ 86834 h 1495138"/>
                    <a:gd name="connsiteX144" fmla="*/ 412973 w 1490380"/>
                    <a:gd name="connsiteY144" fmla="*/ 87236 h 1495138"/>
                    <a:gd name="connsiteX145" fmla="*/ 402552 w 1490380"/>
                    <a:gd name="connsiteY145" fmla="*/ 87236 h 1495138"/>
                    <a:gd name="connsiteX146" fmla="*/ 363272 w 1490380"/>
                    <a:gd name="connsiteY146" fmla="*/ 45427 h 1495138"/>
                    <a:gd name="connsiteX147" fmla="*/ 403754 w 1490380"/>
                    <a:gd name="connsiteY147" fmla="*/ 2010 h 1495138"/>
                    <a:gd name="connsiteX148" fmla="*/ 410167 w 1490380"/>
                    <a:gd name="connsiteY148" fmla="*/ 2010 h 1495138"/>
                    <a:gd name="connsiteX149" fmla="*/ 477504 w 1490380"/>
                    <a:gd name="connsiteY149" fmla="*/ 0 h 1495138"/>
                    <a:gd name="connsiteX150" fmla="*/ 123093 w 1490380"/>
                    <a:gd name="connsiteY150" fmla="*/ 0 h 1495138"/>
                    <a:gd name="connsiteX151" fmla="*/ 138324 w 1490380"/>
                    <a:gd name="connsiteY151" fmla="*/ 1206 h 1495138"/>
                    <a:gd name="connsiteX152" fmla="*/ 173997 w 1490380"/>
                    <a:gd name="connsiteY152" fmla="*/ 39397 h 1495138"/>
                    <a:gd name="connsiteX153" fmla="*/ 173997 w 1490380"/>
                    <a:gd name="connsiteY153" fmla="*/ 45427 h 1495138"/>
                    <a:gd name="connsiteX154" fmla="*/ 173997 w 1490380"/>
                    <a:gd name="connsiteY154" fmla="*/ 192159 h 1495138"/>
                    <a:gd name="connsiteX155" fmla="*/ 173596 w 1490380"/>
                    <a:gd name="connsiteY155" fmla="*/ 192159 h 1495138"/>
                    <a:gd name="connsiteX156" fmla="*/ 173596 w 1490380"/>
                    <a:gd name="connsiteY156" fmla="*/ 326832 h 1495138"/>
                    <a:gd name="connsiteX157" fmla="*/ 173997 w 1490380"/>
                    <a:gd name="connsiteY157" fmla="*/ 340902 h 1495138"/>
                    <a:gd name="connsiteX158" fmla="*/ 179608 w 1490380"/>
                    <a:gd name="connsiteY158" fmla="*/ 346932 h 1495138"/>
                    <a:gd name="connsiteX159" fmla="*/ 194839 w 1490380"/>
                    <a:gd name="connsiteY159" fmla="*/ 346932 h 1495138"/>
                    <a:gd name="connsiteX160" fmla="*/ 216884 w 1490380"/>
                    <a:gd name="connsiteY160" fmla="*/ 346932 h 1495138"/>
                    <a:gd name="connsiteX161" fmla="*/ 256164 w 1490380"/>
                    <a:gd name="connsiteY161" fmla="*/ 377887 h 1495138"/>
                    <a:gd name="connsiteX162" fmla="*/ 222094 w 1490380"/>
                    <a:gd name="connsiteY162" fmla="*/ 432560 h 1495138"/>
                    <a:gd name="connsiteX163" fmla="*/ 209268 w 1490380"/>
                    <a:gd name="connsiteY163" fmla="*/ 433364 h 1495138"/>
                    <a:gd name="connsiteX164" fmla="*/ 48141 w 1490380"/>
                    <a:gd name="connsiteY164" fmla="*/ 433364 h 1495138"/>
                    <a:gd name="connsiteX165" fmla="*/ 37319 w 1490380"/>
                    <a:gd name="connsiteY165" fmla="*/ 432560 h 1495138"/>
                    <a:gd name="connsiteX166" fmla="*/ 445 w 1490380"/>
                    <a:gd name="connsiteY166" fmla="*/ 396781 h 1495138"/>
                    <a:gd name="connsiteX167" fmla="*/ 24894 w 1490380"/>
                    <a:gd name="connsiteY167" fmla="*/ 350952 h 1495138"/>
                    <a:gd name="connsiteX168" fmla="*/ 43332 w 1490380"/>
                    <a:gd name="connsiteY168" fmla="*/ 346932 h 1495138"/>
                    <a:gd name="connsiteX169" fmla="*/ 77801 w 1490380"/>
                    <a:gd name="connsiteY169" fmla="*/ 346932 h 1495138"/>
                    <a:gd name="connsiteX170" fmla="*/ 85818 w 1490380"/>
                    <a:gd name="connsiteY170" fmla="*/ 345726 h 1495138"/>
                    <a:gd name="connsiteX171" fmla="*/ 87421 w 1490380"/>
                    <a:gd name="connsiteY171" fmla="*/ 344118 h 1495138"/>
                    <a:gd name="connsiteX172" fmla="*/ 88223 w 1490380"/>
                    <a:gd name="connsiteY172" fmla="*/ 340902 h 1495138"/>
                    <a:gd name="connsiteX173" fmla="*/ 88223 w 1490380"/>
                    <a:gd name="connsiteY173" fmla="*/ 328440 h 1495138"/>
                    <a:gd name="connsiteX174" fmla="*/ 88223 w 1490380"/>
                    <a:gd name="connsiteY174" fmla="*/ 105728 h 1495138"/>
                    <a:gd name="connsiteX175" fmla="*/ 87421 w 1490380"/>
                    <a:gd name="connsiteY175" fmla="*/ 89648 h 1495138"/>
                    <a:gd name="connsiteX176" fmla="*/ 85818 w 1490380"/>
                    <a:gd name="connsiteY176" fmla="*/ 88040 h 1495138"/>
                    <a:gd name="connsiteX177" fmla="*/ 81008 w 1490380"/>
                    <a:gd name="connsiteY177" fmla="*/ 86834 h 1495138"/>
                    <a:gd name="connsiteX178" fmla="*/ 58562 w 1490380"/>
                    <a:gd name="connsiteY178" fmla="*/ 87236 h 1495138"/>
                    <a:gd name="connsiteX179" fmla="*/ 48141 w 1490380"/>
                    <a:gd name="connsiteY179" fmla="*/ 87236 h 1495138"/>
                    <a:gd name="connsiteX180" fmla="*/ 8862 w 1490380"/>
                    <a:gd name="connsiteY180" fmla="*/ 45427 h 1495138"/>
                    <a:gd name="connsiteX181" fmla="*/ 49344 w 1490380"/>
                    <a:gd name="connsiteY181" fmla="*/ 2010 h 1495138"/>
                    <a:gd name="connsiteX182" fmla="*/ 55757 w 1490380"/>
                    <a:gd name="connsiteY182" fmla="*/ 2010 h 1495138"/>
                    <a:gd name="connsiteX183" fmla="*/ 123093 w 1490380"/>
                    <a:gd name="connsiteY18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57091 w 1490380"/>
                    <a:gd name="connsiteY34" fmla="*/ 89006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990169 w 1490380"/>
                    <a:gd name="connsiteY47" fmla="*/ 539116 h 1495138"/>
                    <a:gd name="connsiteX48" fmla="*/ 1005400 w 1490380"/>
                    <a:gd name="connsiteY48" fmla="*/ 540322 h 1495138"/>
                    <a:gd name="connsiteX49" fmla="*/ 1041072 w 1490380"/>
                    <a:gd name="connsiteY49" fmla="*/ 578513 h 1495138"/>
                    <a:gd name="connsiteX50" fmla="*/ 1041072 w 1490380"/>
                    <a:gd name="connsiteY50" fmla="*/ 584543 h 1495138"/>
                    <a:gd name="connsiteX51" fmla="*/ 1041072 w 1490380"/>
                    <a:gd name="connsiteY51" fmla="*/ 731276 h 1495138"/>
                    <a:gd name="connsiteX52" fmla="*/ 1040671 w 1490380"/>
                    <a:gd name="connsiteY52" fmla="*/ 731276 h 1495138"/>
                    <a:gd name="connsiteX53" fmla="*/ 1040671 w 1490380"/>
                    <a:gd name="connsiteY53" fmla="*/ 865948 h 1495138"/>
                    <a:gd name="connsiteX54" fmla="*/ 1041072 w 1490380"/>
                    <a:gd name="connsiteY54" fmla="*/ 880018 h 1495138"/>
                    <a:gd name="connsiteX55" fmla="*/ 1046683 w 1490380"/>
                    <a:gd name="connsiteY55" fmla="*/ 886049 h 1495138"/>
                    <a:gd name="connsiteX56" fmla="*/ 1061914 w 1490380"/>
                    <a:gd name="connsiteY56" fmla="*/ 886049 h 1495138"/>
                    <a:gd name="connsiteX57" fmla="*/ 1083959 w 1490380"/>
                    <a:gd name="connsiteY57" fmla="*/ 886049 h 1495138"/>
                    <a:gd name="connsiteX58" fmla="*/ 1123238 w 1490380"/>
                    <a:gd name="connsiteY58" fmla="*/ 917003 h 1495138"/>
                    <a:gd name="connsiteX59" fmla="*/ 1089169 w 1490380"/>
                    <a:gd name="connsiteY59" fmla="*/ 971676 h 1495138"/>
                    <a:gd name="connsiteX60" fmla="*/ 1076343 w 1490380"/>
                    <a:gd name="connsiteY60" fmla="*/ 972480 h 1495138"/>
                    <a:gd name="connsiteX61" fmla="*/ 915217 w 1490380"/>
                    <a:gd name="connsiteY61" fmla="*/ 972480 h 1495138"/>
                    <a:gd name="connsiteX62" fmla="*/ 904395 w 1490380"/>
                    <a:gd name="connsiteY62" fmla="*/ 971676 h 1495138"/>
                    <a:gd name="connsiteX63" fmla="*/ 867520 w 1490380"/>
                    <a:gd name="connsiteY63" fmla="*/ 935897 h 1495138"/>
                    <a:gd name="connsiteX64" fmla="*/ 891970 w 1490380"/>
                    <a:gd name="connsiteY64" fmla="*/ 890069 h 1495138"/>
                    <a:gd name="connsiteX65" fmla="*/ 910407 w 1490380"/>
                    <a:gd name="connsiteY65" fmla="*/ 886049 h 1495138"/>
                    <a:gd name="connsiteX66" fmla="*/ 944877 w 1490380"/>
                    <a:gd name="connsiteY66" fmla="*/ 886049 h 1495138"/>
                    <a:gd name="connsiteX67" fmla="*/ 952893 w 1490380"/>
                    <a:gd name="connsiteY67" fmla="*/ 884843 h 1495138"/>
                    <a:gd name="connsiteX68" fmla="*/ 954496 w 1490380"/>
                    <a:gd name="connsiteY68" fmla="*/ 883234 h 1495138"/>
                    <a:gd name="connsiteX69" fmla="*/ 955298 w 1490380"/>
                    <a:gd name="connsiteY69" fmla="*/ 880018 h 1495138"/>
                    <a:gd name="connsiteX70" fmla="*/ 955298 w 1490380"/>
                    <a:gd name="connsiteY70" fmla="*/ 867556 h 1495138"/>
                    <a:gd name="connsiteX71" fmla="*/ 955298 w 1490380"/>
                    <a:gd name="connsiteY71" fmla="*/ 644844 h 1495138"/>
                    <a:gd name="connsiteX72" fmla="*/ 954496 w 1490380"/>
                    <a:gd name="connsiteY72" fmla="*/ 628764 h 1495138"/>
                    <a:gd name="connsiteX73" fmla="*/ 952893 w 1490380"/>
                    <a:gd name="connsiteY73" fmla="*/ 627156 h 1495138"/>
                    <a:gd name="connsiteX74" fmla="*/ 948083 w 1490380"/>
                    <a:gd name="connsiteY74" fmla="*/ 625950 h 1495138"/>
                    <a:gd name="connsiteX75" fmla="*/ 925638 w 1490380"/>
                    <a:gd name="connsiteY75" fmla="*/ 626352 h 1495138"/>
                    <a:gd name="connsiteX76" fmla="*/ 915217 w 1490380"/>
                    <a:gd name="connsiteY76" fmla="*/ 626352 h 1495138"/>
                    <a:gd name="connsiteX77" fmla="*/ 875937 w 1490380"/>
                    <a:gd name="connsiteY77" fmla="*/ 584543 h 1495138"/>
                    <a:gd name="connsiteX78" fmla="*/ 916419 w 1490380"/>
                    <a:gd name="connsiteY78" fmla="*/ 541126 h 1495138"/>
                    <a:gd name="connsiteX79" fmla="*/ 922832 w 1490380"/>
                    <a:gd name="connsiteY79" fmla="*/ 541126 h 1495138"/>
                    <a:gd name="connsiteX80" fmla="*/ 990169 w 1490380"/>
                    <a:gd name="connsiteY80" fmla="*/ 539116 h 1495138"/>
                    <a:gd name="connsiteX81" fmla="*/ 272255 w 1490380"/>
                    <a:gd name="connsiteY81" fmla="*/ 539116 h 1495138"/>
                    <a:gd name="connsiteX82" fmla="*/ 287486 w 1490380"/>
                    <a:gd name="connsiteY82" fmla="*/ 540322 h 1495138"/>
                    <a:gd name="connsiteX83" fmla="*/ 323158 w 1490380"/>
                    <a:gd name="connsiteY83" fmla="*/ 578513 h 1495138"/>
                    <a:gd name="connsiteX84" fmla="*/ 323158 w 1490380"/>
                    <a:gd name="connsiteY84" fmla="*/ 584543 h 1495138"/>
                    <a:gd name="connsiteX85" fmla="*/ 323158 w 1490380"/>
                    <a:gd name="connsiteY85" fmla="*/ 731276 h 1495138"/>
                    <a:gd name="connsiteX86" fmla="*/ 322757 w 1490380"/>
                    <a:gd name="connsiteY86" fmla="*/ 731276 h 1495138"/>
                    <a:gd name="connsiteX87" fmla="*/ 322757 w 1490380"/>
                    <a:gd name="connsiteY87" fmla="*/ 865948 h 1495138"/>
                    <a:gd name="connsiteX88" fmla="*/ 323158 w 1490380"/>
                    <a:gd name="connsiteY88" fmla="*/ 880018 h 1495138"/>
                    <a:gd name="connsiteX89" fmla="*/ 328769 w 1490380"/>
                    <a:gd name="connsiteY89" fmla="*/ 886049 h 1495138"/>
                    <a:gd name="connsiteX90" fmla="*/ 344000 w 1490380"/>
                    <a:gd name="connsiteY90" fmla="*/ 886049 h 1495138"/>
                    <a:gd name="connsiteX91" fmla="*/ 366045 w 1490380"/>
                    <a:gd name="connsiteY91" fmla="*/ 886049 h 1495138"/>
                    <a:gd name="connsiteX92" fmla="*/ 405325 w 1490380"/>
                    <a:gd name="connsiteY92" fmla="*/ 917003 h 1495138"/>
                    <a:gd name="connsiteX93" fmla="*/ 371255 w 1490380"/>
                    <a:gd name="connsiteY93" fmla="*/ 971676 h 1495138"/>
                    <a:gd name="connsiteX94" fmla="*/ 358429 w 1490380"/>
                    <a:gd name="connsiteY94" fmla="*/ 972480 h 1495138"/>
                    <a:gd name="connsiteX95" fmla="*/ 197303 w 1490380"/>
                    <a:gd name="connsiteY95" fmla="*/ 972480 h 1495138"/>
                    <a:gd name="connsiteX96" fmla="*/ 186481 w 1490380"/>
                    <a:gd name="connsiteY96" fmla="*/ 971676 h 1495138"/>
                    <a:gd name="connsiteX97" fmla="*/ 149606 w 1490380"/>
                    <a:gd name="connsiteY97" fmla="*/ 935897 h 1495138"/>
                    <a:gd name="connsiteX98" fmla="*/ 174056 w 1490380"/>
                    <a:gd name="connsiteY98" fmla="*/ 890069 h 1495138"/>
                    <a:gd name="connsiteX99" fmla="*/ 192493 w 1490380"/>
                    <a:gd name="connsiteY99" fmla="*/ 886049 h 1495138"/>
                    <a:gd name="connsiteX100" fmla="*/ 226963 w 1490380"/>
                    <a:gd name="connsiteY100" fmla="*/ 886049 h 1495138"/>
                    <a:gd name="connsiteX101" fmla="*/ 234979 w 1490380"/>
                    <a:gd name="connsiteY101" fmla="*/ 884843 h 1495138"/>
                    <a:gd name="connsiteX102" fmla="*/ 236582 w 1490380"/>
                    <a:gd name="connsiteY102" fmla="*/ 883234 h 1495138"/>
                    <a:gd name="connsiteX103" fmla="*/ 237384 w 1490380"/>
                    <a:gd name="connsiteY103" fmla="*/ 880018 h 1495138"/>
                    <a:gd name="connsiteX104" fmla="*/ 237384 w 1490380"/>
                    <a:gd name="connsiteY104" fmla="*/ 867556 h 1495138"/>
                    <a:gd name="connsiteX105" fmla="*/ 237384 w 1490380"/>
                    <a:gd name="connsiteY105" fmla="*/ 644844 h 1495138"/>
                    <a:gd name="connsiteX106" fmla="*/ 236582 w 1490380"/>
                    <a:gd name="connsiteY106" fmla="*/ 628764 h 1495138"/>
                    <a:gd name="connsiteX107" fmla="*/ 234979 w 1490380"/>
                    <a:gd name="connsiteY107" fmla="*/ 627156 h 1495138"/>
                    <a:gd name="connsiteX108" fmla="*/ 230169 w 1490380"/>
                    <a:gd name="connsiteY108" fmla="*/ 625950 h 1495138"/>
                    <a:gd name="connsiteX109" fmla="*/ 207724 w 1490380"/>
                    <a:gd name="connsiteY109" fmla="*/ 626352 h 1495138"/>
                    <a:gd name="connsiteX110" fmla="*/ 197303 w 1490380"/>
                    <a:gd name="connsiteY110" fmla="*/ 626352 h 1495138"/>
                    <a:gd name="connsiteX111" fmla="*/ 158023 w 1490380"/>
                    <a:gd name="connsiteY111" fmla="*/ 584543 h 1495138"/>
                    <a:gd name="connsiteX112" fmla="*/ 198505 w 1490380"/>
                    <a:gd name="connsiteY112" fmla="*/ 541126 h 1495138"/>
                    <a:gd name="connsiteX113" fmla="*/ 204918 w 1490380"/>
                    <a:gd name="connsiteY113" fmla="*/ 541126 h 1495138"/>
                    <a:gd name="connsiteX114" fmla="*/ 272255 w 1490380"/>
                    <a:gd name="connsiteY114" fmla="*/ 539116 h 1495138"/>
                    <a:gd name="connsiteX115" fmla="*/ 477504 w 1490380"/>
                    <a:gd name="connsiteY115" fmla="*/ 0 h 1495138"/>
                    <a:gd name="connsiteX116" fmla="*/ 492735 w 1490380"/>
                    <a:gd name="connsiteY116" fmla="*/ 1206 h 1495138"/>
                    <a:gd name="connsiteX117" fmla="*/ 528407 w 1490380"/>
                    <a:gd name="connsiteY117" fmla="*/ 39397 h 1495138"/>
                    <a:gd name="connsiteX118" fmla="*/ 528407 w 1490380"/>
                    <a:gd name="connsiteY118" fmla="*/ 45427 h 1495138"/>
                    <a:gd name="connsiteX119" fmla="*/ 528407 w 1490380"/>
                    <a:gd name="connsiteY119" fmla="*/ 192159 h 1495138"/>
                    <a:gd name="connsiteX120" fmla="*/ 528006 w 1490380"/>
                    <a:gd name="connsiteY120" fmla="*/ 192159 h 1495138"/>
                    <a:gd name="connsiteX121" fmla="*/ 528006 w 1490380"/>
                    <a:gd name="connsiteY121" fmla="*/ 326832 h 1495138"/>
                    <a:gd name="connsiteX122" fmla="*/ 528407 w 1490380"/>
                    <a:gd name="connsiteY122" fmla="*/ 340902 h 1495138"/>
                    <a:gd name="connsiteX123" fmla="*/ 534018 w 1490380"/>
                    <a:gd name="connsiteY123" fmla="*/ 346932 h 1495138"/>
                    <a:gd name="connsiteX124" fmla="*/ 549249 w 1490380"/>
                    <a:gd name="connsiteY124" fmla="*/ 346932 h 1495138"/>
                    <a:gd name="connsiteX125" fmla="*/ 571294 w 1490380"/>
                    <a:gd name="connsiteY125" fmla="*/ 346932 h 1495138"/>
                    <a:gd name="connsiteX126" fmla="*/ 610574 w 1490380"/>
                    <a:gd name="connsiteY126" fmla="*/ 377887 h 1495138"/>
                    <a:gd name="connsiteX127" fmla="*/ 576504 w 1490380"/>
                    <a:gd name="connsiteY127" fmla="*/ 432560 h 1495138"/>
                    <a:gd name="connsiteX128" fmla="*/ 563678 w 1490380"/>
                    <a:gd name="connsiteY128" fmla="*/ 433364 h 1495138"/>
                    <a:gd name="connsiteX129" fmla="*/ 402552 w 1490380"/>
                    <a:gd name="connsiteY129" fmla="*/ 433364 h 1495138"/>
                    <a:gd name="connsiteX130" fmla="*/ 391730 w 1490380"/>
                    <a:gd name="connsiteY130" fmla="*/ 432560 h 1495138"/>
                    <a:gd name="connsiteX131" fmla="*/ 354855 w 1490380"/>
                    <a:gd name="connsiteY131" fmla="*/ 396781 h 1495138"/>
                    <a:gd name="connsiteX132" fmla="*/ 379305 w 1490380"/>
                    <a:gd name="connsiteY132" fmla="*/ 350952 h 1495138"/>
                    <a:gd name="connsiteX133" fmla="*/ 397742 w 1490380"/>
                    <a:gd name="connsiteY133" fmla="*/ 346932 h 1495138"/>
                    <a:gd name="connsiteX134" fmla="*/ 432212 w 1490380"/>
                    <a:gd name="connsiteY134" fmla="*/ 346932 h 1495138"/>
                    <a:gd name="connsiteX135" fmla="*/ 440228 w 1490380"/>
                    <a:gd name="connsiteY135" fmla="*/ 345726 h 1495138"/>
                    <a:gd name="connsiteX136" fmla="*/ 441831 w 1490380"/>
                    <a:gd name="connsiteY136" fmla="*/ 344118 h 1495138"/>
                    <a:gd name="connsiteX137" fmla="*/ 442633 w 1490380"/>
                    <a:gd name="connsiteY137" fmla="*/ 340902 h 1495138"/>
                    <a:gd name="connsiteX138" fmla="*/ 442633 w 1490380"/>
                    <a:gd name="connsiteY138" fmla="*/ 328440 h 1495138"/>
                    <a:gd name="connsiteX139" fmla="*/ 442633 w 1490380"/>
                    <a:gd name="connsiteY139" fmla="*/ 105728 h 1495138"/>
                    <a:gd name="connsiteX140" fmla="*/ 441831 w 1490380"/>
                    <a:gd name="connsiteY140" fmla="*/ 89648 h 1495138"/>
                    <a:gd name="connsiteX141" fmla="*/ 440228 w 1490380"/>
                    <a:gd name="connsiteY141" fmla="*/ 88040 h 1495138"/>
                    <a:gd name="connsiteX142" fmla="*/ 435418 w 1490380"/>
                    <a:gd name="connsiteY142" fmla="*/ 86834 h 1495138"/>
                    <a:gd name="connsiteX143" fmla="*/ 412973 w 1490380"/>
                    <a:gd name="connsiteY143" fmla="*/ 87236 h 1495138"/>
                    <a:gd name="connsiteX144" fmla="*/ 402552 w 1490380"/>
                    <a:gd name="connsiteY144" fmla="*/ 87236 h 1495138"/>
                    <a:gd name="connsiteX145" fmla="*/ 363272 w 1490380"/>
                    <a:gd name="connsiteY145" fmla="*/ 45427 h 1495138"/>
                    <a:gd name="connsiteX146" fmla="*/ 403754 w 1490380"/>
                    <a:gd name="connsiteY146" fmla="*/ 2010 h 1495138"/>
                    <a:gd name="connsiteX147" fmla="*/ 410167 w 1490380"/>
                    <a:gd name="connsiteY147" fmla="*/ 2010 h 1495138"/>
                    <a:gd name="connsiteX148" fmla="*/ 477504 w 1490380"/>
                    <a:gd name="connsiteY148" fmla="*/ 0 h 1495138"/>
                    <a:gd name="connsiteX149" fmla="*/ 123093 w 1490380"/>
                    <a:gd name="connsiteY149" fmla="*/ 0 h 1495138"/>
                    <a:gd name="connsiteX150" fmla="*/ 138324 w 1490380"/>
                    <a:gd name="connsiteY150" fmla="*/ 1206 h 1495138"/>
                    <a:gd name="connsiteX151" fmla="*/ 173997 w 1490380"/>
                    <a:gd name="connsiteY151" fmla="*/ 39397 h 1495138"/>
                    <a:gd name="connsiteX152" fmla="*/ 173997 w 1490380"/>
                    <a:gd name="connsiteY152" fmla="*/ 45427 h 1495138"/>
                    <a:gd name="connsiteX153" fmla="*/ 173997 w 1490380"/>
                    <a:gd name="connsiteY153" fmla="*/ 192159 h 1495138"/>
                    <a:gd name="connsiteX154" fmla="*/ 173596 w 1490380"/>
                    <a:gd name="connsiteY154" fmla="*/ 192159 h 1495138"/>
                    <a:gd name="connsiteX155" fmla="*/ 173596 w 1490380"/>
                    <a:gd name="connsiteY155" fmla="*/ 326832 h 1495138"/>
                    <a:gd name="connsiteX156" fmla="*/ 173997 w 1490380"/>
                    <a:gd name="connsiteY156" fmla="*/ 340902 h 1495138"/>
                    <a:gd name="connsiteX157" fmla="*/ 179608 w 1490380"/>
                    <a:gd name="connsiteY157" fmla="*/ 346932 h 1495138"/>
                    <a:gd name="connsiteX158" fmla="*/ 194839 w 1490380"/>
                    <a:gd name="connsiteY158" fmla="*/ 346932 h 1495138"/>
                    <a:gd name="connsiteX159" fmla="*/ 216884 w 1490380"/>
                    <a:gd name="connsiteY159" fmla="*/ 346932 h 1495138"/>
                    <a:gd name="connsiteX160" fmla="*/ 256164 w 1490380"/>
                    <a:gd name="connsiteY160" fmla="*/ 377887 h 1495138"/>
                    <a:gd name="connsiteX161" fmla="*/ 222094 w 1490380"/>
                    <a:gd name="connsiteY161" fmla="*/ 432560 h 1495138"/>
                    <a:gd name="connsiteX162" fmla="*/ 209268 w 1490380"/>
                    <a:gd name="connsiteY162" fmla="*/ 433364 h 1495138"/>
                    <a:gd name="connsiteX163" fmla="*/ 48141 w 1490380"/>
                    <a:gd name="connsiteY163" fmla="*/ 433364 h 1495138"/>
                    <a:gd name="connsiteX164" fmla="*/ 37319 w 1490380"/>
                    <a:gd name="connsiteY164" fmla="*/ 432560 h 1495138"/>
                    <a:gd name="connsiteX165" fmla="*/ 445 w 1490380"/>
                    <a:gd name="connsiteY165" fmla="*/ 396781 h 1495138"/>
                    <a:gd name="connsiteX166" fmla="*/ 24894 w 1490380"/>
                    <a:gd name="connsiteY166" fmla="*/ 350952 h 1495138"/>
                    <a:gd name="connsiteX167" fmla="*/ 43332 w 1490380"/>
                    <a:gd name="connsiteY167" fmla="*/ 346932 h 1495138"/>
                    <a:gd name="connsiteX168" fmla="*/ 77801 w 1490380"/>
                    <a:gd name="connsiteY168" fmla="*/ 346932 h 1495138"/>
                    <a:gd name="connsiteX169" fmla="*/ 85818 w 1490380"/>
                    <a:gd name="connsiteY169" fmla="*/ 345726 h 1495138"/>
                    <a:gd name="connsiteX170" fmla="*/ 87421 w 1490380"/>
                    <a:gd name="connsiteY170" fmla="*/ 344118 h 1495138"/>
                    <a:gd name="connsiteX171" fmla="*/ 88223 w 1490380"/>
                    <a:gd name="connsiteY171" fmla="*/ 340902 h 1495138"/>
                    <a:gd name="connsiteX172" fmla="*/ 88223 w 1490380"/>
                    <a:gd name="connsiteY172" fmla="*/ 328440 h 1495138"/>
                    <a:gd name="connsiteX173" fmla="*/ 88223 w 1490380"/>
                    <a:gd name="connsiteY173" fmla="*/ 105728 h 1495138"/>
                    <a:gd name="connsiteX174" fmla="*/ 87421 w 1490380"/>
                    <a:gd name="connsiteY174" fmla="*/ 89648 h 1495138"/>
                    <a:gd name="connsiteX175" fmla="*/ 85818 w 1490380"/>
                    <a:gd name="connsiteY175" fmla="*/ 88040 h 1495138"/>
                    <a:gd name="connsiteX176" fmla="*/ 81008 w 1490380"/>
                    <a:gd name="connsiteY176" fmla="*/ 86834 h 1495138"/>
                    <a:gd name="connsiteX177" fmla="*/ 58562 w 1490380"/>
                    <a:gd name="connsiteY177" fmla="*/ 87236 h 1495138"/>
                    <a:gd name="connsiteX178" fmla="*/ 48141 w 1490380"/>
                    <a:gd name="connsiteY178" fmla="*/ 87236 h 1495138"/>
                    <a:gd name="connsiteX179" fmla="*/ 8862 w 1490380"/>
                    <a:gd name="connsiteY179" fmla="*/ 45427 h 1495138"/>
                    <a:gd name="connsiteX180" fmla="*/ 49344 w 1490380"/>
                    <a:gd name="connsiteY180" fmla="*/ 2010 h 1495138"/>
                    <a:gd name="connsiteX181" fmla="*/ 55757 w 1490380"/>
                    <a:gd name="connsiteY181" fmla="*/ 2010 h 1495138"/>
                    <a:gd name="connsiteX182" fmla="*/ 123093 w 1490380"/>
                    <a:gd name="connsiteY18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32642 w 1490380"/>
                    <a:gd name="connsiteY34" fmla="*/ 935897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990169 w 1490380"/>
                    <a:gd name="connsiteY46" fmla="*/ 539116 h 1495138"/>
                    <a:gd name="connsiteX47" fmla="*/ 1005400 w 1490380"/>
                    <a:gd name="connsiteY47" fmla="*/ 540322 h 1495138"/>
                    <a:gd name="connsiteX48" fmla="*/ 1041072 w 1490380"/>
                    <a:gd name="connsiteY48" fmla="*/ 578513 h 1495138"/>
                    <a:gd name="connsiteX49" fmla="*/ 1041072 w 1490380"/>
                    <a:gd name="connsiteY49" fmla="*/ 584543 h 1495138"/>
                    <a:gd name="connsiteX50" fmla="*/ 1041072 w 1490380"/>
                    <a:gd name="connsiteY50" fmla="*/ 731276 h 1495138"/>
                    <a:gd name="connsiteX51" fmla="*/ 1040671 w 1490380"/>
                    <a:gd name="connsiteY51" fmla="*/ 731276 h 1495138"/>
                    <a:gd name="connsiteX52" fmla="*/ 1040671 w 1490380"/>
                    <a:gd name="connsiteY52" fmla="*/ 865948 h 1495138"/>
                    <a:gd name="connsiteX53" fmla="*/ 1041072 w 1490380"/>
                    <a:gd name="connsiteY53" fmla="*/ 880018 h 1495138"/>
                    <a:gd name="connsiteX54" fmla="*/ 1046683 w 1490380"/>
                    <a:gd name="connsiteY54" fmla="*/ 886049 h 1495138"/>
                    <a:gd name="connsiteX55" fmla="*/ 1061914 w 1490380"/>
                    <a:gd name="connsiteY55" fmla="*/ 886049 h 1495138"/>
                    <a:gd name="connsiteX56" fmla="*/ 1083959 w 1490380"/>
                    <a:gd name="connsiteY56" fmla="*/ 886049 h 1495138"/>
                    <a:gd name="connsiteX57" fmla="*/ 1123238 w 1490380"/>
                    <a:gd name="connsiteY57" fmla="*/ 917003 h 1495138"/>
                    <a:gd name="connsiteX58" fmla="*/ 1089169 w 1490380"/>
                    <a:gd name="connsiteY58" fmla="*/ 971676 h 1495138"/>
                    <a:gd name="connsiteX59" fmla="*/ 1076343 w 1490380"/>
                    <a:gd name="connsiteY59" fmla="*/ 972480 h 1495138"/>
                    <a:gd name="connsiteX60" fmla="*/ 915217 w 1490380"/>
                    <a:gd name="connsiteY60" fmla="*/ 972480 h 1495138"/>
                    <a:gd name="connsiteX61" fmla="*/ 904395 w 1490380"/>
                    <a:gd name="connsiteY61" fmla="*/ 971676 h 1495138"/>
                    <a:gd name="connsiteX62" fmla="*/ 867520 w 1490380"/>
                    <a:gd name="connsiteY62" fmla="*/ 935897 h 1495138"/>
                    <a:gd name="connsiteX63" fmla="*/ 891970 w 1490380"/>
                    <a:gd name="connsiteY63" fmla="*/ 890069 h 1495138"/>
                    <a:gd name="connsiteX64" fmla="*/ 910407 w 1490380"/>
                    <a:gd name="connsiteY64" fmla="*/ 886049 h 1495138"/>
                    <a:gd name="connsiteX65" fmla="*/ 944877 w 1490380"/>
                    <a:gd name="connsiteY65" fmla="*/ 886049 h 1495138"/>
                    <a:gd name="connsiteX66" fmla="*/ 952893 w 1490380"/>
                    <a:gd name="connsiteY66" fmla="*/ 884843 h 1495138"/>
                    <a:gd name="connsiteX67" fmla="*/ 954496 w 1490380"/>
                    <a:gd name="connsiteY67" fmla="*/ 883234 h 1495138"/>
                    <a:gd name="connsiteX68" fmla="*/ 955298 w 1490380"/>
                    <a:gd name="connsiteY68" fmla="*/ 880018 h 1495138"/>
                    <a:gd name="connsiteX69" fmla="*/ 955298 w 1490380"/>
                    <a:gd name="connsiteY69" fmla="*/ 867556 h 1495138"/>
                    <a:gd name="connsiteX70" fmla="*/ 955298 w 1490380"/>
                    <a:gd name="connsiteY70" fmla="*/ 644844 h 1495138"/>
                    <a:gd name="connsiteX71" fmla="*/ 954496 w 1490380"/>
                    <a:gd name="connsiteY71" fmla="*/ 628764 h 1495138"/>
                    <a:gd name="connsiteX72" fmla="*/ 952893 w 1490380"/>
                    <a:gd name="connsiteY72" fmla="*/ 627156 h 1495138"/>
                    <a:gd name="connsiteX73" fmla="*/ 948083 w 1490380"/>
                    <a:gd name="connsiteY73" fmla="*/ 625950 h 1495138"/>
                    <a:gd name="connsiteX74" fmla="*/ 925638 w 1490380"/>
                    <a:gd name="connsiteY74" fmla="*/ 626352 h 1495138"/>
                    <a:gd name="connsiteX75" fmla="*/ 915217 w 1490380"/>
                    <a:gd name="connsiteY75" fmla="*/ 626352 h 1495138"/>
                    <a:gd name="connsiteX76" fmla="*/ 875937 w 1490380"/>
                    <a:gd name="connsiteY76" fmla="*/ 584543 h 1495138"/>
                    <a:gd name="connsiteX77" fmla="*/ 916419 w 1490380"/>
                    <a:gd name="connsiteY77" fmla="*/ 541126 h 1495138"/>
                    <a:gd name="connsiteX78" fmla="*/ 922832 w 1490380"/>
                    <a:gd name="connsiteY78" fmla="*/ 541126 h 1495138"/>
                    <a:gd name="connsiteX79" fmla="*/ 990169 w 1490380"/>
                    <a:gd name="connsiteY79" fmla="*/ 539116 h 1495138"/>
                    <a:gd name="connsiteX80" fmla="*/ 272255 w 1490380"/>
                    <a:gd name="connsiteY80" fmla="*/ 539116 h 1495138"/>
                    <a:gd name="connsiteX81" fmla="*/ 287486 w 1490380"/>
                    <a:gd name="connsiteY81" fmla="*/ 540322 h 1495138"/>
                    <a:gd name="connsiteX82" fmla="*/ 323158 w 1490380"/>
                    <a:gd name="connsiteY82" fmla="*/ 578513 h 1495138"/>
                    <a:gd name="connsiteX83" fmla="*/ 323158 w 1490380"/>
                    <a:gd name="connsiteY83" fmla="*/ 584543 h 1495138"/>
                    <a:gd name="connsiteX84" fmla="*/ 323158 w 1490380"/>
                    <a:gd name="connsiteY84" fmla="*/ 731276 h 1495138"/>
                    <a:gd name="connsiteX85" fmla="*/ 322757 w 1490380"/>
                    <a:gd name="connsiteY85" fmla="*/ 731276 h 1495138"/>
                    <a:gd name="connsiteX86" fmla="*/ 322757 w 1490380"/>
                    <a:gd name="connsiteY86" fmla="*/ 865948 h 1495138"/>
                    <a:gd name="connsiteX87" fmla="*/ 323158 w 1490380"/>
                    <a:gd name="connsiteY87" fmla="*/ 880018 h 1495138"/>
                    <a:gd name="connsiteX88" fmla="*/ 328769 w 1490380"/>
                    <a:gd name="connsiteY88" fmla="*/ 886049 h 1495138"/>
                    <a:gd name="connsiteX89" fmla="*/ 344000 w 1490380"/>
                    <a:gd name="connsiteY89" fmla="*/ 886049 h 1495138"/>
                    <a:gd name="connsiteX90" fmla="*/ 366045 w 1490380"/>
                    <a:gd name="connsiteY90" fmla="*/ 886049 h 1495138"/>
                    <a:gd name="connsiteX91" fmla="*/ 405325 w 1490380"/>
                    <a:gd name="connsiteY91" fmla="*/ 917003 h 1495138"/>
                    <a:gd name="connsiteX92" fmla="*/ 371255 w 1490380"/>
                    <a:gd name="connsiteY92" fmla="*/ 971676 h 1495138"/>
                    <a:gd name="connsiteX93" fmla="*/ 358429 w 1490380"/>
                    <a:gd name="connsiteY93" fmla="*/ 972480 h 1495138"/>
                    <a:gd name="connsiteX94" fmla="*/ 197303 w 1490380"/>
                    <a:gd name="connsiteY94" fmla="*/ 972480 h 1495138"/>
                    <a:gd name="connsiteX95" fmla="*/ 186481 w 1490380"/>
                    <a:gd name="connsiteY95" fmla="*/ 971676 h 1495138"/>
                    <a:gd name="connsiteX96" fmla="*/ 149606 w 1490380"/>
                    <a:gd name="connsiteY96" fmla="*/ 935897 h 1495138"/>
                    <a:gd name="connsiteX97" fmla="*/ 174056 w 1490380"/>
                    <a:gd name="connsiteY97" fmla="*/ 890069 h 1495138"/>
                    <a:gd name="connsiteX98" fmla="*/ 192493 w 1490380"/>
                    <a:gd name="connsiteY98" fmla="*/ 886049 h 1495138"/>
                    <a:gd name="connsiteX99" fmla="*/ 226963 w 1490380"/>
                    <a:gd name="connsiteY99" fmla="*/ 886049 h 1495138"/>
                    <a:gd name="connsiteX100" fmla="*/ 234979 w 1490380"/>
                    <a:gd name="connsiteY100" fmla="*/ 884843 h 1495138"/>
                    <a:gd name="connsiteX101" fmla="*/ 236582 w 1490380"/>
                    <a:gd name="connsiteY101" fmla="*/ 883234 h 1495138"/>
                    <a:gd name="connsiteX102" fmla="*/ 237384 w 1490380"/>
                    <a:gd name="connsiteY102" fmla="*/ 880018 h 1495138"/>
                    <a:gd name="connsiteX103" fmla="*/ 237384 w 1490380"/>
                    <a:gd name="connsiteY103" fmla="*/ 867556 h 1495138"/>
                    <a:gd name="connsiteX104" fmla="*/ 237384 w 1490380"/>
                    <a:gd name="connsiteY104" fmla="*/ 644844 h 1495138"/>
                    <a:gd name="connsiteX105" fmla="*/ 236582 w 1490380"/>
                    <a:gd name="connsiteY105" fmla="*/ 628764 h 1495138"/>
                    <a:gd name="connsiteX106" fmla="*/ 234979 w 1490380"/>
                    <a:gd name="connsiteY106" fmla="*/ 627156 h 1495138"/>
                    <a:gd name="connsiteX107" fmla="*/ 230169 w 1490380"/>
                    <a:gd name="connsiteY107" fmla="*/ 625950 h 1495138"/>
                    <a:gd name="connsiteX108" fmla="*/ 207724 w 1490380"/>
                    <a:gd name="connsiteY108" fmla="*/ 626352 h 1495138"/>
                    <a:gd name="connsiteX109" fmla="*/ 197303 w 1490380"/>
                    <a:gd name="connsiteY109" fmla="*/ 626352 h 1495138"/>
                    <a:gd name="connsiteX110" fmla="*/ 158023 w 1490380"/>
                    <a:gd name="connsiteY110" fmla="*/ 584543 h 1495138"/>
                    <a:gd name="connsiteX111" fmla="*/ 198505 w 1490380"/>
                    <a:gd name="connsiteY111" fmla="*/ 541126 h 1495138"/>
                    <a:gd name="connsiteX112" fmla="*/ 204918 w 1490380"/>
                    <a:gd name="connsiteY112" fmla="*/ 541126 h 1495138"/>
                    <a:gd name="connsiteX113" fmla="*/ 272255 w 1490380"/>
                    <a:gd name="connsiteY113" fmla="*/ 539116 h 1495138"/>
                    <a:gd name="connsiteX114" fmla="*/ 477504 w 1490380"/>
                    <a:gd name="connsiteY114" fmla="*/ 0 h 1495138"/>
                    <a:gd name="connsiteX115" fmla="*/ 492735 w 1490380"/>
                    <a:gd name="connsiteY115" fmla="*/ 1206 h 1495138"/>
                    <a:gd name="connsiteX116" fmla="*/ 528407 w 1490380"/>
                    <a:gd name="connsiteY116" fmla="*/ 39397 h 1495138"/>
                    <a:gd name="connsiteX117" fmla="*/ 528407 w 1490380"/>
                    <a:gd name="connsiteY117" fmla="*/ 45427 h 1495138"/>
                    <a:gd name="connsiteX118" fmla="*/ 528407 w 1490380"/>
                    <a:gd name="connsiteY118" fmla="*/ 192159 h 1495138"/>
                    <a:gd name="connsiteX119" fmla="*/ 528006 w 1490380"/>
                    <a:gd name="connsiteY119" fmla="*/ 192159 h 1495138"/>
                    <a:gd name="connsiteX120" fmla="*/ 528006 w 1490380"/>
                    <a:gd name="connsiteY120" fmla="*/ 326832 h 1495138"/>
                    <a:gd name="connsiteX121" fmla="*/ 528407 w 1490380"/>
                    <a:gd name="connsiteY121" fmla="*/ 340902 h 1495138"/>
                    <a:gd name="connsiteX122" fmla="*/ 534018 w 1490380"/>
                    <a:gd name="connsiteY122" fmla="*/ 346932 h 1495138"/>
                    <a:gd name="connsiteX123" fmla="*/ 549249 w 1490380"/>
                    <a:gd name="connsiteY123" fmla="*/ 346932 h 1495138"/>
                    <a:gd name="connsiteX124" fmla="*/ 571294 w 1490380"/>
                    <a:gd name="connsiteY124" fmla="*/ 346932 h 1495138"/>
                    <a:gd name="connsiteX125" fmla="*/ 610574 w 1490380"/>
                    <a:gd name="connsiteY125" fmla="*/ 377887 h 1495138"/>
                    <a:gd name="connsiteX126" fmla="*/ 576504 w 1490380"/>
                    <a:gd name="connsiteY126" fmla="*/ 432560 h 1495138"/>
                    <a:gd name="connsiteX127" fmla="*/ 563678 w 1490380"/>
                    <a:gd name="connsiteY127" fmla="*/ 433364 h 1495138"/>
                    <a:gd name="connsiteX128" fmla="*/ 402552 w 1490380"/>
                    <a:gd name="connsiteY128" fmla="*/ 433364 h 1495138"/>
                    <a:gd name="connsiteX129" fmla="*/ 391730 w 1490380"/>
                    <a:gd name="connsiteY129" fmla="*/ 432560 h 1495138"/>
                    <a:gd name="connsiteX130" fmla="*/ 354855 w 1490380"/>
                    <a:gd name="connsiteY130" fmla="*/ 396781 h 1495138"/>
                    <a:gd name="connsiteX131" fmla="*/ 379305 w 1490380"/>
                    <a:gd name="connsiteY131" fmla="*/ 350952 h 1495138"/>
                    <a:gd name="connsiteX132" fmla="*/ 397742 w 1490380"/>
                    <a:gd name="connsiteY132" fmla="*/ 346932 h 1495138"/>
                    <a:gd name="connsiteX133" fmla="*/ 432212 w 1490380"/>
                    <a:gd name="connsiteY133" fmla="*/ 346932 h 1495138"/>
                    <a:gd name="connsiteX134" fmla="*/ 440228 w 1490380"/>
                    <a:gd name="connsiteY134" fmla="*/ 345726 h 1495138"/>
                    <a:gd name="connsiteX135" fmla="*/ 441831 w 1490380"/>
                    <a:gd name="connsiteY135" fmla="*/ 344118 h 1495138"/>
                    <a:gd name="connsiteX136" fmla="*/ 442633 w 1490380"/>
                    <a:gd name="connsiteY136" fmla="*/ 340902 h 1495138"/>
                    <a:gd name="connsiteX137" fmla="*/ 442633 w 1490380"/>
                    <a:gd name="connsiteY137" fmla="*/ 328440 h 1495138"/>
                    <a:gd name="connsiteX138" fmla="*/ 442633 w 1490380"/>
                    <a:gd name="connsiteY138" fmla="*/ 105728 h 1495138"/>
                    <a:gd name="connsiteX139" fmla="*/ 441831 w 1490380"/>
                    <a:gd name="connsiteY139" fmla="*/ 89648 h 1495138"/>
                    <a:gd name="connsiteX140" fmla="*/ 440228 w 1490380"/>
                    <a:gd name="connsiteY140" fmla="*/ 88040 h 1495138"/>
                    <a:gd name="connsiteX141" fmla="*/ 435418 w 1490380"/>
                    <a:gd name="connsiteY141" fmla="*/ 86834 h 1495138"/>
                    <a:gd name="connsiteX142" fmla="*/ 412973 w 1490380"/>
                    <a:gd name="connsiteY142" fmla="*/ 87236 h 1495138"/>
                    <a:gd name="connsiteX143" fmla="*/ 402552 w 1490380"/>
                    <a:gd name="connsiteY143" fmla="*/ 87236 h 1495138"/>
                    <a:gd name="connsiteX144" fmla="*/ 363272 w 1490380"/>
                    <a:gd name="connsiteY144" fmla="*/ 45427 h 1495138"/>
                    <a:gd name="connsiteX145" fmla="*/ 403754 w 1490380"/>
                    <a:gd name="connsiteY145" fmla="*/ 2010 h 1495138"/>
                    <a:gd name="connsiteX146" fmla="*/ 410167 w 1490380"/>
                    <a:gd name="connsiteY146" fmla="*/ 2010 h 1495138"/>
                    <a:gd name="connsiteX147" fmla="*/ 477504 w 1490380"/>
                    <a:gd name="connsiteY147" fmla="*/ 0 h 1495138"/>
                    <a:gd name="connsiteX148" fmla="*/ 123093 w 1490380"/>
                    <a:gd name="connsiteY148" fmla="*/ 0 h 1495138"/>
                    <a:gd name="connsiteX149" fmla="*/ 138324 w 1490380"/>
                    <a:gd name="connsiteY149" fmla="*/ 1206 h 1495138"/>
                    <a:gd name="connsiteX150" fmla="*/ 173997 w 1490380"/>
                    <a:gd name="connsiteY150" fmla="*/ 39397 h 1495138"/>
                    <a:gd name="connsiteX151" fmla="*/ 173997 w 1490380"/>
                    <a:gd name="connsiteY151" fmla="*/ 45427 h 1495138"/>
                    <a:gd name="connsiteX152" fmla="*/ 173997 w 1490380"/>
                    <a:gd name="connsiteY152" fmla="*/ 192159 h 1495138"/>
                    <a:gd name="connsiteX153" fmla="*/ 173596 w 1490380"/>
                    <a:gd name="connsiteY153" fmla="*/ 192159 h 1495138"/>
                    <a:gd name="connsiteX154" fmla="*/ 173596 w 1490380"/>
                    <a:gd name="connsiteY154" fmla="*/ 326832 h 1495138"/>
                    <a:gd name="connsiteX155" fmla="*/ 173997 w 1490380"/>
                    <a:gd name="connsiteY155" fmla="*/ 340902 h 1495138"/>
                    <a:gd name="connsiteX156" fmla="*/ 179608 w 1490380"/>
                    <a:gd name="connsiteY156" fmla="*/ 346932 h 1495138"/>
                    <a:gd name="connsiteX157" fmla="*/ 194839 w 1490380"/>
                    <a:gd name="connsiteY157" fmla="*/ 346932 h 1495138"/>
                    <a:gd name="connsiteX158" fmla="*/ 216884 w 1490380"/>
                    <a:gd name="connsiteY158" fmla="*/ 346932 h 1495138"/>
                    <a:gd name="connsiteX159" fmla="*/ 256164 w 1490380"/>
                    <a:gd name="connsiteY159" fmla="*/ 377887 h 1495138"/>
                    <a:gd name="connsiteX160" fmla="*/ 222094 w 1490380"/>
                    <a:gd name="connsiteY160" fmla="*/ 432560 h 1495138"/>
                    <a:gd name="connsiteX161" fmla="*/ 209268 w 1490380"/>
                    <a:gd name="connsiteY161" fmla="*/ 433364 h 1495138"/>
                    <a:gd name="connsiteX162" fmla="*/ 48141 w 1490380"/>
                    <a:gd name="connsiteY162" fmla="*/ 433364 h 1495138"/>
                    <a:gd name="connsiteX163" fmla="*/ 37319 w 1490380"/>
                    <a:gd name="connsiteY163" fmla="*/ 432560 h 1495138"/>
                    <a:gd name="connsiteX164" fmla="*/ 445 w 1490380"/>
                    <a:gd name="connsiteY164" fmla="*/ 396781 h 1495138"/>
                    <a:gd name="connsiteX165" fmla="*/ 24894 w 1490380"/>
                    <a:gd name="connsiteY165" fmla="*/ 350952 h 1495138"/>
                    <a:gd name="connsiteX166" fmla="*/ 43332 w 1490380"/>
                    <a:gd name="connsiteY166" fmla="*/ 346932 h 1495138"/>
                    <a:gd name="connsiteX167" fmla="*/ 77801 w 1490380"/>
                    <a:gd name="connsiteY167" fmla="*/ 346932 h 1495138"/>
                    <a:gd name="connsiteX168" fmla="*/ 85818 w 1490380"/>
                    <a:gd name="connsiteY168" fmla="*/ 345726 h 1495138"/>
                    <a:gd name="connsiteX169" fmla="*/ 87421 w 1490380"/>
                    <a:gd name="connsiteY169" fmla="*/ 344118 h 1495138"/>
                    <a:gd name="connsiteX170" fmla="*/ 88223 w 1490380"/>
                    <a:gd name="connsiteY170" fmla="*/ 340902 h 1495138"/>
                    <a:gd name="connsiteX171" fmla="*/ 88223 w 1490380"/>
                    <a:gd name="connsiteY171" fmla="*/ 328440 h 1495138"/>
                    <a:gd name="connsiteX172" fmla="*/ 88223 w 1490380"/>
                    <a:gd name="connsiteY172" fmla="*/ 105728 h 1495138"/>
                    <a:gd name="connsiteX173" fmla="*/ 87421 w 1490380"/>
                    <a:gd name="connsiteY173" fmla="*/ 89648 h 1495138"/>
                    <a:gd name="connsiteX174" fmla="*/ 85818 w 1490380"/>
                    <a:gd name="connsiteY174" fmla="*/ 88040 h 1495138"/>
                    <a:gd name="connsiteX175" fmla="*/ 81008 w 1490380"/>
                    <a:gd name="connsiteY175" fmla="*/ 86834 h 1495138"/>
                    <a:gd name="connsiteX176" fmla="*/ 58562 w 1490380"/>
                    <a:gd name="connsiteY176" fmla="*/ 87236 h 1495138"/>
                    <a:gd name="connsiteX177" fmla="*/ 48141 w 1490380"/>
                    <a:gd name="connsiteY177" fmla="*/ 87236 h 1495138"/>
                    <a:gd name="connsiteX178" fmla="*/ 8862 w 1490380"/>
                    <a:gd name="connsiteY178" fmla="*/ 45427 h 1495138"/>
                    <a:gd name="connsiteX179" fmla="*/ 49344 w 1490380"/>
                    <a:gd name="connsiteY179" fmla="*/ 2010 h 1495138"/>
                    <a:gd name="connsiteX180" fmla="*/ 55757 w 1490380"/>
                    <a:gd name="connsiteY180" fmla="*/ 2010 h 1495138"/>
                    <a:gd name="connsiteX181" fmla="*/ 123093 w 1490380"/>
                    <a:gd name="connsiteY18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69517 w 1490380"/>
                    <a:gd name="connsiteY34" fmla="*/ 97167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990169 w 1490380"/>
                    <a:gd name="connsiteY45" fmla="*/ 539116 h 1495138"/>
                    <a:gd name="connsiteX46" fmla="*/ 1005400 w 1490380"/>
                    <a:gd name="connsiteY46" fmla="*/ 540322 h 1495138"/>
                    <a:gd name="connsiteX47" fmla="*/ 1041072 w 1490380"/>
                    <a:gd name="connsiteY47" fmla="*/ 578513 h 1495138"/>
                    <a:gd name="connsiteX48" fmla="*/ 1041072 w 1490380"/>
                    <a:gd name="connsiteY48" fmla="*/ 584543 h 1495138"/>
                    <a:gd name="connsiteX49" fmla="*/ 1041072 w 1490380"/>
                    <a:gd name="connsiteY49" fmla="*/ 731276 h 1495138"/>
                    <a:gd name="connsiteX50" fmla="*/ 1040671 w 1490380"/>
                    <a:gd name="connsiteY50" fmla="*/ 731276 h 1495138"/>
                    <a:gd name="connsiteX51" fmla="*/ 1040671 w 1490380"/>
                    <a:gd name="connsiteY51" fmla="*/ 865948 h 1495138"/>
                    <a:gd name="connsiteX52" fmla="*/ 1041072 w 1490380"/>
                    <a:gd name="connsiteY52" fmla="*/ 880018 h 1495138"/>
                    <a:gd name="connsiteX53" fmla="*/ 1046683 w 1490380"/>
                    <a:gd name="connsiteY53" fmla="*/ 886049 h 1495138"/>
                    <a:gd name="connsiteX54" fmla="*/ 1061914 w 1490380"/>
                    <a:gd name="connsiteY54" fmla="*/ 886049 h 1495138"/>
                    <a:gd name="connsiteX55" fmla="*/ 1083959 w 1490380"/>
                    <a:gd name="connsiteY55" fmla="*/ 886049 h 1495138"/>
                    <a:gd name="connsiteX56" fmla="*/ 1123238 w 1490380"/>
                    <a:gd name="connsiteY56" fmla="*/ 917003 h 1495138"/>
                    <a:gd name="connsiteX57" fmla="*/ 1089169 w 1490380"/>
                    <a:gd name="connsiteY57" fmla="*/ 971676 h 1495138"/>
                    <a:gd name="connsiteX58" fmla="*/ 1076343 w 1490380"/>
                    <a:gd name="connsiteY58" fmla="*/ 972480 h 1495138"/>
                    <a:gd name="connsiteX59" fmla="*/ 915217 w 1490380"/>
                    <a:gd name="connsiteY59" fmla="*/ 972480 h 1495138"/>
                    <a:gd name="connsiteX60" fmla="*/ 904395 w 1490380"/>
                    <a:gd name="connsiteY60" fmla="*/ 971676 h 1495138"/>
                    <a:gd name="connsiteX61" fmla="*/ 867520 w 1490380"/>
                    <a:gd name="connsiteY61" fmla="*/ 935897 h 1495138"/>
                    <a:gd name="connsiteX62" fmla="*/ 891970 w 1490380"/>
                    <a:gd name="connsiteY62" fmla="*/ 890069 h 1495138"/>
                    <a:gd name="connsiteX63" fmla="*/ 910407 w 1490380"/>
                    <a:gd name="connsiteY63" fmla="*/ 886049 h 1495138"/>
                    <a:gd name="connsiteX64" fmla="*/ 944877 w 1490380"/>
                    <a:gd name="connsiteY64" fmla="*/ 886049 h 1495138"/>
                    <a:gd name="connsiteX65" fmla="*/ 952893 w 1490380"/>
                    <a:gd name="connsiteY65" fmla="*/ 884843 h 1495138"/>
                    <a:gd name="connsiteX66" fmla="*/ 954496 w 1490380"/>
                    <a:gd name="connsiteY66" fmla="*/ 883234 h 1495138"/>
                    <a:gd name="connsiteX67" fmla="*/ 955298 w 1490380"/>
                    <a:gd name="connsiteY67" fmla="*/ 880018 h 1495138"/>
                    <a:gd name="connsiteX68" fmla="*/ 955298 w 1490380"/>
                    <a:gd name="connsiteY68" fmla="*/ 867556 h 1495138"/>
                    <a:gd name="connsiteX69" fmla="*/ 955298 w 1490380"/>
                    <a:gd name="connsiteY69" fmla="*/ 644844 h 1495138"/>
                    <a:gd name="connsiteX70" fmla="*/ 954496 w 1490380"/>
                    <a:gd name="connsiteY70" fmla="*/ 628764 h 1495138"/>
                    <a:gd name="connsiteX71" fmla="*/ 952893 w 1490380"/>
                    <a:gd name="connsiteY71" fmla="*/ 627156 h 1495138"/>
                    <a:gd name="connsiteX72" fmla="*/ 948083 w 1490380"/>
                    <a:gd name="connsiteY72" fmla="*/ 625950 h 1495138"/>
                    <a:gd name="connsiteX73" fmla="*/ 925638 w 1490380"/>
                    <a:gd name="connsiteY73" fmla="*/ 626352 h 1495138"/>
                    <a:gd name="connsiteX74" fmla="*/ 915217 w 1490380"/>
                    <a:gd name="connsiteY74" fmla="*/ 626352 h 1495138"/>
                    <a:gd name="connsiteX75" fmla="*/ 875937 w 1490380"/>
                    <a:gd name="connsiteY75" fmla="*/ 584543 h 1495138"/>
                    <a:gd name="connsiteX76" fmla="*/ 916419 w 1490380"/>
                    <a:gd name="connsiteY76" fmla="*/ 541126 h 1495138"/>
                    <a:gd name="connsiteX77" fmla="*/ 922832 w 1490380"/>
                    <a:gd name="connsiteY77" fmla="*/ 541126 h 1495138"/>
                    <a:gd name="connsiteX78" fmla="*/ 990169 w 1490380"/>
                    <a:gd name="connsiteY78" fmla="*/ 539116 h 1495138"/>
                    <a:gd name="connsiteX79" fmla="*/ 272255 w 1490380"/>
                    <a:gd name="connsiteY79" fmla="*/ 539116 h 1495138"/>
                    <a:gd name="connsiteX80" fmla="*/ 287486 w 1490380"/>
                    <a:gd name="connsiteY80" fmla="*/ 540322 h 1495138"/>
                    <a:gd name="connsiteX81" fmla="*/ 323158 w 1490380"/>
                    <a:gd name="connsiteY81" fmla="*/ 578513 h 1495138"/>
                    <a:gd name="connsiteX82" fmla="*/ 323158 w 1490380"/>
                    <a:gd name="connsiteY82" fmla="*/ 584543 h 1495138"/>
                    <a:gd name="connsiteX83" fmla="*/ 323158 w 1490380"/>
                    <a:gd name="connsiteY83" fmla="*/ 731276 h 1495138"/>
                    <a:gd name="connsiteX84" fmla="*/ 322757 w 1490380"/>
                    <a:gd name="connsiteY84" fmla="*/ 731276 h 1495138"/>
                    <a:gd name="connsiteX85" fmla="*/ 322757 w 1490380"/>
                    <a:gd name="connsiteY85" fmla="*/ 865948 h 1495138"/>
                    <a:gd name="connsiteX86" fmla="*/ 323158 w 1490380"/>
                    <a:gd name="connsiteY86" fmla="*/ 880018 h 1495138"/>
                    <a:gd name="connsiteX87" fmla="*/ 328769 w 1490380"/>
                    <a:gd name="connsiteY87" fmla="*/ 886049 h 1495138"/>
                    <a:gd name="connsiteX88" fmla="*/ 344000 w 1490380"/>
                    <a:gd name="connsiteY88" fmla="*/ 886049 h 1495138"/>
                    <a:gd name="connsiteX89" fmla="*/ 366045 w 1490380"/>
                    <a:gd name="connsiteY89" fmla="*/ 886049 h 1495138"/>
                    <a:gd name="connsiteX90" fmla="*/ 405325 w 1490380"/>
                    <a:gd name="connsiteY90" fmla="*/ 917003 h 1495138"/>
                    <a:gd name="connsiteX91" fmla="*/ 371255 w 1490380"/>
                    <a:gd name="connsiteY91" fmla="*/ 971676 h 1495138"/>
                    <a:gd name="connsiteX92" fmla="*/ 358429 w 1490380"/>
                    <a:gd name="connsiteY92" fmla="*/ 972480 h 1495138"/>
                    <a:gd name="connsiteX93" fmla="*/ 197303 w 1490380"/>
                    <a:gd name="connsiteY93" fmla="*/ 972480 h 1495138"/>
                    <a:gd name="connsiteX94" fmla="*/ 186481 w 1490380"/>
                    <a:gd name="connsiteY94" fmla="*/ 971676 h 1495138"/>
                    <a:gd name="connsiteX95" fmla="*/ 149606 w 1490380"/>
                    <a:gd name="connsiteY95" fmla="*/ 935897 h 1495138"/>
                    <a:gd name="connsiteX96" fmla="*/ 174056 w 1490380"/>
                    <a:gd name="connsiteY96" fmla="*/ 890069 h 1495138"/>
                    <a:gd name="connsiteX97" fmla="*/ 192493 w 1490380"/>
                    <a:gd name="connsiteY97" fmla="*/ 886049 h 1495138"/>
                    <a:gd name="connsiteX98" fmla="*/ 226963 w 1490380"/>
                    <a:gd name="connsiteY98" fmla="*/ 886049 h 1495138"/>
                    <a:gd name="connsiteX99" fmla="*/ 234979 w 1490380"/>
                    <a:gd name="connsiteY99" fmla="*/ 884843 h 1495138"/>
                    <a:gd name="connsiteX100" fmla="*/ 236582 w 1490380"/>
                    <a:gd name="connsiteY100" fmla="*/ 883234 h 1495138"/>
                    <a:gd name="connsiteX101" fmla="*/ 237384 w 1490380"/>
                    <a:gd name="connsiteY101" fmla="*/ 880018 h 1495138"/>
                    <a:gd name="connsiteX102" fmla="*/ 237384 w 1490380"/>
                    <a:gd name="connsiteY102" fmla="*/ 867556 h 1495138"/>
                    <a:gd name="connsiteX103" fmla="*/ 237384 w 1490380"/>
                    <a:gd name="connsiteY103" fmla="*/ 644844 h 1495138"/>
                    <a:gd name="connsiteX104" fmla="*/ 236582 w 1490380"/>
                    <a:gd name="connsiteY104" fmla="*/ 628764 h 1495138"/>
                    <a:gd name="connsiteX105" fmla="*/ 234979 w 1490380"/>
                    <a:gd name="connsiteY105" fmla="*/ 627156 h 1495138"/>
                    <a:gd name="connsiteX106" fmla="*/ 230169 w 1490380"/>
                    <a:gd name="connsiteY106" fmla="*/ 625950 h 1495138"/>
                    <a:gd name="connsiteX107" fmla="*/ 207724 w 1490380"/>
                    <a:gd name="connsiteY107" fmla="*/ 626352 h 1495138"/>
                    <a:gd name="connsiteX108" fmla="*/ 197303 w 1490380"/>
                    <a:gd name="connsiteY108" fmla="*/ 626352 h 1495138"/>
                    <a:gd name="connsiteX109" fmla="*/ 158023 w 1490380"/>
                    <a:gd name="connsiteY109" fmla="*/ 584543 h 1495138"/>
                    <a:gd name="connsiteX110" fmla="*/ 198505 w 1490380"/>
                    <a:gd name="connsiteY110" fmla="*/ 541126 h 1495138"/>
                    <a:gd name="connsiteX111" fmla="*/ 204918 w 1490380"/>
                    <a:gd name="connsiteY111" fmla="*/ 541126 h 1495138"/>
                    <a:gd name="connsiteX112" fmla="*/ 272255 w 1490380"/>
                    <a:gd name="connsiteY112" fmla="*/ 539116 h 1495138"/>
                    <a:gd name="connsiteX113" fmla="*/ 477504 w 1490380"/>
                    <a:gd name="connsiteY113" fmla="*/ 0 h 1495138"/>
                    <a:gd name="connsiteX114" fmla="*/ 492735 w 1490380"/>
                    <a:gd name="connsiteY114" fmla="*/ 1206 h 1495138"/>
                    <a:gd name="connsiteX115" fmla="*/ 528407 w 1490380"/>
                    <a:gd name="connsiteY115" fmla="*/ 39397 h 1495138"/>
                    <a:gd name="connsiteX116" fmla="*/ 528407 w 1490380"/>
                    <a:gd name="connsiteY116" fmla="*/ 45427 h 1495138"/>
                    <a:gd name="connsiteX117" fmla="*/ 528407 w 1490380"/>
                    <a:gd name="connsiteY117" fmla="*/ 192159 h 1495138"/>
                    <a:gd name="connsiteX118" fmla="*/ 528006 w 1490380"/>
                    <a:gd name="connsiteY118" fmla="*/ 192159 h 1495138"/>
                    <a:gd name="connsiteX119" fmla="*/ 528006 w 1490380"/>
                    <a:gd name="connsiteY119" fmla="*/ 326832 h 1495138"/>
                    <a:gd name="connsiteX120" fmla="*/ 528407 w 1490380"/>
                    <a:gd name="connsiteY120" fmla="*/ 340902 h 1495138"/>
                    <a:gd name="connsiteX121" fmla="*/ 534018 w 1490380"/>
                    <a:gd name="connsiteY121" fmla="*/ 346932 h 1495138"/>
                    <a:gd name="connsiteX122" fmla="*/ 549249 w 1490380"/>
                    <a:gd name="connsiteY122" fmla="*/ 346932 h 1495138"/>
                    <a:gd name="connsiteX123" fmla="*/ 571294 w 1490380"/>
                    <a:gd name="connsiteY123" fmla="*/ 346932 h 1495138"/>
                    <a:gd name="connsiteX124" fmla="*/ 610574 w 1490380"/>
                    <a:gd name="connsiteY124" fmla="*/ 377887 h 1495138"/>
                    <a:gd name="connsiteX125" fmla="*/ 576504 w 1490380"/>
                    <a:gd name="connsiteY125" fmla="*/ 432560 h 1495138"/>
                    <a:gd name="connsiteX126" fmla="*/ 563678 w 1490380"/>
                    <a:gd name="connsiteY126" fmla="*/ 433364 h 1495138"/>
                    <a:gd name="connsiteX127" fmla="*/ 402552 w 1490380"/>
                    <a:gd name="connsiteY127" fmla="*/ 433364 h 1495138"/>
                    <a:gd name="connsiteX128" fmla="*/ 391730 w 1490380"/>
                    <a:gd name="connsiteY128" fmla="*/ 432560 h 1495138"/>
                    <a:gd name="connsiteX129" fmla="*/ 354855 w 1490380"/>
                    <a:gd name="connsiteY129" fmla="*/ 396781 h 1495138"/>
                    <a:gd name="connsiteX130" fmla="*/ 379305 w 1490380"/>
                    <a:gd name="connsiteY130" fmla="*/ 350952 h 1495138"/>
                    <a:gd name="connsiteX131" fmla="*/ 397742 w 1490380"/>
                    <a:gd name="connsiteY131" fmla="*/ 346932 h 1495138"/>
                    <a:gd name="connsiteX132" fmla="*/ 432212 w 1490380"/>
                    <a:gd name="connsiteY132" fmla="*/ 346932 h 1495138"/>
                    <a:gd name="connsiteX133" fmla="*/ 440228 w 1490380"/>
                    <a:gd name="connsiteY133" fmla="*/ 345726 h 1495138"/>
                    <a:gd name="connsiteX134" fmla="*/ 441831 w 1490380"/>
                    <a:gd name="connsiteY134" fmla="*/ 344118 h 1495138"/>
                    <a:gd name="connsiteX135" fmla="*/ 442633 w 1490380"/>
                    <a:gd name="connsiteY135" fmla="*/ 340902 h 1495138"/>
                    <a:gd name="connsiteX136" fmla="*/ 442633 w 1490380"/>
                    <a:gd name="connsiteY136" fmla="*/ 328440 h 1495138"/>
                    <a:gd name="connsiteX137" fmla="*/ 442633 w 1490380"/>
                    <a:gd name="connsiteY137" fmla="*/ 105728 h 1495138"/>
                    <a:gd name="connsiteX138" fmla="*/ 441831 w 1490380"/>
                    <a:gd name="connsiteY138" fmla="*/ 89648 h 1495138"/>
                    <a:gd name="connsiteX139" fmla="*/ 440228 w 1490380"/>
                    <a:gd name="connsiteY139" fmla="*/ 88040 h 1495138"/>
                    <a:gd name="connsiteX140" fmla="*/ 435418 w 1490380"/>
                    <a:gd name="connsiteY140" fmla="*/ 86834 h 1495138"/>
                    <a:gd name="connsiteX141" fmla="*/ 412973 w 1490380"/>
                    <a:gd name="connsiteY141" fmla="*/ 87236 h 1495138"/>
                    <a:gd name="connsiteX142" fmla="*/ 402552 w 1490380"/>
                    <a:gd name="connsiteY142" fmla="*/ 87236 h 1495138"/>
                    <a:gd name="connsiteX143" fmla="*/ 363272 w 1490380"/>
                    <a:gd name="connsiteY143" fmla="*/ 45427 h 1495138"/>
                    <a:gd name="connsiteX144" fmla="*/ 403754 w 1490380"/>
                    <a:gd name="connsiteY144" fmla="*/ 2010 h 1495138"/>
                    <a:gd name="connsiteX145" fmla="*/ 410167 w 1490380"/>
                    <a:gd name="connsiteY145" fmla="*/ 2010 h 1495138"/>
                    <a:gd name="connsiteX146" fmla="*/ 477504 w 1490380"/>
                    <a:gd name="connsiteY146" fmla="*/ 0 h 1495138"/>
                    <a:gd name="connsiteX147" fmla="*/ 123093 w 1490380"/>
                    <a:gd name="connsiteY147" fmla="*/ 0 h 1495138"/>
                    <a:gd name="connsiteX148" fmla="*/ 138324 w 1490380"/>
                    <a:gd name="connsiteY148" fmla="*/ 1206 h 1495138"/>
                    <a:gd name="connsiteX149" fmla="*/ 173997 w 1490380"/>
                    <a:gd name="connsiteY149" fmla="*/ 39397 h 1495138"/>
                    <a:gd name="connsiteX150" fmla="*/ 173997 w 1490380"/>
                    <a:gd name="connsiteY150" fmla="*/ 45427 h 1495138"/>
                    <a:gd name="connsiteX151" fmla="*/ 173997 w 1490380"/>
                    <a:gd name="connsiteY151" fmla="*/ 192159 h 1495138"/>
                    <a:gd name="connsiteX152" fmla="*/ 173596 w 1490380"/>
                    <a:gd name="connsiteY152" fmla="*/ 192159 h 1495138"/>
                    <a:gd name="connsiteX153" fmla="*/ 173596 w 1490380"/>
                    <a:gd name="connsiteY153" fmla="*/ 326832 h 1495138"/>
                    <a:gd name="connsiteX154" fmla="*/ 173997 w 1490380"/>
                    <a:gd name="connsiteY154" fmla="*/ 340902 h 1495138"/>
                    <a:gd name="connsiteX155" fmla="*/ 179608 w 1490380"/>
                    <a:gd name="connsiteY155" fmla="*/ 346932 h 1495138"/>
                    <a:gd name="connsiteX156" fmla="*/ 194839 w 1490380"/>
                    <a:gd name="connsiteY156" fmla="*/ 346932 h 1495138"/>
                    <a:gd name="connsiteX157" fmla="*/ 216884 w 1490380"/>
                    <a:gd name="connsiteY157" fmla="*/ 346932 h 1495138"/>
                    <a:gd name="connsiteX158" fmla="*/ 256164 w 1490380"/>
                    <a:gd name="connsiteY158" fmla="*/ 377887 h 1495138"/>
                    <a:gd name="connsiteX159" fmla="*/ 222094 w 1490380"/>
                    <a:gd name="connsiteY159" fmla="*/ 432560 h 1495138"/>
                    <a:gd name="connsiteX160" fmla="*/ 209268 w 1490380"/>
                    <a:gd name="connsiteY160" fmla="*/ 433364 h 1495138"/>
                    <a:gd name="connsiteX161" fmla="*/ 48141 w 1490380"/>
                    <a:gd name="connsiteY161" fmla="*/ 433364 h 1495138"/>
                    <a:gd name="connsiteX162" fmla="*/ 37319 w 1490380"/>
                    <a:gd name="connsiteY162" fmla="*/ 432560 h 1495138"/>
                    <a:gd name="connsiteX163" fmla="*/ 445 w 1490380"/>
                    <a:gd name="connsiteY163" fmla="*/ 396781 h 1495138"/>
                    <a:gd name="connsiteX164" fmla="*/ 24894 w 1490380"/>
                    <a:gd name="connsiteY164" fmla="*/ 350952 h 1495138"/>
                    <a:gd name="connsiteX165" fmla="*/ 43332 w 1490380"/>
                    <a:gd name="connsiteY165" fmla="*/ 346932 h 1495138"/>
                    <a:gd name="connsiteX166" fmla="*/ 77801 w 1490380"/>
                    <a:gd name="connsiteY166" fmla="*/ 346932 h 1495138"/>
                    <a:gd name="connsiteX167" fmla="*/ 85818 w 1490380"/>
                    <a:gd name="connsiteY167" fmla="*/ 345726 h 1495138"/>
                    <a:gd name="connsiteX168" fmla="*/ 87421 w 1490380"/>
                    <a:gd name="connsiteY168" fmla="*/ 344118 h 1495138"/>
                    <a:gd name="connsiteX169" fmla="*/ 88223 w 1490380"/>
                    <a:gd name="connsiteY169" fmla="*/ 340902 h 1495138"/>
                    <a:gd name="connsiteX170" fmla="*/ 88223 w 1490380"/>
                    <a:gd name="connsiteY170" fmla="*/ 328440 h 1495138"/>
                    <a:gd name="connsiteX171" fmla="*/ 88223 w 1490380"/>
                    <a:gd name="connsiteY171" fmla="*/ 105728 h 1495138"/>
                    <a:gd name="connsiteX172" fmla="*/ 87421 w 1490380"/>
                    <a:gd name="connsiteY172" fmla="*/ 89648 h 1495138"/>
                    <a:gd name="connsiteX173" fmla="*/ 85818 w 1490380"/>
                    <a:gd name="connsiteY173" fmla="*/ 88040 h 1495138"/>
                    <a:gd name="connsiteX174" fmla="*/ 81008 w 1490380"/>
                    <a:gd name="connsiteY174" fmla="*/ 86834 h 1495138"/>
                    <a:gd name="connsiteX175" fmla="*/ 58562 w 1490380"/>
                    <a:gd name="connsiteY175" fmla="*/ 87236 h 1495138"/>
                    <a:gd name="connsiteX176" fmla="*/ 48141 w 1490380"/>
                    <a:gd name="connsiteY176" fmla="*/ 87236 h 1495138"/>
                    <a:gd name="connsiteX177" fmla="*/ 8862 w 1490380"/>
                    <a:gd name="connsiteY177" fmla="*/ 45427 h 1495138"/>
                    <a:gd name="connsiteX178" fmla="*/ 49344 w 1490380"/>
                    <a:gd name="connsiteY178" fmla="*/ 2010 h 1495138"/>
                    <a:gd name="connsiteX179" fmla="*/ 55757 w 1490380"/>
                    <a:gd name="connsiteY179" fmla="*/ 2010 h 1495138"/>
                    <a:gd name="connsiteX180" fmla="*/ 123093 w 1490380"/>
                    <a:gd name="connsiteY18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990169 w 1490380"/>
                    <a:gd name="connsiteY44" fmla="*/ 539116 h 1495138"/>
                    <a:gd name="connsiteX45" fmla="*/ 1005400 w 1490380"/>
                    <a:gd name="connsiteY45" fmla="*/ 540322 h 1495138"/>
                    <a:gd name="connsiteX46" fmla="*/ 1041072 w 1490380"/>
                    <a:gd name="connsiteY46" fmla="*/ 578513 h 1495138"/>
                    <a:gd name="connsiteX47" fmla="*/ 1041072 w 1490380"/>
                    <a:gd name="connsiteY47" fmla="*/ 584543 h 1495138"/>
                    <a:gd name="connsiteX48" fmla="*/ 1041072 w 1490380"/>
                    <a:gd name="connsiteY48" fmla="*/ 731276 h 1495138"/>
                    <a:gd name="connsiteX49" fmla="*/ 1040671 w 1490380"/>
                    <a:gd name="connsiteY49" fmla="*/ 731276 h 1495138"/>
                    <a:gd name="connsiteX50" fmla="*/ 1040671 w 1490380"/>
                    <a:gd name="connsiteY50" fmla="*/ 865948 h 1495138"/>
                    <a:gd name="connsiteX51" fmla="*/ 1041072 w 1490380"/>
                    <a:gd name="connsiteY51" fmla="*/ 880018 h 1495138"/>
                    <a:gd name="connsiteX52" fmla="*/ 1046683 w 1490380"/>
                    <a:gd name="connsiteY52" fmla="*/ 886049 h 1495138"/>
                    <a:gd name="connsiteX53" fmla="*/ 1061914 w 1490380"/>
                    <a:gd name="connsiteY53" fmla="*/ 886049 h 1495138"/>
                    <a:gd name="connsiteX54" fmla="*/ 1083959 w 1490380"/>
                    <a:gd name="connsiteY54" fmla="*/ 886049 h 1495138"/>
                    <a:gd name="connsiteX55" fmla="*/ 1123238 w 1490380"/>
                    <a:gd name="connsiteY55" fmla="*/ 917003 h 1495138"/>
                    <a:gd name="connsiteX56" fmla="*/ 1089169 w 1490380"/>
                    <a:gd name="connsiteY56" fmla="*/ 971676 h 1495138"/>
                    <a:gd name="connsiteX57" fmla="*/ 1076343 w 1490380"/>
                    <a:gd name="connsiteY57" fmla="*/ 972480 h 1495138"/>
                    <a:gd name="connsiteX58" fmla="*/ 915217 w 1490380"/>
                    <a:gd name="connsiteY58" fmla="*/ 972480 h 1495138"/>
                    <a:gd name="connsiteX59" fmla="*/ 904395 w 1490380"/>
                    <a:gd name="connsiteY59" fmla="*/ 971676 h 1495138"/>
                    <a:gd name="connsiteX60" fmla="*/ 867520 w 1490380"/>
                    <a:gd name="connsiteY60" fmla="*/ 935897 h 1495138"/>
                    <a:gd name="connsiteX61" fmla="*/ 891970 w 1490380"/>
                    <a:gd name="connsiteY61" fmla="*/ 890069 h 1495138"/>
                    <a:gd name="connsiteX62" fmla="*/ 910407 w 1490380"/>
                    <a:gd name="connsiteY62" fmla="*/ 886049 h 1495138"/>
                    <a:gd name="connsiteX63" fmla="*/ 944877 w 1490380"/>
                    <a:gd name="connsiteY63" fmla="*/ 886049 h 1495138"/>
                    <a:gd name="connsiteX64" fmla="*/ 952893 w 1490380"/>
                    <a:gd name="connsiteY64" fmla="*/ 884843 h 1495138"/>
                    <a:gd name="connsiteX65" fmla="*/ 954496 w 1490380"/>
                    <a:gd name="connsiteY65" fmla="*/ 883234 h 1495138"/>
                    <a:gd name="connsiteX66" fmla="*/ 955298 w 1490380"/>
                    <a:gd name="connsiteY66" fmla="*/ 880018 h 1495138"/>
                    <a:gd name="connsiteX67" fmla="*/ 955298 w 1490380"/>
                    <a:gd name="connsiteY67" fmla="*/ 867556 h 1495138"/>
                    <a:gd name="connsiteX68" fmla="*/ 955298 w 1490380"/>
                    <a:gd name="connsiteY68" fmla="*/ 644844 h 1495138"/>
                    <a:gd name="connsiteX69" fmla="*/ 954496 w 1490380"/>
                    <a:gd name="connsiteY69" fmla="*/ 628764 h 1495138"/>
                    <a:gd name="connsiteX70" fmla="*/ 952893 w 1490380"/>
                    <a:gd name="connsiteY70" fmla="*/ 627156 h 1495138"/>
                    <a:gd name="connsiteX71" fmla="*/ 948083 w 1490380"/>
                    <a:gd name="connsiteY71" fmla="*/ 625950 h 1495138"/>
                    <a:gd name="connsiteX72" fmla="*/ 925638 w 1490380"/>
                    <a:gd name="connsiteY72" fmla="*/ 626352 h 1495138"/>
                    <a:gd name="connsiteX73" fmla="*/ 915217 w 1490380"/>
                    <a:gd name="connsiteY73" fmla="*/ 626352 h 1495138"/>
                    <a:gd name="connsiteX74" fmla="*/ 875937 w 1490380"/>
                    <a:gd name="connsiteY74" fmla="*/ 584543 h 1495138"/>
                    <a:gd name="connsiteX75" fmla="*/ 916419 w 1490380"/>
                    <a:gd name="connsiteY75" fmla="*/ 541126 h 1495138"/>
                    <a:gd name="connsiteX76" fmla="*/ 922832 w 1490380"/>
                    <a:gd name="connsiteY76" fmla="*/ 541126 h 1495138"/>
                    <a:gd name="connsiteX77" fmla="*/ 990169 w 1490380"/>
                    <a:gd name="connsiteY77" fmla="*/ 539116 h 1495138"/>
                    <a:gd name="connsiteX78" fmla="*/ 272255 w 1490380"/>
                    <a:gd name="connsiteY78" fmla="*/ 539116 h 1495138"/>
                    <a:gd name="connsiteX79" fmla="*/ 287486 w 1490380"/>
                    <a:gd name="connsiteY79" fmla="*/ 540322 h 1495138"/>
                    <a:gd name="connsiteX80" fmla="*/ 323158 w 1490380"/>
                    <a:gd name="connsiteY80" fmla="*/ 578513 h 1495138"/>
                    <a:gd name="connsiteX81" fmla="*/ 323158 w 1490380"/>
                    <a:gd name="connsiteY81" fmla="*/ 584543 h 1495138"/>
                    <a:gd name="connsiteX82" fmla="*/ 323158 w 1490380"/>
                    <a:gd name="connsiteY82" fmla="*/ 731276 h 1495138"/>
                    <a:gd name="connsiteX83" fmla="*/ 322757 w 1490380"/>
                    <a:gd name="connsiteY83" fmla="*/ 731276 h 1495138"/>
                    <a:gd name="connsiteX84" fmla="*/ 322757 w 1490380"/>
                    <a:gd name="connsiteY84" fmla="*/ 865948 h 1495138"/>
                    <a:gd name="connsiteX85" fmla="*/ 323158 w 1490380"/>
                    <a:gd name="connsiteY85" fmla="*/ 880018 h 1495138"/>
                    <a:gd name="connsiteX86" fmla="*/ 328769 w 1490380"/>
                    <a:gd name="connsiteY86" fmla="*/ 886049 h 1495138"/>
                    <a:gd name="connsiteX87" fmla="*/ 344000 w 1490380"/>
                    <a:gd name="connsiteY87" fmla="*/ 886049 h 1495138"/>
                    <a:gd name="connsiteX88" fmla="*/ 366045 w 1490380"/>
                    <a:gd name="connsiteY88" fmla="*/ 886049 h 1495138"/>
                    <a:gd name="connsiteX89" fmla="*/ 405325 w 1490380"/>
                    <a:gd name="connsiteY89" fmla="*/ 917003 h 1495138"/>
                    <a:gd name="connsiteX90" fmla="*/ 371255 w 1490380"/>
                    <a:gd name="connsiteY90" fmla="*/ 971676 h 1495138"/>
                    <a:gd name="connsiteX91" fmla="*/ 358429 w 1490380"/>
                    <a:gd name="connsiteY91" fmla="*/ 972480 h 1495138"/>
                    <a:gd name="connsiteX92" fmla="*/ 197303 w 1490380"/>
                    <a:gd name="connsiteY92" fmla="*/ 972480 h 1495138"/>
                    <a:gd name="connsiteX93" fmla="*/ 186481 w 1490380"/>
                    <a:gd name="connsiteY93" fmla="*/ 971676 h 1495138"/>
                    <a:gd name="connsiteX94" fmla="*/ 149606 w 1490380"/>
                    <a:gd name="connsiteY94" fmla="*/ 935897 h 1495138"/>
                    <a:gd name="connsiteX95" fmla="*/ 174056 w 1490380"/>
                    <a:gd name="connsiteY95" fmla="*/ 890069 h 1495138"/>
                    <a:gd name="connsiteX96" fmla="*/ 192493 w 1490380"/>
                    <a:gd name="connsiteY96" fmla="*/ 886049 h 1495138"/>
                    <a:gd name="connsiteX97" fmla="*/ 226963 w 1490380"/>
                    <a:gd name="connsiteY97" fmla="*/ 886049 h 1495138"/>
                    <a:gd name="connsiteX98" fmla="*/ 234979 w 1490380"/>
                    <a:gd name="connsiteY98" fmla="*/ 884843 h 1495138"/>
                    <a:gd name="connsiteX99" fmla="*/ 236582 w 1490380"/>
                    <a:gd name="connsiteY99" fmla="*/ 883234 h 1495138"/>
                    <a:gd name="connsiteX100" fmla="*/ 237384 w 1490380"/>
                    <a:gd name="connsiteY100" fmla="*/ 880018 h 1495138"/>
                    <a:gd name="connsiteX101" fmla="*/ 237384 w 1490380"/>
                    <a:gd name="connsiteY101" fmla="*/ 867556 h 1495138"/>
                    <a:gd name="connsiteX102" fmla="*/ 237384 w 1490380"/>
                    <a:gd name="connsiteY102" fmla="*/ 644844 h 1495138"/>
                    <a:gd name="connsiteX103" fmla="*/ 236582 w 1490380"/>
                    <a:gd name="connsiteY103" fmla="*/ 628764 h 1495138"/>
                    <a:gd name="connsiteX104" fmla="*/ 234979 w 1490380"/>
                    <a:gd name="connsiteY104" fmla="*/ 627156 h 1495138"/>
                    <a:gd name="connsiteX105" fmla="*/ 230169 w 1490380"/>
                    <a:gd name="connsiteY105" fmla="*/ 625950 h 1495138"/>
                    <a:gd name="connsiteX106" fmla="*/ 207724 w 1490380"/>
                    <a:gd name="connsiteY106" fmla="*/ 626352 h 1495138"/>
                    <a:gd name="connsiteX107" fmla="*/ 197303 w 1490380"/>
                    <a:gd name="connsiteY107" fmla="*/ 626352 h 1495138"/>
                    <a:gd name="connsiteX108" fmla="*/ 158023 w 1490380"/>
                    <a:gd name="connsiteY108" fmla="*/ 584543 h 1495138"/>
                    <a:gd name="connsiteX109" fmla="*/ 198505 w 1490380"/>
                    <a:gd name="connsiteY109" fmla="*/ 541126 h 1495138"/>
                    <a:gd name="connsiteX110" fmla="*/ 204918 w 1490380"/>
                    <a:gd name="connsiteY110" fmla="*/ 541126 h 1495138"/>
                    <a:gd name="connsiteX111" fmla="*/ 272255 w 1490380"/>
                    <a:gd name="connsiteY111" fmla="*/ 539116 h 1495138"/>
                    <a:gd name="connsiteX112" fmla="*/ 477504 w 1490380"/>
                    <a:gd name="connsiteY112" fmla="*/ 0 h 1495138"/>
                    <a:gd name="connsiteX113" fmla="*/ 492735 w 1490380"/>
                    <a:gd name="connsiteY113" fmla="*/ 1206 h 1495138"/>
                    <a:gd name="connsiteX114" fmla="*/ 528407 w 1490380"/>
                    <a:gd name="connsiteY114" fmla="*/ 39397 h 1495138"/>
                    <a:gd name="connsiteX115" fmla="*/ 528407 w 1490380"/>
                    <a:gd name="connsiteY115" fmla="*/ 45427 h 1495138"/>
                    <a:gd name="connsiteX116" fmla="*/ 528407 w 1490380"/>
                    <a:gd name="connsiteY116" fmla="*/ 192159 h 1495138"/>
                    <a:gd name="connsiteX117" fmla="*/ 528006 w 1490380"/>
                    <a:gd name="connsiteY117" fmla="*/ 192159 h 1495138"/>
                    <a:gd name="connsiteX118" fmla="*/ 528006 w 1490380"/>
                    <a:gd name="connsiteY118" fmla="*/ 326832 h 1495138"/>
                    <a:gd name="connsiteX119" fmla="*/ 528407 w 1490380"/>
                    <a:gd name="connsiteY119" fmla="*/ 340902 h 1495138"/>
                    <a:gd name="connsiteX120" fmla="*/ 534018 w 1490380"/>
                    <a:gd name="connsiteY120" fmla="*/ 346932 h 1495138"/>
                    <a:gd name="connsiteX121" fmla="*/ 549249 w 1490380"/>
                    <a:gd name="connsiteY121" fmla="*/ 346932 h 1495138"/>
                    <a:gd name="connsiteX122" fmla="*/ 571294 w 1490380"/>
                    <a:gd name="connsiteY122" fmla="*/ 346932 h 1495138"/>
                    <a:gd name="connsiteX123" fmla="*/ 610574 w 1490380"/>
                    <a:gd name="connsiteY123" fmla="*/ 377887 h 1495138"/>
                    <a:gd name="connsiteX124" fmla="*/ 576504 w 1490380"/>
                    <a:gd name="connsiteY124" fmla="*/ 432560 h 1495138"/>
                    <a:gd name="connsiteX125" fmla="*/ 563678 w 1490380"/>
                    <a:gd name="connsiteY125" fmla="*/ 433364 h 1495138"/>
                    <a:gd name="connsiteX126" fmla="*/ 402552 w 1490380"/>
                    <a:gd name="connsiteY126" fmla="*/ 433364 h 1495138"/>
                    <a:gd name="connsiteX127" fmla="*/ 391730 w 1490380"/>
                    <a:gd name="connsiteY127" fmla="*/ 432560 h 1495138"/>
                    <a:gd name="connsiteX128" fmla="*/ 354855 w 1490380"/>
                    <a:gd name="connsiteY128" fmla="*/ 396781 h 1495138"/>
                    <a:gd name="connsiteX129" fmla="*/ 379305 w 1490380"/>
                    <a:gd name="connsiteY129" fmla="*/ 350952 h 1495138"/>
                    <a:gd name="connsiteX130" fmla="*/ 397742 w 1490380"/>
                    <a:gd name="connsiteY130" fmla="*/ 346932 h 1495138"/>
                    <a:gd name="connsiteX131" fmla="*/ 432212 w 1490380"/>
                    <a:gd name="connsiteY131" fmla="*/ 346932 h 1495138"/>
                    <a:gd name="connsiteX132" fmla="*/ 440228 w 1490380"/>
                    <a:gd name="connsiteY132" fmla="*/ 345726 h 1495138"/>
                    <a:gd name="connsiteX133" fmla="*/ 441831 w 1490380"/>
                    <a:gd name="connsiteY133" fmla="*/ 344118 h 1495138"/>
                    <a:gd name="connsiteX134" fmla="*/ 442633 w 1490380"/>
                    <a:gd name="connsiteY134" fmla="*/ 340902 h 1495138"/>
                    <a:gd name="connsiteX135" fmla="*/ 442633 w 1490380"/>
                    <a:gd name="connsiteY135" fmla="*/ 328440 h 1495138"/>
                    <a:gd name="connsiteX136" fmla="*/ 442633 w 1490380"/>
                    <a:gd name="connsiteY136" fmla="*/ 105728 h 1495138"/>
                    <a:gd name="connsiteX137" fmla="*/ 441831 w 1490380"/>
                    <a:gd name="connsiteY137" fmla="*/ 89648 h 1495138"/>
                    <a:gd name="connsiteX138" fmla="*/ 440228 w 1490380"/>
                    <a:gd name="connsiteY138" fmla="*/ 88040 h 1495138"/>
                    <a:gd name="connsiteX139" fmla="*/ 435418 w 1490380"/>
                    <a:gd name="connsiteY139" fmla="*/ 86834 h 1495138"/>
                    <a:gd name="connsiteX140" fmla="*/ 412973 w 1490380"/>
                    <a:gd name="connsiteY140" fmla="*/ 87236 h 1495138"/>
                    <a:gd name="connsiteX141" fmla="*/ 402552 w 1490380"/>
                    <a:gd name="connsiteY141" fmla="*/ 87236 h 1495138"/>
                    <a:gd name="connsiteX142" fmla="*/ 363272 w 1490380"/>
                    <a:gd name="connsiteY142" fmla="*/ 45427 h 1495138"/>
                    <a:gd name="connsiteX143" fmla="*/ 403754 w 1490380"/>
                    <a:gd name="connsiteY143" fmla="*/ 2010 h 1495138"/>
                    <a:gd name="connsiteX144" fmla="*/ 410167 w 1490380"/>
                    <a:gd name="connsiteY144" fmla="*/ 2010 h 1495138"/>
                    <a:gd name="connsiteX145" fmla="*/ 477504 w 1490380"/>
                    <a:gd name="connsiteY145" fmla="*/ 0 h 1495138"/>
                    <a:gd name="connsiteX146" fmla="*/ 123093 w 1490380"/>
                    <a:gd name="connsiteY146" fmla="*/ 0 h 1495138"/>
                    <a:gd name="connsiteX147" fmla="*/ 138324 w 1490380"/>
                    <a:gd name="connsiteY147" fmla="*/ 1206 h 1495138"/>
                    <a:gd name="connsiteX148" fmla="*/ 173997 w 1490380"/>
                    <a:gd name="connsiteY148" fmla="*/ 39397 h 1495138"/>
                    <a:gd name="connsiteX149" fmla="*/ 173997 w 1490380"/>
                    <a:gd name="connsiteY149" fmla="*/ 45427 h 1495138"/>
                    <a:gd name="connsiteX150" fmla="*/ 173997 w 1490380"/>
                    <a:gd name="connsiteY150" fmla="*/ 192159 h 1495138"/>
                    <a:gd name="connsiteX151" fmla="*/ 173596 w 1490380"/>
                    <a:gd name="connsiteY151" fmla="*/ 192159 h 1495138"/>
                    <a:gd name="connsiteX152" fmla="*/ 173596 w 1490380"/>
                    <a:gd name="connsiteY152" fmla="*/ 326832 h 1495138"/>
                    <a:gd name="connsiteX153" fmla="*/ 173997 w 1490380"/>
                    <a:gd name="connsiteY153" fmla="*/ 340902 h 1495138"/>
                    <a:gd name="connsiteX154" fmla="*/ 179608 w 1490380"/>
                    <a:gd name="connsiteY154" fmla="*/ 346932 h 1495138"/>
                    <a:gd name="connsiteX155" fmla="*/ 194839 w 1490380"/>
                    <a:gd name="connsiteY155" fmla="*/ 346932 h 1495138"/>
                    <a:gd name="connsiteX156" fmla="*/ 216884 w 1490380"/>
                    <a:gd name="connsiteY156" fmla="*/ 346932 h 1495138"/>
                    <a:gd name="connsiteX157" fmla="*/ 256164 w 1490380"/>
                    <a:gd name="connsiteY157" fmla="*/ 377887 h 1495138"/>
                    <a:gd name="connsiteX158" fmla="*/ 222094 w 1490380"/>
                    <a:gd name="connsiteY158" fmla="*/ 432560 h 1495138"/>
                    <a:gd name="connsiteX159" fmla="*/ 209268 w 1490380"/>
                    <a:gd name="connsiteY159" fmla="*/ 433364 h 1495138"/>
                    <a:gd name="connsiteX160" fmla="*/ 48141 w 1490380"/>
                    <a:gd name="connsiteY160" fmla="*/ 433364 h 1495138"/>
                    <a:gd name="connsiteX161" fmla="*/ 37319 w 1490380"/>
                    <a:gd name="connsiteY161" fmla="*/ 432560 h 1495138"/>
                    <a:gd name="connsiteX162" fmla="*/ 445 w 1490380"/>
                    <a:gd name="connsiteY162" fmla="*/ 396781 h 1495138"/>
                    <a:gd name="connsiteX163" fmla="*/ 24894 w 1490380"/>
                    <a:gd name="connsiteY163" fmla="*/ 350952 h 1495138"/>
                    <a:gd name="connsiteX164" fmla="*/ 43332 w 1490380"/>
                    <a:gd name="connsiteY164" fmla="*/ 346932 h 1495138"/>
                    <a:gd name="connsiteX165" fmla="*/ 77801 w 1490380"/>
                    <a:gd name="connsiteY165" fmla="*/ 346932 h 1495138"/>
                    <a:gd name="connsiteX166" fmla="*/ 85818 w 1490380"/>
                    <a:gd name="connsiteY166" fmla="*/ 345726 h 1495138"/>
                    <a:gd name="connsiteX167" fmla="*/ 87421 w 1490380"/>
                    <a:gd name="connsiteY167" fmla="*/ 344118 h 1495138"/>
                    <a:gd name="connsiteX168" fmla="*/ 88223 w 1490380"/>
                    <a:gd name="connsiteY168" fmla="*/ 340902 h 1495138"/>
                    <a:gd name="connsiteX169" fmla="*/ 88223 w 1490380"/>
                    <a:gd name="connsiteY169" fmla="*/ 328440 h 1495138"/>
                    <a:gd name="connsiteX170" fmla="*/ 88223 w 1490380"/>
                    <a:gd name="connsiteY170" fmla="*/ 105728 h 1495138"/>
                    <a:gd name="connsiteX171" fmla="*/ 87421 w 1490380"/>
                    <a:gd name="connsiteY171" fmla="*/ 89648 h 1495138"/>
                    <a:gd name="connsiteX172" fmla="*/ 85818 w 1490380"/>
                    <a:gd name="connsiteY172" fmla="*/ 88040 h 1495138"/>
                    <a:gd name="connsiteX173" fmla="*/ 81008 w 1490380"/>
                    <a:gd name="connsiteY173" fmla="*/ 86834 h 1495138"/>
                    <a:gd name="connsiteX174" fmla="*/ 58562 w 1490380"/>
                    <a:gd name="connsiteY174" fmla="*/ 87236 h 1495138"/>
                    <a:gd name="connsiteX175" fmla="*/ 48141 w 1490380"/>
                    <a:gd name="connsiteY175" fmla="*/ 87236 h 1495138"/>
                    <a:gd name="connsiteX176" fmla="*/ 8862 w 1490380"/>
                    <a:gd name="connsiteY176" fmla="*/ 45427 h 1495138"/>
                    <a:gd name="connsiteX177" fmla="*/ 49344 w 1490380"/>
                    <a:gd name="connsiteY177" fmla="*/ 2010 h 1495138"/>
                    <a:gd name="connsiteX178" fmla="*/ 55757 w 1490380"/>
                    <a:gd name="connsiteY178" fmla="*/ 2010 h 1495138"/>
                    <a:gd name="connsiteX179" fmla="*/ 123093 w 1490380"/>
                    <a:gd name="connsiteY17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990169 w 1490380"/>
                    <a:gd name="connsiteY43" fmla="*/ 539116 h 1495138"/>
                    <a:gd name="connsiteX44" fmla="*/ 1005400 w 1490380"/>
                    <a:gd name="connsiteY44" fmla="*/ 540322 h 1495138"/>
                    <a:gd name="connsiteX45" fmla="*/ 1041072 w 1490380"/>
                    <a:gd name="connsiteY45" fmla="*/ 578513 h 1495138"/>
                    <a:gd name="connsiteX46" fmla="*/ 1041072 w 1490380"/>
                    <a:gd name="connsiteY46" fmla="*/ 584543 h 1495138"/>
                    <a:gd name="connsiteX47" fmla="*/ 1041072 w 1490380"/>
                    <a:gd name="connsiteY47" fmla="*/ 731276 h 1495138"/>
                    <a:gd name="connsiteX48" fmla="*/ 1040671 w 1490380"/>
                    <a:gd name="connsiteY48" fmla="*/ 731276 h 1495138"/>
                    <a:gd name="connsiteX49" fmla="*/ 1040671 w 1490380"/>
                    <a:gd name="connsiteY49" fmla="*/ 865948 h 1495138"/>
                    <a:gd name="connsiteX50" fmla="*/ 1041072 w 1490380"/>
                    <a:gd name="connsiteY50" fmla="*/ 880018 h 1495138"/>
                    <a:gd name="connsiteX51" fmla="*/ 1046683 w 1490380"/>
                    <a:gd name="connsiteY51" fmla="*/ 886049 h 1495138"/>
                    <a:gd name="connsiteX52" fmla="*/ 1061914 w 1490380"/>
                    <a:gd name="connsiteY52" fmla="*/ 886049 h 1495138"/>
                    <a:gd name="connsiteX53" fmla="*/ 1083959 w 1490380"/>
                    <a:gd name="connsiteY53" fmla="*/ 886049 h 1495138"/>
                    <a:gd name="connsiteX54" fmla="*/ 1123238 w 1490380"/>
                    <a:gd name="connsiteY54" fmla="*/ 917003 h 1495138"/>
                    <a:gd name="connsiteX55" fmla="*/ 1089169 w 1490380"/>
                    <a:gd name="connsiteY55" fmla="*/ 971676 h 1495138"/>
                    <a:gd name="connsiteX56" fmla="*/ 1076343 w 1490380"/>
                    <a:gd name="connsiteY56" fmla="*/ 972480 h 1495138"/>
                    <a:gd name="connsiteX57" fmla="*/ 915217 w 1490380"/>
                    <a:gd name="connsiteY57" fmla="*/ 972480 h 1495138"/>
                    <a:gd name="connsiteX58" fmla="*/ 904395 w 1490380"/>
                    <a:gd name="connsiteY58" fmla="*/ 971676 h 1495138"/>
                    <a:gd name="connsiteX59" fmla="*/ 867520 w 1490380"/>
                    <a:gd name="connsiteY59" fmla="*/ 935897 h 1495138"/>
                    <a:gd name="connsiteX60" fmla="*/ 891970 w 1490380"/>
                    <a:gd name="connsiteY60" fmla="*/ 890069 h 1495138"/>
                    <a:gd name="connsiteX61" fmla="*/ 910407 w 1490380"/>
                    <a:gd name="connsiteY61" fmla="*/ 886049 h 1495138"/>
                    <a:gd name="connsiteX62" fmla="*/ 944877 w 1490380"/>
                    <a:gd name="connsiteY62" fmla="*/ 886049 h 1495138"/>
                    <a:gd name="connsiteX63" fmla="*/ 952893 w 1490380"/>
                    <a:gd name="connsiteY63" fmla="*/ 884843 h 1495138"/>
                    <a:gd name="connsiteX64" fmla="*/ 954496 w 1490380"/>
                    <a:gd name="connsiteY64" fmla="*/ 883234 h 1495138"/>
                    <a:gd name="connsiteX65" fmla="*/ 955298 w 1490380"/>
                    <a:gd name="connsiteY65" fmla="*/ 880018 h 1495138"/>
                    <a:gd name="connsiteX66" fmla="*/ 955298 w 1490380"/>
                    <a:gd name="connsiteY66" fmla="*/ 867556 h 1495138"/>
                    <a:gd name="connsiteX67" fmla="*/ 955298 w 1490380"/>
                    <a:gd name="connsiteY67" fmla="*/ 644844 h 1495138"/>
                    <a:gd name="connsiteX68" fmla="*/ 954496 w 1490380"/>
                    <a:gd name="connsiteY68" fmla="*/ 628764 h 1495138"/>
                    <a:gd name="connsiteX69" fmla="*/ 952893 w 1490380"/>
                    <a:gd name="connsiteY69" fmla="*/ 627156 h 1495138"/>
                    <a:gd name="connsiteX70" fmla="*/ 948083 w 1490380"/>
                    <a:gd name="connsiteY70" fmla="*/ 625950 h 1495138"/>
                    <a:gd name="connsiteX71" fmla="*/ 925638 w 1490380"/>
                    <a:gd name="connsiteY71" fmla="*/ 626352 h 1495138"/>
                    <a:gd name="connsiteX72" fmla="*/ 915217 w 1490380"/>
                    <a:gd name="connsiteY72" fmla="*/ 626352 h 1495138"/>
                    <a:gd name="connsiteX73" fmla="*/ 875937 w 1490380"/>
                    <a:gd name="connsiteY73" fmla="*/ 584543 h 1495138"/>
                    <a:gd name="connsiteX74" fmla="*/ 916419 w 1490380"/>
                    <a:gd name="connsiteY74" fmla="*/ 541126 h 1495138"/>
                    <a:gd name="connsiteX75" fmla="*/ 922832 w 1490380"/>
                    <a:gd name="connsiteY75" fmla="*/ 541126 h 1495138"/>
                    <a:gd name="connsiteX76" fmla="*/ 990169 w 1490380"/>
                    <a:gd name="connsiteY76" fmla="*/ 539116 h 1495138"/>
                    <a:gd name="connsiteX77" fmla="*/ 272255 w 1490380"/>
                    <a:gd name="connsiteY77" fmla="*/ 539116 h 1495138"/>
                    <a:gd name="connsiteX78" fmla="*/ 287486 w 1490380"/>
                    <a:gd name="connsiteY78" fmla="*/ 540322 h 1495138"/>
                    <a:gd name="connsiteX79" fmla="*/ 323158 w 1490380"/>
                    <a:gd name="connsiteY79" fmla="*/ 578513 h 1495138"/>
                    <a:gd name="connsiteX80" fmla="*/ 323158 w 1490380"/>
                    <a:gd name="connsiteY80" fmla="*/ 584543 h 1495138"/>
                    <a:gd name="connsiteX81" fmla="*/ 323158 w 1490380"/>
                    <a:gd name="connsiteY81" fmla="*/ 731276 h 1495138"/>
                    <a:gd name="connsiteX82" fmla="*/ 322757 w 1490380"/>
                    <a:gd name="connsiteY82" fmla="*/ 731276 h 1495138"/>
                    <a:gd name="connsiteX83" fmla="*/ 322757 w 1490380"/>
                    <a:gd name="connsiteY83" fmla="*/ 865948 h 1495138"/>
                    <a:gd name="connsiteX84" fmla="*/ 323158 w 1490380"/>
                    <a:gd name="connsiteY84" fmla="*/ 880018 h 1495138"/>
                    <a:gd name="connsiteX85" fmla="*/ 328769 w 1490380"/>
                    <a:gd name="connsiteY85" fmla="*/ 886049 h 1495138"/>
                    <a:gd name="connsiteX86" fmla="*/ 344000 w 1490380"/>
                    <a:gd name="connsiteY86" fmla="*/ 886049 h 1495138"/>
                    <a:gd name="connsiteX87" fmla="*/ 366045 w 1490380"/>
                    <a:gd name="connsiteY87" fmla="*/ 886049 h 1495138"/>
                    <a:gd name="connsiteX88" fmla="*/ 405325 w 1490380"/>
                    <a:gd name="connsiteY88" fmla="*/ 917003 h 1495138"/>
                    <a:gd name="connsiteX89" fmla="*/ 371255 w 1490380"/>
                    <a:gd name="connsiteY89" fmla="*/ 971676 h 1495138"/>
                    <a:gd name="connsiteX90" fmla="*/ 358429 w 1490380"/>
                    <a:gd name="connsiteY90" fmla="*/ 972480 h 1495138"/>
                    <a:gd name="connsiteX91" fmla="*/ 197303 w 1490380"/>
                    <a:gd name="connsiteY91" fmla="*/ 972480 h 1495138"/>
                    <a:gd name="connsiteX92" fmla="*/ 186481 w 1490380"/>
                    <a:gd name="connsiteY92" fmla="*/ 971676 h 1495138"/>
                    <a:gd name="connsiteX93" fmla="*/ 149606 w 1490380"/>
                    <a:gd name="connsiteY93" fmla="*/ 935897 h 1495138"/>
                    <a:gd name="connsiteX94" fmla="*/ 174056 w 1490380"/>
                    <a:gd name="connsiteY94" fmla="*/ 890069 h 1495138"/>
                    <a:gd name="connsiteX95" fmla="*/ 192493 w 1490380"/>
                    <a:gd name="connsiteY95" fmla="*/ 886049 h 1495138"/>
                    <a:gd name="connsiteX96" fmla="*/ 226963 w 1490380"/>
                    <a:gd name="connsiteY96" fmla="*/ 886049 h 1495138"/>
                    <a:gd name="connsiteX97" fmla="*/ 234979 w 1490380"/>
                    <a:gd name="connsiteY97" fmla="*/ 884843 h 1495138"/>
                    <a:gd name="connsiteX98" fmla="*/ 236582 w 1490380"/>
                    <a:gd name="connsiteY98" fmla="*/ 883234 h 1495138"/>
                    <a:gd name="connsiteX99" fmla="*/ 237384 w 1490380"/>
                    <a:gd name="connsiteY99" fmla="*/ 880018 h 1495138"/>
                    <a:gd name="connsiteX100" fmla="*/ 237384 w 1490380"/>
                    <a:gd name="connsiteY100" fmla="*/ 867556 h 1495138"/>
                    <a:gd name="connsiteX101" fmla="*/ 237384 w 1490380"/>
                    <a:gd name="connsiteY101" fmla="*/ 644844 h 1495138"/>
                    <a:gd name="connsiteX102" fmla="*/ 236582 w 1490380"/>
                    <a:gd name="connsiteY102" fmla="*/ 628764 h 1495138"/>
                    <a:gd name="connsiteX103" fmla="*/ 234979 w 1490380"/>
                    <a:gd name="connsiteY103" fmla="*/ 627156 h 1495138"/>
                    <a:gd name="connsiteX104" fmla="*/ 230169 w 1490380"/>
                    <a:gd name="connsiteY104" fmla="*/ 625950 h 1495138"/>
                    <a:gd name="connsiteX105" fmla="*/ 207724 w 1490380"/>
                    <a:gd name="connsiteY105" fmla="*/ 626352 h 1495138"/>
                    <a:gd name="connsiteX106" fmla="*/ 197303 w 1490380"/>
                    <a:gd name="connsiteY106" fmla="*/ 626352 h 1495138"/>
                    <a:gd name="connsiteX107" fmla="*/ 158023 w 1490380"/>
                    <a:gd name="connsiteY107" fmla="*/ 584543 h 1495138"/>
                    <a:gd name="connsiteX108" fmla="*/ 198505 w 1490380"/>
                    <a:gd name="connsiteY108" fmla="*/ 541126 h 1495138"/>
                    <a:gd name="connsiteX109" fmla="*/ 204918 w 1490380"/>
                    <a:gd name="connsiteY109" fmla="*/ 541126 h 1495138"/>
                    <a:gd name="connsiteX110" fmla="*/ 272255 w 1490380"/>
                    <a:gd name="connsiteY110" fmla="*/ 539116 h 1495138"/>
                    <a:gd name="connsiteX111" fmla="*/ 477504 w 1490380"/>
                    <a:gd name="connsiteY111" fmla="*/ 0 h 1495138"/>
                    <a:gd name="connsiteX112" fmla="*/ 492735 w 1490380"/>
                    <a:gd name="connsiteY112" fmla="*/ 1206 h 1495138"/>
                    <a:gd name="connsiteX113" fmla="*/ 528407 w 1490380"/>
                    <a:gd name="connsiteY113" fmla="*/ 39397 h 1495138"/>
                    <a:gd name="connsiteX114" fmla="*/ 528407 w 1490380"/>
                    <a:gd name="connsiteY114" fmla="*/ 45427 h 1495138"/>
                    <a:gd name="connsiteX115" fmla="*/ 528407 w 1490380"/>
                    <a:gd name="connsiteY115" fmla="*/ 192159 h 1495138"/>
                    <a:gd name="connsiteX116" fmla="*/ 528006 w 1490380"/>
                    <a:gd name="connsiteY116" fmla="*/ 192159 h 1495138"/>
                    <a:gd name="connsiteX117" fmla="*/ 528006 w 1490380"/>
                    <a:gd name="connsiteY117" fmla="*/ 326832 h 1495138"/>
                    <a:gd name="connsiteX118" fmla="*/ 528407 w 1490380"/>
                    <a:gd name="connsiteY118" fmla="*/ 340902 h 1495138"/>
                    <a:gd name="connsiteX119" fmla="*/ 534018 w 1490380"/>
                    <a:gd name="connsiteY119" fmla="*/ 346932 h 1495138"/>
                    <a:gd name="connsiteX120" fmla="*/ 549249 w 1490380"/>
                    <a:gd name="connsiteY120" fmla="*/ 346932 h 1495138"/>
                    <a:gd name="connsiteX121" fmla="*/ 571294 w 1490380"/>
                    <a:gd name="connsiteY121" fmla="*/ 346932 h 1495138"/>
                    <a:gd name="connsiteX122" fmla="*/ 610574 w 1490380"/>
                    <a:gd name="connsiteY122" fmla="*/ 377887 h 1495138"/>
                    <a:gd name="connsiteX123" fmla="*/ 576504 w 1490380"/>
                    <a:gd name="connsiteY123" fmla="*/ 432560 h 1495138"/>
                    <a:gd name="connsiteX124" fmla="*/ 563678 w 1490380"/>
                    <a:gd name="connsiteY124" fmla="*/ 433364 h 1495138"/>
                    <a:gd name="connsiteX125" fmla="*/ 402552 w 1490380"/>
                    <a:gd name="connsiteY125" fmla="*/ 433364 h 1495138"/>
                    <a:gd name="connsiteX126" fmla="*/ 391730 w 1490380"/>
                    <a:gd name="connsiteY126" fmla="*/ 432560 h 1495138"/>
                    <a:gd name="connsiteX127" fmla="*/ 354855 w 1490380"/>
                    <a:gd name="connsiteY127" fmla="*/ 396781 h 1495138"/>
                    <a:gd name="connsiteX128" fmla="*/ 379305 w 1490380"/>
                    <a:gd name="connsiteY128" fmla="*/ 350952 h 1495138"/>
                    <a:gd name="connsiteX129" fmla="*/ 397742 w 1490380"/>
                    <a:gd name="connsiteY129" fmla="*/ 346932 h 1495138"/>
                    <a:gd name="connsiteX130" fmla="*/ 432212 w 1490380"/>
                    <a:gd name="connsiteY130" fmla="*/ 346932 h 1495138"/>
                    <a:gd name="connsiteX131" fmla="*/ 440228 w 1490380"/>
                    <a:gd name="connsiteY131" fmla="*/ 345726 h 1495138"/>
                    <a:gd name="connsiteX132" fmla="*/ 441831 w 1490380"/>
                    <a:gd name="connsiteY132" fmla="*/ 344118 h 1495138"/>
                    <a:gd name="connsiteX133" fmla="*/ 442633 w 1490380"/>
                    <a:gd name="connsiteY133" fmla="*/ 340902 h 1495138"/>
                    <a:gd name="connsiteX134" fmla="*/ 442633 w 1490380"/>
                    <a:gd name="connsiteY134" fmla="*/ 328440 h 1495138"/>
                    <a:gd name="connsiteX135" fmla="*/ 442633 w 1490380"/>
                    <a:gd name="connsiteY135" fmla="*/ 105728 h 1495138"/>
                    <a:gd name="connsiteX136" fmla="*/ 441831 w 1490380"/>
                    <a:gd name="connsiteY136" fmla="*/ 89648 h 1495138"/>
                    <a:gd name="connsiteX137" fmla="*/ 440228 w 1490380"/>
                    <a:gd name="connsiteY137" fmla="*/ 88040 h 1495138"/>
                    <a:gd name="connsiteX138" fmla="*/ 435418 w 1490380"/>
                    <a:gd name="connsiteY138" fmla="*/ 86834 h 1495138"/>
                    <a:gd name="connsiteX139" fmla="*/ 412973 w 1490380"/>
                    <a:gd name="connsiteY139" fmla="*/ 87236 h 1495138"/>
                    <a:gd name="connsiteX140" fmla="*/ 402552 w 1490380"/>
                    <a:gd name="connsiteY140" fmla="*/ 87236 h 1495138"/>
                    <a:gd name="connsiteX141" fmla="*/ 363272 w 1490380"/>
                    <a:gd name="connsiteY141" fmla="*/ 45427 h 1495138"/>
                    <a:gd name="connsiteX142" fmla="*/ 403754 w 1490380"/>
                    <a:gd name="connsiteY142" fmla="*/ 2010 h 1495138"/>
                    <a:gd name="connsiteX143" fmla="*/ 410167 w 1490380"/>
                    <a:gd name="connsiteY143" fmla="*/ 2010 h 1495138"/>
                    <a:gd name="connsiteX144" fmla="*/ 477504 w 1490380"/>
                    <a:gd name="connsiteY144" fmla="*/ 0 h 1495138"/>
                    <a:gd name="connsiteX145" fmla="*/ 123093 w 1490380"/>
                    <a:gd name="connsiteY145" fmla="*/ 0 h 1495138"/>
                    <a:gd name="connsiteX146" fmla="*/ 138324 w 1490380"/>
                    <a:gd name="connsiteY146" fmla="*/ 1206 h 1495138"/>
                    <a:gd name="connsiteX147" fmla="*/ 173997 w 1490380"/>
                    <a:gd name="connsiteY147" fmla="*/ 39397 h 1495138"/>
                    <a:gd name="connsiteX148" fmla="*/ 173997 w 1490380"/>
                    <a:gd name="connsiteY148" fmla="*/ 45427 h 1495138"/>
                    <a:gd name="connsiteX149" fmla="*/ 173997 w 1490380"/>
                    <a:gd name="connsiteY149" fmla="*/ 192159 h 1495138"/>
                    <a:gd name="connsiteX150" fmla="*/ 173596 w 1490380"/>
                    <a:gd name="connsiteY150" fmla="*/ 192159 h 1495138"/>
                    <a:gd name="connsiteX151" fmla="*/ 173596 w 1490380"/>
                    <a:gd name="connsiteY151" fmla="*/ 326832 h 1495138"/>
                    <a:gd name="connsiteX152" fmla="*/ 173997 w 1490380"/>
                    <a:gd name="connsiteY152" fmla="*/ 340902 h 1495138"/>
                    <a:gd name="connsiteX153" fmla="*/ 179608 w 1490380"/>
                    <a:gd name="connsiteY153" fmla="*/ 346932 h 1495138"/>
                    <a:gd name="connsiteX154" fmla="*/ 194839 w 1490380"/>
                    <a:gd name="connsiteY154" fmla="*/ 346932 h 1495138"/>
                    <a:gd name="connsiteX155" fmla="*/ 216884 w 1490380"/>
                    <a:gd name="connsiteY155" fmla="*/ 346932 h 1495138"/>
                    <a:gd name="connsiteX156" fmla="*/ 256164 w 1490380"/>
                    <a:gd name="connsiteY156" fmla="*/ 377887 h 1495138"/>
                    <a:gd name="connsiteX157" fmla="*/ 222094 w 1490380"/>
                    <a:gd name="connsiteY157" fmla="*/ 432560 h 1495138"/>
                    <a:gd name="connsiteX158" fmla="*/ 209268 w 1490380"/>
                    <a:gd name="connsiteY158" fmla="*/ 433364 h 1495138"/>
                    <a:gd name="connsiteX159" fmla="*/ 48141 w 1490380"/>
                    <a:gd name="connsiteY159" fmla="*/ 433364 h 1495138"/>
                    <a:gd name="connsiteX160" fmla="*/ 37319 w 1490380"/>
                    <a:gd name="connsiteY160" fmla="*/ 432560 h 1495138"/>
                    <a:gd name="connsiteX161" fmla="*/ 445 w 1490380"/>
                    <a:gd name="connsiteY161" fmla="*/ 396781 h 1495138"/>
                    <a:gd name="connsiteX162" fmla="*/ 24894 w 1490380"/>
                    <a:gd name="connsiteY162" fmla="*/ 350952 h 1495138"/>
                    <a:gd name="connsiteX163" fmla="*/ 43332 w 1490380"/>
                    <a:gd name="connsiteY163" fmla="*/ 346932 h 1495138"/>
                    <a:gd name="connsiteX164" fmla="*/ 77801 w 1490380"/>
                    <a:gd name="connsiteY164" fmla="*/ 346932 h 1495138"/>
                    <a:gd name="connsiteX165" fmla="*/ 85818 w 1490380"/>
                    <a:gd name="connsiteY165" fmla="*/ 345726 h 1495138"/>
                    <a:gd name="connsiteX166" fmla="*/ 87421 w 1490380"/>
                    <a:gd name="connsiteY166" fmla="*/ 344118 h 1495138"/>
                    <a:gd name="connsiteX167" fmla="*/ 88223 w 1490380"/>
                    <a:gd name="connsiteY167" fmla="*/ 340902 h 1495138"/>
                    <a:gd name="connsiteX168" fmla="*/ 88223 w 1490380"/>
                    <a:gd name="connsiteY168" fmla="*/ 328440 h 1495138"/>
                    <a:gd name="connsiteX169" fmla="*/ 88223 w 1490380"/>
                    <a:gd name="connsiteY169" fmla="*/ 105728 h 1495138"/>
                    <a:gd name="connsiteX170" fmla="*/ 87421 w 1490380"/>
                    <a:gd name="connsiteY170" fmla="*/ 89648 h 1495138"/>
                    <a:gd name="connsiteX171" fmla="*/ 85818 w 1490380"/>
                    <a:gd name="connsiteY171" fmla="*/ 88040 h 1495138"/>
                    <a:gd name="connsiteX172" fmla="*/ 81008 w 1490380"/>
                    <a:gd name="connsiteY172" fmla="*/ 86834 h 1495138"/>
                    <a:gd name="connsiteX173" fmla="*/ 58562 w 1490380"/>
                    <a:gd name="connsiteY173" fmla="*/ 87236 h 1495138"/>
                    <a:gd name="connsiteX174" fmla="*/ 48141 w 1490380"/>
                    <a:gd name="connsiteY174" fmla="*/ 87236 h 1495138"/>
                    <a:gd name="connsiteX175" fmla="*/ 8862 w 1490380"/>
                    <a:gd name="connsiteY175" fmla="*/ 45427 h 1495138"/>
                    <a:gd name="connsiteX176" fmla="*/ 49344 w 1490380"/>
                    <a:gd name="connsiteY176" fmla="*/ 2010 h 1495138"/>
                    <a:gd name="connsiteX177" fmla="*/ 55757 w 1490380"/>
                    <a:gd name="connsiteY177" fmla="*/ 2010 h 1495138"/>
                    <a:gd name="connsiteX178" fmla="*/ 123093 w 1490380"/>
                    <a:gd name="connsiteY17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88360 w 1490380"/>
                    <a:gd name="connsiteY39" fmla="*/ 917003 h 1495138"/>
                    <a:gd name="connsiteX40" fmla="*/ 1454291 w 1490380"/>
                    <a:gd name="connsiteY40" fmla="*/ 971676 h 1495138"/>
                    <a:gd name="connsiteX41" fmla="*/ 1441465 w 1490380"/>
                    <a:gd name="connsiteY41" fmla="*/ 972480 h 1495138"/>
                    <a:gd name="connsiteX42" fmla="*/ 990169 w 1490380"/>
                    <a:gd name="connsiteY42" fmla="*/ 539116 h 1495138"/>
                    <a:gd name="connsiteX43" fmla="*/ 1005400 w 1490380"/>
                    <a:gd name="connsiteY43" fmla="*/ 540322 h 1495138"/>
                    <a:gd name="connsiteX44" fmla="*/ 1041072 w 1490380"/>
                    <a:gd name="connsiteY44" fmla="*/ 578513 h 1495138"/>
                    <a:gd name="connsiteX45" fmla="*/ 1041072 w 1490380"/>
                    <a:gd name="connsiteY45" fmla="*/ 584543 h 1495138"/>
                    <a:gd name="connsiteX46" fmla="*/ 1041072 w 1490380"/>
                    <a:gd name="connsiteY46" fmla="*/ 731276 h 1495138"/>
                    <a:gd name="connsiteX47" fmla="*/ 1040671 w 1490380"/>
                    <a:gd name="connsiteY47" fmla="*/ 731276 h 1495138"/>
                    <a:gd name="connsiteX48" fmla="*/ 1040671 w 1490380"/>
                    <a:gd name="connsiteY48" fmla="*/ 865948 h 1495138"/>
                    <a:gd name="connsiteX49" fmla="*/ 1041072 w 1490380"/>
                    <a:gd name="connsiteY49" fmla="*/ 880018 h 1495138"/>
                    <a:gd name="connsiteX50" fmla="*/ 1046683 w 1490380"/>
                    <a:gd name="connsiteY50" fmla="*/ 886049 h 1495138"/>
                    <a:gd name="connsiteX51" fmla="*/ 1061914 w 1490380"/>
                    <a:gd name="connsiteY51" fmla="*/ 886049 h 1495138"/>
                    <a:gd name="connsiteX52" fmla="*/ 1083959 w 1490380"/>
                    <a:gd name="connsiteY52" fmla="*/ 886049 h 1495138"/>
                    <a:gd name="connsiteX53" fmla="*/ 1123238 w 1490380"/>
                    <a:gd name="connsiteY53" fmla="*/ 917003 h 1495138"/>
                    <a:gd name="connsiteX54" fmla="*/ 1089169 w 1490380"/>
                    <a:gd name="connsiteY54" fmla="*/ 971676 h 1495138"/>
                    <a:gd name="connsiteX55" fmla="*/ 1076343 w 1490380"/>
                    <a:gd name="connsiteY55" fmla="*/ 972480 h 1495138"/>
                    <a:gd name="connsiteX56" fmla="*/ 915217 w 1490380"/>
                    <a:gd name="connsiteY56" fmla="*/ 972480 h 1495138"/>
                    <a:gd name="connsiteX57" fmla="*/ 904395 w 1490380"/>
                    <a:gd name="connsiteY57" fmla="*/ 971676 h 1495138"/>
                    <a:gd name="connsiteX58" fmla="*/ 867520 w 1490380"/>
                    <a:gd name="connsiteY58" fmla="*/ 935897 h 1495138"/>
                    <a:gd name="connsiteX59" fmla="*/ 891970 w 1490380"/>
                    <a:gd name="connsiteY59" fmla="*/ 890069 h 1495138"/>
                    <a:gd name="connsiteX60" fmla="*/ 910407 w 1490380"/>
                    <a:gd name="connsiteY60" fmla="*/ 886049 h 1495138"/>
                    <a:gd name="connsiteX61" fmla="*/ 944877 w 1490380"/>
                    <a:gd name="connsiteY61" fmla="*/ 886049 h 1495138"/>
                    <a:gd name="connsiteX62" fmla="*/ 952893 w 1490380"/>
                    <a:gd name="connsiteY62" fmla="*/ 884843 h 1495138"/>
                    <a:gd name="connsiteX63" fmla="*/ 954496 w 1490380"/>
                    <a:gd name="connsiteY63" fmla="*/ 883234 h 1495138"/>
                    <a:gd name="connsiteX64" fmla="*/ 955298 w 1490380"/>
                    <a:gd name="connsiteY64" fmla="*/ 880018 h 1495138"/>
                    <a:gd name="connsiteX65" fmla="*/ 955298 w 1490380"/>
                    <a:gd name="connsiteY65" fmla="*/ 867556 h 1495138"/>
                    <a:gd name="connsiteX66" fmla="*/ 955298 w 1490380"/>
                    <a:gd name="connsiteY66" fmla="*/ 644844 h 1495138"/>
                    <a:gd name="connsiteX67" fmla="*/ 954496 w 1490380"/>
                    <a:gd name="connsiteY67" fmla="*/ 628764 h 1495138"/>
                    <a:gd name="connsiteX68" fmla="*/ 952893 w 1490380"/>
                    <a:gd name="connsiteY68" fmla="*/ 627156 h 1495138"/>
                    <a:gd name="connsiteX69" fmla="*/ 948083 w 1490380"/>
                    <a:gd name="connsiteY69" fmla="*/ 625950 h 1495138"/>
                    <a:gd name="connsiteX70" fmla="*/ 925638 w 1490380"/>
                    <a:gd name="connsiteY70" fmla="*/ 626352 h 1495138"/>
                    <a:gd name="connsiteX71" fmla="*/ 915217 w 1490380"/>
                    <a:gd name="connsiteY71" fmla="*/ 626352 h 1495138"/>
                    <a:gd name="connsiteX72" fmla="*/ 875937 w 1490380"/>
                    <a:gd name="connsiteY72" fmla="*/ 584543 h 1495138"/>
                    <a:gd name="connsiteX73" fmla="*/ 916419 w 1490380"/>
                    <a:gd name="connsiteY73" fmla="*/ 541126 h 1495138"/>
                    <a:gd name="connsiteX74" fmla="*/ 922832 w 1490380"/>
                    <a:gd name="connsiteY74" fmla="*/ 541126 h 1495138"/>
                    <a:gd name="connsiteX75" fmla="*/ 990169 w 1490380"/>
                    <a:gd name="connsiteY75" fmla="*/ 539116 h 1495138"/>
                    <a:gd name="connsiteX76" fmla="*/ 272255 w 1490380"/>
                    <a:gd name="connsiteY76" fmla="*/ 539116 h 1495138"/>
                    <a:gd name="connsiteX77" fmla="*/ 287486 w 1490380"/>
                    <a:gd name="connsiteY77" fmla="*/ 540322 h 1495138"/>
                    <a:gd name="connsiteX78" fmla="*/ 323158 w 1490380"/>
                    <a:gd name="connsiteY78" fmla="*/ 578513 h 1495138"/>
                    <a:gd name="connsiteX79" fmla="*/ 323158 w 1490380"/>
                    <a:gd name="connsiteY79" fmla="*/ 584543 h 1495138"/>
                    <a:gd name="connsiteX80" fmla="*/ 323158 w 1490380"/>
                    <a:gd name="connsiteY80" fmla="*/ 731276 h 1495138"/>
                    <a:gd name="connsiteX81" fmla="*/ 322757 w 1490380"/>
                    <a:gd name="connsiteY81" fmla="*/ 731276 h 1495138"/>
                    <a:gd name="connsiteX82" fmla="*/ 322757 w 1490380"/>
                    <a:gd name="connsiteY82" fmla="*/ 865948 h 1495138"/>
                    <a:gd name="connsiteX83" fmla="*/ 323158 w 1490380"/>
                    <a:gd name="connsiteY83" fmla="*/ 880018 h 1495138"/>
                    <a:gd name="connsiteX84" fmla="*/ 328769 w 1490380"/>
                    <a:gd name="connsiteY84" fmla="*/ 886049 h 1495138"/>
                    <a:gd name="connsiteX85" fmla="*/ 344000 w 1490380"/>
                    <a:gd name="connsiteY85" fmla="*/ 886049 h 1495138"/>
                    <a:gd name="connsiteX86" fmla="*/ 366045 w 1490380"/>
                    <a:gd name="connsiteY86" fmla="*/ 886049 h 1495138"/>
                    <a:gd name="connsiteX87" fmla="*/ 405325 w 1490380"/>
                    <a:gd name="connsiteY87" fmla="*/ 917003 h 1495138"/>
                    <a:gd name="connsiteX88" fmla="*/ 371255 w 1490380"/>
                    <a:gd name="connsiteY88" fmla="*/ 971676 h 1495138"/>
                    <a:gd name="connsiteX89" fmla="*/ 358429 w 1490380"/>
                    <a:gd name="connsiteY89" fmla="*/ 972480 h 1495138"/>
                    <a:gd name="connsiteX90" fmla="*/ 197303 w 1490380"/>
                    <a:gd name="connsiteY90" fmla="*/ 972480 h 1495138"/>
                    <a:gd name="connsiteX91" fmla="*/ 186481 w 1490380"/>
                    <a:gd name="connsiteY91" fmla="*/ 971676 h 1495138"/>
                    <a:gd name="connsiteX92" fmla="*/ 149606 w 1490380"/>
                    <a:gd name="connsiteY92" fmla="*/ 935897 h 1495138"/>
                    <a:gd name="connsiteX93" fmla="*/ 174056 w 1490380"/>
                    <a:gd name="connsiteY93" fmla="*/ 890069 h 1495138"/>
                    <a:gd name="connsiteX94" fmla="*/ 192493 w 1490380"/>
                    <a:gd name="connsiteY94" fmla="*/ 886049 h 1495138"/>
                    <a:gd name="connsiteX95" fmla="*/ 226963 w 1490380"/>
                    <a:gd name="connsiteY95" fmla="*/ 886049 h 1495138"/>
                    <a:gd name="connsiteX96" fmla="*/ 234979 w 1490380"/>
                    <a:gd name="connsiteY96" fmla="*/ 884843 h 1495138"/>
                    <a:gd name="connsiteX97" fmla="*/ 236582 w 1490380"/>
                    <a:gd name="connsiteY97" fmla="*/ 883234 h 1495138"/>
                    <a:gd name="connsiteX98" fmla="*/ 237384 w 1490380"/>
                    <a:gd name="connsiteY98" fmla="*/ 880018 h 1495138"/>
                    <a:gd name="connsiteX99" fmla="*/ 237384 w 1490380"/>
                    <a:gd name="connsiteY99" fmla="*/ 867556 h 1495138"/>
                    <a:gd name="connsiteX100" fmla="*/ 237384 w 1490380"/>
                    <a:gd name="connsiteY100" fmla="*/ 644844 h 1495138"/>
                    <a:gd name="connsiteX101" fmla="*/ 236582 w 1490380"/>
                    <a:gd name="connsiteY101" fmla="*/ 628764 h 1495138"/>
                    <a:gd name="connsiteX102" fmla="*/ 234979 w 1490380"/>
                    <a:gd name="connsiteY102" fmla="*/ 627156 h 1495138"/>
                    <a:gd name="connsiteX103" fmla="*/ 230169 w 1490380"/>
                    <a:gd name="connsiteY103" fmla="*/ 625950 h 1495138"/>
                    <a:gd name="connsiteX104" fmla="*/ 207724 w 1490380"/>
                    <a:gd name="connsiteY104" fmla="*/ 626352 h 1495138"/>
                    <a:gd name="connsiteX105" fmla="*/ 197303 w 1490380"/>
                    <a:gd name="connsiteY105" fmla="*/ 626352 h 1495138"/>
                    <a:gd name="connsiteX106" fmla="*/ 158023 w 1490380"/>
                    <a:gd name="connsiteY106" fmla="*/ 584543 h 1495138"/>
                    <a:gd name="connsiteX107" fmla="*/ 198505 w 1490380"/>
                    <a:gd name="connsiteY107" fmla="*/ 541126 h 1495138"/>
                    <a:gd name="connsiteX108" fmla="*/ 204918 w 1490380"/>
                    <a:gd name="connsiteY108" fmla="*/ 541126 h 1495138"/>
                    <a:gd name="connsiteX109" fmla="*/ 272255 w 1490380"/>
                    <a:gd name="connsiteY109" fmla="*/ 539116 h 1495138"/>
                    <a:gd name="connsiteX110" fmla="*/ 477504 w 1490380"/>
                    <a:gd name="connsiteY110" fmla="*/ 0 h 1495138"/>
                    <a:gd name="connsiteX111" fmla="*/ 492735 w 1490380"/>
                    <a:gd name="connsiteY111" fmla="*/ 1206 h 1495138"/>
                    <a:gd name="connsiteX112" fmla="*/ 528407 w 1490380"/>
                    <a:gd name="connsiteY112" fmla="*/ 39397 h 1495138"/>
                    <a:gd name="connsiteX113" fmla="*/ 528407 w 1490380"/>
                    <a:gd name="connsiteY113" fmla="*/ 45427 h 1495138"/>
                    <a:gd name="connsiteX114" fmla="*/ 528407 w 1490380"/>
                    <a:gd name="connsiteY114" fmla="*/ 192159 h 1495138"/>
                    <a:gd name="connsiteX115" fmla="*/ 528006 w 1490380"/>
                    <a:gd name="connsiteY115" fmla="*/ 192159 h 1495138"/>
                    <a:gd name="connsiteX116" fmla="*/ 528006 w 1490380"/>
                    <a:gd name="connsiteY116" fmla="*/ 326832 h 1495138"/>
                    <a:gd name="connsiteX117" fmla="*/ 528407 w 1490380"/>
                    <a:gd name="connsiteY117" fmla="*/ 340902 h 1495138"/>
                    <a:gd name="connsiteX118" fmla="*/ 534018 w 1490380"/>
                    <a:gd name="connsiteY118" fmla="*/ 346932 h 1495138"/>
                    <a:gd name="connsiteX119" fmla="*/ 549249 w 1490380"/>
                    <a:gd name="connsiteY119" fmla="*/ 346932 h 1495138"/>
                    <a:gd name="connsiteX120" fmla="*/ 571294 w 1490380"/>
                    <a:gd name="connsiteY120" fmla="*/ 346932 h 1495138"/>
                    <a:gd name="connsiteX121" fmla="*/ 610574 w 1490380"/>
                    <a:gd name="connsiteY121" fmla="*/ 377887 h 1495138"/>
                    <a:gd name="connsiteX122" fmla="*/ 576504 w 1490380"/>
                    <a:gd name="connsiteY122" fmla="*/ 432560 h 1495138"/>
                    <a:gd name="connsiteX123" fmla="*/ 563678 w 1490380"/>
                    <a:gd name="connsiteY123" fmla="*/ 433364 h 1495138"/>
                    <a:gd name="connsiteX124" fmla="*/ 402552 w 1490380"/>
                    <a:gd name="connsiteY124" fmla="*/ 433364 h 1495138"/>
                    <a:gd name="connsiteX125" fmla="*/ 391730 w 1490380"/>
                    <a:gd name="connsiteY125" fmla="*/ 432560 h 1495138"/>
                    <a:gd name="connsiteX126" fmla="*/ 354855 w 1490380"/>
                    <a:gd name="connsiteY126" fmla="*/ 396781 h 1495138"/>
                    <a:gd name="connsiteX127" fmla="*/ 379305 w 1490380"/>
                    <a:gd name="connsiteY127" fmla="*/ 350952 h 1495138"/>
                    <a:gd name="connsiteX128" fmla="*/ 397742 w 1490380"/>
                    <a:gd name="connsiteY128" fmla="*/ 346932 h 1495138"/>
                    <a:gd name="connsiteX129" fmla="*/ 432212 w 1490380"/>
                    <a:gd name="connsiteY129" fmla="*/ 346932 h 1495138"/>
                    <a:gd name="connsiteX130" fmla="*/ 440228 w 1490380"/>
                    <a:gd name="connsiteY130" fmla="*/ 345726 h 1495138"/>
                    <a:gd name="connsiteX131" fmla="*/ 441831 w 1490380"/>
                    <a:gd name="connsiteY131" fmla="*/ 344118 h 1495138"/>
                    <a:gd name="connsiteX132" fmla="*/ 442633 w 1490380"/>
                    <a:gd name="connsiteY132" fmla="*/ 340902 h 1495138"/>
                    <a:gd name="connsiteX133" fmla="*/ 442633 w 1490380"/>
                    <a:gd name="connsiteY133" fmla="*/ 328440 h 1495138"/>
                    <a:gd name="connsiteX134" fmla="*/ 442633 w 1490380"/>
                    <a:gd name="connsiteY134" fmla="*/ 105728 h 1495138"/>
                    <a:gd name="connsiteX135" fmla="*/ 441831 w 1490380"/>
                    <a:gd name="connsiteY135" fmla="*/ 89648 h 1495138"/>
                    <a:gd name="connsiteX136" fmla="*/ 440228 w 1490380"/>
                    <a:gd name="connsiteY136" fmla="*/ 88040 h 1495138"/>
                    <a:gd name="connsiteX137" fmla="*/ 435418 w 1490380"/>
                    <a:gd name="connsiteY137" fmla="*/ 86834 h 1495138"/>
                    <a:gd name="connsiteX138" fmla="*/ 412973 w 1490380"/>
                    <a:gd name="connsiteY138" fmla="*/ 87236 h 1495138"/>
                    <a:gd name="connsiteX139" fmla="*/ 402552 w 1490380"/>
                    <a:gd name="connsiteY139" fmla="*/ 87236 h 1495138"/>
                    <a:gd name="connsiteX140" fmla="*/ 363272 w 1490380"/>
                    <a:gd name="connsiteY140" fmla="*/ 45427 h 1495138"/>
                    <a:gd name="connsiteX141" fmla="*/ 403754 w 1490380"/>
                    <a:gd name="connsiteY141" fmla="*/ 2010 h 1495138"/>
                    <a:gd name="connsiteX142" fmla="*/ 410167 w 1490380"/>
                    <a:gd name="connsiteY142" fmla="*/ 2010 h 1495138"/>
                    <a:gd name="connsiteX143" fmla="*/ 477504 w 1490380"/>
                    <a:gd name="connsiteY143" fmla="*/ 0 h 1495138"/>
                    <a:gd name="connsiteX144" fmla="*/ 123093 w 1490380"/>
                    <a:gd name="connsiteY144" fmla="*/ 0 h 1495138"/>
                    <a:gd name="connsiteX145" fmla="*/ 138324 w 1490380"/>
                    <a:gd name="connsiteY145" fmla="*/ 1206 h 1495138"/>
                    <a:gd name="connsiteX146" fmla="*/ 173997 w 1490380"/>
                    <a:gd name="connsiteY146" fmla="*/ 39397 h 1495138"/>
                    <a:gd name="connsiteX147" fmla="*/ 173997 w 1490380"/>
                    <a:gd name="connsiteY147" fmla="*/ 45427 h 1495138"/>
                    <a:gd name="connsiteX148" fmla="*/ 173997 w 1490380"/>
                    <a:gd name="connsiteY148" fmla="*/ 192159 h 1495138"/>
                    <a:gd name="connsiteX149" fmla="*/ 173596 w 1490380"/>
                    <a:gd name="connsiteY149" fmla="*/ 192159 h 1495138"/>
                    <a:gd name="connsiteX150" fmla="*/ 173596 w 1490380"/>
                    <a:gd name="connsiteY150" fmla="*/ 326832 h 1495138"/>
                    <a:gd name="connsiteX151" fmla="*/ 173997 w 1490380"/>
                    <a:gd name="connsiteY151" fmla="*/ 340902 h 1495138"/>
                    <a:gd name="connsiteX152" fmla="*/ 179608 w 1490380"/>
                    <a:gd name="connsiteY152" fmla="*/ 346932 h 1495138"/>
                    <a:gd name="connsiteX153" fmla="*/ 194839 w 1490380"/>
                    <a:gd name="connsiteY153" fmla="*/ 346932 h 1495138"/>
                    <a:gd name="connsiteX154" fmla="*/ 216884 w 1490380"/>
                    <a:gd name="connsiteY154" fmla="*/ 346932 h 1495138"/>
                    <a:gd name="connsiteX155" fmla="*/ 256164 w 1490380"/>
                    <a:gd name="connsiteY155" fmla="*/ 377887 h 1495138"/>
                    <a:gd name="connsiteX156" fmla="*/ 222094 w 1490380"/>
                    <a:gd name="connsiteY156" fmla="*/ 432560 h 1495138"/>
                    <a:gd name="connsiteX157" fmla="*/ 209268 w 1490380"/>
                    <a:gd name="connsiteY157" fmla="*/ 433364 h 1495138"/>
                    <a:gd name="connsiteX158" fmla="*/ 48141 w 1490380"/>
                    <a:gd name="connsiteY158" fmla="*/ 433364 h 1495138"/>
                    <a:gd name="connsiteX159" fmla="*/ 37319 w 1490380"/>
                    <a:gd name="connsiteY159" fmla="*/ 432560 h 1495138"/>
                    <a:gd name="connsiteX160" fmla="*/ 445 w 1490380"/>
                    <a:gd name="connsiteY160" fmla="*/ 396781 h 1495138"/>
                    <a:gd name="connsiteX161" fmla="*/ 24894 w 1490380"/>
                    <a:gd name="connsiteY161" fmla="*/ 350952 h 1495138"/>
                    <a:gd name="connsiteX162" fmla="*/ 43332 w 1490380"/>
                    <a:gd name="connsiteY162" fmla="*/ 346932 h 1495138"/>
                    <a:gd name="connsiteX163" fmla="*/ 77801 w 1490380"/>
                    <a:gd name="connsiteY163" fmla="*/ 346932 h 1495138"/>
                    <a:gd name="connsiteX164" fmla="*/ 85818 w 1490380"/>
                    <a:gd name="connsiteY164" fmla="*/ 345726 h 1495138"/>
                    <a:gd name="connsiteX165" fmla="*/ 87421 w 1490380"/>
                    <a:gd name="connsiteY165" fmla="*/ 344118 h 1495138"/>
                    <a:gd name="connsiteX166" fmla="*/ 88223 w 1490380"/>
                    <a:gd name="connsiteY166" fmla="*/ 340902 h 1495138"/>
                    <a:gd name="connsiteX167" fmla="*/ 88223 w 1490380"/>
                    <a:gd name="connsiteY167" fmla="*/ 328440 h 1495138"/>
                    <a:gd name="connsiteX168" fmla="*/ 88223 w 1490380"/>
                    <a:gd name="connsiteY168" fmla="*/ 105728 h 1495138"/>
                    <a:gd name="connsiteX169" fmla="*/ 87421 w 1490380"/>
                    <a:gd name="connsiteY169" fmla="*/ 89648 h 1495138"/>
                    <a:gd name="connsiteX170" fmla="*/ 85818 w 1490380"/>
                    <a:gd name="connsiteY170" fmla="*/ 88040 h 1495138"/>
                    <a:gd name="connsiteX171" fmla="*/ 81008 w 1490380"/>
                    <a:gd name="connsiteY171" fmla="*/ 86834 h 1495138"/>
                    <a:gd name="connsiteX172" fmla="*/ 58562 w 1490380"/>
                    <a:gd name="connsiteY172" fmla="*/ 87236 h 1495138"/>
                    <a:gd name="connsiteX173" fmla="*/ 48141 w 1490380"/>
                    <a:gd name="connsiteY173" fmla="*/ 87236 h 1495138"/>
                    <a:gd name="connsiteX174" fmla="*/ 8862 w 1490380"/>
                    <a:gd name="connsiteY174" fmla="*/ 45427 h 1495138"/>
                    <a:gd name="connsiteX175" fmla="*/ 49344 w 1490380"/>
                    <a:gd name="connsiteY175" fmla="*/ 2010 h 1495138"/>
                    <a:gd name="connsiteX176" fmla="*/ 55757 w 1490380"/>
                    <a:gd name="connsiteY176" fmla="*/ 2010 h 1495138"/>
                    <a:gd name="connsiteX177" fmla="*/ 123093 w 1490380"/>
                    <a:gd name="connsiteY17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88360 w 1490380"/>
                    <a:gd name="connsiteY38" fmla="*/ 917003 h 1495138"/>
                    <a:gd name="connsiteX39" fmla="*/ 1454291 w 1490380"/>
                    <a:gd name="connsiteY39" fmla="*/ 971676 h 1495138"/>
                    <a:gd name="connsiteX40" fmla="*/ 1441465 w 1490380"/>
                    <a:gd name="connsiteY40" fmla="*/ 972480 h 1495138"/>
                    <a:gd name="connsiteX41" fmla="*/ 990169 w 1490380"/>
                    <a:gd name="connsiteY41" fmla="*/ 539116 h 1495138"/>
                    <a:gd name="connsiteX42" fmla="*/ 1005400 w 1490380"/>
                    <a:gd name="connsiteY42" fmla="*/ 540322 h 1495138"/>
                    <a:gd name="connsiteX43" fmla="*/ 1041072 w 1490380"/>
                    <a:gd name="connsiteY43" fmla="*/ 578513 h 1495138"/>
                    <a:gd name="connsiteX44" fmla="*/ 1041072 w 1490380"/>
                    <a:gd name="connsiteY44" fmla="*/ 584543 h 1495138"/>
                    <a:gd name="connsiteX45" fmla="*/ 1041072 w 1490380"/>
                    <a:gd name="connsiteY45" fmla="*/ 731276 h 1495138"/>
                    <a:gd name="connsiteX46" fmla="*/ 1040671 w 1490380"/>
                    <a:gd name="connsiteY46" fmla="*/ 731276 h 1495138"/>
                    <a:gd name="connsiteX47" fmla="*/ 1040671 w 1490380"/>
                    <a:gd name="connsiteY47" fmla="*/ 865948 h 1495138"/>
                    <a:gd name="connsiteX48" fmla="*/ 1041072 w 1490380"/>
                    <a:gd name="connsiteY48" fmla="*/ 880018 h 1495138"/>
                    <a:gd name="connsiteX49" fmla="*/ 1046683 w 1490380"/>
                    <a:gd name="connsiteY49" fmla="*/ 886049 h 1495138"/>
                    <a:gd name="connsiteX50" fmla="*/ 1061914 w 1490380"/>
                    <a:gd name="connsiteY50" fmla="*/ 886049 h 1495138"/>
                    <a:gd name="connsiteX51" fmla="*/ 1083959 w 1490380"/>
                    <a:gd name="connsiteY51" fmla="*/ 886049 h 1495138"/>
                    <a:gd name="connsiteX52" fmla="*/ 1123238 w 1490380"/>
                    <a:gd name="connsiteY52" fmla="*/ 917003 h 1495138"/>
                    <a:gd name="connsiteX53" fmla="*/ 1089169 w 1490380"/>
                    <a:gd name="connsiteY53" fmla="*/ 971676 h 1495138"/>
                    <a:gd name="connsiteX54" fmla="*/ 1076343 w 1490380"/>
                    <a:gd name="connsiteY54" fmla="*/ 972480 h 1495138"/>
                    <a:gd name="connsiteX55" fmla="*/ 915217 w 1490380"/>
                    <a:gd name="connsiteY55" fmla="*/ 972480 h 1495138"/>
                    <a:gd name="connsiteX56" fmla="*/ 904395 w 1490380"/>
                    <a:gd name="connsiteY56" fmla="*/ 971676 h 1495138"/>
                    <a:gd name="connsiteX57" fmla="*/ 867520 w 1490380"/>
                    <a:gd name="connsiteY57" fmla="*/ 935897 h 1495138"/>
                    <a:gd name="connsiteX58" fmla="*/ 891970 w 1490380"/>
                    <a:gd name="connsiteY58" fmla="*/ 890069 h 1495138"/>
                    <a:gd name="connsiteX59" fmla="*/ 910407 w 1490380"/>
                    <a:gd name="connsiteY59" fmla="*/ 886049 h 1495138"/>
                    <a:gd name="connsiteX60" fmla="*/ 944877 w 1490380"/>
                    <a:gd name="connsiteY60" fmla="*/ 886049 h 1495138"/>
                    <a:gd name="connsiteX61" fmla="*/ 952893 w 1490380"/>
                    <a:gd name="connsiteY61" fmla="*/ 884843 h 1495138"/>
                    <a:gd name="connsiteX62" fmla="*/ 954496 w 1490380"/>
                    <a:gd name="connsiteY62" fmla="*/ 883234 h 1495138"/>
                    <a:gd name="connsiteX63" fmla="*/ 955298 w 1490380"/>
                    <a:gd name="connsiteY63" fmla="*/ 880018 h 1495138"/>
                    <a:gd name="connsiteX64" fmla="*/ 955298 w 1490380"/>
                    <a:gd name="connsiteY64" fmla="*/ 867556 h 1495138"/>
                    <a:gd name="connsiteX65" fmla="*/ 955298 w 1490380"/>
                    <a:gd name="connsiteY65" fmla="*/ 644844 h 1495138"/>
                    <a:gd name="connsiteX66" fmla="*/ 954496 w 1490380"/>
                    <a:gd name="connsiteY66" fmla="*/ 628764 h 1495138"/>
                    <a:gd name="connsiteX67" fmla="*/ 952893 w 1490380"/>
                    <a:gd name="connsiteY67" fmla="*/ 627156 h 1495138"/>
                    <a:gd name="connsiteX68" fmla="*/ 948083 w 1490380"/>
                    <a:gd name="connsiteY68" fmla="*/ 625950 h 1495138"/>
                    <a:gd name="connsiteX69" fmla="*/ 925638 w 1490380"/>
                    <a:gd name="connsiteY69" fmla="*/ 626352 h 1495138"/>
                    <a:gd name="connsiteX70" fmla="*/ 915217 w 1490380"/>
                    <a:gd name="connsiteY70" fmla="*/ 626352 h 1495138"/>
                    <a:gd name="connsiteX71" fmla="*/ 875937 w 1490380"/>
                    <a:gd name="connsiteY71" fmla="*/ 584543 h 1495138"/>
                    <a:gd name="connsiteX72" fmla="*/ 916419 w 1490380"/>
                    <a:gd name="connsiteY72" fmla="*/ 541126 h 1495138"/>
                    <a:gd name="connsiteX73" fmla="*/ 922832 w 1490380"/>
                    <a:gd name="connsiteY73" fmla="*/ 541126 h 1495138"/>
                    <a:gd name="connsiteX74" fmla="*/ 990169 w 1490380"/>
                    <a:gd name="connsiteY74" fmla="*/ 539116 h 1495138"/>
                    <a:gd name="connsiteX75" fmla="*/ 272255 w 1490380"/>
                    <a:gd name="connsiteY75" fmla="*/ 539116 h 1495138"/>
                    <a:gd name="connsiteX76" fmla="*/ 287486 w 1490380"/>
                    <a:gd name="connsiteY76" fmla="*/ 540322 h 1495138"/>
                    <a:gd name="connsiteX77" fmla="*/ 323158 w 1490380"/>
                    <a:gd name="connsiteY77" fmla="*/ 578513 h 1495138"/>
                    <a:gd name="connsiteX78" fmla="*/ 323158 w 1490380"/>
                    <a:gd name="connsiteY78" fmla="*/ 584543 h 1495138"/>
                    <a:gd name="connsiteX79" fmla="*/ 323158 w 1490380"/>
                    <a:gd name="connsiteY79" fmla="*/ 731276 h 1495138"/>
                    <a:gd name="connsiteX80" fmla="*/ 322757 w 1490380"/>
                    <a:gd name="connsiteY80" fmla="*/ 731276 h 1495138"/>
                    <a:gd name="connsiteX81" fmla="*/ 322757 w 1490380"/>
                    <a:gd name="connsiteY81" fmla="*/ 865948 h 1495138"/>
                    <a:gd name="connsiteX82" fmla="*/ 323158 w 1490380"/>
                    <a:gd name="connsiteY82" fmla="*/ 880018 h 1495138"/>
                    <a:gd name="connsiteX83" fmla="*/ 328769 w 1490380"/>
                    <a:gd name="connsiteY83" fmla="*/ 886049 h 1495138"/>
                    <a:gd name="connsiteX84" fmla="*/ 344000 w 1490380"/>
                    <a:gd name="connsiteY84" fmla="*/ 886049 h 1495138"/>
                    <a:gd name="connsiteX85" fmla="*/ 366045 w 1490380"/>
                    <a:gd name="connsiteY85" fmla="*/ 886049 h 1495138"/>
                    <a:gd name="connsiteX86" fmla="*/ 405325 w 1490380"/>
                    <a:gd name="connsiteY86" fmla="*/ 917003 h 1495138"/>
                    <a:gd name="connsiteX87" fmla="*/ 371255 w 1490380"/>
                    <a:gd name="connsiteY87" fmla="*/ 971676 h 1495138"/>
                    <a:gd name="connsiteX88" fmla="*/ 358429 w 1490380"/>
                    <a:gd name="connsiteY88" fmla="*/ 972480 h 1495138"/>
                    <a:gd name="connsiteX89" fmla="*/ 197303 w 1490380"/>
                    <a:gd name="connsiteY89" fmla="*/ 972480 h 1495138"/>
                    <a:gd name="connsiteX90" fmla="*/ 186481 w 1490380"/>
                    <a:gd name="connsiteY90" fmla="*/ 971676 h 1495138"/>
                    <a:gd name="connsiteX91" fmla="*/ 149606 w 1490380"/>
                    <a:gd name="connsiteY91" fmla="*/ 935897 h 1495138"/>
                    <a:gd name="connsiteX92" fmla="*/ 174056 w 1490380"/>
                    <a:gd name="connsiteY92" fmla="*/ 890069 h 1495138"/>
                    <a:gd name="connsiteX93" fmla="*/ 192493 w 1490380"/>
                    <a:gd name="connsiteY93" fmla="*/ 886049 h 1495138"/>
                    <a:gd name="connsiteX94" fmla="*/ 226963 w 1490380"/>
                    <a:gd name="connsiteY94" fmla="*/ 886049 h 1495138"/>
                    <a:gd name="connsiteX95" fmla="*/ 234979 w 1490380"/>
                    <a:gd name="connsiteY95" fmla="*/ 884843 h 1495138"/>
                    <a:gd name="connsiteX96" fmla="*/ 236582 w 1490380"/>
                    <a:gd name="connsiteY96" fmla="*/ 883234 h 1495138"/>
                    <a:gd name="connsiteX97" fmla="*/ 237384 w 1490380"/>
                    <a:gd name="connsiteY97" fmla="*/ 880018 h 1495138"/>
                    <a:gd name="connsiteX98" fmla="*/ 237384 w 1490380"/>
                    <a:gd name="connsiteY98" fmla="*/ 867556 h 1495138"/>
                    <a:gd name="connsiteX99" fmla="*/ 237384 w 1490380"/>
                    <a:gd name="connsiteY99" fmla="*/ 644844 h 1495138"/>
                    <a:gd name="connsiteX100" fmla="*/ 236582 w 1490380"/>
                    <a:gd name="connsiteY100" fmla="*/ 628764 h 1495138"/>
                    <a:gd name="connsiteX101" fmla="*/ 234979 w 1490380"/>
                    <a:gd name="connsiteY101" fmla="*/ 627156 h 1495138"/>
                    <a:gd name="connsiteX102" fmla="*/ 230169 w 1490380"/>
                    <a:gd name="connsiteY102" fmla="*/ 625950 h 1495138"/>
                    <a:gd name="connsiteX103" fmla="*/ 207724 w 1490380"/>
                    <a:gd name="connsiteY103" fmla="*/ 626352 h 1495138"/>
                    <a:gd name="connsiteX104" fmla="*/ 197303 w 1490380"/>
                    <a:gd name="connsiteY104" fmla="*/ 626352 h 1495138"/>
                    <a:gd name="connsiteX105" fmla="*/ 158023 w 1490380"/>
                    <a:gd name="connsiteY105" fmla="*/ 584543 h 1495138"/>
                    <a:gd name="connsiteX106" fmla="*/ 198505 w 1490380"/>
                    <a:gd name="connsiteY106" fmla="*/ 541126 h 1495138"/>
                    <a:gd name="connsiteX107" fmla="*/ 204918 w 1490380"/>
                    <a:gd name="connsiteY107" fmla="*/ 541126 h 1495138"/>
                    <a:gd name="connsiteX108" fmla="*/ 272255 w 1490380"/>
                    <a:gd name="connsiteY108" fmla="*/ 539116 h 1495138"/>
                    <a:gd name="connsiteX109" fmla="*/ 477504 w 1490380"/>
                    <a:gd name="connsiteY109" fmla="*/ 0 h 1495138"/>
                    <a:gd name="connsiteX110" fmla="*/ 492735 w 1490380"/>
                    <a:gd name="connsiteY110" fmla="*/ 1206 h 1495138"/>
                    <a:gd name="connsiteX111" fmla="*/ 528407 w 1490380"/>
                    <a:gd name="connsiteY111" fmla="*/ 39397 h 1495138"/>
                    <a:gd name="connsiteX112" fmla="*/ 528407 w 1490380"/>
                    <a:gd name="connsiteY112" fmla="*/ 45427 h 1495138"/>
                    <a:gd name="connsiteX113" fmla="*/ 528407 w 1490380"/>
                    <a:gd name="connsiteY113" fmla="*/ 192159 h 1495138"/>
                    <a:gd name="connsiteX114" fmla="*/ 528006 w 1490380"/>
                    <a:gd name="connsiteY114" fmla="*/ 192159 h 1495138"/>
                    <a:gd name="connsiteX115" fmla="*/ 528006 w 1490380"/>
                    <a:gd name="connsiteY115" fmla="*/ 326832 h 1495138"/>
                    <a:gd name="connsiteX116" fmla="*/ 528407 w 1490380"/>
                    <a:gd name="connsiteY116" fmla="*/ 340902 h 1495138"/>
                    <a:gd name="connsiteX117" fmla="*/ 534018 w 1490380"/>
                    <a:gd name="connsiteY117" fmla="*/ 346932 h 1495138"/>
                    <a:gd name="connsiteX118" fmla="*/ 549249 w 1490380"/>
                    <a:gd name="connsiteY118" fmla="*/ 346932 h 1495138"/>
                    <a:gd name="connsiteX119" fmla="*/ 571294 w 1490380"/>
                    <a:gd name="connsiteY119" fmla="*/ 346932 h 1495138"/>
                    <a:gd name="connsiteX120" fmla="*/ 610574 w 1490380"/>
                    <a:gd name="connsiteY120" fmla="*/ 377887 h 1495138"/>
                    <a:gd name="connsiteX121" fmla="*/ 576504 w 1490380"/>
                    <a:gd name="connsiteY121" fmla="*/ 432560 h 1495138"/>
                    <a:gd name="connsiteX122" fmla="*/ 563678 w 1490380"/>
                    <a:gd name="connsiteY122" fmla="*/ 433364 h 1495138"/>
                    <a:gd name="connsiteX123" fmla="*/ 402552 w 1490380"/>
                    <a:gd name="connsiteY123" fmla="*/ 433364 h 1495138"/>
                    <a:gd name="connsiteX124" fmla="*/ 391730 w 1490380"/>
                    <a:gd name="connsiteY124" fmla="*/ 432560 h 1495138"/>
                    <a:gd name="connsiteX125" fmla="*/ 354855 w 1490380"/>
                    <a:gd name="connsiteY125" fmla="*/ 396781 h 1495138"/>
                    <a:gd name="connsiteX126" fmla="*/ 379305 w 1490380"/>
                    <a:gd name="connsiteY126" fmla="*/ 350952 h 1495138"/>
                    <a:gd name="connsiteX127" fmla="*/ 397742 w 1490380"/>
                    <a:gd name="connsiteY127" fmla="*/ 346932 h 1495138"/>
                    <a:gd name="connsiteX128" fmla="*/ 432212 w 1490380"/>
                    <a:gd name="connsiteY128" fmla="*/ 346932 h 1495138"/>
                    <a:gd name="connsiteX129" fmla="*/ 440228 w 1490380"/>
                    <a:gd name="connsiteY129" fmla="*/ 345726 h 1495138"/>
                    <a:gd name="connsiteX130" fmla="*/ 441831 w 1490380"/>
                    <a:gd name="connsiteY130" fmla="*/ 344118 h 1495138"/>
                    <a:gd name="connsiteX131" fmla="*/ 442633 w 1490380"/>
                    <a:gd name="connsiteY131" fmla="*/ 340902 h 1495138"/>
                    <a:gd name="connsiteX132" fmla="*/ 442633 w 1490380"/>
                    <a:gd name="connsiteY132" fmla="*/ 328440 h 1495138"/>
                    <a:gd name="connsiteX133" fmla="*/ 442633 w 1490380"/>
                    <a:gd name="connsiteY133" fmla="*/ 105728 h 1495138"/>
                    <a:gd name="connsiteX134" fmla="*/ 441831 w 1490380"/>
                    <a:gd name="connsiteY134" fmla="*/ 89648 h 1495138"/>
                    <a:gd name="connsiteX135" fmla="*/ 440228 w 1490380"/>
                    <a:gd name="connsiteY135" fmla="*/ 88040 h 1495138"/>
                    <a:gd name="connsiteX136" fmla="*/ 435418 w 1490380"/>
                    <a:gd name="connsiteY136" fmla="*/ 86834 h 1495138"/>
                    <a:gd name="connsiteX137" fmla="*/ 412973 w 1490380"/>
                    <a:gd name="connsiteY137" fmla="*/ 87236 h 1495138"/>
                    <a:gd name="connsiteX138" fmla="*/ 402552 w 1490380"/>
                    <a:gd name="connsiteY138" fmla="*/ 87236 h 1495138"/>
                    <a:gd name="connsiteX139" fmla="*/ 363272 w 1490380"/>
                    <a:gd name="connsiteY139" fmla="*/ 45427 h 1495138"/>
                    <a:gd name="connsiteX140" fmla="*/ 403754 w 1490380"/>
                    <a:gd name="connsiteY140" fmla="*/ 2010 h 1495138"/>
                    <a:gd name="connsiteX141" fmla="*/ 410167 w 1490380"/>
                    <a:gd name="connsiteY141" fmla="*/ 2010 h 1495138"/>
                    <a:gd name="connsiteX142" fmla="*/ 477504 w 1490380"/>
                    <a:gd name="connsiteY142" fmla="*/ 0 h 1495138"/>
                    <a:gd name="connsiteX143" fmla="*/ 123093 w 1490380"/>
                    <a:gd name="connsiteY143" fmla="*/ 0 h 1495138"/>
                    <a:gd name="connsiteX144" fmla="*/ 138324 w 1490380"/>
                    <a:gd name="connsiteY144" fmla="*/ 1206 h 1495138"/>
                    <a:gd name="connsiteX145" fmla="*/ 173997 w 1490380"/>
                    <a:gd name="connsiteY145" fmla="*/ 39397 h 1495138"/>
                    <a:gd name="connsiteX146" fmla="*/ 173997 w 1490380"/>
                    <a:gd name="connsiteY146" fmla="*/ 45427 h 1495138"/>
                    <a:gd name="connsiteX147" fmla="*/ 173997 w 1490380"/>
                    <a:gd name="connsiteY147" fmla="*/ 192159 h 1495138"/>
                    <a:gd name="connsiteX148" fmla="*/ 173596 w 1490380"/>
                    <a:gd name="connsiteY148" fmla="*/ 192159 h 1495138"/>
                    <a:gd name="connsiteX149" fmla="*/ 173596 w 1490380"/>
                    <a:gd name="connsiteY149" fmla="*/ 326832 h 1495138"/>
                    <a:gd name="connsiteX150" fmla="*/ 173997 w 1490380"/>
                    <a:gd name="connsiteY150" fmla="*/ 340902 h 1495138"/>
                    <a:gd name="connsiteX151" fmla="*/ 179608 w 1490380"/>
                    <a:gd name="connsiteY151" fmla="*/ 346932 h 1495138"/>
                    <a:gd name="connsiteX152" fmla="*/ 194839 w 1490380"/>
                    <a:gd name="connsiteY152" fmla="*/ 346932 h 1495138"/>
                    <a:gd name="connsiteX153" fmla="*/ 216884 w 1490380"/>
                    <a:gd name="connsiteY153" fmla="*/ 346932 h 1495138"/>
                    <a:gd name="connsiteX154" fmla="*/ 256164 w 1490380"/>
                    <a:gd name="connsiteY154" fmla="*/ 377887 h 1495138"/>
                    <a:gd name="connsiteX155" fmla="*/ 222094 w 1490380"/>
                    <a:gd name="connsiteY155" fmla="*/ 432560 h 1495138"/>
                    <a:gd name="connsiteX156" fmla="*/ 209268 w 1490380"/>
                    <a:gd name="connsiteY156" fmla="*/ 433364 h 1495138"/>
                    <a:gd name="connsiteX157" fmla="*/ 48141 w 1490380"/>
                    <a:gd name="connsiteY157" fmla="*/ 433364 h 1495138"/>
                    <a:gd name="connsiteX158" fmla="*/ 37319 w 1490380"/>
                    <a:gd name="connsiteY158" fmla="*/ 432560 h 1495138"/>
                    <a:gd name="connsiteX159" fmla="*/ 445 w 1490380"/>
                    <a:gd name="connsiteY159" fmla="*/ 396781 h 1495138"/>
                    <a:gd name="connsiteX160" fmla="*/ 24894 w 1490380"/>
                    <a:gd name="connsiteY160" fmla="*/ 350952 h 1495138"/>
                    <a:gd name="connsiteX161" fmla="*/ 43332 w 1490380"/>
                    <a:gd name="connsiteY161" fmla="*/ 346932 h 1495138"/>
                    <a:gd name="connsiteX162" fmla="*/ 77801 w 1490380"/>
                    <a:gd name="connsiteY162" fmla="*/ 346932 h 1495138"/>
                    <a:gd name="connsiteX163" fmla="*/ 85818 w 1490380"/>
                    <a:gd name="connsiteY163" fmla="*/ 345726 h 1495138"/>
                    <a:gd name="connsiteX164" fmla="*/ 87421 w 1490380"/>
                    <a:gd name="connsiteY164" fmla="*/ 344118 h 1495138"/>
                    <a:gd name="connsiteX165" fmla="*/ 88223 w 1490380"/>
                    <a:gd name="connsiteY165" fmla="*/ 340902 h 1495138"/>
                    <a:gd name="connsiteX166" fmla="*/ 88223 w 1490380"/>
                    <a:gd name="connsiteY166" fmla="*/ 328440 h 1495138"/>
                    <a:gd name="connsiteX167" fmla="*/ 88223 w 1490380"/>
                    <a:gd name="connsiteY167" fmla="*/ 105728 h 1495138"/>
                    <a:gd name="connsiteX168" fmla="*/ 87421 w 1490380"/>
                    <a:gd name="connsiteY168" fmla="*/ 89648 h 1495138"/>
                    <a:gd name="connsiteX169" fmla="*/ 85818 w 1490380"/>
                    <a:gd name="connsiteY169" fmla="*/ 88040 h 1495138"/>
                    <a:gd name="connsiteX170" fmla="*/ 81008 w 1490380"/>
                    <a:gd name="connsiteY170" fmla="*/ 86834 h 1495138"/>
                    <a:gd name="connsiteX171" fmla="*/ 58562 w 1490380"/>
                    <a:gd name="connsiteY171" fmla="*/ 87236 h 1495138"/>
                    <a:gd name="connsiteX172" fmla="*/ 48141 w 1490380"/>
                    <a:gd name="connsiteY172" fmla="*/ 87236 h 1495138"/>
                    <a:gd name="connsiteX173" fmla="*/ 8862 w 1490380"/>
                    <a:gd name="connsiteY173" fmla="*/ 45427 h 1495138"/>
                    <a:gd name="connsiteX174" fmla="*/ 49344 w 1490380"/>
                    <a:gd name="connsiteY174" fmla="*/ 2010 h 1495138"/>
                    <a:gd name="connsiteX175" fmla="*/ 55757 w 1490380"/>
                    <a:gd name="connsiteY175" fmla="*/ 2010 h 1495138"/>
                    <a:gd name="connsiteX176" fmla="*/ 123093 w 1490380"/>
                    <a:gd name="connsiteY17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88360 w 1490380"/>
                    <a:gd name="connsiteY37" fmla="*/ 917003 h 1495138"/>
                    <a:gd name="connsiteX38" fmla="*/ 1454291 w 1490380"/>
                    <a:gd name="connsiteY38" fmla="*/ 971676 h 1495138"/>
                    <a:gd name="connsiteX39" fmla="*/ 1441465 w 1490380"/>
                    <a:gd name="connsiteY39" fmla="*/ 972480 h 1495138"/>
                    <a:gd name="connsiteX40" fmla="*/ 990169 w 1490380"/>
                    <a:gd name="connsiteY40" fmla="*/ 539116 h 1495138"/>
                    <a:gd name="connsiteX41" fmla="*/ 1005400 w 1490380"/>
                    <a:gd name="connsiteY41" fmla="*/ 540322 h 1495138"/>
                    <a:gd name="connsiteX42" fmla="*/ 1041072 w 1490380"/>
                    <a:gd name="connsiteY42" fmla="*/ 578513 h 1495138"/>
                    <a:gd name="connsiteX43" fmla="*/ 1041072 w 1490380"/>
                    <a:gd name="connsiteY43" fmla="*/ 584543 h 1495138"/>
                    <a:gd name="connsiteX44" fmla="*/ 1041072 w 1490380"/>
                    <a:gd name="connsiteY44" fmla="*/ 731276 h 1495138"/>
                    <a:gd name="connsiteX45" fmla="*/ 1040671 w 1490380"/>
                    <a:gd name="connsiteY45" fmla="*/ 731276 h 1495138"/>
                    <a:gd name="connsiteX46" fmla="*/ 1040671 w 1490380"/>
                    <a:gd name="connsiteY46" fmla="*/ 865948 h 1495138"/>
                    <a:gd name="connsiteX47" fmla="*/ 1041072 w 1490380"/>
                    <a:gd name="connsiteY47" fmla="*/ 880018 h 1495138"/>
                    <a:gd name="connsiteX48" fmla="*/ 1046683 w 1490380"/>
                    <a:gd name="connsiteY48" fmla="*/ 886049 h 1495138"/>
                    <a:gd name="connsiteX49" fmla="*/ 1061914 w 1490380"/>
                    <a:gd name="connsiteY49" fmla="*/ 886049 h 1495138"/>
                    <a:gd name="connsiteX50" fmla="*/ 1083959 w 1490380"/>
                    <a:gd name="connsiteY50" fmla="*/ 886049 h 1495138"/>
                    <a:gd name="connsiteX51" fmla="*/ 1123238 w 1490380"/>
                    <a:gd name="connsiteY51" fmla="*/ 917003 h 1495138"/>
                    <a:gd name="connsiteX52" fmla="*/ 1089169 w 1490380"/>
                    <a:gd name="connsiteY52" fmla="*/ 971676 h 1495138"/>
                    <a:gd name="connsiteX53" fmla="*/ 1076343 w 1490380"/>
                    <a:gd name="connsiteY53" fmla="*/ 972480 h 1495138"/>
                    <a:gd name="connsiteX54" fmla="*/ 915217 w 1490380"/>
                    <a:gd name="connsiteY54" fmla="*/ 972480 h 1495138"/>
                    <a:gd name="connsiteX55" fmla="*/ 904395 w 1490380"/>
                    <a:gd name="connsiteY55" fmla="*/ 971676 h 1495138"/>
                    <a:gd name="connsiteX56" fmla="*/ 867520 w 1490380"/>
                    <a:gd name="connsiteY56" fmla="*/ 935897 h 1495138"/>
                    <a:gd name="connsiteX57" fmla="*/ 891970 w 1490380"/>
                    <a:gd name="connsiteY57" fmla="*/ 890069 h 1495138"/>
                    <a:gd name="connsiteX58" fmla="*/ 910407 w 1490380"/>
                    <a:gd name="connsiteY58" fmla="*/ 886049 h 1495138"/>
                    <a:gd name="connsiteX59" fmla="*/ 944877 w 1490380"/>
                    <a:gd name="connsiteY59" fmla="*/ 886049 h 1495138"/>
                    <a:gd name="connsiteX60" fmla="*/ 952893 w 1490380"/>
                    <a:gd name="connsiteY60" fmla="*/ 884843 h 1495138"/>
                    <a:gd name="connsiteX61" fmla="*/ 954496 w 1490380"/>
                    <a:gd name="connsiteY61" fmla="*/ 883234 h 1495138"/>
                    <a:gd name="connsiteX62" fmla="*/ 955298 w 1490380"/>
                    <a:gd name="connsiteY62" fmla="*/ 880018 h 1495138"/>
                    <a:gd name="connsiteX63" fmla="*/ 955298 w 1490380"/>
                    <a:gd name="connsiteY63" fmla="*/ 867556 h 1495138"/>
                    <a:gd name="connsiteX64" fmla="*/ 955298 w 1490380"/>
                    <a:gd name="connsiteY64" fmla="*/ 644844 h 1495138"/>
                    <a:gd name="connsiteX65" fmla="*/ 954496 w 1490380"/>
                    <a:gd name="connsiteY65" fmla="*/ 628764 h 1495138"/>
                    <a:gd name="connsiteX66" fmla="*/ 952893 w 1490380"/>
                    <a:gd name="connsiteY66" fmla="*/ 627156 h 1495138"/>
                    <a:gd name="connsiteX67" fmla="*/ 948083 w 1490380"/>
                    <a:gd name="connsiteY67" fmla="*/ 625950 h 1495138"/>
                    <a:gd name="connsiteX68" fmla="*/ 925638 w 1490380"/>
                    <a:gd name="connsiteY68" fmla="*/ 626352 h 1495138"/>
                    <a:gd name="connsiteX69" fmla="*/ 915217 w 1490380"/>
                    <a:gd name="connsiteY69" fmla="*/ 626352 h 1495138"/>
                    <a:gd name="connsiteX70" fmla="*/ 875937 w 1490380"/>
                    <a:gd name="connsiteY70" fmla="*/ 584543 h 1495138"/>
                    <a:gd name="connsiteX71" fmla="*/ 916419 w 1490380"/>
                    <a:gd name="connsiteY71" fmla="*/ 541126 h 1495138"/>
                    <a:gd name="connsiteX72" fmla="*/ 922832 w 1490380"/>
                    <a:gd name="connsiteY72" fmla="*/ 541126 h 1495138"/>
                    <a:gd name="connsiteX73" fmla="*/ 990169 w 1490380"/>
                    <a:gd name="connsiteY73" fmla="*/ 539116 h 1495138"/>
                    <a:gd name="connsiteX74" fmla="*/ 272255 w 1490380"/>
                    <a:gd name="connsiteY74" fmla="*/ 539116 h 1495138"/>
                    <a:gd name="connsiteX75" fmla="*/ 287486 w 1490380"/>
                    <a:gd name="connsiteY75" fmla="*/ 540322 h 1495138"/>
                    <a:gd name="connsiteX76" fmla="*/ 323158 w 1490380"/>
                    <a:gd name="connsiteY76" fmla="*/ 578513 h 1495138"/>
                    <a:gd name="connsiteX77" fmla="*/ 323158 w 1490380"/>
                    <a:gd name="connsiteY77" fmla="*/ 584543 h 1495138"/>
                    <a:gd name="connsiteX78" fmla="*/ 323158 w 1490380"/>
                    <a:gd name="connsiteY78" fmla="*/ 731276 h 1495138"/>
                    <a:gd name="connsiteX79" fmla="*/ 322757 w 1490380"/>
                    <a:gd name="connsiteY79" fmla="*/ 731276 h 1495138"/>
                    <a:gd name="connsiteX80" fmla="*/ 322757 w 1490380"/>
                    <a:gd name="connsiteY80" fmla="*/ 865948 h 1495138"/>
                    <a:gd name="connsiteX81" fmla="*/ 323158 w 1490380"/>
                    <a:gd name="connsiteY81" fmla="*/ 880018 h 1495138"/>
                    <a:gd name="connsiteX82" fmla="*/ 328769 w 1490380"/>
                    <a:gd name="connsiteY82" fmla="*/ 886049 h 1495138"/>
                    <a:gd name="connsiteX83" fmla="*/ 344000 w 1490380"/>
                    <a:gd name="connsiteY83" fmla="*/ 886049 h 1495138"/>
                    <a:gd name="connsiteX84" fmla="*/ 366045 w 1490380"/>
                    <a:gd name="connsiteY84" fmla="*/ 886049 h 1495138"/>
                    <a:gd name="connsiteX85" fmla="*/ 405325 w 1490380"/>
                    <a:gd name="connsiteY85" fmla="*/ 917003 h 1495138"/>
                    <a:gd name="connsiteX86" fmla="*/ 371255 w 1490380"/>
                    <a:gd name="connsiteY86" fmla="*/ 971676 h 1495138"/>
                    <a:gd name="connsiteX87" fmla="*/ 358429 w 1490380"/>
                    <a:gd name="connsiteY87" fmla="*/ 972480 h 1495138"/>
                    <a:gd name="connsiteX88" fmla="*/ 197303 w 1490380"/>
                    <a:gd name="connsiteY88" fmla="*/ 972480 h 1495138"/>
                    <a:gd name="connsiteX89" fmla="*/ 186481 w 1490380"/>
                    <a:gd name="connsiteY89" fmla="*/ 971676 h 1495138"/>
                    <a:gd name="connsiteX90" fmla="*/ 149606 w 1490380"/>
                    <a:gd name="connsiteY90" fmla="*/ 935897 h 1495138"/>
                    <a:gd name="connsiteX91" fmla="*/ 174056 w 1490380"/>
                    <a:gd name="connsiteY91" fmla="*/ 890069 h 1495138"/>
                    <a:gd name="connsiteX92" fmla="*/ 192493 w 1490380"/>
                    <a:gd name="connsiteY92" fmla="*/ 886049 h 1495138"/>
                    <a:gd name="connsiteX93" fmla="*/ 226963 w 1490380"/>
                    <a:gd name="connsiteY93" fmla="*/ 886049 h 1495138"/>
                    <a:gd name="connsiteX94" fmla="*/ 234979 w 1490380"/>
                    <a:gd name="connsiteY94" fmla="*/ 884843 h 1495138"/>
                    <a:gd name="connsiteX95" fmla="*/ 236582 w 1490380"/>
                    <a:gd name="connsiteY95" fmla="*/ 883234 h 1495138"/>
                    <a:gd name="connsiteX96" fmla="*/ 237384 w 1490380"/>
                    <a:gd name="connsiteY96" fmla="*/ 880018 h 1495138"/>
                    <a:gd name="connsiteX97" fmla="*/ 237384 w 1490380"/>
                    <a:gd name="connsiteY97" fmla="*/ 867556 h 1495138"/>
                    <a:gd name="connsiteX98" fmla="*/ 237384 w 1490380"/>
                    <a:gd name="connsiteY98" fmla="*/ 644844 h 1495138"/>
                    <a:gd name="connsiteX99" fmla="*/ 236582 w 1490380"/>
                    <a:gd name="connsiteY99" fmla="*/ 628764 h 1495138"/>
                    <a:gd name="connsiteX100" fmla="*/ 234979 w 1490380"/>
                    <a:gd name="connsiteY100" fmla="*/ 627156 h 1495138"/>
                    <a:gd name="connsiteX101" fmla="*/ 230169 w 1490380"/>
                    <a:gd name="connsiteY101" fmla="*/ 625950 h 1495138"/>
                    <a:gd name="connsiteX102" fmla="*/ 207724 w 1490380"/>
                    <a:gd name="connsiteY102" fmla="*/ 626352 h 1495138"/>
                    <a:gd name="connsiteX103" fmla="*/ 197303 w 1490380"/>
                    <a:gd name="connsiteY103" fmla="*/ 626352 h 1495138"/>
                    <a:gd name="connsiteX104" fmla="*/ 158023 w 1490380"/>
                    <a:gd name="connsiteY104" fmla="*/ 584543 h 1495138"/>
                    <a:gd name="connsiteX105" fmla="*/ 198505 w 1490380"/>
                    <a:gd name="connsiteY105" fmla="*/ 541126 h 1495138"/>
                    <a:gd name="connsiteX106" fmla="*/ 204918 w 1490380"/>
                    <a:gd name="connsiteY106" fmla="*/ 541126 h 1495138"/>
                    <a:gd name="connsiteX107" fmla="*/ 272255 w 1490380"/>
                    <a:gd name="connsiteY107" fmla="*/ 539116 h 1495138"/>
                    <a:gd name="connsiteX108" fmla="*/ 477504 w 1490380"/>
                    <a:gd name="connsiteY108" fmla="*/ 0 h 1495138"/>
                    <a:gd name="connsiteX109" fmla="*/ 492735 w 1490380"/>
                    <a:gd name="connsiteY109" fmla="*/ 1206 h 1495138"/>
                    <a:gd name="connsiteX110" fmla="*/ 528407 w 1490380"/>
                    <a:gd name="connsiteY110" fmla="*/ 39397 h 1495138"/>
                    <a:gd name="connsiteX111" fmla="*/ 528407 w 1490380"/>
                    <a:gd name="connsiteY111" fmla="*/ 45427 h 1495138"/>
                    <a:gd name="connsiteX112" fmla="*/ 528407 w 1490380"/>
                    <a:gd name="connsiteY112" fmla="*/ 192159 h 1495138"/>
                    <a:gd name="connsiteX113" fmla="*/ 528006 w 1490380"/>
                    <a:gd name="connsiteY113" fmla="*/ 192159 h 1495138"/>
                    <a:gd name="connsiteX114" fmla="*/ 528006 w 1490380"/>
                    <a:gd name="connsiteY114" fmla="*/ 326832 h 1495138"/>
                    <a:gd name="connsiteX115" fmla="*/ 528407 w 1490380"/>
                    <a:gd name="connsiteY115" fmla="*/ 340902 h 1495138"/>
                    <a:gd name="connsiteX116" fmla="*/ 534018 w 1490380"/>
                    <a:gd name="connsiteY116" fmla="*/ 346932 h 1495138"/>
                    <a:gd name="connsiteX117" fmla="*/ 549249 w 1490380"/>
                    <a:gd name="connsiteY117" fmla="*/ 346932 h 1495138"/>
                    <a:gd name="connsiteX118" fmla="*/ 571294 w 1490380"/>
                    <a:gd name="connsiteY118" fmla="*/ 346932 h 1495138"/>
                    <a:gd name="connsiteX119" fmla="*/ 610574 w 1490380"/>
                    <a:gd name="connsiteY119" fmla="*/ 377887 h 1495138"/>
                    <a:gd name="connsiteX120" fmla="*/ 576504 w 1490380"/>
                    <a:gd name="connsiteY120" fmla="*/ 432560 h 1495138"/>
                    <a:gd name="connsiteX121" fmla="*/ 563678 w 1490380"/>
                    <a:gd name="connsiteY121" fmla="*/ 433364 h 1495138"/>
                    <a:gd name="connsiteX122" fmla="*/ 402552 w 1490380"/>
                    <a:gd name="connsiteY122" fmla="*/ 433364 h 1495138"/>
                    <a:gd name="connsiteX123" fmla="*/ 391730 w 1490380"/>
                    <a:gd name="connsiteY123" fmla="*/ 432560 h 1495138"/>
                    <a:gd name="connsiteX124" fmla="*/ 354855 w 1490380"/>
                    <a:gd name="connsiteY124" fmla="*/ 396781 h 1495138"/>
                    <a:gd name="connsiteX125" fmla="*/ 379305 w 1490380"/>
                    <a:gd name="connsiteY125" fmla="*/ 350952 h 1495138"/>
                    <a:gd name="connsiteX126" fmla="*/ 397742 w 1490380"/>
                    <a:gd name="connsiteY126" fmla="*/ 346932 h 1495138"/>
                    <a:gd name="connsiteX127" fmla="*/ 432212 w 1490380"/>
                    <a:gd name="connsiteY127" fmla="*/ 346932 h 1495138"/>
                    <a:gd name="connsiteX128" fmla="*/ 440228 w 1490380"/>
                    <a:gd name="connsiteY128" fmla="*/ 345726 h 1495138"/>
                    <a:gd name="connsiteX129" fmla="*/ 441831 w 1490380"/>
                    <a:gd name="connsiteY129" fmla="*/ 344118 h 1495138"/>
                    <a:gd name="connsiteX130" fmla="*/ 442633 w 1490380"/>
                    <a:gd name="connsiteY130" fmla="*/ 340902 h 1495138"/>
                    <a:gd name="connsiteX131" fmla="*/ 442633 w 1490380"/>
                    <a:gd name="connsiteY131" fmla="*/ 328440 h 1495138"/>
                    <a:gd name="connsiteX132" fmla="*/ 442633 w 1490380"/>
                    <a:gd name="connsiteY132" fmla="*/ 105728 h 1495138"/>
                    <a:gd name="connsiteX133" fmla="*/ 441831 w 1490380"/>
                    <a:gd name="connsiteY133" fmla="*/ 89648 h 1495138"/>
                    <a:gd name="connsiteX134" fmla="*/ 440228 w 1490380"/>
                    <a:gd name="connsiteY134" fmla="*/ 88040 h 1495138"/>
                    <a:gd name="connsiteX135" fmla="*/ 435418 w 1490380"/>
                    <a:gd name="connsiteY135" fmla="*/ 86834 h 1495138"/>
                    <a:gd name="connsiteX136" fmla="*/ 412973 w 1490380"/>
                    <a:gd name="connsiteY136" fmla="*/ 87236 h 1495138"/>
                    <a:gd name="connsiteX137" fmla="*/ 402552 w 1490380"/>
                    <a:gd name="connsiteY137" fmla="*/ 87236 h 1495138"/>
                    <a:gd name="connsiteX138" fmla="*/ 363272 w 1490380"/>
                    <a:gd name="connsiteY138" fmla="*/ 45427 h 1495138"/>
                    <a:gd name="connsiteX139" fmla="*/ 403754 w 1490380"/>
                    <a:gd name="connsiteY139" fmla="*/ 2010 h 1495138"/>
                    <a:gd name="connsiteX140" fmla="*/ 410167 w 1490380"/>
                    <a:gd name="connsiteY140" fmla="*/ 2010 h 1495138"/>
                    <a:gd name="connsiteX141" fmla="*/ 477504 w 1490380"/>
                    <a:gd name="connsiteY141" fmla="*/ 0 h 1495138"/>
                    <a:gd name="connsiteX142" fmla="*/ 123093 w 1490380"/>
                    <a:gd name="connsiteY142" fmla="*/ 0 h 1495138"/>
                    <a:gd name="connsiteX143" fmla="*/ 138324 w 1490380"/>
                    <a:gd name="connsiteY143" fmla="*/ 1206 h 1495138"/>
                    <a:gd name="connsiteX144" fmla="*/ 173997 w 1490380"/>
                    <a:gd name="connsiteY144" fmla="*/ 39397 h 1495138"/>
                    <a:gd name="connsiteX145" fmla="*/ 173997 w 1490380"/>
                    <a:gd name="connsiteY145" fmla="*/ 45427 h 1495138"/>
                    <a:gd name="connsiteX146" fmla="*/ 173997 w 1490380"/>
                    <a:gd name="connsiteY146" fmla="*/ 192159 h 1495138"/>
                    <a:gd name="connsiteX147" fmla="*/ 173596 w 1490380"/>
                    <a:gd name="connsiteY147" fmla="*/ 192159 h 1495138"/>
                    <a:gd name="connsiteX148" fmla="*/ 173596 w 1490380"/>
                    <a:gd name="connsiteY148" fmla="*/ 326832 h 1495138"/>
                    <a:gd name="connsiteX149" fmla="*/ 173997 w 1490380"/>
                    <a:gd name="connsiteY149" fmla="*/ 340902 h 1495138"/>
                    <a:gd name="connsiteX150" fmla="*/ 179608 w 1490380"/>
                    <a:gd name="connsiteY150" fmla="*/ 346932 h 1495138"/>
                    <a:gd name="connsiteX151" fmla="*/ 194839 w 1490380"/>
                    <a:gd name="connsiteY151" fmla="*/ 346932 h 1495138"/>
                    <a:gd name="connsiteX152" fmla="*/ 216884 w 1490380"/>
                    <a:gd name="connsiteY152" fmla="*/ 346932 h 1495138"/>
                    <a:gd name="connsiteX153" fmla="*/ 256164 w 1490380"/>
                    <a:gd name="connsiteY153" fmla="*/ 377887 h 1495138"/>
                    <a:gd name="connsiteX154" fmla="*/ 222094 w 1490380"/>
                    <a:gd name="connsiteY154" fmla="*/ 432560 h 1495138"/>
                    <a:gd name="connsiteX155" fmla="*/ 209268 w 1490380"/>
                    <a:gd name="connsiteY155" fmla="*/ 433364 h 1495138"/>
                    <a:gd name="connsiteX156" fmla="*/ 48141 w 1490380"/>
                    <a:gd name="connsiteY156" fmla="*/ 433364 h 1495138"/>
                    <a:gd name="connsiteX157" fmla="*/ 37319 w 1490380"/>
                    <a:gd name="connsiteY157" fmla="*/ 432560 h 1495138"/>
                    <a:gd name="connsiteX158" fmla="*/ 445 w 1490380"/>
                    <a:gd name="connsiteY158" fmla="*/ 396781 h 1495138"/>
                    <a:gd name="connsiteX159" fmla="*/ 24894 w 1490380"/>
                    <a:gd name="connsiteY159" fmla="*/ 350952 h 1495138"/>
                    <a:gd name="connsiteX160" fmla="*/ 43332 w 1490380"/>
                    <a:gd name="connsiteY160" fmla="*/ 346932 h 1495138"/>
                    <a:gd name="connsiteX161" fmla="*/ 77801 w 1490380"/>
                    <a:gd name="connsiteY161" fmla="*/ 346932 h 1495138"/>
                    <a:gd name="connsiteX162" fmla="*/ 85818 w 1490380"/>
                    <a:gd name="connsiteY162" fmla="*/ 345726 h 1495138"/>
                    <a:gd name="connsiteX163" fmla="*/ 87421 w 1490380"/>
                    <a:gd name="connsiteY163" fmla="*/ 344118 h 1495138"/>
                    <a:gd name="connsiteX164" fmla="*/ 88223 w 1490380"/>
                    <a:gd name="connsiteY164" fmla="*/ 340902 h 1495138"/>
                    <a:gd name="connsiteX165" fmla="*/ 88223 w 1490380"/>
                    <a:gd name="connsiteY165" fmla="*/ 328440 h 1495138"/>
                    <a:gd name="connsiteX166" fmla="*/ 88223 w 1490380"/>
                    <a:gd name="connsiteY166" fmla="*/ 105728 h 1495138"/>
                    <a:gd name="connsiteX167" fmla="*/ 87421 w 1490380"/>
                    <a:gd name="connsiteY167" fmla="*/ 89648 h 1495138"/>
                    <a:gd name="connsiteX168" fmla="*/ 85818 w 1490380"/>
                    <a:gd name="connsiteY168" fmla="*/ 88040 h 1495138"/>
                    <a:gd name="connsiteX169" fmla="*/ 81008 w 1490380"/>
                    <a:gd name="connsiteY169" fmla="*/ 86834 h 1495138"/>
                    <a:gd name="connsiteX170" fmla="*/ 58562 w 1490380"/>
                    <a:gd name="connsiteY170" fmla="*/ 87236 h 1495138"/>
                    <a:gd name="connsiteX171" fmla="*/ 48141 w 1490380"/>
                    <a:gd name="connsiteY171" fmla="*/ 87236 h 1495138"/>
                    <a:gd name="connsiteX172" fmla="*/ 8862 w 1490380"/>
                    <a:gd name="connsiteY172" fmla="*/ 45427 h 1495138"/>
                    <a:gd name="connsiteX173" fmla="*/ 49344 w 1490380"/>
                    <a:gd name="connsiteY173" fmla="*/ 2010 h 1495138"/>
                    <a:gd name="connsiteX174" fmla="*/ 55757 w 1490380"/>
                    <a:gd name="connsiteY174" fmla="*/ 2010 h 1495138"/>
                    <a:gd name="connsiteX175" fmla="*/ 123093 w 1490380"/>
                    <a:gd name="connsiteY17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88360 w 1490380"/>
                    <a:gd name="connsiteY36" fmla="*/ 917003 h 1495138"/>
                    <a:gd name="connsiteX37" fmla="*/ 1454291 w 1490380"/>
                    <a:gd name="connsiteY37" fmla="*/ 971676 h 1495138"/>
                    <a:gd name="connsiteX38" fmla="*/ 1441465 w 1490380"/>
                    <a:gd name="connsiteY38" fmla="*/ 972480 h 1495138"/>
                    <a:gd name="connsiteX39" fmla="*/ 990169 w 1490380"/>
                    <a:gd name="connsiteY39" fmla="*/ 539116 h 1495138"/>
                    <a:gd name="connsiteX40" fmla="*/ 1005400 w 1490380"/>
                    <a:gd name="connsiteY40" fmla="*/ 540322 h 1495138"/>
                    <a:gd name="connsiteX41" fmla="*/ 1041072 w 1490380"/>
                    <a:gd name="connsiteY41" fmla="*/ 578513 h 1495138"/>
                    <a:gd name="connsiteX42" fmla="*/ 1041072 w 1490380"/>
                    <a:gd name="connsiteY42" fmla="*/ 584543 h 1495138"/>
                    <a:gd name="connsiteX43" fmla="*/ 1041072 w 1490380"/>
                    <a:gd name="connsiteY43" fmla="*/ 731276 h 1495138"/>
                    <a:gd name="connsiteX44" fmla="*/ 1040671 w 1490380"/>
                    <a:gd name="connsiteY44" fmla="*/ 731276 h 1495138"/>
                    <a:gd name="connsiteX45" fmla="*/ 1040671 w 1490380"/>
                    <a:gd name="connsiteY45" fmla="*/ 865948 h 1495138"/>
                    <a:gd name="connsiteX46" fmla="*/ 1041072 w 1490380"/>
                    <a:gd name="connsiteY46" fmla="*/ 880018 h 1495138"/>
                    <a:gd name="connsiteX47" fmla="*/ 1046683 w 1490380"/>
                    <a:gd name="connsiteY47" fmla="*/ 886049 h 1495138"/>
                    <a:gd name="connsiteX48" fmla="*/ 1061914 w 1490380"/>
                    <a:gd name="connsiteY48" fmla="*/ 886049 h 1495138"/>
                    <a:gd name="connsiteX49" fmla="*/ 1083959 w 1490380"/>
                    <a:gd name="connsiteY49" fmla="*/ 886049 h 1495138"/>
                    <a:gd name="connsiteX50" fmla="*/ 1123238 w 1490380"/>
                    <a:gd name="connsiteY50" fmla="*/ 917003 h 1495138"/>
                    <a:gd name="connsiteX51" fmla="*/ 1089169 w 1490380"/>
                    <a:gd name="connsiteY51" fmla="*/ 971676 h 1495138"/>
                    <a:gd name="connsiteX52" fmla="*/ 1076343 w 1490380"/>
                    <a:gd name="connsiteY52" fmla="*/ 972480 h 1495138"/>
                    <a:gd name="connsiteX53" fmla="*/ 915217 w 1490380"/>
                    <a:gd name="connsiteY53" fmla="*/ 972480 h 1495138"/>
                    <a:gd name="connsiteX54" fmla="*/ 904395 w 1490380"/>
                    <a:gd name="connsiteY54" fmla="*/ 971676 h 1495138"/>
                    <a:gd name="connsiteX55" fmla="*/ 867520 w 1490380"/>
                    <a:gd name="connsiteY55" fmla="*/ 935897 h 1495138"/>
                    <a:gd name="connsiteX56" fmla="*/ 891970 w 1490380"/>
                    <a:gd name="connsiteY56" fmla="*/ 890069 h 1495138"/>
                    <a:gd name="connsiteX57" fmla="*/ 910407 w 1490380"/>
                    <a:gd name="connsiteY57" fmla="*/ 886049 h 1495138"/>
                    <a:gd name="connsiteX58" fmla="*/ 944877 w 1490380"/>
                    <a:gd name="connsiteY58" fmla="*/ 886049 h 1495138"/>
                    <a:gd name="connsiteX59" fmla="*/ 952893 w 1490380"/>
                    <a:gd name="connsiteY59" fmla="*/ 884843 h 1495138"/>
                    <a:gd name="connsiteX60" fmla="*/ 954496 w 1490380"/>
                    <a:gd name="connsiteY60" fmla="*/ 883234 h 1495138"/>
                    <a:gd name="connsiteX61" fmla="*/ 955298 w 1490380"/>
                    <a:gd name="connsiteY61" fmla="*/ 880018 h 1495138"/>
                    <a:gd name="connsiteX62" fmla="*/ 955298 w 1490380"/>
                    <a:gd name="connsiteY62" fmla="*/ 867556 h 1495138"/>
                    <a:gd name="connsiteX63" fmla="*/ 955298 w 1490380"/>
                    <a:gd name="connsiteY63" fmla="*/ 644844 h 1495138"/>
                    <a:gd name="connsiteX64" fmla="*/ 954496 w 1490380"/>
                    <a:gd name="connsiteY64" fmla="*/ 628764 h 1495138"/>
                    <a:gd name="connsiteX65" fmla="*/ 952893 w 1490380"/>
                    <a:gd name="connsiteY65" fmla="*/ 627156 h 1495138"/>
                    <a:gd name="connsiteX66" fmla="*/ 948083 w 1490380"/>
                    <a:gd name="connsiteY66" fmla="*/ 625950 h 1495138"/>
                    <a:gd name="connsiteX67" fmla="*/ 925638 w 1490380"/>
                    <a:gd name="connsiteY67" fmla="*/ 626352 h 1495138"/>
                    <a:gd name="connsiteX68" fmla="*/ 915217 w 1490380"/>
                    <a:gd name="connsiteY68" fmla="*/ 626352 h 1495138"/>
                    <a:gd name="connsiteX69" fmla="*/ 875937 w 1490380"/>
                    <a:gd name="connsiteY69" fmla="*/ 584543 h 1495138"/>
                    <a:gd name="connsiteX70" fmla="*/ 916419 w 1490380"/>
                    <a:gd name="connsiteY70" fmla="*/ 541126 h 1495138"/>
                    <a:gd name="connsiteX71" fmla="*/ 922832 w 1490380"/>
                    <a:gd name="connsiteY71" fmla="*/ 541126 h 1495138"/>
                    <a:gd name="connsiteX72" fmla="*/ 990169 w 1490380"/>
                    <a:gd name="connsiteY72" fmla="*/ 539116 h 1495138"/>
                    <a:gd name="connsiteX73" fmla="*/ 272255 w 1490380"/>
                    <a:gd name="connsiteY73" fmla="*/ 539116 h 1495138"/>
                    <a:gd name="connsiteX74" fmla="*/ 287486 w 1490380"/>
                    <a:gd name="connsiteY74" fmla="*/ 540322 h 1495138"/>
                    <a:gd name="connsiteX75" fmla="*/ 323158 w 1490380"/>
                    <a:gd name="connsiteY75" fmla="*/ 578513 h 1495138"/>
                    <a:gd name="connsiteX76" fmla="*/ 323158 w 1490380"/>
                    <a:gd name="connsiteY76" fmla="*/ 584543 h 1495138"/>
                    <a:gd name="connsiteX77" fmla="*/ 323158 w 1490380"/>
                    <a:gd name="connsiteY77" fmla="*/ 731276 h 1495138"/>
                    <a:gd name="connsiteX78" fmla="*/ 322757 w 1490380"/>
                    <a:gd name="connsiteY78" fmla="*/ 731276 h 1495138"/>
                    <a:gd name="connsiteX79" fmla="*/ 322757 w 1490380"/>
                    <a:gd name="connsiteY79" fmla="*/ 865948 h 1495138"/>
                    <a:gd name="connsiteX80" fmla="*/ 323158 w 1490380"/>
                    <a:gd name="connsiteY80" fmla="*/ 880018 h 1495138"/>
                    <a:gd name="connsiteX81" fmla="*/ 328769 w 1490380"/>
                    <a:gd name="connsiteY81" fmla="*/ 886049 h 1495138"/>
                    <a:gd name="connsiteX82" fmla="*/ 344000 w 1490380"/>
                    <a:gd name="connsiteY82" fmla="*/ 886049 h 1495138"/>
                    <a:gd name="connsiteX83" fmla="*/ 366045 w 1490380"/>
                    <a:gd name="connsiteY83" fmla="*/ 886049 h 1495138"/>
                    <a:gd name="connsiteX84" fmla="*/ 405325 w 1490380"/>
                    <a:gd name="connsiteY84" fmla="*/ 917003 h 1495138"/>
                    <a:gd name="connsiteX85" fmla="*/ 371255 w 1490380"/>
                    <a:gd name="connsiteY85" fmla="*/ 971676 h 1495138"/>
                    <a:gd name="connsiteX86" fmla="*/ 358429 w 1490380"/>
                    <a:gd name="connsiteY86" fmla="*/ 972480 h 1495138"/>
                    <a:gd name="connsiteX87" fmla="*/ 197303 w 1490380"/>
                    <a:gd name="connsiteY87" fmla="*/ 972480 h 1495138"/>
                    <a:gd name="connsiteX88" fmla="*/ 186481 w 1490380"/>
                    <a:gd name="connsiteY88" fmla="*/ 971676 h 1495138"/>
                    <a:gd name="connsiteX89" fmla="*/ 149606 w 1490380"/>
                    <a:gd name="connsiteY89" fmla="*/ 935897 h 1495138"/>
                    <a:gd name="connsiteX90" fmla="*/ 174056 w 1490380"/>
                    <a:gd name="connsiteY90" fmla="*/ 890069 h 1495138"/>
                    <a:gd name="connsiteX91" fmla="*/ 192493 w 1490380"/>
                    <a:gd name="connsiteY91" fmla="*/ 886049 h 1495138"/>
                    <a:gd name="connsiteX92" fmla="*/ 226963 w 1490380"/>
                    <a:gd name="connsiteY92" fmla="*/ 886049 h 1495138"/>
                    <a:gd name="connsiteX93" fmla="*/ 234979 w 1490380"/>
                    <a:gd name="connsiteY93" fmla="*/ 884843 h 1495138"/>
                    <a:gd name="connsiteX94" fmla="*/ 236582 w 1490380"/>
                    <a:gd name="connsiteY94" fmla="*/ 883234 h 1495138"/>
                    <a:gd name="connsiteX95" fmla="*/ 237384 w 1490380"/>
                    <a:gd name="connsiteY95" fmla="*/ 880018 h 1495138"/>
                    <a:gd name="connsiteX96" fmla="*/ 237384 w 1490380"/>
                    <a:gd name="connsiteY96" fmla="*/ 867556 h 1495138"/>
                    <a:gd name="connsiteX97" fmla="*/ 237384 w 1490380"/>
                    <a:gd name="connsiteY97" fmla="*/ 644844 h 1495138"/>
                    <a:gd name="connsiteX98" fmla="*/ 236582 w 1490380"/>
                    <a:gd name="connsiteY98" fmla="*/ 628764 h 1495138"/>
                    <a:gd name="connsiteX99" fmla="*/ 234979 w 1490380"/>
                    <a:gd name="connsiteY99" fmla="*/ 627156 h 1495138"/>
                    <a:gd name="connsiteX100" fmla="*/ 230169 w 1490380"/>
                    <a:gd name="connsiteY100" fmla="*/ 625950 h 1495138"/>
                    <a:gd name="connsiteX101" fmla="*/ 207724 w 1490380"/>
                    <a:gd name="connsiteY101" fmla="*/ 626352 h 1495138"/>
                    <a:gd name="connsiteX102" fmla="*/ 197303 w 1490380"/>
                    <a:gd name="connsiteY102" fmla="*/ 626352 h 1495138"/>
                    <a:gd name="connsiteX103" fmla="*/ 158023 w 1490380"/>
                    <a:gd name="connsiteY103" fmla="*/ 584543 h 1495138"/>
                    <a:gd name="connsiteX104" fmla="*/ 198505 w 1490380"/>
                    <a:gd name="connsiteY104" fmla="*/ 541126 h 1495138"/>
                    <a:gd name="connsiteX105" fmla="*/ 204918 w 1490380"/>
                    <a:gd name="connsiteY105" fmla="*/ 541126 h 1495138"/>
                    <a:gd name="connsiteX106" fmla="*/ 272255 w 1490380"/>
                    <a:gd name="connsiteY106" fmla="*/ 539116 h 1495138"/>
                    <a:gd name="connsiteX107" fmla="*/ 477504 w 1490380"/>
                    <a:gd name="connsiteY107" fmla="*/ 0 h 1495138"/>
                    <a:gd name="connsiteX108" fmla="*/ 492735 w 1490380"/>
                    <a:gd name="connsiteY108" fmla="*/ 1206 h 1495138"/>
                    <a:gd name="connsiteX109" fmla="*/ 528407 w 1490380"/>
                    <a:gd name="connsiteY109" fmla="*/ 39397 h 1495138"/>
                    <a:gd name="connsiteX110" fmla="*/ 528407 w 1490380"/>
                    <a:gd name="connsiteY110" fmla="*/ 45427 h 1495138"/>
                    <a:gd name="connsiteX111" fmla="*/ 528407 w 1490380"/>
                    <a:gd name="connsiteY111" fmla="*/ 192159 h 1495138"/>
                    <a:gd name="connsiteX112" fmla="*/ 528006 w 1490380"/>
                    <a:gd name="connsiteY112" fmla="*/ 192159 h 1495138"/>
                    <a:gd name="connsiteX113" fmla="*/ 528006 w 1490380"/>
                    <a:gd name="connsiteY113" fmla="*/ 326832 h 1495138"/>
                    <a:gd name="connsiteX114" fmla="*/ 528407 w 1490380"/>
                    <a:gd name="connsiteY114" fmla="*/ 340902 h 1495138"/>
                    <a:gd name="connsiteX115" fmla="*/ 534018 w 1490380"/>
                    <a:gd name="connsiteY115" fmla="*/ 346932 h 1495138"/>
                    <a:gd name="connsiteX116" fmla="*/ 549249 w 1490380"/>
                    <a:gd name="connsiteY116" fmla="*/ 346932 h 1495138"/>
                    <a:gd name="connsiteX117" fmla="*/ 571294 w 1490380"/>
                    <a:gd name="connsiteY117" fmla="*/ 346932 h 1495138"/>
                    <a:gd name="connsiteX118" fmla="*/ 610574 w 1490380"/>
                    <a:gd name="connsiteY118" fmla="*/ 377887 h 1495138"/>
                    <a:gd name="connsiteX119" fmla="*/ 576504 w 1490380"/>
                    <a:gd name="connsiteY119" fmla="*/ 432560 h 1495138"/>
                    <a:gd name="connsiteX120" fmla="*/ 563678 w 1490380"/>
                    <a:gd name="connsiteY120" fmla="*/ 433364 h 1495138"/>
                    <a:gd name="connsiteX121" fmla="*/ 402552 w 1490380"/>
                    <a:gd name="connsiteY121" fmla="*/ 433364 h 1495138"/>
                    <a:gd name="connsiteX122" fmla="*/ 391730 w 1490380"/>
                    <a:gd name="connsiteY122" fmla="*/ 432560 h 1495138"/>
                    <a:gd name="connsiteX123" fmla="*/ 354855 w 1490380"/>
                    <a:gd name="connsiteY123" fmla="*/ 396781 h 1495138"/>
                    <a:gd name="connsiteX124" fmla="*/ 379305 w 1490380"/>
                    <a:gd name="connsiteY124" fmla="*/ 350952 h 1495138"/>
                    <a:gd name="connsiteX125" fmla="*/ 397742 w 1490380"/>
                    <a:gd name="connsiteY125" fmla="*/ 346932 h 1495138"/>
                    <a:gd name="connsiteX126" fmla="*/ 432212 w 1490380"/>
                    <a:gd name="connsiteY126" fmla="*/ 346932 h 1495138"/>
                    <a:gd name="connsiteX127" fmla="*/ 440228 w 1490380"/>
                    <a:gd name="connsiteY127" fmla="*/ 345726 h 1495138"/>
                    <a:gd name="connsiteX128" fmla="*/ 441831 w 1490380"/>
                    <a:gd name="connsiteY128" fmla="*/ 344118 h 1495138"/>
                    <a:gd name="connsiteX129" fmla="*/ 442633 w 1490380"/>
                    <a:gd name="connsiteY129" fmla="*/ 340902 h 1495138"/>
                    <a:gd name="connsiteX130" fmla="*/ 442633 w 1490380"/>
                    <a:gd name="connsiteY130" fmla="*/ 328440 h 1495138"/>
                    <a:gd name="connsiteX131" fmla="*/ 442633 w 1490380"/>
                    <a:gd name="connsiteY131" fmla="*/ 105728 h 1495138"/>
                    <a:gd name="connsiteX132" fmla="*/ 441831 w 1490380"/>
                    <a:gd name="connsiteY132" fmla="*/ 89648 h 1495138"/>
                    <a:gd name="connsiteX133" fmla="*/ 440228 w 1490380"/>
                    <a:gd name="connsiteY133" fmla="*/ 88040 h 1495138"/>
                    <a:gd name="connsiteX134" fmla="*/ 435418 w 1490380"/>
                    <a:gd name="connsiteY134" fmla="*/ 86834 h 1495138"/>
                    <a:gd name="connsiteX135" fmla="*/ 412973 w 1490380"/>
                    <a:gd name="connsiteY135" fmla="*/ 87236 h 1495138"/>
                    <a:gd name="connsiteX136" fmla="*/ 402552 w 1490380"/>
                    <a:gd name="connsiteY136" fmla="*/ 87236 h 1495138"/>
                    <a:gd name="connsiteX137" fmla="*/ 363272 w 1490380"/>
                    <a:gd name="connsiteY137" fmla="*/ 45427 h 1495138"/>
                    <a:gd name="connsiteX138" fmla="*/ 403754 w 1490380"/>
                    <a:gd name="connsiteY138" fmla="*/ 2010 h 1495138"/>
                    <a:gd name="connsiteX139" fmla="*/ 410167 w 1490380"/>
                    <a:gd name="connsiteY139" fmla="*/ 2010 h 1495138"/>
                    <a:gd name="connsiteX140" fmla="*/ 477504 w 1490380"/>
                    <a:gd name="connsiteY140" fmla="*/ 0 h 1495138"/>
                    <a:gd name="connsiteX141" fmla="*/ 123093 w 1490380"/>
                    <a:gd name="connsiteY141" fmla="*/ 0 h 1495138"/>
                    <a:gd name="connsiteX142" fmla="*/ 138324 w 1490380"/>
                    <a:gd name="connsiteY142" fmla="*/ 1206 h 1495138"/>
                    <a:gd name="connsiteX143" fmla="*/ 173997 w 1490380"/>
                    <a:gd name="connsiteY143" fmla="*/ 39397 h 1495138"/>
                    <a:gd name="connsiteX144" fmla="*/ 173997 w 1490380"/>
                    <a:gd name="connsiteY144" fmla="*/ 45427 h 1495138"/>
                    <a:gd name="connsiteX145" fmla="*/ 173997 w 1490380"/>
                    <a:gd name="connsiteY145" fmla="*/ 192159 h 1495138"/>
                    <a:gd name="connsiteX146" fmla="*/ 173596 w 1490380"/>
                    <a:gd name="connsiteY146" fmla="*/ 192159 h 1495138"/>
                    <a:gd name="connsiteX147" fmla="*/ 173596 w 1490380"/>
                    <a:gd name="connsiteY147" fmla="*/ 326832 h 1495138"/>
                    <a:gd name="connsiteX148" fmla="*/ 173997 w 1490380"/>
                    <a:gd name="connsiteY148" fmla="*/ 340902 h 1495138"/>
                    <a:gd name="connsiteX149" fmla="*/ 179608 w 1490380"/>
                    <a:gd name="connsiteY149" fmla="*/ 346932 h 1495138"/>
                    <a:gd name="connsiteX150" fmla="*/ 194839 w 1490380"/>
                    <a:gd name="connsiteY150" fmla="*/ 346932 h 1495138"/>
                    <a:gd name="connsiteX151" fmla="*/ 216884 w 1490380"/>
                    <a:gd name="connsiteY151" fmla="*/ 346932 h 1495138"/>
                    <a:gd name="connsiteX152" fmla="*/ 256164 w 1490380"/>
                    <a:gd name="connsiteY152" fmla="*/ 377887 h 1495138"/>
                    <a:gd name="connsiteX153" fmla="*/ 222094 w 1490380"/>
                    <a:gd name="connsiteY153" fmla="*/ 432560 h 1495138"/>
                    <a:gd name="connsiteX154" fmla="*/ 209268 w 1490380"/>
                    <a:gd name="connsiteY154" fmla="*/ 433364 h 1495138"/>
                    <a:gd name="connsiteX155" fmla="*/ 48141 w 1490380"/>
                    <a:gd name="connsiteY155" fmla="*/ 433364 h 1495138"/>
                    <a:gd name="connsiteX156" fmla="*/ 37319 w 1490380"/>
                    <a:gd name="connsiteY156" fmla="*/ 432560 h 1495138"/>
                    <a:gd name="connsiteX157" fmla="*/ 445 w 1490380"/>
                    <a:gd name="connsiteY157" fmla="*/ 396781 h 1495138"/>
                    <a:gd name="connsiteX158" fmla="*/ 24894 w 1490380"/>
                    <a:gd name="connsiteY158" fmla="*/ 350952 h 1495138"/>
                    <a:gd name="connsiteX159" fmla="*/ 43332 w 1490380"/>
                    <a:gd name="connsiteY159" fmla="*/ 346932 h 1495138"/>
                    <a:gd name="connsiteX160" fmla="*/ 77801 w 1490380"/>
                    <a:gd name="connsiteY160" fmla="*/ 346932 h 1495138"/>
                    <a:gd name="connsiteX161" fmla="*/ 85818 w 1490380"/>
                    <a:gd name="connsiteY161" fmla="*/ 345726 h 1495138"/>
                    <a:gd name="connsiteX162" fmla="*/ 87421 w 1490380"/>
                    <a:gd name="connsiteY162" fmla="*/ 344118 h 1495138"/>
                    <a:gd name="connsiteX163" fmla="*/ 88223 w 1490380"/>
                    <a:gd name="connsiteY163" fmla="*/ 340902 h 1495138"/>
                    <a:gd name="connsiteX164" fmla="*/ 88223 w 1490380"/>
                    <a:gd name="connsiteY164" fmla="*/ 328440 h 1495138"/>
                    <a:gd name="connsiteX165" fmla="*/ 88223 w 1490380"/>
                    <a:gd name="connsiteY165" fmla="*/ 105728 h 1495138"/>
                    <a:gd name="connsiteX166" fmla="*/ 87421 w 1490380"/>
                    <a:gd name="connsiteY166" fmla="*/ 89648 h 1495138"/>
                    <a:gd name="connsiteX167" fmla="*/ 85818 w 1490380"/>
                    <a:gd name="connsiteY167" fmla="*/ 88040 h 1495138"/>
                    <a:gd name="connsiteX168" fmla="*/ 81008 w 1490380"/>
                    <a:gd name="connsiteY168" fmla="*/ 86834 h 1495138"/>
                    <a:gd name="connsiteX169" fmla="*/ 58562 w 1490380"/>
                    <a:gd name="connsiteY169" fmla="*/ 87236 h 1495138"/>
                    <a:gd name="connsiteX170" fmla="*/ 48141 w 1490380"/>
                    <a:gd name="connsiteY170" fmla="*/ 87236 h 1495138"/>
                    <a:gd name="connsiteX171" fmla="*/ 8862 w 1490380"/>
                    <a:gd name="connsiteY171" fmla="*/ 45427 h 1495138"/>
                    <a:gd name="connsiteX172" fmla="*/ 49344 w 1490380"/>
                    <a:gd name="connsiteY172" fmla="*/ 2010 h 1495138"/>
                    <a:gd name="connsiteX173" fmla="*/ 55757 w 1490380"/>
                    <a:gd name="connsiteY173" fmla="*/ 2010 h 1495138"/>
                    <a:gd name="connsiteX174" fmla="*/ 123093 w 1490380"/>
                    <a:gd name="connsiteY17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88360 w 1490380"/>
                    <a:gd name="connsiteY35" fmla="*/ 917003 h 1495138"/>
                    <a:gd name="connsiteX36" fmla="*/ 1454291 w 1490380"/>
                    <a:gd name="connsiteY36" fmla="*/ 971676 h 1495138"/>
                    <a:gd name="connsiteX37" fmla="*/ 1441465 w 1490380"/>
                    <a:gd name="connsiteY37" fmla="*/ 972480 h 1495138"/>
                    <a:gd name="connsiteX38" fmla="*/ 990169 w 1490380"/>
                    <a:gd name="connsiteY38" fmla="*/ 539116 h 1495138"/>
                    <a:gd name="connsiteX39" fmla="*/ 1005400 w 1490380"/>
                    <a:gd name="connsiteY39" fmla="*/ 540322 h 1495138"/>
                    <a:gd name="connsiteX40" fmla="*/ 1041072 w 1490380"/>
                    <a:gd name="connsiteY40" fmla="*/ 578513 h 1495138"/>
                    <a:gd name="connsiteX41" fmla="*/ 1041072 w 1490380"/>
                    <a:gd name="connsiteY41" fmla="*/ 584543 h 1495138"/>
                    <a:gd name="connsiteX42" fmla="*/ 1041072 w 1490380"/>
                    <a:gd name="connsiteY42" fmla="*/ 731276 h 1495138"/>
                    <a:gd name="connsiteX43" fmla="*/ 1040671 w 1490380"/>
                    <a:gd name="connsiteY43" fmla="*/ 731276 h 1495138"/>
                    <a:gd name="connsiteX44" fmla="*/ 1040671 w 1490380"/>
                    <a:gd name="connsiteY44" fmla="*/ 865948 h 1495138"/>
                    <a:gd name="connsiteX45" fmla="*/ 1041072 w 1490380"/>
                    <a:gd name="connsiteY45" fmla="*/ 880018 h 1495138"/>
                    <a:gd name="connsiteX46" fmla="*/ 1046683 w 1490380"/>
                    <a:gd name="connsiteY46" fmla="*/ 886049 h 1495138"/>
                    <a:gd name="connsiteX47" fmla="*/ 1061914 w 1490380"/>
                    <a:gd name="connsiteY47" fmla="*/ 886049 h 1495138"/>
                    <a:gd name="connsiteX48" fmla="*/ 1083959 w 1490380"/>
                    <a:gd name="connsiteY48" fmla="*/ 886049 h 1495138"/>
                    <a:gd name="connsiteX49" fmla="*/ 1123238 w 1490380"/>
                    <a:gd name="connsiteY49" fmla="*/ 917003 h 1495138"/>
                    <a:gd name="connsiteX50" fmla="*/ 1089169 w 1490380"/>
                    <a:gd name="connsiteY50" fmla="*/ 971676 h 1495138"/>
                    <a:gd name="connsiteX51" fmla="*/ 1076343 w 1490380"/>
                    <a:gd name="connsiteY51" fmla="*/ 972480 h 1495138"/>
                    <a:gd name="connsiteX52" fmla="*/ 915217 w 1490380"/>
                    <a:gd name="connsiteY52" fmla="*/ 972480 h 1495138"/>
                    <a:gd name="connsiteX53" fmla="*/ 904395 w 1490380"/>
                    <a:gd name="connsiteY53" fmla="*/ 971676 h 1495138"/>
                    <a:gd name="connsiteX54" fmla="*/ 867520 w 1490380"/>
                    <a:gd name="connsiteY54" fmla="*/ 935897 h 1495138"/>
                    <a:gd name="connsiteX55" fmla="*/ 891970 w 1490380"/>
                    <a:gd name="connsiteY55" fmla="*/ 890069 h 1495138"/>
                    <a:gd name="connsiteX56" fmla="*/ 910407 w 1490380"/>
                    <a:gd name="connsiteY56" fmla="*/ 886049 h 1495138"/>
                    <a:gd name="connsiteX57" fmla="*/ 944877 w 1490380"/>
                    <a:gd name="connsiteY57" fmla="*/ 886049 h 1495138"/>
                    <a:gd name="connsiteX58" fmla="*/ 952893 w 1490380"/>
                    <a:gd name="connsiteY58" fmla="*/ 884843 h 1495138"/>
                    <a:gd name="connsiteX59" fmla="*/ 954496 w 1490380"/>
                    <a:gd name="connsiteY59" fmla="*/ 883234 h 1495138"/>
                    <a:gd name="connsiteX60" fmla="*/ 955298 w 1490380"/>
                    <a:gd name="connsiteY60" fmla="*/ 880018 h 1495138"/>
                    <a:gd name="connsiteX61" fmla="*/ 955298 w 1490380"/>
                    <a:gd name="connsiteY61" fmla="*/ 867556 h 1495138"/>
                    <a:gd name="connsiteX62" fmla="*/ 955298 w 1490380"/>
                    <a:gd name="connsiteY62" fmla="*/ 644844 h 1495138"/>
                    <a:gd name="connsiteX63" fmla="*/ 954496 w 1490380"/>
                    <a:gd name="connsiteY63" fmla="*/ 628764 h 1495138"/>
                    <a:gd name="connsiteX64" fmla="*/ 952893 w 1490380"/>
                    <a:gd name="connsiteY64" fmla="*/ 627156 h 1495138"/>
                    <a:gd name="connsiteX65" fmla="*/ 948083 w 1490380"/>
                    <a:gd name="connsiteY65" fmla="*/ 625950 h 1495138"/>
                    <a:gd name="connsiteX66" fmla="*/ 925638 w 1490380"/>
                    <a:gd name="connsiteY66" fmla="*/ 626352 h 1495138"/>
                    <a:gd name="connsiteX67" fmla="*/ 915217 w 1490380"/>
                    <a:gd name="connsiteY67" fmla="*/ 626352 h 1495138"/>
                    <a:gd name="connsiteX68" fmla="*/ 875937 w 1490380"/>
                    <a:gd name="connsiteY68" fmla="*/ 584543 h 1495138"/>
                    <a:gd name="connsiteX69" fmla="*/ 916419 w 1490380"/>
                    <a:gd name="connsiteY69" fmla="*/ 541126 h 1495138"/>
                    <a:gd name="connsiteX70" fmla="*/ 922832 w 1490380"/>
                    <a:gd name="connsiteY70" fmla="*/ 541126 h 1495138"/>
                    <a:gd name="connsiteX71" fmla="*/ 990169 w 1490380"/>
                    <a:gd name="connsiteY71" fmla="*/ 539116 h 1495138"/>
                    <a:gd name="connsiteX72" fmla="*/ 272255 w 1490380"/>
                    <a:gd name="connsiteY72" fmla="*/ 539116 h 1495138"/>
                    <a:gd name="connsiteX73" fmla="*/ 287486 w 1490380"/>
                    <a:gd name="connsiteY73" fmla="*/ 540322 h 1495138"/>
                    <a:gd name="connsiteX74" fmla="*/ 323158 w 1490380"/>
                    <a:gd name="connsiteY74" fmla="*/ 578513 h 1495138"/>
                    <a:gd name="connsiteX75" fmla="*/ 323158 w 1490380"/>
                    <a:gd name="connsiteY75" fmla="*/ 584543 h 1495138"/>
                    <a:gd name="connsiteX76" fmla="*/ 323158 w 1490380"/>
                    <a:gd name="connsiteY76" fmla="*/ 731276 h 1495138"/>
                    <a:gd name="connsiteX77" fmla="*/ 322757 w 1490380"/>
                    <a:gd name="connsiteY77" fmla="*/ 731276 h 1495138"/>
                    <a:gd name="connsiteX78" fmla="*/ 322757 w 1490380"/>
                    <a:gd name="connsiteY78" fmla="*/ 865948 h 1495138"/>
                    <a:gd name="connsiteX79" fmla="*/ 323158 w 1490380"/>
                    <a:gd name="connsiteY79" fmla="*/ 880018 h 1495138"/>
                    <a:gd name="connsiteX80" fmla="*/ 328769 w 1490380"/>
                    <a:gd name="connsiteY80" fmla="*/ 886049 h 1495138"/>
                    <a:gd name="connsiteX81" fmla="*/ 344000 w 1490380"/>
                    <a:gd name="connsiteY81" fmla="*/ 886049 h 1495138"/>
                    <a:gd name="connsiteX82" fmla="*/ 366045 w 1490380"/>
                    <a:gd name="connsiteY82" fmla="*/ 886049 h 1495138"/>
                    <a:gd name="connsiteX83" fmla="*/ 405325 w 1490380"/>
                    <a:gd name="connsiteY83" fmla="*/ 917003 h 1495138"/>
                    <a:gd name="connsiteX84" fmla="*/ 371255 w 1490380"/>
                    <a:gd name="connsiteY84" fmla="*/ 971676 h 1495138"/>
                    <a:gd name="connsiteX85" fmla="*/ 358429 w 1490380"/>
                    <a:gd name="connsiteY85" fmla="*/ 972480 h 1495138"/>
                    <a:gd name="connsiteX86" fmla="*/ 197303 w 1490380"/>
                    <a:gd name="connsiteY86" fmla="*/ 972480 h 1495138"/>
                    <a:gd name="connsiteX87" fmla="*/ 186481 w 1490380"/>
                    <a:gd name="connsiteY87" fmla="*/ 971676 h 1495138"/>
                    <a:gd name="connsiteX88" fmla="*/ 149606 w 1490380"/>
                    <a:gd name="connsiteY88" fmla="*/ 935897 h 1495138"/>
                    <a:gd name="connsiteX89" fmla="*/ 174056 w 1490380"/>
                    <a:gd name="connsiteY89" fmla="*/ 890069 h 1495138"/>
                    <a:gd name="connsiteX90" fmla="*/ 192493 w 1490380"/>
                    <a:gd name="connsiteY90" fmla="*/ 886049 h 1495138"/>
                    <a:gd name="connsiteX91" fmla="*/ 226963 w 1490380"/>
                    <a:gd name="connsiteY91" fmla="*/ 886049 h 1495138"/>
                    <a:gd name="connsiteX92" fmla="*/ 234979 w 1490380"/>
                    <a:gd name="connsiteY92" fmla="*/ 884843 h 1495138"/>
                    <a:gd name="connsiteX93" fmla="*/ 236582 w 1490380"/>
                    <a:gd name="connsiteY93" fmla="*/ 883234 h 1495138"/>
                    <a:gd name="connsiteX94" fmla="*/ 237384 w 1490380"/>
                    <a:gd name="connsiteY94" fmla="*/ 880018 h 1495138"/>
                    <a:gd name="connsiteX95" fmla="*/ 237384 w 1490380"/>
                    <a:gd name="connsiteY95" fmla="*/ 867556 h 1495138"/>
                    <a:gd name="connsiteX96" fmla="*/ 237384 w 1490380"/>
                    <a:gd name="connsiteY96" fmla="*/ 644844 h 1495138"/>
                    <a:gd name="connsiteX97" fmla="*/ 236582 w 1490380"/>
                    <a:gd name="connsiteY97" fmla="*/ 628764 h 1495138"/>
                    <a:gd name="connsiteX98" fmla="*/ 234979 w 1490380"/>
                    <a:gd name="connsiteY98" fmla="*/ 627156 h 1495138"/>
                    <a:gd name="connsiteX99" fmla="*/ 230169 w 1490380"/>
                    <a:gd name="connsiteY99" fmla="*/ 625950 h 1495138"/>
                    <a:gd name="connsiteX100" fmla="*/ 207724 w 1490380"/>
                    <a:gd name="connsiteY100" fmla="*/ 626352 h 1495138"/>
                    <a:gd name="connsiteX101" fmla="*/ 197303 w 1490380"/>
                    <a:gd name="connsiteY101" fmla="*/ 626352 h 1495138"/>
                    <a:gd name="connsiteX102" fmla="*/ 158023 w 1490380"/>
                    <a:gd name="connsiteY102" fmla="*/ 584543 h 1495138"/>
                    <a:gd name="connsiteX103" fmla="*/ 198505 w 1490380"/>
                    <a:gd name="connsiteY103" fmla="*/ 541126 h 1495138"/>
                    <a:gd name="connsiteX104" fmla="*/ 204918 w 1490380"/>
                    <a:gd name="connsiteY104" fmla="*/ 541126 h 1495138"/>
                    <a:gd name="connsiteX105" fmla="*/ 272255 w 1490380"/>
                    <a:gd name="connsiteY105" fmla="*/ 539116 h 1495138"/>
                    <a:gd name="connsiteX106" fmla="*/ 477504 w 1490380"/>
                    <a:gd name="connsiteY106" fmla="*/ 0 h 1495138"/>
                    <a:gd name="connsiteX107" fmla="*/ 492735 w 1490380"/>
                    <a:gd name="connsiteY107" fmla="*/ 1206 h 1495138"/>
                    <a:gd name="connsiteX108" fmla="*/ 528407 w 1490380"/>
                    <a:gd name="connsiteY108" fmla="*/ 39397 h 1495138"/>
                    <a:gd name="connsiteX109" fmla="*/ 528407 w 1490380"/>
                    <a:gd name="connsiteY109" fmla="*/ 45427 h 1495138"/>
                    <a:gd name="connsiteX110" fmla="*/ 528407 w 1490380"/>
                    <a:gd name="connsiteY110" fmla="*/ 192159 h 1495138"/>
                    <a:gd name="connsiteX111" fmla="*/ 528006 w 1490380"/>
                    <a:gd name="connsiteY111" fmla="*/ 192159 h 1495138"/>
                    <a:gd name="connsiteX112" fmla="*/ 528006 w 1490380"/>
                    <a:gd name="connsiteY112" fmla="*/ 326832 h 1495138"/>
                    <a:gd name="connsiteX113" fmla="*/ 528407 w 1490380"/>
                    <a:gd name="connsiteY113" fmla="*/ 340902 h 1495138"/>
                    <a:gd name="connsiteX114" fmla="*/ 534018 w 1490380"/>
                    <a:gd name="connsiteY114" fmla="*/ 346932 h 1495138"/>
                    <a:gd name="connsiteX115" fmla="*/ 549249 w 1490380"/>
                    <a:gd name="connsiteY115" fmla="*/ 346932 h 1495138"/>
                    <a:gd name="connsiteX116" fmla="*/ 571294 w 1490380"/>
                    <a:gd name="connsiteY116" fmla="*/ 346932 h 1495138"/>
                    <a:gd name="connsiteX117" fmla="*/ 610574 w 1490380"/>
                    <a:gd name="connsiteY117" fmla="*/ 377887 h 1495138"/>
                    <a:gd name="connsiteX118" fmla="*/ 576504 w 1490380"/>
                    <a:gd name="connsiteY118" fmla="*/ 432560 h 1495138"/>
                    <a:gd name="connsiteX119" fmla="*/ 563678 w 1490380"/>
                    <a:gd name="connsiteY119" fmla="*/ 433364 h 1495138"/>
                    <a:gd name="connsiteX120" fmla="*/ 402552 w 1490380"/>
                    <a:gd name="connsiteY120" fmla="*/ 433364 h 1495138"/>
                    <a:gd name="connsiteX121" fmla="*/ 391730 w 1490380"/>
                    <a:gd name="connsiteY121" fmla="*/ 432560 h 1495138"/>
                    <a:gd name="connsiteX122" fmla="*/ 354855 w 1490380"/>
                    <a:gd name="connsiteY122" fmla="*/ 396781 h 1495138"/>
                    <a:gd name="connsiteX123" fmla="*/ 379305 w 1490380"/>
                    <a:gd name="connsiteY123" fmla="*/ 350952 h 1495138"/>
                    <a:gd name="connsiteX124" fmla="*/ 397742 w 1490380"/>
                    <a:gd name="connsiteY124" fmla="*/ 346932 h 1495138"/>
                    <a:gd name="connsiteX125" fmla="*/ 432212 w 1490380"/>
                    <a:gd name="connsiteY125" fmla="*/ 346932 h 1495138"/>
                    <a:gd name="connsiteX126" fmla="*/ 440228 w 1490380"/>
                    <a:gd name="connsiteY126" fmla="*/ 345726 h 1495138"/>
                    <a:gd name="connsiteX127" fmla="*/ 441831 w 1490380"/>
                    <a:gd name="connsiteY127" fmla="*/ 344118 h 1495138"/>
                    <a:gd name="connsiteX128" fmla="*/ 442633 w 1490380"/>
                    <a:gd name="connsiteY128" fmla="*/ 340902 h 1495138"/>
                    <a:gd name="connsiteX129" fmla="*/ 442633 w 1490380"/>
                    <a:gd name="connsiteY129" fmla="*/ 328440 h 1495138"/>
                    <a:gd name="connsiteX130" fmla="*/ 442633 w 1490380"/>
                    <a:gd name="connsiteY130" fmla="*/ 105728 h 1495138"/>
                    <a:gd name="connsiteX131" fmla="*/ 441831 w 1490380"/>
                    <a:gd name="connsiteY131" fmla="*/ 89648 h 1495138"/>
                    <a:gd name="connsiteX132" fmla="*/ 440228 w 1490380"/>
                    <a:gd name="connsiteY132" fmla="*/ 88040 h 1495138"/>
                    <a:gd name="connsiteX133" fmla="*/ 435418 w 1490380"/>
                    <a:gd name="connsiteY133" fmla="*/ 86834 h 1495138"/>
                    <a:gd name="connsiteX134" fmla="*/ 412973 w 1490380"/>
                    <a:gd name="connsiteY134" fmla="*/ 87236 h 1495138"/>
                    <a:gd name="connsiteX135" fmla="*/ 402552 w 1490380"/>
                    <a:gd name="connsiteY135" fmla="*/ 87236 h 1495138"/>
                    <a:gd name="connsiteX136" fmla="*/ 363272 w 1490380"/>
                    <a:gd name="connsiteY136" fmla="*/ 45427 h 1495138"/>
                    <a:gd name="connsiteX137" fmla="*/ 403754 w 1490380"/>
                    <a:gd name="connsiteY137" fmla="*/ 2010 h 1495138"/>
                    <a:gd name="connsiteX138" fmla="*/ 410167 w 1490380"/>
                    <a:gd name="connsiteY138" fmla="*/ 2010 h 1495138"/>
                    <a:gd name="connsiteX139" fmla="*/ 477504 w 1490380"/>
                    <a:gd name="connsiteY139" fmla="*/ 0 h 1495138"/>
                    <a:gd name="connsiteX140" fmla="*/ 123093 w 1490380"/>
                    <a:gd name="connsiteY140" fmla="*/ 0 h 1495138"/>
                    <a:gd name="connsiteX141" fmla="*/ 138324 w 1490380"/>
                    <a:gd name="connsiteY141" fmla="*/ 1206 h 1495138"/>
                    <a:gd name="connsiteX142" fmla="*/ 173997 w 1490380"/>
                    <a:gd name="connsiteY142" fmla="*/ 39397 h 1495138"/>
                    <a:gd name="connsiteX143" fmla="*/ 173997 w 1490380"/>
                    <a:gd name="connsiteY143" fmla="*/ 45427 h 1495138"/>
                    <a:gd name="connsiteX144" fmla="*/ 173997 w 1490380"/>
                    <a:gd name="connsiteY144" fmla="*/ 192159 h 1495138"/>
                    <a:gd name="connsiteX145" fmla="*/ 173596 w 1490380"/>
                    <a:gd name="connsiteY145" fmla="*/ 192159 h 1495138"/>
                    <a:gd name="connsiteX146" fmla="*/ 173596 w 1490380"/>
                    <a:gd name="connsiteY146" fmla="*/ 326832 h 1495138"/>
                    <a:gd name="connsiteX147" fmla="*/ 173997 w 1490380"/>
                    <a:gd name="connsiteY147" fmla="*/ 340902 h 1495138"/>
                    <a:gd name="connsiteX148" fmla="*/ 179608 w 1490380"/>
                    <a:gd name="connsiteY148" fmla="*/ 346932 h 1495138"/>
                    <a:gd name="connsiteX149" fmla="*/ 194839 w 1490380"/>
                    <a:gd name="connsiteY149" fmla="*/ 346932 h 1495138"/>
                    <a:gd name="connsiteX150" fmla="*/ 216884 w 1490380"/>
                    <a:gd name="connsiteY150" fmla="*/ 346932 h 1495138"/>
                    <a:gd name="connsiteX151" fmla="*/ 256164 w 1490380"/>
                    <a:gd name="connsiteY151" fmla="*/ 377887 h 1495138"/>
                    <a:gd name="connsiteX152" fmla="*/ 222094 w 1490380"/>
                    <a:gd name="connsiteY152" fmla="*/ 432560 h 1495138"/>
                    <a:gd name="connsiteX153" fmla="*/ 209268 w 1490380"/>
                    <a:gd name="connsiteY153" fmla="*/ 433364 h 1495138"/>
                    <a:gd name="connsiteX154" fmla="*/ 48141 w 1490380"/>
                    <a:gd name="connsiteY154" fmla="*/ 433364 h 1495138"/>
                    <a:gd name="connsiteX155" fmla="*/ 37319 w 1490380"/>
                    <a:gd name="connsiteY155" fmla="*/ 432560 h 1495138"/>
                    <a:gd name="connsiteX156" fmla="*/ 445 w 1490380"/>
                    <a:gd name="connsiteY156" fmla="*/ 396781 h 1495138"/>
                    <a:gd name="connsiteX157" fmla="*/ 24894 w 1490380"/>
                    <a:gd name="connsiteY157" fmla="*/ 350952 h 1495138"/>
                    <a:gd name="connsiteX158" fmla="*/ 43332 w 1490380"/>
                    <a:gd name="connsiteY158" fmla="*/ 346932 h 1495138"/>
                    <a:gd name="connsiteX159" fmla="*/ 77801 w 1490380"/>
                    <a:gd name="connsiteY159" fmla="*/ 346932 h 1495138"/>
                    <a:gd name="connsiteX160" fmla="*/ 85818 w 1490380"/>
                    <a:gd name="connsiteY160" fmla="*/ 345726 h 1495138"/>
                    <a:gd name="connsiteX161" fmla="*/ 87421 w 1490380"/>
                    <a:gd name="connsiteY161" fmla="*/ 344118 h 1495138"/>
                    <a:gd name="connsiteX162" fmla="*/ 88223 w 1490380"/>
                    <a:gd name="connsiteY162" fmla="*/ 340902 h 1495138"/>
                    <a:gd name="connsiteX163" fmla="*/ 88223 w 1490380"/>
                    <a:gd name="connsiteY163" fmla="*/ 328440 h 1495138"/>
                    <a:gd name="connsiteX164" fmla="*/ 88223 w 1490380"/>
                    <a:gd name="connsiteY164" fmla="*/ 105728 h 1495138"/>
                    <a:gd name="connsiteX165" fmla="*/ 87421 w 1490380"/>
                    <a:gd name="connsiteY165" fmla="*/ 89648 h 1495138"/>
                    <a:gd name="connsiteX166" fmla="*/ 85818 w 1490380"/>
                    <a:gd name="connsiteY166" fmla="*/ 88040 h 1495138"/>
                    <a:gd name="connsiteX167" fmla="*/ 81008 w 1490380"/>
                    <a:gd name="connsiteY167" fmla="*/ 86834 h 1495138"/>
                    <a:gd name="connsiteX168" fmla="*/ 58562 w 1490380"/>
                    <a:gd name="connsiteY168" fmla="*/ 87236 h 1495138"/>
                    <a:gd name="connsiteX169" fmla="*/ 48141 w 1490380"/>
                    <a:gd name="connsiteY169" fmla="*/ 87236 h 1495138"/>
                    <a:gd name="connsiteX170" fmla="*/ 8862 w 1490380"/>
                    <a:gd name="connsiteY170" fmla="*/ 45427 h 1495138"/>
                    <a:gd name="connsiteX171" fmla="*/ 49344 w 1490380"/>
                    <a:gd name="connsiteY171" fmla="*/ 2010 h 1495138"/>
                    <a:gd name="connsiteX172" fmla="*/ 55757 w 1490380"/>
                    <a:gd name="connsiteY172" fmla="*/ 2010 h 1495138"/>
                    <a:gd name="connsiteX173" fmla="*/ 123093 w 1490380"/>
                    <a:gd name="connsiteY173" fmla="*/ 0 h 1495138"/>
                    <a:gd name="connsiteX0" fmla="*/ 505562 w 1454291"/>
                    <a:gd name="connsiteY0" fmla="*/ 1061774 h 1495138"/>
                    <a:gd name="connsiteX1" fmla="*/ 520793 w 1454291"/>
                    <a:gd name="connsiteY1" fmla="*/ 1062980 h 1495138"/>
                    <a:gd name="connsiteX2" fmla="*/ 556465 w 1454291"/>
                    <a:gd name="connsiteY2" fmla="*/ 1101171 h 1495138"/>
                    <a:gd name="connsiteX3" fmla="*/ 556465 w 1454291"/>
                    <a:gd name="connsiteY3" fmla="*/ 1107201 h 1495138"/>
                    <a:gd name="connsiteX4" fmla="*/ 556465 w 1454291"/>
                    <a:gd name="connsiteY4" fmla="*/ 1253934 h 1495138"/>
                    <a:gd name="connsiteX5" fmla="*/ 556064 w 1454291"/>
                    <a:gd name="connsiteY5" fmla="*/ 1253934 h 1495138"/>
                    <a:gd name="connsiteX6" fmla="*/ 556064 w 1454291"/>
                    <a:gd name="connsiteY6" fmla="*/ 1388606 h 1495138"/>
                    <a:gd name="connsiteX7" fmla="*/ 556465 w 1454291"/>
                    <a:gd name="connsiteY7" fmla="*/ 1402676 h 1495138"/>
                    <a:gd name="connsiteX8" fmla="*/ 562076 w 1454291"/>
                    <a:gd name="connsiteY8" fmla="*/ 1408707 h 1495138"/>
                    <a:gd name="connsiteX9" fmla="*/ 577307 w 1454291"/>
                    <a:gd name="connsiteY9" fmla="*/ 1408707 h 1495138"/>
                    <a:gd name="connsiteX10" fmla="*/ 599352 w 1454291"/>
                    <a:gd name="connsiteY10" fmla="*/ 1408707 h 1495138"/>
                    <a:gd name="connsiteX11" fmla="*/ 638632 w 1454291"/>
                    <a:gd name="connsiteY11" fmla="*/ 1439661 h 1495138"/>
                    <a:gd name="connsiteX12" fmla="*/ 604562 w 1454291"/>
                    <a:gd name="connsiteY12" fmla="*/ 1494334 h 1495138"/>
                    <a:gd name="connsiteX13" fmla="*/ 591736 w 1454291"/>
                    <a:gd name="connsiteY13" fmla="*/ 1495138 h 1495138"/>
                    <a:gd name="connsiteX14" fmla="*/ 430610 w 1454291"/>
                    <a:gd name="connsiteY14" fmla="*/ 1495138 h 1495138"/>
                    <a:gd name="connsiteX15" fmla="*/ 419788 w 1454291"/>
                    <a:gd name="connsiteY15" fmla="*/ 1494334 h 1495138"/>
                    <a:gd name="connsiteX16" fmla="*/ 382913 w 1454291"/>
                    <a:gd name="connsiteY16" fmla="*/ 1458555 h 1495138"/>
                    <a:gd name="connsiteX17" fmla="*/ 407363 w 1454291"/>
                    <a:gd name="connsiteY17" fmla="*/ 1412727 h 1495138"/>
                    <a:gd name="connsiteX18" fmla="*/ 425800 w 1454291"/>
                    <a:gd name="connsiteY18" fmla="*/ 1408707 h 1495138"/>
                    <a:gd name="connsiteX19" fmla="*/ 460270 w 1454291"/>
                    <a:gd name="connsiteY19" fmla="*/ 1408707 h 1495138"/>
                    <a:gd name="connsiteX20" fmla="*/ 468286 w 1454291"/>
                    <a:gd name="connsiteY20" fmla="*/ 1407501 h 1495138"/>
                    <a:gd name="connsiteX21" fmla="*/ 469889 w 1454291"/>
                    <a:gd name="connsiteY21" fmla="*/ 1405892 h 1495138"/>
                    <a:gd name="connsiteX22" fmla="*/ 470691 w 1454291"/>
                    <a:gd name="connsiteY22" fmla="*/ 1402676 h 1495138"/>
                    <a:gd name="connsiteX23" fmla="*/ 470691 w 1454291"/>
                    <a:gd name="connsiteY23" fmla="*/ 1390214 h 1495138"/>
                    <a:gd name="connsiteX24" fmla="*/ 470691 w 1454291"/>
                    <a:gd name="connsiteY24" fmla="*/ 1167502 h 1495138"/>
                    <a:gd name="connsiteX25" fmla="*/ 469889 w 1454291"/>
                    <a:gd name="connsiteY25" fmla="*/ 1151422 h 1495138"/>
                    <a:gd name="connsiteX26" fmla="*/ 468286 w 1454291"/>
                    <a:gd name="connsiteY26" fmla="*/ 1149814 h 1495138"/>
                    <a:gd name="connsiteX27" fmla="*/ 463476 w 1454291"/>
                    <a:gd name="connsiteY27" fmla="*/ 1148608 h 1495138"/>
                    <a:gd name="connsiteX28" fmla="*/ 441031 w 1454291"/>
                    <a:gd name="connsiteY28" fmla="*/ 1149010 h 1495138"/>
                    <a:gd name="connsiteX29" fmla="*/ 430610 w 1454291"/>
                    <a:gd name="connsiteY29" fmla="*/ 1149010 h 1495138"/>
                    <a:gd name="connsiteX30" fmla="*/ 391330 w 1454291"/>
                    <a:gd name="connsiteY30" fmla="*/ 1107201 h 1495138"/>
                    <a:gd name="connsiteX31" fmla="*/ 431812 w 1454291"/>
                    <a:gd name="connsiteY31" fmla="*/ 1063784 h 1495138"/>
                    <a:gd name="connsiteX32" fmla="*/ 438225 w 1454291"/>
                    <a:gd name="connsiteY32" fmla="*/ 1063784 h 1495138"/>
                    <a:gd name="connsiteX33" fmla="*/ 505562 w 1454291"/>
                    <a:gd name="connsiteY33" fmla="*/ 1061774 h 1495138"/>
                    <a:gd name="connsiteX34" fmla="*/ 1441465 w 1454291"/>
                    <a:gd name="connsiteY34" fmla="*/ 972480 h 1495138"/>
                    <a:gd name="connsiteX35" fmla="*/ 1454291 w 1454291"/>
                    <a:gd name="connsiteY35" fmla="*/ 971676 h 1495138"/>
                    <a:gd name="connsiteX36" fmla="*/ 1441465 w 1454291"/>
                    <a:gd name="connsiteY36" fmla="*/ 972480 h 1495138"/>
                    <a:gd name="connsiteX37" fmla="*/ 990169 w 1454291"/>
                    <a:gd name="connsiteY37" fmla="*/ 539116 h 1495138"/>
                    <a:gd name="connsiteX38" fmla="*/ 1005400 w 1454291"/>
                    <a:gd name="connsiteY38" fmla="*/ 540322 h 1495138"/>
                    <a:gd name="connsiteX39" fmla="*/ 1041072 w 1454291"/>
                    <a:gd name="connsiteY39" fmla="*/ 578513 h 1495138"/>
                    <a:gd name="connsiteX40" fmla="*/ 1041072 w 1454291"/>
                    <a:gd name="connsiteY40" fmla="*/ 584543 h 1495138"/>
                    <a:gd name="connsiteX41" fmla="*/ 1041072 w 1454291"/>
                    <a:gd name="connsiteY41" fmla="*/ 731276 h 1495138"/>
                    <a:gd name="connsiteX42" fmla="*/ 1040671 w 1454291"/>
                    <a:gd name="connsiteY42" fmla="*/ 731276 h 1495138"/>
                    <a:gd name="connsiteX43" fmla="*/ 1040671 w 1454291"/>
                    <a:gd name="connsiteY43" fmla="*/ 865948 h 1495138"/>
                    <a:gd name="connsiteX44" fmla="*/ 1041072 w 1454291"/>
                    <a:gd name="connsiteY44" fmla="*/ 880018 h 1495138"/>
                    <a:gd name="connsiteX45" fmla="*/ 1046683 w 1454291"/>
                    <a:gd name="connsiteY45" fmla="*/ 886049 h 1495138"/>
                    <a:gd name="connsiteX46" fmla="*/ 1061914 w 1454291"/>
                    <a:gd name="connsiteY46" fmla="*/ 886049 h 1495138"/>
                    <a:gd name="connsiteX47" fmla="*/ 1083959 w 1454291"/>
                    <a:gd name="connsiteY47" fmla="*/ 886049 h 1495138"/>
                    <a:gd name="connsiteX48" fmla="*/ 1123238 w 1454291"/>
                    <a:gd name="connsiteY48" fmla="*/ 917003 h 1495138"/>
                    <a:gd name="connsiteX49" fmla="*/ 1089169 w 1454291"/>
                    <a:gd name="connsiteY49" fmla="*/ 971676 h 1495138"/>
                    <a:gd name="connsiteX50" fmla="*/ 1076343 w 1454291"/>
                    <a:gd name="connsiteY50" fmla="*/ 972480 h 1495138"/>
                    <a:gd name="connsiteX51" fmla="*/ 915217 w 1454291"/>
                    <a:gd name="connsiteY51" fmla="*/ 972480 h 1495138"/>
                    <a:gd name="connsiteX52" fmla="*/ 904395 w 1454291"/>
                    <a:gd name="connsiteY52" fmla="*/ 971676 h 1495138"/>
                    <a:gd name="connsiteX53" fmla="*/ 867520 w 1454291"/>
                    <a:gd name="connsiteY53" fmla="*/ 935897 h 1495138"/>
                    <a:gd name="connsiteX54" fmla="*/ 891970 w 1454291"/>
                    <a:gd name="connsiteY54" fmla="*/ 890069 h 1495138"/>
                    <a:gd name="connsiteX55" fmla="*/ 910407 w 1454291"/>
                    <a:gd name="connsiteY55" fmla="*/ 886049 h 1495138"/>
                    <a:gd name="connsiteX56" fmla="*/ 944877 w 1454291"/>
                    <a:gd name="connsiteY56" fmla="*/ 886049 h 1495138"/>
                    <a:gd name="connsiteX57" fmla="*/ 952893 w 1454291"/>
                    <a:gd name="connsiteY57" fmla="*/ 884843 h 1495138"/>
                    <a:gd name="connsiteX58" fmla="*/ 954496 w 1454291"/>
                    <a:gd name="connsiteY58" fmla="*/ 883234 h 1495138"/>
                    <a:gd name="connsiteX59" fmla="*/ 955298 w 1454291"/>
                    <a:gd name="connsiteY59" fmla="*/ 880018 h 1495138"/>
                    <a:gd name="connsiteX60" fmla="*/ 955298 w 1454291"/>
                    <a:gd name="connsiteY60" fmla="*/ 867556 h 1495138"/>
                    <a:gd name="connsiteX61" fmla="*/ 955298 w 1454291"/>
                    <a:gd name="connsiteY61" fmla="*/ 644844 h 1495138"/>
                    <a:gd name="connsiteX62" fmla="*/ 954496 w 1454291"/>
                    <a:gd name="connsiteY62" fmla="*/ 628764 h 1495138"/>
                    <a:gd name="connsiteX63" fmla="*/ 952893 w 1454291"/>
                    <a:gd name="connsiteY63" fmla="*/ 627156 h 1495138"/>
                    <a:gd name="connsiteX64" fmla="*/ 948083 w 1454291"/>
                    <a:gd name="connsiteY64" fmla="*/ 625950 h 1495138"/>
                    <a:gd name="connsiteX65" fmla="*/ 925638 w 1454291"/>
                    <a:gd name="connsiteY65" fmla="*/ 626352 h 1495138"/>
                    <a:gd name="connsiteX66" fmla="*/ 915217 w 1454291"/>
                    <a:gd name="connsiteY66" fmla="*/ 626352 h 1495138"/>
                    <a:gd name="connsiteX67" fmla="*/ 875937 w 1454291"/>
                    <a:gd name="connsiteY67" fmla="*/ 584543 h 1495138"/>
                    <a:gd name="connsiteX68" fmla="*/ 916419 w 1454291"/>
                    <a:gd name="connsiteY68" fmla="*/ 541126 h 1495138"/>
                    <a:gd name="connsiteX69" fmla="*/ 922832 w 1454291"/>
                    <a:gd name="connsiteY69" fmla="*/ 541126 h 1495138"/>
                    <a:gd name="connsiteX70" fmla="*/ 990169 w 1454291"/>
                    <a:gd name="connsiteY70" fmla="*/ 539116 h 1495138"/>
                    <a:gd name="connsiteX71" fmla="*/ 272255 w 1454291"/>
                    <a:gd name="connsiteY71" fmla="*/ 539116 h 1495138"/>
                    <a:gd name="connsiteX72" fmla="*/ 287486 w 1454291"/>
                    <a:gd name="connsiteY72" fmla="*/ 540322 h 1495138"/>
                    <a:gd name="connsiteX73" fmla="*/ 323158 w 1454291"/>
                    <a:gd name="connsiteY73" fmla="*/ 578513 h 1495138"/>
                    <a:gd name="connsiteX74" fmla="*/ 323158 w 1454291"/>
                    <a:gd name="connsiteY74" fmla="*/ 584543 h 1495138"/>
                    <a:gd name="connsiteX75" fmla="*/ 323158 w 1454291"/>
                    <a:gd name="connsiteY75" fmla="*/ 731276 h 1495138"/>
                    <a:gd name="connsiteX76" fmla="*/ 322757 w 1454291"/>
                    <a:gd name="connsiteY76" fmla="*/ 731276 h 1495138"/>
                    <a:gd name="connsiteX77" fmla="*/ 322757 w 1454291"/>
                    <a:gd name="connsiteY77" fmla="*/ 865948 h 1495138"/>
                    <a:gd name="connsiteX78" fmla="*/ 323158 w 1454291"/>
                    <a:gd name="connsiteY78" fmla="*/ 880018 h 1495138"/>
                    <a:gd name="connsiteX79" fmla="*/ 328769 w 1454291"/>
                    <a:gd name="connsiteY79" fmla="*/ 886049 h 1495138"/>
                    <a:gd name="connsiteX80" fmla="*/ 344000 w 1454291"/>
                    <a:gd name="connsiteY80" fmla="*/ 886049 h 1495138"/>
                    <a:gd name="connsiteX81" fmla="*/ 366045 w 1454291"/>
                    <a:gd name="connsiteY81" fmla="*/ 886049 h 1495138"/>
                    <a:gd name="connsiteX82" fmla="*/ 405325 w 1454291"/>
                    <a:gd name="connsiteY82" fmla="*/ 917003 h 1495138"/>
                    <a:gd name="connsiteX83" fmla="*/ 371255 w 1454291"/>
                    <a:gd name="connsiteY83" fmla="*/ 971676 h 1495138"/>
                    <a:gd name="connsiteX84" fmla="*/ 358429 w 1454291"/>
                    <a:gd name="connsiteY84" fmla="*/ 972480 h 1495138"/>
                    <a:gd name="connsiteX85" fmla="*/ 197303 w 1454291"/>
                    <a:gd name="connsiteY85" fmla="*/ 972480 h 1495138"/>
                    <a:gd name="connsiteX86" fmla="*/ 186481 w 1454291"/>
                    <a:gd name="connsiteY86" fmla="*/ 971676 h 1495138"/>
                    <a:gd name="connsiteX87" fmla="*/ 149606 w 1454291"/>
                    <a:gd name="connsiteY87" fmla="*/ 935897 h 1495138"/>
                    <a:gd name="connsiteX88" fmla="*/ 174056 w 1454291"/>
                    <a:gd name="connsiteY88" fmla="*/ 890069 h 1495138"/>
                    <a:gd name="connsiteX89" fmla="*/ 192493 w 1454291"/>
                    <a:gd name="connsiteY89" fmla="*/ 886049 h 1495138"/>
                    <a:gd name="connsiteX90" fmla="*/ 226963 w 1454291"/>
                    <a:gd name="connsiteY90" fmla="*/ 886049 h 1495138"/>
                    <a:gd name="connsiteX91" fmla="*/ 234979 w 1454291"/>
                    <a:gd name="connsiteY91" fmla="*/ 884843 h 1495138"/>
                    <a:gd name="connsiteX92" fmla="*/ 236582 w 1454291"/>
                    <a:gd name="connsiteY92" fmla="*/ 883234 h 1495138"/>
                    <a:gd name="connsiteX93" fmla="*/ 237384 w 1454291"/>
                    <a:gd name="connsiteY93" fmla="*/ 880018 h 1495138"/>
                    <a:gd name="connsiteX94" fmla="*/ 237384 w 1454291"/>
                    <a:gd name="connsiteY94" fmla="*/ 867556 h 1495138"/>
                    <a:gd name="connsiteX95" fmla="*/ 237384 w 1454291"/>
                    <a:gd name="connsiteY95" fmla="*/ 644844 h 1495138"/>
                    <a:gd name="connsiteX96" fmla="*/ 236582 w 1454291"/>
                    <a:gd name="connsiteY96" fmla="*/ 628764 h 1495138"/>
                    <a:gd name="connsiteX97" fmla="*/ 234979 w 1454291"/>
                    <a:gd name="connsiteY97" fmla="*/ 627156 h 1495138"/>
                    <a:gd name="connsiteX98" fmla="*/ 230169 w 1454291"/>
                    <a:gd name="connsiteY98" fmla="*/ 625950 h 1495138"/>
                    <a:gd name="connsiteX99" fmla="*/ 207724 w 1454291"/>
                    <a:gd name="connsiteY99" fmla="*/ 626352 h 1495138"/>
                    <a:gd name="connsiteX100" fmla="*/ 197303 w 1454291"/>
                    <a:gd name="connsiteY100" fmla="*/ 626352 h 1495138"/>
                    <a:gd name="connsiteX101" fmla="*/ 158023 w 1454291"/>
                    <a:gd name="connsiteY101" fmla="*/ 584543 h 1495138"/>
                    <a:gd name="connsiteX102" fmla="*/ 198505 w 1454291"/>
                    <a:gd name="connsiteY102" fmla="*/ 541126 h 1495138"/>
                    <a:gd name="connsiteX103" fmla="*/ 204918 w 1454291"/>
                    <a:gd name="connsiteY103" fmla="*/ 541126 h 1495138"/>
                    <a:gd name="connsiteX104" fmla="*/ 272255 w 1454291"/>
                    <a:gd name="connsiteY104" fmla="*/ 539116 h 1495138"/>
                    <a:gd name="connsiteX105" fmla="*/ 477504 w 1454291"/>
                    <a:gd name="connsiteY105" fmla="*/ 0 h 1495138"/>
                    <a:gd name="connsiteX106" fmla="*/ 492735 w 1454291"/>
                    <a:gd name="connsiteY106" fmla="*/ 1206 h 1495138"/>
                    <a:gd name="connsiteX107" fmla="*/ 528407 w 1454291"/>
                    <a:gd name="connsiteY107" fmla="*/ 39397 h 1495138"/>
                    <a:gd name="connsiteX108" fmla="*/ 528407 w 1454291"/>
                    <a:gd name="connsiteY108" fmla="*/ 45427 h 1495138"/>
                    <a:gd name="connsiteX109" fmla="*/ 528407 w 1454291"/>
                    <a:gd name="connsiteY109" fmla="*/ 192159 h 1495138"/>
                    <a:gd name="connsiteX110" fmla="*/ 528006 w 1454291"/>
                    <a:gd name="connsiteY110" fmla="*/ 192159 h 1495138"/>
                    <a:gd name="connsiteX111" fmla="*/ 528006 w 1454291"/>
                    <a:gd name="connsiteY111" fmla="*/ 326832 h 1495138"/>
                    <a:gd name="connsiteX112" fmla="*/ 528407 w 1454291"/>
                    <a:gd name="connsiteY112" fmla="*/ 340902 h 1495138"/>
                    <a:gd name="connsiteX113" fmla="*/ 534018 w 1454291"/>
                    <a:gd name="connsiteY113" fmla="*/ 346932 h 1495138"/>
                    <a:gd name="connsiteX114" fmla="*/ 549249 w 1454291"/>
                    <a:gd name="connsiteY114" fmla="*/ 346932 h 1495138"/>
                    <a:gd name="connsiteX115" fmla="*/ 571294 w 1454291"/>
                    <a:gd name="connsiteY115" fmla="*/ 346932 h 1495138"/>
                    <a:gd name="connsiteX116" fmla="*/ 610574 w 1454291"/>
                    <a:gd name="connsiteY116" fmla="*/ 377887 h 1495138"/>
                    <a:gd name="connsiteX117" fmla="*/ 576504 w 1454291"/>
                    <a:gd name="connsiteY117" fmla="*/ 432560 h 1495138"/>
                    <a:gd name="connsiteX118" fmla="*/ 563678 w 1454291"/>
                    <a:gd name="connsiteY118" fmla="*/ 433364 h 1495138"/>
                    <a:gd name="connsiteX119" fmla="*/ 402552 w 1454291"/>
                    <a:gd name="connsiteY119" fmla="*/ 433364 h 1495138"/>
                    <a:gd name="connsiteX120" fmla="*/ 391730 w 1454291"/>
                    <a:gd name="connsiteY120" fmla="*/ 432560 h 1495138"/>
                    <a:gd name="connsiteX121" fmla="*/ 354855 w 1454291"/>
                    <a:gd name="connsiteY121" fmla="*/ 396781 h 1495138"/>
                    <a:gd name="connsiteX122" fmla="*/ 379305 w 1454291"/>
                    <a:gd name="connsiteY122" fmla="*/ 350952 h 1495138"/>
                    <a:gd name="connsiteX123" fmla="*/ 397742 w 1454291"/>
                    <a:gd name="connsiteY123" fmla="*/ 346932 h 1495138"/>
                    <a:gd name="connsiteX124" fmla="*/ 432212 w 1454291"/>
                    <a:gd name="connsiteY124" fmla="*/ 346932 h 1495138"/>
                    <a:gd name="connsiteX125" fmla="*/ 440228 w 1454291"/>
                    <a:gd name="connsiteY125" fmla="*/ 345726 h 1495138"/>
                    <a:gd name="connsiteX126" fmla="*/ 441831 w 1454291"/>
                    <a:gd name="connsiteY126" fmla="*/ 344118 h 1495138"/>
                    <a:gd name="connsiteX127" fmla="*/ 442633 w 1454291"/>
                    <a:gd name="connsiteY127" fmla="*/ 340902 h 1495138"/>
                    <a:gd name="connsiteX128" fmla="*/ 442633 w 1454291"/>
                    <a:gd name="connsiteY128" fmla="*/ 328440 h 1495138"/>
                    <a:gd name="connsiteX129" fmla="*/ 442633 w 1454291"/>
                    <a:gd name="connsiteY129" fmla="*/ 105728 h 1495138"/>
                    <a:gd name="connsiteX130" fmla="*/ 441831 w 1454291"/>
                    <a:gd name="connsiteY130" fmla="*/ 89648 h 1495138"/>
                    <a:gd name="connsiteX131" fmla="*/ 440228 w 1454291"/>
                    <a:gd name="connsiteY131" fmla="*/ 88040 h 1495138"/>
                    <a:gd name="connsiteX132" fmla="*/ 435418 w 1454291"/>
                    <a:gd name="connsiteY132" fmla="*/ 86834 h 1495138"/>
                    <a:gd name="connsiteX133" fmla="*/ 412973 w 1454291"/>
                    <a:gd name="connsiteY133" fmla="*/ 87236 h 1495138"/>
                    <a:gd name="connsiteX134" fmla="*/ 402552 w 1454291"/>
                    <a:gd name="connsiteY134" fmla="*/ 87236 h 1495138"/>
                    <a:gd name="connsiteX135" fmla="*/ 363272 w 1454291"/>
                    <a:gd name="connsiteY135" fmla="*/ 45427 h 1495138"/>
                    <a:gd name="connsiteX136" fmla="*/ 403754 w 1454291"/>
                    <a:gd name="connsiteY136" fmla="*/ 2010 h 1495138"/>
                    <a:gd name="connsiteX137" fmla="*/ 410167 w 1454291"/>
                    <a:gd name="connsiteY137" fmla="*/ 2010 h 1495138"/>
                    <a:gd name="connsiteX138" fmla="*/ 477504 w 1454291"/>
                    <a:gd name="connsiteY138" fmla="*/ 0 h 1495138"/>
                    <a:gd name="connsiteX139" fmla="*/ 123093 w 1454291"/>
                    <a:gd name="connsiteY139" fmla="*/ 0 h 1495138"/>
                    <a:gd name="connsiteX140" fmla="*/ 138324 w 1454291"/>
                    <a:gd name="connsiteY140" fmla="*/ 1206 h 1495138"/>
                    <a:gd name="connsiteX141" fmla="*/ 173997 w 1454291"/>
                    <a:gd name="connsiteY141" fmla="*/ 39397 h 1495138"/>
                    <a:gd name="connsiteX142" fmla="*/ 173997 w 1454291"/>
                    <a:gd name="connsiteY142" fmla="*/ 45427 h 1495138"/>
                    <a:gd name="connsiteX143" fmla="*/ 173997 w 1454291"/>
                    <a:gd name="connsiteY143" fmla="*/ 192159 h 1495138"/>
                    <a:gd name="connsiteX144" fmla="*/ 173596 w 1454291"/>
                    <a:gd name="connsiteY144" fmla="*/ 192159 h 1495138"/>
                    <a:gd name="connsiteX145" fmla="*/ 173596 w 1454291"/>
                    <a:gd name="connsiteY145" fmla="*/ 326832 h 1495138"/>
                    <a:gd name="connsiteX146" fmla="*/ 173997 w 1454291"/>
                    <a:gd name="connsiteY146" fmla="*/ 340902 h 1495138"/>
                    <a:gd name="connsiteX147" fmla="*/ 179608 w 1454291"/>
                    <a:gd name="connsiteY147" fmla="*/ 346932 h 1495138"/>
                    <a:gd name="connsiteX148" fmla="*/ 194839 w 1454291"/>
                    <a:gd name="connsiteY148" fmla="*/ 346932 h 1495138"/>
                    <a:gd name="connsiteX149" fmla="*/ 216884 w 1454291"/>
                    <a:gd name="connsiteY149" fmla="*/ 346932 h 1495138"/>
                    <a:gd name="connsiteX150" fmla="*/ 256164 w 1454291"/>
                    <a:gd name="connsiteY150" fmla="*/ 377887 h 1495138"/>
                    <a:gd name="connsiteX151" fmla="*/ 222094 w 1454291"/>
                    <a:gd name="connsiteY151" fmla="*/ 432560 h 1495138"/>
                    <a:gd name="connsiteX152" fmla="*/ 209268 w 1454291"/>
                    <a:gd name="connsiteY152" fmla="*/ 433364 h 1495138"/>
                    <a:gd name="connsiteX153" fmla="*/ 48141 w 1454291"/>
                    <a:gd name="connsiteY153" fmla="*/ 433364 h 1495138"/>
                    <a:gd name="connsiteX154" fmla="*/ 37319 w 1454291"/>
                    <a:gd name="connsiteY154" fmla="*/ 432560 h 1495138"/>
                    <a:gd name="connsiteX155" fmla="*/ 445 w 1454291"/>
                    <a:gd name="connsiteY155" fmla="*/ 396781 h 1495138"/>
                    <a:gd name="connsiteX156" fmla="*/ 24894 w 1454291"/>
                    <a:gd name="connsiteY156" fmla="*/ 350952 h 1495138"/>
                    <a:gd name="connsiteX157" fmla="*/ 43332 w 1454291"/>
                    <a:gd name="connsiteY157" fmla="*/ 346932 h 1495138"/>
                    <a:gd name="connsiteX158" fmla="*/ 77801 w 1454291"/>
                    <a:gd name="connsiteY158" fmla="*/ 346932 h 1495138"/>
                    <a:gd name="connsiteX159" fmla="*/ 85818 w 1454291"/>
                    <a:gd name="connsiteY159" fmla="*/ 345726 h 1495138"/>
                    <a:gd name="connsiteX160" fmla="*/ 87421 w 1454291"/>
                    <a:gd name="connsiteY160" fmla="*/ 344118 h 1495138"/>
                    <a:gd name="connsiteX161" fmla="*/ 88223 w 1454291"/>
                    <a:gd name="connsiteY161" fmla="*/ 340902 h 1495138"/>
                    <a:gd name="connsiteX162" fmla="*/ 88223 w 1454291"/>
                    <a:gd name="connsiteY162" fmla="*/ 328440 h 1495138"/>
                    <a:gd name="connsiteX163" fmla="*/ 88223 w 1454291"/>
                    <a:gd name="connsiteY163" fmla="*/ 105728 h 1495138"/>
                    <a:gd name="connsiteX164" fmla="*/ 87421 w 1454291"/>
                    <a:gd name="connsiteY164" fmla="*/ 89648 h 1495138"/>
                    <a:gd name="connsiteX165" fmla="*/ 85818 w 1454291"/>
                    <a:gd name="connsiteY165" fmla="*/ 88040 h 1495138"/>
                    <a:gd name="connsiteX166" fmla="*/ 81008 w 1454291"/>
                    <a:gd name="connsiteY166" fmla="*/ 86834 h 1495138"/>
                    <a:gd name="connsiteX167" fmla="*/ 58562 w 1454291"/>
                    <a:gd name="connsiteY167" fmla="*/ 87236 h 1495138"/>
                    <a:gd name="connsiteX168" fmla="*/ 48141 w 1454291"/>
                    <a:gd name="connsiteY168" fmla="*/ 87236 h 1495138"/>
                    <a:gd name="connsiteX169" fmla="*/ 8862 w 1454291"/>
                    <a:gd name="connsiteY169" fmla="*/ 45427 h 1495138"/>
                    <a:gd name="connsiteX170" fmla="*/ 49344 w 1454291"/>
                    <a:gd name="connsiteY170" fmla="*/ 2010 h 1495138"/>
                    <a:gd name="connsiteX171" fmla="*/ 55757 w 1454291"/>
                    <a:gd name="connsiteY171" fmla="*/ 2010 h 1495138"/>
                    <a:gd name="connsiteX172" fmla="*/ 123093 w 1454291"/>
                    <a:gd name="connsiteY17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578513 h 1495138"/>
                    <a:gd name="connsiteX37" fmla="*/ 1041072 w 1125258"/>
                    <a:gd name="connsiteY37" fmla="*/ 584543 h 1495138"/>
                    <a:gd name="connsiteX38" fmla="*/ 1041072 w 1125258"/>
                    <a:gd name="connsiteY38" fmla="*/ 731276 h 1495138"/>
                    <a:gd name="connsiteX39" fmla="*/ 1040671 w 1125258"/>
                    <a:gd name="connsiteY39" fmla="*/ 731276 h 1495138"/>
                    <a:gd name="connsiteX40" fmla="*/ 1040671 w 1125258"/>
                    <a:gd name="connsiteY40" fmla="*/ 865948 h 1495138"/>
                    <a:gd name="connsiteX41" fmla="*/ 1041072 w 1125258"/>
                    <a:gd name="connsiteY41" fmla="*/ 880018 h 1495138"/>
                    <a:gd name="connsiteX42" fmla="*/ 1046683 w 1125258"/>
                    <a:gd name="connsiteY42" fmla="*/ 886049 h 1495138"/>
                    <a:gd name="connsiteX43" fmla="*/ 1061914 w 1125258"/>
                    <a:gd name="connsiteY43" fmla="*/ 886049 h 1495138"/>
                    <a:gd name="connsiteX44" fmla="*/ 1083959 w 1125258"/>
                    <a:gd name="connsiteY44" fmla="*/ 886049 h 1495138"/>
                    <a:gd name="connsiteX45" fmla="*/ 1123238 w 1125258"/>
                    <a:gd name="connsiteY45" fmla="*/ 917003 h 1495138"/>
                    <a:gd name="connsiteX46" fmla="*/ 1089169 w 1125258"/>
                    <a:gd name="connsiteY46" fmla="*/ 971676 h 1495138"/>
                    <a:gd name="connsiteX47" fmla="*/ 1076343 w 1125258"/>
                    <a:gd name="connsiteY47" fmla="*/ 972480 h 1495138"/>
                    <a:gd name="connsiteX48" fmla="*/ 915217 w 1125258"/>
                    <a:gd name="connsiteY48" fmla="*/ 972480 h 1495138"/>
                    <a:gd name="connsiteX49" fmla="*/ 904395 w 1125258"/>
                    <a:gd name="connsiteY49" fmla="*/ 971676 h 1495138"/>
                    <a:gd name="connsiteX50" fmla="*/ 867520 w 1125258"/>
                    <a:gd name="connsiteY50" fmla="*/ 935897 h 1495138"/>
                    <a:gd name="connsiteX51" fmla="*/ 891970 w 1125258"/>
                    <a:gd name="connsiteY51" fmla="*/ 890069 h 1495138"/>
                    <a:gd name="connsiteX52" fmla="*/ 910407 w 1125258"/>
                    <a:gd name="connsiteY52" fmla="*/ 886049 h 1495138"/>
                    <a:gd name="connsiteX53" fmla="*/ 944877 w 1125258"/>
                    <a:gd name="connsiteY53" fmla="*/ 886049 h 1495138"/>
                    <a:gd name="connsiteX54" fmla="*/ 952893 w 1125258"/>
                    <a:gd name="connsiteY54" fmla="*/ 884843 h 1495138"/>
                    <a:gd name="connsiteX55" fmla="*/ 954496 w 1125258"/>
                    <a:gd name="connsiteY55" fmla="*/ 883234 h 1495138"/>
                    <a:gd name="connsiteX56" fmla="*/ 955298 w 1125258"/>
                    <a:gd name="connsiteY56" fmla="*/ 880018 h 1495138"/>
                    <a:gd name="connsiteX57" fmla="*/ 955298 w 1125258"/>
                    <a:gd name="connsiteY57" fmla="*/ 867556 h 1495138"/>
                    <a:gd name="connsiteX58" fmla="*/ 955298 w 1125258"/>
                    <a:gd name="connsiteY58" fmla="*/ 644844 h 1495138"/>
                    <a:gd name="connsiteX59" fmla="*/ 954496 w 1125258"/>
                    <a:gd name="connsiteY59" fmla="*/ 628764 h 1495138"/>
                    <a:gd name="connsiteX60" fmla="*/ 952893 w 1125258"/>
                    <a:gd name="connsiteY60" fmla="*/ 627156 h 1495138"/>
                    <a:gd name="connsiteX61" fmla="*/ 948083 w 1125258"/>
                    <a:gd name="connsiteY61" fmla="*/ 625950 h 1495138"/>
                    <a:gd name="connsiteX62" fmla="*/ 925638 w 1125258"/>
                    <a:gd name="connsiteY62" fmla="*/ 626352 h 1495138"/>
                    <a:gd name="connsiteX63" fmla="*/ 915217 w 1125258"/>
                    <a:gd name="connsiteY63" fmla="*/ 626352 h 1495138"/>
                    <a:gd name="connsiteX64" fmla="*/ 875937 w 1125258"/>
                    <a:gd name="connsiteY64" fmla="*/ 584543 h 1495138"/>
                    <a:gd name="connsiteX65" fmla="*/ 916419 w 1125258"/>
                    <a:gd name="connsiteY65" fmla="*/ 541126 h 1495138"/>
                    <a:gd name="connsiteX66" fmla="*/ 922832 w 1125258"/>
                    <a:gd name="connsiteY66" fmla="*/ 541126 h 1495138"/>
                    <a:gd name="connsiteX67" fmla="*/ 990169 w 1125258"/>
                    <a:gd name="connsiteY67" fmla="*/ 539116 h 1495138"/>
                    <a:gd name="connsiteX68" fmla="*/ 272255 w 1125258"/>
                    <a:gd name="connsiteY68" fmla="*/ 539116 h 1495138"/>
                    <a:gd name="connsiteX69" fmla="*/ 287486 w 1125258"/>
                    <a:gd name="connsiteY69" fmla="*/ 540322 h 1495138"/>
                    <a:gd name="connsiteX70" fmla="*/ 323158 w 1125258"/>
                    <a:gd name="connsiteY70" fmla="*/ 578513 h 1495138"/>
                    <a:gd name="connsiteX71" fmla="*/ 323158 w 1125258"/>
                    <a:gd name="connsiteY71" fmla="*/ 584543 h 1495138"/>
                    <a:gd name="connsiteX72" fmla="*/ 323158 w 1125258"/>
                    <a:gd name="connsiteY72" fmla="*/ 731276 h 1495138"/>
                    <a:gd name="connsiteX73" fmla="*/ 322757 w 1125258"/>
                    <a:gd name="connsiteY73" fmla="*/ 731276 h 1495138"/>
                    <a:gd name="connsiteX74" fmla="*/ 322757 w 1125258"/>
                    <a:gd name="connsiteY74" fmla="*/ 865948 h 1495138"/>
                    <a:gd name="connsiteX75" fmla="*/ 323158 w 1125258"/>
                    <a:gd name="connsiteY75" fmla="*/ 880018 h 1495138"/>
                    <a:gd name="connsiteX76" fmla="*/ 328769 w 1125258"/>
                    <a:gd name="connsiteY76" fmla="*/ 886049 h 1495138"/>
                    <a:gd name="connsiteX77" fmla="*/ 344000 w 1125258"/>
                    <a:gd name="connsiteY77" fmla="*/ 886049 h 1495138"/>
                    <a:gd name="connsiteX78" fmla="*/ 366045 w 1125258"/>
                    <a:gd name="connsiteY78" fmla="*/ 886049 h 1495138"/>
                    <a:gd name="connsiteX79" fmla="*/ 405325 w 1125258"/>
                    <a:gd name="connsiteY79" fmla="*/ 917003 h 1495138"/>
                    <a:gd name="connsiteX80" fmla="*/ 371255 w 1125258"/>
                    <a:gd name="connsiteY80" fmla="*/ 971676 h 1495138"/>
                    <a:gd name="connsiteX81" fmla="*/ 358429 w 1125258"/>
                    <a:gd name="connsiteY81" fmla="*/ 972480 h 1495138"/>
                    <a:gd name="connsiteX82" fmla="*/ 197303 w 1125258"/>
                    <a:gd name="connsiteY82" fmla="*/ 972480 h 1495138"/>
                    <a:gd name="connsiteX83" fmla="*/ 186481 w 1125258"/>
                    <a:gd name="connsiteY83" fmla="*/ 971676 h 1495138"/>
                    <a:gd name="connsiteX84" fmla="*/ 149606 w 1125258"/>
                    <a:gd name="connsiteY84" fmla="*/ 935897 h 1495138"/>
                    <a:gd name="connsiteX85" fmla="*/ 174056 w 1125258"/>
                    <a:gd name="connsiteY85" fmla="*/ 890069 h 1495138"/>
                    <a:gd name="connsiteX86" fmla="*/ 192493 w 1125258"/>
                    <a:gd name="connsiteY86" fmla="*/ 886049 h 1495138"/>
                    <a:gd name="connsiteX87" fmla="*/ 226963 w 1125258"/>
                    <a:gd name="connsiteY87" fmla="*/ 886049 h 1495138"/>
                    <a:gd name="connsiteX88" fmla="*/ 234979 w 1125258"/>
                    <a:gd name="connsiteY88" fmla="*/ 884843 h 1495138"/>
                    <a:gd name="connsiteX89" fmla="*/ 236582 w 1125258"/>
                    <a:gd name="connsiteY89" fmla="*/ 883234 h 1495138"/>
                    <a:gd name="connsiteX90" fmla="*/ 237384 w 1125258"/>
                    <a:gd name="connsiteY90" fmla="*/ 880018 h 1495138"/>
                    <a:gd name="connsiteX91" fmla="*/ 237384 w 1125258"/>
                    <a:gd name="connsiteY91" fmla="*/ 867556 h 1495138"/>
                    <a:gd name="connsiteX92" fmla="*/ 237384 w 1125258"/>
                    <a:gd name="connsiteY92" fmla="*/ 644844 h 1495138"/>
                    <a:gd name="connsiteX93" fmla="*/ 236582 w 1125258"/>
                    <a:gd name="connsiteY93" fmla="*/ 628764 h 1495138"/>
                    <a:gd name="connsiteX94" fmla="*/ 234979 w 1125258"/>
                    <a:gd name="connsiteY94" fmla="*/ 627156 h 1495138"/>
                    <a:gd name="connsiteX95" fmla="*/ 230169 w 1125258"/>
                    <a:gd name="connsiteY95" fmla="*/ 625950 h 1495138"/>
                    <a:gd name="connsiteX96" fmla="*/ 207724 w 1125258"/>
                    <a:gd name="connsiteY96" fmla="*/ 626352 h 1495138"/>
                    <a:gd name="connsiteX97" fmla="*/ 197303 w 1125258"/>
                    <a:gd name="connsiteY97" fmla="*/ 626352 h 1495138"/>
                    <a:gd name="connsiteX98" fmla="*/ 158023 w 1125258"/>
                    <a:gd name="connsiteY98" fmla="*/ 584543 h 1495138"/>
                    <a:gd name="connsiteX99" fmla="*/ 198505 w 1125258"/>
                    <a:gd name="connsiteY99" fmla="*/ 541126 h 1495138"/>
                    <a:gd name="connsiteX100" fmla="*/ 204918 w 1125258"/>
                    <a:gd name="connsiteY100" fmla="*/ 541126 h 1495138"/>
                    <a:gd name="connsiteX101" fmla="*/ 272255 w 1125258"/>
                    <a:gd name="connsiteY101" fmla="*/ 539116 h 1495138"/>
                    <a:gd name="connsiteX102" fmla="*/ 477504 w 1125258"/>
                    <a:gd name="connsiteY102" fmla="*/ 0 h 1495138"/>
                    <a:gd name="connsiteX103" fmla="*/ 492735 w 1125258"/>
                    <a:gd name="connsiteY103" fmla="*/ 1206 h 1495138"/>
                    <a:gd name="connsiteX104" fmla="*/ 528407 w 1125258"/>
                    <a:gd name="connsiteY104" fmla="*/ 39397 h 1495138"/>
                    <a:gd name="connsiteX105" fmla="*/ 528407 w 1125258"/>
                    <a:gd name="connsiteY105" fmla="*/ 45427 h 1495138"/>
                    <a:gd name="connsiteX106" fmla="*/ 528407 w 1125258"/>
                    <a:gd name="connsiteY106" fmla="*/ 192159 h 1495138"/>
                    <a:gd name="connsiteX107" fmla="*/ 528006 w 1125258"/>
                    <a:gd name="connsiteY107" fmla="*/ 192159 h 1495138"/>
                    <a:gd name="connsiteX108" fmla="*/ 528006 w 1125258"/>
                    <a:gd name="connsiteY108" fmla="*/ 326832 h 1495138"/>
                    <a:gd name="connsiteX109" fmla="*/ 528407 w 1125258"/>
                    <a:gd name="connsiteY109" fmla="*/ 340902 h 1495138"/>
                    <a:gd name="connsiteX110" fmla="*/ 534018 w 1125258"/>
                    <a:gd name="connsiteY110" fmla="*/ 346932 h 1495138"/>
                    <a:gd name="connsiteX111" fmla="*/ 549249 w 1125258"/>
                    <a:gd name="connsiteY111" fmla="*/ 346932 h 1495138"/>
                    <a:gd name="connsiteX112" fmla="*/ 571294 w 1125258"/>
                    <a:gd name="connsiteY112" fmla="*/ 346932 h 1495138"/>
                    <a:gd name="connsiteX113" fmla="*/ 610574 w 1125258"/>
                    <a:gd name="connsiteY113" fmla="*/ 377887 h 1495138"/>
                    <a:gd name="connsiteX114" fmla="*/ 576504 w 1125258"/>
                    <a:gd name="connsiteY114" fmla="*/ 432560 h 1495138"/>
                    <a:gd name="connsiteX115" fmla="*/ 563678 w 1125258"/>
                    <a:gd name="connsiteY115" fmla="*/ 433364 h 1495138"/>
                    <a:gd name="connsiteX116" fmla="*/ 402552 w 1125258"/>
                    <a:gd name="connsiteY116" fmla="*/ 433364 h 1495138"/>
                    <a:gd name="connsiteX117" fmla="*/ 391730 w 1125258"/>
                    <a:gd name="connsiteY117" fmla="*/ 432560 h 1495138"/>
                    <a:gd name="connsiteX118" fmla="*/ 354855 w 1125258"/>
                    <a:gd name="connsiteY118" fmla="*/ 396781 h 1495138"/>
                    <a:gd name="connsiteX119" fmla="*/ 379305 w 1125258"/>
                    <a:gd name="connsiteY119" fmla="*/ 350952 h 1495138"/>
                    <a:gd name="connsiteX120" fmla="*/ 397742 w 1125258"/>
                    <a:gd name="connsiteY120" fmla="*/ 346932 h 1495138"/>
                    <a:gd name="connsiteX121" fmla="*/ 432212 w 1125258"/>
                    <a:gd name="connsiteY121" fmla="*/ 346932 h 1495138"/>
                    <a:gd name="connsiteX122" fmla="*/ 440228 w 1125258"/>
                    <a:gd name="connsiteY122" fmla="*/ 345726 h 1495138"/>
                    <a:gd name="connsiteX123" fmla="*/ 441831 w 1125258"/>
                    <a:gd name="connsiteY123" fmla="*/ 344118 h 1495138"/>
                    <a:gd name="connsiteX124" fmla="*/ 442633 w 1125258"/>
                    <a:gd name="connsiteY124" fmla="*/ 340902 h 1495138"/>
                    <a:gd name="connsiteX125" fmla="*/ 442633 w 1125258"/>
                    <a:gd name="connsiteY125" fmla="*/ 328440 h 1495138"/>
                    <a:gd name="connsiteX126" fmla="*/ 442633 w 1125258"/>
                    <a:gd name="connsiteY126" fmla="*/ 105728 h 1495138"/>
                    <a:gd name="connsiteX127" fmla="*/ 441831 w 1125258"/>
                    <a:gd name="connsiteY127" fmla="*/ 89648 h 1495138"/>
                    <a:gd name="connsiteX128" fmla="*/ 440228 w 1125258"/>
                    <a:gd name="connsiteY128" fmla="*/ 88040 h 1495138"/>
                    <a:gd name="connsiteX129" fmla="*/ 435418 w 1125258"/>
                    <a:gd name="connsiteY129" fmla="*/ 86834 h 1495138"/>
                    <a:gd name="connsiteX130" fmla="*/ 412973 w 1125258"/>
                    <a:gd name="connsiteY130" fmla="*/ 87236 h 1495138"/>
                    <a:gd name="connsiteX131" fmla="*/ 402552 w 1125258"/>
                    <a:gd name="connsiteY131" fmla="*/ 87236 h 1495138"/>
                    <a:gd name="connsiteX132" fmla="*/ 363272 w 1125258"/>
                    <a:gd name="connsiteY132" fmla="*/ 45427 h 1495138"/>
                    <a:gd name="connsiteX133" fmla="*/ 403754 w 1125258"/>
                    <a:gd name="connsiteY133" fmla="*/ 2010 h 1495138"/>
                    <a:gd name="connsiteX134" fmla="*/ 410167 w 1125258"/>
                    <a:gd name="connsiteY134" fmla="*/ 2010 h 1495138"/>
                    <a:gd name="connsiteX135" fmla="*/ 477504 w 1125258"/>
                    <a:gd name="connsiteY135" fmla="*/ 0 h 1495138"/>
                    <a:gd name="connsiteX136" fmla="*/ 123093 w 1125258"/>
                    <a:gd name="connsiteY136" fmla="*/ 0 h 1495138"/>
                    <a:gd name="connsiteX137" fmla="*/ 138324 w 1125258"/>
                    <a:gd name="connsiteY137" fmla="*/ 1206 h 1495138"/>
                    <a:gd name="connsiteX138" fmla="*/ 173997 w 1125258"/>
                    <a:gd name="connsiteY138" fmla="*/ 39397 h 1495138"/>
                    <a:gd name="connsiteX139" fmla="*/ 173997 w 1125258"/>
                    <a:gd name="connsiteY139" fmla="*/ 45427 h 1495138"/>
                    <a:gd name="connsiteX140" fmla="*/ 173997 w 1125258"/>
                    <a:gd name="connsiteY140" fmla="*/ 192159 h 1495138"/>
                    <a:gd name="connsiteX141" fmla="*/ 173596 w 1125258"/>
                    <a:gd name="connsiteY141" fmla="*/ 192159 h 1495138"/>
                    <a:gd name="connsiteX142" fmla="*/ 173596 w 1125258"/>
                    <a:gd name="connsiteY142" fmla="*/ 326832 h 1495138"/>
                    <a:gd name="connsiteX143" fmla="*/ 173997 w 1125258"/>
                    <a:gd name="connsiteY143" fmla="*/ 340902 h 1495138"/>
                    <a:gd name="connsiteX144" fmla="*/ 179608 w 1125258"/>
                    <a:gd name="connsiteY144" fmla="*/ 346932 h 1495138"/>
                    <a:gd name="connsiteX145" fmla="*/ 194839 w 1125258"/>
                    <a:gd name="connsiteY145" fmla="*/ 346932 h 1495138"/>
                    <a:gd name="connsiteX146" fmla="*/ 216884 w 1125258"/>
                    <a:gd name="connsiteY146" fmla="*/ 346932 h 1495138"/>
                    <a:gd name="connsiteX147" fmla="*/ 256164 w 1125258"/>
                    <a:gd name="connsiteY147" fmla="*/ 377887 h 1495138"/>
                    <a:gd name="connsiteX148" fmla="*/ 222094 w 1125258"/>
                    <a:gd name="connsiteY148" fmla="*/ 432560 h 1495138"/>
                    <a:gd name="connsiteX149" fmla="*/ 209268 w 1125258"/>
                    <a:gd name="connsiteY149" fmla="*/ 433364 h 1495138"/>
                    <a:gd name="connsiteX150" fmla="*/ 48141 w 1125258"/>
                    <a:gd name="connsiteY150" fmla="*/ 433364 h 1495138"/>
                    <a:gd name="connsiteX151" fmla="*/ 37319 w 1125258"/>
                    <a:gd name="connsiteY151" fmla="*/ 432560 h 1495138"/>
                    <a:gd name="connsiteX152" fmla="*/ 445 w 1125258"/>
                    <a:gd name="connsiteY152" fmla="*/ 396781 h 1495138"/>
                    <a:gd name="connsiteX153" fmla="*/ 24894 w 1125258"/>
                    <a:gd name="connsiteY153" fmla="*/ 350952 h 1495138"/>
                    <a:gd name="connsiteX154" fmla="*/ 43332 w 1125258"/>
                    <a:gd name="connsiteY154" fmla="*/ 346932 h 1495138"/>
                    <a:gd name="connsiteX155" fmla="*/ 77801 w 1125258"/>
                    <a:gd name="connsiteY155" fmla="*/ 346932 h 1495138"/>
                    <a:gd name="connsiteX156" fmla="*/ 85818 w 1125258"/>
                    <a:gd name="connsiteY156" fmla="*/ 345726 h 1495138"/>
                    <a:gd name="connsiteX157" fmla="*/ 87421 w 1125258"/>
                    <a:gd name="connsiteY157" fmla="*/ 344118 h 1495138"/>
                    <a:gd name="connsiteX158" fmla="*/ 88223 w 1125258"/>
                    <a:gd name="connsiteY158" fmla="*/ 340902 h 1495138"/>
                    <a:gd name="connsiteX159" fmla="*/ 88223 w 1125258"/>
                    <a:gd name="connsiteY159" fmla="*/ 328440 h 1495138"/>
                    <a:gd name="connsiteX160" fmla="*/ 88223 w 1125258"/>
                    <a:gd name="connsiteY160" fmla="*/ 105728 h 1495138"/>
                    <a:gd name="connsiteX161" fmla="*/ 87421 w 1125258"/>
                    <a:gd name="connsiteY161" fmla="*/ 89648 h 1495138"/>
                    <a:gd name="connsiteX162" fmla="*/ 85818 w 1125258"/>
                    <a:gd name="connsiteY162" fmla="*/ 88040 h 1495138"/>
                    <a:gd name="connsiteX163" fmla="*/ 81008 w 1125258"/>
                    <a:gd name="connsiteY163" fmla="*/ 86834 h 1495138"/>
                    <a:gd name="connsiteX164" fmla="*/ 58562 w 1125258"/>
                    <a:gd name="connsiteY164" fmla="*/ 87236 h 1495138"/>
                    <a:gd name="connsiteX165" fmla="*/ 48141 w 1125258"/>
                    <a:gd name="connsiteY165" fmla="*/ 87236 h 1495138"/>
                    <a:gd name="connsiteX166" fmla="*/ 8862 w 1125258"/>
                    <a:gd name="connsiteY166" fmla="*/ 45427 h 1495138"/>
                    <a:gd name="connsiteX167" fmla="*/ 49344 w 1125258"/>
                    <a:gd name="connsiteY167" fmla="*/ 2010 h 1495138"/>
                    <a:gd name="connsiteX168" fmla="*/ 55757 w 1125258"/>
                    <a:gd name="connsiteY168" fmla="*/ 2010 h 1495138"/>
                    <a:gd name="connsiteX169" fmla="*/ 123093 w 1125258"/>
                    <a:gd name="connsiteY169"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578513 h 1495138"/>
                    <a:gd name="connsiteX37" fmla="*/ 1041072 w 1125258"/>
                    <a:gd name="connsiteY37" fmla="*/ 731276 h 1495138"/>
                    <a:gd name="connsiteX38" fmla="*/ 1040671 w 1125258"/>
                    <a:gd name="connsiteY38" fmla="*/ 731276 h 1495138"/>
                    <a:gd name="connsiteX39" fmla="*/ 1040671 w 1125258"/>
                    <a:gd name="connsiteY39" fmla="*/ 865948 h 1495138"/>
                    <a:gd name="connsiteX40" fmla="*/ 1041072 w 1125258"/>
                    <a:gd name="connsiteY40" fmla="*/ 880018 h 1495138"/>
                    <a:gd name="connsiteX41" fmla="*/ 1046683 w 1125258"/>
                    <a:gd name="connsiteY41" fmla="*/ 886049 h 1495138"/>
                    <a:gd name="connsiteX42" fmla="*/ 1061914 w 1125258"/>
                    <a:gd name="connsiteY42" fmla="*/ 886049 h 1495138"/>
                    <a:gd name="connsiteX43" fmla="*/ 1083959 w 1125258"/>
                    <a:gd name="connsiteY43" fmla="*/ 886049 h 1495138"/>
                    <a:gd name="connsiteX44" fmla="*/ 1123238 w 1125258"/>
                    <a:gd name="connsiteY44" fmla="*/ 917003 h 1495138"/>
                    <a:gd name="connsiteX45" fmla="*/ 1089169 w 1125258"/>
                    <a:gd name="connsiteY45" fmla="*/ 971676 h 1495138"/>
                    <a:gd name="connsiteX46" fmla="*/ 1076343 w 1125258"/>
                    <a:gd name="connsiteY46" fmla="*/ 972480 h 1495138"/>
                    <a:gd name="connsiteX47" fmla="*/ 915217 w 1125258"/>
                    <a:gd name="connsiteY47" fmla="*/ 972480 h 1495138"/>
                    <a:gd name="connsiteX48" fmla="*/ 904395 w 1125258"/>
                    <a:gd name="connsiteY48" fmla="*/ 971676 h 1495138"/>
                    <a:gd name="connsiteX49" fmla="*/ 867520 w 1125258"/>
                    <a:gd name="connsiteY49" fmla="*/ 935897 h 1495138"/>
                    <a:gd name="connsiteX50" fmla="*/ 891970 w 1125258"/>
                    <a:gd name="connsiteY50" fmla="*/ 890069 h 1495138"/>
                    <a:gd name="connsiteX51" fmla="*/ 910407 w 1125258"/>
                    <a:gd name="connsiteY51" fmla="*/ 886049 h 1495138"/>
                    <a:gd name="connsiteX52" fmla="*/ 944877 w 1125258"/>
                    <a:gd name="connsiteY52" fmla="*/ 886049 h 1495138"/>
                    <a:gd name="connsiteX53" fmla="*/ 952893 w 1125258"/>
                    <a:gd name="connsiteY53" fmla="*/ 884843 h 1495138"/>
                    <a:gd name="connsiteX54" fmla="*/ 954496 w 1125258"/>
                    <a:gd name="connsiteY54" fmla="*/ 883234 h 1495138"/>
                    <a:gd name="connsiteX55" fmla="*/ 955298 w 1125258"/>
                    <a:gd name="connsiteY55" fmla="*/ 880018 h 1495138"/>
                    <a:gd name="connsiteX56" fmla="*/ 955298 w 1125258"/>
                    <a:gd name="connsiteY56" fmla="*/ 867556 h 1495138"/>
                    <a:gd name="connsiteX57" fmla="*/ 955298 w 1125258"/>
                    <a:gd name="connsiteY57" fmla="*/ 644844 h 1495138"/>
                    <a:gd name="connsiteX58" fmla="*/ 954496 w 1125258"/>
                    <a:gd name="connsiteY58" fmla="*/ 628764 h 1495138"/>
                    <a:gd name="connsiteX59" fmla="*/ 952893 w 1125258"/>
                    <a:gd name="connsiteY59" fmla="*/ 627156 h 1495138"/>
                    <a:gd name="connsiteX60" fmla="*/ 948083 w 1125258"/>
                    <a:gd name="connsiteY60" fmla="*/ 625950 h 1495138"/>
                    <a:gd name="connsiteX61" fmla="*/ 925638 w 1125258"/>
                    <a:gd name="connsiteY61" fmla="*/ 626352 h 1495138"/>
                    <a:gd name="connsiteX62" fmla="*/ 915217 w 1125258"/>
                    <a:gd name="connsiteY62" fmla="*/ 626352 h 1495138"/>
                    <a:gd name="connsiteX63" fmla="*/ 875937 w 1125258"/>
                    <a:gd name="connsiteY63" fmla="*/ 584543 h 1495138"/>
                    <a:gd name="connsiteX64" fmla="*/ 916419 w 1125258"/>
                    <a:gd name="connsiteY64" fmla="*/ 541126 h 1495138"/>
                    <a:gd name="connsiteX65" fmla="*/ 922832 w 1125258"/>
                    <a:gd name="connsiteY65" fmla="*/ 541126 h 1495138"/>
                    <a:gd name="connsiteX66" fmla="*/ 990169 w 1125258"/>
                    <a:gd name="connsiteY66" fmla="*/ 539116 h 1495138"/>
                    <a:gd name="connsiteX67" fmla="*/ 272255 w 1125258"/>
                    <a:gd name="connsiteY67" fmla="*/ 539116 h 1495138"/>
                    <a:gd name="connsiteX68" fmla="*/ 287486 w 1125258"/>
                    <a:gd name="connsiteY68" fmla="*/ 540322 h 1495138"/>
                    <a:gd name="connsiteX69" fmla="*/ 323158 w 1125258"/>
                    <a:gd name="connsiteY69" fmla="*/ 578513 h 1495138"/>
                    <a:gd name="connsiteX70" fmla="*/ 323158 w 1125258"/>
                    <a:gd name="connsiteY70" fmla="*/ 584543 h 1495138"/>
                    <a:gd name="connsiteX71" fmla="*/ 323158 w 1125258"/>
                    <a:gd name="connsiteY71" fmla="*/ 731276 h 1495138"/>
                    <a:gd name="connsiteX72" fmla="*/ 322757 w 1125258"/>
                    <a:gd name="connsiteY72" fmla="*/ 731276 h 1495138"/>
                    <a:gd name="connsiteX73" fmla="*/ 322757 w 1125258"/>
                    <a:gd name="connsiteY73" fmla="*/ 865948 h 1495138"/>
                    <a:gd name="connsiteX74" fmla="*/ 323158 w 1125258"/>
                    <a:gd name="connsiteY74" fmla="*/ 880018 h 1495138"/>
                    <a:gd name="connsiteX75" fmla="*/ 328769 w 1125258"/>
                    <a:gd name="connsiteY75" fmla="*/ 886049 h 1495138"/>
                    <a:gd name="connsiteX76" fmla="*/ 344000 w 1125258"/>
                    <a:gd name="connsiteY76" fmla="*/ 886049 h 1495138"/>
                    <a:gd name="connsiteX77" fmla="*/ 366045 w 1125258"/>
                    <a:gd name="connsiteY77" fmla="*/ 886049 h 1495138"/>
                    <a:gd name="connsiteX78" fmla="*/ 405325 w 1125258"/>
                    <a:gd name="connsiteY78" fmla="*/ 917003 h 1495138"/>
                    <a:gd name="connsiteX79" fmla="*/ 371255 w 1125258"/>
                    <a:gd name="connsiteY79" fmla="*/ 971676 h 1495138"/>
                    <a:gd name="connsiteX80" fmla="*/ 358429 w 1125258"/>
                    <a:gd name="connsiteY80" fmla="*/ 972480 h 1495138"/>
                    <a:gd name="connsiteX81" fmla="*/ 197303 w 1125258"/>
                    <a:gd name="connsiteY81" fmla="*/ 972480 h 1495138"/>
                    <a:gd name="connsiteX82" fmla="*/ 186481 w 1125258"/>
                    <a:gd name="connsiteY82" fmla="*/ 971676 h 1495138"/>
                    <a:gd name="connsiteX83" fmla="*/ 149606 w 1125258"/>
                    <a:gd name="connsiteY83" fmla="*/ 935897 h 1495138"/>
                    <a:gd name="connsiteX84" fmla="*/ 174056 w 1125258"/>
                    <a:gd name="connsiteY84" fmla="*/ 890069 h 1495138"/>
                    <a:gd name="connsiteX85" fmla="*/ 192493 w 1125258"/>
                    <a:gd name="connsiteY85" fmla="*/ 886049 h 1495138"/>
                    <a:gd name="connsiteX86" fmla="*/ 226963 w 1125258"/>
                    <a:gd name="connsiteY86" fmla="*/ 886049 h 1495138"/>
                    <a:gd name="connsiteX87" fmla="*/ 234979 w 1125258"/>
                    <a:gd name="connsiteY87" fmla="*/ 884843 h 1495138"/>
                    <a:gd name="connsiteX88" fmla="*/ 236582 w 1125258"/>
                    <a:gd name="connsiteY88" fmla="*/ 883234 h 1495138"/>
                    <a:gd name="connsiteX89" fmla="*/ 237384 w 1125258"/>
                    <a:gd name="connsiteY89" fmla="*/ 880018 h 1495138"/>
                    <a:gd name="connsiteX90" fmla="*/ 237384 w 1125258"/>
                    <a:gd name="connsiteY90" fmla="*/ 867556 h 1495138"/>
                    <a:gd name="connsiteX91" fmla="*/ 237384 w 1125258"/>
                    <a:gd name="connsiteY91" fmla="*/ 644844 h 1495138"/>
                    <a:gd name="connsiteX92" fmla="*/ 236582 w 1125258"/>
                    <a:gd name="connsiteY92" fmla="*/ 628764 h 1495138"/>
                    <a:gd name="connsiteX93" fmla="*/ 234979 w 1125258"/>
                    <a:gd name="connsiteY93" fmla="*/ 627156 h 1495138"/>
                    <a:gd name="connsiteX94" fmla="*/ 230169 w 1125258"/>
                    <a:gd name="connsiteY94" fmla="*/ 625950 h 1495138"/>
                    <a:gd name="connsiteX95" fmla="*/ 207724 w 1125258"/>
                    <a:gd name="connsiteY95" fmla="*/ 626352 h 1495138"/>
                    <a:gd name="connsiteX96" fmla="*/ 197303 w 1125258"/>
                    <a:gd name="connsiteY96" fmla="*/ 626352 h 1495138"/>
                    <a:gd name="connsiteX97" fmla="*/ 158023 w 1125258"/>
                    <a:gd name="connsiteY97" fmla="*/ 584543 h 1495138"/>
                    <a:gd name="connsiteX98" fmla="*/ 198505 w 1125258"/>
                    <a:gd name="connsiteY98" fmla="*/ 541126 h 1495138"/>
                    <a:gd name="connsiteX99" fmla="*/ 204918 w 1125258"/>
                    <a:gd name="connsiteY99" fmla="*/ 541126 h 1495138"/>
                    <a:gd name="connsiteX100" fmla="*/ 272255 w 1125258"/>
                    <a:gd name="connsiteY100" fmla="*/ 539116 h 1495138"/>
                    <a:gd name="connsiteX101" fmla="*/ 477504 w 1125258"/>
                    <a:gd name="connsiteY101" fmla="*/ 0 h 1495138"/>
                    <a:gd name="connsiteX102" fmla="*/ 492735 w 1125258"/>
                    <a:gd name="connsiteY102" fmla="*/ 1206 h 1495138"/>
                    <a:gd name="connsiteX103" fmla="*/ 528407 w 1125258"/>
                    <a:gd name="connsiteY103" fmla="*/ 39397 h 1495138"/>
                    <a:gd name="connsiteX104" fmla="*/ 528407 w 1125258"/>
                    <a:gd name="connsiteY104" fmla="*/ 45427 h 1495138"/>
                    <a:gd name="connsiteX105" fmla="*/ 528407 w 1125258"/>
                    <a:gd name="connsiteY105" fmla="*/ 192159 h 1495138"/>
                    <a:gd name="connsiteX106" fmla="*/ 528006 w 1125258"/>
                    <a:gd name="connsiteY106" fmla="*/ 192159 h 1495138"/>
                    <a:gd name="connsiteX107" fmla="*/ 528006 w 1125258"/>
                    <a:gd name="connsiteY107" fmla="*/ 326832 h 1495138"/>
                    <a:gd name="connsiteX108" fmla="*/ 528407 w 1125258"/>
                    <a:gd name="connsiteY108" fmla="*/ 340902 h 1495138"/>
                    <a:gd name="connsiteX109" fmla="*/ 534018 w 1125258"/>
                    <a:gd name="connsiteY109" fmla="*/ 346932 h 1495138"/>
                    <a:gd name="connsiteX110" fmla="*/ 549249 w 1125258"/>
                    <a:gd name="connsiteY110" fmla="*/ 346932 h 1495138"/>
                    <a:gd name="connsiteX111" fmla="*/ 571294 w 1125258"/>
                    <a:gd name="connsiteY111" fmla="*/ 346932 h 1495138"/>
                    <a:gd name="connsiteX112" fmla="*/ 610574 w 1125258"/>
                    <a:gd name="connsiteY112" fmla="*/ 377887 h 1495138"/>
                    <a:gd name="connsiteX113" fmla="*/ 576504 w 1125258"/>
                    <a:gd name="connsiteY113" fmla="*/ 432560 h 1495138"/>
                    <a:gd name="connsiteX114" fmla="*/ 563678 w 1125258"/>
                    <a:gd name="connsiteY114" fmla="*/ 433364 h 1495138"/>
                    <a:gd name="connsiteX115" fmla="*/ 402552 w 1125258"/>
                    <a:gd name="connsiteY115" fmla="*/ 433364 h 1495138"/>
                    <a:gd name="connsiteX116" fmla="*/ 391730 w 1125258"/>
                    <a:gd name="connsiteY116" fmla="*/ 432560 h 1495138"/>
                    <a:gd name="connsiteX117" fmla="*/ 354855 w 1125258"/>
                    <a:gd name="connsiteY117" fmla="*/ 396781 h 1495138"/>
                    <a:gd name="connsiteX118" fmla="*/ 379305 w 1125258"/>
                    <a:gd name="connsiteY118" fmla="*/ 350952 h 1495138"/>
                    <a:gd name="connsiteX119" fmla="*/ 397742 w 1125258"/>
                    <a:gd name="connsiteY119" fmla="*/ 346932 h 1495138"/>
                    <a:gd name="connsiteX120" fmla="*/ 432212 w 1125258"/>
                    <a:gd name="connsiteY120" fmla="*/ 346932 h 1495138"/>
                    <a:gd name="connsiteX121" fmla="*/ 440228 w 1125258"/>
                    <a:gd name="connsiteY121" fmla="*/ 345726 h 1495138"/>
                    <a:gd name="connsiteX122" fmla="*/ 441831 w 1125258"/>
                    <a:gd name="connsiteY122" fmla="*/ 344118 h 1495138"/>
                    <a:gd name="connsiteX123" fmla="*/ 442633 w 1125258"/>
                    <a:gd name="connsiteY123" fmla="*/ 340902 h 1495138"/>
                    <a:gd name="connsiteX124" fmla="*/ 442633 w 1125258"/>
                    <a:gd name="connsiteY124" fmla="*/ 328440 h 1495138"/>
                    <a:gd name="connsiteX125" fmla="*/ 442633 w 1125258"/>
                    <a:gd name="connsiteY125" fmla="*/ 105728 h 1495138"/>
                    <a:gd name="connsiteX126" fmla="*/ 441831 w 1125258"/>
                    <a:gd name="connsiteY126" fmla="*/ 89648 h 1495138"/>
                    <a:gd name="connsiteX127" fmla="*/ 440228 w 1125258"/>
                    <a:gd name="connsiteY127" fmla="*/ 88040 h 1495138"/>
                    <a:gd name="connsiteX128" fmla="*/ 435418 w 1125258"/>
                    <a:gd name="connsiteY128" fmla="*/ 86834 h 1495138"/>
                    <a:gd name="connsiteX129" fmla="*/ 412973 w 1125258"/>
                    <a:gd name="connsiteY129" fmla="*/ 87236 h 1495138"/>
                    <a:gd name="connsiteX130" fmla="*/ 402552 w 1125258"/>
                    <a:gd name="connsiteY130" fmla="*/ 87236 h 1495138"/>
                    <a:gd name="connsiteX131" fmla="*/ 363272 w 1125258"/>
                    <a:gd name="connsiteY131" fmla="*/ 45427 h 1495138"/>
                    <a:gd name="connsiteX132" fmla="*/ 403754 w 1125258"/>
                    <a:gd name="connsiteY132" fmla="*/ 2010 h 1495138"/>
                    <a:gd name="connsiteX133" fmla="*/ 410167 w 1125258"/>
                    <a:gd name="connsiteY133" fmla="*/ 2010 h 1495138"/>
                    <a:gd name="connsiteX134" fmla="*/ 477504 w 1125258"/>
                    <a:gd name="connsiteY134" fmla="*/ 0 h 1495138"/>
                    <a:gd name="connsiteX135" fmla="*/ 123093 w 1125258"/>
                    <a:gd name="connsiteY135" fmla="*/ 0 h 1495138"/>
                    <a:gd name="connsiteX136" fmla="*/ 138324 w 1125258"/>
                    <a:gd name="connsiteY136" fmla="*/ 1206 h 1495138"/>
                    <a:gd name="connsiteX137" fmla="*/ 173997 w 1125258"/>
                    <a:gd name="connsiteY137" fmla="*/ 39397 h 1495138"/>
                    <a:gd name="connsiteX138" fmla="*/ 173997 w 1125258"/>
                    <a:gd name="connsiteY138" fmla="*/ 45427 h 1495138"/>
                    <a:gd name="connsiteX139" fmla="*/ 173997 w 1125258"/>
                    <a:gd name="connsiteY139" fmla="*/ 192159 h 1495138"/>
                    <a:gd name="connsiteX140" fmla="*/ 173596 w 1125258"/>
                    <a:gd name="connsiteY140" fmla="*/ 192159 h 1495138"/>
                    <a:gd name="connsiteX141" fmla="*/ 173596 w 1125258"/>
                    <a:gd name="connsiteY141" fmla="*/ 326832 h 1495138"/>
                    <a:gd name="connsiteX142" fmla="*/ 173997 w 1125258"/>
                    <a:gd name="connsiteY142" fmla="*/ 340902 h 1495138"/>
                    <a:gd name="connsiteX143" fmla="*/ 179608 w 1125258"/>
                    <a:gd name="connsiteY143" fmla="*/ 346932 h 1495138"/>
                    <a:gd name="connsiteX144" fmla="*/ 194839 w 1125258"/>
                    <a:gd name="connsiteY144" fmla="*/ 346932 h 1495138"/>
                    <a:gd name="connsiteX145" fmla="*/ 216884 w 1125258"/>
                    <a:gd name="connsiteY145" fmla="*/ 346932 h 1495138"/>
                    <a:gd name="connsiteX146" fmla="*/ 256164 w 1125258"/>
                    <a:gd name="connsiteY146" fmla="*/ 377887 h 1495138"/>
                    <a:gd name="connsiteX147" fmla="*/ 222094 w 1125258"/>
                    <a:gd name="connsiteY147" fmla="*/ 432560 h 1495138"/>
                    <a:gd name="connsiteX148" fmla="*/ 209268 w 1125258"/>
                    <a:gd name="connsiteY148" fmla="*/ 433364 h 1495138"/>
                    <a:gd name="connsiteX149" fmla="*/ 48141 w 1125258"/>
                    <a:gd name="connsiteY149" fmla="*/ 433364 h 1495138"/>
                    <a:gd name="connsiteX150" fmla="*/ 37319 w 1125258"/>
                    <a:gd name="connsiteY150" fmla="*/ 432560 h 1495138"/>
                    <a:gd name="connsiteX151" fmla="*/ 445 w 1125258"/>
                    <a:gd name="connsiteY151" fmla="*/ 396781 h 1495138"/>
                    <a:gd name="connsiteX152" fmla="*/ 24894 w 1125258"/>
                    <a:gd name="connsiteY152" fmla="*/ 350952 h 1495138"/>
                    <a:gd name="connsiteX153" fmla="*/ 43332 w 1125258"/>
                    <a:gd name="connsiteY153" fmla="*/ 346932 h 1495138"/>
                    <a:gd name="connsiteX154" fmla="*/ 77801 w 1125258"/>
                    <a:gd name="connsiteY154" fmla="*/ 346932 h 1495138"/>
                    <a:gd name="connsiteX155" fmla="*/ 85818 w 1125258"/>
                    <a:gd name="connsiteY155" fmla="*/ 345726 h 1495138"/>
                    <a:gd name="connsiteX156" fmla="*/ 87421 w 1125258"/>
                    <a:gd name="connsiteY156" fmla="*/ 344118 h 1495138"/>
                    <a:gd name="connsiteX157" fmla="*/ 88223 w 1125258"/>
                    <a:gd name="connsiteY157" fmla="*/ 340902 h 1495138"/>
                    <a:gd name="connsiteX158" fmla="*/ 88223 w 1125258"/>
                    <a:gd name="connsiteY158" fmla="*/ 328440 h 1495138"/>
                    <a:gd name="connsiteX159" fmla="*/ 88223 w 1125258"/>
                    <a:gd name="connsiteY159" fmla="*/ 105728 h 1495138"/>
                    <a:gd name="connsiteX160" fmla="*/ 87421 w 1125258"/>
                    <a:gd name="connsiteY160" fmla="*/ 89648 h 1495138"/>
                    <a:gd name="connsiteX161" fmla="*/ 85818 w 1125258"/>
                    <a:gd name="connsiteY161" fmla="*/ 88040 h 1495138"/>
                    <a:gd name="connsiteX162" fmla="*/ 81008 w 1125258"/>
                    <a:gd name="connsiteY162" fmla="*/ 86834 h 1495138"/>
                    <a:gd name="connsiteX163" fmla="*/ 58562 w 1125258"/>
                    <a:gd name="connsiteY163" fmla="*/ 87236 h 1495138"/>
                    <a:gd name="connsiteX164" fmla="*/ 48141 w 1125258"/>
                    <a:gd name="connsiteY164" fmla="*/ 87236 h 1495138"/>
                    <a:gd name="connsiteX165" fmla="*/ 8862 w 1125258"/>
                    <a:gd name="connsiteY165" fmla="*/ 45427 h 1495138"/>
                    <a:gd name="connsiteX166" fmla="*/ 49344 w 1125258"/>
                    <a:gd name="connsiteY166" fmla="*/ 2010 h 1495138"/>
                    <a:gd name="connsiteX167" fmla="*/ 55757 w 1125258"/>
                    <a:gd name="connsiteY167" fmla="*/ 2010 h 1495138"/>
                    <a:gd name="connsiteX168" fmla="*/ 123093 w 1125258"/>
                    <a:gd name="connsiteY168"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731276 h 1495138"/>
                    <a:gd name="connsiteX37" fmla="*/ 1040671 w 1125258"/>
                    <a:gd name="connsiteY37" fmla="*/ 731276 h 1495138"/>
                    <a:gd name="connsiteX38" fmla="*/ 1040671 w 1125258"/>
                    <a:gd name="connsiteY38" fmla="*/ 865948 h 1495138"/>
                    <a:gd name="connsiteX39" fmla="*/ 1041072 w 1125258"/>
                    <a:gd name="connsiteY39" fmla="*/ 880018 h 1495138"/>
                    <a:gd name="connsiteX40" fmla="*/ 1046683 w 1125258"/>
                    <a:gd name="connsiteY40" fmla="*/ 886049 h 1495138"/>
                    <a:gd name="connsiteX41" fmla="*/ 1061914 w 1125258"/>
                    <a:gd name="connsiteY41" fmla="*/ 886049 h 1495138"/>
                    <a:gd name="connsiteX42" fmla="*/ 1083959 w 1125258"/>
                    <a:gd name="connsiteY42" fmla="*/ 886049 h 1495138"/>
                    <a:gd name="connsiteX43" fmla="*/ 1123238 w 1125258"/>
                    <a:gd name="connsiteY43" fmla="*/ 917003 h 1495138"/>
                    <a:gd name="connsiteX44" fmla="*/ 1089169 w 1125258"/>
                    <a:gd name="connsiteY44" fmla="*/ 971676 h 1495138"/>
                    <a:gd name="connsiteX45" fmla="*/ 1076343 w 1125258"/>
                    <a:gd name="connsiteY45" fmla="*/ 972480 h 1495138"/>
                    <a:gd name="connsiteX46" fmla="*/ 915217 w 1125258"/>
                    <a:gd name="connsiteY46" fmla="*/ 972480 h 1495138"/>
                    <a:gd name="connsiteX47" fmla="*/ 904395 w 1125258"/>
                    <a:gd name="connsiteY47" fmla="*/ 971676 h 1495138"/>
                    <a:gd name="connsiteX48" fmla="*/ 867520 w 1125258"/>
                    <a:gd name="connsiteY48" fmla="*/ 935897 h 1495138"/>
                    <a:gd name="connsiteX49" fmla="*/ 891970 w 1125258"/>
                    <a:gd name="connsiteY49" fmla="*/ 890069 h 1495138"/>
                    <a:gd name="connsiteX50" fmla="*/ 910407 w 1125258"/>
                    <a:gd name="connsiteY50" fmla="*/ 886049 h 1495138"/>
                    <a:gd name="connsiteX51" fmla="*/ 944877 w 1125258"/>
                    <a:gd name="connsiteY51" fmla="*/ 886049 h 1495138"/>
                    <a:gd name="connsiteX52" fmla="*/ 952893 w 1125258"/>
                    <a:gd name="connsiteY52" fmla="*/ 884843 h 1495138"/>
                    <a:gd name="connsiteX53" fmla="*/ 954496 w 1125258"/>
                    <a:gd name="connsiteY53" fmla="*/ 883234 h 1495138"/>
                    <a:gd name="connsiteX54" fmla="*/ 955298 w 1125258"/>
                    <a:gd name="connsiteY54" fmla="*/ 880018 h 1495138"/>
                    <a:gd name="connsiteX55" fmla="*/ 955298 w 1125258"/>
                    <a:gd name="connsiteY55" fmla="*/ 867556 h 1495138"/>
                    <a:gd name="connsiteX56" fmla="*/ 955298 w 1125258"/>
                    <a:gd name="connsiteY56" fmla="*/ 644844 h 1495138"/>
                    <a:gd name="connsiteX57" fmla="*/ 954496 w 1125258"/>
                    <a:gd name="connsiteY57" fmla="*/ 628764 h 1495138"/>
                    <a:gd name="connsiteX58" fmla="*/ 952893 w 1125258"/>
                    <a:gd name="connsiteY58" fmla="*/ 627156 h 1495138"/>
                    <a:gd name="connsiteX59" fmla="*/ 948083 w 1125258"/>
                    <a:gd name="connsiteY59" fmla="*/ 625950 h 1495138"/>
                    <a:gd name="connsiteX60" fmla="*/ 925638 w 1125258"/>
                    <a:gd name="connsiteY60" fmla="*/ 626352 h 1495138"/>
                    <a:gd name="connsiteX61" fmla="*/ 915217 w 1125258"/>
                    <a:gd name="connsiteY61" fmla="*/ 626352 h 1495138"/>
                    <a:gd name="connsiteX62" fmla="*/ 875937 w 1125258"/>
                    <a:gd name="connsiteY62" fmla="*/ 584543 h 1495138"/>
                    <a:gd name="connsiteX63" fmla="*/ 916419 w 1125258"/>
                    <a:gd name="connsiteY63" fmla="*/ 541126 h 1495138"/>
                    <a:gd name="connsiteX64" fmla="*/ 922832 w 1125258"/>
                    <a:gd name="connsiteY64" fmla="*/ 541126 h 1495138"/>
                    <a:gd name="connsiteX65" fmla="*/ 990169 w 1125258"/>
                    <a:gd name="connsiteY65" fmla="*/ 539116 h 1495138"/>
                    <a:gd name="connsiteX66" fmla="*/ 272255 w 1125258"/>
                    <a:gd name="connsiteY66" fmla="*/ 539116 h 1495138"/>
                    <a:gd name="connsiteX67" fmla="*/ 287486 w 1125258"/>
                    <a:gd name="connsiteY67" fmla="*/ 540322 h 1495138"/>
                    <a:gd name="connsiteX68" fmla="*/ 323158 w 1125258"/>
                    <a:gd name="connsiteY68" fmla="*/ 578513 h 1495138"/>
                    <a:gd name="connsiteX69" fmla="*/ 323158 w 1125258"/>
                    <a:gd name="connsiteY69" fmla="*/ 584543 h 1495138"/>
                    <a:gd name="connsiteX70" fmla="*/ 323158 w 1125258"/>
                    <a:gd name="connsiteY70" fmla="*/ 731276 h 1495138"/>
                    <a:gd name="connsiteX71" fmla="*/ 322757 w 1125258"/>
                    <a:gd name="connsiteY71" fmla="*/ 731276 h 1495138"/>
                    <a:gd name="connsiteX72" fmla="*/ 322757 w 1125258"/>
                    <a:gd name="connsiteY72" fmla="*/ 865948 h 1495138"/>
                    <a:gd name="connsiteX73" fmla="*/ 323158 w 1125258"/>
                    <a:gd name="connsiteY73" fmla="*/ 880018 h 1495138"/>
                    <a:gd name="connsiteX74" fmla="*/ 328769 w 1125258"/>
                    <a:gd name="connsiteY74" fmla="*/ 886049 h 1495138"/>
                    <a:gd name="connsiteX75" fmla="*/ 344000 w 1125258"/>
                    <a:gd name="connsiteY75" fmla="*/ 886049 h 1495138"/>
                    <a:gd name="connsiteX76" fmla="*/ 366045 w 1125258"/>
                    <a:gd name="connsiteY76" fmla="*/ 886049 h 1495138"/>
                    <a:gd name="connsiteX77" fmla="*/ 405325 w 1125258"/>
                    <a:gd name="connsiteY77" fmla="*/ 917003 h 1495138"/>
                    <a:gd name="connsiteX78" fmla="*/ 371255 w 1125258"/>
                    <a:gd name="connsiteY78" fmla="*/ 971676 h 1495138"/>
                    <a:gd name="connsiteX79" fmla="*/ 358429 w 1125258"/>
                    <a:gd name="connsiteY79" fmla="*/ 972480 h 1495138"/>
                    <a:gd name="connsiteX80" fmla="*/ 197303 w 1125258"/>
                    <a:gd name="connsiteY80" fmla="*/ 972480 h 1495138"/>
                    <a:gd name="connsiteX81" fmla="*/ 186481 w 1125258"/>
                    <a:gd name="connsiteY81" fmla="*/ 971676 h 1495138"/>
                    <a:gd name="connsiteX82" fmla="*/ 149606 w 1125258"/>
                    <a:gd name="connsiteY82" fmla="*/ 935897 h 1495138"/>
                    <a:gd name="connsiteX83" fmla="*/ 174056 w 1125258"/>
                    <a:gd name="connsiteY83" fmla="*/ 890069 h 1495138"/>
                    <a:gd name="connsiteX84" fmla="*/ 192493 w 1125258"/>
                    <a:gd name="connsiteY84" fmla="*/ 886049 h 1495138"/>
                    <a:gd name="connsiteX85" fmla="*/ 226963 w 1125258"/>
                    <a:gd name="connsiteY85" fmla="*/ 886049 h 1495138"/>
                    <a:gd name="connsiteX86" fmla="*/ 234979 w 1125258"/>
                    <a:gd name="connsiteY86" fmla="*/ 884843 h 1495138"/>
                    <a:gd name="connsiteX87" fmla="*/ 236582 w 1125258"/>
                    <a:gd name="connsiteY87" fmla="*/ 883234 h 1495138"/>
                    <a:gd name="connsiteX88" fmla="*/ 237384 w 1125258"/>
                    <a:gd name="connsiteY88" fmla="*/ 880018 h 1495138"/>
                    <a:gd name="connsiteX89" fmla="*/ 237384 w 1125258"/>
                    <a:gd name="connsiteY89" fmla="*/ 867556 h 1495138"/>
                    <a:gd name="connsiteX90" fmla="*/ 237384 w 1125258"/>
                    <a:gd name="connsiteY90" fmla="*/ 644844 h 1495138"/>
                    <a:gd name="connsiteX91" fmla="*/ 236582 w 1125258"/>
                    <a:gd name="connsiteY91" fmla="*/ 628764 h 1495138"/>
                    <a:gd name="connsiteX92" fmla="*/ 234979 w 1125258"/>
                    <a:gd name="connsiteY92" fmla="*/ 627156 h 1495138"/>
                    <a:gd name="connsiteX93" fmla="*/ 230169 w 1125258"/>
                    <a:gd name="connsiteY93" fmla="*/ 625950 h 1495138"/>
                    <a:gd name="connsiteX94" fmla="*/ 207724 w 1125258"/>
                    <a:gd name="connsiteY94" fmla="*/ 626352 h 1495138"/>
                    <a:gd name="connsiteX95" fmla="*/ 197303 w 1125258"/>
                    <a:gd name="connsiteY95" fmla="*/ 626352 h 1495138"/>
                    <a:gd name="connsiteX96" fmla="*/ 158023 w 1125258"/>
                    <a:gd name="connsiteY96" fmla="*/ 584543 h 1495138"/>
                    <a:gd name="connsiteX97" fmla="*/ 198505 w 1125258"/>
                    <a:gd name="connsiteY97" fmla="*/ 541126 h 1495138"/>
                    <a:gd name="connsiteX98" fmla="*/ 204918 w 1125258"/>
                    <a:gd name="connsiteY98" fmla="*/ 541126 h 1495138"/>
                    <a:gd name="connsiteX99" fmla="*/ 272255 w 1125258"/>
                    <a:gd name="connsiteY99" fmla="*/ 539116 h 1495138"/>
                    <a:gd name="connsiteX100" fmla="*/ 477504 w 1125258"/>
                    <a:gd name="connsiteY100" fmla="*/ 0 h 1495138"/>
                    <a:gd name="connsiteX101" fmla="*/ 492735 w 1125258"/>
                    <a:gd name="connsiteY101" fmla="*/ 1206 h 1495138"/>
                    <a:gd name="connsiteX102" fmla="*/ 528407 w 1125258"/>
                    <a:gd name="connsiteY102" fmla="*/ 39397 h 1495138"/>
                    <a:gd name="connsiteX103" fmla="*/ 528407 w 1125258"/>
                    <a:gd name="connsiteY103" fmla="*/ 45427 h 1495138"/>
                    <a:gd name="connsiteX104" fmla="*/ 528407 w 1125258"/>
                    <a:gd name="connsiteY104" fmla="*/ 192159 h 1495138"/>
                    <a:gd name="connsiteX105" fmla="*/ 528006 w 1125258"/>
                    <a:gd name="connsiteY105" fmla="*/ 192159 h 1495138"/>
                    <a:gd name="connsiteX106" fmla="*/ 528006 w 1125258"/>
                    <a:gd name="connsiteY106" fmla="*/ 326832 h 1495138"/>
                    <a:gd name="connsiteX107" fmla="*/ 528407 w 1125258"/>
                    <a:gd name="connsiteY107" fmla="*/ 340902 h 1495138"/>
                    <a:gd name="connsiteX108" fmla="*/ 534018 w 1125258"/>
                    <a:gd name="connsiteY108" fmla="*/ 346932 h 1495138"/>
                    <a:gd name="connsiteX109" fmla="*/ 549249 w 1125258"/>
                    <a:gd name="connsiteY109" fmla="*/ 346932 h 1495138"/>
                    <a:gd name="connsiteX110" fmla="*/ 571294 w 1125258"/>
                    <a:gd name="connsiteY110" fmla="*/ 346932 h 1495138"/>
                    <a:gd name="connsiteX111" fmla="*/ 610574 w 1125258"/>
                    <a:gd name="connsiteY111" fmla="*/ 377887 h 1495138"/>
                    <a:gd name="connsiteX112" fmla="*/ 576504 w 1125258"/>
                    <a:gd name="connsiteY112" fmla="*/ 432560 h 1495138"/>
                    <a:gd name="connsiteX113" fmla="*/ 563678 w 1125258"/>
                    <a:gd name="connsiteY113" fmla="*/ 433364 h 1495138"/>
                    <a:gd name="connsiteX114" fmla="*/ 402552 w 1125258"/>
                    <a:gd name="connsiteY114" fmla="*/ 433364 h 1495138"/>
                    <a:gd name="connsiteX115" fmla="*/ 391730 w 1125258"/>
                    <a:gd name="connsiteY115" fmla="*/ 432560 h 1495138"/>
                    <a:gd name="connsiteX116" fmla="*/ 354855 w 1125258"/>
                    <a:gd name="connsiteY116" fmla="*/ 396781 h 1495138"/>
                    <a:gd name="connsiteX117" fmla="*/ 379305 w 1125258"/>
                    <a:gd name="connsiteY117" fmla="*/ 350952 h 1495138"/>
                    <a:gd name="connsiteX118" fmla="*/ 397742 w 1125258"/>
                    <a:gd name="connsiteY118" fmla="*/ 346932 h 1495138"/>
                    <a:gd name="connsiteX119" fmla="*/ 432212 w 1125258"/>
                    <a:gd name="connsiteY119" fmla="*/ 346932 h 1495138"/>
                    <a:gd name="connsiteX120" fmla="*/ 440228 w 1125258"/>
                    <a:gd name="connsiteY120" fmla="*/ 345726 h 1495138"/>
                    <a:gd name="connsiteX121" fmla="*/ 441831 w 1125258"/>
                    <a:gd name="connsiteY121" fmla="*/ 344118 h 1495138"/>
                    <a:gd name="connsiteX122" fmla="*/ 442633 w 1125258"/>
                    <a:gd name="connsiteY122" fmla="*/ 340902 h 1495138"/>
                    <a:gd name="connsiteX123" fmla="*/ 442633 w 1125258"/>
                    <a:gd name="connsiteY123" fmla="*/ 328440 h 1495138"/>
                    <a:gd name="connsiteX124" fmla="*/ 442633 w 1125258"/>
                    <a:gd name="connsiteY124" fmla="*/ 105728 h 1495138"/>
                    <a:gd name="connsiteX125" fmla="*/ 441831 w 1125258"/>
                    <a:gd name="connsiteY125" fmla="*/ 89648 h 1495138"/>
                    <a:gd name="connsiteX126" fmla="*/ 440228 w 1125258"/>
                    <a:gd name="connsiteY126" fmla="*/ 88040 h 1495138"/>
                    <a:gd name="connsiteX127" fmla="*/ 435418 w 1125258"/>
                    <a:gd name="connsiteY127" fmla="*/ 86834 h 1495138"/>
                    <a:gd name="connsiteX128" fmla="*/ 412973 w 1125258"/>
                    <a:gd name="connsiteY128" fmla="*/ 87236 h 1495138"/>
                    <a:gd name="connsiteX129" fmla="*/ 402552 w 1125258"/>
                    <a:gd name="connsiteY129" fmla="*/ 87236 h 1495138"/>
                    <a:gd name="connsiteX130" fmla="*/ 363272 w 1125258"/>
                    <a:gd name="connsiteY130" fmla="*/ 45427 h 1495138"/>
                    <a:gd name="connsiteX131" fmla="*/ 403754 w 1125258"/>
                    <a:gd name="connsiteY131" fmla="*/ 2010 h 1495138"/>
                    <a:gd name="connsiteX132" fmla="*/ 410167 w 1125258"/>
                    <a:gd name="connsiteY132" fmla="*/ 2010 h 1495138"/>
                    <a:gd name="connsiteX133" fmla="*/ 477504 w 1125258"/>
                    <a:gd name="connsiteY133" fmla="*/ 0 h 1495138"/>
                    <a:gd name="connsiteX134" fmla="*/ 123093 w 1125258"/>
                    <a:gd name="connsiteY134" fmla="*/ 0 h 1495138"/>
                    <a:gd name="connsiteX135" fmla="*/ 138324 w 1125258"/>
                    <a:gd name="connsiteY135" fmla="*/ 1206 h 1495138"/>
                    <a:gd name="connsiteX136" fmla="*/ 173997 w 1125258"/>
                    <a:gd name="connsiteY136" fmla="*/ 39397 h 1495138"/>
                    <a:gd name="connsiteX137" fmla="*/ 173997 w 1125258"/>
                    <a:gd name="connsiteY137" fmla="*/ 45427 h 1495138"/>
                    <a:gd name="connsiteX138" fmla="*/ 173997 w 1125258"/>
                    <a:gd name="connsiteY138" fmla="*/ 192159 h 1495138"/>
                    <a:gd name="connsiteX139" fmla="*/ 173596 w 1125258"/>
                    <a:gd name="connsiteY139" fmla="*/ 192159 h 1495138"/>
                    <a:gd name="connsiteX140" fmla="*/ 173596 w 1125258"/>
                    <a:gd name="connsiteY140" fmla="*/ 326832 h 1495138"/>
                    <a:gd name="connsiteX141" fmla="*/ 173997 w 1125258"/>
                    <a:gd name="connsiteY141" fmla="*/ 340902 h 1495138"/>
                    <a:gd name="connsiteX142" fmla="*/ 179608 w 1125258"/>
                    <a:gd name="connsiteY142" fmla="*/ 346932 h 1495138"/>
                    <a:gd name="connsiteX143" fmla="*/ 194839 w 1125258"/>
                    <a:gd name="connsiteY143" fmla="*/ 346932 h 1495138"/>
                    <a:gd name="connsiteX144" fmla="*/ 216884 w 1125258"/>
                    <a:gd name="connsiteY144" fmla="*/ 346932 h 1495138"/>
                    <a:gd name="connsiteX145" fmla="*/ 256164 w 1125258"/>
                    <a:gd name="connsiteY145" fmla="*/ 377887 h 1495138"/>
                    <a:gd name="connsiteX146" fmla="*/ 222094 w 1125258"/>
                    <a:gd name="connsiteY146" fmla="*/ 432560 h 1495138"/>
                    <a:gd name="connsiteX147" fmla="*/ 209268 w 1125258"/>
                    <a:gd name="connsiteY147" fmla="*/ 433364 h 1495138"/>
                    <a:gd name="connsiteX148" fmla="*/ 48141 w 1125258"/>
                    <a:gd name="connsiteY148" fmla="*/ 433364 h 1495138"/>
                    <a:gd name="connsiteX149" fmla="*/ 37319 w 1125258"/>
                    <a:gd name="connsiteY149" fmla="*/ 432560 h 1495138"/>
                    <a:gd name="connsiteX150" fmla="*/ 445 w 1125258"/>
                    <a:gd name="connsiteY150" fmla="*/ 396781 h 1495138"/>
                    <a:gd name="connsiteX151" fmla="*/ 24894 w 1125258"/>
                    <a:gd name="connsiteY151" fmla="*/ 350952 h 1495138"/>
                    <a:gd name="connsiteX152" fmla="*/ 43332 w 1125258"/>
                    <a:gd name="connsiteY152" fmla="*/ 346932 h 1495138"/>
                    <a:gd name="connsiteX153" fmla="*/ 77801 w 1125258"/>
                    <a:gd name="connsiteY153" fmla="*/ 346932 h 1495138"/>
                    <a:gd name="connsiteX154" fmla="*/ 85818 w 1125258"/>
                    <a:gd name="connsiteY154" fmla="*/ 345726 h 1495138"/>
                    <a:gd name="connsiteX155" fmla="*/ 87421 w 1125258"/>
                    <a:gd name="connsiteY155" fmla="*/ 344118 h 1495138"/>
                    <a:gd name="connsiteX156" fmla="*/ 88223 w 1125258"/>
                    <a:gd name="connsiteY156" fmla="*/ 340902 h 1495138"/>
                    <a:gd name="connsiteX157" fmla="*/ 88223 w 1125258"/>
                    <a:gd name="connsiteY157" fmla="*/ 328440 h 1495138"/>
                    <a:gd name="connsiteX158" fmla="*/ 88223 w 1125258"/>
                    <a:gd name="connsiteY158" fmla="*/ 105728 h 1495138"/>
                    <a:gd name="connsiteX159" fmla="*/ 87421 w 1125258"/>
                    <a:gd name="connsiteY159" fmla="*/ 89648 h 1495138"/>
                    <a:gd name="connsiteX160" fmla="*/ 85818 w 1125258"/>
                    <a:gd name="connsiteY160" fmla="*/ 88040 h 1495138"/>
                    <a:gd name="connsiteX161" fmla="*/ 81008 w 1125258"/>
                    <a:gd name="connsiteY161" fmla="*/ 86834 h 1495138"/>
                    <a:gd name="connsiteX162" fmla="*/ 58562 w 1125258"/>
                    <a:gd name="connsiteY162" fmla="*/ 87236 h 1495138"/>
                    <a:gd name="connsiteX163" fmla="*/ 48141 w 1125258"/>
                    <a:gd name="connsiteY163" fmla="*/ 87236 h 1495138"/>
                    <a:gd name="connsiteX164" fmla="*/ 8862 w 1125258"/>
                    <a:gd name="connsiteY164" fmla="*/ 45427 h 1495138"/>
                    <a:gd name="connsiteX165" fmla="*/ 49344 w 1125258"/>
                    <a:gd name="connsiteY165" fmla="*/ 2010 h 1495138"/>
                    <a:gd name="connsiteX166" fmla="*/ 55757 w 1125258"/>
                    <a:gd name="connsiteY166" fmla="*/ 2010 h 1495138"/>
                    <a:gd name="connsiteX167" fmla="*/ 123093 w 1125258"/>
                    <a:gd name="connsiteY167"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22832 w 1125258"/>
                    <a:gd name="connsiteY34" fmla="*/ 541126 h 1495138"/>
                    <a:gd name="connsiteX35" fmla="*/ 1005400 w 1125258"/>
                    <a:gd name="connsiteY35" fmla="*/ 540322 h 1495138"/>
                    <a:gd name="connsiteX36" fmla="*/ 1041072 w 1125258"/>
                    <a:gd name="connsiteY36" fmla="*/ 731276 h 1495138"/>
                    <a:gd name="connsiteX37" fmla="*/ 1040671 w 1125258"/>
                    <a:gd name="connsiteY37" fmla="*/ 731276 h 1495138"/>
                    <a:gd name="connsiteX38" fmla="*/ 1040671 w 1125258"/>
                    <a:gd name="connsiteY38" fmla="*/ 865948 h 1495138"/>
                    <a:gd name="connsiteX39" fmla="*/ 1041072 w 1125258"/>
                    <a:gd name="connsiteY39" fmla="*/ 880018 h 1495138"/>
                    <a:gd name="connsiteX40" fmla="*/ 1046683 w 1125258"/>
                    <a:gd name="connsiteY40" fmla="*/ 886049 h 1495138"/>
                    <a:gd name="connsiteX41" fmla="*/ 1061914 w 1125258"/>
                    <a:gd name="connsiteY41" fmla="*/ 886049 h 1495138"/>
                    <a:gd name="connsiteX42" fmla="*/ 1083959 w 1125258"/>
                    <a:gd name="connsiteY42" fmla="*/ 886049 h 1495138"/>
                    <a:gd name="connsiteX43" fmla="*/ 1123238 w 1125258"/>
                    <a:gd name="connsiteY43" fmla="*/ 917003 h 1495138"/>
                    <a:gd name="connsiteX44" fmla="*/ 1089169 w 1125258"/>
                    <a:gd name="connsiteY44" fmla="*/ 971676 h 1495138"/>
                    <a:gd name="connsiteX45" fmla="*/ 1076343 w 1125258"/>
                    <a:gd name="connsiteY45" fmla="*/ 972480 h 1495138"/>
                    <a:gd name="connsiteX46" fmla="*/ 915217 w 1125258"/>
                    <a:gd name="connsiteY46" fmla="*/ 972480 h 1495138"/>
                    <a:gd name="connsiteX47" fmla="*/ 904395 w 1125258"/>
                    <a:gd name="connsiteY47" fmla="*/ 971676 h 1495138"/>
                    <a:gd name="connsiteX48" fmla="*/ 867520 w 1125258"/>
                    <a:gd name="connsiteY48" fmla="*/ 935897 h 1495138"/>
                    <a:gd name="connsiteX49" fmla="*/ 891970 w 1125258"/>
                    <a:gd name="connsiteY49" fmla="*/ 890069 h 1495138"/>
                    <a:gd name="connsiteX50" fmla="*/ 910407 w 1125258"/>
                    <a:gd name="connsiteY50" fmla="*/ 886049 h 1495138"/>
                    <a:gd name="connsiteX51" fmla="*/ 944877 w 1125258"/>
                    <a:gd name="connsiteY51" fmla="*/ 886049 h 1495138"/>
                    <a:gd name="connsiteX52" fmla="*/ 952893 w 1125258"/>
                    <a:gd name="connsiteY52" fmla="*/ 884843 h 1495138"/>
                    <a:gd name="connsiteX53" fmla="*/ 954496 w 1125258"/>
                    <a:gd name="connsiteY53" fmla="*/ 883234 h 1495138"/>
                    <a:gd name="connsiteX54" fmla="*/ 955298 w 1125258"/>
                    <a:gd name="connsiteY54" fmla="*/ 880018 h 1495138"/>
                    <a:gd name="connsiteX55" fmla="*/ 955298 w 1125258"/>
                    <a:gd name="connsiteY55" fmla="*/ 867556 h 1495138"/>
                    <a:gd name="connsiteX56" fmla="*/ 955298 w 1125258"/>
                    <a:gd name="connsiteY56" fmla="*/ 644844 h 1495138"/>
                    <a:gd name="connsiteX57" fmla="*/ 954496 w 1125258"/>
                    <a:gd name="connsiteY57" fmla="*/ 628764 h 1495138"/>
                    <a:gd name="connsiteX58" fmla="*/ 952893 w 1125258"/>
                    <a:gd name="connsiteY58" fmla="*/ 627156 h 1495138"/>
                    <a:gd name="connsiteX59" fmla="*/ 948083 w 1125258"/>
                    <a:gd name="connsiteY59" fmla="*/ 625950 h 1495138"/>
                    <a:gd name="connsiteX60" fmla="*/ 925638 w 1125258"/>
                    <a:gd name="connsiteY60" fmla="*/ 626352 h 1495138"/>
                    <a:gd name="connsiteX61" fmla="*/ 915217 w 1125258"/>
                    <a:gd name="connsiteY61" fmla="*/ 626352 h 1495138"/>
                    <a:gd name="connsiteX62" fmla="*/ 875937 w 1125258"/>
                    <a:gd name="connsiteY62" fmla="*/ 584543 h 1495138"/>
                    <a:gd name="connsiteX63" fmla="*/ 916419 w 1125258"/>
                    <a:gd name="connsiteY63" fmla="*/ 541126 h 1495138"/>
                    <a:gd name="connsiteX64" fmla="*/ 922832 w 1125258"/>
                    <a:gd name="connsiteY64" fmla="*/ 541126 h 1495138"/>
                    <a:gd name="connsiteX65" fmla="*/ 272255 w 1125258"/>
                    <a:gd name="connsiteY65" fmla="*/ 539116 h 1495138"/>
                    <a:gd name="connsiteX66" fmla="*/ 287486 w 1125258"/>
                    <a:gd name="connsiteY66" fmla="*/ 540322 h 1495138"/>
                    <a:gd name="connsiteX67" fmla="*/ 323158 w 1125258"/>
                    <a:gd name="connsiteY67" fmla="*/ 578513 h 1495138"/>
                    <a:gd name="connsiteX68" fmla="*/ 323158 w 1125258"/>
                    <a:gd name="connsiteY68" fmla="*/ 584543 h 1495138"/>
                    <a:gd name="connsiteX69" fmla="*/ 323158 w 1125258"/>
                    <a:gd name="connsiteY69" fmla="*/ 731276 h 1495138"/>
                    <a:gd name="connsiteX70" fmla="*/ 322757 w 1125258"/>
                    <a:gd name="connsiteY70" fmla="*/ 731276 h 1495138"/>
                    <a:gd name="connsiteX71" fmla="*/ 322757 w 1125258"/>
                    <a:gd name="connsiteY71" fmla="*/ 865948 h 1495138"/>
                    <a:gd name="connsiteX72" fmla="*/ 323158 w 1125258"/>
                    <a:gd name="connsiteY72" fmla="*/ 880018 h 1495138"/>
                    <a:gd name="connsiteX73" fmla="*/ 328769 w 1125258"/>
                    <a:gd name="connsiteY73" fmla="*/ 886049 h 1495138"/>
                    <a:gd name="connsiteX74" fmla="*/ 344000 w 1125258"/>
                    <a:gd name="connsiteY74" fmla="*/ 886049 h 1495138"/>
                    <a:gd name="connsiteX75" fmla="*/ 366045 w 1125258"/>
                    <a:gd name="connsiteY75" fmla="*/ 886049 h 1495138"/>
                    <a:gd name="connsiteX76" fmla="*/ 405325 w 1125258"/>
                    <a:gd name="connsiteY76" fmla="*/ 917003 h 1495138"/>
                    <a:gd name="connsiteX77" fmla="*/ 371255 w 1125258"/>
                    <a:gd name="connsiteY77" fmla="*/ 971676 h 1495138"/>
                    <a:gd name="connsiteX78" fmla="*/ 358429 w 1125258"/>
                    <a:gd name="connsiteY78" fmla="*/ 972480 h 1495138"/>
                    <a:gd name="connsiteX79" fmla="*/ 197303 w 1125258"/>
                    <a:gd name="connsiteY79" fmla="*/ 972480 h 1495138"/>
                    <a:gd name="connsiteX80" fmla="*/ 186481 w 1125258"/>
                    <a:gd name="connsiteY80" fmla="*/ 971676 h 1495138"/>
                    <a:gd name="connsiteX81" fmla="*/ 149606 w 1125258"/>
                    <a:gd name="connsiteY81" fmla="*/ 935897 h 1495138"/>
                    <a:gd name="connsiteX82" fmla="*/ 174056 w 1125258"/>
                    <a:gd name="connsiteY82" fmla="*/ 890069 h 1495138"/>
                    <a:gd name="connsiteX83" fmla="*/ 192493 w 1125258"/>
                    <a:gd name="connsiteY83" fmla="*/ 886049 h 1495138"/>
                    <a:gd name="connsiteX84" fmla="*/ 226963 w 1125258"/>
                    <a:gd name="connsiteY84" fmla="*/ 886049 h 1495138"/>
                    <a:gd name="connsiteX85" fmla="*/ 234979 w 1125258"/>
                    <a:gd name="connsiteY85" fmla="*/ 884843 h 1495138"/>
                    <a:gd name="connsiteX86" fmla="*/ 236582 w 1125258"/>
                    <a:gd name="connsiteY86" fmla="*/ 883234 h 1495138"/>
                    <a:gd name="connsiteX87" fmla="*/ 237384 w 1125258"/>
                    <a:gd name="connsiteY87" fmla="*/ 880018 h 1495138"/>
                    <a:gd name="connsiteX88" fmla="*/ 237384 w 1125258"/>
                    <a:gd name="connsiteY88" fmla="*/ 867556 h 1495138"/>
                    <a:gd name="connsiteX89" fmla="*/ 237384 w 1125258"/>
                    <a:gd name="connsiteY89" fmla="*/ 644844 h 1495138"/>
                    <a:gd name="connsiteX90" fmla="*/ 236582 w 1125258"/>
                    <a:gd name="connsiteY90" fmla="*/ 628764 h 1495138"/>
                    <a:gd name="connsiteX91" fmla="*/ 234979 w 1125258"/>
                    <a:gd name="connsiteY91" fmla="*/ 627156 h 1495138"/>
                    <a:gd name="connsiteX92" fmla="*/ 230169 w 1125258"/>
                    <a:gd name="connsiteY92" fmla="*/ 625950 h 1495138"/>
                    <a:gd name="connsiteX93" fmla="*/ 207724 w 1125258"/>
                    <a:gd name="connsiteY93" fmla="*/ 626352 h 1495138"/>
                    <a:gd name="connsiteX94" fmla="*/ 197303 w 1125258"/>
                    <a:gd name="connsiteY94" fmla="*/ 626352 h 1495138"/>
                    <a:gd name="connsiteX95" fmla="*/ 158023 w 1125258"/>
                    <a:gd name="connsiteY95" fmla="*/ 584543 h 1495138"/>
                    <a:gd name="connsiteX96" fmla="*/ 198505 w 1125258"/>
                    <a:gd name="connsiteY96" fmla="*/ 541126 h 1495138"/>
                    <a:gd name="connsiteX97" fmla="*/ 204918 w 1125258"/>
                    <a:gd name="connsiteY97" fmla="*/ 541126 h 1495138"/>
                    <a:gd name="connsiteX98" fmla="*/ 272255 w 1125258"/>
                    <a:gd name="connsiteY98" fmla="*/ 539116 h 1495138"/>
                    <a:gd name="connsiteX99" fmla="*/ 477504 w 1125258"/>
                    <a:gd name="connsiteY99" fmla="*/ 0 h 1495138"/>
                    <a:gd name="connsiteX100" fmla="*/ 492735 w 1125258"/>
                    <a:gd name="connsiteY100" fmla="*/ 1206 h 1495138"/>
                    <a:gd name="connsiteX101" fmla="*/ 528407 w 1125258"/>
                    <a:gd name="connsiteY101" fmla="*/ 39397 h 1495138"/>
                    <a:gd name="connsiteX102" fmla="*/ 528407 w 1125258"/>
                    <a:gd name="connsiteY102" fmla="*/ 45427 h 1495138"/>
                    <a:gd name="connsiteX103" fmla="*/ 528407 w 1125258"/>
                    <a:gd name="connsiteY103" fmla="*/ 192159 h 1495138"/>
                    <a:gd name="connsiteX104" fmla="*/ 528006 w 1125258"/>
                    <a:gd name="connsiteY104" fmla="*/ 192159 h 1495138"/>
                    <a:gd name="connsiteX105" fmla="*/ 528006 w 1125258"/>
                    <a:gd name="connsiteY105" fmla="*/ 326832 h 1495138"/>
                    <a:gd name="connsiteX106" fmla="*/ 528407 w 1125258"/>
                    <a:gd name="connsiteY106" fmla="*/ 340902 h 1495138"/>
                    <a:gd name="connsiteX107" fmla="*/ 534018 w 1125258"/>
                    <a:gd name="connsiteY107" fmla="*/ 346932 h 1495138"/>
                    <a:gd name="connsiteX108" fmla="*/ 549249 w 1125258"/>
                    <a:gd name="connsiteY108" fmla="*/ 346932 h 1495138"/>
                    <a:gd name="connsiteX109" fmla="*/ 571294 w 1125258"/>
                    <a:gd name="connsiteY109" fmla="*/ 346932 h 1495138"/>
                    <a:gd name="connsiteX110" fmla="*/ 610574 w 1125258"/>
                    <a:gd name="connsiteY110" fmla="*/ 377887 h 1495138"/>
                    <a:gd name="connsiteX111" fmla="*/ 576504 w 1125258"/>
                    <a:gd name="connsiteY111" fmla="*/ 432560 h 1495138"/>
                    <a:gd name="connsiteX112" fmla="*/ 563678 w 1125258"/>
                    <a:gd name="connsiteY112" fmla="*/ 433364 h 1495138"/>
                    <a:gd name="connsiteX113" fmla="*/ 402552 w 1125258"/>
                    <a:gd name="connsiteY113" fmla="*/ 433364 h 1495138"/>
                    <a:gd name="connsiteX114" fmla="*/ 391730 w 1125258"/>
                    <a:gd name="connsiteY114" fmla="*/ 432560 h 1495138"/>
                    <a:gd name="connsiteX115" fmla="*/ 354855 w 1125258"/>
                    <a:gd name="connsiteY115" fmla="*/ 396781 h 1495138"/>
                    <a:gd name="connsiteX116" fmla="*/ 379305 w 1125258"/>
                    <a:gd name="connsiteY116" fmla="*/ 350952 h 1495138"/>
                    <a:gd name="connsiteX117" fmla="*/ 397742 w 1125258"/>
                    <a:gd name="connsiteY117" fmla="*/ 346932 h 1495138"/>
                    <a:gd name="connsiteX118" fmla="*/ 432212 w 1125258"/>
                    <a:gd name="connsiteY118" fmla="*/ 346932 h 1495138"/>
                    <a:gd name="connsiteX119" fmla="*/ 440228 w 1125258"/>
                    <a:gd name="connsiteY119" fmla="*/ 345726 h 1495138"/>
                    <a:gd name="connsiteX120" fmla="*/ 441831 w 1125258"/>
                    <a:gd name="connsiteY120" fmla="*/ 344118 h 1495138"/>
                    <a:gd name="connsiteX121" fmla="*/ 442633 w 1125258"/>
                    <a:gd name="connsiteY121" fmla="*/ 340902 h 1495138"/>
                    <a:gd name="connsiteX122" fmla="*/ 442633 w 1125258"/>
                    <a:gd name="connsiteY122" fmla="*/ 328440 h 1495138"/>
                    <a:gd name="connsiteX123" fmla="*/ 442633 w 1125258"/>
                    <a:gd name="connsiteY123" fmla="*/ 105728 h 1495138"/>
                    <a:gd name="connsiteX124" fmla="*/ 441831 w 1125258"/>
                    <a:gd name="connsiteY124" fmla="*/ 89648 h 1495138"/>
                    <a:gd name="connsiteX125" fmla="*/ 440228 w 1125258"/>
                    <a:gd name="connsiteY125" fmla="*/ 88040 h 1495138"/>
                    <a:gd name="connsiteX126" fmla="*/ 435418 w 1125258"/>
                    <a:gd name="connsiteY126" fmla="*/ 86834 h 1495138"/>
                    <a:gd name="connsiteX127" fmla="*/ 412973 w 1125258"/>
                    <a:gd name="connsiteY127" fmla="*/ 87236 h 1495138"/>
                    <a:gd name="connsiteX128" fmla="*/ 402552 w 1125258"/>
                    <a:gd name="connsiteY128" fmla="*/ 87236 h 1495138"/>
                    <a:gd name="connsiteX129" fmla="*/ 363272 w 1125258"/>
                    <a:gd name="connsiteY129" fmla="*/ 45427 h 1495138"/>
                    <a:gd name="connsiteX130" fmla="*/ 403754 w 1125258"/>
                    <a:gd name="connsiteY130" fmla="*/ 2010 h 1495138"/>
                    <a:gd name="connsiteX131" fmla="*/ 410167 w 1125258"/>
                    <a:gd name="connsiteY131" fmla="*/ 2010 h 1495138"/>
                    <a:gd name="connsiteX132" fmla="*/ 477504 w 1125258"/>
                    <a:gd name="connsiteY132" fmla="*/ 0 h 1495138"/>
                    <a:gd name="connsiteX133" fmla="*/ 123093 w 1125258"/>
                    <a:gd name="connsiteY133" fmla="*/ 0 h 1495138"/>
                    <a:gd name="connsiteX134" fmla="*/ 138324 w 1125258"/>
                    <a:gd name="connsiteY134" fmla="*/ 1206 h 1495138"/>
                    <a:gd name="connsiteX135" fmla="*/ 173997 w 1125258"/>
                    <a:gd name="connsiteY135" fmla="*/ 39397 h 1495138"/>
                    <a:gd name="connsiteX136" fmla="*/ 173997 w 1125258"/>
                    <a:gd name="connsiteY136" fmla="*/ 45427 h 1495138"/>
                    <a:gd name="connsiteX137" fmla="*/ 173997 w 1125258"/>
                    <a:gd name="connsiteY137" fmla="*/ 192159 h 1495138"/>
                    <a:gd name="connsiteX138" fmla="*/ 173596 w 1125258"/>
                    <a:gd name="connsiteY138" fmla="*/ 192159 h 1495138"/>
                    <a:gd name="connsiteX139" fmla="*/ 173596 w 1125258"/>
                    <a:gd name="connsiteY139" fmla="*/ 326832 h 1495138"/>
                    <a:gd name="connsiteX140" fmla="*/ 173997 w 1125258"/>
                    <a:gd name="connsiteY140" fmla="*/ 340902 h 1495138"/>
                    <a:gd name="connsiteX141" fmla="*/ 179608 w 1125258"/>
                    <a:gd name="connsiteY141" fmla="*/ 346932 h 1495138"/>
                    <a:gd name="connsiteX142" fmla="*/ 194839 w 1125258"/>
                    <a:gd name="connsiteY142" fmla="*/ 346932 h 1495138"/>
                    <a:gd name="connsiteX143" fmla="*/ 216884 w 1125258"/>
                    <a:gd name="connsiteY143" fmla="*/ 346932 h 1495138"/>
                    <a:gd name="connsiteX144" fmla="*/ 256164 w 1125258"/>
                    <a:gd name="connsiteY144" fmla="*/ 377887 h 1495138"/>
                    <a:gd name="connsiteX145" fmla="*/ 222094 w 1125258"/>
                    <a:gd name="connsiteY145" fmla="*/ 432560 h 1495138"/>
                    <a:gd name="connsiteX146" fmla="*/ 209268 w 1125258"/>
                    <a:gd name="connsiteY146" fmla="*/ 433364 h 1495138"/>
                    <a:gd name="connsiteX147" fmla="*/ 48141 w 1125258"/>
                    <a:gd name="connsiteY147" fmla="*/ 433364 h 1495138"/>
                    <a:gd name="connsiteX148" fmla="*/ 37319 w 1125258"/>
                    <a:gd name="connsiteY148" fmla="*/ 432560 h 1495138"/>
                    <a:gd name="connsiteX149" fmla="*/ 445 w 1125258"/>
                    <a:gd name="connsiteY149" fmla="*/ 396781 h 1495138"/>
                    <a:gd name="connsiteX150" fmla="*/ 24894 w 1125258"/>
                    <a:gd name="connsiteY150" fmla="*/ 350952 h 1495138"/>
                    <a:gd name="connsiteX151" fmla="*/ 43332 w 1125258"/>
                    <a:gd name="connsiteY151" fmla="*/ 346932 h 1495138"/>
                    <a:gd name="connsiteX152" fmla="*/ 77801 w 1125258"/>
                    <a:gd name="connsiteY152" fmla="*/ 346932 h 1495138"/>
                    <a:gd name="connsiteX153" fmla="*/ 85818 w 1125258"/>
                    <a:gd name="connsiteY153" fmla="*/ 345726 h 1495138"/>
                    <a:gd name="connsiteX154" fmla="*/ 87421 w 1125258"/>
                    <a:gd name="connsiteY154" fmla="*/ 344118 h 1495138"/>
                    <a:gd name="connsiteX155" fmla="*/ 88223 w 1125258"/>
                    <a:gd name="connsiteY155" fmla="*/ 340902 h 1495138"/>
                    <a:gd name="connsiteX156" fmla="*/ 88223 w 1125258"/>
                    <a:gd name="connsiteY156" fmla="*/ 328440 h 1495138"/>
                    <a:gd name="connsiteX157" fmla="*/ 88223 w 1125258"/>
                    <a:gd name="connsiteY157" fmla="*/ 105728 h 1495138"/>
                    <a:gd name="connsiteX158" fmla="*/ 87421 w 1125258"/>
                    <a:gd name="connsiteY158" fmla="*/ 89648 h 1495138"/>
                    <a:gd name="connsiteX159" fmla="*/ 85818 w 1125258"/>
                    <a:gd name="connsiteY159" fmla="*/ 88040 h 1495138"/>
                    <a:gd name="connsiteX160" fmla="*/ 81008 w 1125258"/>
                    <a:gd name="connsiteY160" fmla="*/ 86834 h 1495138"/>
                    <a:gd name="connsiteX161" fmla="*/ 58562 w 1125258"/>
                    <a:gd name="connsiteY161" fmla="*/ 87236 h 1495138"/>
                    <a:gd name="connsiteX162" fmla="*/ 48141 w 1125258"/>
                    <a:gd name="connsiteY162" fmla="*/ 87236 h 1495138"/>
                    <a:gd name="connsiteX163" fmla="*/ 8862 w 1125258"/>
                    <a:gd name="connsiteY163" fmla="*/ 45427 h 1495138"/>
                    <a:gd name="connsiteX164" fmla="*/ 49344 w 1125258"/>
                    <a:gd name="connsiteY164" fmla="*/ 2010 h 1495138"/>
                    <a:gd name="connsiteX165" fmla="*/ 55757 w 1125258"/>
                    <a:gd name="connsiteY165" fmla="*/ 2010 h 1495138"/>
                    <a:gd name="connsiteX166" fmla="*/ 123093 w 1125258"/>
                    <a:gd name="connsiteY166"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22832 w 1125258"/>
                    <a:gd name="connsiteY34" fmla="*/ 54112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875937 w 1125258"/>
                    <a:gd name="connsiteY61" fmla="*/ 584543 h 1495138"/>
                    <a:gd name="connsiteX62" fmla="*/ 916419 w 1125258"/>
                    <a:gd name="connsiteY62" fmla="*/ 541126 h 1495138"/>
                    <a:gd name="connsiteX63" fmla="*/ 922832 w 1125258"/>
                    <a:gd name="connsiteY63" fmla="*/ 541126 h 1495138"/>
                    <a:gd name="connsiteX64" fmla="*/ 272255 w 1125258"/>
                    <a:gd name="connsiteY64" fmla="*/ 539116 h 1495138"/>
                    <a:gd name="connsiteX65" fmla="*/ 287486 w 1125258"/>
                    <a:gd name="connsiteY65" fmla="*/ 540322 h 1495138"/>
                    <a:gd name="connsiteX66" fmla="*/ 323158 w 1125258"/>
                    <a:gd name="connsiteY66" fmla="*/ 578513 h 1495138"/>
                    <a:gd name="connsiteX67" fmla="*/ 323158 w 1125258"/>
                    <a:gd name="connsiteY67" fmla="*/ 584543 h 1495138"/>
                    <a:gd name="connsiteX68" fmla="*/ 323158 w 1125258"/>
                    <a:gd name="connsiteY68" fmla="*/ 731276 h 1495138"/>
                    <a:gd name="connsiteX69" fmla="*/ 322757 w 1125258"/>
                    <a:gd name="connsiteY69" fmla="*/ 731276 h 1495138"/>
                    <a:gd name="connsiteX70" fmla="*/ 322757 w 1125258"/>
                    <a:gd name="connsiteY70" fmla="*/ 865948 h 1495138"/>
                    <a:gd name="connsiteX71" fmla="*/ 323158 w 1125258"/>
                    <a:gd name="connsiteY71" fmla="*/ 880018 h 1495138"/>
                    <a:gd name="connsiteX72" fmla="*/ 328769 w 1125258"/>
                    <a:gd name="connsiteY72" fmla="*/ 886049 h 1495138"/>
                    <a:gd name="connsiteX73" fmla="*/ 344000 w 1125258"/>
                    <a:gd name="connsiteY73" fmla="*/ 886049 h 1495138"/>
                    <a:gd name="connsiteX74" fmla="*/ 366045 w 1125258"/>
                    <a:gd name="connsiteY74" fmla="*/ 886049 h 1495138"/>
                    <a:gd name="connsiteX75" fmla="*/ 405325 w 1125258"/>
                    <a:gd name="connsiteY75" fmla="*/ 917003 h 1495138"/>
                    <a:gd name="connsiteX76" fmla="*/ 371255 w 1125258"/>
                    <a:gd name="connsiteY76" fmla="*/ 971676 h 1495138"/>
                    <a:gd name="connsiteX77" fmla="*/ 358429 w 1125258"/>
                    <a:gd name="connsiteY77" fmla="*/ 972480 h 1495138"/>
                    <a:gd name="connsiteX78" fmla="*/ 197303 w 1125258"/>
                    <a:gd name="connsiteY78" fmla="*/ 972480 h 1495138"/>
                    <a:gd name="connsiteX79" fmla="*/ 186481 w 1125258"/>
                    <a:gd name="connsiteY79" fmla="*/ 971676 h 1495138"/>
                    <a:gd name="connsiteX80" fmla="*/ 149606 w 1125258"/>
                    <a:gd name="connsiteY80" fmla="*/ 935897 h 1495138"/>
                    <a:gd name="connsiteX81" fmla="*/ 174056 w 1125258"/>
                    <a:gd name="connsiteY81" fmla="*/ 890069 h 1495138"/>
                    <a:gd name="connsiteX82" fmla="*/ 192493 w 1125258"/>
                    <a:gd name="connsiteY82" fmla="*/ 886049 h 1495138"/>
                    <a:gd name="connsiteX83" fmla="*/ 226963 w 1125258"/>
                    <a:gd name="connsiteY83" fmla="*/ 886049 h 1495138"/>
                    <a:gd name="connsiteX84" fmla="*/ 234979 w 1125258"/>
                    <a:gd name="connsiteY84" fmla="*/ 884843 h 1495138"/>
                    <a:gd name="connsiteX85" fmla="*/ 236582 w 1125258"/>
                    <a:gd name="connsiteY85" fmla="*/ 883234 h 1495138"/>
                    <a:gd name="connsiteX86" fmla="*/ 237384 w 1125258"/>
                    <a:gd name="connsiteY86" fmla="*/ 880018 h 1495138"/>
                    <a:gd name="connsiteX87" fmla="*/ 237384 w 1125258"/>
                    <a:gd name="connsiteY87" fmla="*/ 867556 h 1495138"/>
                    <a:gd name="connsiteX88" fmla="*/ 237384 w 1125258"/>
                    <a:gd name="connsiteY88" fmla="*/ 644844 h 1495138"/>
                    <a:gd name="connsiteX89" fmla="*/ 236582 w 1125258"/>
                    <a:gd name="connsiteY89" fmla="*/ 628764 h 1495138"/>
                    <a:gd name="connsiteX90" fmla="*/ 234979 w 1125258"/>
                    <a:gd name="connsiteY90" fmla="*/ 627156 h 1495138"/>
                    <a:gd name="connsiteX91" fmla="*/ 230169 w 1125258"/>
                    <a:gd name="connsiteY91" fmla="*/ 625950 h 1495138"/>
                    <a:gd name="connsiteX92" fmla="*/ 207724 w 1125258"/>
                    <a:gd name="connsiteY92" fmla="*/ 626352 h 1495138"/>
                    <a:gd name="connsiteX93" fmla="*/ 197303 w 1125258"/>
                    <a:gd name="connsiteY93" fmla="*/ 626352 h 1495138"/>
                    <a:gd name="connsiteX94" fmla="*/ 158023 w 1125258"/>
                    <a:gd name="connsiteY94" fmla="*/ 584543 h 1495138"/>
                    <a:gd name="connsiteX95" fmla="*/ 198505 w 1125258"/>
                    <a:gd name="connsiteY95" fmla="*/ 541126 h 1495138"/>
                    <a:gd name="connsiteX96" fmla="*/ 204918 w 1125258"/>
                    <a:gd name="connsiteY96" fmla="*/ 541126 h 1495138"/>
                    <a:gd name="connsiteX97" fmla="*/ 272255 w 1125258"/>
                    <a:gd name="connsiteY97" fmla="*/ 539116 h 1495138"/>
                    <a:gd name="connsiteX98" fmla="*/ 477504 w 1125258"/>
                    <a:gd name="connsiteY98" fmla="*/ 0 h 1495138"/>
                    <a:gd name="connsiteX99" fmla="*/ 492735 w 1125258"/>
                    <a:gd name="connsiteY99" fmla="*/ 1206 h 1495138"/>
                    <a:gd name="connsiteX100" fmla="*/ 528407 w 1125258"/>
                    <a:gd name="connsiteY100" fmla="*/ 39397 h 1495138"/>
                    <a:gd name="connsiteX101" fmla="*/ 528407 w 1125258"/>
                    <a:gd name="connsiteY101" fmla="*/ 45427 h 1495138"/>
                    <a:gd name="connsiteX102" fmla="*/ 528407 w 1125258"/>
                    <a:gd name="connsiteY102" fmla="*/ 192159 h 1495138"/>
                    <a:gd name="connsiteX103" fmla="*/ 528006 w 1125258"/>
                    <a:gd name="connsiteY103" fmla="*/ 192159 h 1495138"/>
                    <a:gd name="connsiteX104" fmla="*/ 528006 w 1125258"/>
                    <a:gd name="connsiteY104" fmla="*/ 326832 h 1495138"/>
                    <a:gd name="connsiteX105" fmla="*/ 528407 w 1125258"/>
                    <a:gd name="connsiteY105" fmla="*/ 340902 h 1495138"/>
                    <a:gd name="connsiteX106" fmla="*/ 534018 w 1125258"/>
                    <a:gd name="connsiteY106" fmla="*/ 346932 h 1495138"/>
                    <a:gd name="connsiteX107" fmla="*/ 549249 w 1125258"/>
                    <a:gd name="connsiteY107" fmla="*/ 346932 h 1495138"/>
                    <a:gd name="connsiteX108" fmla="*/ 571294 w 1125258"/>
                    <a:gd name="connsiteY108" fmla="*/ 346932 h 1495138"/>
                    <a:gd name="connsiteX109" fmla="*/ 610574 w 1125258"/>
                    <a:gd name="connsiteY109" fmla="*/ 377887 h 1495138"/>
                    <a:gd name="connsiteX110" fmla="*/ 576504 w 1125258"/>
                    <a:gd name="connsiteY110" fmla="*/ 432560 h 1495138"/>
                    <a:gd name="connsiteX111" fmla="*/ 563678 w 1125258"/>
                    <a:gd name="connsiteY111" fmla="*/ 433364 h 1495138"/>
                    <a:gd name="connsiteX112" fmla="*/ 402552 w 1125258"/>
                    <a:gd name="connsiteY112" fmla="*/ 433364 h 1495138"/>
                    <a:gd name="connsiteX113" fmla="*/ 391730 w 1125258"/>
                    <a:gd name="connsiteY113" fmla="*/ 432560 h 1495138"/>
                    <a:gd name="connsiteX114" fmla="*/ 354855 w 1125258"/>
                    <a:gd name="connsiteY114" fmla="*/ 396781 h 1495138"/>
                    <a:gd name="connsiteX115" fmla="*/ 379305 w 1125258"/>
                    <a:gd name="connsiteY115" fmla="*/ 350952 h 1495138"/>
                    <a:gd name="connsiteX116" fmla="*/ 397742 w 1125258"/>
                    <a:gd name="connsiteY116" fmla="*/ 346932 h 1495138"/>
                    <a:gd name="connsiteX117" fmla="*/ 432212 w 1125258"/>
                    <a:gd name="connsiteY117" fmla="*/ 346932 h 1495138"/>
                    <a:gd name="connsiteX118" fmla="*/ 440228 w 1125258"/>
                    <a:gd name="connsiteY118" fmla="*/ 345726 h 1495138"/>
                    <a:gd name="connsiteX119" fmla="*/ 441831 w 1125258"/>
                    <a:gd name="connsiteY119" fmla="*/ 344118 h 1495138"/>
                    <a:gd name="connsiteX120" fmla="*/ 442633 w 1125258"/>
                    <a:gd name="connsiteY120" fmla="*/ 340902 h 1495138"/>
                    <a:gd name="connsiteX121" fmla="*/ 442633 w 1125258"/>
                    <a:gd name="connsiteY121" fmla="*/ 328440 h 1495138"/>
                    <a:gd name="connsiteX122" fmla="*/ 442633 w 1125258"/>
                    <a:gd name="connsiteY122" fmla="*/ 105728 h 1495138"/>
                    <a:gd name="connsiteX123" fmla="*/ 441831 w 1125258"/>
                    <a:gd name="connsiteY123" fmla="*/ 89648 h 1495138"/>
                    <a:gd name="connsiteX124" fmla="*/ 440228 w 1125258"/>
                    <a:gd name="connsiteY124" fmla="*/ 88040 h 1495138"/>
                    <a:gd name="connsiteX125" fmla="*/ 435418 w 1125258"/>
                    <a:gd name="connsiteY125" fmla="*/ 86834 h 1495138"/>
                    <a:gd name="connsiteX126" fmla="*/ 412973 w 1125258"/>
                    <a:gd name="connsiteY126" fmla="*/ 87236 h 1495138"/>
                    <a:gd name="connsiteX127" fmla="*/ 402552 w 1125258"/>
                    <a:gd name="connsiteY127" fmla="*/ 87236 h 1495138"/>
                    <a:gd name="connsiteX128" fmla="*/ 363272 w 1125258"/>
                    <a:gd name="connsiteY128" fmla="*/ 45427 h 1495138"/>
                    <a:gd name="connsiteX129" fmla="*/ 403754 w 1125258"/>
                    <a:gd name="connsiteY129" fmla="*/ 2010 h 1495138"/>
                    <a:gd name="connsiteX130" fmla="*/ 410167 w 1125258"/>
                    <a:gd name="connsiteY130" fmla="*/ 2010 h 1495138"/>
                    <a:gd name="connsiteX131" fmla="*/ 477504 w 1125258"/>
                    <a:gd name="connsiteY131" fmla="*/ 0 h 1495138"/>
                    <a:gd name="connsiteX132" fmla="*/ 123093 w 1125258"/>
                    <a:gd name="connsiteY132" fmla="*/ 0 h 1495138"/>
                    <a:gd name="connsiteX133" fmla="*/ 138324 w 1125258"/>
                    <a:gd name="connsiteY133" fmla="*/ 1206 h 1495138"/>
                    <a:gd name="connsiteX134" fmla="*/ 173997 w 1125258"/>
                    <a:gd name="connsiteY134" fmla="*/ 39397 h 1495138"/>
                    <a:gd name="connsiteX135" fmla="*/ 173997 w 1125258"/>
                    <a:gd name="connsiteY135" fmla="*/ 45427 h 1495138"/>
                    <a:gd name="connsiteX136" fmla="*/ 173997 w 1125258"/>
                    <a:gd name="connsiteY136" fmla="*/ 192159 h 1495138"/>
                    <a:gd name="connsiteX137" fmla="*/ 173596 w 1125258"/>
                    <a:gd name="connsiteY137" fmla="*/ 192159 h 1495138"/>
                    <a:gd name="connsiteX138" fmla="*/ 173596 w 1125258"/>
                    <a:gd name="connsiteY138" fmla="*/ 326832 h 1495138"/>
                    <a:gd name="connsiteX139" fmla="*/ 173997 w 1125258"/>
                    <a:gd name="connsiteY139" fmla="*/ 340902 h 1495138"/>
                    <a:gd name="connsiteX140" fmla="*/ 179608 w 1125258"/>
                    <a:gd name="connsiteY140" fmla="*/ 346932 h 1495138"/>
                    <a:gd name="connsiteX141" fmla="*/ 194839 w 1125258"/>
                    <a:gd name="connsiteY141" fmla="*/ 346932 h 1495138"/>
                    <a:gd name="connsiteX142" fmla="*/ 216884 w 1125258"/>
                    <a:gd name="connsiteY142" fmla="*/ 346932 h 1495138"/>
                    <a:gd name="connsiteX143" fmla="*/ 256164 w 1125258"/>
                    <a:gd name="connsiteY143" fmla="*/ 377887 h 1495138"/>
                    <a:gd name="connsiteX144" fmla="*/ 222094 w 1125258"/>
                    <a:gd name="connsiteY144" fmla="*/ 432560 h 1495138"/>
                    <a:gd name="connsiteX145" fmla="*/ 209268 w 1125258"/>
                    <a:gd name="connsiteY145" fmla="*/ 433364 h 1495138"/>
                    <a:gd name="connsiteX146" fmla="*/ 48141 w 1125258"/>
                    <a:gd name="connsiteY146" fmla="*/ 433364 h 1495138"/>
                    <a:gd name="connsiteX147" fmla="*/ 37319 w 1125258"/>
                    <a:gd name="connsiteY147" fmla="*/ 432560 h 1495138"/>
                    <a:gd name="connsiteX148" fmla="*/ 445 w 1125258"/>
                    <a:gd name="connsiteY148" fmla="*/ 396781 h 1495138"/>
                    <a:gd name="connsiteX149" fmla="*/ 24894 w 1125258"/>
                    <a:gd name="connsiteY149" fmla="*/ 350952 h 1495138"/>
                    <a:gd name="connsiteX150" fmla="*/ 43332 w 1125258"/>
                    <a:gd name="connsiteY150" fmla="*/ 346932 h 1495138"/>
                    <a:gd name="connsiteX151" fmla="*/ 77801 w 1125258"/>
                    <a:gd name="connsiteY151" fmla="*/ 346932 h 1495138"/>
                    <a:gd name="connsiteX152" fmla="*/ 85818 w 1125258"/>
                    <a:gd name="connsiteY152" fmla="*/ 345726 h 1495138"/>
                    <a:gd name="connsiteX153" fmla="*/ 87421 w 1125258"/>
                    <a:gd name="connsiteY153" fmla="*/ 344118 h 1495138"/>
                    <a:gd name="connsiteX154" fmla="*/ 88223 w 1125258"/>
                    <a:gd name="connsiteY154" fmla="*/ 340902 h 1495138"/>
                    <a:gd name="connsiteX155" fmla="*/ 88223 w 1125258"/>
                    <a:gd name="connsiteY155" fmla="*/ 328440 h 1495138"/>
                    <a:gd name="connsiteX156" fmla="*/ 88223 w 1125258"/>
                    <a:gd name="connsiteY156" fmla="*/ 105728 h 1495138"/>
                    <a:gd name="connsiteX157" fmla="*/ 87421 w 1125258"/>
                    <a:gd name="connsiteY157" fmla="*/ 89648 h 1495138"/>
                    <a:gd name="connsiteX158" fmla="*/ 85818 w 1125258"/>
                    <a:gd name="connsiteY158" fmla="*/ 88040 h 1495138"/>
                    <a:gd name="connsiteX159" fmla="*/ 81008 w 1125258"/>
                    <a:gd name="connsiteY159" fmla="*/ 86834 h 1495138"/>
                    <a:gd name="connsiteX160" fmla="*/ 58562 w 1125258"/>
                    <a:gd name="connsiteY160" fmla="*/ 87236 h 1495138"/>
                    <a:gd name="connsiteX161" fmla="*/ 48141 w 1125258"/>
                    <a:gd name="connsiteY161" fmla="*/ 87236 h 1495138"/>
                    <a:gd name="connsiteX162" fmla="*/ 8862 w 1125258"/>
                    <a:gd name="connsiteY162" fmla="*/ 45427 h 1495138"/>
                    <a:gd name="connsiteX163" fmla="*/ 49344 w 1125258"/>
                    <a:gd name="connsiteY163" fmla="*/ 2010 h 1495138"/>
                    <a:gd name="connsiteX164" fmla="*/ 55757 w 1125258"/>
                    <a:gd name="connsiteY164" fmla="*/ 2010 h 1495138"/>
                    <a:gd name="connsiteX165" fmla="*/ 123093 w 1125258"/>
                    <a:gd name="connsiteY165"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6419 w 1125258"/>
                    <a:gd name="connsiteY34" fmla="*/ 54112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875937 w 1125258"/>
                    <a:gd name="connsiteY61" fmla="*/ 584543 h 1495138"/>
                    <a:gd name="connsiteX62" fmla="*/ 916419 w 1125258"/>
                    <a:gd name="connsiteY62" fmla="*/ 541126 h 1495138"/>
                    <a:gd name="connsiteX63" fmla="*/ 272255 w 1125258"/>
                    <a:gd name="connsiteY63" fmla="*/ 539116 h 1495138"/>
                    <a:gd name="connsiteX64" fmla="*/ 287486 w 1125258"/>
                    <a:gd name="connsiteY64" fmla="*/ 540322 h 1495138"/>
                    <a:gd name="connsiteX65" fmla="*/ 323158 w 1125258"/>
                    <a:gd name="connsiteY65" fmla="*/ 578513 h 1495138"/>
                    <a:gd name="connsiteX66" fmla="*/ 323158 w 1125258"/>
                    <a:gd name="connsiteY66" fmla="*/ 584543 h 1495138"/>
                    <a:gd name="connsiteX67" fmla="*/ 323158 w 1125258"/>
                    <a:gd name="connsiteY67" fmla="*/ 731276 h 1495138"/>
                    <a:gd name="connsiteX68" fmla="*/ 322757 w 1125258"/>
                    <a:gd name="connsiteY68" fmla="*/ 731276 h 1495138"/>
                    <a:gd name="connsiteX69" fmla="*/ 322757 w 1125258"/>
                    <a:gd name="connsiteY69" fmla="*/ 865948 h 1495138"/>
                    <a:gd name="connsiteX70" fmla="*/ 323158 w 1125258"/>
                    <a:gd name="connsiteY70" fmla="*/ 880018 h 1495138"/>
                    <a:gd name="connsiteX71" fmla="*/ 328769 w 1125258"/>
                    <a:gd name="connsiteY71" fmla="*/ 886049 h 1495138"/>
                    <a:gd name="connsiteX72" fmla="*/ 344000 w 1125258"/>
                    <a:gd name="connsiteY72" fmla="*/ 886049 h 1495138"/>
                    <a:gd name="connsiteX73" fmla="*/ 366045 w 1125258"/>
                    <a:gd name="connsiteY73" fmla="*/ 886049 h 1495138"/>
                    <a:gd name="connsiteX74" fmla="*/ 405325 w 1125258"/>
                    <a:gd name="connsiteY74" fmla="*/ 917003 h 1495138"/>
                    <a:gd name="connsiteX75" fmla="*/ 371255 w 1125258"/>
                    <a:gd name="connsiteY75" fmla="*/ 971676 h 1495138"/>
                    <a:gd name="connsiteX76" fmla="*/ 358429 w 1125258"/>
                    <a:gd name="connsiteY76" fmla="*/ 972480 h 1495138"/>
                    <a:gd name="connsiteX77" fmla="*/ 197303 w 1125258"/>
                    <a:gd name="connsiteY77" fmla="*/ 972480 h 1495138"/>
                    <a:gd name="connsiteX78" fmla="*/ 186481 w 1125258"/>
                    <a:gd name="connsiteY78" fmla="*/ 971676 h 1495138"/>
                    <a:gd name="connsiteX79" fmla="*/ 149606 w 1125258"/>
                    <a:gd name="connsiteY79" fmla="*/ 935897 h 1495138"/>
                    <a:gd name="connsiteX80" fmla="*/ 174056 w 1125258"/>
                    <a:gd name="connsiteY80" fmla="*/ 890069 h 1495138"/>
                    <a:gd name="connsiteX81" fmla="*/ 192493 w 1125258"/>
                    <a:gd name="connsiteY81" fmla="*/ 886049 h 1495138"/>
                    <a:gd name="connsiteX82" fmla="*/ 226963 w 1125258"/>
                    <a:gd name="connsiteY82" fmla="*/ 886049 h 1495138"/>
                    <a:gd name="connsiteX83" fmla="*/ 234979 w 1125258"/>
                    <a:gd name="connsiteY83" fmla="*/ 884843 h 1495138"/>
                    <a:gd name="connsiteX84" fmla="*/ 236582 w 1125258"/>
                    <a:gd name="connsiteY84" fmla="*/ 883234 h 1495138"/>
                    <a:gd name="connsiteX85" fmla="*/ 237384 w 1125258"/>
                    <a:gd name="connsiteY85" fmla="*/ 880018 h 1495138"/>
                    <a:gd name="connsiteX86" fmla="*/ 237384 w 1125258"/>
                    <a:gd name="connsiteY86" fmla="*/ 867556 h 1495138"/>
                    <a:gd name="connsiteX87" fmla="*/ 237384 w 1125258"/>
                    <a:gd name="connsiteY87" fmla="*/ 644844 h 1495138"/>
                    <a:gd name="connsiteX88" fmla="*/ 236582 w 1125258"/>
                    <a:gd name="connsiteY88" fmla="*/ 628764 h 1495138"/>
                    <a:gd name="connsiteX89" fmla="*/ 234979 w 1125258"/>
                    <a:gd name="connsiteY89" fmla="*/ 627156 h 1495138"/>
                    <a:gd name="connsiteX90" fmla="*/ 230169 w 1125258"/>
                    <a:gd name="connsiteY90" fmla="*/ 625950 h 1495138"/>
                    <a:gd name="connsiteX91" fmla="*/ 207724 w 1125258"/>
                    <a:gd name="connsiteY91" fmla="*/ 626352 h 1495138"/>
                    <a:gd name="connsiteX92" fmla="*/ 197303 w 1125258"/>
                    <a:gd name="connsiteY92" fmla="*/ 626352 h 1495138"/>
                    <a:gd name="connsiteX93" fmla="*/ 158023 w 1125258"/>
                    <a:gd name="connsiteY93" fmla="*/ 584543 h 1495138"/>
                    <a:gd name="connsiteX94" fmla="*/ 198505 w 1125258"/>
                    <a:gd name="connsiteY94" fmla="*/ 541126 h 1495138"/>
                    <a:gd name="connsiteX95" fmla="*/ 204918 w 1125258"/>
                    <a:gd name="connsiteY95" fmla="*/ 541126 h 1495138"/>
                    <a:gd name="connsiteX96" fmla="*/ 272255 w 1125258"/>
                    <a:gd name="connsiteY96" fmla="*/ 539116 h 1495138"/>
                    <a:gd name="connsiteX97" fmla="*/ 477504 w 1125258"/>
                    <a:gd name="connsiteY97" fmla="*/ 0 h 1495138"/>
                    <a:gd name="connsiteX98" fmla="*/ 492735 w 1125258"/>
                    <a:gd name="connsiteY98" fmla="*/ 1206 h 1495138"/>
                    <a:gd name="connsiteX99" fmla="*/ 528407 w 1125258"/>
                    <a:gd name="connsiteY99" fmla="*/ 39397 h 1495138"/>
                    <a:gd name="connsiteX100" fmla="*/ 528407 w 1125258"/>
                    <a:gd name="connsiteY100" fmla="*/ 45427 h 1495138"/>
                    <a:gd name="connsiteX101" fmla="*/ 528407 w 1125258"/>
                    <a:gd name="connsiteY101" fmla="*/ 192159 h 1495138"/>
                    <a:gd name="connsiteX102" fmla="*/ 528006 w 1125258"/>
                    <a:gd name="connsiteY102" fmla="*/ 192159 h 1495138"/>
                    <a:gd name="connsiteX103" fmla="*/ 528006 w 1125258"/>
                    <a:gd name="connsiteY103" fmla="*/ 326832 h 1495138"/>
                    <a:gd name="connsiteX104" fmla="*/ 528407 w 1125258"/>
                    <a:gd name="connsiteY104" fmla="*/ 340902 h 1495138"/>
                    <a:gd name="connsiteX105" fmla="*/ 534018 w 1125258"/>
                    <a:gd name="connsiteY105" fmla="*/ 346932 h 1495138"/>
                    <a:gd name="connsiteX106" fmla="*/ 549249 w 1125258"/>
                    <a:gd name="connsiteY106" fmla="*/ 346932 h 1495138"/>
                    <a:gd name="connsiteX107" fmla="*/ 571294 w 1125258"/>
                    <a:gd name="connsiteY107" fmla="*/ 346932 h 1495138"/>
                    <a:gd name="connsiteX108" fmla="*/ 610574 w 1125258"/>
                    <a:gd name="connsiteY108" fmla="*/ 377887 h 1495138"/>
                    <a:gd name="connsiteX109" fmla="*/ 576504 w 1125258"/>
                    <a:gd name="connsiteY109" fmla="*/ 432560 h 1495138"/>
                    <a:gd name="connsiteX110" fmla="*/ 563678 w 1125258"/>
                    <a:gd name="connsiteY110" fmla="*/ 433364 h 1495138"/>
                    <a:gd name="connsiteX111" fmla="*/ 402552 w 1125258"/>
                    <a:gd name="connsiteY111" fmla="*/ 433364 h 1495138"/>
                    <a:gd name="connsiteX112" fmla="*/ 391730 w 1125258"/>
                    <a:gd name="connsiteY112" fmla="*/ 432560 h 1495138"/>
                    <a:gd name="connsiteX113" fmla="*/ 354855 w 1125258"/>
                    <a:gd name="connsiteY113" fmla="*/ 396781 h 1495138"/>
                    <a:gd name="connsiteX114" fmla="*/ 379305 w 1125258"/>
                    <a:gd name="connsiteY114" fmla="*/ 350952 h 1495138"/>
                    <a:gd name="connsiteX115" fmla="*/ 397742 w 1125258"/>
                    <a:gd name="connsiteY115" fmla="*/ 346932 h 1495138"/>
                    <a:gd name="connsiteX116" fmla="*/ 432212 w 1125258"/>
                    <a:gd name="connsiteY116" fmla="*/ 346932 h 1495138"/>
                    <a:gd name="connsiteX117" fmla="*/ 440228 w 1125258"/>
                    <a:gd name="connsiteY117" fmla="*/ 345726 h 1495138"/>
                    <a:gd name="connsiteX118" fmla="*/ 441831 w 1125258"/>
                    <a:gd name="connsiteY118" fmla="*/ 344118 h 1495138"/>
                    <a:gd name="connsiteX119" fmla="*/ 442633 w 1125258"/>
                    <a:gd name="connsiteY119" fmla="*/ 340902 h 1495138"/>
                    <a:gd name="connsiteX120" fmla="*/ 442633 w 1125258"/>
                    <a:gd name="connsiteY120" fmla="*/ 328440 h 1495138"/>
                    <a:gd name="connsiteX121" fmla="*/ 442633 w 1125258"/>
                    <a:gd name="connsiteY121" fmla="*/ 105728 h 1495138"/>
                    <a:gd name="connsiteX122" fmla="*/ 441831 w 1125258"/>
                    <a:gd name="connsiteY122" fmla="*/ 89648 h 1495138"/>
                    <a:gd name="connsiteX123" fmla="*/ 440228 w 1125258"/>
                    <a:gd name="connsiteY123" fmla="*/ 88040 h 1495138"/>
                    <a:gd name="connsiteX124" fmla="*/ 435418 w 1125258"/>
                    <a:gd name="connsiteY124" fmla="*/ 86834 h 1495138"/>
                    <a:gd name="connsiteX125" fmla="*/ 412973 w 1125258"/>
                    <a:gd name="connsiteY125" fmla="*/ 87236 h 1495138"/>
                    <a:gd name="connsiteX126" fmla="*/ 402552 w 1125258"/>
                    <a:gd name="connsiteY126" fmla="*/ 87236 h 1495138"/>
                    <a:gd name="connsiteX127" fmla="*/ 363272 w 1125258"/>
                    <a:gd name="connsiteY127" fmla="*/ 45427 h 1495138"/>
                    <a:gd name="connsiteX128" fmla="*/ 403754 w 1125258"/>
                    <a:gd name="connsiteY128" fmla="*/ 2010 h 1495138"/>
                    <a:gd name="connsiteX129" fmla="*/ 410167 w 1125258"/>
                    <a:gd name="connsiteY129" fmla="*/ 2010 h 1495138"/>
                    <a:gd name="connsiteX130" fmla="*/ 477504 w 1125258"/>
                    <a:gd name="connsiteY130" fmla="*/ 0 h 1495138"/>
                    <a:gd name="connsiteX131" fmla="*/ 123093 w 1125258"/>
                    <a:gd name="connsiteY131" fmla="*/ 0 h 1495138"/>
                    <a:gd name="connsiteX132" fmla="*/ 138324 w 1125258"/>
                    <a:gd name="connsiteY132" fmla="*/ 1206 h 1495138"/>
                    <a:gd name="connsiteX133" fmla="*/ 173997 w 1125258"/>
                    <a:gd name="connsiteY133" fmla="*/ 39397 h 1495138"/>
                    <a:gd name="connsiteX134" fmla="*/ 173997 w 1125258"/>
                    <a:gd name="connsiteY134" fmla="*/ 45427 h 1495138"/>
                    <a:gd name="connsiteX135" fmla="*/ 173997 w 1125258"/>
                    <a:gd name="connsiteY135" fmla="*/ 192159 h 1495138"/>
                    <a:gd name="connsiteX136" fmla="*/ 173596 w 1125258"/>
                    <a:gd name="connsiteY136" fmla="*/ 192159 h 1495138"/>
                    <a:gd name="connsiteX137" fmla="*/ 173596 w 1125258"/>
                    <a:gd name="connsiteY137" fmla="*/ 326832 h 1495138"/>
                    <a:gd name="connsiteX138" fmla="*/ 173997 w 1125258"/>
                    <a:gd name="connsiteY138" fmla="*/ 340902 h 1495138"/>
                    <a:gd name="connsiteX139" fmla="*/ 179608 w 1125258"/>
                    <a:gd name="connsiteY139" fmla="*/ 346932 h 1495138"/>
                    <a:gd name="connsiteX140" fmla="*/ 194839 w 1125258"/>
                    <a:gd name="connsiteY140" fmla="*/ 346932 h 1495138"/>
                    <a:gd name="connsiteX141" fmla="*/ 216884 w 1125258"/>
                    <a:gd name="connsiteY141" fmla="*/ 346932 h 1495138"/>
                    <a:gd name="connsiteX142" fmla="*/ 256164 w 1125258"/>
                    <a:gd name="connsiteY142" fmla="*/ 377887 h 1495138"/>
                    <a:gd name="connsiteX143" fmla="*/ 222094 w 1125258"/>
                    <a:gd name="connsiteY143" fmla="*/ 432560 h 1495138"/>
                    <a:gd name="connsiteX144" fmla="*/ 209268 w 1125258"/>
                    <a:gd name="connsiteY144" fmla="*/ 433364 h 1495138"/>
                    <a:gd name="connsiteX145" fmla="*/ 48141 w 1125258"/>
                    <a:gd name="connsiteY145" fmla="*/ 433364 h 1495138"/>
                    <a:gd name="connsiteX146" fmla="*/ 37319 w 1125258"/>
                    <a:gd name="connsiteY146" fmla="*/ 432560 h 1495138"/>
                    <a:gd name="connsiteX147" fmla="*/ 445 w 1125258"/>
                    <a:gd name="connsiteY147" fmla="*/ 396781 h 1495138"/>
                    <a:gd name="connsiteX148" fmla="*/ 24894 w 1125258"/>
                    <a:gd name="connsiteY148" fmla="*/ 350952 h 1495138"/>
                    <a:gd name="connsiteX149" fmla="*/ 43332 w 1125258"/>
                    <a:gd name="connsiteY149" fmla="*/ 346932 h 1495138"/>
                    <a:gd name="connsiteX150" fmla="*/ 77801 w 1125258"/>
                    <a:gd name="connsiteY150" fmla="*/ 346932 h 1495138"/>
                    <a:gd name="connsiteX151" fmla="*/ 85818 w 1125258"/>
                    <a:gd name="connsiteY151" fmla="*/ 345726 h 1495138"/>
                    <a:gd name="connsiteX152" fmla="*/ 87421 w 1125258"/>
                    <a:gd name="connsiteY152" fmla="*/ 344118 h 1495138"/>
                    <a:gd name="connsiteX153" fmla="*/ 88223 w 1125258"/>
                    <a:gd name="connsiteY153" fmla="*/ 340902 h 1495138"/>
                    <a:gd name="connsiteX154" fmla="*/ 88223 w 1125258"/>
                    <a:gd name="connsiteY154" fmla="*/ 328440 h 1495138"/>
                    <a:gd name="connsiteX155" fmla="*/ 88223 w 1125258"/>
                    <a:gd name="connsiteY155" fmla="*/ 105728 h 1495138"/>
                    <a:gd name="connsiteX156" fmla="*/ 87421 w 1125258"/>
                    <a:gd name="connsiteY156" fmla="*/ 89648 h 1495138"/>
                    <a:gd name="connsiteX157" fmla="*/ 85818 w 1125258"/>
                    <a:gd name="connsiteY157" fmla="*/ 88040 h 1495138"/>
                    <a:gd name="connsiteX158" fmla="*/ 81008 w 1125258"/>
                    <a:gd name="connsiteY158" fmla="*/ 86834 h 1495138"/>
                    <a:gd name="connsiteX159" fmla="*/ 58562 w 1125258"/>
                    <a:gd name="connsiteY159" fmla="*/ 87236 h 1495138"/>
                    <a:gd name="connsiteX160" fmla="*/ 48141 w 1125258"/>
                    <a:gd name="connsiteY160" fmla="*/ 87236 h 1495138"/>
                    <a:gd name="connsiteX161" fmla="*/ 8862 w 1125258"/>
                    <a:gd name="connsiteY161" fmla="*/ 45427 h 1495138"/>
                    <a:gd name="connsiteX162" fmla="*/ 49344 w 1125258"/>
                    <a:gd name="connsiteY162" fmla="*/ 2010 h 1495138"/>
                    <a:gd name="connsiteX163" fmla="*/ 55757 w 1125258"/>
                    <a:gd name="connsiteY163" fmla="*/ 2010 h 1495138"/>
                    <a:gd name="connsiteX164" fmla="*/ 123093 w 1125258"/>
                    <a:gd name="connsiteY164"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875937 w 1125258"/>
                    <a:gd name="connsiteY34" fmla="*/ 584543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875937 w 1125258"/>
                    <a:gd name="connsiteY61" fmla="*/ 584543 h 1495138"/>
                    <a:gd name="connsiteX62" fmla="*/ 272255 w 1125258"/>
                    <a:gd name="connsiteY62" fmla="*/ 539116 h 1495138"/>
                    <a:gd name="connsiteX63" fmla="*/ 287486 w 1125258"/>
                    <a:gd name="connsiteY63" fmla="*/ 540322 h 1495138"/>
                    <a:gd name="connsiteX64" fmla="*/ 323158 w 1125258"/>
                    <a:gd name="connsiteY64" fmla="*/ 578513 h 1495138"/>
                    <a:gd name="connsiteX65" fmla="*/ 323158 w 1125258"/>
                    <a:gd name="connsiteY65" fmla="*/ 584543 h 1495138"/>
                    <a:gd name="connsiteX66" fmla="*/ 323158 w 1125258"/>
                    <a:gd name="connsiteY66" fmla="*/ 731276 h 1495138"/>
                    <a:gd name="connsiteX67" fmla="*/ 322757 w 1125258"/>
                    <a:gd name="connsiteY67" fmla="*/ 731276 h 1495138"/>
                    <a:gd name="connsiteX68" fmla="*/ 322757 w 1125258"/>
                    <a:gd name="connsiteY68" fmla="*/ 865948 h 1495138"/>
                    <a:gd name="connsiteX69" fmla="*/ 323158 w 1125258"/>
                    <a:gd name="connsiteY69" fmla="*/ 880018 h 1495138"/>
                    <a:gd name="connsiteX70" fmla="*/ 328769 w 1125258"/>
                    <a:gd name="connsiteY70" fmla="*/ 886049 h 1495138"/>
                    <a:gd name="connsiteX71" fmla="*/ 344000 w 1125258"/>
                    <a:gd name="connsiteY71" fmla="*/ 886049 h 1495138"/>
                    <a:gd name="connsiteX72" fmla="*/ 366045 w 1125258"/>
                    <a:gd name="connsiteY72" fmla="*/ 886049 h 1495138"/>
                    <a:gd name="connsiteX73" fmla="*/ 405325 w 1125258"/>
                    <a:gd name="connsiteY73" fmla="*/ 917003 h 1495138"/>
                    <a:gd name="connsiteX74" fmla="*/ 371255 w 1125258"/>
                    <a:gd name="connsiteY74" fmla="*/ 971676 h 1495138"/>
                    <a:gd name="connsiteX75" fmla="*/ 358429 w 1125258"/>
                    <a:gd name="connsiteY75" fmla="*/ 972480 h 1495138"/>
                    <a:gd name="connsiteX76" fmla="*/ 197303 w 1125258"/>
                    <a:gd name="connsiteY76" fmla="*/ 972480 h 1495138"/>
                    <a:gd name="connsiteX77" fmla="*/ 186481 w 1125258"/>
                    <a:gd name="connsiteY77" fmla="*/ 971676 h 1495138"/>
                    <a:gd name="connsiteX78" fmla="*/ 149606 w 1125258"/>
                    <a:gd name="connsiteY78" fmla="*/ 935897 h 1495138"/>
                    <a:gd name="connsiteX79" fmla="*/ 174056 w 1125258"/>
                    <a:gd name="connsiteY79" fmla="*/ 890069 h 1495138"/>
                    <a:gd name="connsiteX80" fmla="*/ 192493 w 1125258"/>
                    <a:gd name="connsiteY80" fmla="*/ 886049 h 1495138"/>
                    <a:gd name="connsiteX81" fmla="*/ 226963 w 1125258"/>
                    <a:gd name="connsiteY81" fmla="*/ 886049 h 1495138"/>
                    <a:gd name="connsiteX82" fmla="*/ 234979 w 1125258"/>
                    <a:gd name="connsiteY82" fmla="*/ 884843 h 1495138"/>
                    <a:gd name="connsiteX83" fmla="*/ 236582 w 1125258"/>
                    <a:gd name="connsiteY83" fmla="*/ 883234 h 1495138"/>
                    <a:gd name="connsiteX84" fmla="*/ 237384 w 1125258"/>
                    <a:gd name="connsiteY84" fmla="*/ 880018 h 1495138"/>
                    <a:gd name="connsiteX85" fmla="*/ 237384 w 1125258"/>
                    <a:gd name="connsiteY85" fmla="*/ 867556 h 1495138"/>
                    <a:gd name="connsiteX86" fmla="*/ 237384 w 1125258"/>
                    <a:gd name="connsiteY86" fmla="*/ 644844 h 1495138"/>
                    <a:gd name="connsiteX87" fmla="*/ 236582 w 1125258"/>
                    <a:gd name="connsiteY87" fmla="*/ 628764 h 1495138"/>
                    <a:gd name="connsiteX88" fmla="*/ 234979 w 1125258"/>
                    <a:gd name="connsiteY88" fmla="*/ 627156 h 1495138"/>
                    <a:gd name="connsiteX89" fmla="*/ 230169 w 1125258"/>
                    <a:gd name="connsiteY89" fmla="*/ 625950 h 1495138"/>
                    <a:gd name="connsiteX90" fmla="*/ 207724 w 1125258"/>
                    <a:gd name="connsiteY90" fmla="*/ 626352 h 1495138"/>
                    <a:gd name="connsiteX91" fmla="*/ 197303 w 1125258"/>
                    <a:gd name="connsiteY91" fmla="*/ 626352 h 1495138"/>
                    <a:gd name="connsiteX92" fmla="*/ 158023 w 1125258"/>
                    <a:gd name="connsiteY92" fmla="*/ 584543 h 1495138"/>
                    <a:gd name="connsiteX93" fmla="*/ 198505 w 1125258"/>
                    <a:gd name="connsiteY93" fmla="*/ 541126 h 1495138"/>
                    <a:gd name="connsiteX94" fmla="*/ 204918 w 1125258"/>
                    <a:gd name="connsiteY94" fmla="*/ 541126 h 1495138"/>
                    <a:gd name="connsiteX95" fmla="*/ 272255 w 1125258"/>
                    <a:gd name="connsiteY95" fmla="*/ 539116 h 1495138"/>
                    <a:gd name="connsiteX96" fmla="*/ 477504 w 1125258"/>
                    <a:gd name="connsiteY96" fmla="*/ 0 h 1495138"/>
                    <a:gd name="connsiteX97" fmla="*/ 492735 w 1125258"/>
                    <a:gd name="connsiteY97" fmla="*/ 1206 h 1495138"/>
                    <a:gd name="connsiteX98" fmla="*/ 528407 w 1125258"/>
                    <a:gd name="connsiteY98" fmla="*/ 39397 h 1495138"/>
                    <a:gd name="connsiteX99" fmla="*/ 528407 w 1125258"/>
                    <a:gd name="connsiteY99" fmla="*/ 45427 h 1495138"/>
                    <a:gd name="connsiteX100" fmla="*/ 528407 w 1125258"/>
                    <a:gd name="connsiteY100" fmla="*/ 192159 h 1495138"/>
                    <a:gd name="connsiteX101" fmla="*/ 528006 w 1125258"/>
                    <a:gd name="connsiteY101" fmla="*/ 192159 h 1495138"/>
                    <a:gd name="connsiteX102" fmla="*/ 528006 w 1125258"/>
                    <a:gd name="connsiteY102" fmla="*/ 326832 h 1495138"/>
                    <a:gd name="connsiteX103" fmla="*/ 528407 w 1125258"/>
                    <a:gd name="connsiteY103" fmla="*/ 340902 h 1495138"/>
                    <a:gd name="connsiteX104" fmla="*/ 534018 w 1125258"/>
                    <a:gd name="connsiteY104" fmla="*/ 346932 h 1495138"/>
                    <a:gd name="connsiteX105" fmla="*/ 549249 w 1125258"/>
                    <a:gd name="connsiteY105" fmla="*/ 346932 h 1495138"/>
                    <a:gd name="connsiteX106" fmla="*/ 571294 w 1125258"/>
                    <a:gd name="connsiteY106" fmla="*/ 346932 h 1495138"/>
                    <a:gd name="connsiteX107" fmla="*/ 610574 w 1125258"/>
                    <a:gd name="connsiteY107" fmla="*/ 377887 h 1495138"/>
                    <a:gd name="connsiteX108" fmla="*/ 576504 w 1125258"/>
                    <a:gd name="connsiteY108" fmla="*/ 432560 h 1495138"/>
                    <a:gd name="connsiteX109" fmla="*/ 563678 w 1125258"/>
                    <a:gd name="connsiteY109" fmla="*/ 433364 h 1495138"/>
                    <a:gd name="connsiteX110" fmla="*/ 402552 w 1125258"/>
                    <a:gd name="connsiteY110" fmla="*/ 433364 h 1495138"/>
                    <a:gd name="connsiteX111" fmla="*/ 391730 w 1125258"/>
                    <a:gd name="connsiteY111" fmla="*/ 432560 h 1495138"/>
                    <a:gd name="connsiteX112" fmla="*/ 354855 w 1125258"/>
                    <a:gd name="connsiteY112" fmla="*/ 396781 h 1495138"/>
                    <a:gd name="connsiteX113" fmla="*/ 379305 w 1125258"/>
                    <a:gd name="connsiteY113" fmla="*/ 350952 h 1495138"/>
                    <a:gd name="connsiteX114" fmla="*/ 397742 w 1125258"/>
                    <a:gd name="connsiteY114" fmla="*/ 346932 h 1495138"/>
                    <a:gd name="connsiteX115" fmla="*/ 432212 w 1125258"/>
                    <a:gd name="connsiteY115" fmla="*/ 346932 h 1495138"/>
                    <a:gd name="connsiteX116" fmla="*/ 440228 w 1125258"/>
                    <a:gd name="connsiteY116" fmla="*/ 345726 h 1495138"/>
                    <a:gd name="connsiteX117" fmla="*/ 441831 w 1125258"/>
                    <a:gd name="connsiteY117" fmla="*/ 344118 h 1495138"/>
                    <a:gd name="connsiteX118" fmla="*/ 442633 w 1125258"/>
                    <a:gd name="connsiteY118" fmla="*/ 340902 h 1495138"/>
                    <a:gd name="connsiteX119" fmla="*/ 442633 w 1125258"/>
                    <a:gd name="connsiteY119" fmla="*/ 328440 h 1495138"/>
                    <a:gd name="connsiteX120" fmla="*/ 442633 w 1125258"/>
                    <a:gd name="connsiteY120" fmla="*/ 105728 h 1495138"/>
                    <a:gd name="connsiteX121" fmla="*/ 441831 w 1125258"/>
                    <a:gd name="connsiteY121" fmla="*/ 89648 h 1495138"/>
                    <a:gd name="connsiteX122" fmla="*/ 440228 w 1125258"/>
                    <a:gd name="connsiteY122" fmla="*/ 88040 h 1495138"/>
                    <a:gd name="connsiteX123" fmla="*/ 435418 w 1125258"/>
                    <a:gd name="connsiteY123" fmla="*/ 86834 h 1495138"/>
                    <a:gd name="connsiteX124" fmla="*/ 412973 w 1125258"/>
                    <a:gd name="connsiteY124" fmla="*/ 87236 h 1495138"/>
                    <a:gd name="connsiteX125" fmla="*/ 402552 w 1125258"/>
                    <a:gd name="connsiteY125" fmla="*/ 87236 h 1495138"/>
                    <a:gd name="connsiteX126" fmla="*/ 363272 w 1125258"/>
                    <a:gd name="connsiteY126" fmla="*/ 45427 h 1495138"/>
                    <a:gd name="connsiteX127" fmla="*/ 403754 w 1125258"/>
                    <a:gd name="connsiteY127" fmla="*/ 2010 h 1495138"/>
                    <a:gd name="connsiteX128" fmla="*/ 410167 w 1125258"/>
                    <a:gd name="connsiteY128" fmla="*/ 2010 h 1495138"/>
                    <a:gd name="connsiteX129" fmla="*/ 477504 w 1125258"/>
                    <a:gd name="connsiteY129" fmla="*/ 0 h 1495138"/>
                    <a:gd name="connsiteX130" fmla="*/ 123093 w 1125258"/>
                    <a:gd name="connsiteY130" fmla="*/ 0 h 1495138"/>
                    <a:gd name="connsiteX131" fmla="*/ 138324 w 1125258"/>
                    <a:gd name="connsiteY131" fmla="*/ 1206 h 1495138"/>
                    <a:gd name="connsiteX132" fmla="*/ 173997 w 1125258"/>
                    <a:gd name="connsiteY132" fmla="*/ 39397 h 1495138"/>
                    <a:gd name="connsiteX133" fmla="*/ 173997 w 1125258"/>
                    <a:gd name="connsiteY133" fmla="*/ 45427 h 1495138"/>
                    <a:gd name="connsiteX134" fmla="*/ 173997 w 1125258"/>
                    <a:gd name="connsiteY134" fmla="*/ 192159 h 1495138"/>
                    <a:gd name="connsiteX135" fmla="*/ 173596 w 1125258"/>
                    <a:gd name="connsiteY135" fmla="*/ 192159 h 1495138"/>
                    <a:gd name="connsiteX136" fmla="*/ 173596 w 1125258"/>
                    <a:gd name="connsiteY136" fmla="*/ 326832 h 1495138"/>
                    <a:gd name="connsiteX137" fmla="*/ 173997 w 1125258"/>
                    <a:gd name="connsiteY137" fmla="*/ 340902 h 1495138"/>
                    <a:gd name="connsiteX138" fmla="*/ 179608 w 1125258"/>
                    <a:gd name="connsiteY138" fmla="*/ 346932 h 1495138"/>
                    <a:gd name="connsiteX139" fmla="*/ 194839 w 1125258"/>
                    <a:gd name="connsiteY139" fmla="*/ 346932 h 1495138"/>
                    <a:gd name="connsiteX140" fmla="*/ 216884 w 1125258"/>
                    <a:gd name="connsiteY140" fmla="*/ 346932 h 1495138"/>
                    <a:gd name="connsiteX141" fmla="*/ 256164 w 1125258"/>
                    <a:gd name="connsiteY141" fmla="*/ 377887 h 1495138"/>
                    <a:gd name="connsiteX142" fmla="*/ 222094 w 1125258"/>
                    <a:gd name="connsiteY142" fmla="*/ 432560 h 1495138"/>
                    <a:gd name="connsiteX143" fmla="*/ 209268 w 1125258"/>
                    <a:gd name="connsiteY143" fmla="*/ 433364 h 1495138"/>
                    <a:gd name="connsiteX144" fmla="*/ 48141 w 1125258"/>
                    <a:gd name="connsiteY144" fmla="*/ 433364 h 1495138"/>
                    <a:gd name="connsiteX145" fmla="*/ 37319 w 1125258"/>
                    <a:gd name="connsiteY145" fmla="*/ 432560 h 1495138"/>
                    <a:gd name="connsiteX146" fmla="*/ 445 w 1125258"/>
                    <a:gd name="connsiteY146" fmla="*/ 396781 h 1495138"/>
                    <a:gd name="connsiteX147" fmla="*/ 24894 w 1125258"/>
                    <a:gd name="connsiteY147" fmla="*/ 350952 h 1495138"/>
                    <a:gd name="connsiteX148" fmla="*/ 43332 w 1125258"/>
                    <a:gd name="connsiteY148" fmla="*/ 346932 h 1495138"/>
                    <a:gd name="connsiteX149" fmla="*/ 77801 w 1125258"/>
                    <a:gd name="connsiteY149" fmla="*/ 346932 h 1495138"/>
                    <a:gd name="connsiteX150" fmla="*/ 85818 w 1125258"/>
                    <a:gd name="connsiteY150" fmla="*/ 345726 h 1495138"/>
                    <a:gd name="connsiteX151" fmla="*/ 87421 w 1125258"/>
                    <a:gd name="connsiteY151" fmla="*/ 344118 h 1495138"/>
                    <a:gd name="connsiteX152" fmla="*/ 88223 w 1125258"/>
                    <a:gd name="connsiteY152" fmla="*/ 340902 h 1495138"/>
                    <a:gd name="connsiteX153" fmla="*/ 88223 w 1125258"/>
                    <a:gd name="connsiteY153" fmla="*/ 328440 h 1495138"/>
                    <a:gd name="connsiteX154" fmla="*/ 88223 w 1125258"/>
                    <a:gd name="connsiteY154" fmla="*/ 105728 h 1495138"/>
                    <a:gd name="connsiteX155" fmla="*/ 87421 w 1125258"/>
                    <a:gd name="connsiteY155" fmla="*/ 89648 h 1495138"/>
                    <a:gd name="connsiteX156" fmla="*/ 85818 w 1125258"/>
                    <a:gd name="connsiteY156" fmla="*/ 88040 h 1495138"/>
                    <a:gd name="connsiteX157" fmla="*/ 81008 w 1125258"/>
                    <a:gd name="connsiteY157" fmla="*/ 86834 h 1495138"/>
                    <a:gd name="connsiteX158" fmla="*/ 58562 w 1125258"/>
                    <a:gd name="connsiteY158" fmla="*/ 87236 h 1495138"/>
                    <a:gd name="connsiteX159" fmla="*/ 48141 w 1125258"/>
                    <a:gd name="connsiteY159" fmla="*/ 87236 h 1495138"/>
                    <a:gd name="connsiteX160" fmla="*/ 8862 w 1125258"/>
                    <a:gd name="connsiteY160" fmla="*/ 45427 h 1495138"/>
                    <a:gd name="connsiteX161" fmla="*/ 49344 w 1125258"/>
                    <a:gd name="connsiteY161" fmla="*/ 2010 h 1495138"/>
                    <a:gd name="connsiteX162" fmla="*/ 55757 w 1125258"/>
                    <a:gd name="connsiteY162" fmla="*/ 2010 h 1495138"/>
                    <a:gd name="connsiteX163" fmla="*/ 123093 w 1125258"/>
                    <a:gd name="connsiteY163"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5217 w 1125258"/>
                    <a:gd name="connsiteY34" fmla="*/ 626352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272255 w 1125258"/>
                    <a:gd name="connsiteY61" fmla="*/ 539116 h 1495138"/>
                    <a:gd name="connsiteX62" fmla="*/ 287486 w 1125258"/>
                    <a:gd name="connsiteY62" fmla="*/ 540322 h 1495138"/>
                    <a:gd name="connsiteX63" fmla="*/ 323158 w 1125258"/>
                    <a:gd name="connsiteY63" fmla="*/ 578513 h 1495138"/>
                    <a:gd name="connsiteX64" fmla="*/ 323158 w 1125258"/>
                    <a:gd name="connsiteY64" fmla="*/ 584543 h 1495138"/>
                    <a:gd name="connsiteX65" fmla="*/ 323158 w 1125258"/>
                    <a:gd name="connsiteY65" fmla="*/ 731276 h 1495138"/>
                    <a:gd name="connsiteX66" fmla="*/ 322757 w 1125258"/>
                    <a:gd name="connsiteY66" fmla="*/ 731276 h 1495138"/>
                    <a:gd name="connsiteX67" fmla="*/ 322757 w 1125258"/>
                    <a:gd name="connsiteY67" fmla="*/ 865948 h 1495138"/>
                    <a:gd name="connsiteX68" fmla="*/ 323158 w 1125258"/>
                    <a:gd name="connsiteY68" fmla="*/ 880018 h 1495138"/>
                    <a:gd name="connsiteX69" fmla="*/ 328769 w 1125258"/>
                    <a:gd name="connsiteY69" fmla="*/ 886049 h 1495138"/>
                    <a:gd name="connsiteX70" fmla="*/ 344000 w 1125258"/>
                    <a:gd name="connsiteY70" fmla="*/ 886049 h 1495138"/>
                    <a:gd name="connsiteX71" fmla="*/ 366045 w 1125258"/>
                    <a:gd name="connsiteY71" fmla="*/ 886049 h 1495138"/>
                    <a:gd name="connsiteX72" fmla="*/ 405325 w 1125258"/>
                    <a:gd name="connsiteY72" fmla="*/ 917003 h 1495138"/>
                    <a:gd name="connsiteX73" fmla="*/ 371255 w 1125258"/>
                    <a:gd name="connsiteY73" fmla="*/ 971676 h 1495138"/>
                    <a:gd name="connsiteX74" fmla="*/ 358429 w 1125258"/>
                    <a:gd name="connsiteY74" fmla="*/ 972480 h 1495138"/>
                    <a:gd name="connsiteX75" fmla="*/ 197303 w 1125258"/>
                    <a:gd name="connsiteY75" fmla="*/ 972480 h 1495138"/>
                    <a:gd name="connsiteX76" fmla="*/ 186481 w 1125258"/>
                    <a:gd name="connsiteY76" fmla="*/ 971676 h 1495138"/>
                    <a:gd name="connsiteX77" fmla="*/ 149606 w 1125258"/>
                    <a:gd name="connsiteY77" fmla="*/ 935897 h 1495138"/>
                    <a:gd name="connsiteX78" fmla="*/ 174056 w 1125258"/>
                    <a:gd name="connsiteY78" fmla="*/ 890069 h 1495138"/>
                    <a:gd name="connsiteX79" fmla="*/ 192493 w 1125258"/>
                    <a:gd name="connsiteY79" fmla="*/ 886049 h 1495138"/>
                    <a:gd name="connsiteX80" fmla="*/ 226963 w 1125258"/>
                    <a:gd name="connsiteY80" fmla="*/ 886049 h 1495138"/>
                    <a:gd name="connsiteX81" fmla="*/ 234979 w 1125258"/>
                    <a:gd name="connsiteY81" fmla="*/ 884843 h 1495138"/>
                    <a:gd name="connsiteX82" fmla="*/ 236582 w 1125258"/>
                    <a:gd name="connsiteY82" fmla="*/ 883234 h 1495138"/>
                    <a:gd name="connsiteX83" fmla="*/ 237384 w 1125258"/>
                    <a:gd name="connsiteY83" fmla="*/ 880018 h 1495138"/>
                    <a:gd name="connsiteX84" fmla="*/ 237384 w 1125258"/>
                    <a:gd name="connsiteY84" fmla="*/ 867556 h 1495138"/>
                    <a:gd name="connsiteX85" fmla="*/ 237384 w 1125258"/>
                    <a:gd name="connsiteY85" fmla="*/ 644844 h 1495138"/>
                    <a:gd name="connsiteX86" fmla="*/ 236582 w 1125258"/>
                    <a:gd name="connsiteY86" fmla="*/ 628764 h 1495138"/>
                    <a:gd name="connsiteX87" fmla="*/ 234979 w 1125258"/>
                    <a:gd name="connsiteY87" fmla="*/ 627156 h 1495138"/>
                    <a:gd name="connsiteX88" fmla="*/ 230169 w 1125258"/>
                    <a:gd name="connsiteY88" fmla="*/ 625950 h 1495138"/>
                    <a:gd name="connsiteX89" fmla="*/ 207724 w 1125258"/>
                    <a:gd name="connsiteY89" fmla="*/ 626352 h 1495138"/>
                    <a:gd name="connsiteX90" fmla="*/ 197303 w 1125258"/>
                    <a:gd name="connsiteY90" fmla="*/ 626352 h 1495138"/>
                    <a:gd name="connsiteX91" fmla="*/ 158023 w 1125258"/>
                    <a:gd name="connsiteY91" fmla="*/ 584543 h 1495138"/>
                    <a:gd name="connsiteX92" fmla="*/ 198505 w 1125258"/>
                    <a:gd name="connsiteY92" fmla="*/ 541126 h 1495138"/>
                    <a:gd name="connsiteX93" fmla="*/ 204918 w 1125258"/>
                    <a:gd name="connsiteY93" fmla="*/ 541126 h 1495138"/>
                    <a:gd name="connsiteX94" fmla="*/ 272255 w 1125258"/>
                    <a:gd name="connsiteY94" fmla="*/ 539116 h 1495138"/>
                    <a:gd name="connsiteX95" fmla="*/ 477504 w 1125258"/>
                    <a:gd name="connsiteY95" fmla="*/ 0 h 1495138"/>
                    <a:gd name="connsiteX96" fmla="*/ 492735 w 1125258"/>
                    <a:gd name="connsiteY96" fmla="*/ 1206 h 1495138"/>
                    <a:gd name="connsiteX97" fmla="*/ 528407 w 1125258"/>
                    <a:gd name="connsiteY97" fmla="*/ 39397 h 1495138"/>
                    <a:gd name="connsiteX98" fmla="*/ 528407 w 1125258"/>
                    <a:gd name="connsiteY98" fmla="*/ 45427 h 1495138"/>
                    <a:gd name="connsiteX99" fmla="*/ 528407 w 1125258"/>
                    <a:gd name="connsiteY99" fmla="*/ 192159 h 1495138"/>
                    <a:gd name="connsiteX100" fmla="*/ 528006 w 1125258"/>
                    <a:gd name="connsiteY100" fmla="*/ 192159 h 1495138"/>
                    <a:gd name="connsiteX101" fmla="*/ 528006 w 1125258"/>
                    <a:gd name="connsiteY101" fmla="*/ 326832 h 1495138"/>
                    <a:gd name="connsiteX102" fmla="*/ 528407 w 1125258"/>
                    <a:gd name="connsiteY102" fmla="*/ 340902 h 1495138"/>
                    <a:gd name="connsiteX103" fmla="*/ 534018 w 1125258"/>
                    <a:gd name="connsiteY103" fmla="*/ 346932 h 1495138"/>
                    <a:gd name="connsiteX104" fmla="*/ 549249 w 1125258"/>
                    <a:gd name="connsiteY104" fmla="*/ 346932 h 1495138"/>
                    <a:gd name="connsiteX105" fmla="*/ 571294 w 1125258"/>
                    <a:gd name="connsiteY105" fmla="*/ 346932 h 1495138"/>
                    <a:gd name="connsiteX106" fmla="*/ 610574 w 1125258"/>
                    <a:gd name="connsiteY106" fmla="*/ 377887 h 1495138"/>
                    <a:gd name="connsiteX107" fmla="*/ 576504 w 1125258"/>
                    <a:gd name="connsiteY107" fmla="*/ 432560 h 1495138"/>
                    <a:gd name="connsiteX108" fmla="*/ 563678 w 1125258"/>
                    <a:gd name="connsiteY108" fmla="*/ 433364 h 1495138"/>
                    <a:gd name="connsiteX109" fmla="*/ 402552 w 1125258"/>
                    <a:gd name="connsiteY109" fmla="*/ 433364 h 1495138"/>
                    <a:gd name="connsiteX110" fmla="*/ 391730 w 1125258"/>
                    <a:gd name="connsiteY110" fmla="*/ 432560 h 1495138"/>
                    <a:gd name="connsiteX111" fmla="*/ 354855 w 1125258"/>
                    <a:gd name="connsiteY111" fmla="*/ 396781 h 1495138"/>
                    <a:gd name="connsiteX112" fmla="*/ 379305 w 1125258"/>
                    <a:gd name="connsiteY112" fmla="*/ 350952 h 1495138"/>
                    <a:gd name="connsiteX113" fmla="*/ 397742 w 1125258"/>
                    <a:gd name="connsiteY113" fmla="*/ 346932 h 1495138"/>
                    <a:gd name="connsiteX114" fmla="*/ 432212 w 1125258"/>
                    <a:gd name="connsiteY114" fmla="*/ 346932 h 1495138"/>
                    <a:gd name="connsiteX115" fmla="*/ 440228 w 1125258"/>
                    <a:gd name="connsiteY115" fmla="*/ 345726 h 1495138"/>
                    <a:gd name="connsiteX116" fmla="*/ 441831 w 1125258"/>
                    <a:gd name="connsiteY116" fmla="*/ 344118 h 1495138"/>
                    <a:gd name="connsiteX117" fmla="*/ 442633 w 1125258"/>
                    <a:gd name="connsiteY117" fmla="*/ 340902 h 1495138"/>
                    <a:gd name="connsiteX118" fmla="*/ 442633 w 1125258"/>
                    <a:gd name="connsiteY118" fmla="*/ 328440 h 1495138"/>
                    <a:gd name="connsiteX119" fmla="*/ 442633 w 1125258"/>
                    <a:gd name="connsiteY119" fmla="*/ 105728 h 1495138"/>
                    <a:gd name="connsiteX120" fmla="*/ 441831 w 1125258"/>
                    <a:gd name="connsiteY120" fmla="*/ 89648 h 1495138"/>
                    <a:gd name="connsiteX121" fmla="*/ 440228 w 1125258"/>
                    <a:gd name="connsiteY121" fmla="*/ 88040 h 1495138"/>
                    <a:gd name="connsiteX122" fmla="*/ 435418 w 1125258"/>
                    <a:gd name="connsiteY122" fmla="*/ 86834 h 1495138"/>
                    <a:gd name="connsiteX123" fmla="*/ 412973 w 1125258"/>
                    <a:gd name="connsiteY123" fmla="*/ 87236 h 1495138"/>
                    <a:gd name="connsiteX124" fmla="*/ 402552 w 1125258"/>
                    <a:gd name="connsiteY124" fmla="*/ 87236 h 1495138"/>
                    <a:gd name="connsiteX125" fmla="*/ 363272 w 1125258"/>
                    <a:gd name="connsiteY125" fmla="*/ 45427 h 1495138"/>
                    <a:gd name="connsiteX126" fmla="*/ 403754 w 1125258"/>
                    <a:gd name="connsiteY126" fmla="*/ 2010 h 1495138"/>
                    <a:gd name="connsiteX127" fmla="*/ 410167 w 1125258"/>
                    <a:gd name="connsiteY127" fmla="*/ 2010 h 1495138"/>
                    <a:gd name="connsiteX128" fmla="*/ 477504 w 1125258"/>
                    <a:gd name="connsiteY128" fmla="*/ 0 h 1495138"/>
                    <a:gd name="connsiteX129" fmla="*/ 123093 w 1125258"/>
                    <a:gd name="connsiteY129" fmla="*/ 0 h 1495138"/>
                    <a:gd name="connsiteX130" fmla="*/ 138324 w 1125258"/>
                    <a:gd name="connsiteY130" fmla="*/ 1206 h 1495138"/>
                    <a:gd name="connsiteX131" fmla="*/ 173997 w 1125258"/>
                    <a:gd name="connsiteY131" fmla="*/ 39397 h 1495138"/>
                    <a:gd name="connsiteX132" fmla="*/ 173997 w 1125258"/>
                    <a:gd name="connsiteY132" fmla="*/ 45427 h 1495138"/>
                    <a:gd name="connsiteX133" fmla="*/ 173997 w 1125258"/>
                    <a:gd name="connsiteY133" fmla="*/ 192159 h 1495138"/>
                    <a:gd name="connsiteX134" fmla="*/ 173596 w 1125258"/>
                    <a:gd name="connsiteY134" fmla="*/ 192159 h 1495138"/>
                    <a:gd name="connsiteX135" fmla="*/ 173596 w 1125258"/>
                    <a:gd name="connsiteY135" fmla="*/ 326832 h 1495138"/>
                    <a:gd name="connsiteX136" fmla="*/ 173997 w 1125258"/>
                    <a:gd name="connsiteY136" fmla="*/ 340902 h 1495138"/>
                    <a:gd name="connsiteX137" fmla="*/ 179608 w 1125258"/>
                    <a:gd name="connsiteY137" fmla="*/ 346932 h 1495138"/>
                    <a:gd name="connsiteX138" fmla="*/ 194839 w 1125258"/>
                    <a:gd name="connsiteY138" fmla="*/ 346932 h 1495138"/>
                    <a:gd name="connsiteX139" fmla="*/ 216884 w 1125258"/>
                    <a:gd name="connsiteY139" fmla="*/ 346932 h 1495138"/>
                    <a:gd name="connsiteX140" fmla="*/ 256164 w 1125258"/>
                    <a:gd name="connsiteY140" fmla="*/ 377887 h 1495138"/>
                    <a:gd name="connsiteX141" fmla="*/ 222094 w 1125258"/>
                    <a:gd name="connsiteY141" fmla="*/ 432560 h 1495138"/>
                    <a:gd name="connsiteX142" fmla="*/ 209268 w 1125258"/>
                    <a:gd name="connsiteY142" fmla="*/ 433364 h 1495138"/>
                    <a:gd name="connsiteX143" fmla="*/ 48141 w 1125258"/>
                    <a:gd name="connsiteY143" fmla="*/ 433364 h 1495138"/>
                    <a:gd name="connsiteX144" fmla="*/ 37319 w 1125258"/>
                    <a:gd name="connsiteY144" fmla="*/ 432560 h 1495138"/>
                    <a:gd name="connsiteX145" fmla="*/ 445 w 1125258"/>
                    <a:gd name="connsiteY145" fmla="*/ 396781 h 1495138"/>
                    <a:gd name="connsiteX146" fmla="*/ 24894 w 1125258"/>
                    <a:gd name="connsiteY146" fmla="*/ 350952 h 1495138"/>
                    <a:gd name="connsiteX147" fmla="*/ 43332 w 1125258"/>
                    <a:gd name="connsiteY147" fmla="*/ 346932 h 1495138"/>
                    <a:gd name="connsiteX148" fmla="*/ 77801 w 1125258"/>
                    <a:gd name="connsiteY148" fmla="*/ 346932 h 1495138"/>
                    <a:gd name="connsiteX149" fmla="*/ 85818 w 1125258"/>
                    <a:gd name="connsiteY149" fmla="*/ 345726 h 1495138"/>
                    <a:gd name="connsiteX150" fmla="*/ 87421 w 1125258"/>
                    <a:gd name="connsiteY150" fmla="*/ 344118 h 1495138"/>
                    <a:gd name="connsiteX151" fmla="*/ 88223 w 1125258"/>
                    <a:gd name="connsiteY151" fmla="*/ 340902 h 1495138"/>
                    <a:gd name="connsiteX152" fmla="*/ 88223 w 1125258"/>
                    <a:gd name="connsiteY152" fmla="*/ 328440 h 1495138"/>
                    <a:gd name="connsiteX153" fmla="*/ 88223 w 1125258"/>
                    <a:gd name="connsiteY153" fmla="*/ 105728 h 1495138"/>
                    <a:gd name="connsiteX154" fmla="*/ 87421 w 1125258"/>
                    <a:gd name="connsiteY154" fmla="*/ 89648 h 1495138"/>
                    <a:gd name="connsiteX155" fmla="*/ 85818 w 1125258"/>
                    <a:gd name="connsiteY155" fmla="*/ 88040 h 1495138"/>
                    <a:gd name="connsiteX156" fmla="*/ 81008 w 1125258"/>
                    <a:gd name="connsiteY156" fmla="*/ 86834 h 1495138"/>
                    <a:gd name="connsiteX157" fmla="*/ 58562 w 1125258"/>
                    <a:gd name="connsiteY157" fmla="*/ 87236 h 1495138"/>
                    <a:gd name="connsiteX158" fmla="*/ 48141 w 1125258"/>
                    <a:gd name="connsiteY158" fmla="*/ 87236 h 1495138"/>
                    <a:gd name="connsiteX159" fmla="*/ 8862 w 1125258"/>
                    <a:gd name="connsiteY159" fmla="*/ 45427 h 1495138"/>
                    <a:gd name="connsiteX160" fmla="*/ 49344 w 1125258"/>
                    <a:gd name="connsiteY160" fmla="*/ 2010 h 1495138"/>
                    <a:gd name="connsiteX161" fmla="*/ 55757 w 1125258"/>
                    <a:gd name="connsiteY161" fmla="*/ 2010 h 1495138"/>
                    <a:gd name="connsiteX162" fmla="*/ 123093 w 1125258"/>
                    <a:gd name="connsiteY16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25638 w 1125258"/>
                    <a:gd name="connsiteY34" fmla="*/ 626352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272255 w 1125258"/>
                    <a:gd name="connsiteY60" fmla="*/ 539116 h 1495138"/>
                    <a:gd name="connsiteX61" fmla="*/ 287486 w 1125258"/>
                    <a:gd name="connsiteY61" fmla="*/ 540322 h 1495138"/>
                    <a:gd name="connsiteX62" fmla="*/ 323158 w 1125258"/>
                    <a:gd name="connsiteY62" fmla="*/ 578513 h 1495138"/>
                    <a:gd name="connsiteX63" fmla="*/ 323158 w 1125258"/>
                    <a:gd name="connsiteY63" fmla="*/ 584543 h 1495138"/>
                    <a:gd name="connsiteX64" fmla="*/ 323158 w 1125258"/>
                    <a:gd name="connsiteY64" fmla="*/ 731276 h 1495138"/>
                    <a:gd name="connsiteX65" fmla="*/ 322757 w 1125258"/>
                    <a:gd name="connsiteY65" fmla="*/ 731276 h 1495138"/>
                    <a:gd name="connsiteX66" fmla="*/ 322757 w 1125258"/>
                    <a:gd name="connsiteY66" fmla="*/ 865948 h 1495138"/>
                    <a:gd name="connsiteX67" fmla="*/ 323158 w 1125258"/>
                    <a:gd name="connsiteY67" fmla="*/ 880018 h 1495138"/>
                    <a:gd name="connsiteX68" fmla="*/ 328769 w 1125258"/>
                    <a:gd name="connsiteY68" fmla="*/ 886049 h 1495138"/>
                    <a:gd name="connsiteX69" fmla="*/ 344000 w 1125258"/>
                    <a:gd name="connsiteY69" fmla="*/ 886049 h 1495138"/>
                    <a:gd name="connsiteX70" fmla="*/ 366045 w 1125258"/>
                    <a:gd name="connsiteY70" fmla="*/ 886049 h 1495138"/>
                    <a:gd name="connsiteX71" fmla="*/ 405325 w 1125258"/>
                    <a:gd name="connsiteY71" fmla="*/ 917003 h 1495138"/>
                    <a:gd name="connsiteX72" fmla="*/ 371255 w 1125258"/>
                    <a:gd name="connsiteY72" fmla="*/ 971676 h 1495138"/>
                    <a:gd name="connsiteX73" fmla="*/ 358429 w 1125258"/>
                    <a:gd name="connsiteY73" fmla="*/ 972480 h 1495138"/>
                    <a:gd name="connsiteX74" fmla="*/ 197303 w 1125258"/>
                    <a:gd name="connsiteY74" fmla="*/ 972480 h 1495138"/>
                    <a:gd name="connsiteX75" fmla="*/ 186481 w 1125258"/>
                    <a:gd name="connsiteY75" fmla="*/ 971676 h 1495138"/>
                    <a:gd name="connsiteX76" fmla="*/ 149606 w 1125258"/>
                    <a:gd name="connsiteY76" fmla="*/ 935897 h 1495138"/>
                    <a:gd name="connsiteX77" fmla="*/ 174056 w 1125258"/>
                    <a:gd name="connsiteY77" fmla="*/ 890069 h 1495138"/>
                    <a:gd name="connsiteX78" fmla="*/ 192493 w 1125258"/>
                    <a:gd name="connsiteY78" fmla="*/ 886049 h 1495138"/>
                    <a:gd name="connsiteX79" fmla="*/ 226963 w 1125258"/>
                    <a:gd name="connsiteY79" fmla="*/ 886049 h 1495138"/>
                    <a:gd name="connsiteX80" fmla="*/ 234979 w 1125258"/>
                    <a:gd name="connsiteY80" fmla="*/ 884843 h 1495138"/>
                    <a:gd name="connsiteX81" fmla="*/ 236582 w 1125258"/>
                    <a:gd name="connsiteY81" fmla="*/ 883234 h 1495138"/>
                    <a:gd name="connsiteX82" fmla="*/ 237384 w 1125258"/>
                    <a:gd name="connsiteY82" fmla="*/ 880018 h 1495138"/>
                    <a:gd name="connsiteX83" fmla="*/ 237384 w 1125258"/>
                    <a:gd name="connsiteY83" fmla="*/ 867556 h 1495138"/>
                    <a:gd name="connsiteX84" fmla="*/ 237384 w 1125258"/>
                    <a:gd name="connsiteY84" fmla="*/ 644844 h 1495138"/>
                    <a:gd name="connsiteX85" fmla="*/ 236582 w 1125258"/>
                    <a:gd name="connsiteY85" fmla="*/ 628764 h 1495138"/>
                    <a:gd name="connsiteX86" fmla="*/ 234979 w 1125258"/>
                    <a:gd name="connsiteY86" fmla="*/ 627156 h 1495138"/>
                    <a:gd name="connsiteX87" fmla="*/ 230169 w 1125258"/>
                    <a:gd name="connsiteY87" fmla="*/ 625950 h 1495138"/>
                    <a:gd name="connsiteX88" fmla="*/ 207724 w 1125258"/>
                    <a:gd name="connsiteY88" fmla="*/ 626352 h 1495138"/>
                    <a:gd name="connsiteX89" fmla="*/ 197303 w 1125258"/>
                    <a:gd name="connsiteY89" fmla="*/ 626352 h 1495138"/>
                    <a:gd name="connsiteX90" fmla="*/ 158023 w 1125258"/>
                    <a:gd name="connsiteY90" fmla="*/ 584543 h 1495138"/>
                    <a:gd name="connsiteX91" fmla="*/ 198505 w 1125258"/>
                    <a:gd name="connsiteY91" fmla="*/ 541126 h 1495138"/>
                    <a:gd name="connsiteX92" fmla="*/ 204918 w 1125258"/>
                    <a:gd name="connsiteY92" fmla="*/ 541126 h 1495138"/>
                    <a:gd name="connsiteX93" fmla="*/ 272255 w 1125258"/>
                    <a:gd name="connsiteY93" fmla="*/ 539116 h 1495138"/>
                    <a:gd name="connsiteX94" fmla="*/ 477504 w 1125258"/>
                    <a:gd name="connsiteY94" fmla="*/ 0 h 1495138"/>
                    <a:gd name="connsiteX95" fmla="*/ 492735 w 1125258"/>
                    <a:gd name="connsiteY95" fmla="*/ 1206 h 1495138"/>
                    <a:gd name="connsiteX96" fmla="*/ 528407 w 1125258"/>
                    <a:gd name="connsiteY96" fmla="*/ 39397 h 1495138"/>
                    <a:gd name="connsiteX97" fmla="*/ 528407 w 1125258"/>
                    <a:gd name="connsiteY97" fmla="*/ 45427 h 1495138"/>
                    <a:gd name="connsiteX98" fmla="*/ 528407 w 1125258"/>
                    <a:gd name="connsiteY98" fmla="*/ 192159 h 1495138"/>
                    <a:gd name="connsiteX99" fmla="*/ 528006 w 1125258"/>
                    <a:gd name="connsiteY99" fmla="*/ 192159 h 1495138"/>
                    <a:gd name="connsiteX100" fmla="*/ 528006 w 1125258"/>
                    <a:gd name="connsiteY100" fmla="*/ 326832 h 1495138"/>
                    <a:gd name="connsiteX101" fmla="*/ 528407 w 1125258"/>
                    <a:gd name="connsiteY101" fmla="*/ 340902 h 1495138"/>
                    <a:gd name="connsiteX102" fmla="*/ 534018 w 1125258"/>
                    <a:gd name="connsiteY102" fmla="*/ 346932 h 1495138"/>
                    <a:gd name="connsiteX103" fmla="*/ 549249 w 1125258"/>
                    <a:gd name="connsiteY103" fmla="*/ 346932 h 1495138"/>
                    <a:gd name="connsiteX104" fmla="*/ 571294 w 1125258"/>
                    <a:gd name="connsiteY104" fmla="*/ 346932 h 1495138"/>
                    <a:gd name="connsiteX105" fmla="*/ 610574 w 1125258"/>
                    <a:gd name="connsiteY105" fmla="*/ 377887 h 1495138"/>
                    <a:gd name="connsiteX106" fmla="*/ 576504 w 1125258"/>
                    <a:gd name="connsiteY106" fmla="*/ 432560 h 1495138"/>
                    <a:gd name="connsiteX107" fmla="*/ 563678 w 1125258"/>
                    <a:gd name="connsiteY107" fmla="*/ 433364 h 1495138"/>
                    <a:gd name="connsiteX108" fmla="*/ 402552 w 1125258"/>
                    <a:gd name="connsiteY108" fmla="*/ 433364 h 1495138"/>
                    <a:gd name="connsiteX109" fmla="*/ 391730 w 1125258"/>
                    <a:gd name="connsiteY109" fmla="*/ 432560 h 1495138"/>
                    <a:gd name="connsiteX110" fmla="*/ 354855 w 1125258"/>
                    <a:gd name="connsiteY110" fmla="*/ 396781 h 1495138"/>
                    <a:gd name="connsiteX111" fmla="*/ 379305 w 1125258"/>
                    <a:gd name="connsiteY111" fmla="*/ 350952 h 1495138"/>
                    <a:gd name="connsiteX112" fmla="*/ 397742 w 1125258"/>
                    <a:gd name="connsiteY112" fmla="*/ 346932 h 1495138"/>
                    <a:gd name="connsiteX113" fmla="*/ 432212 w 1125258"/>
                    <a:gd name="connsiteY113" fmla="*/ 346932 h 1495138"/>
                    <a:gd name="connsiteX114" fmla="*/ 440228 w 1125258"/>
                    <a:gd name="connsiteY114" fmla="*/ 345726 h 1495138"/>
                    <a:gd name="connsiteX115" fmla="*/ 441831 w 1125258"/>
                    <a:gd name="connsiteY115" fmla="*/ 344118 h 1495138"/>
                    <a:gd name="connsiteX116" fmla="*/ 442633 w 1125258"/>
                    <a:gd name="connsiteY116" fmla="*/ 340902 h 1495138"/>
                    <a:gd name="connsiteX117" fmla="*/ 442633 w 1125258"/>
                    <a:gd name="connsiteY117" fmla="*/ 328440 h 1495138"/>
                    <a:gd name="connsiteX118" fmla="*/ 442633 w 1125258"/>
                    <a:gd name="connsiteY118" fmla="*/ 105728 h 1495138"/>
                    <a:gd name="connsiteX119" fmla="*/ 441831 w 1125258"/>
                    <a:gd name="connsiteY119" fmla="*/ 89648 h 1495138"/>
                    <a:gd name="connsiteX120" fmla="*/ 440228 w 1125258"/>
                    <a:gd name="connsiteY120" fmla="*/ 88040 h 1495138"/>
                    <a:gd name="connsiteX121" fmla="*/ 435418 w 1125258"/>
                    <a:gd name="connsiteY121" fmla="*/ 86834 h 1495138"/>
                    <a:gd name="connsiteX122" fmla="*/ 412973 w 1125258"/>
                    <a:gd name="connsiteY122" fmla="*/ 87236 h 1495138"/>
                    <a:gd name="connsiteX123" fmla="*/ 402552 w 1125258"/>
                    <a:gd name="connsiteY123" fmla="*/ 87236 h 1495138"/>
                    <a:gd name="connsiteX124" fmla="*/ 363272 w 1125258"/>
                    <a:gd name="connsiteY124" fmla="*/ 45427 h 1495138"/>
                    <a:gd name="connsiteX125" fmla="*/ 403754 w 1125258"/>
                    <a:gd name="connsiteY125" fmla="*/ 2010 h 1495138"/>
                    <a:gd name="connsiteX126" fmla="*/ 410167 w 1125258"/>
                    <a:gd name="connsiteY126" fmla="*/ 2010 h 1495138"/>
                    <a:gd name="connsiteX127" fmla="*/ 477504 w 1125258"/>
                    <a:gd name="connsiteY127" fmla="*/ 0 h 1495138"/>
                    <a:gd name="connsiteX128" fmla="*/ 123093 w 1125258"/>
                    <a:gd name="connsiteY128" fmla="*/ 0 h 1495138"/>
                    <a:gd name="connsiteX129" fmla="*/ 138324 w 1125258"/>
                    <a:gd name="connsiteY129" fmla="*/ 1206 h 1495138"/>
                    <a:gd name="connsiteX130" fmla="*/ 173997 w 1125258"/>
                    <a:gd name="connsiteY130" fmla="*/ 39397 h 1495138"/>
                    <a:gd name="connsiteX131" fmla="*/ 173997 w 1125258"/>
                    <a:gd name="connsiteY131" fmla="*/ 45427 h 1495138"/>
                    <a:gd name="connsiteX132" fmla="*/ 173997 w 1125258"/>
                    <a:gd name="connsiteY132" fmla="*/ 192159 h 1495138"/>
                    <a:gd name="connsiteX133" fmla="*/ 173596 w 1125258"/>
                    <a:gd name="connsiteY133" fmla="*/ 192159 h 1495138"/>
                    <a:gd name="connsiteX134" fmla="*/ 173596 w 1125258"/>
                    <a:gd name="connsiteY134" fmla="*/ 326832 h 1495138"/>
                    <a:gd name="connsiteX135" fmla="*/ 173997 w 1125258"/>
                    <a:gd name="connsiteY135" fmla="*/ 340902 h 1495138"/>
                    <a:gd name="connsiteX136" fmla="*/ 179608 w 1125258"/>
                    <a:gd name="connsiteY136" fmla="*/ 346932 h 1495138"/>
                    <a:gd name="connsiteX137" fmla="*/ 194839 w 1125258"/>
                    <a:gd name="connsiteY137" fmla="*/ 346932 h 1495138"/>
                    <a:gd name="connsiteX138" fmla="*/ 216884 w 1125258"/>
                    <a:gd name="connsiteY138" fmla="*/ 346932 h 1495138"/>
                    <a:gd name="connsiteX139" fmla="*/ 256164 w 1125258"/>
                    <a:gd name="connsiteY139" fmla="*/ 377887 h 1495138"/>
                    <a:gd name="connsiteX140" fmla="*/ 222094 w 1125258"/>
                    <a:gd name="connsiteY140" fmla="*/ 432560 h 1495138"/>
                    <a:gd name="connsiteX141" fmla="*/ 209268 w 1125258"/>
                    <a:gd name="connsiteY141" fmla="*/ 433364 h 1495138"/>
                    <a:gd name="connsiteX142" fmla="*/ 48141 w 1125258"/>
                    <a:gd name="connsiteY142" fmla="*/ 433364 h 1495138"/>
                    <a:gd name="connsiteX143" fmla="*/ 37319 w 1125258"/>
                    <a:gd name="connsiteY143" fmla="*/ 432560 h 1495138"/>
                    <a:gd name="connsiteX144" fmla="*/ 445 w 1125258"/>
                    <a:gd name="connsiteY144" fmla="*/ 396781 h 1495138"/>
                    <a:gd name="connsiteX145" fmla="*/ 24894 w 1125258"/>
                    <a:gd name="connsiteY145" fmla="*/ 350952 h 1495138"/>
                    <a:gd name="connsiteX146" fmla="*/ 43332 w 1125258"/>
                    <a:gd name="connsiteY146" fmla="*/ 346932 h 1495138"/>
                    <a:gd name="connsiteX147" fmla="*/ 77801 w 1125258"/>
                    <a:gd name="connsiteY147" fmla="*/ 346932 h 1495138"/>
                    <a:gd name="connsiteX148" fmla="*/ 85818 w 1125258"/>
                    <a:gd name="connsiteY148" fmla="*/ 345726 h 1495138"/>
                    <a:gd name="connsiteX149" fmla="*/ 87421 w 1125258"/>
                    <a:gd name="connsiteY149" fmla="*/ 344118 h 1495138"/>
                    <a:gd name="connsiteX150" fmla="*/ 88223 w 1125258"/>
                    <a:gd name="connsiteY150" fmla="*/ 340902 h 1495138"/>
                    <a:gd name="connsiteX151" fmla="*/ 88223 w 1125258"/>
                    <a:gd name="connsiteY151" fmla="*/ 328440 h 1495138"/>
                    <a:gd name="connsiteX152" fmla="*/ 88223 w 1125258"/>
                    <a:gd name="connsiteY152" fmla="*/ 105728 h 1495138"/>
                    <a:gd name="connsiteX153" fmla="*/ 87421 w 1125258"/>
                    <a:gd name="connsiteY153" fmla="*/ 89648 h 1495138"/>
                    <a:gd name="connsiteX154" fmla="*/ 85818 w 1125258"/>
                    <a:gd name="connsiteY154" fmla="*/ 88040 h 1495138"/>
                    <a:gd name="connsiteX155" fmla="*/ 81008 w 1125258"/>
                    <a:gd name="connsiteY155" fmla="*/ 86834 h 1495138"/>
                    <a:gd name="connsiteX156" fmla="*/ 58562 w 1125258"/>
                    <a:gd name="connsiteY156" fmla="*/ 87236 h 1495138"/>
                    <a:gd name="connsiteX157" fmla="*/ 48141 w 1125258"/>
                    <a:gd name="connsiteY157" fmla="*/ 87236 h 1495138"/>
                    <a:gd name="connsiteX158" fmla="*/ 8862 w 1125258"/>
                    <a:gd name="connsiteY158" fmla="*/ 45427 h 1495138"/>
                    <a:gd name="connsiteX159" fmla="*/ 49344 w 1125258"/>
                    <a:gd name="connsiteY159" fmla="*/ 2010 h 1495138"/>
                    <a:gd name="connsiteX160" fmla="*/ 55757 w 1125258"/>
                    <a:gd name="connsiteY160" fmla="*/ 2010 h 1495138"/>
                    <a:gd name="connsiteX161" fmla="*/ 123093 w 1125258"/>
                    <a:gd name="connsiteY161"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48083 w 1125258"/>
                    <a:gd name="connsiteY34" fmla="*/ 625950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272255 w 1125258"/>
                    <a:gd name="connsiteY59" fmla="*/ 539116 h 1495138"/>
                    <a:gd name="connsiteX60" fmla="*/ 287486 w 1125258"/>
                    <a:gd name="connsiteY60" fmla="*/ 540322 h 1495138"/>
                    <a:gd name="connsiteX61" fmla="*/ 323158 w 1125258"/>
                    <a:gd name="connsiteY61" fmla="*/ 578513 h 1495138"/>
                    <a:gd name="connsiteX62" fmla="*/ 323158 w 1125258"/>
                    <a:gd name="connsiteY62" fmla="*/ 584543 h 1495138"/>
                    <a:gd name="connsiteX63" fmla="*/ 323158 w 1125258"/>
                    <a:gd name="connsiteY63" fmla="*/ 731276 h 1495138"/>
                    <a:gd name="connsiteX64" fmla="*/ 322757 w 1125258"/>
                    <a:gd name="connsiteY64" fmla="*/ 731276 h 1495138"/>
                    <a:gd name="connsiteX65" fmla="*/ 322757 w 1125258"/>
                    <a:gd name="connsiteY65" fmla="*/ 865948 h 1495138"/>
                    <a:gd name="connsiteX66" fmla="*/ 323158 w 1125258"/>
                    <a:gd name="connsiteY66" fmla="*/ 880018 h 1495138"/>
                    <a:gd name="connsiteX67" fmla="*/ 328769 w 1125258"/>
                    <a:gd name="connsiteY67" fmla="*/ 886049 h 1495138"/>
                    <a:gd name="connsiteX68" fmla="*/ 344000 w 1125258"/>
                    <a:gd name="connsiteY68" fmla="*/ 886049 h 1495138"/>
                    <a:gd name="connsiteX69" fmla="*/ 366045 w 1125258"/>
                    <a:gd name="connsiteY69" fmla="*/ 886049 h 1495138"/>
                    <a:gd name="connsiteX70" fmla="*/ 405325 w 1125258"/>
                    <a:gd name="connsiteY70" fmla="*/ 917003 h 1495138"/>
                    <a:gd name="connsiteX71" fmla="*/ 371255 w 1125258"/>
                    <a:gd name="connsiteY71" fmla="*/ 971676 h 1495138"/>
                    <a:gd name="connsiteX72" fmla="*/ 358429 w 1125258"/>
                    <a:gd name="connsiteY72" fmla="*/ 972480 h 1495138"/>
                    <a:gd name="connsiteX73" fmla="*/ 197303 w 1125258"/>
                    <a:gd name="connsiteY73" fmla="*/ 972480 h 1495138"/>
                    <a:gd name="connsiteX74" fmla="*/ 186481 w 1125258"/>
                    <a:gd name="connsiteY74" fmla="*/ 971676 h 1495138"/>
                    <a:gd name="connsiteX75" fmla="*/ 149606 w 1125258"/>
                    <a:gd name="connsiteY75" fmla="*/ 935897 h 1495138"/>
                    <a:gd name="connsiteX76" fmla="*/ 174056 w 1125258"/>
                    <a:gd name="connsiteY76" fmla="*/ 890069 h 1495138"/>
                    <a:gd name="connsiteX77" fmla="*/ 192493 w 1125258"/>
                    <a:gd name="connsiteY77" fmla="*/ 886049 h 1495138"/>
                    <a:gd name="connsiteX78" fmla="*/ 226963 w 1125258"/>
                    <a:gd name="connsiteY78" fmla="*/ 886049 h 1495138"/>
                    <a:gd name="connsiteX79" fmla="*/ 234979 w 1125258"/>
                    <a:gd name="connsiteY79" fmla="*/ 884843 h 1495138"/>
                    <a:gd name="connsiteX80" fmla="*/ 236582 w 1125258"/>
                    <a:gd name="connsiteY80" fmla="*/ 883234 h 1495138"/>
                    <a:gd name="connsiteX81" fmla="*/ 237384 w 1125258"/>
                    <a:gd name="connsiteY81" fmla="*/ 880018 h 1495138"/>
                    <a:gd name="connsiteX82" fmla="*/ 237384 w 1125258"/>
                    <a:gd name="connsiteY82" fmla="*/ 867556 h 1495138"/>
                    <a:gd name="connsiteX83" fmla="*/ 237384 w 1125258"/>
                    <a:gd name="connsiteY83" fmla="*/ 644844 h 1495138"/>
                    <a:gd name="connsiteX84" fmla="*/ 236582 w 1125258"/>
                    <a:gd name="connsiteY84" fmla="*/ 628764 h 1495138"/>
                    <a:gd name="connsiteX85" fmla="*/ 234979 w 1125258"/>
                    <a:gd name="connsiteY85" fmla="*/ 627156 h 1495138"/>
                    <a:gd name="connsiteX86" fmla="*/ 230169 w 1125258"/>
                    <a:gd name="connsiteY86" fmla="*/ 625950 h 1495138"/>
                    <a:gd name="connsiteX87" fmla="*/ 207724 w 1125258"/>
                    <a:gd name="connsiteY87" fmla="*/ 626352 h 1495138"/>
                    <a:gd name="connsiteX88" fmla="*/ 197303 w 1125258"/>
                    <a:gd name="connsiteY88" fmla="*/ 626352 h 1495138"/>
                    <a:gd name="connsiteX89" fmla="*/ 158023 w 1125258"/>
                    <a:gd name="connsiteY89" fmla="*/ 584543 h 1495138"/>
                    <a:gd name="connsiteX90" fmla="*/ 198505 w 1125258"/>
                    <a:gd name="connsiteY90" fmla="*/ 541126 h 1495138"/>
                    <a:gd name="connsiteX91" fmla="*/ 204918 w 1125258"/>
                    <a:gd name="connsiteY91" fmla="*/ 541126 h 1495138"/>
                    <a:gd name="connsiteX92" fmla="*/ 272255 w 1125258"/>
                    <a:gd name="connsiteY92" fmla="*/ 539116 h 1495138"/>
                    <a:gd name="connsiteX93" fmla="*/ 477504 w 1125258"/>
                    <a:gd name="connsiteY93" fmla="*/ 0 h 1495138"/>
                    <a:gd name="connsiteX94" fmla="*/ 492735 w 1125258"/>
                    <a:gd name="connsiteY94" fmla="*/ 1206 h 1495138"/>
                    <a:gd name="connsiteX95" fmla="*/ 528407 w 1125258"/>
                    <a:gd name="connsiteY95" fmla="*/ 39397 h 1495138"/>
                    <a:gd name="connsiteX96" fmla="*/ 528407 w 1125258"/>
                    <a:gd name="connsiteY96" fmla="*/ 45427 h 1495138"/>
                    <a:gd name="connsiteX97" fmla="*/ 528407 w 1125258"/>
                    <a:gd name="connsiteY97" fmla="*/ 192159 h 1495138"/>
                    <a:gd name="connsiteX98" fmla="*/ 528006 w 1125258"/>
                    <a:gd name="connsiteY98" fmla="*/ 192159 h 1495138"/>
                    <a:gd name="connsiteX99" fmla="*/ 528006 w 1125258"/>
                    <a:gd name="connsiteY99" fmla="*/ 326832 h 1495138"/>
                    <a:gd name="connsiteX100" fmla="*/ 528407 w 1125258"/>
                    <a:gd name="connsiteY100" fmla="*/ 340902 h 1495138"/>
                    <a:gd name="connsiteX101" fmla="*/ 534018 w 1125258"/>
                    <a:gd name="connsiteY101" fmla="*/ 346932 h 1495138"/>
                    <a:gd name="connsiteX102" fmla="*/ 549249 w 1125258"/>
                    <a:gd name="connsiteY102" fmla="*/ 346932 h 1495138"/>
                    <a:gd name="connsiteX103" fmla="*/ 571294 w 1125258"/>
                    <a:gd name="connsiteY103" fmla="*/ 346932 h 1495138"/>
                    <a:gd name="connsiteX104" fmla="*/ 610574 w 1125258"/>
                    <a:gd name="connsiteY104" fmla="*/ 377887 h 1495138"/>
                    <a:gd name="connsiteX105" fmla="*/ 576504 w 1125258"/>
                    <a:gd name="connsiteY105" fmla="*/ 432560 h 1495138"/>
                    <a:gd name="connsiteX106" fmla="*/ 563678 w 1125258"/>
                    <a:gd name="connsiteY106" fmla="*/ 433364 h 1495138"/>
                    <a:gd name="connsiteX107" fmla="*/ 402552 w 1125258"/>
                    <a:gd name="connsiteY107" fmla="*/ 433364 h 1495138"/>
                    <a:gd name="connsiteX108" fmla="*/ 391730 w 1125258"/>
                    <a:gd name="connsiteY108" fmla="*/ 432560 h 1495138"/>
                    <a:gd name="connsiteX109" fmla="*/ 354855 w 1125258"/>
                    <a:gd name="connsiteY109" fmla="*/ 396781 h 1495138"/>
                    <a:gd name="connsiteX110" fmla="*/ 379305 w 1125258"/>
                    <a:gd name="connsiteY110" fmla="*/ 350952 h 1495138"/>
                    <a:gd name="connsiteX111" fmla="*/ 397742 w 1125258"/>
                    <a:gd name="connsiteY111" fmla="*/ 346932 h 1495138"/>
                    <a:gd name="connsiteX112" fmla="*/ 432212 w 1125258"/>
                    <a:gd name="connsiteY112" fmla="*/ 346932 h 1495138"/>
                    <a:gd name="connsiteX113" fmla="*/ 440228 w 1125258"/>
                    <a:gd name="connsiteY113" fmla="*/ 345726 h 1495138"/>
                    <a:gd name="connsiteX114" fmla="*/ 441831 w 1125258"/>
                    <a:gd name="connsiteY114" fmla="*/ 344118 h 1495138"/>
                    <a:gd name="connsiteX115" fmla="*/ 442633 w 1125258"/>
                    <a:gd name="connsiteY115" fmla="*/ 340902 h 1495138"/>
                    <a:gd name="connsiteX116" fmla="*/ 442633 w 1125258"/>
                    <a:gd name="connsiteY116" fmla="*/ 328440 h 1495138"/>
                    <a:gd name="connsiteX117" fmla="*/ 442633 w 1125258"/>
                    <a:gd name="connsiteY117" fmla="*/ 105728 h 1495138"/>
                    <a:gd name="connsiteX118" fmla="*/ 441831 w 1125258"/>
                    <a:gd name="connsiteY118" fmla="*/ 89648 h 1495138"/>
                    <a:gd name="connsiteX119" fmla="*/ 440228 w 1125258"/>
                    <a:gd name="connsiteY119" fmla="*/ 88040 h 1495138"/>
                    <a:gd name="connsiteX120" fmla="*/ 435418 w 1125258"/>
                    <a:gd name="connsiteY120" fmla="*/ 86834 h 1495138"/>
                    <a:gd name="connsiteX121" fmla="*/ 412973 w 1125258"/>
                    <a:gd name="connsiteY121" fmla="*/ 87236 h 1495138"/>
                    <a:gd name="connsiteX122" fmla="*/ 402552 w 1125258"/>
                    <a:gd name="connsiteY122" fmla="*/ 87236 h 1495138"/>
                    <a:gd name="connsiteX123" fmla="*/ 363272 w 1125258"/>
                    <a:gd name="connsiteY123" fmla="*/ 45427 h 1495138"/>
                    <a:gd name="connsiteX124" fmla="*/ 403754 w 1125258"/>
                    <a:gd name="connsiteY124" fmla="*/ 2010 h 1495138"/>
                    <a:gd name="connsiteX125" fmla="*/ 410167 w 1125258"/>
                    <a:gd name="connsiteY125" fmla="*/ 2010 h 1495138"/>
                    <a:gd name="connsiteX126" fmla="*/ 477504 w 1125258"/>
                    <a:gd name="connsiteY126" fmla="*/ 0 h 1495138"/>
                    <a:gd name="connsiteX127" fmla="*/ 123093 w 1125258"/>
                    <a:gd name="connsiteY127" fmla="*/ 0 h 1495138"/>
                    <a:gd name="connsiteX128" fmla="*/ 138324 w 1125258"/>
                    <a:gd name="connsiteY128" fmla="*/ 1206 h 1495138"/>
                    <a:gd name="connsiteX129" fmla="*/ 173997 w 1125258"/>
                    <a:gd name="connsiteY129" fmla="*/ 39397 h 1495138"/>
                    <a:gd name="connsiteX130" fmla="*/ 173997 w 1125258"/>
                    <a:gd name="connsiteY130" fmla="*/ 45427 h 1495138"/>
                    <a:gd name="connsiteX131" fmla="*/ 173997 w 1125258"/>
                    <a:gd name="connsiteY131" fmla="*/ 192159 h 1495138"/>
                    <a:gd name="connsiteX132" fmla="*/ 173596 w 1125258"/>
                    <a:gd name="connsiteY132" fmla="*/ 192159 h 1495138"/>
                    <a:gd name="connsiteX133" fmla="*/ 173596 w 1125258"/>
                    <a:gd name="connsiteY133" fmla="*/ 326832 h 1495138"/>
                    <a:gd name="connsiteX134" fmla="*/ 173997 w 1125258"/>
                    <a:gd name="connsiteY134" fmla="*/ 340902 h 1495138"/>
                    <a:gd name="connsiteX135" fmla="*/ 179608 w 1125258"/>
                    <a:gd name="connsiteY135" fmla="*/ 346932 h 1495138"/>
                    <a:gd name="connsiteX136" fmla="*/ 194839 w 1125258"/>
                    <a:gd name="connsiteY136" fmla="*/ 346932 h 1495138"/>
                    <a:gd name="connsiteX137" fmla="*/ 216884 w 1125258"/>
                    <a:gd name="connsiteY137" fmla="*/ 346932 h 1495138"/>
                    <a:gd name="connsiteX138" fmla="*/ 256164 w 1125258"/>
                    <a:gd name="connsiteY138" fmla="*/ 377887 h 1495138"/>
                    <a:gd name="connsiteX139" fmla="*/ 222094 w 1125258"/>
                    <a:gd name="connsiteY139" fmla="*/ 432560 h 1495138"/>
                    <a:gd name="connsiteX140" fmla="*/ 209268 w 1125258"/>
                    <a:gd name="connsiteY140" fmla="*/ 433364 h 1495138"/>
                    <a:gd name="connsiteX141" fmla="*/ 48141 w 1125258"/>
                    <a:gd name="connsiteY141" fmla="*/ 433364 h 1495138"/>
                    <a:gd name="connsiteX142" fmla="*/ 37319 w 1125258"/>
                    <a:gd name="connsiteY142" fmla="*/ 432560 h 1495138"/>
                    <a:gd name="connsiteX143" fmla="*/ 445 w 1125258"/>
                    <a:gd name="connsiteY143" fmla="*/ 396781 h 1495138"/>
                    <a:gd name="connsiteX144" fmla="*/ 24894 w 1125258"/>
                    <a:gd name="connsiteY144" fmla="*/ 350952 h 1495138"/>
                    <a:gd name="connsiteX145" fmla="*/ 43332 w 1125258"/>
                    <a:gd name="connsiteY145" fmla="*/ 346932 h 1495138"/>
                    <a:gd name="connsiteX146" fmla="*/ 77801 w 1125258"/>
                    <a:gd name="connsiteY146" fmla="*/ 346932 h 1495138"/>
                    <a:gd name="connsiteX147" fmla="*/ 85818 w 1125258"/>
                    <a:gd name="connsiteY147" fmla="*/ 345726 h 1495138"/>
                    <a:gd name="connsiteX148" fmla="*/ 87421 w 1125258"/>
                    <a:gd name="connsiteY148" fmla="*/ 344118 h 1495138"/>
                    <a:gd name="connsiteX149" fmla="*/ 88223 w 1125258"/>
                    <a:gd name="connsiteY149" fmla="*/ 340902 h 1495138"/>
                    <a:gd name="connsiteX150" fmla="*/ 88223 w 1125258"/>
                    <a:gd name="connsiteY150" fmla="*/ 328440 h 1495138"/>
                    <a:gd name="connsiteX151" fmla="*/ 88223 w 1125258"/>
                    <a:gd name="connsiteY151" fmla="*/ 105728 h 1495138"/>
                    <a:gd name="connsiteX152" fmla="*/ 87421 w 1125258"/>
                    <a:gd name="connsiteY152" fmla="*/ 89648 h 1495138"/>
                    <a:gd name="connsiteX153" fmla="*/ 85818 w 1125258"/>
                    <a:gd name="connsiteY153" fmla="*/ 88040 h 1495138"/>
                    <a:gd name="connsiteX154" fmla="*/ 81008 w 1125258"/>
                    <a:gd name="connsiteY154" fmla="*/ 86834 h 1495138"/>
                    <a:gd name="connsiteX155" fmla="*/ 58562 w 1125258"/>
                    <a:gd name="connsiteY155" fmla="*/ 87236 h 1495138"/>
                    <a:gd name="connsiteX156" fmla="*/ 48141 w 1125258"/>
                    <a:gd name="connsiteY156" fmla="*/ 87236 h 1495138"/>
                    <a:gd name="connsiteX157" fmla="*/ 8862 w 1125258"/>
                    <a:gd name="connsiteY157" fmla="*/ 45427 h 1495138"/>
                    <a:gd name="connsiteX158" fmla="*/ 49344 w 1125258"/>
                    <a:gd name="connsiteY158" fmla="*/ 2010 h 1495138"/>
                    <a:gd name="connsiteX159" fmla="*/ 55757 w 1125258"/>
                    <a:gd name="connsiteY159" fmla="*/ 2010 h 1495138"/>
                    <a:gd name="connsiteX160" fmla="*/ 123093 w 1125258"/>
                    <a:gd name="connsiteY160"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2893 w 1125258"/>
                    <a:gd name="connsiteY34" fmla="*/ 62715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272255 w 1125258"/>
                    <a:gd name="connsiteY58" fmla="*/ 539116 h 1495138"/>
                    <a:gd name="connsiteX59" fmla="*/ 287486 w 1125258"/>
                    <a:gd name="connsiteY59" fmla="*/ 540322 h 1495138"/>
                    <a:gd name="connsiteX60" fmla="*/ 323158 w 1125258"/>
                    <a:gd name="connsiteY60" fmla="*/ 578513 h 1495138"/>
                    <a:gd name="connsiteX61" fmla="*/ 323158 w 1125258"/>
                    <a:gd name="connsiteY61" fmla="*/ 584543 h 1495138"/>
                    <a:gd name="connsiteX62" fmla="*/ 323158 w 1125258"/>
                    <a:gd name="connsiteY62" fmla="*/ 731276 h 1495138"/>
                    <a:gd name="connsiteX63" fmla="*/ 322757 w 1125258"/>
                    <a:gd name="connsiteY63" fmla="*/ 731276 h 1495138"/>
                    <a:gd name="connsiteX64" fmla="*/ 322757 w 1125258"/>
                    <a:gd name="connsiteY64" fmla="*/ 865948 h 1495138"/>
                    <a:gd name="connsiteX65" fmla="*/ 323158 w 1125258"/>
                    <a:gd name="connsiteY65" fmla="*/ 880018 h 1495138"/>
                    <a:gd name="connsiteX66" fmla="*/ 328769 w 1125258"/>
                    <a:gd name="connsiteY66" fmla="*/ 886049 h 1495138"/>
                    <a:gd name="connsiteX67" fmla="*/ 344000 w 1125258"/>
                    <a:gd name="connsiteY67" fmla="*/ 886049 h 1495138"/>
                    <a:gd name="connsiteX68" fmla="*/ 366045 w 1125258"/>
                    <a:gd name="connsiteY68" fmla="*/ 886049 h 1495138"/>
                    <a:gd name="connsiteX69" fmla="*/ 405325 w 1125258"/>
                    <a:gd name="connsiteY69" fmla="*/ 917003 h 1495138"/>
                    <a:gd name="connsiteX70" fmla="*/ 371255 w 1125258"/>
                    <a:gd name="connsiteY70" fmla="*/ 971676 h 1495138"/>
                    <a:gd name="connsiteX71" fmla="*/ 358429 w 1125258"/>
                    <a:gd name="connsiteY71" fmla="*/ 972480 h 1495138"/>
                    <a:gd name="connsiteX72" fmla="*/ 197303 w 1125258"/>
                    <a:gd name="connsiteY72" fmla="*/ 972480 h 1495138"/>
                    <a:gd name="connsiteX73" fmla="*/ 186481 w 1125258"/>
                    <a:gd name="connsiteY73" fmla="*/ 971676 h 1495138"/>
                    <a:gd name="connsiteX74" fmla="*/ 149606 w 1125258"/>
                    <a:gd name="connsiteY74" fmla="*/ 935897 h 1495138"/>
                    <a:gd name="connsiteX75" fmla="*/ 174056 w 1125258"/>
                    <a:gd name="connsiteY75" fmla="*/ 890069 h 1495138"/>
                    <a:gd name="connsiteX76" fmla="*/ 192493 w 1125258"/>
                    <a:gd name="connsiteY76" fmla="*/ 886049 h 1495138"/>
                    <a:gd name="connsiteX77" fmla="*/ 226963 w 1125258"/>
                    <a:gd name="connsiteY77" fmla="*/ 886049 h 1495138"/>
                    <a:gd name="connsiteX78" fmla="*/ 234979 w 1125258"/>
                    <a:gd name="connsiteY78" fmla="*/ 884843 h 1495138"/>
                    <a:gd name="connsiteX79" fmla="*/ 236582 w 1125258"/>
                    <a:gd name="connsiteY79" fmla="*/ 883234 h 1495138"/>
                    <a:gd name="connsiteX80" fmla="*/ 237384 w 1125258"/>
                    <a:gd name="connsiteY80" fmla="*/ 880018 h 1495138"/>
                    <a:gd name="connsiteX81" fmla="*/ 237384 w 1125258"/>
                    <a:gd name="connsiteY81" fmla="*/ 867556 h 1495138"/>
                    <a:gd name="connsiteX82" fmla="*/ 237384 w 1125258"/>
                    <a:gd name="connsiteY82" fmla="*/ 644844 h 1495138"/>
                    <a:gd name="connsiteX83" fmla="*/ 236582 w 1125258"/>
                    <a:gd name="connsiteY83" fmla="*/ 628764 h 1495138"/>
                    <a:gd name="connsiteX84" fmla="*/ 234979 w 1125258"/>
                    <a:gd name="connsiteY84" fmla="*/ 627156 h 1495138"/>
                    <a:gd name="connsiteX85" fmla="*/ 230169 w 1125258"/>
                    <a:gd name="connsiteY85" fmla="*/ 625950 h 1495138"/>
                    <a:gd name="connsiteX86" fmla="*/ 207724 w 1125258"/>
                    <a:gd name="connsiteY86" fmla="*/ 626352 h 1495138"/>
                    <a:gd name="connsiteX87" fmla="*/ 197303 w 1125258"/>
                    <a:gd name="connsiteY87" fmla="*/ 626352 h 1495138"/>
                    <a:gd name="connsiteX88" fmla="*/ 158023 w 1125258"/>
                    <a:gd name="connsiteY88" fmla="*/ 584543 h 1495138"/>
                    <a:gd name="connsiteX89" fmla="*/ 198505 w 1125258"/>
                    <a:gd name="connsiteY89" fmla="*/ 541126 h 1495138"/>
                    <a:gd name="connsiteX90" fmla="*/ 204918 w 1125258"/>
                    <a:gd name="connsiteY90" fmla="*/ 541126 h 1495138"/>
                    <a:gd name="connsiteX91" fmla="*/ 272255 w 1125258"/>
                    <a:gd name="connsiteY91" fmla="*/ 539116 h 1495138"/>
                    <a:gd name="connsiteX92" fmla="*/ 477504 w 1125258"/>
                    <a:gd name="connsiteY92" fmla="*/ 0 h 1495138"/>
                    <a:gd name="connsiteX93" fmla="*/ 492735 w 1125258"/>
                    <a:gd name="connsiteY93" fmla="*/ 1206 h 1495138"/>
                    <a:gd name="connsiteX94" fmla="*/ 528407 w 1125258"/>
                    <a:gd name="connsiteY94" fmla="*/ 39397 h 1495138"/>
                    <a:gd name="connsiteX95" fmla="*/ 528407 w 1125258"/>
                    <a:gd name="connsiteY95" fmla="*/ 45427 h 1495138"/>
                    <a:gd name="connsiteX96" fmla="*/ 528407 w 1125258"/>
                    <a:gd name="connsiteY96" fmla="*/ 192159 h 1495138"/>
                    <a:gd name="connsiteX97" fmla="*/ 528006 w 1125258"/>
                    <a:gd name="connsiteY97" fmla="*/ 192159 h 1495138"/>
                    <a:gd name="connsiteX98" fmla="*/ 528006 w 1125258"/>
                    <a:gd name="connsiteY98" fmla="*/ 326832 h 1495138"/>
                    <a:gd name="connsiteX99" fmla="*/ 528407 w 1125258"/>
                    <a:gd name="connsiteY99" fmla="*/ 340902 h 1495138"/>
                    <a:gd name="connsiteX100" fmla="*/ 534018 w 1125258"/>
                    <a:gd name="connsiteY100" fmla="*/ 346932 h 1495138"/>
                    <a:gd name="connsiteX101" fmla="*/ 549249 w 1125258"/>
                    <a:gd name="connsiteY101" fmla="*/ 346932 h 1495138"/>
                    <a:gd name="connsiteX102" fmla="*/ 571294 w 1125258"/>
                    <a:gd name="connsiteY102" fmla="*/ 346932 h 1495138"/>
                    <a:gd name="connsiteX103" fmla="*/ 610574 w 1125258"/>
                    <a:gd name="connsiteY103" fmla="*/ 377887 h 1495138"/>
                    <a:gd name="connsiteX104" fmla="*/ 576504 w 1125258"/>
                    <a:gd name="connsiteY104" fmla="*/ 432560 h 1495138"/>
                    <a:gd name="connsiteX105" fmla="*/ 563678 w 1125258"/>
                    <a:gd name="connsiteY105" fmla="*/ 433364 h 1495138"/>
                    <a:gd name="connsiteX106" fmla="*/ 402552 w 1125258"/>
                    <a:gd name="connsiteY106" fmla="*/ 433364 h 1495138"/>
                    <a:gd name="connsiteX107" fmla="*/ 391730 w 1125258"/>
                    <a:gd name="connsiteY107" fmla="*/ 432560 h 1495138"/>
                    <a:gd name="connsiteX108" fmla="*/ 354855 w 1125258"/>
                    <a:gd name="connsiteY108" fmla="*/ 396781 h 1495138"/>
                    <a:gd name="connsiteX109" fmla="*/ 379305 w 1125258"/>
                    <a:gd name="connsiteY109" fmla="*/ 350952 h 1495138"/>
                    <a:gd name="connsiteX110" fmla="*/ 397742 w 1125258"/>
                    <a:gd name="connsiteY110" fmla="*/ 346932 h 1495138"/>
                    <a:gd name="connsiteX111" fmla="*/ 432212 w 1125258"/>
                    <a:gd name="connsiteY111" fmla="*/ 346932 h 1495138"/>
                    <a:gd name="connsiteX112" fmla="*/ 440228 w 1125258"/>
                    <a:gd name="connsiteY112" fmla="*/ 345726 h 1495138"/>
                    <a:gd name="connsiteX113" fmla="*/ 441831 w 1125258"/>
                    <a:gd name="connsiteY113" fmla="*/ 344118 h 1495138"/>
                    <a:gd name="connsiteX114" fmla="*/ 442633 w 1125258"/>
                    <a:gd name="connsiteY114" fmla="*/ 340902 h 1495138"/>
                    <a:gd name="connsiteX115" fmla="*/ 442633 w 1125258"/>
                    <a:gd name="connsiteY115" fmla="*/ 328440 h 1495138"/>
                    <a:gd name="connsiteX116" fmla="*/ 442633 w 1125258"/>
                    <a:gd name="connsiteY116" fmla="*/ 105728 h 1495138"/>
                    <a:gd name="connsiteX117" fmla="*/ 441831 w 1125258"/>
                    <a:gd name="connsiteY117" fmla="*/ 89648 h 1495138"/>
                    <a:gd name="connsiteX118" fmla="*/ 440228 w 1125258"/>
                    <a:gd name="connsiteY118" fmla="*/ 88040 h 1495138"/>
                    <a:gd name="connsiteX119" fmla="*/ 435418 w 1125258"/>
                    <a:gd name="connsiteY119" fmla="*/ 86834 h 1495138"/>
                    <a:gd name="connsiteX120" fmla="*/ 412973 w 1125258"/>
                    <a:gd name="connsiteY120" fmla="*/ 87236 h 1495138"/>
                    <a:gd name="connsiteX121" fmla="*/ 402552 w 1125258"/>
                    <a:gd name="connsiteY121" fmla="*/ 87236 h 1495138"/>
                    <a:gd name="connsiteX122" fmla="*/ 363272 w 1125258"/>
                    <a:gd name="connsiteY122" fmla="*/ 45427 h 1495138"/>
                    <a:gd name="connsiteX123" fmla="*/ 403754 w 1125258"/>
                    <a:gd name="connsiteY123" fmla="*/ 2010 h 1495138"/>
                    <a:gd name="connsiteX124" fmla="*/ 410167 w 1125258"/>
                    <a:gd name="connsiteY124" fmla="*/ 2010 h 1495138"/>
                    <a:gd name="connsiteX125" fmla="*/ 477504 w 1125258"/>
                    <a:gd name="connsiteY125" fmla="*/ 0 h 1495138"/>
                    <a:gd name="connsiteX126" fmla="*/ 123093 w 1125258"/>
                    <a:gd name="connsiteY126" fmla="*/ 0 h 1495138"/>
                    <a:gd name="connsiteX127" fmla="*/ 138324 w 1125258"/>
                    <a:gd name="connsiteY127" fmla="*/ 1206 h 1495138"/>
                    <a:gd name="connsiteX128" fmla="*/ 173997 w 1125258"/>
                    <a:gd name="connsiteY128" fmla="*/ 39397 h 1495138"/>
                    <a:gd name="connsiteX129" fmla="*/ 173997 w 1125258"/>
                    <a:gd name="connsiteY129" fmla="*/ 45427 h 1495138"/>
                    <a:gd name="connsiteX130" fmla="*/ 173997 w 1125258"/>
                    <a:gd name="connsiteY130" fmla="*/ 192159 h 1495138"/>
                    <a:gd name="connsiteX131" fmla="*/ 173596 w 1125258"/>
                    <a:gd name="connsiteY131" fmla="*/ 192159 h 1495138"/>
                    <a:gd name="connsiteX132" fmla="*/ 173596 w 1125258"/>
                    <a:gd name="connsiteY132" fmla="*/ 326832 h 1495138"/>
                    <a:gd name="connsiteX133" fmla="*/ 173997 w 1125258"/>
                    <a:gd name="connsiteY133" fmla="*/ 340902 h 1495138"/>
                    <a:gd name="connsiteX134" fmla="*/ 179608 w 1125258"/>
                    <a:gd name="connsiteY134" fmla="*/ 346932 h 1495138"/>
                    <a:gd name="connsiteX135" fmla="*/ 194839 w 1125258"/>
                    <a:gd name="connsiteY135" fmla="*/ 346932 h 1495138"/>
                    <a:gd name="connsiteX136" fmla="*/ 216884 w 1125258"/>
                    <a:gd name="connsiteY136" fmla="*/ 346932 h 1495138"/>
                    <a:gd name="connsiteX137" fmla="*/ 256164 w 1125258"/>
                    <a:gd name="connsiteY137" fmla="*/ 377887 h 1495138"/>
                    <a:gd name="connsiteX138" fmla="*/ 222094 w 1125258"/>
                    <a:gd name="connsiteY138" fmla="*/ 432560 h 1495138"/>
                    <a:gd name="connsiteX139" fmla="*/ 209268 w 1125258"/>
                    <a:gd name="connsiteY139" fmla="*/ 433364 h 1495138"/>
                    <a:gd name="connsiteX140" fmla="*/ 48141 w 1125258"/>
                    <a:gd name="connsiteY140" fmla="*/ 433364 h 1495138"/>
                    <a:gd name="connsiteX141" fmla="*/ 37319 w 1125258"/>
                    <a:gd name="connsiteY141" fmla="*/ 432560 h 1495138"/>
                    <a:gd name="connsiteX142" fmla="*/ 445 w 1125258"/>
                    <a:gd name="connsiteY142" fmla="*/ 396781 h 1495138"/>
                    <a:gd name="connsiteX143" fmla="*/ 24894 w 1125258"/>
                    <a:gd name="connsiteY143" fmla="*/ 350952 h 1495138"/>
                    <a:gd name="connsiteX144" fmla="*/ 43332 w 1125258"/>
                    <a:gd name="connsiteY144" fmla="*/ 346932 h 1495138"/>
                    <a:gd name="connsiteX145" fmla="*/ 77801 w 1125258"/>
                    <a:gd name="connsiteY145" fmla="*/ 346932 h 1495138"/>
                    <a:gd name="connsiteX146" fmla="*/ 85818 w 1125258"/>
                    <a:gd name="connsiteY146" fmla="*/ 345726 h 1495138"/>
                    <a:gd name="connsiteX147" fmla="*/ 87421 w 1125258"/>
                    <a:gd name="connsiteY147" fmla="*/ 344118 h 1495138"/>
                    <a:gd name="connsiteX148" fmla="*/ 88223 w 1125258"/>
                    <a:gd name="connsiteY148" fmla="*/ 340902 h 1495138"/>
                    <a:gd name="connsiteX149" fmla="*/ 88223 w 1125258"/>
                    <a:gd name="connsiteY149" fmla="*/ 328440 h 1495138"/>
                    <a:gd name="connsiteX150" fmla="*/ 88223 w 1125258"/>
                    <a:gd name="connsiteY150" fmla="*/ 105728 h 1495138"/>
                    <a:gd name="connsiteX151" fmla="*/ 87421 w 1125258"/>
                    <a:gd name="connsiteY151" fmla="*/ 89648 h 1495138"/>
                    <a:gd name="connsiteX152" fmla="*/ 85818 w 1125258"/>
                    <a:gd name="connsiteY152" fmla="*/ 88040 h 1495138"/>
                    <a:gd name="connsiteX153" fmla="*/ 81008 w 1125258"/>
                    <a:gd name="connsiteY153" fmla="*/ 86834 h 1495138"/>
                    <a:gd name="connsiteX154" fmla="*/ 58562 w 1125258"/>
                    <a:gd name="connsiteY154" fmla="*/ 87236 h 1495138"/>
                    <a:gd name="connsiteX155" fmla="*/ 48141 w 1125258"/>
                    <a:gd name="connsiteY155" fmla="*/ 87236 h 1495138"/>
                    <a:gd name="connsiteX156" fmla="*/ 8862 w 1125258"/>
                    <a:gd name="connsiteY156" fmla="*/ 45427 h 1495138"/>
                    <a:gd name="connsiteX157" fmla="*/ 49344 w 1125258"/>
                    <a:gd name="connsiteY157" fmla="*/ 2010 h 1495138"/>
                    <a:gd name="connsiteX158" fmla="*/ 55757 w 1125258"/>
                    <a:gd name="connsiteY158" fmla="*/ 2010 h 1495138"/>
                    <a:gd name="connsiteX159" fmla="*/ 123093 w 1125258"/>
                    <a:gd name="connsiteY159"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4496 w 1125258"/>
                    <a:gd name="connsiteY34" fmla="*/ 628764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272255 w 1125258"/>
                    <a:gd name="connsiteY57" fmla="*/ 539116 h 1495138"/>
                    <a:gd name="connsiteX58" fmla="*/ 287486 w 1125258"/>
                    <a:gd name="connsiteY58" fmla="*/ 540322 h 1495138"/>
                    <a:gd name="connsiteX59" fmla="*/ 323158 w 1125258"/>
                    <a:gd name="connsiteY59" fmla="*/ 578513 h 1495138"/>
                    <a:gd name="connsiteX60" fmla="*/ 323158 w 1125258"/>
                    <a:gd name="connsiteY60" fmla="*/ 584543 h 1495138"/>
                    <a:gd name="connsiteX61" fmla="*/ 323158 w 1125258"/>
                    <a:gd name="connsiteY61" fmla="*/ 731276 h 1495138"/>
                    <a:gd name="connsiteX62" fmla="*/ 322757 w 1125258"/>
                    <a:gd name="connsiteY62" fmla="*/ 731276 h 1495138"/>
                    <a:gd name="connsiteX63" fmla="*/ 322757 w 1125258"/>
                    <a:gd name="connsiteY63" fmla="*/ 865948 h 1495138"/>
                    <a:gd name="connsiteX64" fmla="*/ 323158 w 1125258"/>
                    <a:gd name="connsiteY64" fmla="*/ 880018 h 1495138"/>
                    <a:gd name="connsiteX65" fmla="*/ 328769 w 1125258"/>
                    <a:gd name="connsiteY65" fmla="*/ 886049 h 1495138"/>
                    <a:gd name="connsiteX66" fmla="*/ 344000 w 1125258"/>
                    <a:gd name="connsiteY66" fmla="*/ 886049 h 1495138"/>
                    <a:gd name="connsiteX67" fmla="*/ 366045 w 1125258"/>
                    <a:gd name="connsiteY67" fmla="*/ 886049 h 1495138"/>
                    <a:gd name="connsiteX68" fmla="*/ 405325 w 1125258"/>
                    <a:gd name="connsiteY68" fmla="*/ 917003 h 1495138"/>
                    <a:gd name="connsiteX69" fmla="*/ 371255 w 1125258"/>
                    <a:gd name="connsiteY69" fmla="*/ 971676 h 1495138"/>
                    <a:gd name="connsiteX70" fmla="*/ 358429 w 1125258"/>
                    <a:gd name="connsiteY70" fmla="*/ 972480 h 1495138"/>
                    <a:gd name="connsiteX71" fmla="*/ 197303 w 1125258"/>
                    <a:gd name="connsiteY71" fmla="*/ 972480 h 1495138"/>
                    <a:gd name="connsiteX72" fmla="*/ 186481 w 1125258"/>
                    <a:gd name="connsiteY72" fmla="*/ 971676 h 1495138"/>
                    <a:gd name="connsiteX73" fmla="*/ 149606 w 1125258"/>
                    <a:gd name="connsiteY73" fmla="*/ 935897 h 1495138"/>
                    <a:gd name="connsiteX74" fmla="*/ 174056 w 1125258"/>
                    <a:gd name="connsiteY74" fmla="*/ 890069 h 1495138"/>
                    <a:gd name="connsiteX75" fmla="*/ 192493 w 1125258"/>
                    <a:gd name="connsiteY75" fmla="*/ 886049 h 1495138"/>
                    <a:gd name="connsiteX76" fmla="*/ 226963 w 1125258"/>
                    <a:gd name="connsiteY76" fmla="*/ 886049 h 1495138"/>
                    <a:gd name="connsiteX77" fmla="*/ 234979 w 1125258"/>
                    <a:gd name="connsiteY77" fmla="*/ 884843 h 1495138"/>
                    <a:gd name="connsiteX78" fmla="*/ 236582 w 1125258"/>
                    <a:gd name="connsiteY78" fmla="*/ 883234 h 1495138"/>
                    <a:gd name="connsiteX79" fmla="*/ 237384 w 1125258"/>
                    <a:gd name="connsiteY79" fmla="*/ 880018 h 1495138"/>
                    <a:gd name="connsiteX80" fmla="*/ 237384 w 1125258"/>
                    <a:gd name="connsiteY80" fmla="*/ 867556 h 1495138"/>
                    <a:gd name="connsiteX81" fmla="*/ 237384 w 1125258"/>
                    <a:gd name="connsiteY81" fmla="*/ 644844 h 1495138"/>
                    <a:gd name="connsiteX82" fmla="*/ 236582 w 1125258"/>
                    <a:gd name="connsiteY82" fmla="*/ 628764 h 1495138"/>
                    <a:gd name="connsiteX83" fmla="*/ 234979 w 1125258"/>
                    <a:gd name="connsiteY83" fmla="*/ 627156 h 1495138"/>
                    <a:gd name="connsiteX84" fmla="*/ 230169 w 1125258"/>
                    <a:gd name="connsiteY84" fmla="*/ 625950 h 1495138"/>
                    <a:gd name="connsiteX85" fmla="*/ 207724 w 1125258"/>
                    <a:gd name="connsiteY85" fmla="*/ 626352 h 1495138"/>
                    <a:gd name="connsiteX86" fmla="*/ 197303 w 1125258"/>
                    <a:gd name="connsiteY86" fmla="*/ 626352 h 1495138"/>
                    <a:gd name="connsiteX87" fmla="*/ 158023 w 1125258"/>
                    <a:gd name="connsiteY87" fmla="*/ 584543 h 1495138"/>
                    <a:gd name="connsiteX88" fmla="*/ 198505 w 1125258"/>
                    <a:gd name="connsiteY88" fmla="*/ 541126 h 1495138"/>
                    <a:gd name="connsiteX89" fmla="*/ 204918 w 1125258"/>
                    <a:gd name="connsiteY89" fmla="*/ 541126 h 1495138"/>
                    <a:gd name="connsiteX90" fmla="*/ 272255 w 1125258"/>
                    <a:gd name="connsiteY90" fmla="*/ 539116 h 1495138"/>
                    <a:gd name="connsiteX91" fmla="*/ 477504 w 1125258"/>
                    <a:gd name="connsiteY91" fmla="*/ 0 h 1495138"/>
                    <a:gd name="connsiteX92" fmla="*/ 492735 w 1125258"/>
                    <a:gd name="connsiteY92" fmla="*/ 1206 h 1495138"/>
                    <a:gd name="connsiteX93" fmla="*/ 528407 w 1125258"/>
                    <a:gd name="connsiteY93" fmla="*/ 39397 h 1495138"/>
                    <a:gd name="connsiteX94" fmla="*/ 528407 w 1125258"/>
                    <a:gd name="connsiteY94" fmla="*/ 45427 h 1495138"/>
                    <a:gd name="connsiteX95" fmla="*/ 528407 w 1125258"/>
                    <a:gd name="connsiteY95" fmla="*/ 192159 h 1495138"/>
                    <a:gd name="connsiteX96" fmla="*/ 528006 w 1125258"/>
                    <a:gd name="connsiteY96" fmla="*/ 192159 h 1495138"/>
                    <a:gd name="connsiteX97" fmla="*/ 528006 w 1125258"/>
                    <a:gd name="connsiteY97" fmla="*/ 326832 h 1495138"/>
                    <a:gd name="connsiteX98" fmla="*/ 528407 w 1125258"/>
                    <a:gd name="connsiteY98" fmla="*/ 340902 h 1495138"/>
                    <a:gd name="connsiteX99" fmla="*/ 534018 w 1125258"/>
                    <a:gd name="connsiteY99" fmla="*/ 346932 h 1495138"/>
                    <a:gd name="connsiteX100" fmla="*/ 549249 w 1125258"/>
                    <a:gd name="connsiteY100" fmla="*/ 346932 h 1495138"/>
                    <a:gd name="connsiteX101" fmla="*/ 571294 w 1125258"/>
                    <a:gd name="connsiteY101" fmla="*/ 346932 h 1495138"/>
                    <a:gd name="connsiteX102" fmla="*/ 610574 w 1125258"/>
                    <a:gd name="connsiteY102" fmla="*/ 377887 h 1495138"/>
                    <a:gd name="connsiteX103" fmla="*/ 576504 w 1125258"/>
                    <a:gd name="connsiteY103" fmla="*/ 432560 h 1495138"/>
                    <a:gd name="connsiteX104" fmla="*/ 563678 w 1125258"/>
                    <a:gd name="connsiteY104" fmla="*/ 433364 h 1495138"/>
                    <a:gd name="connsiteX105" fmla="*/ 402552 w 1125258"/>
                    <a:gd name="connsiteY105" fmla="*/ 433364 h 1495138"/>
                    <a:gd name="connsiteX106" fmla="*/ 391730 w 1125258"/>
                    <a:gd name="connsiteY106" fmla="*/ 432560 h 1495138"/>
                    <a:gd name="connsiteX107" fmla="*/ 354855 w 1125258"/>
                    <a:gd name="connsiteY107" fmla="*/ 396781 h 1495138"/>
                    <a:gd name="connsiteX108" fmla="*/ 379305 w 1125258"/>
                    <a:gd name="connsiteY108" fmla="*/ 350952 h 1495138"/>
                    <a:gd name="connsiteX109" fmla="*/ 397742 w 1125258"/>
                    <a:gd name="connsiteY109" fmla="*/ 346932 h 1495138"/>
                    <a:gd name="connsiteX110" fmla="*/ 432212 w 1125258"/>
                    <a:gd name="connsiteY110" fmla="*/ 346932 h 1495138"/>
                    <a:gd name="connsiteX111" fmla="*/ 440228 w 1125258"/>
                    <a:gd name="connsiteY111" fmla="*/ 345726 h 1495138"/>
                    <a:gd name="connsiteX112" fmla="*/ 441831 w 1125258"/>
                    <a:gd name="connsiteY112" fmla="*/ 344118 h 1495138"/>
                    <a:gd name="connsiteX113" fmla="*/ 442633 w 1125258"/>
                    <a:gd name="connsiteY113" fmla="*/ 340902 h 1495138"/>
                    <a:gd name="connsiteX114" fmla="*/ 442633 w 1125258"/>
                    <a:gd name="connsiteY114" fmla="*/ 328440 h 1495138"/>
                    <a:gd name="connsiteX115" fmla="*/ 442633 w 1125258"/>
                    <a:gd name="connsiteY115" fmla="*/ 105728 h 1495138"/>
                    <a:gd name="connsiteX116" fmla="*/ 441831 w 1125258"/>
                    <a:gd name="connsiteY116" fmla="*/ 89648 h 1495138"/>
                    <a:gd name="connsiteX117" fmla="*/ 440228 w 1125258"/>
                    <a:gd name="connsiteY117" fmla="*/ 88040 h 1495138"/>
                    <a:gd name="connsiteX118" fmla="*/ 435418 w 1125258"/>
                    <a:gd name="connsiteY118" fmla="*/ 86834 h 1495138"/>
                    <a:gd name="connsiteX119" fmla="*/ 412973 w 1125258"/>
                    <a:gd name="connsiteY119" fmla="*/ 87236 h 1495138"/>
                    <a:gd name="connsiteX120" fmla="*/ 402552 w 1125258"/>
                    <a:gd name="connsiteY120" fmla="*/ 87236 h 1495138"/>
                    <a:gd name="connsiteX121" fmla="*/ 363272 w 1125258"/>
                    <a:gd name="connsiteY121" fmla="*/ 45427 h 1495138"/>
                    <a:gd name="connsiteX122" fmla="*/ 403754 w 1125258"/>
                    <a:gd name="connsiteY122" fmla="*/ 2010 h 1495138"/>
                    <a:gd name="connsiteX123" fmla="*/ 410167 w 1125258"/>
                    <a:gd name="connsiteY123" fmla="*/ 2010 h 1495138"/>
                    <a:gd name="connsiteX124" fmla="*/ 477504 w 1125258"/>
                    <a:gd name="connsiteY124" fmla="*/ 0 h 1495138"/>
                    <a:gd name="connsiteX125" fmla="*/ 123093 w 1125258"/>
                    <a:gd name="connsiteY125" fmla="*/ 0 h 1495138"/>
                    <a:gd name="connsiteX126" fmla="*/ 138324 w 1125258"/>
                    <a:gd name="connsiteY126" fmla="*/ 1206 h 1495138"/>
                    <a:gd name="connsiteX127" fmla="*/ 173997 w 1125258"/>
                    <a:gd name="connsiteY127" fmla="*/ 39397 h 1495138"/>
                    <a:gd name="connsiteX128" fmla="*/ 173997 w 1125258"/>
                    <a:gd name="connsiteY128" fmla="*/ 45427 h 1495138"/>
                    <a:gd name="connsiteX129" fmla="*/ 173997 w 1125258"/>
                    <a:gd name="connsiteY129" fmla="*/ 192159 h 1495138"/>
                    <a:gd name="connsiteX130" fmla="*/ 173596 w 1125258"/>
                    <a:gd name="connsiteY130" fmla="*/ 192159 h 1495138"/>
                    <a:gd name="connsiteX131" fmla="*/ 173596 w 1125258"/>
                    <a:gd name="connsiteY131" fmla="*/ 326832 h 1495138"/>
                    <a:gd name="connsiteX132" fmla="*/ 173997 w 1125258"/>
                    <a:gd name="connsiteY132" fmla="*/ 340902 h 1495138"/>
                    <a:gd name="connsiteX133" fmla="*/ 179608 w 1125258"/>
                    <a:gd name="connsiteY133" fmla="*/ 346932 h 1495138"/>
                    <a:gd name="connsiteX134" fmla="*/ 194839 w 1125258"/>
                    <a:gd name="connsiteY134" fmla="*/ 346932 h 1495138"/>
                    <a:gd name="connsiteX135" fmla="*/ 216884 w 1125258"/>
                    <a:gd name="connsiteY135" fmla="*/ 346932 h 1495138"/>
                    <a:gd name="connsiteX136" fmla="*/ 256164 w 1125258"/>
                    <a:gd name="connsiteY136" fmla="*/ 377887 h 1495138"/>
                    <a:gd name="connsiteX137" fmla="*/ 222094 w 1125258"/>
                    <a:gd name="connsiteY137" fmla="*/ 432560 h 1495138"/>
                    <a:gd name="connsiteX138" fmla="*/ 209268 w 1125258"/>
                    <a:gd name="connsiteY138" fmla="*/ 433364 h 1495138"/>
                    <a:gd name="connsiteX139" fmla="*/ 48141 w 1125258"/>
                    <a:gd name="connsiteY139" fmla="*/ 433364 h 1495138"/>
                    <a:gd name="connsiteX140" fmla="*/ 37319 w 1125258"/>
                    <a:gd name="connsiteY140" fmla="*/ 432560 h 1495138"/>
                    <a:gd name="connsiteX141" fmla="*/ 445 w 1125258"/>
                    <a:gd name="connsiteY141" fmla="*/ 396781 h 1495138"/>
                    <a:gd name="connsiteX142" fmla="*/ 24894 w 1125258"/>
                    <a:gd name="connsiteY142" fmla="*/ 350952 h 1495138"/>
                    <a:gd name="connsiteX143" fmla="*/ 43332 w 1125258"/>
                    <a:gd name="connsiteY143" fmla="*/ 346932 h 1495138"/>
                    <a:gd name="connsiteX144" fmla="*/ 77801 w 1125258"/>
                    <a:gd name="connsiteY144" fmla="*/ 346932 h 1495138"/>
                    <a:gd name="connsiteX145" fmla="*/ 85818 w 1125258"/>
                    <a:gd name="connsiteY145" fmla="*/ 345726 h 1495138"/>
                    <a:gd name="connsiteX146" fmla="*/ 87421 w 1125258"/>
                    <a:gd name="connsiteY146" fmla="*/ 344118 h 1495138"/>
                    <a:gd name="connsiteX147" fmla="*/ 88223 w 1125258"/>
                    <a:gd name="connsiteY147" fmla="*/ 340902 h 1495138"/>
                    <a:gd name="connsiteX148" fmla="*/ 88223 w 1125258"/>
                    <a:gd name="connsiteY148" fmla="*/ 328440 h 1495138"/>
                    <a:gd name="connsiteX149" fmla="*/ 88223 w 1125258"/>
                    <a:gd name="connsiteY149" fmla="*/ 105728 h 1495138"/>
                    <a:gd name="connsiteX150" fmla="*/ 87421 w 1125258"/>
                    <a:gd name="connsiteY150" fmla="*/ 89648 h 1495138"/>
                    <a:gd name="connsiteX151" fmla="*/ 85818 w 1125258"/>
                    <a:gd name="connsiteY151" fmla="*/ 88040 h 1495138"/>
                    <a:gd name="connsiteX152" fmla="*/ 81008 w 1125258"/>
                    <a:gd name="connsiteY152" fmla="*/ 86834 h 1495138"/>
                    <a:gd name="connsiteX153" fmla="*/ 58562 w 1125258"/>
                    <a:gd name="connsiteY153" fmla="*/ 87236 h 1495138"/>
                    <a:gd name="connsiteX154" fmla="*/ 48141 w 1125258"/>
                    <a:gd name="connsiteY154" fmla="*/ 87236 h 1495138"/>
                    <a:gd name="connsiteX155" fmla="*/ 8862 w 1125258"/>
                    <a:gd name="connsiteY155" fmla="*/ 45427 h 1495138"/>
                    <a:gd name="connsiteX156" fmla="*/ 49344 w 1125258"/>
                    <a:gd name="connsiteY156" fmla="*/ 2010 h 1495138"/>
                    <a:gd name="connsiteX157" fmla="*/ 55757 w 1125258"/>
                    <a:gd name="connsiteY157" fmla="*/ 2010 h 1495138"/>
                    <a:gd name="connsiteX158" fmla="*/ 123093 w 1125258"/>
                    <a:gd name="connsiteY158"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644844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272255 w 1125258"/>
                    <a:gd name="connsiteY56" fmla="*/ 539116 h 1495138"/>
                    <a:gd name="connsiteX57" fmla="*/ 287486 w 1125258"/>
                    <a:gd name="connsiteY57" fmla="*/ 540322 h 1495138"/>
                    <a:gd name="connsiteX58" fmla="*/ 323158 w 1125258"/>
                    <a:gd name="connsiteY58" fmla="*/ 578513 h 1495138"/>
                    <a:gd name="connsiteX59" fmla="*/ 323158 w 1125258"/>
                    <a:gd name="connsiteY59" fmla="*/ 584543 h 1495138"/>
                    <a:gd name="connsiteX60" fmla="*/ 323158 w 1125258"/>
                    <a:gd name="connsiteY60" fmla="*/ 731276 h 1495138"/>
                    <a:gd name="connsiteX61" fmla="*/ 322757 w 1125258"/>
                    <a:gd name="connsiteY61" fmla="*/ 731276 h 1495138"/>
                    <a:gd name="connsiteX62" fmla="*/ 322757 w 1125258"/>
                    <a:gd name="connsiteY62" fmla="*/ 865948 h 1495138"/>
                    <a:gd name="connsiteX63" fmla="*/ 323158 w 1125258"/>
                    <a:gd name="connsiteY63" fmla="*/ 880018 h 1495138"/>
                    <a:gd name="connsiteX64" fmla="*/ 328769 w 1125258"/>
                    <a:gd name="connsiteY64" fmla="*/ 886049 h 1495138"/>
                    <a:gd name="connsiteX65" fmla="*/ 344000 w 1125258"/>
                    <a:gd name="connsiteY65" fmla="*/ 886049 h 1495138"/>
                    <a:gd name="connsiteX66" fmla="*/ 366045 w 1125258"/>
                    <a:gd name="connsiteY66" fmla="*/ 886049 h 1495138"/>
                    <a:gd name="connsiteX67" fmla="*/ 405325 w 1125258"/>
                    <a:gd name="connsiteY67" fmla="*/ 917003 h 1495138"/>
                    <a:gd name="connsiteX68" fmla="*/ 371255 w 1125258"/>
                    <a:gd name="connsiteY68" fmla="*/ 971676 h 1495138"/>
                    <a:gd name="connsiteX69" fmla="*/ 358429 w 1125258"/>
                    <a:gd name="connsiteY69" fmla="*/ 972480 h 1495138"/>
                    <a:gd name="connsiteX70" fmla="*/ 197303 w 1125258"/>
                    <a:gd name="connsiteY70" fmla="*/ 972480 h 1495138"/>
                    <a:gd name="connsiteX71" fmla="*/ 186481 w 1125258"/>
                    <a:gd name="connsiteY71" fmla="*/ 971676 h 1495138"/>
                    <a:gd name="connsiteX72" fmla="*/ 149606 w 1125258"/>
                    <a:gd name="connsiteY72" fmla="*/ 935897 h 1495138"/>
                    <a:gd name="connsiteX73" fmla="*/ 174056 w 1125258"/>
                    <a:gd name="connsiteY73" fmla="*/ 890069 h 1495138"/>
                    <a:gd name="connsiteX74" fmla="*/ 192493 w 1125258"/>
                    <a:gd name="connsiteY74" fmla="*/ 886049 h 1495138"/>
                    <a:gd name="connsiteX75" fmla="*/ 226963 w 1125258"/>
                    <a:gd name="connsiteY75" fmla="*/ 886049 h 1495138"/>
                    <a:gd name="connsiteX76" fmla="*/ 234979 w 1125258"/>
                    <a:gd name="connsiteY76" fmla="*/ 884843 h 1495138"/>
                    <a:gd name="connsiteX77" fmla="*/ 236582 w 1125258"/>
                    <a:gd name="connsiteY77" fmla="*/ 883234 h 1495138"/>
                    <a:gd name="connsiteX78" fmla="*/ 237384 w 1125258"/>
                    <a:gd name="connsiteY78" fmla="*/ 880018 h 1495138"/>
                    <a:gd name="connsiteX79" fmla="*/ 237384 w 1125258"/>
                    <a:gd name="connsiteY79" fmla="*/ 867556 h 1495138"/>
                    <a:gd name="connsiteX80" fmla="*/ 237384 w 1125258"/>
                    <a:gd name="connsiteY80" fmla="*/ 644844 h 1495138"/>
                    <a:gd name="connsiteX81" fmla="*/ 236582 w 1125258"/>
                    <a:gd name="connsiteY81" fmla="*/ 628764 h 1495138"/>
                    <a:gd name="connsiteX82" fmla="*/ 234979 w 1125258"/>
                    <a:gd name="connsiteY82" fmla="*/ 627156 h 1495138"/>
                    <a:gd name="connsiteX83" fmla="*/ 230169 w 1125258"/>
                    <a:gd name="connsiteY83" fmla="*/ 625950 h 1495138"/>
                    <a:gd name="connsiteX84" fmla="*/ 207724 w 1125258"/>
                    <a:gd name="connsiteY84" fmla="*/ 626352 h 1495138"/>
                    <a:gd name="connsiteX85" fmla="*/ 197303 w 1125258"/>
                    <a:gd name="connsiteY85" fmla="*/ 626352 h 1495138"/>
                    <a:gd name="connsiteX86" fmla="*/ 158023 w 1125258"/>
                    <a:gd name="connsiteY86" fmla="*/ 584543 h 1495138"/>
                    <a:gd name="connsiteX87" fmla="*/ 198505 w 1125258"/>
                    <a:gd name="connsiteY87" fmla="*/ 541126 h 1495138"/>
                    <a:gd name="connsiteX88" fmla="*/ 204918 w 1125258"/>
                    <a:gd name="connsiteY88" fmla="*/ 541126 h 1495138"/>
                    <a:gd name="connsiteX89" fmla="*/ 272255 w 1125258"/>
                    <a:gd name="connsiteY89" fmla="*/ 539116 h 1495138"/>
                    <a:gd name="connsiteX90" fmla="*/ 477504 w 1125258"/>
                    <a:gd name="connsiteY90" fmla="*/ 0 h 1495138"/>
                    <a:gd name="connsiteX91" fmla="*/ 492735 w 1125258"/>
                    <a:gd name="connsiteY91" fmla="*/ 1206 h 1495138"/>
                    <a:gd name="connsiteX92" fmla="*/ 528407 w 1125258"/>
                    <a:gd name="connsiteY92" fmla="*/ 39397 h 1495138"/>
                    <a:gd name="connsiteX93" fmla="*/ 528407 w 1125258"/>
                    <a:gd name="connsiteY93" fmla="*/ 45427 h 1495138"/>
                    <a:gd name="connsiteX94" fmla="*/ 528407 w 1125258"/>
                    <a:gd name="connsiteY94" fmla="*/ 192159 h 1495138"/>
                    <a:gd name="connsiteX95" fmla="*/ 528006 w 1125258"/>
                    <a:gd name="connsiteY95" fmla="*/ 192159 h 1495138"/>
                    <a:gd name="connsiteX96" fmla="*/ 528006 w 1125258"/>
                    <a:gd name="connsiteY96" fmla="*/ 326832 h 1495138"/>
                    <a:gd name="connsiteX97" fmla="*/ 528407 w 1125258"/>
                    <a:gd name="connsiteY97" fmla="*/ 340902 h 1495138"/>
                    <a:gd name="connsiteX98" fmla="*/ 534018 w 1125258"/>
                    <a:gd name="connsiteY98" fmla="*/ 346932 h 1495138"/>
                    <a:gd name="connsiteX99" fmla="*/ 549249 w 1125258"/>
                    <a:gd name="connsiteY99" fmla="*/ 346932 h 1495138"/>
                    <a:gd name="connsiteX100" fmla="*/ 571294 w 1125258"/>
                    <a:gd name="connsiteY100" fmla="*/ 346932 h 1495138"/>
                    <a:gd name="connsiteX101" fmla="*/ 610574 w 1125258"/>
                    <a:gd name="connsiteY101" fmla="*/ 377887 h 1495138"/>
                    <a:gd name="connsiteX102" fmla="*/ 576504 w 1125258"/>
                    <a:gd name="connsiteY102" fmla="*/ 432560 h 1495138"/>
                    <a:gd name="connsiteX103" fmla="*/ 563678 w 1125258"/>
                    <a:gd name="connsiteY103" fmla="*/ 433364 h 1495138"/>
                    <a:gd name="connsiteX104" fmla="*/ 402552 w 1125258"/>
                    <a:gd name="connsiteY104" fmla="*/ 433364 h 1495138"/>
                    <a:gd name="connsiteX105" fmla="*/ 391730 w 1125258"/>
                    <a:gd name="connsiteY105" fmla="*/ 432560 h 1495138"/>
                    <a:gd name="connsiteX106" fmla="*/ 354855 w 1125258"/>
                    <a:gd name="connsiteY106" fmla="*/ 396781 h 1495138"/>
                    <a:gd name="connsiteX107" fmla="*/ 379305 w 1125258"/>
                    <a:gd name="connsiteY107" fmla="*/ 350952 h 1495138"/>
                    <a:gd name="connsiteX108" fmla="*/ 397742 w 1125258"/>
                    <a:gd name="connsiteY108" fmla="*/ 346932 h 1495138"/>
                    <a:gd name="connsiteX109" fmla="*/ 432212 w 1125258"/>
                    <a:gd name="connsiteY109" fmla="*/ 346932 h 1495138"/>
                    <a:gd name="connsiteX110" fmla="*/ 440228 w 1125258"/>
                    <a:gd name="connsiteY110" fmla="*/ 345726 h 1495138"/>
                    <a:gd name="connsiteX111" fmla="*/ 441831 w 1125258"/>
                    <a:gd name="connsiteY111" fmla="*/ 344118 h 1495138"/>
                    <a:gd name="connsiteX112" fmla="*/ 442633 w 1125258"/>
                    <a:gd name="connsiteY112" fmla="*/ 340902 h 1495138"/>
                    <a:gd name="connsiteX113" fmla="*/ 442633 w 1125258"/>
                    <a:gd name="connsiteY113" fmla="*/ 328440 h 1495138"/>
                    <a:gd name="connsiteX114" fmla="*/ 442633 w 1125258"/>
                    <a:gd name="connsiteY114" fmla="*/ 105728 h 1495138"/>
                    <a:gd name="connsiteX115" fmla="*/ 441831 w 1125258"/>
                    <a:gd name="connsiteY115" fmla="*/ 89648 h 1495138"/>
                    <a:gd name="connsiteX116" fmla="*/ 440228 w 1125258"/>
                    <a:gd name="connsiteY116" fmla="*/ 88040 h 1495138"/>
                    <a:gd name="connsiteX117" fmla="*/ 435418 w 1125258"/>
                    <a:gd name="connsiteY117" fmla="*/ 86834 h 1495138"/>
                    <a:gd name="connsiteX118" fmla="*/ 412973 w 1125258"/>
                    <a:gd name="connsiteY118" fmla="*/ 87236 h 1495138"/>
                    <a:gd name="connsiteX119" fmla="*/ 402552 w 1125258"/>
                    <a:gd name="connsiteY119" fmla="*/ 87236 h 1495138"/>
                    <a:gd name="connsiteX120" fmla="*/ 363272 w 1125258"/>
                    <a:gd name="connsiteY120" fmla="*/ 45427 h 1495138"/>
                    <a:gd name="connsiteX121" fmla="*/ 403754 w 1125258"/>
                    <a:gd name="connsiteY121" fmla="*/ 2010 h 1495138"/>
                    <a:gd name="connsiteX122" fmla="*/ 410167 w 1125258"/>
                    <a:gd name="connsiteY122" fmla="*/ 2010 h 1495138"/>
                    <a:gd name="connsiteX123" fmla="*/ 477504 w 1125258"/>
                    <a:gd name="connsiteY123" fmla="*/ 0 h 1495138"/>
                    <a:gd name="connsiteX124" fmla="*/ 123093 w 1125258"/>
                    <a:gd name="connsiteY124" fmla="*/ 0 h 1495138"/>
                    <a:gd name="connsiteX125" fmla="*/ 138324 w 1125258"/>
                    <a:gd name="connsiteY125" fmla="*/ 1206 h 1495138"/>
                    <a:gd name="connsiteX126" fmla="*/ 173997 w 1125258"/>
                    <a:gd name="connsiteY126" fmla="*/ 39397 h 1495138"/>
                    <a:gd name="connsiteX127" fmla="*/ 173997 w 1125258"/>
                    <a:gd name="connsiteY127" fmla="*/ 45427 h 1495138"/>
                    <a:gd name="connsiteX128" fmla="*/ 173997 w 1125258"/>
                    <a:gd name="connsiteY128" fmla="*/ 192159 h 1495138"/>
                    <a:gd name="connsiteX129" fmla="*/ 173596 w 1125258"/>
                    <a:gd name="connsiteY129" fmla="*/ 192159 h 1495138"/>
                    <a:gd name="connsiteX130" fmla="*/ 173596 w 1125258"/>
                    <a:gd name="connsiteY130" fmla="*/ 326832 h 1495138"/>
                    <a:gd name="connsiteX131" fmla="*/ 173997 w 1125258"/>
                    <a:gd name="connsiteY131" fmla="*/ 340902 h 1495138"/>
                    <a:gd name="connsiteX132" fmla="*/ 179608 w 1125258"/>
                    <a:gd name="connsiteY132" fmla="*/ 346932 h 1495138"/>
                    <a:gd name="connsiteX133" fmla="*/ 194839 w 1125258"/>
                    <a:gd name="connsiteY133" fmla="*/ 346932 h 1495138"/>
                    <a:gd name="connsiteX134" fmla="*/ 216884 w 1125258"/>
                    <a:gd name="connsiteY134" fmla="*/ 346932 h 1495138"/>
                    <a:gd name="connsiteX135" fmla="*/ 256164 w 1125258"/>
                    <a:gd name="connsiteY135" fmla="*/ 377887 h 1495138"/>
                    <a:gd name="connsiteX136" fmla="*/ 222094 w 1125258"/>
                    <a:gd name="connsiteY136" fmla="*/ 432560 h 1495138"/>
                    <a:gd name="connsiteX137" fmla="*/ 209268 w 1125258"/>
                    <a:gd name="connsiteY137" fmla="*/ 433364 h 1495138"/>
                    <a:gd name="connsiteX138" fmla="*/ 48141 w 1125258"/>
                    <a:gd name="connsiteY138" fmla="*/ 433364 h 1495138"/>
                    <a:gd name="connsiteX139" fmla="*/ 37319 w 1125258"/>
                    <a:gd name="connsiteY139" fmla="*/ 432560 h 1495138"/>
                    <a:gd name="connsiteX140" fmla="*/ 445 w 1125258"/>
                    <a:gd name="connsiteY140" fmla="*/ 396781 h 1495138"/>
                    <a:gd name="connsiteX141" fmla="*/ 24894 w 1125258"/>
                    <a:gd name="connsiteY141" fmla="*/ 350952 h 1495138"/>
                    <a:gd name="connsiteX142" fmla="*/ 43332 w 1125258"/>
                    <a:gd name="connsiteY142" fmla="*/ 346932 h 1495138"/>
                    <a:gd name="connsiteX143" fmla="*/ 77801 w 1125258"/>
                    <a:gd name="connsiteY143" fmla="*/ 346932 h 1495138"/>
                    <a:gd name="connsiteX144" fmla="*/ 85818 w 1125258"/>
                    <a:gd name="connsiteY144" fmla="*/ 345726 h 1495138"/>
                    <a:gd name="connsiteX145" fmla="*/ 87421 w 1125258"/>
                    <a:gd name="connsiteY145" fmla="*/ 344118 h 1495138"/>
                    <a:gd name="connsiteX146" fmla="*/ 88223 w 1125258"/>
                    <a:gd name="connsiteY146" fmla="*/ 340902 h 1495138"/>
                    <a:gd name="connsiteX147" fmla="*/ 88223 w 1125258"/>
                    <a:gd name="connsiteY147" fmla="*/ 328440 h 1495138"/>
                    <a:gd name="connsiteX148" fmla="*/ 88223 w 1125258"/>
                    <a:gd name="connsiteY148" fmla="*/ 105728 h 1495138"/>
                    <a:gd name="connsiteX149" fmla="*/ 87421 w 1125258"/>
                    <a:gd name="connsiteY149" fmla="*/ 89648 h 1495138"/>
                    <a:gd name="connsiteX150" fmla="*/ 85818 w 1125258"/>
                    <a:gd name="connsiteY150" fmla="*/ 88040 h 1495138"/>
                    <a:gd name="connsiteX151" fmla="*/ 81008 w 1125258"/>
                    <a:gd name="connsiteY151" fmla="*/ 86834 h 1495138"/>
                    <a:gd name="connsiteX152" fmla="*/ 58562 w 1125258"/>
                    <a:gd name="connsiteY152" fmla="*/ 87236 h 1495138"/>
                    <a:gd name="connsiteX153" fmla="*/ 48141 w 1125258"/>
                    <a:gd name="connsiteY153" fmla="*/ 87236 h 1495138"/>
                    <a:gd name="connsiteX154" fmla="*/ 8862 w 1125258"/>
                    <a:gd name="connsiteY154" fmla="*/ 45427 h 1495138"/>
                    <a:gd name="connsiteX155" fmla="*/ 49344 w 1125258"/>
                    <a:gd name="connsiteY155" fmla="*/ 2010 h 1495138"/>
                    <a:gd name="connsiteX156" fmla="*/ 55757 w 1125258"/>
                    <a:gd name="connsiteY156" fmla="*/ 2010 h 1495138"/>
                    <a:gd name="connsiteX157" fmla="*/ 123093 w 1125258"/>
                    <a:gd name="connsiteY157"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6755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272255 w 1125258"/>
                    <a:gd name="connsiteY55" fmla="*/ 539116 h 1495138"/>
                    <a:gd name="connsiteX56" fmla="*/ 287486 w 1125258"/>
                    <a:gd name="connsiteY56" fmla="*/ 540322 h 1495138"/>
                    <a:gd name="connsiteX57" fmla="*/ 323158 w 1125258"/>
                    <a:gd name="connsiteY57" fmla="*/ 578513 h 1495138"/>
                    <a:gd name="connsiteX58" fmla="*/ 323158 w 1125258"/>
                    <a:gd name="connsiteY58" fmla="*/ 584543 h 1495138"/>
                    <a:gd name="connsiteX59" fmla="*/ 323158 w 1125258"/>
                    <a:gd name="connsiteY59" fmla="*/ 731276 h 1495138"/>
                    <a:gd name="connsiteX60" fmla="*/ 322757 w 1125258"/>
                    <a:gd name="connsiteY60" fmla="*/ 731276 h 1495138"/>
                    <a:gd name="connsiteX61" fmla="*/ 322757 w 1125258"/>
                    <a:gd name="connsiteY61" fmla="*/ 865948 h 1495138"/>
                    <a:gd name="connsiteX62" fmla="*/ 323158 w 1125258"/>
                    <a:gd name="connsiteY62" fmla="*/ 880018 h 1495138"/>
                    <a:gd name="connsiteX63" fmla="*/ 328769 w 1125258"/>
                    <a:gd name="connsiteY63" fmla="*/ 886049 h 1495138"/>
                    <a:gd name="connsiteX64" fmla="*/ 344000 w 1125258"/>
                    <a:gd name="connsiteY64" fmla="*/ 886049 h 1495138"/>
                    <a:gd name="connsiteX65" fmla="*/ 366045 w 1125258"/>
                    <a:gd name="connsiteY65" fmla="*/ 886049 h 1495138"/>
                    <a:gd name="connsiteX66" fmla="*/ 405325 w 1125258"/>
                    <a:gd name="connsiteY66" fmla="*/ 917003 h 1495138"/>
                    <a:gd name="connsiteX67" fmla="*/ 371255 w 1125258"/>
                    <a:gd name="connsiteY67" fmla="*/ 971676 h 1495138"/>
                    <a:gd name="connsiteX68" fmla="*/ 358429 w 1125258"/>
                    <a:gd name="connsiteY68" fmla="*/ 972480 h 1495138"/>
                    <a:gd name="connsiteX69" fmla="*/ 197303 w 1125258"/>
                    <a:gd name="connsiteY69" fmla="*/ 972480 h 1495138"/>
                    <a:gd name="connsiteX70" fmla="*/ 186481 w 1125258"/>
                    <a:gd name="connsiteY70" fmla="*/ 971676 h 1495138"/>
                    <a:gd name="connsiteX71" fmla="*/ 149606 w 1125258"/>
                    <a:gd name="connsiteY71" fmla="*/ 935897 h 1495138"/>
                    <a:gd name="connsiteX72" fmla="*/ 174056 w 1125258"/>
                    <a:gd name="connsiteY72" fmla="*/ 890069 h 1495138"/>
                    <a:gd name="connsiteX73" fmla="*/ 192493 w 1125258"/>
                    <a:gd name="connsiteY73" fmla="*/ 886049 h 1495138"/>
                    <a:gd name="connsiteX74" fmla="*/ 226963 w 1125258"/>
                    <a:gd name="connsiteY74" fmla="*/ 886049 h 1495138"/>
                    <a:gd name="connsiteX75" fmla="*/ 234979 w 1125258"/>
                    <a:gd name="connsiteY75" fmla="*/ 884843 h 1495138"/>
                    <a:gd name="connsiteX76" fmla="*/ 236582 w 1125258"/>
                    <a:gd name="connsiteY76" fmla="*/ 883234 h 1495138"/>
                    <a:gd name="connsiteX77" fmla="*/ 237384 w 1125258"/>
                    <a:gd name="connsiteY77" fmla="*/ 880018 h 1495138"/>
                    <a:gd name="connsiteX78" fmla="*/ 237384 w 1125258"/>
                    <a:gd name="connsiteY78" fmla="*/ 867556 h 1495138"/>
                    <a:gd name="connsiteX79" fmla="*/ 237384 w 1125258"/>
                    <a:gd name="connsiteY79" fmla="*/ 644844 h 1495138"/>
                    <a:gd name="connsiteX80" fmla="*/ 236582 w 1125258"/>
                    <a:gd name="connsiteY80" fmla="*/ 628764 h 1495138"/>
                    <a:gd name="connsiteX81" fmla="*/ 234979 w 1125258"/>
                    <a:gd name="connsiteY81" fmla="*/ 627156 h 1495138"/>
                    <a:gd name="connsiteX82" fmla="*/ 230169 w 1125258"/>
                    <a:gd name="connsiteY82" fmla="*/ 625950 h 1495138"/>
                    <a:gd name="connsiteX83" fmla="*/ 207724 w 1125258"/>
                    <a:gd name="connsiteY83" fmla="*/ 626352 h 1495138"/>
                    <a:gd name="connsiteX84" fmla="*/ 197303 w 1125258"/>
                    <a:gd name="connsiteY84" fmla="*/ 626352 h 1495138"/>
                    <a:gd name="connsiteX85" fmla="*/ 158023 w 1125258"/>
                    <a:gd name="connsiteY85" fmla="*/ 584543 h 1495138"/>
                    <a:gd name="connsiteX86" fmla="*/ 198505 w 1125258"/>
                    <a:gd name="connsiteY86" fmla="*/ 541126 h 1495138"/>
                    <a:gd name="connsiteX87" fmla="*/ 204918 w 1125258"/>
                    <a:gd name="connsiteY87" fmla="*/ 541126 h 1495138"/>
                    <a:gd name="connsiteX88" fmla="*/ 272255 w 1125258"/>
                    <a:gd name="connsiteY88" fmla="*/ 539116 h 1495138"/>
                    <a:gd name="connsiteX89" fmla="*/ 477504 w 1125258"/>
                    <a:gd name="connsiteY89" fmla="*/ 0 h 1495138"/>
                    <a:gd name="connsiteX90" fmla="*/ 492735 w 1125258"/>
                    <a:gd name="connsiteY90" fmla="*/ 1206 h 1495138"/>
                    <a:gd name="connsiteX91" fmla="*/ 528407 w 1125258"/>
                    <a:gd name="connsiteY91" fmla="*/ 39397 h 1495138"/>
                    <a:gd name="connsiteX92" fmla="*/ 528407 w 1125258"/>
                    <a:gd name="connsiteY92" fmla="*/ 45427 h 1495138"/>
                    <a:gd name="connsiteX93" fmla="*/ 528407 w 1125258"/>
                    <a:gd name="connsiteY93" fmla="*/ 192159 h 1495138"/>
                    <a:gd name="connsiteX94" fmla="*/ 528006 w 1125258"/>
                    <a:gd name="connsiteY94" fmla="*/ 192159 h 1495138"/>
                    <a:gd name="connsiteX95" fmla="*/ 528006 w 1125258"/>
                    <a:gd name="connsiteY95" fmla="*/ 326832 h 1495138"/>
                    <a:gd name="connsiteX96" fmla="*/ 528407 w 1125258"/>
                    <a:gd name="connsiteY96" fmla="*/ 340902 h 1495138"/>
                    <a:gd name="connsiteX97" fmla="*/ 534018 w 1125258"/>
                    <a:gd name="connsiteY97" fmla="*/ 346932 h 1495138"/>
                    <a:gd name="connsiteX98" fmla="*/ 549249 w 1125258"/>
                    <a:gd name="connsiteY98" fmla="*/ 346932 h 1495138"/>
                    <a:gd name="connsiteX99" fmla="*/ 571294 w 1125258"/>
                    <a:gd name="connsiteY99" fmla="*/ 346932 h 1495138"/>
                    <a:gd name="connsiteX100" fmla="*/ 610574 w 1125258"/>
                    <a:gd name="connsiteY100" fmla="*/ 377887 h 1495138"/>
                    <a:gd name="connsiteX101" fmla="*/ 576504 w 1125258"/>
                    <a:gd name="connsiteY101" fmla="*/ 432560 h 1495138"/>
                    <a:gd name="connsiteX102" fmla="*/ 563678 w 1125258"/>
                    <a:gd name="connsiteY102" fmla="*/ 433364 h 1495138"/>
                    <a:gd name="connsiteX103" fmla="*/ 402552 w 1125258"/>
                    <a:gd name="connsiteY103" fmla="*/ 433364 h 1495138"/>
                    <a:gd name="connsiteX104" fmla="*/ 391730 w 1125258"/>
                    <a:gd name="connsiteY104" fmla="*/ 432560 h 1495138"/>
                    <a:gd name="connsiteX105" fmla="*/ 354855 w 1125258"/>
                    <a:gd name="connsiteY105" fmla="*/ 396781 h 1495138"/>
                    <a:gd name="connsiteX106" fmla="*/ 379305 w 1125258"/>
                    <a:gd name="connsiteY106" fmla="*/ 350952 h 1495138"/>
                    <a:gd name="connsiteX107" fmla="*/ 397742 w 1125258"/>
                    <a:gd name="connsiteY107" fmla="*/ 346932 h 1495138"/>
                    <a:gd name="connsiteX108" fmla="*/ 432212 w 1125258"/>
                    <a:gd name="connsiteY108" fmla="*/ 346932 h 1495138"/>
                    <a:gd name="connsiteX109" fmla="*/ 440228 w 1125258"/>
                    <a:gd name="connsiteY109" fmla="*/ 345726 h 1495138"/>
                    <a:gd name="connsiteX110" fmla="*/ 441831 w 1125258"/>
                    <a:gd name="connsiteY110" fmla="*/ 344118 h 1495138"/>
                    <a:gd name="connsiteX111" fmla="*/ 442633 w 1125258"/>
                    <a:gd name="connsiteY111" fmla="*/ 340902 h 1495138"/>
                    <a:gd name="connsiteX112" fmla="*/ 442633 w 1125258"/>
                    <a:gd name="connsiteY112" fmla="*/ 328440 h 1495138"/>
                    <a:gd name="connsiteX113" fmla="*/ 442633 w 1125258"/>
                    <a:gd name="connsiteY113" fmla="*/ 105728 h 1495138"/>
                    <a:gd name="connsiteX114" fmla="*/ 441831 w 1125258"/>
                    <a:gd name="connsiteY114" fmla="*/ 89648 h 1495138"/>
                    <a:gd name="connsiteX115" fmla="*/ 440228 w 1125258"/>
                    <a:gd name="connsiteY115" fmla="*/ 88040 h 1495138"/>
                    <a:gd name="connsiteX116" fmla="*/ 435418 w 1125258"/>
                    <a:gd name="connsiteY116" fmla="*/ 86834 h 1495138"/>
                    <a:gd name="connsiteX117" fmla="*/ 412973 w 1125258"/>
                    <a:gd name="connsiteY117" fmla="*/ 87236 h 1495138"/>
                    <a:gd name="connsiteX118" fmla="*/ 402552 w 1125258"/>
                    <a:gd name="connsiteY118" fmla="*/ 87236 h 1495138"/>
                    <a:gd name="connsiteX119" fmla="*/ 363272 w 1125258"/>
                    <a:gd name="connsiteY119" fmla="*/ 45427 h 1495138"/>
                    <a:gd name="connsiteX120" fmla="*/ 403754 w 1125258"/>
                    <a:gd name="connsiteY120" fmla="*/ 2010 h 1495138"/>
                    <a:gd name="connsiteX121" fmla="*/ 410167 w 1125258"/>
                    <a:gd name="connsiteY121" fmla="*/ 2010 h 1495138"/>
                    <a:gd name="connsiteX122" fmla="*/ 477504 w 1125258"/>
                    <a:gd name="connsiteY122" fmla="*/ 0 h 1495138"/>
                    <a:gd name="connsiteX123" fmla="*/ 123093 w 1125258"/>
                    <a:gd name="connsiteY123" fmla="*/ 0 h 1495138"/>
                    <a:gd name="connsiteX124" fmla="*/ 138324 w 1125258"/>
                    <a:gd name="connsiteY124" fmla="*/ 1206 h 1495138"/>
                    <a:gd name="connsiteX125" fmla="*/ 173997 w 1125258"/>
                    <a:gd name="connsiteY125" fmla="*/ 39397 h 1495138"/>
                    <a:gd name="connsiteX126" fmla="*/ 173997 w 1125258"/>
                    <a:gd name="connsiteY126" fmla="*/ 45427 h 1495138"/>
                    <a:gd name="connsiteX127" fmla="*/ 173997 w 1125258"/>
                    <a:gd name="connsiteY127" fmla="*/ 192159 h 1495138"/>
                    <a:gd name="connsiteX128" fmla="*/ 173596 w 1125258"/>
                    <a:gd name="connsiteY128" fmla="*/ 192159 h 1495138"/>
                    <a:gd name="connsiteX129" fmla="*/ 173596 w 1125258"/>
                    <a:gd name="connsiteY129" fmla="*/ 326832 h 1495138"/>
                    <a:gd name="connsiteX130" fmla="*/ 173997 w 1125258"/>
                    <a:gd name="connsiteY130" fmla="*/ 340902 h 1495138"/>
                    <a:gd name="connsiteX131" fmla="*/ 179608 w 1125258"/>
                    <a:gd name="connsiteY131" fmla="*/ 346932 h 1495138"/>
                    <a:gd name="connsiteX132" fmla="*/ 194839 w 1125258"/>
                    <a:gd name="connsiteY132" fmla="*/ 346932 h 1495138"/>
                    <a:gd name="connsiteX133" fmla="*/ 216884 w 1125258"/>
                    <a:gd name="connsiteY133" fmla="*/ 346932 h 1495138"/>
                    <a:gd name="connsiteX134" fmla="*/ 256164 w 1125258"/>
                    <a:gd name="connsiteY134" fmla="*/ 377887 h 1495138"/>
                    <a:gd name="connsiteX135" fmla="*/ 222094 w 1125258"/>
                    <a:gd name="connsiteY135" fmla="*/ 432560 h 1495138"/>
                    <a:gd name="connsiteX136" fmla="*/ 209268 w 1125258"/>
                    <a:gd name="connsiteY136" fmla="*/ 433364 h 1495138"/>
                    <a:gd name="connsiteX137" fmla="*/ 48141 w 1125258"/>
                    <a:gd name="connsiteY137" fmla="*/ 433364 h 1495138"/>
                    <a:gd name="connsiteX138" fmla="*/ 37319 w 1125258"/>
                    <a:gd name="connsiteY138" fmla="*/ 432560 h 1495138"/>
                    <a:gd name="connsiteX139" fmla="*/ 445 w 1125258"/>
                    <a:gd name="connsiteY139" fmla="*/ 396781 h 1495138"/>
                    <a:gd name="connsiteX140" fmla="*/ 24894 w 1125258"/>
                    <a:gd name="connsiteY140" fmla="*/ 350952 h 1495138"/>
                    <a:gd name="connsiteX141" fmla="*/ 43332 w 1125258"/>
                    <a:gd name="connsiteY141" fmla="*/ 346932 h 1495138"/>
                    <a:gd name="connsiteX142" fmla="*/ 77801 w 1125258"/>
                    <a:gd name="connsiteY142" fmla="*/ 346932 h 1495138"/>
                    <a:gd name="connsiteX143" fmla="*/ 85818 w 1125258"/>
                    <a:gd name="connsiteY143" fmla="*/ 345726 h 1495138"/>
                    <a:gd name="connsiteX144" fmla="*/ 87421 w 1125258"/>
                    <a:gd name="connsiteY144" fmla="*/ 344118 h 1495138"/>
                    <a:gd name="connsiteX145" fmla="*/ 88223 w 1125258"/>
                    <a:gd name="connsiteY145" fmla="*/ 340902 h 1495138"/>
                    <a:gd name="connsiteX146" fmla="*/ 88223 w 1125258"/>
                    <a:gd name="connsiteY146" fmla="*/ 328440 h 1495138"/>
                    <a:gd name="connsiteX147" fmla="*/ 88223 w 1125258"/>
                    <a:gd name="connsiteY147" fmla="*/ 105728 h 1495138"/>
                    <a:gd name="connsiteX148" fmla="*/ 87421 w 1125258"/>
                    <a:gd name="connsiteY148" fmla="*/ 89648 h 1495138"/>
                    <a:gd name="connsiteX149" fmla="*/ 85818 w 1125258"/>
                    <a:gd name="connsiteY149" fmla="*/ 88040 h 1495138"/>
                    <a:gd name="connsiteX150" fmla="*/ 81008 w 1125258"/>
                    <a:gd name="connsiteY150" fmla="*/ 86834 h 1495138"/>
                    <a:gd name="connsiteX151" fmla="*/ 58562 w 1125258"/>
                    <a:gd name="connsiteY151" fmla="*/ 87236 h 1495138"/>
                    <a:gd name="connsiteX152" fmla="*/ 48141 w 1125258"/>
                    <a:gd name="connsiteY152" fmla="*/ 87236 h 1495138"/>
                    <a:gd name="connsiteX153" fmla="*/ 8862 w 1125258"/>
                    <a:gd name="connsiteY153" fmla="*/ 45427 h 1495138"/>
                    <a:gd name="connsiteX154" fmla="*/ 49344 w 1125258"/>
                    <a:gd name="connsiteY154" fmla="*/ 2010 h 1495138"/>
                    <a:gd name="connsiteX155" fmla="*/ 55757 w 1125258"/>
                    <a:gd name="connsiteY155" fmla="*/ 2010 h 1495138"/>
                    <a:gd name="connsiteX156" fmla="*/ 123093 w 1125258"/>
                    <a:gd name="connsiteY156"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67556 h 1495138"/>
                    <a:gd name="connsiteX35" fmla="*/ 1041072 w 1125258"/>
                    <a:gd name="connsiteY35" fmla="*/ 731276 h 1495138"/>
                    <a:gd name="connsiteX36" fmla="*/ 1040671 w 1125258"/>
                    <a:gd name="connsiteY36" fmla="*/ 865948 h 1495138"/>
                    <a:gd name="connsiteX37" fmla="*/ 1041072 w 1125258"/>
                    <a:gd name="connsiteY37" fmla="*/ 880018 h 1495138"/>
                    <a:gd name="connsiteX38" fmla="*/ 1046683 w 1125258"/>
                    <a:gd name="connsiteY38" fmla="*/ 886049 h 1495138"/>
                    <a:gd name="connsiteX39" fmla="*/ 1061914 w 1125258"/>
                    <a:gd name="connsiteY39" fmla="*/ 886049 h 1495138"/>
                    <a:gd name="connsiteX40" fmla="*/ 1083959 w 1125258"/>
                    <a:gd name="connsiteY40" fmla="*/ 886049 h 1495138"/>
                    <a:gd name="connsiteX41" fmla="*/ 1123238 w 1125258"/>
                    <a:gd name="connsiteY41" fmla="*/ 917003 h 1495138"/>
                    <a:gd name="connsiteX42" fmla="*/ 1089169 w 1125258"/>
                    <a:gd name="connsiteY42" fmla="*/ 971676 h 1495138"/>
                    <a:gd name="connsiteX43" fmla="*/ 1076343 w 1125258"/>
                    <a:gd name="connsiteY43" fmla="*/ 972480 h 1495138"/>
                    <a:gd name="connsiteX44" fmla="*/ 915217 w 1125258"/>
                    <a:gd name="connsiteY44" fmla="*/ 972480 h 1495138"/>
                    <a:gd name="connsiteX45" fmla="*/ 904395 w 1125258"/>
                    <a:gd name="connsiteY45" fmla="*/ 971676 h 1495138"/>
                    <a:gd name="connsiteX46" fmla="*/ 867520 w 1125258"/>
                    <a:gd name="connsiteY46" fmla="*/ 935897 h 1495138"/>
                    <a:gd name="connsiteX47" fmla="*/ 891970 w 1125258"/>
                    <a:gd name="connsiteY47" fmla="*/ 890069 h 1495138"/>
                    <a:gd name="connsiteX48" fmla="*/ 910407 w 1125258"/>
                    <a:gd name="connsiteY48" fmla="*/ 886049 h 1495138"/>
                    <a:gd name="connsiteX49" fmla="*/ 944877 w 1125258"/>
                    <a:gd name="connsiteY49" fmla="*/ 886049 h 1495138"/>
                    <a:gd name="connsiteX50" fmla="*/ 952893 w 1125258"/>
                    <a:gd name="connsiteY50" fmla="*/ 884843 h 1495138"/>
                    <a:gd name="connsiteX51" fmla="*/ 954496 w 1125258"/>
                    <a:gd name="connsiteY51" fmla="*/ 883234 h 1495138"/>
                    <a:gd name="connsiteX52" fmla="*/ 955298 w 1125258"/>
                    <a:gd name="connsiteY52" fmla="*/ 880018 h 1495138"/>
                    <a:gd name="connsiteX53" fmla="*/ 955298 w 1125258"/>
                    <a:gd name="connsiteY53" fmla="*/ 867556 h 1495138"/>
                    <a:gd name="connsiteX54" fmla="*/ 272255 w 1125258"/>
                    <a:gd name="connsiteY54" fmla="*/ 539116 h 1495138"/>
                    <a:gd name="connsiteX55" fmla="*/ 287486 w 1125258"/>
                    <a:gd name="connsiteY55" fmla="*/ 540322 h 1495138"/>
                    <a:gd name="connsiteX56" fmla="*/ 323158 w 1125258"/>
                    <a:gd name="connsiteY56" fmla="*/ 578513 h 1495138"/>
                    <a:gd name="connsiteX57" fmla="*/ 323158 w 1125258"/>
                    <a:gd name="connsiteY57" fmla="*/ 584543 h 1495138"/>
                    <a:gd name="connsiteX58" fmla="*/ 323158 w 1125258"/>
                    <a:gd name="connsiteY58" fmla="*/ 731276 h 1495138"/>
                    <a:gd name="connsiteX59" fmla="*/ 322757 w 1125258"/>
                    <a:gd name="connsiteY59" fmla="*/ 731276 h 1495138"/>
                    <a:gd name="connsiteX60" fmla="*/ 322757 w 1125258"/>
                    <a:gd name="connsiteY60" fmla="*/ 865948 h 1495138"/>
                    <a:gd name="connsiteX61" fmla="*/ 323158 w 1125258"/>
                    <a:gd name="connsiteY61" fmla="*/ 880018 h 1495138"/>
                    <a:gd name="connsiteX62" fmla="*/ 328769 w 1125258"/>
                    <a:gd name="connsiteY62" fmla="*/ 886049 h 1495138"/>
                    <a:gd name="connsiteX63" fmla="*/ 344000 w 1125258"/>
                    <a:gd name="connsiteY63" fmla="*/ 886049 h 1495138"/>
                    <a:gd name="connsiteX64" fmla="*/ 366045 w 1125258"/>
                    <a:gd name="connsiteY64" fmla="*/ 886049 h 1495138"/>
                    <a:gd name="connsiteX65" fmla="*/ 405325 w 1125258"/>
                    <a:gd name="connsiteY65" fmla="*/ 917003 h 1495138"/>
                    <a:gd name="connsiteX66" fmla="*/ 371255 w 1125258"/>
                    <a:gd name="connsiteY66" fmla="*/ 971676 h 1495138"/>
                    <a:gd name="connsiteX67" fmla="*/ 358429 w 1125258"/>
                    <a:gd name="connsiteY67" fmla="*/ 972480 h 1495138"/>
                    <a:gd name="connsiteX68" fmla="*/ 197303 w 1125258"/>
                    <a:gd name="connsiteY68" fmla="*/ 972480 h 1495138"/>
                    <a:gd name="connsiteX69" fmla="*/ 186481 w 1125258"/>
                    <a:gd name="connsiteY69" fmla="*/ 971676 h 1495138"/>
                    <a:gd name="connsiteX70" fmla="*/ 149606 w 1125258"/>
                    <a:gd name="connsiteY70" fmla="*/ 935897 h 1495138"/>
                    <a:gd name="connsiteX71" fmla="*/ 174056 w 1125258"/>
                    <a:gd name="connsiteY71" fmla="*/ 890069 h 1495138"/>
                    <a:gd name="connsiteX72" fmla="*/ 192493 w 1125258"/>
                    <a:gd name="connsiteY72" fmla="*/ 886049 h 1495138"/>
                    <a:gd name="connsiteX73" fmla="*/ 226963 w 1125258"/>
                    <a:gd name="connsiteY73" fmla="*/ 886049 h 1495138"/>
                    <a:gd name="connsiteX74" fmla="*/ 234979 w 1125258"/>
                    <a:gd name="connsiteY74" fmla="*/ 884843 h 1495138"/>
                    <a:gd name="connsiteX75" fmla="*/ 236582 w 1125258"/>
                    <a:gd name="connsiteY75" fmla="*/ 883234 h 1495138"/>
                    <a:gd name="connsiteX76" fmla="*/ 237384 w 1125258"/>
                    <a:gd name="connsiteY76" fmla="*/ 880018 h 1495138"/>
                    <a:gd name="connsiteX77" fmla="*/ 237384 w 1125258"/>
                    <a:gd name="connsiteY77" fmla="*/ 867556 h 1495138"/>
                    <a:gd name="connsiteX78" fmla="*/ 237384 w 1125258"/>
                    <a:gd name="connsiteY78" fmla="*/ 644844 h 1495138"/>
                    <a:gd name="connsiteX79" fmla="*/ 236582 w 1125258"/>
                    <a:gd name="connsiteY79" fmla="*/ 628764 h 1495138"/>
                    <a:gd name="connsiteX80" fmla="*/ 234979 w 1125258"/>
                    <a:gd name="connsiteY80" fmla="*/ 627156 h 1495138"/>
                    <a:gd name="connsiteX81" fmla="*/ 230169 w 1125258"/>
                    <a:gd name="connsiteY81" fmla="*/ 625950 h 1495138"/>
                    <a:gd name="connsiteX82" fmla="*/ 207724 w 1125258"/>
                    <a:gd name="connsiteY82" fmla="*/ 626352 h 1495138"/>
                    <a:gd name="connsiteX83" fmla="*/ 197303 w 1125258"/>
                    <a:gd name="connsiteY83" fmla="*/ 626352 h 1495138"/>
                    <a:gd name="connsiteX84" fmla="*/ 158023 w 1125258"/>
                    <a:gd name="connsiteY84" fmla="*/ 584543 h 1495138"/>
                    <a:gd name="connsiteX85" fmla="*/ 198505 w 1125258"/>
                    <a:gd name="connsiteY85" fmla="*/ 541126 h 1495138"/>
                    <a:gd name="connsiteX86" fmla="*/ 204918 w 1125258"/>
                    <a:gd name="connsiteY86" fmla="*/ 541126 h 1495138"/>
                    <a:gd name="connsiteX87" fmla="*/ 272255 w 1125258"/>
                    <a:gd name="connsiteY87" fmla="*/ 539116 h 1495138"/>
                    <a:gd name="connsiteX88" fmla="*/ 477504 w 1125258"/>
                    <a:gd name="connsiteY88" fmla="*/ 0 h 1495138"/>
                    <a:gd name="connsiteX89" fmla="*/ 492735 w 1125258"/>
                    <a:gd name="connsiteY89" fmla="*/ 1206 h 1495138"/>
                    <a:gd name="connsiteX90" fmla="*/ 528407 w 1125258"/>
                    <a:gd name="connsiteY90" fmla="*/ 39397 h 1495138"/>
                    <a:gd name="connsiteX91" fmla="*/ 528407 w 1125258"/>
                    <a:gd name="connsiteY91" fmla="*/ 45427 h 1495138"/>
                    <a:gd name="connsiteX92" fmla="*/ 528407 w 1125258"/>
                    <a:gd name="connsiteY92" fmla="*/ 192159 h 1495138"/>
                    <a:gd name="connsiteX93" fmla="*/ 528006 w 1125258"/>
                    <a:gd name="connsiteY93" fmla="*/ 192159 h 1495138"/>
                    <a:gd name="connsiteX94" fmla="*/ 528006 w 1125258"/>
                    <a:gd name="connsiteY94" fmla="*/ 326832 h 1495138"/>
                    <a:gd name="connsiteX95" fmla="*/ 528407 w 1125258"/>
                    <a:gd name="connsiteY95" fmla="*/ 340902 h 1495138"/>
                    <a:gd name="connsiteX96" fmla="*/ 534018 w 1125258"/>
                    <a:gd name="connsiteY96" fmla="*/ 346932 h 1495138"/>
                    <a:gd name="connsiteX97" fmla="*/ 549249 w 1125258"/>
                    <a:gd name="connsiteY97" fmla="*/ 346932 h 1495138"/>
                    <a:gd name="connsiteX98" fmla="*/ 571294 w 1125258"/>
                    <a:gd name="connsiteY98" fmla="*/ 346932 h 1495138"/>
                    <a:gd name="connsiteX99" fmla="*/ 610574 w 1125258"/>
                    <a:gd name="connsiteY99" fmla="*/ 377887 h 1495138"/>
                    <a:gd name="connsiteX100" fmla="*/ 576504 w 1125258"/>
                    <a:gd name="connsiteY100" fmla="*/ 432560 h 1495138"/>
                    <a:gd name="connsiteX101" fmla="*/ 563678 w 1125258"/>
                    <a:gd name="connsiteY101" fmla="*/ 433364 h 1495138"/>
                    <a:gd name="connsiteX102" fmla="*/ 402552 w 1125258"/>
                    <a:gd name="connsiteY102" fmla="*/ 433364 h 1495138"/>
                    <a:gd name="connsiteX103" fmla="*/ 391730 w 1125258"/>
                    <a:gd name="connsiteY103" fmla="*/ 432560 h 1495138"/>
                    <a:gd name="connsiteX104" fmla="*/ 354855 w 1125258"/>
                    <a:gd name="connsiteY104" fmla="*/ 396781 h 1495138"/>
                    <a:gd name="connsiteX105" fmla="*/ 379305 w 1125258"/>
                    <a:gd name="connsiteY105" fmla="*/ 350952 h 1495138"/>
                    <a:gd name="connsiteX106" fmla="*/ 397742 w 1125258"/>
                    <a:gd name="connsiteY106" fmla="*/ 346932 h 1495138"/>
                    <a:gd name="connsiteX107" fmla="*/ 432212 w 1125258"/>
                    <a:gd name="connsiteY107" fmla="*/ 346932 h 1495138"/>
                    <a:gd name="connsiteX108" fmla="*/ 440228 w 1125258"/>
                    <a:gd name="connsiteY108" fmla="*/ 345726 h 1495138"/>
                    <a:gd name="connsiteX109" fmla="*/ 441831 w 1125258"/>
                    <a:gd name="connsiteY109" fmla="*/ 344118 h 1495138"/>
                    <a:gd name="connsiteX110" fmla="*/ 442633 w 1125258"/>
                    <a:gd name="connsiteY110" fmla="*/ 340902 h 1495138"/>
                    <a:gd name="connsiteX111" fmla="*/ 442633 w 1125258"/>
                    <a:gd name="connsiteY111" fmla="*/ 328440 h 1495138"/>
                    <a:gd name="connsiteX112" fmla="*/ 442633 w 1125258"/>
                    <a:gd name="connsiteY112" fmla="*/ 105728 h 1495138"/>
                    <a:gd name="connsiteX113" fmla="*/ 441831 w 1125258"/>
                    <a:gd name="connsiteY113" fmla="*/ 89648 h 1495138"/>
                    <a:gd name="connsiteX114" fmla="*/ 440228 w 1125258"/>
                    <a:gd name="connsiteY114" fmla="*/ 88040 h 1495138"/>
                    <a:gd name="connsiteX115" fmla="*/ 435418 w 1125258"/>
                    <a:gd name="connsiteY115" fmla="*/ 86834 h 1495138"/>
                    <a:gd name="connsiteX116" fmla="*/ 412973 w 1125258"/>
                    <a:gd name="connsiteY116" fmla="*/ 87236 h 1495138"/>
                    <a:gd name="connsiteX117" fmla="*/ 402552 w 1125258"/>
                    <a:gd name="connsiteY117" fmla="*/ 87236 h 1495138"/>
                    <a:gd name="connsiteX118" fmla="*/ 363272 w 1125258"/>
                    <a:gd name="connsiteY118" fmla="*/ 45427 h 1495138"/>
                    <a:gd name="connsiteX119" fmla="*/ 403754 w 1125258"/>
                    <a:gd name="connsiteY119" fmla="*/ 2010 h 1495138"/>
                    <a:gd name="connsiteX120" fmla="*/ 410167 w 1125258"/>
                    <a:gd name="connsiteY120" fmla="*/ 2010 h 1495138"/>
                    <a:gd name="connsiteX121" fmla="*/ 477504 w 1125258"/>
                    <a:gd name="connsiteY121" fmla="*/ 0 h 1495138"/>
                    <a:gd name="connsiteX122" fmla="*/ 123093 w 1125258"/>
                    <a:gd name="connsiteY122" fmla="*/ 0 h 1495138"/>
                    <a:gd name="connsiteX123" fmla="*/ 138324 w 1125258"/>
                    <a:gd name="connsiteY123" fmla="*/ 1206 h 1495138"/>
                    <a:gd name="connsiteX124" fmla="*/ 173997 w 1125258"/>
                    <a:gd name="connsiteY124" fmla="*/ 39397 h 1495138"/>
                    <a:gd name="connsiteX125" fmla="*/ 173997 w 1125258"/>
                    <a:gd name="connsiteY125" fmla="*/ 45427 h 1495138"/>
                    <a:gd name="connsiteX126" fmla="*/ 173997 w 1125258"/>
                    <a:gd name="connsiteY126" fmla="*/ 192159 h 1495138"/>
                    <a:gd name="connsiteX127" fmla="*/ 173596 w 1125258"/>
                    <a:gd name="connsiteY127" fmla="*/ 192159 h 1495138"/>
                    <a:gd name="connsiteX128" fmla="*/ 173596 w 1125258"/>
                    <a:gd name="connsiteY128" fmla="*/ 326832 h 1495138"/>
                    <a:gd name="connsiteX129" fmla="*/ 173997 w 1125258"/>
                    <a:gd name="connsiteY129" fmla="*/ 340902 h 1495138"/>
                    <a:gd name="connsiteX130" fmla="*/ 179608 w 1125258"/>
                    <a:gd name="connsiteY130" fmla="*/ 346932 h 1495138"/>
                    <a:gd name="connsiteX131" fmla="*/ 194839 w 1125258"/>
                    <a:gd name="connsiteY131" fmla="*/ 346932 h 1495138"/>
                    <a:gd name="connsiteX132" fmla="*/ 216884 w 1125258"/>
                    <a:gd name="connsiteY132" fmla="*/ 346932 h 1495138"/>
                    <a:gd name="connsiteX133" fmla="*/ 256164 w 1125258"/>
                    <a:gd name="connsiteY133" fmla="*/ 377887 h 1495138"/>
                    <a:gd name="connsiteX134" fmla="*/ 222094 w 1125258"/>
                    <a:gd name="connsiteY134" fmla="*/ 432560 h 1495138"/>
                    <a:gd name="connsiteX135" fmla="*/ 209268 w 1125258"/>
                    <a:gd name="connsiteY135" fmla="*/ 433364 h 1495138"/>
                    <a:gd name="connsiteX136" fmla="*/ 48141 w 1125258"/>
                    <a:gd name="connsiteY136" fmla="*/ 433364 h 1495138"/>
                    <a:gd name="connsiteX137" fmla="*/ 37319 w 1125258"/>
                    <a:gd name="connsiteY137" fmla="*/ 432560 h 1495138"/>
                    <a:gd name="connsiteX138" fmla="*/ 445 w 1125258"/>
                    <a:gd name="connsiteY138" fmla="*/ 396781 h 1495138"/>
                    <a:gd name="connsiteX139" fmla="*/ 24894 w 1125258"/>
                    <a:gd name="connsiteY139" fmla="*/ 350952 h 1495138"/>
                    <a:gd name="connsiteX140" fmla="*/ 43332 w 1125258"/>
                    <a:gd name="connsiteY140" fmla="*/ 346932 h 1495138"/>
                    <a:gd name="connsiteX141" fmla="*/ 77801 w 1125258"/>
                    <a:gd name="connsiteY141" fmla="*/ 346932 h 1495138"/>
                    <a:gd name="connsiteX142" fmla="*/ 85818 w 1125258"/>
                    <a:gd name="connsiteY142" fmla="*/ 345726 h 1495138"/>
                    <a:gd name="connsiteX143" fmla="*/ 87421 w 1125258"/>
                    <a:gd name="connsiteY143" fmla="*/ 344118 h 1495138"/>
                    <a:gd name="connsiteX144" fmla="*/ 88223 w 1125258"/>
                    <a:gd name="connsiteY144" fmla="*/ 340902 h 1495138"/>
                    <a:gd name="connsiteX145" fmla="*/ 88223 w 1125258"/>
                    <a:gd name="connsiteY145" fmla="*/ 328440 h 1495138"/>
                    <a:gd name="connsiteX146" fmla="*/ 88223 w 1125258"/>
                    <a:gd name="connsiteY146" fmla="*/ 105728 h 1495138"/>
                    <a:gd name="connsiteX147" fmla="*/ 87421 w 1125258"/>
                    <a:gd name="connsiteY147" fmla="*/ 89648 h 1495138"/>
                    <a:gd name="connsiteX148" fmla="*/ 85818 w 1125258"/>
                    <a:gd name="connsiteY148" fmla="*/ 88040 h 1495138"/>
                    <a:gd name="connsiteX149" fmla="*/ 81008 w 1125258"/>
                    <a:gd name="connsiteY149" fmla="*/ 86834 h 1495138"/>
                    <a:gd name="connsiteX150" fmla="*/ 58562 w 1125258"/>
                    <a:gd name="connsiteY150" fmla="*/ 87236 h 1495138"/>
                    <a:gd name="connsiteX151" fmla="*/ 48141 w 1125258"/>
                    <a:gd name="connsiteY151" fmla="*/ 87236 h 1495138"/>
                    <a:gd name="connsiteX152" fmla="*/ 8862 w 1125258"/>
                    <a:gd name="connsiteY152" fmla="*/ 45427 h 1495138"/>
                    <a:gd name="connsiteX153" fmla="*/ 49344 w 1125258"/>
                    <a:gd name="connsiteY153" fmla="*/ 2010 h 1495138"/>
                    <a:gd name="connsiteX154" fmla="*/ 55757 w 1125258"/>
                    <a:gd name="connsiteY154" fmla="*/ 2010 h 1495138"/>
                    <a:gd name="connsiteX155" fmla="*/ 123093 w 1125258"/>
                    <a:gd name="connsiteY155"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67556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954496 w 1125258"/>
                    <a:gd name="connsiteY50" fmla="*/ 883234 h 1495138"/>
                    <a:gd name="connsiteX51" fmla="*/ 955298 w 1125258"/>
                    <a:gd name="connsiteY51" fmla="*/ 880018 h 1495138"/>
                    <a:gd name="connsiteX52" fmla="*/ 955298 w 1125258"/>
                    <a:gd name="connsiteY52" fmla="*/ 867556 h 1495138"/>
                    <a:gd name="connsiteX53" fmla="*/ 272255 w 1125258"/>
                    <a:gd name="connsiteY53" fmla="*/ 539116 h 1495138"/>
                    <a:gd name="connsiteX54" fmla="*/ 287486 w 1125258"/>
                    <a:gd name="connsiteY54" fmla="*/ 540322 h 1495138"/>
                    <a:gd name="connsiteX55" fmla="*/ 323158 w 1125258"/>
                    <a:gd name="connsiteY55" fmla="*/ 578513 h 1495138"/>
                    <a:gd name="connsiteX56" fmla="*/ 323158 w 1125258"/>
                    <a:gd name="connsiteY56" fmla="*/ 584543 h 1495138"/>
                    <a:gd name="connsiteX57" fmla="*/ 323158 w 1125258"/>
                    <a:gd name="connsiteY57" fmla="*/ 731276 h 1495138"/>
                    <a:gd name="connsiteX58" fmla="*/ 322757 w 1125258"/>
                    <a:gd name="connsiteY58" fmla="*/ 731276 h 1495138"/>
                    <a:gd name="connsiteX59" fmla="*/ 322757 w 1125258"/>
                    <a:gd name="connsiteY59" fmla="*/ 865948 h 1495138"/>
                    <a:gd name="connsiteX60" fmla="*/ 323158 w 1125258"/>
                    <a:gd name="connsiteY60" fmla="*/ 880018 h 1495138"/>
                    <a:gd name="connsiteX61" fmla="*/ 328769 w 1125258"/>
                    <a:gd name="connsiteY61" fmla="*/ 886049 h 1495138"/>
                    <a:gd name="connsiteX62" fmla="*/ 344000 w 1125258"/>
                    <a:gd name="connsiteY62" fmla="*/ 886049 h 1495138"/>
                    <a:gd name="connsiteX63" fmla="*/ 366045 w 1125258"/>
                    <a:gd name="connsiteY63" fmla="*/ 886049 h 1495138"/>
                    <a:gd name="connsiteX64" fmla="*/ 405325 w 1125258"/>
                    <a:gd name="connsiteY64" fmla="*/ 917003 h 1495138"/>
                    <a:gd name="connsiteX65" fmla="*/ 371255 w 1125258"/>
                    <a:gd name="connsiteY65" fmla="*/ 971676 h 1495138"/>
                    <a:gd name="connsiteX66" fmla="*/ 358429 w 1125258"/>
                    <a:gd name="connsiteY66" fmla="*/ 972480 h 1495138"/>
                    <a:gd name="connsiteX67" fmla="*/ 197303 w 1125258"/>
                    <a:gd name="connsiteY67" fmla="*/ 972480 h 1495138"/>
                    <a:gd name="connsiteX68" fmla="*/ 186481 w 1125258"/>
                    <a:gd name="connsiteY68" fmla="*/ 971676 h 1495138"/>
                    <a:gd name="connsiteX69" fmla="*/ 149606 w 1125258"/>
                    <a:gd name="connsiteY69" fmla="*/ 935897 h 1495138"/>
                    <a:gd name="connsiteX70" fmla="*/ 174056 w 1125258"/>
                    <a:gd name="connsiteY70" fmla="*/ 890069 h 1495138"/>
                    <a:gd name="connsiteX71" fmla="*/ 192493 w 1125258"/>
                    <a:gd name="connsiteY71" fmla="*/ 886049 h 1495138"/>
                    <a:gd name="connsiteX72" fmla="*/ 226963 w 1125258"/>
                    <a:gd name="connsiteY72" fmla="*/ 886049 h 1495138"/>
                    <a:gd name="connsiteX73" fmla="*/ 234979 w 1125258"/>
                    <a:gd name="connsiteY73" fmla="*/ 884843 h 1495138"/>
                    <a:gd name="connsiteX74" fmla="*/ 236582 w 1125258"/>
                    <a:gd name="connsiteY74" fmla="*/ 883234 h 1495138"/>
                    <a:gd name="connsiteX75" fmla="*/ 237384 w 1125258"/>
                    <a:gd name="connsiteY75" fmla="*/ 880018 h 1495138"/>
                    <a:gd name="connsiteX76" fmla="*/ 237384 w 1125258"/>
                    <a:gd name="connsiteY76" fmla="*/ 867556 h 1495138"/>
                    <a:gd name="connsiteX77" fmla="*/ 237384 w 1125258"/>
                    <a:gd name="connsiteY77" fmla="*/ 644844 h 1495138"/>
                    <a:gd name="connsiteX78" fmla="*/ 236582 w 1125258"/>
                    <a:gd name="connsiteY78" fmla="*/ 628764 h 1495138"/>
                    <a:gd name="connsiteX79" fmla="*/ 234979 w 1125258"/>
                    <a:gd name="connsiteY79" fmla="*/ 627156 h 1495138"/>
                    <a:gd name="connsiteX80" fmla="*/ 230169 w 1125258"/>
                    <a:gd name="connsiteY80" fmla="*/ 625950 h 1495138"/>
                    <a:gd name="connsiteX81" fmla="*/ 207724 w 1125258"/>
                    <a:gd name="connsiteY81" fmla="*/ 626352 h 1495138"/>
                    <a:gd name="connsiteX82" fmla="*/ 197303 w 1125258"/>
                    <a:gd name="connsiteY82" fmla="*/ 626352 h 1495138"/>
                    <a:gd name="connsiteX83" fmla="*/ 158023 w 1125258"/>
                    <a:gd name="connsiteY83" fmla="*/ 584543 h 1495138"/>
                    <a:gd name="connsiteX84" fmla="*/ 198505 w 1125258"/>
                    <a:gd name="connsiteY84" fmla="*/ 541126 h 1495138"/>
                    <a:gd name="connsiteX85" fmla="*/ 204918 w 1125258"/>
                    <a:gd name="connsiteY85" fmla="*/ 541126 h 1495138"/>
                    <a:gd name="connsiteX86" fmla="*/ 272255 w 1125258"/>
                    <a:gd name="connsiteY86" fmla="*/ 539116 h 1495138"/>
                    <a:gd name="connsiteX87" fmla="*/ 477504 w 1125258"/>
                    <a:gd name="connsiteY87" fmla="*/ 0 h 1495138"/>
                    <a:gd name="connsiteX88" fmla="*/ 492735 w 1125258"/>
                    <a:gd name="connsiteY88" fmla="*/ 1206 h 1495138"/>
                    <a:gd name="connsiteX89" fmla="*/ 528407 w 1125258"/>
                    <a:gd name="connsiteY89" fmla="*/ 39397 h 1495138"/>
                    <a:gd name="connsiteX90" fmla="*/ 528407 w 1125258"/>
                    <a:gd name="connsiteY90" fmla="*/ 45427 h 1495138"/>
                    <a:gd name="connsiteX91" fmla="*/ 528407 w 1125258"/>
                    <a:gd name="connsiteY91" fmla="*/ 192159 h 1495138"/>
                    <a:gd name="connsiteX92" fmla="*/ 528006 w 1125258"/>
                    <a:gd name="connsiteY92" fmla="*/ 192159 h 1495138"/>
                    <a:gd name="connsiteX93" fmla="*/ 528006 w 1125258"/>
                    <a:gd name="connsiteY93" fmla="*/ 326832 h 1495138"/>
                    <a:gd name="connsiteX94" fmla="*/ 528407 w 1125258"/>
                    <a:gd name="connsiteY94" fmla="*/ 340902 h 1495138"/>
                    <a:gd name="connsiteX95" fmla="*/ 534018 w 1125258"/>
                    <a:gd name="connsiteY95" fmla="*/ 346932 h 1495138"/>
                    <a:gd name="connsiteX96" fmla="*/ 549249 w 1125258"/>
                    <a:gd name="connsiteY96" fmla="*/ 346932 h 1495138"/>
                    <a:gd name="connsiteX97" fmla="*/ 571294 w 1125258"/>
                    <a:gd name="connsiteY97" fmla="*/ 346932 h 1495138"/>
                    <a:gd name="connsiteX98" fmla="*/ 610574 w 1125258"/>
                    <a:gd name="connsiteY98" fmla="*/ 377887 h 1495138"/>
                    <a:gd name="connsiteX99" fmla="*/ 576504 w 1125258"/>
                    <a:gd name="connsiteY99" fmla="*/ 432560 h 1495138"/>
                    <a:gd name="connsiteX100" fmla="*/ 563678 w 1125258"/>
                    <a:gd name="connsiteY100" fmla="*/ 433364 h 1495138"/>
                    <a:gd name="connsiteX101" fmla="*/ 402552 w 1125258"/>
                    <a:gd name="connsiteY101" fmla="*/ 433364 h 1495138"/>
                    <a:gd name="connsiteX102" fmla="*/ 391730 w 1125258"/>
                    <a:gd name="connsiteY102" fmla="*/ 432560 h 1495138"/>
                    <a:gd name="connsiteX103" fmla="*/ 354855 w 1125258"/>
                    <a:gd name="connsiteY103" fmla="*/ 396781 h 1495138"/>
                    <a:gd name="connsiteX104" fmla="*/ 379305 w 1125258"/>
                    <a:gd name="connsiteY104" fmla="*/ 350952 h 1495138"/>
                    <a:gd name="connsiteX105" fmla="*/ 397742 w 1125258"/>
                    <a:gd name="connsiteY105" fmla="*/ 346932 h 1495138"/>
                    <a:gd name="connsiteX106" fmla="*/ 432212 w 1125258"/>
                    <a:gd name="connsiteY106" fmla="*/ 346932 h 1495138"/>
                    <a:gd name="connsiteX107" fmla="*/ 440228 w 1125258"/>
                    <a:gd name="connsiteY107" fmla="*/ 345726 h 1495138"/>
                    <a:gd name="connsiteX108" fmla="*/ 441831 w 1125258"/>
                    <a:gd name="connsiteY108" fmla="*/ 344118 h 1495138"/>
                    <a:gd name="connsiteX109" fmla="*/ 442633 w 1125258"/>
                    <a:gd name="connsiteY109" fmla="*/ 340902 h 1495138"/>
                    <a:gd name="connsiteX110" fmla="*/ 442633 w 1125258"/>
                    <a:gd name="connsiteY110" fmla="*/ 328440 h 1495138"/>
                    <a:gd name="connsiteX111" fmla="*/ 442633 w 1125258"/>
                    <a:gd name="connsiteY111" fmla="*/ 105728 h 1495138"/>
                    <a:gd name="connsiteX112" fmla="*/ 441831 w 1125258"/>
                    <a:gd name="connsiteY112" fmla="*/ 89648 h 1495138"/>
                    <a:gd name="connsiteX113" fmla="*/ 440228 w 1125258"/>
                    <a:gd name="connsiteY113" fmla="*/ 88040 h 1495138"/>
                    <a:gd name="connsiteX114" fmla="*/ 435418 w 1125258"/>
                    <a:gd name="connsiteY114" fmla="*/ 86834 h 1495138"/>
                    <a:gd name="connsiteX115" fmla="*/ 412973 w 1125258"/>
                    <a:gd name="connsiteY115" fmla="*/ 87236 h 1495138"/>
                    <a:gd name="connsiteX116" fmla="*/ 402552 w 1125258"/>
                    <a:gd name="connsiteY116" fmla="*/ 87236 h 1495138"/>
                    <a:gd name="connsiteX117" fmla="*/ 363272 w 1125258"/>
                    <a:gd name="connsiteY117" fmla="*/ 45427 h 1495138"/>
                    <a:gd name="connsiteX118" fmla="*/ 403754 w 1125258"/>
                    <a:gd name="connsiteY118" fmla="*/ 2010 h 1495138"/>
                    <a:gd name="connsiteX119" fmla="*/ 410167 w 1125258"/>
                    <a:gd name="connsiteY119" fmla="*/ 2010 h 1495138"/>
                    <a:gd name="connsiteX120" fmla="*/ 477504 w 1125258"/>
                    <a:gd name="connsiteY120" fmla="*/ 0 h 1495138"/>
                    <a:gd name="connsiteX121" fmla="*/ 123093 w 1125258"/>
                    <a:gd name="connsiteY121" fmla="*/ 0 h 1495138"/>
                    <a:gd name="connsiteX122" fmla="*/ 138324 w 1125258"/>
                    <a:gd name="connsiteY122" fmla="*/ 1206 h 1495138"/>
                    <a:gd name="connsiteX123" fmla="*/ 173997 w 1125258"/>
                    <a:gd name="connsiteY123" fmla="*/ 39397 h 1495138"/>
                    <a:gd name="connsiteX124" fmla="*/ 173997 w 1125258"/>
                    <a:gd name="connsiteY124" fmla="*/ 45427 h 1495138"/>
                    <a:gd name="connsiteX125" fmla="*/ 173997 w 1125258"/>
                    <a:gd name="connsiteY125" fmla="*/ 192159 h 1495138"/>
                    <a:gd name="connsiteX126" fmla="*/ 173596 w 1125258"/>
                    <a:gd name="connsiteY126" fmla="*/ 192159 h 1495138"/>
                    <a:gd name="connsiteX127" fmla="*/ 173596 w 1125258"/>
                    <a:gd name="connsiteY127" fmla="*/ 326832 h 1495138"/>
                    <a:gd name="connsiteX128" fmla="*/ 173997 w 1125258"/>
                    <a:gd name="connsiteY128" fmla="*/ 340902 h 1495138"/>
                    <a:gd name="connsiteX129" fmla="*/ 179608 w 1125258"/>
                    <a:gd name="connsiteY129" fmla="*/ 346932 h 1495138"/>
                    <a:gd name="connsiteX130" fmla="*/ 194839 w 1125258"/>
                    <a:gd name="connsiteY130" fmla="*/ 346932 h 1495138"/>
                    <a:gd name="connsiteX131" fmla="*/ 216884 w 1125258"/>
                    <a:gd name="connsiteY131" fmla="*/ 346932 h 1495138"/>
                    <a:gd name="connsiteX132" fmla="*/ 256164 w 1125258"/>
                    <a:gd name="connsiteY132" fmla="*/ 377887 h 1495138"/>
                    <a:gd name="connsiteX133" fmla="*/ 222094 w 1125258"/>
                    <a:gd name="connsiteY133" fmla="*/ 432560 h 1495138"/>
                    <a:gd name="connsiteX134" fmla="*/ 209268 w 1125258"/>
                    <a:gd name="connsiteY134" fmla="*/ 433364 h 1495138"/>
                    <a:gd name="connsiteX135" fmla="*/ 48141 w 1125258"/>
                    <a:gd name="connsiteY135" fmla="*/ 433364 h 1495138"/>
                    <a:gd name="connsiteX136" fmla="*/ 37319 w 1125258"/>
                    <a:gd name="connsiteY136" fmla="*/ 432560 h 1495138"/>
                    <a:gd name="connsiteX137" fmla="*/ 445 w 1125258"/>
                    <a:gd name="connsiteY137" fmla="*/ 396781 h 1495138"/>
                    <a:gd name="connsiteX138" fmla="*/ 24894 w 1125258"/>
                    <a:gd name="connsiteY138" fmla="*/ 350952 h 1495138"/>
                    <a:gd name="connsiteX139" fmla="*/ 43332 w 1125258"/>
                    <a:gd name="connsiteY139" fmla="*/ 346932 h 1495138"/>
                    <a:gd name="connsiteX140" fmla="*/ 77801 w 1125258"/>
                    <a:gd name="connsiteY140" fmla="*/ 346932 h 1495138"/>
                    <a:gd name="connsiteX141" fmla="*/ 85818 w 1125258"/>
                    <a:gd name="connsiteY141" fmla="*/ 345726 h 1495138"/>
                    <a:gd name="connsiteX142" fmla="*/ 87421 w 1125258"/>
                    <a:gd name="connsiteY142" fmla="*/ 344118 h 1495138"/>
                    <a:gd name="connsiteX143" fmla="*/ 88223 w 1125258"/>
                    <a:gd name="connsiteY143" fmla="*/ 340902 h 1495138"/>
                    <a:gd name="connsiteX144" fmla="*/ 88223 w 1125258"/>
                    <a:gd name="connsiteY144" fmla="*/ 328440 h 1495138"/>
                    <a:gd name="connsiteX145" fmla="*/ 88223 w 1125258"/>
                    <a:gd name="connsiteY145" fmla="*/ 105728 h 1495138"/>
                    <a:gd name="connsiteX146" fmla="*/ 87421 w 1125258"/>
                    <a:gd name="connsiteY146" fmla="*/ 89648 h 1495138"/>
                    <a:gd name="connsiteX147" fmla="*/ 85818 w 1125258"/>
                    <a:gd name="connsiteY147" fmla="*/ 88040 h 1495138"/>
                    <a:gd name="connsiteX148" fmla="*/ 81008 w 1125258"/>
                    <a:gd name="connsiteY148" fmla="*/ 86834 h 1495138"/>
                    <a:gd name="connsiteX149" fmla="*/ 58562 w 1125258"/>
                    <a:gd name="connsiteY149" fmla="*/ 87236 h 1495138"/>
                    <a:gd name="connsiteX150" fmla="*/ 48141 w 1125258"/>
                    <a:gd name="connsiteY150" fmla="*/ 87236 h 1495138"/>
                    <a:gd name="connsiteX151" fmla="*/ 8862 w 1125258"/>
                    <a:gd name="connsiteY151" fmla="*/ 45427 h 1495138"/>
                    <a:gd name="connsiteX152" fmla="*/ 49344 w 1125258"/>
                    <a:gd name="connsiteY152" fmla="*/ 2010 h 1495138"/>
                    <a:gd name="connsiteX153" fmla="*/ 55757 w 1125258"/>
                    <a:gd name="connsiteY153" fmla="*/ 2010 h 1495138"/>
                    <a:gd name="connsiteX154" fmla="*/ 123093 w 1125258"/>
                    <a:gd name="connsiteY154"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80018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954496 w 1125258"/>
                    <a:gd name="connsiteY50" fmla="*/ 883234 h 1495138"/>
                    <a:gd name="connsiteX51" fmla="*/ 955298 w 1125258"/>
                    <a:gd name="connsiteY51" fmla="*/ 880018 h 1495138"/>
                    <a:gd name="connsiteX52" fmla="*/ 272255 w 1125258"/>
                    <a:gd name="connsiteY52" fmla="*/ 539116 h 1495138"/>
                    <a:gd name="connsiteX53" fmla="*/ 287486 w 1125258"/>
                    <a:gd name="connsiteY53" fmla="*/ 540322 h 1495138"/>
                    <a:gd name="connsiteX54" fmla="*/ 323158 w 1125258"/>
                    <a:gd name="connsiteY54" fmla="*/ 578513 h 1495138"/>
                    <a:gd name="connsiteX55" fmla="*/ 323158 w 1125258"/>
                    <a:gd name="connsiteY55" fmla="*/ 584543 h 1495138"/>
                    <a:gd name="connsiteX56" fmla="*/ 323158 w 1125258"/>
                    <a:gd name="connsiteY56" fmla="*/ 731276 h 1495138"/>
                    <a:gd name="connsiteX57" fmla="*/ 322757 w 1125258"/>
                    <a:gd name="connsiteY57" fmla="*/ 731276 h 1495138"/>
                    <a:gd name="connsiteX58" fmla="*/ 322757 w 1125258"/>
                    <a:gd name="connsiteY58" fmla="*/ 865948 h 1495138"/>
                    <a:gd name="connsiteX59" fmla="*/ 323158 w 1125258"/>
                    <a:gd name="connsiteY59" fmla="*/ 880018 h 1495138"/>
                    <a:gd name="connsiteX60" fmla="*/ 328769 w 1125258"/>
                    <a:gd name="connsiteY60" fmla="*/ 886049 h 1495138"/>
                    <a:gd name="connsiteX61" fmla="*/ 344000 w 1125258"/>
                    <a:gd name="connsiteY61" fmla="*/ 886049 h 1495138"/>
                    <a:gd name="connsiteX62" fmla="*/ 366045 w 1125258"/>
                    <a:gd name="connsiteY62" fmla="*/ 886049 h 1495138"/>
                    <a:gd name="connsiteX63" fmla="*/ 405325 w 1125258"/>
                    <a:gd name="connsiteY63" fmla="*/ 917003 h 1495138"/>
                    <a:gd name="connsiteX64" fmla="*/ 371255 w 1125258"/>
                    <a:gd name="connsiteY64" fmla="*/ 971676 h 1495138"/>
                    <a:gd name="connsiteX65" fmla="*/ 358429 w 1125258"/>
                    <a:gd name="connsiteY65" fmla="*/ 972480 h 1495138"/>
                    <a:gd name="connsiteX66" fmla="*/ 197303 w 1125258"/>
                    <a:gd name="connsiteY66" fmla="*/ 972480 h 1495138"/>
                    <a:gd name="connsiteX67" fmla="*/ 186481 w 1125258"/>
                    <a:gd name="connsiteY67" fmla="*/ 971676 h 1495138"/>
                    <a:gd name="connsiteX68" fmla="*/ 149606 w 1125258"/>
                    <a:gd name="connsiteY68" fmla="*/ 935897 h 1495138"/>
                    <a:gd name="connsiteX69" fmla="*/ 174056 w 1125258"/>
                    <a:gd name="connsiteY69" fmla="*/ 890069 h 1495138"/>
                    <a:gd name="connsiteX70" fmla="*/ 192493 w 1125258"/>
                    <a:gd name="connsiteY70" fmla="*/ 886049 h 1495138"/>
                    <a:gd name="connsiteX71" fmla="*/ 226963 w 1125258"/>
                    <a:gd name="connsiteY71" fmla="*/ 886049 h 1495138"/>
                    <a:gd name="connsiteX72" fmla="*/ 234979 w 1125258"/>
                    <a:gd name="connsiteY72" fmla="*/ 884843 h 1495138"/>
                    <a:gd name="connsiteX73" fmla="*/ 236582 w 1125258"/>
                    <a:gd name="connsiteY73" fmla="*/ 883234 h 1495138"/>
                    <a:gd name="connsiteX74" fmla="*/ 237384 w 1125258"/>
                    <a:gd name="connsiteY74" fmla="*/ 880018 h 1495138"/>
                    <a:gd name="connsiteX75" fmla="*/ 237384 w 1125258"/>
                    <a:gd name="connsiteY75" fmla="*/ 867556 h 1495138"/>
                    <a:gd name="connsiteX76" fmla="*/ 237384 w 1125258"/>
                    <a:gd name="connsiteY76" fmla="*/ 644844 h 1495138"/>
                    <a:gd name="connsiteX77" fmla="*/ 236582 w 1125258"/>
                    <a:gd name="connsiteY77" fmla="*/ 628764 h 1495138"/>
                    <a:gd name="connsiteX78" fmla="*/ 234979 w 1125258"/>
                    <a:gd name="connsiteY78" fmla="*/ 627156 h 1495138"/>
                    <a:gd name="connsiteX79" fmla="*/ 230169 w 1125258"/>
                    <a:gd name="connsiteY79" fmla="*/ 625950 h 1495138"/>
                    <a:gd name="connsiteX80" fmla="*/ 207724 w 1125258"/>
                    <a:gd name="connsiteY80" fmla="*/ 626352 h 1495138"/>
                    <a:gd name="connsiteX81" fmla="*/ 197303 w 1125258"/>
                    <a:gd name="connsiteY81" fmla="*/ 626352 h 1495138"/>
                    <a:gd name="connsiteX82" fmla="*/ 158023 w 1125258"/>
                    <a:gd name="connsiteY82" fmla="*/ 584543 h 1495138"/>
                    <a:gd name="connsiteX83" fmla="*/ 198505 w 1125258"/>
                    <a:gd name="connsiteY83" fmla="*/ 541126 h 1495138"/>
                    <a:gd name="connsiteX84" fmla="*/ 204918 w 1125258"/>
                    <a:gd name="connsiteY84" fmla="*/ 541126 h 1495138"/>
                    <a:gd name="connsiteX85" fmla="*/ 272255 w 1125258"/>
                    <a:gd name="connsiteY85" fmla="*/ 539116 h 1495138"/>
                    <a:gd name="connsiteX86" fmla="*/ 477504 w 1125258"/>
                    <a:gd name="connsiteY86" fmla="*/ 0 h 1495138"/>
                    <a:gd name="connsiteX87" fmla="*/ 492735 w 1125258"/>
                    <a:gd name="connsiteY87" fmla="*/ 1206 h 1495138"/>
                    <a:gd name="connsiteX88" fmla="*/ 528407 w 1125258"/>
                    <a:gd name="connsiteY88" fmla="*/ 39397 h 1495138"/>
                    <a:gd name="connsiteX89" fmla="*/ 528407 w 1125258"/>
                    <a:gd name="connsiteY89" fmla="*/ 45427 h 1495138"/>
                    <a:gd name="connsiteX90" fmla="*/ 528407 w 1125258"/>
                    <a:gd name="connsiteY90" fmla="*/ 192159 h 1495138"/>
                    <a:gd name="connsiteX91" fmla="*/ 528006 w 1125258"/>
                    <a:gd name="connsiteY91" fmla="*/ 192159 h 1495138"/>
                    <a:gd name="connsiteX92" fmla="*/ 528006 w 1125258"/>
                    <a:gd name="connsiteY92" fmla="*/ 326832 h 1495138"/>
                    <a:gd name="connsiteX93" fmla="*/ 528407 w 1125258"/>
                    <a:gd name="connsiteY93" fmla="*/ 340902 h 1495138"/>
                    <a:gd name="connsiteX94" fmla="*/ 534018 w 1125258"/>
                    <a:gd name="connsiteY94" fmla="*/ 346932 h 1495138"/>
                    <a:gd name="connsiteX95" fmla="*/ 549249 w 1125258"/>
                    <a:gd name="connsiteY95" fmla="*/ 346932 h 1495138"/>
                    <a:gd name="connsiteX96" fmla="*/ 571294 w 1125258"/>
                    <a:gd name="connsiteY96" fmla="*/ 346932 h 1495138"/>
                    <a:gd name="connsiteX97" fmla="*/ 610574 w 1125258"/>
                    <a:gd name="connsiteY97" fmla="*/ 377887 h 1495138"/>
                    <a:gd name="connsiteX98" fmla="*/ 576504 w 1125258"/>
                    <a:gd name="connsiteY98" fmla="*/ 432560 h 1495138"/>
                    <a:gd name="connsiteX99" fmla="*/ 563678 w 1125258"/>
                    <a:gd name="connsiteY99" fmla="*/ 433364 h 1495138"/>
                    <a:gd name="connsiteX100" fmla="*/ 402552 w 1125258"/>
                    <a:gd name="connsiteY100" fmla="*/ 433364 h 1495138"/>
                    <a:gd name="connsiteX101" fmla="*/ 391730 w 1125258"/>
                    <a:gd name="connsiteY101" fmla="*/ 432560 h 1495138"/>
                    <a:gd name="connsiteX102" fmla="*/ 354855 w 1125258"/>
                    <a:gd name="connsiteY102" fmla="*/ 396781 h 1495138"/>
                    <a:gd name="connsiteX103" fmla="*/ 379305 w 1125258"/>
                    <a:gd name="connsiteY103" fmla="*/ 350952 h 1495138"/>
                    <a:gd name="connsiteX104" fmla="*/ 397742 w 1125258"/>
                    <a:gd name="connsiteY104" fmla="*/ 346932 h 1495138"/>
                    <a:gd name="connsiteX105" fmla="*/ 432212 w 1125258"/>
                    <a:gd name="connsiteY105" fmla="*/ 346932 h 1495138"/>
                    <a:gd name="connsiteX106" fmla="*/ 440228 w 1125258"/>
                    <a:gd name="connsiteY106" fmla="*/ 345726 h 1495138"/>
                    <a:gd name="connsiteX107" fmla="*/ 441831 w 1125258"/>
                    <a:gd name="connsiteY107" fmla="*/ 344118 h 1495138"/>
                    <a:gd name="connsiteX108" fmla="*/ 442633 w 1125258"/>
                    <a:gd name="connsiteY108" fmla="*/ 340902 h 1495138"/>
                    <a:gd name="connsiteX109" fmla="*/ 442633 w 1125258"/>
                    <a:gd name="connsiteY109" fmla="*/ 328440 h 1495138"/>
                    <a:gd name="connsiteX110" fmla="*/ 442633 w 1125258"/>
                    <a:gd name="connsiteY110" fmla="*/ 105728 h 1495138"/>
                    <a:gd name="connsiteX111" fmla="*/ 441831 w 1125258"/>
                    <a:gd name="connsiteY111" fmla="*/ 89648 h 1495138"/>
                    <a:gd name="connsiteX112" fmla="*/ 440228 w 1125258"/>
                    <a:gd name="connsiteY112" fmla="*/ 88040 h 1495138"/>
                    <a:gd name="connsiteX113" fmla="*/ 435418 w 1125258"/>
                    <a:gd name="connsiteY113" fmla="*/ 86834 h 1495138"/>
                    <a:gd name="connsiteX114" fmla="*/ 412973 w 1125258"/>
                    <a:gd name="connsiteY114" fmla="*/ 87236 h 1495138"/>
                    <a:gd name="connsiteX115" fmla="*/ 402552 w 1125258"/>
                    <a:gd name="connsiteY115" fmla="*/ 87236 h 1495138"/>
                    <a:gd name="connsiteX116" fmla="*/ 363272 w 1125258"/>
                    <a:gd name="connsiteY116" fmla="*/ 45427 h 1495138"/>
                    <a:gd name="connsiteX117" fmla="*/ 403754 w 1125258"/>
                    <a:gd name="connsiteY117" fmla="*/ 2010 h 1495138"/>
                    <a:gd name="connsiteX118" fmla="*/ 410167 w 1125258"/>
                    <a:gd name="connsiteY118" fmla="*/ 2010 h 1495138"/>
                    <a:gd name="connsiteX119" fmla="*/ 477504 w 1125258"/>
                    <a:gd name="connsiteY119" fmla="*/ 0 h 1495138"/>
                    <a:gd name="connsiteX120" fmla="*/ 123093 w 1125258"/>
                    <a:gd name="connsiteY120" fmla="*/ 0 h 1495138"/>
                    <a:gd name="connsiteX121" fmla="*/ 138324 w 1125258"/>
                    <a:gd name="connsiteY121" fmla="*/ 1206 h 1495138"/>
                    <a:gd name="connsiteX122" fmla="*/ 173997 w 1125258"/>
                    <a:gd name="connsiteY122" fmla="*/ 39397 h 1495138"/>
                    <a:gd name="connsiteX123" fmla="*/ 173997 w 1125258"/>
                    <a:gd name="connsiteY123" fmla="*/ 45427 h 1495138"/>
                    <a:gd name="connsiteX124" fmla="*/ 173997 w 1125258"/>
                    <a:gd name="connsiteY124" fmla="*/ 192159 h 1495138"/>
                    <a:gd name="connsiteX125" fmla="*/ 173596 w 1125258"/>
                    <a:gd name="connsiteY125" fmla="*/ 192159 h 1495138"/>
                    <a:gd name="connsiteX126" fmla="*/ 173596 w 1125258"/>
                    <a:gd name="connsiteY126" fmla="*/ 326832 h 1495138"/>
                    <a:gd name="connsiteX127" fmla="*/ 173997 w 1125258"/>
                    <a:gd name="connsiteY127" fmla="*/ 340902 h 1495138"/>
                    <a:gd name="connsiteX128" fmla="*/ 179608 w 1125258"/>
                    <a:gd name="connsiteY128" fmla="*/ 346932 h 1495138"/>
                    <a:gd name="connsiteX129" fmla="*/ 194839 w 1125258"/>
                    <a:gd name="connsiteY129" fmla="*/ 346932 h 1495138"/>
                    <a:gd name="connsiteX130" fmla="*/ 216884 w 1125258"/>
                    <a:gd name="connsiteY130" fmla="*/ 346932 h 1495138"/>
                    <a:gd name="connsiteX131" fmla="*/ 256164 w 1125258"/>
                    <a:gd name="connsiteY131" fmla="*/ 377887 h 1495138"/>
                    <a:gd name="connsiteX132" fmla="*/ 222094 w 1125258"/>
                    <a:gd name="connsiteY132" fmla="*/ 432560 h 1495138"/>
                    <a:gd name="connsiteX133" fmla="*/ 209268 w 1125258"/>
                    <a:gd name="connsiteY133" fmla="*/ 433364 h 1495138"/>
                    <a:gd name="connsiteX134" fmla="*/ 48141 w 1125258"/>
                    <a:gd name="connsiteY134" fmla="*/ 433364 h 1495138"/>
                    <a:gd name="connsiteX135" fmla="*/ 37319 w 1125258"/>
                    <a:gd name="connsiteY135" fmla="*/ 432560 h 1495138"/>
                    <a:gd name="connsiteX136" fmla="*/ 445 w 1125258"/>
                    <a:gd name="connsiteY136" fmla="*/ 396781 h 1495138"/>
                    <a:gd name="connsiteX137" fmla="*/ 24894 w 1125258"/>
                    <a:gd name="connsiteY137" fmla="*/ 350952 h 1495138"/>
                    <a:gd name="connsiteX138" fmla="*/ 43332 w 1125258"/>
                    <a:gd name="connsiteY138" fmla="*/ 346932 h 1495138"/>
                    <a:gd name="connsiteX139" fmla="*/ 77801 w 1125258"/>
                    <a:gd name="connsiteY139" fmla="*/ 346932 h 1495138"/>
                    <a:gd name="connsiteX140" fmla="*/ 85818 w 1125258"/>
                    <a:gd name="connsiteY140" fmla="*/ 345726 h 1495138"/>
                    <a:gd name="connsiteX141" fmla="*/ 87421 w 1125258"/>
                    <a:gd name="connsiteY141" fmla="*/ 344118 h 1495138"/>
                    <a:gd name="connsiteX142" fmla="*/ 88223 w 1125258"/>
                    <a:gd name="connsiteY142" fmla="*/ 340902 h 1495138"/>
                    <a:gd name="connsiteX143" fmla="*/ 88223 w 1125258"/>
                    <a:gd name="connsiteY143" fmla="*/ 328440 h 1495138"/>
                    <a:gd name="connsiteX144" fmla="*/ 88223 w 1125258"/>
                    <a:gd name="connsiteY144" fmla="*/ 105728 h 1495138"/>
                    <a:gd name="connsiteX145" fmla="*/ 87421 w 1125258"/>
                    <a:gd name="connsiteY145" fmla="*/ 89648 h 1495138"/>
                    <a:gd name="connsiteX146" fmla="*/ 85818 w 1125258"/>
                    <a:gd name="connsiteY146" fmla="*/ 88040 h 1495138"/>
                    <a:gd name="connsiteX147" fmla="*/ 81008 w 1125258"/>
                    <a:gd name="connsiteY147" fmla="*/ 86834 h 1495138"/>
                    <a:gd name="connsiteX148" fmla="*/ 58562 w 1125258"/>
                    <a:gd name="connsiteY148" fmla="*/ 87236 h 1495138"/>
                    <a:gd name="connsiteX149" fmla="*/ 48141 w 1125258"/>
                    <a:gd name="connsiteY149" fmla="*/ 87236 h 1495138"/>
                    <a:gd name="connsiteX150" fmla="*/ 8862 w 1125258"/>
                    <a:gd name="connsiteY150" fmla="*/ 45427 h 1495138"/>
                    <a:gd name="connsiteX151" fmla="*/ 49344 w 1125258"/>
                    <a:gd name="connsiteY151" fmla="*/ 2010 h 1495138"/>
                    <a:gd name="connsiteX152" fmla="*/ 55757 w 1125258"/>
                    <a:gd name="connsiteY152" fmla="*/ 2010 h 1495138"/>
                    <a:gd name="connsiteX153" fmla="*/ 123093 w 1125258"/>
                    <a:gd name="connsiteY153"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4496 w 1125258"/>
                    <a:gd name="connsiteY34" fmla="*/ 883234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954496 w 1125258"/>
                    <a:gd name="connsiteY50" fmla="*/ 883234 h 1495138"/>
                    <a:gd name="connsiteX51" fmla="*/ 272255 w 1125258"/>
                    <a:gd name="connsiteY51" fmla="*/ 539116 h 1495138"/>
                    <a:gd name="connsiteX52" fmla="*/ 287486 w 1125258"/>
                    <a:gd name="connsiteY52" fmla="*/ 540322 h 1495138"/>
                    <a:gd name="connsiteX53" fmla="*/ 323158 w 1125258"/>
                    <a:gd name="connsiteY53" fmla="*/ 578513 h 1495138"/>
                    <a:gd name="connsiteX54" fmla="*/ 323158 w 1125258"/>
                    <a:gd name="connsiteY54" fmla="*/ 584543 h 1495138"/>
                    <a:gd name="connsiteX55" fmla="*/ 323158 w 1125258"/>
                    <a:gd name="connsiteY55" fmla="*/ 731276 h 1495138"/>
                    <a:gd name="connsiteX56" fmla="*/ 322757 w 1125258"/>
                    <a:gd name="connsiteY56" fmla="*/ 731276 h 1495138"/>
                    <a:gd name="connsiteX57" fmla="*/ 322757 w 1125258"/>
                    <a:gd name="connsiteY57" fmla="*/ 865948 h 1495138"/>
                    <a:gd name="connsiteX58" fmla="*/ 323158 w 1125258"/>
                    <a:gd name="connsiteY58" fmla="*/ 880018 h 1495138"/>
                    <a:gd name="connsiteX59" fmla="*/ 328769 w 1125258"/>
                    <a:gd name="connsiteY59" fmla="*/ 886049 h 1495138"/>
                    <a:gd name="connsiteX60" fmla="*/ 344000 w 1125258"/>
                    <a:gd name="connsiteY60" fmla="*/ 886049 h 1495138"/>
                    <a:gd name="connsiteX61" fmla="*/ 366045 w 1125258"/>
                    <a:gd name="connsiteY61" fmla="*/ 886049 h 1495138"/>
                    <a:gd name="connsiteX62" fmla="*/ 405325 w 1125258"/>
                    <a:gd name="connsiteY62" fmla="*/ 917003 h 1495138"/>
                    <a:gd name="connsiteX63" fmla="*/ 371255 w 1125258"/>
                    <a:gd name="connsiteY63" fmla="*/ 971676 h 1495138"/>
                    <a:gd name="connsiteX64" fmla="*/ 358429 w 1125258"/>
                    <a:gd name="connsiteY64" fmla="*/ 972480 h 1495138"/>
                    <a:gd name="connsiteX65" fmla="*/ 197303 w 1125258"/>
                    <a:gd name="connsiteY65" fmla="*/ 972480 h 1495138"/>
                    <a:gd name="connsiteX66" fmla="*/ 186481 w 1125258"/>
                    <a:gd name="connsiteY66" fmla="*/ 971676 h 1495138"/>
                    <a:gd name="connsiteX67" fmla="*/ 149606 w 1125258"/>
                    <a:gd name="connsiteY67" fmla="*/ 935897 h 1495138"/>
                    <a:gd name="connsiteX68" fmla="*/ 174056 w 1125258"/>
                    <a:gd name="connsiteY68" fmla="*/ 890069 h 1495138"/>
                    <a:gd name="connsiteX69" fmla="*/ 192493 w 1125258"/>
                    <a:gd name="connsiteY69" fmla="*/ 886049 h 1495138"/>
                    <a:gd name="connsiteX70" fmla="*/ 226963 w 1125258"/>
                    <a:gd name="connsiteY70" fmla="*/ 886049 h 1495138"/>
                    <a:gd name="connsiteX71" fmla="*/ 234979 w 1125258"/>
                    <a:gd name="connsiteY71" fmla="*/ 884843 h 1495138"/>
                    <a:gd name="connsiteX72" fmla="*/ 236582 w 1125258"/>
                    <a:gd name="connsiteY72" fmla="*/ 883234 h 1495138"/>
                    <a:gd name="connsiteX73" fmla="*/ 237384 w 1125258"/>
                    <a:gd name="connsiteY73" fmla="*/ 880018 h 1495138"/>
                    <a:gd name="connsiteX74" fmla="*/ 237384 w 1125258"/>
                    <a:gd name="connsiteY74" fmla="*/ 867556 h 1495138"/>
                    <a:gd name="connsiteX75" fmla="*/ 237384 w 1125258"/>
                    <a:gd name="connsiteY75" fmla="*/ 644844 h 1495138"/>
                    <a:gd name="connsiteX76" fmla="*/ 236582 w 1125258"/>
                    <a:gd name="connsiteY76" fmla="*/ 628764 h 1495138"/>
                    <a:gd name="connsiteX77" fmla="*/ 234979 w 1125258"/>
                    <a:gd name="connsiteY77" fmla="*/ 627156 h 1495138"/>
                    <a:gd name="connsiteX78" fmla="*/ 230169 w 1125258"/>
                    <a:gd name="connsiteY78" fmla="*/ 625950 h 1495138"/>
                    <a:gd name="connsiteX79" fmla="*/ 207724 w 1125258"/>
                    <a:gd name="connsiteY79" fmla="*/ 626352 h 1495138"/>
                    <a:gd name="connsiteX80" fmla="*/ 197303 w 1125258"/>
                    <a:gd name="connsiteY80" fmla="*/ 626352 h 1495138"/>
                    <a:gd name="connsiteX81" fmla="*/ 158023 w 1125258"/>
                    <a:gd name="connsiteY81" fmla="*/ 584543 h 1495138"/>
                    <a:gd name="connsiteX82" fmla="*/ 198505 w 1125258"/>
                    <a:gd name="connsiteY82" fmla="*/ 541126 h 1495138"/>
                    <a:gd name="connsiteX83" fmla="*/ 204918 w 1125258"/>
                    <a:gd name="connsiteY83" fmla="*/ 541126 h 1495138"/>
                    <a:gd name="connsiteX84" fmla="*/ 272255 w 1125258"/>
                    <a:gd name="connsiteY84" fmla="*/ 539116 h 1495138"/>
                    <a:gd name="connsiteX85" fmla="*/ 477504 w 1125258"/>
                    <a:gd name="connsiteY85" fmla="*/ 0 h 1495138"/>
                    <a:gd name="connsiteX86" fmla="*/ 492735 w 1125258"/>
                    <a:gd name="connsiteY86" fmla="*/ 1206 h 1495138"/>
                    <a:gd name="connsiteX87" fmla="*/ 528407 w 1125258"/>
                    <a:gd name="connsiteY87" fmla="*/ 39397 h 1495138"/>
                    <a:gd name="connsiteX88" fmla="*/ 528407 w 1125258"/>
                    <a:gd name="connsiteY88" fmla="*/ 45427 h 1495138"/>
                    <a:gd name="connsiteX89" fmla="*/ 528407 w 1125258"/>
                    <a:gd name="connsiteY89" fmla="*/ 192159 h 1495138"/>
                    <a:gd name="connsiteX90" fmla="*/ 528006 w 1125258"/>
                    <a:gd name="connsiteY90" fmla="*/ 192159 h 1495138"/>
                    <a:gd name="connsiteX91" fmla="*/ 528006 w 1125258"/>
                    <a:gd name="connsiteY91" fmla="*/ 326832 h 1495138"/>
                    <a:gd name="connsiteX92" fmla="*/ 528407 w 1125258"/>
                    <a:gd name="connsiteY92" fmla="*/ 340902 h 1495138"/>
                    <a:gd name="connsiteX93" fmla="*/ 534018 w 1125258"/>
                    <a:gd name="connsiteY93" fmla="*/ 346932 h 1495138"/>
                    <a:gd name="connsiteX94" fmla="*/ 549249 w 1125258"/>
                    <a:gd name="connsiteY94" fmla="*/ 346932 h 1495138"/>
                    <a:gd name="connsiteX95" fmla="*/ 571294 w 1125258"/>
                    <a:gd name="connsiteY95" fmla="*/ 346932 h 1495138"/>
                    <a:gd name="connsiteX96" fmla="*/ 610574 w 1125258"/>
                    <a:gd name="connsiteY96" fmla="*/ 377887 h 1495138"/>
                    <a:gd name="connsiteX97" fmla="*/ 576504 w 1125258"/>
                    <a:gd name="connsiteY97" fmla="*/ 432560 h 1495138"/>
                    <a:gd name="connsiteX98" fmla="*/ 563678 w 1125258"/>
                    <a:gd name="connsiteY98" fmla="*/ 433364 h 1495138"/>
                    <a:gd name="connsiteX99" fmla="*/ 402552 w 1125258"/>
                    <a:gd name="connsiteY99" fmla="*/ 433364 h 1495138"/>
                    <a:gd name="connsiteX100" fmla="*/ 391730 w 1125258"/>
                    <a:gd name="connsiteY100" fmla="*/ 432560 h 1495138"/>
                    <a:gd name="connsiteX101" fmla="*/ 354855 w 1125258"/>
                    <a:gd name="connsiteY101" fmla="*/ 396781 h 1495138"/>
                    <a:gd name="connsiteX102" fmla="*/ 379305 w 1125258"/>
                    <a:gd name="connsiteY102" fmla="*/ 350952 h 1495138"/>
                    <a:gd name="connsiteX103" fmla="*/ 397742 w 1125258"/>
                    <a:gd name="connsiteY103" fmla="*/ 346932 h 1495138"/>
                    <a:gd name="connsiteX104" fmla="*/ 432212 w 1125258"/>
                    <a:gd name="connsiteY104" fmla="*/ 346932 h 1495138"/>
                    <a:gd name="connsiteX105" fmla="*/ 440228 w 1125258"/>
                    <a:gd name="connsiteY105" fmla="*/ 345726 h 1495138"/>
                    <a:gd name="connsiteX106" fmla="*/ 441831 w 1125258"/>
                    <a:gd name="connsiteY106" fmla="*/ 344118 h 1495138"/>
                    <a:gd name="connsiteX107" fmla="*/ 442633 w 1125258"/>
                    <a:gd name="connsiteY107" fmla="*/ 340902 h 1495138"/>
                    <a:gd name="connsiteX108" fmla="*/ 442633 w 1125258"/>
                    <a:gd name="connsiteY108" fmla="*/ 328440 h 1495138"/>
                    <a:gd name="connsiteX109" fmla="*/ 442633 w 1125258"/>
                    <a:gd name="connsiteY109" fmla="*/ 105728 h 1495138"/>
                    <a:gd name="connsiteX110" fmla="*/ 441831 w 1125258"/>
                    <a:gd name="connsiteY110" fmla="*/ 89648 h 1495138"/>
                    <a:gd name="connsiteX111" fmla="*/ 440228 w 1125258"/>
                    <a:gd name="connsiteY111" fmla="*/ 88040 h 1495138"/>
                    <a:gd name="connsiteX112" fmla="*/ 435418 w 1125258"/>
                    <a:gd name="connsiteY112" fmla="*/ 86834 h 1495138"/>
                    <a:gd name="connsiteX113" fmla="*/ 412973 w 1125258"/>
                    <a:gd name="connsiteY113" fmla="*/ 87236 h 1495138"/>
                    <a:gd name="connsiteX114" fmla="*/ 402552 w 1125258"/>
                    <a:gd name="connsiteY114" fmla="*/ 87236 h 1495138"/>
                    <a:gd name="connsiteX115" fmla="*/ 363272 w 1125258"/>
                    <a:gd name="connsiteY115" fmla="*/ 45427 h 1495138"/>
                    <a:gd name="connsiteX116" fmla="*/ 403754 w 1125258"/>
                    <a:gd name="connsiteY116" fmla="*/ 2010 h 1495138"/>
                    <a:gd name="connsiteX117" fmla="*/ 410167 w 1125258"/>
                    <a:gd name="connsiteY117" fmla="*/ 2010 h 1495138"/>
                    <a:gd name="connsiteX118" fmla="*/ 477504 w 1125258"/>
                    <a:gd name="connsiteY118" fmla="*/ 0 h 1495138"/>
                    <a:gd name="connsiteX119" fmla="*/ 123093 w 1125258"/>
                    <a:gd name="connsiteY119" fmla="*/ 0 h 1495138"/>
                    <a:gd name="connsiteX120" fmla="*/ 138324 w 1125258"/>
                    <a:gd name="connsiteY120" fmla="*/ 1206 h 1495138"/>
                    <a:gd name="connsiteX121" fmla="*/ 173997 w 1125258"/>
                    <a:gd name="connsiteY121" fmla="*/ 39397 h 1495138"/>
                    <a:gd name="connsiteX122" fmla="*/ 173997 w 1125258"/>
                    <a:gd name="connsiteY122" fmla="*/ 45427 h 1495138"/>
                    <a:gd name="connsiteX123" fmla="*/ 173997 w 1125258"/>
                    <a:gd name="connsiteY123" fmla="*/ 192159 h 1495138"/>
                    <a:gd name="connsiteX124" fmla="*/ 173596 w 1125258"/>
                    <a:gd name="connsiteY124" fmla="*/ 192159 h 1495138"/>
                    <a:gd name="connsiteX125" fmla="*/ 173596 w 1125258"/>
                    <a:gd name="connsiteY125" fmla="*/ 326832 h 1495138"/>
                    <a:gd name="connsiteX126" fmla="*/ 173997 w 1125258"/>
                    <a:gd name="connsiteY126" fmla="*/ 340902 h 1495138"/>
                    <a:gd name="connsiteX127" fmla="*/ 179608 w 1125258"/>
                    <a:gd name="connsiteY127" fmla="*/ 346932 h 1495138"/>
                    <a:gd name="connsiteX128" fmla="*/ 194839 w 1125258"/>
                    <a:gd name="connsiteY128" fmla="*/ 346932 h 1495138"/>
                    <a:gd name="connsiteX129" fmla="*/ 216884 w 1125258"/>
                    <a:gd name="connsiteY129" fmla="*/ 346932 h 1495138"/>
                    <a:gd name="connsiteX130" fmla="*/ 256164 w 1125258"/>
                    <a:gd name="connsiteY130" fmla="*/ 377887 h 1495138"/>
                    <a:gd name="connsiteX131" fmla="*/ 222094 w 1125258"/>
                    <a:gd name="connsiteY131" fmla="*/ 432560 h 1495138"/>
                    <a:gd name="connsiteX132" fmla="*/ 209268 w 1125258"/>
                    <a:gd name="connsiteY132" fmla="*/ 433364 h 1495138"/>
                    <a:gd name="connsiteX133" fmla="*/ 48141 w 1125258"/>
                    <a:gd name="connsiteY133" fmla="*/ 433364 h 1495138"/>
                    <a:gd name="connsiteX134" fmla="*/ 37319 w 1125258"/>
                    <a:gd name="connsiteY134" fmla="*/ 432560 h 1495138"/>
                    <a:gd name="connsiteX135" fmla="*/ 445 w 1125258"/>
                    <a:gd name="connsiteY135" fmla="*/ 396781 h 1495138"/>
                    <a:gd name="connsiteX136" fmla="*/ 24894 w 1125258"/>
                    <a:gd name="connsiteY136" fmla="*/ 350952 h 1495138"/>
                    <a:gd name="connsiteX137" fmla="*/ 43332 w 1125258"/>
                    <a:gd name="connsiteY137" fmla="*/ 346932 h 1495138"/>
                    <a:gd name="connsiteX138" fmla="*/ 77801 w 1125258"/>
                    <a:gd name="connsiteY138" fmla="*/ 346932 h 1495138"/>
                    <a:gd name="connsiteX139" fmla="*/ 85818 w 1125258"/>
                    <a:gd name="connsiteY139" fmla="*/ 345726 h 1495138"/>
                    <a:gd name="connsiteX140" fmla="*/ 87421 w 1125258"/>
                    <a:gd name="connsiteY140" fmla="*/ 344118 h 1495138"/>
                    <a:gd name="connsiteX141" fmla="*/ 88223 w 1125258"/>
                    <a:gd name="connsiteY141" fmla="*/ 340902 h 1495138"/>
                    <a:gd name="connsiteX142" fmla="*/ 88223 w 1125258"/>
                    <a:gd name="connsiteY142" fmla="*/ 328440 h 1495138"/>
                    <a:gd name="connsiteX143" fmla="*/ 88223 w 1125258"/>
                    <a:gd name="connsiteY143" fmla="*/ 105728 h 1495138"/>
                    <a:gd name="connsiteX144" fmla="*/ 87421 w 1125258"/>
                    <a:gd name="connsiteY144" fmla="*/ 89648 h 1495138"/>
                    <a:gd name="connsiteX145" fmla="*/ 85818 w 1125258"/>
                    <a:gd name="connsiteY145" fmla="*/ 88040 h 1495138"/>
                    <a:gd name="connsiteX146" fmla="*/ 81008 w 1125258"/>
                    <a:gd name="connsiteY146" fmla="*/ 86834 h 1495138"/>
                    <a:gd name="connsiteX147" fmla="*/ 58562 w 1125258"/>
                    <a:gd name="connsiteY147" fmla="*/ 87236 h 1495138"/>
                    <a:gd name="connsiteX148" fmla="*/ 48141 w 1125258"/>
                    <a:gd name="connsiteY148" fmla="*/ 87236 h 1495138"/>
                    <a:gd name="connsiteX149" fmla="*/ 8862 w 1125258"/>
                    <a:gd name="connsiteY149" fmla="*/ 45427 h 1495138"/>
                    <a:gd name="connsiteX150" fmla="*/ 49344 w 1125258"/>
                    <a:gd name="connsiteY150" fmla="*/ 2010 h 1495138"/>
                    <a:gd name="connsiteX151" fmla="*/ 55757 w 1125258"/>
                    <a:gd name="connsiteY151" fmla="*/ 2010 h 1495138"/>
                    <a:gd name="connsiteX152" fmla="*/ 123093 w 1125258"/>
                    <a:gd name="connsiteY15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2893 w 1125258"/>
                    <a:gd name="connsiteY34" fmla="*/ 884843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272255 w 1125258"/>
                    <a:gd name="connsiteY50" fmla="*/ 539116 h 1495138"/>
                    <a:gd name="connsiteX51" fmla="*/ 287486 w 1125258"/>
                    <a:gd name="connsiteY51" fmla="*/ 540322 h 1495138"/>
                    <a:gd name="connsiteX52" fmla="*/ 323158 w 1125258"/>
                    <a:gd name="connsiteY52" fmla="*/ 578513 h 1495138"/>
                    <a:gd name="connsiteX53" fmla="*/ 323158 w 1125258"/>
                    <a:gd name="connsiteY53" fmla="*/ 584543 h 1495138"/>
                    <a:gd name="connsiteX54" fmla="*/ 323158 w 1125258"/>
                    <a:gd name="connsiteY54" fmla="*/ 731276 h 1495138"/>
                    <a:gd name="connsiteX55" fmla="*/ 322757 w 1125258"/>
                    <a:gd name="connsiteY55" fmla="*/ 731276 h 1495138"/>
                    <a:gd name="connsiteX56" fmla="*/ 322757 w 1125258"/>
                    <a:gd name="connsiteY56" fmla="*/ 865948 h 1495138"/>
                    <a:gd name="connsiteX57" fmla="*/ 323158 w 1125258"/>
                    <a:gd name="connsiteY57" fmla="*/ 880018 h 1495138"/>
                    <a:gd name="connsiteX58" fmla="*/ 328769 w 1125258"/>
                    <a:gd name="connsiteY58" fmla="*/ 886049 h 1495138"/>
                    <a:gd name="connsiteX59" fmla="*/ 344000 w 1125258"/>
                    <a:gd name="connsiteY59" fmla="*/ 886049 h 1495138"/>
                    <a:gd name="connsiteX60" fmla="*/ 366045 w 1125258"/>
                    <a:gd name="connsiteY60" fmla="*/ 886049 h 1495138"/>
                    <a:gd name="connsiteX61" fmla="*/ 405325 w 1125258"/>
                    <a:gd name="connsiteY61" fmla="*/ 917003 h 1495138"/>
                    <a:gd name="connsiteX62" fmla="*/ 371255 w 1125258"/>
                    <a:gd name="connsiteY62" fmla="*/ 971676 h 1495138"/>
                    <a:gd name="connsiteX63" fmla="*/ 358429 w 1125258"/>
                    <a:gd name="connsiteY63" fmla="*/ 972480 h 1495138"/>
                    <a:gd name="connsiteX64" fmla="*/ 197303 w 1125258"/>
                    <a:gd name="connsiteY64" fmla="*/ 972480 h 1495138"/>
                    <a:gd name="connsiteX65" fmla="*/ 186481 w 1125258"/>
                    <a:gd name="connsiteY65" fmla="*/ 971676 h 1495138"/>
                    <a:gd name="connsiteX66" fmla="*/ 149606 w 1125258"/>
                    <a:gd name="connsiteY66" fmla="*/ 935897 h 1495138"/>
                    <a:gd name="connsiteX67" fmla="*/ 174056 w 1125258"/>
                    <a:gd name="connsiteY67" fmla="*/ 890069 h 1495138"/>
                    <a:gd name="connsiteX68" fmla="*/ 192493 w 1125258"/>
                    <a:gd name="connsiteY68" fmla="*/ 886049 h 1495138"/>
                    <a:gd name="connsiteX69" fmla="*/ 226963 w 1125258"/>
                    <a:gd name="connsiteY69" fmla="*/ 886049 h 1495138"/>
                    <a:gd name="connsiteX70" fmla="*/ 234979 w 1125258"/>
                    <a:gd name="connsiteY70" fmla="*/ 884843 h 1495138"/>
                    <a:gd name="connsiteX71" fmla="*/ 236582 w 1125258"/>
                    <a:gd name="connsiteY71" fmla="*/ 883234 h 1495138"/>
                    <a:gd name="connsiteX72" fmla="*/ 237384 w 1125258"/>
                    <a:gd name="connsiteY72" fmla="*/ 880018 h 1495138"/>
                    <a:gd name="connsiteX73" fmla="*/ 237384 w 1125258"/>
                    <a:gd name="connsiteY73" fmla="*/ 867556 h 1495138"/>
                    <a:gd name="connsiteX74" fmla="*/ 237384 w 1125258"/>
                    <a:gd name="connsiteY74" fmla="*/ 644844 h 1495138"/>
                    <a:gd name="connsiteX75" fmla="*/ 236582 w 1125258"/>
                    <a:gd name="connsiteY75" fmla="*/ 628764 h 1495138"/>
                    <a:gd name="connsiteX76" fmla="*/ 234979 w 1125258"/>
                    <a:gd name="connsiteY76" fmla="*/ 627156 h 1495138"/>
                    <a:gd name="connsiteX77" fmla="*/ 230169 w 1125258"/>
                    <a:gd name="connsiteY77" fmla="*/ 625950 h 1495138"/>
                    <a:gd name="connsiteX78" fmla="*/ 207724 w 1125258"/>
                    <a:gd name="connsiteY78" fmla="*/ 626352 h 1495138"/>
                    <a:gd name="connsiteX79" fmla="*/ 197303 w 1125258"/>
                    <a:gd name="connsiteY79" fmla="*/ 626352 h 1495138"/>
                    <a:gd name="connsiteX80" fmla="*/ 158023 w 1125258"/>
                    <a:gd name="connsiteY80" fmla="*/ 584543 h 1495138"/>
                    <a:gd name="connsiteX81" fmla="*/ 198505 w 1125258"/>
                    <a:gd name="connsiteY81" fmla="*/ 541126 h 1495138"/>
                    <a:gd name="connsiteX82" fmla="*/ 204918 w 1125258"/>
                    <a:gd name="connsiteY82" fmla="*/ 541126 h 1495138"/>
                    <a:gd name="connsiteX83" fmla="*/ 272255 w 1125258"/>
                    <a:gd name="connsiteY83" fmla="*/ 539116 h 1495138"/>
                    <a:gd name="connsiteX84" fmla="*/ 477504 w 1125258"/>
                    <a:gd name="connsiteY84" fmla="*/ 0 h 1495138"/>
                    <a:gd name="connsiteX85" fmla="*/ 492735 w 1125258"/>
                    <a:gd name="connsiteY85" fmla="*/ 1206 h 1495138"/>
                    <a:gd name="connsiteX86" fmla="*/ 528407 w 1125258"/>
                    <a:gd name="connsiteY86" fmla="*/ 39397 h 1495138"/>
                    <a:gd name="connsiteX87" fmla="*/ 528407 w 1125258"/>
                    <a:gd name="connsiteY87" fmla="*/ 45427 h 1495138"/>
                    <a:gd name="connsiteX88" fmla="*/ 528407 w 1125258"/>
                    <a:gd name="connsiteY88" fmla="*/ 192159 h 1495138"/>
                    <a:gd name="connsiteX89" fmla="*/ 528006 w 1125258"/>
                    <a:gd name="connsiteY89" fmla="*/ 192159 h 1495138"/>
                    <a:gd name="connsiteX90" fmla="*/ 528006 w 1125258"/>
                    <a:gd name="connsiteY90" fmla="*/ 326832 h 1495138"/>
                    <a:gd name="connsiteX91" fmla="*/ 528407 w 1125258"/>
                    <a:gd name="connsiteY91" fmla="*/ 340902 h 1495138"/>
                    <a:gd name="connsiteX92" fmla="*/ 534018 w 1125258"/>
                    <a:gd name="connsiteY92" fmla="*/ 346932 h 1495138"/>
                    <a:gd name="connsiteX93" fmla="*/ 549249 w 1125258"/>
                    <a:gd name="connsiteY93" fmla="*/ 346932 h 1495138"/>
                    <a:gd name="connsiteX94" fmla="*/ 571294 w 1125258"/>
                    <a:gd name="connsiteY94" fmla="*/ 346932 h 1495138"/>
                    <a:gd name="connsiteX95" fmla="*/ 610574 w 1125258"/>
                    <a:gd name="connsiteY95" fmla="*/ 377887 h 1495138"/>
                    <a:gd name="connsiteX96" fmla="*/ 576504 w 1125258"/>
                    <a:gd name="connsiteY96" fmla="*/ 432560 h 1495138"/>
                    <a:gd name="connsiteX97" fmla="*/ 563678 w 1125258"/>
                    <a:gd name="connsiteY97" fmla="*/ 433364 h 1495138"/>
                    <a:gd name="connsiteX98" fmla="*/ 402552 w 1125258"/>
                    <a:gd name="connsiteY98" fmla="*/ 433364 h 1495138"/>
                    <a:gd name="connsiteX99" fmla="*/ 391730 w 1125258"/>
                    <a:gd name="connsiteY99" fmla="*/ 432560 h 1495138"/>
                    <a:gd name="connsiteX100" fmla="*/ 354855 w 1125258"/>
                    <a:gd name="connsiteY100" fmla="*/ 396781 h 1495138"/>
                    <a:gd name="connsiteX101" fmla="*/ 379305 w 1125258"/>
                    <a:gd name="connsiteY101" fmla="*/ 350952 h 1495138"/>
                    <a:gd name="connsiteX102" fmla="*/ 397742 w 1125258"/>
                    <a:gd name="connsiteY102" fmla="*/ 346932 h 1495138"/>
                    <a:gd name="connsiteX103" fmla="*/ 432212 w 1125258"/>
                    <a:gd name="connsiteY103" fmla="*/ 346932 h 1495138"/>
                    <a:gd name="connsiteX104" fmla="*/ 440228 w 1125258"/>
                    <a:gd name="connsiteY104" fmla="*/ 345726 h 1495138"/>
                    <a:gd name="connsiteX105" fmla="*/ 441831 w 1125258"/>
                    <a:gd name="connsiteY105" fmla="*/ 344118 h 1495138"/>
                    <a:gd name="connsiteX106" fmla="*/ 442633 w 1125258"/>
                    <a:gd name="connsiteY106" fmla="*/ 340902 h 1495138"/>
                    <a:gd name="connsiteX107" fmla="*/ 442633 w 1125258"/>
                    <a:gd name="connsiteY107" fmla="*/ 328440 h 1495138"/>
                    <a:gd name="connsiteX108" fmla="*/ 442633 w 1125258"/>
                    <a:gd name="connsiteY108" fmla="*/ 105728 h 1495138"/>
                    <a:gd name="connsiteX109" fmla="*/ 441831 w 1125258"/>
                    <a:gd name="connsiteY109" fmla="*/ 89648 h 1495138"/>
                    <a:gd name="connsiteX110" fmla="*/ 440228 w 1125258"/>
                    <a:gd name="connsiteY110" fmla="*/ 88040 h 1495138"/>
                    <a:gd name="connsiteX111" fmla="*/ 435418 w 1125258"/>
                    <a:gd name="connsiteY111" fmla="*/ 86834 h 1495138"/>
                    <a:gd name="connsiteX112" fmla="*/ 412973 w 1125258"/>
                    <a:gd name="connsiteY112" fmla="*/ 87236 h 1495138"/>
                    <a:gd name="connsiteX113" fmla="*/ 402552 w 1125258"/>
                    <a:gd name="connsiteY113" fmla="*/ 87236 h 1495138"/>
                    <a:gd name="connsiteX114" fmla="*/ 363272 w 1125258"/>
                    <a:gd name="connsiteY114" fmla="*/ 45427 h 1495138"/>
                    <a:gd name="connsiteX115" fmla="*/ 403754 w 1125258"/>
                    <a:gd name="connsiteY115" fmla="*/ 2010 h 1495138"/>
                    <a:gd name="connsiteX116" fmla="*/ 410167 w 1125258"/>
                    <a:gd name="connsiteY116" fmla="*/ 2010 h 1495138"/>
                    <a:gd name="connsiteX117" fmla="*/ 477504 w 1125258"/>
                    <a:gd name="connsiteY117" fmla="*/ 0 h 1495138"/>
                    <a:gd name="connsiteX118" fmla="*/ 123093 w 1125258"/>
                    <a:gd name="connsiteY118" fmla="*/ 0 h 1495138"/>
                    <a:gd name="connsiteX119" fmla="*/ 138324 w 1125258"/>
                    <a:gd name="connsiteY119" fmla="*/ 1206 h 1495138"/>
                    <a:gd name="connsiteX120" fmla="*/ 173997 w 1125258"/>
                    <a:gd name="connsiteY120" fmla="*/ 39397 h 1495138"/>
                    <a:gd name="connsiteX121" fmla="*/ 173997 w 1125258"/>
                    <a:gd name="connsiteY121" fmla="*/ 45427 h 1495138"/>
                    <a:gd name="connsiteX122" fmla="*/ 173997 w 1125258"/>
                    <a:gd name="connsiteY122" fmla="*/ 192159 h 1495138"/>
                    <a:gd name="connsiteX123" fmla="*/ 173596 w 1125258"/>
                    <a:gd name="connsiteY123" fmla="*/ 192159 h 1495138"/>
                    <a:gd name="connsiteX124" fmla="*/ 173596 w 1125258"/>
                    <a:gd name="connsiteY124" fmla="*/ 326832 h 1495138"/>
                    <a:gd name="connsiteX125" fmla="*/ 173997 w 1125258"/>
                    <a:gd name="connsiteY125" fmla="*/ 340902 h 1495138"/>
                    <a:gd name="connsiteX126" fmla="*/ 179608 w 1125258"/>
                    <a:gd name="connsiteY126" fmla="*/ 346932 h 1495138"/>
                    <a:gd name="connsiteX127" fmla="*/ 194839 w 1125258"/>
                    <a:gd name="connsiteY127" fmla="*/ 346932 h 1495138"/>
                    <a:gd name="connsiteX128" fmla="*/ 216884 w 1125258"/>
                    <a:gd name="connsiteY128" fmla="*/ 346932 h 1495138"/>
                    <a:gd name="connsiteX129" fmla="*/ 256164 w 1125258"/>
                    <a:gd name="connsiteY129" fmla="*/ 377887 h 1495138"/>
                    <a:gd name="connsiteX130" fmla="*/ 222094 w 1125258"/>
                    <a:gd name="connsiteY130" fmla="*/ 432560 h 1495138"/>
                    <a:gd name="connsiteX131" fmla="*/ 209268 w 1125258"/>
                    <a:gd name="connsiteY131" fmla="*/ 433364 h 1495138"/>
                    <a:gd name="connsiteX132" fmla="*/ 48141 w 1125258"/>
                    <a:gd name="connsiteY132" fmla="*/ 433364 h 1495138"/>
                    <a:gd name="connsiteX133" fmla="*/ 37319 w 1125258"/>
                    <a:gd name="connsiteY133" fmla="*/ 432560 h 1495138"/>
                    <a:gd name="connsiteX134" fmla="*/ 445 w 1125258"/>
                    <a:gd name="connsiteY134" fmla="*/ 396781 h 1495138"/>
                    <a:gd name="connsiteX135" fmla="*/ 24894 w 1125258"/>
                    <a:gd name="connsiteY135" fmla="*/ 350952 h 1495138"/>
                    <a:gd name="connsiteX136" fmla="*/ 43332 w 1125258"/>
                    <a:gd name="connsiteY136" fmla="*/ 346932 h 1495138"/>
                    <a:gd name="connsiteX137" fmla="*/ 77801 w 1125258"/>
                    <a:gd name="connsiteY137" fmla="*/ 346932 h 1495138"/>
                    <a:gd name="connsiteX138" fmla="*/ 85818 w 1125258"/>
                    <a:gd name="connsiteY138" fmla="*/ 345726 h 1495138"/>
                    <a:gd name="connsiteX139" fmla="*/ 87421 w 1125258"/>
                    <a:gd name="connsiteY139" fmla="*/ 344118 h 1495138"/>
                    <a:gd name="connsiteX140" fmla="*/ 88223 w 1125258"/>
                    <a:gd name="connsiteY140" fmla="*/ 340902 h 1495138"/>
                    <a:gd name="connsiteX141" fmla="*/ 88223 w 1125258"/>
                    <a:gd name="connsiteY141" fmla="*/ 328440 h 1495138"/>
                    <a:gd name="connsiteX142" fmla="*/ 88223 w 1125258"/>
                    <a:gd name="connsiteY142" fmla="*/ 105728 h 1495138"/>
                    <a:gd name="connsiteX143" fmla="*/ 87421 w 1125258"/>
                    <a:gd name="connsiteY143" fmla="*/ 89648 h 1495138"/>
                    <a:gd name="connsiteX144" fmla="*/ 85818 w 1125258"/>
                    <a:gd name="connsiteY144" fmla="*/ 88040 h 1495138"/>
                    <a:gd name="connsiteX145" fmla="*/ 81008 w 1125258"/>
                    <a:gd name="connsiteY145" fmla="*/ 86834 h 1495138"/>
                    <a:gd name="connsiteX146" fmla="*/ 58562 w 1125258"/>
                    <a:gd name="connsiteY146" fmla="*/ 87236 h 1495138"/>
                    <a:gd name="connsiteX147" fmla="*/ 48141 w 1125258"/>
                    <a:gd name="connsiteY147" fmla="*/ 87236 h 1495138"/>
                    <a:gd name="connsiteX148" fmla="*/ 8862 w 1125258"/>
                    <a:gd name="connsiteY148" fmla="*/ 45427 h 1495138"/>
                    <a:gd name="connsiteX149" fmla="*/ 49344 w 1125258"/>
                    <a:gd name="connsiteY149" fmla="*/ 2010 h 1495138"/>
                    <a:gd name="connsiteX150" fmla="*/ 55757 w 1125258"/>
                    <a:gd name="connsiteY150" fmla="*/ 2010 h 1495138"/>
                    <a:gd name="connsiteX151" fmla="*/ 123093 w 1125258"/>
                    <a:gd name="connsiteY151"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44877 w 1125258"/>
                    <a:gd name="connsiteY34" fmla="*/ 886049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272255 w 1125258"/>
                    <a:gd name="connsiteY49" fmla="*/ 539116 h 1495138"/>
                    <a:gd name="connsiteX50" fmla="*/ 287486 w 1125258"/>
                    <a:gd name="connsiteY50" fmla="*/ 540322 h 1495138"/>
                    <a:gd name="connsiteX51" fmla="*/ 323158 w 1125258"/>
                    <a:gd name="connsiteY51" fmla="*/ 578513 h 1495138"/>
                    <a:gd name="connsiteX52" fmla="*/ 323158 w 1125258"/>
                    <a:gd name="connsiteY52" fmla="*/ 584543 h 1495138"/>
                    <a:gd name="connsiteX53" fmla="*/ 323158 w 1125258"/>
                    <a:gd name="connsiteY53" fmla="*/ 731276 h 1495138"/>
                    <a:gd name="connsiteX54" fmla="*/ 322757 w 1125258"/>
                    <a:gd name="connsiteY54" fmla="*/ 731276 h 1495138"/>
                    <a:gd name="connsiteX55" fmla="*/ 322757 w 1125258"/>
                    <a:gd name="connsiteY55" fmla="*/ 865948 h 1495138"/>
                    <a:gd name="connsiteX56" fmla="*/ 323158 w 1125258"/>
                    <a:gd name="connsiteY56" fmla="*/ 880018 h 1495138"/>
                    <a:gd name="connsiteX57" fmla="*/ 328769 w 1125258"/>
                    <a:gd name="connsiteY57" fmla="*/ 886049 h 1495138"/>
                    <a:gd name="connsiteX58" fmla="*/ 344000 w 1125258"/>
                    <a:gd name="connsiteY58" fmla="*/ 886049 h 1495138"/>
                    <a:gd name="connsiteX59" fmla="*/ 366045 w 1125258"/>
                    <a:gd name="connsiteY59" fmla="*/ 886049 h 1495138"/>
                    <a:gd name="connsiteX60" fmla="*/ 405325 w 1125258"/>
                    <a:gd name="connsiteY60" fmla="*/ 917003 h 1495138"/>
                    <a:gd name="connsiteX61" fmla="*/ 371255 w 1125258"/>
                    <a:gd name="connsiteY61" fmla="*/ 971676 h 1495138"/>
                    <a:gd name="connsiteX62" fmla="*/ 358429 w 1125258"/>
                    <a:gd name="connsiteY62" fmla="*/ 972480 h 1495138"/>
                    <a:gd name="connsiteX63" fmla="*/ 197303 w 1125258"/>
                    <a:gd name="connsiteY63" fmla="*/ 972480 h 1495138"/>
                    <a:gd name="connsiteX64" fmla="*/ 186481 w 1125258"/>
                    <a:gd name="connsiteY64" fmla="*/ 971676 h 1495138"/>
                    <a:gd name="connsiteX65" fmla="*/ 149606 w 1125258"/>
                    <a:gd name="connsiteY65" fmla="*/ 935897 h 1495138"/>
                    <a:gd name="connsiteX66" fmla="*/ 174056 w 1125258"/>
                    <a:gd name="connsiteY66" fmla="*/ 890069 h 1495138"/>
                    <a:gd name="connsiteX67" fmla="*/ 192493 w 1125258"/>
                    <a:gd name="connsiteY67" fmla="*/ 886049 h 1495138"/>
                    <a:gd name="connsiteX68" fmla="*/ 226963 w 1125258"/>
                    <a:gd name="connsiteY68" fmla="*/ 886049 h 1495138"/>
                    <a:gd name="connsiteX69" fmla="*/ 234979 w 1125258"/>
                    <a:gd name="connsiteY69" fmla="*/ 884843 h 1495138"/>
                    <a:gd name="connsiteX70" fmla="*/ 236582 w 1125258"/>
                    <a:gd name="connsiteY70" fmla="*/ 883234 h 1495138"/>
                    <a:gd name="connsiteX71" fmla="*/ 237384 w 1125258"/>
                    <a:gd name="connsiteY71" fmla="*/ 880018 h 1495138"/>
                    <a:gd name="connsiteX72" fmla="*/ 237384 w 1125258"/>
                    <a:gd name="connsiteY72" fmla="*/ 867556 h 1495138"/>
                    <a:gd name="connsiteX73" fmla="*/ 237384 w 1125258"/>
                    <a:gd name="connsiteY73" fmla="*/ 644844 h 1495138"/>
                    <a:gd name="connsiteX74" fmla="*/ 236582 w 1125258"/>
                    <a:gd name="connsiteY74" fmla="*/ 628764 h 1495138"/>
                    <a:gd name="connsiteX75" fmla="*/ 234979 w 1125258"/>
                    <a:gd name="connsiteY75" fmla="*/ 627156 h 1495138"/>
                    <a:gd name="connsiteX76" fmla="*/ 230169 w 1125258"/>
                    <a:gd name="connsiteY76" fmla="*/ 625950 h 1495138"/>
                    <a:gd name="connsiteX77" fmla="*/ 207724 w 1125258"/>
                    <a:gd name="connsiteY77" fmla="*/ 626352 h 1495138"/>
                    <a:gd name="connsiteX78" fmla="*/ 197303 w 1125258"/>
                    <a:gd name="connsiteY78" fmla="*/ 626352 h 1495138"/>
                    <a:gd name="connsiteX79" fmla="*/ 158023 w 1125258"/>
                    <a:gd name="connsiteY79" fmla="*/ 584543 h 1495138"/>
                    <a:gd name="connsiteX80" fmla="*/ 198505 w 1125258"/>
                    <a:gd name="connsiteY80" fmla="*/ 541126 h 1495138"/>
                    <a:gd name="connsiteX81" fmla="*/ 204918 w 1125258"/>
                    <a:gd name="connsiteY81" fmla="*/ 541126 h 1495138"/>
                    <a:gd name="connsiteX82" fmla="*/ 272255 w 1125258"/>
                    <a:gd name="connsiteY82" fmla="*/ 539116 h 1495138"/>
                    <a:gd name="connsiteX83" fmla="*/ 477504 w 1125258"/>
                    <a:gd name="connsiteY83" fmla="*/ 0 h 1495138"/>
                    <a:gd name="connsiteX84" fmla="*/ 492735 w 1125258"/>
                    <a:gd name="connsiteY84" fmla="*/ 1206 h 1495138"/>
                    <a:gd name="connsiteX85" fmla="*/ 528407 w 1125258"/>
                    <a:gd name="connsiteY85" fmla="*/ 39397 h 1495138"/>
                    <a:gd name="connsiteX86" fmla="*/ 528407 w 1125258"/>
                    <a:gd name="connsiteY86" fmla="*/ 45427 h 1495138"/>
                    <a:gd name="connsiteX87" fmla="*/ 528407 w 1125258"/>
                    <a:gd name="connsiteY87" fmla="*/ 192159 h 1495138"/>
                    <a:gd name="connsiteX88" fmla="*/ 528006 w 1125258"/>
                    <a:gd name="connsiteY88" fmla="*/ 192159 h 1495138"/>
                    <a:gd name="connsiteX89" fmla="*/ 528006 w 1125258"/>
                    <a:gd name="connsiteY89" fmla="*/ 326832 h 1495138"/>
                    <a:gd name="connsiteX90" fmla="*/ 528407 w 1125258"/>
                    <a:gd name="connsiteY90" fmla="*/ 340902 h 1495138"/>
                    <a:gd name="connsiteX91" fmla="*/ 534018 w 1125258"/>
                    <a:gd name="connsiteY91" fmla="*/ 346932 h 1495138"/>
                    <a:gd name="connsiteX92" fmla="*/ 549249 w 1125258"/>
                    <a:gd name="connsiteY92" fmla="*/ 346932 h 1495138"/>
                    <a:gd name="connsiteX93" fmla="*/ 571294 w 1125258"/>
                    <a:gd name="connsiteY93" fmla="*/ 346932 h 1495138"/>
                    <a:gd name="connsiteX94" fmla="*/ 610574 w 1125258"/>
                    <a:gd name="connsiteY94" fmla="*/ 377887 h 1495138"/>
                    <a:gd name="connsiteX95" fmla="*/ 576504 w 1125258"/>
                    <a:gd name="connsiteY95" fmla="*/ 432560 h 1495138"/>
                    <a:gd name="connsiteX96" fmla="*/ 563678 w 1125258"/>
                    <a:gd name="connsiteY96" fmla="*/ 433364 h 1495138"/>
                    <a:gd name="connsiteX97" fmla="*/ 402552 w 1125258"/>
                    <a:gd name="connsiteY97" fmla="*/ 433364 h 1495138"/>
                    <a:gd name="connsiteX98" fmla="*/ 391730 w 1125258"/>
                    <a:gd name="connsiteY98" fmla="*/ 432560 h 1495138"/>
                    <a:gd name="connsiteX99" fmla="*/ 354855 w 1125258"/>
                    <a:gd name="connsiteY99" fmla="*/ 396781 h 1495138"/>
                    <a:gd name="connsiteX100" fmla="*/ 379305 w 1125258"/>
                    <a:gd name="connsiteY100" fmla="*/ 350952 h 1495138"/>
                    <a:gd name="connsiteX101" fmla="*/ 397742 w 1125258"/>
                    <a:gd name="connsiteY101" fmla="*/ 346932 h 1495138"/>
                    <a:gd name="connsiteX102" fmla="*/ 432212 w 1125258"/>
                    <a:gd name="connsiteY102" fmla="*/ 346932 h 1495138"/>
                    <a:gd name="connsiteX103" fmla="*/ 440228 w 1125258"/>
                    <a:gd name="connsiteY103" fmla="*/ 345726 h 1495138"/>
                    <a:gd name="connsiteX104" fmla="*/ 441831 w 1125258"/>
                    <a:gd name="connsiteY104" fmla="*/ 344118 h 1495138"/>
                    <a:gd name="connsiteX105" fmla="*/ 442633 w 1125258"/>
                    <a:gd name="connsiteY105" fmla="*/ 340902 h 1495138"/>
                    <a:gd name="connsiteX106" fmla="*/ 442633 w 1125258"/>
                    <a:gd name="connsiteY106" fmla="*/ 328440 h 1495138"/>
                    <a:gd name="connsiteX107" fmla="*/ 442633 w 1125258"/>
                    <a:gd name="connsiteY107" fmla="*/ 105728 h 1495138"/>
                    <a:gd name="connsiteX108" fmla="*/ 441831 w 1125258"/>
                    <a:gd name="connsiteY108" fmla="*/ 89648 h 1495138"/>
                    <a:gd name="connsiteX109" fmla="*/ 440228 w 1125258"/>
                    <a:gd name="connsiteY109" fmla="*/ 88040 h 1495138"/>
                    <a:gd name="connsiteX110" fmla="*/ 435418 w 1125258"/>
                    <a:gd name="connsiteY110" fmla="*/ 86834 h 1495138"/>
                    <a:gd name="connsiteX111" fmla="*/ 412973 w 1125258"/>
                    <a:gd name="connsiteY111" fmla="*/ 87236 h 1495138"/>
                    <a:gd name="connsiteX112" fmla="*/ 402552 w 1125258"/>
                    <a:gd name="connsiteY112" fmla="*/ 87236 h 1495138"/>
                    <a:gd name="connsiteX113" fmla="*/ 363272 w 1125258"/>
                    <a:gd name="connsiteY113" fmla="*/ 45427 h 1495138"/>
                    <a:gd name="connsiteX114" fmla="*/ 403754 w 1125258"/>
                    <a:gd name="connsiteY114" fmla="*/ 2010 h 1495138"/>
                    <a:gd name="connsiteX115" fmla="*/ 410167 w 1125258"/>
                    <a:gd name="connsiteY115" fmla="*/ 2010 h 1495138"/>
                    <a:gd name="connsiteX116" fmla="*/ 477504 w 1125258"/>
                    <a:gd name="connsiteY116" fmla="*/ 0 h 1495138"/>
                    <a:gd name="connsiteX117" fmla="*/ 123093 w 1125258"/>
                    <a:gd name="connsiteY117" fmla="*/ 0 h 1495138"/>
                    <a:gd name="connsiteX118" fmla="*/ 138324 w 1125258"/>
                    <a:gd name="connsiteY118" fmla="*/ 1206 h 1495138"/>
                    <a:gd name="connsiteX119" fmla="*/ 173997 w 1125258"/>
                    <a:gd name="connsiteY119" fmla="*/ 39397 h 1495138"/>
                    <a:gd name="connsiteX120" fmla="*/ 173997 w 1125258"/>
                    <a:gd name="connsiteY120" fmla="*/ 45427 h 1495138"/>
                    <a:gd name="connsiteX121" fmla="*/ 173997 w 1125258"/>
                    <a:gd name="connsiteY121" fmla="*/ 192159 h 1495138"/>
                    <a:gd name="connsiteX122" fmla="*/ 173596 w 1125258"/>
                    <a:gd name="connsiteY122" fmla="*/ 192159 h 1495138"/>
                    <a:gd name="connsiteX123" fmla="*/ 173596 w 1125258"/>
                    <a:gd name="connsiteY123" fmla="*/ 326832 h 1495138"/>
                    <a:gd name="connsiteX124" fmla="*/ 173997 w 1125258"/>
                    <a:gd name="connsiteY124" fmla="*/ 340902 h 1495138"/>
                    <a:gd name="connsiteX125" fmla="*/ 179608 w 1125258"/>
                    <a:gd name="connsiteY125" fmla="*/ 346932 h 1495138"/>
                    <a:gd name="connsiteX126" fmla="*/ 194839 w 1125258"/>
                    <a:gd name="connsiteY126" fmla="*/ 346932 h 1495138"/>
                    <a:gd name="connsiteX127" fmla="*/ 216884 w 1125258"/>
                    <a:gd name="connsiteY127" fmla="*/ 346932 h 1495138"/>
                    <a:gd name="connsiteX128" fmla="*/ 256164 w 1125258"/>
                    <a:gd name="connsiteY128" fmla="*/ 377887 h 1495138"/>
                    <a:gd name="connsiteX129" fmla="*/ 222094 w 1125258"/>
                    <a:gd name="connsiteY129" fmla="*/ 432560 h 1495138"/>
                    <a:gd name="connsiteX130" fmla="*/ 209268 w 1125258"/>
                    <a:gd name="connsiteY130" fmla="*/ 433364 h 1495138"/>
                    <a:gd name="connsiteX131" fmla="*/ 48141 w 1125258"/>
                    <a:gd name="connsiteY131" fmla="*/ 433364 h 1495138"/>
                    <a:gd name="connsiteX132" fmla="*/ 37319 w 1125258"/>
                    <a:gd name="connsiteY132" fmla="*/ 432560 h 1495138"/>
                    <a:gd name="connsiteX133" fmla="*/ 445 w 1125258"/>
                    <a:gd name="connsiteY133" fmla="*/ 396781 h 1495138"/>
                    <a:gd name="connsiteX134" fmla="*/ 24894 w 1125258"/>
                    <a:gd name="connsiteY134" fmla="*/ 350952 h 1495138"/>
                    <a:gd name="connsiteX135" fmla="*/ 43332 w 1125258"/>
                    <a:gd name="connsiteY135" fmla="*/ 346932 h 1495138"/>
                    <a:gd name="connsiteX136" fmla="*/ 77801 w 1125258"/>
                    <a:gd name="connsiteY136" fmla="*/ 346932 h 1495138"/>
                    <a:gd name="connsiteX137" fmla="*/ 85818 w 1125258"/>
                    <a:gd name="connsiteY137" fmla="*/ 345726 h 1495138"/>
                    <a:gd name="connsiteX138" fmla="*/ 87421 w 1125258"/>
                    <a:gd name="connsiteY138" fmla="*/ 344118 h 1495138"/>
                    <a:gd name="connsiteX139" fmla="*/ 88223 w 1125258"/>
                    <a:gd name="connsiteY139" fmla="*/ 340902 h 1495138"/>
                    <a:gd name="connsiteX140" fmla="*/ 88223 w 1125258"/>
                    <a:gd name="connsiteY140" fmla="*/ 328440 h 1495138"/>
                    <a:gd name="connsiteX141" fmla="*/ 88223 w 1125258"/>
                    <a:gd name="connsiteY141" fmla="*/ 105728 h 1495138"/>
                    <a:gd name="connsiteX142" fmla="*/ 87421 w 1125258"/>
                    <a:gd name="connsiteY142" fmla="*/ 89648 h 1495138"/>
                    <a:gd name="connsiteX143" fmla="*/ 85818 w 1125258"/>
                    <a:gd name="connsiteY143" fmla="*/ 88040 h 1495138"/>
                    <a:gd name="connsiteX144" fmla="*/ 81008 w 1125258"/>
                    <a:gd name="connsiteY144" fmla="*/ 86834 h 1495138"/>
                    <a:gd name="connsiteX145" fmla="*/ 58562 w 1125258"/>
                    <a:gd name="connsiteY145" fmla="*/ 87236 h 1495138"/>
                    <a:gd name="connsiteX146" fmla="*/ 48141 w 1125258"/>
                    <a:gd name="connsiteY146" fmla="*/ 87236 h 1495138"/>
                    <a:gd name="connsiteX147" fmla="*/ 8862 w 1125258"/>
                    <a:gd name="connsiteY147" fmla="*/ 45427 h 1495138"/>
                    <a:gd name="connsiteX148" fmla="*/ 49344 w 1125258"/>
                    <a:gd name="connsiteY148" fmla="*/ 2010 h 1495138"/>
                    <a:gd name="connsiteX149" fmla="*/ 55757 w 1125258"/>
                    <a:gd name="connsiteY149" fmla="*/ 2010 h 1495138"/>
                    <a:gd name="connsiteX150" fmla="*/ 123093 w 1125258"/>
                    <a:gd name="connsiteY150"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0407 w 1125258"/>
                    <a:gd name="connsiteY34" fmla="*/ 886049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272255 w 1125258"/>
                    <a:gd name="connsiteY48" fmla="*/ 539116 h 1495138"/>
                    <a:gd name="connsiteX49" fmla="*/ 287486 w 1125258"/>
                    <a:gd name="connsiteY49" fmla="*/ 540322 h 1495138"/>
                    <a:gd name="connsiteX50" fmla="*/ 323158 w 1125258"/>
                    <a:gd name="connsiteY50" fmla="*/ 578513 h 1495138"/>
                    <a:gd name="connsiteX51" fmla="*/ 323158 w 1125258"/>
                    <a:gd name="connsiteY51" fmla="*/ 584543 h 1495138"/>
                    <a:gd name="connsiteX52" fmla="*/ 323158 w 1125258"/>
                    <a:gd name="connsiteY52" fmla="*/ 731276 h 1495138"/>
                    <a:gd name="connsiteX53" fmla="*/ 322757 w 1125258"/>
                    <a:gd name="connsiteY53" fmla="*/ 731276 h 1495138"/>
                    <a:gd name="connsiteX54" fmla="*/ 322757 w 1125258"/>
                    <a:gd name="connsiteY54" fmla="*/ 865948 h 1495138"/>
                    <a:gd name="connsiteX55" fmla="*/ 323158 w 1125258"/>
                    <a:gd name="connsiteY55" fmla="*/ 880018 h 1495138"/>
                    <a:gd name="connsiteX56" fmla="*/ 328769 w 1125258"/>
                    <a:gd name="connsiteY56" fmla="*/ 886049 h 1495138"/>
                    <a:gd name="connsiteX57" fmla="*/ 344000 w 1125258"/>
                    <a:gd name="connsiteY57" fmla="*/ 886049 h 1495138"/>
                    <a:gd name="connsiteX58" fmla="*/ 366045 w 1125258"/>
                    <a:gd name="connsiteY58" fmla="*/ 886049 h 1495138"/>
                    <a:gd name="connsiteX59" fmla="*/ 405325 w 1125258"/>
                    <a:gd name="connsiteY59" fmla="*/ 917003 h 1495138"/>
                    <a:gd name="connsiteX60" fmla="*/ 371255 w 1125258"/>
                    <a:gd name="connsiteY60" fmla="*/ 971676 h 1495138"/>
                    <a:gd name="connsiteX61" fmla="*/ 358429 w 1125258"/>
                    <a:gd name="connsiteY61" fmla="*/ 972480 h 1495138"/>
                    <a:gd name="connsiteX62" fmla="*/ 197303 w 1125258"/>
                    <a:gd name="connsiteY62" fmla="*/ 972480 h 1495138"/>
                    <a:gd name="connsiteX63" fmla="*/ 186481 w 1125258"/>
                    <a:gd name="connsiteY63" fmla="*/ 971676 h 1495138"/>
                    <a:gd name="connsiteX64" fmla="*/ 149606 w 1125258"/>
                    <a:gd name="connsiteY64" fmla="*/ 935897 h 1495138"/>
                    <a:gd name="connsiteX65" fmla="*/ 174056 w 1125258"/>
                    <a:gd name="connsiteY65" fmla="*/ 890069 h 1495138"/>
                    <a:gd name="connsiteX66" fmla="*/ 192493 w 1125258"/>
                    <a:gd name="connsiteY66" fmla="*/ 886049 h 1495138"/>
                    <a:gd name="connsiteX67" fmla="*/ 226963 w 1125258"/>
                    <a:gd name="connsiteY67" fmla="*/ 886049 h 1495138"/>
                    <a:gd name="connsiteX68" fmla="*/ 234979 w 1125258"/>
                    <a:gd name="connsiteY68" fmla="*/ 884843 h 1495138"/>
                    <a:gd name="connsiteX69" fmla="*/ 236582 w 1125258"/>
                    <a:gd name="connsiteY69" fmla="*/ 883234 h 1495138"/>
                    <a:gd name="connsiteX70" fmla="*/ 237384 w 1125258"/>
                    <a:gd name="connsiteY70" fmla="*/ 880018 h 1495138"/>
                    <a:gd name="connsiteX71" fmla="*/ 237384 w 1125258"/>
                    <a:gd name="connsiteY71" fmla="*/ 867556 h 1495138"/>
                    <a:gd name="connsiteX72" fmla="*/ 237384 w 1125258"/>
                    <a:gd name="connsiteY72" fmla="*/ 644844 h 1495138"/>
                    <a:gd name="connsiteX73" fmla="*/ 236582 w 1125258"/>
                    <a:gd name="connsiteY73" fmla="*/ 628764 h 1495138"/>
                    <a:gd name="connsiteX74" fmla="*/ 234979 w 1125258"/>
                    <a:gd name="connsiteY74" fmla="*/ 627156 h 1495138"/>
                    <a:gd name="connsiteX75" fmla="*/ 230169 w 1125258"/>
                    <a:gd name="connsiteY75" fmla="*/ 625950 h 1495138"/>
                    <a:gd name="connsiteX76" fmla="*/ 207724 w 1125258"/>
                    <a:gd name="connsiteY76" fmla="*/ 626352 h 1495138"/>
                    <a:gd name="connsiteX77" fmla="*/ 197303 w 1125258"/>
                    <a:gd name="connsiteY77" fmla="*/ 626352 h 1495138"/>
                    <a:gd name="connsiteX78" fmla="*/ 158023 w 1125258"/>
                    <a:gd name="connsiteY78" fmla="*/ 584543 h 1495138"/>
                    <a:gd name="connsiteX79" fmla="*/ 198505 w 1125258"/>
                    <a:gd name="connsiteY79" fmla="*/ 541126 h 1495138"/>
                    <a:gd name="connsiteX80" fmla="*/ 204918 w 1125258"/>
                    <a:gd name="connsiteY80" fmla="*/ 541126 h 1495138"/>
                    <a:gd name="connsiteX81" fmla="*/ 272255 w 1125258"/>
                    <a:gd name="connsiteY81" fmla="*/ 539116 h 1495138"/>
                    <a:gd name="connsiteX82" fmla="*/ 477504 w 1125258"/>
                    <a:gd name="connsiteY82" fmla="*/ 0 h 1495138"/>
                    <a:gd name="connsiteX83" fmla="*/ 492735 w 1125258"/>
                    <a:gd name="connsiteY83" fmla="*/ 1206 h 1495138"/>
                    <a:gd name="connsiteX84" fmla="*/ 528407 w 1125258"/>
                    <a:gd name="connsiteY84" fmla="*/ 39397 h 1495138"/>
                    <a:gd name="connsiteX85" fmla="*/ 528407 w 1125258"/>
                    <a:gd name="connsiteY85" fmla="*/ 45427 h 1495138"/>
                    <a:gd name="connsiteX86" fmla="*/ 528407 w 1125258"/>
                    <a:gd name="connsiteY86" fmla="*/ 192159 h 1495138"/>
                    <a:gd name="connsiteX87" fmla="*/ 528006 w 1125258"/>
                    <a:gd name="connsiteY87" fmla="*/ 192159 h 1495138"/>
                    <a:gd name="connsiteX88" fmla="*/ 528006 w 1125258"/>
                    <a:gd name="connsiteY88" fmla="*/ 326832 h 1495138"/>
                    <a:gd name="connsiteX89" fmla="*/ 528407 w 1125258"/>
                    <a:gd name="connsiteY89" fmla="*/ 340902 h 1495138"/>
                    <a:gd name="connsiteX90" fmla="*/ 534018 w 1125258"/>
                    <a:gd name="connsiteY90" fmla="*/ 346932 h 1495138"/>
                    <a:gd name="connsiteX91" fmla="*/ 549249 w 1125258"/>
                    <a:gd name="connsiteY91" fmla="*/ 346932 h 1495138"/>
                    <a:gd name="connsiteX92" fmla="*/ 571294 w 1125258"/>
                    <a:gd name="connsiteY92" fmla="*/ 346932 h 1495138"/>
                    <a:gd name="connsiteX93" fmla="*/ 610574 w 1125258"/>
                    <a:gd name="connsiteY93" fmla="*/ 377887 h 1495138"/>
                    <a:gd name="connsiteX94" fmla="*/ 576504 w 1125258"/>
                    <a:gd name="connsiteY94" fmla="*/ 432560 h 1495138"/>
                    <a:gd name="connsiteX95" fmla="*/ 563678 w 1125258"/>
                    <a:gd name="connsiteY95" fmla="*/ 433364 h 1495138"/>
                    <a:gd name="connsiteX96" fmla="*/ 402552 w 1125258"/>
                    <a:gd name="connsiteY96" fmla="*/ 433364 h 1495138"/>
                    <a:gd name="connsiteX97" fmla="*/ 391730 w 1125258"/>
                    <a:gd name="connsiteY97" fmla="*/ 432560 h 1495138"/>
                    <a:gd name="connsiteX98" fmla="*/ 354855 w 1125258"/>
                    <a:gd name="connsiteY98" fmla="*/ 396781 h 1495138"/>
                    <a:gd name="connsiteX99" fmla="*/ 379305 w 1125258"/>
                    <a:gd name="connsiteY99" fmla="*/ 350952 h 1495138"/>
                    <a:gd name="connsiteX100" fmla="*/ 397742 w 1125258"/>
                    <a:gd name="connsiteY100" fmla="*/ 346932 h 1495138"/>
                    <a:gd name="connsiteX101" fmla="*/ 432212 w 1125258"/>
                    <a:gd name="connsiteY101" fmla="*/ 346932 h 1495138"/>
                    <a:gd name="connsiteX102" fmla="*/ 440228 w 1125258"/>
                    <a:gd name="connsiteY102" fmla="*/ 345726 h 1495138"/>
                    <a:gd name="connsiteX103" fmla="*/ 441831 w 1125258"/>
                    <a:gd name="connsiteY103" fmla="*/ 344118 h 1495138"/>
                    <a:gd name="connsiteX104" fmla="*/ 442633 w 1125258"/>
                    <a:gd name="connsiteY104" fmla="*/ 340902 h 1495138"/>
                    <a:gd name="connsiteX105" fmla="*/ 442633 w 1125258"/>
                    <a:gd name="connsiteY105" fmla="*/ 328440 h 1495138"/>
                    <a:gd name="connsiteX106" fmla="*/ 442633 w 1125258"/>
                    <a:gd name="connsiteY106" fmla="*/ 105728 h 1495138"/>
                    <a:gd name="connsiteX107" fmla="*/ 441831 w 1125258"/>
                    <a:gd name="connsiteY107" fmla="*/ 89648 h 1495138"/>
                    <a:gd name="connsiteX108" fmla="*/ 440228 w 1125258"/>
                    <a:gd name="connsiteY108" fmla="*/ 88040 h 1495138"/>
                    <a:gd name="connsiteX109" fmla="*/ 435418 w 1125258"/>
                    <a:gd name="connsiteY109" fmla="*/ 86834 h 1495138"/>
                    <a:gd name="connsiteX110" fmla="*/ 412973 w 1125258"/>
                    <a:gd name="connsiteY110" fmla="*/ 87236 h 1495138"/>
                    <a:gd name="connsiteX111" fmla="*/ 402552 w 1125258"/>
                    <a:gd name="connsiteY111" fmla="*/ 87236 h 1495138"/>
                    <a:gd name="connsiteX112" fmla="*/ 363272 w 1125258"/>
                    <a:gd name="connsiteY112" fmla="*/ 45427 h 1495138"/>
                    <a:gd name="connsiteX113" fmla="*/ 403754 w 1125258"/>
                    <a:gd name="connsiteY113" fmla="*/ 2010 h 1495138"/>
                    <a:gd name="connsiteX114" fmla="*/ 410167 w 1125258"/>
                    <a:gd name="connsiteY114" fmla="*/ 2010 h 1495138"/>
                    <a:gd name="connsiteX115" fmla="*/ 477504 w 1125258"/>
                    <a:gd name="connsiteY115" fmla="*/ 0 h 1495138"/>
                    <a:gd name="connsiteX116" fmla="*/ 123093 w 1125258"/>
                    <a:gd name="connsiteY116" fmla="*/ 0 h 1495138"/>
                    <a:gd name="connsiteX117" fmla="*/ 138324 w 1125258"/>
                    <a:gd name="connsiteY117" fmla="*/ 1206 h 1495138"/>
                    <a:gd name="connsiteX118" fmla="*/ 173997 w 1125258"/>
                    <a:gd name="connsiteY118" fmla="*/ 39397 h 1495138"/>
                    <a:gd name="connsiteX119" fmla="*/ 173997 w 1125258"/>
                    <a:gd name="connsiteY119" fmla="*/ 45427 h 1495138"/>
                    <a:gd name="connsiteX120" fmla="*/ 173997 w 1125258"/>
                    <a:gd name="connsiteY120" fmla="*/ 192159 h 1495138"/>
                    <a:gd name="connsiteX121" fmla="*/ 173596 w 1125258"/>
                    <a:gd name="connsiteY121" fmla="*/ 192159 h 1495138"/>
                    <a:gd name="connsiteX122" fmla="*/ 173596 w 1125258"/>
                    <a:gd name="connsiteY122" fmla="*/ 326832 h 1495138"/>
                    <a:gd name="connsiteX123" fmla="*/ 173997 w 1125258"/>
                    <a:gd name="connsiteY123" fmla="*/ 340902 h 1495138"/>
                    <a:gd name="connsiteX124" fmla="*/ 179608 w 1125258"/>
                    <a:gd name="connsiteY124" fmla="*/ 346932 h 1495138"/>
                    <a:gd name="connsiteX125" fmla="*/ 194839 w 1125258"/>
                    <a:gd name="connsiteY125" fmla="*/ 346932 h 1495138"/>
                    <a:gd name="connsiteX126" fmla="*/ 216884 w 1125258"/>
                    <a:gd name="connsiteY126" fmla="*/ 346932 h 1495138"/>
                    <a:gd name="connsiteX127" fmla="*/ 256164 w 1125258"/>
                    <a:gd name="connsiteY127" fmla="*/ 377887 h 1495138"/>
                    <a:gd name="connsiteX128" fmla="*/ 222094 w 1125258"/>
                    <a:gd name="connsiteY128" fmla="*/ 432560 h 1495138"/>
                    <a:gd name="connsiteX129" fmla="*/ 209268 w 1125258"/>
                    <a:gd name="connsiteY129" fmla="*/ 433364 h 1495138"/>
                    <a:gd name="connsiteX130" fmla="*/ 48141 w 1125258"/>
                    <a:gd name="connsiteY130" fmla="*/ 433364 h 1495138"/>
                    <a:gd name="connsiteX131" fmla="*/ 37319 w 1125258"/>
                    <a:gd name="connsiteY131" fmla="*/ 432560 h 1495138"/>
                    <a:gd name="connsiteX132" fmla="*/ 445 w 1125258"/>
                    <a:gd name="connsiteY132" fmla="*/ 396781 h 1495138"/>
                    <a:gd name="connsiteX133" fmla="*/ 24894 w 1125258"/>
                    <a:gd name="connsiteY133" fmla="*/ 350952 h 1495138"/>
                    <a:gd name="connsiteX134" fmla="*/ 43332 w 1125258"/>
                    <a:gd name="connsiteY134" fmla="*/ 346932 h 1495138"/>
                    <a:gd name="connsiteX135" fmla="*/ 77801 w 1125258"/>
                    <a:gd name="connsiteY135" fmla="*/ 346932 h 1495138"/>
                    <a:gd name="connsiteX136" fmla="*/ 85818 w 1125258"/>
                    <a:gd name="connsiteY136" fmla="*/ 345726 h 1495138"/>
                    <a:gd name="connsiteX137" fmla="*/ 87421 w 1125258"/>
                    <a:gd name="connsiteY137" fmla="*/ 344118 h 1495138"/>
                    <a:gd name="connsiteX138" fmla="*/ 88223 w 1125258"/>
                    <a:gd name="connsiteY138" fmla="*/ 340902 h 1495138"/>
                    <a:gd name="connsiteX139" fmla="*/ 88223 w 1125258"/>
                    <a:gd name="connsiteY139" fmla="*/ 328440 h 1495138"/>
                    <a:gd name="connsiteX140" fmla="*/ 88223 w 1125258"/>
                    <a:gd name="connsiteY140" fmla="*/ 105728 h 1495138"/>
                    <a:gd name="connsiteX141" fmla="*/ 87421 w 1125258"/>
                    <a:gd name="connsiteY141" fmla="*/ 89648 h 1495138"/>
                    <a:gd name="connsiteX142" fmla="*/ 85818 w 1125258"/>
                    <a:gd name="connsiteY142" fmla="*/ 88040 h 1495138"/>
                    <a:gd name="connsiteX143" fmla="*/ 81008 w 1125258"/>
                    <a:gd name="connsiteY143" fmla="*/ 86834 h 1495138"/>
                    <a:gd name="connsiteX144" fmla="*/ 58562 w 1125258"/>
                    <a:gd name="connsiteY144" fmla="*/ 87236 h 1495138"/>
                    <a:gd name="connsiteX145" fmla="*/ 48141 w 1125258"/>
                    <a:gd name="connsiteY145" fmla="*/ 87236 h 1495138"/>
                    <a:gd name="connsiteX146" fmla="*/ 8862 w 1125258"/>
                    <a:gd name="connsiteY146" fmla="*/ 45427 h 1495138"/>
                    <a:gd name="connsiteX147" fmla="*/ 49344 w 1125258"/>
                    <a:gd name="connsiteY147" fmla="*/ 2010 h 1495138"/>
                    <a:gd name="connsiteX148" fmla="*/ 55757 w 1125258"/>
                    <a:gd name="connsiteY148" fmla="*/ 2010 h 1495138"/>
                    <a:gd name="connsiteX149" fmla="*/ 123093 w 1125258"/>
                    <a:gd name="connsiteY149"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891970 w 1125258"/>
                    <a:gd name="connsiteY34" fmla="*/ 890069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272255 w 1125258"/>
                    <a:gd name="connsiteY47" fmla="*/ 539116 h 1495138"/>
                    <a:gd name="connsiteX48" fmla="*/ 287486 w 1125258"/>
                    <a:gd name="connsiteY48" fmla="*/ 540322 h 1495138"/>
                    <a:gd name="connsiteX49" fmla="*/ 323158 w 1125258"/>
                    <a:gd name="connsiteY49" fmla="*/ 578513 h 1495138"/>
                    <a:gd name="connsiteX50" fmla="*/ 323158 w 1125258"/>
                    <a:gd name="connsiteY50" fmla="*/ 584543 h 1495138"/>
                    <a:gd name="connsiteX51" fmla="*/ 323158 w 1125258"/>
                    <a:gd name="connsiteY51" fmla="*/ 731276 h 1495138"/>
                    <a:gd name="connsiteX52" fmla="*/ 322757 w 1125258"/>
                    <a:gd name="connsiteY52" fmla="*/ 731276 h 1495138"/>
                    <a:gd name="connsiteX53" fmla="*/ 322757 w 1125258"/>
                    <a:gd name="connsiteY53" fmla="*/ 865948 h 1495138"/>
                    <a:gd name="connsiteX54" fmla="*/ 323158 w 1125258"/>
                    <a:gd name="connsiteY54" fmla="*/ 880018 h 1495138"/>
                    <a:gd name="connsiteX55" fmla="*/ 328769 w 1125258"/>
                    <a:gd name="connsiteY55" fmla="*/ 886049 h 1495138"/>
                    <a:gd name="connsiteX56" fmla="*/ 344000 w 1125258"/>
                    <a:gd name="connsiteY56" fmla="*/ 886049 h 1495138"/>
                    <a:gd name="connsiteX57" fmla="*/ 366045 w 1125258"/>
                    <a:gd name="connsiteY57" fmla="*/ 886049 h 1495138"/>
                    <a:gd name="connsiteX58" fmla="*/ 405325 w 1125258"/>
                    <a:gd name="connsiteY58" fmla="*/ 917003 h 1495138"/>
                    <a:gd name="connsiteX59" fmla="*/ 371255 w 1125258"/>
                    <a:gd name="connsiteY59" fmla="*/ 971676 h 1495138"/>
                    <a:gd name="connsiteX60" fmla="*/ 358429 w 1125258"/>
                    <a:gd name="connsiteY60" fmla="*/ 972480 h 1495138"/>
                    <a:gd name="connsiteX61" fmla="*/ 197303 w 1125258"/>
                    <a:gd name="connsiteY61" fmla="*/ 972480 h 1495138"/>
                    <a:gd name="connsiteX62" fmla="*/ 186481 w 1125258"/>
                    <a:gd name="connsiteY62" fmla="*/ 971676 h 1495138"/>
                    <a:gd name="connsiteX63" fmla="*/ 149606 w 1125258"/>
                    <a:gd name="connsiteY63" fmla="*/ 935897 h 1495138"/>
                    <a:gd name="connsiteX64" fmla="*/ 174056 w 1125258"/>
                    <a:gd name="connsiteY64" fmla="*/ 890069 h 1495138"/>
                    <a:gd name="connsiteX65" fmla="*/ 192493 w 1125258"/>
                    <a:gd name="connsiteY65" fmla="*/ 886049 h 1495138"/>
                    <a:gd name="connsiteX66" fmla="*/ 226963 w 1125258"/>
                    <a:gd name="connsiteY66" fmla="*/ 886049 h 1495138"/>
                    <a:gd name="connsiteX67" fmla="*/ 234979 w 1125258"/>
                    <a:gd name="connsiteY67" fmla="*/ 884843 h 1495138"/>
                    <a:gd name="connsiteX68" fmla="*/ 236582 w 1125258"/>
                    <a:gd name="connsiteY68" fmla="*/ 883234 h 1495138"/>
                    <a:gd name="connsiteX69" fmla="*/ 237384 w 1125258"/>
                    <a:gd name="connsiteY69" fmla="*/ 880018 h 1495138"/>
                    <a:gd name="connsiteX70" fmla="*/ 237384 w 1125258"/>
                    <a:gd name="connsiteY70" fmla="*/ 867556 h 1495138"/>
                    <a:gd name="connsiteX71" fmla="*/ 237384 w 1125258"/>
                    <a:gd name="connsiteY71" fmla="*/ 644844 h 1495138"/>
                    <a:gd name="connsiteX72" fmla="*/ 236582 w 1125258"/>
                    <a:gd name="connsiteY72" fmla="*/ 628764 h 1495138"/>
                    <a:gd name="connsiteX73" fmla="*/ 234979 w 1125258"/>
                    <a:gd name="connsiteY73" fmla="*/ 627156 h 1495138"/>
                    <a:gd name="connsiteX74" fmla="*/ 230169 w 1125258"/>
                    <a:gd name="connsiteY74" fmla="*/ 625950 h 1495138"/>
                    <a:gd name="connsiteX75" fmla="*/ 207724 w 1125258"/>
                    <a:gd name="connsiteY75" fmla="*/ 626352 h 1495138"/>
                    <a:gd name="connsiteX76" fmla="*/ 197303 w 1125258"/>
                    <a:gd name="connsiteY76" fmla="*/ 626352 h 1495138"/>
                    <a:gd name="connsiteX77" fmla="*/ 158023 w 1125258"/>
                    <a:gd name="connsiteY77" fmla="*/ 584543 h 1495138"/>
                    <a:gd name="connsiteX78" fmla="*/ 198505 w 1125258"/>
                    <a:gd name="connsiteY78" fmla="*/ 541126 h 1495138"/>
                    <a:gd name="connsiteX79" fmla="*/ 204918 w 1125258"/>
                    <a:gd name="connsiteY79" fmla="*/ 541126 h 1495138"/>
                    <a:gd name="connsiteX80" fmla="*/ 272255 w 1125258"/>
                    <a:gd name="connsiteY80" fmla="*/ 539116 h 1495138"/>
                    <a:gd name="connsiteX81" fmla="*/ 477504 w 1125258"/>
                    <a:gd name="connsiteY81" fmla="*/ 0 h 1495138"/>
                    <a:gd name="connsiteX82" fmla="*/ 492735 w 1125258"/>
                    <a:gd name="connsiteY82" fmla="*/ 1206 h 1495138"/>
                    <a:gd name="connsiteX83" fmla="*/ 528407 w 1125258"/>
                    <a:gd name="connsiteY83" fmla="*/ 39397 h 1495138"/>
                    <a:gd name="connsiteX84" fmla="*/ 528407 w 1125258"/>
                    <a:gd name="connsiteY84" fmla="*/ 45427 h 1495138"/>
                    <a:gd name="connsiteX85" fmla="*/ 528407 w 1125258"/>
                    <a:gd name="connsiteY85" fmla="*/ 192159 h 1495138"/>
                    <a:gd name="connsiteX86" fmla="*/ 528006 w 1125258"/>
                    <a:gd name="connsiteY86" fmla="*/ 192159 h 1495138"/>
                    <a:gd name="connsiteX87" fmla="*/ 528006 w 1125258"/>
                    <a:gd name="connsiteY87" fmla="*/ 326832 h 1495138"/>
                    <a:gd name="connsiteX88" fmla="*/ 528407 w 1125258"/>
                    <a:gd name="connsiteY88" fmla="*/ 340902 h 1495138"/>
                    <a:gd name="connsiteX89" fmla="*/ 534018 w 1125258"/>
                    <a:gd name="connsiteY89" fmla="*/ 346932 h 1495138"/>
                    <a:gd name="connsiteX90" fmla="*/ 549249 w 1125258"/>
                    <a:gd name="connsiteY90" fmla="*/ 346932 h 1495138"/>
                    <a:gd name="connsiteX91" fmla="*/ 571294 w 1125258"/>
                    <a:gd name="connsiteY91" fmla="*/ 346932 h 1495138"/>
                    <a:gd name="connsiteX92" fmla="*/ 610574 w 1125258"/>
                    <a:gd name="connsiteY92" fmla="*/ 377887 h 1495138"/>
                    <a:gd name="connsiteX93" fmla="*/ 576504 w 1125258"/>
                    <a:gd name="connsiteY93" fmla="*/ 432560 h 1495138"/>
                    <a:gd name="connsiteX94" fmla="*/ 563678 w 1125258"/>
                    <a:gd name="connsiteY94" fmla="*/ 433364 h 1495138"/>
                    <a:gd name="connsiteX95" fmla="*/ 402552 w 1125258"/>
                    <a:gd name="connsiteY95" fmla="*/ 433364 h 1495138"/>
                    <a:gd name="connsiteX96" fmla="*/ 391730 w 1125258"/>
                    <a:gd name="connsiteY96" fmla="*/ 432560 h 1495138"/>
                    <a:gd name="connsiteX97" fmla="*/ 354855 w 1125258"/>
                    <a:gd name="connsiteY97" fmla="*/ 396781 h 1495138"/>
                    <a:gd name="connsiteX98" fmla="*/ 379305 w 1125258"/>
                    <a:gd name="connsiteY98" fmla="*/ 350952 h 1495138"/>
                    <a:gd name="connsiteX99" fmla="*/ 397742 w 1125258"/>
                    <a:gd name="connsiteY99" fmla="*/ 346932 h 1495138"/>
                    <a:gd name="connsiteX100" fmla="*/ 432212 w 1125258"/>
                    <a:gd name="connsiteY100" fmla="*/ 346932 h 1495138"/>
                    <a:gd name="connsiteX101" fmla="*/ 440228 w 1125258"/>
                    <a:gd name="connsiteY101" fmla="*/ 345726 h 1495138"/>
                    <a:gd name="connsiteX102" fmla="*/ 441831 w 1125258"/>
                    <a:gd name="connsiteY102" fmla="*/ 344118 h 1495138"/>
                    <a:gd name="connsiteX103" fmla="*/ 442633 w 1125258"/>
                    <a:gd name="connsiteY103" fmla="*/ 340902 h 1495138"/>
                    <a:gd name="connsiteX104" fmla="*/ 442633 w 1125258"/>
                    <a:gd name="connsiteY104" fmla="*/ 328440 h 1495138"/>
                    <a:gd name="connsiteX105" fmla="*/ 442633 w 1125258"/>
                    <a:gd name="connsiteY105" fmla="*/ 105728 h 1495138"/>
                    <a:gd name="connsiteX106" fmla="*/ 441831 w 1125258"/>
                    <a:gd name="connsiteY106" fmla="*/ 89648 h 1495138"/>
                    <a:gd name="connsiteX107" fmla="*/ 440228 w 1125258"/>
                    <a:gd name="connsiteY107" fmla="*/ 88040 h 1495138"/>
                    <a:gd name="connsiteX108" fmla="*/ 435418 w 1125258"/>
                    <a:gd name="connsiteY108" fmla="*/ 86834 h 1495138"/>
                    <a:gd name="connsiteX109" fmla="*/ 412973 w 1125258"/>
                    <a:gd name="connsiteY109" fmla="*/ 87236 h 1495138"/>
                    <a:gd name="connsiteX110" fmla="*/ 402552 w 1125258"/>
                    <a:gd name="connsiteY110" fmla="*/ 87236 h 1495138"/>
                    <a:gd name="connsiteX111" fmla="*/ 363272 w 1125258"/>
                    <a:gd name="connsiteY111" fmla="*/ 45427 h 1495138"/>
                    <a:gd name="connsiteX112" fmla="*/ 403754 w 1125258"/>
                    <a:gd name="connsiteY112" fmla="*/ 2010 h 1495138"/>
                    <a:gd name="connsiteX113" fmla="*/ 410167 w 1125258"/>
                    <a:gd name="connsiteY113" fmla="*/ 2010 h 1495138"/>
                    <a:gd name="connsiteX114" fmla="*/ 477504 w 1125258"/>
                    <a:gd name="connsiteY114" fmla="*/ 0 h 1495138"/>
                    <a:gd name="connsiteX115" fmla="*/ 123093 w 1125258"/>
                    <a:gd name="connsiteY115" fmla="*/ 0 h 1495138"/>
                    <a:gd name="connsiteX116" fmla="*/ 138324 w 1125258"/>
                    <a:gd name="connsiteY116" fmla="*/ 1206 h 1495138"/>
                    <a:gd name="connsiteX117" fmla="*/ 173997 w 1125258"/>
                    <a:gd name="connsiteY117" fmla="*/ 39397 h 1495138"/>
                    <a:gd name="connsiteX118" fmla="*/ 173997 w 1125258"/>
                    <a:gd name="connsiteY118" fmla="*/ 45427 h 1495138"/>
                    <a:gd name="connsiteX119" fmla="*/ 173997 w 1125258"/>
                    <a:gd name="connsiteY119" fmla="*/ 192159 h 1495138"/>
                    <a:gd name="connsiteX120" fmla="*/ 173596 w 1125258"/>
                    <a:gd name="connsiteY120" fmla="*/ 192159 h 1495138"/>
                    <a:gd name="connsiteX121" fmla="*/ 173596 w 1125258"/>
                    <a:gd name="connsiteY121" fmla="*/ 326832 h 1495138"/>
                    <a:gd name="connsiteX122" fmla="*/ 173997 w 1125258"/>
                    <a:gd name="connsiteY122" fmla="*/ 340902 h 1495138"/>
                    <a:gd name="connsiteX123" fmla="*/ 179608 w 1125258"/>
                    <a:gd name="connsiteY123" fmla="*/ 346932 h 1495138"/>
                    <a:gd name="connsiteX124" fmla="*/ 194839 w 1125258"/>
                    <a:gd name="connsiteY124" fmla="*/ 346932 h 1495138"/>
                    <a:gd name="connsiteX125" fmla="*/ 216884 w 1125258"/>
                    <a:gd name="connsiteY125" fmla="*/ 346932 h 1495138"/>
                    <a:gd name="connsiteX126" fmla="*/ 256164 w 1125258"/>
                    <a:gd name="connsiteY126" fmla="*/ 377887 h 1495138"/>
                    <a:gd name="connsiteX127" fmla="*/ 222094 w 1125258"/>
                    <a:gd name="connsiteY127" fmla="*/ 432560 h 1495138"/>
                    <a:gd name="connsiteX128" fmla="*/ 209268 w 1125258"/>
                    <a:gd name="connsiteY128" fmla="*/ 433364 h 1495138"/>
                    <a:gd name="connsiteX129" fmla="*/ 48141 w 1125258"/>
                    <a:gd name="connsiteY129" fmla="*/ 433364 h 1495138"/>
                    <a:gd name="connsiteX130" fmla="*/ 37319 w 1125258"/>
                    <a:gd name="connsiteY130" fmla="*/ 432560 h 1495138"/>
                    <a:gd name="connsiteX131" fmla="*/ 445 w 1125258"/>
                    <a:gd name="connsiteY131" fmla="*/ 396781 h 1495138"/>
                    <a:gd name="connsiteX132" fmla="*/ 24894 w 1125258"/>
                    <a:gd name="connsiteY132" fmla="*/ 350952 h 1495138"/>
                    <a:gd name="connsiteX133" fmla="*/ 43332 w 1125258"/>
                    <a:gd name="connsiteY133" fmla="*/ 346932 h 1495138"/>
                    <a:gd name="connsiteX134" fmla="*/ 77801 w 1125258"/>
                    <a:gd name="connsiteY134" fmla="*/ 346932 h 1495138"/>
                    <a:gd name="connsiteX135" fmla="*/ 85818 w 1125258"/>
                    <a:gd name="connsiteY135" fmla="*/ 345726 h 1495138"/>
                    <a:gd name="connsiteX136" fmla="*/ 87421 w 1125258"/>
                    <a:gd name="connsiteY136" fmla="*/ 344118 h 1495138"/>
                    <a:gd name="connsiteX137" fmla="*/ 88223 w 1125258"/>
                    <a:gd name="connsiteY137" fmla="*/ 340902 h 1495138"/>
                    <a:gd name="connsiteX138" fmla="*/ 88223 w 1125258"/>
                    <a:gd name="connsiteY138" fmla="*/ 328440 h 1495138"/>
                    <a:gd name="connsiteX139" fmla="*/ 88223 w 1125258"/>
                    <a:gd name="connsiteY139" fmla="*/ 105728 h 1495138"/>
                    <a:gd name="connsiteX140" fmla="*/ 87421 w 1125258"/>
                    <a:gd name="connsiteY140" fmla="*/ 89648 h 1495138"/>
                    <a:gd name="connsiteX141" fmla="*/ 85818 w 1125258"/>
                    <a:gd name="connsiteY141" fmla="*/ 88040 h 1495138"/>
                    <a:gd name="connsiteX142" fmla="*/ 81008 w 1125258"/>
                    <a:gd name="connsiteY142" fmla="*/ 86834 h 1495138"/>
                    <a:gd name="connsiteX143" fmla="*/ 58562 w 1125258"/>
                    <a:gd name="connsiteY143" fmla="*/ 87236 h 1495138"/>
                    <a:gd name="connsiteX144" fmla="*/ 48141 w 1125258"/>
                    <a:gd name="connsiteY144" fmla="*/ 87236 h 1495138"/>
                    <a:gd name="connsiteX145" fmla="*/ 8862 w 1125258"/>
                    <a:gd name="connsiteY145" fmla="*/ 45427 h 1495138"/>
                    <a:gd name="connsiteX146" fmla="*/ 49344 w 1125258"/>
                    <a:gd name="connsiteY146" fmla="*/ 2010 h 1495138"/>
                    <a:gd name="connsiteX147" fmla="*/ 55757 w 1125258"/>
                    <a:gd name="connsiteY147" fmla="*/ 2010 h 1495138"/>
                    <a:gd name="connsiteX148" fmla="*/ 123093 w 1125258"/>
                    <a:gd name="connsiteY148"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867520 w 1125258"/>
                    <a:gd name="connsiteY34" fmla="*/ 935897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272255 w 1125258"/>
                    <a:gd name="connsiteY46" fmla="*/ 539116 h 1495138"/>
                    <a:gd name="connsiteX47" fmla="*/ 287486 w 1125258"/>
                    <a:gd name="connsiteY47" fmla="*/ 540322 h 1495138"/>
                    <a:gd name="connsiteX48" fmla="*/ 323158 w 1125258"/>
                    <a:gd name="connsiteY48" fmla="*/ 578513 h 1495138"/>
                    <a:gd name="connsiteX49" fmla="*/ 323158 w 1125258"/>
                    <a:gd name="connsiteY49" fmla="*/ 584543 h 1495138"/>
                    <a:gd name="connsiteX50" fmla="*/ 323158 w 1125258"/>
                    <a:gd name="connsiteY50" fmla="*/ 731276 h 1495138"/>
                    <a:gd name="connsiteX51" fmla="*/ 322757 w 1125258"/>
                    <a:gd name="connsiteY51" fmla="*/ 731276 h 1495138"/>
                    <a:gd name="connsiteX52" fmla="*/ 322757 w 1125258"/>
                    <a:gd name="connsiteY52" fmla="*/ 865948 h 1495138"/>
                    <a:gd name="connsiteX53" fmla="*/ 323158 w 1125258"/>
                    <a:gd name="connsiteY53" fmla="*/ 880018 h 1495138"/>
                    <a:gd name="connsiteX54" fmla="*/ 328769 w 1125258"/>
                    <a:gd name="connsiteY54" fmla="*/ 886049 h 1495138"/>
                    <a:gd name="connsiteX55" fmla="*/ 344000 w 1125258"/>
                    <a:gd name="connsiteY55" fmla="*/ 886049 h 1495138"/>
                    <a:gd name="connsiteX56" fmla="*/ 366045 w 1125258"/>
                    <a:gd name="connsiteY56" fmla="*/ 886049 h 1495138"/>
                    <a:gd name="connsiteX57" fmla="*/ 405325 w 1125258"/>
                    <a:gd name="connsiteY57" fmla="*/ 917003 h 1495138"/>
                    <a:gd name="connsiteX58" fmla="*/ 371255 w 1125258"/>
                    <a:gd name="connsiteY58" fmla="*/ 971676 h 1495138"/>
                    <a:gd name="connsiteX59" fmla="*/ 358429 w 1125258"/>
                    <a:gd name="connsiteY59" fmla="*/ 972480 h 1495138"/>
                    <a:gd name="connsiteX60" fmla="*/ 197303 w 1125258"/>
                    <a:gd name="connsiteY60" fmla="*/ 972480 h 1495138"/>
                    <a:gd name="connsiteX61" fmla="*/ 186481 w 1125258"/>
                    <a:gd name="connsiteY61" fmla="*/ 971676 h 1495138"/>
                    <a:gd name="connsiteX62" fmla="*/ 149606 w 1125258"/>
                    <a:gd name="connsiteY62" fmla="*/ 935897 h 1495138"/>
                    <a:gd name="connsiteX63" fmla="*/ 174056 w 1125258"/>
                    <a:gd name="connsiteY63" fmla="*/ 890069 h 1495138"/>
                    <a:gd name="connsiteX64" fmla="*/ 192493 w 1125258"/>
                    <a:gd name="connsiteY64" fmla="*/ 886049 h 1495138"/>
                    <a:gd name="connsiteX65" fmla="*/ 226963 w 1125258"/>
                    <a:gd name="connsiteY65" fmla="*/ 886049 h 1495138"/>
                    <a:gd name="connsiteX66" fmla="*/ 234979 w 1125258"/>
                    <a:gd name="connsiteY66" fmla="*/ 884843 h 1495138"/>
                    <a:gd name="connsiteX67" fmla="*/ 236582 w 1125258"/>
                    <a:gd name="connsiteY67" fmla="*/ 883234 h 1495138"/>
                    <a:gd name="connsiteX68" fmla="*/ 237384 w 1125258"/>
                    <a:gd name="connsiteY68" fmla="*/ 880018 h 1495138"/>
                    <a:gd name="connsiteX69" fmla="*/ 237384 w 1125258"/>
                    <a:gd name="connsiteY69" fmla="*/ 867556 h 1495138"/>
                    <a:gd name="connsiteX70" fmla="*/ 237384 w 1125258"/>
                    <a:gd name="connsiteY70" fmla="*/ 644844 h 1495138"/>
                    <a:gd name="connsiteX71" fmla="*/ 236582 w 1125258"/>
                    <a:gd name="connsiteY71" fmla="*/ 628764 h 1495138"/>
                    <a:gd name="connsiteX72" fmla="*/ 234979 w 1125258"/>
                    <a:gd name="connsiteY72" fmla="*/ 627156 h 1495138"/>
                    <a:gd name="connsiteX73" fmla="*/ 230169 w 1125258"/>
                    <a:gd name="connsiteY73" fmla="*/ 625950 h 1495138"/>
                    <a:gd name="connsiteX74" fmla="*/ 207724 w 1125258"/>
                    <a:gd name="connsiteY74" fmla="*/ 626352 h 1495138"/>
                    <a:gd name="connsiteX75" fmla="*/ 197303 w 1125258"/>
                    <a:gd name="connsiteY75" fmla="*/ 626352 h 1495138"/>
                    <a:gd name="connsiteX76" fmla="*/ 158023 w 1125258"/>
                    <a:gd name="connsiteY76" fmla="*/ 584543 h 1495138"/>
                    <a:gd name="connsiteX77" fmla="*/ 198505 w 1125258"/>
                    <a:gd name="connsiteY77" fmla="*/ 541126 h 1495138"/>
                    <a:gd name="connsiteX78" fmla="*/ 204918 w 1125258"/>
                    <a:gd name="connsiteY78" fmla="*/ 541126 h 1495138"/>
                    <a:gd name="connsiteX79" fmla="*/ 272255 w 1125258"/>
                    <a:gd name="connsiteY79" fmla="*/ 539116 h 1495138"/>
                    <a:gd name="connsiteX80" fmla="*/ 477504 w 1125258"/>
                    <a:gd name="connsiteY80" fmla="*/ 0 h 1495138"/>
                    <a:gd name="connsiteX81" fmla="*/ 492735 w 1125258"/>
                    <a:gd name="connsiteY81" fmla="*/ 1206 h 1495138"/>
                    <a:gd name="connsiteX82" fmla="*/ 528407 w 1125258"/>
                    <a:gd name="connsiteY82" fmla="*/ 39397 h 1495138"/>
                    <a:gd name="connsiteX83" fmla="*/ 528407 w 1125258"/>
                    <a:gd name="connsiteY83" fmla="*/ 45427 h 1495138"/>
                    <a:gd name="connsiteX84" fmla="*/ 528407 w 1125258"/>
                    <a:gd name="connsiteY84" fmla="*/ 192159 h 1495138"/>
                    <a:gd name="connsiteX85" fmla="*/ 528006 w 1125258"/>
                    <a:gd name="connsiteY85" fmla="*/ 192159 h 1495138"/>
                    <a:gd name="connsiteX86" fmla="*/ 528006 w 1125258"/>
                    <a:gd name="connsiteY86" fmla="*/ 326832 h 1495138"/>
                    <a:gd name="connsiteX87" fmla="*/ 528407 w 1125258"/>
                    <a:gd name="connsiteY87" fmla="*/ 340902 h 1495138"/>
                    <a:gd name="connsiteX88" fmla="*/ 534018 w 1125258"/>
                    <a:gd name="connsiteY88" fmla="*/ 346932 h 1495138"/>
                    <a:gd name="connsiteX89" fmla="*/ 549249 w 1125258"/>
                    <a:gd name="connsiteY89" fmla="*/ 346932 h 1495138"/>
                    <a:gd name="connsiteX90" fmla="*/ 571294 w 1125258"/>
                    <a:gd name="connsiteY90" fmla="*/ 346932 h 1495138"/>
                    <a:gd name="connsiteX91" fmla="*/ 610574 w 1125258"/>
                    <a:gd name="connsiteY91" fmla="*/ 377887 h 1495138"/>
                    <a:gd name="connsiteX92" fmla="*/ 576504 w 1125258"/>
                    <a:gd name="connsiteY92" fmla="*/ 432560 h 1495138"/>
                    <a:gd name="connsiteX93" fmla="*/ 563678 w 1125258"/>
                    <a:gd name="connsiteY93" fmla="*/ 433364 h 1495138"/>
                    <a:gd name="connsiteX94" fmla="*/ 402552 w 1125258"/>
                    <a:gd name="connsiteY94" fmla="*/ 433364 h 1495138"/>
                    <a:gd name="connsiteX95" fmla="*/ 391730 w 1125258"/>
                    <a:gd name="connsiteY95" fmla="*/ 432560 h 1495138"/>
                    <a:gd name="connsiteX96" fmla="*/ 354855 w 1125258"/>
                    <a:gd name="connsiteY96" fmla="*/ 396781 h 1495138"/>
                    <a:gd name="connsiteX97" fmla="*/ 379305 w 1125258"/>
                    <a:gd name="connsiteY97" fmla="*/ 350952 h 1495138"/>
                    <a:gd name="connsiteX98" fmla="*/ 397742 w 1125258"/>
                    <a:gd name="connsiteY98" fmla="*/ 346932 h 1495138"/>
                    <a:gd name="connsiteX99" fmla="*/ 432212 w 1125258"/>
                    <a:gd name="connsiteY99" fmla="*/ 346932 h 1495138"/>
                    <a:gd name="connsiteX100" fmla="*/ 440228 w 1125258"/>
                    <a:gd name="connsiteY100" fmla="*/ 345726 h 1495138"/>
                    <a:gd name="connsiteX101" fmla="*/ 441831 w 1125258"/>
                    <a:gd name="connsiteY101" fmla="*/ 344118 h 1495138"/>
                    <a:gd name="connsiteX102" fmla="*/ 442633 w 1125258"/>
                    <a:gd name="connsiteY102" fmla="*/ 340902 h 1495138"/>
                    <a:gd name="connsiteX103" fmla="*/ 442633 w 1125258"/>
                    <a:gd name="connsiteY103" fmla="*/ 328440 h 1495138"/>
                    <a:gd name="connsiteX104" fmla="*/ 442633 w 1125258"/>
                    <a:gd name="connsiteY104" fmla="*/ 105728 h 1495138"/>
                    <a:gd name="connsiteX105" fmla="*/ 441831 w 1125258"/>
                    <a:gd name="connsiteY105" fmla="*/ 89648 h 1495138"/>
                    <a:gd name="connsiteX106" fmla="*/ 440228 w 1125258"/>
                    <a:gd name="connsiteY106" fmla="*/ 88040 h 1495138"/>
                    <a:gd name="connsiteX107" fmla="*/ 435418 w 1125258"/>
                    <a:gd name="connsiteY107" fmla="*/ 86834 h 1495138"/>
                    <a:gd name="connsiteX108" fmla="*/ 412973 w 1125258"/>
                    <a:gd name="connsiteY108" fmla="*/ 87236 h 1495138"/>
                    <a:gd name="connsiteX109" fmla="*/ 402552 w 1125258"/>
                    <a:gd name="connsiteY109" fmla="*/ 87236 h 1495138"/>
                    <a:gd name="connsiteX110" fmla="*/ 363272 w 1125258"/>
                    <a:gd name="connsiteY110" fmla="*/ 45427 h 1495138"/>
                    <a:gd name="connsiteX111" fmla="*/ 403754 w 1125258"/>
                    <a:gd name="connsiteY111" fmla="*/ 2010 h 1495138"/>
                    <a:gd name="connsiteX112" fmla="*/ 410167 w 1125258"/>
                    <a:gd name="connsiteY112" fmla="*/ 2010 h 1495138"/>
                    <a:gd name="connsiteX113" fmla="*/ 477504 w 1125258"/>
                    <a:gd name="connsiteY113" fmla="*/ 0 h 1495138"/>
                    <a:gd name="connsiteX114" fmla="*/ 123093 w 1125258"/>
                    <a:gd name="connsiteY114" fmla="*/ 0 h 1495138"/>
                    <a:gd name="connsiteX115" fmla="*/ 138324 w 1125258"/>
                    <a:gd name="connsiteY115" fmla="*/ 1206 h 1495138"/>
                    <a:gd name="connsiteX116" fmla="*/ 173997 w 1125258"/>
                    <a:gd name="connsiteY116" fmla="*/ 39397 h 1495138"/>
                    <a:gd name="connsiteX117" fmla="*/ 173997 w 1125258"/>
                    <a:gd name="connsiteY117" fmla="*/ 45427 h 1495138"/>
                    <a:gd name="connsiteX118" fmla="*/ 173997 w 1125258"/>
                    <a:gd name="connsiteY118" fmla="*/ 192159 h 1495138"/>
                    <a:gd name="connsiteX119" fmla="*/ 173596 w 1125258"/>
                    <a:gd name="connsiteY119" fmla="*/ 192159 h 1495138"/>
                    <a:gd name="connsiteX120" fmla="*/ 173596 w 1125258"/>
                    <a:gd name="connsiteY120" fmla="*/ 326832 h 1495138"/>
                    <a:gd name="connsiteX121" fmla="*/ 173997 w 1125258"/>
                    <a:gd name="connsiteY121" fmla="*/ 340902 h 1495138"/>
                    <a:gd name="connsiteX122" fmla="*/ 179608 w 1125258"/>
                    <a:gd name="connsiteY122" fmla="*/ 346932 h 1495138"/>
                    <a:gd name="connsiteX123" fmla="*/ 194839 w 1125258"/>
                    <a:gd name="connsiteY123" fmla="*/ 346932 h 1495138"/>
                    <a:gd name="connsiteX124" fmla="*/ 216884 w 1125258"/>
                    <a:gd name="connsiteY124" fmla="*/ 346932 h 1495138"/>
                    <a:gd name="connsiteX125" fmla="*/ 256164 w 1125258"/>
                    <a:gd name="connsiteY125" fmla="*/ 377887 h 1495138"/>
                    <a:gd name="connsiteX126" fmla="*/ 222094 w 1125258"/>
                    <a:gd name="connsiteY126" fmla="*/ 432560 h 1495138"/>
                    <a:gd name="connsiteX127" fmla="*/ 209268 w 1125258"/>
                    <a:gd name="connsiteY127" fmla="*/ 433364 h 1495138"/>
                    <a:gd name="connsiteX128" fmla="*/ 48141 w 1125258"/>
                    <a:gd name="connsiteY128" fmla="*/ 433364 h 1495138"/>
                    <a:gd name="connsiteX129" fmla="*/ 37319 w 1125258"/>
                    <a:gd name="connsiteY129" fmla="*/ 432560 h 1495138"/>
                    <a:gd name="connsiteX130" fmla="*/ 445 w 1125258"/>
                    <a:gd name="connsiteY130" fmla="*/ 396781 h 1495138"/>
                    <a:gd name="connsiteX131" fmla="*/ 24894 w 1125258"/>
                    <a:gd name="connsiteY131" fmla="*/ 350952 h 1495138"/>
                    <a:gd name="connsiteX132" fmla="*/ 43332 w 1125258"/>
                    <a:gd name="connsiteY132" fmla="*/ 346932 h 1495138"/>
                    <a:gd name="connsiteX133" fmla="*/ 77801 w 1125258"/>
                    <a:gd name="connsiteY133" fmla="*/ 346932 h 1495138"/>
                    <a:gd name="connsiteX134" fmla="*/ 85818 w 1125258"/>
                    <a:gd name="connsiteY134" fmla="*/ 345726 h 1495138"/>
                    <a:gd name="connsiteX135" fmla="*/ 87421 w 1125258"/>
                    <a:gd name="connsiteY135" fmla="*/ 344118 h 1495138"/>
                    <a:gd name="connsiteX136" fmla="*/ 88223 w 1125258"/>
                    <a:gd name="connsiteY136" fmla="*/ 340902 h 1495138"/>
                    <a:gd name="connsiteX137" fmla="*/ 88223 w 1125258"/>
                    <a:gd name="connsiteY137" fmla="*/ 328440 h 1495138"/>
                    <a:gd name="connsiteX138" fmla="*/ 88223 w 1125258"/>
                    <a:gd name="connsiteY138" fmla="*/ 105728 h 1495138"/>
                    <a:gd name="connsiteX139" fmla="*/ 87421 w 1125258"/>
                    <a:gd name="connsiteY139" fmla="*/ 89648 h 1495138"/>
                    <a:gd name="connsiteX140" fmla="*/ 85818 w 1125258"/>
                    <a:gd name="connsiteY140" fmla="*/ 88040 h 1495138"/>
                    <a:gd name="connsiteX141" fmla="*/ 81008 w 1125258"/>
                    <a:gd name="connsiteY141" fmla="*/ 86834 h 1495138"/>
                    <a:gd name="connsiteX142" fmla="*/ 58562 w 1125258"/>
                    <a:gd name="connsiteY142" fmla="*/ 87236 h 1495138"/>
                    <a:gd name="connsiteX143" fmla="*/ 48141 w 1125258"/>
                    <a:gd name="connsiteY143" fmla="*/ 87236 h 1495138"/>
                    <a:gd name="connsiteX144" fmla="*/ 8862 w 1125258"/>
                    <a:gd name="connsiteY144" fmla="*/ 45427 h 1495138"/>
                    <a:gd name="connsiteX145" fmla="*/ 49344 w 1125258"/>
                    <a:gd name="connsiteY145" fmla="*/ 2010 h 1495138"/>
                    <a:gd name="connsiteX146" fmla="*/ 55757 w 1125258"/>
                    <a:gd name="connsiteY146" fmla="*/ 2010 h 1495138"/>
                    <a:gd name="connsiteX147" fmla="*/ 123093 w 1125258"/>
                    <a:gd name="connsiteY147"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04395 w 1125258"/>
                    <a:gd name="connsiteY34" fmla="*/ 971676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272255 w 1125258"/>
                    <a:gd name="connsiteY45" fmla="*/ 539116 h 1495138"/>
                    <a:gd name="connsiteX46" fmla="*/ 287486 w 1125258"/>
                    <a:gd name="connsiteY46" fmla="*/ 540322 h 1495138"/>
                    <a:gd name="connsiteX47" fmla="*/ 323158 w 1125258"/>
                    <a:gd name="connsiteY47" fmla="*/ 578513 h 1495138"/>
                    <a:gd name="connsiteX48" fmla="*/ 323158 w 1125258"/>
                    <a:gd name="connsiteY48" fmla="*/ 584543 h 1495138"/>
                    <a:gd name="connsiteX49" fmla="*/ 323158 w 1125258"/>
                    <a:gd name="connsiteY49" fmla="*/ 731276 h 1495138"/>
                    <a:gd name="connsiteX50" fmla="*/ 322757 w 1125258"/>
                    <a:gd name="connsiteY50" fmla="*/ 731276 h 1495138"/>
                    <a:gd name="connsiteX51" fmla="*/ 322757 w 1125258"/>
                    <a:gd name="connsiteY51" fmla="*/ 865948 h 1495138"/>
                    <a:gd name="connsiteX52" fmla="*/ 323158 w 1125258"/>
                    <a:gd name="connsiteY52" fmla="*/ 880018 h 1495138"/>
                    <a:gd name="connsiteX53" fmla="*/ 328769 w 1125258"/>
                    <a:gd name="connsiteY53" fmla="*/ 886049 h 1495138"/>
                    <a:gd name="connsiteX54" fmla="*/ 344000 w 1125258"/>
                    <a:gd name="connsiteY54" fmla="*/ 886049 h 1495138"/>
                    <a:gd name="connsiteX55" fmla="*/ 366045 w 1125258"/>
                    <a:gd name="connsiteY55" fmla="*/ 886049 h 1495138"/>
                    <a:gd name="connsiteX56" fmla="*/ 405325 w 1125258"/>
                    <a:gd name="connsiteY56" fmla="*/ 917003 h 1495138"/>
                    <a:gd name="connsiteX57" fmla="*/ 371255 w 1125258"/>
                    <a:gd name="connsiteY57" fmla="*/ 971676 h 1495138"/>
                    <a:gd name="connsiteX58" fmla="*/ 358429 w 1125258"/>
                    <a:gd name="connsiteY58" fmla="*/ 972480 h 1495138"/>
                    <a:gd name="connsiteX59" fmla="*/ 197303 w 1125258"/>
                    <a:gd name="connsiteY59" fmla="*/ 972480 h 1495138"/>
                    <a:gd name="connsiteX60" fmla="*/ 186481 w 1125258"/>
                    <a:gd name="connsiteY60" fmla="*/ 971676 h 1495138"/>
                    <a:gd name="connsiteX61" fmla="*/ 149606 w 1125258"/>
                    <a:gd name="connsiteY61" fmla="*/ 935897 h 1495138"/>
                    <a:gd name="connsiteX62" fmla="*/ 174056 w 1125258"/>
                    <a:gd name="connsiteY62" fmla="*/ 890069 h 1495138"/>
                    <a:gd name="connsiteX63" fmla="*/ 192493 w 1125258"/>
                    <a:gd name="connsiteY63" fmla="*/ 886049 h 1495138"/>
                    <a:gd name="connsiteX64" fmla="*/ 226963 w 1125258"/>
                    <a:gd name="connsiteY64" fmla="*/ 886049 h 1495138"/>
                    <a:gd name="connsiteX65" fmla="*/ 234979 w 1125258"/>
                    <a:gd name="connsiteY65" fmla="*/ 884843 h 1495138"/>
                    <a:gd name="connsiteX66" fmla="*/ 236582 w 1125258"/>
                    <a:gd name="connsiteY66" fmla="*/ 883234 h 1495138"/>
                    <a:gd name="connsiteX67" fmla="*/ 237384 w 1125258"/>
                    <a:gd name="connsiteY67" fmla="*/ 880018 h 1495138"/>
                    <a:gd name="connsiteX68" fmla="*/ 237384 w 1125258"/>
                    <a:gd name="connsiteY68" fmla="*/ 867556 h 1495138"/>
                    <a:gd name="connsiteX69" fmla="*/ 237384 w 1125258"/>
                    <a:gd name="connsiteY69" fmla="*/ 644844 h 1495138"/>
                    <a:gd name="connsiteX70" fmla="*/ 236582 w 1125258"/>
                    <a:gd name="connsiteY70" fmla="*/ 628764 h 1495138"/>
                    <a:gd name="connsiteX71" fmla="*/ 234979 w 1125258"/>
                    <a:gd name="connsiteY71" fmla="*/ 627156 h 1495138"/>
                    <a:gd name="connsiteX72" fmla="*/ 230169 w 1125258"/>
                    <a:gd name="connsiteY72" fmla="*/ 625950 h 1495138"/>
                    <a:gd name="connsiteX73" fmla="*/ 207724 w 1125258"/>
                    <a:gd name="connsiteY73" fmla="*/ 626352 h 1495138"/>
                    <a:gd name="connsiteX74" fmla="*/ 197303 w 1125258"/>
                    <a:gd name="connsiteY74" fmla="*/ 626352 h 1495138"/>
                    <a:gd name="connsiteX75" fmla="*/ 158023 w 1125258"/>
                    <a:gd name="connsiteY75" fmla="*/ 584543 h 1495138"/>
                    <a:gd name="connsiteX76" fmla="*/ 198505 w 1125258"/>
                    <a:gd name="connsiteY76" fmla="*/ 541126 h 1495138"/>
                    <a:gd name="connsiteX77" fmla="*/ 204918 w 1125258"/>
                    <a:gd name="connsiteY77" fmla="*/ 541126 h 1495138"/>
                    <a:gd name="connsiteX78" fmla="*/ 272255 w 1125258"/>
                    <a:gd name="connsiteY78" fmla="*/ 539116 h 1495138"/>
                    <a:gd name="connsiteX79" fmla="*/ 477504 w 1125258"/>
                    <a:gd name="connsiteY79" fmla="*/ 0 h 1495138"/>
                    <a:gd name="connsiteX80" fmla="*/ 492735 w 1125258"/>
                    <a:gd name="connsiteY80" fmla="*/ 1206 h 1495138"/>
                    <a:gd name="connsiteX81" fmla="*/ 528407 w 1125258"/>
                    <a:gd name="connsiteY81" fmla="*/ 39397 h 1495138"/>
                    <a:gd name="connsiteX82" fmla="*/ 528407 w 1125258"/>
                    <a:gd name="connsiteY82" fmla="*/ 45427 h 1495138"/>
                    <a:gd name="connsiteX83" fmla="*/ 528407 w 1125258"/>
                    <a:gd name="connsiteY83" fmla="*/ 192159 h 1495138"/>
                    <a:gd name="connsiteX84" fmla="*/ 528006 w 1125258"/>
                    <a:gd name="connsiteY84" fmla="*/ 192159 h 1495138"/>
                    <a:gd name="connsiteX85" fmla="*/ 528006 w 1125258"/>
                    <a:gd name="connsiteY85" fmla="*/ 326832 h 1495138"/>
                    <a:gd name="connsiteX86" fmla="*/ 528407 w 1125258"/>
                    <a:gd name="connsiteY86" fmla="*/ 340902 h 1495138"/>
                    <a:gd name="connsiteX87" fmla="*/ 534018 w 1125258"/>
                    <a:gd name="connsiteY87" fmla="*/ 346932 h 1495138"/>
                    <a:gd name="connsiteX88" fmla="*/ 549249 w 1125258"/>
                    <a:gd name="connsiteY88" fmla="*/ 346932 h 1495138"/>
                    <a:gd name="connsiteX89" fmla="*/ 571294 w 1125258"/>
                    <a:gd name="connsiteY89" fmla="*/ 346932 h 1495138"/>
                    <a:gd name="connsiteX90" fmla="*/ 610574 w 1125258"/>
                    <a:gd name="connsiteY90" fmla="*/ 377887 h 1495138"/>
                    <a:gd name="connsiteX91" fmla="*/ 576504 w 1125258"/>
                    <a:gd name="connsiteY91" fmla="*/ 432560 h 1495138"/>
                    <a:gd name="connsiteX92" fmla="*/ 563678 w 1125258"/>
                    <a:gd name="connsiteY92" fmla="*/ 433364 h 1495138"/>
                    <a:gd name="connsiteX93" fmla="*/ 402552 w 1125258"/>
                    <a:gd name="connsiteY93" fmla="*/ 433364 h 1495138"/>
                    <a:gd name="connsiteX94" fmla="*/ 391730 w 1125258"/>
                    <a:gd name="connsiteY94" fmla="*/ 432560 h 1495138"/>
                    <a:gd name="connsiteX95" fmla="*/ 354855 w 1125258"/>
                    <a:gd name="connsiteY95" fmla="*/ 396781 h 1495138"/>
                    <a:gd name="connsiteX96" fmla="*/ 379305 w 1125258"/>
                    <a:gd name="connsiteY96" fmla="*/ 350952 h 1495138"/>
                    <a:gd name="connsiteX97" fmla="*/ 397742 w 1125258"/>
                    <a:gd name="connsiteY97" fmla="*/ 346932 h 1495138"/>
                    <a:gd name="connsiteX98" fmla="*/ 432212 w 1125258"/>
                    <a:gd name="connsiteY98" fmla="*/ 346932 h 1495138"/>
                    <a:gd name="connsiteX99" fmla="*/ 440228 w 1125258"/>
                    <a:gd name="connsiteY99" fmla="*/ 345726 h 1495138"/>
                    <a:gd name="connsiteX100" fmla="*/ 441831 w 1125258"/>
                    <a:gd name="connsiteY100" fmla="*/ 344118 h 1495138"/>
                    <a:gd name="connsiteX101" fmla="*/ 442633 w 1125258"/>
                    <a:gd name="connsiteY101" fmla="*/ 340902 h 1495138"/>
                    <a:gd name="connsiteX102" fmla="*/ 442633 w 1125258"/>
                    <a:gd name="connsiteY102" fmla="*/ 328440 h 1495138"/>
                    <a:gd name="connsiteX103" fmla="*/ 442633 w 1125258"/>
                    <a:gd name="connsiteY103" fmla="*/ 105728 h 1495138"/>
                    <a:gd name="connsiteX104" fmla="*/ 441831 w 1125258"/>
                    <a:gd name="connsiteY104" fmla="*/ 89648 h 1495138"/>
                    <a:gd name="connsiteX105" fmla="*/ 440228 w 1125258"/>
                    <a:gd name="connsiteY105" fmla="*/ 88040 h 1495138"/>
                    <a:gd name="connsiteX106" fmla="*/ 435418 w 1125258"/>
                    <a:gd name="connsiteY106" fmla="*/ 86834 h 1495138"/>
                    <a:gd name="connsiteX107" fmla="*/ 412973 w 1125258"/>
                    <a:gd name="connsiteY107" fmla="*/ 87236 h 1495138"/>
                    <a:gd name="connsiteX108" fmla="*/ 402552 w 1125258"/>
                    <a:gd name="connsiteY108" fmla="*/ 87236 h 1495138"/>
                    <a:gd name="connsiteX109" fmla="*/ 363272 w 1125258"/>
                    <a:gd name="connsiteY109" fmla="*/ 45427 h 1495138"/>
                    <a:gd name="connsiteX110" fmla="*/ 403754 w 1125258"/>
                    <a:gd name="connsiteY110" fmla="*/ 2010 h 1495138"/>
                    <a:gd name="connsiteX111" fmla="*/ 410167 w 1125258"/>
                    <a:gd name="connsiteY111" fmla="*/ 2010 h 1495138"/>
                    <a:gd name="connsiteX112" fmla="*/ 477504 w 1125258"/>
                    <a:gd name="connsiteY112" fmla="*/ 0 h 1495138"/>
                    <a:gd name="connsiteX113" fmla="*/ 123093 w 1125258"/>
                    <a:gd name="connsiteY113" fmla="*/ 0 h 1495138"/>
                    <a:gd name="connsiteX114" fmla="*/ 138324 w 1125258"/>
                    <a:gd name="connsiteY114" fmla="*/ 1206 h 1495138"/>
                    <a:gd name="connsiteX115" fmla="*/ 173997 w 1125258"/>
                    <a:gd name="connsiteY115" fmla="*/ 39397 h 1495138"/>
                    <a:gd name="connsiteX116" fmla="*/ 173997 w 1125258"/>
                    <a:gd name="connsiteY116" fmla="*/ 45427 h 1495138"/>
                    <a:gd name="connsiteX117" fmla="*/ 173997 w 1125258"/>
                    <a:gd name="connsiteY117" fmla="*/ 192159 h 1495138"/>
                    <a:gd name="connsiteX118" fmla="*/ 173596 w 1125258"/>
                    <a:gd name="connsiteY118" fmla="*/ 192159 h 1495138"/>
                    <a:gd name="connsiteX119" fmla="*/ 173596 w 1125258"/>
                    <a:gd name="connsiteY119" fmla="*/ 326832 h 1495138"/>
                    <a:gd name="connsiteX120" fmla="*/ 173997 w 1125258"/>
                    <a:gd name="connsiteY120" fmla="*/ 340902 h 1495138"/>
                    <a:gd name="connsiteX121" fmla="*/ 179608 w 1125258"/>
                    <a:gd name="connsiteY121" fmla="*/ 346932 h 1495138"/>
                    <a:gd name="connsiteX122" fmla="*/ 194839 w 1125258"/>
                    <a:gd name="connsiteY122" fmla="*/ 346932 h 1495138"/>
                    <a:gd name="connsiteX123" fmla="*/ 216884 w 1125258"/>
                    <a:gd name="connsiteY123" fmla="*/ 346932 h 1495138"/>
                    <a:gd name="connsiteX124" fmla="*/ 256164 w 1125258"/>
                    <a:gd name="connsiteY124" fmla="*/ 377887 h 1495138"/>
                    <a:gd name="connsiteX125" fmla="*/ 222094 w 1125258"/>
                    <a:gd name="connsiteY125" fmla="*/ 432560 h 1495138"/>
                    <a:gd name="connsiteX126" fmla="*/ 209268 w 1125258"/>
                    <a:gd name="connsiteY126" fmla="*/ 433364 h 1495138"/>
                    <a:gd name="connsiteX127" fmla="*/ 48141 w 1125258"/>
                    <a:gd name="connsiteY127" fmla="*/ 433364 h 1495138"/>
                    <a:gd name="connsiteX128" fmla="*/ 37319 w 1125258"/>
                    <a:gd name="connsiteY128" fmla="*/ 432560 h 1495138"/>
                    <a:gd name="connsiteX129" fmla="*/ 445 w 1125258"/>
                    <a:gd name="connsiteY129" fmla="*/ 396781 h 1495138"/>
                    <a:gd name="connsiteX130" fmla="*/ 24894 w 1125258"/>
                    <a:gd name="connsiteY130" fmla="*/ 350952 h 1495138"/>
                    <a:gd name="connsiteX131" fmla="*/ 43332 w 1125258"/>
                    <a:gd name="connsiteY131" fmla="*/ 346932 h 1495138"/>
                    <a:gd name="connsiteX132" fmla="*/ 77801 w 1125258"/>
                    <a:gd name="connsiteY132" fmla="*/ 346932 h 1495138"/>
                    <a:gd name="connsiteX133" fmla="*/ 85818 w 1125258"/>
                    <a:gd name="connsiteY133" fmla="*/ 345726 h 1495138"/>
                    <a:gd name="connsiteX134" fmla="*/ 87421 w 1125258"/>
                    <a:gd name="connsiteY134" fmla="*/ 344118 h 1495138"/>
                    <a:gd name="connsiteX135" fmla="*/ 88223 w 1125258"/>
                    <a:gd name="connsiteY135" fmla="*/ 340902 h 1495138"/>
                    <a:gd name="connsiteX136" fmla="*/ 88223 w 1125258"/>
                    <a:gd name="connsiteY136" fmla="*/ 328440 h 1495138"/>
                    <a:gd name="connsiteX137" fmla="*/ 88223 w 1125258"/>
                    <a:gd name="connsiteY137" fmla="*/ 105728 h 1495138"/>
                    <a:gd name="connsiteX138" fmla="*/ 87421 w 1125258"/>
                    <a:gd name="connsiteY138" fmla="*/ 89648 h 1495138"/>
                    <a:gd name="connsiteX139" fmla="*/ 85818 w 1125258"/>
                    <a:gd name="connsiteY139" fmla="*/ 88040 h 1495138"/>
                    <a:gd name="connsiteX140" fmla="*/ 81008 w 1125258"/>
                    <a:gd name="connsiteY140" fmla="*/ 86834 h 1495138"/>
                    <a:gd name="connsiteX141" fmla="*/ 58562 w 1125258"/>
                    <a:gd name="connsiteY141" fmla="*/ 87236 h 1495138"/>
                    <a:gd name="connsiteX142" fmla="*/ 48141 w 1125258"/>
                    <a:gd name="connsiteY142" fmla="*/ 87236 h 1495138"/>
                    <a:gd name="connsiteX143" fmla="*/ 8862 w 1125258"/>
                    <a:gd name="connsiteY143" fmla="*/ 45427 h 1495138"/>
                    <a:gd name="connsiteX144" fmla="*/ 49344 w 1125258"/>
                    <a:gd name="connsiteY144" fmla="*/ 2010 h 1495138"/>
                    <a:gd name="connsiteX145" fmla="*/ 55757 w 1125258"/>
                    <a:gd name="connsiteY145" fmla="*/ 2010 h 1495138"/>
                    <a:gd name="connsiteX146" fmla="*/ 123093 w 1125258"/>
                    <a:gd name="connsiteY146"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5217 w 1125258"/>
                    <a:gd name="connsiteY34" fmla="*/ 972480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272255 w 1125258"/>
                    <a:gd name="connsiteY44" fmla="*/ 539116 h 1495138"/>
                    <a:gd name="connsiteX45" fmla="*/ 287486 w 1125258"/>
                    <a:gd name="connsiteY45" fmla="*/ 540322 h 1495138"/>
                    <a:gd name="connsiteX46" fmla="*/ 323158 w 1125258"/>
                    <a:gd name="connsiteY46" fmla="*/ 578513 h 1495138"/>
                    <a:gd name="connsiteX47" fmla="*/ 323158 w 1125258"/>
                    <a:gd name="connsiteY47" fmla="*/ 584543 h 1495138"/>
                    <a:gd name="connsiteX48" fmla="*/ 323158 w 1125258"/>
                    <a:gd name="connsiteY48" fmla="*/ 731276 h 1495138"/>
                    <a:gd name="connsiteX49" fmla="*/ 322757 w 1125258"/>
                    <a:gd name="connsiteY49" fmla="*/ 731276 h 1495138"/>
                    <a:gd name="connsiteX50" fmla="*/ 322757 w 1125258"/>
                    <a:gd name="connsiteY50" fmla="*/ 865948 h 1495138"/>
                    <a:gd name="connsiteX51" fmla="*/ 323158 w 1125258"/>
                    <a:gd name="connsiteY51" fmla="*/ 880018 h 1495138"/>
                    <a:gd name="connsiteX52" fmla="*/ 328769 w 1125258"/>
                    <a:gd name="connsiteY52" fmla="*/ 886049 h 1495138"/>
                    <a:gd name="connsiteX53" fmla="*/ 344000 w 1125258"/>
                    <a:gd name="connsiteY53" fmla="*/ 886049 h 1495138"/>
                    <a:gd name="connsiteX54" fmla="*/ 366045 w 1125258"/>
                    <a:gd name="connsiteY54" fmla="*/ 886049 h 1495138"/>
                    <a:gd name="connsiteX55" fmla="*/ 405325 w 1125258"/>
                    <a:gd name="connsiteY55" fmla="*/ 917003 h 1495138"/>
                    <a:gd name="connsiteX56" fmla="*/ 371255 w 1125258"/>
                    <a:gd name="connsiteY56" fmla="*/ 971676 h 1495138"/>
                    <a:gd name="connsiteX57" fmla="*/ 358429 w 1125258"/>
                    <a:gd name="connsiteY57" fmla="*/ 972480 h 1495138"/>
                    <a:gd name="connsiteX58" fmla="*/ 197303 w 1125258"/>
                    <a:gd name="connsiteY58" fmla="*/ 972480 h 1495138"/>
                    <a:gd name="connsiteX59" fmla="*/ 186481 w 1125258"/>
                    <a:gd name="connsiteY59" fmla="*/ 971676 h 1495138"/>
                    <a:gd name="connsiteX60" fmla="*/ 149606 w 1125258"/>
                    <a:gd name="connsiteY60" fmla="*/ 935897 h 1495138"/>
                    <a:gd name="connsiteX61" fmla="*/ 174056 w 1125258"/>
                    <a:gd name="connsiteY61" fmla="*/ 890069 h 1495138"/>
                    <a:gd name="connsiteX62" fmla="*/ 192493 w 1125258"/>
                    <a:gd name="connsiteY62" fmla="*/ 886049 h 1495138"/>
                    <a:gd name="connsiteX63" fmla="*/ 226963 w 1125258"/>
                    <a:gd name="connsiteY63" fmla="*/ 886049 h 1495138"/>
                    <a:gd name="connsiteX64" fmla="*/ 234979 w 1125258"/>
                    <a:gd name="connsiteY64" fmla="*/ 884843 h 1495138"/>
                    <a:gd name="connsiteX65" fmla="*/ 236582 w 1125258"/>
                    <a:gd name="connsiteY65" fmla="*/ 883234 h 1495138"/>
                    <a:gd name="connsiteX66" fmla="*/ 237384 w 1125258"/>
                    <a:gd name="connsiteY66" fmla="*/ 880018 h 1495138"/>
                    <a:gd name="connsiteX67" fmla="*/ 237384 w 1125258"/>
                    <a:gd name="connsiteY67" fmla="*/ 867556 h 1495138"/>
                    <a:gd name="connsiteX68" fmla="*/ 237384 w 1125258"/>
                    <a:gd name="connsiteY68" fmla="*/ 644844 h 1495138"/>
                    <a:gd name="connsiteX69" fmla="*/ 236582 w 1125258"/>
                    <a:gd name="connsiteY69" fmla="*/ 628764 h 1495138"/>
                    <a:gd name="connsiteX70" fmla="*/ 234979 w 1125258"/>
                    <a:gd name="connsiteY70" fmla="*/ 627156 h 1495138"/>
                    <a:gd name="connsiteX71" fmla="*/ 230169 w 1125258"/>
                    <a:gd name="connsiteY71" fmla="*/ 625950 h 1495138"/>
                    <a:gd name="connsiteX72" fmla="*/ 207724 w 1125258"/>
                    <a:gd name="connsiteY72" fmla="*/ 626352 h 1495138"/>
                    <a:gd name="connsiteX73" fmla="*/ 197303 w 1125258"/>
                    <a:gd name="connsiteY73" fmla="*/ 626352 h 1495138"/>
                    <a:gd name="connsiteX74" fmla="*/ 158023 w 1125258"/>
                    <a:gd name="connsiteY74" fmla="*/ 584543 h 1495138"/>
                    <a:gd name="connsiteX75" fmla="*/ 198505 w 1125258"/>
                    <a:gd name="connsiteY75" fmla="*/ 541126 h 1495138"/>
                    <a:gd name="connsiteX76" fmla="*/ 204918 w 1125258"/>
                    <a:gd name="connsiteY76" fmla="*/ 541126 h 1495138"/>
                    <a:gd name="connsiteX77" fmla="*/ 272255 w 1125258"/>
                    <a:gd name="connsiteY77" fmla="*/ 539116 h 1495138"/>
                    <a:gd name="connsiteX78" fmla="*/ 477504 w 1125258"/>
                    <a:gd name="connsiteY78" fmla="*/ 0 h 1495138"/>
                    <a:gd name="connsiteX79" fmla="*/ 492735 w 1125258"/>
                    <a:gd name="connsiteY79" fmla="*/ 1206 h 1495138"/>
                    <a:gd name="connsiteX80" fmla="*/ 528407 w 1125258"/>
                    <a:gd name="connsiteY80" fmla="*/ 39397 h 1495138"/>
                    <a:gd name="connsiteX81" fmla="*/ 528407 w 1125258"/>
                    <a:gd name="connsiteY81" fmla="*/ 45427 h 1495138"/>
                    <a:gd name="connsiteX82" fmla="*/ 528407 w 1125258"/>
                    <a:gd name="connsiteY82" fmla="*/ 192159 h 1495138"/>
                    <a:gd name="connsiteX83" fmla="*/ 528006 w 1125258"/>
                    <a:gd name="connsiteY83" fmla="*/ 192159 h 1495138"/>
                    <a:gd name="connsiteX84" fmla="*/ 528006 w 1125258"/>
                    <a:gd name="connsiteY84" fmla="*/ 326832 h 1495138"/>
                    <a:gd name="connsiteX85" fmla="*/ 528407 w 1125258"/>
                    <a:gd name="connsiteY85" fmla="*/ 340902 h 1495138"/>
                    <a:gd name="connsiteX86" fmla="*/ 534018 w 1125258"/>
                    <a:gd name="connsiteY86" fmla="*/ 346932 h 1495138"/>
                    <a:gd name="connsiteX87" fmla="*/ 549249 w 1125258"/>
                    <a:gd name="connsiteY87" fmla="*/ 346932 h 1495138"/>
                    <a:gd name="connsiteX88" fmla="*/ 571294 w 1125258"/>
                    <a:gd name="connsiteY88" fmla="*/ 346932 h 1495138"/>
                    <a:gd name="connsiteX89" fmla="*/ 610574 w 1125258"/>
                    <a:gd name="connsiteY89" fmla="*/ 377887 h 1495138"/>
                    <a:gd name="connsiteX90" fmla="*/ 576504 w 1125258"/>
                    <a:gd name="connsiteY90" fmla="*/ 432560 h 1495138"/>
                    <a:gd name="connsiteX91" fmla="*/ 563678 w 1125258"/>
                    <a:gd name="connsiteY91" fmla="*/ 433364 h 1495138"/>
                    <a:gd name="connsiteX92" fmla="*/ 402552 w 1125258"/>
                    <a:gd name="connsiteY92" fmla="*/ 433364 h 1495138"/>
                    <a:gd name="connsiteX93" fmla="*/ 391730 w 1125258"/>
                    <a:gd name="connsiteY93" fmla="*/ 432560 h 1495138"/>
                    <a:gd name="connsiteX94" fmla="*/ 354855 w 1125258"/>
                    <a:gd name="connsiteY94" fmla="*/ 396781 h 1495138"/>
                    <a:gd name="connsiteX95" fmla="*/ 379305 w 1125258"/>
                    <a:gd name="connsiteY95" fmla="*/ 350952 h 1495138"/>
                    <a:gd name="connsiteX96" fmla="*/ 397742 w 1125258"/>
                    <a:gd name="connsiteY96" fmla="*/ 346932 h 1495138"/>
                    <a:gd name="connsiteX97" fmla="*/ 432212 w 1125258"/>
                    <a:gd name="connsiteY97" fmla="*/ 346932 h 1495138"/>
                    <a:gd name="connsiteX98" fmla="*/ 440228 w 1125258"/>
                    <a:gd name="connsiteY98" fmla="*/ 345726 h 1495138"/>
                    <a:gd name="connsiteX99" fmla="*/ 441831 w 1125258"/>
                    <a:gd name="connsiteY99" fmla="*/ 344118 h 1495138"/>
                    <a:gd name="connsiteX100" fmla="*/ 442633 w 1125258"/>
                    <a:gd name="connsiteY100" fmla="*/ 340902 h 1495138"/>
                    <a:gd name="connsiteX101" fmla="*/ 442633 w 1125258"/>
                    <a:gd name="connsiteY101" fmla="*/ 328440 h 1495138"/>
                    <a:gd name="connsiteX102" fmla="*/ 442633 w 1125258"/>
                    <a:gd name="connsiteY102" fmla="*/ 105728 h 1495138"/>
                    <a:gd name="connsiteX103" fmla="*/ 441831 w 1125258"/>
                    <a:gd name="connsiteY103" fmla="*/ 89648 h 1495138"/>
                    <a:gd name="connsiteX104" fmla="*/ 440228 w 1125258"/>
                    <a:gd name="connsiteY104" fmla="*/ 88040 h 1495138"/>
                    <a:gd name="connsiteX105" fmla="*/ 435418 w 1125258"/>
                    <a:gd name="connsiteY105" fmla="*/ 86834 h 1495138"/>
                    <a:gd name="connsiteX106" fmla="*/ 412973 w 1125258"/>
                    <a:gd name="connsiteY106" fmla="*/ 87236 h 1495138"/>
                    <a:gd name="connsiteX107" fmla="*/ 402552 w 1125258"/>
                    <a:gd name="connsiteY107" fmla="*/ 87236 h 1495138"/>
                    <a:gd name="connsiteX108" fmla="*/ 363272 w 1125258"/>
                    <a:gd name="connsiteY108" fmla="*/ 45427 h 1495138"/>
                    <a:gd name="connsiteX109" fmla="*/ 403754 w 1125258"/>
                    <a:gd name="connsiteY109" fmla="*/ 2010 h 1495138"/>
                    <a:gd name="connsiteX110" fmla="*/ 410167 w 1125258"/>
                    <a:gd name="connsiteY110" fmla="*/ 2010 h 1495138"/>
                    <a:gd name="connsiteX111" fmla="*/ 477504 w 1125258"/>
                    <a:gd name="connsiteY111" fmla="*/ 0 h 1495138"/>
                    <a:gd name="connsiteX112" fmla="*/ 123093 w 1125258"/>
                    <a:gd name="connsiteY112" fmla="*/ 0 h 1495138"/>
                    <a:gd name="connsiteX113" fmla="*/ 138324 w 1125258"/>
                    <a:gd name="connsiteY113" fmla="*/ 1206 h 1495138"/>
                    <a:gd name="connsiteX114" fmla="*/ 173997 w 1125258"/>
                    <a:gd name="connsiteY114" fmla="*/ 39397 h 1495138"/>
                    <a:gd name="connsiteX115" fmla="*/ 173997 w 1125258"/>
                    <a:gd name="connsiteY115" fmla="*/ 45427 h 1495138"/>
                    <a:gd name="connsiteX116" fmla="*/ 173997 w 1125258"/>
                    <a:gd name="connsiteY116" fmla="*/ 192159 h 1495138"/>
                    <a:gd name="connsiteX117" fmla="*/ 173596 w 1125258"/>
                    <a:gd name="connsiteY117" fmla="*/ 192159 h 1495138"/>
                    <a:gd name="connsiteX118" fmla="*/ 173596 w 1125258"/>
                    <a:gd name="connsiteY118" fmla="*/ 326832 h 1495138"/>
                    <a:gd name="connsiteX119" fmla="*/ 173997 w 1125258"/>
                    <a:gd name="connsiteY119" fmla="*/ 340902 h 1495138"/>
                    <a:gd name="connsiteX120" fmla="*/ 179608 w 1125258"/>
                    <a:gd name="connsiteY120" fmla="*/ 346932 h 1495138"/>
                    <a:gd name="connsiteX121" fmla="*/ 194839 w 1125258"/>
                    <a:gd name="connsiteY121" fmla="*/ 346932 h 1495138"/>
                    <a:gd name="connsiteX122" fmla="*/ 216884 w 1125258"/>
                    <a:gd name="connsiteY122" fmla="*/ 346932 h 1495138"/>
                    <a:gd name="connsiteX123" fmla="*/ 256164 w 1125258"/>
                    <a:gd name="connsiteY123" fmla="*/ 377887 h 1495138"/>
                    <a:gd name="connsiteX124" fmla="*/ 222094 w 1125258"/>
                    <a:gd name="connsiteY124" fmla="*/ 432560 h 1495138"/>
                    <a:gd name="connsiteX125" fmla="*/ 209268 w 1125258"/>
                    <a:gd name="connsiteY125" fmla="*/ 433364 h 1495138"/>
                    <a:gd name="connsiteX126" fmla="*/ 48141 w 1125258"/>
                    <a:gd name="connsiteY126" fmla="*/ 433364 h 1495138"/>
                    <a:gd name="connsiteX127" fmla="*/ 37319 w 1125258"/>
                    <a:gd name="connsiteY127" fmla="*/ 432560 h 1495138"/>
                    <a:gd name="connsiteX128" fmla="*/ 445 w 1125258"/>
                    <a:gd name="connsiteY128" fmla="*/ 396781 h 1495138"/>
                    <a:gd name="connsiteX129" fmla="*/ 24894 w 1125258"/>
                    <a:gd name="connsiteY129" fmla="*/ 350952 h 1495138"/>
                    <a:gd name="connsiteX130" fmla="*/ 43332 w 1125258"/>
                    <a:gd name="connsiteY130" fmla="*/ 346932 h 1495138"/>
                    <a:gd name="connsiteX131" fmla="*/ 77801 w 1125258"/>
                    <a:gd name="connsiteY131" fmla="*/ 346932 h 1495138"/>
                    <a:gd name="connsiteX132" fmla="*/ 85818 w 1125258"/>
                    <a:gd name="connsiteY132" fmla="*/ 345726 h 1495138"/>
                    <a:gd name="connsiteX133" fmla="*/ 87421 w 1125258"/>
                    <a:gd name="connsiteY133" fmla="*/ 344118 h 1495138"/>
                    <a:gd name="connsiteX134" fmla="*/ 88223 w 1125258"/>
                    <a:gd name="connsiteY134" fmla="*/ 340902 h 1495138"/>
                    <a:gd name="connsiteX135" fmla="*/ 88223 w 1125258"/>
                    <a:gd name="connsiteY135" fmla="*/ 328440 h 1495138"/>
                    <a:gd name="connsiteX136" fmla="*/ 88223 w 1125258"/>
                    <a:gd name="connsiteY136" fmla="*/ 105728 h 1495138"/>
                    <a:gd name="connsiteX137" fmla="*/ 87421 w 1125258"/>
                    <a:gd name="connsiteY137" fmla="*/ 89648 h 1495138"/>
                    <a:gd name="connsiteX138" fmla="*/ 85818 w 1125258"/>
                    <a:gd name="connsiteY138" fmla="*/ 88040 h 1495138"/>
                    <a:gd name="connsiteX139" fmla="*/ 81008 w 1125258"/>
                    <a:gd name="connsiteY139" fmla="*/ 86834 h 1495138"/>
                    <a:gd name="connsiteX140" fmla="*/ 58562 w 1125258"/>
                    <a:gd name="connsiteY140" fmla="*/ 87236 h 1495138"/>
                    <a:gd name="connsiteX141" fmla="*/ 48141 w 1125258"/>
                    <a:gd name="connsiteY141" fmla="*/ 87236 h 1495138"/>
                    <a:gd name="connsiteX142" fmla="*/ 8862 w 1125258"/>
                    <a:gd name="connsiteY142" fmla="*/ 45427 h 1495138"/>
                    <a:gd name="connsiteX143" fmla="*/ 49344 w 1125258"/>
                    <a:gd name="connsiteY143" fmla="*/ 2010 h 1495138"/>
                    <a:gd name="connsiteX144" fmla="*/ 55757 w 1125258"/>
                    <a:gd name="connsiteY144" fmla="*/ 2010 h 1495138"/>
                    <a:gd name="connsiteX145" fmla="*/ 123093 w 1125258"/>
                    <a:gd name="connsiteY145"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1076343 w 1125258"/>
                    <a:gd name="connsiteY34" fmla="*/ 972480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272255 w 1125258"/>
                    <a:gd name="connsiteY43" fmla="*/ 539116 h 1495138"/>
                    <a:gd name="connsiteX44" fmla="*/ 287486 w 1125258"/>
                    <a:gd name="connsiteY44" fmla="*/ 540322 h 1495138"/>
                    <a:gd name="connsiteX45" fmla="*/ 323158 w 1125258"/>
                    <a:gd name="connsiteY45" fmla="*/ 578513 h 1495138"/>
                    <a:gd name="connsiteX46" fmla="*/ 323158 w 1125258"/>
                    <a:gd name="connsiteY46" fmla="*/ 584543 h 1495138"/>
                    <a:gd name="connsiteX47" fmla="*/ 323158 w 1125258"/>
                    <a:gd name="connsiteY47" fmla="*/ 731276 h 1495138"/>
                    <a:gd name="connsiteX48" fmla="*/ 322757 w 1125258"/>
                    <a:gd name="connsiteY48" fmla="*/ 731276 h 1495138"/>
                    <a:gd name="connsiteX49" fmla="*/ 322757 w 1125258"/>
                    <a:gd name="connsiteY49" fmla="*/ 865948 h 1495138"/>
                    <a:gd name="connsiteX50" fmla="*/ 323158 w 1125258"/>
                    <a:gd name="connsiteY50" fmla="*/ 880018 h 1495138"/>
                    <a:gd name="connsiteX51" fmla="*/ 328769 w 1125258"/>
                    <a:gd name="connsiteY51" fmla="*/ 886049 h 1495138"/>
                    <a:gd name="connsiteX52" fmla="*/ 344000 w 1125258"/>
                    <a:gd name="connsiteY52" fmla="*/ 886049 h 1495138"/>
                    <a:gd name="connsiteX53" fmla="*/ 366045 w 1125258"/>
                    <a:gd name="connsiteY53" fmla="*/ 886049 h 1495138"/>
                    <a:gd name="connsiteX54" fmla="*/ 405325 w 1125258"/>
                    <a:gd name="connsiteY54" fmla="*/ 917003 h 1495138"/>
                    <a:gd name="connsiteX55" fmla="*/ 371255 w 1125258"/>
                    <a:gd name="connsiteY55" fmla="*/ 971676 h 1495138"/>
                    <a:gd name="connsiteX56" fmla="*/ 358429 w 1125258"/>
                    <a:gd name="connsiteY56" fmla="*/ 972480 h 1495138"/>
                    <a:gd name="connsiteX57" fmla="*/ 197303 w 1125258"/>
                    <a:gd name="connsiteY57" fmla="*/ 972480 h 1495138"/>
                    <a:gd name="connsiteX58" fmla="*/ 186481 w 1125258"/>
                    <a:gd name="connsiteY58" fmla="*/ 971676 h 1495138"/>
                    <a:gd name="connsiteX59" fmla="*/ 149606 w 1125258"/>
                    <a:gd name="connsiteY59" fmla="*/ 935897 h 1495138"/>
                    <a:gd name="connsiteX60" fmla="*/ 174056 w 1125258"/>
                    <a:gd name="connsiteY60" fmla="*/ 890069 h 1495138"/>
                    <a:gd name="connsiteX61" fmla="*/ 192493 w 1125258"/>
                    <a:gd name="connsiteY61" fmla="*/ 886049 h 1495138"/>
                    <a:gd name="connsiteX62" fmla="*/ 226963 w 1125258"/>
                    <a:gd name="connsiteY62" fmla="*/ 886049 h 1495138"/>
                    <a:gd name="connsiteX63" fmla="*/ 234979 w 1125258"/>
                    <a:gd name="connsiteY63" fmla="*/ 884843 h 1495138"/>
                    <a:gd name="connsiteX64" fmla="*/ 236582 w 1125258"/>
                    <a:gd name="connsiteY64" fmla="*/ 883234 h 1495138"/>
                    <a:gd name="connsiteX65" fmla="*/ 237384 w 1125258"/>
                    <a:gd name="connsiteY65" fmla="*/ 880018 h 1495138"/>
                    <a:gd name="connsiteX66" fmla="*/ 237384 w 1125258"/>
                    <a:gd name="connsiteY66" fmla="*/ 867556 h 1495138"/>
                    <a:gd name="connsiteX67" fmla="*/ 237384 w 1125258"/>
                    <a:gd name="connsiteY67" fmla="*/ 644844 h 1495138"/>
                    <a:gd name="connsiteX68" fmla="*/ 236582 w 1125258"/>
                    <a:gd name="connsiteY68" fmla="*/ 628764 h 1495138"/>
                    <a:gd name="connsiteX69" fmla="*/ 234979 w 1125258"/>
                    <a:gd name="connsiteY69" fmla="*/ 627156 h 1495138"/>
                    <a:gd name="connsiteX70" fmla="*/ 230169 w 1125258"/>
                    <a:gd name="connsiteY70" fmla="*/ 625950 h 1495138"/>
                    <a:gd name="connsiteX71" fmla="*/ 207724 w 1125258"/>
                    <a:gd name="connsiteY71" fmla="*/ 626352 h 1495138"/>
                    <a:gd name="connsiteX72" fmla="*/ 197303 w 1125258"/>
                    <a:gd name="connsiteY72" fmla="*/ 626352 h 1495138"/>
                    <a:gd name="connsiteX73" fmla="*/ 158023 w 1125258"/>
                    <a:gd name="connsiteY73" fmla="*/ 584543 h 1495138"/>
                    <a:gd name="connsiteX74" fmla="*/ 198505 w 1125258"/>
                    <a:gd name="connsiteY74" fmla="*/ 541126 h 1495138"/>
                    <a:gd name="connsiteX75" fmla="*/ 204918 w 1125258"/>
                    <a:gd name="connsiteY75" fmla="*/ 541126 h 1495138"/>
                    <a:gd name="connsiteX76" fmla="*/ 272255 w 1125258"/>
                    <a:gd name="connsiteY76" fmla="*/ 539116 h 1495138"/>
                    <a:gd name="connsiteX77" fmla="*/ 477504 w 1125258"/>
                    <a:gd name="connsiteY77" fmla="*/ 0 h 1495138"/>
                    <a:gd name="connsiteX78" fmla="*/ 492735 w 1125258"/>
                    <a:gd name="connsiteY78" fmla="*/ 1206 h 1495138"/>
                    <a:gd name="connsiteX79" fmla="*/ 528407 w 1125258"/>
                    <a:gd name="connsiteY79" fmla="*/ 39397 h 1495138"/>
                    <a:gd name="connsiteX80" fmla="*/ 528407 w 1125258"/>
                    <a:gd name="connsiteY80" fmla="*/ 45427 h 1495138"/>
                    <a:gd name="connsiteX81" fmla="*/ 528407 w 1125258"/>
                    <a:gd name="connsiteY81" fmla="*/ 192159 h 1495138"/>
                    <a:gd name="connsiteX82" fmla="*/ 528006 w 1125258"/>
                    <a:gd name="connsiteY82" fmla="*/ 192159 h 1495138"/>
                    <a:gd name="connsiteX83" fmla="*/ 528006 w 1125258"/>
                    <a:gd name="connsiteY83" fmla="*/ 326832 h 1495138"/>
                    <a:gd name="connsiteX84" fmla="*/ 528407 w 1125258"/>
                    <a:gd name="connsiteY84" fmla="*/ 340902 h 1495138"/>
                    <a:gd name="connsiteX85" fmla="*/ 534018 w 1125258"/>
                    <a:gd name="connsiteY85" fmla="*/ 346932 h 1495138"/>
                    <a:gd name="connsiteX86" fmla="*/ 549249 w 1125258"/>
                    <a:gd name="connsiteY86" fmla="*/ 346932 h 1495138"/>
                    <a:gd name="connsiteX87" fmla="*/ 571294 w 1125258"/>
                    <a:gd name="connsiteY87" fmla="*/ 346932 h 1495138"/>
                    <a:gd name="connsiteX88" fmla="*/ 610574 w 1125258"/>
                    <a:gd name="connsiteY88" fmla="*/ 377887 h 1495138"/>
                    <a:gd name="connsiteX89" fmla="*/ 576504 w 1125258"/>
                    <a:gd name="connsiteY89" fmla="*/ 432560 h 1495138"/>
                    <a:gd name="connsiteX90" fmla="*/ 563678 w 1125258"/>
                    <a:gd name="connsiteY90" fmla="*/ 433364 h 1495138"/>
                    <a:gd name="connsiteX91" fmla="*/ 402552 w 1125258"/>
                    <a:gd name="connsiteY91" fmla="*/ 433364 h 1495138"/>
                    <a:gd name="connsiteX92" fmla="*/ 391730 w 1125258"/>
                    <a:gd name="connsiteY92" fmla="*/ 432560 h 1495138"/>
                    <a:gd name="connsiteX93" fmla="*/ 354855 w 1125258"/>
                    <a:gd name="connsiteY93" fmla="*/ 396781 h 1495138"/>
                    <a:gd name="connsiteX94" fmla="*/ 379305 w 1125258"/>
                    <a:gd name="connsiteY94" fmla="*/ 350952 h 1495138"/>
                    <a:gd name="connsiteX95" fmla="*/ 397742 w 1125258"/>
                    <a:gd name="connsiteY95" fmla="*/ 346932 h 1495138"/>
                    <a:gd name="connsiteX96" fmla="*/ 432212 w 1125258"/>
                    <a:gd name="connsiteY96" fmla="*/ 346932 h 1495138"/>
                    <a:gd name="connsiteX97" fmla="*/ 440228 w 1125258"/>
                    <a:gd name="connsiteY97" fmla="*/ 345726 h 1495138"/>
                    <a:gd name="connsiteX98" fmla="*/ 441831 w 1125258"/>
                    <a:gd name="connsiteY98" fmla="*/ 344118 h 1495138"/>
                    <a:gd name="connsiteX99" fmla="*/ 442633 w 1125258"/>
                    <a:gd name="connsiteY99" fmla="*/ 340902 h 1495138"/>
                    <a:gd name="connsiteX100" fmla="*/ 442633 w 1125258"/>
                    <a:gd name="connsiteY100" fmla="*/ 328440 h 1495138"/>
                    <a:gd name="connsiteX101" fmla="*/ 442633 w 1125258"/>
                    <a:gd name="connsiteY101" fmla="*/ 105728 h 1495138"/>
                    <a:gd name="connsiteX102" fmla="*/ 441831 w 1125258"/>
                    <a:gd name="connsiteY102" fmla="*/ 89648 h 1495138"/>
                    <a:gd name="connsiteX103" fmla="*/ 440228 w 1125258"/>
                    <a:gd name="connsiteY103" fmla="*/ 88040 h 1495138"/>
                    <a:gd name="connsiteX104" fmla="*/ 435418 w 1125258"/>
                    <a:gd name="connsiteY104" fmla="*/ 86834 h 1495138"/>
                    <a:gd name="connsiteX105" fmla="*/ 412973 w 1125258"/>
                    <a:gd name="connsiteY105" fmla="*/ 87236 h 1495138"/>
                    <a:gd name="connsiteX106" fmla="*/ 402552 w 1125258"/>
                    <a:gd name="connsiteY106" fmla="*/ 87236 h 1495138"/>
                    <a:gd name="connsiteX107" fmla="*/ 363272 w 1125258"/>
                    <a:gd name="connsiteY107" fmla="*/ 45427 h 1495138"/>
                    <a:gd name="connsiteX108" fmla="*/ 403754 w 1125258"/>
                    <a:gd name="connsiteY108" fmla="*/ 2010 h 1495138"/>
                    <a:gd name="connsiteX109" fmla="*/ 410167 w 1125258"/>
                    <a:gd name="connsiteY109" fmla="*/ 2010 h 1495138"/>
                    <a:gd name="connsiteX110" fmla="*/ 477504 w 1125258"/>
                    <a:gd name="connsiteY110" fmla="*/ 0 h 1495138"/>
                    <a:gd name="connsiteX111" fmla="*/ 123093 w 1125258"/>
                    <a:gd name="connsiteY111" fmla="*/ 0 h 1495138"/>
                    <a:gd name="connsiteX112" fmla="*/ 138324 w 1125258"/>
                    <a:gd name="connsiteY112" fmla="*/ 1206 h 1495138"/>
                    <a:gd name="connsiteX113" fmla="*/ 173997 w 1125258"/>
                    <a:gd name="connsiteY113" fmla="*/ 39397 h 1495138"/>
                    <a:gd name="connsiteX114" fmla="*/ 173997 w 1125258"/>
                    <a:gd name="connsiteY114" fmla="*/ 45427 h 1495138"/>
                    <a:gd name="connsiteX115" fmla="*/ 173997 w 1125258"/>
                    <a:gd name="connsiteY115" fmla="*/ 192159 h 1495138"/>
                    <a:gd name="connsiteX116" fmla="*/ 173596 w 1125258"/>
                    <a:gd name="connsiteY116" fmla="*/ 192159 h 1495138"/>
                    <a:gd name="connsiteX117" fmla="*/ 173596 w 1125258"/>
                    <a:gd name="connsiteY117" fmla="*/ 326832 h 1495138"/>
                    <a:gd name="connsiteX118" fmla="*/ 173997 w 1125258"/>
                    <a:gd name="connsiteY118" fmla="*/ 340902 h 1495138"/>
                    <a:gd name="connsiteX119" fmla="*/ 179608 w 1125258"/>
                    <a:gd name="connsiteY119" fmla="*/ 346932 h 1495138"/>
                    <a:gd name="connsiteX120" fmla="*/ 194839 w 1125258"/>
                    <a:gd name="connsiteY120" fmla="*/ 346932 h 1495138"/>
                    <a:gd name="connsiteX121" fmla="*/ 216884 w 1125258"/>
                    <a:gd name="connsiteY121" fmla="*/ 346932 h 1495138"/>
                    <a:gd name="connsiteX122" fmla="*/ 256164 w 1125258"/>
                    <a:gd name="connsiteY122" fmla="*/ 377887 h 1495138"/>
                    <a:gd name="connsiteX123" fmla="*/ 222094 w 1125258"/>
                    <a:gd name="connsiteY123" fmla="*/ 432560 h 1495138"/>
                    <a:gd name="connsiteX124" fmla="*/ 209268 w 1125258"/>
                    <a:gd name="connsiteY124" fmla="*/ 433364 h 1495138"/>
                    <a:gd name="connsiteX125" fmla="*/ 48141 w 1125258"/>
                    <a:gd name="connsiteY125" fmla="*/ 433364 h 1495138"/>
                    <a:gd name="connsiteX126" fmla="*/ 37319 w 1125258"/>
                    <a:gd name="connsiteY126" fmla="*/ 432560 h 1495138"/>
                    <a:gd name="connsiteX127" fmla="*/ 445 w 1125258"/>
                    <a:gd name="connsiteY127" fmla="*/ 396781 h 1495138"/>
                    <a:gd name="connsiteX128" fmla="*/ 24894 w 1125258"/>
                    <a:gd name="connsiteY128" fmla="*/ 350952 h 1495138"/>
                    <a:gd name="connsiteX129" fmla="*/ 43332 w 1125258"/>
                    <a:gd name="connsiteY129" fmla="*/ 346932 h 1495138"/>
                    <a:gd name="connsiteX130" fmla="*/ 77801 w 1125258"/>
                    <a:gd name="connsiteY130" fmla="*/ 346932 h 1495138"/>
                    <a:gd name="connsiteX131" fmla="*/ 85818 w 1125258"/>
                    <a:gd name="connsiteY131" fmla="*/ 345726 h 1495138"/>
                    <a:gd name="connsiteX132" fmla="*/ 87421 w 1125258"/>
                    <a:gd name="connsiteY132" fmla="*/ 344118 h 1495138"/>
                    <a:gd name="connsiteX133" fmla="*/ 88223 w 1125258"/>
                    <a:gd name="connsiteY133" fmla="*/ 340902 h 1495138"/>
                    <a:gd name="connsiteX134" fmla="*/ 88223 w 1125258"/>
                    <a:gd name="connsiteY134" fmla="*/ 328440 h 1495138"/>
                    <a:gd name="connsiteX135" fmla="*/ 88223 w 1125258"/>
                    <a:gd name="connsiteY135" fmla="*/ 105728 h 1495138"/>
                    <a:gd name="connsiteX136" fmla="*/ 87421 w 1125258"/>
                    <a:gd name="connsiteY136" fmla="*/ 89648 h 1495138"/>
                    <a:gd name="connsiteX137" fmla="*/ 85818 w 1125258"/>
                    <a:gd name="connsiteY137" fmla="*/ 88040 h 1495138"/>
                    <a:gd name="connsiteX138" fmla="*/ 81008 w 1125258"/>
                    <a:gd name="connsiteY138" fmla="*/ 86834 h 1495138"/>
                    <a:gd name="connsiteX139" fmla="*/ 58562 w 1125258"/>
                    <a:gd name="connsiteY139" fmla="*/ 87236 h 1495138"/>
                    <a:gd name="connsiteX140" fmla="*/ 48141 w 1125258"/>
                    <a:gd name="connsiteY140" fmla="*/ 87236 h 1495138"/>
                    <a:gd name="connsiteX141" fmla="*/ 8862 w 1125258"/>
                    <a:gd name="connsiteY141" fmla="*/ 45427 h 1495138"/>
                    <a:gd name="connsiteX142" fmla="*/ 49344 w 1125258"/>
                    <a:gd name="connsiteY142" fmla="*/ 2010 h 1495138"/>
                    <a:gd name="connsiteX143" fmla="*/ 55757 w 1125258"/>
                    <a:gd name="connsiteY143" fmla="*/ 2010 h 1495138"/>
                    <a:gd name="connsiteX144" fmla="*/ 123093 w 1125258"/>
                    <a:gd name="connsiteY144" fmla="*/ 0 h 1495138"/>
                    <a:gd name="connsiteX0" fmla="*/ 505562 w 1089550"/>
                    <a:gd name="connsiteY0" fmla="*/ 1061774 h 1495138"/>
                    <a:gd name="connsiteX1" fmla="*/ 520793 w 1089550"/>
                    <a:gd name="connsiteY1" fmla="*/ 1062980 h 1495138"/>
                    <a:gd name="connsiteX2" fmla="*/ 556465 w 1089550"/>
                    <a:gd name="connsiteY2" fmla="*/ 1101171 h 1495138"/>
                    <a:gd name="connsiteX3" fmla="*/ 556465 w 1089550"/>
                    <a:gd name="connsiteY3" fmla="*/ 1107201 h 1495138"/>
                    <a:gd name="connsiteX4" fmla="*/ 556465 w 1089550"/>
                    <a:gd name="connsiteY4" fmla="*/ 1253934 h 1495138"/>
                    <a:gd name="connsiteX5" fmla="*/ 556064 w 1089550"/>
                    <a:gd name="connsiteY5" fmla="*/ 1253934 h 1495138"/>
                    <a:gd name="connsiteX6" fmla="*/ 556064 w 1089550"/>
                    <a:gd name="connsiteY6" fmla="*/ 1388606 h 1495138"/>
                    <a:gd name="connsiteX7" fmla="*/ 556465 w 1089550"/>
                    <a:gd name="connsiteY7" fmla="*/ 1402676 h 1495138"/>
                    <a:gd name="connsiteX8" fmla="*/ 562076 w 1089550"/>
                    <a:gd name="connsiteY8" fmla="*/ 1408707 h 1495138"/>
                    <a:gd name="connsiteX9" fmla="*/ 577307 w 1089550"/>
                    <a:gd name="connsiteY9" fmla="*/ 1408707 h 1495138"/>
                    <a:gd name="connsiteX10" fmla="*/ 599352 w 1089550"/>
                    <a:gd name="connsiteY10" fmla="*/ 1408707 h 1495138"/>
                    <a:gd name="connsiteX11" fmla="*/ 638632 w 1089550"/>
                    <a:gd name="connsiteY11" fmla="*/ 1439661 h 1495138"/>
                    <a:gd name="connsiteX12" fmla="*/ 604562 w 1089550"/>
                    <a:gd name="connsiteY12" fmla="*/ 1494334 h 1495138"/>
                    <a:gd name="connsiteX13" fmla="*/ 591736 w 1089550"/>
                    <a:gd name="connsiteY13" fmla="*/ 1495138 h 1495138"/>
                    <a:gd name="connsiteX14" fmla="*/ 430610 w 1089550"/>
                    <a:gd name="connsiteY14" fmla="*/ 1495138 h 1495138"/>
                    <a:gd name="connsiteX15" fmla="*/ 419788 w 1089550"/>
                    <a:gd name="connsiteY15" fmla="*/ 1494334 h 1495138"/>
                    <a:gd name="connsiteX16" fmla="*/ 382913 w 1089550"/>
                    <a:gd name="connsiteY16" fmla="*/ 1458555 h 1495138"/>
                    <a:gd name="connsiteX17" fmla="*/ 407363 w 1089550"/>
                    <a:gd name="connsiteY17" fmla="*/ 1412727 h 1495138"/>
                    <a:gd name="connsiteX18" fmla="*/ 425800 w 1089550"/>
                    <a:gd name="connsiteY18" fmla="*/ 1408707 h 1495138"/>
                    <a:gd name="connsiteX19" fmla="*/ 460270 w 1089550"/>
                    <a:gd name="connsiteY19" fmla="*/ 1408707 h 1495138"/>
                    <a:gd name="connsiteX20" fmla="*/ 468286 w 1089550"/>
                    <a:gd name="connsiteY20" fmla="*/ 1407501 h 1495138"/>
                    <a:gd name="connsiteX21" fmla="*/ 469889 w 1089550"/>
                    <a:gd name="connsiteY21" fmla="*/ 1405892 h 1495138"/>
                    <a:gd name="connsiteX22" fmla="*/ 470691 w 1089550"/>
                    <a:gd name="connsiteY22" fmla="*/ 1402676 h 1495138"/>
                    <a:gd name="connsiteX23" fmla="*/ 470691 w 1089550"/>
                    <a:gd name="connsiteY23" fmla="*/ 1390214 h 1495138"/>
                    <a:gd name="connsiteX24" fmla="*/ 470691 w 1089550"/>
                    <a:gd name="connsiteY24" fmla="*/ 1167502 h 1495138"/>
                    <a:gd name="connsiteX25" fmla="*/ 469889 w 1089550"/>
                    <a:gd name="connsiteY25" fmla="*/ 1151422 h 1495138"/>
                    <a:gd name="connsiteX26" fmla="*/ 468286 w 1089550"/>
                    <a:gd name="connsiteY26" fmla="*/ 1149814 h 1495138"/>
                    <a:gd name="connsiteX27" fmla="*/ 463476 w 1089550"/>
                    <a:gd name="connsiteY27" fmla="*/ 1148608 h 1495138"/>
                    <a:gd name="connsiteX28" fmla="*/ 441031 w 1089550"/>
                    <a:gd name="connsiteY28" fmla="*/ 1149010 h 1495138"/>
                    <a:gd name="connsiteX29" fmla="*/ 430610 w 1089550"/>
                    <a:gd name="connsiteY29" fmla="*/ 1149010 h 1495138"/>
                    <a:gd name="connsiteX30" fmla="*/ 391330 w 1089550"/>
                    <a:gd name="connsiteY30" fmla="*/ 1107201 h 1495138"/>
                    <a:gd name="connsiteX31" fmla="*/ 431812 w 1089550"/>
                    <a:gd name="connsiteY31" fmla="*/ 1063784 h 1495138"/>
                    <a:gd name="connsiteX32" fmla="*/ 438225 w 1089550"/>
                    <a:gd name="connsiteY32" fmla="*/ 1063784 h 1495138"/>
                    <a:gd name="connsiteX33" fmla="*/ 505562 w 1089550"/>
                    <a:gd name="connsiteY33" fmla="*/ 1061774 h 1495138"/>
                    <a:gd name="connsiteX34" fmla="*/ 1076343 w 1089550"/>
                    <a:gd name="connsiteY34" fmla="*/ 972480 h 1495138"/>
                    <a:gd name="connsiteX35" fmla="*/ 1040671 w 1089550"/>
                    <a:gd name="connsiteY35" fmla="*/ 865948 h 1495138"/>
                    <a:gd name="connsiteX36" fmla="*/ 1041072 w 1089550"/>
                    <a:gd name="connsiteY36" fmla="*/ 880018 h 1495138"/>
                    <a:gd name="connsiteX37" fmla="*/ 1046683 w 1089550"/>
                    <a:gd name="connsiteY37" fmla="*/ 886049 h 1495138"/>
                    <a:gd name="connsiteX38" fmla="*/ 1061914 w 1089550"/>
                    <a:gd name="connsiteY38" fmla="*/ 886049 h 1495138"/>
                    <a:gd name="connsiteX39" fmla="*/ 1083959 w 1089550"/>
                    <a:gd name="connsiteY39" fmla="*/ 886049 h 1495138"/>
                    <a:gd name="connsiteX40" fmla="*/ 1089169 w 1089550"/>
                    <a:gd name="connsiteY40" fmla="*/ 971676 h 1495138"/>
                    <a:gd name="connsiteX41" fmla="*/ 1076343 w 1089550"/>
                    <a:gd name="connsiteY41" fmla="*/ 972480 h 1495138"/>
                    <a:gd name="connsiteX42" fmla="*/ 272255 w 1089550"/>
                    <a:gd name="connsiteY42" fmla="*/ 539116 h 1495138"/>
                    <a:gd name="connsiteX43" fmla="*/ 287486 w 1089550"/>
                    <a:gd name="connsiteY43" fmla="*/ 540322 h 1495138"/>
                    <a:gd name="connsiteX44" fmla="*/ 323158 w 1089550"/>
                    <a:gd name="connsiteY44" fmla="*/ 578513 h 1495138"/>
                    <a:gd name="connsiteX45" fmla="*/ 323158 w 1089550"/>
                    <a:gd name="connsiteY45" fmla="*/ 584543 h 1495138"/>
                    <a:gd name="connsiteX46" fmla="*/ 323158 w 1089550"/>
                    <a:gd name="connsiteY46" fmla="*/ 731276 h 1495138"/>
                    <a:gd name="connsiteX47" fmla="*/ 322757 w 1089550"/>
                    <a:gd name="connsiteY47" fmla="*/ 731276 h 1495138"/>
                    <a:gd name="connsiteX48" fmla="*/ 322757 w 1089550"/>
                    <a:gd name="connsiteY48" fmla="*/ 865948 h 1495138"/>
                    <a:gd name="connsiteX49" fmla="*/ 323158 w 1089550"/>
                    <a:gd name="connsiteY49" fmla="*/ 880018 h 1495138"/>
                    <a:gd name="connsiteX50" fmla="*/ 328769 w 1089550"/>
                    <a:gd name="connsiteY50" fmla="*/ 886049 h 1495138"/>
                    <a:gd name="connsiteX51" fmla="*/ 344000 w 1089550"/>
                    <a:gd name="connsiteY51" fmla="*/ 886049 h 1495138"/>
                    <a:gd name="connsiteX52" fmla="*/ 366045 w 1089550"/>
                    <a:gd name="connsiteY52" fmla="*/ 886049 h 1495138"/>
                    <a:gd name="connsiteX53" fmla="*/ 405325 w 1089550"/>
                    <a:gd name="connsiteY53" fmla="*/ 917003 h 1495138"/>
                    <a:gd name="connsiteX54" fmla="*/ 371255 w 1089550"/>
                    <a:gd name="connsiteY54" fmla="*/ 971676 h 1495138"/>
                    <a:gd name="connsiteX55" fmla="*/ 358429 w 1089550"/>
                    <a:gd name="connsiteY55" fmla="*/ 972480 h 1495138"/>
                    <a:gd name="connsiteX56" fmla="*/ 197303 w 1089550"/>
                    <a:gd name="connsiteY56" fmla="*/ 972480 h 1495138"/>
                    <a:gd name="connsiteX57" fmla="*/ 186481 w 1089550"/>
                    <a:gd name="connsiteY57" fmla="*/ 971676 h 1495138"/>
                    <a:gd name="connsiteX58" fmla="*/ 149606 w 1089550"/>
                    <a:gd name="connsiteY58" fmla="*/ 935897 h 1495138"/>
                    <a:gd name="connsiteX59" fmla="*/ 174056 w 1089550"/>
                    <a:gd name="connsiteY59" fmla="*/ 890069 h 1495138"/>
                    <a:gd name="connsiteX60" fmla="*/ 192493 w 1089550"/>
                    <a:gd name="connsiteY60" fmla="*/ 886049 h 1495138"/>
                    <a:gd name="connsiteX61" fmla="*/ 226963 w 1089550"/>
                    <a:gd name="connsiteY61" fmla="*/ 886049 h 1495138"/>
                    <a:gd name="connsiteX62" fmla="*/ 234979 w 1089550"/>
                    <a:gd name="connsiteY62" fmla="*/ 884843 h 1495138"/>
                    <a:gd name="connsiteX63" fmla="*/ 236582 w 1089550"/>
                    <a:gd name="connsiteY63" fmla="*/ 883234 h 1495138"/>
                    <a:gd name="connsiteX64" fmla="*/ 237384 w 1089550"/>
                    <a:gd name="connsiteY64" fmla="*/ 880018 h 1495138"/>
                    <a:gd name="connsiteX65" fmla="*/ 237384 w 1089550"/>
                    <a:gd name="connsiteY65" fmla="*/ 867556 h 1495138"/>
                    <a:gd name="connsiteX66" fmla="*/ 237384 w 1089550"/>
                    <a:gd name="connsiteY66" fmla="*/ 644844 h 1495138"/>
                    <a:gd name="connsiteX67" fmla="*/ 236582 w 1089550"/>
                    <a:gd name="connsiteY67" fmla="*/ 628764 h 1495138"/>
                    <a:gd name="connsiteX68" fmla="*/ 234979 w 1089550"/>
                    <a:gd name="connsiteY68" fmla="*/ 627156 h 1495138"/>
                    <a:gd name="connsiteX69" fmla="*/ 230169 w 1089550"/>
                    <a:gd name="connsiteY69" fmla="*/ 625950 h 1495138"/>
                    <a:gd name="connsiteX70" fmla="*/ 207724 w 1089550"/>
                    <a:gd name="connsiteY70" fmla="*/ 626352 h 1495138"/>
                    <a:gd name="connsiteX71" fmla="*/ 197303 w 1089550"/>
                    <a:gd name="connsiteY71" fmla="*/ 626352 h 1495138"/>
                    <a:gd name="connsiteX72" fmla="*/ 158023 w 1089550"/>
                    <a:gd name="connsiteY72" fmla="*/ 584543 h 1495138"/>
                    <a:gd name="connsiteX73" fmla="*/ 198505 w 1089550"/>
                    <a:gd name="connsiteY73" fmla="*/ 541126 h 1495138"/>
                    <a:gd name="connsiteX74" fmla="*/ 204918 w 1089550"/>
                    <a:gd name="connsiteY74" fmla="*/ 541126 h 1495138"/>
                    <a:gd name="connsiteX75" fmla="*/ 272255 w 1089550"/>
                    <a:gd name="connsiteY75" fmla="*/ 539116 h 1495138"/>
                    <a:gd name="connsiteX76" fmla="*/ 477504 w 1089550"/>
                    <a:gd name="connsiteY76" fmla="*/ 0 h 1495138"/>
                    <a:gd name="connsiteX77" fmla="*/ 492735 w 1089550"/>
                    <a:gd name="connsiteY77" fmla="*/ 1206 h 1495138"/>
                    <a:gd name="connsiteX78" fmla="*/ 528407 w 1089550"/>
                    <a:gd name="connsiteY78" fmla="*/ 39397 h 1495138"/>
                    <a:gd name="connsiteX79" fmla="*/ 528407 w 1089550"/>
                    <a:gd name="connsiteY79" fmla="*/ 45427 h 1495138"/>
                    <a:gd name="connsiteX80" fmla="*/ 528407 w 1089550"/>
                    <a:gd name="connsiteY80" fmla="*/ 192159 h 1495138"/>
                    <a:gd name="connsiteX81" fmla="*/ 528006 w 1089550"/>
                    <a:gd name="connsiteY81" fmla="*/ 192159 h 1495138"/>
                    <a:gd name="connsiteX82" fmla="*/ 528006 w 1089550"/>
                    <a:gd name="connsiteY82" fmla="*/ 326832 h 1495138"/>
                    <a:gd name="connsiteX83" fmla="*/ 528407 w 1089550"/>
                    <a:gd name="connsiteY83" fmla="*/ 340902 h 1495138"/>
                    <a:gd name="connsiteX84" fmla="*/ 534018 w 1089550"/>
                    <a:gd name="connsiteY84" fmla="*/ 346932 h 1495138"/>
                    <a:gd name="connsiteX85" fmla="*/ 549249 w 1089550"/>
                    <a:gd name="connsiteY85" fmla="*/ 346932 h 1495138"/>
                    <a:gd name="connsiteX86" fmla="*/ 571294 w 1089550"/>
                    <a:gd name="connsiteY86" fmla="*/ 346932 h 1495138"/>
                    <a:gd name="connsiteX87" fmla="*/ 610574 w 1089550"/>
                    <a:gd name="connsiteY87" fmla="*/ 377887 h 1495138"/>
                    <a:gd name="connsiteX88" fmla="*/ 576504 w 1089550"/>
                    <a:gd name="connsiteY88" fmla="*/ 432560 h 1495138"/>
                    <a:gd name="connsiteX89" fmla="*/ 563678 w 1089550"/>
                    <a:gd name="connsiteY89" fmla="*/ 433364 h 1495138"/>
                    <a:gd name="connsiteX90" fmla="*/ 402552 w 1089550"/>
                    <a:gd name="connsiteY90" fmla="*/ 433364 h 1495138"/>
                    <a:gd name="connsiteX91" fmla="*/ 391730 w 1089550"/>
                    <a:gd name="connsiteY91" fmla="*/ 432560 h 1495138"/>
                    <a:gd name="connsiteX92" fmla="*/ 354855 w 1089550"/>
                    <a:gd name="connsiteY92" fmla="*/ 396781 h 1495138"/>
                    <a:gd name="connsiteX93" fmla="*/ 379305 w 1089550"/>
                    <a:gd name="connsiteY93" fmla="*/ 350952 h 1495138"/>
                    <a:gd name="connsiteX94" fmla="*/ 397742 w 1089550"/>
                    <a:gd name="connsiteY94" fmla="*/ 346932 h 1495138"/>
                    <a:gd name="connsiteX95" fmla="*/ 432212 w 1089550"/>
                    <a:gd name="connsiteY95" fmla="*/ 346932 h 1495138"/>
                    <a:gd name="connsiteX96" fmla="*/ 440228 w 1089550"/>
                    <a:gd name="connsiteY96" fmla="*/ 345726 h 1495138"/>
                    <a:gd name="connsiteX97" fmla="*/ 441831 w 1089550"/>
                    <a:gd name="connsiteY97" fmla="*/ 344118 h 1495138"/>
                    <a:gd name="connsiteX98" fmla="*/ 442633 w 1089550"/>
                    <a:gd name="connsiteY98" fmla="*/ 340902 h 1495138"/>
                    <a:gd name="connsiteX99" fmla="*/ 442633 w 1089550"/>
                    <a:gd name="connsiteY99" fmla="*/ 328440 h 1495138"/>
                    <a:gd name="connsiteX100" fmla="*/ 442633 w 1089550"/>
                    <a:gd name="connsiteY100" fmla="*/ 105728 h 1495138"/>
                    <a:gd name="connsiteX101" fmla="*/ 441831 w 1089550"/>
                    <a:gd name="connsiteY101" fmla="*/ 89648 h 1495138"/>
                    <a:gd name="connsiteX102" fmla="*/ 440228 w 1089550"/>
                    <a:gd name="connsiteY102" fmla="*/ 88040 h 1495138"/>
                    <a:gd name="connsiteX103" fmla="*/ 435418 w 1089550"/>
                    <a:gd name="connsiteY103" fmla="*/ 86834 h 1495138"/>
                    <a:gd name="connsiteX104" fmla="*/ 412973 w 1089550"/>
                    <a:gd name="connsiteY104" fmla="*/ 87236 h 1495138"/>
                    <a:gd name="connsiteX105" fmla="*/ 402552 w 1089550"/>
                    <a:gd name="connsiteY105" fmla="*/ 87236 h 1495138"/>
                    <a:gd name="connsiteX106" fmla="*/ 363272 w 1089550"/>
                    <a:gd name="connsiteY106" fmla="*/ 45427 h 1495138"/>
                    <a:gd name="connsiteX107" fmla="*/ 403754 w 1089550"/>
                    <a:gd name="connsiteY107" fmla="*/ 2010 h 1495138"/>
                    <a:gd name="connsiteX108" fmla="*/ 410167 w 1089550"/>
                    <a:gd name="connsiteY108" fmla="*/ 2010 h 1495138"/>
                    <a:gd name="connsiteX109" fmla="*/ 477504 w 1089550"/>
                    <a:gd name="connsiteY109" fmla="*/ 0 h 1495138"/>
                    <a:gd name="connsiteX110" fmla="*/ 123093 w 1089550"/>
                    <a:gd name="connsiteY110" fmla="*/ 0 h 1495138"/>
                    <a:gd name="connsiteX111" fmla="*/ 138324 w 1089550"/>
                    <a:gd name="connsiteY111" fmla="*/ 1206 h 1495138"/>
                    <a:gd name="connsiteX112" fmla="*/ 173997 w 1089550"/>
                    <a:gd name="connsiteY112" fmla="*/ 39397 h 1495138"/>
                    <a:gd name="connsiteX113" fmla="*/ 173997 w 1089550"/>
                    <a:gd name="connsiteY113" fmla="*/ 45427 h 1495138"/>
                    <a:gd name="connsiteX114" fmla="*/ 173997 w 1089550"/>
                    <a:gd name="connsiteY114" fmla="*/ 192159 h 1495138"/>
                    <a:gd name="connsiteX115" fmla="*/ 173596 w 1089550"/>
                    <a:gd name="connsiteY115" fmla="*/ 192159 h 1495138"/>
                    <a:gd name="connsiteX116" fmla="*/ 173596 w 1089550"/>
                    <a:gd name="connsiteY116" fmla="*/ 326832 h 1495138"/>
                    <a:gd name="connsiteX117" fmla="*/ 173997 w 1089550"/>
                    <a:gd name="connsiteY117" fmla="*/ 340902 h 1495138"/>
                    <a:gd name="connsiteX118" fmla="*/ 179608 w 1089550"/>
                    <a:gd name="connsiteY118" fmla="*/ 346932 h 1495138"/>
                    <a:gd name="connsiteX119" fmla="*/ 194839 w 1089550"/>
                    <a:gd name="connsiteY119" fmla="*/ 346932 h 1495138"/>
                    <a:gd name="connsiteX120" fmla="*/ 216884 w 1089550"/>
                    <a:gd name="connsiteY120" fmla="*/ 346932 h 1495138"/>
                    <a:gd name="connsiteX121" fmla="*/ 256164 w 1089550"/>
                    <a:gd name="connsiteY121" fmla="*/ 377887 h 1495138"/>
                    <a:gd name="connsiteX122" fmla="*/ 222094 w 1089550"/>
                    <a:gd name="connsiteY122" fmla="*/ 432560 h 1495138"/>
                    <a:gd name="connsiteX123" fmla="*/ 209268 w 1089550"/>
                    <a:gd name="connsiteY123" fmla="*/ 433364 h 1495138"/>
                    <a:gd name="connsiteX124" fmla="*/ 48141 w 1089550"/>
                    <a:gd name="connsiteY124" fmla="*/ 433364 h 1495138"/>
                    <a:gd name="connsiteX125" fmla="*/ 37319 w 1089550"/>
                    <a:gd name="connsiteY125" fmla="*/ 432560 h 1495138"/>
                    <a:gd name="connsiteX126" fmla="*/ 445 w 1089550"/>
                    <a:gd name="connsiteY126" fmla="*/ 396781 h 1495138"/>
                    <a:gd name="connsiteX127" fmla="*/ 24894 w 1089550"/>
                    <a:gd name="connsiteY127" fmla="*/ 350952 h 1495138"/>
                    <a:gd name="connsiteX128" fmla="*/ 43332 w 1089550"/>
                    <a:gd name="connsiteY128" fmla="*/ 346932 h 1495138"/>
                    <a:gd name="connsiteX129" fmla="*/ 77801 w 1089550"/>
                    <a:gd name="connsiteY129" fmla="*/ 346932 h 1495138"/>
                    <a:gd name="connsiteX130" fmla="*/ 85818 w 1089550"/>
                    <a:gd name="connsiteY130" fmla="*/ 345726 h 1495138"/>
                    <a:gd name="connsiteX131" fmla="*/ 87421 w 1089550"/>
                    <a:gd name="connsiteY131" fmla="*/ 344118 h 1495138"/>
                    <a:gd name="connsiteX132" fmla="*/ 88223 w 1089550"/>
                    <a:gd name="connsiteY132" fmla="*/ 340902 h 1495138"/>
                    <a:gd name="connsiteX133" fmla="*/ 88223 w 1089550"/>
                    <a:gd name="connsiteY133" fmla="*/ 328440 h 1495138"/>
                    <a:gd name="connsiteX134" fmla="*/ 88223 w 1089550"/>
                    <a:gd name="connsiteY134" fmla="*/ 105728 h 1495138"/>
                    <a:gd name="connsiteX135" fmla="*/ 87421 w 1089550"/>
                    <a:gd name="connsiteY135" fmla="*/ 89648 h 1495138"/>
                    <a:gd name="connsiteX136" fmla="*/ 85818 w 1089550"/>
                    <a:gd name="connsiteY136" fmla="*/ 88040 h 1495138"/>
                    <a:gd name="connsiteX137" fmla="*/ 81008 w 1089550"/>
                    <a:gd name="connsiteY137" fmla="*/ 86834 h 1495138"/>
                    <a:gd name="connsiteX138" fmla="*/ 58562 w 1089550"/>
                    <a:gd name="connsiteY138" fmla="*/ 87236 h 1495138"/>
                    <a:gd name="connsiteX139" fmla="*/ 48141 w 1089550"/>
                    <a:gd name="connsiteY139" fmla="*/ 87236 h 1495138"/>
                    <a:gd name="connsiteX140" fmla="*/ 8862 w 1089550"/>
                    <a:gd name="connsiteY140" fmla="*/ 45427 h 1495138"/>
                    <a:gd name="connsiteX141" fmla="*/ 49344 w 1089550"/>
                    <a:gd name="connsiteY141" fmla="*/ 2010 h 1495138"/>
                    <a:gd name="connsiteX142" fmla="*/ 55757 w 1089550"/>
                    <a:gd name="connsiteY142" fmla="*/ 2010 h 1495138"/>
                    <a:gd name="connsiteX143" fmla="*/ 123093 w 1089550"/>
                    <a:gd name="connsiteY143" fmla="*/ 0 h 1495138"/>
                    <a:gd name="connsiteX0" fmla="*/ 505562 w 1089169"/>
                    <a:gd name="connsiteY0" fmla="*/ 1061774 h 1495138"/>
                    <a:gd name="connsiteX1" fmla="*/ 520793 w 1089169"/>
                    <a:gd name="connsiteY1" fmla="*/ 1062980 h 1495138"/>
                    <a:gd name="connsiteX2" fmla="*/ 556465 w 1089169"/>
                    <a:gd name="connsiteY2" fmla="*/ 1101171 h 1495138"/>
                    <a:gd name="connsiteX3" fmla="*/ 556465 w 1089169"/>
                    <a:gd name="connsiteY3" fmla="*/ 1107201 h 1495138"/>
                    <a:gd name="connsiteX4" fmla="*/ 556465 w 1089169"/>
                    <a:gd name="connsiteY4" fmla="*/ 1253934 h 1495138"/>
                    <a:gd name="connsiteX5" fmla="*/ 556064 w 1089169"/>
                    <a:gd name="connsiteY5" fmla="*/ 1253934 h 1495138"/>
                    <a:gd name="connsiteX6" fmla="*/ 556064 w 1089169"/>
                    <a:gd name="connsiteY6" fmla="*/ 1388606 h 1495138"/>
                    <a:gd name="connsiteX7" fmla="*/ 556465 w 1089169"/>
                    <a:gd name="connsiteY7" fmla="*/ 1402676 h 1495138"/>
                    <a:gd name="connsiteX8" fmla="*/ 562076 w 1089169"/>
                    <a:gd name="connsiteY8" fmla="*/ 1408707 h 1495138"/>
                    <a:gd name="connsiteX9" fmla="*/ 577307 w 1089169"/>
                    <a:gd name="connsiteY9" fmla="*/ 1408707 h 1495138"/>
                    <a:gd name="connsiteX10" fmla="*/ 599352 w 1089169"/>
                    <a:gd name="connsiteY10" fmla="*/ 1408707 h 1495138"/>
                    <a:gd name="connsiteX11" fmla="*/ 638632 w 1089169"/>
                    <a:gd name="connsiteY11" fmla="*/ 1439661 h 1495138"/>
                    <a:gd name="connsiteX12" fmla="*/ 604562 w 1089169"/>
                    <a:gd name="connsiteY12" fmla="*/ 1494334 h 1495138"/>
                    <a:gd name="connsiteX13" fmla="*/ 591736 w 1089169"/>
                    <a:gd name="connsiteY13" fmla="*/ 1495138 h 1495138"/>
                    <a:gd name="connsiteX14" fmla="*/ 430610 w 1089169"/>
                    <a:gd name="connsiteY14" fmla="*/ 1495138 h 1495138"/>
                    <a:gd name="connsiteX15" fmla="*/ 419788 w 1089169"/>
                    <a:gd name="connsiteY15" fmla="*/ 1494334 h 1495138"/>
                    <a:gd name="connsiteX16" fmla="*/ 382913 w 1089169"/>
                    <a:gd name="connsiteY16" fmla="*/ 1458555 h 1495138"/>
                    <a:gd name="connsiteX17" fmla="*/ 407363 w 1089169"/>
                    <a:gd name="connsiteY17" fmla="*/ 1412727 h 1495138"/>
                    <a:gd name="connsiteX18" fmla="*/ 425800 w 1089169"/>
                    <a:gd name="connsiteY18" fmla="*/ 1408707 h 1495138"/>
                    <a:gd name="connsiteX19" fmla="*/ 460270 w 1089169"/>
                    <a:gd name="connsiteY19" fmla="*/ 1408707 h 1495138"/>
                    <a:gd name="connsiteX20" fmla="*/ 468286 w 1089169"/>
                    <a:gd name="connsiteY20" fmla="*/ 1407501 h 1495138"/>
                    <a:gd name="connsiteX21" fmla="*/ 469889 w 1089169"/>
                    <a:gd name="connsiteY21" fmla="*/ 1405892 h 1495138"/>
                    <a:gd name="connsiteX22" fmla="*/ 470691 w 1089169"/>
                    <a:gd name="connsiteY22" fmla="*/ 1402676 h 1495138"/>
                    <a:gd name="connsiteX23" fmla="*/ 470691 w 1089169"/>
                    <a:gd name="connsiteY23" fmla="*/ 1390214 h 1495138"/>
                    <a:gd name="connsiteX24" fmla="*/ 470691 w 1089169"/>
                    <a:gd name="connsiteY24" fmla="*/ 1167502 h 1495138"/>
                    <a:gd name="connsiteX25" fmla="*/ 469889 w 1089169"/>
                    <a:gd name="connsiteY25" fmla="*/ 1151422 h 1495138"/>
                    <a:gd name="connsiteX26" fmla="*/ 468286 w 1089169"/>
                    <a:gd name="connsiteY26" fmla="*/ 1149814 h 1495138"/>
                    <a:gd name="connsiteX27" fmla="*/ 463476 w 1089169"/>
                    <a:gd name="connsiteY27" fmla="*/ 1148608 h 1495138"/>
                    <a:gd name="connsiteX28" fmla="*/ 441031 w 1089169"/>
                    <a:gd name="connsiteY28" fmla="*/ 1149010 h 1495138"/>
                    <a:gd name="connsiteX29" fmla="*/ 430610 w 1089169"/>
                    <a:gd name="connsiteY29" fmla="*/ 1149010 h 1495138"/>
                    <a:gd name="connsiteX30" fmla="*/ 391330 w 1089169"/>
                    <a:gd name="connsiteY30" fmla="*/ 1107201 h 1495138"/>
                    <a:gd name="connsiteX31" fmla="*/ 431812 w 1089169"/>
                    <a:gd name="connsiteY31" fmla="*/ 1063784 h 1495138"/>
                    <a:gd name="connsiteX32" fmla="*/ 438225 w 1089169"/>
                    <a:gd name="connsiteY32" fmla="*/ 1063784 h 1495138"/>
                    <a:gd name="connsiteX33" fmla="*/ 505562 w 1089169"/>
                    <a:gd name="connsiteY33" fmla="*/ 1061774 h 1495138"/>
                    <a:gd name="connsiteX34" fmla="*/ 1076343 w 1089169"/>
                    <a:gd name="connsiteY34" fmla="*/ 972480 h 1495138"/>
                    <a:gd name="connsiteX35" fmla="*/ 1040671 w 1089169"/>
                    <a:gd name="connsiteY35" fmla="*/ 865948 h 1495138"/>
                    <a:gd name="connsiteX36" fmla="*/ 1041072 w 1089169"/>
                    <a:gd name="connsiteY36" fmla="*/ 880018 h 1495138"/>
                    <a:gd name="connsiteX37" fmla="*/ 1046683 w 1089169"/>
                    <a:gd name="connsiteY37" fmla="*/ 886049 h 1495138"/>
                    <a:gd name="connsiteX38" fmla="*/ 1061914 w 1089169"/>
                    <a:gd name="connsiteY38" fmla="*/ 886049 h 1495138"/>
                    <a:gd name="connsiteX39" fmla="*/ 1089169 w 1089169"/>
                    <a:gd name="connsiteY39" fmla="*/ 971676 h 1495138"/>
                    <a:gd name="connsiteX40" fmla="*/ 1076343 w 1089169"/>
                    <a:gd name="connsiteY40" fmla="*/ 972480 h 1495138"/>
                    <a:gd name="connsiteX41" fmla="*/ 272255 w 1089169"/>
                    <a:gd name="connsiteY41" fmla="*/ 539116 h 1495138"/>
                    <a:gd name="connsiteX42" fmla="*/ 287486 w 1089169"/>
                    <a:gd name="connsiteY42" fmla="*/ 540322 h 1495138"/>
                    <a:gd name="connsiteX43" fmla="*/ 323158 w 1089169"/>
                    <a:gd name="connsiteY43" fmla="*/ 578513 h 1495138"/>
                    <a:gd name="connsiteX44" fmla="*/ 323158 w 1089169"/>
                    <a:gd name="connsiteY44" fmla="*/ 584543 h 1495138"/>
                    <a:gd name="connsiteX45" fmla="*/ 323158 w 1089169"/>
                    <a:gd name="connsiteY45" fmla="*/ 731276 h 1495138"/>
                    <a:gd name="connsiteX46" fmla="*/ 322757 w 1089169"/>
                    <a:gd name="connsiteY46" fmla="*/ 731276 h 1495138"/>
                    <a:gd name="connsiteX47" fmla="*/ 322757 w 1089169"/>
                    <a:gd name="connsiteY47" fmla="*/ 865948 h 1495138"/>
                    <a:gd name="connsiteX48" fmla="*/ 323158 w 1089169"/>
                    <a:gd name="connsiteY48" fmla="*/ 880018 h 1495138"/>
                    <a:gd name="connsiteX49" fmla="*/ 328769 w 1089169"/>
                    <a:gd name="connsiteY49" fmla="*/ 886049 h 1495138"/>
                    <a:gd name="connsiteX50" fmla="*/ 344000 w 1089169"/>
                    <a:gd name="connsiteY50" fmla="*/ 886049 h 1495138"/>
                    <a:gd name="connsiteX51" fmla="*/ 366045 w 1089169"/>
                    <a:gd name="connsiteY51" fmla="*/ 886049 h 1495138"/>
                    <a:gd name="connsiteX52" fmla="*/ 405325 w 1089169"/>
                    <a:gd name="connsiteY52" fmla="*/ 917003 h 1495138"/>
                    <a:gd name="connsiteX53" fmla="*/ 371255 w 1089169"/>
                    <a:gd name="connsiteY53" fmla="*/ 971676 h 1495138"/>
                    <a:gd name="connsiteX54" fmla="*/ 358429 w 1089169"/>
                    <a:gd name="connsiteY54" fmla="*/ 972480 h 1495138"/>
                    <a:gd name="connsiteX55" fmla="*/ 197303 w 1089169"/>
                    <a:gd name="connsiteY55" fmla="*/ 972480 h 1495138"/>
                    <a:gd name="connsiteX56" fmla="*/ 186481 w 1089169"/>
                    <a:gd name="connsiteY56" fmla="*/ 971676 h 1495138"/>
                    <a:gd name="connsiteX57" fmla="*/ 149606 w 1089169"/>
                    <a:gd name="connsiteY57" fmla="*/ 935897 h 1495138"/>
                    <a:gd name="connsiteX58" fmla="*/ 174056 w 1089169"/>
                    <a:gd name="connsiteY58" fmla="*/ 890069 h 1495138"/>
                    <a:gd name="connsiteX59" fmla="*/ 192493 w 1089169"/>
                    <a:gd name="connsiteY59" fmla="*/ 886049 h 1495138"/>
                    <a:gd name="connsiteX60" fmla="*/ 226963 w 1089169"/>
                    <a:gd name="connsiteY60" fmla="*/ 886049 h 1495138"/>
                    <a:gd name="connsiteX61" fmla="*/ 234979 w 1089169"/>
                    <a:gd name="connsiteY61" fmla="*/ 884843 h 1495138"/>
                    <a:gd name="connsiteX62" fmla="*/ 236582 w 1089169"/>
                    <a:gd name="connsiteY62" fmla="*/ 883234 h 1495138"/>
                    <a:gd name="connsiteX63" fmla="*/ 237384 w 1089169"/>
                    <a:gd name="connsiteY63" fmla="*/ 880018 h 1495138"/>
                    <a:gd name="connsiteX64" fmla="*/ 237384 w 1089169"/>
                    <a:gd name="connsiteY64" fmla="*/ 867556 h 1495138"/>
                    <a:gd name="connsiteX65" fmla="*/ 237384 w 1089169"/>
                    <a:gd name="connsiteY65" fmla="*/ 644844 h 1495138"/>
                    <a:gd name="connsiteX66" fmla="*/ 236582 w 1089169"/>
                    <a:gd name="connsiteY66" fmla="*/ 628764 h 1495138"/>
                    <a:gd name="connsiteX67" fmla="*/ 234979 w 1089169"/>
                    <a:gd name="connsiteY67" fmla="*/ 627156 h 1495138"/>
                    <a:gd name="connsiteX68" fmla="*/ 230169 w 1089169"/>
                    <a:gd name="connsiteY68" fmla="*/ 625950 h 1495138"/>
                    <a:gd name="connsiteX69" fmla="*/ 207724 w 1089169"/>
                    <a:gd name="connsiteY69" fmla="*/ 626352 h 1495138"/>
                    <a:gd name="connsiteX70" fmla="*/ 197303 w 1089169"/>
                    <a:gd name="connsiteY70" fmla="*/ 626352 h 1495138"/>
                    <a:gd name="connsiteX71" fmla="*/ 158023 w 1089169"/>
                    <a:gd name="connsiteY71" fmla="*/ 584543 h 1495138"/>
                    <a:gd name="connsiteX72" fmla="*/ 198505 w 1089169"/>
                    <a:gd name="connsiteY72" fmla="*/ 541126 h 1495138"/>
                    <a:gd name="connsiteX73" fmla="*/ 204918 w 1089169"/>
                    <a:gd name="connsiteY73" fmla="*/ 541126 h 1495138"/>
                    <a:gd name="connsiteX74" fmla="*/ 272255 w 1089169"/>
                    <a:gd name="connsiteY74" fmla="*/ 539116 h 1495138"/>
                    <a:gd name="connsiteX75" fmla="*/ 477504 w 1089169"/>
                    <a:gd name="connsiteY75" fmla="*/ 0 h 1495138"/>
                    <a:gd name="connsiteX76" fmla="*/ 492735 w 1089169"/>
                    <a:gd name="connsiteY76" fmla="*/ 1206 h 1495138"/>
                    <a:gd name="connsiteX77" fmla="*/ 528407 w 1089169"/>
                    <a:gd name="connsiteY77" fmla="*/ 39397 h 1495138"/>
                    <a:gd name="connsiteX78" fmla="*/ 528407 w 1089169"/>
                    <a:gd name="connsiteY78" fmla="*/ 45427 h 1495138"/>
                    <a:gd name="connsiteX79" fmla="*/ 528407 w 1089169"/>
                    <a:gd name="connsiteY79" fmla="*/ 192159 h 1495138"/>
                    <a:gd name="connsiteX80" fmla="*/ 528006 w 1089169"/>
                    <a:gd name="connsiteY80" fmla="*/ 192159 h 1495138"/>
                    <a:gd name="connsiteX81" fmla="*/ 528006 w 1089169"/>
                    <a:gd name="connsiteY81" fmla="*/ 326832 h 1495138"/>
                    <a:gd name="connsiteX82" fmla="*/ 528407 w 1089169"/>
                    <a:gd name="connsiteY82" fmla="*/ 340902 h 1495138"/>
                    <a:gd name="connsiteX83" fmla="*/ 534018 w 1089169"/>
                    <a:gd name="connsiteY83" fmla="*/ 346932 h 1495138"/>
                    <a:gd name="connsiteX84" fmla="*/ 549249 w 1089169"/>
                    <a:gd name="connsiteY84" fmla="*/ 346932 h 1495138"/>
                    <a:gd name="connsiteX85" fmla="*/ 571294 w 1089169"/>
                    <a:gd name="connsiteY85" fmla="*/ 346932 h 1495138"/>
                    <a:gd name="connsiteX86" fmla="*/ 610574 w 1089169"/>
                    <a:gd name="connsiteY86" fmla="*/ 377887 h 1495138"/>
                    <a:gd name="connsiteX87" fmla="*/ 576504 w 1089169"/>
                    <a:gd name="connsiteY87" fmla="*/ 432560 h 1495138"/>
                    <a:gd name="connsiteX88" fmla="*/ 563678 w 1089169"/>
                    <a:gd name="connsiteY88" fmla="*/ 433364 h 1495138"/>
                    <a:gd name="connsiteX89" fmla="*/ 402552 w 1089169"/>
                    <a:gd name="connsiteY89" fmla="*/ 433364 h 1495138"/>
                    <a:gd name="connsiteX90" fmla="*/ 391730 w 1089169"/>
                    <a:gd name="connsiteY90" fmla="*/ 432560 h 1495138"/>
                    <a:gd name="connsiteX91" fmla="*/ 354855 w 1089169"/>
                    <a:gd name="connsiteY91" fmla="*/ 396781 h 1495138"/>
                    <a:gd name="connsiteX92" fmla="*/ 379305 w 1089169"/>
                    <a:gd name="connsiteY92" fmla="*/ 350952 h 1495138"/>
                    <a:gd name="connsiteX93" fmla="*/ 397742 w 1089169"/>
                    <a:gd name="connsiteY93" fmla="*/ 346932 h 1495138"/>
                    <a:gd name="connsiteX94" fmla="*/ 432212 w 1089169"/>
                    <a:gd name="connsiteY94" fmla="*/ 346932 h 1495138"/>
                    <a:gd name="connsiteX95" fmla="*/ 440228 w 1089169"/>
                    <a:gd name="connsiteY95" fmla="*/ 345726 h 1495138"/>
                    <a:gd name="connsiteX96" fmla="*/ 441831 w 1089169"/>
                    <a:gd name="connsiteY96" fmla="*/ 344118 h 1495138"/>
                    <a:gd name="connsiteX97" fmla="*/ 442633 w 1089169"/>
                    <a:gd name="connsiteY97" fmla="*/ 340902 h 1495138"/>
                    <a:gd name="connsiteX98" fmla="*/ 442633 w 1089169"/>
                    <a:gd name="connsiteY98" fmla="*/ 328440 h 1495138"/>
                    <a:gd name="connsiteX99" fmla="*/ 442633 w 1089169"/>
                    <a:gd name="connsiteY99" fmla="*/ 105728 h 1495138"/>
                    <a:gd name="connsiteX100" fmla="*/ 441831 w 1089169"/>
                    <a:gd name="connsiteY100" fmla="*/ 89648 h 1495138"/>
                    <a:gd name="connsiteX101" fmla="*/ 440228 w 1089169"/>
                    <a:gd name="connsiteY101" fmla="*/ 88040 h 1495138"/>
                    <a:gd name="connsiteX102" fmla="*/ 435418 w 1089169"/>
                    <a:gd name="connsiteY102" fmla="*/ 86834 h 1495138"/>
                    <a:gd name="connsiteX103" fmla="*/ 412973 w 1089169"/>
                    <a:gd name="connsiteY103" fmla="*/ 87236 h 1495138"/>
                    <a:gd name="connsiteX104" fmla="*/ 402552 w 1089169"/>
                    <a:gd name="connsiteY104" fmla="*/ 87236 h 1495138"/>
                    <a:gd name="connsiteX105" fmla="*/ 363272 w 1089169"/>
                    <a:gd name="connsiteY105" fmla="*/ 45427 h 1495138"/>
                    <a:gd name="connsiteX106" fmla="*/ 403754 w 1089169"/>
                    <a:gd name="connsiteY106" fmla="*/ 2010 h 1495138"/>
                    <a:gd name="connsiteX107" fmla="*/ 410167 w 1089169"/>
                    <a:gd name="connsiteY107" fmla="*/ 2010 h 1495138"/>
                    <a:gd name="connsiteX108" fmla="*/ 477504 w 1089169"/>
                    <a:gd name="connsiteY108" fmla="*/ 0 h 1495138"/>
                    <a:gd name="connsiteX109" fmla="*/ 123093 w 1089169"/>
                    <a:gd name="connsiteY109" fmla="*/ 0 h 1495138"/>
                    <a:gd name="connsiteX110" fmla="*/ 138324 w 1089169"/>
                    <a:gd name="connsiteY110" fmla="*/ 1206 h 1495138"/>
                    <a:gd name="connsiteX111" fmla="*/ 173997 w 1089169"/>
                    <a:gd name="connsiteY111" fmla="*/ 39397 h 1495138"/>
                    <a:gd name="connsiteX112" fmla="*/ 173997 w 1089169"/>
                    <a:gd name="connsiteY112" fmla="*/ 45427 h 1495138"/>
                    <a:gd name="connsiteX113" fmla="*/ 173997 w 1089169"/>
                    <a:gd name="connsiteY113" fmla="*/ 192159 h 1495138"/>
                    <a:gd name="connsiteX114" fmla="*/ 173596 w 1089169"/>
                    <a:gd name="connsiteY114" fmla="*/ 192159 h 1495138"/>
                    <a:gd name="connsiteX115" fmla="*/ 173596 w 1089169"/>
                    <a:gd name="connsiteY115" fmla="*/ 326832 h 1495138"/>
                    <a:gd name="connsiteX116" fmla="*/ 173997 w 1089169"/>
                    <a:gd name="connsiteY116" fmla="*/ 340902 h 1495138"/>
                    <a:gd name="connsiteX117" fmla="*/ 179608 w 1089169"/>
                    <a:gd name="connsiteY117" fmla="*/ 346932 h 1495138"/>
                    <a:gd name="connsiteX118" fmla="*/ 194839 w 1089169"/>
                    <a:gd name="connsiteY118" fmla="*/ 346932 h 1495138"/>
                    <a:gd name="connsiteX119" fmla="*/ 216884 w 1089169"/>
                    <a:gd name="connsiteY119" fmla="*/ 346932 h 1495138"/>
                    <a:gd name="connsiteX120" fmla="*/ 256164 w 1089169"/>
                    <a:gd name="connsiteY120" fmla="*/ 377887 h 1495138"/>
                    <a:gd name="connsiteX121" fmla="*/ 222094 w 1089169"/>
                    <a:gd name="connsiteY121" fmla="*/ 432560 h 1495138"/>
                    <a:gd name="connsiteX122" fmla="*/ 209268 w 1089169"/>
                    <a:gd name="connsiteY122" fmla="*/ 433364 h 1495138"/>
                    <a:gd name="connsiteX123" fmla="*/ 48141 w 1089169"/>
                    <a:gd name="connsiteY123" fmla="*/ 433364 h 1495138"/>
                    <a:gd name="connsiteX124" fmla="*/ 37319 w 1089169"/>
                    <a:gd name="connsiteY124" fmla="*/ 432560 h 1495138"/>
                    <a:gd name="connsiteX125" fmla="*/ 445 w 1089169"/>
                    <a:gd name="connsiteY125" fmla="*/ 396781 h 1495138"/>
                    <a:gd name="connsiteX126" fmla="*/ 24894 w 1089169"/>
                    <a:gd name="connsiteY126" fmla="*/ 350952 h 1495138"/>
                    <a:gd name="connsiteX127" fmla="*/ 43332 w 1089169"/>
                    <a:gd name="connsiteY127" fmla="*/ 346932 h 1495138"/>
                    <a:gd name="connsiteX128" fmla="*/ 77801 w 1089169"/>
                    <a:gd name="connsiteY128" fmla="*/ 346932 h 1495138"/>
                    <a:gd name="connsiteX129" fmla="*/ 85818 w 1089169"/>
                    <a:gd name="connsiteY129" fmla="*/ 345726 h 1495138"/>
                    <a:gd name="connsiteX130" fmla="*/ 87421 w 1089169"/>
                    <a:gd name="connsiteY130" fmla="*/ 344118 h 1495138"/>
                    <a:gd name="connsiteX131" fmla="*/ 88223 w 1089169"/>
                    <a:gd name="connsiteY131" fmla="*/ 340902 h 1495138"/>
                    <a:gd name="connsiteX132" fmla="*/ 88223 w 1089169"/>
                    <a:gd name="connsiteY132" fmla="*/ 328440 h 1495138"/>
                    <a:gd name="connsiteX133" fmla="*/ 88223 w 1089169"/>
                    <a:gd name="connsiteY133" fmla="*/ 105728 h 1495138"/>
                    <a:gd name="connsiteX134" fmla="*/ 87421 w 1089169"/>
                    <a:gd name="connsiteY134" fmla="*/ 89648 h 1495138"/>
                    <a:gd name="connsiteX135" fmla="*/ 85818 w 1089169"/>
                    <a:gd name="connsiteY135" fmla="*/ 88040 h 1495138"/>
                    <a:gd name="connsiteX136" fmla="*/ 81008 w 1089169"/>
                    <a:gd name="connsiteY136" fmla="*/ 86834 h 1495138"/>
                    <a:gd name="connsiteX137" fmla="*/ 58562 w 1089169"/>
                    <a:gd name="connsiteY137" fmla="*/ 87236 h 1495138"/>
                    <a:gd name="connsiteX138" fmla="*/ 48141 w 1089169"/>
                    <a:gd name="connsiteY138" fmla="*/ 87236 h 1495138"/>
                    <a:gd name="connsiteX139" fmla="*/ 8862 w 1089169"/>
                    <a:gd name="connsiteY139" fmla="*/ 45427 h 1495138"/>
                    <a:gd name="connsiteX140" fmla="*/ 49344 w 1089169"/>
                    <a:gd name="connsiteY140" fmla="*/ 2010 h 1495138"/>
                    <a:gd name="connsiteX141" fmla="*/ 55757 w 1089169"/>
                    <a:gd name="connsiteY141" fmla="*/ 2010 h 1495138"/>
                    <a:gd name="connsiteX142" fmla="*/ 123093 w 1089169"/>
                    <a:gd name="connsiteY142" fmla="*/ 0 h 1495138"/>
                    <a:gd name="connsiteX0" fmla="*/ 505562 w 1089169"/>
                    <a:gd name="connsiteY0" fmla="*/ 1061774 h 1495138"/>
                    <a:gd name="connsiteX1" fmla="*/ 520793 w 1089169"/>
                    <a:gd name="connsiteY1" fmla="*/ 1062980 h 1495138"/>
                    <a:gd name="connsiteX2" fmla="*/ 556465 w 1089169"/>
                    <a:gd name="connsiteY2" fmla="*/ 1101171 h 1495138"/>
                    <a:gd name="connsiteX3" fmla="*/ 556465 w 1089169"/>
                    <a:gd name="connsiteY3" fmla="*/ 1107201 h 1495138"/>
                    <a:gd name="connsiteX4" fmla="*/ 556465 w 1089169"/>
                    <a:gd name="connsiteY4" fmla="*/ 1253934 h 1495138"/>
                    <a:gd name="connsiteX5" fmla="*/ 556064 w 1089169"/>
                    <a:gd name="connsiteY5" fmla="*/ 1253934 h 1495138"/>
                    <a:gd name="connsiteX6" fmla="*/ 556064 w 1089169"/>
                    <a:gd name="connsiteY6" fmla="*/ 1388606 h 1495138"/>
                    <a:gd name="connsiteX7" fmla="*/ 556465 w 1089169"/>
                    <a:gd name="connsiteY7" fmla="*/ 1402676 h 1495138"/>
                    <a:gd name="connsiteX8" fmla="*/ 562076 w 1089169"/>
                    <a:gd name="connsiteY8" fmla="*/ 1408707 h 1495138"/>
                    <a:gd name="connsiteX9" fmla="*/ 577307 w 1089169"/>
                    <a:gd name="connsiteY9" fmla="*/ 1408707 h 1495138"/>
                    <a:gd name="connsiteX10" fmla="*/ 599352 w 1089169"/>
                    <a:gd name="connsiteY10" fmla="*/ 1408707 h 1495138"/>
                    <a:gd name="connsiteX11" fmla="*/ 638632 w 1089169"/>
                    <a:gd name="connsiteY11" fmla="*/ 1439661 h 1495138"/>
                    <a:gd name="connsiteX12" fmla="*/ 604562 w 1089169"/>
                    <a:gd name="connsiteY12" fmla="*/ 1494334 h 1495138"/>
                    <a:gd name="connsiteX13" fmla="*/ 591736 w 1089169"/>
                    <a:gd name="connsiteY13" fmla="*/ 1495138 h 1495138"/>
                    <a:gd name="connsiteX14" fmla="*/ 430610 w 1089169"/>
                    <a:gd name="connsiteY14" fmla="*/ 1495138 h 1495138"/>
                    <a:gd name="connsiteX15" fmla="*/ 419788 w 1089169"/>
                    <a:gd name="connsiteY15" fmla="*/ 1494334 h 1495138"/>
                    <a:gd name="connsiteX16" fmla="*/ 382913 w 1089169"/>
                    <a:gd name="connsiteY16" fmla="*/ 1458555 h 1495138"/>
                    <a:gd name="connsiteX17" fmla="*/ 407363 w 1089169"/>
                    <a:gd name="connsiteY17" fmla="*/ 1412727 h 1495138"/>
                    <a:gd name="connsiteX18" fmla="*/ 425800 w 1089169"/>
                    <a:gd name="connsiteY18" fmla="*/ 1408707 h 1495138"/>
                    <a:gd name="connsiteX19" fmla="*/ 460270 w 1089169"/>
                    <a:gd name="connsiteY19" fmla="*/ 1408707 h 1495138"/>
                    <a:gd name="connsiteX20" fmla="*/ 468286 w 1089169"/>
                    <a:gd name="connsiteY20" fmla="*/ 1407501 h 1495138"/>
                    <a:gd name="connsiteX21" fmla="*/ 469889 w 1089169"/>
                    <a:gd name="connsiteY21" fmla="*/ 1405892 h 1495138"/>
                    <a:gd name="connsiteX22" fmla="*/ 470691 w 1089169"/>
                    <a:gd name="connsiteY22" fmla="*/ 1402676 h 1495138"/>
                    <a:gd name="connsiteX23" fmla="*/ 470691 w 1089169"/>
                    <a:gd name="connsiteY23" fmla="*/ 1390214 h 1495138"/>
                    <a:gd name="connsiteX24" fmla="*/ 470691 w 1089169"/>
                    <a:gd name="connsiteY24" fmla="*/ 1167502 h 1495138"/>
                    <a:gd name="connsiteX25" fmla="*/ 469889 w 1089169"/>
                    <a:gd name="connsiteY25" fmla="*/ 1151422 h 1495138"/>
                    <a:gd name="connsiteX26" fmla="*/ 468286 w 1089169"/>
                    <a:gd name="connsiteY26" fmla="*/ 1149814 h 1495138"/>
                    <a:gd name="connsiteX27" fmla="*/ 463476 w 1089169"/>
                    <a:gd name="connsiteY27" fmla="*/ 1148608 h 1495138"/>
                    <a:gd name="connsiteX28" fmla="*/ 441031 w 1089169"/>
                    <a:gd name="connsiteY28" fmla="*/ 1149010 h 1495138"/>
                    <a:gd name="connsiteX29" fmla="*/ 430610 w 1089169"/>
                    <a:gd name="connsiteY29" fmla="*/ 1149010 h 1495138"/>
                    <a:gd name="connsiteX30" fmla="*/ 391330 w 1089169"/>
                    <a:gd name="connsiteY30" fmla="*/ 1107201 h 1495138"/>
                    <a:gd name="connsiteX31" fmla="*/ 431812 w 1089169"/>
                    <a:gd name="connsiteY31" fmla="*/ 1063784 h 1495138"/>
                    <a:gd name="connsiteX32" fmla="*/ 438225 w 1089169"/>
                    <a:gd name="connsiteY32" fmla="*/ 1063784 h 1495138"/>
                    <a:gd name="connsiteX33" fmla="*/ 505562 w 1089169"/>
                    <a:gd name="connsiteY33" fmla="*/ 1061774 h 1495138"/>
                    <a:gd name="connsiteX34" fmla="*/ 1076343 w 1089169"/>
                    <a:gd name="connsiteY34" fmla="*/ 972480 h 1495138"/>
                    <a:gd name="connsiteX35" fmla="*/ 1040671 w 1089169"/>
                    <a:gd name="connsiteY35" fmla="*/ 865948 h 1495138"/>
                    <a:gd name="connsiteX36" fmla="*/ 1041072 w 1089169"/>
                    <a:gd name="connsiteY36" fmla="*/ 880018 h 1495138"/>
                    <a:gd name="connsiteX37" fmla="*/ 1046683 w 1089169"/>
                    <a:gd name="connsiteY37" fmla="*/ 886049 h 1495138"/>
                    <a:gd name="connsiteX38" fmla="*/ 1089169 w 1089169"/>
                    <a:gd name="connsiteY38" fmla="*/ 971676 h 1495138"/>
                    <a:gd name="connsiteX39" fmla="*/ 1076343 w 1089169"/>
                    <a:gd name="connsiteY39" fmla="*/ 972480 h 1495138"/>
                    <a:gd name="connsiteX40" fmla="*/ 272255 w 1089169"/>
                    <a:gd name="connsiteY40" fmla="*/ 539116 h 1495138"/>
                    <a:gd name="connsiteX41" fmla="*/ 287486 w 1089169"/>
                    <a:gd name="connsiteY41" fmla="*/ 540322 h 1495138"/>
                    <a:gd name="connsiteX42" fmla="*/ 323158 w 1089169"/>
                    <a:gd name="connsiteY42" fmla="*/ 578513 h 1495138"/>
                    <a:gd name="connsiteX43" fmla="*/ 323158 w 1089169"/>
                    <a:gd name="connsiteY43" fmla="*/ 584543 h 1495138"/>
                    <a:gd name="connsiteX44" fmla="*/ 323158 w 1089169"/>
                    <a:gd name="connsiteY44" fmla="*/ 731276 h 1495138"/>
                    <a:gd name="connsiteX45" fmla="*/ 322757 w 1089169"/>
                    <a:gd name="connsiteY45" fmla="*/ 731276 h 1495138"/>
                    <a:gd name="connsiteX46" fmla="*/ 322757 w 1089169"/>
                    <a:gd name="connsiteY46" fmla="*/ 865948 h 1495138"/>
                    <a:gd name="connsiteX47" fmla="*/ 323158 w 1089169"/>
                    <a:gd name="connsiteY47" fmla="*/ 880018 h 1495138"/>
                    <a:gd name="connsiteX48" fmla="*/ 328769 w 1089169"/>
                    <a:gd name="connsiteY48" fmla="*/ 886049 h 1495138"/>
                    <a:gd name="connsiteX49" fmla="*/ 344000 w 1089169"/>
                    <a:gd name="connsiteY49" fmla="*/ 886049 h 1495138"/>
                    <a:gd name="connsiteX50" fmla="*/ 366045 w 1089169"/>
                    <a:gd name="connsiteY50" fmla="*/ 886049 h 1495138"/>
                    <a:gd name="connsiteX51" fmla="*/ 405325 w 1089169"/>
                    <a:gd name="connsiteY51" fmla="*/ 917003 h 1495138"/>
                    <a:gd name="connsiteX52" fmla="*/ 371255 w 1089169"/>
                    <a:gd name="connsiteY52" fmla="*/ 971676 h 1495138"/>
                    <a:gd name="connsiteX53" fmla="*/ 358429 w 1089169"/>
                    <a:gd name="connsiteY53" fmla="*/ 972480 h 1495138"/>
                    <a:gd name="connsiteX54" fmla="*/ 197303 w 1089169"/>
                    <a:gd name="connsiteY54" fmla="*/ 972480 h 1495138"/>
                    <a:gd name="connsiteX55" fmla="*/ 186481 w 1089169"/>
                    <a:gd name="connsiteY55" fmla="*/ 971676 h 1495138"/>
                    <a:gd name="connsiteX56" fmla="*/ 149606 w 1089169"/>
                    <a:gd name="connsiteY56" fmla="*/ 935897 h 1495138"/>
                    <a:gd name="connsiteX57" fmla="*/ 174056 w 1089169"/>
                    <a:gd name="connsiteY57" fmla="*/ 890069 h 1495138"/>
                    <a:gd name="connsiteX58" fmla="*/ 192493 w 1089169"/>
                    <a:gd name="connsiteY58" fmla="*/ 886049 h 1495138"/>
                    <a:gd name="connsiteX59" fmla="*/ 226963 w 1089169"/>
                    <a:gd name="connsiteY59" fmla="*/ 886049 h 1495138"/>
                    <a:gd name="connsiteX60" fmla="*/ 234979 w 1089169"/>
                    <a:gd name="connsiteY60" fmla="*/ 884843 h 1495138"/>
                    <a:gd name="connsiteX61" fmla="*/ 236582 w 1089169"/>
                    <a:gd name="connsiteY61" fmla="*/ 883234 h 1495138"/>
                    <a:gd name="connsiteX62" fmla="*/ 237384 w 1089169"/>
                    <a:gd name="connsiteY62" fmla="*/ 880018 h 1495138"/>
                    <a:gd name="connsiteX63" fmla="*/ 237384 w 1089169"/>
                    <a:gd name="connsiteY63" fmla="*/ 867556 h 1495138"/>
                    <a:gd name="connsiteX64" fmla="*/ 237384 w 1089169"/>
                    <a:gd name="connsiteY64" fmla="*/ 644844 h 1495138"/>
                    <a:gd name="connsiteX65" fmla="*/ 236582 w 1089169"/>
                    <a:gd name="connsiteY65" fmla="*/ 628764 h 1495138"/>
                    <a:gd name="connsiteX66" fmla="*/ 234979 w 1089169"/>
                    <a:gd name="connsiteY66" fmla="*/ 627156 h 1495138"/>
                    <a:gd name="connsiteX67" fmla="*/ 230169 w 1089169"/>
                    <a:gd name="connsiteY67" fmla="*/ 625950 h 1495138"/>
                    <a:gd name="connsiteX68" fmla="*/ 207724 w 1089169"/>
                    <a:gd name="connsiteY68" fmla="*/ 626352 h 1495138"/>
                    <a:gd name="connsiteX69" fmla="*/ 197303 w 1089169"/>
                    <a:gd name="connsiteY69" fmla="*/ 626352 h 1495138"/>
                    <a:gd name="connsiteX70" fmla="*/ 158023 w 1089169"/>
                    <a:gd name="connsiteY70" fmla="*/ 584543 h 1495138"/>
                    <a:gd name="connsiteX71" fmla="*/ 198505 w 1089169"/>
                    <a:gd name="connsiteY71" fmla="*/ 541126 h 1495138"/>
                    <a:gd name="connsiteX72" fmla="*/ 204918 w 1089169"/>
                    <a:gd name="connsiteY72" fmla="*/ 541126 h 1495138"/>
                    <a:gd name="connsiteX73" fmla="*/ 272255 w 1089169"/>
                    <a:gd name="connsiteY73" fmla="*/ 539116 h 1495138"/>
                    <a:gd name="connsiteX74" fmla="*/ 477504 w 1089169"/>
                    <a:gd name="connsiteY74" fmla="*/ 0 h 1495138"/>
                    <a:gd name="connsiteX75" fmla="*/ 492735 w 1089169"/>
                    <a:gd name="connsiteY75" fmla="*/ 1206 h 1495138"/>
                    <a:gd name="connsiteX76" fmla="*/ 528407 w 1089169"/>
                    <a:gd name="connsiteY76" fmla="*/ 39397 h 1495138"/>
                    <a:gd name="connsiteX77" fmla="*/ 528407 w 1089169"/>
                    <a:gd name="connsiteY77" fmla="*/ 45427 h 1495138"/>
                    <a:gd name="connsiteX78" fmla="*/ 528407 w 1089169"/>
                    <a:gd name="connsiteY78" fmla="*/ 192159 h 1495138"/>
                    <a:gd name="connsiteX79" fmla="*/ 528006 w 1089169"/>
                    <a:gd name="connsiteY79" fmla="*/ 192159 h 1495138"/>
                    <a:gd name="connsiteX80" fmla="*/ 528006 w 1089169"/>
                    <a:gd name="connsiteY80" fmla="*/ 326832 h 1495138"/>
                    <a:gd name="connsiteX81" fmla="*/ 528407 w 1089169"/>
                    <a:gd name="connsiteY81" fmla="*/ 340902 h 1495138"/>
                    <a:gd name="connsiteX82" fmla="*/ 534018 w 1089169"/>
                    <a:gd name="connsiteY82" fmla="*/ 346932 h 1495138"/>
                    <a:gd name="connsiteX83" fmla="*/ 549249 w 1089169"/>
                    <a:gd name="connsiteY83" fmla="*/ 346932 h 1495138"/>
                    <a:gd name="connsiteX84" fmla="*/ 571294 w 1089169"/>
                    <a:gd name="connsiteY84" fmla="*/ 346932 h 1495138"/>
                    <a:gd name="connsiteX85" fmla="*/ 610574 w 1089169"/>
                    <a:gd name="connsiteY85" fmla="*/ 377887 h 1495138"/>
                    <a:gd name="connsiteX86" fmla="*/ 576504 w 1089169"/>
                    <a:gd name="connsiteY86" fmla="*/ 432560 h 1495138"/>
                    <a:gd name="connsiteX87" fmla="*/ 563678 w 1089169"/>
                    <a:gd name="connsiteY87" fmla="*/ 433364 h 1495138"/>
                    <a:gd name="connsiteX88" fmla="*/ 402552 w 1089169"/>
                    <a:gd name="connsiteY88" fmla="*/ 433364 h 1495138"/>
                    <a:gd name="connsiteX89" fmla="*/ 391730 w 1089169"/>
                    <a:gd name="connsiteY89" fmla="*/ 432560 h 1495138"/>
                    <a:gd name="connsiteX90" fmla="*/ 354855 w 1089169"/>
                    <a:gd name="connsiteY90" fmla="*/ 396781 h 1495138"/>
                    <a:gd name="connsiteX91" fmla="*/ 379305 w 1089169"/>
                    <a:gd name="connsiteY91" fmla="*/ 350952 h 1495138"/>
                    <a:gd name="connsiteX92" fmla="*/ 397742 w 1089169"/>
                    <a:gd name="connsiteY92" fmla="*/ 346932 h 1495138"/>
                    <a:gd name="connsiteX93" fmla="*/ 432212 w 1089169"/>
                    <a:gd name="connsiteY93" fmla="*/ 346932 h 1495138"/>
                    <a:gd name="connsiteX94" fmla="*/ 440228 w 1089169"/>
                    <a:gd name="connsiteY94" fmla="*/ 345726 h 1495138"/>
                    <a:gd name="connsiteX95" fmla="*/ 441831 w 1089169"/>
                    <a:gd name="connsiteY95" fmla="*/ 344118 h 1495138"/>
                    <a:gd name="connsiteX96" fmla="*/ 442633 w 1089169"/>
                    <a:gd name="connsiteY96" fmla="*/ 340902 h 1495138"/>
                    <a:gd name="connsiteX97" fmla="*/ 442633 w 1089169"/>
                    <a:gd name="connsiteY97" fmla="*/ 328440 h 1495138"/>
                    <a:gd name="connsiteX98" fmla="*/ 442633 w 1089169"/>
                    <a:gd name="connsiteY98" fmla="*/ 105728 h 1495138"/>
                    <a:gd name="connsiteX99" fmla="*/ 441831 w 1089169"/>
                    <a:gd name="connsiteY99" fmla="*/ 89648 h 1495138"/>
                    <a:gd name="connsiteX100" fmla="*/ 440228 w 1089169"/>
                    <a:gd name="connsiteY100" fmla="*/ 88040 h 1495138"/>
                    <a:gd name="connsiteX101" fmla="*/ 435418 w 1089169"/>
                    <a:gd name="connsiteY101" fmla="*/ 86834 h 1495138"/>
                    <a:gd name="connsiteX102" fmla="*/ 412973 w 1089169"/>
                    <a:gd name="connsiteY102" fmla="*/ 87236 h 1495138"/>
                    <a:gd name="connsiteX103" fmla="*/ 402552 w 1089169"/>
                    <a:gd name="connsiteY103" fmla="*/ 87236 h 1495138"/>
                    <a:gd name="connsiteX104" fmla="*/ 363272 w 1089169"/>
                    <a:gd name="connsiteY104" fmla="*/ 45427 h 1495138"/>
                    <a:gd name="connsiteX105" fmla="*/ 403754 w 1089169"/>
                    <a:gd name="connsiteY105" fmla="*/ 2010 h 1495138"/>
                    <a:gd name="connsiteX106" fmla="*/ 410167 w 1089169"/>
                    <a:gd name="connsiteY106" fmla="*/ 2010 h 1495138"/>
                    <a:gd name="connsiteX107" fmla="*/ 477504 w 1089169"/>
                    <a:gd name="connsiteY107" fmla="*/ 0 h 1495138"/>
                    <a:gd name="connsiteX108" fmla="*/ 123093 w 1089169"/>
                    <a:gd name="connsiteY108" fmla="*/ 0 h 1495138"/>
                    <a:gd name="connsiteX109" fmla="*/ 138324 w 1089169"/>
                    <a:gd name="connsiteY109" fmla="*/ 1206 h 1495138"/>
                    <a:gd name="connsiteX110" fmla="*/ 173997 w 1089169"/>
                    <a:gd name="connsiteY110" fmla="*/ 39397 h 1495138"/>
                    <a:gd name="connsiteX111" fmla="*/ 173997 w 1089169"/>
                    <a:gd name="connsiteY111" fmla="*/ 45427 h 1495138"/>
                    <a:gd name="connsiteX112" fmla="*/ 173997 w 1089169"/>
                    <a:gd name="connsiteY112" fmla="*/ 192159 h 1495138"/>
                    <a:gd name="connsiteX113" fmla="*/ 173596 w 1089169"/>
                    <a:gd name="connsiteY113" fmla="*/ 192159 h 1495138"/>
                    <a:gd name="connsiteX114" fmla="*/ 173596 w 1089169"/>
                    <a:gd name="connsiteY114" fmla="*/ 326832 h 1495138"/>
                    <a:gd name="connsiteX115" fmla="*/ 173997 w 1089169"/>
                    <a:gd name="connsiteY115" fmla="*/ 340902 h 1495138"/>
                    <a:gd name="connsiteX116" fmla="*/ 179608 w 1089169"/>
                    <a:gd name="connsiteY116" fmla="*/ 346932 h 1495138"/>
                    <a:gd name="connsiteX117" fmla="*/ 194839 w 1089169"/>
                    <a:gd name="connsiteY117" fmla="*/ 346932 h 1495138"/>
                    <a:gd name="connsiteX118" fmla="*/ 216884 w 1089169"/>
                    <a:gd name="connsiteY118" fmla="*/ 346932 h 1495138"/>
                    <a:gd name="connsiteX119" fmla="*/ 256164 w 1089169"/>
                    <a:gd name="connsiteY119" fmla="*/ 377887 h 1495138"/>
                    <a:gd name="connsiteX120" fmla="*/ 222094 w 1089169"/>
                    <a:gd name="connsiteY120" fmla="*/ 432560 h 1495138"/>
                    <a:gd name="connsiteX121" fmla="*/ 209268 w 1089169"/>
                    <a:gd name="connsiteY121" fmla="*/ 433364 h 1495138"/>
                    <a:gd name="connsiteX122" fmla="*/ 48141 w 1089169"/>
                    <a:gd name="connsiteY122" fmla="*/ 433364 h 1495138"/>
                    <a:gd name="connsiteX123" fmla="*/ 37319 w 1089169"/>
                    <a:gd name="connsiteY123" fmla="*/ 432560 h 1495138"/>
                    <a:gd name="connsiteX124" fmla="*/ 445 w 1089169"/>
                    <a:gd name="connsiteY124" fmla="*/ 396781 h 1495138"/>
                    <a:gd name="connsiteX125" fmla="*/ 24894 w 1089169"/>
                    <a:gd name="connsiteY125" fmla="*/ 350952 h 1495138"/>
                    <a:gd name="connsiteX126" fmla="*/ 43332 w 1089169"/>
                    <a:gd name="connsiteY126" fmla="*/ 346932 h 1495138"/>
                    <a:gd name="connsiteX127" fmla="*/ 77801 w 1089169"/>
                    <a:gd name="connsiteY127" fmla="*/ 346932 h 1495138"/>
                    <a:gd name="connsiteX128" fmla="*/ 85818 w 1089169"/>
                    <a:gd name="connsiteY128" fmla="*/ 345726 h 1495138"/>
                    <a:gd name="connsiteX129" fmla="*/ 87421 w 1089169"/>
                    <a:gd name="connsiteY129" fmla="*/ 344118 h 1495138"/>
                    <a:gd name="connsiteX130" fmla="*/ 88223 w 1089169"/>
                    <a:gd name="connsiteY130" fmla="*/ 340902 h 1495138"/>
                    <a:gd name="connsiteX131" fmla="*/ 88223 w 1089169"/>
                    <a:gd name="connsiteY131" fmla="*/ 328440 h 1495138"/>
                    <a:gd name="connsiteX132" fmla="*/ 88223 w 1089169"/>
                    <a:gd name="connsiteY132" fmla="*/ 105728 h 1495138"/>
                    <a:gd name="connsiteX133" fmla="*/ 87421 w 1089169"/>
                    <a:gd name="connsiteY133" fmla="*/ 89648 h 1495138"/>
                    <a:gd name="connsiteX134" fmla="*/ 85818 w 1089169"/>
                    <a:gd name="connsiteY134" fmla="*/ 88040 h 1495138"/>
                    <a:gd name="connsiteX135" fmla="*/ 81008 w 1089169"/>
                    <a:gd name="connsiteY135" fmla="*/ 86834 h 1495138"/>
                    <a:gd name="connsiteX136" fmla="*/ 58562 w 1089169"/>
                    <a:gd name="connsiteY136" fmla="*/ 87236 h 1495138"/>
                    <a:gd name="connsiteX137" fmla="*/ 48141 w 1089169"/>
                    <a:gd name="connsiteY137" fmla="*/ 87236 h 1495138"/>
                    <a:gd name="connsiteX138" fmla="*/ 8862 w 1089169"/>
                    <a:gd name="connsiteY138" fmla="*/ 45427 h 1495138"/>
                    <a:gd name="connsiteX139" fmla="*/ 49344 w 1089169"/>
                    <a:gd name="connsiteY139" fmla="*/ 2010 h 1495138"/>
                    <a:gd name="connsiteX140" fmla="*/ 55757 w 1089169"/>
                    <a:gd name="connsiteY140" fmla="*/ 2010 h 1495138"/>
                    <a:gd name="connsiteX141" fmla="*/ 123093 w 1089169"/>
                    <a:gd name="connsiteY141" fmla="*/ 0 h 1495138"/>
                    <a:gd name="connsiteX0" fmla="*/ 505562 w 1090867"/>
                    <a:gd name="connsiteY0" fmla="*/ 1061774 h 1495138"/>
                    <a:gd name="connsiteX1" fmla="*/ 520793 w 1090867"/>
                    <a:gd name="connsiteY1" fmla="*/ 1062980 h 1495138"/>
                    <a:gd name="connsiteX2" fmla="*/ 556465 w 1090867"/>
                    <a:gd name="connsiteY2" fmla="*/ 1101171 h 1495138"/>
                    <a:gd name="connsiteX3" fmla="*/ 556465 w 1090867"/>
                    <a:gd name="connsiteY3" fmla="*/ 1107201 h 1495138"/>
                    <a:gd name="connsiteX4" fmla="*/ 556465 w 1090867"/>
                    <a:gd name="connsiteY4" fmla="*/ 1253934 h 1495138"/>
                    <a:gd name="connsiteX5" fmla="*/ 556064 w 1090867"/>
                    <a:gd name="connsiteY5" fmla="*/ 1253934 h 1495138"/>
                    <a:gd name="connsiteX6" fmla="*/ 556064 w 1090867"/>
                    <a:gd name="connsiteY6" fmla="*/ 1388606 h 1495138"/>
                    <a:gd name="connsiteX7" fmla="*/ 556465 w 1090867"/>
                    <a:gd name="connsiteY7" fmla="*/ 1402676 h 1495138"/>
                    <a:gd name="connsiteX8" fmla="*/ 562076 w 1090867"/>
                    <a:gd name="connsiteY8" fmla="*/ 1408707 h 1495138"/>
                    <a:gd name="connsiteX9" fmla="*/ 577307 w 1090867"/>
                    <a:gd name="connsiteY9" fmla="*/ 1408707 h 1495138"/>
                    <a:gd name="connsiteX10" fmla="*/ 599352 w 1090867"/>
                    <a:gd name="connsiteY10" fmla="*/ 1408707 h 1495138"/>
                    <a:gd name="connsiteX11" fmla="*/ 638632 w 1090867"/>
                    <a:gd name="connsiteY11" fmla="*/ 1439661 h 1495138"/>
                    <a:gd name="connsiteX12" fmla="*/ 604562 w 1090867"/>
                    <a:gd name="connsiteY12" fmla="*/ 1494334 h 1495138"/>
                    <a:gd name="connsiteX13" fmla="*/ 591736 w 1090867"/>
                    <a:gd name="connsiteY13" fmla="*/ 1495138 h 1495138"/>
                    <a:gd name="connsiteX14" fmla="*/ 430610 w 1090867"/>
                    <a:gd name="connsiteY14" fmla="*/ 1495138 h 1495138"/>
                    <a:gd name="connsiteX15" fmla="*/ 419788 w 1090867"/>
                    <a:gd name="connsiteY15" fmla="*/ 1494334 h 1495138"/>
                    <a:gd name="connsiteX16" fmla="*/ 382913 w 1090867"/>
                    <a:gd name="connsiteY16" fmla="*/ 1458555 h 1495138"/>
                    <a:gd name="connsiteX17" fmla="*/ 407363 w 1090867"/>
                    <a:gd name="connsiteY17" fmla="*/ 1412727 h 1495138"/>
                    <a:gd name="connsiteX18" fmla="*/ 425800 w 1090867"/>
                    <a:gd name="connsiteY18" fmla="*/ 1408707 h 1495138"/>
                    <a:gd name="connsiteX19" fmla="*/ 460270 w 1090867"/>
                    <a:gd name="connsiteY19" fmla="*/ 1408707 h 1495138"/>
                    <a:gd name="connsiteX20" fmla="*/ 468286 w 1090867"/>
                    <a:gd name="connsiteY20" fmla="*/ 1407501 h 1495138"/>
                    <a:gd name="connsiteX21" fmla="*/ 469889 w 1090867"/>
                    <a:gd name="connsiteY21" fmla="*/ 1405892 h 1495138"/>
                    <a:gd name="connsiteX22" fmla="*/ 470691 w 1090867"/>
                    <a:gd name="connsiteY22" fmla="*/ 1402676 h 1495138"/>
                    <a:gd name="connsiteX23" fmla="*/ 470691 w 1090867"/>
                    <a:gd name="connsiteY23" fmla="*/ 1390214 h 1495138"/>
                    <a:gd name="connsiteX24" fmla="*/ 470691 w 1090867"/>
                    <a:gd name="connsiteY24" fmla="*/ 1167502 h 1495138"/>
                    <a:gd name="connsiteX25" fmla="*/ 469889 w 1090867"/>
                    <a:gd name="connsiteY25" fmla="*/ 1151422 h 1495138"/>
                    <a:gd name="connsiteX26" fmla="*/ 468286 w 1090867"/>
                    <a:gd name="connsiteY26" fmla="*/ 1149814 h 1495138"/>
                    <a:gd name="connsiteX27" fmla="*/ 463476 w 1090867"/>
                    <a:gd name="connsiteY27" fmla="*/ 1148608 h 1495138"/>
                    <a:gd name="connsiteX28" fmla="*/ 441031 w 1090867"/>
                    <a:gd name="connsiteY28" fmla="*/ 1149010 h 1495138"/>
                    <a:gd name="connsiteX29" fmla="*/ 430610 w 1090867"/>
                    <a:gd name="connsiteY29" fmla="*/ 1149010 h 1495138"/>
                    <a:gd name="connsiteX30" fmla="*/ 391330 w 1090867"/>
                    <a:gd name="connsiteY30" fmla="*/ 1107201 h 1495138"/>
                    <a:gd name="connsiteX31" fmla="*/ 431812 w 1090867"/>
                    <a:gd name="connsiteY31" fmla="*/ 1063784 h 1495138"/>
                    <a:gd name="connsiteX32" fmla="*/ 438225 w 1090867"/>
                    <a:gd name="connsiteY32" fmla="*/ 1063784 h 1495138"/>
                    <a:gd name="connsiteX33" fmla="*/ 505562 w 1090867"/>
                    <a:gd name="connsiteY33" fmla="*/ 1061774 h 1495138"/>
                    <a:gd name="connsiteX34" fmla="*/ 1076343 w 1090867"/>
                    <a:gd name="connsiteY34" fmla="*/ 972480 h 1495138"/>
                    <a:gd name="connsiteX35" fmla="*/ 1040671 w 1090867"/>
                    <a:gd name="connsiteY35" fmla="*/ 865948 h 1495138"/>
                    <a:gd name="connsiteX36" fmla="*/ 1041072 w 1090867"/>
                    <a:gd name="connsiteY36" fmla="*/ 880018 h 1495138"/>
                    <a:gd name="connsiteX37" fmla="*/ 1089169 w 1090867"/>
                    <a:gd name="connsiteY37" fmla="*/ 971676 h 1495138"/>
                    <a:gd name="connsiteX38" fmla="*/ 1076343 w 1090867"/>
                    <a:gd name="connsiteY38" fmla="*/ 972480 h 1495138"/>
                    <a:gd name="connsiteX39" fmla="*/ 272255 w 1090867"/>
                    <a:gd name="connsiteY39" fmla="*/ 539116 h 1495138"/>
                    <a:gd name="connsiteX40" fmla="*/ 287486 w 1090867"/>
                    <a:gd name="connsiteY40" fmla="*/ 540322 h 1495138"/>
                    <a:gd name="connsiteX41" fmla="*/ 323158 w 1090867"/>
                    <a:gd name="connsiteY41" fmla="*/ 578513 h 1495138"/>
                    <a:gd name="connsiteX42" fmla="*/ 323158 w 1090867"/>
                    <a:gd name="connsiteY42" fmla="*/ 584543 h 1495138"/>
                    <a:gd name="connsiteX43" fmla="*/ 323158 w 1090867"/>
                    <a:gd name="connsiteY43" fmla="*/ 731276 h 1495138"/>
                    <a:gd name="connsiteX44" fmla="*/ 322757 w 1090867"/>
                    <a:gd name="connsiteY44" fmla="*/ 731276 h 1495138"/>
                    <a:gd name="connsiteX45" fmla="*/ 322757 w 1090867"/>
                    <a:gd name="connsiteY45" fmla="*/ 865948 h 1495138"/>
                    <a:gd name="connsiteX46" fmla="*/ 323158 w 1090867"/>
                    <a:gd name="connsiteY46" fmla="*/ 880018 h 1495138"/>
                    <a:gd name="connsiteX47" fmla="*/ 328769 w 1090867"/>
                    <a:gd name="connsiteY47" fmla="*/ 886049 h 1495138"/>
                    <a:gd name="connsiteX48" fmla="*/ 344000 w 1090867"/>
                    <a:gd name="connsiteY48" fmla="*/ 886049 h 1495138"/>
                    <a:gd name="connsiteX49" fmla="*/ 366045 w 1090867"/>
                    <a:gd name="connsiteY49" fmla="*/ 886049 h 1495138"/>
                    <a:gd name="connsiteX50" fmla="*/ 405325 w 1090867"/>
                    <a:gd name="connsiteY50" fmla="*/ 917003 h 1495138"/>
                    <a:gd name="connsiteX51" fmla="*/ 371255 w 1090867"/>
                    <a:gd name="connsiteY51" fmla="*/ 971676 h 1495138"/>
                    <a:gd name="connsiteX52" fmla="*/ 358429 w 1090867"/>
                    <a:gd name="connsiteY52" fmla="*/ 972480 h 1495138"/>
                    <a:gd name="connsiteX53" fmla="*/ 197303 w 1090867"/>
                    <a:gd name="connsiteY53" fmla="*/ 972480 h 1495138"/>
                    <a:gd name="connsiteX54" fmla="*/ 186481 w 1090867"/>
                    <a:gd name="connsiteY54" fmla="*/ 971676 h 1495138"/>
                    <a:gd name="connsiteX55" fmla="*/ 149606 w 1090867"/>
                    <a:gd name="connsiteY55" fmla="*/ 935897 h 1495138"/>
                    <a:gd name="connsiteX56" fmla="*/ 174056 w 1090867"/>
                    <a:gd name="connsiteY56" fmla="*/ 890069 h 1495138"/>
                    <a:gd name="connsiteX57" fmla="*/ 192493 w 1090867"/>
                    <a:gd name="connsiteY57" fmla="*/ 886049 h 1495138"/>
                    <a:gd name="connsiteX58" fmla="*/ 226963 w 1090867"/>
                    <a:gd name="connsiteY58" fmla="*/ 886049 h 1495138"/>
                    <a:gd name="connsiteX59" fmla="*/ 234979 w 1090867"/>
                    <a:gd name="connsiteY59" fmla="*/ 884843 h 1495138"/>
                    <a:gd name="connsiteX60" fmla="*/ 236582 w 1090867"/>
                    <a:gd name="connsiteY60" fmla="*/ 883234 h 1495138"/>
                    <a:gd name="connsiteX61" fmla="*/ 237384 w 1090867"/>
                    <a:gd name="connsiteY61" fmla="*/ 880018 h 1495138"/>
                    <a:gd name="connsiteX62" fmla="*/ 237384 w 1090867"/>
                    <a:gd name="connsiteY62" fmla="*/ 867556 h 1495138"/>
                    <a:gd name="connsiteX63" fmla="*/ 237384 w 1090867"/>
                    <a:gd name="connsiteY63" fmla="*/ 644844 h 1495138"/>
                    <a:gd name="connsiteX64" fmla="*/ 236582 w 1090867"/>
                    <a:gd name="connsiteY64" fmla="*/ 628764 h 1495138"/>
                    <a:gd name="connsiteX65" fmla="*/ 234979 w 1090867"/>
                    <a:gd name="connsiteY65" fmla="*/ 627156 h 1495138"/>
                    <a:gd name="connsiteX66" fmla="*/ 230169 w 1090867"/>
                    <a:gd name="connsiteY66" fmla="*/ 625950 h 1495138"/>
                    <a:gd name="connsiteX67" fmla="*/ 207724 w 1090867"/>
                    <a:gd name="connsiteY67" fmla="*/ 626352 h 1495138"/>
                    <a:gd name="connsiteX68" fmla="*/ 197303 w 1090867"/>
                    <a:gd name="connsiteY68" fmla="*/ 626352 h 1495138"/>
                    <a:gd name="connsiteX69" fmla="*/ 158023 w 1090867"/>
                    <a:gd name="connsiteY69" fmla="*/ 584543 h 1495138"/>
                    <a:gd name="connsiteX70" fmla="*/ 198505 w 1090867"/>
                    <a:gd name="connsiteY70" fmla="*/ 541126 h 1495138"/>
                    <a:gd name="connsiteX71" fmla="*/ 204918 w 1090867"/>
                    <a:gd name="connsiteY71" fmla="*/ 541126 h 1495138"/>
                    <a:gd name="connsiteX72" fmla="*/ 272255 w 1090867"/>
                    <a:gd name="connsiteY72" fmla="*/ 539116 h 1495138"/>
                    <a:gd name="connsiteX73" fmla="*/ 477504 w 1090867"/>
                    <a:gd name="connsiteY73" fmla="*/ 0 h 1495138"/>
                    <a:gd name="connsiteX74" fmla="*/ 492735 w 1090867"/>
                    <a:gd name="connsiteY74" fmla="*/ 1206 h 1495138"/>
                    <a:gd name="connsiteX75" fmla="*/ 528407 w 1090867"/>
                    <a:gd name="connsiteY75" fmla="*/ 39397 h 1495138"/>
                    <a:gd name="connsiteX76" fmla="*/ 528407 w 1090867"/>
                    <a:gd name="connsiteY76" fmla="*/ 45427 h 1495138"/>
                    <a:gd name="connsiteX77" fmla="*/ 528407 w 1090867"/>
                    <a:gd name="connsiteY77" fmla="*/ 192159 h 1495138"/>
                    <a:gd name="connsiteX78" fmla="*/ 528006 w 1090867"/>
                    <a:gd name="connsiteY78" fmla="*/ 192159 h 1495138"/>
                    <a:gd name="connsiteX79" fmla="*/ 528006 w 1090867"/>
                    <a:gd name="connsiteY79" fmla="*/ 326832 h 1495138"/>
                    <a:gd name="connsiteX80" fmla="*/ 528407 w 1090867"/>
                    <a:gd name="connsiteY80" fmla="*/ 340902 h 1495138"/>
                    <a:gd name="connsiteX81" fmla="*/ 534018 w 1090867"/>
                    <a:gd name="connsiteY81" fmla="*/ 346932 h 1495138"/>
                    <a:gd name="connsiteX82" fmla="*/ 549249 w 1090867"/>
                    <a:gd name="connsiteY82" fmla="*/ 346932 h 1495138"/>
                    <a:gd name="connsiteX83" fmla="*/ 571294 w 1090867"/>
                    <a:gd name="connsiteY83" fmla="*/ 346932 h 1495138"/>
                    <a:gd name="connsiteX84" fmla="*/ 610574 w 1090867"/>
                    <a:gd name="connsiteY84" fmla="*/ 377887 h 1495138"/>
                    <a:gd name="connsiteX85" fmla="*/ 576504 w 1090867"/>
                    <a:gd name="connsiteY85" fmla="*/ 432560 h 1495138"/>
                    <a:gd name="connsiteX86" fmla="*/ 563678 w 1090867"/>
                    <a:gd name="connsiteY86" fmla="*/ 433364 h 1495138"/>
                    <a:gd name="connsiteX87" fmla="*/ 402552 w 1090867"/>
                    <a:gd name="connsiteY87" fmla="*/ 433364 h 1495138"/>
                    <a:gd name="connsiteX88" fmla="*/ 391730 w 1090867"/>
                    <a:gd name="connsiteY88" fmla="*/ 432560 h 1495138"/>
                    <a:gd name="connsiteX89" fmla="*/ 354855 w 1090867"/>
                    <a:gd name="connsiteY89" fmla="*/ 396781 h 1495138"/>
                    <a:gd name="connsiteX90" fmla="*/ 379305 w 1090867"/>
                    <a:gd name="connsiteY90" fmla="*/ 350952 h 1495138"/>
                    <a:gd name="connsiteX91" fmla="*/ 397742 w 1090867"/>
                    <a:gd name="connsiteY91" fmla="*/ 346932 h 1495138"/>
                    <a:gd name="connsiteX92" fmla="*/ 432212 w 1090867"/>
                    <a:gd name="connsiteY92" fmla="*/ 346932 h 1495138"/>
                    <a:gd name="connsiteX93" fmla="*/ 440228 w 1090867"/>
                    <a:gd name="connsiteY93" fmla="*/ 345726 h 1495138"/>
                    <a:gd name="connsiteX94" fmla="*/ 441831 w 1090867"/>
                    <a:gd name="connsiteY94" fmla="*/ 344118 h 1495138"/>
                    <a:gd name="connsiteX95" fmla="*/ 442633 w 1090867"/>
                    <a:gd name="connsiteY95" fmla="*/ 340902 h 1495138"/>
                    <a:gd name="connsiteX96" fmla="*/ 442633 w 1090867"/>
                    <a:gd name="connsiteY96" fmla="*/ 328440 h 1495138"/>
                    <a:gd name="connsiteX97" fmla="*/ 442633 w 1090867"/>
                    <a:gd name="connsiteY97" fmla="*/ 105728 h 1495138"/>
                    <a:gd name="connsiteX98" fmla="*/ 441831 w 1090867"/>
                    <a:gd name="connsiteY98" fmla="*/ 89648 h 1495138"/>
                    <a:gd name="connsiteX99" fmla="*/ 440228 w 1090867"/>
                    <a:gd name="connsiteY99" fmla="*/ 88040 h 1495138"/>
                    <a:gd name="connsiteX100" fmla="*/ 435418 w 1090867"/>
                    <a:gd name="connsiteY100" fmla="*/ 86834 h 1495138"/>
                    <a:gd name="connsiteX101" fmla="*/ 412973 w 1090867"/>
                    <a:gd name="connsiteY101" fmla="*/ 87236 h 1495138"/>
                    <a:gd name="connsiteX102" fmla="*/ 402552 w 1090867"/>
                    <a:gd name="connsiteY102" fmla="*/ 87236 h 1495138"/>
                    <a:gd name="connsiteX103" fmla="*/ 363272 w 1090867"/>
                    <a:gd name="connsiteY103" fmla="*/ 45427 h 1495138"/>
                    <a:gd name="connsiteX104" fmla="*/ 403754 w 1090867"/>
                    <a:gd name="connsiteY104" fmla="*/ 2010 h 1495138"/>
                    <a:gd name="connsiteX105" fmla="*/ 410167 w 1090867"/>
                    <a:gd name="connsiteY105" fmla="*/ 2010 h 1495138"/>
                    <a:gd name="connsiteX106" fmla="*/ 477504 w 1090867"/>
                    <a:gd name="connsiteY106" fmla="*/ 0 h 1495138"/>
                    <a:gd name="connsiteX107" fmla="*/ 123093 w 1090867"/>
                    <a:gd name="connsiteY107" fmla="*/ 0 h 1495138"/>
                    <a:gd name="connsiteX108" fmla="*/ 138324 w 1090867"/>
                    <a:gd name="connsiteY108" fmla="*/ 1206 h 1495138"/>
                    <a:gd name="connsiteX109" fmla="*/ 173997 w 1090867"/>
                    <a:gd name="connsiteY109" fmla="*/ 39397 h 1495138"/>
                    <a:gd name="connsiteX110" fmla="*/ 173997 w 1090867"/>
                    <a:gd name="connsiteY110" fmla="*/ 45427 h 1495138"/>
                    <a:gd name="connsiteX111" fmla="*/ 173997 w 1090867"/>
                    <a:gd name="connsiteY111" fmla="*/ 192159 h 1495138"/>
                    <a:gd name="connsiteX112" fmla="*/ 173596 w 1090867"/>
                    <a:gd name="connsiteY112" fmla="*/ 192159 h 1495138"/>
                    <a:gd name="connsiteX113" fmla="*/ 173596 w 1090867"/>
                    <a:gd name="connsiteY113" fmla="*/ 326832 h 1495138"/>
                    <a:gd name="connsiteX114" fmla="*/ 173997 w 1090867"/>
                    <a:gd name="connsiteY114" fmla="*/ 340902 h 1495138"/>
                    <a:gd name="connsiteX115" fmla="*/ 179608 w 1090867"/>
                    <a:gd name="connsiteY115" fmla="*/ 346932 h 1495138"/>
                    <a:gd name="connsiteX116" fmla="*/ 194839 w 1090867"/>
                    <a:gd name="connsiteY116" fmla="*/ 346932 h 1495138"/>
                    <a:gd name="connsiteX117" fmla="*/ 216884 w 1090867"/>
                    <a:gd name="connsiteY117" fmla="*/ 346932 h 1495138"/>
                    <a:gd name="connsiteX118" fmla="*/ 256164 w 1090867"/>
                    <a:gd name="connsiteY118" fmla="*/ 377887 h 1495138"/>
                    <a:gd name="connsiteX119" fmla="*/ 222094 w 1090867"/>
                    <a:gd name="connsiteY119" fmla="*/ 432560 h 1495138"/>
                    <a:gd name="connsiteX120" fmla="*/ 209268 w 1090867"/>
                    <a:gd name="connsiteY120" fmla="*/ 433364 h 1495138"/>
                    <a:gd name="connsiteX121" fmla="*/ 48141 w 1090867"/>
                    <a:gd name="connsiteY121" fmla="*/ 433364 h 1495138"/>
                    <a:gd name="connsiteX122" fmla="*/ 37319 w 1090867"/>
                    <a:gd name="connsiteY122" fmla="*/ 432560 h 1495138"/>
                    <a:gd name="connsiteX123" fmla="*/ 445 w 1090867"/>
                    <a:gd name="connsiteY123" fmla="*/ 396781 h 1495138"/>
                    <a:gd name="connsiteX124" fmla="*/ 24894 w 1090867"/>
                    <a:gd name="connsiteY124" fmla="*/ 350952 h 1495138"/>
                    <a:gd name="connsiteX125" fmla="*/ 43332 w 1090867"/>
                    <a:gd name="connsiteY125" fmla="*/ 346932 h 1495138"/>
                    <a:gd name="connsiteX126" fmla="*/ 77801 w 1090867"/>
                    <a:gd name="connsiteY126" fmla="*/ 346932 h 1495138"/>
                    <a:gd name="connsiteX127" fmla="*/ 85818 w 1090867"/>
                    <a:gd name="connsiteY127" fmla="*/ 345726 h 1495138"/>
                    <a:gd name="connsiteX128" fmla="*/ 87421 w 1090867"/>
                    <a:gd name="connsiteY128" fmla="*/ 344118 h 1495138"/>
                    <a:gd name="connsiteX129" fmla="*/ 88223 w 1090867"/>
                    <a:gd name="connsiteY129" fmla="*/ 340902 h 1495138"/>
                    <a:gd name="connsiteX130" fmla="*/ 88223 w 1090867"/>
                    <a:gd name="connsiteY130" fmla="*/ 328440 h 1495138"/>
                    <a:gd name="connsiteX131" fmla="*/ 88223 w 1090867"/>
                    <a:gd name="connsiteY131" fmla="*/ 105728 h 1495138"/>
                    <a:gd name="connsiteX132" fmla="*/ 87421 w 1090867"/>
                    <a:gd name="connsiteY132" fmla="*/ 89648 h 1495138"/>
                    <a:gd name="connsiteX133" fmla="*/ 85818 w 1090867"/>
                    <a:gd name="connsiteY133" fmla="*/ 88040 h 1495138"/>
                    <a:gd name="connsiteX134" fmla="*/ 81008 w 1090867"/>
                    <a:gd name="connsiteY134" fmla="*/ 86834 h 1495138"/>
                    <a:gd name="connsiteX135" fmla="*/ 58562 w 1090867"/>
                    <a:gd name="connsiteY135" fmla="*/ 87236 h 1495138"/>
                    <a:gd name="connsiteX136" fmla="*/ 48141 w 1090867"/>
                    <a:gd name="connsiteY136" fmla="*/ 87236 h 1495138"/>
                    <a:gd name="connsiteX137" fmla="*/ 8862 w 1090867"/>
                    <a:gd name="connsiteY137" fmla="*/ 45427 h 1495138"/>
                    <a:gd name="connsiteX138" fmla="*/ 49344 w 1090867"/>
                    <a:gd name="connsiteY138" fmla="*/ 2010 h 1495138"/>
                    <a:gd name="connsiteX139" fmla="*/ 55757 w 1090867"/>
                    <a:gd name="connsiteY139" fmla="*/ 2010 h 1495138"/>
                    <a:gd name="connsiteX140" fmla="*/ 123093 w 1090867"/>
                    <a:gd name="connsiteY140" fmla="*/ 0 h 1495138"/>
                    <a:gd name="connsiteX0" fmla="*/ 505562 w 1090894"/>
                    <a:gd name="connsiteY0" fmla="*/ 1061774 h 1495138"/>
                    <a:gd name="connsiteX1" fmla="*/ 520793 w 1090894"/>
                    <a:gd name="connsiteY1" fmla="*/ 1062980 h 1495138"/>
                    <a:gd name="connsiteX2" fmla="*/ 556465 w 1090894"/>
                    <a:gd name="connsiteY2" fmla="*/ 1101171 h 1495138"/>
                    <a:gd name="connsiteX3" fmla="*/ 556465 w 1090894"/>
                    <a:gd name="connsiteY3" fmla="*/ 1107201 h 1495138"/>
                    <a:gd name="connsiteX4" fmla="*/ 556465 w 1090894"/>
                    <a:gd name="connsiteY4" fmla="*/ 1253934 h 1495138"/>
                    <a:gd name="connsiteX5" fmla="*/ 556064 w 1090894"/>
                    <a:gd name="connsiteY5" fmla="*/ 1253934 h 1495138"/>
                    <a:gd name="connsiteX6" fmla="*/ 556064 w 1090894"/>
                    <a:gd name="connsiteY6" fmla="*/ 1388606 h 1495138"/>
                    <a:gd name="connsiteX7" fmla="*/ 556465 w 1090894"/>
                    <a:gd name="connsiteY7" fmla="*/ 1402676 h 1495138"/>
                    <a:gd name="connsiteX8" fmla="*/ 562076 w 1090894"/>
                    <a:gd name="connsiteY8" fmla="*/ 1408707 h 1495138"/>
                    <a:gd name="connsiteX9" fmla="*/ 577307 w 1090894"/>
                    <a:gd name="connsiteY9" fmla="*/ 1408707 h 1495138"/>
                    <a:gd name="connsiteX10" fmla="*/ 599352 w 1090894"/>
                    <a:gd name="connsiteY10" fmla="*/ 1408707 h 1495138"/>
                    <a:gd name="connsiteX11" fmla="*/ 638632 w 1090894"/>
                    <a:gd name="connsiteY11" fmla="*/ 1439661 h 1495138"/>
                    <a:gd name="connsiteX12" fmla="*/ 604562 w 1090894"/>
                    <a:gd name="connsiteY12" fmla="*/ 1494334 h 1495138"/>
                    <a:gd name="connsiteX13" fmla="*/ 591736 w 1090894"/>
                    <a:gd name="connsiteY13" fmla="*/ 1495138 h 1495138"/>
                    <a:gd name="connsiteX14" fmla="*/ 430610 w 1090894"/>
                    <a:gd name="connsiteY14" fmla="*/ 1495138 h 1495138"/>
                    <a:gd name="connsiteX15" fmla="*/ 419788 w 1090894"/>
                    <a:gd name="connsiteY15" fmla="*/ 1494334 h 1495138"/>
                    <a:gd name="connsiteX16" fmla="*/ 382913 w 1090894"/>
                    <a:gd name="connsiteY16" fmla="*/ 1458555 h 1495138"/>
                    <a:gd name="connsiteX17" fmla="*/ 407363 w 1090894"/>
                    <a:gd name="connsiteY17" fmla="*/ 1412727 h 1495138"/>
                    <a:gd name="connsiteX18" fmla="*/ 425800 w 1090894"/>
                    <a:gd name="connsiteY18" fmla="*/ 1408707 h 1495138"/>
                    <a:gd name="connsiteX19" fmla="*/ 460270 w 1090894"/>
                    <a:gd name="connsiteY19" fmla="*/ 1408707 h 1495138"/>
                    <a:gd name="connsiteX20" fmla="*/ 468286 w 1090894"/>
                    <a:gd name="connsiteY20" fmla="*/ 1407501 h 1495138"/>
                    <a:gd name="connsiteX21" fmla="*/ 469889 w 1090894"/>
                    <a:gd name="connsiteY21" fmla="*/ 1405892 h 1495138"/>
                    <a:gd name="connsiteX22" fmla="*/ 470691 w 1090894"/>
                    <a:gd name="connsiteY22" fmla="*/ 1402676 h 1495138"/>
                    <a:gd name="connsiteX23" fmla="*/ 470691 w 1090894"/>
                    <a:gd name="connsiteY23" fmla="*/ 1390214 h 1495138"/>
                    <a:gd name="connsiteX24" fmla="*/ 470691 w 1090894"/>
                    <a:gd name="connsiteY24" fmla="*/ 1167502 h 1495138"/>
                    <a:gd name="connsiteX25" fmla="*/ 469889 w 1090894"/>
                    <a:gd name="connsiteY25" fmla="*/ 1151422 h 1495138"/>
                    <a:gd name="connsiteX26" fmla="*/ 468286 w 1090894"/>
                    <a:gd name="connsiteY26" fmla="*/ 1149814 h 1495138"/>
                    <a:gd name="connsiteX27" fmla="*/ 463476 w 1090894"/>
                    <a:gd name="connsiteY27" fmla="*/ 1148608 h 1495138"/>
                    <a:gd name="connsiteX28" fmla="*/ 441031 w 1090894"/>
                    <a:gd name="connsiteY28" fmla="*/ 1149010 h 1495138"/>
                    <a:gd name="connsiteX29" fmla="*/ 430610 w 1090894"/>
                    <a:gd name="connsiteY29" fmla="*/ 1149010 h 1495138"/>
                    <a:gd name="connsiteX30" fmla="*/ 391330 w 1090894"/>
                    <a:gd name="connsiteY30" fmla="*/ 1107201 h 1495138"/>
                    <a:gd name="connsiteX31" fmla="*/ 431812 w 1090894"/>
                    <a:gd name="connsiteY31" fmla="*/ 1063784 h 1495138"/>
                    <a:gd name="connsiteX32" fmla="*/ 438225 w 1090894"/>
                    <a:gd name="connsiteY32" fmla="*/ 1063784 h 1495138"/>
                    <a:gd name="connsiteX33" fmla="*/ 505562 w 1090894"/>
                    <a:gd name="connsiteY33" fmla="*/ 1061774 h 1495138"/>
                    <a:gd name="connsiteX34" fmla="*/ 1076343 w 1090894"/>
                    <a:gd name="connsiteY34" fmla="*/ 972480 h 1495138"/>
                    <a:gd name="connsiteX35" fmla="*/ 1040671 w 1090894"/>
                    <a:gd name="connsiteY35" fmla="*/ 865948 h 1495138"/>
                    <a:gd name="connsiteX36" fmla="*/ 1089169 w 1090894"/>
                    <a:gd name="connsiteY36" fmla="*/ 971676 h 1495138"/>
                    <a:gd name="connsiteX37" fmla="*/ 1076343 w 1090894"/>
                    <a:gd name="connsiteY37" fmla="*/ 972480 h 1495138"/>
                    <a:gd name="connsiteX38" fmla="*/ 272255 w 1090894"/>
                    <a:gd name="connsiteY38" fmla="*/ 539116 h 1495138"/>
                    <a:gd name="connsiteX39" fmla="*/ 287486 w 1090894"/>
                    <a:gd name="connsiteY39" fmla="*/ 540322 h 1495138"/>
                    <a:gd name="connsiteX40" fmla="*/ 323158 w 1090894"/>
                    <a:gd name="connsiteY40" fmla="*/ 578513 h 1495138"/>
                    <a:gd name="connsiteX41" fmla="*/ 323158 w 1090894"/>
                    <a:gd name="connsiteY41" fmla="*/ 584543 h 1495138"/>
                    <a:gd name="connsiteX42" fmla="*/ 323158 w 1090894"/>
                    <a:gd name="connsiteY42" fmla="*/ 731276 h 1495138"/>
                    <a:gd name="connsiteX43" fmla="*/ 322757 w 1090894"/>
                    <a:gd name="connsiteY43" fmla="*/ 731276 h 1495138"/>
                    <a:gd name="connsiteX44" fmla="*/ 322757 w 1090894"/>
                    <a:gd name="connsiteY44" fmla="*/ 865948 h 1495138"/>
                    <a:gd name="connsiteX45" fmla="*/ 323158 w 1090894"/>
                    <a:gd name="connsiteY45" fmla="*/ 880018 h 1495138"/>
                    <a:gd name="connsiteX46" fmla="*/ 328769 w 1090894"/>
                    <a:gd name="connsiteY46" fmla="*/ 886049 h 1495138"/>
                    <a:gd name="connsiteX47" fmla="*/ 344000 w 1090894"/>
                    <a:gd name="connsiteY47" fmla="*/ 886049 h 1495138"/>
                    <a:gd name="connsiteX48" fmla="*/ 366045 w 1090894"/>
                    <a:gd name="connsiteY48" fmla="*/ 886049 h 1495138"/>
                    <a:gd name="connsiteX49" fmla="*/ 405325 w 1090894"/>
                    <a:gd name="connsiteY49" fmla="*/ 917003 h 1495138"/>
                    <a:gd name="connsiteX50" fmla="*/ 371255 w 1090894"/>
                    <a:gd name="connsiteY50" fmla="*/ 971676 h 1495138"/>
                    <a:gd name="connsiteX51" fmla="*/ 358429 w 1090894"/>
                    <a:gd name="connsiteY51" fmla="*/ 972480 h 1495138"/>
                    <a:gd name="connsiteX52" fmla="*/ 197303 w 1090894"/>
                    <a:gd name="connsiteY52" fmla="*/ 972480 h 1495138"/>
                    <a:gd name="connsiteX53" fmla="*/ 186481 w 1090894"/>
                    <a:gd name="connsiteY53" fmla="*/ 971676 h 1495138"/>
                    <a:gd name="connsiteX54" fmla="*/ 149606 w 1090894"/>
                    <a:gd name="connsiteY54" fmla="*/ 935897 h 1495138"/>
                    <a:gd name="connsiteX55" fmla="*/ 174056 w 1090894"/>
                    <a:gd name="connsiteY55" fmla="*/ 890069 h 1495138"/>
                    <a:gd name="connsiteX56" fmla="*/ 192493 w 1090894"/>
                    <a:gd name="connsiteY56" fmla="*/ 886049 h 1495138"/>
                    <a:gd name="connsiteX57" fmla="*/ 226963 w 1090894"/>
                    <a:gd name="connsiteY57" fmla="*/ 886049 h 1495138"/>
                    <a:gd name="connsiteX58" fmla="*/ 234979 w 1090894"/>
                    <a:gd name="connsiteY58" fmla="*/ 884843 h 1495138"/>
                    <a:gd name="connsiteX59" fmla="*/ 236582 w 1090894"/>
                    <a:gd name="connsiteY59" fmla="*/ 883234 h 1495138"/>
                    <a:gd name="connsiteX60" fmla="*/ 237384 w 1090894"/>
                    <a:gd name="connsiteY60" fmla="*/ 880018 h 1495138"/>
                    <a:gd name="connsiteX61" fmla="*/ 237384 w 1090894"/>
                    <a:gd name="connsiteY61" fmla="*/ 867556 h 1495138"/>
                    <a:gd name="connsiteX62" fmla="*/ 237384 w 1090894"/>
                    <a:gd name="connsiteY62" fmla="*/ 644844 h 1495138"/>
                    <a:gd name="connsiteX63" fmla="*/ 236582 w 1090894"/>
                    <a:gd name="connsiteY63" fmla="*/ 628764 h 1495138"/>
                    <a:gd name="connsiteX64" fmla="*/ 234979 w 1090894"/>
                    <a:gd name="connsiteY64" fmla="*/ 627156 h 1495138"/>
                    <a:gd name="connsiteX65" fmla="*/ 230169 w 1090894"/>
                    <a:gd name="connsiteY65" fmla="*/ 625950 h 1495138"/>
                    <a:gd name="connsiteX66" fmla="*/ 207724 w 1090894"/>
                    <a:gd name="connsiteY66" fmla="*/ 626352 h 1495138"/>
                    <a:gd name="connsiteX67" fmla="*/ 197303 w 1090894"/>
                    <a:gd name="connsiteY67" fmla="*/ 626352 h 1495138"/>
                    <a:gd name="connsiteX68" fmla="*/ 158023 w 1090894"/>
                    <a:gd name="connsiteY68" fmla="*/ 584543 h 1495138"/>
                    <a:gd name="connsiteX69" fmla="*/ 198505 w 1090894"/>
                    <a:gd name="connsiteY69" fmla="*/ 541126 h 1495138"/>
                    <a:gd name="connsiteX70" fmla="*/ 204918 w 1090894"/>
                    <a:gd name="connsiteY70" fmla="*/ 541126 h 1495138"/>
                    <a:gd name="connsiteX71" fmla="*/ 272255 w 1090894"/>
                    <a:gd name="connsiteY71" fmla="*/ 539116 h 1495138"/>
                    <a:gd name="connsiteX72" fmla="*/ 477504 w 1090894"/>
                    <a:gd name="connsiteY72" fmla="*/ 0 h 1495138"/>
                    <a:gd name="connsiteX73" fmla="*/ 492735 w 1090894"/>
                    <a:gd name="connsiteY73" fmla="*/ 1206 h 1495138"/>
                    <a:gd name="connsiteX74" fmla="*/ 528407 w 1090894"/>
                    <a:gd name="connsiteY74" fmla="*/ 39397 h 1495138"/>
                    <a:gd name="connsiteX75" fmla="*/ 528407 w 1090894"/>
                    <a:gd name="connsiteY75" fmla="*/ 45427 h 1495138"/>
                    <a:gd name="connsiteX76" fmla="*/ 528407 w 1090894"/>
                    <a:gd name="connsiteY76" fmla="*/ 192159 h 1495138"/>
                    <a:gd name="connsiteX77" fmla="*/ 528006 w 1090894"/>
                    <a:gd name="connsiteY77" fmla="*/ 192159 h 1495138"/>
                    <a:gd name="connsiteX78" fmla="*/ 528006 w 1090894"/>
                    <a:gd name="connsiteY78" fmla="*/ 326832 h 1495138"/>
                    <a:gd name="connsiteX79" fmla="*/ 528407 w 1090894"/>
                    <a:gd name="connsiteY79" fmla="*/ 340902 h 1495138"/>
                    <a:gd name="connsiteX80" fmla="*/ 534018 w 1090894"/>
                    <a:gd name="connsiteY80" fmla="*/ 346932 h 1495138"/>
                    <a:gd name="connsiteX81" fmla="*/ 549249 w 1090894"/>
                    <a:gd name="connsiteY81" fmla="*/ 346932 h 1495138"/>
                    <a:gd name="connsiteX82" fmla="*/ 571294 w 1090894"/>
                    <a:gd name="connsiteY82" fmla="*/ 346932 h 1495138"/>
                    <a:gd name="connsiteX83" fmla="*/ 610574 w 1090894"/>
                    <a:gd name="connsiteY83" fmla="*/ 377887 h 1495138"/>
                    <a:gd name="connsiteX84" fmla="*/ 576504 w 1090894"/>
                    <a:gd name="connsiteY84" fmla="*/ 432560 h 1495138"/>
                    <a:gd name="connsiteX85" fmla="*/ 563678 w 1090894"/>
                    <a:gd name="connsiteY85" fmla="*/ 433364 h 1495138"/>
                    <a:gd name="connsiteX86" fmla="*/ 402552 w 1090894"/>
                    <a:gd name="connsiteY86" fmla="*/ 433364 h 1495138"/>
                    <a:gd name="connsiteX87" fmla="*/ 391730 w 1090894"/>
                    <a:gd name="connsiteY87" fmla="*/ 432560 h 1495138"/>
                    <a:gd name="connsiteX88" fmla="*/ 354855 w 1090894"/>
                    <a:gd name="connsiteY88" fmla="*/ 396781 h 1495138"/>
                    <a:gd name="connsiteX89" fmla="*/ 379305 w 1090894"/>
                    <a:gd name="connsiteY89" fmla="*/ 350952 h 1495138"/>
                    <a:gd name="connsiteX90" fmla="*/ 397742 w 1090894"/>
                    <a:gd name="connsiteY90" fmla="*/ 346932 h 1495138"/>
                    <a:gd name="connsiteX91" fmla="*/ 432212 w 1090894"/>
                    <a:gd name="connsiteY91" fmla="*/ 346932 h 1495138"/>
                    <a:gd name="connsiteX92" fmla="*/ 440228 w 1090894"/>
                    <a:gd name="connsiteY92" fmla="*/ 345726 h 1495138"/>
                    <a:gd name="connsiteX93" fmla="*/ 441831 w 1090894"/>
                    <a:gd name="connsiteY93" fmla="*/ 344118 h 1495138"/>
                    <a:gd name="connsiteX94" fmla="*/ 442633 w 1090894"/>
                    <a:gd name="connsiteY94" fmla="*/ 340902 h 1495138"/>
                    <a:gd name="connsiteX95" fmla="*/ 442633 w 1090894"/>
                    <a:gd name="connsiteY95" fmla="*/ 328440 h 1495138"/>
                    <a:gd name="connsiteX96" fmla="*/ 442633 w 1090894"/>
                    <a:gd name="connsiteY96" fmla="*/ 105728 h 1495138"/>
                    <a:gd name="connsiteX97" fmla="*/ 441831 w 1090894"/>
                    <a:gd name="connsiteY97" fmla="*/ 89648 h 1495138"/>
                    <a:gd name="connsiteX98" fmla="*/ 440228 w 1090894"/>
                    <a:gd name="connsiteY98" fmla="*/ 88040 h 1495138"/>
                    <a:gd name="connsiteX99" fmla="*/ 435418 w 1090894"/>
                    <a:gd name="connsiteY99" fmla="*/ 86834 h 1495138"/>
                    <a:gd name="connsiteX100" fmla="*/ 412973 w 1090894"/>
                    <a:gd name="connsiteY100" fmla="*/ 87236 h 1495138"/>
                    <a:gd name="connsiteX101" fmla="*/ 402552 w 1090894"/>
                    <a:gd name="connsiteY101" fmla="*/ 87236 h 1495138"/>
                    <a:gd name="connsiteX102" fmla="*/ 363272 w 1090894"/>
                    <a:gd name="connsiteY102" fmla="*/ 45427 h 1495138"/>
                    <a:gd name="connsiteX103" fmla="*/ 403754 w 1090894"/>
                    <a:gd name="connsiteY103" fmla="*/ 2010 h 1495138"/>
                    <a:gd name="connsiteX104" fmla="*/ 410167 w 1090894"/>
                    <a:gd name="connsiteY104" fmla="*/ 2010 h 1495138"/>
                    <a:gd name="connsiteX105" fmla="*/ 477504 w 1090894"/>
                    <a:gd name="connsiteY105" fmla="*/ 0 h 1495138"/>
                    <a:gd name="connsiteX106" fmla="*/ 123093 w 1090894"/>
                    <a:gd name="connsiteY106" fmla="*/ 0 h 1495138"/>
                    <a:gd name="connsiteX107" fmla="*/ 138324 w 1090894"/>
                    <a:gd name="connsiteY107" fmla="*/ 1206 h 1495138"/>
                    <a:gd name="connsiteX108" fmla="*/ 173997 w 1090894"/>
                    <a:gd name="connsiteY108" fmla="*/ 39397 h 1495138"/>
                    <a:gd name="connsiteX109" fmla="*/ 173997 w 1090894"/>
                    <a:gd name="connsiteY109" fmla="*/ 45427 h 1495138"/>
                    <a:gd name="connsiteX110" fmla="*/ 173997 w 1090894"/>
                    <a:gd name="connsiteY110" fmla="*/ 192159 h 1495138"/>
                    <a:gd name="connsiteX111" fmla="*/ 173596 w 1090894"/>
                    <a:gd name="connsiteY111" fmla="*/ 192159 h 1495138"/>
                    <a:gd name="connsiteX112" fmla="*/ 173596 w 1090894"/>
                    <a:gd name="connsiteY112" fmla="*/ 326832 h 1495138"/>
                    <a:gd name="connsiteX113" fmla="*/ 173997 w 1090894"/>
                    <a:gd name="connsiteY113" fmla="*/ 340902 h 1495138"/>
                    <a:gd name="connsiteX114" fmla="*/ 179608 w 1090894"/>
                    <a:gd name="connsiteY114" fmla="*/ 346932 h 1495138"/>
                    <a:gd name="connsiteX115" fmla="*/ 194839 w 1090894"/>
                    <a:gd name="connsiteY115" fmla="*/ 346932 h 1495138"/>
                    <a:gd name="connsiteX116" fmla="*/ 216884 w 1090894"/>
                    <a:gd name="connsiteY116" fmla="*/ 346932 h 1495138"/>
                    <a:gd name="connsiteX117" fmla="*/ 256164 w 1090894"/>
                    <a:gd name="connsiteY117" fmla="*/ 377887 h 1495138"/>
                    <a:gd name="connsiteX118" fmla="*/ 222094 w 1090894"/>
                    <a:gd name="connsiteY118" fmla="*/ 432560 h 1495138"/>
                    <a:gd name="connsiteX119" fmla="*/ 209268 w 1090894"/>
                    <a:gd name="connsiteY119" fmla="*/ 433364 h 1495138"/>
                    <a:gd name="connsiteX120" fmla="*/ 48141 w 1090894"/>
                    <a:gd name="connsiteY120" fmla="*/ 433364 h 1495138"/>
                    <a:gd name="connsiteX121" fmla="*/ 37319 w 1090894"/>
                    <a:gd name="connsiteY121" fmla="*/ 432560 h 1495138"/>
                    <a:gd name="connsiteX122" fmla="*/ 445 w 1090894"/>
                    <a:gd name="connsiteY122" fmla="*/ 396781 h 1495138"/>
                    <a:gd name="connsiteX123" fmla="*/ 24894 w 1090894"/>
                    <a:gd name="connsiteY123" fmla="*/ 350952 h 1495138"/>
                    <a:gd name="connsiteX124" fmla="*/ 43332 w 1090894"/>
                    <a:gd name="connsiteY124" fmla="*/ 346932 h 1495138"/>
                    <a:gd name="connsiteX125" fmla="*/ 77801 w 1090894"/>
                    <a:gd name="connsiteY125" fmla="*/ 346932 h 1495138"/>
                    <a:gd name="connsiteX126" fmla="*/ 85818 w 1090894"/>
                    <a:gd name="connsiteY126" fmla="*/ 345726 h 1495138"/>
                    <a:gd name="connsiteX127" fmla="*/ 87421 w 1090894"/>
                    <a:gd name="connsiteY127" fmla="*/ 344118 h 1495138"/>
                    <a:gd name="connsiteX128" fmla="*/ 88223 w 1090894"/>
                    <a:gd name="connsiteY128" fmla="*/ 340902 h 1495138"/>
                    <a:gd name="connsiteX129" fmla="*/ 88223 w 1090894"/>
                    <a:gd name="connsiteY129" fmla="*/ 328440 h 1495138"/>
                    <a:gd name="connsiteX130" fmla="*/ 88223 w 1090894"/>
                    <a:gd name="connsiteY130" fmla="*/ 105728 h 1495138"/>
                    <a:gd name="connsiteX131" fmla="*/ 87421 w 1090894"/>
                    <a:gd name="connsiteY131" fmla="*/ 89648 h 1495138"/>
                    <a:gd name="connsiteX132" fmla="*/ 85818 w 1090894"/>
                    <a:gd name="connsiteY132" fmla="*/ 88040 h 1495138"/>
                    <a:gd name="connsiteX133" fmla="*/ 81008 w 1090894"/>
                    <a:gd name="connsiteY133" fmla="*/ 86834 h 1495138"/>
                    <a:gd name="connsiteX134" fmla="*/ 58562 w 1090894"/>
                    <a:gd name="connsiteY134" fmla="*/ 87236 h 1495138"/>
                    <a:gd name="connsiteX135" fmla="*/ 48141 w 1090894"/>
                    <a:gd name="connsiteY135" fmla="*/ 87236 h 1495138"/>
                    <a:gd name="connsiteX136" fmla="*/ 8862 w 1090894"/>
                    <a:gd name="connsiteY136" fmla="*/ 45427 h 1495138"/>
                    <a:gd name="connsiteX137" fmla="*/ 49344 w 1090894"/>
                    <a:gd name="connsiteY137" fmla="*/ 2010 h 1495138"/>
                    <a:gd name="connsiteX138" fmla="*/ 55757 w 1090894"/>
                    <a:gd name="connsiteY138" fmla="*/ 2010 h 1495138"/>
                    <a:gd name="connsiteX139" fmla="*/ 123093 w 1090894"/>
                    <a:gd name="connsiteY139" fmla="*/ 0 h 1495138"/>
                    <a:gd name="connsiteX0" fmla="*/ 505562 w 1090332"/>
                    <a:gd name="connsiteY0" fmla="*/ 1061774 h 1495138"/>
                    <a:gd name="connsiteX1" fmla="*/ 520793 w 1090332"/>
                    <a:gd name="connsiteY1" fmla="*/ 1062980 h 1495138"/>
                    <a:gd name="connsiteX2" fmla="*/ 556465 w 1090332"/>
                    <a:gd name="connsiteY2" fmla="*/ 1101171 h 1495138"/>
                    <a:gd name="connsiteX3" fmla="*/ 556465 w 1090332"/>
                    <a:gd name="connsiteY3" fmla="*/ 1107201 h 1495138"/>
                    <a:gd name="connsiteX4" fmla="*/ 556465 w 1090332"/>
                    <a:gd name="connsiteY4" fmla="*/ 1253934 h 1495138"/>
                    <a:gd name="connsiteX5" fmla="*/ 556064 w 1090332"/>
                    <a:gd name="connsiteY5" fmla="*/ 1253934 h 1495138"/>
                    <a:gd name="connsiteX6" fmla="*/ 556064 w 1090332"/>
                    <a:gd name="connsiteY6" fmla="*/ 1388606 h 1495138"/>
                    <a:gd name="connsiteX7" fmla="*/ 556465 w 1090332"/>
                    <a:gd name="connsiteY7" fmla="*/ 1402676 h 1495138"/>
                    <a:gd name="connsiteX8" fmla="*/ 562076 w 1090332"/>
                    <a:gd name="connsiteY8" fmla="*/ 1408707 h 1495138"/>
                    <a:gd name="connsiteX9" fmla="*/ 577307 w 1090332"/>
                    <a:gd name="connsiteY9" fmla="*/ 1408707 h 1495138"/>
                    <a:gd name="connsiteX10" fmla="*/ 599352 w 1090332"/>
                    <a:gd name="connsiteY10" fmla="*/ 1408707 h 1495138"/>
                    <a:gd name="connsiteX11" fmla="*/ 638632 w 1090332"/>
                    <a:gd name="connsiteY11" fmla="*/ 1439661 h 1495138"/>
                    <a:gd name="connsiteX12" fmla="*/ 604562 w 1090332"/>
                    <a:gd name="connsiteY12" fmla="*/ 1494334 h 1495138"/>
                    <a:gd name="connsiteX13" fmla="*/ 591736 w 1090332"/>
                    <a:gd name="connsiteY13" fmla="*/ 1495138 h 1495138"/>
                    <a:gd name="connsiteX14" fmla="*/ 430610 w 1090332"/>
                    <a:gd name="connsiteY14" fmla="*/ 1495138 h 1495138"/>
                    <a:gd name="connsiteX15" fmla="*/ 419788 w 1090332"/>
                    <a:gd name="connsiteY15" fmla="*/ 1494334 h 1495138"/>
                    <a:gd name="connsiteX16" fmla="*/ 382913 w 1090332"/>
                    <a:gd name="connsiteY16" fmla="*/ 1458555 h 1495138"/>
                    <a:gd name="connsiteX17" fmla="*/ 407363 w 1090332"/>
                    <a:gd name="connsiteY17" fmla="*/ 1412727 h 1495138"/>
                    <a:gd name="connsiteX18" fmla="*/ 425800 w 1090332"/>
                    <a:gd name="connsiteY18" fmla="*/ 1408707 h 1495138"/>
                    <a:gd name="connsiteX19" fmla="*/ 460270 w 1090332"/>
                    <a:gd name="connsiteY19" fmla="*/ 1408707 h 1495138"/>
                    <a:gd name="connsiteX20" fmla="*/ 468286 w 1090332"/>
                    <a:gd name="connsiteY20" fmla="*/ 1407501 h 1495138"/>
                    <a:gd name="connsiteX21" fmla="*/ 469889 w 1090332"/>
                    <a:gd name="connsiteY21" fmla="*/ 1405892 h 1495138"/>
                    <a:gd name="connsiteX22" fmla="*/ 470691 w 1090332"/>
                    <a:gd name="connsiteY22" fmla="*/ 1402676 h 1495138"/>
                    <a:gd name="connsiteX23" fmla="*/ 470691 w 1090332"/>
                    <a:gd name="connsiteY23" fmla="*/ 1390214 h 1495138"/>
                    <a:gd name="connsiteX24" fmla="*/ 470691 w 1090332"/>
                    <a:gd name="connsiteY24" fmla="*/ 1167502 h 1495138"/>
                    <a:gd name="connsiteX25" fmla="*/ 469889 w 1090332"/>
                    <a:gd name="connsiteY25" fmla="*/ 1151422 h 1495138"/>
                    <a:gd name="connsiteX26" fmla="*/ 468286 w 1090332"/>
                    <a:gd name="connsiteY26" fmla="*/ 1149814 h 1495138"/>
                    <a:gd name="connsiteX27" fmla="*/ 463476 w 1090332"/>
                    <a:gd name="connsiteY27" fmla="*/ 1148608 h 1495138"/>
                    <a:gd name="connsiteX28" fmla="*/ 441031 w 1090332"/>
                    <a:gd name="connsiteY28" fmla="*/ 1149010 h 1495138"/>
                    <a:gd name="connsiteX29" fmla="*/ 430610 w 1090332"/>
                    <a:gd name="connsiteY29" fmla="*/ 1149010 h 1495138"/>
                    <a:gd name="connsiteX30" fmla="*/ 391330 w 1090332"/>
                    <a:gd name="connsiteY30" fmla="*/ 1107201 h 1495138"/>
                    <a:gd name="connsiteX31" fmla="*/ 431812 w 1090332"/>
                    <a:gd name="connsiteY31" fmla="*/ 1063784 h 1495138"/>
                    <a:gd name="connsiteX32" fmla="*/ 438225 w 1090332"/>
                    <a:gd name="connsiteY32" fmla="*/ 1063784 h 1495138"/>
                    <a:gd name="connsiteX33" fmla="*/ 505562 w 1090332"/>
                    <a:gd name="connsiteY33" fmla="*/ 1061774 h 1495138"/>
                    <a:gd name="connsiteX34" fmla="*/ 1076343 w 1090332"/>
                    <a:gd name="connsiteY34" fmla="*/ 972480 h 1495138"/>
                    <a:gd name="connsiteX35" fmla="*/ 1089169 w 1090332"/>
                    <a:gd name="connsiteY35" fmla="*/ 971676 h 1495138"/>
                    <a:gd name="connsiteX36" fmla="*/ 1076343 w 1090332"/>
                    <a:gd name="connsiteY36" fmla="*/ 972480 h 1495138"/>
                    <a:gd name="connsiteX37" fmla="*/ 272255 w 1090332"/>
                    <a:gd name="connsiteY37" fmla="*/ 539116 h 1495138"/>
                    <a:gd name="connsiteX38" fmla="*/ 287486 w 1090332"/>
                    <a:gd name="connsiteY38" fmla="*/ 540322 h 1495138"/>
                    <a:gd name="connsiteX39" fmla="*/ 323158 w 1090332"/>
                    <a:gd name="connsiteY39" fmla="*/ 578513 h 1495138"/>
                    <a:gd name="connsiteX40" fmla="*/ 323158 w 1090332"/>
                    <a:gd name="connsiteY40" fmla="*/ 584543 h 1495138"/>
                    <a:gd name="connsiteX41" fmla="*/ 323158 w 1090332"/>
                    <a:gd name="connsiteY41" fmla="*/ 731276 h 1495138"/>
                    <a:gd name="connsiteX42" fmla="*/ 322757 w 1090332"/>
                    <a:gd name="connsiteY42" fmla="*/ 731276 h 1495138"/>
                    <a:gd name="connsiteX43" fmla="*/ 322757 w 1090332"/>
                    <a:gd name="connsiteY43" fmla="*/ 865948 h 1495138"/>
                    <a:gd name="connsiteX44" fmla="*/ 323158 w 1090332"/>
                    <a:gd name="connsiteY44" fmla="*/ 880018 h 1495138"/>
                    <a:gd name="connsiteX45" fmla="*/ 328769 w 1090332"/>
                    <a:gd name="connsiteY45" fmla="*/ 886049 h 1495138"/>
                    <a:gd name="connsiteX46" fmla="*/ 344000 w 1090332"/>
                    <a:gd name="connsiteY46" fmla="*/ 886049 h 1495138"/>
                    <a:gd name="connsiteX47" fmla="*/ 366045 w 1090332"/>
                    <a:gd name="connsiteY47" fmla="*/ 886049 h 1495138"/>
                    <a:gd name="connsiteX48" fmla="*/ 405325 w 1090332"/>
                    <a:gd name="connsiteY48" fmla="*/ 917003 h 1495138"/>
                    <a:gd name="connsiteX49" fmla="*/ 371255 w 1090332"/>
                    <a:gd name="connsiteY49" fmla="*/ 971676 h 1495138"/>
                    <a:gd name="connsiteX50" fmla="*/ 358429 w 1090332"/>
                    <a:gd name="connsiteY50" fmla="*/ 972480 h 1495138"/>
                    <a:gd name="connsiteX51" fmla="*/ 197303 w 1090332"/>
                    <a:gd name="connsiteY51" fmla="*/ 972480 h 1495138"/>
                    <a:gd name="connsiteX52" fmla="*/ 186481 w 1090332"/>
                    <a:gd name="connsiteY52" fmla="*/ 971676 h 1495138"/>
                    <a:gd name="connsiteX53" fmla="*/ 149606 w 1090332"/>
                    <a:gd name="connsiteY53" fmla="*/ 935897 h 1495138"/>
                    <a:gd name="connsiteX54" fmla="*/ 174056 w 1090332"/>
                    <a:gd name="connsiteY54" fmla="*/ 890069 h 1495138"/>
                    <a:gd name="connsiteX55" fmla="*/ 192493 w 1090332"/>
                    <a:gd name="connsiteY55" fmla="*/ 886049 h 1495138"/>
                    <a:gd name="connsiteX56" fmla="*/ 226963 w 1090332"/>
                    <a:gd name="connsiteY56" fmla="*/ 886049 h 1495138"/>
                    <a:gd name="connsiteX57" fmla="*/ 234979 w 1090332"/>
                    <a:gd name="connsiteY57" fmla="*/ 884843 h 1495138"/>
                    <a:gd name="connsiteX58" fmla="*/ 236582 w 1090332"/>
                    <a:gd name="connsiteY58" fmla="*/ 883234 h 1495138"/>
                    <a:gd name="connsiteX59" fmla="*/ 237384 w 1090332"/>
                    <a:gd name="connsiteY59" fmla="*/ 880018 h 1495138"/>
                    <a:gd name="connsiteX60" fmla="*/ 237384 w 1090332"/>
                    <a:gd name="connsiteY60" fmla="*/ 867556 h 1495138"/>
                    <a:gd name="connsiteX61" fmla="*/ 237384 w 1090332"/>
                    <a:gd name="connsiteY61" fmla="*/ 644844 h 1495138"/>
                    <a:gd name="connsiteX62" fmla="*/ 236582 w 1090332"/>
                    <a:gd name="connsiteY62" fmla="*/ 628764 h 1495138"/>
                    <a:gd name="connsiteX63" fmla="*/ 234979 w 1090332"/>
                    <a:gd name="connsiteY63" fmla="*/ 627156 h 1495138"/>
                    <a:gd name="connsiteX64" fmla="*/ 230169 w 1090332"/>
                    <a:gd name="connsiteY64" fmla="*/ 625950 h 1495138"/>
                    <a:gd name="connsiteX65" fmla="*/ 207724 w 1090332"/>
                    <a:gd name="connsiteY65" fmla="*/ 626352 h 1495138"/>
                    <a:gd name="connsiteX66" fmla="*/ 197303 w 1090332"/>
                    <a:gd name="connsiteY66" fmla="*/ 626352 h 1495138"/>
                    <a:gd name="connsiteX67" fmla="*/ 158023 w 1090332"/>
                    <a:gd name="connsiteY67" fmla="*/ 584543 h 1495138"/>
                    <a:gd name="connsiteX68" fmla="*/ 198505 w 1090332"/>
                    <a:gd name="connsiteY68" fmla="*/ 541126 h 1495138"/>
                    <a:gd name="connsiteX69" fmla="*/ 204918 w 1090332"/>
                    <a:gd name="connsiteY69" fmla="*/ 541126 h 1495138"/>
                    <a:gd name="connsiteX70" fmla="*/ 272255 w 1090332"/>
                    <a:gd name="connsiteY70" fmla="*/ 539116 h 1495138"/>
                    <a:gd name="connsiteX71" fmla="*/ 477504 w 1090332"/>
                    <a:gd name="connsiteY71" fmla="*/ 0 h 1495138"/>
                    <a:gd name="connsiteX72" fmla="*/ 492735 w 1090332"/>
                    <a:gd name="connsiteY72" fmla="*/ 1206 h 1495138"/>
                    <a:gd name="connsiteX73" fmla="*/ 528407 w 1090332"/>
                    <a:gd name="connsiteY73" fmla="*/ 39397 h 1495138"/>
                    <a:gd name="connsiteX74" fmla="*/ 528407 w 1090332"/>
                    <a:gd name="connsiteY74" fmla="*/ 45427 h 1495138"/>
                    <a:gd name="connsiteX75" fmla="*/ 528407 w 1090332"/>
                    <a:gd name="connsiteY75" fmla="*/ 192159 h 1495138"/>
                    <a:gd name="connsiteX76" fmla="*/ 528006 w 1090332"/>
                    <a:gd name="connsiteY76" fmla="*/ 192159 h 1495138"/>
                    <a:gd name="connsiteX77" fmla="*/ 528006 w 1090332"/>
                    <a:gd name="connsiteY77" fmla="*/ 326832 h 1495138"/>
                    <a:gd name="connsiteX78" fmla="*/ 528407 w 1090332"/>
                    <a:gd name="connsiteY78" fmla="*/ 340902 h 1495138"/>
                    <a:gd name="connsiteX79" fmla="*/ 534018 w 1090332"/>
                    <a:gd name="connsiteY79" fmla="*/ 346932 h 1495138"/>
                    <a:gd name="connsiteX80" fmla="*/ 549249 w 1090332"/>
                    <a:gd name="connsiteY80" fmla="*/ 346932 h 1495138"/>
                    <a:gd name="connsiteX81" fmla="*/ 571294 w 1090332"/>
                    <a:gd name="connsiteY81" fmla="*/ 346932 h 1495138"/>
                    <a:gd name="connsiteX82" fmla="*/ 610574 w 1090332"/>
                    <a:gd name="connsiteY82" fmla="*/ 377887 h 1495138"/>
                    <a:gd name="connsiteX83" fmla="*/ 576504 w 1090332"/>
                    <a:gd name="connsiteY83" fmla="*/ 432560 h 1495138"/>
                    <a:gd name="connsiteX84" fmla="*/ 563678 w 1090332"/>
                    <a:gd name="connsiteY84" fmla="*/ 433364 h 1495138"/>
                    <a:gd name="connsiteX85" fmla="*/ 402552 w 1090332"/>
                    <a:gd name="connsiteY85" fmla="*/ 433364 h 1495138"/>
                    <a:gd name="connsiteX86" fmla="*/ 391730 w 1090332"/>
                    <a:gd name="connsiteY86" fmla="*/ 432560 h 1495138"/>
                    <a:gd name="connsiteX87" fmla="*/ 354855 w 1090332"/>
                    <a:gd name="connsiteY87" fmla="*/ 396781 h 1495138"/>
                    <a:gd name="connsiteX88" fmla="*/ 379305 w 1090332"/>
                    <a:gd name="connsiteY88" fmla="*/ 350952 h 1495138"/>
                    <a:gd name="connsiteX89" fmla="*/ 397742 w 1090332"/>
                    <a:gd name="connsiteY89" fmla="*/ 346932 h 1495138"/>
                    <a:gd name="connsiteX90" fmla="*/ 432212 w 1090332"/>
                    <a:gd name="connsiteY90" fmla="*/ 346932 h 1495138"/>
                    <a:gd name="connsiteX91" fmla="*/ 440228 w 1090332"/>
                    <a:gd name="connsiteY91" fmla="*/ 345726 h 1495138"/>
                    <a:gd name="connsiteX92" fmla="*/ 441831 w 1090332"/>
                    <a:gd name="connsiteY92" fmla="*/ 344118 h 1495138"/>
                    <a:gd name="connsiteX93" fmla="*/ 442633 w 1090332"/>
                    <a:gd name="connsiteY93" fmla="*/ 340902 h 1495138"/>
                    <a:gd name="connsiteX94" fmla="*/ 442633 w 1090332"/>
                    <a:gd name="connsiteY94" fmla="*/ 328440 h 1495138"/>
                    <a:gd name="connsiteX95" fmla="*/ 442633 w 1090332"/>
                    <a:gd name="connsiteY95" fmla="*/ 105728 h 1495138"/>
                    <a:gd name="connsiteX96" fmla="*/ 441831 w 1090332"/>
                    <a:gd name="connsiteY96" fmla="*/ 89648 h 1495138"/>
                    <a:gd name="connsiteX97" fmla="*/ 440228 w 1090332"/>
                    <a:gd name="connsiteY97" fmla="*/ 88040 h 1495138"/>
                    <a:gd name="connsiteX98" fmla="*/ 435418 w 1090332"/>
                    <a:gd name="connsiteY98" fmla="*/ 86834 h 1495138"/>
                    <a:gd name="connsiteX99" fmla="*/ 412973 w 1090332"/>
                    <a:gd name="connsiteY99" fmla="*/ 87236 h 1495138"/>
                    <a:gd name="connsiteX100" fmla="*/ 402552 w 1090332"/>
                    <a:gd name="connsiteY100" fmla="*/ 87236 h 1495138"/>
                    <a:gd name="connsiteX101" fmla="*/ 363272 w 1090332"/>
                    <a:gd name="connsiteY101" fmla="*/ 45427 h 1495138"/>
                    <a:gd name="connsiteX102" fmla="*/ 403754 w 1090332"/>
                    <a:gd name="connsiteY102" fmla="*/ 2010 h 1495138"/>
                    <a:gd name="connsiteX103" fmla="*/ 410167 w 1090332"/>
                    <a:gd name="connsiteY103" fmla="*/ 2010 h 1495138"/>
                    <a:gd name="connsiteX104" fmla="*/ 477504 w 1090332"/>
                    <a:gd name="connsiteY104" fmla="*/ 0 h 1495138"/>
                    <a:gd name="connsiteX105" fmla="*/ 123093 w 1090332"/>
                    <a:gd name="connsiteY105" fmla="*/ 0 h 1495138"/>
                    <a:gd name="connsiteX106" fmla="*/ 138324 w 1090332"/>
                    <a:gd name="connsiteY106" fmla="*/ 1206 h 1495138"/>
                    <a:gd name="connsiteX107" fmla="*/ 173997 w 1090332"/>
                    <a:gd name="connsiteY107" fmla="*/ 39397 h 1495138"/>
                    <a:gd name="connsiteX108" fmla="*/ 173997 w 1090332"/>
                    <a:gd name="connsiteY108" fmla="*/ 45427 h 1495138"/>
                    <a:gd name="connsiteX109" fmla="*/ 173997 w 1090332"/>
                    <a:gd name="connsiteY109" fmla="*/ 192159 h 1495138"/>
                    <a:gd name="connsiteX110" fmla="*/ 173596 w 1090332"/>
                    <a:gd name="connsiteY110" fmla="*/ 192159 h 1495138"/>
                    <a:gd name="connsiteX111" fmla="*/ 173596 w 1090332"/>
                    <a:gd name="connsiteY111" fmla="*/ 326832 h 1495138"/>
                    <a:gd name="connsiteX112" fmla="*/ 173997 w 1090332"/>
                    <a:gd name="connsiteY112" fmla="*/ 340902 h 1495138"/>
                    <a:gd name="connsiteX113" fmla="*/ 179608 w 1090332"/>
                    <a:gd name="connsiteY113" fmla="*/ 346932 h 1495138"/>
                    <a:gd name="connsiteX114" fmla="*/ 194839 w 1090332"/>
                    <a:gd name="connsiteY114" fmla="*/ 346932 h 1495138"/>
                    <a:gd name="connsiteX115" fmla="*/ 216884 w 1090332"/>
                    <a:gd name="connsiteY115" fmla="*/ 346932 h 1495138"/>
                    <a:gd name="connsiteX116" fmla="*/ 256164 w 1090332"/>
                    <a:gd name="connsiteY116" fmla="*/ 377887 h 1495138"/>
                    <a:gd name="connsiteX117" fmla="*/ 222094 w 1090332"/>
                    <a:gd name="connsiteY117" fmla="*/ 432560 h 1495138"/>
                    <a:gd name="connsiteX118" fmla="*/ 209268 w 1090332"/>
                    <a:gd name="connsiteY118" fmla="*/ 433364 h 1495138"/>
                    <a:gd name="connsiteX119" fmla="*/ 48141 w 1090332"/>
                    <a:gd name="connsiteY119" fmla="*/ 433364 h 1495138"/>
                    <a:gd name="connsiteX120" fmla="*/ 37319 w 1090332"/>
                    <a:gd name="connsiteY120" fmla="*/ 432560 h 1495138"/>
                    <a:gd name="connsiteX121" fmla="*/ 445 w 1090332"/>
                    <a:gd name="connsiteY121" fmla="*/ 396781 h 1495138"/>
                    <a:gd name="connsiteX122" fmla="*/ 24894 w 1090332"/>
                    <a:gd name="connsiteY122" fmla="*/ 350952 h 1495138"/>
                    <a:gd name="connsiteX123" fmla="*/ 43332 w 1090332"/>
                    <a:gd name="connsiteY123" fmla="*/ 346932 h 1495138"/>
                    <a:gd name="connsiteX124" fmla="*/ 77801 w 1090332"/>
                    <a:gd name="connsiteY124" fmla="*/ 346932 h 1495138"/>
                    <a:gd name="connsiteX125" fmla="*/ 85818 w 1090332"/>
                    <a:gd name="connsiteY125" fmla="*/ 345726 h 1495138"/>
                    <a:gd name="connsiteX126" fmla="*/ 87421 w 1090332"/>
                    <a:gd name="connsiteY126" fmla="*/ 344118 h 1495138"/>
                    <a:gd name="connsiteX127" fmla="*/ 88223 w 1090332"/>
                    <a:gd name="connsiteY127" fmla="*/ 340902 h 1495138"/>
                    <a:gd name="connsiteX128" fmla="*/ 88223 w 1090332"/>
                    <a:gd name="connsiteY128" fmla="*/ 328440 h 1495138"/>
                    <a:gd name="connsiteX129" fmla="*/ 88223 w 1090332"/>
                    <a:gd name="connsiteY129" fmla="*/ 105728 h 1495138"/>
                    <a:gd name="connsiteX130" fmla="*/ 87421 w 1090332"/>
                    <a:gd name="connsiteY130" fmla="*/ 89648 h 1495138"/>
                    <a:gd name="connsiteX131" fmla="*/ 85818 w 1090332"/>
                    <a:gd name="connsiteY131" fmla="*/ 88040 h 1495138"/>
                    <a:gd name="connsiteX132" fmla="*/ 81008 w 1090332"/>
                    <a:gd name="connsiteY132" fmla="*/ 86834 h 1495138"/>
                    <a:gd name="connsiteX133" fmla="*/ 58562 w 1090332"/>
                    <a:gd name="connsiteY133" fmla="*/ 87236 h 1495138"/>
                    <a:gd name="connsiteX134" fmla="*/ 48141 w 1090332"/>
                    <a:gd name="connsiteY134" fmla="*/ 87236 h 1495138"/>
                    <a:gd name="connsiteX135" fmla="*/ 8862 w 1090332"/>
                    <a:gd name="connsiteY135" fmla="*/ 45427 h 1495138"/>
                    <a:gd name="connsiteX136" fmla="*/ 49344 w 1090332"/>
                    <a:gd name="connsiteY136" fmla="*/ 2010 h 1495138"/>
                    <a:gd name="connsiteX137" fmla="*/ 55757 w 1090332"/>
                    <a:gd name="connsiteY137" fmla="*/ 2010 h 1495138"/>
                    <a:gd name="connsiteX138" fmla="*/ 123093 w 1090332"/>
                    <a:gd name="connsiteY138"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123093 w 640652"/>
                    <a:gd name="connsiteY102" fmla="*/ 0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130" fmla="*/ 58562 w 640652"/>
                    <a:gd name="connsiteY130" fmla="*/ 87236 h 1495138"/>
                    <a:gd name="connsiteX131" fmla="*/ 48141 w 640652"/>
                    <a:gd name="connsiteY131" fmla="*/ 87236 h 1495138"/>
                    <a:gd name="connsiteX132" fmla="*/ 8862 w 640652"/>
                    <a:gd name="connsiteY132" fmla="*/ 45427 h 1495138"/>
                    <a:gd name="connsiteX133" fmla="*/ 49344 w 640652"/>
                    <a:gd name="connsiteY133" fmla="*/ 2010 h 1495138"/>
                    <a:gd name="connsiteX134" fmla="*/ 55757 w 640652"/>
                    <a:gd name="connsiteY134" fmla="*/ 2010 h 1495138"/>
                    <a:gd name="connsiteX135" fmla="*/ 123093 w 640652"/>
                    <a:gd name="connsiteY135"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55757 w 640652"/>
                    <a:gd name="connsiteY102" fmla="*/ 2010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130" fmla="*/ 58562 w 640652"/>
                    <a:gd name="connsiteY130" fmla="*/ 87236 h 1495138"/>
                    <a:gd name="connsiteX131" fmla="*/ 48141 w 640652"/>
                    <a:gd name="connsiteY131" fmla="*/ 87236 h 1495138"/>
                    <a:gd name="connsiteX132" fmla="*/ 8862 w 640652"/>
                    <a:gd name="connsiteY132" fmla="*/ 45427 h 1495138"/>
                    <a:gd name="connsiteX133" fmla="*/ 49344 w 640652"/>
                    <a:gd name="connsiteY133" fmla="*/ 2010 h 1495138"/>
                    <a:gd name="connsiteX134" fmla="*/ 55757 w 640652"/>
                    <a:gd name="connsiteY134" fmla="*/ 201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49344 w 640652"/>
                    <a:gd name="connsiteY102" fmla="*/ 2010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130" fmla="*/ 58562 w 640652"/>
                    <a:gd name="connsiteY130" fmla="*/ 87236 h 1495138"/>
                    <a:gd name="connsiteX131" fmla="*/ 48141 w 640652"/>
                    <a:gd name="connsiteY131" fmla="*/ 87236 h 1495138"/>
                    <a:gd name="connsiteX132" fmla="*/ 8862 w 640652"/>
                    <a:gd name="connsiteY132" fmla="*/ 45427 h 1495138"/>
                    <a:gd name="connsiteX133" fmla="*/ 49344 w 640652"/>
                    <a:gd name="connsiteY133" fmla="*/ 201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62 w 640652"/>
                    <a:gd name="connsiteY102" fmla="*/ 45427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130" fmla="*/ 58562 w 640652"/>
                    <a:gd name="connsiteY130" fmla="*/ 87236 h 1495138"/>
                    <a:gd name="connsiteX131" fmla="*/ 48141 w 640652"/>
                    <a:gd name="connsiteY131" fmla="*/ 87236 h 1495138"/>
                    <a:gd name="connsiteX132" fmla="*/ 8862 w 640652"/>
                    <a:gd name="connsiteY132" fmla="*/ 45427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48141 w 640652"/>
                    <a:gd name="connsiteY102" fmla="*/ 87236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130" fmla="*/ 58562 w 640652"/>
                    <a:gd name="connsiteY130" fmla="*/ 87236 h 1495138"/>
                    <a:gd name="connsiteX131" fmla="*/ 48141 w 640652"/>
                    <a:gd name="connsiteY131" fmla="*/ 87236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58562 w 640652"/>
                    <a:gd name="connsiteY102" fmla="*/ 87236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130" fmla="*/ 58562 w 640652"/>
                    <a:gd name="connsiteY130" fmla="*/ 87236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1008 w 640652"/>
                    <a:gd name="connsiteY102" fmla="*/ 86834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5818 w 640652"/>
                    <a:gd name="connsiteY102" fmla="*/ 88040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7421 w 640652"/>
                    <a:gd name="connsiteY102" fmla="*/ 89648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223 w 640652"/>
                    <a:gd name="connsiteY102" fmla="*/ 105728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223 w 640652"/>
                    <a:gd name="connsiteY102" fmla="*/ 328440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223 w 640652"/>
                    <a:gd name="connsiteY102" fmla="*/ 328440 h 1495138"/>
                    <a:gd name="connsiteX103" fmla="*/ 138324 w 640652"/>
                    <a:gd name="connsiteY103" fmla="*/ 1206 h 1495138"/>
                    <a:gd name="connsiteX104" fmla="*/ 173997 w 640652"/>
                    <a:gd name="connsiteY104" fmla="*/ 39397 h 1495138"/>
                    <a:gd name="connsiteX105" fmla="*/ 173997 w 640652"/>
                    <a:gd name="connsiteY105" fmla="*/ 192159 h 1495138"/>
                    <a:gd name="connsiteX106" fmla="*/ 173596 w 640652"/>
                    <a:gd name="connsiteY106" fmla="*/ 192159 h 1495138"/>
                    <a:gd name="connsiteX107" fmla="*/ 173596 w 640652"/>
                    <a:gd name="connsiteY107" fmla="*/ 326832 h 1495138"/>
                    <a:gd name="connsiteX108" fmla="*/ 173997 w 640652"/>
                    <a:gd name="connsiteY108" fmla="*/ 340902 h 1495138"/>
                    <a:gd name="connsiteX109" fmla="*/ 179608 w 640652"/>
                    <a:gd name="connsiteY109" fmla="*/ 346932 h 1495138"/>
                    <a:gd name="connsiteX110" fmla="*/ 194839 w 640652"/>
                    <a:gd name="connsiteY110" fmla="*/ 346932 h 1495138"/>
                    <a:gd name="connsiteX111" fmla="*/ 216884 w 640652"/>
                    <a:gd name="connsiteY111" fmla="*/ 346932 h 1495138"/>
                    <a:gd name="connsiteX112" fmla="*/ 256164 w 640652"/>
                    <a:gd name="connsiteY112" fmla="*/ 377887 h 1495138"/>
                    <a:gd name="connsiteX113" fmla="*/ 222094 w 640652"/>
                    <a:gd name="connsiteY113" fmla="*/ 432560 h 1495138"/>
                    <a:gd name="connsiteX114" fmla="*/ 209268 w 640652"/>
                    <a:gd name="connsiteY114" fmla="*/ 433364 h 1495138"/>
                    <a:gd name="connsiteX115" fmla="*/ 48141 w 640652"/>
                    <a:gd name="connsiteY115" fmla="*/ 433364 h 1495138"/>
                    <a:gd name="connsiteX116" fmla="*/ 37319 w 640652"/>
                    <a:gd name="connsiteY116" fmla="*/ 432560 h 1495138"/>
                    <a:gd name="connsiteX117" fmla="*/ 445 w 640652"/>
                    <a:gd name="connsiteY117" fmla="*/ 396781 h 1495138"/>
                    <a:gd name="connsiteX118" fmla="*/ 24894 w 640652"/>
                    <a:gd name="connsiteY118" fmla="*/ 350952 h 1495138"/>
                    <a:gd name="connsiteX119" fmla="*/ 43332 w 640652"/>
                    <a:gd name="connsiteY119" fmla="*/ 346932 h 1495138"/>
                    <a:gd name="connsiteX120" fmla="*/ 77801 w 640652"/>
                    <a:gd name="connsiteY120" fmla="*/ 346932 h 1495138"/>
                    <a:gd name="connsiteX121" fmla="*/ 85818 w 640652"/>
                    <a:gd name="connsiteY121" fmla="*/ 345726 h 1495138"/>
                    <a:gd name="connsiteX122" fmla="*/ 87421 w 640652"/>
                    <a:gd name="connsiteY122" fmla="*/ 344118 h 1495138"/>
                    <a:gd name="connsiteX123" fmla="*/ 88223 w 640652"/>
                    <a:gd name="connsiteY123" fmla="*/ 340902 h 1495138"/>
                    <a:gd name="connsiteX124" fmla="*/ 88223 w 640652"/>
                    <a:gd name="connsiteY124" fmla="*/ 328440 h 1495138"/>
                    <a:gd name="connsiteX0" fmla="*/ 505562 w 640652"/>
                    <a:gd name="connsiteY0" fmla="*/ 1062524 h 1495888"/>
                    <a:gd name="connsiteX1" fmla="*/ 520793 w 640652"/>
                    <a:gd name="connsiteY1" fmla="*/ 1063730 h 1495888"/>
                    <a:gd name="connsiteX2" fmla="*/ 556465 w 640652"/>
                    <a:gd name="connsiteY2" fmla="*/ 1101921 h 1495888"/>
                    <a:gd name="connsiteX3" fmla="*/ 556465 w 640652"/>
                    <a:gd name="connsiteY3" fmla="*/ 1107951 h 1495888"/>
                    <a:gd name="connsiteX4" fmla="*/ 556465 w 640652"/>
                    <a:gd name="connsiteY4" fmla="*/ 1254684 h 1495888"/>
                    <a:gd name="connsiteX5" fmla="*/ 556064 w 640652"/>
                    <a:gd name="connsiteY5" fmla="*/ 1254684 h 1495888"/>
                    <a:gd name="connsiteX6" fmla="*/ 556064 w 640652"/>
                    <a:gd name="connsiteY6" fmla="*/ 1389356 h 1495888"/>
                    <a:gd name="connsiteX7" fmla="*/ 556465 w 640652"/>
                    <a:gd name="connsiteY7" fmla="*/ 1403426 h 1495888"/>
                    <a:gd name="connsiteX8" fmla="*/ 562076 w 640652"/>
                    <a:gd name="connsiteY8" fmla="*/ 1409457 h 1495888"/>
                    <a:gd name="connsiteX9" fmla="*/ 577307 w 640652"/>
                    <a:gd name="connsiteY9" fmla="*/ 1409457 h 1495888"/>
                    <a:gd name="connsiteX10" fmla="*/ 599352 w 640652"/>
                    <a:gd name="connsiteY10" fmla="*/ 1409457 h 1495888"/>
                    <a:gd name="connsiteX11" fmla="*/ 638632 w 640652"/>
                    <a:gd name="connsiteY11" fmla="*/ 1440411 h 1495888"/>
                    <a:gd name="connsiteX12" fmla="*/ 604562 w 640652"/>
                    <a:gd name="connsiteY12" fmla="*/ 1495084 h 1495888"/>
                    <a:gd name="connsiteX13" fmla="*/ 591736 w 640652"/>
                    <a:gd name="connsiteY13" fmla="*/ 1495888 h 1495888"/>
                    <a:gd name="connsiteX14" fmla="*/ 430610 w 640652"/>
                    <a:gd name="connsiteY14" fmla="*/ 1495888 h 1495888"/>
                    <a:gd name="connsiteX15" fmla="*/ 419788 w 640652"/>
                    <a:gd name="connsiteY15" fmla="*/ 1495084 h 1495888"/>
                    <a:gd name="connsiteX16" fmla="*/ 382913 w 640652"/>
                    <a:gd name="connsiteY16" fmla="*/ 1459305 h 1495888"/>
                    <a:gd name="connsiteX17" fmla="*/ 407363 w 640652"/>
                    <a:gd name="connsiteY17" fmla="*/ 1413477 h 1495888"/>
                    <a:gd name="connsiteX18" fmla="*/ 425800 w 640652"/>
                    <a:gd name="connsiteY18" fmla="*/ 1409457 h 1495888"/>
                    <a:gd name="connsiteX19" fmla="*/ 460270 w 640652"/>
                    <a:gd name="connsiteY19" fmla="*/ 1409457 h 1495888"/>
                    <a:gd name="connsiteX20" fmla="*/ 468286 w 640652"/>
                    <a:gd name="connsiteY20" fmla="*/ 1408251 h 1495888"/>
                    <a:gd name="connsiteX21" fmla="*/ 469889 w 640652"/>
                    <a:gd name="connsiteY21" fmla="*/ 1406642 h 1495888"/>
                    <a:gd name="connsiteX22" fmla="*/ 470691 w 640652"/>
                    <a:gd name="connsiteY22" fmla="*/ 1403426 h 1495888"/>
                    <a:gd name="connsiteX23" fmla="*/ 470691 w 640652"/>
                    <a:gd name="connsiteY23" fmla="*/ 1390964 h 1495888"/>
                    <a:gd name="connsiteX24" fmla="*/ 470691 w 640652"/>
                    <a:gd name="connsiteY24" fmla="*/ 1168252 h 1495888"/>
                    <a:gd name="connsiteX25" fmla="*/ 469889 w 640652"/>
                    <a:gd name="connsiteY25" fmla="*/ 1152172 h 1495888"/>
                    <a:gd name="connsiteX26" fmla="*/ 468286 w 640652"/>
                    <a:gd name="connsiteY26" fmla="*/ 1150564 h 1495888"/>
                    <a:gd name="connsiteX27" fmla="*/ 463476 w 640652"/>
                    <a:gd name="connsiteY27" fmla="*/ 1149358 h 1495888"/>
                    <a:gd name="connsiteX28" fmla="*/ 441031 w 640652"/>
                    <a:gd name="connsiteY28" fmla="*/ 1149760 h 1495888"/>
                    <a:gd name="connsiteX29" fmla="*/ 430610 w 640652"/>
                    <a:gd name="connsiteY29" fmla="*/ 1149760 h 1495888"/>
                    <a:gd name="connsiteX30" fmla="*/ 391330 w 640652"/>
                    <a:gd name="connsiteY30" fmla="*/ 1107951 h 1495888"/>
                    <a:gd name="connsiteX31" fmla="*/ 431812 w 640652"/>
                    <a:gd name="connsiteY31" fmla="*/ 1064534 h 1495888"/>
                    <a:gd name="connsiteX32" fmla="*/ 438225 w 640652"/>
                    <a:gd name="connsiteY32" fmla="*/ 1064534 h 1495888"/>
                    <a:gd name="connsiteX33" fmla="*/ 505562 w 640652"/>
                    <a:gd name="connsiteY33" fmla="*/ 1062524 h 1495888"/>
                    <a:gd name="connsiteX34" fmla="*/ 272255 w 640652"/>
                    <a:gd name="connsiteY34" fmla="*/ 539866 h 1495888"/>
                    <a:gd name="connsiteX35" fmla="*/ 287486 w 640652"/>
                    <a:gd name="connsiteY35" fmla="*/ 541072 h 1495888"/>
                    <a:gd name="connsiteX36" fmla="*/ 323158 w 640652"/>
                    <a:gd name="connsiteY36" fmla="*/ 579263 h 1495888"/>
                    <a:gd name="connsiteX37" fmla="*/ 323158 w 640652"/>
                    <a:gd name="connsiteY37" fmla="*/ 585293 h 1495888"/>
                    <a:gd name="connsiteX38" fmla="*/ 323158 w 640652"/>
                    <a:gd name="connsiteY38" fmla="*/ 732026 h 1495888"/>
                    <a:gd name="connsiteX39" fmla="*/ 322757 w 640652"/>
                    <a:gd name="connsiteY39" fmla="*/ 732026 h 1495888"/>
                    <a:gd name="connsiteX40" fmla="*/ 322757 w 640652"/>
                    <a:gd name="connsiteY40" fmla="*/ 866698 h 1495888"/>
                    <a:gd name="connsiteX41" fmla="*/ 323158 w 640652"/>
                    <a:gd name="connsiteY41" fmla="*/ 880768 h 1495888"/>
                    <a:gd name="connsiteX42" fmla="*/ 328769 w 640652"/>
                    <a:gd name="connsiteY42" fmla="*/ 886799 h 1495888"/>
                    <a:gd name="connsiteX43" fmla="*/ 344000 w 640652"/>
                    <a:gd name="connsiteY43" fmla="*/ 886799 h 1495888"/>
                    <a:gd name="connsiteX44" fmla="*/ 366045 w 640652"/>
                    <a:gd name="connsiteY44" fmla="*/ 886799 h 1495888"/>
                    <a:gd name="connsiteX45" fmla="*/ 405325 w 640652"/>
                    <a:gd name="connsiteY45" fmla="*/ 917753 h 1495888"/>
                    <a:gd name="connsiteX46" fmla="*/ 371255 w 640652"/>
                    <a:gd name="connsiteY46" fmla="*/ 972426 h 1495888"/>
                    <a:gd name="connsiteX47" fmla="*/ 358429 w 640652"/>
                    <a:gd name="connsiteY47" fmla="*/ 973230 h 1495888"/>
                    <a:gd name="connsiteX48" fmla="*/ 197303 w 640652"/>
                    <a:gd name="connsiteY48" fmla="*/ 973230 h 1495888"/>
                    <a:gd name="connsiteX49" fmla="*/ 186481 w 640652"/>
                    <a:gd name="connsiteY49" fmla="*/ 972426 h 1495888"/>
                    <a:gd name="connsiteX50" fmla="*/ 149606 w 640652"/>
                    <a:gd name="connsiteY50" fmla="*/ 936647 h 1495888"/>
                    <a:gd name="connsiteX51" fmla="*/ 174056 w 640652"/>
                    <a:gd name="connsiteY51" fmla="*/ 890819 h 1495888"/>
                    <a:gd name="connsiteX52" fmla="*/ 192493 w 640652"/>
                    <a:gd name="connsiteY52" fmla="*/ 886799 h 1495888"/>
                    <a:gd name="connsiteX53" fmla="*/ 226963 w 640652"/>
                    <a:gd name="connsiteY53" fmla="*/ 886799 h 1495888"/>
                    <a:gd name="connsiteX54" fmla="*/ 234979 w 640652"/>
                    <a:gd name="connsiteY54" fmla="*/ 885593 h 1495888"/>
                    <a:gd name="connsiteX55" fmla="*/ 236582 w 640652"/>
                    <a:gd name="connsiteY55" fmla="*/ 883984 h 1495888"/>
                    <a:gd name="connsiteX56" fmla="*/ 237384 w 640652"/>
                    <a:gd name="connsiteY56" fmla="*/ 880768 h 1495888"/>
                    <a:gd name="connsiteX57" fmla="*/ 237384 w 640652"/>
                    <a:gd name="connsiteY57" fmla="*/ 868306 h 1495888"/>
                    <a:gd name="connsiteX58" fmla="*/ 237384 w 640652"/>
                    <a:gd name="connsiteY58" fmla="*/ 645594 h 1495888"/>
                    <a:gd name="connsiteX59" fmla="*/ 236582 w 640652"/>
                    <a:gd name="connsiteY59" fmla="*/ 629514 h 1495888"/>
                    <a:gd name="connsiteX60" fmla="*/ 234979 w 640652"/>
                    <a:gd name="connsiteY60" fmla="*/ 627906 h 1495888"/>
                    <a:gd name="connsiteX61" fmla="*/ 230169 w 640652"/>
                    <a:gd name="connsiteY61" fmla="*/ 626700 h 1495888"/>
                    <a:gd name="connsiteX62" fmla="*/ 207724 w 640652"/>
                    <a:gd name="connsiteY62" fmla="*/ 627102 h 1495888"/>
                    <a:gd name="connsiteX63" fmla="*/ 197303 w 640652"/>
                    <a:gd name="connsiteY63" fmla="*/ 627102 h 1495888"/>
                    <a:gd name="connsiteX64" fmla="*/ 158023 w 640652"/>
                    <a:gd name="connsiteY64" fmla="*/ 585293 h 1495888"/>
                    <a:gd name="connsiteX65" fmla="*/ 198505 w 640652"/>
                    <a:gd name="connsiteY65" fmla="*/ 541876 h 1495888"/>
                    <a:gd name="connsiteX66" fmla="*/ 204918 w 640652"/>
                    <a:gd name="connsiteY66" fmla="*/ 541876 h 1495888"/>
                    <a:gd name="connsiteX67" fmla="*/ 272255 w 640652"/>
                    <a:gd name="connsiteY67" fmla="*/ 539866 h 1495888"/>
                    <a:gd name="connsiteX68" fmla="*/ 477504 w 640652"/>
                    <a:gd name="connsiteY68" fmla="*/ 750 h 1495888"/>
                    <a:gd name="connsiteX69" fmla="*/ 492735 w 640652"/>
                    <a:gd name="connsiteY69" fmla="*/ 1956 h 1495888"/>
                    <a:gd name="connsiteX70" fmla="*/ 528407 w 640652"/>
                    <a:gd name="connsiteY70" fmla="*/ 40147 h 1495888"/>
                    <a:gd name="connsiteX71" fmla="*/ 528407 w 640652"/>
                    <a:gd name="connsiteY71" fmla="*/ 46177 h 1495888"/>
                    <a:gd name="connsiteX72" fmla="*/ 528407 w 640652"/>
                    <a:gd name="connsiteY72" fmla="*/ 192909 h 1495888"/>
                    <a:gd name="connsiteX73" fmla="*/ 528006 w 640652"/>
                    <a:gd name="connsiteY73" fmla="*/ 192909 h 1495888"/>
                    <a:gd name="connsiteX74" fmla="*/ 528006 w 640652"/>
                    <a:gd name="connsiteY74" fmla="*/ 327582 h 1495888"/>
                    <a:gd name="connsiteX75" fmla="*/ 528407 w 640652"/>
                    <a:gd name="connsiteY75" fmla="*/ 341652 h 1495888"/>
                    <a:gd name="connsiteX76" fmla="*/ 534018 w 640652"/>
                    <a:gd name="connsiteY76" fmla="*/ 347682 h 1495888"/>
                    <a:gd name="connsiteX77" fmla="*/ 549249 w 640652"/>
                    <a:gd name="connsiteY77" fmla="*/ 347682 h 1495888"/>
                    <a:gd name="connsiteX78" fmla="*/ 571294 w 640652"/>
                    <a:gd name="connsiteY78" fmla="*/ 347682 h 1495888"/>
                    <a:gd name="connsiteX79" fmla="*/ 610574 w 640652"/>
                    <a:gd name="connsiteY79" fmla="*/ 378637 h 1495888"/>
                    <a:gd name="connsiteX80" fmla="*/ 576504 w 640652"/>
                    <a:gd name="connsiteY80" fmla="*/ 433310 h 1495888"/>
                    <a:gd name="connsiteX81" fmla="*/ 563678 w 640652"/>
                    <a:gd name="connsiteY81" fmla="*/ 434114 h 1495888"/>
                    <a:gd name="connsiteX82" fmla="*/ 402552 w 640652"/>
                    <a:gd name="connsiteY82" fmla="*/ 434114 h 1495888"/>
                    <a:gd name="connsiteX83" fmla="*/ 391730 w 640652"/>
                    <a:gd name="connsiteY83" fmla="*/ 433310 h 1495888"/>
                    <a:gd name="connsiteX84" fmla="*/ 354855 w 640652"/>
                    <a:gd name="connsiteY84" fmla="*/ 397531 h 1495888"/>
                    <a:gd name="connsiteX85" fmla="*/ 379305 w 640652"/>
                    <a:gd name="connsiteY85" fmla="*/ 351702 h 1495888"/>
                    <a:gd name="connsiteX86" fmla="*/ 397742 w 640652"/>
                    <a:gd name="connsiteY86" fmla="*/ 347682 h 1495888"/>
                    <a:gd name="connsiteX87" fmla="*/ 432212 w 640652"/>
                    <a:gd name="connsiteY87" fmla="*/ 347682 h 1495888"/>
                    <a:gd name="connsiteX88" fmla="*/ 440228 w 640652"/>
                    <a:gd name="connsiteY88" fmla="*/ 346476 h 1495888"/>
                    <a:gd name="connsiteX89" fmla="*/ 441831 w 640652"/>
                    <a:gd name="connsiteY89" fmla="*/ 344868 h 1495888"/>
                    <a:gd name="connsiteX90" fmla="*/ 442633 w 640652"/>
                    <a:gd name="connsiteY90" fmla="*/ 341652 h 1495888"/>
                    <a:gd name="connsiteX91" fmla="*/ 442633 w 640652"/>
                    <a:gd name="connsiteY91" fmla="*/ 329190 h 1495888"/>
                    <a:gd name="connsiteX92" fmla="*/ 442633 w 640652"/>
                    <a:gd name="connsiteY92" fmla="*/ 106478 h 1495888"/>
                    <a:gd name="connsiteX93" fmla="*/ 441831 w 640652"/>
                    <a:gd name="connsiteY93" fmla="*/ 90398 h 1495888"/>
                    <a:gd name="connsiteX94" fmla="*/ 440228 w 640652"/>
                    <a:gd name="connsiteY94" fmla="*/ 88790 h 1495888"/>
                    <a:gd name="connsiteX95" fmla="*/ 435418 w 640652"/>
                    <a:gd name="connsiteY95" fmla="*/ 87584 h 1495888"/>
                    <a:gd name="connsiteX96" fmla="*/ 412973 w 640652"/>
                    <a:gd name="connsiteY96" fmla="*/ 87986 h 1495888"/>
                    <a:gd name="connsiteX97" fmla="*/ 402552 w 640652"/>
                    <a:gd name="connsiteY97" fmla="*/ 87986 h 1495888"/>
                    <a:gd name="connsiteX98" fmla="*/ 363272 w 640652"/>
                    <a:gd name="connsiteY98" fmla="*/ 46177 h 1495888"/>
                    <a:gd name="connsiteX99" fmla="*/ 403754 w 640652"/>
                    <a:gd name="connsiteY99" fmla="*/ 2760 h 1495888"/>
                    <a:gd name="connsiteX100" fmla="*/ 410167 w 640652"/>
                    <a:gd name="connsiteY100" fmla="*/ 2760 h 1495888"/>
                    <a:gd name="connsiteX101" fmla="*/ 477504 w 640652"/>
                    <a:gd name="connsiteY101" fmla="*/ 750 h 1495888"/>
                    <a:gd name="connsiteX102" fmla="*/ 88223 w 640652"/>
                    <a:gd name="connsiteY102" fmla="*/ 329190 h 1495888"/>
                    <a:gd name="connsiteX103" fmla="*/ 138324 w 640652"/>
                    <a:gd name="connsiteY103" fmla="*/ 1956 h 1495888"/>
                    <a:gd name="connsiteX104" fmla="*/ 173997 w 640652"/>
                    <a:gd name="connsiteY104" fmla="*/ 192909 h 1495888"/>
                    <a:gd name="connsiteX105" fmla="*/ 173596 w 640652"/>
                    <a:gd name="connsiteY105" fmla="*/ 192909 h 1495888"/>
                    <a:gd name="connsiteX106" fmla="*/ 173596 w 640652"/>
                    <a:gd name="connsiteY106" fmla="*/ 327582 h 1495888"/>
                    <a:gd name="connsiteX107" fmla="*/ 173997 w 640652"/>
                    <a:gd name="connsiteY107" fmla="*/ 341652 h 1495888"/>
                    <a:gd name="connsiteX108" fmla="*/ 179608 w 640652"/>
                    <a:gd name="connsiteY108" fmla="*/ 347682 h 1495888"/>
                    <a:gd name="connsiteX109" fmla="*/ 194839 w 640652"/>
                    <a:gd name="connsiteY109" fmla="*/ 347682 h 1495888"/>
                    <a:gd name="connsiteX110" fmla="*/ 216884 w 640652"/>
                    <a:gd name="connsiteY110" fmla="*/ 347682 h 1495888"/>
                    <a:gd name="connsiteX111" fmla="*/ 256164 w 640652"/>
                    <a:gd name="connsiteY111" fmla="*/ 378637 h 1495888"/>
                    <a:gd name="connsiteX112" fmla="*/ 222094 w 640652"/>
                    <a:gd name="connsiteY112" fmla="*/ 433310 h 1495888"/>
                    <a:gd name="connsiteX113" fmla="*/ 209268 w 640652"/>
                    <a:gd name="connsiteY113" fmla="*/ 434114 h 1495888"/>
                    <a:gd name="connsiteX114" fmla="*/ 48141 w 640652"/>
                    <a:gd name="connsiteY114" fmla="*/ 434114 h 1495888"/>
                    <a:gd name="connsiteX115" fmla="*/ 37319 w 640652"/>
                    <a:gd name="connsiteY115" fmla="*/ 433310 h 1495888"/>
                    <a:gd name="connsiteX116" fmla="*/ 445 w 640652"/>
                    <a:gd name="connsiteY116" fmla="*/ 397531 h 1495888"/>
                    <a:gd name="connsiteX117" fmla="*/ 24894 w 640652"/>
                    <a:gd name="connsiteY117" fmla="*/ 351702 h 1495888"/>
                    <a:gd name="connsiteX118" fmla="*/ 43332 w 640652"/>
                    <a:gd name="connsiteY118" fmla="*/ 347682 h 1495888"/>
                    <a:gd name="connsiteX119" fmla="*/ 77801 w 640652"/>
                    <a:gd name="connsiteY119" fmla="*/ 347682 h 1495888"/>
                    <a:gd name="connsiteX120" fmla="*/ 85818 w 640652"/>
                    <a:gd name="connsiteY120" fmla="*/ 346476 h 1495888"/>
                    <a:gd name="connsiteX121" fmla="*/ 87421 w 640652"/>
                    <a:gd name="connsiteY121" fmla="*/ 344868 h 1495888"/>
                    <a:gd name="connsiteX122" fmla="*/ 88223 w 640652"/>
                    <a:gd name="connsiteY122" fmla="*/ 341652 h 1495888"/>
                    <a:gd name="connsiteX123" fmla="*/ 88223 w 640652"/>
                    <a:gd name="connsiteY123" fmla="*/ 329190 h 149588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223 w 640652"/>
                    <a:gd name="connsiteY102" fmla="*/ 328440 h 1495138"/>
                    <a:gd name="connsiteX103" fmla="*/ 173997 w 640652"/>
                    <a:gd name="connsiteY103" fmla="*/ 192159 h 1495138"/>
                    <a:gd name="connsiteX104" fmla="*/ 173596 w 640652"/>
                    <a:gd name="connsiteY104" fmla="*/ 192159 h 1495138"/>
                    <a:gd name="connsiteX105" fmla="*/ 173596 w 640652"/>
                    <a:gd name="connsiteY105" fmla="*/ 326832 h 1495138"/>
                    <a:gd name="connsiteX106" fmla="*/ 173997 w 640652"/>
                    <a:gd name="connsiteY106" fmla="*/ 340902 h 1495138"/>
                    <a:gd name="connsiteX107" fmla="*/ 179608 w 640652"/>
                    <a:gd name="connsiteY107" fmla="*/ 346932 h 1495138"/>
                    <a:gd name="connsiteX108" fmla="*/ 194839 w 640652"/>
                    <a:gd name="connsiteY108" fmla="*/ 346932 h 1495138"/>
                    <a:gd name="connsiteX109" fmla="*/ 216884 w 640652"/>
                    <a:gd name="connsiteY109" fmla="*/ 346932 h 1495138"/>
                    <a:gd name="connsiteX110" fmla="*/ 256164 w 640652"/>
                    <a:gd name="connsiteY110" fmla="*/ 377887 h 1495138"/>
                    <a:gd name="connsiteX111" fmla="*/ 222094 w 640652"/>
                    <a:gd name="connsiteY111" fmla="*/ 432560 h 1495138"/>
                    <a:gd name="connsiteX112" fmla="*/ 209268 w 640652"/>
                    <a:gd name="connsiteY112" fmla="*/ 433364 h 1495138"/>
                    <a:gd name="connsiteX113" fmla="*/ 48141 w 640652"/>
                    <a:gd name="connsiteY113" fmla="*/ 433364 h 1495138"/>
                    <a:gd name="connsiteX114" fmla="*/ 37319 w 640652"/>
                    <a:gd name="connsiteY114" fmla="*/ 432560 h 1495138"/>
                    <a:gd name="connsiteX115" fmla="*/ 445 w 640652"/>
                    <a:gd name="connsiteY115" fmla="*/ 396781 h 1495138"/>
                    <a:gd name="connsiteX116" fmla="*/ 24894 w 640652"/>
                    <a:gd name="connsiteY116" fmla="*/ 350952 h 1495138"/>
                    <a:gd name="connsiteX117" fmla="*/ 43332 w 640652"/>
                    <a:gd name="connsiteY117" fmla="*/ 346932 h 1495138"/>
                    <a:gd name="connsiteX118" fmla="*/ 77801 w 640652"/>
                    <a:gd name="connsiteY118" fmla="*/ 346932 h 1495138"/>
                    <a:gd name="connsiteX119" fmla="*/ 85818 w 640652"/>
                    <a:gd name="connsiteY119" fmla="*/ 345726 h 1495138"/>
                    <a:gd name="connsiteX120" fmla="*/ 87421 w 640652"/>
                    <a:gd name="connsiteY120" fmla="*/ 344118 h 1495138"/>
                    <a:gd name="connsiteX121" fmla="*/ 88223 w 640652"/>
                    <a:gd name="connsiteY121" fmla="*/ 340902 h 1495138"/>
                    <a:gd name="connsiteX122" fmla="*/ 88223 w 640652"/>
                    <a:gd name="connsiteY122" fmla="*/ 32844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223 w 640652"/>
                    <a:gd name="connsiteY102" fmla="*/ 328440 h 1495138"/>
                    <a:gd name="connsiteX103" fmla="*/ 173997 w 640652"/>
                    <a:gd name="connsiteY103" fmla="*/ 192159 h 1495138"/>
                    <a:gd name="connsiteX104" fmla="*/ 173596 w 640652"/>
                    <a:gd name="connsiteY104" fmla="*/ 326832 h 1495138"/>
                    <a:gd name="connsiteX105" fmla="*/ 173997 w 640652"/>
                    <a:gd name="connsiteY105" fmla="*/ 340902 h 1495138"/>
                    <a:gd name="connsiteX106" fmla="*/ 179608 w 640652"/>
                    <a:gd name="connsiteY106" fmla="*/ 346932 h 1495138"/>
                    <a:gd name="connsiteX107" fmla="*/ 194839 w 640652"/>
                    <a:gd name="connsiteY107" fmla="*/ 346932 h 1495138"/>
                    <a:gd name="connsiteX108" fmla="*/ 216884 w 640652"/>
                    <a:gd name="connsiteY108" fmla="*/ 346932 h 1495138"/>
                    <a:gd name="connsiteX109" fmla="*/ 256164 w 640652"/>
                    <a:gd name="connsiteY109" fmla="*/ 377887 h 1495138"/>
                    <a:gd name="connsiteX110" fmla="*/ 222094 w 640652"/>
                    <a:gd name="connsiteY110" fmla="*/ 432560 h 1495138"/>
                    <a:gd name="connsiteX111" fmla="*/ 209268 w 640652"/>
                    <a:gd name="connsiteY111" fmla="*/ 433364 h 1495138"/>
                    <a:gd name="connsiteX112" fmla="*/ 48141 w 640652"/>
                    <a:gd name="connsiteY112" fmla="*/ 433364 h 1495138"/>
                    <a:gd name="connsiteX113" fmla="*/ 37319 w 640652"/>
                    <a:gd name="connsiteY113" fmla="*/ 432560 h 1495138"/>
                    <a:gd name="connsiteX114" fmla="*/ 445 w 640652"/>
                    <a:gd name="connsiteY114" fmla="*/ 396781 h 1495138"/>
                    <a:gd name="connsiteX115" fmla="*/ 24894 w 640652"/>
                    <a:gd name="connsiteY115" fmla="*/ 350952 h 1495138"/>
                    <a:gd name="connsiteX116" fmla="*/ 43332 w 640652"/>
                    <a:gd name="connsiteY116" fmla="*/ 346932 h 1495138"/>
                    <a:gd name="connsiteX117" fmla="*/ 77801 w 640652"/>
                    <a:gd name="connsiteY117" fmla="*/ 346932 h 1495138"/>
                    <a:gd name="connsiteX118" fmla="*/ 85818 w 640652"/>
                    <a:gd name="connsiteY118" fmla="*/ 345726 h 1495138"/>
                    <a:gd name="connsiteX119" fmla="*/ 87421 w 640652"/>
                    <a:gd name="connsiteY119" fmla="*/ 344118 h 1495138"/>
                    <a:gd name="connsiteX120" fmla="*/ 88223 w 640652"/>
                    <a:gd name="connsiteY120" fmla="*/ 340902 h 1495138"/>
                    <a:gd name="connsiteX121" fmla="*/ 88223 w 640652"/>
                    <a:gd name="connsiteY121" fmla="*/ 32844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223 w 640652"/>
                    <a:gd name="connsiteY102" fmla="*/ 328440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115" fmla="*/ 43332 w 640652"/>
                    <a:gd name="connsiteY115" fmla="*/ 346932 h 1495138"/>
                    <a:gd name="connsiteX116" fmla="*/ 77801 w 640652"/>
                    <a:gd name="connsiteY116" fmla="*/ 346932 h 1495138"/>
                    <a:gd name="connsiteX117" fmla="*/ 85818 w 640652"/>
                    <a:gd name="connsiteY117" fmla="*/ 345726 h 1495138"/>
                    <a:gd name="connsiteX118" fmla="*/ 87421 w 640652"/>
                    <a:gd name="connsiteY118" fmla="*/ 344118 h 1495138"/>
                    <a:gd name="connsiteX119" fmla="*/ 88223 w 640652"/>
                    <a:gd name="connsiteY119" fmla="*/ 340902 h 1495138"/>
                    <a:gd name="connsiteX120" fmla="*/ 88223 w 640652"/>
                    <a:gd name="connsiteY120" fmla="*/ 32844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223 w 640652"/>
                    <a:gd name="connsiteY102" fmla="*/ 340902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115" fmla="*/ 43332 w 640652"/>
                    <a:gd name="connsiteY115" fmla="*/ 346932 h 1495138"/>
                    <a:gd name="connsiteX116" fmla="*/ 77801 w 640652"/>
                    <a:gd name="connsiteY116" fmla="*/ 346932 h 1495138"/>
                    <a:gd name="connsiteX117" fmla="*/ 85818 w 640652"/>
                    <a:gd name="connsiteY117" fmla="*/ 345726 h 1495138"/>
                    <a:gd name="connsiteX118" fmla="*/ 87421 w 640652"/>
                    <a:gd name="connsiteY118" fmla="*/ 344118 h 1495138"/>
                    <a:gd name="connsiteX119" fmla="*/ 88223 w 640652"/>
                    <a:gd name="connsiteY119" fmla="*/ 340902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7421 w 640652"/>
                    <a:gd name="connsiteY102" fmla="*/ 344118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115" fmla="*/ 43332 w 640652"/>
                    <a:gd name="connsiteY115" fmla="*/ 346932 h 1495138"/>
                    <a:gd name="connsiteX116" fmla="*/ 77801 w 640652"/>
                    <a:gd name="connsiteY116" fmla="*/ 346932 h 1495138"/>
                    <a:gd name="connsiteX117" fmla="*/ 85818 w 640652"/>
                    <a:gd name="connsiteY117" fmla="*/ 345726 h 1495138"/>
                    <a:gd name="connsiteX118" fmla="*/ 87421 w 640652"/>
                    <a:gd name="connsiteY118" fmla="*/ 344118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5818 w 640652"/>
                    <a:gd name="connsiteY102" fmla="*/ 345726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115" fmla="*/ 43332 w 640652"/>
                    <a:gd name="connsiteY115" fmla="*/ 346932 h 1495138"/>
                    <a:gd name="connsiteX116" fmla="*/ 77801 w 640652"/>
                    <a:gd name="connsiteY116" fmla="*/ 346932 h 1495138"/>
                    <a:gd name="connsiteX117" fmla="*/ 85818 w 640652"/>
                    <a:gd name="connsiteY117" fmla="*/ 345726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77801 w 640652"/>
                    <a:gd name="connsiteY102" fmla="*/ 346932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115" fmla="*/ 43332 w 640652"/>
                    <a:gd name="connsiteY115" fmla="*/ 346932 h 1495138"/>
                    <a:gd name="connsiteX116" fmla="*/ 77801 w 640652"/>
                    <a:gd name="connsiteY116" fmla="*/ 346932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43332 w 640652"/>
                    <a:gd name="connsiteY102" fmla="*/ 346932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115" fmla="*/ 43332 w 640652"/>
                    <a:gd name="connsiteY115" fmla="*/ 346932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24894 w 640652"/>
                    <a:gd name="connsiteY102" fmla="*/ 350952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0" fmla="*/ 505116 w 640206"/>
                    <a:gd name="connsiteY0" fmla="*/ 1061774 h 1495138"/>
                    <a:gd name="connsiteX1" fmla="*/ 520347 w 640206"/>
                    <a:gd name="connsiteY1" fmla="*/ 1062980 h 1495138"/>
                    <a:gd name="connsiteX2" fmla="*/ 556019 w 640206"/>
                    <a:gd name="connsiteY2" fmla="*/ 1101171 h 1495138"/>
                    <a:gd name="connsiteX3" fmla="*/ 556019 w 640206"/>
                    <a:gd name="connsiteY3" fmla="*/ 1107201 h 1495138"/>
                    <a:gd name="connsiteX4" fmla="*/ 556019 w 640206"/>
                    <a:gd name="connsiteY4" fmla="*/ 1253934 h 1495138"/>
                    <a:gd name="connsiteX5" fmla="*/ 555618 w 640206"/>
                    <a:gd name="connsiteY5" fmla="*/ 1253934 h 1495138"/>
                    <a:gd name="connsiteX6" fmla="*/ 555618 w 640206"/>
                    <a:gd name="connsiteY6" fmla="*/ 1388606 h 1495138"/>
                    <a:gd name="connsiteX7" fmla="*/ 556019 w 640206"/>
                    <a:gd name="connsiteY7" fmla="*/ 1402676 h 1495138"/>
                    <a:gd name="connsiteX8" fmla="*/ 561630 w 640206"/>
                    <a:gd name="connsiteY8" fmla="*/ 1408707 h 1495138"/>
                    <a:gd name="connsiteX9" fmla="*/ 576861 w 640206"/>
                    <a:gd name="connsiteY9" fmla="*/ 1408707 h 1495138"/>
                    <a:gd name="connsiteX10" fmla="*/ 598906 w 640206"/>
                    <a:gd name="connsiteY10" fmla="*/ 1408707 h 1495138"/>
                    <a:gd name="connsiteX11" fmla="*/ 638186 w 640206"/>
                    <a:gd name="connsiteY11" fmla="*/ 1439661 h 1495138"/>
                    <a:gd name="connsiteX12" fmla="*/ 604116 w 640206"/>
                    <a:gd name="connsiteY12" fmla="*/ 1494334 h 1495138"/>
                    <a:gd name="connsiteX13" fmla="*/ 591290 w 640206"/>
                    <a:gd name="connsiteY13" fmla="*/ 1495138 h 1495138"/>
                    <a:gd name="connsiteX14" fmla="*/ 430164 w 640206"/>
                    <a:gd name="connsiteY14" fmla="*/ 1495138 h 1495138"/>
                    <a:gd name="connsiteX15" fmla="*/ 419342 w 640206"/>
                    <a:gd name="connsiteY15" fmla="*/ 1494334 h 1495138"/>
                    <a:gd name="connsiteX16" fmla="*/ 382467 w 640206"/>
                    <a:gd name="connsiteY16" fmla="*/ 1458555 h 1495138"/>
                    <a:gd name="connsiteX17" fmla="*/ 406917 w 640206"/>
                    <a:gd name="connsiteY17" fmla="*/ 1412727 h 1495138"/>
                    <a:gd name="connsiteX18" fmla="*/ 425354 w 640206"/>
                    <a:gd name="connsiteY18" fmla="*/ 1408707 h 1495138"/>
                    <a:gd name="connsiteX19" fmla="*/ 459824 w 640206"/>
                    <a:gd name="connsiteY19" fmla="*/ 1408707 h 1495138"/>
                    <a:gd name="connsiteX20" fmla="*/ 467840 w 640206"/>
                    <a:gd name="connsiteY20" fmla="*/ 1407501 h 1495138"/>
                    <a:gd name="connsiteX21" fmla="*/ 469443 w 640206"/>
                    <a:gd name="connsiteY21" fmla="*/ 1405892 h 1495138"/>
                    <a:gd name="connsiteX22" fmla="*/ 470245 w 640206"/>
                    <a:gd name="connsiteY22" fmla="*/ 1402676 h 1495138"/>
                    <a:gd name="connsiteX23" fmla="*/ 470245 w 640206"/>
                    <a:gd name="connsiteY23" fmla="*/ 1390214 h 1495138"/>
                    <a:gd name="connsiteX24" fmla="*/ 470245 w 640206"/>
                    <a:gd name="connsiteY24" fmla="*/ 1167502 h 1495138"/>
                    <a:gd name="connsiteX25" fmla="*/ 469443 w 640206"/>
                    <a:gd name="connsiteY25" fmla="*/ 1151422 h 1495138"/>
                    <a:gd name="connsiteX26" fmla="*/ 467840 w 640206"/>
                    <a:gd name="connsiteY26" fmla="*/ 1149814 h 1495138"/>
                    <a:gd name="connsiteX27" fmla="*/ 463030 w 640206"/>
                    <a:gd name="connsiteY27" fmla="*/ 1148608 h 1495138"/>
                    <a:gd name="connsiteX28" fmla="*/ 440585 w 640206"/>
                    <a:gd name="connsiteY28" fmla="*/ 1149010 h 1495138"/>
                    <a:gd name="connsiteX29" fmla="*/ 430164 w 640206"/>
                    <a:gd name="connsiteY29" fmla="*/ 1149010 h 1495138"/>
                    <a:gd name="connsiteX30" fmla="*/ 390884 w 640206"/>
                    <a:gd name="connsiteY30" fmla="*/ 1107201 h 1495138"/>
                    <a:gd name="connsiteX31" fmla="*/ 431366 w 640206"/>
                    <a:gd name="connsiteY31" fmla="*/ 1063784 h 1495138"/>
                    <a:gd name="connsiteX32" fmla="*/ 437779 w 640206"/>
                    <a:gd name="connsiteY32" fmla="*/ 1063784 h 1495138"/>
                    <a:gd name="connsiteX33" fmla="*/ 505116 w 640206"/>
                    <a:gd name="connsiteY33" fmla="*/ 1061774 h 1495138"/>
                    <a:gd name="connsiteX34" fmla="*/ 271809 w 640206"/>
                    <a:gd name="connsiteY34" fmla="*/ 539116 h 1495138"/>
                    <a:gd name="connsiteX35" fmla="*/ 287040 w 640206"/>
                    <a:gd name="connsiteY35" fmla="*/ 540322 h 1495138"/>
                    <a:gd name="connsiteX36" fmla="*/ 322712 w 640206"/>
                    <a:gd name="connsiteY36" fmla="*/ 578513 h 1495138"/>
                    <a:gd name="connsiteX37" fmla="*/ 322712 w 640206"/>
                    <a:gd name="connsiteY37" fmla="*/ 584543 h 1495138"/>
                    <a:gd name="connsiteX38" fmla="*/ 322712 w 640206"/>
                    <a:gd name="connsiteY38" fmla="*/ 731276 h 1495138"/>
                    <a:gd name="connsiteX39" fmla="*/ 322311 w 640206"/>
                    <a:gd name="connsiteY39" fmla="*/ 731276 h 1495138"/>
                    <a:gd name="connsiteX40" fmla="*/ 322311 w 640206"/>
                    <a:gd name="connsiteY40" fmla="*/ 865948 h 1495138"/>
                    <a:gd name="connsiteX41" fmla="*/ 322712 w 640206"/>
                    <a:gd name="connsiteY41" fmla="*/ 880018 h 1495138"/>
                    <a:gd name="connsiteX42" fmla="*/ 328323 w 640206"/>
                    <a:gd name="connsiteY42" fmla="*/ 886049 h 1495138"/>
                    <a:gd name="connsiteX43" fmla="*/ 343554 w 640206"/>
                    <a:gd name="connsiteY43" fmla="*/ 886049 h 1495138"/>
                    <a:gd name="connsiteX44" fmla="*/ 365599 w 640206"/>
                    <a:gd name="connsiteY44" fmla="*/ 886049 h 1495138"/>
                    <a:gd name="connsiteX45" fmla="*/ 404879 w 640206"/>
                    <a:gd name="connsiteY45" fmla="*/ 917003 h 1495138"/>
                    <a:gd name="connsiteX46" fmla="*/ 370809 w 640206"/>
                    <a:gd name="connsiteY46" fmla="*/ 971676 h 1495138"/>
                    <a:gd name="connsiteX47" fmla="*/ 357983 w 640206"/>
                    <a:gd name="connsiteY47" fmla="*/ 972480 h 1495138"/>
                    <a:gd name="connsiteX48" fmla="*/ 196857 w 640206"/>
                    <a:gd name="connsiteY48" fmla="*/ 972480 h 1495138"/>
                    <a:gd name="connsiteX49" fmla="*/ 186035 w 640206"/>
                    <a:gd name="connsiteY49" fmla="*/ 971676 h 1495138"/>
                    <a:gd name="connsiteX50" fmla="*/ 149160 w 640206"/>
                    <a:gd name="connsiteY50" fmla="*/ 935897 h 1495138"/>
                    <a:gd name="connsiteX51" fmla="*/ 173610 w 640206"/>
                    <a:gd name="connsiteY51" fmla="*/ 890069 h 1495138"/>
                    <a:gd name="connsiteX52" fmla="*/ 192047 w 640206"/>
                    <a:gd name="connsiteY52" fmla="*/ 886049 h 1495138"/>
                    <a:gd name="connsiteX53" fmla="*/ 226517 w 640206"/>
                    <a:gd name="connsiteY53" fmla="*/ 886049 h 1495138"/>
                    <a:gd name="connsiteX54" fmla="*/ 234533 w 640206"/>
                    <a:gd name="connsiteY54" fmla="*/ 884843 h 1495138"/>
                    <a:gd name="connsiteX55" fmla="*/ 236136 w 640206"/>
                    <a:gd name="connsiteY55" fmla="*/ 883234 h 1495138"/>
                    <a:gd name="connsiteX56" fmla="*/ 236938 w 640206"/>
                    <a:gd name="connsiteY56" fmla="*/ 880018 h 1495138"/>
                    <a:gd name="connsiteX57" fmla="*/ 236938 w 640206"/>
                    <a:gd name="connsiteY57" fmla="*/ 867556 h 1495138"/>
                    <a:gd name="connsiteX58" fmla="*/ 236938 w 640206"/>
                    <a:gd name="connsiteY58" fmla="*/ 644844 h 1495138"/>
                    <a:gd name="connsiteX59" fmla="*/ 236136 w 640206"/>
                    <a:gd name="connsiteY59" fmla="*/ 628764 h 1495138"/>
                    <a:gd name="connsiteX60" fmla="*/ 234533 w 640206"/>
                    <a:gd name="connsiteY60" fmla="*/ 627156 h 1495138"/>
                    <a:gd name="connsiteX61" fmla="*/ 229723 w 640206"/>
                    <a:gd name="connsiteY61" fmla="*/ 625950 h 1495138"/>
                    <a:gd name="connsiteX62" fmla="*/ 207278 w 640206"/>
                    <a:gd name="connsiteY62" fmla="*/ 626352 h 1495138"/>
                    <a:gd name="connsiteX63" fmla="*/ 196857 w 640206"/>
                    <a:gd name="connsiteY63" fmla="*/ 626352 h 1495138"/>
                    <a:gd name="connsiteX64" fmla="*/ 157577 w 640206"/>
                    <a:gd name="connsiteY64" fmla="*/ 584543 h 1495138"/>
                    <a:gd name="connsiteX65" fmla="*/ 198059 w 640206"/>
                    <a:gd name="connsiteY65" fmla="*/ 541126 h 1495138"/>
                    <a:gd name="connsiteX66" fmla="*/ 204472 w 640206"/>
                    <a:gd name="connsiteY66" fmla="*/ 541126 h 1495138"/>
                    <a:gd name="connsiteX67" fmla="*/ 271809 w 640206"/>
                    <a:gd name="connsiteY67" fmla="*/ 539116 h 1495138"/>
                    <a:gd name="connsiteX68" fmla="*/ 477058 w 640206"/>
                    <a:gd name="connsiteY68" fmla="*/ 0 h 1495138"/>
                    <a:gd name="connsiteX69" fmla="*/ 492289 w 640206"/>
                    <a:gd name="connsiteY69" fmla="*/ 1206 h 1495138"/>
                    <a:gd name="connsiteX70" fmla="*/ 527961 w 640206"/>
                    <a:gd name="connsiteY70" fmla="*/ 39397 h 1495138"/>
                    <a:gd name="connsiteX71" fmla="*/ 527961 w 640206"/>
                    <a:gd name="connsiteY71" fmla="*/ 45427 h 1495138"/>
                    <a:gd name="connsiteX72" fmla="*/ 527961 w 640206"/>
                    <a:gd name="connsiteY72" fmla="*/ 192159 h 1495138"/>
                    <a:gd name="connsiteX73" fmla="*/ 527560 w 640206"/>
                    <a:gd name="connsiteY73" fmla="*/ 192159 h 1495138"/>
                    <a:gd name="connsiteX74" fmla="*/ 527560 w 640206"/>
                    <a:gd name="connsiteY74" fmla="*/ 326832 h 1495138"/>
                    <a:gd name="connsiteX75" fmla="*/ 527961 w 640206"/>
                    <a:gd name="connsiteY75" fmla="*/ 340902 h 1495138"/>
                    <a:gd name="connsiteX76" fmla="*/ 533572 w 640206"/>
                    <a:gd name="connsiteY76" fmla="*/ 346932 h 1495138"/>
                    <a:gd name="connsiteX77" fmla="*/ 548803 w 640206"/>
                    <a:gd name="connsiteY77" fmla="*/ 346932 h 1495138"/>
                    <a:gd name="connsiteX78" fmla="*/ 570848 w 640206"/>
                    <a:gd name="connsiteY78" fmla="*/ 346932 h 1495138"/>
                    <a:gd name="connsiteX79" fmla="*/ 610128 w 640206"/>
                    <a:gd name="connsiteY79" fmla="*/ 377887 h 1495138"/>
                    <a:gd name="connsiteX80" fmla="*/ 576058 w 640206"/>
                    <a:gd name="connsiteY80" fmla="*/ 432560 h 1495138"/>
                    <a:gd name="connsiteX81" fmla="*/ 563232 w 640206"/>
                    <a:gd name="connsiteY81" fmla="*/ 433364 h 1495138"/>
                    <a:gd name="connsiteX82" fmla="*/ 402106 w 640206"/>
                    <a:gd name="connsiteY82" fmla="*/ 433364 h 1495138"/>
                    <a:gd name="connsiteX83" fmla="*/ 391284 w 640206"/>
                    <a:gd name="connsiteY83" fmla="*/ 432560 h 1495138"/>
                    <a:gd name="connsiteX84" fmla="*/ 354409 w 640206"/>
                    <a:gd name="connsiteY84" fmla="*/ 396781 h 1495138"/>
                    <a:gd name="connsiteX85" fmla="*/ 378859 w 640206"/>
                    <a:gd name="connsiteY85" fmla="*/ 350952 h 1495138"/>
                    <a:gd name="connsiteX86" fmla="*/ 397296 w 640206"/>
                    <a:gd name="connsiteY86" fmla="*/ 346932 h 1495138"/>
                    <a:gd name="connsiteX87" fmla="*/ 431766 w 640206"/>
                    <a:gd name="connsiteY87" fmla="*/ 346932 h 1495138"/>
                    <a:gd name="connsiteX88" fmla="*/ 439782 w 640206"/>
                    <a:gd name="connsiteY88" fmla="*/ 345726 h 1495138"/>
                    <a:gd name="connsiteX89" fmla="*/ 441385 w 640206"/>
                    <a:gd name="connsiteY89" fmla="*/ 344118 h 1495138"/>
                    <a:gd name="connsiteX90" fmla="*/ 442187 w 640206"/>
                    <a:gd name="connsiteY90" fmla="*/ 340902 h 1495138"/>
                    <a:gd name="connsiteX91" fmla="*/ 442187 w 640206"/>
                    <a:gd name="connsiteY91" fmla="*/ 328440 h 1495138"/>
                    <a:gd name="connsiteX92" fmla="*/ 442187 w 640206"/>
                    <a:gd name="connsiteY92" fmla="*/ 105728 h 1495138"/>
                    <a:gd name="connsiteX93" fmla="*/ 441385 w 640206"/>
                    <a:gd name="connsiteY93" fmla="*/ 89648 h 1495138"/>
                    <a:gd name="connsiteX94" fmla="*/ 439782 w 640206"/>
                    <a:gd name="connsiteY94" fmla="*/ 88040 h 1495138"/>
                    <a:gd name="connsiteX95" fmla="*/ 434972 w 640206"/>
                    <a:gd name="connsiteY95" fmla="*/ 86834 h 1495138"/>
                    <a:gd name="connsiteX96" fmla="*/ 412527 w 640206"/>
                    <a:gd name="connsiteY96" fmla="*/ 87236 h 1495138"/>
                    <a:gd name="connsiteX97" fmla="*/ 402106 w 640206"/>
                    <a:gd name="connsiteY97" fmla="*/ 87236 h 1495138"/>
                    <a:gd name="connsiteX98" fmla="*/ 362826 w 640206"/>
                    <a:gd name="connsiteY98" fmla="*/ 45427 h 1495138"/>
                    <a:gd name="connsiteX99" fmla="*/ 403308 w 640206"/>
                    <a:gd name="connsiteY99" fmla="*/ 2010 h 1495138"/>
                    <a:gd name="connsiteX100" fmla="*/ 409721 w 640206"/>
                    <a:gd name="connsiteY100" fmla="*/ 2010 h 1495138"/>
                    <a:gd name="connsiteX101" fmla="*/ 477058 w 640206"/>
                    <a:gd name="connsiteY101" fmla="*/ 0 h 1495138"/>
                    <a:gd name="connsiteX102" fmla="*/ -1 w 640206"/>
                    <a:gd name="connsiteY102" fmla="*/ 396781 h 1495138"/>
                    <a:gd name="connsiteX103" fmla="*/ 173150 w 640206"/>
                    <a:gd name="connsiteY103" fmla="*/ 326832 h 1495138"/>
                    <a:gd name="connsiteX104" fmla="*/ 173551 w 640206"/>
                    <a:gd name="connsiteY104" fmla="*/ 340902 h 1495138"/>
                    <a:gd name="connsiteX105" fmla="*/ 179162 w 640206"/>
                    <a:gd name="connsiteY105" fmla="*/ 346932 h 1495138"/>
                    <a:gd name="connsiteX106" fmla="*/ 194393 w 640206"/>
                    <a:gd name="connsiteY106" fmla="*/ 346932 h 1495138"/>
                    <a:gd name="connsiteX107" fmla="*/ 216438 w 640206"/>
                    <a:gd name="connsiteY107" fmla="*/ 346932 h 1495138"/>
                    <a:gd name="connsiteX108" fmla="*/ 255718 w 640206"/>
                    <a:gd name="connsiteY108" fmla="*/ 377887 h 1495138"/>
                    <a:gd name="connsiteX109" fmla="*/ 221648 w 640206"/>
                    <a:gd name="connsiteY109" fmla="*/ 432560 h 1495138"/>
                    <a:gd name="connsiteX110" fmla="*/ 208822 w 640206"/>
                    <a:gd name="connsiteY110" fmla="*/ 433364 h 1495138"/>
                    <a:gd name="connsiteX111" fmla="*/ 47695 w 640206"/>
                    <a:gd name="connsiteY111" fmla="*/ 433364 h 1495138"/>
                    <a:gd name="connsiteX112" fmla="*/ 36873 w 640206"/>
                    <a:gd name="connsiteY112" fmla="*/ 432560 h 1495138"/>
                    <a:gd name="connsiteX113" fmla="*/ -1 w 640206"/>
                    <a:gd name="connsiteY113" fmla="*/ 396781 h 1495138"/>
                    <a:gd name="connsiteX0" fmla="*/ 468243 w 603333"/>
                    <a:gd name="connsiteY0" fmla="*/ 1061774 h 1495138"/>
                    <a:gd name="connsiteX1" fmla="*/ 483474 w 603333"/>
                    <a:gd name="connsiteY1" fmla="*/ 1062980 h 1495138"/>
                    <a:gd name="connsiteX2" fmla="*/ 519146 w 603333"/>
                    <a:gd name="connsiteY2" fmla="*/ 1101171 h 1495138"/>
                    <a:gd name="connsiteX3" fmla="*/ 519146 w 603333"/>
                    <a:gd name="connsiteY3" fmla="*/ 1107201 h 1495138"/>
                    <a:gd name="connsiteX4" fmla="*/ 519146 w 603333"/>
                    <a:gd name="connsiteY4" fmla="*/ 1253934 h 1495138"/>
                    <a:gd name="connsiteX5" fmla="*/ 518745 w 603333"/>
                    <a:gd name="connsiteY5" fmla="*/ 1253934 h 1495138"/>
                    <a:gd name="connsiteX6" fmla="*/ 518745 w 603333"/>
                    <a:gd name="connsiteY6" fmla="*/ 1388606 h 1495138"/>
                    <a:gd name="connsiteX7" fmla="*/ 519146 w 603333"/>
                    <a:gd name="connsiteY7" fmla="*/ 1402676 h 1495138"/>
                    <a:gd name="connsiteX8" fmla="*/ 524757 w 603333"/>
                    <a:gd name="connsiteY8" fmla="*/ 1408707 h 1495138"/>
                    <a:gd name="connsiteX9" fmla="*/ 539988 w 603333"/>
                    <a:gd name="connsiteY9" fmla="*/ 1408707 h 1495138"/>
                    <a:gd name="connsiteX10" fmla="*/ 562033 w 603333"/>
                    <a:gd name="connsiteY10" fmla="*/ 1408707 h 1495138"/>
                    <a:gd name="connsiteX11" fmla="*/ 601313 w 603333"/>
                    <a:gd name="connsiteY11" fmla="*/ 1439661 h 1495138"/>
                    <a:gd name="connsiteX12" fmla="*/ 567243 w 603333"/>
                    <a:gd name="connsiteY12" fmla="*/ 1494334 h 1495138"/>
                    <a:gd name="connsiteX13" fmla="*/ 554417 w 603333"/>
                    <a:gd name="connsiteY13" fmla="*/ 1495138 h 1495138"/>
                    <a:gd name="connsiteX14" fmla="*/ 393291 w 603333"/>
                    <a:gd name="connsiteY14" fmla="*/ 1495138 h 1495138"/>
                    <a:gd name="connsiteX15" fmla="*/ 382469 w 603333"/>
                    <a:gd name="connsiteY15" fmla="*/ 1494334 h 1495138"/>
                    <a:gd name="connsiteX16" fmla="*/ 345594 w 603333"/>
                    <a:gd name="connsiteY16" fmla="*/ 1458555 h 1495138"/>
                    <a:gd name="connsiteX17" fmla="*/ 370044 w 603333"/>
                    <a:gd name="connsiteY17" fmla="*/ 1412727 h 1495138"/>
                    <a:gd name="connsiteX18" fmla="*/ 388481 w 603333"/>
                    <a:gd name="connsiteY18" fmla="*/ 1408707 h 1495138"/>
                    <a:gd name="connsiteX19" fmla="*/ 422951 w 603333"/>
                    <a:gd name="connsiteY19" fmla="*/ 1408707 h 1495138"/>
                    <a:gd name="connsiteX20" fmla="*/ 430967 w 603333"/>
                    <a:gd name="connsiteY20" fmla="*/ 1407501 h 1495138"/>
                    <a:gd name="connsiteX21" fmla="*/ 432570 w 603333"/>
                    <a:gd name="connsiteY21" fmla="*/ 1405892 h 1495138"/>
                    <a:gd name="connsiteX22" fmla="*/ 433372 w 603333"/>
                    <a:gd name="connsiteY22" fmla="*/ 1402676 h 1495138"/>
                    <a:gd name="connsiteX23" fmla="*/ 433372 w 603333"/>
                    <a:gd name="connsiteY23" fmla="*/ 1390214 h 1495138"/>
                    <a:gd name="connsiteX24" fmla="*/ 433372 w 603333"/>
                    <a:gd name="connsiteY24" fmla="*/ 1167502 h 1495138"/>
                    <a:gd name="connsiteX25" fmla="*/ 432570 w 603333"/>
                    <a:gd name="connsiteY25" fmla="*/ 1151422 h 1495138"/>
                    <a:gd name="connsiteX26" fmla="*/ 430967 w 603333"/>
                    <a:gd name="connsiteY26" fmla="*/ 1149814 h 1495138"/>
                    <a:gd name="connsiteX27" fmla="*/ 426157 w 603333"/>
                    <a:gd name="connsiteY27" fmla="*/ 1148608 h 1495138"/>
                    <a:gd name="connsiteX28" fmla="*/ 403712 w 603333"/>
                    <a:gd name="connsiteY28" fmla="*/ 1149010 h 1495138"/>
                    <a:gd name="connsiteX29" fmla="*/ 393291 w 603333"/>
                    <a:gd name="connsiteY29" fmla="*/ 1149010 h 1495138"/>
                    <a:gd name="connsiteX30" fmla="*/ 354011 w 603333"/>
                    <a:gd name="connsiteY30" fmla="*/ 1107201 h 1495138"/>
                    <a:gd name="connsiteX31" fmla="*/ 394493 w 603333"/>
                    <a:gd name="connsiteY31" fmla="*/ 1063784 h 1495138"/>
                    <a:gd name="connsiteX32" fmla="*/ 400906 w 603333"/>
                    <a:gd name="connsiteY32" fmla="*/ 1063784 h 1495138"/>
                    <a:gd name="connsiteX33" fmla="*/ 468243 w 603333"/>
                    <a:gd name="connsiteY33" fmla="*/ 1061774 h 1495138"/>
                    <a:gd name="connsiteX34" fmla="*/ 234936 w 603333"/>
                    <a:gd name="connsiteY34" fmla="*/ 539116 h 1495138"/>
                    <a:gd name="connsiteX35" fmla="*/ 250167 w 603333"/>
                    <a:gd name="connsiteY35" fmla="*/ 540322 h 1495138"/>
                    <a:gd name="connsiteX36" fmla="*/ 285839 w 603333"/>
                    <a:gd name="connsiteY36" fmla="*/ 578513 h 1495138"/>
                    <a:gd name="connsiteX37" fmla="*/ 285839 w 603333"/>
                    <a:gd name="connsiteY37" fmla="*/ 584543 h 1495138"/>
                    <a:gd name="connsiteX38" fmla="*/ 285839 w 603333"/>
                    <a:gd name="connsiteY38" fmla="*/ 731276 h 1495138"/>
                    <a:gd name="connsiteX39" fmla="*/ 285438 w 603333"/>
                    <a:gd name="connsiteY39" fmla="*/ 731276 h 1495138"/>
                    <a:gd name="connsiteX40" fmla="*/ 285438 w 603333"/>
                    <a:gd name="connsiteY40" fmla="*/ 865948 h 1495138"/>
                    <a:gd name="connsiteX41" fmla="*/ 285839 w 603333"/>
                    <a:gd name="connsiteY41" fmla="*/ 880018 h 1495138"/>
                    <a:gd name="connsiteX42" fmla="*/ 291450 w 603333"/>
                    <a:gd name="connsiteY42" fmla="*/ 886049 h 1495138"/>
                    <a:gd name="connsiteX43" fmla="*/ 306681 w 603333"/>
                    <a:gd name="connsiteY43" fmla="*/ 886049 h 1495138"/>
                    <a:gd name="connsiteX44" fmla="*/ 328726 w 603333"/>
                    <a:gd name="connsiteY44" fmla="*/ 886049 h 1495138"/>
                    <a:gd name="connsiteX45" fmla="*/ 368006 w 603333"/>
                    <a:gd name="connsiteY45" fmla="*/ 917003 h 1495138"/>
                    <a:gd name="connsiteX46" fmla="*/ 333936 w 603333"/>
                    <a:gd name="connsiteY46" fmla="*/ 971676 h 1495138"/>
                    <a:gd name="connsiteX47" fmla="*/ 321110 w 603333"/>
                    <a:gd name="connsiteY47" fmla="*/ 972480 h 1495138"/>
                    <a:gd name="connsiteX48" fmla="*/ 159984 w 603333"/>
                    <a:gd name="connsiteY48" fmla="*/ 972480 h 1495138"/>
                    <a:gd name="connsiteX49" fmla="*/ 149162 w 603333"/>
                    <a:gd name="connsiteY49" fmla="*/ 971676 h 1495138"/>
                    <a:gd name="connsiteX50" fmla="*/ 112287 w 603333"/>
                    <a:gd name="connsiteY50" fmla="*/ 935897 h 1495138"/>
                    <a:gd name="connsiteX51" fmla="*/ 136737 w 603333"/>
                    <a:gd name="connsiteY51" fmla="*/ 890069 h 1495138"/>
                    <a:gd name="connsiteX52" fmla="*/ 155174 w 603333"/>
                    <a:gd name="connsiteY52" fmla="*/ 886049 h 1495138"/>
                    <a:gd name="connsiteX53" fmla="*/ 189644 w 603333"/>
                    <a:gd name="connsiteY53" fmla="*/ 886049 h 1495138"/>
                    <a:gd name="connsiteX54" fmla="*/ 197660 w 603333"/>
                    <a:gd name="connsiteY54" fmla="*/ 884843 h 1495138"/>
                    <a:gd name="connsiteX55" fmla="*/ 199263 w 603333"/>
                    <a:gd name="connsiteY55" fmla="*/ 883234 h 1495138"/>
                    <a:gd name="connsiteX56" fmla="*/ 200065 w 603333"/>
                    <a:gd name="connsiteY56" fmla="*/ 880018 h 1495138"/>
                    <a:gd name="connsiteX57" fmla="*/ 200065 w 603333"/>
                    <a:gd name="connsiteY57" fmla="*/ 867556 h 1495138"/>
                    <a:gd name="connsiteX58" fmla="*/ 200065 w 603333"/>
                    <a:gd name="connsiteY58" fmla="*/ 644844 h 1495138"/>
                    <a:gd name="connsiteX59" fmla="*/ 199263 w 603333"/>
                    <a:gd name="connsiteY59" fmla="*/ 628764 h 1495138"/>
                    <a:gd name="connsiteX60" fmla="*/ 197660 w 603333"/>
                    <a:gd name="connsiteY60" fmla="*/ 627156 h 1495138"/>
                    <a:gd name="connsiteX61" fmla="*/ 192850 w 603333"/>
                    <a:gd name="connsiteY61" fmla="*/ 625950 h 1495138"/>
                    <a:gd name="connsiteX62" fmla="*/ 170405 w 603333"/>
                    <a:gd name="connsiteY62" fmla="*/ 626352 h 1495138"/>
                    <a:gd name="connsiteX63" fmla="*/ 159984 w 603333"/>
                    <a:gd name="connsiteY63" fmla="*/ 626352 h 1495138"/>
                    <a:gd name="connsiteX64" fmla="*/ 120704 w 603333"/>
                    <a:gd name="connsiteY64" fmla="*/ 584543 h 1495138"/>
                    <a:gd name="connsiteX65" fmla="*/ 161186 w 603333"/>
                    <a:gd name="connsiteY65" fmla="*/ 541126 h 1495138"/>
                    <a:gd name="connsiteX66" fmla="*/ 167599 w 603333"/>
                    <a:gd name="connsiteY66" fmla="*/ 541126 h 1495138"/>
                    <a:gd name="connsiteX67" fmla="*/ 234936 w 603333"/>
                    <a:gd name="connsiteY67" fmla="*/ 539116 h 1495138"/>
                    <a:gd name="connsiteX68" fmla="*/ 440185 w 603333"/>
                    <a:gd name="connsiteY68" fmla="*/ 0 h 1495138"/>
                    <a:gd name="connsiteX69" fmla="*/ 455416 w 603333"/>
                    <a:gd name="connsiteY69" fmla="*/ 1206 h 1495138"/>
                    <a:gd name="connsiteX70" fmla="*/ 491088 w 603333"/>
                    <a:gd name="connsiteY70" fmla="*/ 39397 h 1495138"/>
                    <a:gd name="connsiteX71" fmla="*/ 491088 w 603333"/>
                    <a:gd name="connsiteY71" fmla="*/ 45427 h 1495138"/>
                    <a:gd name="connsiteX72" fmla="*/ 491088 w 603333"/>
                    <a:gd name="connsiteY72" fmla="*/ 192159 h 1495138"/>
                    <a:gd name="connsiteX73" fmla="*/ 490687 w 603333"/>
                    <a:gd name="connsiteY73" fmla="*/ 192159 h 1495138"/>
                    <a:gd name="connsiteX74" fmla="*/ 490687 w 603333"/>
                    <a:gd name="connsiteY74" fmla="*/ 326832 h 1495138"/>
                    <a:gd name="connsiteX75" fmla="*/ 491088 w 603333"/>
                    <a:gd name="connsiteY75" fmla="*/ 340902 h 1495138"/>
                    <a:gd name="connsiteX76" fmla="*/ 496699 w 603333"/>
                    <a:gd name="connsiteY76" fmla="*/ 346932 h 1495138"/>
                    <a:gd name="connsiteX77" fmla="*/ 511930 w 603333"/>
                    <a:gd name="connsiteY77" fmla="*/ 346932 h 1495138"/>
                    <a:gd name="connsiteX78" fmla="*/ 533975 w 603333"/>
                    <a:gd name="connsiteY78" fmla="*/ 346932 h 1495138"/>
                    <a:gd name="connsiteX79" fmla="*/ 573255 w 603333"/>
                    <a:gd name="connsiteY79" fmla="*/ 377887 h 1495138"/>
                    <a:gd name="connsiteX80" fmla="*/ 539185 w 603333"/>
                    <a:gd name="connsiteY80" fmla="*/ 432560 h 1495138"/>
                    <a:gd name="connsiteX81" fmla="*/ 526359 w 603333"/>
                    <a:gd name="connsiteY81" fmla="*/ 433364 h 1495138"/>
                    <a:gd name="connsiteX82" fmla="*/ 365233 w 603333"/>
                    <a:gd name="connsiteY82" fmla="*/ 433364 h 1495138"/>
                    <a:gd name="connsiteX83" fmla="*/ 354411 w 603333"/>
                    <a:gd name="connsiteY83" fmla="*/ 432560 h 1495138"/>
                    <a:gd name="connsiteX84" fmla="*/ 317536 w 603333"/>
                    <a:gd name="connsiteY84" fmla="*/ 396781 h 1495138"/>
                    <a:gd name="connsiteX85" fmla="*/ 341986 w 603333"/>
                    <a:gd name="connsiteY85" fmla="*/ 350952 h 1495138"/>
                    <a:gd name="connsiteX86" fmla="*/ 360423 w 603333"/>
                    <a:gd name="connsiteY86" fmla="*/ 346932 h 1495138"/>
                    <a:gd name="connsiteX87" fmla="*/ 394893 w 603333"/>
                    <a:gd name="connsiteY87" fmla="*/ 346932 h 1495138"/>
                    <a:gd name="connsiteX88" fmla="*/ 402909 w 603333"/>
                    <a:gd name="connsiteY88" fmla="*/ 345726 h 1495138"/>
                    <a:gd name="connsiteX89" fmla="*/ 404512 w 603333"/>
                    <a:gd name="connsiteY89" fmla="*/ 344118 h 1495138"/>
                    <a:gd name="connsiteX90" fmla="*/ 405314 w 603333"/>
                    <a:gd name="connsiteY90" fmla="*/ 340902 h 1495138"/>
                    <a:gd name="connsiteX91" fmla="*/ 405314 w 603333"/>
                    <a:gd name="connsiteY91" fmla="*/ 328440 h 1495138"/>
                    <a:gd name="connsiteX92" fmla="*/ 405314 w 603333"/>
                    <a:gd name="connsiteY92" fmla="*/ 105728 h 1495138"/>
                    <a:gd name="connsiteX93" fmla="*/ 404512 w 603333"/>
                    <a:gd name="connsiteY93" fmla="*/ 89648 h 1495138"/>
                    <a:gd name="connsiteX94" fmla="*/ 402909 w 603333"/>
                    <a:gd name="connsiteY94" fmla="*/ 88040 h 1495138"/>
                    <a:gd name="connsiteX95" fmla="*/ 398099 w 603333"/>
                    <a:gd name="connsiteY95" fmla="*/ 86834 h 1495138"/>
                    <a:gd name="connsiteX96" fmla="*/ 375654 w 603333"/>
                    <a:gd name="connsiteY96" fmla="*/ 87236 h 1495138"/>
                    <a:gd name="connsiteX97" fmla="*/ 365233 w 603333"/>
                    <a:gd name="connsiteY97" fmla="*/ 87236 h 1495138"/>
                    <a:gd name="connsiteX98" fmla="*/ 325953 w 603333"/>
                    <a:gd name="connsiteY98" fmla="*/ 45427 h 1495138"/>
                    <a:gd name="connsiteX99" fmla="*/ 366435 w 603333"/>
                    <a:gd name="connsiteY99" fmla="*/ 2010 h 1495138"/>
                    <a:gd name="connsiteX100" fmla="*/ 372848 w 603333"/>
                    <a:gd name="connsiteY100" fmla="*/ 2010 h 1495138"/>
                    <a:gd name="connsiteX101" fmla="*/ 440185 w 603333"/>
                    <a:gd name="connsiteY101" fmla="*/ 0 h 1495138"/>
                    <a:gd name="connsiteX102" fmla="*/ 0 w 603333"/>
                    <a:gd name="connsiteY102" fmla="*/ 432560 h 1495138"/>
                    <a:gd name="connsiteX103" fmla="*/ 136277 w 603333"/>
                    <a:gd name="connsiteY103" fmla="*/ 326832 h 1495138"/>
                    <a:gd name="connsiteX104" fmla="*/ 136678 w 603333"/>
                    <a:gd name="connsiteY104" fmla="*/ 340902 h 1495138"/>
                    <a:gd name="connsiteX105" fmla="*/ 142289 w 603333"/>
                    <a:gd name="connsiteY105" fmla="*/ 346932 h 1495138"/>
                    <a:gd name="connsiteX106" fmla="*/ 157520 w 603333"/>
                    <a:gd name="connsiteY106" fmla="*/ 346932 h 1495138"/>
                    <a:gd name="connsiteX107" fmla="*/ 179565 w 603333"/>
                    <a:gd name="connsiteY107" fmla="*/ 346932 h 1495138"/>
                    <a:gd name="connsiteX108" fmla="*/ 218845 w 603333"/>
                    <a:gd name="connsiteY108" fmla="*/ 377887 h 1495138"/>
                    <a:gd name="connsiteX109" fmla="*/ 184775 w 603333"/>
                    <a:gd name="connsiteY109" fmla="*/ 432560 h 1495138"/>
                    <a:gd name="connsiteX110" fmla="*/ 171949 w 603333"/>
                    <a:gd name="connsiteY110" fmla="*/ 433364 h 1495138"/>
                    <a:gd name="connsiteX111" fmla="*/ 10822 w 603333"/>
                    <a:gd name="connsiteY111" fmla="*/ 433364 h 1495138"/>
                    <a:gd name="connsiteX112" fmla="*/ 0 w 603333"/>
                    <a:gd name="connsiteY112" fmla="*/ 432560 h 1495138"/>
                    <a:gd name="connsiteX0" fmla="*/ 457652 w 592742"/>
                    <a:gd name="connsiteY0" fmla="*/ 1061774 h 1495138"/>
                    <a:gd name="connsiteX1" fmla="*/ 472883 w 592742"/>
                    <a:gd name="connsiteY1" fmla="*/ 1062980 h 1495138"/>
                    <a:gd name="connsiteX2" fmla="*/ 508555 w 592742"/>
                    <a:gd name="connsiteY2" fmla="*/ 1101171 h 1495138"/>
                    <a:gd name="connsiteX3" fmla="*/ 508555 w 592742"/>
                    <a:gd name="connsiteY3" fmla="*/ 1107201 h 1495138"/>
                    <a:gd name="connsiteX4" fmla="*/ 508555 w 592742"/>
                    <a:gd name="connsiteY4" fmla="*/ 1253934 h 1495138"/>
                    <a:gd name="connsiteX5" fmla="*/ 508154 w 592742"/>
                    <a:gd name="connsiteY5" fmla="*/ 1253934 h 1495138"/>
                    <a:gd name="connsiteX6" fmla="*/ 508154 w 592742"/>
                    <a:gd name="connsiteY6" fmla="*/ 1388606 h 1495138"/>
                    <a:gd name="connsiteX7" fmla="*/ 508555 w 592742"/>
                    <a:gd name="connsiteY7" fmla="*/ 1402676 h 1495138"/>
                    <a:gd name="connsiteX8" fmla="*/ 514166 w 592742"/>
                    <a:gd name="connsiteY8" fmla="*/ 1408707 h 1495138"/>
                    <a:gd name="connsiteX9" fmla="*/ 529397 w 592742"/>
                    <a:gd name="connsiteY9" fmla="*/ 1408707 h 1495138"/>
                    <a:gd name="connsiteX10" fmla="*/ 551442 w 592742"/>
                    <a:gd name="connsiteY10" fmla="*/ 1408707 h 1495138"/>
                    <a:gd name="connsiteX11" fmla="*/ 590722 w 592742"/>
                    <a:gd name="connsiteY11" fmla="*/ 1439661 h 1495138"/>
                    <a:gd name="connsiteX12" fmla="*/ 556652 w 592742"/>
                    <a:gd name="connsiteY12" fmla="*/ 1494334 h 1495138"/>
                    <a:gd name="connsiteX13" fmla="*/ 543826 w 592742"/>
                    <a:gd name="connsiteY13" fmla="*/ 1495138 h 1495138"/>
                    <a:gd name="connsiteX14" fmla="*/ 382700 w 592742"/>
                    <a:gd name="connsiteY14" fmla="*/ 1495138 h 1495138"/>
                    <a:gd name="connsiteX15" fmla="*/ 371878 w 592742"/>
                    <a:gd name="connsiteY15" fmla="*/ 1494334 h 1495138"/>
                    <a:gd name="connsiteX16" fmla="*/ 335003 w 592742"/>
                    <a:gd name="connsiteY16" fmla="*/ 1458555 h 1495138"/>
                    <a:gd name="connsiteX17" fmla="*/ 359453 w 592742"/>
                    <a:gd name="connsiteY17" fmla="*/ 1412727 h 1495138"/>
                    <a:gd name="connsiteX18" fmla="*/ 377890 w 592742"/>
                    <a:gd name="connsiteY18" fmla="*/ 1408707 h 1495138"/>
                    <a:gd name="connsiteX19" fmla="*/ 412360 w 592742"/>
                    <a:gd name="connsiteY19" fmla="*/ 1408707 h 1495138"/>
                    <a:gd name="connsiteX20" fmla="*/ 420376 w 592742"/>
                    <a:gd name="connsiteY20" fmla="*/ 1407501 h 1495138"/>
                    <a:gd name="connsiteX21" fmla="*/ 421979 w 592742"/>
                    <a:gd name="connsiteY21" fmla="*/ 1405892 h 1495138"/>
                    <a:gd name="connsiteX22" fmla="*/ 422781 w 592742"/>
                    <a:gd name="connsiteY22" fmla="*/ 1402676 h 1495138"/>
                    <a:gd name="connsiteX23" fmla="*/ 422781 w 592742"/>
                    <a:gd name="connsiteY23" fmla="*/ 1390214 h 1495138"/>
                    <a:gd name="connsiteX24" fmla="*/ 422781 w 592742"/>
                    <a:gd name="connsiteY24" fmla="*/ 1167502 h 1495138"/>
                    <a:gd name="connsiteX25" fmla="*/ 421979 w 592742"/>
                    <a:gd name="connsiteY25" fmla="*/ 1151422 h 1495138"/>
                    <a:gd name="connsiteX26" fmla="*/ 420376 w 592742"/>
                    <a:gd name="connsiteY26" fmla="*/ 1149814 h 1495138"/>
                    <a:gd name="connsiteX27" fmla="*/ 415566 w 592742"/>
                    <a:gd name="connsiteY27" fmla="*/ 1148608 h 1495138"/>
                    <a:gd name="connsiteX28" fmla="*/ 393121 w 592742"/>
                    <a:gd name="connsiteY28" fmla="*/ 1149010 h 1495138"/>
                    <a:gd name="connsiteX29" fmla="*/ 382700 w 592742"/>
                    <a:gd name="connsiteY29" fmla="*/ 1149010 h 1495138"/>
                    <a:gd name="connsiteX30" fmla="*/ 343420 w 592742"/>
                    <a:gd name="connsiteY30" fmla="*/ 1107201 h 1495138"/>
                    <a:gd name="connsiteX31" fmla="*/ 383902 w 592742"/>
                    <a:gd name="connsiteY31" fmla="*/ 1063784 h 1495138"/>
                    <a:gd name="connsiteX32" fmla="*/ 390315 w 592742"/>
                    <a:gd name="connsiteY32" fmla="*/ 1063784 h 1495138"/>
                    <a:gd name="connsiteX33" fmla="*/ 457652 w 592742"/>
                    <a:gd name="connsiteY33" fmla="*/ 1061774 h 1495138"/>
                    <a:gd name="connsiteX34" fmla="*/ 224345 w 592742"/>
                    <a:gd name="connsiteY34" fmla="*/ 539116 h 1495138"/>
                    <a:gd name="connsiteX35" fmla="*/ 239576 w 592742"/>
                    <a:gd name="connsiteY35" fmla="*/ 540322 h 1495138"/>
                    <a:gd name="connsiteX36" fmla="*/ 275248 w 592742"/>
                    <a:gd name="connsiteY36" fmla="*/ 578513 h 1495138"/>
                    <a:gd name="connsiteX37" fmla="*/ 275248 w 592742"/>
                    <a:gd name="connsiteY37" fmla="*/ 584543 h 1495138"/>
                    <a:gd name="connsiteX38" fmla="*/ 275248 w 592742"/>
                    <a:gd name="connsiteY38" fmla="*/ 731276 h 1495138"/>
                    <a:gd name="connsiteX39" fmla="*/ 274847 w 592742"/>
                    <a:gd name="connsiteY39" fmla="*/ 731276 h 1495138"/>
                    <a:gd name="connsiteX40" fmla="*/ 274847 w 592742"/>
                    <a:gd name="connsiteY40" fmla="*/ 865948 h 1495138"/>
                    <a:gd name="connsiteX41" fmla="*/ 275248 w 592742"/>
                    <a:gd name="connsiteY41" fmla="*/ 880018 h 1495138"/>
                    <a:gd name="connsiteX42" fmla="*/ 280859 w 592742"/>
                    <a:gd name="connsiteY42" fmla="*/ 886049 h 1495138"/>
                    <a:gd name="connsiteX43" fmla="*/ 296090 w 592742"/>
                    <a:gd name="connsiteY43" fmla="*/ 886049 h 1495138"/>
                    <a:gd name="connsiteX44" fmla="*/ 318135 w 592742"/>
                    <a:gd name="connsiteY44" fmla="*/ 886049 h 1495138"/>
                    <a:gd name="connsiteX45" fmla="*/ 357415 w 592742"/>
                    <a:gd name="connsiteY45" fmla="*/ 917003 h 1495138"/>
                    <a:gd name="connsiteX46" fmla="*/ 323345 w 592742"/>
                    <a:gd name="connsiteY46" fmla="*/ 971676 h 1495138"/>
                    <a:gd name="connsiteX47" fmla="*/ 310519 w 592742"/>
                    <a:gd name="connsiteY47" fmla="*/ 972480 h 1495138"/>
                    <a:gd name="connsiteX48" fmla="*/ 149393 w 592742"/>
                    <a:gd name="connsiteY48" fmla="*/ 972480 h 1495138"/>
                    <a:gd name="connsiteX49" fmla="*/ 138571 w 592742"/>
                    <a:gd name="connsiteY49" fmla="*/ 971676 h 1495138"/>
                    <a:gd name="connsiteX50" fmla="*/ 101696 w 592742"/>
                    <a:gd name="connsiteY50" fmla="*/ 935897 h 1495138"/>
                    <a:gd name="connsiteX51" fmla="*/ 126146 w 592742"/>
                    <a:gd name="connsiteY51" fmla="*/ 890069 h 1495138"/>
                    <a:gd name="connsiteX52" fmla="*/ 144583 w 592742"/>
                    <a:gd name="connsiteY52" fmla="*/ 886049 h 1495138"/>
                    <a:gd name="connsiteX53" fmla="*/ 179053 w 592742"/>
                    <a:gd name="connsiteY53" fmla="*/ 886049 h 1495138"/>
                    <a:gd name="connsiteX54" fmla="*/ 187069 w 592742"/>
                    <a:gd name="connsiteY54" fmla="*/ 884843 h 1495138"/>
                    <a:gd name="connsiteX55" fmla="*/ 188672 w 592742"/>
                    <a:gd name="connsiteY55" fmla="*/ 883234 h 1495138"/>
                    <a:gd name="connsiteX56" fmla="*/ 189474 w 592742"/>
                    <a:gd name="connsiteY56" fmla="*/ 880018 h 1495138"/>
                    <a:gd name="connsiteX57" fmla="*/ 189474 w 592742"/>
                    <a:gd name="connsiteY57" fmla="*/ 867556 h 1495138"/>
                    <a:gd name="connsiteX58" fmla="*/ 189474 w 592742"/>
                    <a:gd name="connsiteY58" fmla="*/ 644844 h 1495138"/>
                    <a:gd name="connsiteX59" fmla="*/ 188672 w 592742"/>
                    <a:gd name="connsiteY59" fmla="*/ 628764 h 1495138"/>
                    <a:gd name="connsiteX60" fmla="*/ 187069 w 592742"/>
                    <a:gd name="connsiteY60" fmla="*/ 627156 h 1495138"/>
                    <a:gd name="connsiteX61" fmla="*/ 182259 w 592742"/>
                    <a:gd name="connsiteY61" fmla="*/ 625950 h 1495138"/>
                    <a:gd name="connsiteX62" fmla="*/ 159814 w 592742"/>
                    <a:gd name="connsiteY62" fmla="*/ 626352 h 1495138"/>
                    <a:gd name="connsiteX63" fmla="*/ 149393 w 592742"/>
                    <a:gd name="connsiteY63" fmla="*/ 626352 h 1495138"/>
                    <a:gd name="connsiteX64" fmla="*/ 110113 w 592742"/>
                    <a:gd name="connsiteY64" fmla="*/ 584543 h 1495138"/>
                    <a:gd name="connsiteX65" fmla="*/ 150595 w 592742"/>
                    <a:gd name="connsiteY65" fmla="*/ 541126 h 1495138"/>
                    <a:gd name="connsiteX66" fmla="*/ 157008 w 592742"/>
                    <a:gd name="connsiteY66" fmla="*/ 541126 h 1495138"/>
                    <a:gd name="connsiteX67" fmla="*/ 224345 w 592742"/>
                    <a:gd name="connsiteY67" fmla="*/ 539116 h 1495138"/>
                    <a:gd name="connsiteX68" fmla="*/ 429594 w 592742"/>
                    <a:gd name="connsiteY68" fmla="*/ 0 h 1495138"/>
                    <a:gd name="connsiteX69" fmla="*/ 444825 w 592742"/>
                    <a:gd name="connsiteY69" fmla="*/ 1206 h 1495138"/>
                    <a:gd name="connsiteX70" fmla="*/ 480497 w 592742"/>
                    <a:gd name="connsiteY70" fmla="*/ 39397 h 1495138"/>
                    <a:gd name="connsiteX71" fmla="*/ 480497 w 592742"/>
                    <a:gd name="connsiteY71" fmla="*/ 45427 h 1495138"/>
                    <a:gd name="connsiteX72" fmla="*/ 480497 w 592742"/>
                    <a:gd name="connsiteY72" fmla="*/ 192159 h 1495138"/>
                    <a:gd name="connsiteX73" fmla="*/ 480096 w 592742"/>
                    <a:gd name="connsiteY73" fmla="*/ 192159 h 1495138"/>
                    <a:gd name="connsiteX74" fmla="*/ 480096 w 592742"/>
                    <a:gd name="connsiteY74" fmla="*/ 326832 h 1495138"/>
                    <a:gd name="connsiteX75" fmla="*/ 480497 w 592742"/>
                    <a:gd name="connsiteY75" fmla="*/ 340902 h 1495138"/>
                    <a:gd name="connsiteX76" fmla="*/ 486108 w 592742"/>
                    <a:gd name="connsiteY76" fmla="*/ 346932 h 1495138"/>
                    <a:gd name="connsiteX77" fmla="*/ 501339 w 592742"/>
                    <a:gd name="connsiteY77" fmla="*/ 346932 h 1495138"/>
                    <a:gd name="connsiteX78" fmla="*/ 523384 w 592742"/>
                    <a:gd name="connsiteY78" fmla="*/ 346932 h 1495138"/>
                    <a:gd name="connsiteX79" fmla="*/ 562664 w 592742"/>
                    <a:gd name="connsiteY79" fmla="*/ 377887 h 1495138"/>
                    <a:gd name="connsiteX80" fmla="*/ 528594 w 592742"/>
                    <a:gd name="connsiteY80" fmla="*/ 432560 h 1495138"/>
                    <a:gd name="connsiteX81" fmla="*/ 515768 w 592742"/>
                    <a:gd name="connsiteY81" fmla="*/ 433364 h 1495138"/>
                    <a:gd name="connsiteX82" fmla="*/ 354642 w 592742"/>
                    <a:gd name="connsiteY82" fmla="*/ 433364 h 1495138"/>
                    <a:gd name="connsiteX83" fmla="*/ 343820 w 592742"/>
                    <a:gd name="connsiteY83" fmla="*/ 432560 h 1495138"/>
                    <a:gd name="connsiteX84" fmla="*/ 306945 w 592742"/>
                    <a:gd name="connsiteY84" fmla="*/ 396781 h 1495138"/>
                    <a:gd name="connsiteX85" fmla="*/ 331395 w 592742"/>
                    <a:gd name="connsiteY85" fmla="*/ 350952 h 1495138"/>
                    <a:gd name="connsiteX86" fmla="*/ 349832 w 592742"/>
                    <a:gd name="connsiteY86" fmla="*/ 346932 h 1495138"/>
                    <a:gd name="connsiteX87" fmla="*/ 384302 w 592742"/>
                    <a:gd name="connsiteY87" fmla="*/ 346932 h 1495138"/>
                    <a:gd name="connsiteX88" fmla="*/ 392318 w 592742"/>
                    <a:gd name="connsiteY88" fmla="*/ 345726 h 1495138"/>
                    <a:gd name="connsiteX89" fmla="*/ 393921 w 592742"/>
                    <a:gd name="connsiteY89" fmla="*/ 344118 h 1495138"/>
                    <a:gd name="connsiteX90" fmla="*/ 394723 w 592742"/>
                    <a:gd name="connsiteY90" fmla="*/ 340902 h 1495138"/>
                    <a:gd name="connsiteX91" fmla="*/ 394723 w 592742"/>
                    <a:gd name="connsiteY91" fmla="*/ 328440 h 1495138"/>
                    <a:gd name="connsiteX92" fmla="*/ 394723 w 592742"/>
                    <a:gd name="connsiteY92" fmla="*/ 105728 h 1495138"/>
                    <a:gd name="connsiteX93" fmla="*/ 393921 w 592742"/>
                    <a:gd name="connsiteY93" fmla="*/ 89648 h 1495138"/>
                    <a:gd name="connsiteX94" fmla="*/ 392318 w 592742"/>
                    <a:gd name="connsiteY94" fmla="*/ 88040 h 1495138"/>
                    <a:gd name="connsiteX95" fmla="*/ 387508 w 592742"/>
                    <a:gd name="connsiteY95" fmla="*/ 86834 h 1495138"/>
                    <a:gd name="connsiteX96" fmla="*/ 365063 w 592742"/>
                    <a:gd name="connsiteY96" fmla="*/ 87236 h 1495138"/>
                    <a:gd name="connsiteX97" fmla="*/ 354642 w 592742"/>
                    <a:gd name="connsiteY97" fmla="*/ 87236 h 1495138"/>
                    <a:gd name="connsiteX98" fmla="*/ 315362 w 592742"/>
                    <a:gd name="connsiteY98" fmla="*/ 45427 h 1495138"/>
                    <a:gd name="connsiteX99" fmla="*/ 355844 w 592742"/>
                    <a:gd name="connsiteY99" fmla="*/ 2010 h 1495138"/>
                    <a:gd name="connsiteX100" fmla="*/ 362257 w 592742"/>
                    <a:gd name="connsiteY100" fmla="*/ 2010 h 1495138"/>
                    <a:gd name="connsiteX101" fmla="*/ 429594 w 592742"/>
                    <a:gd name="connsiteY101" fmla="*/ 0 h 1495138"/>
                    <a:gd name="connsiteX102" fmla="*/ 231 w 592742"/>
                    <a:gd name="connsiteY102" fmla="*/ 433364 h 1495138"/>
                    <a:gd name="connsiteX103" fmla="*/ 125686 w 592742"/>
                    <a:gd name="connsiteY103" fmla="*/ 326832 h 1495138"/>
                    <a:gd name="connsiteX104" fmla="*/ 126087 w 592742"/>
                    <a:gd name="connsiteY104" fmla="*/ 340902 h 1495138"/>
                    <a:gd name="connsiteX105" fmla="*/ 131698 w 592742"/>
                    <a:gd name="connsiteY105" fmla="*/ 346932 h 1495138"/>
                    <a:gd name="connsiteX106" fmla="*/ 146929 w 592742"/>
                    <a:gd name="connsiteY106" fmla="*/ 346932 h 1495138"/>
                    <a:gd name="connsiteX107" fmla="*/ 168974 w 592742"/>
                    <a:gd name="connsiteY107" fmla="*/ 346932 h 1495138"/>
                    <a:gd name="connsiteX108" fmla="*/ 208254 w 592742"/>
                    <a:gd name="connsiteY108" fmla="*/ 377887 h 1495138"/>
                    <a:gd name="connsiteX109" fmla="*/ 174184 w 592742"/>
                    <a:gd name="connsiteY109" fmla="*/ 432560 h 1495138"/>
                    <a:gd name="connsiteX110" fmla="*/ 161358 w 592742"/>
                    <a:gd name="connsiteY110" fmla="*/ 433364 h 1495138"/>
                    <a:gd name="connsiteX111" fmla="*/ 231 w 592742"/>
                    <a:gd name="connsiteY111" fmla="*/ 433364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102" fmla="*/ 60109 w 491493"/>
                    <a:gd name="connsiteY102" fmla="*/ 433364 h 1495138"/>
                    <a:gd name="connsiteX103" fmla="*/ 24437 w 491493"/>
                    <a:gd name="connsiteY103" fmla="*/ 326832 h 1495138"/>
                    <a:gd name="connsiteX104" fmla="*/ 24838 w 491493"/>
                    <a:gd name="connsiteY104" fmla="*/ 340902 h 1495138"/>
                    <a:gd name="connsiteX105" fmla="*/ 30449 w 491493"/>
                    <a:gd name="connsiteY105" fmla="*/ 346932 h 1495138"/>
                    <a:gd name="connsiteX106" fmla="*/ 45680 w 491493"/>
                    <a:gd name="connsiteY106" fmla="*/ 346932 h 1495138"/>
                    <a:gd name="connsiteX107" fmla="*/ 67725 w 491493"/>
                    <a:gd name="connsiteY107" fmla="*/ 346932 h 1495138"/>
                    <a:gd name="connsiteX108" fmla="*/ 107005 w 491493"/>
                    <a:gd name="connsiteY108" fmla="*/ 377887 h 1495138"/>
                    <a:gd name="connsiteX109" fmla="*/ 72935 w 491493"/>
                    <a:gd name="connsiteY109" fmla="*/ 432560 h 1495138"/>
                    <a:gd name="connsiteX110" fmla="*/ 60109 w 491493"/>
                    <a:gd name="connsiteY110" fmla="*/ 433364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102" fmla="*/ 72935 w 491493"/>
                    <a:gd name="connsiteY102" fmla="*/ 432560 h 1495138"/>
                    <a:gd name="connsiteX103" fmla="*/ 24437 w 491493"/>
                    <a:gd name="connsiteY103" fmla="*/ 326832 h 1495138"/>
                    <a:gd name="connsiteX104" fmla="*/ 24838 w 491493"/>
                    <a:gd name="connsiteY104" fmla="*/ 340902 h 1495138"/>
                    <a:gd name="connsiteX105" fmla="*/ 30449 w 491493"/>
                    <a:gd name="connsiteY105" fmla="*/ 346932 h 1495138"/>
                    <a:gd name="connsiteX106" fmla="*/ 45680 w 491493"/>
                    <a:gd name="connsiteY106" fmla="*/ 346932 h 1495138"/>
                    <a:gd name="connsiteX107" fmla="*/ 67725 w 491493"/>
                    <a:gd name="connsiteY107" fmla="*/ 346932 h 1495138"/>
                    <a:gd name="connsiteX108" fmla="*/ 107005 w 491493"/>
                    <a:gd name="connsiteY108" fmla="*/ 377887 h 1495138"/>
                    <a:gd name="connsiteX109" fmla="*/ 72935 w 491493"/>
                    <a:gd name="connsiteY109" fmla="*/ 43256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102" fmla="*/ 72935 w 491493"/>
                    <a:gd name="connsiteY102" fmla="*/ 432560 h 1495138"/>
                    <a:gd name="connsiteX103" fmla="*/ 24437 w 491493"/>
                    <a:gd name="connsiteY103" fmla="*/ 326832 h 1495138"/>
                    <a:gd name="connsiteX104" fmla="*/ 24838 w 491493"/>
                    <a:gd name="connsiteY104" fmla="*/ 340902 h 1495138"/>
                    <a:gd name="connsiteX105" fmla="*/ 30449 w 491493"/>
                    <a:gd name="connsiteY105" fmla="*/ 346932 h 1495138"/>
                    <a:gd name="connsiteX106" fmla="*/ 45680 w 491493"/>
                    <a:gd name="connsiteY106" fmla="*/ 346932 h 1495138"/>
                    <a:gd name="connsiteX107" fmla="*/ 107005 w 491493"/>
                    <a:gd name="connsiteY107" fmla="*/ 377887 h 1495138"/>
                    <a:gd name="connsiteX108" fmla="*/ 72935 w 491493"/>
                    <a:gd name="connsiteY108" fmla="*/ 43256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102" fmla="*/ 72935 w 491493"/>
                    <a:gd name="connsiteY102" fmla="*/ 432560 h 1495138"/>
                    <a:gd name="connsiteX103" fmla="*/ 24437 w 491493"/>
                    <a:gd name="connsiteY103" fmla="*/ 326832 h 1495138"/>
                    <a:gd name="connsiteX104" fmla="*/ 24838 w 491493"/>
                    <a:gd name="connsiteY104" fmla="*/ 340902 h 1495138"/>
                    <a:gd name="connsiteX105" fmla="*/ 30449 w 491493"/>
                    <a:gd name="connsiteY105" fmla="*/ 346932 h 1495138"/>
                    <a:gd name="connsiteX106" fmla="*/ 45680 w 491493"/>
                    <a:gd name="connsiteY106" fmla="*/ 346932 h 1495138"/>
                    <a:gd name="connsiteX107" fmla="*/ 72935 w 491493"/>
                    <a:gd name="connsiteY107" fmla="*/ 43256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102" fmla="*/ 72935 w 491493"/>
                    <a:gd name="connsiteY102" fmla="*/ 432560 h 1495138"/>
                    <a:gd name="connsiteX103" fmla="*/ 24437 w 491493"/>
                    <a:gd name="connsiteY103" fmla="*/ 326832 h 1495138"/>
                    <a:gd name="connsiteX104" fmla="*/ 24838 w 491493"/>
                    <a:gd name="connsiteY104" fmla="*/ 340902 h 1495138"/>
                    <a:gd name="connsiteX105" fmla="*/ 30449 w 491493"/>
                    <a:gd name="connsiteY105" fmla="*/ 346932 h 1495138"/>
                    <a:gd name="connsiteX106" fmla="*/ 72935 w 491493"/>
                    <a:gd name="connsiteY106" fmla="*/ 43256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102" fmla="*/ 72935 w 491493"/>
                    <a:gd name="connsiteY102" fmla="*/ 432560 h 1495138"/>
                    <a:gd name="connsiteX103" fmla="*/ 24437 w 491493"/>
                    <a:gd name="connsiteY103" fmla="*/ 326832 h 1495138"/>
                    <a:gd name="connsiteX104" fmla="*/ 24838 w 491493"/>
                    <a:gd name="connsiteY104" fmla="*/ 340902 h 1495138"/>
                    <a:gd name="connsiteX105" fmla="*/ 72935 w 491493"/>
                    <a:gd name="connsiteY105" fmla="*/ 43256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102" fmla="*/ 72935 w 491493"/>
                    <a:gd name="connsiteY102" fmla="*/ 432560 h 1495138"/>
                    <a:gd name="connsiteX103" fmla="*/ 24437 w 491493"/>
                    <a:gd name="connsiteY103" fmla="*/ 326832 h 1495138"/>
                    <a:gd name="connsiteX104" fmla="*/ 72935 w 491493"/>
                    <a:gd name="connsiteY104" fmla="*/ 43256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123096 w 491493"/>
                    <a:gd name="connsiteY66" fmla="*/ 539116 h 1495138"/>
                    <a:gd name="connsiteX67" fmla="*/ 328345 w 491493"/>
                    <a:gd name="connsiteY67" fmla="*/ 0 h 1495138"/>
                    <a:gd name="connsiteX68" fmla="*/ 343576 w 491493"/>
                    <a:gd name="connsiteY68" fmla="*/ 1206 h 1495138"/>
                    <a:gd name="connsiteX69" fmla="*/ 379248 w 491493"/>
                    <a:gd name="connsiteY69" fmla="*/ 39397 h 1495138"/>
                    <a:gd name="connsiteX70" fmla="*/ 379248 w 491493"/>
                    <a:gd name="connsiteY70" fmla="*/ 45427 h 1495138"/>
                    <a:gd name="connsiteX71" fmla="*/ 379248 w 491493"/>
                    <a:gd name="connsiteY71" fmla="*/ 192159 h 1495138"/>
                    <a:gd name="connsiteX72" fmla="*/ 378847 w 491493"/>
                    <a:gd name="connsiteY72" fmla="*/ 192159 h 1495138"/>
                    <a:gd name="connsiteX73" fmla="*/ 378847 w 491493"/>
                    <a:gd name="connsiteY73" fmla="*/ 326832 h 1495138"/>
                    <a:gd name="connsiteX74" fmla="*/ 379248 w 491493"/>
                    <a:gd name="connsiteY74" fmla="*/ 340902 h 1495138"/>
                    <a:gd name="connsiteX75" fmla="*/ 384859 w 491493"/>
                    <a:gd name="connsiteY75" fmla="*/ 346932 h 1495138"/>
                    <a:gd name="connsiteX76" fmla="*/ 400090 w 491493"/>
                    <a:gd name="connsiteY76" fmla="*/ 346932 h 1495138"/>
                    <a:gd name="connsiteX77" fmla="*/ 422135 w 491493"/>
                    <a:gd name="connsiteY77" fmla="*/ 346932 h 1495138"/>
                    <a:gd name="connsiteX78" fmla="*/ 461415 w 491493"/>
                    <a:gd name="connsiteY78" fmla="*/ 377887 h 1495138"/>
                    <a:gd name="connsiteX79" fmla="*/ 427345 w 491493"/>
                    <a:gd name="connsiteY79" fmla="*/ 432560 h 1495138"/>
                    <a:gd name="connsiteX80" fmla="*/ 414519 w 491493"/>
                    <a:gd name="connsiteY80" fmla="*/ 433364 h 1495138"/>
                    <a:gd name="connsiteX81" fmla="*/ 253393 w 491493"/>
                    <a:gd name="connsiteY81" fmla="*/ 433364 h 1495138"/>
                    <a:gd name="connsiteX82" fmla="*/ 242571 w 491493"/>
                    <a:gd name="connsiteY82" fmla="*/ 432560 h 1495138"/>
                    <a:gd name="connsiteX83" fmla="*/ 205696 w 491493"/>
                    <a:gd name="connsiteY83" fmla="*/ 396781 h 1495138"/>
                    <a:gd name="connsiteX84" fmla="*/ 230146 w 491493"/>
                    <a:gd name="connsiteY84" fmla="*/ 350952 h 1495138"/>
                    <a:gd name="connsiteX85" fmla="*/ 248583 w 491493"/>
                    <a:gd name="connsiteY85" fmla="*/ 346932 h 1495138"/>
                    <a:gd name="connsiteX86" fmla="*/ 283053 w 491493"/>
                    <a:gd name="connsiteY86" fmla="*/ 346932 h 1495138"/>
                    <a:gd name="connsiteX87" fmla="*/ 291069 w 491493"/>
                    <a:gd name="connsiteY87" fmla="*/ 345726 h 1495138"/>
                    <a:gd name="connsiteX88" fmla="*/ 292672 w 491493"/>
                    <a:gd name="connsiteY88" fmla="*/ 344118 h 1495138"/>
                    <a:gd name="connsiteX89" fmla="*/ 293474 w 491493"/>
                    <a:gd name="connsiteY89" fmla="*/ 340902 h 1495138"/>
                    <a:gd name="connsiteX90" fmla="*/ 293474 w 491493"/>
                    <a:gd name="connsiteY90" fmla="*/ 328440 h 1495138"/>
                    <a:gd name="connsiteX91" fmla="*/ 293474 w 491493"/>
                    <a:gd name="connsiteY91" fmla="*/ 105728 h 1495138"/>
                    <a:gd name="connsiteX92" fmla="*/ 292672 w 491493"/>
                    <a:gd name="connsiteY92" fmla="*/ 89648 h 1495138"/>
                    <a:gd name="connsiteX93" fmla="*/ 291069 w 491493"/>
                    <a:gd name="connsiteY93" fmla="*/ 88040 h 1495138"/>
                    <a:gd name="connsiteX94" fmla="*/ 286259 w 491493"/>
                    <a:gd name="connsiteY94" fmla="*/ 86834 h 1495138"/>
                    <a:gd name="connsiteX95" fmla="*/ 263814 w 491493"/>
                    <a:gd name="connsiteY95" fmla="*/ 87236 h 1495138"/>
                    <a:gd name="connsiteX96" fmla="*/ 253393 w 491493"/>
                    <a:gd name="connsiteY96" fmla="*/ 87236 h 1495138"/>
                    <a:gd name="connsiteX97" fmla="*/ 214113 w 491493"/>
                    <a:gd name="connsiteY97" fmla="*/ 45427 h 1495138"/>
                    <a:gd name="connsiteX98" fmla="*/ 254595 w 491493"/>
                    <a:gd name="connsiteY98" fmla="*/ 2010 h 1495138"/>
                    <a:gd name="connsiteX99" fmla="*/ 261008 w 491493"/>
                    <a:gd name="connsiteY99" fmla="*/ 2010 h 1495138"/>
                    <a:gd name="connsiteX100" fmla="*/ 328345 w 491493"/>
                    <a:gd name="connsiteY100"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123096 w 491493"/>
                    <a:gd name="connsiteY65" fmla="*/ 539116 h 1495138"/>
                    <a:gd name="connsiteX66" fmla="*/ 328345 w 491493"/>
                    <a:gd name="connsiteY66" fmla="*/ 0 h 1495138"/>
                    <a:gd name="connsiteX67" fmla="*/ 343576 w 491493"/>
                    <a:gd name="connsiteY67" fmla="*/ 1206 h 1495138"/>
                    <a:gd name="connsiteX68" fmla="*/ 379248 w 491493"/>
                    <a:gd name="connsiteY68" fmla="*/ 39397 h 1495138"/>
                    <a:gd name="connsiteX69" fmla="*/ 379248 w 491493"/>
                    <a:gd name="connsiteY69" fmla="*/ 45427 h 1495138"/>
                    <a:gd name="connsiteX70" fmla="*/ 379248 w 491493"/>
                    <a:gd name="connsiteY70" fmla="*/ 192159 h 1495138"/>
                    <a:gd name="connsiteX71" fmla="*/ 378847 w 491493"/>
                    <a:gd name="connsiteY71" fmla="*/ 192159 h 1495138"/>
                    <a:gd name="connsiteX72" fmla="*/ 378847 w 491493"/>
                    <a:gd name="connsiteY72" fmla="*/ 326832 h 1495138"/>
                    <a:gd name="connsiteX73" fmla="*/ 379248 w 491493"/>
                    <a:gd name="connsiteY73" fmla="*/ 340902 h 1495138"/>
                    <a:gd name="connsiteX74" fmla="*/ 384859 w 491493"/>
                    <a:gd name="connsiteY74" fmla="*/ 346932 h 1495138"/>
                    <a:gd name="connsiteX75" fmla="*/ 400090 w 491493"/>
                    <a:gd name="connsiteY75" fmla="*/ 346932 h 1495138"/>
                    <a:gd name="connsiteX76" fmla="*/ 422135 w 491493"/>
                    <a:gd name="connsiteY76" fmla="*/ 346932 h 1495138"/>
                    <a:gd name="connsiteX77" fmla="*/ 461415 w 491493"/>
                    <a:gd name="connsiteY77" fmla="*/ 377887 h 1495138"/>
                    <a:gd name="connsiteX78" fmla="*/ 427345 w 491493"/>
                    <a:gd name="connsiteY78" fmla="*/ 432560 h 1495138"/>
                    <a:gd name="connsiteX79" fmla="*/ 414519 w 491493"/>
                    <a:gd name="connsiteY79" fmla="*/ 433364 h 1495138"/>
                    <a:gd name="connsiteX80" fmla="*/ 253393 w 491493"/>
                    <a:gd name="connsiteY80" fmla="*/ 433364 h 1495138"/>
                    <a:gd name="connsiteX81" fmla="*/ 242571 w 491493"/>
                    <a:gd name="connsiteY81" fmla="*/ 432560 h 1495138"/>
                    <a:gd name="connsiteX82" fmla="*/ 205696 w 491493"/>
                    <a:gd name="connsiteY82" fmla="*/ 396781 h 1495138"/>
                    <a:gd name="connsiteX83" fmla="*/ 230146 w 491493"/>
                    <a:gd name="connsiteY83" fmla="*/ 350952 h 1495138"/>
                    <a:gd name="connsiteX84" fmla="*/ 248583 w 491493"/>
                    <a:gd name="connsiteY84" fmla="*/ 346932 h 1495138"/>
                    <a:gd name="connsiteX85" fmla="*/ 283053 w 491493"/>
                    <a:gd name="connsiteY85" fmla="*/ 346932 h 1495138"/>
                    <a:gd name="connsiteX86" fmla="*/ 291069 w 491493"/>
                    <a:gd name="connsiteY86" fmla="*/ 345726 h 1495138"/>
                    <a:gd name="connsiteX87" fmla="*/ 292672 w 491493"/>
                    <a:gd name="connsiteY87" fmla="*/ 344118 h 1495138"/>
                    <a:gd name="connsiteX88" fmla="*/ 293474 w 491493"/>
                    <a:gd name="connsiteY88" fmla="*/ 340902 h 1495138"/>
                    <a:gd name="connsiteX89" fmla="*/ 293474 w 491493"/>
                    <a:gd name="connsiteY89" fmla="*/ 328440 h 1495138"/>
                    <a:gd name="connsiteX90" fmla="*/ 293474 w 491493"/>
                    <a:gd name="connsiteY90" fmla="*/ 105728 h 1495138"/>
                    <a:gd name="connsiteX91" fmla="*/ 292672 w 491493"/>
                    <a:gd name="connsiteY91" fmla="*/ 89648 h 1495138"/>
                    <a:gd name="connsiteX92" fmla="*/ 291069 w 491493"/>
                    <a:gd name="connsiteY92" fmla="*/ 88040 h 1495138"/>
                    <a:gd name="connsiteX93" fmla="*/ 286259 w 491493"/>
                    <a:gd name="connsiteY93" fmla="*/ 86834 h 1495138"/>
                    <a:gd name="connsiteX94" fmla="*/ 263814 w 491493"/>
                    <a:gd name="connsiteY94" fmla="*/ 87236 h 1495138"/>
                    <a:gd name="connsiteX95" fmla="*/ 253393 w 491493"/>
                    <a:gd name="connsiteY95" fmla="*/ 87236 h 1495138"/>
                    <a:gd name="connsiteX96" fmla="*/ 214113 w 491493"/>
                    <a:gd name="connsiteY96" fmla="*/ 45427 h 1495138"/>
                    <a:gd name="connsiteX97" fmla="*/ 254595 w 491493"/>
                    <a:gd name="connsiteY97" fmla="*/ 2010 h 1495138"/>
                    <a:gd name="connsiteX98" fmla="*/ 261008 w 491493"/>
                    <a:gd name="connsiteY98" fmla="*/ 2010 h 1495138"/>
                    <a:gd name="connsiteX99" fmla="*/ 328345 w 491493"/>
                    <a:gd name="connsiteY99"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123096 w 491493"/>
                    <a:gd name="connsiteY64" fmla="*/ 539116 h 1495138"/>
                    <a:gd name="connsiteX65" fmla="*/ 328345 w 491493"/>
                    <a:gd name="connsiteY65" fmla="*/ 0 h 1495138"/>
                    <a:gd name="connsiteX66" fmla="*/ 343576 w 491493"/>
                    <a:gd name="connsiteY66" fmla="*/ 1206 h 1495138"/>
                    <a:gd name="connsiteX67" fmla="*/ 379248 w 491493"/>
                    <a:gd name="connsiteY67" fmla="*/ 39397 h 1495138"/>
                    <a:gd name="connsiteX68" fmla="*/ 379248 w 491493"/>
                    <a:gd name="connsiteY68" fmla="*/ 45427 h 1495138"/>
                    <a:gd name="connsiteX69" fmla="*/ 379248 w 491493"/>
                    <a:gd name="connsiteY69" fmla="*/ 192159 h 1495138"/>
                    <a:gd name="connsiteX70" fmla="*/ 378847 w 491493"/>
                    <a:gd name="connsiteY70" fmla="*/ 192159 h 1495138"/>
                    <a:gd name="connsiteX71" fmla="*/ 378847 w 491493"/>
                    <a:gd name="connsiteY71" fmla="*/ 326832 h 1495138"/>
                    <a:gd name="connsiteX72" fmla="*/ 379248 w 491493"/>
                    <a:gd name="connsiteY72" fmla="*/ 340902 h 1495138"/>
                    <a:gd name="connsiteX73" fmla="*/ 384859 w 491493"/>
                    <a:gd name="connsiteY73" fmla="*/ 346932 h 1495138"/>
                    <a:gd name="connsiteX74" fmla="*/ 400090 w 491493"/>
                    <a:gd name="connsiteY74" fmla="*/ 346932 h 1495138"/>
                    <a:gd name="connsiteX75" fmla="*/ 422135 w 491493"/>
                    <a:gd name="connsiteY75" fmla="*/ 346932 h 1495138"/>
                    <a:gd name="connsiteX76" fmla="*/ 461415 w 491493"/>
                    <a:gd name="connsiteY76" fmla="*/ 377887 h 1495138"/>
                    <a:gd name="connsiteX77" fmla="*/ 427345 w 491493"/>
                    <a:gd name="connsiteY77" fmla="*/ 432560 h 1495138"/>
                    <a:gd name="connsiteX78" fmla="*/ 414519 w 491493"/>
                    <a:gd name="connsiteY78" fmla="*/ 433364 h 1495138"/>
                    <a:gd name="connsiteX79" fmla="*/ 253393 w 491493"/>
                    <a:gd name="connsiteY79" fmla="*/ 433364 h 1495138"/>
                    <a:gd name="connsiteX80" fmla="*/ 242571 w 491493"/>
                    <a:gd name="connsiteY80" fmla="*/ 432560 h 1495138"/>
                    <a:gd name="connsiteX81" fmla="*/ 205696 w 491493"/>
                    <a:gd name="connsiteY81" fmla="*/ 396781 h 1495138"/>
                    <a:gd name="connsiteX82" fmla="*/ 230146 w 491493"/>
                    <a:gd name="connsiteY82" fmla="*/ 350952 h 1495138"/>
                    <a:gd name="connsiteX83" fmla="*/ 248583 w 491493"/>
                    <a:gd name="connsiteY83" fmla="*/ 346932 h 1495138"/>
                    <a:gd name="connsiteX84" fmla="*/ 283053 w 491493"/>
                    <a:gd name="connsiteY84" fmla="*/ 346932 h 1495138"/>
                    <a:gd name="connsiteX85" fmla="*/ 291069 w 491493"/>
                    <a:gd name="connsiteY85" fmla="*/ 345726 h 1495138"/>
                    <a:gd name="connsiteX86" fmla="*/ 292672 w 491493"/>
                    <a:gd name="connsiteY86" fmla="*/ 344118 h 1495138"/>
                    <a:gd name="connsiteX87" fmla="*/ 293474 w 491493"/>
                    <a:gd name="connsiteY87" fmla="*/ 340902 h 1495138"/>
                    <a:gd name="connsiteX88" fmla="*/ 293474 w 491493"/>
                    <a:gd name="connsiteY88" fmla="*/ 328440 h 1495138"/>
                    <a:gd name="connsiteX89" fmla="*/ 293474 w 491493"/>
                    <a:gd name="connsiteY89" fmla="*/ 105728 h 1495138"/>
                    <a:gd name="connsiteX90" fmla="*/ 292672 w 491493"/>
                    <a:gd name="connsiteY90" fmla="*/ 89648 h 1495138"/>
                    <a:gd name="connsiteX91" fmla="*/ 291069 w 491493"/>
                    <a:gd name="connsiteY91" fmla="*/ 88040 h 1495138"/>
                    <a:gd name="connsiteX92" fmla="*/ 286259 w 491493"/>
                    <a:gd name="connsiteY92" fmla="*/ 86834 h 1495138"/>
                    <a:gd name="connsiteX93" fmla="*/ 263814 w 491493"/>
                    <a:gd name="connsiteY93" fmla="*/ 87236 h 1495138"/>
                    <a:gd name="connsiteX94" fmla="*/ 253393 w 491493"/>
                    <a:gd name="connsiteY94" fmla="*/ 87236 h 1495138"/>
                    <a:gd name="connsiteX95" fmla="*/ 214113 w 491493"/>
                    <a:gd name="connsiteY95" fmla="*/ 45427 h 1495138"/>
                    <a:gd name="connsiteX96" fmla="*/ 254595 w 491493"/>
                    <a:gd name="connsiteY96" fmla="*/ 2010 h 1495138"/>
                    <a:gd name="connsiteX97" fmla="*/ 261008 w 491493"/>
                    <a:gd name="connsiteY97" fmla="*/ 2010 h 1495138"/>
                    <a:gd name="connsiteX98" fmla="*/ 328345 w 491493"/>
                    <a:gd name="connsiteY98"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123096 w 491493"/>
                    <a:gd name="connsiteY63" fmla="*/ 539116 h 1495138"/>
                    <a:gd name="connsiteX64" fmla="*/ 328345 w 491493"/>
                    <a:gd name="connsiteY64" fmla="*/ 0 h 1495138"/>
                    <a:gd name="connsiteX65" fmla="*/ 343576 w 491493"/>
                    <a:gd name="connsiteY65" fmla="*/ 1206 h 1495138"/>
                    <a:gd name="connsiteX66" fmla="*/ 379248 w 491493"/>
                    <a:gd name="connsiteY66" fmla="*/ 39397 h 1495138"/>
                    <a:gd name="connsiteX67" fmla="*/ 379248 w 491493"/>
                    <a:gd name="connsiteY67" fmla="*/ 45427 h 1495138"/>
                    <a:gd name="connsiteX68" fmla="*/ 379248 w 491493"/>
                    <a:gd name="connsiteY68" fmla="*/ 192159 h 1495138"/>
                    <a:gd name="connsiteX69" fmla="*/ 378847 w 491493"/>
                    <a:gd name="connsiteY69" fmla="*/ 192159 h 1495138"/>
                    <a:gd name="connsiteX70" fmla="*/ 378847 w 491493"/>
                    <a:gd name="connsiteY70" fmla="*/ 326832 h 1495138"/>
                    <a:gd name="connsiteX71" fmla="*/ 379248 w 491493"/>
                    <a:gd name="connsiteY71" fmla="*/ 340902 h 1495138"/>
                    <a:gd name="connsiteX72" fmla="*/ 384859 w 491493"/>
                    <a:gd name="connsiteY72" fmla="*/ 346932 h 1495138"/>
                    <a:gd name="connsiteX73" fmla="*/ 400090 w 491493"/>
                    <a:gd name="connsiteY73" fmla="*/ 346932 h 1495138"/>
                    <a:gd name="connsiteX74" fmla="*/ 422135 w 491493"/>
                    <a:gd name="connsiteY74" fmla="*/ 346932 h 1495138"/>
                    <a:gd name="connsiteX75" fmla="*/ 461415 w 491493"/>
                    <a:gd name="connsiteY75" fmla="*/ 377887 h 1495138"/>
                    <a:gd name="connsiteX76" fmla="*/ 427345 w 491493"/>
                    <a:gd name="connsiteY76" fmla="*/ 432560 h 1495138"/>
                    <a:gd name="connsiteX77" fmla="*/ 414519 w 491493"/>
                    <a:gd name="connsiteY77" fmla="*/ 433364 h 1495138"/>
                    <a:gd name="connsiteX78" fmla="*/ 253393 w 491493"/>
                    <a:gd name="connsiteY78" fmla="*/ 433364 h 1495138"/>
                    <a:gd name="connsiteX79" fmla="*/ 242571 w 491493"/>
                    <a:gd name="connsiteY79" fmla="*/ 432560 h 1495138"/>
                    <a:gd name="connsiteX80" fmla="*/ 205696 w 491493"/>
                    <a:gd name="connsiteY80" fmla="*/ 396781 h 1495138"/>
                    <a:gd name="connsiteX81" fmla="*/ 230146 w 491493"/>
                    <a:gd name="connsiteY81" fmla="*/ 350952 h 1495138"/>
                    <a:gd name="connsiteX82" fmla="*/ 248583 w 491493"/>
                    <a:gd name="connsiteY82" fmla="*/ 346932 h 1495138"/>
                    <a:gd name="connsiteX83" fmla="*/ 283053 w 491493"/>
                    <a:gd name="connsiteY83" fmla="*/ 346932 h 1495138"/>
                    <a:gd name="connsiteX84" fmla="*/ 291069 w 491493"/>
                    <a:gd name="connsiteY84" fmla="*/ 345726 h 1495138"/>
                    <a:gd name="connsiteX85" fmla="*/ 292672 w 491493"/>
                    <a:gd name="connsiteY85" fmla="*/ 344118 h 1495138"/>
                    <a:gd name="connsiteX86" fmla="*/ 293474 w 491493"/>
                    <a:gd name="connsiteY86" fmla="*/ 340902 h 1495138"/>
                    <a:gd name="connsiteX87" fmla="*/ 293474 w 491493"/>
                    <a:gd name="connsiteY87" fmla="*/ 328440 h 1495138"/>
                    <a:gd name="connsiteX88" fmla="*/ 293474 w 491493"/>
                    <a:gd name="connsiteY88" fmla="*/ 105728 h 1495138"/>
                    <a:gd name="connsiteX89" fmla="*/ 292672 w 491493"/>
                    <a:gd name="connsiteY89" fmla="*/ 89648 h 1495138"/>
                    <a:gd name="connsiteX90" fmla="*/ 291069 w 491493"/>
                    <a:gd name="connsiteY90" fmla="*/ 88040 h 1495138"/>
                    <a:gd name="connsiteX91" fmla="*/ 286259 w 491493"/>
                    <a:gd name="connsiteY91" fmla="*/ 86834 h 1495138"/>
                    <a:gd name="connsiteX92" fmla="*/ 263814 w 491493"/>
                    <a:gd name="connsiteY92" fmla="*/ 87236 h 1495138"/>
                    <a:gd name="connsiteX93" fmla="*/ 253393 w 491493"/>
                    <a:gd name="connsiteY93" fmla="*/ 87236 h 1495138"/>
                    <a:gd name="connsiteX94" fmla="*/ 214113 w 491493"/>
                    <a:gd name="connsiteY94" fmla="*/ 45427 h 1495138"/>
                    <a:gd name="connsiteX95" fmla="*/ 254595 w 491493"/>
                    <a:gd name="connsiteY95" fmla="*/ 2010 h 1495138"/>
                    <a:gd name="connsiteX96" fmla="*/ 261008 w 491493"/>
                    <a:gd name="connsiteY96" fmla="*/ 2010 h 1495138"/>
                    <a:gd name="connsiteX97" fmla="*/ 328345 w 491493"/>
                    <a:gd name="connsiteY97"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123096 w 491493"/>
                    <a:gd name="connsiteY62" fmla="*/ 539116 h 1495138"/>
                    <a:gd name="connsiteX63" fmla="*/ 328345 w 491493"/>
                    <a:gd name="connsiteY63" fmla="*/ 0 h 1495138"/>
                    <a:gd name="connsiteX64" fmla="*/ 343576 w 491493"/>
                    <a:gd name="connsiteY64" fmla="*/ 1206 h 1495138"/>
                    <a:gd name="connsiteX65" fmla="*/ 379248 w 491493"/>
                    <a:gd name="connsiteY65" fmla="*/ 39397 h 1495138"/>
                    <a:gd name="connsiteX66" fmla="*/ 379248 w 491493"/>
                    <a:gd name="connsiteY66" fmla="*/ 45427 h 1495138"/>
                    <a:gd name="connsiteX67" fmla="*/ 379248 w 491493"/>
                    <a:gd name="connsiteY67" fmla="*/ 192159 h 1495138"/>
                    <a:gd name="connsiteX68" fmla="*/ 378847 w 491493"/>
                    <a:gd name="connsiteY68" fmla="*/ 192159 h 1495138"/>
                    <a:gd name="connsiteX69" fmla="*/ 378847 w 491493"/>
                    <a:gd name="connsiteY69" fmla="*/ 326832 h 1495138"/>
                    <a:gd name="connsiteX70" fmla="*/ 379248 w 491493"/>
                    <a:gd name="connsiteY70" fmla="*/ 340902 h 1495138"/>
                    <a:gd name="connsiteX71" fmla="*/ 384859 w 491493"/>
                    <a:gd name="connsiteY71" fmla="*/ 346932 h 1495138"/>
                    <a:gd name="connsiteX72" fmla="*/ 400090 w 491493"/>
                    <a:gd name="connsiteY72" fmla="*/ 346932 h 1495138"/>
                    <a:gd name="connsiteX73" fmla="*/ 422135 w 491493"/>
                    <a:gd name="connsiteY73" fmla="*/ 346932 h 1495138"/>
                    <a:gd name="connsiteX74" fmla="*/ 461415 w 491493"/>
                    <a:gd name="connsiteY74" fmla="*/ 377887 h 1495138"/>
                    <a:gd name="connsiteX75" fmla="*/ 427345 w 491493"/>
                    <a:gd name="connsiteY75" fmla="*/ 432560 h 1495138"/>
                    <a:gd name="connsiteX76" fmla="*/ 414519 w 491493"/>
                    <a:gd name="connsiteY76" fmla="*/ 433364 h 1495138"/>
                    <a:gd name="connsiteX77" fmla="*/ 253393 w 491493"/>
                    <a:gd name="connsiteY77" fmla="*/ 433364 h 1495138"/>
                    <a:gd name="connsiteX78" fmla="*/ 242571 w 491493"/>
                    <a:gd name="connsiteY78" fmla="*/ 432560 h 1495138"/>
                    <a:gd name="connsiteX79" fmla="*/ 205696 w 491493"/>
                    <a:gd name="connsiteY79" fmla="*/ 396781 h 1495138"/>
                    <a:gd name="connsiteX80" fmla="*/ 230146 w 491493"/>
                    <a:gd name="connsiteY80" fmla="*/ 350952 h 1495138"/>
                    <a:gd name="connsiteX81" fmla="*/ 248583 w 491493"/>
                    <a:gd name="connsiteY81" fmla="*/ 346932 h 1495138"/>
                    <a:gd name="connsiteX82" fmla="*/ 283053 w 491493"/>
                    <a:gd name="connsiteY82" fmla="*/ 346932 h 1495138"/>
                    <a:gd name="connsiteX83" fmla="*/ 291069 w 491493"/>
                    <a:gd name="connsiteY83" fmla="*/ 345726 h 1495138"/>
                    <a:gd name="connsiteX84" fmla="*/ 292672 w 491493"/>
                    <a:gd name="connsiteY84" fmla="*/ 344118 h 1495138"/>
                    <a:gd name="connsiteX85" fmla="*/ 293474 w 491493"/>
                    <a:gd name="connsiteY85" fmla="*/ 340902 h 1495138"/>
                    <a:gd name="connsiteX86" fmla="*/ 293474 w 491493"/>
                    <a:gd name="connsiteY86" fmla="*/ 328440 h 1495138"/>
                    <a:gd name="connsiteX87" fmla="*/ 293474 w 491493"/>
                    <a:gd name="connsiteY87" fmla="*/ 105728 h 1495138"/>
                    <a:gd name="connsiteX88" fmla="*/ 292672 w 491493"/>
                    <a:gd name="connsiteY88" fmla="*/ 89648 h 1495138"/>
                    <a:gd name="connsiteX89" fmla="*/ 291069 w 491493"/>
                    <a:gd name="connsiteY89" fmla="*/ 88040 h 1495138"/>
                    <a:gd name="connsiteX90" fmla="*/ 286259 w 491493"/>
                    <a:gd name="connsiteY90" fmla="*/ 86834 h 1495138"/>
                    <a:gd name="connsiteX91" fmla="*/ 263814 w 491493"/>
                    <a:gd name="connsiteY91" fmla="*/ 87236 h 1495138"/>
                    <a:gd name="connsiteX92" fmla="*/ 253393 w 491493"/>
                    <a:gd name="connsiteY92" fmla="*/ 87236 h 1495138"/>
                    <a:gd name="connsiteX93" fmla="*/ 214113 w 491493"/>
                    <a:gd name="connsiteY93" fmla="*/ 45427 h 1495138"/>
                    <a:gd name="connsiteX94" fmla="*/ 254595 w 491493"/>
                    <a:gd name="connsiteY94" fmla="*/ 2010 h 1495138"/>
                    <a:gd name="connsiteX95" fmla="*/ 261008 w 491493"/>
                    <a:gd name="connsiteY95" fmla="*/ 2010 h 1495138"/>
                    <a:gd name="connsiteX96" fmla="*/ 328345 w 491493"/>
                    <a:gd name="connsiteY96"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123096 w 491493"/>
                    <a:gd name="connsiteY61" fmla="*/ 539116 h 1495138"/>
                    <a:gd name="connsiteX62" fmla="*/ 328345 w 491493"/>
                    <a:gd name="connsiteY62" fmla="*/ 0 h 1495138"/>
                    <a:gd name="connsiteX63" fmla="*/ 343576 w 491493"/>
                    <a:gd name="connsiteY63" fmla="*/ 1206 h 1495138"/>
                    <a:gd name="connsiteX64" fmla="*/ 379248 w 491493"/>
                    <a:gd name="connsiteY64" fmla="*/ 39397 h 1495138"/>
                    <a:gd name="connsiteX65" fmla="*/ 379248 w 491493"/>
                    <a:gd name="connsiteY65" fmla="*/ 45427 h 1495138"/>
                    <a:gd name="connsiteX66" fmla="*/ 379248 w 491493"/>
                    <a:gd name="connsiteY66" fmla="*/ 192159 h 1495138"/>
                    <a:gd name="connsiteX67" fmla="*/ 378847 w 491493"/>
                    <a:gd name="connsiteY67" fmla="*/ 192159 h 1495138"/>
                    <a:gd name="connsiteX68" fmla="*/ 378847 w 491493"/>
                    <a:gd name="connsiteY68" fmla="*/ 326832 h 1495138"/>
                    <a:gd name="connsiteX69" fmla="*/ 379248 w 491493"/>
                    <a:gd name="connsiteY69" fmla="*/ 340902 h 1495138"/>
                    <a:gd name="connsiteX70" fmla="*/ 384859 w 491493"/>
                    <a:gd name="connsiteY70" fmla="*/ 346932 h 1495138"/>
                    <a:gd name="connsiteX71" fmla="*/ 400090 w 491493"/>
                    <a:gd name="connsiteY71" fmla="*/ 346932 h 1495138"/>
                    <a:gd name="connsiteX72" fmla="*/ 422135 w 491493"/>
                    <a:gd name="connsiteY72" fmla="*/ 346932 h 1495138"/>
                    <a:gd name="connsiteX73" fmla="*/ 461415 w 491493"/>
                    <a:gd name="connsiteY73" fmla="*/ 377887 h 1495138"/>
                    <a:gd name="connsiteX74" fmla="*/ 427345 w 491493"/>
                    <a:gd name="connsiteY74" fmla="*/ 432560 h 1495138"/>
                    <a:gd name="connsiteX75" fmla="*/ 414519 w 491493"/>
                    <a:gd name="connsiteY75" fmla="*/ 433364 h 1495138"/>
                    <a:gd name="connsiteX76" fmla="*/ 253393 w 491493"/>
                    <a:gd name="connsiteY76" fmla="*/ 433364 h 1495138"/>
                    <a:gd name="connsiteX77" fmla="*/ 242571 w 491493"/>
                    <a:gd name="connsiteY77" fmla="*/ 432560 h 1495138"/>
                    <a:gd name="connsiteX78" fmla="*/ 205696 w 491493"/>
                    <a:gd name="connsiteY78" fmla="*/ 396781 h 1495138"/>
                    <a:gd name="connsiteX79" fmla="*/ 230146 w 491493"/>
                    <a:gd name="connsiteY79" fmla="*/ 350952 h 1495138"/>
                    <a:gd name="connsiteX80" fmla="*/ 248583 w 491493"/>
                    <a:gd name="connsiteY80" fmla="*/ 346932 h 1495138"/>
                    <a:gd name="connsiteX81" fmla="*/ 283053 w 491493"/>
                    <a:gd name="connsiteY81" fmla="*/ 346932 h 1495138"/>
                    <a:gd name="connsiteX82" fmla="*/ 291069 w 491493"/>
                    <a:gd name="connsiteY82" fmla="*/ 345726 h 1495138"/>
                    <a:gd name="connsiteX83" fmla="*/ 292672 w 491493"/>
                    <a:gd name="connsiteY83" fmla="*/ 344118 h 1495138"/>
                    <a:gd name="connsiteX84" fmla="*/ 293474 w 491493"/>
                    <a:gd name="connsiteY84" fmla="*/ 340902 h 1495138"/>
                    <a:gd name="connsiteX85" fmla="*/ 293474 w 491493"/>
                    <a:gd name="connsiteY85" fmla="*/ 328440 h 1495138"/>
                    <a:gd name="connsiteX86" fmla="*/ 293474 w 491493"/>
                    <a:gd name="connsiteY86" fmla="*/ 105728 h 1495138"/>
                    <a:gd name="connsiteX87" fmla="*/ 292672 w 491493"/>
                    <a:gd name="connsiteY87" fmla="*/ 89648 h 1495138"/>
                    <a:gd name="connsiteX88" fmla="*/ 291069 w 491493"/>
                    <a:gd name="connsiteY88" fmla="*/ 88040 h 1495138"/>
                    <a:gd name="connsiteX89" fmla="*/ 286259 w 491493"/>
                    <a:gd name="connsiteY89" fmla="*/ 86834 h 1495138"/>
                    <a:gd name="connsiteX90" fmla="*/ 263814 w 491493"/>
                    <a:gd name="connsiteY90" fmla="*/ 87236 h 1495138"/>
                    <a:gd name="connsiteX91" fmla="*/ 253393 w 491493"/>
                    <a:gd name="connsiteY91" fmla="*/ 87236 h 1495138"/>
                    <a:gd name="connsiteX92" fmla="*/ 214113 w 491493"/>
                    <a:gd name="connsiteY92" fmla="*/ 45427 h 1495138"/>
                    <a:gd name="connsiteX93" fmla="*/ 254595 w 491493"/>
                    <a:gd name="connsiteY93" fmla="*/ 2010 h 1495138"/>
                    <a:gd name="connsiteX94" fmla="*/ 261008 w 491493"/>
                    <a:gd name="connsiteY94" fmla="*/ 2010 h 1495138"/>
                    <a:gd name="connsiteX95" fmla="*/ 328345 w 491493"/>
                    <a:gd name="connsiteY95"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123096 w 491493"/>
                    <a:gd name="connsiteY60" fmla="*/ 539116 h 1495138"/>
                    <a:gd name="connsiteX61" fmla="*/ 328345 w 491493"/>
                    <a:gd name="connsiteY61" fmla="*/ 0 h 1495138"/>
                    <a:gd name="connsiteX62" fmla="*/ 343576 w 491493"/>
                    <a:gd name="connsiteY62" fmla="*/ 1206 h 1495138"/>
                    <a:gd name="connsiteX63" fmla="*/ 379248 w 491493"/>
                    <a:gd name="connsiteY63" fmla="*/ 39397 h 1495138"/>
                    <a:gd name="connsiteX64" fmla="*/ 379248 w 491493"/>
                    <a:gd name="connsiteY64" fmla="*/ 45427 h 1495138"/>
                    <a:gd name="connsiteX65" fmla="*/ 379248 w 491493"/>
                    <a:gd name="connsiteY65" fmla="*/ 192159 h 1495138"/>
                    <a:gd name="connsiteX66" fmla="*/ 378847 w 491493"/>
                    <a:gd name="connsiteY66" fmla="*/ 192159 h 1495138"/>
                    <a:gd name="connsiteX67" fmla="*/ 378847 w 491493"/>
                    <a:gd name="connsiteY67" fmla="*/ 326832 h 1495138"/>
                    <a:gd name="connsiteX68" fmla="*/ 379248 w 491493"/>
                    <a:gd name="connsiteY68" fmla="*/ 340902 h 1495138"/>
                    <a:gd name="connsiteX69" fmla="*/ 384859 w 491493"/>
                    <a:gd name="connsiteY69" fmla="*/ 346932 h 1495138"/>
                    <a:gd name="connsiteX70" fmla="*/ 400090 w 491493"/>
                    <a:gd name="connsiteY70" fmla="*/ 346932 h 1495138"/>
                    <a:gd name="connsiteX71" fmla="*/ 422135 w 491493"/>
                    <a:gd name="connsiteY71" fmla="*/ 346932 h 1495138"/>
                    <a:gd name="connsiteX72" fmla="*/ 461415 w 491493"/>
                    <a:gd name="connsiteY72" fmla="*/ 377887 h 1495138"/>
                    <a:gd name="connsiteX73" fmla="*/ 427345 w 491493"/>
                    <a:gd name="connsiteY73" fmla="*/ 432560 h 1495138"/>
                    <a:gd name="connsiteX74" fmla="*/ 414519 w 491493"/>
                    <a:gd name="connsiteY74" fmla="*/ 433364 h 1495138"/>
                    <a:gd name="connsiteX75" fmla="*/ 253393 w 491493"/>
                    <a:gd name="connsiteY75" fmla="*/ 433364 h 1495138"/>
                    <a:gd name="connsiteX76" fmla="*/ 242571 w 491493"/>
                    <a:gd name="connsiteY76" fmla="*/ 432560 h 1495138"/>
                    <a:gd name="connsiteX77" fmla="*/ 205696 w 491493"/>
                    <a:gd name="connsiteY77" fmla="*/ 396781 h 1495138"/>
                    <a:gd name="connsiteX78" fmla="*/ 230146 w 491493"/>
                    <a:gd name="connsiteY78" fmla="*/ 350952 h 1495138"/>
                    <a:gd name="connsiteX79" fmla="*/ 248583 w 491493"/>
                    <a:gd name="connsiteY79" fmla="*/ 346932 h 1495138"/>
                    <a:gd name="connsiteX80" fmla="*/ 283053 w 491493"/>
                    <a:gd name="connsiteY80" fmla="*/ 346932 h 1495138"/>
                    <a:gd name="connsiteX81" fmla="*/ 291069 w 491493"/>
                    <a:gd name="connsiteY81" fmla="*/ 345726 h 1495138"/>
                    <a:gd name="connsiteX82" fmla="*/ 292672 w 491493"/>
                    <a:gd name="connsiteY82" fmla="*/ 344118 h 1495138"/>
                    <a:gd name="connsiteX83" fmla="*/ 293474 w 491493"/>
                    <a:gd name="connsiteY83" fmla="*/ 340902 h 1495138"/>
                    <a:gd name="connsiteX84" fmla="*/ 293474 w 491493"/>
                    <a:gd name="connsiteY84" fmla="*/ 328440 h 1495138"/>
                    <a:gd name="connsiteX85" fmla="*/ 293474 w 491493"/>
                    <a:gd name="connsiteY85" fmla="*/ 105728 h 1495138"/>
                    <a:gd name="connsiteX86" fmla="*/ 292672 w 491493"/>
                    <a:gd name="connsiteY86" fmla="*/ 89648 h 1495138"/>
                    <a:gd name="connsiteX87" fmla="*/ 291069 w 491493"/>
                    <a:gd name="connsiteY87" fmla="*/ 88040 h 1495138"/>
                    <a:gd name="connsiteX88" fmla="*/ 286259 w 491493"/>
                    <a:gd name="connsiteY88" fmla="*/ 86834 h 1495138"/>
                    <a:gd name="connsiteX89" fmla="*/ 263814 w 491493"/>
                    <a:gd name="connsiteY89" fmla="*/ 87236 h 1495138"/>
                    <a:gd name="connsiteX90" fmla="*/ 253393 w 491493"/>
                    <a:gd name="connsiteY90" fmla="*/ 87236 h 1495138"/>
                    <a:gd name="connsiteX91" fmla="*/ 214113 w 491493"/>
                    <a:gd name="connsiteY91" fmla="*/ 45427 h 1495138"/>
                    <a:gd name="connsiteX92" fmla="*/ 254595 w 491493"/>
                    <a:gd name="connsiteY92" fmla="*/ 2010 h 1495138"/>
                    <a:gd name="connsiteX93" fmla="*/ 261008 w 491493"/>
                    <a:gd name="connsiteY93" fmla="*/ 2010 h 1495138"/>
                    <a:gd name="connsiteX94" fmla="*/ 328345 w 491493"/>
                    <a:gd name="connsiteY94"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123096 w 491493"/>
                    <a:gd name="connsiteY59" fmla="*/ 539116 h 1495138"/>
                    <a:gd name="connsiteX60" fmla="*/ 328345 w 491493"/>
                    <a:gd name="connsiteY60" fmla="*/ 0 h 1495138"/>
                    <a:gd name="connsiteX61" fmla="*/ 343576 w 491493"/>
                    <a:gd name="connsiteY61" fmla="*/ 1206 h 1495138"/>
                    <a:gd name="connsiteX62" fmla="*/ 379248 w 491493"/>
                    <a:gd name="connsiteY62" fmla="*/ 39397 h 1495138"/>
                    <a:gd name="connsiteX63" fmla="*/ 379248 w 491493"/>
                    <a:gd name="connsiteY63" fmla="*/ 45427 h 1495138"/>
                    <a:gd name="connsiteX64" fmla="*/ 379248 w 491493"/>
                    <a:gd name="connsiteY64" fmla="*/ 192159 h 1495138"/>
                    <a:gd name="connsiteX65" fmla="*/ 378847 w 491493"/>
                    <a:gd name="connsiteY65" fmla="*/ 192159 h 1495138"/>
                    <a:gd name="connsiteX66" fmla="*/ 378847 w 491493"/>
                    <a:gd name="connsiteY66" fmla="*/ 326832 h 1495138"/>
                    <a:gd name="connsiteX67" fmla="*/ 379248 w 491493"/>
                    <a:gd name="connsiteY67" fmla="*/ 340902 h 1495138"/>
                    <a:gd name="connsiteX68" fmla="*/ 384859 w 491493"/>
                    <a:gd name="connsiteY68" fmla="*/ 346932 h 1495138"/>
                    <a:gd name="connsiteX69" fmla="*/ 400090 w 491493"/>
                    <a:gd name="connsiteY69" fmla="*/ 346932 h 1495138"/>
                    <a:gd name="connsiteX70" fmla="*/ 422135 w 491493"/>
                    <a:gd name="connsiteY70" fmla="*/ 346932 h 1495138"/>
                    <a:gd name="connsiteX71" fmla="*/ 461415 w 491493"/>
                    <a:gd name="connsiteY71" fmla="*/ 377887 h 1495138"/>
                    <a:gd name="connsiteX72" fmla="*/ 427345 w 491493"/>
                    <a:gd name="connsiteY72" fmla="*/ 432560 h 1495138"/>
                    <a:gd name="connsiteX73" fmla="*/ 414519 w 491493"/>
                    <a:gd name="connsiteY73" fmla="*/ 433364 h 1495138"/>
                    <a:gd name="connsiteX74" fmla="*/ 253393 w 491493"/>
                    <a:gd name="connsiteY74" fmla="*/ 433364 h 1495138"/>
                    <a:gd name="connsiteX75" fmla="*/ 242571 w 491493"/>
                    <a:gd name="connsiteY75" fmla="*/ 432560 h 1495138"/>
                    <a:gd name="connsiteX76" fmla="*/ 205696 w 491493"/>
                    <a:gd name="connsiteY76" fmla="*/ 396781 h 1495138"/>
                    <a:gd name="connsiteX77" fmla="*/ 230146 w 491493"/>
                    <a:gd name="connsiteY77" fmla="*/ 350952 h 1495138"/>
                    <a:gd name="connsiteX78" fmla="*/ 248583 w 491493"/>
                    <a:gd name="connsiteY78" fmla="*/ 346932 h 1495138"/>
                    <a:gd name="connsiteX79" fmla="*/ 283053 w 491493"/>
                    <a:gd name="connsiteY79" fmla="*/ 346932 h 1495138"/>
                    <a:gd name="connsiteX80" fmla="*/ 291069 w 491493"/>
                    <a:gd name="connsiteY80" fmla="*/ 345726 h 1495138"/>
                    <a:gd name="connsiteX81" fmla="*/ 292672 w 491493"/>
                    <a:gd name="connsiteY81" fmla="*/ 344118 h 1495138"/>
                    <a:gd name="connsiteX82" fmla="*/ 293474 w 491493"/>
                    <a:gd name="connsiteY82" fmla="*/ 340902 h 1495138"/>
                    <a:gd name="connsiteX83" fmla="*/ 293474 w 491493"/>
                    <a:gd name="connsiteY83" fmla="*/ 328440 h 1495138"/>
                    <a:gd name="connsiteX84" fmla="*/ 293474 w 491493"/>
                    <a:gd name="connsiteY84" fmla="*/ 105728 h 1495138"/>
                    <a:gd name="connsiteX85" fmla="*/ 292672 w 491493"/>
                    <a:gd name="connsiteY85" fmla="*/ 89648 h 1495138"/>
                    <a:gd name="connsiteX86" fmla="*/ 291069 w 491493"/>
                    <a:gd name="connsiteY86" fmla="*/ 88040 h 1495138"/>
                    <a:gd name="connsiteX87" fmla="*/ 286259 w 491493"/>
                    <a:gd name="connsiteY87" fmla="*/ 86834 h 1495138"/>
                    <a:gd name="connsiteX88" fmla="*/ 263814 w 491493"/>
                    <a:gd name="connsiteY88" fmla="*/ 87236 h 1495138"/>
                    <a:gd name="connsiteX89" fmla="*/ 253393 w 491493"/>
                    <a:gd name="connsiteY89" fmla="*/ 87236 h 1495138"/>
                    <a:gd name="connsiteX90" fmla="*/ 214113 w 491493"/>
                    <a:gd name="connsiteY90" fmla="*/ 45427 h 1495138"/>
                    <a:gd name="connsiteX91" fmla="*/ 254595 w 491493"/>
                    <a:gd name="connsiteY91" fmla="*/ 2010 h 1495138"/>
                    <a:gd name="connsiteX92" fmla="*/ 261008 w 491493"/>
                    <a:gd name="connsiteY92" fmla="*/ 2010 h 1495138"/>
                    <a:gd name="connsiteX93" fmla="*/ 328345 w 491493"/>
                    <a:gd name="connsiteY93"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123096 w 491493"/>
                    <a:gd name="connsiteY58" fmla="*/ 539116 h 1495138"/>
                    <a:gd name="connsiteX59" fmla="*/ 328345 w 491493"/>
                    <a:gd name="connsiteY59" fmla="*/ 0 h 1495138"/>
                    <a:gd name="connsiteX60" fmla="*/ 343576 w 491493"/>
                    <a:gd name="connsiteY60" fmla="*/ 1206 h 1495138"/>
                    <a:gd name="connsiteX61" fmla="*/ 379248 w 491493"/>
                    <a:gd name="connsiteY61" fmla="*/ 39397 h 1495138"/>
                    <a:gd name="connsiteX62" fmla="*/ 379248 w 491493"/>
                    <a:gd name="connsiteY62" fmla="*/ 45427 h 1495138"/>
                    <a:gd name="connsiteX63" fmla="*/ 379248 w 491493"/>
                    <a:gd name="connsiteY63" fmla="*/ 192159 h 1495138"/>
                    <a:gd name="connsiteX64" fmla="*/ 378847 w 491493"/>
                    <a:gd name="connsiteY64" fmla="*/ 192159 h 1495138"/>
                    <a:gd name="connsiteX65" fmla="*/ 378847 w 491493"/>
                    <a:gd name="connsiteY65" fmla="*/ 326832 h 1495138"/>
                    <a:gd name="connsiteX66" fmla="*/ 379248 w 491493"/>
                    <a:gd name="connsiteY66" fmla="*/ 340902 h 1495138"/>
                    <a:gd name="connsiteX67" fmla="*/ 384859 w 491493"/>
                    <a:gd name="connsiteY67" fmla="*/ 346932 h 1495138"/>
                    <a:gd name="connsiteX68" fmla="*/ 400090 w 491493"/>
                    <a:gd name="connsiteY68" fmla="*/ 346932 h 1495138"/>
                    <a:gd name="connsiteX69" fmla="*/ 422135 w 491493"/>
                    <a:gd name="connsiteY69" fmla="*/ 346932 h 1495138"/>
                    <a:gd name="connsiteX70" fmla="*/ 461415 w 491493"/>
                    <a:gd name="connsiteY70" fmla="*/ 377887 h 1495138"/>
                    <a:gd name="connsiteX71" fmla="*/ 427345 w 491493"/>
                    <a:gd name="connsiteY71" fmla="*/ 432560 h 1495138"/>
                    <a:gd name="connsiteX72" fmla="*/ 414519 w 491493"/>
                    <a:gd name="connsiteY72" fmla="*/ 433364 h 1495138"/>
                    <a:gd name="connsiteX73" fmla="*/ 253393 w 491493"/>
                    <a:gd name="connsiteY73" fmla="*/ 433364 h 1495138"/>
                    <a:gd name="connsiteX74" fmla="*/ 242571 w 491493"/>
                    <a:gd name="connsiteY74" fmla="*/ 432560 h 1495138"/>
                    <a:gd name="connsiteX75" fmla="*/ 205696 w 491493"/>
                    <a:gd name="connsiteY75" fmla="*/ 396781 h 1495138"/>
                    <a:gd name="connsiteX76" fmla="*/ 230146 w 491493"/>
                    <a:gd name="connsiteY76" fmla="*/ 350952 h 1495138"/>
                    <a:gd name="connsiteX77" fmla="*/ 248583 w 491493"/>
                    <a:gd name="connsiteY77" fmla="*/ 346932 h 1495138"/>
                    <a:gd name="connsiteX78" fmla="*/ 283053 w 491493"/>
                    <a:gd name="connsiteY78" fmla="*/ 346932 h 1495138"/>
                    <a:gd name="connsiteX79" fmla="*/ 291069 w 491493"/>
                    <a:gd name="connsiteY79" fmla="*/ 345726 h 1495138"/>
                    <a:gd name="connsiteX80" fmla="*/ 292672 w 491493"/>
                    <a:gd name="connsiteY80" fmla="*/ 344118 h 1495138"/>
                    <a:gd name="connsiteX81" fmla="*/ 293474 w 491493"/>
                    <a:gd name="connsiteY81" fmla="*/ 340902 h 1495138"/>
                    <a:gd name="connsiteX82" fmla="*/ 293474 w 491493"/>
                    <a:gd name="connsiteY82" fmla="*/ 328440 h 1495138"/>
                    <a:gd name="connsiteX83" fmla="*/ 293474 w 491493"/>
                    <a:gd name="connsiteY83" fmla="*/ 105728 h 1495138"/>
                    <a:gd name="connsiteX84" fmla="*/ 292672 w 491493"/>
                    <a:gd name="connsiteY84" fmla="*/ 89648 h 1495138"/>
                    <a:gd name="connsiteX85" fmla="*/ 291069 w 491493"/>
                    <a:gd name="connsiteY85" fmla="*/ 88040 h 1495138"/>
                    <a:gd name="connsiteX86" fmla="*/ 286259 w 491493"/>
                    <a:gd name="connsiteY86" fmla="*/ 86834 h 1495138"/>
                    <a:gd name="connsiteX87" fmla="*/ 263814 w 491493"/>
                    <a:gd name="connsiteY87" fmla="*/ 87236 h 1495138"/>
                    <a:gd name="connsiteX88" fmla="*/ 253393 w 491493"/>
                    <a:gd name="connsiteY88" fmla="*/ 87236 h 1495138"/>
                    <a:gd name="connsiteX89" fmla="*/ 214113 w 491493"/>
                    <a:gd name="connsiteY89" fmla="*/ 45427 h 1495138"/>
                    <a:gd name="connsiteX90" fmla="*/ 254595 w 491493"/>
                    <a:gd name="connsiteY90" fmla="*/ 2010 h 1495138"/>
                    <a:gd name="connsiteX91" fmla="*/ 261008 w 491493"/>
                    <a:gd name="connsiteY91" fmla="*/ 2010 h 1495138"/>
                    <a:gd name="connsiteX92" fmla="*/ 328345 w 491493"/>
                    <a:gd name="connsiteY92"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6755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328345 w 491493"/>
                    <a:gd name="connsiteY58" fmla="*/ 0 h 1495138"/>
                    <a:gd name="connsiteX59" fmla="*/ 343576 w 491493"/>
                    <a:gd name="connsiteY59" fmla="*/ 1206 h 1495138"/>
                    <a:gd name="connsiteX60" fmla="*/ 379248 w 491493"/>
                    <a:gd name="connsiteY60" fmla="*/ 39397 h 1495138"/>
                    <a:gd name="connsiteX61" fmla="*/ 379248 w 491493"/>
                    <a:gd name="connsiteY61" fmla="*/ 45427 h 1495138"/>
                    <a:gd name="connsiteX62" fmla="*/ 379248 w 491493"/>
                    <a:gd name="connsiteY62" fmla="*/ 192159 h 1495138"/>
                    <a:gd name="connsiteX63" fmla="*/ 378847 w 491493"/>
                    <a:gd name="connsiteY63" fmla="*/ 192159 h 1495138"/>
                    <a:gd name="connsiteX64" fmla="*/ 378847 w 491493"/>
                    <a:gd name="connsiteY64" fmla="*/ 326832 h 1495138"/>
                    <a:gd name="connsiteX65" fmla="*/ 379248 w 491493"/>
                    <a:gd name="connsiteY65" fmla="*/ 340902 h 1495138"/>
                    <a:gd name="connsiteX66" fmla="*/ 384859 w 491493"/>
                    <a:gd name="connsiteY66" fmla="*/ 346932 h 1495138"/>
                    <a:gd name="connsiteX67" fmla="*/ 400090 w 491493"/>
                    <a:gd name="connsiteY67" fmla="*/ 346932 h 1495138"/>
                    <a:gd name="connsiteX68" fmla="*/ 422135 w 491493"/>
                    <a:gd name="connsiteY68" fmla="*/ 346932 h 1495138"/>
                    <a:gd name="connsiteX69" fmla="*/ 461415 w 491493"/>
                    <a:gd name="connsiteY69" fmla="*/ 377887 h 1495138"/>
                    <a:gd name="connsiteX70" fmla="*/ 427345 w 491493"/>
                    <a:gd name="connsiteY70" fmla="*/ 432560 h 1495138"/>
                    <a:gd name="connsiteX71" fmla="*/ 414519 w 491493"/>
                    <a:gd name="connsiteY71" fmla="*/ 433364 h 1495138"/>
                    <a:gd name="connsiteX72" fmla="*/ 253393 w 491493"/>
                    <a:gd name="connsiteY72" fmla="*/ 433364 h 1495138"/>
                    <a:gd name="connsiteX73" fmla="*/ 242571 w 491493"/>
                    <a:gd name="connsiteY73" fmla="*/ 432560 h 1495138"/>
                    <a:gd name="connsiteX74" fmla="*/ 205696 w 491493"/>
                    <a:gd name="connsiteY74" fmla="*/ 396781 h 1495138"/>
                    <a:gd name="connsiteX75" fmla="*/ 230146 w 491493"/>
                    <a:gd name="connsiteY75" fmla="*/ 350952 h 1495138"/>
                    <a:gd name="connsiteX76" fmla="*/ 248583 w 491493"/>
                    <a:gd name="connsiteY76" fmla="*/ 346932 h 1495138"/>
                    <a:gd name="connsiteX77" fmla="*/ 283053 w 491493"/>
                    <a:gd name="connsiteY77" fmla="*/ 346932 h 1495138"/>
                    <a:gd name="connsiteX78" fmla="*/ 291069 w 491493"/>
                    <a:gd name="connsiteY78" fmla="*/ 345726 h 1495138"/>
                    <a:gd name="connsiteX79" fmla="*/ 292672 w 491493"/>
                    <a:gd name="connsiteY79" fmla="*/ 344118 h 1495138"/>
                    <a:gd name="connsiteX80" fmla="*/ 293474 w 491493"/>
                    <a:gd name="connsiteY80" fmla="*/ 340902 h 1495138"/>
                    <a:gd name="connsiteX81" fmla="*/ 293474 w 491493"/>
                    <a:gd name="connsiteY81" fmla="*/ 328440 h 1495138"/>
                    <a:gd name="connsiteX82" fmla="*/ 293474 w 491493"/>
                    <a:gd name="connsiteY82" fmla="*/ 105728 h 1495138"/>
                    <a:gd name="connsiteX83" fmla="*/ 292672 w 491493"/>
                    <a:gd name="connsiteY83" fmla="*/ 89648 h 1495138"/>
                    <a:gd name="connsiteX84" fmla="*/ 291069 w 491493"/>
                    <a:gd name="connsiteY84" fmla="*/ 88040 h 1495138"/>
                    <a:gd name="connsiteX85" fmla="*/ 286259 w 491493"/>
                    <a:gd name="connsiteY85" fmla="*/ 86834 h 1495138"/>
                    <a:gd name="connsiteX86" fmla="*/ 263814 w 491493"/>
                    <a:gd name="connsiteY86" fmla="*/ 87236 h 1495138"/>
                    <a:gd name="connsiteX87" fmla="*/ 253393 w 491493"/>
                    <a:gd name="connsiteY87" fmla="*/ 87236 h 1495138"/>
                    <a:gd name="connsiteX88" fmla="*/ 214113 w 491493"/>
                    <a:gd name="connsiteY88" fmla="*/ 45427 h 1495138"/>
                    <a:gd name="connsiteX89" fmla="*/ 254595 w 491493"/>
                    <a:gd name="connsiteY89" fmla="*/ 2010 h 1495138"/>
                    <a:gd name="connsiteX90" fmla="*/ 261008 w 491493"/>
                    <a:gd name="connsiteY90" fmla="*/ 2010 h 1495138"/>
                    <a:gd name="connsiteX91" fmla="*/ 328345 w 491493"/>
                    <a:gd name="connsiteY91"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67556 h 1495138"/>
                    <a:gd name="connsiteX35" fmla="*/ 173999 w 491493"/>
                    <a:gd name="connsiteY35" fmla="*/ 578513 h 1495138"/>
                    <a:gd name="connsiteX36" fmla="*/ 173999 w 491493"/>
                    <a:gd name="connsiteY36" fmla="*/ 584543 h 1495138"/>
                    <a:gd name="connsiteX37" fmla="*/ 173999 w 491493"/>
                    <a:gd name="connsiteY37" fmla="*/ 731276 h 1495138"/>
                    <a:gd name="connsiteX38" fmla="*/ 173598 w 491493"/>
                    <a:gd name="connsiteY38" fmla="*/ 731276 h 1495138"/>
                    <a:gd name="connsiteX39" fmla="*/ 173598 w 491493"/>
                    <a:gd name="connsiteY39" fmla="*/ 865948 h 1495138"/>
                    <a:gd name="connsiteX40" fmla="*/ 173999 w 491493"/>
                    <a:gd name="connsiteY40" fmla="*/ 880018 h 1495138"/>
                    <a:gd name="connsiteX41" fmla="*/ 179610 w 491493"/>
                    <a:gd name="connsiteY41" fmla="*/ 886049 h 1495138"/>
                    <a:gd name="connsiteX42" fmla="*/ 194841 w 491493"/>
                    <a:gd name="connsiteY42" fmla="*/ 886049 h 1495138"/>
                    <a:gd name="connsiteX43" fmla="*/ 216886 w 491493"/>
                    <a:gd name="connsiteY43" fmla="*/ 886049 h 1495138"/>
                    <a:gd name="connsiteX44" fmla="*/ 256166 w 491493"/>
                    <a:gd name="connsiteY44" fmla="*/ 917003 h 1495138"/>
                    <a:gd name="connsiteX45" fmla="*/ 222096 w 491493"/>
                    <a:gd name="connsiteY45" fmla="*/ 971676 h 1495138"/>
                    <a:gd name="connsiteX46" fmla="*/ 209270 w 491493"/>
                    <a:gd name="connsiteY46" fmla="*/ 972480 h 1495138"/>
                    <a:gd name="connsiteX47" fmla="*/ 48144 w 491493"/>
                    <a:gd name="connsiteY47" fmla="*/ 972480 h 1495138"/>
                    <a:gd name="connsiteX48" fmla="*/ 37322 w 491493"/>
                    <a:gd name="connsiteY48" fmla="*/ 971676 h 1495138"/>
                    <a:gd name="connsiteX49" fmla="*/ 447 w 491493"/>
                    <a:gd name="connsiteY49" fmla="*/ 935897 h 1495138"/>
                    <a:gd name="connsiteX50" fmla="*/ 24897 w 491493"/>
                    <a:gd name="connsiteY50" fmla="*/ 890069 h 1495138"/>
                    <a:gd name="connsiteX51" fmla="*/ 43334 w 491493"/>
                    <a:gd name="connsiteY51" fmla="*/ 886049 h 1495138"/>
                    <a:gd name="connsiteX52" fmla="*/ 77804 w 491493"/>
                    <a:gd name="connsiteY52" fmla="*/ 886049 h 1495138"/>
                    <a:gd name="connsiteX53" fmla="*/ 85820 w 491493"/>
                    <a:gd name="connsiteY53" fmla="*/ 884843 h 1495138"/>
                    <a:gd name="connsiteX54" fmla="*/ 87423 w 491493"/>
                    <a:gd name="connsiteY54" fmla="*/ 883234 h 1495138"/>
                    <a:gd name="connsiteX55" fmla="*/ 88225 w 491493"/>
                    <a:gd name="connsiteY55" fmla="*/ 880018 h 1495138"/>
                    <a:gd name="connsiteX56" fmla="*/ 88225 w 491493"/>
                    <a:gd name="connsiteY56" fmla="*/ 867556 h 1495138"/>
                    <a:gd name="connsiteX57" fmla="*/ 328345 w 491493"/>
                    <a:gd name="connsiteY57" fmla="*/ 0 h 1495138"/>
                    <a:gd name="connsiteX58" fmla="*/ 343576 w 491493"/>
                    <a:gd name="connsiteY58" fmla="*/ 1206 h 1495138"/>
                    <a:gd name="connsiteX59" fmla="*/ 379248 w 491493"/>
                    <a:gd name="connsiteY59" fmla="*/ 39397 h 1495138"/>
                    <a:gd name="connsiteX60" fmla="*/ 379248 w 491493"/>
                    <a:gd name="connsiteY60" fmla="*/ 45427 h 1495138"/>
                    <a:gd name="connsiteX61" fmla="*/ 379248 w 491493"/>
                    <a:gd name="connsiteY61" fmla="*/ 192159 h 1495138"/>
                    <a:gd name="connsiteX62" fmla="*/ 378847 w 491493"/>
                    <a:gd name="connsiteY62" fmla="*/ 192159 h 1495138"/>
                    <a:gd name="connsiteX63" fmla="*/ 378847 w 491493"/>
                    <a:gd name="connsiteY63" fmla="*/ 326832 h 1495138"/>
                    <a:gd name="connsiteX64" fmla="*/ 379248 w 491493"/>
                    <a:gd name="connsiteY64" fmla="*/ 340902 h 1495138"/>
                    <a:gd name="connsiteX65" fmla="*/ 384859 w 491493"/>
                    <a:gd name="connsiteY65" fmla="*/ 346932 h 1495138"/>
                    <a:gd name="connsiteX66" fmla="*/ 400090 w 491493"/>
                    <a:gd name="connsiteY66" fmla="*/ 346932 h 1495138"/>
                    <a:gd name="connsiteX67" fmla="*/ 422135 w 491493"/>
                    <a:gd name="connsiteY67" fmla="*/ 346932 h 1495138"/>
                    <a:gd name="connsiteX68" fmla="*/ 461415 w 491493"/>
                    <a:gd name="connsiteY68" fmla="*/ 377887 h 1495138"/>
                    <a:gd name="connsiteX69" fmla="*/ 427345 w 491493"/>
                    <a:gd name="connsiteY69" fmla="*/ 432560 h 1495138"/>
                    <a:gd name="connsiteX70" fmla="*/ 414519 w 491493"/>
                    <a:gd name="connsiteY70" fmla="*/ 433364 h 1495138"/>
                    <a:gd name="connsiteX71" fmla="*/ 253393 w 491493"/>
                    <a:gd name="connsiteY71" fmla="*/ 433364 h 1495138"/>
                    <a:gd name="connsiteX72" fmla="*/ 242571 w 491493"/>
                    <a:gd name="connsiteY72" fmla="*/ 432560 h 1495138"/>
                    <a:gd name="connsiteX73" fmla="*/ 205696 w 491493"/>
                    <a:gd name="connsiteY73" fmla="*/ 396781 h 1495138"/>
                    <a:gd name="connsiteX74" fmla="*/ 230146 w 491493"/>
                    <a:gd name="connsiteY74" fmla="*/ 350952 h 1495138"/>
                    <a:gd name="connsiteX75" fmla="*/ 248583 w 491493"/>
                    <a:gd name="connsiteY75" fmla="*/ 346932 h 1495138"/>
                    <a:gd name="connsiteX76" fmla="*/ 283053 w 491493"/>
                    <a:gd name="connsiteY76" fmla="*/ 346932 h 1495138"/>
                    <a:gd name="connsiteX77" fmla="*/ 291069 w 491493"/>
                    <a:gd name="connsiteY77" fmla="*/ 345726 h 1495138"/>
                    <a:gd name="connsiteX78" fmla="*/ 292672 w 491493"/>
                    <a:gd name="connsiteY78" fmla="*/ 344118 h 1495138"/>
                    <a:gd name="connsiteX79" fmla="*/ 293474 w 491493"/>
                    <a:gd name="connsiteY79" fmla="*/ 340902 h 1495138"/>
                    <a:gd name="connsiteX80" fmla="*/ 293474 w 491493"/>
                    <a:gd name="connsiteY80" fmla="*/ 328440 h 1495138"/>
                    <a:gd name="connsiteX81" fmla="*/ 293474 w 491493"/>
                    <a:gd name="connsiteY81" fmla="*/ 105728 h 1495138"/>
                    <a:gd name="connsiteX82" fmla="*/ 292672 w 491493"/>
                    <a:gd name="connsiteY82" fmla="*/ 89648 h 1495138"/>
                    <a:gd name="connsiteX83" fmla="*/ 291069 w 491493"/>
                    <a:gd name="connsiteY83" fmla="*/ 88040 h 1495138"/>
                    <a:gd name="connsiteX84" fmla="*/ 286259 w 491493"/>
                    <a:gd name="connsiteY84" fmla="*/ 86834 h 1495138"/>
                    <a:gd name="connsiteX85" fmla="*/ 263814 w 491493"/>
                    <a:gd name="connsiteY85" fmla="*/ 87236 h 1495138"/>
                    <a:gd name="connsiteX86" fmla="*/ 253393 w 491493"/>
                    <a:gd name="connsiteY86" fmla="*/ 87236 h 1495138"/>
                    <a:gd name="connsiteX87" fmla="*/ 214113 w 491493"/>
                    <a:gd name="connsiteY87" fmla="*/ 45427 h 1495138"/>
                    <a:gd name="connsiteX88" fmla="*/ 254595 w 491493"/>
                    <a:gd name="connsiteY88" fmla="*/ 2010 h 1495138"/>
                    <a:gd name="connsiteX89" fmla="*/ 261008 w 491493"/>
                    <a:gd name="connsiteY89" fmla="*/ 2010 h 1495138"/>
                    <a:gd name="connsiteX90" fmla="*/ 328345 w 491493"/>
                    <a:gd name="connsiteY90"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67556 h 1495138"/>
                    <a:gd name="connsiteX35" fmla="*/ 173999 w 491493"/>
                    <a:gd name="connsiteY35" fmla="*/ 578513 h 1495138"/>
                    <a:gd name="connsiteX36" fmla="*/ 173999 w 491493"/>
                    <a:gd name="connsiteY36" fmla="*/ 731276 h 1495138"/>
                    <a:gd name="connsiteX37" fmla="*/ 173598 w 491493"/>
                    <a:gd name="connsiteY37" fmla="*/ 731276 h 1495138"/>
                    <a:gd name="connsiteX38" fmla="*/ 173598 w 491493"/>
                    <a:gd name="connsiteY38" fmla="*/ 865948 h 1495138"/>
                    <a:gd name="connsiteX39" fmla="*/ 173999 w 491493"/>
                    <a:gd name="connsiteY39" fmla="*/ 880018 h 1495138"/>
                    <a:gd name="connsiteX40" fmla="*/ 179610 w 491493"/>
                    <a:gd name="connsiteY40" fmla="*/ 886049 h 1495138"/>
                    <a:gd name="connsiteX41" fmla="*/ 194841 w 491493"/>
                    <a:gd name="connsiteY41" fmla="*/ 886049 h 1495138"/>
                    <a:gd name="connsiteX42" fmla="*/ 216886 w 491493"/>
                    <a:gd name="connsiteY42" fmla="*/ 886049 h 1495138"/>
                    <a:gd name="connsiteX43" fmla="*/ 256166 w 491493"/>
                    <a:gd name="connsiteY43" fmla="*/ 917003 h 1495138"/>
                    <a:gd name="connsiteX44" fmla="*/ 222096 w 491493"/>
                    <a:gd name="connsiteY44" fmla="*/ 971676 h 1495138"/>
                    <a:gd name="connsiteX45" fmla="*/ 209270 w 491493"/>
                    <a:gd name="connsiteY45" fmla="*/ 972480 h 1495138"/>
                    <a:gd name="connsiteX46" fmla="*/ 48144 w 491493"/>
                    <a:gd name="connsiteY46" fmla="*/ 972480 h 1495138"/>
                    <a:gd name="connsiteX47" fmla="*/ 37322 w 491493"/>
                    <a:gd name="connsiteY47" fmla="*/ 971676 h 1495138"/>
                    <a:gd name="connsiteX48" fmla="*/ 447 w 491493"/>
                    <a:gd name="connsiteY48" fmla="*/ 935897 h 1495138"/>
                    <a:gd name="connsiteX49" fmla="*/ 24897 w 491493"/>
                    <a:gd name="connsiteY49" fmla="*/ 890069 h 1495138"/>
                    <a:gd name="connsiteX50" fmla="*/ 43334 w 491493"/>
                    <a:gd name="connsiteY50" fmla="*/ 886049 h 1495138"/>
                    <a:gd name="connsiteX51" fmla="*/ 77804 w 491493"/>
                    <a:gd name="connsiteY51" fmla="*/ 886049 h 1495138"/>
                    <a:gd name="connsiteX52" fmla="*/ 85820 w 491493"/>
                    <a:gd name="connsiteY52" fmla="*/ 884843 h 1495138"/>
                    <a:gd name="connsiteX53" fmla="*/ 87423 w 491493"/>
                    <a:gd name="connsiteY53" fmla="*/ 883234 h 1495138"/>
                    <a:gd name="connsiteX54" fmla="*/ 88225 w 491493"/>
                    <a:gd name="connsiteY54" fmla="*/ 880018 h 1495138"/>
                    <a:gd name="connsiteX55" fmla="*/ 88225 w 491493"/>
                    <a:gd name="connsiteY55" fmla="*/ 867556 h 1495138"/>
                    <a:gd name="connsiteX56" fmla="*/ 328345 w 491493"/>
                    <a:gd name="connsiteY56" fmla="*/ 0 h 1495138"/>
                    <a:gd name="connsiteX57" fmla="*/ 343576 w 491493"/>
                    <a:gd name="connsiteY57" fmla="*/ 1206 h 1495138"/>
                    <a:gd name="connsiteX58" fmla="*/ 379248 w 491493"/>
                    <a:gd name="connsiteY58" fmla="*/ 39397 h 1495138"/>
                    <a:gd name="connsiteX59" fmla="*/ 379248 w 491493"/>
                    <a:gd name="connsiteY59" fmla="*/ 45427 h 1495138"/>
                    <a:gd name="connsiteX60" fmla="*/ 379248 w 491493"/>
                    <a:gd name="connsiteY60" fmla="*/ 192159 h 1495138"/>
                    <a:gd name="connsiteX61" fmla="*/ 378847 w 491493"/>
                    <a:gd name="connsiteY61" fmla="*/ 192159 h 1495138"/>
                    <a:gd name="connsiteX62" fmla="*/ 378847 w 491493"/>
                    <a:gd name="connsiteY62" fmla="*/ 326832 h 1495138"/>
                    <a:gd name="connsiteX63" fmla="*/ 379248 w 491493"/>
                    <a:gd name="connsiteY63" fmla="*/ 340902 h 1495138"/>
                    <a:gd name="connsiteX64" fmla="*/ 384859 w 491493"/>
                    <a:gd name="connsiteY64" fmla="*/ 346932 h 1495138"/>
                    <a:gd name="connsiteX65" fmla="*/ 400090 w 491493"/>
                    <a:gd name="connsiteY65" fmla="*/ 346932 h 1495138"/>
                    <a:gd name="connsiteX66" fmla="*/ 422135 w 491493"/>
                    <a:gd name="connsiteY66" fmla="*/ 346932 h 1495138"/>
                    <a:gd name="connsiteX67" fmla="*/ 461415 w 491493"/>
                    <a:gd name="connsiteY67" fmla="*/ 377887 h 1495138"/>
                    <a:gd name="connsiteX68" fmla="*/ 427345 w 491493"/>
                    <a:gd name="connsiteY68" fmla="*/ 432560 h 1495138"/>
                    <a:gd name="connsiteX69" fmla="*/ 414519 w 491493"/>
                    <a:gd name="connsiteY69" fmla="*/ 433364 h 1495138"/>
                    <a:gd name="connsiteX70" fmla="*/ 253393 w 491493"/>
                    <a:gd name="connsiteY70" fmla="*/ 433364 h 1495138"/>
                    <a:gd name="connsiteX71" fmla="*/ 242571 w 491493"/>
                    <a:gd name="connsiteY71" fmla="*/ 432560 h 1495138"/>
                    <a:gd name="connsiteX72" fmla="*/ 205696 w 491493"/>
                    <a:gd name="connsiteY72" fmla="*/ 396781 h 1495138"/>
                    <a:gd name="connsiteX73" fmla="*/ 230146 w 491493"/>
                    <a:gd name="connsiteY73" fmla="*/ 350952 h 1495138"/>
                    <a:gd name="connsiteX74" fmla="*/ 248583 w 491493"/>
                    <a:gd name="connsiteY74" fmla="*/ 346932 h 1495138"/>
                    <a:gd name="connsiteX75" fmla="*/ 283053 w 491493"/>
                    <a:gd name="connsiteY75" fmla="*/ 346932 h 1495138"/>
                    <a:gd name="connsiteX76" fmla="*/ 291069 w 491493"/>
                    <a:gd name="connsiteY76" fmla="*/ 345726 h 1495138"/>
                    <a:gd name="connsiteX77" fmla="*/ 292672 w 491493"/>
                    <a:gd name="connsiteY77" fmla="*/ 344118 h 1495138"/>
                    <a:gd name="connsiteX78" fmla="*/ 293474 w 491493"/>
                    <a:gd name="connsiteY78" fmla="*/ 340902 h 1495138"/>
                    <a:gd name="connsiteX79" fmla="*/ 293474 w 491493"/>
                    <a:gd name="connsiteY79" fmla="*/ 328440 h 1495138"/>
                    <a:gd name="connsiteX80" fmla="*/ 293474 w 491493"/>
                    <a:gd name="connsiteY80" fmla="*/ 105728 h 1495138"/>
                    <a:gd name="connsiteX81" fmla="*/ 292672 w 491493"/>
                    <a:gd name="connsiteY81" fmla="*/ 89648 h 1495138"/>
                    <a:gd name="connsiteX82" fmla="*/ 291069 w 491493"/>
                    <a:gd name="connsiteY82" fmla="*/ 88040 h 1495138"/>
                    <a:gd name="connsiteX83" fmla="*/ 286259 w 491493"/>
                    <a:gd name="connsiteY83" fmla="*/ 86834 h 1495138"/>
                    <a:gd name="connsiteX84" fmla="*/ 263814 w 491493"/>
                    <a:gd name="connsiteY84" fmla="*/ 87236 h 1495138"/>
                    <a:gd name="connsiteX85" fmla="*/ 253393 w 491493"/>
                    <a:gd name="connsiteY85" fmla="*/ 87236 h 1495138"/>
                    <a:gd name="connsiteX86" fmla="*/ 214113 w 491493"/>
                    <a:gd name="connsiteY86" fmla="*/ 45427 h 1495138"/>
                    <a:gd name="connsiteX87" fmla="*/ 254595 w 491493"/>
                    <a:gd name="connsiteY87" fmla="*/ 2010 h 1495138"/>
                    <a:gd name="connsiteX88" fmla="*/ 261008 w 491493"/>
                    <a:gd name="connsiteY88" fmla="*/ 2010 h 1495138"/>
                    <a:gd name="connsiteX89" fmla="*/ 328345 w 491493"/>
                    <a:gd name="connsiteY89"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67556 h 1495138"/>
                    <a:gd name="connsiteX35" fmla="*/ 173999 w 491493"/>
                    <a:gd name="connsiteY35" fmla="*/ 731276 h 1495138"/>
                    <a:gd name="connsiteX36" fmla="*/ 173598 w 491493"/>
                    <a:gd name="connsiteY36" fmla="*/ 731276 h 1495138"/>
                    <a:gd name="connsiteX37" fmla="*/ 173598 w 491493"/>
                    <a:gd name="connsiteY37" fmla="*/ 865948 h 1495138"/>
                    <a:gd name="connsiteX38" fmla="*/ 173999 w 491493"/>
                    <a:gd name="connsiteY38" fmla="*/ 880018 h 1495138"/>
                    <a:gd name="connsiteX39" fmla="*/ 179610 w 491493"/>
                    <a:gd name="connsiteY39" fmla="*/ 886049 h 1495138"/>
                    <a:gd name="connsiteX40" fmla="*/ 194841 w 491493"/>
                    <a:gd name="connsiteY40" fmla="*/ 886049 h 1495138"/>
                    <a:gd name="connsiteX41" fmla="*/ 216886 w 491493"/>
                    <a:gd name="connsiteY41" fmla="*/ 886049 h 1495138"/>
                    <a:gd name="connsiteX42" fmla="*/ 256166 w 491493"/>
                    <a:gd name="connsiteY42" fmla="*/ 917003 h 1495138"/>
                    <a:gd name="connsiteX43" fmla="*/ 222096 w 491493"/>
                    <a:gd name="connsiteY43" fmla="*/ 971676 h 1495138"/>
                    <a:gd name="connsiteX44" fmla="*/ 209270 w 491493"/>
                    <a:gd name="connsiteY44" fmla="*/ 972480 h 1495138"/>
                    <a:gd name="connsiteX45" fmla="*/ 48144 w 491493"/>
                    <a:gd name="connsiteY45" fmla="*/ 972480 h 1495138"/>
                    <a:gd name="connsiteX46" fmla="*/ 37322 w 491493"/>
                    <a:gd name="connsiteY46" fmla="*/ 971676 h 1495138"/>
                    <a:gd name="connsiteX47" fmla="*/ 447 w 491493"/>
                    <a:gd name="connsiteY47" fmla="*/ 935897 h 1495138"/>
                    <a:gd name="connsiteX48" fmla="*/ 24897 w 491493"/>
                    <a:gd name="connsiteY48" fmla="*/ 890069 h 1495138"/>
                    <a:gd name="connsiteX49" fmla="*/ 43334 w 491493"/>
                    <a:gd name="connsiteY49" fmla="*/ 886049 h 1495138"/>
                    <a:gd name="connsiteX50" fmla="*/ 77804 w 491493"/>
                    <a:gd name="connsiteY50" fmla="*/ 886049 h 1495138"/>
                    <a:gd name="connsiteX51" fmla="*/ 85820 w 491493"/>
                    <a:gd name="connsiteY51" fmla="*/ 884843 h 1495138"/>
                    <a:gd name="connsiteX52" fmla="*/ 87423 w 491493"/>
                    <a:gd name="connsiteY52" fmla="*/ 883234 h 1495138"/>
                    <a:gd name="connsiteX53" fmla="*/ 88225 w 491493"/>
                    <a:gd name="connsiteY53" fmla="*/ 880018 h 1495138"/>
                    <a:gd name="connsiteX54" fmla="*/ 88225 w 491493"/>
                    <a:gd name="connsiteY54" fmla="*/ 867556 h 1495138"/>
                    <a:gd name="connsiteX55" fmla="*/ 328345 w 491493"/>
                    <a:gd name="connsiteY55" fmla="*/ 0 h 1495138"/>
                    <a:gd name="connsiteX56" fmla="*/ 343576 w 491493"/>
                    <a:gd name="connsiteY56" fmla="*/ 1206 h 1495138"/>
                    <a:gd name="connsiteX57" fmla="*/ 379248 w 491493"/>
                    <a:gd name="connsiteY57" fmla="*/ 39397 h 1495138"/>
                    <a:gd name="connsiteX58" fmla="*/ 379248 w 491493"/>
                    <a:gd name="connsiteY58" fmla="*/ 45427 h 1495138"/>
                    <a:gd name="connsiteX59" fmla="*/ 379248 w 491493"/>
                    <a:gd name="connsiteY59" fmla="*/ 192159 h 1495138"/>
                    <a:gd name="connsiteX60" fmla="*/ 378847 w 491493"/>
                    <a:gd name="connsiteY60" fmla="*/ 192159 h 1495138"/>
                    <a:gd name="connsiteX61" fmla="*/ 378847 w 491493"/>
                    <a:gd name="connsiteY61" fmla="*/ 326832 h 1495138"/>
                    <a:gd name="connsiteX62" fmla="*/ 379248 w 491493"/>
                    <a:gd name="connsiteY62" fmla="*/ 340902 h 1495138"/>
                    <a:gd name="connsiteX63" fmla="*/ 384859 w 491493"/>
                    <a:gd name="connsiteY63" fmla="*/ 346932 h 1495138"/>
                    <a:gd name="connsiteX64" fmla="*/ 400090 w 491493"/>
                    <a:gd name="connsiteY64" fmla="*/ 346932 h 1495138"/>
                    <a:gd name="connsiteX65" fmla="*/ 422135 w 491493"/>
                    <a:gd name="connsiteY65" fmla="*/ 346932 h 1495138"/>
                    <a:gd name="connsiteX66" fmla="*/ 461415 w 491493"/>
                    <a:gd name="connsiteY66" fmla="*/ 377887 h 1495138"/>
                    <a:gd name="connsiteX67" fmla="*/ 427345 w 491493"/>
                    <a:gd name="connsiteY67" fmla="*/ 432560 h 1495138"/>
                    <a:gd name="connsiteX68" fmla="*/ 414519 w 491493"/>
                    <a:gd name="connsiteY68" fmla="*/ 433364 h 1495138"/>
                    <a:gd name="connsiteX69" fmla="*/ 253393 w 491493"/>
                    <a:gd name="connsiteY69" fmla="*/ 433364 h 1495138"/>
                    <a:gd name="connsiteX70" fmla="*/ 242571 w 491493"/>
                    <a:gd name="connsiteY70" fmla="*/ 432560 h 1495138"/>
                    <a:gd name="connsiteX71" fmla="*/ 205696 w 491493"/>
                    <a:gd name="connsiteY71" fmla="*/ 396781 h 1495138"/>
                    <a:gd name="connsiteX72" fmla="*/ 230146 w 491493"/>
                    <a:gd name="connsiteY72" fmla="*/ 350952 h 1495138"/>
                    <a:gd name="connsiteX73" fmla="*/ 248583 w 491493"/>
                    <a:gd name="connsiteY73" fmla="*/ 346932 h 1495138"/>
                    <a:gd name="connsiteX74" fmla="*/ 283053 w 491493"/>
                    <a:gd name="connsiteY74" fmla="*/ 346932 h 1495138"/>
                    <a:gd name="connsiteX75" fmla="*/ 291069 w 491493"/>
                    <a:gd name="connsiteY75" fmla="*/ 345726 h 1495138"/>
                    <a:gd name="connsiteX76" fmla="*/ 292672 w 491493"/>
                    <a:gd name="connsiteY76" fmla="*/ 344118 h 1495138"/>
                    <a:gd name="connsiteX77" fmla="*/ 293474 w 491493"/>
                    <a:gd name="connsiteY77" fmla="*/ 340902 h 1495138"/>
                    <a:gd name="connsiteX78" fmla="*/ 293474 w 491493"/>
                    <a:gd name="connsiteY78" fmla="*/ 328440 h 1495138"/>
                    <a:gd name="connsiteX79" fmla="*/ 293474 w 491493"/>
                    <a:gd name="connsiteY79" fmla="*/ 105728 h 1495138"/>
                    <a:gd name="connsiteX80" fmla="*/ 292672 w 491493"/>
                    <a:gd name="connsiteY80" fmla="*/ 89648 h 1495138"/>
                    <a:gd name="connsiteX81" fmla="*/ 291069 w 491493"/>
                    <a:gd name="connsiteY81" fmla="*/ 88040 h 1495138"/>
                    <a:gd name="connsiteX82" fmla="*/ 286259 w 491493"/>
                    <a:gd name="connsiteY82" fmla="*/ 86834 h 1495138"/>
                    <a:gd name="connsiteX83" fmla="*/ 263814 w 491493"/>
                    <a:gd name="connsiteY83" fmla="*/ 87236 h 1495138"/>
                    <a:gd name="connsiteX84" fmla="*/ 253393 w 491493"/>
                    <a:gd name="connsiteY84" fmla="*/ 87236 h 1495138"/>
                    <a:gd name="connsiteX85" fmla="*/ 214113 w 491493"/>
                    <a:gd name="connsiteY85" fmla="*/ 45427 h 1495138"/>
                    <a:gd name="connsiteX86" fmla="*/ 254595 w 491493"/>
                    <a:gd name="connsiteY86" fmla="*/ 2010 h 1495138"/>
                    <a:gd name="connsiteX87" fmla="*/ 261008 w 491493"/>
                    <a:gd name="connsiteY87" fmla="*/ 2010 h 1495138"/>
                    <a:gd name="connsiteX88" fmla="*/ 328345 w 491493"/>
                    <a:gd name="connsiteY88"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67556 h 1495138"/>
                    <a:gd name="connsiteX35" fmla="*/ 173999 w 491493"/>
                    <a:gd name="connsiteY35" fmla="*/ 731276 h 1495138"/>
                    <a:gd name="connsiteX36" fmla="*/ 173598 w 491493"/>
                    <a:gd name="connsiteY36" fmla="*/ 865948 h 1495138"/>
                    <a:gd name="connsiteX37" fmla="*/ 173999 w 491493"/>
                    <a:gd name="connsiteY37" fmla="*/ 880018 h 1495138"/>
                    <a:gd name="connsiteX38" fmla="*/ 179610 w 491493"/>
                    <a:gd name="connsiteY38" fmla="*/ 886049 h 1495138"/>
                    <a:gd name="connsiteX39" fmla="*/ 194841 w 491493"/>
                    <a:gd name="connsiteY39" fmla="*/ 886049 h 1495138"/>
                    <a:gd name="connsiteX40" fmla="*/ 216886 w 491493"/>
                    <a:gd name="connsiteY40" fmla="*/ 886049 h 1495138"/>
                    <a:gd name="connsiteX41" fmla="*/ 256166 w 491493"/>
                    <a:gd name="connsiteY41" fmla="*/ 917003 h 1495138"/>
                    <a:gd name="connsiteX42" fmla="*/ 222096 w 491493"/>
                    <a:gd name="connsiteY42" fmla="*/ 971676 h 1495138"/>
                    <a:gd name="connsiteX43" fmla="*/ 209270 w 491493"/>
                    <a:gd name="connsiteY43" fmla="*/ 972480 h 1495138"/>
                    <a:gd name="connsiteX44" fmla="*/ 48144 w 491493"/>
                    <a:gd name="connsiteY44" fmla="*/ 972480 h 1495138"/>
                    <a:gd name="connsiteX45" fmla="*/ 37322 w 491493"/>
                    <a:gd name="connsiteY45" fmla="*/ 971676 h 1495138"/>
                    <a:gd name="connsiteX46" fmla="*/ 447 w 491493"/>
                    <a:gd name="connsiteY46" fmla="*/ 935897 h 1495138"/>
                    <a:gd name="connsiteX47" fmla="*/ 24897 w 491493"/>
                    <a:gd name="connsiteY47" fmla="*/ 890069 h 1495138"/>
                    <a:gd name="connsiteX48" fmla="*/ 43334 w 491493"/>
                    <a:gd name="connsiteY48" fmla="*/ 886049 h 1495138"/>
                    <a:gd name="connsiteX49" fmla="*/ 77804 w 491493"/>
                    <a:gd name="connsiteY49" fmla="*/ 886049 h 1495138"/>
                    <a:gd name="connsiteX50" fmla="*/ 85820 w 491493"/>
                    <a:gd name="connsiteY50" fmla="*/ 884843 h 1495138"/>
                    <a:gd name="connsiteX51" fmla="*/ 87423 w 491493"/>
                    <a:gd name="connsiteY51" fmla="*/ 883234 h 1495138"/>
                    <a:gd name="connsiteX52" fmla="*/ 88225 w 491493"/>
                    <a:gd name="connsiteY52" fmla="*/ 880018 h 1495138"/>
                    <a:gd name="connsiteX53" fmla="*/ 88225 w 491493"/>
                    <a:gd name="connsiteY53" fmla="*/ 867556 h 1495138"/>
                    <a:gd name="connsiteX54" fmla="*/ 328345 w 491493"/>
                    <a:gd name="connsiteY54" fmla="*/ 0 h 1495138"/>
                    <a:gd name="connsiteX55" fmla="*/ 343576 w 491493"/>
                    <a:gd name="connsiteY55" fmla="*/ 1206 h 1495138"/>
                    <a:gd name="connsiteX56" fmla="*/ 379248 w 491493"/>
                    <a:gd name="connsiteY56" fmla="*/ 39397 h 1495138"/>
                    <a:gd name="connsiteX57" fmla="*/ 379248 w 491493"/>
                    <a:gd name="connsiteY57" fmla="*/ 45427 h 1495138"/>
                    <a:gd name="connsiteX58" fmla="*/ 379248 w 491493"/>
                    <a:gd name="connsiteY58" fmla="*/ 192159 h 1495138"/>
                    <a:gd name="connsiteX59" fmla="*/ 378847 w 491493"/>
                    <a:gd name="connsiteY59" fmla="*/ 192159 h 1495138"/>
                    <a:gd name="connsiteX60" fmla="*/ 378847 w 491493"/>
                    <a:gd name="connsiteY60" fmla="*/ 326832 h 1495138"/>
                    <a:gd name="connsiteX61" fmla="*/ 379248 w 491493"/>
                    <a:gd name="connsiteY61" fmla="*/ 340902 h 1495138"/>
                    <a:gd name="connsiteX62" fmla="*/ 384859 w 491493"/>
                    <a:gd name="connsiteY62" fmla="*/ 346932 h 1495138"/>
                    <a:gd name="connsiteX63" fmla="*/ 400090 w 491493"/>
                    <a:gd name="connsiteY63" fmla="*/ 346932 h 1495138"/>
                    <a:gd name="connsiteX64" fmla="*/ 422135 w 491493"/>
                    <a:gd name="connsiteY64" fmla="*/ 346932 h 1495138"/>
                    <a:gd name="connsiteX65" fmla="*/ 461415 w 491493"/>
                    <a:gd name="connsiteY65" fmla="*/ 377887 h 1495138"/>
                    <a:gd name="connsiteX66" fmla="*/ 427345 w 491493"/>
                    <a:gd name="connsiteY66" fmla="*/ 432560 h 1495138"/>
                    <a:gd name="connsiteX67" fmla="*/ 414519 w 491493"/>
                    <a:gd name="connsiteY67" fmla="*/ 433364 h 1495138"/>
                    <a:gd name="connsiteX68" fmla="*/ 253393 w 491493"/>
                    <a:gd name="connsiteY68" fmla="*/ 433364 h 1495138"/>
                    <a:gd name="connsiteX69" fmla="*/ 242571 w 491493"/>
                    <a:gd name="connsiteY69" fmla="*/ 432560 h 1495138"/>
                    <a:gd name="connsiteX70" fmla="*/ 205696 w 491493"/>
                    <a:gd name="connsiteY70" fmla="*/ 396781 h 1495138"/>
                    <a:gd name="connsiteX71" fmla="*/ 230146 w 491493"/>
                    <a:gd name="connsiteY71" fmla="*/ 350952 h 1495138"/>
                    <a:gd name="connsiteX72" fmla="*/ 248583 w 491493"/>
                    <a:gd name="connsiteY72" fmla="*/ 346932 h 1495138"/>
                    <a:gd name="connsiteX73" fmla="*/ 283053 w 491493"/>
                    <a:gd name="connsiteY73" fmla="*/ 346932 h 1495138"/>
                    <a:gd name="connsiteX74" fmla="*/ 291069 w 491493"/>
                    <a:gd name="connsiteY74" fmla="*/ 345726 h 1495138"/>
                    <a:gd name="connsiteX75" fmla="*/ 292672 w 491493"/>
                    <a:gd name="connsiteY75" fmla="*/ 344118 h 1495138"/>
                    <a:gd name="connsiteX76" fmla="*/ 293474 w 491493"/>
                    <a:gd name="connsiteY76" fmla="*/ 340902 h 1495138"/>
                    <a:gd name="connsiteX77" fmla="*/ 293474 w 491493"/>
                    <a:gd name="connsiteY77" fmla="*/ 328440 h 1495138"/>
                    <a:gd name="connsiteX78" fmla="*/ 293474 w 491493"/>
                    <a:gd name="connsiteY78" fmla="*/ 105728 h 1495138"/>
                    <a:gd name="connsiteX79" fmla="*/ 292672 w 491493"/>
                    <a:gd name="connsiteY79" fmla="*/ 89648 h 1495138"/>
                    <a:gd name="connsiteX80" fmla="*/ 291069 w 491493"/>
                    <a:gd name="connsiteY80" fmla="*/ 88040 h 1495138"/>
                    <a:gd name="connsiteX81" fmla="*/ 286259 w 491493"/>
                    <a:gd name="connsiteY81" fmla="*/ 86834 h 1495138"/>
                    <a:gd name="connsiteX82" fmla="*/ 263814 w 491493"/>
                    <a:gd name="connsiteY82" fmla="*/ 87236 h 1495138"/>
                    <a:gd name="connsiteX83" fmla="*/ 253393 w 491493"/>
                    <a:gd name="connsiteY83" fmla="*/ 87236 h 1495138"/>
                    <a:gd name="connsiteX84" fmla="*/ 214113 w 491493"/>
                    <a:gd name="connsiteY84" fmla="*/ 45427 h 1495138"/>
                    <a:gd name="connsiteX85" fmla="*/ 254595 w 491493"/>
                    <a:gd name="connsiteY85" fmla="*/ 2010 h 1495138"/>
                    <a:gd name="connsiteX86" fmla="*/ 261008 w 491493"/>
                    <a:gd name="connsiteY86" fmla="*/ 2010 h 1495138"/>
                    <a:gd name="connsiteX87" fmla="*/ 328345 w 491493"/>
                    <a:gd name="connsiteY87"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67556 h 1495138"/>
                    <a:gd name="connsiteX35" fmla="*/ 173598 w 491493"/>
                    <a:gd name="connsiteY35" fmla="*/ 865948 h 1495138"/>
                    <a:gd name="connsiteX36" fmla="*/ 173999 w 491493"/>
                    <a:gd name="connsiteY36" fmla="*/ 880018 h 1495138"/>
                    <a:gd name="connsiteX37" fmla="*/ 179610 w 491493"/>
                    <a:gd name="connsiteY37" fmla="*/ 886049 h 1495138"/>
                    <a:gd name="connsiteX38" fmla="*/ 194841 w 491493"/>
                    <a:gd name="connsiteY38" fmla="*/ 886049 h 1495138"/>
                    <a:gd name="connsiteX39" fmla="*/ 216886 w 491493"/>
                    <a:gd name="connsiteY39" fmla="*/ 886049 h 1495138"/>
                    <a:gd name="connsiteX40" fmla="*/ 256166 w 491493"/>
                    <a:gd name="connsiteY40" fmla="*/ 917003 h 1495138"/>
                    <a:gd name="connsiteX41" fmla="*/ 222096 w 491493"/>
                    <a:gd name="connsiteY41" fmla="*/ 971676 h 1495138"/>
                    <a:gd name="connsiteX42" fmla="*/ 209270 w 491493"/>
                    <a:gd name="connsiteY42" fmla="*/ 972480 h 1495138"/>
                    <a:gd name="connsiteX43" fmla="*/ 48144 w 491493"/>
                    <a:gd name="connsiteY43" fmla="*/ 972480 h 1495138"/>
                    <a:gd name="connsiteX44" fmla="*/ 37322 w 491493"/>
                    <a:gd name="connsiteY44" fmla="*/ 971676 h 1495138"/>
                    <a:gd name="connsiteX45" fmla="*/ 447 w 491493"/>
                    <a:gd name="connsiteY45" fmla="*/ 935897 h 1495138"/>
                    <a:gd name="connsiteX46" fmla="*/ 24897 w 491493"/>
                    <a:gd name="connsiteY46" fmla="*/ 890069 h 1495138"/>
                    <a:gd name="connsiteX47" fmla="*/ 43334 w 491493"/>
                    <a:gd name="connsiteY47" fmla="*/ 886049 h 1495138"/>
                    <a:gd name="connsiteX48" fmla="*/ 77804 w 491493"/>
                    <a:gd name="connsiteY48" fmla="*/ 886049 h 1495138"/>
                    <a:gd name="connsiteX49" fmla="*/ 85820 w 491493"/>
                    <a:gd name="connsiteY49" fmla="*/ 884843 h 1495138"/>
                    <a:gd name="connsiteX50" fmla="*/ 87423 w 491493"/>
                    <a:gd name="connsiteY50" fmla="*/ 883234 h 1495138"/>
                    <a:gd name="connsiteX51" fmla="*/ 88225 w 491493"/>
                    <a:gd name="connsiteY51" fmla="*/ 880018 h 1495138"/>
                    <a:gd name="connsiteX52" fmla="*/ 88225 w 491493"/>
                    <a:gd name="connsiteY52" fmla="*/ 867556 h 1495138"/>
                    <a:gd name="connsiteX53" fmla="*/ 328345 w 491493"/>
                    <a:gd name="connsiteY53" fmla="*/ 0 h 1495138"/>
                    <a:gd name="connsiteX54" fmla="*/ 343576 w 491493"/>
                    <a:gd name="connsiteY54" fmla="*/ 1206 h 1495138"/>
                    <a:gd name="connsiteX55" fmla="*/ 379248 w 491493"/>
                    <a:gd name="connsiteY55" fmla="*/ 39397 h 1495138"/>
                    <a:gd name="connsiteX56" fmla="*/ 379248 w 491493"/>
                    <a:gd name="connsiteY56" fmla="*/ 45427 h 1495138"/>
                    <a:gd name="connsiteX57" fmla="*/ 379248 w 491493"/>
                    <a:gd name="connsiteY57" fmla="*/ 192159 h 1495138"/>
                    <a:gd name="connsiteX58" fmla="*/ 378847 w 491493"/>
                    <a:gd name="connsiteY58" fmla="*/ 192159 h 1495138"/>
                    <a:gd name="connsiteX59" fmla="*/ 378847 w 491493"/>
                    <a:gd name="connsiteY59" fmla="*/ 326832 h 1495138"/>
                    <a:gd name="connsiteX60" fmla="*/ 379248 w 491493"/>
                    <a:gd name="connsiteY60" fmla="*/ 340902 h 1495138"/>
                    <a:gd name="connsiteX61" fmla="*/ 384859 w 491493"/>
                    <a:gd name="connsiteY61" fmla="*/ 346932 h 1495138"/>
                    <a:gd name="connsiteX62" fmla="*/ 400090 w 491493"/>
                    <a:gd name="connsiteY62" fmla="*/ 346932 h 1495138"/>
                    <a:gd name="connsiteX63" fmla="*/ 422135 w 491493"/>
                    <a:gd name="connsiteY63" fmla="*/ 346932 h 1495138"/>
                    <a:gd name="connsiteX64" fmla="*/ 461415 w 491493"/>
                    <a:gd name="connsiteY64" fmla="*/ 377887 h 1495138"/>
                    <a:gd name="connsiteX65" fmla="*/ 427345 w 491493"/>
                    <a:gd name="connsiteY65" fmla="*/ 432560 h 1495138"/>
                    <a:gd name="connsiteX66" fmla="*/ 414519 w 491493"/>
                    <a:gd name="connsiteY66" fmla="*/ 433364 h 1495138"/>
                    <a:gd name="connsiteX67" fmla="*/ 253393 w 491493"/>
                    <a:gd name="connsiteY67" fmla="*/ 433364 h 1495138"/>
                    <a:gd name="connsiteX68" fmla="*/ 242571 w 491493"/>
                    <a:gd name="connsiteY68" fmla="*/ 432560 h 1495138"/>
                    <a:gd name="connsiteX69" fmla="*/ 205696 w 491493"/>
                    <a:gd name="connsiteY69" fmla="*/ 396781 h 1495138"/>
                    <a:gd name="connsiteX70" fmla="*/ 230146 w 491493"/>
                    <a:gd name="connsiteY70" fmla="*/ 350952 h 1495138"/>
                    <a:gd name="connsiteX71" fmla="*/ 248583 w 491493"/>
                    <a:gd name="connsiteY71" fmla="*/ 346932 h 1495138"/>
                    <a:gd name="connsiteX72" fmla="*/ 283053 w 491493"/>
                    <a:gd name="connsiteY72" fmla="*/ 346932 h 1495138"/>
                    <a:gd name="connsiteX73" fmla="*/ 291069 w 491493"/>
                    <a:gd name="connsiteY73" fmla="*/ 345726 h 1495138"/>
                    <a:gd name="connsiteX74" fmla="*/ 292672 w 491493"/>
                    <a:gd name="connsiteY74" fmla="*/ 344118 h 1495138"/>
                    <a:gd name="connsiteX75" fmla="*/ 293474 w 491493"/>
                    <a:gd name="connsiteY75" fmla="*/ 340902 h 1495138"/>
                    <a:gd name="connsiteX76" fmla="*/ 293474 w 491493"/>
                    <a:gd name="connsiteY76" fmla="*/ 328440 h 1495138"/>
                    <a:gd name="connsiteX77" fmla="*/ 293474 w 491493"/>
                    <a:gd name="connsiteY77" fmla="*/ 105728 h 1495138"/>
                    <a:gd name="connsiteX78" fmla="*/ 292672 w 491493"/>
                    <a:gd name="connsiteY78" fmla="*/ 89648 h 1495138"/>
                    <a:gd name="connsiteX79" fmla="*/ 291069 w 491493"/>
                    <a:gd name="connsiteY79" fmla="*/ 88040 h 1495138"/>
                    <a:gd name="connsiteX80" fmla="*/ 286259 w 491493"/>
                    <a:gd name="connsiteY80" fmla="*/ 86834 h 1495138"/>
                    <a:gd name="connsiteX81" fmla="*/ 263814 w 491493"/>
                    <a:gd name="connsiteY81" fmla="*/ 87236 h 1495138"/>
                    <a:gd name="connsiteX82" fmla="*/ 253393 w 491493"/>
                    <a:gd name="connsiteY82" fmla="*/ 87236 h 1495138"/>
                    <a:gd name="connsiteX83" fmla="*/ 214113 w 491493"/>
                    <a:gd name="connsiteY83" fmla="*/ 45427 h 1495138"/>
                    <a:gd name="connsiteX84" fmla="*/ 254595 w 491493"/>
                    <a:gd name="connsiteY84" fmla="*/ 2010 h 1495138"/>
                    <a:gd name="connsiteX85" fmla="*/ 261008 w 491493"/>
                    <a:gd name="connsiteY85" fmla="*/ 2010 h 1495138"/>
                    <a:gd name="connsiteX86" fmla="*/ 328345 w 491493"/>
                    <a:gd name="connsiteY86"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67556 h 1495138"/>
                    <a:gd name="connsiteX35" fmla="*/ 173598 w 491493"/>
                    <a:gd name="connsiteY35" fmla="*/ 865948 h 1495138"/>
                    <a:gd name="connsiteX36" fmla="*/ 173999 w 491493"/>
                    <a:gd name="connsiteY36" fmla="*/ 880018 h 1495138"/>
                    <a:gd name="connsiteX37" fmla="*/ 179610 w 491493"/>
                    <a:gd name="connsiteY37" fmla="*/ 886049 h 1495138"/>
                    <a:gd name="connsiteX38" fmla="*/ 194841 w 491493"/>
                    <a:gd name="connsiteY38" fmla="*/ 886049 h 1495138"/>
                    <a:gd name="connsiteX39" fmla="*/ 256166 w 491493"/>
                    <a:gd name="connsiteY39" fmla="*/ 917003 h 1495138"/>
                    <a:gd name="connsiteX40" fmla="*/ 222096 w 491493"/>
                    <a:gd name="connsiteY40" fmla="*/ 971676 h 1495138"/>
                    <a:gd name="connsiteX41" fmla="*/ 209270 w 491493"/>
                    <a:gd name="connsiteY41" fmla="*/ 972480 h 1495138"/>
                    <a:gd name="connsiteX42" fmla="*/ 48144 w 491493"/>
                    <a:gd name="connsiteY42" fmla="*/ 972480 h 1495138"/>
                    <a:gd name="connsiteX43" fmla="*/ 37322 w 491493"/>
                    <a:gd name="connsiteY43" fmla="*/ 971676 h 1495138"/>
                    <a:gd name="connsiteX44" fmla="*/ 447 w 491493"/>
                    <a:gd name="connsiteY44" fmla="*/ 935897 h 1495138"/>
                    <a:gd name="connsiteX45" fmla="*/ 24897 w 491493"/>
                    <a:gd name="connsiteY45" fmla="*/ 890069 h 1495138"/>
                    <a:gd name="connsiteX46" fmla="*/ 43334 w 491493"/>
                    <a:gd name="connsiteY46" fmla="*/ 886049 h 1495138"/>
                    <a:gd name="connsiteX47" fmla="*/ 77804 w 491493"/>
                    <a:gd name="connsiteY47" fmla="*/ 886049 h 1495138"/>
                    <a:gd name="connsiteX48" fmla="*/ 85820 w 491493"/>
                    <a:gd name="connsiteY48" fmla="*/ 884843 h 1495138"/>
                    <a:gd name="connsiteX49" fmla="*/ 87423 w 491493"/>
                    <a:gd name="connsiteY49" fmla="*/ 883234 h 1495138"/>
                    <a:gd name="connsiteX50" fmla="*/ 88225 w 491493"/>
                    <a:gd name="connsiteY50" fmla="*/ 880018 h 1495138"/>
                    <a:gd name="connsiteX51" fmla="*/ 88225 w 491493"/>
                    <a:gd name="connsiteY51" fmla="*/ 867556 h 1495138"/>
                    <a:gd name="connsiteX52" fmla="*/ 328345 w 491493"/>
                    <a:gd name="connsiteY52" fmla="*/ 0 h 1495138"/>
                    <a:gd name="connsiteX53" fmla="*/ 343576 w 491493"/>
                    <a:gd name="connsiteY53" fmla="*/ 1206 h 1495138"/>
                    <a:gd name="connsiteX54" fmla="*/ 379248 w 491493"/>
                    <a:gd name="connsiteY54" fmla="*/ 39397 h 1495138"/>
                    <a:gd name="connsiteX55" fmla="*/ 379248 w 491493"/>
                    <a:gd name="connsiteY55" fmla="*/ 45427 h 1495138"/>
                    <a:gd name="connsiteX56" fmla="*/ 379248 w 491493"/>
                    <a:gd name="connsiteY56" fmla="*/ 192159 h 1495138"/>
                    <a:gd name="connsiteX57" fmla="*/ 378847 w 491493"/>
                    <a:gd name="connsiteY57" fmla="*/ 192159 h 1495138"/>
                    <a:gd name="connsiteX58" fmla="*/ 378847 w 491493"/>
                    <a:gd name="connsiteY58" fmla="*/ 326832 h 1495138"/>
                    <a:gd name="connsiteX59" fmla="*/ 379248 w 491493"/>
                    <a:gd name="connsiteY59" fmla="*/ 340902 h 1495138"/>
                    <a:gd name="connsiteX60" fmla="*/ 384859 w 491493"/>
                    <a:gd name="connsiteY60" fmla="*/ 346932 h 1495138"/>
                    <a:gd name="connsiteX61" fmla="*/ 400090 w 491493"/>
                    <a:gd name="connsiteY61" fmla="*/ 346932 h 1495138"/>
                    <a:gd name="connsiteX62" fmla="*/ 422135 w 491493"/>
                    <a:gd name="connsiteY62" fmla="*/ 346932 h 1495138"/>
                    <a:gd name="connsiteX63" fmla="*/ 461415 w 491493"/>
                    <a:gd name="connsiteY63" fmla="*/ 377887 h 1495138"/>
                    <a:gd name="connsiteX64" fmla="*/ 427345 w 491493"/>
                    <a:gd name="connsiteY64" fmla="*/ 432560 h 1495138"/>
                    <a:gd name="connsiteX65" fmla="*/ 414519 w 491493"/>
                    <a:gd name="connsiteY65" fmla="*/ 433364 h 1495138"/>
                    <a:gd name="connsiteX66" fmla="*/ 253393 w 491493"/>
                    <a:gd name="connsiteY66" fmla="*/ 433364 h 1495138"/>
                    <a:gd name="connsiteX67" fmla="*/ 242571 w 491493"/>
                    <a:gd name="connsiteY67" fmla="*/ 432560 h 1495138"/>
                    <a:gd name="connsiteX68" fmla="*/ 205696 w 491493"/>
                    <a:gd name="connsiteY68" fmla="*/ 396781 h 1495138"/>
                    <a:gd name="connsiteX69" fmla="*/ 230146 w 491493"/>
                    <a:gd name="connsiteY69" fmla="*/ 350952 h 1495138"/>
                    <a:gd name="connsiteX70" fmla="*/ 248583 w 491493"/>
                    <a:gd name="connsiteY70" fmla="*/ 346932 h 1495138"/>
                    <a:gd name="connsiteX71" fmla="*/ 283053 w 491493"/>
                    <a:gd name="connsiteY71" fmla="*/ 346932 h 1495138"/>
                    <a:gd name="connsiteX72" fmla="*/ 291069 w 491493"/>
                    <a:gd name="connsiteY72" fmla="*/ 345726 h 1495138"/>
                    <a:gd name="connsiteX73" fmla="*/ 292672 w 491493"/>
                    <a:gd name="connsiteY73" fmla="*/ 344118 h 1495138"/>
                    <a:gd name="connsiteX74" fmla="*/ 293474 w 491493"/>
                    <a:gd name="connsiteY74" fmla="*/ 340902 h 1495138"/>
                    <a:gd name="connsiteX75" fmla="*/ 293474 w 491493"/>
                    <a:gd name="connsiteY75" fmla="*/ 328440 h 1495138"/>
                    <a:gd name="connsiteX76" fmla="*/ 293474 w 491493"/>
                    <a:gd name="connsiteY76" fmla="*/ 105728 h 1495138"/>
                    <a:gd name="connsiteX77" fmla="*/ 292672 w 491493"/>
                    <a:gd name="connsiteY77" fmla="*/ 89648 h 1495138"/>
                    <a:gd name="connsiteX78" fmla="*/ 291069 w 491493"/>
                    <a:gd name="connsiteY78" fmla="*/ 88040 h 1495138"/>
                    <a:gd name="connsiteX79" fmla="*/ 286259 w 491493"/>
                    <a:gd name="connsiteY79" fmla="*/ 86834 h 1495138"/>
                    <a:gd name="connsiteX80" fmla="*/ 263814 w 491493"/>
                    <a:gd name="connsiteY80" fmla="*/ 87236 h 1495138"/>
                    <a:gd name="connsiteX81" fmla="*/ 253393 w 491493"/>
                    <a:gd name="connsiteY81" fmla="*/ 87236 h 1495138"/>
                    <a:gd name="connsiteX82" fmla="*/ 214113 w 491493"/>
                    <a:gd name="connsiteY82" fmla="*/ 45427 h 1495138"/>
                    <a:gd name="connsiteX83" fmla="*/ 254595 w 491493"/>
                    <a:gd name="connsiteY83" fmla="*/ 2010 h 1495138"/>
                    <a:gd name="connsiteX84" fmla="*/ 261008 w 491493"/>
                    <a:gd name="connsiteY84" fmla="*/ 2010 h 1495138"/>
                    <a:gd name="connsiteX85" fmla="*/ 328345 w 491493"/>
                    <a:gd name="connsiteY85"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80018 h 1495138"/>
                    <a:gd name="connsiteX35" fmla="*/ 173598 w 491493"/>
                    <a:gd name="connsiteY35" fmla="*/ 865948 h 1495138"/>
                    <a:gd name="connsiteX36" fmla="*/ 173999 w 491493"/>
                    <a:gd name="connsiteY36" fmla="*/ 880018 h 1495138"/>
                    <a:gd name="connsiteX37" fmla="*/ 179610 w 491493"/>
                    <a:gd name="connsiteY37" fmla="*/ 886049 h 1495138"/>
                    <a:gd name="connsiteX38" fmla="*/ 194841 w 491493"/>
                    <a:gd name="connsiteY38" fmla="*/ 886049 h 1495138"/>
                    <a:gd name="connsiteX39" fmla="*/ 256166 w 491493"/>
                    <a:gd name="connsiteY39" fmla="*/ 917003 h 1495138"/>
                    <a:gd name="connsiteX40" fmla="*/ 222096 w 491493"/>
                    <a:gd name="connsiteY40" fmla="*/ 971676 h 1495138"/>
                    <a:gd name="connsiteX41" fmla="*/ 209270 w 491493"/>
                    <a:gd name="connsiteY41" fmla="*/ 972480 h 1495138"/>
                    <a:gd name="connsiteX42" fmla="*/ 48144 w 491493"/>
                    <a:gd name="connsiteY42" fmla="*/ 972480 h 1495138"/>
                    <a:gd name="connsiteX43" fmla="*/ 37322 w 491493"/>
                    <a:gd name="connsiteY43" fmla="*/ 971676 h 1495138"/>
                    <a:gd name="connsiteX44" fmla="*/ 447 w 491493"/>
                    <a:gd name="connsiteY44" fmla="*/ 935897 h 1495138"/>
                    <a:gd name="connsiteX45" fmla="*/ 24897 w 491493"/>
                    <a:gd name="connsiteY45" fmla="*/ 890069 h 1495138"/>
                    <a:gd name="connsiteX46" fmla="*/ 43334 w 491493"/>
                    <a:gd name="connsiteY46" fmla="*/ 886049 h 1495138"/>
                    <a:gd name="connsiteX47" fmla="*/ 77804 w 491493"/>
                    <a:gd name="connsiteY47" fmla="*/ 886049 h 1495138"/>
                    <a:gd name="connsiteX48" fmla="*/ 85820 w 491493"/>
                    <a:gd name="connsiteY48" fmla="*/ 884843 h 1495138"/>
                    <a:gd name="connsiteX49" fmla="*/ 87423 w 491493"/>
                    <a:gd name="connsiteY49" fmla="*/ 883234 h 1495138"/>
                    <a:gd name="connsiteX50" fmla="*/ 88225 w 491493"/>
                    <a:gd name="connsiteY50" fmla="*/ 880018 h 1495138"/>
                    <a:gd name="connsiteX51" fmla="*/ 328345 w 491493"/>
                    <a:gd name="connsiteY51" fmla="*/ 0 h 1495138"/>
                    <a:gd name="connsiteX52" fmla="*/ 343576 w 491493"/>
                    <a:gd name="connsiteY52" fmla="*/ 1206 h 1495138"/>
                    <a:gd name="connsiteX53" fmla="*/ 379248 w 491493"/>
                    <a:gd name="connsiteY53" fmla="*/ 39397 h 1495138"/>
                    <a:gd name="connsiteX54" fmla="*/ 379248 w 491493"/>
                    <a:gd name="connsiteY54" fmla="*/ 45427 h 1495138"/>
                    <a:gd name="connsiteX55" fmla="*/ 379248 w 491493"/>
                    <a:gd name="connsiteY55" fmla="*/ 192159 h 1495138"/>
                    <a:gd name="connsiteX56" fmla="*/ 378847 w 491493"/>
                    <a:gd name="connsiteY56" fmla="*/ 192159 h 1495138"/>
                    <a:gd name="connsiteX57" fmla="*/ 378847 w 491493"/>
                    <a:gd name="connsiteY57" fmla="*/ 326832 h 1495138"/>
                    <a:gd name="connsiteX58" fmla="*/ 379248 w 491493"/>
                    <a:gd name="connsiteY58" fmla="*/ 340902 h 1495138"/>
                    <a:gd name="connsiteX59" fmla="*/ 384859 w 491493"/>
                    <a:gd name="connsiteY59" fmla="*/ 346932 h 1495138"/>
                    <a:gd name="connsiteX60" fmla="*/ 400090 w 491493"/>
                    <a:gd name="connsiteY60" fmla="*/ 346932 h 1495138"/>
                    <a:gd name="connsiteX61" fmla="*/ 422135 w 491493"/>
                    <a:gd name="connsiteY61" fmla="*/ 346932 h 1495138"/>
                    <a:gd name="connsiteX62" fmla="*/ 461415 w 491493"/>
                    <a:gd name="connsiteY62" fmla="*/ 377887 h 1495138"/>
                    <a:gd name="connsiteX63" fmla="*/ 427345 w 491493"/>
                    <a:gd name="connsiteY63" fmla="*/ 432560 h 1495138"/>
                    <a:gd name="connsiteX64" fmla="*/ 414519 w 491493"/>
                    <a:gd name="connsiteY64" fmla="*/ 433364 h 1495138"/>
                    <a:gd name="connsiteX65" fmla="*/ 253393 w 491493"/>
                    <a:gd name="connsiteY65" fmla="*/ 433364 h 1495138"/>
                    <a:gd name="connsiteX66" fmla="*/ 242571 w 491493"/>
                    <a:gd name="connsiteY66" fmla="*/ 432560 h 1495138"/>
                    <a:gd name="connsiteX67" fmla="*/ 205696 w 491493"/>
                    <a:gd name="connsiteY67" fmla="*/ 396781 h 1495138"/>
                    <a:gd name="connsiteX68" fmla="*/ 230146 w 491493"/>
                    <a:gd name="connsiteY68" fmla="*/ 350952 h 1495138"/>
                    <a:gd name="connsiteX69" fmla="*/ 248583 w 491493"/>
                    <a:gd name="connsiteY69" fmla="*/ 346932 h 1495138"/>
                    <a:gd name="connsiteX70" fmla="*/ 283053 w 491493"/>
                    <a:gd name="connsiteY70" fmla="*/ 346932 h 1495138"/>
                    <a:gd name="connsiteX71" fmla="*/ 291069 w 491493"/>
                    <a:gd name="connsiteY71" fmla="*/ 345726 h 1495138"/>
                    <a:gd name="connsiteX72" fmla="*/ 292672 w 491493"/>
                    <a:gd name="connsiteY72" fmla="*/ 344118 h 1495138"/>
                    <a:gd name="connsiteX73" fmla="*/ 293474 w 491493"/>
                    <a:gd name="connsiteY73" fmla="*/ 340902 h 1495138"/>
                    <a:gd name="connsiteX74" fmla="*/ 293474 w 491493"/>
                    <a:gd name="connsiteY74" fmla="*/ 328440 h 1495138"/>
                    <a:gd name="connsiteX75" fmla="*/ 293474 w 491493"/>
                    <a:gd name="connsiteY75" fmla="*/ 105728 h 1495138"/>
                    <a:gd name="connsiteX76" fmla="*/ 292672 w 491493"/>
                    <a:gd name="connsiteY76" fmla="*/ 89648 h 1495138"/>
                    <a:gd name="connsiteX77" fmla="*/ 291069 w 491493"/>
                    <a:gd name="connsiteY77" fmla="*/ 88040 h 1495138"/>
                    <a:gd name="connsiteX78" fmla="*/ 286259 w 491493"/>
                    <a:gd name="connsiteY78" fmla="*/ 86834 h 1495138"/>
                    <a:gd name="connsiteX79" fmla="*/ 263814 w 491493"/>
                    <a:gd name="connsiteY79" fmla="*/ 87236 h 1495138"/>
                    <a:gd name="connsiteX80" fmla="*/ 253393 w 491493"/>
                    <a:gd name="connsiteY80" fmla="*/ 87236 h 1495138"/>
                    <a:gd name="connsiteX81" fmla="*/ 214113 w 491493"/>
                    <a:gd name="connsiteY81" fmla="*/ 45427 h 1495138"/>
                    <a:gd name="connsiteX82" fmla="*/ 254595 w 491493"/>
                    <a:gd name="connsiteY82" fmla="*/ 2010 h 1495138"/>
                    <a:gd name="connsiteX83" fmla="*/ 261008 w 491493"/>
                    <a:gd name="connsiteY83" fmla="*/ 2010 h 1495138"/>
                    <a:gd name="connsiteX84" fmla="*/ 328345 w 491493"/>
                    <a:gd name="connsiteY84"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7423 w 491493"/>
                    <a:gd name="connsiteY34" fmla="*/ 883234 h 1495138"/>
                    <a:gd name="connsiteX35" fmla="*/ 173598 w 491493"/>
                    <a:gd name="connsiteY35" fmla="*/ 865948 h 1495138"/>
                    <a:gd name="connsiteX36" fmla="*/ 173999 w 491493"/>
                    <a:gd name="connsiteY36" fmla="*/ 880018 h 1495138"/>
                    <a:gd name="connsiteX37" fmla="*/ 179610 w 491493"/>
                    <a:gd name="connsiteY37" fmla="*/ 886049 h 1495138"/>
                    <a:gd name="connsiteX38" fmla="*/ 194841 w 491493"/>
                    <a:gd name="connsiteY38" fmla="*/ 886049 h 1495138"/>
                    <a:gd name="connsiteX39" fmla="*/ 256166 w 491493"/>
                    <a:gd name="connsiteY39" fmla="*/ 917003 h 1495138"/>
                    <a:gd name="connsiteX40" fmla="*/ 222096 w 491493"/>
                    <a:gd name="connsiteY40" fmla="*/ 971676 h 1495138"/>
                    <a:gd name="connsiteX41" fmla="*/ 209270 w 491493"/>
                    <a:gd name="connsiteY41" fmla="*/ 972480 h 1495138"/>
                    <a:gd name="connsiteX42" fmla="*/ 48144 w 491493"/>
                    <a:gd name="connsiteY42" fmla="*/ 972480 h 1495138"/>
                    <a:gd name="connsiteX43" fmla="*/ 37322 w 491493"/>
                    <a:gd name="connsiteY43" fmla="*/ 971676 h 1495138"/>
                    <a:gd name="connsiteX44" fmla="*/ 447 w 491493"/>
                    <a:gd name="connsiteY44" fmla="*/ 935897 h 1495138"/>
                    <a:gd name="connsiteX45" fmla="*/ 24897 w 491493"/>
                    <a:gd name="connsiteY45" fmla="*/ 890069 h 1495138"/>
                    <a:gd name="connsiteX46" fmla="*/ 43334 w 491493"/>
                    <a:gd name="connsiteY46" fmla="*/ 886049 h 1495138"/>
                    <a:gd name="connsiteX47" fmla="*/ 77804 w 491493"/>
                    <a:gd name="connsiteY47" fmla="*/ 886049 h 1495138"/>
                    <a:gd name="connsiteX48" fmla="*/ 85820 w 491493"/>
                    <a:gd name="connsiteY48" fmla="*/ 884843 h 1495138"/>
                    <a:gd name="connsiteX49" fmla="*/ 87423 w 491493"/>
                    <a:gd name="connsiteY49" fmla="*/ 883234 h 1495138"/>
                    <a:gd name="connsiteX50" fmla="*/ 328345 w 491493"/>
                    <a:gd name="connsiteY50" fmla="*/ 0 h 1495138"/>
                    <a:gd name="connsiteX51" fmla="*/ 343576 w 491493"/>
                    <a:gd name="connsiteY51" fmla="*/ 1206 h 1495138"/>
                    <a:gd name="connsiteX52" fmla="*/ 379248 w 491493"/>
                    <a:gd name="connsiteY52" fmla="*/ 39397 h 1495138"/>
                    <a:gd name="connsiteX53" fmla="*/ 379248 w 491493"/>
                    <a:gd name="connsiteY53" fmla="*/ 45427 h 1495138"/>
                    <a:gd name="connsiteX54" fmla="*/ 379248 w 491493"/>
                    <a:gd name="connsiteY54" fmla="*/ 192159 h 1495138"/>
                    <a:gd name="connsiteX55" fmla="*/ 378847 w 491493"/>
                    <a:gd name="connsiteY55" fmla="*/ 192159 h 1495138"/>
                    <a:gd name="connsiteX56" fmla="*/ 378847 w 491493"/>
                    <a:gd name="connsiteY56" fmla="*/ 326832 h 1495138"/>
                    <a:gd name="connsiteX57" fmla="*/ 379248 w 491493"/>
                    <a:gd name="connsiteY57" fmla="*/ 340902 h 1495138"/>
                    <a:gd name="connsiteX58" fmla="*/ 384859 w 491493"/>
                    <a:gd name="connsiteY58" fmla="*/ 346932 h 1495138"/>
                    <a:gd name="connsiteX59" fmla="*/ 400090 w 491493"/>
                    <a:gd name="connsiteY59" fmla="*/ 346932 h 1495138"/>
                    <a:gd name="connsiteX60" fmla="*/ 422135 w 491493"/>
                    <a:gd name="connsiteY60" fmla="*/ 346932 h 1495138"/>
                    <a:gd name="connsiteX61" fmla="*/ 461415 w 491493"/>
                    <a:gd name="connsiteY61" fmla="*/ 377887 h 1495138"/>
                    <a:gd name="connsiteX62" fmla="*/ 427345 w 491493"/>
                    <a:gd name="connsiteY62" fmla="*/ 432560 h 1495138"/>
                    <a:gd name="connsiteX63" fmla="*/ 414519 w 491493"/>
                    <a:gd name="connsiteY63" fmla="*/ 433364 h 1495138"/>
                    <a:gd name="connsiteX64" fmla="*/ 253393 w 491493"/>
                    <a:gd name="connsiteY64" fmla="*/ 433364 h 1495138"/>
                    <a:gd name="connsiteX65" fmla="*/ 242571 w 491493"/>
                    <a:gd name="connsiteY65" fmla="*/ 432560 h 1495138"/>
                    <a:gd name="connsiteX66" fmla="*/ 205696 w 491493"/>
                    <a:gd name="connsiteY66" fmla="*/ 396781 h 1495138"/>
                    <a:gd name="connsiteX67" fmla="*/ 230146 w 491493"/>
                    <a:gd name="connsiteY67" fmla="*/ 350952 h 1495138"/>
                    <a:gd name="connsiteX68" fmla="*/ 248583 w 491493"/>
                    <a:gd name="connsiteY68" fmla="*/ 346932 h 1495138"/>
                    <a:gd name="connsiteX69" fmla="*/ 283053 w 491493"/>
                    <a:gd name="connsiteY69" fmla="*/ 346932 h 1495138"/>
                    <a:gd name="connsiteX70" fmla="*/ 291069 w 491493"/>
                    <a:gd name="connsiteY70" fmla="*/ 345726 h 1495138"/>
                    <a:gd name="connsiteX71" fmla="*/ 292672 w 491493"/>
                    <a:gd name="connsiteY71" fmla="*/ 344118 h 1495138"/>
                    <a:gd name="connsiteX72" fmla="*/ 293474 w 491493"/>
                    <a:gd name="connsiteY72" fmla="*/ 340902 h 1495138"/>
                    <a:gd name="connsiteX73" fmla="*/ 293474 w 491493"/>
                    <a:gd name="connsiteY73" fmla="*/ 328440 h 1495138"/>
                    <a:gd name="connsiteX74" fmla="*/ 293474 w 491493"/>
                    <a:gd name="connsiteY74" fmla="*/ 105728 h 1495138"/>
                    <a:gd name="connsiteX75" fmla="*/ 292672 w 491493"/>
                    <a:gd name="connsiteY75" fmla="*/ 89648 h 1495138"/>
                    <a:gd name="connsiteX76" fmla="*/ 291069 w 491493"/>
                    <a:gd name="connsiteY76" fmla="*/ 88040 h 1495138"/>
                    <a:gd name="connsiteX77" fmla="*/ 286259 w 491493"/>
                    <a:gd name="connsiteY77" fmla="*/ 86834 h 1495138"/>
                    <a:gd name="connsiteX78" fmla="*/ 263814 w 491493"/>
                    <a:gd name="connsiteY78" fmla="*/ 87236 h 1495138"/>
                    <a:gd name="connsiteX79" fmla="*/ 253393 w 491493"/>
                    <a:gd name="connsiteY79" fmla="*/ 87236 h 1495138"/>
                    <a:gd name="connsiteX80" fmla="*/ 214113 w 491493"/>
                    <a:gd name="connsiteY80" fmla="*/ 45427 h 1495138"/>
                    <a:gd name="connsiteX81" fmla="*/ 254595 w 491493"/>
                    <a:gd name="connsiteY81" fmla="*/ 2010 h 1495138"/>
                    <a:gd name="connsiteX82" fmla="*/ 261008 w 491493"/>
                    <a:gd name="connsiteY82" fmla="*/ 2010 h 1495138"/>
                    <a:gd name="connsiteX83" fmla="*/ 328345 w 491493"/>
                    <a:gd name="connsiteY83"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5820 w 491493"/>
                    <a:gd name="connsiteY34" fmla="*/ 884843 h 1495138"/>
                    <a:gd name="connsiteX35" fmla="*/ 173598 w 491493"/>
                    <a:gd name="connsiteY35" fmla="*/ 865948 h 1495138"/>
                    <a:gd name="connsiteX36" fmla="*/ 173999 w 491493"/>
                    <a:gd name="connsiteY36" fmla="*/ 880018 h 1495138"/>
                    <a:gd name="connsiteX37" fmla="*/ 179610 w 491493"/>
                    <a:gd name="connsiteY37" fmla="*/ 886049 h 1495138"/>
                    <a:gd name="connsiteX38" fmla="*/ 194841 w 491493"/>
                    <a:gd name="connsiteY38" fmla="*/ 886049 h 1495138"/>
                    <a:gd name="connsiteX39" fmla="*/ 256166 w 491493"/>
                    <a:gd name="connsiteY39" fmla="*/ 917003 h 1495138"/>
                    <a:gd name="connsiteX40" fmla="*/ 222096 w 491493"/>
                    <a:gd name="connsiteY40" fmla="*/ 971676 h 1495138"/>
                    <a:gd name="connsiteX41" fmla="*/ 209270 w 491493"/>
                    <a:gd name="connsiteY41" fmla="*/ 972480 h 1495138"/>
                    <a:gd name="connsiteX42" fmla="*/ 48144 w 491493"/>
                    <a:gd name="connsiteY42" fmla="*/ 972480 h 1495138"/>
                    <a:gd name="connsiteX43" fmla="*/ 37322 w 491493"/>
                    <a:gd name="connsiteY43" fmla="*/ 971676 h 1495138"/>
                    <a:gd name="connsiteX44" fmla="*/ 447 w 491493"/>
                    <a:gd name="connsiteY44" fmla="*/ 935897 h 1495138"/>
                    <a:gd name="connsiteX45" fmla="*/ 24897 w 491493"/>
                    <a:gd name="connsiteY45" fmla="*/ 890069 h 1495138"/>
                    <a:gd name="connsiteX46" fmla="*/ 43334 w 491493"/>
                    <a:gd name="connsiteY46" fmla="*/ 886049 h 1495138"/>
                    <a:gd name="connsiteX47" fmla="*/ 77804 w 491493"/>
                    <a:gd name="connsiteY47" fmla="*/ 886049 h 1495138"/>
                    <a:gd name="connsiteX48" fmla="*/ 85820 w 491493"/>
                    <a:gd name="connsiteY48" fmla="*/ 884843 h 1495138"/>
                    <a:gd name="connsiteX49" fmla="*/ 328345 w 491493"/>
                    <a:gd name="connsiteY49" fmla="*/ 0 h 1495138"/>
                    <a:gd name="connsiteX50" fmla="*/ 343576 w 491493"/>
                    <a:gd name="connsiteY50" fmla="*/ 1206 h 1495138"/>
                    <a:gd name="connsiteX51" fmla="*/ 379248 w 491493"/>
                    <a:gd name="connsiteY51" fmla="*/ 39397 h 1495138"/>
                    <a:gd name="connsiteX52" fmla="*/ 379248 w 491493"/>
                    <a:gd name="connsiteY52" fmla="*/ 45427 h 1495138"/>
                    <a:gd name="connsiteX53" fmla="*/ 379248 w 491493"/>
                    <a:gd name="connsiteY53" fmla="*/ 192159 h 1495138"/>
                    <a:gd name="connsiteX54" fmla="*/ 378847 w 491493"/>
                    <a:gd name="connsiteY54" fmla="*/ 192159 h 1495138"/>
                    <a:gd name="connsiteX55" fmla="*/ 378847 w 491493"/>
                    <a:gd name="connsiteY55" fmla="*/ 326832 h 1495138"/>
                    <a:gd name="connsiteX56" fmla="*/ 379248 w 491493"/>
                    <a:gd name="connsiteY56" fmla="*/ 340902 h 1495138"/>
                    <a:gd name="connsiteX57" fmla="*/ 384859 w 491493"/>
                    <a:gd name="connsiteY57" fmla="*/ 346932 h 1495138"/>
                    <a:gd name="connsiteX58" fmla="*/ 400090 w 491493"/>
                    <a:gd name="connsiteY58" fmla="*/ 346932 h 1495138"/>
                    <a:gd name="connsiteX59" fmla="*/ 422135 w 491493"/>
                    <a:gd name="connsiteY59" fmla="*/ 346932 h 1495138"/>
                    <a:gd name="connsiteX60" fmla="*/ 461415 w 491493"/>
                    <a:gd name="connsiteY60" fmla="*/ 377887 h 1495138"/>
                    <a:gd name="connsiteX61" fmla="*/ 427345 w 491493"/>
                    <a:gd name="connsiteY61" fmla="*/ 432560 h 1495138"/>
                    <a:gd name="connsiteX62" fmla="*/ 414519 w 491493"/>
                    <a:gd name="connsiteY62" fmla="*/ 433364 h 1495138"/>
                    <a:gd name="connsiteX63" fmla="*/ 253393 w 491493"/>
                    <a:gd name="connsiteY63" fmla="*/ 433364 h 1495138"/>
                    <a:gd name="connsiteX64" fmla="*/ 242571 w 491493"/>
                    <a:gd name="connsiteY64" fmla="*/ 432560 h 1495138"/>
                    <a:gd name="connsiteX65" fmla="*/ 205696 w 491493"/>
                    <a:gd name="connsiteY65" fmla="*/ 396781 h 1495138"/>
                    <a:gd name="connsiteX66" fmla="*/ 230146 w 491493"/>
                    <a:gd name="connsiteY66" fmla="*/ 350952 h 1495138"/>
                    <a:gd name="connsiteX67" fmla="*/ 248583 w 491493"/>
                    <a:gd name="connsiteY67" fmla="*/ 346932 h 1495138"/>
                    <a:gd name="connsiteX68" fmla="*/ 283053 w 491493"/>
                    <a:gd name="connsiteY68" fmla="*/ 346932 h 1495138"/>
                    <a:gd name="connsiteX69" fmla="*/ 291069 w 491493"/>
                    <a:gd name="connsiteY69" fmla="*/ 345726 h 1495138"/>
                    <a:gd name="connsiteX70" fmla="*/ 292672 w 491493"/>
                    <a:gd name="connsiteY70" fmla="*/ 344118 h 1495138"/>
                    <a:gd name="connsiteX71" fmla="*/ 293474 w 491493"/>
                    <a:gd name="connsiteY71" fmla="*/ 340902 h 1495138"/>
                    <a:gd name="connsiteX72" fmla="*/ 293474 w 491493"/>
                    <a:gd name="connsiteY72" fmla="*/ 328440 h 1495138"/>
                    <a:gd name="connsiteX73" fmla="*/ 293474 w 491493"/>
                    <a:gd name="connsiteY73" fmla="*/ 105728 h 1495138"/>
                    <a:gd name="connsiteX74" fmla="*/ 292672 w 491493"/>
                    <a:gd name="connsiteY74" fmla="*/ 89648 h 1495138"/>
                    <a:gd name="connsiteX75" fmla="*/ 291069 w 491493"/>
                    <a:gd name="connsiteY75" fmla="*/ 88040 h 1495138"/>
                    <a:gd name="connsiteX76" fmla="*/ 286259 w 491493"/>
                    <a:gd name="connsiteY76" fmla="*/ 86834 h 1495138"/>
                    <a:gd name="connsiteX77" fmla="*/ 263814 w 491493"/>
                    <a:gd name="connsiteY77" fmla="*/ 87236 h 1495138"/>
                    <a:gd name="connsiteX78" fmla="*/ 253393 w 491493"/>
                    <a:gd name="connsiteY78" fmla="*/ 87236 h 1495138"/>
                    <a:gd name="connsiteX79" fmla="*/ 214113 w 491493"/>
                    <a:gd name="connsiteY79" fmla="*/ 45427 h 1495138"/>
                    <a:gd name="connsiteX80" fmla="*/ 254595 w 491493"/>
                    <a:gd name="connsiteY80" fmla="*/ 2010 h 1495138"/>
                    <a:gd name="connsiteX81" fmla="*/ 261008 w 491493"/>
                    <a:gd name="connsiteY81" fmla="*/ 2010 h 1495138"/>
                    <a:gd name="connsiteX82" fmla="*/ 328345 w 491493"/>
                    <a:gd name="connsiteY82"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77804 w 491493"/>
                    <a:gd name="connsiteY34" fmla="*/ 886049 h 1495138"/>
                    <a:gd name="connsiteX35" fmla="*/ 173598 w 491493"/>
                    <a:gd name="connsiteY35" fmla="*/ 865948 h 1495138"/>
                    <a:gd name="connsiteX36" fmla="*/ 173999 w 491493"/>
                    <a:gd name="connsiteY36" fmla="*/ 880018 h 1495138"/>
                    <a:gd name="connsiteX37" fmla="*/ 179610 w 491493"/>
                    <a:gd name="connsiteY37" fmla="*/ 886049 h 1495138"/>
                    <a:gd name="connsiteX38" fmla="*/ 194841 w 491493"/>
                    <a:gd name="connsiteY38" fmla="*/ 886049 h 1495138"/>
                    <a:gd name="connsiteX39" fmla="*/ 256166 w 491493"/>
                    <a:gd name="connsiteY39" fmla="*/ 917003 h 1495138"/>
                    <a:gd name="connsiteX40" fmla="*/ 222096 w 491493"/>
                    <a:gd name="connsiteY40" fmla="*/ 971676 h 1495138"/>
                    <a:gd name="connsiteX41" fmla="*/ 209270 w 491493"/>
                    <a:gd name="connsiteY41" fmla="*/ 972480 h 1495138"/>
                    <a:gd name="connsiteX42" fmla="*/ 48144 w 491493"/>
                    <a:gd name="connsiteY42" fmla="*/ 972480 h 1495138"/>
                    <a:gd name="connsiteX43" fmla="*/ 37322 w 491493"/>
                    <a:gd name="connsiteY43" fmla="*/ 971676 h 1495138"/>
                    <a:gd name="connsiteX44" fmla="*/ 447 w 491493"/>
                    <a:gd name="connsiteY44" fmla="*/ 935897 h 1495138"/>
                    <a:gd name="connsiteX45" fmla="*/ 24897 w 491493"/>
                    <a:gd name="connsiteY45" fmla="*/ 890069 h 1495138"/>
                    <a:gd name="connsiteX46" fmla="*/ 43334 w 491493"/>
                    <a:gd name="connsiteY46" fmla="*/ 886049 h 1495138"/>
                    <a:gd name="connsiteX47" fmla="*/ 77804 w 491493"/>
                    <a:gd name="connsiteY47" fmla="*/ 886049 h 1495138"/>
                    <a:gd name="connsiteX48" fmla="*/ 328345 w 491493"/>
                    <a:gd name="connsiteY48" fmla="*/ 0 h 1495138"/>
                    <a:gd name="connsiteX49" fmla="*/ 343576 w 491493"/>
                    <a:gd name="connsiteY49" fmla="*/ 1206 h 1495138"/>
                    <a:gd name="connsiteX50" fmla="*/ 379248 w 491493"/>
                    <a:gd name="connsiteY50" fmla="*/ 39397 h 1495138"/>
                    <a:gd name="connsiteX51" fmla="*/ 379248 w 491493"/>
                    <a:gd name="connsiteY51" fmla="*/ 45427 h 1495138"/>
                    <a:gd name="connsiteX52" fmla="*/ 379248 w 491493"/>
                    <a:gd name="connsiteY52" fmla="*/ 192159 h 1495138"/>
                    <a:gd name="connsiteX53" fmla="*/ 378847 w 491493"/>
                    <a:gd name="connsiteY53" fmla="*/ 192159 h 1495138"/>
                    <a:gd name="connsiteX54" fmla="*/ 378847 w 491493"/>
                    <a:gd name="connsiteY54" fmla="*/ 326832 h 1495138"/>
                    <a:gd name="connsiteX55" fmla="*/ 379248 w 491493"/>
                    <a:gd name="connsiteY55" fmla="*/ 340902 h 1495138"/>
                    <a:gd name="connsiteX56" fmla="*/ 384859 w 491493"/>
                    <a:gd name="connsiteY56" fmla="*/ 346932 h 1495138"/>
                    <a:gd name="connsiteX57" fmla="*/ 400090 w 491493"/>
                    <a:gd name="connsiteY57" fmla="*/ 346932 h 1495138"/>
                    <a:gd name="connsiteX58" fmla="*/ 422135 w 491493"/>
                    <a:gd name="connsiteY58" fmla="*/ 346932 h 1495138"/>
                    <a:gd name="connsiteX59" fmla="*/ 461415 w 491493"/>
                    <a:gd name="connsiteY59" fmla="*/ 377887 h 1495138"/>
                    <a:gd name="connsiteX60" fmla="*/ 427345 w 491493"/>
                    <a:gd name="connsiteY60" fmla="*/ 432560 h 1495138"/>
                    <a:gd name="connsiteX61" fmla="*/ 414519 w 491493"/>
                    <a:gd name="connsiteY61" fmla="*/ 433364 h 1495138"/>
                    <a:gd name="connsiteX62" fmla="*/ 253393 w 491493"/>
                    <a:gd name="connsiteY62" fmla="*/ 433364 h 1495138"/>
                    <a:gd name="connsiteX63" fmla="*/ 242571 w 491493"/>
                    <a:gd name="connsiteY63" fmla="*/ 432560 h 1495138"/>
                    <a:gd name="connsiteX64" fmla="*/ 205696 w 491493"/>
                    <a:gd name="connsiteY64" fmla="*/ 396781 h 1495138"/>
                    <a:gd name="connsiteX65" fmla="*/ 230146 w 491493"/>
                    <a:gd name="connsiteY65" fmla="*/ 350952 h 1495138"/>
                    <a:gd name="connsiteX66" fmla="*/ 248583 w 491493"/>
                    <a:gd name="connsiteY66" fmla="*/ 346932 h 1495138"/>
                    <a:gd name="connsiteX67" fmla="*/ 283053 w 491493"/>
                    <a:gd name="connsiteY67" fmla="*/ 346932 h 1495138"/>
                    <a:gd name="connsiteX68" fmla="*/ 291069 w 491493"/>
                    <a:gd name="connsiteY68" fmla="*/ 345726 h 1495138"/>
                    <a:gd name="connsiteX69" fmla="*/ 292672 w 491493"/>
                    <a:gd name="connsiteY69" fmla="*/ 344118 h 1495138"/>
                    <a:gd name="connsiteX70" fmla="*/ 293474 w 491493"/>
                    <a:gd name="connsiteY70" fmla="*/ 340902 h 1495138"/>
                    <a:gd name="connsiteX71" fmla="*/ 293474 w 491493"/>
                    <a:gd name="connsiteY71" fmla="*/ 328440 h 1495138"/>
                    <a:gd name="connsiteX72" fmla="*/ 293474 w 491493"/>
                    <a:gd name="connsiteY72" fmla="*/ 105728 h 1495138"/>
                    <a:gd name="connsiteX73" fmla="*/ 292672 w 491493"/>
                    <a:gd name="connsiteY73" fmla="*/ 89648 h 1495138"/>
                    <a:gd name="connsiteX74" fmla="*/ 291069 w 491493"/>
                    <a:gd name="connsiteY74" fmla="*/ 88040 h 1495138"/>
                    <a:gd name="connsiteX75" fmla="*/ 286259 w 491493"/>
                    <a:gd name="connsiteY75" fmla="*/ 86834 h 1495138"/>
                    <a:gd name="connsiteX76" fmla="*/ 263814 w 491493"/>
                    <a:gd name="connsiteY76" fmla="*/ 87236 h 1495138"/>
                    <a:gd name="connsiteX77" fmla="*/ 253393 w 491493"/>
                    <a:gd name="connsiteY77" fmla="*/ 87236 h 1495138"/>
                    <a:gd name="connsiteX78" fmla="*/ 214113 w 491493"/>
                    <a:gd name="connsiteY78" fmla="*/ 45427 h 1495138"/>
                    <a:gd name="connsiteX79" fmla="*/ 254595 w 491493"/>
                    <a:gd name="connsiteY79" fmla="*/ 2010 h 1495138"/>
                    <a:gd name="connsiteX80" fmla="*/ 261008 w 491493"/>
                    <a:gd name="connsiteY80" fmla="*/ 2010 h 1495138"/>
                    <a:gd name="connsiteX81" fmla="*/ 328345 w 491493"/>
                    <a:gd name="connsiteY81"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77804 w 491493"/>
                    <a:gd name="connsiteY34" fmla="*/ 886049 h 1495138"/>
                    <a:gd name="connsiteX35" fmla="*/ 173598 w 491493"/>
                    <a:gd name="connsiteY35" fmla="*/ 865948 h 1495138"/>
                    <a:gd name="connsiteX36" fmla="*/ 173999 w 491493"/>
                    <a:gd name="connsiteY36" fmla="*/ 880018 h 1495138"/>
                    <a:gd name="connsiteX37" fmla="*/ 179610 w 491493"/>
                    <a:gd name="connsiteY37" fmla="*/ 886049 h 1495138"/>
                    <a:gd name="connsiteX38" fmla="*/ 194841 w 491493"/>
                    <a:gd name="connsiteY38" fmla="*/ 886049 h 1495138"/>
                    <a:gd name="connsiteX39" fmla="*/ 256166 w 491493"/>
                    <a:gd name="connsiteY39" fmla="*/ 917003 h 1495138"/>
                    <a:gd name="connsiteX40" fmla="*/ 222096 w 491493"/>
                    <a:gd name="connsiteY40" fmla="*/ 971676 h 1495138"/>
                    <a:gd name="connsiteX41" fmla="*/ 209270 w 491493"/>
                    <a:gd name="connsiteY41" fmla="*/ 972480 h 1495138"/>
                    <a:gd name="connsiteX42" fmla="*/ 37322 w 491493"/>
                    <a:gd name="connsiteY42" fmla="*/ 971676 h 1495138"/>
                    <a:gd name="connsiteX43" fmla="*/ 447 w 491493"/>
                    <a:gd name="connsiteY43" fmla="*/ 935897 h 1495138"/>
                    <a:gd name="connsiteX44" fmla="*/ 24897 w 491493"/>
                    <a:gd name="connsiteY44" fmla="*/ 890069 h 1495138"/>
                    <a:gd name="connsiteX45" fmla="*/ 43334 w 491493"/>
                    <a:gd name="connsiteY45" fmla="*/ 886049 h 1495138"/>
                    <a:gd name="connsiteX46" fmla="*/ 77804 w 491493"/>
                    <a:gd name="connsiteY46" fmla="*/ 886049 h 1495138"/>
                    <a:gd name="connsiteX47" fmla="*/ 328345 w 491493"/>
                    <a:gd name="connsiteY47" fmla="*/ 0 h 1495138"/>
                    <a:gd name="connsiteX48" fmla="*/ 343576 w 491493"/>
                    <a:gd name="connsiteY48" fmla="*/ 1206 h 1495138"/>
                    <a:gd name="connsiteX49" fmla="*/ 379248 w 491493"/>
                    <a:gd name="connsiteY49" fmla="*/ 39397 h 1495138"/>
                    <a:gd name="connsiteX50" fmla="*/ 379248 w 491493"/>
                    <a:gd name="connsiteY50" fmla="*/ 45427 h 1495138"/>
                    <a:gd name="connsiteX51" fmla="*/ 379248 w 491493"/>
                    <a:gd name="connsiteY51" fmla="*/ 192159 h 1495138"/>
                    <a:gd name="connsiteX52" fmla="*/ 378847 w 491493"/>
                    <a:gd name="connsiteY52" fmla="*/ 192159 h 1495138"/>
                    <a:gd name="connsiteX53" fmla="*/ 378847 w 491493"/>
                    <a:gd name="connsiteY53" fmla="*/ 326832 h 1495138"/>
                    <a:gd name="connsiteX54" fmla="*/ 379248 w 491493"/>
                    <a:gd name="connsiteY54" fmla="*/ 340902 h 1495138"/>
                    <a:gd name="connsiteX55" fmla="*/ 384859 w 491493"/>
                    <a:gd name="connsiteY55" fmla="*/ 346932 h 1495138"/>
                    <a:gd name="connsiteX56" fmla="*/ 400090 w 491493"/>
                    <a:gd name="connsiteY56" fmla="*/ 346932 h 1495138"/>
                    <a:gd name="connsiteX57" fmla="*/ 422135 w 491493"/>
                    <a:gd name="connsiteY57" fmla="*/ 346932 h 1495138"/>
                    <a:gd name="connsiteX58" fmla="*/ 461415 w 491493"/>
                    <a:gd name="connsiteY58" fmla="*/ 377887 h 1495138"/>
                    <a:gd name="connsiteX59" fmla="*/ 427345 w 491493"/>
                    <a:gd name="connsiteY59" fmla="*/ 432560 h 1495138"/>
                    <a:gd name="connsiteX60" fmla="*/ 414519 w 491493"/>
                    <a:gd name="connsiteY60" fmla="*/ 433364 h 1495138"/>
                    <a:gd name="connsiteX61" fmla="*/ 253393 w 491493"/>
                    <a:gd name="connsiteY61" fmla="*/ 433364 h 1495138"/>
                    <a:gd name="connsiteX62" fmla="*/ 242571 w 491493"/>
                    <a:gd name="connsiteY62" fmla="*/ 432560 h 1495138"/>
                    <a:gd name="connsiteX63" fmla="*/ 205696 w 491493"/>
                    <a:gd name="connsiteY63" fmla="*/ 396781 h 1495138"/>
                    <a:gd name="connsiteX64" fmla="*/ 230146 w 491493"/>
                    <a:gd name="connsiteY64" fmla="*/ 350952 h 1495138"/>
                    <a:gd name="connsiteX65" fmla="*/ 248583 w 491493"/>
                    <a:gd name="connsiteY65" fmla="*/ 346932 h 1495138"/>
                    <a:gd name="connsiteX66" fmla="*/ 283053 w 491493"/>
                    <a:gd name="connsiteY66" fmla="*/ 346932 h 1495138"/>
                    <a:gd name="connsiteX67" fmla="*/ 291069 w 491493"/>
                    <a:gd name="connsiteY67" fmla="*/ 345726 h 1495138"/>
                    <a:gd name="connsiteX68" fmla="*/ 292672 w 491493"/>
                    <a:gd name="connsiteY68" fmla="*/ 344118 h 1495138"/>
                    <a:gd name="connsiteX69" fmla="*/ 293474 w 491493"/>
                    <a:gd name="connsiteY69" fmla="*/ 340902 h 1495138"/>
                    <a:gd name="connsiteX70" fmla="*/ 293474 w 491493"/>
                    <a:gd name="connsiteY70" fmla="*/ 328440 h 1495138"/>
                    <a:gd name="connsiteX71" fmla="*/ 293474 w 491493"/>
                    <a:gd name="connsiteY71" fmla="*/ 105728 h 1495138"/>
                    <a:gd name="connsiteX72" fmla="*/ 292672 w 491493"/>
                    <a:gd name="connsiteY72" fmla="*/ 89648 h 1495138"/>
                    <a:gd name="connsiteX73" fmla="*/ 291069 w 491493"/>
                    <a:gd name="connsiteY73" fmla="*/ 88040 h 1495138"/>
                    <a:gd name="connsiteX74" fmla="*/ 286259 w 491493"/>
                    <a:gd name="connsiteY74" fmla="*/ 86834 h 1495138"/>
                    <a:gd name="connsiteX75" fmla="*/ 263814 w 491493"/>
                    <a:gd name="connsiteY75" fmla="*/ 87236 h 1495138"/>
                    <a:gd name="connsiteX76" fmla="*/ 253393 w 491493"/>
                    <a:gd name="connsiteY76" fmla="*/ 87236 h 1495138"/>
                    <a:gd name="connsiteX77" fmla="*/ 214113 w 491493"/>
                    <a:gd name="connsiteY77" fmla="*/ 45427 h 1495138"/>
                    <a:gd name="connsiteX78" fmla="*/ 254595 w 491493"/>
                    <a:gd name="connsiteY78" fmla="*/ 2010 h 1495138"/>
                    <a:gd name="connsiteX79" fmla="*/ 261008 w 491493"/>
                    <a:gd name="connsiteY79" fmla="*/ 2010 h 1495138"/>
                    <a:gd name="connsiteX80" fmla="*/ 328345 w 491493"/>
                    <a:gd name="connsiteY80" fmla="*/ 0 h 1495138"/>
                    <a:gd name="connsiteX0" fmla="*/ 337260 w 472350"/>
                    <a:gd name="connsiteY0" fmla="*/ 1061774 h 1495138"/>
                    <a:gd name="connsiteX1" fmla="*/ 352491 w 472350"/>
                    <a:gd name="connsiteY1" fmla="*/ 1062980 h 1495138"/>
                    <a:gd name="connsiteX2" fmla="*/ 388163 w 472350"/>
                    <a:gd name="connsiteY2" fmla="*/ 1101171 h 1495138"/>
                    <a:gd name="connsiteX3" fmla="*/ 388163 w 472350"/>
                    <a:gd name="connsiteY3" fmla="*/ 1107201 h 1495138"/>
                    <a:gd name="connsiteX4" fmla="*/ 388163 w 472350"/>
                    <a:gd name="connsiteY4" fmla="*/ 1253934 h 1495138"/>
                    <a:gd name="connsiteX5" fmla="*/ 387762 w 472350"/>
                    <a:gd name="connsiteY5" fmla="*/ 1253934 h 1495138"/>
                    <a:gd name="connsiteX6" fmla="*/ 387762 w 472350"/>
                    <a:gd name="connsiteY6" fmla="*/ 1388606 h 1495138"/>
                    <a:gd name="connsiteX7" fmla="*/ 388163 w 472350"/>
                    <a:gd name="connsiteY7" fmla="*/ 1402676 h 1495138"/>
                    <a:gd name="connsiteX8" fmla="*/ 393774 w 472350"/>
                    <a:gd name="connsiteY8" fmla="*/ 1408707 h 1495138"/>
                    <a:gd name="connsiteX9" fmla="*/ 409005 w 472350"/>
                    <a:gd name="connsiteY9" fmla="*/ 1408707 h 1495138"/>
                    <a:gd name="connsiteX10" fmla="*/ 431050 w 472350"/>
                    <a:gd name="connsiteY10" fmla="*/ 1408707 h 1495138"/>
                    <a:gd name="connsiteX11" fmla="*/ 470330 w 472350"/>
                    <a:gd name="connsiteY11" fmla="*/ 1439661 h 1495138"/>
                    <a:gd name="connsiteX12" fmla="*/ 436260 w 472350"/>
                    <a:gd name="connsiteY12" fmla="*/ 1494334 h 1495138"/>
                    <a:gd name="connsiteX13" fmla="*/ 423434 w 472350"/>
                    <a:gd name="connsiteY13" fmla="*/ 1495138 h 1495138"/>
                    <a:gd name="connsiteX14" fmla="*/ 262308 w 472350"/>
                    <a:gd name="connsiteY14" fmla="*/ 1495138 h 1495138"/>
                    <a:gd name="connsiteX15" fmla="*/ 251486 w 472350"/>
                    <a:gd name="connsiteY15" fmla="*/ 1494334 h 1495138"/>
                    <a:gd name="connsiteX16" fmla="*/ 214611 w 472350"/>
                    <a:gd name="connsiteY16" fmla="*/ 1458555 h 1495138"/>
                    <a:gd name="connsiteX17" fmla="*/ 239061 w 472350"/>
                    <a:gd name="connsiteY17" fmla="*/ 1412727 h 1495138"/>
                    <a:gd name="connsiteX18" fmla="*/ 257498 w 472350"/>
                    <a:gd name="connsiteY18" fmla="*/ 1408707 h 1495138"/>
                    <a:gd name="connsiteX19" fmla="*/ 291968 w 472350"/>
                    <a:gd name="connsiteY19" fmla="*/ 1408707 h 1495138"/>
                    <a:gd name="connsiteX20" fmla="*/ 299984 w 472350"/>
                    <a:gd name="connsiteY20" fmla="*/ 1407501 h 1495138"/>
                    <a:gd name="connsiteX21" fmla="*/ 301587 w 472350"/>
                    <a:gd name="connsiteY21" fmla="*/ 1405892 h 1495138"/>
                    <a:gd name="connsiteX22" fmla="*/ 302389 w 472350"/>
                    <a:gd name="connsiteY22" fmla="*/ 1402676 h 1495138"/>
                    <a:gd name="connsiteX23" fmla="*/ 302389 w 472350"/>
                    <a:gd name="connsiteY23" fmla="*/ 1390214 h 1495138"/>
                    <a:gd name="connsiteX24" fmla="*/ 302389 w 472350"/>
                    <a:gd name="connsiteY24" fmla="*/ 1167502 h 1495138"/>
                    <a:gd name="connsiteX25" fmla="*/ 301587 w 472350"/>
                    <a:gd name="connsiteY25" fmla="*/ 1151422 h 1495138"/>
                    <a:gd name="connsiteX26" fmla="*/ 299984 w 472350"/>
                    <a:gd name="connsiteY26" fmla="*/ 1149814 h 1495138"/>
                    <a:gd name="connsiteX27" fmla="*/ 295174 w 472350"/>
                    <a:gd name="connsiteY27" fmla="*/ 1148608 h 1495138"/>
                    <a:gd name="connsiteX28" fmla="*/ 272729 w 472350"/>
                    <a:gd name="connsiteY28" fmla="*/ 1149010 h 1495138"/>
                    <a:gd name="connsiteX29" fmla="*/ 262308 w 472350"/>
                    <a:gd name="connsiteY29" fmla="*/ 1149010 h 1495138"/>
                    <a:gd name="connsiteX30" fmla="*/ 223028 w 472350"/>
                    <a:gd name="connsiteY30" fmla="*/ 1107201 h 1495138"/>
                    <a:gd name="connsiteX31" fmla="*/ 263510 w 472350"/>
                    <a:gd name="connsiteY31" fmla="*/ 1063784 h 1495138"/>
                    <a:gd name="connsiteX32" fmla="*/ 269923 w 472350"/>
                    <a:gd name="connsiteY32" fmla="*/ 1063784 h 1495138"/>
                    <a:gd name="connsiteX33" fmla="*/ 337260 w 472350"/>
                    <a:gd name="connsiteY33" fmla="*/ 1061774 h 1495138"/>
                    <a:gd name="connsiteX34" fmla="*/ 58661 w 472350"/>
                    <a:gd name="connsiteY34" fmla="*/ 886049 h 1495138"/>
                    <a:gd name="connsiteX35" fmla="*/ 154455 w 472350"/>
                    <a:gd name="connsiteY35" fmla="*/ 865948 h 1495138"/>
                    <a:gd name="connsiteX36" fmla="*/ 154856 w 472350"/>
                    <a:gd name="connsiteY36" fmla="*/ 880018 h 1495138"/>
                    <a:gd name="connsiteX37" fmla="*/ 160467 w 472350"/>
                    <a:gd name="connsiteY37" fmla="*/ 886049 h 1495138"/>
                    <a:gd name="connsiteX38" fmla="*/ 175698 w 472350"/>
                    <a:gd name="connsiteY38" fmla="*/ 886049 h 1495138"/>
                    <a:gd name="connsiteX39" fmla="*/ 237023 w 472350"/>
                    <a:gd name="connsiteY39" fmla="*/ 917003 h 1495138"/>
                    <a:gd name="connsiteX40" fmla="*/ 202953 w 472350"/>
                    <a:gd name="connsiteY40" fmla="*/ 971676 h 1495138"/>
                    <a:gd name="connsiteX41" fmla="*/ 190127 w 472350"/>
                    <a:gd name="connsiteY41" fmla="*/ 972480 h 1495138"/>
                    <a:gd name="connsiteX42" fmla="*/ 18179 w 472350"/>
                    <a:gd name="connsiteY42" fmla="*/ 971676 h 1495138"/>
                    <a:gd name="connsiteX43" fmla="*/ 5754 w 472350"/>
                    <a:gd name="connsiteY43" fmla="*/ 890069 h 1495138"/>
                    <a:gd name="connsiteX44" fmla="*/ 24191 w 472350"/>
                    <a:gd name="connsiteY44" fmla="*/ 886049 h 1495138"/>
                    <a:gd name="connsiteX45" fmla="*/ 58661 w 472350"/>
                    <a:gd name="connsiteY45" fmla="*/ 886049 h 1495138"/>
                    <a:gd name="connsiteX46" fmla="*/ 309202 w 472350"/>
                    <a:gd name="connsiteY46" fmla="*/ 0 h 1495138"/>
                    <a:gd name="connsiteX47" fmla="*/ 324433 w 472350"/>
                    <a:gd name="connsiteY47" fmla="*/ 1206 h 1495138"/>
                    <a:gd name="connsiteX48" fmla="*/ 360105 w 472350"/>
                    <a:gd name="connsiteY48" fmla="*/ 39397 h 1495138"/>
                    <a:gd name="connsiteX49" fmla="*/ 360105 w 472350"/>
                    <a:gd name="connsiteY49" fmla="*/ 45427 h 1495138"/>
                    <a:gd name="connsiteX50" fmla="*/ 360105 w 472350"/>
                    <a:gd name="connsiteY50" fmla="*/ 192159 h 1495138"/>
                    <a:gd name="connsiteX51" fmla="*/ 359704 w 472350"/>
                    <a:gd name="connsiteY51" fmla="*/ 192159 h 1495138"/>
                    <a:gd name="connsiteX52" fmla="*/ 359704 w 472350"/>
                    <a:gd name="connsiteY52" fmla="*/ 326832 h 1495138"/>
                    <a:gd name="connsiteX53" fmla="*/ 360105 w 472350"/>
                    <a:gd name="connsiteY53" fmla="*/ 340902 h 1495138"/>
                    <a:gd name="connsiteX54" fmla="*/ 365716 w 472350"/>
                    <a:gd name="connsiteY54" fmla="*/ 346932 h 1495138"/>
                    <a:gd name="connsiteX55" fmla="*/ 380947 w 472350"/>
                    <a:gd name="connsiteY55" fmla="*/ 346932 h 1495138"/>
                    <a:gd name="connsiteX56" fmla="*/ 402992 w 472350"/>
                    <a:gd name="connsiteY56" fmla="*/ 346932 h 1495138"/>
                    <a:gd name="connsiteX57" fmla="*/ 442272 w 472350"/>
                    <a:gd name="connsiteY57" fmla="*/ 377887 h 1495138"/>
                    <a:gd name="connsiteX58" fmla="*/ 408202 w 472350"/>
                    <a:gd name="connsiteY58" fmla="*/ 432560 h 1495138"/>
                    <a:gd name="connsiteX59" fmla="*/ 395376 w 472350"/>
                    <a:gd name="connsiteY59" fmla="*/ 433364 h 1495138"/>
                    <a:gd name="connsiteX60" fmla="*/ 234250 w 472350"/>
                    <a:gd name="connsiteY60" fmla="*/ 433364 h 1495138"/>
                    <a:gd name="connsiteX61" fmla="*/ 223428 w 472350"/>
                    <a:gd name="connsiteY61" fmla="*/ 432560 h 1495138"/>
                    <a:gd name="connsiteX62" fmla="*/ 186553 w 472350"/>
                    <a:gd name="connsiteY62" fmla="*/ 396781 h 1495138"/>
                    <a:gd name="connsiteX63" fmla="*/ 211003 w 472350"/>
                    <a:gd name="connsiteY63" fmla="*/ 350952 h 1495138"/>
                    <a:gd name="connsiteX64" fmla="*/ 229440 w 472350"/>
                    <a:gd name="connsiteY64" fmla="*/ 346932 h 1495138"/>
                    <a:gd name="connsiteX65" fmla="*/ 263910 w 472350"/>
                    <a:gd name="connsiteY65" fmla="*/ 346932 h 1495138"/>
                    <a:gd name="connsiteX66" fmla="*/ 271926 w 472350"/>
                    <a:gd name="connsiteY66" fmla="*/ 345726 h 1495138"/>
                    <a:gd name="connsiteX67" fmla="*/ 273529 w 472350"/>
                    <a:gd name="connsiteY67" fmla="*/ 344118 h 1495138"/>
                    <a:gd name="connsiteX68" fmla="*/ 274331 w 472350"/>
                    <a:gd name="connsiteY68" fmla="*/ 340902 h 1495138"/>
                    <a:gd name="connsiteX69" fmla="*/ 274331 w 472350"/>
                    <a:gd name="connsiteY69" fmla="*/ 328440 h 1495138"/>
                    <a:gd name="connsiteX70" fmla="*/ 274331 w 472350"/>
                    <a:gd name="connsiteY70" fmla="*/ 105728 h 1495138"/>
                    <a:gd name="connsiteX71" fmla="*/ 273529 w 472350"/>
                    <a:gd name="connsiteY71" fmla="*/ 89648 h 1495138"/>
                    <a:gd name="connsiteX72" fmla="*/ 271926 w 472350"/>
                    <a:gd name="connsiteY72" fmla="*/ 88040 h 1495138"/>
                    <a:gd name="connsiteX73" fmla="*/ 267116 w 472350"/>
                    <a:gd name="connsiteY73" fmla="*/ 86834 h 1495138"/>
                    <a:gd name="connsiteX74" fmla="*/ 244671 w 472350"/>
                    <a:gd name="connsiteY74" fmla="*/ 87236 h 1495138"/>
                    <a:gd name="connsiteX75" fmla="*/ 234250 w 472350"/>
                    <a:gd name="connsiteY75" fmla="*/ 87236 h 1495138"/>
                    <a:gd name="connsiteX76" fmla="*/ 194970 w 472350"/>
                    <a:gd name="connsiteY76" fmla="*/ 45427 h 1495138"/>
                    <a:gd name="connsiteX77" fmla="*/ 235452 w 472350"/>
                    <a:gd name="connsiteY77" fmla="*/ 2010 h 1495138"/>
                    <a:gd name="connsiteX78" fmla="*/ 241865 w 472350"/>
                    <a:gd name="connsiteY78" fmla="*/ 2010 h 1495138"/>
                    <a:gd name="connsiteX79" fmla="*/ 309202 w 472350"/>
                    <a:gd name="connsiteY79" fmla="*/ 0 h 1495138"/>
                    <a:gd name="connsiteX0" fmla="*/ 331505 w 466595"/>
                    <a:gd name="connsiteY0" fmla="*/ 1061774 h 1495138"/>
                    <a:gd name="connsiteX1" fmla="*/ 346736 w 466595"/>
                    <a:gd name="connsiteY1" fmla="*/ 1062980 h 1495138"/>
                    <a:gd name="connsiteX2" fmla="*/ 382408 w 466595"/>
                    <a:gd name="connsiteY2" fmla="*/ 1101171 h 1495138"/>
                    <a:gd name="connsiteX3" fmla="*/ 382408 w 466595"/>
                    <a:gd name="connsiteY3" fmla="*/ 1107201 h 1495138"/>
                    <a:gd name="connsiteX4" fmla="*/ 382408 w 466595"/>
                    <a:gd name="connsiteY4" fmla="*/ 1253934 h 1495138"/>
                    <a:gd name="connsiteX5" fmla="*/ 382007 w 466595"/>
                    <a:gd name="connsiteY5" fmla="*/ 1253934 h 1495138"/>
                    <a:gd name="connsiteX6" fmla="*/ 382007 w 466595"/>
                    <a:gd name="connsiteY6" fmla="*/ 1388606 h 1495138"/>
                    <a:gd name="connsiteX7" fmla="*/ 382408 w 466595"/>
                    <a:gd name="connsiteY7" fmla="*/ 1402676 h 1495138"/>
                    <a:gd name="connsiteX8" fmla="*/ 388019 w 466595"/>
                    <a:gd name="connsiteY8" fmla="*/ 1408707 h 1495138"/>
                    <a:gd name="connsiteX9" fmla="*/ 403250 w 466595"/>
                    <a:gd name="connsiteY9" fmla="*/ 1408707 h 1495138"/>
                    <a:gd name="connsiteX10" fmla="*/ 425295 w 466595"/>
                    <a:gd name="connsiteY10" fmla="*/ 1408707 h 1495138"/>
                    <a:gd name="connsiteX11" fmla="*/ 464575 w 466595"/>
                    <a:gd name="connsiteY11" fmla="*/ 1439661 h 1495138"/>
                    <a:gd name="connsiteX12" fmla="*/ 430505 w 466595"/>
                    <a:gd name="connsiteY12" fmla="*/ 1494334 h 1495138"/>
                    <a:gd name="connsiteX13" fmla="*/ 417679 w 466595"/>
                    <a:gd name="connsiteY13" fmla="*/ 1495138 h 1495138"/>
                    <a:gd name="connsiteX14" fmla="*/ 256553 w 466595"/>
                    <a:gd name="connsiteY14" fmla="*/ 1495138 h 1495138"/>
                    <a:gd name="connsiteX15" fmla="*/ 245731 w 466595"/>
                    <a:gd name="connsiteY15" fmla="*/ 1494334 h 1495138"/>
                    <a:gd name="connsiteX16" fmla="*/ 208856 w 466595"/>
                    <a:gd name="connsiteY16" fmla="*/ 1458555 h 1495138"/>
                    <a:gd name="connsiteX17" fmla="*/ 233306 w 466595"/>
                    <a:gd name="connsiteY17" fmla="*/ 1412727 h 1495138"/>
                    <a:gd name="connsiteX18" fmla="*/ 251743 w 466595"/>
                    <a:gd name="connsiteY18" fmla="*/ 1408707 h 1495138"/>
                    <a:gd name="connsiteX19" fmla="*/ 286213 w 466595"/>
                    <a:gd name="connsiteY19" fmla="*/ 1408707 h 1495138"/>
                    <a:gd name="connsiteX20" fmla="*/ 294229 w 466595"/>
                    <a:gd name="connsiteY20" fmla="*/ 1407501 h 1495138"/>
                    <a:gd name="connsiteX21" fmla="*/ 295832 w 466595"/>
                    <a:gd name="connsiteY21" fmla="*/ 1405892 h 1495138"/>
                    <a:gd name="connsiteX22" fmla="*/ 296634 w 466595"/>
                    <a:gd name="connsiteY22" fmla="*/ 1402676 h 1495138"/>
                    <a:gd name="connsiteX23" fmla="*/ 296634 w 466595"/>
                    <a:gd name="connsiteY23" fmla="*/ 1390214 h 1495138"/>
                    <a:gd name="connsiteX24" fmla="*/ 296634 w 466595"/>
                    <a:gd name="connsiteY24" fmla="*/ 1167502 h 1495138"/>
                    <a:gd name="connsiteX25" fmla="*/ 295832 w 466595"/>
                    <a:gd name="connsiteY25" fmla="*/ 1151422 h 1495138"/>
                    <a:gd name="connsiteX26" fmla="*/ 294229 w 466595"/>
                    <a:gd name="connsiteY26" fmla="*/ 1149814 h 1495138"/>
                    <a:gd name="connsiteX27" fmla="*/ 289419 w 466595"/>
                    <a:gd name="connsiteY27" fmla="*/ 1148608 h 1495138"/>
                    <a:gd name="connsiteX28" fmla="*/ 266974 w 466595"/>
                    <a:gd name="connsiteY28" fmla="*/ 1149010 h 1495138"/>
                    <a:gd name="connsiteX29" fmla="*/ 256553 w 466595"/>
                    <a:gd name="connsiteY29" fmla="*/ 1149010 h 1495138"/>
                    <a:gd name="connsiteX30" fmla="*/ 217273 w 466595"/>
                    <a:gd name="connsiteY30" fmla="*/ 1107201 h 1495138"/>
                    <a:gd name="connsiteX31" fmla="*/ 257755 w 466595"/>
                    <a:gd name="connsiteY31" fmla="*/ 1063784 h 1495138"/>
                    <a:gd name="connsiteX32" fmla="*/ 264168 w 466595"/>
                    <a:gd name="connsiteY32" fmla="*/ 1063784 h 1495138"/>
                    <a:gd name="connsiteX33" fmla="*/ 331505 w 466595"/>
                    <a:gd name="connsiteY33" fmla="*/ 1061774 h 1495138"/>
                    <a:gd name="connsiteX34" fmla="*/ 52906 w 466595"/>
                    <a:gd name="connsiteY34" fmla="*/ 886049 h 1495138"/>
                    <a:gd name="connsiteX35" fmla="*/ 148700 w 466595"/>
                    <a:gd name="connsiteY35" fmla="*/ 865948 h 1495138"/>
                    <a:gd name="connsiteX36" fmla="*/ 149101 w 466595"/>
                    <a:gd name="connsiteY36" fmla="*/ 880018 h 1495138"/>
                    <a:gd name="connsiteX37" fmla="*/ 154712 w 466595"/>
                    <a:gd name="connsiteY37" fmla="*/ 886049 h 1495138"/>
                    <a:gd name="connsiteX38" fmla="*/ 169943 w 466595"/>
                    <a:gd name="connsiteY38" fmla="*/ 886049 h 1495138"/>
                    <a:gd name="connsiteX39" fmla="*/ 231268 w 466595"/>
                    <a:gd name="connsiteY39" fmla="*/ 917003 h 1495138"/>
                    <a:gd name="connsiteX40" fmla="*/ 197198 w 466595"/>
                    <a:gd name="connsiteY40" fmla="*/ 971676 h 1495138"/>
                    <a:gd name="connsiteX41" fmla="*/ 184372 w 466595"/>
                    <a:gd name="connsiteY41" fmla="*/ 972480 h 1495138"/>
                    <a:gd name="connsiteX42" fmla="*/ -1 w 466595"/>
                    <a:gd name="connsiteY42" fmla="*/ 890069 h 1495138"/>
                    <a:gd name="connsiteX43" fmla="*/ 18436 w 466595"/>
                    <a:gd name="connsiteY43" fmla="*/ 886049 h 1495138"/>
                    <a:gd name="connsiteX44" fmla="*/ 52906 w 466595"/>
                    <a:gd name="connsiteY44" fmla="*/ 886049 h 1495138"/>
                    <a:gd name="connsiteX45" fmla="*/ 303447 w 466595"/>
                    <a:gd name="connsiteY45" fmla="*/ 0 h 1495138"/>
                    <a:gd name="connsiteX46" fmla="*/ 318678 w 466595"/>
                    <a:gd name="connsiteY46" fmla="*/ 1206 h 1495138"/>
                    <a:gd name="connsiteX47" fmla="*/ 354350 w 466595"/>
                    <a:gd name="connsiteY47" fmla="*/ 39397 h 1495138"/>
                    <a:gd name="connsiteX48" fmla="*/ 354350 w 466595"/>
                    <a:gd name="connsiteY48" fmla="*/ 45427 h 1495138"/>
                    <a:gd name="connsiteX49" fmla="*/ 354350 w 466595"/>
                    <a:gd name="connsiteY49" fmla="*/ 192159 h 1495138"/>
                    <a:gd name="connsiteX50" fmla="*/ 353949 w 466595"/>
                    <a:gd name="connsiteY50" fmla="*/ 192159 h 1495138"/>
                    <a:gd name="connsiteX51" fmla="*/ 353949 w 466595"/>
                    <a:gd name="connsiteY51" fmla="*/ 326832 h 1495138"/>
                    <a:gd name="connsiteX52" fmla="*/ 354350 w 466595"/>
                    <a:gd name="connsiteY52" fmla="*/ 340902 h 1495138"/>
                    <a:gd name="connsiteX53" fmla="*/ 359961 w 466595"/>
                    <a:gd name="connsiteY53" fmla="*/ 346932 h 1495138"/>
                    <a:gd name="connsiteX54" fmla="*/ 375192 w 466595"/>
                    <a:gd name="connsiteY54" fmla="*/ 346932 h 1495138"/>
                    <a:gd name="connsiteX55" fmla="*/ 397237 w 466595"/>
                    <a:gd name="connsiteY55" fmla="*/ 346932 h 1495138"/>
                    <a:gd name="connsiteX56" fmla="*/ 436517 w 466595"/>
                    <a:gd name="connsiteY56" fmla="*/ 377887 h 1495138"/>
                    <a:gd name="connsiteX57" fmla="*/ 402447 w 466595"/>
                    <a:gd name="connsiteY57" fmla="*/ 432560 h 1495138"/>
                    <a:gd name="connsiteX58" fmla="*/ 389621 w 466595"/>
                    <a:gd name="connsiteY58" fmla="*/ 433364 h 1495138"/>
                    <a:gd name="connsiteX59" fmla="*/ 228495 w 466595"/>
                    <a:gd name="connsiteY59" fmla="*/ 433364 h 1495138"/>
                    <a:gd name="connsiteX60" fmla="*/ 217673 w 466595"/>
                    <a:gd name="connsiteY60" fmla="*/ 432560 h 1495138"/>
                    <a:gd name="connsiteX61" fmla="*/ 180798 w 466595"/>
                    <a:gd name="connsiteY61" fmla="*/ 396781 h 1495138"/>
                    <a:gd name="connsiteX62" fmla="*/ 205248 w 466595"/>
                    <a:gd name="connsiteY62" fmla="*/ 350952 h 1495138"/>
                    <a:gd name="connsiteX63" fmla="*/ 223685 w 466595"/>
                    <a:gd name="connsiteY63" fmla="*/ 346932 h 1495138"/>
                    <a:gd name="connsiteX64" fmla="*/ 258155 w 466595"/>
                    <a:gd name="connsiteY64" fmla="*/ 346932 h 1495138"/>
                    <a:gd name="connsiteX65" fmla="*/ 266171 w 466595"/>
                    <a:gd name="connsiteY65" fmla="*/ 345726 h 1495138"/>
                    <a:gd name="connsiteX66" fmla="*/ 267774 w 466595"/>
                    <a:gd name="connsiteY66" fmla="*/ 344118 h 1495138"/>
                    <a:gd name="connsiteX67" fmla="*/ 268576 w 466595"/>
                    <a:gd name="connsiteY67" fmla="*/ 340902 h 1495138"/>
                    <a:gd name="connsiteX68" fmla="*/ 268576 w 466595"/>
                    <a:gd name="connsiteY68" fmla="*/ 328440 h 1495138"/>
                    <a:gd name="connsiteX69" fmla="*/ 268576 w 466595"/>
                    <a:gd name="connsiteY69" fmla="*/ 105728 h 1495138"/>
                    <a:gd name="connsiteX70" fmla="*/ 267774 w 466595"/>
                    <a:gd name="connsiteY70" fmla="*/ 89648 h 1495138"/>
                    <a:gd name="connsiteX71" fmla="*/ 266171 w 466595"/>
                    <a:gd name="connsiteY71" fmla="*/ 88040 h 1495138"/>
                    <a:gd name="connsiteX72" fmla="*/ 261361 w 466595"/>
                    <a:gd name="connsiteY72" fmla="*/ 86834 h 1495138"/>
                    <a:gd name="connsiteX73" fmla="*/ 238916 w 466595"/>
                    <a:gd name="connsiteY73" fmla="*/ 87236 h 1495138"/>
                    <a:gd name="connsiteX74" fmla="*/ 228495 w 466595"/>
                    <a:gd name="connsiteY74" fmla="*/ 87236 h 1495138"/>
                    <a:gd name="connsiteX75" fmla="*/ 189215 w 466595"/>
                    <a:gd name="connsiteY75" fmla="*/ 45427 h 1495138"/>
                    <a:gd name="connsiteX76" fmla="*/ 229697 w 466595"/>
                    <a:gd name="connsiteY76" fmla="*/ 2010 h 1495138"/>
                    <a:gd name="connsiteX77" fmla="*/ 236110 w 466595"/>
                    <a:gd name="connsiteY77" fmla="*/ 2010 h 1495138"/>
                    <a:gd name="connsiteX78" fmla="*/ 303447 w 466595"/>
                    <a:gd name="connsiteY78" fmla="*/ 0 h 1495138"/>
                    <a:gd name="connsiteX0" fmla="*/ 331505 w 466595"/>
                    <a:gd name="connsiteY0" fmla="*/ 1061774 h 1495138"/>
                    <a:gd name="connsiteX1" fmla="*/ 346736 w 466595"/>
                    <a:gd name="connsiteY1" fmla="*/ 1062980 h 1495138"/>
                    <a:gd name="connsiteX2" fmla="*/ 382408 w 466595"/>
                    <a:gd name="connsiteY2" fmla="*/ 1101171 h 1495138"/>
                    <a:gd name="connsiteX3" fmla="*/ 382408 w 466595"/>
                    <a:gd name="connsiteY3" fmla="*/ 1107201 h 1495138"/>
                    <a:gd name="connsiteX4" fmla="*/ 382408 w 466595"/>
                    <a:gd name="connsiteY4" fmla="*/ 1253934 h 1495138"/>
                    <a:gd name="connsiteX5" fmla="*/ 382007 w 466595"/>
                    <a:gd name="connsiteY5" fmla="*/ 1253934 h 1495138"/>
                    <a:gd name="connsiteX6" fmla="*/ 382007 w 466595"/>
                    <a:gd name="connsiteY6" fmla="*/ 1388606 h 1495138"/>
                    <a:gd name="connsiteX7" fmla="*/ 382408 w 466595"/>
                    <a:gd name="connsiteY7" fmla="*/ 1402676 h 1495138"/>
                    <a:gd name="connsiteX8" fmla="*/ 388019 w 466595"/>
                    <a:gd name="connsiteY8" fmla="*/ 1408707 h 1495138"/>
                    <a:gd name="connsiteX9" fmla="*/ 403250 w 466595"/>
                    <a:gd name="connsiteY9" fmla="*/ 1408707 h 1495138"/>
                    <a:gd name="connsiteX10" fmla="*/ 425295 w 466595"/>
                    <a:gd name="connsiteY10" fmla="*/ 1408707 h 1495138"/>
                    <a:gd name="connsiteX11" fmla="*/ 464575 w 466595"/>
                    <a:gd name="connsiteY11" fmla="*/ 1439661 h 1495138"/>
                    <a:gd name="connsiteX12" fmla="*/ 430505 w 466595"/>
                    <a:gd name="connsiteY12" fmla="*/ 1494334 h 1495138"/>
                    <a:gd name="connsiteX13" fmla="*/ 417679 w 466595"/>
                    <a:gd name="connsiteY13" fmla="*/ 1495138 h 1495138"/>
                    <a:gd name="connsiteX14" fmla="*/ 256553 w 466595"/>
                    <a:gd name="connsiteY14" fmla="*/ 1495138 h 1495138"/>
                    <a:gd name="connsiteX15" fmla="*/ 245731 w 466595"/>
                    <a:gd name="connsiteY15" fmla="*/ 1494334 h 1495138"/>
                    <a:gd name="connsiteX16" fmla="*/ 208856 w 466595"/>
                    <a:gd name="connsiteY16" fmla="*/ 1458555 h 1495138"/>
                    <a:gd name="connsiteX17" fmla="*/ 233306 w 466595"/>
                    <a:gd name="connsiteY17" fmla="*/ 1412727 h 1495138"/>
                    <a:gd name="connsiteX18" fmla="*/ 251743 w 466595"/>
                    <a:gd name="connsiteY18" fmla="*/ 1408707 h 1495138"/>
                    <a:gd name="connsiteX19" fmla="*/ 286213 w 466595"/>
                    <a:gd name="connsiteY19" fmla="*/ 1408707 h 1495138"/>
                    <a:gd name="connsiteX20" fmla="*/ 294229 w 466595"/>
                    <a:gd name="connsiteY20" fmla="*/ 1407501 h 1495138"/>
                    <a:gd name="connsiteX21" fmla="*/ 295832 w 466595"/>
                    <a:gd name="connsiteY21" fmla="*/ 1405892 h 1495138"/>
                    <a:gd name="connsiteX22" fmla="*/ 296634 w 466595"/>
                    <a:gd name="connsiteY22" fmla="*/ 1402676 h 1495138"/>
                    <a:gd name="connsiteX23" fmla="*/ 296634 w 466595"/>
                    <a:gd name="connsiteY23" fmla="*/ 1390214 h 1495138"/>
                    <a:gd name="connsiteX24" fmla="*/ 296634 w 466595"/>
                    <a:gd name="connsiteY24" fmla="*/ 1167502 h 1495138"/>
                    <a:gd name="connsiteX25" fmla="*/ 295832 w 466595"/>
                    <a:gd name="connsiteY25" fmla="*/ 1151422 h 1495138"/>
                    <a:gd name="connsiteX26" fmla="*/ 294229 w 466595"/>
                    <a:gd name="connsiteY26" fmla="*/ 1149814 h 1495138"/>
                    <a:gd name="connsiteX27" fmla="*/ 289419 w 466595"/>
                    <a:gd name="connsiteY27" fmla="*/ 1148608 h 1495138"/>
                    <a:gd name="connsiteX28" fmla="*/ 266974 w 466595"/>
                    <a:gd name="connsiteY28" fmla="*/ 1149010 h 1495138"/>
                    <a:gd name="connsiteX29" fmla="*/ 256553 w 466595"/>
                    <a:gd name="connsiteY29" fmla="*/ 1149010 h 1495138"/>
                    <a:gd name="connsiteX30" fmla="*/ 217273 w 466595"/>
                    <a:gd name="connsiteY30" fmla="*/ 1107201 h 1495138"/>
                    <a:gd name="connsiteX31" fmla="*/ 257755 w 466595"/>
                    <a:gd name="connsiteY31" fmla="*/ 1063784 h 1495138"/>
                    <a:gd name="connsiteX32" fmla="*/ 264168 w 466595"/>
                    <a:gd name="connsiteY32" fmla="*/ 1063784 h 1495138"/>
                    <a:gd name="connsiteX33" fmla="*/ 331505 w 466595"/>
                    <a:gd name="connsiteY33" fmla="*/ 1061774 h 1495138"/>
                    <a:gd name="connsiteX34" fmla="*/ 18436 w 466595"/>
                    <a:gd name="connsiteY34" fmla="*/ 886049 h 1495138"/>
                    <a:gd name="connsiteX35" fmla="*/ 148700 w 466595"/>
                    <a:gd name="connsiteY35" fmla="*/ 865948 h 1495138"/>
                    <a:gd name="connsiteX36" fmla="*/ 149101 w 466595"/>
                    <a:gd name="connsiteY36" fmla="*/ 880018 h 1495138"/>
                    <a:gd name="connsiteX37" fmla="*/ 154712 w 466595"/>
                    <a:gd name="connsiteY37" fmla="*/ 886049 h 1495138"/>
                    <a:gd name="connsiteX38" fmla="*/ 169943 w 466595"/>
                    <a:gd name="connsiteY38" fmla="*/ 886049 h 1495138"/>
                    <a:gd name="connsiteX39" fmla="*/ 231268 w 466595"/>
                    <a:gd name="connsiteY39" fmla="*/ 917003 h 1495138"/>
                    <a:gd name="connsiteX40" fmla="*/ 197198 w 466595"/>
                    <a:gd name="connsiteY40" fmla="*/ 971676 h 1495138"/>
                    <a:gd name="connsiteX41" fmla="*/ 184372 w 466595"/>
                    <a:gd name="connsiteY41" fmla="*/ 972480 h 1495138"/>
                    <a:gd name="connsiteX42" fmla="*/ -1 w 466595"/>
                    <a:gd name="connsiteY42" fmla="*/ 890069 h 1495138"/>
                    <a:gd name="connsiteX43" fmla="*/ 18436 w 466595"/>
                    <a:gd name="connsiteY43" fmla="*/ 886049 h 1495138"/>
                    <a:gd name="connsiteX44" fmla="*/ 303447 w 466595"/>
                    <a:gd name="connsiteY44" fmla="*/ 0 h 1495138"/>
                    <a:gd name="connsiteX45" fmla="*/ 318678 w 466595"/>
                    <a:gd name="connsiteY45" fmla="*/ 1206 h 1495138"/>
                    <a:gd name="connsiteX46" fmla="*/ 354350 w 466595"/>
                    <a:gd name="connsiteY46" fmla="*/ 39397 h 1495138"/>
                    <a:gd name="connsiteX47" fmla="*/ 354350 w 466595"/>
                    <a:gd name="connsiteY47" fmla="*/ 45427 h 1495138"/>
                    <a:gd name="connsiteX48" fmla="*/ 354350 w 466595"/>
                    <a:gd name="connsiteY48" fmla="*/ 192159 h 1495138"/>
                    <a:gd name="connsiteX49" fmla="*/ 353949 w 466595"/>
                    <a:gd name="connsiteY49" fmla="*/ 192159 h 1495138"/>
                    <a:gd name="connsiteX50" fmla="*/ 353949 w 466595"/>
                    <a:gd name="connsiteY50" fmla="*/ 326832 h 1495138"/>
                    <a:gd name="connsiteX51" fmla="*/ 354350 w 466595"/>
                    <a:gd name="connsiteY51" fmla="*/ 340902 h 1495138"/>
                    <a:gd name="connsiteX52" fmla="*/ 359961 w 466595"/>
                    <a:gd name="connsiteY52" fmla="*/ 346932 h 1495138"/>
                    <a:gd name="connsiteX53" fmla="*/ 375192 w 466595"/>
                    <a:gd name="connsiteY53" fmla="*/ 346932 h 1495138"/>
                    <a:gd name="connsiteX54" fmla="*/ 397237 w 466595"/>
                    <a:gd name="connsiteY54" fmla="*/ 346932 h 1495138"/>
                    <a:gd name="connsiteX55" fmla="*/ 436517 w 466595"/>
                    <a:gd name="connsiteY55" fmla="*/ 377887 h 1495138"/>
                    <a:gd name="connsiteX56" fmla="*/ 402447 w 466595"/>
                    <a:gd name="connsiteY56" fmla="*/ 432560 h 1495138"/>
                    <a:gd name="connsiteX57" fmla="*/ 389621 w 466595"/>
                    <a:gd name="connsiteY57" fmla="*/ 433364 h 1495138"/>
                    <a:gd name="connsiteX58" fmla="*/ 228495 w 466595"/>
                    <a:gd name="connsiteY58" fmla="*/ 433364 h 1495138"/>
                    <a:gd name="connsiteX59" fmla="*/ 217673 w 466595"/>
                    <a:gd name="connsiteY59" fmla="*/ 432560 h 1495138"/>
                    <a:gd name="connsiteX60" fmla="*/ 180798 w 466595"/>
                    <a:gd name="connsiteY60" fmla="*/ 396781 h 1495138"/>
                    <a:gd name="connsiteX61" fmla="*/ 205248 w 466595"/>
                    <a:gd name="connsiteY61" fmla="*/ 350952 h 1495138"/>
                    <a:gd name="connsiteX62" fmla="*/ 223685 w 466595"/>
                    <a:gd name="connsiteY62" fmla="*/ 346932 h 1495138"/>
                    <a:gd name="connsiteX63" fmla="*/ 258155 w 466595"/>
                    <a:gd name="connsiteY63" fmla="*/ 346932 h 1495138"/>
                    <a:gd name="connsiteX64" fmla="*/ 266171 w 466595"/>
                    <a:gd name="connsiteY64" fmla="*/ 345726 h 1495138"/>
                    <a:gd name="connsiteX65" fmla="*/ 267774 w 466595"/>
                    <a:gd name="connsiteY65" fmla="*/ 344118 h 1495138"/>
                    <a:gd name="connsiteX66" fmla="*/ 268576 w 466595"/>
                    <a:gd name="connsiteY66" fmla="*/ 340902 h 1495138"/>
                    <a:gd name="connsiteX67" fmla="*/ 268576 w 466595"/>
                    <a:gd name="connsiteY67" fmla="*/ 328440 h 1495138"/>
                    <a:gd name="connsiteX68" fmla="*/ 268576 w 466595"/>
                    <a:gd name="connsiteY68" fmla="*/ 105728 h 1495138"/>
                    <a:gd name="connsiteX69" fmla="*/ 267774 w 466595"/>
                    <a:gd name="connsiteY69" fmla="*/ 89648 h 1495138"/>
                    <a:gd name="connsiteX70" fmla="*/ 266171 w 466595"/>
                    <a:gd name="connsiteY70" fmla="*/ 88040 h 1495138"/>
                    <a:gd name="connsiteX71" fmla="*/ 261361 w 466595"/>
                    <a:gd name="connsiteY71" fmla="*/ 86834 h 1495138"/>
                    <a:gd name="connsiteX72" fmla="*/ 238916 w 466595"/>
                    <a:gd name="connsiteY72" fmla="*/ 87236 h 1495138"/>
                    <a:gd name="connsiteX73" fmla="*/ 228495 w 466595"/>
                    <a:gd name="connsiteY73" fmla="*/ 87236 h 1495138"/>
                    <a:gd name="connsiteX74" fmla="*/ 189215 w 466595"/>
                    <a:gd name="connsiteY74" fmla="*/ 45427 h 1495138"/>
                    <a:gd name="connsiteX75" fmla="*/ 229697 w 466595"/>
                    <a:gd name="connsiteY75" fmla="*/ 2010 h 1495138"/>
                    <a:gd name="connsiteX76" fmla="*/ 236110 w 466595"/>
                    <a:gd name="connsiteY76" fmla="*/ 2010 h 1495138"/>
                    <a:gd name="connsiteX77" fmla="*/ 303447 w 466595"/>
                    <a:gd name="connsiteY77" fmla="*/ 0 h 1495138"/>
                    <a:gd name="connsiteX0" fmla="*/ 331702 w 466792"/>
                    <a:gd name="connsiteY0" fmla="*/ 1061774 h 1495138"/>
                    <a:gd name="connsiteX1" fmla="*/ 346933 w 466792"/>
                    <a:gd name="connsiteY1" fmla="*/ 1062980 h 1495138"/>
                    <a:gd name="connsiteX2" fmla="*/ 382605 w 466792"/>
                    <a:gd name="connsiteY2" fmla="*/ 1101171 h 1495138"/>
                    <a:gd name="connsiteX3" fmla="*/ 382605 w 466792"/>
                    <a:gd name="connsiteY3" fmla="*/ 1107201 h 1495138"/>
                    <a:gd name="connsiteX4" fmla="*/ 382605 w 466792"/>
                    <a:gd name="connsiteY4" fmla="*/ 1253934 h 1495138"/>
                    <a:gd name="connsiteX5" fmla="*/ 382204 w 466792"/>
                    <a:gd name="connsiteY5" fmla="*/ 1253934 h 1495138"/>
                    <a:gd name="connsiteX6" fmla="*/ 382204 w 466792"/>
                    <a:gd name="connsiteY6" fmla="*/ 1388606 h 1495138"/>
                    <a:gd name="connsiteX7" fmla="*/ 382605 w 466792"/>
                    <a:gd name="connsiteY7" fmla="*/ 1402676 h 1495138"/>
                    <a:gd name="connsiteX8" fmla="*/ 388216 w 466792"/>
                    <a:gd name="connsiteY8" fmla="*/ 1408707 h 1495138"/>
                    <a:gd name="connsiteX9" fmla="*/ 403447 w 466792"/>
                    <a:gd name="connsiteY9" fmla="*/ 1408707 h 1495138"/>
                    <a:gd name="connsiteX10" fmla="*/ 425492 w 466792"/>
                    <a:gd name="connsiteY10" fmla="*/ 1408707 h 1495138"/>
                    <a:gd name="connsiteX11" fmla="*/ 464772 w 466792"/>
                    <a:gd name="connsiteY11" fmla="*/ 1439661 h 1495138"/>
                    <a:gd name="connsiteX12" fmla="*/ 430702 w 466792"/>
                    <a:gd name="connsiteY12" fmla="*/ 1494334 h 1495138"/>
                    <a:gd name="connsiteX13" fmla="*/ 417876 w 466792"/>
                    <a:gd name="connsiteY13" fmla="*/ 1495138 h 1495138"/>
                    <a:gd name="connsiteX14" fmla="*/ 256750 w 466792"/>
                    <a:gd name="connsiteY14" fmla="*/ 1495138 h 1495138"/>
                    <a:gd name="connsiteX15" fmla="*/ 245928 w 466792"/>
                    <a:gd name="connsiteY15" fmla="*/ 1494334 h 1495138"/>
                    <a:gd name="connsiteX16" fmla="*/ 209053 w 466792"/>
                    <a:gd name="connsiteY16" fmla="*/ 1458555 h 1495138"/>
                    <a:gd name="connsiteX17" fmla="*/ 233503 w 466792"/>
                    <a:gd name="connsiteY17" fmla="*/ 1412727 h 1495138"/>
                    <a:gd name="connsiteX18" fmla="*/ 251940 w 466792"/>
                    <a:gd name="connsiteY18" fmla="*/ 1408707 h 1495138"/>
                    <a:gd name="connsiteX19" fmla="*/ 286410 w 466792"/>
                    <a:gd name="connsiteY19" fmla="*/ 1408707 h 1495138"/>
                    <a:gd name="connsiteX20" fmla="*/ 294426 w 466792"/>
                    <a:gd name="connsiteY20" fmla="*/ 1407501 h 1495138"/>
                    <a:gd name="connsiteX21" fmla="*/ 296029 w 466792"/>
                    <a:gd name="connsiteY21" fmla="*/ 1405892 h 1495138"/>
                    <a:gd name="connsiteX22" fmla="*/ 296831 w 466792"/>
                    <a:gd name="connsiteY22" fmla="*/ 1402676 h 1495138"/>
                    <a:gd name="connsiteX23" fmla="*/ 296831 w 466792"/>
                    <a:gd name="connsiteY23" fmla="*/ 1390214 h 1495138"/>
                    <a:gd name="connsiteX24" fmla="*/ 296831 w 466792"/>
                    <a:gd name="connsiteY24" fmla="*/ 1167502 h 1495138"/>
                    <a:gd name="connsiteX25" fmla="*/ 296029 w 466792"/>
                    <a:gd name="connsiteY25" fmla="*/ 1151422 h 1495138"/>
                    <a:gd name="connsiteX26" fmla="*/ 294426 w 466792"/>
                    <a:gd name="connsiteY26" fmla="*/ 1149814 h 1495138"/>
                    <a:gd name="connsiteX27" fmla="*/ 289616 w 466792"/>
                    <a:gd name="connsiteY27" fmla="*/ 1148608 h 1495138"/>
                    <a:gd name="connsiteX28" fmla="*/ 267171 w 466792"/>
                    <a:gd name="connsiteY28" fmla="*/ 1149010 h 1495138"/>
                    <a:gd name="connsiteX29" fmla="*/ 256750 w 466792"/>
                    <a:gd name="connsiteY29" fmla="*/ 1149010 h 1495138"/>
                    <a:gd name="connsiteX30" fmla="*/ 217470 w 466792"/>
                    <a:gd name="connsiteY30" fmla="*/ 1107201 h 1495138"/>
                    <a:gd name="connsiteX31" fmla="*/ 257952 w 466792"/>
                    <a:gd name="connsiteY31" fmla="*/ 1063784 h 1495138"/>
                    <a:gd name="connsiteX32" fmla="*/ 264365 w 466792"/>
                    <a:gd name="connsiteY32" fmla="*/ 1063784 h 1495138"/>
                    <a:gd name="connsiteX33" fmla="*/ 331702 w 466792"/>
                    <a:gd name="connsiteY33" fmla="*/ 1061774 h 1495138"/>
                    <a:gd name="connsiteX34" fmla="*/ 196 w 466792"/>
                    <a:gd name="connsiteY34" fmla="*/ 890069 h 1495138"/>
                    <a:gd name="connsiteX35" fmla="*/ 148897 w 466792"/>
                    <a:gd name="connsiteY35" fmla="*/ 865948 h 1495138"/>
                    <a:gd name="connsiteX36" fmla="*/ 149298 w 466792"/>
                    <a:gd name="connsiteY36" fmla="*/ 880018 h 1495138"/>
                    <a:gd name="connsiteX37" fmla="*/ 154909 w 466792"/>
                    <a:gd name="connsiteY37" fmla="*/ 886049 h 1495138"/>
                    <a:gd name="connsiteX38" fmla="*/ 170140 w 466792"/>
                    <a:gd name="connsiteY38" fmla="*/ 886049 h 1495138"/>
                    <a:gd name="connsiteX39" fmla="*/ 231465 w 466792"/>
                    <a:gd name="connsiteY39" fmla="*/ 917003 h 1495138"/>
                    <a:gd name="connsiteX40" fmla="*/ 197395 w 466792"/>
                    <a:gd name="connsiteY40" fmla="*/ 971676 h 1495138"/>
                    <a:gd name="connsiteX41" fmla="*/ 184569 w 466792"/>
                    <a:gd name="connsiteY41" fmla="*/ 972480 h 1495138"/>
                    <a:gd name="connsiteX42" fmla="*/ 196 w 466792"/>
                    <a:gd name="connsiteY42" fmla="*/ 890069 h 1495138"/>
                    <a:gd name="connsiteX43" fmla="*/ 303644 w 466792"/>
                    <a:gd name="connsiteY43" fmla="*/ 0 h 1495138"/>
                    <a:gd name="connsiteX44" fmla="*/ 318875 w 466792"/>
                    <a:gd name="connsiteY44" fmla="*/ 1206 h 1495138"/>
                    <a:gd name="connsiteX45" fmla="*/ 354547 w 466792"/>
                    <a:gd name="connsiteY45" fmla="*/ 39397 h 1495138"/>
                    <a:gd name="connsiteX46" fmla="*/ 354547 w 466792"/>
                    <a:gd name="connsiteY46" fmla="*/ 45427 h 1495138"/>
                    <a:gd name="connsiteX47" fmla="*/ 354547 w 466792"/>
                    <a:gd name="connsiteY47" fmla="*/ 192159 h 1495138"/>
                    <a:gd name="connsiteX48" fmla="*/ 354146 w 466792"/>
                    <a:gd name="connsiteY48" fmla="*/ 192159 h 1495138"/>
                    <a:gd name="connsiteX49" fmla="*/ 354146 w 466792"/>
                    <a:gd name="connsiteY49" fmla="*/ 326832 h 1495138"/>
                    <a:gd name="connsiteX50" fmla="*/ 354547 w 466792"/>
                    <a:gd name="connsiteY50" fmla="*/ 340902 h 1495138"/>
                    <a:gd name="connsiteX51" fmla="*/ 360158 w 466792"/>
                    <a:gd name="connsiteY51" fmla="*/ 346932 h 1495138"/>
                    <a:gd name="connsiteX52" fmla="*/ 375389 w 466792"/>
                    <a:gd name="connsiteY52" fmla="*/ 346932 h 1495138"/>
                    <a:gd name="connsiteX53" fmla="*/ 397434 w 466792"/>
                    <a:gd name="connsiteY53" fmla="*/ 346932 h 1495138"/>
                    <a:gd name="connsiteX54" fmla="*/ 436714 w 466792"/>
                    <a:gd name="connsiteY54" fmla="*/ 377887 h 1495138"/>
                    <a:gd name="connsiteX55" fmla="*/ 402644 w 466792"/>
                    <a:gd name="connsiteY55" fmla="*/ 432560 h 1495138"/>
                    <a:gd name="connsiteX56" fmla="*/ 389818 w 466792"/>
                    <a:gd name="connsiteY56" fmla="*/ 433364 h 1495138"/>
                    <a:gd name="connsiteX57" fmla="*/ 228692 w 466792"/>
                    <a:gd name="connsiteY57" fmla="*/ 433364 h 1495138"/>
                    <a:gd name="connsiteX58" fmla="*/ 217870 w 466792"/>
                    <a:gd name="connsiteY58" fmla="*/ 432560 h 1495138"/>
                    <a:gd name="connsiteX59" fmla="*/ 180995 w 466792"/>
                    <a:gd name="connsiteY59" fmla="*/ 396781 h 1495138"/>
                    <a:gd name="connsiteX60" fmla="*/ 205445 w 466792"/>
                    <a:gd name="connsiteY60" fmla="*/ 350952 h 1495138"/>
                    <a:gd name="connsiteX61" fmla="*/ 223882 w 466792"/>
                    <a:gd name="connsiteY61" fmla="*/ 346932 h 1495138"/>
                    <a:gd name="connsiteX62" fmla="*/ 258352 w 466792"/>
                    <a:gd name="connsiteY62" fmla="*/ 346932 h 1495138"/>
                    <a:gd name="connsiteX63" fmla="*/ 266368 w 466792"/>
                    <a:gd name="connsiteY63" fmla="*/ 345726 h 1495138"/>
                    <a:gd name="connsiteX64" fmla="*/ 267971 w 466792"/>
                    <a:gd name="connsiteY64" fmla="*/ 344118 h 1495138"/>
                    <a:gd name="connsiteX65" fmla="*/ 268773 w 466792"/>
                    <a:gd name="connsiteY65" fmla="*/ 340902 h 1495138"/>
                    <a:gd name="connsiteX66" fmla="*/ 268773 w 466792"/>
                    <a:gd name="connsiteY66" fmla="*/ 328440 h 1495138"/>
                    <a:gd name="connsiteX67" fmla="*/ 268773 w 466792"/>
                    <a:gd name="connsiteY67" fmla="*/ 105728 h 1495138"/>
                    <a:gd name="connsiteX68" fmla="*/ 267971 w 466792"/>
                    <a:gd name="connsiteY68" fmla="*/ 89648 h 1495138"/>
                    <a:gd name="connsiteX69" fmla="*/ 266368 w 466792"/>
                    <a:gd name="connsiteY69" fmla="*/ 88040 h 1495138"/>
                    <a:gd name="connsiteX70" fmla="*/ 261558 w 466792"/>
                    <a:gd name="connsiteY70" fmla="*/ 86834 h 1495138"/>
                    <a:gd name="connsiteX71" fmla="*/ 239113 w 466792"/>
                    <a:gd name="connsiteY71" fmla="*/ 87236 h 1495138"/>
                    <a:gd name="connsiteX72" fmla="*/ 228692 w 466792"/>
                    <a:gd name="connsiteY72" fmla="*/ 87236 h 1495138"/>
                    <a:gd name="connsiteX73" fmla="*/ 189412 w 466792"/>
                    <a:gd name="connsiteY73" fmla="*/ 45427 h 1495138"/>
                    <a:gd name="connsiteX74" fmla="*/ 229894 w 466792"/>
                    <a:gd name="connsiteY74" fmla="*/ 2010 h 1495138"/>
                    <a:gd name="connsiteX75" fmla="*/ 236307 w 466792"/>
                    <a:gd name="connsiteY75" fmla="*/ 2010 h 1495138"/>
                    <a:gd name="connsiteX76" fmla="*/ 303644 w 466792"/>
                    <a:gd name="connsiteY76" fmla="*/ 0 h 1495138"/>
                    <a:gd name="connsiteX0" fmla="*/ 182805 w 317895"/>
                    <a:gd name="connsiteY0" fmla="*/ 1061774 h 1495138"/>
                    <a:gd name="connsiteX1" fmla="*/ 198036 w 317895"/>
                    <a:gd name="connsiteY1" fmla="*/ 1062980 h 1495138"/>
                    <a:gd name="connsiteX2" fmla="*/ 233708 w 317895"/>
                    <a:gd name="connsiteY2" fmla="*/ 1101171 h 1495138"/>
                    <a:gd name="connsiteX3" fmla="*/ 233708 w 317895"/>
                    <a:gd name="connsiteY3" fmla="*/ 1107201 h 1495138"/>
                    <a:gd name="connsiteX4" fmla="*/ 233708 w 317895"/>
                    <a:gd name="connsiteY4" fmla="*/ 1253934 h 1495138"/>
                    <a:gd name="connsiteX5" fmla="*/ 233307 w 317895"/>
                    <a:gd name="connsiteY5" fmla="*/ 1253934 h 1495138"/>
                    <a:gd name="connsiteX6" fmla="*/ 233307 w 317895"/>
                    <a:gd name="connsiteY6" fmla="*/ 1388606 h 1495138"/>
                    <a:gd name="connsiteX7" fmla="*/ 233708 w 317895"/>
                    <a:gd name="connsiteY7" fmla="*/ 1402676 h 1495138"/>
                    <a:gd name="connsiteX8" fmla="*/ 239319 w 317895"/>
                    <a:gd name="connsiteY8" fmla="*/ 1408707 h 1495138"/>
                    <a:gd name="connsiteX9" fmla="*/ 254550 w 317895"/>
                    <a:gd name="connsiteY9" fmla="*/ 1408707 h 1495138"/>
                    <a:gd name="connsiteX10" fmla="*/ 276595 w 317895"/>
                    <a:gd name="connsiteY10" fmla="*/ 1408707 h 1495138"/>
                    <a:gd name="connsiteX11" fmla="*/ 315875 w 317895"/>
                    <a:gd name="connsiteY11" fmla="*/ 1439661 h 1495138"/>
                    <a:gd name="connsiteX12" fmla="*/ 281805 w 317895"/>
                    <a:gd name="connsiteY12" fmla="*/ 1494334 h 1495138"/>
                    <a:gd name="connsiteX13" fmla="*/ 268979 w 317895"/>
                    <a:gd name="connsiteY13" fmla="*/ 1495138 h 1495138"/>
                    <a:gd name="connsiteX14" fmla="*/ 107853 w 317895"/>
                    <a:gd name="connsiteY14" fmla="*/ 1495138 h 1495138"/>
                    <a:gd name="connsiteX15" fmla="*/ 97031 w 317895"/>
                    <a:gd name="connsiteY15" fmla="*/ 1494334 h 1495138"/>
                    <a:gd name="connsiteX16" fmla="*/ 60156 w 317895"/>
                    <a:gd name="connsiteY16" fmla="*/ 1458555 h 1495138"/>
                    <a:gd name="connsiteX17" fmla="*/ 84606 w 317895"/>
                    <a:gd name="connsiteY17" fmla="*/ 1412727 h 1495138"/>
                    <a:gd name="connsiteX18" fmla="*/ 103043 w 317895"/>
                    <a:gd name="connsiteY18" fmla="*/ 1408707 h 1495138"/>
                    <a:gd name="connsiteX19" fmla="*/ 137513 w 317895"/>
                    <a:gd name="connsiteY19" fmla="*/ 1408707 h 1495138"/>
                    <a:gd name="connsiteX20" fmla="*/ 145529 w 317895"/>
                    <a:gd name="connsiteY20" fmla="*/ 1407501 h 1495138"/>
                    <a:gd name="connsiteX21" fmla="*/ 147132 w 317895"/>
                    <a:gd name="connsiteY21" fmla="*/ 1405892 h 1495138"/>
                    <a:gd name="connsiteX22" fmla="*/ 147934 w 317895"/>
                    <a:gd name="connsiteY22" fmla="*/ 1402676 h 1495138"/>
                    <a:gd name="connsiteX23" fmla="*/ 147934 w 317895"/>
                    <a:gd name="connsiteY23" fmla="*/ 1390214 h 1495138"/>
                    <a:gd name="connsiteX24" fmla="*/ 147934 w 317895"/>
                    <a:gd name="connsiteY24" fmla="*/ 1167502 h 1495138"/>
                    <a:gd name="connsiteX25" fmla="*/ 147132 w 317895"/>
                    <a:gd name="connsiteY25" fmla="*/ 1151422 h 1495138"/>
                    <a:gd name="connsiteX26" fmla="*/ 145529 w 317895"/>
                    <a:gd name="connsiteY26" fmla="*/ 1149814 h 1495138"/>
                    <a:gd name="connsiteX27" fmla="*/ 140719 w 317895"/>
                    <a:gd name="connsiteY27" fmla="*/ 1148608 h 1495138"/>
                    <a:gd name="connsiteX28" fmla="*/ 118274 w 317895"/>
                    <a:gd name="connsiteY28" fmla="*/ 1149010 h 1495138"/>
                    <a:gd name="connsiteX29" fmla="*/ 107853 w 317895"/>
                    <a:gd name="connsiteY29" fmla="*/ 1149010 h 1495138"/>
                    <a:gd name="connsiteX30" fmla="*/ 68573 w 317895"/>
                    <a:gd name="connsiteY30" fmla="*/ 1107201 h 1495138"/>
                    <a:gd name="connsiteX31" fmla="*/ 109055 w 317895"/>
                    <a:gd name="connsiteY31" fmla="*/ 1063784 h 1495138"/>
                    <a:gd name="connsiteX32" fmla="*/ 115468 w 317895"/>
                    <a:gd name="connsiteY32" fmla="*/ 1063784 h 1495138"/>
                    <a:gd name="connsiteX33" fmla="*/ 182805 w 317895"/>
                    <a:gd name="connsiteY33" fmla="*/ 1061774 h 1495138"/>
                    <a:gd name="connsiteX34" fmla="*/ 35672 w 317895"/>
                    <a:gd name="connsiteY34" fmla="*/ 972480 h 1495138"/>
                    <a:gd name="connsiteX35" fmla="*/ 0 w 317895"/>
                    <a:gd name="connsiteY35" fmla="*/ 865948 h 1495138"/>
                    <a:gd name="connsiteX36" fmla="*/ 401 w 317895"/>
                    <a:gd name="connsiteY36" fmla="*/ 880018 h 1495138"/>
                    <a:gd name="connsiteX37" fmla="*/ 6012 w 317895"/>
                    <a:gd name="connsiteY37" fmla="*/ 886049 h 1495138"/>
                    <a:gd name="connsiteX38" fmla="*/ 21243 w 317895"/>
                    <a:gd name="connsiteY38" fmla="*/ 886049 h 1495138"/>
                    <a:gd name="connsiteX39" fmla="*/ 82568 w 317895"/>
                    <a:gd name="connsiteY39" fmla="*/ 917003 h 1495138"/>
                    <a:gd name="connsiteX40" fmla="*/ 48498 w 317895"/>
                    <a:gd name="connsiteY40" fmla="*/ 971676 h 1495138"/>
                    <a:gd name="connsiteX41" fmla="*/ 35672 w 317895"/>
                    <a:gd name="connsiteY41" fmla="*/ 972480 h 1495138"/>
                    <a:gd name="connsiteX42" fmla="*/ 154747 w 317895"/>
                    <a:gd name="connsiteY42" fmla="*/ 0 h 1495138"/>
                    <a:gd name="connsiteX43" fmla="*/ 169978 w 317895"/>
                    <a:gd name="connsiteY43" fmla="*/ 1206 h 1495138"/>
                    <a:gd name="connsiteX44" fmla="*/ 205650 w 317895"/>
                    <a:gd name="connsiteY44" fmla="*/ 39397 h 1495138"/>
                    <a:gd name="connsiteX45" fmla="*/ 205650 w 317895"/>
                    <a:gd name="connsiteY45" fmla="*/ 45427 h 1495138"/>
                    <a:gd name="connsiteX46" fmla="*/ 205650 w 317895"/>
                    <a:gd name="connsiteY46" fmla="*/ 192159 h 1495138"/>
                    <a:gd name="connsiteX47" fmla="*/ 205249 w 317895"/>
                    <a:gd name="connsiteY47" fmla="*/ 192159 h 1495138"/>
                    <a:gd name="connsiteX48" fmla="*/ 205249 w 317895"/>
                    <a:gd name="connsiteY48" fmla="*/ 326832 h 1495138"/>
                    <a:gd name="connsiteX49" fmla="*/ 205650 w 317895"/>
                    <a:gd name="connsiteY49" fmla="*/ 340902 h 1495138"/>
                    <a:gd name="connsiteX50" fmla="*/ 211261 w 317895"/>
                    <a:gd name="connsiteY50" fmla="*/ 346932 h 1495138"/>
                    <a:gd name="connsiteX51" fmla="*/ 226492 w 317895"/>
                    <a:gd name="connsiteY51" fmla="*/ 346932 h 1495138"/>
                    <a:gd name="connsiteX52" fmla="*/ 248537 w 317895"/>
                    <a:gd name="connsiteY52" fmla="*/ 346932 h 1495138"/>
                    <a:gd name="connsiteX53" fmla="*/ 287817 w 317895"/>
                    <a:gd name="connsiteY53" fmla="*/ 377887 h 1495138"/>
                    <a:gd name="connsiteX54" fmla="*/ 253747 w 317895"/>
                    <a:gd name="connsiteY54" fmla="*/ 432560 h 1495138"/>
                    <a:gd name="connsiteX55" fmla="*/ 240921 w 317895"/>
                    <a:gd name="connsiteY55" fmla="*/ 433364 h 1495138"/>
                    <a:gd name="connsiteX56" fmla="*/ 79795 w 317895"/>
                    <a:gd name="connsiteY56" fmla="*/ 433364 h 1495138"/>
                    <a:gd name="connsiteX57" fmla="*/ 68973 w 317895"/>
                    <a:gd name="connsiteY57" fmla="*/ 432560 h 1495138"/>
                    <a:gd name="connsiteX58" fmla="*/ 32098 w 317895"/>
                    <a:gd name="connsiteY58" fmla="*/ 396781 h 1495138"/>
                    <a:gd name="connsiteX59" fmla="*/ 56548 w 317895"/>
                    <a:gd name="connsiteY59" fmla="*/ 350952 h 1495138"/>
                    <a:gd name="connsiteX60" fmla="*/ 74985 w 317895"/>
                    <a:gd name="connsiteY60" fmla="*/ 346932 h 1495138"/>
                    <a:gd name="connsiteX61" fmla="*/ 109455 w 317895"/>
                    <a:gd name="connsiteY61" fmla="*/ 346932 h 1495138"/>
                    <a:gd name="connsiteX62" fmla="*/ 117471 w 317895"/>
                    <a:gd name="connsiteY62" fmla="*/ 345726 h 1495138"/>
                    <a:gd name="connsiteX63" fmla="*/ 119074 w 317895"/>
                    <a:gd name="connsiteY63" fmla="*/ 344118 h 1495138"/>
                    <a:gd name="connsiteX64" fmla="*/ 119876 w 317895"/>
                    <a:gd name="connsiteY64" fmla="*/ 340902 h 1495138"/>
                    <a:gd name="connsiteX65" fmla="*/ 119876 w 317895"/>
                    <a:gd name="connsiteY65" fmla="*/ 328440 h 1495138"/>
                    <a:gd name="connsiteX66" fmla="*/ 119876 w 317895"/>
                    <a:gd name="connsiteY66" fmla="*/ 105728 h 1495138"/>
                    <a:gd name="connsiteX67" fmla="*/ 119074 w 317895"/>
                    <a:gd name="connsiteY67" fmla="*/ 89648 h 1495138"/>
                    <a:gd name="connsiteX68" fmla="*/ 117471 w 317895"/>
                    <a:gd name="connsiteY68" fmla="*/ 88040 h 1495138"/>
                    <a:gd name="connsiteX69" fmla="*/ 112661 w 317895"/>
                    <a:gd name="connsiteY69" fmla="*/ 86834 h 1495138"/>
                    <a:gd name="connsiteX70" fmla="*/ 90216 w 317895"/>
                    <a:gd name="connsiteY70" fmla="*/ 87236 h 1495138"/>
                    <a:gd name="connsiteX71" fmla="*/ 79795 w 317895"/>
                    <a:gd name="connsiteY71" fmla="*/ 87236 h 1495138"/>
                    <a:gd name="connsiteX72" fmla="*/ 40515 w 317895"/>
                    <a:gd name="connsiteY72" fmla="*/ 45427 h 1495138"/>
                    <a:gd name="connsiteX73" fmla="*/ 80997 w 317895"/>
                    <a:gd name="connsiteY73" fmla="*/ 2010 h 1495138"/>
                    <a:gd name="connsiteX74" fmla="*/ 87410 w 317895"/>
                    <a:gd name="connsiteY74" fmla="*/ 2010 h 1495138"/>
                    <a:gd name="connsiteX75" fmla="*/ 154747 w 317895"/>
                    <a:gd name="connsiteY75" fmla="*/ 0 h 1495138"/>
                    <a:gd name="connsiteX0" fmla="*/ 182805 w 317895"/>
                    <a:gd name="connsiteY0" fmla="*/ 1061774 h 1495138"/>
                    <a:gd name="connsiteX1" fmla="*/ 198036 w 317895"/>
                    <a:gd name="connsiteY1" fmla="*/ 1062980 h 1495138"/>
                    <a:gd name="connsiteX2" fmla="*/ 233708 w 317895"/>
                    <a:gd name="connsiteY2" fmla="*/ 1101171 h 1495138"/>
                    <a:gd name="connsiteX3" fmla="*/ 233708 w 317895"/>
                    <a:gd name="connsiteY3" fmla="*/ 1107201 h 1495138"/>
                    <a:gd name="connsiteX4" fmla="*/ 233708 w 317895"/>
                    <a:gd name="connsiteY4" fmla="*/ 1253934 h 1495138"/>
                    <a:gd name="connsiteX5" fmla="*/ 233307 w 317895"/>
                    <a:gd name="connsiteY5" fmla="*/ 1253934 h 1495138"/>
                    <a:gd name="connsiteX6" fmla="*/ 233307 w 317895"/>
                    <a:gd name="connsiteY6" fmla="*/ 1388606 h 1495138"/>
                    <a:gd name="connsiteX7" fmla="*/ 233708 w 317895"/>
                    <a:gd name="connsiteY7" fmla="*/ 1402676 h 1495138"/>
                    <a:gd name="connsiteX8" fmla="*/ 239319 w 317895"/>
                    <a:gd name="connsiteY8" fmla="*/ 1408707 h 1495138"/>
                    <a:gd name="connsiteX9" fmla="*/ 254550 w 317895"/>
                    <a:gd name="connsiteY9" fmla="*/ 1408707 h 1495138"/>
                    <a:gd name="connsiteX10" fmla="*/ 276595 w 317895"/>
                    <a:gd name="connsiteY10" fmla="*/ 1408707 h 1495138"/>
                    <a:gd name="connsiteX11" fmla="*/ 315875 w 317895"/>
                    <a:gd name="connsiteY11" fmla="*/ 1439661 h 1495138"/>
                    <a:gd name="connsiteX12" fmla="*/ 281805 w 317895"/>
                    <a:gd name="connsiteY12" fmla="*/ 1494334 h 1495138"/>
                    <a:gd name="connsiteX13" fmla="*/ 268979 w 317895"/>
                    <a:gd name="connsiteY13" fmla="*/ 1495138 h 1495138"/>
                    <a:gd name="connsiteX14" fmla="*/ 107853 w 317895"/>
                    <a:gd name="connsiteY14" fmla="*/ 1495138 h 1495138"/>
                    <a:gd name="connsiteX15" fmla="*/ 97031 w 317895"/>
                    <a:gd name="connsiteY15" fmla="*/ 1494334 h 1495138"/>
                    <a:gd name="connsiteX16" fmla="*/ 60156 w 317895"/>
                    <a:gd name="connsiteY16" fmla="*/ 1458555 h 1495138"/>
                    <a:gd name="connsiteX17" fmla="*/ 84606 w 317895"/>
                    <a:gd name="connsiteY17" fmla="*/ 1412727 h 1495138"/>
                    <a:gd name="connsiteX18" fmla="*/ 103043 w 317895"/>
                    <a:gd name="connsiteY18" fmla="*/ 1408707 h 1495138"/>
                    <a:gd name="connsiteX19" fmla="*/ 137513 w 317895"/>
                    <a:gd name="connsiteY19" fmla="*/ 1408707 h 1495138"/>
                    <a:gd name="connsiteX20" fmla="*/ 145529 w 317895"/>
                    <a:gd name="connsiteY20" fmla="*/ 1407501 h 1495138"/>
                    <a:gd name="connsiteX21" fmla="*/ 147132 w 317895"/>
                    <a:gd name="connsiteY21" fmla="*/ 1405892 h 1495138"/>
                    <a:gd name="connsiteX22" fmla="*/ 147934 w 317895"/>
                    <a:gd name="connsiteY22" fmla="*/ 1402676 h 1495138"/>
                    <a:gd name="connsiteX23" fmla="*/ 147934 w 317895"/>
                    <a:gd name="connsiteY23" fmla="*/ 1390214 h 1495138"/>
                    <a:gd name="connsiteX24" fmla="*/ 147934 w 317895"/>
                    <a:gd name="connsiteY24" fmla="*/ 1167502 h 1495138"/>
                    <a:gd name="connsiteX25" fmla="*/ 147132 w 317895"/>
                    <a:gd name="connsiteY25" fmla="*/ 1151422 h 1495138"/>
                    <a:gd name="connsiteX26" fmla="*/ 145529 w 317895"/>
                    <a:gd name="connsiteY26" fmla="*/ 1149814 h 1495138"/>
                    <a:gd name="connsiteX27" fmla="*/ 140719 w 317895"/>
                    <a:gd name="connsiteY27" fmla="*/ 1148608 h 1495138"/>
                    <a:gd name="connsiteX28" fmla="*/ 118274 w 317895"/>
                    <a:gd name="connsiteY28" fmla="*/ 1149010 h 1495138"/>
                    <a:gd name="connsiteX29" fmla="*/ 107853 w 317895"/>
                    <a:gd name="connsiteY29" fmla="*/ 1149010 h 1495138"/>
                    <a:gd name="connsiteX30" fmla="*/ 68573 w 317895"/>
                    <a:gd name="connsiteY30" fmla="*/ 1107201 h 1495138"/>
                    <a:gd name="connsiteX31" fmla="*/ 109055 w 317895"/>
                    <a:gd name="connsiteY31" fmla="*/ 1063784 h 1495138"/>
                    <a:gd name="connsiteX32" fmla="*/ 115468 w 317895"/>
                    <a:gd name="connsiteY32" fmla="*/ 1063784 h 1495138"/>
                    <a:gd name="connsiteX33" fmla="*/ 182805 w 317895"/>
                    <a:gd name="connsiteY33" fmla="*/ 1061774 h 1495138"/>
                    <a:gd name="connsiteX34" fmla="*/ 35672 w 317895"/>
                    <a:gd name="connsiteY34" fmla="*/ 972480 h 1495138"/>
                    <a:gd name="connsiteX35" fmla="*/ 0 w 317895"/>
                    <a:gd name="connsiteY35" fmla="*/ 865948 h 1495138"/>
                    <a:gd name="connsiteX36" fmla="*/ 401 w 317895"/>
                    <a:gd name="connsiteY36" fmla="*/ 880018 h 1495138"/>
                    <a:gd name="connsiteX37" fmla="*/ 6012 w 317895"/>
                    <a:gd name="connsiteY37" fmla="*/ 886049 h 1495138"/>
                    <a:gd name="connsiteX38" fmla="*/ 82568 w 317895"/>
                    <a:gd name="connsiteY38" fmla="*/ 917003 h 1495138"/>
                    <a:gd name="connsiteX39" fmla="*/ 48498 w 317895"/>
                    <a:gd name="connsiteY39" fmla="*/ 971676 h 1495138"/>
                    <a:gd name="connsiteX40" fmla="*/ 35672 w 317895"/>
                    <a:gd name="connsiteY40" fmla="*/ 972480 h 1495138"/>
                    <a:gd name="connsiteX41" fmla="*/ 154747 w 317895"/>
                    <a:gd name="connsiteY41" fmla="*/ 0 h 1495138"/>
                    <a:gd name="connsiteX42" fmla="*/ 169978 w 317895"/>
                    <a:gd name="connsiteY42" fmla="*/ 1206 h 1495138"/>
                    <a:gd name="connsiteX43" fmla="*/ 205650 w 317895"/>
                    <a:gd name="connsiteY43" fmla="*/ 39397 h 1495138"/>
                    <a:gd name="connsiteX44" fmla="*/ 205650 w 317895"/>
                    <a:gd name="connsiteY44" fmla="*/ 45427 h 1495138"/>
                    <a:gd name="connsiteX45" fmla="*/ 205650 w 317895"/>
                    <a:gd name="connsiteY45" fmla="*/ 192159 h 1495138"/>
                    <a:gd name="connsiteX46" fmla="*/ 205249 w 317895"/>
                    <a:gd name="connsiteY46" fmla="*/ 192159 h 1495138"/>
                    <a:gd name="connsiteX47" fmla="*/ 205249 w 317895"/>
                    <a:gd name="connsiteY47" fmla="*/ 326832 h 1495138"/>
                    <a:gd name="connsiteX48" fmla="*/ 205650 w 317895"/>
                    <a:gd name="connsiteY48" fmla="*/ 340902 h 1495138"/>
                    <a:gd name="connsiteX49" fmla="*/ 211261 w 317895"/>
                    <a:gd name="connsiteY49" fmla="*/ 346932 h 1495138"/>
                    <a:gd name="connsiteX50" fmla="*/ 226492 w 317895"/>
                    <a:gd name="connsiteY50" fmla="*/ 346932 h 1495138"/>
                    <a:gd name="connsiteX51" fmla="*/ 248537 w 317895"/>
                    <a:gd name="connsiteY51" fmla="*/ 346932 h 1495138"/>
                    <a:gd name="connsiteX52" fmla="*/ 287817 w 317895"/>
                    <a:gd name="connsiteY52" fmla="*/ 377887 h 1495138"/>
                    <a:gd name="connsiteX53" fmla="*/ 253747 w 317895"/>
                    <a:gd name="connsiteY53" fmla="*/ 432560 h 1495138"/>
                    <a:gd name="connsiteX54" fmla="*/ 240921 w 317895"/>
                    <a:gd name="connsiteY54" fmla="*/ 433364 h 1495138"/>
                    <a:gd name="connsiteX55" fmla="*/ 79795 w 317895"/>
                    <a:gd name="connsiteY55" fmla="*/ 433364 h 1495138"/>
                    <a:gd name="connsiteX56" fmla="*/ 68973 w 317895"/>
                    <a:gd name="connsiteY56" fmla="*/ 432560 h 1495138"/>
                    <a:gd name="connsiteX57" fmla="*/ 32098 w 317895"/>
                    <a:gd name="connsiteY57" fmla="*/ 396781 h 1495138"/>
                    <a:gd name="connsiteX58" fmla="*/ 56548 w 317895"/>
                    <a:gd name="connsiteY58" fmla="*/ 350952 h 1495138"/>
                    <a:gd name="connsiteX59" fmla="*/ 74985 w 317895"/>
                    <a:gd name="connsiteY59" fmla="*/ 346932 h 1495138"/>
                    <a:gd name="connsiteX60" fmla="*/ 109455 w 317895"/>
                    <a:gd name="connsiteY60" fmla="*/ 346932 h 1495138"/>
                    <a:gd name="connsiteX61" fmla="*/ 117471 w 317895"/>
                    <a:gd name="connsiteY61" fmla="*/ 345726 h 1495138"/>
                    <a:gd name="connsiteX62" fmla="*/ 119074 w 317895"/>
                    <a:gd name="connsiteY62" fmla="*/ 344118 h 1495138"/>
                    <a:gd name="connsiteX63" fmla="*/ 119876 w 317895"/>
                    <a:gd name="connsiteY63" fmla="*/ 340902 h 1495138"/>
                    <a:gd name="connsiteX64" fmla="*/ 119876 w 317895"/>
                    <a:gd name="connsiteY64" fmla="*/ 328440 h 1495138"/>
                    <a:gd name="connsiteX65" fmla="*/ 119876 w 317895"/>
                    <a:gd name="connsiteY65" fmla="*/ 105728 h 1495138"/>
                    <a:gd name="connsiteX66" fmla="*/ 119074 w 317895"/>
                    <a:gd name="connsiteY66" fmla="*/ 89648 h 1495138"/>
                    <a:gd name="connsiteX67" fmla="*/ 117471 w 317895"/>
                    <a:gd name="connsiteY67" fmla="*/ 88040 h 1495138"/>
                    <a:gd name="connsiteX68" fmla="*/ 112661 w 317895"/>
                    <a:gd name="connsiteY68" fmla="*/ 86834 h 1495138"/>
                    <a:gd name="connsiteX69" fmla="*/ 90216 w 317895"/>
                    <a:gd name="connsiteY69" fmla="*/ 87236 h 1495138"/>
                    <a:gd name="connsiteX70" fmla="*/ 79795 w 317895"/>
                    <a:gd name="connsiteY70" fmla="*/ 87236 h 1495138"/>
                    <a:gd name="connsiteX71" fmla="*/ 40515 w 317895"/>
                    <a:gd name="connsiteY71" fmla="*/ 45427 h 1495138"/>
                    <a:gd name="connsiteX72" fmla="*/ 80997 w 317895"/>
                    <a:gd name="connsiteY72" fmla="*/ 2010 h 1495138"/>
                    <a:gd name="connsiteX73" fmla="*/ 87410 w 317895"/>
                    <a:gd name="connsiteY73" fmla="*/ 2010 h 1495138"/>
                    <a:gd name="connsiteX74" fmla="*/ 154747 w 317895"/>
                    <a:gd name="connsiteY74" fmla="*/ 0 h 1495138"/>
                    <a:gd name="connsiteX0" fmla="*/ 182805 w 317895"/>
                    <a:gd name="connsiteY0" fmla="*/ 1061774 h 1495138"/>
                    <a:gd name="connsiteX1" fmla="*/ 198036 w 317895"/>
                    <a:gd name="connsiteY1" fmla="*/ 1062980 h 1495138"/>
                    <a:gd name="connsiteX2" fmla="*/ 233708 w 317895"/>
                    <a:gd name="connsiteY2" fmla="*/ 1101171 h 1495138"/>
                    <a:gd name="connsiteX3" fmla="*/ 233708 w 317895"/>
                    <a:gd name="connsiteY3" fmla="*/ 1107201 h 1495138"/>
                    <a:gd name="connsiteX4" fmla="*/ 233708 w 317895"/>
                    <a:gd name="connsiteY4" fmla="*/ 1253934 h 1495138"/>
                    <a:gd name="connsiteX5" fmla="*/ 233307 w 317895"/>
                    <a:gd name="connsiteY5" fmla="*/ 1253934 h 1495138"/>
                    <a:gd name="connsiteX6" fmla="*/ 233307 w 317895"/>
                    <a:gd name="connsiteY6" fmla="*/ 1388606 h 1495138"/>
                    <a:gd name="connsiteX7" fmla="*/ 233708 w 317895"/>
                    <a:gd name="connsiteY7" fmla="*/ 1402676 h 1495138"/>
                    <a:gd name="connsiteX8" fmla="*/ 239319 w 317895"/>
                    <a:gd name="connsiteY8" fmla="*/ 1408707 h 1495138"/>
                    <a:gd name="connsiteX9" fmla="*/ 254550 w 317895"/>
                    <a:gd name="connsiteY9" fmla="*/ 1408707 h 1495138"/>
                    <a:gd name="connsiteX10" fmla="*/ 276595 w 317895"/>
                    <a:gd name="connsiteY10" fmla="*/ 1408707 h 1495138"/>
                    <a:gd name="connsiteX11" fmla="*/ 315875 w 317895"/>
                    <a:gd name="connsiteY11" fmla="*/ 1439661 h 1495138"/>
                    <a:gd name="connsiteX12" fmla="*/ 281805 w 317895"/>
                    <a:gd name="connsiteY12" fmla="*/ 1494334 h 1495138"/>
                    <a:gd name="connsiteX13" fmla="*/ 268979 w 317895"/>
                    <a:gd name="connsiteY13" fmla="*/ 1495138 h 1495138"/>
                    <a:gd name="connsiteX14" fmla="*/ 107853 w 317895"/>
                    <a:gd name="connsiteY14" fmla="*/ 1495138 h 1495138"/>
                    <a:gd name="connsiteX15" fmla="*/ 97031 w 317895"/>
                    <a:gd name="connsiteY15" fmla="*/ 1494334 h 1495138"/>
                    <a:gd name="connsiteX16" fmla="*/ 60156 w 317895"/>
                    <a:gd name="connsiteY16" fmla="*/ 1458555 h 1495138"/>
                    <a:gd name="connsiteX17" fmla="*/ 84606 w 317895"/>
                    <a:gd name="connsiteY17" fmla="*/ 1412727 h 1495138"/>
                    <a:gd name="connsiteX18" fmla="*/ 103043 w 317895"/>
                    <a:gd name="connsiteY18" fmla="*/ 1408707 h 1495138"/>
                    <a:gd name="connsiteX19" fmla="*/ 137513 w 317895"/>
                    <a:gd name="connsiteY19" fmla="*/ 1408707 h 1495138"/>
                    <a:gd name="connsiteX20" fmla="*/ 145529 w 317895"/>
                    <a:gd name="connsiteY20" fmla="*/ 1407501 h 1495138"/>
                    <a:gd name="connsiteX21" fmla="*/ 147132 w 317895"/>
                    <a:gd name="connsiteY21" fmla="*/ 1405892 h 1495138"/>
                    <a:gd name="connsiteX22" fmla="*/ 147934 w 317895"/>
                    <a:gd name="connsiteY22" fmla="*/ 1402676 h 1495138"/>
                    <a:gd name="connsiteX23" fmla="*/ 147934 w 317895"/>
                    <a:gd name="connsiteY23" fmla="*/ 1390214 h 1495138"/>
                    <a:gd name="connsiteX24" fmla="*/ 147934 w 317895"/>
                    <a:gd name="connsiteY24" fmla="*/ 1167502 h 1495138"/>
                    <a:gd name="connsiteX25" fmla="*/ 147132 w 317895"/>
                    <a:gd name="connsiteY25" fmla="*/ 1151422 h 1495138"/>
                    <a:gd name="connsiteX26" fmla="*/ 145529 w 317895"/>
                    <a:gd name="connsiteY26" fmla="*/ 1149814 h 1495138"/>
                    <a:gd name="connsiteX27" fmla="*/ 140719 w 317895"/>
                    <a:gd name="connsiteY27" fmla="*/ 1148608 h 1495138"/>
                    <a:gd name="connsiteX28" fmla="*/ 118274 w 317895"/>
                    <a:gd name="connsiteY28" fmla="*/ 1149010 h 1495138"/>
                    <a:gd name="connsiteX29" fmla="*/ 107853 w 317895"/>
                    <a:gd name="connsiteY29" fmla="*/ 1149010 h 1495138"/>
                    <a:gd name="connsiteX30" fmla="*/ 68573 w 317895"/>
                    <a:gd name="connsiteY30" fmla="*/ 1107201 h 1495138"/>
                    <a:gd name="connsiteX31" fmla="*/ 109055 w 317895"/>
                    <a:gd name="connsiteY31" fmla="*/ 1063784 h 1495138"/>
                    <a:gd name="connsiteX32" fmla="*/ 115468 w 317895"/>
                    <a:gd name="connsiteY32" fmla="*/ 1063784 h 1495138"/>
                    <a:gd name="connsiteX33" fmla="*/ 182805 w 317895"/>
                    <a:gd name="connsiteY33" fmla="*/ 1061774 h 1495138"/>
                    <a:gd name="connsiteX34" fmla="*/ 35672 w 317895"/>
                    <a:gd name="connsiteY34" fmla="*/ 972480 h 1495138"/>
                    <a:gd name="connsiteX35" fmla="*/ 0 w 317895"/>
                    <a:gd name="connsiteY35" fmla="*/ 865948 h 1495138"/>
                    <a:gd name="connsiteX36" fmla="*/ 401 w 317895"/>
                    <a:gd name="connsiteY36" fmla="*/ 880018 h 1495138"/>
                    <a:gd name="connsiteX37" fmla="*/ 82568 w 317895"/>
                    <a:gd name="connsiteY37" fmla="*/ 917003 h 1495138"/>
                    <a:gd name="connsiteX38" fmla="*/ 48498 w 317895"/>
                    <a:gd name="connsiteY38" fmla="*/ 971676 h 1495138"/>
                    <a:gd name="connsiteX39" fmla="*/ 35672 w 317895"/>
                    <a:gd name="connsiteY39" fmla="*/ 972480 h 1495138"/>
                    <a:gd name="connsiteX40" fmla="*/ 154747 w 317895"/>
                    <a:gd name="connsiteY40" fmla="*/ 0 h 1495138"/>
                    <a:gd name="connsiteX41" fmla="*/ 169978 w 317895"/>
                    <a:gd name="connsiteY41" fmla="*/ 1206 h 1495138"/>
                    <a:gd name="connsiteX42" fmla="*/ 205650 w 317895"/>
                    <a:gd name="connsiteY42" fmla="*/ 39397 h 1495138"/>
                    <a:gd name="connsiteX43" fmla="*/ 205650 w 317895"/>
                    <a:gd name="connsiteY43" fmla="*/ 45427 h 1495138"/>
                    <a:gd name="connsiteX44" fmla="*/ 205650 w 317895"/>
                    <a:gd name="connsiteY44" fmla="*/ 192159 h 1495138"/>
                    <a:gd name="connsiteX45" fmla="*/ 205249 w 317895"/>
                    <a:gd name="connsiteY45" fmla="*/ 192159 h 1495138"/>
                    <a:gd name="connsiteX46" fmla="*/ 205249 w 317895"/>
                    <a:gd name="connsiteY46" fmla="*/ 326832 h 1495138"/>
                    <a:gd name="connsiteX47" fmla="*/ 205650 w 317895"/>
                    <a:gd name="connsiteY47" fmla="*/ 340902 h 1495138"/>
                    <a:gd name="connsiteX48" fmla="*/ 211261 w 317895"/>
                    <a:gd name="connsiteY48" fmla="*/ 346932 h 1495138"/>
                    <a:gd name="connsiteX49" fmla="*/ 226492 w 317895"/>
                    <a:gd name="connsiteY49" fmla="*/ 346932 h 1495138"/>
                    <a:gd name="connsiteX50" fmla="*/ 248537 w 317895"/>
                    <a:gd name="connsiteY50" fmla="*/ 346932 h 1495138"/>
                    <a:gd name="connsiteX51" fmla="*/ 287817 w 317895"/>
                    <a:gd name="connsiteY51" fmla="*/ 377887 h 1495138"/>
                    <a:gd name="connsiteX52" fmla="*/ 253747 w 317895"/>
                    <a:gd name="connsiteY52" fmla="*/ 432560 h 1495138"/>
                    <a:gd name="connsiteX53" fmla="*/ 240921 w 317895"/>
                    <a:gd name="connsiteY53" fmla="*/ 433364 h 1495138"/>
                    <a:gd name="connsiteX54" fmla="*/ 79795 w 317895"/>
                    <a:gd name="connsiteY54" fmla="*/ 433364 h 1495138"/>
                    <a:gd name="connsiteX55" fmla="*/ 68973 w 317895"/>
                    <a:gd name="connsiteY55" fmla="*/ 432560 h 1495138"/>
                    <a:gd name="connsiteX56" fmla="*/ 32098 w 317895"/>
                    <a:gd name="connsiteY56" fmla="*/ 396781 h 1495138"/>
                    <a:gd name="connsiteX57" fmla="*/ 56548 w 317895"/>
                    <a:gd name="connsiteY57" fmla="*/ 350952 h 1495138"/>
                    <a:gd name="connsiteX58" fmla="*/ 74985 w 317895"/>
                    <a:gd name="connsiteY58" fmla="*/ 346932 h 1495138"/>
                    <a:gd name="connsiteX59" fmla="*/ 109455 w 317895"/>
                    <a:gd name="connsiteY59" fmla="*/ 346932 h 1495138"/>
                    <a:gd name="connsiteX60" fmla="*/ 117471 w 317895"/>
                    <a:gd name="connsiteY60" fmla="*/ 345726 h 1495138"/>
                    <a:gd name="connsiteX61" fmla="*/ 119074 w 317895"/>
                    <a:gd name="connsiteY61" fmla="*/ 344118 h 1495138"/>
                    <a:gd name="connsiteX62" fmla="*/ 119876 w 317895"/>
                    <a:gd name="connsiteY62" fmla="*/ 340902 h 1495138"/>
                    <a:gd name="connsiteX63" fmla="*/ 119876 w 317895"/>
                    <a:gd name="connsiteY63" fmla="*/ 328440 h 1495138"/>
                    <a:gd name="connsiteX64" fmla="*/ 119876 w 317895"/>
                    <a:gd name="connsiteY64" fmla="*/ 105728 h 1495138"/>
                    <a:gd name="connsiteX65" fmla="*/ 119074 w 317895"/>
                    <a:gd name="connsiteY65" fmla="*/ 89648 h 1495138"/>
                    <a:gd name="connsiteX66" fmla="*/ 117471 w 317895"/>
                    <a:gd name="connsiteY66" fmla="*/ 88040 h 1495138"/>
                    <a:gd name="connsiteX67" fmla="*/ 112661 w 317895"/>
                    <a:gd name="connsiteY67" fmla="*/ 86834 h 1495138"/>
                    <a:gd name="connsiteX68" fmla="*/ 90216 w 317895"/>
                    <a:gd name="connsiteY68" fmla="*/ 87236 h 1495138"/>
                    <a:gd name="connsiteX69" fmla="*/ 79795 w 317895"/>
                    <a:gd name="connsiteY69" fmla="*/ 87236 h 1495138"/>
                    <a:gd name="connsiteX70" fmla="*/ 40515 w 317895"/>
                    <a:gd name="connsiteY70" fmla="*/ 45427 h 1495138"/>
                    <a:gd name="connsiteX71" fmla="*/ 80997 w 317895"/>
                    <a:gd name="connsiteY71" fmla="*/ 2010 h 1495138"/>
                    <a:gd name="connsiteX72" fmla="*/ 87410 w 317895"/>
                    <a:gd name="connsiteY72" fmla="*/ 2010 h 1495138"/>
                    <a:gd name="connsiteX73" fmla="*/ 154747 w 317895"/>
                    <a:gd name="connsiteY73" fmla="*/ 0 h 1495138"/>
                    <a:gd name="connsiteX0" fmla="*/ 184033 w 319123"/>
                    <a:gd name="connsiteY0" fmla="*/ 1061774 h 1495138"/>
                    <a:gd name="connsiteX1" fmla="*/ 199264 w 319123"/>
                    <a:gd name="connsiteY1" fmla="*/ 1062980 h 1495138"/>
                    <a:gd name="connsiteX2" fmla="*/ 234936 w 319123"/>
                    <a:gd name="connsiteY2" fmla="*/ 1101171 h 1495138"/>
                    <a:gd name="connsiteX3" fmla="*/ 234936 w 319123"/>
                    <a:gd name="connsiteY3" fmla="*/ 1107201 h 1495138"/>
                    <a:gd name="connsiteX4" fmla="*/ 234936 w 319123"/>
                    <a:gd name="connsiteY4" fmla="*/ 1253934 h 1495138"/>
                    <a:gd name="connsiteX5" fmla="*/ 234535 w 319123"/>
                    <a:gd name="connsiteY5" fmla="*/ 1253934 h 1495138"/>
                    <a:gd name="connsiteX6" fmla="*/ 234535 w 319123"/>
                    <a:gd name="connsiteY6" fmla="*/ 1388606 h 1495138"/>
                    <a:gd name="connsiteX7" fmla="*/ 234936 w 319123"/>
                    <a:gd name="connsiteY7" fmla="*/ 1402676 h 1495138"/>
                    <a:gd name="connsiteX8" fmla="*/ 240547 w 319123"/>
                    <a:gd name="connsiteY8" fmla="*/ 1408707 h 1495138"/>
                    <a:gd name="connsiteX9" fmla="*/ 255778 w 319123"/>
                    <a:gd name="connsiteY9" fmla="*/ 1408707 h 1495138"/>
                    <a:gd name="connsiteX10" fmla="*/ 277823 w 319123"/>
                    <a:gd name="connsiteY10" fmla="*/ 1408707 h 1495138"/>
                    <a:gd name="connsiteX11" fmla="*/ 317103 w 319123"/>
                    <a:gd name="connsiteY11" fmla="*/ 1439661 h 1495138"/>
                    <a:gd name="connsiteX12" fmla="*/ 283033 w 319123"/>
                    <a:gd name="connsiteY12" fmla="*/ 1494334 h 1495138"/>
                    <a:gd name="connsiteX13" fmla="*/ 270207 w 319123"/>
                    <a:gd name="connsiteY13" fmla="*/ 1495138 h 1495138"/>
                    <a:gd name="connsiteX14" fmla="*/ 109081 w 319123"/>
                    <a:gd name="connsiteY14" fmla="*/ 1495138 h 1495138"/>
                    <a:gd name="connsiteX15" fmla="*/ 98259 w 319123"/>
                    <a:gd name="connsiteY15" fmla="*/ 1494334 h 1495138"/>
                    <a:gd name="connsiteX16" fmla="*/ 61384 w 319123"/>
                    <a:gd name="connsiteY16" fmla="*/ 1458555 h 1495138"/>
                    <a:gd name="connsiteX17" fmla="*/ 85834 w 319123"/>
                    <a:gd name="connsiteY17" fmla="*/ 1412727 h 1495138"/>
                    <a:gd name="connsiteX18" fmla="*/ 104271 w 319123"/>
                    <a:gd name="connsiteY18" fmla="*/ 1408707 h 1495138"/>
                    <a:gd name="connsiteX19" fmla="*/ 138741 w 319123"/>
                    <a:gd name="connsiteY19" fmla="*/ 1408707 h 1495138"/>
                    <a:gd name="connsiteX20" fmla="*/ 146757 w 319123"/>
                    <a:gd name="connsiteY20" fmla="*/ 1407501 h 1495138"/>
                    <a:gd name="connsiteX21" fmla="*/ 148360 w 319123"/>
                    <a:gd name="connsiteY21" fmla="*/ 1405892 h 1495138"/>
                    <a:gd name="connsiteX22" fmla="*/ 149162 w 319123"/>
                    <a:gd name="connsiteY22" fmla="*/ 1402676 h 1495138"/>
                    <a:gd name="connsiteX23" fmla="*/ 149162 w 319123"/>
                    <a:gd name="connsiteY23" fmla="*/ 1390214 h 1495138"/>
                    <a:gd name="connsiteX24" fmla="*/ 149162 w 319123"/>
                    <a:gd name="connsiteY24" fmla="*/ 1167502 h 1495138"/>
                    <a:gd name="connsiteX25" fmla="*/ 148360 w 319123"/>
                    <a:gd name="connsiteY25" fmla="*/ 1151422 h 1495138"/>
                    <a:gd name="connsiteX26" fmla="*/ 146757 w 319123"/>
                    <a:gd name="connsiteY26" fmla="*/ 1149814 h 1495138"/>
                    <a:gd name="connsiteX27" fmla="*/ 141947 w 319123"/>
                    <a:gd name="connsiteY27" fmla="*/ 1148608 h 1495138"/>
                    <a:gd name="connsiteX28" fmla="*/ 119502 w 319123"/>
                    <a:gd name="connsiteY28" fmla="*/ 1149010 h 1495138"/>
                    <a:gd name="connsiteX29" fmla="*/ 109081 w 319123"/>
                    <a:gd name="connsiteY29" fmla="*/ 1149010 h 1495138"/>
                    <a:gd name="connsiteX30" fmla="*/ 69801 w 319123"/>
                    <a:gd name="connsiteY30" fmla="*/ 1107201 h 1495138"/>
                    <a:gd name="connsiteX31" fmla="*/ 110283 w 319123"/>
                    <a:gd name="connsiteY31" fmla="*/ 1063784 h 1495138"/>
                    <a:gd name="connsiteX32" fmla="*/ 116696 w 319123"/>
                    <a:gd name="connsiteY32" fmla="*/ 1063784 h 1495138"/>
                    <a:gd name="connsiteX33" fmla="*/ 184033 w 319123"/>
                    <a:gd name="connsiteY33" fmla="*/ 1061774 h 1495138"/>
                    <a:gd name="connsiteX34" fmla="*/ 36900 w 319123"/>
                    <a:gd name="connsiteY34" fmla="*/ 972480 h 1495138"/>
                    <a:gd name="connsiteX35" fmla="*/ 1228 w 319123"/>
                    <a:gd name="connsiteY35" fmla="*/ 865948 h 1495138"/>
                    <a:gd name="connsiteX36" fmla="*/ 83796 w 319123"/>
                    <a:gd name="connsiteY36" fmla="*/ 917003 h 1495138"/>
                    <a:gd name="connsiteX37" fmla="*/ 49726 w 319123"/>
                    <a:gd name="connsiteY37" fmla="*/ 971676 h 1495138"/>
                    <a:gd name="connsiteX38" fmla="*/ 36900 w 319123"/>
                    <a:gd name="connsiteY38" fmla="*/ 972480 h 1495138"/>
                    <a:gd name="connsiteX39" fmla="*/ 155975 w 319123"/>
                    <a:gd name="connsiteY39" fmla="*/ 0 h 1495138"/>
                    <a:gd name="connsiteX40" fmla="*/ 171206 w 319123"/>
                    <a:gd name="connsiteY40" fmla="*/ 1206 h 1495138"/>
                    <a:gd name="connsiteX41" fmla="*/ 206878 w 319123"/>
                    <a:gd name="connsiteY41" fmla="*/ 39397 h 1495138"/>
                    <a:gd name="connsiteX42" fmla="*/ 206878 w 319123"/>
                    <a:gd name="connsiteY42" fmla="*/ 45427 h 1495138"/>
                    <a:gd name="connsiteX43" fmla="*/ 206878 w 319123"/>
                    <a:gd name="connsiteY43" fmla="*/ 192159 h 1495138"/>
                    <a:gd name="connsiteX44" fmla="*/ 206477 w 319123"/>
                    <a:gd name="connsiteY44" fmla="*/ 192159 h 1495138"/>
                    <a:gd name="connsiteX45" fmla="*/ 206477 w 319123"/>
                    <a:gd name="connsiteY45" fmla="*/ 326832 h 1495138"/>
                    <a:gd name="connsiteX46" fmla="*/ 206878 w 319123"/>
                    <a:gd name="connsiteY46" fmla="*/ 340902 h 1495138"/>
                    <a:gd name="connsiteX47" fmla="*/ 212489 w 319123"/>
                    <a:gd name="connsiteY47" fmla="*/ 346932 h 1495138"/>
                    <a:gd name="connsiteX48" fmla="*/ 227720 w 319123"/>
                    <a:gd name="connsiteY48" fmla="*/ 346932 h 1495138"/>
                    <a:gd name="connsiteX49" fmla="*/ 249765 w 319123"/>
                    <a:gd name="connsiteY49" fmla="*/ 346932 h 1495138"/>
                    <a:gd name="connsiteX50" fmla="*/ 289045 w 319123"/>
                    <a:gd name="connsiteY50" fmla="*/ 377887 h 1495138"/>
                    <a:gd name="connsiteX51" fmla="*/ 254975 w 319123"/>
                    <a:gd name="connsiteY51" fmla="*/ 432560 h 1495138"/>
                    <a:gd name="connsiteX52" fmla="*/ 242149 w 319123"/>
                    <a:gd name="connsiteY52" fmla="*/ 433364 h 1495138"/>
                    <a:gd name="connsiteX53" fmla="*/ 81023 w 319123"/>
                    <a:gd name="connsiteY53" fmla="*/ 433364 h 1495138"/>
                    <a:gd name="connsiteX54" fmla="*/ 70201 w 319123"/>
                    <a:gd name="connsiteY54" fmla="*/ 432560 h 1495138"/>
                    <a:gd name="connsiteX55" fmla="*/ 33326 w 319123"/>
                    <a:gd name="connsiteY55" fmla="*/ 396781 h 1495138"/>
                    <a:gd name="connsiteX56" fmla="*/ 57776 w 319123"/>
                    <a:gd name="connsiteY56" fmla="*/ 350952 h 1495138"/>
                    <a:gd name="connsiteX57" fmla="*/ 76213 w 319123"/>
                    <a:gd name="connsiteY57" fmla="*/ 346932 h 1495138"/>
                    <a:gd name="connsiteX58" fmla="*/ 110683 w 319123"/>
                    <a:gd name="connsiteY58" fmla="*/ 346932 h 1495138"/>
                    <a:gd name="connsiteX59" fmla="*/ 118699 w 319123"/>
                    <a:gd name="connsiteY59" fmla="*/ 345726 h 1495138"/>
                    <a:gd name="connsiteX60" fmla="*/ 120302 w 319123"/>
                    <a:gd name="connsiteY60" fmla="*/ 344118 h 1495138"/>
                    <a:gd name="connsiteX61" fmla="*/ 121104 w 319123"/>
                    <a:gd name="connsiteY61" fmla="*/ 340902 h 1495138"/>
                    <a:gd name="connsiteX62" fmla="*/ 121104 w 319123"/>
                    <a:gd name="connsiteY62" fmla="*/ 328440 h 1495138"/>
                    <a:gd name="connsiteX63" fmla="*/ 121104 w 319123"/>
                    <a:gd name="connsiteY63" fmla="*/ 105728 h 1495138"/>
                    <a:gd name="connsiteX64" fmla="*/ 120302 w 319123"/>
                    <a:gd name="connsiteY64" fmla="*/ 89648 h 1495138"/>
                    <a:gd name="connsiteX65" fmla="*/ 118699 w 319123"/>
                    <a:gd name="connsiteY65" fmla="*/ 88040 h 1495138"/>
                    <a:gd name="connsiteX66" fmla="*/ 113889 w 319123"/>
                    <a:gd name="connsiteY66" fmla="*/ 86834 h 1495138"/>
                    <a:gd name="connsiteX67" fmla="*/ 91444 w 319123"/>
                    <a:gd name="connsiteY67" fmla="*/ 87236 h 1495138"/>
                    <a:gd name="connsiteX68" fmla="*/ 81023 w 319123"/>
                    <a:gd name="connsiteY68" fmla="*/ 87236 h 1495138"/>
                    <a:gd name="connsiteX69" fmla="*/ 41743 w 319123"/>
                    <a:gd name="connsiteY69" fmla="*/ 45427 h 1495138"/>
                    <a:gd name="connsiteX70" fmla="*/ 82225 w 319123"/>
                    <a:gd name="connsiteY70" fmla="*/ 2010 h 1495138"/>
                    <a:gd name="connsiteX71" fmla="*/ 88638 w 319123"/>
                    <a:gd name="connsiteY71" fmla="*/ 2010 h 1495138"/>
                    <a:gd name="connsiteX72" fmla="*/ 155975 w 319123"/>
                    <a:gd name="connsiteY72" fmla="*/ 0 h 1495138"/>
                    <a:gd name="connsiteX0" fmla="*/ 151154 w 286244"/>
                    <a:gd name="connsiteY0" fmla="*/ 1061774 h 1495138"/>
                    <a:gd name="connsiteX1" fmla="*/ 166385 w 286244"/>
                    <a:gd name="connsiteY1" fmla="*/ 1062980 h 1495138"/>
                    <a:gd name="connsiteX2" fmla="*/ 202057 w 286244"/>
                    <a:gd name="connsiteY2" fmla="*/ 1101171 h 1495138"/>
                    <a:gd name="connsiteX3" fmla="*/ 202057 w 286244"/>
                    <a:gd name="connsiteY3" fmla="*/ 1107201 h 1495138"/>
                    <a:gd name="connsiteX4" fmla="*/ 202057 w 286244"/>
                    <a:gd name="connsiteY4" fmla="*/ 1253934 h 1495138"/>
                    <a:gd name="connsiteX5" fmla="*/ 201656 w 286244"/>
                    <a:gd name="connsiteY5" fmla="*/ 1253934 h 1495138"/>
                    <a:gd name="connsiteX6" fmla="*/ 201656 w 286244"/>
                    <a:gd name="connsiteY6" fmla="*/ 1388606 h 1495138"/>
                    <a:gd name="connsiteX7" fmla="*/ 202057 w 286244"/>
                    <a:gd name="connsiteY7" fmla="*/ 1402676 h 1495138"/>
                    <a:gd name="connsiteX8" fmla="*/ 207668 w 286244"/>
                    <a:gd name="connsiteY8" fmla="*/ 1408707 h 1495138"/>
                    <a:gd name="connsiteX9" fmla="*/ 222899 w 286244"/>
                    <a:gd name="connsiteY9" fmla="*/ 1408707 h 1495138"/>
                    <a:gd name="connsiteX10" fmla="*/ 244944 w 286244"/>
                    <a:gd name="connsiteY10" fmla="*/ 1408707 h 1495138"/>
                    <a:gd name="connsiteX11" fmla="*/ 284224 w 286244"/>
                    <a:gd name="connsiteY11" fmla="*/ 1439661 h 1495138"/>
                    <a:gd name="connsiteX12" fmla="*/ 250154 w 286244"/>
                    <a:gd name="connsiteY12" fmla="*/ 1494334 h 1495138"/>
                    <a:gd name="connsiteX13" fmla="*/ 237328 w 286244"/>
                    <a:gd name="connsiteY13" fmla="*/ 1495138 h 1495138"/>
                    <a:gd name="connsiteX14" fmla="*/ 76202 w 286244"/>
                    <a:gd name="connsiteY14" fmla="*/ 1495138 h 1495138"/>
                    <a:gd name="connsiteX15" fmla="*/ 65380 w 286244"/>
                    <a:gd name="connsiteY15" fmla="*/ 1494334 h 1495138"/>
                    <a:gd name="connsiteX16" fmla="*/ 28505 w 286244"/>
                    <a:gd name="connsiteY16" fmla="*/ 1458555 h 1495138"/>
                    <a:gd name="connsiteX17" fmla="*/ 52955 w 286244"/>
                    <a:gd name="connsiteY17" fmla="*/ 1412727 h 1495138"/>
                    <a:gd name="connsiteX18" fmla="*/ 71392 w 286244"/>
                    <a:gd name="connsiteY18" fmla="*/ 1408707 h 1495138"/>
                    <a:gd name="connsiteX19" fmla="*/ 105862 w 286244"/>
                    <a:gd name="connsiteY19" fmla="*/ 1408707 h 1495138"/>
                    <a:gd name="connsiteX20" fmla="*/ 113878 w 286244"/>
                    <a:gd name="connsiteY20" fmla="*/ 1407501 h 1495138"/>
                    <a:gd name="connsiteX21" fmla="*/ 115481 w 286244"/>
                    <a:gd name="connsiteY21" fmla="*/ 1405892 h 1495138"/>
                    <a:gd name="connsiteX22" fmla="*/ 116283 w 286244"/>
                    <a:gd name="connsiteY22" fmla="*/ 1402676 h 1495138"/>
                    <a:gd name="connsiteX23" fmla="*/ 116283 w 286244"/>
                    <a:gd name="connsiteY23" fmla="*/ 1390214 h 1495138"/>
                    <a:gd name="connsiteX24" fmla="*/ 116283 w 286244"/>
                    <a:gd name="connsiteY24" fmla="*/ 1167502 h 1495138"/>
                    <a:gd name="connsiteX25" fmla="*/ 115481 w 286244"/>
                    <a:gd name="connsiteY25" fmla="*/ 1151422 h 1495138"/>
                    <a:gd name="connsiteX26" fmla="*/ 113878 w 286244"/>
                    <a:gd name="connsiteY26" fmla="*/ 1149814 h 1495138"/>
                    <a:gd name="connsiteX27" fmla="*/ 109068 w 286244"/>
                    <a:gd name="connsiteY27" fmla="*/ 1148608 h 1495138"/>
                    <a:gd name="connsiteX28" fmla="*/ 86623 w 286244"/>
                    <a:gd name="connsiteY28" fmla="*/ 1149010 h 1495138"/>
                    <a:gd name="connsiteX29" fmla="*/ 76202 w 286244"/>
                    <a:gd name="connsiteY29" fmla="*/ 1149010 h 1495138"/>
                    <a:gd name="connsiteX30" fmla="*/ 36922 w 286244"/>
                    <a:gd name="connsiteY30" fmla="*/ 1107201 h 1495138"/>
                    <a:gd name="connsiteX31" fmla="*/ 77404 w 286244"/>
                    <a:gd name="connsiteY31" fmla="*/ 1063784 h 1495138"/>
                    <a:gd name="connsiteX32" fmla="*/ 83817 w 286244"/>
                    <a:gd name="connsiteY32" fmla="*/ 1063784 h 1495138"/>
                    <a:gd name="connsiteX33" fmla="*/ 151154 w 286244"/>
                    <a:gd name="connsiteY33" fmla="*/ 1061774 h 1495138"/>
                    <a:gd name="connsiteX34" fmla="*/ 4021 w 286244"/>
                    <a:gd name="connsiteY34" fmla="*/ 972480 h 1495138"/>
                    <a:gd name="connsiteX35" fmla="*/ 50917 w 286244"/>
                    <a:gd name="connsiteY35" fmla="*/ 917003 h 1495138"/>
                    <a:gd name="connsiteX36" fmla="*/ 16847 w 286244"/>
                    <a:gd name="connsiteY36" fmla="*/ 971676 h 1495138"/>
                    <a:gd name="connsiteX37" fmla="*/ 4021 w 286244"/>
                    <a:gd name="connsiteY37" fmla="*/ 972480 h 1495138"/>
                    <a:gd name="connsiteX38" fmla="*/ 123096 w 286244"/>
                    <a:gd name="connsiteY38" fmla="*/ 0 h 1495138"/>
                    <a:gd name="connsiteX39" fmla="*/ 138327 w 286244"/>
                    <a:gd name="connsiteY39" fmla="*/ 1206 h 1495138"/>
                    <a:gd name="connsiteX40" fmla="*/ 173999 w 286244"/>
                    <a:gd name="connsiteY40" fmla="*/ 39397 h 1495138"/>
                    <a:gd name="connsiteX41" fmla="*/ 173999 w 286244"/>
                    <a:gd name="connsiteY41" fmla="*/ 45427 h 1495138"/>
                    <a:gd name="connsiteX42" fmla="*/ 173999 w 286244"/>
                    <a:gd name="connsiteY42" fmla="*/ 192159 h 1495138"/>
                    <a:gd name="connsiteX43" fmla="*/ 173598 w 286244"/>
                    <a:gd name="connsiteY43" fmla="*/ 192159 h 1495138"/>
                    <a:gd name="connsiteX44" fmla="*/ 173598 w 286244"/>
                    <a:gd name="connsiteY44" fmla="*/ 326832 h 1495138"/>
                    <a:gd name="connsiteX45" fmla="*/ 173999 w 286244"/>
                    <a:gd name="connsiteY45" fmla="*/ 340902 h 1495138"/>
                    <a:gd name="connsiteX46" fmla="*/ 179610 w 286244"/>
                    <a:gd name="connsiteY46" fmla="*/ 346932 h 1495138"/>
                    <a:gd name="connsiteX47" fmla="*/ 194841 w 286244"/>
                    <a:gd name="connsiteY47" fmla="*/ 346932 h 1495138"/>
                    <a:gd name="connsiteX48" fmla="*/ 216886 w 286244"/>
                    <a:gd name="connsiteY48" fmla="*/ 346932 h 1495138"/>
                    <a:gd name="connsiteX49" fmla="*/ 256166 w 286244"/>
                    <a:gd name="connsiteY49" fmla="*/ 377887 h 1495138"/>
                    <a:gd name="connsiteX50" fmla="*/ 222096 w 286244"/>
                    <a:gd name="connsiteY50" fmla="*/ 432560 h 1495138"/>
                    <a:gd name="connsiteX51" fmla="*/ 209270 w 286244"/>
                    <a:gd name="connsiteY51" fmla="*/ 433364 h 1495138"/>
                    <a:gd name="connsiteX52" fmla="*/ 48144 w 286244"/>
                    <a:gd name="connsiteY52" fmla="*/ 433364 h 1495138"/>
                    <a:gd name="connsiteX53" fmla="*/ 37322 w 286244"/>
                    <a:gd name="connsiteY53" fmla="*/ 432560 h 1495138"/>
                    <a:gd name="connsiteX54" fmla="*/ 447 w 286244"/>
                    <a:gd name="connsiteY54" fmla="*/ 396781 h 1495138"/>
                    <a:gd name="connsiteX55" fmla="*/ 24897 w 286244"/>
                    <a:gd name="connsiteY55" fmla="*/ 350952 h 1495138"/>
                    <a:gd name="connsiteX56" fmla="*/ 43334 w 286244"/>
                    <a:gd name="connsiteY56" fmla="*/ 346932 h 1495138"/>
                    <a:gd name="connsiteX57" fmla="*/ 77804 w 286244"/>
                    <a:gd name="connsiteY57" fmla="*/ 346932 h 1495138"/>
                    <a:gd name="connsiteX58" fmla="*/ 85820 w 286244"/>
                    <a:gd name="connsiteY58" fmla="*/ 345726 h 1495138"/>
                    <a:gd name="connsiteX59" fmla="*/ 87423 w 286244"/>
                    <a:gd name="connsiteY59" fmla="*/ 344118 h 1495138"/>
                    <a:gd name="connsiteX60" fmla="*/ 88225 w 286244"/>
                    <a:gd name="connsiteY60" fmla="*/ 340902 h 1495138"/>
                    <a:gd name="connsiteX61" fmla="*/ 88225 w 286244"/>
                    <a:gd name="connsiteY61" fmla="*/ 328440 h 1495138"/>
                    <a:gd name="connsiteX62" fmla="*/ 88225 w 286244"/>
                    <a:gd name="connsiteY62" fmla="*/ 105728 h 1495138"/>
                    <a:gd name="connsiteX63" fmla="*/ 87423 w 286244"/>
                    <a:gd name="connsiteY63" fmla="*/ 89648 h 1495138"/>
                    <a:gd name="connsiteX64" fmla="*/ 85820 w 286244"/>
                    <a:gd name="connsiteY64" fmla="*/ 88040 h 1495138"/>
                    <a:gd name="connsiteX65" fmla="*/ 81010 w 286244"/>
                    <a:gd name="connsiteY65" fmla="*/ 86834 h 1495138"/>
                    <a:gd name="connsiteX66" fmla="*/ 58565 w 286244"/>
                    <a:gd name="connsiteY66" fmla="*/ 87236 h 1495138"/>
                    <a:gd name="connsiteX67" fmla="*/ 48144 w 286244"/>
                    <a:gd name="connsiteY67" fmla="*/ 87236 h 1495138"/>
                    <a:gd name="connsiteX68" fmla="*/ 8864 w 286244"/>
                    <a:gd name="connsiteY68" fmla="*/ 45427 h 1495138"/>
                    <a:gd name="connsiteX69" fmla="*/ 49346 w 286244"/>
                    <a:gd name="connsiteY69" fmla="*/ 2010 h 1495138"/>
                    <a:gd name="connsiteX70" fmla="*/ 55759 w 286244"/>
                    <a:gd name="connsiteY70" fmla="*/ 2010 h 1495138"/>
                    <a:gd name="connsiteX71" fmla="*/ 123096 w 286244"/>
                    <a:gd name="connsiteY71" fmla="*/ 0 h 1495138"/>
                    <a:gd name="connsiteX0" fmla="*/ 151154 w 286244"/>
                    <a:gd name="connsiteY0" fmla="*/ 1061774 h 1495138"/>
                    <a:gd name="connsiteX1" fmla="*/ 166385 w 286244"/>
                    <a:gd name="connsiteY1" fmla="*/ 1062980 h 1495138"/>
                    <a:gd name="connsiteX2" fmla="*/ 202057 w 286244"/>
                    <a:gd name="connsiteY2" fmla="*/ 1101171 h 1495138"/>
                    <a:gd name="connsiteX3" fmla="*/ 202057 w 286244"/>
                    <a:gd name="connsiteY3" fmla="*/ 1107201 h 1495138"/>
                    <a:gd name="connsiteX4" fmla="*/ 202057 w 286244"/>
                    <a:gd name="connsiteY4" fmla="*/ 1253934 h 1495138"/>
                    <a:gd name="connsiteX5" fmla="*/ 201656 w 286244"/>
                    <a:gd name="connsiteY5" fmla="*/ 1253934 h 1495138"/>
                    <a:gd name="connsiteX6" fmla="*/ 201656 w 286244"/>
                    <a:gd name="connsiteY6" fmla="*/ 1388606 h 1495138"/>
                    <a:gd name="connsiteX7" fmla="*/ 202057 w 286244"/>
                    <a:gd name="connsiteY7" fmla="*/ 1402676 h 1495138"/>
                    <a:gd name="connsiteX8" fmla="*/ 207668 w 286244"/>
                    <a:gd name="connsiteY8" fmla="*/ 1408707 h 1495138"/>
                    <a:gd name="connsiteX9" fmla="*/ 222899 w 286244"/>
                    <a:gd name="connsiteY9" fmla="*/ 1408707 h 1495138"/>
                    <a:gd name="connsiteX10" fmla="*/ 244944 w 286244"/>
                    <a:gd name="connsiteY10" fmla="*/ 1408707 h 1495138"/>
                    <a:gd name="connsiteX11" fmla="*/ 284224 w 286244"/>
                    <a:gd name="connsiteY11" fmla="*/ 1439661 h 1495138"/>
                    <a:gd name="connsiteX12" fmla="*/ 250154 w 286244"/>
                    <a:gd name="connsiteY12" fmla="*/ 1494334 h 1495138"/>
                    <a:gd name="connsiteX13" fmla="*/ 237328 w 286244"/>
                    <a:gd name="connsiteY13" fmla="*/ 1495138 h 1495138"/>
                    <a:gd name="connsiteX14" fmla="*/ 76202 w 286244"/>
                    <a:gd name="connsiteY14" fmla="*/ 1495138 h 1495138"/>
                    <a:gd name="connsiteX15" fmla="*/ 65380 w 286244"/>
                    <a:gd name="connsiteY15" fmla="*/ 1494334 h 1495138"/>
                    <a:gd name="connsiteX16" fmla="*/ 28505 w 286244"/>
                    <a:gd name="connsiteY16" fmla="*/ 1458555 h 1495138"/>
                    <a:gd name="connsiteX17" fmla="*/ 52955 w 286244"/>
                    <a:gd name="connsiteY17" fmla="*/ 1412727 h 1495138"/>
                    <a:gd name="connsiteX18" fmla="*/ 71392 w 286244"/>
                    <a:gd name="connsiteY18" fmla="*/ 1408707 h 1495138"/>
                    <a:gd name="connsiteX19" fmla="*/ 105862 w 286244"/>
                    <a:gd name="connsiteY19" fmla="*/ 1408707 h 1495138"/>
                    <a:gd name="connsiteX20" fmla="*/ 113878 w 286244"/>
                    <a:gd name="connsiteY20" fmla="*/ 1407501 h 1495138"/>
                    <a:gd name="connsiteX21" fmla="*/ 115481 w 286244"/>
                    <a:gd name="connsiteY21" fmla="*/ 1405892 h 1495138"/>
                    <a:gd name="connsiteX22" fmla="*/ 116283 w 286244"/>
                    <a:gd name="connsiteY22" fmla="*/ 1402676 h 1495138"/>
                    <a:gd name="connsiteX23" fmla="*/ 116283 w 286244"/>
                    <a:gd name="connsiteY23" fmla="*/ 1390214 h 1495138"/>
                    <a:gd name="connsiteX24" fmla="*/ 116283 w 286244"/>
                    <a:gd name="connsiteY24" fmla="*/ 1167502 h 1495138"/>
                    <a:gd name="connsiteX25" fmla="*/ 115481 w 286244"/>
                    <a:gd name="connsiteY25" fmla="*/ 1151422 h 1495138"/>
                    <a:gd name="connsiteX26" fmla="*/ 113878 w 286244"/>
                    <a:gd name="connsiteY26" fmla="*/ 1149814 h 1495138"/>
                    <a:gd name="connsiteX27" fmla="*/ 109068 w 286244"/>
                    <a:gd name="connsiteY27" fmla="*/ 1148608 h 1495138"/>
                    <a:gd name="connsiteX28" fmla="*/ 86623 w 286244"/>
                    <a:gd name="connsiteY28" fmla="*/ 1149010 h 1495138"/>
                    <a:gd name="connsiteX29" fmla="*/ 76202 w 286244"/>
                    <a:gd name="connsiteY29" fmla="*/ 1149010 h 1495138"/>
                    <a:gd name="connsiteX30" fmla="*/ 36922 w 286244"/>
                    <a:gd name="connsiteY30" fmla="*/ 1107201 h 1495138"/>
                    <a:gd name="connsiteX31" fmla="*/ 77404 w 286244"/>
                    <a:gd name="connsiteY31" fmla="*/ 1063784 h 1495138"/>
                    <a:gd name="connsiteX32" fmla="*/ 83817 w 286244"/>
                    <a:gd name="connsiteY32" fmla="*/ 1063784 h 1495138"/>
                    <a:gd name="connsiteX33" fmla="*/ 151154 w 286244"/>
                    <a:gd name="connsiteY33" fmla="*/ 1061774 h 1495138"/>
                    <a:gd name="connsiteX34" fmla="*/ 4021 w 286244"/>
                    <a:gd name="connsiteY34" fmla="*/ 972480 h 1495138"/>
                    <a:gd name="connsiteX35" fmla="*/ 16847 w 286244"/>
                    <a:gd name="connsiteY35" fmla="*/ 971676 h 1495138"/>
                    <a:gd name="connsiteX36" fmla="*/ 4021 w 286244"/>
                    <a:gd name="connsiteY36" fmla="*/ 972480 h 1495138"/>
                    <a:gd name="connsiteX37" fmla="*/ 123096 w 286244"/>
                    <a:gd name="connsiteY37" fmla="*/ 0 h 1495138"/>
                    <a:gd name="connsiteX38" fmla="*/ 138327 w 286244"/>
                    <a:gd name="connsiteY38" fmla="*/ 1206 h 1495138"/>
                    <a:gd name="connsiteX39" fmla="*/ 173999 w 286244"/>
                    <a:gd name="connsiteY39" fmla="*/ 39397 h 1495138"/>
                    <a:gd name="connsiteX40" fmla="*/ 173999 w 286244"/>
                    <a:gd name="connsiteY40" fmla="*/ 45427 h 1495138"/>
                    <a:gd name="connsiteX41" fmla="*/ 173999 w 286244"/>
                    <a:gd name="connsiteY41" fmla="*/ 192159 h 1495138"/>
                    <a:gd name="connsiteX42" fmla="*/ 173598 w 286244"/>
                    <a:gd name="connsiteY42" fmla="*/ 192159 h 1495138"/>
                    <a:gd name="connsiteX43" fmla="*/ 173598 w 286244"/>
                    <a:gd name="connsiteY43" fmla="*/ 326832 h 1495138"/>
                    <a:gd name="connsiteX44" fmla="*/ 173999 w 286244"/>
                    <a:gd name="connsiteY44" fmla="*/ 340902 h 1495138"/>
                    <a:gd name="connsiteX45" fmla="*/ 179610 w 286244"/>
                    <a:gd name="connsiteY45" fmla="*/ 346932 h 1495138"/>
                    <a:gd name="connsiteX46" fmla="*/ 194841 w 286244"/>
                    <a:gd name="connsiteY46" fmla="*/ 346932 h 1495138"/>
                    <a:gd name="connsiteX47" fmla="*/ 216886 w 286244"/>
                    <a:gd name="connsiteY47" fmla="*/ 346932 h 1495138"/>
                    <a:gd name="connsiteX48" fmla="*/ 256166 w 286244"/>
                    <a:gd name="connsiteY48" fmla="*/ 377887 h 1495138"/>
                    <a:gd name="connsiteX49" fmla="*/ 222096 w 286244"/>
                    <a:gd name="connsiteY49" fmla="*/ 432560 h 1495138"/>
                    <a:gd name="connsiteX50" fmla="*/ 209270 w 286244"/>
                    <a:gd name="connsiteY50" fmla="*/ 433364 h 1495138"/>
                    <a:gd name="connsiteX51" fmla="*/ 48144 w 286244"/>
                    <a:gd name="connsiteY51" fmla="*/ 433364 h 1495138"/>
                    <a:gd name="connsiteX52" fmla="*/ 37322 w 286244"/>
                    <a:gd name="connsiteY52" fmla="*/ 432560 h 1495138"/>
                    <a:gd name="connsiteX53" fmla="*/ 447 w 286244"/>
                    <a:gd name="connsiteY53" fmla="*/ 396781 h 1495138"/>
                    <a:gd name="connsiteX54" fmla="*/ 24897 w 286244"/>
                    <a:gd name="connsiteY54" fmla="*/ 350952 h 1495138"/>
                    <a:gd name="connsiteX55" fmla="*/ 43334 w 286244"/>
                    <a:gd name="connsiteY55" fmla="*/ 346932 h 1495138"/>
                    <a:gd name="connsiteX56" fmla="*/ 77804 w 286244"/>
                    <a:gd name="connsiteY56" fmla="*/ 346932 h 1495138"/>
                    <a:gd name="connsiteX57" fmla="*/ 85820 w 286244"/>
                    <a:gd name="connsiteY57" fmla="*/ 345726 h 1495138"/>
                    <a:gd name="connsiteX58" fmla="*/ 87423 w 286244"/>
                    <a:gd name="connsiteY58" fmla="*/ 344118 h 1495138"/>
                    <a:gd name="connsiteX59" fmla="*/ 88225 w 286244"/>
                    <a:gd name="connsiteY59" fmla="*/ 340902 h 1495138"/>
                    <a:gd name="connsiteX60" fmla="*/ 88225 w 286244"/>
                    <a:gd name="connsiteY60" fmla="*/ 328440 h 1495138"/>
                    <a:gd name="connsiteX61" fmla="*/ 88225 w 286244"/>
                    <a:gd name="connsiteY61" fmla="*/ 105728 h 1495138"/>
                    <a:gd name="connsiteX62" fmla="*/ 87423 w 286244"/>
                    <a:gd name="connsiteY62" fmla="*/ 89648 h 1495138"/>
                    <a:gd name="connsiteX63" fmla="*/ 85820 w 286244"/>
                    <a:gd name="connsiteY63" fmla="*/ 88040 h 1495138"/>
                    <a:gd name="connsiteX64" fmla="*/ 81010 w 286244"/>
                    <a:gd name="connsiteY64" fmla="*/ 86834 h 1495138"/>
                    <a:gd name="connsiteX65" fmla="*/ 58565 w 286244"/>
                    <a:gd name="connsiteY65" fmla="*/ 87236 h 1495138"/>
                    <a:gd name="connsiteX66" fmla="*/ 48144 w 286244"/>
                    <a:gd name="connsiteY66" fmla="*/ 87236 h 1495138"/>
                    <a:gd name="connsiteX67" fmla="*/ 8864 w 286244"/>
                    <a:gd name="connsiteY67" fmla="*/ 45427 h 1495138"/>
                    <a:gd name="connsiteX68" fmla="*/ 49346 w 286244"/>
                    <a:gd name="connsiteY68" fmla="*/ 2010 h 1495138"/>
                    <a:gd name="connsiteX69" fmla="*/ 55759 w 286244"/>
                    <a:gd name="connsiteY69" fmla="*/ 2010 h 1495138"/>
                    <a:gd name="connsiteX70" fmla="*/ 123096 w 286244"/>
                    <a:gd name="connsiteY70" fmla="*/ 0 h 1495138"/>
                    <a:gd name="connsiteX0" fmla="*/ 151154 w 286244"/>
                    <a:gd name="connsiteY0" fmla="*/ 1061774 h 1495138"/>
                    <a:gd name="connsiteX1" fmla="*/ 166385 w 286244"/>
                    <a:gd name="connsiteY1" fmla="*/ 1062980 h 1495138"/>
                    <a:gd name="connsiteX2" fmla="*/ 202057 w 286244"/>
                    <a:gd name="connsiteY2" fmla="*/ 1101171 h 1495138"/>
                    <a:gd name="connsiteX3" fmla="*/ 202057 w 286244"/>
                    <a:gd name="connsiteY3" fmla="*/ 1107201 h 1495138"/>
                    <a:gd name="connsiteX4" fmla="*/ 202057 w 286244"/>
                    <a:gd name="connsiteY4" fmla="*/ 1253934 h 1495138"/>
                    <a:gd name="connsiteX5" fmla="*/ 201656 w 286244"/>
                    <a:gd name="connsiteY5" fmla="*/ 1253934 h 1495138"/>
                    <a:gd name="connsiteX6" fmla="*/ 201656 w 286244"/>
                    <a:gd name="connsiteY6" fmla="*/ 1388606 h 1495138"/>
                    <a:gd name="connsiteX7" fmla="*/ 202057 w 286244"/>
                    <a:gd name="connsiteY7" fmla="*/ 1402676 h 1495138"/>
                    <a:gd name="connsiteX8" fmla="*/ 207668 w 286244"/>
                    <a:gd name="connsiteY8" fmla="*/ 1408707 h 1495138"/>
                    <a:gd name="connsiteX9" fmla="*/ 222899 w 286244"/>
                    <a:gd name="connsiteY9" fmla="*/ 1408707 h 1495138"/>
                    <a:gd name="connsiteX10" fmla="*/ 244944 w 286244"/>
                    <a:gd name="connsiteY10" fmla="*/ 1408707 h 1495138"/>
                    <a:gd name="connsiteX11" fmla="*/ 284224 w 286244"/>
                    <a:gd name="connsiteY11" fmla="*/ 1439661 h 1495138"/>
                    <a:gd name="connsiteX12" fmla="*/ 250154 w 286244"/>
                    <a:gd name="connsiteY12" fmla="*/ 1494334 h 1495138"/>
                    <a:gd name="connsiteX13" fmla="*/ 237328 w 286244"/>
                    <a:gd name="connsiteY13" fmla="*/ 1495138 h 1495138"/>
                    <a:gd name="connsiteX14" fmla="*/ 76202 w 286244"/>
                    <a:gd name="connsiteY14" fmla="*/ 1495138 h 1495138"/>
                    <a:gd name="connsiteX15" fmla="*/ 65380 w 286244"/>
                    <a:gd name="connsiteY15" fmla="*/ 1494334 h 1495138"/>
                    <a:gd name="connsiteX16" fmla="*/ 28505 w 286244"/>
                    <a:gd name="connsiteY16" fmla="*/ 1458555 h 1495138"/>
                    <a:gd name="connsiteX17" fmla="*/ 52955 w 286244"/>
                    <a:gd name="connsiteY17" fmla="*/ 1412727 h 1495138"/>
                    <a:gd name="connsiteX18" fmla="*/ 71392 w 286244"/>
                    <a:gd name="connsiteY18" fmla="*/ 1408707 h 1495138"/>
                    <a:gd name="connsiteX19" fmla="*/ 105862 w 286244"/>
                    <a:gd name="connsiteY19" fmla="*/ 1408707 h 1495138"/>
                    <a:gd name="connsiteX20" fmla="*/ 113878 w 286244"/>
                    <a:gd name="connsiteY20" fmla="*/ 1407501 h 1495138"/>
                    <a:gd name="connsiteX21" fmla="*/ 115481 w 286244"/>
                    <a:gd name="connsiteY21" fmla="*/ 1405892 h 1495138"/>
                    <a:gd name="connsiteX22" fmla="*/ 116283 w 286244"/>
                    <a:gd name="connsiteY22" fmla="*/ 1402676 h 1495138"/>
                    <a:gd name="connsiteX23" fmla="*/ 116283 w 286244"/>
                    <a:gd name="connsiteY23" fmla="*/ 1390214 h 1495138"/>
                    <a:gd name="connsiteX24" fmla="*/ 116283 w 286244"/>
                    <a:gd name="connsiteY24" fmla="*/ 1167502 h 1495138"/>
                    <a:gd name="connsiteX25" fmla="*/ 115481 w 286244"/>
                    <a:gd name="connsiteY25" fmla="*/ 1151422 h 1495138"/>
                    <a:gd name="connsiteX26" fmla="*/ 113878 w 286244"/>
                    <a:gd name="connsiteY26" fmla="*/ 1149814 h 1495138"/>
                    <a:gd name="connsiteX27" fmla="*/ 109068 w 286244"/>
                    <a:gd name="connsiteY27" fmla="*/ 1148608 h 1495138"/>
                    <a:gd name="connsiteX28" fmla="*/ 86623 w 286244"/>
                    <a:gd name="connsiteY28" fmla="*/ 1149010 h 1495138"/>
                    <a:gd name="connsiteX29" fmla="*/ 76202 w 286244"/>
                    <a:gd name="connsiteY29" fmla="*/ 1149010 h 1495138"/>
                    <a:gd name="connsiteX30" fmla="*/ 36922 w 286244"/>
                    <a:gd name="connsiteY30" fmla="*/ 1107201 h 1495138"/>
                    <a:gd name="connsiteX31" fmla="*/ 77404 w 286244"/>
                    <a:gd name="connsiteY31" fmla="*/ 1063784 h 1495138"/>
                    <a:gd name="connsiteX32" fmla="*/ 83817 w 286244"/>
                    <a:gd name="connsiteY32" fmla="*/ 1063784 h 1495138"/>
                    <a:gd name="connsiteX33" fmla="*/ 151154 w 286244"/>
                    <a:gd name="connsiteY33" fmla="*/ 1061774 h 1495138"/>
                    <a:gd name="connsiteX34" fmla="*/ 123096 w 286244"/>
                    <a:gd name="connsiteY34" fmla="*/ 0 h 1495138"/>
                    <a:gd name="connsiteX35" fmla="*/ 138327 w 286244"/>
                    <a:gd name="connsiteY35" fmla="*/ 1206 h 1495138"/>
                    <a:gd name="connsiteX36" fmla="*/ 173999 w 286244"/>
                    <a:gd name="connsiteY36" fmla="*/ 39397 h 1495138"/>
                    <a:gd name="connsiteX37" fmla="*/ 173999 w 286244"/>
                    <a:gd name="connsiteY37" fmla="*/ 45427 h 1495138"/>
                    <a:gd name="connsiteX38" fmla="*/ 173999 w 286244"/>
                    <a:gd name="connsiteY38" fmla="*/ 192159 h 1495138"/>
                    <a:gd name="connsiteX39" fmla="*/ 173598 w 286244"/>
                    <a:gd name="connsiteY39" fmla="*/ 192159 h 1495138"/>
                    <a:gd name="connsiteX40" fmla="*/ 173598 w 286244"/>
                    <a:gd name="connsiteY40" fmla="*/ 326832 h 1495138"/>
                    <a:gd name="connsiteX41" fmla="*/ 173999 w 286244"/>
                    <a:gd name="connsiteY41" fmla="*/ 340902 h 1495138"/>
                    <a:gd name="connsiteX42" fmla="*/ 179610 w 286244"/>
                    <a:gd name="connsiteY42" fmla="*/ 346932 h 1495138"/>
                    <a:gd name="connsiteX43" fmla="*/ 194841 w 286244"/>
                    <a:gd name="connsiteY43" fmla="*/ 346932 h 1495138"/>
                    <a:gd name="connsiteX44" fmla="*/ 216886 w 286244"/>
                    <a:gd name="connsiteY44" fmla="*/ 346932 h 1495138"/>
                    <a:gd name="connsiteX45" fmla="*/ 256166 w 286244"/>
                    <a:gd name="connsiteY45" fmla="*/ 377887 h 1495138"/>
                    <a:gd name="connsiteX46" fmla="*/ 222096 w 286244"/>
                    <a:gd name="connsiteY46" fmla="*/ 432560 h 1495138"/>
                    <a:gd name="connsiteX47" fmla="*/ 209270 w 286244"/>
                    <a:gd name="connsiteY47" fmla="*/ 433364 h 1495138"/>
                    <a:gd name="connsiteX48" fmla="*/ 48144 w 286244"/>
                    <a:gd name="connsiteY48" fmla="*/ 433364 h 1495138"/>
                    <a:gd name="connsiteX49" fmla="*/ 37322 w 286244"/>
                    <a:gd name="connsiteY49" fmla="*/ 432560 h 1495138"/>
                    <a:gd name="connsiteX50" fmla="*/ 447 w 286244"/>
                    <a:gd name="connsiteY50" fmla="*/ 396781 h 1495138"/>
                    <a:gd name="connsiteX51" fmla="*/ 24897 w 286244"/>
                    <a:gd name="connsiteY51" fmla="*/ 350952 h 1495138"/>
                    <a:gd name="connsiteX52" fmla="*/ 43334 w 286244"/>
                    <a:gd name="connsiteY52" fmla="*/ 346932 h 1495138"/>
                    <a:gd name="connsiteX53" fmla="*/ 77804 w 286244"/>
                    <a:gd name="connsiteY53" fmla="*/ 346932 h 1495138"/>
                    <a:gd name="connsiteX54" fmla="*/ 85820 w 286244"/>
                    <a:gd name="connsiteY54" fmla="*/ 345726 h 1495138"/>
                    <a:gd name="connsiteX55" fmla="*/ 87423 w 286244"/>
                    <a:gd name="connsiteY55" fmla="*/ 344118 h 1495138"/>
                    <a:gd name="connsiteX56" fmla="*/ 88225 w 286244"/>
                    <a:gd name="connsiteY56" fmla="*/ 340902 h 1495138"/>
                    <a:gd name="connsiteX57" fmla="*/ 88225 w 286244"/>
                    <a:gd name="connsiteY57" fmla="*/ 328440 h 1495138"/>
                    <a:gd name="connsiteX58" fmla="*/ 88225 w 286244"/>
                    <a:gd name="connsiteY58" fmla="*/ 105728 h 1495138"/>
                    <a:gd name="connsiteX59" fmla="*/ 87423 w 286244"/>
                    <a:gd name="connsiteY59" fmla="*/ 89648 h 1495138"/>
                    <a:gd name="connsiteX60" fmla="*/ 85820 w 286244"/>
                    <a:gd name="connsiteY60" fmla="*/ 88040 h 1495138"/>
                    <a:gd name="connsiteX61" fmla="*/ 81010 w 286244"/>
                    <a:gd name="connsiteY61" fmla="*/ 86834 h 1495138"/>
                    <a:gd name="connsiteX62" fmla="*/ 58565 w 286244"/>
                    <a:gd name="connsiteY62" fmla="*/ 87236 h 1495138"/>
                    <a:gd name="connsiteX63" fmla="*/ 48144 w 286244"/>
                    <a:gd name="connsiteY63" fmla="*/ 87236 h 1495138"/>
                    <a:gd name="connsiteX64" fmla="*/ 8864 w 286244"/>
                    <a:gd name="connsiteY64" fmla="*/ 45427 h 1495138"/>
                    <a:gd name="connsiteX65" fmla="*/ 49346 w 286244"/>
                    <a:gd name="connsiteY65" fmla="*/ 2010 h 1495138"/>
                    <a:gd name="connsiteX66" fmla="*/ 55759 w 286244"/>
                    <a:gd name="connsiteY66" fmla="*/ 2010 h 1495138"/>
                    <a:gd name="connsiteX67" fmla="*/ 123096 w 286244"/>
                    <a:gd name="connsiteY67" fmla="*/ 0 h 149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86244" h="1495138">
                      <a:moveTo>
                        <a:pt x="151154" y="1061774"/>
                      </a:moveTo>
                      <a:cubicBezTo>
                        <a:pt x="156765" y="1061774"/>
                        <a:pt x="161575" y="1062176"/>
                        <a:pt x="166385" y="1062980"/>
                      </a:cubicBezTo>
                      <a:cubicBezTo>
                        <a:pt x="183620" y="1064990"/>
                        <a:pt x="200855" y="1081472"/>
                        <a:pt x="202057" y="1101171"/>
                      </a:cubicBezTo>
                      <a:lnTo>
                        <a:pt x="202057" y="1107201"/>
                      </a:lnTo>
                      <a:lnTo>
                        <a:pt x="202057" y="1253934"/>
                      </a:lnTo>
                      <a:lnTo>
                        <a:pt x="201656" y="1253934"/>
                      </a:lnTo>
                      <a:lnTo>
                        <a:pt x="201656" y="1388606"/>
                      </a:lnTo>
                      <a:cubicBezTo>
                        <a:pt x="201656" y="1393028"/>
                        <a:pt x="201656" y="1397852"/>
                        <a:pt x="202057" y="1402676"/>
                      </a:cubicBezTo>
                      <a:cubicBezTo>
                        <a:pt x="202057" y="1406294"/>
                        <a:pt x="204061" y="1408707"/>
                        <a:pt x="207668" y="1408707"/>
                      </a:cubicBezTo>
                      <a:lnTo>
                        <a:pt x="222899" y="1408707"/>
                      </a:lnTo>
                      <a:lnTo>
                        <a:pt x="244944" y="1408707"/>
                      </a:lnTo>
                      <a:cubicBezTo>
                        <a:pt x="263381" y="1409511"/>
                        <a:pt x="279013" y="1421973"/>
                        <a:pt x="284224" y="1439661"/>
                      </a:cubicBezTo>
                      <a:cubicBezTo>
                        <a:pt x="293041" y="1468606"/>
                        <a:pt x="271398" y="1491922"/>
                        <a:pt x="250154" y="1494334"/>
                      </a:cubicBezTo>
                      <a:cubicBezTo>
                        <a:pt x="245746" y="1494334"/>
                        <a:pt x="241337" y="1495138"/>
                        <a:pt x="237328" y="1495138"/>
                      </a:cubicBezTo>
                      <a:lnTo>
                        <a:pt x="76202" y="1495138"/>
                      </a:lnTo>
                      <a:cubicBezTo>
                        <a:pt x="72595" y="1495138"/>
                        <a:pt x="68987" y="1494334"/>
                        <a:pt x="65380" y="1494334"/>
                      </a:cubicBezTo>
                      <a:cubicBezTo>
                        <a:pt x="46943" y="1493128"/>
                        <a:pt x="30910" y="1476646"/>
                        <a:pt x="28505" y="1458555"/>
                      </a:cubicBezTo>
                      <a:cubicBezTo>
                        <a:pt x="26100" y="1442073"/>
                        <a:pt x="33315" y="1421973"/>
                        <a:pt x="52955" y="1412727"/>
                      </a:cubicBezTo>
                      <a:cubicBezTo>
                        <a:pt x="59368" y="1409913"/>
                        <a:pt x="65380" y="1408707"/>
                        <a:pt x="71392" y="1408707"/>
                      </a:cubicBezTo>
                      <a:lnTo>
                        <a:pt x="105862" y="1408707"/>
                      </a:lnTo>
                      <a:cubicBezTo>
                        <a:pt x="108267" y="1408707"/>
                        <a:pt x="111473" y="1408305"/>
                        <a:pt x="113878" y="1407501"/>
                      </a:cubicBezTo>
                      <a:cubicBezTo>
                        <a:pt x="114279" y="1407501"/>
                        <a:pt x="115081" y="1406294"/>
                        <a:pt x="115481" y="1405892"/>
                      </a:cubicBezTo>
                      <a:cubicBezTo>
                        <a:pt x="116283" y="1405088"/>
                        <a:pt x="116283" y="1403882"/>
                        <a:pt x="116283" y="1402676"/>
                      </a:cubicBezTo>
                      <a:lnTo>
                        <a:pt x="116283" y="1390214"/>
                      </a:lnTo>
                      <a:lnTo>
                        <a:pt x="116283" y="1167502"/>
                      </a:lnTo>
                      <a:cubicBezTo>
                        <a:pt x="116283" y="1162276"/>
                        <a:pt x="116283" y="1157050"/>
                        <a:pt x="115481" y="1151422"/>
                      </a:cubicBezTo>
                      <a:cubicBezTo>
                        <a:pt x="115481" y="1151020"/>
                        <a:pt x="114279" y="1149814"/>
                        <a:pt x="113878" y="1149814"/>
                      </a:cubicBezTo>
                      <a:cubicBezTo>
                        <a:pt x="111874" y="1149010"/>
                        <a:pt x="110672" y="1148608"/>
                        <a:pt x="109068" y="1148608"/>
                      </a:cubicBezTo>
                      <a:cubicBezTo>
                        <a:pt x="101453" y="1149010"/>
                        <a:pt x="94238" y="1149010"/>
                        <a:pt x="86623" y="1149010"/>
                      </a:cubicBezTo>
                      <a:lnTo>
                        <a:pt x="76202" y="1149010"/>
                      </a:lnTo>
                      <a:cubicBezTo>
                        <a:pt x="57364" y="1148608"/>
                        <a:pt x="37724" y="1130517"/>
                        <a:pt x="36922" y="1107201"/>
                      </a:cubicBezTo>
                      <a:cubicBezTo>
                        <a:pt x="36922" y="1081472"/>
                        <a:pt x="57364" y="1064186"/>
                        <a:pt x="77404" y="1063784"/>
                      </a:cubicBezTo>
                      <a:lnTo>
                        <a:pt x="83817" y="1063784"/>
                      </a:lnTo>
                      <a:lnTo>
                        <a:pt x="151154" y="1061774"/>
                      </a:lnTo>
                      <a:close/>
                      <a:moveTo>
                        <a:pt x="123096" y="0"/>
                      </a:moveTo>
                      <a:cubicBezTo>
                        <a:pt x="128707" y="0"/>
                        <a:pt x="133517" y="402"/>
                        <a:pt x="138327" y="1206"/>
                      </a:cubicBezTo>
                      <a:cubicBezTo>
                        <a:pt x="155562" y="3216"/>
                        <a:pt x="172797" y="19698"/>
                        <a:pt x="173999" y="39397"/>
                      </a:cubicBezTo>
                      <a:lnTo>
                        <a:pt x="173999" y="45427"/>
                      </a:lnTo>
                      <a:lnTo>
                        <a:pt x="173999" y="192159"/>
                      </a:lnTo>
                      <a:lnTo>
                        <a:pt x="173598" y="192159"/>
                      </a:lnTo>
                      <a:lnTo>
                        <a:pt x="173598" y="326832"/>
                      </a:lnTo>
                      <a:cubicBezTo>
                        <a:pt x="173598" y="331254"/>
                        <a:pt x="173598" y="336078"/>
                        <a:pt x="173999" y="340902"/>
                      </a:cubicBezTo>
                      <a:cubicBezTo>
                        <a:pt x="173999" y="344520"/>
                        <a:pt x="176003" y="346932"/>
                        <a:pt x="179610" y="346932"/>
                      </a:cubicBezTo>
                      <a:lnTo>
                        <a:pt x="194841" y="346932"/>
                      </a:lnTo>
                      <a:lnTo>
                        <a:pt x="216886" y="346932"/>
                      </a:lnTo>
                      <a:cubicBezTo>
                        <a:pt x="235323" y="347736"/>
                        <a:pt x="250955" y="360199"/>
                        <a:pt x="256166" y="377887"/>
                      </a:cubicBezTo>
                      <a:cubicBezTo>
                        <a:pt x="264983" y="406831"/>
                        <a:pt x="243340" y="430148"/>
                        <a:pt x="222096" y="432560"/>
                      </a:cubicBezTo>
                      <a:cubicBezTo>
                        <a:pt x="217688" y="432560"/>
                        <a:pt x="213279" y="433364"/>
                        <a:pt x="209270" y="433364"/>
                      </a:cubicBezTo>
                      <a:lnTo>
                        <a:pt x="48144" y="433364"/>
                      </a:lnTo>
                      <a:cubicBezTo>
                        <a:pt x="44537" y="433364"/>
                        <a:pt x="40929" y="432560"/>
                        <a:pt x="37322" y="432560"/>
                      </a:cubicBezTo>
                      <a:cubicBezTo>
                        <a:pt x="18885" y="431354"/>
                        <a:pt x="2852" y="414872"/>
                        <a:pt x="447" y="396781"/>
                      </a:cubicBezTo>
                      <a:cubicBezTo>
                        <a:pt x="-1958" y="380299"/>
                        <a:pt x="5257" y="360199"/>
                        <a:pt x="24897" y="350952"/>
                      </a:cubicBezTo>
                      <a:cubicBezTo>
                        <a:pt x="31310" y="348138"/>
                        <a:pt x="37322" y="346932"/>
                        <a:pt x="43334" y="346932"/>
                      </a:cubicBezTo>
                      <a:lnTo>
                        <a:pt x="77804" y="346932"/>
                      </a:lnTo>
                      <a:cubicBezTo>
                        <a:pt x="80209" y="346932"/>
                        <a:pt x="83415" y="346530"/>
                        <a:pt x="85820" y="345726"/>
                      </a:cubicBezTo>
                      <a:cubicBezTo>
                        <a:pt x="86221" y="345726"/>
                        <a:pt x="87023" y="344520"/>
                        <a:pt x="87423" y="344118"/>
                      </a:cubicBezTo>
                      <a:cubicBezTo>
                        <a:pt x="88225" y="343314"/>
                        <a:pt x="88225" y="342108"/>
                        <a:pt x="88225" y="340902"/>
                      </a:cubicBezTo>
                      <a:lnTo>
                        <a:pt x="88225" y="328440"/>
                      </a:lnTo>
                      <a:lnTo>
                        <a:pt x="88225" y="105728"/>
                      </a:lnTo>
                      <a:cubicBezTo>
                        <a:pt x="88225" y="100502"/>
                        <a:pt x="88225" y="95276"/>
                        <a:pt x="87423" y="89648"/>
                      </a:cubicBezTo>
                      <a:cubicBezTo>
                        <a:pt x="87423" y="89246"/>
                        <a:pt x="86221" y="88040"/>
                        <a:pt x="85820" y="88040"/>
                      </a:cubicBezTo>
                      <a:cubicBezTo>
                        <a:pt x="83816" y="87236"/>
                        <a:pt x="82614" y="86834"/>
                        <a:pt x="81010" y="86834"/>
                      </a:cubicBezTo>
                      <a:cubicBezTo>
                        <a:pt x="73395" y="87236"/>
                        <a:pt x="66180" y="87236"/>
                        <a:pt x="58565" y="87236"/>
                      </a:cubicBezTo>
                      <a:lnTo>
                        <a:pt x="48144" y="87236"/>
                      </a:lnTo>
                      <a:cubicBezTo>
                        <a:pt x="29306" y="86834"/>
                        <a:pt x="9666" y="68743"/>
                        <a:pt x="8864" y="45427"/>
                      </a:cubicBezTo>
                      <a:cubicBezTo>
                        <a:pt x="8864" y="19698"/>
                        <a:pt x="29306" y="2412"/>
                        <a:pt x="49346" y="2010"/>
                      </a:cubicBezTo>
                      <a:lnTo>
                        <a:pt x="55759" y="2010"/>
                      </a:lnTo>
                      <a:lnTo>
                        <a:pt x="123096" y="0"/>
                      </a:lnTo>
                      <a:close/>
                    </a:path>
                  </a:pathLst>
                </a:custGeom>
                <a:solidFill>
                  <a:schemeClr val="bg1"/>
                </a:solidFill>
                <a:ln>
                  <a:noFill/>
                </a:ln>
                <a:effectLst/>
                <a:extLst/>
              </p:spPr>
              <p:txBody>
                <a:bodyPr wrap="square" anchor="ctr">
                  <a:noAutofit/>
                </a:bodyPr>
                <a:lstStyle/>
                <a:p>
                  <a:pPr algn="ctr"/>
                  <a:endParaRPr lang="en-US"/>
                </a:p>
              </p:txBody>
            </p:sp>
            <p:sp>
              <p:nvSpPr>
                <p:cNvPr id="332" name="Freeform 368">
                  <a:extLst>
                    <a:ext uri="{FF2B5EF4-FFF2-40B4-BE49-F238E27FC236}">
                      <a16:creationId xmlns:a16="http://schemas.microsoft.com/office/drawing/2014/main" id="{FFCEB964-7731-9B4C-821A-405DD6E2BF6D}"/>
                    </a:ext>
                  </a:extLst>
                </p:cNvPr>
                <p:cNvSpPr>
                  <a:spLocks noChangeArrowheads="1"/>
                </p:cNvSpPr>
                <p:nvPr/>
              </p:nvSpPr>
              <p:spPr bwMode="auto">
                <a:xfrm>
                  <a:off x="1940220" y="3898533"/>
                  <a:ext cx="215851" cy="403553"/>
                </a:xfrm>
                <a:custGeom>
                  <a:avLst/>
                  <a:gdLst>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287954 w 1490380"/>
                    <a:gd name="connsiteY66" fmla="*/ 541126 h 1495138"/>
                    <a:gd name="connsiteX67" fmla="*/ 1355291 w 1490380"/>
                    <a:gd name="connsiteY67" fmla="*/ 539116 h 1495138"/>
                    <a:gd name="connsiteX68" fmla="*/ 990169 w 1490380"/>
                    <a:gd name="connsiteY68" fmla="*/ 539116 h 1495138"/>
                    <a:gd name="connsiteX69" fmla="*/ 1005400 w 1490380"/>
                    <a:gd name="connsiteY69" fmla="*/ 540322 h 1495138"/>
                    <a:gd name="connsiteX70" fmla="*/ 1041072 w 1490380"/>
                    <a:gd name="connsiteY70" fmla="*/ 578513 h 1495138"/>
                    <a:gd name="connsiteX71" fmla="*/ 1041072 w 1490380"/>
                    <a:gd name="connsiteY71" fmla="*/ 584543 h 1495138"/>
                    <a:gd name="connsiteX72" fmla="*/ 1041072 w 1490380"/>
                    <a:gd name="connsiteY72" fmla="*/ 731276 h 1495138"/>
                    <a:gd name="connsiteX73" fmla="*/ 1040671 w 1490380"/>
                    <a:gd name="connsiteY73" fmla="*/ 731276 h 1495138"/>
                    <a:gd name="connsiteX74" fmla="*/ 1040671 w 1490380"/>
                    <a:gd name="connsiteY74" fmla="*/ 865948 h 1495138"/>
                    <a:gd name="connsiteX75" fmla="*/ 1041072 w 1490380"/>
                    <a:gd name="connsiteY75" fmla="*/ 880018 h 1495138"/>
                    <a:gd name="connsiteX76" fmla="*/ 1046683 w 1490380"/>
                    <a:gd name="connsiteY76" fmla="*/ 886049 h 1495138"/>
                    <a:gd name="connsiteX77" fmla="*/ 1061914 w 1490380"/>
                    <a:gd name="connsiteY77" fmla="*/ 886049 h 1495138"/>
                    <a:gd name="connsiteX78" fmla="*/ 1083959 w 1490380"/>
                    <a:gd name="connsiteY78" fmla="*/ 886049 h 1495138"/>
                    <a:gd name="connsiteX79" fmla="*/ 1123238 w 1490380"/>
                    <a:gd name="connsiteY79" fmla="*/ 917003 h 1495138"/>
                    <a:gd name="connsiteX80" fmla="*/ 1089169 w 1490380"/>
                    <a:gd name="connsiteY80" fmla="*/ 971676 h 1495138"/>
                    <a:gd name="connsiteX81" fmla="*/ 1076343 w 1490380"/>
                    <a:gd name="connsiteY81" fmla="*/ 972480 h 1495138"/>
                    <a:gd name="connsiteX82" fmla="*/ 915217 w 1490380"/>
                    <a:gd name="connsiteY82" fmla="*/ 972480 h 1495138"/>
                    <a:gd name="connsiteX83" fmla="*/ 904395 w 1490380"/>
                    <a:gd name="connsiteY83" fmla="*/ 971676 h 1495138"/>
                    <a:gd name="connsiteX84" fmla="*/ 867520 w 1490380"/>
                    <a:gd name="connsiteY84" fmla="*/ 935897 h 1495138"/>
                    <a:gd name="connsiteX85" fmla="*/ 891970 w 1490380"/>
                    <a:gd name="connsiteY85" fmla="*/ 890069 h 1495138"/>
                    <a:gd name="connsiteX86" fmla="*/ 910407 w 1490380"/>
                    <a:gd name="connsiteY86" fmla="*/ 886049 h 1495138"/>
                    <a:gd name="connsiteX87" fmla="*/ 944877 w 1490380"/>
                    <a:gd name="connsiteY87" fmla="*/ 886049 h 1495138"/>
                    <a:gd name="connsiteX88" fmla="*/ 952893 w 1490380"/>
                    <a:gd name="connsiteY88" fmla="*/ 884843 h 1495138"/>
                    <a:gd name="connsiteX89" fmla="*/ 954496 w 1490380"/>
                    <a:gd name="connsiteY89" fmla="*/ 883234 h 1495138"/>
                    <a:gd name="connsiteX90" fmla="*/ 955298 w 1490380"/>
                    <a:gd name="connsiteY90" fmla="*/ 880018 h 1495138"/>
                    <a:gd name="connsiteX91" fmla="*/ 955298 w 1490380"/>
                    <a:gd name="connsiteY91" fmla="*/ 867556 h 1495138"/>
                    <a:gd name="connsiteX92" fmla="*/ 955298 w 1490380"/>
                    <a:gd name="connsiteY92" fmla="*/ 644844 h 1495138"/>
                    <a:gd name="connsiteX93" fmla="*/ 954496 w 1490380"/>
                    <a:gd name="connsiteY93" fmla="*/ 628764 h 1495138"/>
                    <a:gd name="connsiteX94" fmla="*/ 952893 w 1490380"/>
                    <a:gd name="connsiteY94" fmla="*/ 627156 h 1495138"/>
                    <a:gd name="connsiteX95" fmla="*/ 948083 w 1490380"/>
                    <a:gd name="connsiteY95" fmla="*/ 625950 h 1495138"/>
                    <a:gd name="connsiteX96" fmla="*/ 925638 w 1490380"/>
                    <a:gd name="connsiteY96" fmla="*/ 626352 h 1495138"/>
                    <a:gd name="connsiteX97" fmla="*/ 915217 w 1490380"/>
                    <a:gd name="connsiteY97" fmla="*/ 626352 h 1495138"/>
                    <a:gd name="connsiteX98" fmla="*/ 875937 w 1490380"/>
                    <a:gd name="connsiteY98" fmla="*/ 584543 h 1495138"/>
                    <a:gd name="connsiteX99" fmla="*/ 916419 w 1490380"/>
                    <a:gd name="connsiteY99" fmla="*/ 541126 h 1495138"/>
                    <a:gd name="connsiteX100" fmla="*/ 922832 w 1490380"/>
                    <a:gd name="connsiteY100" fmla="*/ 541126 h 1495138"/>
                    <a:gd name="connsiteX101" fmla="*/ 990169 w 1490380"/>
                    <a:gd name="connsiteY101" fmla="*/ 539116 h 1495138"/>
                    <a:gd name="connsiteX102" fmla="*/ 272255 w 1490380"/>
                    <a:gd name="connsiteY102" fmla="*/ 539116 h 1495138"/>
                    <a:gd name="connsiteX103" fmla="*/ 287486 w 1490380"/>
                    <a:gd name="connsiteY103" fmla="*/ 540322 h 1495138"/>
                    <a:gd name="connsiteX104" fmla="*/ 323158 w 1490380"/>
                    <a:gd name="connsiteY104" fmla="*/ 578513 h 1495138"/>
                    <a:gd name="connsiteX105" fmla="*/ 323158 w 1490380"/>
                    <a:gd name="connsiteY105" fmla="*/ 584543 h 1495138"/>
                    <a:gd name="connsiteX106" fmla="*/ 323158 w 1490380"/>
                    <a:gd name="connsiteY106" fmla="*/ 731276 h 1495138"/>
                    <a:gd name="connsiteX107" fmla="*/ 322757 w 1490380"/>
                    <a:gd name="connsiteY107" fmla="*/ 731276 h 1495138"/>
                    <a:gd name="connsiteX108" fmla="*/ 322757 w 1490380"/>
                    <a:gd name="connsiteY108" fmla="*/ 865948 h 1495138"/>
                    <a:gd name="connsiteX109" fmla="*/ 323158 w 1490380"/>
                    <a:gd name="connsiteY109" fmla="*/ 880018 h 1495138"/>
                    <a:gd name="connsiteX110" fmla="*/ 328769 w 1490380"/>
                    <a:gd name="connsiteY110" fmla="*/ 886049 h 1495138"/>
                    <a:gd name="connsiteX111" fmla="*/ 344000 w 1490380"/>
                    <a:gd name="connsiteY111" fmla="*/ 886049 h 1495138"/>
                    <a:gd name="connsiteX112" fmla="*/ 366045 w 1490380"/>
                    <a:gd name="connsiteY112" fmla="*/ 886049 h 1495138"/>
                    <a:gd name="connsiteX113" fmla="*/ 405325 w 1490380"/>
                    <a:gd name="connsiteY113" fmla="*/ 917003 h 1495138"/>
                    <a:gd name="connsiteX114" fmla="*/ 371255 w 1490380"/>
                    <a:gd name="connsiteY114" fmla="*/ 971676 h 1495138"/>
                    <a:gd name="connsiteX115" fmla="*/ 358429 w 1490380"/>
                    <a:gd name="connsiteY115" fmla="*/ 972480 h 1495138"/>
                    <a:gd name="connsiteX116" fmla="*/ 197303 w 1490380"/>
                    <a:gd name="connsiteY116" fmla="*/ 972480 h 1495138"/>
                    <a:gd name="connsiteX117" fmla="*/ 186481 w 1490380"/>
                    <a:gd name="connsiteY117" fmla="*/ 971676 h 1495138"/>
                    <a:gd name="connsiteX118" fmla="*/ 149606 w 1490380"/>
                    <a:gd name="connsiteY118" fmla="*/ 935897 h 1495138"/>
                    <a:gd name="connsiteX119" fmla="*/ 174056 w 1490380"/>
                    <a:gd name="connsiteY119" fmla="*/ 890069 h 1495138"/>
                    <a:gd name="connsiteX120" fmla="*/ 192493 w 1490380"/>
                    <a:gd name="connsiteY120" fmla="*/ 886049 h 1495138"/>
                    <a:gd name="connsiteX121" fmla="*/ 226963 w 1490380"/>
                    <a:gd name="connsiteY121" fmla="*/ 886049 h 1495138"/>
                    <a:gd name="connsiteX122" fmla="*/ 234979 w 1490380"/>
                    <a:gd name="connsiteY122" fmla="*/ 884843 h 1495138"/>
                    <a:gd name="connsiteX123" fmla="*/ 236582 w 1490380"/>
                    <a:gd name="connsiteY123" fmla="*/ 883234 h 1495138"/>
                    <a:gd name="connsiteX124" fmla="*/ 237384 w 1490380"/>
                    <a:gd name="connsiteY124" fmla="*/ 880018 h 1495138"/>
                    <a:gd name="connsiteX125" fmla="*/ 237384 w 1490380"/>
                    <a:gd name="connsiteY125" fmla="*/ 867556 h 1495138"/>
                    <a:gd name="connsiteX126" fmla="*/ 237384 w 1490380"/>
                    <a:gd name="connsiteY126" fmla="*/ 644844 h 1495138"/>
                    <a:gd name="connsiteX127" fmla="*/ 236582 w 1490380"/>
                    <a:gd name="connsiteY127" fmla="*/ 628764 h 1495138"/>
                    <a:gd name="connsiteX128" fmla="*/ 234979 w 1490380"/>
                    <a:gd name="connsiteY128" fmla="*/ 627156 h 1495138"/>
                    <a:gd name="connsiteX129" fmla="*/ 230169 w 1490380"/>
                    <a:gd name="connsiteY129" fmla="*/ 625950 h 1495138"/>
                    <a:gd name="connsiteX130" fmla="*/ 207724 w 1490380"/>
                    <a:gd name="connsiteY130" fmla="*/ 626352 h 1495138"/>
                    <a:gd name="connsiteX131" fmla="*/ 197303 w 1490380"/>
                    <a:gd name="connsiteY131" fmla="*/ 626352 h 1495138"/>
                    <a:gd name="connsiteX132" fmla="*/ 158023 w 1490380"/>
                    <a:gd name="connsiteY132" fmla="*/ 584543 h 1495138"/>
                    <a:gd name="connsiteX133" fmla="*/ 198505 w 1490380"/>
                    <a:gd name="connsiteY133" fmla="*/ 541126 h 1495138"/>
                    <a:gd name="connsiteX134" fmla="*/ 204918 w 1490380"/>
                    <a:gd name="connsiteY134" fmla="*/ 541126 h 1495138"/>
                    <a:gd name="connsiteX135" fmla="*/ 272255 w 1490380"/>
                    <a:gd name="connsiteY135" fmla="*/ 539116 h 1495138"/>
                    <a:gd name="connsiteX136" fmla="*/ 477504 w 1490380"/>
                    <a:gd name="connsiteY136" fmla="*/ 0 h 1495138"/>
                    <a:gd name="connsiteX137" fmla="*/ 492735 w 1490380"/>
                    <a:gd name="connsiteY137" fmla="*/ 1206 h 1495138"/>
                    <a:gd name="connsiteX138" fmla="*/ 528407 w 1490380"/>
                    <a:gd name="connsiteY138" fmla="*/ 39397 h 1495138"/>
                    <a:gd name="connsiteX139" fmla="*/ 528407 w 1490380"/>
                    <a:gd name="connsiteY139" fmla="*/ 45427 h 1495138"/>
                    <a:gd name="connsiteX140" fmla="*/ 528407 w 1490380"/>
                    <a:gd name="connsiteY140" fmla="*/ 192159 h 1495138"/>
                    <a:gd name="connsiteX141" fmla="*/ 528006 w 1490380"/>
                    <a:gd name="connsiteY141" fmla="*/ 192159 h 1495138"/>
                    <a:gd name="connsiteX142" fmla="*/ 528006 w 1490380"/>
                    <a:gd name="connsiteY142" fmla="*/ 326832 h 1495138"/>
                    <a:gd name="connsiteX143" fmla="*/ 528407 w 1490380"/>
                    <a:gd name="connsiteY143" fmla="*/ 340902 h 1495138"/>
                    <a:gd name="connsiteX144" fmla="*/ 534018 w 1490380"/>
                    <a:gd name="connsiteY144" fmla="*/ 346932 h 1495138"/>
                    <a:gd name="connsiteX145" fmla="*/ 549249 w 1490380"/>
                    <a:gd name="connsiteY145" fmla="*/ 346932 h 1495138"/>
                    <a:gd name="connsiteX146" fmla="*/ 571294 w 1490380"/>
                    <a:gd name="connsiteY146" fmla="*/ 346932 h 1495138"/>
                    <a:gd name="connsiteX147" fmla="*/ 610574 w 1490380"/>
                    <a:gd name="connsiteY147" fmla="*/ 377887 h 1495138"/>
                    <a:gd name="connsiteX148" fmla="*/ 576504 w 1490380"/>
                    <a:gd name="connsiteY148" fmla="*/ 432560 h 1495138"/>
                    <a:gd name="connsiteX149" fmla="*/ 563678 w 1490380"/>
                    <a:gd name="connsiteY149" fmla="*/ 433364 h 1495138"/>
                    <a:gd name="connsiteX150" fmla="*/ 402552 w 1490380"/>
                    <a:gd name="connsiteY150" fmla="*/ 433364 h 1495138"/>
                    <a:gd name="connsiteX151" fmla="*/ 391730 w 1490380"/>
                    <a:gd name="connsiteY151" fmla="*/ 432560 h 1495138"/>
                    <a:gd name="connsiteX152" fmla="*/ 354855 w 1490380"/>
                    <a:gd name="connsiteY152" fmla="*/ 396781 h 1495138"/>
                    <a:gd name="connsiteX153" fmla="*/ 379305 w 1490380"/>
                    <a:gd name="connsiteY153" fmla="*/ 350952 h 1495138"/>
                    <a:gd name="connsiteX154" fmla="*/ 397742 w 1490380"/>
                    <a:gd name="connsiteY154" fmla="*/ 346932 h 1495138"/>
                    <a:gd name="connsiteX155" fmla="*/ 432212 w 1490380"/>
                    <a:gd name="connsiteY155" fmla="*/ 346932 h 1495138"/>
                    <a:gd name="connsiteX156" fmla="*/ 440228 w 1490380"/>
                    <a:gd name="connsiteY156" fmla="*/ 345726 h 1495138"/>
                    <a:gd name="connsiteX157" fmla="*/ 441831 w 1490380"/>
                    <a:gd name="connsiteY157" fmla="*/ 344118 h 1495138"/>
                    <a:gd name="connsiteX158" fmla="*/ 442633 w 1490380"/>
                    <a:gd name="connsiteY158" fmla="*/ 340902 h 1495138"/>
                    <a:gd name="connsiteX159" fmla="*/ 442633 w 1490380"/>
                    <a:gd name="connsiteY159" fmla="*/ 328440 h 1495138"/>
                    <a:gd name="connsiteX160" fmla="*/ 442633 w 1490380"/>
                    <a:gd name="connsiteY160" fmla="*/ 105728 h 1495138"/>
                    <a:gd name="connsiteX161" fmla="*/ 441831 w 1490380"/>
                    <a:gd name="connsiteY161" fmla="*/ 89648 h 1495138"/>
                    <a:gd name="connsiteX162" fmla="*/ 440228 w 1490380"/>
                    <a:gd name="connsiteY162" fmla="*/ 88040 h 1495138"/>
                    <a:gd name="connsiteX163" fmla="*/ 435418 w 1490380"/>
                    <a:gd name="connsiteY163" fmla="*/ 86834 h 1495138"/>
                    <a:gd name="connsiteX164" fmla="*/ 412973 w 1490380"/>
                    <a:gd name="connsiteY164" fmla="*/ 87236 h 1495138"/>
                    <a:gd name="connsiteX165" fmla="*/ 402552 w 1490380"/>
                    <a:gd name="connsiteY165" fmla="*/ 87236 h 1495138"/>
                    <a:gd name="connsiteX166" fmla="*/ 363272 w 1490380"/>
                    <a:gd name="connsiteY166" fmla="*/ 45427 h 1495138"/>
                    <a:gd name="connsiteX167" fmla="*/ 403754 w 1490380"/>
                    <a:gd name="connsiteY167" fmla="*/ 2010 h 1495138"/>
                    <a:gd name="connsiteX168" fmla="*/ 410167 w 1490380"/>
                    <a:gd name="connsiteY168" fmla="*/ 2010 h 1495138"/>
                    <a:gd name="connsiteX169" fmla="*/ 477504 w 1490380"/>
                    <a:gd name="connsiteY169" fmla="*/ 0 h 1495138"/>
                    <a:gd name="connsiteX170" fmla="*/ 123093 w 1490380"/>
                    <a:gd name="connsiteY170" fmla="*/ 0 h 1495138"/>
                    <a:gd name="connsiteX171" fmla="*/ 138324 w 1490380"/>
                    <a:gd name="connsiteY171" fmla="*/ 1206 h 1495138"/>
                    <a:gd name="connsiteX172" fmla="*/ 173997 w 1490380"/>
                    <a:gd name="connsiteY172" fmla="*/ 39397 h 1495138"/>
                    <a:gd name="connsiteX173" fmla="*/ 173997 w 1490380"/>
                    <a:gd name="connsiteY173" fmla="*/ 45427 h 1495138"/>
                    <a:gd name="connsiteX174" fmla="*/ 173997 w 1490380"/>
                    <a:gd name="connsiteY174" fmla="*/ 192159 h 1495138"/>
                    <a:gd name="connsiteX175" fmla="*/ 173596 w 1490380"/>
                    <a:gd name="connsiteY175" fmla="*/ 192159 h 1495138"/>
                    <a:gd name="connsiteX176" fmla="*/ 173596 w 1490380"/>
                    <a:gd name="connsiteY176" fmla="*/ 326832 h 1495138"/>
                    <a:gd name="connsiteX177" fmla="*/ 173997 w 1490380"/>
                    <a:gd name="connsiteY177" fmla="*/ 340902 h 1495138"/>
                    <a:gd name="connsiteX178" fmla="*/ 179608 w 1490380"/>
                    <a:gd name="connsiteY178" fmla="*/ 346932 h 1495138"/>
                    <a:gd name="connsiteX179" fmla="*/ 194839 w 1490380"/>
                    <a:gd name="connsiteY179" fmla="*/ 346932 h 1495138"/>
                    <a:gd name="connsiteX180" fmla="*/ 216884 w 1490380"/>
                    <a:gd name="connsiteY180" fmla="*/ 346932 h 1495138"/>
                    <a:gd name="connsiteX181" fmla="*/ 256164 w 1490380"/>
                    <a:gd name="connsiteY181" fmla="*/ 377887 h 1495138"/>
                    <a:gd name="connsiteX182" fmla="*/ 222094 w 1490380"/>
                    <a:gd name="connsiteY182" fmla="*/ 432560 h 1495138"/>
                    <a:gd name="connsiteX183" fmla="*/ 209268 w 1490380"/>
                    <a:gd name="connsiteY183" fmla="*/ 433364 h 1495138"/>
                    <a:gd name="connsiteX184" fmla="*/ 48141 w 1490380"/>
                    <a:gd name="connsiteY184" fmla="*/ 433364 h 1495138"/>
                    <a:gd name="connsiteX185" fmla="*/ 37319 w 1490380"/>
                    <a:gd name="connsiteY185" fmla="*/ 432560 h 1495138"/>
                    <a:gd name="connsiteX186" fmla="*/ 445 w 1490380"/>
                    <a:gd name="connsiteY186" fmla="*/ 396781 h 1495138"/>
                    <a:gd name="connsiteX187" fmla="*/ 24894 w 1490380"/>
                    <a:gd name="connsiteY187" fmla="*/ 350952 h 1495138"/>
                    <a:gd name="connsiteX188" fmla="*/ 43332 w 1490380"/>
                    <a:gd name="connsiteY188" fmla="*/ 346932 h 1495138"/>
                    <a:gd name="connsiteX189" fmla="*/ 77801 w 1490380"/>
                    <a:gd name="connsiteY189" fmla="*/ 346932 h 1495138"/>
                    <a:gd name="connsiteX190" fmla="*/ 85818 w 1490380"/>
                    <a:gd name="connsiteY190" fmla="*/ 345726 h 1495138"/>
                    <a:gd name="connsiteX191" fmla="*/ 87421 w 1490380"/>
                    <a:gd name="connsiteY191" fmla="*/ 344118 h 1495138"/>
                    <a:gd name="connsiteX192" fmla="*/ 88223 w 1490380"/>
                    <a:gd name="connsiteY192" fmla="*/ 340902 h 1495138"/>
                    <a:gd name="connsiteX193" fmla="*/ 88223 w 1490380"/>
                    <a:gd name="connsiteY193" fmla="*/ 328440 h 1495138"/>
                    <a:gd name="connsiteX194" fmla="*/ 88223 w 1490380"/>
                    <a:gd name="connsiteY194" fmla="*/ 105728 h 1495138"/>
                    <a:gd name="connsiteX195" fmla="*/ 87421 w 1490380"/>
                    <a:gd name="connsiteY195" fmla="*/ 89648 h 1495138"/>
                    <a:gd name="connsiteX196" fmla="*/ 85818 w 1490380"/>
                    <a:gd name="connsiteY196" fmla="*/ 88040 h 1495138"/>
                    <a:gd name="connsiteX197" fmla="*/ 81008 w 1490380"/>
                    <a:gd name="connsiteY197" fmla="*/ 86834 h 1495138"/>
                    <a:gd name="connsiteX198" fmla="*/ 58562 w 1490380"/>
                    <a:gd name="connsiteY198" fmla="*/ 87236 h 1495138"/>
                    <a:gd name="connsiteX199" fmla="*/ 48141 w 1490380"/>
                    <a:gd name="connsiteY199" fmla="*/ 87236 h 1495138"/>
                    <a:gd name="connsiteX200" fmla="*/ 8862 w 1490380"/>
                    <a:gd name="connsiteY200" fmla="*/ 45427 h 1495138"/>
                    <a:gd name="connsiteX201" fmla="*/ 49344 w 1490380"/>
                    <a:gd name="connsiteY201" fmla="*/ 2010 h 1495138"/>
                    <a:gd name="connsiteX202" fmla="*/ 55757 w 1490380"/>
                    <a:gd name="connsiteY202" fmla="*/ 2010 h 1495138"/>
                    <a:gd name="connsiteX203" fmla="*/ 123093 w 1490380"/>
                    <a:gd name="connsiteY20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355291 w 1490380"/>
                    <a:gd name="connsiteY66" fmla="*/ 539116 h 1495138"/>
                    <a:gd name="connsiteX67" fmla="*/ 990169 w 1490380"/>
                    <a:gd name="connsiteY67" fmla="*/ 539116 h 1495138"/>
                    <a:gd name="connsiteX68" fmla="*/ 1005400 w 1490380"/>
                    <a:gd name="connsiteY68" fmla="*/ 540322 h 1495138"/>
                    <a:gd name="connsiteX69" fmla="*/ 1041072 w 1490380"/>
                    <a:gd name="connsiteY69" fmla="*/ 578513 h 1495138"/>
                    <a:gd name="connsiteX70" fmla="*/ 1041072 w 1490380"/>
                    <a:gd name="connsiteY70" fmla="*/ 584543 h 1495138"/>
                    <a:gd name="connsiteX71" fmla="*/ 1041072 w 1490380"/>
                    <a:gd name="connsiteY71" fmla="*/ 731276 h 1495138"/>
                    <a:gd name="connsiteX72" fmla="*/ 1040671 w 1490380"/>
                    <a:gd name="connsiteY72" fmla="*/ 731276 h 1495138"/>
                    <a:gd name="connsiteX73" fmla="*/ 1040671 w 1490380"/>
                    <a:gd name="connsiteY73" fmla="*/ 865948 h 1495138"/>
                    <a:gd name="connsiteX74" fmla="*/ 1041072 w 1490380"/>
                    <a:gd name="connsiteY74" fmla="*/ 880018 h 1495138"/>
                    <a:gd name="connsiteX75" fmla="*/ 1046683 w 1490380"/>
                    <a:gd name="connsiteY75" fmla="*/ 886049 h 1495138"/>
                    <a:gd name="connsiteX76" fmla="*/ 1061914 w 1490380"/>
                    <a:gd name="connsiteY76" fmla="*/ 886049 h 1495138"/>
                    <a:gd name="connsiteX77" fmla="*/ 1083959 w 1490380"/>
                    <a:gd name="connsiteY77" fmla="*/ 886049 h 1495138"/>
                    <a:gd name="connsiteX78" fmla="*/ 1123238 w 1490380"/>
                    <a:gd name="connsiteY78" fmla="*/ 917003 h 1495138"/>
                    <a:gd name="connsiteX79" fmla="*/ 1089169 w 1490380"/>
                    <a:gd name="connsiteY79" fmla="*/ 971676 h 1495138"/>
                    <a:gd name="connsiteX80" fmla="*/ 1076343 w 1490380"/>
                    <a:gd name="connsiteY80" fmla="*/ 972480 h 1495138"/>
                    <a:gd name="connsiteX81" fmla="*/ 915217 w 1490380"/>
                    <a:gd name="connsiteY81" fmla="*/ 972480 h 1495138"/>
                    <a:gd name="connsiteX82" fmla="*/ 904395 w 1490380"/>
                    <a:gd name="connsiteY82" fmla="*/ 971676 h 1495138"/>
                    <a:gd name="connsiteX83" fmla="*/ 867520 w 1490380"/>
                    <a:gd name="connsiteY83" fmla="*/ 935897 h 1495138"/>
                    <a:gd name="connsiteX84" fmla="*/ 891970 w 1490380"/>
                    <a:gd name="connsiteY84" fmla="*/ 890069 h 1495138"/>
                    <a:gd name="connsiteX85" fmla="*/ 910407 w 1490380"/>
                    <a:gd name="connsiteY85" fmla="*/ 886049 h 1495138"/>
                    <a:gd name="connsiteX86" fmla="*/ 944877 w 1490380"/>
                    <a:gd name="connsiteY86" fmla="*/ 886049 h 1495138"/>
                    <a:gd name="connsiteX87" fmla="*/ 952893 w 1490380"/>
                    <a:gd name="connsiteY87" fmla="*/ 884843 h 1495138"/>
                    <a:gd name="connsiteX88" fmla="*/ 954496 w 1490380"/>
                    <a:gd name="connsiteY88" fmla="*/ 883234 h 1495138"/>
                    <a:gd name="connsiteX89" fmla="*/ 955298 w 1490380"/>
                    <a:gd name="connsiteY89" fmla="*/ 880018 h 1495138"/>
                    <a:gd name="connsiteX90" fmla="*/ 955298 w 1490380"/>
                    <a:gd name="connsiteY90" fmla="*/ 867556 h 1495138"/>
                    <a:gd name="connsiteX91" fmla="*/ 955298 w 1490380"/>
                    <a:gd name="connsiteY91" fmla="*/ 644844 h 1495138"/>
                    <a:gd name="connsiteX92" fmla="*/ 954496 w 1490380"/>
                    <a:gd name="connsiteY92" fmla="*/ 628764 h 1495138"/>
                    <a:gd name="connsiteX93" fmla="*/ 952893 w 1490380"/>
                    <a:gd name="connsiteY93" fmla="*/ 627156 h 1495138"/>
                    <a:gd name="connsiteX94" fmla="*/ 948083 w 1490380"/>
                    <a:gd name="connsiteY94" fmla="*/ 625950 h 1495138"/>
                    <a:gd name="connsiteX95" fmla="*/ 925638 w 1490380"/>
                    <a:gd name="connsiteY95" fmla="*/ 626352 h 1495138"/>
                    <a:gd name="connsiteX96" fmla="*/ 915217 w 1490380"/>
                    <a:gd name="connsiteY96" fmla="*/ 626352 h 1495138"/>
                    <a:gd name="connsiteX97" fmla="*/ 875937 w 1490380"/>
                    <a:gd name="connsiteY97" fmla="*/ 584543 h 1495138"/>
                    <a:gd name="connsiteX98" fmla="*/ 916419 w 1490380"/>
                    <a:gd name="connsiteY98" fmla="*/ 541126 h 1495138"/>
                    <a:gd name="connsiteX99" fmla="*/ 922832 w 1490380"/>
                    <a:gd name="connsiteY99" fmla="*/ 541126 h 1495138"/>
                    <a:gd name="connsiteX100" fmla="*/ 990169 w 1490380"/>
                    <a:gd name="connsiteY100" fmla="*/ 539116 h 1495138"/>
                    <a:gd name="connsiteX101" fmla="*/ 272255 w 1490380"/>
                    <a:gd name="connsiteY101" fmla="*/ 539116 h 1495138"/>
                    <a:gd name="connsiteX102" fmla="*/ 287486 w 1490380"/>
                    <a:gd name="connsiteY102" fmla="*/ 540322 h 1495138"/>
                    <a:gd name="connsiteX103" fmla="*/ 323158 w 1490380"/>
                    <a:gd name="connsiteY103" fmla="*/ 578513 h 1495138"/>
                    <a:gd name="connsiteX104" fmla="*/ 323158 w 1490380"/>
                    <a:gd name="connsiteY104" fmla="*/ 584543 h 1495138"/>
                    <a:gd name="connsiteX105" fmla="*/ 323158 w 1490380"/>
                    <a:gd name="connsiteY105" fmla="*/ 731276 h 1495138"/>
                    <a:gd name="connsiteX106" fmla="*/ 322757 w 1490380"/>
                    <a:gd name="connsiteY106" fmla="*/ 731276 h 1495138"/>
                    <a:gd name="connsiteX107" fmla="*/ 322757 w 1490380"/>
                    <a:gd name="connsiteY107" fmla="*/ 865948 h 1495138"/>
                    <a:gd name="connsiteX108" fmla="*/ 323158 w 1490380"/>
                    <a:gd name="connsiteY108" fmla="*/ 880018 h 1495138"/>
                    <a:gd name="connsiteX109" fmla="*/ 328769 w 1490380"/>
                    <a:gd name="connsiteY109" fmla="*/ 886049 h 1495138"/>
                    <a:gd name="connsiteX110" fmla="*/ 344000 w 1490380"/>
                    <a:gd name="connsiteY110" fmla="*/ 886049 h 1495138"/>
                    <a:gd name="connsiteX111" fmla="*/ 366045 w 1490380"/>
                    <a:gd name="connsiteY111" fmla="*/ 886049 h 1495138"/>
                    <a:gd name="connsiteX112" fmla="*/ 405325 w 1490380"/>
                    <a:gd name="connsiteY112" fmla="*/ 917003 h 1495138"/>
                    <a:gd name="connsiteX113" fmla="*/ 371255 w 1490380"/>
                    <a:gd name="connsiteY113" fmla="*/ 971676 h 1495138"/>
                    <a:gd name="connsiteX114" fmla="*/ 358429 w 1490380"/>
                    <a:gd name="connsiteY114" fmla="*/ 972480 h 1495138"/>
                    <a:gd name="connsiteX115" fmla="*/ 197303 w 1490380"/>
                    <a:gd name="connsiteY115" fmla="*/ 972480 h 1495138"/>
                    <a:gd name="connsiteX116" fmla="*/ 186481 w 1490380"/>
                    <a:gd name="connsiteY116" fmla="*/ 971676 h 1495138"/>
                    <a:gd name="connsiteX117" fmla="*/ 149606 w 1490380"/>
                    <a:gd name="connsiteY117" fmla="*/ 935897 h 1495138"/>
                    <a:gd name="connsiteX118" fmla="*/ 174056 w 1490380"/>
                    <a:gd name="connsiteY118" fmla="*/ 890069 h 1495138"/>
                    <a:gd name="connsiteX119" fmla="*/ 192493 w 1490380"/>
                    <a:gd name="connsiteY119" fmla="*/ 886049 h 1495138"/>
                    <a:gd name="connsiteX120" fmla="*/ 226963 w 1490380"/>
                    <a:gd name="connsiteY120" fmla="*/ 886049 h 1495138"/>
                    <a:gd name="connsiteX121" fmla="*/ 234979 w 1490380"/>
                    <a:gd name="connsiteY121" fmla="*/ 884843 h 1495138"/>
                    <a:gd name="connsiteX122" fmla="*/ 236582 w 1490380"/>
                    <a:gd name="connsiteY122" fmla="*/ 883234 h 1495138"/>
                    <a:gd name="connsiteX123" fmla="*/ 237384 w 1490380"/>
                    <a:gd name="connsiteY123" fmla="*/ 880018 h 1495138"/>
                    <a:gd name="connsiteX124" fmla="*/ 237384 w 1490380"/>
                    <a:gd name="connsiteY124" fmla="*/ 867556 h 1495138"/>
                    <a:gd name="connsiteX125" fmla="*/ 237384 w 1490380"/>
                    <a:gd name="connsiteY125" fmla="*/ 644844 h 1495138"/>
                    <a:gd name="connsiteX126" fmla="*/ 236582 w 1490380"/>
                    <a:gd name="connsiteY126" fmla="*/ 628764 h 1495138"/>
                    <a:gd name="connsiteX127" fmla="*/ 234979 w 1490380"/>
                    <a:gd name="connsiteY127" fmla="*/ 627156 h 1495138"/>
                    <a:gd name="connsiteX128" fmla="*/ 230169 w 1490380"/>
                    <a:gd name="connsiteY128" fmla="*/ 625950 h 1495138"/>
                    <a:gd name="connsiteX129" fmla="*/ 207724 w 1490380"/>
                    <a:gd name="connsiteY129" fmla="*/ 626352 h 1495138"/>
                    <a:gd name="connsiteX130" fmla="*/ 197303 w 1490380"/>
                    <a:gd name="connsiteY130" fmla="*/ 626352 h 1495138"/>
                    <a:gd name="connsiteX131" fmla="*/ 158023 w 1490380"/>
                    <a:gd name="connsiteY131" fmla="*/ 584543 h 1495138"/>
                    <a:gd name="connsiteX132" fmla="*/ 198505 w 1490380"/>
                    <a:gd name="connsiteY132" fmla="*/ 541126 h 1495138"/>
                    <a:gd name="connsiteX133" fmla="*/ 204918 w 1490380"/>
                    <a:gd name="connsiteY133" fmla="*/ 541126 h 1495138"/>
                    <a:gd name="connsiteX134" fmla="*/ 272255 w 1490380"/>
                    <a:gd name="connsiteY134" fmla="*/ 539116 h 1495138"/>
                    <a:gd name="connsiteX135" fmla="*/ 477504 w 1490380"/>
                    <a:gd name="connsiteY135" fmla="*/ 0 h 1495138"/>
                    <a:gd name="connsiteX136" fmla="*/ 492735 w 1490380"/>
                    <a:gd name="connsiteY136" fmla="*/ 1206 h 1495138"/>
                    <a:gd name="connsiteX137" fmla="*/ 528407 w 1490380"/>
                    <a:gd name="connsiteY137" fmla="*/ 39397 h 1495138"/>
                    <a:gd name="connsiteX138" fmla="*/ 528407 w 1490380"/>
                    <a:gd name="connsiteY138" fmla="*/ 45427 h 1495138"/>
                    <a:gd name="connsiteX139" fmla="*/ 528407 w 1490380"/>
                    <a:gd name="connsiteY139" fmla="*/ 192159 h 1495138"/>
                    <a:gd name="connsiteX140" fmla="*/ 528006 w 1490380"/>
                    <a:gd name="connsiteY140" fmla="*/ 192159 h 1495138"/>
                    <a:gd name="connsiteX141" fmla="*/ 528006 w 1490380"/>
                    <a:gd name="connsiteY141" fmla="*/ 326832 h 1495138"/>
                    <a:gd name="connsiteX142" fmla="*/ 528407 w 1490380"/>
                    <a:gd name="connsiteY142" fmla="*/ 340902 h 1495138"/>
                    <a:gd name="connsiteX143" fmla="*/ 534018 w 1490380"/>
                    <a:gd name="connsiteY143" fmla="*/ 346932 h 1495138"/>
                    <a:gd name="connsiteX144" fmla="*/ 549249 w 1490380"/>
                    <a:gd name="connsiteY144" fmla="*/ 346932 h 1495138"/>
                    <a:gd name="connsiteX145" fmla="*/ 571294 w 1490380"/>
                    <a:gd name="connsiteY145" fmla="*/ 346932 h 1495138"/>
                    <a:gd name="connsiteX146" fmla="*/ 610574 w 1490380"/>
                    <a:gd name="connsiteY146" fmla="*/ 377887 h 1495138"/>
                    <a:gd name="connsiteX147" fmla="*/ 576504 w 1490380"/>
                    <a:gd name="connsiteY147" fmla="*/ 432560 h 1495138"/>
                    <a:gd name="connsiteX148" fmla="*/ 563678 w 1490380"/>
                    <a:gd name="connsiteY148" fmla="*/ 433364 h 1495138"/>
                    <a:gd name="connsiteX149" fmla="*/ 402552 w 1490380"/>
                    <a:gd name="connsiteY149" fmla="*/ 433364 h 1495138"/>
                    <a:gd name="connsiteX150" fmla="*/ 391730 w 1490380"/>
                    <a:gd name="connsiteY150" fmla="*/ 432560 h 1495138"/>
                    <a:gd name="connsiteX151" fmla="*/ 354855 w 1490380"/>
                    <a:gd name="connsiteY151" fmla="*/ 396781 h 1495138"/>
                    <a:gd name="connsiteX152" fmla="*/ 379305 w 1490380"/>
                    <a:gd name="connsiteY152" fmla="*/ 350952 h 1495138"/>
                    <a:gd name="connsiteX153" fmla="*/ 397742 w 1490380"/>
                    <a:gd name="connsiteY153" fmla="*/ 346932 h 1495138"/>
                    <a:gd name="connsiteX154" fmla="*/ 432212 w 1490380"/>
                    <a:gd name="connsiteY154" fmla="*/ 346932 h 1495138"/>
                    <a:gd name="connsiteX155" fmla="*/ 440228 w 1490380"/>
                    <a:gd name="connsiteY155" fmla="*/ 345726 h 1495138"/>
                    <a:gd name="connsiteX156" fmla="*/ 441831 w 1490380"/>
                    <a:gd name="connsiteY156" fmla="*/ 344118 h 1495138"/>
                    <a:gd name="connsiteX157" fmla="*/ 442633 w 1490380"/>
                    <a:gd name="connsiteY157" fmla="*/ 340902 h 1495138"/>
                    <a:gd name="connsiteX158" fmla="*/ 442633 w 1490380"/>
                    <a:gd name="connsiteY158" fmla="*/ 328440 h 1495138"/>
                    <a:gd name="connsiteX159" fmla="*/ 442633 w 1490380"/>
                    <a:gd name="connsiteY159" fmla="*/ 105728 h 1495138"/>
                    <a:gd name="connsiteX160" fmla="*/ 441831 w 1490380"/>
                    <a:gd name="connsiteY160" fmla="*/ 89648 h 1495138"/>
                    <a:gd name="connsiteX161" fmla="*/ 440228 w 1490380"/>
                    <a:gd name="connsiteY161" fmla="*/ 88040 h 1495138"/>
                    <a:gd name="connsiteX162" fmla="*/ 435418 w 1490380"/>
                    <a:gd name="connsiteY162" fmla="*/ 86834 h 1495138"/>
                    <a:gd name="connsiteX163" fmla="*/ 412973 w 1490380"/>
                    <a:gd name="connsiteY163" fmla="*/ 87236 h 1495138"/>
                    <a:gd name="connsiteX164" fmla="*/ 402552 w 1490380"/>
                    <a:gd name="connsiteY164" fmla="*/ 87236 h 1495138"/>
                    <a:gd name="connsiteX165" fmla="*/ 363272 w 1490380"/>
                    <a:gd name="connsiteY165" fmla="*/ 45427 h 1495138"/>
                    <a:gd name="connsiteX166" fmla="*/ 403754 w 1490380"/>
                    <a:gd name="connsiteY166" fmla="*/ 2010 h 1495138"/>
                    <a:gd name="connsiteX167" fmla="*/ 410167 w 1490380"/>
                    <a:gd name="connsiteY167" fmla="*/ 2010 h 1495138"/>
                    <a:gd name="connsiteX168" fmla="*/ 477504 w 1490380"/>
                    <a:gd name="connsiteY168" fmla="*/ 0 h 1495138"/>
                    <a:gd name="connsiteX169" fmla="*/ 123093 w 1490380"/>
                    <a:gd name="connsiteY169" fmla="*/ 0 h 1495138"/>
                    <a:gd name="connsiteX170" fmla="*/ 138324 w 1490380"/>
                    <a:gd name="connsiteY170" fmla="*/ 1206 h 1495138"/>
                    <a:gd name="connsiteX171" fmla="*/ 173997 w 1490380"/>
                    <a:gd name="connsiteY171" fmla="*/ 39397 h 1495138"/>
                    <a:gd name="connsiteX172" fmla="*/ 173997 w 1490380"/>
                    <a:gd name="connsiteY172" fmla="*/ 45427 h 1495138"/>
                    <a:gd name="connsiteX173" fmla="*/ 173997 w 1490380"/>
                    <a:gd name="connsiteY173" fmla="*/ 192159 h 1495138"/>
                    <a:gd name="connsiteX174" fmla="*/ 173596 w 1490380"/>
                    <a:gd name="connsiteY174" fmla="*/ 192159 h 1495138"/>
                    <a:gd name="connsiteX175" fmla="*/ 173596 w 1490380"/>
                    <a:gd name="connsiteY175" fmla="*/ 326832 h 1495138"/>
                    <a:gd name="connsiteX176" fmla="*/ 173997 w 1490380"/>
                    <a:gd name="connsiteY176" fmla="*/ 340902 h 1495138"/>
                    <a:gd name="connsiteX177" fmla="*/ 179608 w 1490380"/>
                    <a:gd name="connsiteY177" fmla="*/ 346932 h 1495138"/>
                    <a:gd name="connsiteX178" fmla="*/ 194839 w 1490380"/>
                    <a:gd name="connsiteY178" fmla="*/ 346932 h 1495138"/>
                    <a:gd name="connsiteX179" fmla="*/ 216884 w 1490380"/>
                    <a:gd name="connsiteY179" fmla="*/ 346932 h 1495138"/>
                    <a:gd name="connsiteX180" fmla="*/ 256164 w 1490380"/>
                    <a:gd name="connsiteY180" fmla="*/ 377887 h 1495138"/>
                    <a:gd name="connsiteX181" fmla="*/ 222094 w 1490380"/>
                    <a:gd name="connsiteY181" fmla="*/ 432560 h 1495138"/>
                    <a:gd name="connsiteX182" fmla="*/ 209268 w 1490380"/>
                    <a:gd name="connsiteY182" fmla="*/ 433364 h 1495138"/>
                    <a:gd name="connsiteX183" fmla="*/ 48141 w 1490380"/>
                    <a:gd name="connsiteY183" fmla="*/ 433364 h 1495138"/>
                    <a:gd name="connsiteX184" fmla="*/ 37319 w 1490380"/>
                    <a:gd name="connsiteY184" fmla="*/ 432560 h 1495138"/>
                    <a:gd name="connsiteX185" fmla="*/ 445 w 1490380"/>
                    <a:gd name="connsiteY185" fmla="*/ 396781 h 1495138"/>
                    <a:gd name="connsiteX186" fmla="*/ 24894 w 1490380"/>
                    <a:gd name="connsiteY186" fmla="*/ 350952 h 1495138"/>
                    <a:gd name="connsiteX187" fmla="*/ 43332 w 1490380"/>
                    <a:gd name="connsiteY187" fmla="*/ 346932 h 1495138"/>
                    <a:gd name="connsiteX188" fmla="*/ 77801 w 1490380"/>
                    <a:gd name="connsiteY188" fmla="*/ 346932 h 1495138"/>
                    <a:gd name="connsiteX189" fmla="*/ 85818 w 1490380"/>
                    <a:gd name="connsiteY189" fmla="*/ 345726 h 1495138"/>
                    <a:gd name="connsiteX190" fmla="*/ 87421 w 1490380"/>
                    <a:gd name="connsiteY190" fmla="*/ 344118 h 1495138"/>
                    <a:gd name="connsiteX191" fmla="*/ 88223 w 1490380"/>
                    <a:gd name="connsiteY191" fmla="*/ 340902 h 1495138"/>
                    <a:gd name="connsiteX192" fmla="*/ 88223 w 1490380"/>
                    <a:gd name="connsiteY192" fmla="*/ 328440 h 1495138"/>
                    <a:gd name="connsiteX193" fmla="*/ 88223 w 1490380"/>
                    <a:gd name="connsiteY193" fmla="*/ 105728 h 1495138"/>
                    <a:gd name="connsiteX194" fmla="*/ 87421 w 1490380"/>
                    <a:gd name="connsiteY194" fmla="*/ 89648 h 1495138"/>
                    <a:gd name="connsiteX195" fmla="*/ 85818 w 1490380"/>
                    <a:gd name="connsiteY195" fmla="*/ 88040 h 1495138"/>
                    <a:gd name="connsiteX196" fmla="*/ 81008 w 1490380"/>
                    <a:gd name="connsiteY196" fmla="*/ 86834 h 1495138"/>
                    <a:gd name="connsiteX197" fmla="*/ 58562 w 1490380"/>
                    <a:gd name="connsiteY197" fmla="*/ 87236 h 1495138"/>
                    <a:gd name="connsiteX198" fmla="*/ 48141 w 1490380"/>
                    <a:gd name="connsiteY198" fmla="*/ 87236 h 1495138"/>
                    <a:gd name="connsiteX199" fmla="*/ 8862 w 1490380"/>
                    <a:gd name="connsiteY199" fmla="*/ 45427 h 1495138"/>
                    <a:gd name="connsiteX200" fmla="*/ 49344 w 1490380"/>
                    <a:gd name="connsiteY200" fmla="*/ 2010 h 1495138"/>
                    <a:gd name="connsiteX201" fmla="*/ 55757 w 1490380"/>
                    <a:gd name="connsiteY201" fmla="*/ 2010 h 1495138"/>
                    <a:gd name="connsiteX202" fmla="*/ 123093 w 1490380"/>
                    <a:gd name="connsiteY20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355291 w 1490380"/>
                    <a:gd name="connsiteY65" fmla="*/ 539116 h 1495138"/>
                    <a:gd name="connsiteX66" fmla="*/ 990169 w 1490380"/>
                    <a:gd name="connsiteY66" fmla="*/ 539116 h 1495138"/>
                    <a:gd name="connsiteX67" fmla="*/ 1005400 w 1490380"/>
                    <a:gd name="connsiteY67" fmla="*/ 540322 h 1495138"/>
                    <a:gd name="connsiteX68" fmla="*/ 1041072 w 1490380"/>
                    <a:gd name="connsiteY68" fmla="*/ 578513 h 1495138"/>
                    <a:gd name="connsiteX69" fmla="*/ 1041072 w 1490380"/>
                    <a:gd name="connsiteY69" fmla="*/ 584543 h 1495138"/>
                    <a:gd name="connsiteX70" fmla="*/ 1041072 w 1490380"/>
                    <a:gd name="connsiteY70" fmla="*/ 731276 h 1495138"/>
                    <a:gd name="connsiteX71" fmla="*/ 1040671 w 1490380"/>
                    <a:gd name="connsiteY71" fmla="*/ 731276 h 1495138"/>
                    <a:gd name="connsiteX72" fmla="*/ 1040671 w 1490380"/>
                    <a:gd name="connsiteY72" fmla="*/ 865948 h 1495138"/>
                    <a:gd name="connsiteX73" fmla="*/ 1041072 w 1490380"/>
                    <a:gd name="connsiteY73" fmla="*/ 880018 h 1495138"/>
                    <a:gd name="connsiteX74" fmla="*/ 1046683 w 1490380"/>
                    <a:gd name="connsiteY74" fmla="*/ 886049 h 1495138"/>
                    <a:gd name="connsiteX75" fmla="*/ 1061914 w 1490380"/>
                    <a:gd name="connsiteY75" fmla="*/ 886049 h 1495138"/>
                    <a:gd name="connsiteX76" fmla="*/ 1083959 w 1490380"/>
                    <a:gd name="connsiteY76" fmla="*/ 886049 h 1495138"/>
                    <a:gd name="connsiteX77" fmla="*/ 1123238 w 1490380"/>
                    <a:gd name="connsiteY77" fmla="*/ 917003 h 1495138"/>
                    <a:gd name="connsiteX78" fmla="*/ 1089169 w 1490380"/>
                    <a:gd name="connsiteY78" fmla="*/ 971676 h 1495138"/>
                    <a:gd name="connsiteX79" fmla="*/ 1076343 w 1490380"/>
                    <a:gd name="connsiteY79" fmla="*/ 972480 h 1495138"/>
                    <a:gd name="connsiteX80" fmla="*/ 915217 w 1490380"/>
                    <a:gd name="connsiteY80" fmla="*/ 972480 h 1495138"/>
                    <a:gd name="connsiteX81" fmla="*/ 904395 w 1490380"/>
                    <a:gd name="connsiteY81" fmla="*/ 971676 h 1495138"/>
                    <a:gd name="connsiteX82" fmla="*/ 867520 w 1490380"/>
                    <a:gd name="connsiteY82" fmla="*/ 935897 h 1495138"/>
                    <a:gd name="connsiteX83" fmla="*/ 891970 w 1490380"/>
                    <a:gd name="connsiteY83" fmla="*/ 890069 h 1495138"/>
                    <a:gd name="connsiteX84" fmla="*/ 910407 w 1490380"/>
                    <a:gd name="connsiteY84" fmla="*/ 886049 h 1495138"/>
                    <a:gd name="connsiteX85" fmla="*/ 944877 w 1490380"/>
                    <a:gd name="connsiteY85" fmla="*/ 886049 h 1495138"/>
                    <a:gd name="connsiteX86" fmla="*/ 952893 w 1490380"/>
                    <a:gd name="connsiteY86" fmla="*/ 884843 h 1495138"/>
                    <a:gd name="connsiteX87" fmla="*/ 954496 w 1490380"/>
                    <a:gd name="connsiteY87" fmla="*/ 883234 h 1495138"/>
                    <a:gd name="connsiteX88" fmla="*/ 955298 w 1490380"/>
                    <a:gd name="connsiteY88" fmla="*/ 880018 h 1495138"/>
                    <a:gd name="connsiteX89" fmla="*/ 955298 w 1490380"/>
                    <a:gd name="connsiteY89" fmla="*/ 867556 h 1495138"/>
                    <a:gd name="connsiteX90" fmla="*/ 955298 w 1490380"/>
                    <a:gd name="connsiteY90" fmla="*/ 644844 h 1495138"/>
                    <a:gd name="connsiteX91" fmla="*/ 954496 w 1490380"/>
                    <a:gd name="connsiteY91" fmla="*/ 628764 h 1495138"/>
                    <a:gd name="connsiteX92" fmla="*/ 952893 w 1490380"/>
                    <a:gd name="connsiteY92" fmla="*/ 627156 h 1495138"/>
                    <a:gd name="connsiteX93" fmla="*/ 948083 w 1490380"/>
                    <a:gd name="connsiteY93" fmla="*/ 625950 h 1495138"/>
                    <a:gd name="connsiteX94" fmla="*/ 925638 w 1490380"/>
                    <a:gd name="connsiteY94" fmla="*/ 626352 h 1495138"/>
                    <a:gd name="connsiteX95" fmla="*/ 915217 w 1490380"/>
                    <a:gd name="connsiteY95" fmla="*/ 626352 h 1495138"/>
                    <a:gd name="connsiteX96" fmla="*/ 875937 w 1490380"/>
                    <a:gd name="connsiteY96" fmla="*/ 584543 h 1495138"/>
                    <a:gd name="connsiteX97" fmla="*/ 916419 w 1490380"/>
                    <a:gd name="connsiteY97" fmla="*/ 541126 h 1495138"/>
                    <a:gd name="connsiteX98" fmla="*/ 922832 w 1490380"/>
                    <a:gd name="connsiteY98" fmla="*/ 541126 h 1495138"/>
                    <a:gd name="connsiteX99" fmla="*/ 990169 w 1490380"/>
                    <a:gd name="connsiteY99" fmla="*/ 539116 h 1495138"/>
                    <a:gd name="connsiteX100" fmla="*/ 272255 w 1490380"/>
                    <a:gd name="connsiteY100" fmla="*/ 539116 h 1495138"/>
                    <a:gd name="connsiteX101" fmla="*/ 287486 w 1490380"/>
                    <a:gd name="connsiteY101" fmla="*/ 540322 h 1495138"/>
                    <a:gd name="connsiteX102" fmla="*/ 323158 w 1490380"/>
                    <a:gd name="connsiteY102" fmla="*/ 578513 h 1495138"/>
                    <a:gd name="connsiteX103" fmla="*/ 323158 w 1490380"/>
                    <a:gd name="connsiteY103" fmla="*/ 584543 h 1495138"/>
                    <a:gd name="connsiteX104" fmla="*/ 323158 w 1490380"/>
                    <a:gd name="connsiteY104" fmla="*/ 731276 h 1495138"/>
                    <a:gd name="connsiteX105" fmla="*/ 322757 w 1490380"/>
                    <a:gd name="connsiteY105" fmla="*/ 731276 h 1495138"/>
                    <a:gd name="connsiteX106" fmla="*/ 322757 w 1490380"/>
                    <a:gd name="connsiteY106" fmla="*/ 865948 h 1495138"/>
                    <a:gd name="connsiteX107" fmla="*/ 323158 w 1490380"/>
                    <a:gd name="connsiteY107" fmla="*/ 880018 h 1495138"/>
                    <a:gd name="connsiteX108" fmla="*/ 328769 w 1490380"/>
                    <a:gd name="connsiteY108" fmla="*/ 886049 h 1495138"/>
                    <a:gd name="connsiteX109" fmla="*/ 344000 w 1490380"/>
                    <a:gd name="connsiteY109" fmla="*/ 886049 h 1495138"/>
                    <a:gd name="connsiteX110" fmla="*/ 366045 w 1490380"/>
                    <a:gd name="connsiteY110" fmla="*/ 886049 h 1495138"/>
                    <a:gd name="connsiteX111" fmla="*/ 405325 w 1490380"/>
                    <a:gd name="connsiteY111" fmla="*/ 917003 h 1495138"/>
                    <a:gd name="connsiteX112" fmla="*/ 371255 w 1490380"/>
                    <a:gd name="connsiteY112" fmla="*/ 971676 h 1495138"/>
                    <a:gd name="connsiteX113" fmla="*/ 358429 w 1490380"/>
                    <a:gd name="connsiteY113" fmla="*/ 972480 h 1495138"/>
                    <a:gd name="connsiteX114" fmla="*/ 197303 w 1490380"/>
                    <a:gd name="connsiteY114" fmla="*/ 972480 h 1495138"/>
                    <a:gd name="connsiteX115" fmla="*/ 186481 w 1490380"/>
                    <a:gd name="connsiteY115" fmla="*/ 971676 h 1495138"/>
                    <a:gd name="connsiteX116" fmla="*/ 149606 w 1490380"/>
                    <a:gd name="connsiteY116" fmla="*/ 935897 h 1495138"/>
                    <a:gd name="connsiteX117" fmla="*/ 174056 w 1490380"/>
                    <a:gd name="connsiteY117" fmla="*/ 890069 h 1495138"/>
                    <a:gd name="connsiteX118" fmla="*/ 192493 w 1490380"/>
                    <a:gd name="connsiteY118" fmla="*/ 886049 h 1495138"/>
                    <a:gd name="connsiteX119" fmla="*/ 226963 w 1490380"/>
                    <a:gd name="connsiteY119" fmla="*/ 886049 h 1495138"/>
                    <a:gd name="connsiteX120" fmla="*/ 234979 w 1490380"/>
                    <a:gd name="connsiteY120" fmla="*/ 884843 h 1495138"/>
                    <a:gd name="connsiteX121" fmla="*/ 236582 w 1490380"/>
                    <a:gd name="connsiteY121" fmla="*/ 883234 h 1495138"/>
                    <a:gd name="connsiteX122" fmla="*/ 237384 w 1490380"/>
                    <a:gd name="connsiteY122" fmla="*/ 880018 h 1495138"/>
                    <a:gd name="connsiteX123" fmla="*/ 237384 w 1490380"/>
                    <a:gd name="connsiteY123" fmla="*/ 867556 h 1495138"/>
                    <a:gd name="connsiteX124" fmla="*/ 237384 w 1490380"/>
                    <a:gd name="connsiteY124" fmla="*/ 644844 h 1495138"/>
                    <a:gd name="connsiteX125" fmla="*/ 236582 w 1490380"/>
                    <a:gd name="connsiteY125" fmla="*/ 628764 h 1495138"/>
                    <a:gd name="connsiteX126" fmla="*/ 234979 w 1490380"/>
                    <a:gd name="connsiteY126" fmla="*/ 627156 h 1495138"/>
                    <a:gd name="connsiteX127" fmla="*/ 230169 w 1490380"/>
                    <a:gd name="connsiteY127" fmla="*/ 625950 h 1495138"/>
                    <a:gd name="connsiteX128" fmla="*/ 207724 w 1490380"/>
                    <a:gd name="connsiteY128" fmla="*/ 626352 h 1495138"/>
                    <a:gd name="connsiteX129" fmla="*/ 197303 w 1490380"/>
                    <a:gd name="connsiteY129" fmla="*/ 626352 h 1495138"/>
                    <a:gd name="connsiteX130" fmla="*/ 158023 w 1490380"/>
                    <a:gd name="connsiteY130" fmla="*/ 584543 h 1495138"/>
                    <a:gd name="connsiteX131" fmla="*/ 198505 w 1490380"/>
                    <a:gd name="connsiteY131" fmla="*/ 541126 h 1495138"/>
                    <a:gd name="connsiteX132" fmla="*/ 204918 w 1490380"/>
                    <a:gd name="connsiteY132" fmla="*/ 541126 h 1495138"/>
                    <a:gd name="connsiteX133" fmla="*/ 272255 w 1490380"/>
                    <a:gd name="connsiteY133" fmla="*/ 539116 h 1495138"/>
                    <a:gd name="connsiteX134" fmla="*/ 477504 w 1490380"/>
                    <a:gd name="connsiteY134" fmla="*/ 0 h 1495138"/>
                    <a:gd name="connsiteX135" fmla="*/ 492735 w 1490380"/>
                    <a:gd name="connsiteY135" fmla="*/ 1206 h 1495138"/>
                    <a:gd name="connsiteX136" fmla="*/ 528407 w 1490380"/>
                    <a:gd name="connsiteY136" fmla="*/ 39397 h 1495138"/>
                    <a:gd name="connsiteX137" fmla="*/ 528407 w 1490380"/>
                    <a:gd name="connsiteY137" fmla="*/ 45427 h 1495138"/>
                    <a:gd name="connsiteX138" fmla="*/ 528407 w 1490380"/>
                    <a:gd name="connsiteY138" fmla="*/ 192159 h 1495138"/>
                    <a:gd name="connsiteX139" fmla="*/ 528006 w 1490380"/>
                    <a:gd name="connsiteY139" fmla="*/ 192159 h 1495138"/>
                    <a:gd name="connsiteX140" fmla="*/ 528006 w 1490380"/>
                    <a:gd name="connsiteY140" fmla="*/ 326832 h 1495138"/>
                    <a:gd name="connsiteX141" fmla="*/ 528407 w 1490380"/>
                    <a:gd name="connsiteY141" fmla="*/ 340902 h 1495138"/>
                    <a:gd name="connsiteX142" fmla="*/ 534018 w 1490380"/>
                    <a:gd name="connsiteY142" fmla="*/ 346932 h 1495138"/>
                    <a:gd name="connsiteX143" fmla="*/ 549249 w 1490380"/>
                    <a:gd name="connsiteY143" fmla="*/ 346932 h 1495138"/>
                    <a:gd name="connsiteX144" fmla="*/ 571294 w 1490380"/>
                    <a:gd name="connsiteY144" fmla="*/ 346932 h 1495138"/>
                    <a:gd name="connsiteX145" fmla="*/ 610574 w 1490380"/>
                    <a:gd name="connsiteY145" fmla="*/ 377887 h 1495138"/>
                    <a:gd name="connsiteX146" fmla="*/ 576504 w 1490380"/>
                    <a:gd name="connsiteY146" fmla="*/ 432560 h 1495138"/>
                    <a:gd name="connsiteX147" fmla="*/ 563678 w 1490380"/>
                    <a:gd name="connsiteY147" fmla="*/ 433364 h 1495138"/>
                    <a:gd name="connsiteX148" fmla="*/ 402552 w 1490380"/>
                    <a:gd name="connsiteY148" fmla="*/ 433364 h 1495138"/>
                    <a:gd name="connsiteX149" fmla="*/ 391730 w 1490380"/>
                    <a:gd name="connsiteY149" fmla="*/ 432560 h 1495138"/>
                    <a:gd name="connsiteX150" fmla="*/ 354855 w 1490380"/>
                    <a:gd name="connsiteY150" fmla="*/ 396781 h 1495138"/>
                    <a:gd name="connsiteX151" fmla="*/ 379305 w 1490380"/>
                    <a:gd name="connsiteY151" fmla="*/ 350952 h 1495138"/>
                    <a:gd name="connsiteX152" fmla="*/ 397742 w 1490380"/>
                    <a:gd name="connsiteY152" fmla="*/ 346932 h 1495138"/>
                    <a:gd name="connsiteX153" fmla="*/ 432212 w 1490380"/>
                    <a:gd name="connsiteY153" fmla="*/ 346932 h 1495138"/>
                    <a:gd name="connsiteX154" fmla="*/ 440228 w 1490380"/>
                    <a:gd name="connsiteY154" fmla="*/ 345726 h 1495138"/>
                    <a:gd name="connsiteX155" fmla="*/ 441831 w 1490380"/>
                    <a:gd name="connsiteY155" fmla="*/ 344118 h 1495138"/>
                    <a:gd name="connsiteX156" fmla="*/ 442633 w 1490380"/>
                    <a:gd name="connsiteY156" fmla="*/ 340902 h 1495138"/>
                    <a:gd name="connsiteX157" fmla="*/ 442633 w 1490380"/>
                    <a:gd name="connsiteY157" fmla="*/ 328440 h 1495138"/>
                    <a:gd name="connsiteX158" fmla="*/ 442633 w 1490380"/>
                    <a:gd name="connsiteY158" fmla="*/ 105728 h 1495138"/>
                    <a:gd name="connsiteX159" fmla="*/ 441831 w 1490380"/>
                    <a:gd name="connsiteY159" fmla="*/ 89648 h 1495138"/>
                    <a:gd name="connsiteX160" fmla="*/ 440228 w 1490380"/>
                    <a:gd name="connsiteY160" fmla="*/ 88040 h 1495138"/>
                    <a:gd name="connsiteX161" fmla="*/ 435418 w 1490380"/>
                    <a:gd name="connsiteY161" fmla="*/ 86834 h 1495138"/>
                    <a:gd name="connsiteX162" fmla="*/ 412973 w 1490380"/>
                    <a:gd name="connsiteY162" fmla="*/ 87236 h 1495138"/>
                    <a:gd name="connsiteX163" fmla="*/ 402552 w 1490380"/>
                    <a:gd name="connsiteY163" fmla="*/ 87236 h 1495138"/>
                    <a:gd name="connsiteX164" fmla="*/ 363272 w 1490380"/>
                    <a:gd name="connsiteY164" fmla="*/ 45427 h 1495138"/>
                    <a:gd name="connsiteX165" fmla="*/ 403754 w 1490380"/>
                    <a:gd name="connsiteY165" fmla="*/ 2010 h 1495138"/>
                    <a:gd name="connsiteX166" fmla="*/ 410167 w 1490380"/>
                    <a:gd name="connsiteY166" fmla="*/ 2010 h 1495138"/>
                    <a:gd name="connsiteX167" fmla="*/ 477504 w 1490380"/>
                    <a:gd name="connsiteY167" fmla="*/ 0 h 1495138"/>
                    <a:gd name="connsiteX168" fmla="*/ 123093 w 1490380"/>
                    <a:gd name="connsiteY168" fmla="*/ 0 h 1495138"/>
                    <a:gd name="connsiteX169" fmla="*/ 138324 w 1490380"/>
                    <a:gd name="connsiteY169" fmla="*/ 1206 h 1495138"/>
                    <a:gd name="connsiteX170" fmla="*/ 173997 w 1490380"/>
                    <a:gd name="connsiteY170" fmla="*/ 39397 h 1495138"/>
                    <a:gd name="connsiteX171" fmla="*/ 173997 w 1490380"/>
                    <a:gd name="connsiteY171" fmla="*/ 45427 h 1495138"/>
                    <a:gd name="connsiteX172" fmla="*/ 173997 w 1490380"/>
                    <a:gd name="connsiteY172" fmla="*/ 192159 h 1495138"/>
                    <a:gd name="connsiteX173" fmla="*/ 173596 w 1490380"/>
                    <a:gd name="connsiteY173" fmla="*/ 192159 h 1495138"/>
                    <a:gd name="connsiteX174" fmla="*/ 173596 w 1490380"/>
                    <a:gd name="connsiteY174" fmla="*/ 326832 h 1495138"/>
                    <a:gd name="connsiteX175" fmla="*/ 173997 w 1490380"/>
                    <a:gd name="connsiteY175" fmla="*/ 340902 h 1495138"/>
                    <a:gd name="connsiteX176" fmla="*/ 179608 w 1490380"/>
                    <a:gd name="connsiteY176" fmla="*/ 346932 h 1495138"/>
                    <a:gd name="connsiteX177" fmla="*/ 194839 w 1490380"/>
                    <a:gd name="connsiteY177" fmla="*/ 346932 h 1495138"/>
                    <a:gd name="connsiteX178" fmla="*/ 216884 w 1490380"/>
                    <a:gd name="connsiteY178" fmla="*/ 346932 h 1495138"/>
                    <a:gd name="connsiteX179" fmla="*/ 256164 w 1490380"/>
                    <a:gd name="connsiteY179" fmla="*/ 377887 h 1495138"/>
                    <a:gd name="connsiteX180" fmla="*/ 222094 w 1490380"/>
                    <a:gd name="connsiteY180" fmla="*/ 432560 h 1495138"/>
                    <a:gd name="connsiteX181" fmla="*/ 209268 w 1490380"/>
                    <a:gd name="connsiteY181" fmla="*/ 433364 h 1495138"/>
                    <a:gd name="connsiteX182" fmla="*/ 48141 w 1490380"/>
                    <a:gd name="connsiteY182" fmla="*/ 433364 h 1495138"/>
                    <a:gd name="connsiteX183" fmla="*/ 37319 w 1490380"/>
                    <a:gd name="connsiteY183" fmla="*/ 432560 h 1495138"/>
                    <a:gd name="connsiteX184" fmla="*/ 445 w 1490380"/>
                    <a:gd name="connsiteY184" fmla="*/ 396781 h 1495138"/>
                    <a:gd name="connsiteX185" fmla="*/ 24894 w 1490380"/>
                    <a:gd name="connsiteY185" fmla="*/ 350952 h 1495138"/>
                    <a:gd name="connsiteX186" fmla="*/ 43332 w 1490380"/>
                    <a:gd name="connsiteY186" fmla="*/ 346932 h 1495138"/>
                    <a:gd name="connsiteX187" fmla="*/ 77801 w 1490380"/>
                    <a:gd name="connsiteY187" fmla="*/ 346932 h 1495138"/>
                    <a:gd name="connsiteX188" fmla="*/ 85818 w 1490380"/>
                    <a:gd name="connsiteY188" fmla="*/ 345726 h 1495138"/>
                    <a:gd name="connsiteX189" fmla="*/ 87421 w 1490380"/>
                    <a:gd name="connsiteY189" fmla="*/ 344118 h 1495138"/>
                    <a:gd name="connsiteX190" fmla="*/ 88223 w 1490380"/>
                    <a:gd name="connsiteY190" fmla="*/ 340902 h 1495138"/>
                    <a:gd name="connsiteX191" fmla="*/ 88223 w 1490380"/>
                    <a:gd name="connsiteY191" fmla="*/ 328440 h 1495138"/>
                    <a:gd name="connsiteX192" fmla="*/ 88223 w 1490380"/>
                    <a:gd name="connsiteY192" fmla="*/ 105728 h 1495138"/>
                    <a:gd name="connsiteX193" fmla="*/ 87421 w 1490380"/>
                    <a:gd name="connsiteY193" fmla="*/ 89648 h 1495138"/>
                    <a:gd name="connsiteX194" fmla="*/ 85818 w 1490380"/>
                    <a:gd name="connsiteY194" fmla="*/ 88040 h 1495138"/>
                    <a:gd name="connsiteX195" fmla="*/ 81008 w 1490380"/>
                    <a:gd name="connsiteY195" fmla="*/ 86834 h 1495138"/>
                    <a:gd name="connsiteX196" fmla="*/ 58562 w 1490380"/>
                    <a:gd name="connsiteY196" fmla="*/ 87236 h 1495138"/>
                    <a:gd name="connsiteX197" fmla="*/ 48141 w 1490380"/>
                    <a:gd name="connsiteY197" fmla="*/ 87236 h 1495138"/>
                    <a:gd name="connsiteX198" fmla="*/ 8862 w 1490380"/>
                    <a:gd name="connsiteY198" fmla="*/ 45427 h 1495138"/>
                    <a:gd name="connsiteX199" fmla="*/ 49344 w 1490380"/>
                    <a:gd name="connsiteY199" fmla="*/ 2010 h 1495138"/>
                    <a:gd name="connsiteX200" fmla="*/ 55757 w 1490380"/>
                    <a:gd name="connsiteY200" fmla="*/ 2010 h 1495138"/>
                    <a:gd name="connsiteX201" fmla="*/ 123093 w 1490380"/>
                    <a:gd name="connsiteY20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355291 w 1490380"/>
                    <a:gd name="connsiteY64" fmla="*/ 539116 h 1495138"/>
                    <a:gd name="connsiteX65" fmla="*/ 990169 w 1490380"/>
                    <a:gd name="connsiteY65" fmla="*/ 539116 h 1495138"/>
                    <a:gd name="connsiteX66" fmla="*/ 1005400 w 1490380"/>
                    <a:gd name="connsiteY66" fmla="*/ 540322 h 1495138"/>
                    <a:gd name="connsiteX67" fmla="*/ 1041072 w 1490380"/>
                    <a:gd name="connsiteY67" fmla="*/ 578513 h 1495138"/>
                    <a:gd name="connsiteX68" fmla="*/ 1041072 w 1490380"/>
                    <a:gd name="connsiteY68" fmla="*/ 584543 h 1495138"/>
                    <a:gd name="connsiteX69" fmla="*/ 1041072 w 1490380"/>
                    <a:gd name="connsiteY69" fmla="*/ 731276 h 1495138"/>
                    <a:gd name="connsiteX70" fmla="*/ 1040671 w 1490380"/>
                    <a:gd name="connsiteY70" fmla="*/ 731276 h 1495138"/>
                    <a:gd name="connsiteX71" fmla="*/ 1040671 w 1490380"/>
                    <a:gd name="connsiteY71" fmla="*/ 865948 h 1495138"/>
                    <a:gd name="connsiteX72" fmla="*/ 1041072 w 1490380"/>
                    <a:gd name="connsiteY72" fmla="*/ 880018 h 1495138"/>
                    <a:gd name="connsiteX73" fmla="*/ 1046683 w 1490380"/>
                    <a:gd name="connsiteY73" fmla="*/ 886049 h 1495138"/>
                    <a:gd name="connsiteX74" fmla="*/ 1061914 w 1490380"/>
                    <a:gd name="connsiteY74" fmla="*/ 886049 h 1495138"/>
                    <a:gd name="connsiteX75" fmla="*/ 1083959 w 1490380"/>
                    <a:gd name="connsiteY75" fmla="*/ 886049 h 1495138"/>
                    <a:gd name="connsiteX76" fmla="*/ 1123238 w 1490380"/>
                    <a:gd name="connsiteY76" fmla="*/ 917003 h 1495138"/>
                    <a:gd name="connsiteX77" fmla="*/ 1089169 w 1490380"/>
                    <a:gd name="connsiteY77" fmla="*/ 971676 h 1495138"/>
                    <a:gd name="connsiteX78" fmla="*/ 1076343 w 1490380"/>
                    <a:gd name="connsiteY78" fmla="*/ 972480 h 1495138"/>
                    <a:gd name="connsiteX79" fmla="*/ 915217 w 1490380"/>
                    <a:gd name="connsiteY79" fmla="*/ 972480 h 1495138"/>
                    <a:gd name="connsiteX80" fmla="*/ 904395 w 1490380"/>
                    <a:gd name="connsiteY80" fmla="*/ 971676 h 1495138"/>
                    <a:gd name="connsiteX81" fmla="*/ 867520 w 1490380"/>
                    <a:gd name="connsiteY81" fmla="*/ 935897 h 1495138"/>
                    <a:gd name="connsiteX82" fmla="*/ 891970 w 1490380"/>
                    <a:gd name="connsiteY82" fmla="*/ 890069 h 1495138"/>
                    <a:gd name="connsiteX83" fmla="*/ 910407 w 1490380"/>
                    <a:gd name="connsiteY83" fmla="*/ 886049 h 1495138"/>
                    <a:gd name="connsiteX84" fmla="*/ 944877 w 1490380"/>
                    <a:gd name="connsiteY84" fmla="*/ 886049 h 1495138"/>
                    <a:gd name="connsiteX85" fmla="*/ 952893 w 1490380"/>
                    <a:gd name="connsiteY85" fmla="*/ 884843 h 1495138"/>
                    <a:gd name="connsiteX86" fmla="*/ 954496 w 1490380"/>
                    <a:gd name="connsiteY86" fmla="*/ 883234 h 1495138"/>
                    <a:gd name="connsiteX87" fmla="*/ 955298 w 1490380"/>
                    <a:gd name="connsiteY87" fmla="*/ 880018 h 1495138"/>
                    <a:gd name="connsiteX88" fmla="*/ 955298 w 1490380"/>
                    <a:gd name="connsiteY88" fmla="*/ 867556 h 1495138"/>
                    <a:gd name="connsiteX89" fmla="*/ 955298 w 1490380"/>
                    <a:gd name="connsiteY89" fmla="*/ 644844 h 1495138"/>
                    <a:gd name="connsiteX90" fmla="*/ 954496 w 1490380"/>
                    <a:gd name="connsiteY90" fmla="*/ 628764 h 1495138"/>
                    <a:gd name="connsiteX91" fmla="*/ 952893 w 1490380"/>
                    <a:gd name="connsiteY91" fmla="*/ 627156 h 1495138"/>
                    <a:gd name="connsiteX92" fmla="*/ 948083 w 1490380"/>
                    <a:gd name="connsiteY92" fmla="*/ 625950 h 1495138"/>
                    <a:gd name="connsiteX93" fmla="*/ 925638 w 1490380"/>
                    <a:gd name="connsiteY93" fmla="*/ 626352 h 1495138"/>
                    <a:gd name="connsiteX94" fmla="*/ 915217 w 1490380"/>
                    <a:gd name="connsiteY94" fmla="*/ 626352 h 1495138"/>
                    <a:gd name="connsiteX95" fmla="*/ 875937 w 1490380"/>
                    <a:gd name="connsiteY95" fmla="*/ 584543 h 1495138"/>
                    <a:gd name="connsiteX96" fmla="*/ 916419 w 1490380"/>
                    <a:gd name="connsiteY96" fmla="*/ 541126 h 1495138"/>
                    <a:gd name="connsiteX97" fmla="*/ 922832 w 1490380"/>
                    <a:gd name="connsiteY97" fmla="*/ 541126 h 1495138"/>
                    <a:gd name="connsiteX98" fmla="*/ 990169 w 1490380"/>
                    <a:gd name="connsiteY98" fmla="*/ 539116 h 1495138"/>
                    <a:gd name="connsiteX99" fmla="*/ 272255 w 1490380"/>
                    <a:gd name="connsiteY99" fmla="*/ 539116 h 1495138"/>
                    <a:gd name="connsiteX100" fmla="*/ 287486 w 1490380"/>
                    <a:gd name="connsiteY100" fmla="*/ 540322 h 1495138"/>
                    <a:gd name="connsiteX101" fmla="*/ 323158 w 1490380"/>
                    <a:gd name="connsiteY101" fmla="*/ 578513 h 1495138"/>
                    <a:gd name="connsiteX102" fmla="*/ 323158 w 1490380"/>
                    <a:gd name="connsiteY102" fmla="*/ 584543 h 1495138"/>
                    <a:gd name="connsiteX103" fmla="*/ 323158 w 1490380"/>
                    <a:gd name="connsiteY103" fmla="*/ 731276 h 1495138"/>
                    <a:gd name="connsiteX104" fmla="*/ 322757 w 1490380"/>
                    <a:gd name="connsiteY104" fmla="*/ 731276 h 1495138"/>
                    <a:gd name="connsiteX105" fmla="*/ 322757 w 1490380"/>
                    <a:gd name="connsiteY105" fmla="*/ 865948 h 1495138"/>
                    <a:gd name="connsiteX106" fmla="*/ 323158 w 1490380"/>
                    <a:gd name="connsiteY106" fmla="*/ 880018 h 1495138"/>
                    <a:gd name="connsiteX107" fmla="*/ 328769 w 1490380"/>
                    <a:gd name="connsiteY107" fmla="*/ 886049 h 1495138"/>
                    <a:gd name="connsiteX108" fmla="*/ 344000 w 1490380"/>
                    <a:gd name="connsiteY108" fmla="*/ 886049 h 1495138"/>
                    <a:gd name="connsiteX109" fmla="*/ 366045 w 1490380"/>
                    <a:gd name="connsiteY109" fmla="*/ 886049 h 1495138"/>
                    <a:gd name="connsiteX110" fmla="*/ 405325 w 1490380"/>
                    <a:gd name="connsiteY110" fmla="*/ 917003 h 1495138"/>
                    <a:gd name="connsiteX111" fmla="*/ 371255 w 1490380"/>
                    <a:gd name="connsiteY111" fmla="*/ 971676 h 1495138"/>
                    <a:gd name="connsiteX112" fmla="*/ 358429 w 1490380"/>
                    <a:gd name="connsiteY112" fmla="*/ 972480 h 1495138"/>
                    <a:gd name="connsiteX113" fmla="*/ 197303 w 1490380"/>
                    <a:gd name="connsiteY113" fmla="*/ 972480 h 1495138"/>
                    <a:gd name="connsiteX114" fmla="*/ 186481 w 1490380"/>
                    <a:gd name="connsiteY114" fmla="*/ 971676 h 1495138"/>
                    <a:gd name="connsiteX115" fmla="*/ 149606 w 1490380"/>
                    <a:gd name="connsiteY115" fmla="*/ 935897 h 1495138"/>
                    <a:gd name="connsiteX116" fmla="*/ 174056 w 1490380"/>
                    <a:gd name="connsiteY116" fmla="*/ 890069 h 1495138"/>
                    <a:gd name="connsiteX117" fmla="*/ 192493 w 1490380"/>
                    <a:gd name="connsiteY117" fmla="*/ 886049 h 1495138"/>
                    <a:gd name="connsiteX118" fmla="*/ 226963 w 1490380"/>
                    <a:gd name="connsiteY118" fmla="*/ 886049 h 1495138"/>
                    <a:gd name="connsiteX119" fmla="*/ 234979 w 1490380"/>
                    <a:gd name="connsiteY119" fmla="*/ 884843 h 1495138"/>
                    <a:gd name="connsiteX120" fmla="*/ 236582 w 1490380"/>
                    <a:gd name="connsiteY120" fmla="*/ 883234 h 1495138"/>
                    <a:gd name="connsiteX121" fmla="*/ 237384 w 1490380"/>
                    <a:gd name="connsiteY121" fmla="*/ 880018 h 1495138"/>
                    <a:gd name="connsiteX122" fmla="*/ 237384 w 1490380"/>
                    <a:gd name="connsiteY122" fmla="*/ 867556 h 1495138"/>
                    <a:gd name="connsiteX123" fmla="*/ 237384 w 1490380"/>
                    <a:gd name="connsiteY123" fmla="*/ 644844 h 1495138"/>
                    <a:gd name="connsiteX124" fmla="*/ 236582 w 1490380"/>
                    <a:gd name="connsiteY124" fmla="*/ 628764 h 1495138"/>
                    <a:gd name="connsiteX125" fmla="*/ 234979 w 1490380"/>
                    <a:gd name="connsiteY125" fmla="*/ 627156 h 1495138"/>
                    <a:gd name="connsiteX126" fmla="*/ 230169 w 1490380"/>
                    <a:gd name="connsiteY126" fmla="*/ 625950 h 1495138"/>
                    <a:gd name="connsiteX127" fmla="*/ 207724 w 1490380"/>
                    <a:gd name="connsiteY127" fmla="*/ 626352 h 1495138"/>
                    <a:gd name="connsiteX128" fmla="*/ 197303 w 1490380"/>
                    <a:gd name="connsiteY128" fmla="*/ 626352 h 1495138"/>
                    <a:gd name="connsiteX129" fmla="*/ 158023 w 1490380"/>
                    <a:gd name="connsiteY129" fmla="*/ 584543 h 1495138"/>
                    <a:gd name="connsiteX130" fmla="*/ 198505 w 1490380"/>
                    <a:gd name="connsiteY130" fmla="*/ 541126 h 1495138"/>
                    <a:gd name="connsiteX131" fmla="*/ 204918 w 1490380"/>
                    <a:gd name="connsiteY131" fmla="*/ 541126 h 1495138"/>
                    <a:gd name="connsiteX132" fmla="*/ 272255 w 1490380"/>
                    <a:gd name="connsiteY132" fmla="*/ 539116 h 1495138"/>
                    <a:gd name="connsiteX133" fmla="*/ 477504 w 1490380"/>
                    <a:gd name="connsiteY133" fmla="*/ 0 h 1495138"/>
                    <a:gd name="connsiteX134" fmla="*/ 492735 w 1490380"/>
                    <a:gd name="connsiteY134" fmla="*/ 1206 h 1495138"/>
                    <a:gd name="connsiteX135" fmla="*/ 528407 w 1490380"/>
                    <a:gd name="connsiteY135" fmla="*/ 39397 h 1495138"/>
                    <a:gd name="connsiteX136" fmla="*/ 528407 w 1490380"/>
                    <a:gd name="connsiteY136" fmla="*/ 45427 h 1495138"/>
                    <a:gd name="connsiteX137" fmla="*/ 528407 w 1490380"/>
                    <a:gd name="connsiteY137" fmla="*/ 192159 h 1495138"/>
                    <a:gd name="connsiteX138" fmla="*/ 528006 w 1490380"/>
                    <a:gd name="connsiteY138" fmla="*/ 192159 h 1495138"/>
                    <a:gd name="connsiteX139" fmla="*/ 528006 w 1490380"/>
                    <a:gd name="connsiteY139" fmla="*/ 326832 h 1495138"/>
                    <a:gd name="connsiteX140" fmla="*/ 528407 w 1490380"/>
                    <a:gd name="connsiteY140" fmla="*/ 340902 h 1495138"/>
                    <a:gd name="connsiteX141" fmla="*/ 534018 w 1490380"/>
                    <a:gd name="connsiteY141" fmla="*/ 346932 h 1495138"/>
                    <a:gd name="connsiteX142" fmla="*/ 549249 w 1490380"/>
                    <a:gd name="connsiteY142" fmla="*/ 346932 h 1495138"/>
                    <a:gd name="connsiteX143" fmla="*/ 571294 w 1490380"/>
                    <a:gd name="connsiteY143" fmla="*/ 346932 h 1495138"/>
                    <a:gd name="connsiteX144" fmla="*/ 610574 w 1490380"/>
                    <a:gd name="connsiteY144" fmla="*/ 377887 h 1495138"/>
                    <a:gd name="connsiteX145" fmla="*/ 576504 w 1490380"/>
                    <a:gd name="connsiteY145" fmla="*/ 432560 h 1495138"/>
                    <a:gd name="connsiteX146" fmla="*/ 563678 w 1490380"/>
                    <a:gd name="connsiteY146" fmla="*/ 433364 h 1495138"/>
                    <a:gd name="connsiteX147" fmla="*/ 402552 w 1490380"/>
                    <a:gd name="connsiteY147" fmla="*/ 433364 h 1495138"/>
                    <a:gd name="connsiteX148" fmla="*/ 391730 w 1490380"/>
                    <a:gd name="connsiteY148" fmla="*/ 432560 h 1495138"/>
                    <a:gd name="connsiteX149" fmla="*/ 354855 w 1490380"/>
                    <a:gd name="connsiteY149" fmla="*/ 396781 h 1495138"/>
                    <a:gd name="connsiteX150" fmla="*/ 379305 w 1490380"/>
                    <a:gd name="connsiteY150" fmla="*/ 350952 h 1495138"/>
                    <a:gd name="connsiteX151" fmla="*/ 397742 w 1490380"/>
                    <a:gd name="connsiteY151" fmla="*/ 346932 h 1495138"/>
                    <a:gd name="connsiteX152" fmla="*/ 432212 w 1490380"/>
                    <a:gd name="connsiteY152" fmla="*/ 346932 h 1495138"/>
                    <a:gd name="connsiteX153" fmla="*/ 440228 w 1490380"/>
                    <a:gd name="connsiteY153" fmla="*/ 345726 h 1495138"/>
                    <a:gd name="connsiteX154" fmla="*/ 441831 w 1490380"/>
                    <a:gd name="connsiteY154" fmla="*/ 344118 h 1495138"/>
                    <a:gd name="connsiteX155" fmla="*/ 442633 w 1490380"/>
                    <a:gd name="connsiteY155" fmla="*/ 340902 h 1495138"/>
                    <a:gd name="connsiteX156" fmla="*/ 442633 w 1490380"/>
                    <a:gd name="connsiteY156" fmla="*/ 328440 h 1495138"/>
                    <a:gd name="connsiteX157" fmla="*/ 442633 w 1490380"/>
                    <a:gd name="connsiteY157" fmla="*/ 105728 h 1495138"/>
                    <a:gd name="connsiteX158" fmla="*/ 441831 w 1490380"/>
                    <a:gd name="connsiteY158" fmla="*/ 89648 h 1495138"/>
                    <a:gd name="connsiteX159" fmla="*/ 440228 w 1490380"/>
                    <a:gd name="connsiteY159" fmla="*/ 88040 h 1495138"/>
                    <a:gd name="connsiteX160" fmla="*/ 435418 w 1490380"/>
                    <a:gd name="connsiteY160" fmla="*/ 86834 h 1495138"/>
                    <a:gd name="connsiteX161" fmla="*/ 412973 w 1490380"/>
                    <a:gd name="connsiteY161" fmla="*/ 87236 h 1495138"/>
                    <a:gd name="connsiteX162" fmla="*/ 402552 w 1490380"/>
                    <a:gd name="connsiteY162" fmla="*/ 87236 h 1495138"/>
                    <a:gd name="connsiteX163" fmla="*/ 363272 w 1490380"/>
                    <a:gd name="connsiteY163" fmla="*/ 45427 h 1495138"/>
                    <a:gd name="connsiteX164" fmla="*/ 403754 w 1490380"/>
                    <a:gd name="connsiteY164" fmla="*/ 2010 h 1495138"/>
                    <a:gd name="connsiteX165" fmla="*/ 410167 w 1490380"/>
                    <a:gd name="connsiteY165" fmla="*/ 2010 h 1495138"/>
                    <a:gd name="connsiteX166" fmla="*/ 477504 w 1490380"/>
                    <a:gd name="connsiteY166" fmla="*/ 0 h 1495138"/>
                    <a:gd name="connsiteX167" fmla="*/ 123093 w 1490380"/>
                    <a:gd name="connsiteY167" fmla="*/ 0 h 1495138"/>
                    <a:gd name="connsiteX168" fmla="*/ 138324 w 1490380"/>
                    <a:gd name="connsiteY168" fmla="*/ 1206 h 1495138"/>
                    <a:gd name="connsiteX169" fmla="*/ 173997 w 1490380"/>
                    <a:gd name="connsiteY169" fmla="*/ 39397 h 1495138"/>
                    <a:gd name="connsiteX170" fmla="*/ 173997 w 1490380"/>
                    <a:gd name="connsiteY170" fmla="*/ 45427 h 1495138"/>
                    <a:gd name="connsiteX171" fmla="*/ 173997 w 1490380"/>
                    <a:gd name="connsiteY171" fmla="*/ 192159 h 1495138"/>
                    <a:gd name="connsiteX172" fmla="*/ 173596 w 1490380"/>
                    <a:gd name="connsiteY172" fmla="*/ 192159 h 1495138"/>
                    <a:gd name="connsiteX173" fmla="*/ 173596 w 1490380"/>
                    <a:gd name="connsiteY173" fmla="*/ 326832 h 1495138"/>
                    <a:gd name="connsiteX174" fmla="*/ 173997 w 1490380"/>
                    <a:gd name="connsiteY174" fmla="*/ 340902 h 1495138"/>
                    <a:gd name="connsiteX175" fmla="*/ 179608 w 1490380"/>
                    <a:gd name="connsiteY175" fmla="*/ 346932 h 1495138"/>
                    <a:gd name="connsiteX176" fmla="*/ 194839 w 1490380"/>
                    <a:gd name="connsiteY176" fmla="*/ 346932 h 1495138"/>
                    <a:gd name="connsiteX177" fmla="*/ 216884 w 1490380"/>
                    <a:gd name="connsiteY177" fmla="*/ 346932 h 1495138"/>
                    <a:gd name="connsiteX178" fmla="*/ 256164 w 1490380"/>
                    <a:gd name="connsiteY178" fmla="*/ 377887 h 1495138"/>
                    <a:gd name="connsiteX179" fmla="*/ 222094 w 1490380"/>
                    <a:gd name="connsiteY179" fmla="*/ 432560 h 1495138"/>
                    <a:gd name="connsiteX180" fmla="*/ 209268 w 1490380"/>
                    <a:gd name="connsiteY180" fmla="*/ 433364 h 1495138"/>
                    <a:gd name="connsiteX181" fmla="*/ 48141 w 1490380"/>
                    <a:gd name="connsiteY181" fmla="*/ 433364 h 1495138"/>
                    <a:gd name="connsiteX182" fmla="*/ 37319 w 1490380"/>
                    <a:gd name="connsiteY182" fmla="*/ 432560 h 1495138"/>
                    <a:gd name="connsiteX183" fmla="*/ 445 w 1490380"/>
                    <a:gd name="connsiteY183" fmla="*/ 396781 h 1495138"/>
                    <a:gd name="connsiteX184" fmla="*/ 24894 w 1490380"/>
                    <a:gd name="connsiteY184" fmla="*/ 350952 h 1495138"/>
                    <a:gd name="connsiteX185" fmla="*/ 43332 w 1490380"/>
                    <a:gd name="connsiteY185" fmla="*/ 346932 h 1495138"/>
                    <a:gd name="connsiteX186" fmla="*/ 77801 w 1490380"/>
                    <a:gd name="connsiteY186" fmla="*/ 346932 h 1495138"/>
                    <a:gd name="connsiteX187" fmla="*/ 85818 w 1490380"/>
                    <a:gd name="connsiteY187" fmla="*/ 345726 h 1495138"/>
                    <a:gd name="connsiteX188" fmla="*/ 87421 w 1490380"/>
                    <a:gd name="connsiteY188" fmla="*/ 344118 h 1495138"/>
                    <a:gd name="connsiteX189" fmla="*/ 88223 w 1490380"/>
                    <a:gd name="connsiteY189" fmla="*/ 340902 h 1495138"/>
                    <a:gd name="connsiteX190" fmla="*/ 88223 w 1490380"/>
                    <a:gd name="connsiteY190" fmla="*/ 328440 h 1495138"/>
                    <a:gd name="connsiteX191" fmla="*/ 88223 w 1490380"/>
                    <a:gd name="connsiteY191" fmla="*/ 105728 h 1495138"/>
                    <a:gd name="connsiteX192" fmla="*/ 87421 w 1490380"/>
                    <a:gd name="connsiteY192" fmla="*/ 89648 h 1495138"/>
                    <a:gd name="connsiteX193" fmla="*/ 85818 w 1490380"/>
                    <a:gd name="connsiteY193" fmla="*/ 88040 h 1495138"/>
                    <a:gd name="connsiteX194" fmla="*/ 81008 w 1490380"/>
                    <a:gd name="connsiteY194" fmla="*/ 86834 h 1495138"/>
                    <a:gd name="connsiteX195" fmla="*/ 58562 w 1490380"/>
                    <a:gd name="connsiteY195" fmla="*/ 87236 h 1495138"/>
                    <a:gd name="connsiteX196" fmla="*/ 48141 w 1490380"/>
                    <a:gd name="connsiteY196" fmla="*/ 87236 h 1495138"/>
                    <a:gd name="connsiteX197" fmla="*/ 8862 w 1490380"/>
                    <a:gd name="connsiteY197" fmla="*/ 45427 h 1495138"/>
                    <a:gd name="connsiteX198" fmla="*/ 49344 w 1490380"/>
                    <a:gd name="connsiteY198" fmla="*/ 2010 h 1495138"/>
                    <a:gd name="connsiteX199" fmla="*/ 55757 w 1490380"/>
                    <a:gd name="connsiteY199" fmla="*/ 2010 h 1495138"/>
                    <a:gd name="connsiteX200" fmla="*/ 123093 w 1490380"/>
                    <a:gd name="connsiteY20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990169 w 1490380"/>
                    <a:gd name="connsiteY64" fmla="*/ 539116 h 1495138"/>
                    <a:gd name="connsiteX65" fmla="*/ 1005400 w 1490380"/>
                    <a:gd name="connsiteY65" fmla="*/ 540322 h 1495138"/>
                    <a:gd name="connsiteX66" fmla="*/ 1041072 w 1490380"/>
                    <a:gd name="connsiteY66" fmla="*/ 578513 h 1495138"/>
                    <a:gd name="connsiteX67" fmla="*/ 1041072 w 1490380"/>
                    <a:gd name="connsiteY67" fmla="*/ 584543 h 1495138"/>
                    <a:gd name="connsiteX68" fmla="*/ 1041072 w 1490380"/>
                    <a:gd name="connsiteY68" fmla="*/ 731276 h 1495138"/>
                    <a:gd name="connsiteX69" fmla="*/ 1040671 w 1490380"/>
                    <a:gd name="connsiteY69" fmla="*/ 731276 h 1495138"/>
                    <a:gd name="connsiteX70" fmla="*/ 1040671 w 1490380"/>
                    <a:gd name="connsiteY70" fmla="*/ 865948 h 1495138"/>
                    <a:gd name="connsiteX71" fmla="*/ 1041072 w 1490380"/>
                    <a:gd name="connsiteY71" fmla="*/ 880018 h 1495138"/>
                    <a:gd name="connsiteX72" fmla="*/ 1046683 w 1490380"/>
                    <a:gd name="connsiteY72" fmla="*/ 886049 h 1495138"/>
                    <a:gd name="connsiteX73" fmla="*/ 1061914 w 1490380"/>
                    <a:gd name="connsiteY73" fmla="*/ 886049 h 1495138"/>
                    <a:gd name="connsiteX74" fmla="*/ 1083959 w 1490380"/>
                    <a:gd name="connsiteY74" fmla="*/ 886049 h 1495138"/>
                    <a:gd name="connsiteX75" fmla="*/ 1123238 w 1490380"/>
                    <a:gd name="connsiteY75" fmla="*/ 917003 h 1495138"/>
                    <a:gd name="connsiteX76" fmla="*/ 1089169 w 1490380"/>
                    <a:gd name="connsiteY76" fmla="*/ 971676 h 1495138"/>
                    <a:gd name="connsiteX77" fmla="*/ 1076343 w 1490380"/>
                    <a:gd name="connsiteY77" fmla="*/ 972480 h 1495138"/>
                    <a:gd name="connsiteX78" fmla="*/ 915217 w 1490380"/>
                    <a:gd name="connsiteY78" fmla="*/ 972480 h 1495138"/>
                    <a:gd name="connsiteX79" fmla="*/ 904395 w 1490380"/>
                    <a:gd name="connsiteY79" fmla="*/ 971676 h 1495138"/>
                    <a:gd name="connsiteX80" fmla="*/ 867520 w 1490380"/>
                    <a:gd name="connsiteY80" fmla="*/ 935897 h 1495138"/>
                    <a:gd name="connsiteX81" fmla="*/ 891970 w 1490380"/>
                    <a:gd name="connsiteY81" fmla="*/ 890069 h 1495138"/>
                    <a:gd name="connsiteX82" fmla="*/ 910407 w 1490380"/>
                    <a:gd name="connsiteY82" fmla="*/ 886049 h 1495138"/>
                    <a:gd name="connsiteX83" fmla="*/ 944877 w 1490380"/>
                    <a:gd name="connsiteY83" fmla="*/ 886049 h 1495138"/>
                    <a:gd name="connsiteX84" fmla="*/ 952893 w 1490380"/>
                    <a:gd name="connsiteY84" fmla="*/ 884843 h 1495138"/>
                    <a:gd name="connsiteX85" fmla="*/ 954496 w 1490380"/>
                    <a:gd name="connsiteY85" fmla="*/ 883234 h 1495138"/>
                    <a:gd name="connsiteX86" fmla="*/ 955298 w 1490380"/>
                    <a:gd name="connsiteY86" fmla="*/ 880018 h 1495138"/>
                    <a:gd name="connsiteX87" fmla="*/ 955298 w 1490380"/>
                    <a:gd name="connsiteY87" fmla="*/ 867556 h 1495138"/>
                    <a:gd name="connsiteX88" fmla="*/ 955298 w 1490380"/>
                    <a:gd name="connsiteY88" fmla="*/ 644844 h 1495138"/>
                    <a:gd name="connsiteX89" fmla="*/ 954496 w 1490380"/>
                    <a:gd name="connsiteY89" fmla="*/ 628764 h 1495138"/>
                    <a:gd name="connsiteX90" fmla="*/ 952893 w 1490380"/>
                    <a:gd name="connsiteY90" fmla="*/ 627156 h 1495138"/>
                    <a:gd name="connsiteX91" fmla="*/ 948083 w 1490380"/>
                    <a:gd name="connsiteY91" fmla="*/ 625950 h 1495138"/>
                    <a:gd name="connsiteX92" fmla="*/ 925638 w 1490380"/>
                    <a:gd name="connsiteY92" fmla="*/ 626352 h 1495138"/>
                    <a:gd name="connsiteX93" fmla="*/ 915217 w 1490380"/>
                    <a:gd name="connsiteY93" fmla="*/ 626352 h 1495138"/>
                    <a:gd name="connsiteX94" fmla="*/ 875937 w 1490380"/>
                    <a:gd name="connsiteY94" fmla="*/ 584543 h 1495138"/>
                    <a:gd name="connsiteX95" fmla="*/ 916419 w 1490380"/>
                    <a:gd name="connsiteY95" fmla="*/ 541126 h 1495138"/>
                    <a:gd name="connsiteX96" fmla="*/ 922832 w 1490380"/>
                    <a:gd name="connsiteY96" fmla="*/ 541126 h 1495138"/>
                    <a:gd name="connsiteX97" fmla="*/ 990169 w 1490380"/>
                    <a:gd name="connsiteY97" fmla="*/ 539116 h 1495138"/>
                    <a:gd name="connsiteX98" fmla="*/ 272255 w 1490380"/>
                    <a:gd name="connsiteY98" fmla="*/ 539116 h 1495138"/>
                    <a:gd name="connsiteX99" fmla="*/ 287486 w 1490380"/>
                    <a:gd name="connsiteY99" fmla="*/ 540322 h 1495138"/>
                    <a:gd name="connsiteX100" fmla="*/ 323158 w 1490380"/>
                    <a:gd name="connsiteY100" fmla="*/ 578513 h 1495138"/>
                    <a:gd name="connsiteX101" fmla="*/ 323158 w 1490380"/>
                    <a:gd name="connsiteY101" fmla="*/ 584543 h 1495138"/>
                    <a:gd name="connsiteX102" fmla="*/ 323158 w 1490380"/>
                    <a:gd name="connsiteY102" fmla="*/ 731276 h 1495138"/>
                    <a:gd name="connsiteX103" fmla="*/ 322757 w 1490380"/>
                    <a:gd name="connsiteY103" fmla="*/ 731276 h 1495138"/>
                    <a:gd name="connsiteX104" fmla="*/ 322757 w 1490380"/>
                    <a:gd name="connsiteY104" fmla="*/ 865948 h 1495138"/>
                    <a:gd name="connsiteX105" fmla="*/ 323158 w 1490380"/>
                    <a:gd name="connsiteY105" fmla="*/ 880018 h 1495138"/>
                    <a:gd name="connsiteX106" fmla="*/ 328769 w 1490380"/>
                    <a:gd name="connsiteY106" fmla="*/ 886049 h 1495138"/>
                    <a:gd name="connsiteX107" fmla="*/ 344000 w 1490380"/>
                    <a:gd name="connsiteY107" fmla="*/ 886049 h 1495138"/>
                    <a:gd name="connsiteX108" fmla="*/ 366045 w 1490380"/>
                    <a:gd name="connsiteY108" fmla="*/ 886049 h 1495138"/>
                    <a:gd name="connsiteX109" fmla="*/ 405325 w 1490380"/>
                    <a:gd name="connsiteY109" fmla="*/ 917003 h 1495138"/>
                    <a:gd name="connsiteX110" fmla="*/ 371255 w 1490380"/>
                    <a:gd name="connsiteY110" fmla="*/ 971676 h 1495138"/>
                    <a:gd name="connsiteX111" fmla="*/ 358429 w 1490380"/>
                    <a:gd name="connsiteY111" fmla="*/ 972480 h 1495138"/>
                    <a:gd name="connsiteX112" fmla="*/ 197303 w 1490380"/>
                    <a:gd name="connsiteY112" fmla="*/ 972480 h 1495138"/>
                    <a:gd name="connsiteX113" fmla="*/ 186481 w 1490380"/>
                    <a:gd name="connsiteY113" fmla="*/ 971676 h 1495138"/>
                    <a:gd name="connsiteX114" fmla="*/ 149606 w 1490380"/>
                    <a:gd name="connsiteY114" fmla="*/ 935897 h 1495138"/>
                    <a:gd name="connsiteX115" fmla="*/ 174056 w 1490380"/>
                    <a:gd name="connsiteY115" fmla="*/ 890069 h 1495138"/>
                    <a:gd name="connsiteX116" fmla="*/ 192493 w 1490380"/>
                    <a:gd name="connsiteY116" fmla="*/ 886049 h 1495138"/>
                    <a:gd name="connsiteX117" fmla="*/ 226963 w 1490380"/>
                    <a:gd name="connsiteY117" fmla="*/ 886049 h 1495138"/>
                    <a:gd name="connsiteX118" fmla="*/ 234979 w 1490380"/>
                    <a:gd name="connsiteY118" fmla="*/ 884843 h 1495138"/>
                    <a:gd name="connsiteX119" fmla="*/ 236582 w 1490380"/>
                    <a:gd name="connsiteY119" fmla="*/ 883234 h 1495138"/>
                    <a:gd name="connsiteX120" fmla="*/ 237384 w 1490380"/>
                    <a:gd name="connsiteY120" fmla="*/ 880018 h 1495138"/>
                    <a:gd name="connsiteX121" fmla="*/ 237384 w 1490380"/>
                    <a:gd name="connsiteY121" fmla="*/ 867556 h 1495138"/>
                    <a:gd name="connsiteX122" fmla="*/ 237384 w 1490380"/>
                    <a:gd name="connsiteY122" fmla="*/ 644844 h 1495138"/>
                    <a:gd name="connsiteX123" fmla="*/ 236582 w 1490380"/>
                    <a:gd name="connsiteY123" fmla="*/ 628764 h 1495138"/>
                    <a:gd name="connsiteX124" fmla="*/ 234979 w 1490380"/>
                    <a:gd name="connsiteY124" fmla="*/ 627156 h 1495138"/>
                    <a:gd name="connsiteX125" fmla="*/ 230169 w 1490380"/>
                    <a:gd name="connsiteY125" fmla="*/ 625950 h 1495138"/>
                    <a:gd name="connsiteX126" fmla="*/ 207724 w 1490380"/>
                    <a:gd name="connsiteY126" fmla="*/ 626352 h 1495138"/>
                    <a:gd name="connsiteX127" fmla="*/ 197303 w 1490380"/>
                    <a:gd name="connsiteY127" fmla="*/ 626352 h 1495138"/>
                    <a:gd name="connsiteX128" fmla="*/ 158023 w 1490380"/>
                    <a:gd name="connsiteY128" fmla="*/ 584543 h 1495138"/>
                    <a:gd name="connsiteX129" fmla="*/ 198505 w 1490380"/>
                    <a:gd name="connsiteY129" fmla="*/ 541126 h 1495138"/>
                    <a:gd name="connsiteX130" fmla="*/ 204918 w 1490380"/>
                    <a:gd name="connsiteY130" fmla="*/ 541126 h 1495138"/>
                    <a:gd name="connsiteX131" fmla="*/ 272255 w 1490380"/>
                    <a:gd name="connsiteY131" fmla="*/ 539116 h 1495138"/>
                    <a:gd name="connsiteX132" fmla="*/ 477504 w 1490380"/>
                    <a:gd name="connsiteY132" fmla="*/ 0 h 1495138"/>
                    <a:gd name="connsiteX133" fmla="*/ 492735 w 1490380"/>
                    <a:gd name="connsiteY133" fmla="*/ 1206 h 1495138"/>
                    <a:gd name="connsiteX134" fmla="*/ 528407 w 1490380"/>
                    <a:gd name="connsiteY134" fmla="*/ 39397 h 1495138"/>
                    <a:gd name="connsiteX135" fmla="*/ 528407 w 1490380"/>
                    <a:gd name="connsiteY135" fmla="*/ 45427 h 1495138"/>
                    <a:gd name="connsiteX136" fmla="*/ 528407 w 1490380"/>
                    <a:gd name="connsiteY136" fmla="*/ 192159 h 1495138"/>
                    <a:gd name="connsiteX137" fmla="*/ 528006 w 1490380"/>
                    <a:gd name="connsiteY137" fmla="*/ 192159 h 1495138"/>
                    <a:gd name="connsiteX138" fmla="*/ 528006 w 1490380"/>
                    <a:gd name="connsiteY138" fmla="*/ 326832 h 1495138"/>
                    <a:gd name="connsiteX139" fmla="*/ 528407 w 1490380"/>
                    <a:gd name="connsiteY139" fmla="*/ 340902 h 1495138"/>
                    <a:gd name="connsiteX140" fmla="*/ 534018 w 1490380"/>
                    <a:gd name="connsiteY140" fmla="*/ 346932 h 1495138"/>
                    <a:gd name="connsiteX141" fmla="*/ 549249 w 1490380"/>
                    <a:gd name="connsiteY141" fmla="*/ 346932 h 1495138"/>
                    <a:gd name="connsiteX142" fmla="*/ 571294 w 1490380"/>
                    <a:gd name="connsiteY142" fmla="*/ 346932 h 1495138"/>
                    <a:gd name="connsiteX143" fmla="*/ 610574 w 1490380"/>
                    <a:gd name="connsiteY143" fmla="*/ 377887 h 1495138"/>
                    <a:gd name="connsiteX144" fmla="*/ 576504 w 1490380"/>
                    <a:gd name="connsiteY144" fmla="*/ 432560 h 1495138"/>
                    <a:gd name="connsiteX145" fmla="*/ 563678 w 1490380"/>
                    <a:gd name="connsiteY145" fmla="*/ 433364 h 1495138"/>
                    <a:gd name="connsiteX146" fmla="*/ 402552 w 1490380"/>
                    <a:gd name="connsiteY146" fmla="*/ 433364 h 1495138"/>
                    <a:gd name="connsiteX147" fmla="*/ 391730 w 1490380"/>
                    <a:gd name="connsiteY147" fmla="*/ 432560 h 1495138"/>
                    <a:gd name="connsiteX148" fmla="*/ 354855 w 1490380"/>
                    <a:gd name="connsiteY148" fmla="*/ 396781 h 1495138"/>
                    <a:gd name="connsiteX149" fmla="*/ 379305 w 1490380"/>
                    <a:gd name="connsiteY149" fmla="*/ 350952 h 1495138"/>
                    <a:gd name="connsiteX150" fmla="*/ 397742 w 1490380"/>
                    <a:gd name="connsiteY150" fmla="*/ 346932 h 1495138"/>
                    <a:gd name="connsiteX151" fmla="*/ 432212 w 1490380"/>
                    <a:gd name="connsiteY151" fmla="*/ 346932 h 1495138"/>
                    <a:gd name="connsiteX152" fmla="*/ 440228 w 1490380"/>
                    <a:gd name="connsiteY152" fmla="*/ 345726 h 1495138"/>
                    <a:gd name="connsiteX153" fmla="*/ 441831 w 1490380"/>
                    <a:gd name="connsiteY153" fmla="*/ 344118 h 1495138"/>
                    <a:gd name="connsiteX154" fmla="*/ 442633 w 1490380"/>
                    <a:gd name="connsiteY154" fmla="*/ 340902 h 1495138"/>
                    <a:gd name="connsiteX155" fmla="*/ 442633 w 1490380"/>
                    <a:gd name="connsiteY155" fmla="*/ 328440 h 1495138"/>
                    <a:gd name="connsiteX156" fmla="*/ 442633 w 1490380"/>
                    <a:gd name="connsiteY156" fmla="*/ 105728 h 1495138"/>
                    <a:gd name="connsiteX157" fmla="*/ 441831 w 1490380"/>
                    <a:gd name="connsiteY157" fmla="*/ 89648 h 1495138"/>
                    <a:gd name="connsiteX158" fmla="*/ 440228 w 1490380"/>
                    <a:gd name="connsiteY158" fmla="*/ 88040 h 1495138"/>
                    <a:gd name="connsiteX159" fmla="*/ 435418 w 1490380"/>
                    <a:gd name="connsiteY159" fmla="*/ 86834 h 1495138"/>
                    <a:gd name="connsiteX160" fmla="*/ 412973 w 1490380"/>
                    <a:gd name="connsiteY160" fmla="*/ 87236 h 1495138"/>
                    <a:gd name="connsiteX161" fmla="*/ 402552 w 1490380"/>
                    <a:gd name="connsiteY161" fmla="*/ 87236 h 1495138"/>
                    <a:gd name="connsiteX162" fmla="*/ 363272 w 1490380"/>
                    <a:gd name="connsiteY162" fmla="*/ 45427 h 1495138"/>
                    <a:gd name="connsiteX163" fmla="*/ 403754 w 1490380"/>
                    <a:gd name="connsiteY163" fmla="*/ 2010 h 1495138"/>
                    <a:gd name="connsiteX164" fmla="*/ 410167 w 1490380"/>
                    <a:gd name="connsiteY164" fmla="*/ 2010 h 1495138"/>
                    <a:gd name="connsiteX165" fmla="*/ 477504 w 1490380"/>
                    <a:gd name="connsiteY165" fmla="*/ 0 h 1495138"/>
                    <a:gd name="connsiteX166" fmla="*/ 123093 w 1490380"/>
                    <a:gd name="connsiteY166" fmla="*/ 0 h 1495138"/>
                    <a:gd name="connsiteX167" fmla="*/ 138324 w 1490380"/>
                    <a:gd name="connsiteY167" fmla="*/ 1206 h 1495138"/>
                    <a:gd name="connsiteX168" fmla="*/ 173997 w 1490380"/>
                    <a:gd name="connsiteY168" fmla="*/ 39397 h 1495138"/>
                    <a:gd name="connsiteX169" fmla="*/ 173997 w 1490380"/>
                    <a:gd name="connsiteY169" fmla="*/ 45427 h 1495138"/>
                    <a:gd name="connsiteX170" fmla="*/ 173997 w 1490380"/>
                    <a:gd name="connsiteY170" fmla="*/ 192159 h 1495138"/>
                    <a:gd name="connsiteX171" fmla="*/ 173596 w 1490380"/>
                    <a:gd name="connsiteY171" fmla="*/ 192159 h 1495138"/>
                    <a:gd name="connsiteX172" fmla="*/ 173596 w 1490380"/>
                    <a:gd name="connsiteY172" fmla="*/ 326832 h 1495138"/>
                    <a:gd name="connsiteX173" fmla="*/ 173997 w 1490380"/>
                    <a:gd name="connsiteY173" fmla="*/ 340902 h 1495138"/>
                    <a:gd name="connsiteX174" fmla="*/ 179608 w 1490380"/>
                    <a:gd name="connsiteY174" fmla="*/ 346932 h 1495138"/>
                    <a:gd name="connsiteX175" fmla="*/ 194839 w 1490380"/>
                    <a:gd name="connsiteY175" fmla="*/ 346932 h 1495138"/>
                    <a:gd name="connsiteX176" fmla="*/ 216884 w 1490380"/>
                    <a:gd name="connsiteY176" fmla="*/ 346932 h 1495138"/>
                    <a:gd name="connsiteX177" fmla="*/ 256164 w 1490380"/>
                    <a:gd name="connsiteY177" fmla="*/ 377887 h 1495138"/>
                    <a:gd name="connsiteX178" fmla="*/ 222094 w 1490380"/>
                    <a:gd name="connsiteY178" fmla="*/ 432560 h 1495138"/>
                    <a:gd name="connsiteX179" fmla="*/ 209268 w 1490380"/>
                    <a:gd name="connsiteY179" fmla="*/ 433364 h 1495138"/>
                    <a:gd name="connsiteX180" fmla="*/ 48141 w 1490380"/>
                    <a:gd name="connsiteY180" fmla="*/ 433364 h 1495138"/>
                    <a:gd name="connsiteX181" fmla="*/ 37319 w 1490380"/>
                    <a:gd name="connsiteY181" fmla="*/ 432560 h 1495138"/>
                    <a:gd name="connsiteX182" fmla="*/ 445 w 1490380"/>
                    <a:gd name="connsiteY182" fmla="*/ 396781 h 1495138"/>
                    <a:gd name="connsiteX183" fmla="*/ 24894 w 1490380"/>
                    <a:gd name="connsiteY183" fmla="*/ 350952 h 1495138"/>
                    <a:gd name="connsiteX184" fmla="*/ 43332 w 1490380"/>
                    <a:gd name="connsiteY184" fmla="*/ 346932 h 1495138"/>
                    <a:gd name="connsiteX185" fmla="*/ 77801 w 1490380"/>
                    <a:gd name="connsiteY185" fmla="*/ 346932 h 1495138"/>
                    <a:gd name="connsiteX186" fmla="*/ 85818 w 1490380"/>
                    <a:gd name="connsiteY186" fmla="*/ 345726 h 1495138"/>
                    <a:gd name="connsiteX187" fmla="*/ 87421 w 1490380"/>
                    <a:gd name="connsiteY187" fmla="*/ 344118 h 1495138"/>
                    <a:gd name="connsiteX188" fmla="*/ 88223 w 1490380"/>
                    <a:gd name="connsiteY188" fmla="*/ 340902 h 1495138"/>
                    <a:gd name="connsiteX189" fmla="*/ 88223 w 1490380"/>
                    <a:gd name="connsiteY189" fmla="*/ 328440 h 1495138"/>
                    <a:gd name="connsiteX190" fmla="*/ 88223 w 1490380"/>
                    <a:gd name="connsiteY190" fmla="*/ 105728 h 1495138"/>
                    <a:gd name="connsiteX191" fmla="*/ 87421 w 1490380"/>
                    <a:gd name="connsiteY191" fmla="*/ 89648 h 1495138"/>
                    <a:gd name="connsiteX192" fmla="*/ 85818 w 1490380"/>
                    <a:gd name="connsiteY192" fmla="*/ 88040 h 1495138"/>
                    <a:gd name="connsiteX193" fmla="*/ 81008 w 1490380"/>
                    <a:gd name="connsiteY193" fmla="*/ 86834 h 1495138"/>
                    <a:gd name="connsiteX194" fmla="*/ 58562 w 1490380"/>
                    <a:gd name="connsiteY194" fmla="*/ 87236 h 1495138"/>
                    <a:gd name="connsiteX195" fmla="*/ 48141 w 1490380"/>
                    <a:gd name="connsiteY195" fmla="*/ 87236 h 1495138"/>
                    <a:gd name="connsiteX196" fmla="*/ 8862 w 1490380"/>
                    <a:gd name="connsiteY196" fmla="*/ 45427 h 1495138"/>
                    <a:gd name="connsiteX197" fmla="*/ 49344 w 1490380"/>
                    <a:gd name="connsiteY197" fmla="*/ 2010 h 1495138"/>
                    <a:gd name="connsiteX198" fmla="*/ 55757 w 1490380"/>
                    <a:gd name="connsiteY198" fmla="*/ 2010 h 1495138"/>
                    <a:gd name="connsiteX199" fmla="*/ 123093 w 1490380"/>
                    <a:gd name="connsiteY19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584543 h 1495138"/>
                    <a:gd name="connsiteX37" fmla="*/ 1406194 w 1490380"/>
                    <a:gd name="connsiteY37" fmla="*/ 731276 h 1495138"/>
                    <a:gd name="connsiteX38" fmla="*/ 1405793 w 1490380"/>
                    <a:gd name="connsiteY38" fmla="*/ 731276 h 1495138"/>
                    <a:gd name="connsiteX39" fmla="*/ 1405793 w 1490380"/>
                    <a:gd name="connsiteY39" fmla="*/ 865948 h 1495138"/>
                    <a:gd name="connsiteX40" fmla="*/ 1406194 w 1490380"/>
                    <a:gd name="connsiteY40" fmla="*/ 880018 h 1495138"/>
                    <a:gd name="connsiteX41" fmla="*/ 1411805 w 1490380"/>
                    <a:gd name="connsiteY41" fmla="*/ 886049 h 1495138"/>
                    <a:gd name="connsiteX42" fmla="*/ 1427036 w 1490380"/>
                    <a:gd name="connsiteY42" fmla="*/ 886049 h 1495138"/>
                    <a:gd name="connsiteX43" fmla="*/ 1449081 w 1490380"/>
                    <a:gd name="connsiteY43" fmla="*/ 886049 h 1495138"/>
                    <a:gd name="connsiteX44" fmla="*/ 1488360 w 1490380"/>
                    <a:gd name="connsiteY44" fmla="*/ 917003 h 1495138"/>
                    <a:gd name="connsiteX45" fmla="*/ 1454291 w 1490380"/>
                    <a:gd name="connsiteY45" fmla="*/ 971676 h 1495138"/>
                    <a:gd name="connsiteX46" fmla="*/ 1441465 w 1490380"/>
                    <a:gd name="connsiteY46" fmla="*/ 972480 h 1495138"/>
                    <a:gd name="connsiteX47" fmla="*/ 1280339 w 1490380"/>
                    <a:gd name="connsiteY47" fmla="*/ 972480 h 1495138"/>
                    <a:gd name="connsiteX48" fmla="*/ 1269517 w 1490380"/>
                    <a:gd name="connsiteY48" fmla="*/ 971676 h 1495138"/>
                    <a:gd name="connsiteX49" fmla="*/ 1232642 w 1490380"/>
                    <a:gd name="connsiteY49" fmla="*/ 935897 h 1495138"/>
                    <a:gd name="connsiteX50" fmla="*/ 1257091 w 1490380"/>
                    <a:gd name="connsiteY50" fmla="*/ 890069 h 1495138"/>
                    <a:gd name="connsiteX51" fmla="*/ 1275529 w 1490380"/>
                    <a:gd name="connsiteY51" fmla="*/ 886049 h 1495138"/>
                    <a:gd name="connsiteX52" fmla="*/ 1309999 w 1490380"/>
                    <a:gd name="connsiteY52" fmla="*/ 886049 h 1495138"/>
                    <a:gd name="connsiteX53" fmla="*/ 1318015 w 1490380"/>
                    <a:gd name="connsiteY53" fmla="*/ 884843 h 1495138"/>
                    <a:gd name="connsiteX54" fmla="*/ 1319618 w 1490380"/>
                    <a:gd name="connsiteY54" fmla="*/ 883234 h 1495138"/>
                    <a:gd name="connsiteX55" fmla="*/ 1320420 w 1490380"/>
                    <a:gd name="connsiteY55" fmla="*/ 880018 h 1495138"/>
                    <a:gd name="connsiteX56" fmla="*/ 1320420 w 1490380"/>
                    <a:gd name="connsiteY56" fmla="*/ 867556 h 1495138"/>
                    <a:gd name="connsiteX57" fmla="*/ 1320420 w 1490380"/>
                    <a:gd name="connsiteY57" fmla="*/ 644844 h 1495138"/>
                    <a:gd name="connsiteX58" fmla="*/ 1319618 w 1490380"/>
                    <a:gd name="connsiteY58" fmla="*/ 628764 h 1495138"/>
                    <a:gd name="connsiteX59" fmla="*/ 1318015 w 1490380"/>
                    <a:gd name="connsiteY59" fmla="*/ 627156 h 1495138"/>
                    <a:gd name="connsiteX60" fmla="*/ 1313205 w 1490380"/>
                    <a:gd name="connsiteY60" fmla="*/ 625950 h 1495138"/>
                    <a:gd name="connsiteX61" fmla="*/ 1290760 w 1490380"/>
                    <a:gd name="connsiteY61" fmla="*/ 626352 h 1495138"/>
                    <a:gd name="connsiteX62" fmla="*/ 1280339 w 1490380"/>
                    <a:gd name="connsiteY62" fmla="*/ 626352 h 1495138"/>
                    <a:gd name="connsiteX63" fmla="*/ 990169 w 1490380"/>
                    <a:gd name="connsiteY63" fmla="*/ 539116 h 1495138"/>
                    <a:gd name="connsiteX64" fmla="*/ 1005400 w 1490380"/>
                    <a:gd name="connsiteY64" fmla="*/ 540322 h 1495138"/>
                    <a:gd name="connsiteX65" fmla="*/ 1041072 w 1490380"/>
                    <a:gd name="connsiteY65" fmla="*/ 578513 h 1495138"/>
                    <a:gd name="connsiteX66" fmla="*/ 1041072 w 1490380"/>
                    <a:gd name="connsiteY66" fmla="*/ 584543 h 1495138"/>
                    <a:gd name="connsiteX67" fmla="*/ 1041072 w 1490380"/>
                    <a:gd name="connsiteY67" fmla="*/ 731276 h 1495138"/>
                    <a:gd name="connsiteX68" fmla="*/ 1040671 w 1490380"/>
                    <a:gd name="connsiteY68" fmla="*/ 731276 h 1495138"/>
                    <a:gd name="connsiteX69" fmla="*/ 1040671 w 1490380"/>
                    <a:gd name="connsiteY69" fmla="*/ 865948 h 1495138"/>
                    <a:gd name="connsiteX70" fmla="*/ 1041072 w 1490380"/>
                    <a:gd name="connsiteY70" fmla="*/ 880018 h 1495138"/>
                    <a:gd name="connsiteX71" fmla="*/ 1046683 w 1490380"/>
                    <a:gd name="connsiteY71" fmla="*/ 886049 h 1495138"/>
                    <a:gd name="connsiteX72" fmla="*/ 1061914 w 1490380"/>
                    <a:gd name="connsiteY72" fmla="*/ 886049 h 1495138"/>
                    <a:gd name="connsiteX73" fmla="*/ 1083959 w 1490380"/>
                    <a:gd name="connsiteY73" fmla="*/ 886049 h 1495138"/>
                    <a:gd name="connsiteX74" fmla="*/ 1123238 w 1490380"/>
                    <a:gd name="connsiteY74" fmla="*/ 917003 h 1495138"/>
                    <a:gd name="connsiteX75" fmla="*/ 1089169 w 1490380"/>
                    <a:gd name="connsiteY75" fmla="*/ 971676 h 1495138"/>
                    <a:gd name="connsiteX76" fmla="*/ 1076343 w 1490380"/>
                    <a:gd name="connsiteY76" fmla="*/ 972480 h 1495138"/>
                    <a:gd name="connsiteX77" fmla="*/ 915217 w 1490380"/>
                    <a:gd name="connsiteY77" fmla="*/ 972480 h 1495138"/>
                    <a:gd name="connsiteX78" fmla="*/ 904395 w 1490380"/>
                    <a:gd name="connsiteY78" fmla="*/ 971676 h 1495138"/>
                    <a:gd name="connsiteX79" fmla="*/ 867520 w 1490380"/>
                    <a:gd name="connsiteY79" fmla="*/ 935897 h 1495138"/>
                    <a:gd name="connsiteX80" fmla="*/ 891970 w 1490380"/>
                    <a:gd name="connsiteY80" fmla="*/ 890069 h 1495138"/>
                    <a:gd name="connsiteX81" fmla="*/ 910407 w 1490380"/>
                    <a:gd name="connsiteY81" fmla="*/ 886049 h 1495138"/>
                    <a:gd name="connsiteX82" fmla="*/ 944877 w 1490380"/>
                    <a:gd name="connsiteY82" fmla="*/ 886049 h 1495138"/>
                    <a:gd name="connsiteX83" fmla="*/ 952893 w 1490380"/>
                    <a:gd name="connsiteY83" fmla="*/ 884843 h 1495138"/>
                    <a:gd name="connsiteX84" fmla="*/ 954496 w 1490380"/>
                    <a:gd name="connsiteY84" fmla="*/ 883234 h 1495138"/>
                    <a:gd name="connsiteX85" fmla="*/ 955298 w 1490380"/>
                    <a:gd name="connsiteY85" fmla="*/ 880018 h 1495138"/>
                    <a:gd name="connsiteX86" fmla="*/ 955298 w 1490380"/>
                    <a:gd name="connsiteY86" fmla="*/ 867556 h 1495138"/>
                    <a:gd name="connsiteX87" fmla="*/ 955298 w 1490380"/>
                    <a:gd name="connsiteY87" fmla="*/ 644844 h 1495138"/>
                    <a:gd name="connsiteX88" fmla="*/ 954496 w 1490380"/>
                    <a:gd name="connsiteY88" fmla="*/ 628764 h 1495138"/>
                    <a:gd name="connsiteX89" fmla="*/ 952893 w 1490380"/>
                    <a:gd name="connsiteY89" fmla="*/ 627156 h 1495138"/>
                    <a:gd name="connsiteX90" fmla="*/ 948083 w 1490380"/>
                    <a:gd name="connsiteY90" fmla="*/ 625950 h 1495138"/>
                    <a:gd name="connsiteX91" fmla="*/ 925638 w 1490380"/>
                    <a:gd name="connsiteY91" fmla="*/ 626352 h 1495138"/>
                    <a:gd name="connsiteX92" fmla="*/ 915217 w 1490380"/>
                    <a:gd name="connsiteY92" fmla="*/ 626352 h 1495138"/>
                    <a:gd name="connsiteX93" fmla="*/ 875937 w 1490380"/>
                    <a:gd name="connsiteY93" fmla="*/ 584543 h 1495138"/>
                    <a:gd name="connsiteX94" fmla="*/ 916419 w 1490380"/>
                    <a:gd name="connsiteY94" fmla="*/ 541126 h 1495138"/>
                    <a:gd name="connsiteX95" fmla="*/ 922832 w 1490380"/>
                    <a:gd name="connsiteY95" fmla="*/ 541126 h 1495138"/>
                    <a:gd name="connsiteX96" fmla="*/ 990169 w 1490380"/>
                    <a:gd name="connsiteY96" fmla="*/ 539116 h 1495138"/>
                    <a:gd name="connsiteX97" fmla="*/ 272255 w 1490380"/>
                    <a:gd name="connsiteY97" fmla="*/ 539116 h 1495138"/>
                    <a:gd name="connsiteX98" fmla="*/ 287486 w 1490380"/>
                    <a:gd name="connsiteY98" fmla="*/ 540322 h 1495138"/>
                    <a:gd name="connsiteX99" fmla="*/ 323158 w 1490380"/>
                    <a:gd name="connsiteY99" fmla="*/ 578513 h 1495138"/>
                    <a:gd name="connsiteX100" fmla="*/ 323158 w 1490380"/>
                    <a:gd name="connsiteY100" fmla="*/ 584543 h 1495138"/>
                    <a:gd name="connsiteX101" fmla="*/ 323158 w 1490380"/>
                    <a:gd name="connsiteY101" fmla="*/ 731276 h 1495138"/>
                    <a:gd name="connsiteX102" fmla="*/ 322757 w 1490380"/>
                    <a:gd name="connsiteY102" fmla="*/ 731276 h 1495138"/>
                    <a:gd name="connsiteX103" fmla="*/ 322757 w 1490380"/>
                    <a:gd name="connsiteY103" fmla="*/ 865948 h 1495138"/>
                    <a:gd name="connsiteX104" fmla="*/ 323158 w 1490380"/>
                    <a:gd name="connsiteY104" fmla="*/ 880018 h 1495138"/>
                    <a:gd name="connsiteX105" fmla="*/ 328769 w 1490380"/>
                    <a:gd name="connsiteY105" fmla="*/ 886049 h 1495138"/>
                    <a:gd name="connsiteX106" fmla="*/ 344000 w 1490380"/>
                    <a:gd name="connsiteY106" fmla="*/ 886049 h 1495138"/>
                    <a:gd name="connsiteX107" fmla="*/ 366045 w 1490380"/>
                    <a:gd name="connsiteY107" fmla="*/ 886049 h 1495138"/>
                    <a:gd name="connsiteX108" fmla="*/ 405325 w 1490380"/>
                    <a:gd name="connsiteY108" fmla="*/ 917003 h 1495138"/>
                    <a:gd name="connsiteX109" fmla="*/ 371255 w 1490380"/>
                    <a:gd name="connsiteY109" fmla="*/ 971676 h 1495138"/>
                    <a:gd name="connsiteX110" fmla="*/ 358429 w 1490380"/>
                    <a:gd name="connsiteY110" fmla="*/ 972480 h 1495138"/>
                    <a:gd name="connsiteX111" fmla="*/ 197303 w 1490380"/>
                    <a:gd name="connsiteY111" fmla="*/ 972480 h 1495138"/>
                    <a:gd name="connsiteX112" fmla="*/ 186481 w 1490380"/>
                    <a:gd name="connsiteY112" fmla="*/ 971676 h 1495138"/>
                    <a:gd name="connsiteX113" fmla="*/ 149606 w 1490380"/>
                    <a:gd name="connsiteY113" fmla="*/ 935897 h 1495138"/>
                    <a:gd name="connsiteX114" fmla="*/ 174056 w 1490380"/>
                    <a:gd name="connsiteY114" fmla="*/ 890069 h 1495138"/>
                    <a:gd name="connsiteX115" fmla="*/ 192493 w 1490380"/>
                    <a:gd name="connsiteY115" fmla="*/ 886049 h 1495138"/>
                    <a:gd name="connsiteX116" fmla="*/ 226963 w 1490380"/>
                    <a:gd name="connsiteY116" fmla="*/ 886049 h 1495138"/>
                    <a:gd name="connsiteX117" fmla="*/ 234979 w 1490380"/>
                    <a:gd name="connsiteY117" fmla="*/ 884843 h 1495138"/>
                    <a:gd name="connsiteX118" fmla="*/ 236582 w 1490380"/>
                    <a:gd name="connsiteY118" fmla="*/ 883234 h 1495138"/>
                    <a:gd name="connsiteX119" fmla="*/ 237384 w 1490380"/>
                    <a:gd name="connsiteY119" fmla="*/ 880018 h 1495138"/>
                    <a:gd name="connsiteX120" fmla="*/ 237384 w 1490380"/>
                    <a:gd name="connsiteY120" fmla="*/ 867556 h 1495138"/>
                    <a:gd name="connsiteX121" fmla="*/ 237384 w 1490380"/>
                    <a:gd name="connsiteY121" fmla="*/ 644844 h 1495138"/>
                    <a:gd name="connsiteX122" fmla="*/ 236582 w 1490380"/>
                    <a:gd name="connsiteY122" fmla="*/ 628764 h 1495138"/>
                    <a:gd name="connsiteX123" fmla="*/ 234979 w 1490380"/>
                    <a:gd name="connsiteY123" fmla="*/ 627156 h 1495138"/>
                    <a:gd name="connsiteX124" fmla="*/ 230169 w 1490380"/>
                    <a:gd name="connsiteY124" fmla="*/ 625950 h 1495138"/>
                    <a:gd name="connsiteX125" fmla="*/ 207724 w 1490380"/>
                    <a:gd name="connsiteY125" fmla="*/ 626352 h 1495138"/>
                    <a:gd name="connsiteX126" fmla="*/ 197303 w 1490380"/>
                    <a:gd name="connsiteY126" fmla="*/ 626352 h 1495138"/>
                    <a:gd name="connsiteX127" fmla="*/ 158023 w 1490380"/>
                    <a:gd name="connsiteY127" fmla="*/ 584543 h 1495138"/>
                    <a:gd name="connsiteX128" fmla="*/ 198505 w 1490380"/>
                    <a:gd name="connsiteY128" fmla="*/ 541126 h 1495138"/>
                    <a:gd name="connsiteX129" fmla="*/ 204918 w 1490380"/>
                    <a:gd name="connsiteY129" fmla="*/ 541126 h 1495138"/>
                    <a:gd name="connsiteX130" fmla="*/ 272255 w 1490380"/>
                    <a:gd name="connsiteY130" fmla="*/ 539116 h 1495138"/>
                    <a:gd name="connsiteX131" fmla="*/ 477504 w 1490380"/>
                    <a:gd name="connsiteY131" fmla="*/ 0 h 1495138"/>
                    <a:gd name="connsiteX132" fmla="*/ 492735 w 1490380"/>
                    <a:gd name="connsiteY132" fmla="*/ 1206 h 1495138"/>
                    <a:gd name="connsiteX133" fmla="*/ 528407 w 1490380"/>
                    <a:gd name="connsiteY133" fmla="*/ 39397 h 1495138"/>
                    <a:gd name="connsiteX134" fmla="*/ 528407 w 1490380"/>
                    <a:gd name="connsiteY134" fmla="*/ 45427 h 1495138"/>
                    <a:gd name="connsiteX135" fmla="*/ 528407 w 1490380"/>
                    <a:gd name="connsiteY135" fmla="*/ 192159 h 1495138"/>
                    <a:gd name="connsiteX136" fmla="*/ 528006 w 1490380"/>
                    <a:gd name="connsiteY136" fmla="*/ 192159 h 1495138"/>
                    <a:gd name="connsiteX137" fmla="*/ 528006 w 1490380"/>
                    <a:gd name="connsiteY137" fmla="*/ 326832 h 1495138"/>
                    <a:gd name="connsiteX138" fmla="*/ 528407 w 1490380"/>
                    <a:gd name="connsiteY138" fmla="*/ 340902 h 1495138"/>
                    <a:gd name="connsiteX139" fmla="*/ 534018 w 1490380"/>
                    <a:gd name="connsiteY139" fmla="*/ 346932 h 1495138"/>
                    <a:gd name="connsiteX140" fmla="*/ 549249 w 1490380"/>
                    <a:gd name="connsiteY140" fmla="*/ 346932 h 1495138"/>
                    <a:gd name="connsiteX141" fmla="*/ 571294 w 1490380"/>
                    <a:gd name="connsiteY141" fmla="*/ 346932 h 1495138"/>
                    <a:gd name="connsiteX142" fmla="*/ 610574 w 1490380"/>
                    <a:gd name="connsiteY142" fmla="*/ 377887 h 1495138"/>
                    <a:gd name="connsiteX143" fmla="*/ 576504 w 1490380"/>
                    <a:gd name="connsiteY143" fmla="*/ 432560 h 1495138"/>
                    <a:gd name="connsiteX144" fmla="*/ 563678 w 1490380"/>
                    <a:gd name="connsiteY144" fmla="*/ 433364 h 1495138"/>
                    <a:gd name="connsiteX145" fmla="*/ 402552 w 1490380"/>
                    <a:gd name="connsiteY145" fmla="*/ 433364 h 1495138"/>
                    <a:gd name="connsiteX146" fmla="*/ 391730 w 1490380"/>
                    <a:gd name="connsiteY146" fmla="*/ 432560 h 1495138"/>
                    <a:gd name="connsiteX147" fmla="*/ 354855 w 1490380"/>
                    <a:gd name="connsiteY147" fmla="*/ 396781 h 1495138"/>
                    <a:gd name="connsiteX148" fmla="*/ 379305 w 1490380"/>
                    <a:gd name="connsiteY148" fmla="*/ 350952 h 1495138"/>
                    <a:gd name="connsiteX149" fmla="*/ 397742 w 1490380"/>
                    <a:gd name="connsiteY149" fmla="*/ 346932 h 1495138"/>
                    <a:gd name="connsiteX150" fmla="*/ 432212 w 1490380"/>
                    <a:gd name="connsiteY150" fmla="*/ 346932 h 1495138"/>
                    <a:gd name="connsiteX151" fmla="*/ 440228 w 1490380"/>
                    <a:gd name="connsiteY151" fmla="*/ 345726 h 1495138"/>
                    <a:gd name="connsiteX152" fmla="*/ 441831 w 1490380"/>
                    <a:gd name="connsiteY152" fmla="*/ 344118 h 1495138"/>
                    <a:gd name="connsiteX153" fmla="*/ 442633 w 1490380"/>
                    <a:gd name="connsiteY153" fmla="*/ 340902 h 1495138"/>
                    <a:gd name="connsiteX154" fmla="*/ 442633 w 1490380"/>
                    <a:gd name="connsiteY154" fmla="*/ 328440 h 1495138"/>
                    <a:gd name="connsiteX155" fmla="*/ 442633 w 1490380"/>
                    <a:gd name="connsiteY155" fmla="*/ 105728 h 1495138"/>
                    <a:gd name="connsiteX156" fmla="*/ 441831 w 1490380"/>
                    <a:gd name="connsiteY156" fmla="*/ 89648 h 1495138"/>
                    <a:gd name="connsiteX157" fmla="*/ 440228 w 1490380"/>
                    <a:gd name="connsiteY157" fmla="*/ 88040 h 1495138"/>
                    <a:gd name="connsiteX158" fmla="*/ 435418 w 1490380"/>
                    <a:gd name="connsiteY158" fmla="*/ 86834 h 1495138"/>
                    <a:gd name="connsiteX159" fmla="*/ 412973 w 1490380"/>
                    <a:gd name="connsiteY159" fmla="*/ 87236 h 1495138"/>
                    <a:gd name="connsiteX160" fmla="*/ 402552 w 1490380"/>
                    <a:gd name="connsiteY160" fmla="*/ 87236 h 1495138"/>
                    <a:gd name="connsiteX161" fmla="*/ 363272 w 1490380"/>
                    <a:gd name="connsiteY161" fmla="*/ 45427 h 1495138"/>
                    <a:gd name="connsiteX162" fmla="*/ 403754 w 1490380"/>
                    <a:gd name="connsiteY162" fmla="*/ 2010 h 1495138"/>
                    <a:gd name="connsiteX163" fmla="*/ 410167 w 1490380"/>
                    <a:gd name="connsiteY163" fmla="*/ 2010 h 1495138"/>
                    <a:gd name="connsiteX164" fmla="*/ 477504 w 1490380"/>
                    <a:gd name="connsiteY164" fmla="*/ 0 h 1495138"/>
                    <a:gd name="connsiteX165" fmla="*/ 123093 w 1490380"/>
                    <a:gd name="connsiteY165" fmla="*/ 0 h 1495138"/>
                    <a:gd name="connsiteX166" fmla="*/ 138324 w 1490380"/>
                    <a:gd name="connsiteY166" fmla="*/ 1206 h 1495138"/>
                    <a:gd name="connsiteX167" fmla="*/ 173997 w 1490380"/>
                    <a:gd name="connsiteY167" fmla="*/ 39397 h 1495138"/>
                    <a:gd name="connsiteX168" fmla="*/ 173997 w 1490380"/>
                    <a:gd name="connsiteY168" fmla="*/ 45427 h 1495138"/>
                    <a:gd name="connsiteX169" fmla="*/ 173997 w 1490380"/>
                    <a:gd name="connsiteY169" fmla="*/ 192159 h 1495138"/>
                    <a:gd name="connsiteX170" fmla="*/ 173596 w 1490380"/>
                    <a:gd name="connsiteY170" fmla="*/ 192159 h 1495138"/>
                    <a:gd name="connsiteX171" fmla="*/ 173596 w 1490380"/>
                    <a:gd name="connsiteY171" fmla="*/ 326832 h 1495138"/>
                    <a:gd name="connsiteX172" fmla="*/ 173997 w 1490380"/>
                    <a:gd name="connsiteY172" fmla="*/ 340902 h 1495138"/>
                    <a:gd name="connsiteX173" fmla="*/ 179608 w 1490380"/>
                    <a:gd name="connsiteY173" fmla="*/ 346932 h 1495138"/>
                    <a:gd name="connsiteX174" fmla="*/ 194839 w 1490380"/>
                    <a:gd name="connsiteY174" fmla="*/ 346932 h 1495138"/>
                    <a:gd name="connsiteX175" fmla="*/ 216884 w 1490380"/>
                    <a:gd name="connsiteY175" fmla="*/ 346932 h 1495138"/>
                    <a:gd name="connsiteX176" fmla="*/ 256164 w 1490380"/>
                    <a:gd name="connsiteY176" fmla="*/ 377887 h 1495138"/>
                    <a:gd name="connsiteX177" fmla="*/ 222094 w 1490380"/>
                    <a:gd name="connsiteY177" fmla="*/ 432560 h 1495138"/>
                    <a:gd name="connsiteX178" fmla="*/ 209268 w 1490380"/>
                    <a:gd name="connsiteY178" fmla="*/ 433364 h 1495138"/>
                    <a:gd name="connsiteX179" fmla="*/ 48141 w 1490380"/>
                    <a:gd name="connsiteY179" fmla="*/ 433364 h 1495138"/>
                    <a:gd name="connsiteX180" fmla="*/ 37319 w 1490380"/>
                    <a:gd name="connsiteY180" fmla="*/ 432560 h 1495138"/>
                    <a:gd name="connsiteX181" fmla="*/ 445 w 1490380"/>
                    <a:gd name="connsiteY181" fmla="*/ 396781 h 1495138"/>
                    <a:gd name="connsiteX182" fmla="*/ 24894 w 1490380"/>
                    <a:gd name="connsiteY182" fmla="*/ 350952 h 1495138"/>
                    <a:gd name="connsiteX183" fmla="*/ 43332 w 1490380"/>
                    <a:gd name="connsiteY183" fmla="*/ 346932 h 1495138"/>
                    <a:gd name="connsiteX184" fmla="*/ 77801 w 1490380"/>
                    <a:gd name="connsiteY184" fmla="*/ 346932 h 1495138"/>
                    <a:gd name="connsiteX185" fmla="*/ 85818 w 1490380"/>
                    <a:gd name="connsiteY185" fmla="*/ 345726 h 1495138"/>
                    <a:gd name="connsiteX186" fmla="*/ 87421 w 1490380"/>
                    <a:gd name="connsiteY186" fmla="*/ 344118 h 1495138"/>
                    <a:gd name="connsiteX187" fmla="*/ 88223 w 1490380"/>
                    <a:gd name="connsiteY187" fmla="*/ 340902 h 1495138"/>
                    <a:gd name="connsiteX188" fmla="*/ 88223 w 1490380"/>
                    <a:gd name="connsiteY188" fmla="*/ 328440 h 1495138"/>
                    <a:gd name="connsiteX189" fmla="*/ 88223 w 1490380"/>
                    <a:gd name="connsiteY189" fmla="*/ 105728 h 1495138"/>
                    <a:gd name="connsiteX190" fmla="*/ 87421 w 1490380"/>
                    <a:gd name="connsiteY190" fmla="*/ 89648 h 1495138"/>
                    <a:gd name="connsiteX191" fmla="*/ 85818 w 1490380"/>
                    <a:gd name="connsiteY191" fmla="*/ 88040 h 1495138"/>
                    <a:gd name="connsiteX192" fmla="*/ 81008 w 1490380"/>
                    <a:gd name="connsiteY192" fmla="*/ 86834 h 1495138"/>
                    <a:gd name="connsiteX193" fmla="*/ 58562 w 1490380"/>
                    <a:gd name="connsiteY193" fmla="*/ 87236 h 1495138"/>
                    <a:gd name="connsiteX194" fmla="*/ 48141 w 1490380"/>
                    <a:gd name="connsiteY194" fmla="*/ 87236 h 1495138"/>
                    <a:gd name="connsiteX195" fmla="*/ 8862 w 1490380"/>
                    <a:gd name="connsiteY195" fmla="*/ 45427 h 1495138"/>
                    <a:gd name="connsiteX196" fmla="*/ 49344 w 1490380"/>
                    <a:gd name="connsiteY196" fmla="*/ 2010 h 1495138"/>
                    <a:gd name="connsiteX197" fmla="*/ 55757 w 1490380"/>
                    <a:gd name="connsiteY197" fmla="*/ 2010 h 1495138"/>
                    <a:gd name="connsiteX198" fmla="*/ 123093 w 1490380"/>
                    <a:gd name="connsiteY19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731276 h 1495138"/>
                    <a:gd name="connsiteX37" fmla="*/ 1405793 w 1490380"/>
                    <a:gd name="connsiteY37" fmla="*/ 731276 h 1495138"/>
                    <a:gd name="connsiteX38" fmla="*/ 1405793 w 1490380"/>
                    <a:gd name="connsiteY38" fmla="*/ 865948 h 1495138"/>
                    <a:gd name="connsiteX39" fmla="*/ 1406194 w 1490380"/>
                    <a:gd name="connsiteY39" fmla="*/ 880018 h 1495138"/>
                    <a:gd name="connsiteX40" fmla="*/ 1411805 w 1490380"/>
                    <a:gd name="connsiteY40" fmla="*/ 886049 h 1495138"/>
                    <a:gd name="connsiteX41" fmla="*/ 1427036 w 1490380"/>
                    <a:gd name="connsiteY41" fmla="*/ 886049 h 1495138"/>
                    <a:gd name="connsiteX42" fmla="*/ 1449081 w 1490380"/>
                    <a:gd name="connsiteY42" fmla="*/ 886049 h 1495138"/>
                    <a:gd name="connsiteX43" fmla="*/ 1488360 w 1490380"/>
                    <a:gd name="connsiteY43" fmla="*/ 917003 h 1495138"/>
                    <a:gd name="connsiteX44" fmla="*/ 1454291 w 1490380"/>
                    <a:gd name="connsiteY44" fmla="*/ 971676 h 1495138"/>
                    <a:gd name="connsiteX45" fmla="*/ 1441465 w 1490380"/>
                    <a:gd name="connsiteY45" fmla="*/ 972480 h 1495138"/>
                    <a:gd name="connsiteX46" fmla="*/ 1280339 w 1490380"/>
                    <a:gd name="connsiteY46" fmla="*/ 972480 h 1495138"/>
                    <a:gd name="connsiteX47" fmla="*/ 1269517 w 1490380"/>
                    <a:gd name="connsiteY47" fmla="*/ 971676 h 1495138"/>
                    <a:gd name="connsiteX48" fmla="*/ 1232642 w 1490380"/>
                    <a:gd name="connsiteY48" fmla="*/ 935897 h 1495138"/>
                    <a:gd name="connsiteX49" fmla="*/ 1257091 w 1490380"/>
                    <a:gd name="connsiteY49" fmla="*/ 890069 h 1495138"/>
                    <a:gd name="connsiteX50" fmla="*/ 1275529 w 1490380"/>
                    <a:gd name="connsiteY50" fmla="*/ 886049 h 1495138"/>
                    <a:gd name="connsiteX51" fmla="*/ 1309999 w 1490380"/>
                    <a:gd name="connsiteY51" fmla="*/ 886049 h 1495138"/>
                    <a:gd name="connsiteX52" fmla="*/ 1318015 w 1490380"/>
                    <a:gd name="connsiteY52" fmla="*/ 884843 h 1495138"/>
                    <a:gd name="connsiteX53" fmla="*/ 1319618 w 1490380"/>
                    <a:gd name="connsiteY53" fmla="*/ 883234 h 1495138"/>
                    <a:gd name="connsiteX54" fmla="*/ 1320420 w 1490380"/>
                    <a:gd name="connsiteY54" fmla="*/ 880018 h 1495138"/>
                    <a:gd name="connsiteX55" fmla="*/ 1320420 w 1490380"/>
                    <a:gd name="connsiteY55" fmla="*/ 867556 h 1495138"/>
                    <a:gd name="connsiteX56" fmla="*/ 1320420 w 1490380"/>
                    <a:gd name="connsiteY56" fmla="*/ 644844 h 1495138"/>
                    <a:gd name="connsiteX57" fmla="*/ 1319618 w 1490380"/>
                    <a:gd name="connsiteY57" fmla="*/ 628764 h 1495138"/>
                    <a:gd name="connsiteX58" fmla="*/ 1318015 w 1490380"/>
                    <a:gd name="connsiteY58" fmla="*/ 627156 h 1495138"/>
                    <a:gd name="connsiteX59" fmla="*/ 1313205 w 1490380"/>
                    <a:gd name="connsiteY59" fmla="*/ 625950 h 1495138"/>
                    <a:gd name="connsiteX60" fmla="*/ 1290760 w 1490380"/>
                    <a:gd name="connsiteY60" fmla="*/ 626352 h 1495138"/>
                    <a:gd name="connsiteX61" fmla="*/ 1280339 w 1490380"/>
                    <a:gd name="connsiteY61" fmla="*/ 626352 h 1495138"/>
                    <a:gd name="connsiteX62" fmla="*/ 990169 w 1490380"/>
                    <a:gd name="connsiteY62" fmla="*/ 539116 h 1495138"/>
                    <a:gd name="connsiteX63" fmla="*/ 1005400 w 1490380"/>
                    <a:gd name="connsiteY63" fmla="*/ 540322 h 1495138"/>
                    <a:gd name="connsiteX64" fmla="*/ 1041072 w 1490380"/>
                    <a:gd name="connsiteY64" fmla="*/ 578513 h 1495138"/>
                    <a:gd name="connsiteX65" fmla="*/ 1041072 w 1490380"/>
                    <a:gd name="connsiteY65" fmla="*/ 584543 h 1495138"/>
                    <a:gd name="connsiteX66" fmla="*/ 1041072 w 1490380"/>
                    <a:gd name="connsiteY66" fmla="*/ 731276 h 1495138"/>
                    <a:gd name="connsiteX67" fmla="*/ 1040671 w 1490380"/>
                    <a:gd name="connsiteY67" fmla="*/ 731276 h 1495138"/>
                    <a:gd name="connsiteX68" fmla="*/ 1040671 w 1490380"/>
                    <a:gd name="connsiteY68" fmla="*/ 865948 h 1495138"/>
                    <a:gd name="connsiteX69" fmla="*/ 1041072 w 1490380"/>
                    <a:gd name="connsiteY69" fmla="*/ 880018 h 1495138"/>
                    <a:gd name="connsiteX70" fmla="*/ 1046683 w 1490380"/>
                    <a:gd name="connsiteY70" fmla="*/ 886049 h 1495138"/>
                    <a:gd name="connsiteX71" fmla="*/ 1061914 w 1490380"/>
                    <a:gd name="connsiteY71" fmla="*/ 886049 h 1495138"/>
                    <a:gd name="connsiteX72" fmla="*/ 1083959 w 1490380"/>
                    <a:gd name="connsiteY72" fmla="*/ 886049 h 1495138"/>
                    <a:gd name="connsiteX73" fmla="*/ 1123238 w 1490380"/>
                    <a:gd name="connsiteY73" fmla="*/ 917003 h 1495138"/>
                    <a:gd name="connsiteX74" fmla="*/ 1089169 w 1490380"/>
                    <a:gd name="connsiteY74" fmla="*/ 971676 h 1495138"/>
                    <a:gd name="connsiteX75" fmla="*/ 1076343 w 1490380"/>
                    <a:gd name="connsiteY75" fmla="*/ 972480 h 1495138"/>
                    <a:gd name="connsiteX76" fmla="*/ 915217 w 1490380"/>
                    <a:gd name="connsiteY76" fmla="*/ 972480 h 1495138"/>
                    <a:gd name="connsiteX77" fmla="*/ 904395 w 1490380"/>
                    <a:gd name="connsiteY77" fmla="*/ 971676 h 1495138"/>
                    <a:gd name="connsiteX78" fmla="*/ 867520 w 1490380"/>
                    <a:gd name="connsiteY78" fmla="*/ 935897 h 1495138"/>
                    <a:gd name="connsiteX79" fmla="*/ 891970 w 1490380"/>
                    <a:gd name="connsiteY79" fmla="*/ 890069 h 1495138"/>
                    <a:gd name="connsiteX80" fmla="*/ 910407 w 1490380"/>
                    <a:gd name="connsiteY80" fmla="*/ 886049 h 1495138"/>
                    <a:gd name="connsiteX81" fmla="*/ 944877 w 1490380"/>
                    <a:gd name="connsiteY81" fmla="*/ 886049 h 1495138"/>
                    <a:gd name="connsiteX82" fmla="*/ 952893 w 1490380"/>
                    <a:gd name="connsiteY82" fmla="*/ 884843 h 1495138"/>
                    <a:gd name="connsiteX83" fmla="*/ 954496 w 1490380"/>
                    <a:gd name="connsiteY83" fmla="*/ 883234 h 1495138"/>
                    <a:gd name="connsiteX84" fmla="*/ 955298 w 1490380"/>
                    <a:gd name="connsiteY84" fmla="*/ 880018 h 1495138"/>
                    <a:gd name="connsiteX85" fmla="*/ 955298 w 1490380"/>
                    <a:gd name="connsiteY85" fmla="*/ 867556 h 1495138"/>
                    <a:gd name="connsiteX86" fmla="*/ 955298 w 1490380"/>
                    <a:gd name="connsiteY86" fmla="*/ 644844 h 1495138"/>
                    <a:gd name="connsiteX87" fmla="*/ 954496 w 1490380"/>
                    <a:gd name="connsiteY87" fmla="*/ 628764 h 1495138"/>
                    <a:gd name="connsiteX88" fmla="*/ 952893 w 1490380"/>
                    <a:gd name="connsiteY88" fmla="*/ 627156 h 1495138"/>
                    <a:gd name="connsiteX89" fmla="*/ 948083 w 1490380"/>
                    <a:gd name="connsiteY89" fmla="*/ 625950 h 1495138"/>
                    <a:gd name="connsiteX90" fmla="*/ 925638 w 1490380"/>
                    <a:gd name="connsiteY90" fmla="*/ 626352 h 1495138"/>
                    <a:gd name="connsiteX91" fmla="*/ 915217 w 1490380"/>
                    <a:gd name="connsiteY91" fmla="*/ 626352 h 1495138"/>
                    <a:gd name="connsiteX92" fmla="*/ 875937 w 1490380"/>
                    <a:gd name="connsiteY92" fmla="*/ 584543 h 1495138"/>
                    <a:gd name="connsiteX93" fmla="*/ 916419 w 1490380"/>
                    <a:gd name="connsiteY93" fmla="*/ 541126 h 1495138"/>
                    <a:gd name="connsiteX94" fmla="*/ 922832 w 1490380"/>
                    <a:gd name="connsiteY94" fmla="*/ 541126 h 1495138"/>
                    <a:gd name="connsiteX95" fmla="*/ 990169 w 1490380"/>
                    <a:gd name="connsiteY95" fmla="*/ 539116 h 1495138"/>
                    <a:gd name="connsiteX96" fmla="*/ 272255 w 1490380"/>
                    <a:gd name="connsiteY96" fmla="*/ 539116 h 1495138"/>
                    <a:gd name="connsiteX97" fmla="*/ 287486 w 1490380"/>
                    <a:gd name="connsiteY97" fmla="*/ 540322 h 1495138"/>
                    <a:gd name="connsiteX98" fmla="*/ 323158 w 1490380"/>
                    <a:gd name="connsiteY98" fmla="*/ 578513 h 1495138"/>
                    <a:gd name="connsiteX99" fmla="*/ 323158 w 1490380"/>
                    <a:gd name="connsiteY99" fmla="*/ 584543 h 1495138"/>
                    <a:gd name="connsiteX100" fmla="*/ 323158 w 1490380"/>
                    <a:gd name="connsiteY100" fmla="*/ 731276 h 1495138"/>
                    <a:gd name="connsiteX101" fmla="*/ 322757 w 1490380"/>
                    <a:gd name="connsiteY101" fmla="*/ 731276 h 1495138"/>
                    <a:gd name="connsiteX102" fmla="*/ 322757 w 1490380"/>
                    <a:gd name="connsiteY102" fmla="*/ 865948 h 1495138"/>
                    <a:gd name="connsiteX103" fmla="*/ 323158 w 1490380"/>
                    <a:gd name="connsiteY103" fmla="*/ 880018 h 1495138"/>
                    <a:gd name="connsiteX104" fmla="*/ 328769 w 1490380"/>
                    <a:gd name="connsiteY104" fmla="*/ 886049 h 1495138"/>
                    <a:gd name="connsiteX105" fmla="*/ 344000 w 1490380"/>
                    <a:gd name="connsiteY105" fmla="*/ 886049 h 1495138"/>
                    <a:gd name="connsiteX106" fmla="*/ 366045 w 1490380"/>
                    <a:gd name="connsiteY106" fmla="*/ 886049 h 1495138"/>
                    <a:gd name="connsiteX107" fmla="*/ 405325 w 1490380"/>
                    <a:gd name="connsiteY107" fmla="*/ 917003 h 1495138"/>
                    <a:gd name="connsiteX108" fmla="*/ 371255 w 1490380"/>
                    <a:gd name="connsiteY108" fmla="*/ 971676 h 1495138"/>
                    <a:gd name="connsiteX109" fmla="*/ 358429 w 1490380"/>
                    <a:gd name="connsiteY109" fmla="*/ 972480 h 1495138"/>
                    <a:gd name="connsiteX110" fmla="*/ 197303 w 1490380"/>
                    <a:gd name="connsiteY110" fmla="*/ 972480 h 1495138"/>
                    <a:gd name="connsiteX111" fmla="*/ 186481 w 1490380"/>
                    <a:gd name="connsiteY111" fmla="*/ 971676 h 1495138"/>
                    <a:gd name="connsiteX112" fmla="*/ 149606 w 1490380"/>
                    <a:gd name="connsiteY112" fmla="*/ 935897 h 1495138"/>
                    <a:gd name="connsiteX113" fmla="*/ 174056 w 1490380"/>
                    <a:gd name="connsiteY113" fmla="*/ 890069 h 1495138"/>
                    <a:gd name="connsiteX114" fmla="*/ 192493 w 1490380"/>
                    <a:gd name="connsiteY114" fmla="*/ 886049 h 1495138"/>
                    <a:gd name="connsiteX115" fmla="*/ 226963 w 1490380"/>
                    <a:gd name="connsiteY115" fmla="*/ 886049 h 1495138"/>
                    <a:gd name="connsiteX116" fmla="*/ 234979 w 1490380"/>
                    <a:gd name="connsiteY116" fmla="*/ 884843 h 1495138"/>
                    <a:gd name="connsiteX117" fmla="*/ 236582 w 1490380"/>
                    <a:gd name="connsiteY117" fmla="*/ 883234 h 1495138"/>
                    <a:gd name="connsiteX118" fmla="*/ 237384 w 1490380"/>
                    <a:gd name="connsiteY118" fmla="*/ 880018 h 1495138"/>
                    <a:gd name="connsiteX119" fmla="*/ 237384 w 1490380"/>
                    <a:gd name="connsiteY119" fmla="*/ 867556 h 1495138"/>
                    <a:gd name="connsiteX120" fmla="*/ 237384 w 1490380"/>
                    <a:gd name="connsiteY120" fmla="*/ 644844 h 1495138"/>
                    <a:gd name="connsiteX121" fmla="*/ 236582 w 1490380"/>
                    <a:gd name="connsiteY121" fmla="*/ 628764 h 1495138"/>
                    <a:gd name="connsiteX122" fmla="*/ 234979 w 1490380"/>
                    <a:gd name="connsiteY122" fmla="*/ 627156 h 1495138"/>
                    <a:gd name="connsiteX123" fmla="*/ 230169 w 1490380"/>
                    <a:gd name="connsiteY123" fmla="*/ 625950 h 1495138"/>
                    <a:gd name="connsiteX124" fmla="*/ 207724 w 1490380"/>
                    <a:gd name="connsiteY124" fmla="*/ 626352 h 1495138"/>
                    <a:gd name="connsiteX125" fmla="*/ 197303 w 1490380"/>
                    <a:gd name="connsiteY125" fmla="*/ 626352 h 1495138"/>
                    <a:gd name="connsiteX126" fmla="*/ 158023 w 1490380"/>
                    <a:gd name="connsiteY126" fmla="*/ 584543 h 1495138"/>
                    <a:gd name="connsiteX127" fmla="*/ 198505 w 1490380"/>
                    <a:gd name="connsiteY127" fmla="*/ 541126 h 1495138"/>
                    <a:gd name="connsiteX128" fmla="*/ 204918 w 1490380"/>
                    <a:gd name="connsiteY128" fmla="*/ 541126 h 1495138"/>
                    <a:gd name="connsiteX129" fmla="*/ 272255 w 1490380"/>
                    <a:gd name="connsiteY129" fmla="*/ 539116 h 1495138"/>
                    <a:gd name="connsiteX130" fmla="*/ 477504 w 1490380"/>
                    <a:gd name="connsiteY130" fmla="*/ 0 h 1495138"/>
                    <a:gd name="connsiteX131" fmla="*/ 492735 w 1490380"/>
                    <a:gd name="connsiteY131" fmla="*/ 1206 h 1495138"/>
                    <a:gd name="connsiteX132" fmla="*/ 528407 w 1490380"/>
                    <a:gd name="connsiteY132" fmla="*/ 39397 h 1495138"/>
                    <a:gd name="connsiteX133" fmla="*/ 528407 w 1490380"/>
                    <a:gd name="connsiteY133" fmla="*/ 45427 h 1495138"/>
                    <a:gd name="connsiteX134" fmla="*/ 528407 w 1490380"/>
                    <a:gd name="connsiteY134" fmla="*/ 192159 h 1495138"/>
                    <a:gd name="connsiteX135" fmla="*/ 528006 w 1490380"/>
                    <a:gd name="connsiteY135" fmla="*/ 192159 h 1495138"/>
                    <a:gd name="connsiteX136" fmla="*/ 528006 w 1490380"/>
                    <a:gd name="connsiteY136" fmla="*/ 326832 h 1495138"/>
                    <a:gd name="connsiteX137" fmla="*/ 528407 w 1490380"/>
                    <a:gd name="connsiteY137" fmla="*/ 340902 h 1495138"/>
                    <a:gd name="connsiteX138" fmla="*/ 534018 w 1490380"/>
                    <a:gd name="connsiteY138" fmla="*/ 346932 h 1495138"/>
                    <a:gd name="connsiteX139" fmla="*/ 549249 w 1490380"/>
                    <a:gd name="connsiteY139" fmla="*/ 346932 h 1495138"/>
                    <a:gd name="connsiteX140" fmla="*/ 571294 w 1490380"/>
                    <a:gd name="connsiteY140" fmla="*/ 346932 h 1495138"/>
                    <a:gd name="connsiteX141" fmla="*/ 610574 w 1490380"/>
                    <a:gd name="connsiteY141" fmla="*/ 377887 h 1495138"/>
                    <a:gd name="connsiteX142" fmla="*/ 576504 w 1490380"/>
                    <a:gd name="connsiteY142" fmla="*/ 432560 h 1495138"/>
                    <a:gd name="connsiteX143" fmla="*/ 563678 w 1490380"/>
                    <a:gd name="connsiteY143" fmla="*/ 433364 h 1495138"/>
                    <a:gd name="connsiteX144" fmla="*/ 402552 w 1490380"/>
                    <a:gd name="connsiteY144" fmla="*/ 433364 h 1495138"/>
                    <a:gd name="connsiteX145" fmla="*/ 391730 w 1490380"/>
                    <a:gd name="connsiteY145" fmla="*/ 432560 h 1495138"/>
                    <a:gd name="connsiteX146" fmla="*/ 354855 w 1490380"/>
                    <a:gd name="connsiteY146" fmla="*/ 396781 h 1495138"/>
                    <a:gd name="connsiteX147" fmla="*/ 379305 w 1490380"/>
                    <a:gd name="connsiteY147" fmla="*/ 350952 h 1495138"/>
                    <a:gd name="connsiteX148" fmla="*/ 397742 w 1490380"/>
                    <a:gd name="connsiteY148" fmla="*/ 346932 h 1495138"/>
                    <a:gd name="connsiteX149" fmla="*/ 432212 w 1490380"/>
                    <a:gd name="connsiteY149" fmla="*/ 346932 h 1495138"/>
                    <a:gd name="connsiteX150" fmla="*/ 440228 w 1490380"/>
                    <a:gd name="connsiteY150" fmla="*/ 345726 h 1495138"/>
                    <a:gd name="connsiteX151" fmla="*/ 441831 w 1490380"/>
                    <a:gd name="connsiteY151" fmla="*/ 344118 h 1495138"/>
                    <a:gd name="connsiteX152" fmla="*/ 442633 w 1490380"/>
                    <a:gd name="connsiteY152" fmla="*/ 340902 h 1495138"/>
                    <a:gd name="connsiteX153" fmla="*/ 442633 w 1490380"/>
                    <a:gd name="connsiteY153" fmla="*/ 328440 h 1495138"/>
                    <a:gd name="connsiteX154" fmla="*/ 442633 w 1490380"/>
                    <a:gd name="connsiteY154" fmla="*/ 105728 h 1495138"/>
                    <a:gd name="connsiteX155" fmla="*/ 441831 w 1490380"/>
                    <a:gd name="connsiteY155" fmla="*/ 89648 h 1495138"/>
                    <a:gd name="connsiteX156" fmla="*/ 440228 w 1490380"/>
                    <a:gd name="connsiteY156" fmla="*/ 88040 h 1495138"/>
                    <a:gd name="connsiteX157" fmla="*/ 435418 w 1490380"/>
                    <a:gd name="connsiteY157" fmla="*/ 86834 h 1495138"/>
                    <a:gd name="connsiteX158" fmla="*/ 412973 w 1490380"/>
                    <a:gd name="connsiteY158" fmla="*/ 87236 h 1495138"/>
                    <a:gd name="connsiteX159" fmla="*/ 402552 w 1490380"/>
                    <a:gd name="connsiteY159" fmla="*/ 87236 h 1495138"/>
                    <a:gd name="connsiteX160" fmla="*/ 363272 w 1490380"/>
                    <a:gd name="connsiteY160" fmla="*/ 45427 h 1495138"/>
                    <a:gd name="connsiteX161" fmla="*/ 403754 w 1490380"/>
                    <a:gd name="connsiteY161" fmla="*/ 2010 h 1495138"/>
                    <a:gd name="connsiteX162" fmla="*/ 410167 w 1490380"/>
                    <a:gd name="connsiteY162" fmla="*/ 2010 h 1495138"/>
                    <a:gd name="connsiteX163" fmla="*/ 477504 w 1490380"/>
                    <a:gd name="connsiteY163" fmla="*/ 0 h 1495138"/>
                    <a:gd name="connsiteX164" fmla="*/ 123093 w 1490380"/>
                    <a:gd name="connsiteY164" fmla="*/ 0 h 1495138"/>
                    <a:gd name="connsiteX165" fmla="*/ 138324 w 1490380"/>
                    <a:gd name="connsiteY165" fmla="*/ 1206 h 1495138"/>
                    <a:gd name="connsiteX166" fmla="*/ 173997 w 1490380"/>
                    <a:gd name="connsiteY166" fmla="*/ 39397 h 1495138"/>
                    <a:gd name="connsiteX167" fmla="*/ 173997 w 1490380"/>
                    <a:gd name="connsiteY167" fmla="*/ 45427 h 1495138"/>
                    <a:gd name="connsiteX168" fmla="*/ 173997 w 1490380"/>
                    <a:gd name="connsiteY168" fmla="*/ 192159 h 1495138"/>
                    <a:gd name="connsiteX169" fmla="*/ 173596 w 1490380"/>
                    <a:gd name="connsiteY169" fmla="*/ 192159 h 1495138"/>
                    <a:gd name="connsiteX170" fmla="*/ 173596 w 1490380"/>
                    <a:gd name="connsiteY170" fmla="*/ 326832 h 1495138"/>
                    <a:gd name="connsiteX171" fmla="*/ 173997 w 1490380"/>
                    <a:gd name="connsiteY171" fmla="*/ 340902 h 1495138"/>
                    <a:gd name="connsiteX172" fmla="*/ 179608 w 1490380"/>
                    <a:gd name="connsiteY172" fmla="*/ 346932 h 1495138"/>
                    <a:gd name="connsiteX173" fmla="*/ 194839 w 1490380"/>
                    <a:gd name="connsiteY173" fmla="*/ 346932 h 1495138"/>
                    <a:gd name="connsiteX174" fmla="*/ 216884 w 1490380"/>
                    <a:gd name="connsiteY174" fmla="*/ 346932 h 1495138"/>
                    <a:gd name="connsiteX175" fmla="*/ 256164 w 1490380"/>
                    <a:gd name="connsiteY175" fmla="*/ 377887 h 1495138"/>
                    <a:gd name="connsiteX176" fmla="*/ 222094 w 1490380"/>
                    <a:gd name="connsiteY176" fmla="*/ 432560 h 1495138"/>
                    <a:gd name="connsiteX177" fmla="*/ 209268 w 1490380"/>
                    <a:gd name="connsiteY177" fmla="*/ 433364 h 1495138"/>
                    <a:gd name="connsiteX178" fmla="*/ 48141 w 1490380"/>
                    <a:gd name="connsiteY178" fmla="*/ 433364 h 1495138"/>
                    <a:gd name="connsiteX179" fmla="*/ 37319 w 1490380"/>
                    <a:gd name="connsiteY179" fmla="*/ 432560 h 1495138"/>
                    <a:gd name="connsiteX180" fmla="*/ 445 w 1490380"/>
                    <a:gd name="connsiteY180" fmla="*/ 396781 h 1495138"/>
                    <a:gd name="connsiteX181" fmla="*/ 24894 w 1490380"/>
                    <a:gd name="connsiteY181" fmla="*/ 350952 h 1495138"/>
                    <a:gd name="connsiteX182" fmla="*/ 43332 w 1490380"/>
                    <a:gd name="connsiteY182" fmla="*/ 346932 h 1495138"/>
                    <a:gd name="connsiteX183" fmla="*/ 77801 w 1490380"/>
                    <a:gd name="connsiteY183" fmla="*/ 346932 h 1495138"/>
                    <a:gd name="connsiteX184" fmla="*/ 85818 w 1490380"/>
                    <a:gd name="connsiteY184" fmla="*/ 345726 h 1495138"/>
                    <a:gd name="connsiteX185" fmla="*/ 87421 w 1490380"/>
                    <a:gd name="connsiteY185" fmla="*/ 344118 h 1495138"/>
                    <a:gd name="connsiteX186" fmla="*/ 88223 w 1490380"/>
                    <a:gd name="connsiteY186" fmla="*/ 340902 h 1495138"/>
                    <a:gd name="connsiteX187" fmla="*/ 88223 w 1490380"/>
                    <a:gd name="connsiteY187" fmla="*/ 328440 h 1495138"/>
                    <a:gd name="connsiteX188" fmla="*/ 88223 w 1490380"/>
                    <a:gd name="connsiteY188" fmla="*/ 105728 h 1495138"/>
                    <a:gd name="connsiteX189" fmla="*/ 87421 w 1490380"/>
                    <a:gd name="connsiteY189" fmla="*/ 89648 h 1495138"/>
                    <a:gd name="connsiteX190" fmla="*/ 85818 w 1490380"/>
                    <a:gd name="connsiteY190" fmla="*/ 88040 h 1495138"/>
                    <a:gd name="connsiteX191" fmla="*/ 81008 w 1490380"/>
                    <a:gd name="connsiteY191" fmla="*/ 86834 h 1495138"/>
                    <a:gd name="connsiteX192" fmla="*/ 58562 w 1490380"/>
                    <a:gd name="connsiteY192" fmla="*/ 87236 h 1495138"/>
                    <a:gd name="connsiteX193" fmla="*/ 48141 w 1490380"/>
                    <a:gd name="connsiteY193" fmla="*/ 87236 h 1495138"/>
                    <a:gd name="connsiteX194" fmla="*/ 8862 w 1490380"/>
                    <a:gd name="connsiteY194" fmla="*/ 45427 h 1495138"/>
                    <a:gd name="connsiteX195" fmla="*/ 49344 w 1490380"/>
                    <a:gd name="connsiteY195" fmla="*/ 2010 h 1495138"/>
                    <a:gd name="connsiteX196" fmla="*/ 55757 w 1490380"/>
                    <a:gd name="connsiteY196" fmla="*/ 2010 h 1495138"/>
                    <a:gd name="connsiteX197" fmla="*/ 123093 w 1490380"/>
                    <a:gd name="connsiteY19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1280339 w 1490380"/>
                    <a:gd name="connsiteY60" fmla="*/ 626352 h 1495138"/>
                    <a:gd name="connsiteX61" fmla="*/ 990169 w 1490380"/>
                    <a:gd name="connsiteY61" fmla="*/ 539116 h 1495138"/>
                    <a:gd name="connsiteX62" fmla="*/ 1005400 w 1490380"/>
                    <a:gd name="connsiteY62" fmla="*/ 540322 h 1495138"/>
                    <a:gd name="connsiteX63" fmla="*/ 1041072 w 1490380"/>
                    <a:gd name="connsiteY63" fmla="*/ 578513 h 1495138"/>
                    <a:gd name="connsiteX64" fmla="*/ 1041072 w 1490380"/>
                    <a:gd name="connsiteY64" fmla="*/ 584543 h 1495138"/>
                    <a:gd name="connsiteX65" fmla="*/ 1041072 w 1490380"/>
                    <a:gd name="connsiteY65" fmla="*/ 731276 h 1495138"/>
                    <a:gd name="connsiteX66" fmla="*/ 1040671 w 1490380"/>
                    <a:gd name="connsiteY66" fmla="*/ 731276 h 1495138"/>
                    <a:gd name="connsiteX67" fmla="*/ 1040671 w 1490380"/>
                    <a:gd name="connsiteY67" fmla="*/ 865948 h 1495138"/>
                    <a:gd name="connsiteX68" fmla="*/ 1041072 w 1490380"/>
                    <a:gd name="connsiteY68" fmla="*/ 880018 h 1495138"/>
                    <a:gd name="connsiteX69" fmla="*/ 1046683 w 1490380"/>
                    <a:gd name="connsiteY69" fmla="*/ 886049 h 1495138"/>
                    <a:gd name="connsiteX70" fmla="*/ 1061914 w 1490380"/>
                    <a:gd name="connsiteY70" fmla="*/ 886049 h 1495138"/>
                    <a:gd name="connsiteX71" fmla="*/ 1083959 w 1490380"/>
                    <a:gd name="connsiteY71" fmla="*/ 886049 h 1495138"/>
                    <a:gd name="connsiteX72" fmla="*/ 1123238 w 1490380"/>
                    <a:gd name="connsiteY72" fmla="*/ 917003 h 1495138"/>
                    <a:gd name="connsiteX73" fmla="*/ 1089169 w 1490380"/>
                    <a:gd name="connsiteY73" fmla="*/ 971676 h 1495138"/>
                    <a:gd name="connsiteX74" fmla="*/ 1076343 w 1490380"/>
                    <a:gd name="connsiteY74" fmla="*/ 972480 h 1495138"/>
                    <a:gd name="connsiteX75" fmla="*/ 915217 w 1490380"/>
                    <a:gd name="connsiteY75" fmla="*/ 972480 h 1495138"/>
                    <a:gd name="connsiteX76" fmla="*/ 904395 w 1490380"/>
                    <a:gd name="connsiteY76" fmla="*/ 971676 h 1495138"/>
                    <a:gd name="connsiteX77" fmla="*/ 867520 w 1490380"/>
                    <a:gd name="connsiteY77" fmla="*/ 935897 h 1495138"/>
                    <a:gd name="connsiteX78" fmla="*/ 891970 w 1490380"/>
                    <a:gd name="connsiteY78" fmla="*/ 890069 h 1495138"/>
                    <a:gd name="connsiteX79" fmla="*/ 910407 w 1490380"/>
                    <a:gd name="connsiteY79" fmla="*/ 886049 h 1495138"/>
                    <a:gd name="connsiteX80" fmla="*/ 944877 w 1490380"/>
                    <a:gd name="connsiteY80" fmla="*/ 886049 h 1495138"/>
                    <a:gd name="connsiteX81" fmla="*/ 952893 w 1490380"/>
                    <a:gd name="connsiteY81" fmla="*/ 884843 h 1495138"/>
                    <a:gd name="connsiteX82" fmla="*/ 954496 w 1490380"/>
                    <a:gd name="connsiteY82" fmla="*/ 883234 h 1495138"/>
                    <a:gd name="connsiteX83" fmla="*/ 955298 w 1490380"/>
                    <a:gd name="connsiteY83" fmla="*/ 880018 h 1495138"/>
                    <a:gd name="connsiteX84" fmla="*/ 955298 w 1490380"/>
                    <a:gd name="connsiteY84" fmla="*/ 867556 h 1495138"/>
                    <a:gd name="connsiteX85" fmla="*/ 955298 w 1490380"/>
                    <a:gd name="connsiteY85" fmla="*/ 644844 h 1495138"/>
                    <a:gd name="connsiteX86" fmla="*/ 954496 w 1490380"/>
                    <a:gd name="connsiteY86" fmla="*/ 628764 h 1495138"/>
                    <a:gd name="connsiteX87" fmla="*/ 952893 w 1490380"/>
                    <a:gd name="connsiteY87" fmla="*/ 627156 h 1495138"/>
                    <a:gd name="connsiteX88" fmla="*/ 948083 w 1490380"/>
                    <a:gd name="connsiteY88" fmla="*/ 625950 h 1495138"/>
                    <a:gd name="connsiteX89" fmla="*/ 925638 w 1490380"/>
                    <a:gd name="connsiteY89" fmla="*/ 626352 h 1495138"/>
                    <a:gd name="connsiteX90" fmla="*/ 915217 w 1490380"/>
                    <a:gd name="connsiteY90" fmla="*/ 626352 h 1495138"/>
                    <a:gd name="connsiteX91" fmla="*/ 875937 w 1490380"/>
                    <a:gd name="connsiteY91" fmla="*/ 584543 h 1495138"/>
                    <a:gd name="connsiteX92" fmla="*/ 916419 w 1490380"/>
                    <a:gd name="connsiteY92" fmla="*/ 541126 h 1495138"/>
                    <a:gd name="connsiteX93" fmla="*/ 922832 w 1490380"/>
                    <a:gd name="connsiteY93" fmla="*/ 541126 h 1495138"/>
                    <a:gd name="connsiteX94" fmla="*/ 990169 w 1490380"/>
                    <a:gd name="connsiteY94" fmla="*/ 539116 h 1495138"/>
                    <a:gd name="connsiteX95" fmla="*/ 272255 w 1490380"/>
                    <a:gd name="connsiteY95" fmla="*/ 539116 h 1495138"/>
                    <a:gd name="connsiteX96" fmla="*/ 287486 w 1490380"/>
                    <a:gd name="connsiteY96" fmla="*/ 540322 h 1495138"/>
                    <a:gd name="connsiteX97" fmla="*/ 323158 w 1490380"/>
                    <a:gd name="connsiteY97" fmla="*/ 578513 h 1495138"/>
                    <a:gd name="connsiteX98" fmla="*/ 323158 w 1490380"/>
                    <a:gd name="connsiteY98" fmla="*/ 584543 h 1495138"/>
                    <a:gd name="connsiteX99" fmla="*/ 323158 w 1490380"/>
                    <a:gd name="connsiteY99" fmla="*/ 731276 h 1495138"/>
                    <a:gd name="connsiteX100" fmla="*/ 322757 w 1490380"/>
                    <a:gd name="connsiteY100" fmla="*/ 731276 h 1495138"/>
                    <a:gd name="connsiteX101" fmla="*/ 322757 w 1490380"/>
                    <a:gd name="connsiteY101" fmla="*/ 865948 h 1495138"/>
                    <a:gd name="connsiteX102" fmla="*/ 323158 w 1490380"/>
                    <a:gd name="connsiteY102" fmla="*/ 880018 h 1495138"/>
                    <a:gd name="connsiteX103" fmla="*/ 328769 w 1490380"/>
                    <a:gd name="connsiteY103" fmla="*/ 886049 h 1495138"/>
                    <a:gd name="connsiteX104" fmla="*/ 344000 w 1490380"/>
                    <a:gd name="connsiteY104" fmla="*/ 886049 h 1495138"/>
                    <a:gd name="connsiteX105" fmla="*/ 366045 w 1490380"/>
                    <a:gd name="connsiteY105" fmla="*/ 886049 h 1495138"/>
                    <a:gd name="connsiteX106" fmla="*/ 405325 w 1490380"/>
                    <a:gd name="connsiteY106" fmla="*/ 917003 h 1495138"/>
                    <a:gd name="connsiteX107" fmla="*/ 371255 w 1490380"/>
                    <a:gd name="connsiteY107" fmla="*/ 971676 h 1495138"/>
                    <a:gd name="connsiteX108" fmla="*/ 358429 w 1490380"/>
                    <a:gd name="connsiteY108" fmla="*/ 972480 h 1495138"/>
                    <a:gd name="connsiteX109" fmla="*/ 197303 w 1490380"/>
                    <a:gd name="connsiteY109" fmla="*/ 972480 h 1495138"/>
                    <a:gd name="connsiteX110" fmla="*/ 186481 w 1490380"/>
                    <a:gd name="connsiteY110" fmla="*/ 971676 h 1495138"/>
                    <a:gd name="connsiteX111" fmla="*/ 149606 w 1490380"/>
                    <a:gd name="connsiteY111" fmla="*/ 935897 h 1495138"/>
                    <a:gd name="connsiteX112" fmla="*/ 174056 w 1490380"/>
                    <a:gd name="connsiteY112" fmla="*/ 890069 h 1495138"/>
                    <a:gd name="connsiteX113" fmla="*/ 192493 w 1490380"/>
                    <a:gd name="connsiteY113" fmla="*/ 886049 h 1495138"/>
                    <a:gd name="connsiteX114" fmla="*/ 226963 w 1490380"/>
                    <a:gd name="connsiteY114" fmla="*/ 886049 h 1495138"/>
                    <a:gd name="connsiteX115" fmla="*/ 234979 w 1490380"/>
                    <a:gd name="connsiteY115" fmla="*/ 884843 h 1495138"/>
                    <a:gd name="connsiteX116" fmla="*/ 236582 w 1490380"/>
                    <a:gd name="connsiteY116" fmla="*/ 883234 h 1495138"/>
                    <a:gd name="connsiteX117" fmla="*/ 237384 w 1490380"/>
                    <a:gd name="connsiteY117" fmla="*/ 880018 h 1495138"/>
                    <a:gd name="connsiteX118" fmla="*/ 237384 w 1490380"/>
                    <a:gd name="connsiteY118" fmla="*/ 867556 h 1495138"/>
                    <a:gd name="connsiteX119" fmla="*/ 237384 w 1490380"/>
                    <a:gd name="connsiteY119" fmla="*/ 644844 h 1495138"/>
                    <a:gd name="connsiteX120" fmla="*/ 236582 w 1490380"/>
                    <a:gd name="connsiteY120" fmla="*/ 628764 h 1495138"/>
                    <a:gd name="connsiteX121" fmla="*/ 234979 w 1490380"/>
                    <a:gd name="connsiteY121" fmla="*/ 627156 h 1495138"/>
                    <a:gd name="connsiteX122" fmla="*/ 230169 w 1490380"/>
                    <a:gd name="connsiteY122" fmla="*/ 625950 h 1495138"/>
                    <a:gd name="connsiteX123" fmla="*/ 207724 w 1490380"/>
                    <a:gd name="connsiteY123" fmla="*/ 626352 h 1495138"/>
                    <a:gd name="connsiteX124" fmla="*/ 197303 w 1490380"/>
                    <a:gd name="connsiteY124" fmla="*/ 626352 h 1495138"/>
                    <a:gd name="connsiteX125" fmla="*/ 158023 w 1490380"/>
                    <a:gd name="connsiteY125" fmla="*/ 584543 h 1495138"/>
                    <a:gd name="connsiteX126" fmla="*/ 198505 w 1490380"/>
                    <a:gd name="connsiteY126" fmla="*/ 541126 h 1495138"/>
                    <a:gd name="connsiteX127" fmla="*/ 204918 w 1490380"/>
                    <a:gd name="connsiteY127" fmla="*/ 541126 h 1495138"/>
                    <a:gd name="connsiteX128" fmla="*/ 272255 w 1490380"/>
                    <a:gd name="connsiteY128" fmla="*/ 539116 h 1495138"/>
                    <a:gd name="connsiteX129" fmla="*/ 477504 w 1490380"/>
                    <a:gd name="connsiteY129" fmla="*/ 0 h 1495138"/>
                    <a:gd name="connsiteX130" fmla="*/ 492735 w 1490380"/>
                    <a:gd name="connsiteY130" fmla="*/ 1206 h 1495138"/>
                    <a:gd name="connsiteX131" fmla="*/ 528407 w 1490380"/>
                    <a:gd name="connsiteY131" fmla="*/ 39397 h 1495138"/>
                    <a:gd name="connsiteX132" fmla="*/ 528407 w 1490380"/>
                    <a:gd name="connsiteY132" fmla="*/ 45427 h 1495138"/>
                    <a:gd name="connsiteX133" fmla="*/ 528407 w 1490380"/>
                    <a:gd name="connsiteY133" fmla="*/ 192159 h 1495138"/>
                    <a:gd name="connsiteX134" fmla="*/ 528006 w 1490380"/>
                    <a:gd name="connsiteY134" fmla="*/ 192159 h 1495138"/>
                    <a:gd name="connsiteX135" fmla="*/ 528006 w 1490380"/>
                    <a:gd name="connsiteY135" fmla="*/ 326832 h 1495138"/>
                    <a:gd name="connsiteX136" fmla="*/ 528407 w 1490380"/>
                    <a:gd name="connsiteY136" fmla="*/ 340902 h 1495138"/>
                    <a:gd name="connsiteX137" fmla="*/ 534018 w 1490380"/>
                    <a:gd name="connsiteY137" fmla="*/ 346932 h 1495138"/>
                    <a:gd name="connsiteX138" fmla="*/ 549249 w 1490380"/>
                    <a:gd name="connsiteY138" fmla="*/ 346932 h 1495138"/>
                    <a:gd name="connsiteX139" fmla="*/ 571294 w 1490380"/>
                    <a:gd name="connsiteY139" fmla="*/ 346932 h 1495138"/>
                    <a:gd name="connsiteX140" fmla="*/ 610574 w 1490380"/>
                    <a:gd name="connsiteY140" fmla="*/ 377887 h 1495138"/>
                    <a:gd name="connsiteX141" fmla="*/ 576504 w 1490380"/>
                    <a:gd name="connsiteY141" fmla="*/ 432560 h 1495138"/>
                    <a:gd name="connsiteX142" fmla="*/ 563678 w 1490380"/>
                    <a:gd name="connsiteY142" fmla="*/ 433364 h 1495138"/>
                    <a:gd name="connsiteX143" fmla="*/ 402552 w 1490380"/>
                    <a:gd name="connsiteY143" fmla="*/ 433364 h 1495138"/>
                    <a:gd name="connsiteX144" fmla="*/ 391730 w 1490380"/>
                    <a:gd name="connsiteY144" fmla="*/ 432560 h 1495138"/>
                    <a:gd name="connsiteX145" fmla="*/ 354855 w 1490380"/>
                    <a:gd name="connsiteY145" fmla="*/ 396781 h 1495138"/>
                    <a:gd name="connsiteX146" fmla="*/ 379305 w 1490380"/>
                    <a:gd name="connsiteY146" fmla="*/ 350952 h 1495138"/>
                    <a:gd name="connsiteX147" fmla="*/ 397742 w 1490380"/>
                    <a:gd name="connsiteY147" fmla="*/ 346932 h 1495138"/>
                    <a:gd name="connsiteX148" fmla="*/ 432212 w 1490380"/>
                    <a:gd name="connsiteY148" fmla="*/ 346932 h 1495138"/>
                    <a:gd name="connsiteX149" fmla="*/ 440228 w 1490380"/>
                    <a:gd name="connsiteY149" fmla="*/ 345726 h 1495138"/>
                    <a:gd name="connsiteX150" fmla="*/ 441831 w 1490380"/>
                    <a:gd name="connsiteY150" fmla="*/ 344118 h 1495138"/>
                    <a:gd name="connsiteX151" fmla="*/ 442633 w 1490380"/>
                    <a:gd name="connsiteY151" fmla="*/ 340902 h 1495138"/>
                    <a:gd name="connsiteX152" fmla="*/ 442633 w 1490380"/>
                    <a:gd name="connsiteY152" fmla="*/ 328440 h 1495138"/>
                    <a:gd name="connsiteX153" fmla="*/ 442633 w 1490380"/>
                    <a:gd name="connsiteY153" fmla="*/ 105728 h 1495138"/>
                    <a:gd name="connsiteX154" fmla="*/ 441831 w 1490380"/>
                    <a:gd name="connsiteY154" fmla="*/ 89648 h 1495138"/>
                    <a:gd name="connsiteX155" fmla="*/ 440228 w 1490380"/>
                    <a:gd name="connsiteY155" fmla="*/ 88040 h 1495138"/>
                    <a:gd name="connsiteX156" fmla="*/ 435418 w 1490380"/>
                    <a:gd name="connsiteY156" fmla="*/ 86834 h 1495138"/>
                    <a:gd name="connsiteX157" fmla="*/ 412973 w 1490380"/>
                    <a:gd name="connsiteY157" fmla="*/ 87236 h 1495138"/>
                    <a:gd name="connsiteX158" fmla="*/ 402552 w 1490380"/>
                    <a:gd name="connsiteY158" fmla="*/ 87236 h 1495138"/>
                    <a:gd name="connsiteX159" fmla="*/ 363272 w 1490380"/>
                    <a:gd name="connsiteY159" fmla="*/ 45427 h 1495138"/>
                    <a:gd name="connsiteX160" fmla="*/ 403754 w 1490380"/>
                    <a:gd name="connsiteY160" fmla="*/ 2010 h 1495138"/>
                    <a:gd name="connsiteX161" fmla="*/ 410167 w 1490380"/>
                    <a:gd name="connsiteY161" fmla="*/ 2010 h 1495138"/>
                    <a:gd name="connsiteX162" fmla="*/ 477504 w 1490380"/>
                    <a:gd name="connsiteY162" fmla="*/ 0 h 1495138"/>
                    <a:gd name="connsiteX163" fmla="*/ 123093 w 1490380"/>
                    <a:gd name="connsiteY163" fmla="*/ 0 h 1495138"/>
                    <a:gd name="connsiteX164" fmla="*/ 138324 w 1490380"/>
                    <a:gd name="connsiteY164" fmla="*/ 1206 h 1495138"/>
                    <a:gd name="connsiteX165" fmla="*/ 173997 w 1490380"/>
                    <a:gd name="connsiteY165" fmla="*/ 39397 h 1495138"/>
                    <a:gd name="connsiteX166" fmla="*/ 173997 w 1490380"/>
                    <a:gd name="connsiteY166" fmla="*/ 45427 h 1495138"/>
                    <a:gd name="connsiteX167" fmla="*/ 173997 w 1490380"/>
                    <a:gd name="connsiteY167" fmla="*/ 192159 h 1495138"/>
                    <a:gd name="connsiteX168" fmla="*/ 173596 w 1490380"/>
                    <a:gd name="connsiteY168" fmla="*/ 192159 h 1495138"/>
                    <a:gd name="connsiteX169" fmla="*/ 173596 w 1490380"/>
                    <a:gd name="connsiteY169" fmla="*/ 326832 h 1495138"/>
                    <a:gd name="connsiteX170" fmla="*/ 173997 w 1490380"/>
                    <a:gd name="connsiteY170" fmla="*/ 340902 h 1495138"/>
                    <a:gd name="connsiteX171" fmla="*/ 179608 w 1490380"/>
                    <a:gd name="connsiteY171" fmla="*/ 346932 h 1495138"/>
                    <a:gd name="connsiteX172" fmla="*/ 194839 w 1490380"/>
                    <a:gd name="connsiteY172" fmla="*/ 346932 h 1495138"/>
                    <a:gd name="connsiteX173" fmla="*/ 216884 w 1490380"/>
                    <a:gd name="connsiteY173" fmla="*/ 346932 h 1495138"/>
                    <a:gd name="connsiteX174" fmla="*/ 256164 w 1490380"/>
                    <a:gd name="connsiteY174" fmla="*/ 377887 h 1495138"/>
                    <a:gd name="connsiteX175" fmla="*/ 222094 w 1490380"/>
                    <a:gd name="connsiteY175" fmla="*/ 432560 h 1495138"/>
                    <a:gd name="connsiteX176" fmla="*/ 209268 w 1490380"/>
                    <a:gd name="connsiteY176" fmla="*/ 433364 h 1495138"/>
                    <a:gd name="connsiteX177" fmla="*/ 48141 w 1490380"/>
                    <a:gd name="connsiteY177" fmla="*/ 433364 h 1495138"/>
                    <a:gd name="connsiteX178" fmla="*/ 37319 w 1490380"/>
                    <a:gd name="connsiteY178" fmla="*/ 432560 h 1495138"/>
                    <a:gd name="connsiteX179" fmla="*/ 445 w 1490380"/>
                    <a:gd name="connsiteY179" fmla="*/ 396781 h 1495138"/>
                    <a:gd name="connsiteX180" fmla="*/ 24894 w 1490380"/>
                    <a:gd name="connsiteY180" fmla="*/ 350952 h 1495138"/>
                    <a:gd name="connsiteX181" fmla="*/ 43332 w 1490380"/>
                    <a:gd name="connsiteY181" fmla="*/ 346932 h 1495138"/>
                    <a:gd name="connsiteX182" fmla="*/ 77801 w 1490380"/>
                    <a:gd name="connsiteY182" fmla="*/ 346932 h 1495138"/>
                    <a:gd name="connsiteX183" fmla="*/ 85818 w 1490380"/>
                    <a:gd name="connsiteY183" fmla="*/ 345726 h 1495138"/>
                    <a:gd name="connsiteX184" fmla="*/ 87421 w 1490380"/>
                    <a:gd name="connsiteY184" fmla="*/ 344118 h 1495138"/>
                    <a:gd name="connsiteX185" fmla="*/ 88223 w 1490380"/>
                    <a:gd name="connsiteY185" fmla="*/ 340902 h 1495138"/>
                    <a:gd name="connsiteX186" fmla="*/ 88223 w 1490380"/>
                    <a:gd name="connsiteY186" fmla="*/ 328440 h 1495138"/>
                    <a:gd name="connsiteX187" fmla="*/ 88223 w 1490380"/>
                    <a:gd name="connsiteY187" fmla="*/ 105728 h 1495138"/>
                    <a:gd name="connsiteX188" fmla="*/ 87421 w 1490380"/>
                    <a:gd name="connsiteY188" fmla="*/ 89648 h 1495138"/>
                    <a:gd name="connsiteX189" fmla="*/ 85818 w 1490380"/>
                    <a:gd name="connsiteY189" fmla="*/ 88040 h 1495138"/>
                    <a:gd name="connsiteX190" fmla="*/ 81008 w 1490380"/>
                    <a:gd name="connsiteY190" fmla="*/ 86834 h 1495138"/>
                    <a:gd name="connsiteX191" fmla="*/ 58562 w 1490380"/>
                    <a:gd name="connsiteY191" fmla="*/ 87236 h 1495138"/>
                    <a:gd name="connsiteX192" fmla="*/ 48141 w 1490380"/>
                    <a:gd name="connsiteY192" fmla="*/ 87236 h 1495138"/>
                    <a:gd name="connsiteX193" fmla="*/ 8862 w 1490380"/>
                    <a:gd name="connsiteY193" fmla="*/ 45427 h 1495138"/>
                    <a:gd name="connsiteX194" fmla="*/ 49344 w 1490380"/>
                    <a:gd name="connsiteY194" fmla="*/ 2010 h 1495138"/>
                    <a:gd name="connsiteX195" fmla="*/ 55757 w 1490380"/>
                    <a:gd name="connsiteY195" fmla="*/ 2010 h 1495138"/>
                    <a:gd name="connsiteX196" fmla="*/ 123093 w 1490380"/>
                    <a:gd name="connsiteY19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90760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990169 w 1490380"/>
                    <a:gd name="connsiteY60" fmla="*/ 539116 h 1495138"/>
                    <a:gd name="connsiteX61" fmla="*/ 1005400 w 1490380"/>
                    <a:gd name="connsiteY61" fmla="*/ 540322 h 1495138"/>
                    <a:gd name="connsiteX62" fmla="*/ 1041072 w 1490380"/>
                    <a:gd name="connsiteY62" fmla="*/ 578513 h 1495138"/>
                    <a:gd name="connsiteX63" fmla="*/ 1041072 w 1490380"/>
                    <a:gd name="connsiteY63" fmla="*/ 584543 h 1495138"/>
                    <a:gd name="connsiteX64" fmla="*/ 1041072 w 1490380"/>
                    <a:gd name="connsiteY64" fmla="*/ 731276 h 1495138"/>
                    <a:gd name="connsiteX65" fmla="*/ 1040671 w 1490380"/>
                    <a:gd name="connsiteY65" fmla="*/ 731276 h 1495138"/>
                    <a:gd name="connsiteX66" fmla="*/ 1040671 w 1490380"/>
                    <a:gd name="connsiteY66" fmla="*/ 865948 h 1495138"/>
                    <a:gd name="connsiteX67" fmla="*/ 1041072 w 1490380"/>
                    <a:gd name="connsiteY67" fmla="*/ 880018 h 1495138"/>
                    <a:gd name="connsiteX68" fmla="*/ 1046683 w 1490380"/>
                    <a:gd name="connsiteY68" fmla="*/ 886049 h 1495138"/>
                    <a:gd name="connsiteX69" fmla="*/ 1061914 w 1490380"/>
                    <a:gd name="connsiteY69" fmla="*/ 886049 h 1495138"/>
                    <a:gd name="connsiteX70" fmla="*/ 1083959 w 1490380"/>
                    <a:gd name="connsiteY70" fmla="*/ 886049 h 1495138"/>
                    <a:gd name="connsiteX71" fmla="*/ 1123238 w 1490380"/>
                    <a:gd name="connsiteY71" fmla="*/ 917003 h 1495138"/>
                    <a:gd name="connsiteX72" fmla="*/ 1089169 w 1490380"/>
                    <a:gd name="connsiteY72" fmla="*/ 971676 h 1495138"/>
                    <a:gd name="connsiteX73" fmla="*/ 1076343 w 1490380"/>
                    <a:gd name="connsiteY73" fmla="*/ 972480 h 1495138"/>
                    <a:gd name="connsiteX74" fmla="*/ 915217 w 1490380"/>
                    <a:gd name="connsiteY74" fmla="*/ 972480 h 1495138"/>
                    <a:gd name="connsiteX75" fmla="*/ 904395 w 1490380"/>
                    <a:gd name="connsiteY75" fmla="*/ 971676 h 1495138"/>
                    <a:gd name="connsiteX76" fmla="*/ 867520 w 1490380"/>
                    <a:gd name="connsiteY76" fmla="*/ 935897 h 1495138"/>
                    <a:gd name="connsiteX77" fmla="*/ 891970 w 1490380"/>
                    <a:gd name="connsiteY77" fmla="*/ 890069 h 1495138"/>
                    <a:gd name="connsiteX78" fmla="*/ 910407 w 1490380"/>
                    <a:gd name="connsiteY78" fmla="*/ 886049 h 1495138"/>
                    <a:gd name="connsiteX79" fmla="*/ 944877 w 1490380"/>
                    <a:gd name="connsiteY79" fmla="*/ 886049 h 1495138"/>
                    <a:gd name="connsiteX80" fmla="*/ 952893 w 1490380"/>
                    <a:gd name="connsiteY80" fmla="*/ 884843 h 1495138"/>
                    <a:gd name="connsiteX81" fmla="*/ 954496 w 1490380"/>
                    <a:gd name="connsiteY81" fmla="*/ 883234 h 1495138"/>
                    <a:gd name="connsiteX82" fmla="*/ 955298 w 1490380"/>
                    <a:gd name="connsiteY82" fmla="*/ 880018 h 1495138"/>
                    <a:gd name="connsiteX83" fmla="*/ 955298 w 1490380"/>
                    <a:gd name="connsiteY83" fmla="*/ 867556 h 1495138"/>
                    <a:gd name="connsiteX84" fmla="*/ 955298 w 1490380"/>
                    <a:gd name="connsiteY84" fmla="*/ 644844 h 1495138"/>
                    <a:gd name="connsiteX85" fmla="*/ 954496 w 1490380"/>
                    <a:gd name="connsiteY85" fmla="*/ 628764 h 1495138"/>
                    <a:gd name="connsiteX86" fmla="*/ 952893 w 1490380"/>
                    <a:gd name="connsiteY86" fmla="*/ 627156 h 1495138"/>
                    <a:gd name="connsiteX87" fmla="*/ 948083 w 1490380"/>
                    <a:gd name="connsiteY87" fmla="*/ 625950 h 1495138"/>
                    <a:gd name="connsiteX88" fmla="*/ 925638 w 1490380"/>
                    <a:gd name="connsiteY88" fmla="*/ 626352 h 1495138"/>
                    <a:gd name="connsiteX89" fmla="*/ 915217 w 1490380"/>
                    <a:gd name="connsiteY89" fmla="*/ 626352 h 1495138"/>
                    <a:gd name="connsiteX90" fmla="*/ 875937 w 1490380"/>
                    <a:gd name="connsiteY90" fmla="*/ 584543 h 1495138"/>
                    <a:gd name="connsiteX91" fmla="*/ 916419 w 1490380"/>
                    <a:gd name="connsiteY91" fmla="*/ 541126 h 1495138"/>
                    <a:gd name="connsiteX92" fmla="*/ 922832 w 1490380"/>
                    <a:gd name="connsiteY92" fmla="*/ 541126 h 1495138"/>
                    <a:gd name="connsiteX93" fmla="*/ 990169 w 1490380"/>
                    <a:gd name="connsiteY93" fmla="*/ 539116 h 1495138"/>
                    <a:gd name="connsiteX94" fmla="*/ 272255 w 1490380"/>
                    <a:gd name="connsiteY94" fmla="*/ 539116 h 1495138"/>
                    <a:gd name="connsiteX95" fmla="*/ 287486 w 1490380"/>
                    <a:gd name="connsiteY95" fmla="*/ 540322 h 1495138"/>
                    <a:gd name="connsiteX96" fmla="*/ 323158 w 1490380"/>
                    <a:gd name="connsiteY96" fmla="*/ 578513 h 1495138"/>
                    <a:gd name="connsiteX97" fmla="*/ 323158 w 1490380"/>
                    <a:gd name="connsiteY97" fmla="*/ 584543 h 1495138"/>
                    <a:gd name="connsiteX98" fmla="*/ 323158 w 1490380"/>
                    <a:gd name="connsiteY98" fmla="*/ 731276 h 1495138"/>
                    <a:gd name="connsiteX99" fmla="*/ 322757 w 1490380"/>
                    <a:gd name="connsiteY99" fmla="*/ 731276 h 1495138"/>
                    <a:gd name="connsiteX100" fmla="*/ 322757 w 1490380"/>
                    <a:gd name="connsiteY100" fmla="*/ 865948 h 1495138"/>
                    <a:gd name="connsiteX101" fmla="*/ 323158 w 1490380"/>
                    <a:gd name="connsiteY101" fmla="*/ 880018 h 1495138"/>
                    <a:gd name="connsiteX102" fmla="*/ 328769 w 1490380"/>
                    <a:gd name="connsiteY102" fmla="*/ 886049 h 1495138"/>
                    <a:gd name="connsiteX103" fmla="*/ 344000 w 1490380"/>
                    <a:gd name="connsiteY103" fmla="*/ 886049 h 1495138"/>
                    <a:gd name="connsiteX104" fmla="*/ 366045 w 1490380"/>
                    <a:gd name="connsiteY104" fmla="*/ 886049 h 1495138"/>
                    <a:gd name="connsiteX105" fmla="*/ 405325 w 1490380"/>
                    <a:gd name="connsiteY105" fmla="*/ 917003 h 1495138"/>
                    <a:gd name="connsiteX106" fmla="*/ 371255 w 1490380"/>
                    <a:gd name="connsiteY106" fmla="*/ 971676 h 1495138"/>
                    <a:gd name="connsiteX107" fmla="*/ 358429 w 1490380"/>
                    <a:gd name="connsiteY107" fmla="*/ 972480 h 1495138"/>
                    <a:gd name="connsiteX108" fmla="*/ 197303 w 1490380"/>
                    <a:gd name="connsiteY108" fmla="*/ 972480 h 1495138"/>
                    <a:gd name="connsiteX109" fmla="*/ 186481 w 1490380"/>
                    <a:gd name="connsiteY109" fmla="*/ 971676 h 1495138"/>
                    <a:gd name="connsiteX110" fmla="*/ 149606 w 1490380"/>
                    <a:gd name="connsiteY110" fmla="*/ 935897 h 1495138"/>
                    <a:gd name="connsiteX111" fmla="*/ 174056 w 1490380"/>
                    <a:gd name="connsiteY111" fmla="*/ 890069 h 1495138"/>
                    <a:gd name="connsiteX112" fmla="*/ 192493 w 1490380"/>
                    <a:gd name="connsiteY112" fmla="*/ 886049 h 1495138"/>
                    <a:gd name="connsiteX113" fmla="*/ 226963 w 1490380"/>
                    <a:gd name="connsiteY113" fmla="*/ 886049 h 1495138"/>
                    <a:gd name="connsiteX114" fmla="*/ 234979 w 1490380"/>
                    <a:gd name="connsiteY114" fmla="*/ 884843 h 1495138"/>
                    <a:gd name="connsiteX115" fmla="*/ 236582 w 1490380"/>
                    <a:gd name="connsiteY115" fmla="*/ 883234 h 1495138"/>
                    <a:gd name="connsiteX116" fmla="*/ 237384 w 1490380"/>
                    <a:gd name="connsiteY116" fmla="*/ 880018 h 1495138"/>
                    <a:gd name="connsiteX117" fmla="*/ 237384 w 1490380"/>
                    <a:gd name="connsiteY117" fmla="*/ 867556 h 1495138"/>
                    <a:gd name="connsiteX118" fmla="*/ 237384 w 1490380"/>
                    <a:gd name="connsiteY118" fmla="*/ 644844 h 1495138"/>
                    <a:gd name="connsiteX119" fmla="*/ 236582 w 1490380"/>
                    <a:gd name="connsiteY119" fmla="*/ 628764 h 1495138"/>
                    <a:gd name="connsiteX120" fmla="*/ 234979 w 1490380"/>
                    <a:gd name="connsiteY120" fmla="*/ 627156 h 1495138"/>
                    <a:gd name="connsiteX121" fmla="*/ 230169 w 1490380"/>
                    <a:gd name="connsiteY121" fmla="*/ 625950 h 1495138"/>
                    <a:gd name="connsiteX122" fmla="*/ 207724 w 1490380"/>
                    <a:gd name="connsiteY122" fmla="*/ 626352 h 1495138"/>
                    <a:gd name="connsiteX123" fmla="*/ 197303 w 1490380"/>
                    <a:gd name="connsiteY123" fmla="*/ 626352 h 1495138"/>
                    <a:gd name="connsiteX124" fmla="*/ 158023 w 1490380"/>
                    <a:gd name="connsiteY124" fmla="*/ 584543 h 1495138"/>
                    <a:gd name="connsiteX125" fmla="*/ 198505 w 1490380"/>
                    <a:gd name="connsiteY125" fmla="*/ 541126 h 1495138"/>
                    <a:gd name="connsiteX126" fmla="*/ 204918 w 1490380"/>
                    <a:gd name="connsiteY126" fmla="*/ 541126 h 1495138"/>
                    <a:gd name="connsiteX127" fmla="*/ 272255 w 1490380"/>
                    <a:gd name="connsiteY127" fmla="*/ 539116 h 1495138"/>
                    <a:gd name="connsiteX128" fmla="*/ 477504 w 1490380"/>
                    <a:gd name="connsiteY128" fmla="*/ 0 h 1495138"/>
                    <a:gd name="connsiteX129" fmla="*/ 492735 w 1490380"/>
                    <a:gd name="connsiteY129" fmla="*/ 1206 h 1495138"/>
                    <a:gd name="connsiteX130" fmla="*/ 528407 w 1490380"/>
                    <a:gd name="connsiteY130" fmla="*/ 39397 h 1495138"/>
                    <a:gd name="connsiteX131" fmla="*/ 528407 w 1490380"/>
                    <a:gd name="connsiteY131" fmla="*/ 45427 h 1495138"/>
                    <a:gd name="connsiteX132" fmla="*/ 528407 w 1490380"/>
                    <a:gd name="connsiteY132" fmla="*/ 192159 h 1495138"/>
                    <a:gd name="connsiteX133" fmla="*/ 528006 w 1490380"/>
                    <a:gd name="connsiteY133" fmla="*/ 192159 h 1495138"/>
                    <a:gd name="connsiteX134" fmla="*/ 528006 w 1490380"/>
                    <a:gd name="connsiteY134" fmla="*/ 326832 h 1495138"/>
                    <a:gd name="connsiteX135" fmla="*/ 528407 w 1490380"/>
                    <a:gd name="connsiteY135" fmla="*/ 340902 h 1495138"/>
                    <a:gd name="connsiteX136" fmla="*/ 534018 w 1490380"/>
                    <a:gd name="connsiteY136" fmla="*/ 346932 h 1495138"/>
                    <a:gd name="connsiteX137" fmla="*/ 549249 w 1490380"/>
                    <a:gd name="connsiteY137" fmla="*/ 346932 h 1495138"/>
                    <a:gd name="connsiteX138" fmla="*/ 571294 w 1490380"/>
                    <a:gd name="connsiteY138" fmla="*/ 346932 h 1495138"/>
                    <a:gd name="connsiteX139" fmla="*/ 610574 w 1490380"/>
                    <a:gd name="connsiteY139" fmla="*/ 377887 h 1495138"/>
                    <a:gd name="connsiteX140" fmla="*/ 576504 w 1490380"/>
                    <a:gd name="connsiteY140" fmla="*/ 432560 h 1495138"/>
                    <a:gd name="connsiteX141" fmla="*/ 563678 w 1490380"/>
                    <a:gd name="connsiteY141" fmla="*/ 433364 h 1495138"/>
                    <a:gd name="connsiteX142" fmla="*/ 402552 w 1490380"/>
                    <a:gd name="connsiteY142" fmla="*/ 433364 h 1495138"/>
                    <a:gd name="connsiteX143" fmla="*/ 391730 w 1490380"/>
                    <a:gd name="connsiteY143" fmla="*/ 432560 h 1495138"/>
                    <a:gd name="connsiteX144" fmla="*/ 354855 w 1490380"/>
                    <a:gd name="connsiteY144" fmla="*/ 396781 h 1495138"/>
                    <a:gd name="connsiteX145" fmla="*/ 379305 w 1490380"/>
                    <a:gd name="connsiteY145" fmla="*/ 350952 h 1495138"/>
                    <a:gd name="connsiteX146" fmla="*/ 397742 w 1490380"/>
                    <a:gd name="connsiteY146" fmla="*/ 346932 h 1495138"/>
                    <a:gd name="connsiteX147" fmla="*/ 432212 w 1490380"/>
                    <a:gd name="connsiteY147" fmla="*/ 346932 h 1495138"/>
                    <a:gd name="connsiteX148" fmla="*/ 440228 w 1490380"/>
                    <a:gd name="connsiteY148" fmla="*/ 345726 h 1495138"/>
                    <a:gd name="connsiteX149" fmla="*/ 441831 w 1490380"/>
                    <a:gd name="connsiteY149" fmla="*/ 344118 h 1495138"/>
                    <a:gd name="connsiteX150" fmla="*/ 442633 w 1490380"/>
                    <a:gd name="connsiteY150" fmla="*/ 340902 h 1495138"/>
                    <a:gd name="connsiteX151" fmla="*/ 442633 w 1490380"/>
                    <a:gd name="connsiteY151" fmla="*/ 328440 h 1495138"/>
                    <a:gd name="connsiteX152" fmla="*/ 442633 w 1490380"/>
                    <a:gd name="connsiteY152" fmla="*/ 105728 h 1495138"/>
                    <a:gd name="connsiteX153" fmla="*/ 441831 w 1490380"/>
                    <a:gd name="connsiteY153" fmla="*/ 89648 h 1495138"/>
                    <a:gd name="connsiteX154" fmla="*/ 440228 w 1490380"/>
                    <a:gd name="connsiteY154" fmla="*/ 88040 h 1495138"/>
                    <a:gd name="connsiteX155" fmla="*/ 435418 w 1490380"/>
                    <a:gd name="connsiteY155" fmla="*/ 86834 h 1495138"/>
                    <a:gd name="connsiteX156" fmla="*/ 412973 w 1490380"/>
                    <a:gd name="connsiteY156" fmla="*/ 87236 h 1495138"/>
                    <a:gd name="connsiteX157" fmla="*/ 402552 w 1490380"/>
                    <a:gd name="connsiteY157" fmla="*/ 87236 h 1495138"/>
                    <a:gd name="connsiteX158" fmla="*/ 363272 w 1490380"/>
                    <a:gd name="connsiteY158" fmla="*/ 45427 h 1495138"/>
                    <a:gd name="connsiteX159" fmla="*/ 403754 w 1490380"/>
                    <a:gd name="connsiteY159" fmla="*/ 2010 h 1495138"/>
                    <a:gd name="connsiteX160" fmla="*/ 410167 w 1490380"/>
                    <a:gd name="connsiteY160" fmla="*/ 2010 h 1495138"/>
                    <a:gd name="connsiteX161" fmla="*/ 477504 w 1490380"/>
                    <a:gd name="connsiteY161" fmla="*/ 0 h 1495138"/>
                    <a:gd name="connsiteX162" fmla="*/ 123093 w 1490380"/>
                    <a:gd name="connsiteY162" fmla="*/ 0 h 1495138"/>
                    <a:gd name="connsiteX163" fmla="*/ 138324 w 1490380"/>
                    <a:gd name="connsiteY163" fmla="*/ 1206 h 1495138"/>
                    <a:gd name="connsiteX164" fmla="*/ 173997 w 1490380"/>
                    <a:gd name="connsiteY164" fmla="*/ 39397 h 1495138"/>
                    <a:gd name="connsiteX165" fmla="*/ 173997 w 1490380"/>
                    <a:gd name="connsiteY165" fmla="*/ 45427 h 1495138"/>
                    <a:gd name="connsiteX166" fmla="*/ 173997 w 1490380"/>
                    <a:gd name="connsiteY166" fmla="*/ 192159 h 1495138"/>
                    <a:gd name="connsiteX167" fmla="*/ 173596 w 1490380"/>
                    <a:gd name="connsiteY167" fmla="*/ 192159 h 1495138"/>
                    <a:gd name="connsiteX168" fmla="*/ 173596 w 1490380"/>
                    <a:gd name="connsiteY168" fmla="*/ 326832 h 1495138"/>
                    <a:gd name="connsiteX169" fmla="*/ 173997 w 1490380"/>
                    <a:gd name="connsiteY169" fmla="*/ 340902 h 1495138"/>
                    <a:gd name="connsiteX170" fmla="*/ 179608 w 1490380"/>
                    <a:gd name="connsiteY170" fmla="*/ 346932 h 1495138"/>
                    <a:gd name="connsiteX171" fmla="*/ 194839 w 1490380"/>
                    <a:gd name="connsiteY171" fmla="*/ 346932 h 1495138"/>
                    <a:gd name="connsiteX172" fmla="*/ 216884 w 1490380"/>
                    <a:gd name="connsiteY172" fmla="*/ 346932 h 1495138"/>
                    <a:gd name="connsiteX173" fmla="*/ 256164 w 1490380"/>
                    <a:gd name="connsiteY173" fmla="*/ 377887 h 1495138"/>
                    <a:gd name="connsiteX174" fmla="*/ 222094 w 1490380"/>
                    <a:gd name="connsiteY174" fmla="*/ 432560 h 1495138"/>
                    <a:gd name="connsiteX175" fmla="*/ 209268 w 1490380"/>
                    <a:gd name="connsiteY175" fmla="*/ 433364 h 1495138"/>
                    <a:gd name="connsiteX176" fmla="*/ 48141 w 1490380"/>
                    <a:gd name="connsiteY176" fmla="*/ 433364 h 1495138"/>
                    <a:gd name="connsiteX177" fmla="*/ 37319 w 1490380"/>
                    <a:gd name="connsiteY177" fmla="*/ 432560 h 1495138"/>
                    <a:gd name="connsiteX178" fmla="*/ 445 w 1490380"/>
                    <a:gd name="connsiteY178" fmla="*/ 396781 h 1495138"/>
                    <a:gd name="connsiteX179" fmla="*/ 24894 w 1490380"/>
                    <a:gd name="connsiteY179" fmla="*/ 350952 h 1495138"/>
                    <a:gd name="connsiteX180" fmla="*/ 43332 w 1490380"/>
                    <a:gd name="connsiteY180" fmla="*/ 346932 h 1495138"/>
                    <a:gd name="connsiteX181" fmla="*/ 77801 w 1490380"/>
                    <a:gd name="connsiteY181" fmla="*/ 346932 h 1495138"/>
                    <a:gd name="connsiteX182" fmla="*/ 85818 w 1490380"/>
                    <a:gd name="connsiteY182" fmla="*/ 345726 h 1495138"/>
                    <a:gd name="connsiteX183" fmla="*/ 87421 w 1490380"/>
                    <a:gd name="connsiteY183" fmla="*/ 344118 h 1495138"/>
                    <a:gd name="connsiteX184" fmla="*/ 88223 w 1490380"/>
                    <a:gd name="connsiteY184" fmla="*/ 340902 h 1495138"/>
                    <a:gd name="connsiteX185" fmla="*/ 88223 w 1490380"/>
                    <a:gd name="connsiteY185" fmla="*/ 328440 h 1495138"/>
                    <a:gd name="connsiteX186" fmla="*/ 88223 w 1490380"/>
                    <a:gd name="connsiteY186" fmla="*/ 105728 h 1495138"/>
                    <a:gd name="connsiteX187" fmla="*/ 87421 w 1490380"/>
                    <a:gd name="connsiteY187" fmla="*/ 89648 h 1495138"/>
                    <a:gd name="connsiteX188" fmla="*/ 85818 w 1490380"/>
                    <a:gd name="connsiteY188" fmla="*/ 88040 h 1495138"/>
                    <a:gd name="connsiteX189" fmla="*/ 81008 w 1490380"/>
                    <a:gd name="connsiteY189" fmla="*/ 86834 h 1495138"/>
                    <a:gd name="connsiteX190" fmla="*/ 58562 w 1490380"/>
                    <a:gd name="connsiteY190" fmla="*/ 87236 h 1495138"/>
                    <a:gd name="connsiteX191" fmla="*/ 48141 w 1490380"/>
                    <a:gd name="connsiteY191" fmla="*/ 87236 h 1495138"/>
                    <a:gd name="connsiteX192" fmla="*/ 8862 w 1490380"/>
                    <a:gd name="connsiteY192" fmla="*/ 45427 h 1495138"/>
                    <a:gd name="connsiteX193" fmla="*/ 49344 w 1490380"/>
                    <a:gd name="connsiteY193" fmla="*/ 2010 h 1495138"/>
                    <a:gd name="connsiteX194" fmla="*/ 55757 w 1490380"/>
                    <a:gd name="connsiteY194" fmla="*/ 2010 h 1495138"/>
                    <a:gd name="connsiteX195" fmla="*/ 123093 w 1490380"/>
                    <a:gd name="connsiteY19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3205 w 1490380"/>
                    <a:gd name="connsiteY34" fmla="*/ 625950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990169 w 1490380"/>
                    <a:gd name="connsiteY59" fmla="*/ 539116 h 1495138"/>
                    <a:gd name="connsiteX60" fmla="*/ 1005400 w 1490380"/>
                    <a:gd name="connsiteY60" fmla="*/ 540322 h 1495138"/>
                    <a:gd name="connsiteX61" fmla="*/ 1041072 w 1490380"/>
                    <a:gd name="connsiteY61" fmla="*/ 578513 h 1495138"/>
                    <a:gd name="connsiteX62" fmla="*/ 1041072 w 1490380"/>
                    <a:gd name="connsiteY62" fmla="*/ 584543 h 1495138"/>
                    <a:gd name="connsiteX63" fmla="*/ 1041072 w 1490380"/>
                    <a:gd name="connsiteY63" fmla="*/ 731276 h 1495138"/>
                    <a:gd name="connsiteX64" fmla="*/ 1040671 w 1490380"/>
                    <a:gd name="connsiteY64" fmla="*/ 731276 h 1495138"/>
                    <a:gd name="connsiteX65" fmla="*/ 1040671 w 1490380"/>
                    <a:gd name="connsiteY65" fmla="*/ 865948 h 1495138"/>
                    <a:gd name="connsiteX66" fmla="*/ 1041072 w 1490380"/>
                    <a:gd name="connsiteY66" fmla="*/ 880018 h 1495138"/>
                    <a:gd name="connsiteX67" fmla="*/ 1046683 w 1490380"/>
                    <a:gd name="connsiteY67" fmla="*/ 886049 h 1495138"/>
                    <a:gd name="connsiteX68" fmla="*/ 1061914 w 1490380"/>
                    <a:gd name="connsiteY68" fmla="*/ 886049 h 1495138"/>
                    <a:gd name="connsiteX69" fmla="*/ 1083959 w 1490380"/>
                    <a:gd name="connsiteY69" fmla="*/ 886049 h 1495138"/>
                    <a:gd name="connsiteX70" fmla="*/ 1123238 w 1490380"/>
                    <a:gd name="connsiteY70" fmla="*/ 917003 h 1495138"/>
                    <a:gd name="connsiteX71" fmla="*/ 1089169 w 1490380"/>
                    <a:gd name="connsiteY71" fmla="*/ 971676 h 1495138"/>
                    <a:gd name="connsiteX72" fmla="*/ 1076343 w 1490380"/>
                    <a:gd name="connsiteY72" fmla="*/ 972480 h 1495138"/>
                    <a:gd name="connsiteX73" fmla="*/ 915217 w 1490380"/>
                    <a:gd name="connsiteY73" fmla="*/ 972480 h 1495138"/>
                    <a:gd name="connsiteX74" fmla="*/ 904395 w 1490380"/>
                    <a:gd name="connsiteY74" fmla="*/ 971676 h 1495138"/>
                    <a:gd name="connsiteX75" fmla="*/ 867520 w 1490380"/>
                    <a:gd name="connsiteY75" fmla="*/ 935897 h 1495138"/>
                    <a:gd name="connsiteX76" fmla="*/ 891970 w 1490380"/>
                    <a:gd name="connsiteY76" fmla="*/ 890069 h 1495138"/>
                    <a:gd name="connsiteX77" fmla="*/ 910407 w 1490380"/>
                    <a:gd name="connsiteY77" fmla="*/ 886049 h 1495138"/>
                    <a:gd name="connsiteX78" fmla="*/ 944877 w 1490380"/>
                    <a:gd name="connsiteY78" fmla="*/ 886049 h 1495138"/>
                    <a:gd name="connsiteX79" fmla="*/ 952893 w 1490380"/>
                    <a:gd name="connsiteY79" fmla="*/ 884843 h 1495138"/>
                    <a:gd name="connsiteX80" fmla="*/ 954496 w 1490380"/>
                    <a:gd name="connsiteY80" fmla="*/ 883234 h 1495138"/>
                    <a:gd name="connsiteX81" fmla="*/ 955298 w 1490380"/>
                    <a:gd name="connsiteY81" fmla="*/ 880018 h 1495138"/>
                    <a:gd name="connsiteX82" fmla="*/ 955298 w 1490380"/>
                    <a:gd name="connsiteY82" fmla="*/ 867556 h 1495138"/>
                    <a:gd name="connsiteX83" fmla="*/ 955298 w 1490380"/>
                    <a:gd name="connsiteY83" fmla="*/ 644844 h 1495138"/>
                    <a:gd name="connsiteX84" fmla="*/ 954496 w 1490380"/>
                    <a:gd name="connsiteY84" fmla="*/ 628764 h 1495138"/>
                    <a:gd name="connsiteX85" fmla="*/ 952893 w 1490380"/>
                    <a:gd name="connsiteY85" fmla="*/ 627156 h 1495138"/>
                    <a:gd name="connsiteX86" fmla="*/ 948083 w 1490380"/>
                    <a:gd name="connsiteY86" fmla="*/ 625950 h 1495138"/>
                    <a:gd name="connsiteX87" fmla="*/ 925638 w 1490380"/>
                    <a:gd name="connsiteY87" fmla="*/ 626352 h 1495138"/>
                    <a:gd name="connsiteX88" fmla="*/ 915217 w 1490380"/>
                    <a:gd name="connsiteY88" fmla="*/ 626352 h 1495138"/>
                    <a:gd name="connsiteX89" fmla="*/ 875937 w 1490380"/>
                    <a:gd name="connsiteY89" fmla="*/ 584543 h 1495138"/>
                    <a:gd name="connsiteX90" fmla="*/ 916419 w 1490380"/>
                    <a:gd name="connsiteY90" fmla="*/ 541126 h 1495138"/>
                    <a:gd name="connsiteX91" fmla="*/ 922832 w 1490380"/>
                    <a:gd name="connsiteY91" fmla="*/ 541126 h 1495138"/>
                    <a:gd name="connsiteX92" fmla="*/ 990169 w 1490380"/>
                    <a:gd name="connsiteY92" fmla="*/ 539116 h 1495138"/>
                    <a:gd name="connsiteX93" fmla="*/ 272255 w 1490380"/>
                    <a:gd name="connsiteY93" fmla="*/ 539116 h 1495138"/>
                    <a:gd name="connsiteX94" fmla="*/ 287486 w 1490380"/>
                    <a:gd name="connsiteY94" fmla="*/ 540322 h 1495138"/>
                    <a:gd name="connsiteX95" fmla="*/ 323158 w 1490380"/>
                    <a:gd name="connsiteY95" fmla="*/ 578513 h 1495138"/>
                    <a:gd name="connsiteX96" fmla="*/ 323158 w 1490380"/>
                    <a:gd name="connsiteY96" fmla="*/ 584543 h 1495138"/>
                    <a:gd name="connsiteX97" fmla="*/ 323158 w 1490380"/>
                    <a:gd name="connsiteY97" fmla="*/ 731276 h 1495138"/>
                    <a:gd name="connsiteX98" fmla="*/ 322757 w 1490380"/>
                    <a:gd name="connsiteY98" fmla="*/ 731276 h 1495138"/>
                    <a:gd name="connsiteX99" fmla="*/ 322757 w 1490380"/>
                    <a:gd name="connsiteY99" fmla="*/ 865948 h 1495138"/>
                    <a:gd name="connsiteX100" fmla="*/ 323158 w 1490380"/>
                    <a:gd name="connsiteY100" fmla="*/ 880018 h 1495138"/>
                    <a:gd name="connsiteX101" fmla="*/ 328769 w 1490380"/>
                    <a:gd name="connsiteY101" fmla="*/ 886049 h 1495138"/>
                    <a:gd name="connsiteX102" fmla="*/ 344000 w 1490380"/>
                    <a:gd name="connsiteY102" fmla="*/ 886049 h 1495138"/>
                    <a:gd name="connsiteX103" fmla="*/ 366045 w 1490380"/>
                    <a:gd name="connsiteY103" fmla="*/ 886049 h 1495138"/>
                    <a:gd name="connsiteX104" fmla="*/ 405325 w 1490380"/>
                    <a:gd name="connsiteY104" fmla="*/ 917003 h 1495138"/>
                    <a:gd name="connsiteX105" fmla="*/ 371255 w 1490380"/>
                    <a:gd name="connsiteY105" fmla="*/ 971676 h 1495138"/>
                    <a:gd name="connsiteX106" fmla="*/ 358429 w 1490380"/>
                    <a:gd name="connsiteY106" fmla="*/ 972480 h 1495138"/>
                    <a:gd name="connsiteX107" fmla="*/ 197303 w 1490380"/>
                    <a:gd name="connsiteY107" fmla="*/ 972480 h 1495138"/>
                    <a:gd name="connsiteX108" fmla="*/ 186481 w 1490380"/>
                    <a:gd name="connsiteY108" fmla="*/ 971676 h 1495138"/>
                    <a:gd name="connsiteX109" fmla="*/ 149606 w 1490380"/>
                    <a:gd name="connsiteY109" fmla="*/ 935897 h 1495138"/>
                    <a:gd name="connsiteX110" fmla="*/ 174056 w 1490380"/>
                    <a:gd name="connsiteY110" fmla="*/ 890069 h 1495138"/>
                    <a:gd name="connsiteX111" fmla="*/ 192493 w 1490380"/>
                    <a:gd name="connsiteY111" fmla="*/ 886049 h 1495138"/>
                    <a:gd name="connsiteX112" fmla="*/ 226963 w 1490380"/>
                    <a:gd name="connsiteY112" fmla="*/ 886049 h 1495138"/>
                    <a:gd name="connsiteX113" fmla="*/ 234979 w 1490380"/>
                    <a:gd name="connsiteY113" fmla="*/ 884843 h 1495138"/>
                    <a:gd name="connsiteX114" fmla="*/ 236582 w 1490380"/>
                    <a:gd name="connsiteY114" fmla="*/ 883234 h 1495138"/>
                    <a:gd name="connsiteX115" fmla="*/ 237384 w 1490380"/>
                    <a:gd name="connsiteY115" fmla="*/ 880018 h 1495138"/>
                    <a:gd name="connsiteX116" fmla="*/ 237384 w 1490380"/>
                    <a:gd name="connsiteY116" fmla="*/ 867556 h 1495138"/>
                    <a:gd name="connsiteX117" fmla="*/ 237384 w 1490380"/>
                    <a:gd name="connsiteY117" fmla="*/ 644844 h 1495138"/>
                    <a:gd name="connsiteX118" fmla="*/ 236582 w 1490380"/>
                    <a:gd name="connsiteY118" fmla="*/ 628764 h 1495138"/>
                    <a:gd name="connsiteX119" fmla="*/ 234979 w 1490380"/>
                    <a:gd name="connsiteY119" fmla="*/ 627156 h 1495138"/>
                    <a:gd name="connsiteX120" fmla="*/ 230169 w 1490380"/>
                    <a:gd name="connsiteY120" fmla="*/ 625950 h 1495138"/>
                    <a:gd name="connsiteX121" fmla="*/ 207724 w 1490380"/>
                    <a:gd name="connsiteY121" fmla="*/ 626352 h 1495138"/>
                    <a:gd name="connsiteX122" fmla="*/ 197303 w 1490380"/>
                    <a:gd name="connsiteY122" fmla="*/ 626352 h 1495138"/>
                    <a:gd name="connsiteX123" fmla="*/ 158023 w 1490380"/>
                    <a:gd name="connsiteY123" fmla="*/ 584543 h 1495138"/>
                    <a:gd name="connsiteX124" fmla="*/ 198505 w 1490380"/>
                    <a:gd name="connsiteY124" fmla="*/ 541126 h 1495138"/>
                    <a:gd name="connsiteX125" fmla="*/ 204918 w 1490380"/>
                    <a:gd name="connsiteY125" fmla="*/ 541126 h 1495138"/>
                    <a:gd name="connsiteX126" fmla="*/ 272255 w 1490380"/>
                    <a:gd name="connsiteY126" fmla="*/ 539116 h 1495138"/>
                    <a:gd name="connsiteX127" fmla="*/ 477504 w 1490380"/>
                    <a:gd name="connsiteY127" fmla="*/ 0 h 1495138"/>
                    <a:gd name="connsiteX128" fmla="*/ 492735 w 1490380"/>
                    <a:gd name="connsiteY128" fmla="*/ 1206 h 1495138"/>
                    <a:gd name="connsiteX129" fmla="*/ 528407 w 1490380"/>
                    <a:gd name="connsiteY129" fmla="*/ 39397 h 1495138"/>
                    <a:gd name="connsiteX130" fmla="*/ 528407 w 1490380"/>
                    <a:gd name="connsiteY130" fmla="*/ 45427 h 1495138"/>
                    <a:gd name="connsiteX131" fmla="*/ 528407 w 1490380"/>
                    <a:gd name="connsiteY131" fmla="*/ 192159 h 1495138"/>
                    <a:gd name="connsiteX132" fmla="*/ 528006 w 1490380"/>
                    <a:gd name="connsiteY132" fmla="*/ 192159 h 1495138"/>
                    <a:gd name="connsiteX133" fmla="*/ 528006 w 1490380"/>
                    <a:gd name="connsiteY133" fmla="*/ 326832 h 1495138"/>
                    <a:gd name="connsiteX134" fmla="*/ 528407 w 1490380"/>
                    <a:gd name="connsiteY134" fmla="*/ 340902 h 1495138"/>
                    <a:gd name="connsiteX135" fmla="*/ 534018 w 1490380"/>
                    <a:gd name="connsiteY135" fmla="*/ 346932 h 1495138"/>
                    <a:gd name="connsiteX136" fmla="*/ 549249 w 1490380"/>
                    <a:gd name="connsiteY136" fmla="*/ 346932 h 1495138"/>
                    <a:gd name="connsiteX137" fmla="*/ 571294 w 1490380"/>
                    <a:gd name="connsiteY137" fmla="*/ 346932 h 1495138"/>
                    <a:gd name="connsiteX138" fmla="*/ 610574 w 1490380"/>
                    <a:gd name="connsiteY138" fmla="*/ 377887 h 1495138"/>
                    <a:gd name="connsiteX139" fmla="*/ 576504 w 1490380"/>
                    <a:gd name="connsiteY139" fmla="*/ 432560 h 1495138"/>
                    <a:gd name="connsiteX140" fmla="*/ 563678 w 1490380"/>
                    <a:gd name="connsiteY140" fmla="*/ 433364 h 1495138"/>
                    <a:gd name="connsiteX141" fmla="*/ 402552 w 1490380"/>
                    <a:gd name="connsiteY141" fmla="*/ 433364 h 1495138"/>
                    <a:gd name="connsiteX142" fmla="*/ 391730 w 1490380"/>
                    <a:gd name="connsiteY142" fmla="*/ 432560 h 1495138"/>
                    <a:gd name="connsiteX143" fmla="*/ 354855 w 1490380"/>
                    <a:gd name="connsiteY143" fmla="*/ 396781 h 1495138"/>
                    <a:gd name="connsiteX144" fmla="*/ 379305 w 1490380"/>
                    <a:gd name="connsiteY144" fmla="*/ 350952 h 1495138"/>
                    <a:gd name="connsiteX145" fmla="*/ 397742 w 1490380"/>
                    <a:gd name="connsiteY145" fmla="*/ 346932 h 1495138"/>
                    <a:gd name="connsiteX146" fmla="*/ 432212 w 1490380"/>
                    <a:gd name="connsiteY146" fmla="*/ 346932 h 1495138"/>
                    <a:gd name="connsiteX147" fmla="*/ 440228 w 1490380"/>
                    <a:gd name="connsiteY147" fmla="*/ 345726 h 1495138"/>
                    <a:gd name="connsiteX148" fmla="*/ 441831 w 1490380"/>
                    <a:gd name="connsiteY148" fmla="*/ 344118 h 1495138"/>
                    <a:gd name="connsiteX149" fmla="*/ 442633 w 1490380"/>
                    <a:gd name="connsiteY149" fmla="*/ 340902 h 1495138"/>
                    <a:gd name="connsiteX150" fmla="*/ 442633 w 1490380"/>
                    <a:gd name="connsiteY150" fmla="*/ 328440 h 1495138"/>
                    <a:gd name="connsiteX151" fmla="*/ 442633 w 1490380"/>
                    <a:gd name="connsiteY151" fmla="*/ 105728 h 1495138"/>
                    <a:gd name="connsiteX152" fmla="*/ 441831 w 1490380"/>
                    <a:gd name="connsiteY152" fmla="*/ 89648 h 1495138"/>
                    <a:gd name="connsiteX153" fmla="*/ 440228 w 1490380"/>
                    <a:gd name="connsiteY153" fmla="*/ 88040 h 1495138"/>
                    <a:gd name="connsiteX154" fmla="*/ 435418 w 1490380"/>
                    <a:gd name="connsiteY154" fmla="*/ 86834 h 1495138"/>
                    <a:gd name="connsiteX155" fmla="*/ 412973 w 1490380"/>
                    <a:gd name="connsiteY155" fmla="*/ 87236 h 1495138"/>
                    <a:gd name="connsiteX156" fmla="*/ 402552 w 1490380"/>
                    <a:gd name="connsiteY156" fmla="*/ 87236 h 1495138"/>
                    <a:gd name="connsiteX157" fmla="*/ 363272 w 1490380"/>
                    <a:gd name="connsiteY157" fmla="*/ 45427 h 1495138"/>
                    <a:gd name="connsiteX158" fmla="*/ 403754 w 1490380"/>
                    <a:gd name="connsiteY158" fmla="*/ 2010 h 1495138"/>
                    <a:gd name="connsiteX159" fmla="*/ 410167 w 1490380"/>
                    <a:gd name="connsiteY159" fmla="*/ 2010 h 1495138"/>
                    <a:gd name="connsiteX160" fmla="*/ 477504 w 1490380"/>
                    <a:gd name="connsiteY160" fmla="*/ 0 h 1495138"/>
                    <a:gd name="connsiteX161" fmla="*/ 123093 w 1490380"/>
                    <a:gd name="connsiteY161" fmla="*/ 0 h 1495138"/>
                    <a:gd name="connsiteX162" fmla="*/ 138324 w 1490380"/>
                    <a:gd name="connsiteY162" fmla="*/ 1206 h 1495138"/>
                    <a:gd name="connsiteX163" fmla="*/ 173997 w 1490380"/>
                    <a:gd name="connsiteY163" fmla="*/ 39397 h 1495138"/>
                    <a:gd name="connsiteX164" fmla="*/ 173997 w 1490380"/>
                    <a:gd name="connsiteY164" fmla="*/ 45427 h 1495138"/>
                    <a:gd name="connsiteX165" fmla="*/ 173997 w 1490380"/>
                    <a:gd name="connsiteY165" fmla="*/ 192159 h 1495138"/>
                    <a:gd name="connsiteX166" fmla="*/ 173596 w 1490380"/>
                    <a:gd name="connsiteY166" fmla="*/ 192159 h 1495138"/>
                    <a:gd name="connsiteX167" fmla="*/ 173596 w 1490380"/>
                    <a:gd name="connsiteY167" fmla="*/ 326832 h 1495138"/>
                    <a:gd name="connsiteX168" fmla="*/ 173997 w 1490380"/>
                    <a:gd name="connsiteY168" fmla="*/ 340902 h 1495138"/>
                    <a:gd name="connsiteX169" fmla="*/ 179608 w 1490380"/>
                    <a:gd name="connsiteY169" fmla="*/ 346932 h 1495138"/>
                    <a:gd name="connsiteX170" fmla="*/ 194839 w 1490380"/>
                    <a:gd name="connsiteY170" fmla="*/ 346932 h 1495138"/>
                    <a:gd name="connsiteX171" fmla="*/ 216884 w 1490380"/>
                    <a:gd name="connsiteY171" fmla="*/ 346932 h 1495138"/>
                    <a:gd name="connsiteX172" fmla="*/ 256164 w 1490380"/>
                    <a:gd name="connsiteY172" fmla="*/ 377887 h 1495138"/>
                    <a:gd name="connsiteX173" fmla="*/ 222094 w 1490380"/>
                    <a:gd name="connsiteY173" fmla="*/ 432560 h 1495138"/>
                    <a:gd name="connsiteX174" fmla="*/ 209268 w 1490380"/>
                    <a:gd name="connsiteY174" fmla="*/ 433364 h 1495138"/>
                    <a:gd name="connsiteX175" fmla="*/ 48141 w 1490380"/>
                    <a:gd name="connsiteY175" fmla="*/ 433364 h 1495138"/>
                    <a:gd name="connsiteX176" fmla="*/ 37319 w 1490380"/>
                    <a:gd name="connsiteY176" fmla="*/ 432560 h 1495138"/>
                    <a:gd name="connsiteX177" fmla="*/ 445 w 1490380"/>
                    <a:gd name="connsiteY177" fmla="*/ 396781 h 1495138"/>
                    <a:gd name="connsiteX178" fmla="*/ 24894 w 1490380"/>
                    <a:gd name="connsiteY178" fmla="*/ 350952 h 1495138"/>
                    <a:gd name="connsiteX179" fmla="*/ 43332 w 1490380"/>
                    <a:gd name="connsiteY179" fmla="*/ 346932 h 1495138"/>
                    <a:gd name="connsiteX180" fmla="*/ 77801 w 1490380"/>
                    <a:gd name="connsiteY180" fmla="*/ 346932 h 1495138"/>
                    <a:gd name="connsiteX181" fmla="*/ 85818 w 1490380"/>
                    <a:gd name="connsiteY181" fmla="*/ 345726 h 1495138"/>
                    <a:gd name="connsiteX182" fmla="*/ 87421 w 1490380"/>
                    <a:gd name="connsiteY182" fmla="*/ 344118 h 1495138"/>
                    <a:gd name="connsiteX183" fmla="*/ 88223 w 1490380"/>
                    <a:gd name="connsiteY183" fmla="*/ 340902 h 1495138"/>
                    <a:gd name="connsiteX184" fmla="*/ 88223 w 1490380"/>
                    <a:gd name="connsiteY184" fmla="*/ 328440 h 1495138"/>
                    <a:gd name="connsiteX185" fmla="*/ 88223 w 1490380"/>
                    <a:gd name="connsiteY185" fmla="*/ 105728 h 1495138"/>
                    <a:gd name="connsiteX186" fmla="*/ 87421 w 1490380"/>
                    <a:gd name="connsiteY186" fmla="*/ 89648 h 1495138"/>
                    <a:gd name="connsiteX187" fmla="*/ 85818 w 1490380"/>
                    <a:gd name="connsiteY187" fmla="*/ 88040 h 1495138"/>
                    <a:gd name="connsiteX188" fmla="*/ 81008 w 1490380"/>
                    <a:gd name="connsiteY188" fmla="*/ 86834 h 1495138"/>
                    <a:gd name="connsiteX189" fmla="*/ 58562 w 1490380"/>
                    <a:gd name="connsiteY189" fmla="*/ 87236 h 1495138"/>
                    <a:gd name="connsiteX190" fmla="*/ 48141 w 1490380"/>
                    <a:gd name="connsiteY190" fmla="*/ 87236 h 1495138"/>
                    <a:gd name="connsiteX191" fmla="*/ 8862 w 1490380"/>
                    <a:gd name="connsiteY191" fmla="*/ 45427 h 1495138"/>
                    <a:gd name="connsiteX192" fmla="*/ 49344 w 1490380"/>
                    <a:gd name="connsiteY192" fmla="*/ 2010 h 1495138"/>
                    <a:gd name="connsiteX193" fmla="*/ 55757 w 1490380"/>
                    <a:gd name="connsiteY193" fmla="*/ 2010 h 1495138"/>
                    <a:gd name="connsiteX194" fmla="*/ 123093 w 1490380"/>
                    <a:gd name="connsiteY19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6271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990169 w 1490380"/>
                    <a:gd name="connsiteY58" fmla="*/ 539116 h 1495138"/>
                    <a:gd name="connsiteX59" fmla="*/ 1005400 w 1490380"/>
                    <a:gd name="connsiteY59" fmla="*/ 540322 h 1495138"/>
                    <a:gd name="connsiteX60" fmla="*/ 1041072 w 1490380"/>
                    <a:gd name="connsiteY60" fmla="*/ 578513 h 1495138"/>
                    <a:gd name="connsiteX61" fmla="*/ 1041072 w 1490380"/>
                    <a:gd name="connsiteY61" fmla="*/ 584543 h 1495138"/>
                    <a:gd name="connsiteX62" fmla="*/ 1041072 w 1490380"/>
                    <a:gd name="connsiteY62" fmla="*/ 731276 h 1495138"/>
                    <a:gd name="connsiteX63" fmla="*/ 1040671 w 1490380"/>
                    <a:gd name="connsiteY63" fmla="*/ 731276 h 1495138"/>
                    <a:gd name="connsiteX64" fmla="*/ 1040671 w 1490380"/>
                    <a:gd name="connsiteY64" fmla="*/ 865948 h 1495138"/>
                    <a:gd name="connsiteX65" fmla="*/ 1041072 w 1490380"/>
                    <a:gd name="connsiteY65" fmla="*/ 880018 h 1495138"/>
                    <a:gd name="connsiteX66" fmla="*/ 1046683 w 1490380"/>
                    <a:gd name="connsiteY66" fmla="*/ 886049 h 1495138"/>
                    <a:gd name="connsiteX67" fmla="*/ 1061914 w 1490380"/>
                    <a:gd name="connsiteY67" fmla="*/ 886049 h 1495138"/>
                    <a:gd name="connsiteX68" fmla="*/ 1083959 w 1490380"/>
                    <a:gd name="connsiteY68" fmla="*/ 886049 h 1495138"/>
                    <a:gd name="connsiteX69" fmla="*/ 1123238 w 1490380"/>
                    <a:gd name="connsiteY69" fmla="*/ 917003 h 1495138"/>
                    <a:gd name="connsiteX70" fmla="*/ 1089169 w 1490380"/>
                    <a:gd name="connsiteY70" fmla="*/ 971676 h 1495138"/>
                    <a:gd name="connsiteX71" fmla="*/ 1076343 w 1490380"/>
                    <a:gd name="connsiteY71" fmla="*/ 972480 h 1495138"/>
                    <a:gd name="connsiteX72" fmla="*/ 915217 w 1490380"/>
                    <a:gd name="connsiteY72" fmla="*/ 972480 h 1495138"/>
                    <a:gd name="connsiteX73" fmla="*/ 904395 w 1490380"/>
                    <a:gd name="connsiteY73" fmla="*/ 971676 h 1495138"/>
                    <a:gd name="connsiteX74" fmla="*/ 867520 w 1490380"/>
                    <a:gd name="connsiteY74" fmla="*/ 935897 h 1495138"/>
                    <a:gd name="connsiteX75" fmla="*/ 891970 w 1490380"/>
                    <a:gd name="connsiteY75" fmla="*/ 890069 h 1495138"/>
                    <a:gd name="connsiteX76" fmla="*/ 910407 w 1490380"/>
                    <a:gd name="connsiteY76" fmla="*/ 886049 h 1495138"/>
                    <a:gd name="connsiteX77" fmla="*/ 944877 w 1490380"/>
                    <a:gd name="connsiteY77" fmla="*/ 886049 h 1495138"/>
                    <a:gd name="connsiteX78" fmla="*/ 952893 w 1490380"/>
                    <a:gd name="connsiteY78" fmla="*/ 884843 h 1495138"/>
                    <a:gd name="connsiteX79" fmla="*/ 954496 w 1490380"/>
                    <a:gd name="connsiteY79" fmla="*/ 883234 h 1495138"/>
                    <a:gd name="connsiteX80" fmla="*/ 955298 w 1490380"/>
                    <a:gd name="connsiteY80" fmla="*/ 880018 h 1495138"/>
                    <a:gd name="connsiteX81" fmla="*/ 955298 w 1490380"/>
                    <a:gd name="connsiteY81" fmla="*/ 867556 h 1495138"/>
                    <a:gd name="connsiteX82" fmla="*/ 955298 w 1490380"/>
                    <a:gd name="connsiteY82" fmla="*/ 644844 h 1495138"/>
                    <a:gd name="connsiteX83" fmla="*/ 954496 w 1490380"/>
                    <a:gd name="connsiteY83" fmla="*/ 628764 h 1495138"/>
                    <a:gd name="connsiteX84" fmla="*/ 952893 w 1490380"/>
                    <a:gd name="connsiteY84" fmla="*/ 627156 h 1495138"/>
                    <a:gd name="connsiteX85" fmla="*/ 948083 w 1490380"/>
                    <a:gd name="connsiteY85" fmla="*/ 625950 h 1495138"/>
                    <a:gd name="connsiteX86" fmla="*/ 925638 w 1490380"/>
                    <a:gd name="connsiteY86" fmla="*/ 626352 h 1495138"/>
                    <a:gd name="connsiteX87" fmla="*/ 915217 w 1490380"/>
                    <a:gd name="connsiteY87" fmla="*/ 626352 h 1495138"/>
                    <a:gd name="connsiteX88" fmla="*/ 875937 w 1490380"/>
                    <a:gd name="connsiteY88" fmla="*/ 584543 h 1495138"/>
                    <a:gd name="connsiteX89" fmla="*/ 916419 w 1490380"/>
                    <a:gd name="connsiteY89" fmla="*/ 541126 h 1495138"/>
                    <a:gd name="connsiteX90" fmla="*/ 922832 w 1490380"/>
                    <a:gd name="connsiteY90" fmla="*/ 541126 h 1495138"/>
                    <a:gd name="connsiteX91" fmla="*/ 990169 w 1490380"/>
                    <a:gd name="connsiteY91" fmla="*/ 539116 h 1495138"/>
                    <a:gd name="connsiteX92" fmla="*/ 272255 w 1490380"/>
                    <a:gd name="connsiteY92" fmla="*/ 539116 h 1495138"/>
                    <a:gd name="connsiteX93" fmla="*/ 287486 w 1490380"/>
                    <a:gd name="connsiteY93" fmla="*/ 540322 h 1495138"/>
                    <a:gd name="connsiteX94" fmla="*/ 323158 w 1490380"/>
                    <a:gd name="connsiteY94" fmla="*/ 578513 h 1495138"/>
                    <a:gd name="connsiteX95" fmla="*/ 323158 w 1490380"/>
                    <a:gd name="connsiteY95" fmla="*/ 584543 h 1495138"/>
                    <a:gd name="connsiteX96" fmla="*/ 323158 w 1490380"/>
                    <a:gd name="connsiteY96" fmla="*/ 731276 h 1495138"/>
                    <a:gd name="connsiteX97" fmla="*/ 322757 w 1490380"/>
                    <a:gd name="connsiteY97" fmla="*/ 731276 h 1495138"/>
                    <a:gd name="connsiteX98" fmla="*/ 322757 w 1490380"/>
                    <a:gd name="connsiteY98" fmla="*/ 865948 h 1495138"/>
                    <a:gd name="connsiteX99" fmla="*/ 323158 w 1490380"/>
                    <a:gd name="connsiteY99" fmla="*/ 880018 h 1495138"/>
                    <a:gd name="connsiteX100" fmla="*/ 328769 w 1490380"/>
                    <a:gd name="connsiteY100" fmla="*/ 886049 h 1495138"/>
                    <a:gd name="connsiteX101" fmla="*/ 344000 w 1490380"/>
                    <a:gd name="connsiteY101" fmla="*/ 886049 h 1495138"/>
                    <a:gd name="connsiteX102" fmla="*/ 366045 w 1490380"/>
                    <a:gd name="connsiteY102" fmla="*/ 886049 h 1495138"/>
                    <a:gd name="connsiteX103" fmla="*/ 405325 w 1490380"/>
                    <a:gd name="connsiteY103" fmla="*/ 917003 h 1495138"/>
                    <a:gd name="connsiteX104" fmla="*/ 371255 w 1490380"/>
                    <a:gd name="connsiteY104" fmla="*/ 971676 h 1495138"/>
                    <a:gd name="connsiteX105" fmla="*/ 358429 w 1490380"/>
                    <a:gd name="connsiteY105" fmla="*/ 972480 h 1495138"/>
                    <a:gd name="connsiteX106" fmla="*/ 197303 w 1490380"/>
                    <a:gd name="connsiteY106" fmla="*/ 972480 h 1495138"/>
                    <a:gd name="connsiteX107" fmla="*/ 186481 w 1490380"/>
                    <a:gd name="connsiteY107" fmla="*/ 971676 h 1495138"/>
                    <a:gd name="connsiteX108" fmla="*/ 149606 w 1490380"/>
                    <a:gd name="connsiteY108" fmla="*/ 935897 h 1495138"/>
                    <a:gd name="connsiteX109" fmla="*/ 174056 w 1490380"/>
                    <a:gd name="connsiteY109" fmla="*/ 890069 h 1495138"/>
                    <a:gd name="connsiteX110" fmla="*/ 192493 w 1490380"/>
                    <a:gd name="connsiteY110" fmla="*/ 886049 h 1495138"/>
                    <a:gd name="connsiteX111" fmla="*/ 226963 w 1490380"/>
                    <a:gd name="connsiteY111" fmla="*/ 886049 h 1495138"/>
                    <a:gd name="connsiteX112" fmla="*/ 234979 w 1490380"/>
                    <a:gd name="connsiteY112" fmla="*/ 884843 h 1495138"/>
                    <a:gd name="connsiteX113" fmla="*/ 236582 w 1490380"/>
                    <a:gd name="connsiteY113" fmla="*/ 883234 h 1495138"/>
                    <a:gd name="connsiteX114" fmla="*/ 237384 w 1490380"/>
                    <a:gd name="connsiteY114" fmla="*/ 880018 h 1495138"/>
                    <a:gd name="connsiteX115" fmla="*/ 237384 w 1490380"/>
                    <a:gd name="connsiteY115" fmla="*/ 867556 h 1495138"/>
                    <a:gd name="connsiteX116" fmla="*/ 237384 w 1490380"/>
                    <a:gd name="connsiteY116" fmla="*/ 644844 h 1495138"/>
                    <a:gd name="connsiteX117" fmla="*/ 236582 w 1490380"/>
                    <a:gd name="connsiteY117" fmla="*/ 628764 h 1495138"/>
                    <a:gd name="connsiteX118" fmla="*/ 234979 w 1490380"/>
                    <a:gd name="connsiteY118" fmla="*/ 627156 h 1495138"/>
                    <a:gd name="connsiteX119" fmla="*/ 230169 w 1490380"/>
                    <a:gd name="connsiteY119" fmla="*/ 625950 h 1495138"/>
                    <a:gd name="connsiteX120" fmla="*/ 207724 w 1490380"/>
                    <a:gd name="connsiteY120" fmla="*/ 626352 h 1495138"/>
                    <a:gd name="connsiteX121" fmla="*/ 197303 w 1490380"/>
                    <a:gd name="connsiteY121" fmla="*/ 626352 h 1495138"/>
                    <a:gd name="connsiteX122" fmla="*/ 158023 w 1490380"/>
                    <a:gd name="connsiteY122" fmla="*/ 584543 h 1495138"/>
                    <a:gd name="connsiteX123" fmla="*/ 198505 w 1490380"/>
                    <a:gd name="connsiteY123" fmla="*/ 541126 h 1495138"/>
                    <a:gd name="connsiteX124" fmla="*/ 204918 w 1490380"/>
                    <a:gd name="connsiteY124" fmla="*/ 541126 h 1495138"/>
                    <a:gd name="connsiteX125" fmla="*/ 272255 w 1490380"/>
                    <a:gd name="connsiteY125" fmla="*/ 539116 h 1495138"/>
                    <a:gd name="connsiteX126" fmla="*/ 477504 w 1490380"/>
                    <a:gd name="connsiteY126" fmla="*/ 0 h 1495138"/>
                    <a:gd name="connsiteX127" fmla="*/ 492735 w 1490380"/>
                    <a:gd name="connsiteY127" fmla="*/ 1206 h 1495138"/>
                    <a:gd name="connsiteX128" fmla="*/ 528407 w 1490380"/>
                    <a:gd name="connsiteY128" fmla="*/ 39397 h 1495138"/>
                    <a:gd name="connsiteX129" fmla="*/ 528407 w 1490380"/>
                    <a:gd name="connsiteY129" fmla="*/ 45427 h 1495138"/>
                    <a:gd name="connsiteX130" fmla="*/ 528407 w 1490380"/>
                    <a:gd name="connsiteY130" fmla="*/ 192159 h 1495138"/>
                    <a:gd name="connsiteX131" fmla="*/ 528006 w 1490380"/>
                    <a:gd name="connsiteY131" fmla="*/ 192159 h 1495138"/>
                    <a:gd name="connsiteX132" fmla="*/ 528006 w 1490380"/>
                    <a:gd name="connsiteY132" fmla="*/ 326832 h 1495138"/>
                    <a:gd name="connsiteX133" fmla="*/ 528407 w 1490380"/>
                    <a:gd name="connsiteY133" fmla="*/ 340902 h 1495138"/>
                    <a:gd name="connsiteX134" fmla="*/ 534018 w 1490380"/>
                    <a:gd name="connsiteY134" fmla="*/ 346932 h 1495138"/>
                    <a:gd name="connsiteX135" fmla="*/ 549249 w 1490380"/>
                    <a:gd name="connsiteY135" fmla="*/ 346932 h 1495138"/>
                    <a:gd name="connsiteX136" fmla="*/ 571294 w 1490380"/>
                    <a:gd name="connsiteY136" fmla="*/ 346932 h 1495138"/>
                    <a:gd name="connsiteX137" fmla="*/ 610574 w 1490380"/>
                    <a:gd name="connsiteY137" fmla="*/ 377887 h 1495138"/>
                    <a:gd name="connsiteX138" fmla="*/ 576504 w 1490380"/>
                    <a:gd name="connsiteY138" fmla="*/ 432560 h 1495138"/>
                    <a:gd name="connsiteX139" fmla="*/ 563678 w 1490380"/>
                    <a:gd name="connsiteY139" fmla="*/ 433364 h 1495138"/>
                    <a:gd name="connsiteX140" fmla="*/ 402552 w 1490380"/>
                    <a:gd name="connsiteY140" fmla="*/ 433364 h 1495138"/>
                    <a:gd name="connsiteX141" fmla="*/ 391730 w 1490380"/>
                    <a:gd name="connsiteY141" fmla="*/ 432560 h 1495138"/>
                    <a:gd name="connsiteX142" fmla="*/ 354855 w 1490380"/>
                    <a:gd name="connsiteY142" fmla="*/ 396781 h 1495138"/>
                    <a:gd name="connsiteX143" fmla="*/ 379305 w 1490380"/>
                    <a:gd name="connsiteY143" fmla="*/ 350952 h 1495138"/>
                    <a:gd name="connsiteX144" fmla="*/ 397742 w 1490380"/>
                    <a:gd name="connsiteY144" fmla="*/ 346932 h 1495138"/>
                    <a:gd name="connsiteX145" fmla="*/ 432212 w 1490380"/>
                    <a:gd name="connsiteY145" fmla="*/ 346932 h 1495138"/>
                    <a:gd name="connsiteX146" fmla="*/ 440228 w 1490380"/>
                    <a:gd name="connsiteY146" fmla="*/ 345726 h 1495138"/>
                    <a:gd name="connsiteX147" fmla="*/ 441831 w 1490380"/>
                    <a:gd name="connsiteY147" fmla="*/ 344118 h 1495138"/>
                    <a:gd name="connsiteX148" fmla="*/ 442633 w 1490380"/>
                    <a:gd name="connsiteY148" fmla="*/ 340902 h 1495138"/>
                    <a:gd name="connsiteX149" fmla="*/ 442633 w 1490380"/>
                    <a:gd name="connsiteY149" fmla="*/ 328440 h 1495138"/>
                    <a:gd name="connsiteX150" fmla="*/ 442633 w 1490380"/>
                    <a:gd name="connsiteY150" fmla="*/ 105728 h 1495138"/>
                    <a:gd name="connsiteX151" fmla="*/ 441831 w 1490380"/>
                    <a:gd name="connsiteY151" fmla="*/ 89648 h 1495138"/>
                    <a:gd name="connsiteX152" fmla="*/ 440228 w 1490380"/>
                    <a:gd name="connsiteY152" fmla="*/ 88040 h 1495138"/>
                    <a:gd name="connsiteX153" fmla="*/ 435418 w 1490380"/>
                    <a:gd name="connsiteY153" fmla="*/ 86834 h 1495138"/>
                    <a:gd name="connsiteX154" fmla="*/ 412973 w 1490380"/>
                    <a:gd name="connsiteY154" fmla="*/ 87236 h 1495138"/>
                    <a:gd name="connsiteX155" fmla="*/ 402552 w 1490380"/>
                    <a:gd name="connsiteY155" fmla="*/ 87236 h 1495138"/>
                    <a:gd name="connsiteX156" fmla="*/ 363272 w 1490380"/>
                    <a:gd name="connsiteY156" fmla="*/ 45427 h 1495138"/>
                    <a:gd name="connsiteX157" fmla="*/ 403754 w 1490380"/>
                    <a:gd name="connsiteY157" fmla="*/ 2010 h 1495138"/>
                    <a:gd name="connsiteX158" fmla="*/ 410167 w 1490380"/>
                    <a:gd name="connsiteY158" fmla="*/ 2010 h 1495138"/>
                    <a:gd name="connsiteX159" fmla="*/ 477504 w 1490380"/>
                    <a:gd name="connsiteY159" fmla="*/ 0 h 1495138"/>
                    <a:gd name="connsiteX160" fmla="*/ 123093 w 1490380"/>
                    <a:gd name="connsiteY160" fmla="*/ 0 h 1495138"/>
                    <a:gd name="connsiteX161" fmla="*/ 138324 w 1490380"/>
                    <a:gd name="connsiteY161" fmla="*/ 1206 h 1495138"/>
                    <a:gd name="connsiteX162" fmla="*/ 173997 w 1490380"/>
                    <a:gd name="connsiteY162" fmla="*/ 39397 h 1495138"/>
                    <a:gd name="connsiteX163" fmla="*/ 173997 w 1490380"/>
                    <a:gd name="connsiteY163" fmla="*/ 45427 h 1495138"/>
                    <a:gd name="connsiteX164" fmla="*/ 173997 w 1490380"/>
                    <a:gd name="connsiteY164" fmla="*/ 192159 h 1495138"/>
                    <a:gd name="connsiteX165" fmla="*/ 173596 w 1490380"/>
                    <a:gd name="connsiteY165" fmla="*/ 192159 h 1495138"/>
                    <a:gd name="connsiteX166" fmla="*/ 173596 w 1490380"/>
                    <a:gd name="connsiteY166" fmla="*/ 326832 h 1495138"/>
                    <a:gd name="connsiteX167" fmla="*/ 173997 w 1490380"/>
                    <a:gd name="connsiteY167" fmla="*/ 340902 h 1495138"/>
                    <a:gd name="connsiteX168" fmla="*/ 179608 w 1490380"/>
                    <a:gd name="connsiteY168" fmla="*/ 346932 h 1495138"/>
                    <a:gd name="connsiteX169" fmla="*/ 194839 w 1490380"/>
                    <a:gd name="connsiteY169" fmla="*/ 346932 h 1495138"/>
                    <a:gd name="connsiteX170" fmla="*/ 216884 w 1490380"/>
                    <a:gd name="connsiteY170" fmla="*/ 346932 h 1495138"/>
                    <a:gd name="connsiteX171" fmla="*/ 256164 w 1490380"/>
                    <a:gd name="connsiteY171" fmla="*/ 377887 h 1495138"/>
                    <a:gd name="connsiteX172" fmla="*/ 222094 w 1490380"/>
                    <a:gd name="connsiteY172" fmla="*/ 432560 h 1495138"/>
                    <a:gd name="connsiteX173" fmla="*/ 209268 w 1490380"/>
                    <a:gd name="connsiteY173" fmla="*/ 433364 h 1495138"/>
                    <a:gd name="connsiteX174" fmla="*/ 48141 w 1490380"/>
                    <a:gd name="connsiteY174" fmla="*/ 433364 h 1495138"/>
                    <a:gd name="connsiteX175" fmla="*/ 37319 w 1490380"/>
                    <a:gd name="connsiteY175" fmla="*/ 432560 h 1495138"/>
                    <a:gd name="connsiteX176" fmla="*/ 445 w 1490380"/>
                    <a:gd name="connsiteY176" fmla="*/ 396781 h 1495138"/>
                    <a:gd name="connsiteX177" fmla="*/ 24894 w 1490380"/>
                    <a:gd name="connsiteY177" fmla="*/ 350952 h 1495138"/>
                    <a:gd name="connsiteX178" fmla="*/ 43332 w 1490380"/>
                    <a:gd name="connsiteY178" fmla="*/ 346932 h 1495138"/>
                    <a:gd name="connsiteX179" fmla="*/ 77801 w 1490380"/>
                    <a:gd name="connsiteY179" fmla="*/ 346932 h 1495138"/>
                    <a:gd name="connsiteX180" fmla="*/ 85818 w 1490380"/>
                    <a:gd name="connsiteY180" fmla="*/ 345726 h 1495138"/>
                    <a:gd name="connsiteX181" fmla="*/ 87421 w 1490380"/>
                    <a:gd name="connsiteY181" fmla="*/ 344118 h 1495138"/>
                    <a:gd name="connsiteX182" fmla="*/ 88223 w 1490380"/>
                    <a:gd name="connsiteY182" fmla="*/ 340902 h 1495138"/>
                    <a:gd name="connsiteX183" fmla="*/ 88223 w 1490380"/>
                    <a:gd name="connsiteY183" fmla="*/ 328440 h 1495138"/>
                    <a:gd name="connsiteX184" fmla="*/ 88223 w 1490380"/>
                    <a:gd name="connsiteY184" fmla="*/ 105728 h 1495138"/>
                    <a:gd name="connsiteX185" fmla="*/ 87421 w 1490380"/>
                    <a:gd name="connsiteY185" fmla="*/ 89648 h 1495138"/>
                    <a:gd name="connsiteX186" fmla="*/ 85818 w 1490380"/>
                    <a:gd name="connsiteY186" fmla="*/ 88040 h 1495138"/>
                    <a:gd name="connsiteX187" fmla="*/ 81008 w 1490380"/>
                    <a:gd name="connsiteY187" fmla="*/ 86834 h 1495138"/>
                    <a:gd name="connsiteX188" fmla="*/ 58562 w 1490380"/>
                    <a:gd name="connsiteY188" fmla="*/ 87236 h 1495138"/>
                    <a:gd name="connsiteX189" fmla="*/ 48141 w 1490380"/>
                    <a:gd name="connsiteY189" fmla="*/ 87236 h 1495138"/>
                    <a:gd name="connsiteX190" fmla="*/ 8862 w 1490380"/>
                    <a:gd name="connsiteY190" fmla="*/ 45427 h 1495138"/>
                    <a:gd name="connsiteX191" fmla="*/ 49344 w 1490380"/>
                    <a:gd name="connsiteY191" fmla="*/ 2010 h 1495138"/>
                    <a:gd name="connsiteX192" fmla="*/ 55757 w 1490380"/>
                    <a:gd name="connsiteY192" fmla="*/ 2010 h 1495138"/>
                    <a:gd name="connsiteX193" fmla="*/ 123093 w 1490380"/>
                    <a:gd name="connsiteY19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62876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990169 w 1490380"/>
                    <a:gd name="connsiteY57" fmla="*/ 539116 h 1495138"/>
                    <a:gd name="connsiteX58" fmla="*/ 1005400 w 1490380"/>
                    <a:gd name="connsiteY58" fmla="*/ 540322 h 1495138"/>
                    <a:gd name="connsiteX59" fmla="*/ 1041072 w 1490380"/>
                    <a:gd name="connsiteY59" fmla="*/ 578513 h 1495138"/>
                    <a:gd name="connsiteX60" fmla="*/ 1041072 w 1490380"/>
                    <a:gd name="connsiteY60" fmla="*/ 584543 h 1495138"/>
                    <a:gd name="connsiteX61" fmla="*/ 1041072 w 1490380"/>
                    <a:gd name="connsiteY61" fmla="*/ 731276 h 1495138"/>
                    <a:gd name="connsiteX62" fmla="*/ 1040671 w 1490380"/>
                    <a:gd name="connsiteY62" fmla="*/ 731276 h 1495138"/>
                    <a:gd name="connsiteX63" fmla="*/ 1040671 w 1490380"/>
                    <a:gd name="connsiteY63" fmla="*/ 865948 h 1495138"/>
                    <a:gd name="connsiteX64" fmla="*/ 1041072 w 1490380"/>
                    <a:gd name="connsiteY64" fmla="*/ 880018 h 1495138"/>
                    <a:gd name="connsiteX65" fmla="*/ 1046683 w 1490380"/>
                    <a:gd name="connsiteY65" fmla="*/ 886049 h 1495138"/>
                    <a:gd name="connsiteX66" fmla="*/ 1061914 w 1490380"/>
                    <a:gd name="connsiteY66" fmla="*/ 886049 h 1495138"/>
                    <a:gd name="connsiteX67" fmla="*/ 1083959 w 1490380"/>
                    <a:gd name="connsiteY67" fmla="*/ 886049 h 1495138"/>
                    <a:gd name="connsiteX68" fmla="*/ 1123238 w 1490380"/>
                    <a:gd name="connsiteY68" fmla="*/ 917003 h 1495138"/>
                    <a:gd name="connsiteX69" fmla="*/ 1089169 w 1490380"/>
                    <a:gd name="connsiteY69" fmla="*/ 971676 h 1495138"/>
                    <a:gd name="connsiteX70" fmla="*/ 1076343 w 1490380"/>
                    <a:gd name="connsiteY70" fmla="*/ 972480 h 1495138"/>
                    <a:gd name="connsiteX71" fmla="*/ 915217 w 1490380"/>
                    <a:gd name="connsiteY71" fmla="*/ 972480 h 1495138"/>
                    <a:gd name="connsiteX72" fmla="*/ 904395 w 1490380"/>
                    <a:gd name="connsiteY72" fmla="*/ 971676 h 1495138"/>
                    <a:gd name="connsiteX73" fmla="*/ 867520 w 1490380"/>
                    <a:gd name="connsiteY73" fmla="*/ 935897 h 1495138"/>
                    <a:gd name="connsiteX74" fmla="*/ 891970 w 1490380"/>
                    <a:gd name="connsiteY74" fmla="*/ 890069 h 1495138"/>
                    <a:gd name="connsiteX75" fmla="*/ 910407 w 1490380"/>
                    <a:gd name="connsiteY75" fmla="*/ 886049 h 1495138"/>
                    <a:gd name="connsiteX76" fmla="*/ 944877 w 1490380"/>
                    <a:gd name="connsiteY76" fmla="*/ 886049 h 1495138"/>
                    <a:gd name="connsiteX77" fmla="*/ 952893 w 1490380"/>
                    <a:gd name="connsiteY77" fmla="*/ 884843 h 1495138"/>
                    <a:gd name="connsiteX78" fmla="*/ 954496 w 1490380"/>
                    <a:gd name="connsiteY78" fmla="*/ 883234 h 1495138"/>
                    <a:gd name="connsiteX79" fmla="*/ 955298 w 1490380"/>
                    <a:gd name="connsiteY79" fmla="*/ 880018 h 1495138"/>
                    <a:gd name="connsiteX80" fmla="*/ 955298 w 1490380"/>
                    <a:gd name="connsiteY80" fmla="*/ 867556 h 1495138"/>
                    <a:gd name="connsiteX81" fmla="*/ 955298 w 1490380"/>
                    <a:gd name="connsiteY81" fmla="*/ 644844 h 1495138"/>
                    <a:gd name="connsiteX82" fmla="*/ 954496 w 1490380"/>
                    <a:gd name="connsiteY82" fmla="*/ 628764 h 1495138"/>
                    <a:gd name="connsiteX83" fmla="*/ 952893 w 1490380"/>
                    <a:gd name="connsiteY83" fmla="*/ 627156 h 1495138"/>
                    <a:gd name="connsiteX84" fmla="*/ 948083 w 1490380"/>
                    <a:gd name="connsiteY84" fmla="*/ 625950 h 1495138"/>
                    <a:gd name="connsiteX85" fmla="*/ 925638 w 1490380"/>
                    <a:gd name="connsiteY85" fmla="*/ 626352 h 1495138"/>
                    <a:gd name="connsiteX86" fmla="*/ 915217 w 1490380"/>
                    <a:gd name="connsiteY86" fmla="*/ 626352 h 1495138"/>
                    <a:gd name="connsiteX87" fmla="*/ 875937 w 1490380"/>
                    <a:gd name="connsiteY87" fmla="*/ 584543 h 1495138"/>
                    <a:gd name="connsiteX88" fmla="*/ 916419 w 1490380"/>
                    <a:gd name="connsiteY88" fmla="*/ 541126 h 1495138"/>
                    <a:gd name="connsiteX89" fmla="*/ 922832 w 1490380"/>
                    <a:gd name="connsiteY89" fmla="*/ 541126 h 1495138"/>
                    <a:gd name="connsiteX90" fmla="*/ 990169 w 1490380"/>
                    <a:gd name="connsiteY90" fmla="*/ 539116 h 1495138"/>
                    <a:gd name="connsiteX91" fmla="*/ 272255 w 1490380"/>
                    <a:gd name="connsiteY91" fmla="*/ 539116 h 1495138"/>
                    <a:gd name="connsiteX92" fmla="*/ 287486 w 1490380"/>
                    <a:gd name="connsiteY92" fmla="*/ 540322 h 1495138"/>
                    <a:gd name="connsiteX93" fmla="*/ 323158 w 1490380"/>
                    <a:gd name="connsiteY93" fmla="*/ 578513 h 1495138"/>
                    <a:gd name="connsiteX94" fmla="*/ 323158 w 1490380"/>
                    <a:gd name="connsiteY94" fmla="*/ 584543 h 1495138"/>
                    <a:gd name="connsiteX95" fmla="*/ 323158 w 1490380"/>
                    <a:gd name="connsiteY95" fmla="*/ 731276 h 1495138"/>
                    <a:gd name="connsiteX96" fmla="*/ 322757 w 1490380"/>
                    <a:gd name="connsiteY96" fmla="*/ 731276 h 1495138"/>
                    <a:gd name="connsiteX97" fmla="*/ 322757 w 1490380"/>
                    <a:gd name="connsiteY97" fmla="*/ 865948 h 1495138"/>
                    <a:gd name="connsiteX98" fmla="*/ 323158 w 1490380"/>
                    <a:gd name="connsiteY98" fmla="*/ 880018 h 1495138"/>
                    <a:gd name="connsiteX99" fmla="*/ 328769 w 1490380"/>
                    <a:gd name="connsiteY99" fmla="*/ 886049 h 1495138"/>
                    <a:gd name="connsiteX100" fmla="*/ 344000 w 1490380"/>
                    <a:gd name="connsiteY100" fmla="*/ 886049 h 1495138"/>
                    <a:gd name="connsiteX101" fmla="*/ 366045 w 1490380"/>
                    <a:gd name="connsiteY101" fmla="*/ 886049 h 1495138"/>
                    <a:gd name="connsiteX102" fmla="*/ 405325 w 1490380"/>
                    <a:gd name="connsiteY102" fmla="*/ 917003 h 1495138"/>
                    <a:gd name="connsiteX103" fmla="*/ 371255 w 1490380"/>
                    <a:gd name="connsiteY103" fmla="*/ 971676 h 1495138"/>
                    <a:gd name="connsiteX104" fmla="*/ 358429 w 1490380"/>
                    <a:gd name="connsiteY104" fmla="*/ 972480 h 1495138"/>
                    <a:gd name="connsiteX105" fmla="*/ 197303 w 1490380"/>
                    <a:gd name="connsiteY105" fmla="*/ 972480 h 1495138"/>
                    <a:gd name="connsiteX106" fmla="*/ 186481 w 1490380"/>
                    <a:gd name="connsiteY106" fmla="*/ 971676 h 1495138"/>
                    <a:gd name="connsiteX107" fmla="*/ 149606 w 1490380"/>
                    <a:gd name="connsiteY107" fmla="*/ 935897 h 1495138"/>
                    <a:gd name="connsiteX108" fmla="*/ 174056 w 1490380"/>
                    <a:gd name="connsiteY108" fmla="*/ 890069 h 1495138"/>
                    <a:gd name="connsiteX109" fmla="*/ 192493 w 1490380"/>
                    <a:gd name="connsiteY109" fmla="*/ 886049 h 1495138"/>
                    <a:gd name="connsiteX110" fmla="*/ 226963 w 1490380"/>
                    <a:gd name="connsiteY110" fmla="*/ 886049 h 1495138"/>
                    <a:gd name="connsiteX111" fmla="*/ 234979 w 1490380"/>
                    <a:gd name="connsiteY111" fmla="*/ 884843 h 1495138"/>
                    <a:gd name="connsiteX112" fmla="*/ 236582 w 1490380"/>
                    <a:gd name="connsiteY112" fmla="*/ 883234 h 1495138"/>
                    <a:gd name="connsiteX113" fmla="*/ 237384 w 1490380"/>
                    <a:gd name="connsiteY113" fmla="*/ 880018 h 1495138"/>
                    <a:gd name="connsiteX114" fmla="*/ 237384 w 1490380"/>
                    <a:gd name="connsiteY114" fmla="*/ 867556 h 1495138"/>
                    <a:gd name="connsiteX115" fmla="*/ 237384 w 1490380"/>
                    <a:gd name="connsiteY115" fmla="*/ 644844 h 1495138"/>
                    <a:gd name="connsiteX116" fmla="*/ 236582 w 1490380"/>
                    <a:gd name="connsiteY116" fmla="*/ 628764 h 1495138"/>
                    <a:gd name="connsiteX117" fmla="*/ 234979 w 1490380"/>
                    <a:gd name="connsiteY117" fmla="*/ 627156 h 1495138"/>
                    <a:gd name="connsiteX118" fmla="*/ 230169 w 1490380"/>
                    <a:gd name="connsiteY118" fmla="*/ 625950 h 1495138"/>
                    <a:gd name="connsiteX119" fmla="*/ 207724 w 1490380"/>
                    <a:gd name="connsiteY119" fmla="*/ 626352 h 1495138"/>
                    <a:gd name="connsiteX120" fmla="*/ 197303 w 1490380"/>
                    <a:gd name="connsiteY120" fmla="*/ 626352 h 1495138"/>
                    <a:gd name="connsiteX121" fmla="*/ 158023 w 1490380"/>
                    <a:gd name="connsiteY121" fmla="*/ 584543 h 1495138"/>
                    <a:gd name="connsiteX122" fmla="*/ 198505 w 1490380"/>
                    <a:gd name="connsiteY122" fmla="*/ 541126 h 1495138"/>
                    <a:gd name="connsiteX123" fmla="*/ 204918 w 1490380"/>
                    <a:gd name="connsiteY123" fmla="*/ 541126 h 1495138"/>
                    <a:gd name="connsiteX124" fmla="*/ 272255 w 1490380"/>
                    <a:gd name="connsiteY124" fmla="*/ 539116 h 1495138"/>
                    <a:gd name="connsiteX125" fmla="*/ 477504 w 1490380"/>
                    <a:gd name="connsiteY125" fmla="*/ 0 h 1495138"/>
                    <a:gd name="connsiteX126" fmla="*/ 492735 w 1490380"/>
                    <a:gd name="connsiteY126" fmla="*/ 1206 h 1495138"/>
                    <a:gd name="connsiteX127" fmla="*/ 528407 w 1490380"/>
                    <a:gd name="connsiteY127" fmla="*/ 39397 h 1495138"/>
                    <a:gd name="connsiteX128" fmla="*/ 528407 w 1490380"/>
                    <a:gd name="connsiteY128" fmla="*/ 45427 h 1495138"/>
                    <a:gd name="connsiteX129" fmla="*/ 528407 w 1490380"/>
                    <a:gd name="connsiteY129" fmla="*/ 192159 h 1495138"/>
                    <a:gd name="connsiteX130" fmla="*/ 528006 w 1490380"/>
                    <a:gd name="connsiteY130" fmla="*/ 192159 h 1495138"/>
                    <a:gd name="connsiteX131" fmla="*/ 528006 w 1490380"/>
                    <a:gd name="connsiteY131" fmla="*/ 326832 h 1495138"/>
                    <a:gd name="connsiteX132" fmla="*/ 528407 w 1490380"/>
                    <a:gd name="connsiteY132" fmla="*/ 340902 h 1495138"/>
                    <a:gd name="connsiteX133" fmla="*/ 534018 w 1490380"/>
                    <a:gd name="connsiteY133" fmla="*/ 346932 h 1495138"/>
                    <a:gd name="connsiteX134" fmla="*/ 549249 w 1490380"/>
                    <a:gd name="connsiteY134" fmla="*/ 346932 h 1495138"/>
                    <a:gd name="connsiteX135" fmla="*/ 571294 w 1490380"/>
                    <a:gd name="connsiteY135" fmla="*/ 346932 h 1495138"/>
                    <a:gd name="connsiteX136" fmla="*/ 610574 w 1490380"/>
                    <a:gd name="connsiteY136" fmla="*/ 377887 h 1495138"/>
                    <a:gd name="connsiteX137" fmla="*/ 576504 w 1490380"/>
                    <a:gd name="connsiteY137" fmla="*/ 432560 h 1495138"/>
                    <a:gd name="connsiteX138" fmla="*/ 563678 w 1490380"/>
                    <a:gd name="connsiteY138" fmla="*/ 433364 h 1495138"/>
                    <a:gd name="connsiteX139" fmla="*/ 402552 w 1490380"/>
                    <a:gd name="connsiteY139" fmla="*/ 433364 h 1495138"/>
                    <a:gd name="connsiteX140" fmla="*/ 391730 w 1490380"/>
                    <a:gd name="connsiteY140" fmla="*/ 432560 h 1495138"/>
                    <a:gd name="connsiteX141" fmla="*/ 354855 w 1490380"/>
                    <a:gd name="connsiteY141" fmla="*/ 396781 h 1495138"/>
                    <a:gd name="connsiteX142" fmla="*/ 379305 w 1490380"/>
                    <a:gd name="connsiteY142" fmla="*/ 350952 h 1495138"/>
                    <a:gd name="connsiteX143" fmla="*/ 397742 w 1490380"/>
                    <a:gd name="connsiteY143" fmla="*/ 346932 h 1495138"/>
                    <a:gd name="connsiteX144" fmla="*/ 432212 w 1490380"/>
                    <a:gd name="connsiteY144" fmla="*/ 346932 h 1495138"/>
                    <a:gd name="connsiteX145" fmla="*/ 440228 w 1490380"/>
                    <a:gd name="connsiteY145" fmla="*/ 345726 h 1495138"/>
                    <a:gd name="connsiteX146" fmla="*/ 441831 w 1490380"/>
                    <a:gd name="connsiteY146" fmla="*/ 344118 h 1495138"/>
                    <a:gd name="connsiteX147" fmla="*/ 442633 w 1490380"/>
                    <a:gd name="connsiteY147" fmla="*/ 340902 h 1495138"/>
                    <a:gd name="connsiteX148" fmla="*/ 442633 w 1490380"/>
                    <a:gd name="connsiteY148" fmla="*/ 328440 h 1495138"/>
                    <a:gd name="connsiteX149" fmla="*/ 442633 w 1490380"/>
                    <a:gd name="connsiteY149" fmla="*/ 105728 h 1495138"/>
                    <a:gd name="connsiteX150" fmla="*/ 441831 w 1490380"/>
                    <a:gd name="connsiteY150" fmla="*/ 89648 h 1495138"/>
                    <a:gd name="connsiteX151" fmla="*/ 440228 w 1490380"/>
                    <a:gd name="connsiteY151" fmla="*/ 88040 h 1495138"/>
                    <a:gd name="connsiteX152" fmla="*/ 435418 w 1490380"/>
                    <a:gd name="connsiteY152" fmla="*/ 86834 h 1495138"/>
                    <a:gd name="connsiteX153" fmla="*/ 412973 w 1490380"/>
                    <a:gd name="connsiteY153" fmla="*/ 87236 h 1495138"/>
                    <a:gd name="connsiteX154" fmla="*/ 402552 w 1490380"/>
                    <a:gd name="connsiteY154" fmla="*/ 87236 h 1495138"/>
                    <a:gd name="connsiteX155" fmla="*/ 363272 w 1490380"/>
                    <a:gd name="connsiteY155" fmla="*/ 45427 h 1495138"/>
                    <a:gd name="connsiteX156" fmla="*/ 403754 w 1490380"/>
                    <a:gd name="connsiteY156" fmla="*/ 2010 h 1495138"/>
                    <a:gd name="connsiteX157" fmla="*/ 410167 w 1490380"/>
                    <a:gd name="connsiteY157" fmla="*/ 2010 h 1495138"/>
                    <a:gd name="connsiteX158" fmla="*/ 477504 w 1490380"/>
                    <a:gd name="connsiteY158" fmla="*/ 0 h 1495138"/>
                    <a:gd name="connsiteX159" fmla="*/ 123093 w 1490380"/>
                    <a:gd name="connsiteY159" fmla="*/ 0 h 1495138"/>
                    <a:gd name="connsiteX160" fmla="*/ 138324 w 1490380"/>
                    <a:gd name="connsiteY160" fmla="*/ 1206 h 1495138"/>
                    <a:gd name="connsiteX161" fmla="*/ 173997 w 1490380"/>
                    <a:gd name="connsiteY161" fmla="*/ 39397 h 1495138"/>
                    <a:gd name="connsiteX162" fmla="*/ 173997 w 1490380"/>
                    <a:gd name="connsiteY162" fmla="*/ 45427 h 1495138"/>
                    <a:gd name="connsiteX163" fmla="*/ 173997 w 1490380"/>
                    <a:gd name="connsiteY163" fmla="*/ 192159 h 1495138"/>
                    <a:gd name="connsiteX164" fmla="*/ 173596 w 1490380"/>
                    <a:gd name="connsiteY164" fmla="*/ 192159 h 1495138"/>
                    <a:gd name="connsiteX165" fmla="*/ 173596 w 1490380"/>
                    <a:gd name="connsiteY165" fmla="*/ 326832 h 1495138"/>
                    <a:gd name="connsiteX166" fmla="*/ 173997 w 1490380"/>
                    <a:gd name="connsiteY166" fmla="*/ 340902 h 1495138"/>
                    <a:gd name="connsiteX167" fmla="*/ 179608 w 1490380"/>
                    <a:gd name="connsiteY167" fmla="*/ 346932 h 1495138"/>
                    <a:gd name="connsiteX168" fmla="*/ 194839 w 1490380"/>
                    <a:gd name="connsiteY168" fmla="*/ 346932 h 1495138"/>
                    <a:gd name="connsiteX169" fmla="*/ 216884 w 1490380"/>
                    <a:gd name="connsiteY169" fmla="*/ 346932 h 1495138"/>
                    <a:gd name="connsiteX170" fmla="*/ 256164 w 1490380"/>
                    <a:gd name="connsiteY170" fmla="*/ 377887 h 1495138"/>
                    <a:gd name="connsiteX171" fmla="*/ 222094 w 1490380"/>
                    <a:gd name="connsiteY171" fmla="*/ 432560 h 1495138"/>
                    <a:gd name="connsiteX172" fmla="*/ 209268 w 1490380"/>
                    <a:gd name="connsiteY172" fmla="*/ 433364 h 1495138"/>
                    <a:gd name="connsiteX173" fmla="*/ 48141 w 1490380"/>
                    <a:gd name="connsiteY173" fmla="*/ 433364 h 1495138"/>
                    <a:gd name="connsiteX174" fmla="*/ 37319 w 1490380"/>
                    <a:gd name="connsiteY174" fmla="*/ 432560 h 1495138"/>
                    <a:gd name="connsiteX175" fmla="*/ 445 w 1490380"/>
                    <a:gd name="connsiteY175" fmla="*/ 396781 h 1495138"/>
                    <a:gd name="connsiteX176" fmla="*/ 24894 w 1490380"/>
                    <a:gd name="connsiteY176" fmla="*/ 350952 h 1495138"/>
                    <a:gd name="connsiteX177" fmla="*/ 43332 w 1490380"/>
                    <a:gd name="connsiteY177" fmla="*/ 346932 h 1495138"/>
                    <a:gd name="connsiteX178" fmla="*/ 77801 w 1490380"/>
                    <a:gd name="connsiteY178" fmla="*/ 346932 h 1495138"/>
                    <a:gd name="connsiteX179" fmla="*/ 85818 w 1490380"/>
                    <a:gd name="connsiteY179" fmla="*/ 345726 h 1495138"/>
                    <a:gd name="connsiteX180" fmla="*/ 87421 w 1490380"/>
                    <a:gd name="connsiteY180" fmla="*/ 344118 h 1495138"/>
                    <a:gd name="connsiteX181" fmla="*/ 88223 w 1490380"/>
                    <a:gd name="connsiteY181" fmla="*/ 340902 h 1495138"/>
                    <a:gd name="connsiteX182" fmla="*/ 88223 w 1490380"/>
                    <a:gd name="connsiteY182" fmla="*/ 328440 h 1495138"/>
                    <a:gd name="connsiteX183" fmla="*/ 88223 w 1490380"/>
                    <a:gd name="connsiteY183" fmla="*/ 105728 h 1495138"/>
                    <a:gd name="connsiteX184" fmla="*/ 87421 w 1490380"/>
                    <a:gd name="connsiteY184" fmla="*/ 89648 h 1495138"/>
                    <a:gd name="connsiteX185" fmla="*/ 85818 w 1490380"/>
                    <a:gd name="connsiteY185" fmla="*/ 88040 h 1495138"/>
                    <a:gd name="connsiteX186" fmla="*/ 81008 w 1490380"/>
                    <a:gd name="connsiteY186" fmla="*/ 86834 h 1495138"/>
                    <a:gd name="connsiteX187" fmla="*/ 58562 w 1490380"/>
                    <a:gd name="connsiteY187" fmla="*/ 87236 h 1495138"/>
                    <a:gd name="connsiteX188" fmla="*/ 48141 w 1490380"/>
                    <a:gd name="connsiteY188" fmla="*/ 87236 h 1495138"/>
                    <a:gd name="connsiteX189" fmla="*/ 8862 w 1490380"/>
                    <a:gd name="connsiteY189" fmla="*/ 45427 h 1495138"/>
                    <a:gd name="connsiteX190" fmla="*/ 49344 w 1490380"/>
                    <a:gd name="connsiteY190" fmla="*/ 2010 h 1495138"/>
                    <a:gd name="connsiteX191" fmla="*/ 55757 w 1490380"/>
                    <a:gd name="connsiteY191" fmla="*/ 2010 h 1495138"/>
                    <a:gd name="connsiteX192" fmla="*/ 123093 w 1490380"/>
                    <a:gd name="connsiteY19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64484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990169 w 1490380"/>
                    <a:gd name="connsiteY56" fmla="*/ 539116 h 1495138"/>
                    <a:gd name="connsiteX57" fmla="*/ 1005400 w 1490380"/>
                    <a:gd name="connsiteY57" fmla="*/ 540322 h 1495138"/>
                    <a:gd name="connsiteX58" fmla="*/ 1041072 w 1490380"/>
                    <a:gd name="connsiteY58" fmla="*/ 578513 h 1495138"/>
                    <a:gd name="connsiteX59" fmla="*/ 1041072 w 1490380"/>
                    <a:gd name="connsiteY59" fmla="*/ 584543 h 1495138"/>
                    <a:gd name="connsiteX60" fmla="*/ 1041072 w 1490380"/>
                    <a:gd name="connsiteY60" fmla="*/ 731276 h 1495138"/>
                    <a:gd name="connsiteX61" fmla="*/ 1040671 w 1490380"/>
                    <a:gd name="connsiteY61" fmla="*/ 731276 h 1495138"/>
                    <a:gd name="connsiteX62" fmla="*/ 1040671 w 1490380"/>
                    <a:gd name="connsiteY62" fmla="*/ 865948 h 1495138"/>
                    <a:gd name="connsiteX63" fmla="*/ 1041072 w 1490380"/>
                    <a:gd name="connsiteY63" fmla="*/ 880018 h 1495138"/>
                    <a:gd name="connsiteX64" fmla="*/ 1046683 w 1490380"/>
                    <a:gd name="connsiteY64" fmla="*/ 886049 h 1495138"/>
                    <a:gd name="connsiteX65" fmla="*/ 1061914 w 1490380"/>
                    <a:gd name="connsiteY65" fmla="*/ 886049 h 1495138"/>
                    <a:gd name="connsiteX66" fmla="*/ 1083959 w 1490380"/>
                    <a:gd name="connsiteY66" fmla="*/ 886049 h 1495138"/>
                    <a:gd name="connsiteX67" fmla="*/ 1123238 w 1490380"/>
                    <a:gd name="connsiteY67" fmla="*/ 917003 h 1495138"/>
                    <a:gd name="connsiteX68" fmla="*/ 1089169 w 1490380"/>
                    <a:gd name="connsiteY68" fmla="*/ 971676 h 1495138"/>
                    <a:gd name="connsiteX69" fmla="*/ 1076343 w 1490380"/>
                    <a:gd name="connsiteY69" fmla="*/ 972480 h 1495138"/>
                    <a:gd name="connsiteX70" fmla="*/ 915217 w 1490380"/>
                    <a:gd name="connsiteY70" fmla="*/ 972480 h 1495138"/>
                    <a:gd name="connsiteX71" fmla="*/ 904395 w 1490380"/>
                    <a:gd name="connsiteY71" fmla="*/ 971676 h 1495138"/>
                    <a:gd name="connsiteX72" fmla="*/ 867520 w 1490380"/>
                    <a:gd name="connsiteY72" fmla="*/ 935897 h 1495138"/>
                    <a:gd name="connsiteX73" fmla="*/ 891970 w 1490380"/>
                    <a:gd name="connsiteY73" fmla="*/ 890069 h 1495138"/>
                    <a:gd name="connsiteX74" fmla="*/ 910407 w 1490380"/>
                    <a:gd name="connsiteY74" fmla="*/ 886049 h 1495138"/>
                    <a:gd name="connsiteX75" fmla="*/ 944877 w 1490380"/>
                    <a:gd name="connsiteY75" fmla="*/ 886049 h 1495138"/>
                    <a:gd name="connsiteX76" fmla="*/ 952893 w 1490380"/>
                    <a:gd name="connsiteY76" fmla="*/ 884843 h 1495138"/>
                    <a:gd name="connsiteX77" fmla="*/ 954496 w 1490380"/>
                    <a:gd name="connsiteY77" fmla="*/ 883234 h 1495138"/>
                    <a:gd name="connsiteX78" fmla="*/ 955298 w 1490380"/>
                    <a:gd name="connsiteY78" fmla="*/ 880018 h 1495138"/>
                    <a:gd name="connsiteX79" fmla="*/ 955298 w 1490380"/>
                    <a:gd name="connsiteY79" fmla="*/ 867556 h 1495138"/>
                    <a:gd name="connsiteX80" fmla="*/ 955298 w 1490380"/>
                    <a:gd name="connsiteY80" fmla="*/ 644844 h 1495138"/>
                    <a:gd name="connsiteX81" fmla="*/ 954496 w 1490380"/>
                    <a:gd name="connsiteY81" fmla="*/ 628764 h 1495138"/>
                    <a:gd name="connsiteX82" fmla="*/ 952893 w 1490380"/>
                    <a:gd name="connsiteY82" fmla="*/ 627156 h 1495138"/>
                    <a:gd name="connsiteX83" fmla="*/ 948083 w 1490380"/>
                    <a:gd name="connsiteY83" fmla="*/ 625950 h 1495138"/>
                    <a:gd name="connsiteX84" fmla="*/ 925638 w 1490380"/>
                    <a:gd name="connsiteY84" fmla="*/ 626352 h 1495138"/>
                    <a:gd name="connsiteX85" fmla="*/ 915217 w 1490380"/>
                    <a:gd name="connsiteY85" fmla="*/ 626352 h 1495138"/>
                    <a:gd name="connsiteX86" fmla="*/ 875937 w 1490380"/>
                    <a:gd name="connsiteY86" fmla="*/ 584543 h 1495138"/>
                    <a:gd name="connsiteX87" fmla="*/ 916419 w 1490380"/>
                    <a:gd name="connsiteY87" fmla="*/ 541126 h 1495138"/>
                    <a:gd name="connsiteX88" fmla="*/ 922832 w 1490380"/>
                    <a:gd name="connsiteY88" fmla="*/ 541126 h 1495138"/>
                    <a:gd name="connsiteX89" fmla="*/ 990169 w 1490380"/>
                    <a:gd name="connsiteY89" fmla="*/ 539116 h 1495138"/>
                    <a:gd name="connsiteX90" fmla="*/ 272255 w 1490380"/>
                    <a:gd name="connsiteY90" fmla="*/ 539116 h 1495138"/>
                    <a:gd name="connsiteX91" fmla="*/ 287486 w 1490380"/>
                    <a:gd name="connsiteY91" fmla="*/ 540322 h 1495138"/>
                    <a:gd name="connsiteX92" fmla="*/ 323158 w 1490380"/>
                    <a:gd name="connsiteY92" fmla="*/ 578513 h 1495138"/>
                    <a:gd name="connsiteX93" fmla="*/ 323158 w 1490380"/>
                    <a:gd name="connsiteY93" fmla="*/ 584543 h 1495138"/>
                    <a:gd name="connsiteX94" fmla="*/ 323158 w 1490380"/>
                    <a:gd name="connsiteY94" fmla="*/ 731276 h 1495138"/>
                    <a:gd name="connsiteX95" fmla="*/ 322757 w 1490380"/>
                    <a:gd name="connsiteY95" fmla="*/ 731276 h 1495138"/>
                    <a:gd name="connsiteX96" fmla="*/ 322757 w 1490380"/>
                    <a:gd name="connsiteY96" fmla="*/ 865948 h 1495138"/>
                    <a:gd name="connsiteX97" fmla="*/ 323158 w 1490380"/>
                    <a:gd name="connsiteY97" fmla="*/ 880018 h 1495138"/>
                    <a:gd name="connsiteX98" fmla="*/ 328769 w 1490380"/>
                    <a:gd name="connsiteY98" fmla="*/ 886049 h 1495138"/>
                    <a:gd name="connsiteX99" fmla="*/ 344000 w 1490380"/>
                    <a:gd name="connsiteY99" fmla="*/ 886049 h 1495138"/>
                    <a:gd name="connsiteX100" fmla="*/ 366045 w 1490380"/>
                    <a:gd name="connsiteY100" fmla="*/ 886049 h 1495138"/>
                    <a:gd name="connsiteX101" fmla="*/ 405325 w 1490380"/>
                    <a:gd name="connsiteY101" fmla="*/ 917003 h 1495138"/>
                    <a:gd name="connsiteX102" fmla="*/ 371255 w 1490380"/>
                    <a:gd name="connsiteY102" fmla="*/ 971676 h 1495138"/>
                    <a:gd name="connsiteX103" fmla="*/ 358429 w 1490380"/>
                    <a:gd name="connsiteY103" fmla="*/ 972480 h 1495138"/>
                    <a:gd name="connsiteX104" fmla="*/ 197303 w 1490380"/>
                    <a:gd name="connsiteY104" fmla="*/ 972480 h 1495138"/>
                    <a:gd name="connsiteX105" fmla="*/ 186481 w 1490380"/>
                    <a:gd name="connsiteY105" fmla="*/ 971676 h 1495138"/>
                    <a:gd name="connsiteX106" fmla="*/ 149606 w 1490380"/>
                    <a:gd name="connsiteY106" fmla="*/ 935897 h 1495138"/>
                    <a:gd name="connsiteX107" fmla="*/ 174056 w 1490380"/>
                    <a:gd name="connsiteY107" fmla="*/ 890069 h 1495138"/>
                    <a:gd name="connsiteX108" fmla="*/ 192493 w 1490380"/>
                    <a:gd name="connsiteY108" fmla="*/ 886049 h 1495138"/>
                    <a:gd name="connsiteX109" fmla="*/ 226963 w 1490380"/>
                    <a:gd name="connsiteY109" fmla="*/ 886049 h 1495138"/>
                    <a:gd name="connsiteX110" fmla="*/ 234979 w 1490380"/>
                    <a:gd name="connsiteY110" fmla="*/ 884843 h 1495138"/>
                    <a:gd name="connsiteX111" fmla="*/ 236582 w 1490380"/>
                    <a:gd name="connsiteY111" fmla="*/ 883234 h 1495138"/>
                    <a:gd name="connsiteX112" fmla="*/ 237384 w 1490380"/>
                    <a:gd name="connsiteY112" fmla="*/ 880018 h 1495138"/>
                    <a:gd name="connsiteX113" fmla="*/ 237384 w 1490380"/>
                    <a:gd name="connsiteY113" fmla="*/ 867556 h 1495138"/>
                    <a:gd name="connsiteX114" fmla="*/ 237384 w 1490380"/>
                    <a:gd name="connsiteY114" fmla="*/ 644844 h 1495138"/>
                    <a:gd name="connsiteX115" fmla="*/ 236582 w 1490380"/>
                    <a:gd name="connsiteY115" fmla="*/ 628764 h 1495138"/>
                    <a:gd name="connsiteX116" fmla="*/ 234979 w 1490380"/>
                    <a:gd name="connsiteY116" fmla="*/ 627156 h 1495138"/>
                    <a:gd name="connsiteX117" fmla="*/ 230169 w 1490380"/>
                    <a:gd name="connsiteY117" fmla="*/ 625950 h 1495138"/>
                    <a:gd name="connsiteX118" fmla="*/ 207724 w 1490380"/>
                    <a:gd name="connsiteY118" fmla="*/ 626352 h 1495138"/>
                    <a:gd name="connsiteX119" fmla="*/ 197303 w 1490380"/>
                    <a:gd name="connsiteY119" fmla="*/ 626352 h 1495138"/>
                    <a:gd name="connsiteX120" fmla="*/ 158023 w 1490380"/>
                    <a:gd name="connsiteY120" fmla="*/ 584543 h 1495138"/>
                    <a:gd name="connsiteX121" fmla="*/ 198505 w 1490380"/>
                    <a:gd name="connsiteY121" fmla="*/ 541126 h 1495138"/>
                    <a:gd name="connsiteX122" fmla="*/ 204918 w 1490380"/>
                    <a:gd name="connsiteY122" fmla="*/ 541126 h 1495138"/>
                    <a:gd name="connsiteX123" fmla="*/ 272255 w 1490380"/>
                    <a:gd name="connsiteY123" fmla="*/ 539116 h 1495138"/>
                    <a:gd name="connsiteX124" fmla="*/ 477504 w 1490380"/>
                    <a:gd name="connsiteY124" fmla="*/ 0 h 1495138"/>
                    <a:gd name="connsiteX125" fmla="*/ 492735 w 1490380"/>
                    <a:gd name="connsiteY125" fmla="*/ 1206 h 1495138"/>
                    <a:gd name="connsiteX126" fmla="*/ 528407 w 1490380"/>
                    <a:gd name="connsiteY126" fmla="*/ 39397 h 1495138"/>
                    <a:gd name="connsiteX127" fmla="*/ 528407 w 1490380"/>
                    <a:gd name="connsiteY127" fmla="*/ 45427 h 1495138"/>
                    <a:gd name="connsiteX128" fmla="*/ 528407 w 1490380"/>
                    <a:gd name="connsiteY128" fmla="*/ 192159 h 1495138"/>
                    <a:gd name="connsiteX129" fmla="*/ 528006 w 1490380"/>
                    <a:gd name="connsiteY129" fmla="*/ 192159 h 1495138"/>
                    <a:gd name="connsiteX130" fmla="*/ 528006 w 1490380"/>
                    <a:gd name="connsiteY130" fmla="*/ 326832 h 1495138"/>
                    <a:gd name="connsiteX131" fmla="*/ 528407 w 1490380"/>
                    <a:gd name="connsiteY131" fmla="*/ 340902 h 1495138"/>
                    <a:gd name="connsiteX132" fmla="*/ 534018 w 1490380"/>
                    <a:gd name="connsiteY132" fmla="*/ 346932 h 1495138"/>
                    <a:gd name="connsiteX133" fmla="*/ 549249 w 1490380"/>
                    <a:gd name="connsiteY133" fmla="*/ 346932 h 1495138"/>
                    <a:gd name="connsiteX134" fmla="*/ 571294 w 1490380"/>
                    <a:gd name="connsiteY134" fmla="*/ 346932 h 1495138"/>
                    <a:gd name="connsiteX135" fmla="*/ 610574 w 1490380"/>
                    <a:gd name="connsiteY135" fmla="*/ 377887 h 1495138"/>
                    <a:gd name="connsiteX136" fmla="*/ 576504 w 1490380"/>
                    <a:gd name="connsiteY136" fmla="*/ 432560 h 1495138"/>
                    <a:gd name="connsiteX137" fmla="*/ 563678 w 1490380"/>
                    <a:gd name="connsiteY137" fmla="*/ 433364 h 1495138"/>
                    <a:gd name="connsiteX138" fmla="*/ 402552 w 1490380"/>
                    <a:gd name="connsiteY138" fmla="*/ 433364 h 1495138"/>
                    <a:gd name="connsiteX139" fmla="*/ 391730 w 1490380"/>
                    <a:gd name="connsiteY139" fmla="*/ 432560 h 1495138"/>
                    <a:gd name="connsiteX140" fmla="*/ 354855 w 1490380"/>
                    <a:gd name="connsiteY140" fmla="*/ 396781 h 1495138"/>
                    <a:gd name="connsiteX141" fmla="*/ 379305 w 1490380"/>
                    <a:gd name="connsiteY141" fmla="*/ 350952 h 1495138"/>
                    <a:gd name="connsiteX142" fmla="*/ 397742 w 1490380"/>
                    <a:gd name="connsiteY142" fmla="*/ 346932 h 1495138"/>
                    <a:gd name="connsiteX143" fmla="*/ 432212 w 1490380"/>
                    <a:gd name="connsiteY143" fmla="*/ 346932 h 1495138"/>
                    <a:gd name="connsiteX144" fmla="*/ 440228 w 1490380"/>
                    <a:gd name="connsiteY144" fmla="*/ 345726 h 1495138"/>
                    <a:gd name="connsiteX145" fmla="*/ 441831 w 1490380"/>
                    <a:gd name="connsiteY145" fmla="*/ 344118 h 1495138"/>
                    <a:gd name="connsiteX146" fmla="*/ 442633 w 1490380"/>
                    <a:gd name="connsiteY146" fmla="*/ 340902 h 1495138"/>
                    <a:gd name="connsiteX147" fmla="*/ 442633 w 1490380"/>
                    <a:gd name="connsiteY147" fmla="*/ 328440 h 1495138"/>
                    <a:gd name="connsiteX148" fmla="*/ 442633 w 1490380"/>
                    <a:gd name="connsiteY148" fmla="*/ 105728 h 1495138"/>
                    <a:gd name="connsiteX149" fmla="*/ 441831 w 1490380"/>
                    <a:gd name="connsiteY149" fmla="*/ 89648 h 1495138"/>
                    <a:gd name="connsiteX150" fmla="*/ 440228 w 1490380"/>
                    <a:gd name="connsiteY150" fmla="*/ 88040 h 1495138"/>
                    <a:gd name="connsiteX151" fmla="*/ 435418 w 1490380"/>
                    <a:gd name="connsiteY151" fmla="*/ 86834 h 1495138"/>
                    <a:gd name="connsiteX152" fmla="*/ 412973 w 1490380"/>
                    <a:gd name="connsiteY152" fmla="*/ 87236 h 1495138"/>
                    <a:gd name="connsiteX153" fmla="*/ 402552 w 1490380"/>
                    <a:gd name="connsiteY153" fmla="*/ 87236 h 1495138"/>
                    <a:gd name="connsiteX154" fmla="*/ 363272 w 1490380"/>
                    <a:gd name="connsiteY154" fmla="*/ 45427 h 1495138"/>
                    <a:gd name="connsiteX155" fmla="*/ 403754 w 1490380"/>
                    <a:gd name="connsiteY155" fmla="*/ 2010 h 1495138"/>
                    <a:gd name="connsiteX156" fmla="*/ 410167 w 1490380"/>
                    <a:gd name="connsiteY156" fmla="*/ 2010 h 1495138"/>
                    <a:gd name="connsiteX157" fmla="*/ 477504 w 1490380"/>
                    <a:gd name="connsiteY157" fmla="*/ 0 h 1495138"/>
                    <a:gd name="connsiteX158" fmla="*/ 123093 w 1490380"/>
                    <a:gd name="connsiteY158" fmla="*/ 0 h 1495138"/>
                    <a:gd name="connsiteX159" fmla="*/ 138324 w 1490380"/>
                    <a:gd name="connsiteY159" fmla="*/ 1206 h 1495138"/>
                    <a:gd name="connsiteX160" fmla="*/ 173997 w 1490380"/>
                    <a:gd name="connsiteY160" fmla="*/ 39397 h 1495138"/>
                    <a:gd name="connsiteX161" fmla="*/ 173997 w 1490380"/>
                    <a:gd name="connsiteY161" fmla="*/ 45427 h 1495138"/>
                    <a:gd name="connsiteX162" fmla="*/ 173997 w 1490380"/>
                    <a:gd name="connsiteY162" fmla="*/ 192159 h 1495138"/>
                    <a:gd name="connsiteX163" fmla="*/ 173596 w 1490380"/>
                    <a:gd name="connsiteY163" fmla="*/ 192159 h 1495138"/>
                    <a:gd name="connsiteX164" fmla="*/ 173596 w 1490380"/>
                    <a:gd name="connsiteY164" fmla="*/ 326832 h 1495138"/>
                    <a:gd name="connsiteX165" fmla="*/ 173997 w 1490380"/>
                    <a:gd name="connsiteY165" fmla="*/ 340902 h 1495138"/>
                    <a:gd name="connsiteX166" fmla="*/ 179608 w 1490380"/>
                    <a:gd name="connsiteY166" fmla="*/ 346932 h 1495138"/>
                    <a:gd name="connsiteX167" fmla="*/ 194839 w 1490380"/>
                    <a:gd name="connsiteY167" fmla="*/ 346932 h 1495138"/>
                    <a:gd name="connsiteX168" fmla="*/ 216884 w 1490380"/>
                    <a:gd name="connsiteY168" fmla="*/ 346932 h 1495138"/>
                    <a:gd name="connsiteX169" fmla="*/ 256164 w 1490380"/>
                    <a:gd name="connsiteY169" fmla="*/ 377887 h 1495138"/>
                    <a:gd name="connsiteX170" fmla="*/ 222094 w 1490380"/>
                    <a:gd name="connsiteY170" fmla="*/ 432560 h 1495138"/>
                    <a:gd name="connsiteX171" fmla="*/ 209268 w 1490380"/>
                    <a:gd name="connsiteY171" fmla="*/ 433364 h 1495138"/>
                    <a:gd name="connsiteX172" fmla="*/ 48141 w 1490380"/>
                    <a:gd name="connsiteY172" fmla="*/ 433364 h 1495138"/>
                    <a:gd name="connsiteX173" fmla="*/ 37319 w 1490380"/>
                    <a:gd name="connsiteY173" fmla="*/ 432560 h 1495138"/>
                    <a:gd name="connsiteX174" fmla="*/ 445 w 1490380"/>
                    <a:gd name="connsiteY174" fmla="*/ 396781 h 1495138"/>
                    <a:gd name="connsiteX175" fmla="*/ 24894 w 1490380"/>
                    <a:gd name="connsiteY175" fmla="*/ 350952 h 1495138"/>
                    <a:gd name="connsiteX176" fmla="*/ 43332 w 1490380"/>
                    <a:gd name="connsiteY176" fmla="*/ 346932 h 1495138"/>
                    <a:gd name="connsiteX177" fmla="*/ 77801 w 1490380"/>
                    <a:gd name="connsiteY177" fmla="*/ 346932 h 1495138"/>
                    <a:gd name="connsiteX178" fmla="*/ 85818 w 1490380"/>
                    <a:gd name="connsiteY178" fmla="*/ 345726 h 1495138"/>
                    <a:gd name="connsiteX179" fmla="*/ 87421 w 1490380"/>
                    <a:gd name="connsiteY179" fmla="*/ 344118 h 1495138"/>
                    <a:gd name="connsiteX180" fmla="*/ 88223 w 1490380"/>
                    <a:gd name="connsiteY180" fmla="*/ 340902 h 1495138"/>
                    <a:gd name="connsiteX181" fmla="*/ 88223 w 1490380"/>
                    <a:gd name="connsiteY181" fmla="*/ 328440 h 1495138"/>
                    <a:gd name="connsiteX182" fmla="*/ 88223 w 1490380"/>
                    <a:gd name="connsiteY182" fmla="*/ 105728 h 1495138"/>
                    <a:gd name="connsiteX183" fmla="*/ 87421 w 1490380"/>
                    <a:gd name="connsiteY183" fmla="*/ 89648 h 1495138"/>
                    <a:gd name="connsiteX184" fmla="*/ 85818 w 1490380"/>
                    <a:gd name="connsiteY184" fmla="*/ 88040 h 1495138"/>
                    <a:gd name="connsiteX185" fmla="*/ 81008 w 1490380"/>
                    <a:gd name="connsiteY185" fmla="*/ 86834 h 1495138"/>
                    <a:gd name="connsiteX186" fmla="*/ 58562 w 1490380"/>
                    <a:gd name="connsiteY186" fmla="*/ 87236 h 1495138"/>
                    <a:gd name="connsiteX187" fmla="*/ 48141 w 1490380"/>
                    <a:gd name="connsiteY187" fmla="*/ 87236 h 1495138"/>
                    <a:gd name="connsiteX188" fmla="*/ 8862 w 1490380"/>
                    <a:gd name="connsiteY188" fmla="*/ 45427 h 1495138"/>
                    <a:gd name="connsiteX189" fmla="*/ 49344 w 1490380"/>
                    <a:gd name="connsiteY189" fmla="*/ 2010 h 1495138"/>
                    <a:gd name="connsiteX190" fmla="*/ 55757 w 1490380"/>
                    <a:gd name="connsiteY190" fmla="*/ 2010 h 1495138"/>
                    <a:gd name="connsiteX191" fmla="*/ 123093 w 1490380"/>
                    <a:gd name="connsiteY19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990169 w 1490380"/>
                    <a:gd name="connsiteY55" fmla="*/ 539116 h 1495138"/>
                    <a:gd name="connsiteX56" fmla="*/ 1005400 w 1490380"/>
                    <a:gd name="connsiteY56" fmla="*/ 540322 h 1495138"/>
                    <a:gd name="connsiteX57" fmla="*/ 1041072 w 1490380"/>
                    <a:gd name="connsiteY57" fmla="*/ 578513 h 1495138"/>
                    <a:gd name="connsiteX58" fmla="*/ 1041072 w 1490380"/>
                    <a:gd name="connsiteY58" fmla="*/ 584543 h 1495138"/>
                    <a:gd name="connsiteX59" fmla="*/ 1041072 w 1490380"/>
                    <a:gd name="connsiteY59" fmla="*/ 731276 h 1495138"/>
                    <a:gd name="connsiteX60" fmla="*/ 1040671 w 1490380"/>
                    <a:gd name="connsiteY60" fmla="*/ 731276 h 1495138"/>
                    <a:gd name="connsiteX61" fmla="*/ 1040671 w 1490380"/>
                    <a:gd name="connsiteY61" fmla="*/ 865948 h 1495138"/>
                    <a:gd name="connsiteX62" fmla="*/ 1041072 w 1490380"/>
                    <a:gd name="connsiteY62" fmla="*/ 880018 h 1495138"/>
                    <a:gd name="connsiteX63" fmla="*/ 1046683 w 1490380"/>
                    <a:gd name="connsiteY63" fmla="*/ 886049 h 1495138"/>
                    <a:gd name="connsiteX64" fmla="*/ 1061914 w 1490380"/>
                    <a:gd name="connsiteY64" fmla="*/ 886049 h 1495138"/>
                    <a:gd name="connsiteX65" fmla="*/ 1083959 w 1490380"/>
                    <a:gd name="connsiteY65" fmla="*/ 886049 h 1495138"/>
                    <a:gd name="connsiteX66" fmla="*/ 1123238 w 1490380"/>
                    <a:gd name="connsiteY66" fmla="*/ 917003 h 1495138"/>
                    <a:gd name="connsiteX67" fmla="*/ 1089169 w 1490380"/>
                    <a:gd name="connsiteY67" fmla="*/ 971676 h 1495138"/>
                    <a:gd name="connsiteX68" fmla="*/ 1076343 w 1490380"/>
                    <a:gd name="connsiteY68" fmla="*/ 972480 h 1495138"/>
                    <a:gd name="connsiteX69" fmla="*/ 915217 w 1490380"/>
                    <a:gd name="connsiteY69" fmla="*/ 972480 h 1495138"/>
                    <a:gd name="connsiteX70" fmla="*/ 904395 w 1490380"/>
                    <a:gd name="connsiteY70" fmla="*/ 971676 h 1495138"/>
                    <a:gd name="connsiteX71" fmla="*/ 867520 w 1490380"/>
                    <a:gd name="connsiteY71" fmla="*/ 935897 h 1495138"/>
                    <a:gd name="connsiteX72" fmla="*/ 891970 w 1490380"/>
                    <a:gd name="connsiteY72" fmla="*/ 890069 h 1495138"/>
                    <a:gd name="connsiteX73" fmla="*/ 910407 w 1490380"/>
                    <a:gd name="connsiteY73" fmla="*/ 886049 h 1495138"/>
                    <a:gd name="connsiteX74" fmla="*/ 944877 w 1490380"/>
                    <a:gd name="connsiteY74" fmla="*/ 886049 h 1495138"/>
                    <a:gd name="connsiteX75" fmla="*/ 952893 w 1490380"/>
                    <a:gd name="connsiteY75" fmla="*/ 884843 h 1495138"/>
                    <a:gd name="connsiteX76" fmla="*/ 954496 w 1490380"/>
                    <a:gd name="connsiteY76" fmla="*/ 883234 h 1495138"/>
                    <a:gd name="connsiteX77" fmla="*/ 955298 w 1490380"/>
                    <a:gd name="connsiteY77" fmla="*/ 880018 h 1495138"/>
                    <a:gd name="connsiteX78" fmla="*/ 955298 w 1490380"/>
                    <a:gd name="connsiteY78" fmla="*/ 867556 h 1495138"/>
                    <a:gd name="connsiteX79" fmla="*/ 955298 w 1490380"/>
                    <a:gd name="connsiteY79" fmla="*/ 644844 h 1495138"/>
                    <a:gd name="connsiteX80" fmla="*/ 954496 w 1490380"/>
                    <a:gd name="connsiteY80" fmla="*/ 628764 h 1495138"/>
                    <a:gd name="connsiteX81" fmla="*/ 952893 w 1490380"/>
                    <a:gd name="connsiteY81" fmla="*/ 627156 h 1495138"/>
                    <a:gd name="connsiteX82" fmla="*/ 948083 w 1490380"/>
                    <a:gd name="connsiteY82" fmla="*/ 625950 h 1495138"/>
                    <a:gd name="connsiteX83" fmla="*/ 925638 w 1490380"/>
                    <a:gd name="connsiteY83" fmla="*/ 626352 h 1495138"/>
                    <a:gd name="connsiteX84" fmla="*/ 915217 w 1490380"/>
                    <a:gd name="connsiteY84" fmla="*/ 626352 h 1495138"/>
                    <a:gd name="connsiteX85" fmla="*/ 875937 w 1490380"/>
                    <a:gd name="connsiteY85" fmla="*/ 584543 h 1495138"/>
                    <a:gd name="connsiteX86" fmla="*/ 916419 w 1490380"/>
                    <a:gd name="connsiteY86" fmla="*/ 541126 h 1495138"/>
                    <a:gd name="connsiteX87" fmla="*/ 922832 w 1490380"/>
                    <a:gd name="connsiteY87" fmla="*/ 541126 h 1495138"/>
                    <a:gd name="connsiteX88" fmla="*/ 990169 w 1490380"/>
                    <a:gd name="connsiteY88" fmla="*/ 539116 h 1495138"/>
                    <a:gd name="connsiteX89" fmla="*/ 272255 w 1490380"/>
                    <a:gd name="connsiteY89" fmla="*/ 539116 h 1495138"/>
                    <a:gd name="connsiteX90" fmla="*/ 287486 w 1490380"/>
                    <a:gd name="connsiteY90" fmla="*/ 540322 h 1495138"/>
                    <a:gd name="connsiteX91" fmla="*/ 323158 w 1490380"/>
                    <a:gd name="connsiteY91" fmla="*/ 578513 h 1495138"/>
                    <a:gd name="connsiteX92" fmla="*/ 323158 w 1490380"/>
                    <a:gd name="connsiteY92" fmla="*/ 584543 h 1495138"/>
                    <a:gd name="connsiteX93" fmla="*/ 323158 w 1490380"/>
                    <a:gd name="connsiteY93" fmla="*/ 731276 h 1495138"/>
                    <a:gd name="connsiteX94" fmla="*/ 322757 w 1490380"/>
                    <a:gd name="connsiteY94" fmla="*/ 731276 h 1495138"/>
                    <a:gd name="connsiteX95" fmla="*/ 322757 w 1490380"/>
                    <a:gd name="connsiteY95" fmla="*/ 865948 h 1495138"/>
                    <a:gd name="connsiteX96" fmla="*/ 323158 w 1490380"/>
                    <a:gd name="connsiteY96" fmla="*/ 880018 h 1495138"/>
                    <a:gd name="connsiteX97" fmla="*/ 328769 w 1490380"/>
                    <a:gd name="connsiteY97" fmla="*/ 886049 h 1495138"/>
                    <a:gd name="connsiteX98" fmla="*/ 344000 w 1490380"/>
                    <a:gd name="connsiteY98" fmla="*/ 886049 h 1495138"/>
                    <a:gd name="connsiteX99" fmla="*/ 366045 w 1490380"/>
                    <a:gd name="connsiteY99" fmla="*/ 886049 h 1495138"/>
                    <a:gd name="connsiteX100" fmla="*/ 405325 w 1490380"/>
                    <a:gd name="connsiteY100" fmla="*/ 917003 h 1495138"/>
                    <a:gd name="connsiteX101" fmla="*/ 371255 w 1490380"/>
                    <a:gd name="connsiteY101" fmla="*/ 971676 h 1495138"/>
                    <a:gd name="connsiteX102" fmla="*/ 358429 w 1490380"/>
                    <a:gd name="connsiteY102" fmla="*/ 972480 h 1495138"/>
                    <a:gd name="connsiteX103" fmla="*/ 197303 w 1490380"/>
                    <a:gd name="connsiteY103" fmla="*/ 972480 h 1495138"/>
                    <a:gd name="connsiteX104" fmla="*/ 186481 w 1490380"/>
                    <a:gd name="connsiteY104" fmla="*/ 971676 h 1495138"/>
                    <a:gd name="connsiteX105" fmla="*/ 149606 w 1490380"/>
                    <a:gd name="connsiteY105" fmla="*/ 935897 h 1495138"/>
                    <a:gd name="connsiteX106" fmla="*/ 174056 w 1490380"/>
                    <a:gd name="connsiteY106" fmla="*/ 890069 h 1495138"/>
                    <a:gd name="connsiteX107" fmla="*/ 192493 w 1490380"/>
                    <a:gd name="connsiteY107" fmla="*/ 886049 h 1495138"/>
                    <a:gd name="connsiteX108" fmla="*/ 226963 w 1490380"/>
                    <a:gd name="connsiteY108" fmla="*/ 886049 h 1495138"/>
                    <a:gd name="connsiteX109" fmla="*/ 234979 w 1490380"/>
                    <a:gd name="connsiteY109" fmla="*/ 884843 h 1495138"/>
                    <a:gd name="connsiteX110" fmla="*/ 236582 w 1490380"/>
                    <a:gd name="connsiteY110" fmla="*/ 883234 h 1495138"/>
                    <a:gd name="connsiteX111" fmla="*/ 237384 w 1490380"/>
                    <a:gd name="connsiteY111" fmla="*/ 880018 h 1495138"/>
                    <a:gd name="connsiteX112" fmla="*/ 237384 w 1490380"/>
                    <a:gd name="connsiteY112" fmla="*/ 867556 h 1495138"/>
                    <a:gd name="connsiteX113" fmla="*/ 237384 w 1490380"/>
                    <a:gd name="connsiteY113" fmla="*/ 644844 h 1495138"/>
                    <a:gd name="connsiteX114" fmla="*/ 236582 w 1490380"/>
                    <a:gd name="connsiteY114" fmla="*/ 628764 h 1495138"/>
                    <a:gd name="connsiteX115" fmla="*/ 234979 w 1490380"/>
                    <a:gd name="connsiteY115" fmla="*/ 627156 h 1495138"/>
                    <a:gd name="connsiteX116" fmla="*/ 230169 w 1490380"/>
                    <a:gd name="connsiteY116" fmla="*/ 625950 h 1495138"/>
                    <a:gd name="connsiteX117" fmla="*/ 207724 w 1490380"/>
                    <a:gd name="connsiteY117" fmla="*/ 626352 h 1495138"/>
                    <a:gd name="connsiteX118" fmla="*/ 197303 w 1490380"/>
                    <a:gd name="connsiteY118" fmla="*/ 626352 h 1495138"/>
                    <a:gd name="connsiteX119" fmla="*/ 158023 w 1490380"/>
                    <a:gd name="connsiteY119" fmla="*/ 584543 h 1495138"/>
                    <a:gd name="connsiteX120" fmla="*/ 198505 w 1490380"/>
                    <a:gd name="connsiteY120" fmla="*/ 541126 h 1495138"/>
                    <a:gd name="connsiteX121" fmla="*/ 204918 w 1490380"/>
                    <a:gd name="connsiteY121" fmla="*/ 541126 h 1495138"/>
                    <a:gd name="connsiteX122" fmla="*/ 272255 w 1490380"/>
                    <a:gd name="connsiteY122" fmla="*/ 539116 h 1495138"/>
                    <a:gd name="connsiteX123" fmla="*/ 477504 w 1490380"/>
                    <a:gd name="connsiteY123" fmla="*/ 0 h 1495138"/>
                    <a:gd name="connsiteX124" fmla="*/ 492735 w 1490380"/>
                    <a:gd name="connsiteY124" fmla="*/ 1206 h 1495138"/>
                    <a:gd name="connsiteX125" fmla="*/ 528407 w 1490380"/>
                    <a:gd name="connsiteY125" fmla="*/ 39397 h 1495138"/>
                    <a:gd name="connsiteX126" fmla="*/ 528407 w 1490380"/>
                    <a:gd name="connsiteY126" fmla="*/ 45427 h 1495138"/>
                    <a:gd name="connsiteX127" fmla="*/ 528407 w 1490380"/>
                    <a:gd name="connsiteY127" fmla="*/ 192159 h 1495138"/>
                    <a:gd name="connsiteX128" fmla="*/ 528006 w 1490380"/>
                    <a:gd name="connsiteY128" fmla="*/ 192159 h 1495138"/>
                    <a:gd name="connsiteX129" fmla="*/ 528006 w 1490380"/>
                    <a:gd name="connsiteY129" fmla="*/ 326832 h 1495138"/>
                    <a:gd name="connsiteX130" fmla="*/ 528407 w 1490380"/>
                    <a:gd name="connsiteY130" fmla="*/ 340902 h 1495138"/>
                    <a:gd name="connsiteX131" fmla="*/ 534018 w 1490380"/>
                    <a:gd name="connsiteY131" fmla="*/ 346932 h 1495138"/>
                    <a:gd name="connsiteX132" fmla="*/ 549249 w 1490380"/>
                    <a:gd name="connsiteY132" fmla="*/ 346932 h 1495138"/>
                    <a:gd name="connsiteX133" fmla="*/ 571294 w 1490380"/>
                    <a:gd name="connsiteY133" fmla="*/ 346932 h 1495138"/>
                    <a:gd name="connsiteX134" fmla="*/ 610574 w 1490380"/>
                    <a:gd name="connsiteY134" fmla="*/ 377887 h 1495138"/>
                    <a:gd name="connsiteX135" fmla="*/ 576504 w 1490380"/>
                    <a:gd name="connsiteY135" fmla="*/ 432560 h 1495138"/>
                    <a:gd name="connsiteX136" fmla="*/ 563678 w 1490380"/>
                    <a:gd name="connsiteY136" fmla="*/ 433364 h 1495138"/>
                    <a:gd name="connsiteX137" fmla="*/ 402552 w 1490380"/>
                    <a:gd name="connsiteY137" fmla="*/ 433364 h 1495138"/>
                    <a:gd name="connsiteX138" fmla="*/ 391730 w 1490380"/>
                    <a:gd name="connsiteY138" fmla="*/ 432560 h 1495138"/>
                    <a:gd name="connsiteX139" fmla="*/ 354855 w 1490380"/>
                    <a:gd name="connsiteY139" fmla="*/ 396781 h 1495138"/>
                    <a:gd name="connsiteX140" fmla="*/ 379305 w 1490380"/>
                    <a:gd name="connsiteY140" fmla="*/ 350952 h 1495138"/>
                    <a:gd name="connsiteX141" fmla="*/ 397742 w 1490380"/>
                    <a:gd name="connsiteY141" fmla="*/ 346932 h 1495138"/>
                    <a:gd name="connsiteX142" fmla="*/ 432212 w 1490380"/>
                    <a:gd name="connsiteY142" fmla="*/ 346932 h 1495138"/>
                    <a:gd name="connsiteX143" fmla="*/ 440228 w 1490380"/>
                    <a:gd name="connsiteY143" fmla="*/ 345726 h 1495138"/>
                    <a:gd name="connsiteX144" fmla="*/ 441831 w 1490380"/>
                    <a:gd name="connsiteY144" fmla="*/ 344118 h 1495138"/>
                    <a:gd name="connsiteX145" fmla="*/ 442633 w 1490380"/>
                    <a:gd name="connsiteY145" fmla="*/ 340902 h 1495138"/>
                    <a:gd name="connsiteX146" fmla="*/ 442633 w 1490380"/>
                    <a:gd name="connsiteY146" fmla="*/ 328440 h 1495138"/>
                    <a:gd name="connsiteX147" fmla="*/ 442633 w 1490380"/>
                    <a:gd name="connsiteY147" fmla="*/ 105728 h 1495138"/>
                    <a:gd name="connsiteX148" fmla="*/ 441831 w 1490380"/>
                    <a:gd name="connsiteY148" fmla="*/ 89648 h 1495138"/>
                    <a:gd name="connsiteX149" fmla="*/ 440228 w 1490380"/>
                    <a:gd name="connsiteY149" fmla="*/ 88040 h 1495138"/>
                    <a:gd name="connsiteX150" fmla="*/ 435418 w 1490380"/>
                    <a:gd name="connsiteY150" fmla="*/ 86834 h 1495138"/>
                    <a:gd name="connsiteX151" fmla="*/ 412973 w 1490380"/>
                    <a:gd name="connsiteY151" fmla="*/ 87236 h 1495138"/>
                    <a:gd name="connsiteX152" fmla="*/ 402552 w 1490380"/>
                    <a:gd name="connsiteY152" fmla="*/ 87236 h 1495138"/>
                    <a:gd name="connsiteX153" fmla="*/ 363272 w 1490380"/>
                    <a:gd name="connsiteY153" fmla="*/ 45427 h 1495138"/>
                    <a:gd name="connsiteX154" fmla="*/ 403754 w 1490380"/>
                    <a:gd name="connsiteY154" fmla="*/ 2010 h 1495138"/>
                    <a:gd name="connsiteX155" fmla="*/ 410167 w 1490380"/>
                    <a:gd name="connsiteY155" fmla="*/ 2010 h 1495138"/>
                    <a:gd name="connsiteX156" fmla="*/ 477504 w 1490380"/>
                    <a:gd name="connsiteY156" fmla="*/ 0 h 1495138"/>
                    <a:gd name="connsiteX157" fmla="*/ 123093 w 1490380"/>
                    <a:gd name="connsiteY157" fmla="*/ 0 h 1495138"/>
                    <a:gd name="connsiteX158" fmla="*/ 138324 w 1490380"/>
                    <a:gd name="connsiteY158" fmla="*/ 1206 h 1495138"/>
                    <a:gd name="connsiteX159" fmla="*/ 173997 w 1490380"/>
                    <a:gd name="connsiteY159" fmla="*/ 39397 h 1495138"/>
                    <a:gd name="connsiteX160" fmla="*/ 173997 w 1490380"/>
                    <a:gd name="connsiteY160" fmla="*/ 45427 h 1495138"/>
                    <a:gd name="connsiteX161" fmla="*/ 173997 w 1490380"/>
                    <a:gd name="connsiteY161" fmla="*/ 192159 h 1495138"/>
                    <a:gd name="connsiteX162" fmla="*/ 173596 w 1490380"/>
                    <a:gd name="connsiteY162" fmla="*/ 192159 h 1495138"/>
                    <a:gd name="connsiteX163" fmla="*/ 173596 w 1490380"/>
                    <a:gd name="connsiteY163" fmla="*/ 326832 h 1495138"/>
                    <a:gd name="connsiteX164" fmla="*/ 173997 w 1490380"/>
                    <a:gd name="connsiteY164" fmla="*/ 340902 h 1495138"/>
                    <a:gd name="connsiteX165" fmla="*/ 179608 w 1490380"/>
                    <a:gd name="connsiteY165" fmla="*/ 346932 h 1495138"/>
                    <a:gd name="connsiteX166" fmla="*/ 194839 w 1490380"/>
                    <a:gd name="connsiteY166" fmla="*/ 346932 h 1495138"/>
                    <a:gd name="connsiteX167" fmla="*/ 216884 w 1490380"/>
                    <a:gd name="connsiteY167" fmla="*/ 346932 h 1495138"/>
                    <a:gd name="connsiteX168" fmla="*/ 256164 w 1490380"/>
                    <a:gd name="connsiteY168" fmla="*/ 377887 h 1495138"/>
                    <a:gd name="connsiteX169" fmla="*/ 222094 w 1490380"/>
                    <a:gd name="connsiteY169" fmla="*/ 432560 h 1495138"/>
                    <a:gd name="connsiteX170" fmla="*/ 209268 w 1490380"/>
                    <a:gd name="connsiteY170" fmla="*/ 433364 h 1495138"/>
                    <a:gd name="connsiteX171" fmla="*/ 48141 w 1490380"/>
                    <a:gd name="connsiteY171" fmla="*/ 433364 h 1495138"/>
                    <a:gd name="connsiteX172" fmla="*/ 37319 w 1490380"/>
                    <a:gd name="connsiteY172" fmla="*/ 432560 h 1495138"/>
                    <a:gd name="connsiteX173" fmla="*/ 445 w 1490380"/>
                    <a:gd name="connsiteY173" fmla="*/ 396781 h 1495138"/>
                    <a:gd name="connsiteX174" fmla="*/ 24894 w 1490380"/>
                    <a:gd name="connsiteY174" fmla="*/ 350952 h 1495138"/>
                    <a:gd name="connsiteX175" fmla="*/ 43332 w 1490380"/>
                    <a:gd name="connsiteY175" fmla="*/ 346932 h 1495138"/>
                    <a:gd name="connsiteX176" fmla="*/ 77801 w 1490380"/>
                    <a:gd name="connsiteY176" fmla="*/ 346932 h 1495138"/>
                    <a:gd name="connsiteX177" fmla="*/ 85818 w 1490380"/>
                    <a:gd name="connsiteY177" fmla="*/ 345726 h 1495138"/>
                    <a:gd name="connsiteX178" fmla="*/ 87421 w 1490380"/>
                    <a:gd name="connsiteY178" fmla="*/ 344118 h 1495138"/>
                    <a:gd name="connsiteX179" fmla="*/ 88223 w 1490380"/>
                    <a:gd name="connsiteY179" fmla="*/ 340902 h 1495138"/>
                    <a:gd name="connsiteX180" fmla="*/ 88223 w 1490380"/>
                    <a:gd name="connsiteY180" fmla="*/ 328440 h 1495138"/>
                    <a:gd name="connsiteX181" fmla="*/ 88223 w 1490380"/>
                    <a:gd name="connsiteY181" fmla="*/ 105728 h 1495138"/>
                    <a:gd name="connsiteX182" fmla="*/ 87421 w 1490380"/>
                    <a:gd name="connsiteY182" fmla="*/ 89648 h 1495138"/>
                    <a:gd name="connsiteX183" fmla="*/ 85818 w 1490380"/>
                    <a:gd name="connsiteY183" fmla="*/ 88040 h 1495138"/>
                    <a:gd name="connsiteX184" fmla="*/ 81008 w 1490380"/>
                    <a:gd name="connsiteY184" fmla="*/ 86834 h 1495138"/>
                    <a:gd name="connsiteX185" fmla="*/ 58562 w 1490380"/>
                    <a:gd name="connsiteY185" fmla="*/ 87236 h 1495138"/>
                    <a:gd name="connsiteX186" fmla="*/ 48141 w 1490380"/>
                    <a:gd name="connsiteY186" fmla="*/ 87236 h 1495138"/>
                    <a:gd name="connsiteX187" fmla="*/ 8862 w 1490380"/>
                    <a:gd name="connsiteY187" fmla="*/ 45427 h 1495138"/>
                    <a:gd name="connsiteX188" fmla="*/ 49344 w 1490380"/>
                    <a:gd name="connsiteY188" fmla="*/ 2010 h 1495138"/>
                    <a:gd name="connsiteX189" fmla="*/ 55757 w 1490380"/>
                    <a:gd name="connsiteY189" fmla="*/ 2010 h 1495138"/>
                    <a:gd name="connsiteX190" fmla="*/ 123093 w 1490380"/>
                    <a:gd name="connsiteY19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865948 h 1495138"/>
                    <a:gd name="connsiteX37" fmla="*/ 1406194 w 1490380"/>
                    <a:gd name="connsiteY37" fmla="*/ 880018 h 1495138"/>
                    <a:gd name="connsiteX38" fmla="*/ 1411805 w 1490380"/>
                    <a:gd name="connsiteY38" fmla="*/ 886049 h 1495138"/>
                    <a:gd name="connsiteX39" fmla="*/ 1427036 w 1490380"/>
                    <a:gd name="connsiteY39" fmla="*/ 886049 h 1495138"/>
                    <a:gd name="connsiteX40" fmla="*/ 1449081 w 1490380"/>
                    <a:gd name="connsiteY40" fmla="*/ 886049 h 1495138"/>
                    <a:gd name="connsiteX41" fmla="*/ 1488360 w 1490380"/>
                    <a:gd name="connsiteY41" fmla="*/ 917003 h 1495138"/>
                    <a:gd name="connsiteX42" fmla="*/ 1454291 w 1490380"/>
                    <a:gd name="connsiteY42" fmla="*/ 971676 h 1495138"/>
                    <a:gd name="connsiteX43" fmla="*/ 1441465 w 1490380"/>
                    <a:gd name="connsiteY43" fmla="*/ 972480 h 1495138"/>
                    <a:gd name="connsiteX44" fmla="*/ 1280339 w 1490380"/>
                    <a:gd name="connsiteY44" fmla="*/ 972480 h 1495138"/>
                    <a:gd name="connsiteX45" fmla="*/ 1269517 w 1490380"/>
                    <a:gd name="connsiteY45" fmla="*/ 971676 h 1495138"/>
                    <a:gd name="connsiteX46" fmla="*/ 1232642 w 1490380"/>
                    <a:gd name="connsiteY46" fmla="*/ 935897 h 1495138"/>
                    <a:gd name="connsiteX47" fmla="*/ 1257091 w 1490380"/>
                    <a:gd name="connsiteY47" fmla="*/ 890069 h 1495138"/>
                    <a:gd name="connsiteX48" fmla="*/ 1275529 w 1490380"/>
                    <a:gd name="connsiteY48" fmla="*/ 886049 h 1495138"/>
                    <a:gd name="connsiteX49" fmla="*/ 1309999 w 1490380"/>
                    <a:gd name="connsiteY49" fmla="*/ 886049 h 1495138"/>
                    <a:gd name="connsiteX50" fmla="*/ 1318015 w 1490380"/>
                    <a:gd name="connsiteY50" fmla="*/ 884843 h 1495138"/>
                    <a:gd name="connsiteX51" fmla="*/ 1319618 w 1490380"/>
                    <a:gd name="connsiteY51" fmla="*/ 883234 h 1495138"/>
                    <a:gd name="connsiteX52" fmla="*/ 1320420 w 1490380"/>
                    <a:gd name="connsiteY52" fmla="*/ 880018 h 1495138"/>
                    <a:gd name="connsiteX53" fmla="*/ 1320420 w 1490380"/>
                    <a:gd name="connsiteY53" fmla="*/ 867556 h 1495138"/>
                    <a:gd name="connsiteX54" fmla="*/ 990169 w 1490380"/>
                    <a:gd name="connsiteY54" fmla="*/ 539116 h 1495138"/>
                    <a:gd name="connsiteX55" fmla="*/ 1005400 w 1490380"/>
                    <a:gd name="connsiteY55" fmla="*/ 540322 h 1495138"/>
                    <a:gd name="connsiteX56" fmla="*/ 1041072 w 1490380"/>
                    <a:gd name="connsiteY56" fmla="*/ 578513 h 1495138"/>
                    <a:gd name="connsiteX57" fmla="*/ 1041072 w 1490380"/>
                    <a:gd name="connsiteY57" fmla="*/ 584543 h 1495138"/>
                    <a:gd name="connsiteX58" fmla="*/ 1041072 w 1490380"/>
                    <a:gd name="connsiteY58" fmla="*/ 731276 h 1495138"/>
                    <a:gd name="connsiteX59" fmla="*/ 1040671 w 1490380"/>
                    <a:gd name="connsiteY59" fmla="*/ 731276 h 1495138"/>
                    <a:gd name="connsiteX60" fmla="*/ 1040671 w 1490380"/>
                    <a:gd name="connsiteY60" fmla="*/ 865948 h 1495138"/>
                    <a:gd name="connsiteX61" fmla="*/ 1041072 w 1490380"/>
                    <a:gd name="connsiteY61" fmla="*/ 880018 h 1495138"/>
                    <a:gd name="connsiteX62" fmla="*/ 1046683 w 1490380"/>
                    <a:gd name="connsiteY62" fmla="*/ 886049 h 1495138"/>
                    <a:gd name="connsiteX63" fmla="*/ 1061914 w 1490380"/>
                    <a:gd name="connsiteY63" fmla="*/ 886049 h 1495138"/>
                    <a:gd name="connsiteX64" fmla="*/ 1083959 w 1490380"/>
                    <a:gd name="connsiteY64" fmla="*/ 886049 h 1495138"/>
                    <a:gd name="connsiteX65" fmla="*/ 1123238 w 1490380"/>
                    <a:gd name="connsiteY65" fmla="*/ 917003 h 1495138"/>
                    <a:gd name="connsiteX66" fmla="*/ 1089169 w 1490380"/>
                    <a:gd name="connsiteY66" fmla="*/ 971676 h 1495138"/>
                    <a:gd name="connsiteX67" fmla="*/ 1076343 w 1490380"/>
                    <a:gd name="connsiteY67" fmla="*/ 972480 h 1495138"/>
                    <a:gd name="connsiteX68" fmla="*/ 915217 w 1490380"/>
                    <a:gd name="connsiteY68" fmla="*/ 972480 h 1495138"/>
                    <a:gd name="connsiteX69" fmla="*/ 904395 w 1490380"/>
                    <a:gd name="connsiteY69" fmla="*/ 971676 h 1495138"/>
                    <a:gd name="connsiteX70" fmla="*/ 867520 w 1490380"/>
                    <a:gd name="connsiteY70" fmla="*/ 935897 h 1495138"/>
                    <a:gd name="connsiteX71" fmla="*/ 891970 w 1490380"/>
                    <a:gd name="connsiteY71" fmla="*/ 890069 h 1495138"/>
                    <a:gd name="connsiteX72" fmla="*/ 910407 w 1490380"/>
                    <a:gd name="connsiteY72" fmla="*/ 886049 h 1495138"/>
                    <a:gd name="connsiteX73" fmla="*/ 944877 w 1490380"/>
                    <a:gd name="connsiteY73" fmla="*/ 886049 h 1495138"/>
                    <a:gd name="connsiteX74" fmla="*/ 952893 w 1490380"/>
                    <a:gd name="connsiteY74" fmla="*/ 884843 h 1495138"/>
                    <a:gd name="connsiteX75" fmla="*/ 954496 w 1490380"/>
                    <a:gd name="connsiteY75" fmla="*/ 883234 h 1495138"/>
                    <a:gd name="connsiteX76" fmla="*/ 955298 w 1490380"/>
                    <a:gd name="connsiteY76" fmla="*/ 880018 h 1495138"/>
                    <a:gd name="connsiteX77" fmla="*/ 955298 w 1490380"/>
                    <a:gd name="connsiteY77" fmla="*/ 867556 h 1495138"/>
                    <a:gd name="connsiteX78" fmla="*/ 955298 w 1490380"/>
                    <a:gd name="connsiteY78" fmla="*/ 644844 h 1495138"/>
                    <a:gd name="connsiteX79" fmla="*/ 954496 w 1490380"/>
                    <a:gd name="connsiteY79" fmla="*/ 628764 h 1495138"/>
                    <a:gd name="connsiteX80" fmla="*/ 952893 w 1490380"/>
                    <a:gd name="connsiteY80" fmla="*/ 627156 h 1495138"/>
                    <a:gd name="connsiteX81" fmla="*/ 948083 w 1490380"/>
                    <a:gd name="connsiteY81" fmla="*/ 625950 h 1495138"/>
                    <a:gd name="connsiteX82" fmla="*/ 925638 w 1490380"/>
                    <a:gd name="connsiteY82" fmla="*/ 626352 h 1495138"/>
                    <a:gd name="connsiteX83" fmla="*/ 915217 w 1490380"/>
                    <a:gd name="connsiteY83" fmla="*/ 626352 h 1495138"/>
                    <a:gd name="connsiteX84" fmla="*/ 875937 w 1490380"/>
                    <a:gd name="connsiteY84" fmla="*/ 584543 h 1495138"/>
                    <a:gd name="connsiteX85" fmla="*/ 916419 w 1490380"/>
                    <a:gd name="connsiteY85" fmla="*/ 541126 h 1495138"/>
                    <a:gd name="connsiteX86" fmla="*/ 922832 w 1490380"/>
                    <a:gd name="connsiteY86" fmla="*/ 541126 h 1495138"/>
                    <a:gd name="connsiteX87" fmla="*/ 990169 w 1490380"/>
                    <a:gd name="connsiteY87" fmla="*/ 539116 h 1495138"/>
                    <a:gd name="connsiteX88" fmla="*/ 272255 w 1490380"/>
                    <a:gd name="connsiteY88" fmla="*/ 539116 h 1495138"/>
                    <a:gd name="connsiteX89" fmla="*/ 287486 w 1490380"/>
                    <a:gd name="connsiteY89" fmla="*/ 540322 h 1495138"/>
                    <a:gd name="connsiteX90" fmla="*/ 323158 w 1490380"/>
                    <a:gd name="connsiteY90" fmla="*/ 578513 h 1495138"/>
                    <a:gd name="connsiteX91" fmla="*/ 323158 w 1490380"/>
                    <a:gd name="connsiteY91" fmla="*/ 584543 h 1495138"/>
                    <a:gd name="connsiteX92" fmla="*/ 323158 w 1490380"/>
                    <a:gd name="connsiteY92" fmla="*/ 731276 h 1495138"/>
                    <a:gd name="connsiteX93" fmla="*/ 322757 w 1490380"/>
                    <a:gd name="connsiteY93" fmla="*/ 731276 h 1495138"/>
                    <a:gd name="connsiteX94" fmla="*/ 322757 w 1490380"/>
                    <a:gd name="connsiteY94" fmla="*/ 865948 h 1495138"/>
                    <a:gd name="connsiteX95" fmla="*/ 323158 w 1490380"/>
                    <a:gd name="connsiteY95" fmla="*/ 880018 h 1495138"/>
                    <a:gd name="connsiteX96" fmla="*/ 328769 w 1490380"/>
                    <a:gd name="connsiteY96" fmla="*/ 886049 h 1495138"/>
                    <a:gd name="connsiteX97" fmla="*/ 344000 w 1490380"/>
                    <a:gd name="connsiteY97" fmla="*/ 886049 h 1495138"/>
                    <a:gd name="connsiteX98" fmla="*/ 366045 w 1490380"/>
                    <a:gd name="connsiteY98" fmla="*/ 886049 h 1495138"/>
                    <a:gd name="connsiteX99" fmla="*/ 405325 w 1490380"/>
                    <a:gd name="connsiteY99" fmla="*/ 917003 h 1495138"/>
                    <a:gd name="connsiteX100" fmla="*/ 371255 w 1490380"/>
                    <a:gd name="connsiteY100" fmla="*/ 971676 h 1495138"/>
                    <a:gd name="connsiteX101" fmla="*/ 358429 w 1490380"/>
                    <a:gd name="connsiteY101" fmla="*/ 972480 h 1495138"/>
                    <a:gd name="connsiteX102" fmla="*/ 197303 w 1490380"/>
                    <a:gd name="connsiteY102" fmla="*/ 972480 h 1495138"/>
                    <a:gd name="connsiteX103" fmla="*/ 186481 w 1490380"/>
                    <a:gd name="connsiteY103" fmla="*/ 971676 h 1495138"/>
                    <a:gd name="connsiteX104" fmla="*/ 149606 w 1490380"/>
                    <a:gd name="connsiteY104" fmla="*/ 935897 h 1495138"/>
                    <a:gd name="connsiteX105" fmla="*/ 174056 w 1490380"/>
                    <a:gd name="connsiteY105" fmla="*/ 890069 h 1495138"/>
                    <a:gd name="connsiteX106" fmla="*/ 192493 w 1490380"/>
                    <a:gd name="connsiteY106" fmla="*/ 886049 h 1495138"/>
                    <a:gd name="connsiteX107" fmla="*/ 226963 w 1490380"/>
                    <a:gd name="connsiteY107" fmla="*/ 886049 h 1495138"/>
                    <a:gd name="connsiteX108" fmla="*/ 234979 w 1490380"/>
                    <a:gd name="connsiteY108" fmla="*/ 884843 h 1495138"/>
                    <a:gd name="connsiteX109" fmla="*/ 236582 w 1490380"/>
                    <a:gd name="connsiteY109" fmla="*/ 883234 h 1495138"/>
                    <a:gd name="connsiteX110" fmla="*/ 237384 w 1490380"/>
                    <a:gd name="connsiteY110" fmla="*/ 880018 h 1495138"/>
                    <a:gd name="connsiteX111" fmla="*/ 237384 w 1490380"/>
                    <a:gd name="connsiteY111" fmla="*/ 867556 h 1495138"/>
                    <a:gd name="connsiteX112" fmla="*/ 237384 w 1490380"/>
                    <a:gd name="connsiteY112" fmla="*/ 644844 h 1495138"/>
                    <a:gd name="connsiteX113" fmla="*/ 236582 w 1490380"/>
                    <a:gd name="connsiteY113" fmla="*/ 628764 h 1495138"/>
                    <a:gd name="connsiteX114" fmla="*/ 234979 w 1490380"/>
                    <a:gd name="connsiteY114" fmla="*/ 627156 h 1495138"/>
                    <a:gd name="connsiteX115" fmla="*/ 230169 w 1490380"/>
                    <a:gd name="connsiteY115" fmla="*/ 625950 h 1495138"/>
                    <a:gd name="connsiteX116" fmla="*/ 207724 w 1490380"/>
                    <a:gd name="connsiteY116" fmla="*/ 626352 h 1495138"/>
                    <a:gd name="connsiteX117" fmla="*/ 197303 w 1490380"/>
                    <a:gd name="connsiteY117" fmla="*/ 626352 h 1495138"/>
                    <a:gd name="connsiteX118" fmla="*/ 158023 w 1490380"/>
                    <a:gd name="connsiteY118" fmla="*/ 584543 h 1495138"/>
                    <a:gd name="connsiteX119" fmla="*/ 198505 w 1490380"/>
                    <a:gd name="connsiteY119" fmla="*/ 541126 h 1495138"/>
                    <a:gd name="connsiteX120" fmla="*/ 204918 w 1490380"/>
                    <a:gd name="connsiteY120" fmla="*/ 541126 h 1495138"/>
                    <a:gd name="connsiteX121" fmla="*/ 272255 w 1490380"/>
                    <a:gd name="connsiteY121" fmla="*/ 539116 h 1495138"/>
                    <a:gd name="connsiteX122" fmla="*/ 477504 w 1490380"/>
                    <a:gd name="connsiteY122" fmla="*/ 0 h 1495138"/>
                    <a:gd name="connsiteX123" fmla="*/ 492735 w 1490380"/>
                    <a:gd name="connsiteY123" fmla="*/ 1206 h 1495138"/>
                    <a:gd name="connsiteX124" fmla="*/ 528407 w 1490380"/>
                    <a:gd name="connsiteY124" fmla="*/ 39397 h 1495138"/>
                    <a:gd name="connsiteX125" fmla="*/ 528407 w 1490380"/>
                    <a:gd name="connsiteY125" fmla="*/ 45427 h 1495138"/>
                    <a:gd name="connsiteX126" fmla="*/ 528407 w 1490380"/>
                    <a:gd name="connsiteY126" fmla="*/ 192159 h 1495138"/>
                    <a:gd name="connsiteX127" fmla="*/ 528006 w 1490380"/>
                    <a:gd name="connsiteY127" fmla="*/ 192159 h 1495138"/>
                    <a:gd name="connsiteX128" fmla="*/ 528006 w 1490380"/>
                    <a:gd name="connsiteY128" fmla="*/ 326832 h 1495138"/>
                    <a:gd name="connsiteX129" fmla="*/ 528407 w 1490380"/>
                    <a:gd name="connsiteY129" fmla="*/ 340902 h 1495138"/>
                    <a:gd name="connsiteX130" fmla="*/ 534018 w 1490380"/>
                    <a:gd name="connsiteY130" fmla="*/ 346932 h 1495138"/>
                    <a:gd name="connsiteX131" fmla="*/ 549249 w 1490380"/>
                    <a:gd name="connsiteY131" fmla="*/ 346932 h 1495138"/>
                    <a:gd name="connsiteX132" fmla="*/ 571294 w 1490380"/>
                    <a:gd name="connsiteY132" fmla="*/ 346932 h 1495138"/>
                    <a:gd name="connsiteX133" fmla="*/ 610574 w 1490380"/>
                    <a:gd name="connsiteY133" fmla="*/ 377887 h 1495138"/>
                    <a:gd name="connsiteX134" fmla="*/ 576504 w 1490380"/>
                    <a:gd name="connsiteY134" fmla="*/ 432560 h 1495138"/>
                    <a:gd name="connsiteX135" fmla="*/ 563678 w 1490380"/>
                    <a:gd name="connsiteY135" fmla="*/ 433364 h 1495138"/>
                    <a:gd name="connsiteX136" fmla="*/ 402552 w 1490380"/>
                    <a:gd name="connsiteY136" fmla="*/ 433364 h 1495138"/>
                    <a:gd name="connsiteX137" fmla="*/ 391730 w 1490380"/>
                    <a:gd name="connsiteY137" fmla="*/ 432560 h 1495138"/>
                    <a:gd name="connsiteX138" fmla="*/ 354855 w 1490380"/>
                    <a:gd name="connsiteY138" fmla="*/ 396781 h 1495138"/>
                    <a:gd name="connsiteX139" fmla="*/ 379305 w 1490380"/>
                    <a:gd name="connsiteY139" fmla="*/ 350952 h 1495138"/>
                    <a:gd name="connsiteX140" fmla="*/ 397742 w 1490380"/>
                    <a:gd name="connsiteY140" fmla="*/ 346932 h 1495138"/>
                    <a:gd name="connsiteX141" fmla="*/ 432212 w 1490380"/>
                    <a:gd name="connsiteY141" fmla="*/ 346932 h 1495138"/>
                    <a:gd name="connsiteX142" fmla="*/ 440228 w 1490380"/>
                    <a:gd name="connsiteY142" fmla="*/ 345726 h 1495138"/>
                    <a:gd name="connsiteX143" fmla="*/ 441831 w 1490380"/>
                    <a:gd name="connsiteY143" fmla="*/ 344118 h 1495138"/>
                    <a:gd name="connsiteX144" fmla="*/ 442633 w 1490380"/>
                    <a:gd name="connsiteY144" fmla="*/ 340902 h 1495138"/>
                    <a:gd name="connsiteX145" fmla="*/ 442633 w 1490380"/>
                    <a:gd name="connsiteY145" fmla="*/ 328440 h 1495138"/>
                    <a:gd name="connsiteX146" fmla="*/ 442633 w 1490380"/>
                    <a:gd name="connsiteY146" fmla="*/ 105728 h 1495138"/>
                    <a:gd name="connsiteX147" fmla="*/ 441831 w 1490380"/>
                    <a:gd name="connsiteY147" fmla="*/ 89648 h 1495138"/>
                    <a:gd name="connsiteX148" fmla="*/ 440228 w 1490380"/>
                    <a:gd name="connsiteY148" fmla="*/ 88040 h 1495138"/>
                    <a:gd name="connsiteX149" fmla="*/ 435418 w 1490380"/>
                    <a:gd name="connsiteY149" fmla="*/ 86834 h 1495138"/>
                    <a:gd name="connsiteX150" fmla="*/ 412973 w 1490380"/>
                    <a:gd name="connsiteY150" fmla="*/ 87236 h 1495138"/>
                    <a:gd name="connsiteX151" fmla="*/ 402552 w 1490380"/>
                    <a:gd name="connsiteY151" fmla="*/ 87236 h 1495138"/>
                    <a:gd name="connsiteX152" fmla="*/ 363272 w 1490380"/>
                    <a:gd name="connsiteY152" fmla="*/ 45427 h 1495138"/>
                    <a:gd name="connsiteX153" fmla="*/ 403754 w 1490380"/>
                    <a:gd name="connsiteY153" fmla="*/ 2010 h 1495138"/>
                    <a:gd name="connsiteX154" fmla="*/ 410167 w 1490380"/>
                    <a:gd name="connsiteY154" fmla="*/ 2010 h 1495138"/>
                    <a:gd name="connsiteX155" fmla="*/ 477504 w 1490380"/>
                    <a:gd name="connsiteY155" fmla="*/ 0 h 1495138"/>
                    <a:gd name="connsiteX156" fmla="*/ 123093 w 1490380"/>
                    <a:gd name="connsiteY156" fmla="*/ 0 h 1495138"/>
                    <a:gd name="connsiteX157" fmla="*/ 138324 w 1490380"/>
                    <a:gd name="connsiteY157" fmla="*/ 1206 h 1495138"/>
                    <a:gd name="connsiteX158" fmla="*/ 173997 w 1490380"/>
                    <a:gd name="connsiteY158" fmla="*/ 39397 h 1495138"/>
                    <a:gd name="connsiteX159" fmla="*/ 173997 w 1490380"/>
                    <a:gd name="connsiteY159" fmla="*/ 45427 h 1495138"/>
                    <a:gd name="connsiteX160" fmla="*/ 173997 w 1490380"/>
                    <a:gd name="connsiteY160" fmla="*/ 192159 h 1495138"/>
                    <a:gd name="connsiteX161" fmla="*/ 173596 w 1490380"/>
                    <a:gd name="connsiteY161" fmla="*/ 192159 h 1495138"/>
                    <a:gd name="connsiteX162" fmla="*/ 173596 w 1490380"/>
                    <a:gd name="connsiteY162" fmla="*/ 326832 h 1495138"/>
                    <a:gd name="connsiteX163" fmla="*/ 173997 w 1490380"/>
                    <a:gd name="connsiteY163" fmla="*/ 340902 h 1495138"/>
                    <a:gd name="connsiteX164" fmla="*/ 179608 w 1490380"/>
                    <a:gd name="connsiteY164" fmla="*/ 346932 h 1495138"/>
                    <a:gd name="connsiteX165" fmla="*/ 194839 w 1490380"/>
                    <a:gd name="connsiteY165" fmla="*/ 346932 h 1495138"/>
                    <a:gd name="connsiteX166" fmla="*/ 216884 w 1490380"/>
                    <a:gd name="connsiteY166" fmla="*/ 346932 h 1495138"/>
                    <a:gd name="connsiteX167" fmla="*/ 256164 w 1490380"/>
                    <a:gd name="connsiteY167" fmla="*/ 377887 h 1495138"/>
                    <a:gd name="connsiteX168" fmla="*/ 222094 w 1490380"/>
                    <a:gd name="connsiteY168" fmla="*/ 432560 h 1495138"/>
                    <a:gd name="connsiteX169" fmla="*/ 209268 w 1490380"/>
                    <a:gd name="connsiteY169" fmla="*/ 433364 h 1495138"/>
                    <a:gd name="connsiteX170" fmla="*/ 48141 w 1490380"/>
                    <a:gd name="connsiteY170" fmla="*/ 433364 h 1495138"/>
                    <a:gd name="connsiteX171" fmla="*/ 37319 w 1490380"/>
                    <a:gd name="connsiteY171" fmla="*/ 432560 h 1495138"/>
                    <a:gd name="connsiteX172" fmla="*/ 445 w 1490380"/>
                    <a:gd name="connsiteY172" fmla="*/ 396781 h 1495138"/>
                    <a:gd name="connsiteX173" fmla="*/ 24894 w 1490380"/>
                    <a:gd name="connsiteY173" fmla="*/ 350952 h 1495138"/>
                    <a:gd name="connsiteX174" fmla="*/ 43332 w 1490380"/>
                    <a:gd name="connsiteY174" fmla="*/ 346932 h 1495138"/>
                    <a:gd name="connsiteX175" fmla="*/ 77801 w 1490380"/>
                    <a:gd name="connsiteY175" fmla="*/ 346932 h 1495138"/>
                    <a:gd name="connsiteX176" fmla="*/ 85818 w 1490380"/>
                    <a:gd name="connsiteY176" fmla="*/ 345726 h 1495138"/>
                    <a:gd name="connsiteX177" fmla="*/ 87421 w 1490380"/>
                    <a:gd name="connsiteY177" fmla="*/ 344118 h 1495138"/>
                    <a:gd name="connsiteX178" fmla="*/ 88223 w 1490380"/>
                    <a:gd name="connsiteY178" fmla="*/ 340902 h 1495138"/>
                    <a:gd name="connsiteX179" fmla="*/ 88223 w 1490380"/>
                    <a:gd name="connsiteY179" fmla="*/ 328440 h 1495138"/>
                    <a:gd name="connsiteX180" fmla="*/ 88223 w 1490380"/>
                    <a:gd name="connsiteY180" fmla="*/ 105728 h 1495138"/>
                    <a:gd name="connsiteX181" fmla="*/ 87421 w 1490380"/>
                    <a:gd name="connsiteY181" fmla="*/ 89648 h 1495138"/>
                    <a:gd name="connsiteX182" fmla="*/ 85818 w 1490380"/>
                    <a:gd name="connsiteY182" fmla="*/ 88040 h 1495138"/>
                    <a:gd name="connsiteX183" fmla="*/ 81008 w 1490380"/>
                    <a:gd name="connsiteY183" fmla="*/ 86834 h 1495138"/>
                    <a:gd name="connsiteX184" fmla="*/ 58562 w 1490380"/>
                    <a:gd name="connsiteY184" fmla="*/ 87236 h 1495138"/>
                    <a:gd name="connsiteX185" fmla="*/ 48141 w 1490380"/>
                    <a:gd name="connsiteY185" fmla="*/ 87236 h 1495138"/>
                    <a:gd name="connsiteX186" fmla="*/ 8862 w 1490380"/>
                    <a:gd name="connsiteY186" fmla="*/ 45427 h 1495138"/>
                    <a:gd name="connsiteX187" fmla="*/ 49344 w 1490380"/>
                    <a:gd name="connsiteY187" fmla="*/ 2010 h 1495138"/>
                    <a:gd name="connsiteX188" fmla="*/ 55757 w 1490380"/>
                    <a:gd name="connsiteY188" fmla="*/ 2010 h 1495138"/>
                    <a:gd name="connsiteX189" fmla="*/ 123093 w 1490380"/>
                    <a:gd name="connsiteY18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1320420 w 1490380"/>
                    <a:gd name="connsiteY52" fmla="*/ 867556 h 1495138"/>
                    <a:gd name="connsiteX53" fmla="*/ 990169 w 1490380"/>
                    <a:gd name="connsiteY53" fmla="*/ 539116 h 1495138"/>
                    <a:gd name="connsiteX54" fmla="*/ 1005400 w 1490380"/>
                    <a:gd name="connsiteY54" fmla="*/ 540322 h 1495138"/>
                    <a:gd name="connsiteX55" fmla="*/ 1041072 w 1490380"/>
                    <a:gd name="connsiteY55" fmla="*/ 578513 h 1495138"/>
                    <a:gd name="connsiteX56" fmla="*/ 1041072 w 1490380"/>
                    <a:gd name="connsiteY56" fmla="*/ 584543 h 1495138"/>
                    <a:gd name="connsiteX57" fmla="*/ 1041072 w 1490380"/>
                    <a:gd name="connsiteY57" fmla="*/ 731276 h 1495138"/>
                    <a:gd name="connsiteX58" fmla="*/ 1040671 w 1490380"/>
                    <a:gd name="connsiteY58" fmla="*/ 731276 h 1495138"/>
                    <a:gd name="connsiteX59" fmla="*/ 1040671 w 1490380"/>
                    <a:gd name="connsiteY59" fmla="*/ 865948 h 1495138"/>
                    <a:gd name="connsiteX60" fmla="*/ 1041072 w 1490380"/>
                    <a:gd name="connsiteY60" fmla="*/ 880018 h 1495138"/>
                    <a:gd name="connsiteX61" fmla="*/ 1046683 w 1490380"/>
                    <a:gd name="connsiteY61" fmla="*/ 886049 h 1495138"/>
                    <a:gd name="connsiteX62" fmla="*/ 1061914 w 1490380"/>
                    <a:gd name="connsiteY62" fmla="*/ 886049 h 1495138"/>
                    <a:gd name="connsiteX63" fmla="*/ 1083959 w 1490380"/>
                    <a:gd name="connsiteY63" fmla="*/ 886049 h 1495138"/>
                    <a:gd name="connsiteX64" fmla="*/ 1123238 w 1490380"/>
                    <a:gd name="connsiteY64" fmla="*/ 917003 h 1495138"/>
                    <a:gd name="connsiteX65" fmla="*/ 1089169 w 1490380"/>
                    <a:gd name="connsiteY65" fmla="*/ 971676 h 1495138"/>
                    <a:gd name="connsiteX66" fmla="*/ 1076343 w 1490380"/>
                    <a:gd name="connsiteY66" fmla="*/ 972480 h 1495138"/>
                    <a:gd name="connsiteX67" fmla="*/ 915217 w 1490380"/>
                    <a:gd name="connsiteY67" fmla="*/ 972480 h 1495138"/>
                    <a:gd name="connsiteX68" fmla="*/ 904395 w 1490380"/>
                    <a:gd name="connsiteY68" fmla="*/ 971676 h 1495138"/>
                    <a:gd name="connsiteX69" fmla="*/ 867520 w 1490380"/>
                    <a:gd name="connsiteY69" fmla="*/ 935897 h 1495138"/>
                    <a:gd name="connsiteX70" fmla="*/ 891970 w 1490380"/>
                    <a:gd name="connsiteY70" fmla="*/ 890069 h 1495138"/>
                    <a:gd name="connsiteX71" fmla="*/ 910407 w 1490380"/>
                    <a:gd name="connsiteY71" fmla="*/ 886049 h 1495138"/>
                    <a:gd name="connsiteX72" fmla="*/ 944877 w 1490380"/>
                    <a:gd name="connsiteY72" fmla="*/ 886049 h 1495138"/>
                    <a:gd name="connsiteX73" fmla="*/ 952893 w 1490380"/>
                    <a:gd name="connsiteY73" fmla="*/ 884843 h 1495138"/>
                    <a:gd name="connsiteX74" fmla="*/ 954496 w 1490380"/>
                    <a:gd name="connsiteY74" fmla="*/ 883234 h 1495138"/>
                    <a:gd name="connsiteX75" fmla="*/ 955298 w 1490380"/>
                    <a:gd name="connsiteY75" fmla="*/ 880018 h 1495138"/>
                    <a:gd name="connsiteX76" fmla="*/ 955298 w 1490380"/>
                    <a:gd name="connsiteY76" fmla="*/ 867556 h 1495138"/>
                    <a:gd name="connsiteX77" fmla="*/ 955298 w 1490380"/>
                    <a:gd name="connsiteY77" fmla="*/ 644844 h 1495138"/>
                    <a:gd name="connsiteX78" fmla="*/ 954496 w 1490380"/>
                    <a:gd name="connsiteY78" fmla="*/ 628764 h 1495138"/>
                    <a:gd name="connsiteX79" fmla="*/ 952893 w 1490380"/>
                    <a:gd name="connsiteY79" fmla="*/ 627156 h 1495138"/>
                    <a:gd name="connsiteX80" fmla="*/ 948083 w 1490380"/>
                    <a:gd name="connsiteY80" fmla="*/ 625950 h 1495138"/>
                    <a:gd name="connsiteX81" fmla="*/ 925638 w 1490380"/>
                    <a:gd name="connsiteY81" fmla="*/ 626352 h 1495138"/>
                    <a:gd name="connsiteX82" fmla="*/ 915217 w 1490380"/>
                    <a:gd name="connsiteY82" fmla="*/ 626352 h 1495138"/>
                    <a:gd name="connsiteX83" fmla="*/ 875937 w 1490380"/>
                    <a:gd name="connsiteY83" fmla="*/ 584543 h 1495138"/>
                    <a:gd name="connsiteX84" fmla="*/ 916419 w 1490380"/>
                    <a:gd name="connsiteY84" fmla="*/ 541126 h 1495138"/>
                    <a:gd name="connsiteX85" fmla="*/ 922832 w 1490380"/>
                    <a:gd name="connsiteY85" fmla="*/ 541126 h 1495138"/>
                    <a:gd name="connsiteX86" fmla="*/ 990169 w 1490380"/>
                    <a:gd name="connsiteY86" fmla="*/ 539116 h 1495138"/>
                    <a:gd name="connsiteX87" fmla="*/ 272255 w 1490380"/>
                    <a:gd name="connsiteY87" fmla="*/ 539116 h 1495138"/>
                    <a:gd name="connsiteX88" fmla="*/ 287486 w 1490380"/>
                    <a:gd name="connsiteY88" fmla="*/ 540322 h 1495138"/>
                    <a:gd name="connsiteX89" fmla="*/ 323158 w 1490380"/>
                    <a:gd name="connsiteY89" fmla="*/ 578513 h 1495138"/>
                    <a:gd name="connsiteX90" fmla="*/ 323158 w 1490380"/>
                    <a:gd name="connsiteY90" fmla="*/ 584543 h 1495138"/>
                    <a:gd name="connsiteX91" fmla="*/ 323158 w 1490380"/>
                    <a:gd name="connsiteY91" fmla="*/ 731276 h 1495138"/>
                    <a:gd name="connsiteX92" fmla="*/ 322757 w 1490380"/>
                    <a:gd name="connsiteY92" fmla="*/ 731276 h 1495138"/>
                    <a:gd name="connsiteX93" fmla="*/ 322757 w 1490380"/>
                    <a:gd name="connsiteY93" fmla="*/ 865948 h 1495138"/>
                    <a:gd name="connsiteX94" fmla="*/ 323158 w 1490380"/>
                    <a:gd name="connsiteY94" fmla="*/ 880018 h 1495138"/>
                    <a:gd name="connsiteX95" fmla="*/ 328769 w 1490380"/>
                    <a:gd name="connsiteY95" fmla="*/ 886049 h 1495138"/>
                    <a:gd name="connsiteX96" fmla="*/ 344000 w 1490380"/>
                    <a:gd name="connsiteY96" fmla="*/ 886049 h 1495138"/>
                    <a:gd name="connsiteX97" fmla="*/ 366045 w 1490380"/>
                    <a:gd name="connsiteY97" fmla="*/ 886049 h 1495138"/>
                    <a:gd name="connsiteX98" fmla="*/ 405325 w 1490380"/>
                    <a:gd name="connsiteY98" fmla="*/ 917003 h 1495138"/>
                    <a:gd name="connsiteX99" fmla="*/ 371255 w 1490380"/>
                    <a:gd name="connsiteY99" fmla="*/ 971676 h 1495138"/>
                    <a:gd name="connsiteX100" fmla="*/ 358429 w 1490380"/>
                    <a:gd name="connsiteY100" fmla="*/ 972480 h 1495138"/>
                    <a:gd name="connsiteX101" fmla="*/ 197303 w 1490380"/>
                    <a:gd name="connsiteY101" fmla="*/ 972480 h 1495138"/>
                    <a:gd name="connsiteX102" fmla="*/ 186481 w 1490380"/>
                    <a:gd name="connsiteY102" fmla="*/ 971676 h 1495138"/>
                    <a:gd name="connsiteX103" fmla="*/ 149606 w 1490380"/>
                    <a:gd name="connsiteY103" fmla="*/ 935897 h 1495138"/>
                    <a:gd name="connsiteX104" fmla="*/ 174056 w 1490380"/>
                    <a:gd name="connsiteY104" fmla="*/ 890069 h 1495138"/>
                    <a:gd name="connsiteX105" fmla="*/ 192493 w 1490380"/>
                    <a:gd name="connsiteY105" fmla="*/ 886049 h 1495138"/>
                    <a:gd name="connsiteX106" fmla="*/ 226963 w 1490380"/>
                    <a:gd name="connsiteY106" fmla="*/ 886049 h 1495138"/>
                    <a:gd name="connsiteX107" fmla="*/ 234979 w 1490380"/>
                    <a:gd name="connsiteY107" fmla="*/ 884843 h 1495138"/>
                    <a:gd name="connsiteX108" fmla="*/ 236582 w 1490380"/>
                    <a:gd name="connsiteY108" fmla="*/ 883234 h 1495138"/>
                    <a:gd name="connsiteX109" fmla="*/ 237384 w 1490380"/>
                    <a:gd name="connsiteY109" fmla="*/ 880018 h 1495138"/>
                    <a:gd name="connsiteX110" fmla="*/ 237384 w 1490380"/>
                    <a:gd name="connsiteY110" fmla="*/ 867556 h 1495138"/>
                    <a:gd name="connsiteX111" fmla="*/ 237384 w 1490380"/>
                    <a:gd name="connsiteY111" fmla="*/ 644844 h 1495138"/>
                    <a:gd name="connsiteX112" fmla="*/ 236582 w 1490380"/>
                    <a:gd name="connsiteY112" fmla="*/ 628764 h 1495138"/>
                    <a:gd name="connsiteX113" fmla="*/ 234979 w 1490380"/>
                    <a:gd name="connsiteY113" fmla="*/ 627156 h 1495138"/>
                    <a:gd name="connsiteX114" fmla="*/ 230169 w 1490380"/>
                    <a:gd name="connsiteY114" fmla="*/ 625950 h 1495138"/>
                    <a:gd name="connsiteX115" fmla="*/ 207724 w 1490380"/>
                    <a:gd name="connsiteY115" fmla="*/ 626352 h 1495138"/>
                    <a:gd name="connsiteX116" fmla="*/ 197303 w 1490380"/>
                    <a:gd name="connsiteY116" fmla="*/ 626352 h 1495138"/>
                    <a:gd name="connsiteX117" fmla="*/ 158023 w 1490380"/>
                    <a:gd name="connsiteY117" fmla="*/ 584543 h 1495138"/>
                    <a:gd name="connsiteX118" fmla="*/ 198505 w 1490380"/>
                    <a:gd name="connsiteY118" fmla="*/ 541126 h 1495138"/>
                    <a:gd name="connsiteX119" fmla="*/ 204918 w 1490380"/>
                    <a:gd name="connsiteY119" fmla="*/ 541126 h 1495138"/>
                    <a:gd name="connsiteX120" fmla="*/ 272255 w 1490380"/>
                    <a:gd name="connsiteY120" fmla="*/ 539116 h 1495138"/>
                    <a:gd name="connsiteX121" fmla="*/ 477504 w 1490380"/>
                    <a:gd name="connsiteY121" fmla="*/ 0 h 1495138"/>
                    <a:gd name="connsiteX122" fmla="*/ 492735 w 1490380"/>
                    <a:gd name="connsiteY122" fmla="*/ 1206 h 1495138"/>
                    <a:gd name="connsiteX123" fmla="*/ 528407 w 1490380"/>
                    <a:gd name="connsiteY123" fmla="*/ 39397 h 1495138"/>
                    <a:gd name="connsiteX124" fmla="*/ 528407 w 1490380"/>
                    <a:gd name="connsiteY124" fmla="*/ 45427 h 1495138"/>
                    <a:gd name="connsiteX125" fmla="*/ 528407 w 1490380"/>
                    <a:gd name="connsiteY125" fmla="*/ 192159 h 1495138"/>
                    <a:gd name="connsiteX126" fmla="*/ 528006 w 1490380"/>
                    <a:gd name="connsiteY126" fmla="*/ 192159 h 1495138"/>
                    <a:gd name="connsiteX127" fmla="*/ 528006 w 1490380"/>
                    <a:gd name="connsiteY127" fmla="*/ 326832 h 1495138"/>
                    <a:gd name="connsiteX128" fmla="*/ 528407 w 1490380"/>
                    <a:gd name="connsiteY128" fmla="*/ 340902 h 1495138"/>
                    <a:gd name="connsiteX129" fmla="*/ 534018 w 1490380"/>
                    <a:gd name="connsiteY129" fmla="*/ 346932 h 1495138"/>
                    <a:gd name="connsiteX130" fmla="*/ 549249 w 1490380"/>
                    <a:gd name="connsiteY130" fmla="*/ 346932 h 1495138"/>
                    <a:gd name="connsiteX131" fmla="*/ 571294 w 1490380"/>
                    <a:gd name="connsiteY131" fmla="*/ 346932 h 1495138"/>
                    <a:gd name="connsiteX132" fmla="*/ 610574 w 1490380"/>
                    <a:gd name="connsiteY132" fmla="*/ 377887 h 1495138"/>
                    <a:gd name="connsiteX133" fmla="*/ 576504 w 1490380"/>
                    <a:gd name="connsiteY133" fmla="*/ 432560 h 1495138"/>
                    <a:gd name="connsiteX134" fmla="*/ 563678 w 1490380"/>
                    <a:gd name="connsiteY134" fmla="*/ 433364 h 1495138"/>
                    <a:gd name="connsiteX135" fmla="*/ 402552 w 1490380"/>
                    <a:gd name="connsiteY135" fmla="*/ 433364 h 1495138"/>
                    <a:gd name="connsiteX136" fmla="*/ 391730 w 1490380"/>
                    <a:gd name="connsiteY136" fmla="*/ 432560 h 1495138"/>
                    <a:gd name="connsiteX137" fmla="*/ 354855 w 1490380"/>
                    <a:gd name="connsiteY137" fmla="*/ 396781 h 1495138"/>
                    <a:gd name="connsiteX138" fmla="*/ 379305 w 1490380"/>
                    <a:gd name="connsiteY138" fmla="*/ 350952 h 1495138"/>
                    <a:gd name="connsiteX139" fmla="*/ 397742 w 1490380"/>
                    <a:gd name="connsiteY139" fmla="*/ 346932 h 1495138"/>
                    <a:gd name="connsiteX140" fmla="*/ 432212 w 1490380"/>
                    <a:gd name="connsiteY140" fmla="*/ 346932 h 1495138"/>
                    <a:gd name="connsiteX141" fmla="*/ 440228 w 1490380"/>
                    <a:gd name="connsiteY141" fmla="*/ 345726 h 1495138"/>
                    <a:gd name="connsiteX142" fmla="*/ 441831 w 1490380"/>
                    <a:gd name="connsiteY142" fmla="*/ 344118 h 1495138"/>
                    <a:gd name="connsiteX143" fmla="*/ 442633 w 1490380"/>
                    <a:gd name="connsiteY143" fmla="*/ 340902 h 1495138"/>
                    <a:gd name="connsiteX144" fmla="*/ 442633 w 1490380"/>
                    <a:gd name="connsiteY144" fmla="*/ 328440 h 1495138"/>
                    <a:gd name="connsiteX145" fmla="*/ 442633 w 1490380"/>
                    <a:gd name="connsiteY145" fmla="*/ 105728 h 1495138"/>
                    <a:gd name="connsiteX146" fmla="*/ 441831 w 1490380"/>
                    <a:gd name="connsiteY146" fmla="*/ 89648 h 1495138"/>
                    <a:gd name="connsiteX147" fmla="*/ 440228 w 1490380"/>
                    <a:gd name="connsiteY147" fmla="*/ 88040 h 1495138"/>
                    <a:gd name="connsiteX148" fmla="*/ 435418 w 1490380"/>
                    <a:gd name="connsiteY148" fmla="*/ 86834 h 1495138"/>
                    <a:gd name="connsiteX149" fmla="*/ 412973 w 1490380"/>
                    <a:gd name="connsiteY149" fmla="*/ 87236 h 1495138"/>
                    <a:gd name="connsiteX150" fmla="*/ 402552 w 1490380"/>
                    <a:gd name="connsiteY150" fmla="*/ 87236 h 1495138"/>
                    <a:gd name="connsiteX151" fmla="*/ 363272 w 1490380"/>
                    <a:gd name="connsiteY151" fmla="*/ 45427 h 1495138"/>
                    <a:gd name="connsiteX152" fmla="*/ 403754 w 1490380"/>
                    <a:gd name="connsiteY152" fmla="*/ 2010 h 1495138"/>
                    <a:gd name="connsiteX153" fmla="*/ 410167 w 1490380"/>
                    <a:gd name="connsiteY153" fmla="*/ 2010 h 1495138"/>
                    <a:gd name="connsiteX154" fmla="*/ 477504 w 1490380"/>
                    <a:gd name="connsiteY154" fmla="*/ 0 h 1495138"/>
                    <a:gd name="connsiteX155" fmla="*/ 123093 w 1490380"/>
                    <a:gd name="connsiteY155" fmla="*/ 0 h 1495138"/>
                    <a:gd name="connsiteX156" fmla="*/ 138324 w 1490380"/>
                    <a:gd name="connsiteY156" fmla="*/ 1206 h 1495138"/>
                    <a:gd name="connsiteX157" fmla="*/ 173997 w 1490380"/>
                    <a:gd name="connsiteY157" fmla="*/ 39397 h 1495138"/>
                    <a:gd name="connsiteX158" fmla="*/ 173997 w 1490380"/>
                    <a:gd name="connsiteY158" fmla="*/ 45427 h 1495138"/>
                    <a:gd name="connsiteX159" fmla="*/ 173997 w 1490380"/>
                    <a:gd name="connsiteY159" fmla="*/ 192159 h 1495138"/>
                    <a:gd name="connsiteX160" fmla="*/ 173596 w 1490380"/>
                    <a:gd name="connsiteY160" fmla="*/ 192159 h 1495138"/>
                    <a:gd name="connsiteX161" fmla="*/ 173596 w 1490380"/>
                    <a:gd name="connsiteY161" fmla="*/ 326832 h 1495138"/>
                    <a:gd name="connsiteX162" fmla="*/ 173997 w 1490380"/>
                    <a:gd name="connsiteY162" fmla="*/ 340902 h 1495138"/>
                    <a:gd name="connsiteX163" fmla="*/ 179608 w 1490380"/>
                    <a:gd name="connsiteY163" fmla="*/ 346932 h 1495138"/>
                    <a:gd name="connsiteX164" fmla="*/ 194839 w 1490380"/>
                    <a:gd name="connsiteY164" fmla="*/ 346932 h 1495138"/>
                    <a:gd name="connsiteX165" fmla="*/ 216884 w 1490380"/>
                    <a:gd name="connsiteY165" fmla="*/ 346932 h 1495138"/>
                    <a:gd name="connsiteX166" fmla="*/ 256164 w 1490380"/>
                    <a:gd name="connsiteY166" fmla="*/ 377887 h 1495138"/>
                    <a:gd name="connsiteX167" fmla="*/ 222094 w 1490380"/>
                    <a:gd name="connsiteY167" fmla="*/ 432560 h 1495138"/>
                    <a:gd name="connsiteX168" fmla="*/ 209268 w 1490380"/>
                    <a:gd name="connsiteY168" fmla="*/ 433364 h 1495138"/>
                    <a:gd name="connsiteX169" fmla="*/ 48141 w 1490380"/>
                    <a:gd name="connsiteY169" fmla="*/ 433364 h 1495138"/>
                    <a:gd name="connsiteX170" fmla="*/ 37319 w 1490380"/>
                    <a:gd name="connsiteY170" fmla="*/ 432560 h 1495138"/>
                    <a:gd name="connsiteX171" fmla="*/ 445 w 1490380"/>
                    <a:gd name="connsiteY171" fmla="*/ 396781 h 1495138"/>
                    <a:gd name="connsiteX172" fmla="*/ 24894 w 1490380"/>
                    <a:gd name="connsiteY172" fmla="*/ 350952 h 1495138"/>
                    <a:gd name="connsiteX173" fmla="*/ 43332 w 1490380"/>
                    <a:gd name="connsiteY173" fmla="*/ 346932 h 1495138"/>
                    <a:gd name="connsiteX174" fmla="*/ 77801 w 1490380"/>
                    <a:gd name="connsiteY174" fmla="*/ 346932 h 1495138"/>
                    <a:gd name="connsiteX175" fmla="*/ 85818 w 1490380"/>
                    <a:gd name="connsiteY175" fmla="*/ 345726 h 1495138"/>
                    <a:gd name="connsiteX176" fmla="*/ 87421 w 1490380"/>
                    <a:gd name="connsiteY176" fmla="*/ 344118 h 1495138"/>
                    <a:gd name="connsiteX177" fmla="*/ 88223 w 1490380"/>
                    <a:gd name="connsiteY177" fmla="*/ 340902 h 1495138"/>
                    <a:gd name="connsiteX178" fmla="*/ 88223 w 1490380"/>
                    <a:gd name="connsiteY178" fmla="*/ 328440 h 1495138"/>
                    <a:gd name="connsiteX179" fmla="*/ 88223 w 1490380"/>
                    <a:gd name="connsiteY179" fmla="*/ 105728 h 1495138"/>
                    <a:gd name="connsiteX180" fmla="*/ 87421 w 1490380"/>
                    <a:gd name="connsiteY180" fmla="*/ 89648 h 1495138"/>
                    <a:gd name="connsiteX181" fmla="*/ 85818 w 1490380"/>
                    <a:gd name="connsiteY181" fmla="*/ 88040 h 1495138"/>
                    <a:gd name="connsiteX182" fmla="*/ 81008 w 1490380"/>
                    <a:gd name="connsiteY182" fmla="*/ 86834 h 1495138"/>
                    <a:gd name="connsiteX183" fmla="*/ 58562 w 1490380"/>
                    <a:gd name="connsiteY183" fmla="*/ 87236 h 1495138"/>
                    <a:gd name="connsiteX184" fmla="*/ 48141 w 1490380"/>
                    <a:gd name="connsiteY184" fmla="*/ 87236 h 1495138"/>
                    <a:gd name="connsiteX185" fmla="*/ 8862 w 1490380"/>
                    <a:gd name="connsiteY185" fmla="*/ 45427 h 1495138"/>
                    <a:gd name="connsiteX186" fmla="*/ 49344 w 1490380"/>
                    <a:gd name="connsiteY186" fmla="*/ 2010 h 1495138"/>
                    <a:gd name="connsiteX187" fmla="*/ 55757 w 1490380"/>
                    <a:gd name="connsiteY187" fmla="*/ 2010 h 1495138"/>
                    <a:gd name="connsiteX188" fmla="*/ 123093 w 1490380"/>
                    <a:gd name="connsiteY18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80018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990169 w 1490380"/>
                    <a:gd name="connsiteY52" fmla="*/ 539116 h 1495138"/>
                    <a:gd name="connsiteX53" fmla="*/ 1005400 w 1490380"/>
                    <a:gd name="connsiteY53" fmla="*/ 540322 h 1495138"/>
                    <a:gd name="connsiteX54" fmla="*/ 1041072 w 1490380"/>
                    <a:gd name="connsiteY54" fmla="*/ 578513 h 1495138"/>
                    <a:gd name="connsiteX55" fmla="*/ 1041072 w 1490380"/>
                    <a:gd name="connsiteY55" fmla="*/ 584543 h 1495138"/>
                    <a:gd name="connsiteX56" fmla="*/ 1041072 w 1490380"/>
                    <a:gd name="connsiteY56" fmla="*/ 731276 h 1495138"/>
                    <a:gd name="connsiteX57" fmla="*/ 1040671 w 1490380"/>
                    <a:gd name="connsiteY57" fmla="*/ 731276 h 1495138"/>
                    <a:gd name="connsiteX58" fmla="*/ 1040671 w 1490380"/>
                    <a:gd name="connsiteY58" fmla="*/ 865948 h 1495138"/>
                    <a:gd name="connsiteX59" fmla="*/ 1041072 w 1490380"/>
                    <a:gd name="connsiteY59" fmla="*/ 880018 h 1495138"/>
                    <a:gd name="connsiteX60" fmla="*/ 1046683 w 1490380"/>
                    <a:gd name="connsiteY60" fmla="*/ 886049 h 1495138"/>
                    <a:gd name="connsiteX61" fmla="*/ 1061914 w 1490380"/>
                    <a:gd name="connsiteY61" fmla="*/ 886049 h 1495138"/>
                    <a:gd name="connsiteX62" fmla="*/ 1083959 w 1490380"/>
                    <a:gd name="connsiteY62" fmla="*/ 886049 h 1495138"/>
                    <a:gd name="connsiteX63" fmla="*/ 1123238 w 1490380"/>
                    <a:gd name="connsiteY63" fmla="*/ 917003 h 1495138"/>
                    <a:gd name="connsiteX64" fmla="*/ 1089169 w 1490380"/>
                    <a:gd name="connsiteY64" fmla="*/ 971676 h 1495138"/>
                    <a:gd name="connsiteX65" fmla="*/ 1076343 w 1490380"/>
                    <a:gd name="connsiteY65" fmla="*/ 972480 h 1495138"/>
                    <a:gd name="connsiteX66" fmla="*/ 915217 w 1490380"/>
                    <a:gd name="connsiteY66" fmla="*/ 972480 h 1495138"/>
                    <a:gd name="connsiteX67" fmla="*/ 904395 w 1490380"/>
                    <a:gd name="connsiteY67" fmla="*/ 971676 h 1495138"/>
                    <a:gd name="connsiteX68" fmla="*/ 867520 w 1490380"/>
                    <a:gd name="connsiteY68" fmla="*/ 935897 h 1495138"/>
                    <a:gd name="connsiteX69" fmla="*/ 891970 w 1490380"/>
                    <a:gd name="connsiteY69" fmla="*/ 890069 h 1495138"/>
                    <a:gd name="connsiteX70" fmla="*/ 910407 w 1490380"/>
                    <a:gd name="connsiteY70" fmla="*/ 886049 h 1495138"/>
                    <a:gd name="connsiteX71" fmla="*/ 944877 w 1490380"/>
                    <a:gd name="connsiteY71" fmla="*/ 886049 h 1495138"/>
                    <a:gd name="connsiteX72" fmla="*/ 952893 w 1490380"/>
                    <a:gd name="connsiteY72" fmla="*/ 884843 h 1495138"/>
                    <a:gd name="connsiteX73" fmla="*/ 954496 w 1490380"/>
                    <a:gd name="connsiteY73" fmla="*/ 883234 h 1495138"/>
                    <a:gd name="connsiteX74" fmla="*/ 955298 w 1490380"/>
                    <a:gd name="connsiteY74" fmla="*/ 880018 h 1495138"/>
                    <a:gd name="connsiteX75" fmla="*/ 955298 w 1490380"/>
                    <a:gd name="connsiteY75" fmla="*/ 867556 h 1495138"/>
                    <a:gd name="connsiteX76" fmla="*/ 955298 w 1490380"/>
                    <a:gd name="connsiteY76" fmla="*/ 644844 h 1495138"/>
                    <a:gd name="connsiteX77" fmla="*/ 954496 w 1490380"/>
                    <a:gd name="connsiteY77" fmla="*/ 628764 h 1495138"/>
                    <a:gd name="connsiteX78" fmla="*/ 952893 w 1490380"/>
                    <a:gd name="connsiteY78" fmla="*/ 627156 h 1495138"/>
                    <a:gd name="connsiteX79" fmla="*/ 948083 w 1490380"/>
                    <a:gd name="connsiteY79" fmla="*/ 625950 h 1495138"/>
                    <a:gd name="connsiteX80" fmla="*/ 925638 w 1490380"/>
                    <a:gd name="connsiteY80" fmla="*/ 626352 h 1495138"/>
                    <a:gd name="connsiteX81" fmla="*/ 915217 w 1490380"/>
                    <a:gd name="connsiteY81" fmla="*/ 626352 h 1495138"/>
                    <a:gd name="connsiteX82" fmla="*/ 875937 w 1490380"/>
                    <a:gd name="connsiteY82" fmla="*/ 584543 h 1495138"/>
                    <a:gd name="connsiteX83" fmla="*/ 916419 w 1490380"/>
                    <a:gd name="connsiteY83" fmla="*/ 541126 h 1495138"/>
                    <a:gd name="connsiteX84" fmla="*/ 922832 w 1490380"/>
                    <a:gd name="connsiteY84" fmla="*/ 541126 h 1495138"/>
                    <a:gd name="connsiteX85" fmla="*/ 990169 w 1490380"/>
                    <a:gd name="connsiteY85" fmla="*/ 539116 h 1495138"/>
                    <a:gd name="connsiteX86" fmla="*/ 272255 w 1490380"/>
                    <a:gd name="connsiteY86" fmla="*/ 539116 h 1495138"/>
                    <a:gd name="connsiteX87" fmla="*/ 287486 w 1490380"/>
                    <a:gd name="connsiteY87" fmla="*/ 540322 h 1495138"/>
                    <a:gd name="connsiteX88" fmla="*/ 323158 w 1490380"/>
                    <a:gd name="connsiteY88" fmla="*/ 578513 h 1495138"/>
                    <a:gd name="connsiteX89" fmla="*/ 323158 w 1490380"/>
                    <a:gd name="connsiteY89" fmla="*/ 584543 h 1495138"/>
                    <a:gd name="connsiteX90" fmla="*/ 323158 w 1490380"/>
                    <a:gd name="connsiteY90" fmla="*/ 731276 h 1495138"/>
                    <a:gd name="connsiteX91" fmla="*/ 322757 w 1490380"/>
                    <a:gd name="connsiteY91" fmla="*/ 731276 h 1495138"/>
                    <a:gd name="connsiteX92" fmla="*/ 322757 w 1490380"/>
                    <a:gd name="connsiteY92" fmla="*/ 865948 h 1495138"/>
                    <a:gd name="connsiteX93" fmla="*/ 323158 w 1490380"/>
                    <a:gd name="connsiteY93" fmla="*/ 880018 h 1495138"/>
                    <a:gd name="connsiteX94" fmla="*/ 328769 w 1490380"/>
                    <a:gd name="connsiteY94" fmla="*/ 886049 h 1495138"/>
                    <a:gd name="connsiteX95" fmla="*/ 344000 w 1490380"/>
                    <a:gd name="connsiteY95" fmla="*/ 886049 h 1495138"/>
                    <a:gd name="connsiteX96" fmla="*/ 366045 w 1490380"/>
                    <a:gd name="connsiteY96" fmla="*/ 886049 h 1495138"/>
                    <a:gd name="connsiteX97" fmla="*/ 405325 w 1490380"/>
                    <a:gd name="connsiteY97" fmla="*/ 917003 h 1495138"/>
                    <a:gd name="connsiteX98" fmla="*/ 371255 w 1490380"/>
                    <a:gd name="connsiteY98" fmla="*/ 971676 h 1495138"/>
                    <a:gd name="connsiteX99" fmla="*/ 358429 w 1490380"/>
                    <a:gd name="connsiteY99" fmla="*/ 972480 h 1495138"/>
                    <a:gd name="connsiteX100" fmla="*/ 197303 w 1490380"/>
                    <a:gd name="connsiteY100" fmla="*/ 972480 h 1495138"/>
                    <a:gd name="connsiteX101" fmla="*/ 186481 w 1490380"/>
                    <a:gd name="connsiteY101" fmla="*/ 971676 h 1495138"/>
                    <a:gd name="connsiteX102" fmla="*/ 149606 w 1490380"/>
                    <a:gd name="connsiteY102" fmla="*/ 935897 h 1495138"/>
                    <a:gd name="connsiteX103" fmla="*/ 174056 w 1490380"/>
                    <a:gd name="connsiteY103" fmla="*/ 890069 h 1495138"/>
                    <a:gd name="connsiteX104" fmla="*/ 192493 w 1490380"/>
                    <a:gd name="connsiteY104" fmla="*/ 886049 h 1495138"/>
                    <a:gd name="connsiteX105" fmla="*/ 226963 w 1490380"/>
                    <a:gd name="connsiteY105" fmla="*/ 886049 h 1495138"/>
                    <a:gd name="connsiteX106" fmla="*/ 234979 w 1490380"/>
                    <a:gd name="connsiteY106" fmla="*/ 884843 h 1495138"/>
                    <a:gd name="connsiteX107" fmla="*/ 236582 w 1490380"/>
                    <a:gd name="connsiteY107" fmla="*/ 883234 h 1495138"/>
                    <a:gd name="connsiteX108" fmla="*/ 237384 w 1490380"/>
                    <a:gd name="connsiteY108" fmla="*/ 880018 h 1495138"/>
                    <a:gd name="connsiteX109" fmla="*/ 237384 w 1490380"/>
                    <a:gd name="connsiteY109" fmla="*/ 867556 h 1495138"/>
                    <a:gd name="connsiteX110" fmla="*/ 237384 w 1490380"/>
                    <a:gd name="connsiteY110" fmla="*/ 644844 h 1495138"/>
                    <a:gd name="connsiteX111" fmla="*/ 236582 w 1490380"/>
                    <a:gd name="connsiteY111" fmla="*/ 628764 h 1495138"/>
                    <a:gd name="connsiteX112" fmla="*/ 234979 w 1490380"/>
                    <a:gd name="connsiteY112" fmla="*/ 627156 h 1495138"/>
                    <a:gd name="connsiteX113" fmla="*/ 230169 w 1490380"/>
                    <a:gd name="connsiteY113" fmla="*/ 625950 h 1495138"/>
                    <a:gd name="connsiteX114" fmla="*/ 207724 w 1490380"/>
                    <a:gd name="connsiteY114" fmla="*/ 626352 h 1495138"/>
                    <a:gd name="connsiteX115" fmla="*/ 197303 w 1490380"/>
                    <a:gd name="connsiteY115" fmla="*/ 626352 h 1495138"/>
                    <a:gd name="connsiteX116" fmla="*/ 158023 w 1490380"/>
                    <a:gd name="connsiteY116" fmla="*/ 584543 h 1495138"/>
                    <a:gd name="connsiteX117" fmla="*/ 198505 w 1490380"/>
                    <a:gd name="connsiteY117" fmla="*/ 541126 h 1495138"/>
                    <a:gd name="connsiteX118" fmla="*/ 204918 w 1490380"/>
                    <a:gd name="connsiteY118" fmla="*/ 541126 h 1495138"/>
                    <a:gd name="connsiteX119" fmla="*/ 272255 w 1490380"/>
                    <a:gd name="connsiteY119" fmla="*/ 539116 h 1495138"/>
                    <a:gd name="connsiteX120" fmla="*/ 477504 w 1490380"/>
                    <a:gd name="connsiteY120" fmla="*/ 0 h 1495138"/>
                    <a:gd name="connsiteX121" fmla="*/ 492735 w 1490380"/>
                    <a:gd name="connsiteY121" fmla="*/ 1206 h 1495138"/>
                    <a:gd name="connsiteX122" fmla="*/ 528407 w 1490380"/>
                    <a:gd name="connsiteY122" fmla="*/ 39397 h 1495138"/>
                    <a:gd name="connsiteX123" fmla="*/ 528407 w 1490380"/>
                    <a:gd name="connsiteY123" fmla="*/ 45427 h 1495138"/>
                    <a:gd name="connsiteX124" fmla="*/ 528407 w 1490380"/>
                    <a:gd name="connsiteY124" fmla="*/ 192159 h 1495138"/>
                    <a:gd name="connsiteX125" fmla="*/ 528006 w 1490380"/>
                    <a:gd name="connsiteY125" fmla="*/ 192159 h 1495138"/>
                    <a:gd name="connsiteX126" fmla="*/ 528006 w 1490380"/>
                    <a:gd name="connsiteY126" fmla="*/ 326832 h 1495138"/>
                    <a:gd name="connsiteX127" fmla="*/ 528407 w 1490380"/>
                    <a:gd name="connsiteY127" fmla="*/ 340902 h 1495138"/>
                    <a:gd name="connsiteX128" fmla="*/ 534018 w 1490380"/>
                    <a:gd name="connsiteY128" fmla="*/ 346932 h 1495138"/>
                    <a:gd name="connsiteX129" fmla="*/ 549249 w 1490380"/>
                    <a:gd name="connsiteY129" fmla="*/ 346932 h 1495138"/>
                    <a:gd name="connsiteX130" fmla="*/ 571294 w 1490380"/>
                    <a:gd name="connsiteY130" fmla="*/ 346932 h 1495138"/>
                    <a:gd name="connsiteX131" fmla="*/ 610574 w 1490380"/>
                    <a:gd name="connsiteY131" fmla="*/ 377887 h 1495138"/>
                    <a:gd name="connsiteX132" fmla="*/ 576504 w 1490380"/>
                    <a:gd name="connsiteY132" fmla="*/ 432560 h 1495138"/>
                    <a:gd name="connsiteX133" fmla="*/ 563678 w 1490380"/>
                    <a:gd name="connsiteY133" fmla="*/ 433364 h 1495138"/>
                    <a:gd name="connsiteX134" fmla="*/ 402552 w 1490380"/>
                    <a:gd name="connsiteY134" fmla="*/ 433364 h 1495138"/>
                    <a:gd name="connsiteX135" fmla="*/ 391730 w 1490380"/>
                    <a:gd name="connsiteY135" fmla="*/ 432560 h 1495138"/>
                    <a:gd name="connsiteX136" fmla="*/ 354855 w 1490380"/>
                    <a:gd name="connsiteY136" fmla="*/ 396781 h 1495138"/>
                    <a:gd name="connsiteX137" fmla="*/ 379305 w 1490380"/>
                    <a:gd name="connsiteY137" fmla="*/ 350952 h 1495138"/>
                    <a:gd name="connsiteX138" fmla="*/ 397742 w 1490380"/>
                    <a:gd name="connsiteY138" fmla="*/ 346932 h 1495138"/>
                    <a:gd name="connsiteX139" fmla="*/ 432212 w 1490380"/>
                    <a:gd name="connsiteY139" fmla="*/ 346932 h 1495138"/>
                    <a:gd name="connsiteX140" fmla="*/ 440228 w 1490380"/>
                    <a:gd name="connsiteY140" fmla="*/ 345726 h 1495138"/>
                    <a:gd name="connsiteX141" fmla="*/ 441831 w 1490380"/>
                    <a:gd name="connsiteY141" fmla="*/ 344118 h 1495138"/>
                    <a:gd name="connsiteX142" fmla="*/ 442633 w 1490380"/>
                    <a:gd name="connsiteY142" fmla="*/ 340902 h 1495138"/>
                    <a:gd name="connsiteX143" fmla="*/ 442633 w 1490380"/>
                    <a:gd name="connsiteY143" fmla="*/ 328440 h 1495138"/>
                    <a:gd name="connsiteX144" fmla="*/ 442633 w 1490380"/>
                    <a:gd name="connsiteY144" fmla="*/ 105728 h 1495138"/>
                    <a:gd name="connsiteX145" fmla="*/ 441831 w 1490380"/>
                    <a:gd name="connsiteY145" fmla="*/ 89648 h 1495138"/>
                    <a:gd name="connsiteX146" fmla="*/ 440228 w 1490380"/>
                    <a:gd name="connsiteY146" fmla="*/ 88040 h 1495138"/>
                    <a:gd name="connsiteX147" fmla="*/ 435418 w 1490380"/>
                    <a:gd name="connsiteY147" fmla="*/ 86834 h 1495138"/>
                    <a:gd name="connsiteX148" fmla="*/ 412973 w 1490380"/>
                    <a:gd name="connsiteY148" fmla="*/ 87236 h 1495138"/>
                    <a:gd name="connsiteX149" fmla="*/ 402552 w 1490380"/>
                    <a:gd name="connsiteY149" fmla="*/ 87236 h 1495138"/>
                    <a:gd name="connsiteX150" fmla="*/ 363272 w 1490380"/>
                    <a:gd name="connsiteY150" fmla="*/ 45427 h 1495138"/>
                    <a:gd name="connsiteX151" fmla="*/ 403754 w 1490380"/>
                    <a:gd name="connsiteY151" fmla="*/ 2010 h 1495138"/>
                    <a:gd name="connsiteX152" fmla="*/ 410167 w 1490380"/>
                    <a:gd name="connsiteY152" fmla="*/ 2010 h 1495138"/>
                    <a:gd name="connsiteX153" fmla="*/ 477504 w 1490380"/>
                    <a:gd name="connsiteY153" fmla="*/ 0 h 1495138"/>
                    <a:gd name="connsiteX154" fmla="*/ 123093 w 1490380"/>
                    <a:gd name="connsiteY154" fmla="*/ 0 h 1495138"/>
                    <a:gd name="connsiteX155" fmla="*/ 138324 w 1490380"/>
                    <a:gd name="connsiteY155" fmla="*/ 1206 h 1495138"/>
                    <a:gd name="connsiteX156" fmla="*/ 173997 w 1490380"/>
                    <a:gd name="connsiteY156" fmla="*/ 39397 h 1495138"/>
                    <a:gd name="connsiteX157" fmla="*/ 173997 w 1490380"/>
                    <a:gd name="connsiteY157" fmla="*/ 45427 h 1495138"/>
                    <a:gd name="connsiteX158" fmla="*/ 173997 w 1490380"/>
                    <a:gd name="connsiteY158" fmla="*/ 192159 h 1495138"/>
                    <a:gd name="connsiteX159" fmla="*/ 173596 w 1490380"/>
                    <a:gd name="connsiteY159" fmla="*/ 192159 h 1495138"/>
                    <a:gd name="connsiteX160" fmla="*/ 173596 w 1490380"/>
                    <a:gd name="connsiteY160" fmla="*/ 326832 h 1495138"/>
                    <a:gd name="connsiteX161" fmla="*/ 173997 w 1490380"/>
                    <a:gd name="connsiteY161" fmla="*/ 340902 h 1495138"/>
                    <a:gd name="connsiteX162" fmla="*/ 179608 w 1490380"/>
                    <a:gd name="connsiteY162" fmla="*/ 346932 h 1495138"/>
                    <a:gd name="connsiteX163" fmla="*/ 194839 w 1490380"/>
                    <a:gd name="connsiteY163" fmla="*/ 346932 h 1495138"/>
                    <a:gd name="connsiteX164" fmla="*/ 216884 w 1490380"/>
                    <a:gd name="connsiteY164" fmla="*/ 346932 h 1495138"/>
                    <a:gd name="connsiteX165" fmla="*/ 256164 w 1490380"/>
                    <a:gd name="connsiteY165" fmla="*/ 377887 h 1495138"/>
                    <a:gd name="connsiteX166" fmla="*/ 222094 w 1490380"/>
                    <a:gd name="connsiteY166" fmla="*/ 432560 h 1495138"/>
                    <a:gd name="connsiteX167" fmla="*/ 209268 w 1490380"/>
                    <a:gd name="connsiteY167" fmla="*/ 433364 h 1495138"/>
                    <a:gd name="connsiteX168" fmla="*/ 48141 w 1490380"/>
                    <a:gd name="connsiteY168" fmla="*/ 433364 h 1495138"/>
                    <a:gd name="connsiteX169" fmla="*/ 37319 w 1490380"/>
                    <a:gd name="connsiteY169" fmla="*/ 432560 h 1495138"/>
                    <a:gd name="connsiteX170" fmla="*/ 445 w 1490380"/>
                    <a:gd name="connsiteY170" fmla="*/ 396781 h 1495138"/>
                    <a:gd name="connsiteX171" fmla="*/ 24894 w 1490380"/>
                    <a:gd name="connsiteY171" fmla="*/ 350952 h 1495138"/>
                    <a:gd name="connsiteX172" fmla="*/ 43332 w 1490380"/>
                    <a:gd name="connsiteY172" fmla="*/ 346932 h 1495138"/>
                    <a:gd name="connsiteX173" fmla="*/ 77801 w 1490380"/>
                    <a:gd name="connsiteY173" fmla="*/ 346932 h 1495138"/>
                    <a:gd name="connsiteX174" fmla="*/ 85818 w 1490380"/>
                    <a:gd name="connsiteY174" fmla="*/ 345726 h 1495138"/>
                    <a:gd name="connsiteX175" fmla="*/ 87421 w 1490380"/>
                    <a:gd name="connsiteY175" fmla="*/ 344118 h 1495138"/>
                    <a:gd name="connsiteX176" fmla="*/ 88223 w 1490380"/>
                    <a:gd name="connsiteY176" fmla="*/ 340902 h 1495138"/>
                    <a:gd name="connsiteX177" fmla="*/ 88223 w 1490380"/>
                    <a:gd name="connsiteY177" fmla="*/ 328440 h 1495138"/>
                    <a:gd name="connsiteX178" fmla="*/ 88223 w 1490380"/>
                    <a:gd name="connsiteY178" fmla="*/ 105728 h 1495138"/>
                    <a:gd name="connsiteX179" fmla="*/ 87421 w 1490380"/>
                    <a:gd name="connsiteY179" fmla="*/ 89648 h 1495138"/>
                    <a:gd name="connsiteX180" fmla="*/ 85818 w 1490380"/>
                    <a:gd name="connsiteY180" fmla="*/ 88040 h 1495138"/>
                    <a:gd name="connsiteX181" fmla="*/ 81008 w 1490380"/>
                    <a:gd name="connsiteY181" fmla="*/ 86834 h 1495138"/>
                    <a:gd name="connsiteX182" fmla="*/ 58562 w 1490380"/>
                    <a:gd name="connsiteY182" fmla="*/ 87236 h 1495138"/>
                    <a:gd name="connsiteX183" fmla="*/ 48141 w 1490380"/>
                    <a:gd name="connsiteY183" fmla="*/ 87236 h 1495138"/>
                    <a:gd name="connsiteX184" fmla="*/ 8862 w 1490380"/>
                    <a:gd name="connsiteY184" fmla="*/ 45427 h 1495138"/>
                    <a:gd name="connsiteX185" fmla="*/ 49344 w 1490380"/>
                    <a:gd name="connsiteY185" fmla="*/ 2010 h 1495138"/>
                    <a:gd name="connsiteX186" fmla="*/ 55757 w 1490380"/>
                    <a:gd name="connsiteY186" fmla="*/ 2010 h 1495138"/>
                    <a:gd name="connsiteX187" fmla="*/ 123093 w 1490380"/>
                    <a:gd name="connsiteY18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883234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990169 w 1490380"/>
                    <a:gd name="connsiteY51" fmla="*/ 539116 h 1495138"/>
                    <a:gd name="connsiteX52" fmla="*/ 1005400 w 1490380"/>
                    <a:gd name="connsiteY52" fmla="*/ 540322 h 1495138"/>
                    <a:gd name="connsiteX53" fmla="*/ 1041072 w 1490380"/>
                    <a:gd name="connsiteY53" fmla="*/ 578513 h 1495138"/>
                    <a:gd name="connsiteX54" fmla="*/ 1041072 w 1490380"/>
                    <a:gd name="connsiteY54" fmla="*/ 584543 h 1495138"/>
                    <a:gd name="connsiteX55" fmla="*/ 1041072 w 1490380"/>
                    <a:gd name="connsiteY55" fmla="*/ 731276 h 1495138"/>
                    <a:gd name="connsiteX56" fmla="*/ 1040671 w 1490380"/>
                    <a:gd name="connsiteY56" fmla="*/ 731276 h 1495138"/>
                    <a:gd name="connsiteX57" fmla="*/ 1040671 w 1490380"/>
                    <a:gd name="connsiteY57" fmla="*/ 865948 h 1495138"/>
                    <a:gd name="connsiteX58" fmla="*/ 1041072 w 1490380"/>
                    <a:gd name="connsiteY58" fmla="*/ 880018 h 1495138"/>
                    <a:gd name="connsiteX59" fmla="*/ 1046683 w 1490380"/>
                    <a:gd name="connsiteY59" fmla="*/ 886049 h 1495138"/>
                    <a:gd name="connsiteX60" fmla="*/ 1061914 w 1490380"/>
                    <a:gd name="connsiteY60" fmla="*/ 886049 h 1495138"/>
                    <a:gd name="connsiteX61" fmla="*/ 1083959 w 1490380"/>
                    <a:gd name="connsiteY61" fmla="*/ 886049 h 1495138"/>
                    <a:gd name="connsiteX62" fmla="*/ 1123238 w 1490380"/>
                    <a:gd name="connsiteY62" fmla="*/ 917003 h 1495138"/>
                    <a:gd name="connsiteX63" fmla="*/ 1089169 w 1490380"/>
                    <a:gd name="connsiteY63" fmla="*/ 971676 h 1495138"/>
                    <a:gd name="connsiteX64" fmla="*/ 1076343 w 1490380"/>
                    <a:gd name="connsiteY64" fmla="*/ 972480 h 1495138"/>
                    <a:gd name="connsiteX65" fmla="*/ 915217 w 1490380"/>
                    <a:gd name="connsiteY65" fmla="*/ 972480 h 1495138"/>
                    <a:gd name="connsiteX66" fmla="*/ 904395 w 1490380"/>
                    <a:gd name="connsiteY66" fmla="*/ 971676 h 1495138"/>
                    <a:gd name="connsiteX67" fmla="*/ 867520 w 1490380"/>
                    <a:gd name="connsiteY67" fmla="*/ 935897 h 1495138"/>
                    <a:gd name="connsiteX68" fmla="*/ 891970 w 1490380"/>
                    <a:gd name="connsiteY68" fmla="*/ 890069 h 1495138"/>
                    <a:gd name="connsiteX69" fmla="*/ 910407 w 1490380"/>
                    <a:gd name="connsiteY69" fmla="*/ 886049 h 1495138"/>
                    <a:gd name="connsiteX70" fmla="*/ 944877 w 1490380"/>
                    <a:gd name="connsiteY70" fmla="*/ 886049 h 1495138"/>
                    <a:gd name="connsiteX71" fmla="*/ 952893 w 1490380"/>
                    <a:gd name="connsiteY71" fmla="*/ 884843 h 1495138"/>
                    <a:gd name="connsiteX72" fmla="*/ 954496 w 1490380"/>
                    <a:gd name="connsiteY72" fmla="*/ 883234 h 1495138"/>
                    <a:gd name="connsiteX73" fmla="*/ 955298 w 1490380"/>
                    <a:gd name="connsiteY73" fmla="*/ 880018 h 1495138"/>
                    <a:gd name="connsiteX74" fmla="*/ 955298 w 1490380"/>
                    <a:gd name="connsiteY74" fmla="*/ 867556 h 1495138"/>
                    <a:gd name="connsiteX75" fmla="*/ 955298 w 1490380"/>
                    <a:gd name="connsiteY75" fmla="*/ 644844 h 1495138"/>
                    <a:gd name="connsiteX76" fmla="*/ 954496 w 1490380"/>
                    <a:gd name="connsiteY76" fmla="*/ 628764 h 1495138"/>
                    <a:gd name="connsiteX77" fmla="*/ 952893 w 1490380"/>
                    <a:gd name="connsiteY77" fmla="*/ 627156 h 1495138"/>
                    <a:gd name="connsiteX78" fmla="*/ 948083 w 1490380"/>
                    <a:gd name="connsiteY78" fmla="*/ 625950 h 1495138"/>
                    <a:gd name="connsiteX79" fmla="*/ 925638 w 1490380"/>
                    <a:gd name="connsiteY79" fmla="*/ 626352 h 1495138"/>
                    <a:gd name="connsiteX80" fmla="*/ 915217 w 1490380"/>
                    <a:gd name="connsiteY80" fmla="*/ 626352 h 1495138"/>
                    <a:gd name="connsiteX81" fmla="*/ 875937 w 1490380"/>
                    <a:gd name="connsiteY81" fmla="*/ 584543 h 1495138"/>
                    <a:gd name="connsiteX82" fmla="*/ 916419 w 1490380"/>
                    <a:gd name="connsiteY82" fmla="*/ 541126 h 1495138"/>
                    <a:gd name="connsiteX83" fmla="*/ 922832 w 1490380"/>
                    <a:gd name="connsiteY83" fmla="*/ 541126 h 1495138"/>
                    <a:gd name="connsiteX84" fmla="*/ 990169 w 1490380"/>
                    <a:gd name="connsiteY84" fmla="*/ 539116 h 1495138"/>
                    <a:gd name="connsiteX85" fmla="*/ 272255 w 1490380"/>
                    <a:gd name="connsiteY85" fmla="*/ 539116 h 1495138"/>
                    <a:gd name="connsiteX86" fmla="*/ 287486 w 1490380"/>
                    <a:gd name="connsiteY86" fmla="*/ 540322 h 1495138"/>
                    <a:gd name="connsiteX87" fmla="*/ 323158 w 1490380"/>
                    <a:gd name="connsiteY87" fmla="*/ 578513 h 1495138"/>
                    <a:gd name="connsiteX88" fmla="*/ 323158 w 1490380"/>
                    <a:gd name="connsiteY88" fmla="*/ 584543 h 1495138"/>
                    <a:gd name="connsiteX89" fmla="*/ 323158 w 1490380"/>
                    <a:gd name="connsiteY89" fmla="*/ 731276 h 1495138"/>
                    <a:gd name="connsiteX90" fmla="*/ 322757 w 1490380"/>
                    <a:gd name="connsiteY90" fmla="*/ 731276 h 1495138"/>
                    <a:gd name="connsiteX91" fmla="*/ 322757 w 1490380"/>
                    <a:gd name="connsiteY91" fmla="*/ 865948 h 1495138"/>
                    <a:gd name="connsiteX92" fmla="*/ 323158 w 1490380"/>
                    <a:gd name="connsiteY92" fmla="*/ 880018 h 1495138"/>
                    <a:gd name="connsiteX93" fmla="*/ 328769 w 1490380"/>
                    <a:gd name="connsiteY93" fmla="*/ 886049 h 1495138"/>
                    <a:gd name="connsiteX94" fmla="*/ 344000 w 1490380"/>
                    <a:gd name="connsiteY94" fmla="*/ 886049 h 1495138"/>
                    <a:gd name="connsiteX95" fmla="*/ 366045 w 1490380"/>
                    <a:gd name="connsiteY95" fmla="*/ 886049 h 1495138"/>
                    <a:gd name="connsiteX96" fmla="*/ 405325 w 1490380"/>
                    <a:gd name="connsiteY96" fmla="*/ 917003 h 1495138"/>
                    <a:gd name="connsiteX97" fmla="*/ 371255 w 1490380"/>
                    <a:gd name="connsiteY97" fmla="*/ 971676 h 1495138"/>
                    <a:gd name="connsiteX98" fmla="*/ 358429 w 1490380"/>
                    <a:gd name="connsiteY98" fmla="*/ 972480 h 1495138"/>
                    <a:gd name="connsiteX99" fmla="*/ 197303 w 1490380"/>
                    <a:gd name="connsiteY99" fmla="*/ 972480 h 1495138"/>
                    <a:gd name="connsiteX100" fmla="*/ 186481 w 1490380"/>
                    <a:gd name="connsiteY100" fmla="*/ 971676 h 1495138"/>
                    <a:gd name="connsiteX101" fmla="*/ 149606 w 1490380"/>
                    <a:gd name="connsiteY101" fmla="*/ 935897 h 1495138"/>
                    <a:gd name="connsiteX102" fmla="*/ 174056 w 1490380"/>
                    <a:gd name="connsiteY102" fmla="*/ 890069 h 1495138"/>
                    <a:gd name="connsiteX103" fmla="*/ 192493 w 1490380"/>
                    <a:gd name="connsiteY103" fmla="*/ 886049 h 1495138"/>
                    <a:gd name="connsiteX104" fmla="*/ 226963 w 1490380"/>
                    <a:gd name="connsiteY104" fmla="*/ 886049 h 1495138"/>
                    <a:gd name="connsiteX105" fmla="*/ 234979 w 1490380"/>
                    <a:gd name="connsiteY105" fmla="*/ 884843 h 1495138"/>
                    <a:gd name="connsiteX106" fmla="*/ 236582 w 1490380"/>
                    <a:gd name="connsiteY106" fmla="*/ 883234 h 1495138"/>
                    <a:gd name="connsiteX107" fmla="*/ 237384 w 1490380"/>
                    <a:gd name="connsiteY107" fmla="*/ 880018 h 1495138"/>
                    <a:gd name="connsiteX108" fmla="*/ 237384 w 1490380"/>
                    <a:gd name="connsiteY108" fmla="*/ 867556 h 1495138"/>
                    <a:gd name="connsiteX109" fmla="*/ 237384 w 1490380"/>
                    <a:gd name="connsiteY109" fmla="*/ 644844 h 1495138"/>
                    <a:gd name="connsiteX110" fmla="*/ 236582 w 1490380"/>
                    <a:gd name="connsiteY110" fmla="*/ 628764 h 1495138"/>
                    <a:gd name="connsiteX111" fmla="*/ 234979 w 1490380"/>
                    <a:gd name="connsiteY111" fmla="*/ 627156 h 1495138"/>
                    <a:gd name="connsiteX112" fmla="*/ 230169 w 1490380"/>
                    <a:gd name="connsiteY112" fmla="*/ 625950 h 1495138"/>
                    <a:gd name="connsiteX113" fmla="*/ 207724 w 1490380"/>
                    <a:gd name="connsiteY113" fmla="*/ 626352 h 1495138"/>
                    <a:gd name="connsiteX114" fmla="*/ 197303 w 1490380"/>
                    <a:gd name="connsiteY114" fmla="*/ 626352 h 1495138"/>
                    <a:gd name="connsiteX115" fmla="*/ 158023 w 1490380"/>
                    <a:gd name="connsiteY115" fmla="*/ 584543 h 1495138"/>
                    <a:gd name="connsiteX116" fmla="*/ 198505 w 1490380"/>
                    <a:gd name="connsiteY116" fmla="*/ 541126 h 1495138"/>
                    <a:gd name="connsiteX117" fmla="*/ 204918 w 1490380"/>
                    <a:gd name="connsiteY117" fmla="*/ 541126 h 1495138"/>
                    <a:gd name="connsiteX118" fmla="*/ 272255 w 1490380"/>
                    <a:gd name="connsiteY118" fmla="*/ 539116 h 1495138"/>
                    <a:gd name="connsiteX119" fmla="*/ 477504 w 1490380"/>
                    <a:gd name="connsiteY119" fmla="*/ 0 h 1495138"/>
                    <a:gd name="connsiteX120" fmla="*/ 492735 w 1490380"/>
                    <a:gd name="connsiteY120" fmla="*/ 1206 h 1495138"/>
                    <a:gd name="connsiteX121" fmla="*/ 528407 w 1490380"/>
                    <a:gd name="connsiteY121" fmla="*/ 39397 h 1495138"/>
                    <a:gd name="connsiteX122" fmla="*/ 528407 w 1490380"/>
                    <a:gd name="connsiteY122" fmla="*/ 45427 h 1495138"/>
                    <a:gd name="connsiteX123" fmla="*/ 528407 w 1490380"/>
                    <a:gd name="connsiteY123" fmla="*/ 192159 h 1495138"/>
                    <a:gd name="connsiteX124" fmla="*/ 528006 w 1490380"/>
                    <a:gd name="connsiteY124" fmla="*/ 192159 h 1495138"/>
                    <a:gd name="connsiteX125" fmla="*/ 528006 w 1490380"/>
                    <a:gd name="connsiteY125" fmla="*/ 326832 h 1495138"/>
                    <a:gd name="connsiteX126" fmla="*/ 528407 w 1490380"/>
                    <a:gd name="connsiteY126" fmla="*/ 340902 h 1495138"/>
                    <a:gd name="connsiteX127" fmla="*/ 534018 w 1490380"/>
                    <a:gd name="connsiteY127" fmla="*/ 346932 h 1495138"/>
                    <a:gd name="connsiteX128" fmla="*/ 549249 w 1490380"/>
                    <a:gd name="connsiteY128" fmla="*/ 346932 h 1495138"/>
                    <a:gd name="connsiteX129" fmla="*/ 571294 w 1490380"/>
                    <a:gd name="connsiteY129" fmla="*/ 346932 h 1495138"/>
                    <a:gd name="connsiteX130" fmla="*/ 610574 w 1490380"/>
                    <a:gd name="connsiteY130" fmla="*/ 377887 h 1495138"/>
                    <a:gd name="connsiteX131" fmla="*/ 576504 w 1490380"/>
                    <a:gd name="connsiteY131" fmla="*/ 432560 h 1495138"/>
                    <a:gd name="connsiteX132" fmla="*/ 563678 w 1490380"/>
                    <a:gd name="connsiteY132" fmla="*/ 433364 h 1495138"/>
                    <a:gd name="connsiteX133" fmla="*/ 402552 w 1490380"/>
                    <a:gd name="connsiteY133" fmla="*/ 433364 h 1495138"/>
                    <a:gd name="connsiteX134" fmla="*/ 391730 w 1490380"/>
                    <a:gd name="connsiteY134" fmla="*/ 432560 h 1495138"/>
                    <a:gd name="connsiteX135" fmla="*/ 354855 w 1490380"/>
                    <a:gd name="connsiteY135" fmla="*/ 396781 h 1495138"/>
                    <a:gd name="connsiteX136" fmla="*/ 379305 w 1490380"/>
                    <a:gd name="connsiteY136" fmla="*/ 350952 h 1495138"/>
                    <a:gd name="connsiteX137" fmla="*/ 397742 w 1490380"/>
                    <a:gd name="connsiteY137" fmla="*/ 346932 h 1495138"/>
                    <a:gd name="connsiteX138" fmla="*/ 432212 w 1490380"/>
                    <a:gd name="connsiteY138" fmla="*/ 346932 h 1495138"/>
                    <a:gd name="connsiteX139" fmla="*/ 440228 w 1490380"/>
                    <a:gd name="connsiteY139" fmla="*/ 345726 h 1495138"/>
                    <a:gd name="connsiteX140" fmla="*/ 441831 w 1490380"/>
                    <a:gd name="connsiteY140" fmla="*/ 344118 h 1495138"/>
                    <a:gd name="connsiteX141" fmla="*/ 442633 w 1490380"/>
                    <a:gd name="connsiteY141" fmla="*/ 340902 h 1495138"/>
                    <a:gd name="connsiteX142" fmla="*/ 442633 w 1490380"/>
                    <a:gd name="connsiteY142" fmla="*/ 328440 h 1495138"/>
                    <a:gd name="connsiteX143" fmla="*/ 442633 w 1490380"/>
                    <a:gd name="connsiteY143" fmla="*/ 105728 h 1495138"/>
                    <a:gd name="connsiteX144" fmla="*/ 441831 w 1490380"/>
                    <a:gd name="connsiteY144" fmla="*/ 89648 h 1495138"/>
                    <a:gd name="connsiteX145" fmla="*/ 440228 w 1490380"/>
                    <a:gd name="connsiteY145" fmla="*/ 88040 h 1495138"/>
                    <a:gd name="connsiteX146" fmla="*/ 435418 w 1490380"/>
                    <a:gd name="connsiteY146" fmla="*/ 86834 h 1495138"/>
                    <a:gd name="connsiteX147" fmla="*/ 412973 w 1490380"/>
                    <a:gd name="connsiteY147" fmla="*/ 87236 h 1495138"/>
                    <a:gd name="connsiteX148" fmla="*/ 402552 w 1490380"/>
                    <a:gd name="connsiteY148" fmla="*/ 87236 h 1495138"/>
                    <a:gd name="connsiteX149" fmla="*/ 363272 w 1490380"/>
                    <a:gd name="connsiteY149" fmla="*/ 45427 h 1495138"/>
                    <a:gd name="connsiteX150" fmla="*/ 403754 w 1490380"/>
                    <a:gd name="connsiteY150" fmla="*/ 2010 h 1495138"/>
                    <a:gd name="connsiteX151" fmla="*/ 410167 w 1490380"/>
                    <a:gd name="connsiteY151" fmla="*/ 2010 h 1495138"/>
                    <a:gd name="connsiteX152" fmla="*/ 477504 w 1490380"/>
                    <a:gd name="connsiteY152" fmla="*/ 0 h 1495138"/>
                    <a:gd name="connsiteX153" fmla="*/ 123093 w 1490380"/>
                    <a:gd name="connsiteY153" fmla="*/ 0 h 1495138"/>
                    <a:gd name="connsiteX154" fmla="*/ 138324 w 1490380"/>
                    <a:gd name="connsiteY154" fmla="*/ 1206 h 1495138"/>
                    <a:gd name="connsiteX155" fmla="*/ 173997 w 1490380"/>
                    <a:gd name="connsiteY155" fmla="*/ 39397 h 1495138"/>
                    <a:gd name="connsiteX156" fmla="*/ 173997 w 1490380"/>
                    <a:gd name="connsiteY156" fmla="*/ 45427 h 1495138"/>
                    <a:gd name="connsiteX157" fmla="*/ 173997 w 1490380"/>
                    <a:gd name="connsiteY157" fmla="*/ 192159 h 1495138"/>
                    <a:gd name="connsiteX158" fmla="*/ 173596 w 1490380"/>
                    <a:gd name="connsiteY158" fmla="*/ 192159 h 1495138"/>
                    <a:gd name="connsiteX159" fmla="*/ 173596 w 1490380"/>
                    <a:gd name="connsiteY159" fmla="*/ 326832 h 1495138"/>
                    <a:gd name="connsiteX160" fmla="*/ 173997 w 1490380"/>
                    <a:gd name="connsiteY160" fmla="*/ 340902 h 1495138"/>
                    <a:gd name="connsiteX161" fmla="*/ 179608 w 1490380"/>
                    <a:gd name="connsiteY161" fmla="*/ 346932 h 1495138"/>
                    <a:gd name="connsiteX162" fmla="*/ 194839 w 1490380"/>
                    <a:gd name="connsiteY162" fmla="*/ 346932 h 1495138"/>
                    <a:gd name="connsiteX163" fmla="*/ 216884 w 1490380"/>
                    <a:gd name="connsiteY163" fmla="*/ 346932 h 1495138"/>
                    <a:gd name="connsiteX164" fmla="*/ 256164 w 1490380"/>
                    <a:gd name="connsiteY164" fmla="*/ 377887 h 1495138"/>
                    <a:gd name="connsiteX165" fmla="*/ 222094 w 1490380"/>
                    <a:gd name="connsiteY165" fmla="*/ 432560 h 1495138"/>
                    <a:gd name="connsiteX166" fmla="*/ 209268 w 1490380"/>
                    <a:gd name="connsiteY166" fmla="*/ 433364 h 1495138"/>
                    <a:gd name="connsiteX167" fmla="*/ 48141 w 1490380"/>
                    <a:gd name="connsiteY167" fmla="*/ 433364 h 1495138"/>
                    <a:gd name="connsiteX168" fmla="*/ 37319 w 1490380"/>
                    <a:gd name="connsiteY168" fmla="*/ 432560 h 1495138"/>
                    <a:gd name="connsiteX169" fmla="*/ 445 w 1490380"/>
                    <a:gd name="connsiteY169" fmla="*/ 396781 h 1495138"/>
                    <a:gd name="connsiteX170" fmla="*/ 24894 w 1490380"/>
                    <a:gd name="connsiteY170" fmla="*/ 350952 h 1495138"/>
                    <a:gd name="connsiteX171" fmla="*/ 43332 w 1490380"/>
                    <a:gd name="connsiteY171" fmla="*/ 346932 h 1495138"/>
                    <a:gd name="connsiteX172" fmla="*/ 77801 w 1490380"/>
                    <a:gd name="connsiteY172" fmla="*/ 346932 h 1495138"/>
                    <a:gd name="connsiteX173" fmla="*/ 85818 w 1490380"/>
                    <a:gd name="connsiteY173" fmla="*/ 345726 h 1495138"/>
                    <a:gd name="connsiteX174" fmla="*/ 87421 w 1490380"/>
                    <a:gd name="connsiteY174" fmla="*/ 344118 h 1495138"/>
                    <a:gd name="connsiteX175" fmla="*/ 88223 w 1490380"/>
                    <a:gd name="connsiteY175" fmla="*/ 340902 h 1495138"/>
                    <a:gd name="connsiteX176" fmla="*/ 88223 w 1490380"/>
                    <a:gd name="connsiteY176" fmla="*/ 328440 h 1495138"/>
                    <a:gd name="connsiteX177" fmla="*/ 88223 w 1490380"/>
                    <a:gd name="connsiteY177" fmla="*/ 105728 h 1495138"/>
                    <a:gd name="connsiteX178" fmla="*/ 87421 w 1490380"/>
                    <a:gd name="connsiteY178" fmla="*/ 89648 h 1495138"/>
                    <a:gd name="connsiteX179" fmla="*/ 85818 w 1490380"/>
                    <a:gd name="connsiteY179" fmla="*/ 88040 h 1495138"/>
                    <a:gd name="connsiteX180" fmla="*/ 81008 w 1490380"/>
                    <a:gd name="connsiteY180" fmla="*/ 86834 h 1495138"/>
                    <a:gd name="connsiteX181" fmla="*/ 58562 w 1490380"/>
                    <a:gd name="connsiteY181" fmla="*/ 87236 h 1495138"/>
                    <a:gd name="connsiteX182" fmla="*/ 48141 w 1490380"/>
                    <a:gd name="connsiteY182" fmla="*/ 87236 h 1495138"/>
                    <a:gd name="connsiteX183" fmla="*/ 8862 w 1490380"/>
                    <a:gd name="connsiteY183" fmla="*/ 45427 h 1495138"/>
                    <a:gd name="connsiteX184" fmla="*/ 49344 w 1490380"/>
                    <a:gd name="connsiteY184" fmla="*/ 2010 h 1495138"/>
                    <a:gd name="connsiteX185" fmla="*/ 55757 w 1490380"/>
                    <a:gd name="connsiteY185" fmla="*/ 2010 h 1495138"/>
                    <a:gd name="connsiteX186" fmla="*/ 123093 w 1490380"/>
                    <a:gd name="connsiteY18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884843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990169 w 1490380"/>
                    <a:gd name="connsiteY50" fmla="*/ 539116 h 1495138"/>
                    <a:gd name="connsiteX51" fmla="*/ 1005400 w 1490380"/>
                    <a:gd name="connsiteY51" fmla="*/ 540322 h 1495138"/>
                    <a:gd name="connsiteX52" fmla="*/ 1041072 w 1490380"/>
                    <a:gd name="connsiteY52" fmla="*/ 578513 h 1495138"/>
                    <a:gd name="connsiteX53" fmla="*/ 1041072 w 1490380"/>
                    <a:gd name="connsiteY53" fmla="*/ 584543 h 1495138"/>
                    <a:gd name="connsiteX54" fmla="*/ 1041072 w 1490380"/>
                    <a:gd name="connsiteY54" fmla="*/ 731276 h 1495138"/>
                    <a:gd name="connsiteX55" fmla="*/ 1040671 w 1490380"/>
                    <a:gd name="connsiteY55" fmla="*/ 731276 h 1495138"/>
                    <a:gd name="connsiteX56" fmla="*/ 1040671 w 1490380"/>
                    <a:gd name="connsiteY56" fmla="*/ 865948 h 1495138"/>
                    <a:gd name="connsiteX57" fmla="*/ 1041072 w 1490380"/>
                    <a:gd name="connsiteY57" fmla="*/ 880018 h 1495138"/>
                    <a:gd name="connsiteX58" fmla="*/ 1046683 w 1490380"/>
                    <a:gd name="connsiteY58" fmla="*/ 886049 h 1495138"/>
                    <a:gd name="connsiteX59" fmla="*/ 1061914 w 1490380"/>
                    <a:gd name="connsiteY59" fmla="*/ 886049 h 1495138"/>
                    <a:gd name="connsiteX60" fmla="*/ 1083959 w 1490380"/>
                    <a:gd name="connsiteY60" fmla="*/ 886049 h 1495138"/>
                    <a:gd name="connsiteX61" fmla="*/ 1123238 w 1490380"/>
                    <a:gd name="connsiteY61" fmla="*/ 917003 h 1495138"/>
                    <a:gd name="connsiteX62" fmla="*/ 1089169 w 1490380"/>
                    <a:gd name="connsiteY62" fmla="*/ 971676 h 1495138"/>
                    <a:gd name="connsiteX63" fmla="*/ 1076343 w 1490380"/>
                    <a:gd name="connsiteY63" fmla="*/ 972480 h 1495138"/>
                    <a:gd name="connsiteX64" fmla="*/ 915217 w 1490380"/>
                    <a:gd name="connsiteY64" fmla="*/ 972480 h 1495138"/>
                    <a:gd name="connsiteX65" fmla="*/ 904395 w 1490380"/>
                    <a:gd name="connsiteY65" fmla="*/ 971676 h 1495138"/>
                    <a:gd name="connsiteX66" fmla="*/ 867520 w 1490380"/>
                    <a:gd name="connsiteY66" fmla="*/ 935897 h 1495138"/>
                    <a:gd name="connsiteX67" fmla="*/ 891970 w 1490380"/>
                    <a:gd name="connsiteY67" fmla="*/ 890069 h 1495138"/>
                    <a:gd name="connsiteX68" fmla="*/ 910407 w 1490380"/>
                    <a:gd name="connsiteY68" fmla="*/ 886049 h 1495138"/>
                    <a:gd name="connsiteX69" fmla="*/ 944877 w 1490380"/>
                    <a:gd name="connsiteY69" fmla="*/ 886049 h 1495138"/>
                    <a:gd name="connsiteX70" fmla="*/ 952893 w 1490380"/>
                    <a:gd name="connsiteY70" fmla="*/ 884843 h 1495138"/>
                    <a:gd name="connsiteX71" fmla="*/ 954496 w 1490380"/>
                    <a:gd name="connsiteY71" fmla="*/ 883234 h 1495138"/>
                    <a:gd name="connsiteX72" fmla="*/ 955298 w 1490380"/>
                    <a:gd name="connsiteY72" fmla="*/ 880018 h 1495138"/>
                    <a:gd name="connsiteX73" fmla="*/ 955298 w 1490380"/>
                    <a:gd name="connsiteY73" fmla="*/ 867556 h 1495138"/>
                    <a:gd name="connsiteX74" fmla="*/ 955298 w 1490380"/>
                    <a:gd name="connsiteY74" fmla="*/ 644844 h 1495138"/>
                    <a:gd name="connsiteX75" fmla="*/ 954496 w 1490380"/>
                    <a:gd name="connsiteY75" fmla="*/ 628764 h 1495138"/>
                    <a:gd name="connsiteX76" fmla="*/ 952893 w 1490380"/>
                    <a:gd name="connsiteY76" fmla="*/ 627156 h 1495138"/>
                    <a:gd name="connsiteX77" fmla="*/ 948083 w 1490380"/>
                    <a:gd name="connsiteY77" fmla="*/ 625950 h 1495138"/>
                    <a:gd name="connsiteX78" fmla="*/ 925638 w 1490380"/>
                    <a:gd name="connsiteY78" fmla="*/ 626352 h 1495138"/>
                    <a:gd name="connsiteX79" fmla="*/ 915217 w 1490380"/>
                    <a:gd name="connsiteY79" fmla="*/ 626352 h 1495138"/>
                    <a:gd name="connsiteX80" fmla="*/ 875937 w 1490380"/>
                    <a:gd name="connsiteY80" fmla="*/ 584543 h 1495138"/>
                    <a:gd name="connsiteX81" fmla="*/ 916419 w 1490380"/>
                    <a:gd name="connsiteY81" fmla="*/ 541126 h 1495138"/>
                    <a:gd name="connsiteX82" fmla="*/ 922832 w 1490380"/>
                    <a:gd name="connsiteY82" fmla="*/ 541126 h 1495138"/>
                    <a:gd name="connsiteX83" fmla="*/ 990169 w 1490380"/>
                    <a:gd name="connsiteY83" fmla="*/ 539116 h 1495138"/>
                    <a:gd name="connsiteX84" fmla="*/ 272255 w 1490380"/>
                    <a:gd name="connsiteY84" fmla="*/ 539116 h 1495138"/>
                    <a:gd name="connsiteX85" fmla="*/ 287486 w 1490380"/>
                    <a:gd name="connsiteY85" fmla="*/ 540322 h 1495138"/>
                    <a:gd name="connsiteX86" fmla="*/ 323158 w 1490380"/>
                    <a:gd name="connsiteY86" fmla="*/ 578513 h 1495138"/>
                    <a:gd name="connsiteX87" fmla="*/ 323158 w 1490380"/>
                    <a:gd name="connsiteY87" fmla="*/ 584543 h 1495138"/>
                    <a:gd name="connsiteX88" fmla="*/ 323158 w 1490380"/>
                    <a:gd name="connsiteY88" fmla="*/ 731276 h 1495138"/>
                    <a:gd name="connsiteX89" fmla="*/ 322757 w 1490380"/>
                    <a:gd name="connsiteY89" fmla="*/ 731276 h 1495138"/>
                    <a:gd name="connsiteX90" fmla="*/ 322757 w 1490380"/>
                    <a:gd name="connsiteY90" fmla="*/ 865948 h 1495138"/>
                    <a:gd name="connsiteX91" fmla="*/ 323158 w 1490380"/>
                    <a:gd name="connsiteY91" fmla="*/ 880018 h 1495138"/>
                    <a:gd name="connsiteX92" fmla="*/ 328769 w 1490380"/>
                    <a:gd name="connsiteY92" fmla="*/ 886049 h 1495138"/>
                    <a:gd name="connsiteX93" fmla="*/ 344000 w 1490380"/>
                    <a:gd name="connsiteY93" fmla="*/ 886049 h 1495138"/>
                    <a:gd name="connsiteX94" fmla="*/ 366045 w 1490380"/>
                    <a:gd name="connsiteY94" fmla="*/ 886049 h 1495138"/>
                    <a:gd name="connsiteX95" fmla="*/ 405325 w 1490380"/>
                    <a:gd name="connsiteY95" fmla="*/ 917003 h 1495138"/>
                    <a:gd name="connsiteX96" fmla="*/ 371255 w 1490380"/>
                    <a:gd name="connsiteY96" fmla="*/ 971676 h 1495138"/>
                    <a:gd name="connsiteX97" fmla="*/ 358429 w 1490380"/>
                    <a:gd name="connsiteY97" fmla="*/ 972480 h 1495138"/>
                    <a:gd name="connsiteX98" fmla="*/ 197303 w 1490380"/>
                    <a:gd name="connsiteY98" fmla="*/ 972480 h 1495138"/>
                    <a:gd name="connsiteX99" fmla="*/ 186481 w 1490380"/>
                    <a:gd name="connsiteY99" fmla="*/ 971676 h 1495138"/>
                    <a:gd name="connsiteX100" fmla="*/ 149606 w 1490380"/>
                    <a:gd name="connsiteY100" fmla="*/ 935897 h 1495138"/>
                    <a:gd name="connsiteX101" fmla="*/ 174056 w 1490380"/>
                    <a:gd name="connsiteY101" fmla="*/ 890069 h 1495138"/>
                    <a:gd name="connsiteX102" fmla="*/ 192493 w 1490380"/>
                    <a:gd name="connsiteY102" fmla="*/ 886049 h 1495138"/>
                    <a:gd name="connsiteX103" fmla="*/ 226963 w 1490380"/>
                    <a:gd name="connsiteY103" fmla="*/ 886049 h 1495138"/>
                    <a:gd name="connsiteX104" fmla="*/ 234979 w 1490380"/>
                    <a:gd name="connsiteY104" fmla="*/ 884843 h 1495138"/>
                    <a:gd name="connsiteX105" fmla="*/ 236582 w 1490380"/>
                    <a:gd name="connsiteY105" fmla="*/ 883234 h 1495138"/>
                    <a:gd name="connsiteX106" fmla="*/ 237384 w 1490380"/>
                    <a:gd name="connsiteY106" fmla="*/ 880018 h 1495138"/>
                    <a:gd name="connsiteX107" fmla="*/ 237384 w 1490380"/>
                    <a:gd name="connsiteY107" fmla="*/ 867556 h 1495138"/>
                    <a:gd name="connsiteX108" fmla="*/ 237384 w 1490380"/>
                    <a:gd name="connsiteY108" fmla="*/ 644844 h 1495138"/>
                    <a:gd name="connsiteX109" fmla="*/ 236582 w 1490380"/>
                    <a:gd name="connsiteY109" fmla="*/ 628764 h 1495138"/>
                    <a:gd name="connsiteX110" fmla="*/ 234979 w 1490380"/>
                    <a:gd name="connsiteY110" fmla="*/ 627156 h 1495138"/>
                    <a:gd name="connsiteX111" fmla="*/ 230169 w 1490380"/>
                    <a:gd name="connsiteY111" fmla="*/ 625950 h 1495138"/>
                    <a:gd name="connsiteX112" fmla="*/ 207724 w 1490380"/>
                    <a:gd name="connsiteY112" fmla="*/ 626352 h 1495138"/>
                    <a:gd name="connsiteX113" fmla="*/ 197303 w 1490380"/>
                    <a:gd name="connsiteY113" fmla="*/ 626352 h 1495138"/>
                    <a:gd name="connsiteX114" fmla="*/ 158023 w 1490380"/>
                    <a:gd name="connsiteY114" fmla="*/ 584543 h 1495138"/>
                    <a:gd name="connsiteX115" fmla="*/ 198505 w 1490380"/>
                    <a:gd name="connsiteY115" fmla="*/ 541126 h 1495138"/>
                    <a:gd name="connsiteX116" fmla="*/ 204918 w 1490380"/>
                    <a:gd name="connsiteY116" fmla="*/ 541126 h 1495138"/>
                    <a:gd name="connsiteX117" fmla="*/ 272255 w 1490380"/>
                    <a:gd name="connsiteY117" fmla="*/ 539116 h 1495138"/>
                    <a:gd name="connsiteX118" fmla="*/ 477504 w 1490380"/>
                    <a:gd name="connsiteY118" fmla="*/ 0 h 1495138"/>
                    <a:gd name="connsiteX119" fmla="*/ 492735 w 1490380"/>
                    <a:gd name="connsiteY119" fmla="*/ 1206 h 1495138"/>
                    <a:gd name="connsiteX120" fmla="*/ 528407 w 1490380"/>
                    <a:gd name="connsiteY120" fmla="*/ 39397 h 1495138"/>
                    <a:gd name="connsiteX121" fmla="*/ 528407 w 1490380"/>
                    <a:gd name="connsiteY121" fmla="*/ 45427 h 1495138"/>
                    <a:gd name="connsiteX122" fmla="*/ 528407 w 1490380"/>
                    <a:gd name="connsiteY122" fmla="*/ 192159 h 1495138"/>
                    <a:gd name="connsiteX123" fmla="*/ 528006 w 1490380"/>
                    <a:gd name="connsiteY123" fmla="*/ 192159 h 1495138"/>
                    <a:gd name="connsiteX124" fmla="*/ 528006 w 1490380"/>
                    <a:gd name="connsiteY124" fmla="*/ 326832 h 1495138"/>
                    <a:gd name="connsiteX125" fmla="*/ 528407 w 1490380"/>
                    <a:gd name="connsiteY125" fmla="*/ 340902 h 1495138"/>
                    <a:gd name="connsiteX126" fmla="*/ 534018 w 1490380"/>
                    <a:gd name="connsiteY126" fmla="*/ 346932 h 1495138"/>
                    <a:gd name="connsiteX127" fmla="*/ 549249 w 1490380"/>
                    <a:gd name="connsiteY127" fmla="*/ 346932 h 1495138"/>
                    <a:gd name="connsiteX128" fmla="*/ 571294 w 1490380"/>
                    <a:gd name="connsiteY128" fmla="*/ 346932 h 1495138"/>
                    <a:gd name="connsiteX129" fmla="*/ 610574 w 1490380"/>
                    <a:gd name="connsiteY129" fmla="*/ 377887 h 1495138"/>
                    <a:gd name="connsiteX130" fmla="*/ 576504 w 1490380"/>
                    <a:gd name="connsiteY130" fmla="*/ 432560 h 1495138"/>
                    <a:gd name="connsiteX131" fmla="*/ 563678 w 1490380"/>
                    <a:gd name="connsiteY131" fmla="*/ 433364 h 1495138"/>
                    <a:gd name="connsiteX132" fmla="*/ 402552 w 1490380"/>
                    <a:gd name="connsiteY132" fmla="*/ 433364 h 1495138"/>
                    <a:gd name="connsiteX133" fmla="*/ 391730 w 1490380"/>
                    <a:gd name="connsiteY133" fmla="*/ 432560 h 1495138"/>
                    <a:gd name="connsiteX134" fmla="*/ 354855 w 1490380"/>
                    <a:gd name="connsiteY134" fmla="*/ 396781 h 1495138"/>
                    <a:gd name="connsiteX135" fmla="*/ 379305 w 1490380"/>
                    <a:gd name="connsiteY135" fmla="*/ 350952 h 1495138"/>
                    <a:gd name="connsiteX136" fmla="*/ 397742 w 1490380"/>
                    <a:gd name="connsiteY136" fmla="*/ 346932 h 1495138"/>
                    <a:gd name="connsiteX137" fmla="*/ 432212 w 1490380"/>
                    <a:gd name="connsiteY137" fmla="*/ 346932 h 1495138"/>
                    <a:gd name="connsiteX138" fmla="*/ 440228 w 1490380"/>
                    <a:gd name="connsiteY138" fmla="*/ 345726 h 1495138"/>
                    <a:gd name="connsiteX139" fmla="*/ 441831 w 1490380"/>
                    <a:gd name="connsiteY139" fmla="*/ 344118 h 1495138"/>
                    <a:gd name="connsiteX140" fmla="*/ 442633 w 1490380"/>
                    <a:gd name="connsiteY140" fmla="*/ 340902 h 1495138"/>
                    <a:gd name="connsiteX141" fmla="*/ 442633 w 1490380"/>
                    <a:gd name="connsiteY141" fmla="*/ 328440 h 1495138"/>
                    <a:gd name="connsiteX142" fmla="*/ 442633 w 1490380"/>
                    <a:gd name="connsiteY142" fmla="*/ 105728 h 1495138"/>
                    <a:gd name="connsiteX143" fmla="*/ 441831 w 1490380"/>
                    <a:gd name="connsiteY143" fmla="*/ 89648 h 1495138"/>
                    <a:gd name="connsiteX144" fmla="*/ 440228 w 1490380"/>
                    <a:gd name="connsiteY144" fmla="*/ 88040 h 1495138"/>
                    <a:gd name="connsiteX145" fmla="*/ 435418 w 1490380"/>
                    <a:gd name="connsiteY145" fmla="*/ 86834 h 1495138"/>
                    <a:gd name="connsiteX146" fmla="*/ 412973 w 1490380"/>
                    <a:gd name="connsiteY146" fmla="*/ 87236 h 1495138"/>
                    <a:gd name="connsiteX147" fmla="*/ 402552 w 1490380"/>
                    <a:gd name="connsiteY147" fmla="*/ 87236 h 1495138"/>
                    <a:gd name="connsiteX148" fmla="*/ 363272 w 1490380"/>
                    <a:gd name="connsiteY148" fmla="*/ 45427 h 1495138"/>
                    <a:gd name="connsiteX149" fmla="*/ 403754 w 1490380"/>
                    <a:gd name="connsiteY149" fmla="*/ 2010 h 1495138"/>
                    <a:gd name="connsiteX150" fmla="*/ 410167 w 1490380"/>
                    <a:gd name="connsiteY150" fmla="*/ 2010 h 1495138"/>
                    <a:gd name="connsiteX151" fmla="*/ 477504 w 1490380"/>
                    <a:gd name="connsiteY151" fmla="*/ 0 h 1495138"/>
                    <a:gd name="connsiteX152" fmla="*/ 123093 w 1490380"/>
                    <a:gd name="connsiteY152" fmla="*/ 0 h 1495138"/>
                    <a:gd name="connsiteX153" fmla="*/ 138324 w 1490380"/>
                    <a:gd name="connsiteY153" fmla="*/ 1206 h 1495138"/>
                    <a:gd name="connsiteX154" fmla="*/ 173997 w 1490380"/>
                    <a:gd name="connsiteY154" fmla="*/ 39397 h 1495138"/>
                    <a:gd name="connsiteX155" fmla="*/ 173997 w 1490380"/>
                    <a:gd name="connsiteY155" fmla="*/ 45427 h 1495138"/>
                    <a:gd name="connsiteX156" fmla="*/ 173997 w 1490380"/>
                    <a:gd name="connsiteY156" fmla="*/ 192159 h 1495138"/>
                    <a:gd name="connsiteX157" fmla="*/ 173596 w 1490380"/>
                    <a:gd name="connsiteY157" fmla="*/ 192159 h 1495138"/>
                    <a:gd name="connsiteX158" fmla="*/ 173596 w 1490380"/>
                    <a:gd name="connsiteY158" fmla="*/ 326832 h 1495138"/>
                    <a:gd name="connsiteX159" fmla="*/ 173997 w 1490380"/>
                    <a:gd name="connsiteY159" fmla="*/ 340902 h 1495138"/>
                    <a:gd name="connsiteX160" fmla="*/ 179608 w 1490380"/>
                    <a:gd name="connsiteY160" fmla="*/ 346932 h 1495138"/>
                    <a:gd name="connsiteX161" fmla="*/ 194839 w 1490380"/>
                    <a:gd name="connsiteY161" fmla="*/ 346932 h 1495138"/>
                    <a:gd name="connsiteX162" fmla="*/ 216884 w 1490380"/>
                    <a:gd name="connsiteY162" fmla="*/ 346932 h 1495138"/>
                    <a:gd name="connsiteX163" fmla="*/ 256164 w 1490380"/>
                    <a:gd name="connsiteY163" fmla="*/ 377887 h 1495138"/>
                    <a:gd name="connsiteX164" fmla="*/ 222094 w 1490380"/>
                    <a:gd name="connsiteY164" fmla="*/ 432560 h 1495138"/>
                    <a:gd name="connsiteX165" fmla="*/ 209268 w 1490380"/>
                    <a:gd name="connsiteY165" fmla="*/ 433364 h 1495138"/>
                    <a:gd name="connsiteX166" fmla="*/ 48141 w 1490380"/>
                    <a:gd name="connsiteY166" fmla="*/ 433364 h 1495138"/>
                    <a:gd name="connsiteX167" fmla="*/ 37319 w 1490380"/>
                    <a:gd name="connsiteY167" fmla="*/ 432560 h 1495138"/>
                    <a:gd name="connsiteX168" fmla="*/ 445 w 1490380"/>
                    <a:gd name="connsiteY168" fmla="*/ 396781 h 1495138"/>
                    <a:gd name="connsiteX169" fmla="*/ 24894 w 1490380"/>
                    <a:gd name="connsiteY169" fmla="*/ 350952 h 1495138"/>
                    <a:gd name="connsiteX170" fmla="*/ 43332 w 1490380"/>
                    <a:gd name="connsiteY170" fmla="*/ 346932 h 1495138"/>
                    <a:gd name="connsiteX171" fmla="*/ 77801 w 1490380"/>
                    <a:gd name="connsiteY171" fmla="*/ 346932 h 1495138"/>
                    <a:gd name="connsiteX172" fmla="*/ 85818 w 1490380"/>
                    <a:gd name="connsiteY172" fmla="*/ 345726 h 1495138"/>
                    <a:gd name="connsiteX173" fmla="*/ 87421 w 1490380"/>
                    <a:gd name="connsiteY173" fmla="*/ 344118 h 1495138"/>
                    <a:gd name="connsiteX174" fmla="*/ 88223 w 1490380"/>
                    <a:gd name="connsiteY174" fmla="*/ 340902 h 1495138"/>
                    <a:gd name="connsiteX175" fmla="*/ 88223 w 1490380"/>
                    <a:gd name="connsiteY175" fmla="*/ 328440 h 1495138"/>
                    <a:gd name="connsiteX176" fmla="*/ 88223 w 1490380"/>
                    <a:gd name="connsiteY176" fmla="*/ 105728 h 1495138"/>
                    <a:gd name="connsiteX177" fmla="*/ 87421 w 1490380"/>
                    <a:gd name="connsiteY177" fmla="*/ 89648 h 1495138"/>
                    <a:gd name="connsiteX178" fmla="*/ 85818 w 1490380"/>
                    <a:gd name="connsiteY178" fmla="*/ 88040 h 1495138"/>
                    <a:gd name="connsiteX179" fmla="*/ 81008 w 1490380"/>
                    <a:gd name="connsiteY179" fmla="*/ 86834 h 1495138"/>
                    <a:gd name="connsiteX180" fmla="*/ 58562 w 1490380"/>
                    <a:gd name="connsiteY180" fmla="*/ 87236 h 1495138"/>
                    <a:gd name="connsiteX181" fmla="*/ 48141 w 1490380"/>
                    <a:gd name="connsiteY181" fmla="*/ 87236 h 1495138"/>
                    <a:gd name="connsiteX182" fmla="*/ 8862 w 1490380"/>
                    <a:gd name="connsiteY182" fmla="*/ 45427 h 1495138"/>
                    <a:gd name="connsiteX183" fmla="*/ 49344 w 1490380"/>
                    <a:gd name="connsiteY183" fmla="*/ 2010 h 1495138"/>
                    <a:gd name="connsiteX184" fmla="*/ 55757 w 1490380"/>
                    <a:gd name="connsiteY184" fmla="*/ 2010 h 1495138"/>
                    <a:gd name="connsiteX185" fmla="*/ 123093 w 1490380"/>
                    <a:gd name="connsiteY18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0999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990169 w 1490380"/>
                    <a:gd name="connsiteY49" fmla="*/ 539116 h 1495138"/>
                    <a:gd name="connsiteX50" fmla="*/ 1005400 w 1490380"/>
                    <a:gd name="connsiteY50" fmla="*/ 540322 h 1495138"/>
                    <a:gd name="connsiteX51" fmla="*/ 1041072 w 1490380"/>
                    <a:gd name="connsiteY51" fmla="*/ 578513 h 1495138"/>
                    <a:gd name="connsiteX52" fmla="*/ 1041072 w 1490380"/>
                    <a:gd name="connsiteY52" fmla="*/ 584543 h 1495138"/>
                    <a:gd name="connsiteX53" fmla="*/ 1041072 w 1490380"/>
                    <a:gd name="connsiteY53" fmla="*/ 731276 h 1495138"/>
                    <a:gd name="connsiteX54" fmla="*/ 1040671 w 1490380"/>
                    <a:gd name="connsiteY54" fmla="*/ 731276 h 1495138"/>
                    <a:gd name="connsiteX55" fmla="*/ 1040671 w 1490380"/>
                    <a:gd name="connsiteY55" fmla="*/ 865948 h 1495138"/>
                    <a:gd name="connsiteX56" fmla="*/ 1041072 w 1490380"/>
                    <a:gd name="connsiteY56" fmla="*/ 880018 h 1495138"/>
                    <a:gd name="connsiteX57" fmla="*/ 1046683 w 1490380"/>
                    <a:gd name="connsiteY57" fmla="*/ 886049 h 1495138"/>
                    <a:gd name="connsiteX58" fmla="*/ 1061914 w 1490380"/>
                    <a:gd name="connsiteY58" fmla="*/ 886049 h 1495138"/>
                    <a:gd name="connsiteX59" fmla="*/ 1083959 w 1490380"/>
                    <a:gd name="connsiteY59" fmla="*/ 886049 h 1495138"/>
                    <a:gd name="connsiteX60" fmla="*/ 1123238 w 1490380"/>
                    <a:gd name="connsiteY60" fmla="*/ 917003 h 1495138"/>
                    <a:gd name="connsiteX61" fmla="*/ 1089169 w 1490380"/>
                    <a:gd name="connsiteY61" fmla="*/ 971676 h 1495138"/>
                    <a:gd name="connsiteX62" fmla="*/ 1076343 w 1490380"/>
                    <a:gd name="connsiteY62" fmla="*/ 972480 h 1495138"/>
                    <a:gd name="connsiteX63" fmla="*/ 915217 w 1490380"/>
                    <a:gd name="connsiteY63" fmla="*/ 972480 h 1495138"/>
                    <a:gd name="connsiteX64" fmla="*/ 904395 w 1490380"/>
                    <a:gd name="connsiteY64" fmla="*/ 971676 h 1495138"/>
                    <a:gd name="connsiteX65" fmla="*/ 867520 w 1490380"/>
                    <a:gd name="connsiteY65" fmla="*/ 935897 h 1495138"/>
                    <a:gd name="connsiteX66" fmla="*/ 891970 w 1490380"/>
                    <a:gd name="connsiteY66" fmla="*/ 890069 h 1495138"/>
                    <a:gd name="connsiteX67" fmla="*/ 910407 w 1490380"/>
                    <a:gd name="connsiteY67" fmla="*/ 886049 h 1495138"/>
                    <a:gd name="connsiteX68" fmla="*/ 944877 w 1490380"/>
                    <a:gd name="connsiteY68" fmla="*/ 886049 h 1495138"/>
                    <a:gd name="connsiteX69" fmla="*/ 952893 w 1490380"/>
                    <a:gd name="connsiteY69" fmla="*/ 884843 h 1495138"/>
                    <a:gd name="connsiteX70" fmla="*/ 954496 w 1490380"/>
                    <a:gd name="connsiteY70" fmla="*/ 883234 h 1495138"/>
                    <a:gd name="connsiteX71" fmla="*/ 955298 w 1490380"/>
                    <a:gd name="connsiteY71" fmla="*/ 880018 h 1495138"/>
                    <a:gd name="connsiteX72" fmla="*/ 955298 w 1490380"/>
                    <a:gd name="connsiteY72" fmla="*/ 867556 h 1495138"/>
                    <a:gd name="connsiteX73" fmla="*/ 955298 w 1490380"/>
                    <a:gd name="connsiteY73" fmla="*/ 644844 h 1495138"/>
                    <a:gd name="connsiteX74" fmla="*/ 954496 w 1490380"/>
                    <a:gd name="connsiteY74" fmla="*/ 628764 h 1495138"/>
                    <a:gd name="connsiteX75" fmla="*/ 952893 w 1490380"/>
                    <a:gd name="connsiteY75" fmla="*/ 627156 h 1495138"/>
                    <a:gd name="connsiteX76" fmla="*/ 948083 w 1490380"/>
                    <a:gd name="connsiteY76" fmla="*/ 625950 h 1495138"/>
                    <a:gd name="connsiteX77" fmla="*/ 925638 w 1490380"/>
                    <a:gd name="connsiteY77" fmla="*/ 626352 h 1495138"/>
                    <a:gd name="connsiteX78" fmla="*/ 915217 w 1490380"/>
                    <a:gd name="connsiteY78" fmla="*/ 626352 h 1495138"/>
                    <a:gd name="connsiteX79" fmla="*/ 875937 w 1490380"/>
                    <a:gd name="connsiteY79" fmla="*/ 584543 h 1495138"/>
                    <a:gd name="connsiteX80" fmla="*/ 916419 w 1490380"/>
                    <a:gd name="connsiteY80" fmla="*/ 541126 h 1495138"/>
                    <a:gd name="connsiteX81" fmla="*/ 922832 w 1490380"/>
                    <a:gd name="connsiteY81" fmla="*/ 541126 h 1495138"/>
                    <a:gd name="connsiteX82" fmla="*/ 990169 w 1490380"/>
                    <a:gd name="connsiteY82" fmla="*/ 539116 h 1495138"/>
                    <a:gd name="connsiteX83" fmla="*/ 272255 w 1490380"/>
                    <a:gd name="connsiteY83" fmla="*/ 539116 h 1495138"/>
                    <a:gd name="connsiteX84" fmla="*/ 287486 w 1490380"/>
                    <a:gd name="connsiteY84" fmla="*/ 540322 h 1495138"/>
                    <a:gd name="connsiteX85" fmla="*/ 323158 w 1490380"/>
                    <a:gd name="connsiteY85" fmla="*/ 578513 h 1495138"/>
                    <a:gd name="connsiteX86" fmla="*/ 323158 w 1490380"/>
                    <a:gd name="connsiteY86" fmla="*/ 584543 h 1495138"/>
                    <a:gd name="connsiteX87" fmla="*/ 323158 w 1490380"/>
                    <a:gd name="connsiteY87" fmla="*/ 731276 h 1495138"/>
                    <a:gd name="connsiteX88" fmla="*/ 322757 w 1490380"/>
                    <a:gd name="connsiteY88" fmla="*/ 731276 h 1495138"/>
                    <a:gd name="connsiteX89" fmla="*/ 322757 w 1490380"/>
                    <a:gd name="connsiteY89" fmla="*/ 865948 h 1495138"/>
                    <a:gd name="connsiteX90" fmla="*/ 323158 w 1490380"/>
                    <a:gd name="connsiteY90" fmla="*/ 880018 h 1495138"/>
                    <a:gd name="connsiteX91" fmla="*/ 328769 w 1490380"/>
                    <a:gd name="connsiteY91" fmla="*/ 886049 h 1495138"/>
                    <a:gd name="connsiteX92" fmla="*/ 344000 w 1490380"/>
                    <a:gd name="connsiteY92" fmla="*/ 886049 h 1495138"/>
                    <a:gd name="connsiteX93" fmla="*/ 366045 w 1490380"/>
                    <a:gd name="connsiteY93" fmla="*/ 886049 h 1495138"/>
                    <a:gd name="connsiteX94" fmla="*/ 405325 w 1490380"/>
                    <a:gd name="connsiteY94" fmla="*/ 917003 h 1495138"/>
                    <a:gd name="connsiteX95" fmla="*/ 371255 w 1490380"/>
                    <a:gd name="connsiteY95" fmla="*/ 971676 h 1495138"/>
                    <a:gd name="connsiteX96" fmla="*/ 358429 w 1490380"/>
                    <a:gd name="connsiteY96" fmla="*/ 972480 h 1495138"/>
                    <a:gd name="connsiteX97" fmla="*/ 197303 w 1490380"/>
                    <a:gd name="connsiteY97" fmla="*/ 972480 h 1495138"/>
                    <a:gd name="connsiteX98" fmla="*/ 186481 w 1490380"/>
                    <a:gd name="connsiteY98" fmla="*/ 971676 h 1495138"/>
                    <a:gd name="connsiteX99" fmla="*/ 149606 w 1490380"/>
                    <a:gd name="connsiteY99" fmla="*/ 935897 h 1495138"/>
                    <a:gd name="connsiteX100" fmla="*/ 174056 w 1490380"/>
                    <a:gd name="connsiteY100" fmla="*/ 890069 h 1495138"/>
                    <a:gd name="connsiteX101" fmla="*/ 192493 w 1490380"/>
                    <a:gd name="connsiteY101" fmla="*/ 886049 h 1495138"/>
                    <a:gd name="connsiteX102" fmla="*/ 226963 w 1490380"/>
                    <a:gd name="connsiteY102" fmla="*/ 886049 h 1495138"/>
                    <a:gd name="connsiteX103" fmla="*/ 234979 w 1490380"/>
                    <a:gd name="connsiteY103" fmla="*/ 884843 h 1495138"/>
                    <a:gd name="connsiteX104" fmla="*/ 236582 w 1490380"/>
                    <a:gd name="connsiteY104" fmla="*/ 883234 h 1495138"/>
                    <a:gd name="connsiteX105" fmla="*/ 237384 w 1490380"/>
                    <a:gd name="connsiteY105" fmla="*/ 880018 h 1495138"/>
                    <a:gd name="connsiteX106" fmla="*/ 237384 w 1490380"/>
                    <a:gd name="connsiteY106" fmla="*/ 867556 h 1495138"/>
                    <a:gd name="connsiteX107" fmla="*/ 237384 w 1490380"/>
                    <a:gd name="connsiteY107" fmla="*/ 644844 h 1495138"/>
                    <a:gd name="connsiteX108" fmla="*/ 236582 w 1490380"/>
                    <a:gd name="connsiteY108" fmla="*/ 628764 h 1495138"/>
                    <a:gd name="connsiteX109" fmla="*/ 234979 w 1490380"/>
                    <a:gd name="connsiteY109" fmla="*/ 627156 h 1495138"/>
                    <a:gd name="connsiteX110" fmla="*/ 230169 w 1490380"/>
                    <a:gd name="connsiteY110" fmla="*/ 625950 h 1495138"/>
                    <a:gd name="connsiteX111" fmla="*/ 207724 w 1490380"/>
                    <a:gd name="connsiteY111" fmla="*/ 626352 h 1495138"/>
                    <a:gd name="connsiteX112" fmla="*/ 197303 w 1490380"/>
                    <a:gd name="connsiteY112" fmla="*/ 626352 h 1495138"/>
                    <a:gd name="connsiteX113" fmla="*/ 158023 w 1490380"/>
                    <a:gd name="connsiteY113" fmla="*/ 584543 h 1495138"/>
                    <a:gd name="connsiteX114" fmla="*/ 198505 w 1490380"/>
                    <a:gd name="connsiteY114" fmla="*/ 541126 h 1495138"/>
                    <a:gd name="connsiteX115" fmla="*/ 204918 w 1490380"/>
                    <a:gd name="connsiteY115" fmla="*/ 541126 h 1495138"/>
                    <a:gd name="connsiteX116" fmla="*/ 272255 w 1490380"/>
                    <a:gd name="connsiteY116" fmla="*/ 539116 h 1495138"/>
                    <a:gd name="connsiteX117" fmla="*/ 477504 w 1490380"/>
                    <a:gd name="connsiteY117" fmla="*/ 0 h 1495138"/>
                    <a:gd name="connsiteX118" fmla="*/ 492735 w 1490380"/>
                    <a:gd name="connsiteY118" fmla="*/ 1206 h 1495138"/>
                    <a:gd name="connsiteX119" fmla="*/ 528407 w 1490380"/>
                    <a:gd name="connsiteY119" fmla="*/ 39397 h 1495138"/>
                    <a:gd name="connsiteX120" fmla="*/ 528407 w 1490380"/>
                    <a:gd name="connsiteY120" fmla="*/ 45427 h 1495138"/>
                    <a:gd name="connsiteX121" fmla="*/ 528407 w 1490380"/>
                    <a:gd name="connsiteY121" fmla="*/ 192159 h 1495138"/>
                    <a:gd name="connsiteX122" fmla="*/ 528006 w 1490380"/>
                    <a:gd name="connsiteY122" fmla="*/ 192159 h 1495138"/>
                    <a:gd name="connsiteX123" fmla="*/ 528006 w 1490380"/>
                    <a:gd name="connsiteY123" fmla="*/ 326832 h 1495138"/>
                    <a:gd name="connsiteX124" fmla="*/ 528407 w 1490380"/>
                    <a:gd name="connsiteY124" fmla="*/ 340902 h 1495138"/>
                    <a:gd name="connsiteX125" fmla="*/ 534018 w 1490380"/>
                    <a:gd name="connsiteY125" fmla="*/ 346932 h 1495138"/>
                    <a:gd name="connsiteX126" fmla="*/ 549249 w 1490380"/>
                    <a:gd name="connsiteY126" fmla="*/ 346932 h 1495138"/>
                    <a:gd name="connsiteX127" fmla="*/ 571294 w 1490380"/>
                    <a:gd name="connsiteY127" fmla="*/ 346932 h 1495138"/>
                    <a:gd name="connsiteX128" fmla="*/ 610574 w 1490380"/>
                    <a:gd name="connsiteY128" fmla="*/ 377887 h 1495138"/>
                    <a:gd name="connsiteX129" fmla="*/ 576504 w 1490380"/>
                    <a:gd name="connsiteY129" fmla="*/ 432560 h 1495138"/>
                    <a:gd name="connsiteX130" fmla="*/ 563678 w 1490380"/>
                    <a:gd name="connsiteY130" fmla="*/ 433364 h 1495138"/>
                    <a:gd name="connsiteX131" fmla="*/ 402552 w 1490380"/>
                    <a:gd name="connsiteY131" fmla="*/ 433364 h 1495138"/>
                    <a:gd name="connsiteX132" fmla="*/ 391730 w 1490380"/>
                    <a:gd name="connsiteY132" fmla="*/ 432560 h 1495138"/>
                    <a:gd name="connsiteX133" fmla="*/ 354855 w 1490380"/>
                    <a:gd name="connsiteY133" fmla="*/ 396781 h 1495138"/>
                    <a:gd name="connsiteX134" fmla="*/ 379305 w 1490380"/>
                    <a:gd name="connsiteY134" fmla="*/ 350952 h 1495138"/>
                    <a:gd name="connsiteX135" fmla="*/ 397742 w 1490380"/>
                    <a:gd name="connsiteY135" fmla="*/ 346932 h 1495138"/>
                    <a:gd name="connsiteX136" fmla="*/ 432212 w 1490380"/>
                    <a:gd name="connsiteY136" fmla="*/ 346932 h 1495138"/>
                    <a:gd name="connsiteX137" fmla="*/ 440228 w 1490380"/>
                    <a:gd name="connsiteY137" fmla="*/ 345726 h 1495138"/>
                    <a:gd name="connsiteX138" fmla="*/ 441831 w 1490380"/>
                    <a:gd name="connsiteY138" fmla="*/ 344118 h 1495138"/>
                    <a:gd name="connsiteX139" fmla="*/ 442633 w 1490380"/>
                    <a:gd name="connsiteY139" fmla="*/ 340902 h 1495138"/>
                    <a:gd name="connsiteX140" fmla="*/ 442633 w 1490380"/>
                    <a:gd name="connsiteY140" fmla="*/ 328440 h 1495138"/>
                    <a:gd name="connsiteX141" fmla="*/ 442633 w 1490380"/>
                    <a:gd name="connsiteY141" fmla="*/ 105728 h 1495138"/>
                    <a:gd name="connsiteX142" fmla="*/ 441831 w 1490380"/>
                    <a:gd name="connsiteY142" fmla="*/ 89648 h 1495138"/>
                    <a:gd name="connsiteX143" fmla="*/ 440228 w 1490380"/>
                    <a:gd name="connsiteY143" fmla="*/ 88040 h 1495138"/>
                    <a:gd name="connsiteX144" fmla="*/ 435418 w 1490380"/>
                    <a:gd name="connsiteY144" fmla="*/ 86834 h 1495138"/>
                    <a:gd name="connsiteX145" fmla="*/ 412973 w 1490380"/>
                    <a:gd name="connsiteY145" fmla="*/ 87236 h 1495138"/>
                    <a:gd name="connsiteX146" fmla="*/ 402552 w 1490380"/>
                    <a:gd name="connsiteY146" fmla="*/ 87236 h 1495138"/>
                    <a:gd name="connsiteX147" fmla="*/ 363272 w 1490380"/>
                    <a:gd name="connsiteY147" fmla="*/ 45427 h 1495138"/>
                    <a:gd name="connsiteX148" fmla="*/ 403754 w 1490380"/>
                    <a:gd name="connsiteY148" fmla="*/ 2010 h 1495138"/>
                    <a:gd name="connsiteX149" fmla="*/ 410167 w 1490380"/>
                    <a:gd name="connsiteY149" fmla="*/ 2010 h 1495138"/>
                    <a:gd name="connsiteX150" fmla="*/ 477504 w 1490380"/>
                    <a:gd name="connsiteY150" fmla="*/ 0 h 1495138"/>
                    <a:gd name="connsiteX151" fmla="*/ 123093 w 1490380"/>
                    <a:gd name="connsiteY151" fmla="*/ 0 h 1495138"/>
                    <a:gd name="connsiteX152" fmla="*/ 138324 w 1490380"/>
                    <a:gd name="connsiteY152" fmla="*/ 1206 h 1495138"/>
                    <a:gd name="connsiteX153" fmla="*/ 173997 w 1490380"/>
                    <a:gd name="connsiteY153" fmla="*/ 39397 h 1495138"/>
                    <a:gd name="connsiteX154" fmla="*/ 173997 w 1490380"/>
                    <a:gd name="connsiteY154" fmla="*/ 45427 h 1495138"/>
                    <a:gd name="connsiteX155" fmla="*/ 173997 w 1490380"/>
                    <a:gd name="connsiteY155" fmla="*/ 192159 h 1495138"/>
                    <a:gd name="connsiteX156" fmla="*/ 173596 w 1490380"/>
                    <a:gd name="connsiteY156" fmla="*/ 192159 h 1495138"/>
                    <a:gd name="connsiteX157" fmla="*/ 173596 w 1490380"/>
                    <a:gd name="connsiteY157" fmla="*/ 326832 h 1495138"/>
                    <a:gd name="connsiteX158" fmla="*/ 173997 w 1490380"/>
                    <a:gd name="connsiteY158" fmla="*/ 340902 h 1495138"/>
                    <a:gd name="connsiteX159" fmla="*/ 179608 w 1490380"/>
                    <a:gd name="connsiteY159" fmla="*/ 346932 h 1495138"/>
                    <a:gd name="connsiteX160" fmla="*/ 194839 w 1490380"/>
                    <a:gd name="connsiteY160" fmla="*/ 346932 h 1495138"/>
                    <a:gd name="connsiteX161" fmla="*/ 216884 w 1490380"/>
                    <a:gd name="connsiteY161" fmla="*/ 346932 h 1495138"/>
                    <a:gd name="connsiteX162" fmla="*/ 256164 w 1490380"/>
                    <a:gd name="connsiteY162" fmla="*/ 377887 h 1495138"/>
                    <a:gd name="connsiteX163" fmla="*/ 222094 w 1490380"/>
                    <a:gd name="connsiteY163" fmla="*/ 432560 h 1495138"/>
                    <a:gd name="connsiteX164" fmla="*/ 209268 w 1490380"/>
                    <a:gd name="connsiteY164" fmla="*/ 433364 h 1495138"/>
                    <a:gd name="connsiteX165" fmla="*/ 48141 w 1490380"/>
                    <a:gd name="connsiteY165" fmla="*/ 433364 h 1495138"/>
                    <a:gd name="connsiteX166" fmla="*/ 37319 w 1490380"/>
                    <a:gd name="connsiteY166" fmla="*/ 432560 h 1495138"/>
                    <a:gd name="connsiteX167" fmla="*/ 445 w 1490380"/>
                    <a:gd name="connsiteY167" fmla="*/ 396781 h 1495138"/>
                    <a:gd name="connsiteX168" fmla="*/ 24894 w 1490380"/>
                    <a:gd name="connsiteY168" fmla="*/ 350952 h 1495138"/>
                    <a:gd name="connsiteX169" fmla="*/ 43332 w 1490380"/>
                    <a:gd name="connsiteY169" fmla="*/ 346932 h 1495138"/>
                    <a:gd name="connsiteX170" fmla="*/ 77801 w 1490380"/>
                    <a:gd name="connsiteY170" fmla="*/ 346932 h 1495138"/>
                    <a:gd name="connsiteX171" fmla="*/ 85818 w 1490380"/>
                    <a:gd name="connsiteY171" fmla="*/ 345726 h 1495138"/>
                    <a:gd name="connsiteX172" fmla="*/ 87421 w 1490380"/>
                    <a:gd name="connsiteY172" fmla="*/ 344118 h 1495138"/>
                    <a:gd name="connsiteX173" fmla="*/ 88223 w 1490380"/>
                    <a:gd name="connsiteY173" fmla="*/ 340902 h 1495138"/>
                    <a:gd name="connsiteX174" fmla="*/ 88223 w 1490380"/>
                    <a:gd name="connsiteY174" fmla="*/ 328440 h 1495138"/>
                    <a:gd name="connsiteX175" fmla="*/ 88223 w 1490380"/>
                    <a:gd name="connsiteY175" fmla="*/ 105728 h 1495138"/>
                    <a:gd name="connsiteX176" fmla="*/ 87421 w 1490380"/>
                    <a:gd name="connsiteY176" fmla="*/ 89648 h 1495138"/>
                    <a:gd name="connsiteX177" fmla="*/ 85818 w 1490380"/>
                    <a:gd name="connsiteY177" fmla="*/ 88040 h 1495138"/>
                    <a:gd name="connsiteX178" fmla="*/ 81008 w 1490380"/>
                    <a:gd name="connsiteY178" fmla="*/ 86834 h 1495138"/>
                    <a:gd name="connsiteX179" fmla="*/ 58562 w 1490380"/>
                    <a:gd name="connsiteY179" fmla="*/ 87236 h 1495138"/>
                    <a:gd name="connsiteX180" fmla="*/ 48141 w 1490380"/>
                    <a:gd name="connsiteY180" fmla="*/ 87236 h 1495138"/>
                    <a:gd name="connsiteX181" fmla="*/ 8862 w 1490380"/>
                    <a:gd name="connsiteY181" fmla="*/ 45427 h 1495138"/>
                    <a:gd name="connsiteX182" fmla="*/ 49344 w 1490380"/>
                    <a:gd name="connsiteY182" fmla="*/ 2010 h 1495138"/>
                    <a:gd name="connsiteX183" fmla="*/ 55757 w 1490380"/>
                    <a:gd name="connsiteY183" fmla="*/ 2010 h 1495138"/>
                    <a:gd name="connsiteX184" fmla="*/ 123093 w 1490380"/>
                    <a:gd name="connsiteY18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7552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990169 w 1490380"/>
                    <a:gd name="connsiteY48" fmla="*/ 539116 h 1495138"/>
                    <a:gd name="connsiteX49" fmla="*/ 1005400 w 1490380"/>
                    <a:gd name="connsiteY49" fmla="*/ 540322 h 1495138"/>
                    <a:gd name="connsiteX50" fmla="*/ 1041072 w 1490380"/>
                    <a:gd name="connsiteY50" fmla="*/ 578513 h 1495138"/>
                    <a:gd name="connsiteX51" fmla="*/ 1041072 w 1490380"/>
                    <a:gd name="connsiteY51" fmla="*/ 584543 h 1495138"/>
                    <a:gd name="connsiteX52" fmla="*/ 1041072 w 1490380"/>
                    <a:gd name="connsiteY52" fmla="*/ 731276 h 1495138"/>
                    <a:gd name="connsiteX53" fmla="*/ 1040671 w 1490380"/>
                    <a:gd name="connsiteY53" fmla="*/ 731276 h 1495138"/>
                    <a:gd name="connsiteX54" fmla="*/ 1040671 w 1490380"/>
                    <a:gd name="connsiteY54" fmla="*/ 865948 h 1495138"/>
                    <a:gd name="connsiteX55" fmla="*/ 1041072 w 1490380"/>
                    <a:gd name="connsiteY55" fmla="*/ 880018 h 1495138"/>
                    <a:gd name="connsiteX56" fmla="*/ 1046683 w 1490380"/>
                    <a:gd name="connsiteY56" fmla="*/ 886049 h 1495138"/>
                    <a:gd name="connsiteX57" fmla="*/ 1061914 w 1490380"/>
                    <a:gd name="connsiteY57" fmla="*/ 886049 h 1495138"/>
                    <a:gd name="connsiteX58" fmla="*/ 1083959 w 1490380"/>
                    <a:gd name="connsiteY58" fmla="*/ 886049 h 1495138"/>
                    <a:gd name="connsiteX59" fmla="*/ 1123238 w 1490380"/>
                    <a:gd name="connsiteY59" fmla="*/ 917003 h 1495138"/>
                    <a:gd name="connsiteX60" fmla="*/ 1089169 w 1490380"/>
                    <a:gd name="connsiteY60" fmla="*/ 971676 h 1495138"/>
                    <a:gd name="connsiteX61" fmla="*/ 1076343 w 1490380"/>
                    <a:gd name="connsiteY61" fmla="*/ 972480 h 1495138"/>
                    <a:gd name="connsiteX62" fmla="*/ 915217 w 1490380"/>
                    <a:gd name="connsiteY62" fmla="*/ 972480 h 1495138"/>
                    <a:gd name="connsiteX63" fmla="*/ 904395 w 1490380"/>
                    <a:gd name="connsiteY63" fmla="*/ 971676 h 1495138"/>
                    <a:gd name="connsiteX64" fmla="*/ 867520 w 1490380"/>
                    <a:gd name="connsiteY64" fmla="*/ 935897 h 1495138"/>
                    <a:gd name="connsiteX65" fmla="*/ 891970 w 1490380"/>
                    <a:gd name="connsiteY65" fmla="*/ 890069 h 1495138"/>
                    <a:gd name="connsiteX66" fmla="*/ 910407 w 1490380"/>
                    <a:gd name="connsiteY66" fmla="*/ 886049 h 1495138"/>
                    <a:gd name="connsiteX67" fmla="*/ 944877 w 1490380"/>
                    <a:gd name="connsiteY67" fmla="*/ 886049 h 1495138"/>
                    <a:gd name="connsiteX68" fmla="*/ 952893 w 1490380"/>
                    <a:gd name="connsiteY68" fmla="*/ 884843 h 1495138"/>
                    <a:gd name="connsiteX69" fmla="*/ 954496 w 1490380"/>
                    <a:gd name="connsiteY69" fmla="*/ 883234 h 1495138"/>
                    <a:gd name="connsiteX70" fmla="*/ 955298 w 1490380"/>
                    <a:gd name="connsiteY70" fmla="*/ 880018 h 1495138"/>
                    <a:gd name="connsiteX71" fmla="*/ 955298 w 1490380"/>
                    <a:gd name="connsiteY71" fmla="*/ 867556 h 1495138"/>
                    <a:gd name="connsiteX72" fmla="*/ 955298 w 1490380"/>
                    <a:gd name="connsiteY72" fmla="*/ 644844 h 1495138"/>
                    <a:gd name="connsiteX73" fmla="*/ 954496 w 1490380"/>
                    <a:gd name="connsiteY73" fmla="*/ 628764 h 1495138"/>
                    <a:gd name="connsiteX74" fmla="*/ 952893 w 1490380"/>
                    <a:gd name="connsiteY74" fmla="*/ 627156 h 1495138"/>
                    <a:gd name="connsiteX75" fmla="*/ 948083 w 1490380"/>
                    <a:gd name="connsiteY75" fmla="*/ 625950 h 1495138"/>
                    <a:gd name="connsiteX76" fmla="*/ 925638 w 1490380"/>
                    <a:gd name="connsiteY76" fmla="*/ 626352 h 1495138"/>
                    <a:gd name="connsiteX77" fmla="*/ 915217 w 1490380"/>
                    <a:gd name="connsiteY77" fmla="*/ 626352 h 1495138"/>
                    <a:gd name="connsiteX78" fmla="*/ 875937 w 1490380"/>
                    <a:gd name="connsiteY78" fmla="*/ 584543 h 1495138"/>
                    <a:gd name="connsiteX79" fmla="*/ 916419 w 1490380"/>
                    <a:gd name="connsiteY79" fmla="*/ 541126 h 1495138"/>
                    <a:gd name="connsiteX80" fmla="*/ 922832 w 1490380"/>
                    <a:gd name="connsiteY80" fmla="*/ 541126 h 1495138"/>
                    <a:gd name="connsiteX81" fmla="*/ 990169 w 1490380"/>
                    <a:gd name="connsiteY81" fmla="*/ 539116 h 1495138"/>
                    <a:gd name="connsiteX82" fmla="*/ 272255 w 1490380"/>
                    <a:gd name="connsiteY82" fmla="*/ 539116 h 1495138"/>
                    <a:gd name="connsiteX83" fmla="*/ 287486 w 1490380"/>
                    <a:gd name="connsiteY83" fmla="*/ 540322 h 1495138"/>
                    <a:gd name="connsiteX84" fmla="*/ 323158 w 1490380"/>
                    <a:gd name="connsiteY84" fmla="*/ 578513 h 1495138"/>
                    <a:gd name="connsiteX85" fmla="*/ 323158 w 1490380"/>
                    <a:gd name="connsiteY85" fmla="*/ 584543 h 1495138"/>
                    <a:gd name="connsiteX86" fmla="*/ 323158 w 1490380"/>
                    <a:gd name="connsiteY86" fmla="*/ 731276 h 1495138"/>
                    <a:gd name="connsiteX87" fmla="*/ 322757 w 1490380"/>
                    <a:gd name="connsiteY87" fmla="*/ 731276 h 1495138"/>
                    <a:gd name="connsiteX88" fmla="*/ 322757 w 1490380"/>
                    <a:gd name="connsiteY88" fmla="*/ 865948 h 1495138"/>
                    <a:gd name="connsiteX89" fmla="*/ 323158 w 1490380"/>
                    <a:gd name="connsiteY89" fmla="*/ 880018 h 1495138"/>
                    <a:gd name="connsiteX90" fmla="*/ 328769 w 1490380"/>
                    <a:gd name="connsiteY90" fmla="*/ 886049 h 1495138"/>
                    <a:gd name="connsiteX91" fmla="*/ 344000 w 1490380"/>
                    <a:gd name="connsiteY91" fmla="*/ 886049 h 1495138"/>
                    <a:gd name="connsiteX92" fmla="*/ 366045 w 1490380"/>
                    <a:gd name="connsiteY92" fmla="*/ 886049 h 1495138"/>
                    <a:gd name="connsiteX93" fmla="*/ 405325 w 1490380"/>
                    <a:gd name="connsiteY93" fmla="*/ 917003 h 1495138"/>
                    <a:gd name="connsiteX94" fmla="*/ 371255 w 1490380"/>
                    <a:gd name="connsiteY94" fmla="*/ 971676 h 1495138"/>
                    <a:gd name="connsiteX95" fmla="*/ 358429 w 1490380"/>
                    <a:gd name="connsiteY95" fmla="*/ 972480 h 1495138"/>
                    <a:gd name="connsiteX96" fmla="*/ 197303 w 1490380"/>
                    <a:gd name="connsiteY96" fmla="*/ 972480 h 1495138"/>
                    <a:gd name="connsiteX97" fmla="*/ 186481 w 1490380"/>
                    <a:gd name="connsiteY97" fmla="*/ 971676 h 1495138"/>
                    <a:gd name="connsiteX98" fmla="*/ 149606 w 1490380"/>
                    <a:gd name="connsiteY98" fmla="*/ 935897 h 1495138"/>
                    <a:gd name="connsiteX99" fmla="*/ 174056 w 1490380"/>
                    <a:gd name="connsiteY99" fmla="*/ 890069 h 1495138"/>
                    <a:gd name="connsiteX100" fmla="*/ 192493 w 1490380"/>
                    <a:gd name="connsiteY100" fmla="*/ 886049 h 1495138"/>
                    <a:gd name="connsiteX101" fmla="*/ 226963 w 1490380"/>
                    <a:gd name="connsiteY101" fmla="*/ 886049 h 1495138"/>
                    <a:gd name="connsiteX102" fmla="*/ 234979 w 1490380"/>
                    <a:gd name="connsiteY102" fmla="*/ 884843 h 1495138"/>
                    <a:gd name="connsiteX103" fmla="*/ 236582 w 1490380"/>
                    <a:gd name="connsiteY103" fmla="*/ 883234 h 1495138"/>
                    <a:gd name="connsiteX104" fmla="*/ 237384 w 1490380"/>
                    <a:gd name="connsiteY104" fmla="*/ 880018 h 1495138"/>
                    <a:gd name="connsiteX105" fmla="*/ 237384 w 1490380"/>
                    <a:gd name="connsiteY105" fmla="*/ 867556 h 1495138"/>
                    <a:gd name="connsiteX106" fmla="*/ 237384 w 1490380"/>
                    <a:gd name="connsiteY106" fmla="*/ 644844 h 1495138"/>
                    <a:gd name="connsiteX107" fmla="*/ 236582 w 1490380"/>
                    <a:gd name="connsiteY107" fmla="*/ 628764 h 1495138"/>
                    <a:gd name="connsiteX108" fmla="*/ 234979 w 1490380"/>
                    <a:gd name="connsiteY108" fmla="*/ 627156 h 1495138"/>
                    <a:gd name="connsiteX109" fmla="*/ 230169 w 1490380"/>
                    <a:gd name="connsiteY109" fmla="*/ 625950 h 1495138"/>
                    <a:gd name="connsiteX110" fmla="*/ 207724 w 1490380"/>
                    <a:gd name="connsiteY110" fmla="*/ 626352 h 1495138"/>
                    <a:gd name="connsiteX111" fmla="*/ 197303 w 1490380"/>
                    <a:gd name="connsiteY111" fmla="*/ 626352 h 1495138"/>
                    <a:gd name="connsiteX112" fmla="*/ 158023 w 1490380"/>
                    <a:gd name="connsiteY112" fmla="*/ 584543 h 1495138"/>
                    <a:gd name="connsiteX113" fmla="*/ 198505 w 1490380"/>
                    <a:gd name="connsiteY113" fmla="*/ 541126 h 1495138"/>
                    <a:gd name="connsiteX114" fmla="*/ 204918 w 1490380"/>
                    <a:gd name="connsiteY114" fmla="*/ 541126 h 1495138"/>
                    <a:gd name="connsiteX115" fmla="*/ 272255 w 1490380"/>
                    <a:gd name="connsiteY115" fmla="*/ 539116 h 1495138"/>
                    <a:gd name="connsiteX116" fmla="*/ 477504 w 1490380"/>
                    <a:gd name="connsiteY116" fmla="*/ 0 h 1495138"/>
                    <a:gd name="connsiteX117" fmla="*/ 492735 w 1490380"/>
                    <a:gd name="connsiteY117" fmla="*/ 1206 h 1495138"/>
                    <a:gd name="connsiteX118" fmla="*/ 528407 w 1490380"/>
                    <a:gd name="connsiteY118" fmla="*/ 39397 h 1495138"/>
                    <a:gd name="connsiteX119" fmla="*/ 528407 w 1490380"/>
                    <a:gd name="connsiteY119" fmla="*/ 45427 h 1495138"/>
                    <a:gd name="connsiteX120" fmla="*/ 528407 w 1490380"/>
                    <a:gd name="connsiteY120" fmla="*/ 192159 h 1495138"/>
                    <a:gd name="connsiteX121" fmla="*/ 528006 w 1490380"/>
                    <a:gd name="connsiteY121" fmla="*/ 192159 h 1495138"/>
                    <a:gd name="connsiteX122" fmla="*/ 528006 w 1490380"/>
                    <a:gd name="connsiteY122" fmla="*/ 326832 h 1495138"/>
                    <a:gd name="connsiteX123" fmla="*/ 528407 w 1490380"/>
                    <a:gd name="connsiteY123" fmla="*/ 340902 h 1495138"/>
                    <a:gd name="connsiteX124" fmla="*/ 534018 w 1490380"/>
                    <a:gd name="connsiteY124" fmla="*/ 346932 h 1495138"/>
                    <a:gd name="connsiteX125" fmla="*/ 549249 w 1490380"/>
                    <a:gd name="connsiteY125" fmla="*/ 346932 h 1495138"/>
                    <a:gd name="connsiteX126" fmla="*/ 571294 w 1490380"/>
                    <a:gd name="connsiteY126" fmla="*/ 346932 h 1495138"/>
                    <a:gd name="connsiteX127" fmla="*/ 610574 w 1490380"/>
                    <a:gd name="connsiteY127" fmla="*/ 377887 h 1495138"/>
                    <a:gd name="connsiteX128" fmla="*/ 576504 w 1490380"/>
                    <a:gd name="connsiteY128" fmla="*/ 432560 h 1495138"/>
                    <a:gd name="connsiteX129" fmla="*/ 563678 w 1490380"/>
                    <a:gd name="connsiteY129" fmla="*/ 433364 h 1495138"/>
                    <a:gd name="connsiteX130" fmla="*/ 402552 w 1490380"/>
                    <a:gd name="connsiteY130" fmla="*/ 433364 h 1495138"/>
                    <a:gd name="connsiteX131" fmla="*/ 391730 w 1490380"/>
                    <a:gd name="connsiteY131" fmla="*/ 432560 h 1495138"/>
                    <a:gd name="connsiteX132" fmla="*/ 354855 w 1490380"/>
                    <a:gd name="connsiteY132" fmla="*/ 396781 h 1495138"/>
                    <a:gd name="connsiteX133" fmla="*/ 379305 w 1490380"/>
                    <a:gd name="connsiteY133" fmla="*/ 350952 h 1495138"/>
                    <a:gd name="connsiteX134" fmla="*/ 397742 w 1490380"/>
                    <a:gd name="connsiteY134" fmla="*/ 346932 h 1495138"/>
                    <a:gd name="connsiteX135" fmla="*/ 432212 w 1490380"/>
                    <a:gd name="connsiteY135" fmla="*/ 346932 h 1495138"/>
                    <a:gd name="connsiteX136" fmla="*/ 440228 w 1490380"/>
                    <a:gd name="connsiteY136" fmla="*/ 345726 h 1495138"/>
                    <a:gd name="connsiteX137" fmla="*/ 441831 w 1490380"/>
                    <a:gd name="connsiteY137" fmla="*/ 344118 h 1495138"/>
                    <a:gd name="connsiteX138" fmla="*/ 442633 w 1490380"/>
                    <a:gd name="connsiteY138" fmla="*/ 340902 h 1495138"/>
                    <a:gd name="connsiteX139" fmla="*/ 442633 w 1490380"/>
                    <a:gd name="connsiteY139" fmla="*/ 328440 h 1495138"/>
                    <a:gd name="connsiteX140" fmla="*/ 442633 w 1490380"/>
                    <a:gd name="connsiteY140" fmla="*/ 105728 h 1495138"/>
                    <a:gd name="connsiteX141" fmla="*/ 441831 w 1490380"/>
                    <a:gd name="connsiteY141" fmla="*/ 89648 h 1495138"/>
                    <a:gd name="connsiteX142" fmla="*/ 440228 w 1490380"/>
                    <a:gd name="connsiteY142" fmla="*/ 88040 h 1495138"/>
                    <a:gd name="connsiteX143" fmla="*/ 435418 w 1490380"/>
                    <a:gd name="connsiteY143" fmla="*/ 86834 h 1495138"/>
                    <a:gd name="connsiteX144" fmla="*/ 412973 w 1490380"/>
                    <a:gd name="connsiteY144" fmla="*/ 87236 h 1495138"/>
                    <a:gd name="connsiteX145" fmla="*/ 402552 w 1490380"/>
                    <a:gd name="connsiteY145" fmla="*/ 87236 h 1495138"/>
                    <a:gd name="connsiteX146" fmla="*/ 363272 w 1490380"/>
                    <a:gd name="connsiteY146" fmla="*/ 45427 h 1495138"/>
                    <a:gd name="connsiteX147" fmla="*/ 403754 w 1490380"/>
                    <a:gd name="connsiteY147" fmla="*/ 2010 h 1495138"/>
                    <a:gd name="connsiteX148" fmla="*/ 410167 w 1490380"/>
                    <a:gd name="connsiteY148" fmla="*/ 2010 h 1495138"/>
                    <a:gd name="connsiteX149" fmla="*/ 477504 w 1490380"/>
                    <a:gd name="connsiteY149" fmla="*/ 0 h 1495138"/>
                    <a:gd name="connsiteX150" fmla="*/ 123093 w 1490380"/>
                    <a:gd name="connsiteY150" fmla="*/ 0 h 1495138"/>
                    <a:gd name="connsiteX151" fmla="*/ 138324 w 1490380"/>
                    <a:gd name="connsiteY151" fmla="*/ 1206 h 1495138"/>
                    <a:gd name="connsiteX152" fmla="*/ 173997 w 1490380"/>
                    <a:gd name="connsiteY152" fmla="*/ 39397 h 1495138"/>
                    <a:gd name="connsiteX153" fmla="*/ 173997 w 1490380"/>
                    <a:gd name="connsiteY153" fmla="*/ 45427 h 1495138"/>
                    <a:gd name="connsiteX154" fmla="*/ 173997 w 1490380"/>
                    <a:gd name="connsiteY154" fmla="*/ 192159 h 1495138"/>
                    <a:gd name="connsiteX155" fmla="*/ 173596 w 1490380"/>
                    <a:gd name="connsiteY155" fmla="*/ 192159 h 1495138"/>
                    <a:gd name="connsiteX156" fmla="*/ 173596 w 1490380"/>
                    <a:gd name="connsiteY156" fmla="*/ 326832 h 1495138"/>
                    <a:gd name="connsiteX157" fmla="*/ 173997 w 1490380"/>
                    <a:gd name="connsiteY157" fmla="*/ 340902 h 1495138"/>
                    <a:gd name="connsiteX158" fmla="*/ 179608 w 1490380"/>
                    <a:gd name="connsiteY158" fmla="*/ 346932 h 1495138"/>
                    <a:gd name="connsiteX159" fmla="*/ 194839 w 1490380"/>
                    <a:gd name="connsiteY159" fmla="*/ 346932 h 1495138"/>
                    <a:gd name="connsiteX160" fmla="*/ 216884 w 1490380"/>
                    <a:gd name="connsiteY160" fmla="*/ 346932 h 1495138"/>
                    <a:gd name="connsiteX161" fmla="*/ 256164 w 1490380"/>
                    <a:gd name="connsiteY161" fmla="*/ 377887 h 1495138"/>
                    <a:gd name="connsiteX162" fmla="*/ 222094 w 1490380"/>
                    <a:gd name="connsiteY162" fmla="*/ 432560 h 1495138"/>
                    <a:gd name="connsiteX163" fmla="*/ 209268 w 1490380"/>
                    <a:gd name="connsiteY163" fmla="*/ 433364 h 1495138"/>
                    <a:gd name="connsiteX164" fmla="*/ 48141 w 1490380"/>
                    <a:gd name="connsiteY164" fmla="*/ 433364 h 1495138"/>
                    <a:gd name="connsiteX165" fmla="*/ 37319 w 1490380"/>
                    <a:gd name="connsiteY165" fmla="*/ 432560 h 1495138"/>
                    <a:gd name="connsiteX166" fmla="*/ 445 w 1490380"/>
                    <a:gd name="connsiteY166" fmla="*/ 396781 h 1495138"/>
                    <a:gd name="connsiteX167" fmla="*/ 24894 w 1490380"/>
                    <a:gd name="connsiteY167" fmla="*/ 350952 h 1495138"/>
                    <a:gd name="connsiteX168" fmla="*/ 43332 w 1490380"/>
                    <a:gd name="connsiteY168" fmla="*/ 346932 h 1495138"/>
                    <a:gd name="connsiteX169" fmla="*/ 77801 w 1490380"/>
                    <a:gd name="connsiteY169" fmla="*/ 346932 h 1495138"/>
                    <a:gd name="connsiteX170" fmla="*/ 85818 w 1490380"/>
                    <a:gd name="connsiteY170" fmla="*/ 345726 h 1495138"/>
                    <a:gd name="connsiteX171" fmla="*/ 87421 w 1490380"/>
                    <a:gd name="connsiteY171" fmla="*/ 344118 h 1495138"/>
                    <a:gd name="connsiteX172" fmla="*/ 88223 w 1490380"/>
                    <a:gd name="connsiteY172" fmla="*/ 340902 h 1495138"/>
                    <a:gd name="connsiteX173" fmla="*/ 88223 w 1490380"/>
                    <a:gd name="connsiteY173" fmla="*/ 328440 h 1495138"/>
                    <a:gd name="connsiteX174" fmla="*/ 88223 w 1490380"/>
                    <a:gd name="connsiteY174" fmla="*/ 105728 h 1495138"/>
                    <a:gd name="connsiteX175" fmla="*/ 87421 w 1490380"/>
                    <a:gd name="connsiteY175" fmla="*/ 89648 h 1495138"/>
                    <a:gd name="connsiteX176" fmla="*/ 85818 w 1490380"/>
                    <a:gd name="connsiteY176" fmla="*/ 88040 h 1495138"/>
                    <a:gd name="connsiteX177" fmla="*/ 81008 w 1490380"/>
                    <a:gd name="connsiteY177" fmla="*/ 86834 h 1495138"/>
                    <a:gd name="connsiteX178" fmla="*/ 58562 w 1490380"/>
                    <a:gd name="connsiteY178" fmla="*/ 87236 h 1495138"/>
                    <a:gd name="connsiteX179" fmla="*/ 48141 w 1490380"/>
                    <a:gd name="connsiteY179" fmla="*/ 87236 h 1495138"/>
                    <a:gd name="connsiteX180" fmla="*/ 8862 w 1490380"/>
                    <a:gd name="connsiteY180" fmla="*/ 45427 h 1495138"/>
                    <a:gd name="connsiteX181" fmla="*/ 49344 w 1490380"/>
                    <a:gd name="connsiteY181" fmla="*/ 2010 h 1495138"/>
                    <a:gd name="connsiteX182" fmla="*/ 55757 w 1490380"/>
                    <a:gd name="connsiteY182" fmla="*/ 2010 h 1495138"/>
                    <a:gd name="connsiteX183" fmla="*/ 123093 w 1490380"/>
                    <a:gd name="connsiteY18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57091 w 1490380"/>
                    <a:gd name="connsiteY34" fmla="*/ 89006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990169 w 1490380"/>
                    <a:gd name="connsiteY47" fmla="*/ 539116 h 1495138"/>
                    <a:gd name="connsiteX48" fmla="*/ 1005400 w 1490380"/>
                    <a:gd name="connsiteY48" fmla="*/ 540322 h 1495138"/>
                    <a:gd name="connsiteX49" fmla="*/ 1041072 w 1490380"/>
                    <a:gd name="connsiteY49" fmla="*/ 578513 h 1495138"/>
                    <a:gd name="connsiteX50" fmla="*/ 1041072 w 1490380"/>
                    <a:gd name="connsiteY50" fmla="*/ 584543 h 1495138"/>
                    <a:gd name="connsiteX51" fmla="*/ 1041072 w 1490380"/>
                    <a:gd name="connsiteY51" fmla="*/ 731276 h 1495138"/>
                    <a:gd name="connsiteX52" fmla="*/ 1040671 w 1490380"/>
                    <a:gd name="connsiteY52" fmla="*/ 731276 h 1495138"/>
                    <a:gd name="connsiteX53" fmla="*/ 1040671 w 1490380"/>
                    <a:gd name="connsiteY53" fmla="*/ 865948 h 1495138"/>
                    <a:gd name="connsiteX54" fmla="*/ 1041072 w 1490380"/>
                    <a:gd name="connsiteY54" fmla="*/ 880018 h 1495138"/>
                    <a:gd name="connsiteX55" fmla="*/ 1046683 w 1490380"/>
                    <a:gd name="connsiteY55" fmla="*/ 886049 h 1495138"/>
                    <a:gd name="connsiteX56" fmla="*/ 1061914 w 1490380"/>
                    <a:gd name="connsiteY56" fmla="*/ 886049 h 1495138"/>
                    <a:gd name="connsiteX57" fmla="*/ 1083959 w 1490380"/>
                    <a:gd name="connsiteY57" fmla="*/ 886049 h 1495138"/>
                    <a:gd name="connsiteX58" fmla="*/ 1123238 w 1490380"/>
                    <a:gd name="connsiteY58" fmla="*/ 917003 h 1495138"/>
                    <a:gd name="connsiteX59" fmla="*/ 1089169 w 1490380"/>
                    <a:gd name="connsiteY59" fmla="*/ 971676 h 1495138"/>
                    <a:gd name="connsiteX60" fmla="*/ 1076343 w 1490380"/>
                    <a:gd name="connsiteY60" fmla="*/ 972480 h 1495138"/>
                    <a:gd name="connsiteX61" fmla="*/ 915217 w 1490380"/>
                    <a:gd name="connsiteY61" fmla="*/ 972480 h 1495138"/>
                    <a:gd name="connsiteX62" fmla="*/ 904395 w 1490380"/>
                    <a:gd name="connsiteY62" fmla="*/ 971676 h 1495138"/>
                    <a:gd name="connsiteX63" fmla="*/ 867520 w 1490380"/>
                    <a:gd name="connsiteY63" fmla="*/ 935897 h 1495138"/>
                    <a:gd name="connsiteX64" fmla="*/ 891970 w 1490380"/>
                    <a:gd name="connsiteY64" fmla="*/ 890069 h 1495138"/>
                    <a:gd name="connsiteX65" fmla="*/ 910407 w 1490380"/>
                    <a:gd name="connsiteY65" fmla="*/ 886049 h 1495138"/>
                    <a:gd name="connsiteX66" fmla="*/ 944877 w 1490380"/>
                    <a:gd name="connsiteY66" fmla="*/ 886049 h 1495138"/>
                    <a:gd name="connsiteX67" fmla="*/ 952893 w 1490380"/>
                    <a:gd name="connsiteY67" fmla="*/ 884843 h 1495138"/>
                    <a:gd name="connsiteX68" fmla="*/ 954496 w 1490380"/>
                    <a:gd name="connsiteY68" fmla="*/ 883234 h 1495138"/>
                    <a:gd name="connsiteX69" fmla="*/ 955298 w 1490380"/>
                    <a:gd name="connsiteY69" fmla="*/ 880018 h 1495138"/>
                    <a:gd name="connsiteX70" fmla="*/ 955298 w 1490380"/>
                    <a:gd name="connsiteY70" fmla="*/ 867556 h 1495138"/>
                    <a:gd name="connsiteX71" fmla="*/ 955298 w 1490380"/>
                    <a:gd name="connsiteY71" fmla="*/ 644844 h 1495138"/>
                    <a:gd name="connsiteX72" fmla="*/ 954496 w 1490380"/>
                    <a:gd name="connsiteY72" fmla="*/ 628764 h 1495138"/>
                    <a:gd name="connsiteX73" fmla="*/ 952893 w 1490380"/>
                    <a:gd name="connsiteY73" fmla="*/ 627156 h 1495138"/>
                    <a:gd name="connsiteX74" fmla="*/ 948083 w 1490380"/>
                    <a:gd name="connsiteY74" fmla="*/ 625950 h 1495138"/>
                    <a:gd name="connsiteX75" fmla="*/ 925638 w 1490380"/>
                    <a:gd name="connsiteY75" fmla="*/ 626352 h 1495138"/>
                    <a:gd name="connsiteX76" fmla="*/ 915217 w 1490380"/>
                    <a:gd name="connsiteY76" fmla="*/ 626352 h 1495138"/>
                    <a:gd name="connsiteX77" fmla="*/ 875937 w 1490380"/>
                    <a:gd name="connsiteY77" fmla="*/ 584543 h 1495138"/>
                    <a:gd name="connsiteX78" fmla="*/ 916419 w 1490380"/>
                    <a:gd name="connsiteY78" fmla="*/ 541126 h 1495138"/>
                    <a:gd name="connsiteX79" fmla="*/ 922832 w 1490380"/>
                    <a:gd name="connsiteY79" fmla="*/ 541126 h 1495138"/>
                    <a:gd name="connsiteX80" fmla="*/ 990169 w 1490380"/>
                    <a:gd name="connsiteY80" fmla="*/ 539116 h 1495138"/>
                    <a:gd name="connsiteX81" fmla="*/ 272255 w 1490380"/>
                    <a:gd name="connsiteY81" fmla="*/ 539116 h 1495138"/>
                    <a:gd name="connsiteX82" fmla="*/ 287486 w 1490380"/>
                    <a:gd name="connsiteY82" fmla="*/ 540322 h 1495138"/>
                    <a:gd name="connsiteX83" fmla="*/ 323158 w 1490380"/>
                    <a:gd name="connsiteY83" fmla="*/ 578513 h 1495138"/>
                    <a:gd name="connsiteX84" fmla="*/ 323158 w 1490380"/>
                    <a:gd name="connsiteY84" fmla="*/ 584543 h 1495138"/>
                    <a:gd name="connsiteX85" fmla="*/ 323158 w 1490380"/>
                    <a:gd name="connsiteY85" fmla="*/ 731276 h 1495138"/>
                    <a:gd name="connsiteX86" fmla="*/ 322757 w 1490380"/>
                    <a:gd name="connsiteY86" fmla="*/ 731276 h 1495138"/>
                    <a:gd name="connsiteX87" fmla="*/ 322757 w 1490380"/>
                    <a:gd name="connsiteY87" fmla="*/ 865948 h 1495138"/>
                    <a:gd name="connsiteX88" fmla="*/ 323158 w 1490380"/>
                    <a:gd name="connsiteY88" fmla="*/ 880018 h 1495138"/>
                    <a:gd name="connsiteX89" fmla="*/ 328769 w 1490380"/>
                    <a:gd name="connsiteY89" fmla="*/ 886049 h 1495138"/>
                    <a:gd name="connsiteX90" fmla="*/ 344000 w 1490380"/>
                    <a:gd name="connsiteY90" fmla="*/ 886049 h 1495138"/>
                    <a:gd name="connsiteX91" fmla="*/ 366045 w 1490380"/>
                    <a:gd name="connsiteY91" fmla="*/ 886049 h 1495138"/>
                    <a:gd name="connsiteX92" fmla="*/ 405325 w 1490380"/>
                    <a:gd name="connsiteY92" fmla="*/ 917003 h 1495138"/>
                    <a:gd name="connsiteX93" fmla="*/ 371255 w 1490380"/>
                    <a:gd name="connsiteY93" fmla="*/ 971676 h 1495138"/>
                    <a:gd name="connsiteX94" fmla="*/ 358429 w 1490380"/>
                    <a:gd name="connsiteY94" fmla="*/ 972480 h 1495138"/>
                    <a:gd name="connsiteX95" fmla="*/ 197303 w 1490380"/>
                    <a:gd name="connsiteY95" fmla="*/ 972480 h 1495138"/>
                    <a:gd name="connsiteX96" fmla="*/ 186481 w 1490380"/>
                    <a:gd name="connsiteY96" fmla="*/ 971676 h 1495138"/>
                    <a:gd name="connsiteX97" fmla="*/ 149606 w 1490380"/>
                    <a:gd name="connsiteY97" fmla="*/ 935897 h 1495138"/>
                    <a:gd name="connsiteX98" fmla="*/ 174056 w 1490380"/>
                    <a:gd name="connsiteY98" fmla="*/ 890069 h 1495138"/>
                    <a:gd name="connsiteX99" fmla="*/ 192493 w 1490380"/>
                    <a:gd name="connsiteY99" fmla="*/ 886049 h 1495138"/>
                    <a:gd name="connsiteX100" fmla="*/ 226963 w 1490380"/>
                    <a:gd name="connsiteY100" fmla="*/ 886049 h 1495138"/>
                    <a:gd name="connsiteX101" fmla="*/ 234979 w 1490380"/>
                    <a:gd name="connsiteY101" fmla="*/ 884843 h 1495138"/>
                    <a:gd name="connsiteX102" fmla="*/ 236582 w 1490380"/>
                    <a:gd name="connsiteY102" fmla="*/ 883234 h 1495138"/>
                    <a:gd name="connsiteX103" fmla="*/ 237384 w 1490380"/>
                    <a:gd name="connsiteY103" fmla="*/ 880018 h 1495138"/>
                    <a:gd name="connsiteX104" fmla="*/ 237384 w 1490380"/>
                    <a:gd name="connsiteY104" fmla="*/ 867556 h 1495138"/>
                    <a:gd name="connsiteX105" fmla="*/ 237384 w 1490380"/>
                    <a:gd name="connsiteY105" fmla="*/ 644844 h 1495138"/>
                    <a:gd name="connsiteX106" fmla="*/ 236582 w 1490380"/>
                    <a:gd name="connsiteY106" fmla="*/ 628764 h 1495138"/>
                    <a:gd name="connsiteX107" fmla="*/ 234979 w 1490380"/>
                    <a:gd name="connsiteY107" fmla="*/ 627156 h 1495138"/>
                    <a:gd name="connsiteX108" fmla="*/ 230169 w 1490380"/>
                    <a:gd name="connsiteY108" fmla="*/ 625950 h 1495138"/>
                    <a:gd name="connsiteX109" fmla="*/ 207724 w 1490380"/>
                    <a:gd name="connsiteY109" fmla="*/ 626352 h 1495138"/>
                    <a:gd name="connsiteX110" fmla="*/ 197303 w 1490380"/>
                    <a:gd name="connsiteY110" fmla="*/ 626352 h 1495138"/>
                    <a:gd name="connsiteX111" fmla="*/ 158023 w 1490380"/>
                    <a:gd name="connsiteY111" fmla="*/ 584543 h 1495138"/>
                    <a:gd name="connsiteX112" fmla="*/ 198505 w 1490380"/>
                    <a:gd name="connsiteY112" fmla="*/ 541126 h 1495138"/>
                    <a:gd name="connsiteX113" fmla="*/ 204918 w 1490380"/>
                    <a:gd name="connsiteY113" fmla="*/ 541126 h 1495138"/>
                    <a:gd name="connsiteX114" fmla="*/ 272255 w 1490380"/>
                    <a:gd name="connsiteY114" fmla="*/ 539116 h 1495138"/>
                    <a:gd name="connsiteX115" fmla="*/ 477504 w 1490380"/>
                    <a:gd name="connsiteY115" fmla="*/ 0 h 1495138"/>
                    <a:gd name="connsiteX116" fmla="*/ 492735 w 1490380"/>
                    <a:gd name="connsiteY116" fmla="*/ 1206 h 1495138"/>
                    <a:gd name="connsiteX117" fmla="*/ 528407 w 1490380"/>
                    <a:gd name="connsiteY117" fmla="*/ 39397 h 1495138"/>
                    <a:gd name="connsiteX118" fmla="*/ 528407 w 1490380"/>
                    <a:gd name="connsiteY118" fmla="*/ 45427 h 1495138"/>
                    <a:gd name="connsiteX119" fmla="*/ 528407 w 1490380"/>
                    <a:gd name="connsiteY119" fmla="*/ 192159 h 1495138"/>
                    <a:gd name="connsiteX120" fmla="*/ 528006 w 1490380"/>
                    <a:gd name="connsiteY120" fmla="*/ 192159 h 1495138"/>
                    <a:gd name="connsiteX121" fmla="*/ 528006 w 1490380"/>
                    <a:gd name="connsiteY121" fmla="*/ 326832 h 1495138"/>
                    <a:gd name="connsiteX122" fmla="*/ 528407 w 1490380"/>
                    <a:gd name="connsiteY122" fmla="*/ 340902 h 1495138"/>
                    <a:gd name="connsiteX123" fmla="*/ 534018 w 1490380"/>
                    <a:gd name="connsiteY123" fmla="*/ 346932 h 1495138"/>
                    <a:gd name="connsiteX124" fmla="*/ 549249 w 1490380"/>
                    <a:gd name="connsiteY124" fmla="*/ 346932 h 1495138"/>
                    <a:gd name="connsiteX125" fmla="*/ 571294 w 1490380"/>
                    <a:gd name="connsiteY125" fmla="*/ 346932 h 1495138"/>
                    <a:gd name="connsiteX126" fmla="*/ 610574 w 1490380"/>
                    <a:gd name="connsiteY126" fmla="*/ 377887 h 1495138"/>
                    <a:gd name="connsiteX127" fmla="*/ 576504 w 1490380"/>
                    <a:gd name="connsiteY127" fmla="*/ 432560 h 1495138"/>
                    <a:gd name="connsiteX128" fmla="*/ 563678 w 1490380"/>
                    <a:gd name="connsiteY128" fmla="*/ 433364 h 1495138"/>
                    <a:gd name="connsiteX129" fmla="*/ 402552 w 1490380"/>
                    <a:gd name="connsiteY129" fmla="*/ 433364 h 1495138"/>
                    <a:gd name="connsiteX130" fmla="*/ 391730 w 1490380"/>
                    <a:gd name="connsiteY130" fmla="*/ 432560 h 1495138"/>
                    <a:gd name="connsiteX131" fmla="*/ 354855 w 1490380"/>
                    <a:gd name="connsiteY131" fmla="*/ 396781 h 1495138"/>
                    <a:gd name="connsiteX132" fmla="*/ 379305 w 1490380"/>
                    <a:gd name="connsiteY132" fmla="*/ 350952 h 1495138"/>
                    <a:gd name="connsiteX133" fmla="*/ 397742 w 1490380"/>
                    <a:gd name="connsiteY133" fmla="*/ 346932 h 1495138"/>
                    <a:gd name="connsiteX134" fmla="*/ 432212 w 1490380"/>
                    <a:gd name="connsiteY134" fmla="*/ 346932 h 1495138"/>
                    <a:gd name="connsiteX135" fmla="*/ 440228 w 1490380"/>
                    <a:gd name="connsiteY135" fmla="*/ 345726 h 1495138"/>
                    <a:gd name="connsiteX136" fmla="*/ 441831 w 1490380"/>
                    <a:gd name="connsiteY136" fmla="*/ 344118 h 1495138"/>
                    <a:gd name="connsiteX137" fmla="*/ 442633 w 1490380"/>
                    <a:gd name="connsiteY137" fmla="*/ 340902 h 1495138"/>
                    <a:gd name="connsiteX138" fmla="*/ 442633 w 1490380"/>
                    <a:gd name="connsiteY138" fmla="*/ 328440 h 1495138"/>
                    <a:gd name="connsiteX139" fmla="*/ 442633 w 1490380"/>
                    <a:gd name="connsiteY139" fmla="*/ 105728 h 1495138"/>
                    <a:gd name="connsiteX140" fmla="*/ 441831 w 1490380"/>
                    <a:gd name="connsiteY140" fmla="*/ 89648 h 1495138"/>
                    <a:gd name="connsiteX141" fmla="*/ 440228 w 1490380"/>
                    <a:gd name="connsiteY141" fmla="*/ 88040 h 1495138"/>
                    <a:gd name="connsiteX142" fmla="*/ 435418 w 1490380"/>
                    <a:gd name="connsiteY142" fmla="*/ 86834 h 1495138"/>
                    <a:gd name="connsiteX143" fmla="*/ 412973 w 1490380"/>
                    <a:gd name="connsiteY143" fmla="*/ 87236 h 1495138"/>
                    <a:gd name="connsiteX144" fmla="*/ 402552 w 1490380"/>
                    <a:gd name="connsiteY144" fmla="*/ 87236 h 1495138"/>
                    <a:gd name="connsiteX145" fmla="*/ 363272 w 1490380"/>
                    <a:gd name="connsiteY145" fmla="*/ 45427 h 1495138"/>
                    <a:gd name="connsiteX146" fmla="*/ 403754 w 1490380"/>
                    <a:gd name="connsiteY146" fmla="*/ 2010 h 1495138"/>
                    <a:gd name="connsiteX147" fmla="*/ 410167 w 1490380"/>
                    <a:gd name="connsiteY147" fmla="*/ 2010 h 1495138"/>
                    <a:gd name="connsiteX148" fmla="*/ 477504 w 1490380"/>
                    <a:gd name="connsiteY148" fmla="*/ 0 h 1495138"/>
                    <a:gd name="connsiteX149" fmla="*/ 123093 w 1490380"/>
                    <a:gd name="connsiteY149" fmla="*/ 0 h 1495138"/>
                    <a:gd name="connsiteX150" fmla="*/ 138324 w 1490380"/>
                    <a:gd name="connsiteY150" fmla="*/ 1206 h 1495138"/>
                    <a:gd name="connsiteX151" fmla="*/ 173997 w 1490380"/>
                    <a:gd name="connsiteY151" fmla="*/ 39397 h 1495138"/>
                    <a:gd name="connsiteX152" fmla="*/ 173997 w 1490380"/>
                    <a:gd name="connsiteY152" fmla="*/ 45427 h 1495138"/>
                    <a:gd name="connsiteX153" fmla="*/ 173997 w 1490380"/>
                    <a:gd name="connsiteY153" fmla="*/ 192159 h 1495138"/>
                    <a:gd name="connsiteX154" fmla="*/ 173596 w 1490380"/>
                    <a:gd name="connsiteY154" fmla="*/ 192159 h 1495138"/>
                    <a:gd name="connsiteX155" fmla="*/ 173596 w 1490380"/>
                    <a:gd name="connsiteY155" fmla="*/ 326832 h 1495138"/>
                    <a:gd name="connsiteX156" fmla="*/ 173997 w 1490380"/>
                    <a:gd name="connsiteY156" fmla="*/ 340902 h 1495138"/>
                    <a:gd name="connsiteX157" fmla="*/ 179608 w 1490380"/>
                    <a:gd name="connsiteY157" fmla="*/ 346932 h 1495138"/>
                    <a:gd name="connsiteX158" fmla="*/ 194839 w 1490380"/>
                    <a:gd name="connsiteY158" fmla="*/ 346932 h 1495138"/>
                    <a:gd name="connsiteX159" fmla="*/ 216884 w 1490380"/>
                    <a:gd name="connsiteY159" fmla="*/ 346932 h 1495138"/>
                    <a:gd name="connsiteX160" fmla="*/ 256164 w 1490380"/>
                    <a:gd name="connsiteY160" fmla="*/ 377887 h 1495138"/>
                    <a:gd name="connsiteX161" fmla="*/ 222094 w 1490380"/>
                    <a:gd name="connsiteY161" fmla="*/ 432560 h 1495138"/>
                    <a:gd name="connsiteX162" fmla="*/ 209268 w 1490380"/>
                    <a:gd name="connsiteY162" fmla="*/ 433364 h 1495138"/>
                    <a:gd name="connsiteX163" fmla="*/ 48141 w 1490380"/>
                    <a:gd name="connsiteY163" fmla="*/ 433364 h 1495138"/>
                    <a:gd name="connsiteX164" fmla="*/ 37319 w 1490380"/>
                    <a:gd name="connsiteY164" fmla="*/ 432560 h 1495138"/>
                    <a:gd name="connsiteX165" fmla="*/ 445 w 1490380"/>
                    <a:gd name="connsiteY165" fmla="*/ 396781 h 1495138"/>
                    <a:gd name="connsiteX166" fmla="*/ 24894 w 1490380"/>
                    <a:gd name="connsiteY166" fmla="*/ 350952 h 1495138"/>
                    <a:gd name="connsiteX167" fmla="*/ 43332 w 1490380"/>
                    <a:gd name="connsiteY167" fmla="*/ 346932 h 1495138"/>
                    <a:gd name="connsiteX168" fmla="*/ 77801 w 1490380"/>
                    <a:gd name="connsiteY168" fmla="*/ 346932 h 1495138"/>
                    <a:gd name="connsiteX169" fmla="*/ 85818 w 1490380"/>
                    <a:gd name="connsiteY169" fmla="*/ 345726 h 1495138"/>
                    <a:gd name="connsiteX170" fmla="*/ 87421 w 1490380"/>
                    <a:gd name="connsiteY170" fmla="*/ 344118 h 1495138"/>
                    <a:gd name="connsiteX171" fmla="*/ 88223 w 1490380"/>
                    <a:gd name="connsiteY171" fmla="*/ 340902 h 1495138"/>
                    <a:gd name="connsiteX172" fmla="*/ 88223 w 1490380"/>
                    <a:gd name="connsiteY172" fmla="*/ 328440 h 1495138"/>
                    <a:gd name="connsiteX173" fmla="*/ 88223 w 1490380"/>
                    <a:gd name="connsiteY173" fmla="*/ 105728 h 1495138"/>
                    <a:gd name="connsiteX174" fmla="*/ 87421 w 1490380"/>
                    <a:gd name="connsiteY174" fmla="*/ 89648 h 1495138"/>
                    <a:gd name="connsiteX175" fmla="*/ 85818 w 1490380"/>
                    <a:gd name="connsiteY175" fmla="*/ 88040 h 1495138"/>
                    <a:gd name="connsiteX176" fmla="*/ 81008 w 1490380"/>
                    <a:gd name="connsiteY176" fmla="*/ 86834 h 1495138"/>
                    <a:gd name="connsiteX177" fmla="*/ 58562 w 1490380"/>
                    <a:gd name="connsiteY177" fmla="*/ 87236 h 1495138"/>
                    <a:gd name="connsiteX178" fmla="*/ 48141 w 1490380"/>
                    <a:gd name="connsiteY178" fmla="*/ 87236 h 1495138"/>
                    <a:gd name="connsiteX179" fmla="*/ 8862 w 1490380"/>
                    <a:gd name="connsiteY179" fmla="*/ 45427 h 1495138"/>
                    <a:gd name="connsiteX180" fmla="*/ 49344 w 1490380"/>
                    <a:gd name="connsiteY180" fmla="*/ 2010 h 1495138"/>
                    <a:gd name="connsiteX181" fmla="*/ 55757 w 1490380"/>
                    <a:gd name="connsiteY181" fmla="*/ 2010 h 1495138"/>
                    <a:gd name="connsiteX182" fmla="*/ 123093 w 1490380"/>
                    <a:gd name="connsiteY18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32642 w 1490380"/>
                    <a:gd name="connsiteY34" fmla="*/ 935897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990169 w 1490380"/>
                    <a:gd name="connsiteY46" fmla="*/ 539116 h 1495138"/>
                    <a:gd name="connsiteX47" fmla="*/ 1005400 w 1490380"/>
                    <a:gd name="connsiteY47" fmla="*/ 540322 h 1495138"/>
                    <a:gd name="connsiteX48" fmla="*/ 1041072 w 1490380"/>
                    <a:gd name="connsiteY48" fmla="*/ 578513 h 1495138"/>
                    <a:gd name="connsiteX49" fmla="*/ 1041072 w 1490380"/>
                    <a:gd name="connsiteY49" fmla="*/ 584543 h 1495138"/>
                    <a:gd name="connsiteX50" fmla="*/ 1041072 w 1490380"/>
                    <a:gd name="connsiteY50" fmla="*/ 731276 h 1495138"/>
                    <a:gd name="connsiteX51" fmla="*/ 1040671 w 1490380"/>
                    <a:gd name="connsiteY51" fmla="*/ 731276 h 1495138"/>
                    <a:gd name="connsiteX52" fmla="*/ 1040671 w 1490380"/>
                    <a:gd name="connsiteY52" fmla="*/ 865948 h 1495138"/>
                    <a:gd name="connsiteX53" fmla="*/ 1041072 w 1490380"/>
                    <a:gd name="connsiteY53" fmla="*/ 880018 h 1495138"/>
                    <a:gd name="connsiteX54" fmla="*/ 1046683 w 1490380"/>
                    <a:gd name="connsiteY54" fmla="*/ 886049 h 1495138"/>
                    <a:gd name="connsiteX55" fmla="*/ 1061914 w 1490380"/>
                    <a:gd name="connsiteY55" fmla="*/ 886049 h 1495138"/>
                    <a:gd name="connsiteX56" fmla="*/ 1083959 w 1490380"/>
                    <a:gd name="connsiteY56" fmla="*/ 886049 h 1495138"/>
                    <a:gd name="connsiteX57" fmla="*/ 1123238 w 1490380"/>
                    <a:gd name="connsiteY57" fmla="*/ 917003 h 1495138"/>
                    <a:gd name="connsiteX58" fmla="*/ 1089169 w 1490380"/>
                    <a:gd name="connsiteY58" fmla="*/ 971676 h 1495138"/>
                    <a:gd name="connsiteX59" fmla="*/ 1076343 w 1490380"/>
                    <a:gd name="connsiteY59" fmla="*/ 972480 h 1495138"/>
                    <a:gd name="connsiteX60" fmla="*/ 915217 w 1490380"/>
                    <a:gd name="connsiteY60" fmla="*/ 972480 h 1495138"/>
                    <a:gd name="connsiteX61" fmla="*/ 904395 w 1490380"/>
                    <a:gd name="connsiteY61" fmla="*/ 971676 h 1495138"/>
                    <a:gd name="connsiteX62" fmla="*/ 867520 w 1490380"/>
                    <a:gd name="connsiteY62" fmla="*/ 935897 h 1495138"/>
                    <a:gd name="connsiteX63" fmla="*/ 891970 w 1490380"/>
                    <a:gd name="connsiteY63" fmla="*/ 890069 h 1495138"/>
                    <a:gd name="connsiteX64" fmla="*/ 910407 w 1490380"/>
                    <a:gd name="connsiteY64" fmla="*/ 886049 h 1495138"/>
                    <a:gd name="connsiteX65" fmla="*/ 944877 w 1490380"/>
                    <a:gd name="connsiteY65" fmla="*/ 886049 h 1495138"/>
                    <a:gd name="connsiteX66" fmla="*/ 952893 w 1490380"/>
                    <a:gd name="connsiteY66" fmla="*/ 884843 h 1495138"/>
                    <a:gd name="connsiteX67" fmla="*/ 954496 w 1490380"/>
                    <a:gd name="connsiteY67" fmla="*/ 883234 h 1495138"/>
                    <a:gd name="connsiteX68" fmla="*/ 955298 w 1490380"/>
                    <a:gd name="connsiteY68" fmla="*/ 880018 h 1495138"/>
                    <a:gd name="connsiteX69" fmla="*/ 955298 w 1490380"/>
                    <a:gd name="connsiteY69" fmla="*/ 867556 h 1495138"/>
                    <a:gd name="connsiteX70" fmla="*/ 955298 w 1490380"/>
                    <a:gd name="connsiteY70" fmla="*/ 644844 h 1495138"/>
                    <a:gd name="connsiteX71" fmla="*/ 954496 w 1490380"/>
                    <a:gd name="connsiteY71" fmla="*/ 628764 h 1495138"/>
                    <a:gd name="connsiteX72" fmla="*/ 952893 w 1490380"/>
                    <a:gd name="connsiteY72" fmla="*/ 627156 h 1495138"/>
                    <a:gd name="connsiteX73" fmla="*/ 948083 w 1490380"/>
                    <a:gd name="connsiteY73" fmla="*/ 625950 h 1495138"/>
                    <a:gd name="connsiteX74" fmla="*/ 925638 w 1490380"/>
                    <a:gd name="connsiteY74" fmla="*/ 626352 h 1495138"/>
                    <a:gd name="connsiteX75" fmla="*/ 915217 w 1490380"/>
                    <a:gd name="connsiteY75" fmla="*/ 626352 h 1495138"/>
                    <a:gd name="connsiteX76" fmla="*/ 875937 w 1490380"/>
                    <a:gd name="connsiteY76" fmla="*/ 584543 h 1495138"/>
                    <a:gd name="connsiteX77" fmla="*/ 916419 w 1490380"/>
                    <a:gd name="connsiteY77" fmla="*/ 541126 h 1495138"/>
                    <a:gd name="connsiteX78" fmla="*/ 922832 w 1490380"/>
                    <a:gd name="connsiteY78" fmla="*/ 541126 h 1495138"/>
                    <a:gd name="connsiteX79" fmla="*/ 990169 w 1490380"/>
                    <a:gd name="connsiteY79" fmla="*/ 539116 h 1495138"/>
                    <a:gd name="connsiteX80" fmla="*/ 272255 w 1490380"/>
                    <a:gd name="connsiteY80" fmla="*/ 539116 h 1495138"/>
                    <a:gd name="connsiteX81" fmla="*/ 287486 w 1490380"/>
                    <a:gd name="connsiteY81" fmla="*/ 540322 h 1495138"/>
                    <a:gd name="connsiteX82" fmla="*/ 323158 w 1490380"/>
                    <a:gd name="connsiteY82" fmla="*/ 578513 h 1495138"/>
                    <a:gd name="connsiteX83" fmla="*/ 323158 w 1490380"/>
                    <a:gd name="connsiteY83" fmla="*/ 584543 h 1495138"/>
                    <a:gd name="connsiteX84" fmla="*/ 323158 w 1490380"/>
                    <a:gd name="connsiteY84" fmla="*/ 731276 h 1495138"/>
                    <a:gd name="connsiteX85" fmla="*/ 322757 w 1490380"/>
                    <a:gd name="connsiteY85" fmla="*/ 731276 h 1495138"/>
                    <a:gd name="connsiteX86" fmla="*/ 322757 w 1490380"/>
                    <a:gd name="connsiteY86" fmla="*/ 865948 h 1495138"/>
                    <a:gd name="connsiteX87" fmla="*/ 323158 w 1490380"/>
                    <a:gd name="connsiteY87" fmla="*/ 880018 h 1495138"/>
                    <a:gd name="connsiteX88" fmla="*/ 328769 w 1490380"/>
                    <a:gd name="connsiteY88" fmla="*/ 886049 h 1495138"/>
                    <a:gd name="connsiteX89" fmla="*/ 344000 w 1490380"/>
                    <a:gd name="connsiteY89" fmla="*/ 886049 h 1495138"/>
                    <a:gd name="connsiteX90" fmla="*/ 366045 w 1490380"/>
                    <a:gd name="connsiteY90" fmla="*/ 886049 h 1495138"/>
                    <a:gd name="connsiteX91" fmla="*/ 405325 w 1490380"/>
                    <a:gd name="connsiteY91" fmla="*/ 917003 h 1495138"/>
                    <a:gd name="connsiteX92" fmla="*/ 371255 w 1490380"/>
                    <a:gd name="connsiteY92" fmla="*/ 971676 h 1495138"/>
                    <a:gd name="connsiteX93" fmla="*/ 358429 w 1490380"/>
                    <a:gd name="connsiteY93" fmla="*/ 972480 h 1495138"/>
                    <a:gd name="connsiteX94" fmla="*/ 197303 w 1490380"/>
                    <a:gd name="connsiteY94" fmla="*/ 972480 h 1495138"/>
                    <a:gd name="connsiteX95" fmla="*/ 186481 w 1490380"/>
                    <a:gd name="connsiteY95" fmla="*/ 971676 h 1495138"/>
                    <a:gd name="connsiteX96" fmla="*/ 149606 w 1490380"/>
                    <a:gd name="connsiteY96" fmla="*/ 935897 h 1495138"/>
                    <a:gd name="connsiteX97" fmla="*/ 174056 w 1490380"/>
                    <a:gd name="connsiteY97" fmla="*/ 890069 h 1495138"/>
                    <a:gd name="connsiteX98" fmla="*/ 192493 w 1490380"/>
                    <a:gd name="connsiteY98" fmla="*/ 886049 h 1495138"/>
                    <a:gd name="connsiteX99" fmla="*/ 226963 w 1490380"/>
                    <a:gd name="connsiteY99" fmla="*/ 886049 h 1495138"/>
                    <a:gd name="connsiteX100" fmla="*/ 234979 w 1490380"/>
                    <a:gd name="connsiteY100" fmla="*/ 884843 h 1495138"/>
                    <a:gd name="connsiteX101" fmla="*/ 236582 w 1490380"/>
                    <a:gd name="connsiteY101" fmla="*/ 883234 h 1495138"/>
                    <a:gd name="connsiteX102" fmla="*/ 237384 w 1490380"/>
                    <a:gd name="connsiteY102" fmla="*/ 880018 h 1495138"/>
                    <a:gd name="connsiteX103" fmla="*/ 237384 w 1490380"/>
                    <a:gd name="connsiteY103" fmla="*/ 867556 h 1495138"/>
                    <a:gd name="connsiteX104" fmla="*/ 237384 w 1490380"/>
                    <a:gd name="connsiteY104" fmla="*/ 644844 h 1495138"/>
                    <a:gd name="connsiteX105" fmla="*/ 236582 w 1490380"/>
                    <a:gd name="connsiteY105" fmla="*/ 628764 h 1495138"/>
                    <a:gd name="connsiteX106" fmla="*/ 234979 w 1490380"/>
                    <a:gd name="connsiteY106" fmla="*/ 627156 h 1495138"/>
                    <a:gd name="connsiteX107" fmla="*/ 230169 w 1490380"/>
                    <a:gd name="connsiteY107" fmla="*/ 625950 h 1495138"/>
                    <a:gd name="connsiteX108" fmla="*/ 207724 w 1490380"/>
                    <a:gd name="connsiteY108" fmla="*/ 626352 h 1495138"/>
                    <a:gd name="connsiteX109" fmla="*/ 197303 w 1490380"/>
                    <a:gd name="connsiteY109" fmla="*/ 626352 h 1495138"/>
                    <a:gd name="connsiteX110" fmla="*/ 158023 w 1490380"/>
                    <a:gd name="connsiteY110" fmla="*/ 584543 h 1495138"/>
                    <a:gd name="connsiteX111" fmla="*/ 198505 w 1490380"/>
                    <a:gd name="connsiteY111" fmla="*/ 541126 h 1495138"/>
                    <a:gd name="connsiteX112" fmla="*/ 204918 w 1490380"/>
                    <a:gd name="connsiteY112" fmla="*/ 541126 h 1495138"/>
                    <a:gd name="connsiteX113" fmla="*/ 272255 w 1490380"/>
                    <a:gd name="connsiteY113" fmla="*/ 539116 h 1495138"/>
                    <a:gd name="connsiteX114" fmla="*/ 477504 w 1490380"/>
                    <a:gd name="connsiteY114" fmla="*/ 0 h 1495138"/>
                    <a:gd name="connsiteX115" fmla="*/ 492735 w 1490380"/>
                    <a:gd name="connsiteY115" fmla="*/ 1206 h 1495138"/>
                    <a:gd name="connsiteX116" fmla="*/ 528407 w 1490380"/>
                    <a:gd name="connsiteY116" fmla="*/ 39397 h 1495138"/>
                    <a:gd name="connsiteX117" fmla="*/ 528407 w 1490380"/>
                    <a:gd name="connsiteY117" fmla="*/ 45427 h 1495138"/>
                    <a:gd name="connsiteX118" fmla="*/ 528407 w 1490380"/>
                    <a:gd name="connsiteY118" fmla="*/ 192159 h 1495138"/>
                    <a:gd name="connsiteX119" fmla="*/ 528006 w 1490380"/>
                    <a:gd name="connsiteY119" fmla="*/ 192159 h 1495138"/>
                    <a:gd name="connsiteX120" fmla="*/ 528006 w 1490380"/>
                    <a:gd name="connsiteY120" fmla="*/ 326832 h 1495138"/>
                    <a:gd name="connsiteX121" fmla="*/ 528407 w 1490380"/>
                    <a:gd name="connsiteY121" fmla="*/ 340902 h 1495138"/>
                    <a:gd name="connsiteX122" fmla="*/ 534018 w 1490380"/>
                    <a:gd name="connsiteY122" fmla="*/ 346932 h 1495138"/>
                    <a:gd name="connsiteX123" fmla="*/ 549249 w 1490380"/>
                    <a:gd name="connsiteY123" fmla="*/ 346932 h 1495138"/>
                    <a:gd name="connsiteX124" fmla="*/ 571294 w 1490380"/>
                    <a:gd name="connsiteY124" fmla="*/ 346932 h 1495138"/>
                    <a:gd name="connsiteX125" fmla="*/ 610574 w 1490380"/>
                    <a:gd name="connsiteY125" fmla="*/ 377887 h 1495138"/>
                    <a:gd name="connsiteX126" fmla="*/ 576504 w 1490380"/>
                    <a:gd name="connsiteY126" fmla="*/ 432560 h 1495138"/>
                    <a:gd name="connsiteX127" fmla="*/ 563678 w 1490380"/>
                    <a:gd name="connsiteY127" fmla="*/ 433364 h 1495138"/>
                    <a:gd name="connsiteX128" fmla="*/ 402552 w 1490380"/>
                    <a:gd name="connsiteY128" fmla="*/ 433364 h 1495138"/>
                    <a:gd name="connsiteX129" fmla="*/ 391730 w 1490380"/>
                    <a:gd name="connsiteY129" fmla="*/ 432560 h 1495138"/>
                    <a:gd name="connsiteX130" fmla="*/ 354855 w 1490380"/>
                    <a:gd name="connsiteY130" fmla="*/ 396781 h 1495138"/>
                    <a:gd name="connsiteX131" fmla="*/ 379305 w 1490380"/>
                    <a:gd name="connsiteY131" fmla="*/ 350952 h 1495138"/>
                    <a:gd name="connsiteX132" fmla="*/ 397742 w 1490380"/>
                    <a:gd name="connsiteY132" fmla="*/ 346932 h 1495138"/>
                    <a:gd name="connsiteX133" fmla="*/ 432212 w 1490380"/>
                    <a:gd name="connsiteY133" fmla="*/ 346932 h 1495138"/>
                    <a:gd name="connsiteX134" fmla="*/ 440228 w 1490380"/>
                    <a:gd name="connsiteY134" fmla="*/ 345726 h 1495138"/>
                    <a:gd name="connsiteX135" fmla="*/ 441831 w 1490380"/>
                    <a:gd name="connsiteY135" fmla="*/ 344118 h 1495138"/>
                    <a:gd name="connsiteX136" fmla="*/ 442633 w 1490380"/>
                    <a:gd name="connsiteY136" fmla="*/ 340902 h 1495138"/>
                    <a:gd name="connsiteX137" fmla="*/ 442633 w 1490380"/>
                    <a:gd name="connsiteY137" fmla="*/ 328440 h 1495138"/>
                    <a:gd name="connsiteX138" fmla="*/ 442633 w 1490380"/>
                    <a:gd name="connsiteY138" fmla="*/ 105728 h 1495138"/>
                    <a:gd name="connsiteX139" fmla="*/ 441831 w 1490380"/>
                    <a:gd name="connsiteY139" fmla="*/ 89648 h 1495138"/>
                    <a:gd name="connsiteX140" fmla="*/ 440228 w 1490380"/>
                    <a:gd name="connsiteY140" fmla="*/ 88040 h 1495138"/>
                    <a:gd name="connsiteX141" fmla="*/ 435418 w 1490380"/>
                    <a:gd name="connsiteY141" fmla="*/ 86834 h 1495138"/>
                    <a:gd name="connsiteX142" fmla="*/ 412973 w 1490380"/>
                    <a:gd name="connsiteY142" fmla="*/ 87236 h 1495138"/>
                    <a:gd name="connsiteX143" fmla="*/ 402552 w 1490380"/>
                    <a:gd name="connsiteY143" fmla="*/ 87236 h 1495138"/>
                    <a:gd name="connsiteX144" fmla="*/ 363272 w 1490380"/>
                    <a:gd name="connsiteY144" fmla="*/ 45427 h 1495138"/>
                    <a:gd name="connsiteX145" fmla="*/ 403754 w 1490380"/>
                    <a:gd name="connsiteY145" fmla="*/ 2010 h 1495138"/>
                    <a:gd name="connsiteX146" fmla="*/ 410167 w 1490380"/>
                    <a:gd name="connsiteY146" fmla="*/ 2010 h 1495138"/>
                    <a:gd name="connsiteX147" fmla="*/ 477504 w 1490380"/>
                    <a:gd name="connsiteY147" fmla="*/ 0 h 1495138"/>
                    <a:gd name="connsiteX148" fmla="*/ 123093 w 1490380"/>
                    <a:gd name="connsiteY148" fmla="*/ 0 h 1495138"/>
                    <a:gd name="connsiteX149" fmla="*/ 138324 w 1490380"/>
                    <a:gd name="connsiteY149" fmla="*/ 1206 h 1495138"/>
                    <a:gd name="connsiteX150" fmla="*/ 173997 w 1490380"/>
                    <a:gd name="connsiteY150" fmla="*/ 39397 h 1495138"/>
                    <a:gd name="connsiteX151" fmla="*/ 173997 w 1490380"/>
                    <a:gd name="connsiteY151" fmla="*/ 45427 h 1495138"/>
                    <a:gd name="connsiteX152" fmla="*/ 173997 w 1490380"/>
                    <a:gd name="connsiteY152" fmla="*/ 192159 h 1495138"/>
                    <a:gd name="connsiteX153" fmla="*/ 173596 w 1490380"/>
                    <a:gd name="connsiteY153" fmla="*/ 192159 h 1495138"/>
                    <a:gd name="connsiteX154" fmla="*/ 173596 w 1490380"/>
                    <a:gd name="connsiteY154" fmla="*/ 326832 h 1495138"/>
                    <a:gd name="connsiteX155" fmla="*/ 173997 w 1490380"/>
                    <a:gd name="connsiteY155" fmla="*/ 340902 h 1495138"/>
                    <a:gd name="connsiteX156" fmla="*/ 179608 w 1490380"/>
                    <a:gd name="connsiteY156" fmla="*/ 346932 h 1495138"/>
                    <a:gd name="connsiteX157" fmla="*/ 194839 w 1490380"/>
                    <a:gd name="connsiteY157" fmla="*/ 346932 h 1495138"/>
                    <a:gd name="connsiteX158" fmla="*/ 216884 w 1490380"/>
                    <a:gd name="connsiteY158" fmla="*/ 346932 h 1495138"/>
                    <a:gd name="connsiteX159" fmla="*/ 256164 w 1490380"/>
                    <a:gd name="connsiteY159" fmla="*/ 377887 h 1495138"/>
                    <a:gd name="connsiteX160" fmla="*/ 222094 w 1490380"/>
                    <a:gd name="connsiteY160" fmla="*/ 432560 h 1495138"/>
                    <a:gd name="connsiteX161" fmla="*/ 209268 w 1490380"/>
                    <a:gd name="connsiteY161" fmla="*/ 433364 h 1495138"/>
                    <a:gd name="connsiteX162" fmla="*/ 48141 w 1490380"/>
                    <a:gd name="connsiteY162" fmla="*/ 433364 h 1495138"/>
                    <a:gd name="connsiteX163" fmla="*/ 37319 w 1490380"/>
                    <a:gd name="connsiteY163" fmla="*/ 432560 h 1495138"/>
                    <a:gd name="connsiteX164" fmla="*/ 445 w 1490380"/>
                    <a:gd name="connsiteY164" fmla="*/ 396781 h 1495138"/>
                    <a:gd name="connsiteX165" fmla="*/ 24894 w 1490380"/>
                    <a:gd name="connsiteY165" fmla="*/ 350952 h 1495138"/>
                    <a:gd name="connsiteX166" fmla="*/ 43332 w 1490380"/>
                    <a:gd name="connsiteY166" fmla="*/ 346932 h 1495138"/>
                    <a:gd name="connsiteX167" fmla="*/ 77801 w 1490380"/>
                    <a:gd name="connsiteY167" fmla="*/ 346932 h 1495138"/>
                    <a:gd name="connsiteX168" fmla="*/ 85818 w 1490380"/>
                    <a:gd name="connsiteY168" fmla="*/ 345726 h 1495138"/>
                    <a:gd name="connsiteX169" fmla="*/ 87421 w 1490380"/>
                    <a:gd name="connsiteY169" fmla="*/ 344118 h 1495138"/>
                    <a:gd name="connsiteX170" fmla="*/ 88223 w 1490380"/>
                    <a:gd name="connsiteY170" fmla="*/ 340902 h 1495138"/>
                    <a:gd name="connsiteX171" fmla="*/ 88223 w 1490380"/>
                    <a:gd name="connsiteY171" fmla="*/ 328440 h 1495138"/>
                    <a:gd name="connsiteX172" fmla="*/ 88223 w 1490380"/>
                    <a:gd name="connsiteY172" fmla="*/ 105728 h 1495138"/>
                    <a:gd name="connsiteX173" fmla="*/ 87421 w 1490380"/>
                    <a:gd name="connsiteY173" fmla="*/ 89648 h 1495138"/>
                    <a:gd name="connsiteX174" fmla="*/ 85818 w 1490380"/>
                    <a:gd name="connsiteY174" fmla="*/ 88040 h 1495138"/>
                    <a:gd name="connsiteX175" fmla="*/ 81008 w 1490380"/>
                    <a:gd name="connsiteY175" fmla="*/ 86834 h 1495138"/>
                    <a:gd name="connsiteX176" fmla="*/ 58562 w 1490380"/>
                    <a:gd name="connsiteY176" fmla="*/ 87236 h 1495138"/>
                    <a:gd name="connsiteX177" fmla="*/ 48141 w 1490380"/>
                    <a:gd name="connsiteY177" fmla="*/ 87236 h 1495138"/>
                    <a:gd name="connsiteX178" fmla="*/ 8862 w 1490380"/>
                    <a:gd name="connsiteY178" fmla="*/ 45427 h 1495138"/>
                    <a:gd name="connsiteX179" fmla="*/ 49344 w 1490380"/>
                    <a:gd name="connsiteY179" fmla="*/ 2010 h 1495138"/>
                    <a:gd name="connsiteX180" fmla="*/ 55757 w 1490380"/>
                    <a:gd name="connsiteY180" fmla="*/ 2010 h 1495138"/>
                    <a:gd name="connsiteX181" fmla="*/ 123093 w 1490380"/>
                    <a:gd name="connsiteY18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69517 w 1490380"/>
                    <a:gd name="connsiteY34" fmla="*/ 97167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990169 w 1490380"/>
                    <a:gd name="connsiteY45" fmla="*/ 539116 h 1495138"/>
                    <a:gd name="connsiteX46" fmla="*/ 1005400 w 1490380"/>
                    <a:gd name="connsiteY46" fmla="*/ 540322 h 1495138"/>
                    <a:gd name="connsiteX47" fmla="*/ 1041072 w 1490380"/>
                    <a:gd name="connsiteY47" fmla="*/ 578513 h 1495138"/>
                    <a:gd name="connsiteX48" fmla="*/ 1041072 w 1490380"/>
                    <a:gd name="connsiteY48" fmla="*/ 584543 h 1495138"/>
                    <a:gd name="connsiteX49" fmla="*/ 1041072 w 1490380"/>
                    <a:gd name="connsiteY49" fmla="*/ 731276 h 1495138"/>
                    <a:gd name="connsiteX50" fmla="*/ 1040671 w 1490380"/>
                    <a:gd name="connsiteY50" fmla="*/ 731276 h 1495138"/>
                    <a:gd name="connsiteX51" fmla="*/ 1040671 w 1490380"/>
                    <a:gd name="connsiteY51" fmla="*/ 865948 h 1495138"/>
                    <a:gd name="connsiteX52" fmla="*/ 1041072 w 1490380"/>
                    <a:gd name="connsiteY52" fmla="*/ 880018 h 1495138"/>
                    <a:gd name="connsiteX53" fmla="*/ 1046683 w 1490380"/>
                    <a:gd name="connsiteY53" fmla="*/ 886049 h 1495138"/>
                    <a:gd name="connsiteX54" fmla="*/ 1061914 w 1490380"/>
                    <a:gd name="connsiteY54" fmla="*/ 886049 h 1495138"/>
                    <a:gd name="connsiteX55" fmla="*/ 1083959 w 1490380"/>
                    <a:gd name="connsiteY55" fmla="*/ 886049 h 1495138"/>
                    <a:gd name="connsiteX56" fmla="*/ 1123238 w 1490380"/>
                    <a:gd name="connsiteY56" fmla="*/ 917003 h 1495138"/>
                    <a:gd name="connsiteX57" fmla="*/ 1089169 w 1490380"/>
                    <a:gd name="connsiteY57" fmla="*/ 971676 h 1495138"/>
                    <a:gd name="connsiteX58" fmla="*/ 1076343 w 1490380"/>
                    <a:gd name="connsiteY58" fmla="*/ 972480 h 1495138"/>
                    <a:gd name="connsiteX59" fmla="*/ 915217 w 1490380"/>
                    <a:gd name="connsiteY59" fmla="*/ 972480 h 1495138"/>
                    <a:gd name="connsiteX60" fmla="*/ 904395 w 1490380"/>
                    <a:gd name="connsiteY60" fmla="*/ 971676 h 1495138"/>
                    <a:gd name="connsiteX61" fmla="*/ 867520 w 1490380"/>
                    <a:gd name="connsiteY61" fmla="*/ 935897 h 1495138"/>
                    <a:gd name="connsiteX62" fmla="*/ 891970 w 1490380"/>
                    <a:gd name="connsiteY62" fmla="*/ 890069 h 1495138"/>
                    <a:gd name="connsiteX63" fmla="*/ 910407 w 1490380"/>
                    <a:gd name="connsiteY63" fmla="*/ 886049 h 1495138"/>
                    <a:gd name="connsiteX64" fmla="*/ 944877 w 1490380"/>
                    <a:gd name="connsiteY64" fmla="*/ 886049 h 1495138"/>
                    <a:gd name="connsiteX65" fmla="*/ 952893 w 1490380"/>
                    <a:gd name="connsiteY65" fmla="*/ 884843 h 1495138"/>
                    <a:gd name="connsiteX66" fmla="*/ 954496 w 1490380"/>
                    <a:gd name="connsiteY66" fmla="*/ 883234 h 1495138"/>
                    <a:gd name="connsiteX67" fmla="*/ 955298 w 1490380"/>
                    <a:gd name="connsiteY67" fmla="*/ 880018 h 1495138"/>
                    <a:gd name="connsiteX68" fmla="*/ 955298 w 1490380"/>
                    <a:gd name="connsiteY68" fmla="*/ 867556 h 1495138"/>
                    <a:gd name="connsiteX69" fmla="*/ 955298 w 1490380"/>
                    <a:gd name="connsiteY69" fmla="*/ 644844 h 1495138"/>
                    <a:gd name="connsiteX70" fmla="*/ 954496 w 1490380"/>
                    <a:gd name="connsiteY70" fmla="*/ 628764 h 1495138"/>
                    <a:gd name="connsiteX71" fmla="*/ 952893 w 1490380"/>
                    <a:gd name="connsiteY71" fmla="*/ 627156 h 1495138"/>
                    <a:gd name="connsiteX72" fmla="*/ 948083 w 1490380"/>
                    <a:gd name="connsiteY72" fmla="*/ 625950 h 1495138"/>
                    <a:gd name="connsiteX73" fmla="*/ 925638 w 1490380"/>
                    <a:gd name="connsiteY73" fmla="*/ 626352 h 1495138"/>
                    <a:gd name="connsiteX74" fmla="*/ 915217 w 1490380"/>
                    <a:gd name="connsiteY74" fmla="*/ 626352 h 1495138"/>
                    <a:gd name="connsiteX75" fmla="*/ 875937 w 1490380"/>
                    <a:gd name="connsiteY75" fmla="*/ 584543 h 1495138"/>
                    <a:gd name="connsiteX76" fmla="*/ 916419 w 1490380"/>
                    <a:gd name="connsiteY76" fmla="*/ 541126 h 1495138"/>
                    <a:gd name="connsiteX77" fmla="*/ 922832 w 1490380"/>
                    <a:gd name="connsiteY77" fmla="*/ 541126 h 1495138"/>
                    <a:gd name="connsiteX78" fmla="*/ 990169 w 1490380"/>
                    <a:gd name="connsiteY78" fmla="*/ 539116 h 1495138"/>
                    <a:gd name="connsiteX79" fmla="*/ 272255 w 1490380"/>
                    <a:gd name="connsiteY79" fmla="*/ 539116 h 1495138"/>
                    <a:gd name="connsiteX80" fmla="*/ 287486 w 1490380"/>
                    <a:gd name="connsiteY80" fmla="*/ 540322 h 1495138"/>
                    <a:gd name="connsiteX81" fmla="*/ 323158 w 1490380"/>
                    <a:gd name="connsiteY81" fmla="*/ 578513 h 1495138"/>
                    <a:gd name="connsiteX82" fmla="*/ 323158 w 1490380"/>
                    <a:gd name="connsiteY82" fmla="*/ 584543 h 1495138"/>
                    <a:gd name="connsiteX83" fmla="*/ 323158 w 1490380"/>
                    <a:gd name="connsiteY83" fmla="*/ 731276 h 1495138"/>
                    <a:gd name="connsiteX84" fmla="*/ 322757 w 1490380"/>
                    <a:gd name="connsiteY84" fmla="*/ 731276 h 1495138"/>
                    <a:gd name="connsiteX85" fmla="*/ 322757 w 1490380"/>
                    <a:gd name="connsiteY85" fmla="*/ 865948 h 1495138"/>
                    <a:gd name="connsiteX86" fmla="*/ 323158 w 1490380"/>
                    <a:gd name="connsiteY86" fmla="*/ 880018 h 1495138"/>
                    <a:gd name="connsiteX87" fmla="*/ 328769 w 1490380"/>
                    <a:gd name="connsiteY87" fmla="*/ 886049 h 1495138"/>
                    <a:gd name="connsiteX88" fmla="*/ 344000 w 1490380"/>
                    <a:gd name="connsiteY88" fmla="*/ 886049 h 1495138"/>
                    <a:gd name="connsiteX89" fmla="*/ 366045 w 1490380"/>
                    <a:gd name="connsiteY89" fmla="*/ 886049 h 1495138"/>
                    <a:gd name="connsiteX90" fmla="*/ 405325 w 1490380"/>
                    <a:gd name="connsiteY90" fmla="*/ 917003 h 1495138"/>
                    <a:gd name="connsiteX91" fmla="*/ 371255 w 1490380"/>
                    <a:gd name="connsiteY91" fmla="*/ 971676 h 1495138"/>
                    <a:gd name="connsiteX92" fmla="*/ 358429 w 1490380"/>
                    <a:gd name="connsiteY92" fmla="*/ 972480 h 1495138"/>
                    <a:gd name="connsiteX93" fmla="*/ 197303 w 1490380"/>
                    <a:gd name="connsiteY93" fmla="*/ 972480 h 1495138"/>
                    <a:gd name="connsiteX94" fmla="*/ 186481 w 1490380"/>
                    <a:gd name="connsiteY94" fmla="*/ 971676 h 1495138"/>
                    <a:gd name="connsiteX95" fmla="*/ 149606 w 1490380"/>
                    <a:gd name="connsiteY95" fmla="*/ 935897 h 1495138"/>
                    <a:gd name="connsiteX96" fmla="*/ 174056 w 1490380"/>
                    <a:gd name="connsiteY96" fmla="*/ 890069 h 1495138"/>
                    <a:gd name="connsiteX97" fmla="*/ 192493 w 1490380"/>
                    <a:gd name="connsiteY97" fmla="*/ 886049 h 1495138"/>
                    <a:gd name="connsiteX98" fmla="*/ 226963 w 1490380"/>
                    <a:gd name="connsiteY98" fmla="*/ 886049 h 1495138"/>
                    <a:gd name="connsiteX99" fmla="*/ 234979 w 1490380"/>
                    <a:gd name="connsiteY99" fmla="*/ 884843 h 1495138"/>
                    <a:gd name="connsiteX100" fmla="*/ 236582 w 1490380"/>
                    <a:gd name="connsiteY100" fmla="*/ 883234 h 1495138"/>
                    <a:gd name="connsiteX101" fmla="*/ 237384 w 1490380"/>
                    <a:gd name="connsiteY101" fmla="*/ 880018 h 1495138"/>
                    <a:gd name="connsiteX102" fmla="*/ 237384 w 1490380"/>
                    <a:gd name="connsiteY102" fmla="*/ 867556 h 1495138"/>
                    <a:gd name="connsiteX103" fmla="*/ 237384 w 1490380"/>
                    <a:gd name="connsiteY103" fmla="*/ 644844 h 1495138"/>
                    <a:gd name="connsiteX104" fmla="*/ 236582 w 1490380"/>
                    <a:gd name="connsiteY104" fmla="*/ 628764 h 1495138"/>
                    <a:gd name="connsiteX105" fmla="*/ 234979 w 1490380"/>
                    <a:gd name="connsiteY105" fmla="*/ 627156 h 1495138"/>
                    <a:gd name="connsiteX106" fmla="*/ 230169 w 1490380"/>
                    <a:gd name="connsiteY106" fmla="*/ 625950 h 1495138"/>
                    <a:gd name="connsiteX107" fmla="*/ 207724 w 1490380"/>
                    <a:gd name="connsiteY107" fmla="*/ 626352 h 1495138"/>
                    <a:gd name="connsiteX108" fmla="*/ 197303 w 1490380"/>
                    <a:gd name="connsiteY108" fmla="*/ 626352 h 1495138"/>
                    <a:gd name="connsiteX109" fmla="*/ 158023 w 1490380"/>
                    <a:gd name="connsiteY109" fmla="*/ 584543 h 1495138"/>
                    <a:gd name="connsiteX110" fmla="*/ 198505 w 1490380"/>
                    <a:gd name="connsiteY110" fmla="*/ 541126 h 1495138"/>
                    <a:gd name="connsiteX111" fmla="*/ 204918 w 1490380"/>
                    <a:gd name="connsiteY111" fmla="*/ 541126 h 1495138"/>
                    <a:gd name="connsiteX112" fmla="*/ 272255 w 1490380"/>
                    <a:gd name="connsiteY112" fmla="*/ 539116 h 1495138"/>
                    <a:gd name="connsiteX113" fmla="*/ 477504 w 1490380"/>
                    <a:gd name="connsiteY113" fmla="*/ 0 h 1495138"/>
                    <a:gd name="connsiteX114" fmla="*/ 492735 w 1490380"/>
                    <a:gd name="connsiteY114" fmla="*/ 1206 h 1495138"/>
                    <a:gd name="connsiteX115" fmla="*/ 528407 w 1490380"/>
                    <a:gd name="connsiteY115" fmla="*/ 39397 h 1495138"/>
                    <a:gd name="connsiteX116" fmla="*/ 528407 w 1490380"/>
                    <a:gd name="connsiteY116" fmla="*/ 45427 h 1495138"/>
                    <a:gd name="connsiteX117" fmla="*/ 528407 w 1490380"/>
                    <a:gd name="connsiteY117" fmla="*/ 192159 h 1495138"/>
                    <a:gd name="connsiteX118" fmla="*/ 528006 w 1490380"/>
                    <a:gd name="connsiteY118" fmla="*/ 192159 h 1495138"/>
                    <a:gd name="connsiteX119" fmla="*/ 528006 w 1490380"/>
                    <a:gd name="connsiteY119" fmla="*/ 326832 h 1495138"/>
                    <a:gd name="connsiteX120" fmla="*/ 528407 w 1490380"/>
                    <a:gd name="connsiteY120" fmla="*/ 340902 h 1495138"/>
                    <a:gd name="connsiteX121" fmla="*/ 534018 w 1490380"/>
                    <a:gd name="connsiteY121" fmla="*/ 346932 h 1495138"/>
                    <a:gd name="connsiteX122" fmla="*/ 549249 w 1490380"/>
                    <a:gd name="connsiteY122" fmla="*/ 346932 h 1495138"/>
                    <a:gd name="connsiteX123" fmla="*/ 571294 w 1490380"/>
                    <a:gd name="connsiteY123" fmla="*/ 346932 h 1495138"/>
                    <a:gd name="connsiteX124" fmla="*/ 610574 w 1490380"/>
                    <a:gd name="connsiteY124" fmla="*/ 377887 h 1495138"/>
                    <a:gd name="connsiteX125" fmla="*/ 576504 w 1490380"/>
                    <a:gd name="connsiteY125" fmla="*/ 432560 h 1495138"/>
                    <a:gd name="connsiteX126" fmla="*/ 563678 w 1490380"/>
                    <a:gd name="connsiteY126" fmla="*/ 433364 h 1495138"/>
                    <a:gd name="connsiteX127" fmla="*/ 402552 w 1490380"/>
                    <a:gd name="connsiteY127" fmla="*/ 433364 h 1495138"/>
                    <a:gd name="connsiteX128" fmla="*/ 391730 w 1490380"/>
                    <a:gd name="connsiteY128" fmla="*/ 432560 h 1495138"/>
                    <a:gd name="connsiteX129" fmla="*/ 354855 w 1490380"/>
                    <a:gd name="connsiteY129" fmla="*/ 396781 h 1495138"/>
                    <a:gd name="connsiteX130" fmla="*/ 379305 w 1490380"/>
                    <a:gd name="connsiteY130" fmla="*/ 350952 h 1495138"/>
                    <a:gd name="connsiteX131" fmla="*/ 397742 w 1490380"/>
                    <a:gd name="connsiteY131" fmla="*/ 346932 h 1495138"/>
                    <a:gd name="connsiteX132" fmla="*/ 432212 w 1490380"/>
                    <a:gd name="connsiteY132" fmla="*/ 346932 h 1495138"/>
                    <a:gd name="connsiteX133" fmla="*/ 440228 w 1490380"/>
                    <a:gd name="connsiteY133" fmla="*/ 345726 h 1495138"/>
                    <a:gd name="connsiteX134" fmla="*/ 441831 w 1490380"/>
                    <a:gd name="connsiteY134" fmla="*/ 344118 h 1495138"/>
                    <a:gd name="connsiteX135" fmla="*/ 442633 w 1490380"/>
                    <a:gd name="connsiteY135" fmla="*/ 340902 h 1495138"/>
                    <a:gd name="connsiteX136" fmla="*/ 442633 w 1490380"/>
                    <a:gd name="connsiteY136" fmla="*/ 328440 h 1495138"/>
                    <a:gd name="connsiteX137" fmla="*/ 442633 w 1490380"/>
                    <a:gd name="connsiteY137" fmla="*/ 105728 h 1495138"/>
                    <a:gd name="connsiteX138" fmla="*/ 441831 w 1490380"/>
                    <a:gd name="connsiteY138" fmla="*/ 89648 h 1495138"/>
                    <a:gd name="connsiteX139" fmla="*/ 440228 w 1490380"/>
                    <a:gd name="connsiteY139" fmla="*/ 88040 h 1495138"/>
                    <a:gd name="connsiteX140" fmla="*/ 435418 w 1490380"/>
                    <a:gd name="connsiteY140" fmla="*/ 86834 h 1495138"/>
                    <a:gd name="connsiteX141" fmla="*/ 412973 w 1490380"/>
                    <a:gd name="connsiteY141" fmla="*/ 87236 h 1495138"/>
                    <a:gd name="connsiteX142" fmla="*/ 402552 w 1490380"/>
                    <a:gd name="connsiteY142" fmla="*/ 87236 h 1495138"/>
                    <a:gd name="connsiteX143" fmla="*/ 363272 w 1490380"/>
                    <a:gd name="connsiteY143" fmla="*/ 45427 h 1495138"/>
                    <a:gd name="connsiteX144" fmla="*/ 403754 w 1490380"/>
                    <a:gd name="connsiteY144" fmla="*/ 2010 h 1495138"/>
                    <a:gd name="connsiteX145" fmla="*/ 410167 w 1490380"/>
                    <a:gd name="connsiteY145" fmla="*/ 2010 h 1495138"/>
                    <a:gd name="connsiteX146" fmla="*/ 477504 w 1490380"/>
                    <a:gd name="connsiteY146" fmla="*/ 0 h 1495138"/>
                    <a:gd name="connsiteX147" fmla="*/ 123093 w 1490380"/>
                    <a:gd name="connsiteY147" fmla="*/ 0 h 1495138"/>
                    <a:gd name="connsiteX148" fmla="*/ 138324 w 1490380"/>
                    <a:gd name="connsiteY148" fmla="*/ 1206 h 1495138"/>
                    <a:gd name="connsiteX149" fmla="*/ 173997 w 1490380"/>
                    <a:gd name="connsiteY149" fmla="*/ 39397 h 1495138"/>
                    <a:gd name="connsiteX150" fmla="*/ 173997 w 1490380"/>
                    <a:gd name="connsiteY150" fmla="*/ 45427 h 1495138"/>
                    <a:gd name="connsiteX151" fmla="*/ 173997 w 1490380"/>
                    <a:gd name="connsiteY151" fmla="*/ 192159 h 1495138"/>
                    <a:gd name="connsiteX152" fmla="*/ 173596 w 1490380"/>
                    <a:gd name="connsiteY152" fmla="*/ 192159 h 1495138"/>
                    <a:gd name="connsiteX153" fmla="*/ 173596 w 1490380"/>
                    <a:gd name="connsiteY153" fmla="*/ 326832 h 1495138"/>
                    <a:gd name="connsiteX154" fmla="*/ 173997 w 1490380"/>
                    <a:gd name="connsiteY154" fmla="*/ 340902 h 1495138"/>
                    <a:gd name="connsiteX155" fmla="*/ 179608 w 1490380"/>
                    <a:gd name="connsiteY155" fmla="*/ 346932 h 1495138"/>
                    <a:gd name="connsiteX156" fmla="*/ 194839 w 1490380"/>
                    <a:gd name="connsiteY156" fmla="*/ 346932 h 1495138"/>
                    <a:gd name="connsiteX157" fmla="*/ 216884 w 1490380"/>
                    <a:gd name="connsiteY157" fmla="*/ 346932 h 1495138"/>
                    <a:gd name="connsiteX158" fmla="*/ 256164 w 1490380"/>
                    <a:gd name="connsiteY158" fmla="*/ 377887 h 1495138"/>
                    <a:gd name="connsiteX159" fmla="*/ 222094 w 1490380"/>
                    <a:gd name="connsiteY159" fmla="*/ 432560 h 1495138"/>
                    <a:gd name="connsiteX160" fmla="*/ 209268 w 1490380"/>
                    <a:gd name="connsiteY160" fmla="*/ 433364 h 1495138"/>
                    <a:gd name="connsiteX161" fmla="*/ 48141 w 1490380"/>
                    <a:gd name="connsiteY161" fmla="*/ 433364 h 1495138"/>
                    <a:gd name="connsiteX162" fmla="*/ 37319 w 1490380"/>
                    <a:gd name="connsiteY162" fmla="*/ 432560 h 1495138"/>
                    <a:gd name="connsiteX163" fmla="*/ 445 w 1490380"/>
                    <a:gd name="connsiteY163" fmla="*/ 396781 h 1495138"/>
                    <a:gd name="connsiteX164" fmla="*/ 24894 w 1490380"/>
                    <a:gd name="connsiteY164" fmla="*/ 350952 h 1495138"/>
                    <a:gd name="connsiteX165" fmla="*/ 43332 w 1490380"/>
                    <a:gd name="connsiteY165" fmla="*/ 346932 h 1495138"/>
                    <a:gd name="connsiteX166" fmla="*/ 77801 w 1490380"/>
                    <a:gd name="connsiteY166" fmla="*/ 346932 h 1495138"/>
                    <a:gd name="connsiteX167" fmla="*/ 85818 w 1490380"/>
                    <a:gd name="connsiteY167" fmla="*/ 345726 h 1495138"/>
                    <a:gd name="connsiteX168" fmla="*/ 87421 w 1490380"/>
                    <a:gd name="connsiteY168" fmla="*/ 344118 h 1495138"/>
                    <a:gd name="connsiteX169" fmla="*/ 88223 w 1490380"/>
                    <a:gd name="connsiteY169" fmla="*/ 340902 h 1495138"/>
                    <a:gd name="connsiteX170" fmla="*/ 88223 w 1490380"/>
                    <a:gd name="connsiteY170" fmla="*/ 328440 h 1495138"/>
                    <a:gd name="connsiteX171" fmla="*/ 88223 w 1490380"/>
                    <a:gd name="connsiteY171" fmla="*/ 105728 h 1495138"/>
                    <a:gd name="connsiteX172" fmla="*/ 87421 w 1490380"/>
                    <a:gd name="connsiteY172" fmla="*/ 89648 h 1495138"/>
                    <a:gd name="connsiteX173" fmla="*/ 85818 w 1490380"/>
                    <a:gd name="connsiteY173" fmla="*/ 88040 h 1495138"/>
                    <a:gd name="connsiteX174" fmla="*/ 81008 w 1490380"/>
                    <a:gd name="connsiteY174" fmla="*/ 86834 h 1495138"/>
                    <a:gd name="connsiteX175" fmla="*/ 58562 w 1490380"/>
                    <a:gd name="connsiteY175" fmla="*/ 87236 h 1495138"/>
                    <a:gd name="connsiteX176" fmla="*/ 48141 w 1490380"/>
                    <a:gd name="connsiteY176" fmla="*/ 87236 h 1495138"/>
                    <a:gd name="connsiteX177" fmla="*/ 8862 w 1490380"/>
                    <a:gd name="connsiteY177" fmla="*/ 45427 h 1495138"/>
                    <a:gd name="connsiteX178" fmla="*/ 49344 w 1490380"/>
                    <a:gd name="connsiteY178" fmla="*/ 2010 h 1495138"/>
                    <a:gd name="connsiteX179" fmla="*/ 55757 w 1490380"/>
                    <a:gd name="connsiteY179" fmla="*/ 2010 h 1495138"/>
                    <a:gd name="connsiteX180" fmla="*/ 123093 w 1490380"/>
                    <a:gd name="connsiteY18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990169 w 1490380"/>
                    <a:gd name="connsiteY44" fmla="*/ 539116 h 1495138"/>
                    <a:gd name="connsiteX45" fmla="*/ 1005400 w 1490380"/>
                    <a:gd name="connsiteY45" fmla="*/ 540322 h 1495138"/>
                    <a:gd name="connsiteX46" fmla="*/ 1041072 w 1490380"/>
                    <a:gd name="connsiteY46" fmla="*/ 578513 h 1495138"/>
                    <a:gd name="connsiteX47" fmla="*/ 1041072 w 1490380"/>
                    <a:gd name="connsiteY47" fmla="*/ 584543 h 1495138"/>
                    <a:gd name="connsiteX48" fmla="*/ 1041072 w 1490380"/>
                    <a:gd name="connsiteY48" fmla="*/ 731276 h 1495138"/>
                    <a:gd name="connsiteX49" fmla="*/ 1040671 w 1490380"/>
                    <a:gd name="connsiteY49" fmla="*/ 731276 h 1495138"/>
                    <a:gd name="connsiteX50" fmla="*/ 1040671 w 1490380"/>
                    <a:gd name="connsiteY50" fmla="*/ 865948 h 1495138"/>
                    <a:gd name="connsiteX51" fmla="*/ 1041072 w 1490380"/>
                    <a:gd name="connsiteY51" fmla="*/ 880018 h 1495138"/>
                    <a:gd name="connsiteX52" fmla="*/ 1046683 w 1490380"/>
                    <a:gd name="connsiteY52" fmla="*/ 886049 h 1495138"/>
                    <a:gd name="connsiteX53" fmla="*/ 1061914 w 1490380"/>
                    <a:gd name="connsiteY53" fmla="*/ 886049 h 1495138"/>
                    <a:gd name="connsiteX54" fmla="*/ 1083959 w 1490380"/>
                    <a:gd name="connsiteY54" fmla="*/ 886049 h 1495138"/>
                    <a:gd name="connsiteX55" fmla="*/ 1123238 w 1490380"/>
                    <a:gd name="connsiteY55" fmla="*/ 917003 h 1495138"/>
                    <a:gd name="connsiteX56" fmla="*/ 1089169 w 1490380"/>
                    <a:gd name="connsiteY56" fmla="*/ 971676 h 1495138"/>
                    <a:gd name="connsiteX57" fmla="*/ 1076343 w 1490380"/>
                    <a:gd name="connsiteY57" fmla="*/ 972480 h 1495138"/>
                    <a:gd name="connsiteX58" fmla="*/ 915217 w 1490380"/>
                    <a:gd name="connsiteY58" fmla="*/ 972480 h 1495138"/>
                    <a:gd name="connsiteX59" fmla="*/ 904395 w 1490380"/>
                    <a:gd name="connsiteY59" fmla="*/ 971676 h 1495138"/>
                    <a:gd name="connsiteX60" fmla="*/ 867520 w 1490380"/>
                    <a:gd name="connsiteY60" fmla="*/ 935897 h 1495138"/>
                    <a:gd name="connsiteX61" fmla="*/ 891970 w 1490380"/>
                    <a:gd name="connsiteY61" fmla="*/ 890069 h 1495138"/>
                    <a:gd name="connsiteX62" fmla="*/ 910407 w 1490380"/>
                    <a:gd name="connsiteY62" fmla="*/ 886049 h 1495138"/>
                    <a:gd name="connsiteX63" fmla="*/ 944877 w 1490380"/>
                    <a:gd name="connsiteY63" fmla="*/ 886049 h 1495138"/>
                    <a:gd name="connsiteX64" fmla="*/ 952893 w 1490380"/>
                    <a:gd name="connsiteY64" fmla="*/ 884843 h 1495138"/>
                    <a:gd name="connsiteX65" fmla="*/ 954496 w 1490380"/>
                    <a:gd name="connsiteY65" fmla="*/ 883234 h 1495138"/>
                    <a:gd name="connsiteX66" fmla="*/ 955298 w 1490380"/>
                    <a:gd name="connsiteY66" fmla="*/ 880018 h 1495138"/>
                    <a:gd name="connsiteX67" fmla="*/ 955298 w 1490380"/>
                    <a:gd name="connsiteY67" fmla="*/ 867556 h 1495138"/>
                    <a:gd name="connsiteX68" fmla="*/ 955298 w 1490380"/>
                    <a:gd name="connsiteY68" fmla="*/ 644844 h 1495138"/>
                    <a:gd name="connsiteX69" fmla="*/ 954496 w 1490380"/>
                    <a:gd name="connsiteY69" fmla="*/ 628764 h 1495138"/>
                    <a:gd name="connsiteX70" fmla="*/ 952893 w 1490380"/>
                    <a:gd name="connsiteY70" fmla="*/ 627156 h 1495138"/>
                    <a:gd name="connsiteX71" fmla="*/ 948083 w 1490380"/>
                    <a:gd name="connsiteY71" fmla="*/ 625950 h 1495138"/>
                    <a:gd name="connsiteX72" fmla="*/ 925638 w 1490380"/>
                    <a:gd name="connsiteY72" fmla="*/ 626352 h 1495138"/>
                    <a:gd name="connsiteX73" fmla="*/ 915217 w 1490380"/>
                    <a:gd name="connsiteY73" fmla="*/ 626352 h 1495138"/>
                    <a:gd name="connsiteX74" fmla="*/ 875937 w 1490380"/>
                    <a:gd name="connsiteY74" fmla="*/ 584543 h 1495138"/>
                    <a:gd name="connsiteX75" fmla="*/ 916419 w 1490380"/>
                    <a:gd name="connsiteY75" fmla="*/ 541126 h 1495138"/>
                    <a:gd name="connsiteX76" fmla="*/ 922832 w 1490380"/>
                    <a:gd name="connsiteY76" fmla="*/ 541126 h 1495138"/>
                    <a:gd name="connsiteX77" fmla="*/ 990169 w 1490380"/>
                    <a:gd name="connsiteY77" fmla="*/ 539116 h 1495138"/>
                    <a:gd name="connsiteX78" fmla="*/ 272255 w 1490380"/>
                    <a:gd name="connsiteY78" fmla="*/ 539116 h 1495138"/>
                    <a:gd name="connsiteX79" fmla="*/ 287486 w 1490380"/>
                    <a:gd name="connsiteY79" fmla="*/ 540322 h 1495138"/>
                    <a:gd name="connsiteX80" fmla="*/ 323158 w 1490380"/>
                    <a:gd name="connsiteY80" fmla="*/ 578513 h 1495138"/>
                    <a:gd name="connsiteX81" fmla="*/ 323158 w 1490380"/>
                    <a:gd name="connsiteY81" fmla="*/ 584543 h 1495138"/>
                    <a:gd name="connsiteX82" fmla="*/ 323158 w 1490380"/>
                    <a:gd name="connsiteY82" fmla="*/ 731276 h 1495138"/>
                    <a:gd name="connsiteX83" fmla="*/ 322757 w 1490380"/>
                    <a:gd name="connsiteY83" fmla="*/ 731276 h 1495138"/>
                    <a:gd name="connsiteX84" fmla="*/ 322757 w 1490380"/>
                    <a:gd name="connsiteY84" fmla="*/ 865948 h 1495138"/>
                    <a:gd name="connsiteX85" fmla="*/ 323158 w 1490380"/>
                    <a:gd name="connsiteY85" fmla="*/ 880018 h 1495138"/>
                    <a:gd name="connsiteX86" fmla="*/ 328769 w 1490380"/>
                    <a:gd name="connsiteY86" fmla="*/ 886049 h 1495138"/>
                    <a:gd name="connsiteX87" fmla="*/ 344000 w 1490380"/>
                    <a:gd name="connsiteY87" fmla="*/ 886049 h 1495138"/>
                    <a:gd name="connsiteX88" fmla="*/ 366045 w 1490380"/>
                    <a:gd name="connsiteY88" fmla="*/ 886049 h 1495138"/>
                    <a:gd name="connsiteX89" fmla="*/ 405325 w 1490380"/>
                    <a:gd name="connsiteY89" fmla="*/ 917003 h 1495138"/>
                    <a:gd name="connsiteX90" fmla="*/ 371255 w 1490380"/>
                    <a:gd name="connsiteY90" fmla="*/ 971676 h 1495138"/>
                    <a:gd name="connsiteX91" fmla="*/ 358429 w 1490380"/>
                    <a:gd name="connsiteY91" fmla="*/ 972480 h 1495138"/>
                    <a:gd name="connsiteX92" fmla="*/ 197303 w 1490380"/>
                    <a:gd name="connsiteY92" fmla="*/ 972480 h 1495138"/>
                    <a:gd name="connsiteX93" fmla="*/ 186481 w 1490380"/>
                    <a:gd name="connsiteY93" fmla="*/ 971676 h 1495138"/>
                    <a:gd name="connsiteX94" fmla="*/ 149606 w 1490380"/>
                    <a:gd name="connsiteY94" fmla="*/ 935897 h 1495138"/>
                    <a:gd name="connsiteX95" fmla="*/ 174056 w 1490380"/>
                    <a:gd name="connsiteY95" fmla="*/ 890069 h 1495138"/>
                    <a:gd name="connsiteX96" fmla="*/ 192493 w 1490380"/>
                    <a:gd name="connsiteY96" fmla="*/ 886049 h 1495138"/>
                    <a:gd name="connsiteX97" fmla="*/ 226963 w 1490380"/>
                    <a:gd name="connsiteY97" fmla="*/ 886049 h 1495138"/>
                    <a:gd name="connsiteX98" fmla="*/ 234979 w 1490380"/>
                    <a:gd name="connsiteY98" fmla="*/ 884843 h 1495138"/>
                    <a:gd name="connsiteX99" fmla="*/ 236582 w 1490380"/>
                    <a:gd name="connsiteY99" fmla="*/ 883234 h 1495138"/>
                    <a:gd name="connsiteX100" fmla="*/ 237384 w 1490380"/>
                    <a:gd name="connsiteY100" fmla="*/ 880018 h 1495138"/>
                    <a:gd name="connsiteX101" fmla="*/ 237384 w 1490380"/>
                    <a:gd name="connsiteY101" fmla="*/ 867556 h 1495138"/>
                    <a:gd name="connsiteX102" fmla="*/ 237384 w 1490380"/>
                    <a:gd name="connsiteY102" fmla="*/ 644844 h 1495138"/>
                    <a:gd name="connsiteX103" fmla="*/ 236582 w 1490380"/>
                    <a:gd name="connsiteY103" fmla="*/ 628764 h 1495138"/>
                    <a:gd name="connsiteX104" fmla="*/ 234979 w 1490380"/>
                    <a:gd name="connsiteY104" fmla="*/ 627156 h 1495138"/>
                    <a:gd name="connsiteX105" fmla="*/ 230169 w 1490380"/>
                    <a:gd name="connsiteY105" fmla="*/ 625950 h 1495138"/>
                    <a:gd name="connsiteX106" fmla="*/ 207724 w 1490380"/>
                    <a:gd name="connsiteY106" fmla="*/ 626352 h 1495138"/>
                    <a:gd name="connsiteX107" fmla="*/ 197303 w 1490380"/>
                    <a:gd name="connsiteY107" fmla="*/ 626352 h 1495138"/>
                    <a:gd name="connsiteX108" fmla="*/ 158023 w 1490380"/>
                    <a:gd name="connsiteY108" fmla="*/ 584543 h 1495138"/>
                    <a:gd name="connsiteX109" fmla="*/ 198505 w 1490380"/>
                    <a:gd name="connsiteY109" fmla="*/ 541126 h 1495138"/>
                    <a:gd name="connsiteX110" fmla="*/ 204918 w 1490380"/>
                    <a:gd name="connsiteY110" fmla="*/ 541126 h 1495138"/>
                    <a:gd name="connsiteX111" fmla="*/ 272255 w 1490380"/>
                    <a:gd name="connsiteY111" fmla="*/ 539116 h 1495138"/>
                    <a:gd name="connsiteX112" fmla="*/ 477504 w 1490380"/>
                    <a:gd name="connsiteY112" fmla="*/ 0 h 1495138"/>
                    <a:gd name="connsiteX113" fmla="*/ 492735 w 1490380"/>
                    <a:gd name="connsiteY113" fmla="*/ 1206 h 1495138"/>
                    <a:gd name="connsiteX114" fmla="*/ 528407 w 1490380"/>
                    <a:gd name="connsiteY114" fmla="*/ 39397 h 1495138"/>
                    <a:gd name="connsiteX115" fmla="*/ 528407 w 1490380"/>
                    <a:gd name="connsiteY115" fmla="*/ 45427 h 1495138"/>
                    <a:gd name="connsiteX116" fmla="*/ 528407 w 1490380"/>
                    <a:gd name="connsiteY116" fmla="*/ 192159 h 1495138"/>
                    <a:gd name="connsiteX117" fmla="*/ 528006 w 1490380"/>
                    <a:gd name="connsiteY117" fmla="*/ 192159 h 1495138"/>
                    <a:gd name="connsiteX118" fmla="*/ 528006 w 1490380"/>
                    <a:gd name="connsiteY118" fmla="*/ 326832 h 1495138"/>
                    <a:gd name="connsiteX119" fmla="*/ 528407 w 1490380"/>
                    <a:gd name="connsiteY119" fmla="*/ 340902 h 1495138"/>
                    <a:gd name="connsiteX120" fmla="*/ 534018 w 1490380"/>
                    <a:gd name="connsiteY120" fmla="*/ 346932 h 1495138"/>
                    <a:gd name="connsiteX121" fmla="*/ 549249 w 1490380"/>
                    <a:gd name="connsiteY121" fmla="*/ 346932 h 1495138"/>
                    <a:gd name="connsiteX122" fmla="*/ 571294 w 1490380"/>
                    <a:gd name="connsiteY122" fmla="*/ 346932 h 1495138"/>
                    <a:gd name="connsiteX123" fmla="*/ 610574 w 1490380"/>
                    <a:gd name="connsiteY123" fmla="*/ 377887 h 1495138"/>
                    <a:gd name="connsiteX124" fmla="*/ 576504 w 1490380"/>
                    <a:gd name="connsiteY124" fmla="*/ 432560 h 1495138"/>
                    <a:gd name="connsiteX125" fmla="*/ 563678 w 1490380"/>
                    <a:gd name="connsiteY125" fmla="*/ 433364 h 1495138"/>
                    <a:gd name="connsiteX126" fmla="*/ 402552 w 1490380"/>
                    <a:gd name="connsiteY126" fmla="*/ 433364 h 1495138"/>
                    <a:gd name="connsiteX127" fmla="*/ 391730 w 1490380"/>
                    <a:gd name="connsiteY127" fmla="*/ 432560 h 1495138"/>
                    <a:gd name="connsiteX128" fmla="*/ 354855 w 1490380"/>
                    <a:gd name="connsiteY128" fmla="*/ 396781 h 1495138"/>
                    <a:gd name="connsiteX129" fmla="*/ 379305 w 1490380"/>
                    <a:gd name="connsiteY129" fmla="*/ 350952 h 1495138"/>
                    <a:gd name="connsiteX130" fmla="*/ 397742 w 1490380"/>
                    <a:gd name="connsiteY130" fmla="*/ 346932 h 1495138"/>
                    <a:gd name="connsiteX131" fmla="*/ 432212 w 1490380"/>
                    <a:gd name="connsiteY131" fmla="*/ 346932 h 1495138"/>
                    <a:gd name="connsiteX132" fmla="*/ 440228 w 1490380"/>
                    <a:gd name="connsiteY132" fmla="*/ 345726 h 1495138"/>
                    <a:gd name="connsiteX133" fmla="*/ 441831 w 1490380"/>
                    <a:gd name="connsiteY133" fmla="*/ 344118 h 1495138"/>
                    <a:gd name="connsiteX134" fmla="*/ 442633 w 1490380"/>
                    <a:gd name="connsiteY134" fmla="*/ 340902 h 1495138"/>
                    <a:gd name="connsiteX135" fmla="*/ 442633 w 1490380"/>
                    <a:gd name="connsiteY135" fmla="*/ 328440 h 1495138"/>
                    <a:gd name="connsiteX136" fmla="*/ 442633 w 1490380"/>
                    <a:gd name="connsiteY136" fmla="*/ 105728 h 1495138"/>
                    <a:gd name="connsiteX137" fmla="*/ 441831 w 1490380"/>
                    <a:gd name="connsiteY137" fmla="*/ 89648 h 1495138"/>
                    <a:gd name="connsiteX138" fmla="*/ 440228 w 1490380"/>
                    <a:gd name="connsiteY138" fmla="*/ 88040 h 1495138"/>
                    <a:gd name="connsiteX139" fmla="*/ 435418 w 1490380"/>
                    <a:gd name="connsiteY139" fmla="*/ 86834 h 1495138"/>
                    <a:gd name="connsiteX140" fmla="*/ 412973 w 1490380"/>
                    <a:gd name="connsiteY140" fmla="*/ 87236 h 1495138"/>
                    <a:gd name="connsiteX141" fmla="*/ 402552 w 1490380"/>
                    <a:gd name="connsiteY141" fmla="*/ 87236 h 1495138"/>
                    <a:gd name="connsiteX142" fmla="*/ 363272 w 1490380"/>
                    <a:gd name="connsiteY142" fmla="*/ 45427 h 1495138"/>
                    <a:gd name="connsiteX143" fmla="*/ 403754 w 1490380"/>
                    <a:gd name="connsiteY143" fmla="*/ 2010 h 1495138"/>
                    <a:gd name="connsiteX144" fmla="*/ 410167 w 1490380"/>
                    <a:gd name="connsiteY144" fmla="*/ 2010 h 1495138"/>
                    <a:gd name="connsiteX145" fmla="*/ 477504 w 1490380"/>
                    <a:gd name="connsiteY145" fmla="*/ 0 h 1495138"/>
                    <a:gd name="connsiteX146" fmla="*/ 123093 w 1490380"/>
                    <a:gd name="connsiteY146" fmla="*/ 0 h 1495138"/>
                    <a:gd name="connsiteX147" fmla="*/ 138324 w 1490380"/>
                    <a:gd name="connsiteY147" fmla="*/ 1206 h 1495138"/>
                    <a:gd name="connsiteX148" fmla="*/ 173997 w 1490380"/>
                    <a:gd name="connsiteY148" fmla="*/ 39397 h 1495138"/>
                    <a:gd name="connsiteX149" fmla="*/ 173997 w 1490380"/>
                    <a:gd name="connsiteY149" fmla="*/ 45427 h 1495138"/>
                    <a:gd name="connsiteX150" fmla="*/ 173997 w 1490380"/>
                    <a:gd name="connsiteY150" fmla="*/ 192159 h 1495138"/>
                    <a:gd name="connsiteX151" fmla="*/ 173596 w 1490380"/>
                    <a:gd name="connsiteY151" fmla="*/ 192159 h 1495138"/>
                    <a:gd name="connsiteX152" fmla="*/ 173596 w 1490380"/>
                    <a:gd name="connsiteY152" fmla="*/ 326832 h 1495138"/>
                    <a:gd name="connsiteX153" fmla="*/ 173997 w 1490380"/>
                    <a:gd name="connsiteY153" fmla="*/ 340902 h 1495138"/>
                    <a:gd name="connsiteX154" fmla="*/ 179608 w 1490380"/>
                    <a:gd name="connsiteY154" fmla="*/ 346932 h 1495138"/>
                    <a:gd name="connsiteX155" fmla="*/ 194839 w 1490380"/>
                    <a:gd name="connsiteY155" fmla="*/ 346932 h 1495138"/>
                    <a:gd name="connsiteX156" fmla="*/ 216884 w 1490380"/>
                    <a:gd name="connsiteY156" fmla="*/ 346932 h 1495138"/>
                    <a:gd name="connsiteX157" fmla="*/ 256164 w 1490380"/>
                    <a:gd name="connsiteY157" fmla="*/ 377887 h 1495138"/>
                    <a:gd name="connsiteX158" fmla="*/ 222094 w 1490380"/>
                    <a:gd name="connsiteY158" fmla="*/ 432560 h 1495138"/>
                    <a:gd name="connsiteX159" fmla="*/ 209268 w 1490380"/>
                    <a:gd name="connsiteY159" fmla="*/ 433364 h 1495138"/>
                    <a:gd name="connsiteX160" fmla="*/ 48141 w 1490380"/>
                    <a:gd name="connsiteY160" fmla="*/ 433364 h 1495138"/>
                    <a:gd name="connsiteX161" fmla="*/ 37319 w 1490380"/>
                    <a:gd name="connsiteY161" fmla="*/ 432560 h 1495138"/>
                    <a:gd name="connsiteX162" fmla="*/ 445 w 1490380"/>
                    <a:gd name="connsiteY162" fmla="*/ 396781 h 1495138"/>
                    <a:gd name="connsiteX163" fmla="*/ 24894 w 1490380"/>
                    <a:gd name="connsiteY163" fmla="*/ 350952 h 1495138"/>
                    <a:gd name="connsiteX164" fmla="*/ 43332 w 1490380"/>
                    <a:gd name="connsiteY164" fmla="*/ 346932 h 1495138"/>
                    <a:gd name="connsiteX165" fmla="*/ 77801 w 1490380"/>
                    <a:gd name="connsiteY165" fmla="*/ 346932 h 1495138"/>
                    <a:gd name="connsiteX166" fmla="*/ 85818 w 1490380"/>
                    <a:gd name="connsiteY166" fmla="*/ 345726 h 1495138"/>
                    <a:gd name="connsiteX167" fmla="*/ 87421 w 1490380"/>
                    <a:gd name="connsiteY167" fmla="*/ 344118 h 1495138"/>
                    <a:gd name="connsiteX168" fmla="*/ 88223 w 1490380"/>
                    <a:gd name="connsiteY168" fmla="*/ 340902 h 1495138"/>
                    <a:gd name="connsiteX169" fmla="*/ 88223 w 1490380"/>
                    <a:gd name="connsiteY169" fmla="*/ 328440 h 1495138"/>
                    <a:gd name="connsiteX170" fmla="*/ 88223 w 1490380"/>
                    <a:gd name="connsiteY170" fmla="*/ 105728 h 1495138"/>
                    <a:gd name="connsiteX171" fmla="*/ 87421 w 1490380"/>
                    <a:gd name="connsiteY171" fmla="*/ 89648 h 1495138"/>
                    <a:gd name="connsiteX172" fmla="*/ 85818 w 1490380"/>
                    <a:gd name="connsiteY172" fmla="*/ 88040 h 1495138"/>
                    <a:gd name="connsiteX173" fmla="*/ 81008 w 1490380"/>
                    <a:gd name="connsiteY173" fmla="*/ 86834 h 1495138"/>
                    <a:gd name="connsiteX174" fmla="*/ 58562 w 1490380"/>
                    <a:gd name="connsiteY174" fmla="*/ 87236 h 1495138"/>
                    <a:gd name="connsiteX175" fmla="*/ 48141 w 1490380"/>
                    <a:gd name="connsiteY175" fmla="*/ 87236 h 1495138"/>
                    <a:gd name="connsiteX176" fmla="*/ 8862 w 1490380"/>
                    <a:gd name="connsiteY176" fmla="*/ 45427 h 1495138"/>
                    <a:gd name="connsiteX177" fmla="*/ 49344 w 1490380"/>
                    <a:gd name="connsiteY177" fmla="*/ 2010 h 1495138"/>
                    <a:gd name="connsiteX178" fmla="*/ 55757 w 1490380"/>
                    <a:gd name="connsiteY178" fmla="*/ 2010 h 1495138"/>
                    <a:gd name="connsiteX179" fmla="*/ 123093 w 1490380"/>
                    <a:gd name="connsiteY17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990169 w 1490380"/>
                    <a:gd name="connsiteY43" fmla="*/ 539116 h 1495138"/>
                    <a:gd name="connsiteX44" fmla="*/ 1005400 w 1490380"/>
                    <a:gd name="connsiteY44" fmla="*/ 540322 h 1495138"/>
                    <a:gd name="connsiteX45" fmla="*/ 1041072 w 1490380"/>
                    <a:gd name="connsiteY45" fmla="*/ 578513 h 1495138"/>
                    <a:gd name="connsiteX46" fmla="*/ 1041072 w 1490380"/>
                    <a:gd name="connsiteY46" fmla="*/ 584543 h 1495138"/>
                    <a:gd name="connsiteX47" fmla="*/ 1041072 w 1490380"/>
                    <a:gd name="connsiteY47" fmla="*/ 731276 h 1495138"/>
                    <a:gd name="connsiteX48" fmla="*/ 1040671 w 1490380"/>
                    <a:gd name="connsiteY48" fmla="*/ 731276 h 1495138"/>
                    <a:gd name="connsiteX49" fmla="*/ 1040671 w 1490380"/>
                    <a:gd name="connsiteY49" fmla="*/ 865948 h 1495138"/>
                    <a:gd name="connsiteX50" fmla="*/ 1041072 w 1490380"/>
                    <a:gd name="connsiteY50" fmla="*/ 880018 h 1495138"/>
                    <a:gd name="connsiteX51" fmla="*/ 1046683 w 1490380"/>
                    <a:gd name="connsiteY51" fmla="*/ 886049 h 1495138"/>
                    <a:gd name="connsiteX52" fmla="*/ 1061914 w 1490380"/>
                    <a:gd name="connsiteY52" fmla="*/ 886049 h 1495138"/>
                    <a:gd name="connsiteX53" fmla="*/ 1083959 w 1490380"/>
                    <a:gd name="connsiteY53" fmla="*/ 886049 h 1495138"/>
                    <a:gd name="connsiteX54" fmla="*/ 1123238 w 1490380"/>
                    <a:gd name="connsiteY54" fmla="*/ 917003 h 1495138"/>
                    <a:gd name="connsiteX55" fmla="*/ 1089169 w 1490380"/>
                    <a:gd name="connsiteY55" fmla="*/ 971676 h 1495138"/>
                    <a:gd name="connsiteX56" fmla="*/ 1076343 w 1490380"/>
                    <a:gd name="connsiteY56" fmla="*/ 972480 h 1495138"/>
                    <a:gd name="connsiteX57" fmla="*/ 915217 w 1490380"/>
                    <a:gd name="connsiteY57" fmla="*/ 972480 h 1495138"/>
                    <a:gd name="connsiteX58" fmla="*/ 904395 w 1490380"/>
                    <a:gd name="connsiteY58" fmla="*/ 971676 h 1495138"/>
                    <a:gd name="connsiteX59" fmla="*/ 867520 w 1490380"/>
                    <a:gd name="connsiteY59" fmla="*/ 935897 h 1495138"/>
                    <a:gd name="connsiteX60" fmla="*/ 891970 w 1490380"/>
                    <a:gd name="connsiteY60" fmla="*/ 890069 h 1495138"/>
                    <a:gd name="connsiteX61" fmla="*/ 910407 w 1490380"/>
                    <a:gd name="connsiteY61" fmla="*/ 886049 h 1495138"/>
                    <a:gd name="connsiteX62" fmla="*/ 944877 w 1490380"/>
                    <a:gd name="connsiteY62" fmla="*/ 886049 h 1495138"/>
                    <a:gd name="connsiteX63" fmla="*/ 952893 w 1490380"/>
                    <a:gd name="connsiteY63" fmla="*/ 884843 h 1495138"/>
                    <a:gd name="connsiteX64" fmla="*/ 954496 w 1490380"/>
                    <a:gd name="connsiteY64" fmla="*/ 883234 h 1495138"/>
                    <a:gd name="connsiteX65" fmla="*/ 955298 w 1490380"/>
                    <a:gd name="connsiteY65" fmla="*/ 880018 h 1495138"/>
                    <a:gd name="connsiteX66" fmla="*/ 955298 w 1490380"/>
                    <a:gd name="connsiteY66" fmla="*/ 867556 h 1495138"/>
                    <a:gd name="connsiteX67" fmla="*/ 955298 w 1490380"/>
                    <a:gd name="connsiteY67" fmla="*/ 644844 h 1495138"/>
                    <a:gd name="connsiteX68" fmla="*/ 954496 w 1490380"/>
                    <a:gd name="connsiteY68" fmla="*/ 628764 h 1495138"/>
                    <a:gd name="connsiteX69" fmla="*/ 952893 w 1490380"/>
                    <a:gd name="connsiteY69" fmla="*/ 627156 h 1495138"/>
                    <a:gd name="connsiteX70" fmla="*/ 948083 w 1490380"/>
                    <a:gd name="connsiteY70" fmla="*/ 625950 h 1495138"/>
                    <a:gd name="connsiteX71" fmla="*/ 925638 w 1490380"/>
                    <a:gd name="connsiteY71" fmla="*/ 626352 h 1495138"/>
                    <a:gd name="connsiteX72" fmla="*/ 915217 w 1490380"/>
                    <a:gd name="connsiteY72" fmla="*/ 626352 h 1495138"/>
                    <a:gd name="connsiteX73" fmla="*/ 875937 w 1490380"/>
                    <a:gd name="connsiteY73" fmla="*/ 584543 h 1495138"/>
                    <a:gd name="connsiteX74" fmla="*/ 916419 w 1490380"/>
                    <a:gd name="connsiteY74" fmla="*/ 541126 h 1495138"/>
                    <a:gd name="connsiteX75" fmla="*/ 922832 w 1490380"/>
                    <a:gd name="connsiteY75" fmla="*/ 541126 h 1495138"/>
                    <a:gd name="connsiteX76" fmla="*/ 990169 w 1490380"/>
                    <a:gd name="connsiteY76" fmla="*/ 539116 h 1495138"/>
                    <a:gd name="connsiteX77" fmla="*/ 272255 w 1490380"/>
                    <a:gd name="connsiteY77" fmla="*/ 539116 h 1495138"/>
                    <a:gd name="connsiteX78" fmla="*/ 287486 w 1490380"/>
                    <a:gd name="connsiteY78" fmla="*/ 540322 h 1495138"/>
                    <a:gd name="connsiteX79" fmla="*/ 323158 w 1490380"/>
                    <a:gd name="connsiteY79" fmla="*/ 578513 h 1495138"/>
                    <a:gd name="connsiteX80" fmla="*/ 323158 w 1490380"/>
                    <a:gd name="connsiteY80" fmla="*/ 584543 h 1495138"/>
                    <a:gd name="connsiteX81" fmla="*/ 323158 w 1490380"/>
                    <a:gd name="connsiteY81" fmla="*/ 731276 h 1495138"/>
                    <a:gd name="connsiteX82" fmla="*/ 322757 w 1490380"/>
                    <a:gd name="connsiteY82" fmla="*/ 731276 h 1495138"/>
                    <a:gd name="connsiteX83" fmla="*/ 322757 w 1490380"/>
                    <a:gd name="connsiteY83" fmla="*/ 865948 h 1495138"/>
                    <a:gd name="connsiteX84" fmla="*/ 323158 w 1490380"/>
                    <a:gd name="connsiteY84" fmla="*/ 880018 h 1495138"/>
                    <a:gd name="connsiteX85" fmla="*/ 328769 w 1490380"/>
                    <a:gd name="connsiteY85" fmla="*/ 886049 h 1495138"/>
                    <a:gd name="connsiteX86" fmla="*/ 344000 w 1490380"/>
                    <a:gd name="connsiteY86" fmla="*/ 886049 h 1495138"/>
                    <a:gd name="connsiteX87" fmla="*/ 366045 w 1490380"/>
                    <a:gd name="connsiteY87" fmla="*/ 886049 h 1495138"/>
                    <a:gd name="connsiteX88" fmla="*/ 405325 w 1490380"/>
                    <a:gd name="connsiteY88" fmla="*/ 917003 h 1495138"/>
                    <a:gd name="connsiteX89" fmla="*/ 371255 w 1490380"/>
                    <a:gd name="connsiteY89" fmla="*/ 971676 h 1495138"/>
                    <a:gd name="connsiteX90" fmla="*/ 358429 w 1490380"/>
                    <a:gd name="connsiteY90" fmla="*/ 972480 h 1495138"/>
                    <a:gd name="connsiteX91" fmla="*/ 197303 w 1490380"/>
                    <a:gd name="connsiteY91" fmla="*/ 972480 h 1495138"/>
                    <a:gd name="connsiteX92" fmla="*/ 186481 w 1490380"/>
                    <a:gd name="connsiteY92" fmla="*/ 971676 h 1495138"/>
                    <a:gd name="connsiteX93" fmla="*/ 149606 w 1490380"/>
                    <a:gd name="connsiteY93" fmla="*/ 935897 h 1495138"/>
                    <a:gd name="connsiteX94" fmla="*/ 174056 w 1490380"/>
                    <a:gd name="connsiteY94" fmla="*/ 890069 h 1495138"/>
                    <a:gd name="connsiteX95" fmla="*/ 192493 w 1490380"/>
                    <a:gd name="connsiteY95" fmla="*/ 886049 h 1495138"/>
                    <a:gd name="connsiteX96" fmla="*/ 226963 w 1490380"/>
                    <a:gd name="connsiteY96" fmla="*/ 886049 h 1495138"/>
                    <a:gd name="connsiteX97" fmla="*/ 234979 w 1490380"/>
                    <a:gd name="connsiteY97" fmla="*/ 884843 h 1495138"/>
                    <a:gd name="connsiteX98" fmla="*/ 236582 w 1490380"/>
                    <a:gd name="connsiteY98" fmla="*/ 883234 h 1495138"/>
                    <a:gd name="connsiteX99" fmla="*/ 237384 w 1490380"/>
                    <a:gd name="connsiteY99" fmla="*/ 880018 h 1495138"/>
                    <a:gd name="connsiteX100" fmla="*/ 237384 w 1490380"/>
                    <a:gd name="connsiteY100" fmla="*/ 867556 h 1495138"/>
                    <a:gd name="connsiteX101" fmla="*/ 237384 w 1490380"/>
                    <a:gd name="connsiteY101" fmla="*/ 644844 h 1495138"/>
                    <a:gd name="connsiteX102" fmla="*/ 236582 w 1490380"/>
                    <a:gd name="connsiteY102" fmla="*/ 628764 h 1495138"/>
                    <a:gd name="connsiteX103" fmla="*/ 234979 w 1490380"/>
                    <a:gd name="connsiteY103" fmla="*/ 627156 h 1495138"/>
                    <a:gd name="connsiteX104" fmla="*/ 230169 w 1490380"/>
                    <a:gd name="connsiteY104" fmla="*/ 625950 h 1495138"/>
                    <a:gd name="connsiteX105" fmla="*/ 207724 w 1490380"/>
                    <a:gd name="connsiteY105" fmla="*/ 626352 h 1495138"/>
                    <a:gd name="connsiteX106" fmla="*/ 197303 w 1490380"/>
                    <a:gd name="connsiteY106" fmla="*/ 626352 h 1495138"/>
                    <a:gd name="connsiteX107" fmla="*/ 158023 w 1490380"/>
                    <a:gd name="connsiteY107" fmla="*/ 584543 h 1495138"/>
                    <a:gd name="connsiteX108" fmla="*/ 198505 w 1490380"/>
                    <a:gd name="connsiteY108" fmla="*/ 541126 h 1495138"/>
                    <a:gd name="connsiteX109" fmla="*/ 204918 w 1490380"/>
                    <a:gd name="connsiteY109" fmla="*/ 541126 h 1495138"/>
                    <a:gd name="connsiteX110" fmla="*/ 272255 w 1490380"/>
                    <a:gd name="connsiteY110" fmla="*/ 539116 h 1495138"/>
                    <a:gd name="connsiteX111" fmla="*/ 477504 w 1490380"/>
                    <a:gd name="connsiteY111" fmla="*/ 0 h 1495138"/>
                    <a:gd name="connsiteX112" fmla="*/ 492735 w 1490380"/>
                    <a:gd name="connsiteY112" fmla="*/ 1206 h 1495138"/>
                    <a:gd name="connsiteX113" fmla="*/ 528407 w 1490380"/>
                    <a:gd name="connsiteY113" fmla="*/ 39397 h 1495138"/>
                    <a:gd name="connsiteX114" fmla="*/ 528407 w 1490380"/>
                    <a:gd name="connsiteY114" fmla="*/ 45427 h 1495138"/>
                    <a:gd name="connsiteX115" fmla="*/ 528407 w 1490380"/>
                    <a:gd name="connsiteY115" fmla="*/ 192159 h 1495138"/>
                    <a:gd name="connsiteX116" fmla="*/ 528006 w 1490380"/>
                    <a:gd name="connsiteY116" fmla="*/ 192159 h 1495138"/>
                    <a:gd name="connsiteX117" fmla="*/ 528006 w 1490380"/>
                    <a:gd name="connsiteY117" fmla="*/ 326832 h 1495138"/>
                    <a:gd name="connsiteX118" fmla="*/ 528407 w 1490380"/>
                    <a:gd name="connsiteY118" fmla="*/ 340902 h 1495138"/>
                    <a:gd name="connsiteX119" fmla="*/ 534018 w 1490380"/>
                    <a:gd name="connsiteY119" fmla="*/ 346932 h 1495138"/>
                    <a:gd name="connsiteX120" fmla="*/ 549249 w 1490380"/>
                    <a:gd name="connsiteY120" fmla="*/ 346932 h 1495138"/>
                    <a:gd name="connsiteX121" fmla="*/ 571294 w 1490380"/>
                    <a:gd name="connsiteY121" fmla="*/ 346932 h 1495138"/>
                    <a:gd name="connsiteX122" fmla="*/ 610574 w 1490380"/>
                    <a:gd name="connsiteY122" fmla="*/ 377887 h 1495138"/>
                    <a:gd name="connsiteX123" fmla="*/ 576504 w 1490380"/>
                    <a:gd name="connsiteY123" fmla="*/ 432560 h 1495138"/>
                    <a:gd name="connsiteX124" fmla="*/ 563678 w 1490380"/>
                    <a:gd name="connsiteY124" fmla="*/ 433364 h 1495138"/>
                    <a:gd name="connsiteX125" fmla="*/ 402552 w 1490380"/>
                    <a:gd name="connsiteY125" fmla="*/ 433364 h 1495138"/>
                    <a:gd name="connsiteX126" fmla="*/ 391730 w 1490380"/>
                    <a:gd name="connsiteY126" fmla="*/ 432560 h 1495138"/>
                    <a:gd name="connsiteX127" fmla="*/ 354855 w 1490380"/>
                    <a:gd name="connsiteY127" fmla="*/ 396781 h 1495138"/>
                    <a:gd name="connsiteX128" fmla="*/ 379305 w 1490380"/>
                    <a:gd name="connsiteY128" fmla="*/ 350952 h 1495138"/>
                    <a:gd name="connsiteX129" fmla="*/ 397742 w 1490380"/>
                    <a:gd name="connsiteY129" fmla="*/ 346932 h 1495138"/>
                    <a:gd name="connsiteX130" fmla="*/ 432212 w 1490380"/>
                    <a:gd name="connsiteY130" fmla="*/ 346932 h 1495138"/>
                    <a:gd name="connsiteX131" fmla="*/ 440228 w 1490380"/>
                    <a:gd name="connsiteY131" fmla="*/ 345726 h 1495138"/>
                    <a:gd name="connsiteX132" fmla="*/ 441831 w 1490380"/>
                    <a:gd name="connsiteY132" fmla="*/ 344118 h 1495138"/>
                    <a:gd name="connsiteX133" fmla="*/ 442633 w 1490380"/>
                    <a:gd name="connsiteY133" fmla="*/ 340902 h 1495138"/>
                    <a:gd name="connsiteX134" fmla="*/ 442633 w 1490380"/>
                    <a:gd name="connsiteY134" fmla="*/ 328440 h 1495138"/>
                    <a:gd name="connsiteX135" fmla="*/ 442633 w 1490380"/>
                    <a:gd name="connsiteY135" fmla="*/ 105728 h 1495138"/>
                    <a:gd name="connsiteX136" fmla="*/ 441831 w 1490380"/>
                    <a:gd name="connsiteY136" fmla="*/ 89648 h 1495138"/>
                    <a:gd name="connsiteX137" fmla="*/ 440228 w 1490380"/>
                    <a:gd name="connsiteY137" fmla="*/ 88040 h 1495138"/>
                    <a:gd name="connsiteX138" fmla="*/ 435418 w 1490380"/>
                    <a:gd name="connsiteY138" fmla="*/ 86834 h 1495138"/>
                    <a:gd name="connsiteX139" fmla="*/ 412973 w 1490380"/>
                    <a:gd name="connsiteY139" fmla="*/ 87236 h 1495138"/>
                    <a:gd name="connsiteX140" fmla="*/ 402552 w 1490380"/>
                    <a:gd name="connsiteY140" fmla="*/ 87236 h 1495138"/>
                    <a:gd name="connsiteX141" fmla="*/ 363272 w 1490380"/>
                    <a:gd name="connsiteY141" fmla="*/ 45427 h 1495138"/>
                    <a:gd name="connsiteX142" fmla="*/ 403754 w 1490380"/>
                    <a:gd name="connsiteY142" fmla="*/ 2010 h 1495138"/>
                    <a:gd name="connsiteX143" fmla="*/ 410167 w 1490380"/>
                    <a:gd name="connsiteY143" fmla="*/ 2010 h 1495138"/>
                    <a:gd name="connsiteX144" fmla="*/ 477504 w 1490380"/>
                    <a:gd name="connsiteY144" fmla="*/ 0 h 1495138"/>
                    <a:gd name="connsiteX145" fmla="*/ 123093 w 1490380"/>
                    <a:gd name="connsiteY145" fmla="*/ 0 h 1495138"/>
                    <a:gd name="connsiteX146" fmla="*/ 138324 w 1490380"/>
                    <a:gd name="connsiteY146" fmla="*/ 1206 h 1495138"/>
                    <a:gd name="connsiteX147" fmla="*/ 173997 w 1490380"/>
                    <a:gd name="connsiteY147" fmla="*/ 39397 h 1495138"/>
                    <a:gd name="connsiteX148" fmla="*/ 173997 w 1490380"/>
                    <a:gd name="connsiteY148" fmla="*/ 45427 h 1495138"/>
                    <a:gd name="connsiteX149" fmla="*/ 173997 w 1490380"/>
                    <a:gd name="connsiteY149" fmla="*/ 192159 h 1495138"/>
                    <a:gd name="connsiteX150" fmla="*/ 173596 w 1490380"/>
                    <a:gd name="connsiteY150" fmla="*/ 192159 h 1495138"/>
                    <a:gd name="connsiteX151" fmla="*/ 173596 w 1490380"/>
                    <a:gd name="connsiteY151" fmla="*/ 326832 h 1495138"/>
                    <a:gd name="connsiteX152" fmla="*/ 173997 w 1490380"/>
                    <a:gd name="connsiteY152" fmla="*/ 340902 h 1495138"/>
                    <a:gd name="connsiteX153" fmla="*/ 179608 w 1490380"/>
                    <a:gd name="connsiteY153" fmla="*/ 346932 h 1495138"/>
                    <a:gd name="connsiteX154" fmla="*/ 194839 w 1490380"/>
                    <a:gd name="connsiteY154" fmla="*/ 346932 h 1495138"/>
                    <a:gd name="connsiteX155" fmla="*/ 216884 w 1490380"/>
                    <a:gd name="connsiteY155" fmla="*/ 346932 h 1495138"/>
                    <a:gd name="connsiteX156" fmla="*/ 256164 w 1490380"/>
                    <a:gd name="connsiteY156" fmla="*/ 377887 h 1495138"/>
                    <a:gd name="connsiteX157" fmla="*/ 222094 w 1490380"/>
                    <a:gd name="connsiteY157" fmla="*/ 432560 h 1495138"/>
                    <a:gd name="connsiteX158" fmla="*/ 209268 w 1490380"/>
                    <a:gd name="connsiteY158" fmla="*/ 433364 h 1495138"/>
                    <a:gd name="connsiteX159" fmla="*/ 48141 w 1490380"/>
                    <a:gd name="connsiteY159" fmla="*/ 433364 h 1495138"/>
                    <a:gd name="connsiteX160" fmla="*/ 37319 w 1490380"/>
                    <a:gd name="connsiteY160" fmla="*/ 432560 h 1495138"/>
                    <a:gd name="connsiteX161" fmla="*/ 445 w 1490380"/>
                    <a:gd name="connsiteY161" fmla="*/ 396781 h 1495138"/>
                    <a:gd name="connsiteX162" fmla="*/ 24894 w 1490380"/>
                    <a:gd name="connsiteY162" fmla="*/ 350952 h 1495138"/>
                    <a:gd name="connsiteX163" fmla="*/ 43332 w 1490380"/>
                    <a:gd name="connsiteY163" fmla="*/ 346932 h 1495138"/>
                    <a:gd name="connsiteX164" fmla="*/ 77801 w 1490380"/>
                    <a:gd name="connsiteY164" fmla="*/ 346932 h 1495138"/>
                    <a:gd name="connsiteX165" fmla="*/ 85818 w 1490380"/>
                    <a:gd name="connsiteY165" fmla="*/ 345726 h 1495138"/>
                    <a:gd name="connsiteX166" fmla="*/ 87421 w 1490380"/>
                    <a:gd name="connsiteY166" fmla="*/ 344118 h 1495138"/>
                    <a:gd name="connsiteX167" fmla="*/ 88223 w 1490380"/>
                    <a:gd name="connsiteY167" fmla="*/ 340902 h 1495138"/>
                    <a:gd name="connsiteX168" fmla="*/ 88223 w 1490380"/>
                    <a:gd name="connsiteY168" fmla="*/ 328440 h 1495138"/>
                    <a:gd name="connsiteX169" fmla="*/ 88223 w 1490380"/>
                    <a:gd name="connsiteY169" fmla="*/ 105728 h 1495138"/>
                    <a:gd name="connsiteX170" fmla="*/ 87421 w 1490380"/>
                    <a:gd name="connsiteY170" fmla="*/ 89648 h 1495138"/>
                    <a:gd name="connsiteX171" fmla="*/ 85818 w 1490380"/>
                    <a:gd name="connsiteY171" fmla="*/ 88040 h 1495138"/>
                    <a:gd name="connsiteX172" fmla="*/ 81008 w 1490380"/>
                    <a:gd name="connsiteY172" fmla="*/ 86834 h 1495138"/>
                    <a:gd name="connsiteX173" fmla="*/ 58562 w 1490380"/>
                    <a:gd name="connsiteY173" fmla="*/ 87236 h 1495138"/>
                    <a:gd name="connsiteX174" fmla="*/ 48141 w 1490380"/>
                    <a:gd name="connsiteY174" fmla="*/ 87236 h 1495138"/>
                    <a:gd name="connsiteX175" fmla="*/ 8862 w 1490380"/>
                    <a:gd name="connsiteY175" fmla="*/ 45427 h 1495138"/>
                    <a:gd name="connsiteX176" fmla="*/ 49344 w 1490380"/>
                    <a:gd name="connsiteY176" fmla="*/ 2010 h 1495138"/>
                    <a:gd name="connsiteX177" fmla="*/ 55757 w 1490380"/>
                    <a:gd name="connsiteY177" fmla="*/ 2010 h 1495138"/>
                    <a:gd name="connsiteX178" fmla="*/ 123093 w 1490380"/>
                    <a:gd name="connsiteY17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88360 w 1490380"/>
                    <a:gd name="connsiteY39" fmla="*/ 917003 h 1495138"/>
                    <a:gd name="connsiteX40" fmla="*/ 1454291 w 1490380"/>
                    <a:gd name="connsiteY40" fmla="*/ 971676 h 1495138"/>
                    <a:gd name="connsiteX41" fmla="*/ 1441465 w 1490380"/>
                    <a:gd name="connsiteY41" fmla="*/ 972480 h 1495138"/>
                    <a:gd name="connsiteX42" fmla="*/ 990169 w 1490380"/>
                    <a:gd name="connsiteY42" fmla="*/ 539116 h 1495138"/>
                    <a:gd name="connsiteX43" fmla="*/ 1005400 w 1490380"/>
                    <a:gd name="connsiteY43" fmla="*/ 540322 h 1495138"/>
                    <a:gd name="connsiteX44" fmla="*/ 1041072 w 1490380"/>
                    <a:gd name="connsiteY44" fmla="*/ 578513 h 1495138"/>
                    <a:gd name="connsiteX45" fmla="*/ 1041072 w 1490380"/>
                    <a:gd name="connsiteY45" fmla="*/ 584543 h 1495138"/>
                    <a:gd name="connsiteX46" fmla="*/ 1041072 w 1490380"/>
                    <a:gd name="connsiteY46" fmla="*/ 731276 h 1495138"/>
                    <a:gd name="connsiteX47" fmla="*/ 1040671 w 1490380"/>
                    <a:gd name="connsiteY47" fmla="*/ 731276 h 1495138"/>
                    <a:gd name="connsiteX48" fmla="*/ 1040671 w 1490380"/>
                    <a:gd name="connsiteY48" fmla="*/ 865948 h 1495138"/>
                    <a:gd name="connsiteX49" fmla="*/ 1041072 w 1490380"/>
                    <a:gd name="connsiteY49" fmla="*/ 880018 h 1495138"/>
                    <a:gd name="connsiteX50" fmla="*/ 1046683 w 1490380"/>
                    <a:gd name="connsiteY50" fmla="*/ 886049 h 1495138"/>
                    <a:gd name="connsiteX51" fmla="*/ 1061914 w 1490380"/>
                    <a:gd name="connsiteY51" fmla="*/ 886049 h 1495138"/>
                    <a:gd name="connsiteX52" fmla="*/ 1083959 w 1490380"/>
                    <a:gd name="connsiteY52" fmla="*/ 886049 h 1495138"/>
                    <a:gd name="connsiteX53" fmla="*/ 1123238 w 1490380"/>
                    <a:gd name="connsiteY53" fmla="*/ 917003 h 1495138"/>
                    <a:gd name="connsiteX54" fmla="*/ 1089169 w 1490380"/>
                    <a:gd name="connsiteY54" fmla="*/ 971676 h 1495138"/>
                    <a:gd name="connsiteX55" fmla="*/ 1076343 w 1490380"/>
                    <a:gd name="connsiteY55" fmla="*/ 972480 h 1495138"/>
                    <a:gd name="connsiteX56" fmla="*/ 915217 w 1490380"/>
                    <a:gd name="connsiteY56" fmla="*/ 972480 h 1495138"/>
                    <a:gd name="connsiteX57" fmla="*/ 904395 w 1490380"/>
                    <a:gd name="connsiteY57" fmla="*/ 971676 h 1495138"/>
                    <a:gd name="connsiteX58" fmla="*/ 867520 w 1490380"/>
                    <a:gd name="connsiteY58" fmla="*/ 935897 h 1495138"/>
                    <a:gd name="connsiteX59" fmla="*/ 891970 w 1490380"/>
                    <a:gd name="connsiteY59" fmla="*/ 890069 h 1495138"/>
                    <a:gd name="connsiteX60" fmla="*/ 910407 w 1490380"/>
                    <a:gd name="connsiteY60" fmla="*/ 886049 h 1495138"/>
                    <a:gd name="connsiteX61" fmla="*/ 944877 w 1490380"/>
                    <a:gd name="connsiteY61" fmla="*/ 886049 h 1495138"/>
                    <a:gd name="connsiteX62" fmla="*/ 952893 w 1490380"/>
                    <a:gd name="connsiteY62" fmla="*/ 884843 h 1495138"/>
                    <a:gd name="connsiteX63" fmla="*/ 954496 w 1490380"/>
                    <a:gd name="connsiteY63" fmla="*/ 883234 h 1495138"/>
                    <a:gd name="connsiteX64" fmla="*/ 955298 w 1490380"/>
                    <a:gd name="connsiteY64" fmla="*/ 880018 h 1495138"/>
                    <a:gd name="connsiteX65" fmla="*/ 955298 w 1490380"/>
                    <a:gd name="connsiteY65" fmla="*/ 867556 h 1495138"/>
                    <a:gd name="connsiteX66" fmla="*/ 955298 w 1490380"/>
                    <a:gd name="connsiteY66" fmla="*/ 644844 h 1495138"/>
                    <a:gd name="connsiteX67" fmla="*/ 954496 w 1490380"/>
                    <a:gd name="connsiteY67" fmla="*/ 628764 h 1495138"/>
                    <a:gd name="connsiteX68" fmla="*/ 952893 w 1490380"/>
                    <a:gd name="connsiteY68" fmla="*/ 627156 h 1495138"/>
                    <a:gd name="connsiteX69" fmla="*/ 948083 w 1490380"/>
                    <a:gd name="connsiteY69" fmla="*/ 625950 h 1495138"/>
                    <a:gd name="connsiteX70" fmla="*/ 925638 w 1490380"/>
                    <a:gd name="connsiteY70" fmla="*/ 626352 h 1495138"/>
                    <a:gd name="connsiteX71" fmla="*/ 915217 w 1490380"/>
                    <a:gd name="connsiteY71" fmla="*/ 626352 h 1495138"/>
                    <a:gd name="connsiteX72" fmla="*/ 875937 w 1490380"/>
                    <a:gd name="connsiteY72" fmla="*/ 584543 h 1495138"/>
                    <a:gd name="connsiteX73" fmla="*/ 916419 w 1490380"/>
                    <a:gd name="connsiteY73" fmla="*/ 541126 h 1495138"/>
                    <a:gd name="connsiteX74" fmla="*/ 922832 w 1490380"/>
                    <a:gd name="connsiteY74" fmla="*/ 541126 h 1495138"/>
                    <a:gd name="connsiteX75" fmla="*/ 990169 w 1490380"/>
                    <a:gd name="connsiteY75" fmla="*/ 539116 h 1495138"/>
                    <a:gd name="connsiteX76" fmla="*/ 272255 w 1490380"/>
                    <a:gd name="connsiteY76" fmla="*/ 539116 h 1495138"/>
                    <a:gd name="connsiteX77" fmla="*/ 287486 w 1490380"/>
                    <a:gd name="connsiteY77" fmla="*/ 540322 h 1495138"/>
                    <a:gd name="connsiteX78" fmla="*/ 323158 w 1490380"/>
                    <a:gd name="connsiteY78" fmla="*/ 578513 h 1495138"/>
                    <a:gd name="connsiteX79" fmla="*/ 323158 w 1490380"/>
                    <a:gd name="connsiteY79" fmla="*/ 584543 h 1495138"/>
                    <a:gd name="connsiteX80" fmla="*/ 323158 w 1490380"/>
                    <a:gd name="connsiteY80" fmla="*/ 731276 h 1495138"/>
                    <a:gd name="connsiteX81" fmla="*/ 322757 w 1490380"/>
                    <a:gd name="connsiteY81" fmla="*/ 731276 h 1495138"/>
                    <a:gd name="connsiteX82" fmla="*/ 322757 w 1490380"/>
                    <a:gd name="connsiteY82" fmla="*/ 865948 h 1495138"/>
                    <a:gd name="connsiteX83" fmla="*/ 323158 w 1490380"/>
                    <a:gd name="connsiteY83" fmla="*/ 880018 h 1495138"/>
                    <a:gd name="connsiteX84" fmla="*/ 328769 w 1490380"/>
                    <a:gd name="connsiteY84" fmla="*/ 886049 h 1495138"/>
                    <a:gd name="connsiteX85" fmla="*/ 344000 w 1490380"/>
                    <a:gd name="connsiteY85" fmla="*/ 886049 h 1495138"/>
                    <a:gd name="connsiteX86" fmla="*/ 366045 w 1490380"/>
                    <a:gd name="connsiteY86" fmla="*/ 886049 h 1495138"/>
                    <a:gd name="connsiteX87" fmla="*/ 405325 w 1490380"/>
                    <a:gd name="connsiteY87" fmla="*/ 917003 h 1495138"/>
                    <a:gd name="connsiteX88" fmla="*/ 371255 w 1490380"/>
                    <a:gd name="connsiteY88" fmla="*/ 971676 h 1495138"/>
                    <a:gd name="connsiteX89" fmla="*/ 358429 w 1490380"/>
                    <a:gd name="connsiteY89" fmla="*/ 972480 h 1495138"/>
                    <a:gd name="connsiteX90" fmla="*/ 197303 w 1490380"/>
                    <a:gd name="connsiteY90" fmla="*/ 972480 h 1495138"/>
                    <a:gd name="connsiteX91" fmla="*/ 186481 w 1490380"/>
                    <a:gd name="connsiteY91" fmla="*/ 971676 h 1495138"/>
                    <a:gd name="connsiteX92" fmla="*/ 149606 w 1490380"/>
                    <a:gd name="connsiteY92" fmla="*/ 935897 h 1495138"/>
                    <a:gd name="connsiteX93" fmla="*/ 174056 w 1490380"/>
                    <a:gd name="connsiteY93" fmla="*/ 890069 h 1495138"/>
                    <a:gd name="connsiteX94" fmla="*/ 192493 w 1490380"/>
                    <a:gd name="connsiteY94" fmla="*/ 886049 h 1495138"/>
                    <a:gd name="connsiteX95" fmla="*/ 226963 w 1490380"/>
                    <a:gd name="connsiteY95" fmla="*/ 886049 h 1495138"/>
                    <a:gd name="connsiteX96" fmla="*/ 234979 w 1490380"/>
                    <a:gd name="connsiteY96" fmla="*/ 884843 h 1495138"/>
                    <a:gd name="connsiteX97" fmla="*/ 236582 w 1490380"/>
                    <a:gd name="connsiteY97" fmla="*/ 883234 h 1495138"/>
                    <a:gd name="connsiteX98" fmla="*/ 237384 w 1490380"/>
                    <a:gd name="connsiteY98" fmla="*/ 880018 h 1495138"/>
                    <a:gd name="connsiteX99" fmla="*/ 237384 w 1490380"/>
                    <a:gd name="connsiteY99" fmla="*/ 867556 h 1495138"/>
                    <a:gd name="connsiteX100" fmla="*/ 237384 w 1490380"/>
                    <a:gd name="connsiteY100" fmla="*/ 644844 h 1495138"/>
                    <a:gd name="connsiteX101" fmla="*/ 236582 w 1490380"/>
                    <a:gd name="connsiteY101" fmla="*/ 628764 h 1495138"/>
                    <a:gd name="connsiteX102" fmla="*/ 234979 w 1490380"/>
                    <a:gd name="connsiteY102" fmla="*/ 627156 h 1495138"/>
                    <a:gd name="connsiteX103" fmla="*/ 230169 w 1490380"/>
                    <a:gd name="connsiteY103" fmla="*/ 625950 h 1495138"/>
                    <a:gd name="connsiteX104" fmla="*/ 207724 w 1490380"/>
                    <a:gd name="connsiteY104" fmla="*/ 626352 h 1495138"/>
                    <a:gd name="connsiteX105" fmla="*/ 197303 w 1490380"/>
                    <a:gd name="connsiteY105" fmla="*/ 626352 h 1495138"/>
                    <a:gd name="connsiteX106" fmla="*/ 158023 w 1490380"/>
                    <a:gd name="connsiteY106" fmla="*/ 584543 h 1495138"/>
                    <a:gd name="connsiteX107" fmla="*/ 198505 w 1490380"/>
                    <a:gd name="connsiteY107" fmla="*/ 541126 h 1495138"/>
                    <a:gd name="connsiteX108" fmla="*/ 204918 w 1490380"/>
                    <a:gd name="connsiteY108" fmla="*/ 541126 h 1495138"/>
                    <a:gd name="connsiteX109" fmla="*/ 272255 w 1490380"/>
                    <a:gd name="connsiteY109" fmla="*/ 539116 h 1495138"/>
                    <a:gd name="connsiteX110" fmla="*/ 477504 w 1490380"/>
                    <a:gd name="connsiteY110" fmla="*/ 0 h 1495138"/>
                    <a:gd name="connsiteX111" fmla="*/ 492735 w 1490380"/>
                    <a:gd name="connsiteY111" fmla="*/ 1206 h 1495138"/>
                    <a:gd name="connsiteX112" fmla="*/ 528407 w 1490380"/>
                    <a:gd name="connsiteY112" fmla="*/ 39397 h 1495138"/>
                    <a:gd name="connsiteX113" fmla="*/ 528407 w 1490380"/>
                    <a:gd name="connsiteY113" fmla="*/ 45427 h 1495138"/>
                    <a:gd name="connsiteX114" fmla="*/ 528407 w 1490380"/>
                    <a:gd name="connsiteY114" fmla="*/ 192159 h 1495138"/>
                    <a:gd name="connsiteX115" fmla="*/ 528006 w 1490380"/>
                    <a:gd name="connsiteY115" fmla="*/ 192159 h 1495138"/>
                    <a:gd name="connsiteX116" fmla="*/ 528006 w 1490380"/>
                    <a:gd name="connsiteY116" fmla="*/ 326832 h 1495138"/>
                    <a:gd name="connsiteX117" fmla="*/ 528407 w 1490380"/>
                    <a:gd name="connsiteY117" fmla="*/ 340902 h 1495138"/>
                    <a:gd name="connsiteX118" fmla="*/ 534018 w 1490380"/>
                    <a:gd name="connsiteY118" fmla="*/ 346932 h 1495138"/>
                    <a:gd name="connsiteX119" fmla="*/ 549249 w 1490380"/>
                    <a:gd name="connsiteY119" fmla="*/ 346932 h 1495138"/>
                    <a:gd name="connsiteX120" fmla="*/ 571294 w 1490380"/>
                    <a:gd name="connsiteY120" fmla="*/ 346932 h 1495138"/>
                    <a:gd name="connsiteX121" fmla="*/ 610574 w 1490380"/>
                    <a:gd name="connsiteY121" fmla="*/ 377887 h 1495138"/>
                    <a:gd name="connsiteX122" fmla="*/ 576504 w 1490380"/>
                    <a:gd name="connsiteY122" fmla="*/ 432560 h 1495138"/>
                    <a:gd name="connsiteX123" fmla="*/ 563678 w 1490380"/>
                    <a:gd name="connsiteY123" fmla="*/ 433364 h 1495138"/>
                    <a:gd name="connsiteX124" fmla="*/ 402552 w 1490380"/>
                    <a:gd name="connsiteY124" fmla="*/ 433364 h 1495138"/>
                    <a:gd name="connsiteX125" fmla="*/ 391730 w 1490380"/>
                    <a:gd name="connsiteY125" fmla="*/ 432560 h 1495138"/>
                    <a:gd name="connsiteX126" fmla="*/ 354855 w 1490380"/>
                    <a:gd name="connsiteY126" fmla="*/ 396781 h 1495138"/>
                    <a:gd name="connsiteX127" fmla="*/ 379305 w 1490380"/>
                    <a:gd name="connsiteY127" fmla="*/ 350952 h 1495138"/>
                    <a:gd name="connsiteX128" fmla="*/ 397742 w 1490380"/>
                    <a:gd name="connsiteY128" fmla="*/ 346932 h 1495138"/>
                    <a:gd name="connsiteX129" fmla="*/ 432212 w 1490380"/>
                    <a:gd name="connsiteY129" fmla="*/ 346932 h 1495138"/>
                    <a:gd name="connsiteX130" fmla="*/ 440228 w 1490380"/>
                    <a:gd name="connsiteY130" fmla="*/ 345726 h 1495138"/>
                    <a:gd name="connsiteX131" fmla="*/ 441831 w 1490380"/>
                    <a:gd name="connsiteY131" fmla="*/ 344118 h 1495138"/>
                    <a:gd name="connsiteX132" fmla="*/ 442633 w 1490380"/>
                    <a:gd name="connsiteY132" fmla="*/ 340902 h 1495138"/>
                    <a:gd name="connsiteX133" fmla="*/ 442633 w 1490380"/>
                    <a:gd name="connsiteY133" fmla="*/ 328440 h 1495138"/>
                    <a:gd name="connsiteX134" fmla="*/ 442633 w 1490380"/>
                    <a:gd name="connsiteY134" fmla="*/ 105728 h 1495138"/>
                    <a:gd name="connsiteX135" fmla="*/ 441831 w 1490380"/>
                    <a:gd name="connsiteY135" fmla="*/ 89648 h 1495138"/>
                    <a:gd name="connsiteX136" fmla="*/ 440228 w 1490380"/>
                    <a:gd name="connsiteY136" fmla="*/ 88040 h 1495138"/>
                    <a:gd name="connsiteX137" fmla="*/ 435418 w 1490380"/>
                    <a:gd name="connsiteY137" fmla="*/ 86834 h 1495138"/>
                    <a:gd name="connsiteX138" fmla="*/ 412973 w 1490380"/>
                    <a:gd name="connsiteY138" fmla="*/ 87236 h 1495138"/>
                    <a:gd name="connsiteX139" fmla="*/ 402552 w 1490380"/>
                    <a:gd name="connsiteY139" fmla="*/ 87236 h 1495138"/>
                    <a:gd name="connsiteX140" fmla="*/ 363272 w 1490380"/>
                    <a:gd name="connsiteY140" fmla="*/ 45427 h 1495138"/>
                    <a:gd name="connsiteX141" fmla="*/ 403754 w 1490380"/>
                    <a:gd name="connsiteY141" fmla="*/ 2010 h 1495138"/>
                    <a:gd name="connsiteX142" fmla="*/ 410167 w 1490380"/>
                    <a:gd name="connsiteY142" fmla="*/ 2010 h 1495138"/>
                    <a:gd name="connsiteX143" fmla="*/ 477504 w 1490380"/>
                    <a:gd name="connsiteY143" fmla="*/ 0 h 1495138"/>
                    <a:gd name="connsiteX144" fmla="*/ 123093 w 1490380"/>
                    <a:gd name="connsiteY144" fmla="*/ 0 h 1495138"/>
                    <a:gd name="connsiteX145" fmla="*/ 138324 w 1490380"/>
                    <a:gd name="connsiteY145" fmla="*/ 1206 h 1495138"/>
                    <a:gd name="connsiteX146" fmla="*/ 173997 w 1490380"/>
                    <a:gd name="connsiteY146" fmla="*/ 39397 h 1495138"/>
                    <a:gd name="connsiteX147" fmla="*/ 173997 w 1490380"/>
                    <a:gd name="connsiteY147" fmla="*/ 45427 h 1495138"/>
                    <a:gd name="connsiteX148" fmla="*/ 173997 w 1490380"/>
                    <a:gd name="connsiteY148" fmla="*/ 192159 h 1495138"/>
                    <a:gd name="connsiteX149" fmla="*/ 173596 w 1490380"/>
                    <a:gd name="connsiteY149" fmla="*/ 192159 h 1495138"/>
                    <a:gd name="connsiteX150" fmla="*/ 173596 w 1490380"/>
                    <a:gd name="connsiteY150" fmla="*/ 326832 h 1495138"/>
                    <a:gd name="connsiteX151" fmla="*/ 173997 w 1490380"/>
                    <a:gd name="connsiteY151" fmla="*/ 340902 h 1495138"/>
                    <a:gd name="connsiteX152" fmla="*/ 179608 w 1490380"/>
                    <a:gd name="connsiteY152" fmla="*/ 346932 h 1495138"/>
                    <a:gd name="connsiteX153" fmla="*/ 194839 w 1490380"/>
                    <a:gd name="connsiteY153" fmla="*/ 346932 h 1495138"/>
                    <a:gd name="connsiteX154" fmla="*/ 216884 w 1490380"/>
                    <a:gd name="connsiteY154" fmla="*/ 346932 h 1495138"/>
                    <a:gd name="connsiteX155" fmla="*/ 256164 w 1490380"/>
                    <a:gd name="connsiteY155" fmla="*/ 377887 h 1495138"/>
                    <a:gd name="connsiteX156" fmla="*/ 222094 w 1490380"/>
                    <a:gd name="connsiteY156" fmla="*/ 432560 h 1495138"/>
                    <a:gd name="connsiteX157" fmla="*/ 209268 w 1490380"/>
                    <a:gd name="connsiteY157" fmla="*/ 433364 h 1495138"/>
                    <a:gd name="connsiteX158" fmla="*/ 48141 w 1490380"/>
                    <a:gd name="connsiteY158" fmla="*/ 433364 h 1495138"/>
                    <a:gd name="connsiteX159" fmla="*/ 37319 w 1490380"/>
                    <a:gd name="connsiteY159" fmla="*/ 432560 h 1495138"/>
                    <a:gd name="connsiteX160" fmla="*/ 445 w 1490380"/>
                    <a:gd name="connsiteY160" fmla="*/ 396781 h 1495138"/>
                    <a:gd name="connsiteX161" fmla="*/ 24894 w 1490380"/>
                    <a:gd name="connsiteY161" fmla="*/ 350952 h 1495138"/>
                    <a:gd name="connsiteX162" fmla="*/ 43332 w 1490380"/>
                    <a:gd name="connsiteY162" fmla="*/ 346932 h 1495138"/>
                    <a:gd name="connsiteX163" fmla="*/ 77801 w 1490380"/>
                    <a:gd name="connsiteY163" fmla="*/ 346932 h 1495138"/>
                    <a:gd name="connsiteX164" fmla="*/ 85818 w 1490380"/>
                    <a:gd name="connsiteY164" fmla="*/ 345726 h 1495138"/>
                    <a:gd name="connsiteX165" fmla="*/ 87421 w 1490380"/>
                    <a:gd name="connsiteY165" fmla="*/ 344118 h 1495138"/>
                    <a:gd name="connsiteX166" fmla="*/ 88223 w 1490380"/>
                    <a:gd name="connsiteY166" fmla="*/ 340902 h 1495138"/>
                    <a:gd name="connsiteX167" fmla="*/ 88223 w 1490380"/>
                    <a:gd name="connsiteY167" fmla="*/ 328440 h 1495138"/>
                    <a:gd name="connsiteX168" fmla="*/ 88223 w 1490380"/>
                    <a:gd name="connsiteY168" fmla="*/ 105728 h 1495138"/>
                    <a:gd name="connsiteX169" fmla="*/ 87421 w 1490380"/>
                    <a:gd name="connsiteY169" fmla="*/ 89648 h 1495138"/>
                    <a:gd name="connsiteX170" fmla="*/ 85818 w 1490380"/>
                    <a:gd name="connsiteY170" fmla="*/ 88040 h 1495138"/>
                    <a:gd name="connsiteX171" fmla="*/ 81008 w 1490380"/>
                    <a:gd name="connsiteY171" fmla="*/ 86834 h 1495138"/>
                    <a:gd name="connsiteX172" fmla="*/ 58562 w 1490380"/>
                    <a:gd name="connsiteY172" fmla="*/ 87236 h 1495138"/>
                    <a:gd name="connsiteX173" fmla="*/ 48141 w 1490380"/>
                    <a:gd name="connsiteY173" fmla="*/ 87236 h 1495138"/>
                    <a:gd name="connsiteX174" fmla="*/ 8862 w 1490380"/>
                    <a:gd name="connsiteY174" fmla="*/ 45427 h 1495138"/>
                    <a:gd name="connsiteX175" fmla="*/ 49344 w 1490380"/>
                    <a:gd name="connsiteY175" fmla="*/ 2010 h 1495138"/>
                    <a:gd name="connsiteX176" fmla="*/ 55757 w 1490380"/>
                    <a:gd name="connsiteY176" fmla="*/ 2010 h 1495138"/>
                    <a:gd name="connsiteX177" fmla="*/ 123093 w 1490380"/>
                    <a:gd name="connsiteY17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88360 w 1490380"/>
                    <a:gd name="connsiteY38" fmla="*/ 917003 h 1495138"/>
                    <a:gd name="connsiteX39" fmla="*/ 1454291 w 1490380"/>
                    <a:gd name="connsiteY39" fmla="*/ 971676 h 1495138"/>
                    <a:gd name="connsiteX40" fmla="*/ 1441465 w 1490380"/>
                    <a:gd name="connsiteY40" fmla="*/ 972480 h 1495138"/>
                    <a:gd name="connsiteX41" fmla="*/ 990169 w 1490380"/>
                    <a:gd name="connsiteY41" fmla="*/ 539116 h 1495138"/>
                    <a:gd name="connsiteX42" fmla="*/ 1005400 w 1490380"/>
                    <a:gd name="connsiteY42" fmla="*/ 540322 h 1495138"/>
                    <a:gd name="connsiteX43" fmla="*/ 1041072 w 1490380"/>
                    <a:gd name="connsiteY43" fmla="*/ 578513 h 1495138"/>
                    <a:gd name="connsiteX44" fmla="*/ 1041072 w 1490380"/>
                    <a:gd name="connsiteY44" fmla="*/ 584543 h 1495138"/>
                    <a:gd name="connsiteX45" fmla="*/ 1041072 w 1490380"/>
                    <a:gd name="connsiteY45" fmla="*/ 731276 h 1495138"/>
                    <a:gd name="connsiteX46" fmla="*/ 1040671 w 1490380"/>
                    <a:gd name="connsiteY46" fmla="*/ 731276 h 1495138"/>
                    <a:gd name="connsiteX47" fmla="*/ 1040671 w 1490380"/>
                    <a:gd name="connsiteY47" fmla="*/ 865948 h 1495138"/>
                    <a:gd name="connsiteX48" fmla="*/ 1041072 w 1490380"/>
                    <a:gd name="connsiteY48" fmla="*/ 880018 h 1495138"/>
                    <a:gd name="connsiteX49" fmla="*/ 1046683 w 1490380"/>
                    <a:gd name="connsiteY49" fmla="*/ 886049 h 1495138"/>
                    <a:gd name="connsiteX50" fmla="*/ 1061914 w 1490380"/>
                    <a:gd name="connsiteY50" fmla="*/ 886049 h 1495138"/>
                    <a:gd name="connsiteX51" fmla="*/ 1083959 w 1490380"/>
                    <a:gd name="connsiteY51" fmla="*/ 886049 h 1495138"/>
                    <a:gd name="connsiteX52" fmla="*/ 1123238 w 1490380"/>
                    <a:gd name="connsiteY52" fmla="*/ 917003 h 1495138"/>
                    <a:gd name="connsiteX53" fmla="*/ 1089169 w 1490380"/>
                    <a:gd name="connsiteY53" fmla="*/ 971676 h 1495138"/>
                    <a:gd name="connsiteX54" fmla="*/ 1076343 w 1490380"/>
                    <a:gd name="connsiteY54" fmla="*/ 972480 h 1495138"/>
                    <a:gd name="connsiteX55" fmla="*/ 915217 w 1490380"/>
                    <a:gd name="connsiteY55" fmla="*/ 972480 h 1495138"/>
                    <a:gd name="connsiteX56" fmla="*/ 904395 w 1490380"/>
                    <a:gd name="connsiteY56" fmla="*/ 971676 h 1495138"/>
                    <a:gd name="connsiteX57" fmla="*/ 867520 w 1490380"/>
                    <a:gd name="connsiteY57" fmla="*/ 935897 h 1495138"/>
                    <a:gd name="connsiteX58" fmla="*/ 891970 w 1490380"/>
                    <a:gd name="connsiteY58" fmla="*/ 890069 h 1495138"/>
                    <a:gd name="connsiteX59" fmla="*/ 910407 w 1490380"/>
                    <a:gd name="connsiteY59" fmla="*/ 886049 h 1495138"/>
                    <a:gd name="connsiteX60" fmla="*/ 944877 w 1490380"/>
                    <a:gd name="connsiteY60" fmla="*/ 886049 h 1495138"/>
                    <a:gd name="connsiteX61" fmla="*/ 952893 w 1490380"/>
                    <a:gd name="connsiteY61" fmla="*/ 884843 h 1495138"/>
                    <a:gd name="connsiteX62" fmla="*/ 954496 w 1490380"/>
                    <a:gd name="connsiteY62" fmla="*/ 883234 h 1495138"/>
                    <a:gd name="connsiteX63" fmla="*/ 955298 w 1490380"/>
                    <a:gd name="connsiteY63" fmla="*/ 880018 h 1495138"/>
                    <a:gd name="connsiteX64" fmla="*/ 955298 w 1490380"/>
                    <a:gd name="connsiteY64" fmla="*/ 867556 h 1495138"/>
                    <a:gd name="connsiteX65" fmla="*/ 955298 w 1490380"/>
                    <a:gd name="connsiteY65" fmla="*/ 644844 h 1495138"/>
                    <a:gd name="connsiteX66" fmla="*/ 954496 w 1490380"/>
                    <a:gd name="connsiteY66" fmla="*/ 628764 h 1495138"/>
                    <a:gd name="connsiteX67" fmla="*/ 952893 w 1490380"/>
                    <a:gd name="connsiteY67" fmla="*/ 627156 h 1495138"/>
                    <a:gd name="connsiteX68" fmla="*/ 948083 w 1490380"/>
                    <a:gd name="connsiteY68" fmla="*/ 625950 h 1495138"/>
                    <a:gd name="connsiteX69" fmla="*/ 925638 w 1490380"/>
                    <a:gd name="connsiteY69" fmla="*/ 626352 h 1495138"/>
                    <a:gd name="connsiteX70" fmla="*/ 915217 w 1490380"/>
                    <a:gd name="connsiteY70" fmla="*/ 626352 h 1495138"/>
                    <a:gd name="connsiteX71" fmla="*/ 875937 w 1490380"/>
                    <a:gd name="connsiteY71" fmla="*/ 584543 h 1495138"/>
                    <a:gd name="connsiteX72" fmla="*/ 916419 w 1490380"/>
                    <a:gd name="connsiteY72" fmla="*/ 541126 h 1495138"/>
                    <a:gd name="connsiteX73" fmla="*/ 922832 w 1490380"/>
                    <a:gd name="connsiteY73" fmla="*/ 541126 h 1495138"/>
                    <a:gd name="connsiteX74" fmla="*/ 990169 w 1490380"/>
                    <a:gd name="connsiteY74" fmla="*/ 539116 h 1495138"/>
                    <a:gd name="connsiteX75" fmla="*/ 272255 w 1490380"/>
                    <a:gd name="connsiteY75" fmla="*/ 539116 h 1495138"/>
                    <a:gd name="connsiteX76" fmla="*/ 287486 w 1490380"/>
                    <a:gd name="connsiteY76" fmla="*/ 540322 h 1495138"/>
                    <a:gd name="connsiteX77" fmla="*/ 323158 w 1490380"/>
                    <a:gd name="connsiteY77" fmla="*/ 578513 h 1495138"/>
                    <a:gd name="connsiteX78" fmla="*/ 323158 w 1490380"/>
                    <a:gd name="connsiteY78" fmla="*/ 584543 h 1495138"/>
                    <a:gd name="connsiteX79" fmla="*/ 323158 w 1490380"/>
                    <a:gd name="connsiteY79" fmla="*/ 731276 h 1495138"/>
                    <a:gd name="connsiteX80" fmla="*/ 322757 w 1490380"/>
                    <a:gd name="connsiteY80" fmla="*/ 731276 h 1495138"/>
                    <a:gd name="connsiteX81" fmla="*/ 322757 w 1490380"/>
                    <a:gd name="connsiteY81" fmla="*/ 865948 h 1495138"/>
                    <a:gd name="connsiteX82" fmla="*/ 323158 w 1490380"/>
                    <a:gd name="connsiteY82" fmla="*/ 880018 h 1495138"/>
                    <a:gd name="connsiteX83" fmla="*/ 328769 w 1490380"/>
                    <a:gd name="connsiteY83" fmla="*/ 886049 h 1495138"/>
                    <a:gd name="connsiteX84" fmla="*/ 344000 w 1490380"/>
                    <a:gd name="connsiteY84" fmla="*/ 886049 h 1495138"/>
                    <a:gd name="connsiteX85" fmla="*/ 366045 w 1490380"/>
                    <a:gd name="connsiteY85" fmla="*/ 886049 h 1495138"/>
                    <a:gd name="connsiteX86" fmla="*/ 405325 w 1490380"/>
                    <a:gd name="connsiteY86" fmla="*/ 917003 h 1495138"/>
                    <a:gd name="connsiteX87" fmla="*/ 371255 w 1490380"/>
                    <a:gd name="connsiteY87" fmla="*/ 971676 h 1495138"/>
                    <a:gd name="connsiteX88" fmla="*/ 358429 w 1490380"/>
                    <a:gd name="connsiteY88" fmla="*/ 972480 h 1495138"/>
                    <a:gd name="connsiteX89" fmla="*/ 197303 w 1490380"/>
                    <a:gd name="connsiteY89" fmla="*/ 972480 h 1495138"/>
                    <a:gd name="connsiteX90" fmla="*/ 186481 w 1490380"/>
                    <a:gd name="connsiteY90" fmla="*/ 971676 h 1495138"/>
                    <a:gd name="connsiteX91" fmla="*/ 149606 w 1490380"/>
                    <a:gd name="connsiteY91" fmla="*/ 935897 h 1495138"/>
                    <a:gd name="connsiteX92" fmla="*/ 174056 w 1490380"/>
                    <a:gd name="connsiteY92" fmla="*/ 890069 h 1495138"/>
                    <a:gd name="connsiteX93" fmla="*/ 192493 w 1490380"/>
                    <a:gd name="connsiteY93" fmla="*/ 886049 h 1495138"/>
                    <a:gd name="connsiteX94" fmla="*/ 226963 w 1490380"/>
                    <a:gd name="connsiteY94" fmla="*/ 886049 h 1495138"/>
                    <a:gd name="connsiteX95" fmla="*/ 234979 w 1490380"/>
                    <a:gd name="connsiteY95" fmla="*/ 884843 h 1495138"/>
                    <a:gd name="connsiteX96" fmla="*/ 236582 w 1490380"/>
                    <a:gd name="connsiteY96" fmla="*/ 883234 h 1495138"/>
                    <a:gd name="connsiteX97" fmla="*/ 237384 w 1490380"/>
                    <a:gd name="connsiteY97" fmla="*/ 880018 h 1495138"/>
                    <a:gd name="connsiteX98" fmla="*/ 237384 w 1490380"/>
                    <a:gd name="connsiteY98" fmla="*/ 867556 h 1495138"/>
                    <a:gd name="connsiteX99" fmla="*/ 237384 w 1490380"/>
                    <a:gd name="connsiteY99" fmla="*/ 644844 h 1495138"/>
                    <a:gd name="connsiteX100" fmla="*/ 236582 w 1490380"/>
                    <a:gd name="connsiteY100" fmla="*/ 628764 h 1495138"/>
                    <a:gd name="connsiteX101" fmla="*/ 234979 w 1490380"/>
                    <a:gd name="connsiteY101" fmla="*/ 627156 h 1495138"/>
                    <a:gd name="connsiteX102" fmla="*/ 230169 w 1490380"/>
                    <a:gd name="connsiteY102" fmla="*/ 625950 h 1495138"/>
                    <a:gd name="connsiteX103" fmla="*/ 207724 w 1490380"/>
                    <a:gd name="connsiteY103" fmla="*/ 626352 h 1495138"/>
                    <a:gd name="connsiteX104" fmla="*/ 197303 w 1490380"/>
                    <a:gd name="connsiteY104" fmla="*/ 626352 h 1495138"/>
                    <a:gd name="connsiteX105" fmla="*/ 158023 w 1490380"/>
                    <a:gd name="connsiteY105" fmla="*/ 584543 h 1495138"/>
                    <a:gd name="connsiteX106" fmla="*/ 198505 w 1490380"/>
                    <a:gd name="connsiteY106" fmla="*/ 541126 h 1495138"/>
                    <a:gd name="connsiteX107" fmla="*/ 204918 w 1490380"/>
                    <a:gd name="connsiteY107" fmla="*/ 541126 h 1495138"/>
                    <a:gd name="connsiteX108" fmla="*/ 272255 w 1490380"/>
                    <a:gd name="connsiteY108" fmla="*/ 539116 h 1495138"/>
                    <a:gd name="connsiteX109" fmla="*/ 477504 w 1490380"/>
                    <a:gd name="connsiteY109" fmla="*/ 0 h 1495138"/>
                    <a:gd name="connsiteX110" fmla="*/ 492735 w 1490380"/>
                    <a:gd name="connsiteY110" fmla="*/ 1206 h 1495138"/>
                    <a:gd name="connsiteX111" fmla="*/ 528407 w 1490380"/>
                    <a:gd name="connsiteY111" fmla="*/ 39397 h 1495138"/>
                    <a:gd name="connsiteX112" fmla="*/ 528407 w 1490380"/>
                    <a:gd name="connsiteY112" fmla="*/ 45427 h 1495138"/>
                    <a:gd name="connsiteX113" fmla="*/ 528407 w 1490380"/>
                    <a:gd name="connsiteY113" fmla="*/ 192159 h 1495138"/>
                    <a:gd name="connsiteX114" fmla="*/ 528006 w 1490380"/>
                    <a:gd name="connsiteY114" fmla="*/ 192159 h 1495138"/>
                    <a:gd name="connsiteX115" fmla="*/ 528006 w 1490380"/>
                    <a:gd name="connsiteY115" fmla="*/ 326832 h 1495138"/>
                    <a:gd name="connsiteX116" fmla="*/ 528407 w 1490380"/>
                    <a:gd name="connsiteY116" fmla="*/ 340902 h 1495138"/>
                    <a:gd name="connsiteX117" fmla="*/ 534018 w 1490380"/>
                    <a:gd name="connsiteY117" fmla="*/ 346932 h 1495138"/>
                    <a:gd name="connsiteX118" fmla="*/ 549249 w 1490380"/>
                    <a:gd name="connsiteY118" fmla="*/ 346932 h 1495138"/>
                    <a:gd name="connsiteX119" fmla="*/ 571294 w 1490380"/>
                    <a:gd name="connsiteY119" fmla="*/ 346932 h 1495138"/>
                    <a:gd name="connsiteX120" fmla="*/ 610574 w 1490380"/>
                    <a:gd name="connsiteY120" fmla="*/ 377887 h 1495138"/>
                    <a:gd name="connsiteX121" fmla="*/ 576504 w 1490380"/>
                    <a:gd name="connsiteY121" fmla="*/ 432560 h 1495138"/>
                    <a:gd name="connsiteX122" fmla="*/ 563678 w 1490380"/>
                    <a:gd name="connsiteY122" fmla="*/ 433364 h 1495138"/>
                    <a:gd name="connsiteX123" fmla="*/ 402552 w 1490380"/>
                    <a:gd name="connsiteY123" fmla="*/ 433364 h 1495138"/>
                    <a:gd name="connsiteX124" fmla="*/ 391730 w 1490380"/>
                    <a:gd name="connsiteY124" fmla="*/ 432560 h 1495138"/>
                    <a:gd name="connsiteX125" fmla="*/ 354855 w 1490380"/>
                    <a:gd name="connsiteY125" fmla="*/ 396781 h 1495138"/>
                    <a:gd name="connsiteX126" fmla="*/ 379305 w 1490380"/>
                    <a:gd name="connsiteY126" fmla="*/ 350952 h 1495138"/>
                    <a:gd name="connsiteX127" fmla="*/ 397742 w 1490380"/>
                    <a:gd name="connsiteY127" fmla="*/ 346932 h 1495138"/>
                    <a:gd name="connsiteX128" fmla="*/ 432212 w 1490380"/>
                    <a:gd name="connsiteY128" fmla="*/ 346932 h 1495138"/>
                    <a:gd name="connsiteX129" fmla="*/ 440228 w 1490380"/>
                    <a:gd name="connsiteY129" fmla="*/ 345726 h 1495138"/>
                    <a:gd name="connsiteX130" fmla="*/ 441831 w 1490380"/>
                    <a:gd name="connsiteY130" fmla="*/ 344118 h 1495138"/>
                    <a:gd name="connsiteX131" fmla="*/ 442633 w 1490380"/>
                    <a:gd name="connsiteY131" fmla="*/ 340902 h 1495138"/>
                    <a:gd name="connsiteX132" fmla="*/ 442633 w 1490380"/>
                    <a:gd name="connsiteY132" fmla="*/ 328440 h 1495138"/>
                    <a:gd name="connsiteX133" fmla="*/ 442633 w 1490380"/>
                    <a:gd name="connsiteY133" fmla="*/ 105728 h 1495138"/>
                    <a:gd name="connsiteX134" fmla="*/ 441831 w 1490380"/>
                    <a:gd name="connsiteY134" fmla="*/ 89648 h 1495138"/>
                    <a:gd name="connsiteX135" fmla="*/ 440228 w 1490380"/>
                    <a:gd name="connsiteY135" fmla="*/ 88040 h 1495138"/>
                    <a:gd name="connsiteX136" fmla="*/ 435418 w 1490380"/>
                    <a:gd name="connsiteY136" fmla="*/ 86834 h 1495138"/>
                    <a:gd name="connsiteX137" fmla="*/ 412973 w 1490380"/>
                    <a:gd name="connsiteY137" fmla="*/ 87236 h 1495138"/>
                    <a:gd name="connsiteX138" fmla="*/ 402552 w 1490380"/>
                    <a:gd name="connsiteY138" fmla="*/ 87236 h 1495138"/>
                    <a:gd name="connsiteX139" fmla="*/ 363272 w 1490380"/>
                    <a:gd name="connsiteY139" fmla="*/ 45427 h 1495138"/>
                    <a:gd name="connsiteX140" fmla="*/ 403754 w 1490380"/>
                    <a:gd name="connsiteY140" fmla="*/ 2010 h 1495138"/>
                    <a:gd name="connsiteX141" fmla="*/ 410167 w 1490380"/>
                    <a:gd name="connsiteY141" fmla="*/ 2010 h 1495138"/>
                    <a:gd name="connsiteX142" fmla="*/ 477504 w 1490380"/>
                    <a:gd name="connsiteY142" fmla="*/ 0 h 1495138"/>
                    <a:gd name="connsiteX143" fmla="*/ 123093 w 1490380"/>
                    <a:gd name="connsiteY143" fmla="*/ 0 h 1495138"/>
                    <a:gd name="connsiteX144" fmla="*/ 138324 w 1490380"/>
                    <a:gd name="connsiteY144" fmla="*/ 1206 h 1495138"/>
                    <a:gd name="connsiteX145" fmla="*/ 173997 w 1490380"/>
                    <a:gd name="connsiteY145" fmla="*/ 39397 h 1495138"/>
                    <a:gd name="connsiteX146" fmla="*/ 173997 w 1490380"/>
                    <a:gd name="connsiteY146" fmla="*/ 45427 h 1495138"/>
                    <a:gd name="connsiteX147" fmla="*/ 173997 w 1490380"/>
                    <a:gd name="connsiteY147" fmla="*/ 192159 h 1495138"/>
                    <a:gd name="connsiteX148" fmla="*/ 173596 w 1490380"/>
                    <a:gd name="connsiteY148" fmla="*/ 192159 h 1495138"/>
                    <a:gd name="connsiteX149" fmla="*/ 173596 w 1490380"/>
                    <a:gd name="connsiteY149" fmla="*/ 326832 h 1495138"/>
                    <a:gd name="connsiteX150" fmla="*/ 173997 w 1490380"/>
                    <a:gd name="connsiteY150" fmla="*/ 340902 h 1495138"/>
                    <a:gd name="connsiteX151" fmla="*/ 179608 w 1490380"/>
                    <a:gd name="connsiteY151" fmla="*/ 346932 h 1495138"/>
                    <a:gd name="connsiteX152" fmla="*/ 194839 w 1490380"/>
                    <a:gd name="connsiteY152" fmla="*/ 346932 h 1495138"/>
                    <a:gd name="connsiteX153" fmla="*/ 216884 w 1490380"/>
                    <a:gd name="connsiteY153" fmla="*/ 346932 h 1495138"/>
                    <a:gd name="connsiteX154" fmla="*/ 256164 w 1490380"/>
                    <a:gd name="connsiteY154" fmla="*/ 377887 h 1495138"/>
                    <a:gd name="connsiteX155" fmla="*/ 222094 w 1490380"/>
                    <a:gd name="connsiteY155" fmla="*/ 432560 h 1495138"/>
                    <a:gd name="connsiteX156" fmla="*/ 209268 w 1490380"/>
                    <a:gd name="connsiteY156" fmla="*/ 433364 h 1495138"/>
                    <a:gd name="connsiteX157" fmla="*/ 48141 w 1490380"/>
                    <a:gd name="connsiteY157" fmla="*/ 433364 h 1495138"/>
                    <a:gd name="connsiteX158" fmla="*/ 37319 w 1490380"/>
                    <a:gd name="connsiteY158" fmla="*/ 432560 h 1495138"/>
                    <a:gd name="connsiteX159" fmla="*/ 445 w 1490380"/>
                    <a:gd name="connsiteY159" fmla="*/ 396781 h 1495138"/>
                    <a:gd name="connsiteX160" fmla="*/ 24894 w 1490380"/>
                    <a:gd name="connsiteY160" fmla="*/ 350952 h 1495138"/>
                    <a:gd name="connsiteX161" fmla="*/ 43332 w 1490380"/>
                    <a:gd name="connsiteY161" fmla="*/ 346932 h 1495138"/>
                    <a:gd name="connsiteX162" fmla="*/ 77801 w 1490380"/>
                    <a:gd name="connsiteY162" fmla="*/ 346932 h 1495138"/>
                    <a:gd name="connsiteX163" fmla="*/ 85818 w 1490380"/>
                    <a:gd name="connsiteY163" fmla="*/ 345726 h 1495138"/>
                    <a:gd name="connsiteX164" fmla="*/ 87421 w 1490380"/>
                    <a:gd name="connsiteY164" fmla="*/ 344118 h 1495138"/>
                    <a:gd name="connsiteX165" fmla="*/ 88223 w 1490380"/>
                    <a:gd name="connsiteY165" fmla="*/ 340902 h 1495138"/>
                    <a:gd name="connsiteX166" fmla="*/ 88223 w 1490380"/>
                    <a:gd name="connsiteY166" fmla="*/ 328440 h 1495138"/>
                    <a:gd name="connsiteX167" fmla="*/ 88223 w 1490380"/>
                    <a:gd name="connsiteY167" fmla="*/ 105728 h 1495138"/>
                    <a:gd name="connsiteX168" fmla="*/ 87421 w 1490380"/>
                    <a:gd name="connsiteY168" fmla="*/ 89648 h 1495138"/>
                    <a:gd name="connsiteX169" fmla="*/ 85818 w 1490380"/>
                    <a:gd name="connsiteY169" fmla="*/ 88040 h 1495138"/>
                    <a:gd name="connsiteX170" fmla="*/ 81008 w 1490380"/>
                    <a:gd name="connsiteY170" fmla="*/ 86834 h 1495138"/>
                    <a:gd name="connsiteX171" fmla="*/ 58562 w 1490380"/>
                    <a:gd name="connsiteY171" fmla="*/ 87236 h 1495138"/>
                    <a:gd name="connsiteX172" fmla="*/ 48141 w 1490380"/>
                    <a:gd name="connsiteY172" fmla="*/ 87236 h 1495138"/>
                    <a:gd name="connsiteX173" fmla="*/ 8862 w 1490380"/>
                    <a:gd name="connsiteY173" fmla="*/ 45427 h 1495138"/>
                    <a:gd name="connsiteX174" fmla="*/ 49344 w 1490380"/>
                    <a:gd name="connsiteY174" fmla="*/ 2010 h 1495138"/>
                    <a:gd name="connsiteX175" fmla="*/ 55757 w 1490380"/>
                    <a:gd name="connsiteY175" fmla="*/ 2010 h 1495138"/>
                    <a:gd name="connsiteX176" fmla="*/ 123093 w 1490380"/>
                    <a:gd name="connsiteY17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88360 w 1490380"/>
                    <a:gd name="connsiteY37" fmla="*/ 917003 h 1495138"/>
                    <a:gd name="connsiteX38" fmla="*/ 1454291 w 1490380"/>
                    <a:gd name="connsiteY38" fmla="*/ 971676 h 1495138"/>
                    <a:gd name="connsiteX39" fmla="*/ 1441465 w 1490380"/>
                    <a:gd name="connsiteY39" fmla="*/ 972480 h 1495138"/>
                    <a:gd name="connsiteX40" fmla="*/ 990169 w 1490380"/>
                    <a:gd name="connsiteY40" fmla="*/ 539116 h 1495138"/>
                    <a:gd name="connsiteX41" fmla="*/ 1005400 w 1490380"/>
                    <a:gd name="connsiteY41" fmla="*/ 540322 h 1495138"/>
                    <a:gd name="connsiteX42" fmla="*/ 1041072 w 1490380"/>
                    <a:gd name="connsiteY42" fmla="*/ 578513 h 1495138"/>
                    <a:gd name="connsiteX43" fmla="*/ 1041072 w 1490380"/>
                    <a:gd name="connsiteY43" fmla="*/ 584543 h 1495138"/>
                    <a:gd name="connsiteX44" fmla="*/ 1041072 w 1490380"/>
                    <a:gd name="connsiteY44" fmla="*/ 731276 h 1495138"/>
                    <a:gd name="connsiteX45" fmla="*/ 1040671 w 1490380"/>
                    <a:gd name="connsiteY45" fmla="*/ 731276 h 1495138"/>
                    <a:gd name="connsiteX46" fmla="*/ 1040671 w 1490380"/>
                    <a:gd name="connsiteY46" fmla="*/ 865948 h 1495138"/>
                    <a:gd name="connsiteX47" fmla="*/ 1041072 w 1490380"/>
                    <a:gd name="connsiteY47" fmla="*/ 880018 h 1495138"/>
                    <a:gd name="connsiteX48" fmla="*/ 1046683 w 1490380"/>
                    <a:gd name="connsiteY48" fmla="*/ 886049 h 1495138"/>
                    <a:gd name="connsiteX49" fmla="*/ 1061914 w 1490380"/>
                    <a:gd name="connsiteY49" fmla="*/ 886049 h 1495138"/>
                    <a:gd name="connsiteX50" fmla="*/ 1083959 w 1490380"/>
                    <a:gd name="connsiteY50" fmla="*/ 886049 h 1495138"/>
                    <a:gd name="connsiteX51" fmla="*/ 1123238 w 1490380"/>
                    <a:gd name="connsiteY51" fmla="*/ 917003 h 1495138"/>
                    <a:gd name="connsiteX52" fmla="*/ 1089169 w 1490380"/>
                    <a:gd name="connsiteY52" fmla="*/ 971676 h 1495138"/>
                    <a:gd name="connsiteX53" fmla="*/ 1076343 w 1490380"/>
                    <a:gd name="connsiteY53" fmla="*/ 972480 h 1495138"/>
                    <a:gd name="connsiteX54" fmla="*/ 915217 w 1490380"/>
                    <a:gd name="connsiteY54" fmla="*/ 972480 h 1495138"/>
                    <a:gd name="connsiteX55" fmla="*/ 904395 w 1490380"/>
                    <a:gd name="connsiteY55" fmla="*/ 971676 h 1495138"/>
                    <a:gd name="connsiteX56" fmla="*/ 867520 w 1490380"/>
                    <a:gd name="connsiteY56" fmla="*/ 935897 h 1495138"/>
                    <a:gd name="connsiteX57" fmla="*/ 891970 w 1490380"/>
                    <a:gd name="connsiteY57" fmla="*/ 890069 h 1495138"/>
                    <a:gd name="connsiteX58" fmla="*/ 910407 w 1490380"/>
                    <a:gd name="connsiteY58" fmla="*/ 886049 h 1495138"/>
                    <a:gd name="connsiteX59" fmla="*/ 944877 w 1490380"/>
                    <a:gd name="connsiteY59" fmla="*/ 886049 h 1495138"/>
                    <a:gd name="connsiteX60" fmla="*/ 952893 w 1490380"/>
                    <a:gd name="connsiteY60" fmla="*/ 884843 h 1495138"/>
                    <a:gd name="connsiteX61" fmla="*/ 954496 w 1490380"/>
                    <a:gd name="connsiteY61" fmla="*/ 883234 h 1495138"/>
                    <a:gd name="connsiteX62" fmla="*/ 955298 w 1490380"/>
                    <a:gd name="connsiteY62" fmla="*/ 880018 h 1495138"/>
                    <a:gd name="connsiteX63" fmla="*/ 955298 w 1490380"/>
                    <a:gd name="connsiteY63" fmla="*/ 867556 h 1495138"/>
                    <a:gd name="connsiteX64" fmla="*/ 955298 w 1490380"/>
                    <a:gd name="connsiteY64" fmla="*/ 644844 h 1495138"/>
                    <a:gd name="connsiteX65" fmla="*/ 954496 w 1490380"/>
                    <a:gd name="connsiteY65" fmla="*/ 628764 h 1495138"/>
                    <a:gd name="connsiteX66" fmla="*/ 952893 w 1490380"/>
                    <a:gd name="connsiteY66" fmla="*/ 627156 h 1495138"/>
                    <a:gd name="connsiteX67" fmla="*/ 948083 w 1490380"/>
                    <a:gd name="connsiteY67" fmla="*/ 625950 h 1495138"/>
                    <a:gd name="connsiteX68" fmla="*/ 925638 w 1490380"/>
                    <a:gd name="connsiteY68" fmla="*/ 626352 h 1495138"/>
                    <a:gd name="connsiteX69" fmla="*/ 915217 w 1490380"/>
                    <a:gd name="connsiteY69" fmla="*/ 626352 h 1495138"/>
                    <a:gd name="connsiteX70" fmla="*/ 875937 w 1490380"/>
                    <a:gd name="connsiteY70" fmla="*/ 584543 h 1495138"/>
                    <a:gd name="connsiteX71" fmla="*/ 916419 w 1490380"/>
                    <a:gd name="connsiteY71" fmla="*/ 541126 h 1495138"/>
                    <a:gd name="connsiteX72" fmla="*/ 922832 w 1490380"/>
                    <a:gd name="connsiteY72" fmla="*/ 541126 h 1495138"/>
                    <a:gd name="connsiteX73" fmla="*/ 990169 w 1490380"/>
                    <a:gd name="connsiteY73" fmla="*/ 539116 h 1495138"/>
                    <a:gd name="connsiteX74" fmla="*/ 272255 w 1490380"/>
                    <a:gd name="connsiteY74" fmla="*/ 539116 h 1495138"/>
                    <a:gd name="connsiteX75" fmla="*/ 287486 w 1490380"/>
                    <a:gd name="connsiteY75" fmla="*/ 540322 h 1495138"/>
                    <a:gd name="connsiteX76" fmla="*/ 323158 w 1490380"/>
                    <a:gd name="connsiteY76" fmla="*/ 578513 h 1495138"/>
                    <a:gd name="connsiteX77" fmla="*/ 323158 w 1490380"/>
                    <a:gd name="connsiteY77" fmla="*/ 584543 h 1495138"/>
                    <a:gd name="connsiteX78" fmla="*/ 323158 w 1490380"/>
                    <a:gd name="connsiteY78" fmla="*/ 731276 h 1495138"/>
                    <a:gd name="connsiteX79" fmla="*/ 322757 w 1490380"/>
                    <a:gd name="connsiteY79" fmla="*/ 731276 h 1495138"/>
                    <a:gd name="connsiteX80" fmla="*/ 322757 w 1490380"/>
                    <a:gd name="connsiteY80" fmla="*/ 865948 h 1495138"/>
                    <a:gd name="connsiteX81" fmla="*/ 323158 w 1490380"/>
                    <a:gd name="connsiteY81" fmla="*/ 880018 h 1495138"/>
                    <a:gd name="connsiteX82" fmla="*/ 328769 w 1490380"/>
                    <a:gd name="connsiteY82" fmla="*/ 886049 h 1495138"/>
                    <a:gd name="connsiteX83" fmla="*/ 344000 w 1490380"/>
                    <a:gd name="connsiteY83" fmla="*/ 886049 h 1495138"/>
                    <a:gd name="connsiteX84" fmla="*/ 366045 w 1490380"/>
                    <a:gd name="connsiteY84" fmla="*/ 886049 h 1495138"/>
                    <a:gd name="connsiteX85" fmla="*/ 405325 w 1490380"/>
                    <a:gd name="connsiteY85" fmla="*/ 917003 h 1495138"/>
                    <a:gd name="connsiteX86" fmla="*/ 371255 w 1490380"/>
                    <a:gd name="connsiteY86" fmla="*/ 971676 h 1495138"/>
                    <a:gd name="connsiteX87" fmla="*/ 358429 w 1490380"/>
                    <a:gd name="connsiteY87" fmla="*/ 972480 h 1495138"/>
                    <a:gd name="connsiteX88" fmla="*/ 197303 w 1490380"/>
                    <a:gd name="connsiteY88" fmla="*/ 972480 h 1495138"/>
                    <a:gd name="connsiteX89" fmla="*/ 186481 w 1490380"/>
                    <a:gd name="connsiteY89" fmla="*/ 971676 h 1495138"/>
                    <a:gd name="connsiteX90" fmla="*/ 149606 w 1490380"/>
                    <a:gd name="connsiteY90" fmla="*/ 935897 h 1495138"/>
                    <a:gd name="connsiteX91" fmla="*/ 174056 w 1490380"/>
                    <a:gd name="connsiteY91" fmla="*/ 890069 h 1495138"/>
                    <a:gd name="connsiteX92" fmla="*/ 192493 w 1490380"/>
                    <a:gd name="connsiteY92" fmla="*/ 886049 h 1495138"/>
                    <a:gd name="connsiteX93" fmla="*/ 226963 w 1490380"/>
                    <a:gd name="connsiteY93" fmla="*/ 886049 h 1495138"/>
                    <a:gd name="connsiteX94" fmla="*/ 234979 w 1490380"/>
                    <a:gd name="connsiteY94" fmla="*/ 884843 h 1495138"/>
                    <a:gd name="connsiteX95" fmla="*/ 236582 w 1490380"/>
                    <a:gd name="connsiteY95" fmla="*/ 883234 h 1495138"/>
                    <a:gd name="connsiteX96" fmla="*/ 237384 w 1490380"/>
                    <a:gd name="connsiteY96" fmla="*/ 880018 h 1495138"/>
                    <a:gd name="connsiteX97" fmla="*/ 237384 w 1490380"/>
                    <a:gd name="connsiteY97" fmla="*/ 867556 h 1495138"/>
                    <a:gd name="connsiteX98" fmla="*/ 237384 w 1490380"/>
                    <a:gd name="connsiteY98" fmla="*/ 644844 h 1495138"/>
                    <a:gd name="connsiteX99" fmla="*/ 236582 w 1490380"/>
                    <a:gd name="connsiteY99" fmla="*/ 628764 h 1495138"/>
                    <a:gd name="connsiteX100" fmla="*/ 234979 w 1490380"/>
                    <a:gd name="connsiteY100" fmla="*/ 627156 h 1495138"/>
                    <a:gd name="connsiteX101" fmla="*/ 230169 w 1490380"/>
                    <a:gd name="connsiteY101" fmla="*/ 625950 h 1495138"/>
                    <a:gd name="connsiteX102" fmla="*/ 207724 w 1490380"/>
                    <a:gd name="connsiteY102" fmla="*/ 626352 h 1495138"/>
                    <a:gd name="connsiteX103" fmla="*/ 197303 w 1490380"/>
                    <a:gd name="connsiteY103" fmla="*/ 626352 h 1495138"/>
                    <a:gd name="connsiteX104" fmla="*/ 158023 w 1490380"/>
                    <a:gd name="connsiteY104" fmla="*/ 584543 h 1495138"/>
                    <a:gd name="connsiteX105" fmla="*/ 198505 w 1490380"/>
                    <a:gd name="connsiteY105" fmla="*/ 541126 h 1495138"/>
                    <a:gd name="connsiteX106" fmla="*/ 204918 w 1490380"/>
                    <a:gd name="connsiteY106" fmla="*/ 541126 h 1495138"/>
                    <a:gd name="connsiteX107" fmla="*/ 272255 w 1490380"/>
                    <a:gd name="connsiteY107" fmla="*/ 539116 h 1495138"/>
                    <a:gd name="connsiteX108" fmla="*/ 477504 w 1490380"/>
                    <a:gd name="connsiteY108" fmla="*/ 0 h 1495138"/>
                    <a:gd name="connsiteX109" fmla="*/ 492735 w 1490380"/>
                    <a:gd name="connsiteY109" fmla="*/ 1206 h 1495138"/>
                    <a:gd name="connsiteX110" fmla="*/ 528407 w 1490380"/>
                    <a:gd name="connsiteY110" fmla="*/ 39397 h 1495138"/>
                    <a:gd name="connsiteX111" fmla="*/ 528407 w 1490380"/>
                    <a:gd name="connsiteY111" fmla="*/ 45427 h 1495138"/>
                    <a:gd name="connsiteX112" fmla="*/ 528407 w 1490380"/>
                    <a:gd name="connsiteY112" fmla="*/ 192159 h 1495138"/>
                    <a:gd name="connsiteX113" fmla="*/ 528006 w 1490380"/>
                    <a:gd name="connsiteY113" fmla="*/ 192159 h 1495138"/>
                    <a:gd name="connsiteX114" fmla="*/ 528006 w 1490380"/>
                    <a:gd name="connsiteY114" fmla="*/ 326832 h 1495138"/>
                    <a:gd name="connsiteX115" fmla="*/ 528407 w 1490380"/>
                    <a:gd name="connsiteY115" fmla="*/ 340902 h 1495138"/>
                    <a:gd name="connsiteX116" fmla="*/ 534018 w 1490380"/>
                    <a:gd name="connsiteY116" fmla="*/ 346932 h 1495138"/>
                    <a:gd name="connsiteX117" fmla="*/ 549249 w 1490380"/>
                    <a:gd name="connsiteY117" fmla="*/ 346932 h 1495138"/>
                    <a:gd name="connsiteX118" fmla="*/ 571294 w 1490380"/>
                    <a:gd name="connsiteY118" fmla="*/ 346932 h 1495138"/>
                    <a:gd name="connsiteX119" fmla="*/ 610574 w 1490380"/>
                    <a:gd name="connsiteY119" fmla="*/ 377887 h 1495138"/>
                    <a:gd name="connsiteX120" fmla="*/ 576504 w 1490380"/>
                    <a:gd name="connsiteY120" fmla="*/ 432560 h 1495138"/>
                    <a:gd name="connsiteX121" fmla="*/ 563678 w 1490380"/>
                    <a:gd name="connsiteY121" fmla="*/ 433364 h 1495138"/>
                    <a:gd name="connsiteX122" fmla="*/ 402552 w 1490380"/>
                    <a:gd name="connsiteY122" fmla="*/ 433364 h 1495138"/>
                    <a:gd name="connsiteX123" fmla="*/ 391730 w 1490380"/>
                    <a:gd name="connsiteY123" fmla="*/ 432560 h 1495138"/>
                    <a:gd name="connsiteX124" fmla="*/ 354855 w 1490380"/>
                    <a:gd name="connsiteY124" fmla="*/ 396781 h 1495138"/>
                    <a:gd name="connsiteX125" fmla="*/ 379305 w 1490380"/>
                    <a:gd name="connsiteY125" fmla="*/ 350952 h 1495138"/>
                    <a:gd name="connsiteX126" fmla="*/ 397742 w 1490380"/>
                    <a:gd name="connsiteY126" fmla="*/ 346932 h 1495138"/>
                    <a:gd name="connsiteX127" fmla="*/ 432212 w 1490380"/>
                    <a:gd name="connsiteY127" fmla="*/ 346932 h 1495138"/>
                    <a:gd name="connsiteX128" fmla="*/ 440228 w 1490380"/>
                    <a:gd name="connsiteY128" fmla="*/ 345726 h 1495138"/>
                    <a:gd name="connsiteX129" fmla="*/ 441831 w 1490380"/>
                    <a:gd name="connsiteY129" fmla="*/ 344118 h 1495138"/>
                    <a:gd name="connsiteX130" fmla="*/ 442633 w 1490380"/>
                    <a:gd name="connsiteY130" fmla="*/ 340902 h 1495138"/>
                    <a:gd name="connsiteX131" fmla="*/ 442633 w 1490380"/>
                    <a:gd name="connsiteY131" fmla="*/ 328440 h 1495138"/>
                    <a:gd name="connsiteX132" fmla="*/ 442633 w 1490380"/>
                    <a:gd name="connsiteY132" fmla="*/ 105728 h 1495138"/>
                    <a:gd name="connsiteX133" fmla="*/ 441831 w 1490380"/>
                    <a:gd name="connsiteY133" fmla="*/ 89648 h 1495138"/>
                    <a:gd name="connsiteX134" fmla="*/ 440228 w 1490380"/>
                    <a:gd name="connsiteY134" fmla="*/ 88040 h 1495138"/>
                    <a:gd name="connsiteX135" fmla="*/ 435418 w 1490380"/>
                    <a:gd name="connsiteY135" fmla="*/ 86834 h 1495138"/>
                    <a:gd name="connsiteX136" fmla="*/ 412973 w 1490380"/>
                    <a:gd name="connsiteY136" fmla="*/ 87236 h 1495138"/>
                    <a:gd name="connsiteX137" fmla="*/ 402552 w 1490380"/>
                    <a:gd name="connsiteY137" fmla="*/ 87236 h 1495138"/>
                    <a:gd name="connsiteX138" fmla="*/ 363272 w 1490380"/>
                    <a:gd name="connsiteY138" fmla="*/ 45427 h 1495138"/>
                    <a:gd name="connsiteX139" fmla="*/ 403754 w 1490380"/>
                    <a:gd name="connsiteY139" fmla="*/ 2010 h 1495138"/>
                    <a:gd name="connsiteX140" fmla="*/ 410167 w 1490380"/>
                    <a:gd name="connsiteY140" fmla="*/ 2010 h 1495138"/>
                    <a:gd name="connsiteX141" fmla="*/ 477504 w 1490380"/>
                    <a:gd name="connsiteY141" fmla="*/ 0 h 1495138"/>
                    <a:gd name="connsiteX142" fmla="*/ 123093 w 1490380"/>
                    <a:gd name="connsiteY142" fmla="*/ 0 h 1495138"/>
                    <a:gd name="connsiteX143" fmla="*/ 138324 w 1490380"/>
                    <a:gd name="connsiteY143" fmla="*/ 1206 h 1495138"/>
                    <a:gd name="connsiteX144" fmla="*/ 173997 w 1490380"/>
                    <a:gd name="connsiteY144" fmla="*/ 39397 h 1495138"/>
                    <a:gd name="connsiteX145" fmla="*/ 173997 w 1490380"/>
                    <a:gd name="connsiteY145" fmla="*/ 45427 h 1495138"/>
                    <a:gd name="connsiteX146" fmla="*/ 173997 w 1490380"/>
                    <a:gd name="connsiteY146" fmla="*/ 192159 h 1495138"/>
                    <a:gd name="connsiteX147" fmla="*/ 173596 w 1490380"/>
                    <a:gd name="connsiteY147" fmla="*/ 192159 h 1495138"/>
                    <a:gd name="connsiteX148" fmla="*/ 173596 w 1490380"/>
                    <a:gd name="connsiteY148" fmla="*/ 326832 h 1495138"/>
                    <a:gd name="connsiteX149" fmla="*/ 173997 w 1490380"/>
                    <a:gd name="connsiteY149" fmla="*/ 340902 h 1495138"/>
                    <a:gd name="connsiteX150" fmla="*/ 179608 w 1490380"/>
                    <a:gd name="connsiteY150" fmla="*/ 346932 h 1495138"/>
                    <a:gd name="connsiteX151" fmla="*/ 194839 w 1490380"/>
                    <a:gd name="connsiteY151" fmla="*/ 346932 h 1495138"/>
                    <a:gd name="connsiteX152" fmla="*/ 216884 w 1490380"/>
                    <a:gd name="connsiteY152" fmla="*/ 346932 h 1495138"/>
                    <a:gd name="connsiteX153" fmla="*/ 256164 w 1490380"/>
                    <a:gd name="connsiteY153" fmla="*/ 377887 h 1495138"/>
                    <a:gd name="connsiteX154" fmla="*/ 222094 w 1490380"/>
                    <a:gd name="connsiteY154" fmla="*/ 432560 h 1495138"/>
                    <a:gd name="connsiteX155" fmla="*/ 209268 w 1490380"/>
                    <a:gd name="connsiteY155" fmla="*/ 433364 h 1495138"/>
                    <a:gd name="connsiteX156" fmla="*/ 48141 w 1490380"/>
                    <a:gd name="connsiteY156" fmla="*/ 433364 h 1495138"/>
                    <a:gd name="connsiteX157" fmla="*/ 37319 w 1490380"/>
                    <a:gd name="connsiteY157" fmla="*/ 432560 h 1495138"/>
                    <a:gd name="connsiteX158" fmla="*/ 445 w 1490380"/>
                    <a:gd name="connsiteY158" fmla="*/ 396781 h 1495138"/>
                    <a:gd name="connsiteX159" fmla="*/ 24894 w 1490380"/>
                    <a:gd name="connsiteY159" fmla="*/ 350952 h 1495138"/>
                    <a:gd name="connsiteX160" fmla="*/ 43332 w 1490380"/>
                    <a:gd name="connsiteY160" fmla="*/ 346932 h 1495138"/>
                    <a:gd name="connsiteX161" fmla="*/ 77801 w 1490380"/>
                    <a:gd name="connsiteY161" fmla="*/ 346932 h 1495138"/>
                    <a:gd name="connsiteX162" fmla="*/ 85818 w 1490380"/>
                    <a:gd name="connsiteY162" fmla="*/ 345726 h 1495138"/>
                    <a:gd name="connsiteX163" fmla="*/ 87421 w 1490380"/>
                    <a:gd name="connsiteY163" fmla="*/ 344118 h 1495138"/>
                    <a:gd name="connsiteX164" fmla="*/ 88223 w 1490380"/>
                    <a:gd name="connsiteY164" fmla="*/ 340902 h 1495138"/>
                    <a:gd name="connsiteX165" fmla="*/ 88223 w 1490380"/>
                    <a:gd name="connsiteY165" fmla="*/ 328440 h 1495138"/>
                    <a:gd name="connsiteX166" fmla="*/ 88223 w 1490380"/>
                    <a:gd name="connsiteY166" fmla="*/ 105728 h 1495138"/>
                    <a:gd name="connsiteX167" fmla="*/ 87421 w 1490380"/>
                    <a:gd name="connsiteY167" fmla="*/ 89648 h 1495138"/>
                    <a:gd name="connsiteX168" fmla="*/ 85818 w 1490380"/>
                    <a:gd name="connsiteY168" fmla="*/ 88040 h 1495138"/>
                    <a:gd name="connsiteX169" fmla="*/ 81008 w 1490380"/>
                    <a:gd name="connsiteY169" fmla="*/ 86834 h 1495138"/>
                    <a:gd name="connsiteX170" fmla="*/ 58562 w 1490380"/>
                    <a:gd name="connsiteY170" fmla="*/ 87236 h 1495138"/>
                    <a:gd name="connsiteX171" fmla="*/ 48141 w 1490380"/>
                    <a:gd name="connsiteY171" fmla="*/ 87236 h 1495138"/>
                    <a:gd name="connsiteX172" fmla="*/ 8862 w 1490380"/>
                    <a:gd name="connsiteY172" fmla="*/ 45427 h 1495138"/>
                    <a:gd name="connsiteX173" fmla="*/ 49344 w 1490380"/>
                    <a:gd name="connsiteY173" fmla="*/ 2010 h 1495138"/>
                    <a:gd name="connsiteX174" fmla="*/ 55757 w 1490380"/>
                    <a:gd name="connsiteY174" fmla="*/ 2010 h 1495138"/>
                    <a:gd name="connsiteX175" fmla="*/ 123093 w 1490380"/>
                    <a:gd name="connsiteY17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88360 w 1490380"/>
                    <a:gd name="connsiteY36" fmla="*/ 917003 h 1495138"/>
                    <a:gd name="connsiteX37" fmla="*/ 1454291 w 1490380"/>
                    <a:gd name="connsiteY37" fmla="*/ 971676 h 1495138"/>
                    <a:gd name="connsiteX38" fmla="*/ 1441465 w 1490380"/>
                    <a:gd name="connsiteY38" fmla="*/ 972480 h 1495138"/>
                    <a:gd name="connsiteX39" fmla="*/ 990169 w 1490380"/>
                    <a:gd name="connsiteY39" fmla="*/ 539116 h 1495138"/>
                    <a:gd name="connsiteX40" fmla="*/ 1005400 w 1490380"/>
                    <a:gd name="connsiteY40" fmla="*/ 540322 h 1495138"/>
                    <a:gd name="connsiteX41" fmla="*/ 1041072 w 1490380"/>
                    <a:gd name="connsiteY41" fmla="*/ 578513 h 1495138"/>
                    <a:gd name="connsiteX42" fmla="*/ 1041072 w 1490380"/>
                    <a:gd name="connsiteY42" fmla="*/ 584543 h 1495138"/>
                    <a:gd name="connsiteX43" fmla="*/ 1041072 w 1490380"/>
                    <a:gd name="connsiteY43" fmla="*/ 731276 h 1495138"/>
                    <a:gd name="connsiteX44" fmla="*/ 1040671 w 1490380"/>
                    <a:gd name="connsiteY44" fmla="*/ 731276 h 1495138"/>
                    <a:gd name="connsiteX45" fmla="*/ 1040671 w 1490380"/>
                    <a:gd name="connsiteY45" fmla="*/ 865948 h 1495138"/>
                    <a:gd name="connsiteX46" fmla="*/ 1041072 w 1490380"/>
                    <a:gd name="connsiteY46" fmla="*/ 880018 h 1495138"/>
                    <a:gd name="connsiteX47" fmla="*/ 1046683 w 1490380"/>
                    <a:gd name="connsiteY47" fmla="*/ 886049 h 1495138"/>
                    <a:gd name="connsiteX48" fmla="*/ 1061914 w 1490380"/>
                    <a:gd name="connsiteY48" fmla="*/ 886049 h 1495138"/>
                    <a:gd name="connsiteX49" fmla="*/ 1083959 w 1490380"/>
                    <a:gd name="connsiteY49" fmla="*/ 886049 h 1495138"/>
                    <a:gd name="connsiteX50" fmla="*/ 1123238 w 1490380"/>
                    <a:gd name="connsiteY50" fmla="*/ 917003 h 1495138"/>
                    <a:gd name="connsiteX51" fmla="*/ 1089169 w 1490380"/>
                    <a:gd name="connsiteY51" fmla="*/ 971676 h 1495138"/>
                    <a:gd name="connsiteX52" fmla="*/ 1076343 w 1490380"/>
                    <a:gd name="connsiteY52" fmla="*/ 972480 h 1495138"/>
                    <a:gd name="connsiteX53" fmla="*/ 915217 w 1490380"/>
                    <a:gd name="connsiteY53" fmla="*/ 972480 h 1495138"/>
                    <a:gd name="connsiteX54" fmla="*/ 904395 w 1490380"/>
                    <a:gd name="connsiteY54" fmla="*/ 971676 h 1495138"/>
                    <a:gd name="connsiteX55" fmla="*/ 867520 w 1490380"/>
                    <a:gd name="connsiteY55" fmla="*/ 935897 h 1495138"/>
                    <a:gd name="connsiteX56" fmla="*/ 891970 w 1490380"/>
                    <a:gd name="connsiteY56" fmla="*/ 890069 h 1495138"/>
                    <a:gd name="connsiteX57" fmla="*/ 910407 w 1490380"/>
                    <a:gd name="connsiteY57" fmla="*/ 886049 h 1495138"/>
                    <a:gd name="connsiteX58" fmla="*/ 944877 w 1490380"/>
                    <a:gd name="connsiteY58" fmla="*/ 886049 h 1495138"/>
                    <a:gd name="connsiteX59" fmla="*/ 952893 w 1490380"/>
                    <a:gd name="connsiteY59" fmla="*/ 884843 h 1495138"/>
                    <a:gd name="connsiteX60" fmla="*/ 954496 w 1490380"/>
                    <a:gd name="connsiteY60" fmla="*/ 883234 h 1495138"/>
                    <a:gd name="connsiteX61" fmla="*/ 955298 w 1490380"/>
                    <a:gd name="connsiteY61" fmla="*/ 880018 h 1495138"/>
                    <a:gd name="connsiteX62" fmla="*/ 955298 w 1490380"/>
                    <a:gd name="connsiteY62" fmla="*/ 867556 h 1495138"/>
                    <a:gd name="connsiteX63" fmla="*/ 955298 w 1490380"/>
                    <a:gd name="connsiteY63" fmla="*/ 644844 h 1495138"/>
                    <a:gd name="connsiteX64" fmla="*/ 954496 w 1490380"/>
                    <a:gd name="connsiteY64" fmla="*/ 628764 h 1495138"/>
                    <a:gd name="connsiteX65" fmla="*/ 952893 w 1490380"/>
                    <a:gd name="connsiteY65" fmla="*/ 627156 h 1495138"/>
                    <a:gd name="connsiteX66" fmla="*/ 948083 w 1490380"/>
                    <a:gd name="connsiteY66" fmla="*/ 625950 h 1495138"/>
                    <a:gd name="connsiteX67" fmla="*/ 925638 w 1490380"/>
                    <a:gd name="connsiteY67" fmla="*/ 626352 h 1495138"/>
                    <a:gd name="connsiteX68" fmla="*/ 915217 w 1490380"/>
                    <a:gd name="connsiteY68" fmla="*/ 626352 h 1495138"/>
                    <a:gd name="connsiteX69" fmla="*/ 875937 w 1490380"/>
                    <a:gd name="connsiteY69" fmla="*/ 584543 h 1495138"/>
                    <a:gd name="connsiteX70" fmla="*/ 916419 w 1490380"/>
                    <a:gd name="connsiteY70" fmla="*/ 541126 h 1495138"/>
                    <a:gd name="connsiteX71" fmla="*/ 922832 w 1490380"/>
                    <a:gd name="connsiteY71" fmla="*/ 541126 h 1495138"/>
                    <a:gd name="connsiteX72" fmla="*/ 990169 w 1490380"/>
                    <a:gd name="connsiteY72" fmla="*/ 539116 h 1495138"/>
                    <a:gd name="connsiteX73" fmla="*/ 272255 w 1490380"/>
                    <a:gd name="connsiteY73" fmla="*/ 539116 h 1495138"/>
                    <a:gd name="connsiteX74" fmla="*/ 287486 w 1490380"/>
                    <a:gd name="connsiteY74" fmla="*/ 540322 h 1495138"/>
                    <a:gd name="connsiteX75" fmla="*/ 323158 w 1490380"/>
                    <a:gd name="connsiteY75" fmla="*/ 578513 h 1495138"/>
                    <a:gd name="connsiteX76" fmla="*/ 323158 w 1490380"/>
                    <a:gd name="connsiteY76" fmla="*/ 584543 h 1495138"/>
                    <a:gd name="connsiteX77" fmla="*/ 323158 w 1490380"/>
                    <a:gd name="connsiteY77" fmla="*/ 731276 h 1495138"/>
                    <a:gd name="connsiteX78" fmla="*/ 322757 w 1490380"/>
                    <a:gd name="connsiteY78" fmla="*/ 731276 h 1495138"/>
                    <a:gd name="connsiteX79" fmla="*/ 322757 w 1490380"/>
                    <a:gd name="connsiteY79" fmla="*/ 865948 h 1495138"/>
                    <a:gd name="connsiteX80" fmla="*/ 323158 w 1490380"/>
                    <a:gd name="connsiteY80" fmla="*/ 880018 h 1495138"/>
                    <a:gd name="connsiteX81" fmla="*/ 328769 w 1490380"/>
                    <a:gd name="connsiteY81" fmla="*/ 886049 h 1495138"/>
                    <a:gd name="connsiteX82" fmla="*/ 344000 w 1490380"/>
                    <a:gd name="connsiteY82" fmla="*/ 886049 h 1495138"/>
                    <a:gd name="connsiteX83" fmla="*/ 366045 w 1490380"/>
                    <a:gd name="connsiteY83" fmla="*/ 886049 h 1495138"/>
                    <a:gd name="connsiteX84" fmla="*/ 405325 w 1490380"/>
                    <a:gd name="connsiteY84" fmla="*/ 917003 h 1495138"/>
                    <a:gd name="connsiteX85" fmla="*/ 371255 w 1490380"/>
                    <a:gd name="connsiteY85" fmla="*/ 971676 h 1495138"/>
                    <a:gd name="connsiteX86" fmla="*/ 358429 w 1490380"/>
                    <a:gd name="connsiteY86" fmla="*/ 972480 h 1495138"/>
                    <a:gd name="connsiteX87" fmla="*/ 197303 w 1490380"/>
                    <a:gd name="connsiteY87" fmla="*/ 972480 h 1495138"/>
                    <a:gd name="connsiteX88" fmla="*/ 186481 w 1490380"/>
                    <a:gd name="connsiteY88" fmla="*/ 971676 h 1495138"/>
                    <a:gd name="connsiteX89" fmla="*/ 149606 w 1490380"/>
                    <a:gd name="connsiteY89" fmla="*/ 935897 h 1495138"/>
                    <a:gd name="connsiteX90" fmla="*/ 174056 w 1490380"/>
                    <a:gd name="connsiteY90" fmla="*/ 890069 h 1495138"/>
                    <a:gd name="connsiteX91" fmla="*/ 192493 w 1490380"/>
                    <a:gd name="connsiteY91" fmla="*/ 886049 h 1495138"/>
                    <a:gd name="connsiteX92" fmla="*/ 226963 w 1490380"/>
                    <a:gd name="connsiteY92" fmla="*/ 886049 h 1495138"/>
                    <a:gd name="connsiteX93" fmla="*/ 234979 w 1490380"/>
                    <a:gd name="connsiteY93" fmla="*/ 884843 h 1495138"/>
                    <a:gd name="connsiteX94" fmla="*/ 236582 w 1490380"/>
                    <a:gd name="connsiteY94" fmla="*/ 883234 h 1495138"/>
                    <a:gd name="connsiteX95" fmla="*/ 237384 w 1490380"/>
                    <a:gd name="connsiteY95" fmla="*/ 880018 h 1495138"/>
                    <a:gd name="connsiteX96" fmla="*/ 237384 w 1490380"/>
                    <a:gd name="connsiteY96" fmla="*/ 867556 h 1495138"/>
                    <a:gd name="connsiteX97" fmla="*/ 237384 w 1490380"/>
                    <a:gd name="connsiteY97" fmla="*/ 644844 h 1495138"/>
                    <a:gd name="connsiteX98" fmla="*/ 236582 w 1490380"/>
                    <a:gd name="connsiteY98" fmla="*/ 628764 h 1495138"/>
                    <a:gd name="connsiteX99" fmla="*/ 234979 w 1490380"/>
                    <a:gd name="connsiteY99" fmla="*/ 627156 h 1495138"/>
                    <a:gd name="connsiteX100" fmla="*/ 230169 w 1490380"/>
                    <a:gd name="connsiteY100" fmla="*/ 625950 h 1495138"/>
                    <a:gd name="connsiteX101" fmla="*/ 207724 w 1490380"/>
                    <a:gd name="connsiteY101" fmla="*/ 626352 h 1495138"/>
                    <a:gd name="connsiteX102" fmla="*/ 197303 w 1490380"/>
                    <a:gd name="connsiteY102" fmla="*/ 626352 h 1495138"/>
                    <a:gd name="connsiteX103" fmla="*/ 158023 w 1490380"/>
                    <a:gd name="connsiteY103" fmla="*/ 584543 h 1495138"/>
                    <a:gd name="connsiteX104" fmla="*/ 198505 w 1490380"/>
                    <a:gd name="connsiteY104" fmla="*/ 541126 h 1495138"/>
                    <a:gd name="connsiteX105" fmla="*/ 204918 w 1490380"/>
                    <a:gd name="connsiteY105" fmla="*/ 541126 h 1495138"/>
                    <a:gd name="connsiteX106" fmla="*/ 272255 w 1490380"/>
                    <a:gd name="connsiteY106" fmla="*/ 539116 h 1495138"/>
                    <a:gd name="connsiteX107" fmla="*/ 477504 w 1490380"/>
                    <a:gd name="connsiteY107" fmla="*/ 0 h 1495138"/>
                    <a:gd name="connsiteX108" fmla="*/ 492735 w 1490380"/>
                    <a:gd name="connsiteY108" fmla="*/ 1206 h 1495138"/>
                    <a:gd name="connsiteX109" fmla="*/ 528407 w 1490380"/>
                    <a:gd name="connsiteY109" fmla="*/ 39397 h 1495138"/>
                    <a:gd name="connsiteX110" fmla="*/ 528407 w 1490380"/>
                    <a:gd name="connsiteY110" fmla="*/ 45427 h 1495138"/>
                    <a:gd name="connsiteX111" fmla="*/ 528407 w 1490380"/>
                    <a:gd name="connsiteY111" fmla="*/ 192159 h 1495138"/>
                    <a:gd name="connsiteX112" fmla="*/ 528006 w 1490380"/>
                    <a:gd name="connsiteY112" fmla="*/ 192159 h 1495138"/>
                    <a:gd name="connsiteX113" fmla="*/ 528006 w 1490380"/>
                    <a:gd name="connsiteY113" fmla="*/ 326832 h 1495138"/>
                    <a:gd name="connsiteX114" fmla="*/ 528407 w 1490380"/>
                    <a:gd name="connsiteY114" fmla="*/ 340902 h 1495138"/>
                    <a:gd name="connsiteX115" fmla="*/ 534018 w 1490380"/>
                    <a:gd name="connsiteY115" fmla="*/ 346932 h 1495138"/>
                    <a:gd name="connsiteX116" fmla="*/ 549249 w 1490380"/>
                    <a:gd name="connsiteY116" fmla="*/ 346932 h 1495138"/>
                    <a:gd name="connsiteX117" fmla="*/ 571294 w 1490380"/>
                    <a:gd name="connsiteY117" fmla="*/ 346932 h 1495138"/>
                    <a:gd name="connsiteX118" fmla="*/ 610574 w 1490380"/>
                    <a:gd name="connsiteY118" fmla="*/ 377887 h 1495138"/>
                    <a:gd name="connsiteX119" fmla="*/ 576504 w 1490380"/>
                    <a:gd name="connsiteY119" fmla="*/ 432560 h 1495138"/>
                    <a:gd name="connsiteX120" fmla="*/ 563678 w 1490380"/>
                    <a:gd name="connsiteY120" fmla="*/ 433364 h 1495138"/>
                    <a:gd name="connsiteX121" fmla="*/ 402552 w 1490380"/>
                    <a:gd name="connsiteY121" fmla="*/ 433364 h 1495138"/>
                    <a:gd name="connsiteX122" fmla="*/ 391730 w 1490380"/>
                    <a:gd name="connsiteY122" fmla="*/ 432560 h 1495138"/>
                    <a:gd name="connsiteX123" fmla="*/ 354855 w 1490380"/>
                    <a:gd name="connsiteY123" fmla="*/ 396781 h 1495138"/>
                    <a:gd name="connsiteX124" fmla="*/ 379305 w 1490380"/>
                    <a:gd name="connsiteY124" fmla="*/ 350952 h 1495138"/>
                    <a:gd name="connsiteX125" fmla="*/ 397742 w 1490380"/>
                    <a:gd name="connsiteY125" fmla="*/ 346932 h 1495138"/>
                    <a:gd name="connsiteX126" fmla="*/ 432212 w 1490380"/>
                    <a:gd name="connsiteY126" fmla="*/ 346932 h 1495138"/>
                    <a:gd name="connsiteX127" fmla="*/ 440228 w 1490380"/>
                    <a:gd name="connsiteY127" fmla="*/ 345726 h 1495138"/>
                    <a:gd name="connsiteX128" fmla="*/ 441831 w 1490380"/>
                    <a:gd name="connsiteY128" fmla="*/ 344118 h 1495138"/>
                    <a:gd name="connsiteX129" fmla="*/ 442633 w 1490380"/>
                    <a:gd name="connsiteY129" fmla="*/ 340902 h 1495138"/>
                    <a:gd name="connsiteX130" fmla="*/ 442633 w 1490380"/>
                    <a:gd name="connsiteY130" fmla="*/ 328440 h 1495138"/>
                    <a:gd name="connsiteX131" fmla="*/ 442633 w 1490380"/>
                    <a:gd name="connsiteY131" fmla="*/ 105728 h 1495138"/>
                    <a:gd name="connsiteX132" fmla="*/ 441831 w 1490380"/>
                    <a:gd name="connsiteY132" fmla="*/ 89648 h 1495138"/>
                    <a:gd name="connsiteX133" fmla="*/ 440228 w 1490380"/>
                    <a:gd name="connsiteY133" fmla="*/ 88040 h 1495138"/>
                    <a:gd name="connsiteX134" fmla="*/ 435418 w 1490380"/>
                    <a:gd name="connsiteY134" fmla="*/ 86834 h 1495138"/>
                    <a:gd name="connsiteX135" fmla="*/ 412973 w 1490380"/>
                    <a:gd name="connsiteY135" fmla="*/ 87236 h 1495138"/>
                    <a:gd name="connsiteX136" fmla="*/ 402552 w 1490380"/>
                    <a:gd name="connsiteY136" fmla="*/ 87236 h 1495138"/>
                    <a:gd name="connsiteX137" fmla="*/ 363272 w 1490380"/>
                    <a:gd name="connsiteY137" fmla="*/ 45427 h 1495138"/>
                    <a:gd name="connsiteX138" fmla="*/ 403754 w 1490380"/>
                    <a:gd name="connsiteY138" fmla="*/ 2010 h 1495138"/>
                    <a:gd name="connsiteX139" fmla="*/ 410167 w 1490380"/>
                    <a:gd name="connsiteY139" fmla="*/ 2010 h 1495138"/>
                    <a:gd name="connsiteX140" fmla="*/ 477504 w 1490380"/>
                    <a:gd name="connsiteY140" fmla="*/ 0 h 1495138"/>
                    <a:gd name="connsiteX141" fmla="*/ 123093 w 1490380"/>
                    <a:gd name="connsiteY141" fmla="*/ 0 h 1495138"/>
                    <a:gd name="connsiteX142" fmla="*/ 138324 w 1490380"/>
                    <a:gd name="connsiteY142" fmla="*/ 1206 h 1495138"/>
                    <a:gd name="connsiteX143" fmla="*/ 173997 w 1490380"/>
                    <a:gd name="connsiteY143" fmla="*/ 39397 h 1495138"/>
                    <a:gd name="connsiteX144" fmla="*/ 173997 w 1490380"/>
                    <a:gd name="connsiteY144" fmla="*/ 45427 h 1495138"/>
                    <a:gd name="connsiteX145" fmla="*/ 173997 w 1490380"/>
                    <a:gd name="connsiteY145" fmla="*/ 192159 h 1495138"/>
                    <a:gd name="connsiteX146" fmla="*/ 173596 w 1490380"/>
                    <a:gd name="connsiteY146" fmla="*/ 192159 h 1495138"/>
                    <a:gd name="connsiteX147" fmla="*/ 173596 w 1490380"/>
                    <a:gd name="connsiteY147" fmla="*/ 326832 h 1495138"/>
                    <a:gd name="connsiteX148" fmla="*/ 173997 w 1490380"/>
                    <a:gd name="connsiteY148" fmla="*/ 340902 h 1495138"/>
                    <a:gd name="connsiteX149" fmla="*/ 179608 w 1490380"/>
                    <a:gd name="connsiteY149" fmla="*/ 346932 h 1495138"/>
                    <a:gd name="connsiteX150" fmla="*/ 194839 w 1490380"/>
                    <a:gd name="connsiteY150" fmla="*/ 346932 h 1495138"/>
                    <a:gd name="connsiteX151" fmla="*/ 216884 w 1490380"/>
                    <a:gd name="connsiteY151" fmla="*/ 346932 h 1495138"/>
                    <a:gd name="connsiteX152" fmla="*/ 256164 w 1490380"/>
                    <a:gd name="connsiteY152" fmla="*/ 377887 h 1495138"/>
                    <a:gd name="connsiteX153" fmla="*/ 222094 w 1490380"/>
                    <a:gd name="connsiteY153" fmla="*/ 432560 h 1495138"/>
                    <a:gd name="connsiteX154" fmla="*/ 209268 w 1490380"/>
                    <a:gd name="connsiteY154" fmla="*/ 433364 h 1495138"/>
                    <a:gd name="connsiteX155" fmla="*/ 48141 w 1490380"/>
                    <a:gd name="connsiteY155" fmla="*/ 433364 h 1495138"/>
                    <a:gd name="connsiteX156" fmla="*/ 37319 w 1490380"/>
                    <a:gd name="connsiteY156" fmla="*/ 432560 h 1495138"/>
                    <a:gd name="connsiteX157" fmla="*/ 445 w 1490380"/>
                    <a:gd name="connsiteY157" fmla="*/ 396781 h 1495138"/>
                    <a:gd name="connsiteX158" fmla="*/ 24894 w 1490380"/>
                    <a:gd name="connsiteY158" fmla="*/ 350952 h 1495138"/>
                    <a:gd name="connsiteX159" fmla="*/ 43332 w 1490380"/>
                    <a:gd name="connsiteY159" fmla="*/ 346932 h 1495138"/>
                    <a:gd name="connsiteX160" fmla="*/ 77801 w 1490380"/>
                    <a:gd name="connsiteY160" fmla="*/ 346932 h 1495138"/>
                    <a:gd name="connsiteX161" fmla="*/ 85818 w 1490380"/>
                    <a:gd name="connsiteY161" fmla="*/ 345726 h 1495138"/>
                    <a:gd name="connsiteX162" fmla="*/ 87421 w 1490380"/>
                    <a:gd name="connsiteY162" fmla="*/ 344118 h 1495138"/>
                    <a:gd name="connsiteX163" fmla="*/ 88223 w 1490380"/>
                    <a:gd name="connsiteY163" fmla="*/ 340902 h 1495138"/>
                    <a:gd name="connsiteX164" fmla="*/ 88223 w 1490380"/>
                    <a:gd name="connsiteY164" fmla="*/ 328440 h 1495138"/>
                    <a:gd name="connsiteX165" fmla="*/ 88223 w 1490380"/>
                    <a:gd name="connsiteY165" fmla="*/ 105728 h 1495138"/>
                    <a:gd name="connsiteX166" fmla="*/ 87421 w 1490380"/>
                    <a:gd name="connsiteY166" fmla="*/ 89648 h 1495138"/>
                    <a:gd name="connsiteX167" fmla="*/ 85818 w 1490380"/>
                    <a:gd name="connsiteY167" fmla="*/ 88040 h 1495138"/>
                    <a:gd name="connsiteX168" fmla="*/ 81008 w 1490380"/>
                    <a:gd name="connsiteY168" fmla="*/ 86834 h 1495138"/>
                    <a:gd name="connsiteX169" fmla="*/ 58562 w 1490380"/>
                    <a:gd name="connsiteY169" fmla="*/ 87236 h 1495138"/>
                    <a:gd name="connsiteX170" fmla="*/ 48141 w 1490380"/>
                    <a:gd name="connsiteY170" fmla="*/ 87236 h 1495138"/>
                    <a:gd name="connsiteX171" fmla="*/ 8862 w 1490380"/>
                    <a:gd name="connsiteY171" fmla="*/ 45427 h 1495138"/>
                    <a:gd name="connsiteX172" fmla="*/ 49344 w 1490380"/>
                    <a:gd name="connsiteY172" fmla="*/ 2010 h 1495138"/>
                    <a:gd name="connsiteX173" fmla="*/ 55757 w 1490380"/>
                    <a:gd name="connsiteY173" fmla="*/ 2010 h 1495138"/>
                    <a:gd name="connsiteX174" fmla="*/ 123093 w 1490380"/>
                    <a:gd name="connsiteY17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88360 w 1490380"/>
                    <a:gd name="connsiteY35" fmla="*/ 917003 h 1495138"/>
                    <a:gd name="connsiteX36" fmla="*/ 1454291 w 1490380"/>
                    <a:gd name="connsiteY36" fmla="*/ 971676 h 1495138"/>
                    <a:gd name="connsiteX37" fmla="*/ 1441465 w 1490380"/>
                    <a:gd name="connsiteY37" fmla="*/ 972480 h 1495138"/>
                    <a:gd name="connsiteX38" fmla="*/ 990169 w 1490380"/>
                    <a:gd name="connsiteY38" fmla="*/ 539116 h 1495138"/>
                    <a:gd name="connsiteX39" fmla="*/ 1005400 w 1490380"/>
                    <a:gd name="connsiteY39" fmla="*/ 540322 h 1495138"/>
                    <a:gd name="connsiteX40" fmla="*/ 1041072 w 1490380"/>
                    <a:gd name="connsiteY40" fmla="*/ 578513 h 1495138"/>
                    <a:gd name="connsiteX41" fmla="*/ 1041072 w 1490380"/>
                    <a:gd name="connsiteY41" fmla="*/ 584543 h 1495138"/>
                    <a:gd name="connsiteX42" fmla="*/ 1041072 w 1490380"/>
                    <a:gd name="connsiteY42" fmla="*/ 731276 h 1495138"/>
                    <a:gd name="connsiteX43" fmla="*/ 1040671 w 1490380"/>
                    <a:gd name="connsiteY43" fmla="*/ 731276 h 1495138"/>
                    <a:gd name="connsiteX44" fmla="*/ 1040671 w 1490380"/>
                    <a:gd name="connsiteY44" fmla="*/ 865948 h 1495138"/>
                    <a:gd name="connsiteX45" fmla="*/ 1041072 w 1490380"/>
                    <a:gd name="connsiteY45" fmla="*/ 880018 h 1495138"/>
                    <a:gd name="connsiteX46" fmla="*/ 1046683 w 1490380"/>
                    <a:gd name="connsiteY46" fmla="*/ 886049 h 1495138"/>
                    <a:gd name="connsiteX47" fmla="*/ 1061914 w 1490380"/>
                    <a:gd name="connsiteY47" fmla="*/ 886049 h 1495138"/>
                    <a:gd name="connsiteX48" fmla="*/ 1083959 w 1490380"/>
                    <a:gd name="connsiteY48" fmla="*/ 886049 h 1495138"/>
                    <a:gd name="connsiteX49" fmla="*/ 1123238 w 1490380"/>
                    <a:gd name="connsiteY49" fmla="*/ 917003 h 1495138"/>
                    <a:gd name="connsiteX50" fmla="*/ 1089169 w 1490380"/>
                    <a:gd name="connsiteY50" fmla="*/ 971676 h 1495138"/>
                    <a:gd name="connsiteX51" fmla="*/ 1076343 w 1490380"/>
                    <a:gd name="connsiteY51" fmla="*/ 972480 h 1495138"/>
                    <a:gd name="connsiteX52" fmla="*/ 915217 w 1490380"/>
                    <a:gd name="connsiteY52" fmla="*/ 972480 h 1495138"/>
                    <a:gd name="connsiteX53" fmla="*/ 904395 w 1490380"/>
                    <a:gd name="connsiteY53" fmla="*/ 971676 h 1495138"/>
                    <a:gd name="connsiteX54" fmla="*/ 867520 w 1490380"/>
                    <a:gd name="connsiteY54" fmla="*/ 935897 h 1495138"/>
                    <a:gd name="connsiteX55" fmla="*/ 891970 w 1490380"/>
                    <a:gd name="connsiteY55" fmla="*/ 890069 h 1495138"/>
                    <a:gd name="connsiteX56" fmla="*/ 910407 w 1490380"/>
                    <a:gd name="connsiteY56" fmla="*/ 886049 h 1495138"/>
                    <a:gd name="connsiteX57" fmla="*/ 944877 w 1490380"/>
                    <a:gd name="connsiteY57" fmla="*/ 886049 h 1495138"/>
                    <a:gd name="connsiteX58" fmla="*/ 952893 w 1490380"/>
                    <a:gd name="connsiteY58" fmla="*/ 884843 h 1495138"/>
                    <a:gd name="connsiteX59" fmla="*/ 954496 w 1490380"/>
                    <a:gd name="connsiteY59" fmla="*/ 883234 h 1495138"/>
                    <a:gd name="connsiteX60" fmla="*/ 955298 w 1490380"/>
                    <a:gd name="connsiteY60" fmla="*/ 880018 h 1495138"/>
                    <a:gd name="connsiteX61" fmla="*/ 955298 w 1490380"/>
                    <a:gd name="connsiteY61" fmla="*/ 867556 h 1495138"/>
                    <a:gd name="connsiteX62" fmla="*/ 955298 w 1490380"/>
                    <a:gd name="connsiteY62" fmla="*/ 644844 h 1495138"/>
                    <a:gd name="connsiteX63" fmla="*/ 954496 w 1490380"/>
                    <a:gd name="connsiteY63" fmla="*/ 628764 h 1495138"/>
                    <a:gd name="connsiteX64" fmla="*/ 952893 w 1490380"/>
                    <a:gd name="connsiteY64" fmla="*/ 627156 h 1495138"/>
                    <a:gd name="connsiteX65" fmla="*/ 948083 w 1490380"/>
                    <a:gd name="connsiteY65" fmla="*/ 625950 h 1495138"/>
                    <a:gd name="connsiteX66" fmla="*/ 925638 w 1490380"/>
                    <a:gd name="connsiteY66" fmla="*/ 626352 h 1495138"/>
                    <a:gd name="connsiteX67" fmla="*/ 915217 w 1490380"/>
                    <a:gd name="connsiteY67" fmla="*/ 626352 h 1495138"/>
                    <a:gd name="connsiteX68" fmla="*/ 875937 w 1490380"/>
                    <a:gd name="connsiteY68" fmla="*/ 584543 h 1495138"/>
                    <a:gd name="connsiteX69" fmla="*/ 916419 w 1490380"/>
                    <a:gd name="connsiteY69" fmla="*/ 541126 h 1495138"/>
                    <a:gd name="connsiteX70" fmla="*/ 922832 w 1490380"/>
                    <a:gd name="connsiteY70" fmla="*/ 541126 h 1495138"/>
                    <a:gd name="connsiteX71" fmla="*/ 990169 w 1490380"/>
                    <a:gd name="connsiteY71" fmla="*/ 539116 h 1495138"/>
                    <a:gd name="connsiteX72" fmla="*/ 272255 w 1490380"/>
                    <a:gd name="connsiteY72" fmla="*/ 539116 h 1495138"/>
                    <a:gd name="connsiteX73" fmla="*/ 287486 w 1490380"/>
                    <a:gd name="connsiteY73" fmla="*/ 540322 h 1495138"/>
                    <a:gd name="connsiteX74" fmla="*/ 323158 w 1490380"/>
                    <a:gd name="connsiteY74" fmla="*/ 578513 h 1495138"/>
                    <a:gd name="connsiteX75" fmla="*/ 323158 w 1490380"/>
                    <a:gd name="connsiteY75" fmla="*/ 584543 h 1495138"/>
                    <a:gd name="connsiteX76" fmla="*/ 323158 w 1490380"/>
                    <a:gd name="connsiteY76" fmla="*/ 731276 h 1495138"/>
                    <a:gd name="connsiteX77" fmla="*/ 322757 w 1490380"/>
                    <a:gd name="connsiteY77" fmla="*/ 731276 h 1495138"/>
                    <a:gd name="connsiteX78" fmla="*/ 322757 w 1490380"/>
                    <a:gd name="connsiteY78" fmla="*/ 865948 h 1495138"/>
                    <a:gd name="connsiteX79" fmla="*/ 323158 w 1490380"/>
                    <a:gd name="connsiteY79" fmla="*/ 880018 h 1495138"/>
                    <a:gd name="connsiteX80" fmla="*/ 328769 w 1490380"/>
                    <a:gd name="connsiteY80" fmla="*/ 886049 h 1495138"/>
                    <a:gd name="connsiteX81" fmla="*/ 344000 w 1490380"/>
                    <a:gd name="connsiteY81" fmla="*/ 886049 h 1495138"/>
                    <a:gd name="connsiteX82" fmla="*/ 366045 w 1490380"/>
                    <a:gd name="connsiteY82" fmla="*/ 886049 h 1495138"/>
                    <a:gd name="connsiteX83" fmla="*/ 405325 w 1490380"/>
                    <a:gd name="connsiteY83" fmla="*/ 917003 h 1495138"/>
                    <a:gd name="connsiteX84" fmla="*/ 371255 w 1490380"/>
                    <a:gd name="connsiteY84" fmla="*/ 971676 h 1495138"/>
                    <a:gd name="connsiteX85" fmla="*/ 358429 w 1490380"/>
                    <a:gd name="connsiteY85" fmla="*/ 972480 h 1495138"/>
                    <a:gd name="connsiteX86" fmla="*/ 197303 w 1490380"/>
                    <a:gd name="connsiteY86" fmla="*/ 972480 h 1495138"/>
                    <a:gd name="connsiteX87" fmla="*/ 186481 w 1490380"/>
                    <a:gd name="connsiteY87" fmla="*/ 971676 h 1495138"/>
                    <a:gd name="connsiteX88" fmla="*/ 149606 w 1490380"/>
                    <a:gd name="connsiteY88" fmla="*/ 935897 h 1495138"/>
                    <a:gd name="connsiteX89" fmla="*/ 174056 w 1490380"/>
                    <a:gd name="connsiteY89" fmla="*/ 890069 h 1495138"/>
                    <a:gd name="connsiteX90" fmla="*/ 192493 w 1490380"/>
                    <a:gd name="connsiteY90" fmla="*/ 886049 h 1495138"/>
                    <a:gd name="connsiteX91" fmla="*/ 226963 w 1490380"/>
                    <a:gd name="connsiteY91" fmla="*/ 886049 h 1495138"/>
                    <a:gd name="connsiteX92" fmla="*/ 234979 w 1490380"/>
                    <a:gd name="connsiteY92" fmla="*/ 884843 h 1495138"/>
                    <a:gd name="connsiteX93" fmla="*/ 236582 w 1490380"/>
                    <a:gd name="connsiteY93" fmla="*/ 883234 h 1495138"/>
                    <a:gd name="connsiteX94" fmla="*/ 237384 w 1490380"/>
                    <a:gd name="connsiteY94" fmla="*/ 880018 h 1495138"/>
                    <a:gd name="connsiteX95" fmla="*/ 237384 w 1490380"/>
                    <a:gd name="connsiteY95" fmla="*/ 867556 h 1495138"/>
                    <a:gd name="connsiteX96" fmla="*/ 237384 w 1490380"/>
                    <a:gd name="connsiteY96" fmla="*/ 644844 h 1495138"/>
                    <a:gd name="connsiteX97" fmla="*/ 236582 w 1490380"/>
                    <a:gd name="connsiteY97" fmla="*/ 628764 h 1495138"/>
                    <a:gd name="connsiteX98" fmla="*/ 234979 w 1490380"/>
                    <a:gd name="connsiteY98" fmla="*/ 627156 h 1495138"/>
                    <a:gd name="connsiteX99" fmla="*/ 230169 w 1490380"/>
                    <a:gd name="connsiteY99" fmla="*/ 625950 h 1495138"/>
                    <a:gd name="connsiteX100" fmla="*/ 207724 w 1490380"/>
                    <a:gd name="connsiteY100" fmla="*/ 626352 h 1495138"/>
                    <a:gd name="connsiteX101" fmla="*/ 197303 w 1490380"/>
                    <a:gd name="connsiteY101" fmla="*/ 626352 h 1495138"/>
                    <a:gd name="connsiteX102" fmla="*/ 158023 w 1490380"/>
                    <a:gd name="connsiteY102" fmla="*/ 584543 h 1495138"/>
                    <a:gd name="connsiteX103" fmla="*/ 198505 w 1490380"/>
                    <a:gd name="connsiteY103" fmla="*/ 541126 h 1495138"/>
                    <a:gd name="connsiteX104" fmla="*/ 204918 w 1490380"/>
                    <a:gd name="connsiteY104" fmla="*/ 541126 h 1495138"/>
                    <a:gd name="connsiteX105" fmla="*/ 272255 w 1490380"/>
                    <a:gd name="connsiteY105" fmla="*/ 539116 h 1495138"/>
                    <a:gd name="connsiteX106" fmla="*/ 477504 w 1490380"/>
                    <a:gd name="connsiteY106" fmla="*/ 0 h 1495138"/>
                    <a:gd name="connsiteX107" fmla="*/ 492735 w 1490380"/>
                    <a:gd name="connsiteY107" fmla="*/ 1206 h 1495138"/>
                    <a:gd name="connsiteX108" fmla="*/ 528407 w 1490380"/>
                    <a:gd name="connsiteY108" fmla="*/ 39397 h 1495138"/>
                    <a:gd name="connsiteX109" fmla="*/ 528407 w 1490380"/>
                    <a:gd name="connsiteY109" fmla="*/ 45427 h 1495138"/>
                    <a:gd name="connsiteX110" fmla="*/ 528407 w 1490380"/>
                    <a:gd name="connsiteY110" fmla="*/ 192159 h 1495138"/>
                    <a:gd name="connsiteX111" fmla="*/ 528006 w 1490380"/>
                    <a:gd name="connsiteY111" fmla="*/ 192159 h 1495138"/>
                    <a:gd name="connsiteX112" fmla="*/ 528006 w 1490380"/>
                    <a:gd name="connsiteY112" fmla="*/ 326832 h 1495138"/>
                    <a:gd name="connsiteX113" fmla="*/ 528407 w 1490380"/>
                    <a:gd name="connsiteY113" fmla="*/ 340902 h 1495138"/>
                    <a:gd name="connsiteX114" fmla="*/ 534018 w 1490380"/>
                    <a:gd name="connsiteY114" fmla="*/ 346932 h 1495138"/>
                    <a:gd name="connsiteX115" fmla="*/ 549249 w 1490380"/>
                    <a:gd name="connsiteY115" fmla="*/ 346932 h 1495138"/>
                    <a:gd name="connsiteX116" fmla="*/ 571294 w 1490380"/>
                    <a:gd name="connsiteY116" fmla="*/ 346932 h 1495138"/>
                    <a:gd name="connsiteX117" fmla="*/ 610574 w 1490380"/>
                    <a:gd name="connsiteY117" fmla="*/ 377887 h 1495138"/>
                    <a:gd name="connsiteX118" fmla="*/ 576504 w 1490380"/>
                    <a:gd name="connsiteY118" fmla="*/ 432560 h 1495138"/>
                    <a:gd name="connsiteX119" fmla="*/ 563678 w 1490380"/>
                    <a:gd name="connsiteY119" fmla="*/ 433364 h 1495138"/>
                    <a:gd name="connsiteX120" fmla="*/ 402552 w 1490380"/>
                    <a:gd name="connsiteY120" fmla="*/ 433364 h 1495138"/>
                    <a:gd name="connsiteX121" fmla="*/ 391730 w 1490380"/>
                    <a:gd name="connsiteY121" fmla="*/ 432560 h 1495138"/>
                    <a:gd name="connsiteX122" fmla="*/ 354855 w 1490380"/>
                    <a:gd name="connsiteY122" fmla="*/ 396781 h 1495138"/>
                    <a:gd name="connsiteX123" fmla="*/ 379305 w 1490380"/>
                    <a:gd name="connsiteY123" fmla="*/ 350952 h 1495138"/>
                    <a:gd name="connsiteX124" fmla="*/ 397742 w 1490380"/>
                    <a:gd name="connsiteY124" fmla="*/ 346932 h 1495138"/>
                    <a:gd name="connsiteX125" fmla="*/ 432212 w 1490380"/>
                    <a:gd name="connsiteY125" fmla="*/ 346932 h 1495138"/>
                    <a:gd name="connsiteX126" fmla="*/ 440228 w 1490380"/>
                    <a:gd name="connsiteY126" fmla="*/ 345726 h 1495138"/>
                    <a:gd name="connsiteX127" fmla="*/ 441831 w 1490380"/>
                    <a:gd name="connsiteY127" fmla="*/ 344118 h 1495138"/>
                    <a:gd name="connsiteX128" fmla="*/ 442633 w 1490380"/>
                    <a:gd name="connsiteY128" fmla="*/ 340902 h 1495138"/>
                    <a:gd name="connsiteX129" fmla="*/ 442633 w 1490380"/>
                    <a:gd name="connsiteY129" fmla="*/ 328440 h 1495138"/>
                    <a:gd name="connsiteX130" fmla="*/ 442633 w 1490380"/>
                    <a:gd name="connsiteY130" fmla="*/ 105728 h 1495138"/>
                    <a:gd name="connsiteX131" fmla="*/ 441831 w 1490380"/>
                    <a:gd name="connsiteY131" fmla="*/ 89648 h 1495138"/>
                    <a:gd name="connsiteX132" fmla="*/ 440228 w 1490380"/>
                    <a:gd name="connsiteY132" fmla="*/ 88040 h 1495138"/>
                    <a:gd name="connsiteX133" fmla="*/ 435418 w 1490380"/>
                    <a:gd name="connsiteY133" fmla="*/ 86834 h 1495138"/>
                    <a:gd name="connsiteX134" fmla="*/ 412973 w 1490380"/>
                    <a:gd name="connsiteY134" fmla="*/ 87236 h 1495138"/>
                    <a:gd name="connsiteX135" fmla="*/ 402552 w 1490380"/>
                    <a:gd name="connsiteY135" fmla="*/ 87236 h 1495138"/>
                    <a:gd name="connsiteX136" fmla="*/ 363272 w 1490380"/>
                    <a:gd name="connsiteY136" fmla="*/ 45427 h 1495138"/>
                    <a:gd name="connsiteX137" fmla="*/ 403754 w 1490380"/>
                    <a:gd name="connsiteY137" fmla="*/ 2010 h 1495138"/>
                    <a:gd name="connsiteX138" fmla="*/ 410167 w 1490380"/>
                    <a:gd name="connsiteY138" fmla="*/ 2010 h 1495138"/>
                    <a:gd name="connsiteX139" fmla="*/ 477504 w 1490380"/>
                    <a:gd name="connsiteY139" fmla="*/ 0 h 1495138"/>
                    <a:gd name="connsiteX140" fmla="*/ 123093 w 1490380"/>
                    <a:gd name="connsiteY140" fmla="*/ 0 h 1495138"/>
                    <a:gd name="connsiteX141" fmla="*/ 138324 w 1490380"/>
                    <a:gd name="connsiteY141" fmla="*/ 1206 h 1495138"/>
                    <a:gd name="connsiteX142" fmla="*/ 173997 w 1490380"/>
                    <a:gd name="connsiteY142" fmla="*/ 39397 h 1495138"/>
                    <a:gd name="connsiteX143" fmla="*/ 173997 w 1490380"/>
                    <a:gd name="connsiteY143" fmla="*/ 45427 h 1495138"/>
                    <a:gd name="connsiteX144" fmla="*/ 173997 w 1490380"/>
                    <a:gd name="connsiteY144" fmla="*/ 192159 h 1495138"/>
                    <a:gd name="connsiteX145" fmla="*/ 173596 w 1490380"/>
                    <a:gd name="connsiteY145" fmla="*/ 192159 h 1495138"/>
                    <a:gd name="connsiteX146" fmla="*/ 173596 w 1490380"/>
                    <a:gd name="connsiteY146" fmla="*/ 326832 h 1495138"/>
                    <a:gd name="connsiteX147" fmla="*/ 173997 w 1490380"/>
                    <a:gd name="connsiteY147" fmla="*/ 340902 h 1495138"/>
                    <a:gd name="connsiteX148" fmla="*/ 179608 w 1490380"/>
                    <a:gd name="connsiteY148" fmla="*/ 346932 h 1495138"/>
                    <a:gd name="connsiteX149" fmla="*/ 194839 w 1490380"/>
                    <a:gd name="connsiteY149" fmla="*/ 346932 h 1495138"/>
                    <a:gd name="connsiteX150" fmla="*/ 216884 w 1490380"/>
                    <a:gd name="connsiteY150" fmla="*/ 346932 h 1495138"/>
                    <a:gd name="connsiteX151" fmla="*/ 256164 w 1490380"/>
                    <a:gd name="connsiteY151" fmla="*/ 377887 h 1495138"/>
                    <a:gd name="connsiteX152" fmla="*/ 222094 w 1490380"/>
                    <a:gd name="connsiteY152" fmla="*/ 432560 h 1495138"/>
                    <a:gd name="connsiteX153" fmla="*/ 209268 w 1490380"/>
                    <a:gd name="connsiteY153" fmla="*/ 433364 h 1495138"/>
                    <a:gd name="connsiteX154" fmla="*/ 48141 w 1490380"/>
                    <a:gd name="connsiteY154" fmla="*/ 433364 h 1495138"/>
                    <a:gd name="connsiteX155" fmla="*/ 37319 w 1490380"/>
                    <a:gd name="connsiteY155" fmla="*/ 432560 h 1495138"/>
                    <a:gd name="connsiteX156" fmla="*/ 445 w 1490380"/>
                    <a:gd name="connsiteY156" fmla="*/ 396781 h 1495138"/>
                    <a:gd name="connsiteX157" fmla="*/ 24894 w 1490380"/>
                    <a:gd name="connsiteY157" fmla="*/ 350952 h 1495138"/>
                    <a:gd name="connsiteX158" fmla="*/ 43332 w 1490380"/>
                    <a:gd name="connsiteY158" fmla="*/ 346932 h 1495138"/>
                    <a:gd name="connsiteX159" fmla="*/ 77801 w 1490380"/>
                    <a:gd name="connsiteY159" fmla="*/ 346932 h 1495138"/>
                    <a:gd name="connsiteX160" fmla="*/ 85818 w 1490380"/>
                    <a:gd name="connsiteY160" fmla="*/ 345726 h 1495138"/>
                    <a:gd name="connsiteX161" fmla="*/ 87421 w 1490380"/>
                    <a:gd name="connsiteY161" fmla="*/ 344118 h 1495138"/>
                    <a:gd name="connsiteX162" fmla="*/ 88223 w 1490380"/>
                    <a:gd name="connsiteY162" fmla="*/ 340902 h 1495138"/>
                    <a:gd name="connsiteX163" fmla="*/ 88223 w 1490380"/>
                    <a:gd name="connsiteY163" fmla="*/ 328440 h 1495138"/>
                    <a:gd name="connsiteX164" fmla="*/ 88223 w 1490380"/>
                    <a:gd name="connsiteY164" fmla="*/ 105728 h 1495138"/>
                    <a:gd name="connsiteX165" fmla="*/ 87421 w 1490380"/>
                    <a:gd name="connsiteY165" fmla="*/ 89648 h 1495138"/>
                    <a:gd name="connsiteX166" fmla="*/ 85818 w 1490380"/>
                    <a:gd name="connsiteY166" fmla="*/ 88040 h 1495138"/>
                    <a:gd name="connsiteX167" fmla="*/ 81008 w 1490380"/>
                    <a:gd name="connsiteY167" fmla="*/ 86834 h 1495138"/>
                    <a:gd name="connsiteX168" fmla="*/ 58562 w 1490380"/>
                    <a:gd name="connsiteY168" fmla="*/ 87236 h 1495138"/>
                    <a:gd name="connsiteX169" fmla="*/ 48141 w 1490380"/>
                    <a:gd name="connsiteY169" fmla="*/ 87236 h 1495138"/>
                    <a:gd name="connsiteX170" fmla="*/ 8862 w 1490380"/>
                    <a:gd name="connsiteY170" fmla="*/ 45427 h 1495138"/>
                    <a:gd name="connsiteX171" fmla="*/ 49344 w 1490380"/>
                    <a:gd name="connsiteY171" fmla="*/ 2010 h 1495138"/>
                    <a:gd name="connsiteX172" fmla="*/ 55757 w 1490380"/>
                    <a:gd name="connsiteY172" fmla="*/ 2010 h 1495138"/>
                    <a:gd name="connsiteX173" fmla="*/ 123093 w 1490380"/>
                    <a:gd name="connsiteY173" fmla="*/ 0 h 1495138"/>
                    <a:gd name="connsiteX0" fmla="*/ 505562 w 1454291"/>
                    <a:gd name="connsiteY0" fmla="*/ 1061774 h 1495138"/>
                    <a:gd name="connsiteX1" fmla="*/ 520793 w 1454291"/>
                    <a:gd name="connsiteY1" fmla="*/ 1062980 h 1495138"/>
                    <a:gd name="connsiteX2" fmla="*/ 556465 w 1454291"/>
                    <a:gd name="connsiteY2" fmla="*/ 1101171 h 1495138"/>
                    <a:gd name="connsiteX3" fmla="*/ 556465 w 1454291"/>
                    <a:gd name="connsiteY3" fmla="*/ 1107201 h 1495138"/>
                    <a:gd name="connsiteX4" fmla="*/ 556465 w 1454291"/>
                    <a:gd name="connsiteY4" fmla="*/ 1253934 h 1495138"/>
                    <a:gd name="connsiteX5" fmla="*/ 556064 w 1454291"/>
                    <a:gd name="connsiteY5" fmla="*/ 1253934 h 1495138"/>
                    <a:gd name="connsiteX6" fmla="*/ 556064 w 1454291"/>
                    <a:gd name="connsiteY6" fmla="*/ 1388606 h 1495138"/>
                    <a:gd name="connsiteX7" fmla="*/ 556465 w 1454291"/>
                    <a:gd name="connsiteY7" fmla="*/ 1402676 h 1495138"/>
                    <a:gd name="connsiteX8" fmla="*/ 562076 w 1454291"/>
                    <a:gd name="connsiteY8" fmla="*/ 1408707 h 1495138"/>
                    <a:gd name="connsiteX9" fmla="*/ 577307 w 1454291"/>
                    <a:gd name="connsiteY9" fmla="*/ 1408707 h 1495138"/>
                    <a:gd name="connsiteX10" fmla="*/ 599352 w 1454291"/>
                    <a:gd name="connsiteY10" fmla="*/ 1408707 h 1495138"/>
                    <a:gd name="connsiteX11" fmla="*/ 638632 w 1454291"/>
                    <a:gd name="connsiteY11" fmla="*/ 1439661 h 1495138"/>
                    <a:gd name="connsiteX12" fmla="*/ 604562 w 1454291"/>
                    <a:gd name="connsiteY12" fmla="*/ 1494334 h 1495138"/>
                    <a:gd name="connsiteX13" fmla="*/ 591736 w 1454291"/>
                    <a:gd name="connsiteY13" fmla="*/ 1495138 h 1495138"/>
                    <a:gd name="connsiteX14" fmla="*/ 430610 w 1454291"/>
                    <a:gd name="connsiteY14" fmla="*/ 1495138 h 1495138"/>
                    <a:gd name="connsiteX15" fmla="*/ 419788 w 1454291"/>
                    <a:gd name="connsiteY15" fmla="*/ 1494334 h 1495138"/>
                    <a:gd name="connsiteX16" fmla="*/ 382913 w 1454291"/>
                    <a:gd name="connsiteY16" fmla="*/ 1458555 h 1495138"/>
                    <a:gd name="connsiteX17" fmla="*/ 407363 w 1454291"/>
                    <a:gd name="connsiteY17" fmla="*/ 1412727 h 1495138"/>
                    <a:gd name="connsiteX18" fmla="*/ 425800 w 1454291"/>
                    <a:gd name="connsiteY18" fmla="*/ 1408707 h 1495138"/>
                    <a:gd name="connsiteX19" fmla="*/ 460270 w 1454291"/>
                    <a:gd name="connsiteY19" fmla="*/ 1408707 h 1495138"/>
                    <a:gd name="connsiteX20" fmla="*/ 468286 w 1454291"/>
                    <a:gd name="connsiteY20" fmla="*/ 1407501 h 1495138"/>
                    <a:gd name="connsiteX21" fmla="*/ 469889 w 1454291"/>
                    <a:gd name="connsiteY21" fmla="*/ 1405892 h 1495138"/>
                    <a:gd name="connsiteX22" fmla="*/ 470691 w 1454291"/>
                    <a:gd name="connsiteY22" fmla="*/ 1402676 h 1495138"/>
                    <a:gd name="connsiteX23" fmla="*/ 470691 w 1454291"/>
                    <a:gd name="connsiteY23" fmla="*/ 1390214 h 1495138"/>
                    <a:gd name="connsiteX24" fmla="*/ 470691 w 1454291"/>
                    <a:gd name="connsiteY24" fmla="*/ 1167502 h 1495138"/>
                    <a:gd name="connsiteX25" fmla="*/ 469889 w 1454291"/>
                    <a:gd name="connsiteY25" fmla="*/ 1151422 h 1495138"/>
                    <a:gd name="connsiteX26" fmla="*/ 468286 w 1454291"/>
                    <a:gd name="connsiteY26" fmla="*/ 1149814 h 1495138"/>
                    <a:gd name="connsiteX27" fmla="*/ 463476 w 1454291"/>
                    <a:gd name="connsiteY27" fmla="*/ 1148608 h 1495138"/>
                    <a:gd name="connsiteX28" fmla="*/ 441031 w 1454291"/>
                    <a:gd name="connsiteY28" fmla="*/ 1149010 h 1495138"/>
                    <a:gd name="connsiteX29" fmla="*/ 430610 w 1454291"/>
                    <a:gd name="connsiteY29" fmla="*/ 1149010 h 1495138"/>
                    <a:gd name="connsiteX30" fmla="*/ 391330 w 1454291"/>
                    <a:gd name="connsiteY30" fmla="*/ 1107201 h 1495138"/>
                    <a:gd name="connsiteX31" fmla="*/ 431812 w 1454291"/>
                    <a:gd name="connsiteY31" fmla="*/ 1063784 h 1495138"/>
                    <a:gd name="connsiteX32" fmla="*/ 438225 w 1454291"/>
                    <a:gd name="connsiteY32" fmla="*/ 1063784 h 1495138"/>
                    <a:gd name="connsiteX33" fmla="*/ 505562 w 1454291"/>
                    <a:gd name="connsiteY33" fmla="*/ 1061774 h 1495138"/>
                    <a:gd name="connsiteX34" fmla="*/ 1441465 w 1454291"/>
                    <a:gd name="connsiteY34" fmla="*/ 972480 h 1495138"/>
                    <a:gd name="connsiteX35" fmla="*/ 1454291 w 1454291"/>
                    <a:gd name="connsiteY35" fmla="*/ 971676 h 1495138"/>
                    <a:gd name="connsiteX36" fmla="*/ 1441465 w 1454291"/>
                    <a:gd name="connsiteY36" fmla="*/ 972480 h 1495138"/>
                    <a:gd name="connsiteX37" fmla="*/ 990169 w 1454291"/>
                    <a:gd name="connsiteY37" fmla="*/ 539116 h 1495138"/>
                    <a:gd name="connsiteX38" fmla="*/ 1005400 w 1454291"/>
                    <a:gd name="connsiteY38" fmla="*/ 540322 h 1495138"/>
                    <a:gd name="connsiteX39" fmla="*/ 1041072 w 1454291"/>
                    <a:gd name="connsiteY39" fmla="*/ 578513 h 1495138"/>
                    <a:gd name="connsiteX40" fmla="*/ 1041072 w 1454291"/>
                    <a:gd name="connsiteY40" fmla="*/ 584543 h 1495138"/>
                    <a:gd name="connsiteX41" fmla="*/ 1041072 w 1454291"/>
                    <a:gd name="connsiteY41" fmla="*/ 731276 h 1495138"/>
                    <a:gd name="connsiteX42" fmla="*/ 1040671 w 1454291"/>
                    <a:gd name="connsiteY42" fmla="*/ 731276 h 1495138"/>
                    <a:gd name="connsiteX43" fmla="*/ 1040671 w 1454291"/>
                    <a:gd name="connsiteY43" fmla="*/ 865948 h 1495138"/>
                    <a:gd name="connsiteX44" fmla="*/ 1041072 w 1454291"/>
                    <a:gd name="connsiteY44" fmla="*/ 880018 h 1495138"/>
                    <a:gd name="connsiteX45" fmla="*/ 1046683 w 1454291"/>
                    <a:gd name="connsiteY45" fmla="*/ 886049 h 1495138"/>
                    <a:gd name="connsiteX46" fmla="*/ 1061914 w 1454291"/>
                    <a:gd name="connsiteY46" fmla="*/ 886049 h 1495138"/>
                    <a:gd name="connsiteX47" fmla="*/ 1083959 w 1454291"/>
                    <a:gd name="connsiteY47" fmla="*/ 886049 h 1495138"/>
                    <a:gd name="connsiteX48" fmla="*/ 1123238 w 1454291"/>
                    <a:gd name="connsiteY48" fmla="*/ 917003 h 1495138"/>
                    <a:gd name="connsiteX49" fmla="*/ 1089169 w 1454291"/>
                    <a:gd name="connsiteY49" fmla="*/ 971676 h 1495138"/>
                    <a:gd name="connsiteX50" fmla="*/ 1076343 w 1454291"/>
                    <a:gd name="connsiteY50" fmla="*/ 972480 h 1495138"/>
                    <a:gd name="connsiteX51" fmla="*/ 915217 w 1454291"/>
                    <a:gd name="connsiteY51" fmla="*/ 972480 h 1495138"/>
                    <a:gd name="connsiteX52" fmla="*/ 904395 w 1454291"/>
                    <a:gd name="connsiteY52" fmla="*/ 971676 h 1495138"/>
                    <a:gd name="connsiteX53" fmla="*/ 867520 w 1454291"/>
                    <a:gd name="connsiteY53" fmla="*/ 935897 h 1495138"/>
                    <a:gd name="connsiteX54" fmla="*/ 891970 w 1454291"/>
                    <a:gd name="connsiteY54" fmla="*/ 890069 h 1495138"/>
                    <a:gd name="connsiteX55" fmla="*/ 910407 w 1454291"/>
                    <a:gd name="connsiteY55" fmla="*/ 886049 h 1495138"/>
                    <a:gd name="connsiteX56" fmla="*/ 944877 w 1454291"/>
                    <a:gd name="connsiteY56" fmla="*/ 886049 h 1495138"/>
                    <a:gd name="connsiteX57" fmla="*/ 952893 w 1454291"/>
                    <a:gd name="connsiteY57" fmla="*/ 884843 h 1495138"/>
                    <a:gd name="connsiteX58" fmla="*/ 954496 w 1454291"/>
                    <a:gd name="connsiteY58" fmla="*/ 883234 h 1495138"/>
                    <a:gd name="connsiteX59" fmla="*/ 955298 w 1454291"/>
                    <a:gd name="connsiteY59" fmla="*/ 880018 h 1495138"/>
                    <a:gd name="connsiteX60" fmla="*/ 955298 w 1454291"/>
                    <a:gd name="connsiteY60" fmla="*/ 867556 h 1495138"/>
                    <a:gd name="connsiteX61" fmla="*/ 955298 w 1454291"/>
                    <a:gd name="connsiteY61" fmla="*/ 644844 h 1495138"/>
                    <a:gd name="connsiteX62" fmla="*/ 954496 w 1454291"/>
                    <a:gd name="connsiteY62" fmla="*/ 628764 h 1495138"/>
                    <a:gd name="connsiteX63" fmla="*/ 952893 w 1454291"/>
                    <a:gd name="connsiteY63" fmla="*/ 627156 h 1495138"/>
                    <a:gd name="connsiteX64" fmla="*/ 948083 w 1454291"/>
                    <a:gd name="connsiteY64" fmla="*/ 625950 h 1495138"/>
                    <a:gd name="connsiteX65" fmla="*/ 925638 w 1454291"/>
                    <a:gd name="connsiteY65" fmla="*/ 626352 h 1495138"/>
                    <a:gd name="connsiteX66" fmla="*/ 915217 w 1454291"/>
                    <a:gd name="connsiteY66" fmla="*/ 626352 h 1495138"/>
                    <a:gd name="connsiteX67" fmla="*/ 875937 w 1454291"/>
                    <a:gd name="connsiteY67" fmla="*/ 584543 h 1495138"/>
                    <a:gd name="connsiteX68" fmla="*/ 916419 w 1454291"/>
                    <a:gd name="connsiteY68" fmla="*/ 541126 h 1495138"/>
                    <a:gd name="connsiteX69" fmla="*/ 922832 w 1454291"/>
                    <a:gd name="connsiteY69" fmla="*/ 541126 h 1495138"/>
                    <a:gd name="connsiteX70" fmla="*/ 990169 w 1454291"/>
                    <a:gd name="connsiteY70" fmla="*/ 539116 h 1495138"/>
                    <a:gd name="connsiteX71" fmla="*/ 272255 w 1454291"/>
                    <a:gd name="connsiteY71" fmla="*/ 539116 h 1495138"/>
                    <a:gd name="connsiteX72" fmla="*/ 287486 w 1454291"/>
                    <a:gd name="connsiteY72" fmla="*/ 540322 h 1495138"/>
                    <a:gd name="connsiteX73" fmla="*/ 323158 w 1454291"/>
                    <a:gd name="connsiteY73" fmla="*/ 578513 h 1495138"/>
                    <a:gd name="connsiteX74" fmla="*/ 323158 w 1454291"/>
                    <a:gd name="connsiteY74" fmla="*/ 584543 h 1495138"/>
                    <a:gd name="connsiteX75" fmla="*/ 323158 w 1454291"/>
                    <a:gd name="connsiteY75" fmla="*/ 731276 h 1495138"/>
                    <a:gd name="connsiteX76" fmla="*/ 322757 w 1454291"/>
                    <a:gd name="connsiteY76" fmla="*/ 731276 h 1495138"/>
                    <a:gd name="connsiteX77" fmla="*/ 322757 w 1454291"/>
                    <a:gd name="connsiteY77" fmla="*/ 865948 h 1495138"/>
                    <a:gd name="connsiteX78" fmla="*/ 323158 w 1454291"/>
                    <a:gd name="connsiteY78" fmla="*/ 880018 h 1495138"/>
                    <a:gd name="connsiteX79" fmla="*/ 328769 w 1454291"/>
                    <a:gd name="connsiteY79" fmla="*/ 886049 h 1495138"/>
                    <a:gd name="connsiteX80" fmla="*/ 344000 w 1454291"/>
                    <a:gd name="connsiteY80" fmla="*/ 886049 h 1495138"/>
                    <a:gd name="connsiteX81" fmla="*/ 366045 w 1454291"/>
                    <a:gd name="connsiteY81" fmla="*/ 886049 h 1495138"/>
                    <a:gd name="connsiteX82" fmla="*/ 405325 w 1454291"/>
                    <a:gd name="connsiteY82" fmla="*/ 917003 h 1495138"/>
                    <a:gd name="connsiteX83" fmla="*/ 371255 w 1454291"/>
                    <a:gd name="connsiteY83" fmla="*/ 971676 h 1495138"/>
                    <a:gd name="connsiteX84" fmla="*/ 358429 w 1454291"/>
                    <a:gd name="connsiteY84" fmla="*/ 972480 h 1495138"/>
                    <a:gd name="connsiteX85" fmla="*/ 197303 w 1454291"/>
                    <a:gd name="connsiteY85" fmla="*/ 972480 h 1495138"/>
                    <a:gd name="connsiteX86" fmla="*/ 186481 w 1454291"/>
                    <a:gd name="connsiteY86" fmla="*/ 971676 h 1495138"/>
                    <a:gd name="connsiteX87" fmla="*/ 149606 w 1454291"/>
                    <a:gd name="connsiteY87" fmla="*/ 935897 h 1495138"/>
                    <a:gd name="connsiteX88" fmla="*/ 174056 w 1454291"/>
                    <a:gd name="connsiteY88" fmla="*/ 890069 h 1495138"/>
                    <a:gd name="connsiteX89" fmla="*/ 192493 w 1454291"/>
                    <a:gd name="connsiteY89" fmla="*/ 886049 h 1495138"/>
                    <a:gd name="connsiteX90" fmla="*/ 226963 w 1454291"/>
                    <a:gd name="connsiteY90" fmla="*/ 886049 h 1495138"/>
                    <a:gd name="connsiteX91" fmla="*/ 234979 w 1454291"/>
                    <a:gd name="connsiteY91" fmla="*/ 884843 h 1495138"/>
                    <a:gd name="connsiteX92" fmla="*/ 236582 w 1454291"/>
                    <a:gd name="connsiteY92" fmla="*/ 883234 h 1495138"/>
                    <a:gd name="connsiteX93" fmla="*/ 237384 w 1454291"/>
                    <a:gd name="connsiteY93" fmla="*/ 880018 h 1495138"/>
                    <a:gd name="connsiteX94" fmla="*/ 237384 w 1454291"/>
                    <a:gd name="connsiteY94" fmla="*/ 867556 h 1495138"/>
                    <a:gd name="connsiteX95" fmla="*/ 237384 w 1454291"/>
                    <a:gd name="connsiteY95" fmla="*/ 644844 h 1495138"/>
                    <a:gd name="connsiteX96" fmla="*/ 236582 w 1454291"/>
                    <a:gd name="connsiteY96" fmla="*/ 628764 h 1495138"/>
                    <a:gd name="connsiteX97" fmla="*/ 234979 w 1454291"/>
                    <a:gd name="connsiteY97" fmla="*/ 627156 h 1495138"/>
                    <a:gd name="connsiteX98" fmla="*/ 230169 w 1454291"/>
                    <a:gd name="connsiteY98" fmla="*/ 625950 h 1495138"/>
                    <a:gd name="connsiteX99" fmla="*/ 207724 w 1454291"/>
                    <a:gd name="connsiteY99" fmla="*/ 626352 h 1495138"/>
                    <a:gd name="connsiteX100" fmla="*/ 197303 w 1454291"/>
                    <a:gd name="connsiteY100" fmla="*/ 626352 h 1495138"/>
                    <a:gd name="connsiteX101" fmla="*/ 158023 w 1454291"/>
                    <a:gd name="connsiteY101" fmla="*/ 584543 h 1495138"/>
                    <a:gd name="connsiteX102" fmla="*/ 198505 w 1454291"/>
                    <a:gd name="connsiteY102" fmla="*/ 541126 h 1495138"/>
                    <a:gd name="connsiteX103" fmla="*/ 204918 w 1454291"/>
                    <a:gd name="connsiteY103" fmla="*/ 541126 h 1495138"/>
                    <a:gd name="connsiteX104" fmla="*/ 272255 w 1454291"/>
                    <a:gd name="connsiteY104" fmla="*/ 539116 h 1495138"/>
                    <a:gd name="connsiteX105" fmla="*/ 477504 w 1454291"/>
                    <a:gd name="connsiteY105" fmla="*/ 0 h 1495138"/>
                    <a:gd name="connsiteX106" fmla="*/ 492735 w 1454291"/>
                    <a:gd name="connsiteY106" fmla="*/ 1206 h 1495138"/>
                    <a:gd name="connsiteX107" fmla="*/ 528407 w 1454291"/>
                    <a:gd name="connsiteY107" fmla="*/ 39397 h 1495138"/>
                    <a:gd name="connsiteX108" fmla="*/ 528407 w 1454291"/>
                    <a:gd name="connsiteY108" fmla="*/ 45427 h 1495138"/>
                    <a:gd name="connsiteX109" fmla="*/ 528407 w 1454291"/>
                    <a:gd name="connsiteY109" fmla="*/ 192159 h 1495138"/>
                    <a:gd name="connsiteX110" fmla="*/ 528006 w 1454291"/>
                    <a:gd name="connsiteY110" fmla="*/ 192159 h 1495138"/>
                    <a:gd name="connsiteX111" fmla="*/ 528006 w 1454291"/>
                    <a:gd name="connsiteY111" fmla="*/ 326832 h 1495138"/>
                    <a:gd name="connsiteX112" fmla="*/ 528407 w 1454291"/>
                    <a:gd name="connsiteY112" fmla="*/ 340902 h 1495138"/>
                    <a:gd name="connsiteX113" fmla="*/ 534018 w 1454291"/>
                    <a:gd name="connsiteY113" fmla="*/ 346932 h 1495138"/>
                    <a:gd name="connsiteX114" fmla="*/ 549249 w 1454291"/>
                    <a:gd name="connsiteY114" fmla="*/ 346932 h 1495138"/>
                    <a:gd name="connsiteX115" fmla="*/ 571294 w 1454291"/>
                    <a:gd name="connsiteY115" fmla="*/ 346932 h 1495138"/>
                    <a:gd name="connsiteX116" fmla="*/ 610574 w 1454291"/>
                    <a:gd name="connsiteY116" fmla="*/ 377887 h 1495138"/>
                    <a:gd name="connsiteX117" fmla="*/ 576504 w 1454291"/>
                    <a:gd name="connsiteY117" fmla="*/ 432560 h 1495138"/>
                    <a:gd name="connsiteX118" fmla="*/ 563678 w 1454291"/>
                    <a:gd name="connsiteY118" fmla="*/ 433364 h 1495138"/>
                    <a:gd name="connsiteX119" fmla="*/ 402552 w 1454291"/>
                    <a:gd name="connsiteY119" fmla="*/ 433364 h 1495138"/>
                    <a:gd name="connsiteX120" fmla="*/ 391730 w 1454291"/>
                    <a:gd name="connsiteY120" fmla="*/ 432560 h 1495138"/>
                    <a:gd name="connsiteX121" fmla="*/ 354855 w 1454291"/>
                    <a:gd name="connsiteY121" fmla="*/ 396781 h 1495138"/>
                    <a:gd name="connsiteX122" fmla="*/ 379305 w 1454291"/>
                    <a:gd name="connsiteY122" fmla="*/ 350952 h 1495138"/>
                    <a:gd name="connsiteX123" fmla="*/ 397742 w 1454291"/>
                    <a:gd name="connsiteY123" fmla="*/ 346932 h 1495138"/>
                    <a:gd name="connsiteX124" fmla="*/ 432212 w 1454291"/>
                    <a:gd name="connsiteY124" fmla="*/ 346932 h 1495138"/>
                    <a:gd name="connsiteX125" fmla="*/ 440228 w 1454291"/>
                    <a:gd name="connsiteY125" fmla="*/ 345726 h 1495138"/>
                    <a:gd name="connsiteX126" fmla="*/ 441831 w 1454291"/>
                    <a:gd name="connsiteY126" fmla="*/ 344118 h 1495138"/>
                    <a:gd name="connsiteX127" fmla="*/ 442633 w 1454291"/>
                    <a:gd name="connsiteY127" fmla="*/ 340902 h 1495138"/>
                    <a:gd name="connsiteX128" fmla="*/ 442633 w 1454291"/>
                    <a:gd name="connsiteY128" fmla="*/ 328440 h 1495138"/>
                    <a:gd name="connsiteX129" fmla="*/ 442633 w 1454291"/>
                    <a:gd name="connsiteY129" fmla="*/ 105728 h 1495138"/>
                    <a:gd name="connsiteX130" fmla="*/ 441831 w 1454291"/>
                    <a:gd name="connsiteY130" fmla="*/ 89648 h 1495138"/>
                    <a:gd name="connsiteX131" fmla="*/ 440228 w 1454291"/>
                    <a:gd name="connsiteY131" fmla="*/ 88040 h 1495138"/>
                    <a:gd name="connsiteX132" fmla="*/ 435418 w 1454291"/>
                    <a:gd name="connsiteY132" fmla="*/ 86834 h 1495138"/>
                    <a:gd name="connsiteX133" fmla="*/ 412973 w 1454291"/>
                    <a:gd name="connsiteY133" fmla="*/ 87236 h 1495138"/>
                    <a:gd name="connsiteX134" fmla="*/ 402552 w 1454291"/>
                    <a:gd name="connsiteY134" fmla="*/ 87236 h 1495138"/>
                    <a:gd name="connsiteX135" fmla="*/ 363272 w 1454291"/>
                    <a:gd name="connsiteY135" fmla="*/ 45427 h 1495138"/>
                    <a:gd name="connsiteX136" fmla="*/ 403754 w 1454291"/>
                    <a:gd name="connsiteY136" fmla="*/ 2010 h 1495138"/>
                    <a:gd name="connsiteX137" fmla="*/ 410167 w 1454291"/>
                    <a:gd name="connsiteY137" fmla="*/ 2010 h 1495138"/>
                    <a:gd name="connsiteX138" fmla="*/ 477504 w 1454291"/>
                    <a:gd name="connsiteY138" fmla="*/ 0 h 1495138"/>
                    <a:gd name="connsiteX139" fmla="*/ 123093 w 1454291"/>
                    <a:gd name="connsiteY139" fmla="*/ 0 h 1495138"/>
                    <a:gd name="connsiteX140" fmla="*/ 138324 w 1454291"/>
                    <a:gd name="connsiteY140" fmla="*/ 1206 h 1495138"/>
                    <a:gd name="connsiteX141" fmla="*/ 173997 w 1454291"/>
                    <a:gd name="connsiteY141" fmla="*/ 39397 h 1495138"/>
                    <a:gd name="connsiteX142" fmla="*/ 173997 w 1454291"/>
                    <a:gd name="connsiteY142" fmla="*/ 45427 h 1495138"/>
                    <a:gd name="connsiteX143" fmla="*/ 173997 w 1454291"/>
                    <a:gd name="connsiteY143" fmla="*/ 192159 h 1495138"/>
                    <a:gd name="connsiteX144" fmla="*/ 173596 w 1454291"/>
                    <a:gd name="connsiteY144" fmla="*/ 192159 h 1495138"/>
                    <a:gd name="connsiteX145" fmla="*/ 173596 w 1454291"/>
                    <a:gd name="connsiteY145" fmla="*/ 326832 h 1495138"/>
                    <a:gd name="connsiteX146" fmla="*/ 173997 w 1454291"/>
                    <a:gd name="connsiteY146" fmla="*/ 340902 h 1495138"/>
                    <a:gd name="connsiteX147" fmla="*/ 179608 w 1454291"/>
                    <a:gd name="connsiteY147" fmla="*/ 346932 h 1495138"/>
                    <a:gd name="connsiteX148" fmla="*/ 194839 w 1454291"/>
                    <a:gd name="connsiteY148" fmla="*/ 346932 h 1495138"/>
                    <a:gd name="connsiteX149" fmla="*/ 216884 w 1454291"/>
                    <a:gd name="connsiteY149" fmla="*/ 346932 h 1495138"/>
                    <a:gd name="connsiteX150" fmla="*/ 256164 w 1454291"/>
                    <a:gd name="connsiteY150" fmla="*/ 377887 h 1495138"/>
                    <a:gd name="connsiteX151" fmla="*/ 222094 w 1454291"/>
                    <a:gd name="connsiteY151" fmla="*/ 432560 h 1495138"/>
                    <a:gd name="connsiteX152" fmla="*/ 209268 w 1454291"/>
                    <a:gd name="connsiteY152" fmla="*/ 433364 h 1495138"/>
                    <a:gd name="connsiteX153" fmla="*/ 48141 w 1454291"/>
                    <a:gd name="connsiteY153" fmla="*/ 433364 h 1495138"/>
                    <a:gd name="connsiteX154" fmla="*/ 37319 w 1454291"/>
                    <a:gd name="connsiteY154" fmla="*/ 432560 h 1495138"/>
                    <a:gd name="connsiteX155" fmla="*/ 445 w 1454291"/>
                    <a:gd name="connsiteY155" fmla="*/ 396781 h 1495138"/>
                    <a:gd name="connsiteX156" fmla="*/ 24894 w 1454291"/>
                    <a:gd name="connsiteY156" fmla="*/ 350952 h 1495138"/>
                    <a:gd name="connsiteX157" fmla="*/ 43332 w 1454291"/>
                    <a:gd name="connsiteY157" fmla="*/ 346932 h 1495138"/>
                    <a:gd name="connsiteX158" fmla="*/ 77801 w 1454291"/>
                    <a:gd name="connsiteY158" fmla="*/ 346932 h 1495138"/>
                    <a:gd name="connsiteX159" fmla="*/ 85818 w 1454291"/>
                    <a:gd name="connsiteY159" fmla="*/ 345726 h 1495138"/>
                    <a:gd name="connsiteX160" fmla="*/ 87421 w 1454291"/>
                    <a:gd name="connsiteY160" fmla="*/ 344118 h 1495138"/>
                    <a:gd name="connsiteX161" fmla="*/ 88223 w 1454291"/>
                    <a:gd name="connsiteY161" fmla="*/ 340902 h 1495138"/>
                    <a:gd name="connsiteX162" fmla="*/ 88223 w 1454291"/>
                    <a:gd name="connsiteY162" fmla="*/ 328440 h 1495138"/>
                    <a:gd name="connsiteX163" fmla="*/ 88223 w 1454291"/>
                    <a:gd name="connsiteY163" fmla="*/ 105728 h 1495138"/>
                    <a:gd name="connsiteX164" fmla="*/ 87421 w 1454291"/>
                    <a:gd name="connsiteY164" fmla="*/ 89648 h 1495138"/>
                    <a:gd name="connsiteX165" fmla="*/ 85818 w 1454291"/>
                    <a:gd name="connsiteY165" fmla="*/ 88040 h 1495138"/>
                    <a:gd name="connsiteX166" fmla="*/ 81008 w 1454291"/>
                    <a:gd name="connsiteY166" fmla="*/ 86834 h 1495138"/>
                    <a:gd name="connsiteX167" fmla="*/ 58562 w 1454291"/>
                    <a:gd name="connsiteY167" fmla="*/ 87236 h 1495138"/>
                    <a:gd name="connsiteX168" fmla="*/ 48141 w 1454291"/>
                    <a:gd name="connsiteY168" fmla="*/ 87236 h 1495138"/>
                    <a:gd name="connsiteX169" fmla="*/ 8862 w 1454291"/>
                    <a:gd name="connsiteY169" fmla="*/ 45427 h 1495138"/>
                    <a:gd name="connsiteX170" fmla="*/ 49344 w 1454291"/>
                    <a:gd name="connsiteY170" fmla="*/ 2010 h 1495138"/>
                    <a:gd name="connsiteX171" fmla="*/ 55757 w 1454291"/>
                    <a:gd name="connsiteY171" fmla="*/ 2010 h 1495138"/>
                    <a:gd name="connsiteX172" fmla="*/ 123093 w 1454291"/>
                    <a:gd name="connsiteY17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578513 h 1495138"/>
                    <a:gd name="connsiteX37" fmla="*/ 1041072 w 1125258"/>
                    <a:gd name="connsiteY37" fmla="*/ 584543 h 1495138"/>
                    <a:gd name="connsiteX38" fmla="*/ 1041072 w 1125258"/>
                    <a:gd name="connsiteY38" fmla="*/ 731276 h 1495138"/>
                    <a:gd name="connsiteX39" fmla="*/ 1040671 w 1125258"/>
                    <a:gd name="connsiteY39" fmla="*/ 731276 h 1495138"/>
                    <a:gd name="connsiteX40" fmla="*/ 1040671 w 1125258"/>
                    <a:gd name="connsiteY40" fmla="*/ 865948 h 1495138"/>
                    <a:gd name="connsiteX41" fmla="*/ 1041072 w 1125258"/>
                    <a:gd name="connsiteY41" fmla="*/ 880018 h 1495138"/>
                    <a:gd name="connsiteX42" fmla="*/ 1046683 w 1125258"/>
                    <a:gd name="connsiteY42" fmla="*/ 886049 h 1495138"/>
                    <a:gd name="connsiteX43" fmla="*/ 1061914 w 1125258"/>
                    <a:gd name="connsiteY43" fmla="*/ 886049 h 1495138"/>
                    <a:gd name="connsiteX44" fmla="*/ 1083959 w 1125258"/>
                    <a:gd name="connsiteY44" fmla="*/ 886049 h 1495138"/>
                    <a:gd name="connsiteX45" fmla="*/ 1123238 w 1125258"/>
                    <a:gd name="connsiteY45" fmla="*/ 917003 h 1495138"/>
                    <a:gd name="connsiteX46" fmla="*/ 1089169 w 1125258"/>
                    <a:gd name="connsiteY46" fmla="*/ 971676 h 1495138"/>
                    <a:gd name="connsiteX47" fmla="*/ 1076343 w 1125258"/>
                    <a:gd name="connsiteY47" fmla="*/ 972480 h 1495138"/>
                    <a:gd name="connsiteX48" fmla="*/ 915217 w 1125258"/>
                    <a:gd name="connsiteY48" fmla="*/ 972480 h 1495138"/>
                    <a:gd name="connsiteX49" fmla="*/ 904395 w 1125258"/>
                    <a:gd name="connsiteY49" fmla="*/ 971676 h 1495138"/>
                    <a:gd name="connsiteX50" fmla="*/ 867520 w 1125258"/>
                    <a:gd name="connsiteY50" fmla="*/ 935897 h 1495138"/>
                    <a:gd name="connsiteX51" fmla="*/ 891970 w 1125258"/>
                    <a:gd name="connsiteY51" fmla="*/ 890069 h 1495138"/>
                    <a:gd name="connsiteX52" fmla="*/ 910407 w 1125258"/>
                    <a:gd name="connsiteY52" fmla="*/ 886049 h 1495138"/>
                    <a:gd name="connsiteX53" fmla="*/ 944877 w 1125258"/>
                    <a:gd name="connsiteY53" fmla="*/ 886049 h 1495138"/>
                    <a:gd name="connsiteX54" fmla="*/ 952893 w 1125258"/>
                    <a:gd name="connsiteY54" fmla="*/ 884843 h 1495138"/>
                    <a:gd name="connsiteX55" fmla="*/ 954496 w 1125258"/>
                    <a:gd name="connsiteY55" fmla="*/ 883234 h 1495138"/>
                    <a:gd name="connsiteX56" fmla="*/ 955298 w 1125258"/>
                    <a:gd name="connsiteY56" fmla="*/ 880018 h 1495138"/>
                    <a:gd name="connsiteX57" fmla="*/ 955298 w 1125258"/>
                    <a:gd name="connsiteY57" fmla="*/ 867556 h 1495138"/>
                    <a:gd name="connsiteX58" fmla="*/ 955298 w 1125258"/>
                    <a:gd name="connsiteY58" fmla="*/ 644844 h 1495138"/>
                    <a:gd name="connsiteX59" fmla="*/ 954496 w 1125258"/>
                    <a:gd name="connsiteY59" fmla="*/ 628764 h 1495138"/>
                    <a:gd name="connsiteX60" fmla="*/ 952893 w 1125258"/>
                    <a:gd name="connsiteY60" fmla="*/ 627156 h 1495138"/>
                    <a:gd name="connsiteX61" fmla="*/ 948083 w 1125258"/>
                    <a:gd name="connsiteY61" fmla="*/ 625950 h 1495138"/>
                    <a:gd name="connsiteX62" fmla="*/ 925638 w 1125258"/>
                    <a:gd name="connsiteY62" fmla="*/ 626352 h 1495138"/>
                    <a:gd name="connsiteX63" fmla="*/ 915217 w 1125258"/>
                    <a:gd name="connsiteY63" fmla="*/ 626352 h 1495138"/>
                    <a:gd name="connsiteX64" fmla="*/ 875937 w 1125258"/>
                    <a:gd name="connsiteY64" fmla="*/ 584543 h 1495138"/>
                    <a:gd name="connsiteX65" fmla="*/ 916419 w 1125258"/>
                    <a:gd name="connsiteY65" fmla="*/ 541126 h 1495138"/>
                    <a:gd name="connsiteX66" fmla="*/ 922832 w 1125258"/>
                    <a:gd name="connsiteY66" fmla="*/ 541126 h 1495138"/>
                    <a:gd name="connsiteX67" fmla="*/ 990169 w 1125258"/>
                    <a:gd name="connsiteY67" fmla="*/ 539116 h 1495138"/>
                    <a:gd name="connsiteX68" fmla="*/ 272255 w 1125258"/>
                    <a:gd name="connsiteY68" fmla="*/ 539116 h 1495138"/>
                    <a:gd name="connsiteX69" fmla="*/ 287486 w 1125258"/>
                    <a:gd name="connsiteY69" fmla="*/ 540322 h 1495138"/>
                    <a:gd name="connsiteX70" fmla="*/ 323158 w 1125258"/>
                    <a:gd name="connsiteY70" fmla="*/ 578513 h 1495138"/>
                    <a:gd name="connsiteX71" fmla="*/ 323158 w 1125258"/>
                    <a:gd name="connsiteY71" fmla="*/ 584543 h 1495138"/>
                    <a:gd name="connsiteX72" fmla="*/ 323158 w 1125258"/>
                    <a:gd name="connsiteY72" fmla="*/ 731276 h 1495138"/>
                    <a:gd name="connsiteX73" fmla="*/ 322757 w 1125258"/>
                    <a:gd name="connsiteY73" fmla="*/ 731276 h 1495138"/>
                    <a:gd name="connsiteX74" fmla="*/ 322757 w 1125258"/>
                    <a:gd name="connsiteY74" fmla="*/ 865948 h 1495138"/>
                    <a:gd name="connsiteX75" fmla="*/ 323158 w 1125258"/>
                    <a:gd name="connsiteY75" fmla="*/ 880018 h 1495138"/>
                    <a:gd name="connsiteX76" fmla="*/ 328769 w 1125258"/>
                    <a:gd name="connsiteY76" fmla="*/ 886049 h 1495138"/>
                    <a:gd name="connsiteX77" fmla="*/ 344000 w 1125258"/>
                    <a:gd name="connsiteY77" fmla="*/ 886049 h 1495138"/>
                    <a:gd name="connsiteX78" fmla="*/ 366045 w 1125258"/>
                    <a:gd name="connsiteY78" fmla="*/ 886049 h 1495138"/>
                    <a:gd name="connsiteX79" fmla="*/ 405325 w 1125258"/>
                    <a:gd name="connsiteY79" fmla="*/ 917003 h 1495138"/>
                    <a:gd name="connsiteX80" fmla="*/ 371255 w 1125258"/>
                    <a:gd name="connsiteY80" fmla="*/ 971676 h 1495138"/>
                    <a:gd name="connsiteX81" fmla="*/ 358429 w 1125258"/>
                    <a:gd name="connsiteY81" fmla="*/ 972480 h 1495138"/>
                    <a:gd name="connsiteX82" fmla="*/ 197303 w 1125258"/>
                    <a:gd name="connsiteY82" fmla="*/ 972480 h 1495138"/>
                    <a:gd name="connsiteX83" fmla="*/ 186481 w 1125258"/>
                    <a:gd name="connsiteY83" fmla="*/ 971676 h 1495138"/>
                    <a:gd name="connsiteX84" fmla="*/ 149606 w 1125258"/>
                    <a:gd name="connsiteY84" fmla="*/ 935897 h 1495138"/>
                    <a:gd name="connsiteX85" fmla="*/ 174056 w 1125258"/>
                    <a:gd name="connsiteY85" fmla="*/ 890069 h 1495138"/>
                    <a:gd name="connsiteX86" fmla="*/ 192493 w 1125258"/>
                    <a:gd name="connsiteY86" fmla="*/ 886049 h 1495138"/>
                    <a:gd name="connsiteX87" fmla="*/ 226963 w 1125258"/>
                    <a:gd name="connsiteY87" fmla="*/ 886049 h 1495138"/>
                    <a:gd name="connsiteX88" fmla="*/ 234979 w 1125258"/>
                    <a:gd name="connsiteY88" fmla="*/ 884843 h 1495138"/>
                    <a:gd name="connsiteX89" fmla="*/ 236582 w 1125258"/>
                    <a:gd name="connsiteY89" fmla="*/ 883234 h 1495138"/>
                    <a:gd name="connsiteX90" fmla="*/ 237384 w 1125258"/>
                    <a:gd name="connsiteY90" fmla="*/ 880018 h 1495138"/>
                    <a:gd name="connsiteX91" fmla="*/ 237384 w 1125258"/>
                    <a:gd name="connsiteY91" fmla="*/ 867556 h 1495138"/>
                    <a:gd name="connsiteX92" fmla="*/ 237384 w 1125258"/>
                    <a:gd name="connsiteY92" fmla="*/ 644844 h 1495138"/>
                    <a:gd name="connsiteX93" fmla="*/ 236582 w 1125258"/>
                    <a:gd name="connsiteY93" fmla="*/ 628764 h 1495138"/>
                    <a:gd name="connsiteX94" fmla="*/ 234979 w 1125258"/>
                    <a:gd name="connsiteY94" fmla="*/ 627156 h 1495138"/>
                    <a:gd name="connsiteX95" fmla="*/ 230169 w 1125258"/>
                    <a:gd name="connsiteY95" fmla="*/ 625950 h 1495138"/>
                    <a:gd name="connsiteX96" fmla="*/ 207724 w 1125258"/>
                    <a:gd name="connsiteY96" fmla="*/ 626352 h 1495138"/>
                    <a:gd name="connsiteX97" fmla="*/ 197303 w 1125258"/>
                    <a:gd name="connsiteY97" fmla="*/ 626352 h 1495138"/>
                    <a:gd name="connsiteX98" fmla="*/ 158023 w 1125258"/>
                    <a:gd name="connsiteY98" fmla="*/ 584543 h 1495138"/>
                    <a:gd name="connsiteX99" fmla="*/ 198505 w 1125258"/>
                    <a:gd name="connsiteY99" fmla="*/ 541126 h 1495138"/>
                    <a:gd name="connsiteX100" fmla="*/ 204918 w 1125258"/>
                    <a:gd name="connsiteY100" fmla="*/ 541126 h 1495138"/>
                    <a:gd name="connsiteX101" fmla="*/ 272255 w 1125258"/>
                    <a:gd name="connsiteY101" fmla="*/ 539116 h 1495138"/>
                    <a:gd name="connsiteX102" fmla="*/ 477504 w 1125258"/>
                    <a:gd name="connsiteY102" fmla="*/ 0 h 1495138"/>
                    <a:gd name="connsiteX103" fmla="*/ 492735 w 1125258"/>
                    <a:gd name="connsiteY103" fmla="*/ 1206 h 1495138"/>
                    <a:gd name="connsiteX104" fmla="*/ 528407 w 1125258"/>
                    <a:gd name="connsiteY104" fmla="*/ 39397 h 1495138"/>
                    <a:gd name="connsiteX105" fmla="*/ 528407 w 1125258"/>
                    <a:gd name="connsiteY105" fmla="*/ 45427 h 1495138"/>
                    <a:gd name="connsiteX106" fmla="*/ 528407 w 1125258"/>
                    <a:gd name="connsiteY106" fmla="*/ 192159 h 1495138"/>
                    <a:gd name="connsiteX107" fmla="*/ 528006 w 1125258"/>
                    <a:gd name="connsiteY107" fmla="*/ 192159 h 1495138"/>
                    <a:gd name="connsiteX108" fmla="*/ 528006 w 1125258"/>
                    <a:gd name="connsiteY108" fmla="*/ 326832 h 1495138"/>
                    <a:gd name="connsiteX109" fmla="*/ 528407 w 1125258"/>
                    <a:gd name="connsiteY109" fmla="*/ 340902 h 1495138"/>
                    <a:gd name="connsiteX110" fmla="*/ 534018 w 1125258"/>
                    <a:gd name="connsiteY110" fmla="*/ 346932 h 1495138"/>
                    <a:gd name="connsiteX111" fmla="*/ 549249 w 1125258"/>
                    <a:gd name="connsiteY111" fmla="*/ 346932 h 1495138"/>
                    <a:gd name="connsiteX112" fmla="*/ 571294 w 1125258"/>
                    <a:gd name="connsiteY112" fmla="*/ 346932 h 1495138"/>
                    <a:gd name="connsiteX113" fmla="*/ 610574 w 1125258"/>
                    <a:gd name="connsiteY113" fmla="*/ 377887 h 1495138"/>
                    <a:gd name="connsiteX114" fmla="*/ 576504 w 1125258"/>
                    <a:gd name="connsiteY114" fmla="*/ 432560 h 1495138"/>
                    <a:gd name="connsiteX115" fmla="*/ 563678 w 1125258"/>
                    <a:gd name="connsiteY115" fmla="*/ 433364 h 1495138"/>
                    <a:gd name="connsiteX116" fmla="*/ 402552 w 1125258"/>
                    <a:gd name="connsiteY116" fmla="*/ 433364 h 1495138"/>
                    <a:gd name="connsiteX117" fmla="*/ 391730 w 1125258"/>
                    <a:gd name="connsiteY117" fmla="*/ 432560 h 1495138"/>
                    <a:gd name="connsiteX118" fmla="*/ 354855 w 1125258"/>
                    <a:gd name="connsiteY118" fmla="*/ 396781 h 1495138"/>
                    <a:gd name="connsiteX119" fmla="*/ 379305 w 1125258"/>
                    <a:gd name="connsiteY119" fmla="*/ 350952 h 1495138"/>
                    <a:gd name="connsiteX120" fmla="*/ 397742 w 1125258"/>
                    <a:gd name="connsiteY120" fmla="*/ 346932 h 1495138"/>
                    <a:gd name="connsiteX121" fmla="*/ 432212 w 1125258"/>
                    <a:gd name="connsiteY121" fmla="*/ 346932 h 1495138"/>
                    <a:gd name="connsiteX122" fmla="*/ 440228 w 1125258"/>
                    <a:gd name="connsiteY122" fmla="*/ 345726 h 1495138"/>
                    <a:gd name="connsiteX123" fmla="*/ 441831 w 1125258"/>
                    <a:gd name="connsiteY123" fmla="*/ 344118 h 1495138"/>
                    <a:gd name="connsiteX124" fmla="*/ 442633 w 1125258"/>
                    <a:gd name="connsiteY124" fmla="*/ 340902 h 1495138"/>
                    <a:gd name="connsiteX125" fmla="*/ 442633 w 1125258"/>
                    <a:gd name="connsiteY125" fmla="*/ 328440 h 1495138"/>
                    <a:gd name="connsiteX126" fmla="*/ 442633 w 1125258"/>
                    <a:gd name="connsiteY126" fmla="*/ 105728 h 1495138"/>
                    <a:gd name="connsiteX127" fmla="*/ 441831 w 1125258"/>
                    <a:gd name="connsiteY127" fmla="*/ 89648 h 1495138"/>
                    <a:gd name="connsiteX128" fmla="*/ 440228 w 1125258"/>
                    <a:gd name="connsiteY128" fmla="*/ 88040 h 1495138"/>
                    <a:gd name="connsiteX129" fmla="*/ 435418 w 1125258"/>
                    <a:gd name="connsiteY129" fmla="*/ 86834 h 1495138"/>
                    <a:gd name="connsiteX130" fmla="*/ 412973 w 1125258"/>
                    <a:gd name="connsiteY130" fmla="*/ 87236 h 1495138"/>
                    <a:gd name="connsiteX131" fmla="*/ 402552 w 1125258"/>
                    <a:gd name="connsiteY131" fmla="*/ 87236 h 1495138"/>
                    <a:gd name="connsiteX132" fmla="*/ 363272 w 1125258"/>
                    <a:gd name="connsiteY132" fmla="*/ 45427 h 1495138"/>
                    <a:gd name="connsiteX133" fmla="*/ 403754 w 1125258"/>
                    <a:gd name="connsiteY133" fmla="*/ 2010 h 1495138"/>
                    <a:gd name="connsiteX134" fmla="*/ 410167 w 1125258"/>
                    <a:gd name="connsiteY134" fmla="*/ 2010 h 1495138"/>
                    <a:gd name="connsiteX135" fmla="*/ 477504 w 1125258"/>
                    <a:gd name="connsiteY135" fmla="*/ 0 h 1495138"/>
                    <a:gd name="connsiteX136" fmla="*/ 123093 w 1125258"/>
                    <a:gd name="connsiteY136" fmla="*/ 0 h 1495138"/>
                    <a:gd name="connsiteX137" fmla="*/ 138324 w 1125258"/>
                    <a:gd name="connsiteY137" fmla="*/ 1206 h 1495138"/>
                    <a:gd name="connsiteX138" fmla="*/ 173997 w 1125258"/>
                    <a:gd name="connsiteY138" fmla="*/ 39397 h 1495138"/>
                    <a:gd name="connsiteX139" fmla="*/ 173997 w 1125258"/>
                    <a:gd name="connsiteY139" fmla="*/ 45427 h 1495138"/>
                    <a:gd name="connsiteX140" fmla="*/ 173997 w 1125258"/>
                    <a:gd name="connsiteY140" fmla="*/ 192159 h 1495138"/>
                    <a:gd name="connsiteX141" fmla="*/ 173596 w 1125258"/>
                    <a:gd name="connsiteY141" fmla="*/ 192159 h 1495138"/>
                    <a:gd name="connsiteX142" fmla="*/ 173596 w 1125258"/>
                    <a:gd name="connsiteY142" fmla="*/ 326832 h 1495138"/>
                    <a:gd name="connsiteX143" fmla="*/ 173997 w 1125258"/>
                    <a:gd name="connsiteY143" fmla="*/ 340902 h 1495138"/>
                    <a:gd name="connsiteX144" fmla="*/ 179608 w 1125258"/>
                    <a:gd name="connsiteY144" fmla="*/ 346932 h 1495138"/>
                    <a:gd name="connsiteX145" fmla="*/ 194839 w 1125258"/>
                    <a:gd name="connsiteY145" fmla="*/ 346932 h 1495138"/>
                    <a:gd name="connsiteX146" fmla="*/ 216884 w 1125258"/>
                    <a:gd name="connsiteY146" fmla="*/ 346932 h 1495138"/>
                    <a:gd name="connsiteX147" fmla="*/ 256164 w 1125258"/>
                    <a:gd name="connsiteY147" fmla="*/ 377887 h 1495138"/>
                    <a:gd name="connsiteX148" fmla="*/ 222094 w 1125258"/>
                    <a:gd name="connsiteY148" fmla="*/ 432560 h 1495138"/>
                    <a:gd name="connsiteX149" fmla="*/ 209268 w 1125258"/>
                    <a:gd name="connsiteY149" fmla="*/ 433364 h 1495138"/>
                    <a:gd name="connsiteX150" fmla="*/ 48141 w 1125258"/>
                    <a:gd name="connsiteY150" fmla="*/ 433364 h 1495138"/>
                    <a:gd name="connsiteX151" fmla="*/ 37319 w 1125258"/>
                    <a:gd name="connsiteY151" fmla="*/ 432560 h 1495138"/>
                    <a:gd name="connsiteX152" fmla="*/ 445 w 1125258"/>
                    <a:gd name="connsiteY152" fmla="*/ 396781 h 1495138"/>
                    <a:gd name="connsiteX153" fmla="*/ 24894 w 1125258"/>
                    <a:gd name="connsiteY153" fmla="*/ 350952 h 1495138"/>
                    <a:gd name="connsiteX154" fmla="*/ 43332 w 1125258"/>
                    <a:gd name="connsiteY154" fmla="*/ 346932 h 1495138"/>
                    <a:gd name="connsiteX155" fmla="*/ 77801 w 1125258"/>
                    <a:gd name="connsiteY155" fmla="*/ 346932 h 1495138"/>
                    <a:gd name="connsiteX156" fmla="*/ 85818 w 1125258"/>
                    <a:gd name="connsiteY156" fmla="*/ 345726 h 1495138"/>
                    <a:gd name="connsiteX157" fmla="*/ 87421 w 1125258"/>
                    <a:gd name="connsiteY157" fmla="*/ 344118 h 1495138"/>
                    <a:gd name="connsiteX158" fmla="*/ 88223 w 1125258"/>
                    <a:gd name="connsiteY158" fmla="*/ 340902 h 1495138"/>
                    <a:gd name="connsiteX159" fmla="*/ 88223 w 1125258"/>
                    <a:gd name="connsiteY159" fmla="*/ 328440 h 1495138"/>
                    <a:gd name="connsiteX160" fmla="*/ 88223 w 1125258"/>
                    <a:gd name="connsiteY160" fmla="*/ 105728 h 1495138"/>
                    <a:gd name="connsiteX161" fmla="*/ 87421 w 1125258"/>
                    <a:gd name="connsiteY161" fmla="*/ 89648 h 1495138"/>
                    <a:gd name="connsiteX162" fmla="*/ 85818 w 1125258"/>
                    <a:gd name="connsiteY162" fmla="*/ 88040 h 1495138"/>
                    <a:gd name="connsiteX163" fmla="*/ 81008 w 1125258"/>
                    <a:gd name="connsiteY163" fmla="*/ 86834 h 1495138"/>
                    <a:gd name="connsiteX164" fmla="*/ 58562 w 1125258"/>
                    <a:gd name="connsiteY164" fmla="*/ 87236 h 1495138"/>
                    <a:gd name="connsiteX165" fmla="*/ 48141 w 1125258"/>
                    <a:gd name="connsiteY165" fmla="*/ 87236 h 1495138"/>
                    <a:gd name="connsiteX166" fmla="*/ 8862 w 1125258"/>
                    <a:gd name="connsiteY166" fmla="*/ 45427 h 1495138"/>
                    <a:gd name="connsiteX167" fmla="*/ 49344 w 1125258"/>
                    <a:gd name="connsiteY167" fmla="*/ 2010 h 1495138"/>
                    <a:gd name="connsiteX168" fmla="*/ 55757 w 1125258"/>
                    <a:gd name="connsiteY168" fmla="*/ 2010 h 1495138"/>
                    <a:gd name="connsiteX169" fmla="*/ 123093 w 1125258"/>
                    <a:gd name="connsiteY169"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578513 h 1495138"/>
                    <a:gd name="connsiteX37" fmla="*/ 1041072 w 1125258"/>
                    <a:gd name="connsiteY37" fmla="*/ 731276 h 1495138"/>
                    <a:gd name="connsiteX38" fmla="*/ 1040671 w 1125258"/>
                    <a:gd name="connsiteY38" fmla="*/ 731276 h 1495138"/>
                    <a:gd name="connsiteX39" fmla="*/ 1040671 w 1125258"/>
                    <a:gd name="connsiteY39" fmla="*/ 865948 h 1495138"/>
                    <a:gd name="connsiteX40" fmla="*/ 1041072 w 1125258"/>
                    <a:gd name="connsiteY40" fmla="*/ 880018 h 1495138"/>
                    <a:gd name="connsiteX41" fmla="*/ 1046683 w 1125258"/>
                    <a:gd name="connsiteY41" fmla="*/ 886049 h 1495138"/>
                    <a:gd name="connsiteX42" fmla="*/ 1061914 w 1125258"/>
                    <a:gd name="connsiteY42" fmla="*/ 886049 h 1495138"/>
                    <a:gd name="connsiteX43" fmla="*/ 1083959 w 1125258"/>
                    <a:gd name="connsiteY43" fmla="*/ 886049 h 1495138"/>
                    <a:gd name="connsiteX44" fmla="*/ 1123238 w 1125258"/>
                    <a:gd name="connsiteY44" fmla="*/ 917003 h 1495138"/>
                    <a:gd name="connsiteX45" fmla="*/ 1089169 w 1125258"/>
                    <a:gd name="connsiteY45" fmla="*/ 971676 h 1495138"/>
                    <a:gd name="connsiteX46" fmla="*/ 1076343 w 1125258"/>
                    <a:gd name="connsiteY46" fmla="*/ 972480 h 1495138"/>
                    <a:gd name="connsiteX47" fmla="*/ 915217 w 1125258"/>
                    <a:gd name="connsiteY47" fmla="*/ 972480 h 1495138"/>
                    <a:gd name="connsiteX48" fmla="*/ 904395 w 1125258"/>
                    <a:gd name="connsiteY48" fmla="*/ 971676 h 1495138"/>
                    <a:gd name="connsiteX49" fmla="*/ 867520 w 1125258"/>
                    <a:gd name="connsiteY49" fmla="*/ 935897 h 1495138"/>
                    <a:gd name="connsiteX50" fmla="*/ 891970 w 1125258"/>
                    <a:gd name="connsiteY50" fmla="*/ 890069 h 1495138"/>
                    <a:gd name="connsiteX51" fmla="*/ 910407 w 1125258"/>
                    <a:gd name="connsiteY51" fmla="*/ 886049 h 1495138"/>
                    <a:gd name="connsiteX52" fmla="*/ 944877 w 1125258"/>
                    <a:gd name="connsiteY52" fmla="*/ 886049 h 1495138"/>
                    <a:gd name="connsiteX53" fmla="*/ 952893 w 1125258"/>
                    <a:gd name="connsiteY53" fmla="*/ 884843 h 1495138"/>
                    <a:gd name="connsiteX54" fmla="*/ 954496 w 1125258"/>
                    <a:gd name="connsiteY54" fmla="*/ 883234 h 1495138"/>
                    <a:gd name="connsiteX55" fmla="*/ 955298 w 1125258"/>
                    <a:gd name="connsiteY55" fmla="*/ 880018 h 1495138"/>
                    <a:gd name="connsiteX56" fmla="*/ 955298 w 1125258"/>
                    <a:gd name="connsiteY56" fmla="*/ 867556 h 1495138"/>
                    <a:gd name="connsiteX57" fmla="*/ 955298 w 1125258"/>
                    <a:gd name="connsiteY57" fmla="*/ 644844 h 1495138"/>
                    <a:gd name="connsiteX58" fmla="*/ 954496 w 1125258"/>
                    <a:gd name="connsiteY58" fmla="*/ 628764 h 1495138"/>
                    <a:gd name="connsiteX59" fmla="*/ 952893 w 1125258"/>
                    <a:gd name="connsiteY59" fmla="*/ 627156 h 1495138"/>
                    <a:gd name="connsiteX60" fmla="*/ 948083 w 1125258"/>
                    <a:gd name="connsiteY60" fmla="*/ 625950 h 1495138"/>
                    <a:gd name="connsiteX61" fmla="*/ 925638 w 1125258"/>
                    <a:gd name="connsiteY61" fmla="*/ 626352 h 1495138"/>
                    <a:gd name="connsiteX62" fmla="*/ 915217 w 1125258"/>
                    <a:gd name="connsiteY62" fmla="*/ 626352 h 1495138"/>
                    <a:gd name="connsiteX63" fmla="*/ 875937 w 1125258"/>
                    <a:gd name="connsiteY63" fmla="*/ 584543 h 1495138"/>
                    <a:gd name="connsiteX64" fmla="*/ 916419 w 1125258"/>
                    <a:gd name="connsiteY64" fmla="*/ 541126 h 1495138"/>
                    <a:gd name="connsiteX65" fmla="*/ 922832 w 1125258"/>
                    <a:gd name="connsiteY65" fmla="*/ 541126 h 1495138"/>
                    <a:gd name="connsiteX66" fmla="*/ 990169 w 1125258"/>
                    <a:gd name="connsiteY66" fmla="*/ 539116 h 1495138"/>
                    <a:gd name="connsiteX67" fmla="*/ 272255 w 1125258"/>
                    <a:gd name="connsiteY67" fmla="*/ 539116 h 1495138"/>
                    <a:gd name="connsiteX68" fmla="*/ 287486 w 1125258"/>
                    <a:gd name="connsiteY68" fmla="*/ 540322 h 1495138"/>
                    <a:gd name="connsiteX69" fmla="*/ 323158 w 1125258"/>
                    <a:gd name="connsiteY69" fmla="*/ 578513 h 1495138"/>
                    <a:gd name="connsiteX70" fmla="*/ 323158 w 1125258"/>
                    <a:gd name="connsiteY70" fmla="*/ 584543 h 1495138"/>
                    <a:gd name="connsiteX71" fmla="*/ 323158 w 1125258"/>
                    <a:gd name="connsiteY71" fmla="*/ 731276 h 1495138"/>
                    <a:gd name="connsiteX72" fmla="*/ 322757 w 1125258"/>
                    <a:gd name="connsiteY72" fmla="*/ 731276 h 1495138"/>
                    <a:gd name="connsiteX73" fmla="*/ 322757 w 1125258"/>
                    <a:gd name="connsiteY73" fmla="*/ 865948 h 1495138"/>
                    <a:gd name="connsiteX74" fmla="*/ 323158 w 1125258"/>
                    <a:gd name="connsiteY74" fmla="*/ 880018 h 1495138"/>
                    <a:gd name="connsiteX75" fmla="*/ 328769 w 1125258"/>
                    <a:gd name="connsiteY75" fmla="*/ 886049 h 1495138"/>
                    <a:gd name="connsiteX76" fmla="*/ 344000 w 1125258"/>
                    <a:gd name="connsiteY76" fmla="*/ 886049 h 1495138"/>
                    <a:gd name="connsiteX77" fmla="*/ 366045 w 1125258"/>
                    <a:gd name="connsiteY77" fmla="*/ 886049 h 1495138"/>
                    <a:gd name="connsiteX78" fmla="*/ 405325 w 1125258"/>
                    <a:gd name="connsiteY78" fmla="*/ 917003 h 1495138"/>
                    <a:gd name="connsiteX79" fmla="*/ 371255 w 1125258"/>
                    <a:gd name="connsiteY79" fmla="*/ 971676 h 1495138"/>
                    <a:gd name="connsiteX80" fmla="*/ 358429 w 1125258"/>
                    <a:gd name="connsiteY80" fmla="*/ 972480 h 1495138"/>
                    <a:gd name="connsiteX81" fmla="*/ 197303 w 1125258"/>
                    <a:gd name="connsiteY81" fmla="*/ 972480 h 1495138"/>
                    <a:gd name="connsiteX82" fmla="*/ 186481 w 1125258"/>
                    <a:gd name="connsiteY82" fmla="*/ 971676 h 1495138"/>
                    <a:gd name="connsiteX83" fmla="*/ 149606 w 1125258"/>
                    <a:gd name="connsiteY83" fmla="*/ 935897 h 1495138"/>
                    <a:gd name="connsiteX84" fmla="*/ 174056 w 1125258"/>
                    <a:gd name="connsiteY84" fmla="*/ 890069 h 1495138"/>
                    <a:gd name="connsiteX85" fmla="*/ 192493 w 1125258"/>
                    <a:gd name="connsiteY85" fmla="*/ 886049 h 1495138"/>
                    <a:gd name="connsiteX86" fmla="*/ 226963 w 1125258"/>
                    <a:gd name="connsiteY86" fmla="*/ 886049 h 1495138"/>
                    <a:gd name="connsiteX87" fmla="*/ 234979 w 1125258"/>
                    <a:gd name="connsiteY87" fmla="*/ 884843 h 1495138"/>
                    <a:gd name="connsiteX88" fmla="*/ 236582 w 1125258"/>
                    <a:gd name="connsiteY88" fmla="*/ 883234 h 1495138"/>
                    <a:gd name="connsiteX89" fmla="*/ 237384 w 1125258"/>
                    <a:gd name="connsiteY89" fmla="*/ 880018 h 1495138"/>
                    <a:gd name="connsiteX90" fmla="*/ 237384 w 1125258"/>
                    <a:gd name="connsiteY90" fmla="*/ 867556 h 1495138"/>
                    <a:gd name="connsiteX91" fmla="*/ 237384 w 1125258"/>
                    <a:gd name="connsiteY91" fmla="*/ 644844 h 1495138"/>
                    <a:gd name="connsiteX92" fmla="*/ 236582 w 1125258"/>
                    <a:gd name="connsiteY92" fmla="*/ 628764 h 1495138"/>
                    <a:gd name="connsiteX93" fmla="*/ 234979 w 1125258"/>
                    <a:gd name="connsiteY93" fmla="*/ 627156 h 1495138"/>
                    <a:gd name="connsiteX94" fmla="*/ 230169 w 1125258"/>
                    <a:gd name="connsiteY94" fmla="*/ 625950 h 1495138"/>
                    <a:gd name="connsiteX95" fmla="*/ 207724 w 1125258"/>
                    <a:gd name="connsiteY95" fmla="*/ 626352 h 1495138"/>
                    <a:gd name="connsiteX96" fmla="*/ 197303 w 1125258"/>
                    <a:gd name="connsiteY96" fmla="*/ 626352 h 1495138"/>
                    <a:gd name="connsiteX97" fmla="*/ 158023 w 1125258"/>
                    <a:gd name="connsiteY97" fmla="*/ 584543 h 1495138"/>
                    <a:gd name="connsiteX98" fmla="*/ 198505 w 1125258"/>
                    <a:gd name="connsiteY98" fmla="*/ 541126 h 1495138"/>
                    <a:gd name="connsiteX99" fmla="*/ 204918 w 1125258"/>
                    <a:gd name="connsiteY99" fmla="*/ 541126 h 1495138"/>
                    <a:gd name="connsiteX100" fmla="*/ 272255 w 1125258"/>
                    <a:gd name="connsiteY100" fmla="*/ 539116 h 1495138"/>
                    <a:gd name="connsiteX101" fmla="*/ 477504 w 1125258"/>
                    <a:gd name="connsiteY101" fmla="*/ 0 h 1495138"/>
                    <a:gd name="connsiteX102" fmla="*/ 492735 w 1125258"/>
                    <a:gd name="connsiteY102" fmla="*/ 1206 h 1495138"/>
                    <a:gd name="connsiteX103" fmla="*/ 528407 w 1125258"/>
                    <a:gd name="connsiteY103" fmla="*/ 39397 h 1495138"/>
                    <a:gd name="connsiteX104" fmla="*/ 528407 w 1125258"/>
                    <a:gd name="connsiteY104" fmla="*/ 45427 h 1495138"/>
                    <a:gd name="connsiteX105" fmla="*/ 528407 w 1125258"/>
                    <a:gd name="connsiteY105" fmla="*/ 192159 h 1495138"/>
                    <a:gd name="connsiteX106" fmla="*/ 528006 w 1125258"/>
                    <a:gd name="connsiteY106" fmla="*/ 192159 h 1495138"/>
                    <a:gd name="connsiteX107" fmla="*/ 528006 w 1125258"/>
                    <a:gd name="connsiteY107" fmla="*/ 326832 h 1495138"/>
                    <a:gd name="connsiteX108" fmla="*/ 528407 w 1125258"/>
                    <a:gd name="connsiteY108" fmla="*/ 340902 h 1495138"/>
                    <a:gd name="connsiteX109" fmla="*/ 534018 w 1125258"/>
                    <a:gd name="connsiteY109" fmla="*/ 346932 h 1495138"/>
                    <a:gd name="connsiteX110" fmla="*/ 549249 w 1125258"/>
                    <a:gd name="connsiteY110" fmla="*/ 346932 h 1495138"/>
                    <a:gd name="connsiteX111" fmla="*/ 571294 w 1125258"/>
                    <a:gd name="connsiteY111" fmla="*/ 346932 h 1495138"/>
                    <a:gd name="connsiteX112" fmla="*/ 610574 w 1125258"/>
                    <a:gd name="connsiteY112" fmla="*/ 377887 h 1495138"/>
                    <a:gd name="connsiteX113" fmla="*/ 576504 w 1125258"/>
                    <a:gd name="connsiteY113" fmla="*/ 432560 h 1495138"/>
                    <a:gd name="connsiteX114" fmla="*/ 563678 w 1125258"/>
                    <a:gd name="connsiteY114" fmla="*/ 433364 h 1495138"/>
                    <a:gd name="connsiteX115" fmla="*/ 402552 w 1125258"/>
                    <a:gd name="connsiteY115" fmla="*/ 433364 h 1495138"/>
                    <a:gd name="connsiteX116" fmla="*/ 391730 w 1125258"/>
                    <a:gd name="connsiteY116" fmla="*/ 432560 h 1495138"/>
                    <a:gd name="connsiteX117" fmla="*/ 354855 w 1125258"/>
                    <a:gd name="connsiteY117" fmla="*/ 396781 h 1495138"/>
                    <a:gd name="connsiteX118" fmla="*/ 379305 w 1125258"/>
                    <a:gd name="connsiteY118" fmla="*/ 350952 h 1495138"/>
                    <a:gd name="connsiteX119" fmla="*/ 397742 w 1125258"/>
                    <a:gd name="connsiteY119" fmla="*/ 346932 h 1495138"/>
                    <a:gd name="connsiteX120" fmla="*/ 432212 w 1125258"/>
                    <a:gd name="connsiteY120" fmla="*/ 346932 h 1495138"/>
                    <a:gd name="connsiteX121" fmla="*/ 440228 w 1125258"/>
                    <a:gd name="connsiteY121" fmla="*/ 345726 h 1495138"/>
                    <a:gd name="connsiteX122" fmla="*/ 441831 w 1125258"/>
                    <a:gd name="connsiteY122" fmla="*/ 344118 h 1495138"/>
                    <a:gd name="connsiteX123" fmla="*/ 442633 w 1125258"/>
                    <a:gd name="connsiteY123" fmla="*/ 340902 h 1495138"/>
                    <a:gd name="connsiteX124" fmla="*/ 442633 w 1125258"/>
                    <a:gd name="connsiteY124" fmla="*/ 328440 h 1495138"/>
                    <a:gd name="connsiteX125" fmla="*/ 442633 w 1125258"/>
                    <a:gd name="connsiteY125" fmla="*/ 105728 h 1495138"/>
                    <a:gd name="connsiteX126" fmla="*/ 441831 w 1125258"/>
                    <a:gd name="connsiteY126" fmla="*/ 89648 h 1495138"/>
                    <a:gd name="connsiteX127" fmla="*/ 440228 w 1125258"/>
                    <a:gd name="connsiteY127" fmla="*/ 88040 h 1495138"/>
                    <a:gd name="connsiteX128" fmla="*/ 435418 w 1125258"/>
                    <a:gd name="connsiteY128" fmla="*/ 86834 h 1495138"/>
                    <a:gd name="connsiteX129" fmla="*/ 412973 w 1125258"/>
                    <a:gd name="connsiteY129" fmla="*/ 87236 h 1495138"/>
                    <a:gd name="connsiteX130" fmla="*/ 402552 w 1125258"/>
                    <a:gd name="connsiteY130" fmla="*/ 87236 h 1495138"/>
                    <a:gd name="connsiteX131" fmla="*/ 363272 w 1125258"/>
                    <a:gd name="connsiteY131" fmla="*/ 45427 h 1495138"/>
                    <a:gd name="connsiteX132" fmla="*/ 403754 w 1125258"/>
                    <a:gd name="connsiteY132" fmla="*/ 2010 h 1495138"/>
                    <a:gd name="connsiteX133" fmla="*/ 410167 w 1125258"/>
                    <a:gd name="connsiteY133" fmla="*/ 2010 h 1495138"/>
                    <a:gd name="connsiteX134" fmla="*/ 477504 w 1125258"/>
                    <a:gd name="connsiteY134" fmla="*/ 0 h 1495138"/>
                    <a:gd name="connsiteX135" fmla="*/ 123093 w 1125258"/>
                    <a:gd name="connsiteY135" fmla="*/ 0 h 1495138"/>
                    <a:gd name="connsiteX136" fmla="*/ 138324 w 1125258"/>
                    <a:gd name="connsiteY136" fmla="*/ 1206 h 1495138"/>
                    <a:gd name="connsiteX137" fmla="*/ 173997 w 1125258"/>
                    <a:gd name="connsiteY137" fmla="*/ 39397 h 1495138"/>
                    <a:gd name="connsiteX138" fmla="*/ 173997 w 1125258"/>
                    <a:gd name="connsiteY138" fmla="*/ 45427 h 1495138"/>
                    <a:gd name="connsiteX139" fmla="*/ 173997 w 1125258"/>
                    <a:gd name="connsiteY139" fmla="*/ 192159 h 1495138"/>
                    <a:gd name="connsiteX140" fmla="*/ 173596 w 1125258"/>
                    <a:gd name="connsiteY140" fmla="*/ 192159 h 1495138"/>
                    <a:gd name="connsiteX141" fmla="*/ 173596 w 1125258"/>
                    <a:gd name="connsiteY141" fmla="*/ 326832 h 1495138"/>
                    <a:gd name="connsiteX142" fmla="*/ 173997 w 1125258"/>
                    <a:gd name="connsiteY142" fmla="*/ 340902 h 1495138"/>
                    <a:gd name="connsiteX143" fmla="*/ 179608 w 1125258"/>
                    <a:gd name="connsiteY143" fmla="*/ 346932 h 1495138"/>
                    <a:gd name="connsiteX144" fmla="*/ 194839 w 1125258"/>
                    <a:gd name="connsiteY144" fmla="*/ 346932 h 1495138"/>
                    <a:gd name="connsiteX145" fmla="*/ 216884 w 1125258"/>
                    <a:gd name="connsiteY145" fmla="*/ 346932 h 1495138"/>
                    <a:gd name="connsiteX146" fmla="*/ 256164 w 1125258"/>
                    <a:gd name="connsiteY146" fmla="*/ 377887 h 1495138"/>
                    <a:gd name="connsiteX147" fmla="*/ 222094 w 1125258"/>
                    <a:gd name="connsiteY147" fmla="*/ 432560 h 1495138"/>
                    <a:gd name="connsiteX148" fmla="*/ 209268 w 1125258"/>
                    <a:gd name="connsiteY148" fmla="*/ 433364 h 1495138"/>
                    <a:gd name="connsiteX149" fmla="*/ 48141 w 1125258"/>
                    <a:gd name="connsiteY149" fmla="*/ 433364 h 1495138"/>
                    <a:gd name="connsiteX150" fmla="*/ 37319 w 1125258"/>
                    <a:gd name="connsiteY150" fmla="*/ 432560 h 1495138"/>
                    <a:gd name="connsiteX151" fmla="*/ 445 w 1125258"/>
                    <a:gd name="connsiteY151" fmla="*/ 396781 h 1495138"/>
                    <a:gd name="connsiteX152" fmla="*/ 24894 w 1125258"/>
                    <a:gd name="connsiteY152" fmla="*/ 350952 h 1495138"/>
                    <a:gd name="connsiteX153" fmla="*/ 43332 w 1125258"/>
                    <a:gd name="connsiteY153" fmla="*/ 346932 h 1495138"/>
                    <a:gd name="connsiteX154" fmla="*/ 77801 w 1125258"/>
                    <a:gd name="connsiteY154" fmla="*/ 346932 h 1495138"/>
                    <a:gd name="connsiteX155" fmla="*/ 85818 w 1125258"/>
                    <a:gd name="connsiteY155" fmla="*/ 345726 h 1495138"/>
                    <a:gd name="connsiteX156" fmla="*/ 87421 w 1125258"/>
                    <a:gd name="connsiteY156" fmla="*/ 344118 h 1495138"/>
                    <a:gd name="connsiteX157" fmla="*/ 88223 w 1125258"/>
                    <a:gd name="connsiteY157" fmla="*/ 340902 h 1495138"/>
                    <a:gd name="connsiteX158" fmla="*/ 88223 w 1125258"/>
                    <a:gd name="connsiteY158" fmla="*/ 328440 h 1495138"/>
                    <a:gd name="connsiteX159" fmla="*/ 88223 w 1125258"/>
                    <a:gd name="connsiteY159" fmla="*/ 105728 h 1495138"/>
                    <a:gd name="connsiteX160" fmla="*/ 87421 w 1125258"/>
                    <a:gd name="connsiteY160" fmla="*/ 89648 h 1495138"/>
                    <a:gd name="connsiteX161" fmla="*/ 85818 w 1125258"/>
                    <a:gd name="connsiteY161" fmla="*/ 88040 h 1495138"/>
                    <a:gd name="connsiteX162" fmla="*/ 81008 w 1125258"/>
                    <a:gd name="connsiteY162" fmla="*/ 86834 h 1495138"/>
                    <a:gd name="connsiteX163" fmla="*/ 58562 w 1125258"/>
                    <a:gd name="connsiteY163" fmla="*/ 87236 h 1495138"/>
                    <a:gd name="connsiteX164" fmla="*/ 48141 w 1125258"/>
                    <a:gd name="connsiteY164" fmla="*/ 87236 h 1495138"/>
                    <a:gd name="connsiteX165" fmla="*/ 8862 w 1125258"/>
                    <a:gd name="connsiteY165" fmla="*/ 45427 h 1495138"/>
                    <a:gd name="connsiteX166" fmla="*/ 49344 w 1125258"/>
                    <a:gd name="connsiteY166" fmla="*/ 2010 h 1495138"/>
                    <a:gd name="connsiteX167" fmla="*/ 55757 w 1125258"/>
                    <a:gd name="connsiteY167" fmla="*/ 2010 h 1495138"/>
                    <a:gd name="connsiteX168" fmla="*/ 123093 w 1125258"/>
                    <a:gd name="connsiteY168"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731276 h 1495138"/>
                    <a:gd name="connsiteX37" fmla="*/ 1040671 w 1125258"/>
                    <a:gd name="connsiteY37" fmla="*/ 731276 h 1495138"/>
                    <a:gd name="connsiteX38" fmla="*/ 1040671 w 1125258"/>
                    <a:gd name="connsiteY38" fmla="*/ 865948 h 1495138"/>
                    <a:gd name="connsiteX39" fmla="*/ 1041072 w 1125258"/>
                    <a:gd name="connsiteY39" fmla="*/ 880018 h 1495138"/>
                    <a:gd name="connsiteX40" fmla="*/ 1046683 w 1125258"/>
                    <a:gd name="connsiteY40" fmla="*/ 886049 h 1495138"/>
                    <a:gd name="connsiteX41" fmla="*/ 1061914 w 1125258"/>
                    <a:gd name="connsiteY41" fmla="*/ 886049 h 1495138"/>
                    <a:gd name="connsiteX42" fmla="*/ 1083959 w 1125258"/>
                    <a:gd name="connsiteY42" fmla="*/ 886049 h 1495138"/>
                    <a:gd name="connsiteX43" fmla="*/ 1123238 w 1125258"/>
                    <a:gd name="connsiteY43" fmla="*/ 917003 h 1495138"/>
                    <a:gd name="connsiteX44" fmla="*/ 1089169 w 1125258"/>
                    <a:gd name="connsiteY44" fmla="*/ 971676 h 1495138"/>
                    <a:gd name="connsiteX45" fmla="*/ 1076343 w 1125258"/>
                    <a:gd name="connsiteY45" fmla="*/ 972480 h 1495138"/>
                    <a:gd name="connsiteX46" fmla="*/ 915217 w 1125258"/>
                    <a:gd name="connsiteY46" fmla="*/ 972480 h 1495138"/>
                    <a:gd name="connsiteX47" fmla="*/ 904395 w 1125258"/>
                    <a:gd name="connsiteY47" fmla="*/ 971676 h 1495138"/>
                    <a:gd name="connsiteX48" fmla="*/ 867520 w 1125258"/>
                    <a:gd name="connsiteY48" fmla="*/ 935897 h 1495138"/>
                    <a:gd name="connsiteX49" fmla="*/ 891970 w 1125258"/>
                    <a:gd name="connsiteY49" fmla="*/ 890069 h 1495138"/>
                    <a:gd name="connsiteX50" fmla="*/ 910407 w 1125258"/>
                    <a:gd name="connsiteY50" fmla="*/ 886049 h 1495138"/>
                    <a:gd name="connsiteX51" fmla="*/ 944877 w 1125258"/>
                    <a:gd name="connsiteY51" fmla="*/ 886049 h 1495138"/>
                    <a:gd name="connsiteX52" fmla="*/ 952893 w 1125258"/>
                    <a:gd name="connsiteY52" fmla="*/ 884843 h 1495138"/>
                    <a:gd name="connsiteX53" fmla="*/ 954496 w 1125258"/>
                    <a:gd name="connsiteY53" fmla="*/ 883234 h 1495138"/>
                    <a:gd name="connsiteX54" fmla="*/ 955298 w 1125258"/>
                    <a:gd name="connsiteY54" fmla="*/ 880018 h 1495138"/>
                    <a:gd name="connsiteX55" fmla="*/ 955298 w 1125258"/>
                    <a:gd name="connsiteY55" fmla="*/ 867556 h 1495138"/>
                    <a:gd name="connsiteX56" fmla="*/ 955298 w 1125258"/>
                    <a:gd name="connsiteY56" fmla="*/ 644844 h 1495138"/>
                    <a:gd name="connsiteX57" fmla="*/ 954496 w 1125258"/>
                    <a:gd name="connsiteY57" fmla="*/ 628764 h 1495138"/>
                    <a:gd name="connsiteX58" fmla="*/ 952893 w 1125258"/>
                    <a:gd name="connsiteY58" fmla="*/ 627156 h 1495138"/>
                    <a:gd name="connsiteX59" fmla="*/ 948083 w 1125258"/>
                    <a:gd name="connsiteY59" fmla="*/ 625950 h 1495138"/>
                    <a:gd name="connsiteX60" fmla="*/ 925638 w 1125258"/>
                    <a:gd name="connsiteY60" fmla="*/ 626352 h 1495138"/>
                    <a:gd name="connsiteX61" fmla="*/ 915217 w 1125258"/>
                    <a:gd name="connsiteY61" fmla="*/ 626352 h 1495138"/>
                    <a:gd name="connsiteX62" fmla="*/ 875937 w 1125258"/>
                    <a:gd name="connsiteY62" fmla="*/ 584543 h 1495138"/>
                    <a:gd name="connsiteX63" fmla="*/ 916419 w 1125258"/>
                    <a:gd name="connsiteY63" fmla="*/ 541126 h 1495138"/>
                    <a:gd name="connsiteX64" fmla="*/ 922832 w 1125258"/>
                    <a:gd name="connsiteY64" fmla="*/ 541126 h 1495138"/>
                    <a:gd name="connsiteX65" fmla="*/ 990169 w 1125258"/>
                    <a:gd name="connsiteY65" fmla="*/ 539116 h 1495138"/>
                    <a:gd name="connsiteX66" fmla="*/ 272255 w 1125258"/>
                    <a:gd name="connsiteY66" fmla="*/ 539116 h 1495138"/>
                    <a:gd name="connsiteX67" fmla="*/ 287486 w 1125258"/>
                    <a:gd name="connsiteY67" fmla="*/ 540322 h 1495138"/>
                    <a:gd name="connsiteX68" fmla="*/ 323158 w 1125258"/>
                    <a:gd name="connsiteY68" fmla="*/ 578513 h 1495138"/>
                    <a:gd name="connsiteX69" fmla="*/ 323158 w 1125258"/>
                    <a:gd name="connsiteY69" fmla="*/ 584543 h 1495138"/>
                    <a:gd name="connsiteX70" fmla="*/ 323158 w 1125258"/>
                    <a:gd name="connsiteY70" fmla="*/ 731276 h 1495138"/>
                    <a:gd name="connsiteX71" fmla="*/ 322757 w 1125258"/>
                    <a:gd name="connsiteY71" fmla="*/ 731276 h 1495138"/>
                    <a:gd name="connsiteX72" fmla="*/ 322757 w 1125258"/>
                    <a:gd name="connsiteY72" fmla="*/ 865948 h 1495138"/>
                    <a:gd name="connsiteX73" fmla="*/ 323158 w 1125258"/>
                    <a:gd name="connsiteY73" fmla="*/ 880018 h 1495138"/>
                    <a:gd name="connsiteX74" fmla="*/ 328769 w 1125258"/>
                    <a:gd name="connsiteY74" fmla="*/ 886049 h 1495138"/>
                    <a:gd name="connsiteX75" fmla="*/ 344000 w 1125258"/>
                    <a:gd name="connsiteY75" fmla="*/ 886049 h 1495138"/>
                    <a:gd name="connsiteX76" fmla="*/ 366045 w 1125258"/>
                    <a:gd name="connsiteY76" fmla="*/ 886049 h 1495138"/>
                    <a:gd name="connsiteX77" fmla="*/ 405325 w 1125258"/>
                    <a:gd name="connsiteY77" fmla="*/ 917003 h 1495138"/>
                    <a:gd name="connsiteX78" fmla="*/ 371255 w 1125258"/>
                    <a:gd name="connsiteY78" fmla="*/ 971676 h 1495138"/>
                    <a:gd name="connsiteX79" fmla="*/ 358429 w 1125258"/>
                    <a:gd name="connsiteY79" fmla="*/ 972480 h 1495138"/>
                    <a:gd name="connsiteX80" fmla="*/ 197303 w 1125258"/>
                    <a:gd name="connsiteY80" fmla="*/ 972480 h 1495138"/>
                    <a:gd name="connsiteX81" fmla="*/ 186481 w 1125258"/>
                    <a:gd name="connsiteY81" fmla="*/ 971676 h 1495138"/>
                    <a:gd name="connsiteX82" fmla="*/ 149606 w 1125258"/>
                    <a:gd name="connsiteY82" fmla="*/ 935897 h 1495138"/>
                    <a:gd name="connsiteX83" fmla="*/ 174056 w 1125258"/>
                    <a:gd name="connsiteY83" fmla="*/ 890069 h 1495138"/>
                    <a:gd name="connsiteX84" fmla="*/ 192493 w 1125258"/>
                    <a:gd name="connsiteY84" fmla="*/ 886049 h 1495138"/>
                    <a:gd name="connsiteX85" fmla="*/ 226963 w 1125258"/>
                    <a:gd name="connsiteY85" fmla="*/ 886049 h 1495138"/>
                    <a:gd name="connsiteX86" fmla="*/ 234979 w 1125258"/>
                    <a:gd name="connsiteY86" fmla="*/ 884843 h 1495138"/>
                    <a:gd name="connsiteX87" fmla="*/ 236582 w 1125258"/>
                    <a:gd name="connsiteY87" fmla="*/ 883234 h 1495138"/>
                    <a:gd name="connsiteX88" fmla="*/ 237384 w 1125258"/>
                    <a:gd name="connsiteY88" fmla="*/ 880018 h 1495138"/>
                    <a:gd name="connsiteX89" fmla="*/ 237384 w 1125258"/>
                    <a:gd name="connsiteY89" fmla="*/ 867556 h 1495138"/>
                    <a:gd name="connsiteX90" fmla="*/ 237384 w 1125258"/>
                    <a:gd name="connsiteY90" fmla="*/ 644844 h 1495138"/>
                    <a:gd name="connsiteX91" fmla="*/ 236582 w 1125258"/>
                    <a:gd name="connsiteY91" fmla="*/ 628764 h 1495138"/>
                    <a:gd name="connsiteX92" fmla="*/ 234979 w 1125258"/>
                    <a:gd name="connsiteY92" fmla="*/ 627156 h 1495138"/>
                    <a:gd name="connsiteX93" fmla="*/ 230169 w 1125258"/>
                    <a:gd name="connsiteY93" fmla="*/ 625950 h 1495138"/>
                    <a:gd name="connsiteX94" fmla="*/ 207724 w 1125258"/>
                    <a:gd name="connsiteY94" fmla="*/ 626352 h 1495138"/>
                    <a:gd name="connsiteX95" fmla="*/ 197303 w 1125258"/>
                    <a:gd name="connsiteY95" fmla="*/ 626352 h 1495138"/>
                    <a:gd name="connsiteX96" fmla="*/ 158023 w 1125258"/>
                    <a:gd name="connsiteY96" fmla="*/ 584543 h 1495138"/>
                    <a:gd name="connsiteX97" fmla="*/ 198505 w 1125258"/>
                    <a:gd name="connsiteY97" fmla="*/ 541126 h 1495138"/>
                    <a:gd name="connsiteX98" fmla="*/ 204918 w 1125258"/>
                    <a:gd name="connsiteY98" fmla="*/ 541126 h 1495138"/>
                    <a:gd name="connsiteX99" fmla="*/ 272255 w 1125258"/>
                    <a:gd name="connsiteY99" fmla="*/ 539116 h 1495138"/>
                    <a:gd name="connsiteX100" fmla="*/ 477504 w 1125258"/>
                    <a:gd name="connsiteY100" fmla="*/ 0 h 1495138"/>
                    <a:gd name="connsiteX101" fmla="*/ 492735 w 1125258"/>
                    <a:gd name="connsiteY101" fmla="*/ 1206 h 1495138"/>
                    <a:gd name="connsiteX102" fmla="*/ 528407 w 1125258"/>
                    <a:gd name="connsiteY102" fmla="*/ 39397 h 1495138"/>
                    <a:gd name="connsiteX103" fmla="*/ 528407 w 1125258"/>
                    <a:gd name="connsiteY103" fmla="*/ 45427 h 1495138"/>
                    <a:gd name="connsiteX104" fmla="*/ 528407 w 1125258"/>
                    <a:gd name="connsiteY104" fmla="*/ 192159 h 1495138"/>
                    <a:gd name="connsiteX105" fmla="*/ 528006 w 1125258"/>
                    <a:gd name="connsiteY105" fmla="*/ 192159 h 1495138"/>
                    <a:gd name="connsiteX106" fmla="*/ 528006 w 1125258"/>
                    <a:gd name="connsiteY106" fmla="*/ 326832 h 1495138"/>
                    <a:gd name="connsiteX107" fmla="*/ 528407 w 1125258"/>
                    <a:gd name="connsiteY107" fmla="*/ 340902 h 1495138"/>
                    <a:gd name="connsiteX108" fmla="*/ 534018 w 1125258"/>
                    <a:gd name="connsiteY108" fmla="*/ 346932 h 1495138"/>
                    <a:gd name="connsiteX109" fmla="*/ 549249 w 1125258"/>
                    <a:gd name="connsiteY109" fmla="*/ 346932 h 1495138"/>
                    <a:gd name="connsiteX110" fmla="*/ 571294 w 1125258"/>
                    <a:gd name="connsiteY110" fmla="*/ 346932 h 1495138"/>
                    <a:gd name="connsiteX111" fmla="*/ 610574 w 1125258"/>
                    <a:gd name="connsiteY111" fmla="*/ 377887 h 1495138"/>
                    <a:gd name="connsiteX112" fmla="*/ 576504 w 1125258"/>
                    <a:gd name="connsiteY112" fmla="*/ 432560 h 1495138"/>
                    <a:gd name="connsiteX113" fmla="*/ 563678 w 1125258"/>
                    <a:gd name="connsiteY113" fmla="*/ 433364 h 1495138"/>
                    <a:gd name="connsiteX114" fmla="*/ 402552 w 1125258"/>
                    <a:gd name="connsiteY114" fmla="*/ 433364 h 1495138"/>
                    <a:gd name="connsiteX115" fmla="*/ 391730 w 1125258"/>
                    <a:gd name="connsiteY115" fmla="*/ 432560 h 1495138"/>
                    <a:gd name="connsiteX116" fmla="*/ 354855 w 1125258"/>
                    <a:gd name="connsiteY116" fmla="*/ 396781 h 1495138"/>
                    <a:gd name="connsiteX117" fmla="*/ 379305 w 1125258"/>
                    <a:gd name="connsiteY117" fmla="*/ 350952 h 1495138"/>
                    <a:gd name="connsiteX118" fmla="*/ 397742 w 1125258"/>
                    <a:gd name="connsiteY118" fmla="*/ 346932 h 1495138"/>
                    <a:gd name="connsiteX119" fmla="*/ 432212 w 1125258"/>
                    <a:gd name="connsiteY119" fmla="*/ 346932 h 1495138"/>
                    <a:gd name="connsiteX120" fmla="*/ 440228 w 1125258"/>
                    <a:gd name="connsiteY120" fmla="*/ 345726 h 1495138"/>
                    <a:gd name="connsiteX121" fmla="*/ 441831 w 1125258"/>
                    <a:gd name="connsiteY121" fmla="*/ 344118 h 1495138"/>
                    <a:gd name="connsiteX122" fmla="*/ 442633 w 1125258"/>
                    <a:gd name="connsiteY122" fmla="*/ 340902 h 1495138"/>
                    <a:gd name="connsiteX123" fmla="*/ 442633 w 1125258"/>
                    <a:gd name="connsiteY123" fmla="*/ 328440 h 1495138"/>
                    <a:gd name="connsiteX124" fmla="*/ 442633 w 1125258"/>
                    <a:gd name="connsiteY124" fmla="*/ 105728 h 1495138"/>
                    <a:gd name="connsiteX125" fmla="*/ 441831 w 1125258"/>
                    <a:gd name="connsiteY125" fmla="*/ 89648 h 1495138"/>
                    <a:gd name="connsiteX126" fmla="*/ 440228 w 1125258"/>
                    <a:gd name="connsiteY126" fmla="*/ 88040 h 1495138"/>
                    <a:gd name="connsiteX127" fmla="*/ 435418 w 1125258"/>
                    <a:gd name="connsiteY127" fmla="*/ 86834 h 1495138"/>
                    <a:gd name="connsiteX128" fmla="*/ 412973 w 1125258"/>
                    <a:gd name="connsiteY128" fmla="*/ 87236 h 1495138"/>
                    <a:gd name="connsiteX129" fmla="*/ 402552 w 1125258"/>
                    <a:gd name="connsiteY129" fmla="*/ 87236 h 1495138"/>
                    <a:gd name="connsiteX130" fmla="*/ 363272 w 1125258"/>
                    <a:gd name="connsiteY130" fmla="*/ 45427 h 1495138"/>
                    <a:gd name="connsiteX131" fmla="*/ 403754 w 1125258"/>
                    <a:gd name="connsiteY131" fmla="*/ 2010 h 1495138"/>
                    <a:gd name="connsiteX132" fmla="*/ 410167 w 1125258"/>
                    <a:gd name="connsiteY132" fmla="*/ 2010 h 1495138"/>
                    <a:gd name="connsiteX133" fmla="*/ 477504 w 1125258"/>
                    <a:gd name="connsiteY133" fmla="*/ 0 h 1495138"/>
                    <a:gd name="connsiteX134" fmla="*/ 123093 w 1125258"/>
                    <a:gd name="connsiteY134" fmla="*/ 0 h 1495138"/>
                    <a:gd name="connsiteX135" fmla="*/ 138324 w 1125258"/>
                    <a:gd name="connsiteY135" fmla="*/ 1206 h 1495138"/>
                    <a:gd name="connsiteX136" fmla="*/ 173997 w 1125258"/>
                    <a:gd name="connsiteY136" fmla="*/ 39397 h 1495138"/>
                    <a:gd name="connsiteX137" fmla="*/ 173997 w 1125258"/>
                    <a:gd name="connsiteY137" fmla="*/ 45427 h 1495138"/>
                    <a:gd name="connsiteX138" fmla="*/ 173997 w 1125258"/>
                    <a:gd name="connsiteY138" fmla="*/ 192159 h 1495138"/>
                    <a:gd name="connsiteX139" fmla="*/ 173596 w 1125258"/>
                    <a:gd name="connsiteY139" fmla="*/ 192159 h 1495138"/>
                    <a:gd name="connsiteX140" fmla="*/ 173596 w 1125258"/>
                    <a:gd name="connsiteY140" fmla="*/ 326832 h 1495138"/>
                    <a:gd name="connsiteX141" fmla="*/ 173997 w 1125258"/>
                    <a:gd name="connsiteY141" fmla="*/ 340902 h 1495138"/>
                    <a:gd name="connsiteX142" fmla="*/ 179608 w 1125258"/>
                    <a:gd name="connsiteY142" fmla="*/ 346932 h 1495138"/>
                    <a:gd name="connsiteX143" fmla="*/ 194839 w 1125258"/>
                    <a:gd name="connsiteY143" fmla="*/ 346932 h 1495138"/>
                    <a:gd name="connsiteX144" fmla="*/ 216884 w 1125258"/>
                    <a:gd name="connsiteY144" fmla="*/ 346932 h 1495138"/>
                    <a:gd name="connsiteX145" fmla="*/ 256164 w 1125258"/>
                    <a:gd name="connsiteY145" fmla="*/ 377887 h 1495138"/>
                    <a:gd name="connsiteX146" fmla="*/ 222094 w 1125258"/>
                    <a:gd name="connsiteY146" fmla="*/ 432560 h 1495138"/>
                    <a:gd name="connsiteX147" fmla="*/ 209268 w 1125258"/>
                    <a:gd name="connsiteY147" fmla="*/ 433364 h 1495138"/>
                    <a:gd name="connsiteX148" fmla="*/ 48141 w 1125258"/>
                    <a:gd name="connsiteY148" fmla="*/ 433364 h 1495138"/>
                    <a:gd name="connsiteX149" fmla="*/ 37319 w 1125258"/>
                    <a:gd name="connsiteY149" fmla="*/ 432560 h 1495138"/>
                    <a:gd name="connsiteX150" fmla="*/ 445 w 1125258"/>
                    <a:gd name="connsiteY150" fmla="*/ 396781 h 1495138"/>
                    <a:gd name="connsiteX151" fmla="*/ 24894 w 1125258"/>
                    <a:gd name="connsiteY151" fmla="*/ 350952 h 1495138"/>
                    <a:gd name="connsiteX152" fmla="*/ 43332 w 1125258"/>
                    <a:gd name="connsiteY152" fmla="*/ 346932 h 1495138"/>
                    <a:gd name="connsiteX153" fmla="*/ 77801 w 1125258"/>
                    <a:gd name="connsiteY153" fmla="*/ 346932 h 1495138"/>
                    <a:gd name="connsiteX154" fmla="*/ 85818 w 1125258"/>
                    <a:gd name="connsiteY154" fmla="*/ 345726 h 1495138"/>
                    <a:gd name="connsiteX155" fmla="*/ 87421 w 1125258"/>
                    <a:gd name="connsiteY155" fmla="*/ 344118 h 1495138"/>
                    <a:gd name="connsiteX156" fmla="*/ 88223 w 1125258"/>
                    <a:gd name="connsiteY156" fmla="*/ 340902 h 1495138"/>
                    <a:gd name="connsiteX157" fmla="*/ 88223 w 1125258"/>
                    <a:gd name="connsiteY157" fmla="*/ 328440 h 1495138"/>
                    <a:gd name="connsiteX158" fmla="*/ 88223 w 1125258"/>
                    <a:gd name="connsiteY158" fmla="*/ 105728 h 1495138"/>
                    <a:gd name="connsiteX159" fmla="*/ 87421 w 1125258"/>
                    <a:gd name="connsiteY159" fmla="*/ 89648 h 1495138"/>
                    <a:gd name="connsiteX160" fmla="*/ 85818 w 1125258"/>
                    <a:gd name="connsiteY160" fmla="*/ 88040 h 1495138"/>
                    <a:gd name="connsiteX161" fmla="*/ 81008 w 1125258"/>
                    <a:gd name="connsiteY161" fmla="*/ 86834 h 1495138"/>
                    <a:gd name="connsiteX162" fmla="*/ 58562 w 1125258"/>
                    <a:gd name="connsiteY162" fmla="*/ 87236 h 1495138"/>
                    <a:gd name="connsiteX163" fmla="*/ 48141 w 1125258"/>
                    <a:gd name="connsiteY163" fmla="*/ 87236 h 1495138"/>
                    <a:gd name="connsiteX164" fmla="*/ 8862 w 1125258"/>
                    <a:gd name="connsiteY164" fmla="*/ 45427 h 1495138"/>
                    <a:gd name="connsiteX165" fmla="*/ 49344 w 1125258"/>
                    <a:gd name="connsiteY165" fmla="*/ 2010 h 1495138"/>
                    <a:gd name="connsiteX166" fmla="*/ 55757 w 1125258"/>
                    <a:gd name="connsiteY166" fmla="*/ 2010 h 1495138"/>
                    <a:gd name="connsiteX167" fmla="*/ 123093 w 1125258"/>
                    <a:gd name="connsiteY167"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22832 w 1125258"/>
                    <a:gd name="connsiteY34" fmla="*/ 541126 h 1495138"/>
                    <a:gd name="connsiteX35" fmla="*/ 1005400 w 1125258"/>
                    <a:gd name="connsiteY35" fmla="*/ 540322 h 1495138"/>
                    <a:gd name="connsiteX36" fmla="*/ 1041072 w 1125258"/>
                    <a:gd name="connsiteY36" fmla="*/ 731276 h 1495138"/>
                    <a:gd name="connsiteX37" fmla="*/ 1040671 w 1125258"/>
                    <a:gd name="connsiteY37" fmla="*/ 731276 h 1495138"/>
                    <a:gd name="connsiteX38" fmla="*/ 1040671 w 1125258"/>
                    <a:gd name="connsiteY38" fmla="*/ 865948 h 1495138"/>
                    <a:gd name="connsiteX39" fmla="*/ 1041072 w 1125258"/>
                    <a:gd name="connsiteY39" fmla="*/ 880018 h 1495138"/>
                    <a:gd name="connsiteX40" fmla="*/ 1046683 w 1125258"/>
                    <a:gd name="connsiteY40" fmla="*/ 886049 h 1495138"/>
                    <a:gd name="connsiteX41" fmla="*/ 1061914 w 1125258"/>
                    <a:gd name="connsiteY41" fmla="*/ 886049 h 1495138"/>
                    <a:gd name="connsiteX42" fmla="*/ 1083959 w 1125258"/>
                    <a:gd name="connsiteY42" fmla="*/ 886049 h 1495138"/>
                    <a:gd name="connsiteX43" fmla="*/ 1123238 w 1125258"/>
                    <a:gd name="connsiteY43" fmla="*/ 917003 h 1495138"/>
                    <a:gd name="connsiteX44" fmla="*/ 1089169 w 1125258"/>
                    <a:gd name="connsiteY44" fmla="*/ 971676 h 1495138"/>
                    <a:gd name="connsiteX45" fmla="*/ 1076343 w 1125258"/>
                    <a:gd name="connsiteY45" fmla="*/ 972480 h 1495138"/>
                    <a:gd name="connsiteX46" fmla="*/ 915217 w 1125258"/>
                    <a:gd name="connsiteY46" fmla="*/ 972480 h 1495138"/>
                    <a:gd name="connsiteX47" fmla="*/ 904395 w 1125258"/>
                    <a:gd name="connsiteY47" fmla="*/ 971676 h 1495138"/>
                    <a:gd name="connsiteX48" fmla="*/ 867520 w 1125258"/>
                    <a:gd name="connsiteY48" fmla="*/ 935897 h 1495138"/>
                    <a:gd name="connsiteX49" fmla="*/ 891970 w 1125258"/>
                    <a:gd name="connsiteY49" fmla="*/ 890069 h 1495138"/>
                    <a:gd name="connsiteX50" fmla="*/ 910407 w 1125258"/>
                    <a:gd name="connsiteY50" fmla="*/ 886049 h 1495138"/>
                    <a:gd name="connsiteX51" fmla="*/ 944877 w 1125258"/>
                    <a:gd name="connsiteY51" fmla="*/ 886049 h 1495138"/>
                    <a:gd name="connsiteX52" fmla="*/ 952893 w 1125258"/>
                    <a:gd name="connsiteY52" fmla="*/ 884843 h 1495138"/>
                    <a:gd name="connsiteX53" fmla="*/ 954496 w 1125258"/>
                    <a:gd name="connsiteY53" fmla="*/ 883234 h 1495138"/>
                    <a:gd name="connsiteX54" fmla="*/ 955298 w 1125258"/>
                    <a:gd name="connsiteY54" fmla="*/ 880018 h 1495138"/>
                    <a:gd name="connsiteX55" fmla="*/ 955298 w 1125258"/>
                    <a:gd name="connsiteY55" fmla="*/ 867556 h 1495138"/>
                    <a:gd name="connsiteX56" fmla="*/ 955298 w 1125258"/>
                    <a:gd name="connsiteY56" fmla="*/ 644844 h 1495138"/>
                    <a:gd name="connsiteX57" fmla="*/ 954496 w 1125258"/>
                    <a:gd name="connsiteY57" fmla="*/ 628764 h 1495138"/>
                    <a:gd name="connsiteX58" fmla="*/ 952893 w 1125258"/>
                    <a:gd name="connsiteY58" fmla="*/ 627156 h 1495138"/>
                    <a:gd name="connsiteX59" fmla="*/ 948083 w 1125258"/>
                    <a:gd name="connsiteY59" fmla="*/ 625950 h 1495138"/>
                    <a:gd name="connsiteX60" fmla="*/ 925638 w 1125258"/>
                    <a:gd name="connsiteY60" fmla="*/ 626352 h 1495138"/>
                    <a:gd name="connsiteX61" fmla="*/ 915217 w 1125258"/>
                    <a:gd name="connsiteY61" fmla="*/ 626352 h 1495138"/>
                    <a:gd name="connsiteX62" fmla="*/ 875937 w 1125258"/>
                    <a:gd name="connsiteY62" fmla="*/ 584543 h 1495138"/>
                    <a:gd name="connsiteX63" fmla="*/ 916419 w 1125258"/>
                    <a:gd name="connsiteY63" fmla="*/ 541126 h 1495138"/>
                    <a:gd name="connsiteX64" fmla="*/ 922832 w 1125258"/>
                    <a:gd name="connsiteY64" fmla="*/ 541126 h 1495138"/>
                    <a:gd name="connsiteX65" fmla="*/ 272255 w 1125258"/>
                    <a:gd name="connsiteY65" fmla="*/ 539116 h 1495138"/>
                    <a:gd name="connsiteX66" fmla="*/ 287486 w 1125258"/>
                    <a:gd name="connsiteY66" fmla="*/ 540322 h 1495138"/>
                    <a:gd name="connsiteX67" fmla="*/ 323158 w 1125258"/>
                    <a:gd name="connsiteY67" fmla="*/ 578513 h 1495138"/>
                    <a:gd name="connsiteX68" fmla="*/ 323158 w 1125258"/>
                    <a:gd name="connsiteY68" fmla="*/ 584543 h 1495138"/>
                    <a:gd name="connsiteX69" fmla="*/ 323158 w 1125258"/>
                    <a:gd name="connsiteY69" fmla="*/ 731276 h 1495138"/>
                    <a:gd name="connsiteX70" fmla="*/ 322757 w 1125258"/>
                    <a:gd name="connsiteY70" fmla="*/ 731276 h 1495138"/>
                    <a:gd name="connsiteX71" fmla="*/ 322757 w 1125258"/>
                    <a:gd name="connsiteY71" fmla="*/ 865948 h 1495138"/>
                    <a:gd name="connsiteX72" fmla="*/ 323158 w 1125258"/>
                    <a:gd name="connsiteY72" fmla="*/ 880018 h 1495138"/>
                    <a:gd name="connsiteX73" fmla="*/ 328769 w 1125258"/>
                    <a:gd name="connsiteY73" fmla="*/ 886049 h 1495138"/>
                    <a:gd name="connsiteX74" fmla="*/ 344000 w 1125258"/>
                    <a:gd name="connsiteY74" fmla="*/ 886049 h 1495138"/>
                    <a:gd name="connsiteX75" fmla="*/ 366045 w 1125258"/>
                    <a:gd name="connsiteY75" fmla="*/ 886049 h 1495138"/>
                    <a:gd name="connsiteX76" fmla="*/ 405325 w 1125258"/>
                    <a:gd name="connsiteY76" fmla="*/ 917003 h 1495138"/>
                    <a:gd name="connsiteX77" fmla="*/ 371255 w 1125258"/>
                    <a:gd name="connsiteY77" fmla="*/ 971676 h 1495138"/>
                    <a:gd name="connsiteX78" fmla="*/ 358429 w 1125258"/>
                    <a:gd name="connsiteY78" fmla="*/ 972480 h 1495138"/>
                    <a:gd name="connsiteX79" fmla="*/ 197303 w 1125258"/>
                    <a:gd name="connsiteY79" fmla="*/ 972480 h 1495138"/>
                    <a:gd name="connsiteX80" fmla="*/ 186481 w 1125258"/>
                    <a:gd name="connsiteY80" fmla="*/ 971676 h 1495138"/>
                    <a:gd name="connsiteX81" fmla="*/ 149606 w 1125258"/>
                    <a:gd name="connsiteY81" fmla="*/ 935897 h 1495138"/>
                    <a:gd name="connsiteX82" fmla="*/ 174056 w 1125258"/>
                    <a:gd name="connsiteY82" fmla="*/ 890069 h 1495138"/>
                    <a:gd name="connsiteX83" fmla="*/ 192493 w 1125258"/>
                    <a:gd name="connsiteY83" fmla="*/ 886049 h 1495138"/>
                    <a:gd name="connsiteX84" fmla="*/ 226963 w 1125258"/>
                    <a:gd name="connsiteY84" fmla="*/ 886049 h 1495138"/>
                    <a:gd name="connsiteX85" fmla="*/ 234979 w 1125258"/>
                    <a:gd name="connsiteY85" fmla="*/ 884843 h 1495138"/>
                    <a:gd name="connsiteX86" fmla="*/ 236582 w 1125258"/>
                    <a:gd name="connsiteY86" fmla="*/ 883234 h 1495138"/>
                    <a:gd name="connsiteX87" fmla="*/ 237384 w 1125258"/>
                    <a:gd name="connsiteY87" fmla="*/ 880018 h 1495138"/>
                    <a:gd name="connsiteX88" fmla="*/ 237384 w 1125258"/>
                    <a:gd name="connsiteY88" fmla="*/ 867556 h 1495138"/>
                    <a:gd name="connsiteX89" fmla="*/ 237384 w 1125258"/>
                    <a:gd name="connsiteY89" fmla="*/ 644844 h 1495138"/>
                    <a:gd name="connsiteX90" fmla="*/ 236582 w 1125258"/>
                    <a:gd name="connsiteY90" fmla="*/ 628764 h 1495138"/>
                    <a:gd name="connsiteX91" fmla="*/ 234979 w 1125258"/>
                    <a:gd name="connsiteY91" fmla="*/ 627156 h 1495138"/>
                    <a:gd name="connsiteX92" fmla="*/ 230169 w 1125258"/>
                    <a:gd name="connsiteY92" fmla="*/ 625950 h 1495138"/>
                    <a:gd name="connsiteX93" fmla="*/ 207724 w 1125258"/>
                    <a:gd name="connsiteY93" fmla="*/ 626352 h 1495138"/>
                    <a:gd name="connsiteX94" fmla="*/ 197303 w 1125258"/>
                    <a:gd name="connsiteY94" fmla="*/ 626352 h 1495138"/>
                    <a:gd name="connsiteX95" fmla="*/ 158023 w 1125258"/>
                    <a:gd name="connsiteY95" fmla="*/ 584543 h 1495138"/>
                    <a:gd name="connsiteX96" fmla="*/ 198505 w 1125258"/>
                    <a:gd name="connsiteY96" fmla="*/ 541126 h 1495138"/>
                    <a:gd name="connsiteX97" fmla="*/ 204918 w 1125258"/>
                    <a:gd name="connsiteY97" fmla="*/ 541126 h 1495138"/>
                    <a:gd name="connsiteX98" fmla="*/ 272255 w 1125258"/>
                    <a:gd name="connsiteY98" fmla="*/ 539116 h 1495138"/>
                    <a:gd name="connsiteX99" fmla="*/ 477504 w 1125258"/>
                    <a:gd name="connsiteY99" fmla="*/ 0 h 1495138"/>
                    <a:gd name="connsiteX100" fmla="*/ 492735 w 1125258"/>
                    <a:gd name="connsiteY100" fmla="*/ 1206 h 1495138"/>
                    <a:gd name="connsiteX101" fmla="*/ 528407 w 1125258"/>
                    <a:gd name="connsiteY101" fmla="*/ 39397 h 1495138"/>
                    <a:gd name="connsiteX102" fmla="*/ 528407 w 1125258"/>
                    <a:gd name="connsiteY102" fmla="*/ 45427 h 1495138"/>
                    <a:gd name="connsiteX103" fmla="*/ 528407 w 1125258"/>
                    <a:gd name="connsiteY103" fmla="*/ 192159 h 1495138"/>
                    <a:gd name="connsiteX104" fmla="*/ 528006 w 1125258"/>
                    <a:gd name="connsiteY104" fmla="*/ 192159 h 1495138"/>
                    <a:gd name="connsiteX105" fmla="*/ 528006 w 1125258"/>
                    <a:gd name="connsiteY105" fmla="*/ 326832 h 1495138"/>
                    <a:gd name="connsiteX106" fmla="*/ 528407 w 1125258"/>
                    <a:gd name="connsiteY106" fmla="*/ 340902 h 1495138"/>
                    <a:gd name="connsiteX107" fmla="*/ 534018 w 1125258"/>
                    <a:gd name="connsiteY107" fmla="*/ 346932 h 1495138"/>
                    <a:gd name="connsiteX108" fmla="*/ 549249 w 1125258"/>
                    <a:gd name="connsiteY108" fmla="*/ 346932 h 1495138"/>
                    <a:gd name="connsiteX109" fmla="*/ 571294 w 1125258"/>
                    <a:gd name="connsiteY109" fmla="*/ 346932 h 1495138"/>
                    <a:gd name="connsiteX110" fmla="*/ 610574 w 1125258"/>
                    <a:gd name="connsiteY110" fmla="*/ 377887 h 1495138"/>
                    <a:gd name="connsiteX111" fmla="*/ 576504 w 1125258"/>
                    <a:gd name="connsiteY111" fmla="*/ 432560 h 1495138"/>
                    <a:gd name="connsiteX112" fmla="*/ 563678 w 1125258"/>
                    <a:gd name="connsiteY112" fmla="*/ 433364 h 1495138"/>
                    <a:gd name="connsiteX113" fmla="*/ 402552 w 1125258"/>
                    <a:gd name="connsiteY113" fmla="*/ 433364 h 1495138"/>
                    <a:gd name="connsiteX114" fmla="*/ 391730 w 1125258"/>
                    <a:gd name="connsiteY114" fmla="*/ 432560 h 1495138"/>
                    <a:gd name="connsiteX115" fmla="*/ 354855 w 1125258"/>
                    <a:gd name="connsiteY115" fmla="*/ 396781 h 1495138"/>
                    <a:gd name="connsiteX116" fmla="*/ 379305 w 1125258"/>
                    <a:gd name="connsiteY116" fmla="*/ 350952 h 1495138"/>
                    <a:gd name="connsiteX117" fmla="*/ 397742 w 1125258"/>
                    <a:gd name="connsiteY117" fmla="*/ 346932 h 1495138"/>
                    <a:gd name="connsiteX118" fmla="*/ 432212 w 1125258"/>
                    <a:gd name="connsiteY118" fmla="*/ 346932 h 1495138"/>
                    <a:gd name="connsiteX119" fmla="*/ 440228 w 1125258"/>
                    <a:gd name="connsiteY119" fmla="*/ 345726 h 1495138"/>
                    <a:gd name="connsiteX120" fmla="*/ 441831 w 1125258"/>
                    <a:gd name="connsiteY120" fmla="*/ 344118 h 1495138"/>
                    <a:gd name="connsiteX121" fmla="*/ 442633 w 1125258"/>
                    <a:gd name="connsiteY121" fmla="*/ 340902 h 1495138"/>
                    <a:gd name="connsiteX122" fmla="*/ 442633 w 1125258"/>
                    <a:gd name="connsiteY122" fmla="*/ 328440 h 1495138"/>
                    <a:gd name="connsiteX123" fmla="*/ 442633 w 1125258"/>
                    <a:gd name="connsiteY123" fmla="*/ 105728 h 1495138"/>
                    <a:gd name="connsiteX124" fmla="*/ 441831 w 1125258"/>
                    <a:gd name="connsiteY124" fmla="*/ 89648 h 1495138"/>
                    <a:gd name="connsiteX125" fmla="*/ 440228 w 1125258"/>
                    <a:gd name="connsiteY125" fmla="*/ 88040 h 1495138"/>
                    <a:gd name="connsiteX126" fmla="*/ 435418 w 1125258"/>
                    <a:gd name="connsiteY126" fmla="*/ 86834 h 1495138"/>
                    <a:gd name="connsiteX127" fmla="*/ 412973 w 1125258"/>
                    <a:gd name="connsiteY127" fmla="*/ 87236 h 1495138"/>
                    <a:gd name="connsiteX128" fmla="*/ 402552 w 1125258"/>
                    <a:gd name="connsiteY128" fmla="*/ 87236 h 1495138"/>
                    <a:gd name="connsiteX129" fmla="*/ 363272 w 1125258"/>
                    <a:gd name="connsiteY129" fmla="*/ 45427 h 1495138"/>
                    <a:gd name="connsiteX130" fmla="*/ 403754 w 1125258"/>
                    <a:gd name="connsiteY130" fmla="*/ 2010 h 1495138"/>
                    <a:gd name="connsiteX131" fmla="*/ 410167 w 1125258"/>
                    <a:gd name="connsiteY131" fmla="*/ 2010 h 1495138"/>
                    <a:gd name="connsiteX132" fmla="*/ 477504 w 1125258"/>
                    <a:gd name="connsiteY132" fmla="*/ 0 h 1495138"/>
                    <a:gd name="connsiteX133" fmla="*/ 123093 w 1125258"/>
                    <a:gd name="connsiteY133" fmla="*/ 0 h 1495138"/>
                    <a:gd name="connsiteX134" fmla="*/ 138324 w 1125258"/>
                    <a:gd name="connsiteY134" fmla="*/ 1206 h 1495138"/>
                    <a:gd name="connsiteX135" fmla="*/ 173997 w 1125258"/>
                    <a:gd name="connsiteY135" fmla="*/ 39397 h 1495138"/>
                    <a:gd name="connsiteX136" fmla="*/ 173997 w 1125258"/>
                    <a:gd name="connsiteY136" fmla="*/ 45427 h 1495138"/>
                    <a:gd name="connsiteX137" fmla="*/ 173997 w 1125258"/>
                    <a:gd name="connsiteY137" fmla="*/ 192159 h 1495138"/>
                    <a:gd name="connsiteX138" fmla="*/ 173596 w 1125258"/>
                    <a:gd name="connsiteY138" fmla="*/ 192159 h 1495138"/>
                    <a:gd name="connsiteX139" fmla="*/ 173596 w 1125258"/>
                    <a:gd name="connsiteY139" fmla="*/ 326832 h 1495138"/>
                    <a:gd name="connsiteX140" fmla="*/ 173997 w 1125258"/>
                    <a:gd name="connsiteY140" fmla="*/ 340902 h 1495138"/>
                    <a:gd name="connsiteX141" fmla="*/ 179608 w 1125258"/>
                    <a:gd name="connsiteY141" fmla="*/ 346932 h 1495138"/>
                    <a:gd name="connsiteX142" fmla="*/ 194839 w 1125258"/>
                    <a:gd name="connsiteY142" fmla="*/ 346932 h 1495138"/>
                    <a:gd name="connsiteX143" fmla="*/ 216884 w 1125258"/>
                    <a:gd name="connsiteY143" fmla="*/ 346932 h 1495138"/>
                    <a:gd name="connsiteX144" fmla="*/ 256164 w 1125258"/>
                    <a:gd name="connsiteY144" fmla="*/ 377887 h 1495138"/>
                    <a:gd name="connsiteX145" fmla="*/ 222094 w 1125258"/>
                    <a:gd name="connsiteY145" fmla="*/ 432560 h 1495138"/>
                    <a:gd name="connsiteX146" fmla="*/ 209268 w 1125258"/>
                    <a:gd name="connsiteY146" fmla="*/ 433364 h 1495138"/>
                    <a:gd name="connsiteX147" fmla="*/ 48141 w 1125258"/>
                    <a:gd name="connsiteY147" fmla="*/ 433364 h 1495138"/>
                    <a:gd name="connsiteX148" fmla="*/ 37319 w 1125258"/>
                    <a:gd name="connsiteY148" fmla="*/ 432560 h 1495138"/>
                    <a:gd name="connsiteX149" fmla="*/ 445 w 1125258"/>
                    <a:gd name="connsiteY149" fmla="*/ 396781 h 1495138"/>
                    <a:gd name="connsiteX150" fmla="*/ 24894 w 1125258"/>
                    <a:gd name="connsiteY150" fmla="*/ 350952 h 1495138"/>
                    <a:gd name="connsiteX151" fmla="*/ 43332 w 1125258"/>
                    <a:gd name="connsiteY151" fmla="*/ 346932 h 1495138"/>
                    <a:gd name="connsiteX152" fmla="*/ 77801 w 1125258"/>
                    <a:gd name="connsiteY152" fmla="*/ 346932 h 1495138"/>
                    <a:gd name="connsiteX153" fmla="*/ 85818 w 1125258"/>
                    <a:gd name="connsiteY153" fmla="*/ 345726 h 1495138"/>
                    <a:gd name="connsiteX154" fmla="*/ 87421 w 1125258"/>
                    <a:gd name="connsiteY154" fmla="*/ 344118 h 1495138"/>
                    <a:gd name="connsiteX155" fmla="*/ 88223 w 1125258"/>
                    <a:gd name="connsiteY155" fmla="*/ 340902 h 1495138"/>
                    <a:gd name="connsiteX156" fmla="*/ 88223 w 1125258"/>
                    <a:gd name="connsiteY156" fmla="*/ 328440 h 1495138"/>
                    <a:gd name="connsiteX157" fmla="*/ 88223 w 1125258"/>
                    <a:gd name="connsiteY157" fmla="*/ 105728 h 1495138"/>
                    <a:gd name="connsiteX158" fmla="*/ 87421 w 1125258"/>
                    <a:gd name="connsiteY158" fmla="*/ 89648 h 1495138"/>
                    <a:gd name="connsiteX159" fmla="*/ 85818 w 1125258"/>
                    <a:gd name="connsiteY159" fmla="*/ 88040 h 1495138"/>
                    <a:gd name="connsiteX160" fmla="*/ 81008 w 1125258"/>
                    <a:gd name="connsiteY160" fmla="*/ 86834 h 1495138"/>
                    <a:gd name="connsiteX161" fmla="*/ 58562 w 1125258"/>
                    <a:gd name="connsiteY161" fmla="*/ 87236 h 1495138"/>
                    <a:gd name="connsiteX162" fmla="*/ 48141 w 1125258"/>
                    <a:gd name="connsiteY162" fmla="*/ 87236 h 1495138"/>
                    <a:gd name="connsiteX163" fmla="*/ 8862 w 1125258"/>
                    <a:gd name="connsiteY163" fmla="*/ 45427 h 1495138"/>
                    <a:gd name="connsiteX164" fmla="*/ 49344 w 1125258"/>
                    <a:gd name="connsiteY164" fmla="*/ 2010 h 1495138"/>
                    <a:gd name="connsiteX165" fmla="*/ 55757 w 1125258"/>
                    <a:gd name="connsiteY165" fmla="*/ 2010 h 1495138"/>
                    <a:gd name="connsiteX166" fmla="*/ 123093 w 1125258"/>
                    <a:gd name="connsiteY166"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22832 w 1125258"/>
                    <a:gd name="connsiteY34" fmla="*/ 54112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875937 w 1125258"/>
                    <a:gd name="connsiteY61" fmla="*/ 584543 h 1495138"/>
                    <a:gd name="connsiteX62" fmla="*/ 916419 w 1125258"/>
                    <a:gd name="connsiteY62" fmla="*/ 541126 h 1495138"/>
                    <a:gd name="connsiteX63" fmla="*/ 922832 w 1125258"/>
                    <a:gd name="connsiteY63" fmla="*/ 541126 h 1495138"/>
                    <a:gd name="connsiteX64" fmla="*/ 272255 w 1125258"/>
                    <a:gd name="connsiteY64" fmla="*/ 539116 h 1495138"/>
                    <a:gd name="connsiteX65" fmla="*/ 287486 w 1125258"/>
                    <a:gd name="connsiteY65" fmla="*/ 540322 h 1495138"/>
                    <a:gd name="connsiteX66" fmla="*/ 323158 w 1125258"/>
                    <a:gd name="connsiteY66" fmla="*/ 578513 h 1495138"/>
                    <a:gd name="connsiteX67" fmla="*/ 323158 w 1125258"/>
                    <a:gd name="connsiteY67" fmla="*/ 584543 h 1495138"/>
                    <a:gd name="connsiteX68" fmla="*/ 323158 w 1125258"/>
                    <a:gd name="connsiteY68" fmla="*/ 731276 h 1495138"/>
                    <a:gd name="connsiteX69" fmla="*/ 322757 w 1125258"/>
                    <a:gd name="connsiteY69" fmla="*/ 731276 h 1495138"/>
                    <a:gd name="connsiteX70" fmla="*/ 322757 w 1125258"/>
                    <a:gd name="connsiteY70" fmla="*/ 865948 h 1495138"/>
                    <a:gd name="connsiteX71" fmla="*/ 323158 w 1125258"/>
                    <a:gd name="connsiteY71" fmla="*/ 880018 h 1495138"/>
                    <a:gd name="connsiteX72" fmla="*/ 328769 w 1125258"/>
                    <a:gd name="connsiteY72" fmla="*/ 886049 h 1495138"/>
                    <a:gd name="connsiteX73" fmla="*/ 344000 w 1125258"/>
                    <a:gd name="connsiteY73" fmla="*/ 886049 h 1495138"/>
                    <a:gd name="connsiteX74" fmla="*/ 366045 w 1125258"/>
                    <a:gd name="connsiteY74" fmla="*/ 886049 h 1495138"/>
                    <a:gd name="connsiteX75" fmla="*/ 405325 w 1125258"/>
                    <a:gd name="connsiteY75" fmla="*/ 917003 h 1495138"/>
                    <a:gd name="connsiteX76" fmla="*/ 371255 w 1125258"/>
                    <a:gd name="connsiteY76" fmla="*/ 971676 h 1495138"/>
                    <a:gd name="connsiteX77" fmla="*/ 358429 w 1125258"/>
                    <a:gd name="connsiteY77" fmla="*/ 972480 h 1495138"/>
                    <a:gd name="connsiteX78" fmla="*/ 197303 w 1125258"/>
                    <a:gd name="connsiteY78" fmla="*/ 972480 h 1495138"/>
                    <a:gd name="connsiteX79" fmla="*/ 186481 w 1125258"/>
                    <a:gd name="connsiteY79" fmla="*/ 971676 h 1495138"/>
                    <a:gd name="connsiteX80" fmla="*/ 149606 w 1125258"/>
                    <a:gd name="connsiteY80" fmla="*/ 935897 h 1495138"/>
                    <a:gd name="connsiteX81" fmla="*/ 174056 w 1125258"/>
                    <a:gd name="connsiteY81" fmla="*/ 890069 h 1495138"/>
                    <a:gd name="connsiteX82" fmla="*/ 192493 w 1125258"/>
                    <a:gd name="connsiteY82" fmla="*/ 886049 h 1495138"/>
                    <a:gd name="connsiteX83" fmla="*/ 226963 w 1125258"/>
                    <a:gd name="connsiteY83" fmla="*/ 886049 h 1495138"/>
                    <a:gd name="connsiteX84" fmla="*/ 234979 w 1125258"/>
                    <a:gd name="connsiteY84" fmla="*/ 884843 h 1495138"/>
                    <a:gd name="connsiteX85" fmla="*/ 236582 w 1125258"/>
                    <a:gd name="connsiteY85" fmla="*/ 883234 h 1495138"/>
                    <a:gd name="connsiteX86" fmla="*/ 237384 w 1125258"/>
                    <a:gd name="connsiteY86" fmla="*/ 880018 h 1495138"/>
                    <a:gd name="connsiteX87" fmla="*/ 237384 w 1125258"/>
                    <a:gd name="connsiteY87" fmla="*/ 867556 h 1495138"/>
                    <a:gd name="connsiteX88" fmla="*/ 237384 w 1125258"/>
                    <a:gd name="connsiteY88" fmla="*/ 644844 h 1495138"/>
                    <a:gd name="connsiteX89" fmla="*/ 236582 w 1125258"/>
                    <a:gd name="connsiteY89" fmla="*/ 628764 h 1495138"/>
                    <a:gd name="connsiteX90" fmla="*/ 234979 w 1125258"/>
                    <a:gd name="connsiteY90" fmla="*/ 627156 h 1495138"/>
                    <a:gd name="connsiteX91" fmla="*/ 230169 w 1125258"/>
                    <a:gd name="connsiteY91" fmla="*/ 625950 h 1495138"/>
                    <a:gd name="connsiteX92" fmla="*/ 207724 w 1125258"/>
                    <a:gd name="connsiteY92" fmla="*/ 626352 h 1495138"/>
                    <a:gd name="connsiteX93" fmla="*/ 197303 w 1125258"/>
                    <a:gd name="connsiteY93" fmla="*/ 626352 h 1495138"/>
                    <a:gd name="connsiteX94" fmla="*/ 158023 w 1125258"/>
                    <a:gd name="connsiteY94" fmla="*/ 584543 h 1495138"/>
                    <a:gd name="connsiteX95" fmla="*/ 198505 w 1125258"/>
                    <a:gd name="connsiteY95" fmla="*/ 541126 h 1495138"/>
                    <a:gd name="connsiteX96" fmla="*/ 204918 w 1125258"/>
                    <a:gd name="connsiteY96" fmla="*/ 541126 h 1495138"/>
                    <a:gd name="connsiteX97" fmla="*/ 272255 w 1125258"/>
                    <a:gd name="connsiteY97" fmla="*/ 539116 h 1495138"/>
                    <a:gd name="connsiteX98" fmla="*/ 477504 w 1125258"/>
                    <a:gd name="connsiteY98" fmla="*/ 0 h 1495138"/>
                    <a:gd name="connsiteX99" fmla="*/ 492735 w 1125258"/>
                    <a:gd name="connsiteY99" fmla="*/ 1206 h 1495138"/>
                    <a:gd name="connsiteX100" fmla="*/ 528407 w 1125258"/>
                    <a:gd name="connsiteY100" fmla="*/ 39397 h 1495138"/>
                    <a:gd name="connsiteX101" fmla="*/ 528407 w 1125258"/>
                    <a:gd name="connsiteY101" fmla="*/ 45427 h 1495138"/>
                    <a:gd name="connsiteX102" fmla="*/ 528407 w 1125258"/>
                    <a:gd name="connsiteY102" fmla="*/ 192159 h 1495138"/>
                    <a:gd name="connsiteX103" fmla="*/ 528006 w 1125258"/>
                    <a:gd name="connsiteY103" fmla="*/ 192159 h 1495138"/>
                    <a:gd name="connsiteX104" fmla="*/ 528006 w 1125258"/>
                    <a:gd name="connsiteY104" fmla="*/ 326832 h 1495138"/>
                    <a:gd name="connsiteX105" fmla="*/ 528407 w 1125258"/>
                    <a:gd name="connsiteY105" fmla="*/ 340902 h 1495138"/>
                    <a:gd name="connsiteX106" fmla="*/ 534018 w 1125258"/>
                    <a:gd name="connsiteY106" fmla="*/ 346932 h 1495138"/>
                    <a:gd name="connsiteX107" fmla="*/ 549249 w 1125258"/>
                    <a:gd name="connsiteY107" fmla="*/ 346932 h 1495138"/>
                    <a:gd name="connsiteX108" fmla="*/ 571294 w 1125258"/>
                    <a:gd name="connsiteY108" fmla="*/ 346932 h 1495138"/>
                    <a:gd name="connsiteX109" fmla="*/ 610574 w 1125258"/>
                    <a:gd name="connsiteY109" fmla="*/ 377887 h 1495138"/>
                    <a:gd name="connsiteX110" fmla="*/ 576504 w 1125258"/>
                    <a:gd name="connsiteY110" fmla="*/ 432560 h 1495138"/>
                    <a:gd name="connsiteX111" fmla="*/ 563678 w 1125258"/>
                    <a:gd name="connsiteY111" fmla="*/ 433364 h 1495138"/>
                    <a:gd name="connsiteX112" fmla="*/ 402552 w 1125258"/>
                    <a:gd name="connsiteY112" fmla="*/ 433364 h 1495138"/>
                    <a:gd name="connsiteX113" fmla="*/ 391730 w 1125258"/>
                    <a:gd name="connsiteY113" fmla="*/ 432560 h 1495138"/>
                    <a:gd name="connsiteX114" fmla="*/ 354855 w 1125258"/>
                    <a:gd name="connsiteY114" fmla="*/ 396781 h 1495138"/>
                    <a:gd name="connsiteX115" fmla="*/ 379305 w 1125258"/>
                    <a:gd name="connsiteY115" fmla="*/ 350952 h 1495138"/>
                    <a:gd name="connsiteX116" fmla="*/ 397742 w 1125258"/>
                    <a:gd name="connsiteY116" fmla="*/ 346932 h 1495138"/>
                    <a:gd name="connsiteX117" fmla="*/ 432212 w 1125258"/>
                    <a:gd name="connsiteY117" fmla="*/ 346932 h 1495138"/>
                    <a:gd name="connsiteX118" fmla="*/ 440228 w 1125258"/>
                    <a:gd name="connsiteY118" fmla="*/ 345726 h 1495138"/>
                    <a:gd name="connsiteX119" fmla="*/ 441831 w 1125258"/>
                    <a:gd name="connsiteY119" fmla="*/ 344118 h 1495138"/>
                    <a:gd name="connsiteX120" fmla="*/ 442633 w 1125258"/>
                    <a:gd name="connsiteY120" fmla="*/ 340902 h 1495138"/>
                    <a:gd name="connsiteX121" fmla="*/ 442633 w 1125258"/>
                    <a:gd name="connsiteY121" fmla="*/ 328440 h 1495138"/>
                    <a:gd name="connsiteX122" fmla="*/ 442633 w 1125258"/>
                    <a:gd name="connsiteY122" fmla="*/ 105728 h 1495138"/>
                    <a:gd name="connsiteX123" fmla="*/ 441831 w 1125258"/>
                    <a:gd name="connsiteY123" fmla="*/ 89648 h 1495138"/>
                    <a:gd name="connsiteX124" fmla="*/ 440228 w 1125258"/>
                    <a:gd name="connsiteY124" fmla="*/ 88040 h 1495138"/>
                    <a:gd name="connsiteX125" fmla="*/ 435418 w 1125258"/>
                    <a:gd name="connsiteY125" fmla="*/ 86834 h 1495138"/>
                    <a:gd name="connsiteX126" fmla="*/ 412973 w 1125258"/>
                    <a:gd name="connsiteY126" fmla="*/ 87236 h 1495138"/>
                    <a:gd name="connsiteX127" fmla="*/ 402552 w 1125258"/>
                    <a:gd name="connsiteY127" fmla="*/ 87236 h 1495138"/>
                    <a:gd name="connsiteX128" fmla="*/ 363272 w 1125258"/>
                    <a:gd name="connsiteY128" fmla="*/ 45427 h 1495138"/>
                    <a:gd name="connsiteX129" fmla="*/ 403754 w 1125258"/>
                    <a:gd name="connsiteY129" fmla="*/ 2010 h 1495138"/>
                    <a:gd name="connsiteX130" fmla="*/ 410167 w 1125258"/>
                    <a:gd name="connsiteY130" fmla="*/ 2010 h 1495138"/>
                    <a:gd name="connsiteX131" fmla="*/ 477504 w 1125258"/>
                    <a:gd name="connsiteY131" fmla="*/ 0 h 1495138"/>
                    <a:gd name="connsiteX132" fmla="*/ 123093 w 1125258"/>
                    <a:gd name="connsiteY132" fmla="*/ 0 h 1495138"/>
                    <a:gd name="connsiteX133" fmla="*/ 138324 w 1125258"/>
                    <a:gd name="connsiteY133" fmla="*/ 1206 h 1495138"/>
                    <a:gd name="connsiteX134" fmla="*/ 173997 w 1125258"/>
                    <a:gd name="connsiteY134" fmla="*/ 39397 h 1495138"/>
                    <a:gd name="connsiteX135" fmla="*/ 173997 w 1125258"/>
                    <a:gd name="connsiteY135" fmla="*/ 45427 h 1495138"/>
                    <a:gd name="connsiteX136" fmla="*/ 173997 w 1125258"/>
                    <a:gd name="connsiteY136" fmla="*/ 192159 h 1495138"/>
                    <a:gd name="connsiteX137" fmla="*/ 173596 w 1125258"/>
                    <a:gd name="connsiteY137" fmla="*/ 192159 h 1495138"/>
                    <a:gd name="connsiteX138" fmla="*/ 173596 w 1125258"/>
                    <a:gd name="connsiteY138" fmla="*/ 326832 h 1495138"/>
                    <a:gd name="connsiteX139" fmla="*/ 173997 w 1125258"/>
                    <a:gd name="connsiteY139" fmla="*/ 340902 h 1495138"/>
                    <a:gd name="connsiteX140" fmla="*/ 179608 w 1125258"/>
                    <a:gd name="connsiteY140" fmla="*/ 346932 h 1495138"/>
                    <a:gd name="connsiteX141" fmla="*/ 194839 w 1125258"/>
                    <a:gd name="connsiteY141" fmla="*/ 346932 h 1495138"/>
                    <a:gd name="connsiteX142" fmla="*/ 216884 w 1125258"/>
                    <a:gd name="connsiteY142" fmla="*/ 346932 h 1495138"/>
                    <a:gd name="connsiteX143" fmla="*/ 256164 w 1125258"/>
                    <a:gd name="connsiteY143" fmla="*/ 377887 h 1495138"/>
                    <a:gd name="connsiteX144" fmla="*/ 222094 w 1125258"/>
                    <a:gd name="connsiteY144" fmla="*/ 432560 h 1495138"/>
                    <a:gd name="connsiteX145" fmla="*/ 209268 w 1125258"/>
                    <a:gd name="connsiteY145" fmla="*/ 433364 h 1495138"/>
                    <a:gd name="connsiteX146" fmla="*/ 48141 w 1125258"/>
                    <a:gd name="connsiteY146" fmla="*/ 433364 h 1495138"/>
                    <a:gd name="connsiteX147" fmla="*/ 37319 w 1125258"/>
                    <a:gd name="connsiteY147" fmla="*/ 432560 h 1495138"/>
                    <a:gd name="connsiteX148" fmla="*/ 445 w 1125258"/>
                    <a:gd name="connsiteY148" fmla="*/ 396781 h 1495138"/>
                    <a:gd name="connsiteX149" fmla="*/ 24894 w 1125258"/>
                    <a:gd name="connsiteY149" fmla="*/ 350952 h 1495138"/>
                    <a:gd name="connsiteX150" fmla="*/ 43332 w 1125258"/>
                    <a:gd name="connsiteY150" fmla="*/ 346932 h 1495138"/>
                    <a:gd name="connsiteX151" fmla="*/ 77801 w 1125258"/>
                    <a:gd name="connsiteY151" fmla="*/ 346932 h 1495138"/>
                    <a:gd name="connsiteX152" fmla="*/ 85818 w 1125258"/>
                    <a:gd name="connsiteY152" fmla="*/ 345726 h 1495138"/>
                    <a:gd name="connsiteX153" fmla="*/ 87421 w 1125258"/>
                    <a:gd name="connsiteY153" fmla="*/ 344118 h 1495138"/>
                    <a:gd name="connsiteX154" fmla="*/ 88223 w 1125258"/>
                    <a:gd name="connsiteY154" fmla="*/ 340902 h 1495138"/>
                    <a:gd name="connsiteX155" fmla="*/ 88223 w 1125258"/>
                    <a:gd name="connsiteY155" fmla="*/ 328440 h 1495138"/>
                    <a:gd name="connsiteX156" fmla="*/ 88223 w 1125258"/>
                    <a:gd name="connsiteY156" fmla="*/ 105728 h 1495138"/>
                    <a:gd name="connsiteX157" fmla="*/ 87421 w 1125258"/>
                    <a:gd name="connsiteY157" fmla="*/ 89648 h 1495138"/>
                    <a:gd name="connsiteX158" fmla="*/ 85818 w 1125258"/>
                    <a:gd name="connsiteY158" fmla="*/ 88040 h 1495138"/>
                    <a:gd name="connsiteX159" fmla="*/ 81008 w 1125258"/>
                    <a:gd name="connsiteY159" fmla="*/ 86834 h 1495138"/>
                    <a:gd name="connsiteX160" fmla="*/ 58562 w 1125258"/>
                    <a:gd name="connsiteY160" fmla="*/ 87236 h 1495138"/>
                    <a:gd name="connsiteX161" fmla="*/ 48141 w 1125258"/>
                    <a:gd name="connsiteY161" fmla="*/ 87236 h 1495138"/>
                    <a:gd name="connsiteX162" fmla="*/ 8862 w 1125258"/>
                    <a:gd name="connsiteY162" fmla="*/ 45427 h 1495138"/>
                    <a:gd name="connsiteX163" fmla="*/ 49344 w 1125258"/>
                    <a:gd name="connsiteY163" fmla="*/ 2010 h 1495138"/>
                    <a:gd name="connsiteX164" fmla="*/ 55757 w 1125258"/>
                    <a:gd name="connsiteY164" fmla="*/ 2010 h 1495138"/>
                    <a:gd name="connsiteX165" fmla="*/ 123093 w 1125258"/>
                    <a:gd name="connsiteY165"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6419 w 1125258"/>
                    <a:gd name="connsiteY34" fmla="*/ 54112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875937 w 1125258"/>
                    <a:gd name="connsiteY61" fmla="*/ 584543 h 1495138"/>
                    <a:gd name="connsiteX62" fmla="*/ 916419 w 1125258"/>
                    <a:gd name="connsiteY62" fmla="*/ 541126 h 1495138"/>
                    <a:gd name="connsiteX63" fmla="*/ 272255 w 1125258"/>
                    <a:gd name="connsiteY63" fmla="*/ 539116 h 1495138"/>
                    <a:gd name="connsiteX64" fmla="*/ 287486 w 1125258"/>
                    <a:gd name="connsiteY64" fmla="*/ 540322 h 1495138"/>
                    <a:gd name="connsiteX65" fmla="*/ 323158 w 1125258"/>
                    <a:gd name="connsiteY65" fmla="*/ 578513 h 1495138"/>
                    <a:gd name="connsiteX66" fmla="*/ 323158 w 1125258"/>
                    <a:gd name="connsiteY66" fmla="*/ 584543 h 1495138"/>
                    <a:gd name="connsiteX67" fmla="*/ 323158 w 1125258"/>
                    <a:gd name="connsiteY67" fmla="*/ 731276 h 1495138"/>
                    <a:gd name="connsiteX68" fmla="*/ 322757 w 1125258"/>
                    <a:gd name="connsiteY68" fmla="*/ 731276 h 1495138"/>
                    <a:gd name="connsiteX69" fmla="*/ 322757 w 1125258"/>
                    <a:gd name="connsiteY69" fmla="*/ 865948 h 1495138"/>
                    <a:gd name="connsiteX70" fmla="*/ 323158 w 1125258"/>
                    <a:gd name="connsiteY70" fmla="*/ 880018 h 1495138"/>
                    <a:gd name="connsiteX71" fmla="*/ 328769 w 1125258"/>
                    <a:gd name="connsiteY71" fmla="*/ 886049 h 1495138"/>
                    <a:gd name="connsiteX72" fmla="*/ 344000 w 1125258"/>
                    <a:gd name="connsiteY72" fmla="*/ 886049 h 1495138"/>
                    <a:gd name="connsiteX73" fmla="*/ 366045 w 1125258"/>
                    <a:gd name="connsiteY73" fmla="*/ 886049 h 1495138"/>
                    <a:gd name="connsiteX74" fmla="*/ 405325 w 1125258"/>
                    <a:gd name="connsiteY74" fmla="*/ 917003 h 1495138"/>
                    <a:gd name="connsiteX75" fmla="*/ 371255 w 1125258"/>
                    <a:gd name="connsiteY75" fmla="*/ 971676 h 1495138"/>
                    <a:gd name="connsiteX76" fmla="*/ 358429 w 1125258"/>
                    <a:gd name="connsiteY76" fmla="*/ 972480 h 1495138"/>
                    <a:gd name="connsiteX77" fmla="*/ 197303 w 1125258"/>
                    <a:gd name="connsiteY77" fmla="*/ 972480 h 1495138"/>
                    <a:gd name="connsiteX78" fmla="*/ 186481 w 1125258"/>
                    <a:gd name="connsiteY78" fmla="*/ 971676 h 1495138"/>
                    <a:gd name="connsiteX79" fmla="*/ 149606 w 1125258"/>
                    <a:gd name="connsiteY79" fmla="*/ 935897 h 1495138"/>
                    <a:gd name="connsiteX80" fmla="*/ 174056 w 1125258"/>
                    <a:gd name="connsiteY80" fmla="*/ 890069 h 1495138"/>
                    <a:gd name="connsiteX81" fmla="*/ 192493 w 1125258"/>
                    <a:gd name="connsiteY81" fmla="*/ 886049 h 1495138"/>
                    <a:gd name="connsiteX82" fmla="*/ 226963 w 1125258"/>
                    <a:gd name="connsiteY82" fmla="*/ 886049 h 1495138"/>
                    <a:gd name="connsiteX83" fmla="*/ 234979 w 1125258"/>
                    <a:gd name="connsiteY83" fmla="*/ 884843 h 1495138"/>
                    <a:gd name="connsiteX84" fmla="*/ 236582 w 1125258"/>
                    <a:gd name="connsiteY84" fmla="*/ 883234 h 1495138"/>
                    <a:gd name="connsiteX85" fmla="*/ 237384 w 1125258"/>
                    <a:gd name="connsiteY85" fmla="*/ 880018 h 1495138"/>
                    <a:gd name="connsiteX86" fmla="*/ 237384 w 1125258"/>
                    <a:gd name="connsiteY86" fmla="*/ 867556 h 1495138"/>
                    <a:gd name="connsiteX87" fmla="*/ 237384 w 1125258"/>
                    <a:gd name="connsiteY87" fmla="*/ 644844 h 1495138"/>
                    <a:gd name="connsiteX88" fmla="*/ 236582 w 1125258"/>
                    <a:gd name="connsiteY88" fmla="*/ 628764 h 1495138"/>
                    <a:gd name="connsiteX89" fmla="*/ 234979 w 1125258"/>
                    <a:gd name="connsiteY89" fmla="*/ 627156 h 1495138"/>
                    <a:gd name="connsiteX90" fmla="*/ 230169 w 1125258"/>
                    <a:gd name="connsiteY90" fmla="*/ 625950 h 1495138"/>
                    <a:gd name="connsiteX91" fmla="*/ 207724 w 1125258"/>
                    <a:gd name="connsiteY91" fmla="*/ 626352 h 1495138"/>
                    <a:gd name="connsiteX92" fmla="*/ 197303 w 1125258"/>
                    <a:gd name="connsiteY92" fmla="*/ 626352 h 1495138"/>
                    <a:gd name="connsiteX93" fmla="*/ 158023 w 1125258"/>
                    <a:gd name="connsiteY93" fmla="*/ 584543 h 1495138"/>
                    <a:gd name="connsiteX94" fmla="*/ 198505 w 1125258"/>
                    <a:gd name="connsiteY94" fmla="*/ 541126 h 1495138"/>
                    <a:gd name="connsiteX95" fmla="*/ 204918 w 1125258"/>
                    <a:gd name="connsiteY95" fmla="*/ 541126 h 1495138"/>
                    <a:gd name="connsiteX96" fmla="*/ 272255 w 1125258"/>
                    <a:gd name="connsiteY96" fmla="*/ 539116 h 1495138"/>
                    <a:gd name="connsiteX97" fmla="*/ 477504 w 1125258"/>
                    <a:gd name="connsiteY97" fmla="*/ 0 h 1495138"/>
                    <a:gd name="connsiteX98" fmla="*/ 492735 w 1125258"/>
                    <a:gd name="connsiteY98" fmla="*/ 1206 h 1495138"/>
                    <a:gd name="connsiteX99" fmla="*/ 528407 w 1125258"/>
                    <a:gd name="connsiteY99" fmla="*/ 39397 h 1495138"/>
                    <a:gd name="connsiteX100" fmla="*/ 528407 w 1125258"/>
                    <a:gd name="connsiteY100" fmla="*/ 45427 h 1495138"/>
                    <a:gd name="connsiteX101" fmla="*/ 528407 w 1125258"/>
                    <a:gd name="connsiteY101" fmla="*/ 192159 h 1495138"/>
                    <a:gd name="connsiteX102" fmla="*/ 528006 w 1125258"/>
                    <a:gd name="connsiteY102" fmla="*/ 192159 h 1495138"/>
                    <a:gd name="connsiteX103" fmla="*/ 528006 w 1125258"/>
                    <a:gd name="connsiteY103" fmla="*/ 326832 h 1495138"/>
                    <a:gd name="connsiteX104" fmla="*/ 528407 w 1125258"/>
                    <a:gd name="connsiteY104" fmla="*/ 340902 h 1495138"/>
                    <a:gd name="connsiteX105" fmla="*/ 534018 w 1125258"/>
                    <a:gd name="connsiteY105" fmla="*/ 346932 h 1495138"/>
                    <a:gd name="connsiteX106" fmla="*/ 549249 w 1125258"/>
                    <a:gd name="connsiteY106" fmla="*/ 346932 h 1495138"/>
                    <a:gd name="connsiteX107" fmla="*/ 571294 w 1125258"/>
                    <a:gd name="connsiteY107" fmla="*/ 346932 h 1495138"/>
                    <a:gd name="connsiteX108" fmla="*/ 610574 w 1125258"/>
                    <a:gd name="connsiteY108" fmla="*/ 377887 h 1495138"/>
                    <a:gd name="connsiteX109" fmla="*/ 576504 w 1125258"/>
                    <a:gd name="connsiteY109" fmla="*/ 432560 h 1495138"/>
                    <a:gd name="connsiteX110" fmla="*/ 563678 w 1125258"/>
                    <a:gd name="connsiteY110" fmla="*/ 433364 h 1495138"/>
                    <a:gd name="connsiteX111" fmla="*/ 402552 w 1125258"/>
                    <a:gd name="connsiteY111" fmla="*/ 433364 h 1495138"/>
                    <a:gd name="connsiteX112" fmla="*/ 391730 w 1125258"/>
                    <a:gd name="connsiteY112" fmla="*/ 432560 h 1495138"/>
                    <a:gd name="connsiteX113" fmla="*/ 354855 w 1125258"/>
                    <a:gd name="connsiteY113" fmla="*/ 396781 h 1495138"/>
                    <a:gd name="connsiteX114" fmla="*/ 379305 w 1125258"/>
                    <a:gd name="connsiteY114" fmla="*/ 350952 h 1495138"/>
                    <a:gd name="connsiteX115" fmla="*/ 397742 w 1125258"/>
                    <a:gd name="connsiteY115" fmla="*/ 346932 h 1495138"/>
                    <a:gd name="connsiteX116" fmla="*/ 432212 w 1125258"/>
                    <a:gd name="connsiteY116" fmla="*/ 346932 h 1495138"/>
                    <a:gd name="connsiteX117" fmla="*/ 440228 w 1125258"/>
                    <a:gd name="connsiteY117" fmla="*/ 345726 h 1495138"/>
                    <a:gd name="connsiteX118" fmla="*/ 441831 w 1125258"/>
                    <a:gd name="connsiteY118" fmla="*/ 344118 h 1495138"/>
                    <a:gd name="connsiteX119" fmla="*/ 442633 w 1125258"/>
                    <a:gd name="connsiteY119" fmla="*/ 340902 h 1495138"/>
                    <a:gd name="connsiteX120" fmla="*/ 442633 w 1125258"/>
                    <a:gd name="connsiteY120" fmla="*/ 328440 h 1495138"/>
                    <a:gd name="connsiteX121" fmla="*/ 442633 w 1125258"/>
                    <a:gd name="connsiteY121" fmla="*/ 105728 h 1495138"/>
                    <a:gd name="connsiteX122" fmla="*/ 441831 w 1125258"/>
                    <a:gd name="connsiteY122" fmla="*/ 89648 h 1495138"/>
                    <a:gd name="connsiteX123" fmla="*/ 440228 w 1125258"/>
                    <a:gd name="connsiteY123" fmla="*/ 88040 h 1495138"/>
                    <a:gd name="connsiteX124" fmla="*/ 435418 w 1125258"/>
                    <a:gd name="connsiteY124" fmla="*/ 86834 h 1495138"/>
                    <a:gd name="connsiteX125" fmla="*/ 412973 w 1125258"/>
                    <a:gd name="connsiteY125" fmla="*/ 87236 h 1495138"/>
                    <a:gd name="connsiteX126" fmla="*/ 402552 w 1125258"/>
                    <a:gd name="connsiteY126" fmla="*/ 87236 h 1495138"/>
                    <a:gd name="connsiteX127" fmla="*/ 363272 w 1125258"/>
                    <a:gd name="connsiteY127" fmla="*/ 45427 h 1495138"/>
                    <a:gd name="connsiteX128" fmla="*/ 403754 w 1125258"/>
                    <a:gd name="connsiteY128" fmla="*/ 2010 h 1495138"/>
                    <a:gd name="connsiteX129" fmla="*/ 410167 w 1125258"/>
                    <a:gd name="connsiteY129" fmla="*/ 2010 h 1495138"/>
                    <a:gd name="connsiteX130" fmla="*/ 477504 w 1125258"/>
                    <a:gd name="connsiteY130" fmla="*/ 0 h 1495138"/>
                    <a:gd name="connsiteX131" fmla="*/ 123093 w 1125258"/>
                    <a:gd name="connsiteY131" fmla="*/ 0 h 1495138"/>
                    <a:gd name="connsiteX132" fmla="*/ 138324 w 1125258"/>
                    <a:gd name="connsiteY132" fmla="*/ 1206 h 1495138"/>
                    <a:gd name="connsiteX133" fmla="*/ 173997 w 1125258"/>
                    <a:gd name="connsiteY133" fmla="*/ 39397 h 1495138"/>
                    <a:gd name="connsiteX134" fmla="*/ 173997 w 1125258"/>
                    <a:gd name="connsiteY134" fmla="*/ 45427 h 1495138"/>
                    <a:gd name="connsiteX135" fmla="*/ 173997 w 1125258"/>
                    <a:gd name="connsiteY135" fmla="*/ 192159 h 1495138"/>
                    <a:gd name="connsiteX136" fmla="*/ 173596 w 1125258"/>
                    <a:gd name="connsiteY136" fmla="*/ 192159 h 1495138"/>
                    <a:gd name="connsiteX137" fmla="*/ 173596 w 1125258"/>
                    <a:gd name="connsiteY137" fmla="*/ 326832 h 1495138"/>
                    <a:gd name="connsiteX138" fmla="*/ 173997 w 1125258"/>
                    <a:gd name="connsiteY138" fmla="*/ 340902 h 1495138"/>
                    <a:gd name="connsiteX139" fmla="*/ 179608 w 1125258"/>
                    <a:gd name="connsiteY139" fmla="*/ 346932 h 1495138"/>
                    <a:gd name="connsiteX140" fmla="*/ 194839 w 1125258"/>
                    <a:gd name="connsiteY140" fmla="*/ 346932 h 1495138"/>
                    <a:gd name="connsiteX141" fmla="*/ 216884 w 1125258"/>
                    <a:gd name="connsiteY141" fmla="*/ 346932 h 1495138"/>
                    <a:gd name="connsiteX142" fmla="*/ 256164 w 1125258"/>
                    <a:gd name="connsiteY142" fmla="*/ 377887 h 1495138"/>
                    <a:gd name="connsiteX143" fmla="*/ 222094 w 1125258"/>
                    <a:gd name="connsiteY143" fmla="*/ 432560 h 1495138"/>
                    <a:gd name="connsiteX144" fmla="*/ 209268 w 1125258"/>
                    <a:gd name="connsiteY144" fmla="*/ 433364 h 1495138"/>
                    <a:gd name="connsiteX145" fmla="*/ 48141 w 1125258"/>
                    <a:gd name="connsiteY145" fmla="*/ 433364 h 1495138"/>
                    <a:gd name="connsiteX146" fmla="*/ 37319 w 1125258"/>
                    <a:gd name="connsiteY146" fmla="*/ 432560 h 1495138"/>
                    <a:gd name="connsiteX147" fmla="*/ 445 w 1125258"/>
                    <a:gd name="connsiteY147" fmla="*/ 396781 h 1495138"/>
                    <a:gd name="connsiteX148" fmla="*/ 24894 w 1125258"/>
                    <a:gd name="connsiteY148" fmla="*/ 350952 h 1495138"/>
                    <a:gd name="connsiteX149" fmla="*/ 43332 w 1125258"/>
                    <a:gd name="connsiteY149" fmla="*/ 346932 h 1495138"/>
                    <a:gd name="connsiteX150" fmla="*/ 77801 w 1125258"/>
                    <a:gd name="connsiteY150" fmla="*/ 346932 h 1495138"/>
                    <a:gd name="connsiteX151" fmla="*/ 85818 w 1125258"/>
                    <a:gd name="connsiteY151" fmla="*/ 345726 h 1495138"/>
                    <a:gd name="connsiteX152" fmla="*/ 87421 w 1125258"/>
                    <a:gd name="connsiteY152" fmla="*/ 344118 h 1495138"/>
                    <a:gd name="connsiteX153" fmla="*/ 88223 w 1125258"/>
                    <a:gd name="connsiteY153" fmla="*/ 340902 h 1495138"/>
                    <a:gd name="connsiteX154" fmla="*/ 88223 w 1125258"/>
                    <a:gd name="connsiteY154" fmla="*/ 328440 h 1495138"/>
                    <a:gd name="connsiteX155" fmla="*/ 88223 w 1125258"/>
                    <a:gd name="connsiteY155" fmla="*/ 105728 h 1495138"/>
                    <a:gd name="connsiteX156" fmla="*/ 87421 w 1125258"/>
                    <a:gd name="connsiteY156" fmla="*/ 89648 h 1495138"/>
                    <a:gd name="connsiteX157" fmla="*/ 85818 w 1125258"/>
                    <a:gd name="connsiteY157" fmla="*/ 88040 h 1495138"/>
                    <a:gd name="connsiteX158" fmla="*/ 81008 w 1125258"/>
                    <a:gd name="connsiteY158" fmla="*/ 86834 h 1495138"/>
                    <a:gd name="connsiteX159" fmla="*/ 58562 w 1125258"/>
                    <a:gd name="connsiteY159" fmla="*/ 87236 h 1495138"/>
                    <a:gd name="connsiteX160" fmla="*/ 48141 w 1125258"/>
                    <a:gd name="connsiteY160" fmla="*/ 87236 h 1495138"/>
                    <a:gd name="connsiteX161" fmla="*/ 8862 w 1125258"/>
                    <a:gd name="connsiteY161" fmla="*/ 45427 h 1495138"/>
                    <a:gd name="connsiteX162" fmla="*/ 49344 w 1125258"/>
                    <a:gd name="connsiteY162" fmla="*/ 2010 h 1495138"/>
                    <a:gd name="connsiteX163" fmla="*/ 55757 w 1125258"/>
                    <a:gd name="connsiteY163" fmla="*/ 2010 h 1495138"/>
                    <a:gd name="connsiteX164" fmla="*/ 123093 w 1125258"/>
                    <a:gd name="connsiteY164"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875937 w 1125258"/>
                    <a:gd name="connsiteY34" fmla="*/ 584543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875937 w 1125258"/>
                    <a:gd name="connsiteY61" fmla="*/ 584543 h 1495138"/>
                    <a:gd name="connsiteX62" fmla="*/ 272255 w 1125258"/>
                    <a:gd name="connsiteY62" fmla="*/ 539116 h 1495138"/>
                    <a:gd name="connsiteX63" fmla="*/ 287486 w 1125258"/>
                    <a:gd name="connsiteY63" fmla="*/ 540322 h 1495138"/>
                    <a:gd name="connsiteX64" fmla="*/ 323158 w 1125258"/>
                    <a:gd name="connsiteY64" fmla="*/ 578513 h 1495138"/>
                    <a:gd name="connsiteX65" fmla="*/ 323158 w 1125258"/>
                    <a:gd name="connsiteY65" fmla="*/ 584543 h 1495138"/>
                    <a:gd name="connsiteX66" fmla="*/ 323158 w 1125258"/>
                    <a:gd name="connsiteY66" fmla="*/ 731276 h 1495138"/>
                    <a:gd name="connsiteX67" fmla="*/ 322757 w 1125258"/>
                    <a:gd name="connsiteY67" fmla="*/ 731276 h 1495138"/>
                    <a:gd name="connsiteX68" fmla="*/ 322757 w 1125258"/>
                    <a:gd name="connsiteY68" fmla="*/ 865948 h 1495138"/>
                    <a:gd name="connsiteX69" fmla="*/ 323158 w 1125258"/>
                    <a:gd name="connsiteY69" fmla="*/ 880018 h 1495138"/>
                    <a:gd name="connsiteX70" fmla="*/ 328769 w 1125258"/>
                    <a:gd name="connsiteY70" fmla="*/ 886049 h 1495138"/>
                    <a:gd name="connsiteX71" fmla="*/ 344000 w 1125258"/>
                    <a:gd name="connsiteY71" fmla="*/ 886049 h 1495138"/>
                    <a:gd name="connsiteX72" fmla="*/ 366045 w 1125258"/>
                    <a:gd name="connsiteY72" fmla="*/ 886049 h 1495138"/>
                    <a:gd name="connsiteX73" fmla="*/ 405325 w 1125258"/>
                    <a:gd name="connsiteY73" fmla="*/ 917003 h 1495138"/>
                    <a:gd name="connsiteX74" fmla="*/ 371255 w 1125258"/>
                    <a:gd name="connsiteY74" fmla="*/ 971676 h 1495138"/>
                    <a:gd name="connsiteX75" fmla="*/ 358429 w 1125258"/>
                    <a:gd name="connsiteY75" fmla="*/ 972480 h 1495138"/>
                    <a:gd name="connsiteX76" fmla="*/ 197303 w 1125258"/>
                    <a:gd name="connsiteY76" fmla="*/ 972480 h 1495138"/>
                    <a:gd name="connsiteX77" fmla="*/ 186481 w 1125258"/>
                    <a:gd name="connsiteY77" fmla="*/ 971676 h 1495138"/>
                    <a:gd name="connsiteX78" fmla="*/ 149606 w 1125258"/>
                    <a:gd name="connsiteY78" fmla="*/ 935897 h 1495138"/>
                    <a:gd name="connsiteX79" fmla="*/ 174056 w 1125258"/>
                    <a:gd name="connsiteY79" fmla="*/ 890069 h 1495138"/>
                    <a:gd name="connsiteX80" fmla="*/ 192493 w 1125258"/>
                    <a:gd name="connsiteY80" fmla="*/ 886049 h 1495138"/>
                    <a:gd name="connsiteX81" fmla="*/ 226963 w 1125258"/>
                    <a:gd name="connsiteY81" fmla="*/ 886049 h 1495138"/>
                    <a:gd name="connsiteX82" fmla="*/ 234979 w 1125258"/>
                    <a:gd name="connsiteY82" fmla="*/ 884843 h 1495138"/>
                    <a:gd name="connsiteX83" fmla="*/ 236582 w 1125258"/>
                    <a:gd name="connsiteY83" fmla="*/ 883234 h 1495138"/>
                    <a:gd name="connsiteX84" fmla="*/ 237384 w 1125258"/>
                    <a:gd name="connsiteY84" fmla="*/ 880018 h 1495138"/>
                    <a:gd name="connsiteX85" fmla="*/ 237384 w 1125258"/>
                    <a:gd name="connsiteY85" fmla="*/ 867556 h 1495138"/>
                    <a:gd name="connsiteX86" fmla="*/ 237384 w 1125258"/>
                    <a:gd name="connsiteY86" fmla="*/ 644844 h 1495138"/>
                    <a:gd name="connsiteX87" fmla="*/ 236582 w 1125258"/>
                    <a:gd name="connsiteY87" fmla="*/ 628764 h 1495138"/>
                    <a:gd name="connsiteX88" fmla="*/ 234979 w 1125258"/>
                    <a:gd name="connsiteY88" fmla="*/ 627156 h 1495138"/>
                    <a:gd name="connsiteX89" fmla="*/ 230169 w 1125258"/>
                    <a:gd name="connsiteY89" fmla="*/ 625950 h 1495138"/>
                    <a:gd name="connsiteX90" fmla="*/ 207724 w 1125258"/>
                    <a:gd name="connsiteY90" fmla="*/ 626352 h 1495138"/>
                    <a:gd name="connsiteX91" fmla="*/ 197303 w 1125258"/>
                    <a:gd name="connsiteY91" fmla="*/ 626352 h 1495138"/>
                    <a:gd name="connsiteX92" fmla="*/ 158023 w 1125258"/>
                    <a:gd name="connsiteY92" fmla="*/ 584543 h 1495138"/>
                    <a:gd name="connsiteX93" fmla="*/ 198505 w 1125258"/>
                    <a:gd name="connsiteY93" fmla="*/ 541126 h 1495138"/>
                    <a:gd name="connsiteX94" fmla="*/ 204918 w 1125258"/>
                    <a:gd name="connsiteY94" fmla="*/ 541126 h 1495138"/>
                    <a:gd name="connsiteX95" fmla="*/ 272255 w 1125258"/>
                    <a:gd name="connsiteY95" fmla="*/ 539116 h 1495138"/>
                    <a:gd name="connsiteX96" fmla="*/ 477504 w 1125258"/>
                    <a:gd name="connsiteY96" fmla="*/ 0 h 1495138"/>
                    <a:gd name="connsiteX97" fmla="*/ 492735 w 1125258"/>
                    <a:gd name="connsiteY97" fmla="*/ 1206 h 1495138"/>
                    <a:gd name="connsiteX98" fmla="*/ 528407 w 1125258"/>
                    <a:gd name="connsiteY98" fmla="*/ 39397 h 1495138"/>
                    <a:gd name="connsiteX99" fmla="*/ 528407 w 1125258"/>
                    <a:gd name="connsiteY99" fmla="*/ 45427 h 1495138"/>
                    <a:gd name="connsiteX100" fmla="*/ 528407 w 1125258"/>
                    <a:gd name="connsiteY100" fmla="*/ 192159 h 1495138"/>
                    <a:gd name="connsiteX101" fmla="*/ 528006 w 1125258"/>
                    <a:gd name="connsiteY101" fmla="*/ 192159 h 1495138"/>
                    <a:gd name="connsiteX102" fmla="*/ 528006 w 1125258"/>
                    <a:gd name="connsiteY102" fmla="*/ 326832 h 1495138"/>
                    <a:gd name="connsiteX103" fmla="*/ 528407 w 1125258"/>
                    <a:gd name="connsiteY103" fmla="*/ 340902 h 1495138"/>
                    <a:gd name="connsiteX104" fmla="*/ 534018 w 1125258"/>
                    <a:gd name="connsiteY104" fmla="*/ 346932 h 1495138"/>
                    <a:gd name="connsiteX105" fmla="*/ 549249 w 1125258"/>
                    <a:gd name="connsiteY105" fmla="*/ 346932 h 1495138"/>
                    <a:gd name="connsiteX106" fmla="*/ 571294 w 1125258"/>
                    <a:gd name="connsiteY106" fmla="*/ 346932 h 1495138"/>
                    <a:gd name="connsiteX107" fmla="*/ 610574 w 1125258"/>
                    <a:gd name="connsiteY107" fmla="*/ 377887 h 1495138"/>
                    <a:gd name="connsiteX108" fmla="*/ 576504 w 1125258"/>
                    <a:gd name="connsiteY108" fmla="*/ 432560 h 1495138"/>
                    <a:gd name="connsiteX109" fmla="*/ 563678 w 1125258"/>
                    <a:gd name="connsiteY109" fmla="*/ 433364 h 1495138"/>
                    <a:gd name="connsiteX110" fmla="*/ 402552 w 1125258"/>
                    <a:gd name="connsiteY110" fmla="*/ 433364 h 1495138"/>
                    <a:gd name="connsiteX111" fmla="*/ 391730 w 1125258"/>
                    <a:gd name="connsiteY111" fmla="*/ 432560 h 1495138"/>
                    <a:gd name="connsiteX112" fmla="*/ 354855 w 1125258"/>
                    <a:gd name="connsiteY112" fmla="*/ 396781 h 1495138"/>
                    <a:gd name="connsiteX113" fmla="*/ 379305 w 1125258"/>
                    <a:gd name="connsiteY113" fmla="*/ 350952 h 1495138"/>
                    <a:gd name="connsiteX114" fmla="*/ 397742 w 1125258"/>
                    <a:gd name="connsiteY114" fmla="*/ 346932 h 1495138"/>
                    <a:gd name="connsiteX115" fmla="*/ 432212 w 1125258"/>
                    <a:gd name="connsiteY115" fmla="*/ 346932 h 1495138"/>
                    <a:gd name="connsiteX116" fmla="*/ 440228 w 1125258"/>
                    <a:gd name="connsiteY116" fmla="*/ 345726 h 1495138"/>
                    <a:gd name="connsiteX117" fmla="*/ 441831 w 1125258"/>
                    <a:gd name="connsiteY117" fmla="*/ 344118 h 1495138"/>
                    <a:gd name="connsiteX118" fmla="*/ 442633 w 1125258"/>
                    <a:gd name="connsiteY118" fmla="*/ 340902 h 1495138"/>
                    <a:gd name="connsiteX119" fmla="*/ 442633 w 1125258"/>
                    <a:gd name="connsiteY119" fmla="*/ 328440 h 1495138"/>
                    <a:gd name="connsiteX120" fmla="*/ 442633 w 1125258"/>
                    <a:gd name="connsiteY120" fmla="*/ 105728 h 1495138"/>
                    <a:gd name="connsiteX121" fmla="*/ 441831 w 1125258"/>
                    <a:gd name="connsiteY121" fmla="*/ 89648 h 1495138"/>
                    <a:gd name="connsiteX122" fmla="*/ 440228 w 1125258"/>
                    <a:gd name="connsiteY122" fmla="*/ 88040 h 1495138"/>
                    <a:gd name="connsiteX123" fmla="*/ 435418 w 1125258"/>
                    <a:gd name="connsiteY123" fmla="*/ 86834 h 1495138"/>
                    <a:gd name="connsiteX124" fmla="*/ 412973 w 1125258"/>
                    <a:gd name="connsiteY124" fmla="*/ 87236 h 1495138"/>
                    <a:gd name="connsiteX125" fmla="*/ 402552 w 1125258"/>
                    <a:gd name="connsiteY125" fmla="*/ 87236 h 1495138"/>
                    <a:gd name="connsiteX126" fmla="*/ 363272 w 1125258"/>
                    <a:gd name="connsiteY126" fmla="*/ 45427 h 1495138"/>
                    <a:gd name="connsiteX127" fmla="*/ 403754 w 1125258"/>
                    <a:gd name="connsiteY127" fmla="*/ 2010 h 1495138"/>
                    <a:gd name="connsiteX128" fmla="*/ 410167 w 1125258"/>
                    <a:gd name="connsiteY128" fmla="*/ 2010 h 1495138"/>
                    <a:gd name="connsiteX129" fmla="*/ 477504 w 1125258"/>
                    <a:gd name="connsiteY129" fmla="*/ 0 h 1495138"/>
                    <a:gd name="connsiteX130" fmla="*/ 123093 w 1125258"/>
                    <a:gd name="connsiteY130" fmla="*/ 0 h 1495138"/>
                    <a:gd name="connsiteX131" fmla="*/ 138324 w 1125258"/>
                    <a:gd name="connsiteY131" fmla="*/ 1206 h 1495138"/>
                    <a:gd name="connsiteX132" fmla="*/ 173997 w 1125258"/>
                    <a:gd name="connsiteY132" fmla="*/ 39397 h 1495138"/>
                    <a:gd name="connsiteX133" fmla="*/ 173997 w 1125258"/>
                    <a:gd name="connsiteY133" fmla="*/ 45427 h 1495138"/>
                    <a:gd name="connsiteX134" fmla="*/ 173997 w 1125258"/>
                    <a:gd name="connsiteY134" fmla="*/ 192159 h 1495138"/>
                    <a:gd name="connsiteX135" fmla="*/ 173596 w 1125258"/>
                    <a:gd name="connsiteY135" fmla="*/ 192159 h 1495138"/>
                    <a:gd name="connsiteX136" fmla="*/ 173596 w 1125258"/>
                    <a:gd name="connsiteY136" fmla="*/ 326832 h 1495138"/>
                    <a:gd name="connsiteX137" fmla="*/ 173997 w 1125258"/>
                    <a:gd name="connsiteY137" fmla="*/ 340902 h 1495138"/>
                    <a:gd name="connsiteX138" fmla="*/ 179608 w 1125258"/>
                    <a:gd name="connsiteY138" fmla="*/ 346932 h 1495138"/>
                    <a:gd name="connsiteX139" fmla="*/ 194839 w 1125258"/>
                    <a:gd name="connsiteY139" fmla="*/ 346932 h 1495138"/>
                    <a:gd name="connsiteX140" fmla="*/ 216884 w 1125258"/>
                    <a:gd name="connsiteY140" fmla="*/ 346932 h 1495138"/>
                    <a:gd name="connsiteX141" fmla="*/ 256164 w 1125258"/>
                    <a:gd name="connsiteY141" fmla="*/ 377887 h 1495138"/>
                    <a:gd name="connsiteX142" fmla="*/ 222094 w 1125258"/>
                    <a:gd name="connsiteY142" fmla="*/ 432560 h 1495138"/>
                    <a:gd name="connsiteX143" fmla="*/ 209268 w 1125258"/>
                    <a:gd name="connsiteY143" fmla="*/ 433364 h 1495138"/>
                    <a:gd name="connsiteX144" fmla="*/ 48141 w 1125258"/>
                    <a:gd name="connsiteY144" fmla="*/ 433364 h 1495138"/>
                    <a:gd name="connsiteX145" fmla="*/ 37319 w 1125258"/>
                    <a:gd name="connsiteY145" fmla="*/ 432560 h 1495138"/>
                    <a:gd name="connsiteX146" fmla="*/ 445 w 1125258"/>
                    <a:gd name="connsiteY146" fmla="*/ 396781 h 1495138"/>
                    <a:gd name="connsiteX147" fmla="*/ 24894 w 1125258"/>
                    <a:gd name="connsiteY147" fmla="*/ 350952 h 1495138"/>
                    <a:gd name="connsiteX148" fmla="*/ 43332 w 1125258"/>
                    <a:gd name="connsiteY148" fmla="*/ 346932 h 1495138"/>
                    <a:gd name="connsiteX149" fmla="*/ 77801 w 1125258"/>
                    <a:gd name="connsiteY149" fmla="*/ 346932 h 1495138"/>
                    <a:gd name="connsiteX150" fmla="*/ 85818 w 1125258"/>
                    <a:gd name="connsiteY150" fmla="*/ 345726 h 1495138"/>
                    <a:gd name="connsiteX151" fmla="*/ 87421 w 1125258"/>
                    <a:gd name="connsiteY151" fmla="*/ 344118 h 1495138"/>
                    <a:gd name="connsiteX152" fmla="*/ 88223 w 1125258"/>
                    <a:gd name="connsiteY152" fmla="*/ 340902 h 1495138"/>
                    <a:gd name="connsiteX153" fmla="*/ 88223 w 1125258"/>
                    <a:gd name="connsiteY153" fmla="*/ 328440 h 1495138"/>
                    <a:gd name="connsiteX154" fmla="*/ 88223 w 1125258"/>
                    <a:gd name="connsiteY154" fmla="*/ 105728 h 1495138"/>
                    <a:gd name="connsiteX155" fmla="*/ 87421 w 1125258"/>
                    <a:gd name="connsiteY155" fmla="*/ 89648 h 1495138"/>
                    <a:gd name="connsiteX156" fmla="*/ 85818 w 1125258"/>
                    <a:gd name="connsiteY156" fmla="*/ 88040 h 1495138"/>
                    <a:gd name="connsiteX157" fmla="*/ 81008 w 1125258"/>
                    <a:gd name="connsiteY157" fmla="*/ 86834 h 1495138"/>
                    <a:gd name="connsiteX158" fmla="*/ 58562 w 1125258"/>
                    <a:gd name="connsiteY158" fmla="*/ 87236 h 1495138"/>
                    <a:gd name="connsiteX159" fmla="*/ 48141 w 1125258"/>
                    <a:gd name="connsiteY159" fmla="*/ 87236 h 1495138"/>
                    <a:gd name="connsiteX160" fmla="*/ 8862 w 1125258"/>
                    <a:gd name="connsiteY160" fmla="*/ 45427 h 1495138"/>
                    <a:gd name="connsiteX161" fmla="*/ 49344 w 1125258"/>
                    <a:gd name="connsiteY161" fmla="*/ 2010 h 1495138"/>
                    <a:gd name="connsiteX162" fmla="*/ 55757 w 1125258"/>
                    <a:gd name="connsiteY162" fmla="*/ 2010 h 1495138"/>
                    <a:gd name="connsiteX163" fmla="*/ 123093 w 1125258"/>
                    <a:gd name="connsiteY163"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5217 w 1125258"/>
                    <a:gd name="connsiteY34" fmla="*/ 626352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272255 w 1125258"/>
                    <a:gd name="connsiteY61" fmla="*/ 539116 h 1495138"/>
                    <a:gd name="connsiteX62" fmla="*/ 287486 w 1125258"/>
                    <a:gd name="connsiteY62" fmla="*/ 540322 h 1495138"/>
                    <a:gd name="connsiteX63" fmla="*/ 323158 w 1125258"/>
                    <a:gd name="connsiteY63" fmla="*/ 578513 h 1495138"/>
                    <a:gd name="connsiteX64" fmla="*/ 323158 w 1125258"/>
                    <a:gd name="connsiteY64" fmla="*/ 584543 h 1495138"/>
                    <a:gd name="connsiteX65" fmla="*/ 323158 w 1125258"/>
                    <a:gd name="connsiteY65" fmla="*/ 731276 h 1495138"/>
                    <a:gd name="connsiteX66" fmla="*/ 322757 w 1125258"/>
                    <a:gd name="connsiteY66" fmla="*/ 731276 h 1495138"/>
                    <a:gd name="connsiteX67" fmla="*/ 322757 w 1125258"/>
                    <a:gd name="connsiteY67" fmla="*/ 865948 h 1495138"/>
                    <a:gd name="connsiteX68" fmla="*/ 323158 w 1125258"/>
                    <a:gd name="connsiteY68" fmla="*/ 880018 h 1495138"/>
                    <a:gd name="connsiteX69" fmla="*/ 328769 w 1125258"/>
                    <a:gd name="connsiteY69" fmla="*/ 886049 h 1495138"/>
                    <a:gd name="connsiteX70" fmla="*/ 344000 w 1125258"/>
                    <a:gd name="connsiteY70" fmla="*/ 886049 h 1495138"/>
                    <a:gd name="connsiteX71" fmla="*/ 366045 w 1125258"/>
                    <a:gd name="connsiteY71" fmla="*/ 886049 h 1495138"/>
                    <a:gd name="connsiteX72" fmla="*/ 405325 w 1125258"/>
                    <a:gd name="connsiteY72" fmla="*/ 917003 h 1495138"/>
                    <a:gd name="connsiteX73" fmla="*/ 371255 w 1125258"/>
                    <a:gd name="connsiteY73" fmla="*/ 971676 h 1495138"/>
                    <a:gd name="connsiteX74" fmla="*/ 358429 w 1125258"/>
                    <a:gd name="connsiteY74" fmla="*/ 972480 h 1495138"/>
                    <a:gd name="connsiteX75" fmla="*/ 197303 w 1125258"/>
                    <a:gd name="connsiteY75" fmla="*/ 972480 h 1495138"/>
                    <a:gd name="connsiteX76" fmla="*/ 186481 w 1125258"/>
                    <a:gd name="connsiteY76" fmla="*/ 971676 h 1495138"/>
                    <a:gd name="connsiteX77" fmla="*/ 149606 w 1125258"/>
                    <a:gd name="connsiteY77" fmla="*/ 935897 h 1495138"/>
                    <a:gd name="connsiteX78" fmla="*/ 174056 w 1125258"/>
                    <a:gd name="connsiteY78" fmla="*/ 890069 h 1495138"/>
                    <a:gd name="connsiteX79" fmla="*/ 192493 w 1125258"/>
                    <a:gd name="connsiteY79" fmla="*/ 886049 h 1495138"/>
                    <a:gd name="connsiteX80" fmla="*/ 226963 w 1125258"/>
                    <a:gd name="connsiteY80" fmla="*/ 886049 h 1495138"/>
                    <a:gd name="connsiteX81" fmla="*/ 234979 w 1125258"/>
                    <a:gd name="connsiteY81" fmla="*/ 884843 h 1495138"/>
                    <a:gd name="connsiteX82" fmla="*/ 236582 w 1125258"/>
                    <a:gd name="connsiteY82" fmla="*/ 883234 h 1495138"/>
                    <a:gd name="connsiteX83" fmla="*/ 237384 w 1125258"/>
                    <a:gd name="connsiteY83" fmla="*/ 880018 h 1495138"/>
                    <a:gd name="connsiteX84" fmla="*/ 237384 w 1125258"/>
                    <a:gd name="connsiteY84" fmla="*/ 867556 h 1495138"/>
                    <a:gd name="connsiteX85" fmla="*/ 237384 w 1125258"/>
                    <a:gd name="connsiteY85" fmla="*/ 644844 h 1495138"/>
                    <a:gd name="connsiteX86" fmla="*/ 236582 w 1125258"/>
                    <a:gd name="connsiteY86" fmla="*/ 628764 h 1495138"/>
                    <a:gd name="connsiteX87" fmla="*/ 234979 w 1125258"/>
                    <a:gd name="connsiteY87" fmla="*/ 627156 h 1495138"/>
                    <a:gd name="connsiteX88" fmla="*/ 230169 w 1125258"/>
                    <a:gd name="connsiteY88" fmla="*/ 625950 h 1495138"/>
                    <a:gd name="connsiteX89" fmla="*/ 207724 w 1125258"/>
                    <a:gd name="connsiteY89" fmla="*/ 626352 h 1495138"/>
                    <a:gd name="connsiteX90" fmla="*/ 197303 w 1125258"/>
                    <a:gd name="connsiteY90" fmla="*/ 626352 h 1495138"/>
                    <a:gd name="connsiteX91" fmla="*/ 158023 w 1125258"/>
                    <a:gd name="connsiteY91" fmla="*/ 584543 h 1495138"/>
                    <a:gd name="connsiteX92" fmla="*/ 198505 w 1125258"/>
                    <a:gd name="connsiteY92" fmla="*/ 541126 h 1495138"/>
                    <a:gd name="connsiteX93" fmla="*/ 204918 w 1125258"/>
                    <a:gd name="connsiteY93" fmla="*/ 541126 h 1495138"/>
                    <a:gd name="connsiteX94" fmla="*/ 272255 w 1125258"/>
                    <a:gd name="connsiteY94" fmla="*/ 539116 h 1495138"/>
                    <a:gd name="connsiteX95" fmla="*/ 477504 w 1125258"/>
                    <a:gd name="connsiteY95" fmla="*/ 0 h 1495138"/>
                    <a:gd name="connsiteX96" fmla="*/ 492735 w 1125258"/>
                    <a:gd name="connsiteY96" fmla="*/ 1206 h 1495138"/>
                    <a:gd name="connsiteX97" fmla="*/ 528407 w 1125258"/>
                    <a:gd name="connsiteY97" fmla="*/ 39397 h 1495138"/>
                    <a:gd name="connsiteX98" fmla="*/ 528407 w 1125258"/>
                    <a:gd name="connsiteY98" fmla="*/ 45427 h 1495138"/>
                    <a:gd name="connsiteX99" fmla="*/ 528407 w 1125258"/>
                    <a:gd name="connsiteY99" fmla="*/ 192159 h 1495138"/>
                    <a:gd name="connsiteX100" fmla="*/ 528006 w 1125258"/>
                    <a:gd name="connsiteY100" fmla="*/ 192159 h 1495138"/>
                    <a:gd name="connsiteX101" fmla="*/ 528006 w 1125258"/>
                    <a:gd name="connsiteY101" fmla="*/ 326832 h 1495138"/>
                    <a:gd name="connsiteX102" fmla="*/ 528407 w 1125258"/>
                    <a:gd name="connsiteY102" fmla="*/ 340902 h 1495138"/>
                    <a:gd name="connsiteX103" fmla="*/ 534018 w 1125258"/>
                    <a:gd name="connsiteY103" fmla="*/ 346932 h 1495138"/>
                    <a:gd name="connsiteX104" fmla="*/ 549249 w 1125258"/>
                    <a:gd name="connsiteY104" fmla="*/ 346932 h 1495138"/>
                    <a:gd name="connsiteX105" fmla="*/ 571294 w 1125258"/>
                    <a:gd name="connsiteY105" fmla="*/ 346932 h 1495138"/>
                    <a:gd name="connsiteX106" fmla="*/ 610574 w 1125258"/>
                    <a:gd name="connsiteY106" fmla="*/ 377887 h 1495138"/>
                    <a:gd name="connsiteX107" fmla="*/ 576504 w 1125258"/>
                    <a:gd name="connsiteY107" fmla="*/ 432560 h 1495138"/>
                    <a:gd name="connsiteX108" fmla="*/ 563678 w 1125258"/>
                    <a:gd name="connsiteY108" fmla="*/ 433364 h 1495138"/>
                    <a:gd name="connsiteX109" fmla="*/ 402552 w 1125258"/>
                    <a:gd name="connsiteY109" fmla="*/ 433364 h 1495138"/>
                    <a:gd name="connsiteX110" fmla="*/ 391730 w 1125258"/>
                    <a:gd name="connsiteY110" fmla="*/ 432560 h 1495138"/>
                    <a:gd name="connsiteX111" fmla="*/ 354855 w 1125258"/>
                    <a:gd name="connsiteY111" fmla="*/ 396781 h 1495138"/>
                    <a:gd name="connsiteX112" fmla="*/ 379305 w 1125258"/>
                    <a:gd name="connsiteY112" fmla="*/ 350952 h 1495138"/>
                    <a:gd name="connsiteX113" fmla="*/ 397742 w 1125258"/>
                    <a:gd name="connsiteY113" fmla="*/ 346932 h 1495138"/>
                    <a:gd name="connsiteX114" fmla="*/ 432212 w 1125258"/>
                    <a:gd name="connsiteY114" fmla="*/ 346932 h 1495138"/>
                    <a:gd name="connsiteX115" fmla="*/ 440228 w 1125258"/>
                    <a:gd name="connsiteY115" fmla="*/ 345726 h 1495138"/>
                    <a:gd name="connsiteX116" fmla="*/ 441831 w 1125258"/>
                    <a:gd name="connsiteY116" fmla="*/ 344118 h 1495138"/>
                    <a:gd name="connsiteX117" fmla="*/ 442633 w 1125258"/>
                    <a:gd name="connsiteY117" fmla="*/ 340902 h 1495138"/>
                    <a:gd name="connsiteX118" fmla="*/ 442633 w 1125258"/>
                    <a:gd name="connsiteY118" fmla="*/ 328440 h 1495138"/>
                    <a:gd name="connsiteX119" fmla="*/ 442633 w 1125258"/>
                    <a:gd name="connsiteY119" fmla="*/ 105728 h 1495138"/>
                    <a:gd name="connsiteX120" fmla="*/ 441831 w 1125258"/>
                    <a:gd name="connsiteY120" fmla="*/ 89648 h 1495138"/>
                    <a:gd name="connsiteX121" fmla="*/ 440228 w 1125258"/>
                    <a:gd name="connsiteY121" fmla="*/ 88040 h 1495138"/>
                    <a:gd name="connsiteX122" fmla="*/ 435418 w 1125258"/>
                    <a:gd name="connsiteY122" fmla="*/ 86834 h 1495138"/>
                    <a:gd name="connsiteX123" fmla="*/ 412973 w 1125258"/>
                    <a:gd name="connsiteY123" fmla="*/ 87236 h 1495138"/>
                    <a:gd name="connsiteX124" fmla="*/ 402552 w 1125258"/>
                    <a:gd name="connsiteY124" fmla="*/ 87236 h 1495138"/>
                    <a:gd name="connsiteX125" fmla="*/ 363272 w 1125258"/>
                    <a:gd name="connsiteY125" fmla="*/ 45427 h 1495138"/>
                    <a:gd name="connsiteX126" fmla="*/ 403754 w 1125258"/>
                    <a:gd name="connsiteY126" fmla="*/ 2010 h 1495138"/>
                    <a:gd name="connsiteX127" fmla="*/ 410167 w 1125258"/>
                    <a:gd name="connsiteY127" fmla="*/ 2010 h 1495138"/>
                    <a:gd name="connsiteX128" fmla="*/ 477504 w 1125258"/>
                    <a:gd name="connsiteY128" fmla="*/ 0 h 1495138"/>
                    <a:gd name="connsiteX129" fmla="*/ 123093 w 1125258"/>
                    <a:gd name="connsiteY129" fmla="*/ 0 h 1495138"/>
                    <a:gd name="connsiteX130" fmla="*/ 138324 w 1125258"/>
                    <a:gd name="connsiteY130" fmla="*/ 1206 h 1495138"/>
                    <a:gd name="connsiteX131" fmla="*/ 173997 w 1125258"/>
                    <a:gd name="connsiteY131" fmla="*/ 39397 h 1495138"/>
                    <a:gd name="connsiteX132" fmla="*/ 173997 w 1125258"/>
                    <a:gd name="connsiteY132" fmla="*/ 45427 h 1495138"/>
                    <a:gd name="connsiteX133" fmla="*/ 173997 w 1125258"/>
                    <a:gd name="connsiteY133" fmla="*/ 192159 h 1495138"/>
                    <a:gd name="connsiteX134" fmla="*/ 173596 w 1125258"/>
                    <a:gd name="connsiteY134" fmla="*/ 192159 h 1495138"/>
                    <a:gd name="connsiteX135" fmla="*/ 173596 w 1125258"/>
                    <a:gd name="connsiteY135" fmla="*/ 326832 h 1495138"/>
                    <a:gd name="connsiteX136" fmla="*/ 173997 w 1125258"/>
                    <a:gd name="connsiteY136" fmla="*/ 340902 h 1495138"/>
                    <a:gd name="connsiteX137" fmla="*/ 179608 w 1125258"/>
                    <a:gd name="connsiteY137" fmla="*/ 346932 h 1495138"/>
                    <a:gd name="connsiteX138" fmla="*/ 194839 w 1125258"/>
                    <a:gd name="connsiteY138" fmla="*/ 346932 h 1495138"/>
                    <a:gd name="connsiteX139" fmla="*/ 216884 w 1125258"/>
                    <a:gd name="connsiteY139" fmla="*/ 346932 h 1495138"/>
                    <a:gd name="connsiteX140" fmla="*/ 256164 w 1125258"/>
                    <a:gd name="connsiteY140" fmla="*/ 377887 h 1495138"/>
                    <a:gd name="connsiteX141" fmla="*/ 222094 w 1125258"/>
                    <a:gd name="connsiteY141" fmla="*/ 432560 h 1495138"/>
                    <a:gd name="connsiteX142" fmla="*/ 209268 w 1125258"/>
                    <a:gd name="connsiteY142" fmla="*/ 433364 h 1495138"/>
                    <a:gd name="connsiteX143" fmla="*/ 48141 w 1125258"/>
                    <a:gd name="connsiteY143" fmla="*/ 433364 h 1495138"/>
                    <a:gd name="connsiteX144" fmla="*/ 37319 w 1125258"/>
                    <a:gd name="connsiteY144" fmla="*/ 432560 h 1495138"/>
                    <a:gd name="connsiteX145" fmla="*/ 445 w 1125258"/>
                    <a:gd name="connsiteY145" fmla="*/ 396781 h 1495138"/>
                    <a:gd name="connsiteX146" fmla="*/ 24894 w 1125258"/>
                    <a:gd name="connsiteY146" fmla="*/ 350952 h 1495138"/>
                    <a:gd name="connsiteX147" fmla="*/ 43332 w 1125258"/>
                    <a:gd name="connsiteY147" fmla="*/ 346932 h 1495138"/>
                    <a:gd name="connsiteX148" fmla="*/ 77801 w 1125258"/>
                    <a:gd name="connsiteY148" fmla="*/ 346932 h 1495138"/>
                    <a:gd name="connsiteX149" fmla="*/ 85818 w 1125258"/>
                    <a:gd name="connsiteY149" fmla="*/ 345726 h 1495138"/>
                    <a:gd name="connsiteX150" fmla="*/ 87421 w 1125258"/>
                    <a:gd name="connsiteY150" fmla="*/ 344118 h 1495138"/>
                    <a:gd name="connsiteX151" fmla="*/ 88223 w 1125258"/>
                    <a:gd name="connsiteY151" fmla="*/ 340902 h 1495138"/>
                    <a:gd name="connsiteX152" fmla="*/ 88223 w 1125258"/>
                    <a:gd name="connsiteY152" fmla="*/ 328440 h 1495138"/>
                    <a:gd name="connsiteX153" fmla="*/ 88223 w 1125258"/>
                    <a:gd name="connsiteY153" fmla="*/ 105728 h 1495138"/>
                    <a:gd name="connsiteX154" fmla="*/ 87421 w 1125258"/>
                    <a:gd name="connsiteY154" fmla="*/ 89648 h 1495138"/>
                    <a:gd name="connsiteX155" fmla="*/ 85818 w 1125258"/>
                    <a:gd name="connsiteY155" fmla="*/ 88040 h 1495138"/>
                    <a:gd name="connsiteX156" fmla="*/ 81008 w 1125258"/>
                    <a:gd name="connsiteY156" fmla="*/ 86834 h 1495138"/>
                    <a:gd name="connsiteX157" fmla="*/ 58562 w 1125258"/>
                    <a:gd name="connsiteY157" fmla="*/ 87236 h 1495138"/>
                    <a:gd name="connsiteX158" fmla="*/ 48141 w 1125258"/>
                    <a:gd name="connsiteY158" fmla="*/ 87236 h 1495138"/>
                    <a:gd name="connsiteX159" fmla="*/ 8862 w 1125258"/>
                    <a:gd name="connsiteY159" fmla="*/ 45427 h 1495138"/>
                    <a:gd name="connsiteX160" fmla="*/ 49344 w 1125258"/>
                    <a:gd name="connsiteY160" fmla="*/ 2010 h 1495138"/>
                    <a:gd name="connsiteX161" fmla="*/ 55757 w 1125258"/>
                    <a:gd name="connsiteY161" fmla="*/ 2010 h 1495138"/>
                    <a:gd name="connsiteX162" fmla="*/ 123093 w 1125258"/>
                    <a:gd name="connsiteY16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25638 w 1125258"/>
                    <a:gd name="connsiteY34" fmla="*/ 626352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272255 w 1125258"/>
                    <a:gd name="connsiteY60" fmla="*/ 539116 h 1495138"/>
                    <a:gd name="connsiteX61" fmla="*/ 287486 w 1125258"/>
                    <a:gd name="connsiteY61" fmla="*/ 540322 h 1495138"/>
                    <a:gd name="connsiteX62" fmla="*/ 323158 w 1125258"/>
                    <a:gd name="connsiteY62" fmla="*/ 578513 h 1495138"/>
                    <a:gd name="connsiteX63" fmla="*/ 323158 w 1125258"/>
                    <a:gd name="connsiteY63" fmla="*/ 584543 h 1495138"/>
                    <a:gd name="connsiteX64" fmla="*/ 323158 w 1125258"/>
                    <a:gd name="connsiteY64" fmla="*/ 731276 h 1495138"/>
                    <a:gd name="connsiteX65" fmla="*/ 322757 w 1125258"/>
                    <a:gd name="connsiteY65" fmla="*/ 731276 h 1495138"/>
                    <a:gd name="connsiteX66" fmla="*/ 322757 w 1125258"/>
                    <a:gd name="connsiteY66" fmla="*/ 865948 h 1495138"/>
                    <a:gd name="connsiteX67" fmla="*/ 323158 w 1125258"/>
                    <a:gd name="connsiteY67" fmla="*/ 880018 h 1495138"/>
                    <a:gd name="connsiteX68" fmla="*/ 328769 w 1125258"/>
                    <a:gd name="connsiteY68" fmla="*/ 886049 h 1495138"/>
                    <a:gd name="connsiteX69" fmla="*/ 344000 w 1125258"/>
                    <a:gd name="connsiteY69" fmla="*/ 886049 h 1495138"/>
                    <a:gd name="connsiteX70" fmla="*/ 366045 w 1125258"/>
                    <a:gd name="connsiteY70" fmla="*/ 886049 h 1495138"/>
                    <a:gd name="connsiteX71" fmla="*/ 405325 w 1125258"/>
                    <a:gd name="connsiteY71" fmla="*/ 917003 h 1495138"/>
                    <a:gd name="connsiteX72" fmla="*/ 371255 w 1125258"/>
                    <a:gd name="connsiteY72" fmla="*/ 971676 h 1495138"/>
                    <a:gd name="connsiteX73" fmla="*/ 358429 w 1125258"/>
                    <a:gd name="connsiteY73" fmla="*/ 972480 h 1495138"/>
                    <a:gd name="connsiteX74" fmla="*/ 197303 w 1125258"/>
                    <a:gd name="connsiteY74" fmla="*/ 972480 h 1495138"/>
                    <a:gd name="connsiteX75" fmla="*/ 186481 w 1125258"/>
                    <a:gd name="connsiteY75" fmla="*/ 971676 h 1495138"/>
                    <a:gd name="connsiteX76" fmla="*/ 149606 w 1125258"/>
                    <a:gd name="connsiteY76" fmla="*/ 935897 h 1495138"/>
                    <a:gd name="connsiteX77" fmla="*/ 174056 w 1125258"/>
                    <a:gd name="connsiteY77" fmla="*/ 890069 h 1495138"/>
                    <a:gd name="connsiteX78" fmla="*/ 192493 w 1125258"/>
                    <a:gd name="connsiteY78" fmla="*/ 886049 h 1495138"/>
                    <a:gd name="connsiteX79" fmla="*/ 226963 w 1125258"/>
                    <a:gd name="connsiteY79" fmla="*/ 886049 h 1495138"/>
                    <a:gd name="connsiteX80" fmla="*/ 234979 w 1125258"/>
                    <a:gd name="connsiteY80" fmla="*/ 884843 h 1495138"/>
                    <a:gd name="connsiteX81" fmla="*/ 236582 w 1125258"/>
                    <a:gd name="connsiteY81" fmla="*/ 883234 h 1495138"/>
                    <a:gd name="connsiteX82" fmla="*/ 237384 w 1125258"/>
                    <a:gd name="connsiteY82" fmla="*/ 880018 h 1495138"/>
                    <a:gd name="connsiteX83" fmla="*/ 237384 w 1125258"/>
                    <a:gd name="connsiteY83" fmla="*/ 867556 h 1495138"/>
                    <a:gd name="connsiteX84" fmla="*/ 237384 w 1125258"/>
                    <a:gd name="connsiteY84" fmla="*/ 644844 h 1495138"/>
                    <a:gd name="connsiteX85" fmla="*/ 236582 w 1125258"/>
                    <a:gd name="connsiteY85" fmla="*/ 628764 h 1495138"/>
                    <a:gd name="connsiteX86" fmla="*/ 234979 w 1125258"/>
                    <a:gd name="connsiteY86" fmla="*/ 627156 h 1495138"/>
                    <a:gd name="connsiteX87" fmla="*/ 230169 w 1125258"/>
                    <a:gd name="connsiteY87" fmla="*/ 625950 h 1495138"/>
                    <a:gd name="connsiteX88" fmla="*/ 207724 w 1125258"/>
                    <a:gd name="connsiteY88" fmla="*/ 626352 h 1495138"/>
                    <a:gd name="connsiteX89" fmla="*/ 197303 w 1125258"/>
                    <a:gd name="connsiteY89" fmla="*/ 626352 h 1495138"/>
                    <a:gd name="connsiteX90" fmla="*/ 158023 w 1125258"/>
                    <a:gd name="connsiteY90" fmla="*/ 584543 h 1495138"/>
                    <a:gd name="connsiteX91" fmla="*/ 198505 w 1125258"/>
                    <a:gd name="connsiteY91" fmla="*/ 541126 h 1495138"/>
                    <a:gd name="connsiteX92" fmla="*/ 204918 w 1125258"/>
                    <a:gd name="connsiteY92" fmla="*/ 541126 h 1495138"/>
                    <a:gd name="connsiteX93" fmla="*/ 272255 w 1125258"/>
                    <a:gd name="connsiteY93" fmla="*/ 539116 h 1495138"/>
                    <a:gd name="connsiteX94" fmla="*/ 477504 w 1125258"/>
                    <a:gd name="connsiteY94" fmla="*/ 0 h 1495138"/>
                    <a:gd name="connsiteX95" fmla="*/ 492735 w 1125258"/>
                    <a:gd name="connsiteY95" fmla="*/ 1206 h 1495138"/>
                    <a:gd name="connsiteX96" fmla="*/ 528407 w 1125258"/>
                    <a:gd name="connsiteY96" fmla="*/ 39397 h 1495138"/>
                    <a:gd name="connsiteX97" fmla="*/ 528407 w 1125258"/>
                    <a:gd name="connsiteY97" fmla="*/ 45427 h 1495138"/>
                    <a:gd name="connsiteX98" fmla="*/ 528407 w 1125258"/>
                    <a:gd name="connsiteY98" fmla="*/ 192159 h 1495138"/>
                    <a:gd name="connsiteX99" fmla="*/ 528006 w 1125258"/>
                    <a:gd name="connsiteY99" fmla="*/ 192159 h 1495138"/>
                    <a:gd name="connsiteX100" fmla="*/ 528006 w 1125258"/>
                    <a:gd name="connsiteY100" fmla="*/ 326832 h 1495138"/>
                    <a:gd name="connsiteX101" fmla="*/ 528407 w 1125258"/>
                    <a:gd name="connsiteY101" fmla="*/ 340902 h 1495138"/>
                    <a:gd name="connsiteX102" fmla="*/ 534018 w 1125258"/>
                    <a:gd name="connsiteY102" fmla="*/ 346932 h 1495138"/>
                    <a:gd name="connsiteX103" fmla="*/ 549249 w 1125258"/>
                    <a:gd name="connsiteY103" fmla="*/ 346932 h 1495138"/>
                    <a:gd name="connsiteX104" fmla="*/ 571294 w 1125258"/>
                    <a:gd name="connsiteY104" fmla="*/ 346932 h 1495138"/>
                    <a:gd name="connsiteX105" fmla="*/ 610574 w 1125258"/>
                    <a:gd name="connsiteY105" fmla="*/ 377887 h 1495138"/>
                    <a:gd name="connsiteX106" fmla="*/ 576504 w 1125258"/>
                    <a:gd name="connsiteY106" fmla="*/ 432560 h 1495138"/>
                    <a:gd name="connsiteX107" fmla="*/ 563678 w 1125258"/>
                    <a:gd name="connsiteY107" fmla="*/ 433364 h 1495138"/>
                    <a:gd name="connsiteX108" fmla="*/ 402552 w 1125258"/>
                    <a:gd name="connsiteY108" fmla="*/ 433364 h 1495138"/>
                    <a:gd name="connsiteX109" fmla="*/ 391730 w 1125258"/>
                    <a:gd name="connsiteY109" fmla="*/ 432560 h 1495138"/>
                    <a:gd name="connsiteX110" fmla="*/ 354855 w 1125258"/>
                    <a:gd name="connsiteY110" fmla="*/ 396781 h 1495138"/>
                    <a:gd name="connsiteX111" fmla="*/ 379305 w 1125258"/>
                    <a:gd name="connsiteY111" fmla="*/ 350952 h 1495138"/>
                    <a:gd name="connsiteX112" fmla="*/ 397742 w 1125258"/>
                    <a:gd name="connsiteY112" fmla="*/ 346932 h 1495138"/>
                    <a:gd name="connsiteX113" fmla="*/ 432212 w 1125258"/>
                    <a:gd name="connsiteY113" fmla="*/ 346932 h 1495138"/>
                    <a:gd name="connsiteX114" fmla="*/ 440228 w 1125258"/>
                    <a:gd name="connsiteY114" fmla="*/ 345726 h 1495138"/>
                    <a:gd name="connsiteX115" fmla="*/ 441831 w 1125258"/>
                    <a:gd name="connsiteY115" fmla="*/ 344118 h 1495138"/>
                    <a:gd name="connsiteX116" fmla="*/ 442633 w 1125258"/>
                    <a:gd name="connsiteY116" fmla="*/ 340902 h 1495138"/>
                    <a:gd name="connsiteX117" fmla="*/ 442633 w 1125258"/>
                    <a:gd name="connsiteY117" fmla="*/ 328440 h 1495138"/>
                    <a:gd name="connsiteX118" fmla="*/ 442633 w 1125258"/>
                    <a:gd name="connsiteY118" fmla="*/ 105728 h 1495138"/>
                    <a:gd name="connsiteX119" fmla="*/ 441831 w 1125258"/>
                    <a:gd name="connsiteY119" fmla="*/ 89648 h 1495138"/>
                    <a:gd name="connsiteX120" fmla="*/ 440228 w 1125258"/>
                    <a:gd name="connsiteY120" fmla="*/ 88040 h 1495138"/>
                    <a:gd name="connsiteX121" fmla="*/ 435418 w 1125258"/>
                    <a:gd name="connsiteY121" fmla="*/ 86834 h 1495138"/>
                    <a:gd name="connsiteX122" fmla="*/ 412973 w 1125258"/>
                    <a:gd name="connsiteY122" fmla="*/ 87236 h 1495138"/>
                    <a:gd name="connsiteX123" fmla="*/ 402552 w 1125258"/>
                    <a:gd name="connsiteY123" fmla="*/ 87236 h 1495138"/>
                    <a:gd name="connsiteX124" fmla="*/ 363272 w 1125258"/>
                    <a:gd name="connsiteY124" fmla="*/ 45427 h 1495138"/>
                    <a:gd name="connsiteX125" fmla="*/ 403754 w 1125258"/>
                    <a:gd name="connsiteY125" fmla="*/ 2010 h 1495138"/>
                    <a:gd name="connsiteX126" fmla="*/ 410167 w 1125258"/>
                    <a:gd name="connsiteY126" fmla="*/ 2010 h 1495138"/>
                    <a:gd name="connsiteX127" fmla="*/ 477504 w 1125258"/>
                    <a:gd name="connsiteY127" fmla="*/ 0 h 1495138"/>
                    <a:gd name="connsiteX128" fmla="*/ 123093 w 1125258"/>
                    <a:gd name="connsiteY128" fmla="*/ 0 h 1495138"/>
                    <a:gd name="connsiteX129" fmla="*/ 138324 w 1125258"/>
                    <a:gd name="connsiteY129" fmla="*/ 1206 h 1495138"/>
                    <a:gd name="connsiteX130" fmla="*/ 173997 w 1125258"/>
                    <a:gd name="connsiteY130" fmla="*/ 39397 h 1495138"/>
                    <a:gd name="connsiteX131" fmla="*/ 173997 w 1125258"/>
                    <a:gd name="connsiteY131" fmla="*/ 45427 h 1495138"/>
                    <a:gd name="connsiteX132" fmla="*/ 173997 w 1125258"/>
                    <a:gd name="connsiteY132" fmla="*/ 192159 h 1495138"/>
                    <a:gd name="connsiteX133" fmla="*/ 173596 w 1125258"/>
                    <a:gd name="connsiteY133" fmla="*/ 192159 h 1495138"/>
                    <a:gd name="connsiteX134" fmla="*/ 173596 w 1125258"/>
                    <a:gd name="connsiteY134" fmla="*/ 326832 h 1495138"/>
                    <a:gd name="connsiteX135" fmla="*/ 173997 w 1125258"/>
                    <a:gd name="connsiteY135" fmla="*/ 340902 h 1495138"/>
                    <a:gd name="connsiteX136" fmla="*/ 179608 w 1125258"/>
                    <a:gd name="connsiteY136" fmla="*/ 346932 h 1495138"/>
                    <a:gd name="connsiteX137" fmla="*/ 194839 w 1125258"/>
                    <a:gd name="connsiteY137" fmla="*/ 346932 h 1495138"/>
                    <a:gd name="connsiteX138" fmla="*/ 216884 w 1125258"/>
                    <a:gd name="connsiteY138" fmla="*/ 346932 h 1495138"/>
                    <a:gd name="connsiteX139" fmla="*/ 256164 w 1125258"/>
                    <a:gd name="connsiteY139" fmla="*/ 377887 h 1495138"/>
                    <a:gd name="connsiteX140" fmla="*/ 222094 w 1125258"/>
                    <a:gd name="connsiteY140" fmla="*/ 432560 h 1495138"/>
                    <a:gd name="connsiteX141" fmla="*/ 209268 w 1125258"/>
                    <a:gd name="connsiteY141" fmla="*/ 433364 h 1495138"/>
                    <a:gd name="connsiteX142" fmla="*/ 48141 w 1125258"/>
                    <a:gd name="connsiteY142" fmla="*/ 433364 h 1495138"/>
                    <a:gd name="connsiteX143" fmla="*/ 37319 w 1125258"/>
                    <a:gd name="connsiteY143" fmla="*/ 432560 h 1495138"/>
                    <a:gd name="connsiteX144" fmla="*/ 445 w 1125258"/>
                    <a:gd name="connsiteY144" fmla="*/ 396781 h 1495138"/>
                    <a:gd name="connsiteX145" fmla="*/ 24894 w 1125258"/>
                    <a:gd name="connsiteY145" fmla="*/ 350952 h 1495138"/>
                    <a:gd name="connsiteX146" fmla="*/ 43332 w 1125258"/>
                    <a:gd name="connsiteY146" fmla="*/ 346932 h 1495138"/>
                    <a:gd name="connsiteX147" fmla="*/ 77801 w 1125258"/>
                    <a:gd name="connsiteY147" fmla="*/ 346932 h 1495138"/>
                    <a:gd name="connsiteX148" fmla="*/ 85818 w 1125258"/>
                    <a:gd name="connsiteY148" fmla="*/ 345726 h 1495138"/>
                    <a:gd name="connsiteX149" fmla="*/ 87421 w 1125258"/>
                    <a:gd name="connsiteY149" fmla="*/ 344118 h 1495138"/>
                    <a:gd name="connsiteX150" fmla="*/ 88223 w 1125258"/>
                    <a:gd name="connsiteY150" fmla="*/ 340902 h 1495138"/>
                    <a:gd name="connsiteX151" fmla="*/ 88223 w 1125258"/>
                    <a:gd name="connsiteY151" fmla="*/ 328440 h 1495138"/>
                    <a:gd name="connsiteX152" fmla="*/ 88223 w 1125258"/>
                    <a:gd name="connsiteY152" fmla="*/ 105728 h 1495138"/>
                    <a:gd name="connsiteX153" fmla="*/ 87421 w 1125258"/>
                    <a:gd name="connsiteY153" fmla="*/ 89648 h 1495138"/>
                    <a:gd name="connsiteX154" fmla="*/ 85818 w 1125258"/>
                    <a:gd name="connsiteY154" fmla="*/ 88040 h 1495138"/>
                    <a:gd name="connsiteX155" fmla="*/ 81008 w 1125258"/>
                    <a:gd name="connsiteY155" fmla="*/ 86834 h 1495138"/>
                    <a:gd name="connsiteX156" fmla="*/ 58562 w 1125258"/>
                    <a:gd name="connsiteY156" fmla="*/ 87236 h 1495138"/>
                    <a:gd name="connsiteX157" fmla="*/ 48141 w 1125258"/>
                    <a:gd name="connsiteY157" fmla="*/ 87236 h 1495138"/>
                    <a:gd name="connsiteX158" fmla="*/ 8862 w 1125258"/>
                    <a:gd name="connsiteY158" fmla="*/ 45427 h 1495138"/>
                    <a:gd name="connsiteX159" fmla="*/ 49344 w 1125258"/>
                    <a:gd name="connsiteY159" fmla="*/ 2010 h 1495138"/>
                    <a:gd name="connsiteX160" fmla="*/ 55757 w 1125258"/>
                    <a:gd name="connsiteY160" fmla="*/ 2010 h 1495138"/>
                    <a:gd name="connsiteX161" fmla="*/ 123093 w 1125258"/>
                    <a:gd name="connsiteY161"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48083 w 1125258"/>
                    <a:gd name="connsiteY34" fmla="*/ 625950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272255 w 1125258"/>
                    <a:gd name="connsiteY59" fmla="*/ 539116 h 1495138"/>
                    <a:gd name="connsiteX60" fmla="*/ 287486 w 1125258"/>
                    <a:gd name="connsiteY60" fmla="*/ 540322 h 1495138"/>
                    <a:gd name="connsiteX61" fmla="*/ 323158 w 1125258"/>
                    <a:gd name="connsiteY61" fmla="*/ 578513 h 1495138"/>
                    <a:gd name="connsiteX62" fmla="*/ 323158 w 1125258"/>
                    <a:gd name="connsiteY62" fmla="*/ 584543 h 1495138"/>
                    <a:gd name="connsiteX63" fmla="*/ 323158 w 1125258"/>
                    <a:gd name="connsiteY63" fmla="*/ 731276 h 1495138"/>
                    <a:gd name="connsiteX64" fmla="*/ 322757 w 1125258"/>
                    <a:gd name="connsiteY64" fmla="*/ 731276 h 1495138"/>
                    <a:gd name="connsiteX65" fmla="*/ 322757 w 1125258"/>
                    <a:gd name="connsiteY65" fmla="*/ 865948 h 1495138"/>
                    <a:gd name="connsiteX66" fmla="*/ 323158 w 1125258"/>
                    <a:gd name="connsiteY66" fmla="*/ 880018 h 1495138"/>
                    <a:gd name="connsiteX67" fmla="*/ 328769 w 1125258"/>
                    <a:gd name="connsiteY67" fmla="*/ 886049 h 1495138"/>
                    <a:gd name="connsiteX68" fmla="*/ 344000 w 1125258"/>
                    <a:gd name="connsiteY68" fmla="*/ 886049 h 1495138"/>
                    <a:gd name="connsiteX69" fmla="*/ 366045 w 1125258"/>
                    <a:gd name="connsiteY69" fmla="*/ 886049 h 1495138"/>
                    <a:gd name="connsiteX70" fmla="*/ 405325 w 1125258"/>
                    <a:gd name="connsiteY70" fmla="*/ 917003 h 1495138"/>
                    <a:gd name="connsiteX71" fmla="*/ 371255 w 1125258"/>
                    <a:gd name="connsiteY71" fmla="*/ 971676 h 1495138"/>
                    <a:gd name="connsiteX72" fmla="*/ 358429 w 1125258"/>
                    <a:gd name="connsiteY72" fmla="*/ 972480 h 1495138"/>
                    <a:gd name="connsiteX73" fmla="*/ 197303 w 1125258"/>
                    <a:gd name="connsiteY73" fmla="*/ 972480 h 1495138"/>
                    <a:gd name="connsiteX74" fmla="*/ 186481 w 1125258"/>
                    <a:gd name="connsiteY74" fmla="*/ 971676 h 1495138"/>
                    <a:gd name="connsiteX75" fmla="*/ 149606 w 1125258"/>
                    <a:gd name="connsiteY75" fmla="*/ 935897 h 1495138"/>
                    <a:gd name="connsiteX76" fmla="*/ 174056 w 1125258"/>
                    <a:gd name="connsiteY76" fmla="*/ 890069 h 1495138"/>
                    <a:gd name="connsiteX77" fmla="*/ 192493 w 1125258"/>
                    <a:gd name="connsiteY77" fmla="*/ 886049 h 1495138"/>
                    <a:gd name="connsiteX78" fmla="*/ 226963 w 1125258"/>
                    <a:gd name="connsiteY78" fmla="*/ 886049 h 1495138"/>
                    <a:gd name="connsiteX79" fmla="*/ 234979 w 1125258"/>
                    <a:gd name="connsiteY79" fmla="*/ 884843 h 1495138"/>
                    <a:gd name="connsiteX80" fmla="*/ 236582 w 1125258"/>
                    <a:gd name="connsiteY80" fmla="*/ 883234 h 1495138"/>
                    <a:gd name="connsiteX81" fmla="*/ 237384 w 1125258"/>
                    <a:gd name="connsiteY81" fmla="*/ 880018 h 1495138"/>
                    <a:gd name="connsiteX82" fmla="*/ 237384 w 1125258"/>
                    <a:gd name="connsiteY82" fmla="*/ 867556 h 1495138"/>
                    <a:gd name="connsiteX83" fmla="*/ 237384 w 1125258"/>
                    <a:gd name="connsiteY83" fmla="*/ 644844 h 1495138"/>
                    <a:gd name="connsiteX84" fmla="*/ 236582 w 1125258"/>
                    <a:gd name="connsiteY84" fmla="*/ 628764 h 1495138"/>
                    <a:gd name="connsiteX85" fmla="*/ 234979 w 1125258"/>
                    <a:gd name="connsiteY85" fmla="*/ 627156 h 1495138"/>
                    <a:gd name="connsiteX86" fmla="*/ 230169 w 1125258"/>
                    <a:gd name="connsiteY86" fmla="*/ 625950 h 1495138"/>
                    <a:gd name="connsiteX87" fmla="*/ 207724 w 1125258"/>
                    <a:gd name="connsiteY87" fmla="*/ 626352 h 1495138"/>
                    <a:gd name="connsiteX88" fmla="*/ 197303 w 1125258"/>
                    <a:gd name="connsiteY88" fmla="*/ 626352 h 1495138"/>
                    <a:gd name="connsiteX89" fmla="*/ 158023 w 1125258"/>
                    <a:gd name="connsiteY89" fmla="*/ 584543 h 1495138"/>
                    <a:gd name="connsiteX90" fmla="*/ 198505 w 1125258"/>
                    <a:gd name="connsiteY90" fmla="*/ 541126 h 1495138"/>
                    <a:gd name="connsiteX91" fmla="*/ 204918 w 1125258"/>
                    <a:gd name="connsiteY91" fmla="*/ 541126 h 1495138"/>
                    <a:gd name="connsiteX92" fmla="*/ 272255 w 1125258"/>
                    <a:gd name="connsiteY92" fmla="*/ 539116 h 1495138"/>
                    <a:gd name="connsiteX93" fmla="*/ 477504 w 1125258"/>
                    <a:gd name="connsiteY93" fmla="*/ 0 h 1495138"/>
                    <a:gd name="connsiteX94" fmla="*/ 492735 w 1125258"/>
                    <a:gd name="connsiteY94" fmla="*/ 1206 h 1495138"/>
                    <a:gd name="connsiteX95" fmla="*/ 528407 w 1125258"/>
                    <a:gd name="connsiteY95" fmla="*/ 39397 h 1495138"/>
                    <a:gd name="connsiteX96" fmla="*/ 528407 w 1125258"/>
                    <a:gd name="connsiteY96" fmla="*/ 45427 h 1495138"/>
                    <a:gd name="connsiteX97" fmla="*/ 528407 w 1125258"/>
                    <a:gd name="connsiteY97" fmla="*/ 192159 h 1495138"/>
                    <a:gd name="connsiteX98" fmla="*/ 528006 w 1125258"/>
                    <a:gd name="connsiteY98" fmla="*/ 192159 h 1495138"/>
                    <a:gd name="connsiteX99" fmla="*/ 528006 w 1125258"/>
                    <a:gd name="connsiteY99" fmla="*/ 326832 h 1495138"/>
                    <a:gd name="connsiteX100" fmla="*/ 528407 w 1125258"/>
                    <a:gd name="connsiteY100" fmla="*/ 340902 h 1495138"/>
                    <a:gd name="connsiteX101" fmla="*/ 534018 w 1125258"/>
                    <a:gd name="connsiteY101" fmla="*/ 346932 h 1495138"/>
                    <a:gd name="connsiteX102" fmla="*/ 549249 w 1125258"/>
                    <a:gd name="connsiteY102" fmla="*/ 346932 h 1495138"/>
                    <a:gd name="connsiteX103" fmla="*/ 571294 w 1125258"/>
                    <a:gd name="connsiteY103" fmla="*/ 346932 h 1495138"/>
                    <a:gd name="connsiteX104" fmla="*/ 610574 w 1125258"/>
                    <a:gd name="connsiteY104" fmla="*/ 377887 h 1495138"/>
                    <a:gd name="connsiteX105" fmla="*/ 576504 w 1125258"/>
                    <a:gd name="connsiteY105" fmla="*/ 432560 h 1495138"/>
                    <a:gd name="connsiteX106" fmla="*/ 563678 w 1125258"/>
                    <a:gd name="connsiteY106" fmla="*/ 433364 h 1495138"/>
                    <a:gd name="connsiteX107" fmla="*/ 402552 w 1125258"/>
                    <a:gd name="connsiteY107" fmla="*/ 433364 h 1495138"/>
                    <a:gd name="connsiteX108" fmla="*/ 391730 w 1125258"/>
                    <a:gd name="connsiteY108" fmla="*/ 432560 h 1495138"/>
                    <a:gd name="connsiteX109" fmla="*/ 354855 w 1125258"/>
                    <a:gd name="connsiteY109" fmla="*/ 396781 h 1495138"/>
                    <a:gd name="connsiteX110" fmla="*/ 379305 w 1125258"/>
                    <a:gd name="connsiteY110" fmla="*/ 350952 h 1495138"/>
                    <a:gd name="connsiteX111" fmla="*/ 397742 w 1125258"/>
                    <a:gd name="connsiteY111" fmla="*/ 346932 h 1495138"/>
                    <a:gd name="connsiteX112" fmla="*/ 432212 w 1125258"/>
                    <a:gd name="connsiteY112" fmla="*/ 346932 h 1495138"/>
                    <a:gd name="connsiteX113" fmla="*/ 440228 w 1125258"/>
                    <a:gd name="connsiteY113" fmla="*/ 345726 h 1495138"/>
                    <a:gd name="connsiteX114" fmla="*/ 441831 w 1125258"/>
                    <a:gd name="connsiteY114" fmla="*/ 344118 h 1495138"/>
                    <a:gd name="connsiteX115" fmla="*/ 442633 w 1125258"/>
                    <a:gd name="connsiteY115" fmla="*/ 340902 h 1495138"/>
                    <a:gd name="connsiteX116" fmla="*/ 442633 w 1125258"/>
                    <a:gd name="connsiteY116" fmla="*/ 328440 h 1495138"/>
                    <a:gd name="connsiteX117" fmla="*/ 442633 w 1125258"/>
                    <a:gd name="connsiteY117" fmla="*/ 105728 h 1495138"/>
                    <a:gd name="connsiteX118" fmla="*/ 441831 w 1125258"/>
                    <a:gd name="connsiteY118" fmla="*/ 89648 h 1495138"/>
                    <a:gd name="connsiteX119" fmla="*/ 440228 w 1125258"/>
                    <a:gd name="connsiteY119" fmla="*/ 88040 h 1495138"/>
                    <a:gd name="connsiteX120" fmla="*/ 435418 w 1125258"/>
                    <a:gd name="connsiteY120" fmla="*/ 86834 h 1495138"/>
                    <a:gd name="connsiteX121" fmla="*/ 412973 w 1125258"/>
                    <a:gd name="connsiteY121" fmla="*/ 87236 h 1495138"/>
                    <a:gd name="connsiteX122" fmla="*/ 402552 w 1125258"/>
                    <a:gd name="connsiteY122" fmla="*/ 87236 h 1495138"/>
                    <a:gd name="connsiteX123" fmla="*/ 363272 w 1125258"/>
                    <a:gd name="connsiteY123" fmla="*/ 45427 h 1495138"/>
                    <a:gd name="connsiteX124" fmla="*/ 403754 w 1125258"/>
                    <a:gd name="connsiteY124" fmla="*/ 2010 h 1495138"/>
                    <a:gd name="connsiteX125" fmla="*/ 410167 w 1125258"/>
                    <a:gd name="connsiteY125" fmla="*/ 2010 h 1495138"/>
                    <a:gd name="connsiteX126" fmla="*/ 477504 w 1125258"/>
                    <a:gd name="connsiteY126" fmla="*/ 0 h 1495138"/>
                    <a:gd name="connsiteX127" fmla="*/ 123093 w 1125258"/>
                    <a:gd name="connsiteY127" fmla="*/ 0 h 1495138"/>
                    <a:gd name="connsiteX128" fmla="*/ 138324 w 1125258"/>
                    <a:gd name="connsiteY128" fmla="*/ 1206 h 1495138"/>
                    <a:gd name="connsiteX129" fmla="*/ 173997 w 1125258"/>
                    <a:gd name="connsiteY129" fmla="*/ 39397 h 1495138"/>
                    <a:gd name="connsiteX130" fmla="*/ 173997 w 1125258"/>
                    <a:gd name="connsiteY130" fmla="*/ 45427 h 1495138"/>
                    <a:gd name="connsiteX131" fmla="*/ 173997 w 1125258"/>
                    <a:gd name="connsiteY131" fmla="*/ 192159 h 1495138"/>
                    <a:gd name="connsiteX132" fmla="*/ 173596 w 1125258"/>
                    <a:gd name="connsiteY132" fmla="*/ 192159 h 1495138"/>
                    <a:gd name="connsiteX133" fmla="*/ 173596 w 1125258"/>
                    <a:gd name="connsiteY133" fmla="*/ 326832 h 1495138"/>
                    <a:gd name="connsiteX134" fmla="*/ 173997 w 1125258"/>
                    <a:gd name="connsiteY134" fmla="*/ 340902 h 1495138"/>
                    <a:gd name="connsiteX135" fmla="*/ 179608 w 1125258"/>
                    <a:gd name="connsiteY135" fmla="*/ 346932 h 1495138"/>
                    <a:gd name="connsiteX136" fmla="*/ 194839 w 1125258"/>
                    <a:gd name="connsiteY136" fmla="*/ 346932 h 1495138"/>
                    <a:gd name="connsiteX137" fmla="*/ 216884 w 1125258"/>
                    <a:gd name="connsiteY137" fmla="*/ 346932 h 1495138"/>
                    <a:gd name="connsiteX138" fmla="*/ 256164 w 1125258"/>
                    <a:gd name="connsiteY138" fmla="*/ 377887 h 1495138"/>
                    <a:gd name="connsiteX139" fmla="*/ 222094 w 1125258"/>
                    <a:gd name="connsiteY139" fmla="*/ 432560 h 1495138"/>
                    <a:gd name="connsiteX140" fmla="*/ 209268 w 1125258"/>
                    <a:gd name="connsiteY140" fmla="*/ 433364 h 1495138"/>
                    <a:gd name="connsiteX141" fmla="*/ 48141 w 1125258"/>
                    <a:gd name="connsiteY141" fmla="*/ 433364 h 1495138"/>
                    <a:gd name="connsiteX142" fmla="*/ 37319 w 1125258"/>
                    <a:gd name="connsiteY142" fmla="*/ 432560 h 1495138"/>
                    <a:gd name="connsiteX143" fmla="*/ 445 w 1125258"/>
                    <a:gd name="connsiteY143" fmla="*/ 396781 h 1495138"/>
                    <a:gd name="connsiteX144" fmla="*/ 24894 w 1125258"/>
                    <a:gd name="connsiteY144" fmla="*/ 350952 h 1495138"/>
                    <a:gd name="connsiteX145" fmla="*/ 43332 w 1125258"/>
                    <a:gd name="connsiteY145" fmla="*/ 346932 h 1495138"/>
                    <a:gd name="connsiteX146" fmla="*/ 77801 w 1125258"/>
                    <a:gd name="connsiteY146" fmla="*/ 346932 h 1495138"/>
                    <a:gd name="connsiteX147" fmla="*/ 85818 w 1125258"/>
                    <a:gd name="connsiteY147" fmla="*/ 345726 h 1495138"/>
                    <a:gd name="connsiteX148" fmla="*/ 87421 w 1125258"/>
                    <a:gd name="connsiteY148" fmla="*/ 344118 h 1495138"/>
                    <a:gd name="connsiteX149" fmla="*/ 88223 w 1125258"/>
                    <a:gd name="connsiteY149" fmla="*/ 340902 h 1495138"/>
                    <a:gd name="connsiteX150" fmla="*/ 88223 w 1125258"/>
                    <a:gd name="connsiteY150" fmla="*/ 328440 h 1495138"/>
                    <a:gd name="connsiteX151" fmla="*/ 88223 w 1125258"/>
                    <a:gd name="connsiteY151" fmla="*/ 105728 h 1495138"/>
                    <a:gd name="connsiteX152" fmla="*/ 87421 w 1125258"/>
                    <a:gd name="connsiteY152" fmla="*/ 89648 h 1495138"/>
                    <a:gd name="connsiteX153" fmla="*/ 85818 w 1125258"/>
                    <a:gd name="connsiteY153" fmla="*/ 88040 h 1495138"/>
                    <a:gd name="connsiteX154" fmla="*/ 81008 w 1125258"/>
                    <a:gd name="connsiteY154" fmla="*/ 86834 h 1495138"/>
                    <a:gd name="connsiteX155" fmla="*/ 58562 w 1125258"/>
                    <a:gd name="connsiteY155" fmla="*/ 87236 h 1495138"/>
                    <a:gd name="connsiteX156" fmla="*/ 48141 w 1125258"/>
                    <a:gd name="connsiteY156" fmla="*/ 87236 h 1495138"/>
                    <a:gd name="connsiteX157" fmla="*/ 8862 w 1125258"/>
                    <a:gd name="connsiteY157" fmla="*/ 45427 h 1495138"/>
                    <a:gd name="connsiteX158" fmla="*/ 49344 w 1125258"/>
                    <a:gd name="connsiteY158" fmla="*/ 2010 h 1495138"/>
                    <a:gd name="connsiteX159" fmla="*/ 55757 w 1125258"/>
                    <a:gd name="connsiteY159" fmla="*/ 2010 h 1495138"/>
                    <a:gd name="connsiteX160" fmla="*/ 123093 w 1125258"/>
                    <a:gd name="connsiteY160"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2893 w 1125258"/>
                    <a:gd name="connsiteY34" fmla="*/ 62715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272255 w 1125258"/>
                    <a:gd name="connsiteY58" fmla="*/ 539116 h 1495138"/>
                    <a:gd name="connsiteX59" fmla="*/ 287486 w 1125258"/>
                    <a:gd name="connsiteY59" fmla="*/ 540322 h 1495138"/>
                    <a:gd name="connsiteX60" fmla="*/ 323158 w 1125258"/>
                    <a:gd name="connsiteY60" fmla="*/ 578513 h 1495138"/>
                    <a:gd name="connsiteX61" fmla="*/ 323158 w 1125258"/>
                    <a:gd name="connsiteY61" fmla="*/ 584543 h 1495138"/>
                    <a:gd name="connsiteX62" fmla="*/ 323158 w 1125258"/>
                    <a:gd name="connsiteY62" fmla="*/ 731276 h 1495138"/>
                    <a:gd name="connsiteX63" fmla="*/ 322757 w 1125258"/>
                    <a:gd name="connsiteY63" fmla="*/ 731276 h 1495138"/>
                    <a:gd name="connsiteX64" fmla="*/ 322757 w 1125258"/>
                    <a:gd name="connsiteY64" fmla="*/ 865948 h 1495138"/>
                    <a:gd name="connsiteX65" fmla="*/ 323158 w 1125258"/>
                    <a:gd name="connsiteY65" fmla="*/ 880018 h 1495138"/>
                    <a:gd name="connsiteX66" fmla="*/ 328769 w 1125258"/>
                    <a:gd name="connsiteY66" fmla="*/ 886049 h 1495138"/>
                    <a:gd name="connsiteX67" fmla="*/ 344000 w 1125258"/>
                    <a:gd name="connsiteY67" fmla="*/ 886049 h 1495138"/>
                    <a:gd name="connsiteX68" fmla="*/ 366045 w 1125258"/>
                    <a:gd name="connsiteY68" fmla="*/ 886049 h 1495138"/>
                    <a:gd name="connsiteX69" fmla="*/ 405325 w 1125258"/>
                    <a:gd name="connsiteY69" fmla="*/ 917003 h 1495138"/>
                    <a:gd name="connsiteX70" fmla="*/ 371255 w 1125258"/>
                    <a:gd name="connsiteY70" fmla="*/ 971676 h 1495138"/>
                    <a:gd name="connsiteX71" fmla="*/ 358429 w 1125258"/>
                    <a:gd name="connsiteY71" fmla="*/ 972480 h 1495138"/>
                    <a:gd name="connsiteX72" fmla="*/ 197303 w 1125258"/>
                    <a:gd name="connsiteY72" fmla="*/ 972480 h 1495138"/>
                    <a:gd name="connsiteX73" fmla="*/ 186481 w 1125258"/>
                    <a:gd name="connsiteY73" fmla="*/ 971676 h 1495138"/>
                    <a:gd name="connsiteX74" fmla="*/ 149606 w 1125258"/>
                    <a:gd name="connsiteY74" fmla="*/ 935897 h 1495138"/>
                    <a:gd name="connsiteX75" fmla="*/ 174056 w 1125258"/>
                    <a:gd name="connsiteY75" fmla="*/ 890069 h 1495138"/>
                    <a:gd name="connsiteX76" fmla="*/ 192493 w 1125258"/>
                    <a:gd name="connsiteY76" fmla="*/ 886049 h 1495138"/>
                    <a:gd name="connsiteX77" fmla="*/ 226963 w 1125258"/>
                    <a:gd name="connsiteY77" fmla="*/ 886049 h 1495138"/>
                    <a:gd name="connsiteX78" fmla="*/ 234979 w 1125258"/>
                    <a:gd name="connsiteY78" fmla="*/ 884843 h 1495138"/>
                    <a:gd name="connsiteX79" fmla="*/ 236582 w 1125258"/>
                    <a:gd name="connsiteY79" fmla="*/ 883234 h 1495138"/>
                    <a:gd name="connsiteX80" fmla="*/ 237384 w 1125258"/>
                    <a:gd name="connsiteY80" fmla="*/ 880018 h 1495138"/>
                    <a:gd name="connsiteX81" fmla="*/ 237384 w 1125258"/>
                    <a:gd name="connsiteY81" fmla="*/ 867556 h 1495138"/>
                    <a:gd name="connsiteX82" fmla="*/ 237384 w 1125258"/>
                    <a:gd name="connsiteY82" fmla="*/ 644844 h 1495138"/>
                    <a:gd name="connsiteX83" fmla="*/ 236582 w 1125258"/>
                    <a:gd name="connsiteY83" fmla="*/ 628764 h 1495138"/>
                    <a:gd name="connsiteX84" fmla="*/ 234979 w 1125258"/>
                    <a:gd name="connsiteY84" fmla="*/ 627156 h 1495138"/>
                    <a:gd name="connsiteX85" fmla="*/ 230169 w 1125258"/>
                    <a:gd name="connsiteY85" fmla="*/ 625950 h 1495138"/>
                    <a:gd name="connsiteX86" fmla="*/ 207724 w 1125258"/>
                    <a:gd name="connsiteY86" fmla="*/ 626352 h 1495138"/>
                    <a:gd name="connsiteX87" fmla="*/ 197303 w 1125258"/>
                    <a:gd name="connsiteY87" fmla="*/ 626352 h 1495138"/>
                    <a:gd name="connsiteX88" fmla="*/ 158023 w 1125258"/>
                    <a:gd name="connsiteY88" fmla="*/ 584543 h 1495138"/>
                    <a:gd name="connsiteX89" fmla="*/ 198505 w 1125258"/>
                    <a:gd name="connsiteY89" fmla="*/ 541126 h 1495138"/>
                    <a:gd name="connsiteX90" fmla="*/ 204918 w 1125258"/>
                    <a:gd name="connsiteY90" fmla="*/ 541126 h 1495138"/>
                    <a:gd name="connsiteX91" fmla="*/ 272255 w 1125258"/>
                    <a:gd name="connsiteY91" fmla="*/ 539116 h 1495138"/>
                    <a:gd name="connsiteX92" fmla="*/ 477504 w 1125258"/>
                    <a:gd name="connsiteY92" fmla="*/ 0 h 1495138"/>
                    <a:gd name="connsiteX93" fmla="*/ 492735 w 1125258"/>
                    <a:gd name="connsiteY93" fmla="*/ 1206 h 1495138"/>
                    <a:gd name="connsiteX94" fmla="*/ 528407 w 1125258"/>
                    <a:gd name="connsiteY94" fmla="*/ 39397 h 1495138"/>
                    <a:gd name="connsiteX95" fmla="*/ 528407 w 1125258"/>
                    <a:gd name="connsiteY95" fmla="*/ 45427 h 1495138"/>
                    <a:gd name="connsiteX96" fmla="*/ 528407 w 1125258"/>
                    <a:gd name="connsiteY96" fmla="*/ 192159 h 1495138"/>
                    <a:gd name="connsiteX97" fmla="*/ 528006 w 1125258"/>
                    <a:gd name="connsiteY97" fmla="*/ 192159 h 1495138"/>
                    <a:gd name="connsiteX98" fmla="*/ 528006 w 1125258"/>
                    <a:gd name="connsiteY98" fmla="*/ 326832 h 1495138"/>
                    <a:gd name="connsiteX99" fmla="*/ 528407 w 1125258"/>
                    <a:gd name="connsiteY99" fmla="*/ 340902 h 1495138"/>
                    <a:gd name="connsiteX100" fmla="*/ 534018 w 1125258"/>
                    <a:gd name="connsiteY100" fmla="*/ 346932 h 1495138"/>
                    <a:gd name="connsiteX101" fmla="*/ 549249 w 1125258"/>
                    <a:gd name="connsiteY101" fmla="*/ 346932 h 1495138"/>
                    <a:gd name="connsiteX102" fmla="*/ 571294 w 1125258"/>
                    <a:gd name="connsiteY102" fmla="*/ 346932 h 1495138"/>
                    <a:gd name="connsiteX103" fmla="*/ 610574 w 1125258"/>
                    <a:gd name="connsiteY103" fmla="*/ 377887 h 1495138"/>
                    <a:gd name="connsiteX104" fmla="*/ 576504 w 1125258"/>
                    <a:gd name="connsiteY104" fmla="*/ 432560 h 1495138"/>
                    <a:gd name="connsiteX105" fmla="*/ 563678 w 1125258"/>
                    <a:gd name="connsiteY105" fmla="*/ 433364 h 1495138"/>
                    <a:gd name="connsiteX106" fmla="*/ 402552 w 1125258"/>
                    <a:gd name="connsiteY106" fmla="*/ 433364 h 1495138"/>
                    <a:gd name="connsiteX107" fmla="*/ 391730 w 1125258"/>
                    <a:gd name="connsiteY107" fmla="*/ 432560 h 1495138"/>
                    <a:gd name="connsiteX108" fmla="*/ 354855 w 1125258"/>
                    <a:gd name="connsiteY108" fmla="*/ 396781 h 1495138"/>
                    <a:gd name="connsiteX109" fmla="*/ 379305 w 1125258"/>
                    <a:gd name="connsiteY109" fmla="*/ 350952 h 1495138"/>
                    <a:gd name="connsiteX110" fmla="*/ 397742 w 1125258"/>
                    <a:gd name="connsiteY110" fmla="*/ 346932 h 1495138"/>
                    <a:gd name="connsiteX111" fmla="*/ 432212 w 1125258"/>
                    <a:gd name="connsiteY111" fmla="*/ 346932 h 1495138"/>
                    <a:gd name="connsiteX112" fmla="*/ 440228 w 1125258"/>
                    <a:gd name="connsiteY112" fmla="*/ 345726 h 1495138"/>
                    <a:gd name="connsiteX113" fmla="*/ 441831 w 1125258"/>
                    <a:gd name="connsiteY113" fmla="*/ 344118 h 1495138"/>
                    <a:gd name="connsiteX114" fmla="*/ 442633 w 1125258"/>
                    <a:gd name="connsiteY114" fmla="*/ 340902 h 1495138"/>
                    <a:gd name="connsiteX115" fmla="*/ 442633 w 1125258"/>
                    <a:gd name="connsiteY115" fmla="*/ 328440 h 1495138"/>
                    <a:gd name="connsiteX116" fmla="*/ 442633 w 1125258"/>
                    <a:gd name="connsiteY116" fmla="*/ 105728 h 1495138"/>
                    <a:gd name="connsiteX117" fmla="*/ 441831 w 1125258"/>
                    <a:gd name="connsiteY117" fmla="*/ 89648 h 1495138"/>
                    <a:gd name="connsiteX118" fmla="*/ 440228 w 1125258"/>
                    <a:gd name="connsiteY118" fmla="*/ 88040 h 1495138"/>
                    <a:gd name="connsiteX119" fmla="*/ 435418 w 1125258"/>
                    <a:gd name="connsiteY119" fmla="*/ 86834 h 1495138"/>
                    <a:gd name="connsiteX120" fmla="*/ 412973 w 1125258"/>
                    <a:gd name="connsiteY120" fmla="*/ 87236 h 1495138"/>
                    <a:gd name="connsiteX121" fmla="*/ 402552 w 1125258"/>
                    <a:gd name="connsiteY121" fmla="*/ 87236 h 1495138"/>
                    <a:gd name="connsiteX122" fmla="*/ 363272 w 1125258"/>
                    <a:gd name="connsiteY122" fmla="*/ 45427 h 1495138"/>
                    <a:gd name="connsiteX123" fmla="*/ 403754 w 1125258"/>
                    <a:gd name="connsiteY123" fmla="*/ 2010 h 1495138"/>
                    <a:gd name="connsiteX124" fmla="*/ 410167 w 1125258"/>
                    <a:gd name="connsiteY124" fmla="*/ 2010 h 1495138"/>
                    <a:gd name="connsiteX125" fmla="*/ 477504 w 1125258"/>
                    <a:gd name="connsiteY125" fmla="*/ 0 h 1495138"/>
                    <a:gd name="connsiteX126" fmla="*/ 123093 w 1125258"/>
                    <a:gd name="connsiteY126" fmla="*/ 0 h 1495138"/>
                    <a:gd name="connsiteX127" fmla="*/ 138324 w 1125258"/>
                    <a:gd name="connsiteY127" fmla="*/ 1206 h 1495138"/>
                    <a:gd name="connsiteX128" fmla="*/ 173997 w 1125258"/>
                    <a:gd name="connsiteY128" fmla="*/ 39397 h 1495138"/>
                    <a:gd name="connsiteX129" fmla="*/ 173997 w 1125258"/>
                    <a:gd name="connsiteY129" fmla="*/ 45427 h 1495138"/>
                    <a:gd name="connsiteX130" fmla="*/ 173997 w 1125258"/>
                    <a:gd name="connsiteY130" fmla="*/ 192159 h 1495138"/>
                    <a:gd name="connsiteX131" fmla="*/ 173596 w 1125258"/>
                    <a:gd name="connsiteY131" fmla="*/ 192159 h 1495138"/>
                    <a:gd name="connsiteX132" fmla="*/ 173596 w 1125258"/>
                    <a:gd name="connsiteY132" fmla="*/ 326832 h 1495138"/>
                    <a:gd name="connsiteX133" fmla="*/ 173997 w 1125258"/>
                    <a:gd name="connsiteY133" fmla="*/ 340902 h 1495138"/>
                    <a:gd name="connsiteX134" fmla="*/ 179608 w 1125258"/>
                    <a:gd name="connsiteY134" fmla="*/ 346932 h 1495138"/>
                    <a:gd name="connsiteX135" fmla="*/ 194839 w 1125258"/>
                    <a:gd name="connsiteY135" fmla="*/ 346932 h 1495138"/>
                    <a:gd name="connsiteX136" fmla="*/ 216884 w 1125258"/>
                    <a:gd name="connsiteY136" fmla="*/ 346932 h 1495138"/>
                    <a:gd name="connsiteX137" fmla="*/ 256164 w 1125258"/>
                    <a:gd name="connsiteY137" fmla="*/ 377887 h 1495138"/>
                    <a:gd name="connsiteX138" fmla="*/ 222094 w 1125258"/>
                    <a:gd name="connsiteY138" fmla="*/ 432560 h 1495138"/>
                    <a:gd name="connsiteX139" fmla="*/ 209268 w 1125258"/>
                    <a:gd name="connsiteY139" fmla="*/ 433364 h 1495138"/>
                    <a:gd name="connsiteX140" fmla="*/ 48141 w 1125258"/>
                    <a:gd name="connsiteY140" fmla="*/ 433364 h 1495138"/>
                    <a:gd name="connsiteX141" fmla="*/ 37319 w 1125258"/>
                    <a:gd name="connsiteY141" fmla="*/ 432560 h 1495138"/>
                    <a:gd name="connsiteX142" fmla="*/ 445 w 1125258"/>
                    <a:gd name="connsiteY142" fmla="*/ 396781 h 1495138"/>
                    <a:gd name="connsiteX143" fmla="*/ 24894 w 1125258"/>
                    <a:gd name="connsiteY143" fmla="*/ 350952 h 1495138"/>
                    <a:gd name="connsiteX144" fmla="*/ 43332 w 1125258"/>
                    <a:gd name="connsiteY144" fmla="*/ 346932 h 1495138"/>
                    <a:gd name="connsiteX145" fmla="*/ 77801 w 1125258"/>
                    <a:gd name="connsiteY145" fmla="*/ 346932 h 1495138"/>
                    <a:gd name="connsiteX146" fmla="*/ 85818 w 1125258"/>
                    <a:gd name="connsiteY146" fmla="*/ 345726 h 1495138"/>
                    <a:gd name="connsiteX147" fmla="*/ 87421 w 1125258"/>
                    <a:gd name="connsiteY147" fmla="*/ 344118 h 1495138"/>
                    <a:gd name="connsiteX148" fmla="*/ 88223 w 1125258"/>
                    <a:gd name="connsiteY148" fmla="*/ 340902 h 1495138"/>
                    <a:gd name="connsiteX149" fmla="*/ 88223 w 1125258"/>
                    <a:gd name="connsiteY149" fmla="*/ 328440 h 1495138"/>
                    <a:gd name="connsiteX150" fmla="*/ 88223 w 1125258"/>
                    <a:gd name="connsiteY150" fmla="*/ 105728 h 1495138"/>
                    <a:gd name="connsiteX151" fmla="*/ 87421 w 1125258"/>
                    <a:gd name="connsiteY151" fmla="*/ 89648 h 1495138"/>
                    <a:gd name="connsiteX152" fmla="*/ 85818 w 1125258"/>
                    <a:gd name="connsiteY152" fmla="*/ 88040 h 1495138"/>
                    <a:gd name="connsiteX153" fmla="*/ 81008 w 1125258"/>
                    <a:gd name="connsiteY153" fmla="*/ 86834 h 1495138"/>
                    <a:gd name="connsiteX154" fmla="*/ 58562 w 1125258"/>
                    <a:gd name="connsiteY154" fmla="*/ 87236 h 1495138"/>
                    <a:gd name="connsiteX155" fmla="*/ 48141 w 1125258"/>
                    <a:gd name="connsiteY155" fmla="*/ 87236 h 1495138"/>
                    <a:gd name="connsiteX156" fmla="*/ 8862 w 1125258"/>
                    <a:gd name="connsiteY156" fmla="*/ 45427 h 1495138"/>
                    <a:gd name="connsiteX157" fmla="*/ 49344 w 1125258"/>
                    <a:gd name="connsiteY157" fmla="*/ 2010 h 1495138"/>
                    <a:gd name="connsiteX158" fmla="*/ 55757 w 1125258"/>
                    <a:gd name="connsiteY158" fmla="*/ 2010 h 1495138"/>
                    <a:gd name="connsiteX159" fmla="*/ 123093 w 1125258"/>
                    <a:gd name="connsiteY159"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4496 w 1125258"/>
                    <a:gd name="connsiteY34" fmla="*/ 628764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272255 w 1125258"/>
                    <a:gd name="connsiteY57" fmla="*/ 539116 h 1495138"/>
                    <a:gd name="connsiteX58" fmla="*/ 287486 w 1125258"/>
                    <a:gd name="connsiteY58" fmla="*/ 540322 h 1495138"/>
                    <a:gd name="connsiteX59" fmla="*/ 323158 w 1125258"/>
                    <a:gd name="connsiteY59" fmla="*/ 578513 h 1495138"/>
                    <a:gd name="connsiteX60" fmla="*/ 323158 w 1125258"/>
                    <a:gd name="connsiteY60" fmla="*/ 584543 h 1495138"/>
                    <a:gd name="connsiteX61" fmla="*/ 323158 w 1125258"/>
                    <a:gd name="connsiteY61" fmla="*/ 731276 h 1495138"/>
                    <a:gd name="connsiteX62" fmla="*/ 322757 w 1125258"/>
                    <a:gd name="connsiteY62" fmla="*/ 731276 h 1495138"/>
                    <a:gd name="connsiteX63" fmla="*/ 322757 w 1125258"/>
                    <a:gd name="connsiteY63" fmla="*/ 865948 h 1495138"/>
                    <a:gd name="connsiteX64" fmla="*/ 323158 w 1125258"/>
                    <a:gd name="connsiteY64" fmla="*/ 880018 h 1495138"/>
                    <a:gd name="connsiteX65" fmla="*/ 328769 w 1125258"/>
                    <a:gd name="connsiteY65" fmla="*/ 886049 h 1495138"/>
                    <a:gd name="connsiteX66" fmla="*/ 344000 w 1125258"/>
                    <a:gd name="connsiteY66" fmla="*/ 886049 h 1495138"/>
                    <a:gd name="connsiteX67" fmla="*/ 366045 w 1125258"/>
                    <a:gd name="connsiteY67" fmla="*/ 886049 h 1495138"/>
                    <a:gd name="connsiteX68" fmla="*/ 405325 w 1125258"/>
                    <a:gd name="connsiteY68" fmla="*/ 917003 h 1495138"/>
                    <a:gd name="connsiteX69" fmla="*/ 371255 w 1125258"/>
                    <a:gd name="connsiteY69" fmla="*/ 971676 h 1495138"/>
                    <a:gd name="connsiteX70" fmla="*/ 358429 w 1125258"/>
                    <a:gd name="connsiteY70" fmla="*/ 972480 h 1495138"/>
                    <a:gd name="connsiteX71" fmla="*/ 197303 w 1125258"/>
                    <a:gd name="connsiteY71" fmla="*/ 972480 h 1495138"/>
                    <a:gd name="connsiteX72" fmla="*/ 186481 w 1125258"/>
                    <a:gd name="connsiteY72" fmla="*/ 971676 h 1495138"/>
                    <a:gd name="connsiteX73" fmla="*/ 149606 w 1125258"/>
                    <a:gd name="connsiteY73" fmla="*/ 935897 h 1495138"/>
                    <a:gd name="connsiteX74" fmla="*/ 174056 w 1125258"/>
                    <a:gd name="connsiteY74" fmla="*/ 890069 h 1495138"/>
                    <a:gd name="connsiteX75" fmla="*/ 192493 w 1125258"/>
                    <a:gd name="connsiteY75" fmla="*/ 886049 h 1495138"/>
                    <a:gd name="connsiteX76" fmla="*/ 226963 w 1125258"/>
                    <a:gd name="connsiteY76" fmla="*/ 886049 h 1495138"/>
                    <a:gd name="connsiteX77" fmla="*/ 234979 w 1125258"/>
                    <a:gd name="connsiteY77" fmla="*/ 884843 h 1495138"/>
                    <a:gd name="connsiteX78" fmla="*/ 236582 w 1125258"/>
                    <a:gd name="connsiteY78" fmla="*/ 883234 h 1495138"/>
                    <a:gd name="connsiteX79" fmla="*/ 237384 w 1125258"/>
                    <a:gd name="connsiteY79" fmla="*/ 880018 h 1495138"/>
                    <a:gd name="connsiteX80" fmla="*/ 237384 w 1125258"/>
                    <a:gd name="connsiteY80" fmla="*/ 867556 h 1495138"/>
                    <a:gd name="connsiteX81" fmla="*/ 237384 w 1125258"/>
                    <a:gd name="connsiteY81" fmla="*/ 644844 h 1495138"/>
                    <a:gd name="connsiteX82" fmla="*/ 236582 w 1125258"/>
                    <a:gd name="connsiteY82" fmla="*/ 628764 h 1495138"/>
                    <a:gd name="connsiteX83" fmla="*/ 234979 w 1125258"/>
                    <a:gd name="connsiteY83" fmla="*/ 627156 h 1495138"/>
                    <a:gd name="connsiteX84" fmla="*/ 230169 w 1125258"/>
                    <a:gd name="connsiteY84" fmla="*/ 625950 h 1495138"/>
                    <a:gd name="connsiteX85" fmla="*/ 207724 w 1125258"/>
                    <a:gd name="connsiteY85" fmla="*/ 626352 h 1495138"/>
                    <a:gd name="connsiteX86" fmla="*/ 197303 w 1125258"/>
                    <a:gd name="connsiteY86" fmla="*/ 626352 h 1495138"/>
                    <a:gd name="connsiteX87" fmla="*/ 158023 w 1125258"/>
                    <a:gd name="connsiteY87" fmla="*/ 584543 h 1495138"/>
                    <a:gd name="connsiteX88" fmla="*/ 198505 w 1125258"/>
                    <a:gd name="connsiteY88" fmla="*/ 541126 h 1495138"/>
                    <a:gd name="connsiteX89" fmla="*/ 204918 w 1125258"/>
                    <a:gd name="connsiteY89" fmla="*/ 541126 h 1495138"/>
                    <a:gd name="connsiteX90" fmla="*/ 272255 w 1125258"/>
                    <a:gd name="connsiteY90" fmla="*/ 539116 h 1495138"/>
                    <a:gd name="connsiteX91" fmla="*/ 477504 w 1125258"/>
                    <a:gd name="connsiteY91" fmla="*/ 0 h 1495138"/>
                    <a:gd name="connsiteX92" fmla="*/ 492735 w 1125258"/>
                    <a:gd name="connsiteY92" fmla="*/ 1206 h 1495138"/>
                    <a:gd name="connsiteX93" fmla="*/ 528407 w 1125258"/>
                    <a:gd name="connsiteY93" fmla="*/ 39397 h 1495138"/>
                    <a:gd name="connsiteX94" fmla="*/ 528407 w 1125258"/>
                    <a:gd name="connsiteY94" fmla="*/ 45427 h 1495138"/>
                    <a:gd name="connsiteX95" fmla="*/ 528407 w 1125258"/>
                    <a:gd name="connsiteY95" fmla="*/ 192159 h 1495138"/>
                    <a:gd name="connsiteX96" fmla="*/ 528006 w 1125258"/>
                    <a:gd name="connsiteY96" fmla="*/ 192159 h 1495138"/>
                    <a:gd name="connsiteX97" fmla="*/ 528006 w 1125258"/>
                    <a:gd name="connsiteY97" fmla="*/ 326832 h 1495138"/>
                    <a:gd name="connsiteX98" fmla="*/ 528407 w 1125258"/>
                    <a:gd name="connsiteY98" fmla="*/ 340902 h 1495138"/>
                    <a:gd name="connsiteX99" fmla="*/ 534018 w 1125258"/>
                    <a:gd name="connsiteY99" fmla="*/ 346932 h 1495138"/>
                    <a:gd name="connsiteX100" fmla="*/ 549249 w 1125258"/>
                    <a:gd name="connsiteY100" fmla="*/ 346932 h 1495138"/>
                    <a:gd name="connsiteX101" fmla="*/ 571294 w 1125258"/>
                    <a:gd name="connsiteY101" fmla="*/ 346932 h 1495138"/>
                    <a:gd name="connsiteX102" fmla="*/ 610574 w 1125258"/>
                    <a:gd name="connsiteY102" fmla="*/ 377887 h 1495138"/>
                    <a:gd name="connsiteX103" fmla="*/ 576504 w 1125258"/>
                    <a:gd name="connsiteY103" fmla="*/ 432560 h 1495138"/>
                    <a:gd name="connsiteX104" fmla="*/ 563678 w 1125258"/>
                    <a:gd name="connsiteY104" fmla="*/ 433364 h 1495138"/>
                    <a:gd name="connsiteX105" fmla="*/ 402552 w 1125258"/>
                    <a:gd name="connsiteY105" fmla="*/ 433364 h 1495138"/>
                    <a:gd name="connsiteX106" fmla="*/ 391730 w 1125258"/>
                    <a:gd name="connsiteY106" fmla="*/ 432560 h 1495138"/>
                    <a:gd name="connsiteX107" fmla="*/ 354855 w 1125258"/>
                    <a:gd name="connsiteY107" fmla="*/ 396781 h 1495138"/>
                    <a:gd name="connsiteX108" fmla="*/ 379305 w 1125258"/>
                    <a:gd name="connsiteY108" fmla="*/ 350952 h 1495138"/>
                    <a:gd name="connsiteX109" fmla="*/ 397742 w 1125258"/>
                    <a:gd name="connsiteY109" fmla="*/ 346932 h 1495138"/>
                    <a:gd name="connsiteX110" fmla="*/ 432212 w 1125258"/>
                    <a:gd name="connsiteY110" fmla="*/ 346932 h 1495138"/>
                    <a:gd name="connsiteX111" fmla="*/ 440228 w 1125258"/>
                    <a:gd name="connsiteY111" fmla="*/ 345726 h 1495138"/>
                    <a:gd name="connsiteX112" fmla="*/ 441831 w 1125258"/>
                    <a:gd name="connsiteY112" fmla="*/ 344118 h 1495138"/>
                    <a:gd name="connsiteX113" fmla="*/ 442633 w 1125258"/>
                    <a:gd name="connsiteY113" fmla="*/ 340902 h 1495138"/>
                    <a:gd name="connsiteX114" fmla="*/ 442633 w 1125258"/>
                    <a:gd name="connsiteY114" fmla="*/ 328440 h 1495138"/>
                    <a:gd name="connsiteX115" fmla="*/ 442633 w 1125258"/>
                    <a:gd name="connsiteY115" fmla="*/ 105728 h 1495138"/>
                    <a:gd name="connsiteX116" fmla="*/ 441831 w 1125258"/>
                    <a:gd name="connsiteY116" fmla="*/ 89648 h 1495138"/>
                    <a:gd name="connsiteX117" fmla="*/ 440228 w 1125258"/>
                    <a:gd name="connsiteY117" fmla="*/ 88040 h 1495138"/>
                    <a:gd name="connsiteX118" fmla="*/ 435418 w 1125258"/>
                    <a:gd name="connsiteY118" fmla="*/ 86834 h 1495138"/>
                    <a:gd name="connsiteX119" fmla="*/ 412973 w 1125258"/>
                    <a:gd name="connsiteY119" fmla="*/ 87236 h 1495138"/>
                    <a:gd name="connsiteX120" fmla="*/ 402552 w 1125258"/>
                    <a:gd name="connsiteY120" fmla="*/ 87236 h 1495138"/>
                    <a:gd name="connsiteX121" fmla="*/ 363272 w 1125258"/>
                    <a:gd name="connsiteY121" fmla="*/ 45427 h 1495138"/>
                    <a:gd name="connsiteX122" fmla="*/ 403754 w 1125258"/>
                    <a:gd name="connsiteY122" fmla="*/ 2010 h 1495138"/>
                    <a:gd name="connsiteX123" fmla="*/ 410167 w 1125258"/>
                    <a:gd name="connsiteY123" fmla="*/ 2010 h 1495138"/>
                    <a:gd name="connsiteX124" fmla="*/ 477504 w 1125258"/>
                    <a:gd name="connsiteY124" fmla="*/ 0 h 1495138"/>
                    <a:gd name="connsiteX125" fmla="*/ 123093 w 1125258"/>
                    <a:gd name="connsiteY125" fmla="*/ 0 h 1495138"/>
                    <a:gd name="connsiteX126" fmla="*/ 138324 w 1125258"/>
                    <a:gd name="connsiteY126" fmla="*/ 1206 h 1495138"/>
                    <a:gd name="connsiteX127" fmla="*/ 173997 w 1125258"/>
                    <a:gd name="connsiteY127" fmla="*/ 39397 h 1495138"/>
                    <a:gd name="connsiteX128" fmla="*/ 173997 w 1125258"/>
                    <a:gd name="connsiteY128" fmla="*/ 45427 h 1495138"/>
                    <a:gd name="connsiteX129" fmla="*/ 173997 w 1125258"/>
                    <a:gd name="connsiteY129" fmla="*/ 192159 h 1495138"/>
                    <a:gd name="connsiteX130" fmla="*/ 173596 w 1125258"/>
                    <a:gd name="connsiteY130" fmla="*/ 192159 h 1495138"/>
                    <a:gd name="connsiteX131" fmla="*/ 173596 w 1125258"/>
                    <a:gd name="connsiteY131" fmla="*/ 326832 h 1495138"/>
                    <a:gd name="connsiteX132" fmla="*/ 173997 w 1125258"/>
                    <a:gd name="connsiteY132" fmla="*/ 340902 h 1495138"/>
                    <a:gd name="connsiteX133" fmla="*/ 179608 w 1125258"/>
                    <a:gd name="connsiteY133" fmla="*/ 346932 h 1495138"/>
                    <a:gd name="connsiteX134" fmla="*/ 194839 w 1125258"/>
                    <a:gd name="connsiteY134" fmla="*/ 346932 h 1495138"/>
                    <a:gd name="connsiteX135" fmla="*/ 216884 w 1125258"/>
                    <a:gd name="connsiteY135" fmla="*/ 346932 h 1495138"/>
                    <a:gd name="connsiteX136" fmla="*/ 256164 w 1125258"/>
                    <a:gd name="connsiteY136" fmla="*/ 377887 h 1495138"/>
                    <a:gd name="connsiteX137" fmla="*/ 222094 w 1125258"/>
                    <a:gd name="connsiteY137" fmla="*/ 432560 h 1495138"/>
                    <a:gd name="connsiteX138" fmla="*/ 209268 w 1125258"/>
                    <a:gd name="connsiteY138" fmla="*/ 433364 h 1495138"/>
                    <a:gd name="connsiteX139" fmla="*/ 48141 w 1125258"/>
                    <a:gd name="connsiteY139" fmla="*/ 433364 h 1495138"/>
                    <a:gd name="connsiteX140" fmla="*/ 37319 w 1125258"/>
                    <a:gd name="connsiteY140" fmla="*/ 432560 h 1495138"/>
                    <a:gd name="connsiteX141" fmla="*/ 445 w 1125258"/>
                    <a:gd name="connsiteY141" fmla="*/ 396781 h 1495138"/>
                    <a:gd name="connsiteX142" fmla="*/ 24894 w 1125258"/>
                    <a:gd name="connsiteY142" fmla="*/ 350952 h 1495138"/>
                    <a:gd name="connsiteX143" fmla="*/ 43332 w 1125258"/>
                    <a:gd name="connsiteY143" fmla="*/ 346932 h 1495138"/>
                    <a:gd name="connsiteX144" fmla="*/ 77801 w 1125258"/>
                    <a:gd name="connsiteY144" fmla="*/ 346932 h 1495138"/>
                    <a:gd name="connsiteX145" fmla="*/ 85818 w 1125258"/>
                    <a:gd name="connsiteY145" fmla="*/ 345726 h 1495138"/>
                    <a:gd name="connsiteX146" fmla="*/ 87421 w 1125258"/>
                    <a:gd name="connsiteY146" fmla="*/ 344118 h 1495138"/>
                    <a:gd name="connsiteX147" fmla="*/ 88223 w 1125258"/>
                    <a:gd name="connsiteY147" fmla="*/ 340902 h 1495138"/>
                    <a:gd name="connsiteX148" fmla="*/ 88223 w 1125258"/>
                    <a:gd name="connsiteY148" fmla="*/ 328440 h 1495138"/>
                    <a:gd name="connsiteX149" fmla="*/ 88223 w 1125258"/>
                    <a:gd name="connsiteY149" fmla="*/ 105728 h 1495138"/>
                    <a:gd name="connsiteX150" fmla="*/ 87421 w 1125258"/>
                    <a:gd name="connsiteY150" fmla="*/ 89648 h 1495138"/>
                    <a:gd name="connsiteX151" fmla="*/ 85818 w 1125258"/>
                    <a:gd name="connsiteY151" fmla="*/ 88040 h 1495138"/>
                    <a:gd name="connsiteX152" fmla="*/ 81008 w 1125258"/>
                    <a:gd name="connsiteY152" fmla="*/ 86834 h 1495138"/>
                    <a:gd name="connsiteX153" fmla="*/ 58562 w 1125258"/>
                    <a:gd name="connsiteY153" fmla="*/ 87236 h 1495138"/>
                    <a:gd name="connsiteX154" fmla="*/ 48141 w 1125258"/>
                    <a:gd name="connsiteY154" fmla="*/ 87236 h 1495138"/>
                    <a:gd name="connsiteX155" fmla="*/ 8862 w 1125258"/>
                    <a:gd name="connsiteY155" fmla="*/ 45427 h 1495138"/>
                    <a:gd name="connsiteX156" fmla="*/ 49344 w 1125258"/>
                    <a:gd name="connsiteY156" fmla="*/ 2010 h 1495138"/>
                    <a:gd name="connsiteX157" fmla="*/ 55757 w 1125258"/>
                    <a:gd name="connsiteY157" fmla="*/ 2010 h 1495138"/>
                    <a:gd name="connsiteX158" fmla="*/ 123093 w 1125258"/>
                    <a:gd name="connsiteY158"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644844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272255 w 1125258"/>
                    <a:gd name="connsiteY56" fmla="*/ 539116 h 1495138"/>
                    <a:gd name="connsiteX57" fmla="*/ 287486 w 1125258"/>
                    <a:gd name="connsiteY57" fmla="*/ 540322 h 1495138"/>
                    <a:gd name="connsiteX58" fmla="*/ 323158 w 1125258"/>
                    <a:gd name="connsiteY58" fmla="*/ 578513 h 1495138"/>
                    <a:gd name="connsiteX59" fmla="*/ 323158 w 1125258"/>
                    <a:gd name="connsiteY59" fmla="*/ 584543 h 1495138"/>
                    <a:gd name="connsiteX60" fmla="*/ 323158 w 1125258"/>
                    <a:gd name="connsiteY60" fmla="*/ 731276 h 1495138"/>
                    <a:gd name="connsiteX61" fmla="*/ 322757 w 1125258"/>
                    <a:gd name="connsiteY61" fmla="*/ 731276 h 1495138"/>
                    <a:gd name="connsiteX62" fmla="*/ 322757 w 1125258"/>
                    <a:gd name="connsiteY62" fmla="*/ 865948 h 1495138"/>
                    <a:gd name="connsiteX63" fmla="*/ 323158 w 1125258"/>
                    <a:gd name="connsiteY63" fmla="*/ 880018 h 1495138"/>
                    <a:gd name="connsiteX64" fmla="*/ 328769 w 1125258"/>
                    <a:gd name="connsiteY64" fmla="*/ 886049 h 1495138"/>
                    <a:gd name="connsiteX65" fmla="*/ 344000 w 1125258"/>
                    <a:gd name="connsiteY65" fmla="*/ 886049 h 1495138"/>
                    <a:gd name="connsiteX66" fmla="*/ 366045 w 1125258"/>
                    <a:gd name="connsiteY66" fmla="*/ 886049 h 1495138"/>
                    <a:gd name="connsiteX67" fmla="*/ 405325 w 1125258"/>
                    <a:gd name="connsiteY67" fmla="*/ 917003 h 1495138"/>
                    <a:gd name="connsiteX68" fmla="*/ 371255 w 1125258"/>
                    <a:gd name="connsiteY68" fmla="*/ 971676 h 1495138"/>
                    <a:gd name="connsiteX69" fmla="*/ 358429 w 1125258"/>
                    <a:gd name="connsiteY69" fmla="*/ 972480 h 1495138"/>
                    <a:gd name="connsiteX70" fmla="*/ 197303 w 1125258"/>
                    <a:gd name="connsiteY70" fmla="*/ 972480 h 1495138"/>
                    <a:gd name="connsiteX71" fmla="*/ 186481 w 1125258"/>
                    <a:gd name="connsiteY71" fmla="*/ 971676 h 1495138"/>
                    <a:gd name="connsiteX72" fmla="*/ 149606 w 1125258"/>
                    <a:gd name="connsiteY72" fmla="*/ 935897 h 1495138"/>
                    <a:gd name="connsiteX73" fmla="*/ 174056 w 1125258"/>
                    <a:gd name="connsiteY73" fmla="*/ 890069 h 1495138"/>
                    <a:gd name="connsiteX74" fmla="*/ 192493 w 1125258"/>
                    <a:gd name="connsiteY74" fmla="*/ 886049 h 1495138"/>
                    <a:gd name="connsiteX75" fmla="*/ 226963 w 1125258"/>
                    <a:gd name="connsiteY75" fmla="*/ 886049 h 1495138"/>
                    <a:gd name="connsiteX76" fmla="*/ 234979 w 1125258"/>
                    <a:gd name="connsiteY76" fmla="*/ 884843 h 1495138"/>
                    <a:gd name="connsiteX77" fmla="*/ 236582 w 1125258"/>
                    <a:gd name="connsiteY77" fmla="*/ 883234 h 1495138"/>
                    <a:gd name="connsiteX78" fmla="*/ 237384 w 1125258"/>
                    <a:gd name="connsiteY78" fmla="*/ 880018 h 1495138"/>
                    <a:gd name="connsiteX79" fmla="*/ 237384 w 1125258"/>
                    <a:gd name="connsiteY79" fmla="*/ 867556 h 1495138"/>
                    <a:gd name="connsiteX80" fmla="*/ 237384 w 1125258"/>
                    <a:gd name="connsiteY80" fmla="*/ 644844 h 1495138"/>
                    <a:gd name="connsiteX81" fmla="*/ 236582 w 1125258"/>
                    <a:gd name="connsiteY81" fmla="*/ 628764 h 1495138"/>
                    <a:gd name="connsiteX82" fmla="*/ 234979 w 1125258"/>
                    <a:gd name="connsiteY82" fmla="*/ 627156 h 1495138"/>
                    <a:gd name="connsiteX83" fmla="*/ 230169 w 1125258"/>
                    <a:gd name="connsiteY83" fmla="*/ 625950 h 1495138"/>
                    <a:gd name="connsiteX84" fmla="*/ 207724 w 1125258"/>
                    <a:gd name="connsiteY84" fmla="*/ 626352 h 1495138"/>
                    <a:gd name="connsiteX85" fmla="*/ 197303 w 1125258"/>
                    <a:gd name="connsiteY85" fmla="*/ 626352 h 1495138"/>
                    <a:gd name="connsiteX86" fmla="*/ 158023 w 1125258"/>
                    <a:gd name="connsiteY86" fmla="*/ 584543 h 1495138"/>
                    <a:gd name="connsiteX87" fmla="*/ 198505 w 1125258"/>
                    <a:gd name="connsiteY87" fmla="*/ 541126 h 1495138"/>
                    <a:gd name="connsiteX88" fmla="*/ 204918 w 1125258"/>
                    <a:gd name="connsiteY88" fmla="*/ 541126 h 1495138"/>
                    <a:gd name="connsiteX89" fmla="*/ 272255 w 1125258"/>
                    <a:gd name="connsiteY89" fmla="*/ 539116 h 1495138"/>
                    <a:gd name="connsiteX90" fmla="*/ 477504 w 1125258"/>
                    <a:gd name="connsiteY90" fmla="*/ 0 h 1495138"/>
                    <a:gd name="connsiteX91" fmla="*/ 492735 w 1125258"/>
                    <a:gd name="connsiteY91" fmla="*/ 1206 h 1495138"/>
                    <a:gd name="connsiteX92" fmla="*/ 528407 w 1125258"/>
                    <a:gd name="connsiteY92" fmla="*/ 39397 h 1495138"/>
                    <a:gd name="connsiteX93" fmla="*/ 528407 w 1125258"/>
                    <a:gd name="connsiteY93" fmla="*/ 45427 h 1495138"/>
                    <a:gd name="connsiteX94" fmla="*/ 528407 w 1125258"/>
                    <a:gd name="connsiteY94" fmla="*/ 192159 h 1495138"/>
                    <a:gd name="connsiteX95" fmla="*/ 528006 w 1125258"/>
                    <a:gd name="connsiteY95" fmla="*/ 192159 h 1495138"/>
                    <a:gd name="connsiteX96" fmla="*/ 528006 w 1125258"/>
                    <a:gd name="connsiteY96" fmla="*/ 326832 h 1495138"/>
                    <a:gd name="connsiteX97" fmla="*/ 528407 w 1125258"/>
                    <a:gd name="connsiteY97" fmla="*/ 340902 h 1495138"/>
                    <a:gd name="connsiteX98" fmla="*/ 534018 w 1125258"/>
                    <a:gd name="connsiteY98" fmla="*/ 346932 h 1495138"/>
                    <a:gd name="connsiteX99" fmla="*/ 549249 w 1125258"/>
                    <a:gd name="connsiteY99" fmla="*/ 346932 h 1495138"/>
                    <a:gd name="connsiteX100" fmla="*/ 571294 w 1125258"/>
                    <a:gd name="connsiteY100" fmla="*/ 346932 h 1495138"/>
                    <a:gd name="connsiteX101" fmla="*/ 610574 w 1125258"/>
                    <a:gd name="connsiteY101" fmla="*/ 377887 h 1495138"/>
                    <a:gd name="connsiteX102" fmla="*/ 576504 w 1125258"/>
                    <a:gd name="connsiteY102" fmla="*/ 432560 h 1495138"/>
                    <a:gd name="connsiteX103" fmla="*/ 563678 w 1125258"/>
                    <a:gd name="connsiteY103" fmla="*/ 433364 h 1495138"/>
                    <a:gd name="connsiteX104" fmla="*/ 402552 w 1125258"/>
                    <a:gd name="connsiteY104" fmla="*/ 433364 h 1495138"/>
                    <a:gd name="connsiteX105" fmla="*/ 391730 w 1125258"/>
                    <a:gd name="connsiteY105" fmla="*/ 432560 h 1495138"/>
                    <a:gd name="connsiteX106" fmla="*/ 354855 w 1125258"/>
                    <a:gd name="connsiteY106" fmla="*/ 396781 h 1495138"/>
                    <a:gd name="connsiteX107" fmla="*/ 379305 w 1125258"/>
                    <a:gd name="connsiteY107" fmla="*/ 350952 h 1495138"/>
                    <a:gd name="connsiteX108" fmla="*/ 397742 w 1125258"/>
                    <a:gd name="connsiteY108" fmla="*/ 346932 h 1495138"/>
                    <a:gd name="connsiteX109" fmla="*/ 432212 w 1125258"/>
                    <a:gd name="connsiteY109" fmla="*/ 346932 h 1495138"/>
                    <a:gd name="connsiteX110" fmla="*/ 440228 w 1125258"/>
                    <a:gd name="connsiteY110" fmla="*/ 345726 h 1495138"/>
                    <a:gd name="connsiteX111" fmla="*/ 441831 w 1125258"/>
                    <a:gd name="connsiteY111" fmla="*/ 344118 h 1495138"/>
                    <a:gd name="connsiteX112" fmla="*/ 442633 w 1125258"/>
                    <a:gd name="connsiteY112" fmla="*/ 340902 h 1495138"/>
                    <a:gd name="connsiteX113" fmla="*/ 442633 w 1125258"/>
                    <a:gd name="connsiteY113" fmla="*/ 328440 h 1495138"/>
                    <a:gd name="connsiteX114" fmla="*/ 442633 w 1125258"/>
                    <a:gd name="connsiteY114" fmla="*/ 105728 h 1495138"/>
                    <a:gd name="connsiteX115" fmla="*/ 441831 w 1125258"/>
                    <a:gd name="connsiteY115" fmla="*/ 89648 h 1495138"/>
                    <a:gd name="connsiteX116" fmla="*/ 440228 w 1125258"/>
                    <a:gd name="connsiteY116" fmla="*/ 88040 h 1495138"/>
                    <a:gd name="connsiteX117" fmla="*/ 435418 w 1125258"/>
                    <a:gd name="connsiteY117" fmla="*/ 86834 h 1495138"/>
                    <a:gd name="connsiteX118" fmla="*/ 412973 w 1125258"/>
                    <a:gd name="connsiteY118" fmla="*/ 87236 h 1495138"/>
                    <a:gd name="connsiteX119" fmla="*/ 402552 w 1125258"/>
                    <a:gd name="connsiteY119" fmla="*/ 87236 h 1495138"/>
                    <a:gd name="connsiteX120" fmla="*/ 363272 w 1125258"/>
                    <a:gd name="connsiteY120" fmla="*/ 45427 h 1495138"/>
                    <a:gd name="connsiteX121" fmla="*/ 403754 w 1125258"/>
                    <a:gd name="connsiteY121" fmla="*/ 2010 h 1495138"/>
                    <a:gd name="connsiteX122" fmla="*/ 410167 w 1125258"/>
                    <a:gd name="connsiteY122" fmla="*/ 2010 h 1495138"/>
                    <a:gd name="connsiteX123" fmla="*/ 477504 w 1125258"/>
                    <a:gd name="connsiteY123" fmla="*/ 0 h 1495138"/>
                    <a:gd name="connsiteX124" fmla="*/ 123093 w 1125258"/>
                    <a:gd name="connsiteY124" fmla="*/ 0 h 1495138"/>
                    <a:gd name="connsiteX125" fmla="*/ 138324 w 1125258"/>
                    <a:gd name="connsiteY125" fmla="*/ 1206 h 1495138"/>
                    <a:gd name="connsiteX126" fmla="*/ 173997 w 1125258"/>
                    <a:gd name="connsiteY126" fmla="*/ 39397 h 1495138"/>
                    <a:gd name="connsiteX127" fmla="*/ 173997 w 1125258"/>
                    <a:gd name="connsiteY127" fmla="*/ 45427 h 1495138"/>
                    <a:gd name="connsiteX128" fmla="*/ 173997 w 1125258"/>
                    <a:gd name="connsiteY128" fmla="*/ 192159 h 1495138"/>
                    <a:gd name="connsiteX129" fmla="*/ 173596 w 1125258"/>
                    <a:gd name="connsiteY129" fmla="*/ 192159 h 1495138"/>
                    <a:gd name="connsiteX130" fmla="*/ 173596 w 1125258"/>
                    <a:gd name="connsiteY130" fmla="*/ 326832 h 1495138"/>
                    <a:gd name="connsiteX131" fmla="*/ 173997 w 1125258"/>
                    <a:gd name="connsiteY131" fmla="*/ 340902 h 1495138"/>
                    <a:gd name="connsiteX132" fmla="*/ 179608 w 1125258"/>
                    <a:gd name="connsiteY132" fmla="*/ 346932 h 1495138"/>
                    <a:gd name="connsiteX133" fmla="*/ 194839 w 1125258"/>
                    <a:gd name="connsiteY133" fmla="*/ 346932 h 1495138"/>
                    <a:gd name="connsiteX134" fmla="*/ 216884 w 1125258"/>
                    <a:gd name="connsiteY134" fmla="*/ 346932 h 1495138"/>
                    <a:gd name="connsiteX135" fmla="*/ 256164 w 1125258"/>
                    <a:gd name="connsiteY135" fmla="*/ 377887 h 1495138"/>
                    <a:gd name="connsiteX136" fmla="*/ 222094 w 1125258"/>
                    <a:gd name="connsiteY136" fmla="*/ 432560 h 1495138"/>
                    <a:gd name="connsiteX137" fmla="*/ 209268 w 1125258"/>
                    <a:gd name="connsiteY137" fmla="*/ 433364 h 1495138"/>
                    <a:gd name="connsiteX138" fmla="*/ 48141 w 1125258"/>
                    <a:gd name="connsiteY138" fmla="*/ 433364 h 1495138"/>
                    <a:gd name="connsiteX139" fmla="*/ 37319 w 1125258"/>
                    <a:gd name="connsiteY139" fmla="*/ 432560 h 1495138"/>
                    <a:gd name="connsiteX140" fmla="*/ 445 w 1125258"/>
                    <a:gd name="connsiteY140" fmla="*/ 396781 h 1495138"/>
                    <a:gd name="connsiteX141" fmla="*/ 24894 w 1125258"/>
                    <a:gd name="connsiteY141" fmla="*/ 350952 h 1495138"/>
                    <a:gd name="connsiteX142" fmla="*/ 43332 w 1125258"/>
                    <a:gd name="connsiteY142" fmla="*/ 346932 h 1495138"/>
                    <a:gd name="connsiteX143" fmla="*/ 77801 w 1125258"/>
                    <a:gd name="connsiteY143" fmla="*/ 346932 h 1495138"/>
                    <a:gd name="connsiteX144" fmla="*/ 85818 w 1125258"/>
                    <a:gd name="connsiteY144" fmla="*/ 345726 h 1495138"/>
                    <a:gd name="connsiteX145" fmla="*/ 87421 w 1125258"/>
                    <a:gd name="connsiteY145" fmla="*/ 344118 h 1495138"/>
                    <a:gd name="connsiteX146" fmla="*/ 88223 w 1125258"/>
                    <a:gd name="connsiteY146" fmla="*/ 340902 h 1495138"/>
                    <a:gd name="connsiteX147" fmla="*/ 88223 w 1125258"/>
                    <a:gd name="connsiteY147" fmla="*/ 328440 h 1495138"/>
                    <a:gd name="connsiteX148" fmla="*/ 88223 w 1125258"/>
                    <a:gd name="connsiteY148" fmla="*/ 105728 h 1495138"/>
                    <a:gd name="connsiteX149" fmla="*/ 87421 w 1125258"/>
                    <a:gd name="connsiteY149" fmla="*/ 89648 h 1495138"/>
                    <a:gd name="connsiteX150" fmla="*/ 85818 w 1125258"/>
                    <a:gd name="connsiteY150" fmla="*/ 88040 h 1495138"/>
                    <a:gd name="connsiteX151" fmla="*/ 81008 w 1125258"/>
                    <a:gd name="connsiteY151" fmla="*/ 86834 h 1495138"/>
                    <a:gd name="connsiteX152" fmla="*/ 58562 w 1125258"/>
                    <a:gd name="connsiteY152" fmla="*/ 87236 h 1495138"/>
                    <a:gd name="connsiteX153" fmla="*/ 48141 w 1125258"/>
                    <a:gd name="connsiteY153" fmla="*/ 87236 h 1495138"/>
                    <a:gd name="connsiteX154" fmla="*/ 8862 w 1125258"/>
                    <a:gd name="connsiteY154" fmla="*/ 45427 h 1495138"/>
                    <a:gd name="connsiteX155" fmla="*/ 49344 w 1125258"/>
                    <a:gd name="connsiteY155" fmla="*/ 2010 h 1495138"/>
                    <a:gd name="connsiteX156" fmla="*/ 55757 w 1125258"/>
                    <a:gd name="connsiteY156" fmla="*/ 2010 h 1495138"/>
                    <a:gd name="connsiteX157" fmla="*/ 123093 w 1125258"/>
                    <a:gd name="connsiteY157"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6755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272255 w 1125258"/>
                    <a:gd name="connsiteY55" fmla="*/ 539116 h 1495138"/>
                    <a:gd name="connsiteX56" fmla="*/ 287486 w 1125258"/>
                    <a:gd name="connsiteY56" fmla="*/ 540322 h 1495138"/>
                    <a:gd name="connsiteX57" fmla="*/ 323158 w 1125258"/>
                    <a:gd name="connsiteY57" fmla="*/ 578513 h 1495138"/>
                    <a:gd name="connsiteX58" fmla="*/ 323158 w 1125258"/>
                    <a:gd name="connsiteY58" fmla="*/ 584543 h 1495138"/>
                    <a:gd name="connsiteX59" fmla="*/ 323158 w 1125258"/>
                    <a:gd name="connsiteY59" fmla="*/ 731276 h 1495138"/>
                    <a:gd name="connsiteX60" fmla="*/ 322757 w 1125258"/>
                    <a:gd name="connsiteY60" fmla="*/ 731276 h 1495138"/>
                    <a:gd name="connsiteX61" fmla="*/ 322757 w 1125258"/>
                    <a:gd name="connsiteY61" fmla="*/ 865948 h 1495138"/>
                    <a:gd name="connsiteX62" fmla="*/ 323158 w 1125258"/>
                    <a:gd name="connsiteY62" fmla="*/ 880018 h 1495138"/>
                    <a:gd name="connsiteX63" fmla="*/ 328769 w 1125258"/>
                    <a:gd name="connsiteY63" fmla="*/ 886049 h 1495138"/>
                    <a:gd name="connsiteX64" fmla="*/ 344000 w 1125258"/>
                    <a:gd name="connsiteY64" fmla="*/ 886049 h 1495138"/>
                    <a:gd name="connsiteX65" fmla="*/ 366045 w 1125258"/>
                    <a:gd name="connsiteY65" fmla="*/ 886049 h 1495138"/>
                    <a:gd name="connsiteX66" fmla="*/ 405325 w 1125258"/>
                    <a:gd name="connsiteY66" fmla="*/ 917003 h 1495138"/>
                    <a:gd name="connsiteX67" fmla="*/ 371255 w 1125258"/>
                    <a:gd name="connsiteY67" fmla="*/ 971676 h 1495138"/>
                    <a:gd name="connsiteX68" fmla="*/ 358429 w 1125258"/>
                    <a:gd name="connsiteY68" fmla="*/ 972480 h 1495138"/>
                    <a:gd name="connsiteX69" fmla="*/ 197303 w 1125258"/>
                    <a:gd name="connsiteY69" fmla="*/ 972480 h 1495138"/>
                    <a:gd name="connsiteX70" fmla="*/ 186481 w 1125258"/>
                    <a:gd name="connsiteY70" fmla="*/ 971676 h 1495138"/>
                    <a:gd name="connsiteX71" fmla="*/ 149606 w 1125258"/>
                    <a:gd name="connsiteY71" fmla="*/ 935897 h 1495138"/>
                    <a:gd name="connsiteX72" fmla="*/ 174056 w 1125258"/>
                    <a:gd name="connsiteY72" fmla="*/ 890069 h 1495138"/>
                    <a:gd name="connsiteX73" fmla="*/ 192493 w 1125258"/>
                    <a:gd name="connsiteY73" fmla="*/ 886049 h 1495138"/>
                    <a:gd name="connsiteX74" fmla="*/ 226963 w 1125258"/>
                    <a:gd name="connsiteY74" fmla="*/ 886049 h 1495138"/>
                    <a:gd name="connsiteX75" fmla="*/ 234979 w 1125258"/>
                    <a:gd name="connsiteY75" fmla="*/ 884843 h 1495138"/>
                    <a:gd name="connsiteX76" fmla="*/ 236582 w 1125258"/>
                    <a:gd name="connsiteY76" fmla="*/ 883234 h 1495138"/>
                    <a:gd name="connsiteX77" fmla="*/ 237384 w 1125258"/>
                    <a:gd name="connsiteY77" fmla="*/ 880018 h 1495138"/>
                    <a:gd name="connsiteX78" fmla="*/ 237384 w 1125258"/>
                    <a:gd name="connsiteY78" fmla="*/ 867556 h 1495138"/>
                    <a:gd name="connsiteX79" fmla="*/ 237384 w 1125258"/>
                    <a:gd name="connsiteY79" fmla="*/ 644844 h 1495138"/>
                    <a:gd name="connsiteX80" fmla="*/ 236582 w 1125258"/>
                    <a:gd name="connsiteY80" fmla="*/ 628764 h 1495138"/>
                    <a:gd name="connsiteX81" fmla="*/ 234979 w 1125258"/>
                    <a:gd name="connsiteY81" fmla="*/ 627156 h 1495138"/>
                    <a:gd name="connsiteX82" fmla="*/ 230169 w 1125258"/>
                    <a:gd name="connsiteY82" fmla="*/ 625950 h 1495138"/>
                    <a:gd name="connsiteX83" fmla="*/ 207724 w 1125258"/>
                    <a:gd name="connsiteY83" fmla="*/ 626352 h 1495138"/>
                    <a:gd name="connsiteX84" fmla="*/ 197303 w 1125258"/>
                    <a:gd name="connsiteY84" fmla="*/ 626352 h 1495138"/>
                    <a:gd name="connsiteX85" fmla="*/ 158023 w 1125258"/>
                    <a:gd name="connsiteY85" fmla="*/ 584543 h 1495138"/>
                    <a:gd name="connsiteX86" fmla="*/ 198505 w 1125258"/>
                    <a:gd name="connsiteY86" fmla="*/ 541126 h 1495138"/>
                    <a:gd name="connsiteX87" fmla="*/ 204918 w 1125258"/>
                    <a:gd name="connsiteY87" fmla="*/ 541126 h 1495138"/>
                    <a:gd name="connsiteX88" fmla="*/ 272255 w 1125258"/>
                    <a:gd name="connsiteY88" fmla="*/ 539116 h 1495138"/>
                    <a:gd name="connsiteX89" fmla="*/ 477504 w 1125258"/>
                    <a:gd name="connsiteY89" fmla="*/ 0 h 1495138"/>
                    <a:gd name="connsiteX90" fmla="*/ 492735 w 1125258"/>
                    <a:gd name="connsiteY90" fmla="*/ 1206 h 1495138"/>
                    <a:gd name="connsiteX91" fmla="*/ 528407 w 1125258"/>
                    <a:gd name="connsiteY91" fmla="*/ 39397 h 1495138"/>
                    <a:gd name="connsiteX92" fmla="*/ 528407 w 1125258"/>
                    <a:gd name="connsiteY92" fmla="*/ 45427 h 1495138"/>
                    <a:gd name="connsiteX93" fmla="*/ 528407 w 1125258"/>
                    <a:gd name="connsiteY93" fmla="*/ 192159 h 1495138"/>
                    <a:gd name="connsiteX94" fmla="*/ 528006 w 1125258"/>
                    <a:gd name="connsiteY94" fmla="*/ 192159 h 1495138"/>
                    <a:gd name="connsiteX95" fmla="*/ 528006 w 1125258"/>
                    <a:gd name="connsiteY95" fmla="*/ 326832 h 1495138"/>
                    <a:gd name="connsiteX96" fmla="*/ 528407 w 1125258"/>
                    <a:gd name="connsiteY96" fmla="*/ 340902 h 1495138"/>
                    <a:gd name="connsiteX97" fmla="*/ 534018 w 1125258"/>
                    <a:gd name="connsiteY97" fmla="*/ 346932 h 1495138"/>
                    <a:gd name="connsiteX98" fmla="*/ 549249 w 1125258"/>
                    <a:gd name="connsiteY98" fmla="*/ 346932 h 1495138"/>
                    <a:gd name="connsiteX99" fmla="*/ 571294 w 1125258"/>
                    <a:gd name="connsiteY99" fmla="*/ 346932 h 1495138"/>
                    <a:gd name="connsiteX100" fmla="*/ 610574 w 1125258"/>
                    <a:gd name="connsiteY100" fmla="*/ 377887 h 1495138"/>
                    <a:gd name="connsiteX101" fmla="*/ 576504 w 1125258"/>
                    <a:gd name="connsiteY101" fmla="*/ 432560 h 1495138"/>
                    <a:gd name="connsiteX102" fmla="*/ 563678 w 1125258"/>
                    <a:gd name="connsiteY102" fmla="*/ 433364 h 1495138"/>
                    <a:gd name="connsiteX103" fmla="*/ 402552 w 1125258"/>
                    <a:gd name="connsiteY103" fmla="*/ 433364 h 1495138"/>
                    <a:gd name="connsiteX104" fmla="*/ 391730 w 1125258"/>
                    <a:gd name="connsiteY104" fmla="*/ 432560 h 1495138"/>
                    <a:gd name="connsiteX105" fmla="*/ 354855 w 1125258"/>
                    <a:gd name="connsiteY105" fmla="*/ 396781 h 1495138"/>
                    <a:gd name="connsiteX106" fmla="*/ 379305 w 1125258"/>
                    <a:gd name="connsiteY106" fmla="*/ 350952 h 1495138"/>
                    <a:gd name="connsiteX107" fmla="*/ 397742 w 1125258"/>
                    <a:gd name="connsiteY107" fmla="*/ 346932 h 1495138"/>
                    <a:gd name="connsiteX108" fmla="*/ 432212 w 1125258"/>
                    <a:gd name="connsiteY108" fmla="*/ 346932 h 1495138"/>
                    <a:gd name="connsiteX109" fmla="*/ 440228 w 1125258"/>
                    <a:gd name="connsiteY109" fmla="*/ 345726 h 1495138"/>
                    <a:gd name="connsiteX110" fmla="*/ 441831 w 1125258"/>
                    <a:gd name="connsiteY110" fmla="*/ 344118 h 1495138"/>
                    <a:gd name="connsiteX111" fmla="*/ 442633 w 1125258"/>
                    <a:gd name="connsiteY111" fmla="*/ 340902 h 1495138"/>
                    <a:gd name="connsiteX112" fmla="*/ 442633 w 1125258"/>
                    <a:gd name="connsiteY112" fmla="*/ 328440 h 1495138"/>
                    <a:gd name="connsiteX113" fmla="*/ 442633 w 1125258"/>
                    <a:gd name="connsiteY113" fmla="*/ 105728 h 1495138"/>
                    <a:gd name="connsiteX114" fmla="*/ 441831 w 1125258"/>
                    <a:gd name="connsiteY114" fmla="*/ 89648 h 1495138"/>
                    <a:gd name="connsiteX115" fmla="*/ 440228 w 1125258"/>
                    <a:gd name="connsiteY115" fmla="*/ 88040 h 1495138"/>
                    <a:gd name="connsiteX116" fmla="*/ 435418 w 1125258"/>
                    <a:gd name="connsiteY116" fmla="*/ 86834 h 1495138"/>
                    <a:gd name="connsiteX117" fmla="*/ 412973 w 1125258"/>
                    <a:gd name="connsiteY117" fmla="*/ 87236 h 1495138"/>
                    <a:gd name="connsiteX118" fmla="*/ 402552 w 1125258"/>
                    <a:gd name="connsiteY118" fmla="*/ 87236 h 1495138"/>
                    <a:gd name="connsiteX119" fmla="*/ 363272 w 1125258"/>
                    <a:gd name="connsiteY119" fmla="*/ 45427 h 1495138"/>
                    <a:gd name="connsiteX120" fmla="*/ 403754 w 1125258"/>
                    <a:gd name="connsiteY120" fmla="*/ 2010 h 1495138"/>
                    <a:gd name="connsiteX121" fmla="*/ 410167 w 1125258"/>
                    <a:gd name="connsiteY121" fmla="*/ 2010 h 1495138"/>
                    <a:gd name="connsiteX122" fmla="*/ 477504 w 1125258"/>
                    <a:gd name="connsiteY122" fmla="*/ 0 h 1495138"/>
                    <a:gd name="connsiteX123" fmla="*/ 123093 w 1125258"/>
                    <a:gd name="connsiteY123" fmla="*/ 0 h 1495138"/>
                    <a:gd name="connsiteX124" fmla="*/ 138324 w 1125258"/>
                    <a:gd name="connsiteY124" fmla="*/ 1206 h 1495138"/>
                    <a:gd name="connsiteX125" fmla="*/ 173997 w 1125258"/>
                    <a:gd name="connsiteY125" fmla="*/ 39397 h 1495138"/>
                    <a:gd name="connsiteX126" fmla="*/ 173997 w 1125258"/>
                    <a:gd name="connsiteY126" fmla="*/ 45427 h 1495138"/>
                    <a:gd name="connsiteX127" fmla="*/ 173997 w 1125258"/>
                    <a:gd name="connsiteY127" fmla="*/ 192159 h 1495138"/>
                    <a:gd name="connsiteX128" fmla="*/ 173596 w 1125258"/>
                    <a:gd name="connsiteY128" fmla="*/ 192159 h 1495138"/>
                    <a:gd name="connsiteX129" fmla="*/ 173596 w 1125258"/>
                    <a:gd name="connsiteY129" fmla="*/ 326832 h 1495138"/>
                    <a:gd name="connsiteX130" fmla="*/ 173997 w 1125258"/>
                    <a:gd name="connsiteY130" fmla="*/ 340902 h 1495138"/>
                    <a:gd name="connsiteX131" fmla="*/ 179608 w 1125258"/>
                    <a:gd name="connsiteY131" fmla="*/ 346932 h 1495138"/>
                    <a:gd name="connsiteX132" fmla="*/ 194839 w 1125258"/>
                    <a:gd name="connsiteY132" fmla="*/ 346932 h 1495138"/>
                    <a:gd name="connsiteX133" fmla="*/ 216884 w 1125258"/>
                    <a:gd name="connsiteY133" fmla="*/ 346932 h 1495138"/>
                    <a:gd name="connsiteX134" fmla="*/ 256164 w 1125258"/>
                    <a:gd name="connsiteY134" fmla="*/ 377887 h 1495138"/>
                    <a:gd name="connsiteX135" fmla="*/ 222094 w 1125258"/>
                    <a:gd name="connsiteY135" fmla="*/ 432560 h 1495138"/>
                    <a:gd name="connsiteX136" fmla="*/ 209268 w 1125258"/>
                    <a:gd name="connsiteY136" fmla="*/ 433364 h 1495138"/>
                    <a:gd name="connsiteX137" fmla="*/ 48141 w 1125258"/>
                    <a:gd name="connsiteY137" fmla="*/ 433364 h 1495138"/>
                    <a:gd name="connsiteX138" fmla="*/ 37319 w 1125258"/>
                    <a:gd name="connsiteY138" fmla="*/ 432560 h 1495138"/>
                    <a:gd name="connsiteX139" fmla="*/ 445 w 1125258"/>
                    <a:gd name="connsiteY139" fmla="*/ 396781 h 1495138"/>
                    <a:gd name="connsiteX140" fmla="*/ 24894 w 1125258"/>
                    <a:gd name="connsiteY140" fmla="*/ 350952 h 1495138"/>
                    <a:gd name="connsiteX141" fmla="*/ 43332 w 1125258"/>
                    <a:gd name="connsiteY141" fmla="*/ 346932 h 1495138"/>
                    <a:gd name="connsiteX142" fmla="*/ 77801 w 1125258"/>
                    <a:gd name="connsiteY142" fmla="*/ 346932 h 1495138"/>
                    <a:gd name="connsiteX143" fmla="*/ 85818 w 1125258"/>
                    <a:gd name="connsiteY143" fmla="*/ 345726 h 1495138"/>
                    <a:gd name="connsiteX144" fmla="*/ 87421 w 1125258"/>
                    <a:gd name="connsiteY144" fmla="*/ 344118 h 1495138"/>
                    <a:gd name="connsiteX145" fmla="*/ 88223 w 1125258"/>
                    <a:gd name="connsiteY145" fmla="*/ 340902 h 1495138"/>
                    <a:gd name="connsiteX146" fmla="*/ 88223 w 1125258"/>
                    <a:gd name="connsiteY146" fmla="*/ 328440 h 1495138"/>
                    <a:gd name="connsiteX147" fmla="*/ 88223 w 1125258"/>
                    <a:gd name="connsiteY147" fmla="*/ 105728 h 1495138"/>
                    <a:gd name="connsiteX148" fmla="*/ 87421 w 1125258"/>
                    <a:gd name="connsiteY148" fmla="*/ 89648 h 1495138"/>
                    <a:gd name="connsiteX149" fmla="*/ 85818 w 1125258"/>
                    <a:gd name="connsiteY149" fmla="*/ 88040 h 1495138"/>
                    <a:gd name="connsiteX150" fmla="*/ 81008 w 1125258"/>
                    <a:gd name="connsiteY150" fmla="*/ 86834 h 1495138"/>
                    <a:gd name="connsiteX151" fmla="*/ 58562 w 1125258"/>
                    <a:gd name="connsiteY151" fmla="*/ 87236 h 1495138"/>
                    <a:gd name="connsiteX152" fmla="*/ 48141 w 1125258"/>
                    <a:gd name="connsiteY152" fmla="*/ 87236 h 1495138"/>
                    <a:gd name="connsiteX153" fmla="*/ 8862 w 1125258"/>
                    <a:gd name="connsiteY153" fmla="*/ 45427 h 1495138"/>
                    <a:gd name="connsiteX154" fmla="*/ 49344 w 1125258"/>
                    <a:gd name="connsiteY154" fmla="*/ 2010 h 1495138"/>
                    <a:gd name="connsiteX155" fmla="*/ 55757 w 1125258"/>
                    <a:gd name="connsiteY155" fmla="*/ 2010 h 1495138"/>
                    <a:gd name="connsiteX156" fmla="*/ 123093 w 1125258"/>
                    <a:gd name="connsiteY156"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67556 h 1495138"/>
                    <a:gd name="connsiteX35" fmla="*/ 1041072 w 1125258"/>
                    <a:gd name="connsiteY35" fmla="*/ 731276 h 1495138"/>
                    <a:gd name="connsiteX36" fmla="*/ 1040671 w 1125258"/>
                    <a:gd name="connsiteY36" fmla="*/ 865948 h 1495138"/>
                    <a:gd name="connsiteX37" fmla="*/ 1041072 w 1125258"/>
                    <a:gd name="connsiteY37" fmla="*/ 880018 h 1495138"/>
                    <a:gd name="connsiteX38" fmla="*/ 1046683 w 1125258"/>
                    <a:gd name="connsiteY38" fmla="*/ 886049 h 1495138"/>
                    <a:gd name="connsiteX39" fmla="*/ 1061914 w 1125258"/>
                    <a:gd name="connsiteY39" fmla="*/ 886049 h 1495138"/>
                    <a:gd name="connsiteX40" fmla="*/ 1083959 w 1125258"/>
                    <a:gd name="connsiteY40" fmla="*/ 886049 h 1495138"/>
                    <a:gd name="connsiteX41" fmla="*/ 1123238 w 1125258"/>
                    <a:gd name="connsiteY41" fmla="*/ 917003 h 1495138"/>
                    <a:gd name="connsiteX42" fmla="*/ 1089169 w 1125258"/>
                    <a:gd name="connsiteY42" fmla="*/ 971676 h 1495138"/>
                    <a:gd name="connsiteX43" fmla="*/ 1076343 w 1125258"/>
                    <a:gd name="connsiteY43" fmla="*/ 972480 h 1495138"/>
                    <a:gd name="connsiteX44" fmla="*/ 915217 w 1125258"/>
                    <a:gd name="connsiteY44" fmla="*/ 972480 h 1495138"/>
                    <a:gd name="connsiteX45" fmla="*/ 904395 w 1125258"/>
                    <a:gd name="connsiteY45" fmla="*/ 971676 h 1495138"/>
                    <a:gd name="connsiteX46" fmla="*/ 867520 w 1125258"/>
                    <a:gd name="connsiteY46" fmla="*/ 935897 h 1495138"/>
                    <a:gd name="connsiteX47" fmla="*/ 891970 w 1125258"/>
                    <a:gd name="connsiteY47" fmla="*/ 890069 h 1495138"/>
                    <a:gd name="connsiteX48" fmla="*/ 910407 w 1125258"/>
                    <a:gd name="connsiteY48" fmla="*/ 886049 h 1495138"/>
                    <a:gd name="connsiteX49" fmla="*/ 944877 w 1125258"/>
                    <a:gd name="connsiteY49" fmla="*/ 886049 h 1495138"/>
                    <a:gd name="connsiteX50" fmla="*/ 952893 w 1125258"/>
                    <a:gd name="connsiteY50" fmla="*/ 884843 h 1495138"/>
                    <a:gd name="connsiteX51" fmla="*/ 954496 w 1125258"/>
                    <a:gd name="connsiteY51" fmla="*/ 883234 h 1495138"/>
                    <a:gd name="connsiteX52" fmla="*/ 955298 w 1125258"/>
                    <a:gd name="connsiteY52" fmla="*/ 880018 h 1495138"/>
                    <a:gd name="connsiteX53" fmla="*/ 955298 w 1125258"/>
                    <a:gd name="connsiteY53" fmla="*/ 867556 h 1495138"/>
                    <a:gd name="connsiteX54" fmla="*/ 272255 w 1125258"/>
                    <a:gd name="connsiteY54" fmla="*/ 539116 h 1495138"/>
                    <a:gd name="connsiteX55" fmla="*/ 287486 w 1125258"/>
                    <a:gd name="connsiteY55" fmla="*/ 540322 h 1495138"/>
                    <a:gd name="connsiteX56" fmla="*/ 323158 w 1125258"/>
                    <a:gd name="connsiteY56" fmla="*/ 578513 h 1495138"/>
                    <a:gd name="connsiteX57" fmla="*/ 323158 w 1125258"/>
                    <a:gd name="connsiteY57" fmla="*/ 584543 h 1495138"/>
                    <a:gd name="connsiteX58" fmla="*/ 323158 w 1125258"/>
                    <a:gd name="connsiteY58" fmla="*/ 731276 h 1495138"/>
                    <a:gd name="connsiteX59" fmla="*/ 322757 w 1125258"/>
                    <a:gd name="connsiteY59" fmla="*/ 731276 h 1495138"/>
                    <a:gd name="connsiteX60" fmla="*/ 322757 w 1125258"/>
                    <a:gd name="connsiteY60" fmla="*/ 865948 h 1495138"/>
                    <a:gd name="connsiteX61" fmla="*/ 323158 w 1125258"/>
                    <a:gd name="connsiteY61" fmla="*/ 880018 h 1495138"/>
                    <a:gd name="connsiteX62" fmla="*/ 328769 w 1125258"/>
                    <a:gd name="connsiteY62" fmla="*/ 886049 h 1495138"/>
                    <a:gd name="connsiteX63" fmla="*/ 344000 w 1125258"/>
                    <a:gd name="connsiteY63" fmla="*/ 886049 h 1495138"/>
                    <a:gd name="connsiteX64" fmla="*/ 366045 w 1125258"/>
                    <a:gd name="connsiteY64" fmla="*/ 886049 h 1495138"/>
                    <a:gd name="connsiteX65" fmla="*/ 405325 w 1125258"/>
                    <a:gd name="connsiteY65" fmla="*/ 917003 h 1495138"/>
                    <a:gd name="connsiteX66" fmla="*/ 371255 w 1125258"/>
                    <a:gd name="connsiteY66" fmla="*/ 971676 h 1495138"/>
                    <a:gd name="connsiteX67" fmla="*/ 358429 w 1125258"/>
                    <a:gd name="connsiteY67" fmla="*/ 972480 h 1495138"/>
                    <a:gd name="connsiteX68" fmla="*/ 197303 w 1125258"/>
                    <a:gd name="connsiteY68" fmla="*/ 972480 h 1495138"/>
                    <a:gd name="connsiteX69" fmla="*/ 186481 w 1125258"/>
                    <a:gd name="connsiteY69" fmla="*/ 971676 h 1495138"/>
                    <a:gd name="connsiteX70" fmla="*/ 149606 w 1125258"/>
                    <a:gd name="connsiteY70" fmla="*/ 935897 h 1495138"/>
                    <a:gd name="connsiteX71" fmla="*/ 174056 w 1125258"/>
                    <a:gd name="connsiteY71" fmla="*/ 890069 h 1495138"/>
                    <a:gd name="connsiteX72" fmla="*/ 192493 w 1125258"/>
                    <a:gd name="connsiteY72" fmla="*/ 886049 h 1495138"/>
                    <a:gd name="connsiteX73" fmla="*/ 226963 w 1125258"/>
                    <a:gd name="connsiteY73" fmla="*/ 886049 h 1495138"/>
                    <a:gd name="connsiteX74" fmla="*/ 234979 w 1125258"/>
                    <a:gd name="connsiteY74" fmla="*/ 884843 h 1495138"/>
                    <a:gd name="connsiteX75" fmla="*/ 236582 w 1125258"/>
                    <a:gd name="connsiteY75" fmla="*/ 883234 h 1495138"/>
                    <a:gd name="connsiteX76" fmla="*/ 237384 w 1125258"/>
                    <a:gd name="connsiteY76" fmla="*/ 880018 h 1495138"/>
                    <a:gd name="connsiteX77" fmla="*/ 237384 w 1125258"/>
                    <a:gd name="connsiteY77" fmla="*/ 867556 h 1495138"/>
                    <a:gd name="connsiteX78" fmla="*/ 237384 w 1125258"/>
                    <a:gd name="connsiteY78" fmla="*/ 644844 h 1495138"/>
                    <a:gd name="connsiteX79" fmla="*/ 236582 w 1125258"/>
                    <a:gd name="connsiteY79" fmla="*/ 628764 h 1495138"/>
                    <a:gd name="connsiteX80" fmla="*/ 234979 w 1125258"/>
                    <a:gd name="connsiteY80" fmla="*/ 627156 h 1495138"/>
                    <a:gd name="connsiteX81" fmla="*/ 230169 w 1125258"/>
                    <a:gd name="connsiteY81" fmla="*/ 625950 h 1495138"/>
                    <a:gd name="connsiteX82" fmla="*/ 207724 w 1125258"/>
                    <a:gd name="connsiteY82" fmla="*/ 626352 h 1495138"/>
                    <a:gd name="connsiteX83" fmla="*/ 197303 w 1125258"/>
                    <a:gd name="connsiteY83" fmla="*/ 626352 h 1495138"/>
                    <a:gd name="connsiteX84" fmla="*/ 158023 w 1125258"/>
                    <a:gd name="connsiteY84" fmla="*/ 584543 h 1495138"/>
                    <a:gd name="connsiteX85" fmla="*/ 198505 w 1125258"/>
                    <a:gd name="connsiteY85" fmla="*/ 541126 h 1495138"/>
                    <a:gd name="connsiteX86" fmla="*/ 204918 w 1125258"/>
                    <a:gd name="connsiteY86" fmla="*/ 541126 h 1495138"/>
                    <a:gd name="connsiteX87" fmla="*/ 272255 w 1125258"/>
                    <a:gd name="connsiteY87" fmla="*/ 539116 h 1495138"/>
                    <a:gd name="connsiteX88" fmla="*/ 477504 w 1125258"/>
                    <a:gd name="connsiteY88" fmla="*/ 0 h 1495138"/>
                    <a:gd name="connsiteX89" fmla="*/ 492735 w 1125258"/>
                    <a:gd name="connsiteY89" fmla="*/ 1206 h 1495138"/>
                    <a:gd name="connsiteX90" fmla="*/ 528407 w 1125258"/>
                    <a:gd name="connsiteY90" fmla="*/ 39397 h 1495138"/>
                    <a:gd name="connsiteX91" fmla="*/ 528407 w 1125258"/>
                    <a:gd name="connsiteY91" fmla="*/ 45427 h 1495138"/>
                    <a:gd name="connsiteX92" fmla="*/ 528407 w 1125258"/>
                    <a:gd name="connsiteY92" fmla="*/ 192159 h 1495138"/>
                    <a:gd name="connsiteX93" fmla="*/ 528006 w 1125258"/>
                    <a:gd name="connsiteY93" fmla="*/ 192159 h 1495138"/>
                    <a:gd name="connsiteX94" fmla="*/ 528006 w 1125258"/>
                    <a:gd name="connsiteY94" fmla="*/ 326832 h 1495138"/>
                    <a:gd name="connsiteX95" fmla="*/ 528407 w 1125258"/>
                    <a:gd name="connsiteY95" fmla="*/ 340902 h 1495138"/>
                    <a:gd name="connsiteX96" fmla="*/ 534018 w 1125258"/>
                    <a:gd name="connsiteY96" fmla="*/ 346932 h 1495138"/>
                    <a:gd name="connsiteX97" fmla="*/ 549249 w 1125258"/>
                    <a:gd name="connsiteY97" fmla="*/ 346932 h 1495138"/>
                    <a:gd name="connsiteX98" fmla="*/ 571294 w 1125258"/>
                    <a:gd name="connsiteY98" fmla="*/ 346932 h 1495138"/>
                    <a:gd name="connsiteX99" fmla="*/ 610574 w 1125258"/>
                    <a:gd name="connsiteY99" fmla="*/ 377887 h 1495138"/>
                    <a:gd name="connsiteX100" fmla="*/ 576504 w 1125258"/>
                    <a:gd name="connsiteY100" fmla="*/ 432560 h 1495138"/>
                    <a:gd name="connsiteX101" fmla="*/ 563678 w 1125258"/>
                    <a:gd name="connsiteY101" fmla="*/ 433364 h 1495138"/>
                    <a:gd name="connsiteX102" fmla="*/ 402552 w 1125258"/>
                    <a:gd name="connsiteY102" fmla="*/ 433364 h 1495138"/>
                    <a:gd name="connsiteX103" fmla="*/ 391730 w 1125258"/>
                    <a:gd name="connsiteY103" fmla="*/ 432560 h 1495138"/>
                    <a:gd name="connsiteX104" fmla="*/ 354855 w 1125258"/>
                    <a:gd name="connsiteY104" fmla="*/ 396781 h 1495138"/>
                    <a:gd name="connsiteX105" fmla="*/ 379305 w 1125258"/>
                    <a:gd name="connsiteY105" fmla="*/ 350952 h 1495138"/>
                    <a:gd name="connsiteX106" fmla="*/ 397742 w 1125258"/>
                    <a:gd name="connsiteY106" fmla="*/ 346932 h 1495138"/>
                    <a:gd name="connsiteX107" fmla="*/ 432212 w 1125258"/>
                    <a:gd name="connsiteY107" fmla="*/ 346932 h 1495138"/>
                    <a:gd name="connsiteX108" fmla="*/ 440228 w 1125258"/>
                    <a:gd name="connsiteY108" fmla="*/ 345726 h 1495138"/>
                    <a:gd name="connsiteX109" fmla="*/ 441831 w 1125258"/>
                    <a:gd name="connsiteY109" fmla="*/ 344118 h 1495138"/>
                    <a:gd name="connsiteX110" fmla="*/ 442633 w 1125258"/>
                    <a:gd name="connsiteY110" fmla="*/ 340902 h 1495138"/>
                    <a:gd name="connsiteX111" fmla="*/ 442633 w 1125258"/>
                    <a:gd name="connsiteY111" fmla="*/ 328440 h 1495138"/>
                    <a:gd name="connsiteX112" fmla="*/ 442633 w 1125258"/>
                    <a:gd name="connsiteY112" fmla="*/ 105728 h 1495138"/>
                    <a:gd name="connsiteX113" fmla="*/ 441831 w 1125258"/>
                    <a:gd name="connsiteY113" fmla="*/ 89648 h 1495138"/>
                    <a:gd name="connsiteX114" fmla="*/ 440228 w 1125258"/>
                    <a:gd name="connsiteY114" fmla="*/ 88040 h 1495138"/>
                    <a:gd name="connsiteX115" fmla="*/ 435418 w 1125258"/>
                    <a:gd name="connsiteY115" fmla="*/ 86834 h 1495138"/>
                    <a:gd name="connsiteX116" fmla="*/ 412973 w 1125258"/>
                    <a:gd name="connsiteY116" fmla="*/ 87236 h 1495138"/>
                    <a:gd name="connsiteX117" fmla="*/ 402552 w 1125258"/>
                    <a:gd name="connsiteY117" fmla="*/ 87236 h 1495138"/>
                    <a:gd name="connsiteX118" fmla="*/ 363272 w 1125258"/>
                    <a:gd name="connsiteY118" fmla="*/ 45427 h 1495138"/>
                    <a:gd name="connsiteX119" fmla="*/ 403754 w 1125258"/>
                    <a:gd name="connsiteY119" fmla="*/ 2010 h 1495138"/>
                    <a:gd name="connsiteX120" fmla="*/ 410167 w 1125258"/>
                    <a:gd name="connsiteY120" fmla="*/ 2010 h 1495138"/>
                    <a:gd name="connsiteX121" fmla="*/ 477504 w 1125258"/>
                    <a:gd name="connsiteY121" fmla="*/ 0 h 1495138"/>
                    <a:gd name="connsiteX122" fmla="*/ 123093 w 1125258"/>
                    <a:gd name="connsiteY122" fmla="*/ 0 h 1495138"/>
                    <a:gd name="connsiteX123" fmla="*/ 138324 w 1125258"/>
                    <a:gd name="connsiteY123" fmla="*/ 1206 h 1495138"/>
                    <a:gd name="connsiteX124" fmla="*/ 173997 w 1125258"/>
                    <a:gd name="connsiteY124" fmla="*/ 39397 h 1495138"/>
                    <a:gd name="connsiteX125" fmla="*/ 173997 w 1125258"/>
                    <a:gd name="connsiteY125" fmla="*/ 45427 h 1495138"/>
                    <a:gd name="connsiteX126" fmla="*/ 173997 w 1125258"/>
                    <a:gd name="connsiteY126" fmla="*/ 192159 h 1495138"/>
                    <a:gd name="connsiteX127" fmla="*/ 173596 w 1125258"/>
                    <a:gd name="connsiteY127" fmla="*/ 192159 h 1495138"/>
                    <a:gd name="connsiteX128" fmla="*/ 173596 w 1125258"/>
                    <a:gd name="connsiteY128" fmla="*/ 326832 h 1495138"/>
                    <a:gd name="connsiteX129" fmla="*/ 173997 w 1125258"/>
                    <a:gd name="connsiteY129" fmla="*/ 340902 h 1495138"/>
                    <a:gd name="connsiteX130" fmla="*/ 179608 w 1125258"/>
                    <a:gd name="connsiteY130" fmla="*/ 346932 h 1495138"/>
                    <a:gd name="connsiteX131" fmla="*/ 194839 w 1125258"/>
                    <a:gd name="connsiteY131" fmla="*/ 346932 h 1495138"/>
                    <a:gd name="connsiteX132" fmla="*/ 216884 w 1125258"/>
                    <a:gd name="connsiteY132" fmla="*/ 346932 h 1495138"/>
                    <a:gd name="connsiteX133" fmla="*/ 256164 w 1125258"/>
                    <a:gd name="connsiteY133" fmla="*/ 377887 h 1495138"/>
                    <a:gd name="connsiteX134" fmla="*/ 222094 w 1125258"/>
                    <a:gd name="connsiteY134" fmla="*/ 432560 h 1495138"/>
                    <a:gd name="connsiteX135" fmla="*/ 209268 w 1125258"/>
                    <a:gd name="connsiteY135" fmla="*/ 433364 h 1495138"/>
                    <a:gd name="connsiteX136" fmla="*/ 48141 w 1125258"/>
                    <a:gd name="connsiteY136" fmla="*/ 433364 h 1495138"/>
                    <a:gd name="connsiteX137" fmla="*/ 37319 w 1125258"/>
                    <a:gd name="connsiteY137" fmla="*/ 432560 h 1495138"/>
                    <a:gd name="connsiteX138" fmla="*/ 445 w 1125258"/>
                    <a:gd name="connsiteY138" fmla="*/ 396781 h 1495138"/>
                    <a:gd name="connsiteX139" fmla="*/ 24894 w 1125258"/>
                    <a:gd name="connsiteY139" fmla="*/ 350952 h 1495138"/>
                    <a:gd name="connsiteX140" fmla="*/ 43332 w 1125258"/>
                    <a:gd name="connsiteY140" fmla="*/ 346932 h 1495138"/>
                    <a:gd name="connsiteX141" fmla="*/ 77801 w 1125258"/>
                    <a:gd name="connsiteY141" fmla="*/ 346932 h 1495138"/>
                    <a:gd name="connsiteX142" fmla="*/ 85818 w 1125258"/>
                    <a:gd name="connsiteY142" fmla="*/ 345726 h 1495138"/>
                    <a:gd name="connsiteX143" fmla="*/ 87421 w 1125258"/>
                    <a:gd name="connsiteY143" fmla="*/ 344118 h 1495138"/>
                    <a:gd name="connsiteX144" fmla="*/ 88223 w 1125258"/>
                    <a:gd name="connsiteY144" fmla="*/ 340902 h 1495138"/>
                    <a:gd name="connsiteX145" fmla="*/ 88223 w 1125258"/>
                    <a:gd name="connsiteY145" fmla="*/ 328440 h 1495138"/>
                    <a:gd name="connsiteX146" fmla="*/ 88223 w 1125258"/>
                    <a:gd name="connsiteY146" fmla="*/ 105728 h 1495138"/>
                    <a:gd name="connsiteX147" fmla="*/ 87421 w 1125258"/>
                    <a:gd name="connsiteY147" fmla="*/ 89648 h 1495138"/>
                    <a:gd name="connsiteX148" fmla="*/ 85818 w 1125258"/>
                    <a:gd name="connsiteY148" fmla="*/ 88040 h 1495138"/>
                    <a:gd name="connsiteX149" fmla="*/ 81008 w 1125258"/>
                    <a:gd name="connsiteY149" fmla="*/ 86834 h 1495138"/>
                    <a:gd name="connsiteX150" fmla="*/ 58562 w 1125258"/>
                    <a:gd name="connsiteY150" fmla="*/ 87236 h 1495138"/>
                    <a:gd name="connsiteX151" fmla="*/ 48141 w 1125258"/>
                    <a:gd name="connsiteY151" fmla="*/ 87236 h 1495138"/>
                    <a:gd name="connsiteX152" fmla="*/ 8862 w 1125258"/>
                    <a:gd name="connsiteY152" fmla="*/ 45427 h 1495138"/>
                    <a:gd name="connsiteX153" fmla="*/ 49344 w 1125258"/>
                    <a:gd name="connsiteY153" fmla="*/ 2010 h 1495138"/>
                    <a:gd name="connsiteX154" fmla="*/ 55757 w 1125258"/>
                    <a:gd name="connsiteY154" fmla="*/ 2010 h 1495138"/>
                    <a:gd name="connsiteX155" fmla="*/ 123093 w 1125258"/>
                    <a:gd name="connsiteY155"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67556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954496 w 1125258"/>
                    <a:gd name="connsiteY50" fmla="*/ 883234 h 1495138"/>
                    <a:gd name="connsiteX51" fmla="*/ 955298 w 1125258"/>
                    <a:gd name="connsiteY51" fmla="*/ 880018 h 1495138"/>
                    <a:gd name="connsiteX52" fmla="*/ 955298 w 1125258"/>
                    <a:gd name="connsiteY52" fmla="*/ 867556 h 1495138"/>
                    <a:gd name="connsiteX53" fmla="*/ 272255 w 1125258"/>
                    <a:gd name="connsiteY53" fmla="*/ 539116 h 1495138"/>
                    <a:gd name="connsiteX54" fmla="*/ 287486 w 1125258"/>
                    <a:gd name="connsiteY54" fmla="*/ 540322 h 1495138"/>
                    <a:gd name="connsiteX55" fmla="*/ 323158 w 1125258"/>
                    <a:gd name="connsiteY55" fmla="*/ 578513 h 1495138"/>
                    <a:gd name="connsiteX56" fmla="*/ 323158 w 1125258"/>
                    <a:gd name="connsiteY56" fmla="*/ 584543 h 1495138"/>
                    <a:gd name="connsiteX57" fmla="*/ 323158 w 1125258"/>
                    <a:gd name="connsiteY57" fmla="*/ 731276 h 1495138"/>
                    <a:gd name="connsiteX58" fmla="*/ 322757 w 1125258"/>
                    <a:gd name="connsiteY58" fmla="*/ 731276 h 1495138"/>
                    <a:gd name="connsiteX59" fmla="*/ 322757 w 1125258"/>
                    <a:gd name="connsiteY59" fmla="*/ 865948 h 1495138"/>
                    <a:gd name="connsiteX60" fmla="*/ 323158 w 1125258"/>
                    <a:gd name="connsiteY60" fmla="*/ 880018 h 1495138"/>
                    <a:gd name="connsiteX61" fmla="*/ 328769 w 1125258"/>
                    <a:gd name="connsiteY61" fmla="*/ 886049 h 1495138"/>
                    <a:gd name="connsiteX62" fmla="*/ 344000 w 1125258"/>
                    <a:gd name="connsiteY62" fmla="*/ 886049 h 1495138"/>
                    <a:gd name="connsiteX63" fmla="*/ 366045 w 1125258"/>
                    <a:gd name="connsiteY63" fmla="*/ 886049 h 1495138"/>
                    <a:gd name="connsiteX64" fmla="*/ 405325 w 1125258"/>
                    <a:gd name="connsiteY64" fmla="*/ 917003 h 1495138"/>
                    <a:gd name="connsiteX65" fmla="*/ 371255 w 1125258"/>
                    <a:gd name="connsiteY65" fmla="*/ 971676 h 1495138"/>
                    <a:gd name="connsiteX66" fmla="*/ 358429 w 1125258"/>
                    <a:gd name="connsiteY66" fmla="*/ 972480 h 1495138"/>
                    <a:gd name="connsiteX67" fmla="*/ 197303 w 1125258"/>
                    <a:gd name="connsiteY67" fmla="*/ 972480 h 1495138"/>
                    <a:gd name="connsiteX68" fmla="*/ 186481 w 1125258"/>
                    <a:gd name="connsiteY68" fmla="*/ 971676 h 1495138"/>
                    <a:gd name="connsiteX69" fmla="*/ 149606 w 1125258"/>
                    <a:gd name="connsiteY69" fmla="*/ 935897 h 1495138"/>
                    <a:gd name="connsiteX70" fmla="*/ 174056 w 1125258"/>
                    <a:gd name="connsiteY70" fmla="*/ 890069 h 1495138"/>
                    <a:gd name="connsiteX71" fmla="*/ 192493 w 1125258"/>
                    <a:gd name="connsiteY71" fmla="*/ 886049 h 1495138"/>
                    <a:gd name="connsiteX72" fmla="*/ 226963 w 1125258"/>
                    <a:gd name="connsiteY72" fmla="*/ 886049 h 1495138"/>
                    <a:gd name="connsiteX73" fmla="*/ 234979 w 1125258"/>
                    <a:gd name="connsiteY73" fmla="*/ 884843 h 1495138"/>
                    <a:gd name="connsiteX74" fmla="*/ 236582 w 1125258"/>
                    <a:gd name="connsiteY74" fmla="*/ 883234 h 1495138"/>
                    <a:gd name="connsiteX75" fmla="*/ 237384 w 1125258"/>
                    <a:gd name="connsiteY75" fmla="*/ 880018 h 1495138"/>
                    <a:gd name="connsiteX76" fmla="*/ 237384 w 1125258"/>
                    <a:gd name="connsiteY76" fmla="*/ 867556 h 1495138"/>
                    <a:gd name="connsiteX77" fmla="*/ 237384 w 1125258"/>
                    <a:gd name="connsiteY77" fmla="*/ 644844 h 1495138"/>
                    <a:gd name="connsiteX78" fmla="*/ 236582 w 1125258"/>
                    <a:gd name="connsiteY78" fmla="*/ 628764 h 1495138"/>
                    <a:gd name="connsiteX79" fmla="*/ 234979 w 1125258"/>
                    <a:gd name="connsiteY79" fmla="*/ 627156 h 1495138"/>
                    <a:gd name="connsiteX80" fmla="*/ 230169 w 1125258"/>
                    <a:gd name="connsiteY80" fmla="*/ 625950 h 1495138"/>
                    <a:gd name="connsiteX81" fmla="*/ 207724 w 1125258"/>
                    <a:gd name="connsiteY81" fmla="*/ 626352 h 1495138"/>
                    <a:gd name="connsiteX82" fmla="*/ 197303 w 1125258"/>
                    <a:gd name="connsiteY82" fmla="*/ 626352 h 1495138"/>
                    <a:gd name="connsiteX83" fmla="*/ 158023 w 1125258"/>
                    <a:gd name="connsiteY83" fmla="*/ 584543 h 1495138"/>
                    <a:gd name="connsiteX84" fmla="*/ 198505 w 1125258"/>
                    <a:gd name="connsiteY84" fmla="*/ 541126 h 1495138"/>
                    <a:gd name="connsiteX85" fmla="*/ 204918 w 1125258"/>
                    <a:gd name="connsiteY85" fmla="*/ 541126 h 1495138"/>
                    <a:gd name="connsiteX86" fmla="*/ 272255 w 1125258"/>
                    <a:gd name="connsiteY86" fmla="*/ 539116 h 1495138"/>
                    <a:gd name="connsiteX87" fmla="*/ 477504 w 1125258"/>
                    <a:gd name="connsiteY87" fmla="*/ 0 h 1495138"/>
                    <a:gd name="connsiteX88" fmla="*/ 492735 w 1125258"/>
                    <a:gd name="connsiteY88" fmla="*/ 1206 h 1495138"/>
                    <a:gd name="connsiteX89" fmla="*/ 528407 w 1125258"/>
                    <a:gd name="connsiteY89" fmla="*/ 39397 h 1495138"/>
                    <a:gd name="connsiteX90" fmla="*/ 528407 w 1125258"/>
                    <a:gd name="connsiteY90" fmla="*/ 45427 h 1495138"/>
                    <a:gd name="connsiteX91" fmla="*/ 528407 w 1125258"/>
                    <a:gd name="connsiteY91" fmla="*/ 192159 h 1495138"/>
                    <a:gd name="connsiteX92" fmla="*/ 528006 w 1125258"/>
                    <a:gd name="connsiteY92" fmla="*/ 192159 h 1495138"/>
                    <a:gd name="connsiteX93" fmla="*/ 528006 w 1125258"/>
                    <a:gd name="connsiteY93" fmla="*/ 326832 h 1495138"/>
                    <a:gd name="connsiteX94" fmla="*/ 528407 w 1125258"/>
                    <a:gd name="connsiteY94" fmla="*/ 340902 h 1495138"/>
                    <a:gd name="connsiteX95" fmla="*/ 534018 w 1125258"/>
                    <a:gd name="connsiteY95" fmla="*/ 346932 h 1495138"/>
                    <a:gd name="connsiteX96" fmla="*/ 549249 w 1125258"/>
                    <a:gd name="connsiteY96" fmla="*/ 346932 h 1495138"/>
                    <a:gd name="connsiteX97" fmla="*/ 571294 w 1125258"/>
                    <a:gd name="connsiteY97" fmla="*/ 346932 h 1495138"/>
                    <a:gd name="connsiteX98" fmla="*/ 610574 w 1125258"/>
                    <a:gd name="connsiteY98" fmla="*/ 377887 h 1495138"/>
                    <a:gd name="connsiteX99" fmla="*/ 576504 w 1125258"/>
                    <a:gd name="connsiteY99" fmla="*/ 432560 h 1495138"/>
                    <a:gd name="connsiteX100" fmla="*/ 563678 w 1125258"/>
                    <a:gd name="connsiteY100" fmla="*/ 433364 h 1495138"/>
                    <a:gd name="connsiteX101" fmla="*/ 402552 w 1125258"/>
                    <a:gd name="connsiteY101" fmla="*/ 433364 h 1495138"/>
                    <a:gd name="connsiteX102" fmla="*/ 391730 w 1125258"/>
                    <a:gd name="connsiteY102" fmla="*/ 432560 h 1495138"/>
                    <a:gd name="connsiteX103" fmla="*/ 354855 w 1125258"/>
                    <a:gd name="connsiteY103" fmla="*/ 396781 h 1495138"/>
                    <a:gd name="connsiteX104" fmla="*/ 379305 w 1125258"/>
                    <a:gd name="connsiteY104" fmla="*/ 350952 h 1495138"/>
                    <a:gd name="connsiteX105" fmla="*/ 397742 w 1125258"/>
                    <a:gd name="connsiteY105" fmla="*/ 346932 h 1495138"/>
                    <a:gd name="connsiteX106" fmla="*/ 432212 w 1125258"/>
                    <a:gd name="connsiteY106" fmla="*/ 346932 h 1495138"/>
                    <a:gd name="connsiteX107" fmla="*/ 440228 w 1125258"/>
                    <a:gd name="connsiteY107" fmla="*/ 345726 h 1495138"/>
                    <a:gd name="connsiteX108" fmla="*/ 441831 w 1125258"/>
                    <a:gd name="connsiteY108" fmla="*/ 344118 h 1495138"/>
                    <a:gd name="connsiteX109" fmla="*/ 442633 w 1125258"/>
                    <a:gd name="connsiteY109" fmla="*/ 340902 h 1495138"/>
                    <a:gd name="connsiteX110" fmla="*/ 442633 w 1125258"/>
                    <a:gd name="connsiteY110" fmla="*/ 328440 h 1495138"/>
                    <a:gd name="connsiteX111" fmla="*/ 442633 w 1125258"/>
                    <a:gd name="connsiteY111" fmla="*/ 105728 h 1495138"/>
                    <a:gd name="connsiteX112" fmla="*/ 441831 w 1125258"/>
                    <a:gd name="connsiteY112" fmla="*/ 89648 h 1495138"/>
                    <a:gd name="connsiteX113" fmla="*/ 440228 w 1125258"/>
                    <a:gd name="connsiteY113" fmla="*/ 88040 h 1495138"/>
                    <a:gd name="connsiteX114" fmla="*/ 435418 w 1125258"/>
                    <a:gd name="connsiteY114" fmla="*/ 86834 h 1495138"/>
                    <a:gd name="connsiteX115" fmla="*/ 412973 w 1125258"/>
                    <a:gd name="connsiteY115" fmla="*/ 87236 h 1495138"/>
                    <a:gd name="connsiteX116" fmla="*/ 402552 w 1125258"/>
                    <a:gd name="connsiteY116" fmla="*/ 87236 h 1495138"/>
                    <a:gd name="connsiteX117" fmla="*/ 363272 w 1125258"/>
                    <a:gd name="connsiteY117" fmla="*/ 45427 h 1495138"/>
                    <a:gd name="connsiteX118" fmla="*/ 403754 w 1125258"/>
                    <a:gd name="connsiteY118" fmla="*/ 2010 h 1495138"/>
                    <a:gd name="connsiteX119" fmla="*/ 410167 w 1125258"/>
                    <a:gd name="connsiteY119" fmla="*/ 2010 h 1495138"/>
                    <a:gd name="connsiteX120" fmla="*/ 477504 w 1125258"/>
                    <a:gd name="connsiteY120" fmla="*/ 0 h 1495138"/>
                    <a:gd name="connsiteX121" fmla="*/ 123093 w 1125258"/>
                    <a:gd name="connsiteY121" fmla="*/ 0 h 1495138"/>
                    <a:gd name="connsiteX122" fmla="*/ 138324 w 1125258"/>
                    <a:gd name="connsiteY122" fmla="*/ 1206 h 1495138"/>
                    <a:gd name="connsiteX123" fmla="*/ 173997 w 1125258"/>
                    <a:gd name="connsiteY123" fmla="*/ 39397 h 1495138"/>
                    <a:gd name="connsiteX124" fmla="*/ 173997 w 1125258"/>
                    <a:gd name="connsiteY124" fmla="*/ 45427 h 1495138"/>
                    <a:gd name="connsiteX125" fmla="*/ 173997 w 1125258"/>
                    <a:gd name="connsiteY125" fmla="*/ 192159 h 1495138"/>
                    <a:gd name="connsiteX126" fmla="*/ 173596 w 1125258"/>
                    <a:gd name="connsiteY126" fmla="*/ 192159 h 1495138"/>
                    <a:gd name="connsiteX127" fmla="*/ 173596 w 1125258"/>
                    <a:gd name="connsiteY127" fmla="*/ 326832 h 1495138"/>
                    <a:gd name="connsiteX128" fmla="*/ 173997 w 1125258"/>
                    <a:gd name="connsiteY128" fmla="*/ 340902 h 1495138"/>
                    <a:gd name="connsiteX129" fmla="*/ 179608 w 1125258"/>
                    <a:gd name="connsiteY129" fmla="*/ 346932 h 1495138"/>
                    <a:gd name="connsiteX130" fmla="*/ 194839 w 1125258"/>
                    <a:gd name="connsiteY130" fmla="*/ 346932 h 1495138"/>
                    <a:gd name="connsiteX131" fmla="*/ 216884 w 1125258"/>
                    <a:gd name="connsiteY131" fmla="*/ 346932 h 1495138"/>
                    <a:gd name="connsiteX132" fmla="*/ 256164 w 1125258"/>
                    <a:gd name="connsiteY132" fmla="*/ 377887 h 1495138"/>
                    <a:gd name="connsiteX133" fmla="*/ 222094 w 1125258"/>
                    <a:gd name="connsiteY133" fmla="*/ 432560 h 1495138"/>
                    <a:gd name="connsiteX134" fmla="*/ 209268 w 1125258"/>
                    <a:gd name="connsiteY134" fmla="*/ 433364 h 1495138"/>
                    <a:gd name="connsiteX135" fmla="*/ 48141 w 1125258"/>
                    <a:gd name="connsiteY135" fmla="*/ 433364 h 1495138"/>
                    <a:gd name="connsiteX136" fmla="*/ 37319 w 1125258"/>
                    <a:gd name="connsiteY136" fmla="*/ 432560 h 1495138"/>
                    <a:gd name="connsiteX137" fmla="*/ 445 w 1125258"/>
                    <a:gd name="connsiteY137" fmla="*/ 396781 h 1495138"/>
                    <a:gd name="connsiteX138" fmla="*/ 24894 w 1125258"/>
                    <a:gd name="connsiteY138" fmla="*/ 350952 h 1495138"/>
                    <a:gd name="connsiteX139" fmla="*/ 43332 w 1125258"/>
                    <a:gd name="connsiteY139" fmla="*/ 346932 h 1495138"/>
                    <a:gd name="connsiteX140" fmla="*/ 77801 w 1125258"/>
                    <a:gd name="connsiteY140" fmla="*/ 346932 h 1495138"/>
                    <a:gd name="connsiteX141" fmla="*/ 85818 w 1125258"/>
                    <a:gd name="connsiteY141" fmla="*/ 345726 h 1495138"/>
                    <a:gd name="connsiteX142" fmla="*/ 87421 w 1125258"/>
                    <a:gd name="connsiteY142" fmla="*/ 344118 h 1495138"/>
                    <a:gd name="connsiteX143" fmla="*/ 88223 w 1125258"/>
                    <a:gd name="connsiteY143" fmla="*/ 340902 h 1495138"/>
                    <a:gd name="connsiteX144" fmla="*/ 88223 w 1125258"/>
                    <a:gd name="connsiteY144" fmla="*/ 328440 h 1495138"/>
                    <a:gd name="connsiteX145" fmla="*/ 88223 w 1125258"/>
                    <a:gd name="connsiteY145" fmla="*/ 105728 h 1495138"/>
                    <a:gd name="connsiteX146" fmla="*/ 87421 w 1125258"/>
                    <a:gd name="connsiteY146" fmla="*/ 89648 h 1495138"/>
                    <a:gd name="connsiteX147" fmla="*/ 85818 w 1125258"/>
                    <a:gd name="connsiteY147" fmla="*/ 88040 h 1495138"/>
                    <a:gd name="connsiteX148" fmla="*/ 81008 w 1125258"/>
                    <a:gd name="connsiteY148" fmla="*/ 86834 h 1495138"/>
                    <a:gd name="connsiteX149" fmla="*/ 58562 w 1125258"/>
                    <a:gd name="connsiteY149" fmla="*/ 87236 h 1495138"/>
                    <a:gd name="connsiteX150" fmla="*/ 48141 w 1125258"/>
                    <a:gd name="connsiteY150" fmla="*/ 87236 h 1495138"/>
                    <a:gd name="connsiteX151" fmla="*/ 8862 w 1125258"/>
                    <a:gd name="connsiteY151" fmla="*/ 45427 h 1495138"/>
                    <a:gd name="connsiteX152" fmla="*/ 49344 w 1125258"/>
                    <a:gd name="connsiteY152" fmla="*/ 2010 h 1495138"/>
                    <a:gd name="connsiteX153" fmla="*/ 55757 w 1125258"/>
                    <a:gd name="connsiteY153" fmla="*/ 2010 h 1495138"/>
                    <a:gd name="connsiteX154" fmla="*/ 123093 w 1125258"/>
                    <a:gd name="connsiteY154"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80018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954496 w 1125258"/>
                    <a:gd name="connsiteY50" fmla="*/ 883234 h 1495138"/>
                    <a:gd name="connsiteX51" fmla="*/ 955298 w 1125258"/>
                    <a:gd name="connsiteY51" fmla="*/ 880018 h 1495138"/>
                    <a:gd name="connsiteX52" fmla="*/ 272255 w 1125258"/>
                    <a:gd name="connsiteY52" fmla="*/ 539116 h 1495138"/>
                    <a:gd name="connsiteX53" fmla="*/ 287486 w 1125258"/>
                    <a:gd name="connsiteY53" fmla="*/ 540322 h 1495138"/>
                    <a:gd name="connsiteX54" fmla="*/ 323158 w 1125258"/>
                    <a:gd name="connsiteY54" fmla="*/ 578513 h 1495138"/>
                    <a:gd name="connsiteX55" fmla="*/ 323158 w 1125258"/>
                    <a:gd name="connsiteY55" fmla="*/ 584543 h 1495138"/>
                    <a:gd name="connsiteX56" fmla="*/ 323158 w 1125258"/>
                    <a:gd name="connsiteY56" fmla="*/ 731276 h 1495138"/>
                    <a:gd name="connsiteX57" fmla="*/ 322757 w 1125258"/>
                    <a:gd name="connsiteY57" fmla="*/ 731276 h 1495138"/>
                    <a:gd name="connsiteX58" fmla="*/ 322757 w 1125258"/>
                    <a:gd name="connsiteY58" fmla="*/ 865948 h 1495138"/>
                    <a:gd name="connsiteX59" fmla="*/ 323158 w 1125258"/>
                    <a:gd name="connsiteY59" fmla="*/ 880018 h 1495138"/>
                    <a:gd name="connsiteX60" fmla="*/ 328769 w 1125258"/>
                    <a:gd name="connsiteY60" fmla="*/ 886049 h 1495138"/>
                    <a:gd name="connsiteX61" fmla="*/ 344000 w 1125258"/>
                    <a:gd name="connsiteY61" fmla="*/ 886049 h 1495138"/>
                    <a:gd name="connsiteX62" fmla="*/ 366045 w 1125258"/>
                    <a:gd name="connsiteY62" fmla="*/ 886049 h 1495138"/>
                    <a:gd name="connsiteX63" fmla="*/ 405325 w 1125258"/>
                    <a:gd name="connsiteY63" fmla="*/ 917003 h 1495138"/>
                    <a:gd name="connsiteX64" fmla="*/ 371255 w 1125258"/>
                    <a:gd name="connsiteY64" fmla="*/ 971676 h 1495138"/>
                    <a:gd name="connsiteX65" fmla="*/ 358429 w 1125258"/>
                    <a:gd name="connsiteY65" fmla="*/ 972480 h 1495138"/>
                    <a:gd name="connsiteX66" fmla="*/ 197303 w 1125258"/>
                    <a:gd name="connsiteY66" fmla="*/ 972480 h 1495138"/>
                    <a:gd name="connsiteX67" fmla="*/ 186481 w 1125258"/>
                    <a:gd name="connsiteY67" fmla="*/ 971676 h 1495138"/>
                    <a:gd name="connsiteX68" fmla="*/ 149606 w 1125258"/>
                    <a:gd name="connsiteY68" fmla="*/ 935897 h 1495138"/>
                    <a:gd name="connsiteX69" fmla="*/ 174056 w 1125258"/>
                    <a:gd name="connsiteY69" fmla="*/ 890069 h 1495138"/>
                    <a:gd name="connsiteX70" fmla="*/ 192493 w 1125258"/>
                    <a:gd name="connsiteY70" fmla="*/ 886049 h 1495138"/>
                    <a:gd name="connsiteX71" fmla="*/ 226963 w 1125258"/>
                    <a:gd name="connsiteY71" fmla="*/ 886049 h 1495138"/>
                    <a:gd name="connsiteX72" fmla="*/ 234979 w 1125258"/>
                    <a:gd name="connsiteY72" fmla="*/ 884843 h 1495138"/>
                    <a:gd name="connsiteX73" fmla="*/ 236582 w 1125258"/>
                    <a:gd name="connsiteY73" fmla="*/ 883234 h 1495138"/>
                    <a:gd name="connsiteX74" fmla="*/ 237384 w 1125258"/>
                    <a:gd name="connsiteY74" fmla="*/ 880018 h 1495138"/>
                    <a:gd name="connsiteX75" fmla="*/ 237384 w 1125258"/>
                    <a:gd name="connsiteY75" fmla="*/ 867556 h 1495138"/>
                    <a:gd name="connsiteX76" fmla="*/ 237384 w 1125258"/>
                    <a:gd name="connsiteY76" fmla="*/ 644844 h 1495138"/>
                    <a:gd name="connsiteX77" fmla="*/ 236582 w 1125258"/>
                    <a:gd name="connsiteY77" fmla="*/ 628764 h 1495138"/>
                    <a:gd name="connsiteX78" fmla="*/ 234979 w 1125258"/>
                    <a:gd name="connsiteY78" fmla="*/ 627156 h 1495138"/>
                    <a:gd name="connsiteX79" fmla="*/ 230169 w 1125258"/>
                    <a:gd name="connsiteY79" fmla="*/ 625950 h 1495138"/>
                    <a:gd name="connsiteX80" fmla="*/ 207724 w 1125258"/>
                    <a:gd name="connsiteY80" fmla="*/ 626352 h 1495138"/>
                    <a:gd name="connsiteX81" fmla="*/ 197303 w 1125258"/>
                    <a:gd name="connsiteY81" fmla="*/ 626352 h 1495138"/>
                    <a:gd name="connsiteX82" fmla="*/ 158023 w 1125258"/>
                    <a:gd name="connsiteY82" fmla="*/ 584543 h 1495138"/>
                    <a:gd name="connsiteX83" fmla="*/ 198505 w 1125258"/>
                    <a:gd name="connsiteY83" fmla="*/ 541126 h 1495138"/>
                    <a:gd name="connsiteX84" fmla="*/ 204918 w 1125258"/>
                    <a:gd name="connsiteY84" fmla="*/ 541126 h 1495138"/>
                    <a:gd name="connsiteX85" fmla="*/ 272255 w 1125258"/>
                    <a:gd name="connsiteY85" fmla="*/ 539116 h 1495138"/>
                    <a:gd name="connsiteX86" fmla="*/ 477504 w 1125258"/>
                    <a:gd name="connsiteY86" fmla="*/ 0 h 1495138"/>
                    <a:gd name="connsiteX87" fmla="*/ 492735 w 1125258"/>
                    <a:gd name="connsiteY87" fmla="*/ 1206 h 1495138"/>
                    <a:gd name="connsiteX88" fmla="*/ 528407 w 1125258"/>
                    <a:gd name="connsiteY88" fmla="*/ 39397 h 1495138"/>
                    <a:gd name="connsiteX89" fmla="*/ 528407 w 1125258"/>
                    <a:gd name="connsiteY89" fmla="*/ 45427 h 1495138"/>
                    <a:gd name="connsiteX90" fmla="*/ 528407 w 1125258"/>
                    <a:gd name="connsiteY90" fmla="*/ 192159 h 1495138"/>
                    <a:gd name="connsiteX91" fmla="*/ 528006 w 1125258"/>
                    <a:gd name="connsiteY91" fmla="*/ 192159 h 1495138"/>
                    <a:gd name="connsiteX92" fmla="*/ 528006 w 1125258"/>
                    <a:gd name="connsiteY92" fmla="*/ 326832 h 1495138"/>
                    <a:gd name="connsiteX93" fmla="*/ 528407 w 1125258"/>
                    <a:gd name="connsiteY93" fmla="*/ 340902 h 1495138"/>
                    <a:gd name="connsiteX94" fmla="*/ 534018 w 1125258"/>
                    <a:gd name="connsiteY94" fmla="*/ 346932 h 1495138"/>
                    <a:gd name="connsiteX95" fmla="*/ 549249 w 1125258"/>
                    <a:gd name="connsiteY95" fmla="*/ 346932 h 1495138"/>
                    <a:gd name="connsiteX96" fmla="*/ 571294 w 1125258"/>
                    <a:gd name="connsiteY96" fmla="*/ 346932 h 1495138"/>
                    <a:gd name="connsiteX97" fmla="*/ 610574 w 1125258"/>
                    <a:gd name="connsiteY97" fmla="*/ 377887 h 1495138"/>
                    <a:gd name="connsiteX98" fmla="*/ 576504 w 1125258"/>
                    <a:gd name="connsiteY98" fmla="*/ 432560 h 1495138"/>
                    <a:gd name="connsiteX99" fmla="*/ 563678 w 1125258"/>
                    <a:gd name="connsiteY99" fmla="*/ 433364 h 1495138"/>
                    <a:gd name="connsiteX100" fmla="*/ 402552 w 1125258"/>
                    <a:gd name="connsiteY100" fmla="*/ 433364 h 1495138"/>
                    <a:gd name="connsiteX101" fmla="*/ 391730 w 1125258"/>
                    <a:gd name="connsiteY101" fmla="*/ 432560 h 1495138"/>
                    <a:gd name="connsiteX102" fmla="*/ 354855 w 1125258"/>
                    <a:gd name="connsiteY102" fmla="*/ 396781 h 1495138"/>
                    <a:gd name="connsiteX103" fmla="*/ 379305 w 1125258"/>
                    <a:gd name="connsiteY103" fmla="*/ 350952 h 1495138"/>
                    <a:gd name="connsiteX104" fmla="*/ 397742 w 1125258"/>
                    <a:gd name="connsiteY104" fmla="*/ 346932 h 1495138"/>
                    <a:gd name="connsiteX105" fmla="*/ 432212 w 1125258"/>
                    <a:gd name="connsiteY105" fmla="*/ 346932 h 1495138"/>
                    <a:gd name="connsiteX106" fmla="*/ 440228 w 1125258"/>
                    <a:gd name="connsiteY106" fmla="*/ 345726 h 1495138"/>
                    <a:gd name="connsiteX107" fmla="*/ 441831 w 1125258"/>
                    <a:gd name="connsiteY107" fmla="*/ 344118 h 1495138"/>
                    <a:gd name="connsiteX108" fmla="*/ 442633 w 1125258"/>
                    <a:gd name="connsiteY108" fmla="*/ 340902 h 1495138"/>
                    <a:gd name="connsiteX109" fmla="*/ 442633 w 1125258"/>
                    <a:gd name="connsiteY109" fmla="*/ 328440 h 1495138"/>
                    <a:gd name="connsiteX110" fmla="*/ 442633 w 1125258"/>
                    <a:gd name="connsiteY110" fmla="*/ 105728 h 1495138"/>
                    <a:gd name="connsiteX111" fmla="*/ 441831 w 1125258"/>
                    <a:gd name="connsiteY111" fmla="*/ 89648 h 1495138"/>
                    <a:gd name="connsiteX112" fmla="*/ 440228 w 1125258"/>
                    <a:gd name="connsiteY112" fmla="*/ 88040 h 1495138"/>
                    <a:gd name="connsiteX113" fmla="*/ 435418 w 1125258"/>
                    <a:gd name="connsiteY113" fmla="*/ 86834 h 1495138"/>
                    <a:gd name="connsiteX114" fmla="*/ 412973 w 1125258"/>
                    <a:gd name="connsiteY114" fmla="*/ 87236 h 1495138"/>
                    <a:gd name="connsiteX115" fmla="*/ 402552 w 1125258"/>
                    <a:gd name="connsiteY115" fmla="*/ 87236 h 1495138"/>
                    <a:gd name="connsiteX116" fmla="*/ 363272 w 1125258"/>
                    <a:gd name="connsiteY116" fmla="*/ 45427 h 1495138"/>
                    <a:gd name="connsiteX117" fmla="*/ 403754 w 1125258"/>
                    <a:gd name="connsiteY117" fmla="*/ 2010 h 1495138"/>
                    <a:gd name="connsiteX118" fmla="*/ 410167 w 1125258"/>
                    <a:gd name="connsiteY118" fmla="*/ 2010 h 1495138"/>
                    <a:gd name="connsiteX119" fmla="*/ 477504 w 1125258"/>
                    <a:gd name="connsiteY119" fmla="*/ 0 h 1495138"/>
                    <a:gd name="connsiteX120" fmla="*/ 123093 w 1125258"/>
                    <a:gd name="connsiteY120" fmla="*/ 0 h 1495138"/>
                    <a:gd name="connsiteX121" fmla="*/ 138324 w 1125258"/>
                    <a:gd name="connsiteY121" fmla="*/ 1206 h 1495138"/>
                    <a:gd name="connsiteX122" fmla="*/ 173997 w 1125258"/>
                    <a:gd name="connsiteY122" fmla="*/ 39397 h 1495138"/>
                    <a:gd name="connsiteX123" fmla="*/ 173997 w 1125258"/>
                    <a:gd name="connsiteY123" fmla="*/ 45427 h 1495138"/>
                    <a:gd name="connsiteX124" fmla="*/ 173997 w 1125258"/>
                    <a:gd name="connsiteY124" fmla="*/ 192159 h 1495138"/>
                    <a:gd name="connsiteX125" fmla="*/ 173596 w 1125258"/>
                    <a:gd name="connsiteY125" fmla="*/ 192159 h 1495138"/>
                    <a:gd name="connsiteX126" fmla="*/ 173596 w 1125258"/>
                    <a:gd name="connsiteY126" fmla="*/ 326832 h 1495138"/>
                    <a:gd name="connsiteX127" fmla="*/ 173997 w 1125258"/>
                    <a:gd name="connsiteY127" fmla="*/ 340902 h 1495138"/>
                    <a:gd name="connsiteX128" fmla="*/ 179608 w 1125258"/>
                    <a:gd name="connsiteY128" fmla="*/ 346932 h 1495138"/>
                    <a:gd name="connsiteX129" fmla="*/ 194839 w 1125258"/>
                    <a:gd name="connsiteY129" fmla="*/ 346932 h 1495138"/>
                    <a:gd name="connsiteX130" fmla="*/ 216884 w 1125258"/>
                    <a:gd name="connsiteY130" fmla="*/ 346932 h 1495138"/>
                    <a:gd name="connsiteX131" fmla="*/ 256164 w 1125258"/>
                    <a:gd name="connsiteY131" fmla="*/ 377887 h 1495138"/>
                    <a:gd name="connsiteX132" fmla="*/ 222094 w 1125258"/>
                    <a:gd name="connsiteY132" fmla="*/ 432560 h 1495138"/>
                    <a:gd name="connsiteX133" fmla="*/ 209268 w 1125258"/>
                    <a:gd name="connsiteY133" fmla="*/ 433364 h 1495138"/>
                    <a:gd name="connsiteX134" fmla="*/ 48141 w 1125258"/>
                    <a:gd name="connsiteY134" fmla="*/ 433364 h 1495138"/>
                    <a:gd name="connsiteX135" fmla="*/ 37319 w 1125258"/>
                    <a:gd name="connsiteY135" fmla="*/ 432560 h 1495138"/>
                    <a:gd name="connsiteX136" fmla="*/ 445 w 1125258"/>
                    <a:gd name="connsiteY136" fmla="*/ 396781 h 1495138"/>
                    <a:gd name="connsiteX137" fmla="*/ 24894 w 1125258"/>
                    <a:gd name="connsiteY137" fmla="*/ 350952 h 1495138"/>
                    <a:gd name="connsiteX138" fmla="*/ 43332 w 1125258"/>
                    <a:gd name="connsiteY138" fmla="*/ 346932 h 1495138"/>
                    <a:gd name="connsiteX139" fmla="*/ 77801 w 1125258"/>
                    <a:gd name="connsiteY139" fmla="*/ 346932 h 1495138"/>
                    <a:gd name="connsiteX140" fmla="*/ 85818 w 1125258"/>
                    <a:gd name="connsiteY140" fmla="*/ 345726 h 1495138"/>
                    <a:gd name="connsiteX141" fmla="*/ 87421 w 1125258"/>
                    <a:gd name="connsiteY141" fmla="*/ 344118 h 1495138"/>
                    <a:gd name="connsiteX142" fmla="*/ 88223 w 1125258"/>
                    <a:gd name="connsiteY142" fmla="*/ 340902 h 1495138"/>
                    <a:gd name="connsiteX143" fmla="*/ 88223 w 1125258"/>
                    <a:gd name="connsiteY143" fmla="*/ 328440 h 1495138"/>
                    <a:gd name="connsiteX144" fmla="*/ 88223 w 1125258"/>
                    <a:gd name="connsiteY144" fmla="*/ 105728 h 1495138"/>
                    <a:gd name="connsiteX145" fmla="*/ 87421 w 1125258"/>
                    <a:gd name="connsiteY145" fmla="*/ 89648 h 1495138"/>
                    <a:gd name="connsiteX146" fmla="*/ 85818 w 1125258"/>
                    <a:gd name="connsiteY146" fmla="*/ 88040 h 1495138"/>
                    <a:gd name="connsiteX147" fmla="*/ 81008 w 1125258"/>
                    <a:gd name="connsiteY147" fmla="*/ 86834 h 1495138"/>
                    <a:gd name="connsiteX148" fmla="*/ 58562 w 1125258"/>
                    <a:gd name="connsiteY148" fmla="*/ 87236 h 1495138"/>
                    <a:gd name="connsiteX149" fmla="*/ 48141 w 1125258"/>
                    <a:gd name="connsiteY149" fmla="*/ 87236 h 1495138"/>
                    <a:gd name="connsiteX150" fmla="*/ 8862 w 1125258"/>
                    <a:gd name="connsiteY150" fmla="*/ 45427 h 1495138"/>
                    <a:gd name="connsiteX151" fmla="*/ 49344 w 1125258"/>
                    <a:gd name="connsiteY151" fmla="*/ 2010 h 1495138"/>
                    <a:gd name="connsiteX152" fmla="*/ 55757 w 1125258"/>
                    <a:gd name="connsiteY152" fmla="*/ 2010 h 1495138"/>
                    <a:gd name="connsiteX153" fmla="*/ 123093 w 1125258"/>
                    <a:gd name="connsiteY153"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4496 w 1125258"/>
                    <a:gd name="connsiteY34" fmla="*/ 883234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954496 w 1125258"/>
                    <a:gd name="connsiteY50" fmla="*/ 883234 h 1495138"/>
                    <a:gd name="connsiteX51" fmla="*/ 272255 w 1125258"/>
                    <a:gd name="connsiteY51" fmla="*/ 539116 h 1495138"/>
                    <a:gd name="connsiteX52" fmla="*/ 287486 w 1125258"/>
                    <a:gd name="connsiteY52" fmla="*/ 540322 h 1495138"/>
                    <a:gd name="connsiteX53" fmla="*/ 323158 w 1125258"/>
                    <a:gd name="connsiteY53" fmla="*/ 578513 h 1495138"/>
                    <a:gd name="connsiteX54" fmla="*/ 323158 w 1125258"/>
                    <a:gd name="connsiteY54" fmla="*/ 584543 h 1495138"/>
                    <a:gd name="connsiteX55" fmla="*/ 323158 w 1125258"/>
                    <a:gd name="connsiteY55" fmla="*/ 731276 h 1495138"/>
                    <a:gd name="connsiteX56" fmla="*/ 322757 w 1125258"/>
                    <a:gd name="connsiteY56" fmla="*/ 731276 h 1495138"/>
                    <a:gd name="connsiteX57" fmla="*/ 322757 w 1125258"/>
                    <a:gd name="connsiteY57" fmla="*/ 865948 h 1495138"/>
                    <a:gd name="connsiteX58" fmla="*/ 323158 w 1125258"/>
                    <a:gd name="connsiteY58" fmla="*/ 880018 h 1495138"/>
                    <a:gd name="connsiteX59" fmla="*/ 328769 w 1125258"/>
                    <a:gd name="connsiteY59" fmla="*/ 886049 h 1495138"/>
                    <a:gd name="connsiteX60" fmla="*/ 344000 w 1125258"/>
                    <a:gd name="connsiteY60" fmla="*/ 886049 h 1495138"/>
                    <a:gd name="connsiteX61" fmla="*/ 366045 w 1125258"/>
                    <a:gd name="connsiteY61" fmla="*/ 886049 h 1495138"/>
                    <a:gd name="connsiteX62" fmla="*/ 405325 w 1125258"/>
                    <a:gd name="connsiteY62" fmla="*/ 917003 h 1495138"/>
                    <a:gd name="connsiteX63" fmla="*/ 371255 w 1125258"/>
                    <a:gd name="connsiteY63" fmla="*/ 971676 h 1495138"/>
                    <a:gd name="connsiteX64" fmla="*/ 358429 w 1125258"/>
                    <a:gd name="connsiteY64" fmla="*/ 972480 h 1495138"/>
                    <a:gd name="connsiteX65" fmla="*/ 197303 w 1125258"/>
                    <a:gd name="connsiteY65" fmla="*/ 972480 h 1495138"/>
                    <a:gd name="connsiteX66" fmla="*/ 186481 w 1125258"/>
                    <a:gd name="connsiteY66" fmla="*/ 971676 h 1495138"/>
                    <a:gd name="connsiteX67" fmla="*/ 149606 w 1125258"/>
                    <a:gd name="connsiteY67" fmla="*/ 935897 h 1495138"/>
                    <a:gd name="connsiteX68" fmla="*/ 174056 w 1125258"/>
                    <a:gd name="connsiteY68" fmla="*/ 890069 h 1495138"/>
                    <a:gd name="connsiteX69" fmla="*/ 192493 w 1125258"/>
                    <a:gd name="connsiteY69" fmla="*/ 886049 h 1495138"/>
                    <a:gd name="connsiteX70" fmla="*/ 226963 w 1125258"/>
                    <a:gd name="connsiteY70" fmla="*/ 886049 h 1495138"/>
                    <a:gd name="connsiteX71" fmla="*/ 234979 w 1125258"/>
                    <a:gd name="connsiteY71" fmla="*/ 884843 h 1495138"/>
                    <a:gd name="connsiteX72" fmla="*/ 236582 w 1125258"/>
                    <a:gd name="connsiteY72" fmla="*/ 883234 h 1495138"/>
                    <a:gd name="connsiteX73" fmla="*/ 237384 w 1125258"/>
                    <a:gd name="connsiteY73" fmla="*/ 880018 h 1495138"/>
                    <a:gd name="connsiteX74" fmla="*/ 237384 w 1125258"/>
                    <a:gd name="connsiteY74" fmla="*/ 867556 h 1495138"/>
                    <a:gd name="connsiteX75" fmla="*/ 237384 w 1125258"/>
                    <a:gd name="connsiteY75" fmla="*/ 644844 h 1495138"/>
                    <a:gd name="connsiteX76" fmla="*/ 236582 w 1125258"/>
                    <a:gd name="connsiteY76" fmla="*/ 628764 h 1495138"/>
                    <a:gd name="connsiteX77" fmla="*/ 234979 w 1125258"/>
                    <a:gd name="connsiteY77" fmla="*/ 627156 h 1495138"/>
                    <a:gd name="connsiteX78" fmla="*/ 230169 w 1125258"/>
                    <a:gd name="connsiteY78" fmla="*/ 625950 h 1495138"/>
                    <a:gd name="connsiteX79" fmla="*/ 207724 w 1125258"/>
                    <a:gd name="connsiteY79" fmla="*/ 626352 h 1495138"/>
                    <a:gd name="connsiteX80" fmla="*/ 197303 w 1125258"/>
                    <a:gd name="connsiteY80" fmla="*/ 626352 h 1495138"/>
                    <a:gd name="connsiteX81" fmla="*/ 158023 w 1125258"/>
                    <a:gd name="connsiteY81" fmla="*/ 584543 h 1495138"/>
                    <a:gd name="connsiteX82" fmla="*/ 198505 w 1125258"/>
                    <a:gd name="connsiteY82" fmla="*/ 541126 h 1495138"/>
                    <a:gd name="connsiteX83" fmla="*/ 204918 w 1125258"/>
                    <a:gd name="connsiteY83" fmla="*/ 541126 h 1495138"/>
                    <a:gd name="connsiteX84" fmla="*/ 272255 w 1125258"/>
                    <a:gd name="connsiteY84" fmla="*/ 539116 h 1495138"/>
                    <a:gd name="connsiteX85" fmla="*/ 477504 w 1125258"/>
                    <a:gd name="connsiteY85" fmla="*/ 0 h 1495138"/>
                    <a:gd name="connsiteX86" fmla="*/ 492735 w 1125258"/>
                    <a:gd name="connsiteY86" fmla="*/ 1206 h 1495138"/>
                    <a:gd name="connsiteX87" fmla="*/ 528407 w 1125258"/>
                    <a:gd name="connsiteY87" fmla="*/ 39397 h 1495138"/>
                    <a:gd name="connsiteX88" fmla="*/ 528407 w 1125258"/>
                    <a:gd name="connsiteY88" fmla="*/ 45427 h 1495138"/>
                    <a:gd name="connsiteX89" fmla="*/ 528407 w 1125258"/>
                    <a:gd name="connsiteY89" fmla="*/ 192159 h 1495138"/>
                    <a:gd name="connsiteX90" fmla="*/ 528006 w 1125258"/>
                    <a:gd name="connsiteY90" fmla="*/ 192159 h 1495138"/>
                    <a:gd name="connsiteX91" fmla="*/ 528006 w 1125258"/>
                    <a:gd name="connsiteY91" fmla="*/ 326832 h 1495138"/>
                    <a:gd name="connsiteX92" fmla="*/ 528407 w 1125258"/>
                    <a:gd name="connsiteY92" fmla="*/ 340902 h 1495138"/>
                    <a:gd name="connsiteX93" fmla="*/ 534018 w 1125258"/>
                    <a:gd name="connsiteY93" fmla="*/ 346932 h 1495138"/>
                    <a:gd name="connsiteX94" fmla="*/ 549249 w 1125258"/>
                    <a:gd name="connsiteY94" fmla="*/ 346932 h 1495138"/>
                    <a:gd name="connsiteX95" fmla="*/ 571294 w 1125258"/>
                    <a:gd name="connsiteY95" fmla="*/ 346932 h 1495138"/>
                    <a:gd name="connsiteX96" fmla="*/ 610574 w 1125258"/>
                    <a:gd name="connsiteY96" fmla="*/ 377887 h 1495138"/>
                    <a:gd name="connsiteX97" fmla="*/ 576504 w 1125258"/>
                    <a:gd name="connsiteY97" fmla="*/ 432560 h 1495138"/>
                    <a:gd name="connsiteX98" fmla="*/ 563678 w 1125258"/>
                    <a:gd name="connsiteY98" fmla="*/ 433364 h 1495138"/>
                    <a:gd name="connsiteX99" fmla="*/ 402552 w 1125258"/>
                    <a:gd name="connsiteY99" fmla="*/ 433364 h 1495138"/>
                    <a:gd name="connsiteX100" fmla="*/ 391730 w 1125258"/>
                    <a:gd name="connsiteY100" fmla="*/ 432560 h 1495138"/>
                    <a:gd name="connsiteX101" fmla="*/ 354855 w 1125258"/>
                    <a:gd name="connsiteY101" fmla="*/ 396781 h 1495138"/>
                    <a:gd name="connsiteX102" fmla="*/ 379305 w 1125258"/>
                    <a:gd name="connsiteY102" fmla="*/ 350952 h 1495138"/>
                    <a:gd name="connsiteX103" fmla="*/ 397742 w 1125258"/>
                    <a:gd name="connsiteY103" fmla="*/ 346932 h 1495138"/>
                    <a:gd name="connsiteX104" fmla="*/ 432212 w 1125258"/>
                    <a:gd name="connsiteY104" fmla="*/ 346932 h 1495138"/>
                    <a:gd name="connsiteX105" fmla="*/ 440228 w 1125258"/>
                    <a:gd name="connsiteY105" fmla="*/ 345726 h 1495138"/>
                    <a:gd name="connsiteX106" fmla="*/ 441831 w 1125258"/>
                    <a:gd name="connsiteY106" fmla="*/ 344118 h 1495138"/>
                    <a:gd name="connsiteX107" fmla="*/ 442633 w 1125258"/>
                    <a:gd name="connsiteY107" fmla="*/ 340902 h 1495138"/>
                    <a:gd name="connsiteX108" fmla="*/ 442633 w 1125258"/>
                    <a:gd name="connsiteY108" fmla="*/ 328440 h 1495138"/>
                    <a:gd name="connsiteX109" fmla="*/ 442633 w 1125258"/>
                    <a:gd name="connsiteY109" fmla="*/ 105728 h 1495138"/>
                    <a:gd name="connsiteX110" fmla="*/ 441831 w 1125258"/>
                    <a:gd name="connsiteY110" fmla="*/ 89648 h 1495138"/>
                    <a:gd name="connsiteX111" fmla="*/ 440228 w 1125258"/>
                    <a:gd name="connsiteY111" fmla="*/ 88040 h 1495138"/>
                    <a:gd name="connsiteX112" fmla="*/ 435418 w 1125258"/>
                    <a:gd name="connsiteY112" fmla="*/ 86834 h 1495138"/>
                    <a:gd name="connsiteX113" fmla="*/ 412973 w 1125258"/>
                    <a:gd name="connsiteY113" fmla="*/ 87236 h 1495138"/>
                    <a:gd name="connsiteX114" fmla="*/ 402552 w 1125258"/>
                    <a:gd name="connsiteY114" fmla="*/ 87236 h 1495138"/>
                    <a:gd name="connsiteX115" fmla="*/ 363272 w 1125258"/>
                    <a:gd name="connsiteY115" fmla="*/ 45427 h 1495138"/>
                    <a:gd name="connsiteX116" fmla="*/ 403754 w 1125258"/>
                    <a:gd name="connsiteY116" fmla="*/ 2010 h 1495138"/>
                    <a:gd name="connsiteX117" fmla="*/ 410167 w 1125258"/>
                    <a:gd name="connsiteY117" fmla="*/ 2010 h 1495138"/>
                    <a:gd name="connsiteX118" fmla="*/ 477504 w 1125258"/>
                    <a:gd name="connsiteY118" fmla="*/ 0 h 1495138"/>
                    <a:gd name="connsiteX119" fmla="*/ 123093 w 1125258"/>
                    <a:gd name="connsiteY119" fmla="*/ 0 h 1495138"/>
                    <a:gd name="connsiteX120" fmla="*/ 138324 w 1125258"/>
                    <a:gd name="connsiteY120" fmla="*/ 1206 h 1495138"/>
                    <a:gd name="connsiteX121" fmla="*/ 173997 w 1125258"/>
                    <a:gd name="connsiteY121" fmla="*/ 39397 h 1495138"/>
                    <a:gd name="connsiteX122" fmla="*/ 173997 w 1125258"/>
                    <a:gd name="connsiteY122" fmla="*/ 45427 h 1495138"/>
                    <a:gd name="connsiteX123" fmla="*/ 173997 w 1125258"/>
                    <a:gd name="connsiteY123" fmla="*/ 192159 h 1495138"/>
                    <a:gd name="connsiteX124" fmla="*/ 173596 w 1125258"/>
                    <a:gd name="connsiteY124" fmla="*/ 192159 h 1495138"/>
                    <a:gd name="connsiteX125" fmla="*/ 173596 w 1125258"/>
                    <a:gd name="connsiteY125" fmla="*/ 326832 h 1495138"/>
                    <a:gd name="connsiteX126" fmla="*/ 173997 w 1125258"/>
                    <a:gd name="connsiteY126" fmla="*/ 340902 h 1495138"/>
                    <a:gd name="connsiteX127" fmla="*/ 179608 w 1125258"/>
                    <a:gd name="connsiteY127" fmla="*/ 346932 h 1495138"/>
                    <a:gd name="connsiteX128" fmla="*/ 194839 w 1125258"/>
                    <a:gd name="connsiteY128" fmla="*/ 346932 h 1495138"/>
                    <a:gd name="connsiteX129" fmla="*/ 216884 w 1125258"/>
                    <a:gd name="connsiteY129" fmla="*/ 346932 h 1495138"/>
                    <a:gd name="connsiteX130" fmla="*/ 256164 w 1125258"/>
                    <a:gd name="connsiteY130" fmla="*/ 377887 h 1495138"/>
                    <a:gd name="connsiteX131" fmla="*/ 222094 w 1125258"/>
                    <a:gd name="connsiteY131" fmla="*/ 432560 h 1495138"/>
                    <a:gd name="connsiteX132" fmla="*/ 209268 w 1125258"/>
                    <a:gd name="connsiteY132" fmla="*/ 433364 h 1495138"/>
                    <a:gd name="connsiteX133" fmla="*/ 48141 w 1125258"/>
                    <a:gd name="connsiteY133" fmla="*/ 433364 h 1495138"/>
                    <a:gd name="connsiteX134" fmla="*/ 37319 w 1125258"/>
                    <a:gd name="connsiteY134" fmla="*/ 432560 h 1495138"/>
                    <a:gd name="connsiteX135" fmla="*/ 445 w 1125258"/>
                    <a:gd name="connsiteY135" fmla="*/ 396781 h 1495138"/>
                    <a:gd name="connsiteX136" fmla="*/ 24894 w 1125258"/>
                    <a:gd name="connsiteY136" fmla="*/ 350952 h 1495138"/>
                    <a:gd name="connsiteX137" fmla="*/ 43332 w 1125258"/>
                    <a:gd name="connsiteY137" fmla="*/ 346932 h 1495138"/>
                    <a:gd name="connsiteX138" fmla="*/ 77801 w 1125258"/>
                    <a:gd name="connsiteY138" fmla="*/ 346932 h 1495138"/>
                    <a:gd name="connsiteX139" fmla="*/ 85818 w 1125258"/>
                    <a:gd name="connsiteY139" fmla="*/ 345726 h 1495138"/>
                    <a:gd name="connsiteX140" fmla="*/ 87421 w 1125258"/>
                    <a:gd name="connsiteY140" fmla="*/ 344118 h 1495138"/>
                    <a:gd name="connsiteX141" fmla="*/ 88223 w 1125258"/>
                    <a:gd name="connsiteY141" fmla="*/ 340902 h 1495138"/>
                    <a:gd name="connsiteX142" fmla="*/ 88223 w 1125258"/>
                    <a:gd name="connsiteY142" fmla="*/ 328440 h 1495138"/>
                    <a:gd name="connsiteX143" fmla="*/ 88223 w 1125258"/>
                    <a:gd name="connsiteY143" fmla="*/ 105728 h 1495138"/>
                    <a:gd name="connsiteX144" fmla="*/ 87421 w 1125258"/>
                    <a:gd name="connsiteY144" fmla="*/ 89648 h 1495138"/>
                    <a:gd name="connsiteX145" fmla="*/ 85818 w 1125258"/>
                    <a:gd name="connsiteY145" fmla="*/ 88040 h 1495138"/>
                    <a:gd name="connsiteX146" fmla="*/ 81008 w 1125258"/>
                    <a:gd name="connsiteY146" fmla="*/ 86834 h 1495138"/>
                    <a:gd name="connsiteX147" fmla="*/ 58562 w 1125258"/>
                    <a:gd name="connsiteY147" fmla="*/ 87236 h 1495138"/>
                    <a:gd name="connsiteX148" fmla="*/ 48141 w 1125258"/>
                    <a:gd name="connsiteY148" fmla="*/ 87236 h 1495138"/>
                    <a:gd name="connsiteX149" fmla="*/ 8862 w 1125258"/>
                    <a:gd name="connsiteY149" fmla="*/ 45427 h 1495138"/>
                    <a:gd name="connsiteX150" fmla="*/ 49344 w 1125258"/>
                    <a:gd name="connsiteY150" fmla="*/ 2010 h 1495138"/>
                    <a:gd name="connsiteX151" fmla="*/ 55757 w 1125258"/>
                    <a:gd name="connsiteY151" fmla="*/ 2010 h 1495138"/>
                    <a:gd name="connsiteX152" fmla="*/ 123093 w 1125258"/>
                    <a:gd name="connsiteY15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2893 w 1125258"/>
                    <a:gd name="connsiteY34" fmla="*/ 884843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272255 w 1125258"/>
                    <a:gd name="connsiteY50" fmla="*/ 539116 h 1495138"/>
                    <a:gd name="connsiteX51" fmla="*/ 287486 w 1125258"/>
                    <a:gd name="connsiteY51" fmla="*/ 540322 h 1495138"/>
                    <a:gd name="connsiteX52" fmla="*/ 323158 w 1125258"/>
                    <a:gd name="connsiteY52" fmla="*/ 578513 h 1495138"/>
                    <a:gd name="connsiteX53" fmla="*/ 323158 w 1125258"/>
                    <a:gd name="connsiteY53" fmla="*/ 584543 h 1495138"/>
                    <a:gd name="connsiteX54" fmla="*/ 323158 w 1125258"/>
                    <a:gd name="connsiteY54" fmla="*/ 731276 h 1495138"/>
                    <a:gd name="connsiteX55" fmla="*/ 322757 w 1125258"/>
                    <a:gd name="connsiteY55" fmla="*/ 731276 h 1495138"/>
                    <a:gd name="connsiteX56" fmla="*/ 322757 w 1125258"/>
                    <a:gd name="connsiteY56" fmla="*/ 865948 h 1495138"/>
                    <a:gd name="connsiteX57" fmla="*/ 323158 w 1125258"/>
                    <a:gd name="connsiteY57" fmla="*/ 880018 h 1495138"/>
                    <a:gd name="connsiteX58" fmla="*/ 328769 w 1125258"/>
                    <a:gd name="connsiteY58" fmla="*/ 886049 h 1495138"/>
                    <a:gd name="connsiteX59" fmla="*/ 344000 w 1125258"/>
                    <a:gd name="connsiteY59" fmla="*/ 886049 h 1495138"/>
                    <a:gd name="connsiteX60" fmla="*/ 366045 w 1125258"/>
                    <a:gd name="connsiteY60" fmla="*/ 886049 h 1495138"/>
                    <a:gd name="connsiteX61" fmla="*/ 405325 w 1125258"/>
                    <a:gd name="connsiteY61" fmla="*/ 917003 h 1495138"/>
                    <a:gd name="connsiteX62" fmla="*/ 371255 w 1125258"/>
                    <a:gd name="connsiteY62" fmla="*/ 971676 h 1495138"/>
                    <a:gd name="connsiteX63" fmla="*/ 358429 w 1125258"/>
                    <a:gd name="connsiteY63" fmla="*/ 972480 h 1495138"/>
                    <a:gd name="connsiteX64" fmla="*/ 197303 w 1125258"/>
                    <a:gd name="connsiteY64" fmla="*/ 972480 h 1495138"/>
                    <a:gd name="connsiteX65" fmla="*/ 186481 w 1125258"/>
                    <a:gd name="connsiteY65" fmla="*/ 971676 h 1495138"/>
                    <a:gd name="connsiteX66" fmla="*/ 149606 w 1125258"/>
                    <a:gd name="connsiteY66" fmla="*/ 935897 h 1495138"/>
                    <a:gd name="connsiteX67" fmla="*/ 174056 w 1125258"/>
                    <a:gd name="connsiteY67" fmla="*/ 890069 h 1495138"/>
                    <a:gd name="connsiteX68" fmla="*/ 192493 w 1125258"/>
                    <a:gd name="connsiteY68" fmla="*/ 886049 h 1495138"/>
                    <a:gd name="connsiteX69" fmla="*/ 226963 w 1125258"/>
                    <a:gd name="connsiteY69" fmla="*/ 886049 h 1495138"/>
                    <a:gd name="connsiteX70" fmla="*/ 234979 w 1125258"/>
                    <a:gd name="connsiteY70" fmla="*/ 884843 h 1495138"/>
                    <a:gd name="connsiteX71" fmla="*/ 236582 w 1125258"/>
                    <a:gd name="connsiteY71" fmla="*/ 883234 h 1495138"/>
                    <a:gd name="connsiteX72" fmla="*/ 237384 w 1125258"/>
                    <a:gd name="connsiteY72" fmla="*/ 880018 h 1495138"/>
                    <a:gd name="connsiteX73" fmla="*/ 237384 w 1125258"/>
                    <a:gd name="connsiteY73" fmla="*/ 867556 h 1495138"/>
                    <a:gd name="connsiteX74" fmla="*/ 237384 w 1125258"/>
                    <a:gd name="connsiteY74" fmla="*/ 644844 h 1495138"/>
                    <a:gd name="connsiteX75" fmla="*/ 236582 w 1125258"/>
                    <a:gd name="connsiteY75" fmla="*/ 628764 h 1495138"/>
                    <a:gd name="connsiteX76" fmla="*/ 234979 w 1125258"/>
                    <a:gd name="connsiteY76" fmla="*/ 627156 h 1495138"/>
                    <a:gd name="connsiteX77" fmla="*/ 230169 w 1125258"/>
                    <a:gd name="connsiteY77" fmla="*/ 625950 h 1495138"/>
                    <a:gd name="connsiteX78" fmla="*/ 207724 w 1125258"/>
                    <a:gd name="connsiteY78" fmla="*/ 626352 h 1495138"/>
                    <a:gd name="connsiteX79" fmla="*/ 197303 w 1125258"/>
                    <a:gd name="connsiteY79" fmla="*/ 626352 h 1495138"/>
                    <a:gd name="connsiteX80" fmla="*/ 158023 w 1125258"/>
                    <a:gd name="connsiteY80" fmla="*/ 584543 h 1495138"/>
                    <a:gd name="connsiteX81" fmla="*/ 198505 w 1125258"/>
                    <a:gd name="connsiteY81" fmla="*/ 541126 h 1495138"/>
                    <a:gd name="connsiteX82" fmla="*/ 204918 w 1125258"/>
                    <a:gd name="connsiteY82" fmla="*/ 541126 h 1495138"/>
                    <a:gd name="connsiteX83" fmla="*/ 272255 w 1125258"/>
                    <a:gd name="connsiteY83" fmla="*/ 539116 h 1495138"/>
                    <a:gd name="connsiteX84" fmla="*/ 477504 w 1125258"/>
                    <a:gd name="connsiteY84" fmla="*/ 0 h 1495138"/>
                    <a:gd name="connsiteX85" fmla="*/ 492735 w 1125258"/>
                    <a:gd name="connsiteY85" fmla="*/ 1206 h 1495138"/>
                    <a:gd name="connsiteX86" fmla="*/ 528407 w 1125258"/>
                    <a:gd name="connsiteY86" fmla="*/ 39397 h 1495138"/>
                    <a:gd name="connsiteX87" fmla="*/ 528407 w 1125258"/>
                    <a:gd name="connsiteY87" fmla="*/ 45427 h 1495138"/>
                    <a:gd name="connsiteX88" fmla="*/ 528407 w 1125258"/>
                    <a:gd name="connsiteY88" fmla="*/ 192159 h 1495138"/>
                    <a:gd name="connsiteX89" fmla="*/ 528006 w 1125258"/>
                    <a:gd name="connsiteY89" fmla="*/ 192159 h 1495138"/>
                    <a:gd name="connsiteX90" fmla="*/ 528006 w 1125258"/>
                    <a:gd name="connsiteY90" fmla="*/ 326832 h 1495138"/>
                    <a:gd name="connsiteX91" fmla="*/ 528407 w 1125258"/>
                    <a:gd name="connsiteY91" fmla="*/ 340902 h 1495138"/>
                    <a:gd name="connsiteX92" fmla="*/ 534018 w 1125258"/>
                    <a:gd name="connsiteY92" fmla="*/ 346932 h 1495138"/>
                    <a:gd name="connsiteX93" fmla="*/ 549249 w 1125258"/>
                    <a:gd name="connsiteY93" fmla="*/ 346932 h 1495138"/>
                    <a:gd name="connsiteX94" fmla="*/ 571294 w 1125258"/>
                    <a:gd name="connsiteY94" fmla="*/ 346932 h 1495138"/>
                    <a:gd name="connsiteX95" fmla="*/ 610574 w 1125258"/>
                    <a:gd name="connsiteY95" fmla="*/ 377887 h 1495138"/>
                    <a:gd name="connsiteX96" fmla="*/ 576504 w 1125258"/>
                    <a:gd name="connsiteY96" fmla="*/ 432560 h 1495138"/>
                    <a:gd name="connsiteX97" fmla="*/ 563678 w 1125258"/>
                    <a:gd name="connsiteY97" fmla="*/ 433364 h 1495138"/>
                    <a:gd name="connsiteX98" fmla="*/ 402552 w 1125258"/>
                    <a:gd name="connsiteY98" fmla="*/ 433364 h 1495138"/>
                    <a:gd name="connsiteX99" fmla="*/ 391730 w 1125258"/>
                    <a:gd name="connsiteY99" fmla="*/ 432560 h 1495138"/>
                    <a:gd name="connsiteX100" fmla="*/ 354855 w 1125258"/>
                    <a:gd name="connsiteY100" fmla="*/ 396781 h 1495138"/>
                    <a:gd name="connsiteX101" fmla="*/ 379305 w 1125258"/>
                    <a:gd name="connsiteY101" fmla="*/ 350952 h 1495138"/>
                    <a:gd name="connsiteX102" fmla="*/ 397742 w 1125258"/>
                    <a:gd name="connsiteY102" fmla="*/ 346932 h 1495138"/>
                    <a:gd name="connsiteX103" fmla="*/ 432212 w 1125258"/>
                    <a:gd name="connsiteY103" fmla="*/ 346932 h 1495138"/>
                    <a:gd name="connsiteX104" fmla="*/ 440228 w 1125258"/>
                    <a:gd name="connsiteY104" fmla="*/ 345726 h 1495138"/>
                    <a:gd name="connsiteX105" fmla="*/ 441831 w 1125258"/>
                    <a:gd name="connsiteY105" fmla="*/ 344118 h 1495138"/>
                    <a:gd name="connsiteX106" fmla="*/ 442633 w 1125258"/>
                    <a:gd name="connsiteY106" fmla="*/ 340902 h 1495138"/>
                    <a:gd name="connsiteX107" fmla="*/ 442633 w 1125258"/>
                    <a:gd name="connsiteY107" fmla="*/ 328440 h 1495138"/>
                    <a:gd name="connsiteX108" fmla="*/ 442633 w 1125258"/>
                    <a:gd name="connsiteY108" fmla="*/ 105728 h 1495138"/>
                    <a:gd name="connsiteX109" fmla="*/ 441831 w 1125258"/>
                    <a:gd name="connsiteY109" fmla="*/ 89648 h 1495138"/>
                    <a:gd name="connsiteX110" fmla="*/ 440228 w 1125258"/>
                    <a:gd name="connsiteY110" fmla="*/ 88040 h 1495138"/>
                    <a:gd name="connsiteX111" fmla="*/ 435418 w 1125258"/>
                    <a:gd name="connsiteY111" fmla="*/ 86834 h 1495138"/>
                    <a:gd name="connsiteX112" fmla="*/ 412973 w 1125258"/>
                    <a:gd name="connsiteY112" fmla="*/ 87236 h 1495138"/>
                    <a:gd name="connsiteX113" fmla="*/ 402552 w 1125258"/>
                    <a:gd name="connsiteY113" fmla="*/ 87236 h 1495138"/>
                    <a:gd name="connsiteX114" fmla="*/ 363272 w 1125258"/>
                    <a:gd name="connsiteY114" fmla="*/ 45427 h 1495138"/>
                    <a:gd name="connsiteX115" fmla="*/ 403754 w 1125258"/>
                    <a:gd name="connsiteY115" fmla="*/ 2010 h 1495138"/>
                    <a:gd name="connsiteX116" fmla="*/ 410167 w 1125258"/>
                    <a:gd name="connsiteY116" fmla="*/ 2010 h 1495138"/>
                    <a:gd name="connsiteX117" fmla="*/ 477504 w 1125258"/>
                    <a:gd name="connsiteY117" fmla="*/ 0 h 1495138"/>
                    <a:gd name="connsiteX118" fmla="*/ 123093 w 1125258"/>
                    <a:gd name="connsiteY118" fmla="*/ 0 h 1495138"/>
                    <a:gd name="connsiteX119" fmla="*/ 138324 w 1125258"/>
                    <a:gd name="connsiteY119" fmla="*/ 1206 h 1495138"/>
                    <a:gd name="connsiteX120" fmla="*/ 173997 w 1125258"/>
                    <a:gd name="connsiteY120" fmla="*/ 39397 h 1495138"/>
                    <a:gd name="connsiteX121" fmla="*/ 173997 w 1125258"/>
                    <a:gd name="connsiteY121" fmla="*/ 45427 h 1495138"/>
                    <a:gd name="connsiteX122" fmla="*/ 173997 w 1125258"/>
                    <a:gd name="connsiteY122" fmla="*/ 192159 h 1495138"/>
                    <a:gd name="connsiteX123" fmla="*/ 173596 w 1125258"/>
                    <a:gd name="connsiteY123" fmla="*/ 192159 h 1495138"/>
                    <a:gd name="connsiteX124" fmla="*/ 173596 w 1125258"/>
                    <a:gd name="connsiteY124" fmla="*/ 326832 h 1495138"/>
                    <a:gd name="connsiteX125" fmla="*/ 173997 w 1125258"/>
                    <a:gd name="connsiteY125" fmla="*/ 340902 h 1495138"/>
                    <a:gd name="connsiteX126" fmla="*/ 179608 w 1125258"/>
                    <a:gd name="connsiteY126" fmla="*/ 346932 h 1495138"/>
                    <a:gd name="connsiteX127" fmla="*/ 194839 w 1125258"/>
                    <a:gd name="connsiteY127" fmla="*/ 346932 h 1495138"/>
                    <a:gd name="connsiteX128" fmla="*/ 216884 w 1125258"/>
                    <a:gd name="connsiteY128" fmla="*/ 346932 h 1495138"/>
                    <a:gd name="connsiteX129" fmla="*/ 256164 w 1125258"/>
                    <a:gd name="connsiteY129" fmla="*/ 377887 h 1495138"/>
                    <a:gd name="connsiteX130" fmla="*/ 222094 w 1125258"/>
                    <a:gd name="connsiteY130" fmla="*/ 432560 h 1495138"/>
                    <a:gd name="connsiteX131" fmla="*/ 209268 w 1125258"/>
                    <a:gd name="connsiteY131" fmla="*/ 433364 h 1495138"/>
                    <a:gd name="connsiteX132" fmla="*/ 48141 w 1125258"/>
                    <a:gd name="connsiteY132" fmla="*/ 433364 h 1495138"/>
                    <a:gd name="connsiteX133" fmla="*/ 37319 w 1125258"/>
                    <a:gd name="connsiteY133" fmla="*/ 432560 h 1495138"/>
                    <a:gd name="connsiteX134" fmla="*/ 445 w 1125258"/>
                    <a:gd name="connsiteY134" fmla="*/ 396781 h 1495138"/>
                    <a:gd name="connsiteX135" fmla="*/ 24894 w 1125258"/>
                    <a:gd name="connsiteY135" fmla="*/ 350952 h 1495138"/>
                    <a:gd name="connsiteX136" fmla="*/ 43332 w 1125258"/>
                    <a:gd name="connsiteY136" fmla="*/ 346932 h 1495138"/>
                    <a:gd name="connsiteX137" fmla="*/ 77801 w 1125258"/>
                    <a:gd name="connsiteY137" fmla="*/ 346932 h 1495138"/>
                    <a:gd name="connsiteX138" fmla="*/ 85818 w 1125258"/>
                    <a:gd name="connsiteY138" fmla="*/ 345726 h 1495138"/>
                    <a:gd name="connsiteX139" fmla="*/ 87421 w 1125258"/>
                    <a:gd name="connsiteY139" fmla="*/ 344118 h 1495138"/>
                    <a:gd name="connsiteX140" fmla="*/ 88223 w 1125258"/>
                    <a:gd name="connsiteY140" fmla="*/ 340902 h 1495138"/>
                    <a:gd name="connsiteX141" fmla="*/ 88223 w 1125258"/>
                    <a:gd name="connsiteY141" fmla="*/ 328440 h 1495138"/>
                    <a:gd name="connsiteX142" fmla="*/ 88223 w 1125258"/>
                    <a:gd name="connsiteY142" fmla="*/ 105728 h 1495138"/>
                    <a:gd name="connsiteX143" fmla="*/ 87421 w 1125258"/>
                    <a:gd name="connsiteY143" fmla="*/ 89648 h 1495138"/>
                    <a:gd name="connsiteX144" fmla="*/ 85818 w 1125258"/>
                    <a:gd name="connsiteY144" fmla="*/ 88040 h 1495138"/>
                    <a:gd name="connsiteX145" fmla="*/ 81008 w 1125258"/>
                    <a:gd name="connsiteY145" fmla="*/ 86834 h 1495138"/>
                    <a:gd name="connsiteX146" fmla="*/ 58562 w 1125258"/>
                    <a:gd name="connsiteY146" fmla="*/ 87236 h 1495138"/>
                    <a:gd name="connsiteX147" fmla="*/ 48141 w 1125258"/>
                    <a:gd name="connsiteY147" fmla="*/ 87236 h 1495138"/>
                    <a:gd name="connsiteX148" fmla="*/ 8862 w 1125258"/>
                    <a:gd name="connsiteY148" fmla="*/ 45427 h 1495138"/>
                    <a:gd name="connsiteX149" fmla="*/ 49344 w 1125258"/>
                    <a:gd name="connsiteY149" fmla="*/ 2010 h 1495138"/>
                    <a:gd name="connsiteX150" fmla="*/ 55757 w 1125258"/>
                    <a:gd name="connsiteY150" fmla="*/ 2010 h 1495138"/>
                    <a:gd name="connsiteX151" fmla="*/ 123093 w 1125258"/>
                    <a:gd name="connsiteY151"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44877 w 1125258"/>
                    <a:gd name="connsiteY34" fmla="*/ 886049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272255 w 1125258"/>
                    <a:gd name="connsiteY49" fmla="*/ 539116 h 1495138"/>
                    <a:gd name="connsiteX50" fmla="*/ 287486 w 1125258"/>
                    <a:gd name="connsiteY50" fmla="*/ 540322 h 1495138"/>
                    <a:gd name="connsiteX51" fmla="*/ 323158 w 1125258"/>
                    <a:gd name="connsiteY51" fmla="*/ 578513 h 1495138"/>
                    <a:gd name="connsiteX52" fmla="*/ 323158 w 1125258"/>
                    <a:gd name="connsiteY52" fmla="*/ 584543 h 1495138"/>
                    <a:gd name="connsiteX53" fmla="*/ 323158 w 1125258"/>
                    <a:gd name="connsiteY53" fmla="*/ 731276 h 1495138"/>
                    <a:gd name="connsiteX54" fmla="*/ 322757 w 1125258"/>
                    <a:gd name="connsiteY54" fmla="*/ 731276 h 1495138"/>
                    <a:gd name="connsiteX55" fmla="*/ 322757 w 1125258"/>
                    <a:gd name="connsiteY55" fmla="*/ 865948 h 1495138"/>
                    <a:gd name="connsiteX56" fmla="*/ 323158 w 1125258"/>
                    <a:gd name="connsiteY56" fmla="*/ 880018 h 1495138"/>
                    <a:gd name="connsiteX57" fmla="*/ 328769 w 1125258"/>
                    <a:gd name="connsiteY57" fmla="*/ 886049 h 1495138"/>
                    <a:gd name="connsiteX58" fmla="*/ 344000 w 1125258"/>
                    <a:gd name="connsiteY58" fmla="*/ 886049 h 1495138"/>
                    <a:gd name="connsiteX59" fmla="*/ 366045 w 1125258"/>
                    <a:gd name="connsiteY59" fmla="*/ 886049 h 1495138"/>
                    <a:gd name="connsiteX60" fmla="*/ 405325 w 1125258"/>
                    <a:gd name="connsiteY60" fmla="*/ 917003 h 1495138"/>
                    <a:gd name="connsiteX61" fmla="*/ 371255 w 1125258"/>
                    <a:gd name="connsiteY61" fmla="*/ 971676 h 1495138"/>
                    <a:gd name="connsiteX62" fmla="*/ 358429 w 1125258"/>
                    <a:gd name="connsiteY62" fmla="*/ 972480 h 1495138"/>
                    <a:gd name="connsiteX63" fmla="*/ 197303 w 1125258"/>
                    <a:gd name="connsiteY63" fmla="*/ 972480 h 1495138"/>
                    <a:gd name="connsiteX64" fmla="*/ 186481 w 1125258"/>
                    <a:gd name="connsiteY64" fmla="*/ 971676 h 1495138"/>
                    <a:gd name="connsiteX65" fmla="*/ 149606 w 1125258"/>
                    <a:gd name="connsiteY65" fmla="*/ 935897 h 1495138"/>
                    <a:gd name="connsiteX66" fmla="*/ 174056 w 1125258"/>
                    <a:gd name="connsiteY66" fmla="*/ 890069 h 1495138"/>
                    <a:gd name="connsiteX67" fmla="*/ 192493 w 1125258"/>
                    <a:gd name="connsiteY67" fmla="*/ 886049 h 1495138"/>
                    <a:gd name="connsiteX68" fmla="*/ 226963 w 1125258"/>
                    <a:gd name="connsiteY68" fmla="*/ 886049 h 1495138"/>
                    <a:gd name="connsiteX69" fmla="*/ 234979 w 1125258"/>
                    <a:gd name="connsiteY69" fmla="*/ 884843 h 1495138"/>
                    <a:gd name="connsiteX70" fmla="*/ 236582 w 1125258"/>
                    <a:gd name="connsiteY70" fmla="*/ 883234 h 1495138"/>
                    <a:gd name="connsiteX71" fmla="*/ 237384 w 1125258"/>
                    <a:gd name="connsiteY71" fmla="*/ 880018 h 1495138"/>
                    <a:gd name="connsiteX72" fmla="*/ 237384 w 1125258"/>
                    <a:gd name="connsiteY72" fmla="*/ 867556 h 1495138"/>
                    <a:gd name="connsiteX73" fmla="*/ 237384 w 1125258"/>
                    <a:gd name="connsiteY73" fmla="*/ 644844 h 1495138"/>
                    <a:gd name="connsiteX74" fmla="*/ 236582 w 1125258"/>
                    <a:gd name="connsiteY74" fmla="*/ 628764 h 1495138"/>
                    <a:gd name="connsiteX75" fmla="*/ 234979 w 1125258"/>
                    <a:gd name="connsiteY75" fmla="*/ 627156 h 1495138"/>
                    <a:gd name="connsiteX76" fmla="*/ 230169 w 1125258"/>
                    <a:gd name="connsiteY76" fmla="*/ 625950 h 1495138"/>
                    <a:gd name="connsiteX77" fmla="*/ 207724 w 1125258"/>
                    <a:gd name="connsiteY77" fmla="*/ 626352 h 1495138"/>
                    <a:gd name="connsiteX78" fmla="*/ 197303 w 1125258"/>
                    <a:gd name="connsiteY78" fmla="*/ 626352 h 1495138"/>
                    <a:gd name="connsiteX79" fmla="*/ 158023 w 1125258"/>
                    <a:gd name="connsiteY79" fmla="*/ 584543 h 1495138"/>
                    <a:gd name="connsiteX80" fmla="*/ 198505 w 1125258"/>
                    <a:gd name="connsiteY80" fmla="*/ 541126 h 1495138"/>
                    <a:gd name="connsiteX81" fmla="*/ 204918 w 1125258"/>
                    <a:gd name="connsiteY81" fmla="*/ 541126 h 1495138"/>
                    <a:gd name="connsiteX82" fmla="*/ 272255 w 1125258"/>
                    <a:gd name="connsiteY82" fmla="*/ 539116 h 1495138"/>
                    <a:gd name="connsiteX83" fmla="*/ 477504 w 1125258"/>
                    <a:gd name="connsiteY83" fmla="*/ 0 h 1495138"/>
                    <a:gd name="connsiteX84" fmla="*/ 492735 w 1125258"/>
                    <a:gd name="connsiteY84" fmla="*/ 1206 h 1495138"/>
                    <a:gd name="connsiteX85" fmla="*/ 528407 w 1125258"/>
                    <a:gd name="connsiteY85" fmla="*/ 39397 h 1495138"/>
                    <a:gd name="connsiteX86" fmla="*/ 528407 w 1125258"/>
                    <a:gd name="connsiteY86" fmla="*/ 45427 h 1495138"/>
                    <a:gd name="connsiteX87" fmla="*/ 528407 w 1125258"/>
                    <a:gd name="connsiteY87" fmla="*/ 192159 h 1495138"/>
                    <a:gd name="connsiteX88" fmla="*/ 528006 w 1125258"/>
                    <a:gd name="connsiteY88" fmla="*/ 192159 h 1495138"/>
                    <a:gd name="connsiteX89" fmla="*/ 528006 w 1125258"/>
                    <a:gd name="connsiteY89" fmla="*/ 326832 h 1495138"/>
                    <a:gd name="connsiteX90" fmla="*/ 528407 w 1125258"/>
                    <a:gd name="connsiteY90" fmla="*/ 340902 h 1495138"/>
                    <a:gd name="connsiteX91" fmla="*/ 534018 w 1125258"/>
                    <a:gd name="connsiteY91" fmla="*/ 346932 h 1495138"/>
                    <a:gd name="connsiteX92" fmla="*/ 549249 w 1125258"/>
                    <a:gd name="connsiteY92" fmla="*/ 346932 h 1495138"/>
                    <a:gd name="connsiteX93" fmla="*/ 571294 w 1125258"/>
                    <a:gd name="connsiteY93" fmla="*/ 346932 h 1495138"/>
                    <a:gd name="connsiteX94" fmla="*/ 610574 w 1125258"/>
                    <a:gd name="connsiteY94" fmla="*/ 377887 h 1495138"/>
                    <a:gd name="connsiteX95" fmla="*/ 576504 w 1125258"/>
                    <a:gd name="connsiteY95" fmla="*/ 432560 h 1495138"/>
                    <a:gd name="connsiteX96" fmla="*/ 563678 w 1125258"/>
                    <a:gd name="connsiteY96" fmla="*/ 433364 h 1495138"/>
                    <a:gd name="connsiteX97" fmla="*/ 402552 w 1125258"/>
                    <a:gd name="connsiteY97" fmla="*/ 433364 h 1495138"/>
                    <a:gd name="connsiteX98" fmla="*/ 391730 w 1125258"/>
                    <a:gd name="connsiteY98" fmla="*/ 432560 h 1495138"/>
                    <a:gd name="connsiteX99" fmla="*/ 354855 w 1125258"/>
                    <a:gd name="connsiteY99" fmla="*/ 396781 h 1495138"/>
                    <a:gd name="connsiteX100" fmla="*/ 379305 w 1125258"/>
                    <a:gd name="connsiteY100" fmla="*/ 350952 h 1495138"/>
                    <a:gd name="connsiteX101" fmla="*/ 397742 w 1125258"/>
                    <a:gd name="connsiteY101" fmla="*/ 346932 h 1495138"/>
                    <a:gd name="connsiteX102" fmla="*/ 432212 w 1125258"/>
                    <a:gd name="connsiteY102" fmla="*/ 346932 h 1495138"/>
                    <a:gd name="connsiteX103" fmla="*/ 440228 w 1125258"/>
                    <a:gd name="connsiteY103" fmla="*/ 345726 h 1495138"/>
                    <a:gd name="connsiteX104" fmla="*/ 441831 w 1125258"/>
                    <a:gd name="connsiteY104" fmla="*/ 344118 h 1495138"/>
                    <a:gd name="connsiteX105" fmla="*/ 442633 w 1125258"/>
                    <a:gd name="connsiteY105" fmla="*/ 340902 h 1495138"/>
                    <a:gd name="connsiteX106" fmla="*/ 442633 w 1125258"/>
                    <a:gd name="connsiteY106" fmla="*/ 328440 h 1495138"/>
                    <a:gd name="connsiteX107" fmla="*/ 442633 w 1125258"/>
                    <a:gd name="connsiteY107" fmla="*/ 105728 h 1495138"/>
                    <a:gd name="connsiteX108" fmla="*/ 441831 w 1125258"/>
                    <a:gd name="connsiteY108" fmla="*/ 89648 h 1495138"/>
                    <a:gd name="connsiteX109" fmla="*/ 440228 w 1125258"/>
                    <a:gd name="connsiteY109" fmla="*/ 88040 h 1495138"/>
                    <a:gd name="connsiteX110" fmla="*/ 435418 w 1125258"/>
                    <a:gd name="connsiteY110" fmla="*/ 86834 h 1495138"/>
                    <a:gd name="connsiteX111" fmla="*/ 412973 w 1125258"/>
                    <a:gd name="connsiteY111" fmla="*/ 87236 h 1495138"/>
                    <a:gd name="connsiteX112" fmla="*/ 402552 w 1125258"/>
                    <a:gd name="connsiteY112" fmla="*/ 87236 h 1495138"/>
                    <a:gd name="connsiteX113" fmla="*/ 363272 w 1125258"/>
                    <a:gd name="connsiteY113" fmla="*/ 45427 h 1495138"/>
                    <a:gd name="connsiteX114" fmla="*/ 403754 w 1125258"/>
                    <a:gd name="connsiteY114" fmla="*/ 2010 h 1495138"/>
                    <a:gd name="connsiteX115" fmla="*/ 410167 w 1125258"/>
                    <a:gd name="connsiteY115" fmla="*/ 2010 h 1495138"/>
                    <a:gd name="connsiteX116" fmla="*/ 477504 w 1125258"/>
                    <a:gd name="connsiteY116" fmla="*/ 0 h 1495138"/>
                    <a:gd name="connsiteX117" fmla="*/ 123093 w 1125258"/>
                    <a:gd name="connsiteY117" fmla="*/ 0 h 1495138"/>
                    <a:gd name="connsiteX118" fmla="*/ 138324 w 1125258"/>
                    <a:gd name="connsiteY118" fmla="*/ 1206 h 1495138"/>
                    <a:gd name="connsiteX119" fmla="*/ 173997 w 1125258"/>
                    <a:gd name="connsiteY119" fmla="*/ 39397 h 1495138"/>
                    <a:gd name="connsiteX120" fmla="*/ 173997 w 1125258"/>
                    <a:gd name="connsiteY120" fmla="*/ 45427 h 1495138"/>
                    <a:gd name="connsiteX121" fmla="*/ 173997 w 1125258"/>
                    <a:gd name="connsiteY121" fmla="*/ 192159 h 1495138"/>
                    <a:gd name="connsiteX122" fmla="*/ 173596 w 1125258"/>
                    <a:gd name="connsiteY122" fmla="*/ 192159 h 1495138"/>
                    <a:gd name="connsiteX123" fmla="*/ 173596 w 1125258"/>
                    <a:gd name="connsiteY123" fmla="*/ 326832 h 1495138"/>
                    <a:gd name="connsiteX124" fmla="*/ 173997 w 1125258"/>
                    <a:gd name="connsiteY124" fmla="*/ 340902 h 1495138"/>
                    <a:gd name="connsiteX125" fmla="*/ 179608 w 1125258"/>
                    <a:gd name="connsiteY125" fmla="*/ 346932 h 1495138"/>
                    <a:gd name="connsiteX126" fmla="*/ 194839 w 1125258"/>
                    <a:gd name="connsiteY126" fmla="*/ 346932 h 1495138"/>
                    <a:gd name="connsiteX127" fmla="*/ 216884 w 1125258"/>
                    <a:gd name="connsiteY127" fmla="*/ 346932 h 1495138"/>
                    <a:gd name="connsiteX128" fmla="*/ 256164 w 1125258"/>
                    <a:gd name="connsiteY128" fmla="*/ 377887 h 1495138"/>
                    <a:gd name="connsiteX129" fmla="*/ 222094 w 1125258"/>
                    <a:gd name="connsiteY129" fmla="*/ 432560 h 1495138"/>
                    <a:gd name="connsiteX130" fmla="*/ 209268 w 1125258"/>
                    <a:gd name="connsiteY130" fmla="*/ 433364 h 1495138"/>
                    <a:gd name="connsiteX131" fmla="*/ 48141 w 1125258"/>
                    <a:gd name="connsiteY131" fmla="*/ 433364 h 1495138"/>
                    <a:gd name="connsiteX132" fmla="*/ 37319 w 1125258"/>
                    <a:gd name="connsiteY132" fmla="*/ 432560 h 1495138"/>
                    <a:gd name="connsiteX133" fmla="*/ 445 w 1125258"/>
                    <a:gd name="connsiteY133" fmla="*/ 396781 h 1495138"/>
                    <a:gd name="connsiteX134" fmla="*/ 24894 w 1125258"/>
                    <a:gd name="connsiteY134" fmla="*/ 350952 h 1495138"/>
                    <a:gd name="connsiteX135" fmla="*/ 43332 w 1125258"/>
                    <a:gd name="connsiteY135" fmla="*/ 346932 h 1495138"/>
                    <a:gd name="connsiteX136" fmla="*/ 77801 w 1125258"/>
                    <a:gd name="connsiteY136" fmla="*/ 346932 h 1495138"/>
                    <a:gd name="connsiteX137" fmla="*/ 85818 w 1125258"/>
                    <a:gd name="connsiteY137" fmla="*/ 345726 h 1495138"/>
                    <a:gd name="connsiteX138" fmla="*/ 87421 w 1125258"/>
                    <a:gd name="connsiteY138" fmla="*/ 344118 h 1495138"/>
                    <a:gd name="connsiteX139" fmla="*/ 88223 w 1125258"/>
                    <a:gd name="connsiteY139" fmla="*/ 340902 h 1495138"/>
                    <a:gd name="connsiteX140" fmla="*/ 88223 w 1125258"/>
                    <a:gd name="connsiteY140" fmla="*/ 328440 h 1495138"/>
                    <a:gd name="connsiteX141" fmla="*/ 88223 w 1125258"/>
                    <a:gd name="connsiteY141" fmla="*/ 105728 h 1495138"/>
                    <a:gd name="connsiteX142" fmla="*/ 87421 w 1125258"/>
                    <a:gd name="connsiteY142" fmla="*/ 89648 h 1495138"/>
                    <a:gd name="connsiteX143" fmla="*/ 85818 w 1125258"/>
                    <a:gd name="connsiteY143" fmla="*/ 88040 h 1495138"/>
                    <a:gd name="connsiteX144" fmla="*/ 81008 w 1125258"/>
                    <a:gd name="connsiteY144" fmla="*/ 86834 h 1495138"/>
                    <a:gd name="connsiteX145" fmla="*/ 58562 w 1125258"/>
                    <a:gd name="connsiteY145" fmla="*/ 87236 h 1495138"/>
                    <a:gd name="connsiteX146" fmla="*/ 48141 w 1125258"/>
                    <a:gd name="connsiteY146" fmla="*/ 87236 h 1495138"/>
                    <a:gd name="connsiteX147" fmla="*/ 8862 w 1125258"/>
                    <a:gd name="connsiteY147" fmla="*/ 45427 h 1495138"/>
                    <a:gd name="connsiteX148" fmla="*/ 49344 w 1125258"/>
                    <a:gd name="connsiteY148" fmla="*/ 2010 h 1495138"/>
                    <a:gd name="connsiteX149" fmla="*/ 55757 w 1125258"/>
                    <a:gd name="connsiteY149" fmla="*/ 2010 h 1495138"/>
                    <a:gd name="connsiteX150" fmla="*/ 123093 w 1125258"/>
                    <a:gd name="connsiteY150"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0407 w 1125258"/>
                    <a:gd name="connsiteY34" fmla="*/ 886049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272255 w 1125258"/>
                    <a:gd name="connsiteY48" fmla="*/ 539116 h 1495138"/>
                    <a:gd name="connsiteX49" fmla="*/ 287486 w 1125258"/>
                    <a:gd name="connsiteY49" fmla="*/ 540322 h 1495138"/>
                    <a:gd name="connsiteX50" fmla="*/ 323158 w 1125258"/>
                    <a:gd name="connsiteY50" fmla="*/ 578513 h 1495138"/>
                    <a:gd name="connsiteX51" fmla="*/ 323158 w 1125258"/>
                    <a:gd name="connsiteY51" fmla="*/ 584543 h 1495138"/>
                    <a:gd name="connsiteX52" fmla="*/ 323158 w 1125258"/>
                    <a:gd name="connsiteY52" fmla="*/ 731276 h 1495138"/>
                    <a:gd name="connsiteX53" fmla="*/ 322757 w 1125258"/>
                    <a:gd name="connsiteY53" fmla="*/ 731276 h 1495138"/>
                    <a:gd name="connsiteX54" fmla="*/ 322757 w 1125258"/>
                    <a:gd name="connsiteY54" fmla="*/ 865948 h 1495138"/>
                    <a:gd name="connsiteX55" fmla="*/ 323158 w 1125258"/>
                    <a:gd name="connsiteY55" fmla="*/ 880018 h 1495138"/>
                    <a:gd name="connsiteX56" fmla="*/ 328769 w 1125258"/>
                    <a:gd name="connsiteY56" fmla="*/ 886049 h 1495138"/>
                    <a:gd name="connsiteX57" fmla="*/ 344000 w 1125258"/>
                    <a:gd name="connsiteY57" fmla="*/ 886049 h 1495138"/>
                    <a:gd name="connsiteX58" fmla="*/ 366045 w 1125258"/>
                    <a:gd name="connsiteY58" fmla="*/ 886049 h 1495138"/>
                    <a:gd name="connsiteX59" fmla="*/ 405325 w 1125258"/>
                    <a:gd name="connsiteY59" fmla="*/ 917003 h 1495138"/>
                    <a:gd name="connsiteX60" fmla="*/ 371255 w 1125258"/>
                    <a:gd name="connsiteY60" fmla="*/ 971676 h 1495138"/>
                    <a:gd name="connsiteX61" fmla="*/ 358429 w 1125258"/>
                    <a:gd name="connsiteY61" fmla="*/ 972480 h 1495138"/>
                    <a:gd name="connsiteX62" fmla="*/ 197303 w 1125258"/>
                    <a:gd name="connsiteY62" fmla="*/ 972480 h 1495138"/>
                    <a:gd name="connsiteX63" fmla="*/ 186481 w 1125258"/>
                    <a:gd name="connsiteY63" fmla="*/ 971676 h 1495138"/>
                    <a:gd name="connsiteX64" fmla="*/ 149606 w 1125258"/>
                    <a:gd name="connsiteY64" fmla="*/ 935897 h 1495138"/>
                    <a:gd name="connsiteX65" fmla="*/ 174056 w 1125258"/>
                    <a:gd name="connsiteY65" fmla="*/ 890069 h 1495138"/>
                    <a:gd name="connsiteX66" fmla="*/ 192493 w 1125258"/>
                    <a:gd name="connsiteY66" fmla="*/ 886049 h 1495138"/>
                    <a:gd name="connsiteX67" fmla="*/ 226963 w 1125258"/>
                    <a:gd name="connsiteY67" fmla="*/ 886049 h 1495138"/>
                    <a:gd name="connsiteX68" fmla="*/ 234979 w 1125258"/>
                    <a:gd name="connsiteY68" fmla="*/ 884843 h 1495138"/>
                    <a:gd name="connsiteX69" fmla="*/ 236582 w 1125258"/>
                    <a:gd name="connsiteY69" fmla="*/ 883234 h 1495138"/>
                    <a:gd name="connsiteX70" fmla="*/ 237384 w 1125258"/>
                    <a:gd name="connsiteY70" fmla="*/ 880018 h 1495138"/>
                    <a:gd name="connsiteX71" fmla="*/ 237384 w 1125258"/>
                    <a:gd name="connsiteY71" fmla="*/ 867556 h 1495138"/>
                    <a:gd name="connsiteX72" fmla="*/ 237384 w 1125258"/>
                    <a:gd name="connsiteY72" fmla="*/ 644844 h 1495138"/>
                    <a:gd name="connsiteX73" fmla="*/ 236582 w 1125258"/>
                    <a:gd name="connsiteY73" fmla="*/ 628764 h 1495138"/>
                    <a:gd name="connsiteX74" fmla="*/ 234979 w 1125258"/>
                    <a:gd name="connsiteY74" fmla="*/ 627156 h 1495138"/>
                    <a:gd name="connsiteX75" fmla="*/ 230169 w 1125258"/>
                    <a:gd name="connsiteY75" fmla="*/ 625950 h 1495138"/>
                    <a:gd name="connsiteX76" fmla="*/ 207724 w 1125258"/>
                    <a:gd name="connsiteY76" fmla="*/ 626352 h 1495138"/>
                    <a:gd name="connsiteX77" fmla="*/ 197303 w 1125258"/>
                    <a:gd name="connsiteY77" fmla="*/ 626352 h 1495138"/>
                    <a:gd name="connsiteX78" fmla="*/ 158023 w 1125258"/>
                    <a:gd name="connsiteY78" fmla="*/ 584543 h 1495138"/>
                    <a:gd name="connsiteX79" fmla="*/ 198505 w 1125258"/>
                    <a:gd name="connsiteY79" fmla="*/ 541126 h 1495138"/>
                    <a:gd name="connsiteX80" fmla="*/ 204918 w 1125258"/>
                    <a:gd name="connsiteY80" fmla="*/ 541126 h 1495138"/>
                    <a:gd name="connsiteX81" fmla="*/ 272255 w 1125258"/>
                    <a:gd name="connsiteY81" fmla="*/ 539116 h 1495138"/>
                    <a:gd name="connsiteX82" fmla="*/ 477504 w 1125258"/>
                    <a:gd name="connsiteY82" fmla="*/ 0 h 1495138"/>
                    <a:gd name="connsiteX83" fmla="*/ 492735 w 1125258"/>
                    <a:gd name="connsiteY83" fmla="*/ 1206 h 1495138"/>
                    <a:gd name="connsiteX84" fmla="*/ 528407 w 1125258"/>
                    <a:gd name="connsiteY84" fmla="*/ 39397 h 1495138"/>
                    <a:gd name="connsiteX85" fmla="*/ 528407 w 1125258"/>
                    <a:gd name="connsiteY85" fmla="*/ 45427 h 1495138"/>
                    <a:gd name="connsiteX86" fmla="*/ 528407 w 1125258"/>
                    <a:gd name="connsiteY86" fmla="*/ 192159 h 1495138"/>
                    <a:gd name="connsiteX87" fmla="*/ 528006 w 1125258"/>
                    <a:gd name="connsiteY87" fmla="*/ 192159 h 1495138"/>
                    <a:gd name="connsiteX88" fmla="*/ 528006 w 1125258"/>
                    <a:gd name="connsiteY88" fmla="*/ 326832 h 1495138"/>
                    <a:gd name="connsiteX89" fmla="*/ 528407 w 1125258"/>
                    <a:gd name="connsiteY89" fmla="*/ 340902 h 1495138"/>
                    <a:gd name="connsiteX90" fmla="*/ 534018 w 1125258"/>
                    <a:gd name="connsiteY90" fmla="*/ 346932 h 1495138"/>
                    <a:gd name="connsiteX91" fmla="*/ 549249 w 1125258"/>
                    <a:gd name="connsiteY91" fmla="*/ 346932 h 1495138"/>
                    <a:gd name="connsiteX92" fmla="*/ 571294 w 1125258"/>
                    <a:gd name="connsiteY92" fmla="*/ 346932 h 1495138"/>
                    <a:gd name="connsiteX93" fmla="*/ 610574 w 1125258"/>
                    <a:gd name="connsiteY93" fmla="*/ 377887 h 1495138"/>
                    <a:gd name="connsiteX94" fmla="*/ 576504 w 1125258"/>
                    <a:gd name="connsiteY94" fmla="*/ 432560 h 1495138"/>
                    <a:gd name="connsiteX95" fmla="*/ 563678 w 1125258"/>
                    <a:gd name="connsiteY95" fmla="*/ 433364 h 1495138"/>
                    <a:gd name="connsiteX96" fmla="*/ 402552 w 1125258"/>
                    <a:gd name="connsiteY96" fmla="*/ 433364 h 1495138"/>
                    <a:gd name="connsiteX97" fmla="*/ 391730 w 1125258"/>
                    <a:gd name="connsiteY97" fmla="*/ 432560 h 1495138"/>
                    <a:gd name="connsiteX98" fmla="*/ 354855 w 1125258"/>
                    <a:gd name="connsiteY98" fmla="*/ 396781 h 1495138"/>
                    <a:gd name="connsiteX99" fmla="*/ 379305 w 1125258"/>
                    <a:gd name="connsiteY99" fmla="*/ 350952 h 1495138"/>
                    <a:gd name="connsiteX100" fmla="*/ 397742 w 1125258"/>
                    <a:gd name="connsiteY100" fmla="*/ 346932 h 1495138"/>
                    <a:gd name="connsiteX101" fmla="*/ 432212 w 1125258"/>
                    <a:gd name="connsiteY101" fmla="*/ 346932 h 1495138"/>
                    <a:gd name="connsiteX102" fmla="*/ 440228 w 1125258"/>
                    <a:gd name="connsiteY102" fmla="*/ 345726 h 1495138"/>
                    <a:gd name="connsiteX103" fmla="*/ 441831 w 1125258"/>
                    <a:gd name="connsiteY103" fmla="*/ 344118 h 1495138"/>
                    <a:gd name="connsiteX104" fmla="*/ 442633 w 1125258"/>
                    <a:gd name="connsiteY104" fmla="*/ 340902 h 1495138"/>
                    <a:gd name="connsiteX105" fmla="*/ 442633 w 1125258"/>
                    <a:gd name="connsiteY105" fmla="*/ 328440 h 1495138"/>
                    <a:gd name="connsiteX106" fmla="*/ 442633 w 1125258"/>
                    <a:gd name="connsiteY106" fmla="*/ 105728 h 1495138"/>
                    <a:gd name="connsiteX107" fmla="*/ 441831 w 1125258"/>
                    <a:gd name="connsiteY107" fmla="*/ 89648 h 1495138"/>
                    <a:gd name="connsiteX108" fmla="*/ 440228 w 1125258"/>
                    <a:gd name="connsiteY108" fmla="*/ 88040 h 1495138"/>
                    <a:gd name="connsiteX109" fmla="*/ 435418 w 1125258"/>
                    <a:gd name="connsiteY109" fmla="*/ 86834 h 1495138"/>
                    <a:gd name="connsiteX110" fmla="*/ 412973 w 1125258"/>
                    <a:gd name="connsiteY110" fmla="*/ 87236 h 1495138"/>
                    <a:gd name="connsiteX111" fmla="*/ 402552 w 1125258"/>
                    <a:gd name="connsiteY111" fmla="*/ 87236 h 1495138"/>
                    <a:gd name="connsiteX112" fmla="*/ 363272 w 1125258"/>
                    <a:gd name="connsiteY112" fmla="*/ 45427 h 1495138"/>
                    <a:gd name="connsiteX113" fmla="*/ 403754 w 1125258"/>
                    <a:gd name="connsiteY113" fmla="*/ 2010 h 1495138"/>
                    <a:gd name="connsiteX114" fmla="*/ 410167 w 1125258"/>
                    <a:gd name="connsiteY114" fmla="*/ 2010 h 1495138"/>
                    <a:gd name="connsiteX115" fmla="*/ 477504 w 1125258"/>
                    <a:gd name="connsiteY115" fmla="*/ 0 h 1495138"/>
                    <a:gd name="connsiteX116" fmla="*/ 123093 w 1125258"/>
                    <a:gd name="connsiteY116" fmla="*/ 0 h 1495138"/>
                    <a:gd name="connsiteX117" fmla="*/ 138324 w 1125258"/>
                    <a:gd name="connsiteY117" fmla="*/ 1206 h 1495138"/>
                    <a:gd name="connsiteX118" fmla="*/ 173997 w 1125258"/>
                    <a:gd name="connsiteY118" fmla="*/ 39397 h 1495138"/>
                    <a:gd name="connsiteX119" fmla="*/ 173997 w 1125258"/>
                    <a:gd name="connsiteY119" fmla="*/ 45427 h 1495138"/>
                    <a:gd name="connsiteX120" fmla="*/ 173997 w 1125258"/>
                    <a:gd name="connsiteY120" fmla="*/ 192159 h 1495138"/>
                    <a:gd name="connsiteX121" fmla="*/ 173596 w 1125258"/>
                    <a:gd name="connsiteY121" fmla="*/ 192159 h 1495138"/>
                    <a:gd name="connsiteX122" fmla="*/ 173596 w 1125258"/>
                    <a:gd name="connsiteY122" fmla="*/ 326832 h 1495138"/>
                    <a:gd name="connsiteX123" fmla="*/ 173997 w 1125258"/>
                    <a:gd name="connsiteY123" fmla="*/ 340902 h 1495138"/>
                    <a:gd name="connsiteX124" fmla="*/ 179608 w 1125258"/>
                    <a:gd name="connsiteY124" fmla="*/ 346932 h 1495138"/>
                    <a:gd name="connsiteX125" fmla="*/ 194839 w 1125258"/>
                    <a:gd name="connsiteY125" fmla="*/ 346932 h 1495138"/>
                    <a:gd name="connsiteX126" fmla="*/ 216884 w 1125258"/>
                    <a:gd name="connsiteY126" fmla="*/ 346932 h 1495138"/>
                    <a:gd name="connsiteX127" fmla="*/ 256164 w 1125258"/>
                    <a:gd name="connsiteY127" fmla="*/ 377887 h 1495138"/>
                    <a:gd name="connsiteX128" fmla="*/ 222094 w 1125258"/>
                    <a:gd name="connsiteY128" fmla="*/ 432560 h 1495138"/>
                    <a:gd name="connsiteX129" fmla="*/ 209268 w 1125258"/>
                    <a:gd name="connsiteY129" fmla="*/ 433364 h 1495138"/>
                    <a:gd name="connsiteX130" fmla="*/ 48141 w 1125258"/>
                    <a:gd name="connsiteY130" fmla="*/ 433364 h 1495138"/>
                    <a:gd name="connsiteX131" fmla="*/ 37319 w 1125258"/>
                    <a:gd name="connsiteY131" fmla="*/ 432560 h 1495138"/>
                    <a:gd name="connsiteX132" fmla="*/ 445 w 1125258"/>
                    <a:gd name="connsiteY132" fmla="*/ 396781 h 1495138"/>
                    <a:gd name="connsiteX133" fmla="*/ 24894 w 1125258"/>
                    <a:gd name="connsiteY133" fmla="*/ 350952 h 1495138"/>
                    <a:gd name="connsiteX134" fmla="*/ 43332 w 1125258"/>
                    <a:gd name="connsiteY134" fmla="*/ 346932 h 1495138"/>
                    <a:gd name="connsiteX135" fmla="*/ 77801 w 1125258"/>
                    <a:gd name="connsiteY135" fmla="*/ 346932 h 1495138"/>
                    <a:gd name="connsiteX136" fmla="*/ 85818 w 1125258"/>
                    <a:gd name="connsiteY136" fmla="*/ 345726 h 1495138"/>
                    <a:gd name="connsiteX137" fmla="*/ 87421 w 1125258"/>
                    <a:gd name="connsiteY137" fmla="*/ 344118 h 1495138"/>
                    <a:gd name="connsiteX138" fmla="*/ 88223 w 1125258"/>
                    <a:gd name="connsiteY138" fmla="*/ 340902 h 1495138"/>
                    <a:gd name="connsiteX139" fmla="*/ 88223 w 1125258"/>
                    <a:gd name="connsiteY139" fmla="*/ 328440 h 1495138"/>
                    <a:gd name="connsiteX140" fmla="*/ 88223 w 1125258"/>
                    <a:gd name="connsiteY140" fmla="*/ 105728 h 1495138"/>
                    <a:gd name="connsiteX141" fmla="*/ 87421 w 1125258"/>
                    <a:gd name="connsiteY141" fmla="*/ 89648 h 1495138"/>
                    <a:gd name="connsiteX142" fmla="*/ 85818 w 1125258"/>
                    <a:gd name="connsiteY142" fmla="*/ 88040 h 1495138"/>
                    <a:gd name="connsiteX143" fmla="*/ 81008 w 1125258"/>
                    <a:gd name="connsiteY143" fmla="*/ 86834 h 1495138"/>
                    <a:gd name="connsiteX144" fmla="*/ 58562 w 1125258"/>
                    <a:gd name="connsiteY144" fmla="*/ 87236 h 1495138"/>
                    <a:gd name="connsiteX145" fmla="*/ 48141 w 1125258"/>
                    <a:gd name="connsiteY145" fmla="*/ 87236 h 1495138"/>
                    <a:gd name="connsiteX146" fmla="*/ 8862 w 1125258"/>
                    <a:gd name="connsiteY146" fmla="*/ 45427 h 1495138"/>
                    <a:gd name="connsiteX147" fmla="*/ 49344 w 1125258"/>
                    <a:gd name="connsiteY147" fmla="*/ 2010 h 1495138"/>
                    <a:gd name="connsiteX148" fmla="*/ 55757 w 1125258"/>
                    <a:gd name="connsiteY148" fmla="*/ 2010 h 1495138"/>
                    <a:gd name="connsiteX149" fmla="*/ 123093 w 1125258"/>
                    <a:gd name="connsiteY149"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891970 w 1125258"/>
                    <a:gd name="connsiteY34" fmla="*/ 890069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272255 w 1125258"/>
                    <a:gd name="connsiteY47" fmla="*/ 539116 h 1495138"/>
                    <a:gd name="connsiteX48" fmla="*/ 287486 w 1125258"/>
                    <a:gd name="connsiteY48" fmla="*/ 540322 h 1495138"/>
                    <a:gd name="connsiteX49" fmla="*/ 323158 w 1125258"/>
                    <a:gd name="connsiteY49" fmla="*/ 578513 h 1495138"/>
                    <a:gd name="connsiteX50" fmla="*/ 323158 w 1125258"/>
                    <a:gd name="connsiteY50" fmla="*/ 584543 h 1495138"/>
                    <a:gd name="connsiteX51" fmla="*/ 323158 w 1125258"/>
                    <a:gd name="connsiteY51" fmla="*/ 731276 h 1495138"/>
                    <a:gd name="connsiteX52" fmla="*/ 322757 w 1125258"/>
                    <a:gd name="connsiteY52" fmla="*/ 731276 h 1495138"/>
                    <a:gd name="connsiteX53" fmla="*/ 322757 w 1125258"/>
                    <a:gd name="connsiteY53" fmla="*/ 865948 h 1495138"/>
                    <a:gd name="connsiteX54" fmla="*/ 323158 w 1125258"/>
                    <a:gd name="connsiteY54" fmla="*/ 880018 h 1495138"/>
                    <a:gd name="connsiteX55" fmla="*/ 328769 w 1125258"/>
                    <a:gd name="connsiteY55" fmla="*/ 886049 h 1495138"/>
                    <a:gd name="connsiteX56" fmla="*/ 344000 w 1125258"/>
                    <a:gd name="connsiteY56" fmla="*/ 886049 h 1495138"/>
                    <a:gd name="connsiteX57" fmla="*/ 366045 w 1125258"/>
                    <a:gd name="connsiteY57" fmla="*/ 886049 h 1495138"/>
                    <a:gd name="connsiteX58" fmla="*/ 405325 w 1125258"/>
                    <a:gd name="connsiteY58" fmla="*/ 917003 h 1495138"/>
                    <a:gd name="connsiteX59" fmla="*/ 371255 w 1125258"/>
                    <a:gd name="connsiteY59" fmla="*/ 971676 h 1495138"/>
                    <a:gd name="connsiteX60" fmla="*/ 358429 w 1125258"/>
                    <a:gd name="connsiteY60" fmla="*/ 972480 h 1495138"/>
                    <a:gd name="connsiteX61" fmla="*/ 197303 w 1125258"/>
                    <a:gd name="connsiteY61" fmla="*/ 972480 h 1495138"/>
                    <a:gd name="connsiteX62" fmla="*/ 186481 w 1125258"/>
                    <a:gd name="connsiteY62" fmla="*/ 971676 h 1495138"/>
                    <a:gd name="connsiteX63" fmla="*/ 149606 w 1125258"/>
                    <a:gd name="connsiteY63" fmla="*/ 935897 h 1495138"/>
                    <a:gd name="connsiteX64" fmla="*/ 174056 w 1125258"/>
                    <a:gd name="connsiteY64" fmla="*/ 890069 h 1495138"/>
                    <a:gd name="connsiteX65" fmla="*/ 192493 w 1125258"/>
                    <a:gd name="connsiteY65" fmla="*/ 886049 h 1495138"/>
                    <a:gd name="connsiteX66" fmla="*/ 226963 w 1125258"/>
                    <a:gd name="connsiteY66" fmla="*/ 886049 h 1495138"/>
                    <a:gd name="connsiteX67" fmla="*/ 234979 w 1125258"/>
                    <a:gd name="connsiteY67" fmla="*/ 884843 h 1495138"/>
                    <a:gd name="connsiteX68" fmla="*/ 236582 w 1125258"/>
                    <a:gd name="connsiteY68" fmla="*/ 883234 h 1495138"/>
                    <a:gd name="connsiteX69" fmla="*/ 237384 w 1125258"/>
                    <a:gd name="connsiteY69" fmla="*/ 880018 h 1495138"/>
                    <a:gd name="connsiteX70" fmla="*/ 237384 w 1125258"/>
                    <a:gd name="connsiteY70" fmla="*/ 867556 h 1495138"/>
                    <a:gd name="connsiteX71" fmla="*/ 237384 w 1125258"/>
                    <a:gd name="connsiteY71" fmla="*/ 644844 h 1495138"/>
                    <a:gd name="connsiteX72" fmla="*/ 236582 w 1125258"/>
                    <a:gd name="connsiteY72" fmla="*/ 628764 h 1495138"/>
                    <a:gd name="connsiteX73" fmla="*/ 234979 w 1125258"/>
                    <a:gd name="connsiteY73" fmla="*/ 627156 h 1495138"/>
                    <a:gd name="connsiteX74" fmla="*/ 230169 w 1125258"/>
                    <a:gd name="connsiteY74" fmla="*/ 625950 h 1495138"/>
                    <a:gd name="connsiteX75" fmla="*/ 207724 w 1125258"/>
                    <a:gd name="connsiteY75" fmla="*/ 626352 h 1495138"/>
                    <a:gd name="connsiteX76" fmla="*/ 197303 w 1125258"/>
                    <a:gd name="connsiteY76" fmla="*/ 626352 h 1495138"/>
                    <a:gd name="connsiteX77" fmla="*/ 158023 w 1125258"/>
                    <a:gd name="connsiteY77" fmla="*/ 584543 h 1495138"/>
                    <a:gd name="connsiteX78" fmla="*/ 198505 w 1125258"/>
                    <a:gd name="connsiteY78" fmla="*/ 541126 h 1495138"/>
                    <a:gd name="connsiteX79" fmla="*/ 204918 w 1125258"/>
                    <a:gd name="connsiteY79" fmla="*/ 541126 h 1495138"/>
                    <a:gd name="connsiteX80" fmla="*/ 272255 w 1125258"/>
                    <a:gd name="connsiteY80" fmla="*/ 539116 h 1495138"/>
                    <a:gd name="connsiteX81" fmla="*/ 477504 w 1125258"/>
                    <a:gd name="connsiteY81" fmla="*/ 0 h 1495138"/>
                    <a:gd name="connsiteX82" fmla="*/ 492735 w 1125258"/>
                    <a:gd name="connsiteY82" fmla="*/ 1206 h 1495138"/>
                    <a:gd name="connsiteX83" fmla="*/ 528407 w 1125258"/>
                    <a:gd name="connsiteY83" fmla="*/ 39397 h 1495138"/>
                    <a:gd name="connsiteX84" fmla="*/ 528407 w 1125258"/>
                    <a:gd name="connsiteY84" fmla="*/ 45427 h 1495138"/>
                    <a:gd name="connsiteX85" fmla="*/ 528407 w 1125258"/>
                    <a:gd name="connsiteY85" fmla="*/ 192159 h 1495138"/>
                    <a:gd name="connsiteX86" fmla="*/ 528006 w 1125258"/>
                    <a:gd name="connsiteY86" fmla="*/ 192159 h 1495138"/>
                    <a:gd name="connsiteX87" fmla="*/ 528006 w 1125258"/>
                    <a:gd name="connsiteY87" fmla="*/ 326832 h 1495138"/>
                    <a:gd name="connsiteX88" fmla="*/ 528407 w 1125258"/>
                    <a:gd name="connsiteY88" fmla="*/ 340902 h 1495138"/>
                    <a:gd name="connsiteX89" fmla="*/ 534018 w 1125258"/>
                    <a:gd name="connsiteY89" fmla="*/ 346932 h 1495138"/>
                    <a:gd name="connsiteX90" fmla="*/ 549249 w 1125258"/>
                    <a:gd name="connsiteY90" fmla="*/ 346932 h 1495138"/>
                    <a:gd name="connsiteX91" fmla="*/ 571294 w 1125258"/>
                    <a:gd name="connsiteY91" fmla="*/ 346932 h 1495138"/>
                    <a:gd name="connsiteX92" fmla="*/ 610574 w 1125258"/>
                    <a:gd name="connsiteY92" fmla="*/ 377887 h 1495138"/>
                    <a:gd name="connsiteX93" fmla="*/ 576504 w 1125258"/>
                    <a:gd name="connsiteY93" fmla="*/ 432560 h 1495138"/>
                    <a:gd name="connsiteX94" fmla="*/ 563678 w 1125258"/>
                    <a:gd name="connsiteY94" fmla="*/ 433364 h 1495138"/>
                    <a:gd name="connsiteX95" fmla="*/ 402552 w 1125258"/>
                    <a:gd name="connsiteY95" fmla="*/ 433364 h 1495138"/>
                    <a:gd name="connsiteX96" fmla="*/ 391730 w 1125258"/>
                    <a:gd name="connsiteY96" fmla="*/ 432560 h 1495138"/>
                    <a:gd name="connsiteX97" fmla="*/ 354855 w 1125258"/>
                    <a:gd name="connsiteY97" fmla="*/ 396781 h 1495138"/>
                    <a:gd name="connsiteX98" fmla="*/ 379305 w 1125258"/>
                    <a:gd name="connsiteY98" fmla="*/ 350952 h 1495138"/>
                    <a:gd name="connsiteX99" fmla="*/ 397742 w 1125258"/>
                    <a:gd name="connsiteY99" fmla="*/ 346932 h 1495138"/>
                    <a:gd name="connsiteX100" fmla="*/ 432212 w 1125258"/>
                    <a:gd name="connsiteY100" fmla="*/ 346932 h 1495138"/>
                    <a:gd name="connsiteX101" fmla="*/ 440228 w 1125258"/>
                    <a:gd name="connsiteY101" fmla="*/ 345726 h 1495138"/>
                    <a:gd name="connsiteX102" fmla="*/ 441831 w 1125258"/>
                    <a:gd name="connsiteY102" fmla="*/ 344118 h 1495138"/>
                    <a:gd name="connsiteX103" fmla="*/ 442633 w 1125258"/>
                    <a:gd name="connsiteY103" fmla="*/ 340902 h 1495138"/>
                    <a:gd name="connsiteX104" fmla="*/ 442633 w 1125258"/>
                    <a:gd name="connsiteY104" fmla="*/ 328440 h 1495138"/>
                    <a:gd name="connsiteX105" fmla="*/ 442633 w 1125258"/>
                    <a:gd name="connsiteY105" fmla="*/ 105728 h 1495138"/>
                    <a:gd name="connsiteX106" fmla="*/ 441831 w 1125258"/>
                    <a:gd name="connsiteY106" fmla="*/ 89648 h 1495138"/>
                    <a:gd name="connsiteX107" fmla="*/ 440228 w 1125258"/>
                    <a:gd name="connsiteY107" fmla="*/ 88040 h 1495138"/>
                    <a:gd name="connsiteX108" fmla="*/ 435418 w 1125258"/>
                    <a:gd name="connsiteY108" fmla="*/ 86834 h 1495138"/>
                    <a:gd name="connsiteX109" fmla="*/ 412973 w 1125258"/>
                    <a:gd name="connsiteY109" fmla="*/ 87236 h 1495138"/>
                    <a:gd name="connsiteX110" fmla="*/ 402552 w 1125258"/>
                    <a:gd name="connsiteY110" fmla="*/ 87236 h 1495138"/>
                    <a:gd name="connsiteX111" fmla="*/ 363272 w 1125258"/>
                    <a:gd name="connsiteY111" fmla="*/ 45427 h 1495138"/>
                    <a:gd name="connsiteX112" fmla="*/ 403754 w 1125258"/>
                    <a:gd name="connsiteY112" fmla="*/ 2010 h 1495138"/>
                    <a:gd name="connsiteX113" fmla="*/ 410167 w 1125258"/>
                    <a:gd name="connsiteY113" fmla="*/ 2010 h 1495138"/>
                    <a:gd name="connsiteX114" fmla="*/ 477504 w 1125258"/>
                    <a:gd name="connsiteY114" fmla="*/ 0 h 1495138"/>
                    <a:gd name="connsiteX115" fmla="*/ 123093 w 1125258"/>
                    <a:gd name="connsiteY115" fmla="*/ 0 h 1495138"/>
                    <a:gd name="connsiteX116" fmla="*/ 138324 w 1125258"/>
                    <a:gd name="connsiteY116" fmla="*/ 1206 h 1495138"/>
                    <a:gd name="connsiteX117" fmla="*/ 173997 w 1125258"/>
                    <a:gd name="connsiteY117" fmla="*/ 39397 h 1495138"/>
                    <a:gd name="connsiteX118" fmla="*/ 173997 w 1125258"/>
                    <a:gd name="connsiteY118" fmla="*/ 45427 h 1495138"/>
                    <a:gd name="connsiteX119" fmla="*/ 173997 w 1125258"/>
                    <a:gd name="connsiteY119" fmla="*/ 192159 h 1495138"/>
                    <a:gd name="connsiteX120" fmla="*/ 173596 w 1125258"/>
                    <a:gd name="connsiteY120" fmla="*/ 192159 h 1495138"/>
                    <a:gd name="connsiteX121" fmla="*/ 173596 w 1125258"/>
                    <a:gd name="connsiteY121" fmla="*/ 326832 h 1495138"/>
                    <a:gd name="connsiteX122" fmla="*/ 173997 w 1125258"/>
                    <a:gd name="connsiteY122" fmla="*/ 340902 h 1495138"/>
                    <a:gd name="connsiteX123" fmla="*/ 179608 w 1125258"/>
                    <a:gd name="connsiteY123" fmla="*/ 346932 h 1495138"/>
                    <a:gd name="connsiteX124" fmla="*/ 194839 w 1125258"/>
                    <a:gd name="connsiteY124" fmla="*/ 346932 h 1495138"/>
                    <a:gd name="connsiteX125" fmla="*/ 216884 w 1125258"/>
                    <a:gd name="connsiteY125" fmla="*/ 346932 h 1495138"/>
                    <a:gd name="connsiteX126" fmla="*/ 256164 w 1125258"/>
                    <a:gd name="connsiteY126" fmla="*/ 377887 h 1495138"/>
                    <a:gd name="connsiteX127" fmla="*/ 222094 w 1125258"/>
                    <a:gd name="connsiteY127" fmla="*/ 432560 h 1495138"/>
                    <a:gd name="connsiteX128" fmla="*/ 209268 w 1125258"/>
                    <a:gd name="connsiteY128" fmla="*/ 433364 h 1495138"/>
                    <a:gd name="connsiteX129" fmla="*/ 48141 w 1125258"/>
                    <a:gd name="connsiteY129" fmla="*/ 433364 h 1495138"/>
                    <a:gd name="connsiteX130" fmla="*/ 37319 w 1125258"/>
                    <a:gd name="connsiteY130" fmla="*/ 432560 h 1495138"/>
                    <a:gd name="connsiteX131" fmla="*/ 445 w 1125258"/>
                    <a:gd name="connsiteY131" fmla="*/ 396781 h 1495138"/>
                    <a:gd name="connsiteX132" fmla="*/ 24894 w 1125258"/>
                    <a:gd name="connsiteY132" fmla="*/ 350952 h 1495138"/>
                    <a:gd name="connsiteX133" fmla="*/ 43332 w 1125258"/>
                    <a:gd name="connsiteY133" fmla="*/ 346932 h 1495138"/>
                    <a:gd name="connsiteX134" fmla="*/ 77801 w 1125258"/>
                    <a:gd name="connsiteY134" fmla="*/ 346932 h 1495138"/>
                    <a:gd name="connsiteX135" fmla="*/ 85818 w 1125258"/>
                    <a:gd name="connsiteY135" fmla="*/ 345726 h 1495138"/>
                    <a:gd name="connsiteX136" fmla="*/ 87421 w 1125258"/>
                    <a:gd name="connsiteY136" fmla="*/ 344118 h 1495138"/>
                    <a:gd name="connsiteX137" fmla="*/ 88223 w 1125258"/>
                    <a:gd name="connsiteY137" fmla="*/ 340902 h 1495138"/>
                    <a:gd name="connsiteX138" fmla="*/ 88223 w 1125258"/>
                    <a:gd name="connsiteY138" fmla="*/ 328440 h 1495138"/>
                    <a:gd name="connsiteX139" fmla="*/ 88223 w 1125258"/>
                    <a:gd name="connsiteY139" fmla="*/ 105728 h 1495138"/>
                    <a:gd name="connsiteX140" fmla="*/ 87421 w 1125258"/>
                    <a:gd name="connsiteY140" fmla="*/ 89648 h 1495138"/>
                    <a:gd name="connsiteX141" fmla="*/ 85818 w 1125258"/>
                    <a:gd name="connsiteY141" fmla="*/ 88040 h 1495138"/>
                    <a:gd name="connsiteX142" fmla="*/ 81008 w 1125258"/>
                    <a:gd name="connsiteY142" fmla="*/ 86834 h 1495138"/>
                    <a:gd name="connsiteX143" fmla="*/ 58562 w 1125258"/>
                    <a:gd name="connsiteY143" fmla="*/ 87236 h 1495138"/>
                    <a:gd name="connsiteX144" fmla="*/ 48141 w 1125258"/>
                    <a:gd name="connsiteY144" fmla="*/ 87236 h 1495138"/>
                    <a:gd name="connsiteX145" fmla="*/ 8862 w 1125258"/>
                    <a:gd name="connsiteY145" fmla="*/ 45427 h 1495138"/>
                    <a:gd name="connsiteX146" fmla="*/ 49344 w 1125258"/>
                    <a:gd name="connsiteY146" fmla="*/ 2010 h 1495138"/>
                    <a:gd name="connsiteX147" fmla="*/ 55757 w 1125258"/>
                    <a:gd name="connsiteY147" fmla="*/ 2010 h 1495138"/>
                    <a:gd name="connsiteX148" fmla="*/ 123093 w 1125258"/>
                    <a:gd name="connsiteY148"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867520 w 1125258"/>
                    <a:gd name="connsiteY34" fmla="*/ 935897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272255 w 1125258"/>
                    <a:gd name="connsiteY46" fmla="*/ 539116 h 1495138"/>
                    <a:gd name="connsiteX47" fmla="*/ 287486 w 1125258"/>
                    <a:gd name="connsiteY47" fmla="*/ 540322 h 1495138"/>
                    <a:gd name="connsiteX48" fmla="*/ 323158 w 1125258"/>
                    <a:gd name="connsiteY48" fmla="*/ 578513 h 1495138"/>
                    <a:gd name="connsiteX49" fmla="*/ 323158 w 1125258"/>
                    <a:gd name="connsiteY49" fmla="*/ 584543 h 1495138"/>
                    <a:gd name="connsiteX50" fmla="*/ 323158 w 1125258"/>
                    <a:gd name="connsiteY50" fmla="*/ 731276 h 1495138"/>
                    <a:gd name="connsiteX51" fmla="*/ 322757 w 1125258"/>
                    <a:gd name="connsiteY51" fmla="*/ 731276 h 1495138"/>
                    <a:gd name="connsiteX52" fmla="*/ 322757 w 1125258"/>
                    <a:gd name="connsiteY52" fmla="*/ 865948 h 1495138"/>
                    <a:gd name="connsiteX53" fmla="*/ 323158 w 1125258"/>
                    <a:gd name="connsiteY53" fmla="*/ 880018 h 1495138"/>
                    <a:gd name="connsiteX54" fmla="*/ 328769 w 1125258"/>
                    <a:gd name="connsiteY54" fmla="*/ 886049 h 1495138"/>
                    <a:gd name="connsiteX55" fmla="*/ 344000 w 1125258"/>
                    <a:gd name="connsiteY55" fmla="*/ 886049 h 1495138"/>
                    <a:gd name="connsiteX56" fmla="*/ 366045 w 1125258"/>
                    <a:gd name="connsiteY56" fmla="*/ 886049 h 1495138"/>
                    <a:gd name="connsiteX57" fmla="*/ 405325 w 1125258"/>
                    <a:gd name="connsiteY57" fmla="*/ 917003 h 1495138"/>
                    <a:gd name="connsiteX58" fmla="*/ 371255 w 1125258"/>
                    <a:gd name="connsiteY58" fmla="*/ 971676 h 1495138"/>
                    <a:gd name="connsiteX59" fmla="*/ 358429 w 1125258"/>
                    <a:gd name="connsiteY59" fmla="*/ 972480 h 1495138"/>
                    <a:gd name="connsiteX60" fmla="*/ 197303 w 1125258"/>
                    <a:gd name="connsiteY60" fmla="*/ 972480 h 1495138"/>
                    <a:gd name="connsiteX61" fmla="*/ 186481 w 1125258"/>
                    <a:gd name="connsiteY61" fmla="*/ 971676 h 1495138"/>
                    <a:gd name="connsiteX62" fmla="*/ 149606 w 1125258"/>
                    <a:gd name="connsiteY62" fmla="*/ 935897 h 1495138"/>
                    <a:gd name="connsiteX63" fmla="*/ 174056 w 1125258"/>
                    <a:gd name="connsiteY63" fmla="*/ 890069 h 1495138"/>
                    <a:gd name="connsiteX64" fmla="*/ 192493 w 1125258"/>
                    <a:gd name="connsiteY64" fmla="*/ 886049 h 1495138"/>
                    <a:gd name="connsiteX65" fmla="*/ 226963 w 1125258"/>
                    <a:gd name="connsiteY65" fmla="*/ 886049 h 1495138"/>
                    <a:gd name="connsiteX66" fmla="*/ 234979 w 1125258"/>
                    <a:gd name="connsiteY66" fmla="*/ 884843 h 1495138"/>
                    <a:gd name="connsiteX67" fmla="*/ 236582 w 1125258"/>
                    <a:gd name="connsiteY67" fmla="*/ 883234 h 1495138"/>
                    <a:gd name="connsiteX68" fmla="*/ 237384 w 1125258"/>
                    <a:gd name="connsiteY68" fmla="*/ 880018 h 1495138"/>
                    <a:gd name="connsiteX69" fmla="*/ 237384 w 1125258"/>
                    <a:gd name="connsiteY69" fmla="*/ 867556 h 1495138"/>
                    <a:gd name="connsiteX70" fmla="*/ 237384 w 1125258"/>
                    <a:gd name="connsiteY70" fmla="*/ 644844 h 1495138"/>
                    <a:gd name="connsiteX71" fmla="*/ 236582 w 1125258"/>
                    <a:gd name="connsiteY71" fmla="*/ 628764 h 1495138"/>
                    <a:gd name="connsiteX72" fmla="*/ 234979 w 1125258"/>
                    <a:gd name="connsiteY72" fmla="*/ 627156 h 1495138"/>
                    <a:gd name="connsiteX73" fmla="*/ 230169 w 1125258"/>
                    <a:gd name="connsiteY73" fmla="*/ 625950 h 1495138"/>
                    <a:gd name="connsiteX74" fmla="*/ 207724 w 1125258"/>
                    <a:gd name="connsiteY74" fmla="*/ 626352 h 1495138"/>
                    <a:gd name="connsiteX75" fmla="*/ 197303 w 1125258"/>
                    <a:gd name="connsiteY75" fmla="*/ 626352 h 1495138"/>
                    <a:gd name="connsiteX76" fmla="*/ 158023 w 1125258"/>
                    <a:gd name="connsiteY76" fmla="*/ 584543 h 1495138"/>
                    <a:gd name="connsiteX77" fmla="*/ 198505 w 1125258"/>
                    <a:gd name="connsiteY77" fmla="*/ 541126 h 1495138"/>
                    <a:gd name="connsiteX78" fmla="*/ 204918 w 1125258"/>
                    <a:gd name="connsiteY78" fmla="*/ 541126 h 1495138"/>
                    <a:gd name="connsiteX79" fmla="*/ 272255 w 1125258"/>
                    <a:gd name="connsiteY79" fmla="*/ 539116 h 1495138"/>
                    <a:gd name="connsiteX80" fmla="*/ 477504 w 1125258"/>
                    <a:gd name="connsiteY80" fmla="*/ 0 h 1495138"/>
                    <a:gd name="connsiteX81" fmla="*/ 492735 w 1125258"/>
                    <a:gd name="connsiteY81" fmla="*/ 1206 h 1495138"/>
                    <a:gd name="connsiteX82" fmla="*/ 528407 w 1125258"/>
                    <a:gd name="connsiteY82" fmla="*/ 39397 h 1495138"/>
                    <a:gd name="connsiteX83" fmla="*/ 528407 w 1125258"/>
                    <a:gd name="connsiteY83" fmla="*/ 45427 h 1495138"/>
                    <a:gd name="connsiteX84" fmla="*/ 528407 w 1125258"/>
                    <a:gd name="connsiteY84" fmla="*/ 192159 h 1495138"/>
                    <a:gd name="connsiteX85" fmla="*/ 528006 w 1125258"/>
                    <a:gd name="connsiteY85" fmla="*/ 192159 h 1495138"/>
                    <a:gd name="connsiteX86" fmla="*/ 528006 w 1125258"/>
                    <a:gd name="connsiteY86" fmla="*/ 326832 h 1495138"/>
                    <a:gd name="connsiteX87" fmla="*/ 528407 w 1125258"/>
                    <a:gd name="connsiteY87" fmla="*/ 340902 h 1495138"/>
                    <a:gd name="connsiteX88" fmla="*/ 534018 w 1125258"/>
                    <a:gd name="connsiteY88" fmla="*/ 346932 h 1495138"/>
                    <a:gd name="connsiteX89" fmla="*/ 549249 w 1125258"/>
                    <a:gd name="connsiteY89" fmla="*/ 346932 h 1495138"/>
                    <a:gd name="connsiteX90" fmla="*/ 571294 w 1125258"/>
                    <a:gd name="connsiteY90" fmla="*/ 346932 h 1495138"/>
                    <a:gd name="connsiteX91" fmla="*/ 610574 w 1125258"/>
                    <a:gd name="connsiteY91" fmla="*/ 377887 h 1495138"/>
                    <a:gd name="connsiteX92" fmla="*/ 576504 w 1125258"/>
                    <a:gd name="connsiteY92" fmla="*/ 432560 h 1495138"/>
                    <a:gd name="connsiteX93" fmla="*/ 563678 w 1125258"/>
                    <a:gd name="connsiteY93" fmla="*/ 433364 h 1495138"/>
                    <a:gd name="connsiteX94" fmla="*/ 402552 w 1125258"/>
                    <a:gd name="connsiteY94" fmla="*/ 433364 h 1495138"/>
                    <a:gd name="connsiteX95" fmla="*/ 391730 w 1125258"/>
                    <a:gd name="connsiteY95" fmla="*/ 432560 h 1495138"/>
                    <a:gd name="connsiteX96" fmla="*/ 354855 w 1125258"/>
                    <a:gd name="connsiteY96" fmla="*/ 396781 h 1495138"/>
                    <a:gd name="connsiteX97" fmla="*/ 379305 w 1125258"/>
                    <a:gd name="connsiteY97" fmla="*/ 350952 h 1495138"/>
                    <a:gd name="connsiteX98" fmla="*/ 397742 w 1125258"/>
                    <a:gd name="connsiteY98" fmla="*/ 346932 h 1495138"/>
                    <a:gd name="connsiteX99" fmla="*/ 432212 w 1125258"/>
                    <a:gd name="connsiteY99" fmla="*/ 346932 h 1495138"/>
                    <a:gd name="connsiteX100" fmla="*/ 440228 w 1125258"/>
                    <a:gd name="connsiteY100" fmla="*/ 345726 h 1495138"/>
                    <a:gd name="connsiteX101" fmla="*/ 441831 w 1125258"/>
                    <a:gd name="connsiteY101" fmla="*/ 344118 h 1495138"/>
                    <a:gd name="connsiteX102" fmla="*/ 442633 w 1125258"/>
                    <a:gd name="connsiteY102" fmla="*/ 340902 h 1495138"/>
                    <a:gd name="connsiteX103" fmla="*/ 442633 w 1125258"/>
                    <a:gd name="connsiteY103" fmla="*/ 328440 h 1495138"/>
                    <a:gd name="connsiteX104" fmla="*/ 442633 w 1125258"/>
                    <a:gd name="connsiteY104" fmla="*/ 105728 h 1495138"/>
                    <a:gd name="connsiteX105" fmla="*/ 441831 w 1125258"/>
                    <a:gd name="connsiteY105" fmla="*/ 89648 h 1495138"/>
                    <a:gd name="connsiteX106" fmla="*/ 440228 w 1125258"/>
                    <a:gd name="connsiteY106" fmla="*/ 88040 h 1495138"/>
                    <a:gd name="connsiteX107" fmla="*/ 435418 w 1125258"/>
                    <a:gd name="connsiteY107" fmla="*/ 86834 h 1495138"/>
                    <a:gd name="connsiteX108" fmla="*/ 412973 w 1125258"/>
                    <a:gd name="connsiteY108" fmla="*/ 87236 h 1495138"/>
                    <a:gd name="connsiteX109" fmla="*/ 402552 w 1125258"/>
                    <a:gd name="connsiteY109" fmla="*/ 87236 h 1495138"/>
                    <a:gd name="connsiteX110" fmla="*/ 363272 w 1125258"/>
                    <a:gd name="connsiteY110" fmla="*/ 45427 h 1495138"/>
                    <a:gd name="connsiteX111" fmla="*/ 403754 w 1125258"/>
                    <a:gd name="connsiteY111" fmla="*/ 2010 h 1495138"/>
                    <a:gd name="connsiteX112" fmla="*/ 410167 w 1125258"/>
                    <a:gd name="connsiteY112" fmla="*/ 2010 h 1495138"/>
                    <a:gd name="connsiteX113" fmla="*/ 477504 w 1125258"/>
                    <a:gd name="connsiteY113" fmla="*/ 0 h 1495138"/>
                    <a:gd name="connsiteX114" fmla="*/ 123093 w 1125258"/>
                    <a:gd name="connsiteY114" fmla="*/ 0 h 1495138"/>
                    <a:gd name="connsiteX115" fmla="*/ 138324 w 1125258"/>
                    <a:gd name="connsiteY115" fmla="*/ 1206 h 1495138"/>
                    <a:gd name="connsiteX116" fmla="*/ 173997 w 1125258"/>
                    <a:gd name="connsiteY116" fmla="*/ 39397 h 1495138"/>
                    <a:gd name="connsiteX117" fmla="*/ 173997 w 1125258"/>
                    <a:gd name="connsiteY117" fmla="*/ 45427 h 1495138"/>
                    <a:gd name="connsiteX118" fmla="*/ 173997 w 1125258"/>
                    <a:gd name="connsiteY118" fmla="*/ 192159 h 1495138"/>
                    <a:gd name="connsiteX119" fmla="*/ 173596 w 1125258"/>
                    <a:gd name="connsiteY119" fmla="*/ 192159 h 1495138"/>
                    <a:gd name="connsiteX120" fmla="*/ 173596 w 1125258"/>
                    <a:gd name="connsiteY120" fmla="*/ 326832 h 1495138"/>
                    <a:gd name="connsiteX121" fmla="*/ 173997 w 1125258"/>
                    <a:gd name="connsiteY121" fmla="*/ 340902 h 1495138"/>
                    <a:gd name="connsiteX122" fmla="*/ 179608 w 1125258"/>
                    <a:gd name="connsiteY122" fmla="*/ 346932 h 1495138"/>
                    <a:gd name="connsiteX123" fmla="*/ 194839 w 1125258"/>
                    <a:gd name="connsiteY123" fmla="*/ 346932 h 1495138"/>
                    <a:gd name="connsiteX124" fmla="*/ 216884 w 1125258"/>
                    <a:gd name="connsiteY124" fmla="*/ 346932 h 1495138"/>
                    <a:gd name="connsiteX125" fmla="*/ 256164 w 1125258"/>
                    <a:gd name="connsiteY125" fmla="*/ 377887 h 1495138"/>
                    <a:gd name="connsiteX126" fmla="*/ 222094 w 1125258"/>
                    <a:gd name="connsiteY126" fmla="*/ 432560 h 1495138"/>
                    <a:gd name="connsiteX127" fmla="*/ 209268 w 1125258"/>
                    <a:gd name="connsiteY127" fmla="*/ 433364 h 1495138"/>
                    <a:gd name="connsiteX128" fmla="*/ 48141 w 1125258"/>
                    <a:gd name="connsiteY128" fmla="*/ 433364 h 1495138"/>
                    <a:gd name="connsiteX129" fmla="*/ 37319 w 1125258"/>
                    <a:gd name="connsiteY129" fmla="*/ 432560 h 1495138"/>
                    <a:gd name="connsiteX130" fmla="*/ 445 w 1125258"/>
                    <a:gd name="connsiteY130" fmla="*/ 396781 h 1495138"/>
                    <a:gd name="connsiteX131" fmla="*/ 24894 w 1125258"/>
                    <a:gd name="connsiteY131" fmla="*/ 350952 h 1495138"/>
                    <a:gd name="connsiteX132" fmla="*/ 43332 w 1125258"/>
                    <a:gd name="connsiteY132" fmla="*/ 346932 h 1495138"/>
                    <a:gd name="connsiteX133" fmla="*/ 77801 w 1125258"/>
                    <a:gd name="connsiteY133" fmla="*/ 346932 h 1495138"/>
                    <a:gd name="connsiteX134" fmla="*/ 85818 w 1125258"/>
                    <a:gd name="connsiteY134" fmla="*/ 345726 h 1495138"/>
                    <a:gd name="connsiteX135" fmla="*/ 87421 w 1125258"/>
                    <a:gd name="connsiteY135" fmla="*/ 344118 h 1495138"/>
                    <a:gd name="connsiteX136" fmla="*/ 88223 w 1125258"/>
                    <a:gd name="connsiteY136" fmla="*/ 340902 h 1495138"/>
                    <a:gd name="connsiteX137" fmla="*/ 88223 w 1125258"/>
                    <a:gd name="connsiteY137" fmla="*/ 328440 h 1495138"/>
                    <a:gd name="connsiteX138" fmla="*/ 88223 w 1125258"/>
                    <a:gd name="connsiteY138" fmla="*/ 105728 h 1495138"/>
                    <a:gd name="connsiteX139" fmla="*/ 87421 w 1125258"/>
                    <a:gd name="connsiteY139" fmla="*/ 89648 h 1495138"/>
                    <a:gd name="connsiteX140" fmla="*/ 85818 w 1125258"/>
                    <a:gd name="connsiteY140" fmla="*/ 88040 h 1495138"/>
                    <a:gd name="connsiteX141" fmla="*/ 81008 w 1125258"/>
                    <a:gd name="connsiteY141" fmla="*/ 86834 h 1495138"/>
                    <a:gd name="connsiteX142" fmla="*/ 58562 w 1125258"/>
                    <a:gd name="connsiteY142" fmla="*/ 87236 h 1495138"/>
                    <a:gd name="connsiteX143" fmla="*/ 48141 w 1125258"/>
                    <a:gd name="connsiteY143" fmla="*/ 87236 h 1495138"/>
                    <a:gd name="connsiteX144" fmla="*/ 8862 w 1125258"/>
                    <a:gd name="connsiteY144" fmla="*/ 45427 h 1495138"/>
                    <a:gd name="connsiteX145" fmla="*/ 49344 w 1125258"/>
                    <a:gd name="connsiteY145" fmla="*/ 2010 h 1495138"/>
                    <a:gd name="connsiteX146" fmla="*/ 55757 w 1125258"/>
                    <a:gd name="connsiteY146" fmla="*/ 2010 h 1495138"/>
                    <a:gd name="connsiteX147" fmla="*/ 123093 w 1125258"/>
                    <a:gd name="connsiteY147"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04395 w 1125258"/>
                    <a:gd name="connsiteY34" fmla="*/ 971676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272255 w 1125258"/>
                    <a:gd name="connsiteY45" fmla="*/ 539116 h 1495138"/>
                    <a:gd name="connsiteX46" fmla="*/ 287486 w 1125258"/>
                    <a:gd name="connsiteY46" fmla="*/ 540322 h 1495138"/>
                    <a:gd name="connsiteX47" fmla="*/ 323158 w 1125258"/>
                    <a:gd name="connsiteY47" fmla="*/ 578513 h 1495138"/>
                    <a:gd name="connsiteX48" fmla="*/ 323158 w 1125258"/>
                    <a:gd name="connsiteY48" fmla="*/ 584543 h 1495138"/>
                    <a:gd name="connsiteX49" fmla="*/ 323158 w 1125258"/>
                    <a:gd name="connsiteY49" fmla="*/ 731276 h 1495138"/>
                    <a:gd name="connsiteX50" fmla="*/ 322757 w 1125258"/>
                    <a:gd name="connsiteY50" fmla="*/ 731276 h 1495138"/>
                    <a:gd name="connsiteX51" fmla="*/ 322757 w 1125258"/>
                    <a:gd name="connsiteY51" fmla="*/ 865948 h 1495138"/>
                    <a:gd name="connsiteX52" fmla="*/ 323158 w 1125258"/>
                    <a:gd name="connsiteY52" fmla="*/ 880018 h 1495138"/>
                    <a:gd name="connsiteX53" fmla="*/ 328769 w 1125258"/>
                    <a:gd name="connsiteY53" fmla="*/ 886049 h 1495138"/>
                    <a:gd name="connsiteX54" fmla="*/ 344000 w 1125258"/>
                    <a:gd name="connsiteY54" fmla="*/ 886049 h 1495138"/>
                    <a:gd name="connsiteX55" fmla="*/ 366045 w 1125258"/>
                    <a:gd name="connsiteY55" fmla="*/ 886049 h 1495138"/>
                    <a:gd name="connsiteX56" fmla="*/ 405325 w 1125258"/>
                    <a:gd name="connsiteY56" fmla="*/ 917003 h 1495138"/>
                    <a:gd name="connsiteX57" fmla="*/ 371255 w 1125258"/>
                    <a:gd name="connsiteY57" fmla="*/ 971676 h 1495138"/>
                    <a:gd name="connsiteX58" fmla="*/ 358429 w 1125258"/>
                    <a:gd name="connsiteY58" fmla="*/ 972480 h 1495138"/>
                    <a:gd name="connsiteX59" fmla="*/ 197303 w 1125258"/>
                    <a:gd name="connsiteY59" fmla="*/ 972480 h 1495138"/>
                    <a:gd name="connsiteX60" fmla="*/ 186481 w 1125258"/>
                    <a:gd name="connsiteY60" fmla="*/ 971676 h 1495138"/>
                    <a:gd name="connsiteX61" fmla="*/ 149606 w 1125258"/>
                    <a:gd name="connsiteY61" fmla="*/ 935897 h 1495138"/>
                    <a:gd name="connsiteX62" fmla="*/ 174056 w 1125258"/>
                    <a:gd name="connsiteY62" fmla="*/ 890069 h 1495138"/>
                    <a:gd name="connsiteX63" fmla="*/ 192493 w 1125258"/>
                    <a:gd name="connsiteY63" fmla="*/ 886049 h 1495138"/>
                    <a:gd name="connsiteX64" fmla="*/ 226963 w 1125258"/>
                    <a:gd name="connsiteY64" fmla="*/ 886049 h 1495138"/>
                    <a:gd name="connsiteX65" fmla="*/ 234979 w 1125258"/>
                    <a:gd name="connsiteY65" fmla="*/ 884843 h 1495138"/>
                    <a:gd name="connsiteX66" fmla="*/ 236582 w 1125258"/>
                    <a:gd name="connsiteY66" fmla="*/ 883234 h 1495138"/>
                    <a:gd name="connsiteX67" fmla="*/ 237384 w 1125258"/>
                    <a:gd name="connsiteY67" fmla="*/ 880018 h 1495138"/>
                    <a:gd name="connsiteX68" fmla="*/ 237384 w 1125258"/>
                    <a:gd name="connsiteY68" fmla="*/ 867556 h 1495138"/>
                    <a:gd name="connsiteX69" fmla="*/ 237384 w 1125258"/>
                    <a:gd name="connsiteY69" fmla="*/ 644844 h 1495138"/>
                    <a:gd name="connsiteX70" fmla="*/ 236582 w 1125258"/>
                    <a:gd name="connsiteY70" fmla="*/ 628764 h 1495138"/>
                    <a:gd name="connsiteX71" fmla="*/ 234979 w 1125258"/>
                    <a:gd name="connsiteY71" fmla="*/ 627156 h 1495138"/>
                    <a:gd name="connsiteX72" fmla="*/ 230169 w 1125258"/>
                    <a:gd name="connsiteY72" fmla="*/ 625950 h 1495138"/>
                    <a:gd name="connsiteX73" fmla="*/ 207724 w 1125258"/>
                    <a:gd name="connsiteY73" fmla="*/ 626352 h 1495138"/>
                    <a:gd name="connsiteX74" fmla="*/ 197303 w 1125258"/>
                    <a:gd name="connsiteY74" fmla="*/ 626352 h 1495138"/>
                    <a:gd name="connsiteX75" fmla="*/ 158023 w 1125258"/>
                    <a:gd name="connsiteY75" fmla="*/ 584543 h 1495138"/>
                    <a:gd name="connsiteX76" fmla="*/ 198505 w 1125258"/>
                    <a:gd name="connsiteY76" fmla="*/ 541126 h 1495138"/>
                    <a:gd name="connsiteX77" fmla="*/ 204918 w 1125258"/>
                    <a:gd name="connsiteY77" fmla="*/ 541126 h 1495138"/>
                    <a:gd name="connsiteX78" fmla="*/ 272255 w 1125258"/>
                    <a:gd name="connsiteY78" fmla="*/ 539116 h 1495138"/>
                    <a:gd name="connsiteX79" fmla="*/ 477504 w 1125258"/>
                    <a:gd name="connsiteY79" fmla="*/ 0 h 1495138"/>
                    <a:gd name="connsiteX80" fmla="*/ 492735 w 1125258"/>
                    <a:gd name="connsiteY80" fmla="*/ 1206 h 1495138"/>
                    <a:gd name="connsiteX81" fmla="*/ 528407 w 1125258"/>
                    <a:gd name="connsiteY81" fmla="*/ 39397 h 1495138"/>
                    <a:gd name="connsiteX82" fmla="*/ 528407 w 1125258"/>
                    <a:gd name="connsiteY82" fmla="*/ 45427 h 1495138"/>
                    <a:gd name="connsiteX83" fmla="*/ 528407 w 1125258"/>
                    <a:gd name="connsiteY83" fmla="*/ 192159 h 1495138"/>
                    <a:gd name="connsiteX84" fmla="*/ 528006 w 1125258"/>
                    <a:gd name="connsiteY84" fmla="*/ 192159 h 1495138"/>
                    <a:gd name="connsiteX85" fmla="*/ 528006 w 1125258"/>
                    <a:gd name="connsiteY85" fmla="*/ 326832 h 1495138"/>
                    <a:gd name="connsiteX86" fmla="*/ 528407 w 1125258"/>
                    <a:gd name="connsiteY86" fmla="*/ 340902 h 1495138"/>
                    <a:gd name="connsiteX87" fmla="*/ 534018 w 1125258"/>
                    <a:gd name="connsiteY87" fmla="*/ 346932 h 1495138"/>
                    <a:gd name="connsiteX88" fmla="*/ 549249 w 1125258"/>
                    <a:gd name="connsiteY88" fmla="*/ 346932 h 1495138"/>
                    <a:gd name="connsiteX89" fmla="*/ 571294 w 1125258"/>
                    <a:gd name="connsiteY89" fmla="*/ 346932 h 1495138"/>
                    <a:gd name="connsiteX90" fmla="*/ 610574 w 1125258"/>
                    <a:gd name="connsiteY90" fmla="*/ 377887 h 1495138"/>
                    <a:gd name="connsiteX91" fmla="*/ 576504 w 1125258"/>
                    <a:gd name="connsiteY91" fmla="*/ 432560 h 1495138"/>
                    <a:gd name="connsiteX92" fmla="*/ 563678 w 1125258"/>
                    <a:gd name="connsiteY92" fmla="*/ 433364 h 1495138"/>
                    <a:gd name="connsiteX93" fmla="*/ 402552 w 1125258"/>
                    <a:gd name="connsiteY93" fmla="*/ 433364 h 1495138"/>
                    <a:gd name="connsiteX94" fmla="*/ 391730 w 1125258"/>
                    <a:gd name="connsiteY94" fmla="*/ 432560 h 1495138"/>
                    <a:gd name="connsiteX95" fmla="*/ 354855 w 1125258"/>
                    <a:gd name="connsiteY95" fmla="*/ 396781 h 1495138"/>
                    <a:gd name="connsiteX96" fmla="*/ 379305 w 1125258"/>
                    <a:gd name="connsiteY96" fmla="*/ 350952 h 1495138"/>
                    <a:gd name="connsiteX97" fmla="*/ 397742 w 1125258"/>
                    <a:gd name="connsiteY97" fmla="*/ 346932 h 1495138"/>
                    <a:gd name="connsiteX98" fmla="*/ 432212 w 1125258"/>
                    <a:gd name="connsiteY98" fmla="*/ 346932 h 1495138"/>
                    <a:gd name="connsiteX99" fmla="*/ 440228 w 1125258"/>
                    <a:gd name="connsiteY99" fmla="*/ 345726 h 1495138"/>
                    <a:gd name="connsiteX100" fmla="*/ 441831 w 1125258"/>
                    <a:gd name="connsiteY100" fmla="*/ 344118 h 1495138"/>
                    <a:gd name="connsiteX101" fmla="*/ 442633 w 1125258"/>
                    <a:gd name="connsiteY101" fmla="*/ 340902 h 1495138"/>
                    <a:gd name="connsiteX102" fmla="*/ 442633 w 1125258"/>
                    <a:gd name="connsiteY102" fmla="*/ 328440 h 1495138"/>
                    <a:gd name="connsiteX103" fmla="*/ 442633 w 1125258"/>
                    <a:gd name="connsiteY103" fmla="*/ 105728 h 1495138"/>
                    <a:gd name="connsiteX104" fmla="*/ 441831 w 1125258"/>
                    <a:gd name="connsiteY104" fmla="*/ 89648 h 1495138"/>
                    <a:gd name="connsiteX105" fmla="*/ 440228 w 1125258"/>
                    <a:gd name="connsiteY105" fmla="*/ 88040 h 1495138"/>
                    <a:gd name="connsiteX106" fmla="*/ 435418 w 1125258"/>
                    <a:gd name="connsiteY106" fmla="*/ 86834 h 1495138"/>
                    <a:gd name="connsiteX107" fmla="*/ 412973 w 1125258"/>
                    <a:gd name="connsiteY107" fmla="*/ 87236 h 1495138"/>
                    <a:gd name="connsiteX108" fmla="*/ 402552 w 1125258"/>
                    <a:gd name="connsiteY108" fmla="*/ 87236 h 1495138"/>
                    <a:gd name="connsiteX109" fmla="*/ 363272 w 1125258"/>
                    <a:gd name="connsiteY109" fmla="*/ 45427 h 1495138"/>
                    <a:gd name="connsiteX110" fmla="*/ 403754 w 1125258"/>
                    <a:gd name="connsiteY110" fmla="*/ 2010 h 1495138"/>
                    <a:gd name="connsiteX111" fmla="*/ 410167 w 1125258"/>
                    <a:gd name="connsiteY111" fmla="*/ 2010 h 1495138"/>
                    <a:gd name="connsiteX112" fmla="*/ 477504 w 1125258"/>
                    <a:gd name="connsiteY112" fmla="*/ 0 h 1495138"/>
                    <a:gd name="connsiteX113" fmla="*/ 123093 w 1125258"/>
                    <a:gd name="connsiteY113" fmla="*/ 0 h 1495138"/>
                    <a:gd name="connsiteX114" fmla="*/ 138324 w 1125258"/>
                    <a:gd name="connsiteY114" fmla="*/ 1206 h 1495138"/>
                    <a:gd name="connsiteX115" fmla="*/ 173997 w 1125258"/>
                    <a:gd name="connsiteY115" fmla="*/ 39397 h 1495138"/>
                    <a:gd name="connsiteX116" fmla="*/ 173997 w 1125258"/>
                    <a:gd name="connsiteY116" fmla="*/ 45427 h 1495138"/>
                    <a:gd name="connsiteX117" fmla="*/ 173997 w 1125258"/>
                    <a:gd name="connsiteY117" fmla="*/ 192159 h 1495138"/>
                    <a:gd name="connsiteX118" fmla="*/ 173596 w 1125258"/>
                    <a:gd name="connsiteY118" fmla="*/ 192159 h 1495138"/>
                    <a:gd name="connsiteX119" fmla="*/ 173596 w 1125258"/>
                    <a:gd name="connsiteY119" fmla="*/ 326832 h 1495138"/>
                    <a:gd name="connsiteX120" fmla="*/ 173997 w 1125258"/>
                    <a:gd name="connsiteY120" fmla="*/ 340902 h 1495138"/>
                    <a:gd name="connsiteX121" fmla="*/ 179608 w 1125258"/>
                    <a:gd name="connsiteY121" fmla="*/ 346932 h 1495138"/>
                    <a:gd name="connsiteX122" fmla="*/ 194839 w 1125258"/>
                    <a:gd name="connsiteY122" fmla="*/ 346932 h 1495138"/>
                    <a:gd name="connsiteX123" fmla="*/ 216884 w 1125258"/>
                    <a:gd name="connsiteY123" fmla="*/ 346932 h 1495138"/>
                    <a:gd name="connsiteX124" fmla="*/ 256164 w 1125258"/>
                    <a:gd name="connsiteY124" fmla="*/ 377887 h 1495138"/>
                    <a:gd name="connsiteX125" fmla="*/ 222094 w 1125258"/>
                    <a:gd name="connsiteY125" fmla="*/ 432560 h 1495138"/>
                    <a:gd name="connsiteX126" fmla="*/ 209268 w 1125258"/>
                    <a:gd name="connsiteY126" fmla="*/ 433364 h 1495138"/>
                    <a:gd name="connsiteX127" fmla="*/ 48141 w 1125258"/>
                    <a:gd name="connsiteY127" fmla="*/ 433364 h 1495138"/>
                    <a:gd name="connsiteX128" fmla="*/ 37319 w 1125258"/>
                    <a:gd name="connsiteY128" fmla="*/ 432560 h 1495138"/>
                    <a:gd name="connsiteX129" fmla="*/ 445 w 1125258"/>
                    <a:gd name="connsiteY129" fmla="*/ 396781 h 1495138"/>
                    <a:gd name="connsiteX130" fmla="*/ 24894 w 1125258"/>
                    <a:gd name="connsiteY130" fmla="*/ 350952 h 1495138"/>
                    <a:gd name="connsiteX131" fmla="*/ 43332 w 1125258"/>
                    <a:gd name="connsiteY131" fmla="*/ 346932 h 1495138"/>
                    <a:gd name="connsiteX132" fmla="*/ 77801 w 1125258"/>
                    <a:gd name="connsiteY132" fmla="*/ 346932 h 1495138"/>
                    <a:gd name="connsiteX133" fmla="*/ 85818 w 1125258"/>
                    <a:gd name="connsiteY133" fmla="*/ 345726 h 1495138"/>
                    <a:gd name="connsiteX134" fmla="*/ 87421 w 1125258"/>
                    <a:gd name="connsiteY134" fmla="*/ 344118 h 1495138"/>
                    <a:gd name="connsiteX135" fmla="*/ 88223 w 1125258"/>
                    <a:gd name="connsiteY135" fmla="*/ 340902 h 1495138"/>
                    <a:gd name="connsiteX136" fmla="*/ 88223 w 1125258"/>
                    <a:gd name="connsiteY136" fmla="*/ 328440 h 1495138"/>
                    <a:gd name="connsiteX137" fmla="*/ 88223 w 1125258"/>
                    <a:gd name="connsiteY137" fmla="*/ 105728 h 1495138"/>
                    <a:gd name="connsiteX138" fmla="*/ 87421 w 1125258"/>
                    <a:gd name="connsiteY138" fmla="*/ 89648 h 1495138"/>
                    <a:gd name="connsiteX139" fmla="*/ 85818 w 1125258"/>
                    <a:gd name="connsiteY139" fmla="*/ 88040 h 1495138"/>
                    <a:gd name="connsiteX140" fmla="*/ 81008 w 1125258"/>
                    <a:gd name="connsiteY140" fmla="*/ 86834 h 1495138"/>
                    <a:gd name="connsiteX141" fmla="*/ 58562 w 1125258"/>
                    <a:gd name="connsiteY141" fmla="*/ 87236 h 1495138"/>
                    <a:gd name="connsiteX142" fmla="*/ 48141 w 1125258"/>
                    <a:gd name="connsiteY142" fmla="*/ 87236 h 1495138"/>
                    <a:gd name="connsiteX143" fmla="*/ 8862 w 1125258"/>
                    <a:gd name="connsiteY143" fmla="*/ 45427 h 1495138"/>
                    <a:gd name="connsiteX144" fmla="*/ 49344 w 1125258"/>
                    <a:gd name="connsiteY144" fmla="*/ 2010 h 1495138"/>
                    <a:gd name="connsiteX145" fmla="*/ 55757 w 1125258"/>
                    <a:gd name="connsiteY145" fmla="*/ 2010 h 1495138"/>
                    <a:gd name="connsiteX146" fmla="*/ 123093 w 1125258"/>
                    <a:gd name="connsiteY146"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5217 w 1125258"/>
                    <a:gd name="connsiteY34" fmla="*/ 972480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272255 w 1125258"/>
                    <a:gd name="connsiteY44" fmla="*/ 539116 h 1495138"/>
                    <a:gd name="connsiteX45" fmla="*/ 287486 w 1125258"/>
                    <a:gd name="connsiteY45" fmla="*/ 540322 h 1495138"/>
                    <a:gd name="connsiteX46" fmla="*/ 323158 w 1125258"/>
                    <a:gd name="connsiteY46" fmla="*/ 578513 h 1495138"/>
                    <a:gd name="connsiteX47" fmla="*/ 323158 w 1125258"/>
                    <a:gd name="connsiteY47" fmla="*/ 584543 h 1495138"/>
                    <a:gd name="connsiteX48" fmla="*/ 323158 w 1125258"/>
                    <a:gd name="connsiteY48" fmla="*/ 731276 h 1495138"/>
                    <a:gd name="connsiteX49" fmla="*/ 322757 w 1125258"/>
                    <a:gd name="connsiteY49" fmla="*/ 731276 h 1495138"/>
                    <a:gd name="connsiteX50" fmla="*/ 322757 w 1125258"/>
                    <a:gd name="connsiteY50" fmla="*/ 865948 h 1495138"/>
                    <a:gd name="connsiteX51" fmla="*/ 323158 w 1125258"/>
                    <a:gd name="connsiteY51" fmla="*/ 880018 h 1495138"/>
                    <a:gd name="connsiteX52" fmla="*/ 328769 w 1125258"/>
                    <a:gd name="connsiteY52" fmla="*/ 886049 h 1495138"/>
                    <a:gd name="connsiteX53" fmla="*/ 344000 w 1125258"/>
                    <a:gd name="connsiteY53" fmla="*/ 886049 h 1495138"/>
                    <a:gd name="connsiteX54" fmla="*/ 366045 w 1125258"/>
                    <a:gd name="connsiteY54" fmla="*/ 886049 h 1495138"/>
                    <a:gd name="connsiteX55" fmla="*/ 405325 w 1125258"/>
                    <a:gd name="connsiteY55" fmla="*/ 917003 h 1495138"/>
                    <a:gd name="connsiteX56" fmla="*/ 371255 w 1125258"/>
                    <a:gd name="connsiteY56" fmla="*/ 971676 h 1495138"/>
                    <a:gd name="connsiteX57" fmla="*/ 358429 w 1125258"/>
                    <a:gd name="connsiteY57" fmla="*/ 972480 h 1495138"/>
                    <a:gd name="connsiteX58" fmla="*/ 197303 w 1125258"/>
                    <a:gd name="connsiteY58" fmla="*/ 972480 h 1495138"/>
                    <a:gd name="connsiteX59" fmla="*/ 186481 w 1125258"/>
                    <a:gd name="connsiteY59" fmla="*/ 971676 h 1495138"/>
                    <a:gd name="connsiteX60" fmla="*/ 149606 w 1125258"/>
                    <a:gd name="connsiteY60" fmla="*/ 935897 h 1495138"/>
                    <a:gd name="connsiteX61" fmla="*/ 174056 w 1125258"/>
                    <a:gd name="connsiteY61" fmla="*/ 890069 h 1495138"/>
                    <a:gd name="connsiteX62" fmla="*/ 192493 w 1125258"/>
                    <a:gd name="connsiteY62" fmla="*/ 886049 h 1495138"/>
                    <a:gd name="connsiteX63" fmla="*/ 226963 w 1125258"/>
                    <a:gd name="connsiteY63" fmla="*/ 886049 h 1495138"/>
                    <a:gd name="connsiteX64" fmla="*/ 234979 w 1125258"/>
                    <a:gd name="connsiteY64" fmla="*/ 884843 h 1495138"/>
                    <a:gd name="connsiteX65" fmla="*/ 236582 w 1125258"/>
                    <a:gd name="connsiteY65" fmla="*/ 883234 h 1495138"/>
                    <a:gd name="connsiteX66" fmla="*/ 237384 w 1125258"/>
                    <a:gd name="connsiteY66" fmla="*/ 880018 h 1495138"/>
                    <a:gd name="connsiteX67" fmla="*/ 237384 w 1125258"/>
                    <a:gd name="connsiteY67" fmla="*/ 867556 h 1495138"/>
                    <a:gd name="connsiteX68" fmla="*/ 237384 w 1125258"/>
                    <a:gd name="connsiteY68" fmla="*/ 644844 h 1495138"/>
                    <a:gd name="connsiteX69" fmla="*/ 236582 w 1125258"/>
                    <a:gd name="connsiteY69" fmla="*/ 628764 h 1495138"/>
                    <a:gd name="connsiteX70" fmla="*/ 234979 w 1125258"/>
                    <a:gd name="connsiteY70" fmla="*/ 627156 h 1495138"/>
                    <a:gd name="connsiteX71" fmla="*/ 230169 w 1125258"/>
                    <a:gd name="connsiteY71" fmla="*/ 625950 h 1495138"/>
                    <a:gd name="connsiteX72" fmla="*/ 207724 w 1125258"/>
                    <a:gd name="connsiteY72" fmla="*/ 626352 h 1495138"/>
                    <a:gd name="connsiteX73" fmla="*/ 197303 w 1125258"/>
                    <a:gd name="connsiteY73" fmla="*/ 626352 h 1495138"/>
                    <a:gd name="connsiteX74" fmla="*/ 158023 w 1125258"/>
                    <a:gd name="connsiteY74" fmla="*/ 584543 h 1495138"/>
                    <a:gd name="connsiteX75" fmla="*/ 198505 w 1125258"/>
                    <a:gd name="connsiteY75" fmla="*/ 541126 h 1495138"/>
                    <a:gd name="connsiteX76" fmla="*/ 204918 w 1125258"/>
                    <a:gd name="connsiteY76" fmla="*/ 541126 h 1495138"/>
                    <a:gd name="connsiteX77" fmla="*/ 272255 w 1125258"/>
                    <a:gd name="connsiteY77" fmla="*/ 539116 h 1495138"/>
                    <a:gd name="connsiteX78" fmla="*/ 477504 w 1125258"/>
                    <a:gd name="connsiteY78" fmla="*/ 0 h 1495138"/>
                    <a:gd name="connsiteX79" fmla="*/ 492735 w 1125258"/>
                    <a:gd name="connsiteY79" fmla="*/ 1206 h 1495138"/>
                    <a:gd name="connsiteX80" fmla="*/ 528407 w 1125258"/>
                    <a:gd name="connsiteY80" fmla="*/ 39397 h 1495138"/>
                    <a:gd name="connsiteX81" fmla="*/ 528407 w 1125258"/>
                    <a:gd name="connsiteY81" fmla="*/ 45427 h 1495138"/>
                    <a:gd name="connsiteX82" fmla="*/ 528407 w 1125258"/>
                    <a:gd name="connsiteY82" fmla="*/ 192159 h 1495138"/>
                    <a:gd name="connsiteX83" fmla="*/ 528006 w 1125258"/>
                    <a:gd name="connsiteY83" fmla="*/ 192159 h 1495138"/>
                    <a:gd name="connsiteX84" fmla="*/ 528006 w 1125258"/>
                    <a:gd name="connsiteY84" fmla="*/ 326832 h 1495138"/>
                    <a:gd name="connsiteX85" fmla="*/ 528407 w 1125258"/>
                    <a:gd name="connsiteY85" fmla="*/ 340902 h 1495138"/>
                    <a:gd name="connsiteX86" fmla="*/ 534018 w 1125258"/>
                    <a:gd name="connsiteY86" fmla="*/ 346932 h 1495138"/>
                    <a:gd name="connsiteX87" fmla="*/ 549249 w 1125258"/>
                    <a:gd name="connsiteY87" fmla="*/ 346932 h 1495138"/>
                    <a:gd name="connsiteX88" fmla="*/ 571294 w 1125258"/>
                    <a:gd name="connsiteY88" fmla="*/ 346932 h 1495138"/>
                    <a:gd name="connsiteX89" fmla="*/ 610574 w 1125258"/>
                    <a:gd name="connsiteY89" fmla="*/ 377887 h 1495138"/>
                    <a:gd name="connsiteX90" fmla="*/ 576504 w 1125258"/>
                    <a:gd name="connsiteY90" fmla="*/ 432560 h 1495138"/>
                    <a:gd name="connsiteX91" fmla="*/ 563678 w 1125258"/>
                    <a:gd name="connsiteY91" fmla="*/ 433364 h 1495138"/>
                    <a:gd name="connsiteX92" fmla="*/ 402552 w 1125258"/>
                    <a:gd name="connsiteY92" fmla="*/ 433364 h 1495138"/>
                    <a:gd name="connsiteX93" fmla="*/ 391730 w 1125258"/>
                    <a:gd name="connsiteY93" fmla="*/ 432560 h 1495138"/>
                    <a:gd name="connsiteX94" fmla="*/ 354855 w 1125258"/>
                    <a:gd name="connsiteY94" fmla="*/ 396781 h 1495138"/>
                    <a:gd name="connsiteX95" fmla="*/ 379305 w 1125258"/>
                    <a:gd name="connsiteY95" fmla="*/ 350952 h 1495138"/>
                    <a:gd name="connsiteX96" fmla="*/ 397742 w 1125258"/>
                    <a:gd name="connsiteY96" fmla="*/ 346932 h 1495138"/>
                    <a:gd name="connsiteX97" fmla="*/ 432212 w 1125258"/>
                    <a:gd name="connsiteY97" fmla="*/ 346932 h 1495138"/>
                    <a:gd name="connsiteX98" fmla="*/ 440228 w 1125258"/>
                    <a:gd name="connsiteY98" fmla="*/ 345726 h 1495138"/>
                    <a:gd name="connsiteX99" fmla="*/ 441831 w 1125258"/>
                    <a:gd name="connsiteY99" fmla="*/ 344118 h 1495138"/>
                    <a:gd name="connsiteX100" fmla="*/ 442633 w 1125258"/>
                    <a:gd name="connsiteY100" fmla="*/ 340902 h 1495138"/>
                    <a:gd name="connsiteX101" fmla="*/ 442633 w 1125258"/>
                    <a:gd name="connsiteY101" fmla="*/ 328440 h 1495138"/>
                    <a:gd name="connsiteX102" fmla="*/ 442633 w 1125258"/>
                    <a:gd name="connsiteY102" fmla="*/ 105728 h 1495138"/>
                    <a:gd name="connsiteX103" fmla="*/ 441831 w 1125258"/>
                    <a:gd name="connsiteY103" fmla="*/ 89648 h 1495138"/>
                    <a:gd name="connsiteX104" fmla="*/ 440228 w 1125258"/>
                    <a:gd name="connsiteY104" fmla="*/ 88040 h 1495138"/>
                    <a:gd name="connsiteX105" fmla="*/ 435418 w 1125258"/>
                    <a:gd name="connsiteY105" fmla="*/ 86834 h 1495138"/>
                    <a:gd name="connsiteX106" fmla="*/ 412973 w 1125258"/>
                    <a:gd name="connsiteY106" fmla="*/ 87236 h 1495138"/>
                    <a:gd name="connsiteX107" fmla="*/ 402552 w 1125258"/>
                    <a:gd name="connsiteY107" fmla="*/ 87236 h 1495138"/>
                    <a:gd name="connsiteX108" fmla="*/ 363272 w 1125258"/>
                    <a:gd name="connsiteY108" fmla="*/ 45427 h 1495138"/>
                    <a:gd name="connsiteX109" fmla="*/ 403754 w 1125258"/>
                    <a:gd name="connsiteY109" fmla="*/ 2010 h 1495138"/>
                    <a:gd name="connsiteX110" fmla="*/ 410167 w 1125258"/>
                    <a:gd name="connsiteY110" fmla="*/ 2010 h 1495138"/>
                    <a:gd name="connsiteX111" fmla="*/ 477504 w 1125258"/>
                    <a:gd name="connsiteY111" fmla="*/ 0 h 1495138"/>
                    <a:gd name="connsiteX112" fmla="*/ 123093 w 1125258"/>
                    <a:gd name="connsiteY112" fmla="*/ 0 h 1495138"/>
                    <a:gd name="connsiteX113" fmla="*/ 138324 w 1125258"/>
                    <a:gd name="connsiteY113" fmla="*/ 1206 h 1495138"/>
                    <a:gd name="connsiteX114" fmla="*/ 173997 w 1125258"/>
                    <a:gd name="connsiteY114" fmla="*/ 39397 h 1495138"/>
                    <a:gd name="connsiteX115" fmla="*/ 173997 w 1125258"/>
                    <a:gd name="connsiteY115" fmla="*/ 45427 h 1495138"/>
                    <a:gd name="connsiteX116" fmla="*/ 173997 w 1125258"/>
                    <a:gd name="connsiteY116" fmla="*/ 192159 h 1495138"/>
                    <a:gd name="connsiteX117" fmla="*/ 173596 w 1125258"/>
                    <a:gd name="connsiteY117" fmla="*/ 192159 h 1495138"/>
                    <a:gd name="connsiteX118" fmla="*/ 173596 w 1125258"/>
                    <a:gd name="connsiteY118" fmla="*/ 326832 h 1495138"/>
                    <a:gd name="connsiteX119" fmla="*/ 173997 w 1125258"/>
                    <a:gd name="connsiteY119" fmla="*/ 340902 h 1495138"/>
                    <a:gd name="connsiteX120" fmla="*/ 179608 w 1125258"/>
                    <a:gd name="connsiteY120" fmla="*/ 346932 h 1495138"/>
                    <a:gd name="connsiteX121" fmla="*/ 194839 w 1125258"/>
                    <a:gd name="connsiteY121" fmla="*/ 346932 h 1495138"/>
                    <a:gd name="connsiteX122" fmla="*/ 216884 w 1125258"/>
                    <a:gd name="connsiteY122" fmla="*/ 346932 h 1495138"/>
                    <a:gd name="connsiteX123" fmla="*/ 256164 w 1125258"/>
                    <a:gd name="connsiteY123" fmla="*/ 377887 h 1495138"/>
                    <a:gd name="connsiteX124" fmla="*/ 222094 w 1125258"/>
                    <a:gd name="connsiteY124" fmla="*/ 432560 h 1495138"/>
                    <a:gd name="connsiteX125" fmla="*/ 209268 w 1125258"/>
                    <a:gd name="connsiteY125" fmla="*/ 433364 h 1495138"/>
                    <a:gd name="connsiteX126" fmla="*/ 48141 w 1125258"/>
                    <a:gd name="connsiteY126" fmla="*/ 433364 h 1495138"/>
                    <a:gd name="connsiteX127" fmla="*/ 37319 w 1125258"/>
                    <a:gd name="connsiteY127" fmla="*/ 432560 h 1495138"/>
                    <a:gd name="connsiteX128" fmla="*/ 445 w 1125258"/>
                    <a:gd name="connsiteY128" fmla="*/ 396781 h 1495138"/>
                    <a:gd name="connsiteX129" fmla="*/ 24894 w 1125258"/>
                    <a:gd name="connsiteY129" fmla="*/ 350952 h 1495138"/>
                    <a:gd name="connsiteX130" fmla="*/ 43332 w 1125258"/>
                    <a:gd name="connsiteY130" fmla="*/ 346932 h 1495138"/>
                    <a:gd name="connsiteX131" fmla="*/ 77801 w 1125258"/>
                    <a:gd name="connsiteY131" fmla="*/ 346932 h 1495138"/>
                    <a:gd name="connsiteX132" fmla="*/ 85818 w 1125258"/>
                    <a:gd name="connsiteY132" fmla="*/ 345726 h 1495138"/>
                    <a:gd name="connsiteX133" fmla="*/ 87421 w 1125258"/>
                    <a:gd name="connsiteY133" fmla="*/ 344118 h 1495138"/>
                    <a:gd name="connsiteX134" fmla="*/ 88223 w 1125258"/>
                    <a:gd name="connsiteY134" fmla="*/ 340902 h 1495138"/>
                    <a:gd name="connsiteX135" fmla="*/ 88223 w 1125258"/>
                    <a:gd name="connsiteY135" fmla="*/ 328440 h 1495138"/>
                    <a:gd name="connsiteX136" fmla="*/ 88223 w 1125258"/>
                    <a:gd name="connsiteY136" fmla="*/ 105728 h 1495138"/>
                    <a:gd name="connsiteX137" fmla="*/ 87421 w 1125258"/>
                    <a:gd name="connsiteY137" fmla="*/ 89648 h 1495138"/>
                    <a:gd name="connsiteX138" fmla="*/ 85818 w 1125258"/>
                    <a:gd name="connsiteY138" fmla="*/ 88040 h 1495138"/>
                    <a:gd name="connsiteX139" fmla="*/ 81008 w 1125258"/>
                    <a:gd name="connsiteY139" fmla="*/ 86834 h 1495138"/>
                    <a:gd name="connsiteX140" fmla="*/ 58562 w 1125258"/>
                    <a:gd name="connsiteY140" fmla="*/ 87236 h 1495138"/>
                    <a:gd name="connsiteX141" fmla="*/ 48141 w 1125258"/>
                    <a:gd name="connsiteY141" fmla="*/ 87236 h 1495138"/>
                    <a:gd name="connsiteX142" fmla="*/ 8862 w 1125258"/>
                    <a:gd name="connsiteY142" fmla="*/ 45427 h 1495138"/>
                    <a:gd name="connsiteX143" fmla="*/ 49344 w 1125258"/>
                    <a:gd name="connsiteY143" fmla="*/ 2010 h 1495138"/>
                    <a:gd name="connsiteX144" fmla="*/ 55757 w 1125258"/>
                    <a:gd name="connsiteY144" fmla="*/ 2010 h 1495138"/>
                    <a:gd name="connsiteX145" fmla="*/ 123093 w 1125258"/>
                    <a:gd name="connsiteY145"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1076343 w 1125258"/>
                    <a:gd name="connsiteY34" fmla="*/ 972480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272255 w 1125258"/>
                    <a:gd name="connsiteY43" fmla="*/ 539116 h 1495138"/>
                    <a:gd name="connsiteX44" fmla="*/ 287486 w 1125258"/>
                    <a:gd name="connsiteY44" fmla="*/ 540322 h 1495138"/>
                    <a:gd name="connsiteX45" fmla="*/ 323158 w 1125258"/>
                    <a:gd name="connsiteY45" fmla="*/ 578513 h 1495138"/>
                    <a:gd name="connsiteX46" fmla="*/ 323158 w 1125258"/>
                    <a:gd name="connsiteY46" fmla="*/ 584543 h 1495138"/>
                    <a:gd name="connsiteX47" fmla="*/ 323158 w 1125258"/>
                    <a:gd name="connsiteY47" fmla="*/ 731276 h 1495138"/>
                    <a:gd name="connsiteX48" fmla="*/ 322757 w 1125258"/>
                    <a:gd name="connsiteY48" fmla="*/ 731276 h 1495138"/>
                    <a:gd name="connsiteX49" fmla="*/ 322757 w 1125258"/>
                    <a:gd name="connsiteY49" fmla="*/ 865948 h 1495138"/>
                    <a:gd name="connsiteX50" fmla="*/ 323158 w 1125258"/>
                    <a:gd name="connsiteY50" fmla="*/ 880018 h 1495138"/>
                    <a:gd name="connsiteX51" fmla="*/ 328769 w 1125258"/>
                    <a:gd name="connsiteY51" fmla="*/ 886049 h 1495138"/>
                    <a:gd name="connsiteX52" fmla="*/ 344000 w 1125258"/>
                    <a:gd name="connsiteY52" fmla="*/ 886049 h 1495138"/>
                    <a:gd name="connsiteX53" fmla="*/ 366045 w 1125258"/>
                    <a:gd name="connsiteY53" fmla="*/ 886049 h 1495138"/>
                    <a:gd name="connsiteX54" fmla="*/ 405325 w 1125258"/>
                    <a:gd name="connsiteY54" fmla="*/ 917003 h 1495138"/>
                    <a:gd name="connsiteX55" fmla="*/ 371255 w 1125258"/>
                    <a:gd name="connsiteY55" fmla="*/ 971676 h 1495138"/>
                    <a:gd name="connsiteX56" fmla="*/ 358429 w 1125258"/>
                    <a:gd name="connsiteY56" fmla="*/ 972480 h 1495138"/>
                    <a:gd name="connsiteX57" fmla="*/ 197303 w 1125258"/>
                    <a:gd name="connsiteY57" fmla="*/ 972480 h 1495138"/>
                    <a:gd name="connsiteX58" fmla="*/ 186481 w 1125258"/>
                    <a:gd name="connsiteY58" fmla="*/ 971676 h 1495138"/>
                    <a:gd name="connsiteX59" fmla="*/ 149606 w 1125258"/>
                    <a:gd name="connsiteY59" fmla="*/ 935897 h 1495138"/>
                    <a:gd name="connsiteX60" fmla="*/ 174056 w 1125258"/>
                    <a:gd name="connsiteY60" fmla="*/ 890069 h 1495138"/>
                    <a:gd name="connsiteX61" fmla="*/ 192493 w 1125258"/>
                    <a:gd name="connsiteY61" fmla="*/ 886049 h 1495138"/>
                    <a:gd name="connsiteX62" fmla="*/ 226963 w 1125258"/>
                    <a:gd name="connsiteY62" fmla="*/ 886049 h 1495138"/>
                    <a:gd name="connsiteX63" fmla="*/ 234979 w 1125258"/>
                    <a:gd name="connsiteY63" fmla="*/ 884843 h 1495138"/>
                    <a:gd name="connsiteX64" fmla="*/ 236582 w 1125258"/>
                    <a:gd name="connsiteY64" fmla="*/ 883234 h 1495138"/>
                    <a:gd name="connsiteX65" fmla="*/ 237384 w 1125258"/>
                    <a:gd name="connsiteY65" fmla="*/ 880018 h 1495138"/>
                    <a:gd name="connsiteX66" fmla="*/ 237384 w 1125258"/>
                    <a:gd name="connsiteY66" fmla="*/ 867556 h 1495138"/>
                    <a:gd name="connsiteX67" fmla="*/ 237384 w 1125258"/>
                    <a:gd name="connsiteY67" fmla="*/ 644844 h 1495138"/>
                    <a:gd name="connsiteX68" fmla="*/ 236582 w 1125258"/>
                    <a:gd name="connsiteY68" fmla="*/ 628764 h 1495138"/>
                    <a:gd name="connsiteX69" fmla="*/ 234979 w 1125258"/>
                    <a:gd name="connsiteY69" fmla="*/ 627156 h 1495138"/>
                    <a:gd name="connsiteX70" fmla="*/ 230169 w 1125258"/>
                    <a:gd name="connsiteY70" fmla="*/ 625950 h 1495138"/>
                    <a:gd name="connsiteX71" fmla="*/ 207724 w 1125258"/>
                    <a:gd name="connsiteY71" fmla="*/ 626352 h 1495138"/>
                    <a:gd name="connsiteX72" fmla="*/ 197303 w 1125258"/>
                    <a:gd name="connsiteY72" fmla="*/ 626352 h 1495138"/>
                    <a:gd name="connsiteX73" fmla="*/ 158023 w 1125258"/>
                    <a:gd name="connsiteY73" fmla="*/ 584543 h 1495138"/>
                    <a:gd name="connsiteX74" fmla="*/ 198505 w 1125258"/>
                    <a:gd name="connsiteY74" fmla="*/ 541126 h 1495138"/>
                    <a:gd name="connsiteX75" fmla="*/ 204918 w 1125258"/>
                    <a:gd name="connsiteY75" fmla="*/ 541126 h 1495138"/>
                    <a:gd name="connsiteX76" fmla="*/ 272255 w 1125258"/>
                    <a:gd name="connsiteY76" fmla="*/ 539116 h 1495138"/>
                    <a:gd name="connsiteX77" fmla="*/ 477504 w 1125258"/>
                    <a:gd name="connsiteY77" fmla="*/ 0 h 1495138"/>
                    <a:gd name="connsiteX78" fmla="*/ 492735 w 1125258"/>
                    <a:gd name="connsiteY78" fmla="*/ 1206 h 1495138"/>
                    <a:gd name="connsiteX79" fmla="*/ 528407 w 1125258"/>
                    <a:gd name="connsiteY79" fmla="*/ 39397 h 1495138"/>
                    <a:gd name="connsiteX80" fmla="*/ 528407 w 1125258"/>
                    <a:gd name="connsiteY80" fmla="*/ 45427 h 1495138"/>
                    <a:gd name="connsiteX81" fmla="*/ 528407 w 1125258"/>
                    <a:gd name="connsiteY81" fmla="*/ 192159 h 1495138"/>
                    <a:gd name="connsiteX82" fmla="*/ 528006 w 1125258"/>
                    <a:gd name="connsiteY82" fmla="*/ 192159 h 1495138"/>
                    <a:gd name="connsiteX83" fmla="*/ 528006 w 1125258"/>
                    <a:gd name="connsiteY83" fmla="*/ 326832 h 1495138"/>
                    <a:gd name="connsiteX84" fmla="*/ 528407 w 1125258"/>
                    <a:gd name="connsiteY84" fmla="*/ 340902 h 1495138"/>
                    <a:gd name="connsiteX85" fmla="*/ 534018 w 1125258"/>
                    <a:gd name="connsiteY85" fmla="*/ 346932 h 1495138"/>
                    <a:gd name="connsiteX86" fmla="*/ 549249 w 1125258"/>
                    <a:gd name="connsiteY86" fmla="*/ 346932 h 1495138"/>
                    <a:gd name="connsiteX87" fmla="*/ 571294 w 1125258"/>
                    <a:gd name="connsiteY87" fmla="*/ 346932 h 1495138"/>
                    <a:gd name="connsiteX88" fmla="*/ 610574 w 1125258"/>
                    <a:gd name="connsiteY88" fmla="*/ 377887 h 1495138"/>
                    <a:gd name="connsiteX89" fmla="*/ 576504 w 1125258"/>
                    <a:gd name="connsiteY89" fmla="*/ 432560 h 1495138"/>
                    <a:gd name="connsiteX90" fmla="*/ 563678 w 1125258"/>
                    <a:gd name="connsiteY90" fmla="*/ 433364 h 1495138"/>
                    <a:gd name="connsiteX91" fmla="*/ 402552 w 1125258"/>
                    <a:gd name="connsiteY91" fmla="*/ 433364 h 1495138"/>
                    <a:gd name="connsiteX92" fmla="*/ 391730 w 1125258"/>
                    <a:gd name="connsiteY92" fmla="*/ 432560 h 1495138"/>
                    <a:gd name="connsiteX93" fmla="*/ 354855 w 1125258"/>
                    <a:gd name="connsiteY93" fmla="*/ 396781 h 1495138"/>
                    <a:gd name="connsiteX94" fmla="*/ 379305 w 1125258"/>
                    <a:gd name="connsiteY94" fmla="*/ 350952 h 1495138"/>
                    <a:gd name="connsiteX95" fmla="*/ 397742 w 1125258"/>
                    <a:gd name="connsiteY95" fmla="*/ 346932 h 1495138"/>
                    <a:gd name="connsiteX96" fmla="*/ 432212 w 1125258"/>
                    <a:gd name="connsiteY96" fmla="*/ 346932 h 1495138"/>
                    <a:gd name="connsiteX97" fmla="*/ 440228 w 1125258"/>
                    <a:gd name="connsiteY97" fmla="*/ 345726 h 1495138"/>
                    <a:gd name="connsiteX98" fmla="*/ 441831 w 1125258"/>
                    <a:gd name="connsiteY98" fmla="*/ 344118 h 1495138"/>
                    <a:gd name="connsiteX99" fmla="*/ 442633 w 1125258"/>
                    <a:gd name="connsiteY99" fmla="*/ 340902 h 1495138"/>
                    <a:gd name="connsiteX100" fmla="*/ 442633 w 1125258"/>
                    <a:gd name="connsiteY100" fmla="*/ 328440 h 1495138"/>
                    <a:gd name="connsiteX101" fmla="*/ 442633 w 1125258"/>
                    <a:gd name="connsiteY101" fmla="*/ 105728 h 1495138"/>
                    <a:gd name="connsiteX102" fmla="*/ 441831 w 1125258"/>
                    <a:gd name="connsiteY102" fmla="*/ 89648 h 1495138"/>
                    <a:gd name="connsiteX103" fmla="*/ 440228 w 1125258"/>
                    <a:gd name="connsiteY103" fmla="*/ 88040 h 1495138"/>
                    <a:gd name="connsiteX104" fmla="*/ 435418 w 1125258"/>
                    <a:gd name="connsiteY104" fmla="*/ 86834 h 1495138"/>
                    <a:gd name="connsiteX105" fmla="*/ 412973 w 1125258"/>
                    <a:gd name="connsiteY105" fmla="*/ 87236 h 1495138"/>
                    <a:gd name="connsiteX106" fmla="*/ 402552 w 1125258"/>
                    <a:gd name="connsiteY106" fmla="*/ 87236 h 1495138"/>
                    <a:gd name="connsiteX107" fmla="*/ 363272 w 1125258"/>
                    <a:gd name="connsiteY107" fmla="*/ 45427 h 1495138"/>
                    <a:gd name="connsiteX108" fmla="*/ 403754 w 1125258"/>
                    <a:gd name="connsiteY108" fmla="*/ 2010 h 1495138"/>
                    <a:gd name="connsiteX109" fmla="*/ 410167 w 1125258"/>
                    <a:gd name="connsiteY109" fmla="*/ 2010 h 1495138"/>
                    <a:gd name="connsiteX110" fmla="*/ 477504 w 1125258"/>
                    <a:gd name="connsiteY110" fmla="*/ 0 h 1495138"/>
                    <a:gd name="connsiteX111" fmla="*/ 123093 w 1125258"/>
                    <a:gd name="connsiteY111" fmla="*/ 0 h 1495138"/>
                    <a:gd name="connsiteX112" fmla="*/ 138324 w 1125258"/>
                    <a:gd name="connsiteY112" fmla="*/ 1206 h 1495138"/>
                    <a:gd name="connsiteX113" fmla="*/ 173997 w 1125258"/>
                    <a:gd name="connsiteY113" fmla="*/ 39397 h 1495138"/>
                    <a:gd name="connsiteX114" fmla="*/ 173997 w 1125258"/>
                    <a:gd name="connsiteY114" fmla="*/ 45427 h 1495138"/>
                    <a:gd name="connsiteX115" fmla="*/ 173997 w 1125258"/>
                    <a:gd name="connsiteY115" fmla="*/ 192159 h 1495138"/>
                    <a:gd name="connsiteX116" fmla="*/ 173596 w 1125258"/>
                    <a:gd name="connsiteY116" fmla="*/ 192159 h 1495138"/>
                    <a:gd name="connsiteX117" fmla="*/ 173596 w 1125258"/>
                    <a:gd name="connsiteY117" fmla="*/ 326832 h 1495138"/>
                    <a:gd name="connsiteX118" fmla="*/ 173997 w 1125258"/>
                    <a:gd name="connsiteY118" fmla="*/ 340902 h 1495138"/>
                    <a:gd name="connsiteX119" fmla="*/ 179608 w 1125258"/>
                    <a:gd name="connsiteY119" fmla="*/ 346932 h 1495138"/>
                    <a:gd name="connsiteX120" fmla="*/ 194839 w 1125258"/>
                    <a:gd name="connsiteY120" fmla="*/ 346932 h 1495138"/>
                    <a:gd name="connsiteX121" fmla="*/ 216884 w 1125258"/>
                    <a:gd name="connsiteY121" fmla="*/ 346932 h 1495138"/>
                    <a:gd name="connsiteX122" fmla="*/ 256164 w 1125258"/>
                    <a:gd name="connsiteY122" fmla="*/ 377887 h 1495138"/>
                    <a:gd name="connsiteX123" fmla="*/ 222094 w 1125258"/>
                    <a:gd name="connsiteY123" fmla="*/ 432560 h 1495138"/>
                    <a:gd name="connsiteX124" fmla="*/ 209268 w 1125258"/>
                    <a:gd name="connsiteY124" fmla="*/ 433364 h 1495138"/>
                    <a:gd name="connsiteX125" fmla="*/ 48141 w 1125258"/>
                    <a:gd name="connsiteY125" fmla="*/ 433364 h 1495138"/>
                    <a:gd name="connsiteX126" fmla="*/ 37319 w 1125258"/>
                    <a:gd name="connsiteY126" fmla="*/ 432560 h 1495138"/>
                    <a:gd name="connsiteX127" fmla="*/ 445 w 1125258"/>
                    <a:gd name="connsiteY127" fmla="*/ 396781 h 1495138"/>
                    <a:gd name="connsiteX128" fmla="*/ 24894 w 1125258"/>
                    <a:gd name="connsiteY128" fmla="*/ 350952 h 1495138"/>
                    <a:gd name="connsiteX129" fmla="*/ 43332 w 1125258"/>
                    <a:gd name="connsiteY129" fmla="*/ 346932 h 1495138"/>
                    <a:gd name="connsiteX130" fmla="*/ 77801 w 1125258"/>
                    <a:gd name="connsiteY130" fmla="*/ 346932 h 1495138"/>
                    <a:gd name="connsiteX131" fmla="*/ 85818 w 1125258"/>
                    <a:gd name="connsiteY131" fmla="*/ 345726 h 1495138"/>
                    <a:gd name="connsiteX132" fmla="*/ 87421 w 1125258"/>
                    <a:gd name="connsiteY132" fmla="*/ 344118 h 1495138"/>
                    <a:gd name="connsiteX133" fmla="*/ 88223 w 1125258"/>
                    <a:gd name="connsiteY133" fmla="*/ 340902 h 1495138"/>
                    <a:gd name="connsiteX134" fmla="*/ 88223 w 1125258"/>
                    <a:gd name="connsiteY134" fmla="*/ 328440 h 1495138"/>
                    <a:gd name="connsiteX135" fmla="*/ 88223 w 1125258"/>
                    <a:gd name="connsiteY135" fmla="*/ 105728 h 1495138"/>
                    <a:gd name="connsiteX136" fmla="*/ 87421 w 1125258"/>
                    <a:gd name="connsiteY136" fmla="*/ 89648 h 1495138"/>
                    <a:gd name="connsiteX137" fmla="*/ 85818 w 1125258"/>
                    <a:gd name="connsiteY137" fmla="*/ 88040 h 1495138"/>
                    <a:gd name="connsiteX138" fmla="*/ 81008 w 1125258"/>
                    <a:gd name="connsiteY138" fmla="*/ 86834 h 1495138"/>
                    <a:gd name="connsiteX139" fmla="*/ 58562 w 1125258"/>
                    <a:gd name="connsiteY139" fmla="*/ 87236 h 1495138"/>
                    <a:gd name="connsiteX140" fmla="*/ 48141 w 1125258"/>
                    <a:gd name="connsiteY140" fmla="*/ 87236 h 1495138"/>
                    <a:gd name="connsiteX141" fmla="*/ 8862 w 1125258"/>
                    <a:gd name="connsiteY141" fmla="*/ 45427 h 1495138"/>
                    <a:gd name="connsiteX142" fmla="*/ 49344 w 1125258"/>
                    <a:gd name="connsiteY142" fmla="*/ 2010 h 1495138"/>
                    <a:gd name="connsiteX143" fmla="*/ 55757 w 1125258"/>
                    <a:gd name="connsiteY143" fmla="*/ 2010 h 1495138"/>
                    <a:gd name="connsiteX144" fmla="*/ 123093 w 1125258"/>
                    <a:gd name="connsiteY144" fmla="*/ 0 h 1495138"/>
                    <a:gd name="connsiteX0" fmla="*/ 505562 w 1089550"/>
                    <a:gd name="connsiteY0" fmla="*/ 1061774 h 1495138"/>
                    <a:gd name="connsiteX1" fmla="*/ 520793 w 1089550"/>
                    <a:gd name="connsiteY1" fmla="*/ 1062980 h 1495138"/>
                    <a:gd name="connsiteX2" fmla="*/ 556465 w 1089550"/>
                    <a:gd name="connsiteY2" fmla="*/ 1101171 h 1495138"/>
                    <a:gd name="connsiteX3" fmla="*/ 556465 w 1089550"/>
                    <a:gd name="connsiteY3" fmla="*/ 1107201 h 1495138"/>
                    <a:gd name="connsiteX4" fmla="*/ 556465 w 1089550"/>
                    <a:gd name="connsiteY4" fmla="*/ 1253934 h 1495138"/>
                    <a:gd name="connsiteX5" fmla="*/ 556064 w 1089550"/>
                    <a:gd name="connsiteY5" fmla="*/ 1253934 h 1495138"/>
                    <a:gd name="connsiteX6" fmla="*/ 556064 w 1089550"/>
                    <a:gd name="connsiteY6" fmla="*/ 1388606 h 1495138"/>
                    <a:gd name="connsiteX7" fmla="*/ 556465 w 1089550"/>
                    <a:gd name="connsiteY7" fmla="*/ 1402676 h 1495138"/>
                    <a:gd name="connsiteX8" fmla="*/ 562076 w 1089550"/>
                    <a:gd name="connsiteY8" fmla="*/ 1408707 h 1495138"/>
                    <a:gd name="connsiteX9" fmla="*/ 577307 w 1089550"/>
                    <a:gd name="connsiteY9" fmla="*/ 1408707 h 1495138"/>
                    <a:gd name="connsiteX10" fmla="*/ 599352 w 1089550"/>
                    <a:gd name="connsiteY10" fmla="*/ 1408707 h 1495138"/>
                    <a:gd name="connsiteX11" fmla="*/ 638632 w 1089550"/>
                    <a:gd name="connsiteY11" fmla="*/ 1439661 h 1495138"/>
                    <a:gd name="connsiteX12" fmla="*/ 604562 w 1089550"/>
                    <a:gd name="connsiteY12" fmla="*/ 1494334 h 1495138"/>
                    <a:gd name="connsiteX13" fmla="*/ 591736 w 1089550"/>
                    <a:gd name="connsiteY13" fmla="*/ 1495138 h 1495138"/>
                    <a:gd name="connsiteX14" fmla="*/ 430610 w 1089550"/>
                    <a:gd name="connsiteY14" fmla="*/ 1495138 h 1495138"/>
                    <a:gd name="connsiteX15" fmla="*/ 419788 w 1089550"/>
                    <a:gd name="connsiteY15" fmla="*/ 1494334 h 1495138"/>
                    <a:gd name="connsiteX16" fmla="*/ 382913 w 1089550"/>
                    <a:gd name="connsiteY16" fmla="*/ 1458555 h 1495138"/>
                    <a:gd name="connsiteX17" fmla="*/ 407363 w 1089550"/>
                    <a:gd name="connsiteY17" fmla="*/ 1412727 h 1495138"/>
                    <a:gd name="connsiteX18" fmla="*/ 425800 w 1089550"/>
                    <a:gd name="connsiteY18" fmla="*/ 1408707 h 1495138"/>
                    <a:gd name="connsiteX19" fmla="*/ 460270 w 1089550"/>
                    <a:gd name="connsiteY19" fmla="*/ 1408707 h 1495138"/>
                    <a:gd name="connsiteX20" fmla="*/ 468286 w 1089550"/>
                    <a:gd name="connsiteY20" fmla="*/ 1407501 h 1495138"/>
                    <a:gd name="connsiteX21" fmla="*/ 469889 w 1089550"/>
                    <a:gd name="connsiteY21" fmla="*/ 1405892 h 1495138"/>
                    <a:gd name="connsiteX22" fmla="*/ 470691 w 1089550"/>
                    <a:gd name="connsiteY22" fmla="*/ 1402676 h 1495138"/>
                    <a:gd name="connsiteX23" fmla="*/ 470691 w 1089550"/>
                    <a:gd name="connsiteY23" fmla="*/ 1390214 h 1495138"/>
                    <a:gd name="connsiteX24" fmla="*/ 470691 w 1089550"/>
                    <a:gd name="connsiteY24" fmla="*/ 1167502 h 1495138"/>
                    <a:gd name="connsiteX25" fmla="*/ 469889 w 1089550"/>
                    <a:gd name="connsiteY25" fmla="*/ 1151422 h 1495138"/>
                    <a:gd name="connsiteX26" fmla="*/ 468286 w 1089550"/>
                    <a:gd name="connsiteY26" fmla="*/ 1149814 h 1495138"/>
                    <a:gd name="connsiteX27" fmla="*/ 463476 w 1089550"/>
                    <a:gd name="connsiteY27" fmla="*/ 1148608 h 1495138"/>
                    <a:gd name="connsiteX28" fmla="*/ 441031 w 1089550"/>
                    <a:gd name="connsiteY28" fmla="*/ 1149010 h 1495138"/>
                    <a:gd name="connsiteX29" fmla="*/ 430610 w 1089550"/>
                    <a:gd name="connsiteY29" fmla="*/ 1149010 h 1495138"/>
                    <a:gd name="connsiteX30" fmla="*/ 391330 w 1089550"/>
                    <a:gd name="connsiteY30" fmla="*/ 1107201 h 1495138"/>
                    <a:gd name="connsiteX31" fmla="*/ 431812 w 1089550"/>
                    <a:gd name="connsiteY31" fmla="*/ 1063784 h 1495138"/>
                    <a:gd name="connsiteX32" fmla="*/ 438225 w 1089550"/>
                    <a:gd name="connsiteY32" fmla="*/ 1063784 h 1495138"/>
                    <a:gd name="connsiteX33" fmla="*/ 505562 w 1089550"/>
                    <a:gd name="connsiteY33" fmla="*/ 1061774 h 1495138"/>
                    <a:gd name="connsiteX34" fmla="*/ 1076343 w 1089550"/>
                    <a:gd name="connsiteY34" fmla="*/ 972480 h 1495138"/>
                    <a:gd name="connsiteX35" fmla="*/ 1040671 w 1089550"/>
                    <a:gd name="connsiteY35" fmla="*/ 865948 h 1495138"/>
                    <a:gd name="connsiteX36" fmla="*/ 1041072 w 1089550"/>
                    <a:gd name="connsiteY36" fmla="*/ 880018 h 1495138"/>
                    <a:gd name="connsiteX37" fmla="*/ 1046683 w 1089550"/>
                    <a:gd name="connsiteY37" fmla="*/ 886049 h 1495138"/>
                    <a:gd name="connsiteX38" fmla="*/ 1061914 w 1089550"/>
                    <a:gd name="connsiteY38" fmla="*/ 886049 h 1495138"/>
                    <a:gd name="connsiteX39" fmla="*/ 1083959 w 1089550"/>
                    <a:gd name="connsiteY39" fmla="*/ 886049 h 1495138"/>
                    <a:gd name="connsiteX40" fmla="*/ 1089169 w 1089550"/>
                    <a:gd name="connsiteY40" fmla="*/ 971676 h 1495138"/>
                    <a:gd name="connsiteX41" fmla="*/ 1076343 w 1089550"/>
                    <a:gd name="connsiteY41" fmla="*/ 972480 h 1495138"/>
                    <a:gd name="connsiteX42" fmla="*/ 272255 w 1089550"/>
                    <a:gd name="connsiteY42" fmla="*/ 539116 h 1495138"/>
                    <a:gd name="connsiteX43" fmla="*/ 287486 w 1089550"/>
                    <a:gd name="connsiteY43" fmla="*/ 540322 h 1495138"/>
                    <a:gd name="connsiteX44" fmla="*/ 323158 w 1089550"/>
                    <a:gd name="connsiteY44" fmla="*/ 578513 h 1495138"/>
                    <a:gd name="connsiteX45" fmla="*/ 323158 w 1089550"/>
                    <a:gd name="connsiteY45" fmla="*/ 584543 h 1495138"/>
                    <a:gd name="connsiteX46" fmla="*/ 323158 w 1089550"/>
                    <a:gd name="connsiteY46" fmla="*/ 731276 h 1495138"/>
                    <a:gd name="connsiteX47" fmla="*/ 322757 w 1089550"/>
                    <a:gd name="connsiteY47" fmla="*/ 731276 h 1495138"/>
                    <a:gd name="connsiteX48" fmla="*/ 322757 w 1089550"/>
                    <a:gd name="connsiteY48" fmla="*/ 865948 h 1495138"/>
                    <a:gd name="connsiteX49" fmla="*/ 323158 w 1089550"/>
                    <a:gd name="connsiteY49" fmla="*/ 880018 h 1495138"/>
                    <a:gd name="connsiteX50" fmla="*/ 328769 w 1089550"/>
                    <a:gd name="connsiteY50" fmla="*/ 886049 h 1495138"/>
                    <a:gd name="connsiteX51" fmla="*/ 344000 w 1089550"/>
                    <a:gd name="connsiteY51" fmla="*/ 886049 h 1495138"/>
                    <a:gd name="connsiteX52" fmla="*/ 366045 w 1089550"/>
                    <a:gd name="connsiteY52" fmla="*/ 886049 h 1495138"/>
                    <a:gd name="connsiteX53" fmla="*/ 405325 w 1089550"/>
                    <a:gd name="connsiteY53" fmla="*/ 917003 h 1495138"/>
                    <a:gd name="connsiteX54" fmla="*/ 371255 w 1089550"/>
                    <a:gd name="connsiteY54" fmla="*/ 971676 h 1495138"/>
                    <a:gd name="connsiteX55" fmla="*/ 358429 w 1089550"/>
                    <a:gd name="connsiteY55" fmla="*/ 972480 h 1495138"/>
                    <a:gd name="connsiteX56" fmla="*/ 197303 w 1089550"/>
                    <a:gd name="connsiteY56" fmla="*/ 972480 h 1495138"/>
                    <a:gd name="connsiteX57" fmla="*/ 186481 w 1089550"/>
                    <a:gd name="connsiteY57" fmla="*/ 971676 h 1495138"/>
                    <a:gd name="connsiteX58" fmla="*/ 149606 w 1089550"/>
                    <a:gd name="connsiteY58" fmla="*/ 935897 h 1495138"/>
                    <a:gd name="connsiteX59" fmla="*/ 174056 w 1089550"/>
                    <a:gd name="connsiteY59" fmla="*/ 890069 h 1495138"/>
                    <a:gd name="connsiteX60" fmla="*/ 192493 w 1089550"/>
                    <a:gd name="connsiteY60" fmla="*/ 886049 h 1495138"/>
                    <a:gd name="connsiteX61" fmla="*/ 226963 w 1089550"/>
                    <a:gd name="connsiteY61" fmla="*/ 886049 h 1495138"/>
                    <a:gd name="connsiteX62" fmla="*/ 234979 w 1089550"/>
                    <a:gd name="connsiteY62" fmla="*/ 884843 h 1495138"/>
                    <a:gd name="connsiteX63" fmla="*/ 236582 w 1089550"/>
                    <a:gd name="connsiteY63" fmla="*/ 883234 h 1495138"/>
                    <a:gd name="connsiteX64" fmla="*/ 237384 w 1089550"/>
                    <a:gd name="connsiteY64" fmla="*/ 880018 h 1495138"/>
                    <a:gd name="connsiteX65" fmla="*/ 237384 w 1089550"/>
                    <a:gd name="connsiteY65" fmla="*/ 867556 h 1495138"/>
                    <a:gd name="connsiteX66" fmla="*/ 237384 w 1089550"/>
                    <a:gd name="connsiteY66" fmla="*/ 644844 h 1495138"/>
                    <a:gd name="connsiteX67" fmla="*/ 236582 w 1089550"/>
                    <a:gd name="connsiteY67" fmla="*/ 628764 h 1495138"/>
                    <a:gd name="connsiteX68" fmla="*/ 234979 w 1089550"/>
                    <a:gd name="connsiteY68" fmla="*/ 627156 h 1495138"/>
                    <a:gd name="connsiteX69" fmla="*/ 230169 w 1089550"/>
                    <a:gd name="connsiteY69" fmla="*/ 625950 h 1495138"/>
                    <a:gd name="connsiteX70" fmla="*/ 207724 w 1089550"/>
                    <a:gd name="connsiteY70" fmla="*/ 626352 h 1495138"/>
                    <a:gd name="connsiteX71" fmla="*/ 197303 w 1089550"/>
                    <a:gd name="connsiteY71" fmla="*/ 626352 h 1495138"/>
                    <a:gd name="connsiteX72" fmla="*/ 158023 w 1089550"/>
                    <a:gd name="connsiteY72" fmla="*/ 584543 h 1495138"/>
                    <a:gd name="connsiteX73" fmla="*/ 198505 w 1089550"/>
                    <a:gd name="connsiteY73" fmla="*/ 541126 h 1495138"/>
                    <a:gd name="connsiteX74" fmla="*/ 204918 w 1089550"/>
                    <a:gd name="connsiteY74" fmla="*/ 541126 h 1495138"/>
                    <a:gd name="connsiteX75" fmla="*/ 272255 w 1089550"/>
                    <a:gd name="connsiteY75" fmla="*/ 539116 h 1495138"/>
                    <a:gd name="connsiteX76" fmla="*/ 477504 w 1089550"/>
                    <a:gd name="connsiteY76" fmla="*/ 0 h 1495138"/>
                    <a:gd name="connsiteX77" fmla="*/ 492735 w 1089550"/>
                    <a:gd name="connsiteY77" fmla="*/ 1206 h 1495138"/>
                    <a:gd name="connsiteX78" fmla="*/ 528407 w 1089550"/>
                    <a:gd name="connsiteY78" fmla="*/ 39397 h 1495138"/>
                    <a:gd name="connsiteX79" fmla="*/ 528407 w 1089550"/>
                    <a:gd name="connsiteY79" fmla="*/ 45427 h 1495138"/>
                    <a:gd name="connsiteX80" fmla="*/ 528407 w 1089550"/>
                    <a:gd name="connsiteY80" fmla="*/ 192159 h 1495138"/>
                    <a:gd name="connsiteX81" fmla="*/ 528006 w 1089550"/>
                    <a:gd name="connsiteY81" fmla="*/ 192159 h 1495138"/>
                    <a:gd name="connsiteX82" fmla="*/ 528006 w 1089550"/>
                    <a:gd name="connsiteY82" fmla="*/ 326832 h 1495138"/>
                    <a:gd name="connsiteX83" fmla="*/ 528407 w 1089550"/>
                    <a:gd name="connsiteY83" fmla="*/ 340902 h 1495138"/>
                    <a:gd name="connsiteX84" fmla="*/ 534018 w 1089550"/>
                    <a:gd name="connsiteY84" fmla="*/ 346932 h 1495138"/>
                    <a:gd name="connsiteX85" fmla="*/ 549249 w 1089550"/>
                    <a:gd name="connsiteY85" fmla="*/ 346932 h 1495138"/>
                    <a:gd name="connsiteX86" fmla="*/ 571294 w 1089550"/>
                    <a:gd name="connsiteY86" fmla="*/ 346932 h 1495138"/>
                    <a:gd name="connsiteX87" fmla="*/ 610574 w 1089550"/>
                    <a:gd name="connsiteY87" fmla="*/ 377887 h 1495138"/>
                    <a:gd name="connsiteX88" fmla="*/ 576504 w 1089550"/>
                    <a:gd name="connsiteY88" fmla="*/ 432560 h 1495138"/>
                    <a:gd name="connsiteX89" fmla="*/ 563678 w 1089550"/>
                    <a:gd name="connsiteY89" fmla="*/ 433364 h 1495138"/>
                    <a:gd name="connsiteX90" fmla="*/ 402552 w 1089550"/>
                    <a:gd name="connsiteY90" fmla="*/ 433364 h 1495138"/>
                    <a:gd name="connsiteX91" fmla="*/ 391730 w 1089550"/>
                    <a:gd name="connsiteY91" fmla="*/ 432560 h 1495138"/>
                    <a:gd name="connsiteX92" fmla="*/ 354855 w 1089550"/>
                    <a:gd name="connsiteY92" fmla="*/ 396781 h 1495138"/>
                    <a:gd name="connsiteX93" fmla="*/ 379305 w 1089550"/>
                    <a:gd name="connsiteY93" fmla="*/ 350952 h 1495138"/>
                    <a:gd name="connsiteX94" fmla="*/ 397742 w 1089550"/>
                    <a:gd name="connsiteY94" fmla="*/ 346932 h 1495138"/>
                    <a:gd name="connsiteX95" fmla="*/ 432212 w 1089550"/>
                    <a:gd name="connsiteY95" fmla="*/ 346932 h 1495138"/>
                    <a:gd name="connsiteX96" fmla="*/ 440228 w 1089550"/>
                    <a:gd name="connsiteY96" fmla="*/ 345726 h 1495138"/>
                    <a:gd name="connsiteX97" fmla="*/ 441831 w 1089550"/>
                    <a:gd name="connsiteY97" fmla="*/ 344118 h 1495138"/>
                    <a:gd name="connsiteX98" fmla="*/ 442633 w 1089550"/>
                    <a:gd name="connsiteY98" fmla="*/ 340902 h 1495138"/>
                    <a:gd name="connsiteX99" fmla="*/ 442633 w 1089550"/>
                    <a:gd name="connsiteY99" fmla="*/ 328440 h 1495138"/>
                    <a:gd name="connsiteX100" fmla="*/ 442633 w 1089550"/>
                    <a:gd name="connsiteY100" fmla="*/ 105728 h 1495138"/>
                    <a:gd name="connsiteX101" fmla="*/ 441831 w 1089550"/>
                    <a:gd name="connsiteY101" fmla="*/ 89648 h 1495138"/>
                    <a:gd name="connsiteX102" fmla="*/ 440228 w 1089550"/>
                    <a:gd name="connsiteY102" fmla="*/ 88040 h 1495138"/>
                    <a:gd name="connsiteX103" fmla="*/ 435418 w 1089550"/>
                    <a:gd name="connsiteY103" fmla="*/ 86834 h 1495138"/>
                    <a:gd name="connsiteX104" fmla="*/ 412973 w 1089550"/>
                    <a:gd name="connsiteY104" fmla="*/ 87236 h 1495138"/>
                    <a:gd name="connsiteX105" fmla="*/ 402552 w 1089550"/>
                    <a:gd name="connsiteY105" fmla="*/ 87236 h 1495138"/>
                    <a:gd name="connsiteX106" fmla="*/ 363272 w 1089550"/>
                    <a:gd name="connsiteY106" fmla="*/ 45427 h 1495138"/>
                    <a:gd name="connsiteX107" fmla="*/ 403754 w 1089550"/>
                    <a:gd name="connsiteY107" fmla="*/ 2010 h 1495138"/>
                    <a:gd name="connsiteX108" fmla="*/ 410167 w 1089550"/>
                    <a:gd name="connsiteY108" fmla="*/ 2010 h 1495138"/>
                    <a:gd name="connsiteX109" fmla="*/ 477504 w 1089550"/>
                    <a:gd name="connsiteY109" fmla="*/ 0 h 1495138"/>
                    <a:gd name="connsiteX110" fmla="*/ 123093 w 1089550"/>
                    <a:gd name="connsiteY110" fmla="*/ 0 h 1495138"/>
                    <a:gd name="connsiteX111" fmla="*/ 138324 w 1089550"/>
                    <a:gd name="connsiteY111" fmla="*/ 1206 h 1495138"/>
                    <a:gd name="connsiteX112" fmla="*/ 173997 w 1089550"/>
                    <a:gd name="connsiteY112" fmla="*/ 39397 h 1495138"/>
                    <a:gd name="connsiteX113" fmla="*/ 173997 w 1089550"/>
                    <a:gd name="connsiteY113" fmla="*/ 45427 h 1495138"/>
                    <a:gd name="connsiteX114" fmla="*/ 173997 w 1089550"/>
                    <a:gd name="connsiteY114" fmla="*/ 192159 h 1495138"/>
                    <a:gd name="connsiteX115" fmla="*/ 173596 w 1089550"/>
                    <a:gd name="connsiteY115" fmla="*/ 192159 h 1495138"/>
                    <a:gd name="connsiteX116" fmla="*/ 173596 w 1089550"/>
                    <a:gd name="connsiteY116" fmla="*/ 326832 h 1495138"/>
                    <a:gd name="connsiteX117" fmla="*/ 173997 w 1089550"/>
                    <a:gd name="connsiteY117" fmla="*/ 340902 h 1495138"/>
                    <a:gd name="connsiteX118" fmla="*/ 179608 w 1089550"/>
                    <a:gd name="connsiteY118" fmla="*/ 346932 h 1495138"/>
                    <a:gd name="connsiteX119" fmla="*/ 194839 w 1089550"/>
                    <a:gd name="connsiteY119" fmla="*/ 346932 h 1495138"/>
                    <a:gd name="connsiteX120" fmla="*/ 216884 w 1089550"/>
                    <a:gd name="connsiteY120" fmla="*/ 346932 h 1495138"/>
                    <a:gd name="connsiteX121" fmla="*/ 256164 w 1089550"/>
                    <a:gd name="connsiteY121" fmla="*/ 377887 h 1495138"/>
                    <a:gd name="connsiteX122" fmla="*/ 222094 w 1089550"/>
                    <a:gd name="connsiteY122" fmla="*/ 432560 h 1495138"/>
                    <a:gd name="connsiteX123" fmla="*/ 209268 w 1089550"/>
                    <a:gd name="connsiteY123" fmla="*/ 433364 h 1495138"/>
                    <a:gd name="connsiteX124" fmla="*/ 48141 w 1089550"/>
                    <a:gd name="connsiteY124" fmla="*/ 433364 h 1495138"/>
                    <a:gd name="connsiteX125" fmla="*/ 37319 w 1089550"/>
                    <a:gd name="connsiteY125" fmla="*/ 432560 h 1495138"/>
                    <a:gd name="connsiteX126" fmla="*/ 445 w 1089550"/>
                    <a:gd name="connsiteY126" fmla="*/ 396781 h 1495138"/>
                    <a:gd name="connsiteX127" fmla="*/ 24894 w 1089550"/>
                    <a:gd name="connsiteY127" fmla="*/ 350952 h 1495138"/>
                    <a:gd name="connsiteX128" fmla="*/ 43332 w 1089550"/>
                    <a:gd name="connsiteY128" fmla="*/ 346932 h 1495138"/>
                    <a:gd name="connsiteX129" fmla="*/ 77801 w 1089550"/>
                    <a:gd name="connsiteY129" fmla="*/ 346932 h 1495138"/>
                    <a:gd name="connsiteX130" fmla="*/ 85818 w 1089550"/>
                    <a:gd name="connsiteY130" fmla="*/ 345726 h 1495138"/>
                    <a:gd name="connsiteX131" fmla="*/ 87421 w 1089550"/>
                    <a:gd name="connsiteY131" fmla="*/ 344118 h 1495138"/>
                    <a:gd name="connsiteX132" fmla="*/ 88223 w 1089550"/>
                    <a:gd name="connsiteY132" fmla="*/ 340902 h 1495138"/>
                    <a:gd name="connsiteX133" fmla="*/ 88223 w 1089550"/>
                    <a:gd name="connsiteY133" fmla="*/ 328440 h 1495138"/>
                    <a:gd name="connsiteX134" fmla="*/ 88223 w 1089550"/>
                    <a:gd name="connsiteY134" fmla="*/ 105728 h 1495138"/>
                    <a:gd name="connsiteX135" fmla="*/ 87421 w 1089550"/>
                    <a:gd name="connsiteY135" fmla="*/ 89648 h 1495138"/>
                    <a:gd name="connsiteX136" fmla="*/ 85818 w 1089550"/>
                    <a:gd name="connsiteY136" fmla="*/ 88040 h 1495138"/>
                    <a:gd name="connsiteX137" fmla="*/ 81008 w 1089550"/>
                    <a:gd name="connsiteY137" fmla="*/ 86834 h 1495138"/>
                    <a:gd name="connsiteX138" fmla="*/ 58562 w 1089550"/>
                    <a:gd name="connsiteY138" fmla="*/ 87236 h 1495138"/>
                    <a:gd name="connsiteX139" fmla="*/ 48141 w 1089550"/>
                    <a:gd name="connsiteY139" fmla="*/ 87236 h 1495138"/>
                    <a:gd name="connsiteX140" fmla="*/ 8862 w 1089550"/>
                    <a:gd name="connsiteY140" fmla="*/ 45427 h 1495138"/>
                    <a:gd name="connsiteX141" fmla="*/ 49344 w 1089550"/>
                    <a:gd name="connsiteY141" fmla="*/ 2010 h 1495138"/>
                    <a:gd name="connsiteX142" fmla="*/ 55757 w 1089550"/>
                    <a:gd name="connsiteY142" fmla="*/ 2010 h 1495138"/>
                    <a:gd name="connsiteX143" fmla="*/ 123093 w 1089550"/>
                    <a:gd name="connsiteY143" fmla="*/ 0 h 1495138"/>
                    <a:gd name="connsiteX0" fmla="*/ 505562 w 1089169"/>
                    <a:gd name="connsiteY0" fmla="*/ 1061774 h 1495138"/>
                    <a:gd name="connsiteX1" fmla="*/ 520793 w 1089169"/>
                    <a:gd name="connsiteY1" fmla="*/ 1062980 h 1495138"/>
                    <a:gd name="connsiteX2" fmla="*/ 556465 w 1089169"/>
                    <a:gd name="connsiteY2" fmla="*/ 1101171 h 1495138"/>
                    <a:gd name="connsiteX3" fmla="*/ 556465 w 1089169"/>
                    <a:gd name="connsiteY3" fmla="*/ 1107201 h 1495138"/>
                    <a:gd name="connsiteX4" fmla="*/ 556465 w 1089169"/>
                    <a:gd name="connsiteY4" fmla="*/ 1253934 h 1495138"/>
                    <a:gd name="connsiteX5" fmla="*/ 556064 w 1089169"/>
                    <a:gd name="connsiteY5" fmla="*/ 1253934 h 1495138"/>
                    <a:gd name="connsiteX6" fmla="*/ 556064 w 1089169"/>
                    <a:gd name="connsiteY6" fmla="*/ 1388606 h 1495138"/>
                    <a:gd name="connsiteX7" fmla="*/ 556465 w 1089169"/>
                    <a:gd name="connsiteY7" fmla="*/ 1402676 h 1495138"/>
                    <a:gd name="connsiteX8" fmla="*/ 562076 w 1089169"/>
                    <a:gd name="connsiteY8" fmla="*/ 1408707 h 1495138"/>
                    <a:gd name="connsiteX9" fmla="*/ 577307 w 1089169"/>
                    <a:gd name="connsiteY9" fmla="*/ 1408707 h 1495138"/>
                    <a:gd name="connsiteX10" fmla="*/ 599352 w 1089169"/>
                    <a:gd name="connsiteY10" fmla="*/ 1408707 h 1495138"/>
                    <a:gd name="connsiteX11" fmla="*/ 638632 w 1089169"/>
                    <a:gd name="connsiteY11" fmla="*/ 1439661 h 1495138"/>
                    <a:gd name="connsiteX12" fmla="*/ 604562 w 1089169"/>
                    <a:gd name="connsiteY12" fmla="*/ 1494334 h 1495138"/>
                    <a:gd name="connsiteX13" fmla="*/ 591736 w 1089169"/>
                    <a:gd name="connsiteY13" fmla="*/ 1495138 h 1495138"/>
                    <a:gd name="connsiteX14" fmla="*/ 430610 w 1089169"/>
                    <a:gd name="connsiteY14" fmla="*/ 1495138 h 1495138"/>
                    <a:gd name="connsiteX15" fmla="*/ 419788 w 1089169"/>
                    <a:gd name="connsiteY15" fmla="*/ 1494334 h 1495138"/>
                    <a:gd name="connsiteX16" fmla="*/ 382913 w 1089169"/>
                    <a:gd name="connsiteY16" fmla="*/ 1458555 h 1495138"/>
                    <a:gd name="connsiteX17" fmla="*/ 407363 w 1089169"/>
                    <a:gd name="connsiteY17" fmla="*/ 1412727 h 1495138"/>
                    <a:gd name="connsiteX18" fmla="*/ 425800 w 1089169"/>
                    <a:gd name="connsiteY18" fmla="*/ 1408707 h 1495138"/>
                    <a:gd name="connsiteX19" fmla="*/ 460270 w 1089169"/>
                    <a:gd name="connsiteY19" fmla="*/ 1408707 h 1495138"/>
                    <a:gd name="connsiteX20" fmla="*/ 468286 w 1089169"/>
                    <a:gd name="connsiteY20" fmla="*/ 1407501 h 1495138"/>
                    <a:gd name="connsiteX21" fmla="*/ 469889 w 1089169"/>
                    <a:gd name="connsiteY21" fmla="*/ 1405892 h 1495138"/>
                    <a:gd name="connsiteX22" fmla="*/ 470691 w 1089169"/>
                    <a:gd name="connsiteY22" fmla="*/ 1402676 h 1495138"/>
                    <a:gd name="connsiteX23" fmla="*/ 470691 w 1089169"/>
                    <a:gd name="connsiteY23" fmla="*/ 1390214 h 1495138"/>
                    <a:gd name="connsiteX24" fmla="*/ 470691 w 1089169"/>
                    <a:gd name="connsiteY24" fmla="*/ 1167502 h 1495138"/>
                    <a:gd name="connsiteX25" fmla="*/ 469889 w 1089169"/>
                    <a:gd name="connsiteY25" fmla="*/ 1151422 h 1495138"/>
                    <a:gd name="connsiteX26" fmla="*/ 468286 w 1089169"/>
                    <a:gd name="connsiteY26" fmla="*/ 1149814 h 1495138"/>
                    <a:gd name="connsiteX27" fmla="*/ 463476 w 1089169"/>
                    <a:gd name="connsiteY27" fmla="*/ 1148608 h 1495138"/>
                    <a:gd name="connsiteX28" fmla="*/ 441031 w 1089169"/>
                    <a:gd name="connsiteY28" fmla="*/ 1149010 h 1495138"/>
                    <a:gd name="connsiteX29" fmla="*/ 430610 w 1089169"/>
                    <a:gd name="connsiteY29" fmla="*/ 1149010 h 1495138"/>
                    <a:gd name="connsiteX30" fmla="*/ 391330 w 1089169"/>
                    <a:gd name="connsiteY30" fmla="*/ 1107201 h 1495138"/>
                    <a:gd name="connsiteX31" fmla="*/ 431812 w 1089169"/>
                    <a:gd name="connsiteY31" fmla="*/ 1063784 h 1495138"/>
                    <a:gd name="connsiteX32" fmla="*/ 438225 w 1089169"/>
                    <a:gd name="connsiteY32" fmla="*/ 1063784 h 1495138"/>
                    <a:gd name="connsiteX33" fmla="*/ 505562 w 1089169"/>
                    <a:gd name="connsiteY33" fmla="*/ 1061774 h 1495138"/>
                    <a:gd name="connsiteX34" fmla="*/ 1076343 w 1089169"/>
                    <a:gd name="connsiteY34" fmla="*/ 972480 h 1495138"/>
                    <a:gd name="connsiteX35" fmla="*/ 1040671 w 1089169"/>
                    <a:gd name="connsiteY35" fmla="*/ 865948 h 1495138"/>
                    <a:gd name="connsiteX36" fmla="*/ 1041072 w 1089169"/>
                    <a:gd name="connsiteY36" fmla="*/ 880018 h 1495138"/>
                    <a:gd name="connsiteX37" fmla="*/ 1046683 w 1089169"/>
                    <a:gd name="connsiteY37" fmla="*/ 886049 h 1495138"/>
                    <a:gd name="connsiteX38" fmla="*/ 1061914 w 1089169"/>
                    <a:gd name="connsiteY38" fmla="*/ 886049 h 1495138"/>
                    <a:gd name="connsiteX39" fmla="*/ 1089169 w 1089169"/>
                    <a:gd name="connsiteY39" fmla="*/ 971676 h 1495138"/>
                    <a:gd name="connsiteX40" fmla="*/ 1076343 w 1089169"/>
                    <a:gd name="connsiteY40" fmla="*/ 972480 h 1495138"/>
                    <a:gd name="connsiteX41" fmla="*/ 272255 w 1089169"/>
                    <a:gd name="connsiteY41" fmla="*/ 539116 h 1495138"/>
                    <a:gd name="connsiteX42" fmla="*/ 287486 w 1089169"/>
                    <a:gd name="connsiteY42" fmla="*/ 540322 h 1495138"/>
                    <a:gd name="connsiteX43" fmla="*/ 323158 w 1089169"/>
                    <a:gd name="connsiteY43" fmla="*/ 578513 h 1495138"/>
                    <a:gd name="connsiteX44" fmla="*/ 323158 w 1089169"/>
                    <a:gd name="connsiteY44" fmla="*/ 584543 h 1495138"/>
                    <a:gd name="connsiteX45" fmla="*/ 323158 w 1089169"/>
                    <a:gd name="connsiteY45" fmla="*/ 731276 h 1495138"/>
                    <a:gd name="connsiteX46" fmla="*/ 322757 w 1089169"/>
                    <a:gd name="connsiteY46" fmla="*/ 731276 h 1495138"/>
                    <a:gd name="connsiteX47" fmla="*/ 322757 w 1089169"/>
                    <a:gd name="connsiteY47" fmla="*/ 865948 h 1495138"/>
                    <a:gd name="connsiteX48" fmla="*/ 323158 w 1089169"/>
                    <a:gd name="connsiteY48" fmla="*/ 880018 h 1495138"/>
                    <a:gd name="connsiteX49" fmla="*/ 328769 w 1089169"/>
                    <a:gd name="connsiteY49" fmla="*/ 886049 h 1495138"/>
                    <a:gd name="connsiteX50" fmla="*/ 344000 w 1089169"/>
                    <a:gd name="connsiteY50" fmla="*/ 886049 h 1495138"/>
                    <a:gd name="connsiteX51" fmla="*/ 366045 w 1089169"/>
                    <a:gd name="connsiteY51" fmla="*/ 886049 h 1495138"/>
                    <a:gd name="connsiteX52" fmla="*/ 405325 w 1089169"/>
                    <a:gd name="connsiteY52" fmla="*/ 917003 h 1495138"/>
                    <a:gd name="connsiteX53" fmla="*/ 371255 w 1089169"/>
                    <a:gd name="connsiteY53" fmla="*/ 971676 h 1495138"/>
                    <a:gd name="connsiteX54" fmla="*/ 358429 w 1089169"/>
                    <a:gd name="connsiteY54" fmla="*/ 972480 h 1495138"/>
                    <a:gd name="connsiteX55" fmla="*/ 197303 w 1089169"/>
                    <a:gd name="connsiteY55" fmla="*/ 972480 h 1495138"/>
                    <a:gd name="connsiteX56" fmla="*/ 186481 w 1089169"/>
                    <a:gd name="connsiteY56" fmla="*/ 971676 h 1495138"/>
                    <a:gd name="connsiteX57" fmla="*/ 149606 w 1089169"/>
                    <a:gd name="connsiteY57" fmla="*/ 935897 h 1495138"/>
                    <a:gd name="connsiteX58" fmla="*/ 174056 w 1089169"/>
                    <a:gd name="connsiteY58" fmla="*/ 890069 h 1495138"/>
                    <a:gd name="connsiteX59" fmla="*/ 192493 w 1089169"/>
                    <a:gd name="connsiteY59" fmla="*/ 886049 h 1495138"/>
                    <a:gd name="connsiteX60" fmla="*/ 226963 w 1089169"/>
                    <a:gd name="connsiteY60" fmla="*/ 886049 h 1495138"/>
                    <a:gd name="connsiteX61" fmla="*/ 234979 w 1089169"/>
                    <a:gd name="connsiteY61" fmla="*/ 884843 h 1495138"/>
                    <a:gd name="connsiteX62" fmla="*/ 236582 w 1089169"/>
                    <a:gd name="connsiteY62" fmla="*/ 883234 h 1495138"/>
                    <a:gd name="connsiteX63" fmla="*/ 237384 w 1089169"/>
                    <a:gd name="connsiteY63" fmla="*/ 880018 h 1495138"/>
                    <a:gd name="connsiteX64" fmla="*/ 237384 w 1089169"/>
                    <a:gd name="connsiteY64" fmla="*/ 867556 h 1495138"/>
                    <a:gd name="connsiteX65" fmla="*/ 237384 w 1089169"/>
                    <a:gd name="connsiteY65" fmla="*/ 644844 h 1495138"/>
                    <a:gd name="connsiteX66" fmla="*/ 236582 w 1089169"/>
                    <a:gd name="connsiteY66" fmla="*/ 628764 h 1495138"/>
                    <a:gd name="connsiteX67" fmla="*/ 234979 w 1089169"/>
                    <a:gd name="connsiteY67" fmla="*/ 627156 h 1495138"/>
                    <a:gd name="connsiteX68" fmla="*/ 230169 w 1089169"/>
                    <a:gd name="connsiteY68" fmla="*/ 625950 h 1495138"/>
                    <a:gd name="connsiteX69" fmla="*/ 207724 w 1089169"/>
                    <a:gd name="connsiteY69" fmla="*/ 626352 h 1495138"/>
                    <a:gd name="connsiteX70" fmla="*/ 197303 w 1089169"/>
                    <a:gd name="connsiteY70" fmla="*/ 626352 h 1495138"/>
                    <a:gd name="connsiteX71" fmla="*/ 158023 w 1089169"/>
                    <a:gd name="connsiteY71" fmla="*/ 584543 h 1495138"/>
                    <a:gd name="connsiteX72" fmla="*/ 198505 w 1089169"/>
                    <a:gd name="connsiteY72" fmla="*/ 541126 h 1495138"/>
                    <a:gd name="connsiteX73" fmla="*/ 204918 w 1089169"/>
                    <a:gd name="connsiteY73" fmla="*/ 541126 h 1495138"/>
                    <a:gd name="connsiteX74" fmla="*/ 272255 w 1089169"/>
                    <a:gd name="connsiteY74" fmla="*/ 539116 h 1495138"/>
                    <a:gd name="connsiteX75" fmla="*/ 477504 w 1089169"/>
                    <a:gd name="connsiteY75" fmla="*/ 0 h 1495138"/>
                    <a:gd name="connsiteX76" fmla="*/ 492735 w 1089169"/>
                    <a:gd name="connsiteY76" fmla="*/ 1206 h 1495138"/>
                    <a:gd name="connsiteX77" fmla="*/ 528407 w 1089169"/>
                    <a:gd name="connsiteY77" fmla="*/ 39397 h 1495138"/>
                    <a:gd name="connsiteX78" fmla="*/ 528407 w 1089169"/>
                    <a:gd name="connsiteY78" fmla="*/ 45427 h 1495138"/>
                    <a:gd name="connsiteX79" fmla="*/ 528407 w 1089169"/>
                    <a:gd name="connsiteY79" fmla="*/ 192159 h 1495138"/>
                    <a:gd name="connsiteX80" fmla="*/ 528006 w 1089169"/>
                    <a:gd name="connsiteY80" fmla="*/ 192159 h 1495138"/>
                    <a:gd name="connsiteX81" fmla="*/ 528006 w 1089169"/>
                    <a:gd name="connsiteY81" fmla="*/ 326832 h 1495138"/>
                    <a:gd name="connsiteX82" fmla="*/ 528407 w 1089169"/>
                    <a:gd name="connsiteY82" fmla="*/ 340902 h 1495138"/>
                    <a:gd name="connsiteX83" fmla="*/ 534018 w 1089169"/>
                    <a:gd name="connsiteY83" fmla="*/ 346932 h 1495138"/>
                    <a:gd name="connsiteX84" fmla="*/ 549249 w 1089169"/>
                    <a:gd name="connsiteY84" fmla="*/ 346932 h 1495138"/>
                    <a:gd name="connsiteX85" fmla="*/ 571294 w 1089169"/>
                    <a:gd name="connsiteY85" fmla="*/ 346932 h 1495138"/>
                    <a:gd name="connsiteX86" fmla="*/ 610574 w 1089169"/>
                    <a:gd name="connsiteY86" fmla="*/ 377887 h 1495138"/>
                    <a:gd name="connsiteX87" fmla="*/ 576504 w 1089169"/>
                    <a:gd name="connsiteY87" fmla="*/ 432560 h 1495138"/>
                    <a:gd name="connsiteX88" fmla="*/ 563678 w 1089169"/>
                    <a:gd name="connsiteY88" fmla="*/ 433364 h 1495138"/>
                    <a:gd name="connsiteX89" fmla="*/ 402552 w 1089169"/>
                    <a:gd name="connsiteY89" fmla="*/ 433364 h 1495138"/>
                    <a:gd name="connsiteX90" fmla="*/ 391730 w 1089169"/>
                    <a:gd name="connsiteY90" fmla="*/ 432560 h 1495138"/>
                    <a:gd name="connsiteX91" fmla="*/ 354855 w 1089169"/>
                    <a:gd name="connsiteY91" fmla="*/ 396781 h 1495138"/>
                    <a:gd name="connsiteX92" fmla="*/ 379305 w 1089169"/>
                    <a:gd name="connsiteY92" fmla="*/ 350952 h 1495138"/>
                    <a:gd name="connsiteX93" fmla="*/ 397742 w 1089169"/>
                    <a:gd name="connsiteY93" fmla="*/ 346932 h 1495138"/>
                    <a:gd name="connsiteX94" fmla="*/ 432212 w 1089169"/>
                    <a:gd name="connsiteY94" fmla="*/ 346932 h 1495138"/>
                    <a:gd name="connsiteX95" fmla="*/ 440228 w 1089169"/>
                    <a:gd name="connsiteY95" fmla="*/ 345726 h 1495138"/>
                    <a:gd name="connsiteX96" fmla="*/ 441831 w 1089169"/>
                    <a:gd name="connsiteY96" fmla="*/ 344118 h 1495138"/>
                    <a:gd name="connsiteX97" fmla="*/ 442633 w 1089169"/>
                    <a:gd name="connsiteY97" fmla="*/ 340902 h 1495138"/>
                    <a:gd name="connsiteX98" fmla="*/ 442633 w 1089169"/>
                    <a:gd name="connsiteY98" fmla="*/ 328440 h 1495138"/>
                    <a:gd name="connsiteX99" fmla="*/ 442633 w 1089169"/>
                    <a:gd name="connsiteY99" fmla="*/ 105728 h 1495138"/>
                    <a:gd name="connsiteX100" fmla="*/ 441831 w 1089169"/>
                    <a:gd name="connsiteY100" fmla="*/ 89648 h 1495138"/>
                    <a:gd name="connsiteX101" fmla="*/ 440228 w 1089169"/>
                    <a:gd name="connsiteY101" fmla="*/ 88040 h 1495138"/>
                    <a:gd name="connsiteX102" fmla="*/ 435418 w 1089169"/>
                    <a:gd name="connsiteY102" fmla="*/ 86834 h 1495138"/>
                    <a:gd name="connsiteX103" fmla="*/ 412973 w 1089169"/>
                    <a:gd name="connsiteY103" fmla="*/ 87236 h 1495138"/>
                    <a:gd name="connsiteX104" fmla="*/ 402552 w 1089169"/>
                    <a:gd name="connsiteY104" fmla="*/ 87236 h 1495138"/>
                    <a:gd name="connsiteX105" fmla="*/ 363272 w 1089169"/>
                    <a:gd name="connsiteY105" fmla="*/ 45427 h 1495138"/>
                    <a:gd name="connsiteX106" fmla="*/ 403754 w 1089169"/>
                    <a:gd name="connsiteY106" fmla="*/ 2010 h 1495138"/>
                    <a:gd name="connsiteX107" fmla="*/ 410167 w 1089169"/>
                    <a:gd name="connsiteY107" fmla="*/ 2010 h 1495138"/>
                    <a:gd name="connsiteX108" fmla="*/ 477504 w 1089169"/>
                    <a:gd name="connsiteY108" fmla="*/ 0 h 1495138"/>
                    <a:gd name="connsiteX109" fmla="*/ 123093 w 1089169"/>
                    <a:gd name="connsiteY109" fmla="*/ 0 h 1495138"/>
                    <a:gd name="connsiteX110" fmla="*/ 138324 w 1089169"/>
                    <a:gd name="connsiteY110" fmla="*/ 1206 h 1495138"/>
                    <a:gd name="connsiteX111" fmla="*/ 173997 w 1089169"/>
                    <a:gd name="connsiteY111" fmla="*/ 39397 h 1495138"/>
                    <a:gd name="connsiteX112" fmla="*/ 173997 w 1089169"/>
                    <a:gd name="connsiteY112" fmla="*/ 45427 h 1495138"/>
                    <a:gd name="connsiteX113" fmla="*/ 173997 w 1089169"/>
                    <a:gd name="connsiteY113" fmla="*/ 192159 h 1495138"/>
                    <a:gd name="connsiteX114" fmla="*/ 173596 w 1089169"/>
                    <a:gd name="connsiteY114" fmla="*/ 192159 h 1495138"/>
                    <a:gd name="connsiteX115" fmla="*/ 173596 w 1089169"/>
                    <a:gd name="connsiteY115" fmla="*/ 326832 h 1495138"/>
                    <a:gd name="connsiteX116" fmla="*/ 173997 w 1089169"/>
                    <a:gd name="connsiteY116" fmla="*/ 340902 h 1495138"/>
                    <a:gd name="connsiteX117" fmla="*/ 179608 w 1089169"/>
                    <a:gd name="connsiteY117" fmla="*/ 346932 h 1495138"/>
                    <a:gd name="connsiteX118" fmla="*/ 194839 w 1089169"/>
                    <a:gd name="connsiteY118" fmla="*/ 346932 h 1495138"/>
                    <a:gd name="connsiteX119" fmla="*/ 216884 w 1089169"/>
                    <a:gd name="connsiteY119" fmla="*/ 346932 h 1495138"/>
                    <a:gd name="connsiteX120" fmla="*/ 256164 w 1089169"/>
                    <a:gd name="connsiteY120" fmla="*/ 377887 h 1495138"/>
                    <a:gd name="connsiteX121" fmla="*/ 222094 w 1089169"/>
                    <a:gd name="connsiteY121" fmla="*/ 432560 h 1495138"/>
                    <a:gd name="connsiteX122" fmla="*/ 209268 w 1089169"/>
                    <a:gd name="connsiteY122" fmla="*/ 433364 h 1495138"/>
                    <a:gd name="connsiteX123" fmla="*/ 48141 w 1089169"/>
                    <a:gd name="connsiteY123" fmla="*/ 433364 h 1495138"/>
                    <a:gd name="connsiteX124" fmla="*/ 37319 w 1089169"/>
                    <a:gd name="connsiteY124" fmla="*/ 432560 h 1495138"/>
                    <a:gd name="connsiteX125" fmla="*/ 445 w 1089169"/>
                    <a:gd name="connsiteY125" fmla="*/ 396781 h 1495138"/>
                    <a:gd name="connsiteX126" fmla="*/ 24894 w 1089169"/>
                    <a:gd name="connsiteY126" fmla="*/ 350952 h 1495138"/>
                    <a:gd name="connsiteX127" fmla="*/ 43332 w 1089169"/>
                    <a:gd name="connsiteY127" fmla="*/ 346932 h 1495138"/>
                    <a:gd name="connsiteX128" fmla="*/ 77801 w 1089169"/>
                    <a:gd name="connsiteY128" fmla="*/ 346932 h 1495138"/>
                    <a:gd name="connsiteX129" fmla="*/ 85818 w 1089169"/>
                    <a:gd name="connsiteY129" fmla="*/ 345726 h 1495138"/>
                    <a:gd name="connsiteX130" fmla="*/ 87421 w 1089169"/>
                    <a:gd name="connsiteY130" fmla="*/ 344118 h 1495138"/>
                    <a:gd name="connsiteX131" fmla="*/ 88223 w 1089169"/>
                    <a:gd name="connsiteY131" fmla="*/ 340902 h 1495138"/>
                    <a:gd name="connsiteX132" fmla="*/ 88223 w 1089169"/>
                    <a:gd name="connsiteY132" fmla="*/ 328440 h 1495138"/>
                    <a:gd name="connsiteX133" fmla="*/ 88223 w 1089169"/>
                    <a:gd name="connsiteY133" fmla="*/ 105728 h 1495138"/>
                    <a:gd name="connsiteX134" fmla="*/ 87421 w 1089169"/>
                    <a:gd name="connsiteY134" fmla="*/ 89648 h 1495138"/>
                    <a:gd name="connsiteX135" fmla="*/ 85818 w 1089169"/>
                    <a:gd name="connsiteY135" fmla="*/ 88040 h 1495138"/>
                    <a:gd name="connsiteX136" fmla="*/ 81008 w 1089169"/>
                    <a:gd name="connsiteY136" fmla="*/ 86834 h 1495138"/>
                    <a:gd name="connsiteX137" fmla="*/ 58562 w 1089169"/>
                    <a:gd name="connsiteY137" fmla="*/ 87236 h 1495138"/>
                    <a:gd name="connsiteX138" fmla="*/ 48141 w 1089169"/>
                    <a:gd name="connsiteY138" fmla="*/ 87236 h 1495138"/>
                    <a:gd name="connsiteX139" fmla="*/ 8862 w 1089169"/>
                    <a:gd name="connsiteY139" fmla="*/ 45427 h 1495138"/>
                    <a:gd name="connsiteX140" fmla="*/ 49344 w 1089169"/>
                    <a:gd name="connsiteY140" fmla="*/ 2010 h 1495138"/>
                    <a:gd name="connsiteX141" fmla="*/ 55757 w 1089169"/>
                    <a:gd name="connsiteY141" fmla="*/ 2010 h 1495138"/>
                    <a:gd name="connsiteX142" fmla="*/ 123093 w 1089169"/>
                    <a:gd name="connsiteY142" fmla="*/ 0 h 1495138"/>
                    <a:gd name="connsiteX0" fmla="*/ 505562 w 1089169"/>
                    <a:gd name="connsiteY0" fmla="*/ 1061774 h 1495138"/>
                    <a:gd name="connsiteX1" fmla="*/ 520793 w 1089169"/>
                    <a:gd name="connsiteY1" fmla="*/ 1062980 h 1495138"/>
                    <a:gd name="connsiteX2" fmla="*/ 556465 w 1089169"/>
                    <a:gd name="connsiteY2" fmla="*/ 1101171 h 1495138"/>
                    <a:gd name="connsiteX3" fmla="*/ 556465 w 1089169"/>
                    <a:gd name="connsiteY3" fmla="*/ 1107201 h 1495138"/>
                    <a:gd name="connsiteX4" fmla="*/ 556465 w 1089169"/>
                    <a:gd name="connsiteY4" fmla="*/ 1253934 h 1495138"/>
                    <a:gd name="connsiteX5" fmla="*/ 556064 w 1089169"/>
                    <a:gd name="connsiteY5" fmla="*/ 1253934 h 1495138"/>
                    <a:gd name="connsiteX6" fmla="*/ 556064 w 1089169"/>
                    <a:gd name="connsiteY6" fmla="*/ 1388606 h 1495138"/>
                    <a:gd name="connsiteX7" fmla="*/ 556465 w 1089169"/>
                    <a:gd name="connsiteY7" fmla="*/ 1402676 h 1495138"/>
                    <a:gd name="connsiteX8" fmla="*/ 562076 w 1089169"/>
                    <a:gd name="connsiteY8" fmla="*/ 1408707 h 1495138"/>
                    <a:gd name="connsiteX9" fmla="*/ 577307 w 1089169"/>
                    <a:gd name="connsiteY9" fmla="*/ 1408707 h 1495138"/>
                    <a:gd name="connsiteX10" fmla="*/ 599352 w 1089169"/>
                    <a:gd name="connsiteY10" fmla="*/ 1408707 h 1495138"/>
                    <a:gd name="connsiteX11" fmla="*/ 638632 w 1089169"/>
                    <a:gd name="connsiteY11" fmla="*/ 1439661 h 1495138"/>
                    <a:gd name="connsiteX12" fmla="*/ 604562 w 1089169"/>
                    <a:gd name="connsiteY12" fmla="*/ 1494334 h 1495138"/>
                    <a:gd name="connsiteX13" fmla="*/ 591736 w 1089169"/>
                    <a:gd name="connsiteY13" fmla="*/ 1495138 h 1495138"/>
                    <a:gd name="connsiteX14" fmla="*/ 430610 w 1089169"/>
                    <a:gd name="connsiteY14" fmla="*/ 1495138 h 1495138"/>
                    <a:gd name="connsiteX15" fmla="*/ 419788 w 1089169"/>
                    <a:gd name="connsiteY15" fmla="*/ 1494334 h 1495138"/>
                    <a:gd name="connsiteX16" fmla="*/ 382913 w 1089169"/>
                    <a:gd name="connsiteY16" fmla="*/ 1458555 h 1495138"/>
                    <a:gd name="connsiteX17" fmla="*/ 407363 w 1089169"/>
                    <a:gd name="connsiteY17" fmla="*/ 1412727 h 1495138"/>
                    <a:gd name="connsiteX18" fmla="*/ 425800 w 1089169"/>
                    <a:gd name="connsiteY18" fmla="*/ 1408707 h 1495138"/>
                    <a:gd name="connsiteX19" fmla="*/ 460270 w 1089169"/>
                    <a:gd name="connsiteY19" fmla="*/ 1408707 h 1495138"/>
                    <a:gd name="connsiteX20" fmla="*/ 468286 w 1089169"/>
                    <a:gd name="connsiteY20" fmla="*/ 1407501 h 1495138"/>
                    <a:gd name="connsiteX21" fmla="*/ 469889 w 1089169"/>
                    <a:gd name="connsiteY21" fmla="*/ 1405892 h 1495138"/>
                    <a:gd name="connsiteX22" fmla="*/ 470691 w 1089169"/>
                    <a:gd name="connsiteY22" fmla="*/ 1402676 h 1495138"/>
                    <a:gd name="connsiteX23" fmla="*/ 470691 w 1089169"/>
                    <a:gd name="connsiteY23" fmla="*/ 1390214 h 1495138"/>
                    <a:gd name="connsiteX24" fmla="*/ 470691 w 1089169"/>
                    <a:gd name="connsiteY24" fmla="*/ 1167502 h 1495138"/>
                    <a:gd name="connsiteX25" fmla="*/ 469889 w 1089169"/>
                    <a:gd name="connsiteY25" fmla="*/ 1151422 h 1495138"/>
                    <a:gd name="connsiteX26" fmla="*/ 468286 w 1089169"/>
                    <a:gd name="connsiteY26" fmla="*/ 1149814 h 1495138"/>
                    <a:gd name="connsiteX27" fmla="*/ 463476 w 1089169"/>
                    <a:gd name="connsiteY27" fmla="*/ 1148608 h 1495138"/>
                    <a:gd name="connsiteX28" fmla="*/ 441031 w 1089169"/>
                    <a:gd name="connsiteY28" fmla="*/ 1149010 h 1495138"/>
                    <a:gd name="connsiteX29" fmla="*/ 430610 w 1089169"/>
                    <a:gd name="connsiteY29" fmla="*/ 1149010 h 1495138"/>
                    <a:gd name="connsiteX30" fmla="*/ 391330 w 1089169"/>
                    <a:gd name="connsiteY30" fmla="*/ 1107201 h 1495138"/>
                    <a:gd name="connsiteX31" fmla="*/ 431812 w 1089169"/>
                    <a:gd name="connsiteY31" fmla="*/ 1063784 h 1495138"/>
                    <a:gd name="connsiteX32" fmla="*/ 438225 w 1089169"/>
                    <a:gd name="connsiteY32" fmla="*/ 1063784 h 1495138"/>
                    <a:gd name="connsiteX33" fmla="*/ 505562 w 1089169"/>
                    <a:gd name="connsiteY33" fmla="*/ 1061774 h 1495138"/>
                    <a:gd name="connsiteX34" fmla="*/ 1076343 w 1089169"/>
                    <a:gd name="connsiteY34" fmla="*/ 972480 h 1495138"/>
                    <a:gd name="connsiteX35" fmla="*/ 1040671 w 1089169"/>
                    <a:gd name="connsiteY35" fmla="*/ 865948 h 1495138"/>
                    <a:gd name="connsiteX36" fmla="*/ 1041072 w 1089169"/>
                    <a:gd name="connsiteY36" fmla="*/ 880018 h 1495138"/>
                    <a:gd name="connsiteX37" fmla="*/ 1046683 w 1089169"/>
                    <a:gd name="connsiteY37" fmla="*/ 886049 h 1495138"/>
                    <a:gd name="connsiteX38" fmla="*/ 1089169 w 1089169"/>
                    <a:gd name="connsiteY38" fmla="*/ 971676 h 1495138"/>
                    <a:gd name="connsiteX39" fmla="*/ 1076343 w 1089169"/>
                    <a:gd name="connsiteY39" fmla="*/ 972480 h 1495138"/>
                    <a:gd name="connsiteX40" fmla="*/ 272255 w 1089169"/>
                    <a:gd name="connsiteY40" fmla="*/ 539116 h 1495138"/>
                    <a:gd name="connsiteX41" fmla="*/ 287486 w 1089169"/>
                    <a:gd name="connsiteY41" fmla="*/ 540322 h 1495138"/>
                    <a:gd name="connsiteX42" fmla="*/ 323158 w 1089169"/>
                    <a:gd name="connsiteY42" fmla="*/ 578513 h 1495138"/>
                    <a:gd name="connsiteX43" fmla="*/ 323158 w 1089169"/>
                    <a:gd name="connsiteY43" fmla="*/ 584543 h 1495138"/>
                    <a:gd name="connsiteX44" fmla="*/ 323158 w 1089169"/>
                    <a:gd name="connsiteY44" fmla="*/ 731276 h 1495138"/>
                    <a:gd name="connsiteX45" fmla="*/ 322757 w 1089169"/>
                    <a:gd name="connsiteY45" fmla="*/ 731276 h 1495138"/>
                    <a:gd name="connsiteX46" fmla="*/ 322757 w 1089169"/>
                    <a:gd name="connsiteY46" fmla="*/ 865948 h 1495138"/>
                    <a:gd name="connsiteX47" fmla="*/ 323158 w 1089169"/>
                    <a:gd name="connsiteY47" fmla="*/ 880018 h 1495138"/>
                    <a:gd name="connsiteX48" fmla="*/ 328769 w 1089169"/>
                    <a:gd name="connsiteY48" fmla="*/ 886049 h 1495138"/>
                    <a:gd name="connsiteX49" fmla="*/ 344000 w 1089169"/>
                    <a:gd name="connsiteY49" fmla="*/ 886049 h 1495138"/>
                    <a:gd name="connsiteX50" fmla="*/ 366045 w 1089169"/>
                    <a:gd name="connsiteY50" fmla="*/ 886049 h 1495138"/>
                    <a:gd name="connsiteX51" fmla="*/ 405325 w 1089169"/>
                    <a:gd name="connsiteY51" fmla="*/ 917003 h 1495138"/>
                    <a:gd name="connsiteX52" fmla="*/ 371255 w 1089169"/>
                    <a:gd name="connsiteY52" fmla="*/ 971676 h 1495138"/>
                    <a:gd name="connsiteX53" fmla="*/ 358429 w 1089169"/>
                    <a:gd name="connsiteY53" fmla="*/ 972480 h 1495138"/>
                    <a:gd name="connsiteX54" fmla="*/ 197303 w 1089169"/>
                    <a:gd name="connsiteY54" fmla="*/ 972480 h 1495138"/>
                    <a:gd name="connsiteX55" fmla="*/ 186481 w 1089169"/>
                    <a:gd name="connsiteY55" fmla="*/ 971676 h 1495138"/>
                    <a:gd name="connsiteX56" fmla="*/ 149606 w 1089169"/>
                    <a:gd name="connsiteY56" fmla="*/ 935897 h 1495138"/>
                    <a:gd name="connsiteX57" fmla="*/ 174056 w 1089169"/>
                    <a:gd name="connsiteY57" fmla="*/ 890069 h 1495138"/>
                    <a:gd name="connsiteX58" fmla="*/ 192493 w 1089169"/>
                    <a:gd name="connsiteY58" fmla="*/ 886049 h 1495138"/>
                    <a:gd name="connsiteX59" fmla="*/ 226963 w 1089169"/>
                    <a:gd name="connsiteY59" fmla="*/ 886049 h 1495138"/>
                    <a:gd name="connsiteX60" fmla="*/ 234979 w 1089169"/>
                    <a:gd name="connsiteY60" fmla="*/ 884843 h 1495138"/>
                    <a:gd name="connsiteX61" fmla="*/ 236582 w 1089169"/>
                    <a:gd name="connsiteY61" fmla="*/ 883234 h 1495138"/>
                    <a:gd name="connsiteX62" fmla="*/ 237384 w 1089169"/>
                    <a:gd name="connsiteY62" fmla="*/ 880018 h 1495138"/>
                    <a:gd name="connsiteX63" fmla="*/ 237384 w 1089169"/>
                    <a:gd name="connsiteY63" fmla="*/ 867556 h 1495138"/>
                    <a:gd name="connsiteX64" fmla="*/ 237384 w 1089169"/>
                    <a:gd name="connsiteY64" fmla="*/ 644844 h 1495138"/>
                    <a:gd name="connsiteX65" fmla="*/ 236582 w 1089169"/>
                    <a:gd name="connsiteY65" fmla="*/ 628764 h 1495138"/>
                    <a:gd name="connsiteX66" fmla="*/ 234979 w 1089169"/>
                    <a:gd name="connsiteY66" fmla="*/ 627156 h 1495138"/>
                    <a:gd name="connsiteX67" fmla="*/ 230169 w 1089169"/>
                    <a:gd name="connsiteY67" fmla="*/ 625950 h 1495138"/>
                    <a:gd name="connsiteX68" fmla="*/ 207724 w 1089169"/>
                    <a:gd name="connsiteY68" fmla="*/ 626352 h 1495138"/>
                    <a:gd name="connsiteX69" fmla="*/ 197303 w 1089169"/>
                    <a:gd name="connsiteY69" fmla="*/ 626352 h 1495138"/>
                    <a:gd name="connsiteX70" fmla="*/ 158023 w 1089169"/>
                    <a:gd name="connsiteY70" fmla="*/ 584543 h 1495138"/>
                    <a:gd name="connsiteX71" fmla="*/ 198505 w 1089169"/>
                    <a:gd name="connsiteY71" fmla="*/ 541126 h 1495138"/>
                    <a:gd name="connsiteX72" fmla="*/ 204918 w 1089169"/>
                    <a:gd name="connsiteY72" fmla="*/ 541126 h 1495138"/>
                    <a:gd name="connsiteX73" fmla="*/ 272255 w 1089169"/>
                    <a:gd name="connsiteY73" fmla="*/ 539116 h 1495138"/>
                    <a:gd name="connsiteX74" fmla="*/ 477504 w 1089169"/>
                    <a:gd name="connsiteY74" fmla="*/ 0 h 1495138"/>
                    <a:gd name="connsiteX75" fmla="*/ 492735 w 1089169"/>
                    <a:gd name="connsiteY75" fmla="*/ 1206 h 1495138"/>
                    <a:gd name="connsiteX76" fmla="*/ 528407 w 1089169"/>
                    <a:gd name="connsiteY76" fmla="*/ 39397 h 1495138"/>
                    <a:gd name="connsiteX77" fmla="*/ 528407 w 1089169"/>
                    <a:gd name="connsiteY77" fmla="*/ 45427 h 1495138"/>
                    <a:gd name="connsiteX78" fmla="*/ 528407 w 1089169"/>
                    <a:gd name="connsiteY78" fmla="*/ 192159 h 1495138"/>
                    <a:gd name="connsiteX79" fmla="*/ 528006 w 1089169"/>
                    <a:gd name="connsiteY79" fmla="*/ 192159 h 1495138"/>
                    <a:gd name="connsiteX80" fmla="*/ 528006 w 1089169"/>
                    <a:gd name="connsiteY80" fmla="*/ 326832 h 1495138"/>
                    <a:gd name="connsiteX81" fmla="*/ 528407 w 1089169"/>
                    <a:gd name="connsiteY81" fmla="*/ 340902 h 1495138"/>
                    <a:gd name="connsiteX82" fmla="*/ 534018 w 1089169"/>
                    <a:gd name="connsiteY82" fmla="*/ 346932 h 1495138"/>
                    <a:gd name="connsiteX83" fmla="*/ 549249 w 1089169"/>
                    <a:gd name="connsiteY83" fmla="*/ 346932 h 1495138"/>
                    <a:gd name="connsiteX84" fmla="*/ 571294 w 1089169"/>
                    <a:gd name="connsiteY84" fmla="*/ 346932 h 1495138"/>
                    <a:gd name="connsiteX85" fmla="*/ 610574 w 1089169"/>
                    <a:gd name="connsiteY85" fmla="*/ 377887 h 1495138"/>
                    <a:gd name="connsiteX86" fmla="*/ 576504 w 1089169"/>
                    <a:gd name="connsiteY86" fmla="*/ 432560 h 1495138"/>
                    <a:gd name="connsiteX87" fmla="*/ 563678 w 1089169"/>
                    <a:gd name="connsiteY87" fmla="*/ 433364 h 1495138"/>
                    <a:gd name="connsiteX88" fmla="*/ 402552 w 1089169"/>
                    <a:gd name="connsiteY88" fmla="*/ 433364 h 1495138"/>
                    <a:gd name="connsiteX89" fmla="*/ 391730 w 1089169"/>
                    <a:gd name="connsiteY89" fmla="*/ 432560 h 1495138"/>
                    <a:gd name="connsiteX90" fmla="*/ 354855 w 1089169"/>
                    <a:gd name="connsiteY90" fmla="*/ 396781 h 1495138"/>
                    <a:gd name="connsiteX91" fmla="*/ 379305 w 1089169"/>
                    <a:gd name="connsiteY91" fmla="*/ 350952 h 1495138"/>
                    <a:gd name="connsiteX92" fmla="*/ 397742 w 1089169"/>
                    <a:gd name="connsiteY92" fmla="*/ 346932 h 1495138"/>
                    <a:gd name="connsiteX93" fmla="*/ 432212 w 1089169"/>
                    <a:gd name="connsiteY93" fmla="*/ 346932 h 1495138"/>
                    <a:gd name="connsiteX94" fmla="*/ 440228 w 1089169"/>
                    <a:gd name="connsiteY94" fmla="*/ 345726 h 1495138"/>
                    <a:gd name="connsiteX95" fmla="*/ 441831 w 1089169"/>
                    <a:gd name="connsiteY95" fmla="*/ 344118 h 1495138"/>
                    <a:gd name="connsiteX96" fmla="*/ 442633 w 1089169"/>
                    <a:gd name="connsiteY96" fmla="*/ 340902 h 1495138"/>
                    <a:gd name="connsiteX97" fmla="*/ 442633 w 1089169"/>
                    <a:gd name="connsiteY97" fmla="*/ 328440 h 1495138"/>
                    <a:gd name="connsiteX98" fmla="*/ 442633 w 1089169"/>
                    <a:gd name="connsiteY98" fmla="*/ 105728 h 1495138"/>
                    <a:gd name="connsiteX99" fmla="*/ 441831 w 1089169"/>
                    <a:gd name="connsiteY99" fmla="*/ 89648 h 1495138"/>
                    <a:gd name="connsiteX100" fmla="*/ 440228 w 1089169"/>
                    <a:gd name="connsiteY100" fmla="*/ 88040 h 1495138"/>
                    <a:gd name="connsiteX101" fmla="*/ 435418 w 1089169"/>
                    <a:gd name="connsiteY101" fmla="*/ 86834 h 1495138"/>
                    <a:gd name="connsiteX102" fmla="*/ 412973 w 1089169"/>
                    <a:gd name="connsiteY102" fmla="*/ 87236 h 1495138"/>
                    <a:gd name="connsiteX103" fmla="*/ 402552 w 1089169"/>
                    <a:gd name="connsiteY103" fmla="*/ 87236 h 1495138"/>
                    <a:gd name="connsiteX104" fmla="*/ 363272 w 1089169"/>
                    <a:gd name="connsiteY104" fmla="*/ 45427 h 1495138"/>
                    <a:gd name="connsiteX105" fmla="*/ 403754 w 1089169"/>
                    <a:gd name="connsiteY105" fmla="*/ 2010 h 1495138"/>
                    <a:gd name="connsiteX106" fmla="*/ 410167 w 1089169"/>
                    <a:gd name="connsiteY106" fmla="*/ 2010 h 1495138"/>
                    <a:gd name="connsiteX107" fmla="*/ 477504 w 1089169"/>
                    <a:gd name="connsiteY107" fmla="*/ 0 h 1495138"/>
                    <a:gd name="connsiteX108" fmla="*/ 123093 w 1089169"/>
                    <a:gd name="connsiteY108" fmla="*/ 0 h 1495138"/>
                    <a:gd name="connsiteX109" fmla="*/ 138324 w 1089169"/>
                    <a:gd name="connsiteY109" fmla="*/ 1206 h 1495138"/>
                    <a:gd name="connsiteX110" fmla="*/ 173997 w 1089169"/>
                    <a:gd name="connsiteY110" fmla="*/ 39397 h 1495138"/>
                    <a:gd name="connsiteX111" fmla="*/ 173997 w 1089169"/>
                    <a:gd name="connsiteY111" fmla="*/ 45427 h 1495138"/>
                    <a:gd name="connsiteX112" fmla="*/ 173997 w 1089169"/>
                    <a:gd name="connsiteY112" fmla="*/ 192159 h 1495138"/>
                    <a:gd name="connsiteX113" fmla="*/ 173596 w 1089169"/>
                    <a:gd name="connsiteY113" fmla="*/ 192159 h 1495138"/>
                    <a:gd name="connsiteX114" fmla="*/ 173596 w 1089169"/>
                    <a:gd name="connsiteY114" fmla="*/ 326832 h 1495138"/>
                    <a:gd name="connsiteX115" fmla="*/ 173997 w 1089169"/>
                    <a:gd name="connsiteY115" fmla="*/ 340902 h 1495138"/>
                    <a:gd name="connsiteX116" fmla="*/ 179608 w 1089169"/>
                    <a:gd name="connsiteY116" fmla="*/ 346932 h 1495138"/>
                    <a:gd name="connsiteX117" fmla="*/ 194839 w 1089169"/>
                    <a:gd name="connsiteY117" fmla="*/ 346932 h 1495138"/>
                    <a:gd name="connsiteX118" fmla="*/ 216884 w 1089169"/>
                    <a:gd name="connsiteY118" fmla="*/ 346932 h 1495138"/>
                    <a:gd name="connsiteX119" fmla="*/ 256164 w 1089169"/>
                    <a:gd name="connsiteY119" fmla="*/ 377887 h 1495138"/>
                    <a:gd name="connsiteX120" fmla="*/ 222094 w 1089169"/>
                    <a:gd name="connsiteY120" fmla="*/ 432560 h 1495138"/>
                    <a:gd name="connsiteX121" fmla="*/ 209268 w 1089169"/>
                    <a:gd name="connsiteY121" fmla="*/ 433364 h 1495138"/>
                    <a:gd name="connsiteX122" fmla="*/ 48141 w 1089169"/>
                    <a:gd name="connsiteY122" fmla="*/ 433364 h 1495138"/>
                    <a:gd name="connsiteX123" fmla="*/ 37319 w 1089169"/>
                    <a:gd name="connsiteY123" fmla="*/ 432560 h 1495138"/>
                    <a:gd name="connsiteX124" fmla="*/ 445 w 1089169"/>
                    <a:gd name="connsiteY124" fmla="*/ 396781 h 1495138"/>
                    <a:gd name="connsiteX125" fmla="*/ 24894 w 1089169"/>
                    <a:gd name="connsiteY125" fmla="*/ 350952 h 1495138"/>
                    <a:gd name="connsiteX126" fmla="*/ 43332 w 1089169"/>
                    <a:gd name="connsiteY126" fmla="*/ 346932 h 1495138"/>
                    <a:gd name="connsiteX127" fmla="*/ 77801 w 1089169"/>
                    <a:gd name="connsiteY127" fmla="*/ 346932 h 1495138"/>
                    <a:gd name="connsiteX128" fmla="*/ 85818 w 1089169"/>
                    <a:gd name="connsiteY128" fmla="*/ 345726 h 1495138"/>
                    <a:gd name="connsiteX129" fmla="*/ 87421 w 1089169"/>
                    <a:gd name="connsiteY129" fmla="*/ 344118 h 1495138"/>
                    <a:gd name="connsiteX130" fmla="*/ 88223 w 1089169"/>
                    <a:gd name="connsiteY130" fmla="*/ 340902 h 1495138"/>
                    <a:gd name="connsiteX131" fmla="*/ 88223 w 1089169"/>
                    <a:gd name="connsiteY131" fmla="*/ 328440 h 1495138"/>
                    <a:gd name="connsiteX132" fmla="*/ 88223 w 1089169"/>
                    <a:gd name="connsiteY132" fmla="*/ 105728 h 1495138"/>
                    <a:gd name="connsiteX133" fmla="*/ 87421 w 1089169"/>
                    <a:gd name="connsiteY133" fmla="*/ 89648 h 1495138"/>
                    <a:gd name="connsiteX134" fmla="*/ 85818 w 1089169"/>
                    <a:gd name="connsiteY134" fmla="*/ 88040 h 1495138"/>
                    <a:gd name="connsiteX135" fmla="*/ 81008 w 1089169"/>
                    <a:gd name="connsiteY135" fmla="*/ 86834 h 1495138"/>
                    <a:gd name="connsiteX136" fmla="*/ 58562 w 1089169"/>
                    <a:gd name="connsiteY136" fmla="*/ 87236 h 1495138"/>
                    <a:gd name="connsiteX137" fmla="*/ 48141 w 1089169"/>
                    <a:gd name="connsiteY137" fmla="*/ 87236 h 1495138"/>
                    <a:gd name="connsiteX138" fmla="*/ 8862 w 1089169"/>
                    <a:gd name="connsiteY138" fmla="*/ 45427 h 1495138"/>
                    <a:gd name="connsiteX139" fmla="*/ 49344 w 1089169"/>
                    <a:gd name="connsiteY139" fmla="*/ 2010 h 1495138"/>
                    <a:gd name="connsiteX140" fmla="*/ 55757 w 1089169"/>
                    <a:gd name="connsiteY140" fmla="*/ 2010 h 1495138"/>
                    <a:gd name="connsiteX141" fmla="*/ 123093 w 1089169"/>
                    <a:gd name="connsiteY141" fmla="*/ 0 h 1495138"/>
                    <a:gd name="connsiteX0" fmla="*/ 505562 w 1090867"/>
                    <a:gd name="connsiteY0" fmla="*/ 1061774 h 1495138"/>
                    <a:gd name="connsiteX1" fmla="*/ 520793 w 1090867"/>
                    <a:gd name="connsiteY1" fmla="*/ 1062980 h 1495138"/>
                    <a:gd name="connsiteX2" fmla="*/ 556465 w 1090867"/>
                    <a:gd name="connsiteY2" fmla="*/ 1101171 h 1495138"/>
                    <a:gd name="connsiteX3" fmla="*/ 556465 w 1090867"/>
                    <a:gd name="connsiteY3" fmla="*/ 1107201 h 1495138"/>
                    <a:gd name="connsiteX4" fmla="*/ 556465 w 1090867"/>
                    <a:gd name="connsiteY4" fmla="*/ 1253934 h 1495138"/>
                    <a:gd name="connsiteX5" fmla="*/ 556064 w 1090867"/>
                    <a:gd name="connsiteY5" fmla="*/ 1253934 h 1495138"/>
                    <a:gd name="connsiteX6" fmla="*/ 556064 w 1090867"/>
                    <a:gd name="connsiteY6" fmla="*/ 1388606 h 1495138"/>
                    <a:gd name="connsiteX7" fmla="*/ 556465 w 1090867"/>
                    <a:gd name="connsiteY7" fmla="*/ 1402676 h 1495138"/>
                    <a:gd name="connsiteX8" fmla="*/ 562076 w 1090867"/>
                    <a:gd name="connsiteY8" fmla="*/ 1408707 h 1495138"/>
                    <a:gd name="connsiteX9" fmla="*/ 577307 w 1090867"/>
                    <a:gd name="connsiteY9" fmla="*/ 1408707 h 1495138"/>
                    <a:gd name="connsiteX10" fmla="*/ 599352 w 1090867"/>
                    <a:gd name="connsiteY10" fmla="*/ 1408707 h 1495138"/>
                    <a:gd name="connsiteX11" fmla="*/ 638632 w 1090867"/>
                    <a:gd name="connsiteY11" fmla="*/ 1439661 h 1495138"/>
                    <a:gd name="connsiteX12" fmla="*/ 604562 w 1090867"/>
                    <a:gd name="connsiteY12" fmla="*/ 1494334 h 1495138"/>
                    <a:gd name="connsiteX13" fmla="*/ 591736 w 1090867"/>
                    <a:gd name="connsiteY13" fmla="*/ 1495138 h 1495138"/>
                    <a:gd name="connsiteX14" fmla="*/ 430610 w 1090867"/>
                    <a:gd name="connsiteY14" fmla="*/ 1495138 h 1495138"/>
                    <a:gd name="connsiteX15" fmla="*/ 419788 w 1090867"/>
                    <a:gd name="connsiteY15" fmla="*/ 1494334 h 1495138"/>
                    <a:gd name="connsiteX16" fmla="*/ 382913 w 1090867"/>
                    <a:gd name="connsiteY16" fmla="*/ 1458555 h 1495138"/>
                    <a:gd name="connsiteX17" fmla="*/ 407363 w 1090867"/>
                    <a:gd name="connsiteY17" fmla="*/ 1412727 h 1495138"/>
                    <a:gd name="connsiteX18" fmla="*/ 425800 w 1090867"/>
                    <a:gd name="connsiteY18" fmla="*/ 1408707 h 1495138"/>
                    <a:gd name="connsiteX19" fmla="*/ 460270 w 1090867"/>
                    <a:gd name="connsiteY19" fmla="*/ 1408707 h 1495138"/>
                    <a:gd name="connsiteX20" fmla="*/ 468286 w 1090867"/>
                    <a:gd name="connsiteY20" fmla="*/ 1407501 h 1495138"/>
                    <a:gd name="connsiteX21" fmla="*/ 469889 w 1090867"/>
                    <a:gd name="connsiteY21" fmla="*/ 1405892 h 1495138"/>
                    <a:gd name="connsiteX22" fmla="*/ 470691 w 1090867"/>
                    <a:gd name="connsiteY22" fmla="*/ 1402676 h 1495138"/>
                    <a:gd name="connsiteX23" fmla="*/ 470691 w 1090867"/>
                    <a:gd name="connsiteY23" fmla="*/ 1390214 h 1495138"/>
                    <a:gd name="connsiteX24" fmla="*/ 470691 w 1090867"/>
                    <a:gd name="connsiteY24" fmla="*/ 1167502 h 1495138"/>
                    <a:gd name="connsiteX25" fmla="*/ 469889 w 1090867"/>
                    <a:gd name="connsiteY25" fmla="*/ 1151422 h 1495138"/>
                    <a:gd name="connsiteX26" fmla="*/ 468286 w 1090867"/>
                    <a:gd name="connsiteY26" fmla="*/ 1149814 h 1495138"/>
                    <a:gd name="connsiteX27" fmla="*/ 463476 w 1090867"/>
                    <a:gd name="connsiteY27" fmla="*/ 1148608 h 1495138"/>
                    <a:gd name="connsiteX28" fmla="*/ 441031 w 1090867"/>
                    <a:gd name="connsiteY28" fmla="*/ 1149010 h 1495138"/>
                    <a:gd name="connsiteX29" fmla="*/ 430610 w 1090867"/>
                    <a:gd name="connsiteY29" fmla="*/ 1149010 h 1495138"/>
                    <a:gd name="connsiteX30" fmla="*/ 391330 w 1090867"/>
                    <a:gd name="connsiteY30" fmla="*/ 1107201 h 1495138"/>
                    <a:gd name="connsiteX31" fmla="*/ 431812 w 1090867"/>
                    <a:gd name="connsiteY31" fmla="*/ 1063784 h 1495138"/>
                    <a:gd name="connsiteX32" fmla="*/ 438225 w 1090867"/>
                    <a:gd name="connsiteY32" fmla="*/ 1063784 h 1495138"/>
                    <a:gd name="connsiteX33" fmla="*/ 505562 w 1090867"/>
                    <a:gd name="connsiteY33" fmla="*/ 1061774 h 1495138"/>
                    <a:gd name="connsiteX34" fmla="*/ 1076343 w 1090867"/>
                    <a:gd name="connsiteY34" fmla="*/ 972480 h 1495138"/>
                    <a:gd name="connsiteX35" fmla="*/ 1040671 w 1090867"/>
                    <a:gd name="connsiteY35" fmla="*/ 865948 h 1495138"/>
                    <a:gd name="connsiteX36" fmla="*/ 1041072 w 1090867"/>
                    <a:gd name="connsiteY36" fmla="*/ 880018 h 1495138"/>
                    <a:gd name="connsiteX37" fmla="*/ 1089169 w 1090867"/>
                    <a:gd name="connsiteY37" fmla="*/ 971676 h 1495138"/>
                    <a:gd name="connsiteX38" fmla="*/ 1076343 w 1090867"/>
                    <a:gd name="connsiteY38" fmla="*/ 972480 h 1495138"/>
                    <a:gd name="connsiteX39" fmla="*/ 272255 w 1090867"/>
                    <a:gd name="connsiteY39" fmla="*/ 539116 h 1495138"/>
                    <a:gd name="connsiteX40" fmla="*/ 287486 w 1090867"/>
                    <a:gd name="connsiteY40" fmla="*/ 540322 h 1495138"/>
                    <a:gd name="connsiteX41" fmla="*/ 323158 w 1090867"/>
                    <a:gd name="connsiteY41" fmla="*/ 578513 h 1495138"/>
                    <a:gd name="connsiteX42" fmla="*/ 323158 w 1090867"/>
                    <a:gd name="connsiteY42" fmla="*/ 584543 h 1495138"/>
                    <a:gd name="connsiteX43" fmla="*/ 323158 w 1090867"/>
                    <a:gd name="connsiteY43" fmla="*/ 731276 h 1495138"/>
                    <a:gd name="connsiteX44" fmla="*/ 322757 w 1090867"/>
                    <a:gd name="connsiteY44" fmla="*/ 731276 h 1495138"/>
                    <a:gd name="connsiteX45" fmla="*/ 322757 w 1090867"/>
                    <a:gd name="connsiteY45" fmla="*/ 865948 h 1495138"/>
                    <a:gd name="connsiteX46" fmla="*/ 323158 w 1090867"/>
                    <a:gd name="connsiteY46" fmla="*/ 880018 h 1495138"/>
                    <a:gd name="connsiteX47" fmla="*/ 328769 w 1090867"/>
                    <a:gd name="connsiteY47" fmla="*/ 886049 h 1495138"/>
                    <a:gd name="connsiteX48" fmla="*/ 344000 w 1090867"/>
                    <a:gd name="connsiteY48" fmla="*/ 886049 h 1495138"/>
                    <a:gd name="connsiteX49" fmla="*/ 366045 w 1090867"/>
                    <a:gd name="connsiteY49" fmla="*/ 886049 h 1495138"/>
                    <a:gd name="connsiteX50" fmla="*/ 405325 w 1090867"/>
                    <a:gd name="connsiteY50" fmla="*/ 917003 h 1495138"/>
                    <a:gd name="connsiteX51" fmla="*/ 371255 w 1090867"/>
                    <a:gd name="connsiteY51" fmla="*/ 971676 h 1495138"/>
                    <a:gd name="connsiteX52" fmla="*/ 358429 w 1090867"/>
                    <a:gd name="connsiteY52" fmla="*/ 972480 h 1495138"/>
                    <a:gd name="connsiteX53" fmla="*/ 197303 w 1090867"/>
                    <a:gd name="connsiteY53" fmla="*/ 972480 h 1495138"/>
                    <a:gd name="connsiteX54" fmla="*/ 186481 w 1090867"/>
                    <a:gd name="connsiteY54" fmla="*/ 971676 h 1495138"/>
                    <a:gd name="connsiteX55" fmla="*/ 149606 w 1090867"/>
                    <a:gd name="connsiteY55" fmla="*/ 935897 h 1495138"/>
                    <a:gd name="connsiteX56" fmla="*/ 174056 w 1090867"/>
                    <a:gd name="connsiteY56" fmla="*/ 890069 h 1495138"/>
                    <a:gd name="connsiteX57" fmla="*/ 192493 w 1090867"/>
                    <a:gd name="connsiteY57" fmla="*/ 886049 h 1495138"/>
                    <a:gd name="connsiteX58" fmla="*/ 226963 w 1090867"/>
                    <a:gd name="connsiteY58" fmla="*/ 886049 h 1495138"/>
                    <a:gd name="connsiteX59" fmla="*/ 234979 w 1090867"/>
                    <a:gd name="connsiteY59" fmla="*/ 884843 h 1495138"/>
                    <a:gd name="connsiteX60" fmla="*/ 236582 w 1090867"/>
                    <a:gd name="connsiteY60" fmla="*/ 883234 h 1495138"/>
                    <a:gd name="connsiteX61" fmla="*/ 237384 w 1090867"/>
                    <a:gd name="connsiteY61" fmla="*/ 880018 h 1495138"/>
                    <a:gd name="connsiteX62" fmla="*/ 237384 w 1090867"/>
                    <a:gd name="connsiteY62" fmla="*/ 867556 h 1495138"/>
                    <a:gd name="connsiteX63" fmla="*/ 237384 w 1090867"/>
                    <a:gd name="connsiteY63" fmla="*/ 644844 h 1495138"/>
                    <a:gd name="connsiteX64" fmla="*/ 236582 w 1090867"/>
                    <a:gd name="connsiteY64" fmla="*/ 628764 h 1495138"/>
                    <a:gd name="connsiteX65" fmla="*/ 234979 w 1090867"/>
                    <a:gd name="connsiteY65" fmla="*/ 627156 h 1495138"/>
                    <a:gd name="connsiteX66" fmla="*/ 230169 w 1090867"/>
                    <a:gd name="connsiteY66" fmla="*/ 625950 h 1495138"/>
                    <a:gd name="connsiteX67" fmla="*/ 207724 w 1090867"/>
                    <a:gd name="connsiteY67" fmla="*/ 626352 h 1495138"/>
                    <a:gd name="connsiteX68" fmla="*/ 197303 w 1090867"/>
                    <a:gd name="connsiteY68" fmla="*/ 626352 h 1495138"/>
                    <a:gd name="connsiteX69" fmla="*/ 158023 w 1090867"/>
                    <a:gd name="connsiteY69" fmla="*/ 584543 h 1495138"/>
                    <a:gd name="connsiteX70" fmla="*/ 198505 w 1090867"/>
                    <a:gd name="connsiteY70" fmla="*/ 541126 h 1495138"/>
                    <a:gd name="connsiteX71" fmla="*/ 204918 w 1090867"/>
                    <a:gd name="connsiteY71" fmla="*/ 541126 h 1495138"/>
                    <a:gd name="connsiteX72" fmla="*/ 272255 w 1090867"/>
                    <a:gd name="connsiteY72" fmla="*/ 539116 h 1495138"/>
                    <a:gd name="connsiteX73" fmla="*/ 477504 w 1090867"/>
                    <a:gd name="connsiteY73" fmla="*/ 0 h 1495138"/>
                    <a:gd name="connsiteX74" fmla="*/ 492735 w 1090867"/>
                    <a:gd name="connsiteY74" fmla="*/ 1206 h 1495138"/>
                    <a:gd name="connsiteX75" fmla="*/ 528407 w 1090867"/>
                    <a:gd name="connsiteY75" fmla="*/ 39397 h 1495138"/>
                    <a:gd name="connsiteX76" fmla="*/ 528407 w 1090867"/>
                    <a:gd name="connsiteY76" fmla="*/ 45427 h 1495138"/>
                    <a:gd name="connsiteX77" fmla="*/ 528407 w 1090867"/>
                    <a:gd name="connsiteY77" fmla="*/ 192159 h 1495138"/>
                    <a:gd name="connsiteX78" fmla="*/ 528006 w 1090867"/>
                    <a:gd name="connsiteY78" fmla="*/ 192159 h 1495138"/>
                    <a:gd name="connsiteX79" fmla="*/ 528006 w 1090867"/>
                    <a:gd name="connsiteY79" fmla="*/ 326832 h 1495138"/>
                    <a:gd name="connsiteX80" fmla="*/ 528407 w 1090867"/>
                    <a:gd name="connsiteY80" fmla="*/ 340902 h 1495138"/>
                    <a:gd name="connsiteX81" fmla="*/ 534018 w 1090867"/>
                    <a:gd name="connsiteY81" fmla="*/ 346932 h 1495138"/>
                    <a:gd name="connsiteX82" fmla="*/ 549249 w 1090867"/>
                    <a:gd name="connsiteY82" fmla="*/ 346932 h 1495138"/>
                    <a:gd name="connsiteX83" fmla="*/ 571294 w 1090867"/>
                    <a:gd name="connsiteY83" fmla="*/ 346932 h 1495138"/>
                    <a:gd name="connsiteX84" fmla="*/ 610574 w 1090867"/>
                    <a:gd name="connsiteY84" fmla="*/ 377887 h 1495138"/>
                    <a:gd name="connsiteX85" fmla="*/ 576504 w 1090867"/>
                    <a:gd name="connsiteY85" fmla="*/ 432560 h 1495138"/>
                    <a:gd name="connsiteX86" fmla="*/ 563678 w 1090867"/>
                    <a:gd name="connsiteY86" fmla="*/ 433364 h 1495138"/>
                    <a:gd name="connsiteX87" fmla="*/ 402552 w 1090867"/>
                    <a:gd name="connsiteY87" fmla="*/ 433364 h 1495138"/>
                    <a:gd name="connsiteX88" fmla="*/ 391730 w 1090867"/>
                    <a:gd name="connsiteY88" fmla="*/ 432560 h 1495138"/>
                    <a:gd name="connsiteX89" fmla="*/ 354855 w 1090867"/>
                    <a:gd name="connsiteY89" fmla="*/ 396781 h 1495138"/>
                    <a:gd name="connsiteX90" fmla="*/ 379305 w 1090867"/>
                    <a:gd name="connsiteY90" fmla="*/ 350952 h 1495138"/>
                    <a:gd name="connsiteX91" fmla="*/ 397742 w 1090867"/>
                    <a:gd name="connsiteY91" fmla="*/ 346932 h 1495138"/>
                    <a:gd name="connsiteX92" fmla="*/ 432212 w 1090867"/>
                    <a:gd name="connsiteY92" fmla="*/ 346932 h 1495138"/>
                    <a:gd name="connsiteX93" fmla="*/ 440228 w 1090867"/>
                    <a:gd name="connsiteY93" fmla="*/ 345726 h 1495138"/>
                    <a:gd name="connsiteX94" fmla="*/ 441831 w 1090867"/>
                    <a:gd name="connsiteY94" fmla="*/ 344118 h 1495138"/>
                    <a:gd name="connsiteX95" fmla="*/ 442633 w 1090867"/>
                    <a:gd name="connsiteY95" fmla="*/ 340902 h 1495138"/>
                    <a:gd name="connsiteX96" fmla="*/ 442633 w 1090867"/>
                    <a:gd name="connsiteY96" fmla="*/ 328440 h 1495138"/>
                    <a:gd name="connsiteX97" fmla="*/ 442633 w 1090867"/>
                    <a:gd name="connsiteY97" fmla="*/ 105728 h 1495138"/>
                    <a:gd name="connsiteX98" fmla="*/ 441831 w 1090867"/>
                    <a:gd name="connsiteY98" fmla="*/ 89648 h 1495138"/>
                    <a:gd name="connsiteX99" fmla="*/ 440228 w 1090867"/>
                    <a:gd name="connsiteY99" fmla="*/ 88040 h 1495138"/>
                    <a:gd name="connsiteX100" fmla="*/ 435418 w 1090867"/>
                    <a:gd name="connsiteY100" fmla="*/ 86834 h 1495138"/>
                    <a:gd name="connsiteX101" fmla="*/ 412973 w 1090867"/>
                    <a:gd name="connsiteY101" fmla="*/ 87236 h 1495138"/>
                    <a:gd name="connsiteX102" fmla="*/ 402552 w 1090867"/>
                    <a:gd name="connsiteY102" fmla="*/ 87236 h 1495138"/>
                    <a:gd name="connsiteX103" fmla="*/ 363272 w 1090867"/>
                    <a:gd name="connsiteY103" fmla="*/ 45427 h 1495138"/>
                    <a:gd name="connsiteX104" fmla="*/ 403754 w 1090867"/>
                    <a:gd name="connsiteY104" fmla="*/ 2010 h 1495138"/>
                    <a:gd name="connsiteX105" fmla="*/ 410167 w 1090867"/>
                    <a:gd name="connsiteY105" fmla="*/ 2010 h 1495138"/>
                    <a:gd name="connsiteX106" fmla="*/ 477504 w 1090867"/>
                    <a:gd name="connsiteY106" fmla="*/ 0 h 1495138"/>
                    <a:gd name="connsiteX107" fmla="*/ 123093 w 1090867"/>
                    <a:gd name="connsiteY107" fmla="*/ 0 h 1495138"/>
                    <a:gd name="connsiteX108" fmla="*/ 138324 w 1090867"/>
                    <a:gd name="connsiteY108" fmla="*/ 1206 h 1495138"/>
                    <a:gd name="connsiteX109" fmla="*/ 173997 w 1090867"/>
                    <a:gd name="connsiteY109" fmla="*/ 39397 h 1495138"/>
                    <a:gd name="connsiteX110" fmla="*/ 173997 w 1090867"/>
                    <a:gd name="connsiteY110" fmla="*/ 45427 h 1495138"/>
                    <a:gd name="connsiteX111" fmla="*/ 173997 w 1090867"/>
                    <a:gd name="connsiteY111" fmla="*/ 192159 h 1495138"/>
                    <a:gd name="connsiteX112" fmla="*/ 173596 w 1090867"/>
                    <a:gd name="connsiteY112" fmla="*/ 192159 h 1495138"/>
                    <a:gd name="connsiteX113" fmla="*/ 173596 w 1090867"/>
                    <a:gd name="connsiteY113" fmla="*/ 326832 h 1495138"/>
                    <a:gd name="connsiteX114" fmla="*/ 173997 w 1090867"/>
                    <a:gd name="connsiteY114" fmla="*/ 340902 h 1495138"/>
                    <a:gd name="connsiteX115" fmla="*/ 179608 w 1090867"/>
                    <a:gd name="connsiteY115" fmla="*/ 346932 h 1495138"/>
                    <a:gd name="connsiteX116" fmla="*/ 194839 w 1090867"/>
                    <a:gd name="connsiteY116" fmla="*/ 346932 h 1495138"/>
                    <a:gd name="connsiteX117" fmla="*/ 216884 w 1090867"/>
                    <a:gd name="connsiteY117" fmla="*/ 346932 h 1495138"/>
                    <a:gd name="connsiteX118" fmla="*/ 256164 w 1090867"/>
                    <a:gd name="connsiteY118" fmla="*/ 377887 h 1495138"/>
                    <a:gd name="connsiteX119" fmla="*/ 222094 w 1090867"/>
                    <a:gd name="connsiteY119" fmla="*/ 432560 h 1495138"/>
                    <a:gd name="connsiteX120" fmla="*/ 209268 w 1090867"/>
                    <a:gd name="connsiteY120" fmla="*/ 433364 h 1495138"/>
                    <a:gd name="connsiteX121" fmla="*/ 48141 w 1090867"/>
                    <a:gd name="connsiteY121" fmla="*/ 433364 h 1495138"/>
                    <a:gd name="connsiteX122" fmla="*/ 37319 w 1090867"/>
                    <a:gd name="connsiteY122" fmla="*/ 432560 h 1495138"/>
                    <a:gd name="connsiteX123" fmla="*/ 445 w 1090867"/>
                    <a:gd name="connsiteY123" fmla="*/ 396781 h 1495138"/>
                    <a:gd name="connsiteX124" fmla="*/ 24894 w 1090867"/>
                    <a:gd name="connsiteY124" fmla="*/ 350952 h 1495138"/>
                    <a:gd name="connsiteX125" fmla="*/ 43332 w 1090867"/>
                    <a:gd name="connsiteY125" fmla="*/ 346932 h 1495138"/>
                    <a:gd name="connsiteX126" fmla="*/ 77801 w 1090867"/>
                    <a:gd name="connsiteY126" fmla="*/ 346932 h 1495138"/>
                    <a:gd name="connsiteX127" fmla="*/ 85818 w 1090867"/>
                    <a:gd name="connsiteY127" fmla="*/ 345726 h 1495138"/>
                    <a:gd name="connsiteX128" fmla="*/ 87421 w 1090867"/>
                    <a:gd name="connsiteY128" fmla="*/ 344118 h 1495138"/>
                    <a:gd name="connsiteX129" fmla="*/ 88223 w 1090867"/>
                    <a:gd name="connsiteY129" fmla="*/ 340902 h 1495138"/>
                    <a:gd name="connsiteX130" fmla="*/ 88223 w 1090867"/>
                    <a:gd name="connsiteY130" fmla="*/ 328440 h 1495138"/>
                    <a:gd name="connsiteX131" fmla="*/ 88223 w 1090867"/>
                    <a:gd name="connsiteY131" fmla="*/ 105728 h 1495138"/>
                    <a:gd name="connsiteX132" fmla="*/ 87421 w 1090867"/>
                    <a:gd name="connsiteY132" fmla="*/ 89648 h 1495138"/>
                    <a:gd name="connsiteX133" fmla="*/ 85818 w 1090867"/>
                    <a:gd name="connsiteY133" fmla="*/ 88040 h 1495138"/>
                    <a:gd name="connsiteX134" fmla="*/ 81008 w 1090867"/>
                    <a:gd name="connsiteY134" fmla="*/ 86834 h 1495138"/>
                    <a:gd name="connsiteX135" fmla="*/ 58562 w 1090867"/>
                    <a:gd name="connsiteY135" fmla="*/ 87236 h 1495138"/>
                    <a:gd name="connsiteX136" fmla="*/ 48141 w 1090867"/>
                    <a:gd name="connsiteY136" fmla="*/ 87236 h 1495138"/>
                    <a:gd name="connsiteX137" fmla="*/ 8862 w 1090867"/>
                    <a:gd name="connsiteY137" fmla="*/ 45427 h 1495138"/>
                    <a:gd name="connsiteX138" fmla="*/ 49344 w 1090867"/>
                    <a:gd name="connsiteY138" fmla="*/ 2010 h 1495138"/>
                    <a:gd name="connsiteX139" fmla="*/ 55757 w 1090867"/>
                    <a:gd name="connsiteY139" fmla="*/ 2010 h 1495138"/>
                    <a:gd name="connsiteX140" fmla="*/ 123093 w 1090867"/>
                    <a:gd name="connsiteY140" fmla="*/ 0 h 1495138"/>
                    <a:gd name="connsiteX0" fmla="*/ 505562 w 1090894"/>
                    <a:gd name="connsiteY0" fmla="*/ 1061774 h 1495138"/>
                    <a:gd name="connsiteX1" fmla="*/ 520793 w 1090894"/>
                    <a:gd name="connsiteY1" fmla="*/ 1062980 h 1495138"/>
                    <a:gd name="connsiteX2" fmla="*/ 556465 w 1090894"/>
                    <a:gd name="connsiteY2" fmla="*/ 1101171 h 1495138"/>
                    <a:gd name="connsiteX3" fmla="*/ 556465 w 1090894"/>
                    <a:gd name="connsiteY3" fmla="*/ 1107201 h 1495138"/>
                    <a:gd name="connsiteX4" fmla="*/ 556465 w 1090894"/>
                    <a:gd name="connsiteY4" fmla="*/ 1253934 h 1495138"/>
                    <a:gd name="connsiteX5" fmla="*/ 556064 w 1090894"/>
                    <a:gd name="connsiteY5" fmla="*/ 1253934 h 1495138"/>
                    <a:gd name="connsiteX6" fmla="*/ 556064 w 1090894"/>
                    <a:gd name="connsiteY6" fmla="*/ 1388606 h 1495138"/>
                    <a:gd name="connsiteX7" fmla="*/ 556465 w 1090894"/>
                    <a:gd name="connsiteY7" fmla="*/ 1402676 h 1495138"/>
                    <a:gd name="connsiteX8" fmla="*/ 562076 w 1090894"/>
                    <a:gd name="connsiteY8" fmla="*/ 1408707 h 1495138"/>
                    <a:gd name="connsiteX9" fmla="*/ 577307 w 1090894"/>
                    <a:gd name="connsiteY9" fmla="*/ 1408707 h 1495138"/>
                    <a:gd name="connsiteX10" fmla="*/ 599352 w 1090894"/>
                    <a:gd name="connsiteY10" fmla="*/ 1408707 h 1495138"/>
                    <a:gd name="connsiteX11" fmla="*/ 638632 w 1090894"/>
                    <a:gd name="connsiteY11" fmla="*/ 1439661 h 1495138"/>
                    <a:gd name="connsiteX12" fmla="*/ 604562 w 1090894"/>
                    <a:gd name="connsiteY12" fmla="*/ 1494334 h 1495138"/>
                    <a:gd name="connsiteX13" fmla="*/ 591736 w 1090894"/>
                    <a:gd name="connsiteY13" fmla="*/ 1495138 h 1495138"/>
                    <a:gd name="connsiteX14" fmla="*/ 430610 w 1090894"/>
                    <a:gd name="connsiteY14" fmla="*/ 1495138 h 1495138"/>
                    <a:gd name="connsiteX15" fmla="*/ 419788 w 1090894"/>
                    <a:gd name="connsiteY15" fmla="*/ 1494334 h 1495138"/>
                    <a:gd name="connsiteX16" fmla="*/ 382913 w 1090894"/>
                    <a:gd name="connsiteY16" fmla="*/ 1458555 h 1495138"/>
                    <a:gd name="connsiteX17" fmla="*/ 407363 w 1090894"/>
                    <a:gd name="connsiteY17" fmla="*/ 1412727 h 1495138"/>
                    <a:gd name="connsiteX18" fmla="*/ 425800 w 1090894"/>
                    <a:gd name="connsiteY18" fmla="*/ 1408707 h 1495138"/>
                    <a:gd name="connsiteX19" fmla="*/ 460270 w 1090894"/>
                    <a:gd name="connsiteY19" fmla="*/ 1408707 h 1495138"/>
                    <a:gd name="connsiteX20" fmla="*/ 468286 w 1090894"/>
                    <a:gd name="connsiteY20" fmla="*/ 1407501 h 1495138"/>
                    <a:gd name="connsiteX21" fmla="*/ 469889 w 1090894"/>
                    <a:gd name="connsiteY21" fmla="*/ 1405892 h 1495138"/>
                    <a:gd name="connsiteX22" fmla="*/ 470691 w 1090894"/>
                    <a:gd name="connsiteY22" fmla="*/ 1402676 h 1495138"/>
                    <a:gd name="connsiteX23" fmla="*/ 470691 w 1090894"/>
                    <a:gd name="connsiteY23" fmla="*/ 1390214 h 1495138"/>
                    <a:gd name="connsiteX24" fmla="*/ 470691 w 1090894"/>
                    <a:gd name="connsiteY24" fmla="*/ 1167502 h 1495138"/>
                    <a:gd name="connsiteX25" fmla="*/ 469889 w 1090894"/>
                    <a:gd name="connsiteY25" fmla="*/ 1151422 h 1495138"/>
                    <a:gd name="connsiteX26" fmla="*/ 468286 w 1090894"/>
                    <a:gd name="connsiteY26" fmla="*/ 1149814 h 1495138"/>
                    <a:gd name="connsiteX27" fmla="*/ 463476 w 1090894"/>
                    <a:gd name="connsiteY27" fmla="*/ 1148608 h 1495138"/>
                    <a:gd name="connsiteX28" fmla="*/ 441031 w 1090894"/>
                    <a:gd name="connsiteY28" fmla="*/ 1149010 h 1495138"/>
                    <a:gd name="connsiteX29" fmla="*/ 430610 w 1090894"/>
                    <a:gd name="connsiteY29" fmla="*/ 1149010 h 1495138"/>
                    <a:gd name="connsiteX30" fmla="*/ 391330 w 1090894"/>
                    <a:gd name="connsiteY30" fmla="*/ 1107201 h 1495138"/>
                    <a:gd name="connsiteX31" fmla="*/ 431812 w 1090894"/>
                    <a:gd name="connsiteY31" fmla="*/ 1063784 h 1495138"/>
                    <a:gd name="connsiteX32" fmla="*/ 438225 w 1090894"/>
                    <a:gd name="connsiteY32" fmla="*/ 1063784 h 1495138"/>
                    <a:gd name="connsiteX33" fmla="*/ 505562 w 1090894"/>
                    <a:gd name="connsiteY33" fmla="*/ 1061774 h 1495138"/>
                    <a:gd name="connsiteX34" fmla="*/ 1076343 w 1090894"/>
                    <a:gd name="connsiteY34" fmla="*/ 972480 h 1495138"/>
                    <a:gd name="connsiteX35" fmla="*/ 1040671 w 1090894"/>
                    <a:gd name="connsiteY35" fmla="*/ 865948 h 1495138"/>
                    <a:gd name="connsiteX36" fmla="*/ 1089169 w 1090894"/>
                    <a:gd name="connsiteY36" fmla="*/ 971676 h 1495138"/>
                    <a:gd name="connsiteX37" fmla="*/ 1076343 w 1090894"/>
                    <a:gd name="connsiteY37" fmla="*/ 972480 h 1495138"/>
                    <a:gd name="connsiteX38" fmla="*/ 272255 w 1090894"/>
                    <a:gd name="connsiteY38" fmla="*/ 539116 h 1495138"/>
                    <a:gd name="connsiteX39" fmla="*/ 287486 w 1090894"/>
                    <a:gd name="connsiteY39" fmla="*/ 540322 h 1495138"/>
                    <a:gd name="connsiteX40" fmla="*/ 323158 w 1090894"/>
                    <a:gd name="connsiteY40" fmla="*/ 578513 h 1495138"/>
                    <a:gd name="connsiteX41" fmla="*/ 323158 w 1090894"/>
                    <a:gd name="connsiteY41" fmla="*/ 584543 h 1495138"/>
                    <a:gd name="connsiteX42" fmla="*/ 323158 w 1090894"/>
                    <a:gd name="connsiteY42" fmla="*/ 731276 h 1495138"/>
                    <a:gd name="connsiteX43" fmla="*/ 322757 w 1090894"/>
                    <a:gd name="connsiteY43" fmla="*/ 731276 h 1495138"/>
                    <a:gd name="connsiteX44" fmla="*/ 322757 w 1090894"/>
                    <a:gd name="connsiteY44" fmla="*/ 865948 h 1495138"/>
                    <a:gd name="connsiteX45" fmla="*/ 323158 w 1090894"/>
                    <a:gd name="connsiteY45" fmla="*/ 880018 h 1495138"/>
                    <a:gd name="connsiteX46" fmla="*/ 328769 w 1090894"/>
                    <a:gd name="connsiteY46" fmla="*/ 886049 h 1495138"/>
                    <a:gd name="connsiteX47" fmla="*/ 344000 w 1090894"/>
                    <a:gd name="connsiteY47" fmla="*/ 886049 h 1495138"/>
                    <a:gd name="connsiteX48" fmla="*/ 366045 w 1090894"/>
                    <a:gd name="connsiteY48" fmla="*/ 886049 h 1495138"/>
                    <a:gd name="connsiteX49" fmla="*/ 405325 w 1090894"/>
                    <a:gd name="connsiteY49" fmla="*/ 917003 h 1495138"/>
                    <a:gd name="connsiteX50" fmla="*/ 371255 w 1090894"/>
                    <a:gd name="connsiteY50" fmla="*/ 971676 h 1495138"/>
                    <a:gd name="connsiteX51" fmla="*/ 358429 w 1090894"/>
                    <a:gd name="connsiteY51" fmla="*/ 972480 h 1495138"/>
                    <a:gd name="connsiteX52" fmla="*/ 197303 w 1090894"/>
                    <a:gd name="connsiteY52" fmla="*/ 972480 h 1495138"/>
                    <a:gd name="connsiteX53" fmla="*/ 186481 w 1090894"/>
                    <a:gd name="connsiteY53" fmla="*/ 971676 h 1495138"/>
                    <a:gd name="connsiteX54" fmla="*/ 149606 w 1090894"/>
                    <a:gd name="connsiteY54" fmla="*/ 935897 h 1495138"/>
                    <a:gd name="connsiteX55" fmla="*/ 174056 w 1090894"/>
                    <a:gd name="connsiteY55" fmla="*/ 890069 h 1495138"/>
                    <a:gd name="connsiteX56" fmla="*/ 192493 w 1090894"/>
                    <a:gd name="connsiteY56" fmla="*/ 886049 h 1495138"/>
                    <a:gd name="connsiteX57" fmla="*/ 226963 w 1090894"/>
                    <a:gd name="connsiteY57" fmla="*/ 886049 h 1495138"/>
                    <a:gd name="connsiteX58" fmla="*/ 234979 w 1090894"/>
                    <a:gd name="connsiteY58" fmla="*/ 884843 h 1495138"/>
                    <a:gd name="connsiteX59" fmla="*/ 236582 w 1090894"/>
                    <a:gd name="connsiteY59" fmla="*/ 883234 h 1495138"/>
                    <a:gd name="connsiteX60" fmla="*/ 237384 w 1090894"/>
                    <a:gd name="connsiteY60" fmla="*/ 880018 h 1495138"/>
                    <a:gd name="connsiteX61" fmla="*/ 237384 w 1090894"/>
                    <a:gd name="connsiteY61" fmla="*/ 867556 h 1495138"/>
                    <a:gd name="connsiteX62" fmla="*/ 237384 w 1090894"/>
                    <a:gd name="connsiteY62" fmla="*/ 644844 h 1495138"/>
                    <a:gd name="connsiteX63" fmla="*/ 236582 w 1090894"/>
                    <a:gd name="connsiteY63" fmla="*/ 628764 h 1495138"/>
                    <a:gd name="connsiteX64" fmla="*/ 234979 w 1090894"/>
                    <a:gd name="connsiteY64" fmla="*/ 627156 h 1495138"/>
                    <a:gd name="connsiteX65" fmla="*/ 230169 w 1090894"/>
                    <a:gd name="connsiteY65" fmla="*/ 625950 h 1495138"/>
                    <a:gd name="connsiteX66" fmla="*/ 207724 w 1090894"/>
                    <a:gd name="connsiteY66" fmla="*/ 626352 h 1495138"/>
                    <a:gd name="connsiteX67" fmla="*/ 197303 w 1090894"/>
                    <a:gd name="connsiteY67" fmla="*/ 626352 h 1495138"/>
                    <a:gd name="connsiteX68" fmla="*/ 158023 w 1090894"/>
                    <a:gd name="connsiteY68" fmla="*/ 584543 h 1495138"/>
                    <a:gd name="connsiteX69" fmla="*/ 198505 w 1090894"/>
                    <a:gd name="connsiteY69" fmla="*/ 541126 h 1495138"/>
                    <a:gd name="connsiteX70" fmla="*/ 204918 w 1090894"/>
                    <a:gd name="connsiteY70" fmla="*/ 541126 h 1495138"/>
                    <a:gd name="connsiteX71" fmla="*/ 272255 w 1090894"/>
                    <a:gd name="connsiteY71" fmla="*/ 539116 h 1495138"/>
                    <a:gd name="connsiteX72" fmla="*/ 477504 w 1090894"/>
                    <a:gd name="connsiteY72" fmla="*/ 0 h 1495138"/>
                    <a:gd name="connsiteX73" fmla="*/ 492735 w 1090894"/>
                    <a:gd name="connsiteY73" fmla="*/ 1206 h 1495138"/>
                    <a:gd name="connsiteX74" fmla="*/ 528407 w 1090894"/>
                    <a:gd name="connsiteY74" fmla="*/ 39397 h 1495138"/>
                    <a:gd name="connsiteX75" fmla="*/ 528407 w 1090894"/>
                    <a:gd name="connsiteY75" fmla="*/ 45427 h 1495138"/>
                    <a:gd name="connsiteX76" fmla="*/ 528407 w 1090894"/>
                    <a:gd name="connsiteY76" fmla="*/ 192159 h 1495138"/>
                    <a:gd name="connsiteX77" fmla="*/ 528006 w 1090894"/>
                    <a:gd name="connsiteY77" fmla="*/ 192159 h 1495138"/>
                    <a:gd name="connsiteX78" fmla="*/ 528006 w 1090894"/>
                    <a:gd name="connsiteY78" fmla="*/ 326832 h 1495138"/>
                    <a:gd name="connsiteX79" fmla="*/ 528407 w 1090894"/>
                    <a:gd name="connsiteY79" fmla="*/ 340902 h 1495138"/>
                    <a:gd name="connsiteX80" fmla="*/ 534018 w 1090894"/>
                    <a:gd name="connsiteY80" fmla="*/ 346932 h 1495138"/>
                    <a:gd name="connsiteX81" fmla="*/ 549249 w 1090894"/>
                    <a:gd name="connsiteY81" fmla="*/ 346932 h 1495138"/>
                    <a:gd name="connsiteX82" fmla="*/ 571294 w 1090894"/>
                    <a:gd name="connsiteY82" fmla="*/ 346932 h 1495138"/>
                    <a:gd name="connsiteX83" fmla="*/ 610574 w 1090894"/>
                    <a:gd name="connsiteY83" fmla="*/ 377887 h 1495138"/>
                    <a:gd name="connsiteX84" fmla="*/ 576504 w 1090894"/>
                    <a:gd name="connsiteY84" fmla="*/ 432560 h 1495138"/>
                    <a:gd name="connsiteX85" fmla="*/ 563678 w 1090894"/>
                    <a:gd name="connsiteY85" fmla="*/ 433364 h 1495138"/>
                    <a:gd name="connsiteX86" fmla="*/ 402552 w 1090894"/>
                    <a:gd name="connsiteY86" fmla="*/ 433364 h 1495138"/>
                    <a:gd name="connsiteX87" fmla="*/ 391730 w 1090894"/>
                    <a:gd name="connsiteY87" fmla="*/ 432560 h 1495138"/>
                    <a:gd name="connsiteX88" fmla="*/ 354855 w 1090894"/>
                    <a:gd name="connsiteY88" fmla="*/ 396781 h 1495138"/>
                    <a:gd name="connsiteX89" fmla="*/ 379305 w 1090894"/>
                    <a:gd name="connsiteY89" fmla="*/ 350952 h 1495138"/>
                    <a:gd name="connsiteX90" fmla="*/ 397742 w 1090894"/>
                    <a:gd name="connsiteY90" fmla="*/ 346932 h 1495138"/>
                    <a:gd name="connsiteX91" fmla="*/ 432212 w 1090894"/>
                    <a:gd name="connsiteY91" fmla="*/ 346932 h 1495138"/>
                    <a:gd name="connsiteX92" fmla="*/ 440228 w 1090894"/>
                    <a:gd name="connsiteY92" fmla="*/ 345726 h 1495138"/>
                    <a:gd name="connsiteX93" fmla="*/ 441831 w 1090894"/>
                    <a:gd name="connsiteY93" fmla="*/ 344118 h 1495138"/>
                    <a:gd name="connsiteX94" fmla="*/ 442633 w 1090894"/>
                    <a:gd name="connsiteY94" fmla="*/ 340902 h 1495138"/>
                    <a:gd name="connsiteX95" fmla="*/ 442633 w 1090894"/>
                    <a:gd name="connsiteY95" fmla="*/ 328440 h 1495138"/>
                    <a:gd name="connsiteX96" fmla="*/ 442633 w 1090894"/>
                    <a:gd name="connsiteY96" fmla="*/ 105728 h 1495138"/>
                    <a:gd name="connsiteX97" fmla="*/ 441831 w 1090894"/>
                    <a:gd name="connsiteY97" fmla="*/ 89648 h 1495138"/>
                    <a:gd name="connsiteX98" fmla="*/ 440228 w 1090894"/>
                    <a:gd name="connsiteY98" fmla="*/ 88040 h 1495138"/>
                    <a:gd name="connsiteX99" fmla="*/ 435418 w 1090894"/>
                    <a:gd name="connsiteY99" fmla="*/ 86834 h 1495138"/>
                    <a:gd name="connsiteX100" fmla="*/ 412973 w 1090894"/>
                    <a:gd name="connsiteY100" fmla="*/ 87236 h 1495138"/>
                    <a:gd name="connsiteX101" fmla="*/ 402552 w 1090894"/>
                    <a:gd name="connsiteY101" fmla="*/ 87236 h 1495138"/>
                    <a:gd name="connsiteX102" fmla="*/ 363272 w 1090894"/>
                    <a:gd name="connsiteY102" fmla="*/ 45427 h 1495138"/>
                    <a:gd name="connsiteX103" fmla="*/ 403754 w 1090894"/>
                    <a:gd name="connsiteY103" fmla="*/ 2010 h 1495138"/>
                    <a:gd name="connsiteX104" fmla="*/ 410167 w 1090894"/>
                    <a:gd name="connsiteY104" fmla="*/ 2010 h 1495138"/>
                    <a:gd name="connsiteX105" fmla="*/ 477504 w 1090894"/>
                    <a:gd name="connsiteY105" fmla="*/ 0 h 1495138"/>
                    <a:gd name="connsiteX106" fmla="*/ 123093 w 1090894"/>
                    <a:gd name="connsiteY106" fmla="*/ 0 h 1495138"/>
                    <a:gd name="connsiteX107" fmla="*/ 138324 w 1090894"/>
                    <a:gd name="connsiteY107" fmla="*/ 1206 h 1495138"/>
                    <a:gd name="connsiteX108" fmla="*/ 173997 w 1090894"/>
                    <a:gd name="connsiteY108" fmla="*/ 39397 h 1495138"/>
                    <a:gd name="connsiteX109" fmla="*/ 173997 w 1090894"/>
                    <a:gd name="connsiteY109" fmla="*/ 45427 h 1495138"/>
                    <a:gd name="connsiteX110" fmla="*/ 173997 w 1090894"/>
                    <a:gd name="connsiteY110" fmla="*/ 192159 h 1495138"/>
                    <a:gd name="connsiteX111" fmla="*/ 173596 w 1090894"/>
                    <a:gd name="connsiteY111" fmla="*/ 192159 h 1495138"/>
                    <a:gd name="connsiteX112" fmla="*/ 173596 w 1090894"/>
                    <a:gd name="connsiteY112" fmla="*/ 326832 h 1495138"/>
                    <a:gd name="connsiteX113" fmla="*/ 173997 w 1090894"/>
                    <a:gd name="connsiteY113" fmla="*/ 340902 h 1495138"/>
                    <a:gd name="connsiteX114" fmla="*/ 179608 w 1090894"/>
                    <a:gd name="connsiteY114" fmla="*/ 346932 h 1495138"/>
                    <a:gd name="connsiteX115" fmla="*/ 194839 w 1090894"/>
                    <a:gd name="connsiteY115" fmla="*/ 346932 h 1495138"/>
                    <a:gd name="connsiteX116" fmla="*/ 216884 w 1090894"/>
                    <a:gd name="connsiteY116" fmla="*/ 346932 h 1495138"/>
                    <a:gd name="connsiteX117" fmla="*/ 256164 w 1090894"/>
                    <a:gd name="connsiteY117" fmla="*/ 377887 h 1495138"/>
                    <a:gd name="connsiteX118" fmla="*/ 222094 w 1090894"/>
                    <a:gd name="connsiteY118" fmla="*/ 432560 h 1495138"/>
                    <a:gd name="connsiteX119" fmla="*/ 209268 w 1090894"/>
                    <a:gd name="connsiteY119" fmla="*/ 433364 h 1495138"/>
                    <a:gd name="connsiteX120" fmla="*/ 48141 w 1090894"/>
                    <a:gd name="connsiteY120" fmla="*/ 433364 h 1495138"/>
                    <a:gd name="connsiteX121" fmla="*/ 37319 w 1090894"/>
                    <a:gd name="connsiteY121" fmla="*/ 432560 h 1495138"/>
                    <a:gd name="connsiteX122" fmla="*/ 445 w 1090894"/>
                    <a:gd name="connsiteY122" fmla="*/ 396781 h 1495138"/>
                    <a:gd name="connsiteX123" fmla="*/ 24894 w 1090894"/>
                    <a:gd name="connsiteY123" fmla="*/ 350952 h 1495138"/>
                    <a:gd name="connsiteX124" fmla="*/ 43332 w 1090894"/>
                    <a:gd name="connsiteY124" fmla="*/ 346932 h 1495138"/>
                    <a:gd name="connsiteX125" fmla="*/ 77801 w 1090894"/>
                    <a:gd name="connsiteY125" fmla="*/ 346932 h 1495138"/>
                    <a:gd name="connsiteX126" fmla="*/ 85818 w 1090894"/>
                    <a:gd name="connsiteY126" fmla="*/ 345726 h 1495138"/>
                    <a:gd name="connsiteX127" fmla="*/ 87421 w 1090894"/>
                    <a:gd name="connsiteY127" fmla="*/ 344118 h 1495138"/>
                    <a:gd name="connsiteX128" fmla="*/ 88223 w 1090894"/>
                    <a:gd name="connsiteY128" fmla="*/ 340902 h 1495138"/>
                    <a:gd name="connsiteX129" fmla="*/ 88223 w 1090894"/>
                    <a:gd name="connsiteY129" fmla="*/ 328440 h 1495138"/>
                    <a:gd name="connsiteX130" fmla="*/ 88223 w 1090894"/>
                    <a:gd name="connsiteY130" fmla="*/ 105728 h 1495138"/>
                    <a:gd name="connsiteX131" fmla="*/ 87421 w 1090894"/>
                    <a:gd name="connsiteY131" fmla="*/ 89648 h 1495138"/>
                    <a:gd name="connsiteX132" fmla="*/ 85818 w 1090894"/>
                    <a:gd name="connsiteY132" fmla="*/ 88040 h 1495138"/>
                    <a:gd name="connsiteX133" fmla="*/ 81008 w 1090894"/>
                    <a:gd name="connsiteY133" fmla="*/ 86834 h 1495138"/>
                    <a:gd name="connsiteX134" fmla="*/ 58562 w 1090894"/>
                    <a:gd name="connsiteY134" fmla="*/ 87236 h 1495138"/>
                    <a:gd name="connsiteX135" fmla="*/ 48141 w 1090894"/>
                    <a:gd name="connsiteY135" fmla="*/ 87236 h 1495138"/>
                    <a:gd name="connsiteX136" fmla="*/ 8862 w 1090894"/>
                    <a:gd name="connsiteY136" fmla="*/ 45427 h 1495138"/>
                    <a:gd name="connsiteX137" fmla="*/ 49344 w 1090894"/>
                    <a:gd name="connsiteY137" fmla="*/ 2010 h 1495138"/>
                    <a:gd name="connsiteX138" fmla="*/ 55757 w 1090894"/>
                    <a:gd name="connsiteY138" fmla="*/ 2010 h 1495138"/>
                    <a:gd name="connsiteX139" fmla="*/ 123093 w 1090894"/>
                    <a:gd name="connsiteY139" fmla="*/ 0 h 1495138"/>
                    <a:gd name="connsiteX0" fmla="*/ 505562 w 1090332"/>
                    <a:gd name="connsiteY0" fmla="*/ 1061774 h 1495138"/>
                    <a:gd name="connsiteX1" fmla="*/ 520793 w 1090332"/>
                    <a:gd name="connsiteY1" fmla="*/ 1062980 h 1495138"/>
                    <a:gd name="connsiteX2" fmla="*/ 556465 w 1090332"/>
                    <a:gd name="connsiteY2" fmla="*/ 1101171 h 1495138"/>
                    <a:gd name="connsiteX3" fmla="*/ 556465 w 1090332"/>
                    <a:gd name="connsiteY3" fmla="*/ 1107201 h 1495138"/>
                    <a:gd name="connsiteX4" fmla="*/ 556465 w 1090332"/>
                    <a:gd name="connsiteY4" fmla="*/ 1253934 h 1495138"/>
                    <a:gd name="connsiteX5" fmla="*/ 556064 w 1090332"/>
                    <a:gd name="connsiteY5" fmla="*/ 1253934 h 1495138"/>
                    <a:gd name="connsiteX6" fmla="*/ 556064 w 1090332"/>
                    <a:gd name="connsiteY6" fmla="*/ 1388606 h 1495138"/>
                    <a:gd name="connsiteX7" fmla="*/ 556465 w 1090332"/>
                    <a:gd name="connsiteY7" fmla="*/ 1402676 h 1495138"/>
                    <a:gd name="connsiteX8" fmla="*/ 562076 w 1090332"/>
                    <a:gd name="connsiteY8" fmla="*/ 1408707 h 1495138"/>
                    <a:gd name="connsiteX9" fmla="*/ 577307 w 1090332"/>
                    <a:gd name="connsiteY9" fmla="*/ 1408707 h 1495138"/>
                    <a:gd name="connsiteX10" fmla="*/ 599352 w 1090332"/>
                    <a:gd name="connsiteY10" fmla="*/ 1408707 h 1495138"/>
                    <a:gd name="connsiteX11" fmla="*/ 638632 w 1090332"/>
                    <a:gd name="connsiteY11" fmla="*/ 1439661 h 1495138"/>
                    <a:gd name="connsiteX12" fmla="*/ 604562 w 1090332"/>
                    <a:gd name="connsiteY12" fmla="*/ 1494334 h 1495138"/>
                    <a:gd name="connsiteX13" fmla="*/ 591736 w 1090332"/>
                    <a:gd name="connsiteY13" fmla="*/ 1495138 h 1495138"/>
                    <a:gd name="connsiteX14" fmla="*/ 430610 w 1090332"/>
                    <a:gd name="connsiteY14" fmla="*/ 1495138 h 1495138"/>
                    <a:gd name="connsiteX15" fmla="*/ 419788 w 1090332"/>
                    <a:gd name="connsiteY15" fmla="*/ 1494334 h 1495138"/>
                    <a:gd name="connsiteX16" fmla="*/ 382913 w 1090332"/>
                    <a:gd name="connsiteY16" fmla="*/ 1458555 h 1495138"/>
                    <a:gd name="connsiteX17" fmla="*/ 407363 w 1090332"/>
                    <a:gd name="connsiteY17" fmla="*/ 1412727 h 1495138"/>
                    <a:gd name="connsiteX18" fmla="*/ 425800 w 1090332"/>
                    <a:gd name="connsiteY18" fmla="*/ 1408707 h 1495138"/>
                    <a:gd name="connsiteX19" fmla="*/ 460270 w 1090332"/>
                    <a:gd name="connsiteY19" fmla="*/ 1408707 h 1495138"/>
                    <a:gd name="connsiteX20" fmla="*/ 468286 w 1090332"/>
                    <a:gd name="connsiteY20" fmla="*/ 1407501 h 1495138"/>
                    <a:gd name="connsiteX21" fmla="*/ 469889 w 1090332"/>
                    <a:gd name="connsiteY21" fmla="*/ 1405892 h 1495138"/>
                    <a:gd name="connsiteX22" fmla="*/ 470691 w 1090332"/>
                    <a:gd name="connsiteY22" fmla="*/ 1402676 h 1495138"/>
                    <a:gd name="connsiteX23" fmla="*/ 470691 w 1090332"/>
                    <a:gd name="connsiteY23" fmla="*/ 1390214 h 1495138"/>
                    <a:gd name="connsiteX24" fmla="*/ 470691 w 1090332"/>
                    <a:gd name="connsiteY24" fmla="*/ 1167502 h 1495138"/>
                    <a:gd name="connsiteX25" fmla="*/ 469889 w 1090332"/>
                    <a:gd name="connsiteY25" fmla="*/ 1151422 h 1495138"/>
                    <a:gd name="connsiteX26" fmla="*/ 468286 w 1090332"/>
                    <a:gd name="connsiteY26" fmla="*/ 1149814 h 1495138"/>
                    <a:gd name="connsiteX27" fmla="*/ 463476 w 1090332"/>
                    <a:gd name="connsiteY27" fmla="*/ 1148608 h 1495138"/>
                    <a:gd name="connsiteX28" fmla="*/ 441031 w 1090332"/>
                    <a:gd name="connsiteY28" fmla="*/ 1149010 h 1495138"/>
                    <a:gd name="connsiteX29" fmla="*/ 430610 w 1090332"/>
                    <a:gd name="connsiteY29" fmla="*/ 1149010 h 1495138"/>
                    <a:gd name="connsiteX30" fmla="*/ 391330 w 1090332"/>
                    <a:gd name="connsiteY30" fmla="*/ 1107201 h 1495138"/>
                    <a:gd name="connsiteX31" fmla="*/ 431812 w 1090332"/>
                    <a:gd name="connsiteY31" fmla="*/ 1063784 h 1495138"/>
                    <a:gd name="connsiteX32" fmla="*/ 438225 w 1090332"/>
                    <a:gd name="connsiteY32" fmla="*/ 1063784 h 1495138"/>
                    <a:gd name="connsiteX33" fmla="*/ 505562 w 1090332"/>
                    <a:gd name="connsiteY33" fmla="*/ 1061774 h 1495138"/>
                    <a:gd name="connsiteX34" fmla="*/ 1076343 w 1090332"/>
                    <a:gd name="connsiteY34" fmla="*/ 972480 h 1495138"/>
                    <a:gd name="connsiteX35" fmla="*/ 1089169 w 1090332"/>
                    <a:gd name="connsiteY35" fmla="*/ 971676 h 1495138"/>
                    <a:gd name="connsiteX36" fmla="*/ 1076343 w 1090332"/>
                    <a:gd name="connsiteY36" fmla="*/ 972480 h 1495138"/>
                    <a:gd name="connsiteX37" fmla="*/ 272255 w 1090332"/>
                    <a:gd name="connsiteY37" fmla="*/ 539116 h 1495138"/>
                    <a:gd name="connsiteX38" fmla="*/ 287486 w 1090332"/>
                    <a:gd name="connsiteY38" fmla="*/ 540322 h 1495138"/>
                    <a:gd name="connsiteX39" fmla="*/ 323158 w 1090332"/>
                    <a:gd name="connsiteY39" fmla="*/ 578513 h 1495138"/>
                    <a:gd name="connsiteX40" fmla="*/ 323158 w 1090332"/>
                    <a:gd name="connsiteY40" fmla="*/ 584543 h 1495138"/>
                    <a:gd name="connsiteX41" fmla="*/ 323158 w 1090332"/>
                    <a:gd name="connsiteY41" fmla="*/ 731276 h 1495138"/>
                    <a:gd name="connsiteX42" fmla="*/ 322757 w 1090332"/>
                    <a:gd name="connsiteY42" fmla="*/ 731276 h 1495138"/>
                    <a:gd name="connsiteX43" fmla="*/ 322757 w 1090332"/>
                    <a:gd name="connsiteY43" fmla="*/ 865948 h 1495138"/>
                    <a:gd name="connsiteX44" fmla="*/ 323158 w 1090332"/>
                    <a:gd name="connsiteY44" fmla="*/ 880018 h 1495138"/>
                    <a:gd name="connsiteX45" fmla="*/ 328769 w 1090332"/>
                    <a:gd name="connsiteY45" fmla="*/ 886049 h 1495138"/>
                    <a:gd name="connsiteX46" fmla="*/ 344000 w 1090332"/>
                    <a:gd name="connsiteY46" fmla="*/ 886049 h 1495138"/>
                    <a:gd name="connsiteX47" fmla="*/ 366045 w 1090332"/>
                    <a:gd name="connsiteY47" fmla="*/ 886049 h 1495138"/>
                    <a:gd name="connsiteX48" fmla="*/ 405325 w 1090332"/>
                    <a:gd name="connsiteY48" fmla="*/ 917003 h 1495138"/>
                    <a:gd name="connsiteX49" fmla="*/ 371255 w 1090332"/>
                    <a:gd name="connsiteY49" fmla="*/ 971676 h 1495138"/>
                    <a:gd name="connsiteX50" fmla="*/ 358429 w 1090332"/>
                    <a:gd name="connsiteY50" fmla="*/ 972480 h 1495138"/>
                    <a:gd name="connsiteX51" fmla="*/ 197303 w 1090332"/>
                    <a:gd name="connsiteY51" fmla="*/ 972480 h 1495138"/>
                    <a:gd name="connsiteX52" fmla="*/ 186481 w 1090332"/>
                    <a:gd name="connsiteY52" fmla="*/ 971676 h 1495138"/>
                    <a:gd name="connsiteX53" fmla="*/ 149606 w 1090332"/>
                    <a:gd name="connsiteY53" fmla="*/ 935897 h 1495138"/>
                    <a:gd name="connsiteX54" fmla="*/ 174056 w 1090332"/>
                    <a:gd name="connsiteY54" fmla="*/ 890069 h 1495138"/>
                    <a:gd name="connsiteX55" fmla="*/ 192493 w 1090332"/>
                    <a:gd name="connsiteY55" fmla="*/ 886049 h 1495138"/>
                    <a:gd name="connsiteX56" fmla="*/ 226963 w 1090332"/>
                    <a:gd name="connsiteY56" fmla="*/ 886049 h 1495138"/>
                    <a:gd name="connsiteX57" fmla="*/ 234979 w 1090332"/>
                    <a:gd name="connsiteY57" fmla="*/ 884843 h 1495138"/>
                    <a:gd name="connsiteX58" fmla="*/ 236582 w 1090332"/>
                    <a:gd name="connsiteY58" fmla="*/ 883234 h 1495138"/>
                    <a:gd name="connsiteX59" fmla="*/ 237384 w 1090332"/>
                    <a:gd name="connsiteY59" fmla="*/ 880018 h 1495138"/>
                    <a:gd name="connsiteX60" fmla="*/ 237384 w 1090332"/>
                    <a:gd name="connsiteY60" fmla="*/ 867556 h 1495138"/>
                    <a:gd name="connsiteX61" fmla="*/ 237384 w 1090332"/>
                    <a:gd name="connsiteY61" fmla="*/ 644844 h 1495138"/>
                    <a:gd name="connsiteX62" fmla="*/ 236582 w 1090332"/>
                    <a:gd name="connsiteY62" fmla="*/ 628764 h 1495138"/>
                    <a:gd name="connsiteX63" fmla="*/ 234979 w 1090332"/>
                    <a:gd name="connsiteY63" fmla="*/ 627156 h 1495138"/>
                    <a:gd name="connsiteX64" fmla="*/ 230169 w 1090332"/>
                    <a:gd name="connsiteY64" fmla="*/ 625950 h 1495138"/>
                    <a:gd name="connsiteX65" fmla="*/ 207724 w 1090332"/>
                    <a:gd name="connsiteY65" fmla="*/ 626352 h 1495138"/>
                    <a:gd name="connsiteX66" fmla="*/ 197303 w 1090332"/>
                    <a:gd name="connsiteY66" fmla="*/ 626352 h 1495138"/>
                    <a:gd name="connsiteX67" fmla="*/ 158023 w 1090332"/>
                    <a:gd name="connsiteY67" fmla="*/ 584543 h 1495138"/>
                    <a:gd name="connsiteX68" fmla="*/ 198505 w 1090332"/>
                    <a:gd name="connsiteY68" fmla="*/ 541126 h 1495138"/>
                    <a:gd name="connsiteX69" fmla="*/ 204918 w 1090332"/>
                    <a:gd name="connsiteY69" fmla="*/ 541126 h 1495138"/>
                    <a:gd name="connsiteX70" fmla="*/ 272255 w 1090332"/>
                    <a:gd name="connsiteY70" fmla="*/ 539116 h 1495138"/>
                    <a:gd name="connsiteX71" fmla="*/ 477504 w 1090332"/>
                    <a:gd name="connsiteY71" fmla="*/ 0 h 1495138"/>
                    <a:gd name="connsiteX72" fmla="*/ 492735 w 1090332"/>
                    <a:gd name="connsiteY72" fmla="*/ 1206 h 1495138"/>
                    <a:gd name="connsiteX73" fmla="*/ 528407 w 1090332"/>
                    <a:gd name="connsiteY73" fmla="*/ 39397 h 1495138"/>
                    <a:gd name="connsiteX74" fmla="*/ 528407 w 1090332"/>
                    <a:gd name="connsiteY74" fmla="*/ 45427 h 1495138"/>
                    <a:gd name="connsiteX75" fmla="*/ 528407 w 1090332"/>
                    <a:gd name="connsiteY75" fmla="*/ 192159 h 1495138"/>
                    <a:gd name="connsiteX76" fmla="*/ 528006 w 1090332"/>
                    <a:gd name="connsiteY76" fmla="*/ 192159 h 1495138"/>
                    <a:gd name="connsiteX77" fmla="*/ 528006 w 1090332"/>
                    <a:gd name="connsiteY77" fmla="*/ 326832 h 1495138"/>
                    <a:gd name="connsiteX78" fmla="*/ 528407 w 1090332"/>
                    <a:gd name="connsiteY78" fmla="*/ 340902 h 1495138"/>
                    <a:gd name="connsiteX79" fmla="*/ 534018 w 1090332"/>
                    <a:gd name="connsiteY79" fmla="*/ 346932 h 1495138"/>
                    <a:gd name="connsiteX80" fmla="*/ 549249 w 1090332"/>
                    <a:gd name="connsiteY80" fmla="*/ 346932 h 1495138"/>
                    <a:gd name="connsiteX81" fmla="*/ 571294 w 1090332"/>
                    <a:gd name="connsiteY81" fmla="*/ 346932 h 1495138"/>
                    <a:gd name="connsiteX82" fmla="*/ 610574 w 1090332"/>
                    <a:gd name="connsiteY82" fmla="*/ 377887 h 1495138"/>
                    <a:gd name="connsiteX83" fmla="*/ 576504 w 1090332"/>
                    <a:gd name="connsiteY83" fmla="*/ 432560 h 1495138"/>
                    <a:gd name="connsiteX84" fmla="*/ 563678 w 1090332"/>
                    <a:gd name="connsiteY84" fmla="*/ 433364 h 1495138"/>
                    <a:gd name="connsiteX85" fmla="*/ 402552 w 1090332"/>
                    <a:gd name="connsiteY85" fmla="*/ 433364 h 1495138"/>
                    <a:gd name="connsiteX86" fmla="*/ 391730 w 1090332"/>
                    <a:gd name="connsiteY86" fmla="*/ 432560 h 1495138"/>
                    <a:gd name="connsiteX87" fmla="*/ 354855 w 1090332"/>
                    <a:gd name="connsiteY87" fmla="*/ 396781 h 1495138"/>
                    <a:gd name="connsiteX88" fmla="*/ 379305 w 1090332"/>
                    <a:gd name="connsiteY88" fmla="*/ 350952 h 1495138"/>
                    <a:gd name="connsiteX89" fmla="*/ 397742 w 1090332"/>
                    <a:gd name="connsiteY89" fmla="*/ 346932 h 1495138"/>
                    <a:gd name="connsiteX90" fmla="*/ 432212 w 1090332"/>
                    <a:gd name="connsiteY90" fmla="*/ 346932 h 1495138"/>
                    <a:gd name="connsiteX91" fmla="*/ 440228 w 1090332"/>
                    <a:gd name="connsiteY91" fmla="*/ 345726 h 1495138"/>
                    <a:gd name="connsiteX92" fmla="*/ 441831 w 1090332"/>
                    <a:gd name="connsiteY92" fmla="*/ 344118 h 1495138"/>
                    <a:gd name="connsiteX93" fmla="*/ 442633 w 1090332"/>
                    <a:gd name="connsiteY93" fmla="*/ 340902 h 1495138"/>
                    <a:gd name="connsiteX94" fmla="*/ 442633 w 1090332"/>
                    <a:gd name="connsiteY94" fmla="*/ 328440 h 1495138"/>
                    <a:gd name="connsiteX95" fmla="*/ 442633 w 1090332"/>
                    <a:gd name="connsiteY95" fmla="*/ 105728 h 1495138"/>
                    <a:gd name="connsiteX96" fmla="*/ 441831 w 1090332"/>
                    <a:gd name="connsiteY96" fmla="*/ 89648 h 1495138"/>
                    <a:gd name="connsiteX97" fmla="*/ 440228 w 1090332"/>
                    <a:gd name="connsiteY97" fmla="*/ 88040 h 1495138"/>
                    <a:gd name="connsiteX98" fmla="*/ 435418 w 1090332"/>
                    <a:gd name="connsiteY98" fmla="*/ 86834 h 1495138"/>
                    <a:gd name="connsiteX99" fmla="*/ 412973 w 1090332"/>
                    <a:gd name="connsiteY99" fmla="*/ 87236 h 1495138"/>
                    <a:gd name="connsiteX100" fmla="*/ 402552 w 1090332"/>
                    <a:gd name="connsiteY100" fmla="*/ 87236 h 1495138"/>
                    <a:gd name="connsiteX101" fmla="*/ 363272 w 1090332"/>
                    <a:gd name="connsiteY101" fmla="*/ 45427 h 1495138"/>
                    <a:gd name="connsiteX102" fmla="*/ 403754 w 1090332"/>
                    <a:gd name="connsiteY102" fmla="*/ 2010 h 1495138"/>
                    <a:gd name="connsiteX103" fmla="*/ 410167 w 1090332"/>
                    <a:gd name="connsiteY103" fmla="*/ 2010 h 1495138"/>
                    <a:gd name="connsiteX104" fmla="*/ 477504 w 1090332"/>
                    <a:gd name="connsiteY104" fmla="*/ 0 h 1495138"/>
                    <a:gd name="connsiteX105" fmla="*/ 123093 w 1090332"/>
                    <a:gd name="connsiteY105" fmla="*/ 0 h 1495138"/>
                    <a:gd name="connsiteX106" fmla="*/ 138324 w 1090332"/>
                    <a:gd name="connsiteY106" fmla="*/ 1206 h 1495138"/>
                    <a:gd name="connsiteX107" fmla="*/ 173997 w 1090332"/>
                    <a:gd name="connsiteY107" fmla="*/ 39397 h 1495138"/>
                    <a:gd name="connsiteX108" fmla="*/ 173997 w 1090332"/>
                    <a:gd name="connsiteY108" fmla="*/ 45427 h 1495138"/>
                    <a:gd name="connsiteX109" fmla="*/ 173997 w 1090332"/>
                    <a:gd name="connsiteY109" fmla="*/ 192159 h 1495138"/>
                    <a:gd name="connsiteX110" fmla="*/ 173596 w 1090332"/>
                    <a:gd name="connsiteY110" fmla="*/ 192159 h 1495138"/>
                    <a:gd name="connsiteX111" fmla="*/ 173596 w 1090332"/>
                    <a:gd name="connsiteY111" fmla="*/ 326832 h 1495138"/>
                    <a:gd name="connsiteX112" fmla="*/ 173997 w 1090332"/>
                    <a:gd name="connsiteY112" fmla="*/ 340902 h 1495138"/>
                    <a:gd name="connsiteX113" fmla="*/ 179608 w 1090332"/>
                    <a:gd name="connsiteY113" fmla="*/ 346932 h 1495138"/>
                    <a:gd name="connsiteX114" fmla="*/ 194839 w 1090332"/>
                    <a:gd name="connsiteY114" fmla="*/ 346932 h 1495138"/>
                    <a:gd name="connsiteX115" fmla="*/ 216884 w 1090332"/>
                    <a:gd name="connsiteY115" fmla="*/ 346932 h 1495138"/>
                    <a:gd name="connsiteX116" fmla="*/ 256164 w 1090332"/>
                    <a:gd name="connsiteY116" fmla="*/ 377887 h 1495138"/>
                    <a:gd name="connsiteX117" fmla="*/ 222094 w 1090332"/>
                    <a:gd name="connsiteY117" fmla="*/ 432560 h 1495138"/>
                    <a:gd name="connsiteX118" fmla="*/ 209268 w 1090332"/>
                    <a:gd name="connsiteY118" fmla="*/ 433364 h 1495138"/>
                    <a:gd name="connsiteX119" fmla="*/ 48141 w 1090332"/>
                    <a:gd name="connsiteY119" fmla="*/ 433364 h 1495138"/>
                    <a:gd name="connsiteX120" fmla="*/ 37319 w 1090332"/>
                    <a:gd name="connsiteY120" fmla="*/ 432560 h 1495138"/>
                    <a:gd name="connsiteX121" fmla="*/ 445 w 1090332"/>
                    <a:gd name="connsiteY121" fmla="*/ 396781 h 1495138"/>
                    <a:gd name="connsiteX122" fmla="*/ 24894 w 1090332"/>
                    <a:gd name="connsiteY122" fmla="*/ 350952 h 1495138"/>
                    <a:gd name="connsiteX123" fmla="*/ 43332 w 1090332"/>
                    <a:gd name="connsiteY123" fmla="*/ 346932 h 1495138"/>
                    <a:gd name="connsiteX124" fmla="*/ 77801 w 1090332"/>
                    <a:gd name="connsiteY124" fmla="*/ 346932 h 1495138"/>
                    <a:gd name="connsiteX125" fmla="*/ 85818 w 1090332"/>
                    <a:gd name="connsiteY125" fmla="*/ 345726 h 1495138"/>
                    <a:gd name="connsiteX126" fmla="*/ 87421 w 1090332"/>
                    <a:gd name="connsiteY126" fmla="*/ 344118 h 1495138"/>
                    <a:gd name="connsiteX127" fmla="*/ 88223 w 1090332"/>
                    <a:gd name="connsiteY127" fmla="*/ 340902 h 1495138"/>
                    <a:gd name="connsiteX128" fmla="*/ 88223 w 1090332"/>
                    <a:gd name="connsiteY128" fmla="*/ 328440 h 1495138"/>
                    <a:gd name="connsiteX129" fmla="*/ 88223 w 1090332"/>
                    <a:gd name="connsiteY129" fmla="*/ 105728 h 1495138"/>
                    <a:gd name="connsiteX130" fmla="*/ 87421 w 1090332"/>
                    <a:gd name="connsiteY130" fmla="*/ 89648 h 1495138"/>
                    <a:gd name="connsiteX131" fmla="*/ 85818 w 1090332"/>
                    <a:gd name="connsiteY131" fmla="*/ 88040 h 1495138"/>
                    <a:gd name="connsiteX132" fmla="*/ 81008 w 1090332"/>
                    <a:gd name="connsiteY132" fmla="*/ 86834 h 1495138"/>
                    <a:gd name="connsiteX133" fmla="*/ 58562 w 1090332"/>
                    <a:gd name="connsiteY133" fmla="*/ 87236 h 1495138"/>
                    <a:gd name="connsiteX134" fmla="*/ 48141 w 1090332"/>
                    <a:gd name="connsiteY134" fmla="*/ 87236 h 1495138"/>
                    <a:gd name="connsiteX135" fmla="*/ 8862 w 1090332"/>
                    <a:gd name="connsiteY135" fmla="*/ 45427 h 1495138"/>
                    <a:gd name="connsiteX136" fmla="*/ 49344 w 1090332"/>
                    <a:gd name="connsiteY136" fmla="*/ 2010 h 1495138"/>
                    <a:gd name="connsiteX137" fmla="*/ 55757 w 1090332"/>
                    <a:gd name="connsiteY137" fmla="*/ 2010 h 1495138"/>
                    <a:gd name="connsiteX138" fmla="*/ 123093 w 1090332"/>
                    <a:gd name="connsiteY138"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123093 w 640652"/>
                    <a:gd name="connsiteY102" fmla="*/ 0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130" fmla="*/ 58562 w 640652"/>
                    <a:gd name="connsiteY130" fmla="*/ 87236 h 1495138"/>
                    <a:gd name="connsiteX131" fmla="*/ 48141 w 640652"/>
                    <a:gd name="connsiteY131" fmla="*/ 87236 h 1495138"/>
                    <a:gd name="connsiteX132" fmla="*/ 8862 w 640652"/>
                    <a:gd name="connsiteY132" fmla="*/ 45427 h 1495138"/>
                    <a:gd name="connsiteX133" fmla="*/ 49344 w 640652"/>
                    <a:gd name="connsiteY133" fmla="*/ 2010 h 1495138"/>
                    <a:gd name="connsiteX134" fmla="*/ 55757 w 640652"/>
                    <a:gd name="connsiteY134" fmla="*/ 2010 h 1495138"/>
                    <a:gd name="connsiteX135" fmla="*/ 123093 w 640652"/>
                    <a:gd name="connsiteY135"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98505 w 640652"/>
                    <a:gd name="connsiteY64" fmla="*/ 541126 h 1495138"/>
                    <a:gd name="connsiteX65" fmla="*/ 204918 w 640652"/>
                    <a:gd name="connsiteY65" fmla="*/ 541126 h 1495138"/>
                    <a:gd name="connsiteX66" fmla="*/ 272255 w 640652"/>
                    <a:gd name="connsiteY66" fmla="*/ 539116 h 1495138"/>
                    <a:gd name="connsiteX67" fmla="*/ 477504 w 640652"/>
                    <a:gd name="connsiteY67" fmla="*/ 0 h 1495138"/>
                    <a:gd name="connsiteX68" fmla="*/ 492735 w 640652"/>
                    <a:gd name="connsiteY68" fmla="*/ 1206 h 1495138"/>
                    <a:gd name="connsiteX69" fmla="*/ 528407 w 640652"/>
                    <a:gd name="connsiteY69" fmla="*/ 39397 h 1495138"/>
                    <a:gd name="connsiteX70" fmla="*/ 528407 w 640652"/>
                    <a:gd name="connsiteY70" fmla="*/ 45427 h 1495138"/>
                    <a:gd name="connsiteX71" fmla="*/ 528407 w 640652"/>
                    <a:gd name="connsiteY71" fmla="*/ 192159 h 1495138"/>
                    <a:gd name="connsiteX72" fmla="*/ 528006 w 640652"/>
                    <a:gd name="connsiteY72" fmla="*/ 192159 h 1495138"/>
                    <a:gd name="connsiteX73" fmla="*/ 528006 w 640652"/>
                    <a:gd name="connsiteY73" fmla="*/ 326832 h 1495138"/>
                    <a:gd name="connsiteX74" fmla="*/ 528407 w 640652"/>
                    <a:gd name="connsiteY74" fmla="*/ 340902 h 1495138"/>
                    <a:gd name="connsiteX75" fmla="*/ 534018 w 640652"/>
                    <a:gd name="connsiteY75" fmla="*/ 346932 h 1495138"/>
                    <a:gd name="connsiteX76" fmla="*/ 549249 w 640652"/>
                    <a:gd name="connsiteY76" fmla="*/ 346932 h 1495138"/>
                    <a:gd name="connsiteX77" fmla="*/ 571294 w 640652"/>
                    <a:gd name="connsiteY77" fmla="*/ 346932 h 1495138"/>
                    <a:gd name="connsiteX78" fmla="*/ 610574 w 640652"/>
                    <a:gd name="connsiteY78" fmla="*/ 377887 h 1495138"/>
                    <a:gd name="connsiteX79" fmla="*/ 576504 w 640652"/>
                    <a:gd name="connsiteY79" fmla="*/ 432560 h 1495138"/>
                    <a:gd name="connsiteX80" fmla="*/ 563678 w 640652"/>
                    <a:gd name="connsiteY80" fmla="*/ 433364 h 1495138"/>
                    <a:gd name="connsiteX81" fmla="*/ 402552 w 640652"/>
                    <a:gd name="connsiteY81" fmla="*/ 433364 h 1495138"/>
                    <a:gd name="connsiteX82" fmla="*/ 391730 w 640652"/>
                    <a:gd name="connsiteY82" fmla="*/ 432560 h 1495138"/>
                    <a:gd name="connsiteX83" fmla="*/ 354855 w 640652"/>
                    <a:gd name="connsiteY83" fmla="*/ 396781 h 1495138"/>
                    <a:gd name="connsiteX84" fmla="*/ 379305 w 640652"/>
                    <a:gd name="connsiteY84" fmla="*/ 350952 h 1495138"/>
                    <a:gd name="connsiteX85" fmla="*/ 397742 w 640652"/>
                    <a:gd name="connsiteY85" fmla="*/ 346932 h 1495138"/>
                    <a:gd name="connsiteX86" fmla="*/ 432212 w 640652"/>
                    <a:gd name="connsiteY86" fmla="*/ 346932 h 1495138"/>
                    <a:gd name="connsiteX87" fmla="*/ 440228 w 640652"/>
                    <a:gd name="connsiteY87" fmla="*/ 345726 h 1495138"/>
                    <a:gd name="connsiteX88" fmla="*/ 441831 w 640652"/>
                    <a:gd name="connsiteY88" fmla="*/ 344118 h 1495138"/>
                    <a:gd name="connsiteX89" fmla="*/ 442633 w 640652"/>
                    <a:gd name="connsiteY89" fmla="*/ 340902 h 1495138"/>
                    <a:gd name="connsiteX90" fmla="*/ 442633 w 640652"/>
                    <a:gd name="connsiteY90" fmla="*/ 328440 h 1495138"/>
                    <a:gd name="connsiteX91" fmla="*/ 442633 w 640652"/>
                    <a:gd name="connsiteY91" fmla="*/ 105728 h 1495138"/>
                    <a:gd name="connsiteX92" fmla="*/ 441831 w 640652"/>
                    <a:gd name="connsiteY92" fmla="*/ 89648 h 1495138"/>
                    <a:gd name="connsiteX93" fmla="*/ 440228 w 640652"/>
                    <a:gd name="connsiteY93" fmla="*/ 88040 h 1495138"/>
                    <a:gd name="connsiteX94" fmla="*/ 435418 w 640652"/>
                    <a:gd name="connsiteY94" fmla="*/ 86834 h 1495138"/>
                    <a:gd name="connsiteX95" fmla="*/ 412973 w 640652"/>
                    <a:gd name="connsiteY95" fmla="*/ 87236 h 1495138"/>
                    <a:gd name="connsiteX96" fmla="*/ 402552 w 640652"/>
                    <a:gd name="connsiteY96" fmla="*/ 87236 h 1495138"/>
                    <a:gd name="connsiteX97" fmla="*/ 363272 w 640652"/>
                    <a:gd name="connsiteY97" fmla="*/ 45427 h 1495138"/>
                    <a:gd name="connsiteX98" fmla="*/ 403754 w 640652"/>
                    <a:gd name="connsiteY98" fmla="*/ 2010 h 1495138"/>
                    <a:gd name="connsiteX99" fmla="*/ 410167 w 640652"/>
                    <a:gd name="connsiteY99" fmla="*/ 2010 h 1495138"/>
                    <a:gd name="connsiteX100" fmla="*/ 477504 w 640652"/>
                    <a:gd name="connsiteY100" fmla="*/ 0 h 1495138"/>
                    <a:gd name="connsiteX101" fmla="*/ 123093 w 640652"/>
                    <a:gd name="connsiteY101" fmla="*/ 0 h 1495138"/>
                    <a:gd name="connsiteX102" fmla="*/ 138324 w 640652"/>
                    <a:gd name="connsiteY102" fmla="*/ 1206 h 1495138"/>
                    <a:gd name="connsiteX103" fmla="*/ 173997 w 640652"/>
                    <a:gd name="connsiteY103" fmla="*/ 39397 h 1495138"/>
                    <a:gd name="connsiteX104" fmla="*/ 173997 w 640652"/>
                    <a:gd name="connsiteY104" fmla="*/ 45427 h 1495138"/>
                    <a:gd name="connsiteX105" fmla="*/ 173997 w 640652"/>
                    <a:gd name="connsiteY105" fmla="*/ 192159 h 1495138"/>
                    <a:gd name="connsiteX106" fmla="*/ 173596 w 640652"/>
                    <a:gd name="connsiteY106" fmla="*/ 192159 h 1495138"/>
                    <a:gd name="connsiteX107" fmla="*/ 173596 w 640652"/>
                    <a:gd name="connsiteY107" fmla="*/ 326832 h 1495138"/>
                    <a:gd name="connsiteX108" fmla="*/ 173997 w 640652"/>
                    <a:gd name="connsiteY108" fmla="*/ 340902 h 1495138"/>
                    <a:gd name="connsiteX109" fmla="*/ 179608 w 640652"/>
                    <a:gd name="connsiteY109" fmla="*/ 346932 h 1495138"/>
                    <a:gd name="connsiteX110" fmla="*/ 194839 w 640652"/>
                    <a:gd name="connsiteY110" fmla="*/ 346932 h 1495138"/>
                    <a:gd name="connsiteX111" fmla="*/ 216884 w 640652"/>
                    <a:gd name="connsiteY111" fmla="*/ 346932 h 1495138"/>
                    <a:gd name="connsiteX112" fmla="*/ 256164 w 640652"/>
                    <a:gd name="connsiteY112" fmla="*/ 377887 h 1495138"/>
                    <a:gd name="connsiteX113" fmla="*/ 222094 w 640652"/>
                    <a:gd name="connsiteY113" fmla="*/ 432560 h 1495138"/>
                    <a:gd name="connsiteX114" fmla="*/ 209268 w 640652"/>
                    <a:gd name="connsiteY114" fmla="*/ 433364 h 1495138"/>
                    <a:gd name="connsiteX115" fmla="*/ 48141 w 640652"/>
                    <a:gd name="connsiteY115" fmla="*/ 433364 h 1495138"/>
                    <a:gd name="connsiteX116" fmla="*/ 37319 w 640652"/>
                    <a:gd name="connsiteY116" fmla="*/ 432560 h 1495138"/>
                    <a:gd name="connsiteX117" fmla="*/ 445 w 640652"/>
                    <a:gd name="connsiteY117" fmla="*/ 396781 h 1495138"/>
                    <a:gd name="connsiteX118" fmla="*/ 24894 w 640652"/>
                    <a:gd name="connsiteY118" fmla="*/ 350952 h 1495138"/>
                    <a:gd name="connsiteX119" fmla="*/ 43332 w 640652"/>
                    <a:gd name="connsiteY119" fmla="*/ 346932 h 1495138"/>
                    <a:gd name="connsiteX120" fmla="*/ 77801 w 640652"/>
                    <a:gd name="connsiteY120" fmla="*/ 346932 h 1495138"/>
                    <a:gd name="connsiteX121" fmla="*/ 85818 w 640652"/>
                    <a:gd name="connsiteY121" fmla="*/ 345726 h 1495138"/>
                    <a:gd name="connsiteX122" fmla="*/ 87421 w 640652"/>
                    <a:gd name="connsiteY122" fmla="*/ 344118 h 1495138"/>
                    <a:gd name="connsiteX123" fmla="*/ 88223 w 640652"/>
                    <a:gd name="connsiteY123" fmla="*/ 340902 h 1495138"/>
                    <a:gd name="connsiteX124" fmla="*/ 88223 w 640652"/>
                    <a:gd name="connsiteY124" fmla="*/ 328440 h 1495138"/>
                    <a:gd name="connsiteX125" fmla="*/ 88223 w 640652"/>
                    <a:gd name="connsiteY125" fmla="*/ 105728 h 1495138"/>
                    <a:gd name="connsiteX126" fmla="*/ 87421 w 640652"/>
                    <a:gd name="connsiteY126" fmla="*/ 89648 h 1495138"/>
                    <a:gd name="connsiteX127" fmla="*/ 85818 w 640652"/>
                    <a:gd name="connsiteY127" fmla="*/ 88040 h 1495138"/>
                    <a:gd name="connsiteX128" fmla="*/ 81008 w 640652"/>
                    <a:gd name="connsiteY128" fmla="*/ 86834 h 1495138"/>
                    <a:gd name="connsiteX129" fmla="*/ 58562 w 640652"/>
                    <a:gd name="connsiteY129" fmla="*/ 87236 h 1495138"/>
                    <a:gd name="connsiteX130" fmla="*/ 48141 w 640652"/>
                    <a:gd name="connsiteY130" fmla="*/ 87236 h 1495138"/>
                    <a:gd name="connsiteX131" fmla="*/ 8862 w 640652"/>
                    <a:gd name="connsiteY131" fmla="*/ 45427 h 1495138"/>
                    <a:gd name="connsiteX132" fmla="*/ 49344 w 640652"/>
                    <a:gd name="connsiteY132" fmla="*/ 2010 h 1495138"/>
                    <a:gd name="connsiteX133" fmla="*/ 55757 w 640652"/>
                    <a:gd name="connsiteY133" fmla="*/ 2010 h 1495138"/>
                    <a:gd name="connsiteX134" fmla="*/ 123093 w 640652"/>
                    <a:gd name="connsiteY134"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8505 w 640652"/>
                    <a:gd name="connsiteY63" fmla="*/ 541126 h 1495138"/>
                    <a:gd name="connsiteX64" fmla="*/ 204918 w 640652"/>
                    <a:gd name="connsiteY64" fmla="*/ 541126 h 1495138"/>
                    <a:gd name="connsiteX65" fmla="*/ 272255 w 640652"/>
                    <a:gd name="connsiteY65" fmla="*/ 539116 h 1495138"/>
                    <a:gd name="connsiteX66" fmla="*/ 477504 w 640652"/>
                    <a:gd name="connsiteY66" fmla="*/ 0 h 1495138"/>
                    <a:gd name="connsiteX67" fmla="*/ 492735 w 640652"/>
                    <a:gd name="connsiteY67" fmla="*/ 1206 h 1495138"/>
                    <a:gd name="connsiteX68" fmla="*/ 528407 w 640652"/>
                    <a:gd name="connsiteY68" fmla="*/ 39397 h 1495138"/>
                    <a:gd name="connsiteX69" fmla="*/ 528407 w 640652"/>
                    <a:gd name="connsiteY69" fmla="*/ 45427 h 1495138"/>
                    <a:gd name="connsiteX70" fmla="*/ 528407 w 640652"/>
                    <a:gd name="connsiteY70" fmla="*/ 192159 h 1495138"/>
                    <a:gd name="connsiteX71" fmla="*/ 528006 w 640652"/>
                    <a:gd name="connsiteY71" fmla="*/ 192159 h 1495138"/>
                    <a:gd name="connsiteX72" fmla="*/ 528006 w 640652"/>
                    <a:gd name="connsiteY72" fmla="*/ 326832 h 1495138"/>
                    <a:gd name="connsiteX73" fmla="*/ 528407 w 640652"/>
                    <a:gd name="connsiteY73" fmla="*/ 340902 h 1495138"/>
                    <a:gd name="connsiteX74" fmla="*/ 534018 w 640652"/>
                    <a:gd name="connsiteY74" fmla="*/ 346932 h 1495138"/>
                    <a:gd name="connsiteX75" fmla="*/ 549249 w 640652"/>
                    <a:gd name="connsiteY75" fmla="*/ 346932 h 1495138"/>
                    <a:gd name="connsiteX76" fmla="*/ 571294 w 640652"/>
                    <a:gd name="connsiteY76" fmla="*/ 346932 h 1495138"/>
                    <a:gd name="connsiteX77" fmla="*/ 610574 w 640652"/>
                    <a:gd name="connsiteY77" fmla="*/ 377887 h 1495138"/>
                    <a:gd name="connsiteX78" fmla="*/ 576504 w 640652"/>
                    <a:gd name="connsiteY78" fmla="*/ 432560 h 1495138"/>
                    <a:gd name="connsiteX79" fmla="*/ 563678 w 640652"/>
                    <a:gd name="connsiteY79" fmla="*/ 433364 h 1495138"/>
                    <a:gd name="connsiteX80" fmla="*/ 402552 w 640652"/>
                    <a:gd name="connsiteY80" fmla="*/ 433364 h 1495138"/>
                    <a:gd name="connsiteX81" fmla="*/ 391730 w 640652"/>
                    <a:gd name="connsiteY81" fmla="*/ 432560 h 1495138"/>
                    <a:gd name="connsiteX82" fmla="*/ 354855 w 640652"/>
                    <a:gd name="connsiteY82" fmla="*/ 396781 h 1495138"/>
                    <a:gd name="connsiteX83" fmla="*/ 379305 w 640652"/>
                    <a:gd name="connsiteY83" fmla="*/ 350952 h 1495138"/>
                    <a:gd name="connsiteX84" fmla="*/ 397742 w 640652"/>
                    <a:gd name="connsiteY84" fmla="*/ 346932 h 1495138"/>
                    <a:gd name="connsiteX85" fmla="*/ 432212 w 640652"/>
                    <a:gd name="connsiteY85" fmla="*/ 346932 h 1495138"/>
                    <a:gd name="connsiteX86" fmla="*/ 440228 w 640652"/>
                    <a:gd name="connsiteY86" fmla="*/ 345726 h 1495138"/>
                    <a:gd name="connsiteX87" fmla="*/ 441831 w 640652"/>
                    <a:gd name="connsiteY87" fmla="*/ 344118 h 1495138"/>
                    <a:gd name="connsiteX88" fmla="*/ 442633 w 640652"/>
                    <a:gd name="connsiteY88" fmla="*/ 340902 h 1495138"/>
                    <a:gd name="connsiteX89" fmla="*/ 442633 w 640652"/>
                    <a:gd name="connsiteY89" fmla="*/ 328440 h 1495138"/>
                    <a:gd name="connsiteX90" fmla="*/ 442633 w 640652"/>
                    <a:gd name="connsiteY90" fmla="*/ 105728 h 1495138"/>
                    <a:gd name="connsiteX91" fmla="*/ 441831 w 640652"/>
                    <a:gd name="connsiteY91" fmla="*/ 89648 h 1495138"/>
                    <a:gd name="connsiteX92" fmla="*/ 440228 w 640652"/>
                    <a:gd name="connsiteY92" fmla="*/ 88040 h 1495138"/>
                    <a:gd name="connsiteX93" fmla="*/ 435418 w 640652"/>
                    <a:gd name="connsiteY93" fmla="*/ 86834 h 1495138"/>
                    <a:gd name="connsiteX94" fmla="*/ 412973 w 640652"/>
                    <a:gd name="connsiteY94" fmla="*/ 87236 h 1495138"/>
                    <a:gd name="connsiteX95" fmla="*/ 402552 w 640652"/>
                    <a:gd name="connsiteY95" fmla="*/ 87236 h 1495138"/>
                    <a:gd name="connsiteX96" fmla="*/ 363272 w 640652"/>
                    <a:gd name="connsiteY96" fmla="*/ 45427 h 1495138"/>
                    <a:gd name="connsiteX97" fmla="*/ 403754 w 640652"/>
                    <a:gd name="connsiteY97" fmla="*/ 2010 h 1495138"/>
                    <a:gd name="connsiteX98" fmla="*/ 410167 w 640652"/>
                    <a:gd name="connsiteY98" fmla="*/ 2010 h 1495138"/>
                    <a:gd name="connsiteX99" fmla="*/ 477504 w 640652"/>
                    <a:gd name="connsiteY99" fmla="*/ 0 h 1495138"/>
                    <a:gd name="connsiteX100" fmla="*/ 123093 w 640652"/>
                    <a:gd name="connsiteY100" fmla="*/ 0 h 1495138"/>
                    <a:gd name="connsiteX101" fmla="*/ 138324 w 640652"/>
                    <a:gd name="connsiteY101" fmla="*/ 1206 h 1495138"/>
                    <a:gd name="connsiteX102" fmla="*/ 173997 w 640652"/>
                    <a:gd name="connsiteY102" fmla="*/ 39397 h 1495138"/>
                    <a:gd name="connsiteX103" fmla="*/ 173997 w 640652"/>
                    <a:gd name="connsiteY103" fmla="*/ 45427 h 1495138"/>
                    <a:gd name="connsiteX104" fmla="*/ 173997 w 640652"/>
                    <a:gd name="connsiteY104" fmla="*/ 192159 h 1495138"/>
                    <a:gd name="connsiteX105" fmla="*/ 173596 w 640652"/>
                    <a:gd name="connsiteY105" fmla="*/ 192159 h 1495138"/>
                    <a:gd name="connsiteX106" fmla="*/ 173596 w 640652"/>
                    <a:gd name="connsiteY106" fmla="*/ 326832 h 1495138"/>
                    <a:gd name="connsiteX107" fmla="*/ 173997 w 640652"/>
                    <a:gd name="connsiteY107" fmla="*/ 340902 h 1495138"/>
                    <a:gd name="connsiteX108" fmla="*/ 179608 w 640652"/>
                    <a:gd name="connsiteY108" fmla="*/ 346932 h 1495138"/>
                    <a:gd name="connsiteX109" fmla="*/ 194839 w 640652"/>
                    <a:gd name="connsiteY109" fmla="*/ 346932 h 1495138"/>
                    <a:gd name="connsiteX110" fmla="*/ 216884 w 640652"/>
                    <a:gd name="connsiteY110" fmla="*/ 346932 h 1495138"/>
                    <a:gd name="connsiteX111" fmla="*/ 256164 w 640652"/>
                    <a:gd name="connsiteY111" fmla="*/ 377887 h 1495138"/>
                    <a:gd name="connsiteX112" fmla="*/ 222094 w 640652"/>
                    <a:gd name="connsiteY112" fmla="*/ 432560 h 1495138"/>
                    <a:gd name="connsiteX113" fmla="*/ 209268 w 640652"/>
                    <a:gd name="connsiteY113" fmla="*/ 433364 h 1495138"/>
                    <a:gd name="connsiteX114" fmla="*/ 48141 w 640652"/>
                    <a:gd name="connsiteY114" fmla="*/ 433364 h 1495138"/>
                    <a:gd name="connsiteX115" fmla="*/ 37319 w 640652"/>
                    <a:gd name="connsiteY115" fmla="*/ 432560 h 1495138"/>
                    <a:gd name="connsiteX116" fmla="*/ 445 w 640652"/>
                    <a:gd name="connsiteY116" fmla="*/ 396781 h 1495138"/>
                    <a:gd name="connsiteX117" fmla="*/ 24894 w 640652"/>
                    <a:gd name="connsiteY117" fmla="*/ 350952 h 1495138"/>
                    <a:gd name="connsiteX118" fmla="*/ 43332 w 640652"/>
                    <a:gd name="connsiteY118" fmla="*/ 346932 h 1495138"/>
                    <a:gd name="connsiteX119" fmla="*/ 77801 w 640652"/>
                    <a:gd name="connsiteY119" fmla="*/ 346932 h 1495138"/>
                    <a:gd name="connsiteX120" fmla="*/ 85818 w 640652"/>
                    <a:gd name="connsiteY120" fmla="*/ 345726 h 1495138"/>
                    <a:gd name="connsiteX121" fmla="*/ 87421 w 640652"/>
                    <a:gd name="connsiteY121" fmla="*/ 344118 h 1495138"/>
                    <a:gd name="connsiteX122" fmla="*/ 88223 w 640652"/>
                    <a:gd name="connsiteY122" fmla="*/ 340902 h 1495138"/>
                    <a:gd name="connsiteX123" fmla="*/ 88223 w 640652"/>
                    <a:gd name="connsiteY123" fmla="*/ 328440 h 1495138"/>
                    <a:gd name="connsiteX124" fmla="*/ 88223 w 640652"/>
                    <a:gd name="connsiteY124" fmla="*/ 105728 h 1495138"/>
                    <a:gd name="connsiteX125" fmla="*/ 87421 w 640652"/>
                    <a:gd name="connsiteY125" fmla="*/ 89648 h 1495138"/>
                    <a:gd name="connsiteX126" fmla="*/ 85818 w 640652"/>
                    <a:gd name="connsiteY126" fmla="*/ 88040 h 1495138"/>
                    <a:gd name="connsiteX127" fmla="*/ 81008 w 640652"/>
                    <a:gd name="connsiteY127" fmla="*/ 86834 h 1495138"/>
                    <a:gd name="connsiteX128" fmla="*/ 58562 w 640652"/>
                    <a:gd name="connsiteY128" fmla="*/ 87236 h 1495138"/>
                    <a:gd name="connsiteX129" fmla="*/ 48141 w 640652"/>
                    <a:gd name="connsiteY129" fmla="*/ 87236 h 1495138"/>
                    <a:gd name="connsiteX130" fmla="*/ 8862 w 640652"/>
                    <a:gd name="connsiteY130" fmla="*/ 45427 h 1495138"/>
                    <a:gd name="connsiteX131" fmla="*/ 49344 w 640652"/>
                    <a:gd name="connsiteY131" fmla="*/ 2010 h 1495138"/>
                    <a:gd name="connsiteX132" fmla="*/ 55757 w 640652"/>
                    <a:gd name="connsiteY132" fmla="*/ 2010 h 1495138"/>
                    <a:gd name="connsiteX133" fmla="*/ 123093 w 640652"/>
                    <a:gd name="connsiteY133"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8505 w 640652"/>
                    <a:gd name="connsiteY63" fmla="*/ 541126 h 1495138"/>
                    <a:gd name="connsiteX64" fmla="*/ 272255 w 640652"/>
                    <a:gd name="connsiteY64" fmla="*/ 539116 h 1495138"/>
                    <a:gd name="connsiteX65" fmla="*/ 477504 w 640652"/>
                    <a:gd name="connsiteY65" fmla="*/ 0 h 1495138"/>
                    <a:gd name="connsiteX66" fmla="*/ 492735 w 640652"/>
                    <a:gd name="connsiteY66" fmla="*/ 1206 h 1495138"/>
                    <a:gd name="connsiteX67" fmla="*/ 528407 w 640652"/>
                    <a:gd name="connsiteY67" fmla="*/ 39397 h 1495138"/>
                    <a:gd name="connsiteX68" fmla="*/ 528407 w 640652"/>
                    <a:gd name="connsiteY68" fmla="*/ 45427 h 1495138"/>
                    <a:gd name="connsiteX69" fmla="*/ 528407 w 640652"/>
                    <a:gd name="connsiteY69" fmla="*/ 192159 h 1495138"/>
                    <a:gd name="connsiteX70" fmla="*/ 528006 w 640652"/>
                    <a:gd name="connsiteY70" fmla="*/ 192159 h 1495138"/>
                    <a:gd name="connsiteX71" fmla="*/ 528006 w 640652"/>
                    <a:gd name="connsiteY71" fmla="*/ 326832 h 1495138"/>
                    <a:gd name="connsiteX72" fmla="*/ 528407 w 640652"/>
                    <a:gd name="connsiteY72" fmla="*/ 340902 h 1495138"/>
                    <a:gd name="connsiteX73" fmla="*/ 534018 w 640652"/>
                    <a:gd name="connsiteY73" fmla="*/ 346932 h 1495138"/>
                    <a:gd name="connsiteX74" fmla="*/ 549249 w 640652"/>
                    <a:gd name="connsiteY74" fmla="*/ 346932 h 1495138"/>
                    <a:gd name="connsiteX75" fmla="*/ 571294 w 640652"/>
                    <a:gd name="connsiteY75" fmla="*/ 346932 h 1495138"/>
                    <a:gd name="connsiteX76" fmla="*/ 610574 w 640652"/>
                    <a:gd name="connsiteY76" fmla="*/ 377887 h 1495138"/>
                    <a:gd name="connsiteX77" fmla="*/ 576504 w 640652"/>
                    <a:gd name="connsiteY77" fmla="*/ 432560 h 1495138"/>
                    <a:gd name="connsiteX78" fmla="*/ 563678 w 640652"/>
                    <a:gd name="connsiteY78" fmla="*/ 433364 h 1495138"/>
                    <a:gd name="connsiteX79" fmla="*/ 402552 w 640652"/>
                    <a:gd name="connsiteY79" fmla="*/ 433364 h 1495138"/>
                    <a:gd name="connsiteX80" fmla="*/ 391730 w 640652"/>
                    <a:gd name="connsiteY80" fmla="*/ 432560 h 1495138"/>
                    <a:gd name="connsiteX81" fmla="*/ 354855 w 640652"/>
                    <a:gd name="connsiteY81" fmla="*/ 396781 h 1495138"/>
                    <a:gd name="connsiteX82" fmla="*/ 379305 w 640652"/>
                    <a:gd name="connsiteY82" fmla="*/ 350952 h 1495138"/>
                    <a:gd name="connsiteX83" fmla="*/ 397742 w 640652"/>
                    <a:gd name="connsiteY83" fmla="*/ 346932 h 1495138"/>
                    <a:gd name="connsiteX84" fmla="*/ 432212 w 640652"/>
                    <a:gd name="connsiteY84" fmla="*/ 346932 h 1495138"/>
                    <a:gd name="connsiteX85" fmla="*/ 440228 w 640652"/>
                    <a:gd name="connsiteY85" fmla="*/ 345726 h 1495138"/>
                    <a:gd name="connsiteX86" fmla="*/ 441831 w 640652"/>
                    <a:gd name="connsiteY86" fmla="*/ 344118 h 1495138"/>
                    <a:gd name="connsiteX87" fmla="*/ 442633 w 640652"/>
                    <a:gd name="connsiteY87" fmla="*/ 340902 h 1495138"/>
                    <a:gd name="connsiteX88" fmla="*/ 442633 w 640652"/>
                    <a:gd name="connsiteY88" fmla="*/ 328440 h 1495138"/>
                    <a:gd name="connsiteX89" fmla="*/ 442633 w 640652"/>
                    <a:gd name="connsiteY89" fmla="*/ 105728 h 1495138"/>
                    <a:gd name="connsiteX90" fmla="*/ 441831 w 640652"/>
                    <a:gd name="connsiteY90" fmla="*/ 89648 h 1495138"/>
                    <a:gd name="connsiteX91" fmla="*/ 440228 w 640652"/>
                    <a:gd name="connsiteY91" fmla="*/ 88040 h 1495138"/>
                    <a:gd name="connsiteX92" fmla="*/ 435418 w 640652"/>
                    <a:gd name="connsiteY92" fmla="*/ 86834 h 1495138"/>
                    <a:gd name="connsiteX93" fmla="*/ 412973 w 640652"/>
                    <a:gd name="connsiteY93" fmla="*/ 87236 h 1495138"/>
                    <a:gd name="connsiteX94" fmla="*/ 402552 w 640652"/>
                    <a:gd name="connsiteY94" fmla="*/ 87236 h 1495138"/>
                    <a:gd name="connsiteX95" fmla="*/ 363272 w 640652"/>
                    <a:gd name="connsiteY95" fmla="*/ 45427 h 1495138"/>
                    <a:gd name="connsiteX96" fmla="*/ 403754 w 640652"/>
                    <a:gd name="connsiteY96" fmla="*/ 2010 h 1495138"/>
                    <a:gd name="connsiteX97" fmla="*/ 410167 w 640652"/>
                    <a:gd name="connsiteY97" fmla="*/ 2010 h 1495138"/>
                    <a:gd name="connsiteX98" fmla="*/ 477504 w 640652"/>
                    <a:gd name="connsiteY98" fmla="*/ 0 h 1495138"/>
                    <a:gd name="connsiteX99" fmla="*/ 123093 w 640652"/>
                    <a:gd name="connsiteY99" fmla="*/ 0 h 1495138"/>
                    <a:gd name="connsiteX100" fmla="*/ 138324 w 640652"/>
                    <a:gd name="connsiteY100" fmla="*/ 1206 h 1495138"/>
                    <a:gd name="connsiteX101" fmla="*/ 173997 w 640652"/>
                    <a:gd name="connsiteY101" fmla="*/ 39397 h 1495138"/>
                    <a:gd name="connsiteX102" fmla="*/ 173997 w 640652"/>
                    <a:gd name="connsiteY102" fmla="*/ 45427 h 1495138"/>
                    <a:gd name="connsiteX103" fmla="*/ 173997 w 640652"/>
                    <a:gd name="connsiteY103" fmla="*/ 192159 h 1495138"/>
                    <a:gd name="connsiteX104" fmla="*/ 173596 w 640652"/>
                    <a:gd name="connsiteY104" fmla="*/ 192159 h 1495138"/>
                    <a:gd name="connsiteX105" fmla="*/ 173596 w 640652"/>
                    <a:gd name="connsiteY105" fmla="*/ 326832 h 1495138"/>
                    <a:gd name="connsiteX106" fmla="*/ 173997 w 640652"/>
                    <a:gd name="connsiteY106" fmla="*/ 340902 h 1495138"/>
                    <a:gd name="connsiteX107" fmla="*/ 179608 w 640652"/>
                    <a:gd name="connsiteY107" fmla="*/ 346932 h 1495138"/>
                    <a:gd name="connsiteX108" fmla="*/ 194839 w 640652"/>
                    <a:gd name="connsiteY108" fmla="*/ 346932 h 1495138"/>
                    <a:gd name="connsiteX109" fmla="*/ 216884 w 640652"/>
                    <a:gd name="connsiteY109" fmla="*/ 346932 h 1495138"/>
                    <a:gd name="connsiteX110" fmla="*/ 256164 w 640652"/>
                    <a:gd name="connsiteY110" fmla="*/ 377887 h 1495138"/>
                    <a:gd name="connsiteX111" fmla="*/ 222094 w 640652"/>
                    <a:gd name="connsiteY111" fmla="*/ 432560 h 1495138"/>
                    <a:gd name="connsiteX112" fmla="*/ 209268 w 640652"/>
                    <a:gd name="connsiteY112" fmla="*/ 433364 h 1495138"/>
                    <a:gd name="connsiteX113" fmla="*/ 48141 w 640652"/>
                    <a:gd name="connsiteY113" fmla="*/ 433364 h 1495138"/>
                    <a:gd name="connsiteX114" fmla="*/ 37319 w 640652"/>
                    <a:gd name="connsiteY114" fmla="*/ 432560 h 1495138"/>
                    <a:gd name="connsiteX115" fmla="*/ 445 w 640652"/>
                    <a:gd name="connsiteY115" fmla="*/ 396781 h 1495138"/>
                    <a:gd name="connsiteX116" fmla="*/ 24894 w 640652"/>
                    <a:gd name="connsiteY116" fmla="*/ 350952 h 1495138"/>
                    <a:gd name="connsiteX117" fmla="*/ 43332 w 640652"/>
                    <a:gd name="connsiteY117" fmla="*/ 346932 h 1495138"/>
                    <a:gd name="connsiteX118" fmla="*/ 77801 w 640652"/>
                    <a:gd name="connsiteY118" fmla="*/ 346932 h 1495138"/>
                    <a:gd name="connsiteX119" fmla="*/ 85818 w 640652"/>
                    <a:gd name="connsiteY119" fmla="*/ 345726 h 1495138"/>
                    <a:gd name="connsiteX120" fmla="*/ 87421 w 640652"/>
                    <a:gd name="connsiteY120" fmla="*/ 344118 h 1495138"/>
                    <a:gd name="connsiteX121" fmla="*/ 88223 w 640652"/>
                    <a:gd name="connsiteY121" fmla="*/ 340902 h 1495138"/>
                    <a:gd name="connsiteX122" fmla="*/ 88223 w 640652"/>
                    <a:gd name="connsiteY122" fmla="*/ 328440 h 1495138"/>
                    <a:gd name="connsiteX123" fmla="*/ 88223 w 640652"/>
                    <a:gd name="connsiteY123" fmla="*/ 105728 h 1495138"/>
                    <a:gd name="connsiteX124" fmla="*/ 87421 w 640652"/>
                    <a:gd name="connsiteY124" fmla="*/ 89648 h 1495138"/>
                    <a:gd name="connsiteX125" fmla="*/ 85818 w 640652"/>
                    <a:gd name="connsiteY125" fmla="*/ 88040 h 1495138"/>
                    <a:gd name="connsiteX126" fmla="*/ 81008 w 640652"/>
                    <a:gd name="connsiteY126" fmla="*/ 86834 h 1495138"/>
                    <a:gd name="connsiteX127" fmla="*/ 58562 w 640652"/>
                    <a:gd name="connsiteY127" fmla="*/ 87236 h 1495138"/>
                    <a:gd name="connsiteX128" fmla="*/ 48141 w 640652"/>
                    <a:gd name="connsiteY128" fmla="*/ 87236 h 1495138"/>
                    <a:gd name="connsiteX129" fmla="*/ 8862 w 640652"/>
                    <a:gd name="connsiteY129" fmla="*/ 45427 h 1495138"/>
                    <a:gd name="connsiteX130" fmla="*/ 49344 w 640652"/>
                    <a:gd name="connsiteY130" fmla="*/ 2010 h 1495138"/>
                    <a:gd name="connsiteX131" fmla="*/ 55757 w 640652"/>
                    <a:gd name="connsiteY131" fmla="*/ 2010 h 1495138"/>
                    <a:gd name="connsiteX132" fmla="*/ 123093 w 640652"/>
                    <a:gd name="connsiteY132"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198505 w 640652"/>
                    <a:gd name="connsiteY62" fmla="*/ 541126 h 1495138"/>
                    <a:gd name="connsiteX63" fmla="*/ 272255 w 640652"/>
                    <a:gd name="connsiteY63" fmla="*/ 539116 h 1495138"/>
                    <a:gd name="connsiteX64" fmla="*/ 477504 w 640652"/>
                    <a:gd name="connsiteY64" fmla="*/ 0 h 1495138"/>
                    <a:gd name="connsiteX65" fmla="*/ 492735 w 640652"/>
                    <a:gd name="connsiteY65" fmla="*/ 1206 h 1495138"/>
                    <a:gd name="connsiteX66" fmla="*/ 528407 w 640652"/>
                    <a:gd name="connsiteY66" fmla="*/ 39397 h 1495138"/>
                    <a:gd name="connsiteX67" fmla="*/ 528407 w 640652"/>
                    <a:gd name="connsiteY67" fmla="*/ 45427 h 1495138"/>
                    <a:gd name="connsiteX68" fmla="*/ 528407 w 640652"/>
                    <a:gd name="connsiteY68" fmla="*/ 192159 h 1495138"/>
                    <a:gd name="connsiteX69" fmla="*/ 528006 w 640652"/>
                    <a:gd name="connsiteY69" fmla="*/ 192159 h 1495138"/>
                    <a:gd name="connsiteX70" fmla="*/ 528006 w 640652"/>
                    <a:gd name="connsiteY70" fmla="*/ 326832 h 1495138"/>
                    <a:gd name="connsiteX71" fmla="*/ 528407 w 640652"/>
                    <a:gd name="connsiteY71" fmla="*/ 340902 h 1495138"/>
                    <a:gd name="connsiteX72" fmla="*/ 534018 w 640652"/>
                    <a:gd name="connsiteY72" fmla="*/ 346932 h 1495138"/>
                    <a:gd name="connsiteX73" fmla="*/ 549249 w 640652"/>
                    <a:gd name="connsiteY73" fmla="*/ 346932 h 1495138"/>
                    <a:gd name="connsiteX74" fmla="*/ 571294 w 640652"/>
                    <a:gd name="connsiteY74" fmla="*/ 346932 h 1495138"/>
                    <a:gd name="connsiteX75" fmla="*/ 610574 w 640652"/>
                    <a:gd name="connsiteY75" fmla="*/ 377887 h 1495138"/>
                    <a:gd name="connsiteX76" fmla="*/ 576504 w 640652"/>
                    <a:gd name="connsiteY76" fmla="*/ 432560 h 1495138"/>
                    <a:gd name="connsiteX77" fmla="*/ 563678 w 640652"/>
                    <a:gd name="connsiteY77" fmla="*/ 433364 h 1495138"/>
                    <a:gd name="connsiteX78" fmla="*/ 402552 w 640652"/>
                    <a:gd name="connsiteY78" fmla="*/ 433364 h 1495138"/>
                    <a:gd name="connsiteX79" fmla="*/ 391730 w 640652"/>
                    <a:gd name="connsiteY79" fmla="*/ 432560 h 1495138"/>
                    <a:gd name="connsiteX80" fmla="*/ 354855 w 640652"/>
                    <a:gd name="connsiteY80" fmla="*/ 396781 h 1495138"/>
                    <a:gd name="connsiteX81" fmla="*/ 379305 w 640652"/>
                    <a:gd name="connsiteY81" fmla="*/ 350952 h 1495138"/>
                    <a:gd name="connsiteX82" fmla="*/ 397742 w 640652"/>
                    <a:gd name="connsiteY82" fmla="*/ 346932 h 1495138"/>
                    <a:gd name="connsiteX83" fmla="*/ 432212 w 640652"/>
                    <a:gd name="connsiteY83" fmla="*/ 346932 h 1495138"/>
                    <a:gd name="connsiteX84" fmla="*/ 440228 w 640652"/>
                    <a:gd name="connsiteY84" fmla="*/ 345726 h 1495138"/>
                    <a:gd name="connsiteX85" fmla="*/ 441831 w 640652"/>
                    <a:gd name="connsiteY85" fmla="*/ 344118 h 1495138"/>
                    <a:gd name="connsiteX86" fmla="*/ 442633 w 640652"/>
                    <a:gd name="connsiteY86" fmla="*/ 340902 h 1495138"/>
                    <a:gd name="connsiteX87" fmla="*/ 442633 w 640652"/>
                    <a:gd name="connsiteY87" fmla="*/ 328440 h 1495138"/>
                    <a:gd name="connsiteX88" fmla="*/ 442633 w 640652"/>
                    <a:gd name="connsiteY88" fmla="*/ 105728 h 1495138"/>
                    <a:gd name="connsiteX89" fmla="*/ 441831 w 640652"/>
                    <a:gd name="connsiteY89" fmla="*/ 89648 h 1495138"/>
                    <a:gd name="connsiteX90" fmla="*/ 440228 w 640652"/>
                    <a:gd name="connsiteY90" fmla="*/ 88040 h 1495138"/>
                    <a:gd name="connsiteX91" fmla="*/ 435418 w 640652"/>
                    <a:gd name="connsiteY91" fmla="*/ 86834 h 1495138"/>
                    <a:gd name="connsiteX92" fmla="*/ 412973 w 640652"/>
                    <a:gd name="connsiteY92" fmla="*/ 87236 h 1495138"/>
                    <a:gd name="connsiteX93" fmla="*/ 402552 w 640652"/>
                    <a:gd name="connsiteY93" fmla="*/ 87236 h 1495138"/>
                    <a:gd name="connsiteX94" fmla="*/ 363272 w 640652"/>
                    <a:gd name="connsiteY94" fmla="*/ 45427 h 1495138"/>
                    <a:gd name="connsiteX95" fmla="*/ 403754 w 640652"/>
                    <a:gd name="connsiteY95" fmla="*/ 2010 h 1495138"/>
                    <a:gd name="connsiteX96" fmla="*/ 410167 w 640652"/>
                    <a:gd name="connsiteY96" fmla="*/ 2010 h 1495138"/>
                    <a:gd name="connsiteX97" fmla="*/ 477504 w 640652"/>
                    <a:gd name="connsiteY97" fmla="*/ 0 h 1495138"/>
                    <a:gd name="connsiteX98" fmla="*/ 123093 w 640652"/>
                    <a:gd name="connsiteY98" fmla="*/ 0 h 1495138"/>
                    <a:gd name="connsiteX99" fmla="*/ 138324 w 640652"/>
                    <a:gd name="connsiteY99" fmla="*/ 1206 h 1495138"/>
                    <a:gd name="connsiteX100" fmla="*/ 173997 w 640652"/>
                    <a:gd name="connsiteY100" fmla="*/ 39397 h 1495138"/>
                    <a:gd name="connsiteX101" fmla="*/ 173997 w 640652"/>
                    <a:gd name="connsiteY101" fmla="*/ 45427 h 1495138"/>
                    <a:gd name="connsiteX102" fmla="*/ 173997 w 640652"/>
                    <a:gd name="connsiteY102" fmla="*/ 192159 h 1495138"/>
                    <a:gd name="connsiteX103" fmla="*/ 173596 w 640652"/>
                    <a:gd name="connsiteY103" fmla="*/ 192159 h 1495138"/>
                    <a:gd name="connsiteX104" fmla="*/ 173596 w 640652"/>
                    <a:gd name="connsiteY104" fmla="*/ 326832 h 1495138"/>
                    <a:gd name="connsiteX105" fmla="*/ 173997 w 640652"/>
                    <a:gd name="connsiteY105" fmla="*/ 340902 h 1495138"/>
                    <a:gd name="connsiteX106" fmla="*/ 179608 w 640652"/>
                    <a:gd name="connsiteY106" fmla="*/ 346932 h 1495138"/>
                    <a:gd name="connsiteX107" fmla="*/ 194839 w 640652"/>
                    <a:gd name="connsiteY107" fmla="*/ 346932 h 1495138"/>
                    <a:gd name="connsiteX108" fmla="*/ 216884 w 640652"/>
                    <a:gd name="connsiteY108" fmla="*/ 346932 h 1495138"/>
                    <a:gd name="connsiteX109" fmla="*/ 256164 w 640652"/>
                    <a:gd name="connsiteY109" fmla="*/ 377887 h 1495138"/>
                    <a:gd name="connsiteX110" fmla="*/ 222094 w 640652"/>
                    <a:gd name="connsiteY110" fmla="*/ 432560 h 1495138"/>
                    <a:gd name="connsiteX111" fmla="*/ 209268 w 640652"/>
                    <a:gd name="connsiteY111" fmla="*/ 433364 h 1495138"/>
                    <a:gd name="connsiteX112" fmla="*/ 48141 w 640652"/>
                    <a:gd name="connsiteY112" fmla="*/ 433364 h 1495138"/>
                    <a:gd name="connsiteX113" fmla="*/ 37319 w 640652"/>
                    <a:gd name="connsiteY113" fmla="*/ 432560 h 1495138"/>
                    <a:gd name="connsiteX114" fmla="*/ 445 w 640652"/>
                    <a:gd name="connsiteY114" fmla="*/ 396781 h 1495138"/>
                    <a:gd name="connsiteX115" fmla="*/ 24894 w 640652"/>
                    <a:gd name="connsiteY115" fmla="*/ 350952 h 1495138"/>
                    <a:gd name="connsiteX116" fmla="*/ 43332 w 640652"/>
                    <a:gd name="connsiteY116" fmla="*/ 346932 h 1495138"/>
                    <a:gd name="connsiteX117" fmla="*/ 77801 w 640652"/>
                    <a:gd name="connsiteY117" fmla="*/ 346932 h 1495138"/>
                    <a:gd name="connsiteX118" fmla="*/ 85818 w 640652"/>
                    <a:gd name="connsiteY118" fmla="*/ 345726 h 1495138"/>
                    <a:gd name="connsiteX119" fmla="*/ 87421 w 640652"/>
                    <a:gd name="connsiteY119" fmla="*/ 344118 h 1495138"/>
                    <a:gd name="connsiteX120" fmla="*/ 88223 w 640652"/>
                    <a:gd name="connsiteY120" fmla="*/ 340902 h 1495138"/>
                    <a:gd name="connsiteX121" fmla="*/ 88223 w 640652"/>
                    <a:gd name="connsiteY121" fmla="*/ 328440 h 1495138"/>
                    <a:gd name="connsiteX122" fmla="*/ 88223 w 640652"/>
                    <a:gd name="connsiteY122" fmla="*/ 105728 h 1495138"/>
                    <a:gd name="connsiteX123" fmla="*/ 87421 w 640652"/>
                    <a:gd name="connsiteY123" fmla="*/ 89648 h 1495138"/>
                    <a:gd name="connsiteX124" fmla="*/ 85818 w 640652"/>
                    <a:gd name="connsiteY124" fmla="*/ 88040 h 1495138"/>
                    <a:gd name="connsiteX125" fmla="*/ 81008 w 640652"/>
                    <a:gd name="connsiteY125" fmla="*/ 86834 h 1495138"/>
                    <a:gd name="connsiteX126" fmla="*/ 58562 w 640652"/>
                    <a:gd name="connsiteY126" fmla="*/ 87236 h 1495138"/>
                    <a:gd name="connsiteX127" fmla="*/ 48141 w 640652"/>
                    <a:gd name="connsiteY127" fmla="*/ 87236 h 1495138"/>
                    <a:gd name="connsiteX128" fmla="*/ 8862 w 640652"/>
                    <a:gd name="connsiteY128" fmla="*/ 45427 h 1495138"/>
                    <a:gd name="connsiteX129" fmla="*/ 49344 w 640652"/>
                    <a:gd name="connsiteY129" fmla="*/ 2010 h 1495138"/>
                    <a:gd name="connsiteX130" fmla="*/ 55757 w 640652"/>
                    <a:gd name="connsiteY130" fmla="*/ 2010 h 1495138"/>
                    <a:gd name="connsiteX131" fmla="*/ 123093 w 640652"/>
                    <a:gd name="connsiteY131"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198505 w 640652"/>
                    <a:gd name="connsiteY61" fmla="*/ 541126 h 1495138"/>
                    <a:gd name="connsiteX62" fmla="*/ 272255 w 640652"/>
                    <a:gd name="connsiteY62" fmla="*/ 539116 h 1495138"/>
                    <a:gd name="connsiteX63" fmla="*/ 477504 w 640652"/>
                    <a:gd name="connsiteY63" fmla="*/ 0 h 1495138"/>
                    <a:gd name="connsiteX64" fmla="*/ 492735 w 640652"/>
                    <a:gd name="connsiteY64" fmla="*/ 1206 h 1495138"/>
                    <a:gd name="connsiteX65" fmla="*/ 528407 w 640652"/>
                    <a:gd name="connsiteY65" fmla="*/ 39397 h 1495138"/>
                    <a:gd name="connsiteX66" fmla="*/ 528407 w 640652"/>
                    <a:gd name="connsiteY66" fmla="*/ 45427 h 1495138"/>
                    <a:gd name="connsiteX67" fmla="*/ 528407 w 640652"/>
                    <a:gd name="connsiteY67" fmla="*/ 192159 h 1495138"/>
                    <a:gd name="connsiteX68" fmla="*/ 528006 w 640652"/>
                    <a:gd name="connsiteY68" fmla="*/ 192159 h 1495138"/>
                    <a:gd name="connsiteX69" fmla="*/ 528006 w 640652"/>
                    <a:gd name="connsiteY69" fmla="*/ 326832 h 1495138"/>
                    <a:gd name="connsiteX70" fmla="*/ 528407 w 640652"/>
                    <a:gd name="connsiteY70" fmla="*/ 340902 h 1495138"/>
                    <a:gd name="connsiteX71" fmla="*/ 534018 w 640652"/>
                    <a:gd name="connsiteY71" fmla="*/ 346932 h 1495138"/>
                    <a:gd name="connsiteX72" fmla="*/ 549249 w 640652"/>
                    <a:gd name="connsiteY72" fmla="*/ 346932 h 1495138"/>
                    <a:gd name="connsiteX73" fmla="*/ 571294 w 640652"/>
                    <a:gd name="connsiteY73" fmla="*/ 346932 h 1495138"/>
                    <a:gd name="connsiteX74" fmla="*/ 610574 w 640652"/>
                    <a:gd name="connsiteY74" fmla="*/ 377887 h 1495138"/>
                    <a:gd name="connsiteX75" fmla="*/ 576504 w 640652"/>
                    <a:gd name="connsiteY75" fmla="*/ 432560 h 1495138"/>
                    <a:gd name="connsiteX76" fmla="*/ 563678 w 640652"/>
                    <a:gd name="connsiteY76" fmla="*/ 433364 h 1495138"/>
                    <a:gd name="connsiteX77" fmla="*/ 402552 w 640652"/>
                    <a:gd name="connsiteY77" fmla="*/ 433364 h 1495138"/>
                    <a:gd name="connsiteX78" fmla="*/ 391730 w 640652"/>
                    <a:gd name="connsiteY78" fmla="*/ 432560 h 1495138"/>
                    <a:gd name="connsiteX79" fmla="*/ 354855 w 640652"/>
                    <a:gd name="connsiteY79" fmla="*/ 396781 h 1495138"/>
                    <a:gd name="connsiteX80" fmla="*/ 379305 w 640652"/>
                    <a:gd name="connsiteY80" fmla="*/ 350952 h 1495138"/>
                    <a:gd name="connsiteX81" fmla="*/ 397742 w 640652"/>
                    <a:gd name="connsiteY81" fmla="*/ 346932 h 1495138"/>
                    <a:gd name="connsiteX82" fmla="*/ 432212 w 640652"/>
                    <a:gd name="connsiteY82" fmla="*/ 346932 h 1495138"/>
                    <a:gd name="connsiteX83" fmla="*/ 440228 w 640652"/>
                    <a:gd name="connsiteY83" fmla="*/ 345726 h 1495138"/>
                    <a:gd name="connsiteX84" fmla="*/ 441831 w 640652"/>
                    <a:gd name="connsiteY84" fmla="*/ 344118 h 1495138"/>
                    <a:gd name="connsiteX85" fmla="*/ 442633 w 640652"/>
                    <a:gd name="connsiteY85" fmla="*/ 340902 h 1495138"/>
                    <a:gd name="connsiteX86" fmla="*/ 442633 w 640652"/>
                    <a:gd name="connsiteY86" fmla="*/ 328440 h 1495138"/>
                    <a:gd name="connsiteX87" fmla="*/ 442633 w 640652"/>
                    <a:gd name="connsiteY87" fmla="*/ 105728 h 1495138"/>
                    <a:gd name="connsiteX88" fmla="*/ 441831 w 640652"/>
                    <a:gd name="connsiteY88" fmla="*/ 89648 h 1495138"/>
                    <a:gd name="connsiteX89" fmla="*/ 440228 w 640652"/>
                    <a:gd name="connsiteY89" fmla="*/ 88040 h 1495138"/>
                    <a:gd name="connsiteX90" fmla="*/ 435418 w 640652"/>
                    <a:gd name="connsiteY90" fmla="*/ 86834 h 1495138"/>
                    <a:gd name="connsiteX91" fmla="*/ 412973 w 640652"/>
                    <a:gd name="connsiteY91" fmla="*/ 87236 h 1495138"/>
                    <a:gd name="connsiteX92" fmla="*/ 402552 w 640652"/>
                    <a:gd name="connsiteY92" fmla="*/ 87236 h 1495138"/>
                    <a:gd name="connsiteX93" fmla="*/ 363272 w 640652"/>
                    <a:gd name="connsiteY93" fmla="*/ 45427 h 1495138"/>
                    <a:gd name="connsiteX94" fmla="*/ 403754 w 640652"/>
                    <a:gd name="connsiteY94" fmla="*/ 2010 h 1495138"/>
                    <a:gd name="connsiteX95" fmla="*/ 410167 w 640652"/>
                    <a:gd name="connsiteY95" fmla="*/ 2010 h 1495138"/>
                    <a:gd name="connsiteX96" fmla="*/ 477504 w 640652"/>
                    <a:gd name="connsiteY96" fmla="*/ 0 h 1495138"/>
                    <a:gd name="connsiteX97" fmla="*/ 123093 w 640652"/>
                    <a:gd name="connsiteY97" fmla="*/ 0 h 1495138"/>
                    <a:gd name="connsiteX98" fmla="*/ 138324 w 640652"/>
                    <a:gd name="connsiteY98" fmla="*/ 1206 h 1495138"/>
                    <a:gd name="connsiteX99" fmla="*/ 173997 w 640652"/>
                    <a:gd name="connsiteY99" fmla="*/ 39397 h 1495138"/>
                    <a:gd name="connsiteX100" fmla="*/ 173997 w 640652"/>
                    <a:gd name="connsiteY100" fmla="*/ 45427 h 1495138"/>
                    <a:gd name="connsiteX101" fmla="*/ 173997 w 640652"/>
                    <a:gd name="connsiteY101" fmla="*/ 192159 h 1495138"/>
                    <a:gd name="connsiteX102" fmla="*/ 173596 w 640652"/>
                    <a:gd name="connsiteY102" fmla="*/ 192159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115" fmla="*/ 43332 w 640652"/>
                    <a:gd name="connsiteY115" fmla="*/ 346932 h 1495138"/>
                    <a:gd name="connsiteX116" fmla="*/ 77801 w 640652"/>
                    <a:gd name="connsiteY116" fmla="*/ 346932 h 1495138"/>
                    <a:gd name="connsiteX117" fmla="*/ 85818 w 640652"/>
                    <a:gd name="connsiteY117" fmla="*/ 345726 h 1495138"/>
                    <a:gd name="connsiteX118" fmla="*/ 87421 w 640652"/>
                    <a:gd name="connsiteY118" fmla="*/ 344118 h 1495138"/>
                    <a:gd name="connsiteX119" fmla="*/ 88223 w 640652"/>
                    <a:gd name="connsiteY119" fmla="*/ 340902 h 1495138"/>
                    <a:gd name="connsiteX120" fmla="*/ 88223 w 640652"/>
                    <a:gd name="connsiteY120" fmla="*/ 328440 h 1495138"/>
                    <a:gd name="connsiteX121" fmla="*/ 88223 w 640652"/>
                    <a:gd name="connsiteY121" fmla="*/ 105728 h 1495138"/>
                    <a:gd name="connsiteX122" fmla="*/ 87421 w 640652"/>
                    <a:gd name="connsiteY122" fmla="*/ 89648 h 1495138"/>
                    <a:gd name="connsiteX123" fmla="*/ 85818 w 640652"/>
                    <a:gd name="connsiteY123" fmla="*/ 88040 h 1495138"/>
                    <a:gd name="connsiteX124" fmla="*/ 81008 w 640652"/>
                    <a:gd name="connsiteY124" fmla="*/ 86834 h 1495138"/>
                    <a:gd name="connsiteX125" fmla="*/ 58562 w 640652"/>
                    <a:gd name="connsiteY125" fmla="*/ 87236 h 1495138"/>
                    <a:gd name="connsiteX126" fmla="*/ 48141 w 640652"/>
                    <a:gd name="connsiteY126" fmla="*/ 87236 h 1495138"/>
                    <a:gd name="connsiteX127" fmla="*/ 8862 w 640652"/>
                    <a:gd name="connsiteY127" fmla="*/ 45427 h 1495138"/>
                    <a:gd name="connsiteX128" fmla="*/ 49344 w 640652"/>
                    <a:gd name="connsiteY128" fmla="*/ 2010 h 1495138"/>
                    <a:gd name="connsiteX129" fmla="*/ 55757 w 640652"/>
                    <a:gd name="connsiteY129" fmla="*/ 2010 h 1495138"/>
                    <a:gd name="connsiteX130" fmla="*/ 123093 w 640652"/>
                    <a:gd name="connsiteY130"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644844 h 1495138"/>
                    <a:gd name="connsiteX58" fmla="*/ 236582 w 640652"/>
                    <a:gd name="connsiteY58" fmla="*/ 628764 h 1495138"/>
                    <a:gd name="connsiteX59" fmla="*/ 234979 w 640652"/>
                    <a:gd name="connsiteY59" fmla="*/ 627156 h 1495138"/>
                    <a:gd name="connsiteX60" fmla="*/ 198505 w 640652"/>
                    <a:gd name="connsiteY60" fmla="*/ 541126 h 1495138"/>
                    <a:gd name="connsiteX61" fmla="*/ 272255 w 640652"/>
                    <a:gd name="connsiteY61" fmla="*/ 539116 h 1495138"/>
                    <a:gd name="connsiteX62" fmla="*/ 477504 w 640652"/>
                    <a:gd name="connsiteY62" fmla="*/ 0 h 1495138"/>
                    <a:gd name="connsiteX63" fmla="*/ 492735 w 640652"/>
                    <a:gd name="connsiteY63" fmla="*/ 1206 h 1495138"/>
                    <a:gd name="connsiteX64" fmla="*/ 528407 w 640652"/>
                    <a:gd name="connsiteY64" fmla="*/ 39397 h 1495138"/>
                    <a:gd name="connsiteX65" fmla="*/ 528407 w 640652"/>
                    <a:gd name="connsiteY65" fmla="*/ 45427 h 1495138"/>
                    <a:gd name="connsiteX66" fmla="*/ 528407 w 640652"/>
                    <a:gd name="connsiteY66" fmla="*/ 192159 h 1495138"/>
                    <a:gd name="connsiteX67" fmla="*/ 528006 w 640652"/>
                    <a:gd name="connsiteY67" fmla="*/ 192159 h 1495138"/>
                    <a:gd name="connsiteX68" fmla="*/ 528006 w 640652"/>
                    <a:gd name="connsiteY68" fmla="*/ 326832 h 1495138"/>
                    <a:gd name="connsiteX69" fmla="*/ 528407 w 640652"/>
                    <a:gd name="connsiteY69" fmla="*/ 340902 h 1495138"/>
                    <a:gd name="connsiteX70" fmla="*/ 534018 w 640652"/>
                    <a:gd name="connsiteY70" fmla="*/ 346932 h 1495138"/>
                    <a:gd name="connsiteX71" fmla="*/ 549249 w 640652"/>
                    <a:gd name="connsiteY71" fmla="*/ 346932 h 1495138"/>
                    <a:gd name="connsiteX72" fmla="*/ 571294 w 640652"/>
                    <a:gd name="connsiteY72" fmla="*/ 346932 h 1495138"/>
                    <a:gd name="connsiteX73" fmla="*/ 610574 w 640652"/>
                    <a:gd name="connsiteY73" fmla="*/ 377887 h 1495138"/>
                    <a:gd name="connsiteX74" fmla="*/ 576504 w 640652"/>
                    <a:gd name="connsiteY74" fmla="*/ 432560 h 1495138"/>
                    <a:gd name="connsiteX75" fmla="*/ 563678 w 640652"/>
                    <a:gd name="connsiteY75" fmla="*/ 433364 h 1495138"/>
                    <a:gd name="connsiteX76" fmla="*/ 402552 w 640652"/>
                    <a:gd name="connsiteY76" fmla="*/ 433364 h 1495138"/>
                    <a:gd name="connsiteX77" fmla="*/ 391730 w 640652"/>
                    <a:gd name="connsiteY77" fmla="*/ 432560 h 1495138"/>
                    <a:gd name="connsiteX78" fmla="*/ 354855 w 640652"/>
                    <a:gd name="connsiteY78" fmla="*/ 396781 h 1495138"/>
                    <a:gd name="connsiteX79" fmla="*/ 379305 w 640652"/>
                    <a:gd name="connsiteY79" fmla="*/ 350952 h 1495138"/>
                    <a:gd name="connsiteX80" fmla="*/ 397742 w 640652"/>
                    <a:gd name="connsiteY80" fmla="*/ 346932 h 1495138"/>
                    <a:gd name="connsiteX81" fmla="*/ 432212 w 640652"/>
                    <a:gd name="connsiteY81" fmla="*/ 346932 h 1495138"/>
                    <a:gd name="connsiteX82" fmla="*/ 440228 w 640652"/>
                    <a:gd name="connsiteY82" fmla="*/ 345726 h 1495138"/>
                    <a:gd name="connsiteX83" fmla="*/ 441831 w 640652"/>
                    <a:gd name="connsiteY83" fmla="*/ 344118 h 1495138"/>
                    <a:gd name="connsiteX84" fmla="*/ 442633 w 640652"/>
                    <a:gd name="connsiteY84" fmla="*/ 340902 h 1495138"/>
                    <a:gd name="connsiteX85" fmla="*/ 442633 w 640652"/>
                    <a:gd name="connsiteY85" fmla="*/ 328440 h 1495138"/>
                    <a:gd name="connsiteX86" fmla="*/ 442633 w 640652"/>
                    <a:gd name="connsiteY86" fmla="*/ 105728 h 1495138"/>
                    <a:gd name="connsiteX87" fmla="*/ 441831 w 640652"/>
                    <a:gd name="connsiteY87" fmla="*/ 89648 h 1495138"/>
                    <a:gd name="connsiteX88" fmla="*/ 440228 w 640652"/>
                    <a:gd name="connsiteY88" fmla="*/ 88040 h 1495138"/>
                    <a:gd name="connsiteX89" fmla="*/ 435418 w 640652"/>
                    <a:gd name="connsiteY89" fmla="*/ 86834 h 1495138"/>
                    <a:gd name="connsiteX90" fmla="*/ 412973 w 640652"/>
                    <a:gd name="connsiteY90" fmla="*/ 87236 h 1495138"/>
                    <a:gd name="connsiteX91" fmla="*/ 402552 w 640652"/>
                    <a:gd name="connsiteY91" fmla="*/ 87236 h 1495138"/>
                    <a:gd name="connsiteX92" fmla="*/ 363272 w 640652"/>
                    <a:gd name="connsiteY92" fmla="*/ 45427 h 1495138"/>
                    <a:gd name="connsiteX93" fmla="*/ 403754 w 640652"/>
                    <a:gd name="connsiteY93" fmla="*/ 2010 h 1495138"/>
                    <a:gd name="connsiteX94" fmla="*/ 410167 w 640652"/>
                    <a:gd name="connsiteY94" fmla="*/ 2010 h 1495138"/>
                    <a:gd name="connsiteX95" fmla="*/ 477504 w 640652"/>
                    <a:gd name="connsiteY95" fmla="*/ 0 h 1495138"/>
                    <a:gd name="connsiteX96" fmla="*/ 123093 w 640652"/>
                    <a:gd name="connsiteY96" fmla="*/ 0 h 1495138"/>
                    <a:gd name="connsiteX97" fmla="*/ 138324 w 640652"/>
                    <a:gd name="connsiteY97" fmla="*/ 1206 h 1495138"/>
                    <a:gd name="connsiteX98" fmla="*/ 173997 w 640652"/>
                    <a:gd name="connsiteY98" fmla="*/ 39397 h 1495138"/>
                    <a:gd name="connsiteX99" fmla="*/ 173997 w 640652"/>
                    <a:gd name="connsiteY99" fmla="*/ 45427 h 1495138"/>
                    <a:gd name="connsiteX100" fmla="*/ 173997 w 640652"/>
                    <a:gd name="connsiteY100" fmla="*/ 192159 h 1495138"/>
                    <a:gd name="connsiteX101" fmla="*/ 173596 w 640652"/>
                    <a:gd name="connsiteY101" fmla="*/ 192159 h 1495138"/>
                    <a:gd name="connsiteX102" fmla="*/ 173596 w 640652"/>
                    <a:gd name="connsiteY102" fmla="*/ 326832 h 1495138"/>
                    <a:gd name="connsiteX103" fmla="*/ 173997 w 640652"/>
                    <a:gd name="connsiteY103" fmla="*/ 340902 h 1495138"/>
                    <a:gd name="connsiteX104" fmla="*/ 179608 w 640652"/>
                    <a:gd name="connsiteY104" fmla="*/ 346932 h 1495138"/>
                    <a:gd name="connsiteX105" fmla="*/ 194839 w 640652"/>
                    <a:gd name="connsiteY105" fmla="*/ 346932 h 1495138"/>
                    <a:gd name="connsiteX106" fmla="*/ 216884 w 640652"/>
                    <a:gd name="connsiteY106" fmla="*/ 346932 h 1495138"/>
                    <a:gd name="connsiteX107" fmla="*/ 256164 w 640652"/>
                    <a:gd name="connsiteY107" fmla="*/ 377887 h 1495138"/>
                    <a:gd name="connsiteX108" fmla="*/ 222094 w 640652"/>
                    <a:gd name="connsiteY108" fmla="*/ 432560 h 1495138"/>
                    <a:gd name="connsiteX109" fmla="*/ 209268 w 640652"/>
                    <a:gd name="connsiteY109" fmla="*/ 433364 h 1495138"/>
                    <a:gd name="connsiteX110" fmla="*/ 48141 w 640652"/>
                    <a:gd name="connsiteY110" fmla="*/ 433364 h 1495138"/>
                    <a:gd name="connsiteX111" fmla="*/ 37319 w 640652"/>
                    <a:gd name="connsiteY111" fmla="*/ 432560 h 1495138"/>
                    <a:gd name="connsiteX112" fmla="*/ 445 w 640652"/>
                    <a:gd name="connsiteY112" fmla="*/ 396781 h 1495138"/>
                    <a:gd name="connsiteX113" fmla="*/ 24894 w 640652"/>
                    <a:gd name="connsiteY113" fmla="*/ 350952 h 1495138"/>
                    <a:gd name="connsiteX114" fmla="*/ 43332 w 640652"/>
                    <a:gd name="connsiteY114" fmla="*/ 346932 h 1495138"/>
                    <a:gd name="connsiteX115" fmla="*/ 77801 w 640652"/>
                    <a:gd name="connsiteY115" fmla="*/ 346932 h 1495138"/>
                    <a:gd name="connsiteX116" fmla="*/ 85818 w 640652"/>
                    <a:gd name="connsiteY116" fmla="*/ 345726 h 1495138"/>
                    <a:gd name="connsiteX117" fmla="*/ 87421 w 640652"/>
                    <a:gd name="connsiteY117" fmla="*/ 344118 h 1495138"/>
                    <a:gd name="connsiteX118" fmla="*/ 88223 w 640652"/>
                    <a:gd name="connsiteY118" fmla="*/ 340902 h 1495138"/>
                    <a:gd name="connsiteX119" fmla="*/ 88223 w 640652"/>
                    <a:gd name="connsiteY119" fmla="*/ 328440 h 1495138"/>
                    <a:gd name="connsiteX120" fmla="*/ 88223 w 640652"/>
                    <a:gd name="connsiteY120" fmla="*/ 105728 h 1495138"/>
                    <a:gd name="connsiteX121" fmla="*/ 87421 w 640652"/>
                    <a:gd name="connsiteY121" fmla="*/ 89648 h 1495138"/>
                    <a:gd name="connsiteX122" fmla="*/ 85818 w 640652"/>
                    <a:gd name="connsiteY122" fmla="*/ 88040 h 1495138"/>
                    <a:gd name="connsiteX123" fmla="*/ 81008 w 640652"/>
                    <a:gd name="connsiteY123" fmla="*/ 86834 h 1495138"/>
                    <a:gd name="connsiteX124" fmla="*/ 58562 w 640652"/>
                    <a:gd name="connsiteY124" fmla="*/ 87236 h 1495138"/>
                    <a:gd name="connsiteX125" fmla="*/ 48141 w 640652"/>
                    <a:gd name="connsiteY125" fmla="*/ 87236 h 1495138"/>
                    <a:gd name="connsiteX126" fmla="*/ 8862 w 640652"/>
                    <a:gd name="connsiteY126" fmla="*/ 45427 h 1495138"/>
                    <a:gd name="connsiteX127" fmla="*/ 49344 w 640652"/>
                    <a:gd name="connsiteY127" fmla="*/ 2010 h 1495138"/>
                    <a:gd name="connsiteX128" fmla="*/ 55757 w 640652"/>
                    <a:gd name="connsiteY128" fmla="*/ 2010 h 1495138"/>
                    <a:gd name="connsiteX129" fmla="*/ 123093 w 640652"/>
                    <a:gd name="connsiteY129"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644844 h 1495138"/>
                    <a:gd name="connsiteX58" fmla="*/ 236582 w 640652"/>
                    <a:gd name="connsiteY58" fmla="*/ 628764 h 1495138"/>
                    <a:gd name="connsiteX59" fmla="*/ 198505 w 640652"/>
                    <a:gd name="connsiteY59" fmla="*/ 541126 h 1495138"/>
                    <a:gd name="connsiteX60" fmla="*/ 272255 w 640652"/>
                    <a:gd name="connsiteY60" fmla="*/ 539116 h 1495138"/>
                    <a:gd name="connsiteX61" fmla="*/ 477504 w 640652"/>
                    <a:gd name="connsiteY61" fmla="*/ 0 h 1495138"/>
                    <a:gd name="connsiteX62" fmla="*/ 492735 w 640652"/>
                    <a:gd name="connsiteY62" fmla="*/ 1206 h 1495138"/>
                    <a:gd name="connsiteX63" fmla="*/ 528407 w 640652"/>
                    <a:gd name="connsiteY63" fmla="*/ 39397 h 1495138"/>
                    <a:gd name="connsiteX64" fmla="*/ 528407 w 640652"/>
                    <a:gd name="connsiteY64" fmla="*/ 45427 h 1495138"/>
                    <a:gd name="connsiteX65" fmla="*/ 528407 w 640652"/>
                    <a:gd name="connsiteY65" fmla="*/ 192159 h 1495138"/>
                    <a:gd name="connsiteX66" fmla="*/ 528006 w 640652"/>
                    <a:gd name="connsiteY66" fmla="*/ 192159 h 1495138"/>
                    <a:gd name="connsiteX67" fmla="*/ 528006 w 640652"/>
                    <a:gd name="connsiteY67" fmla="*/ 326832 h 1495138"/>
                    <a:gd name="connsiteX68" fmla="*/ 528407 w 640652"/>
                    <a:gd name="connsiteY68" fmla="*/ 340902 h 1495138"/>
                    <a:gd name="connsiteX69" fmla="*/ 534018 w 640652"/>
                    <a:gd name="connsiteY69" fmla="*/ 346932 h 1495138"/>
                    <a:gd name="connsiteX70" fmla="*/ 549249 w 640652"/>
                    <a:gd name="connsiteY70" fmla="*/ 346932 h 1495138"/>
                    <a:gd name="connsiteX71" fmla="*/ 571294 w 640652"/>
                    <a:gd name="connsiteY71" fmla="*/ 346932 h 1495138"/>
                    <a:gd name="connsiteX72" fmla="*/ 610574 w 640652"/>
                    <a:gd name="connsiteY72" fmla="*/ 377887 h 1495138"/>
                    <a:gd name="connsiteX73" fmla="*/ 576504 w 640652"/>
                    <a:gd name="connsiteY73" fmla="*/ 432560 h 1495138"/>
                    <a:gd name="connsiteX74" fmla="*/ 563678 w 640652"/>
                    <a:gd name="connsiteY74" fmla="*/ 433364 h 1495138"/>
                    <a:gd name="connsiteX75" fmla="*/ 402552 w 640652"/>
                    <a:gd name="connsiteY75" fmla="*/ 433364 h 1495138"/>
                    <a:gd name="connsiteX76" fmla="*/ 391730 w 640652"/>
                    <a:gd name="connsiteY76" fmla="*/ 432560 h 1495138"/>
                    <a:gd name="connsiteX77" fmla="*/ 354855 w 640652"/>
                    <a:gd name="connsiteY77" fmla="*/ 396781 h 1495138"/>
                    <a:gd name="connsiteX78" fmla="*/ 379305 w 640652"/>
                    <a:gd name="connsiteY78" fmla="*/ 350952 h 1495138"/>
                    <a:gd name="connsiteX79" fmla="*/ 397742 w 640652"/>
                    <a:gd name="connsiteY79" fmla="*/ 346932 h 1495138"/>
                    <a:gd name="connsiteX80" fmla="*/ 432212 w 640652"/>
                    <a:gd name="connsiteY80" fmla="*/ 346932 h 1495138"/>
                    <a:gd name="connsiteX81" fmla="*/ 440228 w 640652"/>
                    <a:gd name="connsiteY81" fmla="*/ 345726 h 1495138"/>
                    <a:gd name="connsiteX82" fmla="*/ 441831 w 640652"/>
                    <a:gd name="connsiteY82" fmla="*/ 344118 h 1495138"/>
                    <a:gd name="connsiteX83" fmla="*/ 442633 w 640652"/>
                    <a:gd name="connsiteY83" fmla="*/ 340902 h 1495138"/>
                    <a:gd name="connsiteX84" fmla="*/ 442633 w 640652"/>
                    <a:gd name="connsiteY84" fmla="*/ 328440 h 1495138"/>
                    <a:gd name="connsiteX85" fmla="*/ 442633 w 640652"/>
                    <a:gd name="connsiteY85" fmla="*/ 105728 h 1495138"/>
                    <a:gd name="connsiteX86" fmla="*/ 441831 w 640652"/>
                    <a:gd name="connsiteY86" fmla="*/ 89648 h 1495138"/>
                    <a:gd name="connsiteX87" fmla="*/ 440228 w 640652"/>
                    <a:gd name="connsiteY87" fmla="*/ 88040 h 1495138"/>
                    <a:gd name="connsiteX88" fmla="*/ 435418 w 640652"/>
                    <a:gd name="connsiteY88" fmla="*/ 86834 h 1495138"/>
                    <a:gd name="connsiteX89" fmla="*/ 412973 w 640652"/>
                    <a:gd name="connsiteY89" fmla="*/ 87236 h 1495138"/>
                    <a:gd name="connsiteX90" fmla="*/ 402552 w 640652"/>
                    <a:gd name="connsiteY90" fmla="*/ 87236 h 1495138"/>
                    <a:gd name="connsiteX91" fmla="*/ 363272 w 640652"/>
                    <a:gd name="connsiteY91" fmla="*/ 45427 h 1495138"/>
                    <a:gd name="connsiteX92" fmla="*/ 403754 w 640652"/>
                    <a:gd name="connsiteY92" fmla="*/ 2010 h 1495138"/>
                    <a:gd name="connsiteX93" fmla="*/ 410167 w 640652"/>
                    <a:gd name="connsiteY93" fmla="*/ 2010 h 1495138"/>
                    <a:gd name="connsiteX94" fmla="*/ 477504 w 640652"/>
                    <a:gd name="connsiteY94" fmla="*/ 0 h 1495138"/>
                    <a:gd name="connsiteX95" fmla="*/ 123093 w 640652"/>
                    <a:gd name="connsiteY95" fmla="*/ 0 h 1495138"/>
                    <a:gd name="connsiteX96" fmla="*/ 138324 w 640652"/>
                    <a:gd name="connsiteY96" fmla="*/ 1206 h 1495138"/>
                    <a:gd name="connsiteX97" fmla="*/ 173997 w 640652"/>
                    <a:gd name="connsiteY97" fmla="*/ 39397 h 1495138"/>
                    <a:gd name="connsiteX98" fmla="*/ 173997 w 640652"/>
                    <a:gd name="connsiteY98" fmla="*/ 45427 h 1495138"/>
                    <a:gd name="connsiteX99" fmla="*/ 173997 w 640652"/>
                    <a:gd name="connsiteY99" fmla="*/ 192159 h 1495138"/>
                    <a:gd name="connsiteX100" fmla="*/ 173596 w 640652"/>
                    <a:gd name="connsiteY100" fmla="*/ 192159 h 1495138"/>
                    <a:gd name="connsiteX101" fmla="*/ 173596 w 640652"/>
                    <a:gd name="connsiteY101" fmla="*/ 326832 h 1495138"/>
                    <a:gd name="connsiteX102" fmla="*/ 173997 w 640652"/>
                    <a:gd name="connsiteY102" fmla="*/ 340902 h 1495138"/>
                    <a:gd name="connsiteX103" fmla="*/ 179608 w 640652"/>
                    <a:gd name="connsiteY103" fmla="*/ 346932 h 1495138"/>
                    <a:gd name="connsiteX104" fmla="*/ 194839 w 640652"/>
                    <a:gd name="connsiteY104" fmla="*/ 346932 h 1495138"/>
                    <a:gd name="connsiteX105" fmla="*/ 216884 w 640652"/>
                    <a:gd name="connsiteY105" fmla="*/ 346932 h 1495138"/>
                    <a:gd name="connsiteX106" fmla="*/ 256164 w 640652"/>
                    <a:gd name="connsiteY106" fmla="*/ 377887 h 1495138"/>
                    <a:gd name="connsiteX107" fmla="*/ 222094 w 640652"/>
                    <a:gd name="connsiteY107" fmla="*/ 432560 h 1495138"/>
                    <a:gd name="connsiteX108" fmla="*/ 209268 w 640652"/>
                    <a:gd name="connsiteY108" fmla="*/ 433364 h 1495138"/>
                    <a:gd name="connsiteX109" fmla="*/ 48141 w 640652"/>
                    <a:gd name="connsiteY109" fmla="*/ 433364 h 1495138"/>
                    <a:gd name="connsiteX110" fmla="*/ 37319 w 640652"/>
                    <a:gd name="connsiteY110" fmla="*/ 432560 h 1495138"/>
                    <a:gd name="connsiteX111" fmla="*/ 445 w 640652"/>
                    <a:gd name="connsiteY111" fmla="*/ 396781 h 1495138"/>
                    <a:gd name="connsiteX112" fmla="*/ 24894 w 640652"/>
                    <a:gd name="connsiteY112" fmla="*/ 350952 h 1495138"/>
                    <a:gd name="connsiteX113" fmla="*/ 43332 w 640652"/>
                    <a:gd name="connsiteY113" fmla="*/ 346932 h 1495138"/>
                    <a:gd name="connsiteX114" fmla="*/ 77801 w 640652"/>
                    <a:gd name="connsiteY114" fmla="*/ 346932 h 1495138"/>
                    <a:gd name="connsiteX115" fmla="*/ 85818 w 640652"/>
                    <a:gd name="connsiteY115" fmla="*/ 345726 h 1495138"/>
                    <a:gd name="connsiteX116" fmla="*/ 87421 w 640652"/>
                    <a:gd name="connsiteY116" fmla="*/ 344118 h 1495138"/>
                    <a:gd name="connsiteX117" fmla="*/ 88223 w 640652"/>
                    <a:gd name="connsiteY117" fmla="*/ 340902 h 1495138"/>
                    <a:gd name="connsiteX118" fmla="*/ 88223 w 640652"/>
                    <a:gd name="connsiteY118" fmla="*/ 328440 h 1495138"/>
                    <a:gd name="connsiteX119" fmla="*/ 88223 w 640652"/>
                    <a:gd name="connsiteY119" fmla="*/ 105728 h 1495138"/>
                    <a:gd name="connsiteX120" fmla="*/ 87421 w 640652"/>
                    <a:gd name="connsiteY120" fmla="*/ 89648 h 1495138"/>
                    <a:gd name="connsiteX121" fmla="*/ 85818 w 640652"/>
                    <a:gd name="connsiteY121" fmla="*/ 88040 h 1495138"/>
                    <a:gd name="connsiteX122" fmla="*/ 81008 w 640652"/>
                    <a:gd name="connsiteY122" fmla="*/ 86834 h 1495138"/>
                    <a:gd name="connsiteX123" fmla="*/ 58562 w 640652"/>
                    <a:gd name="connsiteY123" fmla="*/ 87236 h 1495138"/>
                    <a:gd name="connsiteX124" fmla="*/ 48141 w 640652"/>
                    <a:gd name="connsiteY124" fmla="*/ 87236 h 1495138"/>
                    <a:gd name="connsiteX125" fmla="*/ 8862 w 640652"/>
                    <a:gd name="connsiteY125" fmla="*/ 45427 h 1495138"/>
                    <a:gd name="connsiteX126" fmla="*/ 49344 w 640652"/>
                    <a:gd name="connsiteY126" fmla="*/ 2010 h 1495138"/>
                    <a:gd name="connsiteX127" fmla="*/ 55757 w 640652"/>
                    <a:gd name="connsiteY127" fmla="*/ 2010 h 1495138"/>
                    <a:gd name="connsiteX128" fmla="*/ 123093 w 640652"/>
                    <a:gd name="connsiteY128"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644844 h 1495138"/>
                    <a:gd name="connsiteX58" fmla="*/ 236582 w 640652"/>
                    <a:gd name="connsiteY58" fmla="*/ 628764 h 1495138"/>
                    <a:gd name="connsiteX59" fmla="*/ 272255 w 640652"/>
                    <a:gd name="connsiteY59" fmla="*/ 539116 h 1495138"/>
                    <a:gd name="connsiteX60" fmla="*/ 477504 w 640652"/>
                    <a:gd name="connsiteY60" fmla="*/ 0 h 1495138"/>
                    <a:gd name="connsiteX61" fmla="*/ 492735 w 640652"/>
                    <a:gd name="connsiteY61" fmla="*/ 1206 h 1495138"/>
                    <a:gd name="connsiteX62" fmla="*/ 528407 w 640652"/>
                    <a:gd name="connsiteY62" fmla="*/ 39397 h 1495138"/>
                    <a:gd name="connsiteX63" fmla="*/ 528407 w 640652"/>
                    <a:gd name="connsiteY63" fmla="*/ 45427 h 1495138"/>
                    <a:gd name="connsiteX64" fmla="*/ 528407 w 640652"/>
                    <a:gd name="connsiteY64" fmla="*/ 192159 h 1495138"/>
                    <a:gd name="connsiteX65" fmla="*/ 528006 w 640652"/>
                    <a:gd name="connsiteY65" fmla="*/ 192159 h 1495138"/>
                    <a:gd name="connsiteX66" fmla="*/ 528006 w 640652"/>
                    <a:gd name="connsiteY66" fmla="*/ 326832 h 1495138"/>
                    <a:gd name="connsiteX67" fmla="*/ 528407 w 640652"/>
                    <a:gd name="connsiteY67" fmla="*/ 340902 h 1495138"/>
                    <a:gd name="connsiteX68" fmla="*/ 534018 w 640652"/>
                    <a:gd name="connsiteY68" fmla="*/ 346932 h 1495138"/>
                    <a:gd name="connsiteX69" fmla="*/ 549249 w 640652"/>
                    <a:gd name="connsiteY69" fmla="*/ 346932 h 1495138"/>
                    <a:gd name="connsiteX70" fmla="*/ 571294 w 640652"/>
                    <a:gd name="connsiteY70" fmla="*/ 346932 h 1495138"/>
                    <a:gd name="connsiteX71" fmla="*/ 610574 w 640652"/>
                    <a:gd name="connsiteY71" fmla="*/ 377887 h 1495138"/>
                    <a:gd name="connsiteX72" fmla="*/ 576504 w 640652"/>
                    <a:gd name="connsiteY72" fmla="*/ 432560 h 1495138"/>
                    <a:gd name="connsiteX73" fmla="*/ 563678 w 640652"/>
                    <a:gd name="connsiteY73" fmla="*/ 433364 h 1495138"/>
                    <a:gd name="connsiteX74" fmla="*/ 402552 w 640652"/>
                    <a:gd name="connsiteY74" fmla="*/ 433364 h 1495138"/>
                    <a:gd name="connsiteX75" fmla="*/ 391730 w 640652"/>
                    <a:gd name="connsiteY75" fmla="*/ 432560 h 1495138"/>
                    <a:gd name="connsiteX76" fmla="*/ 354855 w 640652"/>
                    <a:gd name="connsiteY76" fmla="*/ 396781 h 1495138"/>
                    <a:gd name="connsiteX77" fmla="*/ 379305 w 640652"/>
                    <a:gd name="connsiteY77" fmla="*/ 350952 h 1495138"/>
                    <a:gd name="connsiteX78" fmla="*/ 397742 w 640652"/>
                    <a:gd name="connsiteY78" fmla="*/ 346932 h 1495138"/>
                    <a:gd name="connsiteX79" fmla="*/ 432212 w 640652"/>
                    <a:gd name="connsiteY79" fmla="*/ 346932 h 1495138"/>
                    <a:gd name="connsiteX80" fmla="*/ 440228 w 640652"/>
                    <a:gd name="connsiteY80" fmla="*/ 345726 h 1495138"/>
                    <a:gd name="connsiteX81" fmla="*/ 441831 w 640652"/>
                    <a:gd name="connsiteY81" fmla="*/ 344118 h 1495138"/>
                    <a:gd name="connsiteX82" fmla="*/ 442633 w 640652"/>
                    <a:gd name="connsiteY82" fmla="*/ 340902 h 1495138"/>
                    <a:gd name="connsiteX83" fmla="*/ 442633 w 640652"/>
                    <a:gd name="connsiteY83" fmla="*/ 328440 h 1495138"/>
                    <a:gd name="connsiteX84" fmla="*/ 442633 w 640652"/>
                    <a:gd name="connsiteY84" fmla="*/ 105728 h 1495138"/>
                    <a:gd name="connsiteX85" fmla="*/ 441831 w 640652"/>
                    <a:gd name="connsiteY85" fmla="*/ 89648 h 1495138"/>
                    <a:gd name="connsiteX86" fmla="*/ 440228 w 640652"/>
                    <a:gd name="connsiteY86" fmla="*/ 88040 h 1495138"/>
                    <a:gd name="connsiteX87" fmla="*/ 435418 w 640652"/>
                    <a:gd name="connsiteY87" fmla="*/ 86834 h 1495138"/>
                    <a:gd name="connsiteX88" fmla="*/ 412973 w 640652"/>
                    <a:gd name="connsiteY88" fmla="*/ 87236 h 1495138"/>
                    <a:gd name="connsiteX89" fmla="*/ 402552 w 640652"/>
                    <a:gd name="connsiteY89" fmla="*/ 87236 h 1495138"/>
                    <a:gd name="connsiteX90" fmla="*/ 363272 w 640652"/>
                    <a:gd name="connsiteY90" fmla="*/ 45427 h 1495138"/>
                    <a:gd name="connsiteX91" fmla="*/ 403754 w 640652"/>
                    <a:gd name="connsiteY91" fmla="*/ 2010 h 1495138"/>
                    <a:gd name="connsiteX92" fmla="*/ 410167 w 640652"/>
                    <a:gd name="connsiteY92" fmla="*/ 2010 h 1495138"/>
                    <a:gd name="connsiteX93" fmla="*/ 477504 w 640652"/>
                    <a:gd name="connsiteY93" fmla="*/ 0 h 1495138"/>
                    <a:gd name="connsiteX94" fmla="*/ 123093 w 640652"/>
                    <a:gd name="connsiteY94" fmla="*/ 0 h 1495138"/>
                    <a:gd name="connsiteX95" fmla="*/ 138324 w 640652"/>
                    <a:gd name="connsiteY95" fmla="*/ 1206 h 1495138"/>
                    <a:gd name="connsiteX96" fmla="*/ 173997 w 640652"/>
                    <a:gd name="connsiteY96" fmla="*/ 39397 h 1495138"/>
                    <a:gd name="connsiteX97" fmla="*/ 173997 w 640652"/>
                    <a:gd name="connsiteY97" fmla="*/ 45427 h 1495138"/>
                    <a:gd name="connsiteX98" fmla="*/ 173997 w 640652"/>
                    <a:gd name="connsiteY98" fmla="*/ 192159 h 1495138"/>
                    <a:gd name="connsiteX99" fmla="*/ 173596 w 640652"/>
                    <a:gd name="connsiteY99" fmla="*/ 192159 h 1495138"/>
                    <a:gd name="connsiteX100" fmla="*/ 173596 w 640652"/>
                    <a:gd name="connsiteY100" fmla="*/ 326832 h 1495138"/>
                    <a:gd name="connsiteX101" fmla="*/ 173997 w 640652"/>
                    <a:gd name="connsiteY101" fmla="*/ 340902 h 1495138"/>
                    <a:gd name="connsiteX102" fmla="*/ 179608 w 640652"/>
                    <a:gd name="connsiteY102" fmla="*/ 346932 h 1495138"/>
                    <a:gd name="connsiteX103" fmla="*/ 194839 w 640652"/>
                    <a:gd name="connsiteY103" fmla="*/ 346932 h 1495138"/>
                    <a:gd name="connsiteX104" fmla="*/ 216884 w 640652"/>
                    <a:gd name="connsiteY104" fmla="*/ 346932 h 1495138"/>
                    <a:gd name="connsiteX105" fmla="*/ 256164 w 640652"/>
                    <a:gd name="connsiteY105" fmla="*/ 377887 h 1495138"/>
                    <a:gd name="connsiteX106" fmla="*/ 222094 w 640652"/>
                    <a:gd name="connsiteY106" fmla="*/ 432560 h 1495138"/>
                    <a:gd name="connsiteX107" fmla="*/ 209268 w 640652"/>
                    <a:gd name="connsiteY107" fmla="*/ 433364 h 1495138"/>
                    <a:gd name="connsiteX108" fmla="*/ 48141 w 640652"/>
                    <a:gd name="connsiteY108" fmla="*/ 433364 h 1495138"/>
                    <a:gd name="connsiteX109" fmla="*/ 37319 w 640652"/>
                    <a:gd name="connsiteY109" fmla="*/ 432560 h 1495138"/>
                    <a:gd name="connsiteX110" fmla="*/ 445 w 640652"/>
                    <a:gd name="connsiteY110" fmla="*/ 396781 h 1495138"/>
                    <a:gd name="connsiteX111" fmla="*/ 24894 w 640652"/>
                    <a:gd name="connsiteY111" fmla="*/ 350952 h 1495138"/>
                    <a:gd name="connsiteX112" fmla="*/ 43332 w 640652"/>
                    <a:gd name="connsiteY112" fmla="*/ 346932 h 1495138"/>
                    <a:gd name="connsiteX113" fmla="*/ 77801 w 640652"/>
                    <a:gd name="connsiteY113" fmla="*/ 346932 h 1495138"/>
                    <a:gd name="connsiteX114" fmla="*/ 85818 w 640652"/>
                    <a:gd name="connsiteY114" fmla="*/ 345726 h 1495138"/>
                    <a:gd name="connsiteX115" fmla="*/ 87421 w 640652"/>
                    <a:gd name="connsiteY115" fmla="*/ 344118 h 1495138"/>
                    <a:gd name="connsiteX116" fmla="*/ 88223 w 640652"/>
                    <a:gd name="connsiteY116" fmla="*/ 340902 h 1495138"/>
                    <a:gd name="connsiteX117" fmla="*/ 88223 w 640652"/>
                    <a:gd name="connsiteY117" fmla="*/ 328440 h 1495138"/>
                    <a:gd name="connsiteX118" fmla="*/ 88223 w 640652"/>
                    <a:gd name="connsiteY118" fmla="*/ 105728 h 1495138"/>
                    <a:gd name="connsiteX119" fmla="*/ 87421 w 640652"/>
                    <a:gd name="connsiteY119" fmla="*/ 89648 h 1495138"/>
                    <a:gd name="connsiteX120" fmla="*/ 85818 w 640652"/>
                    <a:gd name="connsiteY120" fmla="*/ 88040 h 1495138"/>
                    <a:gd name="connsiteX121" fmla="*/ 81008 w 640652"/>
                    <a:gd name="connsiteY121" fmla="*/ 86834 h 1495138"/>
                    <a:gd name="connsiteX122" fmla="*/ 58562 w 640652"/>
                    <a:gd name="connsiteY122" fmla="*/ 87236 h 1495138"/>
                    <a:gd name="connsiteX123" fmla="*/ 48141 w 640652"/>
                    <a:gd name="connsiteY123" fmla="*/ 87236 h 1495138"/>
                    <a:gd name="connsiteX124" fmla="*/ 8862 w 640652"/>
                    <a:gd name="connsiteY124" fmla="*/ 45427 h 1495138"/>
                    <a:gd name="connsiteX125" fmla="*/ 49344 w 640652"/>
                    <a:gd name="connsiteY125" fmla="*/ 2010 h 1495138"/>
                    <a:gd name="connsiteX126" fmla="*/ 55757 w 640652"/>
                    <a:gd name="connsiteY126" fmla="*/ 2010 h 1495138"/>
                    <a:gd name="connsiteX127" fmla="*/ 123093 w 640652"/>
                    <a:gd name="connsiteY127"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628764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644844 h 1495138"/>
                    <a:gd name="connsiteX58" fmla="*/ 236582 w 640652"/>
                    <a:gd name="connsiteY58" fmla="*/ 628764 h 1495138"/>
                    <a:gd name="connsiteX59" fmla="*/ 477504 w 640652"/>
                    <a:gd name="connsiteY59" fmla="*/ 0 h 1495138"/>
                    <a:gd name="connsiteX60" fmla="*/ 492735 w 640652"/>
                    <a:gd name="connsiteY60" fmla="*/ 1206 h 1495138"/>
                    <a:gd name="connsiteX61" fmla="*/ 528407 w 640652"/>
                    <a:gd name="connsiteY61" fmla="*/ 39397 h 1495138"/>
                    <a:gd name="connsiteX62" fmla="*/ 528407 w 640652"/>
                    <a:gd name="connsiteY62" fmla="*/ 45427 h 1495138"/>
                    <a:gd name="connsiteX63" fmla="*/ 528407 w 640652"/>
                    <a:gd name="connsiteY63" fmla="*/ 192159 h 1495138"/>
                    <a:gd name="connsiteX64" fmla="*/ 528006 w 640652"/>
                    <a:gd name="connsiteY64" fmla="*/ 192159 h 1495138"/>
                    <a:gd name="connsiteX65" fmla="*/ 528006 w 640652"/>
                    <a:gd name="connsiteY65" fmla="*/ 326832 h 1495138"/>
                    <a:gd name="connsiteX66" fmla="*/ 528407 w 640652"/>
                    <a:gd name="connsiteY66" fmla="*/ 340902 h 1495138"/>
                    <a:gd name="connsiteX67" fmla="*/ 534018 w 640652"/>
                    <a:gd name="connsiteY67" fmla="*/ 346932 h 1495138"/>
                    <a:gd name="connsiteX68" fmla="*/ 549249 w 640652"/>
                    <a:gd name="connsiteY68" fmla="*/ 346932 h 1495138"/>
                    <a:gd name="connsiteX69" fmla="*/ 571294 w 640652"/>
                    <a:gd name="connsiteY69" fmla="*/ 346932 h 1495138"/>
                    <a:gd name="connsiteX70" fmla="*/ 610574 w 640652"/>
                    <a:gd name="connsiteY70" fmla="*/ 377887 h 1495138"/>
                    <a:gd name="connsiteX71" fmla="*/ 576504 w 640652"/>
                    <a:gd name="connsiteY71" fmla="*/ 432560 h 1495138"/>
                    <a:gd name="connsiteX72" fmla="*/ 563678 w 640652"/>
                    <a:gd name="connsiteY72" fmla="*/ 433364 h 1495138"/>
                    <a:gd name="connsiteX73" fmla="*/ 402552 w 640652"/>
                    <a:gd name="connsiteY73" fmla="*/ 433364 h 1495138"/>
                    <a:gd name="connsiteX74" fmla="*/ 391730 w 640652"/>
                    <a:gd name="connsiteY74" fmla="*/ 432560 h 1495138"/>
                    <a:gd name="connsiteX75" fmla="*/ 354855 w 640652"/>
                    <a:gd name="connsiteY75" fmla="*/ 396781 h 1495138"/>
                    <a:gd name="connsiteX76" fmla="*/ 379305 w 640652"/>
                    <a:gd name="connsiteY76" fmla="*/ 350952 h 1495138"/>
                    <a:gd name="connsiteX77" fmla="*/ 397742 w 640652"/>
                    <a:gd name="connsiteY77" fmla="*/ 346932 h 1495138"/>
                    <a:gd name="connsiteX78" fmla="*/ 432212 w 640652"/>
                    <a:gd name="connsiteY78" fmla="*/ 346932 h 1495138"/>
                    <a:gd name="connsiteX79" fmla="*/ 440228 w 640652"/>
                    <a:gd name="connsiteY79" fmla="*/ 345726 h 1495138"/>
                    <a:gd name="connsiteX80" fmla="*/ 441831 w 640652"/>
                    <a:gd name="connsiteY80" fmla="*/ 344118 h 1495138"/>
                    <a:gd name="connsiteX81" fmla="*/ 442633 w 640652"/>
                    <a:gd name="connsiteY81" fmla="*/ 340902 h 1495138"/>
                    <a:gd name="connsiteX82" fmla="*/ 442633 w 640652"/>
                    <a:gd name="connsiteY82" fmla="*/ 328440 h 1495138"/>
                    <a:gd name="connsiteX83" fmla="*/ 442633 w 640652"/>
                    <a:gd name="connsiteY83" fmla="*/ 105728 h 1495138"/>
                    <a:gd name="connsiteX84" fmla="*/ 441831 w 640652"/>
                    <a:gd name="connsiteY84" fmla="*/ 89648 h 1495138"/>
                    <a:gd name="connsiteX85" fmla="*/ 440228 w 640652"/>
                    <a:gd name="connsiteY85" fmla="*/ 88040 h 1495138"/>
                    <a:gd name="connsiteX86" fmla="*/ 435418 w 640652"/>
                    <a:gd name="connsiteY86" fmla="*/ 86834 h 1495138"/>
                    <a:gd name="connsiteX87" fmla="*/ 412973 w 640652"/>
                    <a:gd name="connsiteY87" fmla="*/ 87236 h 1495138"/>
                    <a:gd name="connsiteX88" fmla="*/ 402552 w 640652"/>
                    <a:gd name="connsiteY88" fmla="*/ 87236 h 1495138"/>
                    <a:gd name="connsiteX89" fmla="*/ 363272 w 640652"/>
                    <a:gd name="connsiteY89" fmla="*/ 45427 h 1495138"/>
                    <a:gd name="connsiteX90" fmla="*/ 403754 w 640652"/>
                    <a:gd name="connsiteY90" fmla="*/ 2010 h 1495138"/>
                    <a:gd name="connsiteX91" fmla="*/ 410167 w 640652"/>
                    <a:gd name="connsiteY91" fmla="*/ 2010 h 1495138"/>
                    <a:gd name="connsiteX92" fmla="*/ 477504 w 640652"/>
                    <a:gd name="connsiteY92" fmla="*/ 0 h 1495138"/>
                    <a:gd name="connsiteX93" fmla="*/ 123093 w 640652"/>
                    <a:gd name="connsiteY93" fmla="*/ 0 h 1495138"/>
                    <a:gd name="connsiteX94" fmla="*/ 138324 w 640652"/>
                    <a:gd name="connsiteY94" fmla="*/ 1206 h 1495138"/>
                    <a:gd name="connsiteX95" fmla="*/ 173997 w 640652"/>
                    <a:gd name="connsiteY95" fmla="*/ 39397 h 1495138"/>
                    <a:gd name="connsiteX96" fmla="*/ 173997 w 640652"/>
                    <a:gd name="connsiteY96" fmla="*/ 45427 h 1495138"/>
                    <a:gd name="connsiteX97" fmla="*/ 173997 w 640652"/>
                    <a:gd name="connsiteY97" fmla="*/ 192159 h 1495138"/>
                    <a:gd name="connsiteX98" fmla="*/ 173596 w 640652"/>
                    <a:gd name="connsiteY98" fmla="*/ 192159 h 1495138"/>
                    <a:gd name="connsiteX99" fmla="*/ 173596 w 640652"/>
                    <a:gd name="connsiteY99" fmla="*/ 326832 h 1495138"/>
                    <a:gd name="connsiteX100" fmla="*/ 173997 w 640652"/>
                    <a:gd name="connsiteY100" fmla="*/ 340902 h 1495138"/>
                    <a:gd name="connsiteX101" fmla="*/ 179608 w 640652"/>
                    <a:gd name="connsiteY101" fmla="*/ 346932 h 1495138"/>
                    <a:gd name="connsiteX102" fmla="*/ 194839 w 640652"/>
                    <a:gd name="connsiteY102" fmla="*/ 346932 h 1495138"/>
                    <a:gd name="connsiteX103" fmla="*/ 216884 w 640652"/>
                    <a:gd name="connsiteY103" fmla="*/ 346932 h 1495138"/>
                    <a:gd name="connsiteX104" fmla="*/ 256164 w 640652"/>
                    <a:gd name="connsiteY104" fmla="*/ 377887 h 1495138"/>
                    <a:gd name="connsiteX105" fmla="*/ 222094 w 640652"/>
                    <a:gd name="connsiteY105" fmla="*/ 432560 h 1495138"/>
                    <a:gd name="connsiteX106" fmla="*/ 209268 w 640652"/>
                    <a:gd name="connsiteY106" fmla="*/ 433364 h 1495138"/>
                    <a:gd name="connsiteX107" fmla="*/ 48141 w 640652"/>
                    <a:gd name="connsiteY107" fmla="*/ 433364 h 1495138"/>
                    <a:gd name="connsiteX108" fmla="*/ 37319 w 640652"/>
                    <a:gd name="connsiteY108" fmla="*/ 432560 h 1495138"/>
                    <a:gd name="connsiteX109" fmla="*/ 445 w 640652"/>
                    <a:gd name="connsiteY109" fmla="*/ 396781 h 1495138"/>
                    <a:gd name="connsiteX110" fmla="*/ 24894 w 640652"/>
                    <a:gd name="connsiteY110" fmla="*/ 350952 h 1495138"/>
                    <a:gd name="connsiteX111" fmla="*/ 43332 w 640652"/>
                    <a:gd name="connsiteY111" fmla="*/ 346932 h 1495138"/>
                    <a:gd name="connsiteX112" fmla="*/ 77801 w 640652"/>
                    <a:gd name="connsiteY112" fmla="*/ 346932 h 1495138"/>
                    <a:gd name="connsiteX113" fmla="*/ 85818 w 640652"/>
                    <a:gd name="connsiteY113" fmla="*/ 345726 h 1495138"/>
                    <a:gd name="connsiteX114" fmla="*/ 87421 w 640652"/>
                    <a:gd name="connsiteY114" fmla="*/ 344118 h 1495138"/>
                    <a:gd name="connsiteX115" fmla="*/ 88223 w 640652"/>
                    <a:gd name="connsiteY115" fmla="*/ 340902 h 1495138"/>
                    <a:gd name="connsiteX116" fmla="*/ 88223 w 640652"/>
                    <a:gd name="connsiteY116" fmla="*/ 328440 h 1495138"/>
                    <a:gd name="connsiteX117" fmla="*/ 88223 w 640652"/>
                    <a:gd name="connsiteY117" fmla="*/ 105728 h 1495138"/>
                    <a:gd name="connsiteX118" fmla="*/ 87421 w 640652"/>
                    <a:gd name="connsiteY118" fmla="*/ 89648 h 1495138"/>
                    <a:gd name="connsiteX119" fmla="*/ 85818 w 640652"/>
                    <a:gd name="connsiteY119" fmla="*/ 88040 h 1495138"/>
                    <a:gd name="connsiteX120" fmla="*/ 81008 w 640652"/>
                    <a:gd name="connsiteY120" fmla="*/ 86834 h 1495138"/>
                    <a:gd name="connsiteX121" fmla="*/ 58562 w 640652"/>
                    <a:gd name="connsiteY121" fmla="*/ 87236 h 1495138"/>
                    <a:gd name="connsiteX122" fmla="*/ 48141 w 640652"/>
                    <a:gd name="connsiteY122" fmla="*/ 87236 h 1495138"/>
                    <a:gd name="connsiteX123" fmla="*/ 8862 w 640652"/>
                    <a:gd name="connsiteY123" fmla="*/ 45427 h 1495138"/>
                    <a:gd name="connsiteX124" fmla="*/ 49344 w 640652"/>
                    <a:gd name="connsiteY124" fmla="*/ 2010 h 1495138"/>
                    <a:gd name="connsiteX125" fmla="*/ 55757 w 640652"/>
                    <a:gd name="connsiteY125" fmla="*/ 2010 h 1495138"/>
                    <a:gd name="connsiteX126" fmla="*/ 123093 w 640652"/>
                    <a:gd name="connsiteY126"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628764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644844 h 1495138"/>
                    <a:gd name="connsiteX57" fmla="*/ 236582 w 640652"/>
                    <a:gd name="connsiteY57" fmla="*/ 628764 h 1495138"/>
                    <a:gd name="connsiteX58" fmla="*/ 477504 w 640652"/>
                    <a:gd name="connsiteY58" fmla="*/ 0 h 1495138"/>
                    <a:gd name="connsiteX59" fmla="*/ 492735 w 640652"/>
                    <a:gd name="connsiteY59" fmla="*/ 1206 h 1495138"/>
                    <a:gd name="connsiteX60" fmla="*/ 528407 w 640652"/>
                    <a:gd name="connsiteY60" fmla="*/ 39397 h 1495138"/>
                    <a:gd name="connsiteX61" fmla="*/ 528407 w 640652"/>
                    <a:gd name="connsiteY61" fmla="*/ 45427 h 1495138"/>
                    <a:gd name="connsiteX62" fmla="*/ 528407 w 640652"/>
                    <a:gd name="connsiteY62" fmla="*/ 192159 h 1495138"/>
                    <a:gd name="connsiteX63" fmla="*/ 528006 w 640652"/>
                    <a:gd name="connsiteY63" fmla="*/ 192159 h 1495138"/>
                    <a:gd name="connsiteX64" fmla="*/ 528006 w 640652"/>
                    <a:gd name="connsiteY64" fmla="*/ 326832 h 1495138"/>
                    <a:gd name="connsiteX65" fmla="*/ 528407 w 640652"/>
                    <a:gd name="connsiteY65" fmla="*/ 340902 h 1495138"/>
                    <a:gd name="connsiteX66" fmla="*/ 534018 w 640652"/>
                    <a:gd name="connsiteY66" fmla="*/ 346932 h 1495138"/>
                    <a:gd name="connsiteX67" fmla="*/ 549249 w 640652"/>
                    <a:gd name="connsiteY67" fmla="*/ 346932 h 1495138"/>
                    <a:gd name="connsiteX68" fmla="*/ 571294 w 640652"/>
                    <a:gd name="connsiteY68" fmla="*/ 346932 h 1495138"/>
                    <a:gd name="connsiteX69" fmla="*/ 610574 w 640652"/>
                    <a:gd name="connsiteY69" fmla="*/ 377887 h 1495138"/>
                    <a:gd name="connsiteX70" fmla="*/ 576504 w 640652"/>
                    <a:gd name="connsiteY70" fmla="*/ 432560 h 1495138"/>
                    <a:gd name="connsiteX71" fmla="*/ 563678 w 640652"/>
                    <a:gd name="connsiteY71" fmla="*/ 433364 h 1495138"/>
                    <a:gd name="connsiteX72" fmla="*/ 402552 w 640652"/>
                    <a:gd name="connsiteY72" fmla="*/ 433364 h 1495138"/>
                    <a:gd name="connsiteX73" fmla="*/ 391730 w 640652"/>
                    <a:gd name="connsiteY73" fmla="*/ 432560 h 1495138"/>
                    <a:gd name="connsiteX74" fmla="*/ 354855 w 640652"/>
                    <a:gd name="connsiteY74" fmla="*/ 396781 h 1495138"/>
                    <a:gd name="connsiteX75" fmla="*/ 379305 w 640652"/>
                    <a:gd name="connsiteY75" fmla="*/ 350952 h 1495138"/>
                    <a:gd name="connsiteX76" fmla="*/ 397742 w 640652"/>
                    <a:gd name="connsiteY76" fmla="*/ 346932 h 1495138"/>
                    <a:gd name="connsiteX77" fmla="*/ 432212 w 640652"/>
                    <a:gd name="connsiteY77" fmla="*/ 346932 h 1495138"/>
                    <a:gd name="connsiteX78" fmla="*/ 440228 w 640652"/>
                    <a:gd name="connsiteY78" fmla="*/ 345726 h 1495138"/>
                    <a:gd name="connsiteX79" fmla="*/ 441831 w 640652"/>
                    <a:gd name="connsiteY79" fmla="*/ 344118 h 1495138"/>
                    <a:gd name="connsiteX80" fmla="*/ 442633 w 640652"/>
                    <a:gd name="connsiteY80" fmla="*/ 340902 h 1495138"/>
                    <a:gd name="connsiteX81" fmla="*/ 442633 w 640652"/>
                    <a:gd name="connsiteY81" fmla="*/ 328440 h 1495138"/>
                    <a:gd name="connsiteX82" fmla="*/ 442633 w 640652"/>
                    <a:gd name="connsiteY82" fmla="*/ 105728 h 1495138"/>
                    <a:gd name="connsiteX83" fmla="*/ 441831 w 640652"/>
                    <a:gd name="connsiteY83" fmla="*/ 89648 h 1495138"/>
                    <a:gd name="connsiteX84" fmla="*/ 440228 w 640652"/>
                    <a:gd name="connsiteY84" fmla="*/ 88040 h 1495138"/>
                    <a:gd name="connsiteX85" fmla="*/ 435418 w 640652"/>
                    <a:gd name="connsiteY85" fmla="*/ 86834 h 1495138"/>
                    <a:gd name="connsiteX86" fmla="*/ 412973 w 640652"/>
                    <a:gd name="connsiteY86" fmla="*/ 87236 h 1495138"/>
                    <a:gd name="connsiteX87" fmla="*/ 402552 w 640652"/>
                    <a:gd name="connsiteY87" fmla="*/ 87236 h 1495138"/>
                    <a:gd name="connsiteX88" fmla="*/ 363272 w 640652"/>
                    <a:gd name="connsiteY88" fmla="*/ 45427 h 1495138"/>
                    <a:gd name="connsiteX89" fmla="*/ 403754 w 640652"/>
                    <a:gd name="connsiteY89" fmla="*/ 2010 h 1495138"/>
                    <a:gd name="connsiteX90" fmla="*/ 410167 w 640652"/>
                    <a:gd name="connsiteY90" fmla="*/ 2010 h 1495138"/>
                    <a:gd name="connsiteX91" fmla="*/ 477504 w 640652"/>
                    <a:gd name="connsiteY91" fmla="*/ 0 h 1495138"/>
                    <a:gd name="connsiteX92" fmla="*/ 123093 w 640652"/>
                    <a:gd name="connsiteY92" fmla="*/ 0 h 1495138"/>
                    <a:gd name="connsiteX93" fmla="*/ 138324 w 640652"/>
                    <a:gd name="connsiteY93" fmla="*/ 1206 h 1495138"/>
                    <a:gd name="connsiteX94" fmla="*/ 173997 w 640652"/>
                    <a:gd name="connsiteY94" fmla="*/ 39397 h 1495138"/>
                    <a:gd name="connsiteX95" fmla="*/ 173997 w 640652"/>
                    <a:gd name="connsiteY95" fmla="*/ 45427 h 1495138"/>
                    <a:gd name="connsiteX96" fmla="*/ 173997 w 640652"/>
                    <a:gd name="connsiteY96" fmla="*/ 192159 h 1495138"/>
                    <a:gd name="connsiteX97" fmla="*/ 173596 w 640652"/>
                    <a:gd name="connsiteY97" fmla="*/ 192159 h 1495138"/>
                    <a:gd name="connsiteX98" fmla="*/ 173596 w 640652"/>
                    <a:gd name="connsiteY98" fmla="*/ 326832 h 1495138"/>
                    <a:gd name="connsiteX99" fmla="*/ 173997 w 640652"/>
                    <a:gd name="connsiteY99" fmla="*/ 340902 h 1495138"/>
                    <a:gd name="connsiteX100" fmla="*/ 179608 w 640652"/>
                    <a:gd name="connsiteY100" fmla="*/ 346932 h 1495138"/>
                    <a:gd name="connsiteX101" fmla="*/ 194839 w 640652"/>
                    <a:gd name="connsiteY101" fmla="*/ 346932 h 1495138"/>
                    <a:gd name="connsiteX102" fmla="*/ 216884 w 640652"/>
                    <a:gd name="connsiteY102" fmla="*/ 346932 h 1495138"/>
                    <a:gd name="connsiteX103" fmla="*/ 256164 w 640652"/>
                    <a:gd name="connsiteY103" fmla="*/ 377887 h 1495138"/>
                    <a:gd name="connsiteX104" fmla="*/ 222094 w 640652"/>
                    <a:gd name="connsiteY104" fmla="*/ 432560 h 1495138"/>
                    <a:gd name="connsiteX105" fmla="*/ 209268 w 640652"/>
                    <a:gd name="connsiteY105" fmla="*/ 433364 h 1495138"/>
                    <a:gd name="connsiteX106" fmla="*/ 48141 w 640652"/>
                    <a:gd name="connsiteY106" fmla="*/ 433364 h 1495138"/>
                    <a:gd name="connsiteX107" fmla="*/ 37319 w 640652"/>
                    <a:gd name="connsiteY107" fmla="*/ 432560 h 1495138"/>
                    <a:gd name="connsiteX108" fmla="*/ 445 w 640652"/>
                    <a:gd name="connsiteY108" fmla="*/ 396781 h 1495138"/>
                    <a:gd name="connsiteX109" fmla="*/ 24894 w 640652"/>
                    <a:gd name="connsiteY109" fmla="*/ 350952 h 1495138"/>
                    <a:gd name="connsiteX110" fmla="*/ 43332 w 640652"/>
                    <a:gd name="connsiteY110" fmla="*/ 346932 h 1495138"/>
                    <a:gd name="connsiteX111" fmla="*/ 77801 w 640652"/>
                    <a:gd name="connsiteY111" fmla="*/ 346932 h 1495138"/>
                    <a:gd name="connsiteX112" fmla="*/ 85818 w 640652"/>
                    <a:gd name="connsiteY112" fmla="*/ 345726 h 1495138"/>
                    <a:gd name="connsiteX113" fmla="*/ 87421 w 640652"/>
                    <a:gd name="connsiteY113" fmla="*/ 344118 h 1495138"/>
                    <a:gd name="connsiteX114" fmla="*/ 88223 w 640652"/>
                    <a:gd name="connsiteY114" fmla="*/ 340902 h 1495138"/>
                    <a:gd name="connsiteX115" fmla="*/ 88223 w 640652"/>
                    <a:gd name="connsiteY115" fmla="*/ 328440 h 1495138"/>
                    <a:gd name="connsiteX116" fmla="*/ 88223 w 640652"/>
                    <a:gd name="connsiteY116" fmla="*/ 105728 h 1495138"/>
                    <a:gd name="connsiteX117" fmla="*/ 87421 w 640652"/>
                    <a:gd name="connsiteY117" fmla="*/ 89648 h 1495138"/>
                    <a:gd name="connsiteX118" fmla="*/ 85818 w 640652"/>
                    <a:gd name="connsiteY118" fmla="*/ 88040 h 1495138"/>
                    <a:gd name="connsiteX119" fmla="*/ 81008 w 640652"/>
                    <a:gd name="connsiteY119" fmla="*/ 86834 h 1495138"/>
                    <a:gd name="connsiteX120" fmla="*/ 58562 w 640652"/>
                    <a:gd name="connsiteY120" fmla="*/ 87236 h 1495138"/>
                    <a:gd name="connsiteX121" fmla="*/ 48141 w 640652"/>
                    <a:gd name="connsiteY121" fmla="*/ 87236 h 1495138"/>
                    <a:gd name="connsiteX122" fmla="*/ 8862 w 640652"/>
                    <a:gd name="connsiteY122" fmla="*/ 45427 h 1495138"/>
                    <a:gd name="connsiteX123" fmla="*/ 49344 w 640652"/>
                    <a:gd name="connsiteY123" fmla="*/ 2010 h 1495138"/>
                    <a:gd name="connsiteX124" fmla="*/ 55757 w 640652"/>
                    <a:gd name="connsiteY124" fmla="*/ 2010 h 1495138"/>
                    <a:gd name="connsiteX125" fmla="*/ 123093 w 640652"/>
                    <a:gd name="connsiteY125"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628764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865948 h 1495138"/>
                    <a:gd name="connsiteX40" fmla="*/ 323158 w 640652"/>
                    <a:gd name="connsiteY40" fmla="*/ 880018 h 1495138"/>
                    <a:gd name="connsiteX41" fmla="*/ 328769 w 640652"/>
                    <a:gd name="connsiteY41" fmla="*/ 886049 h 1495138"/>
                    <a:gd name="connsiteX42" fmla="*/ 344000 w 640652"/>
                    <a:gd name="connsiteY42" fmla="*/ 886049 h 1495138"/>
                    <a:gd name="connsiteX43" fmla="*/ 366045 w 640652"/>
                    <a:gd name="connsiteY43" fmla="*/ 886049 h 1495138"/>
                    <a:gd name="connsiteX44" fmla="*/ 405325 w 640652"/>
                    <a:gd name="connsiteY44" fmla="*/ 917003 h 1495138"/>
                    <a:gd name="connsiteX45" fmla="*/ 371255 w 640652"/>
                    <a:gd name="connsiteY45" fmla="*/ 971676 h 1495138"/>
                    <a:gd name="connsiteX46" fmla="*/ 358429 w 640652"/>
                    <a:gd name="connsiteY46" fmla="*/ 972480 h 1495138"/>
                    <a:gd name="connsiteX47" fmla="*/ 197303 w 640652"/>
                    <a:gd name="connsiteY47" fmla="*/ 972480 h 1495138"/>
                    <a:gd name="connsiteX48" fmla="*/ 186481 w 640652"/>
                    <a:gd name="connsiteY48" fmla="*/ 971676 h 1495138"/>
                    <a:gd name="connsiteX49" fmla="*/ 149606 w 640652"/>
                    <a:gd name="connsiteY49" fmla="*/ 935897 h 1495138"/>
                    <a:gd name="connsiteX50" fmla="*/ 174056 w 640652"/>
                    <a:gd name="connsiteY50" fmla="*/ 890069 h 1495138"/>
                    <a:gd name="connsiteX51" fmla="*/ 192493 w 640652"/>
                    <a:gd name="connsiteY51" fmla="*/ 886049 h 1495138"/>
                    <a:gd name="connsiteX52" fmla="*/ 226963 w 640652"/>
                    <a:gd name="connsiteY52" fmla="*/ 886049 h 1495138"/>
                    <a:gd name="connsiteX53" fmla="*/ 234979 w 640652"/>
                    <a:gd name="connsiteY53" fmla="*/ 884843 h 1495138"/>
                    <a:gd name="connsiteX54" fmla="*/ 236582 w 640652"/>
                    <a:gd name="connsiteY54" fmla="*/ 883234 h 1495138"/>
                    <a:gd name="connsiteX55" fmla="*/ 237384 w 640652"/>
                    <a:gd name="connsiteY55" fmla="*/ 644844 h 1495138"/>
                    <a:gd name="connsiteX56" fmla="*/ 236582 w 640652"/>
                    <a:gd name="connsiteY56" fmla="*/ 628764 h 1495138"/>
                    <a:gd name="connsiteX57" fmla="*/ 477504 w 640652"/>
                    <a:gd name="connsiteY57" fmla="*/ 0 h 1495138"/>
                    <a:gd name="connsiteX58" fmla="*/ 492735 w 640652"/>
                    <a:gd name="connsiteY58" fmla="*/ 1206 h 1495138"/>
                    <a:gd name="connsiteX59" fmla="*/ 528407 w 640652"/>
                    <a:gd name="connsiteY59" fmla="*/ 39397 h 1495138"/>
                    <a:gd name="connsiteX60" fmla="*/ 528407 w 640652"/>
                    <a:gd name="connsiteY60" fmla="*/ 45427 h 1495138"/>
                    <a:gd name="connsiteX61" fmla="*/ 528407 w 640652"/>
                    <a:gd name="connsiteY61" fmla="*/ 192159 h 1495138"/>
                    <a:gd name="connsiteX62" fmla="*/ 528006 w 640652"/>
                    <a:gd name="connsiteY62" fmla="*/ 192159 h 1495138"/>
                    <a:gd name="connsiteX63" fmla="*/ 528006 w 640652"/>
                    <a:gd name="connsiteY63" fmla="*/ 326832 h 1495138"/>
                    <a:gd name="connsiteX64" fmla="*/ 528407 w 640652"/>
                    <a:gd name="connsiteY64" fmla="*/ 340902 h 1495138"/>
                    <a:gd name="connsiteX65" fmla="*/ 534018 w 640652"/>
                    <a:gd name="connsiteY65" fmla="*/ 346932 h 1495138"/>
                    <a:gd name="connsiteX66" fmla="*/ 549249 w 640652"/>
                    <a:gd name="connsiteY66" fmla="*/ 346932 h 1495138"/>
                    <a:gd name="connsiteX67" fmla="*/ 571294 w 640652"/>
                    <a:gd name="connsiteY67" fmla="*/ 346932 h 1495138"/>
                    <a:gd name="connsiteX68" fmla="*/ 610574 w 640652"/>
                    <a:gd name="connsiteY68" fmla="*/ 377887 h 1495138"/>
                    <a:gd name="connsiteX69" fmla="*/ 576504 w 640652"/>
                    <a:gd name="connsiteY69" fmla="*/ 432560 h 1495138"/>
                    <a:gd name="connsiteX70" fmla="*/ 563678 w 640652"/>
                    <a:gd name="connsiteY70" fmla="*/ 433364 h 1495138"/>
                    <a:gd name="connsiteX71" fmla="*/ 402552 w 640652"/>
                    <a:gd name="connsiteY71" fmla="*/ 433364 h 1495138"/>
                    <a:gd name="connsiteX72" fmla="*/ 391730 w 640652"/>
                    <a:gd name="connsiteY72" fmla="*/ 432560 h 1495138"/>
                    <a:gd name="connsiteX73" fmla="*/ 354855 w 640652"/>
                    <a:gd name="connsiteY73" fmla="*/ 396781 h 1495138"/>
                    <a:gd name="connsiteX74" fmla="*/ 379305 w 640652"/>
                    <a:gd name="connsiteY74" fmla="*/ 350952 h 1495138"/>
                    <a:gd name="connsiteX75" fmla="*/ 397742 w 640652"/>
                    <a:gd name="connsiteY75" fmla="*/ 346932 h 1495138"/>
                    <a:gd name="connsiteX76" fmla="*/ 432212 w 640652"/>
                    <a:gd name="connsiteY76" fmla="*/ 346932 h 1495138"/>
                    <a:gd name="connsiteX77" fmla="*/ 440228 w 640652"/>
                    <a:gd name="connsiteY77" fmla="*/ 345726 h 1495138"/>
                    <a:gd name="connsiteX78" fmla="*/ 441831 w 640652"/>
                    <a:gd name="connsiteY78" fmla="*/ 344118 h 1495138"/>
                    <a:gd name="connsiteX79" fmla="*/ 442633 w 640652"/>
                    <a:gd name="connsiteY79" fmla="*/ 340902 h 1495138"/>
                    <a:gd name="connsiteX80" fmla="*/ 442633 w 640652"/>
                    <a:gd name="connsiteY80" fmla="*/ 328440 h 1495138"/>
                    <a:gd name="connsiteX81" fmla="*/ 442633 w 640652"/>
                    <a:gd name="connsiteY81" fmla="*/ 105728 h 1495138"/>
                    <a:gd name="connsiteX82" fmla="*/ 441831 w 640652"/>
                    <a:gd name="connsiteY82" fmla="*/ 89648 h 1495138"/>
                    <a:gd name="connsiteX83" fmla="*/ 440228 w 640652"/>
                    <a:gd name="connsiteY83" fmla="*/ 88040 h 1495138"/>
                    <a:gd name="connsiteX84" fmla="*/ 435418 w 640652"/>
                    <a:gd name="connsiteY84" fmla="*/ 86834 h 1495138"/>
                    <a:gd name="connsiteX85" fmla="*/ 412973 w 640652"/>
                    <a:gd name="connsiteY85" fmla="*/ 87236 h 1495138"/>
                    <a:gd name="connsiteX86" fmla="*/ 402552 w 640652"/>
                    <a:gd name="connsiteY86" fmla="*/ 87236 h 1495138"/>
                    <a:gd name="connsiteX87" fmla="*/ 363272 w 640652"/>
                    <a:gd name="connsiteY87" fmla="*/ 45427 h 1495138"/>
                    <a:gd name="connsiteX88" fmla="*/ 403754 w 640652"/>
                    <a:gd name="connsiteY88" fmla="*/ 2010 h 1495138"/>
                    <a:gd name="connsiteX89" fmla="*/ 410167 w 640652"/>
                    <a:gd name="connsiteY89" fmla="*/ 2010 h 1495138"/>
                    <a:gd name="connsiteX90" fmla="*/ 477504 w 640652"/>
                    <a:gd name="connsiteY90" fmla="*/ 0 h 1495138"/>
                    <a:gd name="connsiteX91" fmla="*/ 123093 w 640652"/>
                    <a:gd name="connsiteY91" fmla="*/ 0 h 1495138"/>
                    <a:gd name="connsiteX92" fmla="*/ 138324 w 640652"/>
                    <a:gd name="connsiteY92" fmla="*/ 1206 h 1495138"/>
                    <a:gd name="connsiteX93" fmla="*/ 173997 w 640652"/>
                    <a:gd name="connsiteY93" fmla="*/ 39397 h 1495138"/>
                    <a:gd name="connsiteX94" fmla="*/ 173997 w 640652"/>
                    <a:gd name="connsiteY94" fmla="*/ 45427 h 1495138"/>
                    <a:gd name="connsiteX95" fmla="*/ 173997 w 640652"/>
                    <a:gd name="connsiteY95" fmla="*/ 192159 h 1495138"/>
                    <a:gd name="connsiteX96" fmla="*/ 173596 w 640652"/>
                    <a:gd name="connsiteY96" fmla="*/ 192159 h 1495138"/>
                    <a:gd name="connsiteX97" fmla="*/ 173596 w 640652"/>
                    <a:gd name="connsiteY97" fmla="*/ 326832 h 1495138"/>
                    <a:gd name="connsiteX98" fmla="*/ 173997 w 640652"/>
                    <a:gd name="connsiteY98" fmla="*/ 340902 h 1495138"/>
                    <a:gd name="connsiteX99" fmla="*/ 179608 w 640652"/>
                    <a:gd name="connsiteY99" fmla="*/ 346932 h 1495138"/>
                    <a:gd name="connsiteX100" fmla="*/ 194839 w 640652"/>
                    <a:gd name="connsiteY100" fmla="*/ 346932 h 1495138"/>
                    <a:gd name="connsiteX101" fmla="*/ 216884 w 640652"/>
                    <a:gd name="connsiteY101" fmla="*/ 346932 h 1495138"/>
                    <a:gd name="connsiteX102" fmla="*/ 256164 w 640652"/>
                    <a:gd name="connsiteY102" fmla="*/ 377887 h 1495138"/>
                    <a:gd name="connsiteX103" fmla="*/ 222094 w 640652"/>
                    <a:gd name="connsiteY103" fmla="*/ 432560 h 1495138"/>
                    <a:gd name="connsiteX104" fmla="*/ 209268 w 640652"/>
                    <a:gd name="connsiteY104" fmla="*/ 433364 h 1495138"/>
                    <a:gd name="connsiteX105" fmla="*/ 48141 w 640652"/>
                    <a:gd name="connsiteY105" fmla="*/ 433364 h 1495138"/>
                    <a:gd name="connsiteX106" fmla="*/ 37319 w 640652"/>
                    <a:gd name="connsiteY106" fmla="*/ 432560 h 1495138"/>
                    <a:gd name="connsiteX107" fmla="*/ 445 w 640652"/>
                    <a:gd name="connsiteY107" fmla="*/ 396781 h 1495138"/>
                    <a:gd name="connsiteX108" fmla="*/ 24894 w 640652"/>
                    <a:gd name="connsiteY108" fmla="*/ 350952 h 1495138"/>
                    <a:gd name="connsiteX109" fmla="*/ 43332 w 640652"/>
                    <a:gd name="connsiteY109" fmla="*/ 346932 h 1495138"/>
                    <a:gd name="connsiteX110" fmla="*/ 77801 w 640652"/>
                    <a:gd name="connsiteY110" fmla="*/ 346932 h 1495138"/>
                    <a:gd name="connsiteX111" fmla="*/ 85818 w 640652"/>
                    <a:gd name="connsiteY111" fmla="*/ 345726 h 1495138"/>
                    <a:gd name="connsiteX112" fmla="*/ 87421 w 640652"/>
                    <a:gd name="connsiteY112" fmla="*/ 344118 h 1495138"/>
                    <a:gd name="connsiteX113" fmla="*/ 88223 w 640652"/>
                    <a:gd name="connsiteY113" fmla="*/ 340902 h 1495138"/>
                    <a:gd name="connsiteX114" fmla="*/ 88223 w 640652"/>
                    <a:gd name="connsiteY114" fmla="*/ 328440 h 1495138"/>
                    <a:gd name="connsiteX115" fmla="*/ 88223 w 640652"/>
                    <a:gd name="connsiteY115" fmla="*/ 105728 h 1495138"/>
                    <a:gd name="connsiteX116" fmla="*/ 87421 w 640652"/>
                    <a:gd name="connsiteY116" fmla="*/ 89648 h 1495138"/>
                    <a:gd name="connsiteX117" fmla="*/ 85818 w 640652"/>
                    <a:gd name="connsiteY117" fmla="*/ 88040 h 1495138"/>
                    <a:gd name="connsiteX118" fmla="*/ 81008 w 640652"/>
                    <a:gd name="connsiteY118" fmla="*/ 86834 h 1495138"/>
                    <a:gd name="connsiteX119" fmla="*/ 58562 w 640652"/>
                    <a:gd name="connsiteY119" fmla="*/ 87236 h 1495138"/>
                    <a:gd name="connsiteX120" fmla="*/ 48141 w 640652"/>
                    <a:gd name="connsiteY120" fmla="*/ 87236 h 1495138"/>
                    <a:gd name="connsiteX121" fmla="*/ 8862 w 640652"/>
                    <a:gd name="connsiteY121" fmla="*/ 45427 h 1495138"/>
                    <a:gd name="connsiteX122" fmla="*/ 49344 w 640652"/>
                    <a:gd name="connsiteY122" fmla="*/ 2010 h 1495138"/>
                    <a:gd name="connsiteX123" fmla="*/ 55757 w 640652"/>
                    <a:gd name="connsiteY123" fmla="*/ 2010 h 1495138"/>
                    <a:gd name="connsiteX124" fmla="*/ 123093 w 640652"/>
                    <a:gd name="connsiteY124"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628764 h 1495138"/>
                    <a:gd name="connsiteX35" fmla="*/ 323158 w 640652"/>
                    <a:gd name="connsiteY35" fmla="*/ 578513 h 1495138"/>
                    <a:gd name="connsiteX36" fmla="*/ 323158 w 640652"/>
                    <a:gd name="connsiteY36" fmla="*/ 584543 h 1495138"/>
                    <a:gd name="connsiteX37" fmla="*/ 323158 w 640652"/>
                    <a:gd name="connsiteY37" fmla="*/ 731276 h 1495138"/>
                    <a:gd name="connsiteX38" fmla="*/ 322757 w 640652"/>
                    <a:gd name="connsiteY38" fmla="*/ 865948 h 1495138"/>
                    <a:gd name="connsiteX39" fmla="*/ 323158 w 640652"/>
                    <a:gd name="connsiteY39" fmla="*/ 880018 h 1495138"/>
                    <a:gd name="connsiteX40" fmla="*/ 328769 w 640652"/>
                    <a:gd name="connsiteY40" fmla="*/ 886049 h 1495138"/>
                    <a:gd name="connsiteX41" fmla="*/ 344000 w 640652"/>
                    <a:gd name="connsiteY41" fmla="*/ 886049 h 1495138"/>
                    <a:gd name="connsiteX42" fmla="*/ 366045 w 640652"/>
                    <a:gd name="connsiteY42" fmla="*/ 886049 h 1495138"/>
                    <a:gd name="connsiteX43" fmla="*/ 405325 w 640652"/>
                    <a:gd name="connsiteY43" fmla="*/ 917003 h 1495138"/>
                    <a:gd name="connsiteX44" fmla="*/ 371255 w 640652"/>
                    <a:gd name="connsiteY44" fmla="*/ 971676 h 1495138"/>
                    <a:gd name="connsiteX45" fmla="*/ 358429 w 640652"/>
                    <a:gd name="connsiteY45" fmla="*/ 972480 h 1495138"/>
                    <a:gd name="connsiteX46" fmla="*/ 197303 w 640652"/>
                    <a:gd name="connsiteY46" fmla="*/ 972480 h 1495138"/>
                    <a:gd name="connsiteX47" fmla="*/ 186481 w 640652"/>
                    <a:gd name="connsiteY47" fmla="*/ 971676 h 1495138"/>
                    <a:gd name="connsiteX48" fmla="*/ 149606 w 640652"/>
                    <a:gd name="connsiteY48" fmla="*/ 935897 h 1495138"/>
                    <a:gd name="connsiteX49" fmla="*/ 174056 w 640652"/>
                    <a:gd name="connsiteY49" fmla="*/ 890069 h 1495138"/>
                    <a:gd name="connsiteX50" fmla="*/ 192493 w 640652"/>
                    <a:gd name="connsiteY50" fmla="*/ 886049 h 1495138"/>
                    <a:gd name="connsiteX51" fmla="*/ 226963 w 640652"/>
                    <a:gd name="connsiteY51" fmla="*/ 886049 h 1495138"/>
                    <a:gd name="connsiteX52" fmla="*/ 234979 w 640652"/>
                    <a:gd name="connsiteY52" fmla="*/ 884843 h 1495138"/>
                    <a:gd name="connsiteX53" fmla="*/ 236582 w 640652"/>
                    <a:gd name="connsiteY53" fmla="*/ 883234 h 1495138"/>
                    <a:gd name="connsiteX54" fmla="*/ 237384 w 640652"/>
                    <a:gd name="connsiteY54" fmla="*/ 644844 h 1495138"/>
                    <a:gd name="connsiteX55" fmla="*/ 236582 w 640652"/>
                    <a:gd name="connsiteY55" fmla="*/ 628764 h 1495138"/>
                    <a:gd name="connsiteX56" fmla="*/ 477504 w 640652"/>
                    <a:gd name="connsiteY56" fmla="*/ 0 h 1495138"/>
                    <a:gd name="connsiteX57" fmla="*/ 492735 w 640652"/>
                    <a:gd name="connsiteY57" fmla="*/ 1206 h 1495138"/>
                    <a:gd name="connsiteX58" fmla="*/ 528407 w 640652"/>
                    <a:gd name="connsiteY58" fmla="*/ 39397 h 1495138"/>
                    <a:gd name="connsiteX59" fmla="*/ 528407 w 640652"/>
                    <a:gd name="connsiteY59" fmla="*/ 45427 h 1495138"/>
                    <a:gd name="connsiteX60" fmla="*/ 528407 w 640652"/>
                    <a:gd name="connsiteY60" fmla="*/ 192159 h 1495138"/>
                    <a:gd name="connsiteX61" fmla="*/ 528006 w 640652"/>
                    <a:gd name="connsiteY61" fmla="*/ 192159 h 1495138"/>
                    <a:gd name="connsiteX62" fmla="*/ 528006 w 640652"/>
                    <a:gd name="connsiteY62" fmla="*/ 326832 h 1495138"/>
                    <a:gd name="connsiteX63" fmla="*/ 528407 w 640652"/>
                    <a:gd name="connsiteY63" fmla="*/ 340902 h 1495138"/>
                    <a:gd name="connsiteX64" fmla="*/ 534018 w 640652"/>
                    <a:gd name="connsiteY64" fmla="*/ 346932 h 1495138"/>
                    <a:gd name="connsiteX65" fmla="*/ 549249 w 640652"/>
                    <a:gd name="connsiteY65" fmla="*/ 346932 h 1495138"/>
                    <a:gd name="connsiteX66" fmla="*/ 571294 w 640652"/>
                    <a:gd name="connsiteY66" fmla="*/ 346932 h 1495138"/>
                    <a:gd name="connsiteX67" fmla="*/ 610574 w 640652"/>
                    <a:gd name="connsiteY67" fmla="*/ 377887 h 1495138"/>
                    <a:gd name="connsiteX68" fmla="*/ 576504 w 640652"/>
                    <a:gd name="connsiteY68" fmla="*/ 432560 h 1495138"/>
                    <a:gd name="connsiteX69" fmla="*/ 563678 w 640652"/>
                    <a:gd name="connsiteY69" fmla="*/ 433364 h 1495138"/>
                    <a:gd name="connsiteX70" fmla="*/ 402552 w 640652"/>
                    <a:gd name="connsiteY70" fmla="*/ 433364 h 1495138"/>
                    <a:gd name="connsiteX71" fmla="*/ 391730 w 640652"/>
                    <a:gd name="connsiteY71" fmla="*/ 432560 h 1495138"/>
                    <a:gd name="connsiteX72" fmla="*/ 354855 w 640652"/>
                    <a:gd name="connsiteY72" fmla="*/ 396781 h 1495138"/>
                    <a:gd name="connsiteX73" fmla="*/ 379305 w 640652"/>
                    <a:gd name="connsiteY73" fmla="*/ 350952 h 1495138"/>
                    <a:gd name="connsiteX74" fmla="*/ 397742 w 640652"/>
                    <a:gd name="connsiteY74" fmla="*/ 346932 h 1495138"/>
                    <a:gd name="connsiteX75" fmla="*/ 432212 w 640652"/>
                    <a:gd name="connsiteY75" fmla="*/ 346932 h 1495138"/>
                    <a:gd name="connsiteX76" fmla="*/ 440228 w 640652"/>
                    <a:gd name="connsiteY76" fmla="*/ 345726 h 1495138"/>
                    <a:gd name="connsiteX77" fmla="*/ 441831 w 640652"/>
                    <a:gd name="connsiteY77" fmla="*/ 344118 h 1495138"/>
                    <a:gd name="connsiteX78" fmla="*/ 442633 w 640652"/>
                    <a:gd name="connsiteY78" fmla="*/ 340902 h 1495138"/>
                    <a:gd name="connsiteX79" fmla="*/ 442633 w 640652"/>
                    <a:gd name="connsiteY79" fmla="*/ 328440 h 1495138"/>
                    <a:gd name="connsiteX80" fmla="*/ 442633 w 640652"/>
                    <a:gd name="connsiteY80" fmla="*/ 105728 h 1495138"/>
                    <a:gd name="connsiteX81" fmla="*/ 441831 w 640652"/>
                    <a:gd name="connsiteY81" fmla="*/ 89648 h 1495138"/>
                    <a:gd name="connsiteX82" fmla="*/ 440228 w 640652"/>
                    <a:gd name="connsiteY82" fmla="*/ 88040 h 1495138"/>
                    <a:gd name="connsiteX83" fmla="*/ 435418 w 640652"/>
                    <a:gd name="connsiteY83" fmla="*/ 86834 h 1495138"/>
                    <a:gd name="connsiteX84" fmla="*/ 412973 w 640652"/>
                    <a:gd name="connsiteY84" fmla="*/ 87236 h 1495138"/>
                    <a:gd name="connsiteX85" fmla="*/ 402552 w 640652"/>
                    <a:gd name="connsiteY85" fmla="*/ 87236 h 1495138"/>
                    <a:gd name="connsiteX86" fmla="*/ 363272 w 640652"/>
                    <a:gd name="connsiteY86" fmla="*/ 45427 h 1495138"/>
                    <a:gd name="connsiteX87" fmla="*/ 403754 w 640652"/>
                    <a:gd name="connsiteY87" fmla="*/ 2010 h 1495138"/>
                    <a:gd name="connsiteX88" fmla="*/ 410167 w 640652"/>
                    <a:gd name="connsiteY88" fmla="*/ 2010 h 1495138"/>
                    <a:gd name="connsiteX89" fmla="*/ 477504 w 640652"/>
                    <a:gd name="connsiteY89" fmla="*/ 0 h 1495138"/>
                    <a:gd name="connsiteX90" fmla="*/ 123093 w 640652"/>
                    <a:gd name="connsiteY90" fmla="*/ 0 h 1495138"/>
                    <a:gd name="connsiteX91" fmla="*/ 138324 w 640652"/>
                    <a:gd name="connsiteY91" fmla="*/ 1206 h 1495138"/>
                    <a:gd name="connsiteX92" fmla="*/ 173997 w 640652"/>
                    <a:gd name="connsiteY92" fmla="*/ 39397 h 1495138"/>
                    <a:gd name="connsiteX93" fmla="*/ 173997 w 640652"/>
                    <a:gd name="connsiteY93" fmla="*/ 45427 h 1495138"/>
                    <a:gd name="connsiteX94" fmla="*/ 173997 w 640652"/>
                    <a:gd name="connsiteY94" fmla="*/ 192159 h 1495138"/>
                    <a:gd name="connsiteX95" fmla="*/ 173596 w 640652"/>
                    <a:gd name="connsiteY95" fmla="*/ 192159 h 1495138"/>
                    <a:gd name="connsiteX96" fmla="*/ 173596 w 640652"/>
                    <a:gd name="connsiteY96" fmla="*/ 326832 h 1495138"/>
                    <a:gd name="connsiteX97" fmla="*/ 173997 w 640652"/>
                    <a:gd name="connsiteY97" fmla="*/ 340902 h 1495138"/>
                    <a:gd name="connsiteX98" fmla="*/ 179608 w 640652"/>
                    <a:gd name="connsiteY98" fmla="*/ 346932 h 1495138"/>
                    <a:gd name="connsiteX99" fmla="*/ 194839 w 640652"/>
                    <a:gd name="connsiteY99" fmla="*/ 346932 h 1495138"/>
                    <a:gd name="connsiteX100" fmla="*/ 216884 w 640652"/>
                    <a:gd name="connsiteY100" fmla="*/ 346932 h 1495138"/>
                    <a:gd name="connsiteX101" fmla="*/ 256164 w 640652"/>
                    <a:gd name="connsiteY101" fmla="*/ 377887 h 1495138"/>
                    <a:gd name="connsiteX102" fmla="*/ 222094 w 640652"/>
                    <a:gd name="connsiteY102" fmla="*/ 432560 h 1495138"/>
                    <a:gd name="connsiteX103" fmla="*/ 209268 w 640652"/>
                    <a:gd name="connsiteY103" fmla="*/ 433364 h 1495138"/>
                    <a:gd name="connsiteX104" fmla="*/ 48141 w 640652"/>
                    <a:gd name="connsiteY104" fmla="*/ 433364 h 1495138"/>
                    <a:gd name="connsiteX105" fmla="*/ 37319 w 640652"/>
                    <a:gd name="connsiteY105" fmla="*/ 432560 h 1495138"/>
                    <a:gd name="connsiteX106" fmla="*/ 445 w 640652"/>
                    <a:gd name="connsiteY106" fmla="*/ 396781 h 1495138"/>
                    <a:gd name="connsiteX107" fmla="*/ 24894 w 640652"/>
                    <a:gd name="connsiteY107" fmla="*/ 350952 h 1495138"/>
                    <a:gd name="connsiteX108" fmla="*/ 43332 w 640652"/>
                    <a:gd name="connsiteY108" fmla="*/ 346932 h 1495138"/>
                    <a:gd name="connsiteX109" fmla="*/ 77801 w 640652"/>
                    <a:gd name="connsiteY109" fmla="*/ 346932 h 1495138"/>
                    <a:gd name="connsiteX110" fmla="*/ 85818 w 640652"/>
                    <a:gd name="connsiteY110" fmla="*/ 345726 h 1495138"/>
                    <a:gd name="connsiteX111" fmla="*/ 87421 w 640652"/>
                    <a:gd name="connsiteY111" fmla="*/ 344118 h 1495138"/>
                    <a:gd name="connsiteX112" fmla="*/ 88223 w 640652"/>
                    <a:gd name="connsiteY112" fmla="*/ 340902 h 1495138"/>
                    <a:gd name="connsiteX113" fmla="*/ 88223 w 640652"/>
                    <a:gd name="connsiteY113" fmla="*/ 328440 h 1495138"/>
                    <a:gd name="connsiteX114" fmla="*/ 88223 w 640652"/>
                    <a:gd name="connsiteY114" fmla="*/ 105728 h 1495138"/>
                    <a:gd name="connsiteX115" fmla="*/ 87421 w 640652"/>
                    <a:gd name="connsiteY115" fmla="*/ 89648 h 1495138"/>
                    <a:gd name="connsiteX116" fmla="*/ 85818 w 640652"/>
                    <a:gd name="connsiteY116" fmla="*/ 88040 h 1495138"/>
                    <a:gd name="connsiteX117" fmla="*/ 81008 w 640652"/>
                    <a:gd name="connsiteY117" fmla="*/ 86834 h 1495138"/>
                    <a:gd name="connsiteX118" fmla="*/ 58562 w 640652"/>
                    <a:gd name="connsiteY118" fmla="*/ 87236 h 1495138"/>
                    <a:gd name="connsiteX119" fmla="*/ 48141 w 640652"/>
                    <a:gd name="connsiteY119" fmla="*/ 87236 h 1495138"/>
                    <a:gd name="connsiteX120" fmla="*/ 8862 w 640652"/>
                    <a:gd name="connsiteY120" fmla="*/ 45427 h 1495138"/>
                    <a:gd name="connsiteX121" fmla="*/ 49344 w 640652"/>
                    <a:gd name="connsiteY121" fmla="*/ 2010 h 1495138"/>
                    <a:gd name="connsiteX122" fmla="*/ 55757 w 640652"/>
                    <a:gd name="connsiteY122" fmla="*/ 2010 h 1495138"/>
                    <a:gd name="connsiteX123" fmla="*/ 123093 w 640652"/>
                    <a:gd name="connsiteY123"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7384 w 640652"/>
                    <a:gd name="connsiteY34" fmla="*/ 644844 h 1495138"/>
                    <a:gd name="connsiteX35" fmla="*/ 323158 w 640652"/>
                    <a:gd name="connsiteY35" fmla="*/ 578513 h 1495138"/>
                    <a:gd name="connsiteX36" fmla="*/ 323158 w 640652"/>
                    <a:gd name="connsiteY36" fmla="*/ 584543 h 1495138"/>
                    <a:gd name="connsiteX37" fmla="*/ 323158 w 640652"/>
                    <a:gd name="connsiteY37" fmla="*/ 731276 h 1495138"/>
                    <a:gd name="connsiteX38" fmla="*/ 322757 w 640652"/>
                    <a:gd name="connsiteY38" fmla="*/ 865948 h 1495138"/>
                    <a:gd name="connsiteX39" fmla="*/ 323158 w 640652"/>
                    <a:gd name="connsiteY39" fmla="*/ 880018 h 1495138"/>
                    <a:gd name="connsiteX40" fmla="*/ 328769 w 640652"/>
                    <a:gd name="connsiteY40" fmla="*/ 886049 h 1495138"/>
                    <a:gd name="connsiteX41" fmla="*/ 344000 w 640652"/>
                    <a:gd name="connsiteY41" fmla="*/ 886049 h 1495138"/>
                    <a:gd name="connsiteX42" fmla="*/ 366045 w 640652"/>
                    <a:gd name="connsiteY42" fmla="*/ 886049 h 1495138"/>
                    <a:gd name="connsiteX43" fmla="*/ 405325 w 640652"/>
                    <a:gd name="connsiteY43" fmla="*/ 917003 h 1495138"/>
                    <a:gd name="connsiteX44" fmla="*/ 371255 w 640652"/>
                    <a:gd name="connsiteY44" fmla="*/ 971676 h 1495138"/>
                    <a:gd name="connsiteX45" fmla="*/ 358429 w 640652"/>
                    <a:gd name="connsiteY45" fmla="*/ 972480 h 1495138"/>
                    <a:gd name="connsiteX46" fmla="*/ 197303 w 640652"/>
                    <a:gd name="connsiteY46" fmla="*/ 972480 h 1495138"/>
                    <a:gd name="connsiteX47" fmla="*/ 186481 w 640652"/>
                    <a:gd name="connsiteY47" fmla="*/ 971676 h 1495138"/>
                    <a:gd name="connsiteX48" fmla="*/ 149606 w 640652"/>
                    <a:gd name="connsiteY48" fmla="*/ 935897 h 1495138"/>
                    <a:gd name="connsiteX49" fmla="*/ 174056 w 640652"/>
                    <a:gd name="connsiteY49" fmla="*/ 890069 h 1495138"/>
                    <a:gd name="connsiteX50" fmla="*/ 192493 w 640652"/>
                    <a:gd name="connsiteY50" fmla="*/ 886049 h 1495138"/>
                    <a:gd name="connsiteX51" fmla="*/ 226963 w 640652"/>
                    <a:gd name="connsiteY51" fmla="*/ 886049 h 1495138"/>
                    <a:gd name="connsiteX52" fmla="*/ 234979 w 640652"/>
                    <a:gd name="connsiteY52" fmla="*/ 884843 h 1495138"/>
                    <a:gd name="connsiteX53" fmla="*/ 236582 w 640652"/>
                    <a:gd name="connsiteY53" fmla="*/ 883234 h 1495138"/>
                    <a:gd name="connsiteX54" fmla="*/ 237384 w 640652"/>
                    <a:gd name="connsiteY54" fmla="*/ 644844 h 1495138"/>
                    <a:gd name="connsiteX55" fmla="*/ 477504 w 640652"/>
                    <a:gd name="connsiteY55" fmla="*/ 0 h 1495138"/>
                    <a:gd name="connsiteX56" fmla="*/ 492735 w 640652"/>
                    <a:gd name="connsiteY56" fmla="*/ 1206 h 1495138"/>
                    <a:gd name="connsiteX57" fmla="*/ 528407 w 640652"/>
                    <a:gd name="connsiteY57" fmla="*/ 39397 h 1495138"/>
                    <a:gd name="connsiteX58" fmla="*/ 528407 w 640652"/>
                    <a:gd name="connsiteY58" fmla="*/ 45427 h 1495138"/>
                    <a:gd name="connsiteX59" fmla="*/ 528407 w 640652"/>
                    <a:gd name="connsiteY59" fmla="*/ 192159 h 1495138"/>
                    <a:gd name="connsiteX60" fmla="*/ 528006 w 640652"/>
                    <a:gd name="connsiteY60" fmla="*/ 192159 h 1495138"/>
                    <a:gd name="connsiteX61" fmla="*/ 528006 w 640652"/>
                    <a:gd name="connsiteY61" fmla="*/ 326832 h 1495138"/>
                    <a:gd name="connsiteX62" fmla="*/ 528407 w 640652"/>
                    <a:gd name="connsiteY62" fmla="*/ 340902 h 1495138"/>
                    <a:gd name="connsiteX63" fmla="*/ 534018 w 640652"/>
                    <a:gd name="connsiteY63" fmla="*/ 346932 h 1495138"/>
                    <a:gd name="connsiteX64" fmla="*/ 549249 w 640652"/>
                    <a:gd name="connsiteY64" fmla="*/ 346932 h 1495138"/>
                    <a:gd name="connsiteX65" fmla="*/ 571294 w 640652"/>
                    <a:gd name="connsiteY65" fmla="*/ 346932 h 1495138"/>
                    <a:gd name="connsiteX66" fmla="*/ 610574 w 640652"/>
                    <a:gd name="connsiteY66" fmla="*/ 377887 h 1495138"/>
                    <a:gd name="connsiteX67" fmla="*/ 576504 w 640652"/>
                    <a:gd name="connsiteY67" fmla="*/ 432560 h 1495138"/>
                    <a:gd name="connsiteX68" fmla="*/ 563678 w 640652"/>
                    <a:gd name="connsiteY68" fmla="*/ 433364 h 1495138"/>
                    <a:gd name="connsiteX69" fmla="*/ 402552 w 640652"/>
                    <a:gd name="connsiteY69" fmla="*/ 433364 h 1495138"/>
                    <a:gd name="connsiteX70" fmla="*/ 391730 w 640652"/>
                    <a:gd name="connsiteY70" fmla="*/ 432560 h 1495138"/>
                    <a:gd name="connsiteX71" fmla="*/ 354855 w 640652"/>
                    <a:gd name="connsiteY71" fmla="*/ 396781 h 1495138"/>
                    <a:gd name="connsiteX72" fmla="*/ 379305 w 640652"/>
                    <a:gd name="connsiteY72" fmla="*/ 350952 h 1495138"/>
                    <a:gd name="connsiteX73" fmla="*/ 397742 w 640652"/>
                    <a:gd name="connsiteY73" fmla="*/ 346932 h 1495138"/>
                    <a:gd name="connsiteX74" fmla="*/ 432212 w 640652"/>
                    <a:gd name="connsiteY74" fmla="*/ 346932 h 1495138"/>
                    <a:gd name="connsiteX75" fmla="*/ 440228 w 640652"/>
                    <a:gd name="connsiteY75" fmla="*/ 345726 h 1495138"/>
                    <a:gd name="connsiteX76" fmla="*/ 441831 w 640652"/>
                    <a:gd name="connsiteY76" fmla="*/ 344118 h 1495138"/>
                    <a:gd name="connsiteX77" fmla="*/ 442633 w 640652"/>
                    <a:gd name="connsiteY77" fmla="*/ 340902 h 1495138"/>
                    <a:gd name="connsiteX78" fmla="*/ 442633 w 640652"/>
                    <a:gd name="connsiteY78" fmla="*/ 328440 h 1495138"/>
                    <a:gd name="connsiteX79" fmla="*/ 442633 w 640652"/>
                    <a:gd name="connsiteY79" fmla="*/ 105728 h 1495138"/>
                    <a:gd name="connsiteX80" fmla="*/ 441831 w 640652"/>
                    <a:gd name="connsiteY80" fmla="*/ 89648 h 1495138"/>
                    <a:gd name="connsiteX81" fmla="*/ 440228 w 640652"/>
                    <a:gd name="connsiteY81" fmla="*/ 88040 h 1495138"/>
                    <a:gd name="connsiteX82" fmla="*/ 435418 w 640652"/>
                    <a:gd name="connsiteY82" fmla="*/ 86834 h 1495138"/>
                    <a:gd name="connsiteX83" fmla="*/ 412973 w 640652"/>
                    <a:gd name="connsiteY83" fmla="*/ 87236 h 1495138"/>
                    <a:gd name="connsiteX84" fmla="*/ 402552 w 640652"/>
                    <a:gd name="connsiteY84" fmla="*/ 87236 h 1495138"/>
                    <a:gd name="connsiteX85" fmla="*/ 363272 w 640652"/>
                    <a:gd name="connsiteY85" fmla="*/ 45427 h 1495138"/>
                    <a:gd name="connsiteX86" fmla="*/ 403754 w 640652"/>
                    <a:gd name="connsiteY86" fmla="*/ 2010 h 1495138"/>
                    <a:gd name="connsiteX87" fmla="*/ 410167 w 640652"/>
                    <a:gd name="connsiteY87" fmla="*/ 2010 h 1495138"/>
                    <a:gd name="connsiteX88" fmla="*/ 477504 w 640652"/>
                    <a:gd name="connsiteY88" fmla="*/ 0 h 1495138"/>
                    <a:gd name="connsiteX89" fmla="*/ 123093 w 640652"/>
                    <a:gd name="connsiteY89" fmla="*/ 0 h 1495138"/>
                    <a:gd name="connsiteX90" fmla="*/ 138324 w 640652"/>
                    <a:gd name="connsiteY90" fmla="*/ 1206 h 1495138"/>
                    <a:gd name="connsiteX91" fmla="*/ 173997 w 640652"/>
                    <a:gd name="connsiteY91" fmla="*/ 39397 h 1495138"/>
                    <a:gd name="connsiteX92" fmla="*/ 173997 w 640652"/>
                    <a:gd name="connsiteY92" fmla="*/ 45427 h 1495138"/>
                    <a:gd name="connsiteX93" fmla="*/ 173997 w 640652"/>
                    <a:gd name="connsiteY93" fmla="*/ 192159 h 1495138"/>
                    <a:gd name="connsiteX94" fmla="*/ 173596 w 640652"/>
                    <a:gd name="connsiteY94" fmla="*/ 192159 h 1495138"/>
                    <a:gd name="connsiteX95" fmla="*/ 173596 w 640652"/>
                    <a:gd name="connsiteY95" fmla="*/ 326832 h 1495138"/>
                    <a:gd name="connsiteX96" fmla="*/ 173997 w 640652"/>
                    <a:gd name="connsiteY96" fmla="*/ 340902 h 1495138"/>
                    <a:gd name="connsiteX97" fmla="*/ 179608 w 640652"/>
                    <a:gd name="connsiteY97" fmla="*/ 346932 h 1495138"/>
                    <a:gd name="connsiteX98" fmla="*/ 194839 w 640652"/>
                    <a:gd name="connsiteY98" fmla="*/ 346932 h 1495138"/>
                    <a:gd name="connsiteX99" fmla="*/ 216884 w 640652"/>
                    <a:gd name="connsiteY99" fmla="*/ 346932 h 1495138"/>
                    <a:gd name="connsiteX100" fmla="*/ 256164 w 640652"/>
                    <a:gd name="connsiteY100" fmla="*/ 377887 h 1495138"/>
                    <a:gd name="connsiteX101" fmla="*/ 222094 w 640652"/>
                    <a:gd name="connsiteY101" fmla="*/ 432560 h 1495138"/>
                    <a:gd name="connsiteX102" fmla="*/ 209268 w 640652"/>
                    <a:gd name="connsiteY102" fmla="*/ 433364 h 1495138"/>
                    <a:gd name="connsiteX103" fmla="*/ 48141 w 640652"/>
                    <a:gd name="connsiteY103" fmla="*/ 433364 h 1495138"/>
                    <a:gd name="connsiteX104" fmla="*/ 37319 w 640652"/>
                    <a:gd name="connsiteY104" fmla="*/ 432560 h 1495138"/>
                    <a:gd name="connsiteX105" fmla="*/ 445 w 640652"/>
                    <a:gd name="connsiteY105" fmla="*/ 396781 h 1495138"/>
                    <a:gd name="connsiteX106" fmla="*/ 24894 w 640652"/>
                    <a:gd name="connsiteY106" fmla="*/ 350952 h 1495138"/>
                    <a:gd name="connsiteX107" fmla="*/ 43332 w 640652"/>
                    <a:gd name="connsiteY107" fmla="*/ 346932 h 1495138"/>
                    <a:gd name="connsiteX108" fmla="*/ 77801 w 640652"/>
                    <a:gd name="connsiteY108" fmla="*/ 346932 h 1495138"/>
                    <a:gd name="connsiteX109" fmla="*/ 85818 w 640652"/>
                    <a:gd name="connsiteY109" fmla="*/ 345726 h 1495138"/>
                    <a:gd name="connsiteX110" fmla="*/ 87421 w 640652"/>
                    <a:gd name="connsiteY110" fmla="*/ 344118 h 1495138"/>
                    <a:gd name="connsiteX111" fmla="*/ 88223 w 640652"/>
                    <a:gd name="connsiteY111" fmla="*/ 340902 h 1495138"/>
                    <a:gd name="connsiteX112" fmla="*/ 88223 w 640652"/>
                    <a:gd name="connsiteY112" fmla="*/ 328440 h 1495138"/>
                    <a:gd name="connsiteX113" fmla="*/ 88223 w 640652"/>
                    <a:gd name="connsiteY113" fmla="*/ 105728 h 1495138"/>
                    <a:gd name="connsiteX114" fmla="*/ 87421 w 640652"/>
                    <a:gd name="connsiteY114" fmla="*/ 89648 h 1495138"/>
                    <a:gd name="connsiteX115" fmla="*/ 85818 w 640652"/>
                    <a:gd name="connsiteY115" fmla="*/ 88040 h 1495138"/>
                    <a:gd name="connsiteX116" fmla="*/ 81008 w 640652"/>
                    <a:gd name="connsiteY116" fmla="*/ 86834 h 1495138"/>
                    <a:gd name="connsiteX117" fmla="*/ 58562 w 640652"/>
                    <a:gd name="connsiteY117" fmla="*/ 87236 h 1495138"/>
                    <a:gd name="connsiteX118" fmla="*/ 48141 w 640652"/>
                    <a:gd name="connsiteY118" fmla="*/ 87236 h 1495138"/>
                    <a:gd name="connsiteX119" fmla="*/ 8862 w 640652"/>
                    <a:gd name="connsiteY119" fmla="*/ 45427 h 1495138"/>
                    <a:gd name="connsiteX120" fmla="*/ 49344 w 640652"/>
                    <a:gd name="connsiteY120" fmla="*/ 2010 h 1495138"/>
                    <a:gd name="connsiteX121" fmla="*/ 55757 w 640652"/>
                    <a:gd name="connsiteY121" fmla="*/ 2010 h 1495138"/>
                    <a:gd name="connsiteX122" fmla="*/ 123093 w 640652"/>
                    <a:gd name="connsiteY122"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883234 h 1495138"/>
                    <a:gd name="connsiteX35" fmla="*/ 323158 w 640652"/>
                    <a:gd name="connsiteY35" fmla="*/ 578513 h 1495138"/>
                    <a:gd name="connsiteX36" fmla="*/ 323158 w 640652"/>
                    <a:gd name="connsiteY36" fmla="*/ 584543 h 1495138"/>
                    <a:gd name="connsiteX37" fmla="*/ 323158 w 640652"/>
                    <a:gd name="connsiteY37" fmla="*/ 731276 h 1495138"/>
                    <a:gd name="connsiteX38" fmla="*/ 322757 w 640652"/>
                    <a:gd name="connsiteY38" fmla="*/ 865948 h 1495138"/>
                    <a:gd name="connsiteX39" fmla="*/ 323158 w 640652"/>
                    <a:gd name="connsiteY39" fmla="*/ 880018 h 1495138"/>
                    <a:gd name="connsiteX40" fmla="*/ 328769 w 640652"/>
                    <a:gd name="connsiteY40" fmla="*/ 886049 h 1495138"/>
                    <a:gd name="connsiteX41" fmla="*/ 344000 w 640652"/>
                    <a:gd name="connsiteY41" fmla="*/ 886049 h 1495138"/>
                    <a:gd name="connsiteX42" fmla="*/ 366045 w 640652"/>
                    <a:gd name="connsiteY42" fmla="*/ 886049 h 1495138"/>
                    <a:gd name="connsiteX43" fmla="*/ 405325 w 640652"/>
                    <a:gd name="connsiteY43" fmla="*/ 917003 h 1495138"/>
                    <a:gd name="connsiteX44" fmla="*/ 371255 w 640652"/>
                    <a:gd name="connsiteY44" fmla="*/ 971676 h 1495138"/>
                    <a:gd name="connsiteX45" fmla="*/ 358429 w 640652"/>
                    <a:gd name="connsiteY45" fmla="*/ 972480 h 1495138"/>
                    <a:gd name="connsiteX46" fmla="*/ 197303 w 640652"/>
                    <a:gd name="connsiteY46" fmla="*/ 972480 h 1495138"/>
                    <a:gd name="connsiteX47" fmla="*/ 186481 w 640652"/>
                    <a:gd name="connsiteY47" fmla="*/ 971676 h 1495138"/>
                    <a:gd name="connsiteX48" fmla="*/ 149606 w 640652"/>
                    <a:gd name="connsiteY48" fmla="*/ 935897 h 1495138"/>
                    <a:gd name="connsiteX49" fmla="*/ 174056 w 640652"/>
                    <a:gd name="connsiteY49" fmla="*/ 890069 h 1495138"/>
                    <a:gd name="connsiteX50" fmla="*/ 192493 w 640652"/>
                    <a:gd name="connsiteY50" fmla="*/ 886049 h 1495138"/>
                    <a:gd name="connsiteX51" fmla="*/ 226963 w 640652"/>
                    <a:gd name="connsiteY51" fmla="*/ 886049 h 1495138"/>
                    <a:gd name="connsiteX52" fmla="*/ 234979 w 640652"/>
                    <a:gd name="connsiteY52" fmla="*/ 884843 h 1495138"/>
                    <a:gd name="connsiteX53" fmla="*/ 236582 w 640652"/>
                    <a:gd name="connsiteY53" fmla="*/ 883234 h 1495138"/>
                    <a:gd name="connsiteX54" fmla="*/ 477504 w 640652"/>
                    <a:gd name="connsiteY54" fmla="*/ 0 h 1495138"/>
                    <a:gd name="connsiteX55" fmla="*/ 492735 w 640652"/>
                    <a:gd name="connsiteY55" fmla="*/ 1206 h 1495138"/>
                    <a:gd name="connsiteX56" fmla="*/ 528407 w 640652"/>
                    <a:gd name="connsiteY56" fmla="*/ 39397 h 1495138"/>
                    <a:gd name="connsiteX57" fmla="*/ 528407 w 640652"/>
                    <a:gd name="connsiteY57" fmla="*/ 45427 h 1495138"/>
                    <a:gd name="connsiteX58" fmla="*/ 528407 w 640652"/>
                    <a:gd name="connsiteY58" fmla="*/ 192159 h 1495138"/>
                    <a:gd name="connsiteX59" fmla="*/ 528006 w 640652"/>
                    <a:gd name="connsiteY59" fmla="*/ 192159 h 1495138"/>
                    <a:gd name="connsiteX60" fmla="*/ 528006 w 640652"/>
                    <a:gd name="connsiteY60" fmla="*/ 326832 h 1495138"/>
                    <a:gd name="connsiteX61" fmla="*/ 528407 w 640652"/>
                    <a:gd name="connsiteY61" fmla="*/ 340902 h 1495138"/>
                    <a:gd name="connsiteX62" fmla="*/ 534018 w 640652"/>
                    <a:gd name="connsiteY62" fmla="*/ 346932 h 1495138"/>
                    <a:gd name="connsiteX63" fmla="*/ 549249 w 640652"/>
                    <a:gd name="connsiteY63" fmla="*/ 346932 h 1495138"/>
                    <a:gd name="connsiteX64" fmla="*/ 571294 w 640652"/>
                    <a:gd name="connsiteY64" fmla="*/ 346932 h 1495138"/>
                    <a:gd name="connsiteX65" fmla="*/ 610574 w 640652"/>
                    <a:gd name="connsiteY65" fmla="*/ 377887 h 1495138"/>
                    <a:gd name="connsiteX66" fmla="*/ 576504 w 640652"/>
                    <a:gd name="connsiteY66" fmla="*/ 432560 h 1495138"/>
                    <a:gd name="connsiteX67" fmla="*/ 563678 w 640652"/>
                    <a:gd name="connsiteY67" fmla="*/ 433364 h 1495138"/>
                    <a:gd name="connsiteX68" fmla="*/ 402552 w 640652"/>
                    <a:gd name="connsiteY68" fmla="*/ 433364 h 1495138"/>
                    <a:gd name="connsiteX69" fmla="*/ 391730 w 640652"/>
                    <a:gd name="connsiteY69" fmla="*/ 432560 h 1495138"/>
                    <a:gd name="connsiteX70" fmla="*/ 354855 w 640652"/>
                    <a:gd name="connsiteY70" fmla="*/ 396781 h 1495138"/>
                    <a:gd name="connsiteX71" fmla="*/ 379305 w 640652"/>
                    <a:gd name="connsiteY71" fmla="*/ 350952 h 1495138"/>
                    <a:gd name="connsiteX72" fmla="*/ 397742 w 640652"/>
                    <a:gd name="connsiteY72" fmla="*/ 346932 h 1495138"/>
                    <a:gd name="connsiteX73" fmla="*/ 432212 w 640652"/>
                    <a:gd name="connsiteY73" fmla="*/ 346932 h 1495138"/>
                    <a:gd name="connsiteX74" fmla="*/ 440228 w 640652"/>
                    <a:gd name="connsiteY74" fmla="*/ 345726 h 1495138"/>
                    <a:gd name="connsiteX75" fmla="*/ 441831 w 640652"/>
                    <a:gd name="connsiteY75" fmla="*/ 344118 h 1495138"/>
                    <a:gd name="connsiteX76" fmla="*/ 442633 w 640652"/>
                    <a:gd name="connsiteY76" fmla="*/ 340902 h 1495138"/>
                    <a:gd name="connsiteX77" fmla="*/ 442633 w 640652"/>
                    <a:gd name="connsiteY77" fmla="*/ 328440 h 1495138"/>
                    <a:gd name="connsiteX78" fmla="*/ 442633 w 640652"/>
                    <a:gd name="connsiteY78" fmla="*/ 105728 h 1495138"/>
                    <a:gd name="connsiteX79" fmla="*/ 441831 w 640652"/>
                    <a:gd name="connsiteY79" fmla="*/ 89648 h 1495138"/>
                    <a:gd name="connsiteX80" fmla="*/ 440228 w 640652"/>
                    <a:gd name="connsiteY80" fmla="*/ 88040 h 1495138"/>
                    <a:gd name="connsiteX81" fmla="*/ 435418 w 640652"/>
                    <a:gd name="connsiteY81" fmla="*/ 86834 h 1495138"/>
                    <a:gd name="connsiteX82" fmla="*/ 412973 w 640652"/>
                    <a:gd name="connsiteY82" fmla="*/ 87236 h 1495138"/>
                    <a:gd name="connsiteX83" fmla="*/ 402552 w 640652"/>
                    <a:gd name="connsiteY83" fmla="*/ 87236 h 1495138"/>
                    <a:gd name="connsiteX84" fmla="*/ 363272 w 640652"/>
                    <a:gd name="connsiteY84" fmla="*/ 45427 h 1495138"/>
                    <a:gd name="connsiteX85" fmla="*/ 403754 w 640652"/>
                    <a:gd name="connsiteY85" fmla="*/ 2010 h 1495138"/>
                    <a:gd name="connsiteX86" fmla="*/ 410167 w 640652"/>
                    <a:gd name="connsiteY86" fmla="*/ 2010 h 1495138"/>
                    <a:gd name="connsiteX87" fmla="*/ 477504 w 640652"/>
                    <a:gd name="connsiteY87" fmla="*/ 0 h 1495138"/>
                    <a:gd name="connsiteX88" fmla="*/ 123093 w 640652"/>
                    <a:gd name="connsiteY88" fmla="*/ 0 h 1495138"/>
                    <a:gd name="connsiteX89" fmla="*/ 138324 w 640652"/>
                    <a:gd name="connsiteY89" fmla="*/ 1206 h 1495138"/>
                    <a:gd name="connsiteX90" fmla="*/ 173997 w 640652"/>
                    <a:gd name="connsiteY90" fmla="*/ 39397 h 1495138"/>
                    <a:gd name="connsiteX91" fmla="*/ 173997 w 640652"/>
                    <a:gd name="connsiteY91" fmla="*/ 45427 h 1495138"/>
                    <a:gd name="connsiteX92" fmla="*/ 173997 w 640652"/>
                    <a:gd name="connsiteY92" fmla="*/ 192159 h 1495138"/>
                    <a:gd name="connsiteX93" fmla="*/ 173596 w 640652"/>
                    <a:gd name="connsiteY93" fmla="*/ 192159 h 1495138"/>
                    <a:gd name="connsiteX94" fmla="*/ 173596 w 640652"/>
                    <a:gd name="connsiteY94" fmla="*/ 326832 h 1495138"/>
                    <a:gd name="connsiteX95" fmla="*/ 173997 w 640652"/>
                    <a:gd name="connsiteY95" fmla="*/ 340902 h 1495138"/>
                    <a:gd name="connsiteX96" fmla="*/ 179608 w 640652"/>
                    <a:gd name="connsiteY96" fmla="*/ 346932 h 1495138"/>
                    <a:gd name="connsiteX97" fmla="*/ 194839 w 640652"/>
                    <a:gd name="connsiteY97" fmla="*/ 346932 h 1495138"/>
                    <a:gd name="connsiteX98" fmla="*/ 216884 w 640652"/>
                    <a:gd name="connsiteY98" fmla="*/ 346932 h 1495138"/>
                    <a:gd name="connsiteX99" fmla="*/ 256164 w 640652"/>
                    <a:gd name="connsiteY99" fmla="*/ 377887 h 1495138"/>
                    <a:gd name="connsiteX100" fmla="*/ 222094 w 640652"/>
                    <a:gd name="connsiteY100" fmla="*/ 432560 h 1495138"/>
                    <a:gd name="connsiteX101" fmla="*/ 209268 w 640652"/>
                    <a:gd name="connsiteY101" fmla="*/ 433364 h 1495138"/>
                    <a:gd name="connsiteX102" fmla="*/ 48141 w 640652"/>
                    <a:gd name="connsiteY102" fmla="*/ 433364 h 1495138"/>
                    <a:gd name="connsiteX103" fmla="*/ 37319 w 640652"/>
                    <a:gd name="connsiteY103" fmla="*/ 432560 h 1495138"/>
                    <a:gd name="connsiteX104" fmla="*/ 445 w 640652"/>
                    <a:gd name="connsiteY104" fmla="*/ 396781 h 1495138"/>
                    <a:gd name="connsiteX105" fmla="*/ 24894 w 640652"/>
                    <a:gd name="connsiteY105" fmla="*/ 350952 h 1495138"/>
                    <a:gd name="connsiteX106" fmla="*/ 43332 w 640652"/>
                    <a:gd name="connsiteY106" fmla="*/ 346932 h 1495138"/>
                    <a:gd name="connsiteX107" fmla="*/ 77801 w 640652"/>
                    <a:gd name="connsiteY107" fmla="*/ 346932 h 1495138"/>
                    <a:gd name="connsiteX108" fmla="*/ 85818 w 640652"/>
                    <a:gd name="connsiteY108" fmla="*/ 345726 h 1495138"/>
                    <a:gd name="connsiteX109" fmla="*/ 87421 w 640652"/>
                    <a:gd name="connsiteY109" fmla="*/ 344118 h 1495138"/>
                    <a:gd name="connsiteX110" fmla="*/ 88223 w 640652"/>
                    <a:gd name="connsiteY110" fmla="*/ 340902 h 1495138"/>
                    <a:gd name="connsiteX111" fmla="*/ 88223 w 640652"/>
                    <a:gd name="connsiteY111" fmla="*/ 328440 h 1495138"/>
                    <a:gd name="connsiteX112" fmla="*/ 88223 w 640652"/>
                    <a:gd name="connsiteY112" fmla="*/ 105728 h 1495138"/>
                    <a:gd name="connsiteX113" fmla="*/ 87421 w 640652"/>
                    <a:gd name="connsiteY113" fmla="*/ 89648 h 1495138"/>
                    <a:gd name="connsiteX114" fmla="*/ 85818 w 640652"/>
                    <a:gd name="connsiteY114" fmla="*/ 88040 h 1495138"/>
                    <a:gd name="connsiteX115" fmla="*/ 81008 w 640652"/>
                    <a:gd name="connsiteY115" fmla="*/ 86834 h 1495138"/>
                    <a:gd name="connsiteX116" fmla="*/ 58562 w 640652"/>
                    <a:gd name="connsiteY116" fmla="*/ 87236 h 1495138"/>
                    <a:gd name="connsiteX117" fmla="*/ 48141 w 640652"/>
                    <a:gd name="connsiteY117" fmla="*/ 87236 h 1495138"/>
                    <a:gd name="connsiteX118" fmla="*/ 8862 w 640652"/>
                    <a:gd name="connsiteY118" fmla="*/ 45427 h 1495138"/>
                    <a:gd name="connsiteX119" fmla="*/ 49344 w 640652"/>
                    <a:gd name="connsiteY119" fmla="*/ 2010 h 1495138"/>
                    <a:gd name="connsiteX120" fmla="*/ 55757 w 640652"/>
                    <a:gd name="connsiteY120" fmla="*/ 2010 h 1495138"/>
                    <a:gd name="connsiteX121" fmla="*/ 123093 w 640652"/>
                    <a:gd name="connsiteY121"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883234 h 1495138"/>
                    <a:gd name="connsiteX35" fmla="*/ 323158 w 640652"/>
                    <a:gd name="connsiteY35" fmla="*/ 578513 h 1495138"/>
                    <a:gd name="connsiteX36" fmla="*/ 323158 w 640652"/>
                    <a:gd name="connsiteY36" fmla="*/ 731276 h 1495138"/>
                    <a:gd name="connsiteX37" fmla="*/ 322757 w 640652"/>
                    <a:gd name="connsiteY37" fmla="*/ 865948 h 1495138"/>
                    <a:gd name="connsiteX38" fmla="*/ 323158 w 640652"/>
                    <a:gd name="connsiteY38" fmla="*/ 880018 h 1495138"/>
                    <a:gd name="connsiteX39" fmla="*/ 328769 w 640652"/>
                    <a:gd name="connsiteY39" fmla="*/ 886049 h 1495138"/>
                    <a:gd name="connsiteX40" fmla="*/ 344000 w 640652"/>
                    <a:gd name="connsiteY40" fmla="*/ 886049 h 1495138"/>
                    <a:gd name="connsiteX41" fmla="*/ 366045 w 640652"/>
                    <a:gd name="connsiteY41" fmla="*/ 886049 h 1495138"/>
                    <a:gd name="connsiteX42" fmla="*/ 405325 w 640652"/>
                    <a:gd name="connsiteY42" fmla="*/ 917003 h 1495138"/>
                    <a:gd name="connsiteX43" fmla="*/ 371255 w 640652"/>
                    <a:gd name="connsiteY43" fmla="*/ 971676 h 1495138"/>
                    <a:gd name="connsiteX44" fmla="*/ 358429 w 640652"/>
                    <a:gd name="connsiteY44" fmla="*/ 972480 h 1495138"/>
                    <a:gd name="connsiteX45" fmla="*/ 197303 w 640652"/>
                    <a:gd name="connsiteY45" fmla="*/ 972480 h 1495138"/>
                    <a:gd name="connsiteX46" fmla="*/ 186481 w 640652"/>
                    <a:gd name="connsiteY46" fmla="*/ 971676 h 1495138"/>
                    <a:gd name="connsiteX47" fmla="*/ 149606 w 640652"/>
                    <a:gd name="connsiteY47" fmla="*/ 935897 h 1495138"/>
                    <a:gd name="connsiteX48" fmla="*/ 174056 w 640652"/>
                    <a:gd name="connsiteY48" fmla="*/ 890069 h 1495138"/>
                    <a:gd name="connsiteX49" fmla="*/ 192493 w 640652"/>
                    <a:gd name="connsiteY49" fmla="*/ 886049 h 1495138"/>
                    <a:gd name="connsiteX50" fmla="*/ 226963 w 640652"/>
                    <a:gd name="connsiteY50" fmla="*/ 886049 h 1495138"/>
                    <a:gd name="connsiteX51" fmla="*/ 234979 w 640652"/>
                    <a:gd name="connsiteY51" fmla="*/ 884843 h 1495138"/>
                    <a:gd name="connsiteX52" fmla="*/ 236582 w 640652"/>
                    <a:gd name="connsiteY52" fmla="*/ 883234 h 1495138"/>
                    <a:gd name="connsiteX53" fmla="*/ 477504 w 640652"/>
                    <a:gd name="connsiteY53" fmla="*/ 0 h 1495138"/>
                    <a:gd name="connsiteX54" fmla="*/ 492735 w 640652"/>
                    <a:gd name="connsiteY54" fmla="*/ 1206 h 1495138"/>
                    <a:gd name="connsiteX55" fmla="*/ 528407 w 640652"/>
                    <a:gd name="connsiteY55" fmla="*/ 39397 h 1495138"/>
                    <a:gd name="connsiteX56" fmla="*/ 528407 w 640652"/>
                    <a:gd name="connsiteY56" fmla="*/ 45427 h 1495138"/>
                    <a:gd name="connsiteX57" fmla="*/ 528407 w 640652"/>
                    <a:gd name="connsiteY57" fmla="*/ 192159 h 1495138"/>
                    <a:gd name="connsiteX58" fmla="*/ 528006 w 640652"/>
                    <a:gd name="connsiteY58" fmla="*/ 192159 h 1495138"/>
                    <a:gd name="connsiteX59" fmla="*/ 528006 w 640652"/>
                    <a:gd name="connsiteY59" fmla="*/ 326832 h 1495138"/>
                    <a:gd name="connsiteX60" fmla="*/ 528407 w 640652"/>
                    <a:gd name="connsiteY60" fmla="*/ 340902 h 1495138"/>
                    <a:gd name="connsiteX61" fmla="*/ 534018 w 640652"/>
                    <a:gd name="connsiteY61" fmla="*/ 346932 h 1495138"/>
                    <a:gd name="connsiteX62" fmla="*/ 549249 w 640652"/>
                    <a:gd name="connsiteY62" fmla="*/ 346932 h 1495138"/>
                    <a:gd name="connsiteX63" fmla="*/ 571294 w 640652"/>
                    <a:gd name="connsiteY63" fmla="*/ 346932 h 1495138"/>
                    <a:gd name="connsiteX64" fmla="*/ 610574 w 640652"/>
                    <a:gd name="connsiteY64" fmla="*/ 377887 h 1495138"/>
                    <a:gd name="connsiteX65" fmla="*/ 576504 w 640652"/>
                    <a:gd name="connsiteY65" fmla="*/ 432560 h 1495138"/>
                    <a:gd name="connsiteX66" fmla="*/ 563678 w 640652"/>
                    <a:gd name="connsiteY66" fmla="*/ 433364 h 1495138"/>
                    <a:gd name="connsiteX67" fmla="*/ 402552 w 640652"/>
                    <a:gd name="connsiteY67" fmla="*/ 433364 h 1495138"/>
                    <a:gd name="connsiteX68" fmla="*/ 391730 w 640652"/>
                    <a:gd name="connsiteY68" fmla="*/ 432560 h 1495138"/>
                    <a:gd name="connsiteX69" fmla="*/ 354855 w 640652"/>
                    <a:gd name="connsiteY69" fmla="*/ 396781 h 1495138"/>
                    <a:gd name="connsiteX70" fmla="*/ 379305 w 640652"/>
                    <a:gd name="connsiteY70" fmla="*/ 350952 h 1495138"/>
                    <a:gd name="connsiteX71" fmla="*/ 397742 w 640652"/>
                    <a:gd name="connsiteY71" fmla="*/ 346932 h 1495138"/>
                    <a:gd name="connsiteX72" fmla="*/ 432212 w 640652"/>
                    <a:gd name="connsiteY72" fmla="*/ 346932 h 1495138"/>
                    <a:gd name="connsiteX73" fmla="*/ 440228 w 640652"/>
                    <a:gd name="connsiteY73" fmla="*/ 345726 h 1495138"/>
                    <a:gd name="connsiteX74" fmla="*/ 441831 w 640652"/>
                    <a:gd name="connsiteY74" fmla="*/ 344118 h 1495138"/>
                    <a:gd name="connsiteX75" fmla="*/ 442633 w 640652"/>
                    <a:gd name="connsiteY75" fmla="*/ 340902 h 1495138"/>
                    <a:gd name="connsiteX76" fmla="*/ 442633 w 640652"/>
                    <a:gd name="connsiteY76" fmla="*/ 328440 h 1495138"/>
                    <a:gd name="connsiteX77" fmla="*/ 442633 w 640652"/>
                    <a:gd name="connsiteY77" fmla="*/ 105728 h 1495138"/>
                    <a:gd name="connsiteX78" fmla="*/ 441831 w 640652"/>
                    <a:gd name="connsiteY78" fmla="*/ 89648 h 1495138"/>
                    <a:gd name="connsiteX79" fmla="*/ 440228 w 640652"/>
                    <a:gd name="connsiteY79" fmla="*/ 88040 h 1495138"/>
                    <a:gd name="connsiteX80" fmla="*/ 435418 w 640652"/>
                    <a:gd name="connsiteY80" fmla="*/ 86834 h 1495138"/>
                    <a:gd name="connsiteX81" fmla="*/ 412973 w 640652"/>
                    <a:gd name="connsiteY81" fmla="*/ 87236 h 1495138"/>
                    <a:gd name="connsiteX82" fmla="*/ 402552 w 640652"/>
                    <a:gd name="connsiteY82" fmla="*/ 87236 h 1495138"/>
                    <a:gd name="connsiteX83" fmla="*/ 363272 w 640652"/>
                    <a:gd name="connsiteY83" fmla="*/ 45427 h 1495138"/>
                    <a:gd name="connsiteX84" fmla="*/ 403754 w 640652"/>
                    <a:gd name="connsiteY84" fmla="*/ 2010 h 1495138"/>
                    <a:gd name="connsiteX85" fmla="*/ 410167 w 640652"/>
                    <a:gd name="connsiteY85" fmla="*/ 2010 h 1495138"/>
                    <a:gd name="connsiteX86" fmla="*/ 477504 w 640652"/>
                    <a:gd name="connsiteY86" fmla="*/ 0 h 1495138"/>
                    <a:gd name="connsiteX87" fmla="*/ 123093 w 640652"/>
                    <a:gd name="connsiteY87" fmla="*/ 0 h 1495138"/>
                    <a:gd name="connsiteX88" fmla="*/ 138324 w 640652"/>
                    <a:gd name="connsiteY88" fmla="*/ 1206 h 1495138"/>
                    <a:gd name="connsiteX89" fmla="*/ 173997 w 640652"/>
                    <a:gd name="connsiteY89" fmla="*/ 39397 h 1495138"/>
                    <a:gd name="connsiteX90" fmla="*/ 173997 w 640652"/>
                    <a:gd name="connsiteY90" fmla="*/ 45427 h 1495138"/>
                    <a:gd name="connsiteX91" fmla="*/ 173997 w 640652"/>
                    <a:gd name="connsiteY91" fmla="*/ 192159 h 1495138"/>
                    <a:gd name="connsiteX92" fmla="*/ 173596 w 640652"/>
                    <a:gd name="connsiteY92" fmla="*/ 192159 h 1495138"/>
                    <a:gd name="connsiteX93" fmla="*/ 173596 w 640652"/>
                    <a:gd name="connsiteY93" fmla="*/ 326832 h 1495138"/>
                    <a:gd name="connsiteX94" fmla="*/ 173997 w 640652"/>
                    <a:gd name="connsiteY94" fmla="*/ 340902 h 1495138"/>
                    <a:gd name="connsiteX95" fmla="*/ 179608 w 640652"/>
                    <a:gd name="connsiteY95" fmla="*/ 346932 h 1495138"/>
                    <a:gd name="connsiteX96" fmla="*/ 194839 w 640652"/>
                    <a:gd name="connsiteY96" fmla="*/ 346932 h 1495138"/>
                    <a:gd name="connsiteX97" fmla="*/ 216884 w 640652"/>
                    <a:gd name="connsiteY97" fmla="*/ 346932 h 1495138"/>
                    <a:gd name="connsiteX98" fmla="*/ 256164 w 640652"/>
                    <a:gd name="connsiteY98" fmla="*/ 377887 h 1495138"/>
                    <a:gd name="connsiteX99" fmla="*/ 222094 w 640652"/>
                    <a:gd name="connsiteY99" fmla="*/ 432560 h 1495138"/>
                    <a:gd name="connsiteX100" fmla="*/ 209268 w 640652"/>
                    <a:gd name="connsiteY100" fmla="*/ 433364 h 1495138"/>
                    <a:gd name="connsiteX101" fmla="*/ 48141 w 640652"/>
                    <a:gd name="connsiteY101" fmla="*/ 433364 h 1495138"/>
                    <a:gd name="connsiteX102" fmla="*/ 37319 w 640652"/>
                    <a:gd name="connsiteY102" fmla="*/ 432560 h 1495138"/>
                    <a:gd name="connsiteX103" fmla="*/ 445 w 640652"/>
                    <a:gd name="connsiteY103" fmla="*/ 396781 h 1495138"/>
                    <a:gd name="connsiteX104" fmla="*/ 24894 w 640652"/>
                    <a:gd name="connsiteY104" fmla="*/ 350952 h 1495138"/>
                    <a:gd name="connsiteX105" fmla="*/ 43332 w 640652"/>
                    <a:gd name="connsiteY105" fmla="*/ 346932 h 1495138"/>
                    <a:gd name="connsiteX106" fmla="*/ 77801 w 640652"/>
                    <a:gd name="connsiteY106" fmla="*/ 346932 h 1495138"/>
                    <a:gd name="connsiteX107" fmla="*/ 85818 w 640652"/>
                    <a:gd name="connsiteY107" fmla="*/ 345726 h 1495138"/>
                    <a:gd name="connsiteX108" fmla="*/ 87421 w 640652"/>
                    <a:gd name="connsiteY108" fmla="*/ 344118 h 1495138"/>
                    <a:gd name="connsiteX109" fmla="*/ 88223 w 640652"/>
                    <a:gd name="connsiteY109" fmla="*/ 340902 h 1495138"/>
                    <a:gd name="connsiteX110" fmla="*/ 88223 w 640652"/>
                    <a:gd name="connsiteY110" fmla="*/ 328440 h 1495138"/>
                    <a:gd name="connsiteX111" fmla="*/ 88223 w 640652"/>
                    <a:gd name="connsiteY111" fmla="*/ 105728 h 1495138"/>
                    <a:gd name="connsiteX112" fmla="*/ 87421 w 640652"/>
                    <a:gd name="connsiteY112" fmla="*/ 89648 h 1495138"/>
                    <a:gd name="connsiteX113" fmla="*/ 85818 w 640652"/>
                    <a:gd name="connsiteY113" fmla="*/ 88040 h 1495138"/>
                    <a:gd name="connsiteX114" fmla="*/ 81008 w 640652"/>
                    <a:gd name="connsiteY114" fmla="*/ 86834 h 1495138"/>
                    <a:gd name="connsiteX115" fmla="*/ 58562 w 640652"/>
                    <a:gd name="connsiteY115" fmla="*/ 87236 h 1495138"/>
                    <a:gd name="connsiteX116" fmla="*/ 48141 w 640652"/>
                    <a:gd name="connsiteY116" fmla="*/ 87236 h 1495138"/>
                    <a:gd name="connsiteX117" fmla="*/ 8862 w 640652"/>
                    <a:gd name="connsiteY117" fmla="*/ 45427 h 1495138"/>
                    <a:gd name="connsiteX118" fmla="*/ 49344 w 640652"/>
                    <a:gd name="connsiteY118" fmla="*/ 2010 h 1495138"/>
                    <a:gd name="connsiteX119" fmla="*/ 55757 w 640652"/>
                    <a:gd name="connsiteY119" fmla="*/ 2010 h 1495138"/>
                    <a:gd name="connsiteX120" fmla="*/ 123093 w 640652"/>
                    <a:gd name="connsiteY120"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883234 h 1495138"/>
                    <a:gd name="connsiteX35" fmla="*/ 323158 w 640652"/>
                    <a:gd name="connsiteY35" fmla="*/ 731276 h 1495138"/>
                    <a:gd name="connsiteX36" fmla="*/ 322757 w 640652"/>
                    <a:gd name="connsiteY36" fmla="*/ 865948 h 1495138"/>
                    <a:gd name="connsiteX37" fmla="*/ 323158 w 640652"/>
                    <a:gd name="connsiteY37" fmla="*/ 880018 h 1495138"/>
                    <a:gd name="connsiteX38" fmla="*/ 328769 w 640652"/>
                    <a:gd name="connsiteY38" fmla="*/ 886049 h 1495138"/>
                    <a:gd name="connsiteX39" fmla="*/ 344000 w 640652"/>
                    <a:gd name="connsiteY39" fmla="*/ 886049 h 1495138"/>
                    <a:gd name="connsiteX40" fmla="*/ 366045 w 640652"/>
                    <a:gd name="connsiteY40" fmla="*/ 886049 h 1495138"/>
                    <a:gd name="connsiteX41" fmla="*/ 405325 w 640652"/>
                    <a:gd name="connsiteY41" fmla="*/ 917003 h 1495138"/>
                    <a:gd name="connsiteX42" fmla="*/ 371255 w 640652"/>
                    <a:gd name="connsiteY42" fmla="*/ 971676 h 1495138"/>
                    <a:gd name="connsiteX43" fmla="*/ 358429 w 640652"/>
                    <a:gd name="connsiteY43" fmla="*/ 972480 h 1495138"/>
                    <a:gd name="connsiteX44" fmla="*/ 197303 w 640652"/>
                    <a:gd name="connsiteY44" fmla="*/ 972480 h 1495138"/>
                    <a:gd name="connsiteX45" fmla="*/ 186481 w 640652"/>
                    <a:gd name="connsiteY45" fmla="*/ 971676 h 1495138"/>
                    <a:gd name="connsiteX46" fmla="*/ 149606 w 640652"/>
                    <a:gd name="connsiteY46" fmla="*/ 935897 h 1495138"/>
                    <a:gd name="connsiteX47" fmla="*/ 174056 w 640652"/>
                    <a:gd name="connsiteY47" fmla="*/ 890069 h 1495138"/>
                    <a:gd name="connsiteX48" fmla="*/ 192493 w 640652"/>
                    <a:gd name="connsiteY48" fmla="*/ 886049 h 1495138"/>
                    <a:gd name="connsiteX49" fmla="*/ 226963 w 640652"/>
                    <a:gd name="connsiteY49" fmla="*/ 886049 h 1495138"/>
                    <a:gd name="connsiteX50" fmla="*/ 234979 w 640652"/>
                    <a:gd name="connsiteY50" fmla="*/ 884843 h 1495138"/>
                    <a:gd name="connsiteX51" fmla="*/ 236582 w 640652"/>
                    <a:gd name="connsiteY51" fmla="*/ 883234 h 1495138"/>
                    <a:gd name="connsiteX52" fmla="*/ 477504 w 640652"/>
                    <a:gd name="connsiteY52" fmla="*/ 0 h 1495138"/>
                    <a:gd name="connsiteX53" fmla="*/ 492735 w 640652"/>
                    <a:gd name="connsiteY53" fmla="*/ 1206 h 1495138"/>
                    <a:gd name="connsiteX54" fmla="*/ 528407 w 640652"/>
                    <a:gd name="connsiteY54" fmla="*/ 39397 h 1495138"/>
                    <a:gd name="connsiteX55" fmla="*/ 528407 w 640652"/>
                    <a:gd name="connsiteY55" fmla="*/ 45427 h 1495138"/>
                    <a:gd name="connsiteX56" fmla="*/ 528407 w 640652"/>
                    <a:gd name="connsiteY56" fmla="*/ 192159 h 1495138"/>
                    <a:gd name="connsiteX57" fmla="*/ 528006 w 640652"/>
                    <a:gd name="connsiteY57" fmla="*/ 192159 h 1495138"/>
                    <a:gd name="connsiteX58" fmla="*/ 528006 w 640652"/>
                    <a:gd name="connsiteY58" fmla="*/ 326832 h 1495138"/>
                    <a:gd name="connsiteX59" fmla="*/ 528407 w 640652"/>
                    <a:gd name="connsiteY59" fmla="*/ 340902 h 1495138"/>
                    <a:gd name="connsiteX60" fmla="*/ 534018 w 640652"/>
                    <a:gd name="connsiteY60" fmla="*/ 346932 h 1495138"/>
                    <a:gd name="connsiteX61" fmla="*/ 549249 w 640652"/>
                    <a:gd name="connsiteY61" fmla="*/ 346932 h 1495138"/>
                    <a:gd name="connsiteX62" fmla="*/ 571294 w 640652"/>
                    <a:gd name="connsiteY62" fmla="*/ 346932 h 1495138"/>
                    <a:gd name="connsiteX63" fmla="*/ 610574 w 640652"/>
                    <a:gd name="connsiteY63" fmla="*/ 377887 h 1495138"/>
                    <a:gd name="connsiteX64" fmla="*/ 576504 w 640652"/>
                    <a:gd name="connsiteY64" fmla="*/ 432560 h 1495138"/>
                    <a:gd name="connsiteX65" fmla="*/ 563678 w 640652"/>
                    <a:gd name="connsiteY65" fmla="*/ 433364 h 1495138"/>
                    <a:gd name="connsiteX66" fmla="*/ 402552 w 640652"/>
                    <a:gd name="connsiteY66" fmla="*/ 433364 h 1495138"/>
                    <a:gd name="connsiteX67" fmla="*/ 391730 w 640652"/>
                    <a:gd name="connsiteY67" fmla="*/ 432560 h 1495138"/>
                    <a:gd name="connsiteX68" fmla="*/ 354855 w 640652"/>
                    <a:gd name="connsiteY68" fmla="*/ 396781 h 1495138"/>
                    <a:gd name="connsiteX69" fmla="*/ 379305 w 640652"/>
                    <a:gd name="connsiteY69" fmla="*/ 350952 h 1495138"/>
                    <a:gd name="connsiteX70" fmla="*/ 397742 w 640652"/>
                    <a:gd name="connsiteY70" fmla="*/ 346932 h 1495138"/>
                    <a:gd name="connsiteX71" fmla="*/ 432212 w 640652"/>
                    <a:gd name="connsiteY71" fmla="*/ 346932 h 1495138"/>
                    <a:gd name="connsiteX72" fmla="*/ 440228 w 640652"/>
                    <a:gd name="connsiteY72" fmla="*/ 345726 h 1495138"/>
                    <a:gd name="connsiteX73" fmla="*/ 441831 w 640652"/>
                    <a:gd name="connsiteY73" fmla="*/ 344118 h 1495138"/>
                    <a:gd name="connsiteX74" fmla="*/ 442633 w 640652"/>
                    <a:gd name="connsiteY74" fmla="*/ 340902 h 1495138"/>
                    <a:gd name="connsiteX75" fmla="*/ 442633 w 640652"/>
                    <a:gd name="connsiteY75" fmla="*/ 328440 h 1495138"/>
                    <a:gd name="connsiteX76" fmla="*/ 442633 w 640652"/>
                    <a:gd name="connsiteY76" fmla="*/ 105728 h 1495138"/>
                    <a:gd name="connsiteX77" fmla="*/ 441831 w 640652"/>
                    <a:gd name="connsiteY77" fmla="*/ 89648 h 1495138"/>
                    <a:gd name="connsiteX78" fmla="*/ 440228 w 640652"/>
                    <a:gd name="connsiteY78" fmla="*/ 88040 h 1495138"/>
                    <a:gd name="connsiteX79" fmla="*/ 435418 w 640652"/>
                    <a:gd name="connsiteY79" fmla="*/ 86834 h 1495138"/>
                    <a:gd name="connsiteX80" fmla="*/ 412973 w 640652"/>
                    <a:gd name="connsiteY80" fmla="*/ 87236 h 1495138"/>
                    <a:gd name="connsiteX81" fmla="*/ 402552 w 640652"/>
                    <a:gd name="connsiteY81" fmla="*/ 87236 h 1495138"/>
                    <a:gd name="connsiteX82" fmla="*/ 363272 w 640652"/>
                    <a:gd name="connsiteY82" fmla="*/ 45427 h 1495138"/>
                    <a:gd name="connsiteX83" fmla="*/ 403754 w 640652"/>
                    <a:gd name="connsiteY83" fmla="*/ 2010 h 1495138"/>
                    <a:gd name="connsiteX84" fmla="*/ 410167 w 640652"/>
                    <a:gd name="connsiteY84" fmla="*/ 2010 h 1495138"/>
                    <a:gd name="connsiteX85" fmla="*/ 477504 w 640652"/>
                    <a:gd name="connsiteY85" fmla="*/ 0 h 1495138"/>
                    <a:gd name="connsiteX86" fmla="*/ 123093 w 640652"/>
                    <a:gd name="connsiteY86" fmla="*/ 0 h 1495138"/>
                    <a:gd name="connsiteX87" fmla="*/ 138324 w 640652"/>
                    <a:gd name="connsiteY87" fmla="*/ 1206 h 1495138"/>
                    <a:gd name="connsiteX88" fmla="*/ 173997 w 640652"/>
                    <a:gd name="connsiteY88" fmla="*/ 39397 h 1495138"/>
                    <a:gd name="connsiteX89" fmla="*/ 173997 w 640652"/>
                    <a:gd name="connsiteY89" fmla="*/ 45427 h 1495138"/>
                    <a:gd name="connsiteX90" fmla="*/ 173997 w 640652"/>
                    <a:gd name="connsiteY90" fmla="*/ 192159 h 1495138"/>
                    <a:gd name="connsiteX91" fmla="*/ 173596 w 640652"/>
                    <a:gd name="connsiteY91" fmla="*/ 192159 h 1495138"/>
                    <a:gd name="connsiteX92" fmla="*/ 173596 w 640652"/>
                    <a:gd name="connsiteY92" fmla="*/ 326832 h 1495138"/>
                    <a:gd name="connsiteX93" fmla="*/ 173997 w 640652"/>
                    <a:gd name="connsiteY93" fmla="*/ 340902 h 1495138"/>
                    <a:gd name="connsiteX94" fmla="*/ 179608 w 640652"/>
                    <a:gd name="connsiteY94" fmla="*/ 346932 h 1495138"/>
                    <a:gd name="connsiteX95" fmla="*/ 194839 w 640652"/>
                    <a:gd name="connsiteY95" fmla="*/ 346932 h 1495138"/>
                    <a:gd name="connsiteX96" fmla="*/ 216884 w 640652"/>
                    <a:gd name="connsiteY96" fmla="*/ 346932 h 1495138"/>
                    <a:gd name="connsiteX97" fmla="*/ 256164 w 640652"/>
                    <a:gd name="connsiteY97" fmla="*/ 377887 h 1495138"/>
                    <a:gd name="connsiteX98" fmla="*/ 222094 w 640652"/>
                    <a:gd name="connsiteY98" fmla="*/ 432560 h 1495138"/>
                    <a:gd name="connsiteX99" fmla="*/ 209268 w 640652"/>
                    <a:gd name="connsiteY99" fmla="*/ 433364 h 1495138"/>
                    <a:gd name="connsiteX100" fmla="*/ 48141 w 640652"/>
                    <a:gd name="connsiteY100" fmla="*/ 433364 h 1495138"/>
                    <a:gd name="connsiteX101" fmla="*/ 37319 w 640652"/>
                    <a:gd name="connsiteY101" fmla="*/ 432560 h 1495138"/>
                    <a:gd name="connsiteX102" fmla="*/ 445 w 640652"/>
                    <a:gd name="connsiteY102" fmla="*/ 396781 h 1495138"/>
                    <a:gd name="connsiteX103" fmla="*/ 24894 w 640652"/>
                    <a:gd name="connsiteY103" fmla="*/ 350952 h 1495138"/>
                    <a:gd name="connsiteX104" fmla="*/ 43332 w 640652"/>
                    <a:gd name="connsiteY104" fmla="*/ 346932 h 1495138"/>
                    <a:gd name="connsiteX105" fmla="*/ 77801 w 640652"/>
                    <a:gd name="connsiteY105" fmla="*/ 346932 h 1495138"/>
                    <a:gd name="connsiteX106" fmla="*/ 85818 w 640652"/>
                    <a:gd name="connsiteY106" fmla="*/ 345726 h 1495138"/>
                    <a:gd name="connsiteX107" fmla="*/ 87421 w 640652"/>
                    <a:gd name="connsiteY107" fmla="*/ 344118 h 1495138"/>
                    <a:gd name="connsiteX108" fmla="*/ 88223 w 640652"/>
                    <a:gd name="connsiteY108" fmla="*/ 340902 h 1495138"/>
                    <a:gd name="connsiteX109" fmla="*/ 88223 w 640652"/>
                    <a:gd name="connsiteY109" fmla="*/ 328440 h 1495138"/>
                    <a:gd name="connsiteX110" fmla="*/ 88223 w 640652"/>
                    <a:gd name="connsiteY110" fmla="*/ 105728 h 1495138"/>
                    <a:gd name="connsiteX111" fmla="*/ 87421 w 640652"/>
                    <a:gd name="connsiteY111" fmla="*/ 89648 h 1495138"/>
                    <a:gd name="connsiteX112" fmla="*/ 85818 w 640652"/>
                    <a:gd name="connsiteY112" fmla="*/ 88040 h 1495138"/>
                    <a:gd name="connsiteX113" fmla="*/ 81008 w 640652"/>
                    <a:gd name="connsiteY113" fmla="*/ 86834 h 1495138"/>
                    <a:gd name="connsiteX114" fmla="*/ 58562 w 640652"/>
                    <a:gd name="connsiteY114" fmla="*/ 87236 h 1495138"/>
                    <a:gd name="connsiteX115" fmla="*/ 48141 w 640652"/>
                    <a:gd name="connsiteY115" fmla="*/ 87236 h 1495138"/>
                    <a:gd name="connsiteX116" fmla="*/ 8862 w 640652"/>
                    <a:gd name="connsiteY116" fmla="*/ 45427 h 1495138"/>
                    <a:gd name="connsiteX117" fmla="*/ 49344 w 640652"/>
                    <a:gd name="connsiteY117" fmla="*/ 2010 h 1495138"/>
                    <a:gd name="connsiteX118" fmla="*/ 55757 w 640652"/>
                    <a:gd name="connsiteY118" fmla="*/ 2010 h 1495138"/>
                    <a:gd name="connsiteX119" fmla="*/ 123093 w 640652"/>
                    <a:gd name="connsiteY119"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883234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197303 w 640652"/>
                    <a:gd name="connsiteY43" fmla="*/ 972480 h 1495138"/>
                    <a:gd name="connsiteX44" fmla="*/ 186481 w 640652"/>
                    <a:gd name="connsiteY44" fmla="*/ 971676 h 1495138"/>
                    <a:gd name="connsiteX45" fmla="*/ 149606 w 640652"/>
                    <a:gd name="connsiteY45" fmla="*/ 935897 h 1495138"/>
                    <a:gd name="connsiteX46" fmla="*/ 174056 w 640652"/>
                    <a:gd name="connsiteY46" fmla="*/ 890069 h 1495138"/>
                    <a:gd name="connsiteX47" fmla="*/ 192493 w 640652"/>
                    <a:gd name="connsiteY47" fmla="*/ 886049 h 1495138"/>
                    <a:gd name="connsiteX48" fmla="*/ 226963 w 640652"/>
                    <a:gd name="connsiteY48" fmla="*/ 886049 h 1495138"/>
                    <a:gd name="connsiteX49" fmla="*/ 234979 w 640652"/>
                    <a:gd name="connsiteY49" fmla="*/ 884843 h 1495138"/>
                    <a:gd name="connsiteX50" fmla="*/ 236582 w 640652"/>
                    <a:gd name="connsiteY50" fmla="*/ 883234 h 1495138"/>
                    <a:gd name="connsiteX51" fmla="*/ 477504 w 640652"/>
                    <a:gd name="connsiteY51" fmla="*/ 0 h 1495138"/>
                    <a:gd name="connsiteX52" fmla="*/ 492735 w 640652"/>
                    <a:gd name="connsiteY52" fmla="*/ 1206 h 1495138"/>
                    <a:gd name="connsiteX53" fmla="*/ 528407 w 640652"/>
                    <a:gd name="connsiteY53" fmla="*/ 39397 h 1495138"/>
                    <a:gd name="connsiteX54" fmla="*/ 528407 w 640652"/>
                    <a:gd name="connsiteY54" fmla="*/ 45427 h 1495138"/>
                    <a:gd name="connsiteX55" fmla="*/ 528407 w 640652"/>
                    <a:gd name="connsiteY55" fmla="*/ 192159 h 1495138"/>
                    <a:gd name="connsiteX56" fmla="*/ 528006 w 640652"/>
                    <a:gd name="connsiteY56" fmla="*/ 192159 h 1495138"/>
                    <a:gd name="connsiteX57" fmla="*/ 528006 w 640652"/>
                    <a:gd name="connsiteY57" fmla="*/ 326832 h 1495138"/>
                    <a:gd name="connsiteX58" fmla="*/ 528407 w 640652"/>
                    <a:gd name="connsiteY58" fmla="*/ 340902 h 1495138"/>
                    <a:gd name="connsiteX59" fmla="*/ 534018 w 640652"/>
                    <a:gd name="connsiteY59" fmla="*/ 346932 h 1495138"/>
                    <a:gd name="connsiteX60" fmla="*/ 549249 w 640652"/>
                    <a:gd name="connsiteY60" fmla="*/ 346932 h 1495138"/>
                    <a:gd name="connsiteX61" fmla="*/ 571294 w 640652"/>
                    <a:gd name="connsiteY61" fmla="*/ 346932 h 1495138"/>
                    <a:gd name="connsiteX62" fmla="*/ 610574 w 640652"/>
                    <a:gd name="connsiteY62" fmla="*/ 377887 h 1495138"/>
                    <a:gd name="connsiteX63" fmla="*/ 576504 w 640652"/>
                    <a:gd name="connsiteY63" fmla="*/ 432560 h 1495138"/>
                    <a:gd name="connsiteX64" fmla="*/ 563678 w 640652"/>
                    <a:gd name="connsiteY64" fmla="*/ 433364 h 1495138"/>
                    <a:gd name="connsiteX65" fmla="*/ 402552 w 640652"/>
                    <a:gd name="connsiteY65" fmla="*/ 433364 h 1495138"/>
                    <a:gd name="connsiteX66" fmla="*/ 391730 w 640652"/>
                    <a:gd name="connsiteY66" fmla="*/ 432560 h 1495138"/>
                    <a:gd name="connsiteX67" fmla="*/ 354855 w 640652"/>
                    <a:gd name="connsiteY67" fmla="*/ 396781 h 1495138"/>
                    <a:gd name="connsiteX68" fmla="*/ 379305 w 640652"/>
                    <a:gd name="connsiteY68" fmla="*/ 350952 h 1495138"/>
                    <a:gd name="connsiteX69" fmla="*/ 397742 w 640652"/>
                    <a:gd name="connsiteY69" fmla="*/ 346932 h 1495138"/>
                    <a:gd name="connsiteX70" fmla="*/ 432212 w 640652"/>
                    <a:gd name="connsiteY70" fmla="*/ 346932 h 1495138"/>
                    <a:gd name="connsiteX71" fmla="*/ 440228 w 640652"/>
                    <a:gd name="connsiteY71" fmla="*/ 345726 h 1495138"/>
                    <a:gd name="connsiteX72" fmla="*/ 441831 w 640652"/>
                    <a:gd name="connsiteY72" fmla="*/ 344118 h 1495138"/>
                    <a:gd name="connsiteX73" fmla="*/ 442633 w 640652"/>
                    <a:gd name="connsiteY73" fmla="*/ 340902 h 1495138"/>
                    <a:gd name="connsiteX74" fmla="*/ 442633 w 640652"/>
                    <a:gd name="connsiteY74" fmla="*/ 328440 h 1495138"/>
                    <a:gd name="connsiteX75" fmla="*/ 442633 w 640652"/>
                    <a:gd name="connsiteY75" fmla="*/ 105728 h 1495138"/>
                    <a:gd name="connsiteX76" fmla="*/ 441831 w 640652"/>
                    <a:gd name="connsiteY76" fmla="*/ 89648 h 1495138"/>
                    <a:gd name="connsiteX77" fmla="*/ 440228 w 640652"/>
                    <a:gd name="connsiteY77" fmla="*/ 88040 h 1495138"/>
                    <a:gd name="connsiteX78" fmla="*/ 435418 w 640652"/>
                    <a:gd name="connsiteY78" fmla="*/ 86834 h 1495138"/>
                    <a:gd name="connsiteX79" fmla="*/ 412973 w 640652"/>
                    <a:gd name="connsiteY79" fmla="*/ 87236 h 1495138"/>
                    <a:gd name="connsiteX80" fmla="*/ 402552 w 640652"/>
                    <a:gd name="connsiteY80" fmla="*/ 87236 h 1495138"/>
                    <a:gd name="connsiteX81" fmla="*/ 363272 w 640652"/>
                    <a:gd name="connsiteY81" fmla="*/ 45427 h 1495138"/>
                    <a:gd name="connsiteX82" fmla="*/ 403754 w 640652"/>
                    <a:gd name="connsiteY82" fmla="*/ 2010 h 1495138"/>
                    <a:gd name="connsiteX83" fmla="*/ 410167 w 640652"/>
                    <a:gd name="connsiteY83" fmla="*/ 2010 h 1495138"/>
                    <a:gd name="connsiteX84" fmla="*/ 477504 w 640652"/>
                    <a:gd name="connsiteY84" fmla="*/ 0 h 1495138"/>
                    <a:gd name="connsiteX85" fmla="*/ 123093 w 640652"/>
                    <a:gd name="connsiteY85" fmla="*/ 0 h 1495138"/>
                    <a:gd name="connsiteX86" fmla="*/ 138324 w 640652"/>
                    <a:gd name="connsiteY86" fmla="*/ 1206 h 1495138"/>
                    <a:gd name="connsiteX87" fmla="*/ 173997 w 640652"/>
                    <a:gd name="connsiteY87" fmla="*/ 39397 h 1495138"/>
                    <a:gd name="connsiteX88" fmla="*/ 173997 w 640652"/>
                    <a:gd name="connsiteY88" fmla="*/ 45427 h 1495138"/>
                    <a:gd name="connsiteX89" fmla="*/ 173997 w 640652"/>
                    <a:gd name="connsiteY89" fmla="*/ 192159 h 1495138"/>
                    <a:gd name="connsiteX90" fmla="*/ 173596 w 640652"/>
                    <a:gd name="connsiteY90" fmla="*/ 192159 h 1495138"/>
                    <a:gd name="connsiteX91" fmla="*/ 173596 w 640652"/>
                    <a:gd name="connsiteY91" fmla="*/ 326832 h 1495138"/>
                    <a:gd name="connsiteX92" fmla="*/ 173997 w 640652"/>
                    <a:gd name="connsiteY92" fmla="*/ 340902 h 1495138"/>
                    <a:gd name="connsiteX93" fmla="*/ 179608 w 640652"/>
                    <a:gd name="connsiteY93" fmla="*/ 346932 h 1495138"/>
                    <a:gd name="connsiteX94" fmla="*/ 194839 w 640652"/>
                    <a:gd name="connsiteY94" fmla="*/ 346932 h 1495138"/>
                    <a:gd name="connsiteX95" fmla="*/ 216884 w 640652"/>
                    <a:gd name="connsiteY95" fmla="*/ 346932 h 1495138"/>
                    <a:gd name="connsiteX96" fmla="*/ 256164 w 640652"/>
                    <a:gd name="connsiteY96" fmla="*/ 377887 h 1495138"/>
                    <a:gd name="connsiteX97" fmla="*/ 222094 w 640652"/>
                    <a:gd name="connsiteY97" fmla="*/ 432560 h 1495138"/>
                    <a:gd name="connsiteX98" fmla="*/ 209268 w 640652"/>
                    <a:gd name="connsiteY98" fmla="*/ 433364 h 1495138"/>
                    <a:gd name="connsiteX99" fmla="*/ 48141 w 640652"/>
                    <a:gd name="connsiteY99" fmla="*/ 433364 h 1495138"/>
                    <a:gd name="connsiteX100" fmla="*/ 37319 w 640652"/>
                    <a:gd name="connsiteY100" fmla="*/ 432560 h 1495138"/>
                    <a:gd name="connsiteX101" fmla="*/ 445 w 640652"/>
                    <a:gd name="connsiteY101" fmla="*/ 396781 h 1495138"/>
                    <a:gd name="connsiteX102" fmla="*/ 24894 w 640652"/>
                    <a:gd name="connsiteY102" fmla="*/ 350952 h 1495138"/>
                    <a:gd name="connsiteX103" fmla="*/ 43332 w 640652"/>
                    <a:gd name="connsiteY103" fmla="*/ 346932 h 1495138"/>
                    <a:gd name="connsiteX104" fmla="*/ 77801 w 640652"/>
                    <a:gd name="connsiteY104" fmla="*/ 346932 h 1495138"/>
                    <a:gd name="connsiteX105" fmla="*/ 85818 w 640652"/>
                    <a:gd name="connsiteY105" fmla="*/ 345726 h 1495138"/>
                    <a:gd name="connsiteX106" fmla="*/ 87421 w 640652"/>
                    <a:gd name="connsiteY106" fmla="*/ 344118 h 1495138"/>
                    <a:gd name="connsiteX107" fmla="*/ 88223 w 640652"/>
                    <a:gd name="connsiteY107" fmla="*/ 340902 h 1495138"/>
                    <a:gd name="connsiteX108" fmla="*/ 88223 w 640652"/>
                    <a:gd name="connsiteY108" fmla="*/ 328440 h 1495138"/>
                    <a:gd name="connsiteX109" fmla="*/ 88223 w 640652"/>
                    <a:gd name="connsiteY109" fmla="*/ 105728 h 1495138"/>
                    <a:gd name="connsiteX110" fmla="*/ 87421 w 640652"/>
                    <a:gd name="connsiteY110" fmla="*/ 89648 h 1495138"/>
                    <a:gd name="connsiteX111" fmla="*/ 85818 w 640652"/>
                    <a:gd name="connsiteY111" fmla="*/ 88040 h 1495138"/>
                    <a:gd name="connsiteX112" fmla="*/ 81008 w 640652"/>
                    <a:gd name="connsiteY112" fmla="*/ 86834 h 1495138"/>
                    <a:gd name="connsiteX113" fmla="*/ 58562 w 640652"/>
                    <a:gd name="connsiteY113" fmla="*/ 87236 h 1495138"/>
                    <a:gd name="connsiteX114" fmla="*/ 48141 w 640652"/>
                    <a:gd name="connsiteY114" fmla="*/ 87236 h 1495138"/>
                    <a:gd name="connsiteX115" fmla="*/ 8862 w 640652"/>
                    <a:gd name="connsiteY115" fmla="*/ 45427 h 1495138"/>
                    <a:gd name="connsiteX116" fmla="*/ 49344 w 640652"/>
                    <a:gd name="connsiteY116" fmla="*/ 2010 h 1495138"/>
                    <a:gd name="connsiteX117" fmla="*/ 55757 w 640652"/>
                    <a:gd name="connsiteY117" fmla="*/ 2010 h 1495138"/>
                    <a:gd name="connsiteX118" fmla="*/ 123093 w 640652"/>
                    <a:gd name="connsiteY118"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4979 w 640652"/>
                    <a:gd name="connsiteY34" fmla="*/ 884843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197303 w 640652"/>
                    <a:gd name="connsiteY43" fmla="*/ 972480 h 1495138"/>
                    <a:gd name="connsiteX44" fmla="*/ 186481 w 640652"/>
                    <a:gd name="connsiteY44" fmla="*/ 971676 h 1495138"/>
                    <a:gd name="connsiteX45" fmla="*/ 149606 w 640652"/>
                    <a:gd name="connsiteY45" fmla="*/ 935897 h 1495138"/>
                    <a:gd name="connsiteX46" fmla="*/ 174056 w 640652"/>
                    <a:gd name="connsiteY46" fmla="*/ 890069 h 1495138"/>
                    <a:gd name="connsiteX47" fmla="*/ 192493 w 640652"/>
                    <a:gd name="connsiteY47" fmla="*/ 886049 h 1495138"/>
                    <a:gd name="connsiteX48" fmla="*/ 226963 w 640652"/>
                    <a:gd name="connsiteY48" fmla="*/ 886049 h 1495138"/>
                    <a:gd name="connsiteX49" fmla="*/ 234979 w 640652"/>
                    <a:gd name="connsiteY49" fmla="*/ 884843 h 1495138"/>
                    <a:gd name="connsiteX50" fmla="*/ 477504 w 640652"/>
                    <a:gd name="connsiteY50" fmla="*/ 0 h 1495138"/>
                    <a:gd name="connsiteX51" fmla="*/ 492735 w 640652"/>
                    <a:gd name="connsiteY51" fmla="*/ 1206 h 1495138"/>
                    <a:gd name="connsiteX52" fmla="*/ 528407 w 640652"/>
                    <a:gd name="connsiteY52" fmla="*/ 39397 h 1495138"/>
                    <a:gd name="connsiteX53" fmla="*/ 528407 w 640652"/>
                    <a:gd name="connsiteY53" fmla="*/ 45427 h 1495138"/>
                    <a:gd name="connsiteX54" fmla="*/ 528407 w 640652"/>
                    <a:gd name="connsiteY54" fmla="*/ 192159 h 1495138"/>
                    <a:gd name="connsiteX55" fmla="*/ 528006 w 640652"/>
                    <a:gd name="connsiteY55" fmla="*/ 192159 h 1495138"/>
                    <a:gd name="connsiteX56" fmla="*/ 528006 w 640652"/>
                    <a:gd name="connsiteY56" fmla="*/ 326832 h 1495138"/>
                    <a:gd name="connsiteX57" fmla="*/ 528407 w 640652"/>
                    <a:gd name="connsiteY57" fmla="*/ 340902 h 1495138"/>
                    <a:gd name="connsiteX58" fmla="*/ 534018 w 640652"/>
                    <a:gd name="connsiteY58" fmla="*/ 346932 h 1495138"/>
                    <a:gd name="connsiteX59" fmla="*/ 549249 w 640652"/>
                    <a:gd name="connsiteY59" fmla="*/ 346932 h 1495138"/>
                    <a:gd name="connsiteX60" fmla="*/ 571294 w 640652"/>
                    <a:gd name="connsiteY60" fmla="*/ 346932 h 1495138"/>
                    <a:gd name="connsiteX61" fmla="*/ 610574 w 640652"/>
                    <a:gd name="connsiteY61" fmla="*/ 377887 h 1495138"/>
                    <a:gd name="connsiteX62" fmla="*/ 576504 w 640652"/>
                    <a:gd name="connsiteY62" fmla="*/ 432560 h 1495138"/>
                    <a:gd name="connsiteX63" fmla="*/ 563678 w 640652"/>
                    <a:gd name="connsiteY63" fmla="*/ 433364 h 1495138"/>
                    <a:gd name="connsiteX64" fmla="*/ 402552 w 640652"/>
                    <a:gd name="connsiteY64" fmla="*/ 433364 h 1495138"/>
                    <a:gd name="connsiteX65" fmla="*/ 391730 w 640652"/>
                    <a:gd name="connsiteY65" fmla="*/ 432560 h 1495138"/>
                    <a:gd name="connsiteX66" fmla="*/ 354855 w 640652"/>
                    <a:gd name="connsiteY66" fmla="*/ 396781 h 1495138"/>
                    <a:gd name="connsiteX67" fmla="*/ 379305 w 640652"/>
                    <a:gd name="connsiteY67" fmla="*/ 350952 h 1495138"/>
                    <a:gd name="connsiteX68" fmla="*/ 397742 w 640652"/>
                    <a:gd name="connsiteY68" fmla="*/ 346932 h 1495138"/>
                    <a:gd name="connsiteX69" fmla="*/ 432212 w 640652"/>
                    <a:gd name="connsiteY69" fmla="*/ 346932 h 1495138"/>
                    <a:gd name="connsiteX70" fmla="*/ 440228 w 640652"/>
                    <a:gd name="connsiteY70" fmla="*/ 345726 h 1495138"/>
                    <a:gd name="connsiteX71" fmla="*/ 441831 w 640652"/>
                    <a:gd name="connsiteY71" fmla="*/ 344118 h 1495138"/>
                    <a:gd name="connsiteX72" fmla="*/ 442633 w 640652"/>
                    <a:gd name="connsiteY72" fmla="*/ 340902 h 1495138"/>
                    <a:gd name="connsiteX73" fmla="*/ 442633 w 640652"/>
                    <a:gd name="connsiteY73" fmla="*/ 328440 h 1495138"/>
                    <a:gd name="connsiteX74" fmla="*/ 442633 w 640652"/>
                    <a:gd name="connsiteY74" fmla="*/ 105728 h 1495138"/>
                    <a:gd name="connsiteX75" fmla="*/ 441831 w 640652"/>
                    <a:gd name="connsiteY75" fmla="*/ 89648 h 1495138"/>
                    <a:gd name="connsiteX76" fmla="*/ 440228 w 640652"/>
                    <a:gd name="connsiteY76" fmla="*/ 88040 h 1495138"/>
                    <a:gd name="connsiteX77" fmla="*/ 435418 w 640652"/>
                    <a:gd name="connsiteY77" fmla="*/ 86834 h 1495138"/>
                    <a:gd name="connsiteX78" fmla="*/ 412973 w 640652"/>
                    <a:gd name="connsiteY78" fmla="*/ 87236 h 1495138"/>
                    <a:gd name="connsiteX79" fmla="*/ 402552 w 640652"/>
                    <a:gd name="connsiteY79" fmla="*/ 87236 h 1495138"/>
                    <a:gd name="connsiteX80" fmla="*/ 363272 w 640652"/>
                    <a:gd name="connsiteY80" fmla="*/ 45427 h 1495138"/>
                    <a:gd name="connsiteX81" fmla="*/ 403754 w 640652"/>
                    <a:gd name="connsiteY81" fmla="*/ 2010 h 1495138"/>
                    <a:gd name="connsiteX82" fmla="*/ 410167 w 640652"/>
                    <a:gd name="connsiteY82" fmla="*/ 2010 h 1495138"/>
                    <a:gd name="connsiteX83" fmla="*/ 477504 w 640652"/>
                    <a:gd name="connsiteY83" fmla="*/ 0 h 1495138"/>
                    <a:gd name="connsiteX84" fmla="*/ 123093 w 640652"/>
                    <a:gd name="connsiteY84" fmla="*/ 0 h 1495138"/>
                    <a:gd name="connsiteX85" fmla="*/ 138324 w 640652"/>
                    <a:gd name="connsiteY85" fmla="*/ 1206 h 1495138"/>
                    <a:gd name="connsiteX86" fmla="*/ 173997 w 640652"/>
                    <a:gd name="connsiteY86" fmla="*/ 39397 h 1495138"/>
                    <a:gd name="connsiteX87" fmla="*/ 173997 w 640652"/>
                    <a:gd name="connsiteY87" fmla="*/ 45427 h 1495138"/>
                    <a:gd name="connsiteX88" fmla="*/ 173997 w 640652"/>
                    <a:gd name="connsiteY88" fmla="*/ 192159 h 1495138"/>
                    <a:gd name="connsiteX89" fmla="*/ 173596 w 640652"/>
                    <a:gd name="connsiteY89" fmla="*/ 192159 h 1495138"/>
                    <a:gd name="connsiteX90" fmla="*/ 173596 w 640652"/>
                    <a:gd name="connsiteY90" fmla="*/ 326832 h 1495138"/>
                    <a:gd name="connsiteX91" fmla="*/ 173997 w 640652"/>
                    <a:gd name="connsiteY91" fmla="*/ 340902 h 1495138"/>
                    <a:gd name="connsiteX92" fmla="*/ 179608 w 640652"/>
                    <a:gd name="connsiteY92" fmla="*/ 346932 h 1495138"/>
                    <a:gd name="connsiteX93" fmla="*/ 194839 w 640652"/>
                    <a:gd name="connsiteY93" fmla="*/ 346932 h 1495138"/>
                    <a:gd name="connsiteX94" fmla="*/ 216884 w 640652"/>
                    <a:gd name="connsiteY94" fmla="*/ 346932 h 1495138"/>
                    <a:gd name="connsiteX95" fmla="*/ 256164 w 640652"/>
                    <a:gd name="connsiteY95" fmla="*/ 377887 h 1495138"/>
                    <a:gd name="connsiteX96" fmla="*/ 222094 w 640652"/>
                    <a:gd name="connsiteY96" fmla="*/ 432560 h 1495138"/>
                    <a:gd name="connsiteX97" fmla="*/ 209268 w 640652"/>
                    <a:gd name="connsiteY97" fmla="*/ 433364 h 1495138"/>
                    <a:gd name="connsiteX98" fmla="*/ 48141 w 640652"/>
                    <a:gd name="connsiteY98" fmla="*/ 433364 h 1495138"/>
                    <a:gd name="connsiteX99" fmla="*/ 37319 w 640652"/>
                    <a:gd name="connsiteY99" fmla="*/ 432560 h 1495138"/>
                    <a:gd name="connsiteX100" fmla="*/ 445 w 640652"/>
                    <a:gd name="connsiteY100" fmla="*/ 396781 h 1495138"/>
                    <a:gd name="connsiteX101" fmla="*/ 24894 w 640652"/>
                    <a:gd name="connsiteY101" fmla="*/ 350952 h 1495138"/>
                    <a:gd name="connsiteX102" fmla="*/ 43332 w 640652"/>
                    <a:gd name="connsiteY102" fmla="*/ 346932 h 1495138"/>
                    <a:gd name="connsiteX103" fmla="*/ 77801 w 640652"/>
                    <a:gd name="connsiteY103" fmla="*/ 346932 h 1495138"/>
                    <a:gd name="connsiteX104" fmla="*/ 85818 w 640652"/>
                    <a:gd name="connsiteY104" fmla="*/ 345726 h 1495138"/>
                    <a:gd name="connsiteX105" fmla="*/ 87421 w 640652"/>
                    <a:gd name="connsiteY105" fmla="*/ 344118 h 1495138"/>
                    <a:gd name="connsiteX106" fmla="*/ 88223 w 640652"/>
                    <a:gd name="connsiteY106" fmla="*/ 340902 h 1495138"/>
                    <a:gd name="connsiteX107" fmla="*/ 88223 w 640652"/>
                    <a:gd name="connsiteY107" fmla="*/ 328440 h 1495138"/>
                    <a:gd name="connsiteX108" fmla="*/ 88223 w 640652"/>
                    <a:gd name="connsiteY108" fmla="*/ 105728 h 1495138"/>
                    <a:gd name="connsiteX109" fmla="*/ 87421 w 640652"/>
                    <a:gd name="connsiteY109" fmla="*/ 89648 h 1495138"/>
                    <a:gd name="connsiteX110" fmla="*/ 85818 w 640652"/>
                    <a:gd name="connsiteY110" fmla="*/ 88040 h 1495138"/>
                    <a:gd name="connsiteX111" fmla="*/ 81008 w 640652"/>
                    <a:gd name="connsiteY111" fmla="*/ 86834 h 1495138"/>
                    <a:gd name="connsiteX112" fmla="*/ 58562 w 640652"/>
                    <a:gd name="connsiteY112" fmla="*/ 87236 h 1495138"/>
                    <a:gd name="connsiteX113" fmla="*/ 48141 w 640652"/>
                    <a:gd name="connsiteY113" fmla="*/ 87236 h 1495138"/>
                    <a:gd name="connsiteX114" fmla="*/ 8862 w 640652"/>
                    <a:gd name="connsiteY114" fmla="*/ 45427 h 1495138"/>
                    <a:gd name="connsiteX115" fmla="*/ 49344 w 640652"/>
                    <a:gd name="connsiteY115" fmla="*/ 2010 h 1495138"/>
                    <a:gd name="connsiteX116" fmla="*/ 55757 w 640652"/>
                    <a:gd name="connsiteY116" fmla="*/ 2010 h 1495138"/>
                    <a:gd name="connsiteX117" fmla="*/ 123093 w 640652"/>
                    <a:gd name="connsiteY117"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26963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197303 w 640652"/>
                    <a:gd name="connsiteY43" fmla="*/ 972480 h 1495138"/>
                    <a:gd name="connsiteX44" fmla="*/ 186481 w 640652"/>
                    <a:gd name="connsiteY44" fmla="*/ 971676 h 1495138"/>
                    <a:gd name="connsiteX45" fmla="*/ 149606 w 640652"/>
                    <a:gd name="connsiteY45" fmla="*/ 935897 h 1495138"/>
                    <a:gd name="connsiteX46" fmla="*/ 174056 w 640652"/>
                    <a:gd name="connsiteY46" fmla="*/ 890069 h 1495138"/>
                    <a:gd name="connsiteX47" fmla="*/ 192493 w 640652"/>
                    <a:gd name="connsiteY47" fmla="*/ 886049 h 1495138"/>
                    <a:gd name="connsiteX48" fmla="*/ 226963 w 640652"/>
                    <a:gd name="connsiteY48" fmla="*/ 886049 h 1495138"/>
                    <a:gd name="connsiteX49" fmla="*/ 477504 w 640652"/>
                    <a:gd name="connsiteY49" fmla="*/ 0 h 1495138"/>
                    <a:gd name="connsiteX50" fmla="*/ 492735 w 640652"/>
                    <a:gd name="connsiteY50" fmla="*/ 1206 h 1495138"/>
                    <a:gd name="connsiteX51" fmla="*/ 528407 w 640652"/>
                    <a:gd name="connsiteY51" fmla="*/ 39397 h 1495138"/>
                    <a:gd name="connsiteX52" fmla="*/ 528407 w 640652"/>
                    <a:gd name="connsiteY52" fmla="*/ 45427 h 1495138"/>
                    <a:gd name="connsiteX53" fmla="*/ 528407 w 640652"/>
                    <a:gd name="connsiteY53" fmla="*/ 192159 h 1495138"/>
                    <a:gd name="connsiteX54" fmla="*/ 528006 w 640652"/>
                    <a:gd name="connsiteY54" fmla="*/ 192159 h 1495138"/>
                    <a:gd name="connsiteX55" fmla="*/ 528006 w 640652"/>
                    <a:gd name="connsiteY55" fmla="*/ 326832 h 1495138"/>
                    <a:gd name="connsiteX56" fmla="*/ 528407 w 640652"/>
                    <a:gd name="connsiteY56" fmla="*/ 340902 h 1495138"/>
                    <a:gd name="connsiteX57" fmla="*/ 534018 w 640652"/>
                    <a:gd name="connsiteY57" fmla="*/ 346932 h 1495138"/>
                    <a:gd name="connsiteX58" fmla="*/ 549249 w 640652"/>
                    <a:gd name="connsiteY58" fmla="*/ 346932 h 1495138"/>
                    <a:gd name="connsiteX59" fmla="*/ 571294 w 640652"/>
                    <a:gd name="connsiteY59" fmla="*/ 346932 h 1495138"/>
                    <a:gd name="connsiteX60" fmla="*/ 610574 w 640652"/>
                    <a:gd name="connsiteY60" fmla="*/ 377887 h 1495138"/>
                    <a:gd name="connsiteX61" fmla="*/ 576504 w 640652"/>
                    <a:gd name="connsiteY61" fmla="*/ 432560 h 1495138"/>
                    <a:gd name="connsiteX62" fmla="*/ 563678 w 640652"/>
                    <a:gd name="connsiteY62" fmla="*/ 433364 h 1495138"/>
                    <a:gd name="connsiteX63" fmla="*/ 402552 w 640652"/>
                    <a:gd name="connsiteY63" fmla="*/ 433364 h 1495138"/>
                    <a:gd name="connsiteX64" fmla="*/ 391730 w 640652"/>
                    <a:gd name="connsiteY64" fmla="*/ 432560 h 1495138"/>
                    <a:gd name="connsiteX65" fmla="*/ 354855 w 640652"/>
                    <a:gd name="connsiteY65" fmla="*/ 396781 h 1495138"/>
                    <a:gd name="connsiteX66" fmla="*/ 379305 w 640652"/>
                    <a:gd name="connsiteY66" fmla="*/ 350952 h 1495138"/>
                    <a:gd name="connsiteX67" fmla="*/ 397742 w 640652"/>
                    <a:gd name="connsiteY67" fmla="*/ 346932 h 1495138"/>
                    <a:gd name="connsiteX68" fmla="*/ 432212 w 640652"/>
                    <a:gd name="connsiteY68" fmla="*/ 346932 h 1495138"/>
                    <a:gd name="connsiteX69" fmla="*/ 440228 w 640652"/>
                    <a:gd name="connsiteY69" fmla="*/ 345726 h 1495138"/>
                    <a:gd name="connsiteX70" fmla="*/ 441831 w 640652"/>
                    <a:gd name="connsiteY70" fmla="*/ 344118 h 1495138"/>
                    <a:gd name="connsiteX71" fmla="*/ 442633 w 640652"/>
                    <a:gd name="connsiteY71" fmla="*/ 340902 h 1495138"/>
                    <a:gd name="connsiteX72" fmla="*/ 442633 w 640652"/>
                    <a:gd name="connsiteY72" fmla="*/ 328440 h 1495138"/>
                    <a:gd name="connsiteX73" fmla="*/ 442633 w 640652"/>
                    <a:gd name="connsiteY73" fmla="*/ 105728 h 1495138"/>
                    <a:gd name="connsiteX74" fmla="*/ 441831 w 640652"/>
                    <a:gd name="connsiteY74" fmla="*/ 89648 h 1495138"/>
                    <a:gd name="connsiteX75" fmla="*/ 440228 w 640652"/>
                    <a:gd name="connsiteY75" fmla="*/ 88040 h 1495138"/>
                    <a:gd name="connsiteX76" fmla="*/ 435418 w 640652"/>
                    <a:gd name="connsiteY76" fmla="*/ 86834 h 1495138"/>
                    <a:gd name="connsiteX77" fmla="*/ 412973 w 640652"/>
                    <a:gd name="connsiteY77" fmla="*/ 87236 h 1495138"/>
                    <a:gd name="connsiteX78" fmla="*/ 402552 w 640652"/>
                    <a:gd name="connsiteY78" fmla="*/ 87236 h 1495138"/>
                    <a:gd name="connsiteX79" fmla="*/ 363272 w 640652"/>
                    <a:gd name="connsiteY79" fmla="*/ 45427 h 1495138"/>
                    <a:gd name="connsiteX80" fmla="*/ 403754 w 640652"/>
                    <a:gd name="connsiteY80" fmla="*/ 2010 h 1495138"/>
                    <a:gd name="connsiteX81" fmla="*/ 410167 w 640652"/>
                    <a:gd name="connsiteY81" fmla="*/ 2010 h 1495138"/>
                    <a:gd name="connsiteX82" fmla="*/ 477504 w 640652"/>
                    <a:gd name="connsiteY82" fmla="*/ 0 h 1495138"/>
                    <a:gd name="connsiteX83" fmla="*/ 123093 w 640652"/>
                    <a:gd name="connsiteY83" fmla="*/ 0 h 1495138"/>
                    <a:gd name="connsiteX84" fmla="*/ 138324 w 640652"/>
                    <a:gd name="connsiteY84" fmla="*/ 1206 h 1495138"/>
                    <a:gd name="connsiteX85" fmla="*/ 173997 w 640652"/>
                    <a:gd name="connsiteY85" fmla="*/ 39397 h 1495138"/>
                    <a:gd name="connsiteX86" fmla="*/ 173997 w 640652"/>
                    <a:gd name="connsiteY86" fmla="*/ 45427 h 1495138"/>
                    <a:gd name="connsiteX87" fmla="*/ 173997 w 640652"/>
                    <a:gd name="connsiteY87" fmla="*/ 192159 h 1495138"/>
                    <a:gd name="connsiteX88" fmla="*/ 173596 w 640652"/>
                    <a:gd name="connsiteY88" fmla="*/ 192159 h 1495138"/>
                    <a:gd name="connsiteX89" fmla="*/ 173596 w 640652"/>
                    <a:gd name="connsiteY89" fmla="*/ 326832 h 1495138"/>
                    <a:gd name="connsiteX90" fmla="*/ 173997 w 640652"/>
                    <a:gd name="connsiteY90" fmla="*/ 340902 h 1495138"/>
                    <a:gd name="connsiteX91" fmla="*/ 179608 w 640652"/>
                    <a:gd name="connsiteY91" fmla="*/ 346932 h 1495138"/>
                    <a:gd name="connsiteX92" fmla="*/ 194839 w 640652"/>
                    <a:gd name="connsiteY92" fmla="*/ 346932 h 1495138"/>
                    <a:gd name="connsiteX93" fmla="*/ 216884 w 640652"/>
                    <a:gd name="connsiteY93" fmla="*/ 346932 h 1495138"/>
                    <a:gd name="connsiteX94" fmla="*/ 256164 w 640652"/>
                    <a:gd name="connsiteY94" fmla="*/ 377887 h 1495138"/>
                    <a:gd name="connsiteX95" fmla="*/ 222094 w 640652"/>
                    <a:gd name="connsiteY95" fmla="*/ 432560 h 1495138"/>
                    <a:gd name="connsiteX96" fmla="*/ 209268 w 640652"/>
                    <a:gd name="connsiteY96" fmla="*/ 433364 h 1495138"/>
                    <a:gd name="connsiteX97" fmla="*/ 48141 w 640652"/>
                    <a:gd name="connsiteY97" fmla="*/ 433364 h 1495138"/>
                    <a:gd name="connsiteX98" fmla="*/ 37319 w 640652"/>
                    <a:gd name="connsiteY98" fmla="*/ 432560 h 1495138"/>
                    <a:gd name="connsiteX99" fmla="*/ 445 w 640652"/>
                    <a:gd name="connsiteY99" fmla="*/ 396781 h 1495138"/>
                    <a:gd name="connsiteX100" fmla="*/ 24894 w 640652"/>
                    <a:gd name="connsiteY100" fmla="*/ 350952 h 1495138"/>
                    <a:gd name="connsiteX101" fmla="*/ 43332 w 640652"/>
                    <a:gd name="connsiteY101" fmla="*/ 346932 h 1495138"/>
                    <a:gd name="connsiteX102" fmla="*/ 77801 w 640652"/>
                    <a:gd name="connsiteY102" fmla="*/ 346932 h 1495138"/>
                    <a:gd name="connsiteX103" fmla="*/ 85818 w 640652"/>
                    <a:gd name="connsiteY103" fmla="*/ 345726 h 1495138"/>
                    <a:gd name="connsiteX104" fmla="*/ 87421 w 640652"/>
                    <a:gd name="connsiteY104" fmla="*/ 344118 h 1495138"/>
                    <a:gd name="connsiteX105" fmla="*/ 88223 w 640652"/>
                    <a:gd name="connsiteY105" fmla="*/ 340902 h 1495138"/>
                    <a:gd name="connsiteX106" fmla="*/ 88223 w 640652"/>
                    <a:gd name="connsiteY106" fmla="*/ 328440 h 1495138"/>
                    <a:gd name="connsiteX107" fmla="*/ 88223 w 640652"/>
                    <a:gd name="connsiteY107" fmla="*/ 105728 h 1495138"/>
                    <a:gd name="connsiteX108" fmla="*/ 87421 w 640652"/>
                    <a:gd name="connsiteY108" fmla="*/ 89648 h 1495138"/>
                    <a:gd name="connsiteX109" fmla="*/ 85818 w 640652"/>
                    <a:gd name="connsiteY109" fmla="*/ 88040 h 1495138"/>
                    <a:gd name="connsiteX110" fmla="*/ 81008 w 640652"/>
                    <a:gd name="connsiteY110" fmla="*/ 86834 h 1495138"/>
                    <a:gd name="connsiteX111" fmla="*/ 58562 w 640652"/>
                    <a:gd name="connsiteY111" fmla="*/ 87236 h 1495138"/>
                    <a:gd name="connsiteX112" fmla="*/ 48141 w 640652"/>
                    <a:gd name="connsiteY112" fmla="*/ 87236 h 1495138"/>
                    <a:gd name="connsiteX113" fmla="*/ 8862 w 640652"/>
                    <a:gd name="connsiteY113" fmla="*/ 45427 h 1495138"/>
                    <a:gd name="connsiteX114" fmla="*/ 49344 w 640652"/>
                    <a:gd name="connsiteY114" fmla="*/ 2010 h 1495138"/>
                    <a:gd name="connsiteX115" fmla="*/ 55757 w 640652"/>
                    <a:gd name="connsiteY115" fmla="*/ 2010 h 1495138"/>
                    <a:gd name="connsiteX116" fmla="*/ 123093 w 640652"/>
                    <a:gd name="connsiteY116"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26963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197303 w 640652"/>
                    <a:gd name="connsiteY43" fmla="*/ 972480 h 1495138"/>
                    <a:gd name="connsiteX44" fmla="*/ 186481 w 640652"/>
                    <a:gd name="connsiteY44" fmla="*/ 971676 h 1495138"/>
                    <a:gd name="connsiteX45" fmla="*/ 174056 w 640652"/>
                    <a:gd name="connsiteY45" fmla="*/ 890069 h 1495138"/>
                    <a:gd name="connsiteX46" fmla="*/ 192493 w 640652"/>
                    <a:gd name="connsiteY46" fmla="*/ 886049 h 1495138"/>
                    <a:gd name="connsiteX47" fmla="*/ 226963 w 640652"/>
                    <a:gd name="connsiteY47" fmla="*/ 886049 h 1495138"/>
                    <a:gd name="connsiteX48" fmla="*/ 477504 w 640652"/>
                    <a:gd name="connsiteY48" fmla="*/ 0 h 1495138"/>
                    <a:gd name="connsiteX49" fmla="*/ 492735 w 640652"/>
                    <a:gd name="connsiteY49" fmla="*/ 1206 h 1495138"/>
                    <a:gd name="connsiteX50" fmla="*/ 528407 w 640652"/>
                    <a:gd name="connsiteY50" fmla="*/ 39397 h 1495138"/>
                    <a:gd name="connsiteX51" fmla="*/ 528407 w 640652"/>
                    <a:gd name="connsiteY51" fmla="*/ 45427 h 1495138"/>
                    <a:gd name="connsiteX52" fmla="*/ 528407 w 640652"/>
                    <a:gd name="connsiteY52" fmla="*/ 192159 h 1495138"/>
                    <a:gd name="connsiteX53" fmla="*/ 528006 w 640652"/>
                    <a:gd name="connsiteY53" fmla="*/ 192159 h 1495138"/>
                    <a:gd name="connsiteX54" fmla="*/ 528006 w 640652"/>
                    <a:gd name="connsiteY54" fmla="*/ 326832 h 1495138"/>
                    <a:gd name="connsiteX55" fmla="*/ 528407 w 640652"/>
                    <a:gd name="connsiteY55" fmla="*/ 340902 h 1495138"/>
                    <a:gd name="connsiteX56" fmla="*/ 534018 w 640652"/>
                    <a:gd name="connsiteY56" fmla="*/ 346932 h 1495138"/>
                    <a:gd name="connsiteX57" fmla="*/ 549249 w 640652"/>
                    <a:gd name="connsiteY57" fmla="*/ 346932 h 1495138"/>
                    <a:gd name="connsiteX58" fmla="*/ 571294 w 640652"/>
                    <a:gd name="connsiteY58" fmla="*/ 346932 h 1495138"/>
                    <a:gd name="connsiteX59" fmla="*/ 610574 w 640652"/>
                    <a:gd name="connsiteY59" fmla="*/ 377887 h 1495138"/>
                    <a:gd name="connsiteX60" fmla="*/ 576504 w 640652"/>
                    <a:gd name="connsiteY60" fmla="*/ 432560 h 1495138"/>
                    <a:gd name="connsiteX61" fmla="*/ 563678 w 640652"/>
                    <a:gd name="connsiteY61" fmla="*/ 433364 h 1495138"/>
                    <a:gd name="connsiteX62" fmla="*/ 402552 w 640652"/>
                    <a:gd name="connsiteY62" fmla="*/ 433364 h 1495138"/>
                    <a:gd name="connsiteX63" fmla="*/ 391730 w 640652"/>
                    <a:gd name="connsiteY63" fmla="*/ 432560 h 1495138"/>
                    <a:gd name="connsiteX64" fmla="*/ 354855 w 640652"/>
                    <a:gd name="connsiteY64" fmla="*/ 396781 h 1495138"/>
                    <a:gd name="connsiteX65" fmla="*/ 379305 w 640652"/>
                    <a:gd name="connsiteY65" fmla="*/ 350952 h 1495138"/>
                    <a:gd name="connsiteX66" fmla="*/ 397742 w 640652"/>
                    <a:gd name="connsiteY66" fmla="*/ 346932 h 1495138"/>
                    <a:gd name="connsiteX67" fmla="*/ 432212 w 640652"/>
                    <a:gd name="connsiteY67" fmla="*/ 346932 h 1495138"/>
                    <a:gd name="connsiteX68" fmla="*/ 440228 w 640652"/>
                    <a:gd name="connsiteY68" fmla="*/ 345726 h 1495138"/>
                    <a:gd name="connsiteX69" fmla="*/ 441831 w 640652"/>
                    <a:gd name="connsiteY69" fmla="*/ 344118 h 1495138"/>
                    <a:gd name="connsiteX70" fmla="*/ 442633 w 640652"/>
                    <a:gd name="connsiteY70" fmla="*/ 340902 h 1495138"/>
                    <a:gd name="connsiteX71" fmla="*/ 442633 w 640652"/>
                    <a:gd name="connsiteY71" fmla="*/ 328440 h 1495138"/>
                    <a:gd name="connsiteX72" fmla="*/ 442633 w 640652"/>
                    <a:gd name="connsiteY72" fmla="*/ 105728 h 1495138"/>
                    <a:gd name="connsiteX73" fmla="*/ 441831 w 640652"/>
                    <a:gd name="connsiteY73" fmla="*/ 89648 h 1495138"/>
                    <a:gd name="connsiteX74" fmla="*/ 440228 w 640652"/>
                    <a:gd name="connsiteY74" fmla="*/ 88040 h 1495138"/>
                    <a:gd name="connsiteX75" fmla="*/ 435418 w 640652"/>
                    <a:gd name="connsiteY75" fmla="*/ 86834 h 1495138"/>
                    <a:gd name="connsiteX76" fmla="*/ 412973 w 640652"/>
                    <a:gd name="connsiteY76" fmla="*/ 87236 h 1495138"/>
                    <a:gd name="connsiteX77" fmla="*/ 402552 w 640652"/>
                    <a:gd name="connsiteY77" fmla="*/ 87236 h 1495138"/>
                    <a:gd name="connsiteX78" fmla="*/ 363272 w 640652"/>
                    <a:gd name="connsiteY78" fmla="*/ 45427 h 1495138"/>
                    <a:gd name="connsiteX79" fmla="*/ 403754 w 640652"/>
                    <a:gd name="connsiteY79" fmla="*/ 2010 h 1495138"/>
                    <a:gd name="connsiteX80" fmla="*/ 410167 w 640652"/>
                    <a:gd name="connsiteY80" fmla="*/ 2010 h 1495138"/>
                    <a:gd name="connsiteX81" fmla="*/ 477504 w 640652"/>
                    <a:gd name="connsiteY81" fmla="*/ 0 h 1495138"/>
                    <a:gd name="connsiteX82" fmla="*/ 123093 w 640652"/>
                    <a:gd name="connsiteY82" fmla="*/ 0 h 1495138"/>
                    <a:gd name="connsiteX83" fmla="*/ 138324 w 640652"/>
                    <a:gd name="connsiteY83" fmla="*/ 1206 h 1495138"/>
                    <a:gd name="connsiteX84" fmla="*/ 173997 w 640652"/>
                    <a:gd name="connsiteY84" fmla="*/ 39397 h 1495138"/>
                    <a:gd name="connsiteX85" fmla="*/ 173997 w 640652"/>
                    <a:gd name="connsiteY85" fmla="*/ 45427 h 1495138"/>
                    <a:gd name="connsiteX86" fmla="*/ 173997 w 640652"/>
                    <a:gd name="connsiteY86" fmla="*/ 192159 h 1495138"/>
                    <a:gd name="connsiteX87" fmla="*/ 173596 w 640652"/>
                    <a:gd name="connsiteY87" fmla="*/ 192159 h 1495138"/>
                    <a:gd name="connsiteX88" fmla="*/ 173596 w 640652"/>
                    <a:gd name="connsiteY88" fmla="*/ 326832 h 1495138"/>
                    <a:gd name="connsiteX89" fmla="*/ 173997 w 640652"/>
                    <a:gd name="connsiteY89" fmla="*/ 340902 h 1495138"/>
                    <a:gd name="connsiteX90" fmla="*/ 179608 w 640652"/>
                    <a:gd name="connsiteY90" fmla="*/ 346932 h 1495138"/>
                    <a:gd name="connsiteX91" fmla="*/ 194839 w 640652"/>
                    <a:gd name="connsiteY91" fmla="*/ 346932 h 1495138"/>
                    <a:gd name="connsiteX92" fmla="*/ 216884 w 640652"/>
                    <a:gd name="connsiteY92" fmla="*/ 346932 h 1495138"/>
                    <a:gd name="connsiteX93" fmla="*/ 256164 w 640652"/>
                    <a:gd name="connsiteY93" fmla="*/ 377887 h 1495138"/>
                    <a:gd name="connsiteX94" fmla="*/ 222094 w 640652"/>
                    <a:gd name="connsiteY94" fmla="*/ 432560 h 1495138"/>
                    <a:gd name="connsiteX95" fmla="*/ 209268 w 640652"/>
                    <a:gd name="connsiteY95" fmla="*/ 433364 h 1495138"/>
                    <a:gd name="connsiteX96" fmla="*/ 48141 w 640652"/>
                    <a:gd name="connsiteY96" fmla="*/ 433364 h 1495138"/>
                    <a:gd name="connsiteX97" fmla="*/ 37319 w 640652"/>
                    <a:gd name="connsiteY97" fmla="*/ 432560 h 1495138"/>
                    <a:gd name="connsiteX98" fmla="*/ 445 w 640652"/>
                    <a:gd name="connsiteY98" fmla="*/ 396781 h 1495138"/>
                    <a:gd name="connsiteX99" fmla="*/ 24894 w 640652"/>
                    <a:gd name="connsiteY99" fmla="*/ 350952 h 1495138"/>
                    <a:gd name="connsiteX100" fmla="*/ 43332 w 640652"/>
                    <a:gd name="connsiteY100" fmla="*/ 346932 h 1495138"/>
                    <a:gd name="connsiteX101" fmla="*/ 77801 w 640652"/>
                    <a:gd name="connsiteY101" fmla="*/ 346932 h 1495138"/>
                    <a:gd name="connsiteX102" fmla="*/ 85818 w 640652"/>
                    <a:gd name="connsiteY102" fmla="*/ 345726 h 1495138"/>
                    <a:gd name="connsiteX103" fmla="*/ 87421 w 640652"/>
                    <a:gd name="connsiteY103" fmla="*/ 344118 h 1495138"/>
                    <a:gd name="connsiteX104" fmla="*/ 88223 w 640652"/>
                    <a:gd name="connsiteY104" fmla="*/ 340902 h 1495138"/>
                    <a:gd name="connsiteX105" fmla="*/ 88223 w 640652"/>
                    <a:gd name="connsiteY105" fmla="*/ 328440 h 1495138"/>
                    <a:gd name="connsiteX106" fmla="*/ 88223 w 640652"/>
                    <a:gd name="connsiteY106" fmla="*/ 105728 h 1495138"/>
                    <a:gd name="connsiteX107" fmla="*/ 87421 w 640652"/>
                    <a:gd name="connsiteY107" fmla="*/ 89648 h 1495138"/>
                    <a:gd name="connsiteX108" fmla="*/ 85818 w 640652"/>
                    <a:gd name="connsiteY108" fmla="*/ 88040 h 1495138"/>
                    <a:gd name="connsiteX109" fmla="*/ 81008 w 640652"/>
                    <a:gd name="connsiteY109" fmla="*/ 86834 h 1495138"/>
                    <a:gd name="connsiteX110" fmla="*/ 58562 w 640652"/>
                    <a:gd name="connsiteY110" fmla="*/ 87236 h 1495138"/>
                    <a:gd name="connsiteX111" fmla="*/ 48141 w 640652"/>
                    <a:gd name="connsiteY111" fmla="*/ 87236 h 1495138"/>
                    <a:gd name="connsiteX112" fmla="*/ 8862 w 640652"/>
                    <a:gd name="connsiteY112" fmla="*/ 45427 h 1495138"/>
                    <a:gd name="connsiteX113" fmla="*/ 49344 w 640652"/>
                    <a:gd name="connsiteY113" fmla="*/ 2010 h 1495138"/>
                    <a:gd name="connsiteX114" fmla="*/ 55757 w 640652"/>
                    <a:gd name="connsiteY114" fmla="*/ 2010 h 1495138"/>
                    <a:gd name="connsiteX115" fmla="*/ 123093 w 640652"/>
                    <a:gd name="connsiteY115"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26963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197303 w 640652"/>
                    <a:gd name="connsiteY43" fmla="*/ 972480 h 1495138"/>
                    <a:gd name="connsiteX44" fmla="*/ 174056 w 640652"/>
                    <a:gd name="connsiteY44" fmla="*/ 890069 h 1495138"/>
                    <a:gd name="connsiteX45" fmla="*/ 192493 w 640652"/>
                    <a:gd name="connsiteY45" fmla="*/ 886049 h 1495138"/>
                    <a:gd name="connsiteX46" fmla="*/ 226963 w 640652"/>
                    <a:gd name="connsiteY46" fmla="*/ 886049 h 1495138"/>
                    <a:gd name="connsiteX47" fmla="*/ 477504 w 640652"/>
                    <a:gd name="connsiteY47" fmla="*/ 0 h 1495138"/>
                    <a:gd name="connsiteX48" fmla="*/ 492735 w 640652"/>
                    <a:gd name="connsiteY48" fmla="*/ 1206 h 1495138"/>
                    <a:gd name="connsiteX49" fmla="*/ 528407 w 640652"/>
                    <a:gd name="connsiteY49" fmla="*/ 39397 h 1495138"/>
                    <a:gd name="connsiteX50" fmla="*/ 528407 w 640652"/>
                    <a:gd name="connsiteY50" fmla="*/ 45427 h 1495138"/>
                    <a:gd name="connsiteX51" fmla="*/ 528407 w 640652"/>
                    <a:gd name="connsiteY51" fmla="*/ 192159 h 1495138"/>
                    <a:gd name="connsiteX52" fmla="*/ 528006 w 640652"/>
                    <a:gd name="connsiteY52" fmla="*/ 192159 h 1495138"/>
                    <a:gd name="connsiteX53" fmla="*/ 528006 w 640652"/>
                    <a:gd name="connsiteY53" fmla="*/ 326832 h 1495138"/>
                    <a:gd name="connsiteX54" fmla="*/ 528407 w 640652"/>
                    <a:gd name="connsiteY54" fmla="*/ 340902 h 1495138"/>
                    <a:gd name="connsiteX55" fmla="*/ 534018 w 640652"/>
                    <a:gd name="connsiteY55" fmla="*/ 346932 h 1495138"/>
                    <a:gd name="connsiteX56" fmla="*/ 549249 w 640652"/>
                    <a:gd name="connsiteY56" fmla="*/ 346932 h 1495138"/>
                    <a:gd name="connsiteX57" fmla="*/ 571294 w 640652"/>
                    <a:gd name="connsiteY57" fmla="*/ 346932 h 1495138"/>
                    <a:gd name="connsiteX58" fmla="*/ 610574 w 640652"/>
                    <a:gd name="connsiteY58" fmla="*/ 377887 h 1495138"/>
                    <a:gd name="connsiteX59" fmla="*/ 576504 w 640652"/>
                    <a:gd name="connsiteY59" fmla="*/ 432560 h 1495138"/>
                    <a:gd name="connsiteX60" fmla="*/ 563678 w 640652"/>
                    <a:gd name="connsiteY60" fmla="*/ 433364 h 1495138"/>
                    <a:gd name="connsiteX61" fmla="*/ 402552 w 640652"/>
                    <a:gd name="connsiteY61" fmla="*/ 433364 h 1495138"/>
                    <a:gd name="connsiteX62" fmla="*/ 391730 w 640652"/>
                    <a:gd name="connsiteY62" fmla="*/ 432560 h 1495138"/>
                    <a:gd name="connsiteX63" fmla="*/ 354855 w 640652"/>
                    <a:gd name="connsiteY63" fmla="*/ 396781 h 1495138"/>
                    <a:gd name="connsiteX64" fmla="*/ 379305 w 640652"/>
                    <a:gd name="connsiteY64" fmla="*/ 350952 h 1495138"/>
                    <a:gd name="connsiteX65" fmla="*/ 397742 w 640652"/>
                    <a:gd name="connsiteY65" fmla="*/ 346932 h 1495138"/>
                    <a:gd name="connsiteX66" fmla="*/ 432212 w 640652"/>
                    <a:gd name="connsiteY66" fmla="*/ 346932 h 1495138"/>
                    <a:gd name="connsiteX67" fmla="*/ 440228 w 640652"/>
                    <a:gd name="connsiteY67" fmla="*/ 345726 h 1495138"/>
                    <a:gd name="connsiteX68" fmla="*/ 441831 w 640652"/>
                    <a:gd name="connsiteY68" fmla="*/ 344118 h 1495138"/>
                    <a:gd name="connsiteX69" fmla="*/ 442633 w 640652"/>
                    <a:gd name="connsiteY69" fmla="*/ 340902 h 1495138"/>
                    <a:gd name="connsiteX70" fmla="*/ 442633 w 640652"/>
                    <a:gd name="connsiteY70" fmla="*/ 328440 h 1495138"/>
                    <a:gd name="connsiteX71" fmla="*/ 442633 w 640652"/>
                    <a:gd name="connsiteY71" fmla="*/ 105728 h 1495138"/>
                    <a:gd name="connsiteX72" fmla="*/ 441831 w 640652"/>
                    <a:gd name="connsiteY72" fmla="*/ 89648 h 1495138"/>
                    <a:gd name="connsiteX73" fmla="*/ 440228 w 640652"/>
                    <a:gd name="connsiteY73" fmla="*/ 88040 h 1495138"/>
                    <a:gd name="connsiteX74" fmla="*/ 435418 w 640652"/>
                    <a:gd name="connsiteY74" fmla="*/ 86834 h 1495138"/>
                    <a:gd name="connsiteX75" fmla="*/ 412973 w 640652"/>
                    <a:gd name="connsiteY75" fmla="*/ 87236 h 1495138"/>
                    <a:gd name="connsiteX76" fmla="*/ 402552 w 640652"/>
                    <a:gd name="connsiteY76" fmla="*/ 87236 h 1495138"/>
                    <a:gd name="connsiteX77" fmla="*/ 363272 w 640652"/>
                    <a:gd name="connsiteY77" fmla="*/ 45427 h 1495138"/>
                    <a:gd name="connsiteX78" fmla="*/ 403754 w 640652"/>
                    <a:gd name="connsiteY78" fmla="*/ 2010 h 1495138"/>
                    <a:gd name="connsiteX79" fmla="*/ 410167 w 640652"/>
                    <a:gd name="connsiteY79" fmla="*/ 2010 h 1495138"/>
                    <a:gd name="connsiteX80" fmla="*/ 477504 w 640652"/>
                    <a:gd name="connsiteY80" fmla="*/ 0 h 1495138"/>
                    <a:gd name="connsiteX81" fmla="*/ 123093 w 640652"/>
                    <a:gd name="connsiteY81" fmla="*/ 0 h 1495138"/>
                    <a:gd name="connsiteX82" fmla="*/ 138324 w 640652"/>
                    <a:gd name="connsiteY82" fmla="*/ 1206 h 1495138"/>
                    <a:gd name="connsiteX83" fmla="*/ 173997 w 640652"/>
                    <a:gd name="connsiteY83" fmla="*/ 39397 h 1495138"/>
                    <a:gd name="connsiteX84" fmla="*/ 173997 w 640652"/>
                    <a:gd name="connsiteY84" fmla="*/ 45427 h 1495138"/>
                    <a:gd name="connsiteX85" fmla="*/ 173997 w 640652"/>
                    <a:gd name="connsiteY85" fmla="*/ 192159 h 1495138"/>
                    <a:gd name="connsiteX86" fmla="*/ 173596 w 640652"/>
                    <a:gd name="connsiteY86" fmla="*/ 192159 h 1495138"/>
                    <a:gd name="connsiteX87" fmla="*/ 173596 w 640652"/>
                    <a:gd name="connsiteY87" fmla="*/ 326832 h 1495138"/>
                    <a:gd name="connsiteX88" fmla="*/ 173997 w 640652"/>
                    <a:gd name="connsiteY88" fmla="*/ 340902 h 1495138"/>
                    <a:gd name="connsiteX89" fmla="*/ 179608 w 640652"/>
                    <a:gd name="connsiteY89" fmla="*/ 346932 h 1495138"/>
                    <a:gd name="connsiteX90" fmla="*/ 194839 w 640652"/>
                    <a:gd name="connsiteY90" fmla="*/ 346932 h 1495138"/>
                    <a:gd name="connsiteX91" fmla="*/ 216884 w 640652"/>
                    <a:gd name="connsiteY91" fmla="*/ 346932 h 1495138"/>
                    <a:gd name="connsiteX92" fmla="*/ 256164 w 640652"/>
                    <a:gd name="connsiteY92" fmla="*/ 377887 h 1495138"/>
                    <a:gd name="connsiteX93" fmla="*/ 222094 w 640652"/>
                    <a:gd name="connsiteY93" fmla="*/ 432560 h 1495138"/>
                    <a:gd name="connsiteX94" fmla="*/ 209268 w 640652"/>
                    <a:gd name="connsiteY94" fmla="*/ 433364 h 1495138"/>
                    <a:gd name="connsiteX95" fmla="*/ 48141 w 640652"/>
                    <a:gd name="connsiteY95" fmla="*/ 433364 h 1495138"/>
                    <a:gd name="connsiteX96" fmla="*/ 37319 w 640652"/>
                    <a:gd name="connsiteY96" fmla="*/ 432560 h 1495138"/>
                    <a:gd name="connsiteX97" fmla="*/ 445 w 640652"/>
                    <a:gd name="connsiteY97" fmla="*/ 396781 h 1495138"/>
                    <a:gd name="connsiteX98" fmla="*/ 24894 w 640652"/>
                    <a:gd name="connsiteY98" fmla="*/ 350952 h 1495138"/>
                    <a:gd name="connsiteX99" fmla="*/ 43332 w 640652"/>
                    <a:gd name="connsiteY99" fmla="*/ 346932 h 1495138"/>
                    <a:gd name="connsiteX100" fmla="*/ 77801 w 640652"/>
                    <a:gd name="connsiteY100" fmla="*/ 346932 h 1495138"/>
                    <a:gd name="connsiteX101" fmla="*/ 85818 w 640652"/>
                    <a:gd name="connsiteY101" fmla="*/ 345726 h 1495138"/>
                    <a:gd name="connsiteX102" fmla="*/ 87421 w 640652"/>
                    <a:gd name="connsiteY102" fmla="*/ 344118 h 1495138"/>
                    <a:gd name="connsiteX103" fmla="*/ 88223 w 640652"/>
                    <a:gd name="connsiteY103" fmla="*/ 340902 h 1495138"/>
                    <a:gd name="connsiteX104" fmla="*/ 88223 w 640652"/>
                    <a:gd name="connsiteY104" fmla="*/ 328440 h 1495138"/>
                    <a:gd name="connsiteX105" fmla="*/ 88223 w 640652"/>
                    <a:gd name="connsiteY105" fmla="*/ 105728 h 1495138"/>
                    <a:gd name="connsiteX106" fmla="*/ 87421 w 640652"/>
                    <a:gd name="connsiteY106" fmla="*/ 89648 h 1495138"/>
                    <a:gd name="connsiteX107" fmla="*/ 85818 w 640652"/>
                    <a:gd name="connsiteY107" fmla="*/ 88040 h 1495138"/>
                    <a:gd name="connsiteX108" fmla="*/ 81008 w 640652"/>
                    <a:gd name="connsiteY108" fmla="*/ 86834 h 1495138"/>
                    <a:gd name="connsiteX109" fmla="*/ 58562 w 640652"/>
                    <a:gd name="connsiteY109" fmla="*/ 87236 h 1495138"/>
                    <a:gd name="connsiteX110" fmla="*/ 48141 w 640652"/>
                    <a:gd name="connsiteY110" fmla="*/ 87236 h 1495138"/>
                    <a:gd name="connsiteX111" fmla="*/ 8862 w 640652"/>
                    <a:gd name="connsiteY111" fmla="*/ 45427 h 1495138"/>
                    <a:gd name="connsiteX112" fmla="*/ 49344 w 640652"/>
                    <a:gd name="connsiteY112" fmla="*/ 2010 h 1495138"/>
                    <a:gd name="connsiteX113" fmla="*/ 55757 w 640652"/>
                    <a:gd name="connsiteY113" fmla="*/ 2010 h 1495138"/>
                    <a:gd name="connsiteX114" fmla="*/ 123093 w 640652"/>
                    <a:gd name="connsiteY114"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26963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174056 w 640652"/>
                    <a:gd name="connsiteY43" fmla="*/ 890069 h 1495138"/>
                    <a:gd name="connsiteX44" fmla="*/ 192493 w 640652"/>
                    <a:gd name="connsiteY44" fmla="*/ 886049 h 1495138"/>
                    <a:gd name="connsiteX45" fmla="*/ 226963 w 640652"/>
                    <a:gd name="connsiteY45" fmla="*/ 886049 h 1495138"/>
                    <a:gd name="connsiteX46" fmla="*/ 477504 w 640652"/>
                    <a:gd name="connsiteY46" fmla="*/ 0 h 1495138"/>
                    <a:gd name="connsiteX47" fmla="*/ 492735 w 640652"/>
                    <a:gd name="connsiteY47" fmla="*/ 1206 h 1495138"/>
                    <a:gd name="connsiteX48" fmla="*/ 528407 w 640652"/>
                    <a:gd name="connsiteY48" fmla="*/ 39397 h 1495138"/>
                    <a:gd name="connsiteX49" fmla="*/ 528407 w 640652"/>
                    <a:gd name="connsiteY49" fmla="*/ 45427 h 1495138"/>
                    <a:gd name="connsiteX50" fmla="*/ 528407 w 640652"/>
                    <a:gd name="connsiteY50" fmla="*/ 192159 h 1495138"/>
                    <a:gd name="connsiteX51" fmla="*/ 528006 w 640652"/>
                    <a:gd name="connsiteY51" fmla="*/ 192159 h 1495138"/>
                    <a:gd name="connsiteX52" fmla="*/ 528006 w 640652"/>
                    <a:gd name="connsiteY52" fmla="*/ 326832 h 1495138"/>
                    <a:gd name="connsiteX53" fmla="*/ 528407 w 640652"/>
                    <a:gd name="connsiteY53" fmla="*/ 340902 h 1495138"/>
                    <a:gd name="connsiteX54" fmla="*/ 534018 w 640652"/>
                    <a:gd name="connsiteY54" fmla="*/ 346932 h 1495138"/>
                    <a:gd name="connsiteX55" fmla="*/ 549249 w 640652"/>
                    <a:gd name="connsiteY55" fmla="*/ 346932 h 1495138"/>
                    <a:gd name="connsiteX56" fmla="*/ 571294 w 640652"/>
                    <a:gd name="connsiteY56" fmla="*/ 346932 h 1495138"/>
                    <a:gd name="connsiteX57" fmla="*/ 610574 w 640652"/>
                    <a:gd name="connsiteY57" fmla="*/ 377887 h 1495138"/>
                    <a:gd name="connsiteX58" fmla="*/ 576504 w 640652"/>
                    <a:gd name="connsiteY58" fmla="*/ 432560 h 1495138"/>
                    <a:gd name="connsiteX59" fmla="*/ 563678 w 640652"/>
                    <a:gd name="connsiteY59" fmla="*/ 433364 h 1495138"/>
                    <a:gd name="connsiteX60" fmla="*/ 402552 w 640652"/>
                    <a:gd name="connsiteY60" fmla="*/ 433364 h 1495138"/>
                    <a:gd name="connsiteX61" fmla="*/ 391730 w 640652"/>
                    <a:gd name="connsiteY61" fmla="*/ 432560 h 1495138"/>
                    <a:gd name="connsiteX62" fmla="*/ 354855 w 640652"/>
                    <a:gd name="connsiteY62" fmla="*/ 396781 h 1495138"/>
                    <a:gd name="connsiteX63" fmla="*/ 379305 w 640652"/>
                    <a:gd name="connsiteY63" fmla="*/ 350952 h 1495138"/>
                    <a:gd name="connsiteX64" fmla="*/ 397742 w 640652"/>
                    <a:gd name="connsiteY64" fmla="*/ 346932 h 1495138"/>
                    <a:gd name="connsiteX65" fmla="*/ 432212 w 640652"/>
                    <a:gd name="connsiteY65" fmla="*/ 346932 h 1495138"/>
                    <a:gd name="connsiteX66" fmla="*/ 440228 w 640652"/>
                    <a:gd name="connsiteY66" fmla="*/ 345726 h 1495138"/>
                    <a:gd name="connsiteX67" fmla="*/ 441831 w 640652"/>
                    <a:gd name="connsiteY67" fmla="*/ 344118 h 1495138"/>
                    <a:gd name="connsiteX68" fmla="*/ 442633 w 640652"/>
                    <a:gd name="connsiteY68" fmla="*/ 340902 h 1495138"/>
                    <a:gd name="connsiteX69" fmla="*/ 442633 w 640652"/>
                    <a:gd name="connsiteY69" fmla="*/ 328440 h 1495138"/>
                    <a:gd name="connsiteX70" fmla="*/ 442633 w 640652"/>
                    <a:gd name="connsiteY70" fmla="*/ 105728 h 1495138"/>
                    <a:gd name="connsiteX71" fmla="*/ 441831 w 640652"/>
                    <a:gd name="connsiteY71" fmla="*/ 89648 h 1495138"/>
                    <a:gd name="connsiteX72" fmla="*/ 440228 w 640652"/>
                    <a:gd name="connsiteY72" fmla="*/ 88040 h 1495138"/>
                    <a:gd name="connsiteX73" fmla="*/ 435418 w 640652"/>
                    <a:gd name="connsiteY73" fmla="*/ 86834 h 1495138"/>
                    <a:gd name="connsiteX74" fmla="*/ 412973 w 640652"/>
                    <a:gd name="connsiteY74" fmla="*/ 87236 h 1495138"/>
                    <a:gd name="connsiteX75" fmla="*/ 402552 w 640652"/>
                    <a:gd name="connsiteY75" fmla="*/ 87236 h 1495138"/>
                    <a:gd name="connsiteX76" fmla="*/ 363272 w 640652"/>
                    <a:gd name="connsiteY76" fmla="*/ 45427 h 1495138"/>
                    <a:gd name="connsiteX77" fmla="*/ 403754 w 640652"/>
                    <a:gd name="connsiteY77" fmla="*/ 2010 h 1495138"/>
                    <a:gd name="connsiteX78" fmla="*/ 410167 w 640652"/>
                    <a:gd name="connsiteY78" fmla="*/ 2010 h 1495138"/>
                    <a:gd name="connsiteX79" fmla="*/ 477504 w 640652"/>
                    <a:gd name="connsiteY79" fmla="*/ 0 h 1495138"/>
                    <a:gd name="connsiteX80" fmla="*/ 123093 w 640652"/>
                    <a:gd name="connsiteY80" fmla="*/ 0 h 1495138"/>
                    <a:gd name="connsiteX81" fmla="*/ 138324 w 640652"/>
                    <a:gd name="connsiteY81" fmla="*/ 1206 h 1495138"/>
                    <a:gd name="connsiteX82" fmla="*/ 173997 w 640652"/>
                    <a:gd name="connsiteY82" fmla="*/ 39397 h 1495138"/>
                    <a:gd name="connsiteX83" fmla="*/ 173997 w 640652"/>
                    <a:gd name="connsiteY83" fmla="*/ 45427 h 1495138"/>
                    <a:gd name="connsiteX84" fmla="*/ 173997 w 640652"/>
                    <a:gd name="connsiteY84" fmla="*/ 192159 h 1495138"/>
                    <a:gd name="connsiteX85" fmla="*/ 173596 w 640652"/>
                    <a:gd name="connsiteY85" fmla="*/ 192159 h 1495138"/>
                    <a:gd name="connsiteX86" fmla="*/ 173596 w 640652"/>
                    <a:gd name="connsiteY86" fmla="*/ 326832 h 1495138"/>
                    <a:gd name="connsiteX87" fmla="*/ 173997 w 640652"/>
                    <a:gd name="connsiteY87" fmla="*/ 340902 h 1495138"/>
                    <a:gd name="connsiteX88" fmla="*/ 179608 w 640652"/>
                    <a:gd name="connsiteY88" fmla="*/ 346932 h 1495138"/>
                    <a:gd name="connsiteX89" fmla="*/ 194839 w 640652"/>
                    <a:gd name="connsiteY89" fmla="*/ 346932 h 1495138"/>
                    <a:gd name="connsiteX90" fmla="*/ 216884 w 640652"/>
                    <a:gd name="connsiteY90" fmla="*/ 346932 h 1495138"/>
                    <a:gd name="connsiteX91" fmla="*/ 256164 w 640652"/>
                    <a:gd name="connsiteY91" fmla="*/ 377887 h 1495138"/>
                    <a:gd name="connsiteX92" fmla="*/ 222094 w 640652"/>
                    <a:gd name="connsiteY92" fmla="*/ 432560 h 1495138"/>
                    <a:gd name="connsiteX93" fmla="*/ 209268 w 640652"/>
                    <a:gd name="connsiteY93" fmla="*/ 433364 h 1495138"/>
                    <a:gd name="connsiteX94" fmla="*/ 48141 w 640652"/>
                    <a:gd name="connsiteY94" fmla="*/ 433364 h 1495138"/>
                    <a:gd name="connsiteX95" fmla="*/ 37319 w 640652"/>
                    <a:gd name="connsiteY95" fmla="*/ 432560 h 1495138"/>
                    <a:gd name="connsiteX96" fmla="*/ 445 w 640652"/>
                    <a:gd name="connsiteY96" fmla="*/ 396781 h 1495138"/>
                    <a:gd name="connsiteX97" fmla="*/ 24894 w 640652"/>
                    <a:gd name="connsiteY97" fmla="*/ 350952 h 1495138"/>
                    <a:gd name="connsiteX98" fmla="*/ 43332 w 640652"/>
                    <a:gd name="connsiteY98" fmla="*/ 346932 h 1495138"/>
                    <a:gd name="connsiteX99" fmla="*/ 77801 w 640652"/>
                    <a:gd name="connsiteY99" fmla="*/ 346932 h 1495138"/>
                    <a:gd name="connsiteX100" fmla="*/ 85818 w 640652"/>
                    <a:gd name="connsiteY100" fmla="*/ 345726 h 1495138"/>
                    <a:gd name="connsiteX101" fmla="*/ 87421 w 640652"/>
                    <a:gd name="connsiteY101" fmla="*/ 344118 h 1495138"/>
                    <a:gd name="connsiteX102" fmla="*/ 88223 w 640652"/>
                    <a:gd name="connsiteY102" fmla="*/ 340902 h 1495138"/>
                    <a:gd name="connsiteX103" fmla="*/ 88223 w 640652"/>
                    <a:gd name="connsiteY103" fmla="*/ 328440 h 1495138"/>
                    <a:gd name="connsiteX104" fmla="*/ 88223 w 640652"/>
                    <a:gd name="connsiteY104" fmla="*/ 105728 h 1495138"/>
                    <a:gd name="connsiteX105" fmla="*/ 87421 w 640652"/>
                    <a:gd name="connsiteY105" fmla="*/ 89648 h 1495138"/>
                    <a:gd name="connsiteX106" fmla="*/ 85818 w 640652"/>
                    <a:gd name="connsiteY106" fmla="*/ 88040 h 1495138"/>
                    <a:gd name="connsiteX107" fmla="*/ 81008 w 640652"/>
                    <a:gd name="connsiteY107" fmla="*/ 86834 h 1495138"/>
                    <a:gd name="connsiteX108" fmla="*/ 58562 w 640652"/>
                    <a:gd name="connsiteY108" fmla="*/ 87236 h 1495138"/>
                    <a:gd name="connsiteX109" fmla="*/ 48141 w 640652"/>
                    <a:gd name="connsiteY109" fmla="*/ 87236 h 1495138"/>
                    <a:gd name="connsiteX110" fmla="*/ 8862 w 640652"/>
                    <a:gd name="connsiteY110" fmla="*/ 45427 h 1495138"/>
                    <a:gd name="connsiteX111" fmla="*/ 49344 w 640652"/>
                    <a:gd name="connsiteY111" fmla="*/ 2010 h 1495138"/>
                    <a:gd name="connsiteX112" fmla="*/ 55757 w 640652"/>
                    <a:gd name="connsiteY112" fmla="*/ 2010 h 1495138"/>
                    <a:gd name="connsiteX113" fmla="*/ 123093 w 640652"/>
                    <a:gd name="connsiteY113"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26963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174056 w 640652"/>
                    <a:gd name="connsiteY43" fmla="*/ 890069 h 1495138"/>
                    <a:gd name="connsiteX44" fmla="*/ 226963 w 640652"/>
                    <a:gd name="connsiteY44" fmla="*/ 886049 h 1495138"/>
                    <a:gd name="connsiteX45" fmla="*/ 477504 w 640652"/>
                    <a:gd name="connsiteY45" fmla="*/ 0 h 1495138"/>
                    <a:gd name="connsiteX46" fmla="*/ 492735 w 640652"/>
                    <a:gd name="connsiteY46" fmla="*/ 1206 h 1495138"/>
                    <a:gd name="connsiteX47" fmla="*/ 528407 w 640652"/>
                    <a:gd name="connsiteY47" fmla="*/ 39397 h 1495138"/>
                    <a:gd name="connsiteX48" fmla="*/ 528407 w 640652"/>
                    <a:gd name="connsiteY48" fmla="*/ 45427 h 1495138"/>
                    <a:gd name="connsiteX49" fmla="*/ 528407 w 640652"/>
                    <a:gd name="connsiteY49" fmla="*/ 192159 h 1495138"/>
                    <a:gd name="connsiteX50" fmla="*/ 528006 w 640652"/>
                    <a:gd name="connsiteY50" fmla="*/ 192159 h 1495138"/>
                    <a:gd name="connsiteX51" fmla="*/ 528006 w 640652"/>
                    <a:gd name="connsiteY51" fmla="*/ 326832 h 1495138"/>
                    <a:gd name="connsiteX52" fmla="*/ 528407 w 640652"/>
                    <a:gd name="connsiteY52" fmla="*/ 340902 h 1495138"/>
                    <a:gd name="connsiteX53" fmla="*/ 534018 w 640652"/>
                    <a:gd name="connsiteY53" fmla="*/ 346932 h 1495138"/>
                    <a:gd name="connsiteX54" fmla="*/ 549249 w 640652"/>
                    <a:gd name="connsiteY54" fmla="*/ 346932 h 1495138"/>
                    <a:gd name="connsiteX55" fmla="*/ 571294 w 640652"/>
                    <a:gd name="connsiteY55" fmla="*/ 346932 h 1495138"/>
                    <a:gd name="connsiteX56" fmla="*/ 610574 w 640652"/>
                    <a:gd name="connsiteY56" fmla="*/ 377887 h 1495138"/>
                    <a:gd name="connsiteX57" fmla="*/ 576504 w 640652"/>
                    <a:gd name="connsiteY57" fmla="*/ 432560 h 1495138"/>
                    <a:gd name="connsiteX58" fmla="*/ 563678 w 640652"/>
                    <a:gd name="connsiteY58" fmla="*/ 433364 h 1495138"/>
                    <a:gd name="connsiteX59" fmla="*/ 402552 w 640652"/>
                    <a:gd name="connsiteY59" fmla="*/ 433364 h 1495138"/>
                    <a:gd name="connsiteX60" fmla="*/ 391730 w 640652"/>
                    <a:gd name="connsiteY60" fmla="*/ 432560 h 1495138"/>
                    <a:gd name="connsiteX61" fmla="*/ 354855 w 640652"/>
                    <a:gd name="connsiteY61" fmla="*/ 396781 h 1495138"/>
                    <a:gd name="connsiteX62" fmla="*/ 379305 w 640652"/>
                    <a:gd name="connsiteY62" fmla="*/ 350952 h 1495138"/>
                    <a:gd name="connsiteX63" fmla="*/ 397742 w 640652"/>
                    <a:gd name="connsiteY63" fmla="*/ 346932 h 1495138"/>
                    <a:gd name="connsiteX64" fmla="*/ 432212 w 640652"/>
                    <a:gd name="connsiteY64" fmla="*/ 346932 h 1495138"/>
                    <a:gd name="connsiteX65" fmla="*/ 440228 w 640652"/>
                    <a:gd name="connsiteY65" fmla="*/ 345726 h 1495138"/>
                    <a:gd name="connsiteX66" fmla="*/ 441831 w 640652"/>
                    <a:gd name="connsiteY66" fmla="*/ 344118 h 1495138"/>
                    <a:gd name="connsiteX67" fmla="*/ 442633 w 640652"/>
                    <a:gd name="connsiteY67" fmla="*/ 340902 h 1495138"/>
                    <a:gd name="connsiteX68" fmla="*/ 442633 w 640652"/>
                    <a:gd name="connsiteY68" fmla="*/ 328440 h 1495138"/>
                    <a:gd name="connsiteX69" fmla="*/ 442633 w 640652"/>
                    <a:gd name="connsiteY69" fmla="*/ 105728 h 1495138"/>
                    <a:gd name="connsiteX70" fmla="*/ 441831 w 640652"/>
                    <a:gd name="connsiteY70" fmla="*/ 89648 h 1495138"/>
                    <a:gd name="connsiteX71" fmla="*/ 440228 w 640652"/>
                    <a:gd name="connsiteY71" fmla="*/ 88040 h 1495138"/>
                    <a:gd name="connsiteX72" fmla="*/ 435418 w 640652"/>
                    <a:gd name="connsiteY72" fmla="*/ 86834 h 1495138"/>
                    <a:gd name="connsiteX73" fmla="*/ 412973 w 640652"/>
                    <a:gd name="connsiteY73" fmla="*/ 87236 h 1495138"/>
                    <a:gd name="connsiteX74" fmla="*/ 402552 w 640652"/>
                    <a:gd name="connsiteY74" fmla="*/ 87236 h 1495138"/>
                    <a:gd name="connsiteX75" fmla="*/ 363272 w 640652"/>
                    <a:gd name="connsiteY75" fmla="*/ 45427 h 1495138"/>
                    <a:gd name="connsiteX76" fmla="*/ 403754 w 640652"/>
                    <a:gd name="connsiteY76" fmla="*/ 2010 h 1495138"/>
                    <a:gd name="connsiteX77" fmla="*/ 410167 w 640652"/>
                    <a:gd name="connsiteY77" fmla="*/ 2010 h 1495138"/>
                    <a:gd name="connsiteX78" fmla="*/ 477504 w 640652"/>
                    <a:gd name="connsiteY78" fmla="*/ 0 h 1495138"/>
                    <a:gd name="connsiteX79" fmla="*/ 123093 w 640652"/>
                    <a:gd name="connsiteY79" fmla="*/ 0 h 1495138"/>
                    <a:gd name="connsiteX80" fmla="*/ 138324 w 640652"/>
                    <a:gd name="connsiteY80" fmla="*/ 1206 h 1495138"/>
                    <a:gd name="connsiteX81" fmla="*/ 173997 w 640652"/>
                    <a:gd name="connsiteY81" fmla="*/ 39397 h 1495138"/>
                    <a:gd name="connsiteX82" fmla="*/ 173997 w 640652"/>
                    <a:gd name="connsiteY82" fmla="*/ 45427 h 1495138"/>
                    <a:gd name="connsiteX83" fmla="*/ 173997 w 640652"/>
                    <a:gd name="connsiteY83" fmla="*/ 192159 h 1495138"/>
                    <a:gd name="connsiteX84" fmla="*/ 173596 w 640652"/>
                    <a:gd name="connsiteY84" fmla="*/ 192159 h 1495138"/>
                    <a:gd name="connsiteX85" fmla="*/ 173596 w 640652"/>
                    <a:gd name="connsiteY85" fmla="*/ 326832 h 1495138"/>
                    <a:gd name="connsiteX86" fmla="*/ 173997 w 640652"/>
                    <a:gd name="connsiteY86" fmla="*/ 340902 h 1495138"/>
                    <a:gd name="connsiteX87" fmla="*/ 179608 w 640652"/>
                    <a:gd name="connsiteY87" fmla="*/ 346932 h 1495138"/>
                    <a:gd name="connsiteX88" fmla="*/ 194839 w 640652"/>
                    <a:gd name="connsiteY88" fmla="*/ 346932 h 1495138"/>
                    <a:gd name="connsiteX89" fmla="*/ 216884 w 640652"/>
                    <a:gd name="connsiteY89" fmla="*/ 346932 h 1495138"/>
                    <a:gd name="connsiteX90" fmla="*/ 256164 w 640652"/>
                    <a:gd name="connsiteY90" fmla="*/ 377887 h 1495138"/>
                    <a:gd name="connsiteX91" fmla="*/ 222094 w 640652"/>
                    <a:gd name="connsiteY91" fmla="*/ 432560 h 1495138"/>
                    <a:gd name="connsiteX92" fmla="*/ 209268 w 640652"/>
                    <a:gd name="connsiteY92" fmla="*/ 433364 h 1495138"/>
                    <a:gd name="connsiteX93" fmla="*/ 48141 w 640652"/>
                    <a:gd name="connsiteY93" fmla="*/ 433364 h 1495138"/>
                    <a:gd name="connsiteX94" fmla="*/ 37319 w 640652"/>
                    <a:gd name="connsiteY94" fmla="*/ 432560 h 1495138"/>
                    <a:gd name="connsiteX95" fmla="*/ 445 w 640652"/>
                    <a:gd name="connsiteY95" fmla="*/ 396781 h 1495138"/>
                    <a:gd name="connsiteX96" fmla="*/ 24894 w 640652"/>
                    <a:gd name="connsiteY96" fmla="*/ 350952 h 1495138"/>
                    <a:gd name="connsiteX97" fmla="*/ 43332 w 640652"/>
                    <a:gd name="connsiteY97" fmla="*/ 346932 h 1495138"/>
                    <a:gd name="connsiteX98" fmla="*/ 77801 w 640652"/>
                    <a:gd name="connsiteY98" fmla="*/ 346932 h 1495138"/>
                    <a:gd name="connsiteX99" fmla="*/ 85818 w 640652"/>
                    <a:gd name="connsiteY99" fmla="*/ 345726 h 1495138"/>
                    <a:gd name="connsiteX100" fmla="*/ 87421 w 640652"/>
                    <a:gd name="connsiteY100" fmla="*/ 344118 h 1495138"/>
                    <a:gd name="connsiteX101" fmla="*/ 88223 w 640652"/>
                    <a:gd name="connsiteY101" fmla="*/ 340902 h 1495138"/>
                    <a:gd name="connsiteX102" fmla="*/ 88223 w 640652"/>
                    <a:gd name="connsiteY102" fmla="*/ 328440 h 1495138"/>
                    <a:gd name="connsiteX103" fmla="*/ 88223 w 640652"/>
                    <a:gd name="connsiteY103" fmla="*/ 105728 h 1495138"/>
                    <a:gd name="connsiteX104" fmla="*/ 87421 w 640652"/>
                    <a:gd name="connsiteY104" fmla="*/ 89648 h 1495138"/>
                    <a:gd name="connsiteX105" fmla="*/ 85818 w 640652"/>
                    <a:gd name="connsiteY105" fmla="*/ 88040 h 1495138"/>
                    <a:gd name="connsiteX106" fmla="*/ 81008 w 640652"/>
                    <a:gd name="connsiteY106" fmla="*/ 86834 h 1495138"/>
                    <a:gd name="connsiteX107" fmla="*/ 58562 w 640652"/>
                    <a:gd name="connsiteY107" fmla="*/ 87236 h 1495138"/>
                    <a:gd name="connsiteX108" fmla="*/ 48141 w 640652"/>
                    <a:gd name="connsiteY108" fmla="*/ 87236 h 1495138"/>
                    <a:gd name="connsiteX109" fmla="*/ 8862 w 640652"/>
                    <a:gd name="connsiteY109" fmla="*/ 45427 h 1495138"/>
                    <a:gd name="connsiteX110" fmla="*/ 49344 w 640652"/>
                    <a:gd name="connsiteY110" fmla="*/ 2010 h 1495138"/>
                    <a:gd name="connsiteX111" fmla="*/ 55757 w 640652"/>
                    <a:gd name="connsiteY111" fmla="*/ 2010 h 1495138"/>
                    <a:gd name="connsiteX112" fmla="*/ 123093 w 640652"/>
                    <a:gd name="connsiteY112"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26963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226963 w 640652"/>
                    <a:gd name="connsiteY43" fmla="*/ 886049 h 1495138"/>
                    <a:gd name="connsiteX44" fmla="*/ 477504 w 640652"/>
                    <a:gd name="connsiteY44" fmla="*/ 0 h 1495138"/>
                    <a:gd name="connsiteX45" fmla="*/ 492735 w 640652"/>
                    <a:gd name="connsiteY45" fmla="*/ 1206 h 1495138"/>
                    <a:gd name="connsiteX46" fmla="*/ 528407 w 640652"/>
                    <a:gd name="connsiteY46" fmla="*/ 39397 h 1495138"/>
                    <a:gd name="connsiteX47" fmla="*/ 528407 w 640652"/>
                    <a:gd name="connsiteY47" fmla="*/ 45427 h 1495138"/>
                    <a:gd name="connsiteX48" fmla="*/ 528407 w 640652"/>
                    <a:gd name="connsiteY48" fmla="*/ 192159 h 1495138"/>
                    <a:gd name="connsiteX49" fmla="*/ 528006 w 640652"/>
                    <a:gd name="connsiteY49" fmla="*/ 192159 h 1495138"/>
                    <a:gd name="connsiteX50" fmla="*/ 528006 w 640652"/>
                    <a:gd name="connsiteY50" fmla="*/ 326832 h 1495138"/>
                    <a:gd name="connsiteX51" fmla="*/ 528407 w 640652"/>
                    <a:gd name="connsiteY51" fmla="*/ 340902 h 1495138"/>
                    <a:gd name="connsiteX52" fmla="*/ 534018 w 640652"/>
                    <a:gd name="connsiteY52" fmla="*/ 346932 h 1495138"/>
                    <a:gd name="connsiteX53" fmla="*/ 549249 w 640652"/>
                    <a:gd name="connsiteY53" fmla="*/ 346932 h 1495138"/>
                    <a:gd name="connsiteX54" fmla="*/ 571294 w 640652"/>
                    <a:gd name="connsiteY54" fmla="*/ 346932 h 1495138"/>
                    <a:gd name="connsiteX55" fmla="*/ 610574 w 640652"/>
                    <a:gd name="connsiteY55" fmla="*/ 377887 h 1495138"/>
                    <a:gd name="connsiteX56" fmla="*/ 576504 w 640652"/>
                    <a:gd name="connsiteY56" fmla="*/ 432560 h 1495138"/>
                    <a:gd name="connsiteX57" fmla="*/ 563678 w 640652"/>
                    <a:gd name="connsiteY57" fmla="*/ 433364 h 1495138"/>
                    <a:gd name="connsiteX58" fmla="*/ 402552 w 640652"/>
                    <a:gd name="connsiteY58" fmla="*/ 433364 h 1495138"/>
                    <a:gd name="connsiteX59" fmla="*/ 391730 w 640652"/>
                    <a:gd name="connsiteY59" fmla="*/ 432560 h 1495138"/>
                    <a:gd name="connsiteX60" fmla="*/ 354855 w 640652"/>
                    <a:gd name="connsiteY60" fmla="*/ 396781 h 1495138"/>
                    <a:gd name="connsiteX61" fmla="*/ 379305 w 640652"/>
                    <a:gd name="connsiteY61" fmla="*/ 350952 h 1495138"/>
                    <a:gd name="connsiteX62" fmla="*/ 397742 w 640652"/>
                    <a:gd name="connsiteY62" fmla="*/ 346932 h 1495138"/>
                    <a:gd name="connsiteX63" fmla="*/ 432212 w 640652"/>
                    <a:gd name="connsiteY63" fmla="*/ 346932 h 1495138"/>
                    <a:gd name="connsiteX64" fmla="*/ 440228 w 640652"/>
                    <a:gd name="connsiteY64" fmla="*/ 345726 h 1495138"/>
                    <a:gd name="connsiteX65" fmla="*/ 441831 w 640652"/>
                    <a:gd name="connsiteY65" fmla="*/ 344118 h 1495138"/>
                    <a:gd name="connsiteX66" fmla="*/ 442633 w 640652"/>
                    <a:gd name="connsiteY66" fmla="*/ 340902 h 1495138"/>
                    <a:gd name="connsiteX67" fmla="*/ 442633 w 640652"/>
                    <a:gd name="connsiteY67" fmla="*/ 328440 h 1495138"/>
                    <a:gd name="connsiteX68" fmla="*/ 442633 w 640652"/>
                    <a:gd name="connsiteY68" fmla="*/ 105728 h 1495138"/>
                    <a:gd name="connsiteX69" fmla="*/ 441831 w 640652"/>
                    <a:gd name="connsiteY69" fmla="*/ 89648 h 1495138"/>
                    <a:gd name="connsiteX70" fmla="*/ 440228 w 640652"/>
                    <a:gd name="connsiteY70" fmla="*/ 88040 h 1495138"/>
                    <a:gd name="connsiteX71" fmla="*/ 435418 w 640652"/>
                    <a:gd name="connsiteY71" fmla="*/ 86834 h 1495138"/>
                    <a:gd name="connsiteX72" fmla="*/ 412973 w 640652"/>
                    <a:gd name="connsiteY72" fmla="*/ 87236 h 1495138"/>
                    <a:gd name="connsiteX73" fmla="*/ 402552 w 640652"/>
                    <a:gd name="connsiteY73" fmla="*/ 87236 h 1495138"/>
                    <a:gd name="connsiteX74" fmla="*/ 363272 w 640652"/>
                    <a:gd name="connsiteY74" fmla="*/ 45427 h 1495138"/>
                    <a:gd name="connsiteX75" fmla="*/ 403754 w 640652"/>
                    <a:gd name="connsiteY75" fmla="*/ 2010 h 1495138"/>
                    <a:gd name="connsiteX76" fmla="*/ 410167 w 640652"/>
                    <a:gd name="connsiteY76" fmla="*/ 2010 h 1495138"/>
                    <a:gd name="connsiteX77" fmla="*/ 477504 w 640652"/>
                    <a:gd name="connsiteY77" fmla="*/ 0 h 1495138"/>
                    <a:gd name="connsiteX78" fmla="*/ 123093 w 640652"/>
                    <a:gd name="connsiteY78" fmla="*/ 0 h 1495138"/>
                    <a:gd name="connsiteX79" fmla="*/ 138324 w 640652"/>
                    <a:gd name="connsiteY79" fmla="*/ 1206 h 1495138"/>
                    <a:gd name="connsiteX80" fmla="*/ 173997 w 640652"/>
                    <a:gd name="connsiteY80" fmla="*/ 39397 h 1495138"/>
                    <a:gd name="connsiteX81" fmla="*/ 173997 w 640652"/>
                    <a:gd name="connsiteY81" fmla="*/ 45427 h 1495138"/>
                    <a:gd name="connsiteX82" fmla="*/ 173997 w 640652"/>
                    <a:gd name="connsiteY82" fmla="*/ 192159 h 1495138"/>
                    <a:gd name="connsiteX83" fmla="*/ 173596 w 640652"/>
                    <a:gd name="connsiteY83" fmla="*/ 192159 h 1495138"/>
                    <a:gd name="connsiteX84" fmla="*/ 173596 w 640652"/>
                    <a:gd name="connsiteY84" fmla="*/ 326832 h 1495138"/>
                    <a:gd name="connsiteX85" fmla="*/ 173997 w 640652"/>
                    <a:gd name="connsiteY85" fmla="*/ 340902 h 1495138"/>
                    <a:gd name="connsiteX86" fmla="*/ 179608 w 640652"/>
                    <a:gd name="connsiteY86" fmla="*/ 346932 h 1495138"/>
                    <a:gd name="connsiteX87" fmla="*/ 194839 w 640652"/>
                    <a:gd name="connsiteY87" fmla="*/ 346932 h 1495138"/>
                    <a:gd name="connsiteX88" fmla="*/ 216884 w 640652"/>
                    <a:gd name="connsiteY88" fmla="*/ 346932 h 1495138"/>
                    <a:gd name="connsiteX89" fmla="*/ 256164 w 640652"/>
                    <a:gd name="connsiteY89" fmla="*/ 377887 h 1495138"/>
                    <a:gd name="connsiteX90" fmla="*/ 222094 w 640652"/>
                    <a:gd name="connsiteY90" fmla="*/ 432560 h 1495138"/>
                    <a:gd name="connsiteX91" fmla="*/ 209268 w 640652"/>
                    <a:gd name="connsiteY91" fmla="*/ 433364 h 1495138"/>
                    <a:gd name="connsiteX92" fmla="*/ 48141 w 640652"/>
                    <a:gd name="connsiteY92" fmla="*/ 433364 h 1495138"/>
                    <a:gd name="connsiteX93" fmla="*/ 37319 w 640652"/>
                    <a:gd name="connsiteY93" fmla="*/ 432560 h 1495138"/>
                    <a:gd name="connsiteX94" fmla="*/ 445 w 640652"/>
                    <a:gd name="connsiteY94" fmla="*/ 396781 h 1495138"/>
                    <a:gd name="connsiteX95" fmla="*/ 24894 w 640652"/>
                    <a:gd name="connsiteY95" fmla="*/ 350952 h 1495138"/>
                    <a:gd name="connsiteX96" fmla="*/ 43332 w 640652"/>
                    <a:gd name="connsiteY96" fmla="*/ 346932 h 1495138"/>
                    <a:gd name="connsiteX97" fmla="*/ 77801 w 640652"/>
                    <a:gd name="connsiteY97" fmla="*/ 346932 h 1495138"/>
                    <a:gd name="connsiteX98" fmla="*/ 85818 w 640652"/>
                    <a:gd name="connsiteY98" fmla="*/ 345726 h 1495138"/>
                    <a:gd name="connsiteX99" fmla="*/ 87421 w 640652"/>
                    <a:gd name="connsiteY99" fmla="*/ 344118 h 1495138"/>
                    <a:gd name="connsiteX100" fmla="*/ 88223 w 640652"/>
                    <a:gd name="connsiteY100" fmla="*/ 340902 h 1495138"/>
                    <a:gd name="connsiteX101" fmla="*/ 88223 w 640652"/>
                    <a:gd name="connsiteY101" fmla="*/ 328440 h 1495138"/>
                    <a:gd name="connsiteX102" fmla="*/ 88223 w 640652"/>
                    <a:gd name="connsiteY102" fmla="*/ 105728 h 1495138"/>
                    <a:gd name="connsiteX103" fmla="*/ 87421 w 640652"/>
                    <a:gd name="connsiteY103" fmla="*/ 89648 h 1495138"/>
                    <a:gd name="connsiteX104" fmla="*/ 85818 w 640652"/>
                    <a:gd name="connsiteY104" fmla="*/ 88040 h 1495138"/>
                    <a:gd name="connsiteX105" fmla="*/ 81008 w 640652"/>
                    <a:gd name="connsiteY105" fmla="*/ 86834 h 1495138"/>
                    <a:gd name="connsiteX106" fmla="*/ 58562 w 640652"/>
                    <a:gd name="connsiteY106" fmla="*/ 87236 h 1495138"/>
                    <a:gd name="connsiteX107" fmla="*/ 48141 w 640652"/>
                    <a:gd name="connsiteY107" fmla="*/ 87236 h 1495138"/>
                    <a:gd name="connsiteX108" fmla="*/ 8862 w 640652"/>
                    <a:gd name="connsiteY108" fmla="*/ 45427 h 1495138"/>
                    <a:gd name="connsiteX109" fmla="*/ 49344 w 640652"/>
                    <a:gd name="connsiteY109" fmla="*/ 2010 h 1495138"/>
                    <a:gd name="connsiteX110" fmla="*/ 55757 w 640652"/>
                    <a:gd name="connsiteY110" fmla="*/ 2010 h 1495138"/>
                    <a:gd name="connsiteX111" fmla="*/ 123093 w 640652"/>
                    <a:gd name="connsiteY111"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358429 w 640652"/>
                    <a:gd name="connsiteY34" fmla="*/ 972480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477504 w 640652"/>
                    <a:gd name="connsiteY43" fmla="*/ 0 h 1495138"/>
                    <a:gd name="connsiteX44" fmla="*/ 492735 w 640652"/>
                    <a:gd name="connsiteY44" fmla="*/ 1206 h 1495138"/>
                    <a:gd name="connsiteX45" fmla="*/ 528407 w 640652"/>
                    <a:gd name="connsiteY45" fmla="*/ 39397 h 1495138"/>
                    <a:gd name="connsiteX46" fmla="*/ 528407 w 640652"/>
                    <a:gd name="connsiteY46" fmla="*/ 45427 h 1495138"/>
                    <a:gd name="connsiteX47" fmla="*/ 528407 w 640652"/>
                    <a:gd name="connsiteY47" fmla="*/ 192159 h 1495138"/>
                    <a:gd name="connsiteX48" fmla="*/ 528006 w 640652"/>
                    <a:gd name="connsiteY48" fmla="*/ 192159 h 1495138"/>
                    <a:gd name="connsiteX49" fmla="*/ 528006 w 640652"/>
                    <a:gd name="connsiteY49" fmla="*/ 326832 h 1495138"/>
                    <a:gd name="connsiteX50" fmla="*/ 528407 w 640652"/>
                    <a:gd name="connsiteY50" fmla="*/ 340902 h 1495138"/>
                    <a:gd name="connsiteX51" fmla="*/ 534018 w 640652"/>
                    <a:gd name="connsiteY51" fmla="*/ 346932 h 1495138"/>
                    <a:gd name="connsiteX52" fmla="*/ 549249 w 640652"/>
                    <a:gd name="connsiteY52" fmla="*/ 346932 h 1495138"/>
                    <a:gd name="connsiteX53" fmla="*/ 571294 w 640652"/>
                    <a:gd name="connsiteY53" fmla="*/ 346932 h 1495138"/>
                    <a:gd name="connsiteX54" fmla="*/ 610574 w 640652"/>
                    <a:gd name="connsiteY54" fmla="*/ 377887 h 1495138"/>
                    <a:gd name="connsiteX55" fmla="*/ 576504 w 640652"/>
                    <a:gd name="connsiteY55" fmla="*/ 432560 h 1495138"/>
                    <a:gd name="connsiteX56" fmla="*/ 563678 w 640652"/>
                    <a:gd name="connsiteY56" fmla="*/ 433364 h 1495138"/>
                    <a:gd name="connsiteX57" fmla="*/ 402552 w 640652"/>
                    <a:gd name="connsiteY57" fmla="*/ 433364 h 1495138"/>
                    <a:gd name="connsiteX58" fmla="*/ 391730 w 640652"/>
                    <a:gd name="connsiteY58" fmla="*/ 432560 h 1495138"/>
                    <a:gd name="connsiteX59" fmla="*/ 354855 w 640652"/>
                    <a:gd name="connsiteY59" fmla="*/ 396781 h 1495138"/>
                    <a:gd name="connsiteX60" fmla="*/ 379305 w 640652"/>
                    <a:gd name="connsiteY60" fmla="*/ 350952 h 1495138"/>
                    <a:gd name="connsiteX61" fmla="*/ 397742 w 640652"/>
                    <a:gd name="connsiteY61" fmla="*/ 346932 h 1495138"/>
                    <a:gd name="connsiteX62" fmla="*/ 432212 w 640652"/>
                    <a:gd name="connsiteY62" fmla="*/ 346932 h 1495138"/>
                    <a:gd name="connsiteX63" fmla="*/ 440228 w 640652"/>
                    <a:gd name="connsiteY63" fmla="*/ 345726 h 1495138"/>
                    <a:gd name="connsiteX64" fmla="*/ 441831 w 640652"/>
                    <a:gd name="connsiteY64" fmla="*/ 344118 h 1495138"/>
                    <a:gd name="connsiteX65" fmla="*/ 442633 w 640652"/>
                    <a:gd name="connsiteY65" fmla="*/ 340902 h 1495138"/>
                    <a:gd name="connsiteX66" fmla="*/ 442633 w 640652"/>
                    <a:gd name="connsiteY66" fmla="*/ 328440 h 1495138"/>
                    <a:gd name="connsiteX67" fmla="*/ 442633 w 640652"/>
                    <a:gd name="connsiteY67" fmla="*/ 105728 h 1495138"/>
                    <a:gd name="connsiteX68" fmla="*/ 441831 w 640652"/>
                    <a:gd name="connsiteY68" fmla="*/ 89648 h 1495138"/>
                    <a:gd name="connsiteX69" fmla="*/ 440228 w 640652"/>
                    <a:gd name="connsiteY69" fmla="*/ 88040 h 1495138"/>
                    <a:gd name="connsiteX70" fmla="*/ 435418 w 640652"/>
                    <a:gd name="connsiteY70" fmla="*/ 86834 h 1495138"/>
                    <a:gd name="connsiteX71" fmla="*/ 412973 w 640652"/>
                    <a:gd name="connsiteY71" fmla="*/ 87236 h 1495138"/>
                    <a:gd name="connsiteX72" fmla="*/ 402552 w 640652"/>
                    <a:gd name="connsiteY72" fmla="*/ 87236 h 1495138"/>
                    <a:gd name="connsiteX73" fmla="*/ 363272 w 640652"/>
                    <a:gd name="connsiteY73" fmla="*/ 45427 h 1495138"/>
                    <a:gd name="connsiteX74" fmla="*/ 403754 w 640652"/>
                    <a:gd name="connsiteY74" fmla="*/ 2010 h 1495138"/>
                    <a:gd name="connsiteX75" fmla="*/ 410167 w 640652"/>
                    <a:gd name="connsiteY75" fmla="*/ 2010 h 1495138"/>
                    <a:gd name="connsiteX76" fmla="*/ 477504 w 640652"/>
                    <a:gd name="connsiteY76" fmla="*/ 0 h 1495138"/>
                    <a:gd name="connsiteX77" fmla="*/ 123093 w 640652"/>
                    <a:gd name="connsiteY77" fmla="*/ 0 h 1495138"/>
                    <a:gd name="connsiteX78" fmla="*/ 138324 w 640652"/>
                    <a:gd name="connsiteY78" fmla="*/ 1206 h 1495138"/>
                    <a:gd name="connsiteX79" fmla="*/ 173997 w 640652"/>
                    <a:gd name="connsiteY79" fmla="*/ 39397 h 1495138"/>
                    <a:gd name="connsiteX80" fmla="*/ 173997 w 640652"/>
                    <a:gd name="connsiteY80" fmla="*/ 45427 h 1495138"/>
                    <a:gd name="connsiteX81" fmla="*/ 173997 w 640652"/>
                    <a:gd name="connsiteY81" fmla="*/ 192159 h 1495138"/>
                    <a:gd name="connsiteX82" fmla="*/ 173596 w 640652"/>
                    <a:gd name="connsiteY82" fmla="*/ 192159 h 1495138"/>
                    <a:gd name="connsiteX83" fmla="*/ 173596 w 640652"/>
                    <a:gd name="connsiteY83" fmla="*/ 326832 h 1495138"/>
                    <a:gd name="connsiteX84" fmla="*/ 173997 w 640652"/>
                    <a:gd name="connsiteY84" fmla="*/ 340902 h 1495138"/>
                    <a:gd name="connsiteX85" fmla="*/ 179608 w 640652"/>
                    <a:gd name="connsiteY85" fmla="*/ 346932 h 1495138"/>
                    <a:gd name="connsiteX86" fmla="*/ 194839 w 640652"/>
                    <a:gd name="connsiteY86" fmla="*/ 346932 h 1495138"/>
                    <a:gd name="connsiteX87" fmla="*/ 216884 w 640652"/>
                    <a:gd name="connsiteY87" fmla="*/ 346932 h 1495138"/>
                    <a:gd name="connsiteX88" fmla="*/ 256164 w 640652"/>
                    <a:gd name="connsiteY88" fmla="*/ 377887 h 1495138"/>
                    <a:gd name="connsiteX89" fmla="*/ 222094 w 640652"/>
                    <a:gd name="connsiteY89" fmla="*/ 432560 h 1495138"/>
                    <a:gd name="connsiteX90" fmla="*/ 209268 w 640652"/>
                    <a:gd name="connsiteY90" fmla="*/ 433364 h 1495138"/>
                    <a:gd name="connsiteX91" fmla="*/ 48141 w 640652"/>
                    <a:gd name="connsiteY91" fmla="*/ 433364 h 1495138"/>
                    <a:gd name="connsiteX92" fmla="*/ 37319 w 640652"/>
                    <a:gd name="connsiteY92" fmla="*/ 432560 h 1495138"/>
                    <a:gd name="connsiteX93" fmla="*/ 445 w 640652"/>
                    <a:gd name="connsiteY93" fmla="*/ 396781 h 1495138"/>
                    <a:gd name="connsiteX94" fmla="*/ 24894 w 640652"/>
                    <a:gd name="connsiteY94" fmla="*/ 350952 h 1495138"/>
                    <a:gd name="connsiteX95" fmla="*/ 43332 w 640652"/>
                    <a:gd name="connsiteY95" fmla="*/ 346932 h 1495138"/>
                    <a:gd name="connsiteX96" fmla="*/ 77801 w 640652"/>
                    <a:gd name="connsiteY96" fmla="*/ 346932 h 1495138"/>
                    <a:gd name="connsiteX97" fmla="*/ 85818 w 640652"/>
                    <a:gd name="connsiteY97" fmla="*/ 345726 h 1495138"/>
                    <a:gd name="connsiteX98" fmla="*/ 87421 w 640652"/>
                    <a:gd name="connsiteY98" fmla="*/ 344118 h 1495138"/>
                    <a:gd name="connsiteX99" fmla="*/ 88223 w 640652"/>
                    <a:gd name="connsiteY99" fmla="*/ 340902 h 1495138"/>
                    <a:gd name="connsiteX100" fmla="*/ 88223 w 640652"/>
                    <a:gd name="connsiteY100" fmla="*/ 328440 h 1495138"/>
                    <a:gd name="connsiteX101" fmla="*/ 88223 w 640652"/>
                    <a:gd name="connsiteY101" fmla="*/ 105728 h 1495138"/>
                    <a:gd name="connsiteX102" fmla="*/ 87421 w 640652"/>
                    <a:gd name="connsiteY102" fmla="*/ 89648 h 1495138"/>
                    <a:gd name="connsiteX103" fmla="*/ 85818 w 640652"/>
                    <a:gd name="connsiteY103" fmla="*/ 88040 h 1495138"/>
                    <a:gd name="connsiteX104" fmla="*/ 81008 w 640652"/>
                    <a:gd name="connsiteY104" fmla="*/ 86834 h 1495138"/>
                    <a:gd name="connsiteX105" fmla="*/ 58562 w 640652"/>
                    <a:gd name="connsiteY105" fmla="*/ 87236 h 1495138"/>
                    <a:gd name="connsiteX106" fmla="*/ 48141 w 640652"/>
                    <a:gd name="connsiteY106" fmla="*/ 87236 h 1495138"/>
                    <a:gd name="connsiteX107" fmla="*/ 8862 w 640652"/>
                    <a:gd name="connsiteY107" fmla="*/ 45427 h 1495138"/>
                    <a:gd name="connsiteX108" fmla="*/ 49344 w 640652"/>
                    <a:gd name="connsiteY108" fmla="*/ 2010 h 1495138"/>
                    <a:gd name="connsiteX109" fmla="*/ 55757 w 640652"/>
                    <a:gd name="connsiteY109" fmla="*/ 2010 h 1495138"/>
                    <a:gd name="connsiteX110" fmla="*/ 123093 w 640652"/>
                    <a:gd name="connsiteY110"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358429 w 640652"/>
                    <a:gd name="connsiteY34" fmla="*/ 972480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371255 w 640652"/>
                    <a:gd name="connsiteY40" fmla="*/ 971676 h 1495138"/>
                    <a:gd name="connsiteX41" fmla="*/ 358429 w 640652"/>
                    <a:gd name="connsiteY41" fmla="*/ 972480 h 1495138"/>
                    <a:gd name="connsiteX42" fmla="*/ 477504 w 640652"/>
                    <a:gd name="connsiteY42" fmla="*/ 0 h 1495138"/>
                    <a:gd name="connsiteX43" fmla="*/ 492735 w 640652"/>
                    <a:gd name="connsiteY43" fmla="*/ 1206 h 1495138"/>
                    <a:gd name="connsiteX44" fmla="*/ 528407 w 640652"/>
                    <a:gd name="connsiteY44" fmla="*/ 39397 h 1495138"/>
                    <a:gd name="connsiteX45" fmla="*/ 528407 w 640652"/>
                    <a:gd name="connsiteY45" fmla="*/ 45427 h 1495138"/>
                    <a:gd name="connsiteX46" fmla="*/ 528407 w 640652"/>
                    <a:gd name="connsiteY46" fmla="*/ 192159 h 1495138"/>
                    <a:gd name="connsiteX47" fmla="*/ 528006 w 640652"/>
                    <a:gd name="connsiteY47" fmla="*/ 192159 h 1495138"/>
                    <a:gd name="connsiteX48" fmla="*/ 528006 w 640652"/>
                    <a:gd name="connsiteY48" fmla="*/ 326832 h 1495138"/>
                    <a:gd name="connsiteX49" fmla="*/ 528407 w 640652"/>
                    <a:gd name="connsiteY49" fmla="*/ 340902 h 1495138"/>
                    <a:gd name="connsiteX50" fmla="*/ 534018 w 640652"/>
                    <a:gd name="connsiteY50" fmla="*/ 346932 h 1495138"/>
                    <a:gd name="connsiteX51" fmla="*/ 549249 w 640652"/>
                    <a:gd name="connsiteY51" fmla="*/ 346932 h 1495138"/>
                    <a:gd name="connsiteX52" fmla="*/ 571294 w 640652"/>
                    <a:gd name="connsiteY52" fmla="*/ 346932 h 1495138"/>
                    <a:gd name="connsiteX53" fmla="*/ 610574 w 640652"/>
                    <a:gd name="connsiteY53" fmla="*/ 377887 h 1495138"/>
                    <a:gd name="connsiteX54" fmla="*/ 576504 w 640652"/>
                    <a:gd name="connsiteY54" fmla="*/ 432560 h 1495138"/>
                    <a:gd name="connsiteX55" fmla="*/ 563678 w 640652"/>
                    <a:gd name="connsiteY55" fmla="*/ 433364 h 1495138"/>
                    <a:gd name="connsiteX56" fmla="*/ 402552 w 640652"/>
                    <a:gd name="connsiteY56" fmla="*/ 433364 h 1495138"/>
                    <a:gd name="connsiteX57" fmla="*/ 391730 w 640652"/>
                    <a:gd name="connsiteY57" fmla="*/ 432560 h 1495138"/>
                    <a:gd name="connsiteX58" fmla="*/ 354855 w 640652"/>
                    <a:gd name="connsiteY58" fmla="*/ 396781 h 1495138"/>
                    <a:gd name="connsiteX59" fmla="*/ 379305 w 640652"/>
                    <a:gd name="connsiteY59" fmla="*/ 350952 h 1495138"/>
                    <a:gd name="connsiteX60" fmla="*/ 397742 w 640652"/>
                    <a:gd name="connsiteY60" fmla="*/ 346932 h 1495138"/>
                    <a:gd name="connsiteX61" fmla="*/ 432212 w 640652"/>
                    <a:gd name="connsiteY61" fmla="*/ 346932 h 1495138"/>
                    <a:gd name="connsiteX62" fmla="*/ 440228 w 640652"/>
                    <a:gd name="connsiteY62" fmla="*/ 345726 h 1495138"/>
                    <a:gd name="connsiteX63" fmla="*/ 441831 w 640652"/>
                    <a:gd name="connsiteY63" fmla="*/ 344118 h 1495138"/>
                    <a:gd name="connsiteX64" fmla="*/ 442633 w 640652"/>
                    <a:gd name="connsiteY64" fmla="*/ 340902 h 1495138"/>
                    <a:gd name="connsiteX65" fmla="*/ 442633 w 640652"/>
                    <a:gd name="connsiteY65" fmla="*/ 328440 h 1495138"/>
                    <a:gd name="connsiteX66" fmla="*/ 442633 w 640652"/>
                    <a:gd name="connsiteY66" fmla="*/ 105728 h 1495138"/>
                    <a:gd name="connsiteX67" fmla="*/ 441831 w 640652"/>
                    <a:gd name="connsiteY67" fmla="*/ 89648 h 1495138"/>
                    <a:gd name="connsiteX68" fmla="*/ 440228 w 640652"/>
                    <a:gd name="connsiteY68" fmla="*/ 88040 h 1495138"/>
                    <a:gd name="connsiteX69" fmla="*/ 435418 w 640652"/>
                    <a:gd name="connsiteY69" fmla="*/ 86834 h 1495138"/>
                    <a:gd name="connsiteX70" fmla="*/ 412973 w 640652"/>
                    <a:gd name="connsiteY70" fmla="*/ 87236 h 1495138"/>
                    <a:gd name="connsiteX71" fmla="*/ 402552 w 640652"/>
                    <a:gd name="connsiteY71" fmla="*/ 87236 h 1495138"/>
                    <a:gd name="connsiteX72" fmla="*/ 363272 w 640652"/>
                    <a:gd name="connsiteY72" fmla="*/ 45427 h 1495138"/>
                    <a:gd name="connsiteX73" fmla="*/ 403754 w 640652"/>
                    <a:gd name="connsiteY73" fmla="*/ 2010 h 1495138"/>
                    <a:gd name="connsiteX74" fmla="*/ 410167 w 640652"/>
                    <a:gd name="connsiteY74" fmla="*/ 2010 h 1495138"/>
                    <a:gd name="connsiteX75" fmla="*/ 477504 w 640652"/>
                    <a:gd name="connsiteY75" fmla="*/ 0 h 1495138"/>
                    <a:gd name="connsiteX76" fmla="*/ 123093 w 640652"/>
                    <a:gd name="connsiteY76" fmla="*/ 0 h 1495138"/>
                    <a:gd name="connsiteX77" fmla="*/ 138324 w 640652"/>
                    <a:gd name="connsiteY77" fmla="*/ 1206 h 1495138"/>
                    <a:gd name="connsiteX78" fmla="*/ 173997 w 640652"/>
                    <a:gd name="connsiteY78" fmla="*/ 39397 h 1495138"/>
                    <a:gd name="connsiteX79" fmla="*/ 173997 w 640652"/>
                    <a:gd name="connsiteY79" fmla="*/ 45427 h 1495138"/>
                    <a:gd name="connsiteX80" fmla="*/ 173997 w 640652"/>
                    <a:gd name="connsiteY80" fmla="*/ 192159 h 1495138"/>
                    <a:gd name="connsiteX81" fmla="*/ 173596 w 640652"/>
                    <a:gd name="connsiteY81" fmla="*/ 192159 h 1495138"/>
                    <a:gd name="connsiteX82" fmla="*/ 173596 w 640652"/>
                    <a:gd name="connsiteY82" fmla="*/ 326832 h 1495138"/>
                    <a:gd name="connsiteX83" fmla="*/ 173997 w 640652"/>
                    <a:gd name="connsiteY83" fmla="*/ 340902 h 1495138"/>
                    <a:gd name="connsiteX84" fmla="*/ 179608 w 640652"/>
                    <a:gd name="connsiteY84" fmla="*/ 346932 h 1495138"/>
                    <a:gd name="connsiteX85" fmla="*/ 194839 w 640652"/>
                    <a:gd name="connsiteY85" fmla="*/ 346932 h 1495138"/>
                    <a:gd name="connsiteX86" fmla="*/ 216884 w 640652"/>
                    <a:gd name="connsiteY86" fmla="*/ 346932 h 1495138"/>
                    <a:gd name="connsiteX87" fmla="*/ 256164 w 640652"/>
                    <a:gd name="connsiteY87" fmla="*/ 377887 h 1495138"/>
                    <a:gd name="connsiteX88" fmla="*/ 222094 w 640652"/>
                    <a:gd name="connsiteY88" fmla="*/ 432560 h 1495138"/>
                    <a:gd name="connsiteX89" fmla="*/ 209268 w 640652"/>
                    <a:gd name="connsiteY89" fmla="*/ 433364 h 1495138"/>
                    <a:gd name="connsiteX90" fmla="*/ 48141 w 640652"/>
                    <a:gd name="connsiteY90" fmla="*/ 433364 h 1495138"/>
                    <a:gd name="connsiteX91" fmla="*/ 37319 w 640652"/>
                    <a:gd name="connsiteY91" fmla="*/ 432560 h 1495138"/>
                    <a:gd name="connsiteX92" fmla="*/ 445 w 640652"/>
                    <a:gd name="connsiteY92" fmla="*/ 396781 h 1495138"/>
                    <a:gd name="connsiteX93" fmla="*/ 24894 w 640652"/>
                    <a:gd name="connsiteY93" fmla="*/ 350952 h 1495138"/>
                    <a:gd name="connsiteX94" fmla="*/ 43332 w 640652"/>
                    <a:gd name="connsiteY94" fmla="*/ 346932 h 1495138"/>
                    <a:gd name="connsiteX95" fmla="*/ 77801 w 640652"/>
                    <a:gd name="connsiteY95" fmla="*/ 346932 h 1495138"/>
                    <a:gd name="connsiteX96" fmla="*/ 85818 w 640652"/>
                    <a:gd name="connsiteY96" fmla="*/ 345726 h 1495138"/>
                    <a:gd name="connsiteX97" fmla="*/ 87421 w 640652"/>
                    <a:gd name="connsiteY97" fmla="*/ 344118 h 1495138"/>
                    <a:gd name="connsiteX98" fmla="*/ 88223 w 640652"/>
                    <a:gd name="connsiteY98" fmla="*/ 340902 h 1495138"/>
                    <a:gd name="connsiteX99" fmla="*/ 88223 w 640652"/>
                    <a:gd name="connsiteY99" fmla="*/ 328440 h 1495138"/>
                    <a:gd name="connsiteX100" fmla="*/ 88223 w 640652"/>
                    <a:gd name="connsiteY100" fmla="*/ 105728 h 1495138"/>
                    <a:gd name="connsiteX101" fmla="*/ 87421 w 640652"/>
                    <a:gd name="connsiteY101" fmla="*/ 89648 h 1495138"/>
                    <a:gd name="connsiteX102" fmla="*/ 85818 w 640652"/>
                    <a:gd name="connsiteY102" fmla="*/ 88040 h 1495138"/>
                    <a:gd name="connsiteX103" fmla="*/ 81008 w 640652"/>
                    <a:gd name="connsiteY103" fmla="*/ 86834 h 1495138"/>
                    <a:gd name="connsiteX104" fmla="*/ 58562 w 640652"/>
                    <a:gd name="connsiteY104" fmla="*/ 87236 h 1495138"/>
                    <a:gd name="connsiteX105" fmla="*/ 48141 w 640652"/>
                    <a:gd name="connsiteY105" fmla="*/ 87236 h 1495138"/>
                    <a:gd name="connsiteX106" fmla="*/ 8862 w 640652"/>
                    <a:gd name="connsiteY106" fmla="*/ 45427 h 1495138"/>
                    <a:gd name="connsiteX107" fmla="*/ 49344 w 640652"/>
                    <a:gd name="connsiteY107" fmla="*/ 2010 h 1495138"/>
                    <a:gd name="connsiteX108" fmla="*/ 55757 w 640652"/>
                    <a:gd name="connsiteY108" fmla="*/ 2010 h 1495138"/>
                    <a:gd name="connsiteX109" fmla="*/ 123093 w 640652"/>
                    <a:gd name="connsiteY109"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371255 w 640652"/>
                    <a:gd name="connsiteY34" fmla="*/ 971676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371255 w 640652"/>
                    <a:gd name="connsiteY40" fmla="*/ 971676 h 1495138"/>
                    <a:gd name="connsiteX41" fmla="*/ 477504 w 640652"/>
                    <a:gd name="connsiteY41" fmla="*/ 0 h 1495138"/>
                    <a:gd name="connsiteX42" fmla="*/ 492735 w 640652"/>
                    <a:gd name="connsiteY42" fmla="*/ 1206 h 1495138"/>
                    <a:gd name="connsiteX43" fmla="*/ 528407 w 640652"/>
                    <a:gd name="connsiteY43" fmla="*/ 39397 h 1495138"/>
                    <a:gd name="connsiteX44" fmla="*/ 528407 w 640652"/>
                    <a:gd name="connsiteY44" fmla="*/ 45427 h 1495138"/>
                    <a:gd name="connsiteX45" fmla="*/ 528407 w 640652"/>
                    <a:gd name="connsiteY45" fmla="*/ 192159 h 1495138"/>
                    <a:gd name="connsiteX46" fmla="*/ 528006 w 640652"/>
                    <a:gd name="connsiteY46" fmla="*/ 192159 h 1495138"/>
                    <a:gd name="connsiteX47" fmla="*/ 528006 w 640652"/>
                    <a:gd name="connsiteY47" fmla="*/ 326832 h 1495138"/>
                    <a:gd name="connsiteX48" fmla="*/ 528407 w 640652"/>
                    <a:gd name="connsiteY48" fmla="*/ 340902 h 1495138"/>
                    <a:gd name="connsiteX49" fmla="*/ 534018 w 640652"/>
                    <a:gd name="connsiteY49" fmla="*/ 346932 h 1495138"/>
                    <a:gd name="connsiteX50" fmla="*/ 549249 w 640652"/>
                    <a:gd name="connsiteY50" fmla="*/ 346932 h 1495138"/>
                    <a:gd name="connsiteX51" fmla="*/ 571294 w 640652"/>
                    <a:gd name="connsiteY51" fmla="*/ 346932 h 1495138"/>
                    <a:gd name="connsiteX52" fmla="*/ 610574 w 640652"/>
                    <a:gd name="connsiteY52" fmla="*/ 377887 h 1495138"/>
                    <a:gd name="connsiteX53" fmla="*/ 576504 w 640652"/>
                    <a:gd name="connsiteY53" fmla="*/ 432560 h 1495138"/>
                    <a:gd name="connsiteX54" fmla="*/ 563678 w 640652"/>
                    <a:gd name="connsiteY54" fmla="*/ 433364 h 1495138"/>
                    <a:gd name="connsiteX55" fmla="*/ 402552 w 640652"/>
                    <a:gd name="connsiteY55" fmla="*/ 433364 h 1495138"/>
                    <a:gd name="connsiteX56" fmla="*/ 391730 w 640652"/>
                    <a:gd name="connsiteY56" fmla="*/ 432560 h 1495138"/>
                    <a:gd name="connsiteX57" fmla="*/ 354855 w 640652"/>
                    <a:gd name="connsiteY57" fmla="*/ 396781 h 1495138"/>
                    <a:gd name="connsiteX58" fmla="*/ 379305 w 640652"/>
                    <a:gd name="connsiteY58" fmla="*/ 350952 h 1495138"/>
                    <a:gd name="connsiteX59" fmla="*/ 397742 w 640652"/>
                    <a:gd name="connsiteY59" fmla="*/ 346932 h 1495138"/>
                    <a:gd name="connsiteX60" fmla="*/ 432212 w 640652"/>
                    <a:gd name="connsiteY60" fmla="*/ 346932 h 1495138"/>
                    <a:gd name="connsiteX61" fmla="*/ 440228 w 640652"/>
                    <a:gd name="connsiteY61" fmla="*/ 345726 h 1495138"/>
                    <a:gd name="connsiteX62" fmla="*/ 441831 w 640652"/>
                    <a:gd name="connsiteY62" fmla="*/ 344118 h 1495138"/>
                    <a:gd name="connsiteX63" fmla="*/ 442633 w 640652"/>
                    <a:gd name="connsiteY63" fmla="*/ 340902 h 1495138"/>
                    <a:gd name="connsiteX64" fmla="*/ 442633 w 640652"/>
                    <a:gd name="connsiteY64" fmla="*/ 328440 h 1495138"/>
                    <a:gd name="connsiteX65" fmla="*/ 442633 w 640652"/>
                    <a:gd name="connsiteY65" fmla="*/ 105728 h 1495138"/>
                    <a:gd name="connsiteX66" fmla="*/ 441831 w 640652"/>
                    <a:gd name="connsiteY66" fmla="*/ 89648 h 1495138"/>
                    <a:gd name="connsiteX67" fmla="*/ 440228 w 640652"/>
                    <a:gd name="connsiteY67" fmla="*/ 88040 h 1495138"/>
                    <a:gd name="connsiteX68" fmla="*/ 435418 w 640652"/>
                    <a:gd name="connsiteY68" fmla="*/ 86834 h 1495138"/>
                    <a:gd name="connsiteX69" fmla="*/ 412973 w 640652"/>
                    <a:gd name="connsiteY69" fmla="*/ 87236 h 1495138"/>
                    <a:gd name="connsiteX70" fmla="*/ 402552 w 640652"/>
                    <a:gd name="connsiteY70" fmla="*/ 87236 h 1495138"/>
                    <a:gd name="connsiteX71" fmla="*/ 363272 w 640652"/>
                    <a:gd name="connsiteY71" fmla="*/ 45427 h 1495138"/>
                    <a:gd name="connsiteX72" fmla="*/ 403754 w 640652"/>
                    <a:gd name="connsiteY72" fmla="*/ 2010 h 1495138"/>
                    <a:gd name="connsiteX73" fmla="*/ 410167 w 640652"/>
                    <a:gd name="connsiteY73" fmla="*/ 2010 h 1495138"/>
                    <a:gd name="connsiteX74" fmla="*/ 477504 w 640652"/>
                    <a:gd name="connsiteY74" fmla="*/ 0 h 1495138"/>
                    <a:gd name="connsiteX75" fmla="*/ 123093 w 640652"/>
                    <a:gd name="connsiteY75" fmla="*/ 0 h 1495138"/>
                    <a:gd name="connsiteX76" fmla="*/ 138324 w 640652"/>
                    <a:gd name="connsiteY76" fmla="*/ 1206 h 1495138"/>
                    <a:gd name="connsiteX77" fmla="*/ 173997 w 640652"/>
                    <a:gd name="connsiteY77" fmla="*/ 39397 h 1495138"/>
                    <a:gd name="connsiteX78" fmla="*/ 173997 w 640652"/>
                    <a:gd name="connsiteY78" fmla="*/ 45427 h 1495138"/>
                    <a:gd name="connsiteX79" fmla="*/ 173997 w 640652"/>
                    <a:gd name="connsiteY79" fmla="*/ 192159 h 1495138"/>
                    <a:gd name="connsiteX80" fmla="*/ 173596 w 640652"/>
                    <a:gd name="connsiteY80" fmla="*/ 192159 h 1495138"/>
                    <a:gd name="connsiteX81" fmla="*/ 173596 w 640652"/>
                    <a:gd name="connsiteY81" fmla="*/ 326832 h 1495138"/>
                    <a:gd name="connsiteX82" fmla="*/ 173997 w 640652"/>
                    <a:gd name="connsiteY82" fmla="*/ 340902 h 1495138"/>
                    <a:gd name="connsiteX83" fmla="*/ 179608 w 640652"/>
                    <a:gd name="connsiteY83" fmla="*/ 346932 h 1495138"/>
                    <a:gd name="connsiteX84" fmla="*/ 194839 w 640652"/>
                    <a:gd name="connsiteY84" fmla="*/ 346932 h 1495138"/>
                    <a:gd name="connsiteX85" fmla="*/ 216884 w 640652"/>
                    <a:gd name="connsiteY85" fmla="*/ 346932 h 1495138"/>
                    <a:gd name="connsiteX86" fmla="*/ 256164 w 640652"/>
                    <a:gd name="connsiteY86" fmla="*/ 377887 h 1495138"/>
                    <a:gd name="connsiteX87" fmla="*/ 222094 w 640652"/>
                    <a:gd name="connsiteY87" fmla="*/ 432560 h 1495138"/>
                    <a:gd name="connsiteX88" fmla="*/ 209268 w 640652"/>
                    <a:gd name="connsiteY88" fmla="*/ 433364 h 1495138"/>
                    <a:gd name="connsiteX89" fmla="*/ 48141 w 640652"/>
                    <a:gd name="connsiteY89" fmla="*/ 433364 h 1495138"/>
                    <a:gd name="connsiteX90" fmla="*/ 37319 w 640652"/>
                    <a:gd name="connsiteY90" fmla="*/ 432560 h 1495138"/>
                    <a:gd name="connsiteX91" fmla="*/ 445 w 640652"/>
                    <a:gd name="connsiteY91" fmla="*/ 396781 h 1495138"/>
                    <a:gd name="connsiteX92" fmla="*/ 24894 w 640652"/>
                    <a:gd name="connsiteY92" fmla="*/ 350952 h 1495138"/>
                    <a:gd name="connsiteX93" fmla="*/ 43332 w 640652"/>
                    <a:gd name="connsiteY93" fmla="*/ 346932 h 1495138"/>
                    <a:gd name="connsiteX94" fmla="*/ 77801 w 640652"/>
                    <a:gd name="connsiteY94" fmla="*/ 346932 h 1495138"/>
                    <a:gd name="connsiteX95" fmla="*/ 85818 w 640652"/>
                    <a:gd name="connsiteY95" fmla="*/ 345726 h 1495138"/>
                    <a:gd name="connsiteX96" fmla="*/ 87421 w 640652"/>
                    <a:gd name="connsiteY96" fmla="*/ 344118 h 1495138"/>
                    <a:gd name="connsiteX97" fmla="*/ 88223 w 640652"/>
                    <a:gd name="connsiteY97" fmla="*/ 340902 h 1495138"/>
                    <a:gd name="connsiteX98" fmla="*/ 88223 w 640652"/>
                    <a:gd name="connsiteY98" fmla="*/ 328440 h 1495138"/>
                    <a:gd name="connsiteX99" fmla="*/ 88223 w 640652"/>
                    <a:gd name="connsiteY99" fmla="*/ 105728 h 1495138"/>
                    <a:gd name="connsiteX100" fmla="*/ 87421 w 640652"/>
                    <a:gd name="connsiteY100" fmla="*/ 89648 h 1495138"/>
                    <a:gd name="connsiteX101" fmla="*/ 85818 w 640652"/>
                    <a:gd name="connsiteY101" fmla="*/ 88040 h 1495138"/>
                    <a:gd name="connsiteX102" fmla="*/ 81008 w 640652"/>
                    <a:gd name="connsiteY102" fmla="*/ 86834 h 1495138"/>
                    <a:gd name="connsiteX103" fmla="*/ 58562 w 640652"/>
                    <a:gd name="connsiteY103" fmla="*/ 87236 h 1495138"/>
                    <a:gd name="connsiteX104" fmla="*/ 48141 w 640652"/>
                    <a:gd name="connsiteY104" fmla="*/ 87236 h 1495138"/>
                    <a:gd name="connsiteX105" fmla="*/ 8862 w 640652"/>
                    <a:gd name="connsiteY105" fmla="*/ 45427 h 1495138"/>
                    <a:gd name="connsiteX106" fmla="*/ 49344 w 640652"/>
                    <a:gd name="connsiteY106" fmla="*/ 2010 h 1495138"/>
                    <a:gd name="connsiteX107" fmla="*/ 55757 w 640652"/>
                    <a:gd name="connsiteY107" fmla="*/ 2010 h 1495138"/>
                    <a:gd name="connsiteX108" fmla="*/ 123093 w 640652"/>
                    <a:gd name="connsiteY108"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366045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77504 w 640652"/>
                    <a:gd name="connsiteY40" fmla="*/ 0 h 1495138"/>
                    <a:gd name="connsiteX41" fmla="*/ 492735 w 640652"/>
                    <a:gd name="connsiteY41" fmla="*/ 1206 h 1495138"/>
                    <a:gd name="connsiteX42" fmla="*/ 528407 w 640652"/>
                    <a:gd name="connsiteY42" fmla="*/ 39397 h 1495138"/>
                    <a:gd name="connsiteX43" fmla="*/ 528407 w 640652"/>
                    <a:gd name="connsiteY43" fmla="*/ 45427 h 1495138"/>
                    <a:gd name="connsiteX44" fmla="*/ 528407 w 640652"/>
                    <a:gd name="connsiteY44" fmla="*/ 192159 h 1495138"/>
                    <a:gd name="connsiteX45" fmla="*/ 528006 w 640652"/>
                    <a:gd name="connsiteY45" fmla="*/ 192159 h 1495138"/>
                    <a:gd name="connsiteX46" fmla="*/ 528006 w 640652"/>
                    <a:gd name="connsiteY46" fmla="*/ 326832 h 1495138"/>
                    <a:gd name="connsiteX47" fmla="*/ 528407 w 640652"/>
                    <a:gd name="connsiteY47" fmla="*/ 340902 h 1495138"/>
                    <a:gd name="connsiteX48" fmla="*/ 534018 w 640652"/>
                    <a:gd name="connsiteY48" fmla="*/ 346932 h 1495138"/>
                    <a:gd name="connsiteX49" fmla="*/ 549249 w 640652"/>
                    <a:gd name="connsiteY49" fmla="*/ 346932 h 1495138"/>
                    <a:gd name="connsiteX50" fmla="*/ 571294 w 640652"/>
                    <a:gd name="connsiteY50" fmla="*/ 346932 h 1495138"/>
                    <a:gd name="connsiteX51" fmla="*/ 610574 w 640652"/>
                    <a:gd name="connsiteY51" fmla="*/ 377887 h 1495138"/>
                    <a:gd name="connsiteX52" fmla="*/ 576504 w 640652"/>
                    <a:gd name="connsiteY52" fmla="*/ 432560 h 1495138"/>
                    <a:gd name="connsiteX53" fmla="*/ 563678 w 640652"/>
                    <a:gd name="connsiteY53" fmla="*/ 433364 h 1495138"/>
                    <a:gd name="connsiteX54" fmla="*/ 402552 w 640652"/>
                    <a:gd name="connsiteY54" fmla="*/ 433364 h 1495138"/>
                    <a:gd name="connsiteX55" fmla="*/ 391730 w 640652"/>
                    <a:gd name="connsiteY55" fmla="*/ 432560 h 1495138"/>
                    <a:gd name="connsiteX56" fmla="*/ 354855 w 640652"/>
                    <a:gd name="connsiteY56" fmla="*/ 396781 h 1495138"/>
                    <a:gd name="connsiteX57" fmla="*/ 379305 w 640652"/>
                    <a:gd name="connsiteY57" fmla="*/ 350952 h 1495138"/>
                    <a:gd name="connsiteX58" fmla="*/ 397742 w 640652"/>
                    <a:gd name="connsiteY58" fmla="*/ 346932 h 1495138"/>
                    <a:gd name="connsiteX59" fmla="*/ 432212 w 640652"/>
                    <a:gd name="connsiteY59" fmla="*/ 346932 h 1495138"/>
                    <a:gd name="connsiteX60" fmla="*/ 440228 w 640652"/>
                    <a:gd name="connsiteY60" fmla="*/ 345726 h 1495138"/>
                    <a:gd name="connsiteX61" fmla="*/ 441831 w 640652"/>
                    <a:gd name="connsiteY61" fmla="*/ 344118 h 1495138"/>
                    <a:gd name="connsiteX62" fmla="*/ 442633 w 640652"/>
                    <a:gd name="connsiteY62" fmla="*/ 340902 h 1495138"/>
                    <a:gd name="connsiteX63" fmla="*/ 442633 w 640652"/>
                    <a:gd name="connsiteY63" fmla="*/ 328440 h 1495138"/>
                    <a:gd name="connsiteX64" fmla="*/ 442633 w 640652"/>
                    <a:gd name="connsiteY64" fmla="*/ 105728 h 1495138"/>
                    <a:gd name="connsiteX65" fmla="*/ 441831 w 640652"/>
                    <a:gd name="connsiteY65" fmla="*/ 89648 h 1495138"/>
                    <a:gd name="connsiteX66" fmla="*/ 440228 w 640652"/>
                    <a:gd name="connsiteY66" fmla="*/ 88040 h 1495138"/>
                    <a:gd name="connsiteX67" fmla="*/ 435418 w 640652"/>
                    <a:gd name="connsiteY67" fmla="*/ 86834 h 1495138"/>
                    <a:gd name="connsiteX68" fmla="*/ 412973 w 640652"/>
                    <a:gd name="connsiteY68" fmla="*/ 87236 h 1495138"/>
                    <a:gd name="connsiteX69" fmla="*/ 402552 w 640652"/>
                    <a:gd name="connsiteY69" fmla="*/ 87236 h 1495138"/>
                    <a:gd name="connsiteX70" fmla="*/ 363272 w 640652"/>
                    <a:gd name="connsiteY70" fmla="*/ 45427 h 1495138"/>
                    <a:gd name="connsiteX71" fmla="*/ 403754 w 640652"/>
                    <a:gd name="connsiteY71" fmla="*/ 2010 h 1495138"/>
                    <a:gd name="connsiteX72" fmla="*/ 410167 w 640652"/>
                    <a:gd name="connsiteY72" fmla="*/ 2010 h 1495138"/>
                    <a:gd name="connsiteX73" fmla="*/ 477504 w 640652"/>
                    <a:gd name="connsiteY73" fmla="*/ 0 h 1495138"/>
                    <a:gd name="connsiteX74" fmla="*/ 123093 w 640652"/>
                    <a:gd name="connsiteY74" fmla="*/ 0 h 1495138"/>
                    <a:gd name="connsiteX75" fmla="*/ 138324 w 640652"/>
                    <a:gd name="connsiteY75" fmla="*/ 1206 h 1495138"/>
                    <a:gd name="connsiteX76" fmla="*/ 173997 w 640652"/>
                    <a:gd name="connsiteY76" fmla="*/ 39397 h 1495138"/>
                    <a:gd name="connsiteX77" fmla="*/ 173997 w 640652"/>
                    <a:gd name="connsiteY77" fmla="*/ 45427 h 1495138"/>
                    <a:gd name="connsiteX78" fmla="*/ 173997 w 640652"/>
                    <a:gd name="connsiteY78" fmla="*/ 192159 h 1495138"/>
                    <a:gd name="connsiteX79" fmla="*/ 173596 w 640652"/>
                    <a:gd name="connsiteY79" fmla="*/ 192159 h 1495138"/>
                    <a:gd name="connsiteX80" fmla="*/ 173596 w 640652"/>
                    <a:gd name="connsiteY80" fmla="*/ 326832 h 1495138"/>
                    <a:gd name="connsiteX81" fmla="*/ 173997 w 640652"/>
                    <a:gd name="connsiteY81" fmla="*/ 340902 h 1495138"/>
                    <a:gd name="connsiteX82" fmla="*/ 179608 w 640652"/>
                    <a:gd name="connsiteY82" fmla="*/ 346932 h 1495138"/>
                    <a:gd name="connsiteX83" fmla="*/ 194839 w 640652"/>
                    <a:gd name="connsiteY83" fmla="*/ 346932 h 1495138"/>
                    <a:gd name="connsiteX84" fmla="*/ 216884 w 640652"/>
                    <a:gd name="connsiteY84" fmla="*/ 346932 h 1495138"/>
                    <a:gd name="connsiteX85" fmla="*/ 256164 w 640652"/>
                    <a:gd name="connsiteY85" fmla="*/ 377887 h 1495138"/>
                    <a:gd name="connsiteX86" fmla="*/ 222094 w 640652"/>
                    <a:gd name="connsiteY86" fmla="*/ 432560 h 1495138"/>
                    <a:gd name="connsiteX87" fmla="*/ 209268 w 640652"/>
                    <a:gd name="connsiteY87" fmla="*/ 433364 h 1495138"/>
                    <a:gd name="connsiteX88" fmla="*/ 48141 w 640652"/>
                    <a:gd name="connsiteY88" fmla="*/ 433364 h 1495138"/>
                    <a:gd name="connsiteX89" fmla="*/ 37319 w 640652"/>
                    <a:gd name="connsiteY89" fmla="*/ 432560 h 1495138"/>
                    <a:gd name="connsiteX90" fmla="*/ 445 w 640652"/>
                    <a:gd name="connsiteY90" fmla="*/ 396781 h 1495138"/>
                    <a:gd name="connsiteX91" fmla="*/ 24894 w 640652"/>
                    <a:gd name="connsiteY91" fmla="*/ 350952 h 1495138"/>
                    <a:gd name="connsiteX92" fmla="*/ 43332 w 640652"/>
                    <a:gd name="connsiteY92" fmla="*/ 346932 h 1495138"/>
                    <a:gd name="connsiteX93" fmla="*/ 77801 w 640652"/>
                    <a:gd name="connsiteY93" fmla="*/ 346932 h 1495138"/>
                    <a:gd name="connsiteX94" fmla="*/ 85818 w 640652"/>
                    <a:gd name="connsiteY94" fmla="*/ 345726 h 1495138"/>
                    <a:gd name="connsiteX95" fmla="*/ 87421 w 640652"/>
                    <a:gd name="connsiteY95" fmla="*/ 344118 h 1495138"/>
                    <a:gd name="connsiteX96" fmla="*/ 88223 w 640652"/>
                    <a:gd name="connsiteY96" fmla="*/ 340902 h 1495138"/>
                    <a:gd name="connsiteX97" fmla="*/ 88223 w 640652"/>
                    <a:gd name="connsiteY97" fmla="*/ 328440 h 1495138"/>
                    <a:gd name="connsiteX98" fmla="*/ 88223 w 640652"/>
                    <a:gd name="connsiteY98" fmla="*/ 105728 h 1495138"/>
                    <a:gd name="connsiteX99" fmla="*/ 87421 w 640652"/>
                    <a:gd name="connsiteY99" fmla="*/ 89648 h 1495138"/>
                    <a:gd name="connsiteX100" fmla="*/ 85818 w 640652"/>
                    <a:gd name="connsiteY100" fmla="*/ 88040 h 1495138"/>
                    <a:gd name="connsiteX101" fmla="*/ 81008 w 640652"/>
                    <a:gd name="connsiteY101" fmla="*/ 86834 h 1495138"/>
                    <a:gd name="connsiteX102" fmla="*/ 58562 w 640652"/>
                    <a:gd name="connsiteY102" fmla="*/ 87236 h 1495138"/>
                    <a:gd name="connsiteX103" fmla="*/ 48141 w 640652"/>
                    <a:gd name="connsiteY103" fmla="*/ 87236 h 1495138"/>
                    <a:gd name="connsiteX104" fmla="*/ 8862 w 640652"/>
                    <a:gd name="connsiteY104" fmla="*/ 45427 h 1495138"/>
                    <a:gd name="connsiteX105" fmla="*/ 49344 w 640652"/>
                    <a:gd name="connsiteY105" fmla="*/ 2010 h 1495138"/>
                    <a:gd name="connsiteX106" fmla="*/ 55757 w 640652"/>
                    <a:gd name="connsiteY106" fmla="*/ 2010 h 1495138"/>
                    <a:gd name="connsiteX107" fmla="*/ 123093 w 640652"/>
                    <a:gd name="connsiteY107"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344000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477504 w 640652"/>
                    <a:gd name="connsiteY39" fmla="*/ 0 h 1495138"/>
                    <a:gd name="connsiteX40" fmla="*/ 492735 w 640652"/>
                    <a:gd name="connsiteY40" fmla="*/ 1206 h 1495138"/>
                    <a:gd name="connsiteX41" fmla="*/ 528407 w 640652"/>
                    <a:gd name="connsiteY41" fmla="*/ 39397 h 1495138"/>
                    <a:gd name="connsiteX42" fmla="*/ 528407 w 640652"/>
                    <a:gd name="connsiteY42" fmla="*/ 45427 h 1495138"/>
                    <a:gd name="connsiteX43" fmla="*/ 528407 w 640652"/>
                    <a:gd name="connsiteY43" fmla="*/ 192159 h 1495138"/>
                    <a:gd name="connsiteX44" fmla="*/ 528006 w 640652"/>
                    <a:gd name="connsiteY44" fmla="*/ 192159 h 1495138"/>
                    <a:gd name="connsiteX45" fmla="*/ 528006 w 640652"/>
                    <a:gd name="connsiteY45" fmla="*/ 326832 h 1495138"/>
                    <a:gd name="connsiteX46" fmla="*/ 528407 w 640652"/>
                    <a:gd name="connsiteY46" fmla="*/ 340902 h 1495138"/>
                    <a:gd name="connsiteX47" fmla="*/ 534018 w 640652"/>
                    <a:gd name="connsiteY47" fmla="*/ 346932 h 1495138"/>
                    <a:gd name="connsiteX48" fmla="*/ 549249 w 640652"/>
                    <a:gd name="connsiteY48" fmla="*/ 346932 h 1495138"/>
                    <a:gd name="connsiteX49" fmla="*/ 571294 w 640652"/>
                    <a:gd name="connsiteY49" fmla="*/ 346932 h 1495138"/>
                    <a:gd name="connsiteX50" fmla="*/ 610574 w 640652"/>
                    <a:gd name="connsiteY50" fmla="*/ 377887 h 1495138"/>
                    <a:gd name="connsiteX51" fmla="*/ 576504 w 640652"/>
                    <a:gd name="connsiteY51" fmla="*/ 432560 h 1495138"/>
                    <a:gd name="connsiteX52" fmla="*/ 563678 w 640652"/>
                    <a:gd name="connsiteY52" fmla="*/ 433364 h 1495138"/>
                    <a:gd name="connsiteX53" fmla="*/ 402552 w 640652"/>
                    <a:gd name="connsiteY53" fmla="*/ 433364 h 1495138"/>
                    <a:gd name="connsiteX54" fmla="*/ 391730 w 640652"/>
                    <a:gd name="connsiteY54" fmla="*/ 432560 h 1495138"/>
                    <a:gd name="connsiteX55" fmla="*/ 354855 w 640652"/>
                    <a:gd name="connsiteY55" fmla="*/ 396781 h 1495138"/>
                    <a:gd name="connsiteX56" fmla="*/ 379305 w 640652"/>
                    <a:gd name="connsiteY56" fmla="*/ 350952 h 1495138"/>
                    <a:gd name="connsiteX57" fmla="*/ 397742 w 640652"/>
                    <a:gd name="connsiteY57" fmla="*/ 346932 h 1495138"/>
                    <a:gd name="connsiteX58" fmla="*/ 432212 w 640652"/>
                    <a:gd name="connsiteY58" fmla="*/ 346932 h 1495138"/>
                    <a:gd name="connsiteX59" fmla="*/ 440228 w 640652"/>
                    <a:gd name="connsiteY59" fmla="*/ 345726 h 1495138"/>
                    <a:gd name="connsiteX60" fmla="*/ 441831 w 640652"/>
                    <a:gd name="connsiteY60" fmla="*/ 344118 h 1495138"/>
                    <a:gd name="connsiteX61" fmla="*/ 442633 w 640652"/>
                    <a:gd name="connsiteY61" fmla="*/ 340902 h 1495138"/>
                    <a:gd name="connsiteX62" fmla="*/ 442633 w 640652"/>
                    <a:gd name="connsiteY62" fmla="*/ 328440 h 1495138"/>
                    <a:gd name="connsiteX63" fmla="*/ 442633 w 640652"/>
                    <a:gd name="connsiteY63" fmla="*/ 105728 h 1495138"/>
                    <a:gd name="connsiteX64" fmla="*/ 441831 w 640652"/>
                    <a:gd name="connsiteY64" fmla="*/ 89648 h 1495138"/>
                    <a:gd name="connsiteX65" fmla="*/ 440228 w 640652"/>
                    <a:gd name="connsiteY65" fmla="*/ 88040 h 1495138"/>
                    <a:gd name="connsiteX66" fmla="*/ 435418 w 640652"/>
                    <a:gd name="connsiteY66" fmla="*/ 86834 h 1495138"/>
                    <a:gd name="connsiteX67" fmla="*/ 412973 w 640652"/>
                    <a:gd name="connsiteY67" fmla="*/ 87236 h 1495138"/>
                    <a:gd name="connsiteX68" fmla="*/ 402552 w 640652"/>
                    <a:gd name="connsiteY68" fmla="*/ 87236 h 1495138"/>
                    <a:gd name="connsiteX69" fmla="*/ 363272 w 640652"/>
                    <a:gd name="connsiteY69" fmla="*/ 45427 h 1495138"/>
                    <a:gd name="connsiteX70" fmla="*/ 403754 w 640652"/>
                    <a:gd name="connsiteY70" fmla="*/ 2010 h 1495138"/>
                    <a:gd name="connsiteX71" fmla="*/ 410167 w 640652"/>
                    <a:gd name="connsiteY71" fmla="*/ 2010 h 1495138"/>
                    <a:gd name="connsiteX72" fmla="*/ 477504 w 640652"/>
                    <a:gd name="connsiteY72" fmla="*/ 0 h 1495138"/>
                    <a:gd name="connsiteX73" fmla="*/ 123093 w 640652"/>
                    <a:gd name="connsiteY73" fmla="*/ 0 h 1495138"/>
                    <a:gd name="connsiteX74" fmla="*/ 138324 w 640652"/>
                    <a:gd name="connsiteY74" fmla="*/ 1206 h 1495138"/>
                    <a:gd name="connsiteX75" fmla="*/ 173997 w 640652"/>
                    <a:gd name="connsiteY75" fmla="*/ 39397 h 1495138"/>
                    <a:gd name="connsiteX76" fmla="*/ 173997 w 640652"/>
                    <a:gd name="connsiteY76" fmla="*/ 45427 h 1495138"/>
                    <a:gd name="connsiteX77" fmla="*/ 173997 w 640652"/>
                    <a:gd name="connsiteY77" fmla="*/ 192159 h 1495138"/>
                    <a:gd name="connsiteX78" fmla="*/ 173596 w 640652"/>
                    <a:gd name="connsiteY78" fmla="*/ 192159 h 1495138"/>
                    <a:gd name="connsiteX79" fmla="*/ 173596 w 640652"/>
                    <a:gd name="connsiteY79" fmla="*/ 326832 h 1495138"/>
                    <a:gd name="connsiteX80" fmla="*/ 173997 w 640652"/>
                    <a:gd name="connsiteY80" fmla="*/ 340902 h 1495138"/>
                    <a:gd name="connsiteX81" fmla="*/ 179608 w 640652"/>
                    <a:gd name="connsiteY81" fmla="*/ 346932 h 1495138"/>
                    <a:gd name="connsiteX82" fmla="*/ 194839 w 640652"/>
                    <a:gd name="connsiteY82" fmla="*/ 346932 h 1495138"/>
                    <a:gd name="connsiteX83" fmla="*/ 216884 w 640652"/>
                    <a:gd name="connsiteY83" fmla="*/ 346932 h 1495138"/>
                    <a:gd name="connsiteX84" fmla="*/ 256164 w 640652"/>
                    <a:gd name="connsiteY84" fmla="*/ 377887 h 1495138"/>
                    <a:gd name="connsiteX85" fmla="*/ 222094 w 640652"/>
                    <a:gd name="connsiteY85" fmla="*/ 432560 h 1495138"/>
                    <a:gd name="connsiteX86" fmla="*/ 209268 w 640652"/>
                    <a:gd name="connsiteY86" fmla="*/ 433364 h 1495138"/>
                    <a:gd name="connsiteX87" fmla="*/ 48141 w 640652"/>
                    <a:gd name="connsiteY87" fmla="*/ 433364 h 1495138"/>
                    <a:gd name="connsiteX88" fmla="*/ 37319 w 640652"/>
                    <a:gd name="connsiteY88" fmla="*/ 432560 h 1495138"/>
                    <a:gd name="connsiteX89" fmla="*/ 445 w 640652"/>
                    <a:gd name="connsiteY89" fmla="*/ 396781 h 1495138"/>
                    <a:gd name="connsiteX90" fmla="*/ 24894 w 640652"/>
                    <a:gd name="connsiteY90" fmla="*/ 350952 h 1495138"/>
                    <a:gd name="connsiteX91" fmla="*/ 43332 w 640652"/>
                    <a:gd name="connsiteY91" fmla="*/ 346932 h 1495138"/>
                    <a:gd name="connsiteX92" fmla="*/ 77801 w 640652"/>
                    <a:gd name="connsiteY92" fmla="*/ 346932 h 1495138"/>
                    <a:gd name="connsiteX93" fmla="*/ 85818 w 640652"/>
                    <a:gd name="connsiteY93" fmla="*/ 345726 h 1495138"/>
                    <a:gd name="connsiteX94" fmla="*/ 87421 w 640652"/>
                    <a:gd name="connsiteY94" fmla="*/ 344118 h 1495138"/>
                    <a:gd name="connsiteX95" fmla="*/ 88223 w 640652"/>
                    <a:gd name="connsiteY95" fmla="*/ 340902 h 1495138"/>
                    <a:gd name="connsiteX96" fmla="*/ 88223 w 640652"/>
                    <a:gd name="connsiteY96" fmla="*/ 328440 h 1495138"/>
                    <a:gd name="connsiteX97" fmla="*/ 88223 w 640652"/>
                    <a:gd name="connsiteY97" fmla="*/ 105728 h 1495138"/>
                    <a:gd name="connsiteX98" fmla="*/ 87421 w 640652"/>
                    <a:gd name="connsiteY98" fmla="*/ 89648 h 1495138"/>
                    <a:gd name="connsiteX99" fmla="*/ 85818 w 640652"/>
                    <a:gd name="connsiteY99" fmla="*/ 88040 h 1495138"/>
                    <a:gd name="connsiteX100" fmla="*/ 81008 w 640652"/>
                    <a:gd name="connsiteY100" fmla="*/ 86834 h 1495138"/>
                    <a:gd name="connsiteX101" fmla="*/ 58562 w 640652"/>
                    <a:gd name="connsiteY101" fmla="*/ 87236 h 1495138"/>
                    <a:gd name="connsiteX102" fmla="*/ 48141 w 640652"/>
                    <a:gd name="connsiteY102" fmla="*/ 87236 h 1495138"/>
                    <a:gd name="connsiteX103" fmla="*/ 8862 w 640652"/>
                    <a:gd name="connsiteY103" fmla="*/ 45427 h 1495138"/>
                    <a:gd name="connsiteX104" fmla="*/ 49344 w 640652"/>
                    <a:gd name="connsiteY104" fmla="*/ 2010 h 1495138"/>
                    <a:gd name="connsiteX105" fmla="*/ 55757 w 640652"/>
                    <a:gd name="connsiteY105" fmla="*/ 2010 h 1495138"/>
                    <a:gd name="connsiteX106" fmla="*/ 123093 w 640652"/>
                    <a:gd name="connsiteY106"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328769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477504 w 640652"/>
                    <a:gd name="connsiteY38" fmla="*/ 0 h 1495138"/>
                    <a:gd name="connsiteX39" fmla="*/ 492735 w 640652"/>
                    <a:gd name="connsiteY39" fmla="*/ 1206 h 1495138"/>
                    <a:gd name="connsiteX40" fmla="*/ 528407 w 640652"/>
                    <a:gd name="connsiteY40" fmla="*/ 39397 h 1495138"/>
                    <a:gd name="connsiteX41" fmla="*/ 528407 w 640652"/>
                    <a:gd name="connsiteY41" fmla="*/ 45427 h 1495138"/>
                    <a:gd name="connsiteX42" fmla="*/ 528407 w 640652"/>
                    <a:gd name="connsiteY42" fmla="*/ 192159 h 1495138"/>
                    <a:gd name="connsiteX43" fmla="*/ 528006 w 640652"/>
                    <a:gd name="connsiteY43" fmla="*/ 192159 h 1495138"/>
                    <a:gd name="connsiteX44" fmla="*/ 528006 w 640652"/>
                    <a:gd name="connsiteY44" fmla="*/ 326832 h 1495138"/>
                    <a:gd name="connsiteX45" fmla="*/ 528407 w 640652"/>
                    <a:gd name="connsiteY45" fmla="*/ 340902 h 1495138"/>
                    <a:gd name="connsiteX46" fmla="*/ 534018 w 640652"/>
                    <a:gd name="connsiteY46" fmla="*/ 346932 h 1495138"/>
                    <a:gd name="connsiteX47" fmla="*/ 549249 w 640652"/>
                    <a:gd name="connsiteY47" fmla="*/ 346932 h 1495138"/>
                    <a:gd name="connsiteX48" fmla="*/ 571294 w 640652"/>
                    <a:gd name="connsiteY48" fmla="*/ 346932 h 1495138"/>
                    <a:gd name="connsiteX49" fmla="*/ 610574 w 640652"/>
                    <a:gd name="connsiteY49" fmla="*/ 377887 h 1495138"/>
                    <a:gd name="connsiteX50" fmla="*/ 576504 w 640652"/>
                    <a:gd name="connsiteY50" fmla="*/ 432560 h 1495138"/>
                    <a:gd name="connsiteX51" fmla="*/ 563678 w 640652"/>
                    <a:gd name="connsiteY51" fmla="*/ 433364 h 1495138"/>
                    <a:gd name="connsiteX52" fmla="*/ 402552 w 640652"/>
                    <a:gd name="connsiteY52" fmla="*/ 433364 h 1495138"/>
                    <a:gd name="connsiteX53" fmla="*/ 391730 w 640652"/>
                    <a:gd name="connsiteY53" fmla="*/ 432560 h 1495138"/>
                    <a:gd name="connsiteX54" fmla="*/ 354855 w 640652"/>
                    <a:gd name="connsiteY54" fmla="*/ 396781 h 1495138"/>
                    <a:gd name="connsiteX55" fmla="*/ 379305 w 640652"/>
                    <a:gd name="connsiteY55" fmla="*/ 350952 h 1495138"/>
                    <a:gd name="connsiteX56" fmla="*/ 397742 w 640652"/>
                    <a:gd name="connsiteY56" fmla="*/ 346932 h 1495138"/>
                    <a:gd name="connsiteX57" fmla="*/ 432212 w 640652"/>
                    <a:gd name="connsiteY57" fmla="*/ 346932 h 1495138"/>
                    <a:gd name="connsiteX58" fmla="*/ 440228 w 640652"/>
                    <a:gd name="connsiteY58" fmla="*/ 345726 h 1495138"/>
                    <a:gd name="connsiteX59" fmla="*/ 441831 w 640652"/>
                    <a:gd name="connsiteY59" fmla="*/ 344118 h 1495138"/>
                    <a:gd name="connsiteX60" fmla="*/ 442633 w 640652"/>
                    <a:gd name="connsiteY60" fmla="*/ 340902 h 1495138"/>
                    <a:gd name="connsiteX61" fmla="*/ 442633 w 640652"/>
                    <a:gd name="connsiteY61" fmla="*/ 328440 h 1495138"/>
                    <a:gd name="connsiteX62" fmla="*/ 442633 w 640652"/>
                    <a:gd name="connsiteY62" fmla="*/ 105728 h 1495138"/>
                    <a:gd name="connsiteX63" fmla="*/ 441831 w 640652"/>
                    <a:gd name="connsiteY63" fmla="*/ 89648 h 1495138"/>
                    <a:gd name="connsiteX64" fmla="*/ 440228 w 640652"/>
                    <a:gd name="connsiteY64" fmla="*/ 88040 h 1495138"/>
                    <a:gd name="connsiteX65" fmla="*/ 435418 w 640652"/>
                    <a:gd name="connsiteY65" fmla="*/ 86834 h 1495138"/>
                    <a:gd name="connsiteX66" fmla="*/ 412973 w 640652"/>
                    <a:gd name="connsiteY66" fmla="*/ 87236 h 1495138"/>
                    <a:gd name="connsiteX67" fmla="*/ 402552 w 640652"/>
                    <a:gd name="connsiteY67" fmla="*/ 87236 h 1495138"/>
                    <a:gd name="connsiteX68" fmla="*/ 363272 w 640652"/>
                    <a:gd name="connsiteY68" fmla="*/ 45427 h 1495138"/>
                    <a:gd name="connsiteX69" fmla="*/ 403754 w 640652"/>
                    <a:gd name="connsiteY69" fmla="*/ 2010 h 1495138"/>
                    <a:gd name="connsiteX70" fmla="*/ 410167 w 640652"/>
                    <a:gd name="connsiteY70" fmla="*/ 2010 h 1495138"/>
                    <a:gd name="connsiteX71" fmla="*/ 477504 w 640652"/>
                    <a:gd name="connsiteY71" fmla="*/ 0 h 1495138"/>
                    <a:gd name="connsiteX72" fmla="*/ 123093 w 640652"/>
                    <a:gd name="connsiteY72" fmla="*/ 0 h 1495138"/>
                    <a:gd name="connsiteX73" fmla="*/ 138324 w 640652"/>
                    <a:gd name="connsiteY73" fmla="*/ 1206 h 1495138"/>
                    <a:gd name="connsiteX74" fmla="*/ 173997 w 640652"/>
                    <a:gd name="connsiteY74" fmla="*/ 39397 h 1495138"/>
                    <a:gd name="connsiteX75" fmla="*/ 173997 w 640652"/>
                    <a:gd name="connsiteY75" fmla="*/ 45427 h 1495138"/>
                    <a:gd name="connsiteX76" fmla="*/ 173997 w 640652"/>
                    <a:gd name="connsiteY76" fmla="*/ 192159 h 1495138"/>
                    <a:gd name="connsiteX77" fmla="*/ 173596 w 640652"/>
                    <a:gd name="connsiteY77" fmla="*/ 192159 h 1495138"/>
                    <a:gd name="connsiteX78" fmla="*/ 173596 w 640652"/>
                    <a:gd name="connsiteY78" fmla="*/ 326832 h 1495138"/>
                    <a:gd name="connsiteX79" fmla="*/ 173997 w 640652"/>
                    <a:gd name="connsiteY79" fmla="*/ 340902 h 1495138"/>
                    <a:gd name="connsiteX80" fmla="*/ 179608 w 640652"/>
                    <a:gd name="connsiteY80" fmla="*/ 346932 h 1495138"/>
                    <a:gd name="connsiteX81" fmla="*/ 194839 w 640652"/>
                    <a:gd name="connsiteY81" fmla="*/ 346932 h 1495138"/>
                    <a:gd name="connsiteX82" fmla="*/ 216884 w 640652"/>
                    <a:gd name="connsiteY82" fmla="*/ 346932 h 1495138"/>
                    <a:gd name="connsiteX83" fmla="*/ 256164 w 640652"/>
                    <a:gd name="connsiteY83" fmla="*/ 377887 h 1495138"/>
                    <a:gd name="connsiteX84" fmla="*/ 222094 w 640652"/>
                    <a:gd name="connsiteY84" fmla="*/ 432560 h 1495138"/>
                    <a:gd name="connsiteX85" fmla="*/ 209268 w 640652"/>
                    <a:gd name="connsiteY85" fmla="*/ 433364 h 1495138"/>
                    <a:gd name="connsiteX86" fmla="*/ 48141 w 640652"/>
                    <a:gd name="connsiteY86" fmla="*/ 433364 h 1495138"/>
                    <a:gd name="connsiteX87" fmla="*/ 37319 w 640652"/>
                    <a:gd name="connsiteY87" fmla="*/ 432560 h 1495138"/>
                    <a:gd name="connsiteX88" fmla="*/ 445 w 640652"/>
                    <a:gd name="connsiteY88" fmla="*/ 396781 h 1495138"/>
                    <a:gd name="connsiteX89" fmla="*/ 24894 w 640652"/>
                    <a:gd name="connsiteY89" fmla="*/ 350952 h 1495138"/>
                    <a:gd name="connsiteX90" fmla="*/ 43332 w 640652"/>
                    <a:gd name="connsiteY90" fmla="*/ 346932 h 1495138"/>
                    <a:gd name="connsiteX91" fmla="*/ 77801 w 640652"/>
                    <a:gd name="connsiteY91" fmla="*/ 346932 h 1495138"/>
                    <a:gd name="connsiteX92" fmla="*/ 85818 w 640652"/>
                    <a:gd name="connsiteY92" fmla="*/ 345726 h 1495138"/>
                    <a:gd name="connsiteX93" fmla="*/ 87421 w 640652"/>
                    <a:gd name="connsiteY93" fmla="*/ 344118 h 1495138"/>
                    <a:gd name="connsiteX94" fmla="*/ 88223 w 640652"/>
                    <a:gd name="connsiteY94" fmla="*/ 340902 h 1495138"/>
                    <a:gd name="connsiteX95" fmla="*/ 88223 w 640652"/>
                    <a:gd name="connsiteY95" fmla="*/ 328440 h 1495138"/>
                    <a:gd name="connsiteX96" fmla="*/ 88223 w 640652"/>
                    <a:gd name="connsiteY96" fmla="*/ 105728 h 1495138"/>
                    <a:gd name="connsiteX97" fmla="*/ 87421 w 640652"/>
                    <a:gd name="connsiteY97" fmla="*/ 89648 h 1495138"/>
                    <a:gd name="connsiteX98" fmla="*/ 85818 w 640652"/>
                    <a:gd name="connsiteY98" fmla="*/ 88040 h 1495138"/>
                    <a:gd name="connsiteX99" fmla="*/ 81008 w 640652"/>
                    <a:gd name="connsiteY99" fmla="*/ 86834 h 1495138"/>
                    <a:gd name="connsiteX100" fmla="*/ 58562 w 640652"/>
                    <a:gd name="connsiteY100" fmla="*/ 87236 h 1495138"/>
                    <a:gd name="connsiteX101" fmla="*/ 48141 w 640652"/>
                    <a:gd name="connsiteY101" fmla="*/ 87236 h 1495138"/>
                    <a:gd name="connsiteX102" fmla="*/ 8862 w 640652"/>
                    <a:gd name="connsiteY102" fmla="*/ 45427 h 1495138"/>
                    <a:gd name="connsiteX103" fmla="*/ 49344 w 640652"/>
                    <a:gd name="connsiteY103" fmla="*/ 2010 h 1495138"/>
                    <a:gd name="connsiteX104" fmla="*/ 55757 w 640652"/>
                    <a:gd name="connsiteY104" fmla="*/ 2010 h 1495138"/>
                    <a:gd name="connsiteX105" fmla="*/ 123093 w 640652"/>
                    <a:gd name="connsiteY105"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323158 w 640652"/>
                    <a:gd name="connsiteY34" fmla="*/ 880018 h 1495138"/>
                    <a:gd name="connsiteX35" fmla="*/ 322757 w 640652"/>
                    <a:gd name="connsiteY35" fmla="*/ 865948 h 1495138"/>
                    <a:gd name="connsiteX36" fmla="*/ 323158 w 640652"/>
                    <a:gd name="connsiteY36" fmla="*/ 880018 h 1495138"/>
                    <a:gd name="connsiteX37" fmla="*/ 477504 w 640652"/>
                    <a:gd name="connsiteY37" fmla="*/ 0 h 1495138"/>
                    <a:gd name="connsiteX38" fmla="*/ 492735 w 640652"/>
                    <a:gd name="connsiteY38" fmla="*/ 1206 h 1495138"/>
                    <a:gd name="connsiteX39" fmla="*/ 528407 w 640652"/>
                    <a:gd name="connsiteY39" fmla="*/ 39397 h 1495138"/>
                    <a:gd name="connsiteX40" fmla="*/ 528407 w 640652"/>
                    <a:gd name="connsiteY40" fmla="*/ 45427 h 1495138"/>
                    <a:gd name="connsiteX41" fmla="*/ 528407 w 640652"/>
                    <a:gd name="connsiteY41" fmla="*/ 192159 h 1495138"/>
                    <a:gd name="connsiteX42" fmla="*/ 528006 w 640652"/>
                    <a:gd name="connsiteY42" fmla="*/ 192159 h 1495138"/>
                    <a:gd name="connsiteX43" fmla="*/ 528006 w 640652"/>
                    <a:gd name="connsiteY43" fmla="*/ 326832 h 1495138"/>
                    <a:gd name="connsiteX44" fmla="*/ 528407 w 640652"/>
                    <a:gd name="connsiteY44" fmla="*/ 340902 h 1495138"/>
                    <a:gd name="connsiteX45" fmla="*/ 534018 w 640652"/>
                    <a:gd name="connsiteY45" fmla="*/ 346932 h 1495138"/>
                    <a:gd name="connsiteX46" fmla="*/ 549249 w 640652"/>
                    <a:gd name="connsiteY46" fmla="*/ 346932 h 1495138"/>
                    <a:gd name="connsiteX47" fmla="*/ 571294 w 640652"/>
                    <a:gd name="connsiteY47" fmla="*/ 346932 h 1495138"/>
                    <a:gd name="connsiteX48" fmla="*/ 610574 w 640652"/>
                    <a:gd name="connsiteY48" fmla="*/ 377887 h 1495138"/>
                    <a:gd name="connsiteX49" fmla="*/ 576504 w 640652"/>
                    <a:gd name="connsiteY49" fmla="*/ 432560 h 1495138"/>
                    <a:gd name="connsiteX50" fmla="*/ 563678 w 640652"/>
                    <a:gd name="connsiteY50" fmla="*/ 433364 h 1495138"/>
                    <a:gd name="connsiteX51" fmla="*/ 402552 w 640652"/>
                    <a:gd name="connsiteY51" fmla="*/ 433364 h 1495138"/>
                    <a:gd name="connsiteX52" fmla="*/ 391730 w 640652"/>
                    <a:gd name="connsiteY52" fmla="*/ 432560 h 1495138"/>
                    <a:gd name="connsiteX53" fmla="*/ 354855 w 640652"/>
                    <a:gd name="connsiteY53" fmla="*/ 396781 h 1495138"/>
                    <a:gd name="connsiteX54" fmla="*/ 379305 w 640652"/>
                    <a:gd name="connsiteY54" fmla="*/ 350952 h 1495138"/>
                    <a:gd name="connsiteX55" fmla="*/ 397742 w 640652"/>
                    <a:gd name="connsiteY55" fmla="*/ 346932 h 1495138"/>
                    <a:gd name="connsiteX56" fmla="*/ 432212 w 640652"/>
                    <a:gd name="connsiteY56" fmla="*/ 346932 h 1495138"/>
                    <a:gd name="connsiteX57" fmla="*/ 440228 w 640652"/>
                    <a:gd name="connsiteY57" fmla="*/ 345726 h 1495138"/>
                    <a:gd name="connsiteX58" fmla="*/ 441831 w 640652"/>
                    <a:gd name="connsiteY58" fmla="*/ 344118 h 1495138"/>
                    <a:gd name="connsiteX59" fmla="*/ 442633 w 640652"/>
                    <a:gd name="connsiteY59" fmla="*/ 340902 h 1495138"/>
                    <a:gd name="connsiteX60" fmla="*/ 442633 w 640652"/>
                    <a:gd name="connsiteY60" fmla="*/ 328440 h 1495138"/>
                    <a:gd name="connsiteX61" fmla="*/ 442633 w 640652"/>
                    <a:gd name="connsiteY61" fmla="*/ 105728 h 1495138"/>
                    <a:gd name="connsiteX62" fmla="*/ 441831 w 640652"/>
                    <a:gd name="connsiteY62" fmla="*/ 89648 h 1495138"/>
                    <a:gd name="connsiteX63" fmla="*/ 440228 w 640652"/>
                    <a:gd name="connsiteY63" fmla="*/ 88040 h 1495138"/>
                    <a:gd name="connsiteX64" fmla="*/ 435418 w 640652"/>
                    <a:gd name="connsiteY64" fmla="*/ 86834 h 1495138"/>
                    <a:gd name="connsiteX65" fmla="*/ 412973 w 640652"/>
                    <a:gd name="connsiteY65" fmla="*/ 87236 h 1495138"/>
                    <a:gd name="connsiteX66" fmla="*/ 402552 w 640652"/>
                    <a:gd name="connsiteY66" fmla="*/ 87236 h 1495138"/>
                    <a:gd name="connsiteX67" fmla="*/ 363272 w 640652"/>
                    <a:gd name="connsiteY67" fmla="*/ 45427 h 1495138"/>
                    <a:gd name="connsiteX68" fmla="*/ 403754 w 640652"/>
                    <a:gd name="connsiteY68" fmla="*/ 2010 h 1495138"/>
                    <a:gd name="connsiteX69" fmla="*/ 410167 w 640652"/>
                    <a:gd name="connsiteY69" fmla="*/ 2010 h 1495138"/>
                    <a:gd name="connsiteX70" fmla="*/ 477504 w 640652"/>
                    <a:gd name="connsiteY70" fmla="*/ 0 h 1495138"/>
                    <a:gd name="connsiteX71" fmla="*/ 123093 w 640652"/>
                    <a:gd name="connsiteY71" fmla="*/ 0 h 1495138"/>
                    <a:gd name="connsiteX72" fmla="*/ 138324 w 640652"/>
                    <a:gd name="connsiteY72" fmla="*/ 1206 h 1495138"/>
                    <a:gd name="connsiteX73" fmla="*/ 173997 w 640652"/>
                    <a:gd name="connsiteY73" fmla="*/ 39397 h 1495138"/>
                    <a:gd name="connsiteX74" fmla="*/ 173997 w 640652"/>
                    <a:gd name="connsiteY74" fmla="*/ 45427 h 1495138"/>
                    <a:gd name="connsiteX75" fmla="*/ 173997 w 640652"/>
                    <a:gd name="connsiteY75" fmla="*/ 192159 h 1495138"/>
                    <a:gd name="connsiteX76" fmla="*/ 173596 w 640652"/>
                    <a:gd name="connsiteY76" fmla="*/ 192159 h 1495138"/>
                    <a:gd name="connsiteX77" fmla="*/ 173596 w 640652"/>
                    <a:gd name="connsiteY77" fmla="*/ 326832 h 1495138"/>
                    <a:gd name="connsiteX78" fmla="*/ 173997 w 640652"/>
                    <a:gd name="connsiteY78" fmla="*/ 340902 h 1495138"/>
                    <a:gd name="connsiteX79" fmla="*/ 179608 w 640652"/>
                    <a:gd name="connsiteY79" fmla="*/ 346932 h 1495138"/>
                    <a:gd name="connsiteX80" fmla="*/ 194839 w 640652"/>
                    <a:gd name="connsiteY80" fmla="*/ 346932 h 1495138"/>
                    <a:gd name="connsiteX81" fmla="*/ 216884 w 640652"/>
                    <a:gd name="connsiteY81" fmla="*/ 346932 h 1495138"/>
                    <a:gd name="connsiteX82" fmla="*/ 256164 w 640652"/>
                    <a:gd name="connsiteY82" fmla="*/ 377887 h 1495138"/>
                    <a:gd name="connsiteX83" fmla="*/ 222094 w 640652"/>
                    <a:gd name="connsiteY83" fmla="*/ 432560 h 1495138"/>
                    <a:gd name="connsiteX84" fmla="*/ 209268 w 640652"/>
                    <a:gd name="connsiteY84" fmla="*/ 433364 h 1495138"/>
                    <a:gd name="connsiteX85" fmla="*/ 48141 w 640652"/>
                    <a:gd name="connsiteY85" fmla="*/ 433364 h 1495138"/>
                    <a:gd name="connsiteX86" fmla="*/ 37319 w 640652"/>
                    <a:gd name="connsiteY86" fmla="*/ 432560 h 1495138"/>
                    <a:gd name="connsiteX87" fmla="*/ 445 w 640652"/>
                    <a:gd name="connsiteY87" fmla="*/ 396781 h 1495138"/>
                    <a:gd name="connsiteX88" fmla="*/ 24894 w 640652"/>
                    <a:gd name="connsiteY88" fmla="*/ 350952 h 1495138"/>
                    <a:gd name="connsiteX89" fmla="*/ 43332 w 640652"/>
                    <a:gd name="connsiteY89" fmla="*/ 346932 h 1495138"/>
                    <a:gd name="connsiteX90" fmla="*/ 77801 w 640652"/>
                    <a:gd name="connsiteY90" fmla="*/ 346932 h 1495138"/>
                    <a:gd name="connsiteX91" fmla="*/ 85818 w 640652"/>
                    <a:gd name="connsiteY91" fmla="*/ 345726 h 1495138"/>
                    <a:gd name="connsiteX92" fmla="*/ 87421 w 640652"/>
                    <a:gd name="connsiteY92" fmla="*/ 344118 h 1495138"/>
                    <a:gd name="connsiteX93" fmla="*/ 88223 w 640652"/>
                    <a:gd name="connsiteY93" fmla="*/ 340902 h 1495138"/>
                    <a:gd name="connsiteX94" fmla="*/ 88223 w 640652"/>
                    <a:gd name="connsiteY94" fmla="*/ 328440 h 1495138"/>
                    <a:gd name="connsiteX95" fmla="*/ 88223 w 640652"/>
                    <a:gd name="connsiteY95" fmla="*/ 105728 h 1495138"/>
                    <a:gd name="connsiteX96" fmla="*/ 87421 w 640652"/>
                    <a:gd name="connsiteY96" fmla="*/ 89648 h 1495138"/>
                    <a:gd name="connsiteX97" fmla="*/ 85818 w 640652"/>
                    <a:gd name="connsiteY97" fmla="*/ 88040 h 1495138"/>
                    <a:gd name="connsiteX98" fmla="*/ 81008 w 640652"/>
                    <a:gd name="connsiteY98" fmla="*/ 86834 h 1495138"/>
                    <a:gd name="connsiteX99" fmla="*/ 58562 w 640652"/>
                    <a:gd name="connsiteY99" fmla="*/ 87236 h 1495138"/>
                    <a:gd name="connsiteX100" fmla="*/ 48141 w 640652"/>
                    <a:gd name="connsiteY100" fmla="*/ 87236 h 1495138"/>
                    <a:gd name="connsiteX101" fmla="*/ 8862 w 640652"/>
                    <a:gd name="connsiteY101" fmla="*/ 45427 h 1495138"/>
                    <a:gd name="connsiteX102" fmla="*/ 49344 w 640652"/>
                    <a:gd name="connsiteY102" fmla="*/ 2010 h 1495138"/>
                    <a:gd name="connsiteX103" fmla="*/ 55757 w 640652"/>
                    <a:gd name="connsiteY103" fmla="*/ 2010 h 1495138"/>
                    <a:gd name="connsiteX104" fmla="*/ 123093 w 640652"/>
                    <a:gd name="connsiteY104"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477504 w 640652"/>
                    <a:gd name="connsiteY34" fmla="*/ 0 h 1495138"/>
                    <a:gd name="connsiteX35" fmla="*/ 492735 w 640652"/>
                    <a:gd name="connsiteY35" fmla="*/ 1206 h 1495138"/>
                    <a:gd name="connsiteX36" fmla="*/ 528407 w 640652"/>
                    <a:gd name="connsiteY36" fmla="*/ 39397 h 1495138"/>
                    <a:gd name="connsiteX37" fmla="*/ 528407 w 640652"/>
                    <a:gd name="connsiteY37" fmla="*/ 45427 h 1495138"/>
                    <a:gd name="connsiteX38" fmla="*/ 528407 w 640652"/>
                    <a:gd name="connsiteY38" fmla="*/ 192159 h 1495138"/>
                    <a:gd name="connsiteX39" fmla="*/ 528006 w 640652"/>
                    <a:gd name="connsiteY39" fmla="*/ 192159 h 1495138"/>
                    <a:gd name="connsiteX40" fmla="*/ 528006 w 640652"/>
                    <a:gd name="connsiteY40" fmla="*/ 326832 h 1495138"/>
                    <a:gd name="connsiteX41" fmla="*/ 528407 w 640652"/>
                    <a:gd name="connsiteY41" fmla="*/ 340902 h 1495138"/>
                    <a:gd name="connsiteX42" fmla="*/ 534018 w 640652"/>
                    <a:gd name="connsiteY42" fmla="*/ 346932 h 1495138"/>
                    <a:gd name="connsiteX43" fmla="*/ 549249 w 640652"/>
                    <a:gd name="connsiteY43" fmla="*/ 346932 h 1495138"/>
                    <a:gd name="connsiteX44" fmla="*/ 571294 w 640652"/>
                    <a:gd name="connsiteY44" fmla="*/ 346932 h 1495138"/>
                    <a:gd name="connsiteX45" fmla="*/ 610574 w 640652"/>
                    <a:gd name="connsiteY45" fmla="*/ 377887 h 1495138"/>
                    <a:gd name="connsiteX46" fmla="*/ 576504 w 640652"/>
                    <a:gd name="connsiteY46" fmla="*/ 432560 h 1495138"/>
                    <a:gd name="connsiteX47" fmla="*/ 563678 w 640652"/>
                    <a:gd name="connsiteY47" fmla="*/ 433364 h 1495138"/>
                    <a:gd name="connsiteX48" fmla="*/ 402552 w 640652"/>
                    <a:gd name="connsiteY48" fmla="*/ 433364 h 1495138"/>
                    <a:gd name="connsiteX49" fmla="*/ 391730 w 640652"/>
                    <a:gd name="connsiteY49" fmla="*/ 432560 h 1495138"/>
                    <a:gd name="connsiteX50" fmla="*/ 354855 w 640652"/>
                    <a:gd name="connsiteY50" fmla="*/ 396781 h 1495138"/>
                    <a:gd name="connsiteX51" fmla="*/ 379305 w 640652"/>
                    <a:gd name="connsiteY51" fmla="*/ 350952 h 1495138"/>
                    <a:gd name="connsiteX52" fmla="*/ 397742 w 640652"/>
                    <a:gd name="connsiteY52" fmla="*/ 346932 h 1495138"/>
                    <a:gd name="connsiteX53" fmla="*/ 432212 w 640652"/>
                    <a:gd name="connsiteY53" fmla="*/ 346932 h 1495138"/>
                    <a:gd name="connsiteX54" fmla="*/ 440228 w 640652"/>
                    <a:gd name="connsiteY54" fmla="*/ 345726 h 1495138"/>
                    <a:gd name="connsiteX55" fmla="*/ 441831 w 640652"/>
                    <a:gd name="connsiteY55" fmla="*/ 344118 h 1495138"/>
                    <a:gd name="connsiteX56" fmla="*/ 442633 w 640652"/>
                    <a:gd name="connsiteY56" fmla="*/ 340902 h 1495138"/>
                    <a:gd name="connsiteX57" fmla="*/ 442633 w 640652"/>
                    <a:gd name="connsiteY57" fmla="*/ 328440 h 1495138"/>
                    <a:gd name="connsiteX58" fmla="*/ 442633 w 640652"/>
                    <a:gd name="connsiteY58" fmla="*/ 105728 h 1495138"/>
                    <a:gd name="connsiteX59" fmla="*/ 441831 w 640652"/>
                    <a:gd name="connsiteY59" fmla="*/ 89648 h 1495138"/>
                    <a:gd name="connsiteX60" fmla="*/ 440228 w 640652"/>
                    <a:gd name="connsiteY60" fmla="*/ 88040 h 1495138"/>
                    <a:gd name="connsiteX61" fmla="*/ 435418 w 640652"/>
                    <a:gd name="connsiteY61" fmla="*/ 86834 h 1495138"/>
                    <a:gd name="connsiteX62" fmla="*/ 412973 w 640652"/>
                    <a:gd name="connsiteY62" fmla="*/ 87236 h 1495138"/>
                    <a:gd name="connsiteX63" fmla="*/ 402552 w 640652"/>
                    <a:gd name="connsiteY63" fmla="*/ 87236 h 1495138"/>
                    <a:gd name="connsiteX64" fmla="*/ 363272 w 640652"/>
                    <a:gd name="connsiteY64" fmla="*/ 45427 h 1495138"/>
                    <a:gd name="connsiteX65" fmla="*/ 403754 w 640652"/>
                    <a:gd name="connsiteY65" fmla="*/ 2010 h 1495138"/>
                    <a:gd name="connsiteX66" fmla="*/ 410167 w 640652"/>
                    <a:gd name="connsiteY66" fmla="*/ 2010 h 1495138"/>
                    <a:gd name="connsiteX67" fmla="*/ 477504 w 640652"/>
                    <a:gd name="connsiteY67" fmla="*/ 0 h 1495138"/>
                    <a:gd name="connsiteX68" fmla="*/ 123093 w 640652"/>
                    <a:gd name="connsiteY68" fmla="*/ 0 h 1495138"/>
                    <a:gd name="connsiteX69" fmla="*/ 138324 w 640652"/>
                    <a:gd name="connsiteY69" fmla="*/ 1206 h 1495138"/>
                    <a:gd name="connsiteX70" fmla="*/ 173997 w 640652"/>
                    <a:gd name="connsiteY70" fmla="*/ 39397 h 1495138"/>
                    <a:gd name="connsiteX71" fmla="*/ 173997 w 640652"/>
                    <a:gd name="connsiteY71" fmla="*/ 45427 h 1495138"/>
                    <a:gd name="connsiteX72" fmla="*/ 173997 w 640652"/>
                    <a:gd name="connsiteY72" fmla="*/ 192159 h 1495138"/>
                    <a:gd name="connsiteX73" fmla="*/ 173596 w 640652"/>
                    <a:gd name="connsiteY73" fmla="*/ 192159 h 1495138"/>
                    <a:gd name="connsiteX74" fmla="*/ 173596 w 640652"/>
                    <a:gd name="connsiteY74" fmla="*/ 326832 h 1495138"/>
                    <a:gd name="connsiteX75" fmla="*/ 173997 w 640652"/>
                    <a:gd name="connsiteY75" fmla="*/ 340902 h 1495138"/>
                    <a:gd name="connsiteX76" fmla="*/ 179608 w 640652"/>
                    <a:gd name="connsiteY76" fmla="*/ 346932 h 1495138"/>
                    <a:gd name="connsiteX77" fmla="*/ 194839 w 640652"/>
                    <a:gd name="connsiteY77" fmla="*/ 346932 h 1495138"/>
                    <a:gd name="connsiteX78" fmla="*/ 216884 w 640652"/>
                    <a:gd name="connsiteY78" fmla="*/ 346932 h 1495138"/>
                    <a:gd name="connsiteX79" fmla="*/ 256164 w 640652"/>
                    <a:gd name="connsiteY79" fmla="*/ 377887 h 1495138"/>
                    <a:gd name="connsiteX80" fmla="*/ 222094 w 640652"/>
                    <a:gd name="connsiteY80" fmla="*/ 432560 h 1495138"/>
                    <a:gd name="connsiteX81" fmla="*/ 209268 w 640652"/>
                    <a:gd name="connsiteY81" fmla="*/ 433364 h 1495138"/>
                    <a:gd name="connsiteX82" fmla="*/ 48141 w 640652"/>
                    <a:gd name="connsiteY82" fmla="*/ 433364 h 1495138"/>
                    <a:gd name="connsiteX83" fmla="*/ 37319 w 640652"/>
                    <a:gd name="connsiteY83" fmla="*/ 432560 h 1495138"/>
                    <a:gd name="connsiteX84" fmla="*/ 445 w 640652"/>
                    <a:gd name="connsiteY84" fmla="*/ 396781 h 1495138"/>
                    <a:gd name="connsiteX85" fmla="*/ 24894 w 640652"/>
                    <a:gd name="connsiteY85" fmla="*/ 350952 h 1495138"/>
                    <a:gd name="connsiteX86" fmla="*/ 43332 w 640652"/>
                    <a:gd name="connsiteY86" fmla="*/ 346932 h 1495138"/>
                    <a:gd name="connsiteX87" fmla="*/ 77801 w 640652"/>
                    <a:gd name="connsiteY87" fmla="*/ 346932 h 1495138"/>
                    <a:gd name="connsiteX88" fmla="*/ 85818 w 640652"/>
                    <a:gd name="connsiteY88" fmla="*/ 345726 h 1495138"/>
                    <a:gd name="connsiteX89" fmla="*/ 87421 w 640652"/>
                    <a:gd name="connsiteY89" fmla="*/ 344118 h 1495138"/>
                    <a:gd name="connsiteX90" fmla="*/ 88223 w 640652"/>
                    <a:gd name="connsiteY90" fmla="*/ 340902 h 1495138"/>
                    <a:gd name="connsiteX91" fmla="*/ 88223 w 640652"/>
                    <a:gd name="connsiteY91" fmla="*/ 328440 h 1495138"/>
                    <a:gd name="connsiteX92" fmla="*/ 88223 w 640652"/>
                    <a:gd name="connsiteY92" fmla="*/ 105728 h 1495138"/>
                    <a:gd name="connsiteX93" fmla="*/ 87421 w 640652"/>
                    <a:gd name="connsiteY93" fmla="*/ 89648 h 1495138"/>
                    <a:gd name="connsiteX94" fmla="*/ 85818 w 640652"/>
                    <a:gd name="connsiteY94" fmla="*/ 88040 h 1495138"/>
                    <a:gd name="connsiteX95" fmla="*/ 81008 w 640652"/>
                    <a:gd name="connsiteY95" fmla="*/ 86834 h 1495138"/>
                    <a:gd name="connsiteX96" fmla="*/ 58562 w 640652"/>
                    <a:gd name="connsiteY96" fmla="*/ 87236 h 1495138"/>
                    <a:gd name="connsiteX97" fmla="*/ 48141 w 640652"/>
                    <a:gd name="connsiteY97" fmla="*/ 87236 h 1495138"/>
                    <a:gd name="connsiteX98" fmla="*/ 8862 w 640652"/>
                    <a:gd name="connsiteY98" fmla="*/ 45427 h 1495138"/>
                    <a:gd name="connsiteX99" fmla="*/ 49344 w 640652"/>
                    <a:gd name="connsiteY99" fmla="*/ 2010 h 1495138"/>
                    <a:gd name="connsiteX100" fmla="*/ 55757 w 640652"/>
                    <a:gd name="connsiteY100" fmla="*/ 2010 h 1495138"/>
                    <a:gd name="connsiteX101" fmla="*/ 123093 w 640652"/>
                    <a:gd name="connsiteY101" fmla="*/ 0 h 149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640652" h="1495138">
                      <a:moveTo>
                        <a:pt x="505562" y="1061774"/>
                      </a:moveTo>
                      <a:cubicBezTo>
                        <a:pt x="511173" y="1061774"/>
                        <a:pt x="515983" y="1062176"/>
                        <a:pt x="520793" y="1062980"/>
                      </a:cubicBezTo>
                      <a:cubicBezTo>
                        <a:pt x="538028" y="1064990"/>
                        <a:pt x="555263" y="1081472"/>
                        <a:pt x="556465" y="1101171"/>
                      </a:cubicBezTo>
                      <a:lnTo>
                        <a:pt x="556465" y="1107201"/>
                      </a:lnTo>
                      <a:lnTo>
                        <a:pt x="556465" y="1253934"/>
                      </a:lnTo>
                      <a:lnTo>
                        <a:pt x="556064" y="1253934"/>
                      </a:lnTo>
                      <a:lnTo>
                        <a:pt x="556064" y="1388606"/>
                      </a:lnTo>
                      <a:cubicBezTo>
                        <a:pt x="556064" y="1393028"/>
                        <a:pt x="556064" y="1397852"/>
                        <a:pt x="556465" y="1402676"/>
                      </a:cubicBezTo>
                      <a:cubicBezTo>
                        <a:pt x="556465" y="1406294"/>
                        <a:pt x="558469" y="1408707"/>
                        <a:pt x="562076" y="1408707"/>
                      </a:cubicBezTo>
                      <a:lnTo>
                        <a:pt x="577307" y="1408707"/>
                      </a:lnTo>
                      <a:lnTo>
                        <a:pt x="599352" y="1408707"/>
                      </a:lnTo>
                      <a:cubicBezTo>
                        <a:pt x="617789" y="1409511"/>
                        <a:pt x="633421" y="1421973"/>
                        <a:pt x="638632" y="1439661"/>
                      </a:cubicBezTo>
                      <a:cubicBezTo>
                        <a:pt x="647449" y="1468606"/>
                        <a:pt x="625806" y="1491922"/>
                        <a:pt x="604562" y="1494334"/>
                      </a:cubicBezTo>
                      <a:cubicBezTo>
                        <a:pt x="600154" y="1494334"/>
                        <a:pt x="595745" y="1495138"/>
                        <a:pt x="591736" y="1495138"/>
                      </a:cubicBezTo>
                      <a:lnTo>
                        <a:pt x="430610" y="1495138"/>
                      </a:lnTo>
                      <a:cubicBezTo>
                        <a:pt x="427003" y="1495138"/>
                        <a:pt x="423395" y="1494334"/>
                        <a:pt x="419788" y="1494334"/>
                      </a:cubicBezTo>
                      <a:cubicBezTo>
                        <a:pt x="401351" y="1493128"/>
                        <a:pt x="385318" y="1476646"/>
                        <a:pt x="382913" y="1458555"/>
                      </a:cubicBezTo>
                      <a:cubicBezTo>
                        <a:pt x="380508" y="1442073"/>
                        <a:pt x="387723" y="1421973"/>
                        <a:pt x="407363" y="1412727"/>
                      </a:cubicBezTo>
                      <a:cubicBezTo>
                        <a:pt x="413776" y="1409913"/>
                        <a:pt x="419788" y="1408707"/>
                        <a:pt x="425800" y="1408707"/>
                      </a:cubicBezTo>
                      <a:lnTo>
                        <a:pt x="460270" y="1408707"/>
                      </a:lnTo>
                      <a:cubicBezTo>
                        <a:pt x="462675" y="1408707"/>
                        <a:pt x="465881" y="1408305"/>
                        <a:pt x="468286" y="1407501"/>
                      </a:cubicBezTo>
                      <a:cubicBezTo>
                        <a:pt x="468687" y="1407501"/>
                        <a:pt x="469489" y="1406294"/>
                        <a:pt x="469889" y="1405892"/>
                      </a:cubicBezTo>
                      <a:cubicBezTo>
                        <a:pt x="470691" y="1405088"/>
                        <a:pt x="470691" y="1403882"/>
                        <a:pt x="470691" y="1402676"/>
                      </a:cubicBezTo>
                      <a:lnTo>
                        <a:pt x="470691" y="1390214"/>
                      </a:lnTo>
                      <a:lnTo>
                        <a:pt x="470691" y="1167502"/>
                      </a:lnTo>
                      <a:cubicBezTo>
                        <a:pt x="470691" y="1162276"/>
                        <a:pt x="470691" y="1157050"/>
                        <a:pt x="469889" y="1151422"/>
                      </a:cubicBezTo>
                      <a:cubicBezTo>
                        <a:pt x="469889" y="1151020"/>
                        <a:pt x="468687" y="1149814"/>
                        <a:pt x="468286" y="1149814"/>
                      </a:cubicBezTo>
                      <a:cubicBezTo>
                        <a:pt x="466282" y="1149010"/>
                        <a:pt x="465080" y="1148608"/>
                        <a:pt x="463476" y="1148608"/>
                      </a:cubicBezTo>
                      <a:cubicBezTo>
                        <a:pt x="455861" y="1149010"/>
                        <a:pt x="448646" y="1149010"/>
                        <a:pt x="441031" y="1149010"/>
                      </a:cubicBezTo>
                      <a:lnTo>
                        <a:pt x="430610" y="1149010"/>
                      </a:lnTo>
                      <a:cubicBezTo>
                        <a:pt x="411772" y="1148608"/>
                        <a:pt x="392132" y="1130517"/>
                        <a:pt x="391330" y="1107201"/>
                      </a:cubicBezTo>
                      <a:cubicBezTo>
                        <a:pt x="391330" y="1081472"/>
                        <a:pt x="411772" y="1064186"/>
                        <a:pt x="431812" y="1063784"/>
                      </a:cubicBezTo>
                      <a:lnTo>
                        <a:pt x="438225" y="1063784"/>
                      </a:lnTo>
                      <a:lnTo>
                        <a:pt x="505562" y="1061774"/>
                      </a:lnTo>
                      <a:close/>
                      <a:moveTo>
                        <a:pt x="477504" y="0"/>
                      </a:moveTo>
                      <a:cubicBezTo>
                        <a:pt x="483115" y="0"/>
                        <a:pt x="487925" y="402"/>
                        <a:pt x="492735" y="1206"/>
                      </a:cubicBezTo>
                      <a:cubicBezTo>
                        <a:pt x="509970" y="3216"/>
                        <a:pt x="527205" y="19698"/>
                        <a:pt x="528407" y="39397"/>
                      </a:cubicBezTo>
                      <a:lnTo>
                        <a:pt x="528407" y="45427"/>
                      </a:lnTo>
                      <a:lnTo>
                        <a:pt x="528407" y="192159"/>
                      </a:lnTo>
                      <a:lnTo>
                        <a:pt x="528006" y="192159"/>
                      </a:lnTo>
                      <a:lnTo>
                        <a:pt x="528006" y="326832"/>
                      </a:lnTo>
                      <a:cubicBezTo>
                        <a:pt x="528006" y="331254"/>
                        <a:pt x="528006" y="336078"/>
                        <a:pt x="528407" y="340902"/>
                      </a:cubicBezTo>
                      <a:cubicBezTo>
                        <a:pt x="528407" y="344520"/>
                        <a:pt x="530411" y="346932"/>
                        <a:pt x="534018" y="346932"/>
                      </a:cubicBezTo>
                      <a:lnTo>
                        <a:pt x="549249" y="346932"/>
                      </a:lnTo>
                      <a:lnTo>
                        <a:pt x="571294" y="346932"/>
                      </a:lnTo>
                      <a:cubicBezTo>
                        <a:pt x="589731" y="347736"/>
                        <a:pt x="605363" y="360199"/>
                        <a:pt x="610574" y="377887"/>
                      </a:cubicBezTo>
                      <a:cubicBezTo>
                        <a:pt x="619391" y="406831"/>
                        <a:pt x="597748" y="430148"/>
                        <a:pt x="576504" y="432560"/>
                      </a:cubicBezTo>
                      <a:cubicBezTo>
                        <a:pt x="572096" y="432560"/>
                        <a:pt x="567687" y="433364"/>
                        <a:pt x="563678" y="433364"/>
                      </a:cubicBezTo>
                      <a:lnTo>
                        <a:pt x="402552" y="433364"/>
                      </a:lnTo>
                      <a:cubicBezTo>
                        <a:pt x="398945" y="433364"/>
                        <a:pt x="395337" y="432560"/>
                        <a:pt x="391730" y="432560"/>
                      </a:cubicBezTo>
                      <a:cubicBezTo>
                        <a:pt x="373293" y="431354"/>
                        <a:pt x="357260" y="414872"/>
                        <a:pt x="354855" y="396781"/>
                      </a:cubicBezTo>
                      <a:cubicBezTo>
                        <a:pt x="352450" y="380299"/>
                        <a:pt x="359665" y="360199"/>
                        <a:pt x="379305" y="350952"/>
                      </a:cubicBezTo>
                      <a:cubicBezTo>
                        <a:pt x="385718" y="348138"/>
                        <a:pt x="391730" y="346932"/>
                        <a:pt x="397742" y="346932"/>
                      </a:cubicBezTo>
                      <a:lnTo>
                        <a:pt x="432212" y="346932"/>
                      </a:lnTo>
                      <a:cubicBezTo>
                        <a:pt x="434617" y="346932"/>
                        <a:pt x="437823" y="346530"/>
                        <a:pt x="440228" y="345726"/>
                      </a:cubicBezTo>
                      <a:cubicBezTo>
                        <a:pt x="440629" y="345726"/>
                        <a:pt x="441431" y="344520"/>
                        <a:pt x="441831" y="344118"/>
                      </a:cubicBezTo>
                      <a:cubicBezTo>
                        <a:pt x="442633" y="343314"/>
                        <a:pt x="442633" y="342108"/>
                        <a:pt x="442633" y="340902"/>
                      </a:cubicBezTo>
                      <a:lnTo>
                        <a:pt x="442633" y="328440"/>
                      </a:lnTo>
                      <a:lnTo>
                        <a:pt x="442633" y="105728"/>
                      </a:lnTo>
                      <a:cubicBezTo>
                        <a:pt x="442633" y="100502"/>
                        <a:pt x="442633" y="95276"/>
                        <a:pt x="441831" y="89648"/>
                      </a:cubicBezTo>
                      <a:cubicBezTo>
                        <a:pt x="441831" y="89246"/>
                        <a:pt x="440629" y="88040"/>
                        <a:pt x="440228" y="88040"/>
                      </a:cubicBezTo>
                      <a:cubicBezTo>
                        <a:pt x="438224" y="87236"/>
                        <a:pt x="437022" y="86834"/>
                        <a:pt x="435418" y="86834"/>
                      </a:cubicBezTo>
                      <a:cubicBezTo>
                        <a:pt x="427803" y="87236"/>
                        <a:pt x="420588" y="87236"/>
                        <a:pt x="412973" y="87236"/>
                      </a:cubicBezTo>
                      <a:lnTo>
                        <a:pt x="402552" y="87236"/>
                      </a:lnTo>
                      <a:cubicBezTo>
                        <a:pt x="383714" y="86834"/>
                        <a:pt x="364074" y="68743"/>
                        <a:pt x="363272" y="45427"/>
                      </a:cubicBezTo>
                      <a:cubicBezTo>
                        <a:pt x="363272" y="19698"/>
                        <a:pt x="383714" y="2412"/>
                        <a:pt x="403754" y="2010"/>
                      </a:cubicBezTo>
                      <a:lnTo>
                        <a:pt x="410167" y="2010"/>
                      </a:lnTo>
                      <a:lnTo>
                        <a:pt x="477504" y="0"/>
                      </a:lnTo>
                      <a:close/>
                      <a:moveTo>
                        <a:pt x="123093" y="0"/>
                      </a:moveTo>
                      <a:cubicBezTo>
                        <a:pt x="128705" y="0"/>
                        <a:pt x="133514" y="402"/>
                        <a:pt x="138324" y="1206"/>
                      </a:cubicBezTo>
                      <a:cubicBezTo>
                        <a:pt x="155560" y="3216"/>
                        <a:pt x="172795" y="19698"/>
                        <a:pt x="173997" y="39397"/>
                      </a:cubicBezTo>
                      <a:lnTo>
                        <a:pt x="173997" y="45427"/>
                      </a:lnTo>
                      <a:lnTo>
                        <a:pt x="173997" y="192159"/>
                      </a:lnTo>
                      <a:lnTo>
                        <a:pt x="173596" y="192159"/>
                      </a:lnTo>
                      <a:lnTo>
                        <a:pt x="173596" y="326832"/>
                      </a:lnTo>
                      <a:cubicBezTo>
                        <a:pt x="173596" y="331254"/>
                        <a:pt x="173596" y="336078"/>
                        <a:pt x="173997" y="340902"/>
                      </a:cubicBezTo>
                      <a:cubicBezTo>
                        <a:pt x="173997" y="344520"/>
                        <a:pt x="176001" y="346932"/>
                        <a:pt x="179608" y="346932"/>
                      </a:cubicBezTo>
                      <a:lnTo>
                        <a:pt x="194839" y="346932"/>
                      </a:lnTo>
                      <a:lnTo>
                        <a:pt x="216884" y="346932"/>
                      </a:lnTo>
                      <a:cubicBezTo>
                        <a:pt x="235321" y="347736"/>
                        <a:pt x="250953" y="360199"/>
                        <a:pt x="256164" y="377887"/>
                      </a:cubicBezTo>
                      <a:cubicBezTo>
                        <a:pt x="264981" y="406831"/>
                        <a:pt x="243338" y="430148"/>
                        <a:pt x="222094" y="432560"/>
                      </a:cubicBezTo>
                      <a:cubicBezTo>
                        <a:pt x="217686" y="432560"/>
                        <a:pt x="213277" y="433364"/>
                        <a:pt x="209268" y="433364"/>
                      </a:cubicBezTo>
                      <a:lnTo>
                        <a:pt x="48141" y="433364"/>
                      </a:lnTo>
                      <a:cubicBezTo>
                        <a:pt x="44534" y="433364"/>
                        <a:pt x="40927" y="432560"/>
                        <a:pt x="37319" y="432560"/>
                      </a:cubicBezTo>
                      <a:cubicBezTo>
                        <a:pt x="18882" y="431354"/>
                        <a:pt x="2850" y="414872"/>
                        <a:pt x="445" y="396781"/>
                      </a:cubicBezTo>
                      <a:cubicBezTo>
                        <a:pt x="-1960" y="380299"/>
                        <a:pt x="5254" y="360199"/>
                        <a:pt x="24894" y="350952"/>
                      </a:cubicBezTo>
                      <a:cubicBezTo>
                        <a:pt x="31307" y="348138"/>
                        <a:pt x="37319" y="346932"/>
                        <a:pt x="43332" y="346932"/>
                      </a:cubicBezTo>
                      <a:lnTo>
                        <a:pt x="77801" y="346932"/>
                      </a:lnTo>
                      <a:cubicBezTo>
                        <a:pt x="80206" y="346932"/>
                        <a:pt x="83413" y="346530"/>
                        <a:pt x="85818" y="345726"/>
                      </a:cubicBezTo>
                      <a:cubicBezTo>
                        <a:pt x="86219" y="345726"/>
                        <a:pt x="87020" y="344520"/>
                        <a:pt x="87421" y="344118"/>
                      </a:cubicBezTo>
                      <a:cubicBezTo>
                        <a:pt x="88223" y="343314"/>
                        <a:pt x="88223" y="342108"/>
                        <a:pt x="88223" y="340902"/>
                      </a:cubicBezTo>
                      <a:lnTo>
                        <a:pt x="88223" y="328440"/>
                      </a:lnTo>
                      <a:lnTo>
                        <a:pt x="88223" y="105728"/>
                      </a:lnTo>
                      <a:cubicBezTo>
                        <a:pt x="88223" y="100502"/>
                        <a:pt x="88223" y="95276"/>
                        <a:pt x="87421" y="89648"/>
                      </a:cubicBezTo>
                      <a:cubicBezTo>
                        <a:pt x="87421" y="89246"/>
                        <a:pt x="86219" y="88040"/>
                        <a:pt x="85818" y="88040"/>
                      </a:cubicBezTo>
                      <a:cubicBezTo>
                        <a:pt x="83814" y="87236"/>
                        <a:pt x="82611" y="86834"/>
                        <a:pt x="81008" y="86834"/>
                      </a:cubicBezTo>
                      <a:cubicBezTo>
                        <a:pt x="73393" y="87236"/>
                        <a:pt x="66178" y="87236"/>
                        <a:pt x="58562" y="87236"/>
                      </a:cubicBezTo>
                      <a:lnTo>
                        <a:pt x="48141" y="87236"/>
                      </a:lnTo>
                      <a:cubicBezTo>
                        <a:pt x="29303" y="86834"/>
                        <a:pt x="9663" y="68743"/>
                        <a:pt x="8862" y="45427"/>
                      </a:cubicBezTo>
                      <a:cubicBezTo>
                        <a:pt x="8862" y="19698"/>
                        <a:pt x="29303" y="2412"/>
                        <a:pt x="49344" y="2010"/>
                      </a:cubicBezTo>
                      <a:lnTo>
                        <a:pt x="55757" y="2010"/>
                      </a:lnTo>
                      <a:lnTo>
                        <a:pt x="123093" y="0"/>
                      </a:lnTo>
                      <a:close/>
                    </a:path>
                  </a:pathLst>
                </a:custGeom>
                <a:solidFill>
                  <a:schemeClr val="bg1"/>
                </a:solidFill>
                <a:ln>
                  <a:noFill/>
                </a:ln>
                <a:effectLst/>
                <a:extLst/>
              </p:spPr>
              <p:txBody>
                <a:bodyPr wrap="square" anchor="ctr">
                  <a:noAutofit/>
                </a:bodyPr>
                <a:lstStyle/>
                <a:p>
                  <a:pPr algn="ctr"/>
                  <a:endParaRPr lang="en-US"/>
                </a:p>
              </p:txBody>
            </p:sp>
            <p:sp>
              <p:nvSpPr>
                <p:cNvPr id="333" name="Freeform 365">
                  <a:extLst>
                    <a:ext uri="{FF2B5EF4-FFF2-40B4-BE49-F238E27FC236}">
                      <a16:creationId xmlns:a16="http://schemas.microsoft.com/office/drawing/2014/main" id="{61E4487B-D3BA-6B44-8A22-C8D47D9A4D84}"/>
                    </a:ext>
                  </a:extLst>
                </p:cNvPr>
                <p:cNvSpPr>
                  <a:spLocks noChangeArrowheads="1"/>
                </p:cNvSpPr>
                <p:nvPr/>
              </p:nvSpPr>
              <p:spPr bwMode="auto">
                <a:xfrm>
                  <a:off x="1085721" y="3897220"/>
                  <a:ext cx="379126" cy="403552"/>
                </a:xfrm>
                <a:custGeom>
                  <a:avLst/>
                  <a:gdLst>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287954 w 1490380"/>
                    <a:gd name="connsiteY66" fmla="*/ 541126 h 1495138"/>
                    <a:gd name="connsiteX67" fmla="*/ 1355291 w 1490380"/>
                    <a:gd name="connsiteY67" fmla="*/ 539116 h 1495138"/>
                    <a:gd name="connsiteX68" fmla="*/ 990169 w 1490380"/>
                    <a:gd name="connsiteY68" fmla="*/ 539116 h 1495138"/>
                    <a:gd name="connsiteX69" fmla="*/ 1005400 w 1490380"/>
                    <a:gd name="connsiteY69" fmla="*/ 540322 h 1495138"/>
                    <a:gd name="connsiteX70" fmla="*/ 1041072 w 1490380"/>
                    <a:gd name="connsiteY70" fmla="*/ 578513 h 1495138"/>
                    <a:gd name="connsiteX71" fmla="*/ 1041072 w 1490380"/>
                    <a:gd name="connsiteY71" fmla="*/ 584543 h 1495138"/>
                    <a:gd name="connsiteX72" fmla="*/ 1041072 w 1490380"/>
                    <a:gd name="connsiteY72" fmla="*/ 731276 h 1495138"/>
                    <a:gd name="connsiteX73" fmla="*/ 1040671 w 1490380"/>
                    <a:gd name="connsiteY73" fmla="*/ 731276 h 1495138"/>
                    <a:gd name="connsiteX74" fmla="*/ 1040671 w 1490380"/>
                    <a:gd name="connsiteY74" fmla="*/ 865948 h 1495138"/>
                    <a:gd name="connsiteX75" fmla="*/ 1041072 w 1490380"/>
                    <a:gd name="connsiteY75" fmla="*/ 880018 h 1495138"/>
                    <a:gd name="connsiteX76" fmla="*/ 1046683 w 1490380"/>
                    <a:gd name="connsiteY76" fmla="*/ 886049 h 1495138"/>
                    <a:gd name="connsiteX77" fmla="*/ 1061914 w 1490380"/>
                    <a:gd name="connsiteY77" fmla="*/ 886049 h 1495138"/>
                    <a:gd name="connsiteX78" fmla="*/ 1083959 w 1490380"/>
                    <a:gd name="connsiteY78" fmla="*/ 886049 h 1495138"/>
                    <a:gd name="connsiteX79" fmla="*/ 1123238 w 1490380"/>
                    <a:gd name="connsiteY79" fmla="*/ 917003 h 1495138"/>
                    <a:gd name="connsiteX80" fmla="*/ 1089169 w 1490380"/>
                    <a:gd name="connsiteY80" fmla="*/ 971676 h 1495138"/>
                    <a:gd name="connsiteX81" fmla="*/ 1076343 w 1490380"/>
                    <a:gd name="connsiteY81" fmla="*/ 972480 h 1495138"/>
                    <a:gd name="connsiteX82" fmla="*/ 915217 w 1490380"/>
                    <a:gd name="connsiteY82" fmla="*/ 972480 h 1495138"/>
                    <a:gd name="connsiteX83" fmla="*/ 904395 w 1490380"/>
                    <a:gd name="connsiteY83" fmla="*/ 971676 h 1495138"/>
                    <a:gd name="connsiteX84" fmla="*/ 867520 w 1490380"/>
                    <a:gd name="connsiteY84" fmla="*/ 935897 h 1495138"/>
                    <a:gd name="connsiteX85" fmla="*/ 891970 w 1490380"/>
                    <a:gd name="connsiteY85" fmla="*/ 890069 h 1495138"/>
                    <a:gd name="connsiteX86" fmla="*/ 910407 w 1490380"/>
                    <a:gd name="connsiteY86" fmla="*/ 886049 h 1495138"/>
                    <a:gd name="connsiteX87" fmla="*/ 944877 w 1490380"/>
                    <a:gd name="connsiteY87" fmla="*/ 886049 h 1495138"/>
                    <a:gd name="connsiteX88" fmla="*/ 952893 w 1490380"/>
                    <a:gd name="connsiteY88" fmla="*/ 884843 h 1495138"/>
                    <a:gd name="connsiteX89" fmla="*/ 954496 w 1490380"/>
                    <a:gd name="connsiteY89" fmla="*/ 883234 h 1495138"/>
                    <a:gd name="connsiteX90" fmla="*/ 955298 w 1490380"/>
                    <a:gd name="connsiteY90" fmla="*/ 880018 h 1495138"/>
                    <a:gd name="connsiteX91" fmla="*/ 955298 w 1490380"/>
                    <a:gd name="connsiteY91" fmla="*/ 867556 h 1495138"/>
                    <a:gd name="connsiteX92" fmla="*/ 955298 w 1490380"/>
                    <a:gd name="connsiteY92" fmla="*/ 644844 h 1495138"/>
                    <a:gd name="connsiteX93" fmla="*/ 954496 w 1490380"/>
                    <a:gd name="connsiteY93" fmla="*/ 628764 h 1495138"/>
                    <a:gd name="connsiteX94" fmla="*/ 952893 w 1490380"/>
                    <a:gd name="connsiteY94" fmla="*/ 627156 h 1495138"/>
                    <a:gd name="connsiteX95" fmla="*/ 948083 w 1490380"/>
                    <a:gd name="connsiteY95" fmla="*/ 625950 h 1495138"/>
                    <a:gd name="connsiteX96" fmla="*/ 925638 w 1490380"/>
                    <a:gd name="connsiteY96" fmla="*/ 626352 h 1495138"/>
                    <a:gd name="connsiteX97" fmla="*/ 915217 w 1490380"/>
                    <a:gd name="connsiteY97" fmla="*/ 626352 h 1495138"/>
                    <a:gd name="connsiteX98" fmla="*/ 875937 w 1490380"/>
                    <a:gd name="connsiteY98" fmla="*/ 584543 h 1495138"/>
                    <a:gd name="connsiteX99" fmla="*/ 916419 w 1490380"/>
                    <a:gd name="connsiteY99" fmla="*/ 541126 h 1495138"/>
                    <a:gd name="connsiteX100" fmla="*/ 922832 w 1490380"/>
                    <a:gd name="connsiteY100" fmla="*/ 541126 h 1495138"/>
                    <a:gd name="connsiteX101" fmla="*/ 990169 w 1490380"/>
                    <a:gd name="connsiteY101" fmla="*/ 539116 h 1495138"/>
                    <a:gd name="connsiteX102" fmla="*/ 272255 w 1490380"/>
                    <a:gd name="connsiteY102" fmla="*/ 539116 h 1495138"/>
                    <a:gd name="connsiteX103" fmla="*/ 287486 w 1490380"/>
                    <a:gd name="connsiteY103" fmla="*/ 540322 h 1495138"/>
                    <a:gd name="connsiteX104" fmla="*/ 323158 w 1490380"/>
                    <a:gd name="connsiteY104" fmla="*/ 578513 h 1495138"/>
                    <a:gd name="connsiteX105" fmla="*/ 323158 w 1490380"/>
                    <a:gd name="connsiteY105" fmla="*/ 584543 h 1495138"/>
                    <a:gd name="connsiteX106" fmla="*/ 323158 w 1490380"/>
                    <a:gd name="connsiteY106" fmla="*/ 731276 h 1495138"/>
                    <a:gd name="connsiteX107" fmla="*/ 322757 w 1490380"/>
                    <a:gd name="connsiteY107" fmla="*/ 731276 h 1495138"/>
                    <a:gd name="connsiteX108" fmla="*/ 322757 w 1490380"/>
                    <a:gd name="connsiteY108" fmla="*/ 865948 h 1495138"/>
                    <a:gd name="connsiteX109" fmla="*/ 323158 w 1490380"/>
                    <a:gd name="connsiteY109" fmla="*/ 880018 h 1495138"/>
                    <a:gd name="connsiteX110" fmla="*/ 328769 w 1490380"/>
                    <a:gd name="connsiteY110" fmla="*/ 886049 h 1495138"/>
                    <a:gd name="connsiteX111" fmla="*/ 344000 w 1490380"/>
                    <a:gd name="connsiteY111" fmla="*/ 886049 h 1495138"/>
                    <a:gd name="connsiteX112" fmla="*/ 366045 w 1490380"/>
                    <a:gd name="connsiteY112" fmla="*/ 886049 h 1495138"/>
                    <a:gd name="connsiteX113" fmla="*/ 405325 w 1490380"/>
                    <a:gd name="connsiteY113" fmla="*/ 917003 h 1495138"/>
                    <a:gd name="connsiteX114" fmla="*/ 371255 w 1490380"/>
                    <a:gd name="connsiteY114" fmla="*/ 971676 h 1495138"/>
                    <a:gd name="connsiteX115" fmla="*/ 358429 w 1490380"/>
                    <a:gd name="connsiteY115" fmla="*/ 972480 h 1495138"/>
                    <a:gd name="connsiteX116" fmla="*/ 197303 w 1490380"/>
                    <a:gd name="connsiteY116" fmla="*/ 972480 h 1495138"/>
                    <a:gd name="connsiteX117" fmla="*/ 186481 w 1490380"/>
                    <a:gd name="connsiteY117" fmla="*/ 971676 h 1495138"/>
                    <a:gd name="connsiteX118" fmla="*/ 149606 w 1490380"/>
                    <a:gd name="connsiteY118" fmla="*/ 935897 h 1495138"/>
                    <a:gd name="connsiteX119" fmla="*/ 174056 w 1490380"/>
                    <a:gd name="connsiteY119" fmla="*/ 890069 h 1495138"/>
                    <a:gd name="connsiteX120" fmla="*/ 192493 w 1490380"/>
                    <a:gd name="connsiteY120" fmla="*/ 886049 h 1495138"/>
                    <a:gd name="connsiteX121" fmla="*/ 226963 w 1490380"/>
                    <a:gd name="connsiteY121" fmla="*/ 886049 h 1495138"/>
                    <a:gd name="connsiteX122" fmla="*/ 234979 w 1490380"/>
                    <a:gd name="connsiteY122" fmla="*/ 884843 h 1495138"/>
                    <a:gd name="connsiteX123" fmla="*/ 236582 w 1490380"/>
                    <a:gd name="connsiteY123" fmla="*/ 883234 h 1495138"/>
                    <a:gd name="connsiteX124" fmla="*/ 237384 w 1490380"/>
                    <a:gd name="connsiteY124" fmla="*/ 880018 h 1495138"/>
                    <a:gd name="connsiteX125" fmla="*/ 237384 w 1490380"/>
                    <a:gd name="connsiteY125" fmla="*/ 867556 h 1495138"/>
                    <a:gd name="connsiteX126" fmla="*/ 237384 w 1490380"/>
                    <a:gd name="connsiteY126" fmla="*/ 644844 h 1495138"/>
                    <a:gd name="connsiteX127" fmla="*/ 236582 w 1490380"/>
                    <a:gd name="connsiteY127" fmla="*/ 628764 h 1495138"/>
                    <a:gd name="connsiteX128" fmla="*/ 234979 w 1490380"/>
                    <a:gd name="connsiteY128" fmla="*/ 627156 h 1495138"/>
                    <a:gd name="connsiteX129" fmla="*/ 230169 w 1490380"/>
                    <a:gd name="connsiteY129" fmla="*/ 625950 h 1495138"/>
                    <a:gd name="connsiteX130" fmla="*/ 207724 w 1490380"/>
                    <a:gd name="connsiteY130" fmla="*/ 626352 h 1495138"/>
                    <a:gd name="connsiteX131" fmla="*/ 197303 w 1490380"/>
                    <a:gd name="connsiteY131" fmla="*/ 626352 h 1495138"/>
                    <a:gd name="connsiteX132" fmla="*/ 158023 w 1490380"/>
                    <a:gd name="connsiteY132" fmla="*/ 584543 h 1495138"/>
                    <a:gd name="connsiteX133" fmla="*/ 198505 w 1490380"/>
                    <a:gd name="connsiteY133" fmla="*/ 541126 h 1495138"/>
                    <a:gd name="connsiteX134" fmla="*/ 204918 w 1490380"/>
                    <a:gd name="connsiteY134" fmla="*/ 541126 h 1495138"/>
                    <a:gd name="connsiteX135" fmla="*/ 272255 w 1490380"/>
                    <a:gd name="connsiteY135" fmla="*/ 539116 h 1495138"/>
                    <a:gd name="connsiteX136" fmla="*/ 477504 w 1490380"/>
                    <a:gd name="connsiteY136" fmla="*/ 0 h 1495138"/>
                    <a:gd name="connsiteX137" fmla="*/ 492735 w 1490380"/>
                    <a:gd name="connsiteY137" fmla="*/ 1206 h 1495138"/>
                    <a:gd name="connsiteX138" fmla="*/ 528407 w 1490380"/>
                    <a:gd name="connsiteY138" fmla="*/ 39397 h 1495138"/>
                    <a:gd name="connsiteX139" fmla="*/ 528407 w 1490380"/>
                    <a:gd name="connsiteY139" fmla="*/ 45427 h 1495138"/>
                    <a:gd name="connsiteX140" fmla="*/ 528407 w 1490380"/>
                    <a:gd name="connsiteY140" fmla="*/ 192159 h 1495138"/>
                    <a:gd name="connsiteX141" fmla="*/ 528006 w 1490380"/>
                    <a:gd name="connsiteY141" fmla="*/ 192159 h 1495138"/>
                    <a:gd name="connsiteX142" fmla="*/ 528006 w 1490380"/>
                    <a:gd name="connsiteY142" fmla="*/ 326832 h 1495138"/>
                    <a:gd name="connsiteX143" fmla="*/ 528407 w 1490380"/>
                    <a:gd name="connsiteY143" fmla="*/ 340902 h 1495138"/>
                    <a:gd name="connsiteX144" fmla="*/ 534018 w 1490380"/>
                    <a:gd name="connsiteY144" fmla="*/ 346932 h 1495138"/>
                    <a:gd name="connsiteX145" fmla="*/ 549249 w 1490380"/>
                    <a:gd name="connsiteY145" fmla="*/ 346932 h 1495138"/>
                    <a:gd name="connsiteX146" fmla="*/ 571294 w 1490380"/>
                    <a:gd name="connsiteY146" fmla="*/ 346932 h 1495138"/>
                    <a:gd name="connsiteX147" fmla="*/ 610574 w 1490380"/>
                    <a:gd name="connsiteY147" fmla="*/ 377887 h 1495138"/>
                    <a:gd name="connsiteX148" fmla="*/ 576504 w 1490380"/>
                    <a:gd name="connsiteY148" fmla="*/ 432560 h 1495138"/>
                    <a:gd name="connsiteX149" fmla="*/ 563678 w 1490380"/>
                    <a:gd name="connsiteY149" fmla="*/ 433364 h 1495138"/>
                    <a:gd name="connsiteX150" fmla="*/ 402552 w 1490380"/>
                    <a:gd name="connsiteY150" fmla="*/ 433364 h 1495138"/>
                    <a:gd name="connsiteX151" fmla="*/ 391730 w 1490380"/>
                    <a:gd name="connsiteY151" fmla="*/ 432560 h 1495138"/>
                    <a:gd name="connsiteX152" fmla="*/ 354855 w 1490380"/>
                    <a:gd name="connsiteY152" fmla="*/ 396781 h 1495138"/>
                    <a:gd name="connsiteX153" fmla="*/ 379305 w 1490380"/>
                    <a:gd name="connsiteY153" fmla="*/ 350952 h 1495138"/>
                    <a:gd name="connsiteX154" fmla="*/ 397742 w 1490380"/>
                    <a:gd name="connsiteY154" fmla="*/ 346932 h 1495138"/>
                    <a:gd name="connsiteX155" fmla="*/ 432212 w 1490380"/>
                    <a:gd name="connsiteY155" fmla="*/ 346932 h 1495138"/>
                    <a:gd name="connsiteX156" fmla="*/ 440228 w 1490380"/>
                    <a:gd name="connsiteY156" fmla="*/ 345726 h 1495138"/>
                    <a:gd name="connsiteX157" fmla="*/ 441831 w 1490380"/>
                    <a:gd name="connsiteY157" fmla="*/ 344118 h 1495138"/>
                    <a:gd name="connsiteX158" fmla="*/ 442633 w 1490380"/>
                    <a:gd name="connsiteY158" fmla="*/ 340902 h 1495138"/>
                    <a:gd name="connsiteX159" fmla="*/ 442633 w 1490380"/>
                    <a:gd name="connsiteY159" fmla="*/ 328440 h 1495138"/>
                    <a:gd name="connsiteX160" fmla="*/ 442633 w 1490380"/>
                    <a:gd name="connsiteY160" fmla="*/ 105728 h 1495138"/>
                    <a:gd name="connsiteX161" fmla="*/ 441831 w 1490380"/>
                    <a:gd name="connsiteY161" fmla="*/ 89648 h 1495138"/>
                    <a:gd name="connsiteX162" fmla="*/ 440228 w 1490380"/>
                    <a:gd name="connsiteY162" fmla="*/ 88040 h 1495138"/>
                    <a:gd name="connsiteX163" fmla="*/ 435418 w 1490380"/>
                    <a:gd name="connsiteY163" fmla="*/ 86834 h 1495138"/>
                    <a:gd name="connsiteX164" fmla="*/ 412973 w 1490380"/>
                    <a:gd name="connsiteY164" fmla="*/ 87236 h 1495138"/>
                    <a:gd name="connsiteX165" fmla="*/ 402552 w 1490380"/>
                    <a:gd name="connsiteY165" fmla="*/ 87236 h 1495138"/>
                    <a:gd name="connsiteX166" fmla="*/ 363272 w 1490380"/>
                    <a:gd name="connsiteY166" fmla="*/ 45427 h 1495138"/>
                    <a:gd name="connsiteX167" fmla="*/ 403754 w 1490380"/>
                    <a:gd name="connsiteY167" fmla="*/ 2010 h 1495138"/>
                    <a:gd name="connsiteX168" fmla="*/ 410167 w 1490380"/>
                    <a:gd name="connsiteY168" fmla="*/ 2010 h 1495138"/>
                    <a:gd name="connsiteX169" fmla="*/ 477504 w 1490380"/>
                    <a:gd name="connsiteY169" fmla="*/ 0 h 1495138"/>
                    <a:gd name="connsiteX170" fmla="*/ 123093 w 1490380"/>
                    <a:gd name="connsiteY170" fmla="*/ 0 h 1495138"/>
                    <a:gd name="connsiteX171" fmla="*/ 138324 w 1490380"/>
                    <a:gd name="connsiteY171" fmla="*/ 1206 h 1495138"/>
                    <a:gd name="connsiteX172" fmla="*/ 173997 w 1490380"/>
                    <a:gd name="connsiteY172" fmla="*/ 39397 h 1495138"/>
                    <a:gd name="connsiteX173" fmla="*/ 173997 w 1490380"/>
                    <a:gd name="connsiteY173" fmla="*/ 45427 h 1495138"/>
                    <a:gd name="connsiteX174" fmla="*/ 173997 w 1490380"/>
                    <a:gd name="connsiteY174" fmla="*/ 192159 h 1495138"/>
                    <a:gd name="connsiteX175" fmla="*/ 173596 w 1490380"/>
                    <a:gd name="connsiteY175" fmla="*/ 192159 h 1495138"/>
                    <a:gd name="connsiteX176" fmla="*/ 173596 w 1490380"/>
                    <a:gd name="connsiteY176" fmla="*/ 326832 h 1495138"/>
                    <a:gd name="connsiteX177" fmla="*/ 173997 w 1490380"/>
                    <a:gd name="connsiteY177" fmla="*/ 340902 h 1495138"/>
                    <a:gd name="connsiteX178" fmla="*/ 179608 w 1490380"/>
                    <a:gd name="connsiteY178" fmla="*/ 346932 h 1495138"/>
                    <a:gd name="connsiteX179" fmla="*/ 194839 w 1490380"/>
                    <a:gd name="connsiteY179" fmla="*/ 346932 h 1495138"/>
                    <a:gd name="connsiteX180" fmla="*/ 216884 w 1490380"/>
                    <a:gd name="connsiteY180" fmla="*/ 346932 h 1495138"/>
                    <a:gd name="connsiteX181" fmla="*/ 256164 w 1490380"/>
                    <a:gd name="connsiteY181" fmla="*/ 377887 h 1495138"/>
                    <a:gd name="connsiteX182" fmla="*/ 222094 w 1490380"/>
                    <a:gd name="connsiteY182" fmla="*/ 432560 h 1495138"/>
                    <a:gd name="connsiteX183" fmla="*/ 209268 w 1490380"/>
                    <a:gd name="connsiteY183" fmla="*/ 433364 h 1495138"/>
                    <a:gd name="connsiteX184" fmla="*/ 48141 w 1490380"/>
                    <a:gd name="connsiteY184" fmla="*/ 433364 h 1495138"/>
                    <a:gd name="connsiteX185" fmla="*/ 37319 w 1490380"/>
                    <a:gd name="connsiteY185" fmla="*/ 432560 h 1495138"/>
                    <a:gd name="connsiteX186" fmla="*/ 445 w 1490380"/>
                    <a:gd name="connsiteY186" fmla="*/ 396781 h 1495138"/>
                    <a:gd name="connsiteX187" fmla="*/ 24894 w 1490380"/>
                    <a:gd name="connsiteY187" fmla="*/ 350952 h 1495138"/>
                    <a:gd name="connsiteX188" fmla="*/ 43332 w 1490380"/>
                    <a:gd name="connsiteY188" fmla="*/ 346932 h 1495138"/>
                    <a:gd name="connsiteX189" fmla="*/ 77801 w 1490380"/>
                    <a:gd name="connsiteY189" fmla="*/ 346932 h 1495138"/>
                    <a:gd name="connsiteX190" fmla="*/ 85818 w 1490380"/>
                    <a:gd name="connsiteY190" fmla="*/ 345726 h 1495138"/>
                    <a:gd name="connsiteX191" fmla="*/ 87421 w 1490380"/>
                    <a:gd name="connsiteY191" fmla="*/ 344118 h 1495138"/>
                    <a:gd name="connsiteX192" fmla="*/ 88223 w 1490380"/>
                    <a:gd name="connsiteY192" fmla="*/ 340902 h 1495138"/>
                    <a:gd name="connsiteX193" fmla="*/ 88223 w 1490380"/>
                    <a:gd name="connsiteY193" fmla="*/ 328440 h 1495138"/>
                    <a:gd name="connsiteX194" fmla="*/ 88223 w 1490380"/>
                    <a:gd name="connsiteY194" fmla="*/ 105728 h 1495138"/>
                    <a:gd name="connsiteX195" fmla="*/ 87421 w 1490380"/>
                    <a:gd name="connsiteY195" fmla="*/ 89648 h 1495138"/>
                    <a:gd name="connsiteX196" fmla="*/ 85818 w 1490380"/>
                    <a:gd name="connsiteY196" fmla="*/ 88040 h 1495138"/>
                    <a:gd name="connsiteX197" fmla="*/ 81008 w 1490380"/>
                    <a:gd name="connsiteY197" fmla="*/ 86834 h 1495138"/>
                    <a:gd name="connsiteX198" fmla="*/ 58562 w 1490380"/>
                    <a:gd name="connsiteY198" fmla="*/ 87236 h 1495138"/>
                    <a:gd name="connsiteX199" fmla="*/ 48141 w 1490380"/>
                    <a:gd name="connsiteY199" fmla="*/ 87236 h 1495138"/>
                    <a:gd name="connsiteX200" fmla="*/ 8862 w 1490380"/>
                    <a:gd name="connsiteY200" fmla="*/ 45427 h 1495138"/>
                    <a:gd name="connsiteX201" fmla="*/ 49344 w 1490380"/>
                    <a:gd name="connsiteY201" fmla="*/ 2010 h 1495138"/>
                    <a:gd name="connsiteX202" fmla="*/ 55757 w 1490380"/>
                    <a:gd name="connsiteY202" fmla="*/ 2010 h 1495138"/>
                    <a:gd name="connsiteX203" fmla="*/ 123093 w 1490380"/>
                    <a:gd name="connsiteY20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355291 w 1490380"/>
                    <a:gd name="connsiteY66" fmla="*/ 539116 h 1495138"/>
                    <a:gd name="connsiteX67" fmla="*/ 990169 w 1490380"/>
                    <a:gd name="connsiteY67" fmla="*/ 539116 h 1495138"/>
                    <a:gd name="connsiteX68" fmla="*/ 1005400 w 1490380"/>
                    <a:gd name="connsiteY68" fmla="*/ 540322 h 1495138"/>
                    <a:gd name="connsiteX69" fmla="*/ 1041072 w 1490380"/>
                    <a:gd name="connsiteY69" fmla="*/ 578513 h 1495138"/>
                    <a:gd name="connsiteX70" fmla="*/ 1041072 w 1490380"/>
                    <a:gd name="connsiteY70" fmla="*/ 584543 h 1495138"/>
                    <a:gd name="connsiteX71" fmla="*/ 1041072 w 1490380"/>
                    <a:gd name="connsiteY71" fmla="*/ 731276 h 1495138"/>
                    <a:gd name="connsiteX72" fmla="*/ 1040671 w 1490380"/>
                    <a:gd name="connsiteY72" fmla="*/ 731276 h 1495138"/>
                    <a:gd name="connsiteX73" fmla="*/ 1040671 w 1490380"/>
                    <a:gd name="connsiteY73" fmla="*/ 865948 h 1495138"/>
                    <a:gd name="connsiteX74" fmla="*/ 1041072 w 1490380"/>
                    <a:gd name="connsiteY74" fmla="*/ 880018 h 1495138"/>
                    <a:gd name="connsiteX75" fmla="*/ 1046683 w 1490380"/>
                    <a:gd name="connsiteY75" fmla="*/ 886049 h 1495138"/>
                    <a:gd name="connsiteX76" fmla="*/ 1061914 w 1490380"/>
                    <a:gd name="connsiteY76" fmla="*/ 886049 h 1495138"/>
                    <a:gd name="connsiteX77" fmla="*/ 1083959 w 1490380"/>
                    <a:gd name="connsiteY77" fmla="*/ 886049 h 1495138"/>
                    <a:gd name="connsiteX78" fmla="*/ 1123238 w 1490380"/>
                    <a:gd name="connsiteY78" fmla="*/ 917003 h 1495138"/>
                    <a:gd name="connsiteX79" fmla="*/ 1089169 w 1490380"/>
                    <a:gd name="connsiteY79" fmla="*/ 971676 h 1495138"/>
                    <a:gd name="connsiteX80" fmla="*/ 1076343 w 1490380"/>
                    <a:gd name="connsiteY80" fmla="*/ 972480 h 1495138"/>
                    <a:gd name="connsiteX81" fmla="*/ 915217 w 1490380"/>
                    <a:gd name="connsiteY81" fmla="*/ 972480 h 1495138"/>
                    <a:gd name="connsiteX82" fmla="*/ 904395 w 1490380"/>
                    <a:gd name="connsiteY82" fmla="*/ 971676 h 1495138"/>
                    <a:gd name="connsiteX83" fmla="*/ 867520 w 1490380"/>
                    <a:gd name="connsiteY83" fmla="*/ 935897 h 1495138"/>
                    <a:gd name="connsiteX84" fmla="*/ 891970 w 1490380"/>
                    <a:gd name="connsiteY84" fmla="*/ 890069 h 1495138"/>
                    <a:gd name="connsiteX85" fmla="*/ 910407 w 1490380"/>
                    <a:gd name="connsiteY85" fmla="*/ 886049 h 1495138"/>
                    <a:gd name="connsiteX86" fmla="*/ 944877 w 1490380"/>
                    <a:gd name="connsiteY86" fmla="*/ 886049 h 1495138"/>
                    <a:gd name="connsiteX87" fmla="*/ 952893 w 1490380"/>
                    <a:gd name="connsiteY87" fmla="*/ 884843 h 1495138"/>
                    <a:gd name="connsiteX88" fmla="*/ 954496 w 1490380"/>
                    <a:gd name="connsiteY88" fmla="*/ 883234 h 1495138"/>
                    <a:gd name="connsiteX89" fmla="*/ 955298 w 1490380"/>
                    <a:gd name="connsiteY89" fmla="*/ 880018 h 1495138"/>
                    <a:gd name="connsiteX90" fmla="*/ 955298 w 1490380"/>
                    <a:gd name="connsiteY90" fmla="*/ 867556 h 1495138"/>
                    <a:gd name="connsiteX91" fmla="*/ 955298 w 1490380"/>
                    <a:gd name="connsiteY91" fmla="*/ 644844 h 1495138"/>
                    <a:gd name="connsiteX92" fmla="*/ 954496 w 1490380"/>
                    <a:gd name="connsiteY92" fmla="*/ 628764 h 1495138"/>
                    <a:gd name="connsiteX93" fmla="*/ 952893 w 1490380"/>
                    <a:gd name="connsiteY93" fmla="*/ 627156 h 1495138"/>
                    <a:gd name="connsiteX94" fmla="*/ 948083 w 1490380"/>
                    <a:gd name="connsiteY94" fmla="*/ 625950 h 1495138"/>
                    <a:gd name="connsiteX95" fmla="*/ 925638 w 1490380"/>
                    <a:gd name="connsiteY95" fmla="*/ 626352 h 1495138"/>
                    <a:gd name="connsiteX96" fmla="*/ 915217 w 1490380"/>
                    <a:gd name="connsiteY96" fmla="*/ 626352 h 1495138"/>
                    <a:gd name="connsiteX97" fmla="*/ 875937 w 1490380"/>
                    <a:gd name="connsiteY97" fmla="*/ 584543 h 1495138"/>
                    <a:gd name="connsiteX98" fmla="*/ 916419 w 1490380"/>
                    <a:gd name="connsiteY98" fmla="*/ 541126 h 1495138"/>
                    <a:gd name="connsiteX99" fmla="*/ 922832 w 1490380"/>
                    <a:gd name="connsiteY99" fmla="*/ 541126 h 1495138"/>
                    <a:gd name="connsiteX100" fmla="*/ 990169 w 1490380"/>
                    <a:gd name="connsiteY100" fmla="*/ 539116 h 1495138"/>
                    <a:gd name="connsiteX101" fmla="*/ 272255 w 1490380"/>
                    <a:gd name="connsiteY101" fmla="*/ 539116 h 1495138"/>
                    <a:gd name="connsiteX102" fmla="*/ 287486 w 1490380"/>
                    <a:gd name="connsiteY102" fmla="*/ 540322 h 1495138"/>
                    <a:gd name="connsiteX103" fmla="*/ 323158 w 1490380"/>
                    <a:gd name="connsiteY103" fmla="*/ 578513 h 1495138"/>
                    <a:gd name="connsiteX104" fmla="*/ 323158 w 1490380"/>
                    <a:gd name="connsiteY104" fmla="*/ 584543 h 1495138"/>
                    <a:gd name="connsiteX105" fmla="*/ 323158 w 1490380"/>
                    <a:gd name="connsiteY105" fmla="*/ 731276 h 1495138"/>
                    <a:gd name="connsiteX106" fmla="*/ 322757 w 1490380"/>
                    <a:gd name="connsiteY106" fmla="*/ 731276 h 1495138"/>
                    <a:gd name="connsiteX107" fmla="*/ 322757 w 1490380"/>
                    <a:gd name="connsiteY107" fmla="*/ 865948 h 1495138"/>
                    <a:gd name="connsiteX108" fmla="*/ 323158 w 1490380"/>
                    <a:gd name="connsiteY108" fmla="*/ 880018 h 1495138"/>
                    <a:gd name="connsiteX109" fmla="*/ 328769 w 1490380"/>
                    <a:gd name="connsiteY109" fmla="*/ 886049 h 1495138"/>
                    <a:gd name="connsiteX110" fmla="*/ 344000 w 1490380"/>
                    <a:gd name="connsiteY110" fmla="*/ 886049 h 1495138"/>
                    <a:gd name="connsiteX111" fmla="*/ 366045 w 1490380"/>
                    <a:gd name="connsiteY111" fmla="*/ 886049 h 1495138"/>
                    <a:gd name="connsiteX112" fmla="*/ 405325 w 1490380"/>
                    <a:gd name="connsiteY112" fmla="*/ 917003 h 1495138"/>
                    <a:gd name="connsiteX113" fmla="*/ 371255 w 1490380"/>
                    <a:gd name="connsiteY113" fmla="*/ 971676 h 1495138"/>
                    <a:gd name="connsiteX114" fmla="*/ 358429 w 1490380"/>
                    <a:gd name="connsiteY114" fmla="*/ 972480 h 1495138"/>
                    <a:gd name="connsiteX115" fmla="*/ 197303 w 1490380"/>
                    <a:gd name="connsiteY115" fmla="*/ 972480 h 1495138"/>
                    <a:gd name="connsiteX116" fmla="*/ 186481 w 1490380"/>
                    <a:gd name="connsiteY116" fmla="*/ 971676 h 1495138"/>
                    <a:gd name="connsiteX117" fmla="*/ 149606 w 1490380"/>
                    <a:gd name="connsiteY117" fmla="*/ 935897 h 1495138"/>
                    <a:gd name="connsiteX118" fmla="*/ 174056 w 1490380"/>
                    <a:gd name="connsiteY118" fmla="*/ 890069 h 1495138"/>
                    <a:gd name="connsiteX119" fmla="*/ 192493 w 1490380"/>
                    <a:gd name="connsiteY119" fmla="*/ 886049 h 1495138"/>
                    <a:gd name="connsiteX120" fmla="*/ 226963 w 1490380"/>
                    <a:gd name="connsiteY120" fmla="*/ 886049 h 1495138"/>
                    <a:gd name="connsiteX121" fmla="*/ 234979 w 1490380"/>
                    <a:gd name="connsiteY121" fmla="*/ 884843 h 1495138"/>
                    <a:gd name="connsiteX122" fmla="*/ 236582 w 1490380"/>
                    <a:gd name="connsiteY122" fmla="*/ 883234 h 1495138"/>
                    <a:gd name="connsiteX123" fmla="*/ 237384 w 1490380"/>
                    <a:gd name="connsiteY123" fmla="*/ 880018 h 1495138"/>
                    <a:gd name="connsiteX124" fmla="*/ 237384 w 1490380"/>
                    <a:gd name="connsiteY124" fmla="*/ 867556 h 1495138"/>
                    <a:gd name="connsiteX125" fmla="*/ 237384 w 1490380"/>
                    <a:gd name="connsiteY125" fmla="*/ 644844 h 1495138"/>
                    <a:gd name="connsiteX126" fmla="*/ 236582 w 1490380"/>
                    <a:gd name="connsiteY126" fmla="*/ 628764 h 1495138"/>
                    <a:gd name="connsiteX127" fmla="*/ 234979 w 1490380"/>
                    <a:gd name="connsiteY127" fmla="*/ 627156 h 1495138"/>
                    <a:gd name="connsiteX128" fmla="*/ 230169 w 1490380"/>
                    <a:gd name="connsiteY128" fmla="*/ 625950 h 1495138"/>
                    <a:gd name="connsiteX129" fmla="*/ 207724 w 1490380"/>
                    <a:gd name="connsiteY129" fmla="*/ 626352 h 1495138"/>
                    <a:gd name="connsiteX130" fmla="*/ 197303 w 1490380"/>
                    <a:gd name="connsiteY130" fmla="*/ 626352 h 1495138"/>
                    <a:gd name="connsiteX131" fmla="*/ 158023 w 1490380"/>
                    <a:gd name="connsiteY131" fmla="*/ 584543 h 1495138"/>
                    <a:gd name="connsiteX132" fmla="*/ 198505 w 1490380"/>
                    <a:gd name="connsiteY132" fmla="*/ 541126 h 1495138"/>
                    <a:gd name="connsiteX133" fmla="*/ 204918 w 1490380"/>
                    <a:gd name="connsiteY133" fmla="*/ 541126 h 1495138"/>
                    <a:gd name="connsiteX134" fmla="*/ 272255 w 1490380"/>
                    <a:gd name="connsiteY134" fmla="*/ 539116 h 1495138"/>
                    <a:gd name="connsiteX135" fmla="*/ 477504 w 1490380"/>
                    <a:gd name="connsiteY135" fmla="*/ 0 h 1495138"/>
                    <a:gd name="connsiteX136" fmla="*/ 492735 w 1490380"/>
                    <a:gd name="connsiteY136" fmla="*/ 1206 h 1495138"/>
                    <a:gd name="connsiteX137" fmla="*/ 528407 w 1490380"/>
                    <a:gd name="connsiteY137" fmla="*/ 39397 h 1495138"/>
                    <a:gd name="connsiteX138" fmla="*/ 528407 w 1490380"/>
                    <a:gd name="connsiteY138" fmla="*/ 45427 h 1495138"/>
                    <a:gd name="connsiteX139" fmla="*/ 528407 w 1490380"/>
                    <a:gd name="connsiteY139" fmla="*/ 192159 h 1495138"/>
                    <a:gd name="connsiteX140" fmla="*/ 528006 w 1490380"/>
                    <a:gd name="connsiteY140" fmla="*/ 192159 h 1495138"/>
                    <a:gd name="connsiteX141" fmla="*/ 528006 w 1490380"/>
                    <a:gd name="connsiteY141" fmla="*/ 326832 h 1495138"/>
                    <a:gd name="connsiteX142" fmla="*/ 528407 w 1490380"/>
                    <a:gd name="connsiteY142" fmla="*/ 340902 h 1495138"/>
                    <a:gd name="connsiteX143" fmla="*/ 534018 w 1490380"/>
                    <a:gd name="connsiteY143" fmla="*/ 346932 h 1495138"/>
                    <a:gd name="connsiteX144" fmla="*/ 549249 w 1490380"/>
                    <a:gd name="connsiteY144" fmla="*/ 346932 h 1495138"/>
                    <a:gd name="connsiteX145" fmla="*/ 571294 w 1490380"/>
                    <a:gd name="connsiteY145" fmla="*/ 346932 h 1495138"/>
                    <a:gd name="connsiteX146" fmla="*/ 610574 w 1490380"/>
                    <a:gd name="connsiteY146" fmla="*/ 377887 h 1495138"/>
                    <a:gd name="connsiteX147" fmla="*/ 576504 w 1490380"/>
                    <a:gd name="connsiteY147" fmla="*/ 432560 h 1495138"/>
                    <a:gd name="connsiteX148" fmla="*/ 563678 w 1490380"/>
                    <a:gd name="connsiteY148" fmla="*/ 433364 h 1495138"/>
                    <a:gd name="connsiteX149" fmla="*/ 402552 w 1490380"/>
                    <a:gd name="connsiteY149" fmla="*/ 433364 h 1495138"/>
                    <a:gd name="connsiteX150" fmla="*/ 391730 w 1490380"/>
                    <a:gd name="connsiteY150" fmla="*/ 432560 h 1495138"/>
                    <a:gd name="connsiteX151" fmla="*/ 354855 w 1490380"/>
                    <a:gd name="connsiteY151" fmla="*/ 396781 h 1495138"/>
                    <a:gd name="connsiteX152" fmla="*/ 379305 w 1490380"/>
                    <a:gd name="connsiteY152" fmla="*/ 350952 h 1495138"/>
                    <a:gd name="connsiteX153" fmla="*/ 397742 w 1490380"/>
                    <a:gd name="connsiteY153" fmla="*/ 346932 h 1495138"/>
                    <a:gd name="connsiteX154" fmla="*/ 432212 w 1490380"/>
                    <a:gd name="connsiteY154" fmla="*/ 346932 h 1495138"/>
                    <a:gd name="connsiteX155" fmla="*/ 440228 w 1490380"/>
                    <a:gd name="connsiteY155" fmla="*/ 345726 h 1495138"/>
                    <a:gd name="connsiteX156" fmla="*/ 441831 w 1490380"/>
                    <a:gd name="connsiteY156" fmla="*/ 344118 h 1495138"/>
                    <a:gd name="connsiteX157" fmla="*/ 442633 w 1490380"/>
                    <a:gd name="connsiteY157" fmla="*/ 340902 h 1495138"/>
                    <a:gd name="connsiteX158" fmla="*/ 442633 w 1490380"/>
                    <a:gd name="connsiteY158" fmla="*/ 328440 h 1495138"/>
                    <a:gd name="connsiteX159" fmla="*/ 442633 w 1490380"/>
                    <a:gd name="connsiteY159" fmla="*/ 105728 h 1495138"/>
                    <a:gd name="connsiteX160" fmla="*/ 441831 w 1490380"/>
                    <a:gd name="connsiteY160" fmla="*/ 89648 h 1495138"/>
                    <a:gd name="connsiteX161" fmla="*/ 440228 w 1490380"/>
                    <a:gd name="connsiteY161" fmla="*/ 88040 h 1495138"/>
                    <a:gd name="connsiteX162" fmla="*/ 435418 w 1490380"/>
                    <a:gd name="connsiteY162" fmla="*/ 86834 h 1495138"/>
                    <a:gd name="connsiteX163" fmla="*/ 412973 w 1490380"/>
                    <a:gd name="connsiteY163" fmla="*/ 87236 h 1495138"/>
                    <a:gd name="connsiteX164" fmla="*/ 402552 w 1490380"/>
                    <a:gd name="connsiteY164" fmla="*/ 87236 h 1495138"/>
                    <a:gd name="connsiteX165" fmla="*/ 363272 w 1490380"/>
                    <a:gd name="connsiteY165" fmla="*/ 45427 h 1495138"/>
                    <a:gd name="connsiteX166" fmla="*/ 403754 w 1490380"/>
                    <a:gd name="connsiteY166" fmla="*/ 2010 h 1495138"/>
                    <a:gd name="connsiteX167" fmla="*/ 410167 w 1490380"/>
                    <a:gd name="connsiteY167" fmla="*/ 2010 h 1495138"/>
                    <a:gd name="connsiteX168" fmla="*/ 477504 w 1490380"/>
                    <a:gd name="connsiteY168" fmla="*/ 0 h 1495138"/>
                    <a:gd name="connsiteX169" fmla="*/ 123093 w 1490380"/>
                    <a:gd name="connsiteY169" fmla="*/ 0 h 1495138"/>
                    <a:gd name="connsiteX170" fmla="*/ 138324 w 1490380"/>
                    <a:gd name="connsiteY170" fmla="*/ 1206 h 1495138"/>
                    <a:gd name="connsiteX171" fmla="*/ 173997 w 1490380"/>
                    <a:gd name="connsiteY171" fmla="*/ 39397 h 1495138"/>
                    <a:gd name="connsiteX172" fmla="*/ 173997 w 1490380"/>
                    <a:gd name="connsiteY172" fmla="*/ 45427 h 1495138"/>
                    <a:gd name="connsiteX173" fmla="*/ 173997 w 1490380"/>
                    <a:gd name="connsiteY173" fmla="*/ 192159 h 1495138"/>
                    <a:gd name="connsiteX174" fmla="*/ 173596 w 1490380"/>
                    <a:gd name="connsiteY174" fmla="*/ 192159 h 1495138"/>
                    <a:gd name="connsiteX175" fmla="*/ 173596 w 1490380"/>
                    <a:gd name="connsiteY175" fmla="*/ 326832 h 1495138"/>
                    <a:gd name="connsiteX176" fmla="*/ 173997 w 1490380"/>
                    <a:gd name="connsiteY176" fmla="*/ 340902 h 1495138"/>
                    <a:gd name="connsiteX177" fmla="*/ 179608 w 1490380"/>
                    <a:gd name="connsiteY177" fmla="*/ 346932 h 1495138"/>
                    <a:gd name="connsiteX178" fmla="*/ 194839 w 1490380"/>
                    <a:gd name="connsiteY178" fmla="*/ 346932 h 1495138"/>
                    <a:gd name="connsiteX179" fmla="*/ 216884 w 1490380"/>
                    <a:gd name="connsiteY179" fmla="*/ 346932 h 1495138"/>
                    <a:gd name="connsiteX180" fmla="*/ 256164 w 1490380"/>
                    <a:gd name="connsiteY180" fmla="*/ 377887 h 1495138"/>
                    <a:gd name="connsiteX181" fmla="*/ 222094 w 1490380"/>
                    <a:gd name="connsiteY181" fmla="*/ 432560 h 1495138"/>
                    <a:gd name="connsiteX182" fmla="*/ 209268 w 1490380"/>
                    <a:gd name="connsiteY182" fmla="*/ 433364 h 1495138"/>
                    <a:gd name="connsiteX183" fmla="*/ 48141 w 1490380"/>
                    <a:gd name="connsiteY183" fmla="*/ 433364 h 1495138"/>
                    <a:gd name="connsiteX184" fmla="*/ 37319 w 1490380"/>
                    <a:gd name="connsiteY184" fmla="*/ 432560 h 1495138"/>
                    <a:gd name="connsiteX185" fmla="*/ 445 w 1490380"/>
                    <a:gd name="connsiteY185" fmla="*/ 396781 h 1495138"/>
                    <a:gd name="connsiteX186" fmla="*/ 24894 w 1490380"/>
                    <a:gd name="connsiteY186" fmla="*/ 350952 h 1495138"/>
                    <a:gd name="connsiteX187" fmla="*/ 43332 w 1490380"/>
                    <a:gd name="connsiteY187" fmla="*/ 346932 h 1495138"/>
                    <a:gd name="connsiteX188" fmla="*/ 77801 w 1490380"/>
                    <a:gd name="connsiteY188" fmla="*/ 346932 h 1495138"/>
                    <a:gd name="connsiteX189" fmla="*/ 85818 w 1490380"/>
                    <a:gd name="connsiteY189" fmla="*/ 345726 h 1495138"/>
                    <a:gd name="connsiteX190" fmla="*/ 87421 w 1490380"/>
                    <a:gd name="connsiteY190" fmla="*/ 344118 h 1495138"/>
                    <a:gd name="connsiteX191" fmla="*/ 88223 w 1490380"/>
                    <a:gd name="connsiteY191" fmla="*/ 340902 h 1495138"/>
                    <a:gd name="connsiteX192" fmla="*/ 88223 w 1490380"/>
                    <a:gd name="connsiteY192" fmla="*/ 328440 h 1495138"/>
                    <a:gd name="connsiteX193" fmla="*/ 88223 w 1490380"/>
                    <a:gd name="connsiteY193" fmla="*/ 105728 h 1495138"/>
                    <a:gd name="connsiteX194" fmla="*/ 87421 w 1490380"/>
                    <a:gd name="connsiteY194" fmla="*/ 89648 h 1495138"/>
                    <a:gd name="connsiteX195" fmla="*/ 85818 w 1490380"/>
                    <a:gd name="connsiteY195" fmla="*/ 88040 h 1495138"/>
                    <a:gd name="connsiteX196" fmla="*/ 81008 w 1490380"/>
                    <a:gd name="connsiteY196" fmla="*/ 86834 h 1495138"/>
                    <a:gd name="connsiteX197" fmla="*/ 58562 w 1490380"/>
                    <a:gd name="connsiteY197" fmla="*/ 87236 h 1495138"/>
                    <a:gd name="connsiteX198" fmla="*/ 48141 w 1490380"/>
                    <a:gd name="connsiteY198" fmla="*/ 87236 h 1495138"/>
                    <a:gd name="connsiteX199" fmla="*/ 8862 w 1490380"/>
                    <a:gd name="connsiteY199" fmla="*/ 45427 h 1495138"/>
                    <a:gd name="connsiteX200" fmla="*/ 49344 w 1490380"/>
                    <a:gd name="connsiteY200" fmla="*/ 2010 h 1495138"/>
                    <a:gd name="connsiteX201" fmla="*/ 55757 w 1490380"/>
                    <a:gd name="connsiteY201" fmla="*/ 2010 h 1495138"/>
                    <a:gd name="connsiteX202" fmla="*/ 123093 w 1490380"/>
                    <a:gd name="connsiteY20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355291 w 1490380"/>
                    <a:gd name="connsiteY65" fmla="*/ 539116 h 1495138"/>
                    <a:gd name="connsiteX66" fmla="*/ 990169 w 1490380"/>
                    <a:gd name="connsiteY66" fmla="*/ 539116 h 1495138"/>
                    <a:gd name="connsiteX67" fmla="*/ 1005400 w 1490380"/>
                    <a:gd name="connsiteY67" fmla="*/ 540322 h 1495138"/>
                    <a:gd name="connsiteX68" fmla="*/ 1041072 w 1490380"/>
                    <a:gd name="connsiteY68" fmla="*/ 578513 h 1495138"/>
                    <a:gd name="connsiteX69" fmla="*/ 1041072 w 1490380"/>
                    <a:gd name="connsiteY69" fmla="*/ 584543 h 1495138"/>
                    <a:gd name="connsiteX70" fmla="*/ 1041072 w 1490380"/>
                    <a:gd name="connsiteY70" fmla="*/ 731276 h 1495138"/>
                    <a:gd name="connsiteX71" fmla="*/ 1040671 w 1490380"/>
                    <a:gd name="connsiteY71" fmla="*/ 731276 h 1495138"/>
                    <a:gd name="connsiteX72" fmla="*/ 1040671 w 1490380"/>
                    <a:gd name="connsiteY72" fmla="*/ 865948 h 1495138"/>
                    <a:gd name="connsiteX73" fmla="*/ 1041072 w 1490380"/>
                    <a:gd name="connsiteY73" fmla="*/ 880018 h 1495138"/>
                    <a:gd name="connsiteX74" fmla="*/ 1046683 w 1490380"/>
                    <a:gd name="connsiteY74" fmla="*/ 886049 h 1495138"/>
                    <a:gd name="connsiteX75" fmla="*/ 1061914 w 1490380"/>
                    <a:gd name="connsiteY75" fmla="*/ 886049 h 1495138"/>
                    <a:gd name="connsiteX76" fmla="*/ 1083959 w 1490380"/>
                    <a:gd name="connsiteY76" fmla="*/ 886049 h 1495138"/>
                    <a:gd name="connsiteX77" fmla="*/ 1123238 w 1490380"/>
                    <a:gd name="connsiteY77" fmla="*/ 917003 h 1495138"/>
                    <a:gd name="connsiteX78" fmla="*/ 1089169 w 1490380"/>
                    <a:gd name="connsiteY78" fmla="*/ 971676 h 1495138"/>
                    <a:gd name="connsiteX79" fmla="*/ 1076343 w 1490380"/>
                    <a:gd name="connsiteY79" fmla="*/ 972480 h 1495138"/>
                    <a:gd name="connsiteX80" fmla="*/ 915217 w 1490380"/>
                    <a:gd name="connsiteY80" fmla="*/ 972480 h 1495138"/>
                    <a:gd name="connsiteX81" fmla="*/ 904395 w 1490380"/>
                    <a:gd name="connsiteY81" fmla="*/ 971676 h 1495138"/>
                    <a:gd name="connsiteX82" fmla="*/ 867520 w 1490380"/>
                    <a:gd name="connsiteY82" fmla="*/ 935897 h 1495138"/>
                    <a:gd name="connsiteX83" fmla="*/ 891970 w 1490380"/>
                    <a:gd name="connsiteY83" fmla="*/ 890069 h 1495138"/>
                    <a:gd name="connsiteX84" fmla="*/ 910407 w 1490380"/>
                    <a:gd name="connsiteY84" fmla="*/ 886049 h 1495138"/>
                    <a:gd name="connsiteX85" fmla="*/ 944877 w 1490380"/>
                    <a:gd name="connsiteY85" fmla="*/ 886049 h 1495138"/>
                    <a:gd name="connsiteX86" fmla="*/ 952893 w 1490380"/>
                    <a:gd name="connsiteY86" fmla="*/ 884843 h 1495138"/>
                    <a:gd name="connsiteX87" fmla="*/ 954496 w 1490380"/>
                    <a:gd name="connsiteY87" fmla="*/ 883234 h 1495138"/>
                    <a:gd name="connsiteX88" fmla="*/ 955298 w 1490380"/>
                    <a:gd name="connsiteY88" fmla="*/ 880018 h 1495138"/>
                    <a:gd name="connsiteX89" fmla="*/ 955298 w 1490380"/>
                    <a:gd name="connsiteY89" fmla="*/ 867556 h 1495138"/>
                    <a:gd name="connsiteX90" fmla="*/ 955298 w 1490380"/>
                    <a:gd name="connsiteY90" fmla="*/ 644844 h 1495138"/>
                    <a:gd name="connsiteX91" fmla="*/ 954496 w 1490380"/>
                    <a:gd name="connsiteY91" fmla="*/ 628764 h 1495138"/>
                    <a:gd name="connsiteX92" fmla="*/ 952893 w 1490380"/>
                    <a:gd name="connsiteY92" fmla="*/ 627156 h 1495138"/>
                    <a:gd name="connsiteX93" fmla="*/ 948083 w 1490380"/>
                    <a:gd name="connsiteY93" fmla="*/ 625950 h 1495138"/>
                    <a:gd name="connsiteX94" fmla="*/ 925638 w 1490380"/>
                    <a:gd name="connsiteY94" fmla="*/ 626352 h 1495138"/>
                    <a:gd name="connsiteX95" fmla="*/ 915217 w 1490380"/>
                    <a:gd name="connsiteY95" fmla="*/ 626352 h 1495138"/>
                    <a:gd name="connsiteX96" fmla="*/ 875937 w 1490380"/>
                    <a:gd name="connsiteY96" fmla="*/ 584543 h 1495138"/>
                    <a:gd name="connsiteX97" fmla="*/ 916419 w 1490380"/>
                    <a:gd name="connsiteY97" fmla="*/ 541126 h 1495138"/>
                    <a:gd name="connsiteX98" fmla="*/ 922832 w 1490380"/>
                    <a:gd name="connsiteY98" fmla="*/ 541126 h 1495138"/>
                    <a:gd name="connsiteX99" fmla="*/ 990169 w 1490380"/>
                    <a:gd name="connsiteY99" fmla="*/ 539116 h 1495138"/>
                    <a:gd name="connsiteX100" fmla="*/ 272255 w 1490380"/>
                    <a:gd name="connsiteY100" fmla="*/ 539116 h 1495138"/>
                    <a:gd name="connsiteX101" fmla="*/ 287486 w 1490380"/>
                    <a:gd name="connsiteY101" fmla="*/ 540322 h 1495138"/>
                    <a:gd name="connsiteX102" fmla="*/ 323158 w 1490380"/>
                    <a:gd name="connsiteY102" fmla="*/ 578513 h 1495138"/>
                    <a:gd name="connsiteX103" fmla="*/ 323158 w 1490380"/>
                    <a:gd name="connsiteY103" fmla="*/ 584543 h 1495138"/>
                    <a:gd name="connsiteX104" fmla="*/ 323158 w 1490380"/>
                    <a:gd name="connsiteY104" fmla="*/ 731276 h 1495138"/>
                    <a:gd name="connsiteX105" fmla="*/ 322757 w 1490380"/>
                    <a:gd name="connsiteY105" fmla="*/ 731276 h 1495138"/>
                    <a:gd name="connsiteX106" fmla="*/ 322757 w 1490380"/>
                    <a:gd name="connsiteY106" fmla="*/ 865948 h 1495138"/>
                    <a:gd name="connsiteX107" fmla="*/ 323158 w 1490380"/>
                    <a:gd name="connsiteY107" fmla="*/ 880018 h 1495138"/>
                    <a:gd name="connsiteX108" fmla="*/ 328769 w 1490380"/>
                    <a:gd name="connsiteY108" fmla="*/ 886049 h 1495138"/>
                    <a:gd name="connsiteX109" fmla="*/ 344000 w 1490380"/>
                    <a:gd name="connsiteY109" fmla="*/ 886049 h 1495138"/>
                    <a:gd name="connsiteX110" fmla="*/ 366045 w 1490380"/>
                    <a:gd name="connsiteY110" fmla="*/ 886049 h 1495138"/>
                    <a:gd name="connsiteX111" fmla="*/ 405325 w 1490380"/>
                    <a:gd name="connsiteY111" fmla="*/ 917003 h 1495138"/>
                    <a:gd name="connsiteX112" fmla="*/ 371255 w 1490380"/>
                    <a:gd name="connsiteY112" fmla="*/ 971676 h 1495138"/>
                    <a:gd name="connsiteX113" fmla="*/ 358429 w 1490380"/>
                    <a:gd name="connsiteY113" fmla="*/ 972480 h 1495138"/>
                    <a:gd name="connsiteX114" fmla="*/ 197303 w 1490380"/>
                    <a:gd name="connsiteY114" fmla="*/ 972480 h 1495138"/>
                    <a:gd name="connsiteX115" fmla="*/ 186481 w 1490380"/>
                    <a:gd name="connsiteY115" fmla="*/ 971676 h 1495138"/>
                    <a:gd name="connsiteX116" fmla="*/ 149606 w 1490380"/>
                    <a:gd name="connsiteY116" fmla="*/ 935897 h 1495138"/>
                    <a:gd name="connsiteX117" fmla="*/ 174056 w 1490380"/>
                    <a:gd name="connsiteY117" fmla="*/ 890069 h 1495138"/>
                    <a:gd name="connsiteX118" fmla="*/ 192493 w 1490380"/>
                    <a:gd name="connsiteY118" fmla="*/ 886049 h 1495138"/>
                    <a:gd name="connsiteX119" fmla="*/ 226963 w 1490380"/>
                    <a:gd name="connsiteY119" fmla="*/ 886049 h 1495138"/>
                    <a:gd name="connsiteX120" fmla="*/ 234979 w 1490380"/>
                    <a:gd name="connsiteY120" fmla="*/ 884843 h 1495138"/>
                    <a:gd name="connsiteX121" fmla="*/ 236582 w 1490380"/>
                    <a:gd name="connsiteY121" fmla="*/ 883234 h 1495138"/>
                    <a:gd name="connsiteX122" fmla="*/ 237384 w 1490380"/>
                    <a:gd name="connsiteY122" fmla="*/ 880018 h 1495138"/>
                    <a:gd name="connsiteX123" fmla="*/ 237384 w 1490380"/>
                    <a:gd name="connsiteY123" fmla="*/ 867556 h 1495138"/>
                    <a:gd name="connsiteX124" fmla="*/ 237384 w 1490380"/>
                    <a:gd name="connsiteY124" fmla="*/ 644844 h 1495138"/>
                    <a:gd name="connsiteX125" fmla="*/ 236582 w 1490380"/>
                    <a:gd name="connsiteY125" fmla="*/ 628764 h 1495138"/>
                    <a:gd name="connsiteX126" fmla="*/ 234979 w 1490380"/>
                    <a:gd name="connsiteY126" fmla="*/ 627156 h 1495138"/>
                    <a:gd name="connsiteX127" fmla="*/ 230169 w 1490380"/>
                    <a:gd name="connsiteY127" fmla="*/ 625950 h 1495138"/>
                    <a:gd name="connsiteX128" fmla="*/ 207724 w 1490380"/>
                    <a:gd name="connsiteY128" fmla="*/ 626352 h 1495138"/>
                    <a:gd name="connsiteX129" fmla="*/ 197303 w 1490380"/>
                    <a:gd name="connsiteY129" fmla="*/ 626352 h 1495138"/>
                    <a:gd name="connsiteX130" fmla="*/ 158023 w 1490380"/>
                    <a:gd name="connsiteY130" fmla="*/ 584543 h 1495138"/>
                    <a:gd name="connsiteX131" fmla="*/ 198505 w 1490380"/>
                    <a:gd name="connsiteY131" fmla="*/ 541126 h 1495138"/>
                    <a:gd name="connsiteX132" fmla="*/ 204918 w 1490380"/>
                    <a:gd name="connsiteY132" fmla="*/ 541126 h 1495138"/>
                    <a:gd name="connsiteX133" fmla="*/ 272255 w 1490380"/>
                    <a:gd name="connsiteY133" fmla="*/ 539116 h 1495138"/>
                    <a:gd name="connsiteX134" fmla="*/ 477504 w 1490380"/>
                    <a:gd name="connsiteY134" fmla="*/ 0 h 1495138"/>
                    <a:gd name="connsiteX135" fmla="*/ 492735 w 1490380"/>
                    <a:gd name="connsiteY135" fmla="*/ 1206 h 1495138"/>
                    <a:gd name="connsiteX136" fmla="*/ 528407 w 1490380"/>
                    <a:gd name="connsiteY136" fmla="*/ 39397 h 1495138"/>
                    <a:gd name="connsiteX137" fmla="*/ 528407 w 1490380"/>
                    <a:gd name="connsiteY137" fmla="*/ 45427 h 1495138"/>
                    <a:gd name="connsiteX138" fmla="*/ 528407 w 1490380"/>
                    <a:gd name="connsiteY138" fmla="*/ 192159 h 1495138"/>
                    <a:gd name="connsiteX139" fmla="*/ 528006 w 1490380"/>
                    <a:gd name="connsiteY139" fmla="*/ 192159 h 1495138"/>
                    <a:gd name="connsiteX140" fmla="*/ 528006 w 1490380"/>
                    <a:gd name="connsiteY140" fmla="*/ 326832 h 1495138"/>
                    <a:gd name="connsiteX141" fmla="*/ 528407 w 1490380"/>
                    <a:gd name="connsiteY141" fmla="*/ 340902 h 1495138"/>
                    <a:gd name="connsiteX142" fmla="*/ 534018 w 1490380"/>
                    <a:gd name="connsiteY142" fmla="*/ 346932 h 1495138"/>
                    <a:gd name="connsiteX143" fmla="*/ 549249 w 1490380"/>
                    <a:gd name="connsiteY143" fmla="*/ 346932 h 1495138"/>
                    <a:gd name="connsiteX144" fmla="*/ 571294 w 1490380"/>
                    <a:gd name="connsiteY144" fmla="*/ 346932 h 1495138"/>
                    <a:gd name="connsiteX145" fmla="*/ 610574 w 1490380"/>
                    <a:gd name="connsiteY145" fmla="*/ 377887 h 1495138"/>
                    <a:gd name="connsiteX146" fmla="*/ 576504 w 1490380"/>
                    <a:gd name="connsiteY146" fmla="*/ 432560 h 1495138"/>
                    <a:gd name="connsiteX147" fmla="*/ 563678 w 1490380"/>
                    <a:gd name="connsiteY147" fmla="*/ 433364 h 1495138"/>
                    <a:gd name="connsiteX148" fmla="*/ 402552 w 1490380"/>
                    <a:gd name="connsiteY148" fmla="*/ 433364 h 1495138"/>
                    <a:gd name="connsiteX149" fmla="*/ 391730 w 1490380"/>
                    <a:gd name="connsiteY149" fmla="*/ 432560 h 1495138"/>
                    <a:gd name="connsiteX150" fmla="*/ 354855 w 1490380"/>
                    <a:gd name="connsiteY150" fmla="*/ 396781 h 1495138"/>
                    <a:gd name="connsiteX151" fmla="*/ 379305 w 1490380"/>
                    <a:gd name="connsiteY151" fmla="*/ 350952 h 1495138"/>
                    <a:gd name="connsiteX152" fmla="*/ 397742 w 1490380"/>
                    <a:gd name="connsiteY152" fmla="*/ 346932 h 1495138"/>
                    <a:gd name="connsiteX153" fmla="*/ 432212 w 1490380"/>
                    <a:gd name="connsiteY153" fmla="*/ 346932 h 1495138"/>
                    <a:gd name="connsiteX154" fmla="*/ 440228 w 1490380"/>
                    <a:gd name="connsiteY154" fmla="*/ 345726 h 1495138"/>
                    <a:gd name="connsiteX155" fmla="*/ 441831 w 1490380"/>
                    <a:gd name="connsiteY155" fmla="*/ 344118 h 1495138"/>
                    <a:gd name="connsiteX156" fmla="*/ 442633 w 1490380"/>
                    <a:gd name="connsiteY156" fmla="*/ 340902 h 1495138"/>
                    <a:gd name="connsiteX157" fmla="*/ 442633 w 1490380"/>
                    <a:gd name="connsiteY157" fmla="*/ 328440 h 1495138"/>
                    <a:gd name="connsiteX158" fmla="*/ 442633 w 1490380"/>
                    <a:gd name="connsiteY158" fmla="*/ 105728 h 1495138"/>
                    <a:gd name="connsiteX159" fmla="*/ 441831 w 1490380"/>
                    <a:gd name="connsiteY159" fmla="*/ 89648 h 1495138"/>
                    <a:gd name="connsiteX160" fmla="*/ 440228 w 1490380"/>
                    <a:gd name="connsiteY160" fmla="*/ 88040 h 1495138"/>
                    <a:gd name="connsiteX161" fmla="*/ 435418 w 1490380"/>
                    <a:gd name="connsiteY161" fmla="*/ 86834 h 1495138"/>
                    <a:gd name="connsiteX162" fmla="*/ 412973 w 1490380"/>
                    <a:gd name="connsiteY162" fmla="*/ 87236 h 1495138"/>
                    <a:gd name="connsiteX163" fmla="*/ 402552 w 1490380"/>
                    <a:gd name="connsiteY163" fmla="*/ 87236 h 1495138"/>
                    <a:gd name="connsiteX164" fmla="*/ 363272 w 1490380"/>
                    <a:gd name="connsiteY164" fmla="*/ 45427 h 1495138"/>
                    <a:gd name="connsiteX165" fmla="*/ 403754 w 1490380"/>
                    <a:gd name="connsiteY165" fmla="*/ 2010 h 1495138"/>
                    <a:gd name="connsiteX166" fmla="*/ 410167 w 1490380"/>
                    <a:gd name="connsiteY166" fmla="*/ 2010 h 1495138"/>
                    <a:gd name="connsiteX167" fmla="*/ 477504 w 1490380"/>
                    <a:gd name="connsiteY167" fmla="*/ 0 h 1495138"/>
                    <a:gd name="connsiteX168" fmla="*/ 123093 w 1490380"/>
                    <a:gd name="connsiteY168" fmla="*/ 0 h 1495138"/>
                    <a:gd name="connsiteX169" fmla="*/ 138324 w 1490380"/>
                    <a:gd name="connsiteY169" fmla="*/ 1206 h 1495138"/>
                    <a:gd name="connsiteX170" fmla="*/ 173997 w 1490380"/>
                    <a:gd name="connsiteY170" fmla="*/ 39397 h 1495138"/>
                    <a:gd name="connsiteX171" fmla="*/ 173997 w 1490380"/>
                    <a:gd name="connsiteY171" fmla="*/ 45427 h 1495138"/>
                    <a:gd name="connsiteX172" fmla="*/ 173997 w 1490380"/>
                    <a:gd name="connsiteY172" fmla="*/ 192159 h 1495138"/>
                    <a:gd name="connsiteX173" fmla="*/ 173596 w 1490380"/>
                    <a:gd name="connsiteY173" fmla="*/ 192159 h 1495138"/>
                    <a:gd name="connsiteX174" fmla="*/ 173596 w 1490380"/>
                    <a:gd name="connsiteY174" fmla="*/ 326832 h 1495138"/>
                    <a:gd name="connsiteX175" fmla="*/ 173997 w 1490380"/>
                    <a:gd name="connsiteY175" fmla="*/ 340902 h 1495138"/>
                    <a:gd name="connsiteX176" fmla="*/ 179608 w 1490380"/>
                    <a:gd name="connsiteY176" fmla="*/ 346932 h 1495138"/>
                    <a:gd name="connsiteX177" fmla="*/ 194839 w 1490380"/>
                    <a:gd name="connsiteY177" fmla="*/ 346932 h 1495138"/>
                    <a:gd name="connsiteX178" fmla="*/ 216884 w 1490380"/>
                    <a:gd name="connsiteY178" fmla="*/ 346932 h 1495138"/>
                    <a:gd name="connsiteX179" fmla="*/ 256164 w 1490380"/>
                    <a:gd name="connsiteY179" fmla="*/ 377887 h 1495138"/>
                    <a:gd name="connsiteX180" fmla="*/ 222094 w 1490380"/>
                    <a:gd name="connsiteY180" fmla="*/ 432560 h 1495138"/>
                    <a:gd name="connsiteX181" fmla="*/ 209268 w 1490380"/>
                    <a:gd name="connsiteY181" fmla="*/ 433364 h 1495138"/>
                    <a:gd name="connsiteX182" fmla="*/ 48141 w 1490380"/>
                    <a:gd name="connsiteY182" fmla="*/ 433364 h 1495138"/>
                    <a:gd name="connsiteX183" fmla="*/ 37319 w 1490380"/>
                    <a:gd name="connsiteY183" fmla="*/ 432560 h 1495138"/>
                    <a:gd name="connsiteX184" fmla="*/ 445 w 1490380"/>
                    <a:gd name="connsiteY184" fmla="*/ 396781 h 1495138"/>
                    <a:gd name="connsiteX185" fmla="*/ 24894 w 1490380"/>
                    <a:gd name="connsiteY185" fmla="*/ 350952 h 1495138"/>
                    <a:gd name="connsiteX186" fmla="*/ 43332 w 1490380"/>
                    <a:gd name="connsiteY186" fmla="*/ 346932 h 1495138"/>
                    <a:gd name="connsiteX187" fmla="*/ 77801 w 1490380"/>
                    <a:gd name="connsiteY187" fmla="*/ 346932 h 1495138"/>
                    <a:gd name="connsiteX188" fmla="*/ 85818 w 1490380"/>
                    <a:gd name="connsiteY188" fmla="*/ 345726 h 1495138"/>
                    <a:gd name="connsiteX189" fmla="*/ 87421 w 1490380"/>
                    <a:gd name="connsiteY189" fmla="*/ 344118 h 1495138"/>
                    <a:gd name="connsiteX190" fmla="*/ 88223 w 1490380"/>
                    <a:gd name="connsiteY190" fmla="*/ 340902 h 1495138"/>
                    <a:gd name="connsiteX191" fmla="*/ 88223 w 1490380"/>
                    <a:gd name="connsiteY191" fmla="*/ 328440 h 1495138"/>
                    <a:gd name="connsiteX192" fmla="*/ 88223 w 1490380"/>
                    <a:gd name="connsiteY192" fmla="*/ 105728 h 1495138"/>
                    <a:gd name="connsiteX193" fmla="*/ 87421 w 1490380"/>
                    <a:gd name="connsiteY193" fmla="*/ 89648 h 1495138"/>
                    <a:gd name="connsiteX194" fmla="*/ 85818 w 1490380"/>
                    <a:gd name="connsiteY194" fmla="*/ 88040 h 1495138"/>
                    <a:gd name="connsiteX195" fmla="*/ 81008 w 1490380"/>
                    <a:gd name="connsiteY195" fmla="*/ 86834 h 1495138"/>
                    <a:gd name="connsiteX196" fmla="*/ 58562 w 1490380"/>
                    <a:gd name="connsiteY196" fmla="*/ 87236 h 1495138"/>
                    <a:gd name="connsiteX197" fmla="*/ 48141 w 1490380"/>
                    <a:gd name="connsiteY197" fmla="*/ 87236 h 1495138"/>
                    <a:gd name="connsiteX198" fmla="*/ 8862 w 1490380"/>
                    <a:gd name="connsiteY198" fmla="*/ 45427 h 1495138"/>
                    <a:gd name="connsiteX199" fmla="*/ 49344 w 1490380"/>
                    <a:gd name="connsiteY199" fmla="*/ 2010 h 1495138"/>
                    <a:gd name="connsiteX200" fmla="*/ 55757 w 1490380"/>
                    <a:gd name="connsiteY200" fmla="*/ 2010 h 1495138"/>
                    <a:gd name="connsiteX201" fmla="*/ 123093 w 1490380"/>
                    <a:gd name="connsiteY20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355291 w 1490380"/>
                    <a:gd name="connsiteY64" fmla="*/ 539116 h 1495138"/>
                    <a:gd name="connsiteX65" fmla="*/ 990169 w 1490380"/>
                    <a:gd name="connsiteY65" fmla="*/ 539116 h 1495138"/>
                    <a:gd name="connsiteX66" fmla="*/ 1005400 w 1490380"/>
                    <a:gd name="connsiteY66" fmla="*/ 540322 h 1495138"/>
                    <a:gd name="connsiteX67" fmla="*/ 1041072 w 1490380"/>
                    <a:gd name="connsiteY67" fmla="*/ 578513 h 1495138"/>
                    <a:gd name="connsiteX68" fmla="*/ 1041072 w 1490380"/>
                    <a:gd name="connsiteY68" fmla="*/ 584543 h 1495138"/>
                    <a:gd name="connsiteX69" fmla="*/ 1041072 w 1490380"/>
                    <a:gd name="connsiteY69" fmla="*/ 731276 h 1495138"/>
                    <a:gd name="connsiteX70" fmla="*/ 1040671 w 1490380"/>
                    <a:gd name="connsiteY70" fmla="*/ 731276 h 1495138"/>
                    <a:gd name="connsiteX71" fmla="*/ 1040671 w 1490380"/>
                    <a:gd name="connsiteY71" fmla="*/ 865948 h 1495138"/>
                    <a:gd name="connsiteX72" fmla="*/ 1041072 w 1490380"/>
                    <a:gd name="connsiteY72" fmla="*/ 880018 h 1495138"/>
                    <a:gd name="connsiteX73" fmla="*/ 1046683 w 1490380"/>
                    <a:gd name="connsiteY73" fmla="*/ 886049 h 1495138"/>
                    <a:gd name="connsiteX74" fmla="*/ 1061914 w 1490380"/>
                    <a:gd name="connsiteY74" fmla="*/ 886049 h 1495138"/>
                    <a:gd name="connsiteX75" fmla="*/ 1083959 w 1490380"/>
                    <a:gd name="connsiteY75" fmla="*/ 886049 h 1495138"/>
                    <a:gd name="connsiteX76" fmla="*/ 1123238 w 1490380"/>
                    <a:gd name="connsiteY76" fmla="*/ 917003 h 1495138"/>
                    <a:gd name="connsiteX77" fmla="*/ 1089169 w 1490380"/>
                    <a:gd name="connsiteY77" fmla="*/ 971676 h 1495138"/>
                    <a:gd name="connsiteX78" fmla="*/ 1076343 w 1490380"/>
                    <a:gd name="connsiteY78" fmla="*/ 972480 h 1495138"/>
                    <a:gd name="connsiteX79" fmla="*/ 915217 w 1490380"/>
                    <a:gd name="connsiteY79" fmla="*/ 972480 h 1495138"/>
                    <a:gd name="connsiteX80" fmla="*/ 904395 w 1490380"/>
                    <a:gd name="connsiteY80" fmla="*/ 971676 h 1495138"/>
                    <a:gd name="connsiteX81" fmla="*/ 867520 w 1490380"/>
                    <a:gd name="connsiteY81" fmla="*/ 935897 h 1495138"/>
                    <a:gd name="connsiteX82" fmla="*/ 891970 w 1490380"/>
                    <a:gd name="connsiteY82" fmla="*/ 890069 h 1495138"/>
                    <a:gd name="connsiteX83" fmla="*/ 910407 w 1490380"/>
                    <a:gd name="connsiteY83" fmla="*/ 886049 h 1495138"/>
                    <a:gd name="connsiteX84" fmla="*/ 944877 w 1490380"/>
                    <a:gd name="connsiteY84" fmla="*/ 886049 h 1495138"/>
                    <a:gd name="connsiteX85" fmla="*/ 952893 w 1490380"/>
                    <a:gd name="connsiteY85" fmla="*/ 884843 h 1495138"/>
                    <a:gd name="connsiteX86" fmla="*/ 954496 w 1490380"/>
                    <a:gd name="connsiteY86" fmla="*/ 883234 h 1495138"/>
                    <a:gd name="connsiteX87" fmla="*/ 955298 w 1490380"/>
                    <a:gd name="connsiteY87" fmla="*/ 880018 h 1495138"/>
                    <a:gd name="connsiteX88" fmla="*/ 955298 w 1490380"/>
                    <a:gd name="connsiteY88" fmla="*/ 867556 h 1495138"/>
                    <a:gd name="connsiteX89" fmla="*/ 955298 w 1490380"/>
                    <a:gd name="connsiteY89" fmla="*/ 644844 h 1495138"/>
                    <a:gd name="connsiteX90" fmla="*/ 954496 w 1490380"/>
                    <a:gd name="connsiteY90" fmla="*/ 628764 h 1495138"/>
                    <a:gd name="connsiteX91" fmla="*/ 952893 w 1490380"/>
                    <a:gd name="connsiteY91" fmla="*/ 627156 h 1495138"/>
                    <a:gd name="connsiteX92" fmla="*/ 948083 w 1490380"/>
                    <a:gd name="connsiteY92" fmla="*/ 625950 h 1495138"/>
                    <a:gd name="connsiteX93" fmla="*/ 925638 w 1490380"/>
                    <a:gd name="connsiteY93" fmla="*/ 626352 h 1495138"/>
                    <a:gd name="connsiteX94" fmla="*/ 915217 w 1490380"/>
                    <a:gd name="connsiteY94" fmla="*/ 626352 h 1495138"/>
                    <a:gd name="connsiteX95" fmla="*/ 875937 w 1490380"/>
                    <a:gd name="connsiteY95" fmla="*/ 584543 h 1495138"/>
                    <a:gd name="connsiteX96" fmla="*/ 916419 w 1490380"/>
                    <a:gd name="connsiteY96" fmla="*/ 541126 h 1495138"/>
                    <a:gd name="connsiteX97" fmla="*/ 922832 w 1490380"/>
                    <a:gd name="connsiteY97" fmla="*/ 541126 h 1495138"/>
                    <a:gd name="connsiteX98" fmla="*/ 990169 w 1490380"/>
                    <a:gd name="connsiteY98" fmla="*/ 539116 h 1495138"/>
                    <a:gd name="connsiteX99" fmla="*/ 272255 w 1490380"/>
                    <a:gd name="connsiteY99" fmla="*/ 539116 h 1495138"/>
                    <a:gd name="connsiteX100" fmla="*/ 287486 w 1490380"/>
                    <a:gd name="connsiteY100" fmla="*/ 540322 h 1495138"/>
                    <a:gd name="connsiteX101" fmla="*/ 323158 w 1490380"/>
                    <a:gd name="connsiteY101" fmla="*/ 578513 h 1495138"/>
                    <a:gd name="connsiteX102" fmla="*/ 323158 w 1490380"/>
                    <a:gd name="connsiteY102" fmla="*/ 584543 h 1495138"/>
                    <a:gd name="connsiteX103" fmla="*/ 323158 w 1490380"/>
                    <a:gd name="connsiteY103" fmla="*/ 731276 h 1495138"/>
                    <a:gd name="connsiteX104" fmla="*/ 322757 w 1490380"/>
                    <a:gd name="connsiteY104" fmla="*/ 731276 h 1495138"/>
                    <a:gd name="connsiteX105" fmla="*/ 322757 w 1490380"/>
                    <a:gd name="connsiteY105" fmla="*/ 865948 h 1495138"/>
                    <a:gd name="connsiteX106" fmla="*/ 323158 w 1490380"/>
                    <a:gd name="connsiteY106" fmla="*/ 880018 h 1495138"/>
                    <a:gd name="connsiteX107" fmla="*/ 328769 w 1490380"/>
                    <a:gd name="connsiteY107" fmla="*/ 886049 h 1495138"/>
                    <a:gd name="connsiteX108" fmla="*/ 344000 w 1490380"/>
                    <a:gd name="connsiteY108" fmla="*/ 886049 h 1495138"/>
                    <a:gd name="connsiteX109" fmla="*/ 366045 w 1490380"/>
                    <a:gd name="connsiteY109" fmla="*/ 886049 h 1495138"/>
                    <a:gd name="connsiteX110" fmla="*/ 405325 w 1490380"/>
                    <a:gd name="connsiteY110" fmla="*/ 917003 h 1495138"/>
                    <a:gd name="connsiteX111" fmla="*/ 371255 w 1490380"/>
                    <a:gd name="connsiteY111" fmla="*/ 971676 h 1495138"/>
                    <a:gd name="connsiteX112" fmla="*/ 358429 w 1490380"/>
                    <a:gd name="connsiteY112" fmla="*/ 972480 h 1495138"/>
                    <a:gd name="connsiteX113" fmla="*/ 197303 w 1490380"/>
                    <a:gd name="connsiteY113" fmla="*/ 972480 h 1495138"/>
                    <a:gd name="connsiteX114" fmla="*/ 186481 w 1490380"/>
                    <a:gd name="connsiteY114" fmla="*/ 971676 h 1495138"/>
                    <a:gd name="connsiteX115" fmla="*/ 149606 w 1490380"/>
                    <a:gd name="connsiteY115" fmla="*/ 935897 h 1495138"/>
                    <a:gd name="connsiteX116" fmla="*/ 174056 w 1490380"/>
                    <a:gd name="connsiteY116" fmla="*/ 890069 h 1495138"/>
                    <a:gd name="connsiteX117" fmla="*/ 192493 w 1490380"/>
                    <a:gd name="connsiteY117" fmla="*/ 886049 h 1495138"/>
                    <a:gd name="connsiteX118" fmla="*/ 226963 w 1490380"/>
                    <a:gd name="connsiteY118" fmla="*/ 886049 h 1495138"/>
                    <a:gd name="connsiteX119" fmla="*/ 234979 w 1490380"/>
                    <a:gd name="connsiteY119" fmla="*/ 884843 h 1495138"/>
                    <a:gd name="connsiteX120" fmla="*/ 236582 w 1490380"/>
                    <a:gd name="connsiteY120" fmla="*/ 883234 h 1495138"/>
                    <a:gd name="connsiteX121" fmla="*/ 237384 w 1490380"/>
                    <a:gd name="connsiteY121" fmla="*/ 880018 h 1495138"/>
                    <a:gd name="connsiteX122" fmla="*/ 237384 w 1490380"/>
                    <a:gd name="connsiteY122" fmla="*/ 867556 h 1495138"/>
                    <a:gd name="connsiteX123" fmla="*/ 237384 w 1490380"/>
                    <a:gd name="connsiteY123" fmla="*/ 644844 h 1495138"/>
                    <a:gd name="connsiteX124" fmla="*/ 236582 w 1490380"/>
                    <a:gd name="connsiteY124" fmla="*/ 628764 h 1495138"/>
                    <a:gd name="connsiteX125" fmla="*/ 234979 w 1490380"/>
                    <a:gd name="connsiteY125" fmla="*/ 627156 h 1495138"/>
                    <a:gd name="connsiteX126" fmla="*/ 230169 w 1490380"/>
                    <a:gd name="connsiteY126" fmla="*/ 625950 h 1495138"/>
                    <a:gd name="connsiteX127" fmla="*/ 207724 w 1490380"/>
                    <a:gd name="connsiteY127" fmla="*/ 626352 h 1495138"/>
                    <a:gd name="connsiteX128" fmla="*/ 197303 w 1490380"/>
                    <a:gd name="connsiteY128" fmla="*/ 626352 h 1495138"/>
                    <a:gd name="connsiteX129" fmla="*/ 158023 w 1490380"/>
                    <a:gd name="connsiteY129" fmla="*/ 584543 h 1495138"/>
                    <a:gd name="connsiteX130" fmla="*/ 198505 w 1490380"/>
                    <a:gd name="connsiteY130" fmla="*/ 541126 h 1495138"/>
                    <a:gd name="connsiteX131" fmla="*/ 204918 w 1490380"/>
                    <a:gd name="connsiteY131" fmla="*/ 541126 h 1495138"/>
                    <a:gd name="connsiteX132" fmla="*/ 272255 w 1490380"/>
                    <a:gd name="connsiteY132" fmla="*/ 539116 h 1495138"/>
                    <a:gd name="connsiteX133" fmla="*/ 477504 w 1490380"/>
                    <a:gd name="connsiteY133" fmla="*/ 0 h 1495138"/>
                    <a:gd name="connsiteX134" fmla="*/ 492735 w 1490380"/>
                    <a:gd name="connsiteY134" fmla="*/ 1206 h 1495138"/>
                    <a:gd name="connsiteX135" fmla="*/ 528407 w 1490380"/>
                    <a:gd name="connsiteY135" fmla="*/ 39397 h 1495138"/>
                    <a:gd name="connsiteX136" fmla="*/ 528407 w 1490380"/>
                    <a:gd name="connsiteY136" fmla="*/ 45427 h 1495138"/>
                    <a:gd name="connsiteX137" fmla="*/ 528407 w 1490380"/>
                    <a:gd name="connsiteY137" fmla="*/ 192159 h 1495138"/>
                    <a:gd name="connsiteX138" fmla="*/ 528006 w 1490380"/>
                    <a:gd name="connsiteY138" fmla="*/ 192159 h 1495138"/>
                    <a:gd name="connsiteX139" fmla="*/ 528006 w 1490380"/>
                    <a:gd name="connsiteY139" fmla="*/ 326832 h 1495138"/>
                    <a:gd name="connsiteX140" fmla="*/ 528407 w 1490380"/>
                    <a:gd name="connsiteY140" fmla="*/ 340902 h 1495138"/>
                    <a:gd name="connsiteX141" fmla="*/ 534018 w 1490380"/>
                    <a:gd name="connsiteY141" fmla="*/ 346932 h 1495138"/>
                    <a:gd name="connsiteX142" fmla="*/ 549249 w 1490380"/>
                    <a:gd name="connsiteY142" fmla="*/ 346932 h 1495138"/>
                    <a:gd name="connsiteX143" fmla="*/ 571294 w 1490380"/>
                    <a:gd name="connsiteY143" fmla="*/ 346932 h 1495138"/>
                    <a:gd name="connsiteX144" fmla="*/ 610574 w 1490380"/>
                    <a:gd name="connsiteY144" fmla="*/ 377887 h 1495138"/>
                    <a:gd name="connsiteX145" fmla="*/ 576504 w 1490380"/>
                    <a:gd name="connsiteY145" fmla="*/ 432560 h 1495138"/>
                    <a:gd name="connsiteX146" fmla="*/ 563678 w 1490380"/>
                    <a:gd name="connsiteY146" fmla="*/ 433364 h 1495138"/>
                    <a:gd name="connsiteX147" fmla="*/ 402552 w 1490380"/>
                    <a:gd name="connsiteY147" fmla="*/ 433364 h 1495138"/>
                    <a:gd name="connsiteX148" fmla="*/ 391730 w 1490380"/>
                    <a:gd name="connsiteY148" fmla="*/ 432560 h 1495138"/>
                    <a:gd name="connsiteX149" fmla="*/ 354855 w 1490380"/>
                    <a:gd name="connsiteY149" fmla="*/ 396781 h 1495138"/>
                    <a:gd name="connsiteX150" fmla="*/ 379305 w 1490380"/>
                    <a:gd name="connsiteY150" fmla="*/ 350952 h 1495138"/>
                    <a:gd name="connsiteX151" fmla="*/ 397742 w 1490380"/>
                    <a:gd name="connsiteY151" fmla="*/ 346932 h 1495138"/>
                    <a:gd name="connsiteX152" fmla="*/ 432212 w 1490380"/>
                    <a:gd name="connsiteY152" fmla="*/ 346932 h 1495138"/>
                    <a:gd name="connsiteX153" fmla="*/ 440228 w 1490380"/>
                    <a:gd name="connsiteY153" fmla="*/ 345726 h 1495138"/>
                    <a:gd name="connsiteX154" fmla="*/ 441831 w 1490380"/>
                    <a:gd name="connsiteY154" fmla="*/ 344118 h 1495138"/>
                    <a:gd name="connsiteX155" fmla="*/ 442633 w 1490380"/>
                    <a:gd name="connsiteY155" fmla="*/ 340902 h 1495138"/>
                    <a:gd name="connsiteX156" fmla="*/ 442633 w 1490380"/>
                    <a:gd name="connsiteY156" fmla="*/ 328440 h 1495138"/>
                    <a:gd name="connsiteX157" fmla="*/ 442633 w 1490380"/>
                    <a:gd name="connsiteY157" fmla="*/ 105728 h 1495138"/>
                    <a:gd name="connsiteX158" fmla="*/ 441831 w 1490380"/>
                    <a:gd name="connsiteY158" fmla="*/ 89648 h 1495138"/>
                    <a:gd name="connsiteX159" fmla="*/ 440228 w 1490380"/>
                    <a:gd name="connsiteY159" fmla="*/ 88040 h 1495138"/>
                    <a:gd name="connsiteX160" fmla="*/ 435418 w 1490380"/>
                    <a:gd name="connsiteY160" fmla="*/ 86834 h 1495138"/>
                    <a:gd name="connsiteX161" fmla="*/ 412973 w 1490380"/>
                    <a:gd name="connsiteY161" fmla="*/ 87236 h 1495138"/>
                    <a:gd name="connsiteX162" fmla="*/ 402552 w 1490380"/>
                    <a:gd name="connsiteY162" fmla="*/ 87236 h 1495138"/>
                    <a:gd name="connsiteX163" fmla="*/ 363272 w 1490380"/>
                    <a:gd name="connsiteY163" fmla="*/ 45427 h 1495138"/>
                    <a:gd name="connsiteX164" fmla="*/ 403754 w 1490380"/>
                    <a:gd name="connsiteY164" fmla="*/ 2010 h 1495138"/>
                    <a:gd name="connsiteX165" fmla="*/ 410167 w 1490380"/>
                    <a:gd name="connsiteY165" fmla="*/ 2010 h 1495138"/>
                    <a:gd name="connsiteX166" fmla="*/ 477504 w 1490380"/>
                    <a:gd name="connsiteY166" fmla="*/ 0 h 1495138"/>
                    <a:gd name="connsiteX167" fmla="*/ 123093 w 1490380"/>
                    <a:gd name="connsiteY167" fmla="*/ 0 h 1495138"/>
                    <a:gd name="connsiteX168" fmla="*/ 138324 w 1490380"/>
                    <a:gd name="connsiteY168" fmla="*/ 1206 h 1495138"/>
                    <a:gd name="connsiteX169" fmla="*/ 173997 w 1490380"/>
                    <a:gd name="connsiteY169" fmla="*/ 39397 h 1495138"/>
                    <a:gd name="connsiteX170" fmla="*/ 173997 w 1490380"/>
                    <a:gd name="connsiteY170" fmla="*/ 45427 h 1495138"/>
                    <a:gd name="connsiteX171" fmla="*/ 173997 w 1490380"/>
                    <a:gd name="connsiteY171" fmla="*/ 192159 h 1495138"/>
                    <a:gd name="connsiteX172" fmla="*/ 173596 w 1490380"/>
                    <a:gd name="connsiteY172" fmla="*/ 192159 h 1495138"/>
                    <a:gd name="connsiteX173" fmla="*/ 173596 w 1490380"/>
                    <a:gd name="connsiteY173" fmla="*/ 326832 h 1495138"/>
                    <a:gd name="connsiteX174" fmla="*/ 173997 w 1490380"/>
                    <a:gd name="connsiteY174" fmla="*/ 340902 h 1495138"/>
                    <a:gd name="connsiteX175" fmla="*/ 179608 w 1490380"/>
                    <a:gd name="connsiteY175" fmla="*/ 346932 h 1495138"/>
                    <a:gd name="connsiteX176" fmla="*/ 194839 w 1490380"/>
                    <a:gd name="connsiteY176" fmla="*/ 346932 h 1495138"/>
                    <a:gd name="connsiteX177" fmla="*/ 216884 w 1490380"/>
                    <a:gd name="connsiteY177" fmla="*/ 346932 h 1495138"/>
                    <a:gd name="connsiteX178" fmla="*/ 256164 w 1490380"/>
                    <a:gd name="connsiteY178" fmla="*/ 377887 h 1495138"/>
                    <a:gd name="connsiteX179" fmla="*/ 222094 w 1490380"/>
                    <a:gd name="connsiteY179" fmla="*/ 432560 h 1495138"/>
                    <a:gd name="connsiteX180" fmla="*/ 209268 w 1490380"/>
                    <a:gd name="connsiteY180" fmla="*/ 433364 h 1495138"/>
                    <a:gd name="connsiteX181" fmla="*/ 48141 w 1490380"/>
                    <a:gd name="connsiteY181" fmla="*/ 433364 h 1495138"/>
                    <a:gd name="connsiteX182" fmla="*/ 37319 w 1490380"/>
                    <a:gd name="connsiteY182" fmla="*/ 432560 h 1495138"/>
                    <a:gd name="connsiteX183" fmla="*/ 445 w 1490380"/>
                    <a:gd name="connsiteY183" fmla="*/ 396781 h 1495138"/>
                    <a:gd name="connsiteX184" fmla="*/ 24894 w 1490380"/>
                    <a:gd name="connsiteY184" fmla="*/ 350952 h 1495138"/>
                    <a:gd name="connsiteX185" fmla="*/ 43332 w 1490380"/>
                    <a:gd name="connsiteY185" fmla="*/ 346932 h 1495138"/>
                    <a:gd name="connsiteX186" fmla="*/ 77801 w 1490380"/>
                    <a:gd name="connsiteY186" fmla="*/ 346932 h 1495138"/>
                    <a:gd name="connsiteX187" fmla="*/ 85818 w 1490380"/>
                    <a:gd name="connsiteY187" fmla="*/ 345726 h 1495138"/>
                    <a:gd name="connsiteX188" fmla="*/ 87421 w 1490380"/>
                    <a:gd name="connsiteY188" fmla="*/ 344118 h 1495138"/>
                    <a:gd name="connsiteX189" fmla="*/ 88223 w 1490380"/>
                    <a:gd name="connsiteY189" fmla="*/ 340902 h 1495138"/>
                    <a:gd name="connsiteX190" fmla="*/ 88223 w 1490380"/>
                    <a:gd name="connsiteY190" fmla="*/ 328440 h 1495138"/>
                    <a:gd name="connsiteX191" fmla="*/ 88223 w 1490380"/>
                    <a:gd name="connsiteY191" fmla="*/ 105728 h 1495138"/>
                    <a:gd name="connsiteX192" fmla="*/ 87421 w 1490380"/>
                    <a:gd name="connsiteY192" fmla="*/ 89648 h 1495138"/>
                    <a:gd name="connsiteX193" fmla="*/ 85818 w 1490380"/>
                    <a:gd name="connsiteY193" fmla="*/ 88040 h 1495138"/>
                    <a:gd name="connsiteX194" fmla="*/ 81008 w 1490380"/>
                    <a:gd name="connsiteY194" fmla="*/ 86834 h 1495138"/>
                    <a:gd name="connsiteX195" fmla="*/ 58562 w 1490380"/>
                    <a:gd name="connsiteY195" fmla="*/ 87236 h 1495138"/>
                    <a:gd name="connsiteX196" fmla="*/ 48141 w 1490380"/>
                    <a:gd name="connsiteY196" fmla="*/ 87236 h 1495138"/>
                    <a:gd name="connsiteX197" fmla="*/ 8862 w 1490380"/>
                    <a:gd name="connsiteY197" fmla="*/ 45427 h 1495138"/>
                    <a:gd name="connsiteX198" fmla="*/ 49344 w 1490380"/>
                    <a:gd name="connsiteY198" fmla="*/ 2010 h 1495138"/>
                    <a:gd name="connsiteX199" fmla="*/ 55757 w 1490380"/>
                    <a:gd name="connsiteY199" fmla="*/ 2010 h 1495138"/>
                    <a:gd name="connsiteX200" fmla="*/ 123093 w 1490380"/>
                    <a:gd name="connsiteY20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990169 w 1490380"/>
                    <a:gd name="connsiteY64" fmla="*/ 539116 h 1495138"/>
                    <a:gd name="connsiteX65" fmla="*/ 1005400 w 1490380"/>
                    <a:gd name="connsiteY65" fmla="*/ 540322 h 1495138"/>
                    <a:gd name="connsiteX66" fmla="*/ 1041072 w 1490380"/>
                    <a:gd name="connsiteY66" fmla="*/ 578513 h 1495138"/>
                    <a:gd name="connsiteX67" fmla="*/ 1041072 w 1490380"/>
                    <a:gd name="connsiteY67" fmla="*/ 584543 h 1495138"/>
                    <a:gd name="connsiteX68" fmla="*/ 1041072 w 1490380"/>
                    <a:gd name="connsiteY68" fmla="*/ 731276 h 1495138"/>
                    <a:gd name="connsiteX69" fmla="*/ 1040671 w 1490380"/>
                    <a:gd name="connsiteY69" fmla="*/ 731276 h 1495138"/>
                    <a:gd name="connsiteX70" fmla="*/ 1040671 w 1490380"/>
                    <a:gd name="connsiteY70" fmla="*/ 865948 h 1495138"/>
                    <a:gd name="connsiteX71" fmla="*/ 1041072 w 1490380"/>
                    <a:gd name="connsiteY71" fmla="*/ 880018 h 1495138"/>
                    <a:gd name="connsiteX72" fmla="*/ 1046683 w 1490380"/>
                    <a:gd name="connsiteY72" fmla="*/ 886049 h 1495138"/>
                    <a:gd name="connsiteX73" fmla="*/ 1061914 w 1490380"/>
                    <a:gd name="connsiteY73" fmla="*/ 886049 h 1495138"/>
                    <a:gd name="connsiteX74" fmla="*/ 1083959 w 1490380"/>
                    <a:gd name="connsiteY74" fmla="*/ 886049 h 1495138"/>
                    <a:gd name="connsiteX75" fmla="*/ 1123238 w 1490380"/>
                    <a:gd name="connsiteY75" fmla="*/ 917003 h 1495138"/>
                    <a:gd name="connsiteX76" fmla="*/ 1089169 w 1490380"/>
                    <a:gd name="connsiteY76" fmla="*/ 971676 h 1495138"/>
                    <a:gd name="connsiteX77" fmla="*/ 1076343 w 1490380"/>
                    <a:gd name="connsiteY77" fmla="*/ 972480 h 1495138"/>
                    <a:gd name="connsiteX78" fmla="*/ 915217 w 1490380"/>
                    <a:gd name="connsiteY78" fmla="*/ 972480 h 1495138"/>
                    <a:gd name="connsiteX79" fmla="*/ 904395 w 1490380"/>
                    <a:gd name="connsiteY79" fmla="*/ 971676 h 1495138"/>
                    <a:gd name="connsiteX80" fmla="*/ 867520 w 1490380"/>
                    <a:gd name="connsiteY80" fmla="*/ 935897 h 1495138"/>
                    <a:gd name="connsiteX81" fmla="*/ 891970 w 1490380"/>
                    <a:gd name="connsiteY81" fmla="*/ 890069 h 1495138"/>
                    <a:gd name="connsiteX82" fmla="*/ 910407 w 1490380"/>
                    <a:gd name="connsiteY82" fmla="*/ 886049 h 1495138"/>
                    <a:gd name="connsiteX83" fmla="*/ 944877 w 1490380"/>
                    <a:gd name="connsiteY83" fmla="*/ 886049 h 1495138"/>
                    <a:gd name="connsiteX84" fmla="*/ 952893 w 1490380"/>
                    <a:gd name="connsiteY84" fmla="*/ 884843 h 1495138"/>
                    <a:gd name="connsiteX85" fmla="*/ 954496 w 1490380"/>
                    <a:gd name="connsiteY85" fmla="*/ 883234 h 1495138"/>
                    <a:gd name="connsiteX86" fmla="*/ 955298 w 1490380"/>
                    <a:gd name="connsiteY86" fmla="*/ 880018 h 1495138"/>
                    <a:gd name="connsiteX87" fmla="*/ 955298 w 1490380"/>
                    <a:gd name="connsiteY87" fmla="*/ 867556 h 1495138"/>
                    <a:gd name="connsiteX88" fmla="*/ 955298 w 1490380"/>
                    <a:gd name="connsiteY88" fmla="*/ 644844 h 1495138"/>
                    <a:gd name="connsiteX89" fmla="*/ 954496 w 1490380"/>
                    <a:gd name="connsiteY89" fmla="*/ 628764 h 1495138"/>
                    <a:gd name="connsiteX90" fmla="*/ 952893 w 1490380"/>
                    <a:gd name="connsiteY90" fmla="*/ 627156 h 1495138"/>
                    <a:gd name="connsiteX91" fmla="*/ 948083 w 1490380"/>
                    <a:gd name="connsiteY91" fmla="*/ 625950 h 1495138"/>
                    <a:gd name="connsiteX92" fmla="*/ 925638 w 1490380"/>
                    <a:gd name="connsiteY92" fmla="*/ 626352 h 1495138"/>
                    <a:gd name="connsiteX93" fmla="*/ 915217 w 1490380"/>
                    <a:gd name="connsiteY93" fmla="*/ 626352 h 1495138"/>
                    <a:gd name="connsiteX94" fmla="*/ 875937 w 1490380"/>
                    <a:gd name="connsiteY94" fmla="*/ 584543 h 1495138"/>
                    <a:gd name="connsiteX95" fmla="*/ 916419 w 1490380"/>
                    <a:gd name="connsiteY95" fmla="*/ 541126 h 1495138"/>
                    <a:gd name="connsiteX96" fmla="*/ 922832 w 1490380"/>
                    <a:gd name="connsiteY96" fmla="*/ 541126 h 1495138"/>
                    <a:gd name="connsiteX97" fmla="*/ 990169 w 1490380"/>
                    <a:gd name="connsiteY97" fmla="*/ 539116 h 1495138"/>
                    <a:gd name="connsiteX98" fmla="*/ 272255 w 1490380"/>
                    <a:gd name="connsiteY98" fmla="*/ 539116 h 1495138"/>
                    <a:gd name="connsiteX99" fmla="*/ 287486 w 1490380"/>
                    <a:gd name="connsiteY99" fmla="*/ 540322 h 1495138"/>
                    <a:gd name="connsiteX100" fmla="*/ 323158 w 1490380"/>
                    <a:gd name="connsiteY100" fmla="*/ 578513 h 1495138"/>
                    <a:gd name="connsiteX101" fmla="*/ 323158 w 1490380"/>
                    <a:gd name="connsiteY101" fmla="*/ 584543 h 1495138"/>
                    <a:gd name="connsiteX102" fmla="*/ 323158 w 1490380"/>
                    <a:gd name="connsiteY102" fmla="*/ 731276 h 1495138"/>
                    <a:gd name="connsiteX103" fmla="*/ 322757 w 1490380"/>
                    <a:gd name="connsiteY103" fmla="*/ 731276 h 1495138"/>
                    <a:gd name="connsiteX104" fmla="*/ 322757 w 1490380"/>
                    <a:gd name="connsiteY104" fmla="*/ 865948 h 1495138"/>
                    <a:gd name="connsiteX105" fmla="*/ 323158 w 1490380"/>
                    <a:gd name="connsiteY105" fmla="*/ 880018 h 1495138"/>
                    <a:gd name="connsiteX106" fmla="*/ 328769 w 1490380"/>
                    <a:gd name="connsiteY106" fmla="*/ 886049 h 1495138"/>
                    <a:gd name="connsiteX107" fmla="*/ 344000 w 1490380"/>
                    <a:gd name="connsiteY107" fmla="*/ 886049 h 1495138"/>
                    <a:gd name="connsiteX108" fmla="*/ 366045 w 1490380"/>
                    <a:gd name="connsiteY108" fmla="*/ 886049 h 1495138"/>
                    <a:gd name="connsiteX109" fmla="*/ 405325 w 1490380"/>
                    <a:gd name="connsiteY109" fmla="*/ 917003 h 1495138"/>
                    <a:gd name="connsiteX110" fmla="*/ 371255 w 1490380"/>
                    <a:gd name="connsiteY110" fmla="*/ 971676 h 1495138"/>
                    <a:gd name="connsiteX111" fmla="*/ 358429 w 1490380"/>
                    <a:gd name="connsiteY111" fmla="*/ 972480 h 1495138"/>
                    <a:gd name="connsiteX112" fmla="*/ 197303 w 1490380"/>
                    <a:gd name="connsiteY112" fmla="*/ 972480 h 1495138"/>
                    <a:gd name="connsiteX113" fmla="*/ 186481 w 1490380"/>
                    <a:gd name="connsiteY113" fmla="*/ 971676 h 1495138"/>
                    <a:gd name="connsiteX114" fmla="*/ 149606 w 1490380"/>
                    <a:gd name="connsiteY114" fmla="*/ 935897 h 1495138"/>
                    <a:gd name="connsiteX115" fmla="*/ 174056 w 1490380"/>
                    <a:gd name="connsiteY115" fmla="*/ 890069 h 1495138"/>
                    <a:gd name="connsiteX116" fmla="*/ 192493 w 1490380"/>
                    <a:gd name="connsiteY116" fmla="*/ 886049 h 1495138"/>
                    <a:gd name="connsiteX117" fmla="*/ 226963 w 1490380"/>
                    <a:gd name="connsiteY117" fmla="*/ 886049 h 1495138"/>
                    <a:gd name="connsiteX118" fmla="*/ 234979 w 1490380"/>
                    <a:gd name="connsiteY118" fmla="*/ 884843 h 1495138"/>
                    <a:gd name="connsiteX119" fmla="*/ 236582 w 1490380"/>
                    <a:gd name="connsiteY119" fmla="*/ 883234 h 1495138"/>
                    <a:gd name="connsiteX120" fmla="*/ 237384 w 1490380"/>
                    <a:gd name="connsiteY120" fmla="*/ 880018 h 1495138"/>
                    <a:gd name="connsiteX121" fmla="*/ 237384 w 1490380"/>
                    <a:gd name="connsiteY121" fmla="*/ 867556 h 1495138"/>
                    <a:gd name="connsiteX122" fmla="*/ 237384 w 1490380"/>
                    <a:gd name="connsiteY122" fmla="*/ 644844 h 1495138"/>
                    <a:gd name="connsiteX123" fmla="*/ 236582 w 1490380"/>
                    <a:gd name="connsiteY123" fmla="*/ 628764 h 1495138"/>
                    <a:gd name="connsiteX124" fmla="*/ 234979 w 1490380"/>
                    <a:gd name="connsiteY124" fmla="*/ 627156 h 1495138"/>
                    <a:gd name="connsiteX125" fmla="*/ 230169 w 1490380"/>
                    <a:gd name="connsiteY125" fmla="*/ 625950 h 1495138"/>
                    <a:gd name="connsiteX126" fmla="*/ 207724 w 1490380"/>
                    <a:gd name="connsiteY126" fmla="*/ 626352 h 1495138"/>
                    <a:gd name="connsiteX127" fmla="*/ 197303 w 1490380"/>
                    <a:gd name="connsiteY127" fmla="*/ 626352 h 1495138"/>
                    <a:gd name="connsiteX128" fmla="*/ 158023 w 1490380"/>
                    <a:gd name="connsiteY128" fmla="*/ 584543 h 1495138"/>
                    <a:gd name="connsiteX129" fmla="*/ 198505 w 1490380"/>
                    <a:gd name="connsiteY129" fmla="*/ 541126 h 1495138"/>
                    <a:gd name="connsiteX130" fmla="*/ 204918 w 1490380"/>
                    <a:gd name="connsiteY130" fmla="*/ 541126 h 1495138"/>
                    <a:gd name="connsiteX131" fmla="*/ 272255 w 1490380"/>
                    <a:gd name="connsiteY131" fmla="*/ 539116 h 1495138"/>
                    <a:gd name="connsiteX132" fmla="*/ 477504 w 1490380"/>
                    <a:gd name="connsiteY132" fmla="*/ 0 h 1495138"/>
                    <a:gd name="connsiteX133" fmla="*/ 492735 w 1490380"/>
                    <a:gd name="connsiteY133" fmla="*/ 1206 h 1495138"/>
                    <a:gd name="connsiteX134" fmla="*/ 528407 w 1490380"/>
                    <a:gd name="connsiteY134" fmla="*/ 39397 h 1495138"/>
                    <a:gd name="connsiteX135" fmla="*/ 528407 w 1490380"/>
                    <a:gd name="connsiteY135" fmla="*/ 45427 h 1495138"/>
                    <a:gd name="connsiteX136" fmla="*/ 528407 w 1490380"/>
                    <a:gd name="connsiteY136" fmla="*/ 192159 h 1495138"/>
                    <a:gd name="connsiteX137" fmla="*/ 528006 w 1490380"/>
                    <a:gd name="connsiteY137" fmla="*/ 192159 h 1495138"/>
                    <a:gd name="connsiteX138" fmla="*/ 528006 w 1490380"/>
                    <a:gd name="connsiteY138" fmla="*/ 326832 h 1495138"/>
                    <a:gd name="connsiteX139" fmla="*/ 528407 w 1490380"/>
                    <a:gd name="connsiteY139" fmla="*/ 340902 h 1495138"/>
                    <a:gd name="connsiteX140" fmla="*/ 534018 w 1490380"/>
                    <a:gd name="connsiteY140" fmla="*/ 346932 h 1495138"/>
                    <a:gd name="connsiteX141" fmla="*/ 549249 w 1490380"/>
                    <a:gd name="connsiteY141" fmla="*/ 346932 h 1495138"/>
                    <a:gd name="connsiteX142" fmla="*/ 571294 w 1490380"/>
                    <a:gd name="connsiteY142" fmla="*/ 346932 h 1495138"/>
                    <a:gd name="connsiteX143" fmla="*/ 610574 w 1490380"/>
                    <a:gd name="connsiteY143" fmla="*/ 377887 h 1495138"/>
                    <a:gd name="connsiteX144" fmla="*/ 576504 w 1490380"/>
                    <a:gd name="connsiteY144" fmla="*/ 432560 h 1495138"/>
                    <a:gd name="connsiteX145" fmla="*/ 563678 w 1490380"/>
                    <a:gd name="connsiteY145" fmla="*/ 433364 h 1495138"/>
                    <a:gd name="connsiteX146" fmla="*/ 402552 w 1490380"/>
                    <a:gd name="connsiteY146" fmla="*/ 433364 h 1495138"/>
                    <a:gd name="connsiteX147" fmla="*/ 391730 w 1490380"/>
                    <a:gd name="connsiteY147" fmla="*/ 432560 h 1495138"/>
                    <a:gd name="connsiteX148" fmla="*/ 354855 w 1490380"/>
                    <a:gd name="connsiteY148" fmla="*/ 396781 h 1495138"/>
                    <a:gd name="connsiteX149" fmla="*/ 379305 w 1490380"/>
                    <a:gd name="connsiteY149" fmla="*/ 350952 h 1495138"/>
                    <a:gd name="connsiteX150" fmla="*/ 397742 w 1490380"/>
                    <a:gd name="connsiteY150" fmla="*/ 346932 h 1495138"/>
                    <a:gd name="connsiteX151" fmla="*/ 432212 w 1490380"/>
                    <a:gd name="connsiteY151" fmla="*/ 346932 h 1495138"/>
                    <a:gd name="connsiteX152" fmla="*/ 440228 w 1490380"/>
                    <a:gd name="connsiteY152" fmla="*/ 345726 h 1495138"/>
                    <a:gd name="connsiteX153" fmla="*/ 441831 w 1490380"/>
                    <a:gd name="connsiteY153" fmla="*/ 344118 h 1495138"/>
                    <a:gd name="connsiteX154" fmla="*/ 442633 w 1490380"/>
                    <a:gd name="connsiteY154" fmla="*/ 340902 h 1495138"/>
                    <a:gd name="connsiteX155" fmla="*/ 442633 w 1490380"/>
                    <a:gd name="connsiteY155" fmla="*/ 328440 h 1495138"/>
                    <a:gd name="connsiteX156" fmla="*/ 442633 w 1490380"/>
                    <a:gd name="connsiteY156" fmla="*/ 105728 h 1495138"/>
                    <a:gd name="connsiteX157" fmla="*/ 441831 w 1490380"/>
                    <a:gd name="connsiteY157" fmla="*/ 89648 h 1495138"/>
                    <a:gd name="connsiteX158" fmla="*/ 440228 w 1490380"/>
                    <a:gd name="connsiteY158" fmla="*/ 88040 h 1495138"/>
                    <a:gd name="connsiteX159" fmla="*/ 435418 w 1490380"/>
                    <a:gd name="connsiteY159" fmla="*/ 86834 h 1495138"/>
                    <a:gd name="connsiteX160" fmla="*/ 412973 w 1490380"/>
                    <a:gd name="connsiteY160" fmla="*/ 87236 h 1495138"/>
                    <a:gd name="connsiteX161" fmla="*/ 402552 w 1490380"/>
                    <a:gd name="connsiteY161" fmla="*/ 87236 h 1495138"/>
                    <a:gd name="connsiteX162" fmla="*/ 363272 w 1490380"/>
                    <a:gd name="connsiteY162" fmla="*/ 45427 h 1495138"/>
                    <a:gd name="connsiteX163" fmla="*/ 403754 w 1490380"/>
                    <a:gd name="connsiteY163" fmla="*/ 2010 h 1495138"/>
                    <a:gd name="connsiteX164" fmla="*/ 410167 w 1490380"/>
                    <a:gd name="connsiteY164" fmla="*/ 2010 h 1495138"/>
                    <a:gd name="connsiteX165" fmla="*/ 477504 w 1490380"/>
                    <a:gd name="connsiteY165" fmla="*/ 0 h 1495138"/>
                    <a:gd name="connsiteX166" fmla="*/ 123093 w 1490380"/>
                    <a:gd name="connsiteY166" fmla="*/ 0 h 1495138"/>
                    <a:gd name="connsiteX167" fmla="*/ 138324 w 1490380"/>
                    <a:gd name="connsiteY167" fmla="*/ 1206 h 1495138"/>
                    <a:gd name="connsiteX168" fmla="*/ 173997 w 1490380"/>
                    <a:gd name="connsiteY168" fmla="*/ 39397 h 1495138"/>
                    <a:gd name="connsiteX169" fmla="*/ 173997 w 1490380"/>
                    <a:gd name="connsiteY169" fmla="*/ 45427 h 1495138"/>
                    <a:gd name="connsiteX170" fmla="*/ 173997 w 1490380"/>
                    <a:gd name="connsiteY170" fmla="*/ 192159 h 1495138"/>
                    <a:gd name="connsiteX171" fmla="*/ 173596 w 1490380"/>
                    <a:gd name="connsiteY171" fmla="*/ 192159 h 1495138"/>
                    <a:gd name="connsiteX172" fmla="*/ 173596 w 1490380"/>
                    <a:gd name="connsiteY172" fmla="*/ 326832 h 1495138"/>
                    <a:gd name="connsiteX173" fmla="*/ 173997 w 1490380"/>
                    <a:gd name="connsiteY173" fmla="*/ 340902 h 1495138"/>
                    <a:gd name="connsiteX174" fmla="*/ 179608 w 1490380"/>
                    <a:gd name="connsiteY174" fmla="*/ 346932 h 1495138"/>
                    <a:gd name="connsiteX175" fmla="*/ 194839 w 1490380"/>
                    <a:gd name="connsiteY175" fmla="*/ 346932 h 1495138"/>
                    <a:gd name="connsiteX176" fmla="*/ 216884 w 1490380"/>
                    <a:gd name="connsiteY176" fmla="*/ 346932 h 1495138"/>
                    <a:gd name="connsiteX177" fmla="*/ 256164 w 1490380"/>
                    <a:gd name="connsiteY177" fmla="*/ 377887 h 1495138"/>
                    <a:gd name="connsiteX178" fmla="*/ 222094 w 1490380"/>
                    <a:gd name="connsiteY178" fmla="*/ 432560 h 1495138"/>
                    <a:gd name="connsiteX179" fmla="*/ 209268 w 1490380"/>
                    <a:gd name="connsiteY179" fmla="*/ 433364 h 1495138"/>
                    <a:gd name="connsiteX180" fmla="*/ 48141 w 1490380"/>
                    <a:gd name="connsiteY180" fmla="*/ 433364 h 1495138"/>
                    <a:gd name="connsiteX181" fmla="*/ 37319 w 1490380"/>
                    <a:gd name="connsiteY181" fmla="*/ 432560 h 1495138"/>
                    <a:gd name="connsiteX182" fmla="*/ 445 w 1490380"/>
                    <a:gd name="connsiteY182" fmla="*/ 396781 h 1495138"/>
                    <a:gd name="connsiteX183" fmla="*/ 24894 w 1490380"/>
                    <a:gd name="connsiteY183" fmla="*/ 350952 h 1495138"/>
                    <a:gd name="connsiteX184" fmla="*/ 43332 w 1490380"/>
                    <a:gd name="connsiteY184" fmla="*/ 346932 h 1495138"/>
                    <a:gd name="connsiteX185" fmla="*/ 77801 w 1490380"/>
                    <a:gd name="connsiteY185" fmla="*/ 346932 h 1495138"/>
                    <a:gd name="connsiteX186" fmla="*/ 85818 w 1490380"/>
                    <a:gd name="connsiteY186" fmla="*/ 345726 h 1495138"/>
                    <a:gd name="connsiteX187" fmla="*/ 87421 w 1490380"/>
                    <a:gd name="connsiteY187" fmla="*/ 344118 h 1495138"/>
                    <a:gd name="connsiteX188" fmla="*/ 88223 w 1490380"/>
                    <a:gd name="connsiteY188" fmla="*/ 340902 h 1495138"/>
                    <a:gd name="connsiteX189" fmla="*/ 88223 w 1490380"/>
                    <a:gd name="connsiteY189" fmla="*/ 328440 h 1495138"/>
                    <a:gd name="connsiteX190" fmla="*/ 88223 w 1490380"/>
                    <a:gd name="connsiteY190" fmla="*/ 105728 h 1495138"/>
                    <a:gd name="connsiteX191" fmla="*/ 87421 w 1490380"/>
                    <a:gd name="connsiteY191" fmla="*/ 89648 h 1495138"/>
                    <a:gd name="connsiteX192" fmla="*/ 85818 w 1490380"/>
                    <a:gd name="connsiteY192" fmla="*/ 88040 h 1495138"/>
                    <a:gd name="connsiteX193" fmla="*/ 81008 w 1490380"/>
                    <a:gd name="connsiteY193" fmla="*/ 86834 h 1495138"/>
                    <a:gd name="connsiteX194" fmla="*/ 58562 w 1490380"/>
                    <a:gd name="connsiteY194" fmla="*/ 87236 h 1495138"/>
                    <a:gd name="connsiteX195" fmla="*/ 48141 w 1490380"/>
                    <a:gd name="connsiteY195" fmla="*/ 87236 h 1495138"/>
                    <a:gd name="connsiteX196" fmla="*/ 8862 w 1490380"/>
                    <a:gd name="connsiteY196" fmla="*/ 45427 h 1495138"/>
                    <a:gd name="connsiteX197" fmla="*/ 49344 w 1490380"/>
                    <a:gd name="connsiteY197" fmla="*/ 2010 h 1495138"/>
                    <a:gd name="connsiteX198" fmla="*/ 55757 w 1490380"/>
                    <a:gd name="connsiteY198" fmla="*/ 2010 h 1495138"/>
                    <a:gd name="connsiteX199" fmla="*/ 123093 w 1490380"/>
                    <a:gd name="connsiteY19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584543 h 1495138"/>
                    <a:gd name="connsiteX37" fmla="*/ 1406194 w 1490380"/>
                    <a:gd name="connsiteY37" fmla="*/ 731276 h 1495138"/>
                    <a:gd name="connsiteX38" fmla="*/ 1405793 w 1490380"/>
                    <a:gd name="connsiteY38" fmla="*/ 731276 h 1495138"/>
                    <a:gd name="connsiteX39" fmla="*/ 1405793 w 1490380"/>
                    <a:gd name="connsiteY39" fmla="*/ 865948 h 1495138"/>
                    <a:gd name="connsiteX40" fmla="*/ 1406194 w 1490380"/>
                    <a:gd name="connsiteY40" fmla="*/ 880018 h 1495138"/>
                    <a:gd name="connsiteX41" fmla="*/ 1411805 w 1490380"/>
                    <a:gd name="connsiteY41" fmla="*/ 886049 h 1495138"/>
                    <a:gd name="connsiteX42" fmla="*/ 1427036 w 1490380"/>
                    <a:gd name="connsiteY42" fmla="*/ 886049 h 1495138"/>
                    <a:gd name="connsiteX43" fmla="*/ 1449081 w 1490380"/>
                    <a:gd name="connsiteY43" fmla="*/ 886049 h 1495138"/>
                    <a:gd name="connsiteX44" fmla="*/ 1488360 w 1490380"/>
                    <a:gd name="connsiteY44" fmla="*/ 917003 h 1495138"/>
                    <a:gd name="connsiteX45" fmla="*/ 1454291 w 1490380"/>
                    <a:gd name="connsiteY45" fmla="*/ 971676 h 1495138"/>
                    <a:gd name="connsiteX46" fmla="*/ 1441465 w 1490380"/>
                    <a:gd name="connsiteY46" fmla="*/ 972480 h 1495138"/>
                    <a:gd name="connsiteX47" fmla="*/ 1280339 w 1490380"/>
                    <a:gd name="connsiteY47" fmla="*/ 972480 h 1495138"/>
                    <a:gd name="connsiteX48" fmla="*/ 1269517 w 1490380"/>
                    <a:gd name="connsiteY48" fmla="*/ 971676 h 1495138"/>
                    <a:gd name="connsiteX49" fmla="*/ 1232642 w 1490380"/>
                    <a:gd name="connsiteY49" fmla="*/ 935897 h 1495138"/>
                    <a:gd name="connsiteX50" fmla="*/ 1257091 w 1490380"/>
                    <a:gd name="connsiteY50" fmla="*/ 890069 h 1495138"/>
                    <a:gd name="connsiteX51" fmla="*/ 1275529 w 1490380"/>
                    <a:gd name="connsiteY51" fmla="*/ 886049 h 1495138"/>
                    <a:gd name="connsiteX52" fmla="*/ 1309999 w 1490380"/>
                    <a:gd name="connsiteY52" fmla="*/ 886049 h 1495138"/>
                    <a:gd name="connsiteX53" fmla="*/ 1318015 w 1490380"/>
                    <a:gd name="connsiteY53" fmla="*/ 884843 h 1495138"/>
                    <a:gd name="connsiteX54" fmla="*/ 1319618 w 1490380"/>
                    <a:gd name="connsiteY54" fmla="*/ 883234 h 1495138"/>
                    <a:gd name="connsiteX55" fmla="*/ 1320420 w 1490380"/>
                    <a:gd name="connsiteY55" fmla="*/ 880018 h 1495138"/>
                    <a:gd name="connsiteX56" fmla="*/ 1320420 w 1490380"/>
                    <a:gd name="connsiteY56" fmla="*/ 867556 h 1495138"/>
                    <a:gd name="connsiteX57" fmla="*/ 1320420 w 1490380"/>
                    <a:gd name="connsiteY57" fmla="*/ 644844 h 1495138"/>
                    <a:gd name="connsiteX58" fmla="*/ 1319618 w 1490380"/>
                    <a:gd name="connsiteY58" fmla="*/ 628764 h 1495138"/>
                    <a:gd name="connsiteX59" fmla="*/ 1318015 w 1490380"/>
                    <a:gd name="connsiteY59" fmla="*/ 627156 h 1495138"/>
                    <a:gd name="connsiteX60" fmla="*/ 1313205 w 1490380"/>
                    <a:gd name="connsiteY60" fmla="*/ 625950 h 1495138"/>
                    <a:gd name="connsiteX61" fmla="*/ 1290760 w 1490380"/>
                    <a:gd name="connsiteY61" fmla="*/ 626352 h 1495138"/>
                    <a:gd name="connsiteX62" fmla="*/ 1280339 w 1490380"/>
                    <a:gd name="connsiteY62" fmla="*/ 626352 h 1495138"/>
                    <a:gd name="connsiteX63" fmla="*/ 990169 w 1490380"/>
                    <a:gd name="connsiteY63" fmla="*/ 539116 h 1495138"/>
                    <a:gd name="connsiteX64" fmla="*/ 1005400 w 1490380"/>
                    <a:gd name="connsiteY64" fmla="*/ 540322 h 1495138"/>
                    <a:gd name="connsiteX65" fmla="*/ 1041072 w 1490380"/>
                    <a:gd name="connsiteY65" fmla="*/ 578513 h 1495138"/>
                    <a:gd name="connsiteX66" fmla="*/ 1041072 w 1490380"/>
                    <a:gd name="connsiteY66" fmla="*/ 584543 h 1495138"/>
                    <a:gd name="connsiteX67" fmla="*/ 1041072 w 1490380"/>
                    <a:gd name="connsiteY67" fmla="*/ 731276 h 1495138"/>
                    <a:gd name="connsiteX68" fmla="*/ 1040671 w 1490380"/>
                    <a:gd name="connsiteY68" fmla="*/ 731276 h 1495138"/>
                    <a:gd name="connsiteX69" fmla="*/ 1040671 w 1490380"/>
                    <a:gd name="connsiteY69" fmla="*/ 865948 h 1495138"/>
                    <a:gd name="connsiteX70" fmla="*/ 1041072 w 1490380"/>
                    <a:gd name="connsiteY70" fmla="*/ 880018 h 1495138"/>
                    <a:gd name="connsiteX71" fmla="*/ 1046683 w 1490380"/>
                    <a:gd name="connsiteY71" fmla="*/ 886049 h 1495138"/>
                    <a:gd name="connsiteX72" fmla="*/ 1061914 w 1490380"/>
                    <a:gd name="connsiteY72" fmla="*/ 886049 h 1495138"/>
                    <a:gd name="connsiteX73" fmla="*/ 1083959 w 1490380"/>
                    <a:gd name="connsiteY73" fmla="*/ 886049 h 1495138"/>
                    <a:gd name="connsiteX74" fmla="*/ 1123238 w 1490380"/>
                    <a:gd name="connsiteY74" fmla="*/ 917003 h 1495138"/>
                    <a:gd name="connsiteX75" fmla="*/ 1089169 w 1490380"/>
                    <a:gd name="connsiteY75" fmla="*/ 971676 h 1495138"/>
                    <a:gd name="connsiteX76" fmla="*/ 1076343 w 1490380"/>
                    <a:gd name="connsiteY76" fmla="*/ 972480 h 1495138"/>
                    <a:gd name="connsiteX77" fmla="*/ 915217 w 1490380"/>
                    <a:gd name="connsiteY77" fmla="*/ 972480 h 1495138"/>
                    <a:gd name="connsiteX78" fmla="*/ 904395 w 1490380"/>
                    <a:gd name="connsiteY78" fmla="*/ 971676 h 1495138"/>
                    <a:gd name="connsiteX79" fmla="*/ 867520 w 1490380"/>
                    <a:gd name="connsiteY79" fmla="*/ 935897 h 1495138"/>
                    <a:gd name="connsiteX80" fmla="*/ 891970 w 1490380"/>
                    <a:gd name="connsiteY80" fmla="*/ 890069 h 1495138"/>
                    <a:gd name="connsiteX81" fmla="*/ 910407 w 1490380"/>
                    <a:gd name="connsiteY81" fmla="*/ 886049 h 1495138"/>
                    <a:gd name="connsiteX82" fmla="*/ 944877 w 1490380"/>
                    <a:gd name="connsiteY82" fmla="*/ 886049 h 1495138"/>
                    <a:gd name="connsiteX83" fmla="*/ 952893 w 1490380"/>
                    <a:gd name="connsiteY83" fmla="*/ 884843 h 1495138"/>
                    <a:gd name="connsiteX84" fmla="*/ 954496 w 1490380"/>
                    <a:gd name="connsiteY84" fmla="*/ 883234 h 1495138"/>
                    <a:gd name="connsiteX85" fmla="*/ 955298 w 1490380"/>
                    <a:gd name="connsiteY85" fmla="*/ 880018 h 1495138"/>
                    <a:gd name="connsiteX86" fmla="*/ 955298 w 1490380"/>
                    <a:gd name="connsiteY86" fmla="*/ 867556 h 1495138"/>
                    <a:gd name="connsiteX87" fmla="*/ 955298 w 1490380"/>
                    <a:gd name="connsiteY87" fmla="*/ 644844 h 1495138"/>
                    <a:gd name="connsiteX88" fmla="*/ 954496 w 1490380"/>
                    <a:gd name="connsiteY88" fmla="*/ 628764 h 1495138"/>
                    <a:gd name="connsiteX89" fmla="*/ 952893 w 1490380"/>
                    <a:gd name="connsiteY89" fmla="*/ 627156 h 1495138"/>
                    <a:gd name="connsiteX90" fmla="*/ 948083 w 1490380"/>
                    <a:gd name="connsiteY90" fmla="*/ 625950 h 1495138"/>
                    <a:gd name="connsiteX91" fmla="*/ 925638 w 1490380"/>
                    <a:gd name="connsiteY91" fmla="*/ 626352 h 1495138"/>
                    <a:gd name="connsiteX92" fmla="*/ 915217 w 1490380"/>
                    <a:gd name="connsiteY92" fmla="*/ 626352 h 1495138"/>
                    <a:gd name="connsiteX93" fmla="*/ 875937 w 1490380"/>
                    <a:gd name="connsiteY93" fmla="*/ 584543 h 1495138"/>
                    <a:gd name="connsiteX94" fmla="*/ 916419 w 1490380"/>
                    <a:gd name="connsiteY94" fmla="*/ 541126 h 1495138"/>
                    <a:gd name="connsiteX95" fmla="*/ 922832 w 1490380"/>
                    <a:gd name="connsiteY95" fmla="*/ 541126 h 1495138"/>
                    <a:gd name="connsiteX96" fmla="*/ 990169 w 1490380"/>
                    <a:gd name="connsiteY96" fmla="*/ 539116 h 1495138"/>
                    <a:gd name="connsiteX97" fmla="*/ 272255 w 1490380"/>
                    <a:gd name="connsiteY97" fmla="*/ 539116 h 1495138"/>
                    <a:gd name="connsiteX98" fmla="*/ 287486 w 1490380"/>
                    <a:gd name="connsiteY98" fmla="*/ 540322 h 1495138"/>
                    <a:gd name="connsiteX99" fmla="*/ 323158 w 1490380"/>
                    <a:gd name="connsiteY99" fmla="*/ 578513 h 1495138"/>
                    <a:gd name="connsiteX100" fmla="*/ 323158 w 1490380"/>
                    <a:gd name="connsiteY100" fmla="*/ 584543 h 1495138"/>
                    <a:gd name="connsiteX101" fmla="*/ 323158 w 1490380"/>
                    <a:gd name="connsiteY101" fmla="*/ 731276 h 1495138"/>
                    <a:gd name="connsiteX102" fmla="*/ 322757 w 1490380"/>
                    <a:gd name="connsiteY102" fmla="*/ 731276 h 1495138"/>
                    <a:gd name="connsiteX103" fmla="*/ 322757 w 1490380"/>
                    <a:gd name="connsiteY103" fmla="*/ 865948 h 1495138"/>
                    <a:gd name="connsiteX104" fmla="*/ 323158 w 1490380"/>
                    <a:gd name="connsiteY104" fmla="*/ 880018 h 1495138"/>
                    <a:gd name="connsiteX105" fmla="*/ 328769 w 1490380"/>
                    <a:gd name="connsiteY105" fmla="*/ 886049 h 1495138"/>
                    <a:gd name="connsiteX106" fmla="*/ 344000 w 1490380"/>
                    <a:gd name="connsiteY106" fmla="*/ 886049 h 1495138"/>
                    <a:gd name="connsiteX107" fmla="*/ 366045 w 1490380"/>
                    <a:gd name="connsiteY107" fmla="*/ 886049 h 1495138"/>
                    <a:gd name="connsiteX108" fmla="*/ 405325 w 1490380"/>
                    <a:gd name="connsiteY108" fmla="*/ 917003 h 1495138"/>
                    <a:gd name="connsiteX109" fmla="*/ 371255 w 1490380"/>
                    <a:gd name="connsiteY109" fmla="*/ 971676 h 1495138"/>
                    <a:gd name="connsiteX110" fmla="*/ 358429 w 1490380"/>
                    <a:gd name="connsiteY110" fmla="*/ 972480 h 1495138"/>
                    <a:gd name="connsiteX111" fmla="*/ 197303 w 1490380"/>
                    <a:gd name="connsiteY111" fmla="*/ 972480 h 1495138"/>
                    <a:gd name="connsiteX112" fmla="*/ 186481 w 1490380"/>
                    <a:gd name="connsiteY112" fmla="*/ 971676 h 1495138"/>
                    <a:gd name="connsiteX113" fmla="*/ 149606 w 1490380"/>
                    <a:gd name="connsiteY113" fmla="*/ 935897 h 1495138"/>
                    <a:gd name="connsiteX114" fmla="*/ 174056 w 1490380"/>
                    <a:gd name="connsiteY114" fmla="*/ 890069 h 1495138"/>
                    <a:gd name="connsiteX115" fmla="*/ 192493 w 1490380"/>
                    <a:gd name="connsiteY115" fmla="*/ 886049 h 1495138"/>
                    <a:gd name="connsiteX116" fmla="*/ 226963 w 1490380"/>
                    <a:gd name="connsiteY116" fmla="*/ 886049 h 1495138"/>
                    <a:gd name="connsiteX117" fmla="*/ 234979 w 1490380"/>
                    <a:gd name="connsiteY117" fmla="*/ 884843 h 1495138"/>
                    <a:gd name="connsiteX118" fmla="*/ 236582 w 1490380"/>
                    <a:gd name="connsiteY118" fmla="*/ 883234 h 1495138"/>
                    <a:gd name="connsiteX119" fmla="*/ 237384 w 1490380"/>
                    <a:gd name="connsiteY119" fmla="*/ 880018 h 1495138"/>
                    <a:gd name="connsiteX120" fmla="*/ 237384 w 1490380"/>
                    <a:gd name="connsiteY120" fmla="*/ 867556 h 1495138"/>
                    <a:gd name="connsiteX121" fmla="*/ 237384 w 1490380"/>
                    <a:gd name="connsiteY121" fmla="*/ 644844 h 1495138"/>
                    <a:gd name="connsiteX122" fmla="*/ 236582 w 1490380"/>
                    <a:gd name="connsiteY122" fmla="*/ 628764 h 1495138"/>
                    <a:gd name="connsiteX123" fmla="*/ 234979 w 1490380"/>
                    <a:gd name="connsiteY123" fmla="*/ 627156 h 1495138"/>
                    <a:gd name="connsiteX124" fmla="*/ 230169 w 1490380"/>
                    <a:gd name="connsiteY124" fmla="*/ 625950 h 1495138"/>
                    <a:gd name="connsiteX125" fmla="*/ 207724 w 1490380"/>
                    <a:gd name="connsiteY125" fmla="*/ 626352 h 1495138"/>
                    <a:gd name="connsiteX126" fmla="*/ 197303 w 1490380"/>
                    <a:gd name="connsiteY126" fmla="*/ 626352 h 1495138"/>
                    <a:gd name="connsiteX127" fmla="*/ 158023 w 1490380"/>
                    <a:gd name="connsiteY127" fmla="*/ 584543 h 1495138"/>
                    <a:gd name="connsiteX128" fmla="*/ 198505 w 1490380"/>
                    <a:gd name="connsiteY128" fmla="*/ 541126 h 1495138"/>
                    <a:gd name="connsiteX129" fmla="*/ 204918 w 1490380"/>
                    <a:gd name="connsiteY129" fmla="*/ 541126 h 1495138"/>
                    <a:gd name="connsiteX130" fmla="*/ 272255 w 1490380"/>
                    <a:gd name="connsiteY130" fmla="*/ 539116 h 1495138"/>
                    <a:gd name="connsiteX131" fmla="*/ 477504 w 1490380"/>
                    <a:gd name="connsiteY131" fmla="*/ 0 h 1495138"/>
                    <a:gd name="connsiteX132" fmla="*/ 492735 w 1490380"/>
                    <a:gd name="connsiteY132" fmla="*/ 1206 h 1495138"/>
                    <a:gd name="connsiteX133" fmla="*/ 528407 w 1490380"/>
                    <a:gd name="connsiteY133" fmla="*/ 39397 h 1495138"/>
                    <a:gd name="connsiteX134" fmla="*/ 528407 w 1490380"/>
                    <a:gd name="connsiteY134" fmla="*/ 45427 h 1495138"/>
                    <a:gd name="connsiteX135" fmla="*/ 528407 w 1490380"/>
                    <a:gd name="connsiteY135" fmla="*/ 192159 h 1495138"/>
                    <a:gd name="connsiteX136" fmla="*/ 528006 w 1490380"/>
                    <a:gd name="connsiteY136" fmla="*/ 192159 h 1495138"/>
                    <a:gd name="connsiteX137" fmla="*/ 528006 w 1490380"/>
                    <a:gd name="connsiteY137" fmla="*/ 326832 h 1495138"/>
                    <a:gd name="connsiteX138" fmla="*/ 528407 w 1490380"/>
                    <a:gd name="connsiteY138" fmla="*/ 340902 h 1495138"/>
                    <a:gd name="connsiteX139" fmla="*/ 534018 w 1490380"/>
                    <a:gd name="connsiteY139" fmla="*/ 346932 h 1495138"/>
                    <a:gd name="connsiteX140" fmla="*/ 549249 w 1490380"/>
                    <a:gd name="connsiteY140" fmla="*/ 346932 h 1495138"/>
                    <a:gd name="connsiteX141" fmla="*/ 571294 w 1490380"/>
                    <a:gd name="connsiteY141" fmla="*/ 346932 h 1495138"/>
                    <a:gd name="connsiteX142" fmla="*/ 610574 w 1490380"/>
                    <a:gd name="connsiteY142" fmla="*/ 377887 h 1495138"/>
                    <a:gd name="connsiteX143" fmla="*/ 576504 w 1490380"/>
                    <a:gd name="connsiteY143" fmla="*/ 432560 h 1495138"/>
                    <a:gd name="connsiteX144" fmla="*/ 563678 w 1490380"/>
                    <a:gd name="connsiteY144" fmla="*/ 433364 h 1495138"/>
                    <a:gd name="connsiteX145" fmla="*/ 402552 w 1490380"/>
                    <a:gd name="connsiteY145" fmla="*/ 433364 h 1495138"/>
                    <a:gd name="connsiteX146" fmla="*/ 391730 w 1490380"/>
                    <a:gd name="connsiteY146" fmla="*/ 432560 h 1495138"/>
                    <a:gd name="connsiteX147" fmla="*/ 354855 w 1490380"/>
                    <a:gd name="connsiteY147" fmla="*/ 396781 h 1495138"/>
                    <a:gd name="connsiteX148" fmla="*/ 379305 w 1490380"/>
                    <a:gd name="connsiteY148" fmla="*/ 350952 h 1495138"/>
                    <a:gd name="connsiteX149" fmla="*/ 397742 w 1490380"/>
                    <a:gd name="connsiteY149" fmla="*/ 346932 h 1495138"/>
                    <a:gd name="connsiteX150" fmla="*/ 432212 w 1490380"/>
                    <a:gd name="connsiteY150" fmla="*/ 346932 h 1495138"/>
                    <a:gd name="connsiteX151" fmla="*/ 440228 w 1490380"/>
                    <a:gd name="connsiteY151" fmla="*/ 345726 h 1495138"/>
                    <a:gd name="connsiteX152" fmla="*/ 441831 w 1490380"/>
                    <a:gd name="connsiteY152" fmla="*/ 344118 h 1495138"/>
                    <a:gd name="connsiteX153" fmla="*/ 442633 w 1490380"/>
                    <a:gd name="connsiteY153" fmla="*/ 340902 h 1495138"/>
                    <a:gd name="connsiteX154" fmla="*/ 442633 w 1490380"/>
                    <a:gd name="connsiteY154" fmla="*/ 328440 h 1495138"/>
                    <a:gd name="connsiteX155" fmla="*/ 442633 w 1490380"/>
                    <a:gd name="connsiteY155" fmla="*/ 105728 h 1495138"/>
                    <a:gd name="connsiteX156" fmla="*/ 441831 w 1490380"/>
                    <a:gd name="connsiteY156" fmla="*/ 89648 h 1495138"/>
                    <a:gd name="connsiteX157" fmla="*/ 440228 w 1490380"/>
                    <a:gd name="connsiteY157" fmla="*/ 88040 h 1495138"/>
                    <a:gd name="connsiteX158" fmla="*/ 435418 w 1490380"/>
                    <a:gd name="connsiteY158" fmla="*/ 86834 h 1495138"/>
                    <a:gd name="connsiteX159" fmla="*/ 412973 w 1490380"/>
                    <a:gd name="connsiteY159" fmla="*/ 87236 h 1495138"/>
                    <a:gd name="connsiteX160" fmla="*/ 402552 w 1490380"/>
                    <a:gd name="connsiteY160" fmla="*/ 87236 h 1495138"/>
                    <a:gd name="connsiteX161" fmla="*/ 363272 w 1490380"/>
                    <a:gd name="connsiteY161" fmla="*/ 45427 h 1495138"/>
                    <a:gd name="connsiteX162" fmla="*/ 403754 w 1490380"/>
                    <a:gd name="connsiteY162" fmla="*/ 2010 h 1495138"/>
                    <a:gd name="connsiteX163" fmla="*/ 410167 w 1490380"/>
                    <a:gd name="connsiteY163" fmla="*/ 2010 h 1495138"/>
                    <a:gd name="connsiteX164" fmla="*/ 477504 w 1490380"/>
                    <a:gd name="connsiteY164" fmla="*/ 0 h 1495138"/>
                    <a:gd name="connsiteX165" fmla="*/ 123093 w 1490380"/>
                    <a:gd name="connsiteY165" fmla="*/ 0 h 1495138"/>
                    <a:gd name="connsiteX166" fmla="*/ 138324 w 1490380"/>
                    <a:gd name="connsiteY166" fmla="*/ 1206 h 1495138"/>
                    <a:gd name="connsiteX167" fmla="*/ 173997 w 1490380"/>
                    <a:gd name="connsiteY167" fmla="*/ 39397 h 1495138"/>
                    <a:gd name="connsiteX168" fmla="*/ 173997 w 1490380"/>
                    <a:gd name="connsiteY168" fmla="*/ 45427 h 1495138"/>
                    <a:gd name="connsiteX169" fmla="*/ 173997 w 1490380"/>
                    <a:gd name="connsiteY169" fmla="*/ 192159 h 1495138"/>
                    <a:gd name="connsiteX170" fmla="*/ 173596 w 1490380"/>
                    <a:gd name="connsiteY170" fmla="*/ 192159 h 1495138"/>
                    <a:gd name="connsiteX171" fmla="*/ 173596 w 1490380"/>
                    <a:gd name="connsiteY171" fmla="*/ 326832 h 1495138"/>
                    <a:gd name="connsiteX172" fmla="*/ 173997 w 1490380"/>
                    <a:gd name="connsiteY172" fmla="*/ 340902 h 1495138"/>
                    <a:gd name="connsiteX173" fmla="*/ 179608 w 1490380"/>
                    <a:gd name="connsiteY173" fmla="*/ 346932 h 1495138"/>
                    <a:gd name="connsiteX174" fmla="*/ 194839 w 1490380"/>
                    <a:gd name="connsiteY174" fmla="*/ 346932 h 1495138"/>
                    <a:gd name="connsiteX175" fmla="*/ 216884 w 1490380"/>
                    <a:gd name="connsiteY175" fmla="*/ 346932 h 1495138"/>
                    <a:gd name="connsiteX176" fmla="*/ 256164 w 1490380"/>
                    <a:gd name="connsiteY176" fmla="*/ 377887 h 1495138"/>
                    <a:gd name="connsiteX177" fmla="*/ 222094 w 1490380"/>
                    <a:gd name="connsiteY177" fmla="*/ 432560 h 1495138"/>
                    <a:gd name="connsiteX178" fmla="*/ 209268 w 1490380"/>
                    <a:gd name="connsiteY178" fmla="*/ 433364 h 1495138"/>
                    <a:gd name="connsiteX179" fmla="*/ 48141 w 1490380"/>
                    <a:gd name="connsiteY179" fmla="*/ 433364 h 1495138"/>
                    <a:gd name="connsiteX180" fmla="*/ 37319 w 1490380"/>
                    <a:gd name="connsiteY180" fmla="*/ 432560 h 1495138"/>
                    <a:gd name="connsiteX181" fmla="*/ 445 w 1490380"/>
                    <a:gd name="connsiteY181" fmla="*/ 396781 h 1495138"/>
                    <a:gd name="connsiteX182" fmla="*/ 24894 w 1490380"/>
                    <a:gd name="connsiteY182" fmla="*/ 350952 h 1495138"/>
                    <a:gd name="connsiteX183" fmla="*/ 43332 w 1490380"/>
                    <a:gd name="connsiteY183" fmla="*/ 346932 h 1495138"/>
                    <a:gd name="connsiteX184" fmla="*/ 77801 w 1490380"/>
                    <a:gd name="connsiteY184" fmla="*/ 346932 h 1495138"/>
                    <a:gd name="connsiteX185" fmla="*/ 85818 w 1490380"/>
                    <a:gd name="connsiteY185" fmla="*/ 345726 h 1495138"/>
                    <a:gd name="connsiteX186" fmla="*/ 87421 w 1490380"/>
                    <a:gd name="connsiteY186" fmla="*/ 344118 h 1495138"/>
                    <a:gd name="connsiteX187" fmla="*/ 88223 w 1490380"/>
                    <a:gd name="connsiteY187" fmla="*/ 340902 h 1495138"/>
                    <a:gd name="connsiteX188" fmla="*/ 88223 w 1490380"/>
                    <a:gd name="connsiteY188" fmla="*/ 328440 h 1495138"/>
                    <a:gd name="connsiteX189" fmla="*/ 88223 w 1490380"/>
                    <a:gd name="connsiteY189" fmla="*/ 105728 h 1495138"/>
                    <a:gd name="connsiteX190" fmla="*/ 87421 w 1490380"/>
                    <a:gd name="connsiteY190" fmla="*/ 89648 h 1495138"/>
                    <a:gd name="connsiteX191" fmla="*/ 85818 w 1490380"/>
                    <a:gd name="connsiteY191" fmla="*/ 88040 h 1495138"/>
                    <a:gd name="connsiteX192" fmla="*/ 81008 w 1490380"/>
                    <a:gd name="connsiteY192" fmla="*/ 86834 h 1495138"/>
                    <a:gd name="connsiteX193" fmla="*/ 58562 w 1490380"/>
                    <a:gd name="connsiteY193" fmla="*/ 87236 h 1495138"/>
                    <a:gd name="connsiteX194" fmla="*/ 48141 w 1490380"/>
                    <a:gd name="connsiteY194" fmla="*/ 87236 h 1495138"/>
                    <a:gd name="connsiteX195" fmla="*/ 8862 w 1490380"/>
                    <a:gd name="connsiteY195" fmla="*/ 45427 h 1495138"/>
                    <a:gd name="connsiteX196" fmla="*/ 49344 w 1490380"/>
                    <a:gd name="connsiteY196" fmla="*/ 2010 h 1495138"/>
                    <a:gd name="connsiteX197" fmla="*/ 55757 w 1490380"/>
                    <a:gd name="connsiteY197" fmla="*/ 2010 h 1495138"/>
                    <a:gd name="connsiteX198" fmla="*/ 123093 w 1490380"/>
                    <a:gd name="connsiteY19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731276 h 1495138"/>
                    <a:gd name="connsiteX37" fmla="*/ 1405793 w 1490380"/>
                    <a:gd name="connsiteY37" fmla="*/ 731276 h 1495138"/>
                    <a:gd name="connsiteX38" fmla="*/ 1405793 w 1490380"/>
                    <a:gd name="connsiteY38" fmla="*/ 865948 h 1495138"/>
                    <a:gd name="connsiteX39" fmla="*/ 1406194 w 1490380"/>
                    <a:gd name="connsiteY39" fmla="*/ 880018 h 1495138"/>
                    <a:gd name="connsiteX40" fmla="*/ 1411805 w 1490380"/>
                    <a:gd name="connsiteY40" fmla="*/ 886049 h 1495138"/>
                    <a:gd name="connsiteX41" fmla="*/ 1427036 w 1490380"/>
                    <a:gd name="connsiteY41" fmla="*/ 886049 h 1495138"/>
                    <a:gd name="connsiteX42" fmla="*/ 1449081 w 1490380"/>
                    <a:gd name="connsiteY42" fmla="*/ 886049 h 1495138"/>
                    <a:gd name="connsiteX43" fmla="*/ 1488360 w 1490380"/>
                    <a:gd name="connsiteY43" fmla="*/ 917003 h 1495138"/>
                    <a:gd name="connsiteX44" fmla="*/ 1454291 w 1490380"/>
                    <a:gd name="connsiteY44" fmla="*/ 971676 h 1495138"/>
                    <a:gd name="connsiteX45" fmla="*/ 1441465 w 1490380"/>
                    <a:gd name="connsiteY45" fmla="*/ 972480 h 1495138"/>
                    <a:gd name="connsiteX46" fmla="*/ 1280339 w 1490380"/>
                    <a:gd name="connsiteY46" fmla="*/ 972480 h 1495138"/>
                    <a:gd name="connsiteX47" fmla="*/ 1269517 w 1490380"/>
                    <a:gd name="connsiteY47" fmla="*/ 971676 h 1495138"/>
                    <a:gd name="connsiteX48" fmla="*/ 1232642 w 1490380"/>
                    <a:gd name="connsiteY48" fmla="*/ 935897 h 1495138"/>
                    <a:gd name="connsiteX49" fmla="*/ 1257091 w 1490380"/>
                    <a:gd name="connsiteY49" fmla="*/ 890069 h 1495138"/>
                    <a:gd name="connsiteX50" fmla="*/ 1275529 w 1490380"/>
                    <a:gd name="connsiteY50" fmla="*/ 886049 h 1495138"/>
                    <a:gd name="connsiteX51" fmla="*/ 1309999 w 1490380"/>
                    <a:gd name="connsiteY51" fmla="*/ 886049 h 1495138"/>
                    <a:gd name="connsiteX52" fmla="*/ 1318015 w 1490380"/>
                    <a:gd name="connsiteY52" fmla="*/ 884843 h 1495138"/>
                    <a:gd name="connsiteX53" fmla="*/ 1319618 w 1490380"/>
                    <a:gd name="connsiteY53" fmla="*/ 883234 h 1495138"/>
                    <a:gd name="connsiteX54" fmla="*/ 1320420 w 1490380"/>
                    <a:gd name="connsiteY54" fmla="*/ 880018 h 1495138"/>
                    <a:gd name="connsiteX55" fmla="*/ 1320420 w 1490380"/>
                    <a:gd name="connsiteY55" fmla="*/ 867556 h 1495138"/>
                    <a:gd name="connsiteX56" fmla="*/ 1320420 w 1490380"/>
                    <a:gd name="connsiteY56" fmla="*/ 644844 h 1495138"/>
                    <a:gd name="connsiteX57" fmla="*/ 1319618 w 1490380"/>
                    <a:gd name="connsiteY57" fmla="*/ 628764 h 1495138"/>
                    <a:gd name="connsiteX58" fmla="*/ 1318015 w 1490380"/>
                    <a:gd name="connsiteY58" fmla="*/ 627156 h 1495138"/>
                    <a:gd name="connsiteX59" fmla="*/ 1313205 w 1490380"/>
                    <a:gd name="connsiteY59" fmla="*/ 625950 h 1495138"/>
                    <a:gd name="connsiteX60" fmla="*/ 1290760 w 1490380"/>
                    <a:gd name="connsiteY60" fmla="*/ 626352 h 1495138"/>
                    <a:gd name="connsiteX61" fmla="*/ 1280339 w 1490380"/>
                    <a:gd name="connsiteY61" fmla="*/ 626352 h 1495138"/>
                    <a:gd name="connsiteX62" fmla="*/ 990169 w 1490380"/>
                    <a:gd name="connsiteY62" fmla="*/ 539116 h 1495138"/>
                    <a:gd name="connsiteX63" fmla="*/ 1005400 w 1490380"/>
                    <a:gd name="connsiteY63" fmla="*/ 540322 h 1495138"/>
                    <a:gd name="connsiteX64" fmla="*/ 1041072 w 1490380"/>
                    <a:gd name="connsiteY64" fmla="*/ 578513 h 1495138"/>
                    <a:gd name="connsiteX65" fmla="*/ 1041072 w 1490380"/>
                    <a:gd name="connsiteY65" fmla="*/ 584543 h 1495138"/>
                    <a:gd name="connsiteX66" fmla="*/ 1041072 w 1490380"/>
                    <a:gd name="connsiteY66" fmla="*/ 731276 h 1495138"/>
                    <a:gd name="connsiteX67" fmla="*/ 1040671 w 1490380"/>
                    <a:gd name="connsiteY67" fmla="*/ 731276 h 1495138"/>
                    <a:gd name="connsiteX68" fmla="*/ 1040671 w 1490380"/>
                    <a:gd name="connsiteY68" fmla="*/ 865948 h 1495138"/>
                    <a:gd name="connsiteX69" fmla="*/ 1041072 w 1490380"/>
                    <a:gd name="connsiteY69" fmla="*/ 880018 h 1495138"/>
                    <a:gd name="connsiteX70" fmla="*/ 1046683 w 1490380"/>
                    <a:gd name="connsiteY70" fmla="*/ 886049 h 1495138"/>
                    <a:gd name="connsiteX71" fmla="*/ 1061914 w 1490380"/>
                    <a:gd name="connsiteY71" fmla="*/ 886049 h 1495138"/>
                    <a:gd name="connsiteX72" fmla="*/ 1083959 w 1490380"/>
                    <a:gd name="connsiteY72" fmla="*/ 886049 h 1495138"/>
                    <a:gd name="connsiteX73" fmla="*/ 1123238 w 1490380"/>
                    <a:gd name="connsiteY73" fmla="*/ 917003 h 1495138"/>
                    <a:gd name="connsiteX74" fmla="*/ 1089169 w 1490380"/>
                    <a:gd name="connsiteY74" fmla="*/ 971676 h 1495138"/>
                    <a:gd name="connsiteX75" fmla="*/ 1076343 w 1490380"/>
                    <a:gd name="connsiteY75" fmla="*/ 972480 h 1495138"/>
                    <a:gd name="connsiteX76" fmla="*/ 915217 w 1490380"/>
                    <a:gd name="connsiteY76" fmla="*/ 972480 h 1495138"/>
                    <a:gd name="connsiteX77" fmla="*/ 904395 w 1490380"/>
                    <a:gd name="connsiteY77" fmla="*/ 971676 h 1495138"/>
                    <a:gd name="connsiteX78" fmla="*/ 867520 w 1490380"/>
                    <a:gd name="connsiteY78" fmla="*/ 935897 h 1495138"/>
                    <a:gd name="connsiteX79" fmla="*/ 891970 w 1490380"/>
                    <a:gd name="connsiteY79" fmla="*/ 890069 h 1495138"/>
                    <a:gd name="connsiteX80" fmla="*/ 910407 w 1490380"/>
                    <a:gd name="connsiteY80" fmla="*/ 886049 h 1495138"/>
                    <a:gd name="connsiteX81" fmla="*/ 944877 w 1490380"/>
                    <a:gd name="connsiteY81" fmla="*/ 886049 h 1495138"/>
                    <a:gd name="connsiteX82" fmla="*/ 952893 w 1490380"/>
                    <a:gd name="connsiteY82" fmla="*/ 884843 h 1495138"/>
                    <a:gd name="connsiteX83" fmla="*/ 954496 w 1490380"/>
                    <a:gd name="connsiteY83" fmla="*/ 883234 h 1495138"/>
                    <a:gd name="connsiteX84" fmla="*/ 955298 w 1490380"/>
                    <a:gd name="connsiteY84" fmla="*/ 880018 h 1495138"/>
                    <a:gd name="connsiteX85" fmla="*/ 955298 w 1490380"/>
                    <a:gd name="connsiteY85" fmla="*/ 867556 h 1495138"/>
                    <a:gd name="connsiteX86" fmla="*/ 955298 w 1490380"/>
                    <a:gd name="connsiteY86" fmla="*/ 644844 h 1495138"/>
                    <a:gd name="connsiteX87" fmla="*/ 954496 w 1490380"/>
                    <a:gd name="connsiteY87" fmla="*/ 628764 h 1495138"/>
                    <a:gd name="connsiteX88" fmla="*/ 952893 w 1490380"/>
                    <a:gd name="connsiteY88" fmla="*/ 627156 h 1495138"/>
                    <a:gd name="connsiteX89" fmla="*/ 948083 w 1490380"/>
                    <a:gd name="connsiteY89" fmla="*/ 625950 h 1495138"/>
                    <a:gd name="connsiteX90" fmla="*/ 925638 w 1490380"/>
                    <a:gd name="connsiteY90" fmla="*/ 626352 h 1495138"/>
                    <a:gd name="connsiteX91" fmla="*/ 915217 w 1490380"/>
                    <a:gd name="connsiteY91" fmla="*/ 626352 h 1495138"/>
                    <a:gd name="connsiteX92" fmla="*/ 875937 w 1490380"/>
                    <a:gd name="connsiteY92" fmla="*/ 584543 h 1495138"/>
                    <a:gd name="connsiteX93" fmla="*/ 916419 w 1490380"/>
                    <a:gd name="connsiteY93" fmla="*/ 541126 h 1495138"/>
                    <a:gd name="connsiteX94" fmla="*/ 922832 w 1490380"/>
                    <a:gd name="connsiteY94" fmla="*/ 541126 h 1495138"/>
                    <a:gd name="connsiteX95" fmla="*/ 990169 w 1490380"/>
                    <a:gd name="connsiteY95" fmla="*/ 539116 h 1495138"/>
                    <a:gd name="connsiteX96" fmla="*/ 272255 w 1490380"/>
                    <a:gd name="connsiteY96" fmla="*/ 539116 h 1495138"/>
                    <a:gd name="connsiteX97" fmla="*/ 287486 w 1490380"/>
                    <a:gd name="connsiteY97" fmla="*/ 540322 h 1495138"/>
                    <a:gd name="connsiteX98" fmla="*/ 323158 w 1490380"/>
                    <a:gd name="connsiteY98" fmla="*/ 578513 h 1495138"/>
                    <a:gd name="connsiteX99" fmla="*/ 323158 w 1490380"/>
                    <a:gd name="connsiteY99" fmla="*/ 584543 h 1495138"/>
                    <a:gd name="connsiteX100" fmla="*/ 323158 w 1490380"/>
                    <a:gd name="connsiteY100" fmla="*/ 731276 h 1495138"/>
                    <a:gd name="connsiteX101" fmla="*/ 322757 w 1490380"/>
                    <a:gd name="connsiteY101" fmla="*/ 731276 h 1495138"/>
                    <a:gd name="connsiteX102" fmla="*/ 322757 w 1490380"/>
                    <a:gd name="connsiteY102" fmla="*/ 865948 h 1495138"/>
                    <a:gd name="connsiteX103" fmla="*/ 323158 w 1490380"/>
                    <a:gd name="connsiteY103" fmla="*/ 880018 h 1495138"/>
                    <a:gd name="connsiteX104" fmla="*/ 328769 w 1490380"/>
                    <a:gd name="connsiteY104" fmla="*/ 886049 h 1495138"/>
                    <a:gd name="connsiteX105" fmla="*/ 344000 w 1490380"/>
                    <a:gd name="connsiteY105" fmla="*/ 886049 h 1495138"/>
                    <a:gd name="connsiteX106" fmla="*/ 366045 w 1490380"/>
                    <a:gd name="connsiteY106" fmla="*/ 886049 h 1495138"/>
                    <a:gd name="connsiteX107" fmla="*/ 405325 w 1490380"/>
                    <a:gd name="connsiteY107" fmla="*/ 917003 h 1495138"/>
                    <a:gd name="connsiteX108" fmla="*/ 371255 w 1490380"/>
                    <a:gd name="connsiteY108" fmla="*/ 971676 h 1495138"/>
                    <a:gd name="connsiteX109" fmla="*/ 358429 w 1490380"/>
                    <a:gd name="connsiteY109" fmla="*/ 972480 h 1495138"/>
                    <a:gd name="connsiteX110" fmla="*/ 197303 w 1490380"/>
                    <a:gd name="connsiteY110" fmla="*/ 972480 h 1495138"/>
                    <a:gd name="connsiteX111" fmla="*/ 186481 w 1490380"/>
                    <a:gd name="connsiteY111" fmla="*/ 971676 h 1495138"/>
                    <a:gd name="connsiteX112" fmla="*/ 149606 w 1490380"/>
                    <a:gd name="connsiteY112" fmla="*/ 935897 h 1495138"/>
                    <a:gd name="connsiteX113" fmla="*/ 174056 w 1490380"/>
                    <a:gd name="connsiteY113" fmla="*/ 890069 h 1495138"/>
                    <a:gd name="connsiteX114" fmla="*/ 192493 w 1490380"/>
                    <a:gd name="connsiteY114" fmla="*/ 886049 h 1495138"/>
                    <a:gd name="connsiteX115" fmla="*/ 226963 w 1490380"/>
                    <a:gd name="connsiteY115" fmla="*/ 886049 h 1495138"/>
                    <a:gd name="connsiteX116" fmla="*/ 234979 w 1490380"/>
                    <a:gd name="connsiteY116" fmla="*/ 884843 h 1495138"/>
                    <a:gd name="connsiteX117" fmla="*/ 236582 w 1490380"/>
                    <a:gd name="connsiteY117" fmla="*/ 883234 h 1495138"/>
                    <a:gd name="connsiteX118" fmla="*/ 237384 w 1490380"/>
                    <a:gd name="connsiteY118" fmla="*/ 880018 h 1495138"/>
                    <a:gd name="connsiteX119" fmla="*/ 237384 w 1490380"/>
                    <a:gd name="connsiteY119" fmla="*/ 867556 h 1495138"/>
                    <a:gd name="connsiteX120" fmla="*/ 237384 w 1490380"/>
                    <a:gd name="connsiteY120" fmla="*/ 644844 h 1495138"/>
                    <a:gd name="connsiteX121" fmla="*/ 236582 w 1490380"/>
                    <a:gd name="connsiteY121" fmla="*/ 628764 h 1495138"/>
                    <a:gd name="connsiteX122" fmla="*/ 234979 w 1490380"/>
                    <a:gd name="connsiteY122" fmla="*/ 627156 h 1495138"/>
                    <a:gd name="connsiteX123" fmla="*/ 230169 w 1490380"/>
                    <a:gd name="connsiteY123" fmla="*/ 625950 h 1495138"/>
                    <a:gd name="connsiteX124" fmla="*/ 207724 w 1490380"/>
                    <a:gd name="connsiteY124" fmla="*/ 626352 h 1495138"/>
                    <a:gd name="connsiteX125" fmla="*/ 197303 w 1490380"/>
                    <a:gd name="connsiteY125" fmla="*/ 626352 h 1495138"/>
                    <a:gd name="connsiteX126" fmla="*/ 158023 w 1490380"/>
                    <a:gd name="connsiteY126" fmla="*/ 584543 h 1495138"/>
                    <a:gd name="connsiteX127" fmla="*/ 198505 w 1490380"/>
                    <a:gd name="connsiteY127" fmla="*/ 541126 h 1495138"/>
                    <a:gd name="connsiteX128" fmla="*/ 204918 w 1490380"/>
                    <a:gd name="connsiteY128" fmla="*/ 541126 h 1495138"/>
                    <a:gd name="connsiteX129" fmla="*/ 272255 w 1490380"/>
                    <a:gd name="connsiteY129" fmla="*/ 539116 h 1495138"/>
                    <a:gd name="connsiteX130" fmla="*/ 477504 w 1490380"/>
                    <a:gd name="connsiteY130" fmla="*/ 0 h 1495138"/>
                    <a:gd name="connsiteX131" fmla="*/ 492735 w 1490380"/>
                    <a:gd name="connsiteY131" fmla="*/ 1206 h 1495138"/>
                    <a:gd name="connsiteX132" fmla="*/ 528407 w 1490380"/>
                    <a:gd name="connsiteY132" fmla="*/ 39397 h 1495138"/>
                    <a:gd name="connsiteX133" fmla="*/ 528407 w 1490380"/>
                    <a:gd name="connsiteY133" fmla="*/ 45427 h 1495138"/>
                    <a:gd name="connsiteX134" fmla="*/ 528407 w 1490380"/>
                    <a:gd name="connsiteY134" fmla="*/ 192159 h 1495138"/>
                    <a:gd name="connsiteX135" fmla="*/ 528006 w 1490380"/>
                    <a:gd name="connsiteY135" fmla="*/ 192159 h 1495138"/>
                    <a:gd name="connsiteX136" fmla="*/ 528006 w 1490380"/>
                    <a:gd name="connsiteY136" fmla="*/ 326832 h 1495138"/>
                    <a:gd name="connsiteX137" fmla="*/ 528407 w 1490380"/>
                    <a:gd name="connsiteY137" fmla="*/ 340902 h 1495138"/>
                    <a:gd name="connsiteX138" fmla="*/ 534018 w 1490380"/>
                    <a:gd name="connsiteY138" fmla="*/ 346932 h 1495138"/>
                    <a:gd name="connsiteX139" fmla="*/ 549249 w 1490380"/>
                    <a:gd name="connsiteY139" fmla="*/ 346932 h 1495138"/>
                    <a:gd name="connsiteX140" fmla="*/ 571294 w 1490380"/>
                    <a:gd name="connsiteY140" fmla="*/ 346932 h 1495138"/>
                    <a:gd name="connsiteX141" fmla="*/ 610574 w 1490380"/>
                    <a:gd name="connsiteY141" fmla="*/ 377887 h 1495138"/>
                    <a:gd name="connsiteX142" fmla="*/ 576504 w 1490380"/>
                    <a:gd name="connsiteY142" fmla="*/ 432560 h 1495138"/>
                    <a:gd name="connsiteX143" fmla="*/ 563678 w 1490380"/>
                    <a:gd name="connsiteY143" fmla="*/ 433364 h 1495138"/>
                    <a:gd name="connsiteX144" fmla="*/ 402552 w 1490380"/>
                    <a:gd name="connsiteY144" fmla="*/ 433364 h 1495138"/>
                    <a:gd name="connsiteX145" fmla="*/ 391730 w 1490380"/>
                    <a:gd name="connsiteY145" fmla="*/ 432560 h 1495138"/>
                    <a:gd name="connsiteX146" fmla="*/ 354855 w 1490380"/>
                    <a:gd name="connsiteY146" fmla="*/ 396781 h 1495138"/>
                    <a:gd name="connsiteX147" fmla="*/ 379305 w 1490380"/>
                    <a:gd name="connsiteY147" fmla="*/ 350952 h 1495138"/>
                    <a:gd name="connsiteX148" fmla="*/ 397742 w 1490380"/>
                    <a:gd name="connsiteY148" fmla="*/ 346932 h 1495138"/>
                    <a:gd name="connsiteX149" fmla="*/ 432212 w 1490380"/>
                    <a:gd name="connsiteY149" fmla="*/ 346932 h 1495138"/>
                    <a:gd name="connsiteX150" fmla="*/ 440228 w 1490380"/>
                    <a:gd name="connsiteY150" fmla="*/ 345726 h 1495138"/>
                    <a:gd name="connsiteX151" fmla="*/ 441831 w 1490380"/>
                    <a:gd name="connsiteY151" fmla="*/ 344118 h 1495138"/>
                    <a:gd name="connsiteX152" fmla="*/ 442633 w 1490380"/>
                    <a:gd name="connsiteY152" fmla="*/ 340902 h 1495138"/>
                    <a:gd name="connsiteX153" fmla="*/ 442633 w 1490380"/>
                    <a:gd name="connsiteY153" fmla="*/ 328440 h 1495138"/>
                    <a:gd name="connsiteX154" fmla="*/ 442633 w 1490380"/>
                    <a:gd name="connsiteY154" fmla="*/ 105728 h 1495138"/>
                    <a:gd name="connsiteX155" fmla="*/ 441831 w 1490380"/>
                    <a:gd name="connsiteY155" fmla="*/ 89648 h 1495138"/>
                    <a:gd name="connsiteX156" fmla="*/ 440228 w 1490380"/>
                    <a:gd name="connsiteY156" fmla="*/ 88040 h 1495138"/>
                    <a:gd name="connsiteX157" fmla="*/ 435418 w 1490380"/>
                    <a:gd name="connsiteY157" fmla="*/ 86834 h 1495138"/>
                    <a:gd name="connsiteX158" fmla="*/ 412973 w 1490380"/>
                    <a:gd name="connsiteY158" fmla="*/ 87236 h 1495138"/>
                    <a:gd name="connsiteX159" fmla="*/ 402552 w 1490380"/>
                    <a:gd name="connsiteY159" fmla="*/ 87236 h 1495138"/>
                    <a:gd name="connsiteX160" fmla="*/ 363272 w 1490380"/>
                    <a:gd name="connsiteY160" fmla="*/ 45427 h 1495138"/>
                    <a:gd name="connsiteX161" fmla="*/ 403754 w 1490380"/>
                    <a:gd name="connsiteY161" fmla="*/ 2010 h 1495138"/>
                    <a:gd name="connsiteX162" fmla="*/ 410167 w 1490380"/>
                    <a:gd name="connsiteY162" fmla="*/ 2010 h 1495138"/>
                    <a:gd name="connsiteX163" fmla="*/ 477504 w 1490380"/>
                    <a:gd name="connsiteY163" fmla="*/ 0 h 1495138"/>
                    <a:gd name="connsiteX164" fmla="*/ 123093 w 1490380"/>
                    <a:gd name="connsiteY164" fmla="*/ 0 h 1495138"/>
                    <a:gd name="connsiteX165" fmla="*/ 138324 w 1490380"/>
                    <a:gd name="connsiteY165" fmla="*/ 1206 h 1495138"/>
                    <a:gd name="connsiteX166" fmla="*/ 173997 w 1490380"/>
                    <a:gd name="connsiteY166" fmla="*/ 39397 h 1495138"/>
                    <a:gd name="connsiteX167" fmla="*/ 173997 w 1490380"/>
                    <a:gd name="connsiteY167" fmla="*/ 45427 h 1495138"/>
                    <a:gd name="connsiteX168" fmla="*/ 173997 w 1490380"/>
                    <a:gd name="connsiteY168" fmla="*/ 192159 h 1495138"/>
                    <a:gd name="connsiteX169" fmla="*/ 173596 w 1490380"/>
                    <a:gd name="connsiteY169" fmla="*/ 192159 h 1495138"/>
                    <a:gd name="connsiteX170" fmla="*/ 173596 w 1490380"/>
                    <a:gd name="connsiteY170" fmla="*/ 326832 h 1495138"/>
                    <a:gd name="connsiteX171" fmla="*/ 173997 w 1490380"/>
                    <a:gd name="connsiteY171" fmla="*/ 340902 h 1495138"/>
                    <a:gd name="connsiteX172" fmla="*/ 179608 w 1490380"/>
                    <a:gd name="connsiteY172" fmla="*/ 346932 h 1495138"/>
                    <a:gd name="connsiteX173" fmla="*/ 194839 w 1490380"/>
                    <a:gd name="connsiteY173" fmla="*/ 346932 h 1495138"/>
                    <a:gd name="connsiteX174" fmla="*/ 216884 w 1490380"/>
                    <a:gd name="connsiteY174" fmla="*/ 346932 h 1495138"/>
                    <a:gd name="connsiteX175" fmla="*/ 256164 w 1490380"/>
                    <a:gd name="connsiteY175" fmla="*/ 377887 h 1495138"/>
                    <a:gd name="connsiteX176" fmla="*/ 222094 w 1490380"/>
                    <a:gd name="connsiteY176" fmla="*/ 432560 h 1495138"/>
                    <a:gd name="connsiteX177" fmla="*/ 209268 w 1490380"/>
                    <a:gd name="connsiteY177" fmla="*/ 433364 h 1495138"/>
                    <a:gd name="connsiteX178" fmla="*/ 48141 w 1490380"/>
                    <a:gd name="connsiteY178" fmla="*/ 433364 h 1495138"/>
                    <a:gd name="connsiteX179" fmla="*/ 37319 w 1490380"/>
                    <a:gd name="connsiteY179" fmla="*/ 432560 h 1495138"/>
                    <a:gd name="connsiteX180" fmla="*/ 445 w 1490380"/>
                    <a:gd name="connsiteY180" fmla="*/ 396781 h 1495138"/>
                    <a:gd name="connsiteX181" fmla="*/ 24894 w 1490380"/>
                    <a:gd name="connsiteY181" fmla="*/ 350952 h 1495138"/>
                    <a:gd name="connsiteX182" fmla="*/ 43332 w 1490380"/>
                    <a:gd name="connsiteY182" fmla="*/ 346932 h 1495138"/>
                    <a:gd name="connsiteX183" fmla="*/ 77801 w 1490380"/>
                    <a:gd name="connsiteY183" fmla="*/ 346932 h 1495138"/>
                    <a:gd name="connsiteX184" fmla="*/ 85818 w 1490380"/>
                    <a:gd name="connsiteY184" fmla="*/ 345726 h 1495138"/>
                    <a:gd name="connsiteX185" fmla="*/ 87421 w 1490380"/>
                    <a:gd name="connsiteY185" fmla="*/ 344118 h 1495138"/>
                    <a:gd name="connsiteX186" fmla="*/ 88223 w 1490380"/>
                    <a:gd name="connsiteY186" fmla="*/ 340902 h 1495138"/>
                    <a:gd name="connsiteX187" fmla="*/ 88223 w 1490380"/>
                    <a:gd name="connsiteY187" fmla="*/ 328440 h 1495138"/>
                    <a:gd name="connsiteX188" fmla="*/ 88223 w 1490380"/>
                    <a:gd name="connsiteY188" fmla="*/ 105728 h 1495138"/>
                    <a:gd name="connsiteX189" fmla="*/ 87421 w 1490380"/>
                    <a:gd name="connsiteY189" fmla="*/ 89648 h 1495138"/>
                    <a:gd name="connsiteX190" fmla="*/ 85818 w 1490380"/>
                    <a:gd name="connsiteY190" fmla="*/ 88040 h 1495138"/>
                    <a:gd name="connsiteX191" fmla="*/ 81008 w 1490380"/>
                    <a:gd name="connsiteY191" fmla="*/ 86834 h 1495138"/>
                    <a:gd name="connsiteX192" fmla="*/ 58562 w 1490380"/>
                    <a:gd name="connsiteY192" fmla="*/ 87236 h 1495138"/>
                    <a:gd name="connsiteX193" fmla="*/ 48141 w 1490380"/>
                    <a:gd name="connsiteY193" fmla="*/ 87236 h 1495138"/>
                    <a:gd name="connsiteX194" fmla="*/ 8862 w 1490380"/>
                    <a:gd name="connsiteY194" fmla="*/ 45427 h 1495138"/>
                    <a:gd name="connsiteX195" fmla="*/ 49344 w 1490380"/>
                    <a:gd name="connsiteY195" fmla="*/ 2010 h 1495138"/>
                    <a:gd name="connsiteX196" fmla="*/ 55757 w 1490380"/>
                    <a:gd name="connsiteY196" fmla="*/ 2010 h 1495138"/>
                    <a:gd name="connsiteX197" fmla="*/ 123093 w 1490380"/>
                    <a:gd name="connsiteY19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1280339 w 1490380"/>
                    <a:gd name="connsiteY60" fmla="*/ 626352 h 1495138"/>
                    <a:gd name="connsiteX61" fmla="*/ 990169 w 1490380"/>
                    <a:gd name="connsiteY61" fmla="*/ 539116 h 1495138"/>
                    <a:gd name="connsiteX62" fmla="*/ 1005400 w 1490380"/>
                    <a:gd name="connsiteY62" fmla="*/ 540322 h 1495138"/>
                    <a:gd name="connsiteX63" fmla="*/ 1041072 w 1490380"/>
                    <a:gd name="connsiteY63" fmla="*/ 578513 h 1495138"/>
                    <a:gd name="connsiteX64" fmla="*/ 1041072 w 1490380"/>
                    <a:gd name="connsiteY64" fmla="*/ 584543 h 1495138"/>
                    <a:gd name="connsiteX65" fmla="*/ 1041072 w 1490380"/>
                    <a:gd name="connsiteY65" fmla="*/ 731276 h 1495138"/>
                    <a:gd name="connsiteX66" fmla="*/ 1040671 w 1490380"/>
                    <a:gd name="connsiteY66" fmla="*/ 731276 h 1495138"/>
                    <a:gd name="connsiteX67" fmla="*/ 1040671 w 1490380"/>
                    <a:gd name="connsiteY67" fmla="*/ 865948 h 1495138"/>
                    <a:gd name="connsiteX68" fmla="*/ 1041072 w 1490380"/>
                    <a:gd name="connsiteY68" fmla="*/ 880018 h 1495138"/>
                    <a:gd name="connsiteX69" fmla="*/ 1046683 w 1490380"/>
                    <a:gd name="connsiteY69" fmla="*/ 886049 h 1495138"/>
                    <a:gd name="connsiteX70" fmla="*/ 1061914 w 1490380"/>
                    <a:gd name="connsiteY70" fmla="*/ 886049 h 1495138"/>
                    <a:gd name="connsiteX71" fmla="*/ 1083959 w 1490380"/>
                    <a:gd name="connsiteY71" fmla="*/ 886049 h 1495138"/>
                    <a:gd name="connsiteX72" fmla="*/ 1123238 w 1490380"/>
                    <a:gd name="connsiteY72" fmla="*/ 917003 h 1495138"/>
                    <a:gd name="connsiteX73" fmla="*/ 1089169 w 1490380"/>
                    <a:gd name="connsiteY73" fmla="*/ 971676 h 1495138"/>
                    <a:gd name="connsiteX74" fmla="*/ 1076343 w 1490380"/>
                    <a:gd name="connsiteY74" fmla="*/ 972480 h 1495138"/>
                    <a:gd name="connsiteX75" fmla="*/ 915217 w 1490380"/>
                    <a:gd name="connsiteY75" fmla="*/ 972480 h 1495138"/>
                    <a:gd name="connsiteX76" fmla="*/ 904395 w 1490380"/>
                    <a:gd name="connsiteY76" fmla="*/ 971676 h 1495138"/>
                    <a:gd name="connsiteX77" fmla="*/ 867520 w 1490380"/>
                    <a:gd name="connsiteY77" fmla="*/ 935897 h 1495138"/>
                    <a:gd name="connsiteX78" fmla="*/ 891970 w 1490380"/>
                    <a:gd name="connsiteY78" fmla="*/ 890069 h 1495138"/>
                    <a:gd name="connsiteX79" fmla="*/ 910407 w 1490380"/>
                    <a:gd name="connsiteY79" fmla="*/ 886049 h 1495138"/>
                    <a:gd name="connsiteX80" fmla="*/ 944877 w 1490380"/>
                    <a:gd name="connsiteY80" fmla="*/ 886049 h 1495138"/>
                    <a:gd name="connsiteX81" fmla="*/ 952893 w 1490380"/>
                    <a:gd name="connsiteY81" fmla="*/ 884843 h 1495138"/>
                    <a:gd name="connsiteX82" fmla="*/ 954496 w 1490380"/>
                    <a:gd name="connsiteY82" fmla="*/ 883234 h 1495138"/>
                    <a:gd name="connsiteX83" fmla="*/ 955298 w 1490380"/>
                    <a:gd name="connsiteY83" fmla="*/ 880018 h 1495138"/>
                    <a:gd name="connsiteX84" fmla="*/ 955298 w 1490380"/>
                    <a:gd name="connsiteY84" fmla="*/ 867556 h 1495138"/>
                    <a:gd name="connsiteX85" fmla="*/ 955298 w 1490380"/>
                    <a:gd name="connsiteY85" fmla="*/ 644844 h 1495138"/>
                    <a:gd name="connsiteX86" fmla="*/ 954496 w 1490380"/>
                    <a:gd name="connsiteY86" fmla="*/ 628764 h 1495138"/>
                    <a:gd name="connsiteX87" fmla="*/ 952893 w 1490380"/>
                    <a:gd name="connsiteY87" fmla="*/ 627156 h 1495138"/>
                    <a:gd name="connsiteX88" fmla="*/ 948083 w 1490380"/>
                    <a:gd name="connsiteY88" fmla="*/ 625950 h 1495138"/>
                    <a:gd name="connsiteX89" fmla="*/ 925638 w 1490380"/>
                    <a:gd name="connsiteY89" fmla="*/ 626352 h 1495138"/>
                    <a:gd name="connsiteX90" fmla="*/ 915217 w 1490380"/>
                    <a:gd name="connsiteY90" fmla="*/ 626352 h 1495138"/>
                    <a:gd name="connsiteX91" fmla="*/ 875937 w 1490380"/>
                    <a:gd name="connsiteY91" fmla="*/ 584543 h 1495138"/>
                    <a:gd name="connsiteX92" fmla="*/ 916419 w 1490380"/>
                    <a:gd name="connsiteY92" fmla="*/ 541126 h 1495138"/>
                    <a:gd name="connsiteX93" fmla="*/ 922832 w 1490380"/>
                    <a:gd name="connsiteY93" fmla="*/ 541126 h 1495138"/>
                    <a:gd name="connsiteX94" fmla="*/ 990169 w 1490380"/>
                    <a:gd name="connsiteY94" fmla="*/ 539116 h 1495138"/>
                    <a:gd name="connsiteX95" fmla="*/ 272255 w 1490380"/>
                    <a:gd name="connsiteY95" fmla="*/ 539116 h 1495138"/>
                    <a:gd name="connsiteX96" fmla="*/ 287486 w 1490380"/>
                    <a:gd name="connsiteY96" fmla="*/ 540322 h 1495138"/>
                    <a:gd name="connsiteX97" fmla="*/ 323158 w 1490380"/>
                    <a:gd name="connsiteY97" fmla="*/ 578513 h 1495138"/>
                    <a:gd name="connsiteX98" fmla="*/ 323158 w 1490380"/>
                    <a:gd name="connsiteY98" fmla="*/ 584543 h 1495138"/>
                    <a:gd name="connsiteX99" fmla="*/ 323158 w 1490380"/>
                    <a:gd name="connsiteY99" fmla="*/ 731276 h 1495138"/>
                    <a:gd name="connsiteX100" fmla="*/ 322757 w 1490380"/>
                    <a:gd name="connsiteY100" fmla="*/ 731276 h 1495138"/>
                    <a:gd name="connsiteX101" fmla="*/ 322757 w 1490380"/>
                    <a:gd name="connsiteY101" fmla="*/ 865948 h 1495138"/>
                    <a:gd name="connsiteX102" fmla="*/ 323158 w 1490380"/>
                    <a:gd name="connsiteY102" fmla="*/ 880018 h 1495138"/>
                    <a:gd name="connsiteX103" fmla="*/ 328769 w 1490380"/>
                    <a:gd name="connsiteY103" fmla="*/ 886049 h 1495138"/>
                    <a:gd name="connsiteX104" fmla="*/ 344000 w 1490380"/>
                    <a:gd name="connsiteY104" fmla="*/ 886049 h 1495138"/>
                    <a:gd name="connsiteX105" fmla="*/ 366045 w 1490380"/>
                    <a:gd name="connsiteY105" fmla="*/ 886049 h 1495138"/>
                    <a:gd name="connsiteX106" fmla="*/ 405325 w 1490380"/>
                    <a:gd name="connsiteY106" fmla="*/ 917003 h 1495138"/>
                    <a:gd name="connsiteX107" fmla="*/ 371255 w 1490380"/>
                    <a:gd name="connsiteY107" fmla="*/ 971676 h 1495138"/>
                    <a:gd name="connsiteX108" fmla="*/ 358429 w 1490380"/>
                    <a:gd name="connsiteY108" fmla="*/ 972480 h 1495138"/>
                    <a:gd name="connsiteX109" fmla="*/ 197303 w 1490380"/>
                    <a:gd name="connsiteY109" fmla="*/ 972480 h 1495138"/>
                    <a:gd name="connsiteX110" fmla="*/ 186481 w 1490380"/>
                    <a:gd name="connsiteY110" fmla="*/ 971676 h 1495138"/>
                    <a:gd name="connsiteX111" fmla="*/ 149606 w 1490380"/>
                    <a:gd name="connsiteY111" fmla="*/ 935897 h 1495138"/>
                    <a:gd name="connsiteX112" fmla="*/ 174056 w 1490380"/>
                    <a:gd name="connsiteY112" fmla="*/ 890069 h 1495138"/>
                    <a:gd name="connsiteX113" fmla="*/ 192493 w 1490380"/>
                    <a:gd name="connsiteY113" fmla="*/ 886049 h 1495138"/>
                    <a:gd name="connsiteX114" fmla="*/ 226963 w 1490380"/>
                    <a:gd name="connsiteY114" fmla="*/ 886049 h 1495138"/>
                    <a:gd name="connsiteX115" fmla="*/ 234979 w 1490380"/>
                    <a:gd name="connsiteY115" fmla="*/ 884843 h 1495138"/>
                    <a:gd name="connsiteX116" fmla="*/ 236582 w 1490380"/>
                    <a:gd name="connsiteY116" fmla="*/ 883234 h 1495138"/>
                    <a:gd name="connsiteX117" fmla="*/ 237384 w 1490380"/>
                    <a:gd name="connsiteY117" fmla="*/ 880018 h 1495138"/>
                    <a:gd name="connsiteX118" fmla="*/ 237384 w 1490380"/>
                    <a:gd name="connsiteY118" fmla="*/ 867556 h 1495138"/>
                    <a:gd name="connsiteX119" fmla="*/ 237384 w 1490380"/>
                    <a:gd name="connsiteY119" fmla="*/ 644844 h 1495138"/>
                    <a:gd name="connsiteX120" fmla="*/ 236582 w 1490380"/>
                    <a:gd name="connsiteY120" fmla="*/ 628764 h 1495138"/>
                    <a:gd name="connsiteX121" fmla="*/ 234979 w 1490380"/>
                    <a:gd name="connsiteY121" fmla="*/ 627156 h 1495138"/>
                    <a:gd name="connsiteX122" fmla="*/ 230169 w 1490380"/>
                    <a:gd name="connsiteY122" fmla="*/ 625950 h 1495138"/>
                    <a:gd name="connsiteX123" fmla="*/ 207724 w 1490380"/>
                    <a:gd name="connsiteY123" fmla="*/ 626352 h 1495138"/>
                    <a:gd name="connsiteX124" fmla="*/ 197303 w 1490380"/>
                    <a:gd name="connsiteY124" fmla="*/ 626352 h 1495138"/>
                    <a:gd name="connsiteX125" fmla="*/ 158023 w 1490380"/>
                    <a:gd name="connsiteY125" fmla="*/ 584543 h 1495138"/>
                    <a:gd name="connsiteX126" fmla="*/ 198505 w 1490380"/>
                    <a:gd name="connsiteY126" fmla="*/ 541126 h 1495138"/>
                    <a:gd name="connsiteX127" fmla="*/ 204918 w 1490380"/>
                    <a:gd name="connsiteY127" fmla="*/ 541126 h 1495138"/>
                    <a:gd name="connsiteX128" fmla="*/ 272255 w 1490380"/>
                    <a:gd name="connsiteY128" fmla="*/ 539116 h 1495138"/>
                    <a:gd name="connsiteX129" fmla="*/ 477504 w 1490380"/>
                    <a:gd name="connsiteY129" fmla="*/ 0 h 1495138"/>
                    <a:gd name="connsiteX130" fmla="*/ 492735 w 1490380"/>
                    <a:gd name="connsiteY130" fmla="*/ 1206 h 1495138"/>
                    <a:gd name="connsiteX131" fmla="*/ 528407 w 1490380"/>
                    <a:gd name="connsiteY131" fmla="*/ 39397 h 1495138"/>
                    <a:gd name="connsiteX132" fmla="*/ 528407 w 1490380"/>
                    <a:gd name="connsiteY132" fmla="*/ 45427 h 1495138"/>
                    <a:gd name="connsiteX133" fmla="*/ 528407 w 1490380"/>
                    <a:gd name="connsiteY133" fmla="*/ 192159 h 1495138"/>
                    <a:gd name="connsiteX134" fmla="*/ 528006 w 1490380"/>
                    <a:gd name="connsiteY134" fmla="*/ 192159 h 1495138"/>
                    <a:gd name="connsiteX135" fmla="*/ 528006 w 1490380"/>
                    <a:gd name="connsiteY135" fmla="*/ 326832 h 1495138"/>
                    <a:gd name="connsiteX136" fmla="*/ 528407 w 1490380"/>
                    <a:gd name="connsiteY136" fmla="*/ 340902 h 1495138"/>
                    <a:gd name="connsiteX137" fmla="*/ 534018 w 1490380"/>
                    <a:gd name="connsiteY137" fmla="*/ 346932 h 1495138"/>
                    <a:gd name="connsiteX138" fmla="*/ 549249 w 1490380"/>
                    <a:gd name="connsiteY138" fmla="*/ 346932 h 1495138"/>
                    <a:gd name="connsiteX139" fmla="*/ 571294 w 1490380"/>
                    <a:gd name="connsiteY139" fmla="*/ 346932 h 1495138"/>
                    <a:gd name="connsiteX140" fmla="*/ 610574 w 1490380"/>
                    <a:gd name="connsiteY140" fmla="*/ 377887 h 1495138"/>
                    <a:gd name="connsiteX141" fmla="*/ 576504 w 1490380"/>
                    <a:gd name="connsiteY141" fmla="*/ 432560 h 1495138"/>
                    <a:gd name="connsiteX142" fmla="*/ 563678 w 1490380"/>
                    <a:gd name="connsiteY142" fmla="*/ 433364 h 1495138"/>
                    <a:gd name="connsiteX143" fmla="*/ 402552 w 1490380"/>
                    <a:gd name="connsiteY143" fmla="*/ 433364 h 1495138"/>
                    <a:gd name="connsiteX144" fmla="*/ 391730 w 1490380"/>
                    <a:gd name="connsiteY144" fmla="*/ 432560 h 1495138"/>
                    <a:gd name="connsiteX145" fmla="*/ 354855 w 1490380"/>
                    <a:gd name="connsiteY145" fmla="*/ 396781 h 1495138"/>
                    <a:gd name="connsiteX146" fmla="*/ 379305 w 1490380"/>
                    <a:gd name="connsiteY146" fmla="*/ 350952 h 1495138"/>
                    <a:gd name="connsiteX147" fmla="*/ 397742 w 1490380"/>
                    <a:gd name="connsiteY147" fmla="*/ 346932 h 1495138"/>
                    <a:gd name="connsiteX148" fmla="*/ 432212 w 1490380"/>
                    <a:gd name="connsiteY148" fmla="*/ 346932 h 1495138"/>
                    <a:gd name="connsiteX149" fmla="*/ 440228 w 1490380"/>
                    <a:gd name="connsiteY149" fmla="*/ 345726 h 1495138"/>
                    <a:gd name="connsiteX150" fmla="*/ 441831 w 1490380"/>
                    <a:gd name="connsiteY150" fmla="*/ 344118 h 1495138"/>
                    <a:gd name="connsiteX151" fmla="*/ 442633 w 1490380"/>
                    <a:gd name="connsiteY151" fmla="*/ 340902 h 1495138"/>
                    <a:gd name="connsiteX152" fmla="*/ 442633 w 1490380"/>
                    <a:gd name="connsiteY152" fmla="*/ 328440 h 1495138"/>
                    <a:gd name="connsiteX153" fmla="*/ 442633 w 1490380"/>
                    <a:gd name="connsiteY153" fmla="*/ 105728 h 1495138"/>
                    <a:gd name="connsiteX154" fmla="*/ 441831 w 1490380"/>
                    <a:gd name="connsiteY154" fmla="*/ 89648 h 1495138"/>
                    <a:gd name="connsiteX155" fmla="*/ 440228 w 1490380"/>
                    <a:gd name="connsiteY155" fmla="*/ 88040 h 1495138"/>
                    <a:gd name="connsiteX156" fmla="*/ 435418 w 1490380"/>
                    <a:gd name="connsiteY156" fmla="*/ 86834 h 1495138"/>
                    <a:gd name="connsiteX157" fmla="*/ 412973 w 1490380"/>
                    <a:gd name="connsiteY157" fmla="*/ 87236 h 1495138"/>
                    <a:gd name="connsiteX158" fmla="*/ 402552 w 1490380"/>
                    <a:gd name="connsiteY158" fmla="*/ 87236 h 1495138"/>
                    <a:gd name="connsiteX159" fmla="*/ 363272 w 1490380"/>
                    <a:gd name="connsiteY159" fmla="*/ 45427 h 1495138"/>
                    <a:gd name="connsiteX160" fmla="*/ 403754 w 1490380"/>
                    <a:gd name="connsiteY160" fmla="*/ 2010 h 1495138"/>
                    <a:gd name="connsiteX161" fmla="*/ 410167 w 1490380"/>
                    <a:gd name="connsiteY161" fmla="*/ 2010 h 1495138"/>
                    <a:gd name="connsiteX162" fmla="*/ 477504 w 1490380"/>
                    <a:gd name="connsiteY162" fmla="*/ 0 h 1495138"/>
                    <a:gd name="connsiteX163" fmla="*/ 123093 w 1490380"/>
                    <a:gd name="connsiteY163" fmla="*/ 0 h 1495138"/>
                    <a:gd name="connsiteX164" fmla="*/ 138324 w 1490380"/>
                    <a:gd name="connsiteY164" fmla="*/ 1206 h 1495138"/>
                    <a:gd name="connsiteX165" fmla="*/ 173997 w 1490380"/>
                    <a:gd name="connsiteY165" fmla="*/ 39397 h 1495138"/>
                    <a:gd name="connsiteX166" fmla="*/ 173997 w 1490380"/>
                    <a:gd name="connsiteY166" fmla="*/ 45427 h 1495138"/>
                    <a:gd name="connsiteX167" fmla="*/ 173997 w 1490380"/>
                    <a:gd name="connsiteY167" fmla="*/ 192159 h 1495138"/>
                    <a:gd name="connsiteX168" fmla="*/ 173596 w 1490380"/>
                    <a:gd name="connsiteY168" fmla="*/ 192159 h 1495138"/>
                    <a:gd name="connsiteX169" fmla="*/ 173596 w 1490380"/>
                    <a:gd name="connsiteY169" fmla="*/ 326832 h 1495138"/>
                    <a:gd name="connsiteX170" fmla="*/ 173997 w 1490380"/>
                    <a:gd name="connsiteY170" fmla="*/ 340902 h 1495138"/>
                    <a:gd name="connsiteX171" fmla="*/ 179608 w 1490380"/>
                    <a:gd name="connsiteY171" fmla="*/ 346932 h 1495138"/>
                    <a:gd name="connsiteX172" fmla="*/ 194839 w 1490380"/>
                    <a:gd name="connsiteY172" fmla="*/ 346932 h 1495138"/>
                    <a:gd name="connsiteX173" fmla="*/ 216884 w 1490380"/>
                    <a:gd name="connsiteY173" fmla="*/ 346932 h 1495138"/>
                    <a:gd name="connsiteX174" fmla="*/ 256164 w 1490380"/>
                    <a:gd name="connsiteY174" fmla="*/ 377887 h 1495138"/>
                    <a:gd name="connsiteX175" fmla="*/ 222094 w 1490380"/>
                    <a:gd name="connsiteY175" fmla="*/ 432560 h 1495138"/>
                    <a:gd name="connsiteX176" fmla="*/ 209268 w 1490380"/>
                    <a:gd name="connsiteY176" fmla="*/ 433364 h 1495138"/>
                    <a:gd name="connsiteX177" fmla="*/ 48141 w 1490380"/>
                    <a:gd name="connsiteY177" fmla="*/ 433364 h 1495138"/>
                    <a:gd name="connsiteX178" fmla="*/ 37319 w 1490380"/>
                    <a:gd name="connsiteY178" fmla="*/ 432560 h 1495138"/>
                    <a:gd name="connsiteX179" fmla="*/ 445 w 1490380"/>
                    <a:gd name="connsiteY179" fmla="*/ 396781 h 1495138"/>
                    <a:gd name="connsiteX180" fmla="*/ 24894 w 1490380"/>
                    <a:gd name="connsiteY180" fmla="*/ 350952 h 1495138"/>
                    <a:gd name="connsiteX181" fmla="*/ 43332 w 1490380"/>
                    <a:gd name="connsiteY181" fmla="*/ 346932 h 1495138"/>
                    <a:gd name="connsiteX182" fmla="*/ 77801 w 1490380"/>
                    <a:gd name="connsiteY182" fmla="*/ 346932 h 1495138"/>
                    <a:gd name="connsiteX183" fmla="*/ 85818 w 1490380"/>
                    <a:gd name="connsiteY183" fmla="*/ 345726 h 1495138"/>
                    <a:gd name="connsiteX184" fmla="*/ 87421 w 1490380"/>
                    <a:gd name="connsiteY184" fmla="*/ 344118 h 1495138"/>
                    <a:gd name="connsiteX185" fmla="*/ 88223 w 1490380"/>
                    <a:gd name="connsiteY185" fmla="*/ 340902 h 1495138"/>
                    <a:gd name="connsiteX186" fmla="*/ 88223 w 1490380"/>
                    <a:gd name="connsiteY186" fmla="*/ 328440 h 1495138"/>
                    <a:gd name="connsiteX187" fmla="*/ 88223 w 1490380"/>
                    <a:gd name="connsiteY187" fmla="*/ 105728 h 1495138"/>
                    <a:gd name="connsiteX188" fmla="*/ 87421 w 1490380"/>
                    <a:gd name="connsiteY188" fmla="*/ 89648 h 1495138"/>
                    <a:gd name="connsiteX189" fmla="*/ 85818 w 1490380"/>
                    <a:gd name="connsiteY189" fmla="*/ 88040 h 1495138"/>
                    <a:gd name="connsiteX190" fmla="*/ 81008 w 1490380"/>
                    <a:gd name="connsiteY190" fmla="*/ 86834 h 1495138"/>
                    <a:gd name="connsiteX191" fmla="*/ 58562 w 1490380"/>
                    <a:gd name="connsiteY191" fmla="*/ 87236 h 1495138"/>
                    <a:gd name="connsiteX192" fmla="*/ 48141 w 1490380"/>
                    <a:gd name="connsiteY192" fmla="*/ 87236 h 1495138"/>
                    <a:gd name="connsiteX193" fmla="*/ 8862 w 1490380"/>
                    <a:gd name="connsiteY193" fmla="*/ 45427 h 1495138"/>
                    <a:gd name="connsiteX194" fmla="*/ 49344 w 1490380"/>
                    <a:gd name="connsiteY194" fmla="*/ 2010 h 1495138"/>
                    <a:gd name="connsiteX195" fmla="*/ 55757 w 1490380"/>
                    <a:gd name="connsiteY195" fmla="*/ 2010 h 1495138"/>
                    <a:gd name="connsiteX196" fmla="*/ 123093 w 1490380"/>
                    <a:gd name="connsiteY19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90760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990169 w 1490380"/>
                    <a:gd name="connsiteY60" fmla="*/ 539116 h 1495138"/>
                    <a:gd name="connsiteX61" fmla="*/ 1005400 w 1490380"/>
                    <a:gd name="connsiteY61" fmla="*/ 540322 h 1495138"/>
                    <a:gd name="connsiteX62" fmla="*/ 1041072 w 1490380"/>
                    <a:gd name="connsiteY62" fmla="*/ 578513 h 1495138"/>
                    <a:gd name="connsiteX63" fmla="*/ 1041072 w 1490380"/>
                    <a:gd name="connsiteY63" fmla="*/ 584543 h 1495138"/>
                    <a:gd name="connsiteX64" fmla="*/ 1041072 w 1490380"/>
                    <a:gd name="connsiteY64" fmla="*/ 731276 h 1495138"/>
                    <a:gd name="connsiteX65" fmla="*/ 1040671 w 1490380"/>
                    <a:gd name="connsiteY65" fmla="*/ 731276 h 1495138"/>
                    <a:gd name="connsiteX66" fmla="*/ 1040671 w 1490380"/>
                    <a:gd name="connsiteY66" fmla="*/ 865948 h 1495138"/>
                    <a:gd name="connsiteX67" fmla="*/ 1041072 w 1490380"/>
                    <a:gd name="connsiteY67" fmla="*/ 880018 h 1495138"/>
                    <a:gd name="connsiteX68" fmla="*/ 1046683 w 1490380"/>
                    <a:gd name="connsiteY68" fmla="*/ 886049 h 1495138"/>
                    <a:gd name="connsiteX69" fmla="*/ 1061914 w 1490380"/>
                    <a:gd name="connsiteY69" fmla="*/ 886049 h 1495138"/>
                    <a:gd name="connsiteX70" fmla="*/ 1083959 w 1490380"/>
                    <a:gd name="connsiteY70" fmla="*/ 886049 h 1495138"/>
                    <a:gd name="connsiteX71" fmla="*/ 1123238 w 1490380"/>
                    <a:gd name="connsiteY71" fmla="*/ 917003 h 1495138"/>
                    <a:gd name="connsiteX72" fmla="*/ 1089169 w 1490380"/>
                    <a:gd name="connsiteY72" fmla="*/ 971676 h 1495138"/>
                    <a:gd name="connsiteX73" fmla="*/ 1076343 w 1490380"/>
                    <a:gd name="connsiteY73" fmla="*/ 972480 h 1495138"/>
                    <a:gd name="connsiteX74" fmla="*/ 915217 w 1490380"/>
                    <a:gd name="connsiteY74" fmla="*/ 972480 h 1495138"/>
                    <a:gd name="connsiteX75" fmla="*/ 904395 w 1490380"/>
                    <a:gd name="connsiteY75" fmla="*/ 971676 h 1495138"/>
                    <a:gd name="connsiteX76" fmla="*/ 867520 w 1490380"/>
                    <a:gd name="connsiteY76" fmla="*/ 935897 h 1495138"/>
                    <a:gd name="connsiteX77" fmla="*/ 891970 w 1490380"/>
                    <a:gd name="connsiteY77" fmla="*/ 890069 h 1495138"/>
                    <a:gd name="connsiteX78" fmla="*/ 910407 w 1490380"/>
                    <a:gd name="connsiteY78" fmla="*/ 886049 h 1495138"/>
                    <a:gd name="connsiteX79" fmla="*/ 944877 w 1490380"/>
                    <a:gd name="connsiteY79" fmla="*/ 886049 h 1495138"/>
                    <a:gd name="connsiteX80" fmla="*/ 952893 w 1490380"/>
                    <a:gd name="connsiteY80" fmla="*/ 884843 h 1495138"/>
                    <a:gd name="connsiteX81" fmla="*/ 954496 w 1490380"/>
                    <a:gd name="connsiteY81" fmla="*/ 883234 h 1495138"/>
                    <a:gd name="connsiteX82" fmla="*/ 955298 w 1490380"/>
                    <a:gd name="connsiteY82" fmla="*/ 880018 h 1495138"/>
                    <a:gd name="connsiteX83" fmla="*/ 955298 w 1490380"/>
                    <a:gd name="connsiteY83" fmla="*/ 867556 h 1495138"/>
                    <a:gd name="connsiteX84" fmla="*/ 955298 w 1490380"/>
                    <a:gd name="connsiteY84" fmla="*/ 644844 h 1495138"/>
                    <a:gd name="connsiteX85" fmla="*/ 954496 w 1490380"/>
                    <a:gd name="connsiteY85" fmla="*/ 628764 h 1495138"/>
                    <a:gd name="connsiteX86" fmla="*/ 952893 w 1490380"/>
                    <a:gd name="connsiteY86" fmla="*/ 627156 h 1495138"/>
                    <a:gd name="connsiteX87" fmla="*/ 948083 w 1490380"/>
                    <a:gd name="connsiteY87" fmla="*/ 625950 h 1495138"/>
                    <a:gd name="connsiteX88" fmla="*/ 925638 w 1490380"/>
                    <a:gd name="connsiteY88" fmla="*/ 626352 h 1495138"/>
                    <a:gd name="connsiteX89" fmla="*/ 915217 w 1490380"/>
                    <a:gd name="connsiteY89" fmla="*/ 626352 h 1495138"/>
                    <a:gd name="connsiteX90" fmla="*/ 875937 w 1490380"/>
                    <a:gd name="connsiteY90" fmla="*/ 584543 h 1495138"/>
                    <a:gd name="connsiteX91" fmla="*/ 916419 w 1490380"/>
                    <a:gd name="connsiteY91" fmla="*/ 541126 h 1495138"/>
                    <a:gd name="connsiteX92" fmla="*/ 922832 w 1490380"/>
                    <a:gd name="connsiteY92" fmla="*/ 541126 h 1495138"/>
                    <a:gd name="connsiteX93" fmla="*/ 990169 w 1490380"/>
                    <a:gd name="connsiteY93" fmla="*/ 539116 h 1495138"/>
                    <a:gd name="connsiteX94" fmla="*/ 272255 w 1490380"/>
                    <a:gd name="connsiteY94" fmla="*/ 539116 h 1495138"/>
                    <a:gd name="connsiteX95" fmla="*/ 287486 w 1490380"/>
                    <a:gd name="connsiteY95" fmla="*/ 540322 h 1495138"/>
                    <a:gd name="connsiteX96" fmla="*/ 323158 w 1490380"/>
                    <a:gd name="connsiteY96" fmla="*/ 578513 h 1495138"/>
                    <a:gd name="connsiteX97" fmla="*/ 323158 w 1490380"/>
                    <a:gd name="connsiteY97" fmla="*/ 584543 h 1495138"/>
                    <a:gd name="connsiteX98" fmla="*/ 323158 w 1490380"/>
                    <a:gd name="connsiteY98" fmla="*/ 731276 h 1495138"/>
                    <a:gd name="connsiteX99" fmla="*/ 322757 w 1490380"/>
                    <a:gd name="connsiteY99" fmla="*/ 731276 h 1495138"/>
                    <a:gd name="connsiteX100" fmla="*/ 322757 w 1490380"/>
                    <a:gd name="connsiteY100" fmla="*/ 865948 h 1495138"/>
                    <a:gd name="connsiteX101" fmla="*/ 323158 w 1490380"/>
                    <a:gd name="connsiteY101" fmla="*/ 880018 h 1495138"/>
                    <a:gd name="connsiteX102" fmla="*/ 328769 w 1490380"/>
                    <a:gd name="connsiteY102" fmla="*/ 886049 h 1495138"/>
                    <a:gd name="connsiteX103" fmla="*/ 344000 w 1490380"/>
                    <a:gd name="connsiteY103" fmla="*/ 886049 h 1495138"/>
                    <a:gd name="connsiteX104" fmla="*/ 366045 w 1490380"/>
                    <a:gd name="connsiteY104" fmla="*/ 886049 h 1495138"/>
                    <a:gd name="connsiteX105" fmla="*/ 405325 w 1490380"/>
                    <a:gd name="connsiteY105" fmla="*/ 917003 h 1495138"/>
                    <a:gd name="connsiteX106" fmla="*/ 371255 w 1490380"/>
                    <a:gd name="connsiteY106" fmla="*/ 971676 h 1495138"/>
                    <a:gd name="connsiteX107" fmla="*/ 358429 w 1490380"/>
                    <a:gd name="connsiteY107" fmla="*/ 972480 h 1495138"/>
                    <a:gd name="connsiteX108" fmla="*/ 197303 w 1490380"/>
                    <a:gd name="connsiteY108" fmla="*/ 972480 h 1495138"/>
                    <a:gd name="connsiteX109" fmla="*/ 186481 w 1490380"/>
                    <a:gd name="connsiteY109" fmla="*/ 971676 h 1495138"/>
                    <a:gd name="connsiteX110" fmla="*/ 149606 w 1490380"/>
                    <a:gd name="connsiteY110" fmla="*/ 935897 h 1495138"/>
                    <a:gd name="connsiteX111" fmla="*/ 174056 w 1490380"/>
                    <a:gd name="connsiteY111" fmla="*/ 890069 h 1495138"/>
                    <a:gd name="connsiteX112" fmla="*/ 192493 w 1490380"/>
                    <a:gd name="connsiteY112" fmla="*/ 886049 h 1495138"/>
                    <a:gd name="connsiteX113" fmla="*/ 226963 w 1490380"/>
                    <a:gd name="connsiteY113" fmla="*/ 886049 h 1495138"/>
                    <a:gd name="connsiteX114" fmla="*/ 234979 w 1490380"/>
                    <a:gd name="connsiteY114" fmla="*/ 884843 h 1495138"/>
                    <a:gd name="connsiteX115" fmla="*/ 236582 w 1490380"/>
                    <a:gd name="connsiteY115" fmla="*/ 883234 h 1495138"/>
                    <a:gd name="connsiteX116" fmla="*/ 237384 w 1490380"/>
                    <a:gd name="connsiteY116" fmla="*/ 880018 h 1495138"/>
                    <a:gd name="connsiteX117" fmla="*/ 237384 w 1490380"/>
                    <a:gd name="connsiteY117" fmla="*/ 867556 h 1495138"/>
                    <a:gd name="connsiteX118" fmla="*/ 237384 w 1490380"/>
                    <a:gd name="connsiteY118" fmla="*/ 644844 h 1495138"/>
                    <a:gd name="connsiteX119" fmla="*/ 236582 w 1490380"/>
                    <a:gd name="connsiteY119" fmla="*/ 628764 h 1495138"/>
                    <a:gd name="connsiteX120" fmla="*/ 234979 w 1490380"/>
                    <a:gd name="connsiteY120" fmla="*/ 627156 h 1495138"/>
                    <a:gd name="connsiteX121" fmla="*/ 230169 w 1490380"/>
                    <a:gd name="connsiteY121" fmla="*/ 625950 h 1495138"/>
                    <a:gd name="connsiteX122" fmla="*/ 207724 w 1490380"/>
                    <a:gd name="connsiteY122" fmla="*/ 626352 h 1495138"/>
                    <a:gd name="connsiteX123" fmla="*/ 197303 w 1490380"/>
                    <a:gd name="connsiteY123" fmla="*/ 626352 h 1495138"/>
                    <a:gd name="connsiteX124" fmla="*/ 158023 w 1490380"/>
                    <a:gd name="connsiteY124" fmla="*/ 584543 h 1495138"/>
                    <a:gd name="connsiteX125" fmla="*/ 198505 w 1490380"/>
                    <a:gd name="connsiteY125" fmla="*/ 541126 h 1495138"/>
                    <a:gd name="connsiteX126" fmla="*/ 204918 w 1490380"/>
                    <a:gd name="connsiteY126" fmla="*/ 541126 h 1495138"/>
                    <a:gd name="connsiteX127" fmla="*/ 272255 w 1490380"/>
                    <a:gd name="connsiteY127" fmla="*/ 539116 h 1495138"/>
                    <a:gd name="connsiteX128" fmla="*/ 477504 w 1490380"/>
                    <a:gd name="connsiteY128" fmla="*/ 0 h 1495138"/>
                    <a:gd name="connsiteX129" fmla="*/ 492735 w 1490380"/>
                    <a:gd name="connsiteY129" fmla="*/ 1206 h 1495138"/>
                    <a:gd name="connsiteX130" fmla="*/ 528407 w 1490380"/>
                    <a:gd name="connsiteY130" fmla="*/ 39397 h 1495138"/>
                    <a:gd name="connsiteX131" fmla="*/ 528407 w 1490380"/>
                    <a:gd name="connsiteY131" fmla="*/ 45427 h 1495138"/>
                    <a:gd name="connsiteX132" fmla="*/ 528407 w 1490380"/>
                    <a:gd name="connsiteY132" fmla="*/ 192159 h 1495138"/>
                    <a:gd name="connsiteX133" fmla="*/ 528006 w 1490380"/>
                    <a:gd name="connsiteY133" fmla="*/ 192159 h 1495138"/>
                    <a:gd name="connsiteX134" fmla="*/ 528006 w 1490380"/>
                    <a:gd name="connsiteY134" fmla="*/ 326832 h 1495138"/>
                    <a:gd name="connsiteX135" fmla="*/ 528407 w 1490380"/>
                    <a:gd name="connsiteY135" fmla="*/ 340902 h 1495138"/>
                    <a:gd name="connsiteX136" fmla="*/ 534018 w 1490380"/>
                    <a:gd name="connsiteY136" fmla="*/ 346932 h 1495138"/>
                    <a:gd name="connsiteX137" fmla="*/ 549249 w 1490380"/>
                    <a:gd name="connsiteY137" fmla="*/ 346932 h 1495138"/>
                    <a:gd name="connsiteX138" fmla="*/ 571294 w 1490380"/>
                    <a:gd name="connsiteY138" fmla="*/ 346932 h 1495138"/>
                    <a:gd name="connsiteX139" fmla="*/ 610574 w 1490380"/>
                    <a:gd name="connsiteY139" fmla="*/ 377887 h 1495138"/>
                    <a:gd name="connsiteX140" fmla="*/ 576504 w 1490380"/>
                    <a:gd name="connsiteY140" fmla="*/ 432560 h 1495138"/>
                    <a:gd name="connsiteX141" fmla="*/ 563678 w 1490380"/>
                    <a:gd name="connsiteY141" fmla="*/ 433364 h 1495138"/>
                    <a:gd name="connsiteX142" fmla="*/ 402552 w 1490380"/>
                    <a:gd name="connsiteY142" fmla="*/ 433364 h 1495138"/>
                    <a:gd name="connsiteX143" fmla="*/ 391730 w 1490380"/>
                    <a:gd name="connsiteY143" fmla="*/ 432560 h 1495138"/>
                    <a:gd name="connsiteX144" fmla="*/ 354855 w 1490380"/>
                    <a:gd name="connsiteY144" fmla="*/ 396781 h 1495138"/>
                    <a:gd name="connsiteX145" fmla="*/ 379305 w 1490380"/>
                    <a:gd name="connsiteY145" fmla="*/ 350952 h 1495138"/>
                    <a:gd name="connsiteX146" fmla="*/ 397742 w 1490380"/>
                    <a:gd name="connsiteY146" fmla="*/ 346932 h 1495138"/>
                    <a:gd name="connsiteX147" fmla="*/ 432212 w 1490380"/>
                    <a:gd name="connsiteY147" fmla="*/ 346932 h 1495138"/>
                    <a:gd name="connsiteX148" fmla="*/ 440228 w 1490380"/>
                    <a:gd name="connsiteY148" fmla="*/ 345726 h 1495138"/>
                    <a:gd name="connsiteX149" fmla="*/ 441831 w 1490380"/>
                    <a:gd name="connsiteY149" fmla="*/ 344118 h 1495138"/>
                    <a:gd name="connsiteX150" fmla="*/ 442633 w 1490380"/>
                    <a:gd name="connsiteY150" fmla="*/ 340902 h 1495138"/>
                    <a:gd name="connsiteX151" fmla="*/ 442633 w 1490380"/>
                    <a:gd name="connsiteY151" fmla="*/ 328440 h 1495138"/>
                    <a:gd name="connsiteX152" fmla="*/ 442633 w 1490380"/>
                    <a:gd name="connsiteY152" fmla="*/ 105728 h 1495138"/>
                    <a:gd name="connsiteX153" fmla="*/ 441831 w 1490380"/>
                    <a:gd name="connsiteY153" fmla="*/ 89648 h 1495138"/>
                    <a:gd name="connsiteX154" fmla="*/ 440228 w 1490380"/>
                    <a:gd name="connsiteY154" fmla="*/ 88040 h 1495138"/>
                    <a:gd name="connsiteX155" fmla="*/ 435418 w 1490380"/>
                    <a:gd name="connsiteY155" fmla="*/ 86834 h 1495138"/>
                    <a:gd name="connsiteX156" fmla="*/ 412973 w 1490380"/>
                    <a:gd name="connsiteY156" fmla="*/ 87236 h 1495138"/>
                    <a:gd name="connsiteX157" fmla="*/ 402552 w 1490380"/>
                    <a:gd name="connsiteY157" fmla="*/ 87236 h 1495138"/>
                    <a:gd name="connsiteX158" fmla="*/ 363272 w 1490380"/>
                    <a:gd name="connsiteY158" fmla="*/ 45427 h 1495138"/>
                    <a:gd name="connsiteX159" fmla="*/ 403754 w 1490380"/>
                    <a:gd name="connsiteY159" fmla="*/ 2010 h 1495138"/>
                    <a:gd name="connsiteX160" fmla="*/ 410167 w 1490380"/>
                    <a:gd name="connsiteY160" fmla="*/ 2010 h 1495138"/>
                    <a:gd name="connsiteX161" fmla="*/ 477504 w 1490380"/>
                    <a:gd name="connsiteY161" fmla="*/ 0 h 1495138"/>
                    <a:gd name="connsiteX162" fmla="*/ 123093 w 1490380"/>
                    <a:gd name="connsiteY162" fmla="*/ 0 h 1495138"/>
                    <a:gd name="connsiteX163" fmla="*/ 138324 w 1490380"/>
                    <a:gd name="connsiteY163" fmla="*/ 1206 h 1495138"/>
                    <a:gd name="connsiteX164" fmla="*/ 173997 w 1490380"/>
                    <a:gd name="connsiteY164" fmla="*/ 39397 h 1495138"/>
                    <a:gd name="connsiteX165" fmla="*/ 173997 w 1490380"/>
                    <a:gd name="connsiteY165" fmla="*/ 45427 h 1495138"/>
                    <a:gd name="connsiteX166" fmla="*/ 173997 w 1490380"/>
                    <a:gd name="connsiteY166" fmla="*/ 192159 h 1495138"/>
                    <a:gd name="connsiteX167" fmla="*/ 173596 w 1490380"/>
                    <a:gd name="connsiteY167" fmla="*/ 192159 h 1495138"/>
                    <a:gd name="connsiteX168" fmla="*/ 173596 w 1490380"/>
                    <a:gd name="connsiteY168" fmla="*/ 326832 h 1495138"/>
                    <a:gd name="connsiteX169" fmla="*/ 173997 w 1490380"/>
                    <a:gd name="connsiteY169" fmla="*/ 340902 h 1495138"/>
                    <a:gd name="connsiteX170" fmla="*/ 179608 w 1490380"/>
                    <a:gd name="connsiteY170" fmla="*/ 346932 h 1495138"/>
                    <a:gd name="connsiteX171" fmla="*/ 194839 w 1490380"/>
                    <a:gd name="connsiteY171" fmla="*/ 346932 h 1495138"/>
                    <a:gd name="connsiteX172" fmla="*/ 216884 w 1490380"/>
                    <a:gd name="connsiteY172" fmla="*/ 346932 h 1495138"/>
                    <a:gd name="connsiteX173" fmla="*/ 256164 w 1490380"/>
                    <a:gd name="connsiteY173" fmla="*/ 377887 h 1495138"/>
                    <a:gd name="connsiteX174" fmla="*/ 222094 w 1490380"/>
                    <a:gd name="connsiteY174" fmla="*/ 432560 h 1495138"/>
                    <a:gd name="connsiteX175" fmla="*/ 209268 w 1490380"/>
                    <a:gd name="connsiteY175" fmla="*/ 433364 h 1495138"/>
                    <a:gd name="connsiteX176" fmla="*/ 48141 w 1490380"/>
                    <a:gd name="connsiteY176" fmla="*/ 433364 h 1495138"/>
                    <a:gd name="connsiteX177" fmla="*/ 37319 w 1490380"/>
                    <a:gd name="connsiteY177" fmla="*/ 432560 h 1495138"/>
                    <a:gd name="connsiteX178" fmla="*/ 445 w 1490380"/>
                    <a:gd name="connsiteY178" fmla="*/ 396781 h 1495138"/>
                    <a:gd name="connsiteX179" fmla="*/ 24894 w 1490380"/>
                    <a:gd name="connsiteY179" fmla="*/ 350952 h 1495138"/>
                    <a:gd name="connsiteX180" fmla="*/ 43332 w 1490380"/>
                    <a:gd name="connsiteY180" fmla="*/ 346932 h 1495138"/>
                    <a:gd name="connsiteX181" fmla="*/ 77801 w 1490380"/>
                    <a:gd name="connsiteY181" fmla="*/ 346932 h 1495138"/>
                    <a:gd name="connsiteX182" fmla="*/ 85818 w 1490380"/>
                    <a:gd name="connsiteY182" fmla="*/ 345726 h 1495138"/>
                    <a:gd name="connsiteX183" fmla="*/ 87421 w 1490380"/>
                    <a:gd name="connsiteY183" fmla="*/ 344118 h 1495138"/>
                    <a:gd name="connsiteX184" fmla="*/ 88223 w 1490380"/>
                    <a:gd name="connsiteY184" fmla="*/ 340902 h 1495138"/>
                    <a:gd name="connsiteX185" fmla="*/ 88223 w 1490380"/>
                    <a:gd name="connsiteY185" fmla="*/ 328440 h 1495138"/>
                    <a:gd name="connsiteX186" fmla="*/ 88223 w 1490380"/>
                    <a:gd name="connsiteY186" fmla="*/ 105728 h 1495138"/>
                    <a:gd name="connsiteX187" fmla="*/ 87421 w 1490380"/>
                    <a:gd name="connsiteY187" fmla="*/ 89648 h 1495138"/>
                    <a:gd name="connsiteX188" fmla="*/ 85818 w 1490380"/>
                    <a:gd name="connsiteY188" fmla="*/ 88040 h 1495138"/>
                    <a:gd name="connsiteX189" fmla="*/ 81008 w 1490380"/>
                    <a:gd name="connsiteY189" fmla="*/ 86834 h 1495138"/>
                    <a:gd name="connsiteX190" fmla="*/ 58562 w 1490380"/>
                    <a:gd name="connsiteY190" fmla="*/ 87236 h 1495138"/>
                    <a:gd name="connsiteX191" fmla="*/ 48141 w 1490380"/>
                    <a:gd name="connsiteY191" fmla="*/ 87236 h 1495138"/>
                    <a:gd name="connsiteX192" fmla="*/ 8862 w 1490380"/>
                    <a:gd name="connsiteY192" fmla="*/ 45427 h 1495138"/>
                    <a:gd name="connsiteX193" fmla="*/ 49344 w 1490380"/>
                    <a:gd name="connsiteY193" fmla="*/ 2010 h 1495138"/>
                    <a:gd name="connsiteX194" fmla="*/ 55757 w 1490380"/>
                    <a:gd name="connsiteY194" fmla="*/ 2010 h 1495138"/>
                    <a:gd name="connsiteX195" fmla="*/ 123093 w 1490380"/>
                    <a:gd name="connsiteY19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3205 w 1490380"/>
                    <a:gd name="connsiteY34" fmla="*/ 625950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990169 w 1490380"/>
                    <a:gd name="connsiteY59" fmla="*/ 539116 h 1495138"/>
                    <a:gd name="connsiteX60" fmla="*/ 1005400 w 1490380"/>
                    <a:gd name="connsiteY60" fmla="*/ 540322 h 1495138"/>
                    <a:gd name="connsiteX61" fmla="*/ 1041072 w 1490380"/>
                    <a:gd name="connsiteY61" fmla="*/ 578513 h 1495138"/>
                    <a:gd name="connsiteX62" fmla="*/ 1041072 w 1490380"/>
                    <a:gd name="connsiteY62" fmla="*/ 584543 h 1495138"/>
                    <a:gd name="connsiteX63" fmla="*/ 1041072 w 1490380"/>
                    <a:gd name="connsiteY63" fmla="*/ 731276 h 1495138"/>
                    <a:gd name="connsiteX64" fmla="*/ 1040671 w 1490380"/>
                    <a:gd name="connsiteY64" fmla="*/ 731276 h 1495138"/>
                    <a:gd name="connsiteX65" fmla="*/ 1040671 w 1490380"/>
                    <a:gd name="connsiteY65" fmla="*/ 865948 h 1495138"/>
                    <a:gd name="connsiteX66" fmla="*/ 1041072 w 1490380"/>
                    <a:gd name="connsiteY66" fmla="*/ 880018 h 1495138"/>
                    <a:gd name="connsiteX67" fmla="*/ 1046683 w 1490380"/>
                    <a:gd name="connsiteY67" fmla="*/ 886049 h 1495138"/>
                    <a:gd name="connsiteX68" fmla="*/ 1061914 w 1490380"/>
                    <a:gd name="connsiteY68" fmla="*/ 886049 h 1495138"/>
                    <a:gd name="connsiteX69" fmla="*/ 1083959 w 1490380"/>
                    <a:gd name="connsiteY69" fmla="*/ 886049 h 1495138"/>
                    <a:gd name="connsiteX70" fmla="*/ 1123238 w 1490380"/>
                    <a:gd name="connsiteY70" fmla="*/ 917003 h 1495138"/>
                    <a:gd name="connsiteX71" fmla="*/ 1089169 w 1490380"/>
                    <a:gd name="connsiteY71" fmla="*/ 971676 h 1495138"/>
                    <a:gd name="connsiteX72" fmla="*/ 1076343 w 1490380"/>
                    <a:gd name="connsiteY72" fmla="*/ 972480 h 1495138"/>
                    <a:gd name="connsiteX73" fmla="*/ 915217 w 1490380"/>
                    <a:gd name="connsiteY73" fmla="*/ 972480 h 1495138"/>
                    <a:gd name="connsiteX74" fmla="*/ 904395 w 1490380"/>
                    <a:gd name="connsiteY74" fmla="*/ 971676 h 1495138"/>
                    <a:gd name="connsiteX75" fmla="*/ 867520 w 1490380"/>
                    <a:gd name="connsiteY75" fmla="*/ 935897 h 1495138"/>
                    <a:gd name="connsiteX76" fmla="*/ 891970 w 1490380"/>
                    <a:gd name="connsiteY76" fmla="*/ 890069 h 1495138"/>
                    <a:gd name="connsiteX77" fmla="*/ 910407 w 1490380"/>
                    <a:gd name="connsiteY77" fmla="*/ 886049 h 1495138"/>
                    <a:gd name="connsiteX78" fmla="*/ 944877 w 1490380"/>
                    <a:gd name="connsiteY78" fmla="*/ 886049 h 1495138"/>
                    <a:gd name="connsiteX79" fmla="*/ 952893 w 1490380"/>
                    <a:gd name="connsiteY79" fmla="*/ 884843 h 1495138"/>
                    <a:gd name="connsiteX80" fmla="*/ 954496 w 1490380"/>
                    <a:gd name="connsiteY80" fmla="*/ 883234 h 1495138"/>
                    <a:gd name="connsiteX81" fmla="*/ 955298 w 1490380"/>
                    <a:gd name="connsiteY81" fmla="*/ 880018 h 1495138"/>
                    <a:gd name="connsiteX82" fmla="*/ 955298 w 1490380"/>
                    <a:gd name="connsiteY82" fmla="*/ 867556 h 1495138"/>
                    <a:gd name="connsiteX83" fmla="*/ 955298 w 1490380"/>
                    <a:gd name="connsiteY83" fmla="*/ 644844 h 1495138"/>
                    <a:gd name="connsiteX84" fmla="*/ 954496 w 1490380"/>
                    <a:gd name="connsiteY84" fmla="*/ 628764 h 1495138"/>
                    <a:gd name="connsiteX85" fmla="*/ 952893 w 1490380"/>
                    <a:gd name="connsiteY85" fmla="*/ 627156 h 1495138"/>
                    <a:gd name="connsiteX86" fmla="*/ 948083 w 1490380"/>
                    <a:gd name="connsiteY86" fmla="*/ 625950 h 1495138"/>
                    <a:gd name="connsiteX87" fmla="*/ 925638 w 1490380"/>
                    <a:gd name="connsiteY87" fmla="*/ 626352 h 1495138"/>
                    <a:gd name="connsiteX88" fmla="*/ 915217 w 1490380"/>
                    <a:gd name="connsiteY88" fmla="*/ 626352 h 1495138"/>
                    <a:gd name="connsiteX89" fmla="*/ 875937 w 1490380"/>
                    <a:gd name="connsiteY89" fmla="*/ 584543 h 1495138"/>
                    <a:gd name="connsiteX90" fmla="*/ 916419 w 1490380"/>
                    <a:gd name="connsiteY90" fmla="*/ 541126 h 1495138"/>
                    <a:gd name="connsiteX91" fmla="*/ 922832 w 1490380"/>
                    <a:gd name="connsiteY91" fmla="*/ 541126 h 1495138"/>
                    <a:gd name="connsiteX92" fmla="*/ 990169 w 1490380"/>
                    <a:gd name="connsiteY92" fmla="*/ 539116 h 1495138"/>
                    <a:gd name="connsiteX93" fmla="*/ 272255 w 1490380"/>
                    <a:gd name="connsiteY93" fmla="*/ 539116 h 1495138"/>
                    <a:gd name="connsiteX94" fmla="*/ 287486 w 1490380"/>
                    <a:gd name="connsiteY94" fmla="*/ 540322 h 1495138"/>
                    <a:gd name="connsiteX95" fmla="*/ 323158 w 1490380"/>
                    <a:gd name="connsiteY95" fmla="*/ 578513 h 1495138"/>
                    <a:gd name="connsiteX96" fmla="*/ 323158 w 1490380"/>
                    <a:gd name="connsiteY96" fmla="*/ 584543 h 1495138"/>
                    <a:gd name="connsiteX97" fmla="*/ 323158 w 1490380"/>
                    <a:gd name="connsiteY97" fmla="*/ 731276 h 1495138"/>
                    <a:gd name="connsiteX98" fmla="*/ 322757 w 1490380"/>
                    <a:gd name="connsiteY98" fmla="*/ 731276 h 1495138"/>
                    <a:gd name="connsiteX99" fmla="*/ 322757 w 1490380"/>
                    <a:gd name="connsiteY99" fmla="*/ 865948 h 1495138"/>
                    <a:gd name="connsiteX100" fmla="*/ 323158 w 1490380"/>
                    <a:gd name="connsiteY100" fmla="*/ 880018 h 1495138"/>
                    <a:gd name="connsiteX101" fmla="*/ 328769 w 1490380"/>
                    <a:gd name="connsiteY101" fmla="*/ 886049 h 1495138"/>
                    <a:gd name="connsiteX102" fmla="*/ 344000 w 1490380"/>
                    <a:gd name="connsiteY102" fmla="*/ 886049 h 1495138"/>
                    <a:gd name="connsiteX103" fmla="*/ 366045 w 1490380"/>
                    <a:gd name="connsiteY103" fmla="*/ 886049 h 1495138"/>
                    <a:gd name="connsiteX104" fmla="*/ 405325 w 1490380"/>
                    <a:gd name="connsiteY104" fmla="*/ 917003 h 1495138"/>
                    <a:gd name="connsiteX105" fmla="*/ 371255 w 1490380"/>
                    <a:gd name="connsiteY105" fmla="*/ 971676 h 1495138"/>
                    <a:gd name="connsiteX106" fmla="*/ 358429 w 1490380"/>
                    <a:gd name="connsiteY106" fmla="*/ 972480 h 1495138"/>
                    <a:gd name="connsiteX107" fmla="*/ 197303 w 1490380"/>
                    <a:gd name="connsiteY107" fmla="*/ 972480 h 1495138"/>
                    <a:gd name="connsiteX108" fmla="*/ 186481 w 1490380"/>
                    <a:gd name="connsiteY108" fmla="*/ 971676 h 1495138"/>
                    <a:gd name="connsiteX109" fmla="*/ 149606 w 1490380"/>
                    <a:gd name="connsiteY109" fmla="*/ 935897 h 1495138"/>
                    <a:gd name="connsiteX110" fmla="*/ 174056 w 1490380"/>
                    <a:gd name="connsiteY110" fmla="*/ 890069 h 1495138"/>
                    <a:gd name="connsiteX111" fmla="*/ 192493 w 1490380"/>
                    <a:gd name="connsiteY111" fmla="*/ 886049 h 1495138"/>
                    <a:gd name="connsiteX112" fmla="*/ 226963 w 1490380"/>
                    <a:gd name="connsiteY112" fmla="*/ 886049 h 1495138"/>
                    <a:gd name="connsiteX113" fmla="*/ 234979 w 1490380"/>
                    <a:gd name="connsiteY113" fmla="*/ 884843 h 1495138"/>
                    <a:gd name="connsiteX114" fmla="*/ 236582 w 1490380"/>
                    <a:gd name="connsiteY114" fmla="*/ 883234 h 1495138"/>
                    <a:gd name="connsiteX115" fmla="*/ 237384 w 1490380"/>
                    <a:gd name="connsiteY115" fmla="*/ 880018 h 1495138"/>
                    <a:gd name="connsiteX116" fmla="*/ 237384 w 1490380"/>
                    <a:gd name="connsiteY116" fmla="*/ 867556 h 1495138"/>
                    <a:gd name="connsiteX117" fmla="*/ 237384 w 1490380"/>
                    <a:gd name="connsiteY117" fmla="*/ 644844 h 1495138"/>
                    <a:gd name="connsiteX118" fmla="*/ 236582 w 1490380"/>
                    <a:gd name="connsiteY118" fmla="*/ 628764 h 1495138"/>
                    <a:gd name="connsiteX119" fmla="*/ 234979 w 1490380"/>
                    <a:gd name="connsiteY119" fmla="*/ 627156 h 1495138"/>
                    <a:gd name="connsiteX120" fmla="*/ 230169 w 1490380"/>
                    <a:gd name="connsiteY120" fmla="*/ 625950 h 1495138"/>
                    <a:gd name="connsiteX121" fmla="*/ 207724 w 1490380"/>
                    <a:gd name="connsiteY121" fmla="*/ 626352 h 1495138"/>
                    <a:gd name="connsiteX122" fmla="*/ 197303 w 1490380"/>
                    <a:gd name="connsiteY122" fmla="*/ 626352 h 1495138"/>
                    <a:gd name="connsiteX123" fmla="*/ 158023 w 1490380"/>
                    <a:gd name="connsiteY123" fmla="*/ 584543 h 1495138"/>
                    <a:gd name="connsiteX124" fmla="*/ 198505 w 1490380"/>
                    <a:gd name="connsiteY124" fmla="*/ 541126 h 1495138"/>
                    <a:gd name="connsiteX125" fmla="*/ 204918 w 1490380"/>
                    <a:gd name="connsiteY125" fmla="*/ 541126 h 1495138"/>
                    <a:gd name="connsiteX126" fmla="*/ 272255 w 1490380"/>
                    <a:gd name="connsiteY126" fmla="*/ 539116 h 1495138"/>
                    <a:gd name="connsiteX127" fmla="*/ 477504 w 1490380"/>
                    <a:gd name="connsiteY127" fmla="*/ 0 h 1495138"/>
                    <a:gd name="connsiteX128" fmla="*/ 492735 w 1490380"/>
                    <a:gd name="connsiteY128" fmla="*/ 1206 h 1495138"/>
                    <a:gd name="connsiteX129" fmla="*/ 528407 w 1490380"/>
                    <a:gd name="connsiteY129" fmla="*/ 39397 h 1495138"/>
                    <a:gd name="connsiteX130" fmla="*/ 528407 w 1490380"/>
                    <a:gd name="connsiteY130" fmla="*/ 45427 h 1495138"/>
                    <a:gd name="connsiteX131" fmla="*/ 528407 w 1490380"/>
                    <a:gd name="connsiteY131" fmla="*/ 192159 h 1495138"/>
                    <a:gd name="connsiteX132" fmla="*/ 528006 w 1490380"/>
                    <a:gd name="connsiteY132" fmla="*/ 192159 h 1495138"/>
                    <a:gd name="connsiteX133" fmla="*/ 528006 w 1490380"/>
                    <a:gd name="connsiteY133" fmla="*/ 326832 h 1495138"/>
                    <a:gd name="connsiteX134" fmla="*/ 528407 w 1490380"/>
                    <a:gd name="connsiteY134" fmla="*/ 340902 h 1495138"/>
                    <a:gd name="connsiteX135" fmla="*/ 534018 w 1490380"/>
                    <a:gd name="connsiteY135" fmla="*/ 346932 h 1495138"/>
                    <a:gd name="connsiteX136" fmla="*/ 549249 w 1490380"/>
                    <a:gd name="connsiteY136" fmla="*/ 346932 h 1495138"/>
                    <a:gd name="connsiteX137" fmla="*/ 571294 w 1490380"/>
                    <a:gd name="connsiteY137" fmla="*/ 346932 h 1495138"/>
                    <a:gd name="connsiteX138" fmla="*/ 610574 w 1490380"/>
                    <a:gd name="connsiteY138" fmla="*/ 377887 h 1495138"/>
                    <a:gd name="connsiteX139" fmla="*/ 576504 w 1490380"/>
                    <a:gd name="connsiteY139" fmla="*/ 432560 h 1495138"/>
                    <a:gd name="connsiteX140" fmla="*/ 563678 w 1490380"/>
                    <a:gd name="connsiteY140" fmla="*/ 433364 h 1495138"/>
                    <a:gd name="connsiteX141" fmla="*/ 402552 w 1490380"/>
                    <a:gd name="connsiteY141" fmla="*/ 433364 h 1495138"/>
                    <a:gd name="connsiteX142" fmla="*/ 391730 w 1490380"/>
                    <a:gd name="connsiteY142" fmla="*/ 432560 h 1495138"/>
                    <a:gd name="connsiteX143" fmla="*/ 354855 w 1490380"/>
                    <a:gd name="connsiteY143" fmla="*/ 396781 h 1495138"/>
                    <a:gd name="connsiteX144" fmla="*/ 379305 w 1490380"/>
                    <a:gd name="connsiteY144" fmla="*/ 350952 h 1495138"/>
                    <a:gd name="connsiteX145" fmla="*/ 397742 w 1490380"/>
                    <a:gd name="connsiteY145" fmla="*/ 346932 h 1495138"/>
                    <a:gd name="connsiteX146" fmla="*/ 432212 w 1490380"/>
                    <a:gd name="connsiteY146" fmla="*/ 346932 h 1495138"/>
                    <a:gd name="connsiteX147" fmla="*/ 440228 w 1490380"/>
                    <a:gd name="connsiteY147" fmla="*/ 345726 h 1495138"/>
                    <a:gd name="connsiteX148" fmla="*/ 441831 w 1490380"/>
                    <a:gd name="connsiteY148" fmla="*/ 344118 h 1495138"/>
                    <a:gd name="connsiteX149" fmla="*/ 442633 w 1490380"/>
                    <a:gd name="connsiteY149" fmla="*/ 340902 h 1495138"/>
                    <a:gd name="connsiteX150" fmla="*/ 442633 w 1490380"/>
                    <a:gd name="connsiteY150" fmla="*/ 328440 h 1495138"/>
                    <a:gd name="connsiteX151" fmla="*/ 442633 w 1490380"/>
                    <a:gd name="connsiteY151" fmla="*/ 105728 h 1495138"/>
                    <a:gd name="connsiteX152" fmla="*/ 441831 w 1490380"/>
                    <a:gd name="connsiteY152" fmla="*/ 89648 h 1495138"/>
                    <a:gd name="connsiteX153" fmla="*/ 440228 w 1490380"/>
                    <a:gd name="connsiteY153" fmla="*/ 88040 h 1495138"/>
                    <a:gd name="connsiteX154" fmla="*/ 435418 w 1490380"/>
                    <a:gd name="connsiteY154" fmla="*/ 86834 h 1495138"/>
                    <a:gd name="connsiteX155" fmla="*/ 412973 w 1490380"/>
                    <a:gd name="connsiteY155" fmla="*/ 87236 h 1495138"/>
                    <a:gd name="connsiteX156" fmla="*/ 402552 w 1490380"/>
                    <a:gd name="connsiteY156" fmla="*/ 87236 h 1495138"/>
                    <a:gd name="connsiteX157" fmla="*/ 363272 w 1490380"/>
                    <a:gd name="connsiteY157" fmla="*/ 45427 h 1495138"/>
                    <a:gd name="connsiteX158" fmla="*/ 403754 w 1490380"/>
                    <a:gd name="connsiteY158" fmla="*/ 2010 h 1495138"/>
                    <a:gd name="connsiteX159" fmla="*/ 410167 w 1490380"/>
                    <a:gd name="connsiteY159" fmla="*/ 2010 h 1495138"/>
                    <a:gd name="connsiteX160" fmla="*/ 477504 w 1490380"/>
                    <a:gd name="connsiteY160" fmla="*/ 0 h 1495138"/>
                    <a:gd name="connsiteX161" fmla="*/ 123093 w 1490380"/>
                    <a:gd name="connsiteY161" fmla="*/ 0 h 1495138"/>
                    <a:gd name="connsiteX162" fmla="*/ 138324 w 1490380"/>
                    <a:gd name="connsiteY162" fmla="*/ 1206 h 1495138"/>
                    <a:gd name="connsiteX163" fmla="*/ 173997 w 1490380"/>
                    <a:gd name="connsiteY163" fmla="*/ 39397 h 1495138"/>
                    <a:gd name="connsiteX164" fmla="*/ 173997 w 1490380"/>
                    <a:gd name="connsiteY164" fmla="*/ 45427 h 1495138"/>
                    <a:gd name="connsiteX165" fmla="*/ 173997 w 1490380"/>
                    <a:gd name="connsiteY165" fmla="*/ 192159 h 1495138"/>
                    <a:gd name="connsiteX166" fmla="*/ 173596 w 1490380"/>
                    <a:gd name="connsiteY166" fmla="*/ 192159 h 1495138"/>
                    <a:gd name="connsiteX167" fmla="*/ 173596 w 1490380"/>
                    <a:gd name="connsiteY167" fmla="*/ 326832 h 1495138"/>
                    <a:gd name="connsiteX168" fmla="*/ 173997 w 1490380"/>
                    <a:gd name="connsiteY168" fmla="*/ 340902 h 1495138"/>
                    <a:gd name="connsiteX169" fmla="*/ 179608 w 1490380"/>
                    <a:gd name="connsiteY169" fmla="*/ 346932 h 1495138"/>
                    <a:gd name="connsiteX170" fmla="*/ 194839 w 1490380"/>
                    <a:gd name="connsiteY170" fmla="*/ 346932 h 1495138"/>
                    <a:gd name="connsiteX171" fmla="*/ 216884 w 1490380"/>
                    <a:gd name="connsiteY171" fmla="*/ 346932 h 1495138"/>
                    <a:gd name="connsiteX172" fmla="*/ 256164 w 1490380"/>
                    <a:gd name="connsiteY172" fmla="*/ 377887 h 1495138"/>
                    <a:gd name="connsiteX173" fmla="*/ 222094 w 1490380"/>
                    <a:gd name="connsiteY173" fmla="*/ 432560 h 1495138"/>
                    <a:gd name="connsiteX174" fmla="*/ 209268 w 1490380"/>
                    <a:gd name="connsiteY174" fmla="*/ 433364 h 1495138"/>
                    <a:gd name="connsiteX175" fmla="*/ 48141 w 1490380"/>
                    <a:gd name="connsiteY175" fmla="*/ 433364 h 1495138"/>
                    <a:gd name="connsiteX176" fmla="*/ 37319 w 1490380"/>
                    <a:gd name="connsiteY176" fmla="*/ 432560 h 1495138"/>
                    <a:gd name="connsiteX177" fmla="*/ 445 w 1490380"/>
                    <a:gd name="connsiteY177" fmla="*/ 396781 h 1495138"/>
                    <a:gd name="connsiteX178" fmla="*/ 24894 w 1490380"/>
                    <a:gd name="connsiteY178" fmla="*/ 350952 h 1495138"/>
                    <a:gd name="connsiteX179" fmla="*/ 43332 w 1490380"/>
                    <a:gd name="connsiteY179" fmla="*/ 346932 h 1495138"/>
                    <a:gd name="connsiteX180" fmla="*/ 77801 w 1490380"/>
                    <a:gd name="connsiteY180" fmla="*/ 346932 h 1495138"/>
                    <a:gd name="connsiteX181" fmla="*/ 85818 w 1490380"/>
                    <a:gd name="connsiteY181" fmla="*/ 345726 h 1495138"/>
                    <a:gd name="connsiteX182" fmla="*/ 87421 w 1490380"/>
                    <a:gd name="connsiteY182" fmla="*/ 344118 h 1495138"/>
                    <a:gd name="connsiteX183" fmla="*/ 88223 w 1490380"/>
                    <a:gd name="connsiteY183" fmla="*/ 340902 h 1495138"/>
                    <a:gd name="connsiteX184" fmla="*/ 88223 w 1490380"/>
                    <a:gd name="connsiteY184" fmla="*/ 328440 h 1495138"/>
                    <a:gd name="connsiteX185" fmla="*/ 88223 w 1490380"/>
                    <a:gd name="connsiteY185" fmla="*/ 105728 h 1495138"/>
                    <a:gd name="connsiteX186" fmla="*/ 87421 w 1490380"/>
                    <a:gd name="connsiteY186" fmla="*/ 89648 h 1495138"/>
                    <a:gd name="connsiteX187" fmla="*/ 85818 w 1490380"/>
                    <a:gd name="connsiteY187" fmla="*/ 88040 h 1495138"/>
                    <a:gd name="connsiteX188" fmla="*/ 81008 w 1490380"/>
                    <a:gd name="connsiteY188" fmla="*/ 86834 h 1495138"/>
                    <a:gd name="connsiteX189" fmla="*/ 58562 w 1490380"/>
                    <a:gd name="connsiteY189" fmla="*/ 87236 h 1495138"/>
                    <a:gd name="connsiteX190" fmla="*/ 48141 w 1490380"/>
                    <a:gd name="connsiteY190" fmla="*/ 87236 h 1495138"/>
                    <a:gd name="connsiteX191" fmla="*/ 8862 w 1490380"/>
                    <a:gd name="connsiteY191" fmla="*/ 45427 h 1495138"/>
                    <a:gd name="connsiteX192" fmla="*/ 49344 w 1490380"/>
                    <a:gd name="connsiteY192" fmla="*/ 2010 h 1495138"/>
                    <a:gd name="connsiteX193" fmla="*/ 55757 w 1490380"/>
                    <a:gd name="connsiteY193" fmla="*/ 2010 h 1495138"/>
                    <a:gd name="connsiteX194" fmla="*/ 123093 w 1490380"/>
                    <a:gd name="connsiteY19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6271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990169 w 1490380"/>
                    <a:gd name="connsiteY58" fmla="*/ 539116 h 1495138"/>
                    <a:gd name="connsiteX59" fmla="*/ 1005400 w 1490380"/>
                    <a:gd name="connsiteY59" fmla="*/ 540322 h 1495138"/>
                    <a:gd name="connsiteX60" fmla="*/ 1041072 w 1490380"/>
                    <a:gd name="connsiteY60" fmla="*/ 578513 h 1495138"/>
                    <a:gd name="connsiteX61" fmla="*/ 1041072 w 1490380"/>
                    <a:gd name="connsiteY61" fmla="*/ 584543 h 1495138"/>
                    <a:gd name="connsiteX62" fmla="*/ 1041072 w 1490380"/>
                    <a:gd name="connsiteY62" fmla="*/ 731276 h 1495138"/>
                    <a:gd name="connsiteX63" fmla="*/ 1040671 w 1490380"/>
                    <a:gd name="connsiteY63" fmla="*/ 731276 h 1495138"/>
                    <a:gd name="connsiteX64" fmla="*/ 1040671 w 1490380"/>
                    <a:gd name="connsiteY64" fmla="*/ 865948 h 1495138"/>
                    <a:gd name="connsiteX65" fmla="*/ 1041072 w 1490380"/>
                    <a:gd name="connsiteY65" fmla="*/ 880018 h 1495138"/>
                    <a:gd name="connsiteX66" fmla="*/ 1046683 w 1490380"/>
                    <a:gd name="connsiteY66" fmla="*/ 886049 h 1495138"/>
                    <a:gd name="connsiteX67" fmla="*/ 1061914 w 1490380"/>
                    <a:gd name="connsiteY67" fmla="*/ 886049 h 1495138"/>
                    <a:gd name="connsiteX68" fmla="*/ 1083959 w 1490380"/>
                    <a:gd name="connsiteY68" fmla="*/ 886049 h 1495138"/>
                    <a:gd name="connsiteX69" fmla="*/ 1123238 w 1490380"/>
                    <a:gd name="connsiteY69" fmla="*/ 917003 h 1495138"/>
                    <a:gd name="connsiteX70" fmla="*/ 1089169 w 1490380"/>
                    <a:gd name="connsiteY70" fmla="*/ 971676 h 1495138"/>
                    <a:gd name="connsiteX71" fmla="*/ 1076343 w 1490380"/>
                    <a:gd name="connsiteY71" fmla="*/ 972480 h 1495138"/>
                    <a:gd name="connsiteX72" fmla="*/ 915217 w 1490380"/>
                    <a:gd name="connsiteY72" fmla="*/ 972480 h 1495138"/>
                    <a:gd name="connsiteX73" fmla="*/ 904395 w 1490380"/>
                    <a:gd name="connsiteY73" fmla="*/ 971676 h 1495138"/>
                    <a:gd name="connsiteX74" fmla="*/ 867520 w 1490380"/>
                    <a:gd name="connsiteY74" fmla="*/ 935897 h 1495138"/>
                    <a:gd name="connsiteX75" fmla="*/ 891970 w 1490380"/>
                    <a:gd name="connsiteY75" fmla="*/ 890069 h 1495138"/>
                    <a:gd name="connsiteX76" fmla="*/ 910407 w 1490380"/>
                    <a:gd name="connsiteY76" fmla="*/ 886049 h 1495138"/>
                    <a:gd name="connsiteX77" fmla="*/ 944877 w 1490380"/>
                    <a:gd name="connsiteY77" fmla="*/ 886049 h 1495138"/>
                    <a:gd name="connsiteX78" fmla="*/ 952893 w 1490380"/>
                    <a:gd name="connsiteY78" fmla="*/ 884843 h 1495138"/>
                    <a:gd name="connsiteX79" fmla="*/ 954496 w 1490380"/>
                    <a:gd name="connsiteY79" fmla="*/ 883234 h 1495138"/>
                    <a:gd name="connsiteX80" fmla="*/ 955298 w 1490380"/>
                    <a:gd name="connsiteY80" fmla="*/ 880018 h 1495138"/>
                    <a:gd name="connsiteX81" fmla="*/ 955298 w 1490380"/>
                    <a:gd name="connsiteY81" fmla="*/ 867556 h 1495138"/>
                    <a:gd name="connsiteX82" fmla="*/ 955298 w 1490380"/>
                    <a:gd name="connsiteY82" fmla="*/ 644844 h 1495138"/>
                    <a:gd name="connsiteX83" fmla="*/ 954496 w 1490380"/>
                    <a:gd name="connsiteY83" fmla="*/ 628764 h 1495138"/>
                    <a:gd name="connsiteX84" fmla="*/ 952893 w 1490380"/>
                    <a:gd name="connsiteY84" fmla="*/ 627156 h 1495138"/>
                    <a:gd name="connsiteX85" fmla="*/ 948083 w 1490380"/>
                    <a:gd name="connsiteY85" fmla="*/ 625950 h 1495138"/>
                    <a:gd name="connsiteX86" fmla="*/ 925638 w 1490380"/>
                    <a:gd name="connsiteY86" fmla="*/ 626352 h 1495138"/>
                    <a:gd name="connsiteX87" fmla="*/ 915217 w 1490380"/>
                    <a:gd name="connsiteY87" fmla="*/ 626352 h 1495138"/>
                    <a:gd name="connsiteX88" fmla="*/ 875937 w 1490380"/>
                    <a:gd name="connsiteY88" fmla="*/ 584543 h 1495138"/>
                    <a:gd name="connsiteX89" fmla="*/ 916419 w 1490380"/>
                    <a:gd name="connsiteY89" fmla="*/ 541126 h 1495138"/>
                    <a:gd name="connsiteX90" fmla="*/ 922832 w 1490380"/>
                    <a:gd name="connsiteY90" fmla="*/ 541126 h 1495138"/>
                    <a:gd name="connsiteX91" fmla="*/ 990169 w 1490380"/>
                    <a:gd name="connsiteY91" fmla="*/ 539116 h 1495138"/>
                    <a:gd name="connsiteX92" fmla="*/ 272255 w 1490380"/>
                    <a:gd name="connsiteY92" fmla="*/ 539116 h 1495138"/>
                    <a:gd name="connsiteX93" fmla="*/ 287486 w 1490380"/>
                    <a:gd name="connsiteY93" fmla="*/ 540322 h 1495138"/>
                    <a:gd name="connsiteX94" fmla="*/ 323158 w 1490380"/>
                    <a:gd name="connsiteY94" fmla="*/ 578513 h 1495138"/>
                    <a:gd name="connsiteX95" fmla="*/ 323158 w 1490380"/>
                    <a:gd name="connsiteY95" fmla="*/ 584543 h 1495138"/>
                    <a:gd name="connsiteX96" fmla="*/ 323158 w 1490380"/>
                    <a:gd name="connsiteY96" fmla="*/ 731276 h 1495138"/>
                    <a:gd name="connsiteX97" fmla="*/ 322757 w 1490380"/>
                    <a:gd name="connsiteY97" fmla="*/ 731276 h 1495138"/>
                    <a:gd name="connsiteX98" fmla="*/ 322757 w 1490380"/>
                    <a:gd name="connsiteY98" fmla="*/ 865948 h 1495138"/>
                    <a:gd name="connsiteX99" fmla="*/ 323158 w 1490380"/>
                    <a:gd name="connsiteY99" fmla="*/ 880018 h 1495138"/>
                    <a:gd name="connsiteX100" fmla="*/ 328769 w 1490380"/>
                    <a:gd name="connsiteY100" fmla="*/ 886049 h 1495138"/>
                    <a:gd name="connsiteX101" fmla="*/ 344000 w 1490380"/>
                    <a:gd name="connsiteY101" fmla="*/ 886049 h 1495138"/>
                    <a:gd name="connsiteX102" fmla="*/ 366045 w 1490380"/>
                    <a:gd name="connsiteY102" fmla="*/ 886049 h 1495138"/>
                    <a:gd name="connsiteX103" fmla="*/ 405325 w 1490380"/>
                    <a:gd name="connsiteY103" fmla="*/ 917003 h 1495138"/>
                    <a:gd name="connsiteX104" fmla="*/ 371255 w 1490380"/>
                    <a:gd name="connsiteY104" fmla="*/ 971676 h 1495138"/>
                    <a:gd name="connsiteX105" fmla="*/ 358429 w 1490380"/>
                    <a:gd name="connsiteY105" fmla="*/ 972480 h 1495138"/>
                    <a:gd name="connsiteX106" fmla="*/ 197303 w 1490380"/>
                    <a:gd name="connsiteY106" fmla="*/ 972480 h 1495138"/>
                    <a:gd name="connsiteX107" fmla="*/ 186481 w 1490380"/>
                    <a:gd name="connsiteY107" fmla="*/ 971676 h 1495138"/>
                    <a:gd name="connsiteX108" fmla="*/ 149606 w 1490380"/>
                    <a:gd name="connsiteY108" fmla="*/ 935897 h 1495138"/>
                    <a:gd name="connsiteX109" fmla="*/ 174056 w 1490380"/>
                    <a:gd name="connsiteY109" fmla="*/ 890069 h 1495138"/>
                    <a:gd name="connsiteX110" fmla="*/ 192493 w 1490380"/>
                    <a:gd name="connsiteY110" fmla="*/ 886049 h 1495138"/>
                    <a:gd name="connsiteX111" fmla="*/ 226963 w 1490380"/>
                    <a:gd name="connsiteY111" fmla="*/ 886049 h 1495138"/>
                    <a:gd name="connsiteX112" fmla="*/ 234979 w 1490380"/>
                    <a:gd name="connsiteY112" fmla="*/ 884843 h 1495138"/>
                    <a:gd name="connsiteX113" fmla="*/ 236582 w 1490380"/>
                    <a:gd name="connsiteY113" fmla="*/ 883234 h 1495138"/>
                    <a:gd name="connsiteX114" fmla="*/ 237384 w 1490380"/>
                    <a:gd name="connsiteY114" fmla="*/ 880018 h 1495138"/>
                    <a:gd name="connsiteX115" fmla="*/ 237384 w 1490380"/>
                    <a:gd name="connsiteY115" fmla="*/ 867556 h 1495138"/>
                    <a:gd name="connsiteX116" fmla="*/ 237384 w 1490380"/>
                    <a:gd name="connsiteY116" fmla="*/ 644844 h 1495138"/>
                    <a:gd name="connsiteX117" fmla="*/ 236582 w 1490380"/>
                    <a:gd name="connsiteY117" fmla="*/ 628764 h 1495138"/>
                    <a:gd name="connsiteX118" fmla="*/ 234979 w 1490380"/>
                    <a:gd name="connsiteY118" fmla="*/ 627156 h 1495138"/>
                    <a:gd name="connsiteX119" fmla="*/ 230169 w 1490380"/>
                    <a:gd name="connsiteY119" fmla="*/ 625950 h 1495138"/>
                    <a:gd name="connsiteX120" fmla="*/ 207724 w 1490380"/>
                    <a:gd name="connsiteY120" fmla="*/ 626352 h 1495138"/>
                    <a:gd name="connsiteX121" fmla="*/ 197303 w 1490380"/>
                    <a:gd name="connsiteY121" fmla="*/ 626352 h 1495138"/>
                    <a:gd name="connsiteX122" fmla="*/ 158023 w 1490380"/>
                    <a:gd name="connsiteY122" fmla="*/ 584543 h 1495138"/>
                    <a:gd name="connsiteX123" fmla="*/ 198505 w 1490380"/>
                    <a:gd name="connsiteY123" fmla="*/ 541126 h 1495138"/>
                    <a:gd name="connsiteX124" fmla="*/ 204918 w 1490380"/>
                    <a:gd name="connsiteY124" fmla="*/ 541126 h 1495138"/>
                    <a:gd name="connsiteX125" fmla="*/ 272255 w 1490380"/>
                    <a:gd name="connsiteY125" fmla="*/ 539116 h 1495138"/>
                    <a:gd name="connsiteX126" fmla="*/ 477504 w 1490380"/>
                    <a:gd name="connsiteY126" fmla="*/ 0 h 1495138"/>
                    <a:gd name="connsiteX127" fmla="*/ 492735 w 1490380"/>
                    <a:gd name="connsiteY127" fmla="*/ 1206 h 1495138"/>
                    <a:gd name="connsiteX128" fmla="*/ 528407 w 1490380"/>
                    <a:gd name="connsiteY128" fmla="*/ 39397 h 1495138"/>
                    <a:gd name="connsiteX129" fmla="*/ 528407 w 1490380"/>
                    <a:gd name="connsiteY129" fmla="*/ 45427 h 1495138"/>
                    <a:gd name="connsiteX130" fmla="*/ 528407 w 1490380"/>
                    <a:gd name="connsiteY130" fmla="*/ 192159 h 1495138"/>
                    <a:gd name="connsiteX131" fmla="*/ 528006 w 1490380"/>
                    <a:gd name="connsiteY131" fmla="*/ 192159 h 1495138"/>
                    <a:gd name="connsiteX132" fmla="*/ 528006 w 1490380"/>
                    <a:gd name="connsiteY132" fmla="*/ 326832 h 1495138"/>
                    <a:gd name="connsiteX133" fmla="*/ 528407 w 1490380"/>
                    <a:gd name="connsiteY133" fmla="*/ 340902 h 1495138"/>
                    <a:gd name="connsiteX134" fmla="*/ 534018 w 1490380"/>
                    <a:gd name="connsiteY134" fmla="*/ 346932 h 1495138"/>
                    <a:gd name="connsiteX135" fmla="*/ 549249 w 1490380"/>
                    <a:gd name="connsiteY135" fmla="*/ 346932 h 1495138"/>
                    <a:gd name="connsiteX136" fmla="*/ 571294 w 1490380"/>
                    <a:gd name="connsiteY136" fmla="*/ 346932 h 1495138"/>
                    <a:gd name="connsiteX137" fmla="*/ 610574 w 1490380"/>
                    <a:gd name="connsiteY137" fmla="*/ 377887 h 1495138"/>
                    <a:gd name="connsiteX138" fmla="*/ 576504 w 1490380"/>
                    <a:gd name="connsiteY138" fmla="*/ 432560 h 1495138"/>
                    <a:gd name="connsiteX139" fmla="*/ 563678 w 1490380"/>
                    <a:gd name="connsiteY139" fmla="*/ 433364 h 1495138"/>
                    <a:gd name="connsiteX140" fmla="*/ 402552 w 1490380"/>
                    <a:gd name="connsiteY140" fmla="*/ 433364 h 1495138"/>
                    <a:gd name="connsiteX141" fmla="*/ 391730 w 1490380"/>
                    <a:gd name="connsiteY141" fmla="*/ 432560 h 1495138"/>
                    <a:gd name="connsiteX142" fmla="*/ 354855 w 1490380"/>
                    <a:gd name="connsiteY142" fmla="*/ 396781 h 1495138"/>
                    <a:gd name="connsiteX143" fmla="*/ 379305 w 1490380"/>
                    <a:gd name="connsiteY143" fmla="*/ 350952 h 1495138"/>
                    <a:gd name="connsiteX144" fmla="*/ 397742 w 1490380"/>
                    <a:gd name="connsiteY144" fmla="*/ 346932 h 1495138"/>
                    <a:gd name="connsiteX145" fmla="*/ 432212 w 1490380"/>
                    <a:gd name="connsiteY145" fmla="*/ 346932 h 1495138"/>
                    <a:gd name="connsiteX146" fmla="*/ 440228 w 1490380"/>
                    <a:gd name="connsiteY146" fmla="*/ 345726 h 1495138"/>
                    <a:gd name="connsiteX147" fmla="*/ 441831 w 1490380"/>
                    <a:gd name="connsiteY147" fmla="*/ 344118 h 1495138"/>
                    <a:gd name="connsiteX148" fmla="*/ 442633 w 1490380"/>
                    <a:gd name="connsiteY148" fmla="*/ 340902 h 1495138"/>
                    <a:gd name="connsiteX149" fmla="*/ 442633 w 1490380"/>
                    <a:gd name="connsiteY149" fmla="*/ 328440 h 1495138"/>
                    <a:gd name="connsiteX150" fmla="*/ 442633 w 1490380"/>
                    <a:gd name="connsiteY150" fmla="*/ 105728 h 1495138"/>
                    <a:gd name="connsiteX151" fmla="*/ 441831 w 1490380"/>
                    <a:gd name="connsiteY151" fmla="*/ 89648 h 1495138"/>
                    <a:gd name="connsiteX152" fmla="*/ 440228 w 1490380"/>
                    <a:gd name="connsiteY152" fmla="*/ 88040 h 1495138"/>
                    <a:gd name="connsiteX153" fmla="*/ 435418 w 1490380"/>
                    <a:gd name="connsiteY153" fmla="*/ 86834 h 1495138"/>
                    <a:gd name="connsiteX154" fmla="*/ 412973 w 1490380"/>
                    <a:gd name="connsiteY154" fmla="*/ 87236 h 1495138"/>
                    <a:gd name="connsiteX155" fmla="*/ 402552 w 1490380"/>
                    <a:gd name="connsiteY155" fmla="*/ 87236 h 1495138"/>
                    <a:gd name="connsiteX156" fmla="*/ 363272 w 1490380"/>
                    <a:gd name="connsiteY156" fmla="*/ 45427 h 1495138"/>
                    <a:gd name="connsiteX157" fmla="*/ 403754 w 1490380"/>
                    <a:gd name="connsiteY157" fmla="*/ 2010 h 1495138"/>
                    <a:gd name="connsiteX158" fmla="*/ 410167 w 1490380"/>
                    <a:gd name="connsiteY158" fmla="*/ 2010 h 1495138"/>
                    <a:gd name="connsiteX159" fmla="*/ 477504 w 1490380"/>
                    <a:gd name="connsiteY159" fmla="*/ 0 h 1495138"/>
                    <a:gd name="connsiteX160" fmla="*/ 123093 w 1490380"/>
                    <a:gd name="connsiteY160" fmla="*/ 0 h 1495138"/>
                    <a:gd name="connsiteX161" fmla="*/ 138324 w 1490380"/>
                    <a:gd name="connsiteY161" fmla="*/ 1206 h 1495138"/>
                    <a:gd name="connsiteX162" fmla="*/ 173997 w 1490380"/>
                    <a:gd name="connsiteY162" fmla="*/ 39397 h 1495138"/>
                    <a:gd name="connsiteX163" fmla="*/ 173997 w 1490380"/>
                    <a:gd name="connsiteY163" fmla="*/ 45427 h 1495138"/>
                    <a:gd name="connsiteX164" fmla="*/ 173997 w 1490380"/>
                    <a:gd name="connsiteY164" fmla="*/ 192159 h 1495138"/>
                    <a:gd name="connsiteX165" fmla="*/ 173596 w 1490380"/>
                    <a:gd name="connsiteY165" fmla="*/ 192159 h 1495138"/>
                    <a:gd name="connsiteX166" fmla="*/ 173596 w 1490380"/>
                    <a:gd name="connsiteY166" fmla="*/ 326832 h 1495138"/>
                    <a:gd name="connsiteX167" fmla="*/ 173997 w 1490380"/>
                    <a:gd name="connsiteY167" fmla="*/ 340902 h 1495138"/>
                    <a:gd name="connsiteX168" fmla="*/ 179608 w 1490380"/>
                    <a:gd name="connsiteY168" fmla="*/ 346932 h 1495138"/>
                    <a:gd name="connsiteX169" fmla="*/ 194839 w 1490380"/>
                    <a:gd name="connsiteY169" fmla="*/ 346932 h 1495138"/>
                    <a:gd name="connsiteX170" fmla="*/ 216884 w 1490380"/>
                    <a:gd name="connsiteY170" fmla="*/ 346932 h 1495138"/>
                    <a:gd name="connsiteX171" fmla="*/ 256164 w 1490380"/>
                    <a:gd name="connsiteY171" fmla="*/ 377887 h 1495138"/>
                    <a:gd name="connsiteX172" fmla="*/ 222094 w 1490380"/>
                    <a:gd name="connsiteY172" fmla="*/ 432560 h 1495138"/>
                    <a:gd name="connsiteX173" fmla="*/ 209268 w 1490380"/>
                    <a:gd name="connsiteY173" fmla="*/ 433364 h 1495138"/>
                    <a:gd name="connsiteX174" fmla="*/ 48141 w 1490380"/>
                    <a:gd name="connsiteY174" fmla="*/ 433364 h 1495138"/>
                    <a:gd name="connsiteX175" fmla="*/ 37319 w 1490380"/>
                    <a:gd name="connsiteY175" fmla="*/ 432560 h 1495138"/>
                    <a:gd name="connsiteX176" fmla="*/ 445 w 1490380"/>
                    <a:gd name="connsiteY176" fmla="*/ 396781 h 1495138"/>
                    <a:gd name="connsiteX177" fmla="*/ 24894 w 1490380"/>
                    <a:gd name="connsiteY177" fmla="*/ 350952 h 1495138"/>
                    <a:gd name="connsiteX178" fmla="*/ 43332 w 1490380"/>
                    <a:gd name="connsiteY178" fmla="*/ 346932 h 1495138"/>
                    <a:gd name="connsiteX179" fmla="*/ 77801 w 1490380"/>
                    <a:gd name="connsiteY179" fmla="*/ 346932 h 1495138"/>
                    <a:gd name="connsiteX180" fmla="*/ 85818 w 1490380"/>
                    <a:gd name="connsiteY180" fmla="*/ 345726 h 1495138"/>
                    <a:gd name="connsiteX181" fmla="*/ 87421 w 1490380"/>
                    <a:gd name="connsiteY181" fmla="*/ 344118 h 1495138"/>
                    <a:gd name="connsiteX182" fmla="*/ 88223 w 1490380"/>
                    <a:gd name="connsiteY182" fmla="*/ 340902 h 1495138"/>
                    <a:gd name="connsiteX183" fmla="*/ 88223 w 1490380"/>
                    <a:gd name="connsiteY183" fmla="*/ 328440 h 1495138"/>
                    <a:gd name="connsiteX184" fmla="*/ 88223 w 1490380"/>
                    <a:gd name="connsiteY184" fmla="*/ 105728 h 1495138"/>
                    <a:gd name="connsiteX185" fmla="*/ 87421 w 1490380"/>
                    <a:gd name="connsiteY185" fmla="*/ 89648 h 1495138"/>
                    <a:gd name="connsiteX186" fmla="*/ 85818 w 1490380"/>
                    <a:gd name="connsiteY186" fmla="*/ 88040 h 1495138"/>
                    <a:gd name="connsiteX187" fmla="*/ 81008 w 1490380"/>
                    <a:gd name="connsiteY187" fmla="*/ 86834 h 1495138"/>
                    <a:gd name="connsiteX188" fmla="*/ 58562 w 1490380"/>
                    <a:gd name="connsiteY188" fmla="*/ 87236 h 1495138"/>
                    <a:gd name="connsiteX189" fmla="*/ 48141 w 1490380"/>
                    <a:gd name="connsiteY189" fmla="*/ 87236 h 1495138"/>
                    <a:gd name="connsiteX190" fmla="*/ 8862 w 1490380"/>
                    <a:gd name="connsiteY190" fmla="*/ 45427 h 1495138"/>
                    <a:gd name="connsiteX191" fmla="*/ 49344 w 1490380"/>
                    <a:gd name="connsiteY191" fmla="*/ 2010 h 1495138"/>
                    <a:gd name="connsiteX192" fmla="*/ 55757 w 1490380"/>
                    <a:gd name="connsiteY192" fmla="*/ 2010 h 1495138"/>
                    <a:gd name="connsiteX193" fmla="*/ 123093 w 1490380"/>
                    <a:gd name="connsiteY19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62876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990169 w 1490380"/>
                    <a:gd name="connsiteY57" fmla="*/ 539116 h 1495138"/>
                    <a:gd name="connsiteX58" fmla="*/ 1005400 w 1490380"/>
                    <a:gd name="connsiteY58" fmla="*/ 540322 h 1495138"/>
                    <a:gd name="connsiteX59" fmla="*/ 1041072 w 1490380"/>
                    <a:gd name="connsiteY59" fmla="*/ 578513 h 1495138"/>
                    <a:gd name="connsiteX60" fmla="*/ 1041072 w 1490380"/>
                    <a:gd name="connsiteY60" fmla="*/ 584543 h 1495138"/>
                    <a:gd name="connsiteX61" fmla="*/ 1041072 w 1490380"/>
                    <a:gd name="connsiteY61" fmla="*/ 731276 h 1495138"/>
                    <a:gd name="connsiteX62" fmla="*/ 1040671 w 1490380"/>
                    <a:gd name="connsiteY62" fmla="*/ 731276 h 1495138"/>
                    <a:gd name="connsiteX63" fmla="*/ 1040671 w 1490380"/>
                    <a:gd name="connsiteY63" fmla="*/ 865948 h 1495138"/>
                    <a:gd name="connsiteX64" fmla="*/ 1041072 w 1490380"/>
                    <a:gd name="connsiteY64" fmla="*/ 880018 h 1495138"/>
                    <a:gd name="connsiteX65" fmla="*/ 1046683 w 1490380"/>
                    <a:gd name="connsiteY65" fmla="*/ 886049 h 1495138"/>
                    <a:gd name="connsiteX66" fmla="*/ 1061914 w 1490380"/>
                    <a:gd name="connsiteY66" fmla="*/ 886049 h 1495138"/>
                    <a:gd name="connsiteX67" fmla="*/ 1083959 w 1490380"/>
                    <a:gd name="connsiteY67" fmla="*/ 886049 h 1495138"/>
                    <a:gd name="connsiteX68" fmla="*/ 1123238 w 1490380"/>
                    <a:gd name="connsiteY68" fmla="*/ 917003 h 1495138"/>
                    <a:gd name="connsiteX69" fmla="*/ 1089169 w 1490380"/>
                    <a:gd name="connsiteY69" fmla="*/ 971676 h 1495138"/>
                    <a:gd name="connsiteX70" fmla="*/ 1076343 w 1490380"/>
                    <a:gd name="connsiteY70" fmla="*/ 972480 h 1495138"/>
                    <a:gd name="connsiteX71" fmla="*/ 915217 w 1490380"/>
                    <a:gd name="connsiteY71" fmla="*/ 972480 h 1495138"/>
                    <a:gd name="connsiteX72" fmla="*/ 904395 w 1490380"/>
                    <a:gd name="connsiteY72" fmla="*/ 971676 h 1495138"/>
                    <a:gd name="connsiteX73" fmla="*/ 867520 w 1490380"/>
                    <a:gd name="connsiteY73" fmla="*/ 935897 h 1495138"/>
                    <a:gd name="connsiteX74" fmla="*/ 891970 w 1490380"/>
                    <a:gd name="connsiteY74" fmla="*/ 890069 h 1495138"/>
                    <a:gd name="connsiteX75" fmla="*/ 910407 w 1490380"/>
                    <a:gd name="connsiteY75" fmla="*/ 886049 h 1495138"/>
                    <a:gd name="connsiteX76" fmla="*/ 944877 w 1490380"/>
                    <a:gd name="connsiteY76" fmla="*/ 886049 h 1495138"/>
                    <a:gd name="connsiteX77" fmla="*/ 952893 w 1490380"/>
                    <a:gd name="connsiteY77" fmla="*/ 884843 h 1495138"/>
                    <a:gd name="connsiteX78" fmla="*/ 954496 w 1490380"/>
                    <a:gd name="connsiteY78" fmla="*/ 883234 h 1495138"/>
                    <a:gd name="connsiteX79" fmla="*/ 955298 w 1490380"/>
                    <a:gd name="connsiteY79" fmla="*/ 880018 h 1495138"/>
                    <a:gd name="connsiteX80" fmla="*/ 955298 w 1490380"/>
                    <a:gd name="connsiteY80" fmla="*/ 867556 h 1495138"/>
                    <a:gd name="connsiteX81" fmla="*/ 955298 w 1490380"/>
                    <a:gd name="connsiteY81" fmla="*/ 644844 h 1495138"/>
                    <a:gd name="connsiteX82" fmla="*/ 954496 w 1490380"/>
                    <a:gd name="connsiteY82" fmla="*/ 628764 h 1495138"/>
                    <a:gd name="connsiteX83" fmla="*/ 952893 w 1490380"/>
                    <a:gd name="connsiteY83" fmla="*/ 627156 h 1495138"/>
                    <a:gd name="connsiteX84" fmla="*/ 948083 w 1490380"/>
                    <a:gd name="connsiteY84" fmla="*/ 625950 h 1495138"/>
                    <a:gd name="connsiteX85" fmla="*/ 925638 w 1490380"/>
                    <a:gd name="connsiteY85" fmla="*/ 626352 h 1495138"/>
                    <a:gd name="connsiteX86" fmla="*/ 915217 w 1490380"/>
                    <a:gd name="connsiteY86" fmla="*/ 626352 h 1495138"/>
                    <a:gd name="connsiteX87" fmla="*/ 875937 w 1490380"/>
                    <a:gd name="connsiteY87" fmla="*/ 584543 h 1495138"/>
                    <a:gd name="connsiteX88" fmla="*/ 916419 w 1490380"/>
                    <a:gd name="connsiteY88" fmla="*/ 541126 h 1495138"/>
                    <a:gd name="connsiteX89" fmla="*/ 922832 w 1490380"/>
                    <a:gd name="connsiteY89" fmla="*/ 541126 h 1495138"/>
                    <a:gd name="connsiteX90" fmla="*/ 990169 w 1490380"/>
                    <a:gd name="connsiteY90" fmla="*/ 539116 h 1495138"/>
                    <a:gd name="connsiteX91" fmla="*/ 272255 w 1490380"/>
                    <a:gd name="connsiteY91" fmla="*/ 539116 h 1495138"/>
                    <a:gd name="connsiteX92" fmla="*/ 287486 w 1490380"/>
                    <a:gd name="connsiteY92" fmla="*/ 540322 h 1495138"/>
                    <a:gd name="connsiteX93" fmla="*/ 323158 w 1490380"/>
                    <a:gd name="connsiteY93" fmla="*/ 578513 h 1495138"/>
                    <a:gd name="connsiteX94" fmla="*/ 323158 w 1490380"/>
                    <a:gd name="connsiteY94" fmla="*/ 584543 h 1495138"/>
                    <a:gd name="connsiteX95" fmla="*/ 323158 w 1490380"/>
                    <a:gd name="connsiteY95" fmla="*/ 731276 h 1495138"/>
                    <a:gd name="connsiteX96" fmla="*/ 322757 w 1490380"/>
                    <a:gd name="connsiteY96" fmla="*/ 731276 h 1495138"/>
                    <a:gd name="connsiteX97" fmla="*/ 322757 w 1490380"/>
                    <a:gd name="connsiteY97" fmla="*/ 865948 h 1495138"/>
                    <a:gd name="connsiteX98" fmla="*/ 323158 w 1490380"/>
                    <a:gd name="connsiteY98" fmla="*/ 880018 h 1495138"/>
                    <a:gd name="connsiteX99" fmla="*/ 328769 w 1490380"/>
                    <a:gd name="connsiteY99" fmla="*/ 886049 h 1495138"/>
                    <a:gd name="connsiteX100" fmla="*/ 344000 w 1490380"/>
                    <a:gd name="connsiteY100" fmla="*/ 886049 h 1495138"/>
                    <a:gd name="connsiteX101" fmla="*/ 366045 w 1490380"/>
                    <a:gd name="connsiteY101" fmla="*/ 886049 h 1495138"/>
                    <a:gd name="connsiteX102" fmla="*/ 405325 w 1490380"/>
                    <a:gd name="connsiteY102" fmla="*/ 917003 h 1495138"/>
                    <a:gd name="connsiteX103" fmla="*/ 371255 w 1490380"/>
                    <a:gd name="connsiteY103" fmla="*/ 971676 h 1495138"/>
                    <a:gd name="connsiteX104" fmla="*/ 358429 w 1490380"/>
                    <a:gd name="connsiteY104" fmla="*/ 972480 h 1495138"/>
                    <a:gd name="connsiteX105" fmla="*/ 197303 w 1490380"/>
                    <a:gd name="connsiteY105" fmla="*/ 972480 h 1495138"/>
                    <a:gd name="connsiteX106" fmla="*/ 186481 w 1490380"/>
                    <a:gd name="connsiteY106" fmla="*/ 971676 h 1495138"/>
                    <a:gd name="connsiteX107" fmla="*/ 149606 w 1490380"/>
                    <a:gd name="connsiteY107" fmla="*/ 935897 h 1495138"/>
                    <a:gd name="connsiteX108" fmla="*/ 174056 w 1490380"/>
                    <a:gd name="connsiteY108" fmla="*/ 890069 h 1495138"/>
                    <a:gd name="connsiteX109" fmla="*/ 192493 w 1490380"/>
                    <a:gd name="connsiteY109" fmla="*/ 886049 h 1495138"/>
                    <a:gd name="connsiteX110" fmla="*/ 226963 w 1490380"/>
                    <a:gd name="connsiteY110" fmla="*/ 886049 h 1495138"/>
                    <a:gd name="connsiteX111" fmla="*/ 234979 w 1490380"/>
                    <a:gd name="connsiteY111" fmla="*/ 884843 h 1495138"/>
                    <a:gd name="connsiteX112" fmla="*/ 236582 w 1490380"/>
                    <a:gd name="connsiteY112" fmla="*/ 883234 h 1495138"/>
                    <a:gd name="connsiteX113" fmla="*/ 237384 w 1490380"/>
                    <a:gd name="connsiteY113" fmla="*/ 880018 h 1495138"/>
                    <a:gd name="connsiteX114" fmla="*/ 237384 w 1490380"/>
                    <a:gd name="connsiteY114" fmla="*/ 867556 h 1495138"/>
                    <a:gd name="connsiteX115" fmla="*/ 237384 w 1490380"/>
                    <a:gd name="connsiteY115" fmla="*/ 644844 h 1495138"/>
                    <a:gd name="connsiteX116" fmla="*/ 236582 w 1490380"/>
                    <a:gd name="connsiteY116" fmla="*/ 628764 h 1495138"/>
                    <a:gd name="connsiteX117" fmla="*/ 234979 w 1490380"/>
                    <a:gd name="connsiteY117" fmla="*/ 627156 h 1495138"/>
                    <a:gd name="connsiteX118" fmla="*/ 230169 w 1490380"/>
                    <a:gd name="connsiteY118" fmla="*/ 625950 h 1495138"/>
                    <a:gd name="connsiteX119" fmla="*/ 207724 w 1490380"/>
                    <a:gd name="connsiteY119" fmla="*/ 626352 h 1495138"/>
                    <a:gd name="connsiteX120" fmla="*/ 197303 w 1490380"/>
                    <a:gd name="connsiteY120" fmla="*/ 626352 h 1495138"/>
                    <a:gd name="connsiteX121" fmla="*/ 158023 w 1490380"/>
                    <a:gd name="connsiteY121" fmla="*/ 584543 h 1495138"/>
                    <a:gd name="connsiteX122" fmla="*/ 198505 w 1490380"/>
                    <a:gd name="connsiteY122" fmla="*/ 541126 h 1495138"/>
                    <a:gd name="connsiteX123" fmla="*/ 204918 w 1490380"/>
                    <a:gd name="connsiteY123" fmla="*/ 541126 h 1495138"/>
                    <a:gd name="connsiteX124" fmla="*/ 272255 w 1490380"/>
                    <a:gd name="connsiteY124" fmla="*/ 539116 h 1495138"/>
                    <a:gd name="connsiteX125" fmla="*/ 477504 w 1490380"/>
                    <a:gd name="connsiteY125" fmla="*/ 0 h 1495138"/>
                    <a:gd name="connsiteX126" fmla="*/ 492735 w 1490380"/>
                    <a:gd name="connsiteY126" fmla="*/ 1206 h 1495138"/>
                    <a:gd name="connsiteX127" fmla="*/ 528407 w 1490380"/>
                    <a:gd name="connsiteY127" fmla="*/ 39397 h 1495138"/>
                    <a:gd name="connsiteX128" fmla="*/ 528407 w 1490380"/>
                    <a:gd name="connsiteY128" fmla="*/ 45427 h 1495138"/>
                    <a:gd name="connsiteX129" fmla="*/ 528407 w 1490380"/>
                    <a:gd name="connsiteY129" fmla="*/ 192159 h 1495138"/>
                    <a:gd name="connsiteX130" fmla="*/ 528006 w 1490380"/>
                    <a:gd name="connsiteY130" fmla="*/ 192159 h 1495138"/>
                    <a:gd name="connsiteX131" fmla="*/ 528006 w 1490380"/>
                    <a:gd name="connsiteY131" fmla="*/ 326832 h 1495138"/>
                    <a:gd name="connsiteX132" fmla="*/ 528407 w 1490380"/>
                    <a:gd name="connsiteY132" fmla="*/ 340902 h 1495138"/>
                    <a:gd name="connsiteX133" fmla="*/ 534018 w 1490380"/>
                    <a:gd name="connsiteY133" fmla="*/ 346932 h 1495138"/>
                    <a:gd name="connsiteX134" fmla="*/ 549249 w 1490380"/>
                    <a:gd name="connsiteY134" fmla="*/ 346932 h 1495138"/>
                    <a:gd name="connsiteX135" fmla="*/ 571294 w 1490380"/>
                    <a:gd name="connsiteY135" fmla="*/ 346932 h 1495138"/>
                    <a:gd name="connsiteX136" fmla="*/ 610574 w 1490380"/>
                    <a:gd name="connsiteY136" fmla="*/ 377887 h 1495138"/>
                    <a:gd name="connsiteX137" fmla="*/ 576504 w 1490380"/>
                    <a:gd name="connsiteY137" fmla="*/ 432560 h 1495138"/>
                    <a:gd name="connsiteX138" fmla="*/ 563678 w 1490380"/>
                    <a:gd name="connsiteY138" fmla="*/ 433364 h 1495138"/>
                    <a:gd name="connsiteX139" fmla="*/ 402552 w 1490380"/>
                    <a:gd name="connsiteY139" fmla="*/ 433364 h 1495138"/>
                    <a:gd name="connsiteX140" fmla="*/ 391730 w 1490380"/>
                    <a:gd name="connsiteY140" fmla="*/ 432560 h 1495138"/>
                    <a:gd name="connsiteX141" fmla="*/ 354855 w 1490380"/>
                    <a:gd name="connsiteY141" fmla="*/ 396781 h 1495138"/>
                    <a:gd name="connsiteX142" fmla="*/ 379305 w 1490380"/>
                    <a:gd name="connsiteY142" fmla="*/ 350952 h 1495138"/>
                    <a:gd name="connsiteX143" fmla="*/ 397742 w 1490380"/>
                    <a:gd name="connsiteY143" fmla="*/ 346932 h 1495138"/>
                    <a:gd name="connsiteX144" fmla="*/ 432212 w 1490380"/>
                    <a:gd name="connsiteY144" fmla="*/ 346932 h 1495138"/>
                    <a:gd name="connsiteX145" fmla="*/ 440228 w 1490380"/>
                    <a:gd name="connsiteY145" fmla="*/ 345726 h 1495138"/>
                    <a:gd name="connsiteX146" fmla="*/ 441831 w 1490380"/>
                    <a:gd name="connsiteY146" fmla="*/ 344118 h 1495138"/>
                    <a:gd name="connsiteX147" fmla="*/ 442633 w 1490380"/>
                    <a:gd name="connsiteY147" fmla="*/ 340902 h 1495138"/>
                    <a:gd name="connsiteX148" fmla="*/ 442633 w 1490380"/>
                    <a:gd name="connsiteY148" fmla="*/ 328440 h 1495138"/>
                    <a:gd name="connsiteX149" fmla="*/ 442633 w 1490380"/>
                    <a:gd name="connsiteY149" fmla="*/ 105728 h 1495138"/>
                    <a:gd name="connsiteX150" fmla="*/ 441831 w 1490380"/>
                    <a:gd name="connsiteY150" fmla="*/ 89648 h 1495138"/>
                    <a:gd name="connsiteX151" fmla="*/ 440228 w 1490380"/>
                    <a:gd name="connsiteY151" fmla="*/ 88040 h 1495138"/>
                    <a:gd name="connsiteX152" fmla="*/ 435418 w 1490380"/>
                    <a:gd name="connsiteY152" fmla="*/ 86834 h 1495138"/>
                    <a:gd name="connsiteX153" fmla="*/ 412973 w 1490380"/>
                    <a:gd name="connsiteY153" fmla="*/ 87236 h 1495138"/>
                    <a:gd name="connsiteX154" fmla="*/ 402552 w 1490380"/>
                    <a:gd name="connsiteY154" fmla="*/ 87236 h 1495138"/>
                    <a:gd name="connsiteX155" fmla="*/ 363272 w 1490380"/>
                    <a:gd name="connsiteY155" fmla="*/ 45427 h 1495138"/>
                    <a:gd name="connsiteX156" fmla="*/ 403754 w 1490380"/>
                    <a:gd name="connsiteY156" fmla="*/ 2010 h 1495138"/>
                    <a:gd name="connsiteX157" fmla="*/ 410167 w 1490380"/>
                    <a:gd name="connsiteY157" fmla="*/ 2010 h 1495138"/>
                    <a:gd name="connsiteX158" fmla="*/ 477504 w 1490380"/>
                    <a:gd name="connsiteY158" fmla="*/ 0 h 1495138"/>
                    <a:gd name="connsiteX159" fmla="*/ 123093 w 1490380"/>
                    <a:gd name="connsiteY159" fmla="*/ 0 h 1495138"/>
                    <a:gd name="connsiteX160" fmla="*/ 138324 w 1490380"/>
                    <a:gd name="connsiteY160" fmla="*/ 1206 h 1495138"/>
                    <a:gd name="connsiteX161" fmla="*/ 173997 w 1490380"/>
                    <a:gd name="connsiteY161" fmla="*/ 39397 h 1495138"/>
                    <a:gd name="connsiteX162" fmla="*/ 173997 w 1490380"/>
                    <a:gd name="connsiteY162" fmla="*/ 45427 h 1495138"/>
                    <a:gd name="connsiteX163" fmla="*/ 173997 w 1490380"/>
                    <a:gd name="connsiteY163" fmla="*/ 192159 h 1495138"/>
                    <a:gd name="connsiteX164" fmla="*/ 173596 w 1490380"/>
                    <a:gd name="connsiteY164" fmla="*/ 192159 h 1495138"/>
                    <a:gd name="connsiteX165" fmla="*/ 173596 w 1490380"/>
                    <a:gd name="connsiteY165" fmla="*/ 326832 h 1495138"/>
                    <a:gd name="connsiteX166" fmla="*/ 173997 w 1490380"/>
                    <a:gd name="connsiteY166" fmla="*/ 340902 h 1495138"/>
                    <a:gd name="connsiteX167" fmla="*/ 179608 w 1490380"/>
                    <a:gd name="connsiteY167" fmla="*/ 346932 h 1495138"/>
                    <a:gd name="connsiteX168" fmla="*/ 194839 w 1490380"/>
                    <a:gd name="connsiteY168" fmla="*/ 346932 h 1495138"/>
                    <a:gd name="connsiteX169" fmla="*/ 216884 w 1490380"/>
                    <a:gd name="connsiteY169" fmla="*/ 346932 h 1495138"/>
                    <a:gd name="connsiteX170" fmla="*/ 256164 w 1490380"/>
                    <a:gd name="connsiteY170" fmla="*/ 377887 h 1495138"/>
                    <a:gd name="connsiteX171" fmla="*/ 222094 w 1490380"/>
                    <a:gd name="connsiteY171" fmla="*/ 432560 h 1495138"/>
                    <a:gd name="connsiteX172" fmla="*/ 209268 w 1490380"/>
                    <a:gd name="connsiteY172" fmla="*/ 433364 h 1495138"/>
                    <a:gd name="connsiteX173" fmla="*/ 48141 w 1490380"/>
                    <a:gd name="connsiteY173" fmla="*/ 433364 h 1495138"/>
                    <a:gd name="connsiteX174" fmla="*/ 37319 w 1490380"/>
                    <a:gd name="connsiteY174" fmla="*/ 432560 h 1495138"/>
                    <a:gd name="connsiteX175" fmla="*/ 445 w 1490380"/>
                    <a:gd name="connsiteY175" fmla="*/ 396781 h 1495138"/>
                    <a:gd name="connsiteX176" fmla="*/ 24894 w 1490380"/>
                    <a:gd name="connsiteY176" fmla="*/ 350952 h 1495138"/>
                    <a:gd name="connsiteX177" fmla="*/ 43332 w 1490380"/>
                    <a:gd name="connsiteY177" fmla="*/ 346932 h 1495138"/>
                    <a:gd name="connsiteX178" fmla="*/ 77801 w 1490380"/>
                    <a:gd name="connsiteY178" fmla="*/ 346932 h 1495138"/>
                    <a:gd name="connsiteX179" fmla="*/ 85818 w 1490380"/>
                    <a:gd name="connsiteY179" fmla="*/ 345726 h 1495138"/>
                    <a:gd name="connsiteX180" fmla="*/ 87421 w 1490380"/>
                    <a:gd name="connsiteY180" fmla="*/ 344118 h 1495138"/>
                    <a:gd name="connsiteX181" fmla="*/ 88223 w 1490380"/>
                    <a:gd name="connsiteY181" fmla="*/ 340902 h 1495138"/>
                    <a:gd name="connsiteX182" fmla="*/ 88223 w 1490380"/>
                    <a:gd name="connsiteY182" fmla="*/ 328440 h 1495138"/>
                    <a:gd name="connsiteX183" fmla="*/ 88223 w 1490380"/>
                    <a:gd name="connsiteY183" fmla="*/ 105728 h 1495138"/>
                    <a:gd name="connsiteX184" fmla="*/ 87421 w 1490380"/>
                    <a:gd name="connsiteY184" fmla="*/ 89648 h 1495138"/>
                    <a:gd name="connsiteX185" fmla="*/ 85818 w 1490380"/>
                    <a:gd name="connsiteY185" fmla="*/ 88040 h 1495138"/>
                    <a:gd name="connsiteX186" fmla="*/ 81008 w 1490380"/>
                    <a:gd name="connsiteY186" fmla="*/ 86834 h 1495138"/>
                    <a:gd name="connsiteX187" fmla="*/ 58562 w 1490380"/>
                    <a:gd name="connsiteY187" fmla="*/ 87236 h 1495138"/>
                    <a:gd name="connsiteX188" fmla="*/ 48141 w 1490380"/>
                    <a:gd name="connsiteY188" fmla="*/ 87236 h 1495138"/>
                    <a:gd name="connsiteX189" fmla="*/ 8862 w 1490380"/>
                    <a:gd name="connsiteY189" fmla="*/ 45427 h 1495138"/>
                    <a:gd name="connsiteX190" fmla="*/ 49344 w 1490380"/>
                    <a:gd name="connsiteY190" fmla="*/ 2010 h 1495138"/>
                    <a:gd name="connsiteX191" fmla="*/ 55757 w 1490380"/>
                    <a:gd name="connsiteY191" fmla="*/ 2010 h 1495138"/>
                    <a:gd name="connsiteX192" fmla="*/ 123093 w 1490380"/>
                    <a:gd name="connsiteY19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64484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990169 w 1490380"/>
                    <a:gd name="connsiteY56" fmla="*/ 539116 h 1495138"/>
                    <a:gd name="connsiteX57" fmla="*/ 1005400 w 1490380"/>
                    <a:gd name="connsiteY57" fmla="*/ 540322 h 1495138"/>
                    <a:gd name="connsiteX58" fmla="*/ 1041072 w 1490380"/>
                    <a:gd name="connsiteY58" fmla="*/ 578513 h 1495138"/>
                    <a:gd name="connsiteX59" fmla="*/ 1041072 w 1490380"/>
                    <a:gd name="connsiteY59" fmla="*/ 584543 h 1495138"/>
                    <a:gd name="connsiteX60" fmla="*/ 1041072 w 1490380"/>
                    <a:gd name="connsiteY60" fmla="*/ 731276 h 1495138"/>
                    <a:gd name="connsiteX61" fmla="*/ 1040671 w 1490380"/>
                    <a:gd name="connsiteY61" fmla="*/ 731276 h 1495138"/>
                    <a:gd name="connsiteX62" fmla="*/ 1040671 w 1490380"/>
                    <a:gd name="connsiteY62" fmla="*/ 865948 h 1495138"/>
                    <a:gd name="connsiteX63" fmla="*/ 1041072 w 1490380"/>
                    <a:gd name="connsiteY63" fmla="*/ 880018 h 1495138"/>
                    <a:gd name="connsiteX64" fmla="*/ 1046683 w 1490380"/>
                    <a:gd name="connsiteY64" fmla="*/ 886049 h 1495138"/>
                    <a:gd name="connsiteX65" fmla="*/ 1061914 w 1490380"/>
                    <a:gd name="connsiteY65" fmla="*/ 886049 h 1495138"/>
                    <a:gd name="connsiteX66" fmla="*/ 1083959 w 1490380"/>
                    <a:gd name="connsiteY66" fmla="*/ 886049 h 1495138"/>
                    <a:gd name="connsiteX67" fmla="*/ 1123238 w 1490380"/>
                    <a:gd name="connsiteY67" fmla="*/ 917003 h 1495138"/>
                    <a:gd name="connsiteX68" fmla="*/ 1089169 w 1490380"/>
                    <a:gd name="connsiteY68" fmla="*/ 971676 h 1495138"/>
                    <a:gd name="connsiteX69" fmla="*/ 1076343 w 1490380"/>
                    <a:gd name="connsiteY69" fmla="*/ 972480 h 1495138"/>
                    <a:gd name="connsiteX70" fmla="*/ 915217 w 1490380"/>
                    <a:gd name="connsiteY70" fmla="*/ 972480 h 1495138"/>
                    <a:gd name="connsiteX71" fmla="*/ 904395 w 1490380"/>
                    <a:gd name="connsiteY71" fmla="*/ 971676 h 1495138"/>
                    <a:gd name="connsiteX72" fmla="*/ 867520 w 1490380"/>
                    <a:gd name="connsiteY72" fmla="*/ 935897 h 1495138"/>
                    <a:gd name="connsiteX73" fmla="*/ 891970 w 1490380"/>
                    <a:gd name="connsiteY73" fmla="*/ 890069 h 1495138"/>
                    <a:gd name="connsiteX74" fmla="*/ 910407 w 1490380"/>
                    <a:gd name="connsiteY74" fmla="*/ 886049 h 1495138"/>
                    <a:gd name="connsiteX75" fmla="*/ 944877 w 1490380"/>
                    <a:gd name="connsiteY75" fmla="*/ 886049 h 1495138"/>
                    <a:gd name="connsiteX76" fmla="*/ 952893 w 1490380"/>
                    <a:gd name="connsiteY76" fmla="*/ 884843 h 1495138"/>
                    <a:gd name="connsiteX77" fmla="*/ 954496 w 1490380"/>
                    <a:gd name="connsiteY77" fmla="*/ 883234 h 1495138"/>
                    <a:gd name="connsiteX78" fmla="*/ 955298 w 1490380"/>
                    <a:gd name="connsiteY78" fmla="*/ 880018 h 1495138"/>
                    <a:gd name="connsiteX79" fmla="*/ 955298 w 1490380"/>
                    <a:gd name="connsiteY79" fmla="*/ 867556 h 1495138"/>
                    <a:gd name="connsiteX80" fmla="*/ 955298 w 1490380"/>
                    <a:gd name="connsiteY80" fmla="*/ 644844 h 1495138"/>
                    <a:gd name="connsiteX81" fmla="*/ 954496 w 1490380"/>
                    <a:gd name="connsiteY81" fmla="*/ 628764 h 1495138"/>
                    <a:gd name="connsiteX82" fmla="*/ 952893 w 1490380"/>
                    <a:gd name="connsiteY82" fmla="*/ 627156 h 1495138"/>
                    <a:gd name="connsiteX83" fmla="*/ 948083 w 1490380"/>
                    <a:gd name="connsiteY83" fmla="*/ 625950 h 1495138"/>
                    <a:gd name="connsiteX84" fmla="*/ 925638 w 1490380"/>
                    <a:gd name="connsiteY84" fmla="*/ 626352 h 1495138"/>
                    <a:gd name="connsiteX85" fmla="*/ 915217 w 1490380"/>
                    <a:gd name="connsiteY85" fmla="*/ 626352 h 1495138"/>
                    <a:gd name="connsiteX86" fmla="*/ 875937 w 1490380"/>
                    <a:gd name="connsiteY86" fmla="*/ 584543 h 1495138"/>
                    <a:gd name="connsiteX87" fmla="*/ 916419 w 1490380"/>
                    <a:gd name="connsiteY87" fmla="*/ 541126 h 1495138"/>
                    <a:gd name="connsiteX88" fmla="*/ 922832 w 1490380"/>
                    <a:gd name="connsiteY88" fmla="*/ 541126 h 1495138"/>
                    <a:gd name="connsiteX89" fmla="*/ 990169 w 1490380"/>
                    <a:gd name="connsiteY89" fmla="*/ 539116 h 1495138"/>
                    <a:gd name="connsiteX90" fmla="*/ 272255 w 1490380"/>
                    <a:gd name="connsiteY90" fmla="*/ 539116 h 1495138"/>
                    <a:gd name="connsiteX91" fmla="*/ 287486 w 1490380"/>
                    <a:gd name="connsiteY91" fmla="*/ 540322 h 1495138"/>
                    <a:gd name="connsiteX92" fmla="*/ 323158 w 1490380"/>
                    <a:gd name="connsiteY92" fmla="*/ 578513 h 1495138"/>
                    <a:gd name="connsiteX93" fmla="*/ 323158 w 1490380"/>
                    <a:gd name="connsiteY93" fmla="*/ 584543 h 1495138"/>
                    <a:gd name="connsiteX94" fmla="*/ 323158 w 1490380"/>
                    <a:gd name="connsiteY94" fmla="*/ 731276 h 1495138"/>
                    <a:gd name="connsiteX95" fmla="*/ 322757 w 1490380"/>
                    <a:gd name="connsiteY95" fmla="*/ 731276 h 1495138"/>
                    <a:gd name="connsiteX96" fmla="*/ 322757 w 1490380"/>
                    <a:gd name="connsiteY96" fmla="*/ 865948 h 1495138"/>
                    <a:gd name="connsiteX97" fmla="*/ 323158 w 1490380"/>
                    <a:gd name="connsiteY97" fmla="*/ 880018 h 1495138"/>
                    <a:gd name="connsiteX98" fmla="*/ 328769 w 1490380"/>
                    <a:gd name="connsiteY98" fmla="*/ 886049 h 1495138"/>
                    <a:gd name="connsiteX99" fmla="*/ 344000 w 1490380"/>
                    <a:gd name="connsiteY99" fmla="*/ 886049 h 1495138"/>
                    <a:gd name="connsiteX100" fmla="*/ 366045 w 1490380"/>
                    <a:gd name="connsiteY100" fmla="*/ 886049 h 1495138"/>
                    <a:gd name="connsiteX101" fmla="*/ 405325 w 1490380"/>
                    <a:gd name="connsiteY101" fmla="*/ 917003 h 1495138"/>
                    <a:gd name="connsiteX102" fmla="*/ 371255 w 1490380"/>
                    <a:gd name="connsiteY102" fmla="*/ 971676 h 1495138"/>
                    <a:gd name="connsiteX103" fmla="*/ 358429 w 1490380"/>
                    <a:gd name="connsiteY103" fmla="*/ 972480 h 1495138"/>
                    <a:gd name="connsiteX104" fmla="*/ 197303 w 1490380"/>
                    <a:gd name="connsiteY104" fmla="*/ 972480 h 1495138"/>
                    <a:gd name="connsiteX105" fmla="*/ 186481 w 1490380"/>
                    <a:gd name="connsiteY105" fmla="*/ 971676 h 1495138"/>
                    <a:gd name="connsiteX106" fmla="*/ 149606 w 1490380"/>
                    <a:gd name="connsiteY106" fmla="*/ 935897 h 1495138"/>
                    <a:gd name="connsiteX107" fmla="*/ 174056 w 1490380"/>
                    <a:gd name="connsiteY107" fmla="*/ 890069 h 1495138"/>
                    <a:gd name="connsiteX108" fmla="*/ 192493 w 1490380"/>
                    <a:gd name="connsiteY108" fmla="*/ 886049 h 1495138"/>
                    <a:gd name="connsiteX109" fmla="*/ 226963 w 1490380"/>
                    <a:gd name="connsiteY109" fmla="*/ 886049 h 1495138"/>
                    <a:gd name="connsiteX110" fmla="*/ 234979 w 1490380"/>
                    <a:gd name="connsiteY110" fmla="*/ 884843 h 1495138"/>
                    <a:gd name="connsiteX111" fmla="*/ 236582 w 1490380"/>
                    <a:gd name="connsiteY111" fmla="*/ 883234 h 1495138"/>
                    <a:gd name="connsiteX112" fmla="*/ 237384 w 1490380"/>
                    <a:gd name="connsiteY112" fmla="*/ 880018 h 1495138"/>
                    <a:gd name="connsiteX113" fmla="*/ 237384 w 1490380"/>
                    <a:gd name="connsiteY113" fmla="*/ 867556 h 1495138"/>
                    <a:gd name="connsiteX114" fmla="*/ 237384 w 1490380"/>
                    <a:gd name="connsiteY114" fmla="*/ 644844 h 1495138"/>
                    <a:gd name="connsiteX115" fmla="*/ 236582 w 1490380"/>
                    <a:gd name="connsiteY115" fmla="*/ 628764 h 1495138"/>
                    <a:gd name="connsiteX116" fmla="*/ 234979 w 1490380"/>
                    <a:gd name="connsiteY116" fmla="*/ 627156 h 1495138"/>
                    <a:gd name="connsiteX117" fmla="*/ 230169 w 1490380"/>
                    <a:gd name="connsiteY117" fmla="*/ 625950 h 1495138"/>
                    <a:gd name="connsiteX118" fmla="*/ 207724 w 1490380"/>
                    <a:gd name="connsiteY118" fmla="*/ 626352 h 1495138"/>
                    <a:gd name="connsiteX119" fmla="*/ 197303 w 1490380"/>
                    <a:gd name="connsiteY119" fmla="*/ 626352 h 1495138"/>
                    <a:gd name="connsiteX120" fmla="*/ 158023 w 1490380"/>
                    <a:gd name="connsiteY120" fmla="*/ 584543 h 1495138"/>
                    <a:gd name="connsiteX121" fmla="*/ 198505 w 1490380"/>
                    <a:gd name="connsiteY121" fmla="*/ 541126 h 1495138"/>
                    <a:gd name="connsiteX122" fmla="*/ 204918 w 1490380"/>
                    <a:gd name="connsiteY122" fmla="*/ 541126 h 1495138"/>
                    <a:gd name="connsiteX123" fmla="*/ 272255 w 1490380"/>
                    <a:gd name="connsiteY123" fmla="*/ 539116 h 1495138"/>
                    <a:gd name="connsiteX124" fmla="*/ 477504 w 1490380"/>
                    <a:gd name="connsiteY124" fmla="*/ 0 h 1495138"/>
                    <a:gd name="connsiteX125" fmla="*/ 492735 w 1490380"/>
                    <a:gd name="connsiteY125" fmla="*/ 1206 h 1495138"/>
                    <a:gd name="connsiteX126" fmla="*/ 528407 w 1490380"/>
                    <a:gd name="connsiteY126" fmla="*/ 39397 h 1495138"/>
                    <a:gd name="connsiteX127" fmla="*/ 528407 w 1490380"/>
                    <a:gd name="connsiteY127" fmla="*/ 45427 h 1495138"/>
                    <a:gd name="connsiteX128" fmla="*/ 528407 w 1490380"/>
                    <a:gd name="connsiteY128" fmla="*/ 192159 h 1495138"/>
                    <a:gd name="connsiteX129" fmla="*/ 528006 w 1490380"/>
                    <a:gd name="connsiteY129" fmla="*/ 192159 h 1495138"/>
                    <a:gd name="connsiteX130" fmla="*/ 528006 w 1490380"/>
                    <a:gd name="connsiteY130" fmla="*/ 326832 h 1495138"/>
                    <a:gd name="connsiteX131" fmla="*/ 528407 w 1490380"/>
                    <a:gd name="connsiteY131" fmla="*/ 340902 h 1495138"/>
                    <a:gd name="connsiteX132" fmla="*/ 534018 w 1490380"/>
                    <a:gd name="connsiteY132" fmla="*/ 346932 h 1495138"/>
                    <a:gd name="connsiteX133" fmla="*/ 549249 w 1490380"/>
                    <a:gd name="connsiteY133" fmla="*/ 346932 h 1495138"/>
                    <a:gd name="connsiteX134" fmla="*/ 571294 w 1490380"/>
                    <a:gd name="connsiteY134" fmla="*/ 346932 h 1495138"/>
                    <a:gd name="connsiteX135" fmla="*/ 610574 w 1490380"/>
                    <a:gd name="connsiteY135" fmla="*/ 377887 h 1495138"/>
                    <a:gd name="connsiteX136" fmla="*/ 576504 w 1490380"/>
                    <a:gd name="connsiteY136" fmla="*/ 432560 h 1495138"/>
                    <a:gd name="connsiteX137" fmla="*/ 563678 w 1490380"/>
                    <a:gd name="connsiteY137" fmla="*/ 433364 h 1495138"/>
                    <a:gd name="connsiteX138" fmla="*/ 402552 w 1490380"/>
                    <a:gd name="connsiteY138" fmla="*/ 433364 h 1495138"/>
                    <a:gd name="connsiteX139" fmla="*/ 391730 w 1490380"/>
                    <a:gd name="connsiteY139" fmla="*/ 432560 h 1495138"/>
                    <a:gd name="connsiteX140" fmla="*/ 354855 w 1490380"/>
                    <a:gd name="connsiteY140" fmla="*/ 396781 h 1495138"/>
                    <a:gd name="connsiteX141" fmla="*/ 379305 w 1490380"/>
                    <a:gd name="connsiteY141" fmla="*/ 350952 h 1495138"/>
                    <a:gd name="connsiteX142" fmla="*/ 397742 w 1490380"/>
                    <a:gd name="connsiteY142" fmla="*/ 346932 h 1495138"/>
                    <a:gd name="connsiteX143" fmla="*/ 432212 w 1490380"/>
                    <a:gd name="connsiteY143" fmla="*/ 346932 h 1495138"/>
                    <a:gd name="connsiteX144" fmla="*/ 440228 w 1490380"/>
                    <a:gd name="connsiteY144" fmla="*/ 345726 h 1495138"/>
                    <a:gd name="connsiteX145" fmla="*/ 441831 w 1490380"/>
                    <a:gd name="connsiteY145" fmla="*/ 344118 h 1495138"/>
                    <a:gd name="connsiteX146" fmla="*/ 442633 w 1490380"/>
                    <a:gd name="connsiteY146" fmla="*/ 340902 h 1495138"/>
                    <a:gd name="connsiteX147" fmla="*/ 442633 w 1490380"/>
                    <a:gd name="connsiteY147" fmla="*/ 328440 h 1495138"/>
                    <a:gd name="connsiteX148" fmla="*/ 442633 w 1490380"/>
                    <a:gd name="connsiteY148" fmla="*/ 105728 h 1495138"/>
                    <a:gd name="connsiteX149" fmla="*/ 441831 w 1490380"/>
                    <a:gd name="connsiteY149" fmla="*/ 89648 h 1495138"/>
                    <a:gd name="connsiteX150" fmla="*/ 440228 w 1490380"/>
                    <a:gd name="connsiteY150" fmla="*/ 88040 h 1495138"/>
                    <a:gd name="connsiteX151" fmla="*/ 435418 w 1490380"/>
                    <a:gd name="connsiteY151" fmla="*/ 86834 h 1495138"/>
                    <a:gd name="connsiteX152" fmla="*/ 412973 w 1490380"/>
                    <a:gd name="connsiteY152" fmla="*/ 87236 h 1495138"/>
                    <a:gd name="connsiteX153" fmla="*/ 402552 w 1490380"/>
                    <a:gd name="connsiteY153" fmla="*/ 87236 h 1495138"/>
                    <a:gd name="connsiteX154" fmla="*/ 363272 w 1490380"/>
                    <a:gd name="connsiteY154" fmla="*/ 45427 h 1495138"/>
                    <a:gd name="connsiteX155" fmla="*/ 403754 w 1490380"/>
                    <a:gd name="connsiteY155" fmla="*/ 2010 h 1495138"/>
                    <a:gd name="connsiteX156" fmla="*/ 410167 w 1490380"/>
                    <a:gd name="connsiteY156" fmla="*/ 2010 h 1495138"/>
                    <a:gd name="connsiteX157" fmla="*/ 477504 w 1490380"/>
                    <a:gd name="connsiteY157" fmla="*/ 0 h 1495138"/>
                    <a:gd name="connsiteX158" fmla="*/ 123093 w 1490380"/>
                    <a:gd name="connsiteY158" fmla="*/ 0 h 1495138"/>
                    <a:gd name="connsiteX159" fmla="*/ 138324 w 1490380"/>
                    <a:gd name="connsiteY159" fmla="*/ 1206 h 1495138"/>
                    <a:gd name="connsiteX160" fmla="*/ 173997 w 1490380"/>
                    <a:gd name="connsiteY160" fmla="*/ 39397 h 1495138"/>
                    <a:gd name="connsiteX161" fmla="*/ 173997 w 1490380"/>
                    <a:gd name="connsiteY161" fmla="*/ 45427 h 1495138"/>
                    <a:gd name="connsiteX162" fmla="*/ 173997 w 1490380"/>
                    <a:gd name="connsiteY162" fmla="*/ 192159 h 1495138"/>
                    <a:gd name="connsiteX163" fmla="*/ 173596 w 1490380"/>
                    <a:gd name="connsiteY163" fmla="*/ 192159 h 1495138"/>
                    <a:gd name="connsiteX164" fmla="*/ 173596 w 1490380"/>
                    <a:gd name="connsiteY164" fmla="*/ 326832 h 1495138"/>
                    <a:gd name="connsiteX165" fmla="*/ 173997 w 1490380"/>
                    <a:gd name="connsiteY165" fmla="*/ 340902 h 1495138"/>
                    <a:gd name="connsiteX166" fmla="*/ 179608 w 1490380"/>
                    <a:gd name="connsiteY166" fmla="*/ 346932 h 1495138"/>
                    <a:gd name="connsiteX167" fmla="*/ 194839 w 1490380"/>
                    <a:gd name="connsiteY167" fmla="*/ 346932 h 1495138"/>
                    <a:gd name="connsiteX168" fmla="*/ 216884 w 1490380"/>
                    <a:gd name="connsiteY168" fmla="*/ 346932 h 1495138"/>
                    <a:gd name="connsiteX169" fmla="*/ 256164 w 1490380"/>
                    <a:gd name="connsiteY169" fmla="*/ 377887 h 1495138"/>
                    <a:gd name="connsiteX170" fmla="*/ 222094 w 1490380"/>
                    <a:gd name="connsiteY170" fmla="*/ 432560 h 1495138"/>
                    <a:gd name="connsiteX171" fmla="*/ 209268 w 1490380"/>
                    <a:gd name="connsiteY171" fmla="*/ 433364 h 1495138"/>
                    <a:gd name="connsiteX172" fmla="*/ 48141 w 1490380"/>
                    <a:gd name="connsiteY172" fmla="*/ 433364 h 1495138"/>
                    <a:gd name="connsiteX173" fmla="*/ 37319 w 1490380"/>
                    <a:gd name="connsiteY173" fmla="*/ 432560 h 1495138"/>
                    <a:gd name="connsiteX174" fmla="*/ 445 w 1490380"/>
                    <a:gd name="connsiteY174" fmla="*/ 396781 h 1495138"/>
                    <a:gd name="connsiteX175" fmla="*/ 24894 w 1490380"/>
                    <a:gd name="connsiteY175" fmla="*/ 350952 h 1495138"/>
                    <a:gd name="connsiteX176" fmla="*/ 43332 w 1490380"/>
                    <a:gd name="connsiteY176" fmla="*/ 346932 h 1495138"/>
                    <a:gd name="connsiteX177" fmla="*/ 77801 w 1490380"/>
                    <a:gd name="connsiteY177" fmla="*/ 346932 h 1495138"/>
                    <a:gd name="connsiteX178" fmla="*/ 85818 w 1490380"/>
                    <a:gd name="connsiteY178" fmla="*/ 345726 h 1495138"/>
                    <a:gd name="connsiteX179" fmla="*/ 87421 w 1490380"/>
                    <a:gd name="connsiteY179" fmla="*/ 344118 h 1495138"/>
                    <a:gd name="connsiteX180" fmla="*/ 88223 w 1490380"/>
                    <a:gd name="connsiteY180" fmla="*/ 340902 h 1495138"/>
                    <a:gd name="connsiteX181" fmla="*/ 88223 w 1490380"/>
                    <a:gd name="connsiteY181" fmla="*/ 328440 h 1495138"/>
                    <a:gd name="connsiteX182" fmla="*/ 88223 w 1490380"/>
                    <a:gd name="connsiteY182" fmla="*/ 105728 h 1495138"/>
                    <a:gd name="connsiteX183" fmla="*/ 87421 w 1490380"/>
                    <a:gd name="connsiteY183" fmla="*/ 89648 h 1495138"/>
                    <a:gd name="connsiteX184" fmla="*/ 85818 w 1490380"/>
                    <a:gd name="connsiteY184" fmla="*/ 88040 h 1495138"/>
                    <a:gd name="connsiteX185" fmla="*/ 81008 w 1490380"/>
                    <a:gd name="connsiteY185" fmla="*/ 86834 h 1495138"/>
                    <a:gd name="connsiteX186" fmla="*/ 58562 w 1490380"/>
                    <a:gd name="connsiteY186" fmla="*/ 87236 h 1495138"/>
                    <a:gd name="connsiteX187" fmla="*/ 48141 w 1490380"/>
                    <a:gd name="connsiteY187" fmla="*/ 87236 h 1495138"/>
                    <a:gd name="connsiteX188" fmla="*/ 8862 w 1490380"/>
                    <a:gd name="connsiteY188" fmla="*/ 45427 h 1495138"/>
                    <a:gd name="connsiteX189" fmla="*/ 49344 w 1490380"/>
                    <a:gd name="connsiteY189" fmla="*/ 2010 h 1495138"/>
                    <a:gd name="connsiteX190" fmla="*/ 55757 w 1490380"/>
                    <a:gd name="connsiteY190" fmla="*/ 2010 h 1495138"/>
                    <a:gd name="connsiteX191" fmla="*/ 123093 w 1490380"/>
                    <a:gd name="connsiteY19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990169 w 1490380"/>
                    <a:gd name="connsiteY55" fmla="*/ 539116 h 1495138"/>
                    <a:gd name="connsiteX56" fmla="*/ 1005400 w 1490380"/>
                    <a:gd name="connsiteY56" fmla="*/ 540322 h 1495138"/>
                    <a:gd name="connsiteX57" fmla="*/ 1041072 w 1490380"/>
                    <a:gd name="connsiteY57" fmla="*/ 578513 h 1495138"/>
                    <a:gd name="connsiteX58" fmla="*/ 1041072 w 1490380"/>
                    <a:gd name="connsiteY58" fmla="*/ 584543 h 1495138"/>
                    <a:gd name="connsiteX59" fmla="*/ 1041072 w 1490380"/>
                    <a:gd name="connsiteY59" fmla="*/ 731276 h 1495138"/>
                    <a:gd name="connsiteX60" fmla="*/ 1040671 w 1490380"/>
                    <a:gd name="connsiteY60" fmla="*/ 731276 h 1495138"/>
                    <a:gd name="connsiteX61" fmla="*/ 1040671 w 1490380"/>
                    <a:gd name="connsiteY61" fmla="*/ 865948 h 1495138"/>
                    <a:gd name="connsiteX62" fmla="*/ 1041072 w 1490380"/>
                    <a:gd name="connsiteY62" fmla="*/ 880018 h 1495138"/>
                    <a:gd name="connsiteX63" fmla="*/ 1046683 w 1490380"/>
                    <a:gd name="connsiteY63" fmla="*/ 886049 h 1495138"/>
                    <a:gd name="connsiteX64" fmla="*/ 1061914 w 1490380"/>
                    <a:gd name="connsiteY64" fmla="*/ 886049 h 1495138"/>
                    <a:gd name="connsiteX65" fmla="*/ 1083959 w 1490380"/>
                    <a:gd name="connsiteY65" fmla="*/ 886049 h 1495138"/>
                    <a:gd name="connsiteX66" fmla="*/ 1123238 w 1490380"/>
                    <a:gd name="connsiteY66" fmla="*/ 917003 h 1495138"/>
                    <a:gd name="connsiteX67" fmla="*/ 1089169 w 1490380"/>
                    <a:gd name="connsiteY67" fmla="*/ 971676 h 1495138"/>
                    <a:gd name="connsiteX68" fmla="*/ 1076343 w 1490380"/>
                    <a:gd name="connsiteY68" fmla="*/ 972480 h 1495138"/>
                    <a:gd name="connsiteX69" fmla="*/ 915217 w 1490380"/>
                    <a:gd name="connsiteY69" fmla="*/ 972480 h 1495138"/>
                    <a:gd name="connsiteX70" fmla="*/ 904395 w 1490380"/>
                    <a:gd name="connsiteY70" fmla="*/ 971676 h 1495138"/>
                    <a:gd name="connsiteX71" fmla="*/ 867520 w 1490380"/>
                    <a:gd name="connsiteY71" fmla="*/ 935897 h 1495138"/>
                    <a:gd name="connsiteX72" fmla="*/ 891970 w 1490380"/>
                    <a:gd name="connsiteY72" fmla="*/ 890069 h 1495138"/>
                    <a:gd name="connsiteX73" fmla="*/ 910407 w 1490380"/>
                    <a:gd name="connsiteY73" fmla="*/ 886049 h 1495138"/>
                    <a:gd name="connsiteX74" fmla="*/ 944877 w 1490380"/>
                    <a:gd name="connsiteY74" fmla="*/ 886049 h 1495138"/>
                    <a:gd name="connsiteX75" fmla="*/ 952893 w 1490380"/>
                    <a:gd name="connsiteY75" fmla="*/ 884843 h 1495138"/>
                    <a:gd name="connsiteX76" fmla="*/ 954496 w 1490380"/>
                    <a:gd name="connsiteY76" fmla="*/ 883234 h 1495138"/>
                    <a:gd name="connsiteX77" fmla="*/ 955298 w 1490380"/>
                    <a:gd name="connsiteY77" fmla="*/ 880018 h 1495138"/>
                    <a:gd name="connsiteX78" fmla="*/ 955298 w 1490380"/>
                    <a:gd name="connsiteY78" fmla="*/ 867556 h 1495138"/>
                    <a:gd name="connsiteX79" fmla="*/ 955298 w 1490380"/>
                    <a:gd name="connsiteY79" fmla="*/ 644844 h 1495138"/>
                    <a:gd name="connsiteX80" fmla="*/ 954496 w 1490380"/>
                    <a:gd name="connsiteY80" fmla="*/ 628764 h 1495138"/>
                    <a:gd name="connsiteX81" fmla="*/ 952893 w 1490380"/>
                    <a:gd name="connsiteY81" fmla="*/ 627156 h 1495138"/>
                    <a:gd name="connsiteX82" fmla="*/ 948083 w 1490380"/>
                    <a:gd name="connsiteY82" fmla="*/ 625950 h 1495138"/>
                    <a:gd name="connsiteX83" fmla="*/ 925638 w 1490380"/>
                    <a:gd name="connsiteY83" fmla="*/ 626352 h 1495138"/>
                    <a:gd name="connsiteX84" fmla="*/ 915217 w 1490380"/>
                    <a:gd name="connsiteY84" fmla="*/ 626352 h 1495138"/>
                    <a:gd name="connsiteX85" fmla="*/ 875937 w 1490380"/>
                    <a:gd name="connsiteY85" fmla="*/ 584543 h 1495138"/>
                    <a:gd name="connsiteX86" fmla="*/ 916419 w 1490380"/>
                    <a:gd name="connsiteY86" fmla="*/ 541126 h 1495138"/>
                    <a:gd name="connsiteX87" fmla="*/ 922832 w 1490380"/>
                    <a:gd name="connsiteY87" fmla="*/ 541126 h 1495138"/>
                    <a:gd name="connsiteX88" fmla="*/ 990169 w 1490380"/>
                    <a:gd name="connsiteY88" fmla="*/ 539116 h 1495138"/>
                    <a:gd name="connsiteX89" fmla="*/ 272255 w 1490380"/>
                    <a:gd name="connsiteY89" fmla="*/ 539116 h 1495138"/>
                    <a:gd name="connsiteX90" fmla="*/ 287486 w 1490380"/>
                    <a:gd name="connsiteY90" fmla="*/ 540322 h 1495138"/>
                    <a:gd name="connsiteX91" fmla="*/ 323158 w 1490380"/>
                    <a:gd name="connsiteY91" fmla="*/ 578513 h 1495138"/>
                    <a:gd name="connsiteX92" fmla="*/ 323158 w 1490380"/>
                    <a:gd name="connsiteY92" fmla="*/ 584543 h 1495138"/>
                    <a:gd name="connsiteX93" fmla="*/ 323158 w 1490380"/>
                    <a:gd name="connsiteY93" fmla="*/ 731276 h 1495138"/>
                    <a:gd name="connsiteX94" fmla="*/ 322757 w 1490380"/>
                    <a:gd name="connsiteY94" fmla="*/ 731276 h 1495138"/>
                    <a:gd name="connsiteX95" fmla="*/ 322757 w 1490380"/>
                    <a:gd name="connsiteY95" fmla="*/ 865948 h 1495138"/>
                    <a:gd name="connsiteX96" fmla="*/ 323158 w 1490380"/>
                    <a:gd name="connsiteY96" fmla="*/ 880018 h 1495138"/>
                    <a:gd name="connsiteX97" fmla="*/ 328769 w 1490380"/>
                    <a:gd name="connsiteY97" fmla="*/ 886049 h 1495138"/>
                    <a:gd name="connsiteX98" fmla="*/ 344000 w 1490380"/>
                    <a:gd name="connsiteY98" fmla="*/ 886049 h 1495138"/>
                    <a:gd name="connsiteX99" fmla="*/ 366045 w 1490380"/>
                    <a:gd name="connsiteY99" fmla="*/ 886049 h 1495138"/>
                    <a:gd name="connsiteX100" fmla="*/ 405325 w 1490380"/>
                    <a:gd name="connsiteY100" fmla="*/ 917003 h 1495138"/>
                    <a:gd name="connsiteX101" fmla="*/ 371255 w 1490380"/>
                    <a:gd name="connsiteY101" fmla="*/ 971676 h 1495138"/>
                    <a:gd name="connsiteX102" fmla="*/ 358429 w 1490380"/>
                    <a:gd name="connsiteY102" fmla="*/ 972480 h 1495138"/>
                    <a:gd name="connsiteX103" fmla="*/ 197303 w 1490380"/>
                    <a:gd name="connsiteY103" fmla="*/ 972480 h 1495138"/>
                    <a:gd name="connsiteX104" fmla="*/ 186481 w 1490380"/>
                    <a:gd name="connsiteY104" fmla="*/ 971676 h 1495138"/>
                    <a:gd name="connsiteX105" fmla="*/ 149606 w 1490380"/>
                    <a:gd name="connsiteY105" fmla="*/ 935897 h 1495138"/>
                    <a:gd name="connsiteX106" fmla="*/ 174056 w 1490380"/>
                    <a:gd name="connsiteY106" fmla="*/ 890069 h 1495138"/>
                    <a:gd name="connsiteX107" fmla="*/ 192493 w 1490380"/>
                    <a:gd name="connsiteY107" fmla="*/ 886049 h 1495138"/>
                    <a:gd name="connsiteX108" fmla="*/ 226963 w 1490380"/>
                    <a:gd name="connsiteY108" fmla="*/ 886049 h 1495138"/>
                    <a:gd name="connsiteX109" fmla="*/ 234979 w 1490380"/>
                    <a:gd name="connsiteY109" fmla="*/ 884843 h 1495138"/>
                    <a:gd name="connsiteX110" fmla="*/ 236582 w 1490380"/>
                    <a:gd name="connsiteY110" fmla="*/ 883234 h 1495138"/>
                    <a:gd name="connsiteX111" fmla="*/ 237384 w 1490380"/>
                    <a:gd name="connsiteY111" fmla="*/ 880018 h 1495138"/>
                    <a:gd name="connsiteX112" fmla="*/ 237384 w 1490380"/>
                    <a:gd name="connsiteY112" fmla="*/ 867556 h 1495138"/>
                    <a:gd name="connsiteX113" fmla="*/ 237384 w 1490380"/>
                    <a:gd name="connsiteY113" fmla="*/ 644844 h 1495138"/>
                    <a:gd name="connsiteX114" fmla="*/ 236582 w 1490380"/>
                    <a:gd name="connsiteY114" fmla="*/ 628764 h 1495138"/>
                    <a:gd name="connsiteX115" fmla="*/ 234979 w 1490380"/>
                    <a:gd name="connsiteY115" fmla="*/ 627156 h 1495138"/>
                    <a:gd name="connsiteX116" fmla="*/ 230169 w 1490380"/>
                    <a:gd name="connsiteY116" fmla="*/ 625950 h 1495138"/>
                    <a:gd name="connsiteX117" fmla="*/ 207724 w 1490380"/>
                    <a:gd name="connsiteY117" fmla="*/ 626352 h 1495138"/>
                    <a:gd name="connsiteX118" fmla="*/ 197303 w 1490380"/>
                    <a:gd name="connsiteY118" fmla="*/ 626352 h 1495138"/>
                    <a:gd name="connsiteX119" fmla="*/ 158023 w 1490380"/>
                    <a:gd name="connsiteY119" fmla="*/ 584543 h 1495138"/>
                    <a:gd name="connsiteX120" fmla="*/ 198505 w 1490380"/>
                    <a:gd name="connsiteY120" fmla="*/ 541126 h 1495138"/>
                    <a:gd name="connsiteX121" fmla="*/ 204918 w 1490380"/>
                    <a:gd name="connsiteY121" fmla="*/ 541126 h 1495138"/>
                    <a:gd name="connsiteX122" fmla="*/ 272255 w 1490380"/>
                    <a:gd name="connsiteY122" fmla="*/ 539116 h 1495138"/>
                    <a:gd name="connsiteX123" fmla="*/ 477504 w 1490380"/>
                    <a:gd name="connsiteY123" fmla="*/ 0 h 1495138"/>
                    <a:gd name="connsiteX124" fmla="*/ 492735 w 1490380"/>
                    <a:gd name="connsiteY124" fmla="*/ 1206 h 1495138"/>
                    <a:gd name="connsiteX125" fmla="*/ 528407 w 1490380"/>
                    <a:gd name="connsiteY125" fmla="*/ 39397 h 1495138"/>
                    <a:gd name="connsiteX126" fmla="*/ 528407 w 1490380"/>
                    <a:gd name="connsiteY126" fmla="*/ 45427 h 1495138"/>
                    <a:gd name="connsiteX127" fmla="*/ 528407 w 1490380"/>
                    <a:gd name="connsiteY127" fmla="*/ 192159 h 1495138"/>
                    <a:gd name="connsiteX128" fmla="*/ 528006 w 1490380"/>
                    <a:gd name="connsiteY128" fmla="*/ 192159 h 1495138"/>
                    <a:gd name="connsiteX129" fmla="*/ 528006 w 1490380"/>
                    <a:gd name="connsiteY129" fmla="*/ 326832 h 1495138"/>
                    <a:gd name="connsiteX130" fmla="*/ 528407 w 1490380"/>
                    <a:gd name="connsiteY130" fmla="*/ 340902 h 1495138"/>
                    <a:gd name="connsiteX131" fmla="*/ 534018 w 1490380"/>
                    <a:gd name="connsiteY131" fmla="*/ 346932 h 1495138"/>
                    <a:gd name="connsiteX132" fmla="*/ 549249 w 1490380"/>
                    <a:gd name="connsiteY132" fmla="*/ 346932 h 1495138"/>
                    <a:gd name="connsiteX133" fmla="*/ 571294 w 1490380"/>
                    <a:gd name="connsiteY133" fmla="*/ 346932 h 1495138"/>
                    <a:gd name="connsiteX134" fmla="*/ 610574 w 1490380"/>
                    <a:gd name="connsiteY134" fmla="*/ 377887 h 1495138"/>
                    <a:gd name="connsiteX135" fmla="*/ 576504 w 1490380"/>
                    <a:gd name="connsiteY135" fmla="*/ 432560 h 1495138"/>
                    <a:gd name="connsiteX136" fmla="*/ 563678 w 1490380"/>
                    <a:gd name="connsiteY136" fmla="*/ 433364 h 1495138"/>
                    <a:gd name="connsiteX137" fmla="*/ 402552 w 1490380"/>
                    <a:gd name="connsiteY137" fmla="*/ 433364 h 1495138"/>
                    <a:gd name="connsiteX138" fmla="*/ 391730 w 1490380"/>
                    <a:gd name="connsiteY138" fmla="*/ 432560 h 1495138"/>
                    <a:gd name="connsiteX139" fmla="*/ 354855 w 1490380"/>
                    <a:gd name="connsiteY139" fmla="*/ 396781 h 1495138"/>
                    <a:gd name="connsiteX140" fmla="*/ 379305 w 1490380"/>
                    <a:gd name="connsiteY140" fmla="*/ 350952 h 1495138"/>
                    <a:gd name="connsiteX141" fmla="*/ 397742 w 1490380"/>
                    <a:gd name="connsiteY141" fmla="*/ 346932 h 1495138"/>
                    <a:gd name="connsiteX142" fmla="*/ 432212 w 1490380"/>
                    <a:gd name="connsiteY142" fmla="*/ 346932 h 1495138"/>
                    <a:gd name="connsiteX143" fmla="*/ 440228 w 1490380"/>
                    <a:gd name="connsiteY143" fmla="*/ 345726 h 1495138"/>
                    <a:gd name="connsiteX144" fmla="*/ 441831 w 1490380"/>
                    <a:gd name="connsiteY144" fmla="*/ 344118 h 1495138"/>
                    <a:gd name="connsiteX145" fmla="*/ 442633 w 1490380"/>
                    <a:gd name="connsiteY145" fmla="*/ 340902 h 1495138"/>
                    <a:gd name="connsiteX146" fmla="*/ 442633 w 1490380"/>
                    <a:gd name="connsiteY146" fmla="*/ 328440 h 1495138"/>
                    <a:gd name="connsiteX147" fmla="*/ 442633 w 1490380"/>
                    <a:gd name="connsiteY147" fmla="*/ 105728 h 1495138"/>
                    <a:gd name="connsiteX148" fmla="*/ 441831 w 1490380"/>
                    <a:gd name="connsiteY148" fmla="*/ 89648 h 1495138"/>
                    <a:gd name="connsiteX149" fmla="*/ 440228 w 1490380"/>
                    <a:gd name="connsiteY149" fmla="*/ 88040 h 1495138"/>
                    <a:gd name="connsiteX150" fmla="*/ 435418 w 1490380"/>
                    <a:gd name="connsiteY150" fmla="*/ 86834 h 1495138"/>
                    <a:gd name="connsiteX151" fmla="*/ 412973 w 1490380"/>
                    <a:gd name="connsiteY151" fmla="*/ 87236 h 1495138"/>
                    <a:gd name="connsiteX152" fmla="*/ 402552 w 1490380"/>
                    <a:gd name="connsiteY152" fmla="*/ 87236 h 1495138"/>
                    <a:gd name="connsiteX153" fmla="*/ 363272 w 1490380"/>
                    <a:gd name="connsiteY153" fmla="*/ 45427 h 1495138"/>
                    <a:gd name="connsiteX154" fmla="*/ 403754 w 1490380"/>
                    <a:gd name="connsiteY154" fmla="*/ 2010 h 1495138"/>
                    <a:gd name="connsiteX155" fmla="*/ 410167 w 1490380"/>
                    <a:gd name="connsiteY155" fmla="*/ 2010 h 1495138"/>
                    <a:gd name="connsiteX156" fmla="*/ 477504 w 1490380"/>
                    <a:gd name="connsiteY156" fmla="*/ 0 h 1495138"/>
                    <a:gd name="connsiteX157" fmla="*/ 123093 w 1490380"/>
                    <a:gd name="connsiteY157" fmla="*/ 0 h 1495138"/>
                    <a:gd name="connsiteX158" fmla="*/ 138324 w 1490380"/>
                    <a:gd name="connsiteY158" fmla="*/ 1206 h 1495138"/>
                    <a:gd name="connsiteX159" fmla="*/ 173997 w 1490380"/>
                    <a:gd name="connsiteY159" fmla="*/ 39397 h 1495138"/>
                    <a:gd name="connsiteX160" fmla="*/ 173997 w 1490380"/>
                    <a:gd name="connsiteY160" fmla="*/ 45427 h 1495138"/>
                    <a:gd name="connsiteX161" fmla="*/ 173997 w 1490380"/>
                    <a:gd name="connsiteY161" fmla="*/ 192159 h 1495138"/>
                    <a:gd name="connsiteX162" fmla="*/ 173596 w 1490380"/>
                    <a:gd name="connsiteY162" fmla="*/ 192159 h 1495138"/>
                    <a:gd name="connsiteX163" fmla="*/ 173596 w 1490380"/>
                    <a:gd name="connsiteY163" fmla="*/ 326832 h 1495138"/>
                    <a:gd name="connsiteX164" fmla="*/ 173997 w 1490380"/>
                    <a:gd name="connsiteY164" fmla="*/ 340902 h 1495138"/>
                    <a:gd name="connsiteX165" fmla="*/ 179608 w 1490380"/>
                    <a:gd name="connsiteY165" fmla="*/ 346932 h 1495138"/>
                    <a:gd name="connsiteX166" fmla="*/ 194839 w 1490380"/>
                    <a:gd name="connsiteY166" fmla="*/ 346932 h 1495138"/>
                    <a:gd name="connsiteX167" fmla="*/ 216884 w 1490380"/>
                    <a:gd name="connsiteY167" fmla="*/ 346932 h 1495138"/>
                    <a:gd name="connsiteX168" fmla="*/ 256164 w 1490380"/>
                    <a:gd name="connsiteY168" fmla="*/ 377887 h 1495138"/>
                    <a:gd name="connsiteX169" fmla="*/ 222094 w 1490380"/>
                    <a:gd name="connsiteY169" fmla="*/ 432560 h 1495138"/>
                    <a:gd name="connsiteX170" fmla="*/ 209268 w 1490380"/>
                    <a:gd name="connsiteY170" fmla="*/ 433364 h 1495138"/>
                    <a:gd name="connsiteX171" fmla="*/ 48141 w 1490380"/>
                    <a:gd name="connsiteY171" fmla="*/ 433364 h 1495138"/>
                    <a:gd name="connsiteX172" fmla="*/ 37319 w 1490380"/>
                    <a:gd name="connsiteY172" fmla="*/ 432560 h 1495138"/>
                    <a:gd name="connsiteX173" fmla="*/ 445 w 1490380"/>
                    <a:gd name="connsiteY173" fmla="*/ 396781 h 1495138"/>
                    <a:gd name="connsiteX174" fmla="*/ 24894 w 1490380"/>
                    <a:gd name="connsiteY174" fmla="*/ 350952 h 1495138"/>
                    <a:gd name="connsiteX175" fmla="*/ 43332 w 1490380"/>
                    <a:gd name="connsiteY175" fmla="*/ 346932 h 1495138"/>
                    <a:gd name="connsiteX176" fmla="*/ 77801 w 1490380"/>
                    <a:gd name="connsiteY176" fmla="*/ 346932 h 1495138"/>
                    <a:gd name="connsiteX177" fmla="*/ 85818 w 1490380"/>
                    <a:gd name="connsiteY177" fmla="*/ 345726 h 1495138"/>
                    <a:gd name="connsiteX178" fmla="*/ 87421 w 1490380"/>
                    <a:gd name="connsiteY178" fmla="*/ 344118 h 1495138"/>
                    <a:gd name="connsiteX179" fmla="*/ 88223 w 1490380"/>
                    <a:gd name="connsiteY179" fmla="*/ 340902 h 1495138"/>
                    <a:gd name="connsiteX180" fmla="*/ 88223 w 1490380"/>
                    <a:gd name="connsiteY180" fmla="*/ 328440 h 1495138"/>
                    <a:gd name="connsiteX181" fmla="*/ 88223 w 1490380"/>
                    <a:gd name="connsiteY181" fmla="*/ 105728 h 1495138"/>
                    <a:gd name="connsiteX182" fmla="*/ 87421 w 1490380"/>
                    <a:gd name="connsiteY182" fmla="*/ 89648 h 1495138"/>
                    <a:gd name="connsiteX183" fmla="*/ 85818 w 1490380"/>
                    <a:gd name="connsiteY183" fmla="*/ 88040 h 1495138"/>
                    <a:gd name="connsiteX184" fmla="*/ 81008 w 1490380"/>
                    <a:gd name="connsiteY184" fmla="*/ 86834 h 1495138"/>
                    <a:gd name="connsiteX185" fmla="*/ 58562 w 1490380"/>
                    <a:gd name="connsiteY185" fmla="*/ 87236 h 1495138"/>
                    <a:gd name="connsiteX186" fmla="*/ 48141 w 1490380"/>
                    <a:gd name="connsiteY186" fmla="*/ 87236 h 1495138"/>
                    <a:gd name="connsiteX187" fmla="*/ 8862 w 1490380"/>
                    <a:gd name="connsiteY187" fmla="*/ 45427 h 1495138"/>
                    <a:gd name="connsiteX188" fmla="*/ 49344 w 1490380"/>
                    <a:gd name="connsiteY188" fmla="*/ 2010 h 1495138"/>
                    <a:gd name="connsiteX189" fmla="*/ 55757 w 1490380"/>
                    <a:gd name="connsiteY189" fmla="*/ 2010 h 1495138"/>
                    <a:gd name="connsiteX190" fmla="*/ 123093 w 1490380"/>
                    <a:gd name="connsiteY19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865948 h 1495138"/>
                    <a:gd name="connsiteX37" fmla="*/ 1406194 w 1490380"/>
                    <a:gd name="connsiteY37" fmla="*/ 880018 h 1495138"/>
                    <a:gd name="connsiteX38" fmla="*/ 1411805 w 1490380"/>
                    <a:gd name="connsiteY38" fmla="*/ 886049 h 1495138"/>
                    <a:gd name="connsiteX39" fmla="*/ 1427036 w 1490380"/>
                    <a:gd name="connsiteY39" fmla="*/ 886049 h 1495138"/>
                    <a:gd name="connsiteX40" fmla="*/ 1449081 w 1490380"/>
                    <a:gd name="connsiteY40" fmla="*/ 886049 h 1495138"/>
                    <a:gd name="connsiteX41" fmla="*/ 1488360 w 1490380"/>
                    <a:gd name="connsiteY41" fmla="*/ 917003 h 1495138"/>
                    <a:gd name="connsiteX42" fmla="*/ 1454291 w 1490380"/>
                    <a:gd name="connsiteY42" fmla="*/ 971676 h 1495138"/>
                    <a:gd name="connsiteX43" fmla="*/ 1441465 w 1490380"/>
                    <a:gd name="connsiteY43" fmla="*/ 972480 h 1495138"/>
                    <a:gd name="connsiteX44" fmla="*/ 1280339 w 1490380"/>
                    <a:gd name="connsiteY44" fmla="*/ 972480 h 1495138"/>
                    <a:gd name="connsiteX45" fmla="*/ 1269517 w 1490380"/>
                    <a:gd name="connsiteY45" fmla="*/ 971676 h 1495138"/>
                    <a:gd name="connsiteX46" fmla="*/ 1232642 w 1490380"/>
                    <a:gd name="connsiteY46" fmla="*/ 935897 h 1495138"/>
                    <a:gd name="connsiteX47" fmla="*/ 1257091 w 1490380"/>
                    <a:gd name="connsiteY47" fmla="*/ 890069 h 1495138"/>
                    <a:gd name="connsiteX48" fmla="*/ 1275529 w 1490380"/>
                    <a:gd name="connsiteY48" fmla="*/ 886049 h 1495138"/>
                    <a:gd name="connsiteX49" fmla="*/ 1309999 w 1490380"/>
                    <a:gd name="connsiteY49" fmla="*/ 886049 h 1495138"/>
                    <a:gd name="connsiteX50" fmla="*/ 1318015 w 1490380"/>
                    <a:gd name="connsiteY50" fmla="*/ 884843 h 1495138"/>
                    <a:gd name="connsiteX51" fmla="*/ 1319618 w 1490380"/>
                    <a:gd name="connsiteY51" fmla="*/ 883234 h 1495138"/>
                    <a:gd name="connsiteX52" fmla="*/ 1320420 w 1490380"/>
                    <a:gd name="connsiteY52" fmla="*/ 880018 h 1495138"/>
                    <a:gd name="connsiteX53" fmla="*/ 1320420 w 1490380"/>
                    <a:gd name="connsiteY53" fmla="*/ 867556 h 1495138"/>
                    <a:gd name="connsiteX54" fmla="*/ 990169 w 1490380"/>
                    <a:gd name="connsiteY54" fmla="*/ 539116 h 1495138"/>
                    <a:gd name="connsiteX55" fmla="*/ 1005400 w 1490380"/>
                    <a:gd name="connsiteY55" fmla="*/ 540322 h 1495138"/>
                    <a:gd name="connsiteX56" fmla="*/ 1041072 w 1490380"/>
                    <a:gd name="connsiteY56" fmla="*/ 578513 h 1495138"/>
                    <a:gd name="connsiteX57" fmla="*/ 1041072 w 1490380"/>
                    <a:gd name="connsiteY57" fmla="*/ 584543 h 1495138"/>
                    <a:gd name="connsiteX58" fmla="*/ 1041072 w 1490380"/>
                    <a:gd name="connsiteY58" fmla="*/ 731276 h 1495138"/>
                    <a:gd name="connsiteX59" fmla="*/ 1040671 w 1490380"/>
                    <a:gd name="connsiteY59" fmla="*/ 731276 h 1495138"/>
                    <a:gd name="connsiteX60" fmla="*/ 1040671 w 1490380"/>
                    <a:gd name="connsiteY60" fmla="*/ 865948 h 1495138"/>
                    <a:gd name="connsiteX61" fmla="*/ 1041072 w 1490380"/>
                    <a:gd name="connsiteY61" fmla="*/ 880018 h 1495138"/>
                    <a:gd name="connsiteX62" fmla="*/ 1046683 w 1490380"/>
                    <a:gd name="connsiteY62" fmla="*/ 886049 h 1495138"/>
                    <a:gd name="connsiteX63" fmla="*/ 1061914 w 1490380"/>
                    <a:gd name="connsiteY63" fmla="*/ 886049 h 1495138"/>
                    <a:gd name="connsiteX64" fmla="*/ 1083959 w 1490380"/>
                    <a:gd name="connsiteY64" fmla="*/ 886049 h 1495138"/>
                    <a:gd name="connsiteX65" fmla="*/ 1123238 w 1490380"/>
                    <a:gd name="connsiteY65" fmla="*/ 917003 h 1495138"/>
                    <a:gd name="connsiteX66" fmla="*/ 1089169 w 1490380"/>
                    <a:gd name="connsiteY66" fmla="*/ 971676 h 1495138"/>
                    <a:gd name="connsiteX67" fmla="*/ 1076343 w 1490380"/>
                    <a:gd name="connsiteY67" fmla="*/ 972480 h 1495138"/>
                    <a:gd name="connsiteX68" fmla="*/ 915217 w 1490380"/>
                    <a:gd name="connsiteY68" fmla="*/ 972480 h 1495138"/>
                    <a:gd name="connsiteX69" fmla="*/ 904395 w 1490380"/>
                    <a:gd name="connsiteY69" fmla="*/ 971676 h 1495138"/>
                    <a:gd name="connsiteX70" fmla="*/ 867520 w 1490380"/>
                    <a:gd name="connsiteY70" fmla="*/ 935897 h 1495138"/>
                    <a:gd name="connsiteX71" fmla="*/ 891970 w 1490380"/>
                    <a:gd name="connsiteY71" fmla="*/ 890069 h 1495138"/>
                    <a:gd name="connsiteX72" fmla="*/ 910407 w 1490380"/>
                    <a:gd name="connsiteY72" fmla="*/ 886049 h 1495138"/>
                    <a:gd name="connsiteX73" fmla="*/ 944877 w 1490380"/>
                    <a:gd name="connsiteY73" fmla="*/ 886049 h 1495138"/>
                    <a:gd name="connsiteX74" fmla="*/ 952893 w 1490380"/>
                    <a:gd name="connsiteY74" fmla="*/ 884843 h 1495138"/>
                    <a:gd name="connsiteX75" fmla="*/ 954496 w 1490380"/>
                    <a:gd name="connsiteY75" fmla="*/ 883234 h 1495138"/>
                    <a:gd name="connsiteX76" fmla="*/ 955298 w 1490380"/>
                    <a:gd name="connsiteY76" fmla="*/ 880018 h 1495138"/>
                    <a:gd name="connsiteX77" fmla="*/ 955298 w 1490380"/>
                    <a:gd name="connsiteY77" fmla="*/ 867556 h 1495138"/>
                    <a:gd name="connsiteX78" fmla="*/ 955298 w 1490380"/>
                    <a:gd name="connsiteY78" fmla="*/ 644844 h 1495138"/>
                    <a:gd name="connsiteX79" fmla="*/ 954496 w 1490380"/>
                    <a:gd name="connsiteY79" fmla="*/ 628764 h 1495138"/>
                    <a:gd name="connsiteX80" fmla="*/ 952893 w 1490380"/>
                    <a:gd name="connsiteY80" fmla="*/ 627156 h 1495138"/>
                    <a:gd name="connsiteX81" fmla="*/ 948083 w 1490380"/>
                    <a:gd name="connsiteY81" fmla="*/ 625950 h 1495138"/>
                    <a:gd name="connsiteX82" fmla="*/ 925638 w 1490380"/>
                    <a:gd name="connsiteY82" fmla="*/ 626352 h 1495138"/>
                    <a:gd name="connsiteX83" fmla="*/ 915217 w 1490380"/>
                    <a:gd name="connsiteY83" fmla="*/ 626352 h 1495138"/>
                    <a:gd name="connsiteX84" fmla="*/ 875937 w 1490380"/>
                    <a:gd name="connsiteY84" fmla="*/ 584543 h 1495138"/>
                    <a:gd name="connsiteX85" fmla="*/ 916419 w 1490380"/>
                    <a:gd name="connsiteY85" fmla="*/ 541126 h 1495138"/>
                    <a:gd name="connsiteX86" fmla="*/ 922832 w 1490380"/>
                    <a:gd name="connsiteY86" fmla="*/ 541126 h 1495138"/>
                    <a:gd name="connsiteX87" fmla="*/ 990169 w 1490380"/>
                    <a:gd name="connsiteY87" fmla="*/ 539116 h 1495138"/>
                    <a:gd name="connsiteX88" fmla="*/ 272255 w 1490380"/>
                    <a:gd name="connsiteY88" fmla="*/ 539116 h 1495138"/>
                    <a:gd name="connsiteX89" fmla="*/ 287486 w 1490380"/>
                    <a:gd name="connsiteY89" fmla="*/ 540322 h 1495138"/>
                    <a:gd name="connsiteX90" fmla="*/ 323158 w 1490380"/>
                    <a:gd name="connsiteY90" fmla="*/ 578513 h 1495138"/>
                    <a:gd name="connsiteX91" fmla="*/ 323158 w 1490380"/>
                    <a:gd name="connsiteY91" fmla="*/ 584543 h 1495138"/>
                    <a:gd name="connsiteX92" fmla="*/ 323158 w 1490380"/>
                    <a:gd name="connsiteY92" fmla="*/ 731276 h 1495138"/>
                    <a:gd name="connsiteX93" fmla="*/ 322757 w 1490380"/>
                    <a:gd name="connsiteY93" fmla="*/ 731276 h 1495138"/>
                    <a:gd name="connsiteX94" fmla="*/ 322757 w 1490380"/>
                    <a:gd name="connsiteY94" fmla="*/ 865948 h 1495138"/>
                    <a:gd name="connsiteX95" fmla="*/ 323158 w 1490380"/>
                    <a:gd name="connsiteY95" fmla="*/ 880018 h 1495138"/>
                    <a:gd name="connsiteX96" fmla="*/ 328769 w 1490380"/>
                    <a:gd name="connsiteY96" fmla="*/ 886049 h 1495138"/>
                    <a:gd name="connsiteX97" fmla="*/ 344000 w 1490380"/>
                    <a:gd name="connsiteY97" fmla="*/ 886049 h 1495138"/>
                    <a:gd name="connsiteX98" fmla="*/ 366045 w 1490380"/>
                    <a:gd name="connsiteY98" fmla="*/ 886049 h 1495138"/>
                    <a:gd name="connsiteX99" fmla="*/ 405325 w 1490380"/>
                    <a:gd name="connsiteY99" fmla="*/ 917003 h 1495138"/>
                    <a:gd name="connsiteX100" fmla="*/ 371255 w 1490380"/>
                    <a:gd name="connsiteY100" fmla="*/ 971676 h 1495138"/>
                    <a:gd name="connsiteX101" fmla="*/ 358429 w 1490380"/>
                    <a:gd name="connsiteY101" fmla="*/ 972480 h 1495138"/>
                    <a:gd name="connsiteX102" fmla="*/ 197303 w 1490380"/>
                    <a:gd name="connsiteY102" fmla="*/ 972480 h 1495138"/>
                    <a:gd name="connsiteX103" fmla="*/ 186481 w 1490380"/>
                    <a:gd name="connsiteY103" fmla="*/ 971676 h 1495138"/>
                    <a:gd name="connsiteX104" fmla="*/ 149606 w 1490380"/>
                    <a:gd name="connsiteY104" fmla="*/ 935897 h 1495138"/>
                    <a:gd name="connsiteX105" fmla="*/ 174056 w 1490380"/>
                    <a:gd name="connsiteY105" fmla="*/ 890069 h 1495138"/>
                    <a:gd name="connsiteX106" fmla="*/ 192493 w 1490380"/>
                    <a:gd name="connsiteY106" fmla="*/ 886049 h 1495138"/>
                    <a:gd name="connsiteX107" fmla="*/ 226963 w 1490380"/>
                    <a:gd name="connsiteY107" fmla="*/ 886049 h 1495138"/>
                    <a:gd name="connsiteX108" fmla="*/ 234979 w 1490380"/>
                    <a:gd name="connsiteY108" fmla="*/ 884843 h 1495138"/>
                    <a:gd name="connsiteX109" fmla="*/ 236582 w 1490380"/>
                    <a:gd name="connsiteY109" fmla="*/ 883234 h 1495138"/>
                    <a:gd name="connsiteX110" fmla="*/ 237384 w 1490380"/>
                    <a:gd name="connsiteY110" fmla="*/ 880018 h 1495138"/>
                    <a:gd name="connsiteX111" fmla="*/ 237384 w 1490380"/>
                    <a:gd name="connsiteY111" fmla="*/ 867556 h 1495138"/>
                    <a:gd name="connsiteX112" fmla="*/ 237384 w 1490380"/>
                    <a:gd name="connsiteY112" fmla="*/ 644844 h 1495138"/>
                    <a:gd name="connsiteX113" fmla="*/ 236582 w 1490380"/>
                    <a:gd name="connsiteY113" fmla="*/ 628764 h 1495138"/>
                    <a:gd name="connsiteX114" fmla="*/ 234979 w 1490380"/>
                    <a:gd name="connsiteY114" fmla="*/ 627156 h 1495138"/>
                    <a:gd name="connsiteX115" fmla="*/ 230169 w 1490380"/>
                    <a:gd name="connsiteY115" fmla="*/ 625950 h 1495138"/>
                    <a:gd name="connsiteX116" fmla="*/ 207724 w 1490380"/>
                    <a:gd name="connsiteY116" fmla="*/ 626352 h 1495138"/>
                    <a:gd name="connsiteX117" fmla="*/ 197303 w 1490380"/>
                    <a:gd name="connsiteY117" fmla="*/ 626352 h 1495138"/>
                    <a:gd name="connsiteX118" fmla="*/ 158023 w 1490380"/>
                    <a:gd name="connsiteY118" fmla="*/ 584543 h 1495138"/>
                    <a:gd name="connsiteX119" fmla="*/ 198505 w 1490380"/>
                    <a:gd name="connsiteY119" fmla="*/ 541126 h 1495138"/>
                    <a:gd name="connsiteX120" fmla="*/ 204918 w 1490380"/>
                    <a:gd name="connsiteY120" fmla="*/ 541126 h 1495138"/>
                    <a:gd name="connsiteX121" fmla="*/ 272255 w 1490380"/>
                    <a:gd name="connsiteY121" fmla="*/ 539116 h 1495138"/>
                    <a:gd name="connsiteX122" fmla="*/ 477504 w 1490380"/>
                    <a:gd name="connsiteY122" fmla="*/ 0 h 1495138"/>
                    <a:gd name="connsiteX123" fmla="*/ 492735 w 1490380"/>
                    <a:gd name="connsiteY123" fmla="*/ 1206 h 1495138"/>
                    <a:gd name="connsiteX124" fmla="*/ 528407 w 1490380"/>
                    <a:gd name="connsiteY124" fmla="*/ 39397 h 1495138"/>
                    <a:gd name="connsiteX125" fmla="*/ 528407 w 1490380"/>
                    <a:gd name="connsiteY125" fmla="*/ 45427 h 1495138"/>
                    <a:gd name="connsiteX126" fmla="*/ 528407 w 1490380"/>
                    <a:gd name="connsiteY126" fmla="*/ 192159 h 1495138"/>
                    <a:gd name="connsiteX127" fmla="*/ 528006 w 1490380"/>
                    <a:gd name="connsiteY127" fmla="*/ 192159 h 1495138"/>
                    <a:gd name="connsiteX128" fmla="*/ 528006 w 1490380"/>
                    <a:gd name="connsiteY128" fmla="*/ 326832 h 1495138"/>
                    <a:gd name="connsiteX129" fmla="*/ 528407 w 1490380"/>
                    <a:gd name="connsiteY129" fmla="*/ 340902 h 1495138"/>
                    <a:gd name="connsiteX130" fmla="*/ 534018 w 1490380"/>
                    <a:gd name="connsiteY130" fmla="*/ 346932 h 1495138"/>
                    <a:gd name="connsiteX131" fmla="*/ 549249 w 1490380"/>
                    <a:gd name="connsiteY131" fmla="*/ 346932 h 1495138"/>
                    <a:gd name="connsiteX132" fmla="*/ 571294 w 1490380"/>
                    <a:gd name="connsiteY132" fmla="*/ 346932 h 1495138"/>
                    <a:gd name="connsiteX133" fmla="*/ 610574 w 1490380"/>
                    <a:gd name="connsiteY133" fmla="*/ 377887 h 1495138"/>
                    <a:gd name="connsiteX134" fmla="*/ 576504 w 1490380"/>
                    <a:gd name="connsiteY134" fmla="*/ 432560 h 1495138"/>
                    <a:gd name="connsiteX135" fmla="*/ 563678 w 1490380"/>
                    <a:gd name="connsiteY135" fmla="*/ 433364 h 1495138"/>
                    <a:gd name="connsiteX136" fmla="*/ 402552 w 1490380"/>
                    <a:gd name="connsiteY136" fmla="*/ 433364 h 1495138"/>
                    <a:gd name="connsiteX137" fmla="*/ 391730 w 1490380"/>
                    <a:gd name="connsiteY137" fmla="*/ 432560 h 1495138"/>
                    <a:gd name="connsiteX138" fmla="*/ 354855 w 1490380"/>
                    <a:gd name="connsiteY138" fmla="*/ 396781 h 1495138"/>
                    <a:gd name="connsiteX139" fmla="*/ 379305 w 1490380"/>
                    <a:gd name="connsiteY139" fmla="*/ 350952 h 1495138"/>
                    <a:gd name="connsiteX140" fmla="*/ 397742 w 1490380"/>
                    <a:gd name="connsiteY140" fmla="*/ 346932 h 1495138"/>
                    <a:gd name="connsiteX141" fmla="*/ 432212 w 1490380"/>
                    <a:gd name="connsiteY141" fmla="*/ 346932 h 1495138"/>
                    <a:gd name="connsiteX142" fmla="*/ 440228 w 1490380"/>
                    <a:gd name="connsiteY142" fmla="*/ 345726 h 1495138"/>
                    <a:gd name="connsiteX143" fmla="*/ 441831 w 1490380"/>
                    <a:gd name="connsiteY143" fmla="*/ 344118 h 1495138"/>
                    <a:gd name="connsiteX144" fmla="*/ 442633 w 1490380"/>
                    <a:gd name="connsiteY144" fmla="*/ 340902 h 1495138"/>
                    <a:gd name="connsiteX145" fmla="*/ 442633 w 1490380"/>
                    <a:gd name="connsiteY145" fmla="*/ 328440 h 1495138"/>
                    <a:gd name="connsiteX146" fmla="*/ 442633 w 1490380"/>
                    <a:gd name="connsiteY146" fmla="*/ 105728 h 1495138"/>
                    <a:gd name="connsiteX147" fmla="*/ 441831 w 1490380"/>
                    <a:gd name="connsiteY147" fmla="*/ 89648 h 1495138"/>
                    <a:gd name="connsiteX148" fmla="*/ 440228 w 1490380"/>
                    <a:gd name="connsiteY148" fmla="*/ 88040 h 1495138"/>
                    <a:gd name="connsiteX149" fmla="*/ 435418 w 1490380"/>
                    <a:gd name="connsiteY149" fmla="*/ 86834 h 1495138"/>
                    <a:gd name="connsiteX150" fmla="*/ 412973 w 1490380"/>
                    <a:gd name="connsiteY150" fmla="*/ 87236 h 1495138"/>
                    <a:gd name="connsiteX151" fmla="*/ 402552 w 1490380"/>
                    <a:gd name="connsiteY151" fmla="*/ 87236 h 1495138"/>
                    <a:gd name="connsiteX152" fmla="*/ 363272 w 1490380"/>
                    <a:gd name="connsiteY152" fmla="*/ 45427 h 1495138"/>
                    <a:gd name="connsiteX153" fmla="*/ 403754 w 1490380"/>
                    <a:gd name="connsiteY153" fmla="*/ 2010 h 1495138"/>
                    <a:gd name="connsiteX154" fmla="*/ 410167 w 1490380"/>
                    <a:gd name="connsiteY154" fmla="*/ 2010 h 1495138"/>
                    <a:gd name="connsiteX155" fmla="*/ 477504 w 1490380"/>
                    <a:gd name="connsiteY155" fmla="*/ 0 h 1495138"/>
                    <a:gd name="connsiteX156" fmla="*/ 123093 w 1490380"/>
                    <a:gd name="connsiteY156" fmla="*/ 0 h 1495138"/>
                    <a:gd name="connsiteX157" fmla="*/ 138324 w 1490380"/>
                    <a:gd name="connsiteY157" fmla="*/ 1206 h 1495138"/>
                    <a:gd name="connsiteX158" fmla="*/ 173997 w 1490380"/>
                    <a:gd name="connsiteY158" fmla="*/ 39397 h 1495138"/>
                    <a:gd name="connsiteX159" fmla="*/ 173997 w 1490380"/>
                    <a:gd name="connsiteY159" fmla="*/ 45427 h 1495138"/>
                    <a:gd name="connsiteX160" fmla="*/ 173997 w 1490380"/>
                    <a:gd name="connsiteY160" fmla="*/ 192159 h 1495138"/>
                    <a:gd name="connsiteX161" fmla="*/ 173596 w 1490380"/>
                    <a:gd name="connsiteY161" fmla="*/ 192159 h 1495138"/>
                    <a:gd name="connsiteX162" fmla="*/ 173596 w 1490380"/>
                    <a:gd name="connsiteY162" fmla="*/ 326832 h 1495138"/>
                    <a:gd name="connsiteX163" fmla="*/ 173997 w 1490380"/>
                    <a:gd name="connsiteY163" fmla="*/ 340902 h 1495138"/>
                    <a:gd name="connsiteX164" fmla="*/ 179608 w 1490380"/>
                    <a:gd name="connsiteY164" fmla="*/ 346932 h 1495138"/>
                    <a:gd name="connsiteX165" fmla="*/ 194839 w 1490380"/>
                    <a:gd name="connsiteY165" fmla="*/ 346932 h 1495138"/>
                    <a:gd name="connsiteX166" fmla="*/ 216884 w 1490380"/>
                    <a:gd name="connsiteY166" fmla="*/ 346932 h 1495138"/>
                    <a:gd name="connsiteX167" fmla="*/ 256164 w 1490380"/>
                    <a:gd name="connsiteY167" fmla="*/ 377887 h 1495138"/>
                    <a:gd name="connsiteX168" fmla="*/ 222094 w 1490380"/>
                    <a:gd name="connsiteY168" fmla="*/ 432560 h 1495138"/>
                    <a:gd name="connsiteX169" fmla="*/ 209268 w 1490380"/>
                    <a:gd name="connsiteY169" fmla="*/ 433364 h 1495138"/>
                    <a:gd name="connsiteX170" fmla="*/ 48141 w 1490380"/>
                    <a:gd name="connsiteY170" fmla="*/ 433364 h 1495138"/>
                    <a:gd name="connsiteX171" fmla="*/ 37319 w 1490380"/>
                    <a:gd name="connsiteY171" fmla="*/ 432560 h 1495138"/>
                    <a:gd name="connsiteX172" fmla="*/ 445 w 1490380"/>
                    <a:gd name="connsiteY172" fmla="*/ 396781 h 1495138"/>
                    <a:gd name="connsiteX173" fmla="*/ 24894 w 1490380"/>
                    <a:gd name="connsiteY173" fmla="*/ 350952 h 1495138"/>
                    <a:gd name="connsiteX174" fmla="*/ 43332 w 1490380"/>
                    <a:gd name="connsiteY174" fmla="*/ 346932 h 1495138"/>
                    <a:gd name="connsiteX175" fmla="*/ 77801 w 1490380"/>
                    <a:gd name="connsiteY175" fmla="*/ 346932 h 1495138"/>
                    <a:gd name="connsiteX176" fmla="*/ 85818 w 1490380"/>
                    <a:gd name="connsiteY176" fmla="*/ 345726 h 1495138"/>
                    <a:gd name="connsiteX177" fmla="*/ 87421 w 1490380"/>
                    <a:gd name="connsiteY177" fmla="*/ 344118 h 1495138"/>
                    <a:gd name="connsiteX178" fmla="*/ 88223 w 1490380"/>
                    <a:gd name="connsiteY178" fmla="*/ 340902 h 1495138"/>
                    <a:gd name="connsiteX179" fmla="*/ 88223 w 1490380"/>
                    <a:gd name="connsiteY179" fmla="*/ 328440 h 1495138"/>
                    <a:gd name="connsiteX180" fmla="*/ 88223 w 1490380"/>
                    <a:gd name="connsiteY180" fmla="*/ 105728 h 1495138"/>
                    <a:gd name="connsiteX181" fmla="*/ 87421 w 1490380"/>
                    <a:gd name="connsiteY181" fmla="*/ 89648 h 1495138"/>
                    <a:gd name="connsiteX182" fmla="*/ 85818 w 1490380"/>
                    <a:gd name="connsiteY182" fmla="*/ 88040 h 1495138"/>
                    <a:gd name="connsiteX183" fmla="*/ 81008 w 1490380"/>
                    <a:gd name="connsiteY183" fmla="*/ 86834 h 1495138"/>
                    <a:gd name="connsiteX184" fmla="*/ 58562 w 1490380"/>
                    <a:gd name="connsiteY184" fmla="*/ 87236 h 1495138"/>
                    <a:gd name="connsiteX185" fmla="*/ 48141 w 1490380"/>
                    <a:gd name="connsiteY185" fmla="*/ 87236 h 1495138"/>
                    <a:gd name="connsiteX186" fmla="*/ 8862 w 1490380"/>
                    <a:gd name="connsiteY186" fmla="*/ 45427 h 1495138"/>
                    <a:gd name="connsiteX187" fmla="*/ 49344 w 1490380"/>
                    <a:gd name="connsiteY187" fmla="*/ 2010 h 1495138"/>
                    <a:gd name="connsiteX188" fmla="*/ 55757 w 1490380"/>
                    <a:gd name="connsiteY188" fmla="*/ 2010 h 1495138"/>
                    <a:gd name="connsiteX189" fmla="*/ 123093 w 1490380"/>
                    <a:gd name="connsiteY18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1320420 w 1490380"/>
                    <a:gd name="connsiteY52" fmla="*/ 867556 h 1495138"/>
                    <a:gd name="connsiteX53" fmla="*/ 990169 w 1490380"/>
                    <a:gd name="connsiteY53" fmla="*/ 539116 h 1495138"/>
                    <a:gd name="connsiteX54" fmla="*/ 1005400 w 1490380"/>
                    <a:gd name="connsiteY54" fmla="*/ 540322 h 1495138"/>
                    <a:gd name="connsiteX55" fmla="*/ 1041072 w 1490380"/>
                    <a:gd name="connsiteY55" fmla="*/ 578513 h 1495138"/>
                    <a:gd name="connsiteX56" fmla="*/ 1041072 w 1490380"/>
                    <a:gd name="connsiteY56" fmla="*/ 584543 h 1495138"/>
                    <a:gd name="connsiteX57" fmla="*/ 1041072 w 1490380"/>
                    <a:gd name="connsiteY57" fmla="*/ 731276 h 1495138"/>
                    <a:gd name="connsiteX58" fmla="*/ 1040671 w 1490380"/>
                    <a:gd name="connsiteY58" fmla="*/ 731276 h 1495138"/>
                    <a:gd name="connsiteX59" fmla="*/ 1040671 w 1490380"/>
                    <a:gd name="connsiteY59" fmla="*/ 865948 h 1495138"/>
                    <a:gd name="connsiteX60" fmla="*/ 1041072 w 1490380"/>
                    <a:gd name="connsiteY60" fmla="*/ 880018 h 1495138"/>
                    <a:gd name="connsiteX61" fmla="*/ 1046683 w 1490380"/>
                    <a:gd name="connsiteY61" fmla="*/ 886049 h 1495138"/>
                    <a:gd name="connsiteX62" fmla="*/ 1061914 w 1490380"/>
                    <a:gd name="connsiteY62" fmla="*/ 886049 h 1495138"/>
                    <a:gd name="connsiteX63" fmla="*/ 1083959 w 1490380"/>
                    <a:gd name="connsiteY63" fmla="*/ 886049 h 1495138"/>
                    <a:gd name="connsiteX64" fmla="*/ 1123238 w 1490380"/>
                    <a:gd name="connsiteY64" fmla="*/ 917003 h 1495138"/>
                    <a:gd name="connsiteX65" fmla="*/ 1089169 w 1490380"/>
                    <a:gd name="connsiteY65" fmla="*/ 971676 h 1495138"/>
                    <a:gd name="connsiteX66" fmla="*/ 1076343 w 1490380"/>
                    <a:gd name="connsiteY66" fmla="*/ 972480 h 1495138"/>
                    <a:gd name="connsiteX67" fmla="*/ 915217 w 1490380"/>
                    <a:gd name="connsiteY67" fmla="*/ 972480 h 1495138"/>
                    <a:gd name="connsiteX68" fmla="*/ 904395 w 1490380"/>
                    <a:gd name="connsiteY68" fmla="*/ 971676 h 1495138"/>
                    <a:gd name="connsiteX69" fmla="*/ 867520 w 1490380"/>
                    <a:gd name="connsiteY69" fmla="*/ 935897 h 1495138"/>
                    <a:gd name="connsiteX70" fmla="*/ 891970 w 1490380"/>
                    <a:gd name="connsiteY70" fmla="*/ 890069 h 1495138"/>
                    <a:gd name="connsiteX71" fmla="*/ 910407 w 1490380"/>
                    <a:gd name="connsiteY71" fmla="*/ 886049 h 1495138"/>
                    <a:gd name="connsiteX72" fmla="*/ 944877 w 1490380"/>
                    <a:gd name="connsiteY72" fmla="*/ 886049 h 1495138"/>
                    <a:gd name="connsiteX73" fmla="*/ 952893 w 1490380"/>
                    <a:gd name="connsiteY73" fmla="*/ 884843 h 1495138"/>
                    <a:gd name="connsiteX74" fmla="*/ 954496 w 1490380"/>
                    <a:gd name="connsiteY74" fmla="*/ 883234 h 1495138"/>
                    <a:gd name="connsiteX75" fmla="*/ 955298 w 1490380"/>
                    <a:gd name="connsiteY75" fmla="*/ 880018 h 1495138"/>
                    <a:gd name="connsiteX76" fmla="*/ 955298 w 1490380"/>
                    <a:gd name="connsiteY76" fmla="*/ 867556 h 1495138"/>
                    <a:gd name="connsiteX77" fmla="*/ 955298 w 1490380"/>
                    <a:gd name="connsiteY77" fmla="*/ 644844 h 1495138"/>
                    <a:gd name="connsiteX78" fmla="*/ 954496 w 1490380"/>
                    <a:gd name="connsiteY78" fmla="*/ 628764 h 1495138"/>
                    <a:gd name="connsiteX79" fmla="*/ 952893 w 1490380"/>
                    <a:gd name="connsiteY79" fmla="*/ 627156 h 1495138"/>
                    <a:gd name="connsiteX80" fmla="*/ 948083 w 1490380"/>
                    <a:gd name="connsiteY80" fmla="*/ 625950 h 1495138"/>
                    <a:gd name="connsiteX81" fmla="*/ 925638 w 1490380"/>
                    <a:gd name="connsiteY81" fmla="*/ 626352 h 1495138"/>
                    <a:gd name="connsiteX82" fmla="*/ 915217 w 1490380"/>
                    <a:gd name="connsiteY82" fmla="*/ 626352 h 1495138"/>
                    <a:gd name="connsiteX83" fmla="*/ 875937 w 1490380"/>
                    <a:gd name="connsiteY83" fmla="*/ 584543 h 1495138"/>
                    <a:gd name="connsiteX84" fmla="*/ 916419 w 1490380"/>
                    <a:gd name="connsiteY84" fmla="*/ 541126 h 1495138"/>
                    <a:gd name="connsiteX85" fmla="*/ 922832 w 1490380"/>
                    <a:gd name="connsiteY85" fmla="*/ 541126 h 1495138"/>
                    <a:gd name="connsiteX86" fmla="*/ 990169 w 1490380"/>
                    <a:gd name="connsiteY86" fmla="*/ 539116 h 1495138"/>
                    <a:gd name="connsiteX87" fmla="*/ 272255 w 1490380"/>
                    <a:gd name="connsiteY87" fmla="*/ 539116 h 1495138"/>
                    <a:gd name="connsiteX88" fmla="*/ 287486 w 1490380"/>
                    <a:gd name="connsiteY88" fmla="*/ 540322 h 1495138"/>
                    <a:gd name="connsiteX89" fmla="*/ 323158 w 1490380"/>
                    <a:gd name="connsiteY89" fmla="*/ 578513 h 1495138"/>
                    <a:gd name="connsiteX90" fmla="*/ 323158 w 1490380"/>
                    <a:gd name="connsiteY90" fmla="*/ 584543 h 1495138"/>
                    <a:gd name="connsiteX91" fmla="*/ 323158 w 1490380"/>
                    <a:gd name="connsiteY91" fmla="*/ 731276 h 1495138"/>
                    <a:gd name="connsiteX92" fmla="*/ 322757 w 1490380"/>
                    <a:gd name="connsiteY92" fmla="*/ 731276 h 1495138"/>
                    <a:gd name="connsiteX93" fmla="*/ 322757 w 1490380"/>
                    <a:gd name="connsiteY93" fmla="*/ 865948 h 1495138"/>
                    <a:gd name="connsiteX94" fmla="*/ 323158 w 1490380"/>
                    <a:gd name="connsiteY94" fmla="*/ 880018 h 1495138"/>
                    <a:gd name="connsiteX95" fmla="*/ 328769 w 1490380"/>
                    <a:gd name="connsiteY95" fmla="*/ 886049 h 1495138"/>
                    <a:gd name="connsiteX96" fmla="*/ 344000 w 1490380"/>
                    <a:gd name="connsiteY96" fmla="*/ 886049 h 1495138"/>
                    <a:gd name="connsiteX97" fmla="*/ 366045 w 1490380"/>
                    <a:gd name="connsiteY97" fmla="*/ 886049 h 1495138"/>
                    <a:gd name="connsiteX98" fmla="*/ 405325 w 1490380"/>
                    <a:gd name="connsiteY98" fmla="*/ 917003 h 1495138"/>
                    <a:gd name="connsiteX99" fmla="*/ 371255 w 1490380"/>
                    <a:gd name="connsiteY99" fmla="*/ 971676 h 1495138"/>
                    <a:gd name="connsiteX100" fmla="*/ 358429 w 1490380"/>
                    <a:gd name="connsiteY100" fmla="*/ 972480 h 1495138"/>
                    <a:gd name="connsiteX101" fmla="*/ 197303 w 1490380"/>
                    <a:gd name="connsiteY101" fmla="*/ 972480 h 1495138"/>
                    <a:gd name="connsiteX102" fmla="*/ 186481 w 1490380"/>
                    <a:gd name="connsiteY102" fmla="*/ 971676 h 1495138"/>
                    <a:gd name="connsiteX103" fmla="*/ 149606 w 1490380"/>
                    <a:gd name="connsiteY103" fmla="*/ 935897 h 1495138"/>
                    <a:gd name="connsiteX104" fmla="*/ 174056 w 1490380"/>
                    <a:gd name="connsiteY104" fmla="*/ 890069 h 1495138"/>
                    <a:gd name="connsiteX105" fmla="*/ 192493 w 1490380"/>
                    <a:gd name="connsiteY105" fmla="*/ 886049 h 1495138"/>
                    <a:gd name="connsiteX106" fmla="*/ 226963 w 1490380"/>
                    <a:gd name="connsiteY106" fmla="*/ 886049 h 1495138"/>
                    <a:gd name="connsiteX107" fmla="*/ 234979 w 1490380"/>
                    <a:gd name="connsiteY107" fmla="*/ 884843 h 1495138"/>
                    <a:gd name="connsiteX108" fmla="*/ 236582 w 1490380"/>
                    <a:gd name="connsiteY108" fmla="*/ 883234 h 1495138"/>
                    <a:gd name="connsiteX109" fmla="*/ 237384 w 1490380"/>
                    <a:gd name="connsiteY109" fmla="*/ 880018 h 1495138"/>
                    <a:gd name="connsiteX110" fmla="*/ 237384 w 1490380"/>
                    <a:gd name="connsiteY110" fmla="*/ 867556 h 1495138"/>
                    <a:gd name="connsiteX111" fmla="*/ 237384 w 1490380"/>
                    <a:gd name="connsiteY111" fmla="*/ 644844 h 1495138"/>
                    <a:gd name="connsiteX112" fmla="*/ 236582 w 1490380"/>
                    <a:gd name="connsiteY112" fmla="*/ 628764 h 1495138"/>
                    <a:gd name="connsiteX113" fmla="*/ 234979 w 1490380"/>
                    <a:gd name="connsiteY113" fmla="*/ 627156 h 1495138"/>
                    <a:gd name="connsiteX114" fmla="*/ 230169 w 1490380"/>
                    <a:gd name="connsiteY114" fmla="*/ 625950 h 1495138"/>
                    <a:gd name="connsiteX115" fmla="*/ 207724 w 1490380"/>
                    <a:gd name="connsiteY115" fmla="*/ 626352 h 1495138"/>
                    <a:gd name="connsiteX116" fmla="*/ 197303 w 1490380"/>
                    <a:gd name="connsiteY116" fmla="*/ 626352 h 1495138"/>
                    <a:gd name="connsiteX117" fmla="*/ 158023 w 1490380"/>
                    <a:gd name="connsiteY117" fmla="*/ 584543 h 1495138"/>
                    <a:gd name="connsiteX118" fmla="*/ 198505 w 1490380"/>
                    <a:gd name="connsiteY118" fmla="*/ 541126 h 1495138"/>
                    <a:gd name="connsiteX119" fmla="*/ 204918 w 1490380"/>
                    <a:gd name="connsiteY119" fmla="*/ 541126 h 1495138"/>
                    <a:gd name="connsiteX120" fmla="*/ 272255 w 1490380"/>
                    <a:gd name="connsiteY120" fmla="*/ 539116 h 1495138"/>
                    <a:gd name="connsiteX121" fmla="*/ 477504 w 1490380"/>
                    <a:gd name="connsiteY121" fmla="*/ 0 h 1495138"/>
                    <a:gd name="connsiteX122" fmla="*/ 492735 w 1490380"/>
                    <a:gd name="connsiteY122" fmla="*/ 1206 h 1495138"/>
                    <a:gd name="connsiteX123" fmla="*/ 528407 w 1490380"/>
                    <a:gd name="connsiteY123" fmla="*/ 39397 h 1495138"/>
                    <a:gd name="connsiteX124" fmla="*/ 528407 w 1490380"/>
                    <a:gd name="connsiteY124" fmla="*/ 45427 h 1495138"/>
                    <a:gd name="connsiteX125" fmla="*/ 528407 w 1490380"/>
                    <a:gd name="connsiteY125" fmla="*/ 192159 h 1495138"/>
                    <a:gd name="connsiteX126" fmla="*/ 528006 w 1490380"/>
                    <a:gd name="connsiteY126" fmla="*/ 192159 h 1495138"/>
                    <a:gd name="connsiteX127" fmla="*/ 528006 w 1490380"/>
                    <a:gd name="connsiteY127" fmla="*/ 326832 h 1495138"/>
                    <a:gd name="connsiteX128" fmla="*/ 528407 w 1490380"/>
                    <a:gd name="connsiteY128" fmla="*/ 340902 h 1495138"/>
                    <a:gd name="connsiteX129" fmla="*/ 534018 w 1490380"/>
                    <a:gd name="connsiteY129" fmla="*/ 346932 h 1495138"/>
                    <a:gd name="connsiteX130" fmla="*/ 549249 w 1490380"/>
                    <a:gd name="connsiteY130" fmla="*/ 346932 h 1495138"/>
                    <a:gd name="connsiteX131" fmla="*/ 571294 w 1490380"/>
                    <a:gd name="connsiteY131" fmla="*/ 346932 h 1495138"/>
                    <a:gd name="connsiteX132" fmla="*/ 610574 w 1490380"/>
                    <a:gd name="connsiteY132" fmla="*/ 377887 h 1495138"/>
                    <a:gd name="connsiteX133" fmla="*/ 576504 w 1490380"/>
                    <a:gd name="connsiteY133" fmla="*/ 432560 h 1495138"/>
                    <a:gd name="connsiteX134" fmla="*/ 563678 w 1490380"/>
                    <a:gd name="connsiteY134" fmla="*/ 433364 h 1495138"/>
                    <a:gd name="connsiteX135" fmla="*/ 402552 w 1490380"/>
                    <a:gd name="connsiteY135" fmla="*/ 433364 h 1495138"/>
                    <a:gd name="connsiteX136" fmla="*/ 391730 w 1490380"/>
                    <a:gd name="connsiteY136" fmla="*/ 432560 h 1495138"/>
                    <a:gd name="connsiteX137" fmla="*/ 354855 w 1490380"/>
                    <a:gd name="connsiteY137" fmla="*/ 396781 h 1495138"/>
                    <a:gd name="connsiteX138" fmla="*/ 379305 w 1490380"/>
                    <a:gd name="connsiteY138" fmla="*/ 350952 h 1495138"/>
                    <a:gd name="connsiteX139" fmla="*/ 397742 w 1490380"/>
                    <a:gd name="connsiteY139" fmla="*/ 346932 h 1495138"/>
                    <a:gd name="connsiteX140" fmla="*/ 432212 w 1490380"/>
                    <a:gd name="connsiteY140" fmla="*/ 346932 h 1495138"/>
                    <a:gd name="connsiteX141" fmla="*/ 440228 w 1490380"/>
                    <a:gd name="connsiteY141" fmla="*/ 345726 h 1495138"/>
                    <a:gd name="connsiteX142" fmla="*/ 441831 w 1490380"/>
                    <a:gd name="connsiteY142" fmla="*/ 344118 h 1495138"/>
                    <a:gd name="connsiteX143" fmla="*/ 442633 w 1490380"/>
                    <a:gd name="connsiteY143" fmla="*/ 340902 h 1495138"/>
                    <a:gd name="connsiteX144" fmla="*/ 442633 w 1490380"/>
                    <a:gd name="connsiteY144" fmla="*/ 328440 h 1495138"/>
                    <a:gd name="connsiteX145" fmla="*/ 442633 w 1490380"/>
                    <a:gd name="connsiteY145" fmla="*/ 105728 h 1495138"/>
                    <a:gd name="connsiteX146" fmla="*/ 441831 w 1490380"/>
                    <a:gd name="connsiteY146" fmla="*/ 89648 h 1495138"/>
                    <a:gd name="connsiteX147" fmla="*/ 440228 w 1490380"/>
                    <a:gd name="connsiteY147" fmla="*/ 88040 h 1495138"/>
                    <a:gd name="connsiteX148" fmla="*/ 435418 w 1490380"/>
                    <a:gd name="connsiteY148" fmla="*/ 86834 h 1495138"/>
                    <a:gd name="connsiteX149" fmla="*/ 412973 w 1490380"/>
                    <a:gd name="connsiteY149" fmla="*/ 87236 h 1495138"/>
                    <a:gd name="connsiteX150" fmla="*/ 402552 w 1490380"/>
                    <a:gd name="connsiteY150" fmla="*/ 87236 h 1495138"/>
                    <a:gd name="connsiteX151" fmla="*/ 363272 w 1490380"/>
                    <a:gd name="connsiteY151" fmla="*/ 45427 h 1495138"/>
                    <a:gd name="connsiteX152" fmla="*/ 403754 w 1490380"/>
                    <a:gd name="connsiteY152" fmla="*/ 2010 h 1495138"/>
                    <a:gd name="connsiteX153" fmla="*/ 410167 w 1490380"/>
                    <a:gd name="connsiteY153" fmla="*/ 2010 h 1495138"/>
                    <a:gd name="connsiteX154" fmla="*/ 477504 w 1490380"/>
                    <a:gd name="connsiteY154" fmla="*/ 0 h 1495138"/>
                    <a:gd name="connsiteX155" fmla="*/ 123093 w 1490380"/>
                    <a:gd name="connsiteY155" fmla="*/ 0 h 1495138"/>
                    <a:gd name="connsiteX156" fmla="*/ 138324 w 1490380"/>
                    <a:gd name="connsiteY156" fmla="*/ 1206 h 1495138"/>
                    <a:gd name="connsiteX157" fmla="*/ 173997 w 1490380"/>
                    <a:gd name="connsiteY157" fmla="*/ 39397 h 1495138"/>
                    <a:gd name="connsiteX158" fmla="*/ 173997 w 1490380"/>
                    <a:gd name="connsiteY158" fmla="*/ 45427 h 1495138"/>
                    <a:gd name="connsiteX159" fmla="*/ 173997 w 1490380"/>
                    <a:gd name="connsiteY159" fmla="*/ 192159 h 1495138"/>
                    <a:gd name="connsiteX160" fmla="*/ 173596 w 1490380"/>
                    <a:gd name="connsiteY160" fmla="*/ 192159 h 1495138"/>
                    <a:gd name="connsiteX161" fmla="*/ 173596 w 1490380"/>
                    <a:gd name="connsiteY161" fmla="*/ 326832 h 1495138"/>
                    <a:gd name="connsiteX162" fmla="*/ 173997 w 1490380"/>
                    <a:gd name="connsiteY162" fmla="*/ 340902 h 1495138"/>
                    <a:gd name="connsiteX163" fmla="*/ 179608 w 1490380"/>
                    <a:gd name="connsiteY163" fmla="*/ 346932 h 1495138"/>
                    <a:gd name="connsiteX164" fmla="*/ 194839 w 1490380"/>
                    <a:gd name="connsiteY164" fmla="*/ 346932 h 1495138"/>
                    <a:gd name="connsiteX165" fmla="*/ 216884 w 1490380"/>
                    <a:gd name="connsiteY165" fmla="*/ 346932 h 1495138"/>
                    <a:gd name="connsiteX166" fmla="*/ 256164 w 1490380"/>
                    <a:gd name="connsiteY166" fmla="*/ 377887 h 1495138"/>
                    <a:gd name="connsiteX167" fmla="*/ 222094 w 1490380"/>
                    <a:gd name="connsiteY167" fmla="*/ 432560 h 1495138"/>
                    <a:gd name="connsiteX168" fmla="*/ 209268 w 1490380"/>
                    <a:gd name="connsiteY168" fmla="*/ 433364 h 1495138"/>
                    <a:gd name="connsiteX169" fmla="*/ 48141 w 1490380"/>
                    <a:gd name="connsiteY169" fmla="*/ 433364 h 1495138"/>
                    <a:gd name="connsiteX170" fmla="*/ 37319 w 1490380"/>
                    <a:gd name="connsiteY170" fmla="*/ 432560 h 1495138"/>
                    <a:gd name="connsiteX171" fmla="*/ 445 w 1490380"/>
                    <a:gd name="connsiteY171" fmla="*/ 396781 h 1495138"/>
                    <a:gd name="connsiteX172" fmla="*/ 24894 w 1490380"/>
                    <a:gd name="connsiteY172" fmla="*/ 350952 h 1495138"/>
                    <a:gd name="connsiteX173" fmla="*/ 43332 w 1490380"/>
                    <a:gd name="connsiteY173" fmla="*/ 346932 h 1495138"/>
                    <a:gd name="connsiteX174" fmla="*/ 77801 w 1490380"/>
                    <a:gd name="connsiteY174" fmla="*/ 346932 h 1495138"/>
                    <a:gd name="connsiteX175" fmla="*/ 85818 w 1490380"/>
                    <a:gd name="connsiteY175" fmla="*/ 345726 h 1495138"/>
                    <a:gd name="connsiteX176" fmla="*/ 87421 w 1490380"/>
                    <a:gd name="connsiteY176" fmla="*/ 344118 h 1495138"/>
                    <a:gd name="connsiteX177" fmla="*/ 88223 w 1490380"/>
                    <a:gd name="connsiteY177" fmla="*/ 340902 h 1495138"/>
                    <a:gd name="connsiteX178" fmla="*/ 88223 w 1490380"/>
                    <a:gd name="connsiteY178" fmla="*/ 328440 h 1495138"/>
                    <a:gd name="connsiteX179" fmla="*/ 88223 w 1490380"/>
                    <a:gd name="connsiteY179" fmla="*/ 105728 h 1495138"/>
                    <a:gd name="connsiteX180" fmla="*/ 87421 w 1490380"/>
                    <a:gd name="connsiteY180" fmla="*/ 89648 h 1495138"/>
                    <a:gd name="connsiteX181" fmla="*/ 85818 w 1490380"/>
                    <a:gd name="connsiteY181" fmla="*/ 88040 h 1495138"/>
                    <a:gd name="connsiteX182" fmla="*/ 81008 w 1490380"/>
                    <a:gd name="connsiteY182" fmla="*/ 86834 h 1495138"/>
                    <a:gd name="connsiteX183" fmla="*/ 58562 w 1490380"/>
                    <a:gd name="connsiteY183" fmla="*/ 87236 h 1495138"/>
                    <a:gd name="connsiteX184" fmla="*/ 48141 w 1490380"/>
                    <a:gd name="connsiteY184" fmla="*/ 87236 h 1495138"/>
                    <a:gd name="connsiteX185" fmla="*/ 8862 w 1490380"/>
                    <a:gd name="connsiteY185" fmla="*/ 45427 h 1495138"/>
                    <a:gd name="connsiteX186" fmla="*/ 49344 w 1490380"/>
                    <a:gd name="connsiteY186" fmla="*/ 2010 h 1495138"/>
                    <a:gd name="connsiteX187" fmla="*/ 55757 w 1490380"/>
                    <a:gd name="connsiteY187" fmla="*/ 2010 h 1495138"/>
                    <a:gd name="connsiteX188" fmla="*/ 123093 w 1490380"/>
                    <a:gd name="connsiteY18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80018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990169 w 1490380"/>
                    <a:gd name="connsiteY52" fmla="*/ 539116 h 1495138"/>
                    <a:gd name="connsiteX53" fmla="*/ 1005400 w 1490380"/>
                    <a:gd name="connsiteY53" fmla="*/ 540322 h 1495138"/>
                    <a:gd name="connsiteX54" fmla="*/ 1041072 w 1490380"/>
                    <a:gd name="connsiteY54" fmla="*/ 578513 h 1495138"/>
                    <a:gd name="connsiteX55" fmla="*/ 1041072 w 1490380"/>
                    <a:gd name="connsiteY55" fmla="*/ 584543 h 1495138"/>
                    <a:gd name="connsiteX56" fmla="*/ 1041072 w 1490380"/>
                    <a:gd name="connsiteY56" fmla="*/ 731276 h 1495138"/>
                    <a:gd name="connsiteX57" fmla="*/ 1040671 w 1490380"/>
                    <a:gd name="connsiteY57" fmla="*/ 731276 h 1495138"/>
                    <a:gd name="connsiteX58" fmla="*/ 1040671 w 1490380"/>
                    <a:gd name="connsiteY58" fmla="*/ 865948 h 1495138"/>
                    <a:gd name="connsiteX59" fmla="*/ 1041072 w 1490380"/>
                    <a:gd name="connsiteY59" fmla="*/ 880018 h 1495138"/>
                    <a:gd name="connsiteX60" fmla="*/ 1046683 w 1490380"/>
                    <a:gd name="connsiteY60" fmla="*/ 886049 h 1495138"/>
                    <a:gd name="connsiteX61" fmla="*/ 1061914 w 1490380"/>
                    <a:gd name="connsiteY61" fmla="*/ 886049 h 1495138"/>
                    <a:gd name="connsiteX62" fmla="*/ 1083959 w 1490380"/>
                    <a:gd name="connsiteY62" fmla="*/ 886049 h 1495138"/>
                    <a:gd name="connsiteX63" fmla="*/ 1123238 w 1490380"/>
                    <a:gd name="connsiteY63" fmla="*/ 917003 h 1495138"/>
                    <a:gd name="connsiteX64" fmla="*/ 1089169 w 1490380"/>
                    <a:gd name="connsiteY64" fmla="*/ 971676 h 1495138"/>
                    <a:gd name="connsiteX65" fmla="*/ 1076343 w 1490380"/>
                    <a:gd name="connsiteY65" fmla="*/ 972480 h 1495138"/>
                    <a:gd name="connsiteX66" fmla="*/ 915217 w 1490380"/>
                    <a:gd name="connsiteY66" fmla="*/ 972480 h 1495138"/>
                    <a:gd name="connsiteX67" fmla="*/ 904395 w 1490380"/>
                    <a:gd name="connsiteY67" fmla="*/ 971676 h 1495138"/>
                    <a:gd name="connsiteX68" fmla="*/ 867520 w 1490380"/>
                    <a:gd name="connsiteY68" fmla="*/ 935897 h 1495138"/>
                    <a:gd name="connsiteX69" fmla="*/ 891970 w 1490380"/>
                    <a:gd name="connsiteY69" fmla="*/ 890069 h 1495138"/>
                    <a:gd name="connsiteX70" fmla="*/ 910407 w 1490380"/>
                    <a:gd name="connsiteY70" fmla="*/ 886049 h 1495138"/>
                    <a:gd name="connsiteX71" fmla="*/ 944877 w 1490380"/>
                    <a:gd name="connsiteY71" fmla="*/ 886049 h 1495138"/>
                    <a:gd name="connsiteX72" fmla="*/ 952893 w 1490380"/>
                    <a:gd name="connsiteY72" fmla="*/ 884843 h 1495138"/>
                    <a:gd name="connsiteX73" fmla="*/ 954496 w 1490380"/>
                    <a:gd name="connsiteY73" fmla="*/ 883234 h 1495138"/>
                    <a:gd name="connsiteX74" fmla="*/ 955298 w 1490380"/>
                    <a:gd name="connsiteY74" fmla="*/ 880018 h 1495138"/>
                    <a:gd name="connsiteX75" fmla="*/ 955298 w 1490380"/>
                    <a:gd name="connsiteY75" fmla="*/ 867556 h 1495138"/>
                    <a:gd name="connsiteX76" fmla="*/ 955298 w 1490380"/>
                    <a:gd name="connsiteY76" fmla="*/ 644844 h 1495138"/>
                    <a:gd name="connsiteX77" fmla="*/ 954496 w 1490380"/>
                    <a:gd name="connsiteY77" fmla="*/ 628764 h 1495138"/>
                    <a:gd name="connsiteX78" fmla="*/ 952893 w 1490380"/>
                    <a:gd name="connsiteY78" fmla="*/ 627156 h 1495138"/>
                    <a:gd name="connsiteX79" fmla="*/ 948083 w 1490380"/>
                    <a:gd name="connsiteY79" fmla="*/ 625950 h 1495138"/>
                    <a:gd name="connsiteX80" fmla="*/ 925638 w 1490380"/>
                    <a:gd name="connsiteY80" fmla="*/ 626352 h 1495138"/>
                    <a:gd name="connsiteX81" fmla="*/ 915217 w 1490380"/>
                    <a:gd name="connsiteY81" fmla="*/ 626352 h 1495138"/>
                    <a:gd name="connsiteX82" fmla="*/ 875937 w 1490380"/>
                    <a:gd name="connsiteY82" fmla="*/ 584543 h 1495138"/>
                    <a:gd name="connsiteX83" fmla="*/ 916419 w 1490380"/>
                    <a:gd name="connsiteY83" fmla="*/ 541126 h 1495138"/>
                    <a:gd name="connsiteX84" fmla="*/ 922832 w 1490380"/>
                    <a:gd name="connsiteY84" fmla="*/ 541126 h 1495138"/>
                    <a:gd name="connsiteX85" fmla="*/ 990169 w 1490380"/>
                    <a:gd name="connsiteY85" fmla="*/ 539116 h 1495138"/>
                    <a:gd name="connsiteX86" fmla="*/ 272255 w 1490380"/>
                    <a:gd name="connsiteY86" fmla="*/ 539116 h 1495138"/>
                    <a:gd name="connsiteX87" fmla="*/ 287486 w 1490380"/>
                    <a:gd name="connsiteY87" fmla="*/ 540322 h 1495138"/>
                    <a:gd name="connsiteX88" fmla="*/ 323158 w 1490380"/>
                    <a:gd name="connsiteY88" fmla="*/ 578513 h 1495138"/>
                    <a:gd name="connsiteX89" fmla="*/ 323158 w 1490380"/>
                    <a:gd name="connsiteY89" fmla="*/ 584543 h 1495138"/>
                    <a:gd name="connsiteX90" fmla="*/ 323158 w 1490380"/>
                    <a:gd name="connsiteY90" fmla="*/ 731276 h 1495138"/>
                    <a:gd name="connsiteX91" fmla="*/ 322757 w 1490380"/>
                    <a:gd name="connsiteY91" fmla="*/ 731276 h 1495138"/>
                    <a:gd name="connsiteX92" fmla="*/ 322757 w 1490380"/>
                    <a:gd name="connsiteY92" fmla="*/ 865948 h 1495138"/>
                    <a:gd name="connsiteX93" fmla="*/ 323158 w 1490380"/>
                    <a:gd name="connsiteY93" fmla="*/ 880018 h 1495138"/>
                    <a:gd name="connsiteX94" fmla="*/ 328769 w 1490380"/>
                    <a:gd name="connsiteY94" fmla="*/ 886049 h 1495138"/>
                    <a:gd name="connsiteX95" fmla="*/ 344000 w 1490380"/>
                    <a:gd name="connsiteY95" fmla="*/ 886049 h 1495138"/>
                    <a:gd name="connsiteX96" fmla="*/ 366045 w 1490380"/>
                    <a:gd name="connsiteY96" fmla="*/ 886049 h 1495138"/>
                    <a:gd name="connsiteX97" fmla="*/ 405325 w 1490380"/>
                    <a:gd name="connsiteY97" fmla="*/ 917003 h 1495138"/>
                    <a:gd name="connsiteX98" fmla="*/ 371255 w 1490380"/>
                    <a:gd name="connsiteY98" fmla="*/ 971676 h 1495138"/>
                    <a:gd name="connsiteX99" fmla="*/ 358429 w 1490380"/>
                    <a:gd name="connsiteY99" fmla="*/ 972480 h 1495138"/>
                    <a:gd name="connsiteX100" fmla="*/ 197303 w 1490380"/>
                    <a:gd name="connsiteY100" fmla="*/ 972480 h 1495138"/>
                    <a:gd name="connsiteX101" fmla="*/ 186481 w 1490380"/>
                    <a:gd name="connsiteY101" fmla="*/ 971676 h 1495138"/>
                    <a:gd name="connsiteX102" fmla="*/ 149606 w 1490380"/>
                    <a:gd name="connsiteY102" fmla="*/ 935897 h 1495138"/>
                    <a:gd name="connsiteX103" fmla="*/ 174056 w 1490380"/>
                    <a:gd name="connsiteY103" fmla="*/ 890069 h 1495138"/>
                    <a:gd name="connsiteX104" fmla="*/ 192493 w 1490380"/>
                    <a:gd name="connsiteY104" fmla="*/ 886049 h 1495138"/>
                    <a:gd name="connsiteX105" fmla="*/ 226963 w 1490380"/>
                    <a:gd name="connsiteY105" fmla="*/ 886049 h 1495138"/>
                    <a:gd name="connsiteX106" fmla="*/ 234979 w 1490380"/>
                    <a:gd name="connsiteY106" fmla="*/ 884843 h 1495138"/>
                    <a:gd name="connsiteX107" fmla="*/ 236582 w 1490380"/>
                    <a:gd name="connsiteY107" fmla="*/ 883234 h 1495138"/>
                    <a:gd name="connsiteX108" fmla="*/ 237384 w 1490380"/>
                    <a:gd name="connsiteY108" fmla="*/ 880018 h 1495138"/>
                    <a:gd name="connsiteX109" fmla="*/ 237384 w 1490380"/>
                    <a:gd name="connsiteY109" fmla="*/ 867556 h 1495138"/>
                    <a:gd name="connsiteX110" fmla="*/ 237384 w 1490380"/>
                    <a:gd name="connsiteY110" fmla="*/ 644844 h 1495138"/>
                    <a:gd name="connsiteX111" fmla="*/ 236582 w 1490380"/>
                    <a:gd name="connsiteY111" fmla="*/ 628764 h 1495138"/>
                    <a:gd name="connsiteX112" fmla="*/ 234979 w 1490380"/>
                    <a:gd name="connsiteY112" fmla="*/ 627156 h 1495138"/>
                    <a:gd name="connsiteX113" fmla="*/ 230169 w 1490380"/>
                    <a:gd name="connsiteY113" fmla="*/ 625950 h 1495138"/>
                    <a:gd name="connsiteX114" fmla="*/ 207724 w 1490380"/>
                    <a:gd name="connsiteY114" fmla="*/ 626352 h 1495138"/>
                    <a:gd name="connsiteX115" fmla="*/ 197303 w 1490380"/>
                    <a:gd name="connsiteY115" fmla="*/ 626352 h 1495138"/>
                    <a:gd name="connsiteX116" fmla="*/ 158023 w 1490380"/>
                    <a:gd name="connsiteY116" fmla="*/ 584543 h 1495138"/>
                    <a:gd name="connsiteX117" fmla="*/ 198505 w 1490380"/>
                    <a:gd name="connsiteY117" fmla="*/ 541126 h 1495138"/>
                    <a:gd name="connsiteX118" fmla="*/ 204918 w 1490380"/>
                    <a:gd name="connsiteY118" fmla="*/ 541126 h 1495138"/>
                    <a:gd name="connsiteX119" fmla="*/ 272255 w 1490380"/>
                    <a:gd name="connsiteY119" fmla="*/ 539116 h 1495138"/>
                    <a:gd name="connsiteX120" fmla="*/ 477504 w 1490380"/>
                    <a:gd name="connsiteY120" fmla="*/ 0 h 1495138"/>
                    <a:gd name="connsiteX121" fmla="*/ 492735 w 1490380"/>
                    <a:gd name="connsiteY121" fmla="*/ 1206 h 1495138"/>
                    <a:gd name="connsiteX122" fmla="*/ 528407 w 1490380"/>
                    <a:gd name="connsiteY122" fmla="*/ 39397 h 1495138"/>
                    <a:gd name="connsiteX123" fmla="*/ 528407 w 1490380"/>
                    <a:gd name="connsiteY123" fmla="*/ 45427 h 1495138"/>
                    <a:gd name="connsiteX124" fmla="*/ 528407 w 1490380"/>
                    <a:gd name="connsiteY124" fmla="*/ 192159 h 1495138"/>
                    <a:gd name="connsiteX125" fmla="*/ 528006 w 1490380"/>
                    <a:gd name="connsiteY125" fmla="*/ 192159 h 1495138"/>
                    <a:gd name="connsiteX126" fmla="*/ 528006 w 1490380"/>
                    <a:gd name="connsiteY126" fmla="*/ 326832 h 1495138"/>
                    <a:gd name="connsiteX127" fmla="*/ 528407 w 1490380"/>
                    <a:gd name="connsiteY127" fmla="*/ 340902 h 1495138"/>
                    <a:gd name="connsiteX128" fmla="*/ 534018 w 1490380"/>
                    <a:gd name="connsiteY128" fmla="*/ 346932 h 1495138"/>
                    <a:gd name="connsiteX129" fmla="*/ 549249 w 1490380"/>
                    <a:gd name="connsiteY129" fmla="*/ 346932 h 1495138"/>
                    <a:gd name="connsiteX130" fmla="*/ 571294 w 1490380"/>
                    <a:gd name="connsiteY130" fmla="*/ 346932 h 1495138"/>
                    <a:gd name="connsiteX131" fmla="*/ 610574 w 1490380"/>
                    <a:gd name="connsiteY131" fmla="*/ 377887 h 1495138"/>
                    <a:gd name="connsiteX132" fmla="*/ 576504 w 1490380"/>
                    <a:gd name="connsiteY132" fmla="*/ 432560 h 1495138"/>
                    <a:gd name="connsiteX133" fmla="*/ 563678 w 1490380"/>
                    <a:gd name="connsiteY133" fmla="*/ 433364 h 1495138"/>
                    <a:gd name="connsiteX134" fmla="*/ 402552 w 1490380"/>
                    <a:gd name="connsiteY134" fmla="*/ 433364 h 1495138"/>
                    <a:gd name="connsiteX135" fmla="*/ 391730 w 1490380"/>
                    <a:gd name="connsiteY135" fmla="*/ 432560 h 1495138"/>
                    <a:gd name="connsiteX136" fmla="*/ 354855 w 1490380"/>
                    <a:gd name="connsiteY136" fmla="*/ 396781 h 1495138"/>
                    <a:gd name="connsiteX137" fmla="*/ 379305 w 1490380"/>
                    <a:gd name="connsiteY137" fmla="*/ 350952 h 1495138"/>
                    <a:gd name="connsiteX138" fmla="*/ 397742 w 1490380"/>
                    <a:gd name="connsiteY138" fmla="*/ 346932 h 1495138"/>
                    <a:gd name="connsiteX139" fmla="*/ 432212 w 1490380"/>
                    <a:gd name="connsiteY139" fmla="*/ 346932 h 1495138"/>
                    <a:gd name="connsiteX140" fmla="*/ 440228 w 1490380"/>
                    <a:gd name="connsiteY140" fmla="*/ 345726 h 1495138"/>
                    <a:gd name="connsiteX141" fmla="*/ 441831 w 1490380"/>
                    <a:gd name="connsiteY141" fmla="*/ 344118 h 1495138"/>
                    <a:gd name="connsiteX142" fmla="*/ 442633 w 1490380"/>
                    <a:gd name="connsiteY142" fmla="*/ 340902 h 1495138"/>
                    <a:gd name="connsiteX143" fmla="*/ 442633 w 1490380"/>
                    <a:gd name="connsiteY143" fmla="*/ 328440 h 1495138"/>
                    <a:gd name="connsiteX144" fmla="*/ 442633 w 1490380"/>
                    <a:gd name="connsiteY144" fmla="*/ 105728 h 1495138"/>
                    <a:gd name="connsiteX145" fmla="*/ 441831 w 1490380"/>
                    <a:gd name="connsiteY145" fmla="*/ 89648 h 1495138"/>
                    <a:gd name="connsiteX146" fmla="*/ 440228 w 1490380"/>
                    <a:gd name="connsiteY146" fmla="*/ 88040 h 1495138"/>
                    <a:gd name="connsiteX147" fmla="*/ 435418 w 1490380"/>
                    <a:gd name="connsiteY147" fmla="*/ 86834 h 1495138"/>
                    <a:gd name="connsiteX148" fmla="*/ 412973 w 1490380"/>
                    <a:gd name="connsiteY148" fmla="*/ 87236 h 1495138"/>
                    <a:gd name="connsiteX149" fmla="*/ 402552 w 1490380"/>
                    <a:gd name="connsiteY149" fmla="*/ 87236 h 1495138"/>
                    <a:gd name="connsiteX150" fmla="*/ 363272 w 1490380"/>
                    <a:gd name="connsiteY150" fmla="*/ 45427 h 1495138"/>
                    <a:gd name="connsiteX151" fmla="*/ 403754 w 1490380"/>
                    <a:gd name="connsiteY151" fmla="*/ 2010 h 1495138"/>
                    <a:gd name="connsiteX152" fmla="*/ 410167 w 1490380"/>
                    <a:gd name="connsiteY152" fmla="*/ 2010 h 1495138"/>
                    <a:gd name="connsiteX153" fmla="*/ 477504 w 1490380"/>
                    <a:gd name="connsiteY153" fmla="*/ 0 h 1495138"/>
                    <a:gd name="connsiteX154" fmla="*/ 123093 w 1490380"/>
                    <a:gd name="connsiteY154" fmla="*/ 0 h 1495138"/>
                    <a:gd name="connsiteX155" fmla="*/ 138324 w 1490380"/>
                    <a:gd name="connsiteY155" fmla="*/ 1206 h 1495138"/>
                    <a:gd name="connsiteX156" fmla="*/ 173997 w 1490380"/>
                    <a:gd name="connsiteY156" fmla="*/ 39397 h 1495138"/>
                    <a:gd name="connsiteX157" fmla="*/ 173997 w 1490380"/>
                    <a:gd name="connsiteY157" fmla="*/ 45427 h 1495138"/>
                    <a:gd name="connsiteX158" fmla="*/ 173997 w 1490380"/>
                    <a:gd name="connsiteY158" fmla="*/ 192159 h 1495138"/>
                    <a:gd name="connsiteX159" fmla="*/ 173596 w 1490380"/>
                    <a:gd name="connsiteY159" fmla="*/ 192159 h 1495138"/>
                    <a:gd name="connsiteX160" fmla="*/ 173596 w 1490380"/>
                    <a:gd name="connsiteY160" fmla="*/ 326832 h 1495138"/>
                    <a:gd name="connsiteX161" fmla="*/ 173997 w 1490380"/>
                    <a:gd name="connsiteY161" fmla="*/ 340902 h 1495138"/>
                    <a:gd name="connsiteX162" fmla="*/ 179608 w 1490380"/>
                    <a:gd name="connsiteY162" fmla="*/ 346932 h 1495138"/>
                    <a:gd name="connsiteX163" fmla="*/ 194839 w 1490380"/>
                    <a:gd name="connsiteY163" fmla="*/ 346932 h 1495138"/>
                    <a:gd name="connsiteX164" fmla="*/ 216884 w 1490380"/>
                    <a:gd name="connsiteY164" fmla="*/ 346932 h 1495138"/>
                    <a:gd name="connsiteX165" fmla="*/ 256164 w 1490380"/>
                    <a:gd name="connsiteY165" fmla="*/ 377887 h 1495138"/>
                    <a:gd name="connsiteX166" fmla="*/ 222094 w 1490380"/>
                    <a:gd name="connsiteY166" fmla="*/ 432560 h 1495138"/>
                    <a:gd name="connsiteX167" fmla="*/ 209268 w 1490380"/>
                    <a:gd name="connsiteY167" fmla="*/ 433364 h 1495138"/>
                    <a:gd name="connsiteX168" fmla="*/ 48141 w 1490380"/>
                    <a:gd name="connsiteY168" fmla="*/ 433364 h 1495138"/>
                    <a:gd name="connsiteX169" fmla="*/ 37319 w 1490380"/>
                    <a:gd name="connsiteY169" fmla="*/ 432560 h 1495138"/>
                    <a:gd name="connsiteX170" fmla="*/ 445 w 1490380"/>
                    <a:gd name="connsiteY170" fmla="*/ 396781 h 1495138"/>
                    <a:gd name="connsiteX171" fmla="*/ 24894 w 1490380"/>
                    <a:gd name="connsiteY171" fmla="*/ 350952 h 1495138"/>
                    <a:gd name="connsiteX172" fmla="*/ 43332 w 1490380"/>
                    <a:gd name="connsiteY172" fmla="*/ 346932 h 1495138"/>
                    <a:gd name="connsiteX173" fmla="*/ 77801 w 1490380"/>
                    <a:gd name="connsiteY173" fmla="*/ 346932 h 1495138"/>
                    <a:gd name="connsiteX174" fmla="*/ 85818 w 1490380"/>
                    <a:gd name="connsiteY174" fmla="*/ 345726 h 1495138"/>
                    <a:gd name="connsiteX175" fmla="*/ 87421 w 1490380"/>
                    <a:gd name="connsiteY175" fmla="*/ 344118 h 1495138"/>
                    <a:gd name="connsiteX176" fmla="*/ 88223 w 1490380"/>
                    <a:gd name="connsiteY176" fmla="*/ 340902 h 1495138"/>
                    <a:gd name="connsiteX177" fmla="*/ 88223 w 1490380"/>
                    <a:gd name="connsiteY177" fmla="*/ 328440 h 1495138"/>
                    <a:gd name="connsiteX178" fmla="*/ 88223 w 1490380"/>
                    <a:gd name="connsiteY178" fmla="*/ 105728 h 1495138"/>
                    <a:gd name="connsiteX179" fmla="*/ 87421 w 1490380"/>
                    <a:gd name="connsiteY179" fmla="*/ 89648 h 1495138"/>
                    <a:gd name="connsiteX180" fmla="*/ 85818 w 1490380"/>
                    <a:gd name="connsiteY180" fmla="*/ 88040 h 1495138"/>
                    <a:gd name="connsiteX181" fmla="*/ 81008 w 1490380"/>
                    <a:gd name="connsiteY181" fmla="*/ 86834 h 1495138"/>
                    <a:gd name="connsiteX182" fmla="*/ 58562 w 1490380"/>
                    <a:gd name="connsiteY182" fmla="*/ 87236 h 1495138"/>
                    <a:gd name="connsiteX183" fmla="*/ 48141 w 1490380"/>
                    <a:gd name="connsiteY183" fmla="*/ 87236 h 1495138"/>
                    <a:gd name="connsiteX184" fmla="*/ 8862 w 1490380"/>
                    <a:gd name="connsiteY184" fmla="*/ 45427 h 1495138"/>
                    <a:gd name="connsiteX185" fmla="*/ 49344 w 1490380"/>
                    <a:gd name="connsiteY185" fmla="*/ 2010 h 1495138"/>
                    <a:gd name="connsiteX186" fmla="*/ 55757 w 1490380"/>
                    <a:gd name="connsiteY186" fmla="*/ 2010 h 1495138"/>
                    <a:gd name="connsiteX187" fmla="*/ 123093 w 1490380"/>
                    <a:gd name="connsiteY18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883234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990169 w 1490380"/>
                    <a:gd name="connsiteY51" fmla="*/ 539116 h 1495138"/>
                    <a:gd name="connsiteX52" fmla="*/ 1005400 w 1490380"/>
                    <a:gd name="connsiteY52" fmla="*/ 540322 h 1495138"/>
                    <a:gd name="connsiteX53" fmla="*/ 1041072 w 1490380"/>
                    <a:gd name="connsiteY53" fmla="*/ 578513 h 1495138"/>
                    <a:gd name="connsiteX54" fmla="*/ 1041072 w 1490380"/>
                    <a:gd name="connsiteY54" fmla="*/ 584543 h 1495138"/>
                    <a:gd name="connsiteX55" fmla="*/ 1041072 w 1490380"/>
                    <a:gd name="connsiteY55" fmla="*/ 731276 h 1495138"/>
                    <a:gd name="connsiteX56" fmla="*/ 1040671 w 1490380"/>
                    <a:gd name="connsiteY56" fmla="*/ 731276 h 1495138"/>
                    <a:gd name="connsiteX57" fmla="*/ 1040671 w 1490380"/>
                    <a:gd name="connsiteY57" fmla="*/ 865948 h 1495138"/>
                    <a:gd name="connsiteX58" fmla="*/ 1041072 w 1490380"/>
                    <a:gd name="connsiteY58" fmla="*/ 880018 h 1495138"/>
                    <a:gd name="connsiteX59" fmla="*/ 1046683 w 1490380"/>
                    <a:gd name="connsiteY59" fmla="*/ 886049 h 1495138"/>
                    <a:gd name="connsiteX60" fmla="*/ 1061914 w 1490380"/>
                    <a:gd name="connsiteY60" fmla="*/ 886049 h 1495138"/>
                    <a:gd name="connsiteX61" fmla="*/ 1083959 w 1490380"/>
                    <a:gd name="connsiteY61" fmla="*/ 886049 h 1495138"/>
                    <a:gd name="connsiteX62" fmla="*/ 1123238 w 1490380"/>
                    <a:gd name="connsiteY62" fmla="*/ 917003 h 1495138"/>
                    <a:gd name="connsiteX63" fmla="*/ 1089169 w 1490380"/>
                    <a:gd name="connsiteY63" fmla="*/ 971676 h 1495138"/>
                    <a:gd name="connsiteX64" fmla="*/ 1076343 w 1490380"/>
                    <a:gd name="connsiteY64" fmla="*/ 972480 h 1495138"/>
                    <a:gd name="connsiteX65" fmla="*/ 915217 w 1490380"/>
                    <a:gd name="connsiteY65" fmla="*/ 972480 h 1495138"/>
                    <a:gd name="connsiteX66" fmla="*/ 904395 w 1490380"/>
                    <a:gd name="connsiteY66" fmla="*/ 971676 h 1495138"/>
                    <a:gd name="connsiteX67" fmla="*/ 867520 w 1490380"/>
                    <a:gd name="connsiteY67" fmla="*/ 935897 h 1495138"/>
                    <a:gd name="connsiteX68" fmla="*/ 891970 w 1490380"/>
                    <a:gd name="connsiteY68" fmla="*/ 890069 h 1495138"/>
                    <a:gd name="connsiteX69" fmla="*/ 910407 w 1490380"/>
                    <a:gd name="connsiteY69" fmla="*/ 886049 h 1495138"/>
                    <a:gd name="connsiteX70" fmla="*/ 944877 w 1490380"/>
                    <a:gd name="connsiteY70" fmla="*/ 886049 h 1495138"/>
                    <a:gd name="connsiteX71" fmla="*/ 952893 w 1490380"/>
                    <a:gd name="connsiteY71" fmla="*/ 884843 h 1495138"/>
                    <a:gd name="connsiteX72" fmla="*/ 954496 w 1490380"/>
                    <a:gd name="connsiteY72" fmla="*/ 883234 h 1495138"/>
                    <a:gd name="connsiteX73" fmla="*/ 955298 w 1490380"/>
                    <a:gd name="connsiteY73" fmla="*/ 880018 h 1495138"/>
                    <a:gd name="connsiteX74" fmla="*/ 955298 w 1490380"/>
                    <a:gd name="connsiteY74" fmla="*/ 867556 h 1495138"/>
                    <a:gd name="connsiteX75" fmla="*/ 955298 w 1490380"/>
                    <a:gd name="connsiteY75" fmla="*/ 644844 h 1495138"/>
                    <a:gd name="connsiteX76" fmla="*/ 954496 w 1490380"/>
                    <a:gd name="connsiteY76" fmla="*/ 628764 h 1495138"/>
                    <a:gd name="connsiteX77" fmla="*/ 952893 w 1490380"/>
                    <a:gd name="connsiteY77" fmla="*/ 627156 h 1495138"/>
                    <a:gd name="connsiteX78" fmla="*/ 948083 w 1490380"/>
                    <a:gd name="connsiteY78" fmla="*/ 625950 h 1495138"/>
                    <a:gd name="connsiteX79" fmla="*/ 925638 w 1490380"/>
                    <a:gd name="connsiteY79" fmla="*/ 626352 h 1495138"/>
                    <a:gd name="connsiteX80" fmla="*/ 915217 w 1490380"/>
                    <a:gd name="connsiteY80" fmla="*/ 626352 h 1495138"/>
                    <a:gd name="connsiteX81" fmla="*/ 875937 w 1490380"/>
                    <a:gd name="connsiteY81" fmla="*/ 584543 h 1495138"/>
                    <a:gd name="connsiteX82" fmla="*/ 916419 w 1490380"/>
                    <a:gd name="connsiteY82" fmla="*/ 541126 h 1495138"/>
                    <a:gd name="connsiteX83" fmla="*/ 922832 w 1490380"/>
                    <a:gd name="connsiteY83" fmla="*/ 541126 h 1495138"/>
                    <a:gd name="connsiteX84" fmla="*/ 990169 w 1490380"/>
                    <a:gd name="connsiteY84" fmla="*/ 539116 h 1495138"/>
                    <a:gd name="connsiteX85" fmla="*/ 272255 w 1490380"/>
                    <a:gd name="connsiteY85" fmla="*/ 539116 h 1495138"/>
                    <a:gd name="connsiteX86" fmla="*/ 287486 w 1490380"/>
                    <a:gd name="connsiteY86" fmla="*/ 540322 h 1495138"/>
                    <a:gd name="connsiteX87" fmla="*/ 323158 w 1490380"/>
                    <a:gd name="connsiteY87" fmla="*/ 578513 h 1495138"/>
                    <a:gd name="connsiteX88" fmla="*/ 323158 w 1490380"/>
                    <a:gd name="connsiteY88" fmla="*/ 584543 h 1495138"/>
                    <a:gd name="connsiteX89" fmla="*/ 323158 w 1490380"/>
                    <a:gd name="connsiteY89" fmla="*/ 731276 h 1495138"/>
                    <a:gd name="connsiteX90" fmla="*/ 322757 w 1490380"/>
                    <a:gd name="connsiteY90" fmla="*/ 731276 h 1495138"/>
                    <a:gd name="connsiteX91" fmla="*/ 322757 w 1490380"/>
                    <a:gd name="connsiteY91" fmla="*/ 865948 h 1495138"/>
                    <a:gd name="connsiteX92" fmla="*/ 323158 w 1490380"/>
                    <a:gd name="connsiteY92" fmla="*/ 880018 h 1495138"/>
                    <a:gd name="connsiteX93" fmla="*/ 328769 w 1490380"/>
                    <a:gd name="connsiteY93" fmla="*/ 886049 h 1495138"/>
                    <a:gd name="connsiteX94" fmla="*/ 344000 w 1490380"/>
                    <a:gd name="connsiteY94" fmla="*/ 886049 h 1495138"/>
                    <a:gd name="connsiteX95" fmla="*/ 366045 w 1490380"/>
                    <a:gd name="connsiteY95" fmla="*/ 886049 h 1495138"/>
                    <a:gd name="connsiteX96" fmla="*/ 405325 w 1490380"/>
                    <a:gd name="connsiteY96" fmla="*/ 917003 h 1495138"/>
                    <a:gd name="connsiteX97" fmla="*/ 371255 w 1490380"/>
                    <a:gd name="connsiteY97" fmla="*/ 971676 h 1495138"/>
                    <a:gd name="connsiteX98" fmla="*/ 358429 w 1490380"/>
                    <a:gd name="connsiteY98" fmla="*/ 972480 h 1495138"/>
                    <a:gd name="connsiteX99" fmla="*/ 197303 w 1490380"/>
                    <a:gd name="connsiteY99" fmla="*/ 972480 h 1495138"/>
                    <a:gd name="connsiteX100" fmla="*/ 186481 w 1490380"/>
                    <a:gd name="connsiteY100" fmla="*/ 971676 h 1495138"/>
                    <a:gd name="connsiteX101" fmla="*/ 149606 w 1490380"/>
                    <a:gd name="connsiteY101" fmla="*/ 935897 h 1495138"/>
                    <a:gd name="connsiteX102" fmla="*/ 174056 w 1490380"/>
                    <a:gd name="connsiteY102" fmla="*/ 890069 h 1495138"/>
                    <a:gd name="connsiteX103" fmla="*/ 192493 w 1490380"/>
                    <a:gd name="connsiteY103" fmla="*/ 886049 h 1495138"/>
                    <a:gd name="connsiteX104" fmla="*/ 226963 w 1490380"/>
                    <a:gd name="connsiteY104" fmla="*/ 886049 h 1495138"/>
                    <a:gd name="connsiteX105" fmla="*/ 234979 w 1490380"/>
                    <a:gd name="connsiteY105" fmla="*/ 884843 h 1495138"/>
                    <a:gd name="connsiteX106" fmla="*/ 236582 w 1490380"/>
                    <a:gd name="connsiteY106" fmla="*/ 883234 h 1495138"/>
                    <a:gd name="connsiteX107" fmla="*/ 237384 w 1490380"/>
                    <a:gd name="connsiteY107" fmla="*/ 880018 h 1495138"/>
                    <a:gd name="connsiteX108" fmla="*/ 237384 w 1490380"/>
                    <a:gd name="connsiteY108" fmla="*/ 867556 h 1495138"/>
                    <a:gd name="connsiteX109" fmla="*/ 237384 w 1490380"/>
                    <a:gd name="connsiteY109" fmla="*/ 644844 h 1495138"/>
                    <a:gd name="connsiteX110" fmla="*/ 236582 w 1490380"/>
                    <a:gd name="connsiteY110" fmla="*/ 628764 h 1495138"/>
                    <a:gd name="connsiteX111" fmla="*/ 234979 w 1490380"/>
                    <a:gd name="connsiteY111" fmla="*/ 627156 h 1495138"/>
                    <a:gd name="connsiteX112" fmla="*/ 230169 w 1490380"/>
                    <a:gd name="connsiteY112" fmla="*/ 625950 h 1495138"/>
                    <a:gd name="connsiteX113" fmla="*/ 207724 w 1490380"/>
                    <a:gd name="connsiteY113" fmla="*/ 626352 h 1495138"/>
                    <a:gd name="connsiteX114" fmla="*/ 197303 w 1490380"/>
                    <a:gd name="connsiteY114" fmla="*/ 626352 h 1495138"/>
                    <a:gd name="connsiteX115" fmla="*/ 158023 w 1490380"/>
                    <a:gd name="connsiteY115" fmla="*/ 584543 h 1495138"/>
                    <a:gd name="connsiteX116" fmla="*/ 198505 w 1490380"/>
                    <a:gd name="connsiteY116" fmla="*/ 541126 h 1495138"/>
                    <a:gd name="connsiteX117" fmla="*/ 204918 w 1490380"/>
                    <a:gd name="connsiteY117" fmla="*/ 541126 h 1495138"/>
                    <a:gd name="connsiteX118" fmla="*/ 272255 w 1490380"/>
                    <a:gd name="connsiteY118" fmla="*/ 539116 h 1495138"/>
                    <a:gd name="connsiteX119" fmla="*/ 477504 w 1490380"/>
                    <a:gd name="connsiteY119" fmla="*/ 0 h 1495138"/>
                    <a:gd name="connsiteX120" fmla="*/ 492735 w 1490380"/>
                    <a:gd name="connsiteY120" fmla="*/ 1206 h 1495138"/>
                    <a:gd name="connsiteX121" fmla="*/ 528407 w 1490380"/>
                    <a:gd name="connsiteY121" fmla="*/ 39397 h 1495138"/>
                    <a:gd name="connsiteX122" fmla="*/ 528407 w 1490380"/>
                    <a:gd name="connsiteY122" fmla="*/ 45427 h 1495138"/>
                    <a:gd name="connsiteX123" fmla="*/ 528407 w 1490380"/>
                    <a:gd name="connsiteY123" fmla="*/ 192159 h 1495138"/>
                    <a:gd name="connsiteX124" fmla="*/ 528006 w 1490380"/>
                    <a:gd name="connsiteY124" fmla="*/ 192159 h 1495138"/>
                    <a:gd name="connsiteX125" fmla="*/ 528006 w 1490380"/>
                    <a:gd name="connsiteY125" fmla="*/ 326832 h 1495138"/>
                    <a:gd name="connsiteX126" fmla="*/ 528407 w 1490380"/>
                    <a:gd name="connsiteY126" fmla="*/ 340902 h 1495138"/>
                    <a:gd name="connsiteX127" fmla="*/ 534018 w 1490380"/>
                    <a:gd name="connsiteY127" fmla="*/ 346932 h 1495138"/>
                    <a:gd name="connsiteX128" fmla="*/ 549249 w 1490380"/>
                    <a:gd name="connsiteY128" fmla="*/ 346932 h 1495138"/>
                    <a:gd name="connsiteX129" fmla="*/ 571294 w 1490380"/>
                    <a:gd name="connsiteY129" fmla="*/ 346932 h 1495138"/>
                    <a:gd name="connsiteX130" fmla="*/ 610574 w 1490380"/>
                    <a:gd name="connsiteY130" fmla="*/ 377887 h 1495138"/>
                    <a:gd name="connsiteX131" fmla="*/ 576504 w 1490380"/>
                    <a:gd name="connsiteY131" fmla="*/ 432560 h 1495138"/>
                    <a:gd name="connsiteX132" fmla="*/ 563678 w 1490380"/>
                    <a:gd name="connsiteY132" fmla="*/ 433364 h 1495138"/>
                    <a:gd name="connsiteX133" fmla="*/ 402552 w 1490380"/>
                    <a:gd name="connsiteY133" fmla="*/ 433364 h 1495138"/>
                    <a:gd name="connsiteX134" fmla="*/ 391730 w 1490380"/>
                    <a:gd name="connsiteY134" fmla="*/ 432560 h 1495138"/>
                    <a:gd name="connsiteX135" fmla="*/ 354855 w 1490380"/>
                    <a:gd name="connsiteY135" fmla="*/ 396781 h 1495138"/>
                    <a:gd name="connsiteX136" fmla="*/ 379305 w 1490380"/>
                    <a:gd name="connsiteY136" fmla="*/ 350952 h 1495138"/>
                    <a:gd name="connsiteX137" fmla="*/ 397742 w 1490380"/>
                    <a:gd name="connsiteY137" fmla="*/ 346932 h 1495138"/>
                    <a:gd name="connsiteX138" fmla="*/ 432212 w 1490380"/>
                    <a:gd name="connsiteY138" fmla="*/ 346932 h 1495138"/>
                    <a:gd name="connsiteX139" fmla="*/ 440228 w 1490380"/>
                    <a:gd name="connsiteY139" fmla="*/ 345726 h 1495138"/>
                    <a:gd name="connsiteX140" fmla="*/ 441831 w 1490380"/>
                    <a:gd name="connsiteY140" fmla="*/ 344118 h 1495138"/>
                    <a:gd name="connsiteX141" fmla="*/ 442633 w 1490380"/>
                    <a:gd name="connsiteY141" fmla="*/ 340902 h 1495138"/>
                    <a:gd name="connsiteX142" fmla="*/ 442633 w 1490380"/>
                    <a:gd name="connsiteY142" fmla="*/ 328440 h 1495138"/>
                    <a:gd name="connsiteX143" fmla="*/ 442633 w 1490380"/>
                    <a:gd name="connsiteY143" fmla="*/ 105728 h 1495138"/>
                    <a:gd name="connsiteX144" fmla="*/ 441831 w 1490380"/>
                    <a:gd name="connsiteY144" fmla="*/ 89648 h 1495138"/>
                    <a:gd name="connsiteX145" fmla="*/ 440228 w 1490380"/>
                    <a:gd name="connsiteY145" fmla="*/ 88040 h 1495138"/>
                    <a:gd name="connsiteX146" fmla="*/ 435418 w 1490380"/>
                    <a:gd name="connsiteY146" fmla="*/ 86834 h 1495138"/>
                    <a:gd name="connsiteX147" fmla="*/ 412973 w 1490380"/>
                    <a:gd name="connsiteY147" fmla="*/ 87236 h 1495138"/>
                    <a:gd name="connsiteX148" fmla="*/ 402552 w 1490380"/>
                    <a:gd name="connsiteY148" fmla="*/ 87236 h 1495138"/>
                    <a:gd name="connsiteX149" fmla="*/ 363272 w 1490380"/>
                    <a:gd name="connsiteY149" fmla="*/ 45427 h 1495138"/>
                    <a:gd name="connsiteX150" fmla="*/ 403754 w 1490380"/>
                    <a:gd name="connsiteY150" fmla="*/ 2010 h 1495138"/>
                    <a:gd name="connsiteX151" fmla="*/ 410167 w 1490380"/>
                    <a:gd name="connsiteY151" fmla="*/ 2010 h 1495138"/>
                    <a:gd name="connsiteX152" fmla="*/ 477504 w 1490380"/>
                    <a:gd name="connsiteY152" fmla="*/ 0 h 1495138"/>
                    <a:gd name="connsiteX153" fmla="*/ 123093 w 1490380"/>
                    <a:gd name="connsiteY153" fmla="*/ 0 h 1495138"/>
                    <a:gd name="connsiteX154" fmla="*/ 138324 w 1490380"/>
                    <a:gd name="connsiteY154" fmla="*/ 1206 h 1495138"/>
                    <a:gd name="connsiteX155" fmla="*/ 173997 w 1490380"/>
                    <a:gd name="connsiteY155" fmla="*/ 39397 h 1495138"/>
                    <a:gd name="connsiteX156" fmla="*/ 173997 w 1490380"/>
                    <a:gd name="connsiteY156" fmla="*/ 45427 h 1495138"/>
                    <a:gd name="connsiteX157" fmla="*/ 173997 w 1490380"/>
                    <a:gd name="connsiteY157" fmla="*/ 192159 h 1495138"/>
                    <a:gd name="connsiteX158" fmla="*/ 173596 w 1490380"/>
                    <a:gd name="connsiteY158" fmla="*/ 192159 h 1495138"/>
                    <a:gd name="connsiteX159" fmla="*/ 173596 w 1490380"/>
                    <a:gd name="connsiteY159" fmla="*/ 326832 h 1495138"/>
                    <a:gd name="connsiteX160" fmla="*/ 173997 w 1490380"/>
                    <a:gd name="connsiteY160" fmla="*/ 340902 h 1495138"/>
                    <a:gd name="connsiteX161" fmla="*/ 179608 w 1490380"/>
                    <a:gd name="connsiteY161" fmla="*/ 346932 h 1495138"/>
                    <a:gd name="connsiteX162" fmla="*/ 194839 w 1490380"/>
                    <a:gd name="connsiteY162" fmla="*/ 346932 h 1495138"/>
                    <a:gd name="connsiteX163" fmla="*/ 216884 w 1490380"/>
                    <a:gd name="connsiteY163" fmla="*/ 346932 h 1495138"/>
                    <a:gd name="connsiteX164" fmla="*/ 256164 w 1490380"/>
                    <a:gd name="connsiteY164" fmla="*/ 377887 h 1495138"/>
                    <a:gd name="connsiteX165" fmla="*/ 222094 w 1490380"/>
                    <a:gd name="connsiteY165" fmla="*/ 432560 h 1495138"/>
                    <a:gd name="connsiteX166" fmla="*/ 209268 w 1490380"/>
                    <a:gd name="connsiteY166" fmla="*/ 433364 h 1495138"/>
                    <a:gd name="connsiteX167" fmla="*/ 48141 w 1490380"/>
                    <a:gd name="connsiteY167" fmla="*/ 433364 h 1495138"/>
                    <a:gd name="connsiteX168" fmla="*/ 37319 w 1490380"/>
                    <a:gd name="connsiteY168" fmla="*/ 432560 h 1495138"/>
                    <a:gd name="connsiteX169" fmla="*/ 445 w 1490380"/>
                    <a:gd name="connsiteY169" fmla="*/ 396781 h 1495138"/>
                    <a:gd name="connsiteX170" fmla="*/ 24894 w 1490380"/>
                    <a:gd name="connsiteY170" fmla="*/ 350952 h 1495138"/>
                    <a:gd name="connsiteX171" fmla="*/ 43332 w 1490380"/>
                    <a:gd name="connsiteY171" fmla="*/ 346932 h 1495138"/>
                    <a:gd name="connsiteX172" fmla="*/ 77801 w 1490380"/>
                    <a:gd name="connsiteY172" fmla="*/ 346932 h 1495138"/>
                    <a:gd name="connsiteX173" fmla="*/ 85818 w 1490380"/>
                    <a:gd name="connsiteY173" fmla="*/ 345726 h 1495138"/>
                    <a:gd name="connsiteX174" fmla="*/ 87421 w 1490380"/>
                    <a:gd name="connsiteY174" fmla="*/ 344118 h 1495138"/>
                    <a:gd name="connsiteX175" fmla="*/ 88223 w 1490380"/>
                    <a:gd name="connsiteY175" fmla="*/ 340902 h 1495138"/>
                    <a:gd name="connsiteX176" fmla="*/ 88223 w 1490380"/>
                    <a:gd name="connsiteY176" fmla="*/ 328440 h 1495138"/>
                    <a:gd name="connsiteX177" fmla="*/ 88223 w 1490380"/>
                    <a:gd name="connsiteY177" fmla="*/ 105728 h 1495138"/>
                    <a:gd name="connsiteX178" fmla="*/ 87421 w 1490380"/>
                    <a:gd name="connsiteY178" fmla="*/ 89648 h 1495138"/>
                    <a:gd name="connsiteX179" fmla="*/ 85818 w 1490380"/>
                    <a:gd name="connsiteY179" fmla="*/ 88040 h 1495138"/>
                    <a:gd name="connsiteX180" fmla="*/ 81008 w 1490380"/>
                    <a:gd name="connsiteY180" fmla="*/ 86834 h 1495138"/>
                    <a:gd name="connsiteX181" fmla="*/ 58562 w 1490380"/>
                    <a:gd name="connsiteY181" fmla="*/ 87236 h 1495138"/>
                    <a:gd name="connsiteX182" fmla="*/ 48141 w 1490380"/>
                    <a:gd name="connsiteY182" fmla="*/ 87236 h 1495138"/>
                    <a:gd name="connsiteX183" fmla="*/ 8862 w 1490380"/>
                    <a:gd name="connsiteY183" fmla="*/ 45427 h 1495138"/>
                    <a:gd name="connsiteX184" fmla="*/ 49344 w 1490380"/>
                    <a:gd name="connsiteY184" fmla="*/ 2010 h 1495138"/>
                    <a:gd name="connsiteX185" fmla="*/ 55757 w 1490380"/>
                    <a:gd name="connsiteY185" fmla="*/ 2010 h 1495138"/>
                    <a:gd name="connsiteX186" fmla="*/ 123093 w 1490380"/>
                    <a:gd name="connsiteY18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884843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990169 w 1490380"/>
                    <a:gd name="connsiteY50" fmla="*/ 539116 h 1495138"/>
                    <a:gd name="connsiteX51" fmla="*/ 1005400 w 1490380"/>
                    <a:gd name="connsiteY51" fmla="*/ 540322 h 1495138"/>
                    <a:gd name="connsiteX52" fmla="*/ 1041072 w 1490380"/>
                    <a:gd name="connsiteY52" fmla="*/ 578513 h 1495138"/>
                    <a:gd name="connsiteX53" fmla="*/ 1041072 w 1490380"/>
                    <a:gd name="connsiteY53" fmla="*/ 584543 h 1495138"/>
                    <a:gd name="connsiteX54" fmla="*/ 1041072 w 1490380"/>
                    <a:gd name="connsiteY54" fmla="*/ 731276 h 1495138"/>
                    <a:gd name="connsiteX55" fmla="*/ 1040671 w 1490380"/>
                    <a:gd name="connsiteY55" fmla="*/ 731276 h 1495138"/>
                    <a:gd name="connsiteX56" fmla="*/ 1040671 w 1490380"/>
                    <a:gd name="connsiteY56" fmla="*/ 865948 h 1495138"/>
                    <a:gd name="connsiteX57" fmla="*/ 1041072 w 1490380"/>
                    <a:gd name="connsiteY57" fmla="*/ 880018 h 1495138"/>
                    <a:gd name="connsiteX58" fmla="*/ 1046683 w 1490380"/>
                    <a:gd name="connsiteY58" fmla="*/ 886049 h 1495138"/>
                    <a:gd name="connsiteX59" fmla="*/ 1061914 w 1490380"/>
                    <a:gd name="connsiteY59" fmla="*/ 886049 h 1495138"/>
                    <a:gd name="connsiteX60" fmla="*/ 1083959 w 1490380"/>
                    <a:gd name="connsiteY60" fmla="*/ 886049 h 1495138"/>
                    <a:gd name="connsiteX61" fmla="*/ 1123238 w 1490380"/>
                    <a:gd name="connsiteY61" fmla="*/ 917003 h 1495138"/>
                    <a:gd name="connsiteX62" fmla="*/ 1089169 w 1490380"/>
                    <a:gd name="connsiteY62" fmla="*/ 971676 h 1495138"/>
                    <a:gd name="connsiteX63" fmla="*/ 1076343 w 1490380"/>
                    <a:gd name="connsiteY63" fmla="*/ 972480 h 1495138"/>
                    <a:gd name="connsiteX64" fmla="*/ 915217 w 1490380"/>
                    <a:gd name="connsiteY64" fmla="*/ 972480 h 1495138"/>
                    <a:gd name="connsiteX65" fmla="*/ 904395 w 1490380"/>
                    <a:gd name="connsiteY65" fmla="*/ 971676 h 1495138"/>
                    <a:gd name="connsiteX66" fmla="*/ 867520 w 1490380"/>
                    <a:gd name="connsiteY66" fmla="*/ 935897 h 1495138"/>
                    <a:gd name="connsiteX67" fmla="*/ 891970 w 1490380"/>
                    <a:gd name="connsiteY67" fmla="*/ 890069 h 1495138"/>
                    <a:gd name="connsiteX68" fmla="*/ 910407 w 1490380"/>
                    <a:gd name="connsiteY68" fmla="*/ 886049 h 1495138"/>
                    <a:gd name="connsiteX69" fmla="*/ 944877 w 1490380"/>
                    <a:gd name="connsiteY69" fmla="*/ 886049 h 1495138"/>
                    <a:gd name="connsiteX70" fmla="*/ 952893 w 1490380"/>
                    <a:gd name="connsiteY70" fmla="*/ 884843 h 1495138"/>
                    <a:gd name="connsiteX71" fmla="*/ 954496 w 1490380"/>
                    <a:gd name="connsiteY71" fmla="*/ 883234 h 1495138"/>
                    <a:gd name="connsiteX72" fmla="*/ 955298 w 1490380"/>
                    <a:gd name="connsiteY72" fmla="*/ 880018 h 1495138"/>
                    <a:gd name="connsiteX73" fmla="*/ 955298 w 1490380"/>
                    <a:gd name="connsiteY73" fmla="*/ 867556 h 1495138"/>
                    <a:gd name="connsiteX74" fmla="*/ 955298 w 1490380"/>
                    <a:gd name="connsiteY74" fmla="*/ 644844 h 1495138"/>
                    <a:gd name="connsiteX75" fmla="*/ 954496 w 1490380"/>
                    <a:gd name="connsiteY75" fmla="*/ 628764 h 1495138"/>
                    <a:gd name="connsiteX76" fmla="*/ 952893 w 1490380"/>
                    <a:gd name="connsiteY76" fmla="*/ 627156 h 1495138"/>
                    <a:gd name="connsiteX77" fmla="*/ 948083 w 1490380"/>
                    <a:gd name="connsiteY77" fmla="*/ 625950 h 1495138"/>
                    <a:gd name="connsiteX78" fmla="*/ 925638 w 1490380"/>
                    <a:gd name="connsiteY78" fmla="*/ 626352 h 1495138"/>
                    <a:gd name="connsiteX79" fmla="*/ 915217 w 1490380"/>
                    <a:gd name="connsiteY79" fmla="*/ 626352 h 1495138"/>
                    <a:gd name="connsiteX80" fmla="*/ 875937 w 1490380"/>
                    <a:gd name="connsiteY80" fmla="*/ 584543 h 1495138"/>
                    <a:gd name="connsiteX81" fmla="*/ 916419 w 1490380"/>
                    <a:gd name="connsiteY81" fmla="*/ 541126 h 1495138"/>
                    <a:gd name="connsiteX82" fmla="*/ 922832 w 1490380"/>
                    <a:gd name="connsiteY82" fmla="*/ 541126 h 1495138"/>
                    <a:gd name="connsiteX83" fmla="*/ 990169 w 1490380"/>
                    <a:gd name="connsiteY83" fmla="*/ 539116 h 1495138"/>
                    <a:gd name="connsiteX84" fmla="*/ 272255 w 1490380"/>
                    <a:gd name="connsiteY84" fmla="*/ 539116 h 1495138"/>
                    <a:gd name="connsiteX85" fmla="*/ 287486 w 1490380"/>
                    <a:gd name="connsiteY85" fmla="*/ 540322 h 1495138"/>
                    <a:gd name="connsiteX86" fmla="*/ 323158 w 1490380"/>
                    <a:gd name="connsiteY86" fmla="*/ 578513 h 1495138"/>
                    <a:gd name="connsiteX87" fmla="*/ 323158 w 1490380"/>
                    <a:gd name="connsiteY87" fmla="*/ 584543 h 1495138"/>
                    <a:gd name="connsiteX88" fmla="*/ 323158 w 1490380"/>
                    <a:gd name="connsiteY88" fmla="*/ 731276 h 1495138"/>
                    <a:gd name="connsiteX89" fmla="*/ 322757 w 1490380"/>
                    <a:gd name="connsiteY89" fmla="*/ 731276 h 1495138"/>
                    <a:gd name="connsiteX90" fmla="*/ 322757 w 1490380"/>
                    <a:gd name="connsiteY90" fmla="*/ 865948 h 1495138"/>
                    <a:gd name="connsiteX91" fmla="*/ 323158 w 1490380"/>
                    <a:gd name="connsiteY91" fmla="*/ 880018 h 1495138"/>
                    <a:gd name="connsiteX92" fmla="*/ 328769 w 1490380"/>
                    <a:gd name="connsiteY92" fmla="*/ 886049 h 1495138"/>
                    <a:gd name="connsiteX93" fmla="*/ 344000 w 1490380"/>
                    <a:gd name="connsiteY93" fmla="*/ 886049 h 1495138"/>
                    <a:gd name="connsiteX94" fmla="*/ 366045 w 1490380"/>
                    <a:gd name="connsiteY94" fmla="*/ 886049 h 1495138"/>
                    <a:gd name="connsiteX95" fmla="*/ 405325 w 1490380"/>
                    <a:gd name="connsiteY95" fmla="*/ 917003 h 1495138"/>
                    <a:gd name="connsiteX96" fmla="*/ 371255 w 1490380"/>
                    <a:gd name="connsiteY96" fmla="*/ 971676 h 1495138"/>
                    <a:gd name="connsiteX97" fmla="*/ 358429 w 1490380"/>
                    <a:gd name="connsiteY97" fmla="*/ 972480 h 1495138"/>
                    <a:gd name="connsiteX98" fmla="*/ 197303 w 1490380"/>
                    <a:gd name="connsiteY98" fmla="*/ 972480 h 1495138"/>
                    <a:gd name="connsiteX99" fmla="*/ 186481 w 1490380"/>
                    <a:gd name="connsiteY99" fmla="*/ 971676 h 1495138"/>
                    <a:gd name="connsiteX100" fmla="*/ 149606 w 1490380"/>
                    <a:gd name="connsiteY100" fmla="*/ 935897 h 1495138"/>
                    <a:gd name="connsiteX101" fmla="*/ 174056 w 1490380"/>
                    <a:gd name="connsiteY101" fmla="*/ 890069 h 1495138"/>
                    <a:gd name="connsiteX102" fmla="*/ 192493 w 1490380"/>
                    <a:gd name="connsiteY102" fmla="*/ 886049 h 1495138"/>
                    <a:gd name="connsiteX103" fmla="*/ 226963 w 1490380"/>
                    <a:gd name="connsiteY103" fmla="*/ 886049 h 1495138"/>
                    <a:gd name="connsiteX104" fmla="*/ 234979 w 1490380"/>
                    <a:gd name="connsiteY104" fmla="*/ 884843 h 1495138"/>
                    <a:gd name="connsiteX105" fmla="*/ 236582 w 1490380"/>
                    <a:gd name="connsiteY105" fmla="*/ 883234 h 1495138"/>
                    <a:gd name="connsiteX106" fmla="*/ 237384 w 1490380"/>
                    <a:gd name="connsiteY106" fmla="*/ 880018 h 1495138"/>
                    <a:gd name="connsiteX107" fmla="*/ 237384 w 1490380"/>
                    <a:gd name="connsiteY107" fmla="*/ 867556 h 1495138"/>
                    <a:gd name="connsiteX108" fmla="*/ 237384 w 1490380"/>
                    <a:gd name="connsiteY108" fmla="*/ 644844 h 1495138"/>
                    <a:gd name="connsiteX109" fmla="*/ 236582 w 1490380"/>
                    <a:gd name="connsiteY109" fmla="*/ 628764 h 1495138"/>
                    <a:gd name="connsiteX110" fmla="*/ 234979 w 1490380"/>
                    <a:gd name="connsiteY110" fmla="*/ 627156 h 1495138"/>
                    <a:gd name="connsiteX111" fmla="*/ 230169 w 1490380"/>
                    <a:gd name="connsiteY111" fmla="*/ 625950 h 1495138"/>
                    <a:gd name="connsiteX112" fmla="*/ 207724 w 1490380"/>
                    <a:gd name="connsiteY112" fmla="*/ 626352 h 1495138"/>
                    <a:gd name="connsiteX113" fmla="*/ 197303 w 1490380"/>
                    <a:gd name="connsiteY113" fmla="*/ 626352 h 1495138"/>
                    <a:gd name="connsiteX114" fmla="*/ 158023 w 1490380"/>
                    <a:gd name="connsiteY114" fmla="*/ 584543 h 1495138"/>
                    <a:gd name="connsiteX115" fmla="*/ 198505 w 1490380"/>
                    <a:gd name="connsiteY115" fmla="*/ 541126 h 1495138"/>
                    <a:gd name="connsiteX116" fmla="*/ 204918 w 1490380"/>
                    <a:gd name="connsiteY116" fmla="*/ 541126 h 1495138"/>
                    <a:gd name="connsiteX117" fmla="*/ 272255 w 1490380"/>
                    <a:gd name="connsiteY117" fmla="*/ 539116 h 1495138"/>
                    <a:gd name="connsiteX118" fmla="*/ 477504 w 1490380"/>
                    <a:gd name="connsiteY118" fmla="*/ 0 h 1495138"/>
                    <a:gd name="connsiteX119" fmla="*/ 492735 w 1490380"/>
                    <a:gd name="connsiteY119" fmla="*/ 1206 h 1495138"/>
                    <a:gd name="connsiteX120" fmla="*/ 528407 w 1490380"/>
                    <a:gd name="connsiteY120" fmla="*/ 39397 h 1495138"/>
                    <a:gd name="connsiteX121" fmla="*/ 528407 w 1490380"/>
                    <a:gd name="connsiteY121" fmla="*/ 45427 h 1495138"/>
                    <a:gd name="connsiteX122" fmla="*/ 528407 w 1490380"/>
                    <a:gd name="connsiteY122" fmla="*/ 192159 h 1495138"/>
                    <a:gd name="connsiteX123" fmla="*/ 528006 w 1490380"/>
                    <a:gd name="connsiteY123" fmla="*/ 192159 h 1495138"/>
                    <a:gd name="connsiteX124" fmla="*/ 528006 w 1490380"/>
                    <a:gd name="connsiteY124" fmla="*/ 326832 h 1495138"/>
                    <a:gd name="connsiteX125" fmla="*/ 528407 w 1490380"/>
                    <a:gd name="connsiteY125" fmla="*/ 340902 h 1495138"/>
                    <a:gd name="connsiteX126" fmla="*/ 534018 w 1490380"/>
                    <a:gd name="connsiteY126" fmla="*/ 346932 h 1495138"/>
                    <a:gd name="connsiteX127" fmla="*/ 549249 w 1490380"/>
                    <a:gd name="connsiteY127" fmla="*/ 346932 h 1495138"/>
                    <a:gd name="connsiteX128" fmla="*/ 571294 w 1490380"/>
                    <a:gd name="connsiteY128" fmla="*/ 346932 h 1495138"/>
                    <a:gd name="connsiteX129" fmla="*/ 610574 w 1490380"/>
                    <a:gd name="connsiteY129" fmla="*/ 377887 h 1495138"/>
                    <a:gd name="connsiteX130" fmla="*/ 576504 w 1490380"/>
                    <a:gd name="connsiteY130" fmla="*/ 432560 h 1495138"/>
                    <a:gd name="connsiteX131" fmla="*/ 563678 w 1490380"/>
                    <a:gd name="connsiteY131" fmla="*/ 433364 h 1495138"/>
                    <a:gd name="connsiteX132" fmla="*/ 402552 w 1490380"/>
                    <a:gd name="connsiteY132" fmla="*/ 433364 h 1495138"/>
                    <a:gd name="connsiteX133" fmla="*/ 391730 w 1490380"/>
                    <a:gd name="connsiteY133" fmla="*/ 432560 h 1495138"/>
                    <a:gd name="connsiteX134" fmla="*/ 354855 w 1490380"/>
                    <a:gd name="connsiteY134" fmla="*/ 396781 h 1495138"/>
                    <a:gd name="connsiteX135" fmla="*/ 379305 w 1490380"/>
                    <a:gd name="connsiteY135" fmla="*/ 350952 h 1495138"/>
                    <a:gd name="connsiteX136" fmla="*/ 397742 w 1490380"/>
                    <a:gd name="connsiteY136" fmla="*/ 346932 h 1495138"/>
                    <a:gd name="connsiteX137" fmla="*/ 432212 w 1490380"/>
                    <a:gd name="connsiteY137" fmla="*/ 346932 h 1495138"/>
                    <a:gd name="connsiteX138" fmla="*/ 440228 w 1490380"/>
                    <a:gd name="connsiteY138" fmla="*/ 345726 h 1495138"/>
                    <a:gd name="connsiteX139" fmla="*/ 441831 w 1490380"/>
                    <a:gd name="connsiteY139" fmla="*/ 344118 h 1495138"/>
                    <a:gd name="connsiteX140" fmla="*/ 442633 w 1490380"/>
                    <a:gd name="connsiteY140" fmla="*/ 340902 h 1495138"/>
                    <a:gd name="connsiteX141" fmla="*/ 442633 w 1490380"/>
                    <a:gd name="connsiteY141" fmla="*/ 328440 h 1495138"/>
                    <a:gd name="connsiteX142" fmla="*/ 442633 w 1490380"/>
                    <a:gd name="connsiteY142" fmla="*/ 105728 h 1495138"/>
                    <a:gd name="connsiteX143" fmla="*/ 441831 w 1490380"/>
                    <a:gd name="connsiteY143" fmla="*/ 89648 h 1495138"/>
                    <a:gd name="connsiteX144" fmla="*/ 440228 w 1490380"/>
                    <a:gd name="connsiteY144" fmla="*/ 88040 h 1495138"/>
                    <a:gd name="connsiteX145" fmla="*/ 435418 w 1490380"/>
                    <a:gd name="connsiteY145" fmla="*/ 86834 h 1495138"/>
                    <a:gd name="connsiteX146" fmla="*/ 412973 w 1490380"/>
                    <a:gd name="connsiteY146" fmla="*/ 87236 h 1495138"/>
                    <a:gd name="connsiteX147" fmla="*/ 402552 w 1490380"/>
                    <a:gd name="connsiteY147" fmla="*/ 87236 h 1495138"/>
                    <a:gd name="connsiteX148" fmla="*/ 363272 w 1490380"/>
                    <a:gd name="connsiteY148" fmla="*/ 45427 h 1495138"/>
                    <a:gd name="connsiteX149" fmla="*/ 403754 w 1490380"/>
                    <a:gd name="connsiteY149" fmla="*/ 2010 h 1495138"/>
                    <a:gd name="connsiteX150" fmla="*/ 410167 w 1490380"/>
                    <a:gd name="connsiteY150" fmla="*/ 2010 h 1495138"/>
                    <a:gd name="connsiteX151" fmla="*/ 477504 w 1490380"/>
                    <a:gd name="connsiteY151" fmla="*/ 0 h 1495138"/>
                    <a:gd name="connsiteX152" fmla="*/ 123093 w 1490380"/>
                    <a:gd name="connsiteY152" fmla="*/ 0 h 1495138"/>
                    <a:gd name="connsiteX153" fmla="*/ 138324 w 1490380"/>
                    <a:gd name="connsiteY153" fmla="*/ 1206 h 1495138"/>
                    <a:gd name="connsiteX154" fmla="*/ 173997 w 1490380"/>
                    <a:gd name="connsiteY154" fmla="*/ 39397 h 1495138"/>
                    <a:gd name="connsiteX155" fmla="*/ 173997 w 1490380"/>
                    <a:gd name="connsiteY155" fmla="*/ 45427 h 1495138"/>
                    <a:gd name="connsiteX156" fmla="*/ 173997 w 1490380"/>
                    <a:gd name="connsiteY156" fmla="*/ 192159 h 1495138"/>
                    <a:gd name="connsiteX157" fmla="*/ 173596 w 1490380"/>
                    <a:gd name="connsiteY157" fmla="*/ 192159 h 1495138"/>
                    <a:gd name="connsiteX158" fmla="*/ 173596 w 1490380"/>
                    <a:gd name="connsiteY158" fmla="*/ 326832 h 1495138"/>
                    <a:gd name="connsiteX159" fmla="*/ 173997 w 1490380"/>
                    <a:gd name="connsiteY159" fmla="*/ 340902 h 1495138"/>
                    <a:gd name="connsiteX160" fmla="*/ 179608 w 1490380"/>
                    <a:gd name="connsiteY160" fmla="*/ 346932 h 1495138"/>
                    <a:gd name="connsiteX161" fmla="*/ 194839 w 1490380"/>
                    <a:gd name="connsiteY161" fmla="*/ 346932 h 1495138"/>
                    <a:gd name="connsiteX162" fmla="*/ 216884 w 1490380"/>
                    <a:gd name="connsiteY162" fmla="*/ 346932 h 1495138"/>
                    <a:gd name="connsiteX163" fmla="*/ 256164 w 1490380"/>
                    <a:gd name="connsiteY163" fmla="*/ 377887 h 1495138"/>
                    <a:gd name="connsiteX164" fmla="*/ 222094 w 1490380"/>
                    <a:gd name="connsiteY164" fmla="*/ 432560 h 1495138"/>
                    <a:gd name="connsiteX165" fmla="*/ 209268 w 1490380"/>
                    <a:gd name="connsiteY165" fmla="*/ 433364 h 1495138"/>
                    <a:gd name="connsiteX166" fmla="*/ 48141 w 1490380"/>
                    <a:gd name="connsiteY166" fmla="*/ 433364 h 1495138"/>
                    <a:gd name="connsiteX167" fmla="*/ 37319 w 1490380"/>
                    <a:gd name="connsiteY167" fmla="*/ 432560 h 1495138"/>
                    <a:gd name="connsiteX168" fmla="*/ 445 w 1490380"/>
                    <a:gd name="connsiteY168" fmla="*/ 396781 h 1495138"/>
                    <a:gd name="connsiteX169" fmla="*/ 24894 w 1490380"/>
                    <a:gd name="connsiteY169" fmla="*/ 350952 h 1495138"/>
                    <a:gd name="connsiteX170" fmla="*/ 43332 w 1490380"/>
                    <a:gd name="connsiteY170" fmla="*/ 346932 h 1495138"/>
                    <a:gd name="connsiteX171" fmla="*/ 77801 w 1490380"/>
                    <a:gd name="connsiteY171" fmla="*/ 346932 h 1495138"/>
                    <a:gd name="connsiteX172" fmla="*/ 85818 w 1490380"/>
                    <a:gd name="connsiteY172" fmla="*/ 345726 h 1495138"/>
                    <a:gd name="connsiteX173" fmla="*/ 87421 w 1490380"/>
                    <a:gd name="connsiteY173" fmla="*/ 344118 h 1495138"/>
                    <a:gd name="connsiteX174" fmla="*/ 88223 w 1490380"/>
                    <a:gd name="connsiteY174" fmla="*/ 340902 h 1495138"/>
                    <a:gd name="connsiteX175" fmla="*/ 88223 w 1490380"/>
                    <a:gd name="connsiteY175" fmla="*/ 328440 h 1495138"/>
                    <a:gd name="connsiteX176" fmla="*/ 88223 w 1490380"/>
                    <a:gd name="connsiteY176" fmla="*/ 105728 h 1495138"/>
                    <a:gd name="connsiteX177" fmla="*/ 87421 w 1490380"/>
                    <a:gd name="connsiteY177" fmla="*/ 89648 h 1495138"/>
                    <a:gd name="connsiteX178" fmla="*/ 85818 w 1490380"/>
                    <a:gd name="connsiteY178" fmla="*/ 88040 h 1495138"/>
                    <a:gd name="connsiteX179" fmla="*/ 81008 w 1490380"/>
                    <a:gd name="connsiteY179" fmla="*/ 86834 h 1495138"/>
                    <a:gd name="connsiteX180" fmla="*/ 58562 w 1490380"/>
                    <a:gd name="connsiteY180" fmla="*/ 87236 h 1495138"/>
                    <a:gd name="connsiteX181" fmla="*/ 48141 w 1490380"/>
                    <a:gd name="connsiteY181" fmla="*/ 87236 h 1495138"/>
                    <a:gd name="connsiteX182" fmla="*/ 8862 w 1490380"/>
                    <a:gd name="connsiteY182" fmla="*/ 45427 h 1495138"/>
                    <a:gd name="connsiteX183" fmla="*/ 49344 w 1490380"/>
                    <a:gd name="connsiteY183" fmla="*/ 2010 h 1495138"/>
                    <a:gd name="connsiteX184" fmla="*/ 55757 w 1490380"/>
                    <a:gd name="connsiteY184" fmla="*/ 2010 h 1495138"/>
                    <a:gd name="connsiteX185" fmla="*/ 123093 w 1490380"/>
                    <a:gd name="connsiteY18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0999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990169 w 1490380"/>
                    <a:gd name="connsiteY49" fmla="*/ 539116 h 1495138"/>
                    <a:gd name="connsiteX50" fmla="*/ 1005400 w 1490380"/>
                    <a:gd name="connsiteY50" fmla="*/ 540322 h 1495138"/>
                    <a:gd name="connsiteX51" fmla="*/ 1041072 w 1490380"/>
                    <a:gd name="connsiteY51" fmla="*/ 578513 h 1495138"/>
                    <a:gd name="connsiteX52" fmla="*/ 1041072 w 1490380"/>
                    <a:gd name="connsiteY52" fmla="*/ 584543 h 1495138"/>
                    <a:gd name="connsiteX53" fmla="*/ 1041072 w 1490380"/>
                    <a:gd name="connsiteY53" fmla="*/ 731276 h 1495138"/>
                    <a:gd name="connsiteX54" fmla="*/ 1040671 w 1490380"/>
                    <a:gd name="connsiteY54" fmla="*/ 731276 h 1495138"/>
                    <a:gd name="connsiteX55" fmla="*/ 1040671 w 1490380"/>
                    <a:gd name="connsiteY55" fmla="*/ 865948 h 1495138"/>
                    <a:gd name="connsiteX56" fmla="*/ 1041072 w 1490380"/>
                    <a:gd name="connsiteY56" fmla="*/ 880018 h 1495138"/>
                    <a:gd name="connsiteX57" fmla="*/ 1046683 w 1490380"/>
                    <a:gd name="connsiteY57" fmla="*/ 886049 h 1495138"/>
                    <a:gd name="connsiteX58" fmla="*/ 1061914 w 1490380"/>
                    <a:gd name="connsiteY58" fmla="*/ 886049 h 1495138"/>
                    <a:gd name="connsiteX59" fmla="*/ 1083959 w 1490380"/>
                    <a:gd name="connsiteY59" fmla="*/ 886049 h 1495138"/>
                    <a:gd name="connsiteX60" fmla="*/ 1123238 w 1490380"/>
                    <a:gd name="connsiteY60" fmla="*/ 917003 h 1495138"/>
                    <a:gd name="connsiteX61" fmla="*/ 1089169 w 1490380"/>
                    <a:gd name="connsiteY61" fmla="*/ 971676 h 1495138"/>
                    <a:gd name="connsiteX62" fmla="*/ 1076343 w 1490380"/>
                    <a:gd name="connsiteY62" fmla="*/ 972480 h 1495138"/>
                    <a:gd name="connsiteX63" fmla="*/ 915217 w 1490380"/>
                    <a:gd name="connsiteY63" fmla="*/ 972480 h 1495138"/>
                    <a:gd name="connsiteX64" fmla="*/ 904395 w 1490380"/>
                    <a:gd name="connsiteY64" fmla="*/ 971676 h 1495138"/>
                    <a:gd name="connsiteX65" fmla="*/ 867520 w 1490380"/>
                    <a:gd name="connsiteY65" fmla="*/ 935897 h 1495138"/>
                    <a:gd name="connsiteX66" fmla="*/ 891970 w 1490380"/>
                    <a:gd name="connsiteY66" fmla="*/ 890069 h 1495138"/>
                    <a:gd name="connsiteX67" fmla="*/ 910407 w 1490380"/>
                    <a:gd name="connsiteY67" fmla="*/ 886049 h 1495138"/>
                    <a:gd name="connsiteX68" fmla="*/ 944877 w 1490380"/>
                    <a:gd name="connsiteY68" fmla="*/ 886049 h 1495138"/>
                    <a:gd name="connsiteX69" fmla="*/ 952893 w 1490380"/>
                    <a:gd name="connsiteY69" fmla="*/ 884843 h 1495138"/>
                    <a:gd name="connsiteX70" fmla="*/ 954496 w 1490380"/>
                    <a:gd name="connsiteY70" fmla="*/ 883234 h 1495138"/>
                    <a:gd name="connsiteX71" fmla="*/ 955298 w 1490380"/>
                    <a:gd name="connsiteY71" fmla="*/ 880018 h 1495138"/>
                    <a:gd name="connsiteX72" fmla="*/ 955298 w 1490380"/>
                    <a:gd name="connsiteY72" fmla="*/ 867556 h 1495138"/>
                    <a:gd name="connsiteX73" fmla="*/ 955298 w 1490380"/>
                    <a:gd name="connsiteY73" fmla="*/ 644844 h 1495138"/>
                    <a:gd name="connsiteX74" fmla="*/ 954496 w 1490380"/>
                    <a:gd name="connsiteY74" fmla="*/ 628764 h 1495138"/>
                    <a:gd name="connsiteX75" fmla="*/ 952893 w 1490380"/>
                    <a:gd name="connsiteY75" fmla="*/ 627156 h 1495138"/>
                    <a:gd name="connsiteX76" fmla="*/ 948083 w 1490380"/>
                    <a:gd name="connsiteY76" fmla="*/ 625950 h 1495138"/>
                    <a:gd name="connsiteX77" fmla="*/ 925638 w 1490380"/>
                    <a:gd name="connsiteY77" fmla="*/ 626352 h 1495138"/>
                    <a:gd name="connsiteX78" fmla="*/ 915217 w 1490380"/>
                    <a:gd name="connsiteY78" fmla="*/ 626352 h 1495138"/>
                    <a:gd name="connsiteX79" fmla="*/ 875937 w 1490380"/>
                    <a:gd name="connsiteY79" fmla="*/ 584543 h 1495138"/>
                    <a:gd name="connsiteX80" fmla="*/ 916419 w 1490380"/>
                    <a:gd name="connsiteY80" fmla="*/ 541126 h 1495138"/>
                    <a:gd name="connsiteX81" fmla="*/ 922832 w 1490380"/>
                    <a:gd name="connsiteY81" fmla="*/ 541126 h 1495138"/>
                    <a:gd name="connsiteX82" fmla="*/ 990169 w 1490380"/>
                    <a:gd name="connsiteY82" fmla="*/ 539116 h 1495138"/>
                    <a:gd name="connsiteX83" fmla="*/ 272255 w 1490380"/>
                    <a:gd name="connsiteY83" fmla="*/ 539116 h 1495138"/>
                    <a:gd name="connsiteX84" fmla="*/ 287486 w 1490380"/>
                    <a:gd name="connsiteY84" fmla="*/ 540322 h 1495138"/>
                    <a:gd name="connsiteX85" fmla="*/ 323158 w 1490380"/>
                    <a:gd name="connsiteY85" fmla="*/ 578513 h 1495138"/>
                    <a:gd name="connsiteX86" fmla="*/ 323158 w 1490380"/>
                    <a:gd name="connsiteY86" fmla="*/ 584543 h 1495138"/>
                    <a:gd name="connsiteX87" fmla="*/ 323158 w 1490380"/>
                    <a:gd name="connsiteY87" fmla="*/ 731276 h 1495138"/>
                    <a:gd name="connsiteX88" fmla="*/ 322757 w 1490380"/>
                    <a:gd name="connsiteY88" fmla="*/ 731276 h 1495138"/>
                    <a:gd name="connsiteX89" fmla="*/ 322757 w 1490380"/>
                    <a:gd name="connsiteY89" fmla="*/ 865948 h 1495138"/>
                    <a:gd name="connsiteX90" fmla="*/ 323158 w 1490380"/>
                    <a:gd name="connsiteY90" fmla="*/ 880018 h 1495138"/>
                    <a:gd name="connsiteX91" fmla="*/ 328769 w 1490380"/>
                    <a:gd name="connsiteY91" fmla="*/ 886049 h 1495138"/>
                    <a:gd name="connsiteX92" fmla="*/ 344000 w 1490380"/>
                    <a:gd name="connsiteY92" fmla="*/ 886049 h 1495138"/>
                    <a:gd name="connsiteX93" fmla="*/ 366045 w 1490380"/>
                    <a:gd name="connsiteY93" fmla="*/ 886049 h 1495138"/>
                    <a:gd name="connsiteX94" fmla="*/ 405325 w 1490380"/>
                    <a:gd name="connsiteY94" fmla="*/ 917003 h 1495138"/>
                    <a:gd name="connsiteX95" fmla="*/ 371255 w 1490380"/>
                    <a:gd name="connsiteY95" fmla="*/ 971676 h 1495138"/>
                    <a:gd name="connsiteX96" fmla="*/ 358429 w 1490380"/>
                    <a:gd name="connsiteY96" fmla="*/ 972480 h 1495138"/>
                    <a:gd name="connsiteX97" fmla="*/ 197303 w 1490380"/>
                    <a:gd name="connsiteY97" fmla="*/ 972480 h 1495138"/>
                    <a:gd name="connsiteX98" fmla="*/ 186481 w 1490380"/>
                    <a:gd name="connsiteY98" fmla="*/ 971676 h 1495138"/>
                    <a:gd name="connsiteX99" fmla="*/ 149606 w 1490380"/>
                    <a:gd name="connsiteY99" fmla="*/ 935897 h 1495138"/>
                    <a:gd name="connsiteX100" fmla="*/ 174056 w 1490380"/>
                    <a:gd name="connsiteY100" fmla="*/ 890069 h 1495138"/>
                    <a:gd name="connsiteX101" fmla="*/ 192493 w 1490380"/>
                    <a:gd name="connsiteY101" fmla="*/ 886049 h 1495138"/>
                    <a:gd name="connsiteX102" fmla="*/ 226963 w 1490380"/>
                    <a:gd name="connsiteY102" fmla="*/ 886049 h 1495138"/>
                    <a:gd name="connsiteX103" fmla="*/ 234979 w 1490380"/>
                    <a:gd name="connsiteY103" fmla="*/ 884843 h 1495138"/>
                    <a:gd name="connsiteX104" fmla="*/ 236582 w 1490380"/>
                    <a:gd name="connsiteY104" fmla="*/ 883234 h 1495138"/>
                    <a:gd name="connsiteX105" fmla="*/ 237384 w 1490380"/>
                    <a:gd name="connsiteY105" fmla="*/ 880018 h 1495138"/>
                    <a:gd name="connsiteX106" fmla="*/ 237384 w 1490380"/>
                    <a:gd name="connsiteY106" fmla="*/ 867556 h 1495138"/>
                    <a:gd name="connsiteX107" fmla="*/ 237384 w 1490380"/>
                    <a:gd name="connsiteY107" fmla="*/ 644844 h 1495138"/>
                    <a:gd name="connsiteX108" fmla="*/ 236582 w 1490380"/>
                    <a:gd name="connsiteY108" fmla="*/ 628764 h 1495138"/>
                    <a:gd name="connsiteX109" fmla="*/ 234979 w 1490380"/>
                    <a:gd name="connsiteY109" fmla="*/ 627156 h 1495138"/>
                    <a:gd name="connsiteX110" fmla="*/ 230169 w 1490380"/>
                    <a:gd name="connsiteY110" fmla="*/ 625950 h 1495138"/>
                    <a:gd name="connsiteX111" fmla="*/ 207724 w 1490380"/>
                    <a:gd name="connsiteY111" fmla="*/ 626352 h 1495138"/>
                    <a:gd name="connsiteX112" fmla="*/ 197303 w 1490380"/>
                    <a:gd name="connsiteY112" fmla="*/ 626352 h 1495138"/>
                    <a:gd name="connsiteX113" fmla="*/ 158023 w 1490380"/>
                    <a:gd name="connsiteY113" fmla="*/ 584543 h 1495138"/>
                    <a:gd name="connsiteX114" fmla="*/ 198505 w 1490380"/>
                    <a:gd name="connsiteY114" fmla="*/ 541126 h 1495138"/>
                    <a:gd name="connsiteX115" fmla="*/ 204918 w 1490380"/>
                    <a:gd name="connsiteY115" fmla="*/ 541126 h 1495138"/>
                    <a:gd name="connsiteX116" fmla="*/ 272255 w 1490380"/>
                    <a:gd name="connsiteY116" fmla="*/ 539116 h 1495138"/>
                    <a:gd name="connsiteX117" fmla="*/ 477504 w 1490380"/>
                    <a:gd name="connsiteY117" fmla="*/ 0 h 1495138"/>
                    <a:gd name="connsiteX118" fmla="*/ 492735 w 1490380"/>
                    <a:gd name="connsiteY118" fmla="*/ 1206 h 1495138"/>
                    <a:gd name="connsiteX119" fmla="*/ 528407 w 1490380"/>
                    <a:gd name="connsiteY119" fmla="*/ 39397 h 1495138"/>
                    <a:gd name="connsiteX120" fmla="*/ 528407 w 1490380"/>
                    <a:gd name="connsiteY120" fmla="*/ 45427 h 1495138"/>
                    <a:gd name="connsiteX121" fmla="*/ 528407 w 1490380"/>
                    <a:gd name="connsiteY121" fmla="*/ 192159 h 1495138"/>
                    <a:gd name="connsiteX122" fmla="*/ 528006 w 1490380"/>
                    <a:gd name="connsiteY122" fmla="*/ 192159 h 1495138"/>
                    <a:gd name="connsiteX123" fmla="*/ 528006 w 1490380"/>
                    <a:gd name="connsiteY123" fmla="*/ 326832 h 1495138"/>
                    <a:gd name="connsiteX124" fmla="*/ 528407 w 1490380"/>
                    <a:gd name="connsiteY124" fmla="*/ 340902 h 1495138"/>
                    <a:gd name="connsiteX125" fmla="*/ 534018 w 1490380"/>
                    <a:gd name="connsiteY125" fmla="*/ 346932 h 1495138"/>
                    <a:gd name="connsiteX126" fmla="*/ 549249 w 1490380"/>
                    <a:gd name="connsiteY126" fmla="*/ 346932 h 1495138"/>
                    <a:gd name="connsiteX127" fmla="*/ 571294 w 1490380"/>
                    <a:gd name="connsiteY127" fmla="*/ 346932 h 1495138"/>
                    <a:gd name="connsiteX128" fmla="*/ 610574 w 1490380"/>
                    <a:gd name="connsiteY128" fmla="*/ 377887 h 1495138"/>
                    <a:gd name="connsiteX129" fmla="*/ 576504 w 1490380"/>
                    <a:gd name="connsiteY129" fmla="*/ 432560 h 1495138"/>
                    <a:gd name="connsiteX130" fmla="*/ 563678 w 1490380"/>
                    <a:gd name="connsiteY130" fmla="*/ 433364 h 1495138"/>
                    <a:gd name="connsiteX131" fmla="*/ 402552 w 1490380"/>
                    <a:gd name="connsiteY131" fmla="*/ 433364 h 1495138"/>
                    <a:gd name="connsiteX132" fmla="*/ 391730 w 1490380"/>
                    <a:gd name="connsiteY132" fmla="*/ 432560 h 1495138"/>
                    <a:gd name="connsiteX133" fmla="*/ 354855 w 1490380"/>
                    <a:gd name="connsiteY133" fmla="*/ 396781 h 1495138"/>
                    <a:gd name="connsiteX134" fmla="*/ 379305 w 1490380"/>
                    <a:gd name="connsiteY134" fmla="*/ 350952 h 1495138"/>
                    <a:gd name="connsiteX135" fmla="*/ 397742 w 1490380"/>
                    <a:gd name="connsiteY135" fmla="*/ 346932 h 1495138"/>
                    <a:gd name="connsiteX136" fmla="*/ 432212 w 1490380"/>
                    <a:gd name="connsiteY136" fmla="*/ 346932 h 1495138"/>
                    <a:gd name="connsiteX137" fmla="*/ 440228 w 1490380"/>
                    <a:gd name="connsiteY137" fmla="*/ 345726 h 1495138"/>
                    <a:gd name="connsiteX138" fmla="*/ 441831 w 1490380"/>
                    <a:gd name="connsiteY138" fmla="*/ 344118 h 1495138"/>
                    <a:gd name="connsiteX139" fmla="*/ 442633 w 1490380"/>
                    <a:gd name="connsiteY139" fmla="*/ 340902 h 1495138"/>
                    <a:gd name="connsiteX140" fmla="*/ 442633 w 1490380"/>
                    <a:gd name="connsiteY140" fmla="*/ 328440 h 1495138"/>
                    <a:gd name="connsiteX141" fmla="*/ 442633 w 1490380"/>
                    <a:gd name="connsiteY141" fmla="*/ 105728 h 1495138"/>
                    <a:gd name="connsiteX142" fmla="*/ 441831 w 1490380"/>
                    <a:gd name="connsiteY142" fmla="*/ 89648 h 1495138"/>
                    <a:gd name="connsiteX143" fmla="*/ 440228 w 1490380"/>
                    <a:gd name="connsiteY143" fmla="*/ 88040 h 1495138"/>
                    <a:gd name="connsiteX144" fmla="*/ 435418 w 1490380"/>
                    <a:gd name="connsiteY144" fmla="*/ 86834 h 1495138"/>
                    <a:gd name="connsiteX145" fmla="*/ 412973 w 1490380"/>
                    <a:gd name="connsiteY145" fmla="*/ 87236 h 1495138"/>
                    <a:gd name="connsiteX146" fmla="*/ 402552 w 1490380"/>
                    <a:gd name="connsiteY146" fmla="*/ 87236 h 1495138"/>
                    <a:gd name="connsiteX147" fmla="*/ 363272 w 1490380"/>
                    <a:gd name="connsiteY147" fmla="*/ 45427 h 1495138"/>
                    <a:gd name="connsiteX148" fmla="*/ 403754 w 1490380"/>
                    <a:gd name="connsiteY148" fmla="*/ 2010 h 1495138"/>
                    <a:gd name="connsiteX149" fmla="*/ 410167 w 1490380"/>
                    <a:gd name="connsiteY149" fmla="*/ 2010 h 1495138"/>
                    <a:gd name="connsiteX150" fmla="*/ 477504 w 1490380"/>
                    <a:gd name="connsiteY150" fmla="*/ 0 h 1495138"/>
                    <a:gd name="connsiteX151" fmla="*/ 123093 w 1490380"/>
                    <a:gd name="connsiteY151" fmla="*/ 0 h 1495138"/>
                    <a:gd name="connsiteX152" fmla="*/ 138324 w 1490380"/>
                    <a:gd name="connsiteY152" fmla="*/ 1206 h 1495138"/>
                    <a:gd name="connsiteX153" fmla="*/ 173997 w 1490380"/>
                    <a:gd name="connsiteY153" fmla="*/ 39397 h 1495138"/>
                    <a:gd name="connsiteX154" fmla="*/ 173997 w 1490380"/>
                    <a:gd name="connsiteY154" fmla="*/ 45427 h 1495138"/>
                    <a:gd name="connsiteX155" fmla="*/ 173997 w 1490380"/>
                    <a:gd name="connsiteY155" fmla="*/ 192159 h 1495138"/>
                    <a:gd name="connsiteX156" fmla="*/ 173596 w 1490380"/>
                    <a:gd name="connsiteY156" fmla="*/ 192159 h 1495138"/>
                    <a:gd name="connsiteX157" fmla="*/ 173596 w 1490380"/>
                    <a:gd name="connsiteY157" fmla="*/ 326832 h 1495138"/>
                    <a:gd name="connsiteX158" fmla="*/ 173997 w 1490380"/>
                    <a:gd name="connsiteY158" fmla="*/ 340902 h 1495138"/>
                    <a:gd name="connsiteX159" fmla="*/ 179608 w 1490380"/>
                    <a:gd name="connsiteY159" fmla="*/ 346932 h 1495138"/>
                    <a:gd name="connsiteX160" fmla="*/ 194839 w 1490380"/>
                    <a:gd name="connsiteY160" fmla="*/ 346932 h 1495138"/>
                    <a:gd name="connsiteX161" fmla="*/ 216884 w 1490380"/>
                    <a:gd name="connsiteY161" fmla="*/ 346932 h 1495138"/>
                    <a:gd name="connsiteX162" fmla="*/ 256164 w 1490380"/>
                    <a:gd name="connsiteY162" fmla="*/ 377887 h 1495138"/>
                    <a:gd name="connsiteX163" fmla="*/ 222094 w 1490380"/>
                    <a:gd name="connsiteY163" fmla="*/ 432560 h 1495138"/>
                    <a:gd name="connsiteX164" fmla="*/ 209268 w 1490380"/>
                    <a:gd name="connsiteY164" fmla="*/ 433364 h 1495138"/>
                    <a:gd name="connsiteX165" fmla="*/ 48141 w 1490380"/>
                    <a:gd name="connsiteY165" fmla="*/ 433364 h 1495138"/>
                    <a:gd name="connsiteX166" fmla="*/ 37319 w 1490380"/>
                    <a:gd name="connsiteY166" fmla="*/ 432560 h 1495138"/>
                    <a:gd name="connsiteX167" fmla="*/ 445 w 1490380"/>
                    <a:gd name="connsiteY167" fmla="*/ 396781 h 1495138"/>
                    <a:gd name="connsiteX168" fmla="*/ 24894 w 1490380"/>
                    <a:gd name="connsiteY168" fmla="*/ 350952 h 1495138"/>
                    <a:gd name="connsiteX169" fmla="*/ 43332 w 1490380"/>
                    <a:gd name="connsiteY169" fmla="*/ 346932 h 1495138"/>
                    <a:gd name="connsiteX170" fmla="*/ 77801 w 1490380"/>
                    <a:gd name="connsiteY170" fmla="*/ 346932 h 1495138"/>
                    <a:gd name="connsiteX171" fmla="*/ 85818 w 1490380"/>
                    <a:gd name="connsiteY171" fmla="*/ 345726 h 1495138"/>
                    <a:gd name="connsiteX172" fmla="*/ 87421 w 1490380"/>
                    <a:gd name="connsiteY172" fmla="*/ 344118 h 1495138"/>
                    <a:gd name="connsiteX173" fmla="*/ 88223 w 1490380"/>
                    <a:gd name="connsiteY173" fmla="*/ 340902 h 1495138"/>
                    <a:gd name="connsiteX174" fmla="*/ 88223 w 1490380"/>
                    <a:gd name="connsiteY174" fmla="*/ 328440 h 1495138"/>
                    <a:gd name="connsiteX175" fmla="*/ 88223 w 1490380"/>
                    <a:gd name="connsiteY175" fmla="*/ 105728 h 1495138"/>
                    <a:gd name="connsiteX176" fmla="*/ 87421 w 1490380"/>
                    <a:gd name="connsiteY176" fmla="*/ 89648 h 1495138"/>
                    <a:gd name="connsiteX177" fmla="*/ 85818 w 1490380"/>
                    <a:gd name="connsiteY177" fmla="*/ 88040 h 1495138"/>
                    <a:gd name="connsiteX178" fmla="*/ 81008 w 1490380"/>
                    <a:gd name="connsiteY178" fmla="*/ 86834 h 1495138"/>
                    <a:gd name="connsiteX179" fmla="*/ 58562 w 1490380"/>
                    <a:gd name="connsiteY179" fmla="*/ 87236 h 1495138"/>
                    <a:gd name="connsiteX180" fmla="*/ 48141 w 1490380"/>
                    <a:gd name="connsiteY180" fmla="*/ 87236 h 1495138"/>
                    <a:gd name="connsiteX181" fmla="*/ 8862 w 1490380"/>
                    <a:gd name="connsiteY181" fmla="*/ 45427 h 1495138"/>
                    <a:gd name="connsiteX182" fmla="*/ 49344 w 1490380"/>
                    <a:gd name="connsiteY182" fmla="*/ 2010 h 1495138"/>
                    <a:gd name="connsiteX183" fmla="*/ 55757 w 1490380"/>
                    <a:gd name="connsiteY183" fmla="*/ 2010 h 1495138"/>
                    <a:gd name="connsiteX184" fmla="*/ 123093 w 1490380"/>
                    <a:gd name="connsiteY18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7552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990169 w 1490380"/>
                    <a:gd name="connsiteY48" fmla="*/ 539116 h 1495138"/>
                    <a:gd name="connsiteX49" fmla="*/ 1005400 w 1490380"/>
                    <a:gd name="connsiteY49" fmla="*/ 540322 h 1495138"/>
                    <a:gd name="connsiteX50" fmla="*/ 1041072 w 1490380"/>
                    <a:gd name="connsiteY50" fmla="*/ 578513 h 1495138"/>
                    <a:gd name="connsiteX51" fmla="*/ 1041072 w 1490380"/>
                    <a:gd name="connsiteY51" fmla="*/ 584543 h 1495138"/>
                    <a:gd name="connsiteX52" fmla="*/ 1041072 w 1490380"/>
                    <a:gd name="connsiteY52" fmla="*/ 731276 h 1495138"/>
                    <a:gd name="connsiteX53" fmla="*/ 1040671 w 1490380"/>
                    <a:gd name="connsiteY53" fmla="*/ 731276 h 1495138"/>
                    <a:gd name="connsiteX54" fmla="*/ 1040671 w 1490380"/>
                    <a:gd name="connsiteY54" fmla="*/ 865948 h 1495138"/>
                    <a:gd name="connsiteX55" fmla="*/ 1041072 w 1490380"/>
                    <a:gd name="connsiteY55" fmla="*/ 880018 h 1495138"/>
                    <a:gd name="connsiteX56" fmla="*/ 1046683 w 1490380"/>
                    <a:gd name="connsiteY56" fmla="*/ 886049 h 1495138"/>
                    <a:gd name="connsiteX57" fmla="*/ 1061914 w 1490380"/>
                    <a:gd name="connsiteY57" fmla="*/ 886049 h 1495138"/>
                    <a:gd name="connsiteX58" fmla="*/ 1083959 w 1490380"/>
                    <a:gd name="connsiteY58" fmla="*/ 886049 h 1495138"/>
                    <a:gd name="connsiteX59" fmla="*/ 1123238 w 1490380"/>
                    <a:gd name="connsiteY59" fmla="*/ 917003 h 1495138"/>
                    <a:gd name="connsiteX60" fmla="*/ 1089169 w 1490380"/>
                    <a:gd name="connsiteY60" fmla="*/ 971676 h 1495138"/>
                    <a:gd name="connsiteX61" fmla="*/ 1076343 w 1490380"/>
                    <a:gd name="connsiteY61" fmla="*/ 972480 h 1495138"/>
                    <a:gd name="connsiteX62" fmla="*/ 915217 w 1490380"/>
                    <a:gd name="connsiteY62" fmla="*/ 972480 h 1495138"/>
                    <a:gd name="connsiteX63" fmla="*/ 904395 w 1490380"/>
                    <a:gd name="connsiteY63" fmla="*/ 971676 h 1495138"/>
                    <a:gd name="connsiteX64" fmla="*/ 867520 w 1490380"/>
                    <a:gd name="connsiteY64" fmla="*/ 935897 h 1495138"/>
                    <a:gd name="connsiteX65" fmla="*/ 891970 w 1490380"/>
                    <a:gd name="connsiteY65" fmla="*/ 890069 h 1495138"/>
                    <a:gd name="connsiteX66" fmla="*/ 910407 w 1490380"/>
                    <a:gd name="connsiteY66" fmla="*/ 886049 h 1495138"/>
                    <a:gd name="connsiteX67" fmla="*/ 944877 w 1490380"/>
                    <a:gd name="connsiteY67" fmla="*/ 886049 h 1495138"/>
                    <a:gd name="connsiteX68" fmla="*/ 952893 w 1490380"/>
                    <a:gd name="connsiteY68" fmla="*/ 884843 h 1495138"/>
                    <a:gd name="connsiteX69" fmla="*/ 954496 w 1490380"/>
                    <a:gd name="connsiteY69" fmla="*/ 883234 h 1495138"/>
                    <a:gd name="connsiteX70" fmla="*/ 955298 w 1490380"/>
                    <a:gd name="connsiteY70" fmla="*/ 880018 h 1495138"/>
                    <a:gd name="connsiteX71" fmla="*/ 955298 w 1490380"/>
                    <a:gd name="connsiteY71" fmla="*/ 867556 h 1495138"/>
                    <a:gd name="connsiteX72" fmla="*/ 955298 w 1490380"/>
                    <a:gd name="connsiteY72" fmla="*/ 644844 h 1495138"/>
                    <a:gd name="connsiteX73" fmla="*/ 954496 w 1490380"/>
                    <a:gd name="connsiteY73" fmla="*/ 628764 h 1495138"/>
                    <a:gd name="connsiteX74" fmla="*/ 952893 w 1490380"/>
                    <a:gd name="connsiteY74" fmla="*/ 627156 h 1495138"/>
                    <a:gd name="connsiteX75" fmla="*/ 948083 w 1490380"/>
                    <a:gd name="connsiteY75" fmla="*/ 625950 h 1495138"/>
                    <a:gd name="connsiteX76" fmla="*/ 925638 w 1490380"/>
                    <a:gd name="connsiteY76" fmla="*/ 626352 h 1495138"/>
                    <a:gd name="connsiteX77" fmla="*/ 915217 w 1490380"/>
                    <a:gd name="connsiteY77" fmla="*/ 626352 h 1495138"/>
                    <a:gd name="connsiteX78" fmla="*/ 875937 w 1490380"/>
                    <a:gd name="connsiteY78" fmla="*/ 584543 h 1495138"/>
                    <a:gd name="connsiteX79" fmla="*/ 916419 w 1490380"/>
                    <a:gd name="connsiteY79" fmla="*/ 541126 h 1495138"/>
                    <a:gd name="connsiteX80" fmla="*/ 922832 w 1490380"/>
                    <a:gd name="connsiteY80" fmla="*/ 541126 h 1495138"/>
                    <a:gd name="connsiteX81" fmla="*/ 990169 w 1490380"/>
                    <a:gd name="connsiteY81" fmla="*/ 539116 h 1495138"/>
                    <a:gd name="connsiteX82" fmla="*/ 272255 w 1490380"/>
                    <a:gd name="connsiteY82" fmla="*/ 539116 h 1495138"/>
                    <a:gd name="connsiteX83" fmla="*/ 287486 w 1490380"/>
                    <a:gd name="connsiteY83" fmla="*/ 540322 h 1495138"/>
                    <a:gd name="connsiteX84" fmla="*/ 323158 w 1490380"/>
                    <a:gd name="connsiteY84" fmla="*/ 578513 h 1495138"/>
                    <a:gd name="connsiteX85" fmla="*/ 323158 w 1490380"/>
                    <a:gd name="connsiteY85" fmla="*/ 584543 h 1495138"/>
                    <a:gd name="connsiteX86" fmla="*/ 323158 w 1490380"/>
                    <a:gd name="connsiteY86" fmla="*/ 731276 h 1495138"/>
                    <a:gd name="connsiteX87" fmla="*/ 322757 w 1490380"/>
                    <a:gd name="connsiteY87" fmla="*/ 731276 h 1495138"/>
                    <a:gd name="connsiteX88" fmla="*/ 322757 w 1490380"/>
                    <a:gd name="connsiteY88" fmla="*/ 865948 h 1495138"/>
                    <a:gd name="connsiteX89" fmla="*/ 323158 w 1490380"/>
                    <a:gd name="connsiteY89" fmla="*/ 880018 h 1495138"/>
                    <a:gd name="connsiteX90" fmla="*/ 328769 w 1490380"/>
                    <a:gd name="connsiteY90" fmla="*/ 886049 h 1495138"/>
                    <a:gd name="connsiteX91" fmla="*/ 344000 w 1490380"/>
                    <a:gd name="connsiteY91" fmla="*/ 886049 h 1495138"/>
                    <a:gd name="connsiteX92" fmla="*/ 366045 w 1490380"/>
                    <a:gd name="connsiteY92" fmla="*/ 886049 h 1495138"/>
                    <a:gd name="connsiteX93" fmla="*/ 405325 w 1490380"/>
                    <a:gd name="connsiteY93" fmla="*/ 917003 h 1495138"/>
                    <a:gd name="connsiteX94" fmla="*/ 371255 w 1490380"/>
                    <a:gd name="connsiteY94" fmla="*/ 971676 h 1495138"/>
                    <a:gd name="connsiteX95" fmla="*/ 358429 w 1490380"/>
                    <a:gd name="connsiteY95" fmla="*/ 972480 h 1495138"/>
                    <a:gd name="connsiteX96" fmla="*/ 197303 w 1490380"/>
                    <a:gd name="connsiteY96" fmla="*/ 972480 h 1495138"/>
                    <a:gd name="connsiteX97" fmla="*/ 186481 w 1490380"/>
                    <a:gd name="connsiteY97" fmla="*/ 971676 h 1495138"/>
                    <a:gd name="connsiteX98" fmla="*/ 149606 w 1490380"/>
                    <a:gd name="connsiteY98" fmla="*/ 935897 h 1495138"/>
                    <a:gd name="connsiteX99" fmla="*/ 174056 w 1490380"/>
                    <a:gd name="connsiteY99" fmla="*/ 890069 h 1495138"/>
                    <a:gd name="connsiteX100" fmla="*/ 192493 w 1490380"/>
                    <a:gd name="connsiteY100" fmla="*/ 886049 h 1495138"/>
                    <a:gd name="connsiteX101" fmla="*/ 226963 w 1490380"/>
                    <a:gd name="connsiteY101" fmla="*/ 886049 h 1495138"/>
                    <a:gd name="connsiteX102" fmla="*/ 234979 w 1490380"/>
                    <a:gd name="connsiteY102" fmla="*/ 884843 h 1495138"/>
                    <a:gd name="connsiteX103" fmla="*/ 236582 w 1490380"/>
                    <a:gd name="connsiteY103" fmla="*/ 883234 h 1495138"/>
                    <a:gd name="connsiteX104" fmla="*/ 237384 w 1490380"/>
                    <a:gd name="connsiteY104" fmla="*/ 880018 h 1495138"/>
                    <a:gd name="connsiteX105" fmla="*/ 237384 w 1490380"/>
                    <a:gd name="connsiteY105" fmla="*/ 867556 h 1495138"/>
                    <a:gd name="connsiteX106" fmla="*/ 237384 w 1490380"/>
                    <a:gd name="connsiteY106" fmla="*/ 644844 h 1495138"/>
                    <a:gd name="connsiteX107" fmla="*/ 236582 w 1490380"/>
                    <a:gd name="connsiteY107" fmla="*/ 628764 h 1495138"/>
                    <a:gd name="connsiteX108" fmla="*/ 234979 w 1490380"/>
                    <a:gd name="connsiteY108" fmla="*/ 627156 h 1495138"/>
                    <a:gd name="connsiteX109" fmla="*/ 230169 w 1490380"/>
                    <a:gd name="connsiteY109" fmla="*/ 625950 h 1495138"/>
                    <a:gd name="connsiteX110" fmla="*/ 207724 w 1490380"/>
                    <a:gd name="connsiteY110" fmla="*/ 626352 h 1495138"/>
                    <a:gd name="connsiteX111" fmla="*/ 197303 w 1490380"/>
                    <a:gd name="connsiteY111" fmla="*/ 626352 h 1495138"/>
                    <a:gd name="connsiteX112" fmla="*/ 158023 w 1490380"/>
                    <a:gd name="connsiteY112" fmla="*/ 584543 h 1495138"/>
                    <a:gd name="connsiteX113" fmla="*/ 198505 w 1490380"/>
                    <a:gd name="connsiteY113" fmla="*/ 541126 h 1495138"/>
                    <a:gd name="connsiteX114" fmla="*/ 204918 w 1490380"/>
                    <a:gd name="connsiteY114" fmla="*/ 541126 h 1495138"/>
                    <a:gd name="connsiteX115" fmla="*/ 272255 w 1490380"/>
                    <a:gd name="connsiteY115" fmla="*/ 539116 h 1495138"/>
                    <a:gd name="connsiteX116" fmla="*/ 477504 w 1490380"/>
                    <a:gd name="connsiteY116" fmla="*/ 0 h 1495138"/>
                    <a:gd name="connsiteX117" fmla="*/ 492735 w 1490380"/>
                    <a:gd name="connsiteY117" fmla="*/ 1206 h 1495138"/>
                    <a:gd name="connsiteX118" fmla="*/ 528407 w 1490380"/>
                    <a:gd name="connsiteY118" fmla="*/ 39397 h 1495138"/>
                    <a:gd name="connsiteX119" fmla="*/ 528407 w 1490380"/>
                    <a:gd name="connsiteY119" fmla="*/ 45427 h 1495138"/>
                    <a:gd name="connsiteX120" fmla="*/ 528407 w 1490380"/>
                    <a:gd name="connsiteY120" fmla="*/ 192159 h 1495138"/>
                    <a:gd name="connsiteX121" fmla="*/ 528006 w 1490380"/>
                    <a:gd name="connsiteY121" fmla="*/ 192159 h 1495138"/>
                    <a:gd name="connsiteX122" fmla="*/ 528006 w 1490380"/>
                    <a:gd name="connsiteY122" fmla="*/ 326832 h 1495138"/>
                    <a:gd name="connsiteX123" fmla="*/ 528407 w 1490380"/>
                    <a:gd name="connsiteY123" fmla="*/ 340902 h 1495138"/>
                    <a:gd name="connsiteX124" fmla="*/ 534018 w 1490380"/>
                    <a:gd name="connsiteY124" fmla="*/ 346932 h 1495138"/>
                    <a:gd name="connsiteX125" fmla="*/ 549249 w 1490380"/>
                    <a:gd name="connsiteY125" fmla="*/ 346932 h 1495138"/>
                    <a:gd name="connsiteX126" fmla="*/ 571294 w 1490380"/>
                    <a:gd name="connsiteY126" fmla="*/ 346932 h 1495138"/>
                    <a:gd name="connsiteX127" fmla="*/ 610574 w 1490380"/>
                    <a:gd name="connsiteY127" fmla="*/ 377887 h 1495138"/>
                    <a:gd name="connsiteX128" fmla="*/ 576504 w 1490380"/>
                    <a:gd name="connsiteY128" fmla="*/ 432560 h 1495138"/>
                    <a:gd name="connsiteX129" fmla="*/ 563678 w 1490380"/>
                    <a:gd name="connsiteY129" fmla="*/ 433364 h 1495138"/>
                    <a:gd name="connsiteX130" fmla="*/ 402552 w 1490380"/>
                    <a:gd name="connsiteY130" fmla="*/ 433364 h 1495138"/>
                    <a:gd name="connsiteX131" fmla="*/ 391730 w 1490380"/>
                    <a:gd name="connsiteY131" fmla="*/ 432560 h 1495138"/>
                    <a:gd name="connsiteX132" fmla="*/ 354855 w 1490380"/>
                    <a:gd name="connsiteY132" fmla="*/ 396781 h 1495138"/>
                    <a:gd name="connsiteX133" fmla="*/ 379305 w 1490380"/>
                    <a:gd name="connsiteY133" fmla="*/ 350952 h 1495138"/>
                    <a:gd name="connsiteX134" fmla="*/ 397742 w 1490380"/>
                    <a:gd name="connsiteY134" fmla="*/ 346932 h 1495138"/>
                    <a:gd name="connsiteX135" fmla="*/ 432212 w 1490380"/>
                    <a:gd name="connsiteY135" fmla="*/ 346932 h 1495138"/>
                    <a:gd name="connsiteX136" fmla="*/ 440228 w 1490380"/>
                    <a:gd name="connsiteY136" fmla="*/ 345726 h 1495138"/>
                    <a:gd name="connsiteX137" fmla="*/ 441831 w 1490380"/>
                    <a:gd name="connsiteY137" fmla="*/ 344118 h 1495138"/>
                    <a:gd name="connsiteX138" fmla="*/ 442633 w 1490380"/>
                    <a:gd name="connsiteY138" fmla="*/ 340902 h 1495138"/>
                    <a:gd name="connsiteX139" fmla="*/ 442633 w 1490380"/>
                    <a:gd name="connsiteY139" fmla="*/ 328440 h 1495138"/>
                    <a:gd name="connsiteX140" fmla="*/ 442633 w 1490380"/>
                    <a:gd name="connsiteY140" fmla="*/ 105728 h 1495138"/>
                    <a:gd name="connsiteX141" fmla="*/ 441831 w 1490380"/>
                    <a:gd name="connsiteY141" fmla="*/ 89648 h 1495138"/>
                    <a:gd name="connsiteX142" fmla="*/ 440228 w 1490380"/>
                    <a:gd name="connsiteY142" fmla="*/ 88040 h 1495138"/>
                    <a:gd name="connsiteX143" fmla="*/ 435418 w 1490380"/>
                    <a:gd name="connsiteY143" fmla="*/ 86834 h 1495138"/>
                    <a:gd name="connsiteX144" fmla="*/ 412973 w 1490380"/>
                    <a:gd name="connsiteY144" fmla="*/ 87236 h 1495138"/>
                    <a:gd name="connsiteX145" fmla="*/ 402552 w 1490380"/>
                    <a:gd name="connsiteY145" fmla="*/ 87236 h 1495138"/>
                    <a:gd name="connsiteX146" fmla="*/ 363272 w 1490380"/>
                    <a:gd name="connsiteY146" fmla="*/ 45427 h 1495138"/>
                    <a:gd name="connsiteX147" fmla="*/ 403754 w 1490380"/>
                    <a:gd name="connsiteY147" fmla="*/ 2010 h 1495138"/>
                    <a:gd name="connsiteX148" fmla="*/ 410167 w 1490380"/>
                    <a:gd name="connsiteY148" fmla="*/ 2010 h 1495138"/>
                    <a:gd name="connsiteX149" fmla="*/ 477504 w 1490380"/>
                    <a:gd name="connsiteY149" fmla="*/ 0 h 1495138"/>
                    <a:gd name="connsiteX150" fmla="*/ 123093 w 1490380"/>
                    <a:gd name="connsiteY150" fmla="*/ 0 h 1495138"/>
                    <a:gd name="connsiteX151" fmla="*/ 138324 w 1490380"/>
                    <a:gd name="connsiteY151" fmla="*/ 1206 h 1495138"/>
                    <a:gd name="connsiteX152" fmla="*/ 173997 w 1490380"/>
                    <a:gd name="connsiteY152" fmla="*/ 39397 h 1495138"/>
                    <a:gd name="connsiteX153" fmla="*/ 173997 w 1490380"/>
                    <a:gd name="connsiteY153" fmla="*/ 45427 h 1495138"/>
                    <a:gd name="connsiteX154" fmla="*/ 173997 w 1490380"/>
                    <a:gd name="connsiteY154" fmla="*/ 192159 h 1495138"/>
                    <a:gd name="connsiteX155" fmla="*/ 173596 w 1490380"/>
                    <a:gd name="connsiteY155" fmla="*/ 192159 h 1495138"/>
                    <a:gd name="connsiteX156" fmla="*/ 173596 w 1490380"/>
                    <a:gd name="connsiteY156" fmla="*/ 326832 h 1495138"/>
                    <a:gd name="connsiteX157" fmla="*/ 173997 w 1490380"/>
                    <a:gd name="connsiteY157" fmla="*/ 340902 h 1495138"/>
                    <a:gd name="connsiteX158" fmla="*/ 179608 w 1490380"/>
                    <a:gd name="connsiteY158" fmla="*/ 346932 h 1495138"/>
                    <a:gd name="connsiteX159" fmla="*/ 194839 w 1490380"/>
                    <a:gd name="connsiteY159" fmla="*/ 346932 h 1495138"/>
                    <a:gd name="connsiteX160" fmla="*/ 216884 w 1490380"/>
                    <a:gd name="connsiteY160" fmla="*/ 346932 h 1495138"/>
                    <a:gd name="connsiteX161" fmla="*/ 256164 w 1490380"/>
                    <a:gd name="connsiteY161" fmla="*/ 377887 h 1495138"/>
                    <a:gd name="connsiteX162" fmla="*/ 222094 w 1490380"/>
                    <a:gd name="connsiteY162" fmla="*/ 432560 h 1495138"/>
                    <a:gd name="connsiteX163" fmla="*/ 209268 w 1490380"/>
                    <a:gd name="connsiteY163" fmla="*/ 433364 h 1495138"/>
                    <a:gd name="connsiteX164" fmla="*/ 48141 w 1490380"/>
                    <a:gd name="connsiteY164" fmla="*/ 433364 h 1495138"/>
                    <a:gd name="connsiteX165" fmla="*/ 37319 w 1490380"/>
                    <a:gd name="connsiteY165" fmla="*/ 432560 h 1495138"/>
                    <a:gd name="connsiteX166" fmla="*/ 445 w 1490380"/>
                    <a:gd name="connsiteY166" fmla="*/ 396781 h 1495138"/>
                    <a:gd name="connsiteX167" fmla="*/ 24894 w 1490380"/>
                    <a:gd name="connsiteY167" fmla="*/ 350952 h 1495138"/>
                    <a:gd name="connsiteX168" fmla="*/ 43332 w 1490380"/>
                    <a:gd name="connsiteY168" fmla="*/ 346932 h 1495138"/>
                    <a:gd name="connsiteX169" fmla="*/ 77801 w 1490380"/>
                    <a:gd name="connsiteY169" fmla="*/ 346932 h 1495138"/>
                    <a:gd name="connsiteX170" fmla="*/ 85818 w 1490380"/>
                    <a:gd name="connsiteY170" fmla="*/ 345726 h 1495138"/>
                    <a:gd name="connsiteX171" fmla="*/ 87421 w 1490380"/>
                    <a:gd name="connsiteY171" fmla="*/ 344118 h 1495138"/>
                    <a:gd name="connsiteX172" fmla="*/ 88223 w 1490380"/>
                    <a:gd name="connsiteY172" fmla="*/ 340902 h 1495138"/>
                    <a:gd name="connsiteX173" fmla="*/ 88223 w 1490380"/>
                    <a:gd name="connsiteY173" fmla="*/ 328440 h 1495138"/>
                    <a:gd name="connsiteX174" fmla="*/ 88223 w 1490380"/>
                    <a:gd name="connsiteY174" fmla="*/ 105728 h 1495138"/>
                    <a:gd name="connsiteX175" fmla="*/ 87421 w 1490380"/>
                    <a:gd name="connsiteY175" fmla="*/ 89648 h 1495138"/>
                    <a:gd name="connsiteX176" fmla="*/ 85818 w 1490380"/>
                    <a:gd name="connsiteY176" fmla="*/ 88040 h 1495138"/>
                    <a:gd name="connsiteX177" fmla="*/ 81008 w 1490380"/>
                    <a:gd name="connsiteY177" fmla="*/ 86834 h 1495138"/>
                    <a:gd name="connsiteX178" fmla="*/ 58562 w 1490380"/>
                    <a:gd name="connsiteY178" fmla="*/ 87236 h 1495138"/>
                    <a:gd name="connsiteX179" fmla="*/ 48141 w 1490380"/>
                    <a:gd name="connsiteY179" fmla="*/ 87236 h 1495138"/>
                    <a:gd name="connsiteX180" fmla="*/ 8862 w 1490380"/>
                    <a:gd name="connsiteY180" fmla="*/ 45427 h 1495138"/>
                    <a:gd name="connsiteX181" fmla="*/ 49344 w 1490380"/>
                    <a:gd name="connsiteY181" fmla="*/ 2010 h 1495138"/>
                    <a:gd name="connsiteX182" fmla="*/ 55757 w 1490380"/>
                    <a:gd name="connsiteY182" fmla="*/ 2010 h 1495138"/>
                    <a:gd name="connsiteX183" fmla="*/ 123093 w 1490380"/>
                    <a:gd name="connsiteY18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57091 w 1490380"/>
                    <a:gd name="connsiteY34" fmla="*/ 89006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990169 w 1490380"/>
                    <a:gd name="connsiteY47" fmla="*/ 539116 h 1495138"/>
                    <a:gd name="connsiteX48" fmla="*/ 1005400 w 1490380"/>
                    <a:gd name="connsiteY48" fmla="*/ 540322 h 1495138"/>
                    <a:gd name="connsiteX49" fmla="*/ 1041072 w 1490380"/>
                    <a:gd name="connsiteY49" fmla="*/ 578513 h 1495138"/>
                    <a:gd name="connsiteX50" fmla="*/ 1041072 w 1490380"/>
                    <a:gd name="connsiteY50" fmla="*/ 584543 h 1495138"/>
                    <a:gd name="connsiteX51" fmla="*/ 1041072 w 1490380"/>
                    <a:gd name="connsiteY51" fmla="*/ 731276 h 1495138"/>
                    <a:gd name="connsiteX52" fmla="*/ 1040671 w 1490380"/>
                    <a:gd name="connsiteY52" fmla="*/ 731276 h 1495138"/>
                    <a:gd name="connsiteX53" fmla="*/ 1040671 w 1490380"/>
                    <a:gd name="connsiteY53" fmla="*/ 865948 h 1495138"/>
                    <a:gd name="connsiteX54" fmla="*/ 1041072 w 1490380"/>
                    <a:gd name="connsiteY54" fmla="*/ 880018 h 1495138"/>
                    <a:gd name="connsiteX55" fmla="*/ 1046683 w 1490380"/>
                    <a:gd name="connsiteY55" fmla="*/ 886049 h 1495138"/>
                    <a:gd name="connsiteX56" fmla="*/ 1061914 w 1490380"/>
                    <a:gd name="connsiteY56" fmla="*/ 886049 h 1495138"/>
                    <a:gd name="connsiteX57" fmla="*/ 1083959 w 1490380"/>
                    <a:gd name="connsiteY57" fmla="*/ 886049 h 1495138"/>
                    <a:gd name="connsiteX58" fmla="*/ 1123238 w 1490380"/>
                    <a:gd name="connsiteY58" fmla="*/ 917003 h 1495138"/>
                    <a:gd name="connsiteX59" fmla="*/ 1089169 w 1490380"/>
                    <a:gd name="connsiteY59" fmla="*/ 971676 h 1495138"/>
                    <a:gd name="connsiteX60" fmla="*/ 1076343 w 1490380"/>
                    <a:gd name="connsiteY60" fmla="*/ 972480 h 1495138"/>
                    <a:gd name="connsiteX61" fmla="*/ 915217 w 1490380"/>
                    <a:gd name="connsiteY61" fmla="*/ 972480 h 1495138"/>
                    <a:gd name="connsiteX62" fmla="*/ 904395 w 1490380"/>
                    <a:gd name="connsiteY62" fmla="*/ 971676 h 1495138"/>
                    <a:gd name="connsiteX63" fmla="*/ 867520 w 1490380"/>
                    <a:gd name="connsiteY63" fmla="*/ 935897 h 1495138"/>
                    <a:gd name="connsiteX64" fmla="*/ 891970 w 1490380"/>
                    <a:gd name="connsiteY64" fmla="*/ 890069 h 1495138"/>
                    <a:gd name="connsiteX65" fmla="*/ 910407 w 1490380"/>
                    <a:gd name="connsiteY65" fmla="*/ 886049 h 1495138"/>
                    <a:gd name="connsiteX66" fmla="*/ 944877 w 1490380"/>
                    <a:gd name="connsiteY66" fmla="*/ 886049 h 1495138"/>
                    <a:gd name="connsiteX67" fmla="*/ 952893 w 1490380"/>
                    <a:gd name="connsiteY67" fmla="*/ 884843 h 1495138"/>
                    <a:gd name="connsiteX68" fmla="*/ 954496 w 1490380"/>
                    <a:gd name="connsiteY68" fmla="*/ 883234 h 1495138"/>
                    <a:gd name="connsiteX69" fmla="*/ 955298 w 1490380"/>
                    <a:gd name="connsiteY69" fmla="*/ 880018 h 1495138"/>
                    <a:gd name="connsiteX70" fmla="*/ 955298 w 1490380"/>
                    <a:gd name="connsiteY70" fmla="*/ 867556 h 1495138"/>
                    <a:gd name="connsiteX71" fmla="*/ 955298 w 1490380"/>
                    <a:gd name="connsiteY71" fmla="*/ 644844 h 1495138"/>
                    <a:gd name="connsiteX72" fmla="*/ 954496 w 1490380"/>
                    <a:gd name="connsiteY72" fmla="*/ 628764 h 1495138"/>
                    <a:gd name="connsiteX73" fmla="*/ 952893 w 1490380"/>
                    <a:gd name="connsiteY73" fmla="*/ 627156 h 1495138"/>
                    <a:gd name="connsiteX74" fmla="*/ 948083 w 1490380"/>
                    <a:gd name="connsiteY74" fmla="*/ 625950 h 1495138"/>
                    <a:gd name="connsiteX75" fmla="*/ 925638 w 1490380"/>
                    <a:gd name="connsiteY75" fmla="*/ 626352 h 1495138"/>
                    <a:gd name="connsiteX76" fmla="*/ 915217 w 1490380"/>
                    <a:gd name="connsiteY76" fmla="*/ 626352 h 1495138"/>
                    <a:gd name="connsiteX77" fmla="*/ 875937 w 1490380"/>
                    <a:gd name="connsiteY77" fmla="*/ 584543 h 1495138"/>
                    <a:gd name="connsiteX78" fmla="*/ 916419 w 1490380"/>
                    <a:gd name="connsiteY78" fmla="*/ 541126 h 1495138"/>
                    <a:gd name="connsiteX79" fmla="*/ 922832 w 1490380"/>
                    <a:gd name="connsiteY79" fmla="*/ 541126 h 1495138"/>
                    <a:gd name="connsiteX80" fmla="*/ 990169 w 1490380"/>
                    <a:gd name="connsiteY80" fmla="*/ 539116 h 1495138"/>
                    <a:gd name="connsiteX81" fmla="*/ 272255 w 1490380"/>
                    <a:gd name="connsiteY81" fmla="*/ 539116 h 1495138"/>
                    <a:gd name="connsiteX82" fmla="*/ 287486 w 1490380"/>
                    <a:gd name="connsiteY82" fmla="*/ 540322 h 1495138"/>
                    <a:gd name="connsiteX83" fmla="*/ 323158 w 1490380"/>
                    <a:gd name="connsiteY83" fmla="*/ 578513 h 1495138"/>
                    <a:gd name="connsiteX84" fmla="*/ 323158 w 1490380"/>
                    <a:gd name="connsiteY84" fmla="*/ 584543 h 1495138"/>
                    <a:gd name="connsiteX85" fmla="*/ 323158 w 1490380"/>
                    <a:gd name="connsiteY85" fmla="*/ 731276 h 1495138"/>
                    <a:gd name="connsiteX86" fmla="*/ 322757 w 1490380"/>
                    <a:gd name="connsiteY86" fmla="*/ 731276 h 1495138"/>
                    <a:gd name="connsiteX87" fmla="*/ 322757 w 1490380"/>
                    <a:gd name="connsiteY87" fmla="*/ 865948 h 1495138"/>
                    <a:gd name="connsiteX88" fmla="*/ 323158 w 1490380"/>
                    <a:gd name="connsiteY88" fmla="*/ 880018 h 1495138"/>
                    <a:gd name="connsiteX89" fmla="*/ 328769 w 1490380"/>
                    <a:gd name="connsiteY89" fmla="*/ 886049 h 1495138"/>
                    <a:gd name="connsiteX90" fmla="*/ 344000 w 1490380"/>
                    <a:gd name="connsiteY90" fmla="*/ 886049 h 1495138"/>
                    <a:gd name="connsiteX91" fmla="*/ 366045 w 1490380"/>
                    <a:gd name="connsiteY91" fmla="*/ 886049 h 1495138"/>
                    <a:gd name="connsiteX92" fmla="*/ 405325 w 1490380"/>
                    <a:gd name="connsiteY92" fmla="*/ 917003 h 1495138"/>
                    <a:gd name="connsiteX93" fmla="*/ 371255 w 1490380"/>
                    <a:gd name="connsiteY93" fmla="*/ 971676 h 1495138"/>
                    <a:gd name="connsiteX94" fmla="*/ 358429 w 1490380"/>
                    <a:gd name="connsiteY94" fmla="*/ 972480 h 1495138"/>
                    <a:gd name="connsiteX95" fmla="*/ 197303 w 1490380"/>
                    <a:gd name="connsiteY95" fmla="*/ 972480 h 1495138"/>
                    <a:gd name="connsiteX96" fmla="*/ 186481 w 1490380"/>
                    <a:gd name="connsiteY96" fmla="*/ 971676 h 1495138"/>
                    <a:gd name="connsiteX97" fmla="*/ 149606 w 1490380"/>
                    <a:gd name="connsiteY97" fmla="*/ 935897 h 1495138"/>
                    <a:gd name="connsiteX98" fmla="*/ 174056 w 1490380"/>
                    <a:gd name="connsiteY98" fmla="*/ 890069 h 1495138"/>
                    <a:gd name="connsiteX99" fmla="*/ 192493 w 1490380"/>
                    <a:gd name="connsiteY99" fmla="*/ 886049 h 1495138"/>
                    <a:gd name="connsiteX100" fmla="*/ 226963 w 1490380"/>
                    <a:gd name="connsiteY100" fmla="*/ 886049 h 1495138"/>
                    <a:gd name="connsiteX101" fmla="*/ 234979 w 1490380"/>
                    <a:gd name="connsiteY101" fmla="*/ 884843 h 1495138"/>
                    <a:gd name="connsiteX102" fmla="*/ 236582 w 1490380"/>
                    <a:gd name="connsiteY102" fmla="*/ 883234 h 1495138"/>
                    <a:gd name="connsiteX103" fmla="*/ 237384 w 1490380"/>
                    <a:gd name="connsiteY103" fmla="*/ 880018 h 1495138"/>
                    <a:gd name="connsiteX104" fmla="*/ 237384 w 1490380"/>
                    <a:gd name="connsiteY104" fmla="*/ 867556 h 1495138"/>
                    <a:gd name="connsiteX105" fmla="*/ 237384 w 1490380"/>
                    <a:gd name="connsiteY105" fmla="*/ 644844 h 1495138"/>
                    <a:gd name="connsiteX106" fmla="*/ 236582 w 1490380"/>
                    <a:gd name="connsiteY106" fmla="*/ 628764 h 1495138"/>
                    <a:gd name="connsiteX107" fmla="*/ 234979 w 1490380"/>
                    <a:gd name="connsiteY107" fmla="*/ 627156 h 1495138"/>
                    <a:gd name="connsiteX108" fmla="*/ 230169 w 1490380"/>
                    <a:gd name="connsiteY108" fmla="*/ 625950 h 1495138"/>
                    <a:gd name="connsiteX109" fmla="*/ 207724 w 1490380"/>
                    <a:gd name="connsiteY109" fmla="*/ 626352 h 1495138"/>
                    <a:gd name="connsiteX110" fmla="*/ 197303 w 1490380"/>
                    <a:gd name="connsiteY110" fmla="*/ 626352 h 1495138"/>
                    <a:gd name="connsiteX111" fmla="*/ 158023 w 1490380"/>
                    <a:gd name="connsiteY111" fmla="*/ 584543 h 1495138"/>
                    <a:gd name="connsiteX112" fmla="*/ 198505 w 1490380"/>
                    <a:gd name="connsiteY112" fmla="*/ 541126 h 1495138"/>
                    <a:gd name="connsiteX113" fmla="*/ 204918 w 1490380"/>
                    <a:gd name="connsiteY113" fmla="*/ 541126 h 1495138"/>
                    <a:gd name="connsiteX114" fmla="*/ 272255 w 1490380"/>
                    <a:gd name="connsiteY114" fmla="*/ 539116 h 1495138"/>
                    <a:gd name="connsiteX115" fmla="*/ 477504 w 1490380"/>
                    <a:gd name="connsiteY115" fmla="*/ 0 h 1495138"/>
                    <a:gd name="connsiteX116" fmla="*/ 492735 w 1490380"/>
                    <a:gd name="connsiteY116" fmla="*/ 1206 h 1495138"/>
                    <a:gd name="connsiteX117" fmla="*/ 528407 w 1490380"/>
                    <a:gd name="connsiteY117" fmla="*/ 39397 h 1495138"/>
                    <a:gd name="connsiteX118" fmla="*/ 528407 w 1490380"/>
                    <a:gd name="connsiteY118" fmla="*/ 45427 h 1495138"/>
                    <a:gd name="connsiteX119" fmla="*/ 528407 w 1490380"/>
                    <a:gd name="connsiteY119" fmla="*/ 192159 h 1495138"/>
                    <a:gd name="connsiteX120" fmla="*/ 528006 w 1490380"/>
                    <a:gd name="connsiteY120" fmla="*/ 192159 h 1495138"/>
                    <a:gd name="connsiteX121" fmla="*/ 528006 w 1490380"/>
                    <a:gd name="connsiteY121" fmla="*/ 326832 h 1495138"/>
                    <a:gd name="connsiteX122" fmla="*/ 528407 w 1490380"/>
                    <a:gd name="connsiteY122" fmla="*/ 340902 h 1495138"/>
                    <a:gd name="connsiteX123" fmla="*/ 534018 w 1490380"/>
                    <a:gd name="connsiteY123" fmla="*/ 346932 h 1495138"/>
                    <a:gd name="connsiteX124" fmla="*/ 549249 w 1490380"/>
                    <a:gd name="connsiteY124" fmla="*/ 346932 h 1495138"/>
                    <a:gd name="connsiteX125" fmla="*/ 571294 w 1490380"/>
                    <a:gd name="connsiteY125" fmla="*/ 346932 h 1495138"/>
                    <a:gd name="connsiteX126" fmla="*/ 610574 w 1490380"/>
                    <a:gd name="connsiteY126" fmla="*/ 377887 h 1495138"/>
                    <a:gd name="connsiteX127" fmla="*/ 576504 w 1490380"/>
                    <a:gd name="connsiteY127" fmla="*/ 432560 h 1495138"/>
                    <a:gd name="connsiteX128" fmla="*/ 563678 w 1490380"/>
                    <a:gd name="connsiteY128" fmla="*/ 433364 h 1495138"/>
                    <a:gd name="connsiteX129" fmla="*/ 402552 w 1490380"/>
                    <a:gd name="connsiteY129" fmla="*/ 433364 h 1495138"/>
                    <a:gd name="connsiteX130" fmla="*/ 391730 w 1490380"/>
                    <a:gd name="connsiteY130" fmla="*/ 432560 h 1495138"/>
                    <a:gd name="connsiteX131" fmla="*/ 354855 w 1490380"/>
                    <a:gd name="connsiteY131" fmla="*/ 396781 h 1495138"/>
                    <a:gd name="connsiteX132" fmla="*/ 379305 w 1490380"/>
                    <a:gd name="connsiteY132" fmla="*/ 350952 h 1495138"/>
                    <a:gd name="connsiteX133" fmla="*/ 397742 w 1490380"/>
                    <a:gd name="connsiteY133" fmla="*/ 346932 h 1495138"/>
                    <a:gd name="connsiteX134" fmla="*/ 432212 w 1490380"/>
                    <a:gd name="connsiteY134" fmla="*/ 346932 h 1495138"/>
                    <a:gd name="connsiteX135" fmla="*/ 440228 w 1490380"/>
                    <a:gd name="connsiteY135" fmla="*/ 345726 h 1495138"/>
                    <a:gd name="connsiteX136" fmla="*/ 441831 w 1490380"/>
                    <a:gd name="connsiteY136" fmla="*/ 344118 h 1495138"/>
                    <a:gd name="connsiteX137" fmla="*/ 442633 w 1490380"/>
                    <a:gd name="connsiteY137" fmla="*/ 340902 h 1495138"/>
                    <a:gd name="connsiteX138" fmla="*/ 442633 w 1490380"/>
                    <a:gd name="connsiteY138" fmla="*/ 328440 h 1495138"/>
                    <a:gd name="connsiteX139" fmla="*/ 442633 w 1490380"/>
                    <a:gd name="connsiteY139" fmla="*/ 105728 h 1495138"/>
                    <a:gd name="connsiteX140" fmla="*/ 441831 w 1490380"/>
                    <a:gd name="connsiteY140" fmla="*/ 89648 h 1495138"/>
                    <a:gd name="connsiteX141" fmla="*/ 440228 w 1490380"/>
                    <a:gd name="connsiteY141" fmla="*/ 88040 h 1495138"/>
                    <a:gd name="connsiteX142" fmla="*/ 435418 w 1490380"/>
                    <a:gd name="connsiteY142" fmla="*/ 86834 h 1495138"/>
                    <a:gd name="connsiteX143" fmla="*/ 412973 w 1490380"/>
                    <a:gd name="connsiteY143" fmla="*/ 87236 h 1495138"/>
                    <a:gd name="connsiteX144" fmla="*/ 402552 w 1490380"/>
                    <a:gd name="connsiteY144" fmla="*/ 87236 h 1495138"/>
                    <a:gd name="connsiteX145" fmla="*/ 363272 w 1490380"/>
                    <a:gd name="connsiteY145" fmla="*/ 45427 h 1495138"/>
                    <a:gd name="connsiteX146" fmla="*/ 403754 w 1490380"/>
                    <a:gd name="connsiteY146" fmla="*/ 2010 h 1495138"/>
                    <a:gd name="connsiteX147" fmla="*/ 410167 w 1490380"/>
                    <a:gd name="connsiteY147" fmla="*/ 2010 h 1495138"/>
                    <a:gd name="connsiteX148" fmla="*/ 477504 w 1490380"/>
                    <a:gd name="connsiteY148" fmla="*/ 0 h 1495138"/>
                    <a:gd name="connsiteX149" fmla="*/ 123093 w 1490380"/>
                    <a:gd name="connsiteY149" fmla="*/ 0 h 1495138"/>
                    <a:gd name="connsiteX150" fmla="*/ 138324 w 1490380"/>
                    <a:gd name="connsiteY150" fmla="*/ 1206 h 1495138"/>
                    <a:gd name="connsiteX151" fmla="*/ 173997 w 1490380"/>
                    <a:gd name="connsiteY151" fmla="*/ 39397 h 1495138"/>
                    <a:gd name="connsiteX152" fmla="*/ 173997 w 1490380"/>
                    <a:gd name="connsiteY152" fmla="*/ 45427 h 1495138"/>
                    <a:gd name="connsiteX153" fmla="*/ 173997 w 1490380"/>
                    <a:gd name="connsiteY153" fmla="*/ 192159 h 1495138"/>
                    <a:gd name="connsiteX154" fmla="*/ 173596 w 1490380"/>
                    <a:gd name="connsiteY154" fmla="*/ 192159 h 1495138"/>
                    <a:gd name="connsiteX155" fmla="*/ 173596 w 1490380"/>
                    <a:gd name="connsiteY155" fmla="*/ 326832 h 1495138"/>
                    <a:gd name="connsiteX156" fmla="*/ 173997 w 1490380"/>
                    <a:gd name="connsiteY156" fmla="*/ 340902 h 1495138"/>
                    <a:gd name="connsiteX157" fmla="*/ 179608 w 1490380"/>
                    <a:gd name="connsiteY157" fmla="*/ 346932 h 1495138"/>
                    <a:gd name="connsiteX158" fmla="*/ 194839 w 1490380"/>
                    <a:gd name="connsiteY158" fmla="*/ 346932 h 1495138"/>
                    <a:gd name="connsiteX159" fmla="*/ 216884 w 1490380"/>
                    <a:gd name="connsiteY159" fmla="*/ 346932 h 1495138"/>
                    <a:gd name="connsiteX160" fmla="*/ 256164 w 1490380"/>
                    <a:gd name="connsiteY160" fmla="*/ 377887 h 1495138"/>
                    <a:gd name="connsiteX161" fmla="*/ 222094 w 1490380"/>
                    <a:gd name="connsiteY161" fmla="*/ 432560 h 1495138"/>
                    <a:gd name="connsiteX162" fmla="*/ 209268 w 1490380"/>
                    <a:gd name="connsiteY162" fmla="*/ 433364 h 1495138"/>
                    <a:gd name="connsiteX163" fmla="*/ 48141 w 1490380"/>
                    <a:gd name="connsiteY163" fmla="*/ 433364 h 1495138"/>
                    <a:gd name="connsiteX164" fmla="*/ 37319 w 1490380"/>
                    <a:gd name="connsiteY164" fmla="*/ 432560 h 1495138"/>
                    <a:gd name="connsiteX165" fmla="*/ 445 w 1490380"/>
                    <a:gd name="connsiteY165" fmla="*/ 396781 h 1495138"/>
                    <a:gd name="connsiteX166" fmla="*/ 24894 w 1490380"/>
                    <a:gd name="connsiteY166" fmla="*/ 350952 h 1495138"/>
                    <a:gd name="connsiteX167" fmla="*/ 43332 w 1490380"/>
                    <a:gd name="connsiteY167" fmla="*/ 346932 h 1495138"/>
                    <a:gd name="connsiteX168" fmla="*/ 77801 w 1490380"/>
                    <a:gd name="connsiteY168" fmla="*/ 346932 h 1495138"/>
                    <a:gd name="connsiteX169" fmla="*/ 85818 w 1490380"/>
                    <a:gd name="connsiteY169" fmla="*/ 345726 h 1495138"/>
                    <a:gd name="connsiteX170" fmla="*/ 87421 w 1490380"/>
                    <a:gd name="connsiteY170" fmla="*/ 344118 h 1495138"/>
                    <a:gd name="connsiteX171" fmla="*/ 88223 w 1490380"/>
                    <a:gd name="connsiteY171" fmla="*/ 340902 h 1495138"/>
                    <a:gd name="connsiteX172" fmla="*/ 88223 w 1490380"/>
                    <a:gd name="connsiteY172" fmla="*/ 328440 h 1495138"/>
                    <a:gd name="connsiteX173" fmla="*/ 88223 w 1490380"/>
                    <a:gd name="connsiteY173" fmla="*/ 105728 h 1495138"/>
                    <a:gd name="connsiteX174" fmla="*/ 87421 w 1490380"/>
                    <a:gd name="connsiteY174" fmla="*/ 89648 h 1495138"/>
                    <a:gd name="connsiteX175" fmla="*/ 85818 w 1490380"/>
                    <a:gd name="connsiteY175" fmla="*/ 88040 h 1495138"/>
                    <a:gd name="connsiteX176" fmla="*/ 81008 w 1490380"/>
                    <a:gd name="connsiteY176" fmla="*/ 86834 h 1495138"/>
                    <a:gd name="connsiteX177" fmla="*/ 58562 w 1490380"/>
                    <a:gd name="connsiteY177" fmla="*/ 87236 h 1495138"/>
                    <a:gd name="connsiteX178" fmla="*/ 48141 w 1490380"/>
                    <a:gd name="connsiteY178" fmla="*/ 87236 h 1495138"/>
                    <a:gd name="connsiteX179" fmla="*/ 8862 w 1490380"/>
                    <a:gd name="connsiteY179" fmla="*/ 45427 h 1495138"/>
                    <a:gd name="connsiteX180" fmla="*/ 49344 w 1490380"/>
                    <a:gd name="connsiteY180" fmla="*/ 2010 h 1495138"/>
                    <a:gd name="connsiteX181" fmla="*/ 55757 w 1490380"/>
                    <a:gd name="connsiteY181" fmla="*/ 2010 h 1495138"/>
                    <a:gd name="connsiteX182" fmla="*/ 123093 w 1490380"/>
                    <a:gd name="connsiteY18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32642 w 1490380"/>
                    <a:gd name="connsiteY34" fmla="*/ 935897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990169 w 1490380"/>
                    <a:gd name="connsiteY46" fmla="*/ 539116 h 1495138"/>
                    <a:gd name="connsiteX47" fmla="*/ 1005400 w 1490380"/>
                    <a:gd name="connsiteY47" fmla="*/ 540322 h 1495138"/>
                    <a:gd name="connsiteX48" fmla="*/ 1041072 w 1490380"/>
                    <a:gd name="connsiteY48" fmla="*/ 578513 h 1495138"/>
                    <a:gd name="connsiteX49" fmla="*/ 1041072 w 1490380"/>
                    <a:gd name="connsiteY49" fmla="*/ 584543 h 1495138"/>
                    <a:gd name="connsiteX50" fmla="*/ 1041072 w 1490380"/>
                    <a:gd name="connsiteY50" fmla="*/ 731276 h 1495138"/>
                    <a:gd name="connsiteX51" fmla="*/ 1040671 w 1490380"/>
                    <a:gd name="connsiteY51" fmla="*/ 731276 h 1495138"/>
                    <a:gd name="connsiteX52" fmla="*/ 1040671 w 1490380"/>
                    <a:gd name="connsiteY52" fmla="*/ 865948 h 1495138"/>
                    <a:gd name="connsiteX53" fmla="*/ 1041072 w 1490380"/>
                    <a:gd name="connsiteY53" fmla="*/ 880018 h 1495138"/>
                    <a:gd name="connsiteX54" fmla="*/ 1046683 w 1490380"/>
                    <a:gd name="connsiteY54" fmla="*/ 886049 h 1495138"/>
                    <a:gd name="connsiteX55" fmla="*/ 1061914 w 1490380"/>
                    <a:gd name="connsiteY55" fmla="*/ 886049 h 1495138"/>
                    <a:gd name="connsiteX56" fmla="*/ 1083959 w 1490380"/>
                    <a:gd name="connsiteY56" fmla="*/ 886049 h 1495138"/>
                    <a:gd name="connsiteX57" fmla="*/ 1123238 w 1490380"/>
                    <a:gd name="connsiteY57" fmla="*/ 917003 h 1495138"/>
                    <a:gd name="connsiteX58" fmla="*/ 1089169 w 1490380"/>
                    <a:gd name="connsiteY58" fmla="*/ 971676 h 1495138"/>
                    <a:gd name="connsiteX59" fmla="*/ 1076343 w 1490380"/>
                    <a:gd name="connsiteY59" fmla="*/ 972480 h 1495138"/>
                    <a:gd name="connsiteX60" fmla="*/ 915217 w 1490380"/>
                    <a:gd name="connsiteY60" fmla="*/ 972480 h 1495138"/>
                    <a:gd name="connsiteX61" fmla="*/ 904395 w 1490380"/>
                    <a:gd name="connsiteY61" fmla="*/ 971676 h 1495138"/>
                    <a:gd name="connsiteX62" fmla="*/ 867520 w 1490380"/>
                    <a:gd name="connsiteY62" fmla="*/ 935897 h 1495138"/>
                    <a:gd name="connsiteX63" fmla="*/ 891970 w 1490380"/>
                    <a:gd name="connsiteY63" fmla="*/ 890069 h 1495138"/>
                    <a:gd name="connsiteX64" fmla="*/ 910407 w 1490380"/>
                    <a:gd name="connsiteY64" fmla="*/ 886049 h 1495138"/>
                    <a:gd name="connsiteX65" fmla="*/ 944877 w 1490380"/>
                    <a:gd name="connsiteY65" fmla="*/ 886049 h 1495138"/>
                    <a:gd name="connsiteX66" fmla="*/ 952893 w 1490380"/>
                    <a:gd name="connsiteY66" fmla="*/ 884843 h 1495138"/>
                    <a:gd name="connsiteX67" fmla="*/ 954496 w 1490380"/>
                    <a:gd name="connsiteY67" fmla="*/ 883234 h 1495138"/>
                    <a:gd name="connsiteX68" fmla="*/ 955298 w 1490380"/>
                    <a:gd name="connsiteY68" fmla="*/ 880018 h 1495138"/>
                    <a:gd name="connsiteX69" fmla="*/ 955298 w 1490380"/>
                    <a:gd name="connsiteY69" fmla="*/ 867556 h 1495138"/>
                    <a:gd name="connsiteX70" fmla="*/ 955298 w 1490380"/>
                    <a:gd name="connsiteY70" fmla="*/ 644844 h 1495138"/>
                    <a:gd name="connsiteX71" fmla="*/ 954496 w 1490380"/>
                    <a:gd name="connsiteY71" fmla="*/ 628764 h 1495138"/>
                    <a:gd name="connsiteX72" fmla="*/ 952893 w 1490380"/>
                    <a:gd name="connsiteY72" fmla="*/ 627156 h 1495138"/>
                    <a:gd name="connsiteX73" fmla="*/ 948083 w 1490380"/>
                    <a:gd name="connsiteY73" fmla="*/ 625950 h 1495138"/>
                    <a:gd name="connsiteX74" fmla="*/ 925638 w 1490380"/>
                    <a:gd name="connsiteY74" fmla="*/ 626352 h 1495138"/>
                    <a:gd name="connsiteX75" fmla="*/ 915217 w 1490380"/>
                    <a:gd name="connsiteY75" fmla="*/ 626352 h 1495138"/>
                    <a:gd name="connsiteX76" fmla="*/ 875937 w 1490380"/>
                    <a:gd name="connsiteY76" fmla="*/ 584543 h 1495138"/>
                    <a:gd name="connsiteX77" fmla="*/ 916419 w 1490380"/>
                    <a:gd name="connsiteY77" fmla="*/ 541126 h 1495138"/>
                    <a:gd name="connsiteX78" fmla="*/ 922832 w 1490380"/>
                    <a:gd name="connsiteY78" fmla="*/ 541126 h 1495138"/>
                    <a:gd name="connsiteX79" fmla="*/ 990169 w 1490380"/>
                    <a:gd name="connsiteY79" fmla="*/ 539116 h 1495138"/>
                    <a:gd name="connsiteX80" fmla="*/ 272255 w 1490380"/>
                    <a:gd name="connsiteY80" fmla="*/ 539116 h 1495138"/>
                    <a:gd name="connsiteX81" fmla="*/ 287486 w 1490380"/>
                    <a:gd name="connsiteY81" fmla="*/ 540322 h 1495138"/>
                    <a:gd name="connsiteX82" fmla="*/ 323158 w 1490380"/>
                    <a:gd name="connsiteY82" fmla="*/ 578513 h 1495138"/>
                    <a:gd name="connsiteX83" fmla="*/ 323158 w 1490380"/>
                    <a:gd name="connsiteY83" fmla="*/ 584543 h 1495138"/>
                    <a:gd name="connsiteX84" fmla="*/ 323158 w 1490380"/>
                    <a:gd name="connsiteY84" fmla="*/ 731276 h 1495138"/>
                    <a:gd name="connsiteX85" fmla="*/ 322757 w 1490380"/>
                    <a:gd name="connsiteY85" fmla="*/ 731276 h 1495138"/>
                    <a:gd name="connsiteX86" fmla="*/ 322757 w 1490380"/>
                    <a:gd name="connsiteY86" fmla="*/ 865948 h 1495138"/>
                    <a:gd name="connsiteX87" fmla="*/ 323158 w 1490380"/>
                    <a:gd name="connsiteY87" fmla="*/ 880018 h 1495138"/>
                    <a:gd name="connsiteX88" fmla="*/ 328769 w 1490380"/>
                    <a:gd name="connsiteY88" fmla="*/ 886049 h 1495138"/>
                    <a:gd name="connsiteX89" fmla="*/ 344000 w 1490380"/>
                    <a:gd name="connsiteY89" fmla="*/ 886049 h 1495138"/>
                    <a:gd name="connsiteX90" fmla="*/ 366045 w 1490380"/>
                    <a:gd name="connsiteY90" fmla="*/ 886049 h 1495138"/>
                    <a:gd name="connsiteX91" fmla="*/ 405325 w 1490380"/>
                    <a:gd name="connsiteY91" fmla="*/ 917003 h 1495138"/>
                    <a:gd name="connsiteX92" fmla="*/ 371255 w 1490380"/>
                    <a:gd name="connsiteY92" fmla="*/ 971676 h 1495138"/>
                    <a:gd name="connsiteX93" fmla="*/ 358429 w 1490380"/>
                    <a:gd name="connsiteY93" fmla="*/ 972480 h 1495138"/>
                    <a:gd name="connsiteX94" fmla="*/ 197303 w 1490380"/>
                    <a:gd name="connsiteY94" fmla="*/ 972480 h 1495138"/>
                    <a:gd name="connsiteX95" fmla="*/ 186481 w 1490380"/>
                    <a:gd name="connsiteY95" fmla="*/ 971676 h 1495138"/>
                    <a:gd name="connsiteX96" fmla="*/ 149606 w 1490380"/>
                    <a:gd name="connsiteY96" fmla="*/ 935897 h 1495138"/>
                    <a:gd name="connsiteX97" fmla="*/ 174056 w 1490380"/>
                    <a:gd name="connsiteY97" fmla="*/ 890069 h 1495138"/>
                    <a:gd name="connsiteX98" fmla="*/ 192493 w 1490380"/>
                    <a:gd name="connsiteY98" fmla="*/ 886049 h 1495138"/>
                    <a:gd name="connsiteX99" fmla="*/ 226963 w 1490380"/>
                    <a:gd name="connsiteY99" fmla="*/ 886049 h 1495138"/>
                    <a:gd name="connsiteX100" fmla="*/ 234979 w 1490380"/>
                    <a:gd name="connsiteY100" fmla="*/ 884843 h 1495138"/>
                    <a:gd name="connsiteX101" fmla="*/ 236582 w 1490380"/>
                    <a:gd name="connsiteY101" fmla="*/ 883234 h 1495138"/>
                    <a:gd name="connsiteX102" fmla="*/ 237384 w 1490380"/>
                    <a:gd name="connsiteY102" fmla="*/ 880018 h 1495138"/>
                    <a:gd name="connsiteX103" fmla="*/ 237384 w 1490380"/>
                    <a:gd name="connsiteY103" fmla="*/ 867556 h 1495138"/>
                    <a:gd name="connsiteX104" fmla="*/ 237384 w 1490380"/>
                    <a:gd name="connsiteY104" fmla="*/ 644844 h 1495138"/>
                    <a:gd name="connsiteX105" fmla="*/ 236582 w 1490380"/>
                    <a:gd name="connsiteY105" fmla="*/ 628764 h 1495138"/>
                    <a:gd name="connsiteX106" fmla="*/ 234979 w 1490380"/>
                    <a:gd name="connsiteY106" fmla="*/ 627156 h 1495138"/>
                    <a:gd name="connsiteX107" fmla="*/ 230169 w 1490380"/>
                    <a:gd name="connsiteY107" fmla="*/ 625950 h 1495138"/>
                    <a:gd name="connsiteX108" fmla="*/ 207724 w 1490380"/>
                    <a:gd name="connsiteY108" fmla="*/ 626352 h 1495138"/>
                    <a:gd name="connsiteX109" fmla="*/ 197303 w 1490380"/>
                    <a:gd name="connsiteY109" fmla="*/ 626352 h 1495138"/>
                    <a:gd name="connsiteX110" fmla="*/ 158023 w 1490380"/>
                    <a:gd name="connsiteY110" fmla="*/ 584543 h 1495138"/>
                    <a:gd name="connsiteX111" fmla="*/ 198505 w 1490380"/>
                    <a:gd name="connsiteY111" fmla="*/ 541126 h 1495138"/>
                    <a:gd name="connsiteX112" fmla="*/ 204918 w 1490380"/>
                    <a:gd name="connsiteY112" fmla="*/ 541126 h 1495138"/>
                    <a:gd name="connsiteX113" fmla="*/ 272255 w 1490380"/>
                    <a:gd name="connsiteY113" fmla="*/ 539116 h 1495138"/>
                    <a:gd name="connsiteX114" fmla="*/ 477504 w 1490380"/>
                    <a:gd name="connsiteY114" fmla="*/ 0 h 1495138"/>
                    <a:gd name="connsiteX115" fmla="*/ 492735 w 1490380"/>
                    <a:gd name="connsiteY115" fmla="*/ 1206 h 1495138"/>
                    <a:gd name="connsiteX116" fmla="*/ 528407 w 1490380"/>
                    <a:gd name="connsiteY116" fmla="*/ 39397 h 1495138"/>
                    <a:gd name="connsiteX117" fmla="*/ 528407 w 1490380"/>
                    <a:gd name="connsiteY117" fmla="*/ 45427 h 1495138"/>
                    <a:gd name="connsiteX118" fmla="*/ 528407 w 1490380"/>
                    <a:gd name="connsiteY118" fmla="*/ 192159 h 1495138"/>
                    <a:gd name="connsiteX119" fmla="*/ 528006 w 1490380"/>
                    <a:gd name="connsiteY119" fmla="*/ 192159 h 1495138"/>
                    <a:gd name="connsiteX120" fmla="*/ 528006 w 1490380"/>
                    <a:gd name="connsiteY120" fmla="*/ 326832 h 1495138"/>
                    <a:gd name="connsiteX121" fmla="*/ 528407 w 1490380"/>
                    <a:gd name="connsiteY121" fmla="*/ 340902 h 1495138"/>
                    <a:gd name="connsiteX122" fmla="*/ 534018 w 1490380"/>
                    <a:gd name="connsiteY122" fmla="*/ 346932 h 1495138"/>
                    <a:gd name="connsiteX123" fmla="*/ 549249 w 1490380"/>
                    <a:gd name="connsiteY123" fmla="*/ 346932 h 1495138"/>
                    <a:gd name="connsiteX124" fmla="*/ 571294 w 1490380"/>
                    <a:gd name="connsiteY124" fmla="*/ 346932 h 1495138"/>
                    <a:gd name="connsiteX125" fmla="*/ 610574 w 1490380"/>
                    <a:gd name="connsiteY125" fmla="*/ 377887 h 1495138"/>
                    <a:gd name="connsiteX126" fmla="*/ 576504 w 1490380"/>
                    <a:gd name="connsiteY126" fmla="*/ 432560 h 1495138"/>
                    <a:gd name="connsiteX127" fmla="*/ 563678 w 1490380"/>
                    <a:gd name="connsiteY127" fmla="*/ 433364 h 1495138"/>
                    <a:gd name="connsiteX128" fmla="*/ 402552 w 1490380"/>
                    <a:gd name="connsiteY128" fmla="*/ 433364 h 1495138"/>
                    <a:gd name="connsiteX129" fmla="*/ 391730 w 1490380"/>
                    <a:gd name="connsiteY129" fmla="*/ 432560 h 1495138"/>
                    <a:gd name="connsiteX130" fmla="*/ 354855 w 1490380"/>
                    <a:gd name="connsiteY130" fmla="*/ 396781 h 1495138"/>
                    <a:gd name="connsiteX131" fmla="*/ 379305 w 1490380"/>
                    <a:gd name="connsiteY131" fmla="*/ 350952 h 1495138"/>
                    <a:gd name="connsiteX132" fmla="*/ 397742 w 1490380"/>
                    <a:gd name="connsiteY132" fmla="*/ 346932 h 1495138"/>
                    <a:gd name="connsiteX133" fmla="*/ 432212 w 1490380"/>
                    <a:gd name="connsiteY133" fmla="*/ 346932 h 1495138"/>
                    <a:gd name="connsiteX134" fmla="*/ 440228 w 1490380"/>
                    <a:gd name="connsiteY134" fmla="*/ 345726 h 1495138"/>
                    <a:gd name="connsiteX135" fmla="*/ 441831 w 1490380"/>
                    <a:gd name="connsiteY135" fmla="*/ 344118 h 1495138"/>
                    <a:gd name="connsiteX136" fmla="*/ 442633 w 1490380"/>
                    <a:gd name="connsiteY136" fmla="*/ 340902 h 1495138"/>
                    <a:gd name="connsiteX137" fmla="*/ 442633 w 1490380"/>
                    <a:gd name="connsiteY137" fmla="*/ 328440 h 1495138"/>
                    <a:gd name="connsiteX138" fmla="*/ 442633 w 1490380"/>
                    <a:gd name="connsiteY138" fmla="*/ 105728 h 1495138"/>
                    <a:gd name="connsiteX139" fmla="*/ 441831 w 1490380"/>
                    <a:gd name="connsiteY139" fmla="*/ 89648 h 1495138"/>
                    <a:gd name="connsiteX140" fmla="*/ 440228 w 1490380"/>
                    <a:gd name="connsiteY140" fmla="*/ 88040 h 1495138"/>
                    <a:gd name="connsiteX141" fmla="*/ 435418 w 1490380"/>
                    <a:gd name="connsiteY141" fmla="*/ 86834 h 1495138"/>
                    <a:gd name="connsiteX142" fmla="*/ 412973 w 1490380"/>
                    <a:gd name="connsiteY142" fmla="*/ 87236 h 1495138"/>
                    <a:gd name="connsiteX143" fmla="*/ 402552 w 1490380"/>
                    <a:gd name="connsiteY143" fmla="*/ 87236 h 1495138"/>
                    <a:gd name="connsiteX144" fmla="*/ 363272 w 1490380"/>
                    <a:gd name="connsiteY144" fmla="*/ 45427 h 1495138"/>
                    <a:gd name="connsiteX145" fmla="*/ 403754 w 1490380"/>
                    <a:gd name="connsiteY145" fmla="*/ 2010 h 1495138"/>
                    <a:gd name="connsiteX146" fmla="*/ 410167 w 1490380"/>
                    <a:gd name="connsiteY146" fmla="*/ 2010 h 1495138"/>
                    <a:gd name="connsiteX147" fmla="*/ 477504 w 1490380"/>
                    <a:gd name="connsiteY147" fmla="*/ 0 h 1495138"/>
                    <a:gd name="connsiteX148" fmla="*/ 123093 w 1490380"/>
                    <a:gd name="connsiteY148" fmla="*/ 0 h 1495138"/>
                    <a:gd name="connsiteX149" fmla="*/ 138324 w 1490380"/>
                    <a:gd name="connsiteY149" fmla="*/ 1206 h 1495138"/>
                    <a:gd name="connsiteX150" fmla="*/ 173997 w 1490380"/>
                    <a:gd name="connsiteY150" fmla="*/ 39397 h 1495138"/>
                    <a:gd name="connsiteX151" fmla="*/ 173997 w 1490380"/>
                    <a:gd name="connsiteY151" fmla="*/ 45427 h 1495138"/>
                    <a:gd name="connsiteX152" fmla="*/ 173997 w 1490380"/>
                    <a:gd name="connsiteY152" fmla="*/ 192159 h 1495138"/>
                    <a:gd name="connsiteX153" fmla="*/ 173596 w 1490380"/>
                    <a:gd name="connsiteY153" fmla="*/ 192159 h 1495138"/>
                    <a:gd name="connsiteX154" fmla="*/ 173596 w 1490380"/>
                    <a:gd name="connsiteY154" fmla="*/ 326832 h 1495138"/>
                    <a:gd name="connsiteX155" fmla="*/ 173997 w 1490380"/>
                    <a:gd name="connsiteY155" fmla="*/ 340902 h 1495138"/>
                    <a:gd name="connsiteX156" fmla="*/ 179608 w 1490380"/>
                    <a:gd name="connsiteY156" fmla="*/ 346932 h 1495138"/>
                    <a:gd name="connsiteX157" fmla="*/ 194839 w 1490380"/>
                    <a:gd name="connsiteY157" fmla="*/ 346932 h 1495138"/>
                    <a:gd name="connsiteX158" fmla="*/ 216884 w 1490380"/>
                    <a:gd name="connsiteY158" fmla="*/ 346932 h 1495138"/>
                    <a:gd name="connsiteX159" fmla="*/ 256164 w 1490380"/>
                    <a:gd name="connsiteY159" fmla="*/ 377887 h 1495138"/>
                    <a:gd name="connsiteX160" fmla="*/ 222094 w 1490380"/>
                    <a:gd name="connsiteY160" fmla="*/ 432560 h 1495138"/>
                    <a:gd name="connsiteX161" fmla="*/ 209268 w 1490380"/>
                    <a:gd name="connsiteY161" fmla="*/ 433364 h 1495138"/>
                    <a:gd name="connsiteX162" fmla="*/ 48141 w 1490380"/>
                    <a:gd name="connsiteY162" fmla="*/ 433364 h 1495138"/>
                    <a:gd name="connsiteX163" fmla="*/ 37319 w 1490380"/>
                    <a:gd name="connsiteY163" fmla="*/ 432560 h 1495138"/>
                    <a:gd name="connsiteX164" fmla="*/ 445 w 1490380"/>
                    <a:gd name="connsiteY164" fmla="*/ 396781 h 1495138"/>
                    <a:gd name="connsiteX165" fmla="*/ 24894 w 1490380"/>
                    <a:gd name="connsiteY165" fmla="*/ 350952 h 1495138"/>
                    <a:gd name="connsiteX166" fmla="*/ 43332 w 1490380"/>
                    <a:gd name="connsiteY166" fmla="*/ 346932 h 1495138"/>
                    <a:gd name="connsiteX167" fmla="*/ 77801 w 1490380"/>
                    <a:gd name="connsiteY167" fmla="*/ 346932 h 1495138"/>
                    <a:gd name="connsiteX168" fmla="*/ 85818 w 1490380"/>
                    <a:gd name="connsiteY168" fmla="*/ 345726 h 1495138"/>
                    <a:gd name="connsiteX169" fmla="*/ 87421 w 1490380"/>
                    <a:gd name="connsiteY169" fmla="*/ 344118 h 1495138"/>
                    <a:gd name="connsiteX170" fmla="*/ 88223 w 1490380"/>
                    <a:gd name="connsiteY170" fmla="*/ 340902 h 1495138"/>
                    <a:gd name="connsiteX171" fmla="*/ 88223 w 1490380"/>
                    <a:gd name="connsiteY171" fmla="*/ 328440 h 1495138"/>
                    <a:gd name="connsiteX172" fmla="*/ 88223 w 1490380"/>
                    <a:gd name="connsiteY172" fmla="*/ 105728 h 1495138"/>
                    <a:gd name="connsiteX173" fmla="*/ 87421 w 1490380"/>
                    <a:gd name="connsiteY173" fmla="*/ 89648 h 1495138"/>
                    <a:gd name="connsiteX174" fmla="*/ 85818 w 1490380"/>
                    <a:gd name="connsiteY174" fmla="*/ 88040 h 1495138"/>
                    <a:gd name="connsiteX175" fmla="*/ 81008 w 1490380"/>
                    <a:gd name="connsiteY175" fmla="*/ 86834 h 1495138"/>
                    <a:gd name="connsiteX176" fmla="*/ 58562 w 1490380"/>
                    <a:gd name="connsiteY176" fmla="*/ 87236 h 1495138"/>
                    <a:gd name="connsiteX177" fmla="*/ 48141 w 1490380"/>
                    <a:gd name="connsiteY177" fmla="*/ 87236 h 1495138"/>
                    <a:gd name="connsiteX178" fmla="*/ 8862 w 1490380"/>
                    <a:gd name="connsiteY178" fmla="*/ 45427 h 1495138"/>
                    <a:gd name="connsiteX179" fmla="*/ 49344 w 1490380"/>
                    <a:gd name="connsiteY179" fmla="*/ 2010 h 1495138"/>
                    <a:gd name="connsiteX180" fmla="*/ 55757 w 1490380"/>
                    <a:gd name="connsiteY180" fmla="*/ 2010 h 1495138"/>
                    <a:gd name="connsiteX181" fmla="*/ 123093 w 1490380"/>
                    <a:gd name="connsiteY18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69517 w 1490380"/>
                    <a:gd name="connsiteY34" fmla="*/ 97167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990169 w 1490380"/>
                    <a:gd name="connsiteY45" fmla="*/ 539116 h 1495138"/>
                    <a:gd name="connsiteX46" fmla="*/ 1005400 w 1490380"/>
                    <a:gd name="connsiteY46" fmla="*/ 540322 h 1495138"/>
                    <a:gd name="connsiteX47" fmla="*/ 1041072 w 1490380"/>
                    <a:gd name="connsiteY47" fmla="*/ 578513 h 1495138"/>
                    <a:gd name="connsiteX48" fmla="*/ 1041072 w 1490380"/>
                    <a:gd name="connsiteY48" fmla="*/ 584543 h 1495138"/>
                    <a:gd name="connsiteX49" fmla="*/ 1041072 w 1490380"/>
                    <a:gd name="connsiteY49" fmla="*/ 731276 h 1495138"/>
                    <a:gd name="connsiteX50" fmla="*/ 1040671 w 1490380"/>
                    <a:gd name="connsiteY50" fmla="*/ 731276 h 1495138"/>
                    <a:gd name="connsiteX51" fmla="*/ 1040671 w 1490380"/>
                    <a:gd name="connsiteY51" fmla="*/ 865948 h 1495138"/>
                    <a:gd name="connsiteX52" fmla="*/ 1041072 w 1490380"/>
                    <a:gd name="connsiteY52" fmla="*/ 880018 h 1495138"/>
                    <a:gd name="connsiteX53" fmla="*/ 1046683 w 1490380"/>
                    <a:gd name="connsiteY53" fmla="*/ 886049 h 1495138"/>
                    <a:gd name="connsiteX54" fmla="*/ 1061914 w 1490380"/>
                    <a:gd name="connsiteY54" fmla="*/ 886049 h 1495138"/>
                    <a:gd name="connsiteX55" fmla="*/ 1083959 w 1490380"/>
                    <a:gd name="connsiteY55" fmla="*/ 886049 h 1495138"/>
                    <a:gd name="connsiteX56" fmla="*/ 1123238 w 1490380"/>
                    <a:gd name="connsiteY56" fmla="*/ 917003 h 1495138"/>
                    <a:gd name="connsiteX57" fmla="*/ 1089169 w 1490380"/>
                    <a:gd name="connsiteY57" fmla="*/ 971676 h 1495138"/>
                    <a:gd name="connsiteX58" fmla="*/ 1076343 w 1490380"/>
                    <a:gd name="connsiteY58" fmla="*/ 972480 h 1495138"/>
                    <a:gd name="connsiteX59" fmla="*/ 915217 w 1490380"/>
                    <a:gd name="connsiteY59" fmla="*/ 972480 h 1495138"/>
                    <a:gd name="connsiteX60" fmla="*/ 904395 w 1490380"/>
                    <a:gd name="connsiteY60" fmla="*/ 971676 h 1495138"/>
                    <a:gd name="connsiteX61" fmla="*/ 867520 w 1490380"/>
                    <a:gd name="connsiteY61" fmla="*/ 935897 h 1495138"/>
                    <a:gd name="connsiteX62" fmla="*/ 891970 w 1490380"/>
                    <a:gd name="connsiteY62" fmla="*/ 890069 h 1495138"/>
                    <a:gd name="connsiteX63" fmla="*/ 910407 w 1490380"/>
                    <a:gd name="connsiteY63" fmla="*/ 886049 h 1495138"/>
                    <a:gd name="connsiteX64" fmla="*/ 944877 w 1490380"/>
                    <a:gd name="connsiteY64" fmla="*/ 886049 h 1495138"/>
                    <a:gd name="connsiteX65" fmla="*/ 952893 w 1490380"/>
                    <a:gd name="connsiteY65" fmla="*/ 884843 h 1495138"/>
                    <a:gd name="connsiteX66" fmla="*/ 954496 w 1490380"/>
                    <a:gd name="connsiteY66" fmla="*/ 883234 h 1495138"/>
                    <a:gd name="connsiteX67" fmla="*/ 955298 w 1490380"/>
                    <a:gd name="connsiteY67" fmla="*/ 880018 h 1495138"/>
                    <a:gd name="connsiteX68" fmla="*/ 955298 w 1490380"/>
                    <a:gd name="connsiteY68" fmla="*/ 867556 h 1495138"/>
                    <a:gd name="connsiteX69" fmla="*/ 955298 w 1490380"/>
                    <a:gd name="connsiteY69" fmla="*/ 644844 h 1495138"/>
                    <a:gd name="connsiteX70" fmla="*/ 954496 w 1490380"/>
                    <a:gd name="connsiteY70" fmla="*/ 628764 h 1495138"/>
                    <a:gd name="connsiteX71" fmla="*/ 952893 w 1490380"/>
                    <a:gd name="connsiteY71" fmla="*/ 627156 h 1495138"/>
                    <a:gd name="connsiteX72" fmla="*/ 948083 w 1490380"/>
                    <a:gd name="connsiteY72" fmla="*/ 625950 h 1495138"/>
                    <a:gd name="connsiteX73" fmla="*/ 925638 w 1490380"/>
                    <a:gd name="connsiteY73" fmla="*/ 626352 h 1495138"/>
                    <a:gd name="connsiteX74" fmla="*/ 915217 w 1490380"/>
                    <a:gd name="connsiteY74" fmla="*/ 626352 h 1495138"/>
                    <a:gd name="connsiteX75" fmla="*/ 875937 w 1490380"/>
                    <a:gd name="connsiteY75" fmla="*/ 584543 h 1495138"/>
                    <a:gd name="connsiteX76" fmla="*/ 916419 w 1490380"/>
                    <a:gd name="connsiteY76" fmla="*/ 541126 h 1495138"/>
                    <a:gd name="connsiteX77" fmla="*/ 922832 w 1490380"/>
                    <a:gd name="connsiteY77" fmla="*/ 541126 h 1495138"/>
                    <a:gd name="connsiteX78" fmla="*/ 990169 w 1490380"/>
                    <a:gd name="connsiteY78" fmla="*/ 539116 h 1495138"/>
                    <a:gd name="connsiteX79" fmla="*/ 272255 w 1490380"/>
                    <a:gd name="connsiteY79" fmla="*/ 539116 h 1495138"/>
                    <a:gd name="connsiteX80" fmla="*/ 287486 w 1490380"/>
                    <a:gd name="connsiteY80" fmla="*/ 540322 h 1495138"/>
                    <a:gd name="connsiteX81" fmla="*/ 323158 w 1490380"/>
                    <a:gd name="connsiteY81" fmla="*/ 578513 h 1495138"/>
                    <a:gd name="connsiteX82" fmla="*/ 323158 w 1490380"/>
                    <a:gd name="connsiteY82" fmla="*/ 584543 h 1495138"/>
                    <a:gd name="connsiteX83" fmla="*/ 323158 w 1490380"/>
                    <a:gd name="connsiteY83" fmla="*/ 731276 h 1495138"/>
                    <a:gd name="connsiteX84" fmla="*/ 322757 w 1490380"/>
                    <a:gd name="connsiteY84" fmla="*/ 731276 h 1495138"/>
                    <a:gd name="connsiteX85" fmla="*/ 322757 w 1490380"/>
                    <a:gd name="connsiteY85" fmla="*/ 865948 h 1495138"/>
                    <a:gd name="connsiteX86" fmla="*/ 323158 w 1490380"/>
                    <a:gd name="connsiteY86" fmla="*/ 880018 h 1495138"/>
                    <a:gd name="connsiteX87" fmla="*/ 328769 w 1490380"/>
                    <a:gd name="connsiteY87" fmla="*/ 886049 h 1495138"/>
                    <a:gd name="connsiteX88" fmla="*/ 344000 w 1490380"/>
                    <a:gd name="connsiteY88" fmla="*/ 886049 h 1495138"/>
                    <a:gd name="connsiteX89" fmla="*/ 366045 w 1490380"/>
                    <a:gd name="connsiteY89" fmla="*/ 886049 h 1495138"/>
                    <a:gd name="connsiteX90" fmla="*/ 405325 w 1490380"/>
                    <a:gd name="connsiteY90" fmla="*/ 917003 h 1495138"/>
                    <a:gd name="connsiteX91" fmla="*/ 371255 w 1490380"/>
                    <a:gd name="connsiteY91" fmla="*/ 971676 h 1495138"/>
                    <a:gd name="connsiteX92" fmla="*/ 358429 w 1490380"/>
                    <a:gd name="connsiteY92" fmla="*/ 972480 h 1495138"/>
                    <a:gd name="connsiteX93" fmla="*/ 197303 w 1490380"/>
                    <a:gd name="connsiteY93" fmla="*/ 972480 h 1495138"/>
                    <a:gd name="connsiteX94" fmla="*/ 186481 w 1490380"/>
                    <a:gd name="connsiteY94" fmla="*/ 971676 h 1495138"/>
                    <a:gd name="connsiteX95" fmla="*/ 149606 w 1490380"/>
                    <a:gd name="connsiteY95" fmla="*/ 935897 h 1495138"/>
                    <a:gd name="connsiteX96" fmla="*/ 174056 w 1490380"/>
                    <a:gd name="connsiteY96" fmla="*/ 890069 h 1495138"/>
                    <a:gd name="connsiteX97" fmla="*/ 192493 w 1490380"/>
                    <a:gd name="connsiteY97" fmla="*/ 886049 h 1495138"/>
                    <a:gd name="connsiteX98" fmla="*/ 226963 w 1490380"/>
                    <a:gd name="connsiteY98" fmla="*/ 886049 h 1495138"/>
                    <a:gd name="connsiteX99" fmla="*/ 234979 w 1490380"/>
                    <a:gd name="connsiteY99" fmla="*/ 884843 h 1495138"/>
                    <a:gd name="connsiteX100" fmla="*/ 236582 w 1490380"/>
                    <a:gd name="connsiteY100" fmla="*/ 883234 h 1495138"/>
                    <a:gd name="connsiteX101" fmla="*/ 237384 w 1490380"/>
                    <a:gd name="connsiteY101" fmla="*/ 880018 h 1495138"/>
                    <a:gd name="connsiteX102" fmla="*/ 237384 w 1490380"/>
                    <a:gd name="connsiteY102" fmla="*/ 867556 h 1495138"/>
                    <a:gd name="connsiteX103" fmla="*/ 237384 w 1490380"/>
                    <a:gd name="connsiteY103" fmla="*/ 644844 h 1495138"/>
                    <a:gd name="connsiteX104" fmla="*/ 236582 w 1490380"/>
                    <a:gd name="connsiteY104" fmla="*/ 628764 h 1495138"/>
                    <a:gd name="connsiteX105" fmla="*/ 234979 w 1490380"/>
                    <a:gd name="connsiteY105" fmla="*/ 627156 h 1495138"/>
                    <a:gd name="connsiteX106" fmla="*/ 230169 w 1490380"/>
                    <a:gd name="connsiteY106" fmla="*/ 625950 h 1495138"/>
                    <a:gd name="connsiteX107" fmla="*/ 207724 w 1490380"/>
                    <a:gd name="connsiteY107" fmla="*/ 626352 h 1495138"/>
                    <a:gd name="connsiteX108" fmla="*/ 197303 w 1490380"/>
                    <a:gd name="connsiteY108" fmla="*/ 626352 h 1495138"/>
                    <a:gd name="connsiteX109" fmla="*/ 158023 w 1490380"/>
                    <a:gd name="connsiteY109" fmla="*/ 584543 h 1495138"/>
                    <a:gd name="connsiteX110" fmla="*/ 198505 w 1490380"/>
                    <a:gd name="connsiteY110" fmla="*/ 541126 h 1495138"/>
                    <a:gd name="connsiteX111" fmla="*/ 204918 w 1490380"/>
                    <a:gd name="connsiteY111" fmla="*/ 541126 h 1495138"/>
                    <a:gd name="connsiteX112" fmla="*/ 272255 w 1490380"/>
                    <a:gd name="connsiteY112" fmla="*/ 539116 h 1495138"/>
                    <a:gd name="connsiteX113" fmla="*/ 477504 w 1490380"/>
                    <a:gd name="connsiteY113" fmla="*/ 0 h 1495138"/>
                    <a:gd name="connsiteX114" fmla="*/ 492735 w 1490380"/>
                    <a:gd name="connsiteY114" fmla="*/ 1206 h 1495138"/>
                    <a:gd name="connsiteX115" fmla="*/ 528407 w 1490380"/>
                    <a:gd name="connsiteY115" fmla="*/ 39397 h 1495138"/>
                    <a:gd name="connsiteX116" fmla="*/ 528407 w 1490380"/>
                    <a:gd name="connsiteY116" fmla="*/ 45427 h 1495138"/>
                    <a:gd name="connsiteX117" fmla="*/ 528407 w 1490380"/>
                    <a:gd name="connsiteY117" fmla="*/ 192159 h 1495138"/>
                    <a:gd name="connsiteX118" fmla="*/ 528006 w 1490380"/>
                    <a:gd name="connsiteY118" fmla="*/ 192159 h 1495138"/>
                    <a:gd name="connsiteX119" fmla="*/ 528006 w 1490380"/>
                    <a:gd name="connsiteY119" fmla="*/ 326832 h 1495138"/>
                    <a:gd name="connsiteX120" fmla="*/ 528407 w 1490380"/>
                    <a:gd name="connsiteY120" fmla="*/ 340902 h 1495138"/>
                    <a:gd name="connsiteX121" fmla="*/ 534018 w 1490380"/>
                    <a:gd name="connsiteY121" fmla="*/ 346932 h 1495138"/>
                    <a:gd name="connsiteX122" fmla="*/ 549249 w 1490380"/>
                    <a:gd name="connsiteY122" fmla="*/ 346932 h 1495138"/>
                    <a:gd name="connsiteX123" fmla="*/ 571294 w 1490380"/>
                    <a:gd name="connsiteY123" fmla="*/ 346932 h 1495138"/>
                    <a:gd name="connsiteX124" fmla="*/ 610574 w 1490380"/>
                    <a:gd name="connsiteY124" fmla="*/ 377887 h 1495138"/>
                    <a:gd name="connsiteX125" fmla="*/ 576504 w 1490380"/>
                    <a:gd name="connsiteY125" fmla="*/ 432560 h 1495138"/>
                    <a:gd name="connsiteX126" fmla="*/ 563678 w 1490380"/>
                    <a:gd name="connsiteY126" fmla="*/ 433364 h 1495138"/>
                    <a:gd name="connsiteX127" fmla="*/ 402552 w 1490380"/>
                    <a:gd name="connsiteY127" fmla="*/ 433364 h 1495138"/>
                    <a:gd name="connsiteX128" fmla="*/ 391730 w 1490380"/>
                    <a:gd name="connsiteY128" fmla="*/ 432560 h 1495138"/>
                    <a:gd name="connsiteX129" fmla="*/ 354855 w 1490380"/>
                    <a:gd name="connsiteY129" fmla="*/ 396781 h 1495138"/>
                    <a:gd name="connsiteX130" fmla="*/ 379305 w 1490380"/>
                    <a:gd name="connsiteY130" fmla="*/ 350952 h 1495138"/>
                    <a:gd name="connsiteX131" fmla="*/ 397742 w 1490380"/>
                    <a:gd name="connsiteY131" fmla="*/ 346932 h 1495138"/>
                    <a:gd name="connsiteX132" fmla="*/ 432212 w 1490380"/>
                    <a:gd name="connsiteY132" fmla="*/ 346932 h 1495138"/>
                    <a:gd name="connsiteX133" fmla="*/ 440228 w 1490380"/>
                    <a:gd name="connsiteY133" fmla="*/ 345726 h 1495138"/>
                    <a:gd name="connsiteX134" fmla="*/ 441831 w 1490380"/>
                    <a:gd name="connsiteY134" fmla="*/ 344118 h 1495138"/>
                    <a:gd name="connsiteX135" fmla="*/ 442633 w 1490380"/>
                    <a:gd name="connsiteY135" fmla="*/ 340902 h 1495138"/>
                    <a:gd name="connsiteX136" fmla="*/ 442633 w 1490380"/>
                    <a:gd name="connsiteY136" fmla="*/ 328440 h 1495138"/>
                    <a:gd name="connsiteX137" fmla="*/ 442633 w 1490380"/>
                    <a:gd name="connsiteY137" fmla="*/ 105728 h 1495138"/>
                    <a:gd name="connsiteX138" fmla="*/ 441831 w 1490380"/>
                    <a:gd name="connsiteY138" fmla="*/ 89648 h 1495138"/>
                    <a:gd name="connsiteX139" fmla="*/ 440228 w 1490380"/>
                    <a:gd name="connsiteY139" fmla="*/ 88040 h 1495138"/>
                    <a:gd name="connsiteX140" fmla="*/ 435418 w 1490380"/>
                    <a:gd name="connsiteY140" fmla="*/ 86834 h 1495138"/>
                    <a:gd name="connsiteX141" fmla="*/ 412973 w 1490380"/>
                    <a:gd name="connsiteY141" fmla="*/ 87236 h 1495138"/>
                    <a:gd name="connsiteX142" fmla="*/ 402552 w 1490380"/>
                    <a:gd name="connsiteY142" fmla="*/ 87236 h 1495138"/>
                    <a:gd name="connsiteX143" fmla="*/ 363272 w 1490380"/>
                    <a:gd name="connsiteY143" fmla="*/ 45427 h 1495138"/>
                    <a:gd name="connsiteX144" fmla="*/ 403754 w 1490380"/>
                    <a:gd name="connsiteY144" fmla="*/ 2010 h 1495138"/>
                    <a:gd name="connsiteX145" fmla="*/ 410167 w 1490380"/>
                    <a:gd name="connsiteY145" fmla="*/ 2010 h 1495138"/>
                    <a:gd name="connsiteX146" fmla="*/ 477504 w 1490380"/>
                    <a:gd name="connsiteY146" fmla="*/ 0 h 1495138"/>
                    <a:gd name="connsiteX147" fmla="*/ 123093 w 1490380"/>
                    <a:gd name="connsiteY147" fmla="*/ 0 h 1495138"/>
                    <a:gd name="connsiteX148" fmla="*/ 138324 w 1490380"/>
                    <a:gd name="connsiteY148" fmla="*/ 1206 h 1495138"/>
                    <a:gd name="connsiteX149" fmla="*/ 173997 w 1490380"/>
                    <a:gd name="connsiteY149" fmla="*/ 39397 h 1495138"/>
                    <a:gd name="connsiteX150" fmla="*/ 173997 w 1490380"/>
                    <a:gd name="connsiteY150" fmla="*/ 45427 h 1495138"/>
                    <a:gd name="connsiteX151" fmla="*/ 173997 w 1490380"/>
                    <a:gd name="connsiteY151" fmla="*/ 192159 h 1495138"/>
                    <a:gd name="connsiteX152" fmla="*/ 173596 w 1490380"/>
                    <a:gd name="connsiteY152" fmla="*/ 192159 h 1495138"/>
                    <a:gd name="connsiteX153" fmla="*/ 173596 w 1490380"/>
                    <a:gd name="connsiteY153" fmla="*/ 326832 h 1495138"/>
                    <a:gd name="connsiteX154" fmla="*/ 173997 w 1490380"/>
                    <a:gd name="connsiteY154" fmla="*/ 340902 h 1495138"/>
                    <a:gd name="connsiteX155" fmla="*/ 179608 w 1490380"/>
                    <a:gd name="connsiteY155" fmla="*/ 346932 h 1495138"/>
                    <a:gd name="connsiteX156" fmla="*/ 194839 w 1490380"/>
                    <a:gd name="connsiteY156" fmla="*/ 346932 h 1495138"/>
                    <a:gd name="connsiteX157" fmla="*/ 216884 w 1490380"/>
                    <a:gd name="connsiteY157" fmla="*/ 346932 h 1495138"/>
                    <a:gd name="connsiteX158" fmla="*/ 256164 w 1490380"/>
                    <a:gd name="connsiteY158" fmla="*/ 377887 h 1495138"/>
                    <a:gd name="connsiteX159" fmla="*/ 222094 w 1490380"/>
                    <a:gd name="connsiteY159" fmla="*/ 432560 h 1495138"/>
                    <a:gd name="connsiteX160" fmla="*/ 209268 w 1490380"/>
                    <a:gd name="connsiteY160" fmla="*/ 433364 h 1495138"/>
                    <a:gd name="connsiteX161" fmla="*/ 48141 w 1490380"/>
                    <a:gd name="connsiteY161" fmla="*/ 433364 h 1495138"/>
                    <a:gd name="connsiteX162" fmla="*/ 37319 w 1490380"/>
                    <a:gd name="connsiteY162" fmla="*/ 432560 h 1495138"/>
                    <a:gd name="connsiteX163" fmla="*/ 445 w 1490380"/>
                    <a:gd name="connsiteY163" fmla="*/ 396781 h 1495138"/>
                    <a:gd name="connsiteX164" fmla="*/ 24894 w 1490380"/>
                    <a:gd name="connsiteY164" fmla="*/ 350952 h 1495138"/>
                    <a:gd name="connsiteX165" fmla="*/ 43332 w 1490380"/>
                    <a:gd name="connsiteY165" fmla="*/ 346932 h 1495138"/>
                    <a:gd name="connsiteX166" fmla="*/ 77801 w 1490380"/>
                    <a:gd name="connsiteY166" fmla="*/ 346932 h 1495138"/>
                    <a:gd name="connsiteX167" fmla="*/ 85818 w 1490380"/>
                    <a:gd name="connsiteY167" fmla="*/ 345726 h 1495138"/>
                    <a:gd name="connsiteX168" fmla="*/ 87421 w 1490380"/>
                    <a:gd name="connsiteY168" fmla="*/ 344118 h 1495138"/>
                    <a:gd name="connsiteX169" fmla="*/ 88223 w 1490380"/>
                    <a:gd name="connsiteY169" fmla="*/ 340902 h 1495138"/>
                    <a:gd name="connsiteX170" fmla="*/ 88223 w 1490380"/>
                    <a:gd name="connsiteY170" fmla="*/ 328440 h 1495138"/>
                    <a:gd name="connsiteX171" fmla="*/ 88223 w 1490380"/>
                    <a:gd name="connsiteY171" fmla="*/ 105728 h 1495138"/>
                    <a:gd name="connsiteX172" fmla="*/ 87421 w 1490380"/>
                    <a:gd name="connsiteY172" fmla="*/ 89648 h 1495138"/>
                    <a:gd name="connsiteX173" fmla="*/ 85818 w 1490380"/>
                    <a:gd name="connsiteY173" fmla="*/ 88040 h 1495138"/>
                    <a:gd name="connsiteX174" fmla="*/ 81008 w 1490380"/>
                    <a:gd name="connsiteY174" fmla="*/ 86834 h 1495138"/>
                    <a:gd name="connsiteX175" fmla="*/ 58562 w 1490380"/>
                    <a:gd name="connsiteY175" fmla="*/ 87236 h 1495138"/>
                    <a:gd name="connsiteX176" fmla="*/ 48141 w 1490380"/>
                    <a:gd name="connsiteY176" fmla="*/ 87236 h 1495138"/>
                    <a:gd name="connsiteX177" fmla="*/ 8862 w 1490380"/>
                    <a:gd name="connsiteY177" fmla="*/ 45427 h 1495138"/>
                    <a:gd name="connsiteX178" fmla="*/ 49344 w 1490380"/>
                    <a:gd name="connsiteY178" fmla="*/ 2010 h 1495138"/>
                    <a:gd name="connsiteX179" fmla="*/ 55757 w 1490380"/>
                    <a:gd name="connsiteY179" fmla="*/ 2010 h 1495138"/>
                    <a:gd name="connsiteX180" fmla="*/ 123093 w 1490380"/>
                    <a:gd name="connsiteY18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990169 w 1490380"/>
                    <a:gd name="connsiteY44" fmla="*/ 539116 h 1495138"/>
                    <a:gd name="connsiteX45" fmla="*/ 1005400 w 1490380"/>
                    <a:gd name="connsiteY45" fmla="*/ 540322 h 1495138"/>
                    <a:gd name="connsiteX46" fmla="*/ 1041072 w 1490380"/>
                    <a:gd name="connsiteY46" fmla="*/ 578513 h 1495138"/>
                    <a:gd name="connsiteX47" fmla="*/ 1041072 w 1490380"/>
                    <a:gd name="connsiteY47" fmla="*/ 584543 h 1495138"/>
                    <a:gd name="connsiteX48" fmla="*/ 1041072 w 1490380"/>
                    <a:gd name="connsiteY48" fmla="*/ 731276 h 1495138"/>
                    <a:gd name="connsiteX49" fmla="*/ 1040671 w 1490380"/>
                    <a:gd name="connsiteY49" fmla="*/ 731276 h 1495138"/>
                    <a:gd name="connsiteX50" fmla="*/ 1040671 w 1490380"/>
                    <a:gd name="connsiteY50" fmla="*/ 865948 h 1495138"/>
                    <a:gd name="connsiteX51" fmla="*/ 1041072 w 1490380"/>
                    <a:gd name="connsiteY51" fmla="*/ 880018 h 1495138"/>
                    <a:gd name="connsiteX52" fmla="*/ 1046683 w 1490380"/>
                    <a:gd name="connsiteY52" fmla="*/ 886049 h 1495138"/>
                    <a:gd name="connsiteX53" fmla="*/ 1061914 w 1490380"/>
                    <a:gd name="connsiteY53" fmla="*/ 886049 h 1495138"/>
                    <a:gd name="connsiteX54" fmla="*/ 1083959 w 1490380"/>
                    <a:gd name="connsiteY54" fmla="*/ 886049 h 1495138"/>
                    <a:gd name="connsiteX55" fmla="*/ 1123238 w 1490380"/>
                    <a:gd name="connsiteY55" fmla="*/ 917003 h 1495138"/>
                    <a:gd name="connsiteX56" fmla="*/ 1089169 w 1490380"/>
                    <a:gd name="connsiteY56" fmla="*/ 971676 h 1495138"/>
                    <a:gd name="connsiteX57" fmla="*/ 1076343 w 1490380"/>
                    <a:gd name="connsiteY57" fmla="*/ 972480 h 1495138"/>
                    <a:gd name="connsiteX58" fmla="*/ 915217 w 1490380"/>
                    <a:gd name="connsiteY58" fmla="*/ 972480 h 1495138"/>
                    <a:gd name="connsiteX59" fmla="*/ 904395 w 1490380"/>
                    <a:gd name="connsiteY59" fmla="*/ 971676 h 1495138"/>
                    <a:gd name="connsiteX60" fmla="*/ 867520 w 1490380"/>
                    <a:gd name="connsiteY60" fmla="*/ 935897 h 1495138"/>
                    <a:gd name="connsiteX61" fmla="*/ 891970 w 1490380"/>
                    <a:gd name="connsiteY61" fmla="*/ 890069 h 1495138"/>
                    <a:gd name="connsiteX62" fmla="*/ 910407 w 1490380"/>
                    <a:gd name="connsiteY62" fmla="*/ 886049 h 1495138"/>
                    <a:gd name="connsiteX63" fmla="*/ 944877 w 1490380"/>
                    <a:gd name="connsiteY63" fmla="*/ 886049 h 1495138"/>
                    <a:gd name="connsiteX64" fmla="*/ 952893 w 1490380"/>
                    <a:gd name="connsiteY64" fmla="*/ 884843 h 1495138"/>
                    <a:gd name="connsiteX65" fmla="*/ 954496 w 1490380"/>
                    <a:gd name="connsiteY65" fmla="*/ 883234 h 1495138"/>
                    <a:gd name="connsiteX66" fmla="*/ 955298 w 1490380"/>
                    <a:gd name="connsiteY66" fmla="*/ 880018 h 1495138"/>
                    <a:gd name="connsiteX67" fmla="*/ 955298 w 1490380"/>
                    <a:gd name="connsiteY67" fmla="*/ 867556 h 1495138"/>
                    <a:gd name="connsiteX68" fmla="*/ 955298 w 1490380"/>
                    <a:gd name="connsiteY68" fmla="*/ 644844 h 1495138"/>
                    <a:gd name="connsiteX69" fmla="*/ 954496 w 1490380"/>
                    <a:gd name="connsiteY69" fmla="*/ 628764 h 1495138"/>
                    <a:gd name="connsiteX70" fmla="*/ 952893 w 1490380"/>
                    <a:gd name="connsiteY70" fmla="*/ 627156 h 1495138"/>
                    <a:gd name="connsiteX71" fmla="*/ 948083 w 1490380"/>
                    <a:gd name="connsiteY71" fmla="*/ 625950 h 1495138"/>
                    <a:gd name="connsiteX72" fmla="*/ 925638 w 1490380"/>
                    <a:gd name="connsiteY72" fmla="*/ 626352 h 1495138"/>
                    <a:gd name="connsiteX73" fmla="*/ 915217 w 1490380"/>
                    <a:gd name="connsiteY73" fmla="*/ 626352 h 1495138"/>
                    <a:gd name="connsiteX74" fmla="*/ 875937 w 1490380"/>
                    <a:gd name="connsiteY74" fmla="*/ 584543 h 1495138"/>
                    <a:gd name="connsiteX75" fmla="*/ 916419 w 1490380"/>
                    <a:gd name="connsiteY75" fmla="*/ 541126 h 1495138"/>
                    <a:gd name="connsiteX76" fmla="*/ 922832 w 1490380"/>
                    <a:gd name="connsiteY76" fmla="*/ 541126 h 1495138"/>
                    <a:gd name="connsiteX77" fmla="*/ 990169 w 1490380"/>
                    <a:gd name="connsiteY77" fmla="*/ 539116 h 1495138"/>
                    <a:gd name="connsiteX78" fmla="*/ 272255 w 1490380"/>
                    <a:gd name="connsiteY78" fmla="*/ 539116 h 1495138"/>
                    <a:gd name="connsiteX79" fmla="*/ 287486 w 1490380"/>
                    <a:gd name="connsiteY79" fmla="*/ 540322 h 1495138"/>
                    <a:gd name="connsiteX80" fmla="*/ 323158 w 1490380"/>
                    <a:gd name="connsiteY80" fmla="*/ 578513 h 1495138"/>
                    <a:gd name="connsiteX81" fmla="*/ 323158 w 1490380"/>
                    <a:gd name="connsiteY81" fmla="*/ 584543 h 1495138"/>
                    <a:gd name="connsiteX82" fmla="*/ 323158 w 1490380"/>
                    <a:gd name="connsiteY82" fmla="*/ 731276 h 1495138"/>
                    <a:gd name="connsiteX83" fmla="*/ 322757 w 1490380"/>
                    <a:gd name="connsiteY83" fmla="*/ 731276 h 1495138"/>
                    <a:gd name="connsiteX84" fmla="*/ 322757 w 1490380"/>
                    <a:gd name="connsiteY84" fmla="*/ 865948 h 1495138"/>
                    <a:gd name="connsiteX85" fmla="*/ 323158 w 1490380"/>
                    <a:gd name="connsiteY85" fmla="*/ 880018 h 1495138"/>
                    <a:gd name="connsiteX86" fmla="*/ 328769 w 1490380"/>
                    <a:gd name="connsiteY86" fmla="*/ 886049 h 1495138"/>
                    <a:gd name="connsiteX87" fmla="*/ 344000 w 1490380"/>
                    <a:gd name="connsiteY87" fmla="*/ 886049 h 1495138"/>
                    <a:gd name="connsiteX88" fmla="*/ 366045 w 1490380"/>
                    <a:gd name="connsiteY88" fmla="*/ 886049 h 1495138"/>
                    <a:gd name="connsiteX89" fmla="*/ 405325 w 1490380"/>
                    <a:gd name="connsiteY89" fmla="*/ 917003 h 1495138"/>
                    <a:gd name="connsiteX90" fmla="*/ 371255 w 1490380"/>
                    <a:gd name="connsiteY90" fmla="*/ 971676 h 1495138"/>
                    <a:gd name="connsiteX91" fmla="*/ 358429 w 1490380"/>
                    <a:gd name="connsiteY91" fmla="*/ 972480 h 1495138"/>
                    <a:gd name="connsiteX92" fmla="*/ 197303 w 1490380"/>
                    <a:gd name="connsiteY92" fmla="*/ 972480 h 1495138"/>
                    <a:gd name="connsiteX93" fmla="*/ 186481 w 1490380"/>
                    <a:gd name="connsiteY93" fmla="*/ 971676 h 1495138"/>
                    <a:gd name="connsiteX94" fmla="*/ 149606 w 1490380"/>
                    <a:gd name="connsiteY94" fmla="*/ 935897 h 1495138"/>
                    <a:gd name="connsiteX95" fmla="*/ 174056 w 1490380"/>
                    <a:gd name="connsiteY95" fmla="*/ 890069 h 1495138"/>
                    <a:gd name="connsiteX96" fmla="*/ 192493 w 1490380"/>
                    <a:gd name="connsiteY96" fmla="*/ 886049 h 1495138"/>
                    <a:gd name="connsiteX97" fmla="*/ 226963 w 1490380"/>
                    <a:gd name="connsiteY97" fmla="*/ 886049 h 1495138"/>
                    <a:gd name="connsiteX98" fmla="*/ 234979 w 1490380"/>
                    <a:gd name="connsiteY98" fmla="*/ 884843 h 1495138"/>
                    <a:gd name="connsiteX99" fmla="*/ 236582 w 1490380"/>
                    <a:gd name="connsiteY99" fmla="*/ 883234 h 1495138"/>
                    <a:gd name="connsiteX100" fmla="*/ 237384 w 1490380"/>
                    <a:gd name="connsiteY100" fmla="*/ 880018 h 1495138"/>
                    <a:gd name="connsiteX101" fmla="*/ 237384 w 1490380"/>
                    <a:gd name="connsiteY101" fmla="*/ 867556 h 1495138"/>
                    <a:gd name="connsiteX102" fmla="*/ 237384 w 1490380"/>
                    <a:gd name="connsiteY102" fmla="*/ 644844 h 1495138"/>
                    <a:gd name="connsiteX103" fmla="*/ 236582 w 1490380"/>
                    <a:gd name="connsiteY103" fmla="*/ 628764 h 1495138"/>
                    <a:gd name="connsiteX104" fmla="*/ 234979 w 1490380"/>
                    <a:gd name="connsiteY104" fmla="*/ 627156 h 1495138"/>
                    <a:gd name="connsiteX105" fmla="*/ 230169 w 1490380"/>
                    <a:gd name="connsiteY105" fmla="*/ 625950 h 1495138"/>
                    <a:gd name="connsiteX106" fmla="*/ 207724 w 1490380"/>
                    <a:gd name="connsiteY106" fmla="*/ 626352 h 1495138"/>
                    <a:gd name="connsiteX107" fmla="*/ 197303 w 1490380"/>
                    <a:gd name="connsiteY107" fmla="*/ 626352 h 1495138"/>
                    <a:gd name="connsiteX108" fmla="*/ 158023 w 1490380"/>
                    <a:gd name="connsiteY108" fmla="*/ 584543 h 1495138"/>
                    <a:gd name="connsiteX109" fmla="*/ 198505 w 1490380"/>
                    <a:gd name="connsiteY109" fmla="*/ 541126 h 1495138"/>
                    <a:gd name="connsiteX110" fmla="*/ 204918 w 1490380"/>
                    <a:gd name="connsiteY110" fmla="*/ 541126 h 1495138"/>
                    <a:gd name="connsiteX111" fmla="*/ 272255 w 1490380"/>
                    <a:gd name="connsiteY111" fmla="*/ 539116 h 1495138"/>
                    <a:gd name="connsiteX112" fmla="*/ 477504 w 1490380"/>
                    <a:gd name="connsiteY112" fmla="*/ 0 h 1495138"/>
                    <a:gd name="connsiteX113" fmla="*/ 492735 w 1490380"/>
                    <a:gd name="connsiteY113" fmla="*/ 1206 h 1495138"/>
                    <a:gd name="connsiteX114" fmla="*/ 528407 w 1490380"/>
                    <a:gd name="connsiteY114" fmla="*/ 39397 h 1495138"/>
                    <a:gd name="connsiteX115" fmla="*/ 528407 w 1490380"/>
                    <a:gd name="connsiteY115" fmla="*/ 45427 h 1495138"/>
                    <a:gd name="connsiteX116" fmla="*/ 528407 w 1490380"/>
                    <a:gd name="connsiteY116" fmla="*/ 192159 h 1495138"/>
                    <a:gd name="connsiteX117" fmla="*/ 528006 w 1490380"/>
                    <a:gd name="connsiteY117" fmla="*/ 192159 h 1495138"/>
                    <a:gd name="connsiteX118" fmla="*/ 528006 w 1490380"/>
                    <a:gd name="connsiteY118" fmla="*/ 326832 h 1495138"/>
                    <a:gd name="connsiteX119" fmla="*/ 528407 w 1490380"/>
                    <a:gd name="connsiteY119" fmla="*/ 340902 h 1495138"/>
                    <a:gd name="connsiteX120" fmla="*/ 534018 w 1490380"/>
                    <a:gd name="connsiteY120" fmla="*/ 346932 h 1495138"/>
                    <a:gd name="connsiteX121" fmla="*/ 549249 w 1490380"/>
                    <a:gd name="connsiteY121" fmla="*/ 346932 h 1495138"/>
                    <a:gd name="connsiteX122" fmla="*/ 571294 w 1490380"/>
                    <a:gd name="connsiteY122" fmla="*/ 346932 h 1495138"/>
                    <a:gd name="connsiteX123" fmla="*/ 610574 w 1490380"/>
                    <a:gd name="connsiteY123" fmla="*/ 377887 h 1495138"/>
                    <a:gd name="connsiteX124" fmla="*/ 576504 w 1490380"/>
                    <a:gd name="connsiteY124" fmla="*/ 432560 h 1495138"/>
                    <a:gd name="connsiteX125" fmla="*/ 563678 w 1490380"/>
                    <a:gd name="connsiteY125" fmla="*/ 433364 h 1495138"/>
                    <a:gd name="connsiteX126" fmla="*/ 402552 w 1490380"/>
                    <a:gd name="connsiteY126" fmla="*/ 433364 h 1495138"/>
                    <a:gd name="connsiteX127" fmla="*/ 391730 w 1490380"/>
                    <a:gd name="connsiteY127" fmla="*/ 432560 h 1495138"/>
                    <a:gd name="connsiteX128" fmla="*/ 354855 w 1490380"/>
                    <a:gd name="connsiteY128" fmla="*/ 396781 h 1495138"/>
                    <a:gd name="connsiteX129" fmla="*/ 379305 w 1490380"/>
                    <a:gd name="connsiteY129" fmla="*/ 350952 h 1495138"/>
                    <a:gd name="connsiteX130" fmla="*/ 397742 w 1490380"/>
                    <a:gd name="connsiteY130" fmla="*/ 346932 h 1495138"/>
                    <a:gd name="connsiteX131" fmla="*/ 432212 w 1490380"/>
                    <a:gd name="connsiteY131" fmla="*/ 346932 h 1495138"/>
                    <a:gd name="connsiteX132" fmla="*/ 440228 w 1490380"/>
                    <a:gd name="connsiteY132" fmla="*/ 345726 h 1495138"/>
                    <a:gd name="connsiteX133" fmla="*/ 441831 w 1490380"/>
                    <a:gd name="connsiteY133" fmla="*/ 344118 h 1495138"/>
                    <a:gd name="connsiteX134" fmla="*/ 442633 w 1490380"/>
                    <a:gd name="connsiteY134" fmla="*/ 340902 h 1495138"/>
                    <a:gd name="connsiteX135" fmla="*/ 442633 w 1490380"/>
                    <a:gd name="connsiteY135" fmla="*/ 328440 h 1495138"/>
                    <a:gd name="connsiteX136" fmla="*/ 442633 w 1490380"/>
                    <a:gd name="connsiteY136" fmla="*/ 105728 h 1495138"/>
                    <a:gd name="connsiteX137" fmla="*/ 441831 w 1490380"/>
                    <a:gd name="connsiteY137" fmla="*/ 89648 h 1495138"/>
                    <a:gd name="connsiteX138" fmla="*/ 440228 w 1490380"/>
                    <a:gd name="connsiteY138" fmla="*/ 88040 h 1495138"/>
                    <a:gd name="connsiteX139" fmla="*/ 435418 w 1490380"/>
                    <a:gd name="connsiteY139" fmla="*/ 86834 h 1495138"/>
                    <a:gd name="connsiteX140" fmla="*/ 412973 w 1490380"/>
                    <a:gd name="connsiteY140" fmla="*/ 87236 h 1495138"/>
                    <a:gd name="connsiteX141" fmla="*/ 402552 w 1490380"/>
                    <a:gd name="connsiteY141" fmla="*/ 87236 h 1495138"/>
                    <a:gd name="connsiteX142" fmla="*/ 363272 w 1490380"/>
                    <a:gd name="connsiteY142" fmla="*/ 45427 h 1495138"/>
                    <a:gd name="connsiteX143" fmla="*/ 403754 w 1490380"/>
                    <a:gd name="connsiteY143" fmla="*/ 2010 h 1495138"/>
                    <a:gd name="connsiteX144" fmla="*/ 410167 w 1490380"/>
                    <a:gd name="connsiteY144" fmla="*/ 2010 h 1495138"/>
                    <a:gd name="connsiteX145" fmla="*/ 477504 w 1490380"/>
                    <a:gd name="connsiteY145" fmla="*/ 0 h 1495138"/>
                    <a:gd name="connsiteX146" fmla="*/ 123093 w 1490380"/>
                    <a:gd name="connsiteY146" fmla="*/ 0 h 1495138"/>
                    <a:gd name="connsiteX147" fmla="*/ 138324 w 1490380"/>
                    <a:gd name="connsiteY147" fmla="*/ 1206 h 1495138"/>
                    <a:gd name="connsiteX148" fmla="*/ 173997 w 1490380"/>
                    <a:gd name="connsiteY148" fmla="*/ 39397 h 1495138"/>
                    <a:gd name="connsiteX149" fmla="*/ 173997 w 1490380"/>
                    <a:gd name="connsiteY149" fmla="*/ 45427 h 1495138"/>
                    <a:gd name="connsiteX150" fmla="*/ 173997 w 1490380"/>
                    <a:gd name="connsiteY150" fmla="*/ 192159 h 1495138"/>
                    <a:gd name="connsiteX151" fmla="*/ 173596 w 1490380"/>
                    <a:gd name="connsiteY151" fmla="*/ 192159 h 1495138"/>
                    <a:gd name="connsiteX152" fmla="*/ 173596 w 1490380"/>
                    <a:gd name="connsiteY152" fmla="*/ 326832 h 1495138"/>
                    <a:gd name="connsiteX153" fmla="*/ 173997 w 1490380"/>
                    <a:gd name="connsiteY153" fmla="*/ 340902 h 1495138"/>
                    <a:gd name="connsiteX154" fmla="*/ 179608 w 1490380"/>
                    <a:gd name="connsiteY154" fmla="*/ 346932 h 1495138"/>
                    <a:gd name="connsiteX155" fmla="*/ 194839 w 1490380"/>
                    <a:gd name="connsiteY155" fmla="*/ 346932 h 1495138"/>
                    <a:gd name="connsiteX156" fmla="*/ 216884 w 1490380"/>
                    <a:gd name="connsiteY156" fmla="*/ 346932 h 1495138"/>
                    <a:gd name="connsiteX157" fmla="*/ 256164 w 1490380"/>
                    <a:gd name="connsiteY157" fmla="*/ 377887 h 1495138"/>
                    <a:gd name="connsiteX158" fmla="*/ 222094 w 1490380"/>
                    <a:gd name="connsiteY158" fmla="*/ 432560 h 1495138"/>
                    <a:gd name="connsiteX159" fmla="*/ 209268 w 1490380"/>
                    <a:gd name="connsiteY159" fmla="*/ 433364 h 1495138"/>
                    <a:gd name="connsiteX160" fmla="*/ 48141 w 1490380"/>
                    <a:gd name="connsiteY160" fmla="*/ 433364 h 1495138"/>
                    <a:gd name="connsiteX161" fmla="*/ 37319 w 1490380"/>
                    <a:gd name="connsiteY161" fmla="*/ 432560 h 1495138"/>
                    <a:gd name="connsiteX162" fmla="*/ 445 w 1490380"/>
                    <a:gd name="connsiteY162" fmla="*/ 396781 h 1495138"/>
                    <a:gd name="connsiteX163" fmla="*/ 24894 w 1490380"/>
                    <a:gd name="connsiteY163" fmla="*/ 350952 h 1495138"/>
                    <a:gd name="connsiteX164" fmla="*/ 43332 w 1490380"/>
                    <a:gd name="connsiteY164" fmla="*/ 346932 h 1495138"/>
                    <a:gd name="connsiteX165" fmla="*/ 77801 w 1490380"/>
                    <a:gd name="connsiteY165" fmla="*/ 346932 h 1495138"/>
                    <a:gd name="connsiteX166" fmla="*/ 85818 w 1490380"/>
                    <a:gd name="connsiteY166" fmla="*/ 345726 h 1495138"/>
                    <a:gd name="connsiteX167" fmla="*/ 87421 w 1490380"/>
                    <a:gd name="connsiteY167" fmla="*/ 344118 h 1495138"/>
                    <a:gd name="connsiteX168" fmla="*/ 88223 w 1490380"/>
                    <a:gd name="connsiteY168" fmla="*/ 340902 h 1495138"/>
                    <a:gd name="connsiteX169" fmla="*/ 88223 w 1490380"/>
                    <a:gd name="connsiteY169" fmla="*/ 328440 h 1495138"/>
                    <a:gd name="connsiteX170" fmla="*/ 88223 w 1490380"/>
                    <a:gd name="connsiteY170" fmla="*/ 105728 h 1495138"/>
                    <a:gd name="connsiteX171" fmla="*/ 87421 w 1490380"/>
                    <a:gd name="connsiteY171" fmla="*/ 89648 h 1495138"/>
                    <a:gd name="connsiteX172" fmla="*/ 85818 w 1490380"/>
                    <a:gd name="connsiteY172" fmla="*/ 88040 h 1495138"/>
                    <a:gd name="connsiteX173" fmla="*/ 81008 w 1490380"/>
                    <a:gd name="connsiteY173" fmla="*/ 86834 h 1495138"/>
                    <a:gd name="connsiteX174" fmla="*/ 58562 w 1490380"/>
                    <a:gd name="connsiteY174" fmla="*/ 87236 h 1495138"/>
                    <a:gd name="connsiteX175" fmla="*/ 48141 w 1490380"/>
                    <a:gd name="connsiteY175" fmla="*/ 87236 h 1495138"/>
                    <a:gd name="connsiteX176" fmla="*/ 8862 w 1490380"/>
                    <a:gd name="connsiteY176" fmla="*/ 45427 h 1495138"/>
                    <a:gd name="connsiteX177" fmla="*/ 49344 w 1490380"/>
                    <a:gd name="connsiteY177" fmla="*/ 2010 h 1495138"/>
                    <a:gd name="connsiteX178" fmla="*/ 55757 w 1490380"/>
                    <a:gd name="connsiteY178" fmla="*/ 2010 h 1495138"/>
                    <a:gd name="connsiteX179" fmla="*/ 123093 w 1490380"/>
                    <a:gd name="connsiteY17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990169 w 1490380"/>
                    <a:gd name="connsiteY43" fmla="*/ 539116 h 1495138"/>
                    <a:gd name="connsiteX44" fmla="*/ 1005400 w 1490380"/>
                    <a:gd name="connsiteY44" fmla="*/ 540322 h 1495138"/>
                    <a:gd name="connsiteX45" fmla="*/ 1041072 w 1490380"/>
                    <a:gd name="connsiteY45" fmla="*/ 578513 h 1495138"/>
                    <a:gd name="connsiteX46" fmla="*/ 1041072 w 1490380"/>
                    <a:gd name="connsiteY46" fmla="*/ 584543 h 1495138"/>
                    <a:gd name="connsiteX47" fmla="*/ 1041072 w 1490380"/>
                    <a:gd name="connsiteY47" fmla="*/ 731276 h 1495138"/>
                    <a:gd name="connsiteX48" fmla="*/ 1040671 w 1490380"/>
                    <a:gd name="connsiteY48" fmla="*/ 731276 h 1495138"/>
                    <a:gd name="connsiteX49" fmla="*/ 1040671 w 1490380"/>
                    <a:gd name="connsiteY49" fmla="*/ 865948 h 1495138"/>
                    <a:gd name="connsiteX50" fmla="*/ 1041072 w 1490380"/>
                    <a:gd name="connsiteY50" fmla="*/ 880018 h 1495138"/>
                    <a:gd name="connsiteX51" fmla="*/ 1046683 w 1490380"/>
                    <a:gd name="connsiteY51" fmla="*/ 886049 h 1495138"/>
                    <a:gd name="connsiteX52" fmla="*/ 1061914 w 1490380"/>
                    <a:gd name="connsiteY52" fmla="*/ 886049 h 1495138"/>
                    <a:gd name="connsiteX53" fmla="*/ 1083959 w 1490380"/>
                    <a:gd name="connsiteY53" fmla="*/ 886049 h 1495138"/>
                    <a:gd name="connsiteX54" fmla="*/ 1123238 w 1490380"/>
                    <a:gd name="connsiteY54" fmla="*/ 917003 h 1495138"/>
                    <a:gd name="connsiteX55" fmla="*/ 1089169 w 1490380"/>
                    <a:gd name="connsiteY55" fmla="*/ 971676 h 1495138"/>
                    <a:gd name="connsiteX56" fmla="*/ 1076343 w 1490380"/>
                    <a:gd name="connsiteY56" fmla="*/ 972480 h 1495138"/>
                    <a:gd name="connsiteX57" fmla="*/ 915217 w 1490380"/>
                    <a:gd name="connsiteY57" fmla="*/ 972480 h 1495138"/>
                    <a:gd name="connsiteX58" fmla="*/ 904395 w 1490380"/>
                    <a:gd name="connsiteY58" fmla="*/ 971676 h 1495138"/>
                    <a:gd name="connsiteX59" fmla="*/ 867520 w 1490380"/>
                    <a:gd name="connsiteY59" fmla="*/ 935897 h 1495138"/>
                    <a:gd name="connsiteX60" fmla="*/ 891970 w 1490380"/>
                    <a:gd name="connsiteY60" fmla="*/ 890069 h 1495138"/>
                    <a:gd name="connsiteX61" fmla="*/ 910407 w 1490380"/>
                    <a:gd name="connsiteY61" fmla="*/ 886049 h 1495138"/>
                    <a:gd name="connsiteX62" fmla="*/ 944877 w 1490380"/>
                    <a:gd name="connsiteY62" fmla="*/ 886049 h 1495138"/>
                    <a:gd name="connsiteX63" fmla="*/ 952893 w 1490380"/>
                    <a:gd name="connsiteY63" fmla="*/ 884843 h 1495138"/>
                    <a:gd name="connsiteX64" fmla="*/ 954496 w 1490380"/>
                    <a:gd name="connsiteY64" fmla="*/ 883234 h 1495138"/>
                    <a:gd name="connsiteX65" fmla="*/ 955298 w 1490380"/>
                    <a:gd name="connsiteY65" fmla="*/ 880018 h 1495138"/>
                    <a:gd name="connsiteX66" fmla="*/ 955298 w 1490380"/>
                    <a:gd name="connsiteY66" fmla="*/ 867556 h 1495138"/>
                    <a:gd name="connsiteX67" fmla="*/ 955298 w 1490380"/>
                    <a:gd name="connsiteY67" fmla="*/ 644844 h 1495138"/>
                    <a:gd name="connsiteX68" fmla="*/ 954496 w 1490380"/>
                    <a:gd name="connsiteY68" fmla="*/ 628764 h 1495138"/>
                    <a:gd name="connsiteX69" fmla="*/ 952893 w 1490380"/>
                    <a:gd name="connsiteY69" fmla="*/ 627156 h 1495138"/>
                    <a:gd name="connsiteX70" fmla="*/ 948083 w 1490380"/>
                    <a:gd name="connsiteY70" fmla="*/ 625950 h 1495138"/>
                    <a:gd name="connsiteX71" fmla="*/ 925638 w 1490380"/>
                    <a:gd name="connsiteY71" fmla="*/ 626352 h 1495138"/>
                    <a:gd name="connsiteX72" fmla="*/ 915217 w 1490380"/>
                    <a:gd name="connsiteY72" fmla="*/ 626352 h 1495138"/>
                    <a:gd name="connsiteX73" fmla="*/ 875937 w 1490380"/>
                    <a:gd name="connsiteY73" fmla="*/ 584543 h 1495138"/>
                    <a:gd name="connsiteX74" fmla="*/ 916419 w 1490380"/>
                    <a:gd name="connsiteY74" fmla="*/ 541126 h 1495138"/>
                    <a:gd name="connsiteX75" fmla="*/ 922832 w 1490380"/>
                    <a:gd name="connsiteY75" fmla="*/ 541126 h 1495138"/>
                    <a:gd name="connsiteX76" fmla="*/ 990169 w 1490380"/>
                    <a:gd name="connsiteY76" fmla="*/ 539116 h 1495138"/>
                    <a:gd name="connsiteX77" fmla="*/ 272255 w 1490380"/>
                    <a:gd name="connsiteY77" fmla="*/ 539116 h 1495138"/>
                    <a:gd name="connsiteX78" fmla="*/ 287486 w 1490380"/>
                    <a:gd name="connsiteY78" fmla="*/ 540322 h 1495138"/>
                    <a:gd name="connsiteX79" fmla="*/ 323158 w 1490380"/>
                    <a:gd name="connsiteY79" fmla="*/ 578513 h 1495138"/>
                    <a:gd name="connsiteX80" fmla="*/ 323158 w 1490380"/>
                    <a:gd name="connsiteY80" fmla="*/ 584543 h 1495138"/>
                    <a:gd name="connsiteX81" fmla="*/ 323158 w 1490380"/>
                    <a:gd name="connsiteY81" fmla="*/ 731276 h 1495138"/>
                    <a:gd name="connsiteX82" fmla="*/ 322757 w 1490380"/>
                    <a:gd name="connsiteY82" fmla="*/ 731276 h 1495138"/>
                    <a:gd name="connsiteX83" fmla="*/ 322757 w 1490380"/>
                    <a:gd name="connsiteY83" fmla="*/ 865948 h 1495138"/>
                    <a:gd name="connsiteX84" fmla="*/ 323158 w 1490380"/>
                    <a:gd name="connsiteY84" fmla="*/ 880018 h 1495138"/>
                    <a:gd name="connsiteX85" fmla="*/ 328769 w 1490380"/>
                    <a:gd name="connsiteY85" fmla="*/ 886049 h 1495138"/>
                    <a:gd name="connsiteX86" fmla="*/ 344000 w 1490380"/>
                    <a:gd name="connsiteY86" fmla="*/ 886049 h 1495138"/>
                    <a:gd name="connsiteX87" fmla="*/ 366045 w 1490380"/>
                    <a:gd name="connsiteY87" fmla="*/ 886049 h 1495138"/>
                    <a:gd name="connsiteX88" fmla="*/ 405325 w 1490380"/>
                    <a:gd name="connsiteY88" fmla="*/ 917003 h 1495138"/>
                    <a:gd name="connsiteX89" fmla="*/ 371255 w 1490380"/>
                    <a:gd name="connsiteY89" fmla="*/ 971676 h 1495138"/>
                    <a:gd name="connsiteX90" fmla="*/ 358429 w 1490380"/>
                    <a:gd name="connsiteY90" fmla="*/ 972480 h 1495138"/>
                    <a:gd name="connsiteX91" fmla="*/ 197303 w 1490380"/>
                    <a:gd name="connsiteY91" fmla="*/ 972480 h 1495138"/>
                    <a:gd name="connsiteX92" fmla="*/ 186481 w 1490380"/>
                    <a:gd name="connsiteY92" fmla="*/ 971676 h 1495138"/>
                    <a:gd name="connsiteX93" fmla="*/ 149606 w 1490380"/>
                    <a:gd name="connsiteY93" fmla="*/ 935897 h 1495138"/>
                    <a:gd name="connsiteX94" fmla="*/ 174056 w 1490380"/>
                    <a:gd name="connsiteY94" fmla="*/ 890069 h 1495138"/>
                    <a:gd name="connsiteX95" fmla="*/ 192493 w 1490380"/>
                    <a:gd name="connsiteY95" fmla="*/ 886049 h 1495138"/>
                    <a:gd name="connsiteX96" fmla="*/ 226963 w 1490380"/>
                    <a:gd name="connsiteY96" fmla="*/ 886049 h 1495138"/>
                    <a:gd name="connsiteX97" fmla="*/ 234979 w 1490380"/>
                    <a:gd name="connsiteY97" fmla="*/ 884843 h 1495138"/>
                    <a:gd name="connsiteX98" fmla="*/ 236582 w 1490380"/>
                    <a:gd name="connsiteY98" fmla="*/ 883234 h 1495138"/>
                    <a:gd name="connsiteX99" fmla="*/ 237384 w 1490380"/>
                    <a:gd name="connsiteY99" fmla="*/ 880018 h 1495138"/>
                    <a:gd name="connsiteX100" fmla="*/ 237384 w 1490380"/>
                    <a:gd name="connsiteY100" fmla="*/ 867556 h 1495138"/>
                    <a:gd name="connsiteX101" fmla="*/ 237384 w 1490380"/>
                    <a:gd name="connsiteY101" fmla="*/ 644844 h 1495138"/>
                    <a:gd name="connsiteX102" fmla="*/ 236582 w 1490380"/>
                    <a:gd name="connsiteY102" fmla="*/ 628764 h 1495138"/>
                    <a:gd name="connsiteX103" fmla="*/ 234979 w 1490380"/>
                    <a:gd name="connsiteY103" fmla="*/ 627156 h 1495138"/>
                    <a:gd name="connsiteX104" fmla="*/ 230169 w 1490380"/>
                    <a:gd name="connsiteY104" fmla="*/ 625950 h 1495138"/>
                    <a:gd name="connsiteX105" fmla="*/ 207724 w 1490380"/>
                    <a:gd name="connsiteY105" fmla="*/ 626352 h 1495138"/>
                    <a:gd name="connsiteX106" fmla="*/ 197303 w 1490380"/>
                    <a:gd name="connsiteY106" fmla="*/ 626352 h 1495138"/>
                    <a:gd name="connsiteX107" fmla="*/ 158023 w 1490380"/>
                    <a:gd name="connsiteY107" fmla="*/ 584543 h 1495138"/>
                    <a:gd name="connsiteX108" fmla="*/ 198505 w 1490380"/>
                    <a:gd name="connsiteY108" fmla="*/ 541126 h 1495138"/>
                    <a:gd name="connsiteX109" fmla="*/ 204918 w 1490380"/>
                    <a:gd name="connsiteY109" fmla="*/ 541126 h 1495138"/>
                    <a:gd name="connsiteX110" fmla="*/ 272255 w 1490380"/>
                    <a:gd name="connsiteY110" fmla="*/ 539116 h 1495138"/>
                    <a:gd name="connsiteX111" fmla="*/ 477504 w 1490380"/>
                    <a:gd name="connsiteY111" fmla="*/ 0 h 1495138"/>
                    <a:gd name="connsiteX112" fmla="*/ 492735 w 1490380"/>
                    <a:gd name="connsiteY112" fmla="*/ 1206 h 1495138"/>
                    <a:gd name="connsiteX113" fmla="*/ 528407 w 1490380"/>
                    <a:gd name="connsiteY113" fmla="*/ 39397 h 1495138"/>
                    <a:gd name="connsiteX114" fmla="*/ 528407 w 1490380"/>
                    <a:gd name="connsiteY114" fmla="*/ 45427 h 1495138"/>
                    <a:gd name="connsiteX115" fmla="*/ 528407 w 1490380"/>
                    <a:gd name="connsiteY115" fmla="*/ 192159 h 1495138"/>
                    <a:gd name="connsiteX116" fmla="*/ 528006 w 1490380"/>
                    <a:gd name="connsiteY116" fmla="*/ 192159 h 1495138"/>
                    <a:gd name="connsiteX117" fmla="*/ 528006 w 1490380"/>
                    <a:gd name="connsiteY117" fmla="*/ 326832 h 1495138"/>
                    <a:gd name="connsiteX118" fmla="*/ 528407 w 1490380"/>
                    <a:gd name="connsiteY118" fmla="*/ 340902 h 1495138"/>
                    <a:gd name="connsiteX119" fmla="*/ 534018 w 1490380"/>
                    <a:gd name="connsiteY119" fmla="*/ 346932 h 1495138"/>
                    <a:gd name="connsiteX120" fmla="*/ 549249 w 1490380"/>
                    <a:gd name="connsiteY120" fmla="*/ 346932 h 1495138"/>
                    <a:gd name="connsiteX121" fmla="*/ 571294 w 1490380"/>
                    <a:gd name="connsiteY121" fmla="*/ 346932 h 1495138"/>
                    <a:gd name="connsiteX122" fmla="*/ 610574 w 1490380"/>
                    <a:gd name="connsiteY122" fmla="*/ 377887 h 1495138"/>
                    <a:gd name="connsiteX123" fmla="*/ 576504 w 1490380"/>
                    <a:gd name="connsiteY123" fmla="*/ 432560 h 1495138"/>
                    <a:gd name="connsiteX124" fmla="*/ 563678 w 1490380"/>
                    <a:gd name="connsiteY124" fmla="*/ 433364 h 1495138"/>
                    <a:gd name="connsiteX125" fmla="*/ 402552 w 1490380"/>
                    <a:gd name="connsiteY125" fmla="*/ 433364 h 1495138"/>
                    <a:gd name="connsiteX126" fmla="*/ 391730 w 1490380"/>
                    <a:gd name="connsiteY126" fmla="*/ 432560 h 1495138"/>
                    <a:gd name="connsiteX127" fmla="*/ 354855 w 1490380"/>
                    <a:gd name="connsiteY127" fmla="*/ 396781 h 1495138"/>
                    <a:gd name="connsiteX128" fmla="*/ 379305 w 1490380"/>
                    <a:gd name="connsiteY128" fmla="*/ 350952 h 1495138"/>
                    <a:gd name="connsiteX129" fmla="*/ 397742 w 1490380"/>
                    <a:gd name="connsiteY129" fmla="*/ 346932 h 1495138"/>
                    <a:gd name="connsiteX130" fmla="*/ 432212 w 1490380"/>
                    <a:gd name="connsiteY130" fmla="*/ 346932 h 1495138"/>
                    <a:gd name="connsiteX131" fmla="*/ 440228 w 1490380"/>
                    <a:gd name="connsiteY131" fmla="*/ 345726 h 1495138"/>
                    <a:gd name="connsiteX132" fmla="*/ 441831 w 1490380"/>
                    <a:gd name="connsiteY132" fmla="*/ 344118 h 1495138"/>
                    <a:gd name="connsiteX133" fmla="*/ 442633 w 1490380"/>
                    <a:gd name="connsiteY133" fmla="*/ 340902 h 1495138"/>
                    <a:gd name="connsiteX134" fmla="*/ 442633 w 1490380"/>
                    <a:gd name="connsiteY134" fmla="*/ 328440 h 1495138"/>
                    <a:gd name="connsiteX135" fmla="*/ 442633 w 1490380"/>
                    <a:gd name="connsiteY135" fmla="*/ 105728 h 1495138"/>
                    <a:gd name="connsiteX136" fmla="*/ 441831 w 1490380"/>
                    <a:gd name="connsiteY136" fmla="*/ 89648 h 1495138"/>
                    <a:gd name="connsiteX137" fmla="*/ 440228 w 1490380"/>
                    <a:gd name="connsiteY137" fmla="*/ 88040 h 1495138"/>
                    <a:gd name="connsiteX138" fmla="*/ 435418 w 1490380"/>
                    <a:gd name="connsiteY138" fmla="*/ 86834 h 1495138"/>
                    <a:gd name="connsiteX139" fmla="*/ 412973 w 1490380"/>
                    <a:gd name="connsiteY139" fmla="*/ 87236 h 1495138"/>
                    <a:gd name="connsiteX140" fmla="*/ 402552 w 1490380"/>
                    <a:gd name="connsiteY140" fmla="*/ 87236 h 1495138"/>
                    <a:gd name="connsiteX141" fmla="*/ 363272 w 1490380"/>
                    <a:gd name="connsiteY141" fmla="*/ 45427 h 1495138"/>
                    <a:gd name="connsiteX142" fmla="*/ 403754 w 1490380"/>
                    <a:gd name="connsiteY142" fmla="*/ 2010 h 1495138"/>
                    <a:gd name="connsiteX143" fmla="*/ 410167 w 1490380"/>
                    <a:gd name="connsiteY143" fmla="*/ 2010 h 1495138"/>
                    <a:gd name="connsiteX144" fmla="*/ 477504 w 1490380"/>
                    <a:gd name="connsiteY144" fmla="*/ 0 h 1495138"/>
                    <a:gd name="connsiteX145" fmla="*/ 123093 w 1490380"/>
                    <a:gd name="connsiteY145" fmla="*/ 0 h 1495138"/>
                    <a:gd name="connsiteX146" fmla="*/ 138324 w 1490380"/>
                    <a:gd name="connsiteY146" fmla="*/ 1206 h 1495138"/>
                    <a:gd name="connsiteX147" fmla="*/ 173997 w 1490380"/>
                    <a:gd name="connsiteY147" fmla="*/ 39397 h 1495138"/>
                    <a:gd name="connsiteX148" fmla="*/ 173997 w 1490380"/>
                    <a:gd name="connsiteY148" fmla="*/ 45427 h 1495138"/>
                    <a:gd name="connsiteX149" fmla="*/ 173997 w 1490380"/>
                    <a:gd name="connsiteY149" fmla="*/ 192159 h 1495138"/>
                    <a:gd name="connsiteX150" fmla="*/ 173596 w 1490380"/>
                    <a:gd name="connsiteY150" fmla="*/ 192159 h 1495138"/>
                    <a:gd name="connsiteX151" fmla="*/ 173596 w 1490380"/>
                    <a:gd name="connsiteY151" fmla="*/ 326832 h 1495138"/>
                    <a:gd name="connsiteX152" fmla="*/ 173997 w 1490380"/>
                    <a:gd name="connsiteY152" fmla="*/ 340902 h 1495138"/>
                    <a:gd name="connsiteX153" fmla="*/ 179608 w 1490380"/>
                    <a:gd name="connsiteY153" fmla="*/ 346932 h 1495138"/>
                    <a:gd name="connsiteX154" fmla="*/ 194839 w 1490380"/>
                    <a:gd name="connsiteY154" fmla="*/ 346932 h 1495138"/>
                    <a:gd name="connsiteX155" fmla="*/ 216884 w 1490380"/>
                    <a:gd name="connsiteY155" fmla="*/ 346932 h 1495138"/>
                    <a:gd name="connsiteX156" fmla="*/ 256164 w 1490380"/>
                    <a:gd name="connsiteY156" fmla="*/ 377887 h 1495138"/>
                    <a:gd name="connsiteX157" fmla="*/ 222094 w 1490380"/>
                    <a:gd name="connsiteY157" fmla="*/ 432560 h 1495138"/>
                    <a:gd name="connsiteX158" fmla="*/ 209268 w 1490380"/>
                    <a:gd name="connsiteY158" fmla="*/ 433364 h 1495138"/>
                    <a:gd name="connsiteX159" fmla="*/ 48141 w 1490380"/>
                    <a:gd name="connsiteY159" fmla="*/ 433364 h 1495138"/>
                    <a:gd name="connsiteX160" fmla="*/ 37319 w 1490380"/>
                    <a:gd name="connsiteY160" fmla="*/ 432560 h 1495138"/>
                    <a:gd name="connsiteX161" fmla="*/ 445 w 1490380"/>
                    <a:gd name="connsiteY161" fmla="*/ 396781 h 1495138"/>
                    <a:gd name="connsiteX162" fmla="*/ 24894 w 1490380"/>
                    <a:gd name="connsiteY162" fmla="*/ 350952 h 1495138"/>
                    <a:gd name="connsiteX163" fmla="*/ 43332 w 1490380"/>
                    <a:gd name="connsiteY163" fmla="*/ 346932 h 1495138"/>
                    <a:gd name="connsiteX164" fmla="*/ 77801 w 1490380"/>
                    <a:gd name="connsiteY164" fmla="*/ 346932 h 1495138"/>
                    <a:gd name="connsiteX165" fmla="*/ 85818 w 1490380"/>
                    <a:gd name="connsiteY165" fmla="*/ 345726 h 1495138"/>
                    <a:gd name="connsiteX166" fmla="*/ 87421 w 1490380"/>
                    <a:gd name="connsiteY166" fmla="*/ 344118 h 1495138"/>
                    <a:gd name="connsiteX167" fmla="*/ 88223 w 1490380"/>
                    <a:gd name="connsiteY167" fmla="*/ 340902 h 1495138"/>
                    <a:gd name="connsiteX168" fmla="*/ 88223 w 1490380"/>
                    <a:gd name="connsiteY168" fmla="*/ 328440 h 1495138"/>
                    <a:gd name="connsiteX169" fmla="*/ 88223 w 1490380"/>
                    <a:gd name="connsiteY169" fmla="*/ 105728 h 1495138"/>
                    <a:gd name="connsiteX170" fmla="*/ 87421 w 1490380"/>
                    <a:gd name="connsiteY170" fmla="*/ 89648 h 1495138"/>
                    <a:gd name="connsiteX171" fmla="*/ 85818 w 1490380"/>
                    <a:gd name="connsiteY171" fmla="*/ 88040 h 1495138"/>
                    <a:gd name="connsiteX172" fmla="*/ 81008 w 1490380"/>
                    <a:gd name="connsiteY172" fmla="*/ 86834 h 1495138"/>
                    <a:gd name="connsiteX173" fmla="*/ 58562 w 1490380"/>
                    <a:gd name="connsiteY173" fmla="*/ 87236 h 1495138"/>
                    <a:gd name="connsiteX174" fmla="*/ 48141 w 1490380"/>
                    <a:gd name="connsiteY174" fmla="*/ 87236 h 1495138"/>
                    <a:gd name="connsiteX175" fmla="*/ 8862 w 1490380"/>
                    <a:gd name="connsiteY175" fmla="*/ 45427 h 1495138"/>
                    <a:gd name="connsiteX176" fmla="*/ 49344 w 1490380"/>
                    <a:gd name="connsiteY176" fmla="*/ 2010 h 1495138"/>
                    <a:gd name="connsiteX177" fmla="*/ 55757 w 1490380"/>
                    <a:gd name="connsiteY177" fmla="*/ 2010 h 1495138"/>
                    <a:gd name="connsiteX178" fmla="*/ 123093 w 1490380"/>
                    <a:gd name="connsiteY17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88360 w 1490380"/>
                    <a:gd name="connsiteY39" fmla="*/ 917003 h 1495138"/>
                    <a:gd name="connsiteX40" fmla="*/ 1454291 w 1490380"/>
                    <a:gd name="connsiteY40" fmla="*/ 971676 h 1495138"/>
                    <a:gd name="connsiteX41" fmla="*/ 1441465 w 1490380"/>
                    <a:gd name="connsiteY41" fmla="*/ 972480 h 1495138"/>
                    <a:gd name="connsiteX42" fmla="*/ 990169 w 1490380"/>
                    <a:gd name="connsiteY42" fmla="*/ 539116 h 1495138"/>
                    <a:gd name="connsiteX43" fmla="*/ 1005400 w 1490380"/>
                    <a:gd name="connsiteY43" fmla="*/ 540322 h 1495138"/>
                    <a:gd name="connsiteX44" fmla="*/ 1041072 w 1490380"/>
                    <a:gd name="connsiteY44" fmla="*/ 578513 h 1495138"/>
                    <a:gd name="connsiteX45" fmla="*/ 1041072 w 1490380"/>
                    <a:gd name="connsiteY45" fmla="*/ 584543 h 1495138"/>
                    <a:gd name="connsiteX46" fmla="*/ 1041072 w 1490380"/>
                    <a:gd name="connsiteY46" fmla="*/ 731276 h 1495138"/>
                    <a:gd name="connsiteX47" fmla="*/ 1040671 w 1490380"/>
                    <a:gd name="connsiteY47" fmla="*/ 731276 h 1495138"/>
                    <a:gd name="connsiteX48" fmla="*/ 1040671 w 1490380"/>
                    <a:gd name="connsiteY48" fmla="*/ 865948 h 1495138"/>
                    <a:gd name="connsiteX49" fmla="*/ 1041072 w 1490380"/>
                    <a:gd name="connsiteY49" fmla="*/ 880018 h 1495138"/>
                    <a:gd name="connsiteX50" fmla="*/ 1046683 w 1490380"/>
                    <a:gd name="connsiteY50" fmla="*/ 886049 h 1495138"/>
                    <a:gd name="connsiteX51" fmla="*/ 1061914 w 1490380"/>
                    <a:gd name="connsiteY51" fmla="*/ 886049 h 1495138"/>
                    <a:gd name="connsiteX52" fmla="*/ 1083959 w 1490380"/>
                    <a:gd name="connsiteY52" fmla="*/ 886049 h 1495138"/>
                    <a:gd name="connsiteX53" fmla="*/ 1123238 w 1490380"/>
                    <a:gd name="connsiteY53" fmla="*/ 917003 h 1495138"/>
                    <a:gd name="connsiteX54" fmla="*/ 1089169 w 1490380"/>
                    <a:gd name="connsiteY54" fmla="*/ 971676 h 1495138"/>
                    <a:gd name="connsiteX55" fmla="*/ 1076343 w 1490380"/>
                    <a:gd name="connsiteY55" fmla="*/ 972480 h 1495138"/>
                    <a:gd name="connsiteX56" fmla="*/ 915217 w 1490380"/>
                    <a:gd name="connsiteY56" fmla="*/ 972480 h 1495138"/>
                    <a:gd name="connsiteX57" fmla="*/ 904395 w 1490380"/>
                    <a:gd name="connsiteY57" fmla="*/ 971676 h 1495138"/>
                    <a:gd name="connsiteX58" fmla="*/ 867520 w 1490380"/>
                    <a:gd name="connsiteY58" fmla="*/ 935897 h 1495138"/>
                    <a:gd name="connsiteX59" fmla="*/ 891970 w 1490380"/>
                    <a:gd name="connsiteY59" fmla="*/ 890069 h 1495138"/>
                    <a:gd name="connsiteX60" fmla="*/ 910407 w 1490380"/>
                    <a:gd name="connsiteY60" fmla="*/ 886049 h 1495138"/>
                    <a:gd name="connsiteX61" fmla="*/ 944877 w 1490380"/>
                    <a:gd name="connsiteY61" fmla="*/ 886049 h 1495138"/>
                    <a:gd name="connsiteX62" fmla="*/ 952893 w 1490380"/>
                    <a:gd name="connsiteY62" fmla="*/ 884843 h 1495138"/>
                    <a:gd name="connsiteX63" fmla="*/ 954496 w 1490380"/>
                    <a:gd name="connsiteY63" fmla="*/ 883234 h 1495138"/>
                    <a:gd name="connsiteX64" fmla="*/ 955298 w 1490380"/>
                    <a:gd name="connsiteY64" fmla="*/ 880018 h 1495138"/>
                    <a:gd name="connsiteX65" fmla="*/ 955298 w 1490380"/>
                    <a:gd name="connsiteY65" fmla="*/ 867556 h 1495138"/>
                    <a:gd name="connsiteX66" fmla="*/ 955298 w 1490380"/>
                    <a:gd name="connsiteY66" fmla="*/ 644844 h 1495138"/>
                    <a:gd name="connsiteX67" fmla="*/ 954496 w 1490380"/>
                    <a:gd name="connsiteY67" fmla="*/ 628764 h 1495138"/>
                    <a:gd name="connsiteX68" fmla="*/ 952893 w 1490380"/>
                    <a:gd name="connsiteY68" fmla="*/ 627156 h 1495138"/>
                    <a:gd name="connsiteX69" fmla="*/ 948083 w 1490380"/>
                    <a:gd name="connsiteY69" fmla="*/ 625950 h 1495138"/>
                    <a:gd name="connsiteX70" fmla="*/ 925638 w 1490380"/>
                    <a:gd name="connsiteY70" fmla="*/ 626352 h 1495138"/>
                    <a:gd name="connsiteX71" fmla="*/ 915217 w 1490380"/>
                    <a:gd name="connsiteY71" fmla="*/ 626352 h 1495138"/>
                    <a:gd name="connsiteX72" fmla="*/ 875937 w 1490380"/>
                    <a:gd name="connsiteY72" fmla="*/ 584543 h 1495138"/>
                    <a:gd name="connsiteX73" fmla="*/ 916419 w 1490380"/>
                    <a:gd name="connsiteY73" fmla="*/ 541126 h 1495138"/>
                    <a:gd name="connsiteX74" fmla="*/ 922832 w 1490380"/>
                    <a:gd name="connsiteY74" fmla="*/ 541126 h 1495138"/>
                    <a:gd name="connsiteX75" fmla="*/ 990169 w 1490380"/>
                    <a:gd name="connsiteY75" fmla="*/ 539116 h 1495138"/>
                    <a:gd name="connsiteX76" fmla="*/ 272255 w 1490380"/>
                    <a:gd name="connsiteY76" fmla="*/ 539116 h 1495138"/>
                    <a:gd name="connsiteX77" fmla="*/ 287486 w 1490380"/>
                    <a:gd name="connsiteY77" fmla="*/ 540322 h 1495138"/>
                    <a:gd name="connsiteX78" fmla="*/ 323158 w 1490380"/>
                    <a:gd name="connsiteY78" fmla="*/ 578513 h 1495138"/>
                    <a:gd name="connsiteX79" fmla="*/ 323158 w 1490380"/>
                    <a:gd name="connsiteY79" fmla="*/ 584543 h 1495138"/>
                    <a:gd name="connsiteX80" fmla="*/ 323158 w 1490380"/>
                    <a:gd name="connsiteY80" fmla="*/ 731276 h 1495138"/>
                    <a:gd name="connsiteX81" fmla="*/ 322757 w 1490380"/>
                    <a:gd name="connsiteY81" fmla="*/ 731276 h 1495138"/>
                    <a:gd name="connsiteX82" fmla="*/ 322757 w 1490380"/>
                    <a:gd name="connsiteY82" fmla="*/ 865948 h 1495138"/>
                    <a:gd name="connsiteX83" fmla="*/ 323158 w 1490380"/>
                    <a:gd name="connsiteY83" fmla="*/ 880018 h 1495138"/>
                    <a:gd name="connsiteX84" fmla="*/ 328769 w 1490380"/>
                    <a:gd name="connsiteY84" fmla="*/ 886049 h 1495138"/>
                    <a:gd name="connsiteX85" fmla="*/ 344000 w 1490380"/>
                    <a:gd name="connsiteY85" fmla="*/ 886049 h 1495138"/>
                    <a:gd name="connsiteX86" fmla="*/ 366045 w 1490380"/>
                    <a:gd name="connsiteY86" fmla="*/ 886049 h 1495138"/>
                    <a:gd name="connsiteX87" fmla="*/ 405325 w 1490380"/>
                    <a:gd name="connsiteY87" fmla="*/ 917003 h 1495138"/>
                    <a:gd name="connsiteX88" fmla="*/ 371255 w 1490380"/>
                    <a:gd name="connsiteY88" fmla="*/ 971676 h 1495138"/>
                    <a:gd name="connsiteX89" fmla="*/ 358429 w 1490380"/>
                    <a:gd name="connsiteY89" fmla="*/ 972480 h 1495138"/>
                    <a:gd name="connsiteX90" fmla="*/ 197303 w 1490380"/>
                    <a:gd name="connsiteY90" fmla="*/ 972480 h 1495138"/>
                    <a:gd name="connsiteX91" fmla="*/ 186481 w 1490380"/>
                    <a:gd name="connsiteY91" fmla="*/ 971676 h 1495138"/>
                    <a:gd name="connsiteX92" fmla="*/ 149606 w 1490380"/>
                    <a:gd name="connsiteY92" fmla="*/ 935897 h 1495138"/>
                    <a:gd name="connsiteX93" fmla="*/ 174056 w 1490380"/>
                    <a:gd name="connsiteY93" fmla="*/ 890069 h 1495138"/>
                    <a:gd name="connsiteX94" fmla="*/ 192493 w 1490380"/>
                    <a:gd name="connsiteY94" fmla="*/ 886049 h 1495138"/>
                    <a:gd name="connsiteX95" fmla="*/ 226963 w 1490380"/>
                    <a:gd name="connsiteY95" fmla="*/ 886049 h 1495138"/>
                    <a:gd name="connsiteX96" fmla="*/ 234979 w 1490380"/>
                    <a:gd name="connsiteY96" fmla="*/ 884843 h 1495138"/>
                    <a:gd name="connsiteX97" fmla="*/ 236582 w 1490380"/>
                    <a:gd name="connsiteY97" fmla="*/ 883234 h 1495138"/>
                    <a:gd name="connsiteX98" fmla="*/ 237384 w 1490380"/>
                    <a:gd name="connsiteY98" fmla="*/ 880018 h 1495138"/>
                    <a:gd name="connsiteX99" fmla="*/ 237384 w 1490380"/>
                    <a:gd name="connsiteY99" fmla="*/ 867556 h 1495138"/>
                    <a:gd name="connsiteX100" fmla="*/ 237384 w 1490380"/>
                    <a:gd name="connsiteY100" fmla="*/ 644844 h 1495138"/>
                    <a:gd name="connsiteX101" fmla="*/ 236582 w 1490380"/>
                    <a:gd name="connsiteY101" fmla="*/ 628764 h 1495138"/>
                    <a:gd name="connsiteX102" fmla="*/ 234979 w 1490380"/>
                    <a:gd name="connsiteY102" fmla="*/ 627156 h 1495138"/>
                    <a:gd name="connsiteX103" fmla="*/ 230169 w 1490380"/>
                    <a:gd name="connsiteY103" fmla="*/ 625950 h 1495138"/>
                    <a:gd name="connsiteX104" fmla="*/ 207724 w 1490380"/>
                    <a:gd name="connsiteY104" fmla="*/ 626352 h 1495138"/>
                    <a:gd name="connsiteX105" fmla="*/ 197303 w 1490380"/>
                    <a:gd name="connsiteY105" fmla="*/ 626352 h 1495138"/>
                    <a:gd name="connsiteX106" fmla="*/ 158023 w 1490380"/>
                    <a:gd name="connsiteY106" fmla="*/ 584543 h 1495138"/>
                    <a:gd name="connsiteX107" fmla="*/ 198505 w 1490380"/>
                    <a:gd name="connsiteY107" fmla="*/ 541126 h 1495138"/>
                    <a:gd name="connsiteX108" fmla="*/ 204918 w 1490380"/>
                    <a:gd name="connsiteY108" fmla="*/ 541126 h 1495138"/>
                    <a:gd name="connsiteX109" fmla="*/ 272255 w 1490380"/>
                    <a:gd name="connsiteY109" fmla="*/ 539116 h 1495138"/>
                    <a:gd name="connsiteX110" fmla="*/ 477504 w 1490380"/>
                    <a:gd name="connsiteY110" fmla="*/ 0 h 1495138"/>
                    <a:gd name="connsiteX111" fmla="*/ 492735 w 1490380"/>
                    <a:gd name="connsiteY111" fmla="*/ 1206 h 1495138"/>
                    <a:gd name="connsiteX112" fmla="*/ 528407 w 1490380"/>
                    <a:gd name="connsiteY112" fmla="*/ 39397 h 1495138"/>
                    <a:gd name="connsiteX113" fmla="*/ 528407 w 1490380"/>
                    <a:gd name="connsiteY113" fmla="*/ 45427 h 1495138"/>
                    <a:gd name="connsiteX114" fmla="*/ 528407 w 1490380"/>
                    <a:gd name="connsiteY114" fmla="*/ 192159 h 1495138"/>
                    <a:gd name="connsiteX115" fmla="*/ 528006 w 1490380"/>
                    <a:gd name="connsiteY115" fmla="*/ 192159 h 1495138"/>
                    <a:gd name="connsiteX116" fmla="*/ 528006 w 1490380"/>
                    <a:gd name="connsiteY116" fmla="*/ 326832 h 1495138"/>
                    <a:gd name="connsiteX117" fmla="*/ 528407 w 1490380"/>
                    <a:gd name="connsiteY117" fmla="*/ 340902 h 1495138"/>
                    <a:gd name="connsiteX118" fmla="*/ 534018 w 1490380"/>
                    <a:gd name="connsiteY118" fmla="*/ 346932 h 1495138"/>
                    <a:gd name="connsiteX119" fmla="*/ 549249 w 1490380"/>
                    <a:gd name="connsiteY119" fmla="*/ 346932 h 1495138"/>
                    <a:gd name="connsiteX120" fmla="*/ 571294 w 1490380"/>
                    <a:gd name="connsiteY120" fmla="*/ 346932 h 1495138"/>
                    <a:gd name="connsiteX121" fmla="*/ 610574 w 1490380"/>
                    <a:gd name="connsiteY121" fmla="*/ 377887 h 1495138"/>
                    <a:gd name="connsiteX122" fmla="*/ 576504 w 1490380"/>
                    <a:gd name="connsiteY122" fmla="*/ 432560 h 1495138"/>
                    <a:gd name="connsiteX123" fmla="*/ 563678 w 1490380"/>
                    <a:gd name="connsiteY123" fmla="*/ 433364 h 1495138"/>
                    <a:gd name="connsiteX124" fmla="*/ 402552 w 1490380"/>
                    <a:gd name="connsiteY124" fmla="*/ 433364 h 1495138"/>
                    <a:gd name="connsiteX125" fmla="*/ 391730 w 1490380"/>
                    <a:gd name="connsiteY125" fmla="*/ 432560 h 1495138"/>
                    <a:gd name="connsiteX126" fmla="*/ 354855 w 1490380"/>
                    <a:gd name="connsiteY126" fmla="*/ 396781 h 1495138"/>
                    <a:gd name="connsiteX127" fmla="*/ 379305 w 1490380"/>
                    <a:gd name="connsiteY127" fmla="*/ 350952 h 1495138"/>
                    <a:gd name="connsiteX128" fmla="*/ 397742 w 1490380"/>
                    <a:gd name="connsiteY128" fmla="*/ 346932 h 1495138"/>
                    <a:gd name="connsiteX129" fmla="*/ 432212 w 1490380"/>
                    <a:gd name="connsiteY129" fmla="*/ 346932 h 1495138"/>
                    <a:gd name="connsiteX130" fmla="*/ 440228 w 1490380"/>
                    <a:gd name="connsiteY130" fmla="*/ 345726 h 1495138"/>
                    <a:gd name="connsiteX131" fmla="*/ 441831 w 1490380"/>
                    <a:gd name="connsiteY131" fmla="*/ 344118 h 1495138"/>
                    <a:gd name="connsiteX132" fmla="*/ 442633 w 1490380"/>
                    <a:gd name="connsiteY132" fmla="*/ 340902 h 1495138"/>
                    <a:gd name="connsiteX133" fmla="*/ 442633 w 1490380"/>
                    <a:gd name="connsiteY133" fmla="*/ 328440 h 1495138"/>
                    <a:gd name="connsiteX134" fmla="*/ 442633 w 1490380"/>
                    <a:gd name="connsiteY134" fmla="*/ 105728 h 1495138"/>
                    <a:gd name="connsiteX135" fmla="*/ 441831 w 1490380"/>
                    <a:gd name="connsiteY135" fmla="*/ 89648 h 1495138"/>
                    <a:gd name="connsiteX136" fmla="*/ 440228 w 1490380"/>
                    <a:gd name="connsiteY136" fmla="*/ 88040 h 1495138"/>
                    <a:gd name="connsiteX137" fmla="*/ 435418 w 1490380"/>
                    <a:gd name="connsiteY137" fmla="*/ 86834 h 1495138"/>
                    <a:gd name="connsiteX138" fmla="*/ 412973 w 1490380"/>
                    <a:gd name="connsiteY138" fmla="*/ 87236 h 1495138"/>
                    <a:gd name="connsiteX139" fmla="*/ 402552 w 1490380"/>
                    <a:gd name="connsiteY139" fmla="*/ 87236 h 1495138"/>
                    <a:gd name="connsiteX140" fmla="*/ 363272 w 1490380"/>
                    <a:gd name="connsiteY140" fmla="*/ 45427 h 1495138"/>
                    <a:gd name="connsiteX141" fmla="*/ 403754 w 1490380"/>
                    <a:gd name="connsiteY141" fmla="*/ 2010 h 1495138"/>
                    <a:gd name="connsiteX142" fmla="*/ 410167 w 1490380"/>
                    <a:gd name="connsiteY142" fmla="*/ 2010 h 1495138"/>
                    <a:gd name="connsiteX143" fmla="*/ 477504 w 1490380"/>
                    <a:gd name="connsiteY143" fmla="*/ 0 h 1495138"/>
                    <a:gd name="connsiteX144" fmla="*/ 123093 w 1490380"/>
                    <a:gd name="connsiteY144" fmla="*/ 0 h 1495138"/>
                    <a:gd name="connsiteX145" fmla="*/ 138324 w 1490380"/>
                    <a:gd name="connsiteY145" fmla="*/ 1206 h 1495138"/>
                    <a:gd name="connsiteX146" fmla="*/ 173997 w 1490380"/>
                    <a:gd name="connsiteY146" fmla="*/ 39397 h 1495138"/>
                    <a:gd name="connsiteX147" fmla="*/ 173997 w 1490380"/>
                    <a:gd name="connsiteY147" fmla="*/ 45427 h 1495138"/>
                    <a:gd name="connsiteX148" fmla="*/ 173997 w 1490380"/>
                    <a:gd name="connsiteY148" fmla="*/ 192159 h 1495138"/>
                    <a:gd name="connsiteX149" fmla="*/ 173596 w 1490380"/>
                    <a:gd name="connsiteY149" fmla="*/ 192159 h 1495138"/>
                    <a:gd name="connsiteX150" fmla="*/ 173596 w 1490380"/>
                    <a:gd name="connsiteY150" fmla="*/ 326832 h 1495138"/>
                    <a:gd name="connsiteX151" fmla="*/ 173997 w 1490380"/>
                    <a:gd name="connsiteY151" fmla="*/ 340902 h 1495138"/>
                    <a:gd name="connsiteX152" fmla="*/ 179608 w 1490380"/>
                    <a:gd name="connsiteY152" fmla="*/ 346932 h 1495138"/>
                    <a:gd name="connsiteX153" fmla="*/ 194839 w 1490380"/>
                    <a:gd name="connsiteY153" fmla="*/ 346932 h 1495138"/>
                    <a:gd name="connsiteX154" fmla="*/ 216884 w 1490380"/>
                    <a:gd name="connsiteY154" fmla="*/ 346932 h 1495138"/>
                    <a:gd name="connsiteX155" fmla="*/ 256164 w 1490380"/>
                    <a:gd name="connsiteY155" fmla="*/ 377887 h 1495138"/>
                    <a:gd name="connsiteX156" fmla="*/ 222094 w 1490380"/>
                    <a:gd name="connsiteY156" fmla="*/ 432560 h 1495138"/>
                    <a:gd name="connsiteX157" fmla="*/ 209268 w 1490380"/>
                    <a:gd name="connsiteY157" fmla="*/ 433364 h 1495138"/>
                    <a:gd name="connsiteX158" fmla="*/ 48141 w 1490380"/>
                    <a:gd name="connsiteY158" fmla="*/ 433364 h 1495138"/>
                    <a:gd name="connsiteX159" fmla="*/ 37319 w 1490380"/>
                    <a:gd name="connsiteY159" fmla="*/ 432560 h 1495138"/>
                    <a:gd name="connsiteX160" fmla="*/ 445 w 1490380"/>
                    <a:gd name="connsiteY160" fmla="*/ 396781 h 1495138"/>
                    <a:gd name="connsiteX161" fmla="*/ 24894 w 1490380"/>
                    <a:gd name="connsiteY161" fmla="*/ 350952 h 1495138"/>
                    <a:gd name="connsiteX162" fmla="*/ 43332 w 1490380"/>
                    <a:gd name="connsiteY162" fmla="*/ 346932 h 1495138"/>
                    <a:gd name="connsiteX163" fmla="*/ 77801 w 1490380"/>
                    <a:gd name="connsiteY163" fmla="*/ 346932 h 1495138"/>
                    <a:gd name="connsiteX164" fmla="*/ 85818 w 1490380"/>
                    <a:gd name="connsiteY164" fmla="*/ 345726 h 1495138"/>
                    <a:gd name="connsiteX165" fmla="*/ 87421 w 1490380"/>
                    <a:gd name="connsiteY165" fmla="*/ 344118 h 1495138"/>
                    <a:gd name="connsiteX166" fmla="*/ 88223 w 1490380"/>
                    <a:gd name="connsiteY166" fmla="*/ 340902 h 1495138"/>
                    <a:gd name="connsiteX167" fmla="*/ 88223 w 1490380"/>
                    <a:gd name="connsiteY167" fmla="*/ 328440 h 1495138"/>
                    <a:gd name="connsiteX168" fmla="*/ 88223 w 1490380"/>
                    <a:gd name="connsiteY168" fmla="*/ 105728 h 1495138"/>
                    <a:gd name="connsiteX169" fmla="*/ 87421 w 1490380"/>
                    <a:gd name="connsiteY169" fmla="*/ 89648 h 1495138"/>
                    <a:gd name="connsiteX170" fmla="*/ 85818 w 1490380"/>
                    <a:gd name="connsiteY170" fmla="*/ 88040 h 1495138"/>
                    <a:gd name="connsiteX171" fmla="*/ 81008 w 1490380"/>
                    <a:gd name="connsiteY171" fmla="*/ 86834 h 1495138"/>
                    <a:gd name="connsiteX172" fmla="*/ 58562 w 1490380"/>
                    <a:gd name="connsiteY172" fmla="*/ 87236 h 1495138"/>
                    <a:gd name="connsiteX173" fmla="*/ 48141 w 1490380"/>
                    <a:gd name="connsiteY173" fmla="*/ 87236 h 1495138"/>
                    <a:gd name="connsiteX174" fmla="*/ 8862 w 1490380"/>
                    <a:gd name="connsiteY174" fmla="*/ 45427 h 1495138"/>
                    <a:gd name="connsiteX175" fmla="*/ 49344 w 1490380"/>
                    <a:gd name="connsiteY175" fmla="*/ 2010 h 1495138"/>
                    <a:gd name="connsiteX176" fmla="*/ 55757 w 1490380"/>
                    <a:gd name="connsiteY176" fmla="*/ 2010 h 1495138"/>
                    <a:gd name="connsiteX177" fmla="*/ 123093 w 1490380"/>
                    <a:gd name="connsiteY17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88360 w 1490380"/>
                    <a:gd name="connsiteY38" fmla="*/ 917003 h 1495138"/>
                    <a:gd name="connsiteX39" fmla="*/ 1454291 w 1490380"/>
                    <a:gd name="connsiteY39" fmla="*/ 971676 h 1495138"/>
                    <a:gd name="connsiteX40" fmla="*/ 1441465 w 1490380"/>
                    <a:gd name="connsiteY40" fmla="*/ 972480 h 1495138"/>
                    <a:gd name="connsiteX41" fmla="*/ 990169 w 1490380"/>
                    <a:gd name="connsiteY41" fmla="*/ 539116 h 1495138"/>
                    <a:gd name="connsiteX42" fmla="*/ 1005400 w 1490380"/>
                    <a:gd name="connsiteY42" fmla="*/ 540322 h 1495138"/>
                    <a:gd name="connsiteX43" fmla="*/ 1041072 w 1490380"/>
                    <a:gd name="connsiteY43" fmla="*/ 578513 h 1495138"/>
                    <a:gd name="connsiteX44" fmla="*/ 1041072 w 1490380"/>
                    <a:gd name="connsiteY44" fmla="*/ 584543 h 1495138"/>
                    <a:gd name="connsiteX45" fmla="*/ 1041072 w 1490380"/>
                    <a:gd name="connsiteY45" fmla="*/ 731276 h 1495138"/>
                    <a:gd name="connsiteX46" fmla="*/ 1040671 w 1490380"/>
                    <a:gd name="connsiteY46" fmla="*/ 731276 h 1495138"/>
                    <a:gd name="connsiteX47" fmla="*/ 1040671 w 1490380"/>
                    <a:gd name="connsiteY47" fmla="*/ 865948 h 1495138"/>
                    <a:gd name="connsiteX48" fmla="*/ 1041072 w 1490380"/>
                    <a:gd name="connsiteY48" fmla="*/ 880018 h 1495138"/>
                    <a:gd name="connsiteX49" fmla="*/ 1046683 w 1490380"/>
                    <a:gd name="connsiteY49" fmla="*/ 886049 h 1495138"/>
                    <a:gd name="connsiteX50" fmla="*/ 1061914 w 1490380"/>
                    <a:gd name="connsiteY50" fmla="*/ 886049 h 1495138"/>
                    <a:gd name="connsiteX51" fmla="*/ 1083959 w 1490380"/>
                    <a:gd name="connsiteY51" fmla="*/ 886049 h 1495138"/>
                    <a:gd name="connsiteX52" fmla="*/ 1123238 w 1490380"/>
                    <a:gd name="connsiteY52" fmla="*/ 917003 h 1495138"/>
                    <a:gd name="connsiteX53" fmla="*/ 1089169 w 1490380"/>
                    <a:gd name="connsiteY53" fmla="*/ 971676 h 1495138"/>
                    <a:gd name="connsiteX54" fmla="*/ 1076343 w 1490380"/>
                    <a:gd name="connsiteY54" fmla="*/ 972480 h 1495138"/>
                    <a:gd name="connsiteX55" fmla="*/ 915217 w 1490380"/>
                    <a:gd name="connsiteY55" fmla="*/ 972480 h 1495138"/>
                    <a:gd name="connsiteX56" fmla="*/ 904395 w 1490380"/>
                    <a:gd name="connsiteY56" fmla="*/ 971676 h 1495138"/>
                    <a:gd name="connsiteX57" fmla="*/ 867520 w 1490380"/>
                    <a:gd name="connsiteY57" fmla="*/ 935897 h 1495138"/>
                    <a:gd name="connsiteX58" fmla="*/ 891970 w 1490380"/>
                    <a:gd name="connsiteY58" fmla="*/ 890069 h 1495138"/>
                    <a:gd name="connsiteX59" fmla="*/ 910407 w 1490380"/>
                    <a:gd name="connsiteY59" fmla="*/ 886049 h 1495138"/>
                    <a:gd name="connsiteX60" fmla="*/ 944877 w 1490380"/>
                    <a:gd name="connsiteY60" fmla="*/ 886049 h 1495138"/>
                    <a:gd name="connsiteX61" fmla="*/ 952893 w 1490380"/>
                    <a:gd name="connsiteY61" fmla="*/ 884843 h 1495138"/>
                    <a:gd name="connsiteX62" fmla="*/ 954496 w 1490380"/>
                    <a:gd name="connsiteY62" fmla="*/ 883234 h 1495138"/>
                    <a:gd name="connsiteX63" fmla="*/ 955298 w 1490380"/>
                    <a:gd name="connsiteY63" fmla="*/ 880018 h 1495138"/>
                    <a:gd name="connsiteX64" fmla="*/ 955298 w 1490380"/>
                    <a:gd name="connsiteY64" fmla="*/ 867556 h 1495138"/>
                    <a:gd name="connsiteX65" fmla="*/ 955298 w 1490380"/>
                    <a:gd name="connsiteY65" fmla="*/ 644844 h 1495138"/>
                    <a:gd name="connsiteX66" fmla="*/ 954496 w 1490380"/>
                    <a:gd name="connsiteY66" fmla="*/ 628764 h 1495138"/>
                    <a:gd name="connsiteX67" fmla="*/ 952893 w 1490380"/>
                    <a:gd name="connsiteY67" fmla="*/ 627156 h 1495138"/>
                    <a:gd name="connsiteX68" fmla="*/ 948083 w 1490380"/>
                    <a:gd name="connsiteY68" fmla="*/ 625950 h 1495138"/>
                    <a:gd name="connsiteX69" fmla="*/ 925638 w 1490380"/>
                    <a:gd name="connsiteY69" fmla="*/ 626352 h 1495138"/>
                    <a:gd name="connsiteX70" fmla="*/ 915217 w 1490380"/>
                    <a:gd name="connsiteY70" fmla="*/ 626352 h 1495138"/>
                    <a:gd name="connsiteX71" fmla="*/ 875937 w 1490380"/>
                    <a:gd name="connsiteY71" fmla="*/ 584543 h 1495138"/>
                    <a:gd name="connsiteX72" fmla="*/ 916419 w 1490380"/>
                    <a:gd name="connsiteY72" fmla="*/ 541126 h 1495138"/>
                    <a:gd name="connsiteX73" fmla="*/ 922832 w 1490380"/>
                    <a:gd name="connsiteY73" fmla="*/ 541126 h 1495138"/>
                    <a:gd name="connsiteX74" fmla="*/ 990169 w 1490380"/>
                    <a:gd name="connsiteY74" fmla="*/ 539116 h 1495138"/>
                    <a:gd name="connsiteX75" fmla="*/ 272255 w 1490380"/>
                    <a:gd name="connsiteY75" fmla="*/ 539116 h 1495138"/>
                    <a:gd name="connsiteX76" fmla="*/ 287486 w 1490380"/>
                    <a:gd name="connsiteY76" fmla="*/ 540322 h 1495138"/>
                    <a:gd name="connsiteX77" fmla="*/ 323158 w 1490380"/>
                    <a:gd name="connsiteY77" fmla="*/ 578513 h 1495138"/>
                    <a:gd name="connsiteX78" fmla="*/ 323158 w 1490380"/>
                    <a:gd name="connsiteY78" fmla="*/ 584543 h 1495138"/>
                    <a:gd name="connsiteX79" fmla="*/ 323158 w 1490380"/>
                    <a:gd name="connsiteY79" fmla="*/ 731276 h 1495138"/>
                    <a:gd name="connsiteX80" fmla="*/ 322757 w 1490380"/>
                    <a:gd name="connsiteY80" fmla="*/ 731276 h 1495138"/>
                    <a:gd name="connsiteX81" fmla="*/ 322757 w 1490380"/>
                    <a:gd name="connsiteY81" fmla="*/ 865948 h 1495138"/>
                    <a:gd name="connsiteX82" fmla="*/ 323158 w 1490380"/>
                    <a:gd name="connsiteY82" fmla="*/ 880018 h 1495138"/>
                    <a:gd name="connsiteX83" fmla="*/ 328769 w 1490380"/>
                    <a:gd name="connsiteY83" fmla="*/ 886049 h 1495138"/>
                    <a:gd name="connsiteX84" fmla="*/ 344000 w 1490380"/>
                    <a:gd name="connsiteY84" fmla="*/ 886049 h 1495138"/>
                    <a:gd name="connsiteX85" fmla="*/ 366045 w 1490380"/>
                    <a:gd name="connsiteY85" fmla="*/ 886049 h 1495138"/>
                    <a:gd name="connsiteX86" fmla="*/ 405325 w 1490380"/>
                    <a:gd name="connsiteY86" fmla="*/ 917003 h 1495138"/>
                    <a:gd name="connsiteX87" fmla="*/ 371255 w 1490380"/>
                    <a:gd name="connsiteY87" fmla="*/ 971676 h 1495138"/>
                    <a:gd name="connsiteX88" fmla="*/ 358429 w 1490380"/>
                    <a:gd name="connsiteY88" fmla="*/ 972480 h 1495138"/>
                    <a:gd name="connsiteX89" fmla="*/ 197303 w 1490380"/>
                    <a:gd name="connsiteY89" fmla="*/ 972480 h 1495138"/>
                    <a:gd name="connsiteX90" fmla="*/ 186481 w 1490380"/>
                    <a:gd name="connsiteY90" fmla="*/ 971676 h 1495138"/>
                    <a:gd name="connsiteX91" fmla="*/ 149606 w 1490380"/>
                    <a:gd name="connsiteY91" fmla="*/ 935897 h 1495138"/>
                    <a:gd name="connsiteX92" fmla="*/ 174056 w 1490380"/>
                    <a:gd name="connsiteY92" fmla="*/ 890069 h 1495138"/>
                    <a:gd name="connsiteX93" fmla="*/ 192493 w 1490380"/>
                    <a:gd name="connsiteY93" fmla="*/ 886049 h 1495138"/>
                    <a:gd name="connsiteX94" fmla="*/ 226963 w 1490380"/>
                    <a:gd name="connsiteY94" fmla="*/ 886049 h 1495138"/>
                    <a:gd name="connsiteX95" fmla="*/ 234979 w 1490380"/>
                    <a:gd name="connsiteY95" fmla="*/ 884843 h 1495138"/>
                    <a:gd name="connsiteX96" fmla="*/ 236582 w 1490380"/>
                    <a:gd name="connsiteY96" fmla="*/ 883234 h 1495138"/>
                    <a:gd name="connsiteX97" fmla="*/ 237384 w 1490380"/>
                    <a:gd name="connsiteY97" fmla="*/ 880018 h 1495138"/>
                    <a:gd name="connsiteX98" fmla="*/ 237384 w 1490380"/>
                    <a:gd name="connsiteY98" fmla="*/ 867556 h 1495138"/>
                    <a:gd name="connsiteX99" fmla="*/ 237384 w 1490380"/>
                    <a:gd name="connsiteY99" fmla="*/ 644844 h 1495138"/>
                    <a:gd name="connsiteX100" fmla="*/ 236582 w 1490380"/>
                    <a:gd name="connsiteY100" fmla="*/ 628764 h 1495138"/>
                    <a:gd name="connsiteX101" fmla="*/ 234979 w 1490380"/>
                    <a:gd name="connsiteY101" fmla="*/ 627156 h 1495138"/>
                    <a:gd name="connsiteX102" fmla="*/ 230169 w 1490380"/>
                    <a:gd name="connsiteY102" fmla="*/ 625950 h 1495138"/>
                    <a:gd name="connsiteX103" fmla="*/ 207724 w 1490380"/>
                    <a:gd name="connsiteY103" fmla="*/ 626352 h 1495138"/>
                    <a:gd name="connsiteX104" fmla="*/ 197303 w 1490380"/>
                    <a:gd name="connsiteY104" fmla="*/ 626352 h 1495138"/>
                    <a:gd name="connsiteX105" fmla="*/ 158023 w 1490380"/>
                    <a:gd name="connsiteY105" fmla="*/ 584543 h 1495138"/>
                    <a:gd name="connsiteX106" fmla="*/ 198505 w 1490380"/>
                    <a:gd name="connsiteY106" fmla="*/ 541126 h 1495138"/>
                    <a:gd name="connsiteX107" fmla="*/ 204918 w 1490380"/>
                    <a:gd name="connsiteY107" fmla="*/ 541126 h 1495138"/>
                    <a:gd name="connsiteX108" fmla="*/ 272255 w 1490380"/>
                    <a:gd name="connsiteY108" fmla="*/ 539116 h 1495138"/>
                    <a:gd name="connsiteX109" fmla="*/ 477504 w 1490380"/>
                    <a:gd name="connsiteY109" fmla="*/ 0 h 1495138"/>
                    <a:gd name="connsiteX110" fmla="*/ 492735 w 1490380"/>
                    <a:gd name="connsiteY110" fmla="*/ 1206 h 1495138"/>
                    <a:gd name="connsiteX111" fmla="*/ 528407 w 1490380"/>
                    <a:gd name="connsiteY111" fmla="*/ 39397 h 1495138"/>
                    <a:gd name="connsiteX112" fmla="*/ 528407 w 1490380"/>
                    <a:gd name="connsiteY112" fmla="*/ 45427 h 1495138"/>
                    <a:gd name="connsiteX113" fmla="*/ 528407 w 1490380"/>
                    <a:gd name="connsiteY113" fmla="*/ 192159 h 1495138"/>
                    <a:gd name="connsiteX114" fmla="*/ 528006 w 1490380"/>
                    <a:gd name="connsiteY114" fmla="*/ 192159 h 1495138"/>
                    <a:gd name="connsiteX115" fmla="*/ 528006 w 1490380"/>
                    <a:gd name="connsiteY115" fmla="*/ 326832 h 1495138"/>
                    <a:gd name="connsiteX116" fmla="*/ 528407 w 1490380"/>
                    <a:gd name="connsiteY116" fmla="*/ 340902 h 1495138"/>
                    <a:gd name="connsiteX117" fmla="*/ 534018 w 1490380"/>
                    <a:gd name="connsiteY117" fmla="*/ 346932 h 1495138"/>
                    <a:gd name="connsiteX118" fmla="*/ 549249 w 1490380"/>
                    <a:gd name="connsiteY118" fmla="*/ 346932 h 1495138"/>
                    <a:gd name="connsiteX119" fmla="*/ 571294 w 1490380"/>
                    <a:gd name="connsiteY119" fmla="*/ 346932 h 1495138"/>
                    <a:gd name="connsiteX120" fmla="*/ 610574 w 1490380"/>
                    <a:gd name="connsiteY120" fmla="*/ 377887 h 1495138"/>
                    <a:gd name="connsiteX121" fmla="*/ 576504 w 1490380"/>
                    <a:gd name="connsiteY121" fmla="*/ 432560 h 1495138"/>
                    <a:gd name="connsiteX122" fmla="*/ 563678 w 1490380"/>
                    <a:gd name="connsiteY122" fmla="*/ 433364 h 1495138"/>
                    <a:gd name="connsiteX123" fmla="*/ 402552 w 1490380"/>
                    <a:gd name="connsiteY123" fmla="*/ 433364 h 1495138"/>
                    <a:gd name="connsiteX124" fmla="*/ 391730 w 1490380"/>
                    <a:gd name="connsiteY124" fmla="*/ 432560 h 1495138"/>
                    <a:gd name="connsiteX125" fmla="*/ 354855 w 1490380"/>
                    <a:gd name="connsiteY125" fmla="*/ 396781 h 1495138"/>
                    <a:gd name="connsiteX126" fmla="*/ 379305 w 1490380"/>
                    <a:gd name="connsiteY126" fmla="*/ 350952 h 1495138"/>
                    <a:gd name="connsiteX127" fmla="*/ 397742 w 1490380"/>
                    <a:gd name="connsiteY127" fmla="*/ 346932 h 1495138"/>
                    <a:gd name="connsiteX128" fmla="*/ 432212 w 1490380"/>
                    <a:gd name="connsiteY128" fmla="*/ 346932 h 1495138"/>
                    <a:gd name="connsiteX129" fmla="*/ 440228 w 1490380"/>
                    <a:gd name="connsiteY129" fmla="*/ 345726 h 1495138"/>
                    <a:gd name="connsiteX130" fmla="*/ 441831 w 1490380"/>
                    <a:gd name="connsiteY130" fmla="*/ 344118 h 1495138"/>
                    <a:gd name="connsiteX131" fmla="*/ 442633 w 1490380"/>
                    <a:gd name="connsiteY131" fmla="*/ 340902 h 1495138"/>
                    <a:gd name="connsiteX132" fmla="*/ 442633 w 1490380"/>
                    <a:gd name="connsiteY132" fmla="*/ 328440 h 1495138"/>
                    <a:gd name="connsiteX133" fmla="*/ 442633 w 1490380"/>
                    <a:gd name="connsiteY133" fmla="*/ 105728 h 1495138"/>
                    <a:gd name="connsiteX134" fmla="*/ 441831 w 1490380"/>
                    <a:gd name="connsiteY134" fmla="*/ 89648 h 1495138"/>
                    <a:gd name="connsiteX135" fmla="*/ 440228 w 1490380"/>
                    <a:gd name="connsiteY135" fmla="*/ 88040 h 1495138"/>
                    <a:gd name="connsiteX136" fmla="*/ 435418 w 1490380"/>
                    <a:gd name="connsiteY136" fmla="*/ 86834 h 1495138"/>
                    <a:gd name="connsiteX137" fmla="*/ 412973 w 1490380"/>
                    <a:gd name="connsiteY137" fmla="*/ 87236 h 1495138"/>
                    <a:gd name="connsiteX138" fmla="*/ 402552 w 1490380"/>
                    <a:gd name="connsiteY138" fmla="*/ 87236 h 1495138"/>
                    <a:gd name="connsiteX139" fmla="*/ 363272 w 1490380"/>
                    <a:gd name="connsiteY139" fmla="*/ 45427 h 1495138"/>
                    <a:gd name="connsiteX140" fmla="*/ 403754 w 1490380"/>
                    <a:gd name="connsiteY140" fmla="*/ 2010 h 1495138"/>
                    <a:gd name="connsiteX141" fmla="*/ 410167 w 1490380"/>
                    <a:gd name="connsiteY141" fmla="*/ 2010 h 1495138"/>
                    <a:gd name="connsiteX142" fmla="*/ 477504 w 1490380"/>
                    <a:gd name="connsiteY142" fmla="*/ 0 h 1495138"/>
                    <a:gd name="connsiteX143" fmla="*/ 123093 w 1490380"/>
                    <a:gd name="connsiteY143" fmla="*/ 0 h 1495138"/>
                    <a:gd name="connsiteX144" fmla="*/ 138324 w 1490380"/>
                    <a:gd name="connsiteY144" fmla="*/ 1206 h 1495138"/>
                    <a:gd name="connsiteX145" fmla="*/ 173997 w 1490380"/>
                    <a:gd name="connsiteY145" fmla="*/ 39397 h 1495138"/>
                    <a:gd name="connsiteX146" fmla="*/ 173997 w 1490380"/>
                    <a:gd name="connsiteY146" fmla="*/ 45427 h 1495138"/>
                    <a:gd name="connsiteX147" fmla="*/ 173997 w 1490380"/>
                    <a:gd name="connsiteY147" fmla="*/ 192159 h 1495138"/>
                    <a:gd name="connsiteX148" fmla="*/ 173596 w 1490380"/>
                    <a:gd name="connsiteY148" fmla="*/ 192159 h 1495138"/>
                    <a:gd name="connsiteX149" fmla="*/ 173596 w 1490380"/>
                    <a:gd name="connsiteY149" fmla="*/ 326832 h 1495138"/>
                    <a:gd name="connsiteX150" fmla="*/ 173997 w 1490380"/>
                    <a:gd name="connsiteY150" fmla="*/ 340902 h 1495138"/>
                    <a:gd name="connsiteX151" fmla="*/ 179608 w 1490380"/>
                    <a:gd name="connsiteY151" fmla="*/ 346932 h 1495138"/>
                    <a:gd name="connsiteX152" fmla="*/ 194839 w 1490380"/>
                    <a:gd name="connsiteY152" fmla="*/ 346932 h 1495138"/>
                    <a:gd name="connsiteX153" fmla="*/ 216884 w 1490380"/>
                    <a:gd name="connsiteY153" fmla="*/ 346932 h 1495138"/>
                    <a:gd name="connsiteX154" fmla="*/ 256164 w 1490380"/>
                    <a:gd name="connsiteY154" fmla="*/ 377887 h 1495138"/>
                    <a:gd name="connsiteX155" fmla="*/ 222094 w 1490380"/>
                    <a:gd name="connsiteY155" fmla="*/ 432560 h 1495138"/>
                    <a:gd name="connsiteX156" fmla="*/ 209268 w 1490380"/>
                    <a:gd name="connsiteY156" fmla="*/ 433364 h 1495138"/>
                    <a:gd name="connsiteX157" fmla="*/ 48141 w 1490380"/>
                    <a:gd name="connsiteY157" fmla="*/ 433364 h 1495138"/>
                    <a:gd name="connsiteX158" fmla="*/ 37319 w 1490380"/>
                    <a:gd name="connsiteY158" fmla="*/ 432560 h 1495138"/>
                    <a:gd name="connsiteX159" fmla="*/ 445 w 1490380"/>
                    <a:gd name="connsiteY159" fmla="*/ 396781 h 1495138"/>
                    <a:gd name="connsiteX160" fmla="*/ 24894 w 1490380"/>
                    <a:gd name="connsiteY160" fmla="*/ 350952 h 1495138"/>
                    <a:gd name="connsiteX161" fmla="*/ 43332 w 1490380"/>
                    <a:gd name="connsiteY161" fmla="*/ 346932 h 1495138"/>
                    <a:gd name="connsiteX162" fmla="*/ 77801 w 1490380"/>
                    <a:gd name="connsiteY162" fmla="*/ 346932 h 1495138"/>
                    <a:gd name="connsiteX163" fmla="*/ 85818 w 1490380"/>
                    <a:gd name="connsiteY163" fmla="*/ 345726 h 1495138"/>
                    <a:gd name="connsiteX164" fmla="*/ 87421 w 1490380"/>
                    <a:gd name="connsiteY164" fmla="*/ 344118 h 1495138"/>
                    <a:gd name="connsiteX165" fmla="*/ 88223 w 1490380"/>
                    <a:gd name="connsiteY165" fmla="*/ 340902 h 1495138"/>
                    <a:gd name="connsiteX166" fmla="*/ 88223 w 1490380"/>
                    <a:gd name="connsiteY166" fmla="*/ 328440 h 1495138"/>
                    <a:gd name="connsiteX167" fmla="*/ 88223 w 1490380"/>
                    <a:gd name="connsiteY167" fmla="*/ 105728 h 1495138"/>
                    <a:gd name="connsiteX168" fmla="*/ 87421 w 1490380"/>
                    <a:gd name="connsiteY168" fmla="*/ 89648 h 1495138"/>
                    <a:gd name="connsiteX169" fmla="*/ 85818 w 1490380"/>
                    <a:gd name="connsiteY169" fmla="*/ 88040 h 1495138"/>
                    <a:gd name="connsiteX170" fmla="*/ 81008 w 1490380"/>
                    <a:gd name="connsiteY170" fmla="*/ 86834 h 1495138"/>
                    <a:gd name="connsiteX171" fmla="*/ 58562 w 1490380"/>
                    <a:gd name="connsiteY171" fmla="*/ 87236 h 1495138"/>
                    <a:gd name="connsiteX172" fmla="*/ 48141 w 1490380"/>
                    <a:gd name="connsiteY172" fmla="*/ 87236 h 1495138"/>
                    <a:gd name="connsiteX173" fmla="*/ 8862 w 1490380"/>
                    <a:gd name="connsiteY173" fmla="*/ 45427 h 1495138"/>
                    <a:gd name="connsiteX174" fmla="*/ 49344 w 1490380"/>
                    <a:gd name="connsiteY174" fmla="*/ 2010 h 1495138"/>
                    <a:gd name="connsiteX175" fmla="*/ 55757 w 1490380"/>
                    <a:gd name="connsiteY175" fmla="*/ 2010 h 1495138"/>
                    <a:gd name="connsiteX176" fmla="*/ 123093 w 1490380"/>
                    <a:gd name="connsiteY17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88360 w 1490380"/>
                    <a:gd name="connsiteY37" fmla="*/ 917003 h 1495138"/>
                    <a:gd name="connsiteX38" fmla="*/ 1454291 w 1490380"/>
                    <a:gd name="connsiteY38" fmla="*/ 971676 h 1495138"/>
                    <a:gd name="connsiteX39" fmla="*/ 1441465 w 1490380"/>
                    <a:gd name="connsiteY39" fmla="*/ 972480 h 1495138"/>
                    <a:gd name="connsiteX40" fmla="*/ 990169 w 1490380"/>
                    <a:gd name="connsiteY40" fmla="*/ 539116 h 1495138"/>
                    <a:gd name="connsiteX41" fmla="*/ 1005400 w 1490380"/>
                    <a:gd name="connsiteY41" fmla="*/ 540322 h 1495138"/>
                    <a:gd name="connsiteX42" fmla="*/ 1041072 w 1490380"/>
                    <a:gd name="connsiteY42" fmla="*/ 578513 h 1495138"/>
                    <a:gd name="connsiteX43" fmla="*/ 1041072 w 1490380"/>
                    <a:gd name="connsiteY43" fmla="*/ 584543 h 1495138"/>
                    <a:gd name="connsiteX44" fmla="*/ 1041072 w 1490380"/>
                    <a:gd name="connsiteY44" fmla="*/ 731276 h 1495138"/>
                    <a:gd name="connsiteX45" fmla="*/ 1040671 w 1490380"/>
                    <a:gd name="connsiteY45" fmla="*/ 731276 h 1495138"/>
                    <a:gd name="connsiteX46" fmla="*/ 1040671 w 1490380"/>
                    <a:gd name="connsiteY46" fmla="*/ 865948 h 1495138"/>
                    <a:gd name="connsiteX47" fmla="*/ 1041072 w 1490380"/>
                    <a:gd name="connsiteY47" fmla="*/ 880018 h 1495138"/>
                    <a:gd name="connsiteX48" fmla="*/ 1046683 w 1490380"/>
                    <a:gd name="connsiteY48" fmla="*/ 886049 h 1495138"/>
                    <a:gd name="connsiteX49" fmla="*/ 1061914 w 1490380"/>
                    <a:gd name="connsiteY49" fmla="*/ 886049 h 1495138"/>
                    <a:gd name="connsiteX50" fmla="*/ 1083959 w 1490380"/>
                    <a:gd name="connsiteY50" fmla="*/ 886049 h 1495138"/>
                    <a:gd name="connsiteX51" fmla="*/ 1123238 w 1490380"/>
                    <a:gd name="connsiteY51" fmla="*/ 917003 h 1495138"/>
                    <a:gd name="connsiteX52" fmla="*/ 1089169 w 1490380"/>
                    <a:gd name="connsiteY52" fmla="*/ 971676 h 1495138"/>
                    <a:gd name="connsiteX53" fmla="*/ 1076343 w 1490380"/>
                    <a:gd name="connsiteY53" fmla="*/ 972480 h 1495138"/>
                    <a:gd name="connsiteX54" fmla="*/ 915217 w 1490380"/>
                    <a:gd name="connsiteY54" fmla="*/ 972480 h 1495138"/>
                    <a:gd name="connsiteX55" fmla="*/ 904395 w 1490380"/>
                    <a:gd name="connsiteY55" fmla="*/ 971676 h 1495138"/>
                    <a:gd name="connsiteX56" fmla="*/ 867520 w 1490380"/>
                    <a:gd name="connsiteY56" fmla="*/ 935897 h 1495138"/>
                    <a:gd name="connsiteX57" fmla="*/ 891970 w 1490380"/>
                    <a:gd name="connsiteY57" fmla="*/ 890069 h 1495138"/>
                    <a:gd name="connsiteX58" fmla="*/ 910407 w 1490380"/>
                    <a:gd name="connsiteY58" fmla="*/ 886049 h 1495138"/>
                    <a:gd name="connsiteX59" fmla="*/ 944877 w 1490380"/>
                    <a:gd name="connsiteY59" fmla="*/ 886049 h 1495138"/>
                    <a:gd name="connsiteX60" fmla="*/ 952893 w 1490380"/>
                    <a:gd name="connsiteY60" fmla="*/ 884843 h 1495138"/>
                    <a:gd name="connsiteX61" fmla="*/ 954496 w 1490380"/>
                    <a:gd name="connsiteY61" fmla="*/ 883234 h 1495138"/>
                    <a:gd name="connsiteX62" fmla="*/ 955298 w 1490380"/>
                    <a:gd name="connsiteY62" fmla="*/ 880018 h 1495138"/>
                    <a:gd name="connsiteX63" fmla="*/ 955298 w 1490380"/>
                    <a:gd name="connsiteY63" fmla="*/ 867556 h 1495138"/>
                    <a:gd name="connsiteX64" fmla="*/ 955298 w 1490380"/>
                    <a:gd name="connsiteY64" fmla="*/ 644844 h 1495138"/>
                    <a:gd name="connsiteX65" fmla="*/ 954496 w 1490380"/>
                    <a:gd name="connsiteY65" fmla="*/ 628764 h 1495138"/>
                    <a:gd name="connsiteX66" fmla="*/ 952893 w 1490380"/>
                    <a:gd name="connsiteY66" fmla="*/ 627156 h 1495138"/>
                    <a:gd name="connsiteX67" fmla="*/ 948083 w 1490380"/>
                    <a:gd name="connsiteY67" fmla="*/ 625950 h 1495138"/>
                    <a:gd name="connsiteX68" fmla="*/ 925638 w 1490380"/>
                    <a:gd name="connsiteY68" fmla="*/ 626352 h 1495138"/>
                    <a:gd name="connsiteX69" fmla="*/ 915217 w 1490380"/>
                    <a:gd name="connsiteY69" fmla="*/ 626352 h 1495138"/>
                    <a:gd name="connsiteX70" fmla="*/ 875937 w 1490380"/>
                    <a:gd name="connsiteY70" fmla="*/ 584543 h 1495138"/>
                    <a:gd name="connsiteX71" fmla="*/ 916419 w 1490380"/>
                    <a:gd name="connsiteY71" fmla="*/ 541126 h 1495138"/>
                    <a:gd name="connsiteX72" fmla="*/ 922832 w 1490380"/>
                    <a:gd name="connsiteY72" fmla="*/ 541126 h 1495138"/>
                    <a:gd name="connsiteX73" fmla="*/ 990169 w 1490380"/>
                    <a:gd name="connsiteY73" fmla="*/ 539116 h 1495138"/>
                    <a:gd name="connsiteX74" fmla="*/ 272255 w 1490380"/>
                    <a:gd name="connsiteY74" fmla="*/ 539116 h 1495138"/>
                    <a:gd name="connsiteX75" fmla="*/ 287486 w 1490380"/>
                    <a:gd name="connsiteY75" fmla="*/ 540322 h 1495138"/>
                    <a:gd name="connsiteX76" fmla="*/ 323158 w 1490380"/>
                    <a:gd name="connsiteY76" fmla="*/ 578513 h 1495138"/>
                    <a:gd name="connsiteX77" fmla="*/ 323158 w 1490380"/>
                    <a:gd name="connsiteY77" fmla="*/ 584543 h 1495138"/>
                    <a:gd name="connsiteX78" fmla="*/ 323158 w 1490380"/>
                    <a:gd name="connsiteY78" fmla="*/ 731276 h 1495138"/>
                    <a:gd name="connsiteX79" fmla="*/ 322757 w 1490380"/>
                    <a:gd name="connsiteY79" fmla="*/ 731276 h 1495138"/>
                    <a:gd name="connsiteX80" fmla="*/ 322757 w 1490380"/>
                    <a:gd name="connsiteY80" fmla="*/ 865948 h 1495138"/>
                    <a:gd name="connsiteX81" fmla="*/ 323158 w 1490380"/>
                    <a:gd name="connsiteY81" fmla="*/ 880018 h 1495138"/>
                    <a:gd name="connsiteX82" fmla="*/ 328769 w 1490380"/>
                    <a:gd name="connsiteY82" fmla="*/ 886049 h 1495138"/>
                    <a:gd name="connsiteX83" fmla="*/ 344000 w 1490380"/>
                    <a:gd name="connsiteY83" fmla="*/ 886049 h 1495138"/>
                    <a:gd name="connsiteX84" fmla="*/ 366045 w 1490380"/>
                    <a:gd name="connsiteY84" fmla="*/ 886049 h 1495138"/>
                    <a:gd name="connsiteX85" fmla="*/ 405325 w 1490380"/>
                    <a:gd name="connsiteY85" fmla="*/ 917003 h 1495138"/>
                    <a:gd name="connsiteX86" fmla="*/ 371255 w 1490380"/>
                    <a:gd name="connsiteY86" fmla="*/ 971676 h 1495138"/>
                    <a:gd name="connsiteX87" fmla="*/ 358429 w 1490380"/>
                    <a:gd name="connsiteY87" fmla="*/ 972480 h 1495138"/>
                    <a:gd name="connsiteX88" fmla="*/ 197303 w 1490380"/>
                    <a:gd name="connsiteY88" fmla="*/ 972480 h 1495138"/>
                    <a:gd name="connsiteX89" fmla="*/ 186481 w 1490380"/>
                    <a:gd name="connsiteY89" fmla="*/ 971676 h 1495138"/>
                    <a:gd name="connsiteX90" fmla="*/ 149606 w 1490380"/>
                    <a:gd name="connsiteY90" fmla="*/ 935897 h 1495138"/>
                    <a:gd name="connsiteX91" fmla="*/ 174056 w 1490380"/>
                    <a:gd name="connsiteY91" fmla="*/ 890069 h 1495138"/>
                    <a:gd name="connsiteX92" fmla="*/ 192493 w 1490380"/>
                    <a:gd name="connsiteY92" fmla="*/ 886049 h 1495138"/>
                    <a:gd name="connsiteX93" fmla="*/ 226963 w 1490380"/>
                    <a:gd name="connsiteY93" fmla="*/ 886049 h 1495138"/>
                    <a:gd name="connsiteX94" fmla="*/ 234979 w 1490380"/>
                    <a:gd name="connsiteY94" fmla="*/ 884843 h 1495138"/>
                    <a:gd name="connsiteX95" fmla="*/ 236582 w 1490380"/>
                    <a:gd name="connsiteY95" fmla="*/ 883234 h 1495138"/>
                    <a:gd name="connsiteX96" fmla="*/ 237384 w 1490380"/>
                    <a:gd name="connsiteY96" fmla="*/ 880018 h 1495138"/>
                    <a:gd name="connsiteX97" fmla="*/ 237384 w 1490380"/>
                    <a:gd name="connsiteY97" fmla="*/ 867556 h 1495138"/>
                    <a:gd name="connsiteX98" fmla="*/ 237384 w 1490380"/>
                    <a:gd name="connsiteY98" fmla="*/ 644844 h 1495138"/>
                    <a:gd name="connsiteX99" fmla="*/ 236582 w 1490380"/>
                    <a:gd name="connsiteY99" fmla="*/ 628764 h 1495138"/>
                    <a:gd name="connsiteX100" fmla="*/ 234979 w 1490380"/>
                    <a:gd name="connsiteY100" fmla="*/ 627156 h 1495138"/>
                    <a:gd name="connsiteX101" fmla="*/ 230169 w 1490380"/>
                    <a:gd name="connsiteY101" fmla="*/ 625950 h 1495138"/>
                    <a:gd name="connsiteX102" fmla="*/ 207724 w 1490380"/>
                    <a:gd name="connsiteY102" fmla="*/ 626352 h 1495138"/>
                    <a:gd name="connsiteX103" fmla="*/ 197303 w 1490380"/>
                    <a:gd name="connsiteY103" fmla="*/ 626352 h 1495138"/>
                    <a:gd name="connsiteX104" fmla="*/ 158023 w 1490380"/>
                    <a:gd name="connsiteY104" fmla="*/ 584543 h 1495138"/>
                    <a:gd name="connsiteX105" fmla="*/ 198505 w 1490380"/>
                    <a:gd name="connsiteY105" fmla="*/ 541126 h 1495138"/>
                    <a:gd name="connsiteX106" fmla="*/ 204918 w 1490380"/>
                    <a:gd name="connsiteY106" fmla="*/ 541126 h 1495138"/>
                    <a:gd name="connsiteX107" fmla="*/ 272255 w 1490380"/>
                    <a:gd name="connsiteY107" fmla="*/ 539116 h 1495138"/>
                    <a:gd name="connsiteX108" fmla="*/ 477504 w 1490380"/>
                    <a:gd name="connsiteY108" fmla="*/ 0 h 1495138"/>
                    <a:gd name="connsiteX109" fmla="*/ 492735 w 1490380"/>
                    <a:gd name="connsiteY109" fmla="*/ 1206 h 1495138"/>
                    <a:gd name="connsiteX110" fmla="*/ 528407 w 1490380"/>
                    <a:gd name="connsiteY110" fmla="*/ 39397 h 1495138"/>
                    <a:gd name="connsiteX111" fmla="*/ 528407 w 1490380"/>
                    <a:gd name="connsiteY111" fmla="*/ 45427 h 1495138"/>
                    <a:gd name="connsiteX112" fmla="*/ 528407 w 1490380"/>
                    <a:gd name="connsiteY112" fmla="*/ 192159 h 1495138"/>
                    <a:gd name="connsiteX113" fmla="*/ 528006 w 1490380"/>
                    <a:gd name="connsiteY113" fmla="*/ 192159 h 1495138"/>
                    <a:gd name="connsiteX114" fmla="*/ 528006 w 1490380"/>
                    <a:gd name="connsiteY114" fmla="*/ 326832 h 1495138"/>
                    <a:gd name="connsiteX115" fmla="*/ 528407 w 1490380"/>
                    <a:gd name="connsiteY115" fmla="*/ 340902 h 1495138"/>
                    <a:gd name="connsiteX116" fmla="*/ 534018 w 1490380"/>
                    <a:gd name="connsiteY116" fmla="*/ 346932 h 1495138"/>
                    <a:gd name="connsiteX117" fmla="*/ 549249 w 1490380"/>
                    <a:gd name="connsiteY117" fmla="*/ 346932 h 1495138"/>
                    <a:gd name="connsiteX118" fmla="*/ 571294 w 1490380"/>
                    <a:gd name="connsiteY118" fmla="*/ 346932 h 1495138"/>
                    <a:gd name="connsiteX119" fmla="*/ 610574 w 1490380"/>
                    <a:gd name="connsiteY119" fmla="*/ 377887 h 1495138"/>
                    <a:gd name="connsiteX120" fmla="*/ 576504 w 1490380"/>
                    <a:gd name="connsiteY120" fmla="*/ 432560 h 1495138"/>
                    <a:gd name="connsiteX121" fmla="*/ 563678 w 1490380"/>
                    <a:gd name="connsiteY121" fmla="*/ 433364 h 1495138"/>
                    <a:gd name="connsiteX122" fmla="*/ 402552 w 1490380"/>
                    <a:gd name="connsiteY122" fmla="*/ 433364 h 1495138"/>
                    <a:gd name="connsiteX123" fmla="*/ 391730 w 1490380"/>
                    <a:gd name="connsiteY123" fmla="*/ 432560 h 1495138"/>
                    <a:gd name="connsiteX124" fmla="*/ 354855 w 1490380"/>
                    <a:gd name="connsiteY124" fmla="*/ 396781 h 1495138"/>
                    <a:gd name="connsiteX125" fmla="*/ 379305 w 1490380"/>
                    <a:gd name="connsiteY125" fmla="*/ 350952 h 1495138"/>
                    <a:gd name="connsiteX126" fmla="*/ 397742 w 1490380"/>
                    <a:gd name="connsiteY126" fmla="*/ 346932 h 1495138"/>
                    <a:gd name="connsiteX127" fmla="*/ 432212 w 1490380"/>
                    <a:gd name="connsiteY127" fmla="*/ 346932 h 1495138"/>
                    <a:gd name="connsiteX128" fmla="*/ 440228 w 1490380"/>
                    <a:gd name="connsiteY128" fmla="*/ 345726 h 1495138"/>
                    <a:gd name="connsiteX129" fmla="*/ 441831 w 1490380"/>
                    <a:gd name="connsiteY129" fmla="*/ 344118 h 1495138"/>
                    <a:gd name="connsiteX130" fmla="*/ 442633 w 1490380"/>
                    <a:gd name="connsiteY130" fmla="*/ 340902 h 1495138"/>
                    <a:gd name="connsiteX131" fmla="*/ 442633 w 1490380"/>
                    <a:gd name="connsiteY131" fmla="*/ 328440 h 1495138"/>
                    <a:gd name="connsiteX132" fmla="*/ 442633 w 1490380"/>
                    <a:gd name="connsiteY132" fmla="*/ 105728 h 1495138"/>
                    <a:gd name="connsiteX133" fmla="*/ 441831 w 1490380"/>
                    <a:gd name="connsiteY133" fmla="*/ 89648 h 1495138"/>
                    <a:gd name="connsiteX134" fmla="*/ 440228 w 1490380"/>
                    <a:gd name="connsiteY134" fmla="*/ 88040 h 1495138"/>
                    <a:gd name="connsiteX135" fmla="*/ 435418 w 1490380"/>
                    <a:gd name="connsiteY135" fmla="*/ 86834 h 1495138"/>
                    <a:gd name="connsiteX136" fmla="*/ 412973 w 1490380"/>
                    <a:gd name="connsiteY136" fmla="*/ 87236 h 1495138"/>
                    <a:gd name="connsiteX137" fmla="*/ 402552 w 1490380"/>
                    <a:gd name="connsiteY137" fmla="*/ 87236 h 1495138"/>
                    <a:gd name="connsiteX138" fmla="*/ 363272 w 1490380"/>
                    <a:gd name="connsiteY138" fmla="*/ 45427 h 1495138"/>
                    <a:gd name="connsiteX139" fmla="*/ 403754 w 1490380"/>
                    <a:gd name="connsiteY139" fmla="*/ 2010 h 1495138"/>
                    <a:gd name="connsiteX140" fmla="*/ 410167 w 1490380"/>
                    <a:gd name="connsiteY140" fmla="*/ 2010 h 1495138"/>
                    <a:gd name="connsiteX141" fmla="*/ 477504 w 1490380"/>
                    <a:gd name="connsiteY141" fmla="*/ 0 h 1495138"/>
                    <a:gd name="connsiteX142" fmla="*/ 123093 w 1490380"/>
                    <a:gd name="connsiteY142" fmla="*/ 0 h 1495138"/>
                    <a:gd name="connsiteX143" fmla="*/ 138324 w 1490380"/>
                    <a:gd name="connsiteY143" fmla="*/ 1206 h 1495138"/>
                    <a:gd name="connsiteX144" fmla="*/ 173997 w 1490380"/>
                    <a:gd name="connsiteY144" fmla="*/ 39397 h 1495138"/>
                    <a:gd name="connsiteX145" fmla="*/ 173997 w 1490380"/>
                    <a:gd name="connsiteY145" fmla="*/ 45427 h 1495138"/>
                    <a:gd name="connsiteX146" fmla="*/ 173997 w 1490380"/>
                    <a:gd name="connsiteY146" fmla="*/ 192159 h 1495138"/>
                    <a:gd name="connsiteX147" fmla="*/ 173596 w 1490380"/>
                    <a:gd name="connsiteY147" fmla="*/ 192159 h 1495138"/>
                    <a:gd name="connsiteX148" fmla="*/ 173596 w 1490380"/>
                    <a:gd name="connsiteY148" fmla="*/ 326832 h 1495138"/>
                    <a:gd name="connsiteX149" fmla="*/ 173997 w 1490380"/>
                    <a:gd name="connsiteY149" fmla="*/ 340902 h 1495138"/>
                    <a:gd name="connsiteX150" fmla="*/ 179608 w 1490380"/>
                    <a:gd name="connsiteY150" fmla="*/ 346932 h 1495138"/>
                    <a:gd name="connsiteX151" fmla="*/ 194839 w 1490380"/>
                    <a:gd name="connsiteY151" fmla="*/ 346932 h 1495138"/>
                    <a:gd name="connsiteX152" fmla="*/ 216884 w 1490380"/>
                    <a:gd name="connsiteY152" fmla="*/ 346932 h 1495138"/>
                    <a:gd name="connsiteX153" fmla="*/ 256164 w 1490380"/>
                    <a:gd name="connsiteY153" fmla="*/ 377887 h 1495138"/>
                    <a:gd name="connsiteX154" fmla="*/ 222094 w 1490380"/>
                    <a:gd name="connsiteY154" fmla="*/ 432560 h 1495138"/>
                    <a:gd name="connsiteX155" fmla="*/ 209268 w 1490380"/>
                    <a:gd name="connsiteY155" fmla="*/ 433364 h 1495138"/>
                    <a:gd name="connsiteX156" fmla="*/ 48141 w 1490380"/>
                    <a:gd name="connsiteY156" fmla="*/ 433364 h 1495138"/>
                    <a:gd name="connsiteX157" fmla="*/ 37319 w 1490380"/>
                    <a:gd name="connsiteY157" fmla="*/ 432560 h 1495138"/>
                    <a:gd name="connsiteX158" fmla="*/ 445 w 1490380"/>
                    <a:gd name="connsiteY158" fmla="*/ 396781 h 1495138"/>
                    <a:gd name="connsiteX159" fmla="*/ 24894 w 1490380"/>
                    <a:gd name="connsiteY159" fmla="*/ 350952 h 1495138"/>
                    <a:gd name="connsiteX160" fmla="*/ 43332 w 1490380"/>
                    <a:gd name="connsiteY160" fmla="*/ 346932 h 1495138"/>
                    <a:gd name="connsiteX161" fmla="*/ 77801 w 1490380"/>
                    <a:gd name="connsiteY161" fmla="*/ 346932 h 1495138"/>
                    <a:gd name="connsiteX162" fmla="*/ 85818 w 1490380"/>
                    <a:gd name="connsiteY162" fmla="*/ 345726 h 1495138"/>
                    <a:gd name="connsiteX163" fmla="*/ 87421 w 1490380"/>
                    <a:gd name="connsiteY163" fmla="*/ 344118 h 1495138"/>
                    <a:gd name="connsiteX164" fmla="*/ 88223 w 1490380"/>
                    <a:gd name="connsiteY164" fmla="*/ 340902 h 1495138"/>
                    <a:gd name="connsiteX165" fmla="*/ 88223 w 1490380"/>
                    <a:gd name="connsiteY165" fmla="*/ 328440 h 1495138"/>
                    <a:gd name="connsiteX166" fmla="*/ 88223 w 1490380"/>
                    <a:gd name="connsiteY166" fmla="*/ 105728 h 1495138"/>
                    <a:gd name="connsiteX167" fmla="*/ 87421 w 1490380"/>
                    <a:gd name="connsiteY167" fmla="*/ 89648 h 1495138"/>
                    <a:gd name="connsiteX168" fmla="*/ 85818 w 1490380"/>
                    <a:gd name="connsiteY168" fmla="*/ 88040 h 1495138"/>
                    <a:gd name="connsiteX169" fmla="*/ 81008 w 1490380"/>
                    <a:gd name="connsiteY169" fmla="*/ 86834 h 1495138"/>
                    <a:gd name="connsiteX170" fmla="*/ 58562 w 1490380"/>
                    <a:gd name="connsiteY170" fmla="*/ 87236 h 1495138"/>
                    <a:gd name="connsiteX171" fmla="*/ 48141 w 1490380"/>
                    <a:gd name="connsiteY171" fmla="*/ 87236 h 1495138"/>
                    <a:gd name="connsiteX172" fmla="*/ 8862 w 1490380"/>
                    <a:gd name="connsiteY172" fmla="*/ 45427 h 1495138"/>
                    <a:gd name="connsiteX173" fmla="*/ 49344 w 1490380"/>
                    <a:gd name="connsiteY173" fmla="*/ 2010 h 1495138"/>
                    <a:gd name="connsiteX174" fmla="*/ 55757 w 1490380"/>
                    <a:gd name="connsiteY174" fmla="*/ 2010 h 1495138"/>
                    <a:gd name="connsiteX175" fmla="*/ 123093 w 1490380"/>
                    <a:gd name="connsiteY17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88360 w 1490380"/>
                    <a:gd name="connsiteY36" fmla="*/ 917003 h 1495138"/>
                    <a:gd name="connsiteX37" fmla="*/ 1454291 w 1490380"/>
                    <a:gd name="connsiteY37" fmla="*/ 971676 h 1495138"/>
                    <a:gd name="connsiteX38" fmla="*/ 1441465 w 1490380"/>
                    <a:gd name="connsiteY38" fmla="*/ 972480 h 1495138"/>
                    <a:gd name="connsiteX39" fmla="*/ 990169 w 1490380"/>
                    <a:gd name="connsiteY39" fmla="*/ 539116 h 1495138"/>
                    <a:gd name="connsiteX40" fmla="*/ 1005400 w 1490380"/>
                    <a:gd name="connsiteY40" fmla="*/ 540322 h 1495138"/>
                    <a:gd name="connsiteX41" fmla="*/ 1041072 w 1490380"/>
                    <a:gd name="connsiteY41" fmla="*/ 578513 h 1495138"/>
                    <a:gd name="connsiteX42" fmla="*/ 1041072 w 1490380"/>
                    <a:gd name="connsiteY42" fmla="*/ 584543 h 1495138"/>
                    <a:gd name="connsiteX43" fmla="*/ 1041072 w 1490380"/>
                    <a:gd name="connsiteY43" fmla="*/ 731276 h 1495138"/>
                    <a:gd name="connsiteX44" fmla="*/ 1040671 w 1490380"/>
                    <a:gd name="connsiteY44" fmla="*/ 731276 h 1495138"/>
                    <a:gd name="connsiteX45" fmla="*/ 1040671 w 1490380"/>
                    <a:gd name="connsiteY45" fmla="*/ 865948 h 1495138"/>
                    <a:gd name="connsiteX46" fmla="*/ 1041072 w 1490380"/>
                    <a:gd name="connsiteY46" fmla="*/ 880018 h 1495138"/>
                    <a:gd name="connsiteX47" fmla="*/ 1046683 w 1490380"/>
                    <a:gd name="connsiteY47" fmla="*/ 886049 h 1495138"/>
                    <a:gd name="connsiteX48" fmla="*/ 1061914 w 1490380"/>
                    <a:gd name="connsiteY48" fmla="*/ 886049 h 1495138"/>
                    <a:gd name="connsiteX49" fmla="*/ 1083959 w 1490380"/>
                    <a:gd name="connsiteY49" fmla="*/ 886049 h 1495138"/>
                    <a:gd name="connsiteX50" fmla="*/ 1123238 w 1490380"/>
                    <a:gd name="connsiteY50" fmla="*/ 917003 h 1495138"/>
                    <a:gd name="connsiteX51" fmla="*/ 1089169 w 1490380"/>
                    <a:gd name="connsiteY51" fmla="*/ 971676 h 1495138"/>
                    <a:gd name="connsiteX52" fmla="*/ 1076343 w 1490380"/>
                    <a:gd name="connsiteY52" fmla="*/ 972480 h 1495138"/>
                    <a:gd name="connsiteX53" fmla="*/ 915217 w 1490380"/>
                    <a:gd name="connsiteY53" fmla="*/ 972480 h 1495138"/>
                    <a:gd name="connsiteX54" fmla="*/ 904395 w 1490380"/>
                    <a:gd name="connsiteY54" fmla="*/ 971676 h 1495138"/>
                    <a:gd name="connsiteX55" fmla="*/ 867520 w 1490380"/>
                    <a:gd name="connsiteY55" fmla="*/ 935897 h 1495138"/>
                    <a:gd name="connsiteX56" fmla="*/ 891970 w 1490380"/>
                    <a:gd name="connsiteY56" fmla="*/ 890069 h 1495138"/>
                    <a:gd name="connsiteX57" fmla="*/ 910407 w 1490380"/>
                    <a:gd name="connsiteY57" fmla="*/ 886049 h 1495138"/>
                    <a:gd name="connsiteX58" fmla="*/ 944877 w 1490380"/>
                    <a:gd name="connsiteY58" fmla="*/ 886049 h 1495138"/>
                    <a:gd name="connsiteX59" fmla="*/ 952893 w 1490380"/>
                    <a:gd name="connsiteY59" fmla="*/ 884843 h 1495138"/>
                    <a:gd name="connsiteX60" fmla="*/ 954496 w 1490380"/>
                    <a:gd name="connsiteY60" fmla="*/ 883234 h 1495138"/>
                    <a:gd name="connsiteX61" fmla="*/ 955298 w 1490380"/>
                    <a:gd name="connsiteY61" fmla="*/ 880018 h 1495138"/>
                    <a:gd name="connsiteX62" fmla="*/ 955298 w 1490380"/>
                    <a:gd name="connsiteY62" fmla="*/ 867556 h 1495138"/>
                    <a:gd name="connsiteX63" fmla="*/ 955298 w 1490380"/>
                    <a:gd name="connsiteY63" fmla="*/ 644844 h 1495138"/>
                    <a:gd name="connsiteX64" fmla="*/ 954496 w 1490380"/>
                    <a:gd name="connsiteY64" fmla="*/ 628764 h 1495138"/>
                    <a:gd name="connsiteX65" fmla="*/ 952893 w 1490380"/>
                    <a:gd name="connsiteY65" fmla="*/ 627156 h 1495138"/>
                    <a:gd name="connsiteX66" fmla="*/ 948083 w 1490380"/>
                    <a:gd name="connsiteY66" fmla="*/ 625950 h 1495138"/>
                    <a:gd name="connsiteX67" fmla="*/ 925638 w 1490380"/>
                    <a:gd name="connsiteY67" fmla="*/ 626352 h 1495138"/>
                    <a:gd name="connsiteX68" fmla="*/ 915217 w 1490380"/>
                    <a:gd name="connsiteY68" fmla="*/ 626352 h 1495138"/>
                    <a:gd name="connsiteX69" fmla="*/ 875937 w 1490380"/>
                    <a:gd name="connsiteY69" fmla="*/ 584543 h 1495138"/>
                    <a:gd name="connsiteX70" fmla="*/ 916419 w 1490380"/>
                    <a:gd name="connsiteY70" fmla="*/ 541126 h 1495138"/>
                    <a:gd name="connsiteX71" fmla="*/ 922832 w 1490380"/>
                    <a:gd name="connsiteY71" fmla="*/ 541126 h 1495138"/>
                    <a:gd name="connsiteX72" fmla="*/ 990169 w 1490380"/>
                    <a:gd name="connsiteY72" fmla="*/ 539116 h 1495138"/>
                    <a:gd name="connsiteX73" fmla="*/ 272255 w 1490380"/>
                    <a:gd name="connsiteY73" fmla="*/ 539116 h 1495138"/>
                    <a:gd name="connsiteX74" fmla="*/ 287486 w 1490380"/>
                    <a:gd name="connsiteY74" fmla="*/ 540322 h 1495138"/>
                    <a:gd name="connsiteX75" fmla="*/ 323158 w 1490380"/>
                    <a:gd name="connsiteY75" fmla="*/ 578513 h 1495138"/>
                    <a:gd name="connsiteX76" fmla="*/ 323158 w 1490380"/>
                    <a:gd name="connsiteY76" fmla="*/ 584543 h 1495138"/>
                    <a:gd name="connsiteX77" fmla="*/ 323158 w 1490380"/>
                    <a:gd name="connsiteY77" fmla="*/ 731276 h 1495138"/>
                    <a:gd name="connsiteX78" fmla="*/ 322757 w 1490380"/>
                    <a:gd name="connsiteY78" fmla="*/ 731276 h 1495138"/>
                    <a:gd name="connsiteX79" fmla="*/ 322757 w 1490380"/>
                    <a:gd name="connsiteY79" fmla="*/ 865948 h 1495138"/>
                    <a:gd name="connsiteX80" fmla="*/ 323158 w 1490380"/>
                    <a:gd name="connsiteY80" fmla="*/ 880018 h 1495138"/>
                    <a:gd name="connsiteX81" fmla="*/ 328769 w 1490380"/>
                    <a:gd name="connsiteY81" fmla="*/ 886049 h 1495138"/>
                    <a:gd name="connsiteX82" fmla="*/ 344000 w 1490380"/>
                    <a:gd name="connsiteY82" fmla="*/ 886049 h 1495138"/>
                    <a:gd name="connsiteX83" fmla="*/ 366045 w 1490380"/>
                    <a:gd name="connsiteY83" fmla="*/ 886049 h 1495138"/>
                    <a:gd name="connsiteX84" fmla="*/ 405325 w 1490380"/>
                    <a:gd name="connsiteY84" fmla="*/ 917003 h 1495138"/>
                    <a:gd name="connsiteX85" fmla="*/ 371255 w 1490380"/>
                    <a:gd name="connsiteY85" fmla="*/ 971676 h 1495138"/>
                    <a:gd name="connsiteX86" fmla="*/ 358429 w 1490380"/>
                    <a:gd name="connsiteY86" fmla="*/ 972480 h 1495138"/>
                    <a:gd name="connsiteX87" fmla="*/ 197303 w 1490380"/>
                    <a:gd name="connsiteY87" fmla="*/ 972480 h 1495138"/>
                    <a:gd name="connsiteX88" fmla="*/ 186481 w 1490380"/>
                    <a:gd name="connsiteY88" fmla="*/ 971676 h 1495138"/>
                    <a:gd name="connsiteX89" fmla="*/ 149606 w 1490380"/>
                    <a:gd name="connsiteY89" fmla="*/ 935897 h 1495138"/>
                    <a:gd name="connsiteX90" fmla="*/ 174056 w 1490380"/>
                    <a:gd name="connsiteY90" fmla="*/ 890069 h 1495138"/>
                    <a:gd name="connsiteX91" fmla="*/ 192493 w 1490380"/>
                    <a:gd name="connsiteY91" fmla="*/ 886049 h 1495138"/>
                    <a:gd name="connsiteX92" fmla="*/ 226963 w 1490380"/>
                    <a:gd name="connsiteY92" fmla="*/ 886049 h 1495138"/>
                    <a:gd name="connsiteX93" fmla="*/ 234979 w 1490380"/>
                    <a:gd name="connsiteY93" fmla="*/ 884843 h 1495138"/>
                    <a:gd name="connsiteX94" fmla="*/ 236582 w 1490380"/>
                    <a:gd name="connsiteY94" fmla="*/ 883234 h 1495138"/>
                    <a:gd name="connsiteX95" fmla="*/ 237384 w 1490380"/>
                    <a:gd name="connsiteY95" fmla="*/ 880018 h 1495138"/>
                    <a:gd name="connsiteX96" fmla="*/ 237384 w 1490380"/>
                    <a:gd name="connsiteY96" fmla="*/ 867556 h 1495138"/>
                    <a:gd name="connsiteX97" fmla="*/ 237384 w 1490380"/>
                    <a:gd name="connsiteY97" fmla="*/ 644844 h 1495138"/>
                    <a:gd name="connsiteX98" fmla="*/ 236582 w 1490380"/>
                    <a:gd name="connsiteY98" fmla="*/ 628764 h 1495138"/>
                    <a:gd name="connsiteX99" fmla="*/ 234979 w 1490380"/>
                    <a:gd name="connsiteY99" fmla="*/ 627156 h 1495138"/>
                    <a:gd name="connsiteX100" fmla="*/ 230169 w 1490380"/>
                    <a:gd name="connsiteY100" fmla="*/ 625950 h 1495138"/>
                    <a:gd name="connsiteX101" fmla="*/ 207724 w 1490380"/>
                    <a:gd name="connsiteY101" fmla="*/ 626352 h 1495138"/>
                    <a:gd name="connsiteX102" fmla="*/ 197303 w 1490380"/>
                    <a:gd name="connsiteY102" fmla="*/ 626352 h 1495138"/>
                    <a:gd name="connsiteX103" fmla="*/ 158023 w 1490380"/>
                    <a:gd name="connsiteY103" fmla="*/ 584543 h 1495138"/>
                    <a:gd name="connsiteX104" fmla="*/ 198505 w 1490380"/>
                    <a:gd name="connsiteY104" fmla="*/ 541126 h 1495138"/>
                    <a:gd name="connsiteX105" fmla="*/ 204918 w 1490380"/>
                    <a:gd name="connsiteY105" fmla="*/ 541126 h 1495138"/>
                    <a:gd name="connsiteX106" fmla="*/ 272255 w 1490380"/>
                    <a:gd name="connsiteY106" fmla="*/ 539116 h 1495138"/>
                    <a:gd name="connsiteX107" fmla="*/ 477504 w 1490380"/>
                    <a:gd name="connsiteY107" fmla="*/ 0 h 1495138"/>
                    <a:gd name="connsiteX108" fmla="*/ 492735 w 1490380"/>
                    <a:gd name="connsiteY108" fmla="*/ 1206 h 1495138"/>
                    <a:gd name="connsiteX109" fmla="*/ 528407 w 1490380"/>
                    <a:gd name="connsiteY109" fmla="*/ 39397 h 1495138"/>
                    <a:gd name="connsiteX110" fmla="*/ 528407 w 1490380"/>
                    <a:gd name="connsiteY110" fmla="*/ 45427 h 1495138"/>
                    <a:gd name="connsiteX111" fmla="*/ 528407 w 1490380"/>
                    <a:gd name="connsiteY111" fmla="*/ 192159 h 1495138"/>
                    <a:gd name="connsiteX112" fmla="*/ 528006 w 1490380"/>
                    <a:gd name="connsiteY112" fmla="*/ 192159 h 1495138"/>
                    <a:gd name="connsiteX113" fmla="*/ 528006 w 1490380"/>
                    <a:gd name="connsiteY113" fmla="*/ 326832 h 1495138"/>
                    <a:gd name="connsiteX114" fmla="*/ 528407 w 1490380"/>
                    <a:gd name="connsiteY114" fmla="*/ 340902 h 1495138"/>
                    <a:gd name="connsiteX115" fmla="*/ 534018 w 1490380"/>
                    <a:gd name="connsiteY115" fmla="*/ 346932 h 1495138"/>
                    <a:gd name="connsiteX116" fmla="*/ 549249 w 1490380"/>
                    <a:gd name="connsiteY116" fmla="*/ 346932 h 1495138"/>
                    <a:gd name="connsiteX117" fmla="*/ 571294 w 1490380"/>
                    <a:gd name="connsiteY117" fmla="*/ 346932 h 1495138"/>
                    <a:gd name="connsiteX118" fmla="*/ 610574 w 1490380"/>
                    <a:gd name="connsiteY118" fmla="*/ 377887 h 1495138"/>
                    <a:gd name="connsiteX119" fmla="*/ 576504 w 1490380"/>
                    <a:gd name="connsiteY119" fmla="*/ 432560 h 1495138"/>
                    <a:gd name="connsiteX120" fmla="*/ 563678 w 1490380"/>
                    <a:gd name="connsiteY120" fmla="*/ 433364 h 1495138"/>
                    <a:gd name="connsiteX121" fmla="*/ 402552 w 1490380"/>
                    <a:gd name="connsiteY121" fmla="*/ 433364 h 1495138"/>
                    <a:gd name="connsiteX122" fmla="*/ 391730 w 1490380"/>
                    <a:gd name="connsiteY122" fmla="*/ 432560 h 1495138"/>
                    <a:gd name="connsiteX123" fmla="*/ 354855 w 1490380"/>
                    <a:gd name="connsiteY123" fmla="*/ 396781 h 1495138"/>
                    <a:gd name="connsiteX124" fmla="*/ 379305 w 1490380"/>
                    <a:gd name="connsiteY124" fmla="*/ 350952 h 1495138"/>
                    <a:gd name="connsiteX125" fmla="*/ 397742 w 1490380"/>
                    <a:gd name="connsiteY125" fmla="*/ 346932 h 1495138"/>
                    <a:gd name="connsiteX126" fmla="*/ 432212 w 1490380"/>
                    <a:gd name="connsiteY126" fmla="*/ 346932 h 1495138"/>
                    <a:gd name="connsiteX127" fmla="*/ 440228 w 1490380"/>
                    <a:gd name="connsiteY127" fmla="*/ 345726 h 1495138"/>
                    <a:gd name="connsiteX128" fmla="*/ 441831 w 1490380"/>
                    <a:gd name="connsiteY128" fmla="*/ 344118 h 1495138"/>
                    <a:gd name="connsiteX129" fmla="*/ 442633 w 1490380"/>
                    <a:gd name="connsiteY129" fmla="*/ 340902 h 1495138"/>
                    <a:gd name="connsiteX130" fmla="*/ 442633 w 1490380"/>
                    <a:gd name="connsiteY130" fmla="*/ 328440 h 1495138"/>
                    <a:gd name="connsiteX131" fmla="*/ 442633 w 1490380"/>
                    <a:gd name="connsiteY131" fmla="*/ 105728 h 1495138"/>
                    <a:gd name="connsiteX132" fmla="*/ 441831 w 1490380"/>
                    <a:gd name="connsiteY132" fmla="*/ 89648 h 1495138"/>
                    <a:gd name="connsiteX133" fmla="*/ 440228 w 1490380"/>
                    <a:gd name="connsiteY133" fmla="*/ 88040 h 1495138"/>
                    <a:gd name="connsiteX134" fmla="*/ 435418 w 1490380"/>
                    <a:gd name="connsiteY134" fmla="*/ 86834 h 1495138"/>
                    <a:gd name="connsiteX135" fmla="*/ 412973 w 1490380"/>
                    <a:gd name="connsiteY135" fmla="*/ 87236 h 1495138"/>
                    <a:gd name="connsiteX136" fmla="*/ 402552 w 1490380"/>
                    <a:gd name="connsiteY136" fmla="*/ 87236 h 1495138"/>
                    <a:gd name="connsiteX137" fmla="*/ 363272 w 1490380"/>
                    <a:gd name="connsiteY137" fmla="*/ 45427 h 1495138"/>
                    <a:gd name="connsiteX138" fmla="*/ 403754 w 1490380"/>
                    <a:gd name="connsiteY138" fmla="*/ 2010 h 1495138"/>
                    <a:gd name="connsiteX139" fmla="*/ 410167 w 1490380"/>
                    <a:gd name="connsiteY139" fmla="*/ 2010 h 1495138"/>
                    <a:gd name="connsiteX140" fmla="*/ 477504 w 1490380"/>
                    <a:gd name="connsiteY140" fmla="*/ 0 h 1495138"/>
                    <a:gd name="connsiteX141" fmla="*/ 123093 w 1490380"/>
                    <a:gd name="connsiteY141" fmla="*/ 0 h 1495138"/>
                    <a:gd name="connsiteX142" fmla="*/ 138324 w 1490380"/>
                    <a:gd name="connsiteY142" fmla="*/ 1206 h 1495138"/>
                    <a:gd name="connsiteX143" fmla="*/ 173997 w 1490380"/>
                    <a:gd name="connsiteY143" fmla="*/ 39397 h 1495138"/>
                    <a:gd name="connsiteX144" fmla="*/ 173997 w 1490380"/>
                    <a:gd name="connsiteY144" fmla="*/ 45427 h 1495138"/>
                    <a:gd name="connsiteX145" fmla="*/ 173997 w 1490380"/>
                    <a:gd name="connsiteY145" fmla="*/ 192159 h 1495138"/>
                    <a:gd name="connsiteX146" fmla="*/ 173596 w 1490380"/>
                    <a:gd name="connsiteY146" fmla="*/ 192159 h 1495138"/>
                    <a:gd name="connsiteX147" fmla="*/ 173596 w 1490380"/>
                    <a:gd name="connsiteY147" fmla="*/ 326832 h 1495138"/>
                    <a:gd name="connsiteX148" fmla="*/ 173997 w 1490380"/>
                    <a:gd name="connsiteY148" fmla="*/ 340902 h 1495138"/>
                    <a:gd name="connsiteX149" fmla="*/ 179608 w 1490380"/>
                    <a:gd name="connsiteY149" fmla="*/ 346932 h 1495138"/>
                    <a:gd name="connsiteX150" fmla="*/ 194839 w 1490380"/>
                    <a:gd name="connsiteY150" fmla="*/ 346932 h 1495138"/>
                    <a:gd name="connsiteX151" fmla="*/ 216884 w 1490380"/>
                    <a:gd name="connsiteY151" fmla="*/ 346932 h 1495138"/>
                    <a:gd name="connsiteX152" fmla="*/ 256164 w 1490380"/>
                    <a:gd name="connsiteY152" fmla="*/ 377887 h 1495138"/>
                    <a:gd name="connsiteX153" fmla="*/ 222094 w 1490380"/>
                    <a:gd name="connsiteY153" fmla="*/ 432560 h 1495138"/>
                    <a:gd name="connsiteX154" fmla="*/ 209268 w 1490380"/>
                    <a:gd name="connsiteY154" fmla="*/ 433364 h 1495138"/>
                    <a:gd name="connsiteX155" fmla="*/ 48141 w 1490380"/>
                    <a:gd name="connsiteY155" fmla="*/ 433364 h 1495138"/>
                    <a:gd name="connsiteX156" fmla="*/ 37319 w 1490380"/>
                    <a:gd name="connsiteY156" fmla="*/ 432560 h 1495138"/>
                    <a:gd name="connsiteX157" fmla="*/ 445 w 1490380"/>
                    <a:gd name="connsiteY157" fmla="*/ 396781 h 1495138"/>
                    <a:gd name="connsiteX158" fmla="*/ 24894 w 1490380"/>
                    <a:gd name="connsiteY158" fmla="*/ 350952 h 1495138"/>
                    <a:gd name="connsiteX159" fmla="*/ 43332 w 1490380"/>
                    <a:gd name="connsiteY159" fmla="*/ 346932 h 1495138"/>
                    <a:gd name="connsiteX160" fmla="*/ 77801 w 1490380"/>
                    <a:gd name="connsiteY160" fmla="*/ 346932 h 1495138"/>
                    <a:gd name="connsiteX161" fmla="*/ 85818 w 1490380"/>
                    <a:gd name="connsiteY161" fmla="*/ 345726 h 1495138"/>
                    <a:gd name="connsiteX162" fmla="*/ 87421 w 1490380"/>
                    <a:gd name="connsiteY162" fmla="*/ 344118 h 1495138"/>
                    <a:gd name="connsiteX163" fmla="*/ 88223 w 1490380"/>
                    <a:gd name="connsiteY163" fmla="*/ 340902 h 1495138"/>
                    <a:gd name="connsiteX164" fmla="*/ 88223 w 1490380"/>
                    <a:gd name="connsiteY164" fmla="*/ 328440 h 1495138"/>
                    <a:gd name="connsiteX165" fmla="*/ 88223 w 1490380"/>
                    <a:gd name="connsiteY165" fmla="*/ 105728 h 1495138"/>
                    <a:gd name="connsiteX166" fmla="*/ 87421 w 1490380"/>
                    <a:gd name="connsiteY166" fmla="*/ 89648 h 1495138"/>
                    <a:gd name="connsiteX167" fmla="*/ 85818 w 1490380"/>
                    <a:gd name="connsiteY167" fmla="*/ 88040 h 1495138"/>
                    <a:gd name="connsiteX168" fmla="*/ 81008 w 1490380"/>
                    <a:gd name="connsiteY168" fmla="*/ 86834 h 1495138"/>
                    <a:gd name="connsiteX169" fmla="*/ 58562 w 1490380"/>
                    <a:gd name="connsiteY169" fmla="*/ 87236 h 1495138"/>
                    <a:gd name="connsiteX170" fmla="*/ 48141 w 1490380"/>
                    <a:gd name="connsiteY170" fmla="*/ 87236 h 1495138"/>
                    <a:gd name="connsiteX171" fmla="*/ 8862 w 1490380"/>
                    <a:gd name="connsiteY171" fmla="*/ 45427 h 1495138"/>
                    <a:gd name="connsiteX172" fmla="*/ 49344 w 1490380"/>
                    <a:gd name="connsiteY172" fmla="*/ 2010 h 1495138"/>
                    <a:gd name="connsiteX173" fmla="*/ 55757 w 1490380"/>
                    <a:gd name="connsiteY173" fmla="*/ 2010 h 1495138"/>
                    <a:gd name="connsiteX174" fmla="*/ 123093 w 1490380"/>
                    <a:gd name="connsiteY17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88360 w 1490380"/>
                    <a:gd name="connsiteY35" fmla="*/ 917003 h 1495138"/>
                    <a:gd name="connsiteX36" fmla="*/ 1454291 w 1490380"/>
                    <a:gd name="connsiteY36" fmla="*/ 971676 h 1495138"/>
                    <a:gd name="connsiteX37" fmla="*/ 1441465 w 1490380"/>
                    <a:gd name="connsiteY37" fmla="*/ 972480 h 1495138"/>
                    <a:gd name="connsiteX38" fmla="*/ 990169 w 1490380"/>
                    <a:gd name="connsiteY38" fmla="*/ 539116 h 1495138"/>
                    <a:gd name="connsiteX39" fmla="*/ 1005400 w 1490380"/>
                    <a:gd name="connsiteY39" fmla="*/ 540322 h 1495138"/>
                    <a:gd name="connsiteX40" fmla="*/ 1041072 w 1490380"/>
                    <a:gd name="connsiteY40" fmla="*/ 578513 h 1495138"/>
                    <a:gd name="connsiteX41" fmla="*/ 1041072 w 1490380"/>
                    <a:gd name="connsiteY41" fmla="*/ 584543 h 1495138"/>
                    <a:gd name="connsiteX42" fmla="*/ 1041072 w 1490380"/>
                    <a:gd name="connsiteY42" fmla="*/ 731276 h 1495138"/>
                    <a:gd name="connsiteX43" fmla="*/ 1040671 w 1490380"/>
                    <a:gd name="connsiteY43" fmla="*/ 731276 h 1495138"/>
                    <a:gd name="connsiteX44" fmla="*/ 1040671 w 1490380"/>
                    <a:gd name="connsiteY44" fmla="*/ 865948 h 1495138"/>
                    <a:gd name="connsiteX45" fmla="*/ 1041072 w 1490380"/>
                    <a:gd name="connsiteY45" fmla="*/ 880018 h 1495138"/>
                    <a:gd name="connsiteX46" fmla="*/ 1046683 w 1490380"/>
                    <a:gd name="connsiteY46" fmla="*/ 886049 h 1495138"/>
                    <a:gd name="connsiteX47" fmla="*/ 1061914 w 1490380"/>
                    <a:gd name="connsiteY47" fmla="*/ 886049 h 1495138"/>
                    <a:gd name="connsiteX48" fmla="*/ 1083959 w 1490380"/>
                    <a:gd name="connsiteY48" fmla="*/ 886049 h 1495138"/>
                    <a:gd name="connsiteX49" fmla="*/ 1123238 w 1490380"/>
                    <a:gd name="connsiteY49" fmla="*/ 917003 h 1495138"/>
                    <a:gd name="connsiteX50" fmla="*/ 1089169 w 1490380"/>
                    <a:gd name="connsiteY50" fmla="*/ 971676 h 1495138"/>
                    <a:gd name="connsiteX51" fmla="*/ 1076343 w 1490380"/>
                    <a:gd name="connsiteY51" fmla="*/ 972480 h 1495138"/>
                    <a:gd name="connsiteX52" fmla="*/ 915217 w 1490380"/>
                    <a:gd name="connsiteY52" fmla="*/ 972480 h 1495138"/>
                    <a:gd name="connsiteX53" fmla="*/ 904395 w 1490380"/>
                    <a:gd name="connsiteY53" fmla="*/ 971676 h 1495138"/>
                    <a:gd name="connsiteX54" fmla="*/ 867520 w 1490380"/>
                    <a:gd name="connsiteY54" fmla="*/ 935897 h 1495138"/>
                    <a:gd name="connsiteX55" fmla="*/ 891970 w 1490380"/>
                    <a:gd name="connsiteY55" fmla="*/ 890069 h 1495138"/>
                    <a:gd name="connsiteX56" fmla="*/ 910407 w 1490380"/>
                    <a:gd name="connsiteY56" fmla="*/ 886049 h 1495138"/>
                    <a:gd name="connsiteX57" fmla="*/ 944877 w 1490380"/>
                    <a:gd name="connsiteY57" fmla="*/ 886049 h 1495138"/>
                    <a:gd name="connsiteX58" fmla="*/ 952893 w 1490380"/>
                    <a:gd name="connsiteY58" fmla="*/ 884843 h 1495138"/>
                    <a:gd name="connsiteX59" fmla="*/ 954496 w 1490380"/>
                    <a:gd name="connsiteY59" fmla="*/ 883234 h 1495138"/>
                    <a:gd name="connsiteX60" fmla="*/ 955298 w 1490380"/>
                    <a:gd name="connsiteY60" fmla="*/ 880018 h 1495138"/>
                    <a:gd name="connsiteX61" fmla="*/ 955298 w 1490380"/>
                    <a:gd name="connsiteY61" fmla="*/ 867556 h 1495138"/>
                    <a:gd name="connsiteX62" fmla="*/ 955298 w 1490380"/>
                    <a:gd name="connsiteY62" fmla="*/ 644844 h 1495138"/>
                    <a:gd name="connsiteX63" fmla="*/ 954496 w 1490380"/>
                    <a:gd name="connsiteY63" fmla="*/ 628764 h 1495138"/>
                    <a:gd name="connsiteX64" fmla="*/ 952893 w 1490380"/>
                    <a:gd name="connsiteY64" fmla="*/ 627156 h 1495138"/>
                    <a:gd name="connsiteX65" fmla="*/ 948083 w 1490380"/>
                    <a:gd name="connsiteY65" fmla="*/ 625950 h 1495138"/>
                    <a:gd name="connsiteX66" fmla="*/ 925638 w 1490380"/>
                    <a:gd name="connsiteY66" fmla="*/ 626352 h 1495138"/>
                    <a:gd name="connsiteX67" fmla="*/ 915217 w 1490380"/>
                    <a:gd name="connsiteY67" fmla="*/ 626352 h 1495138"/>
                    <a:gd name="connsiteX68" fmla="*/ 875937 w 1490380"/>
                    <a:gd name="connsiteY68" fmla="*/ 584543 h 1495138"/>
                    <a:gd name="connsiteX69" fmla="*/ 916419 w 1490380"/>
                    <a:gd name="connsiteY69" fmla="*/ 541126 h 1495138"/>
                    <a:gd name="connsiteX70" fmla="*/ 922832 w 1490380"/>
                    <a:gd name="connsiteY70" fmla="*/ 541126 h 1495138"/>
                    <a:gd name="connsiteX71" fmla="*/ 990169 w 1490380"/>
                    <a:gd name="connsiteY71" fmla="*/ 539116 h 1495138"/>
                    <a:gd name="connsiteX72" fmla="*/ 272255 w 1490380"/>
                    <a:gd name="connsiteY72" fmla="*/ 539116 h 1495138"/>
                    <a:gd name="connsiteX73" fmla="*/ 287486 w 1490380"/>
                    <a:gd name="connsiteY73" fmla="*/ 540322 h 1495138"/>
                    <a:gd name="connsiteX74" fmla="*/ 323158 w 1490380"/>
                    <a:gd name="connsiteY74" fmla="*/ 578513 h 1495138"/>
                    <a:gd name="connsiteX75" fmla="*/ 323158 w 1490380"/>
                    <a:gd name="connsiteY75" fmla="*/ 584543 h 1495138"/>
                    <a:gd name="connsiteX76" fmla="*/ 323158 w 1490380"/>
                    <a:gd name="connsiteY76" fmla="*/ 731276 h 1495138"/>
                    <a:gd name="connsiteX77" fmla="*/ 322757 w 1490380"/>
                    <a:gd name="connsiteY77" fmla="*/ 731276 h 1495138"/>
                    <a:gd name="connsiteX78" fmla="*/ 322757 w 1490380"/>
                    <a:gd name="connsiteY78" fmla="*/ 865948 h 1495138"/>
                    <a:gd name="connsiteX79" fmla="*/ 323158 w 1490380"/>
                    <a:gd name="connsiteY79" fmla="*/ 880018 h 1495138"/>
                    <a:gd name="connsiteX80" fmla="*/ 328769 w 1490380"/>
                    <a:gd name="connsiteY80" fmla="*/ 886049 h 1495138"/>
                    <a:gd name="connsiteX81" fmla="*/ 344000 w 1490380"/>
                    <a:gd name="connsiteY81" fmla="*/ 886049 h 1495138"/>
                    <a:gd name="connsiteX82" fmla="*/ 366045 w 1490380"/>
                    <a:gd name="connsiteY82" fmla="*/ 886049 h 1495138"/>
                    <a:gd name="connsiteX83" fmla="*/ 405325 w 1490380"/>
                    <a:gd name="connsiteY83" fmla="*/ 917003 h 1495138"/>
                    <a:gd name="connsiteX84" fmla="*/ 371255 w 1490380"/>
                    <a:gd name="connsiteY84" fmla="*/ 971676 h 1495138"/>
                    <a:gd name="connsiteX85" fmla="*/ 358429 w 1490380"/>
                    <a:gd name="connsiteY85" fmla="*/ 972480 h 1495138"/>
                    <a:gd name="connsiteX86" fmla="*/ 197303 w 1490380"/>
                    <a:gd name="connsiteY86" fmla="*/ 972480 h 1495138"/>
                    <a:gd name="connsiteX87" fmla="*/ 186481 w 1490380"/>
                    <a:gd name="connsiteY87" fmla="*/ 971676 h 1495138"/>
                    <a:gd name="connsiteX88" fmla="*/ 149606 w 1490380"/>
                    <a:gd name="connsiteY88" fmla="*/ 935897 h 1495138"/>
                    <a:gd name="connsiteX89" fmla="*/ 174056 w 1490380"/>
                    <a:gd name="connsiteY89" fmla="*/ 890069 h 1495138"/>
                    <a:gd name="connsiteX90" fmla="*/ 192493 w 1490380"/>
                    <a:gd name="connsiteY90" fmla="*/ 886049 h 1495138"/>
                    <a:gd name="connsiteX91" fmla="*/ 226963 w 1490380"/>
                    <a:gd name="connsiteY91" fmla="*/ 886049 h 1495138"/>
                    <a:gd name="connsiteX92" fmla="*/ 234979 w 1490380"/>
                    <a:gd name="connsiteY92" fmla="*/ 884843 h 1495138"/>
                    <a:gd name="connsiteX93" fmla="*/ 236582 w 1490380"/>
                    <a:gd name="connsiteY93" fmla="*/ 883234 h 1495138"/>
                    <a:gd name="connsiteX94" fmla="*/ 237384 w 1490380"/>
                    <a:gd name="connsiteY94" fmla="*/ 880018 h 1495138"/>
                    <a:gd name="connsiteX95" fmla="*/ 237384 w 1490380"/>
                    <a:gd name="connsiteY95" fmla="*/ 867556 h 1495138"/>
                    <a:gd name="connsiteX96" fmla="*/ 237384 w 1490380"/>
                    <a:gd name="connsiteY96" fmla="*/ 644844 h 1495138"/>
                    <a:gd name="connsiteX97" fmla="*/ 236582 w 1490380"/>
                    <a:gd name="connsiteY97" fmla="*/ 628764 h 1495138"/>
                    <a:gd name="connsiteX98" fmla="*/ 234979 w 1490380"/>
                    <a:gd name="connsiteY98" fmla="*/ 627156 h 1495138"/>
                    <a:gd name="connsiteX99" fmla="*/ 230169 w 1490380"/>
                    <a:gd name="connsiteY99" fmla="*/ 625950 h 1495138"/>
                    <a:gd name="connsiteX100" fmla="*/ 207724 w 1490380"/>
                    <a:gd name="connsiteY100" fmla="*/ 626352 h 1495138"/>
                    <a:gd name="connsiteX101" fmla="*/ 197303 w 1490380"/>
                    <a:gd name="connsiteY101" fmla="*/ 626352 h 1495138"/>
                    <a:gd name="connsiteX102" fmla="*/ 158023 w 1490380"/>
                    <a:gd name="connsiteY102" fmla="*/ 584543 h 1495138"/>
                    <a:gd name="connsiteX103" fmla="*/ 198505 w 1490380"/>
                    <a:gd name="connsiteY103" fmla="*/ 541126 h 1495138"/>
                    <a:gd name="connsiteX104" fmla="*/ 204918 w 1490380"/>
                    <a:gd name="connsiteY104" fmla="*/ 541126 h 1495138"/>
                    <a:gd name="connsiteX105" fmla="*/ 272255 w 1490380"/>
                    <a:gd name="connsiteY105" fmla="*/ 539116 h 1495138"/>
                    <a:gd name="connsiteX106" fmla="*/ 477504 w 1490380"/>
                    <a:gd name="connsiteY106" fmla="*/ 0 h 1495138"/>
                    <a:gd name="connsiteX107" fmla="*/ 492735 w 1490380"/>
                    <a:gd name="connsiteY107" fmla="*/ 1206 h 1495138"/>
                    <a:gd name="connsiteX108" fmla="*/ 528407 w 1490380"/>
                    <a:gd name="connsiteY108" fmla="*/ 39397 h 1495138"/>
                    <a:gd name="connsiteX109" fmla="*/ 528407 w 1490380"/>
                    <a:gd name="connsiteY109" fmla="*/ 45427 h 1495138"/>
                    <a:gd name="connsiteX110" fmla="*/ 528407 w 1490380"/>
                    <a:gd name="connsiteY110" fmla="*/ 192159 h 1495138"/>
                    <a:gd name="connsiteX111" fmla="*/ 528006 w 1490380"/>
                    <a:gd name="connsiteY111" fmla="*/ 192159 h 1495138"/>
                    <a:gd name="connsiteX112" fmla="*/ 528006 w 1490380"/>
                    <a:gd name="connsiteY112" fmla="*/ 326832 h 1495138"/>
                    <a:gd name="connsiteX113" fmla="*/ 528407 w 1490380"/>
                    <a:gd name="connsiteY113" fmla="*/ 340902 h 1495138"/>
                    <a:gd name="connsiteX114" fmla="*/ 534018 w 1490380"/>
                    <a:gd name="connsiteY114" fmla="*/ 346932 h 1495138"/>
                    <a:gd name="connsiteX115" fmla="*/ 549249 w 1490380"/>
                    <a:gd name="connsiteY115" fmla="*/ 346932 h 1495138"/>
                    <a:gd name="connsiteX116" fmla="*/ 571294 w 1490380"/>
                    <a:gd name="connsiteY116" fmla="*/ 346932 h 1495138"/>
                    <a:gd name="connsiteX117" fmla="*/ 610574 w 1490380"/>
                    <a:gd name="connsiteY117" fmla="*/ 377887 h 1495138"/>
                    <a:gd name="connsiteX118" fmla="*/ 576504 w 1490380"/>
                    <a:gd name="connsiteY118" fmla="*/ 432560 h 1495138"/>
                    <a:gd name="connsiteX119" fmla="*/ 563678 w 1490380"/>
                    <a:gd name="connsiteY119" fmla="*/ 433364 h 1495138"/>
                    <a:gd name="connsiteX120" fmla="*/ 402552 w 1490380"/>
                    <a:gd name="connsiteY120" fmla="*/ 433364 h 1495138"/>
                    <a:gd name="connsiteX121" fmla="*/ 391730 w 1490380"/>
                    <a:gd name="connsiteY121" fmla="*/ 432560 h 1495138"/>
                    <a:gd name="connsiteX122" fmla="*/ 354855 w 1490380"/>
                    <a:gd name="connsiteY122" fmla="*/ 396781 h 1495138"/>
                    <a:gd name="connsiteX123" fmla="*/ 379305 w 1490380"/>
                    <a:gd name="connsiteY123" fmla="*/ 350952 h 1495138"/>
                    <a:gd name="connsiteX124" fmla="*/ 397742 w 1490380"/>
                    <a:gd name="connsiteY124" fmla="*/ 346932 h 1495138"/>
                    <a:gd name="connsiteX125" fmla="*/ 432212 w 1490380"/>
                    <a:gd name="connsiteY125" fmla="*/ 346932 h 1495138"/>
                    <a:gd name="connsiteX126" fmla="*/ 440228 w 1490380"/>
                    <a:gd name="connsiteY126" fmla="*/ 345726 h 1495138"/>
                    <a:gd name="connsiteX127" fmla="*/ 441831 w 1490380"/>
                    <a:gd name="connsiteY127" fmla="*/ 344118 h 1495138"/>
                    <a:gd name="connsiteX128" fmla="*/ 442633 w 1490380"/>
                    <a:gd name="connsiteY128" fmla="*/ 340902 h 1495138"/>
                    <a:gd name="connsiteX129" fmla="*/ 442633 w 1490380"/>
                    <a:gd name="connsiteY129" fmla="*/ 328440 h 1495138"/>
                    <a:gd name="connsiteX130" fmla="*/ 442633 w 1490380"/>
                    <a:gd name="connsiteY130" fmla="*/ 105728 h 1495138"/>
                    <a:gd name="connsiteX131" fmla="*/ 441831 w 1490380"/>
                    <a:gd name="connsiteY131" fmla="*/ 89648 h 1495138"/>
                    <a:gd name="connsiteX132" fmla="*/ 440228 w 1490380"/>
                    <a:gd name="connsiteY132" fmla="*/ 88040 h 1495138"/>
                    <a:gd name="connsiteX133" fmla="*/ 435418 w 1490380"/>
                    <a:gd name="connsiteY133" fmla="*/ 86834 h 1495138"/>
                    <a:gd name="connsiteX134" fmla="*/ 412973 w 1490380"/>
                    <a:gd name="connsiteY134" fmla="*/ 87236 h 1495138"/>
                    <a:gd name="connsiteX135" fmla="*/ 402552 w 1490380"/>
                    <a:gd name="connsiteY135" fmla="*/ 87236 h 1495138"/>
                    <a:gd name="connsiteX136" fmla="*/ 363272 w 1490380"/>
                    <a:gd name="connsiteY136" fmla="*/ 45427 h 1495138"/>
                    <a:gd name="connsiteX137" fmla="*/ 403754 w 1490380"/>
                    <a:gd name="connsiteY137" fmla="*/ 2010 h 1495138"/>
                    <a:gd name="connsiteX138" fmla="*/ 410167 w 1490380"/>
                    <a:gd name="connsiteY138" fmla="*/ 2010 h 1495138"/>
                    <a:gd name="connsiteX139" fmla="*/ 477504 w 1490380"/>
                    <a:gd name="connsiteY139" fmla="*/ 0 h 1495138"/>
                    <a:gd name="connsiteX140" fmla="*/ 123093 w 1490380"/>
                    <a:gd name="connsiteY140" fmla="*/ 0 h 1495138"/>
                    <a:gd name="connsiteX141" fmla="*/ 138324 w 1490380"/>
                    <a:gd name="connsiteY141" fmla="*/ 1206 h 1495138"/>
                    <a:gd name="connsiteX142" fmla="*/ 173997 w 1490380"/>
                    <a:gd name="connsiteY142" fmla="*/ 39397 h 1495138"/>
                    <a:gd name="connsiteX143" fmla="*/ 173997 w 1490380"/>
                    <a:gd name="connsiteY143" fmla="*/ 45427 h 1495138"/>
                    <a:gd name="connsiteX144" fmla="*/ 173997 w 1490380"/>
                    <a:gd name="connsiteY144" fmla="*/ 192159 h 1495138"/>
                    <a:gd name="connsiteX145" fmla="*/ 173596 w 1490380"/>
                    <a:gd name="connsiteY145" fmla="*/ 192159 h 1495138"/>
                    <a:gd name="connsiteX146" fmla="*/ 173596 w 1490380"/>
                    <a:gd name="connsiteY146" fmla="*/ 326832 h 1495138"/>
                    <a:gd name="connsiteX147" fmla="*/ 173997 w 1490380"/>
                    <a:gd name="connsiteY147" fmla="*/ 340902 h 1495138"/>
                    <a:gd name="connsiteX148" fmla="*/ 179608 w 1490380"/>
                    <a:gd name="connsiteY148" fmla="*/ 346932 h 1495138"/>
                    <a:gd name="connsiteX149" fmla="*/ 194839 w 1490380"/>
                    <a:gd name="connsiteY149" fmla="*/ 346932 h 1495138"/>
                    <a:gd name="connsiteX150" fmla="*/ 216884 w 1490380"/>
                    <a:gd name="connsiteY150" fmla="*/ 346932 h 1495138"/>
                    <a:gd name="connsiteX151" fmla="*/ 256164 w 1490380"/>
                    <a:gd name="connsiteY151" fmla="*/ 377887 h 1495138"/>
                    <a:gd name="connsiteX152" fmla="*/ 222094 w 1490380"/>
                    <a:gd name="connsiteY152" fmla="*/ 432560 h 1495138"/>
                    <a:gd name="connsiteX153" fmla="*/ 209268 w 1490380"/>
                    <a:gd name="connsiteY153" fmla="*/ 433364 h 1495138"/>
                    <a:gd name="connsiteX154" fmla="*/ 48141 w 1490380"/>
                    <a:gd name="connsiteY154" fmla="*/ 433364 h 1495138"/>
                    <a:gd name="connsiteX155" fmla="*/ 37319 w 1490380"/>
                    <a:gd name="connsiteY155" fmla="*/ 432560 h 1495138"/>
                    <a:gd name="connsiteX156" fmla="*/ 445 w 1490380"/>
                    <a:gd name="connsiteY156" fmla="*/ 396781 h 1495138"/>
                    <a:gd name="connsiteX157" fmla="*/ 24894 w 1490380"/>
                    <a:gd name="connsiteY157" fmla="*/ 350952 h 1495138"/>
                    <a:gd name="connsiteX158" fmla="*/ 43332 w 1490380"/>
                    <a:gd name="connsiteY158" fmla="*/ 346932 h 1495138"/>
                    <a:gd name="connsiteX159" fmla="*/ 77801 w 1490380"/>
                    <a:gd name="connsiteY159" fmla="*/ 346932 h 1495138"/>
                    <a:gd name="connsiteX160" fmla="*/ 85818 w 1490380"/>
                    <a:gd name="connsiteY160" fmla="*/ 345726 h 1495138"/>
                    <a:gd name="connsiteX161" fmla="*/ 87421 w 1490380"/>
                    <a:gd name="connsiteY161" fmla="*/ 344118 h 1495138"/>
                    <a:gd name="connsiteX162" fmla="*/ 88223 w 1490380"/>
                    <a:gd name="connsiteY162" fmla="*/ 340902 h 1495138"/>
                    <a:gd name="connsiteX163" fmla="*/ 88223 w 1490380"/>
                    <a:gd name="connsiteY163" fmla="*/ 328440 h 1495138"/>
                    <a:gd name="connsiteX164" fmla="*/ 88223 w 1490380"/>
                    <a:gd name="connsiteY164" fmla="*/ 105728 h 1495138"/>
                    <a:gd name="connsiteX165" fmla="*/ 87421 w 1490380"/>
                    <a:gd name="connsiteY165" fmla="*/ 89648 h 1495138"/>
                    <a:gd name="connsiteX166" fmla="*/ 85818 w 1490380"/>
                    <a:gd name="connsiteY166" fmla="*/ 88040 h 1495138"/>
                    <a:gd name="connsiteX167" fmla="*/ 81008 w 1490380"/>
                    <a:gd name="connsiteY167" fmla="*/ 86834 h 1495138"/>
                    <a:gd name="connsiteX168" fmla="*/ 58562 w 1490380"/>
                    <a:gd name="connsiteY168" fmla="*/ 87236 h 1495138"/>
                    <a:gd name="connsiteX169" fmla="*/ 48141 w 1490380"/>
                    <a:gd name="connsiteY169" fmla="*/ 87236 h 1495138"/>
                    <a:gd name="connsiteX170" fmla="*/ 8862 w 1490380"/>
                    <a:gd name="connsiteY170" fmla="*/ 45427 h 1495138"/>
                    <a:gd name="connsiteX171" fmla="*/ 49344 w 1490380"/>
                    <a:gd name="connsiteY171" fmla="*/ 2010 h 1495138"/>
                    <a:gd name="connsiteX172" fmla="*/ 55757 w 1490380"/>
                    <a:gd name="connsiteY172" fmla="*/ 2010 h 1495138"/>
                    <a:gd name="connsiteX173" fmla="*/ 123093 w 1490380"/>
                    <a:gd name="connsiteY173" fmla="*/ 0 h 1495138"/>
                    <a:gd name="connsiteX0" fmla="*/ 505562 w 1454291"/>
                    <a:gd name="connsiteY0" fmla="*/ 1061774 h 1495138"/>
                    <a:gd name="connsiteX1" fmla="*/ 520793 w 1454291"/>
                    <a:gd name="connsiteY1" fmla="*/ 1062980 h 1495138"/>
                    <a:gd name="connsiteX2" fmla="*/ 556465 w 1454291"/>
                    <a:gd name="connsiteY2" fmla="*/ 1101171 h 1495138"/>
                    <a:gd name="connsiteX3" fmla="*/ 556465 w 1454291"/>
                    <a:gd name="connsiteY3" fmla="*/ 1107201 h 1495138"/>
                    <a:gd name="connsiteX4" fmla="*/ 556465 w 1454291"/>
                    <a:gd name="connsiteY4" fmla="*/ 1253934 h 1495138"/>
                    <a:gd name="connsiteX5" fmla="*/ 556064 w 1454291"/>
                    <a:gd name="connsiteY5" fmla="*/ 1253934 h 1495138"/>
                    <a:gd name="connsiteX6" fmla="*/ 556064 w 1454291"/>
                    <a:gd name="connsiteY6" fmla="*/ 1388606 h 1495138"/>
                    <a:gd name="connsiteX7" fmla="*/ 556465 w 1454291"/>
                    <a:gd name="connsiteY7" fmla="*/ 1402676 h 1495138"/>
                    <a:gd name="connsiteX8" fmla="*/ 562076 w 1454291"/>
                    <a:gd name="connsiteY8" fmla="*/ 1408707 h 1495138"/>
                    <a:gd name="connsiteX9" fmla="*/ 577307 w 1454291"/>
                    <a:gd name="connsiteY9" fmla="*/ 1408707 h 1495138"/>
                    <a:gd name="connsiteX10" fmla="*/ 599352 w 1454291"/>
                    <a:gd name="connsiteY10" fmla="*/ 1408707 h 1495138"/>
                    <a:gd name="connsiteX11" fmla="*/ 638632 w 1454291"/>
                    <a:gd name="connsiteY11" fmla="*/ 1439661 h 1495138"/>
                    <a:gd name="connsiteX12" fmla="*/ 604562 w 1454291"/>
                    <a:gd name="connsiteY12" fmla="*/ 1494334 h 1495138"/>
                    <a:gd name="connsiteX13" fmla="*/ 591736 w 1454291"/>
                    <a:gd name="connsiteY13" fmla="*/ 1495138 h 1495138"/>
                    <a:gd name="connsiteX14" fmla="*/ 430610 w 1454291"/>
                    <a:gd name="connsiteY14" fmla="*/ 1495138 h 1495138"/>
                    <a:gd name="connsiteX15" fmla="*/ 419788 w 1454291"/>
                    <a:gd name="connsiteY15" fmla="*/ 1494334 h 1495138"/>
                    <a:gd name="connsiteX16" fmla="*/ 382913 w 1454291"/>
                    <a:gd name="connsiteY16" fmla="*/ 1458555 h 1495138"/>
                    <a:gd name="connsiteX17" fmla="*/ 407363 w 1454291"/>
                    <a:gd name="connsiteY17" fmla="*/ 1412727 h 1495138"/>
                    <a:gd name="connsiteX18" fmla="*/ 425800 w 1454291"/>
                    <a:gd name="connsiteY18" fmla="*/ 1408707 h 1495138"/>
                    <a:gd name="connsiteX19" fmla="*/ 460270 w 1454291"/>
                    <a:gd name="connsiteY19" fmla="*/ 1408707 h 1495138"/>
                    <a:gd name="connsiteX20" fmla="*/ 468286 w 1454291"/>
                    <a:gd name="connsiteY20" fmla="*/ 1407501 h 1495138"/>
                    <a:gd name="connsiteX21" fmla="*/ 469889 w 1454291"/>
                    <a:gd name="connsiteY21" fmla="*/ 1405892 h 1495138"/>
                    <a:gd name="connsiteX22" fmla="*/ 470691 w 1454291"/>
                    <a:gd name="connsiteY22" fmla="*/ 1402676 h 1495138"/>
                    <a:gd name="connsiteX23" fmla="*/ 470691 w 1454291"/>
                    <a:gd name="connsiteY23" fmla="*/ 1390214 h 1495138"/>
                    <a:gd name="connsiteX24" fmla="*/ 470691 w 1454291"/>
                    <a:gd name="connsiteY24" fmla="*/ 1167502 h 1495138"/>
                    <a:gd name="connsiteX25" fmla="*/ 469889 w 1454291"/>
                    <a:gd name="connsiteY25" fmla="*/ 1151422 h 1495138"/>
                    <a:gd name="connsiteX26" fmla="*/ 468286 w 1454291"/>
                    <a:gd name="connsiteY26" fmla="*/ 1149814 h 1495138"/>
                    <a:gd name="connsiteX27" fmla="*/ 463476 w 1454291"/>
                    <a:gd name="connsiteY27" fmla="*/ 1148608 h 1495138"/>
                    <a:gd name="connsiteX28" fmla="*/ 441031 w 1454291"/>
                    <a:gd name="connsiteY28" fmla="*/ 1149010 h 1495138"/>
                    <a:gd name="connsiteX29" fmla="*/ 430610 w 1454291"/>
                    <a:gd name="connsiteY29" fmla="*/ 1149010 h 1495138"/>
                    <a:gd name="connsiteX30" fmla="*/ 391330 w 1454291"/>
                    <a:gd name="connsiteY30" fmla="*/ 1107201 h 1495138"/>
                    <a:gd name="connsiteX31" fmla="*/ 431812 w 1454291"/>
                    <a:gd name="connsiteY31" fmla="*/ 1063784 h 1495138"/>
                    <a:gd name="connsiteX32" fmla="*/ 438225 w 1454291"/>
                    <a:gd name="connsiteY32" fmla="*/ 1063784 h 1495138"/>
                    <a:gd name="connsiteX33" fmla="*/ 505562 w 1454291"/>
                    <a:gd name="connsiteY33" fmla="*/ 1061774 h 1495138"/>
                    <a:gd name="connsiteX34" fmla="*/ 1441465 w 1454291"/>
                    <a:gd name="connsiteY34" fmla="*/ 972480 h 1495138"/>
                    <a:gd name="connsiteX35" fmla="*/ 1454291 w 1454291"/>
                    <a:gd name="connsiteY35" fmla="*/ 971676 h 1495138"/>
                    <a:gd name="connsiteX36" fmla="*/ 1441465 w 1454291"/>
                    <a:gd name="connsiteY36" fmla="*/ 972480 h 1495138"/>
                    <a:gd name="connsiteX37" fmla="*/ 990169 w 1454291"/>
                    <a:gd name="connsiteY37" fmla="*/ 539116 h 1495138"/>
                    <a:gd name="connsiteX38" fmla="*/ 1005400 w 1454291"/>
                    <a:gd name="connsiteY38" fmla="*/ 540322 h 1495138"/>
                    <a:gd name="connsiteX39" fmla="*/ 1041072 w 1454291"/>
                    <a:gd name="connsiteY39" fmla="*/ 578513 h 1495138"/>
                    <a:gd name="connsiteX40" fmla="*/ 1041072 w 1454291"/>
                    <a:gd name="connsiteY40" fmla="*/ 584543 h 1495138"/>
                    <a:gd name="connsiteX41" fmla="*/ 1041072 w 1454291"/>
                    <a:gd name="connsiteY41" fmla="*/ 731276 h 1495138"/>
                    <a:gd name="connsiteX42" fmla="*/ 1040671 w 1454291"/>
                    <a:gd name="connsiteY42" fmla="*/ 731276 h 1495138"/>
                    <a:gd name="connsiteX43" fmla="*/ 1040671 w 1454291"/>
                    <a:gd name="connsiteY43" fmla="*/ 865948 h 1495138"/>
                    <a:gd name="connsiteX44" fmla="*/ 1041072 w 1454291"/>
                    <a:gd name="connsiteY44" fmla="*/ 880018 h 1495138"/>
                    <a:gd name="connsiteX45" fmla="*/ 1046683 w 1454291"/>
                    <a:gd name="connsiteY45" fmla="*/ 886049 h 1495138"/>
                    <a:gd name="connsiteX46" fmla="*/ 1061914 w 1454291"/>
                    <a:gd name="connsiteY46" fmla="*/ 886049 h 1495138"/>
                    <a:gd name="connsiteX47" fmla="*/ 1083959 w 1454291"/>
                    <a:gd name="connsiteY47" fmla="*/ 886049 h 1495138"/>
                    <a:gd name="connsiteX48" fmla="*/ 1123238 w 1454291"/>
                    <a:gd name="connsiteY48" fmla="*/ 917003 h 1495138"/>
                    <a:gd name="connsiteX49" fmla="*/ 1089169 w 1454291"/>
                    <a:gd name="connsiteY49" fmla="*/ 971676 h 1495138"/>
                    <a:gd name="connsiteX50" fmla="*/ 1076343 w 1454291"/>
                    <a:gd name="connsiteY50" fmla="*/ 972480 h 1495138"/>
                    <a:gd name="connsiteX51" fmla="*/ 915217 w 1454291"/>
                    <a:gd name="connsiteY51" fmla="*/ 972480 h 1495138"/>
                    <a:gd name="connsiteX52" fmla="*/ 904395 w 1454291"/>
                    <a:gd name="connsiteY52" fmla="*/ 971676 h 1495138"/>
                    <a:gd name="connsiteX53" fmla="*/ 867520 w 1454291"/>
                    <a:gd name="connsiteY53" fmla="*/ 935897 h 1495138"/>
                    <a:gd name="connsiteX54" fmla="*/ 891970 w 1454291"/>
                    <a:gd name="connsiteY54" fmla="*/ 890069 h 1495138"/>
                    <a:gd name="connsiteX55" fmla="*/ 910407 w 1454291"/>
                    <a:gd name="connsiteY55" fmla="*/ 886049 h 1495138"/>
                    <a:gd name="connsiteX56" fmla="*/ 944877 w 1454291"/>
                    <a:gd name="connsiteY56" fmla="*/ 886049 h 1495138"/>
                    <a:gd name="connsiteX57" fmla="*/ 952893 w 1454291"/>
                    <a:gd name="connsiteY57" fmla="*/ 884843 h 1495138"/>
                    <a:gd name="connsiteX58" fmla="*/ 954496 w 1454291"/>
                    <a:gd name="connsiteY58" fmla="*/ 883234 h 1495138"/>
                    <a:gd name="connsiteX59" fmla="*/ 955298 w 1454291"/>
                    <a:gd name="connsiteY59" fmla="*/ 880018 h 1495138"/>
                    <a:gd name="connsiteX60" fmla="*/ 955298 w 1454291"/>
                    <a:gd name="connsiteY60" fmla="*/ 867556 h 1495138"/>
                    <a:gd name="connsiteX61" fmla="*/ 955298 w 1454291"/>
                    <a:gd name="connsiteY61" fmla="*/ 644844 h 1495138"/>
                    <a:gd name="connsiteX62" fmla="*/ 954496 w 1454291"/>
                    <a:gd name="connsiteY62" fmla="*/ 628764 h 1495138"/>
                    <a:gd name="connsiteX63" fmla="*/ 952893 w 1454291"/>
                    <a:gd name="connsiteY63" fmla="*/ 627156 h 1495138"/>
                    <a:gd name="connsiteX64" fmla="*/ 948083 w 1454291"/>
                    <a:gd name="connsiteY64" fmla="*/ 625950 h 1495138"/>
                    <a:gd name="connsiteX65" fmla="*/ 925638 w 1454291"/>
                    <a:gd name="connsiteY65" fmla="*/ 626352 h 1495138"/>
                    <a:gd name="connsiteX66" fmla="*/ 915217 w 1454291"/>
                    <a:gd name="connsiteY66" fmla="*/ 626352 h 1495138"/>
                    <a:gd name="connsiteX67" fmla="*/ 875937 w 1454291"/>
                    <a:gd name="connsiteY67" fmla="*/ 584543 h 1495138"/>
                    <a:gd name="connsiteX68" fmla="*/ 916419 w 1454291"/>
                    <a:gd name="connsiteY68" fmla="*/ 541126 h 1495138"/>
                    <a:gd name="connsiteX69" fmla="*/ 922832 w 1454291"/>
                    <a:gd name="connsiteY69" fmla="*/ 541126 h 1495138"/>
                    <a:gd name="connsiteX70" fmla="*/ 990169 w 1454291"/>
                    <a:gd name="connsiteY70" fmla="*/ 539116 h 1495138"/>
                    <a:gd name="connsiteX71" fmla="*/ 272255 w 1454291"/>
                    <a:gd name="connsiteY71" fmla="*/ 539116 h 1495138"/>
                    <a:gd name="connsiteX72" fmla="*/ 287486 w 1454291"/>
                    <a:gd name="connsiteY72" fmla="*/ 540322 h 1495138"/>
                    <a:gd name="connsiteX73" fmla="*/ 323158 w 1454291"/>
                    <a:gd name="connsiteY73" fmla="*/ 578513 h 1495138"/>
                    <a:gd name="connsiteX74" fmla="*/ 323158 w 1454291"/>
                    <a:gd name="connsiteY74" fmla="*/ 584543 h 1495138"/>
                    <a:gd name="connsiteX75" fmla="*/ 323158 w 1454291"/>
                    <a:gd name="connsiteY75" fmla="*/ 731276 h 1495138"/>
                    <a:gd name="connsiteX76" fmla="*/ 322757 w 1454291"/>
                    <a:gd name="connsiteY76" fmla="*/ 731276 h 1495138"/>
                    <a:gd name="connsiteX77" fmla="*/ 322757 w 1454291"/>
                    <a:gd name="connsiteY77" fmla="*/ 865948 h 1495138"/>
                    <a:gd name="connsiteX78" fmla="*/ 323158 w 1454291"/>
                    <a:gd name="connsiteY78" fmla="*/ 880018 h 1495138"/>
                    <a:gd name="connsiteX79" fmla="*/ 328769 w 1454291"/>
                    <a:gd name="connsiteY79" fmla="*/ 886049 h 1495138"/>
                    <a:gd name="connsiteX80" fmla="*/ 344000 w 1454291"/>
                    <a:gd name="connsiteY80" fmla="*/ 886049 h 1495138"/>
                    <a:gd name="connsiteX81" fmla="*/ 366045 w 1454291"/>
                    <a:gd name="connsiteY81" fmla="*/ 886049 h 1495138"/>
                    <a:gd name="connsiteX82" fmla="*/ 405325 w 1454291"/>
                    <a:gd name="connsiteY82" fmla="*/ 917003 h 1495138"/>
                    <a:gd name="connsiteX83" fmla="*/ 371255 w 1454291"/>
                    <a:gd name="connsiteY83" fmla="*/ 971676 h 1495138"/>
                    <a:gd name="connsiteX84" fmla="*/ 358429 w 1454291"/>
                    <a:gd name="connsiteY84" fmla="*/ 972480 h 1495138"/>
                    <a:gd name="connsiteX85" fmla="*/ 197303 w 1454291"/>
                    <a:gd name="connsiteY85" fmla="*/ 972480 h 1495138"/>
                    <a:gd name="connsiteX86" fmla="*/ 186481 w 1454291"/>
                    <a:gd name="connsiteY86" fmla="*/ 971676 h 1495138"/>
                    <a:gd name="connsiteX87" fmla="*/ 149606 w 1454291"/>
                    <a:gd name="connsiteY87" fmla="*/ 935897 h 1495138"/>
                    <a:gd name="connsiteX88" fmla="*/ 174056 w 1454291"/>
                    <a:gd name="connsiteY88" fmla="*/ 890069 h 1495138"/>
                    <a:gd name="connsiteX89" fmla="*/ 192493 w 1454291"/>
                    <a:gd name="connsiteY89" fmla="*/ 886049 h 1495138"/>
                    <a:gd name="connsiteX90" fmla="*/ 226963 w 1454291"/>
                    <a:gd name="connsiteY90" fmla="*/ 886049 h 1495138"/>
                    <a:gd name="connsiteX91" fmla="*/ 234979 w 1454291"/>
                    <a:gd name="connsiteY91" fmla="*/ 884843 h 1495138"/>
                    <a:gd name="connsiteX92" fmla="*/ 236582 w 1454291"/>
                    <a:gd name="connsiteY92" fmla="*/ 883234 h 1495138"/>
                    <a:gd name="connsiteX93" fmla="*/ 237384 w 1454291"/>
                    <a:gd name="connsiteY93" fmla="*/ 880018 h 1495138"/>
                    <a:gd name="connsiteX94" fmla="*/ 237384 w 1454291"/>
                    <a:gd name="connsiteY94" fmla="*/ 867556 h 1495138"/>
                    <a:gd name="connsiteX95" fmla="*/ 237384 w 1454291"/>
                    <a:gd name="connsiteY95" fmla="*/ 644844 h 1495138"/>
                    <a:gd name="connsiteX96" fmla="*/ 236582 w 1454291"/>
                    <a:gd name="connsiteY96" fmla="*/ 628764 h 1495138"/>
                    <a:gd name="connsiteX97" fmla="*/ 234979 w 1454291"/>
                    <a:gd name="connsiteY97" fmla="*/ 627156 h 1495138"/>
                    <a:gd name="connsiteX98" fmla="*/ 230169 w 1454291"/>
                    <a:gd name="connsiteY98" fmla="*/ 625950 h 1495138"/>
                    <a:gd name="connsiteX99" fmla="*/ 207724 w 1454291"/>
                    <a:gd name="connsiteY99" fmla="*/ 626352 h 1495138"/>
                    <a:gd name="connsiteX100" fmla="*/ 197303 w 1454291"/>
                    <a:gd name="connsiteY100" fmla="*/ 626352 h 1495138"/>
                    <a:gd name="connsiteX101" fmla="*/ 158023 w 1454291"/>
                    <a:gd name="connsiteY101" fmla="*/ 584543 h 1495138"/>
                    <a:gd name="connsiteX102" fmla="*/ 198505 w 1454291"/>
                    <a:gd name="connsiteY102" fmla="*/ 541126 h 1495138"/>
                    <a:gd name="connsiteX103" fmla="*/ 204918 w 1454291"/>
                    <a:gd name="connsiteY103" fmla="*/ 541126 h 1495138"/>
                    <a:gd name="connsiteX104" fmla="*/ 272255 w 1454291"/>
                    <a:gd name="connsiteY104" fmla="*/ 539116 h 1495138"/>
                    <a:gd name="connsiteX105" fmla="*/ 477504 w 1454291"/>
                    <a:gd name="connsiteY105" fmla="*/ 0 h 1495138"/>
                    <a:gd name="connsiteX106" fmla="*/ 492735 w 1454291"/>
                    <a:gd name="connsiteY106" fmla="*/ 1206 h 1495138"/>
                    <a:gd name="connsiteX107" fmla="*/ 528407 w 1454291"/>
                    <a:gd name="connsiteY107" fmla="*/ 39397 h 1495138"/>
                    <a:gd name="connsiteX108" fmla="*/ 528407 w 1454291"/>
                    <a:gd name="connsiteY108" fmla="*/ 45427 h 1495138"/>
                    <a:gd name="connsiteX109" fmla="*/ 528407 w 1454291"/>
                    <a:gd name="connsiteY109" fmla="*/ 192159 h 1495138"/>
                    <a:gd name="connsiteX110" fmla="*/ 528006 w 1454291"/>
                    <a:gd name="connsiteY110" fmla="*/ 192159 h 1495138"/>
                    <a:gd name="connsiteX111" fmla="*/ 528006 w 1454291"/>
                    <a:gd name="connsiteY111" fmla="*/ 326832 h 1495138"/>
                    <a:gd name="connsiteX112" fmla="*/ 528407 w 1454291"/>
                    <a:gd name="connsiteY112" fmla="*/ 340902 h 1495138"/>
                    <a:gd name="connsiteX113" fmla="*/ 534018 w 1454291"/>
                    <a:gd name="connsiteY113" fmla="*/ 346932 h 1495138"/>
                    <a:gd name="connsiteX114" fmla="*/ 549249 w 1454291"/>
                    <a:gd name="connsiteY114" fmla="*/ 346932 h 1495138"/>
                    <a:gd name="connsiteX115" fmla="*/ 571294 w 1454291"/>
                    <a:gd name="connsiteY115" fmla="*/ 346932 h 1495138"/>
                    <a:gd name="connsiteX116" fmla="*/ 610574 w 1454291"/>
                    <a:gd name="connsiteY116" fmla="*/ 377887 h 1495138"/>
                    <a:gd name="connsiteX117" fmla="*/ 576504 w 1454291"/>
                    <a:gd name="connsiteY117" fmla="*/ 432560 h 1495138"/>
                    <a:gd name="connsiteX118" fmla="*/ 563678 w 1454291"/>
                    <a:gd name="connsiteY118" fmla="*/ 433364 h 1495138"/>
                    <a:gd name="connsiteX119" fmla="*/ 402552 w 1454291"/>
                    <a:gd name="connsiteY119" fmla="*/ 433364 h 1495138"/>
                    <a:gd name="connsiteX120" fmla="*/ 391730 w 1454291"/>
                    <a:gd name="connsiteY120" fmla="*/ 432560 h 1495138"/>
                    <a:gd name="connsiteX121" fmla="*/ 354855 w 1454291"/>
                    <a:gd name="connsiteY121" fmla="*/ 396781 h 1495138"/>
                    <a:gd name="connsiteX122" fmla="*/ 379305 w 1454291"/>
                    <a:gd name="connsiteY122" fmla="*/ 350952 h 1495138"/>
                    <a:gd name="connsiteX123" fmla="*/ 397742 w 1454291"/>
                    <a:gd name="connsiteY123" fmla="*/ 346932 h 1495138"/>
                    <a:gd name="connsiteX124" fmla="*/ 432212 w 1454291"/>
                    <a:gd name="connsiteY124" fmla="*/ 346932 h 1495138"/>
                    <a:gd name="connsiteX125" fmla="*/ 440228 w 1454291"/>
                    <a:gd name="connsiteY125" fmla="*/ 345726 h 1495138"/>
                    <a:gd name="connsiteX126" fmla="*/ 441831 w 1454291"/>
                    <a:gd name="connsiteY126" fmla="*/ 344118 h 1495138"/>
                    <a:gd name="connsiteX127" fmla="*/ 442633 w 1454291"/>
                    <a:gd name="connsiteY127" fmla="*/ 340902 h 1495138"/>
                    <a:gd name="connsiteX128" fmla="*/ 442633 w 1454291"/>
                    <a:gd name="connsiteY128" fmla="*/ 328440 h 1495138"/>
                    <a:gd name="connsiteX129" fmla="*/ 442633 w 1454291"/>
                    <a:gd name="connsiteY129" fmla="*/ 105728 h 1495138"/>
                    <a:gd name="connsiteX130" fmla="*/ 441831 w 1454291"/>
                    <a:gd name="connsiteY130" fmla="*/ 89648 h 1495138"/>
                    <a:gd name="connsiteX131" fmla="*/ 440228 w 1454291"/>
                    <a:gd name="connsiteY131" fmla="*/ 88040 h 1495138"/>
                    <a:gd name="connsiteX132" fmla="*/ 435418 w 1454291"/>
                    <a:gd name="connsiteY132" fmla="*/ 86834 h 1495138"/>
                    <a:gd name="connsiteX133" fmla="*/ 412973 w 1454291"/>
                    <a:gd name="connsiteY133" fmla="*/ 87236 h 1495138"/>
                    <a:gd name="connsiteX134" fmla="*/ 402552 w 1454291"/>
                    <a:gd name="connsiteY134" fmla="*/ 87236 h 1495138"/>
                    <a:gd name="connsiteX135" fmla="*/ 363272 w 1454291"/>
                    <a:gd name="connsiteY135" fmla="*/ 45427 h 1495138"/>
                    <a:gd name="connsiteX136" fmla="*/ 403754 w 1454291"/>
                    <a:gd name="connsiteY136" fmla="*/ 2010 h 1495138"/>
                    <a:gd name="connsiteX137" fmla="*/ 410167 w 1454291"/>
                    <a:gd name="connsiteY137" fmla="*/ 2010 h 1495138"/>
                    <a:gd name="connsiteX138" fmla="*/ 477504 w 1454291"/>
                    <a:gd name="connsiteY138" fmla="*/ 0 h 1495138"/>
                    <a:gd name="connsiteX139" fmla="*/ 123093 w 1454291"/>
                    <a:gd name="connsiteY139" fmla="*/ 0 h 1495138"/>
                    <a:gd name="connsiteX140" fmla="*/ 138324 w 1454291"/>
                    <a:gd name="connsiteY140" fmla="*/ 1206 h 1495138"/>
                    <a:gd name="connsiteX141" fmla="*/ 173997 w 1454291"/>
                    <a:gd name="connsiteY141" fmla="*/ 39397 h 1495138"/>
                    <a:gd name="connsiteX142" fmla="*/ 173997 w 1454291"/>
                    <a:gd name="connsiteY142" fmla="*/ 45427 h 1495138"/>
                    <a:gd name="connsiteX143" fmla="*/ 173997 w 1454291"/>
                    <a:gd name="connsiteY143" fmla="*/ 192159 h 1495138"/>
                    <a:gd name="connsiteX144" fmla="*/ 173596 w 1454291"/>
                    <a:gd name="connsiteY144" fmla="*/ 192159 h 1495138"/>
                    <a:gd name="connsiteX145" fmla="*/ 173596 w 1454291"/>
                    <a:gd name="connsiteY145" fmla="*/ 326832 h 1495138"/>
                    <a:gd name="connsiteX146" fmla="*/ 173997 w 1454291"/>
                    <a:gd name="connsiteY146" fmla="*/ 340902 h 1495138"/>
                    <a:gd name="connsiteX147" fmla="*/ 179608 w 1454291"/>
                    <a:gd name="connsiteY147" fmla="*/ 346932 h 1495138"/>
                    <a:gd name="connsiteX148" fmla="*/ 194839 w 1454291"/>
                    <a:gd name="connsiteY148" fmla="*/ 346932 h 1495138"/>
                    <a:gd name="connsiteX149" fmla="*/ 216884 w 1454291"/>
                    <a:gd name="connsiteY149" fmla="*/ 346932 h 1495138"/>
                    <a:gd name="connsiteX150" fmla="*/ 256164 w 1454291"/>
                    <a:gd name="connsiteY150" fmla="*/ 377887 h 1495138"/>
                    <a:gd name="connsiteX151" fmla="*/ 222094 w 1454291"/>
                    <a:gd name="connsiteY151" fmla="*/ 432560 h 1495138"/>
                    <a:gd name="connsiteX152" fmla="*/ 209268 w 1454291"/>
                    <a:gd name="connsiteY152" fmla="*/ 433364 h 1495138"/>
                    <a:gd name="connsiteX153" fmla="*/ 48141 w 1454291"/>
                    <a:gd name="connsiteY153" fmla="*/ 433364 h 1495138"/>
                    <a:gd name="connsiteX154" fmla="*/ 37319 w 1454291"/>
                    <a:gd name="connsiteY154" fmla="*/ 432560 h 1495138"/>
                    <a:gd name="connsiteX155" fmla="*/ 445 w 1454291"/>
                    <a:gd name="connsiteY155" fmla="*/ 396781 h 1495138"/>
                    <a:gd name="connsiteX156" fmla="*/ 24894 w 1454291"/>
                    <a:gd name="connsiteY156" fmla="*/ 350952 h 1495138"/>
                    <a:gd name="connsiteX157" fmla="*/ 43332 w 1454291"/>
                    <a:gd name="connsiteY157" fmla="*/ 346932 h 1495138"/>
                    <a:gd name="connsiteX158" fmla="*/ 77801 w 1454291"/>
                    <a:gd name="connsiteY158" fmla="*/ 346932 h 1495138"/>
                    <a:gd name="connsiteX159" fmla="*/ 85818 w 1454291"/>
                    <a:gd name="connsiteY159" fmla="*/ 345726 h 1495138"/>
                    <a:gd name="connsiteX160" fmla="*/ 87421 w 1454291"/>
                    <a:gd name="connsiteY160" fmla="*/ 344118 h 1495138"/>
                    <a:gd name="connsiteX161" fmla="*/ 88223 w 1454291"/>
                    <a:gd name="connsiteY161" fmla="*/ 340902 h 1495138"/>
                    <a:gd name="connsiteX162" fmla="*/ 88223 w 1454291"/>
                    <a:gd name="connsiteY162" fmla="*/ 328440 h 1495138"/>
                    <a:gd name="connsiteX163" fmla="*/ 88223 w 1454291"/>
                    <a:gd name="connsiteY163" fmla="*/ 105728 h 1495138"/>
                    <a:gd name="connsiteX164" fmla="*/ 87421 w 1454291"/>
                    <a:gd name="connsiteY164" fmla="*/ 89648 h 1495138"/>
                    <a:gd name="connsiteX165" fmla="*/ 85818 w 1454291"/>
                    <a:gd name="connsiteY165" fmla="*/ 88040 h 1495138"/>
                    <a:gd name="connsiteX166" fmla="*/ 81008 w 1454291"/>
                    <a:gd name="connsiteY166" fmla="*/ 86834 h 1495138"/>
                    <a:gd name="connsiteX167" fmla="*/ 58562 w 1454291"/>
                    <a:gd name="connsiteY167" fmla="*/ 87236 h 1495138"/>
                    <a:gd name="connsiteX168" fmla="*/ 48141 w 1454291"/>
                    <a:gd name="connsiteY168" fmla="*/ 87236 h 1495138"/>
                    <a:gd name="connsiteX169" fmla="*/ 8862 w 1454291"/>
                    <a:gd name="connsiteY169" fmla="*/ 45427 h 1495138"/>
                    <a:gd name="connsiteX170" fmla="*/ 49344 w 1454291"/>
                    <a:gd name="connsiteY170" fmla="*/ 2010 h 1495138"/>
                    <a:gd name="connsiteX171" fmla="*/ 55757 w 1454291"/>
                    <a:gd name="connsiteY171" fmla="*/ 2010 h 1495138"/>
                    <a:gd name="connsiteX172" fmla="*/ 123093 w 1454291"/>
                    <a:gd name="connsiteY17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578513 h 1495138"/>
                    <a:gd name="connsiteX37" fmla="*/ 1041072 w 1125258"/>
                    <a:gd name="connsiteY37" fmla="*/ 584543 h 1495138"/>
                    <a:gd name="connsiteX38" fmla="*/ 1041072 w 1125258"/>
                    <a:gd name="connsiteY38" fmla="*/ 731276 h 1495138"/>
                    <a:gd name="connsiteX39" fmla="*/ 1040671 w 1125258"/>
                    <a:gd name="connsiteY39" fmla="*/ 731276 h 1495138"/>
                    <a:gd name="connsiteX40" fmla="*/ 1040671 w 1125258"/>
                    <a:gd name="connsiteY40" fmla="*/ 865948 h 1495138"/>
                    <a:gd name="connsiteX41" fmla="*/ 1041072 w 1125258"/>
                    <a:gd name="connsiteY41" fmla="*/ 880018 h 1495138"/>
                    <a:gd name="connsiteX42" fmla="*/ 1046683 w 1125258"/>
                    <a:gd name="connsiteY42" fmla="*/ 886049 h 1495138"/>
                    <a:gd name="connsiteX43" fmla="*/ 1061914 w 1125258"/>
                    <a:gd name="connsiteY43" fmla="*/ 886049 h 1495138"/>
                    <a:gd name="connsiteX44" fmla="*/ 1083959 w 1125258"/>
                    <a:gd name="connsiteY44" fmla="*/ 886049 h 1495138"/>
                    <a:gd name="connsiteX45" fmla="*/ 1123238 w 1125258"/>
                    <a:gd name="connsiteY45" fmla="*/ 917003 h 1495138"/>
                    <a:gd name="connsiteX46" fmla="*/ 1089169 w 1125258"/>
                    <a:gd name="connsiteY46" fmla="*/ 971676 h 1495138"/>
                    <a:gd name="connsiteX47" fmla="*/ 1076343 w 1125258"/>
                    <a:gd name="connsiteY47" fmla="*/ 972480 h 1495138"/>
                    <a:gd name="connsiteX48" fmla="*/ 915217 w 1125258"/>
                    <a:gd name="connsiteY48" fmla="*/ 972480 h 1495138"/>
                    <a:gd name="connsiteX49" fmla="*/ 904395 w 1125258"/>
                    <a:gd name="connsiteY49" fmla="*/ 971676 h 1495138"/>
                    <a:gd name="connsiteX50" fmla="*/ 867520 w 1125258"/>
                    <a:gd name="connsiteY50" fmla="*/ 935897 h 1495138"/>
                    <a:gd name="connsiteX51" fmla="*/ 891970 w 1125258"/>
                    <a:gd name="connsiteY51" fmla="*/ 890069 h 1495138"/>
                    <a:gd name="connsiteX52" fmla="*/ 910407 w 1125258"/>
                    <a:gd name="connsiteY52" fmla="*/ 886049 h 1495138"/>
                    <a:gd name="connsiteX53" fmla="*/ 944877 w 1125258"/>
                    <a:gd name="connsiteY53" fmla="*/ 886049 h 1495138"/>
                    <a:gd name="connsiteX54" fmla="*/ 952893 w 1125258"/>
                    <a:gd name="connsiteY54" fmla="*/ 884843 h 1495138"/>
                    <a:gd name="connsiteX55" fmla="*/ 954496 w 1125258"/>
                    <a:gd name="connsiteY55" fmla="*/ 883234 h 1495138"/>
                    <a:gd name="connsiteX56" fmla="*/ 955298 w 1125258"/>
                    <a:gd name="connsiteY56" fmla="*/ 880018 h 1495138"/>
                    <a:gd name="connsiteX57" fmla="*/ 955298 w 1125258"/>
                    <a:gd name="connsiteY57" fmla="*/ 867556 h 1495138"/>
                    <a:gd name="connsiteX58" fmla="*/ 955298 w 1125258"/>
                    <a:gd name="connsiteY58" fmla="*/ 644844 h 1495138"/>
                    <a:gd name="connsiteX59" fmla="*/ 954496 w 1125258"/>
                    <a:gd name="connsiteY59" fmla="*/ 628764 h 1495138"/>
                    <a:gd name="connsiteX60" fmla="*/ 952893 w 1125258"/>
                    <a:gd name="connsiteY60" fmla="*/ 627156 h 1495138"/>
                    <a:gd name="connsiteX61" fmla="*/ 948083 w 1125258"/>
                    <a:gd name="connsiteY61" fmla="*/ 625950 h 1495138"/>
                    <a:gd name="connsiteX62" fmla="*/ 925638 w 1125258"/>
                    <a:gd name="connsiteY62" fmla="*/ 626352 h 1495138"/>
                    <a:gd name="connsiteX63" fmla="*/ 915217 w 1125258"/>
                    <a:gd name="connsiteY63" fmla="*/ 626352 h 1495138"/>
                    <a:gd name="connsiteX64" fmla="*/ 875937 w 1125258"/>
                    <a:gd name="connsiteY64" fmla="*/ 584543 h 1495138"/>
                    <a:gd name="connsiteX65" fmla="*/ 916419 w 1125258"/>
                    <a:gd name="connsiteY65" fmla="*/ 541126 h 1495138"/>
                    <a:gd name="connsiteX66" fmla="*/ 922832 w 1125258"/>
                    <a:gd name="connsiteY66" fmla="*/ 541126 h 1495138"/>
                    <a:gd name="connsiteX67" fmla="*/ 990169 w 1125258"/>
                    <a:gd name="connsiteY67" fmla="*/ 539116 h 1495138"/>
                    <a:gd name="connsiteX68" fmla="*/ 272255 w 1125258"/>
                    <a:gd name="connsiteY68" fmla="*/ 539116 h 1495138"/>
                    <a:gd name="connsiteX69" fmla="*/ 287486 w 1125258"/>
                    <a:gd name="connsiteY69" fmla="*/ 540322 h 1495138"/>
                    <a:gd name="connsiteX70" fmla="*/ 323158 w 1125258"/>
                    <a:gd name="connsiteY70" fmla="*/ 578513 h 1495138"/>
                    <a:gd name="connsiteX71" fmla="*/ 323158 w 1125258"/>
                    <a:gd name="connsiteY71" fmla="*/ 584543 h 1495138"/>
                    <a:gd name="connsiteX72" fmla="*/ 323158 w 1125258"/>
                    <a:gd name="connsiteY72" fmla="*/ 731276 h 1495138"/>
                    <a:gd name="connsiteX73" fmla="*/ 322757 w 1125258"/>
                    <a:gd name="connsiteY73" fmla="*/ 731276 h 1495138"/>
                    <a:gd name="connsiteX74" fmla="*/ 322757 w 1125258"/>
                    <a:gd name="connsiteY74" fmla="*/ 865948 h 1495138"/>
                    <a:gd name="connsiteX75" fmla="*/ 323158 w 1125258"/>
                    <a:gd name="connsiteY75" fmla="*/ 880018 h 1495138"/>
                    <a:gd name="connsiteX76" fmla="*/ 328769 w 1125258"/>
                    <a:gd name="connsiteY76" fmla="*/ 886049 h 1495138"/>
                    <a:gd name="connsiteX77" fmla="*/ 344000 w 1125258"/>
                    <a:gd name="connsiteY77" fmla="*/ 886049 h 1495138"/>
                    <a:gd name="connsiteX78" fmla="*/ 366045 w 1125258"/>
                    <a:gd name="connsiteY78" fmla="*/ 886049 h 1495138"/>
                    <a:gd name="connsiteX79" fmla="*/ 405325 w 1125258"/>
                    <a:gd name="connsiteY79" fmla="*/ 917003 h 1495138"/>
                    <a:gd name="connsiteX80" fmla="*/ 371255 w 1125258"/>
                    <a:gd name="connsiteY80" fmla="*/ 971676 h 1495138"/>
                    <a:gd name="connsiteX81" fmla="*/ 358429 w 1125258"/>
                    <a:gd name="connsiteY81" fmla="*/ 972480 h 1495138"/>
                    <a:gd name="connsiteX82" fmla="*/ 197303 w 1125258"/>
                    <a:gd name="connsiteY82" fmla="*/ 972480 h 1495138"/>
                    <a:gd name="connsiteX83" fmla="*/ 186481 w 1125258"/>
                    <a:gd name="connsiteY83" fmla="*/ 971676 h 1495138"/>
                    <a:gd name="connsiteX84" fmla="*/ 149606 w 1125258"/>
                    <a:gd name="connsiteY84" fmla="*/ 935897 h 1495138"/>
                    <a:gd name="connsiteX85" fmla="*/ 174056 w 1125258"/>
                    <a:gd name="connsiteY85" fmla="*/ 890069 h 1495138"/>
                    <a:gd name="connsiteX86" fmla="*/ 192493 w 1125258"/>
                    <a:gd name="connsiteY86" fmla="*/ 886049 h 1495138"/>
                    <a:gd name="connsiteX87" fmla="*/ 226963 w 1125258"/>
                    <a:gd name="connsiteY87" fmla="*/ 886049 h 1495138"/>
                    <a:gd name="connsiteX88" fmla="*/ 234979 w 1125258"/>
                    <a:gd name="connsiteY88" fmla="*/ 884843 h 1495138"/>
                    <a:gd name="connsiteX89" fmla="*/ 236582 w 1125258"/>
                    <a:gd name="connsiteY89" fmla="*/ 883234 h 1495138"/>
                    <a:gd name="connsiteX90" fmla="*/ 237384 w 1125258"/>
                    <a:gd name="connsiteY90" fmla="*/ 880018 h 1495138"/>
                    <a:gd name="connsiteX91" fmla="*/ 237384 w 1125258"/>
                    <a:gd name="connsiteY91" fmla="*/ 867556 h 1495138"/>
                    <a:gd name="connsiteX92" fmla="*/ 237384 w 1125258"/>
                    <a:gd name="connsiteY92" fmla="*/ 644844 h 1495138"/>
                    <a:gd name="connsiteX93" fmla="*/ 236582 w 1125258"/>
                    <a:gd name="connsiteY93" fmla="*/ 628764 h 1495138"/>
                    <a:gd name="connsiteX94" fmla="*/ 234979 w 1125258"/>
                    <a:gd name="connsiteY94" fmla="*/ 627156 h 1495138"/>
                    <a:gd name="connsiteX95" fmla="*/ 230169 w 1125258"/>
                    <a:gd name="connsiteY95" fmla="*/ 625950 h 1495138"/>
                    <a:gd name="connsiteX96" fmla="*/ 207724 w 1125258"/>
                    <a:gd name="connsiteY96" fmla="*/ 626352 h 1495138"/>
                    <a:gd name="connsiteX97" fmla="*/ 197303 w 1125258"/>
                    <a:gd name="connsiteY97" fmla="*/ 626352 h 1495138"/>
                    <a:gd name="connsiteX98" fmla="*/ 158023 w 1125258"/>
                    <a:gd name="connsiteY98" fmla="*/ 584543 h 1495138"/>
                    <a:gd name="connsiteX99" fmla="*/ 198505 w 1125258"/>
                    <a:gd name="connsiteY99" fmla="*/ 541126 h 1495138"/>
                    <a:gd name="connsiteX100" fmla="*/ 204918 w 1125258"/>
                    <a:gd name="connsiteY100" fmla="*/ 541126 h 1495138"/>
                    <a:gd name="connsiteX101" fmla="*/ 272255 w 1125258"/>
                    <a:gd name="connsiteY101" fmla="*/ 539116 h 1495138"/>
                    <a:gd name="connsiteX102" fmla="*/ 477504 w 1125258"/>
                    <a:gd name="connsiteY102" fmla="*/ 0 h 1495138"/>
                    <a:gd name="connsiteX103" fmla="*/ 492735 w 1125258"/>
                    <a:gd name="connsiteY103" fmla="*/ 1206 h 1495138"/>
                    <a:gd name="connsiteX104" fmla="*/ 528407 w 1125258"/>
                    <a:gd name="connsiteY104" fmla="*/ 39397 h 1495138"/>
                    <a:gd name="connsiteX105" fmla="*/ 528407 w 1125258"/>
                    <a:gd name="connsiteY105" fmla="*/ 45427 h 1495138"/>
                    <a:gd name="connsiteX106" fmla="*/ 528407 w 1125258"/>
                    <a:gd name="connsiteY106" fmla="*/ 192159 h 1495138"/>
                    <a:gd name="connsiteX107" fmla="*/ 528006 w 1125258"/>
                    <a:gd name="connsiteY107" fmla="*/ 192159 h 1495138"/>
                    <a:gd name="connsiteX108" fmla="*/ 528006 w 1125258"/>
                    <a:gd name="connsiteY108" fmla="*/ 326832 h 1495138"/>
                    <a:gd name="connsiteX109" fmla="*/ 528407 w 1125258"/>
                    <a:gd name="connsiteY109" fmla="*/ 340902 h 1495138"/>
                    <a:gd name="connsiteX110" fmla="*/ 534018 w 1125258"/>
                    <a:gd name="connsiteY110" fmla="*/ 346932 h 1495138"/>
                    <a:gd name="connsiteX111" fmla="*/ 549249 w 1125258"/>
                    <a:gd name="connsiteY111" fmla="*/ 346932 h 1495138"/>
                    <a:gd name="connsiteX112" fmla="*/ 571294 w 1125258"/>
                    <a:gd name="connsiteY112" fmla="*/ 346932 h 1495138"/>
                    <a:gd name="connsiteX113" fmla="*/ 610574 w 1125258"/>
                    <a:gd name="connsiteY113" fmla="*/ 377887 h 1495138"/>
                    <a:gd name="connsiteX114" fmla="*/ 576504 w 1125258"/>
                    <a:gd name="connsiteY114" fmla="*/ 432560 h 1495138"/>
                    <a:gd name="connsiteX115" fmla="*/ 563678 w 1125258"/>
                    <a:gd name="connsiteY115" fmla="*/ 433364 h 1495138"/>
                    <a:gd name="connsiteX116" fmla="*/ 402552 w 1125258"/>
                    <a:gd name="connsiteY116" fmla="*/ 433364 h 1495138"/>
                    <a:gd name="connsiteX117" fmla="*/ 391730 w 1125258"/>
                    <a:gd name="connsiteY117" fmla="*/ 432560 h 1495138"/>
                    <a:gd name="connsiteX118" fmla="*/ 354855 w 1125258"/>
                    <a:gd name="connsiteY118" fmla="*/ 396781 h 1495138"/>
                    <a:gd name="connsiteX119" fmla="*/ 379305 w 1125258"/>
                    <a:gd name="connsiteY119" fmla="*/ 350952 h 1495138"/>
                    <a:gd name="connsiteX120" fmla="*/ 397742 w 1125258"/>
                    <a:gd name="connsiteY120" fmla="*/ 346932 h 1495138"/>
                    <a:gd name="connsiteX121" fmla="*/ 432212 w 1125258"/>
                    <a:gd name="connsiteY121" fmla="*/ 346932 h 1495138"/>
                    <a:gd name="connsiteX122" fmla="*/ 440228 w 1125258"/>
                    <a:gd name="connsiteY122" fmla="*/ 345726 h 1495138"/>
                    <a:gd name="connsiteX123" fmla="*/ 441831 w 1125258"/>
                    <a:gd name="connsiteY123" fmla="*/ 344118 h 1495138"/>
                    <a:gd name="connsiteX124" fmla="*/ 442633 w 1125258"/>
                    <a:gd name="connsiteY124" fmla="*/ 340902 h 1495138"/>
                    <a:gd name="connsiteX125" fmla="*/ 442633 w 1125258"/>
                    <a:gd name="connsiteY125" fmla="*/ 328440 h 1495138"/>
                    <a:gd name="connsiteX126" fmla="*/ 442633 w 1125258"/>
                    <a:gd name="connsiteY126" fmla="*/ 105728 h 1495138"/>
                    <a:gd name="connsiteX127" fmla="*/ 441831 w 1125258"/>
                    <a:gd name="connsiteY127" fmla="*/ 89648 h 1495138"/>
                    <a:gd name="connsiteX128" fmla="*/ 440228 w 1125258"/>
                    <a:gd name="connsiteY128" fmla="*/ 88040 h 1495138"/>
                    <a:gd name="connsiteX129" fmla="*/ 435418 w 1125258"/>
                    <a:gd name="connsiteY129" fmla="*/ 86834 h 1495138"/>
                    <a:gd name="connsiteX130" fmla="*/ 412973 w 1125258"/>
                    <a:gd name="connsiteY130" fmla="*/ 87236 h 1495138"/>
                    <a:gd name="connsiteX131" fmla="*/ 402552 w 1125258"/>
                    <a:gd name="connsiteY131" fmla="*/ 87236 h 1495138"/>
                    <a:gd name="connsiteX132" fmla="*/ 363272 w 1125258"/>
                    <a:gd name="connsiteY132" fmla="*/ 45427 h 1495138"/>
                    <a:gd name="connsiteX133" fmla="*/ 403754 w 1125258"/>
                    <a:gd name="connsiteY133" fmla="*/ 2010 h 1495138"/>
                    <a:gd name="connsiteX134" fmla="*/ 410167 w 1125258"/>
                    <a:gd name="connsiteY134" fmla="*/ 2010 h 1495138"/>
                    <a:gd name="connsiteX135" fmla="*/ 477504 w 1125258"/>
                    <a:gd name="connsiteY135" fmla="*/ 0 h 1495138"/>
                    <a:gd name="connsiteX136" fmla="*/ 123093 w 1125258"/>
                    <a:gd name="connsiteY136" fmla="*/ 0 h 1495138"/>
                    <a:gd name="connsiteX137" fmla="*/ 138324 w 1125258"/>
                    <a:gd name="connsiteY137" fmla="*/ 1206 h 1495138"/>
                    <a:gd name="connsiteX138" fmla="*/ 173997 w 1125258"/>
                    <a:gd name="connsiteY138" fmla="*/ 39397 h 1495138"/>
                    <a:gd name="connsiteX139" fmla="*/ 173997 w 1125258"/>
                    <a:gd name="connsiteY139" fmla="*/ 45427 h 1495138"/>
                    <a:gd name="connsiteX140" fmla="*/ 173997 w 1125258"/>
                    <a:gd name="connsiteY140" fmla="*/ 192159 h 1495138"/>
                    <a:gd name="connsiteX141" fmla="*/ 173596 w 1125258"/>
                    <a:gd name="connsiteY141" fmla="*/ 192159 h 1495138"/>
                    <a:gd name="connsiteX142" fmla="*/ 173596 w 1125258"/>
                    <a:gd name="connsiteY142" fmla="*/ 326832 h 1495138"/>
                    <a:gd name="connsiteX143" fmla="*/ 173997 w 1125258"/>
                    <a:gd name="connsiteY143" fmla="*/ 340902 h 1495138"/>
                    <a:gd name="connsiteX144" fmla="*/ 179608 w 1125258"/>
                    <a:gd name="connsiteY144" fmla="*/ 346932 h 1495138"/>
                    <a:gd name="connsiteX145" fmla="*/ 194839 w 1125258"/>
                    <a:gd name="connsiteY145" fmla="*/ 346932 h 1495138"/>
                    <a:gd name="connsiteX146" fmla="*/ 216884 w 1125258"/>
                    <a:gd name="connsiteY146" fmla="*/ 346932 h 1495138"/>
                    <a:gd name="connsiteX147" fmla="*/ 256164 w 1125258"/>
                    <a:gd name="connsiteY147" fmla="*/ 377887 h 1495138"/>
                    <a:gd name="connsiteX148" fmla="*/ 222094 w 1125258"/>
                    <a:gd name="connsiteY148" fmla="*/ 432560 h 1495138"/>
                    <a:gd name="connsiteX149" fmla="*/ 209268 w 1125258"/>
                    <a:gd name="connsiteY149" fmla="*/ 433364 h 1495138"/>
                    <a:gd name="connsiteX150" fmla="*/ 48141 w 1125258"/>
                    <a:gd name="connsiteY150" fmla="*/ 433364 h 1495138"/>
                    <a:gd name="connsiteX151" fmla="*/ 37319 w 1125258"/>
                    <a:gd name="connsiteY151" fmla="*/ 432560 h 1495138"/>
                    <a:gd name="connsiteX152" fmla="*/ 445 w 1125258"/>
                    <a:gd name="connsiteY152" fmla="*/ 396781 h 1495138"/>
                    <a:gd name="connsiteX153" fmla="*/ 24894 w 1125258"/>
                    <a:gd name="connsiteY153" fmla="*/ 350952 h 1495138"/>
                    <a:gd name="connsiteX154" fmla="*/ 43332 w 1125258"/>
                    <a:gd name="connsiteY154" fmla="*/ 346932 h 1495138"/>
                    <a:gd name="connsiteX155" fmla="*/ 77801 w 1125258"/>
                    <a:gd name="connsiteY155" fmla="*/ 346932 h 1495138"/>
                    <a:gd name="connsiteX156" fmla="*/ 85818 w 1125258"/>
                    <a:gd name="connsiteY156" fmla="*/ 345726 h 1495138"/>
                    <a:gd name="connsiteX157" fmla="*/ 87421 w 1125258"/>
                    <a:gd name="connsiteY157" fmla="*/ 344118 h 1495138"/>
                    <a:gd name="connsiteX158" fmla="*/ 88223 w 1125258"/>
                    <a:gd name="connsiteY158" fmla="*/ 340902 h 1495138"/>
                    <a:gd name="connsiteX159" fmla="*/ 88223 w 1125258"/>
                    <a:gd name="connsiteY159" fmla="*/ 328440 h 1495138"/>
                    <a:gd name="connsiteX160" fmla="*/ 88223 w 1125258"/>
                    <a:gd name="connsiteY160" fmla="*/ 105728 h 1495138"/>
                    <a:gd name="connsiteX161" fmla="*/ 87421 w 1125258"/>
                    <a:gd name="connsiteY161" fmla="*/ 89648 h 1495138"/>
                    <a:gd name="connsiteX162" fmla="*/ 85818 w 1125258"/>
                    <a:gd name="connsiteY162" fmla="*/ 88040 h 1495138"/>
                    <a:gd name="connsiteX163" fmla="*/ 81008 w 1125258"/>
                    <a:gd name="connsiteY163" fmla="*/ 86834 h 1495138"/>
                    <a:gd name="connsiteX164" fmla="*/ 58562 w 1125258"/>
                    <a:gd name="connsiteY164" fmla="*/ 87236 h 1495138"/>
                    <a:gd name="connsiteX165" fmla="*/ 48141 w 1125258"/>
                    <a:gd name="connsiteY165" fmla="*/ 87236 h 1495138"/>
                    <a:gd name="connsiteX166" fmla="*/ 8862 w 1125258"/>
                    <a:gd name="connsiteY166" fmla="*/ 45427 h 1495138"/>
                    <a:gd name="connsiteX167" fmla="*/ 49344 w 1125258"/>
                    <a:gd name="connsiteY167" fmla="*/ 2010 h 1495138"/>
                    <a:gd name="connsiteX168" fmla="*/ 55757 w 1125258"/>
                    <a:gd name="connsiteY168" fmla="*/ 2010 h 1495138"/>
                    <a:gd name="connsiteX169" fmla="*/ 123093 w 1125258"/>
                    <a:gd name="connsiteY169" fmla="*/ 0 h 149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125258" h="1495138">
                      <a:moveTo>
                        <a:pt x="505562" y="1061774"/>
                      </a:moveTo>
                      <a:cubicBezTo>
                        <a:pt x="511173" y="1061774"/>
                        <a:pt x="515983" y="1062176"/>
                        <a:pt x="520793" y="1062980"/>
                      </a:cubicBezTo>
                      <a:cubicBezTo>
                        <a:pt x="538028" y="1064990"/>
                        <a:pt x="555263" y="1081472"/>
                        <a:pt x="556465" y="1101171"/>
                      </a:cubicBezTo>
                      <a:lnTo>
                        <a:pt x="556465" y="1107201"/>
                      </a:lnTo>
                      <a:lnTo>
                        <a:pt x="556465" y="1253934"/>
                      </a:lnTo>
                      <a:lnTo>
                        <a:pt x="556064" y="1253934"/>
                      </a:lnTo>
                      <a:lnTo>
                        <a:pt x="556064" y="1388606"/>
                      </a:lnTo>
                      <a:cubicBezTo>
                        <a:pt x="556064" y="1393028"/>
                        <a:pt x="556064" y="1397852"/>
                        <a:pt x="556465" y="1402676"/>
                      </a:cubicBezTo>
                      <a:cubicBezTo>
                        <a:pt x="556465" y="1406294"/>
                        <a:pt x="558469" y="1408707"/>
                        <a:pt x="562076" y="1408707"/>
                      </a:cubicBezTo>
                      <a:lnTo>
                        <a:pt x="577307" y="1408707"/>
                      </a:lnTo>
                      <a:lnTo>
                        <a:pt x="599352" y="1408707"/>
                      </a:lnTo>
                      <a:cubicBezTo>
                        <a:pt x="617789" y="1409511"/>
                        <a:pt x="633421" y="1421973"/>
                        <a:pt x="638632" y="1439661"/>
                      </a:cubicBezTo>
                      <a:cubicBezTo>
                        <a:pt x="647449" y="1468606"/>
                        <a:pt x="625806" y="1491922"/>
                        <a:pt x="604562" y="1494334"/>
                      </a:cubicBezTo>
                      <a:cubicBezTo>
                        <a:pt x="600154" y="1494334"/>
                        <a:pt x="595745" y="1495138"/>
                        <a:pt x="591736" y="1495138"/>
                      </a:cubicBezTo>
                      <a:lnTo>
                        <a:pt x="430610" y="1495138"/>
                      </a:lnTo>
                      <a:cubicBezTo>
                        <a:pt x="427003" y="1495138"/>
                        <a:pt x="423395" y="1494334"/>
                        <a:pt x="419788" y="1494334"/>
                      </a:cubicBezTo>
                      <a:cubicBezTo>
                        <a:pt x="401351" y="1493128"/>
                        <a:pt x="385318" y="1476646"/>
                        <a:pt x="382913" y="1458555"/>
                      </a:cubicBezTo>
                      <a:cubicBezTo>
                        <a:pt x="380508" y="1442073"/>
                        <a:pt x="387723" y="1421973"/>
                        <a:pt x="407363" y="1412727"/>
                      </a:cubicBezTo>
                      <a:cubicBezTo>
                        <a:pt x="413776" y="1409913"/>
                        <a:pt x="419788" y="1408707"/>
                        <a:pt x="425800" y="1408707"/>
                      </a:cubicBezTo>
                      <a:lnTo>
                        <a:pt x="460270" y="1408707"/>
                      </a:lnTo>
                      <a:cubicBezTo>
                        <a:pt x="462675" y="1408707"/>
                        <a:pt x="465881" y="1408305"/>
                        <a:pt x="468286" y="1407501"/>
                      </a:cubicBezTo>
                      <a:cubicBezTo>
                        <a:pt x="468687" y="1407501"/>
                        <a:pt x="469489" y="1406294"/>
                        <a:pt x="469889" y="1405892"/>
                      </a:cubicBezTo>
                      <a:cubicBezTo>
                        <a:pt x="470691" y="1405088"/>
                        <a:pt x="470691" y="1403882"/>
                        <a:pt x="470691" y="1402676"/>
                      </a:cubicBezTo>
                      <a:lnTo>
                        <a:pt x="470691" y="1390214"/>
                      </a:lnTo>
                      <a:lnTo>
                        <a:pt x="470691" y="1167502"/>
                      </a:lnTo>
                      <a:cubicBezTo>
                        <a:pt x="470691" y="1162276"/>
                        <a:pt x="470691" y="1157050"/>
                        <a:pt x="469889" y="1151422"/>
                      </a:cubicBezTo>
                      <a:cubicBezTo>
                        <a:pt x="469889" y="1151020"/>
                        <a:pt x="468687" y="1149814"/>
                        <a:pt x="468286" y="1149814"/>
                      </a:cubicBezTo>
                      <a:cubicBezTo>
                        <a:pt x="466282" y="1149010"/>
                        <a:pt x="465080" y="1148608"/>
                        <a:pt x="463476" y="1148608"/>
                      </a:cubicBezTo>
                      <a:cubicBezTo>
                        <a:pt x="455861" y="1149010"/>
                        <a:pt x="448646" y="1149010"/>
                        <a:pt x="441031" y="1149010"/>
                      </a:cubicBezTo>
                      <a:lnTo>
                        <a:pt x="430610" y="1149010"/>
                      </a:lnTo>
                      <a:cubicBezTo>
                        <a:pt x="411772" y="1148608"/>
                        <a:pt x="392132" y="1130517"/>
                        <a:pt x="391330" y="1107201"/>
                      </a:cubicBezTo>
                      <a:cubicBezTo>
                        <a:pt x="391330" y="1081472"/>
                        <a:pt x="411772" y="1064186"/>
                        <a:pt x="431812" y="1063784"/>
                      </a:cubicBezTo>
                      <a:lnTo>
                        <a:pt x="438225" y="1063784"/>
                      </a:lnTo>
                      <a:lnTo>
                        <a:pt x="505562" y="1061774"/>
                      </a:lnTo>
                      <a:close/>
                      <a:moveTo>
                        <a:pt x="990169" y="539116"/>
                      </a:moveTo>
                      <a:cubicBezTo>
                        <a:pt x="995780" y="539116"/>
                        <a:pt x="1000590" y="539518"/>
                        <a:pt x="1005400" y="540322"/>
                      </a:cubicBezTo>
                      <a:cubicBezTo>
                        <a:pt x="1022635" y="542332"/>
                        <a:pt x="1039870" y="558814"/>
                        <a:pt x="1041072" y="578513"/>
                      </a:cubicBezTo>
                      <a:lnTo>
                        <a:pt x="1041072" y="584543"/>
                      </a:lnTo>
                      <a:lnTo>
                        <a:pt x="1041072" y="731276"/>
                      </a:lnTo>
                      <a:lnTo>
                        <a:pt x="1040671" y="731276"/>
                      </a:lnTo>
                      <a:lnTo>
                        <a:pt x="1040671" y="865948"/>
                      </a:lnTo>
                      <a:cubicBezTo>
                        <a:pt x="1040671" y="870370"/>
                        <a:pt x="1040671" y="875194"/>
                        <a:pt x="1041072" y="880018"/>
                      </a:cubicBezTo>
                      <a:cubicBezTo>
                        <a:pt x="1041072" y="883636"/>
                        <a:pt x="1043076" y="886049"/>
                        <a:pt x="1046683" y="886049"/>
                      </a:cubicBezTo>
                      <a:lnTo>
                        <a:pt x="1061914" y="886049"/>
                      </a:lnTo>
                      <a:lnTo>
                        <a:pt x="1083959" y="886049"/>
                      </a:lnTo>
                      <a:cubicBezTo>
                        <a:pt x="1102396" y="886853"/>
                        <a:pt x="1118028" y="899315"/>
                        <a:pt x="1123238" y="917003"/>
                      </a:cubicBezTo>
                      <a:cubicBezTo>
                        <a:pt x="1132056" y="945948"/>
                        <a:pt x="1110412" y="969264"/>
                        <a:pt x="1089169" y="971676"/>
                      </a:cubicBezTo>
                      <a:cubicBezTo>
                        <a:pt x="1084760" y="971676"/>
                        <a:pt x="1080351" y="972480"/>
                        <a:pt x="1076343" y="972480"/>
                      </a:cubicBezTo>
                      <a:lnTo>
                        <a:pt x="915217" y="972480"/>
                      </a:lnTo>
                      <a:cubicBezTo>
                        <a:pt x="911610" y="972480"/>
                        <a:pt x="908002" y="971676"/>
                        <a:pt x="904395" y="971676"/>
                      </a:cubicBezTo>
                      <a:cubicBezTo>
                        <a:pt x="885958" y="970470"/>
                        <a:pt x="869925" y="953988"/>
                        <a:pt x="867520" y="935897"/>
                      </a:cubicBezTo>
                      <a:cubicBezTo>
                        <a:pt x="865115" y="919415"/>
                        <a:pt x="872330" y="899315"/>
                        <a:pt x="891970" y="890069"/>
                      </a:cubicBezTo>
                      <a:cubicBezTo>
                        <a:pt x="898383" y="887255"/>
                        <a:pt x="904395" y="886049"/>
                        <a:pt x="910407" y="886049"/>
                      </a:cubicBezTo>
                      <a:lnTo>
                        <a:pt x="944877" y="886049"/>
                      </a:lnTo>
                      <a:cubicBezTo>
                        <a:pt x="947282" y="886049"/>
                        <a:pt x="950488" y="885647"/>
                        <a:pt x="952893" y="884843"/>
                      </a:cubicBezTo>
                      <a:cubicBezTo>
                        <a:pt x="953294" y="884843"/>
                        <a:pt x="954096" y="883636"/>
                        <a:pt x="954496" y="883234"/>
                      </a:cubicBezTo>
                      <a:cubicBezTo>
                        <a:pt x="955298" y="882430"/>
                        <a:pt x="955298" y="881224"/>
                        <a:pt x="955298" y="880018"/>
                      </a:cubicBezTo>
                      <a:lnTo>
                        <a:pt x="955298" y="867556"/>
                      </a:lnTo>
                      <a:lnTo>
                        <a:pt x="955298" y="644844"/>
                      </a:lnTo>
                      <a:cubicBezTo>
                        <a:pt x="955298" y="639618"/>
                        <a:pt x="955298" y="634392"/>
                        <a:pt x="954496" y="628764"/>
                      </a:cubicBezTo>
                      <a:cubicBezTo>
                        <a:pt x="954496" y="628362"/>
                        <a:pt x="953294" y="627156"/>
                        <a:pt x="952893" y="627156"/>
                      </a:cubicBezTo>
                      <a:cubicBezTo>
                        <a:pt x="950889" y="626352"/>
                        <a:pt x="949687" y="625950"/>
                        <a:pt x="948083" y="625950"/>
                      </a:cubicBezTo>
                      <a:cubicBezTo>
                        <a:pt x="940468" y="626352"/>
                        <a:pt x="933253" y="626352"/>
                        <a:pt x="925638" y="626352"/>
                      </a:cubicBezTo>
                      <a:lnTo>
                        <a:pt x="915217" y="626352"/>
                      </a:lnTo>
                      <a:cubicBezTo>
                        <a:pt x="896379" y="625950"/>
                        <a:pt x="876739" y="607859"/>
                        <a:pt x="875937" y="584543"/>
                      </a:cubicBezTo>
                      <a:cubicBezTo>
                        <a:pt x="875937" y="558814"/>
                        <a:pt x="896379" y="541528"/>
                        <a:pt x="916419" y="541126"/>
                      </a:cubicBezTo>
                      <a:lnTo>
                        <a:pt x="922832" y="541126"/>
                      </a:lnTo>
                      <a:lnTo>
                        <a:pt x="990169" y="539116"/>
                      </a:lnTo>
                      <a:close/>
                      <a:moveTo>
                        <a:pt x="272255" y="539116"/>
                      </a:moveTo>
                      <a:cubicBezTo>
                        <a:pt x="277866" y="539116"/>
                        <a:pt x="282676" y="539518"/>
                        <a:pt x="287486" y="540322"/>
                      </a:cubicBezTo>
                      <a:cubicBezTo>
                        <a:pt x="304721" y="542332"/>
                        <a:pt x="321956" y="558814"/>
                        <a:pt x="323158" y="578513"/>
                      </a:cubicBezTo>
                      <a:lnTo>
                        <a:pt x="323158" y="584543"/>
                      </a:lnTo>
                      <a:lnTo>
                        <a:pt x="323158" y="731276"/>
                      </a:lnTo>
                      <a:lnTo>
                        <a:pt x="322757" y="731276"/>
                      </a:lnTo>
                      <a:lnTo>
                        <a:pt x="322757" y="865948"/>
                      </a:lnTo>
                      <a:cubicBezTo>
                        <a:pt x="322757" y="870370"/>
                        <a:pt x="322757" y="875194"/>
                        <a:pt x="323158" y="880018"/>
                      </a:cubicBezTo>
                      <a:cubicBezTo>
                        <a:pt x="323158" y="883636"/>
                        <a:pt x="325162" y="886049"/>
                        <a:pt x="328769" y="886049"/>
                      </a:cubicBezTo>
                      <a:lnTo>
                        <a:pt x="344000" y="886049"/>
                      </a:lnTo>
                      <a:lnTo>
                        <a:pt x="366045" y="886049"/>
                      </a:lnTo>
                      <a:cubicBezTo>
                        <a:pt x="384482" y="886853"/>
                        <a:pt x="400114" y="899315"/>
                        <a:pt x="405325" y="917003"/>
                      </a:cubicBezTo>
                      <a:cubicBezTo>
                        <a:pt x="414142" y="945948"/>
                        <a:pt x="392499" y="969264"/>
                        <a:pt x="371255" y="971676"/>
                      </a:cubicBezTo>
                      <a:cubicBezTo>
                        <a:pt x="366847" y="971676"/>
                        <a:pt x="362438" y="972480"/>
                        <a:pt x="358429" y="972480"/>
                      </a:cubicBezTo>
                      <a:lnTo>
                        <a:pt x="197303" y="972480"/>
                      </a:lnTo>
                      <a:cubicBezTo>
                        <a:pt x="193696" y="972480"/>
                        <a:pt x="190088" y="971676"/>
                        <a:pt x="186481" y="971676"/>
                      </a:cubicBezTo>
                      <a:cubicBezTo>
                        <a:pt x="168044" y="970470"/>
                        <a:pt x="152011" y="953988"/>
                        <a:pt x="149606" y="935897"/>
                      </a:cubicBezTo>
                      <a:cubicBezTo>
                        <a:pt x="147201" y="919415"/>
                        <a:pt x="154416" y="899315"/>
                        <a:pt x="174056" y="890069"/>
                      </a:cubicBezTo>
                      <a:cubicBezTo>
                        <a:pt x="180469" y="887255"/>
                        <a:pt x="186481" y="886049"/>
                        <a:pt x="192493" y="886049"/>
                      </a:cubicBezTo>
                      <a:lnTo>
                        <a:pt x="226963" y="886049"/>
                      </a:lnTo>
                      <a:cubicBezTo>
                        <a:pt x="229368" y="886049"/>
                        <a:pt x="232574" y="885647"/>
                        <a:pt x="234979" y="884843"/>
                      </a:cubicBezTo>
                      <a:cubicBezTo>
                        <a:pt x="235380" y="884843"/>
                        <a:pt x="236182" y="883636"/>
                        <a:pt x="236582" y="883234"/>
                      </a:cubicBezTo>
                      <a:cubicBezTo>
                        <a:pt x="237384" y="882430"/>
                        <a:pt x="237384" y="881224"/>
                        <a:pt x="237384" y="880018"/>
                      </a:cubicBezTo>
                      <a:lnTo>
                        <a:pt x="237384" y="867556"/>
                      </a:lnTo>
                      <a:lnTo>
                        <a:pt x="237384" y="644844"/>
                      </a:lnTo>
                      <a:cubicBezTo>
                        <a:pt x="237384" y="639618"/>
                        <a:pt x="237384" y="634392"/>
                        <a:pt x="236582" y="628764"/>
                      </a:cubicBezTo>
                      <a:cubicBezTo>
                        <a:pt x="236582" y="628362"/>
                        <a:pt x="235380" y="627156"/>
                        <a:pt x="234979" y="627156"/>
                      </a:cubicBezTo>
                      <a:cubicBezTo>
                        <a:pt x="232975" y="626352"/>
                        <a:pt x="231773" y="625950"/>
                        <a:pt x="230169" y="625950"/>
                      </a:cubicBezTo>
                      <a:cubicBezTo>
                        <a:pt x="222554" y="626352"/>
                        <a:pt x="215339" y="626352"/>
                        <a:pt x="207724" y="626352"/>
                      </a:cubicBezTo>
                      <a:lnTo>
                        <a:pt x="197303" y="626352"/>
                      </a:lnTo>
                      <a:cubicBezTo>
                        <a:pt x="178465" y="625950"/>
                        <a:pt x="158825" y="607859"/>
                        <a:pt x="158023" y="584543"/>
                      </a:cubicBezTo>
                      <a:cubicBezTo>
                        <a:pt x="158023" y="558814"/>
                        <a:pt x="178465" y="541528"/>
                        <a:pt x="198505" y="541126"/>
                      </a:cubicBezTo>
                      <a:lnTo>
                        <a:pt x="204918" y="541126"/>
                      </a:lnTo>
                      <a:lnTo>
                        <a:pt x="272255" y="539116"/>
                      </a:lnTo>
                      <a:close/>
                      <a:moveTo>
                        <a:pt x="477504" y="0"/>
                      </a:moveTo>
                      <a:cubicBezTo>
                        <a:pt x="483115" y="0"/>
                        <a:pt x="487925" y="402"/>
                        <a:pt x="492735" y="1206"/>
                      </a:cubicBezTo>
                      <a:cubicBezTo>
                        <a:pt x="509970" y="3216"/>
                        <a:pt x="527205" y="19698"/>
                        <a:pt x="528407" y="39397"/>
                      </a:cubicBezTo>
                      <a:lnTo>
                        <a:pt x="528407" y="45427"/>
                      </a:lnTo>
                      <a:lnTo>
                        <a:pt x="528407" y="192159"/>
                      </a:lnTo>
                      <a:lnTo>
                        <a:pt x="528006" y="192159"/>
                      </a:lnTo>
                      <a:lnTo>
                        <a:pt x="528006" y="326832"/>
                      </a:lnTo>
                      <a:cubicBezTo>
                        <a:pt x="528006" y="331254"/>
                        <a:pt x="528006" y="336078"/>
                        <a:pt x="528407" y="340902"/>
                      </a:cubicBezTo>
                      <a:cubicBezTo>
                        <a:pt x="528407" y="344520"/>
                        <a:pt x="530411" y="346932"/>
                        <a:pt x="534018" y="346932"/>
                      </a:cubicBezTo>
                      <a:lnTo>
                        <a:pt x="549249" y="346932"/>
                      </a:lnTo>
                      <a:lnTo>
                        <a:pt x="571294" y="346932"/>
                      </a:lnTo>
                      <a:cubicBezTo>
                        <a:pt x="589731" y="347736"/>
                        <a:pt x="605363" y="360199"/>
                        <a:pt x="610574" y="377887"/>
                      </a:cubicBezTo>
                      <a:cubicBezTo>
                        <a:pt x="619391" y="406831"/>
                        <a:pt x="597748" y="430148"/>
                        <a:pt x="576504" y="432560"/>
                      </a:cubicBezTo>
                      <a:cubicBezTo>
                        <a:pt x="572096" y="432560"/>
                        <a:pt x="567687" y="433364"/>
                        <a:pt x="563678" y="433364"/>
                      </a:cubicBezTo>
                      <a:lnTo>
                        <a:pt x="402552" y="433364"/>
                      </a:lnTo>
                      <a:cubicBezTo>
                        <a:pt x="398945" y="433364"/>
                        <a:pt x="395337" y="432560"/>
                        <a:pt x="391730" y="432560"/>
                      </a:cubicBezTo>
                      <a:cubicBezTo>
                        <a:pt x="373293" y="431354"/>
                        <a:pt x="357260" y="414872"/>
                        <a:pt x="354855" y="396781"/>
                      </a:cubicBezTo>
                      <a:cubicBezTo>
                        <a:pt x="352450" y="380299"/>
                        <a:pt x="359665" y="360199"/>
                        <a:pt x="379305" y="350952"/>
                      </a:cubicBezTo>
                      <a:cubicBezTo>
                        <a:pt x="385718" y="348138"/>
                        <a:pt x="391730" y="346932"/>
                        <a:pt x="397742" y="346932"/>
                      </a:cubicBezTo>
                      <a:lnTo>
                        <a:pt x="432212" y="346932"/>
                      </a:lnTo>
                      <a:cubicBezTo>
                        <a:pt x="434617" y="346932"/>
                        <a:pt x="437823" y="346530"/>
                        <a:pt x="440228" y="345726"/>
                      </a:cubicBezTo>
                      <a:cubicBezTo>
                        <a:pt x="440629" y="345726"/>
                        <a:pt x="441431" y="344520"/>
                        <a:pt x="441831" y="344118"/>
                      </a:cubicBezTo>
                      <a:cubicBezTo>
                        <a:pt x="442633" y="343314"/>
                        <a:pt x="442633" y="342108"/>
                        <a:pt x="442633" y="340902"/>
                      </a:cubicBezTo>
                      <a:lnTo>
                        <a:pt x="442633" y="328440"/>
                      </a:lnTo>
                      <a:lnTo>
                        <a:pt x="442633" y="105728"/>
                      </a:lnTo>
                      <a:cubicBezTo>
                        <a:pt x="442633" y="100502"/>
                        <a:pt x="442633" y="95276"/>
                        <a:pt x="441831" y="89648"/>
                      </a:cubicBezTo>
                      <a:cubicBezTo>
                        <a:pt x="441831" y="89246"/>
                        <a:pt x="440629" y="88040"/>
                        <a:pt x="440228" y="88040"/>
                      </a:cubicBezTo>
                      <a:cubicBezTo>
                        <a:pt x="438224" y="87236"/>
                        <a:pt x="437022" y="86834"/>
                        <a:pt x="435418" y="86834"/>
                      </a:cubicBezTo>
                      <a:cubicBezTo>
                        <a:pt x="427803" y="87236"/>
                        <a:pt x="420588" y="87236"/>
                        <a:pt x="412973" y="87236"/>
                      </a:cubicBezTo>
                      <a:lnTo>
                        <a:pt x="402552" y="87236"/>
                      </a:lnTo>
                      <a:cubicBezTo>
                        <a:pt x="383714" y="86834"/>
                        <a:pt x="364074" y="68743"/>
                        <a:pt x="363272" y="45427"/>
                      </a:cubicBezTo>
                      <a:cubicBezTo>
                        <a:pt x="363272" y="19698"/>
                        <a:pt x="383714" y="2412"/>
                        <a:pt x="403754" y="2010"/>
                      </a:cubicBezTo>
                      <a:lnTo>
                        <a:pt x="410167" y="2010"/>
                      </a:lnTo>
                      <a:lnTo>
                        <a:pt x="477504" y="0"/>
                      </a:lnTo>
                      <a:close/>
                      <a:moveTo>
                        <a:pt x="123093" y="0"/>
                      </a:moveTo>
                      <a:cubicBezTo>
                        <a:pt x="128705" y="0"/>
                        <a:pt x="133514" y="402"/>
                        <a:pt x="138324" y="1206"/>
                      </a:cubicBezTo>
                      <a:cubicBezTo>
                        <a:pt x="155560" y="3216"/>
                        <a:pt x="172795" y="19698"/>
                        <a:pt x="173997" y="39397"/>
                      </a:cubicBezTo>
                      <a:lnTo>
                        <a:pt x="173997" y="45427"/>
                      </a:lnTo>
                      <a:lnTo>
                        <a:pt x="173997" y="192159"/>
                      </a:lnTo>
                      <a:lnTo>
                        <a:pt x="173596" y="192159"/>
                      </a:lnTo>
                      <a:lnTo>
                        <a:pt x="173596" y="326832"/>
                      </a:lnTo>
                      <a:cubicBezTo>
                        <a:pt x="173596" y="331254"/>
                        <a:pt x="173596" y="336078"/>
                        <a:pt x="173997" y="340902"/>
                      </a:cubicBezTo>
                      <a:cubicBezTo>
                        <a:pt x="173997" y="344520"/>
                        <a:pt x="176001" y="346932"/>
                        <a:pt x="179608" y="346932"/>
                      </a:cubicBezTo>
                      <a:lnTo>
                        <a:pt x="194839" y="346932"/>
                      </a:lnTo>
                      <a:lnTo>
                        <a:pt x="216884" y="346932"/>
                      </a:lnTo>
                      <a:cubicBezTo>
                        <a:pt x="235321" y="347736"/>
                        <a:pt x="250953" y="360199"/>
                        <a:pt x="256164" y="377887"/>
                      </a:cubicBezTo>
                      <a:cubicBezTo>
                        <a:pt x="264981" y="406831"/>
                        <a:pt x="243338" y="430148"/>
                        <a:pt x="222094" y="432560"/>
                      </a:cubicBezTo>
                      <a:cubicBezTo>
                        <a:pt x="217686" y="432560"/>
                        <a:pt x="213277" y="433364"/>
                        <a:pt x="209268" y="433364"/>
                      </a:cubicBezTo>
                      <a:lnTo>
                        <a:pt x="48141" y="433364"/>
                      </a:lnTo>
                      <a:cubicBezTo>
                        <a:pt x="44534" y="433364"/>
                        <a:pt x="40927" y="432560"/>
                        <a:pt x="37319" y="432560"/>
                      </a:cubicBezTo>
                      <a:cubicBezTo>
                        <a:pt x="18882" y="431354"/>
                        <a:pt x="2850" y="414872"/>
                        <a:pt x="445" y="396781"/>
                      </a:cubicBezTo>
                      <a:cubicBezTo>
                        <a:pt x="-1960" y="380299"/>
                        <a:pt x="5254" y="360199"/>
                        <a:pt x="24894" y="350952"/>
                      </a:cubicBezTo>
                      <a:cubicBezTo>
                        <a:pt x="31307" y="348138"/>
                        <a:pt x="37319" y="346932"/>
                        <a:pt x="43332" y="346932"/>
                      </a:cubicBezTo>
                      <a:lnTo>
                        <a:pt x="77801" y="346932"/>
                      </a:lnTo>
                      <a:cubicBezTo>
                        <a:pt x="80206" y="346932"/>
                        <a:pt x="83413" y="346530"/>
                        <a:pt x="85818" y="345726"/>
                      </a:cubicBezTo>
                      <a:cubicBezTo>
                        <a:pt x="86219" y="345726"/>
                        <a:pt x="87020" y="344520"/>
                        <a:pt x="87421" y="344118"/>
                      </a:cubicBezTo>
                      <a:cubicBezTo>
                        <a:pt x="88223" y="343314"/>
                        <a:pt x="88223" y="342108"/>
                        <a:pt x="88223" y="340902"/>
                      </a:cubicBezTo>
                      <a:lnTo>
                        <a:pt x="88223" y="328440"/>
                      </a:lnTo>
                      <a:lnTo>
                        <a:pt x="88223" y="105728"/>
                      </a:lnTo>
                      <a:cubicBezTo>
                        <a:pt x="88223" y="100502"/>
                        <a:pt x="88223" y="95276"/>
                        <a:pt x="87421" y="89648"/>
                      </a:cubicBezTo>
                      <a:cubicBezTo>
                        <a:pt x="87421" y="89246"/>
                        <a:pt x="86219" y="88040"/>
                        <a:pt x="85818" y="88040"/>
                      </a:cubicBezTo>
                      <a:cubicBezTo>
                        <a:pt x="83814" y="87236"/>
                        <a:pt x="82611" y="86834"/>
                        <a:pt x="81008" y="86834"/>
                      </a:cubicBezTo>
                      <a:cubicBezTo>
                        <a:pt x="73393" y="87236"/>
                        <a:pt x="66178" y="87236"/>
                        <a:pt x="58562" y="87236"/>
                      </a:cubicBezTo>
                      <a:lnTo>
                        <a:pt x="48141" y="87236"/>
                      </a:lnTo>
                      <a:cubicBezTo>
                        <a:pt x="29303" y="86834"/>
                        <a:pt x="9663" y="68743"/>
                        <a:pt x="8862" y="45427"/>
                      </a:cubicBezTo>
                      <a:cubicBezTo>
                        <a:pt x="8862" y="19698"/>
                        <a:pt x="29303" y="2412"/>
                        <a:pt x="49344" y="2010"/>
                      </a:cubicBezTo>
                      <a:lnTo>
                        <a:pt x="55757" y="2010"/>
                      </a:lnTo>
                      <a:lnTo>
                        <a:pt x="123093" y="0"/>
                      </a:lnTo>
                      <a:close/>
                    </a:path>
                  </a:pathLst>
                </a:custGeom>
                <a:solidFill>
                  <a:schemeClr val="bg1"/>
                </a:solidFill>
                <a:ln>
                  <a:noFill/>
                </a:ln>
                <a:effectLst/>
                <a:extLst/>
              </p:spPr>
              <p:txBody>
                <a:bodyPr wrap="square" anchor="ctr">
                  <a:noAutofit/>
                </a:bodyPr>
                <a:lstStyle/>
                <a:p>
                  <a:pPr algn="ctr"/>
                  <a:endParaRPr lang="en-US"/>
                </a:p>
              </p:txBody>
            </p:sp>
            <p:sp>
              <p:nvSpPr>
                <p:cNvPr id="334" name="Freeform 364">
                  <a:extLst>
                    <a:ext uri="{FF2B5EF4-FFF2-40B4-BE49-F238E27FC236}">
                      <a16:creationId xmlns:a16="http://schemas.microsoft.com/office/drawing/2014/main" id="{3A41F429-95E6-FC44-9BA6-1AA8D6911C9B}"/>
                    </a:ext>
                  </a:extLst>
                </p:cNvPr>
                <p:cNvSpPr>
                  <a:spLocks noChangeArrowheads="1"/>
                </p:cNvSpPr>
                <p:nvPr/>
              </p:nvSpPr>
              <p:spPr bwMode="auto">
                <a:xfrm>
                  <a:off x="1063897" y="3896365"/>
                  <a:ext cx="372331" cy="405262"/>
                </a:xfrm>
                <a:custGeom>
                  <a:avLst/>
                  <a:gdLst>
                    <a:gd name="connsiteX0" fmla="*/ 927272 w 1105087"/>
                    <a:gd name="connsiteY0" fmla="*/ 1149276 h 1501468"/>
                    <a:gd name="connsiteX1" fmla="*/ 887632 w 1105087"/>
                    <a:gd name="connsiteY1" fmla="*/ 1160692 h 1501468"/>
                    <a:gd name="connsiteX2" fmla="*/ 862294 w 1105087"/>
                    <a:gd name="connsiteY2" fmla="*/ 1184339 h 1501468"/>
                    <a:gd name="connsiteX3" fmla="*/ 839818 w 1105087"/>
                    <a:gd name="connsiteY3" fmla="*/ 1227556 h 1501468"/>
                    <a:gd name="connsiteX4" fmla="*/ 834096 w 1105087"/>
                    <a:gd name="connsiteY4" fmla="*/ 1312360 h 1501468"/>
                    <a:gd name="connsiteX5" fmla="*/ 851669 w 1105087"/>
                    <a:gd name="connsiteY5" fmla="*/ 1363324 h 1501468"/>
                    <a:gd name="connsiteX6" fmla="*/ 875372 w 1105087"/>
                    <a:gd name="connsiteY6" fmla="*/ 1393494 h 1501468"/>
                    <a:gd name="connsiteX7" fmla="*/ 899074 w 1105087"/>
                    <a:gd name="connsiteY7" fmla="*/ 1408987 h 1501468"/>
                    <a:gd name="connsiteX8" fmla="*/ 950566 w 1105087"/>
                    <a:gd name="connsiteY8" fmla="*/ 1408580 h 1501468"/>
                    <a:gd name="connsiteX9" fmla="*/ 975495 w 1105087"/>
                    <a:gd name="connsiteY9" fmla="*/ 1391456 h 1501468"/>
                    <a:gd name="connsiteX10" fmla="*/ 1002467 w 1105087"/>
                    <a:gd name="connsiteY10" fmla="*/ 1352723 h 1501468"/>
                    <a:gd name="connsiteX11" fmla="*/ 1017179 w 1105087"/>
                    <a:gd name="connsiteY11" fmla="*/ 1281782 h 1501468"/>
                    <a:gd name="connsiteX12" fmla="*/ 1010640 w 1105087"/>
                    <a:gd name="connsiteY12" fmla="*/ 1232856 h 1501468"/>
                    <a:gd name="connsiteX13" fmla="*/ 986529 w 1105087"/>
                    <a:gd name="connsiteY13" fmla="*/ 1185154 h 1501468"/>
                    <a:gd name="connsiteX14" fmla="*/ 958331 w 1105087"/>
                    <a:gd name="connsiteY14" fmla="*/ 1159469 h 1501468"/>
                    <a:gd name="connsiteX15" fmla="*/ 927272 w 1105087"/>
                    <a:gd name="connsiteY15" fmla="*/ 1149276 h 1501468"/>
                    <a:gd name="connsiteX16" fmla="*/ 183932 w 1105087"/>
                    <a:gd name="connsiteY16" fmla="*/ 1149276 h 1501468"/>
                    <a:gd name="connsiteX17" fmla="*/ 144291 w 1105087"/>
                    <a:gd name="connsiteY17" fmla="*/ 1160692 h 1501468"/>
                    <a:gd name="connsiteX18" fmla="*/ 118954 w 1105087"/>
                    <a:gd name="connsiteY18" fmla="*/ 1184339 h 1501468"/>
                    <a:gd name="connsiteX19" fmla="*/ 96477 w 1105087"/>
                    <a:gd name="connsiteY19" fmla="*/ 1227556 h 1501468"/>
                    <a:gd name="connsiteX20" fmla="*/ 90756 w 1105087"/>
                    <a:gd name="connsiteY20" fmla="*/ 1312360 h 1501468"/>
                    <a:gd name="connsiteX21" fmla="*/ 108329 w 1105087"/>
                    <a:gd name="connsiteY21" fmla="*/ 1363324 h 1501468"/>
                    <a:gd name="connsiteX22" fmla="*/ 132031 w 1105087"/>
                    <a:gd name="connsiteY22" fmla="*/ 1393494 h 1501468"/>
                    <a:gd name="connsiteX23" fmla="*/ 155734 w 1105087"/>
                    <a:gd name="connsiteY23" fmla="*/ 1408987 h 1501468"/>
                    <a:gd name="connsiteX24" fmla="*/ 207226 w 1105087"/>
                    <a:gd name="connsiteY24" fmla="*/ 1408580 h 1501468"/>
                    <a:gd name="connsiteX25" fmla="*/ 232155 w 1105087"/>
                    <a:gd name="connsiteY25" fmla="*/ 1391456 h 1501468"/>
                    <a:gd name="connsiteX26" fmla="*/ 259127 w 1105087"/>
                    <a:gd name="connsiteY26" fmla="*/ 1352723 h 1501468"/>
                    <a:gd name="connsiteX27" fmla="*/ 273839 w 1105087"/>
                    <a:gd name="connsiteY27" fmla="*/ 1281782 h 1501468"/>
                    <a:gd name="connsiteX28" fmla="*/ 267300 w 1105087"/>
                    <a:gd name="connsiteY28" fmla="*/ 1232856 h 1501468"/>
                    <a:gd name="connsiteX29" fmla="*/ 243189 w 1105087"/>
                    <a:gd name="connsiteY29" fmla="*/ 1185154 h 1501468"/>
                    <a:gd name="connsiteX30" fmla="*/ 214991 w 1105087"/>
                    <a:gd name="connsiteY30" fmla="*/ 1159469 h 1501468"/>
                    <a:gd name="connsiteX31" fmla="*/ 183932 w 1105087"/>
                    <a:gd name="connsiteY31" fmla="*/ 1149276 h 1501468"/>
                    <a:gd name="connsiteX32" fmla="*/ 941576 w 1105087"/>
                    <a:gd name="connsiteY32" fmla="*/ 1062739 h 1501468"/>
                    <a:gd name="connsiteX33" fmla="*/ 986120 w 1105087"/>
                    <a:gd name="connsiteY33" fmla="*/ 1075073 h 1501468"/>
                    <a:gd name="connsiteX34" fmla="*/ 1052325 w 1105087"/>
                    <a:gd name="connsiteY34" fmla="*/ 1126444 h 1501468"/>
                    <a:gd name="connsiteX35" fmla="*/ 1098095 w 1105087"/>
                    <a:gd name="connsiteY35" fmla="*/ 1221848 h 1501468"/>
                    <a:gd name="connsiteX36" fmla="*/ 1104225 w 1105087"/>
                    <a:gd name="connsiteY36" fmla="*/ 1279335 h 1501468"/>
                    <a:gd name="connsiteX37" fmla="*/ 1081749 w 1105087"/>
                    <a:gd name="connsiteY37" fmla="*/ 1389825 h 1501468"/>
                    <a:gd name="connsiteX38" fmla="*/ 1017996 w 1105087"/>
                    <a:gd name="connsiteY38" fmla="*/ 1470144 h 1501468"/>
                    <a:gd name="connsiteX39" fmla="*/ 949749 w 1105087"/>
                    <a:gd name="connsiteY39" fmla="*/ 1499499 h 1501468"/>
                    <a:gd name="connsiteX40" fmla="*/ 856573 w 1105087"/>
                    <a:gd name="connsiteY40" fmla="*/ 1485637 h 1501468"/>
                    <a:gd name="connsiteX41" fmla="*/ 800177 w 1105087"/>
                    <a:gd name="connsiteY41" fmla="*/ 1441604 h 1501468"/>
                    <a:gd name="connsiteX42" fmla="*/ 753180 w 1105087"/>
                    <a:gd name="connsiteY42" fmla="*/ 1353946 h 1501468"/>
                    <a:gd name="connsiteX43" fmla="*/ 743781 w 1105087"/>
                    <a:gd name="connsiteY43" fmla="*/ 1264250 h 1501468"/>
                    <a:gd name="connsiteX44" fmla="*/ 775657 w 1105087"/>
                    <a:gd name="connsiteY44" fmla="*/ 1156207 h 1501468"/>
                    <a:gd name="connsiteX45" fmla="*/ 829601 w 1105087"/>
                    <a:gd name="connsiteY45" fmla="*/ 1094643 h 1501468"/>
                    <a:gd name="connsiteX46" fmla="*/ 895805 w 1105087"/>
                    <a:gd name="connsiteY46" fmla="*/ 1064472 h 1501468"/>
                    <a:gd name="connsiteX47" fmla="*/ 941576 w 1105087"/>
                    <a:gd name="connsiteY47" fmla="*/ 1062739 h 1501468"/>
                    <a:gd name="connsiteX48" fmla="*/ 198235 w 1105087"/>
                    <a:gd name="connsiteY48" fmla="*/ 1062739 h 1501468"/>
                    <a:gd name="connsiteX49" fmla="*/ 242780 w 1105087"/>
                    <a:gd name="connsiteY49" fmla="*/ 1075073 h 1501468"/>
                    <a:gd name="connsiteX50" fmla="*/ 308984 w 1105087"/>
                    <a:gd name="connsiteY50" fmla="*/ 1126444 h 1501468"/>
                    <a:gd name="connsiteX51" fmla="*/ 354755 w 1105087"/>
                    <a:gd name="connsiteY51" fmla="*/ 1221848 h 1501468"/>
                    <a:gd name="connsiteX52" fmla="*/ 360885 w 1105087"/>
                    <a:gd name="connsiteY52" fmla="*/ 1279335 h 1501468"/>
                    <a:gd name="connsiteX53" fmla="*/ 338408 w 1105087"/>
                    <a:gd name="connsiteY53" fmla="*/ 1389825 h 1501468"/>
                    <a:gd name="connsiteX54" fmla="*/ 274656 w 1105087"/>
                    <a:gd name="connsiteY54" fmla="*/ 1470144 h 1501468"/>
                    <a:gd name="connsiteX55" fmla="*/ 206409 w 1105087"/>
                    <a:gd name="connsiteY55" fmla="*/ 1499499 h 1501468"/>
                    <a:gd name="connsiteX56" fmla="*/ 113233 w 1105087"/>
                    <a:gd name="connsiteY56" fmla="*/ 1485637 h 1501468"/>
                    <a:gd name="connsiteX57" fmla="*/ 56836 w 1105087"/>
                    <a:gd name="connsiteY57" fmla="*/ 1441604 h 1501468"/>
                    <a:gd name="connsiteX58" fmla="*/ 9840 w 1105087"/>
                    <a:gd name="connsiteY58" fmla="*/ 1353946 h 1501468"/>
                    <a:gd name="connsiteX59" fmla="*/ 440 w 1105087"/>
                    <a:gd name="connsiteY59" fmla="*/ 1264250 h 1501468"/>
                    <a:gd name="connsiteX60" fmla="*/ 32316 w 1105087"/>
                    <a:gd name="connsiteY60" fmla="*/ 1156207 h 1501468"/>
                    <a:gd name="connsiteX61" fmla="*/ 86261 w 1105087"/>
                    <a:gd name="connsiteY61" fmla="*/ 1094643 h 1501468"/>
                    <a:gd name="connsiteX62" fmla="*/ 152465 w 1105087"/>
                    <a:gd name="connsiteY62" fmla="*/ 1064472 h 1501468"/>
                    <a:gd name="connsiteX63" fmla="*/ 198235 w 1105087"/>
                    <a:gd name="connsiteY63" fmla="*/ 1062739 h 1501468"/>
                    <a:gd name="connsiteX64" fmla="*/ 688148 w 1105087"/>
                    <a:gd name="connsiteY64" fmla="*/ 626617 h 1501468"/>
                    <a:gd name="connsiteX65" fmla="*/ 648507 w 1105087"/>
                    <a:gd name="connsiteY65" fmla="*/ 638032 h 1501468"/>
                    <a:gd name="connsiteX66" fmla="*/ 623170 w 1105087"/>
                    <a:gd name="connsiteY66" fmla="*/ 661680 h 1501468"/>
                    <a:gd name="connsiteX67" fmla="*/ 600693 w 1105087"/>
                    <a:gd name="connsiteY67" fmla="*/ 704897 h 1501468"/>
                    <a:gd name="connsiteX68" fmla="*/ 594972 w 1105087"/>
                    <a:gd name="connsiteY68" fmla="*/ 789701 h 1501468"/>
                    <a:gd name="connsiteX69" fmla="*/ 612545 w 1105087"/>
                    <a:gd name="connsiteY69" fmla="*/ 840664 h 1501468"/>
                    <a:gd name="connsiteX70" fmla="*/ 636247 w 1105087"/>
                    <a:gd name="connsiteY70" fmla="*/ 870835 h 1501468"/>
                    <a:gd name="connsiteX71" fmla="*/ 659950 w 1105087"/>
                    <a:gd name="connsiteY71" fmla="*/ 886328 h 1501468"/>
                    <a:gd name="connsiteX72" fmla="*/ 711442 w 1105087"/>
                    <a:gd name="connsiteY72" fmla="*/ 885920 h 1501468"/>
                    <a:gd name="connsiteX73" fmla="*/ 736371 w 1105087"/>
                    <a:gd name="connsiteY73" fmla="*/ 868796 h 1501468"/>
                    <a:gd name="connsiteX74" fmla="*/ 763343 w 1105087"/>
                    <a:gd name="connsiteY74" fmla="*/ 830064 h 1501468"/>
                    <a:gd name="connsiteX75" fmla="*/ 778055 w 1105087"/>
                    <a:gd name="connsiteY75" fmla="*/ 759122 h 1501468"/>
                    <a:gd name="connsiteX76" fmla="*/ 771516 w 1105087"/>
                    <a:gd name="connsiteY76" fmla="*/ 710197 h 1501468"/>
                    <a:gd name="connsiteX77" fmla="*/ 747405 w 1105087"/>
                    <a:gd name="connsiteY77" fmla="*/ 662495 h 1501468"/>
                    <a:gd name="connsiteX78" fmla="*/ 719207 w 1105087"/>
                    <a:gd name="connsiteY78" fmla="*/ 636809 h 1501468"/>
                    <a:gd name="connsiteX79" fmla="*/ 688148 w 1105087"/>
                    <a:gd name="connsiteY79" fmla="*/ 626617 h 1501468"/>
                    <a:gd name="connsiteX80" fmla="*/ 702451 w 1105087"/>
                    <a:gd name="connsiteY80" fmla="*/ 540080 h 1501468"/>
                    <a:gd name="connsiteX81" fmla="*/ 746996 w 1105087"/>
                    <a:gd name="connsiteY81" fmla="*/ 552413 h 1501468"/>
                    <a:gd name="connsiteX82" fmla="*/ 813201 w 1105087"/>
                    <a:gd name="connsiteY82" fmla="*/ 603785 h 1501468"/>
                    <a:gd name="connsiteX83" fmla="*/ 858971 w 1105087"/>
                    <a:gd name="connsiteY83" fmla="*/ 699189 h 1501468"/>
                    <a:gd name="connsiteX84" fmla="*/ 865101 w 1105087"/>
                    <a:gd name="connsiteY84" fmla="*/ 756676 h 1501468"/>
                    <a:gd name="connsiteX85" fmla="*/ 842625 w 1105087"/>
                    <a:gd name="connsiteY85" fmla="*/ 867166 h 1501468"/>
                    <a:gd name="connsiteX86" fmla="*/ 778872 w 1105087"/>
                    <a:gd name="connsiteY86" fmla="*/ 947484 h 1501468"/>
                    <a:gd name="connsiteX87" fmla="*/ 710625 w 1105087"/>
                    <a:gd name="connsiteY87" fmla="*/ 976840 h 1501468"/>
                    <a:gd name="connsiteX88" fmla="*/ 617449 w 1105087"/>
                    <a:gd name="connsiteY88" fmla="*/ 962977 h 1501468"/>
                    <a:gd name="connsiteX89" fmla="*/ 561052 w 1105087"/>
                    <a:gd name="connsiteY89" fmla="*/ 918945 h 1501468"/>
                    <a:gd name="connsiteX90" fmla="*/ 514056 w 1105087"/>
                    <a:gd name="connsiteY90" fmla="*/ 831287 h 1501468"/>
                    <a:gd name="connsiteX91" fmla="*/ 504656 w 1105087"/>
                    <a:gd name="connsiteY91" fmla="*/ 741591 h 1501468"/>
                    <a:gd name="connsiteX92" fmla="*/ 536532 w 1105087"/>
                    <a:gd name="connsiteY92" fmla="*/ 633548 h 1501468"/>
                    <a:gd name="connsiteX93" fmla="*/ 590477 w 1105087"/>
                    <a:gd name="connsiteY93" fmla="*/ 571983 h 1501468"/>
                    <a:gd name="connsiteX94" fmla="*/ 656681 w 1105087"/>
                    <a:gd name="connsiteY94" fmla="*/ 541813 h 1501468"/>
                    <a:gd name="connsiteX95" fmla="*/ 702451 w 1105087"/>
                    <a:gd name="connsiteY95" fmla="*/ 540080 h 1501468"/>
                    <a:gd name="connsiteX96" fmla="*/ 927979 w 1105087"/>
                    <a:gd name="connsiteY96" fmla="*/ 87502 h 1501468"/>
                    <a:gd name="connsiteX97" fmla="*/ 888339 w 1105087"/>
                    <a:gd name="connsiteY97" fmla="*/ 98917 h 1501468"/>
                    <a:gd name="connsiteX98" fmla="*/ 863001 w 1105087"/>
                    <a:gd name="connsiteY98" fmla="*/ 122565 h 1501468"/>
                    <a:gd name="connsiteX99" fmla="*/ 840525 w 1105087"/>
                    <a:gd name="connsiteY99" fmla="*/ 165782 h 1501468"/>
                    <a:gd name="connsiteX100" fmla="*/ 834803 w 1105087"/>
                    <a:gd name="connsiteY100" fmla="*/ 250586 h 1501468"/>
                    <a:gd name="connsiteX101" fmla="*/ 852376 w 1105087"/>
                    <a:gd name="connsiteY101" fmla="*/ 301549 h 1501468"/>
                    <a:gd name="connsiteX102" fmla="*/ 876079 w 1105087"/>
                    <a:gd name="connsiteY102" fmla="*/ 331720 h 1501468"/>
                    <a:gd name="connsiteX103" fmla="*/ 899781 w 1105087"/>
                    <a:gd name="connsiteY103" fmla="*/ 347213 h 1501468"/>
                    <a:gd name="connsiteX104" fmla="*/ 951273 w 1105087"/>
                    <a:gd name="connsiteY104" fmla="*/ 346805 h 1501468"/>
                    <a:gd name="connsiteX105" fmla="*/ 976202 w 1105087"/>
                    <a:gd name="connsiteY105" fmla="*/ 329681 h 1501468"/>
                    <a:gd name="connsiteX106" fmla="*/ 1003174 w 1105087"/>
                    <a:gd name="connsiteY106" fmla="*/ 290949 h 1501468"/>
                    <a:gd name="connsiteX107" fmla="*/ 1017886 w 1105087"/>
                    <a:gd name="connsiteY107" fmla="*/ 220007 h 1501468"/>
                    <a:gd name="connsiteX108" fmla="*/ 1011347 w 1105087"/>
                    <a:gd name="connsiteY108" fmla="*/ 171082 h 1501468"/>
                    <a:gd name="connsiteX109" fmla="*/ 987236 w 1105087"/>
                    <a:gd name="connsiteY109" fmla="*/ 123380 h 1501468"/>
                    <a:gd name="connsiteX110" fmla="*/ 959038 w 1105087"/>
                    <a:gd name="connsiteY110" fmla="*/ 97694 h 1501468"/>
                    <a:gd name="connsiteX111" fmla="*/ 927979 w 1105087"/>
                    <a:gd name="connsiteY111" fmla="*/ 87502 h 1501468"/>
                    <a:gd name="connsiteX112" fmla="*/ 942283 w 1105087"/>
                    <a:gd name="connsiteY112" fmla="*/ 965 h 1501468"/>
                    <a:gd name="connsiteX113" fmla="*/ 986827 w 1105087"/>
                    <a:gd name="connsiteY113" fmla="*/ 13298 h 1501468"/>
                    <a:gd name="connsiteX114" fmla="*/ 1053032 w 1105087"/>
                    <a:gd name="connsiteY114" fmla="*/ 64670 h 1501468"/>
                    <a:gd name="connsiteX115" fmla="*/ 1098802 w 1105087"/>
                    <a:gd name="connsiteY115" fmla="*/ 160074 h 1501468"/>
                    <a:gd name="connsiteX116" fmla="*/ 1104932 w 1105087"/>
                    <a:gd name="connsiteY116" fmla="*/ 217561 h 1501468"/>
                    <a:gd name="connsiteX117" fmla="*/ 1082456 w 1105087"/>
                    <a:gd name="connsiteY117" fmla="*/ 328051 h 1501468"/>
                    <a:gd name="connsiteX118" fmla="*/ 1018703 w 1105087"/>
                    <a:gd name="connsiteY118" fmla="*/ 408370 h 1501468"/>
                    <a:gd name="connsiteX119" fmla="*/ 950456 w 1105087"/>
                    <a:gd name="connsiteY119" fmla="*/ 437725 h 1501468"/>
                    <a:gd name="connsiteX120" fmla="*/ 857280 w 1105087"/>
                    <a:gd name="connsiteY120" fmla="*/ 423863 h 1501468"/>
                    <a:gd name="connsiteX121" fmla="*/ 800884 w 1105087"/>
                    <a:gd name="connsiteY121" fmla="*/ 379830 h 1501468"/>
                    <a:gd name="connsiteX122" fmla="*/ 753887 w 1105087"/>
                    <a:gd name="connsiteY122" fmla="*/ 292172 h 1501468"/>
                    <a:gd name="connsiteX123" fmla="*/ 744488 w 1105087"/>
                    <a:gd name="connsiteY123" fmla="*/ 202476 h 1501468"/>
                    <a:gd name="connsiteX124" fmla="*/ 776364 w 1105087"/>
                    <a:gd name="connsiteY124" fmla="*/ 94433 h 1501468"/>
                    <a:gd name="connsiteX125" fmla="*/ 830308 w 1105087"/>
                    <a:gd name="connsiteY125" fmla="*/ 32868 h 1501468"/>
                    <a:gd name="connsiteX126" fmla="*/ 896512 w 1105087"/>
                    <a:gd name="connsiteY126" fmla="*/ 2698 h 1501468"/>
                    <a:gd name="connsiteX127" fmla="*/ 942283 w 1105087"/>
                    <a:gd name="connsiteY127" fmla="*/ 965 h 150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105087" h="1501468">
                      <a:moveTo>
                        <a:pt x="927272" y="1149276"/>
                      </a:moveTo>
                      <a:cubicBezTo>
                        <a:pt x="912969" y="1148868"/>
                        <a:pt x="899892" y="1152945"/>
                        <a:pt x="887632" y="1160692"/>
                      </a:cubicBezTo>
                      <a:cubicBezTo>
                        <a:pt x="877824" y="1166807"/>
                        <a:pt x="869242" y="1174962"/>
                        <a:pt x="862294" y="1184339"/>
                      </a:cubicBezTo>
                      <a:cubicBezTo>
                        <a:pt x="852078" y="1197386"/>
                        <a:pt x="844722" y="1211655"/>
                        <a:pt x="839818" y="1227556"/>
                      </a:cubicBezTo>
                      <a:cubicBezTo>
                        <a:pt x="830827" y="1255688"/>
                        <a:pt x="829192" y="1284228"/>
                        <a:pt x="834096" y="1312360"/>
                      </a:cubicBezTo>
                      <a:cubicBezTo>
                        <a:pt x="836548" y="1330299"/>
                        <a:pt x="842678" y="1347423"/>
                        <a:pt x="851669" y="1363324"/>
                      </a:cubicBezTo>
                      <a:cubicBezTo>
                        <a:pt x="857799" y="1374740"/>
                        <a:pt x="865155" y="1384525"/>
                        <a:pt x="875372" y="1393494"/>
                      </a:cubicBezTo>
                      <a:cubicBezTo>
                        <a:pt x="882319" y="1399610"/>
                        <a:pt x="890492" y="1405318"/>
                        <a:pt x="899074" y="1408987"/>
                      </a:cubicBezTo>
                      <a:cubicBezTo>
                        <a:pt x="915830" y="1415918"/>
                        <a:pt x="932994" y="1415918"/>
                        <a:pt x="950566" y="1408580"/>
                      </a:cubicBezTo>
                      <a:cubicBezTo>
                        <a:pt x="959966" y="1404502"/>
                        <a:pt x="967730" y="1398387"/>
                        <a:pt x="975495" y="1391456"/>
                      </a:cubicBezTo>
                      <a:cubicBezTo>
                        <a:pt x="986529" y="1380448"/>
                        <a:pt x="995520" y="1367401"/>
                        <a:pt x="1002467" y="1352723"/>
                      </a:cubicBezTo>
                      <a:cubicBezTo>
                        <a:pt x="1012275" y="1330299"/>
                        <a:pt x="1016770" y="1306244"/>
                        <a:pt x="1017179" y="1281782"/>
                      </a:cubicBezTo>
                      <a:cubicBezTo>
                        <a:pt x="1017179" y="1264658"/>
                        <a:pt x="1014727" y="1248757"/>
                        <a:pt x="1010640" y="1232856"/>
                      </a:cubicBezTo>
                      <a:cubicBezTo>
                        <a:pt x="1005328" y="1215733"/>
                        <a:pt x="997972" y="1199424"/>
                        <a:pt x="986529" y="1185154"/>
                      </a:cubicBezTo>
                      <a:cubicBezTo>
                        <a:pt x="979173" y="1174554"/>
                        <a:pt x="969774" y="1165584"/>
                        <a:pt x="958331" y="1159469"/>
                      </a:cubicBezTo>
                      <a:cubicBezTo>
                        <a:pt x="949340" y="1153761"/>
                        <a:pt x="938306" y="1150091"/>
                        <a:pt x="927272" y="1149276"/>
                      </a:cubicBezTo>
                      <a:close/>
                      <a:moveTo>
                        <a:pt x="183932" y="1149276"/>
                      </a:moveTo>
                      <a:cubicBezTo>
                        <a:pt x="169629" y="1148868"/>
                        <a:pt x="156551" y="1152945"/>
                        <a:pt x="144291" y="1160692"/>
                      </a:cubicBezTo>
                      <a:cubicBezTo>
                        <a:pt x="134483" y="1166807"/>
                        <a:pt x="125901" y="1174962"/>
                        <a:pt x="118954" y="1184339"/>
                      </a:cubicBezTo>
                      <a:cubicBezTo>
                        <a:pt x="108737" y="1197386"/>
                        <a:pt x="101381" y="1211655"/>
                        <a:pt x="96477" y="1227556"/>
                      </a:cubicBezTo>
                      <a:cubicBezTo>
                        <a:pt x="87487" y="1255688"/>
                        <a:pt x="85852" y="1284228"/>
                        <a:pt x="90756" y="1312360"/>
                      </a:cubicBezTo>
                      <a:cubicBezTo>
                        <a:pt x="93208" y="1330299"/>
                        <a:pt x="99338" y="1347423"/>
                        <a:pt x="108329" y="1363324"/>
                      </a:cubicBezTo>
                      <a:cubicBezTo>
                        <a:pt x="114459" y="1374740"/>
                        <a:pt x="121815" y="1384525"/>
                        <a:pt x="132031" y="1393494"/>
                      </a:cubicBezTo>
                      <a:cubicBezTo>
                        <a:pt x="138979" y="1399610"/>
                        <a:pt x="147152" y="1405318"/>
                        <a:pt x="155734" y="1408987"/>
                      </a:cubicBezTo>
                      <a:cubicBezTo>
                        <a:pt x="172489" y="1415918"/>
                        <a:pt x="189653" y="1415918"/>
                        <a:pt x="207226" y="1408580"/>
                      </a:cubicBezTo>
                      <a:cubicBezTo>
                        <a:pt x="216625" y="1404502"/>
                        <a:pt x="224390" y="1398387"/>
                        <a:pt x="232155" y="1391456"/>
                      </a:cubicBezTo>
                      <a:cubicBezTo>
                        <a:pt x="243189" y="1380448"/>
                        <a:pt x="252179" y="1367401"/>
                        <a:pt x="259127" y="1352723"/>
                      </a:cubicBezTo>
                      <a:cubicBezTo>
                        <a:pt x="268935" y="1330299"/>
                        <a:pt x="273430" y="1306244"/>
                        <a:pt x="273839" y="1281782"/>
                      </a:cubicBezTo>
                      <a:cubicBezTo>
                        <a:pt x="273839" y="1264658"/>
                        <a:pt x="271387" y="1248757"/>
                        <a:pt x="267300" y="1232856"/>
                      </a:cubicBezTo>
                      <a:cubicBezTo>
                        <a:pt x="261987" y="1215733"/>
                        <a:pt x="254631" y="1199424"/>
                        <a:pt x="243189" y="1185154"/>
                      </a:cubicBezTo>
                      <a:cubicBezTo>
                        <a:pt x="235833" y="1174554"/>
                        <a:pt x="226433" y="1165584"/>
                        <a:pt x="214991" y="1159469"/>
                      </a:cubicBezTo>
                      <a:cubicBezTo>
                        <a:pt x="206000" y="1153761"/>
                        <a:pt x="194966" y="1150091"/>
                        <a:pt x="183932" y="1149276"/>
                      </a:cubicBezTo>
                      <a:close/>
                      <a:moveTo>
                        <a:pt x="941576" y="1062739"/>
                      </a:moveTo>
                      <a:cubicBezTo>
                        <a:pt x="956697" y="1064472"/>
                        <a:pt x="971613" y="1068549"/>
                        <a:pt x="986120" y="1075073"/>
                      </a:cubicBezTo>
                      <a:cubicBezTo>
                        <a:pt x="1012275" y="1086896"/>
                        <a:pt x="1034343" y="1104428"/>
                        <a:pt x="1052325" y="1126444"/>
                      </a:cubicBezTo>
                      <a:cubicBezTo>
                        <a:pt x="1074801" y="1154576"/>
                        <a:pt x="1089922" y="1186785"/>
                        <a:pt x="1098095" y="1221848"/>
                      </a:cubicBezTo>
                      <a:cubicBezTo>
                        <a:pt x="1102591" y="1241826"/>
                        <a:pt x="1105043" y="1261804"/>
                        <a:pt x="1104225" y="1279335"/>
                      </a:cubicBezTo>
                      <a:cubicBezTo>
                        <a:pt x="1105043" y="1319699"/>
                        <a:pt x="1097278" y="1355169"/>
                        <a:pt x="1081749" y="1389825"/>
                      </a:cubicBezTo>
                      <a:cubicBezTo>
                        <a:pt x="1066628" y="1421626"/>
                        <a:pt x="1046195" y="1448943"/>
                        <a:pt x="1017996" y="1470144"/>
                      </a:cubicBezTo>
                      <a:cubicBezTo>
                        <a:pt x="997154" y="1485229"/>
                        <a:pt x="974678" y="1495014"/>
                        <a:pt x="949749" y="1499499"/>
                      </a:cubicBezTo>
                      <a:cubicBezTo>
                        <a:pt x="917056" y="1504391"/>
                        <a:pt x="885997" y="1500314"/>
                        <a:pt x="856573" y="1485637"/>
                      </a:cubicBezTo>
                      <a:cubicBezTo>
                        <a:pt x="834505" y="1474629"/>
                        <a:pt x="815706" y="1460359"/>
                        <a:pt x="800177" y="1441604"/>
                      </a:cubicBezTo>
                      <a:cubicBezTo>
                        <a:pt x="777700" y="1415918"/>
                        <a:pt x="762580" y="1386563"/>
                        <a:pt x="753180" y="1353946"/>
                      </a:cubicBezTo>
                      <a:cubicBezTo>
                        <a:pt x="745007" y="1324591"/>
                        <a:pt x="742146" y="1294828"/>
                        <a:pt x="743781" y="1264250"/>
                      </a:cubicBezTo>
                      <a:cubicBezTo>
                        <a:pt x="747050" y="1226333"/>
                        <a:pt x="756450" y="1190047"/>
                        <a:pt x="775657" y="1156207"/>
                      </a:cubicBezTo>
                      <a:cubicBezTo>
                        <a:pt x="789552" y="1132560"/>
                        <a:pt x="807124" y="1111359"/>
                        <a:pt x="829601" y="1094643"/>
                      </a:cubicBezTo>
                      <a:cubicBezTo>
                        <a:pt x="849217" y="1079557"/>
                        <a:pt x="871694" y="1068957"/>
                        <a:pt x="895805" y="1064472"/>
                      </a:cubicBezTo>
                      <a:cubicBezTo>
                        <a:pt x="911130" y="1061618"/>
                        <a:pt x="926455" y="1061007"/>
                        <a:pt x="941576" y="1062739"/>
                      </a:cubicBezTo>
                      <a:close/>
                      <a:moveTo>
                        <a:pt x="198235" y="1062739"/>
                      </a:moveTo>
                      <a:cubicBezTo>
                        <a:pt x="213356" y="1064472"/>
                        <a:pt x="228272" y="1068549"/>
                        <a:pt x="242780" y="1075073"/>
                      </a:cubicBezTo>
                      <a:cubicBezTo>
                        <a:pt x="268935" y="1086896"/>
                        <a:pt x="291003" y="1104428"/>
                        <a:pt x="308984" y="1126444"/>
                      </a:cubicBezTo>
                      <a:cubicBezTo>
                        <a:pt x="331461" y="1154576"/>
                        <a:pt x="346581" y="1186785"/>
                        <a:pt x="354755" y="1221848"/>
                      </a:cubicBezTo>
                      <a:cubicBezTo>
                        <a:pt x="359250" y="1241826"/>
                        <a:pt x="361702" y="1261804"/>
                        <a:pt x="360885" y="1279335"/>
                      </a:cubicBezTo>
                      <a:cubicBezTo>
                        <a:pt x="361702" y="1319699"/>
                        <a:pt x="353937" y="1355169"/>
                        <a:pt x="338408" y="1389825"/>
                      </a:cubicBezTo>
                      <a:cubicBezTo>
                        <a:pt x="323287" y="1421626"/>
                        <a:pt x="302854" y="1448943"/>
                        <a:pt x="274656" y="1470144"/>
                      </a:cubicBezTo>
                      <a:cubicBezTo>
                        <a:pt x="253814" y="1485229"/>
                        <a:pt x="231337" y="1495014"/>
                        <a:pt x="206409" y="1499499"/>
                      </a:cubicBezTo>
                      <a:cubicBezTo>
                        <a:pt x="173715" y="1504391"/>
                        <a:pt x="142657" y="1500314"/>
                        <a:pt x="113233" y="1485637"/>
                      </a:cubicBezTo>
                      <a:cubicBezTo>
                        <a:pt x="91165" y="1474629"/>
                        <a:pt x="72366" y="1460359"/>
                        <a:pt x="56836" y="1441604"/>
                      </a:cubicBezTo>
                      <a:cubicBezTo>
                        <a:pt x="34360" y="1415918"/>
                        <a:pt x="19239" y="1386563"/>
                        <a:pt x="9840" y="1353946"/>
                      </a:cubicBezTo>
                      <a:cubicBezTo>
                        <a:pt x="1666" y="1324591"/>
                        <a:pt x="-1194" y="1294828"/>
                        <a:pt x="440" y="1264250"/>
                      </a:cubicBezTo>
                      <a:cubicBezTo>
                        <a:pt x="3710" y="1226333"/>
                        <a:pt x="13109" y="1190047"/>
                        <a:pt x="32316" y="1156207"/>
                      </a:cubicBezTo>
                      <a:cubicBezTo>
                        <a:pt x="46211" y="1132560"/>
                        <a:pt x="63784" y="1111359"/>
                        <a:pt x="86261" y="1094643"/>
                      </a:cubicBezTo>
                      <a:cubicBezTo>
                        <a:pt x="105877" y="1079557"/>
                        <a:pt x="128353" y="1068957"/>
                        <a:pt x="152465" y="1064472"/>
                      </a:cubicBezTo>
                      <a:cubicBezTo>
                        <a:pt x="167790" y="1061618"/>
                        <a:pt x="183115" y="1061007"/>
                        <a:pt x="198235" y="1062739"/>
                      </a:cubicBezTo>
                      <a:close/>
                      <a:moveTo>
                        <a:pt x="688148" y="626617"/>
                      </a:moveTo>
                      <a:cubicBezTo>
                        <a:pt x="673845" y="626209"/>
                        <a:pt x="660767" y="630286"/>
                        <a:pt x="648507" y="638032"/>
                      </a:cubicBezTo>
                      <a:cubicBezTo>
                        <a:pt x="638699" y="644148"/>
                        <a:pt x="630117" y="652302"/>
                        <a:pt x="623170" y="661680"/>
                      </a:cubicBezTo>
                      <a:cubicBezTo>
                        <a:pt x="612953" y="674726"/>
                        <a:pt x="605597" y="688996"/>
                        <a:pt x="600693" y="704897"/>
                      </a:cubicBezTo>
                      <a:cubicBezTo>
                        <a:pt x="591703" y="733029"/>
                        <a:pt x="590068" y="761569"/>
                        <a:pt x="594972" y="789701"/>
                      </a:cubicBezTo>
                      <a:cubicBezTo>
                        <a:pt x="597424" y="807640"/>
                        <a:pt x="603554" y="824764"/>
                        <a:pt x="612545" y="840664"/>
                      </a:cubicBezTo>
                      <a:cubicBezTo>
                        <a:pt x="618675" y="852080"/>
                        <a:pt x="626031" y="861865"/>
                        <a:pt x="636247" y="870835"/>
                      </a:cubicBezTo>
                      <a:cubicBezTo>
                        <a:pt x="643195" y="876951"/>
                        <a:pt x="651368" y="882659"/>
                        <a:pt x="659950" y="886328"/>
                      </a:cubicBezTo>
                      <a:cubicBezTo>
                        <a:pt x="676705" y="893259"/>
                        <a:pt x="693869" y="893259"/>
                        <a:pt x="711442" y="885920"/>
                      </a:cubicBezTo>
                      <a:cubicBezTo>
                        <a:pt x="720841" y="881843"/>
                        <a:pt x="728606" y="875727"/>
                        <a:pt x="736371" y="868796"/>
                      </a:cubicBezTo>
                      <a:cubicBezTo>
                        <a:pt x="747405" y="857788"/>
                        <a:pt x="756396" y="844742"/>
                        <a:pt x="763343" y="830064"/>
                      </a:cubicBezTo>
                      <a:cubicBezTo>
                        <a:pt x="773151" y="807640"/>
                        <a:pt x="777646" y="783585"/>
                        <a:pt x="778055" y="759122"/>
                      </a:cubicBezTo>
                      <a:cubicBezTo>
                        <a:pt x="778055" y="741999"/>
                        <a:pt x="775603" y="726098"/>
                        <a:pt x="771516" y="710197"/>
                      </a:cubicBezTo>
                      <a:cubicBezTo>
                        <a:pt x="766204" y="693073"/>
                        <a:pt x="758848" y="676765"/>
                        <a:pt x="747405" y="662495"/>
                      </a:cubicBezTo>
                      <a:cubicBezTo>
                        <a:pt x="740049" y="651895"/>
                        <a:pt x="730649" y="642925"/>
                        <a:pt x="719207" y="636809"/>
                      </a:cubicBezTo>
                      <a:cubicBezTo>
                        <a:pt x="710216" y="631101"/>
                        <a:pt x="699182" y="627432"/>
                        <a:pt x="688148" y="626617"/>
                      </a:cubicBezTo>
                      <a:close/>
                      <a:moveTo>
                        <a:pt x="702451" y="540080"/>
                      </a:moveTo>
                      <a:cubicBezTo>
                        <a:pt x="717572" y="541813"/>
                        <a:pt x="732488" y="545890"/>
                        <a:pt x="746996" y="552413"/>
                      </a:cubicBezTo>
                      <a:cubicBezTo>
                        <a:pt x="773151" y="564237"/>
                        <a:pt x="795219" y="581768"/>
                        <a:pt x="813201" y="603785"/>
                      </a:cubicBezTo>
                      <a:cubicBezTo>
                        <a:pt x="835677" y="631917"/>
                        <a:pt x="850798" y="664126"/>
                        <a:pt x="858971" y="699189"/>
                      </a:cubicBezTo>
                      <a:cubicBezTo>
                        <a:pt x="863467" y="719167"/>
                        <a:pt x="865919" y="739145"/>
                        <a:pt x="865101" y="756676"/>
                      </a:cubicBezTo>
                      <a:cubicBezTo>
                        <a:pt x="865919" y="797039"/>
                        <a:pt x="858154" y="832510"/>
                        <a:pt x="842625" y="867166"/>
                      </a:cubicBezTo>
                      <a:cubicBezTo>
                        <a:pt x="827504" y="898967"/>
                        <a:pt x="807071" y="926284"/>
                        <a:pt x="778872" y="947484"/>
                      </a:cubicBezTo>
                      <a:cubicBezTo>
                        <a:pt x="758030" y="962570"/>
                        <a:pt x="735553" y="972355"/>
                        <a:pt x="710625" y="976840"/>
                      </a:cubicBezTo>
                      <a:cubicBezTo>
                        <a:pt x="677931" y="981732"/>
                        <a:pt x="646873" y="977655"/>
                        <a:pt x="617449" y="962977"/>
                      </a:cubicBezTo>
                      <a:cubicBezTo>
                        <a:pt x="595381" y="951969"/>
                        <a:pt x="576582" y="937699"/>
                        <a:pt x="561052" y="918945"/>
                      </a:cubicBezTo>
                      <a:cubicBezTo>
                        <a:pt x="538576" y="893259"/>
                        <a:pt x="523455" y="863904"/>
                        <a:pt x="514056" y="831287"/>
                      </a:cubicBezTo>
                      <a:cubicBezTo>
                        <a:pt x="505882" y="801932"/>
                        <a:pt x="503022" y="772169"/>
                        <a:pt x="504656" y="741591"/>
                      </a:cubicBezTo>
                      <a:cubicBezTo>
                        <a:pt x="507926" y="703674"/>
                        <a:pt x="517325" y="667388"/>
                        <a:pt x="536532" y="633548"/>
                      </a:cubicBezTo>
                      <a:cubicBezTo>
                        <a:pt x="550427" y="609900"/>
                        <a:pt x="568000" y="588699"/>
                        <a:pt x="590477" y="571983"/>
                      </a:cubicBezTo>
                      <a:cubicBezTo>
                        <a:pt x="610093" y="556898"/>
                        <a:pt x="632569" y="546298"/>
                        <a:pt x="656681" y="541813"/>
                      </a:cubicBezTo>
                      <a:cubicBezTo>
                        <a:pt x="672006" y="538959"/>
                        <a:pt x="687331" y="538347"/>
                        <a:pt x="702451" y="540080"/>
                      </a:cubicBezTo>
                      <a:close/>
                      <a:moveTo>
                        <a:pt x="927979" y="87502"/>
                      </a:moveTo>
                      <a:cubicBezTo>
                        <a:pt x="913676" y="87094"/>
                        <a:pt x="900599" y="91171"/>
                        <a:pt x="888339" y="98917"/>
                      </a:cubicBezTo>
                      <a:cubicBezTo>
                        <a:pt x="878531" y="105033"/>
                        <a:pt x="869949" y="113187"/>
                        <a:pt x="863001" y="122565"/>
                      </a:cubicBezTo>
                      <a:cubicBezTo>
                        <a:pt x="852785" y="135611"/>
                        <a:pt x="845429" y="149881"/>
                        <a:pt x="840525" y="165782"/>
                      </a:cubicBezTo>
                      <a:cubicBezTo>
                        <a:pt x="831534" y="193914"/>
                        <a:pt x="829899" y="222454"/>
                        <a:pt x="834803" y="250586"/>
                      </a:cubicBezTo>
                      <a:cubicBezTo>
                        <a:pt x="837255" y="268525"/>
                        <a:pt x="843385" y="285649"/>
                        <a:pt x="852376" y="301549"/>
                      </a:cubicBezTo>
                      <a:cubicBezTo>
                        <a:pt x="858506" y="312965"/>
                        <a:pt x="865862" y="322750"/>
                        <a:pt x="876079" y="331720"/>
                      </a:cubicBezTo>
                      <a:cubicBezTo>
                        <a:pt x="883026" y="337836"/>
                        <a:pt x="891199" y="343544"/>
                        <a:pt x="899781" y="347213"/>
                      </a:cubicBezTo>
                      <a:cubicBezTo>
                        <a:pt x="916537" y="354144"/>
                        <a:pt x="933701" y="354144"/>
                        <a:pt x="951273" y="346805"/>
                      </a:cubicBezTo>
                      <a:cubicBezTo>
                        <a:pt x="960673" y="342728"/>
                        <a:pt x="968437" y="336613"/>
                        <a:pt x="976202" y="329681"/>
                      </a:cubicBezTo>
                      <a:cubicBezTo>
                        <a:pt x="987236" y="318673"/>
                        <a:pt x="996227" y="305627"/>
                        <a:pt x="1003174" y="290949"/>
                      </a:cubicBezTo>
                      <a:cubicBezTo>
                        <a:pt x="1012982" y="268525"/>
                        <a:pt x="1017477" y="244470"/>
                        <a:pt x="1017886" y="220007"/>
                      </a:cubicBezTo>
                      <a:cubicBezTo>
                        <a:pt x="1017886" y="202884"/>
                        <a:pt x="1015434" y="186983"/>
                        <a:pt x="1011347" y="171082"/>
                      </a:cubicBezTo>
                      <a:cubicBezTo>
                        <a:pt x="1006035" y="153958"/>
                        <a:pt x="998679" y="137650"/>
                        <a:pt x="987236" y="123380"/>
                      </a:cubicBezTo>
                      <a:cubicBezTo>
                        <a:pt x="979880" y="112780"/>
                        <a:pt x="970481" y="103810"/>
                        <a:pt x="959038" y="97694"/>
                      </a:cubicBezTo>
                      <a:cubicBezTo>
                        <a:pt x="950047" y="91986"/>
                        <a:pt x="939013" y="88317"/>
                        <a:pt x="927979" y="87502"/>
                      </a:cubicBezTo>
                      <a:close/>
                      <a:moveTo>
                        <a:pt x="942283" y="965"/>
                      </a:moveTo>
                      <a:cubicBezTo>
                        <a:pt x="957404" y="2698"/>
                        <a:pt x="972320" y="6775"/>
                        <a:pt x="986827" y="13298"/>
                      </a:cubicBezTo>
                      <a:cubicBezTo>
                        <a:pt x="1012982" y="25122"/>
                        <a:pt x="1035050" y="42653"/>
                        <a:pt x="1053032" y="64670"/>
                      </a:cubicBezTo>
                      <a:cubicBezTo>
                        <a:pt x="1075508" y="92802"/>
                        <a:pt x="1090629" y="125011"/>
                        <a:pt x="1098802" y="160074"/>
                      </a:cubicBezTo>
                      <a:cubicBezTo>
                        <a:pt x="1103298" y="180052"/>
                        <a:pt x="1105750" y="200030"/>
                        <a:pt x="1104932" y="217561"/>
                      </a:cubicBezTo>
                      <a:cubicBezTo>
                        <a:pt x="1105750" y="257924"/>
                        <a:pt x="1097985" y="293395"/>
                        <a:pt x="1082456" y="328051"/>
                      </a:cubicBezTo>
                      <a:cubicBezTo>
                        <a:pt x="1067335" y="359852"/>
                        <a:pt x="1046902" y="387169"/>
                        <a:pt x="1018703" y="408370"/>
                      </a:cubicBezTo>
                      <a:cubicBezTo>
                        <a:pt x="997861" y="423455"/>
                        <a:pt x="975385" y="433240"/>
                        <a:pt x="950456" y="437725"/>
                      </a:cubicBezTo>
                      <a:cubicBezTo>
                        <a:pt x="917763" y="442617"/>
                        <a:pt x="886704" y="438540"/>
                        <a:pt x="857280" y="423863"/>
                      </a:cubicBezTo>
                      <a:cubicBezTo>
                        <a:pt x="835212" y="412854"/>
                        <a:pt x="816413" y="398585"/>
                        <a:pt x="800884" y="379830"/>
                      </a:cubicBezTo>
                      <a:cubicBezTo>
                        <a:pt x="778407" y="354144"/>
                        <a:pt x="763287" y="324789"/>
                        <a:pt x="753887" y="292172"/>
                      </a:cubicBezTo>
                      <a:cubicBezTo>
                        <a:pt x="745714" y="262817"/>
                        <a:pt x="742853" y="233054"/>
                        <a:pt x="744488" y="202476"/>
                      </a:cubicBezTo>
                      <a:cubicBezTo>
                        <a:pt x="747757" y="164559"/>
                        <a:pt x="757157" y="128273"/>
                        <a:pt x="776364" y="94433"/>
                      </a:cubicBezTo>
                      <a:cubicBezTo>
                        <a:pt x="790259" y="70785"/>
                        <a:pt x="807831" y="49585"/>
                        <a:pt x="830308" y="32868"/>
                      </a:cubicBezTo>
                      <a:cubicBezTo>
                        <a:pt x="849924" y="17783"/>
                        <a:pt x="872401" y="7183"/>
                        <a:pt x="896512" y="2698"/>
                      </a:cubicBezTo>
                      <a:cubicBezTo>
                        <a:pt x="911837" y="-156"/>
                        <a:pt x="927162" y="-768"/>
                        <a:pt x="942283" y="965"/>
                      </a:cubicBezTo>
                      <a:close/>
                    </a:path>
                  </a:pathLst>
                </a:custGeom>
                <a:solidFill>
                  <a:schemeClr val="accent1"/>
                </a:solidFill>
                <a:ln>
                  <a:noFill/>
                </a:ln>
                <a:effectLst/>
                <a:extLst/>
              </p:spPr>
              <p:txBody>
                <a:bodyPr wrap="square" anchor="ctr">
                  <a:noAutofit/>
                </a:bodyPr>
                <a:lstStyle/>
                <a:p>
                  <a:pPr algn="ctr"/>
                  <a:endParaRPr lang="en-US" dirty="0"/>
                </a:p>
              </p:txBody>
            </p:sp>
            <p:sp>
              <p:nvSpPr>
                <p:cNvPr id="335" name="Freeform 369">
                  <a:extLst>
                    <a:ext uri="{FF2B5EF4-FFF2-40B4-BE49-F238E27FC236}">
                      <a16:creationId xmlns:a16="http://schemas.microsoft.com/office/drawing/2014/main" id="{B45EB160-6338-6D47-BA52-860788394990}"/>
                    </a:ext>
                  </a:extLst>
                </p:cNvPr>
                <p:cNvSpPr>
                  <a:spLocks noChangeArrowheads="1"/>
                </p:cNvSpPr>
                <p:nvPr/>
              </p:nvSpPr>
              <p:spPr bwMode="auto">
                <a:xfrm>
                  <a:off x="1948042" y="3956634"/>
                  <a:ext cx="342949" cy="345879"/>
                </a:xfrm>
                <a:custGeom>
                  <a:avLst/>
                  <a:gdLst>
                    <a:gd name="connsiteX0" fmla="*/ 927272 w 1105087"/>
                    <a:gd name="connsiteY0" fmla="*/ 1149276 h 1501468"/>
                    <a:gd name="connsiteX1" fmla="*/ 887632 w 1105087"/>
                    <a:gd name="connsiteY1" fmla="*/ 1160692 h 1501468"/>
                    <a:gd name="connsiteX2" fmla="*/ 862294 w 1105087"/>
                    <a:gd name="connsiteY2" fmla="*/ 1184339 h 1501468"/>
                    <a:gd name="connsiteX3" fmla="*/ 839818 w 1105087"/>
                    <a:gd name="connsiteY3" fmla="*/ 1227556 h 1501468"/>
                    <a:gd name="connsiteX4" fmla="*/ 834096 w 1105087"/>
                    <a:gd name="connsiteY4" fmla="*/ 1312360 h 1501468"/>
                    <a:gd name="connsiteX5" fmla="*/ 851669 w 1105087"/>
                    <a:gd name="connsiteY5" fmla="*/ 1363324 h 1501468"/>
                    <a:gd name="connsiteX6" fmla="*/ 875372 w 1105087"/>
                    <a:gd name="connsiteY6" fmla="*/ 1393494 h 1501468"/>
                    <a:gd name="connsiteX7" fmla="*/ 899074 w 1105087"/>
                    <a:gd name="connsiteY7" fmla="*/ 1408987 h 1501468"/>
                    <a:gd name="connsiteX8" fmla="*/ 950566 w 1105087"/>
                    <a:gd name="connsiteY8" fmla="*/ 1408580 h 1501468"/>
                    <a:gd name="connsiteX9" fmla="*/ 975495 w 1105087"/>
                    <a:gd name="connsiteY9" fmla="*/ 1391456 h 1501468"/>
                    <a:gd name="connsiteX10" fmla="*/ 1002467 w 1105087"/>
                    <a:gd name="connsiteY10" fmla="*/ 1352723 h 1501468"/>
                    <a:gd name="connsiteX11" fmla="*/ 1017179 w 1105087"/>
                    <a:gd name="connsiteY11" fmla="*/ 1281782 h 1501468"/>
                    <a:gd name="connsiteX12" fmla="*/ 1010640 w 1105087"/>
                    <a:gd name="connsiteY12" fmla="*/ 1232856 h 1501468"/>
                    <a:gd name="connsiteX13" fmla="*/ 986529 w 1105087"/>
                    <a:gd name="connsiteY13" fmla="*/ 1185154 h 1501468"/>
                    <a:gd name="connsiteX14" fmla="*/ 958331 w 1105087"/>
                    <a:gd name="connsiteY14" fmla="*/ 1159469 h 1501468"/>
                    <a:gd name="connsiteX15" fmla="*/ 927272 w 1105087"/>
                    <a:gd name="connsiteY15" fmla="*/ 1149276 h 1501468"/>
                    <a:gd name="connsiteX16" fmla="*/ 183932 w 1105087"/>
                    <a:gd name="connsiteY16" fmla="*/ 1149276 h 1501468"/>
                    <a:gd name="connsiteX17" fmla="*/ 144291 w 1105087"/>
                    <a:gd name="connsiteY17" fmla="*/ 1160692 h 1501468"/>
                    <a:gd name="connsiteX18" fmla="*/ 118954 w 1105087"/>
                    <a:gd name="connsiteY18" fmla="*/ 1184339 h 1501468"/>
                    <a:gd name="connsiteX19" fmla="*/ 96477 w 1105087"/>
                    <a:gd name="connsiteY19" fmla="*/ 1227556 h 1501468"/>
                    <a:gd name="connsiteX20" fmla="*/ 90756 w 1105087"/>
                    <a:gd name="connsiteY20" fmla="*/ 1312360 h 1501468"/>
                    <a:gd name="connsiteX21" fmla="*/ 108329 w 1105087"/>
                    <a:gd name="connsiteY21" fmla="*/ 1363324 h 1501468"/>
                    <a:gd name="connsiteX22" fmla="*/ 132031 w 1105087"/>
                    <a:gd name="connsiteY22" fmla="*/ 1393494 h 1501468"/>
                    <a:gd name="connsiteX23" fmla="*/ 155734 w 1105087"/>
                    <a:gd name="connsiteY23" fmla="*/ 1408987 h 1501468"/>
                    <a:gd name="connsiteX24" fmla="*/ 207226 w 1105087"/>
                    <a:gd name="connsiteY24" fmla="*/ 1408580 h 1501468"/>
                    <a:gd name="connsiteX25" fmla="*/ 232155 w 1105087"/>
                    <a:gd name="connsiteY25" fmla="*/ 1391456 h 1501468"/>
                    <a:gd name="connsiteX26" fmla="*/ 259127 w 1105087"/>
                    <a:gd name="connsiteY26" fmla="*/ 1352723 h 1501468"/>
                    <a:gd name="connsiteX27" fmla="*/ 273839 w 1105087"/>
                    <a:gd name="connsiteY27" fmla="*/ 1281782 h 1501468"/>
                    <a:gd name="connsiteX28" fmla="*/ 267300 w 1105087"/>
                    <a:gd name="connsiteY28" fmla="*/ 1232856 h 1501468"/>
                    <a:gd name="connsiteX29" fmla="*/ 243189 w 1105087"/>
                    <a:gd name="connsiteY29" fmla="*/ 1185154 h 1501468"/>
                    <a:gd name="connsiteX30" fmla="*/ 214991 w 1105087"/>
                    <a:gd name="connsiteY30" fmla="*/ 1159469 h 1501468"/>
                    <a:gd name="connsiteX31" fmla="*/ 183932 w 1105087"/>
                    <a:gd name="connsiteY31" fmla="*/ 1149276 h 1501468"/>
                    <a:gd name="connsiteX32" fmla="*/ 941576 w 1105087"/>
                    <a:gd name="connsiteY32" fmla="*/ 1062739 h 1501468"/>
                    <a:gd name="connsiteX33" fmla="*/ 986120 w 1105087"/>
                    <a:gd name="connsiteY33" fmla="*/ 1075073 h 1501468"/>
                    <a:gd name="connsiteX34" fmla="*/ 1052325 w 1105087"/>
                    <a:gd name="connsiteY34" fmla="*/ 1126444 h 1501468"/>
                    <a:gd name="connsiteX35" fmla="*/ 1098095 w 1105087"/>
                    <a:gd name="connsiteY35" fmla="*/ 1221848 h 1501468"/>
                    <a:gd name="connsiteX36" fmla="*/ 1104225 w 1105087"/>
                    <a:gd name="connsiteY36" fmla="*/ 1279335 h 1501468"/>
                    <a:gd name="connsiteX37" fmla="*/ 1081749 w 1105087"/>
                    <a:gd name="connsiteY37" fmla="*/ 1389825 h 1501468"/>
                    <a:gd name="connsiteX38" fmla="*/ 1017996 w 1105087"/>
                    <a:gd name="connsiteY38" fmla="*/ 1470144 h 1501468"/>
                    <a:gd name="connsiteX39" fmla="*/ 949749 w 1105087"/>
                    <a:gd name="connsiteY39" fmla="*/ 1499499 h 1501468"/>
                    <a:gd name="connsiteX40" fmla="*/ 856573 w 1105087"/>
                    <a:gd name="connsiteY40" fmla="*/ 1485637 h 1501468"/>
                    <a:gd name="connsiteX41" fmla="*/ 800177 w 1105087"/>
                    <a:gd name="connsiteY41" fmla="*/ 1441604 h 1501468"/>
                    <a:gd name="connsiteX42" fmla="*/ 753180 w 1105087"/>
                    <a:gd name="connsiteY42" fmla="*/ 1353946 h 1501468"/>
                    <a:gd name="connsiteX43" fmla="*/ 743781 w 1105087"/>
                    <a:gd name="connsiteY43" fmla="*/ 1264250 h 1501468"/>
                    <a:gd name="connsiteX44" fmla="*/ 775657 w 1105087"/>
                    <a:gd name="connsiteY44" fmla="*/ 1156207 h 1501468"/>
                    <a:gd name="connsiteX45" fmla="*/ 829601 w 1105087"/>
                    <a:gd name="connsiteY45" fmla="*/ 1094643 h 1501468"/>
                    <a:gd name="connsiteX46" fmla="*/ 895805 w 1105087"/>
                    <a:gd name="connsiteY46" fmla="*/ 1064472 h 1501468"/>
                    <a:gd name="connsiteX47" fmla="*/ 941576 w 1105087"/>
                    <a:gd name="connsiteY47" fmla="*/ 1062739 h 1501468"/>
                    <a:gd name="connsiteX48" fmla="*/ 198235 w 1105087"/>
                    <a:gd name="connsiteY48" fmla="*/ 1062739 h 1501468"/>
                    <a:gd name="connsiteX49" fmla="*/ 242780 w 1105087"/>
                    <a:gd name="connsiteY49" fmla="*/ 1075073 h 1501468"/>
                    <a:gd name="connsiteX50" fmla="*/ 308984 w 1105087"/>
                    <a:gd name="connsiteY50" fmla="*/ 1126444 h 1501468"/>
                    <a:gd name="connsiteX51" fmla="*/ 354755 w 1105087"/>
                    <a:gd name="connsiteY51" fmla="*/ 1221848 h 1501468"/>
                    <a:gd name="connsiteX52" fmla="*/ 360885 w 1105087"/>
                    <a:gd name="connsiteY52" fmla="*/ 1279335 h 1501468"/>
                    <a:gd name="connsiteX53" fmla="*/ 338408 w 1105087"/>
                    <a:gd name="connsiteY53" fmla="*/ 1389825 h 1501468"/>
                    <a:gd name="connsiteX54" fmla="*/ 274656 w 1105087"/>
                    <a:gd name="connsiteY54" fmla="*/ 1470144 h 1501468"/>
                    <a:gd name="connsiteX55" fmla="*/ 206409 w 1105087"/>
                    <a:gd name="connsiteY55" fmla="*/ 1499499 h 1501468"/>
                    <a:gd name="connsiteX56" fmla="*/ 113233 w 1105087"/>
                    <a:gd name="connsiteY56" fmla="*/ 1485637 h 1501468"/>
                    <a:gd name="connsiteX57" fmla="*/ 56836 w 1105087"/>
                    <a:gd name="connsiteY57" fmla="*/ 1441604 h 1501468"/>
                    <a:gd name="connsiteX58" fmla="*/ 9840 w 1105087"/>
                    <a:gd name="connsiteY58" fmla="*/ 1353946 h 1501468"/>
                    <a:gd name="connsiteX59" fmla="*/ 440 w 1105087"/>
                    <a:gd name="connsiteY59" fmla="*/ 1264250 h 1501468"/>
                    <a:gd name="connsiteX60" fmla="*/ 32316 w 1105087"/>
                    <a:gd name="connsiteY60" fmla="*/ 1156207 h 1501468"/>
                    <a:gd name="connsiteX61" fmla="*/ 86261 w 1105087"/>
                    <a:gd name="connsiteY61" fmla="*/ 1094643 h 1501468"/>
                    <a:gd name="connsiteX62" fmla="*/ 152465 w 1105087"/>
                    <a:gd name="connsiteY62" fmla="*/ 1064472 h 1501468"/>
                    <a:gd name="connsiteX63" fmla="*/ 198235 w 1105087"/>
                    <a:gd name="connsiteY63" fmla="*/ 1062739 h 1501468"/>
                    <a:gd name="connsiteX64" fmla="*/ 688148 w 1105087"/>
                    <a:gd name="connsiteY64" fmla="*/ 626617 h 1501468"/>
                    <a:gd name="connsiteX65" fmla="*/ 648507 w 1105087"/>
                    <a:gd name="connsiteY65" fmla="*/ 638032 h 1501468"/>
                    <a:gd name="connsiteX66" fmla="*/ 623170 w 1105087"/>
                    <a:gd name="connsiteY66" fmla="*/ 661680 h 1501468"/>
                    <a:gd name="connsiteX67" fmla="*/ 600693 w 1105087"/>
                    <a:gd name="connsiteY67" fmla="*/ 704897 h 1501468"/>
                    <a:gd name="connsiteX68" fmla="*/ 594972 w 1105087"/>
                    <a:gd name="connsiteY68" fmla="*/ 789701 h 1501468"/>
                    <a:gd name="connsiteX69" fmla="*/ 612545 w 1105087"/>
                    <a:gd name="connsiteY69" fmla="*/ 840664 h 1501468"/>
                    <a:gd name="connsiteX70" fmla="*/ 636247 w 1105087"/>
                    <a:gd name="connsiteY70" fmla="*/ 870835 h 1501468"/>
                    <a:gd name="connsiteX71" fmla="*/ 659950 w 1105087"/>
                    <a:gd name="connsiteY71" fmla="*/ 886328 h 1501468"/>
                    <a:gd name="connsiteX72" fmla="*/ 711442 w 1105087"/>
                    <a:gd name="connsiteY72" fmla="*/ 885920 h 1501468"/>
                    <a:gd name="connsiteX73" fmla="*/ 736371 w 1105087"/>
                    <a:gd name="connsiteY73" fmla="*/ 868796 h 1501468"/>
                    <a:gd name="connsiteX74" fmla="*/ 763343 w 1105087"/>
                    <a:gd name="connsiteY74" fmla="*/ 830064 h 1501468"/>
                    <a:gd name="connsiteX75" fmla="*/ 778055 w 1105087"/>
                    <a:gd name="connsiteY75" fmla="*/ 759122 h 1501468"/>
                    <a:gd name="connsiteX76" fmla="*/ 771516 w 1105087"/>
                    <a:gd name="connsiteY76" fmla="*/ 710197 h 1501468"/>
                    <a:gd name="connsiteX77" fmla="*/ 747405 w 1105087"/>
                    <a:gd name="connsiteY77" fmla="*/ 662495 h 1501468"/>
                    <a:gd name="connsiteX78" fmla="*/ 719207 w 1105087"/>
                    <a:gd name="connsiteY78" fmla="*/ 636809 h 1501468"/>
                    <a:gd name="connsiteX79" fmla="*/ 688148 w 1105087"/>
                    <a:gd name="connsiteY79" fmla="*/ 626617 h 1501468"/>
                    <a:gd name="connsiteX80" fmla="*/ 702451 w 1105087"/>
                    <a:gd name="connsiteY80" fmla="*/ 540080 h 1501468"/>
                    <a:gd name="connsiteX81" fmla="*/ 746996 w 1105087"/>
                    <a:gd name="connsiteY81" fmla="*/ 552413 h 1501468"/>
                    <a:gd name="connsiteX82" fmla="*/ 813201 w 1105087"/>
                    <a:gd name="connsiteY82" fmla="*/ 603785 h 1501468"/>
                    <a:gd name="connsiteX83" fmla="*/ 858971 w 1105087"/>
                    <a:gd name="connsiteY83" fmla="*/ 699189 h 1501468"/>
                    <a:gd name="connsiteX84" fmla="*/ 865101 w 1105087"/>
                    <a:gd name="connsiteY84" fmla="*/ 756676 h 1501468"/>
                    <a:gd name="connsiteX85" fmla="*/ 842625 w 1105087"/>
                    <a:gd name="connsiteY85" fmla="*/ 867166 h 1501468"/>
                    <a:gd name="connsiteX86" fmla="*/ 778872 w 1105087"/>
                    <a:gd name="connsiteY86" fmla="*/ 947484 h 1501468"/>
                    <a:gd name="connsiteX87" fmla="*/ 710625 w 1105087"/>
                    <a:gd name="connsiteY87" fmla="*/ 976840 h 1501468"/>
                    <a:gd name="connsiteX88" fmla="*/ 617449 w 1105087"/>
                    <a:gd name="connsiteY88" fmla="*/ 962977 h 1501468"/>
                    <a:gd name="connsiteX89" fmla="*/ 561052 w 1105087"/>
                    <a:gd name="connsiteY89" fmla="*/ 918945 h 1501468"/>
                    <a:gd name="connsiteX90" fmla="*/ 514056 w 1105087"/>
                    <a:gd name="connsiteY90" fmla="*/ 831287 h 1501468"/>
                    <a:gd name="connsiteX91" fmla="*/ 504656 w 1105087"/>
                    <a:gd name="connsiteY91" fmla="*/ 741591 h 1501468"/>
                    <a:gd name="connsiteX92" fmla="*/ 536532 w 1105087"/>
                    <a:gd name="connsiteY92" fmla="*/ 633548 h 1501468"/>
                    <a:gd name="connsiteX93" fmla="*/ 590477 w 1105087"/>
                    <a:gd name="connsiteY93" fmla="*/ 571983 h 1501468"/>
                    <a:gd name="connsiteX94" fmla="*/ 656681 w 1105087"/>
                    <a:gd name="connsiteY94" fmla="*/ 541813 h 1501468"/>
                    <a:gd name="connsiteX95" fmla="*/ 702451 w 1105087"/>
                    <a:gd name="connsiteY95" fmla="*/ 540080 h 1501468"/>
                    <a:gd name="connsiteX96" fmla="*/ 927979 w 1105087"/>
                    <a:gd name="connsiteY96" fmla="*/ 87502 h 1501468"/>
                    <a:gd name="connsiteX97" fmla="*/ 888339 w 1105087"/>
                    <a:gd name="connsiteY97" fmla="*/ 98917 h 1501468"/>
                    <a:gd name="connsiteX98" fmla="*/ 863001 w 1105087"/>
                    <a:gd name="connsiteY98" fmla="*/ 122565 h 1501468"/>
                    <a:gd name="connsiteX99" fmla="*/ 840525 w 1105087"/>
                    <a:gd name="connsiteY99" fmla="*/ 165782 h 1501468"/>
                    <a:gd name="connsiteX100" fmla="*/ 834803 w 1105087"/>
                    <a:gd name="connsiteY100" fmla="*/ 250586 h 1501468"/>
                    <a:gd name="connsiteX101" fmla="*/ 852376 w 1105087"/>
                    <a:gd name="connsiteY101" fmla="*/ 301549 h 1501468"/>
                    <a:gd name="connsiteX102" fmla="*/ 876079 w 1105087"/>
                    <a:gd name="connsiteY102" fmla="*/ 331720 h 1501468"/>
                    <a:gd name="connsiteX103" fmla="*/ 899781 w 1105087"/>
                    <a:gd name="connsiteY103" fmla="*/ 347213 h 1501468"/>
                    <a:gd name="connsiteX104" fmla="*/ 951273 w 1105087"/>
                    <a:gd name="connsiteY104" fmla="*/ 346805 h 1501468"/>
                    <a:gd name="connsiteX105" fmla="*/ 976202 w 1105087"/>
                    <a:gd name="connsiteY105" fmla="*/ 329681 h 1501468"/>
                    <a:gd name="connsiteX106" fmla="*/ 1003174 w 1105087"/>
                    <a:gd name="connsiteY106" fmla="*/ 290949 h 1501468"/>
                    <a:gd name="connsiteX107" fmla="*/ 1017886 w 1105087"/>
                    <a:gd name="connsiteY107" fmla="*/ 220007 h 1501468"/>
                    <a:gd name="connsiteX108" fmla="*/ 1011347 w 1105087"/>
                    <a:gd name="connsiteY108" fmla="*/ 171082 h 1501468"/>
                    <a:gd name="connsiteX109" fmla="*/ 987236 w 1105087"/>
                    <a:gd name="connsiteY109" fmla="*/ 123380 h 1501468"/>
                    <a:gd name="connsiteX110" fmla="*/ 959038 w 1105087"/>
                    <a:gd name="connsiteY110" fmla="*/ 97694 h 1501468"/>
                    <a:gd name="connsiteX111" fmla="*/ 927979 w 1105087"/>
                    <a:gd name="connsiteY111" fmla="*/ 87502 h 1501468"/>
                    <a:gd name="connsiteX112" fmla="*/ 942283 w 1105087"/>
                    <a:gd name="connsiteY112" fmla="*/ 965 h 1501468"/>
                    <a:gd name="connsiteX113" fmla="*/ 986827 w 1105087"/>
                    <a:gd name="connsiteY113" fmla="*/ 13298 h 1501468"/>
                    <a:gd name="connsiteX114" fmla="*/ 1053032 w 1105087"/>
                    <a:gd name="connsiteY114" fmla="*/ 64670 h 1501468"/>
                    <a:gd name="connsiteX115" fmla="*/ 1098802 w 1105087"/>
                    <a:gd name="connsiteY115" fmla="*/ 160074 h 1501468"/>
                    <a:gd name="connsiteX116" fmla="*/ 1104932 w 1105087"/>
                    <a:gd name="connsiteY116" fmla="*/ 217561 h 1501468"/>
                    <a:gd name="connsiteX117" fmla="*/ 1082456 w 1105087"/>
                    <a:gd name="connsiteY117" fmla="*/ 328051 h 1501468"/>
                    <a:gd name="connsiteX118" fmla="*/ 1018703 w 1105087"/>
                    <a:gd name="connsiteY118" fmla="*/ 408370 h 1501468"/>
                    <a:gd name="connsiteX119" fmla="*/ 950456 w 1105087"/>
                    <a:gd name="connsiteY119" fmla="*/ 437725 h 1501468"/>
                    <a:gd name="connsiteX120" fmla="*/ 857280 w 1105087"/>
                    <a:gd name="connsiteY120" fmla="*/ 423863 h 1501468"/>
                    <a:gd name="connsiteX121" fmla="*/ 800884 w 1105087"/>
                    <a:gd name="connsiteY121" fmla="*/ 379830 h 1501468"/>
                    <a:gd name="connsiteX122" fmla="*/ 753887 w 1105087"/>
                    <a:gd name="connsiteY122" fmla="*/ 292172 h 1501468"/>
                    <a:gd name="connsiteX123" fmla="*/ 744488 w 1105087"/>
                    <a:gd name="connsiteY123" fmla="*/ 202476 h 1501468"/>
                    <a:gd name="connsiteX124" fmla="*/ 776364 w 1105087"/>
                    <a:gd name="connsiteY124" fmla="*/ 94433 h 1501468"/>
                    <a:gd name="connsiteX125" fmla="*/ 830308 w 1105087"/>
                    <a:gd name="connsiteY125" fmla="*/ 32868 h 1501468"/>
                    <a:gd name="connsiteX126" fmla="*/ 896512 w 1105087"/>
                    <a:gd name="connsiteY126" fmla="*/ 2698 h 1501468"/>
                    <a:gd name="connsiteX127" fmla="*/ 942283 w 1105087"/>
                    <a:gd name="connsiteY127" fmla="*/ 965 h 1501468"/>
                    <a:gd name="connsiteX0" fmla="*/ 927272 w 1105087"/>
                    <a:gd name="connsiteY0" fmla="*/ 1147753 h 1499945"/>
                    <a:gd name="connsiteX1" fmla="*/ 887632 w 1105087"/>
                    <a:gd name="connsiteY1" fmla="*/ 1159169 h 1499945"/>
                    <a:gd name="connsiteX2" fmla="*/ 862294 w 1105087"/>
                    <a:gd name="connsiteY2" fmla="*/ 1182816 h 1499945"/>
                    <a:gd name="connsiteX3" fmla="*/ 839818 w 1105087"/>
                    <a:gd name="connsiteY3" fmla="*/ 1226033 h 1499945"/>
                    <a:gd name="connsiteX4" fmla="*/ 834096 w 1105087"/>
                    <a:gd name="connsiteY4" fmla="*/ 1310837 h 1499945"/>
                    <a:gd name="connsiteX5" fmla="*/ 851669 w 1105087"/>
                    <a:gd name="connsiteY5" fmla="*/ 1361801 h 1499945"/>
                    <a:gd name="connsiteX6" fmla="*/ 875372 w 1105087"/>
                    <a:gd name="connsiteY6" fmla="*/ 1391971 h 1499945"/>
                    <a:gd name="connsiteX7" fmla="*/ 899074 w 1105087"/>
                    <a:gd name="connsiteY7" fmla="*/ 1407464 h 1499945"/>
                    <a:gd name="connsiteX8" fmla="*/ 950566 w 1105087"/>
                    <a:gd name="connsiteY8" fmla="*/ 1407057 h 1499945"/>
                    <a:gd name="connsiteX9" fmla="*/ 975495 w 1105087"/>
                    <a:gd name="connsiteY9" fmla="*/ 1389933 h 1499945"/>
                    <a:gd name="connsiteX10" fmla="*/ 1002467 w 1105087"/>
                    <a:gd name="connsiteY10" fmla="*/ 1351200 h 1499945"/>
                    <a:gd name="connsiteX11" fmla="*/ 1017179 w 1105087"/>
                    <a:gd name="connsiteY11" fmla="*/ 1280259 h 1499945"/>
                    <a:gd name="connsiteX12" fmla="*/ 1010640 w 1105087"/>
                    <a:gd name="connsiteY12" fmla="*/ 1231333 h 1499945"/>
                    <a:gd name="connsiteX13" fmla="*/ 986529 w 1105087"/>
                    <a:gd name="connsiteY13" fmla="*/ 1183631 h 1499945"/>
                    <a:gd name="connsiteX14" fmla="*/ 958331 w 1105087"/>
                    <a:gd name="connsiteY14" fmla="*/ 1157946 h 1499945"/>
                    <a:gd name="connsiteX15" fmla="*/ 927272 w 1105087"/>
                    <a:gd name="connsiteY15" fmla="*/ 1147753 h 1499945"/>
                    <a:gd name="connsiteX16" fmla="*/ 183932 w 1105087"/>
                    <a:gd name="connsiteY16" fmla="*/ 1147753 h 1499945"/>
                    <a:gd name="connsiteX17" fmla="*/ 144291 w 1105087"/>
                    <a:gd name="connsiteY17" fmla="*/ 1159169 h 1499945"/>
                    <a:gd name="connsiteX18" fmla="*/ 118954 w 1105087"/>
                    <a:gd name="connsiteY18" fmla="*/ 1182816 h 1499945"/>
                    <a:gd name="connsiteX19" fmla="*/ 96477 w 1105087"/>
                    <a:gd name="connsiteY19" fmla="*/ 1226033 h 1499945"/>
                    <a:gd name="connsiteX20" fmla="*/ 90756 w 1105087"/>
                    <a:gd name="connsiteY20" fmla="*/ 1310837 h 1499945"/>
                    <a:gd name="connsiteX21" fmla="*/ 108329 w 1105087"/>
                    <a:gd name="connsiteY21" fmla="*/ 1361801 h 1499945"/>
                    <a:gd name="connsiteX22" fmla="*/ 132031 w 1105087"/>
                    <a:gd name="connsiteY22" fmla="*/ 1391971 h 1499945"/>
                    <a:gd name="connsiteX23" fmla="*/ 155734 w 1105087"/>
                    <a:gd name="connsiteY23" fmla="*/ 1407464 h 1499945"/>
                    <a:gd name="connsiteX24" fmla="*/ 207226 w 1105087"/>
                    <a:gd name="connsiteY24" fmla="*/ 1407057 h 1499945"/>
                    <a:gd name="connsiteX25" fmla="*/ 232155 w 1105087"/>
                    <a:gd name="connsiteY25" fmla="*/ 1389933 h 1499945"/>
                    <a:gd name="connsiteX26" fmla="*/ 259127 w 1105087"/>
                    <a:gd name="connsiteY26" fmla="*/ 1351200 h 1499945"/>
                    <a:gd name="connsiteX27" fmla="*/ 273839 w 1105087"/>
                    <a:gd name="connsiteY27" fmla="*/ 1280259 h 1499945"/>
                    <a:gd name="connsiteX28" fmla="*/ 267300 w 1105087"/>
                    <a:gd name="connsiteY28" fmla="*/ 1231333 h 1499945"/>
                    <a:gd name="connsiteX29" fmla="*/ 243189 w 1105087"/>
                    <a:gd name="connsiteY29" fmla="*/ 1183631 h 1499945"/>
                    <a:gd name="connsiteX30" fmla="*/ 214991 w 1105087"/>
                    <a:gd name="connsiteY30" fmla="*/ 1157946 h 1499945"/>
                    <a:gd name="connsiteX31" fmla="*/ 183932 w 1105087"/>
                    <a:gd name="connsiteY31" fmla="*/ 1147753 h 1499945"/>
                    <a:gd name="connsiteX32" fmla="*/ 941576 w 1105087"/>
                    <a:gd name="connsiteY32" fmla="*/ 1061216 h 1499945"/>
                    <a:gd name="connsiteX33" fmla="*/ 986120 w 1105087"/>
                    <a:gd name="connsiteY33" fmla="*/ 1073550 h 1499945"/>
                    <a:gd name="connsiteX34" fmla="*/ 1052325 w 1105087"/>
                    <a:gd name="connsiteY34" fmla="*/ 1124921 h 1499945"/>
                    <a:gd name="connsiteX35" fmla="*/ 1098095 w 1105087"/>
                    <a:gd name="connsiteY35" fmla="*/ 1220325 h 1499945"/>
                    <a:gd name="connsiteX36" fmla="*/ 1104225 w 1105087"/>
                    <a:gd name="connsiteY36" fmla="*/ 1277812 h 1499945"/>
                    <a:gd name="connsiteX37" fmla="*/ 1081749 w 1105087"/>
                    <a:gd name="connsiteY37" fmla="*/ 1388302 h 1499945"/>
                    <a:gd name="connsiteX38" fmla="*/ 1017996 w 1105087"/>
                    <a:gd name="connsiteY38" fmla="*/ 1468621 h 1499945"/>
                    <a:gd name="connsiteX39" fmla="*/ 949749 w 1105087"/>
                    <a:gd name="connsiteY39" fmla="*/ 1497976 h 1499945"/>
                    <a:gd name="connsiteX40" fmla="*/ 856573 w 1105087"/>
                    <a:gd name="connsiteY40" fmla="*/ 1484114 h 1499945"/>
                    <a:gd name="connsiteX41" fmla="*/ 800177 w 1105087"/>
                    <a:gd name="connsiteY41" fmla="*/ 1440081 h 1499945"/>
                    <a:gd name="connsiteX42" fmla="*/ 753180 w 1105087"/>
                    <a:gd name="connsiteY42" fmla="*/ 1352423 h 1499945"/>
                    <a:gd name="connsiteX43" fmla="*/ 743781 w 1105087"/>
                    <a:gd name="connsiteY43" fmla="*/ 1262727 h 1499945"/>
                    <a:gd name="connsiteX44" fmla="*/ 775657 w 1105087"/>
                    <a:gd name="connsiteY44" fmla="*/ 1154684 h 1499945"/>
                    <a:gd name="connsiteX45" fmla="*/ 829601 w 1105087"/>
                    <a:gd name="connsiteY45" fmla="*/ 1093120 h 1499945"/>
                    <a:gd name="connsiteX46" fmla="*/ 895805 w 1105087"/>
                    <a:gd name="connsiteY46" fmla="*/ 1062949 h 1499945"/>
                    <a:gd name="connsiteX47" fmla="*/ 941576 w 1105087"/>
                    <a:gd name="connsiteY47" fmla="*/ 1061216 h 1499945"/>
                    <a:gd name="connsiteX48" fmla="*/ 198235 w 1105087"/>
                    <a:gd name="connsiteY48" fmla="*/ 1061216 h 1499945"/>
                    <a:gd name="connsiteX49" fmla="*/ 242780 w 1105087"/>
                    <a:gd name="connsiteY49" fmla="*/ 1073550 h 1499945"/>
                    <a:gd name="connsiteX50" fmla="*/ 308984 w 1105087"/>
                    <a:gd name="connsiteY50" fmla="*/ 1124921 h 1499945"/>
                    <a:gd name="connsiteX51" fmla="*/ 354755 w 1105087"/>
                    <a:gd name="connsiteY51" fmla="*/ 1220325 h 1499945"/>
                    <a:gd name="connsiteX52" fmla="*/ 360885 w 1105087"/>
                    <a:gd name="connsiteY52" fmla="*/ 1277812 h 1499945"/>
                    <a:gd name="connsiteX53" fmla="*/ 338408 w 1105087"/>
                    <a:gd name="connsiteY53" fmla="*/ 1388302 h 1499945"/>
                    <a:gd name="connsiteX54" fmla="*/ 274656 w 1105087"/>
                    <a:gd name="connsiteY54" fmla="*/ 1468621 h 1499945"/>
                    <a:gd name="connsiteX55" fmla="*/ 206409 w 1105087"/>
                    <a:gd name="connsiteY55" fmla="*/ 1497976 h 1499945"/>
                    <a:gd name="connsiteX56" fmla="*/ 113233 w 1105087"/>
                    <a:gd name="connsiteY56" fmla="*/ 1484114 h 1499945"/>
                    <a:gd name="connsiteX57" fmla="*/ 56836 w 1105087"/>
                    <a:gd name="connsiteY57" fmla="*/ 1440081 h 1499945"/>
                    <a:gd name="connsiteX58" fmla="*/ 9840 w 1105087"/>
                    <a:gd name="connsiteY58" fmla="*/ 1352423 h 1499945"/>
                    <a:gd name="connsiteX59" fmla="*/ 440 w 1105087"/>
                    <a:gd name="connsiteY59" fmla="*/ 1262727 h 1499945"/>
                    <a:gd name="connsiteX60" fmla="*/ 32316 w 1105087"/>
                    <a:gd name="connsiteY60" fmla="*/ 1154684 h 1499945"/>
                    <a:gd name="connsiteX61" fmla="*/ 86261 w 1105087"/>
                    <a:gd name="connsiteY61" fmla="*/ 1093120 h 1499945"/>
                    <a:gd name="connsiteX62" fmla="*/ 152465 w 1105087"/>
                    <a:gd name="connsiteY62" fmla="*/ 1062949 h 1499945"/>
                    <a:gd name="connsiteX63" fmla="*/ 198235 w 1105087"/>
                    <a:gd name="connsiteY63" fmla="*/ 1061216 h 1499945"/>
                    <a:gd name="connsiteX64" fmla="*/ 688148 w 1105087"/>
                    <a:gd name="connsiteY64" fmla="*/ 625094 h 1499945"/>
                    <a:gd name="connsiteX65" fmla="*/ 648507 w 1105087"/>
                    <a:gd name="connsiteY65" fmla="*/ 636509 h 1499945"/>
                    <a:gd name="connsiteX66" fmla="*/ 623170 w 1105087"/>
                    <a:gd name="connsiteY66" fmla="*/ 660157 h 1499945"/>
                    <a:gd name="connsiteX67" fmla="*/ 600693 w 1105087"/>
                    <a:gd name="connsiteY67" fmla="*/ 703374 h 1499945"/>
                    <a:gd name="connsiteX68" fmla="*/ 594972 w 1105087"/>
                    <a:gd name="connsiteY68" fmla="*/ 788178 h 1499945"/>
                    <a:gd name="connsiteX69" fmla="*/ 612545 w 1105087"/>
                    <a:gd name="connsiteY69" fmla="*/ 839141 h 1499945"/>
                    <a:gd name="connsiteX70" fmla="*/ 636247 w 1105087"/>
                    <a:gd name="connsiteY70" fmla="*/ 869312 h 1499945"/>
                    <a:gd name="connsiteX71" fmla="*/ 659950 w 1105087"/>
                    <a:gd name="connsiteY71" fmla="*/ 884805 h 1499945"/>
                    <a:gd name="connsiteX72" fmla="*/ 711442 w 1105087"/>
                    <a:gd name="connsiteY72" fmla="*/ 884397 h 1499945"/>
                    <a:gd name="connsiteX73" fmla="*/ 736371 w 1105087"/>
                    <a:gd name="connsiteY73" fmla="*/ 867273 h 1499945"/>
                    <a:gd name="connsiteX74" fmla="*/ 763343 w 1105087"/>
                    <a:gd name="connsiteY74" fmla="*/ 828541 h 1499945"/>
                    <a:gd name="connsiteX75" fmla="*/ 778055 w 1105087"/>
                    <a:gd name="connsiteY75" fmla="*/ 757599 h 1499945"/>
                    <a:gd name="connsiteX76" fmla="*/ 771516 w 1105087"/>
                    <a:gd name="connsiteY76" fmla="*/ 708674 h 1499945"/>
                    <a:gd name="connsiteX77" fmla="*/ 747405 w 1105087"/>
                    <a:gd name="connsiteY77" fmla="*/ 660972 h 1499945"/>
                    <a:gd name="connsiteX78" fmla="*/ 719207 w 1105087"/>
                    <a:gd name="connsiteY78" fmla="*/ 635286 h 1499945"/>
                    <a:gd name="connsiteX79" fmla="*/ 688148 w 1105087"/>
                    <a:gd name="connsiteY79" fmla="*/ 625094 h 1499945"/>
                    <a:gd name="connsiteX80" fmla="*/ 702451 w 1105087"/>
                    <a:gd name="connsiteY80" fmla="*/ 538557 h 1499945"/>
                    <a:gd name="connsiteX81" fmla="*/ 746996 w 1105087"/>
                    <a:gd name="connsiteY81" fmla="*/ 550890 h 1499945"/>
                    <a:gd name="connsiteX82" fmla="*/ 813201 w 1105087"/>
                    <a:gd name="connsiteY82" fmla="*/ 602262 h 1499945"/>
                    <a:gd name="connsiteX83" fmla="*/ 858971 w 1105087"/>
                    <a:gd name="connsiteY83" fmla="*/ 697666 h 1499945"/>
                    <a:gd name="connsiteX84" fmla="*/ 865101 w 1105087"/>
                    <a:gd name="connsiteY84" fmla="*/ 755153 h 1499945"/>
                    <a:gd name="connsiteX85" fmla="*/ 842625 w 1105087"/>
                    <a:gd name="connsiteY85" fmla="*/ 865643 h 1499945"/>
                    <a:gd name="connsiteX86" fmla="*/ 778872 w 1105087"/>
                    <a:gd name="connsiteY86" fmla="*/ 945961 h 1499945"/>
                    <a:gd name="connsiteX87" fmla="*/ 710625 w 1105087"/>
                    <a:gd name="connsiteY87" fmla="*/ 975317 h 1499945"/>
                    <a:gd name="connsiteX88" fmla="*/ 617449 w 1105087"/>
                    <a:gd name="connsiteY88" fmla="*/ 961454 h 1499945"/>
                    <a:gd name="connsiteX89" fmla="*/ 561052 w 1105087"/>
                    <a:gd name="connsiteY89" fmla="*/ 917422 h 1499945"/>
                    <a:gd name="connsiteX90" fmla="*/ 514056 w 1105087"/>
                    <a:gd name="connsiteY90" fmla="*/ 829764 h 1499945"/>
                    <a:gd name="connsiteX91" fmla="*/ 504656 w 1105087"/>
                    <a:gd name="connsiteY91" fmla="*/ 740068 h 1499945"/>
                    <a:gd name="connsiteX92" fmla="*/ 536532 w 1105087"/>
                    <a:gd name="connsiteY92" fmla="*/ 632025 h 1499945"/>
                    <a:gd name="connsiteX93" fmla="*/ 590477 w 1105087"/>
                    <a:gd name="connsiteY93" fmla="*/ 570460 h 1499945"/>
                    <a:gd name="connsiteX94" fmla="*/ 656681 w 1105087"/>
                    <a:gd name="connsiteY94" fmla="*/ 540290 h 1499945"/>
                    <a:gd name="connsiteX95" fmla="*/ 702451 w 1105087"/>
                    <a:gd name="connsiteY95" fmla="*/ 538557 h 1499945"/>
                    <a:gd name="connsiteX96" fmla="*/ 927979 w 1105087"/>
                    <a:gd name="connsiteY96" fmla="*/ 85979 h 1499945"/>
                    <a:gd name="connsiteX97" fmla="*/ 888339 w 1105087"/>
                    <a:gd name="connsiteY97" fmla="*/ 97394 h 1499945"/>
                    <a:gd name="connsiteX98" fmla="*/ 863001 w 1105087"/>
                    <a:gd name="connsiteY98" fmla="*/ 121042 h 1499945"/>
                    <a:gd name="connsiteX99" fmla="*/ 840525 w 1105087"/>
                    <a:gd name="connsiteY99" fmla="*/ 164259 h 1499945"/>
                    <a:gd name="connsiteX100" fmla="*/ 834803 w 1105087"/>
                    <a:gd name="connsiteY100" fmla="*/ 249063 h 1499945"/>
                    <a:gd name="connsiteX101" fmla="*/ 852376 w 1105087"/>
                    <a:gd name="connsiteY101" fmla="*/ 300026 h 1499945"/>
                    <a:gd name="connsiteX102" fmla="*/ 876079 w 1105087"/>
                    <a:gd name="connsiteY102" fmla="*/ 330197 h 1499945"/>
                    <a:gd name="connsiteX103" fmla="*/ 899781 w 1105087"/>
                    <a:gd name="connsiteY103" fmla="*/ 345690 h 1499945"/>
                    <a:gd name="connsiteX104" fmla="*/ 951273 w 1105087"/>
                    <a:gd name="connsiteY104" fmla="*/ 345282 h 1499945"/>
                    <a:gd name="connsiteX105" fmla="*/ 976202 w 1105087"/>
                    <a:gd name="connsiteY105" fmla="*/ 328158 h 1499945"/>
                    <a:gd name="connsiteX106" fmla="*/ 1003174 w 1105087"/>
                    <a:gd name="connsiteY106" fmla="*/ 289426 h 1499945"/>
                    <a:gd name="connsiteX107" fmla="*/ 1017886 w 1105087"/>
                    <a:gd name="connsiteY107" fmla="*/ 218484 h 1499945"/>
                    <a:gd name="connsiteX108" fmla="*/ 1011347 w 1105087"/>
                    <a:gd name="connsiteY108" fmla="*/ 169559 h 1499945"/>
                    <a:gd name="connsiteX109" fmla="*/ 987236 w 1105087"/>
                    <a:gd name="connsiteY109" fmla="*/ 121857 h 1499945"/>
                    <a:gd name="connsiteX110" fmla="*/ 959038 w 1105087"/>
                    <a:gd name="connsiteY110" fmla="*/ 96171 h 1499945"/>
                    <a:gd name="connsiteX111" fmla="*/ 927979 w 1105087"/>
                    <a:gd name="connsiteY111" fmla="*/ 85979 h 1499945"/>
                    <a:gd name="connsiteX112" fmla="*/ 896512 w 1105087"/>
                    <a:gd name="connsiteY112" fmla="*/ 1175 h 1499945"/>
                    <a:gd name="connsiteX113" fmla="*/ 986827 w 1105087"/>
                    <a:gd name="connsiteY113" fmla="*/ 11775 h 1499945"/>
                    <a:gd name="connsiteX114" fmla="*/ 1053032 w 1105087"/>
                    <a:gd name="connsiteY114" fmla="*/ 63147 h 1499945"/>
                    <a:gd name="connsiteX115" fmla="*/ 1098802 w 1105087"/>
                    <a:gd name="connsiteY115" fmla="*/ 158551 h 1499945"/>
                    <a:gd name="connsiteX116" fmla="*/ 1104932 w 1105087"/>
                    <a:gd name="connsiteY116" fmla="*/ 216038 h 1499945"/>
                    <a:gd name="connsiteX117" fmla="*/ 1082456 w 1105087"/>
                    <a:gd name="connsiteY117" fmla="*/ 326528 h 1499945"/>
                    <a:gd name="connsiteX118" fmla="*/ 1018703 w 1105087"/>
                    <a:gd name="connsiteY118" fmla="*/ 406847 h 1499945"/>
                    <a:gd name="connsiteX119" fmla="*/ 950456 w 1105087"/>
                    <a:gd name="connsiteY119" fmla="*/ 436202 h 1499945"/>
                    <a:gd name="connsiteX120" fmla="*/ 857280 w 1105087"/>
                    <a:gd name="connsiteY120" fmla="*/ 422340 h 1499945"/>
                    <a:gd name="connsiteX121" fmla="*/ 800884 w 1105087"/>
                    <a:gd name="connsiteY121" fmla="*/ 378307 h 1499945"/>
                    <a:gd name="connsiteX122" fmla="*/ 753887 w 1105087"/>
                    <a:gd name="connsiteY122" fmla="*/ 290649 h 1499945"/>
                    <a:gd name="connsiteX123" fmla="*/ 744488 w 1105087"/>
                    <a:gd name="connsiteY123" fmla="*/ 200953 h 1499945"/>
                    <a:gd name="connsiteX124" fmla="*/ 776364 w 1105087"/>
                    <a:gd name="connsiteY124" fmla="*/ 92910 h 1499945"/>
                    <a:gd name="connsiteX125" fmla="*/ 830308 w 1105087"/>
                    <a:gd name="connsiteY125" fmla="*/ 31345 h 1499945"/>
                    <a:gd name="connsiteX126" fmla="*/ 896512 w 1105087"/>
                    <a:gd name="connsiteY126" fmla="*/ 1175 h 1499945"/>
                    <a:gd name="connsiteX0" fmla="*/ 927272 w 1105087"/>
                    <a:gd name="connsiteY0" fmla="*/ 1137310 h 1489502"/>
                    <a:gd name="connsiteX1" fmla="*/ 887632 w 1105087"/>
                    <a:gd name="connsiteY1" fmla="*/ 1148726 h 1489502"/>
                    <a:gd name="connsiteX2" fmla="*/ 862294 w 1105087"/>
                    <a:gd name="connsiteY2" fmla="*/ 1172373 h 1489502"/>
                    <a:gd name="connsiteX3" fmla="*/ 839818 w 1105087"/>
                    <a:gd name="connsiteY3" fmla="*/ 1215590 h 1489502"/>
                    <a:gd name="connsiteX4" fmla="*/ 834096 w 1105087"/>
                    <a:gd name="connsiteY4" fmla="*/ 1300394 h 1489502"/>
                    <a:gd name="connsiteX5" fmla="*/ 851669 w 1105087"/>
                    <a:gd name="connsiteY5" fmla="*/ 1351358 h 1489502"/>
                    <a:gd name="connsiteX6" fmla="*/ 875372 w 1105087"/>
                    <a:gd name="connsiteY6" fmla="*/ 1381528 h 1489502"/>
                    <a:gd name="connsiteX7" fmla="*/ 899074 w 1105087"/>
                    <a:gd name="connsiteY7" fmla="*/ 1397021 h 1489502"/>
                    <a:gd name="connsiteX8" fmla="*/ 950566 w 1105087"/>
                    <a:gd name="connsiteY8" fmla="*/ 1396614 h 1489502"/>
                    <a:gd name="connsiteX9" fmla="*/ 975495 w 1105087"/>
                    <a:gd name="connsiteY9" fmla="*/ 1379490 h 1489502"/>
                    <a:gd name="connsiteX10" fmla="*/ 1002467 w 1105087"/>
                    <a:gd name="connsiteY10" fmla="*/ 1340757 h 1489502"/>
                    <a:gd name="connsiteX11" fmla="*/ 1017179 w 1105087"/>
                    <a:gd name="connsiteY11" fmla="*/ 1269816 h 1489502"/>
                    <a:gd name="connsiteX12" fmla="*/ 1010640 w 1105087"/>
                    <a:gd name="connsiteY12" fmla="*/ 1220890 h 1489502"/>
                    <a:gd name="connsiteX13" fmla="*/ 986529 w 1105087"/>
                    <a:gd name="connsiteY13" fmla="*/ 1173188 h 1489502"/>
                    <a:gd name="connsiteX14" fmla="*/ 958331 w 1105087"/>
                    <a:gd name="connsiteY14" fmla="*/ 1147503 h 1489502"/>
                    <a:gd name="connsiteX15" fmla="*/ 927272 w 1105087"/>
                    <a:gd name="connsiteY15" fmla="*/ 1137310 h 1489502"/>
                    <a:gd name="connsiteX16" fmla="*/ 183932 w 1105087"/>
                    <a:gd name="connsiteY16" fmla="*/ 1137310 h 1489502"/>
                    <a:gd name="connsiteX17" fmla="*/ 144291 w 1105087"/>
                    <a:gd name="connsiteY17" fmla="*/ 1148726 h 1489502"/>
                    <a:gd name="connsiteX18" fmla="*/ 118954 w 1105087"/>
                    <a:gd name="connsiteY18" fmla="*/ 1172373 h 1489502"/>
                    <a:gd name="connsiteX19" fmla="*/ 96477 w 1105087"/>
                    <a:gd name="connsiteY19" fmla="*/ 1215590 h 1489502"/>
                    <a:gd name="connsiteX20" fmla="*/ 90756 w 1105087"/>
                    <a:gd name="connsiteY20" fmla="*/ 1300394 h 1489502"/>
                    <a:gd name="connsiteX21" fmla="*/ 108329 w 1105087"/>
                    <a:gd name="connsiteY21" fmla="*/ 1351358 h 1489502"/>
                    <a:gd name="connsiteX22" fmla="*/ 132031 w 1105087"/>
                    <a:gd name="connsiteY22" fmla="*/ 1381528 h 1489502"/>
                    <a:gd name="connsiteX23" fmla="*/ 155734 w 1105087"/>
                    <a:gd name="connsiteY23" fmla="*/ 1397021 h 1489502"/>
                    <a:gd name="connsiteX24" fmla="*/ 207226 w 1105087"/>
                    <a:gd name="connsiteY24" fmla="*/ 1396614 h 1489502"/>
                    <a:gd name="connsiteX25" fmla="*/ 232155 w 1105087"/>
                    <a:gd name="connsiteY25" fmla="*/ 1379490 h 1489502"/>
                    <a:gd name="connsiteX26" fmla="*/ 259127 w 1105087"/>
                    <a:gd name="connsiteY26" fmla="*/ 1340757 h 1489502"/>
                    <a:gd name="connsiteX27" fmla="*/ 273839 w 1105087"/>
                    <a:gd name="connsiteY27" fmla="*/ 1269816 h 1489502"/>
                    <a:gd name="connsiteX28" fmla="*/ 267300 w 1105087"/>
                    <a:gd name="connsiteY28" fmla="*/ 1220890 h 1489502"/>
                    <a:gd name="connsiteX29" fmla="*/ 243189 w 1105087"/>
                    <a:gd name="connsiteY29" fmla="*/ 1173188 h 1489502"/>
                    <a:gd name="connsiteX30" fmla="*/ 214991 w 1105087"/>
                    <a:gd name="connsiteY30" fmla="*/ 1147503 h 1489502"/>
                    <a:gd name="connsiteX31" fmla="*/ 183932 w 1105087"/>
                    <a:gd name="connsiteY31" fmla="*/ 1137310 h 1489502"/>
                    <a:gd name="connsiteX32" fmla="*/ 941576 w 1105087"/>
                    <a:gd name="connsiteY32" fmla="*/ 1050773 h 1489502"/>
                    <a:gd name="connsiteX33" fmla="*/ 986120 w 1105087"/>
                    <a:gd name="connsiteY33" fmla="*/ 1063107 h 1489502"/>
                    <a:gd name="connsiteX34" fmla="*/ 1052325 w 1105087"/>
                    <a:gd name="connsiteY34" fmla="*/ 1114478 h 1489502"/>
                    <a:gd name="connsiteX35" fmla="*/ 1098095 w 1105087"/>
                    <a:gd name="connsiteY35" fmla="*/ 1209882 h 1489502"/>
                    <a:gd name="connsiteX36" fmla="*/ 1104225 w 1105087"/>
                    <a:gd name="connsiteY36" fmla="*/ 1267369 h 1489502"/>
                    <a:gd name="connsiteX37" fmla="*/ 1081749 w 1105087"/>
                    <a:gd name="connsiteY37" fmla="*/ 1377859 h 1489502"/>
                    <a:gd name="connsiteX38" fmla="*/ 1017996 w 1105087"/>
                    <a:gd name="connsiteY38" fmla="*/ 1458178 h 1489502"/>
                    <a:gd name="connsiteX39" fmla="*/ 949749 w 1105087"/>
                    <a:gd name="connsiteY39" fmla="*/ 1487533 h 1489502"/>
                    <a:gd name="connsiteX40" fmla="*/ 856573 w 1105087"/>
                    <a:gd name="connsiteY40" fmla="*/ 1473671 h 1489502"/>
                    <a:gd name="connsiteX41" fmla="*/ 800177 w 1105087"/>
                    <a:gd name="connsiteY41" fmla="*/ 1429638 h 1489502"/>
                    <a:gd name="connsiteX42" fmla="*/ 753180 w 1105087"/>
                    <a:gd name="connsiteY42" fmla="*/ 1341980 h 1489502"/>
                    <a:gd name="connsiteX43" fmla="*/ 743781 w 1105087"/>
                    <a:gd name="connsiteY43" fmla="*/ 1252284 h 1489502"/>
                    <a:gd name="connsiteX44" fmla="*/ 775657 w 1105087"/>
                    <a:gd name="connsiteY44" fmla="*/ 1144241 h 1489502"/>
                    <a:gd name="connsiteX45" fmla="*/ 829601 w 1105087"/>
                    <a:gd name="connsiteY45" fmla="*/ 1082677 h 1489502"/>
                    <a:gd name="connsiteX46" fmla="*/ 895805 w 1105087"/>
                    <a:gd name="connsiteY46" fmla="*/ 1052506 h 1489502"/>
                    <a:gd name="connsiteX47" fmla="*/ 941576 w 1105087"/>
                    <a:gd name="connsiteY47" fmla="*/ 1050773 h 1489502"/>
                    <a:gd name="connsiteX48" fmla="*/ 198235 w 1105087"/>
                    <a:gd name="connsiteY48" fmla="*/ 1050773 h 1489502"/>
                    <a:gd name="connsiteX49" fmla="*/ 242780 w 1105087"/>
                    <a:gd name="connsiteY49" fmla="*/ 1063107 h 1489502"/>
                    <a:gd name="connsiteX50" fmla="*/ 308984 w 1105087"/>
                    <a:gd name="connsiteY50" fmla="*/ 1114478 h 1489502"/>
                    <a:gd name="connsiteX51" fmla="*/ 354755 w 1105087"/>
                    <a:gd name="connsiteY51" fmla="*/ 1209882 h 1489502"/>
                    <a:gd name="connsiteX52" fmla="*/ 360885 w 1105087"/>
                    <a:gd name="connsiteY52" fmla="*/ 1267369 h 1489502"/>
                    <a:gd name="connsiteX53" fmla="*/ 338408 w 1105087"/>
                    <a:gd name="connsiteY53" fmla="*/ 1377859 h 1489502"/>
                    <a:gd name="connsiteX54" fmla="*/ 274656 w 1105087"/>
                    <a:gd name="connsiteY54" fmla="*/ 1458178 h 1489502"/>
                    <a:gd name="connsiteX55" fmla="*/ 206409 w 1105087"/>
                    <a:gd name="connsiteY55" fmla="*/ 1487533 h 1489502"/>
                    <a:gd name="connsiteX56" fmla="*/ 113233 w 1105087"/>
                    <a:gd name="connsiteY56" fmla="*/ 1473671 h 1489502"/>
                    <a:gd name="connsiteX57" fmla="*/ 56836 w 1105087"/>
                    <a:gd name="connsiteY57" fmla="*/ 1429638 h 1489502"/>
                    <a:gd name="connsiteX58" fmla="*/ 9840 w 1105087"/>
                    <a:gd name="connsiteY58" fmla="*/ 1341980 h 1489502"/>
                    <a:gd name="connsiteX59" fmla="*/ 440 w 1105087"/>
                    <a:gd name="connsiteY59" fmla="*/ 1252284 h 1489502"/>
                    <a:gd name="connsiteX60" fmla="*/ 32316 w 1105087"/>
                    <a:gd name="connsiteY60" fmla="*/ 1144241 h 1489502"/>
                    <a:gd name="connsiteX61" fmla="*/ 86261 w 1105087"/>
                    <a:gd name="connsiteY61" fmla="*/ 1082677 h 1489502"/>
                    <a:gd name="connsiteX62" fmla="*/ 152465 w 1105087"/>
                    <a:gd name="connsiteY62" fmla="*/ 1052506 h 1489502"/>
                    <a:gd name="connsiteX63" fmla="*/ 198235 w 1105087"/>
                    <a:gd name="connsiteY63" fmla="*/ 1050773 h 1489502"/>
                    <a:gd name="connsiteX64" fmla="*/ 688148 w 1105087"/>
                    <a:gd name="connsiteY64" fmla="*/ 614651 h 1489502"/>
                    <a:gd name="connsiteX65" fmla="*/ 648507 w 1105087"/>
                    <a:gd name="connsiteY65" fmla="*/ 626066 h 1489502"/>
                    <a:gd name="connsiteX66" fmla="*/ 623170 w 1105087"/>
                    <a:gd name="connsiteY66" fmla="*/ 649714 h 1489502"/>
                    <a:gd name="connsiteX67" fmla="*/ 600693 w 1105087"/>
                    <a:gd name="connsiteY67" fmla="*/ 692931 h 1489502"/>
                    <a:gd name="connsiteX68" fmla="*/ 594972 w 1105087"/>
                    <a:gd name="connsiteY68" fmla="*/ 777735 h 1489502"/>
                    <a:gd name="connsiteX69" fmla="*/ 612545 w 1105087"/>
                    <a:gd name="connsiteY69" fmla="*/ 828698 h 1489502"/>
                    <a:gd name="connsiteX70" fmla="*/ 636247 w 1105087"/>
                    <a:gd name="connsiteY70" fmla="*/ 858869 h 1489502"/>
                    <a:gd name="connsiteX71" fmla="*/ 659950 w 1105087"/>
                    <a:gd name="connsiteY71" fmla="*/ 874362 h 1489502"/>
                    <a:gd name="connsiteX72" fmla="*/ 711442 w 1105087"/>
                    <a:gd name="connsiteY72" fmla="*/ 873954 h 1489502"/>
                    <a:gd name="connsiteX73" fmla="*/ 736371 w 1105087"/>
                    <a:gd name="connsiteY73" fmla="*/ 856830 h 1489502"/>
                    <a:gd name="connsiteX74" fmla="*/ 763343 w 1105087"/>
                    <a:gd name="connsiteY74" fmla="*/ 818098 h 1489502"/>
                    <a:gd name="connsiteX75" fmla="*/ 778055 w 1105087"/>
                    <a:gd name="connsiteY75" fmla="*/ 747156 h 1489502"/>
                    <a:gd name="connsiteX76" fmla="*/ 771516 w 1105087"/>
                    <a:gd name="connsiteY76" fmla="*/ 698231 h 1489502"/>
                    <a:gd name="connsiteX77" fmla="*/ 747405 w 1105087"/>
                    <a:gd name="connsiteY77" fmla="*/ 650529 h 1489502"/>
                    <a:gd name="connsiteX78" fmla="*/ 719207 w 1105087"/>
                    <a:gd name="connsiteY78" fmla="*/ 624843 h 1489502"/>
                    <a:gd name="connsiteX79" fmla="*/ 688148 w 1105087"/>
                    <a:gd name="connsiteY79" fmla="*/ 614651 h 1489502"/>
                    <a:gd name="connsiteX80" fmla="*/ 702451 w 1105087"/>
                    <a:gd name="connsiteY80" fmla="*/ 528114 h 1489502"/>
                    <a:gd name="connsiteX81" fmla="*/ 746996 w 1105087"/>
                    <a:gd name="connsiteY81" fmla="*/ 540447 h 1489502"/>
                    <a:gd name="connsiteX82" fmla="*/ 813201 w 1105087"/>
                    <a:gd name="connsiteY82" fmla="*/ 591819 h 1489502"/>
                    <a:gd name="connsiteX83" fmla="*/ 858971 w 1105087"/>
                    <a:gd name="connsiteY83" fmla="*/ 687223 h 1489502"/>
                    <a:gd name="connsiteX84" fmla="*/ 865101 w 1105087"/>
                    <a:gd name="connsiteY84" fmla="*/ 744710 h 1489502"/>
                    <a:gd name="connsiteX85" fmla="*/ 842625 w 1105087"/>
                    <a:gd name="connsiteY85" fmla="*/ 855200 h 1489502"/>
                    <a:gd name="connsiteX86" fmla="*/ 778872 w 1105087"/>
                    <a:gd name="connsiteY86" fmla="*/ 935518 h 1489502"/>
                    <a:gd name="connsiteX87" fmla="*/ 710625 w 1105087"/>
                    <a:gd name="connsiteY87" fmla="*/ 964874 h 1489502"/>
                    <a:gd name="connsiteX88" fmla="*/ 617449 w 1105087"/>
                    <a:gd name="connsiteY88" fmla="*/ 951011 h 1489502"/>
                    <a:gd name="connsiteX89" fmla="*/ 561052 w 1105087"/>
                    <a:gd name="connsiteY89" fmla="*/ 906979 h 1489502"/>
                    <a:gd name="connsiteX90" fmla="*/ 514056 w 1105087"/>
                    <a:gd name="connsiteY90" fmla="*/ 819321 h 1489502"/>
                    <a:gd name="connsiteX91" fmla="*/ 504656 w 1105087"/>
                    <a:gd name="connsiteY91" fmla="*/ 729625 h 1489502"/>
                    <a:gd name="connsiteX92" fmla="*/ 536532 w 1105087"/>
                    <a:gd name="connsiteY92" fmla="*/ 621582 h 1489502"/>
                    <a:gd name="connsiteX93" fmla="*/ 590477 w 1105087"/>
                    <a:gd name="connsiteY93" fmla="*/ 560017 h 1489502"/>
                    <a:gd name="connsiteX94" fmla="*/ 656681 w 1105087"/>
                    <a:gd name="connsiteY94" fmla="*/ 529847 h 1489502"/>
                    <a:gd name="connsiteX95" fmla="*/ 702451 w 1105087"/>
                    <a:gd name="connsiteY95" fmla="*/ 528114 h 1489502"/>
                    <a:gd name="connsiteX96" fmla="*/ 927979 w 1105087"/>
                    <a:gd name="connsiteY96" fmla="*/ 75536 h 1489502"/>
                    <a:gd name="connsiteX97" fmla="*/ 888339 w 1105087"/>
                    <a:gd name="connsiteY97" fmla="*/ 86951 h 1489502"/>
                    <a:gd name="connsiteX98" fmla="*/ 863001 w 1105087"/>
                    <a:gd name="connsiteY98" fmla="*/ 110599 h 1489502"/>
                    <a:gd name="connsiteX99" fmla="*/ 840525 w 1105087"/>
                    <a:gd name="connsiteY99" fmla="*/ 153816 h 1489502"/>
                    <a:gd name="connsiteX100" fmla="*/ 834803 w 1105087"/>
                    <a:gd name="connsiteY100" fmla="*/ 238620 h 1489502"/>
                    <a:gd name="connsiteX101" fmla="*/ 852376 w 1105087"/>
                    <a:gd name="connsiteY101" fmla="*/ 289583 h 1489502"/>
                    <a:gd name="connsiteX102" fmla="*/ 876079 w 1105087"/>
                    <a:gd name="connsiteY102" fmla="*/ 319754 h 1489502"/>
                    <a:gd name="connsiteX103" fmla="*/ 899781 w 1105087"/>
                    <a:gd name="connsiteY103" fmla="*/ 335247 h 1489502"/>
                    <a:gd name="connsiteX104" fmla="*/ 951273 w 1105087"/>
                    <a:gd name="connsiteY104" fmla="*/ 334839 h 1489502"/>
                    <a:gd name="connsiteX105" fmla="*/ 976202 w 1105087"/>
                    <a:gd name="connsiteY105" fmla="*/ 317715 h 1489502"/>
                    <a:gd name="connsiteX106" fmla="*/ 1003174 w 1105087"/>
                    <a:gd name="connsiteY106" fmla="*/ 278983 h 1489502"/>
                    <a:gd name="connsiteX107" fmla="*/ 1017886 w 1105087"/>
                    <a:gd name="connsiteY107" fmla="*/ 208041 h 1489502"/>
                    <a:gd name="connsiteX108" fmla="*/ 1011347 w 1105087"/>
                    <a:gd name="connsiteY108" fmla="*/ 159116 h 1489502"/>
                    <a:gd name="connsiteX109" fmla="*/ 987236 w 1105087"/>
                    <a:gd name="connsiteY109" fmla="*/ 111414 h 1489502"/>
                    <a:gd name="connsiteX110" fmla="*/ 959038 w 1105087"/>
                    <a:gd name="connsiteY110" fmla="*/ 85728 h 1489502"/>
                    <a:gd name="connsiteX111" fmla="*/ 927979 w 1105087"/>
                    <a:gd name="connsiteY111" fmla="*/ 75536 h 1489502"/>
                    <a:gd name="connsiteX112" fmla="*/ 830308 w 1105087"/>
                    <a:gd name="connsiteY112" fmla="*/ 20902 h 1489502"/>
                    <a:gd name="connsiteX113" fmla="*/ 986827 w 1105087"/>
                    <a:gd name="connsiteY113" fmla="*/ 1332 h 1489502"/>
                    <a:gd name="connsiteX114" fmla="*/ 1053032 w 1105087"/>
                    <a:gd name="connsiteY114" fmla="*/ 52704 h 1489502"/>
                    <a:gd name="connsiteX115" fmla="*/ 1098802 w 1105087"/>
                    <a:gd name="connsiteY115" fmla="*/ 148108 h 1489502"/>
                    <a:gd name="connsiteX116" fmla="*/ 1104932 w 1105087"/>
                    <a:gd name="connsiteY116" fmla="*/ 205595 h 1489502"/>
                    <a:gd name="connsiteX117" fmla="*/ 1082456 w 1105087"/>
                    <a:gd name="connsiteY117" fmla="*/ 316085 h 1489502"/>
                    <a:gd name="connsiteX118" fmla="*/ 1018703 w 1105087"/>
                    <a:gd name="connsiteY118" fmla="*/ 396404 h 1489502"/>
                    <a:gd name="connsiteX119" fmla="*/ 950456 w 1105087"/>
                    <a:gd name="connsiteY119" fmla="*/ 425759 h 1489502"/>
                    <a:gd name="connsiteX120" fmla="*/ 857280 w 1105087"/>
                    <a:gd name="connsiteY120" fmla="*/ 411897 h 1489502"/>
                    <a:gd name="connsiteX121" fmla="*/ 800884 w 1105087"/>
                    <a:gd name="connsiteY121" fmla="*/ 367864 h 1489502"/>
                    <a:gd name="connsiteX122" fmla="*/ 753887 w 1105087"/>
                    <a:gd name="connsiteY122" fmla="*/ 280206 h 1489502"/>
                    <a:gd name="connsiteX123" fmla="*/ 744488 w 1105087"/>
                    <a:gd name="connsiteY123" fmla="*/ 190510 h 1489502"/>
                    <a:gd name="connsiteX124" fmla="*/ 776364 w 1105087"/>
                    <a:gd name="connsiteY124" fmla="*/ 82467 h 1489502"/>
                    <a:gd name="connsiteX125" fmla="*/ 830308 w 1105087"/>
                    <a:gd name="connsiteY125" fmla="*/ 20902 h 1489502"/>
                    <a:gd name="connsiteX0" fmla="*/ 927272 w 1105087"/>
                    <a:gd name="connsiteY0" fmla="*/ 1136461 h 1488653"/>
                    <a:gd name="connsiteX1" fmla="*/ 887632 w 1105087"/>
                    <a:gd name="connsiteY1" fmla="*/ 1147877 h 1488653"/>
                    <a:gd name="connsiteX2" fmla="*/ 862294 w 1105087"/>
                    <a:gd name="connsiteY2" fmla="*/ 1171524 h 1488653"/>
                    <a:gd name="connsiteX3" fmla="*/ 839818 w 1105087"/>
                    <a:gd name="connsiteY3" fmla="*/ 1214741 h 1488653"/>
                    <a:gd name="connsiteX4" fmla="*/ 834096 w 1105087"/>
                    <a:gd name="connsiteY4" fmla="*/ 1299545 h 1488653"/>
                    <a:gd name="connsiteX5" fmla="*/ 851669 w 1105087"/>
                    <a:gd name="connsiteY5" fmla="*/ 1350509 h 1488653"/>
                    <a:gd name="connsiteX6" fmla="*/ 875372 w 1105087"/>
                    <a:gd name="connsiteY6" fmla="*/ 1380679 h 1488653"/>
                    <a:gd name="connsiteX7" fmla="*/ 899074 w 1105087"/>
                    <a:gd name="connsiteY7" fmla="*/ 1396172 h 1488653"/>
                    <a:gd name="connsiteX8" fmla="*/ 950566 w 1105087"/>
                    <a:gd name="connsiteY8" fmla="*/ 1395765 h 1488653"/>
                    <a:gd name="connsiteX9" fmla="*/ 975495 w 1105087"/>
                    <a:gd name="connsiteY9" fmla="*/ 1378641 h 1488653"/>
                    <a:gd name="connsiteX10" fmla="*/ 1002467 w 1105087"/>
                    <a:gd name="connsiteY10" fmla="*/ 1339908 h 1488653"/>
                    <a:gd name="connsiteX11" fmla="*/ 1017179 w 1105087"/>
                    <a:gd name="connsiteY11" fmla="*/ 1268967 h 1488653"/>
                    <a:gd name="connsiteX12" fmla="*/ 1010640 w 1105087"/>
                    <a:gd name="connsiteY12" fmla="*/ 1220041 h 1488653"/>
                    <a:gd name="connsiteX13" fmla="*/ 986529 w 1105087"/>
                    <a:gd name="connsiteY13" fmla="*/ 1172339 h 1488653"/>
                    <a:gd name="connsiteX14" fmla="*/ 958331 w 1105087"/>
                    <a:gd name="connsiteY14" fmla="*/ 1146654 h 1488653"/>
                    <a:gd name="connsiteX15" fmla="*/ 927272 w 1105087"/>
                    <a:gd name="connsiteY15" fmla="*/ 1136461 h 1488653"/>
                    <a:gd name="connsiteX16" fmla="*/ 183932 w 1105087"/>
                    <a:gd name="connsiteY16" fmla="*/ 1136461 h 1488653"/>
                    <a:gd name="connsiteX17" fmla="*/ 144291 w 1105087"/>
                    <a:gd name="connsiteY17" fmla="*/ 1147877 h 1488653"/>
                    <a:gd name="connsiteX18" fmla="*/ 118954 w 1105087"/>
                    <a:gd name="connsiteY18" fmla="*/ 1171524 h 1488653"/>
                    <a:gd name="connsiteX19" fmla="*/ 96477 w 1105087"/>
                    <a:gd name="connsiteY19" fmla="*/ 1214741 h 1488653"/>
                    <a:gd name="connsiteX20" fmla="*/ 90756 w 1105087"/>
                    <a:gd name="connsiteY20" fmla="*/ 1299545 h 1488653"/>
                    <a:gd name="connsiteX21" fmla="*/ 108329 w 1105087"/>
                    <a:gd name="connsiteY21" fmla="*/ 1350509 h 1488653"/>
                    <a:gd name="connsiteX22" fmla="*/ 132031 w 1105087"/>
                    <a:gd name="connsiteY22" fmla="*/ 1380679 h 1488653"/>
                    <a:gd name="connsiteX23" fmla="*/ 155734 w 1105087"/>
                    <a:gd name="connsiteY23" fmla="*/ 1396172 h 1488653"/>
                    <a:gd name="connsiteX24" fmla="*/ 207226 w 1105087"/>
                    <a:gd name="connsiteY24" fmla="*/ 1395765 h 1488653"/>
                    <a:gd name="connsiteX25" fmla="*/ 232155 w 1105087"/>
                    <a:gd name="connsiteY25" fmla="*/ 1378641 h 1488653"/>
                    <a:gd name="connsiteX26" fmla="*/ 259127 w 1105087"/>
                    <a:gd name="connsiteY26" fmla="*/ 1339908 h 1488653"/>
                    <a:gd name="connsiteX27" fmla="*/ 273839 w 1105087"/>
                    <a:gd name="connsiteY27" fmla="*/ 1268967 h 1488653"/>
                    <a:gd name="connsiteX28" fmla="*/ 267300 w 1105087"/>
                    <a:gd name="connsiteY28" fmla="*/ 1220041 h 1488653"/>
                    <a:gd name="connsiteX29" fmla="*/ 243189 w 1105087"/>
                    <a:gd name="connsiteY29" fmla="*/ 1172339 h 1488653"/>
                    <a:gd name="connsiteX30" fmla="*/ 214991 w 1105087"/>
                    <a:gd name="connsiteY30" fmla="*/ 1146654 h 1488653"/>
                    <a:gd name="connsiteX31" fmla="*/ 183932 w 1105087"/>
                    <a:gd name="connsiteY31" fmla="*/ 1136461 h 1488653"/>
                    <a:gd name="connsiteX32" fmla="*/ 941576 w 1105087"/>
                    <a:gd name="connsiteY32" fmla="*/ 1049924 h 1488653"/>
                    <a:gd name="connsiteX33" fmla="*/ 986120 w 1105087"/>
                    <a:gd name="connsiteY33" fmla="*/ 1062258 h 1488653"/>
                    <a:gd name="connsiteX34" fmla="*/ 1052325 w 1105087"/>
                    <a:gd name="connsiteY34" fmla="*/ 1113629 h 1488653"/>
                    <a:gd name="connsiteX35" fmla="*/ 1098095 w 1105087"/>
                    <a:gd name="connsiteY35" fmla="*/ 1209033 h 1488653"/>
                    <a:gd name="connsiteX36" fmla="*/ 1104225 w 1105087"/>
                    <a:gd name="connsiteY36" fmla="*/ 1266520 h 1488653"/>
                    <a:gd name="connsiteX37" fmla="*/ 1081749 w 1105087"/>
                    <a:gd name="connsiteY37" fmla="*/ 1377010 h 1488653"/>
                    <a:gd name="connsiteX38" fmla="*/ 1017996 w 1105087"/>
                    <a:gd name="connsiteY38" fmla="*/ 1457329 h 1488653"/>
                    <a:gd name="connsiteX39" fmla="*/ 949749 w 1105087"/>
                    <a:gd name="connsiteY39" fmla="*/ 1486684 h 1488653"/>
                    <a:gd name="connsiteX40" fmla="*/ 856573 w 1105087"/>
                    <a:gd name="connsiteY40" fmla="*/ 1472822 h 1488653"/>
                    <a:gd name="connsiteX41" fmla="*/ 800177 w 1105087"/>
                    <a:gd name="connsiteY41" fmla="*/ 1428789 h 1488653"/>
                    <a:gd name="connsiteX42" fmla="*/ 753180 w 1105087"/>
                    <a:gd name="connsiteY42" fmla="*/ 1341131 h 1488653"/>
                    <a:gd name="connsiteX43" fmla="*/ 743781 w 1105087"/>
                    <a:gd name="connsiteY43" fmla="*/ 1251435 h 1488653"/>
                    <a:gd name="connsiteX44" fmla="*/ 775657 w 1105087"/>
                    <a:gd name="connsiteY44" fmla="*/ 1143392 h 1488653"/>
                    <a:gd name="connsiteX45" fmla="*/ 829601 w 1105087"/>
                    <a:gd name="connsiteY45" fmla="*/ 1081828 h 1488653"/>
                    <a:gd name="connsiteX46" fmla="*/ 895805 w 1105087"/>
                    <a:gd name="connsiteY46" fmla="*/ 1051657 h 1488653"/>
                    <a:gd name="connsiteX47" fmla="*/ 941576 w 1105087"/>
                    <a:gd name="connsiteY47" fmla="*/ 1049924 h 1488653"/>
                    <a:gd name="connsiteX48" fmla="*/ 198235 w 1105087"/>
                    <a:gd name="connsiteY48" fmla="*/ 1049924 h 1488653"/>
                    <a:gd name="connsiteX49" fmla="*/ 242780 w 1105087"/>
                    <a:gd name="connsiteY49" fmla="*/ 1062258 h 1488653"/>
                    <a:gd name="connsiteX50" fmla="*/ 308984 w 1105087"/>
                    <a:gd name="connsiteY50" fmla="*/ 1113629 h 1488653"/>
                    <a:gd name="connsiteX51" fmla="*/ 354755 w 1105087"/>
                    <a:gd name="connsiteY51" fmla="*/ 1209033 h 1488653"/>
                    <a:gd name="connsiteX52" fmla="*/ 360885 w 1105087"/>
                    <a:gd name="connsiteY52" fmla="*/ 1266520 h 1488653"/>
                    <a:gd name="connsiteX53" fmla="*/ 338408 w 1105087"/>
                    <a:gd name="connsiteY53" fmla="*/ 1377010 h 1488653"/>
                    <a:gd name="connsiteX54" fmla="*/ 274656 w 1105087"/>
                    <a:gd name="connsiteY54" fmla="*/ 1457329 h 1488653"/>
                    <a:gd name="connsiteX55" fmla="*/ 206409 w 1105087"/>
                    <a:gd name="connsiteY55" fmla="*/ 1486684 h 1488653"/>
                    <a:gd name="connsiteX56" fmla="*/ 113233 w 1105087"/>
                    <a:gd name="connsiteY56" fmla="*/ 1472822 h 1488653"/>
                    <a:gd name="connsiteX57" fmla="*/ 56836 w 1105087"/>
                    <a:gd name="connsiteY57" fmla="*/ 1428789 h 1488653"/>
                    <a:gd name="connsiteX58" fmla="*/ 9840 w 1105087"/>
                    <a:gd name="connsiteY58" fmla="*/ 1341131 h 1488653"/>
                    <a:gd name="connsiteX59" fmla="*/ 440 w 1105087"/>
                    <a:gd name="connsiteY59" fmla="*/ 1251435 h 1488653"/>
                    <a:gd name="connsiteX60" fmla="*/ 32316 w 1105087"/>
                    <a:gd name="connsiteY60" fmla="*/ 1143392 h 1488653"/>
                    <a:gd name="connsiteX61" fmla="*/ 86261 w 1105087"/>
                    <a:gd name="connsiteY61" fmla="*/ 1081828 h 1488653"/>
                    <a:gd name="connsiteX62" fmla="*/ 152465 w 1105087"/>
                    <a:gd name="connsiteY62" fmla="*/ 1051657 h 1488653"/>
                    <a:gd name="connsiteX63" fmla="*/ 198235 w 1105087"/>
                    <a:gd name="connsiteY63" fmla="*/ 1049924 h 1488653"/>
                    <a:gd name="connsiteX64" fmla="*/ 688148 w 1105087"/>
                    <a:gd name="connsiteY64" fmla="*/ 613802 h 1488653"/>
                    <a:gd name="connsiteX65" fmla="*/ 648507 w 1105087"/>
                    <a:gd name="connsiteY65" fmla="*/ 625217 h 1488653"/>
                    <a:gd name="connsiteX66" fmla="*/ 623170 w 1105087"/>
                    <a:gd name="connsiteY66" fmla="*/ 648865 h 1488653"/>
                    <a:gd name="connsiteX67" fmla="*/ 600693 w 1105087"/>
                    <a:gd name="connsiteY67" fmla="*/ 692082 h 1488653"/>
                    <a:gd name="connsiteX68" fmla="*/ 594972 w 1105087"/>
                    <a:gd name="connsiteY68" fmla="*/ 776886 h 1488653"/>
                    <a:gd name="connsiteX69" fmla="*/ 612545 w 1105087"/>
                    <a:gd name="connsiteY69" fmla="*/ 827849 h 1488653"/>
                    <a:gd name="connsiteX70" fmla="*/ 636247 w 1105087"/>
                    <a:gd name="connsiteY70" fmla="*/ 858020 h 1488653"/>
                    <a:gd name="connsiteX71" fmla="*/ 659950 w 1105087"/>
                    <a:gd name="connsiteY71" fmla="*/ 873513 h 1488653"/>
                    <a:gd name="connsiteX72" fmla="*/ 711442 w 1105087"/>
                    <a:gd name="connsiteY72" fmla="*/ 873105 h 1488653"/>
                    <a:gd name="connsiteX73" fmla="*/ 736371 w 1105087"/>
                    <a:gd name="connsiteY73" fmla="*/ 855981 h 1488653"/>
                    <a:gd name="connsiteX74" fmla="*/ 763343 w 1105087"/>
                    <a:gd name="connsiteY74" fmla="*/ 817249 h 1488653"/>
                    <a:gd name="connsiteX75" fmla="*/ 778055 w 1105087"/>
                    <a:gd name="connsiteY75" fmla="*/ 746307 h 1488653"/>
                    <a:gd name="connsiteX76" fmla="*/ 771516 w 1105087"/>
                    <a:gd name="connsiteY76" fmla="*/ 697382 h 1488653"/>
                    <a:gd name="connsiteX77" fmla="*/ 747405 w 1105087"/>
                    <a:gd name="connsiteY77" fmla="*/ 649680 h 1488653"/>
                    <a:gd name="connsiteX78" fmla="*/ 719207 w 1105087"/>
                    <a:gd name="connsiteY78" fmla="*/ 623994 h 1488653"/>
                    <a:gd name="connsiteX79" fmla="*/ 688148 w 1105087"/>
                    <a:gd name="connsiteY79" fmla="*/ 613802 h 1488653"/>
                    <a:gd name="connsiteX80" fmla="*/ 702451 w 1105087"/>
                    <a:gd name="connsiteY80" fmla="*/ 527265 h 1488653"/>
                    <a:gd name="connsiteX81" fmla="*/ 746996 w 1105087"/>
                    <a:gd name="connsiteY81" fmla="*/ 539598 h 1488653"/>
                    <a:gd name="connsiteX82" fmla="*/ 813201 w 1105087"/>
                    <a:gd name="connsiteY82" fmla="*/ 590970 h 1488653"/>
                    <a:gd name="connsiteX83" fmla="*/ 858971 w 1105087"/>
                    <a:gd name="connsiteY83" fmla="*/ 686374 h 1488653"/>
                    <a:gd name="connsiteX84" fmla="*/ 865101 w 1105087"/>
                    <a:gd name="connsiteY84" fmla="*/ 743861 h 1488653"/>
                    <a:gd name="connsiteX85" fmla="*/ 842625 w 1105087"/>
                    <a:gd name="connsiteY85" fmla="*/ 854351 h 1488653"/>
                    <a:gd name="connsiteX86" fmla="*/ 778872 w 1105087"/>
                    <a:gd name="connsiteY86" fmla="*/ 934669 h 1488653"/>
                    <a:gd name="connsiteX87" fmla="*/ 710625 w 1105087"/>
                    <a:gd name="connsiteY87" fmla="*/ 964025 h 1488653"/>
                    <a:gd name="connsiteX88" fmla="*/ 617449 w 1105087"/>
                    <a:gd name="connsiteY88" fmla="*/ 950162 h 1488653"/>
                    <a:gd name="connsiteX89" fmla="*/ 561052 w 1105087"/>
                    <a:gd name="connsiteY89" fmla="*/ 906130 h 1488653"/>
                    <a:gd name="connsiteX90" fmla="*/ 514056 w 1105087"/>
                    <a:gd name="connsiteY90" fmla="*/ 818472 h 1488653"/>
                    <a:gd name="connsiteX91" fmla="*/ 504656 w 1105087"/>
                    <a:gd name="connsiteY91" fmla="*/ 728776 h 1488653"/>
                    <a:gd name="connsiteX92" fmla="*/ 536532 w 1105087"/>
                    <a:gd name="connsiteY92" fmla="*/ 620733 h 1488653"/>
                    <a:gd name="connsiteX93" fmla="*/ 590477 w 1105087"/>
                    <a:gd name="connsiteY93" fmla="*/ 559168 h 1488653"/>
                    <a:gd name="connsiteX94" fmla="*/ 656681 w 1105087"/>
                    <a:gd name="connsiteY94" fmla="*/ 528998 h 1488653"/>
                    <a:gd name="connsiteX95" fmla="*/ 702451 w 1105087"/>
                    <a:gd name="connsiteY95" fmla="*/ 527265 h 1488653"/>
                    <a:gd name="connsiteX96" fmla="*/ 927979 w 1105087"/>
                    <a:gd name="connsiteY96" fmla="*/ 74687 h 1488653"/>
                    <a:gd name="connsiteX97" fmla="*/ 888339 w 1105087"/>
                    <a:gd name="connsiteY97" fmla="*/ 86102 h 1488653"/>
                    <a:gd name="connsiteX98" fmla="*/ 863001 w 1105087"/>
                    <a:gd name="connsiteY98" fmla="*/ 109750 h 1488653"/>
                    <a:gd name="connsiteX99" fmla="*/ 840525 w 1105087"/>
                    <a:gd name="connsiteY99" fmla="*/ 152967 h 1488653"/>
                    <a:gd name="connsiteX100" fmla="*/ 834803 w 1105087"/>
                    <a:gd name="connsiteY100" fmla="*/ 237771 h 1488653"/>
                    <a:gd name="connsiteX101" fmla="*/ 852376 w 1105087"/>
                    <a:gd name="connsiteY101" fmla="*/ 288734 h 1488653"/>
                    <a:gd name="connsiteX102" fmla="*/ 876079 w 1105087"/>
                    <a:gd name="connsiteY102" fmla="*/ 318905 h 1488653"/>
                    <a:gd name="connsiteX103" fmla="*/ 899781 w 1105087"/>
                    <a:gd name="connsiteY103" fmla="*/ 334398 h 1488653"/>
                    <a:gd name="connsiteX104" fmla="*/ 951273 w 1105087"/>
                    <a:gd name="connsiteY104" fmla="*/ 333990 h 1488653"/>
                    <a:gd name="connsiteX105" fmla="*/ 976202 w 1105087"/>
                    <a:gd name="connsiteY105" fmla="*/ 316866 h 1488653"/>
                    <a:gd name="connsiteX106" fmla="*/ 1003174 w 1105087"/>
                    <a:gd name="connsiteY106" fmla="*/ 278134 h 1488653"/>
                    <a:gd name="connsiteX107" fmla="*/ 1017886 w 1105087"/>
                    <a:gd name="connsiteY107" fmla="*/ 207192 h 1488653"/>
                    <a:gd name="connsiteX108" fmla="*/ 1011347 w 1105087"/>
                    <a:gd name="connsiteY108" fmla="*/ 158267 h 1488653"/>
                    <a:gd name="connsiteX109" fmla="*/ 987236 w 1105087"/>
                    <a:gd name="connsiteY109" fmla="*/ 110565 h 1488653"/>
                    <a:gd name="connsiteX110" fmla="*/ 959038 w 1105087"/>
                    <a:gd name="connsiteY110" fmla="*/ 84879 h 1488653"/>
                    <a:gd name="connsiteX111" fmla="*/ 927979 w 1105087"/>
                    <a:gd name="connsiteY111" fmla="*/ 74687 h 1488653"/>
                    <a:gd name="connsiteX112" fmla="*/ 776364 w 1105087"/>
                    <a:gd name="connsiteY112" fmla="*/ 81618 h 1488653"/>
                    <a:gd name="connsiteX113" fmla="*/ 986827 w 1105087"/>
                    <a:gd name="connsiteY113" fmla="*/ 483 h 1488653"/>
                    <a:gd name="connsiteX114" fmla="*/ 1053032 w 1105087"/>
                    <a:gd name="connsiteY114" fmla="*/ 51855 h 1488653"/>
                    <a:gd name="connsiteX115" fmla="*/ 1098802 w 1105087"/>
                    <a:gd name="connsiteY115" fmla="*/ 147259 h 1488653"/>
                    <a:gd name="connsiteX116" fmla="*/ 1104932 w 1105087"/>
                    <a:gd name="connsiteY116" fmla="*/ 204746 h 1488653"/>
                    <a:gd name="connsiteX117" fmla="*/ 1082456 w 1105087"/>
                    <a:gd name="connsiteY117" fmla="*/ 315236 h 1488653"/>
                    <a:gd name="connsiteX118" fmla="*/ 1018703 w 1105087"/>
                    <a:gd name="connsiteY118" fmla="*/ 395555 h 1488653"/>
                    <a:gd name="connsiteX119" fmla="*/ 950456 w 1105087"/>
                    <a:gd name="connsiteY119" fmla="*/ 424910 h 1488653"/>
                    <a:gd name="connsiteX120" fmla="*/ 857280 w 1105087"/>
                    <a:gd name="connsiteY120" fmla="*/ 411048 h 1488653"/>
                    <a:gd name="connsiteX121" fmla="*/ 800884 w 1105087"/>
                    <a:gd name="connsiteY121" fmla="*/ 367015 h 1488653"/>
                    <a:gd name="connsiteX122" fmla="*/ 753887 w 1105087"/>
                    <a:gd name="connsiteY122" fmla="*/ 279357 h 1488653"/>
                    <a:gd name="connsiteX123" fmla="*/ 744488 w 1105087"/>
                    <a:gd name="connsiteY123" fmla="*/ 189661 h 1488653"/>
                    <a:gd name="connsiteX124" fmla="*/ 776364 w 1105087"/>
                    <a:gd name="connsiteY124" fmla="*/ 81618 h 1488653"/>
                    <a:gd name="connsiteX0" fmla="*/ 927272 w 1105087"/>
                    <a:gd name="connsiteY0" fmla="*/ 1141685 h 1493877"/>
                    <a:gd name="connsiteX1" fmla="*/ 887632 w 1105087"/>
                    <a:gd name="connsiteY1" fmla="*/ 1153101 h 1493877"/>
                    <a:gd name="connsiteX2" fmla="*/ 862294 w 1105087"/>
                    <a:gd name="connsiteY2" fmla="*/ 1176748 h 1493877"/>
                    <a:gd name="connsiteX3" fmla="*/ 839818 w 1105087"/>
                    <a:gd name="connsiteY3" fmla="*/ 1219965 h 1493877"/>
                    <a:gd name="connsiteX4" fmla="*/ 834096 w 1105087"/>
                    <a:gd name="connsiteY4" fmla="*/ 1304769 h 1493877"/>
                    <a:gd name="connsiteX5" fmla="*/ 851669 w 1105087"/>
                    <a:gd name="connsiteY5" fmla="*/ 1355733 h 1493877"/>
                    <a:gd name="connsiteX6" fmla="*/ 875372 w 1105087"/>
                    <a:gd name="connsiteY6" fmla="*/ 1385903 h 1493877"/>
                    <a:gd name="connsiteX7" fmla="*/ 899074 w 1105087"/>
                    <a:gd name="connsiteY7" fmla="*/ 1401396 h 1493877"/>
                    <a:gd name="connsiteX8" fmla="*/ 950566 w 1105087"/>
                    <a:gd name="connsiteY8" fmla="*/ 1400989 h 1493877"/>
                    <a:gd name="connsiteX9" fmla="*/ 975495 w 1105087"/>
                    <a:gd name="connsiteY9" fmla="*/ 1383865 h 1493877"/>
                    <a:gd name="connsiteX10" fmla="*/ 1002467 w 1105087"/>
                    <a:gd name="connsiteY10" fmla="*/ 1345132 h 1493877"/>
                    <a:gd name="connsiteX11" fmla="*/ 1017179 w 1105087"/>
                    <a:gd name="connsiteY11" fmla="*/ 1274191 h 1493877"/>
                    <a:gd name="connsiteX12" fmla="*/ 1010640 w 1105087"/>
                    <a:gd name="connsiteY12" fmla="*/ 1225265 h 1493877"/>
                    <a:gd name="connsiteX13" fmla="*/ 986529 w 1105087"/>
                    <a:gd name="connsiteY13" fmla="*/ 1177563 h 1493877"/>
                    <a:gd name="connsiteX14" fmla="*/ 958331 w 1105087"/>
                    <a:gd name="connsiteY14" fmla="*/ 1151878 h 1493877"/>
                    <a:gd name="connsiteX15" fmla="*/ 927272 w 1105087"/>
                    <a:gd name="connsiteY15" fmla="*/ 1141685 h 1493877"/>
                    <a:gd name="connsiteX16" fmla="*/ 183932 w 1105087"/>
                    <a:gd name="connsiteY16" fmla="*/ 1141685 h 1493877"/>
                    <a:gd name="connsiteX17" fmla="*/ 144291 w 1105087"/>
                    <a:gd name="connsiteY17" fmla="*/ 1153101 h 1493877"/>
                    <a:gd name="connsiteX18" fmla="*/ 118954 w 1105087"/>
                    <a:gd name="connsiteY18" fmla="*/ 1176748 h 1493877"/>
                    <a:gd name="connsiteX19" fmla="*/ 96477 w 1105087"/>
                    <a:gd name="connsiteY19" fmla="*/ 1219965 h 1493877"/>
                    <a:gd name="connsiteX20" fmla="*/ 90756 w 1105087"/>
                    <a:gd name="connsiteY20" fmla="*/ 1304769 h 1493877"/>
                    <a:gd name="connsiteX21" fmla="*/ 108329 w 1105087"/>
                    <a:gd name="connsiteY21" fmla="*/ 1355733 h 1493877"/>
                    <a:gd name="connsiteX22" fmla="*/ 132031 w 1105087"/>
                    <a:gd name="connsiteY22" fmla="*/ 1385903 h 1493877"/>
                    <a:gd name="connsiteX23" fmla="*/ 155734 w 1105087"/>
                    <a:gd name="connsiteY23" fmla="*/ 1401396 h 1493877"/>
                    <a:gd name="connsiteX24" fmla="*/ 207226 w 1105087"/>
                    <a:gd name="connsiteY24" fmla="*/ 1400989 h 1493877"/>
                    <a:gd name="connsiteX25" fmla="*/ 232155 w 1105087"/>
                    <a:gd name="connsiteY25" fmla="*/ 1383865 h 1493877"/>
                    <a:gd name="connsiteX26" fmla="*/ 259127 w 1105087"/>
                    <a:gd name="connsiteY26" fmla="*/ 1345132 h 1493877"/>
                    <a:gd name="connsiteX27" fmla="*/ 273839 w 1105087"/>
                    <a:gd name="connsiteY27" fmla="*/ 1274191 h 1493877"/>
                    <a:gd name="connsiteX28" fmla="*/ 267300 w 1105087"/>
                    <a:gd name="connsiteY28" fmla="*/ 1225265 h 1493877"/>
                    <a:gd name="connsiteX29" fmla="*/ 243189 w 1105087"/>
                    <a:gd name="connsiteY29" fmla="*/ 1177563 h 1493877"/>
                    <a:gd name="connsiteX30" fmla="*/ 214991 w 1105087"/>
                    <a:gd name="connsiteY30" fmla="*/ 1151878 h 1493877"/>
                    <a:gd name="connsiteX31" fmla="*/ 183932 w 1105087"/>
                    <a:gd name="connsiteY31" fmla="*/ 1141685 h 1493877"/>
                    <a:gd name="connsiteX32" fmla="*/ 941576 w 1105087"/>
                    <a:gd name="connsiteY32" fmla="*/ 1055148 h 1493877"/>
                    <a:gd name="connsiteX33" fmla="*/ 986120 w 1105087"/>
                    <a:gd name="connsiteY33" fmla="*/ 1067482 h 1493877"/>
                    <a:gd name="connsiteX34" fmla="*/ 1052325 w 1105087"/>
                    <a:gd name="connsiteY34" fmla="*/ 1118853 h 1493877"/>
                    <a:gd name="connsiteX35" fmla="*/ 1098095 w 1105087"/>
                    <a:gd name="connsiteY35" fmla="*/ 1214257 h 1493877"/>
                    <a:gd name="connsiteX36" fmla="*/ 1104225 w 1105087"/>
                    <a:gd name="connsiteY36" fmla="*/ 1271744 h 1493877"/>
                    <a:gd name="connsiteX37" fmla="*/ 1081749 w 1105087"/>
                    <a:gd name="connsiteY37" fmla="*/ 1382234 h 1493877"/>
                    <a:gd name="connsiteX38" fmla="*/ 1017996 w 1105087"/>
                    <a:gd name="connsiteY38" fmla="*/ 1462553 h 1493877"/>
                    <a:gd name="connsiteX39" fmla="*/ 949749 w 1105087"/>
                    <a:gd name="connsiteY39" fmla="*/ 1491908 h 1493877"/>
                    <a:gd name="connsiteX40" fmla="*/ 856573 w 1105087"/>
                    <a:gd name="connsiteY40" fmla="*/ 1478046 h 1493877"/>
                    <a:gd name="connsiteX41" fmla="*/ 800177 w 1105087"/>
                    <a:gd name="connsiteY41" fmla="*/ 1434013 h 1493877"/>
                    <a:gd name="connsiteX42" fmla="*/ 753180 w 1105087"/>
                    <a:gd name="connsiteY42" fmla="*/ 1346355 h 1493877"/>
                    <a:gd name="connsiteX43" fmla="*/ 743781 w 1105087"/>
                    <a:gd name="connsiteY43" fmla="*/ 1256659 h 1493877"/>
                    <a:gd name="connsiteX44" fmla="*/ 775657 w 1105087"/>
                    <a:gd name="connsiteY44" fmla="*/ 1148616 h 1493877"/>
                    <a:gd name="connsiteX45" fmla="*/ 829601 w 1105087"/>
                    <a:gd name="connsiteY45" fmla="*/ 1087052 h 1493877"/>
                    <a:gd name="connsiteX46" fmla="*/ 895805 w 1105087"/>
                    <a:gd name="connsiteY46" fmla="*/ 1056881 h 1493877"/>
                    <a:gd name="connsiteX47" fmla="*/ 941576 w 1105087"/>
                    <a:gd name="connsiteY47" fmla="*/ 1055148 h 1493877"/>
                    <a:gd name="connsiteX48" fmla="*/ 198235 w 1105087"/>
                    <a:gd name="connsiteY48" fmla="*/ 1055148 h 1493877"/>
                    <a:gd name="connsiteX49" fmla="*/ 242780 w 1105087"/>
                    <a:gd name="connsiteY49" fmla="*/ 1067482 h 1493877"/>
                    <a:gd name="connsiteX50" fmla="*/ 308984 w 1105087"/>
                    <a:gd name="connsiteY50" fmla="*/ 1118853 h 1493877"/>
                    <a:gd name="connsiteX51" fmla="*/ 354755 w 1105087"/>
                    <a:gd name="connsiteY51" fmla="*/ 1214257 h 1493877"/>
                    <a:gd name="connsiteX52" fmla="*/ 360885 w 1105087"/>
                    <a:gd name="connsiteY52" fmla="*/ 1271744 h 1493877"/>
                    <a:gd name="connsiteX53" fmla="*/ 338408 w 1105087"/>
                    <a:gd name="connsiteY53" fmla="*/ 1382234 h 1493877"/>
                    <a:gd name="connsiteX54" fmla="*/ 274656 w 1105087"/>
                    <a:gd name="connsiteY54" fmla="*/ 1462553 h 1493877"/>
                    <a:gd name="connsiteX55" fmla="*/ 206409 w 1105087"/>
                    <a:gd name="connsiteY55" fmla="*/ 1491908 h 1493877"/>
                    <a:gd name="connsiteX56" fmla="*/ 113233 w 1105087"/>
                    <a:gd name="connsiteY56" fmla="*/ 1478046 h 1493877"/>
                    <a:gd name="connsiteX57" fmla="*/ 56836 w 1105087"/>
                    <a:gd name="connsiteY57" fmla="*/ 1434013 h 1493877"/>
                    <a:gd name="connsiteX58" fmla="*/ 9840 w 1105087"/>
                    <a:gd name="connsiteY58" fmla="*/ 1346355 h 1493877"/>
                    <a:gd name="connsiteX59" fmla="*/ 440 w 1105087"/>
                    <a:gd name="connsiteY59" fmla="*/ 1256659 h 1493877"/>
                    <a:gd name="connsiteX60" fmla="*/ 32316 w 1105087"/>
                    <a:gd name="connsiteY60" fmla="*/ 1148616 h 1493877"/>
                    <a:gd name="connsiteX61" fmla="*/ 86261 w 1105087"/>
                    <a:gd name="connsiteY61" fmla="*/ 1087052 h 1493877"/>
                    <a:gd name="connsiteX62" fmla="*/ 152465 w 1105087"/>
                    <a:gd name="connsiteY62" fmla="*/ 1056881 h 1493877"/>
                    <a:gd name="connsiteX63" fmla="*/ 198235 w 1105087"/>
                    <a:gd name="connsiteY63" fmla="*/ 1055148 h 1493877"/>
                    <a:gd name="connsiteX64" fmla="*/ 688148 w 1105087"/>
                    <a:gd name="connsiteY64" fmla="*/ 619026 h 1493877"/>
                    <a:gd name="connsiteX65" fmla="*/ 648507 w 1105087"/>
                    <a:gd name="connsiteY65" fmla="*/ 630441 h 1493877"/>
                    <a:gd name="connsiteX66" fmla="*/ 623170 w 1105087"/>
                    <a:gd name="connsiteY66" fmla="*/ 654089 h 1493877"/>
                    <a:gd name="connsiteX67" fmla="*/ 600693 w 1105087"/>
                    <a:gd name="connsiteY67" fmla="*/ 697306 h 1493877"/>
                    <a:gd name="connsiteX68" fmla="*/ 594972 w 1105087"/>
                    <a:gd name="connsiteY68" fmla="*/ 782110 h 1493877"/>
                    <a:gd name="connsiteX69" fmla="*/ 612545 w 1105087"/>
                    <a:gd name="connsiteY69" fmla="*/ 833073 h 1493877"/>
                    <a:gd name="connsiteX70" fmla="*/ 636247 w 1105087"/>
                    <a:gd name="connsiteY70" fmla="*/ 863244 h 1493877"/>
                    <a:gd name="connsiteX71" fmla="*/ 659950 w 1105087"/>
                    <a:gd name="connsiteY71" fmla="*/ 878737 h 1493877"/>
                    <a:gd name="connsiteX72" fmla="*/ 711442 w 1105087"/>
                    <a:gd name="connsiteY72" fmla="*/ 878329 h 1493877"/>
                    <a:gd name="connsiteX73" fmla="*/ 736371 w 1105087"/>
                    <a:gd name="connsiteY73" fmla="*/ 861205 h 1493877"/>
                    <a:gd name="connsiteX74" fmla="*/ 763343 w 1105087"/>
                    <a:gd name="connsiteY74" fmla="*/ 822473 h 1493877"/>
                    <a:gd name="connsiteX75" fmla="*/ 778055 w 1105087"/>
                    <a:gd name="connsiteY75" fmla="*/ 751531 h 1493877"/>
                    <a:gd name="connsiteX76" fmla="*/ 771516 w 1105087"/>
                    <a:gd name="connsiteY76" fmla="*/ 702606 h 1493877"/>
                    <a:gd name="connsiteX77" fmla="*/ 747405 w 1105087"/>
                    <a:gd name="connsiteY77" fmla="*/ 654904 h 1493877"/>
                    <a:gd name="connsiteX78" fmla="*/ 719207 w 1105087"/>
                    <a:gd name="connsiteY78" fmla="*/ 629218 h 1493877"/>
                    <a:gd name="connsiteX79" fmla="*/ 688148 w 1105087"/>
                    <a:gd name="connsiteY79" fmla="*/ 619026 h 1493877"/>
                    <a:gd name="connsiteX80" fmla="*/ 702451 w 1105087"/>
                    <a:gd name="connsiteY80" fmla="*/ 532489 h 1493877"/>
                    <a:gd name="connsiteX81" fmla="*/ 746996 w 1105087"/>
                    <a:gd name="connsiteY81" fmla="*/ 544822 h 1493877"/>
                    <a:gd name="connsiteX82" fmla="*/ 813201 w 1105087"/>
                    <a:gd name="connsiteY82" fmla="*/ 596194 h 1493877"/>
                    <a:gd name="connsiteX83" fmla="*/ 858971 w 1105087"/>
                    <a:gd name="connsiteY83" fmla="*/ 691598 h 1493877"/>
                    <a:gd name="connsiteX84" fmla="*/ 865101 w 1105087"/>
                    <a:gd name="connsiteY84" fmla="*/ 749085 h 1493877"/>
                    <a:gd name="connsiteX85" fmla="*/ 842625 w 1105087"/>
                    <a:gd name="connsiteY85" fmla="*/ 859575 h 1493877"/>
                    <a:gd name="connsiteX86" fmla="*/ 778872 w 1105087"/>
                    <a:gd name="connsiteY86" fmla="*/ 939893 h 1493877"/>
                    <a:gd name="connsiteX87" fmla="*/ 710625 w 1105087"/>
                    <a:gd name="connsiteY87" fmla="*/ 969249 h 1493877"/>
                    <a:gd name="connsiteX88" fmla="*/ 617449 w 1105087"/>
                    <a:gd name="connsiteY88" fmla="*/ 955386 h 1493877"/>
                    <a:gd name="connsiteX89" fmla="*/ 561052 w 1105087"/>
                    <a:gd name="connsiteY89" fmla="*/ 911354 h 1493877"/>
                    <a:gd name="connsiteX90" fmla="*/ 514056 w 1105087"/>
                    <a:gd name="connsiteY90" fmla="*/ 823696 h 1493877"/>
                    <a:gd name="connsiteX91" fmla="*/ 504656 w 1105087"/>
                    <a:gd name="connsiteY91" fmla="*/ 734000 h 1493877"/>
                    <a:gd name="connsiteX92" fmla="*/ 536532 w 1105087"/>
                    <a:gd name="connsiteY92" fmla="*/ 625957 h 1493877"/>
                    <a:gd name="connsiteX93" fmla="*/ 590477 w 1105087"/>
                    <a:gd name="connsiteY93" fmla="*/ 564392 h 1493877"/>
                    <a:gd name="connsiteX94" fmla="*/ 656681 w 1105087"/>
                    <a:gd name="connsiteY94" fmla="*/ 534222 h 1493877"/>
                    <a:gd name="connsiteX95" fmla="*/ 702451 w 1105087"/>
                    <a:gd name="connsiteY95" fmla="*/ 532489 h 1493877"/>
                    <a:gd name="connsiteX96" fmla="*/ 927979 w 1105087"/>
                    <a:gd name="connsiteY96" fmla="*/ 79911 h 1493877"/>
                    <a:gd name="connsiteX97" fmla="*/ 888339 w 1105087"/>
                    <a:gd name="connsiteY97" fmla="*/ 91326 h 1493877"/>
                    <a:gd name="connsiteX98" fmla="*/ 863001 w 1105087"/>
                    <a:gd name="connsiteY98" fmla="*/ 114974 h 1493877"/>
                    <a:gd name="connsiteX99" fmla="*/ 840525 w 1105087"/>
                    <a:gd name="connsiteY99" fmla="*/ 158191 h 1493877"/>
                    <a:gd name="connsiteX100" fmla="*/ 834803 w 1105087"/>
                    <a:gd name="connsiteY100" fmla="*/ 242995 h 1493877"/>
                    <a:gd name="connsiteX101" fmla="*/ 852376 w 1105087"/>
                    <a:gd name="connsiteY101" fmla="*/ 293958 h 1493877"/>
                    <a:gd name="connsiteX102" fmla="*/ 876079 w 1105087"/>
                    <a:gd name="connsiteY102" fmla="*/ 324129 h 1493877"/>
                    <a:gd name="connsiteX103" fmla="*/ 899781 w 1105087"/>
                    <a:gd name="connsiteY103" fmla="*/ 339622 h 1493877"/>
                    <a:gd name="connsiteX104" fmla="*/ 951273 w 1105087"/>
                    <a:gd name="connsiteY104" fmla="*/ 339214 h 1493877"/>
                    <a:gd name="connsiteX105" fmla="*/ 976202 w 1105087"/>
                    <a:gd name="connsiteY105" fmla="*/ 322090 h 1493877"/>
                    <a:gd name="connsiteX106" fmla="*/ 1003174 w 1105087"/>
                    <a:gd name="connsiteY106" fmla="*/ 283358 h 1493877"/>
                    <a:gd name="connsiteX107" fmla="*/ 1017886 w 1105087"/>
                    <a:gd name="connsiteY107" fmla="*/ 212416 h 1493877"/>
                    <a:gd name="connsiteX108" fmla="*/ 1011347 w 1105087"/>
                    <a:gd name="connsiteY108" fmla="*/ 163491 h 1493877"/>
                    <a:gd name="connsiteX109" fmla="*/ 987236 w 1105087"/>
                    <a:gd name="connsiteY109" fmla="*/ 115789 h 1493877"/>
                    <a:gd name="connsiteX110" fmla="*/ 959038 w 1105087"/>
                    <a:gd name="connsiteY110" fmla="*/ 90103 h 1493877"/>
                    <a:gd name="connsiteX111" fmla="*/ 927979 w 1105087"/>
                    <a:gd name="connsiteY111" fmla="*/ 79911 h 1493877"/>
                    <a:gd name="connsiteX112" fmla="*/ 744488 w 1105087"/>
                    <a:gd name="connsiteY112" fmla="*/ 194885 h 1493877"/>
                    <a:gd name="connsiteX113" fmla="*/ 986827 w 1105087"/>
                    <a:gd name="connsiteY113" fmla="*/ 5707 h 1493877"/>
                    <a:gd name="connsiteX114" fmla="*/ 1053032 w 1105087"/>
                    <a:gd name="connsiteY114" fmla="*/ 57079 h 1493877"/>
                    <a:gd name="connsiteX115" fmla="*/ 1098802 w 1105087"/>
                    <a:gd name="connsiteY115" fmla="*/ 152483 h 1493877"/>
                    <a:gd name="connsiteX116" fmla="*/ 1104932 w 1105087"/>
                    <a:gd name="connsiteY116" fmla="*/ 209970 h 1493877"/>
                    <a:gd name="connsiteX117" fmla="*/ 1082456 w 1105087"/>
                    <a:gd name="connsiteY117" fmla="*/ 320460 h 1493877"/>
                    <a:gd name="connsiteX118" fmla="*/ 1018703 w 1105087"/>
                    <a:gd name="connsiteY118" fmla="*/ 400779 h 1493877"/>
                    <a:gd name="connsiteX119" fmla="*/ 950456 w 1105087"/>
                    <a:gd name="connsiteY119" fmla="*/ 430134 h 1493877"/>
                    <a:gd name="connsiteX120" fmla="*/ 857280 w 1105087"/>
                    <a:gd name="connsiteY120" fmla="*/ 416272 h 1493877"/>
                    <a:gd name="connsiteX121" fmla="*/ 800884 w 1105087"/>
                    <a:gd name="connsiteY121" fmla="*/ 372239 h 1493877"/>
                    <a:gd name="connsiteX122" fmla="*/ 753887 w 1105087"/>
                    <a:gd name="connsiteY122" fmla="*/ 284581 h 1493877"/>
                    <a:gd name="connsiteX123" fmla="*/ 744488 w 1105087"/>
                    <a:gd name="connsiteY123" fmla="*/ 194885 h 1493877"/>
                    <a:gd name="connsiteX0" fmla="*/ 927272 w 1105087"/>
                    <a:gd name="connsiteY0" fmla="*/ 1084607 h 1436799"/>
                    <a:gd name="connsiteX1" fmla="*/ 887632 w 1105087"/>
                    <a:gd name="connsiteY1" fmla="*/ 1096023 h 1436799"/>
                    <a:gd name="connsiteX2" fmla="*/ 862294 w 1105087"/>
                    <a:gd name="connsiteY2" fmla="*/ 1119670 h 1436799"/>
                    <a:gd name="connsiteX3" fmla="*/ 839818 w 1105087"/>
                    <a:gd name="connsiteY3" fmla="*/ 1162887 h 1436799"/>
                    <a:gd name="connsiteX4" fmla="*/ 834096 w 1105087"/>
                    <a:gd name="connsiteY4" fmla="*/ 1247691 h 1436799"/>
                    <a:gd name="connsiteX5" fmla="*/ 851669 w 1105087"/>
                    <a:gd name="connsiteY5" fmla="*/ 1298655 h 1436799"/>
                    <a:gd name="connsiteX6" fmla="*/ 875372 w 1105087"/>
                    <a:gd name="connsiteY6" fmla="*/ 1328825 h 1436799"/>
                    <a:gd name="connsiteX7" fmla="*/ 899074 w 1105087"/>
                    <a:gd name="connsiteY7" fmla="*/ 1344318 h 1436799"/>
                    <a:gd name="connsiteX8" fmla="*/ 950566 w 1105087"/>
                    <a:gd name="connsiteY8" fmla="*/ 1343911 h 1436799"/>
                    <a:gd name="connsiteX9" fmla="*/ 975495 w 1105087"/>
                    <a:gd name="connsiteY9" fmla="*/ 1326787 h 1436799"/>
                    <a:gd name="connsiteX10" fmla="*/ 1002467 w 1105087"/>
                    <a:gd name="connsiteY10" fmla="*/ 1288054 h 1436799"/>
                    <a:gd name="connsiteX11" fmla="*/ 1017179 w 1105087"/>
                    <a:gd name="connsiteY11" fmla="*/ 1217113 h 1436799"/>
                    <a:gd name="connsiteX12" fmla="*/ 1010640 w 1105087"/>
                    <a:gd name="connsiteY12" fmla="*/ 1168187 h 1436799"/>
                    <a:gd name="connsiteX13" fmla="*/ 986529 w 1105087"/>
                    <a:gd name="connsiteY13" fmla="*/ 1120485 h 1436799"/>
                    <a:gd name="connsiteX14" fmla="*/ 958331 w 1105087"/>
                    <a:gd name="connsiteY14" fmla="*/ 1094800 h 1436799"/>
                    <a:gd name="connsiteX15" fmla="*/ 927272 w 1105087"/>
                    <a:gd name="connsiteY15" fmla="*/ 1084607 h 1436799"/>
                    <a:gd name="connsiteX16" fmla="*/ 183932 w 1105087"/>
                    <a:gd name="connsiteY16" fmla="*/ 1084607 h 1436799"/>
                    <a:gd name="connsiteX17" fmla="*/ 144291 w 1105087"/>
                    <a:gd name="connsiteY17" fmla="*/ 1096023 h 1436799"/>
                    <a:gd name="connsiteX18" fmla="*/ 118954 w 1105087"/>
                    <a:gd name="connsiteY18" fmla="*/ 1119670 h 1436799"/>
                    <a:gd name="connsiteX19" fmla="*/ 96477 w 1105087"/>
                    <a:gd name="connsiteY19" fmla="*/ 1162887 h 1436799"/>
                    <a:gd name="connsiteX20" fmla="*/ 90756 w 1105087"/>
                    <a:gd name="connsiteY20" fmla="*/ 1247691 h 1436799"/>
                    <a:gd name="connsiteX21" fmla="*/ 108329 w 1105087"/>
                    <a:gd name="connsiteY21" fmla="*/ 1298655 h 1436799"/>
                    <a:gd name="connsiteX22" fmla="*/ 132031 w 1105087"/>
                    <a:gd name="connsiteY22" fmla="*/ 1328825 h 1436799"/>
                    <a:gd name="connsiteX23" fmla="*/ 155734 w 1105087"/>
                    <a:gd name="connsiteY23" fmla="*/ 1344318 h 1436799"/>
                    <a:gd name="connsiteX24" fmla="*/ 207226 w 1105087"/>
                    <a:gd name="connsiteY24" fmla="*/ 1343911 h 1436799"/>
                    <a:gd name="connsiteX25" fmla="*/ 232155 w 1105087"/>
                    <a:gd name="connsiteY25" fmla="*/ 1326787 h 1436799"/>
                    <a:gd name="connsiteX26" fmla="*/ 259127 w 1105087"/>
                    <a:gd name="connsiteY26" fmla="*/ 1288054 h 1436799"/>
                    <a:gd name="connsiteX27" fmla="*/ 273839 w 1105087"/>
                    <a:gd name="connsiteY27" fmla="*/ 1217113 h 1436799"/>
                    <a:gd name="connsiteX28" fmla="*/ 267300 w 1105087"/>
                    <a:gd name="connsiteY28" fmla="*/ 1168187 h 1436799"/>
                    <a:gd name="connsiteX29" fmla="*/ 243189 w 1105087"/>
                    <a:gd name="connsiteY29" fmla="*/ 1120485 h 1436799"/>
                    <a:gd name="connsiteX30" fmla="*/ 214991 w 1105087"/>
                    <a:gd name="connsiteY30" fmla="*/ 1094800 h 1436799"/>
                    <a:gd name="connsiteX31" fmla="*/ 183932 w 1105087"/>
                    <a:gd name="connsiteY31" fmla="*/ 1084607 h 1436799"/>
                    <a:gd name="connsiteX32" fmla="*/ 941576 w 1105087"/>
                    <a:gd name="connsiteY32" fmla="*/ 998070 h 1436799"/>
                    <a:gd name="connsiteX33" fmla="*/ 986120 w 1105087"/>
                    <a:gd name="connsiteY33" fmla="*/ 1010404 h 1436799"/>
                    <a:gd name="connsiteX34" fmla="*/ 1052325 w 1105087"/>
                    <a:gd name="connsiteY34" fmla="*/ 1061775 h 1436799"/>
                    <a:gd name="connsiteX35" fmla="*/ 1098095 w 1105087"/>
                    <a:gd name="connsiteY35" fmla="*/ 1157179 h 1436799"/>
                    <a:gd name="connsiteX36" fmla="*/ 1104225 w 1105087"/>
                    <a:gd name="connsiteY36" fmla="*/ 1214666 h 1436799"/>
                    <a:gd name="connsiteX37" fmla="*/ 1081749 w 1105087"/>
                    <a:gd name="connsiteY37" fmla="*/ 1325156 h 1436799"/>
                    <a:gd name="connsiteX38" fmla="*/ 1017996 w 1105087"/>
                    <a:gd name="connsiteY38" fmla="*/ 1405475 h 1436799"/>
                    <a:gd name="connsiteX39" fmla="*/ 949749 w 1105087"/>
                    <a:gd name="connsiteY39" fmla="*/ 1434830 h 1436799"/>
                    <a:gd name="connsiteX40" fmla="*/ 856573 w 1105087"/>
                    <a:gd name="connsiteY40" fmla="*/ 1420968 h 1436799"/>
                    <a:gd name="connsiteX41" fmla="*/ 800177 w 1105087"/>
                    <a:gd name="connsiteY41" fmla="*/ 1376935 h 1436799"/>
                    <a:gd name="connsiteX42" fmla="*/ 753180 w 1105087"/>
                    <a:gd name="connsiteY42" fmla="*/ 1289277 h 1436799"/>
                    <a:gd name="connsiteX43" fmla="*/ 743781 w 1105087"/>
                    <a:gd name="connsiteY43" fmla="*/ 1199581 h 1436799"/>
                    <a:gd name="connsiteX44" fmla="*/ 775657 w 1105087"/>
                    <a:gd name="connsiteY44" fmla="*/ 1091538 h 1436799"/>
                    <a:gd name="connsiteX45" fmla="*/ 829601 w 1105087"/>
                    <a:gd name="connsiteY45" fmla="*/ 1029974 h 1436799"/>
                    <a:gd name="connsiteX46" fmla="*/ 895805 w 1105087"/>
                    <a:gd name="connsiteY46" fmla="*/ 999803 h 1436799"/>
                    <a:gd name="connsiteX47" fmla="*/ 941576 w 1105087"/>
                    <a:gd name="connsiteY47" fmla="*/ 998070 h 1436799"/>
                    <a:gd name="connsiteX48" fmla="*/ 198235 w 1105087"/>
                    <a:gd name="connsiteY48" fmla="*/ 998070 h 1436799"/>
                    <a:gd name="connsiteX49" fmla="*/ 242780 w 1105087"/>
                    <a:gd name="connsiteY49" fmla="*/ 1010404 h 1436799"/>
                    <a:gd name="connsiteX50" fmla="*/ 308984 w 1105087"/>
                    <a:gd name="connsiteY50" fmla="*/ 1061775 h 1436799"/>
                    <a:gd name="connsiteX51" fmla="*/ 354755 w 1105087"/>
                    <a:gd name="connsiteY51" fmla="*/ 1157179 h 1436799"/>
                    <a:gd name="connsiteX52" fmla="*/ 360885 w 1105087"/>
                    <a:gd name="connsiteY52" fmla="*/ 1214666 h 1436799"/>
                    <a:gd name="connsiteX53" fmla="*/ 338408 w 1105087"/>
                    <a:gd name="connsiteY53" fmla="*/ 1325156 h 1436799"/>
                    <a:gd name="connsiteX54" fmla="*/ 274656 w 1105087"/>
                    <a:gd name="connsiteY54" fmla="*/ 1405475 h 1436799"/>
                    <a:gd name="connsiteX55" fmla="*/ 206409 w 1105087"/>
                    <a:gd name="connsiteY55" fmla="*/ 1434830 h 1436799"/>
                    <a:gd name="connsiteX56" fmla="*/ 113233 w 1105087"/>
                    <a:gd name="connsiteY56" fmla="*/ 1420968 h 1436799"/>
                    <a:gd name="connsiteX57" fmla="*/ 56836 w 1105087"/>
                    <a:gd name="connsiteY57" fmla="*/ 1376935 h 1436799"/>
                    <a:gd name="connsiteX58" fmla="*/ 9840 w 1105087"/>
                    <a:gd name="connsiteY58" fmla="*/ 1289277 h 1436799"/>
                    <a:gd name="connsiteX59" fmla="*/ 440 w 1105087"/>
                    <a:gd name="connsiteY59" fmla="*/ 1199581 h 1436799"/>
                    <a:gd name="connsiteX60" fmla="*/ 32316 w 1105087"/>
                    <a:gd name="connsiteY60" fmla="*/ 1091538 h 1436799"/>
                    <a:gd name="connsiteX61" fmla="*/ 86261 w 1105087"/>
                    <a:gd name="connsiteY61" fmla="*/ 1029974 h 1436799"/>
                    <a:gd name="connsiteX62" fmla="*/ 152465 w 1105087"/>
                    <a:gd name="connsiteY62" fmla="*/ 999803 h 1436799"/>
                    <a:gd name="connsiteX63" fmla="*/ 198235 w 1105087"/>
                    <a:gd name="connsiteY63" fmla="*/ 998070 h 1436799"/>
                    <a:gd name="connsiteX64" fmla="*/ 688148 w 1105087"/>
                    <a:gd name="connsiteY64" fmla="*/ 561948 h 1436799"/>
                    <a:gd name="connsiteX65" fmla="*/ 648507 w 1105087"/>
                    <a:gd name="connsiteY65" fmla="*/ 573363 h 1436799"/>
                    <a:gd name="connsiteX66" fmla="*/ 623170 w 1105087"/>
                    <a:gd name="connsiteY66" fmla="*/ 597011 h 1436799"/>
                    <a:gd name="connsiteX67" fmla="*/ 600693 w 1105087"/>
                    <a:gd name="connsiteY67" fmla="*/ 640228 h 1436799"/>
                    <a:gd name="connsiteX68" fmla="*/ 594972 w 1105087"/>
                    <a:gd name="connsiteY68" fmla="*/ 725032 h 1436799"/>
                    <a:gd name="connsiteX69" fmla="*/ 612545 w 1105087"/>
                    <a:gd name="connsiteY69" fmla="*/ 775995 h 1436799"/>
                    <a:gd name="connsiteX70" fmla="*/ 636247 w 1105087"/>
                    <a:gd name="connsiteY70" fmla="*/ 806166 h 1436799"/>
                    <a:gd name="connsiteX71" fmla="*/ 659950 w 1105087"/>
                    <a:gd name="connsiteY71" fmla="*/ 821659 h 1436799"/>
                    <a:gd name="connsiteX72" fmla="*/ 711442 w 1105087"/>
                    <a:gd name="connsiteY72" fmla="*/ 821251 h 1436799"/>
                    <a:gd name="connsiteX73" fmla="*/ 736371 w 1105087"/>
                    <a:gd name="connsiteY73" fmla="*/ 804127 h 1436799"/>
                    <a:gd name="connsiteX74" fmla="*/ 763343 w 1105087"/>
                    <a:gd name="connsiteY74" fmla="*/ 765395 h 1436799"/>
                    <a:gd name="connsiteX75" fmla="*/ 778055 w 1105087"/>
                    <a:gd name="connsiteY75" fmla="*/ 694453 h 1436799"/>
                    <a:gd name="connsiteX76" fmla="*/ 771516 w 1105087"/>
                    <a:gd name="connsiteY76" fmla="*/ 645528 h 1436799"/>
                    <a:gd name="connsiteX77" fmla="*/ 747405 w 1105087"/>
                    <a:gd name="connsiteY77" fmla="*/ 597826 h 1436799"/>
                    <a:gd name="connsiteX78" fmla="*/ 719207 w 1105087"/>
                    <a:gd name="connsiteY78" fmla="*/ 572140 h 1436799"/>
                    <a:gd name="connsiteX79" fmla="*/ 688148 w 1105087"/>
                    <a:gd name="connsiteY79" fmla="*/ 561948 h 1436799"/>
                    <a:gd name="connsiteX80" fmla="*/ 702451 w 1105087"/>
                    <a:gd name="connsiteY80" fmla="*/ 475411 h 1436799"/>
                    <a:gd name="connsiteX81" fmla="*/ 746996 w 1105087"/>
                    <a:gd name="connsiteY81" fmla="*/ 487744 h 1436799"/>
                    <a:gd name="connsiteX82" fmla="*/ 813201 w 1105087"/>
                    <a:gd name="connsiteY82" fmla="*/ 539116 h 1436799"/>
                    <a:gd name="connsiteX83" fmla="*/ 858971 w 1105087"/>
                    <a:gd name="connsiteY83" fmla="*/ 634520 h 1436799"/>
                    <a:gd name="connsiteX84" fmla="*/ 865101 w 1105087"/>
                    <a:gd name="connsiteY84" fmla="*/ 692007 h 1436799"/>
                    <a:gd name="connsiteX85" fmla="*/ 842625 w 1105087"/>
                    <a:gd name="connsiteY85" fmla="*/ 802497 h 1436799"/>
                    <a:gd name="connsiteX86" fmla="*/ 778872 w 1105087"/>
                    <a:gd name="connsiteY86" fmla="*/ 882815 h 1436799"/>
                    <a:gd name="connsiteX87" fmla="*/ 710625 w 1105087"/>
                    <a:gd name="connsiteY87" fmla="*/ 912171 h 1436799"/>
                    <a:gd name="connsiteX88" fmla="*/ 617449 w 1105087"/>
                    <a:gd name="connsiteY88" fmla="*/ 898308 h 1436799"/>
                    <a:gd name="connsiteX89" fmla="*/ 561052 w 1105087"/>
                    <a:gd name="connsiteY89" fmla="*/ 854276 h 1436799"/>
                    <a:gd name="connsiteX90" fmla="*/ 514056 w 1105087"/>
                    <a:gd name="connsiteY90" fmla="*/ 766618 h 1436799"/>
                    <a:gd name="connsiteX91" fmla="*/ 504656 w 1105087"/>
                    <a:gd name="connsiteY91" fmla="*/ 676922 h 1436799"/>
                    <a:gd name="connsiteX92" fmla="*/ 536532 w 1105087"/>
                    <a:gd name="connsiteY92" fmla="*/ 568879 h 1436799"/>
                    <a:gd name="connsiteX93" fmla="*/ 590477 w 1105087"/>
                    <a:gd name="connsiteY93" fmla="*/ 507314 h 1436799"/>
                    <a:gd name="connsiteX94" fmla="*/ 656681 w 1105087"/>
                    <a:gd name="connsiteY94" fmla="*/ 477144 h 1436799"/>
                    <a:gd name="connsiteX95" fmla="*/ 702451 w 1105087"/>
                    <a:gd name="connsiteY95" fmla="*/ 475411 h 1436799"/>
                    <a:gd name="connsiteX96" fmla="*/ 927979 w 1105087"/>
                    <a:gd name="connsiteY96" fmla="*/ 22833 h 1436799"/>
                    <a:gd name="connsiteX97" fmla="*/ 888339 w 1105087"/>
                    <a:gd name="connsiteY97" fmla="*/ 34248 h 1436799"/>
                    <a:gd name="connsiteX98" fmla="*/ 863001 w 1105087"/>
                    <a:gd name="connsiteY98" fmla="*/ 57896 h 1436799"/>
                    <a:gd name="connsiteX99" fmla="*/ 840525 w 1105087"/>
                    <a:gd name="connsiteY99" fmla="*/ 101113 h 1436799"/>
                    <a:gd name="connsiteX100" fmla="*/ 834803 w 1105087"/>
                    <a:gd name="connsiteY100" fmla="*/ 185917 h 1436799"/>
                    <a:gd name="connsiteX101" fmla="*/ 852376 w 1105087"/>
                    <a:gd name="connsiteY101" fmla="*/ 236880 h 1436799"/>
                    <a:gd name="connsiteX102" fmla="*/ 876079 w 1105087"/>
                    <a:gd name="connsiteY102" fmla="*/ 267051 h 1436799"/>
                    <a:gd name="connsiteX103" fmla="*/ 899781 w 1105087"/>
                    <a:gd name="connsiteY103" fmla="*/ 282544 h 1436799"/>
                    <a:gd name="connsiteX104" fmla="*/ 951273 w 1105087"/>
                    <a:gd name="connsiteY104" fmla="*/ 282136 h 1436799"/>
                    <a:gd name="connsiteX105" fmla="*/ 976202 w 1105087"/>
                    <a:gd name="connsiteY105" fmla="*/ 265012 h 1436799"/>
                    <a:gd name="connsiteX106" fmla="*/ 1003174 w 1105087"/>
                    <a:gd name="connsiteY106" fmla="*/ 226280 h 1436799"/>
                    <a:gd name="connsiteX107" fmla="*/ 1017886 w 1105087"/>
                    <a:gd name="connsiteY107" fmla="*/ 155338 h 1436799"/>
                    <a:gd name="connsiteX108" fmla="*/ 1011347 w 1105087"/>
                    <a:gd name="connsiteY108" fmla="*/ 106413 h 1436799"/>
                    <a:gd name="connsiteX109" fmla="*/ 987236 w 1105087"/>
                    <a:gd name="connsiteY109" fmla="*/ 58711 h 1436799"/>
                    <a:gd name="connsiteX110" fmla="*/ 959038 w 1105087"/>
                    <a:gd name="connsiteY110" fmla="*/ 33025 h 1436799"/>
                    <a:gd name="connsiteX111" fmla="*/ 927979 w 1105087"/>
                    <a:gd name="connsiteY111" fmla="*/ 22833 h 1436799"/>
                    <a:gd name="connsiteX112" fmla="*/ 744488 w 1105087"/>
                    <a:gd name="connsiteY112" fmla="*/ 137807 h 1436799"/>
                    <a:gd name="connsiteX113" fmla="*/ 1053032 w 1105087"/>
                    <a:gd name="connsiteY113" fmla="*/ 1 h 1436799"/>
                    <a:gd name="connsiteX114" fmla="*/ 1098802 w 1105087"/>
                    <a:gd name="connsiteY114" fmla="*/ 95405 h 1436799"/>
                    <a:gd name="connsiteX115" fmla="*/ 1104932 w 1105087"/>
                    <a:gd name="connsiteY115" fmla="*/ 152892 h 1436799"/>
                    <a:gd name="connsiteX116" fmla="*/ 1082456 w 1105087"/>
                    <a:gd name="connsiteY116" fmla="*/ 263382 h 1436799"/>
                    <a:gd name="connsiteX117" fmla="*/ 1018703 w 1105087"/>
                    <a:gd name="connsiteY117" fmla="*/ 343701 h 1436799"/>
                    <a:gd name="connsiteX118" fmla="*/ 950456 w 1105087"/>
                    <a:gd name="connsiteY118" fmla="*/ 373056 h 1436799"/>
                    <a:gd name="connsiteX119" fmla="*/ 857280 w 1105087"/>
                    <a:gd name="connsiteY119" fmla="*/ 359194 h 1436799"/>
                    <a:gd name="connsiteX120" fmla="*/ 800884 w 1105087"/>
                    <a:gd name="connsiteY120" fmla="*/ 315161 h 1436799"/>
                    <a:gd name="connsiteX121" fmla="*/ 753887 w 1105087"/>
                    <a:gd name="connsiteY121" fmla="*/ 227503 h 1436799"/>
                    <a:gd name="connsiteX122" fmla="*/ 744488 w 1105087"/>
                    <a:gd name="connsiteY122" fmla="*/ 137807 h 1436799"/>
                    <a:gd name="connsiteX0" fmla="*/ 927272 w 1105087"/>
                    <a:gd name="connsiteY0" fmla="*/ 1084607 h 1436799"/>
                    <a:gd name="connsiteX1" fmla="*/ 887632 w 1105087"/>
                    <a:gd name="connsiteY1" fmla="*/ 1096023 h 1436799"/>
                    <a:gd name="connsiteX2" fmla="*/ 862294 w 1105087"/>
                    <a:gd name="connsiteY2" fmla="*/ 1119670 h 1436799"/>
                    <a:gd name="connsiteX3" fmla="*/ 839818 w 1105087"/>
                    <a:gd name="connsiteY3" fmla="*/ 1162887 h 1436799"/>
                    <a:gd name="connsiteX4" fmla="*/ 834096 w 1105087"/>
                    <a:gd name="connsiteY4" fmla="*/ 1247691 h 1436799"/>
                    <a:gd name="connsiteX5" fmla="*/ 851669 w 1105087"/>
                    <a:gd name="connsiteY5" fmla="*/ 1298655 h 1436799"/>
                    <a:gd name="connsiteX6" fmla="*/ 875372 w 1105087"/>
                    <a:gd name="connsiteY6" fmla="*/ 1328825 h 1436799"/>
                    <a:gd name="connsiteX7" fmla="*/ 899074 w 1105087"/>
                    <a:gd name="connsiteY7" fmla="*/ 1344318 h 1436799"/>
                    <a:gd name="connsiteX8" fmla="*/ 950566 w 1105087"/>
                    <a:gd name="connsiteY8" fmla="*/ 1343911 h 1436799"/>
                    <a:gd name="connsiteX9" fmla="*/ 975495 w 1105087"/>
                    <a:gd name="connsiteY9" fmla="*/ 1326787 h 1436799"/>
                    <a:gd name="connsiteX10" fmla="*/ 1002467 w 1105087"/>
                    <a:gd name="connsiteY10" fmla="*/ 1288054 h 1436799"/>
                    <a:gd name="connsiteX11" fmla="*/ 1017179 w 1105087"/>
                    <a:gd name="connsiteY11" fmla="*/ 1217113 h 1436799"/>
                    <a:gd name="connsiteX12" fmla="*/ 1010640 w 1105087"/>
                    <a:gd name="connsiteY12" fmla="*/ 1168187 h 1436799"/>
                    <a:gd name="connsiteX13" fmla="*/ 986529 w 1105087"/>
                    <a:gd name="connsiteY13" fmla="*/ 1120485 h 1436799"/>
                    <a:gd name="connsiteX14" fmla="*/ 958331 w 1105087"/>
                    <a:gd name="connsiteY14" fmla="*/ 1094800 h 1436799"/>
                    <a:gd name="connsiteX15" fmla="*/ 927272 w 1105087"/>
                    <a:gd name="connsiteY15" fmla="*/ 1084607 h 1436799"/>
                    <a:gd name="connsiteX16" fmla="*/ 183932 w 1105087"/>
                    <a:gd name="connsiteY16" fmla="*/ 1084607 h 1436799"/>
                    <a:gd name="connsiteX17" fmla="*/ 144291 w 1105087"/>
                    <a:gd name="connsiteY17" fmla="*/ 1096023 h 1436799"/>
                    <a:gd name="connsiteX18" fmla="*/ 118954 w 1105087"/>
                    <a:gd name="connsiteY18" fmla="*/ 1119670 h 1436799"/>
                    <a:gd name="connsiteX19" fmla="*/ 96477 w 1105087"/>
                    <a:gd name="connsiteY19" fmla="*/ 1162887 h 1436799"/>
                    <a:gd name="connsiteX20" fmla="*/ 90756 w 1105087"/>
                    <a:gd name="connsiteY20" fmla="*/ 1247691 h 1436799"/>
                    <a:gd name="connsiteX21" fmla="*/ 108329 w 1105087"/>
                    <a:gd name="connsiteY21" fmla="*/ 1298655 h 1436799"/>
                    <a:gd name="connsiteX22" fmla="*/ 132031 w 1105087"/>
                    <a:gd name="connsiteY22" fmla="*/ 1328825 h 1436799"/>
                    <a:gd name="connsiteX23" fmla="*/ 155734 w 1105087"/>
                    <a:gd name="connsiteY23" fmla="*/ 1344318 h 1436799"/>
                    <a:gd name="connsiteX24" fmla="*/ 207226 w 1105087"/>
                    <a:gd name="connsiteY24" fmla="*/ 1343911 h 1436799"/>
                    <a:gd name="connsiteX25" fmla="*/ 232155 w 1105087"/>
                    <a:gd name="connsiteY25" fmla="*/ 1326787 h 1436799"/>
                    <a:gd name="connsiteX26" fmla="*/ 259127 w 1105087"/>
                    <a:gd name="connsiteY26" fmla="*/ 1288054 h 1436799"/>
                    <a:gd name="connsiteX27" fmla="*/ 273839 w 1105087"/>
                    <a:gd name="connsiteY27" fmla="*/ 1217113 h 1436799"/>
                    <a:gd name="connsiteX28" fmla="*/ 267300 w 1105087"/>
                    <a:gd name="connsiteY28" fmla="*/ 1168187 h 1436799"/>
                    <a:gd name="connsiteX29" fmla="*/ 243189 w 1105087"/>
                    <a:gd name="connsiteY29" fmla="*/ 1120485 h 1436799"/>
                    <a:gd name="connsiteX30" fmla="*/ 214991 w 1105087"/>
                    <a:gd name="connsiteY30" fmla="*/ 1094800 h 1436799"/>
                    <a:gd name="connsiteX31" fmla="*/ 183932 w 1105087"/>
                    <a:gd name="connsiteY31" fmla="*/ 1084607 h 1436799"/>
                    <a:gd name="connsiteX32" fmla="*/ 941576 w 1105087"/>
                    <a:gd name="connsiteY32" fmla="*/ 998070 h 1436799"/>
                    <a:gd name="connsiteX33" fmla="*/ 986120 w 1105087"/>
                    <a:gd name="connsiteY33" fmla="*/ 1010404 h 1436799"/>
                    <a:gd name="connsiteX34" fmla="*/ 1052325 w 1105087"/>
                    <a:gd name="connsiteY34" fmla="*/ 1061775 h 1436799"/>
                    <a:gd name="connsiteX35" fmla="*/ 1098095 w 1105087"/>
                    <a:gd name="connsiteY35" fmla="*/ 1157179 h 1436799"/>
                    <a:gd name="connsiteX36" fmla="*/ 1104225 w 1105087"/>
                    <a:gd name="connsiteY36" fmla="*/ 1214666 h 1436799"/>
                    <a:gd name="connsiteX37" fmla="*/ 1081749 w 1105087"/>
                    <a:gd name="connsiteY37" fmla="*/ 1325156 h 1436799"/>
                    <a:gd name="connsiteX38" fmla="*/ 1017996 w 1105087"/>
                    <a:gd name="connsiteY38" fmla="*/ 1405475 h 1436799"/>
                    <a:gd name="connsiteX39" fmla="*/ 949749 w 1105087"/>
                    <a:gd name="connsiteY39" fmla="*/ 1434830 h 1436799"/>
                    <a:gd name="connsiteX40" fmla="*/ 856573 w 1105087"/>
                    <a:gd name="connsiteY40" fmla="*/ 1420968 h 1436799"/>
                    <a:gd name="connsiteX41" fmla="*/ 800177 w 1105087"/>
                    <a:gd name="connsiteY41" fmla="*/ 1376935 h 1436799"/>
                    <a:gd name="connsiteX42" fmla="*/ 753180 w 1105087"/>
                    <a:gd name="connsiteY42" fmla="*/ 1289277 h 1436799"/>
                    <a:gd name="connsiteX43" fmla="*/ 743781 w 1105087"/>
                    <a:gd name="connsiteY43" fmla="*/ 1199581 h 1436799"/>
                    <a:gd name="connsiteX44" fmla="*/ 775657 w 1105087"/>
                    <a:gd name="connsiteY44" fmla="*/ 1091538 h 1436799"/>
                    <a:gd name="connsiteX45" fmla="*/ 829601 w 1105087"/>
                    <a:gd name="connsiteY45" fmla="*/ 1029974 h 1436799"/>
                    <a:gd name="connsiteX46" fmla="*/ 895805 w 1105087"/>
                    <a:gd name="connsiteY46" fmla="*/ 999803 h 1436799"/>
                    <a:gd name="connsiteX47" fmla="*/ 941576 w 1105087"/>
                    <a:gd name="connsiteY47" fmla="*/ 998070 h 1436799"/>
                    <a:gd name="connsiteX48" fmla="*/ 198235 w 1105087"/>
                    <a:gd name="connsiteY48" fmla="*/ 998070 h 1436799"/>
                    <a:gd name="connsiteX49" fmla="*/ 242780 w 1105087"/>
                    <a:gd name="connsiteY49" fmla="*/ 1010404 h 1436799"/>
                    <a:gd name="connsiteX50" fmla="*/ 308984 w 1105087"/>
                    <a:gd name="connsiteY50" fmla="*/ 1061775 h 1436799"/>
                    <a:gd name="connsiteX51" fmla="*/ 354755 w 1105087"/>
                    <a:gd name="connsiteY51" fmla="*/ 1157179 h 1436799"/>
                    <a:gd name="connsiteX52" fmla="*/ 360885 w 1105087"/>
                    <a:gd name="connsiteY52" fmla="*/ 1214666 h 1436799"/>
                    <a:gd name="connsiteX53" fmla="*/ 338408 w 1105087"/>
                    <a:gd name="connsiteY53" fmla="*/ 1325156 h 1436799"/>
                    <a:gd name="connsiteX54" fmla="*/ 274656 w 1105087"/>
                    <a:gd name="connsiteY54" fmla="*/ 1405475 h 1436799"/>
                    <a:gd name="connsiteX55" fmla="*/ 206409 w 1105087"/>
                    <a:gd name="connsiteY55" fmla="*/ 1434830 h 1436799"/>
                    <a:gd name="connsiteX56" fmla="*/ 113233 w 1105087"/>
                    <a:gd name="connsiteY56" fmla="*/ 1420968 h 1436799"/>
                    <a:gd name="connsiteX57" fmla="*/ 56836 w 1105087"/>
                    <a:gd name="connsiteY57" fmla="*/ 1376935 h 1436799"/>
                    <a:gd name="connsiteX58" fmla="*/ 9840 w 1105087"/>
                    <a:gd name="connsiteY58" fmla="*/ 1289277 h 1436799"/>
                    <a:gd name="connsiteX59" fmla="*/ 440 w 1105087"/>
                    <a:gd name="connsiteY59" fmla="*/ 1199581 h 1436799"/>
                    <a:gd name="connsiteX60" fmla="*/ 32316 w 1105087"/>
                    <a:gd name="connsiteY60" fmla="*/ 1091538 h 1436799"/>
                    <a:gd name="connsiteX61" fmla="*/ 86261 w 1105087"/>
                    <a:gd name="connsiteY61" fmla="*/ 1029974 h 1436799"/>
                    <a:gd name="connsiteX62" fmla="*/ 152465 w 1105087"/>
                    <a:gd name="connsiteY62" fmla="*/ 999803 h 1436799"/>
                    <a:gd name="connsiteX63" fmla="*/ 198235 w 1105087"/>
                    <a:gd name="connsiteY63" fmla="*/ 998070 h 1436799"/>
                    <a:gd name="connsiteX64" fmla="*/ 688148 w 1105087"/>
                    <a:gd name="connsiteY64" fmla="*/ 561948 h 1436799"/>
                    <a:gd name="connsiteX65" fmla="*/ 648507 w 1105087"/>
                    <a:gd name="connsiteY65" fmla="*/ 573363 h 1436799"/>
                    <a:gd name="connsiteX66" fmla="*/ 623170 w 1105087"/>
                    <a:gd name="connsiteY66" fmla="*/ 597011 h 1436799"/>
                    <a:gd name="connsiteX67" fmla="*/ 600693 w 1105087"/>
                    <a:gd name="connsiteY67" fmla="*/ 640228 h 1436799"/>
                    <a:gd name="connsiteX68" fmla="*/ 594972 w 1105087"/>
                    <a:gd name="connsiteY68" fmla="*/ 725032 h 1436799"/>
                    <a:gd name="connsiteX69" fmla="*/ 612545 w 1105087"/>
                    <a:gd name="connsiteY69" fmla="*/ 775995 h 1436799"/>
                    <a:gd name="connsiteX70" fmla="*/ 636247 w 1105087"/>
                    <a:gd name="connsiteY70" fmla="*/ 806166 h 1436799"/>
                    <a:gd name="connsiteX71" fmla="*/ 659950 w 1105087"/>
                    <a:gd name="connsiteY71" fmla="*/ 821659 h 1436799"/>
                    <a:gd name="connsiteX72" fmla="*/ 711442 w 1105087"/>
                    <a:gd name="connsiteY72" fmla="*/ 821251 h 1436799"/>
                    <a:gd name="connsiteX73" fmla="*/ 736371 w 1105087"/>
                    <a:gd name="connsiteY73" fmla="*/ 804127 h 1436799"/>
                    <a:gd name="connsiteX74" fmla="*/ 763343 w 1105087"/>
                    <a:gd name="connsiteY74" fmla="*/ 765395 h 1436799"/>
                    <a:gd name="connsiteX75" fmla="*/ 778055 w 1105087"/>
                    <a:gd name="connsiteY75" fmla="*/ 694453 h 1436799"/>
                    <a:gd name="connsiteX76" fmla="*/ 771516 w 1105087"/>
                    <a:gd name="connsiteY76" fmla="*/ 645528 h 1436799"/>
                    <a:gd name="connsiteX77" fmla="*/ 747405 w 1105087"/>
                    <a:gd name="connsiteY77" fmla="*/ 597826 h 1436799"/>
                    <a:gd name="connsiteX78" fmla="*/ 719207 w 1105087"/>
                    <a:gd name="connsiteY78" fmla="*/ 572140 h 1436799"/>
                    <a:gd name="connsiteX79" fmla="*/ 688148 w 1105087"/>
                    <a:gd name="connsiteY79" fmla="*/ 561948 h 1436799"/>
                    <a:gd name="connsiteX80" fmla="*/ 702451 w 1105087"/>
                    <a:gd name="connsiteY80" fmla="*/ 475411 h 1436799"/>
                    <a:gd name="connsiteX81" fmla="*/ 746996 w 1105087"/>
                    <a:gd name="connsiteY81" fmla="*/ 487744 h 1436799"/>
                    <a:gd name="connsiteX82" fmla="*/ 813201 w 1105087"/>
                    <a:gd name="connsiteY82" fmla="*/ 539116 h 1436799"/>
                    <a:gd name="connsiteX83" fmla="*/ 858971 w 1105087"/>
                    <a:gd name="connsiteY83" fmla="*/ 634520 h 1436799"/>
                    <a:gd name="connsiteX84" fmla="*/ 865101 w 1105087"/>
                    <a:gd name="connsiteY84" fmla="*/ 692007 h 1436799"/>
                    <a:gd name="connsiteX85" fmla="*/ 842625 w 1105087"/>
                    <a:gd name="connsiteY85" fmla="*/ 802497 h 1436799"/>
                    <a:gd name="connsiteX86" fmla="*/ 778872 w 1105087"/>
                    <a:gd name="connsiteY86" fmla="*/ 882815 h 1436799"/>
                    <a:gd name="connsiteX87" fmla="*/ 710625 w 1105087"/>
                    <a:gd name="connsiteY87" fmla="*/ 912171 h 1436799"/>
                    <a:gd name="connsiteX88" fmla="*/ 617449 w 1105087"/>
                    <a:gd name="connsiteY88" fmla="*/ 898308 h 1436799"/>
                    <a:gd name="connsiteX89" fmla="*/ 561052 w 1105087"/>
                    <a:gd name="connsiteY89" fmla="*/ 854276 h 1436799"/>
                    <a:gd name="connsiteX90" fmla="*/ 514056 w 1105087"/>
                    <a:gd name="connsiteY90" fmla="*/ 766618 h 1436799"/>
                    <a:gd name="connsiteX91" fmla="*/ 504656 w 1105087"/>
                    <a:gd name="connsiteY91" fmla="*/ 676922 h 1436799"/>
                    <a:gd name="connsiteX92" fmla="*/ 536532 w 1105087"/>
                    <a:gd name="connsiteY92" fmla="*/ 568879 h 1436799"/>
                    <a:gd name="connsiteX93" fmla="*/ 590477 w 1105087"/>
                    <a:gd name="connsiteY93" fmla="*/ 507314 h 1436799"/>
                    <a:gd name="connsiteX94" fmla="*/ 656681 w 1105087"/>
                    <a:gd name="connsiteY94" fmla="*/ 477144 h 1436799"/>
                    <a:gd name="connsiteX95" fmla="*/ 702451 w 1105087"/>
                    <a:gd name="connsiteY95" fmla="*/ 475411 h 1436799"/>
                    <a:gd name="connsiteX96" fmla="*/ 959038 w 1105087"/>
                    <a:gd name="connsiteY96" fmla="*/ 33025 h 1436799"/>
                    <a:gd name="connsiteX97" fmla="*/ 888339 w 1105087"/>
                    <a:gd name="connsiteY97" fmla="*/ 34248 h 1436799"/>
                    <a:gd name="connsiteX98" fmla="*/ 863001 w 1105087"/>
                    <a:gd name="connsiteY98" fmla="*/ 57896 h 1436799"/>
                    <a:gd name="connsiteX99" fmla="*/ 840525 w 1105087"/>
                    <a:gd name="connsiteY99" fmla="*/ 101113 h 1436799"/>
                    <a:gd name="connsiteX100" fmla="*/ 834803 w 1105087"/>
                    <a:gd name="connsiteY100" fmla="*/ 185917 h 1436799"/>
                    <a:gd name="connsiteX101" fmla="*/ 852376 w 1105087"/>
                    <a:gd name="connsiteY101" fmla="*/ 236880 h 1436799"/>
                    <a:gd name="connsiteX102" fmla="*/ 876079 w 1105087"/>
                    <a:gd name="connsiteY102" fmla="*/ 267051 h 1436799"/>
                    <a:gd name="connsiteX103" fmla="*/ 899781 w 1105087"/>
                    <a:gd name="connsiteY103" fmla="*/ 282544 h 1436799"/>
                    <a:gd name="connsiteX104" fmla="*/ 951273 w 1105087"/>
                    <a:gd name="connsiteY104" fmla="*/ 282136 h 1436799"/>
                    <a:gd name="connsiteX105" fmla="*/ 976202 w 1105087"/>
                    <a:gd name="connsiteY105" fmla="*/ 265012 h 1436799"/>
                    <a:gd name="connsiteX106" fmla="*/ 1003174 w 1105087"/>
                    <a:gd name="connsiteY106" fmla="*/ 226280 h 1436799"/>
                    <a:gd name="connsiteX107" fmla="*/ 1017886 w 1105087"/>
                    <a:gd name="connsiteY107" fmla="*/ 155338 h 1436799"/>
                    <a:gd name="connsiteX108" fmla="*/ 1011347 w 1105087"/>
                    <a:gd name="connsiteY108" fmla="*/ 106413 h 1436799"/>
                    <a:gd name="connsiteX109" fmla="*/ 987236 w 1105087"/>
                    <a:gd name="connsiteY109" fmla="*/ 58711 h 1436799"/>
                    <a:gd name="connsiteX110" fmla="*/ 959038 w 1105087"/>
                    <a:gd name="connsiteY110" fmla="*/ 33025 h 1436799"/>
                    <a:gd name="connsiteX111" fmla="*/ 744488 w 1105087"/>
                    <a:gd name="connsiteY111" fmla="*/ 137807 h 1436799"/>
                    <a:gd name="connsiteX112" fmla="*/ 1053032 w 1105087"/>
                    <a:gd name="connsiteY112" fmla="*/ 1 h 1436799"/>
                    <a:gd name="connsiteX113" fmla="*/ 1098802 w 1105087"/>
                    <a:gd name="connsiteY113" fmla="*/ 95405 h 1436799"/>
                    <a:gd name="connsiteX114" fmla="*/ 1104932 w 1105087"/>
                    <a:gd name="connsiteY114" fmla="*/ 152892 h 1436799"/>
                    <a:gd name="connsiteX115" fmla="*/ 1082456 w 1105087"/>
                    <a:gd name="connsiteY115" fmla="*/ 263382 h 1436799"/>
                    <a:gd name="connsiteX116" fmla="*/ 1018703 w 1105087"/>
                    <a:gd name="connsiteY116" fmla="*/ 343701 h 1436799"/>
                    <a:gd name="connsiteX117" fmla="*/ 950456 w 1105087"/>
                    <a:gd name="connsiteY117" fmla="*/ 373056 h 1436799"/>
                    <a:gd name="connsiteX118" fmla="*/ 857280 w 1105087"/>
                    <a:gd name="connsiteY118" fmla="*/ 359194 h 1436799"/>
                    <a:gd name="connsiteX119" fmla="*/ 800884 w 1105087"/>
                    <a:gd name="connsiteY119" fmla="*/ 315161 h 1436799"/>
                    <a:gd name="connsiteX120" fmla="*/ 753887 w 1105087"/>
                    <a:gd name="connsiteY120" fmla="*/ 227503 h 1436799"/>
                    <a:gd name="connsiteX121" fmla="*/ 744488 w 1105087"/>
                    <a:gd name="connsiteY121" fmla="*/ 137807 h 1436799"/>
                    <a:gd name="connsiteX0" fmla="*/ 927272 w 1105087"/>
                    <a:gd name="connsiteY0" fmla="*/ 1054118 h 1406310"/>
                    <a:gd name="connsiteX1" fmla="*/ 887632 w 1105087"/>
                    <a:gd name="connsiteY1" fmla="*/ 1065534 h 1406310"/>
                    <a:gd name="connsiteX2" fmla="*/ 862294 w 1105087"/>
                    <a:gd name="connsiteY2" fmla="*/ 1089181 h 1406310"/>
                    <a:gd name="connsiteX3" fmla="*/ 839818 w 1105087"/>
                    <a:gd name="connsiteY3" fmla="*/ 1132398 h 1406310"/>
                    <a:gd name="connsiteX4" fmla="*/ 834096 w 1105087"/>
                    <a:gd name="connsiteY4" fmla="*/ 1217202 h 1406310"/>
                    <a:gd name="connsiteX5" fmla="*/ 851669 w 1105087"/>
                    <a:gd name="connsiteY5" fmla="*/ 1268166 h 1406310"/>
                    <a:gd name="connsiteX6" fmla="*/ 875372 w 1105087"/>
                    <a:gd name="connsiteY6" fmla="*/ 1298336 h 1406310"/>
                    <a:gd name="connsiteX7" fmla="*/ 899074 w 1105087"/>
                    <a:gd name="connsiteY7" fmla="*/ 1313829 h 1406310"/>
                    <a:gd name="connsiteX8" fmla="*/ 950566 w 1105087"/>
                    <a:gd name="connsiteY8" fmla="*/ 1313422 h 1406310"/>
                    <a:gd name="connsiteX9" fmla="*/ 975495 w 1105087"/>
                    <a:gd name="connsiteY9" fmla="*/ 1296298 h 1406310"/>
                    <a:gd name="connsiteX10" fmla="*/ 1002467 w 1105087"/>
                    <a:gd name="connsiteY10" fmla="*/ 1257565 h 1406310"/>
                    <a:gd name="connsiteX11" fmla="*/ 1017179 w 1105087"/>
                    <a:gd name="connsiteY11" fmla="*/ 1186624 h 1406310"/>
                    <a:gd name="connsiteX12" fmla="*/ 1010640 w 1105087"/>
                    <a:gd name="connsiteY12" fmla="*/ 1137698 h 1406310"/>
                    <a:gd name="connsiteX13" fmla="*/ 986529 w 1105087"/>
                    <a:gd name="connsiteY13" fmla="*/ 1089996 h 1406310"/>
                    <a:gd name="connsiteX14" fmla="*/ 958331 w 1105087"/>
                    <a:gd name="connsiteY14" fmla="*/ 1064311 h 1406310"/>
                    <a:gd name="connsiteX15" fmla="*/ 927272 w 1105087"/>
                    <a:gd name="connsiteY15" fmla="*/ 1054118 h 1406310"/>
                    <a:gd name="connsiteX16" fmla="*/ 183932 w 1105087"/>
                    <a:gd name="connsiteY16" fmla="*/ 1054118 h 1406310"/>
                    <a:gd name="connsiteX17" fmla="*/ 144291 w 1105087"/>
                    <a:gd name="connsiteY17" fmla="*/ 1065534 h 1406310"/>
                    <a:gd name="connsiteX18" fmla="*/ 118954 w 1105087"/>
                    <a:gd name="connsiteY18" fmla="*/ 1089181 h 1406310"/>
                    <a:gd name="connsiteX19" fmla="*/ 96477 w 1105087"/>
                    <a:gd name="connsiteY19" fmla="*/ 1132398 h 1406310"/>
                    <a:gd name="connsiteX20" fmla="*/ 90756 w 1105087"/>
                    <a:gd name="connsiteY20" fmla="*/ 1217202 h 1406310"/>
                    <a:gd name="connsiteX21" fmla="*/ 108329 w 1105087"/>
                    <a:gd name="connsiteY21" fmla="*/ 1268166 h 1406310"/>
                    <a:gd name="connsiteX22" fmla="*/ 132031 w 1105087"/>
                    <a:gd name="connsiteY22" fmla="*/ 1298336 h 1406310"/>
                    <a:gd name="connsiteX23" fmla="*/ 155734 w 1105087"/>
                    <a:gd name="connsiteY23" fmla="*/ 1313829 h 1406310"/>
                    <a:gd name="connsiteX24" fmla="*/ 207226 w 1105087"/>
                    <a:gd name="connsiteY24" fmla="*/ 1313422 h 1406310"/>
                    <a:gd name="connsiteX25" fmla="*/ 232155 w 1105087"/>
                    <a:gd name="connsiteY25" fmla="*/ 1296298 h 1406310"/>
                    <a:gd name="connsiteX26" fmla="*/ 259127 w 1105087"/>
                    <a:gd name="connsiteY26" fmla="*/ 1257565 h 1406310"/>
                    <a:gd name="connsiteX27" fmla="*/ 273839 w 1105087"/>
                    <a:gd name="connsiteY27" fmla="*/ 1186624 h 1406310"/>
                    <a:gd name="connsiteX28" fmla="*/ 267300 w 1105087"/>
                    <a:gd name="connsiteY28" fmla="*/ 1137698 h 1406310"/>
                    <a:gd name="connsiteX29" fmla="*/ 243189 w 1105087"/>
                    <a:gd name="connsiteY29" fmla="*/ 1089996 h 1406310"/>
                    <a:gd name="connsiteX30" fmla="*/ 214991 w 1105087"/>
                    <a:gd name="connsiteY30" fmla="*/ 1064311 h 1406310"/>
                    <a:gd name="connsiteX31" fmla="*/ 183932 w 1105087"/>
                    <a:gd name="connsiteY31" fmla="*/ 1054118 h 1406310"/>
                    <a:gd name="connsiteX32" fmla="*/ 941576 w 1105087"/>
                    <a:gd name="connsiteY32" fmla="*/ 967581 h 1406310"/>
                    <a:gd name="connsiteX33" fmla="*/ 986120 w 1105087"/>
                    <a:gd name="connsiteY33" fmla="*/ 979915 h 1406310"/>
                    <a:gd name="connsiteX34" fmla="*/ 1052325 w 1105087"/>
                    <a:gd name="connsiteY34" fmla="*/ 1031286 h 1406310"/>
                    <a:gd name="connsiteX35" fmla="*/ 1098095 w 1105087"/>
                    <a:gd name="connsiteY35" fmla="*/ 1126690 h 1406310"/>
                    <a:gd name="connsiteX36" fmla="*/ 1104225 w 1105087"/>
                    <a:gd name="connsiteY36" fmla="*/ 1184177 h 1406310"/>
                    <a:gd name="connsiteX37" fmla="*/ 1081749 w 1105087"/>
                    <a:gd name="connsiteY37" fmla="*/ 1294667 h 1406310"/>
                    <a:gd name="connsiteX38" fmla="*/ 1017996 w 1105087"/>
                    <a:gd name="connsiteY38" fmla="*/ 1374986 h 1406310"/>
                    <a:gd name="connsiteX39" fmla="*/ 949749 w 1105087"/>
                    <a:gd name="connsiteY39" fmla="*/ 1404341 h 1406310"/>
                    <a:gd name="connsiteX40" fmla="*/ 856573 w 1105087"/>
                    <a:gd name="connsiteY40" fmla="*/ 1390479 h 1406310"/>
                    <a:gd name="connsiteX41" fmla="*/ 800177 w 1105087"/>
                    <a:gd name="connsiteY41" fmla="*/ 1346446 h 1406310"/>
                    <a:gd name="connsiteX42" fmla="*/ 753180 w 1105087"/>
                    <a:gd name="connsiteY42" fmla="*/ 1258788 h 1406310"/>
                    <a:gd name="connsiteX43" fmla="*/ 743781 w 1105087"/>
                    <a:gd name="connsiteY43" fmla="*/ 1169092 h 1406310"/>
                    <a:gd name="connsiteX44" fmla="*/ 775657 w 1105087"/>
                    <a:gd name="connsiteY44" fmla="*/ 1061049 h 1406310"/>
                    <a:gd name="connsiteX45" fmla="*/ 829601 w 1105087"/>
                    <a:gd name="connsiteY45" fmla="*/ 999485 h 1406310"/>
                    <a:gd name="connsiteX46" fmla="*/ 895805 w 1105087"/>
                    <a:gd name="connsiteY46" fmla="*/ 969314 h 1406310"/>
                    <a:gd name="connsiteX47" fmla="*/ 941576 w 1105087"/>
                    <a:gd name="connsiteY47" fmla="*/ 967581 h 1406310"/>
                    <a:gd name="connsiteX48" fmla="*/ 198235 w 1105087"/>
                    <a:gd name="connsiteY48" fmla="*/ 967581 h 1406310"/>
                    <a:gd name="connsiteX49" fmla="*/ 242780 w 1105087"/>
                    <a:gd name="connsiteY49" fmla="*/ 979915 h 1406310"/>
                    <a:gd name="connsiteX50" fmla="*/ 308984 w 1105087"/>
                    <a:gd name="connsiteY50" fmla="*/ 1031286 h 1406310"/>
                    <a:gd name="connsiteX51" fmla="*/ 354755 w 1105087"/>
                    <a:gd name="connsiteY51" fmla="*/ 1126690 h 1406310"/>
                    <a:gd name="connsiteX52" fmla="*/ 360885 w 1105087"/>
                    <a:gd name="connsiteY52" fmla="*/ 1184177 h 1406310"/>
                    <a:gd name="connsiteX53" fmla="*/ 338408 w 1105087"/>
                    <a:gd name="connsiteY53" fmla="*/ 1294667 h 1406310"/>
                    <a:gd name="connsiteX54" fmla="*/ 274656 w 1105087"/>
                    <a:gd name="connsiteY54" fmla="*/ 1374986 h 1406310"/>
                    <a:gd name="connsiteX55" fmla="*/ 206409 w 1105087"/>
                    <a:gd name="connsiteY55" fmla="*/ 1404341 h 1406310"/>
                    <a:gd name="connsiteX56" fmla="*/ 113233 w 1105087"/>
                    <a:gd name="connsiteY56" fmla="*/ 1390479 h 1406310"/>
                    <a:gd name="connsiteX57" fmla="*/ 56836 w 1105087"/>
                    <a:gd name="connsiteY57" fmla="*/ 1346446 h 1406310"/>
                    <a:gd name="connsiteX58" fmla="*/ 9840 w 1105087"/>
                    <a:gd name="connsiteY58" fmla="*/ 1258788 h 1406310"/>
                    <a:gd name="connsiteX59" fmla="*/ 440 w 1105087"/>
                    <a:gd name="connsiteY59" fmla="*/ 1169092 h 1406310"/>
                    <a:gd name="connsiteX60" fmla="*/ 32316 w 1105087"/>
                    <a:gd name="connsiteY60" fmla="*/ 1061049 h 1406310"/>
                    <a:gd name="connsiteX61" fmla="*/ 86261 w 1105087"/>
                    <a:gd name="connsiteY61" fmla="*/ 999485 h 1406310"/>
                    <a:gd name="connsiteX62" fmla="*/ 152465 w 1105087"/>
                    <a:gd name="connsiteY62" fmla="*/ 969314 h 1406310"/>
                    <a:gd name="connsiteX63" fmla="*/ 198235 w 1105087"/>
                    <a:gd name="connsiteY63" fmla="*/ 967581 h 1406310"/>
                    <a:gd name="connsiteX64" fmla="*/ 688148 w 1105087"/>
                    <a:gd name="connsiteY64" fmla="*/ 531459 h 1406310"/>
                    <a:gd name="connsiteX65" fmla="*/ 648507 w 1105087"/>
                    <a:gd name="connsiteY65" fmla="*/ 542874 h 1406310"/>
                    <a:gd name="connsiteX66" fmla="*/ 623170 w 1105087"/>
                    <a:gd name="connsiteY66" fmla="*/ 566522 h 1406310"/>
                    <a:gd name="connsiteX67" fmla="*/ 600693 w 1105087"/>
                    <a:gd name="connsiteY67" fmla="*/ 609739 h 1406310"/>
                    <a:gd name="connsiteX68" fmla="*/ 594972 w 1105087"/>
                    <a:gd name="connsiteY68" fmla="*/ 694543 h 1406310"/>
                    <a:gd name="connsiteX69" fmla="*/ 612545 w 1105087"/>
                    <a:gd name="connsiteY69" fmla="*/ 745506 h 1406310"/>
                    <a:gd name="connsiteX70" fmla="*/ 636247 w 1105087"/>
                    <a:gd name="connsiteY70" fmla="*/ 775677 h 1406310"/>
                    <a:gd name="connsiteX71" fmla="*/ 659950 w 1105087"/>
                    <a:gd name="connsiteY71" fmla="*/ 791170 h 1406310"/>
                    <a:gd name="connsiteX72" fmla="*/ 711442 w 1105087"/>
                    <a:gd name="connsiteY72" fmla="*/ 790762 h 1406310"/>
                    <a:gd name="connsiteX73" fmla="*/ 736371 w 1105087"/>
                    <a:gd name="connsiteY73" fmla="*/ 773638 h 1406310"/>
                    <a:gd name="connsiteX74" fmla="*/ 763343 w 1105087"/>
                    <a:gd name="connsiteY74" fmla="*/ 734906 h 1406310"/>
                    <a:gd name="connsiteX75" fmla="*/ 778055 w 1105087"/>
                    <a:gd name="connsiteY75" fmla="*/ 663964 h 1406310"/>
                    <a:gd name="connsiteX76" fmla="*/ 771516 w 1105087"/>
                    <a:gd name="connsiteY76" fmla="*/ 615039 h 1406310"/>
                    <a:gd name="connsiteX77" fmla="*/ 747405 w 1105087"/>
                    <a:gd name="connsiteY77" fmla="*/ 567337 h 1406310"/>
                    <a:gd name="connsiteX78" fmla="*/ 719207 w 1105087"/>
                    <a:gd name="connsiteY78" fmla="*/ 541651 h 1406310"/>
                    <a:gd name="connsiteX79" fmla="*/ 688148 w 1105087"/>
                    <a:gd name="connsiteY79" fmla="*/ 531459 h 1406310"/>
                    <a:gd name="connsiteX80" fmla="*/ 702451 w 1105087"/>
                    <a:gd name="connsiteY80" fmla="*/ 444922 h 1406310"/>
                    <a:gd name="connsiteX81" fmla="*/ 746996 w 1105087"/>
                    <a:gd name="connsiteY81" fmla="*/ 457255 h 1406310"/>
                    <a:gd name="connsiteX82" fmla="*/ 813201 w 1105087"/>
                    <a:gd name="connsiteY82" fmla="*/ 508627 h 1406310"/>
                    <a:gd name="connsiteX83" fmla="*/ 858971 w 1105087"/>
                    <a:gd name="connsiteY83" fmla="*/ 604031 h 1406310"/>
                    <a:gd name="connsiteX84" fmla="*/ 865101 w 1105087"/>
                    <a:gd name="connsiteY84" fmla="*/ 661518 h 1406310"/>
                    <a:gd name="connsiteX85" fmla="*/ 842625 w 1105087"/>
                    <a:gd name="connsiteY85" fmla="*/ 772008 h 1406310"/>
                    <a:gd name="connsiteX86" fmla="*/ 778872 w 1105087"/>
                    <a:gd name="connsiteY86" fmla="*/ 852326 h 1406310"/>
                    <a:gd name="connsiteX87" fmla="*/ 710625 w 1105087"/>
                    <a:gd name="connsiteY87" fmla="*/ 881682 h 1406310"/>
                    <a:gd name="connsiteX88" fmla="*/ 617449 w 1105087"/>
                    <a:gd name="connsiteY88" fmla="*/ 867819 h 1406310"/>
                    <a:gd name="connsiteX89" fmla="*/ 561052 w 1105087"/>
                    <a:gd name="connsiteY89" fmla="*/ 823787 h 1406310"/>
                    <a:gd name="connsiteX90" fmla="*/ 514056 w 1105087"/>
                    <a:gd name="connsiteY90" fmla="*/ 736129 h 1406310"/>
                    <a:gd name="connsiteX91" fmla="*/ 504656 w 1105087"/>
                    <a:gd name="connsiteY91" fmla="*/ 646433 h 1406310"/>
                    <a:gd name="connsiteX92" fmla="*/ 536532 w 1105087"/>
                    <a:gd name="connsiteY92" fmla="*/ 538390 h 1406310"/>
                    <a:gd name="connsiteX93" fmla="*/ 590477 w 1105087"/>
                    <a:gd name="connsiteY93" fmla="*/ 476825 h 1406310"/>
                    <a:gd name="connsiteX94" fmla="*/ 656681 w 1105087"/>
                    <a:gd name="connsiteY94" fmla="*/ 446655 h 1406310"/>
                    <a:gd name="connsiteX95" fmla="*/ 702451 w 1105087"/>
                    <a:gd name="connsiteY95" fmla="*/ 444922 h 1406310"/>
                    <a:gd name="connsiteX96" fmla="*/ 959038 w 1105087"/>
                    <a:gd name="connsiteY96" fmla="*/ 2536 h 1406310"/>
                    <a:gd name="connsiteX97" fmla="*/ 888339 w 1105087"/>
                    <a:gd name="connsiteY97" fmla="*/ 3759 h 1406310"/>
                    <a:gd name="connsiteX98" fmla="*/ 863001 w 1105087"/>
                    <a:gd name="connsiteY98" fmla="*/ 27407 h 1406310"/>
                    <a:gd name="connsiteX99" fmla="*/ 840525 w 1105087"/>
                    <a:gd name="connsiteY99" fmla="*/ 70624 h 1406310"/>
                    <a:gd name="connsiteX100" fmla="*/ 834803 w 1105087"/>
                    <a:gd name="connsiteY100" fmla="*/ 155428 h 1406310"/>
                    <a:gd name="connsiteX101" fmla="*/ 852376 w 1105087"/>
                    <a:gd name="connsiteY101" fmla="*/ 206391 h 1406310"/>
                    <a:gd name="connsiteX102" fmla="*/ 876079 w 1105087"/>
                    <a:gd name="connsiteY102" fmla="*/ 236562 h 1406310"/>
                    <a:gd name="connsiteX103" fmla="*/ 899781 w 1105087"/>
                    <a:gd name="connsiteY103" fmla="*/ 252055 h 1406310"/>
                    <a:gd name="connsiteX104" fmla="*/ 951273 w 1105087"/>
                    <a:gd name="connsiteY104" fmla="*/ 251647 h 1406310"/>
                    <a:gd name="connsiteX105" fmla="*/ 976202 w 1105087"/>
                    <a:gd name="connsiteY105" fmla="*/ 234523 h 1406310"/>
                    <a:gd name="connsiteX106" fmla="*/ 1003174 w 1105087"/>
                    <a:gd name="connsiteY106" fmla="*/ 195791 h 1406310"/>
                    <a:gd name="connsiteX107" fmla="*/ 1017886 w 1105087"/>
                    <a:gd name="connsiteY107" fmla="*/ 124849 h 1406310"/>
                    <a:gd name="connsiteX108" fmla="*/ 1011347 w 1105087"/>
                    <a:gd name="connsiteY108" fmla="*/ 75924 h 1406310"/>
                    <a:gd name="connsiteX109" fmla="*/ 987236 w 1105087"/>
                    <a:gd name="connsiteY109" fmla="*/ 28222 h 1406310"/>
                    <a:gd name="connsiteX110" fmla="*/ 959038 w 1105087"/>
                    <a:gd name="connsiteY110" fmla="*/ 2536 h 1406310"/>
                    <a:gd name="connsiteX111" fmla="*/ 744488 w 1105087"/>
                    <a:gd name="connsiteY111" fmla="*/ 107318 h 1406310"/>
                    <a:gd name="connsiteX112" fmla="*/ 1098802 w 1105087"/>
                    <a:gd name="connsiteY112" fmla="*/ 64916 h 1406310"/>
                    <a:gd name="connsiteX113" fmla="*/ 1104932 w 1105087"/>
                    <a:gd name="connsiteY113" fmla="*/ 122403 h 1406310"/>
                    <a:gd name="connsiteX114" fmla="*/ 1082456 w 1105087"/>
                    <a:gd name="connsiteY114" fmla="*/ 232893 h 1406310"/>
                    <a:gd name="connsiteX115" fmla="*/ 1018703 w 1105087"/>
                    <a:gd name="connsiteY115" fmla="*/ 313212 h 1406310"/>
                    <a:gd name="connsiteX116" fmla="*/ 950456 w 1105087"/>
                    <a:gd name="connsiteY116" fmla="*/ 342567 h 1406310"/>
                    <a:gd name="connsiteX117" fmla="*/ 857280 w 1105087"/>
                    <a:gd name="connsiteY117" fmla="*/ 328705 h 1406310"/>
                    <a:gd name="connsiteX118" fmla="*/ 800884 w 1105087"/>
                    <a:gd name="connsiteY118" fmla="*/ 284672 h 1406310"/>
                    <a:gd name="connsiteX119" fmla="*/ 753887 w 1105087"/>
                    <a:gd name="connsiteY119" fmla="*/ 197014 h 1406310"/>
                    <a:gd name="connsiteX120" fmla="*/ 744488 w 1105087"/>
                    <a:gd name="connsiteY120" fmla="*/ 107318 h 1406310"/>
                    <a:gd name="connsiteX0" fmla="*/ 927272 w 1105087"/>
                    <a:gd name="connsiteY0" fmla="*/ 1050359 h 1402551"/>
                    <a:gd name="connsiteX1" fmla="*/ 887632 w 1105087"/>
                    <a:gd name="connsiteY1" fmla="*/ 1061775 h 1402551"/>
                    <a:gd name="connsiteX2" fmla="*/ 862294 w 1105087"/>
                    <a:gd name="connsiteY2" fmla="*/ 1085422 h 1402551"/>
                    <a:gd name="connsiteX3" fmla="*/ 839818 w 1105087"/>
                    <a:gd name="connsiteY3" fmla="*/ 1128639 h 1402551"/>
                    <a:gd name="connsiteX4" fmla="*/ 834096 w 1105087"/>
                    <a:gd name="connsiteY4" fmla="*/ 1213443 h 1402551"/>
                    <a:gd name="connsiteX5" fmla="*/ 851669 w 1105087"/>
                    <a:gd name="connsiteY5" fmla="*/ 1264407 h 1402551"/>
                    <a:gd name="connsiteX6" fmla="*/ 875372 w 1105087"/>
                    <a:gd name="connsiteY6" fmla="*/ 1294577 h 1402551"/>
                    <a:gd name="connsiteX7" fmla="*/ 899074 w 1105087"/>
                    <a:gd name="connsiteY7" fmla="*/ 1310070 h 1402551"/>
                    <a:gd name="connsiteX8" fmla="*/ 950566 w 1105087"/>
                    <a:gd name="connsiteY8" fmla="*/ 1309663 h 1402551"/>
                    <a:gd name="connsiteX9" fmla="*/ 975495 w 1105087"/>
                    <a:gd name="connsiteY9" fmla="*/ 1292539 h 1402551"/>
                    <a:gd name="connsiteX10" fmla="*/ 1002467 w 1105087"/>
                    <a:gd name="connsiteY10" fmla="*/ 1253806 h 1402551"/>
                    <a:gd name="connsiteX11" fmla="*/ 1017179 w 1105087"/>
                    <a:gd name="connsiteY11" fmla="*/ 1182865 h 1402551"/>
                    <a:gd name="connsiteX12" fmla="*/ 1010640 w 1105087"/>
                    <a:gd name="connsiteY12" fmla="*/ 1133939 h 1402551"/>
                    <a:gd name="connsiteX13" fmla="*/ 986529 w 1105087"/>
                    <a:gd name="connsiteY13" fmla="*/ 1086237 h 1402551"/>
                    <a:gd name="connsiteX14" fmla="*/ 958331 w 1105087"/>
                    <a:gd name="connsiteY14" fmla="*/ 1060552 h 1402551"/>
                    <a:gd name="connsiteX15" fmla="*/ 927272 w 1105087"/>
                    <a:gd name="connsiteY15" fmla="*/ 1050359 h 1402551"/>
                    <a:gd name="connsiteX16" fmla="*/ 183932 w 1105087"/>
                    <a:gd name="connsiteY16" fmla="*/ 1050359 h 1402551"/>
                    <a:gd name="connsiteX17" fmla="*/ 144291 w 1105087"/>
                    <a:gd name="connsiteY17" fmla="*/ 1061775 h 1402551"/>
                    <a:gd name="connsiteX18" fmla="*/ 118954 w 1105087"/>
                    <a:gd name="connsiteY18" fmla="*/ 1085422 h 1402551"/>
                    <a:gd name="connsiteX19" fmla="*/ 96477 w 1105087"/>
                    <a:gd name="connsiteY19" fmla="*/ 1128639 h 1402551"/>
                    <a:gd name="connsiteX20" fmla="*/ 90756 w 1105087"/>
                    <a:gd name="connsiteY20" fmla="*/ 1213443 h 1402551"/>
                    <a:gd name="connsiteX21" fmla="*/ 108329 w 1105087"/>
                    <a:gd name="connsiteY21" fmla="*/ 1264407 h 1402551"/>
                    <a:gd name="connsiteX22" fmla="*/ 132031 w 1105087"/>
                    <a:gd name="connsiteY22" fmla="*/ 1294577 h 1402551"/>
                    <a:gd name="connsiteX23" fmla="*/ 155734 w 1105087"/>
                    <a:gd name="connsiteY23" fmla="*/ 1310070 h 1402551"/>
                    <a:gd name="connsiteX24" fmla="*/ 207226 w 1105087"/>
                    <a:gd name="connsiteY24" fmla="*/ 1309663 h 1402551"/>
                    <a:gd name="connsiteX25" fmla="*/ 232155 w 1105087"/>
                    <a:gd name="connsiteY25" fmla="*/ 1292539 h 1402551"/>
                    <a:gd name="connsiteX26" fmla="*/ 259127 w 1105087"/>
                    <a:gd name="connsiteY26" fmla="*/ 1253806 h 1402551"/>
                    <a:gd name="connsiteX27" fmla="*/ 273839 w 1105087"/>
                    <a:gd name="connsiteY27" fmla="*/ 1182865 h 1402551"/>
                    <a:gd name="connsiteX28" fmla="*/ 267300 w 1105087"/>
                    <a:gd name="connsiteY28" fmla="*/ 1133939 h 1402551"/>
                    <a:gd name="connsiteX29" fmla="*/ 243189 w 1105087"/>
                    <a:gd name="connsiteY29" fmla="*/ 1086237 h 1402551"/>
                    <a:gd name="connsiteX30" fmla="*/ 214991 w 1105087"/>
                    <a:gd name="connsiteY30" fmla="*/ 1060552 h 1402551"/>
                    <a:gd name="connsiteX31" fmla="*/ 183932 w 1105087"/>
                    <a:gd name="connsiteY31" fmla="*/ 1050359 h 1402551"/>
                    <a:gd name="connsiteX32" fmla="*/ 941576 w 1105087"/>
                    <a:gd name="connsiteY32" fmla="*/ 963822 h 1402551"/>
                    <a:gd name="connsiteX33" fmla="*/ 986120 w 1105087"/>
                    <a:gd name="connsiteY33" fmla="*/ 976156 h 1402551"/>
                    <a:gd name="connsiteX34" fmla="*/ 1052325 w 1105087"/>
                    <a:gd name="connsiteY34" fmla="*/ 1027527 h 1402551"/>
                    <a:gd name="connsiteX35" fmla="*/ 1098095 w 1105087"/>
                    <a:gd name="connsiteY35" fmla="*/ 1122931 h 1402551"/>
                    <a:gd name="connsiteX36" fmla="*/ 1104225 w 1105087"/>
                    <a:gd name="connsiteY36" fmla="*/ 1180418 h 1402551"/>
                    <a:gd name="connsiteX37" fmla="*/ 1081749 w 1105087"/>
                    <a:gd name="connsiteY37" fmla="*/ 1290908 h 1402551"/>
                    <a:gd name="connsiteX38" fmla="*/ 1017996 w 1105087"/>
                    <a:gd name="connsiteY38" fmla="*/ 1371227 h 1402551"/>
                    <a:gd name="connsiteX39" fmla="*/ 949749 w 1105087"/>
                    <a:gd name="connsiteY39" fmla="*/ 1400582 h 1402551"/>
                    <a:gd name="connsiteX40" fmla="*/ 856573 w 1105087"/>
                    <a:gd name="connsiteY40" fmla="*/ 1386720 h 1402551"/>
                    <a:gd name="connsiteX41" fmla="*/ 800177 w 1105087"/>
                    <a:gd name="connsiteY41" fmla="*/ 1342687 h 1402551"/>
                    <a:gd name="connsiteX42" fmla="*/ 753180 w 1105087"/>
                    <a:gd name="connsiteY42" fmla="*/ 1255029 h 1402551"/>
                    <a:gd name="connsiteX43" fmla="*/ 743781 w 1105087"/>
                    <a:gd name="connsiteY43" fmla="*/ 1165333 h 1402551"/>
                    <a:gd name="connsiteX44" fmla="*/ 775657 w 1105087"/>
                    <a:gd name="connsiteY44" fmla="*/ 1057290 h 1402551"/>
                    <a:gd name="connsiteX45" fmla="*/ 829601 w 1105087"/>
                    <a:gd name="connsiteY45" fmla="*/ 995726 h 1402551"/>
                    <a:gd name="connsiteX46" fmla="*/ 895805 w 1105087"/>
                    <a:gd name="connsiteY46" fmla="*/ 965555 h 1402551"/>
                    <a:gd name="connsiteX47" fmla="*/ 941576 w 1105087"/>
                    <a:gd name="connsiteY47" fmla="*/ 963822 h 1402551"/>
                    <a:gd name="connsiteX48" fmla="*/ 198235 w 1105087"/>
                    <a:gd name="connsiteY48" fmla="*/ 963822 h 1402551"/>
                    <a:gd name="connsiteX49" fmla="*/ 242780 w 1105087"/>
                    <a:gd name="connsiteY49" fmla="*/ 976156 h 1402551"/>
                    <a:gd name="connsiteX50" fmla="*/ 308984 w 1105087"/>
                    <a:gd name="connsiteY50" fmla="*/ 1027527 h 1402551"/>
                    <a:gd name="connsiteX51" fmla="*/ 354755 w 1105087"/>
                    <a:gd name="connsiteY51" fmla="*/ 1122931 h 1402551"/>
                    <a:gd name="connsiteX52" fmla="*/ 360885 w 1105087"/>
                    <a:gd name="connsiteY52" fmla="*/ 1180418 h 1402551"/>
                    <a:gd name="connsiteX53" fmla="*/ 338408 w 1105087"/>
                    <a:gd name="connsiteY53" fmla="*/ 1290908 h 1402551"/>
                    <a:gd name="connsiteX54" fmla="*/ 274656 w 1105087"/>
                    <a:gd name="connsiteY54" fmla="*/ 1371227 h 1402551"/>
                    <a:gd name="connsiteX55" fmla="*/ 206409 w 1105087"/>
                    <a:gd name="connsiteY55" fmla="*/ 1400582 h 1402551"/>
                    <a:gd name="connsiteX56" fmla="*/ 113233 w 1105087"/>
                    <a:gd name="connsiteY56" fmla="*/ 1386720 h 1402551"/>
                    <a:gd name="connsiteX57" fmla="*/ 56836 w 1105087"/>
                    <a:gd name="connsiteY57" fmla="*/ 1342687 h 1402551"/>
                    <a:gd name="connsiteX58" fmla="*/ 9840 w 1105087"/>
                    <a:gd name="connsiteY58" fmla="*/ 1255029 h 1402551"/>
                    <a:gd name="connsiteX59" fmla="*/ 440 w 1105087"/>
                    <a:gd name="connsiteY59" fmla="*/ 1165333 h 1402551"/>
                    <a:gd name="connsiteX60" fmla="*/ 32316 w 1105087"/>
                    <a:gd name="connsiteY60" fmla="*/ 1057290 h 1402551"/>
                    <a:gd name="connsiteX61" fmla="*/ 86261 w 1105087"/>
                    <a:gd name="connsiteY61" fmla="*/ 995726 h 1402551"/>
                    <a:gd name="connsiteX62" fmla="*/ 152465 w 1105087"/>
                    <a:gd name="connsiteY62" fmla="*/ 965555 h 1402551"/>
                    <a:gd name="connsiteX63" fmla="*/ 198235 w 1105087"/>
                    <a:gd name="connsiteY63" fmla="*/ 963822 h 1402551"/>
                    <a:gd name="connsiteX64" fmla="*/ 688148 w 1105087"/>
                    <a:gd name="connsiteY64" fmla="*/ 527700 h 1402551"/>
                    <a:gd name="connsiteX65" fmla="*/ 648507 w 1105087"/>
                    <a:gd name="connsiteY65" fmla="*/ 539115 h 1402551"/>
                    <a:gd name="connsiteX66" fmla="*/ 623170 w 1105087"/>
                    <a:gd name="connsiteY66" fmla="*/ 562763 h 1402551"/>
                    <a:gd name="connsiteX67" fmla="*/ 600693 w 1105087"/>
                    <a:gd name="connsiteY67" fmla="*/ 605980 h 1402551"/>
                    <a:gd name="connsiteX68" fmla="*/ 594972 w 1105087"/>
                    <a:gd name="connsiteY68" fmla="*/ 690784 h 1402551"/>
                    <a:gd name="connsiteX69" fmla="*/ 612545 w 1105087"/>
                    <a:gd name="connsiteY69" fmla="*/ 741747 h 1402551"/>
                    <a:gd name="connsiteX70" fmla="*/ 636247 w 1105087"/>
                    <a:gd name="connsiteY70" fmla="*/ 771918 h 1402551"/>
                    <a:gd name="connsiteX71" fmla="*/ 659950 w 1105087"/>
                    <a:gd name="connsiteY71" fmla="*/ 787411 h 1402551"/>
                    <a:gd name="connsiteX72" fmla="*/ 711442 w 1105087"/>
                    <a:gd name="connsiteY72" fmla="*/ 787003 h 1402551"/>
                    <a:gd name="connsiteX73" fmla="*/ 736371 w 1105087"/>
                    <a:gd name="connsiteY73" fmla="*/ 769879 h 1402551"/>
                    <a:gd name="connsiteX74" fmla="*/ 763343 w 1105087"/>
                    <a:gd name="connsiteY74" fmla="*/ 731147 h 1402551"/>
                    <a:gd name="connsiteX75" fmla="*/ 778055 w 1105087"/>
                    <a:gd name="connsiteY75" fmla="*/ 660205 h 1402551"/>
                    <a:gd name="connsiteX76" fmla="*/ 771516 w 1105087"/>
                    <a:gd name="connsiteY76" fmla="*/ 611280 h 1402551"/>
                    <a:gd name="connsiteX77" fmla="*/ 747405 w 1105087"/>
                    <a:gd name="connsiteY77" fmla="*/ 563578 h 1402551"/>
                    <a:gd name="connsiteX78" fmla="*/ 719207 w 1105087"/>
                    <a:gd name="connsiteY78" fmla="*/ 537892 h 1402551"/>
                    <a:gd name="connsiteX79" fmla="*/ 688148 w 1105087"/>
                    <a:gd name="connsiteY79" fmla="*/ 527700 h 1402551"/>
                    <a:gd name="connsiteX80" fmla="*/ 702451 w 1105087"/>
                    <a:gd name="connsiteY80" fmla="*/ 441163 h 1402551"/>
                    <a:gd name="connsiteX81" fmla="*/ 746996 w 1105087"/>
                    <a:gd name="connsiteY81" fmla="*/ 453496 h 1402551"/>
                    <a:gd name="connsiteX82" fmla="*/ 813201 w 1105087"/>
                    <a:gd name="connsiteY82" fmla="*/ 504868 h 1402551"/>
                    <a:gd name="connsiteX83" fmla="*/ 858971 w 1105087"/>
                    <a:gd name="connsiteY83" fmla="*/ 600272 h 1402551"/>
                    <a:gd name="connsiteX84" fmla="*/ 865101 w 1105087"/>
                    <a:gd name="connsiteY84" fmla="*/ 657759 h 1402551"/>
                    <a:gd name="connsiteX85" fmla="*/ 842625 w 1105087"/>
                    <a:gd name="connsiteY85" fmla="*/ 768249 h 1402551"/>
                    <a:gd name="connsiteX86" fmla="*/ 778872 w 1105087"/>
                    <a:gd name="connsiteY86" fmla="*/ 848567 h 1402551"/>
                    <a:gd name="connsiteX87" fmla="*/ 710625 w 1105087"/>
                    <a:gd name="connsiteY87" fmla="*/ 877923 h 1402551"/>
                    <a:gd name="connsiteX88" fmla="*/ 617449 w 1105087"/>
                    <a:gd name="connsiteY88" fmla="*/ 864060 h 1402551"/>
                    <a:gd name="connsiteX89" fmla="*/ 561052 w 1105087"/>
                    <a:gd name="connsiteY89" fmla="*/ 820028 h 1402551"/>
                    <a:gd name="connsiteX90" fmla="*/ 514056 w 1105087"/>
                    <a:gd name="connsiteY90" fmla="*/ 732370 h 1402551"/>
                    <a:gd name="connsiteX91" fmla="*/ 504656 w 1105087"/>
                    <a:gd name="connsiteY91" fmla="*/ 642674 h 1402551"/>
                    <a:gd name="connsiteX92" fmla="*/ 536532 w 1105087"/>
                    <a:gd name="connsiteY92" fmla="*/ 534631 h 1402551"/>
                    <a:gd name="connsiteX93" fmla="*/ 590477 w 1105087"/>
                    <a:gd name="connsiteY93" fmla="*/ 473066 h 1402551"/>
                    <a:gd name="connsiteX94" fmla="*/ 656681 w 1105087"/>
                    <a:gd name="connsiteY94" fmla="*/ 442896 h 1402551"/>
                    <a:gd name="connsiteX95" fmla="*/ 702451 w 1105087"/>
                    <a:gd name="connsiteY95" fmla="*/ 441163 h 1402551"/>
                    <a:gd name="connsiteX96" fmla="*/ 987236 w 1105087"/>
                    <a:gd name="connsiteY96" fmla="*/ 24463 h 1402551"/>
                    <a:gd name="connsiteX97" fmla="*/ 888339 w 1105087"/>
                    <a:gd name="connsiteY97" fmla="*/ 0 h 1402551"/>
                    <a:gd name="connsiteX98" fmla="*/ 863001 w 1105087"/>
                    <a:gd name="connsiteY98" fmla="*/ 23648 h 1402551"/>
                    <a:gd name="connsiteX99" fmla="*/ 840525 w 1105087"/>
                    <a:gd name="connsiteY99" fmla="*/ 66865 h 1402551"/>
                    <a:gd name="connsiteX100" fmla="*/ 834803 w 1105087"/>
                    <a:gd name="connsiteY100" fmla="*/ 151669 h 1402551"/>
                    <a:gd name="connsiteX101" fmla="*/ 852376 w 1105087"/>
                    <a:gd name="connsiteY101" fmla="*/ 202632 h 1402551"/>
                    <a:gd name="connsiteX102" fmla="*/ 876079 w 1105087"/>
                    <a:gd name="connsiteY102" fmla="*/ 232803 h 1402551"/>
                    <a:gd name="connsiteX103" fmla="*/ 899781 w 1105087"/>
                    <a:gd name="connsiteY103" fmla="*/ 248296 h 1402551"/>
                    <a:gd name="connsiteX104" fmla="*/ 951273 w 1105087"/>
                    <a:gd name="connsiteY104" fmla="*/ 247888 h 1402551"/>
                    <a:gd name="connsiteX105" fmla="*/ 976202 w 1105087"/>
                    <a:gd name="connsiteY105" fmla="*/ 230764 h 1402551"/>
                    <a:gd name="connsiteX106" fmla="*/ 1003174 w 1105087"/>
                    <a:gd name="connsiteY106" fmla="*/ 192032 h 1402551"/>
                    <a:gd name="connsiteX107" fmla="*/ 1017886 w 1105087"/>
                    <a:gd name="connsiteY107" fmla="*/ 121090 h 1402551"/>
                    <a:gd name="connsiteX108" fmla="*/ 1011347 w 1105087"/>
                    <a:gd name="connsiteY108" fmla="*/ 72165 h 1402551"/>
                    <a:gd name="connsiteX109" fmla="*/ 987236 w 1105087"/>
                    <a:gd name="connsiteY109" fmla="*/ 24463 h 1402551"/>
                    <a:gd name="connsiteX110" fmla="*/ 744488 w 1105087"/>
                    <a:gd name="connsiteY110" fmla="*/ 103559 h 1402551"/>
                    <a:gd name="connsiteX111" fmla="*/ 1098802 w 1105087"/>
                    <a:gd name="connsiteY111" fmla="*/ 61157 h 1402551"/>
                    <a:gd name="connsiteX112" fmla="*/ 1104932 w 1105087"/>
                    <a:gd name="connsiteY112" fmla="*/ 118644 h 1402551"/>
                    <a:gd name="connsiteX113" fmla="*/ 1082456 w 1105087"/>
                    <a:gd name="connsiteY113" fmla="*/ 229134 h 1402551"/>
                    <a:gd name="connsiteX114" fmla="*/ 1018703 w 1105087"/>
                    <a:gd name="connsiteY114" fmla="*/ 309453 h 1402551"/>
                    <a:gd name="connsiteX115" fmla="*/ 950456 w 1105087"/>
                    <a:gd name="connsiteY115" fmla="*/ 338808 h 1402551"/>
                    <a:gd name="connsiteX116" fmla="*/ 857280 w 1105087"/>
                    <a:gd name="connsiteY116" fmla="*/ 324946 h 1402551"/>
                    <a:gd name="connsiteX117" fmla="*/ 800884 w 1105087"/>
                    <a:gd name="connsiteY117" fmla="*/ 280913 h 1402551"/>
                    <a:gd name="connsiteX118" fmla="*/ 753887 w 1105087"/>
                    <a:gd name="connsiteY118" fmla="*/ 193255 h 1402551"/>
                    <a:gd name="connsiteX119" fmla="*/ 744488 w 1105087"/>
                    <a:gd name="connsiteY119" fmla="*/ 103559 h 1402551"/>
                    <a:gd name="connsiteX0" fmla="*/ 927272 w 1105087"/>
                    <a:gd name="connsiteY0" fmla="*/ 1052088 h 1404280"/>
                    <a:gd name="connsiteX1" fmla="*/ 887632 w 1105087"/>
                    <a:gd name="connsiteY1" fmla="*/ 1063504 h 1404280"/>
                    <a:gd name="connsiteX2" fmla="*/ 862294 w 1105087"/>
                    <a:gd name="connsiteY2" fmla="*/ 1087151 h 1404280"/>
                    <a:gd name="connsiteX3" fmla="*/ 839818 w 1105087"/>
                    <a:gd name="connsiteY3" fmla="*/ 1130368 h 1404280"/>
                    <a:gd name="connsiteX4" fmla="*/ 834096 w 1105087"/>
                    <a:gd name="connsiteY4" fmla="*/ 1215172 h 1404280"/>
                    <a:gd name="connsiteX5" fmla="*/ 851669 w 1105087"/>
                    <a:gd name="connsiteY5" fmla="*/ 1266136 h 1404280"/>
                    <a:gd name="connsiteX6" fmla="*/ 875372 w 1105087"/>
                    <a:gd name="connsiteY6" fmla="*/ 1296306 h 1404280"/>
                    <a:gd name="connsiteX7" fmla="*/ 899074 w 1105087"/>
                    <a:gd name="connsiteY7" fmla="*/ 1311799 h 1404280"/>
                    <a:gd name="connsiteX8" fmla="*/ 950566 w 1105087"/>
                    <a:gd name="connsiteY8" fmla="*/ 1311392 h 1404280"/>
                    <a:gd name="connsiteX9" fmla="*/ 975495 w 1105087"/>
                    <a:gd name="connsiteY9" fmla="*/ 1294268 h 1404280"/>
                    <a:gd name="connsiteX10" fmla="*/ 1002467 w 1105087"/>
                    <a:gd name="connsiteY10" fmla="*/ 1255535 h 1404280"/>
                    <a:gd name="connsiteX11" fmla="*/ 1017179 w 1105087"/>
                    <a:gd name="connsiteY11" fmla="*/ 1184594 h 1404280"/>
                    <a:gd name="connsiteX12" fmla="*/ 1010640 w 1105087"/>
                    <a:gd name="connsiteY12" fmla="*/ 1135668 h 1404280"/>
                    <a:gd name="connsiteX13" fmla="*/ 986529 w 1105087"/>
                    <a:gd name="connsiteY13" fmla="*/ 1087966 h 1404280"/>
                    <a:gd name="connsiteX14" fmla="*/ 958331 w 1105087"/>
                    <a:gd name="connsiteY14" fmla="*/ 1062281 h 1404280"/>
                    <a:gd name="connsiteX15" fmla="*/ 927272 w 1105087"/>
                    <a:gd name="connsiteY15" fmla="*/ 1052088 h 1404280"/>
                    <a:gd name="connsiteX16" fmla="*/ 183932 w 1105087"/>
                    <a:gd name="connsiteY16" fmla="*/ 1052088 h 1404280"/>
                    <a:gd name="connsiteX17" fmla="*/ 144291 w 1105087"/>
                    <a:gd name="connsiteY17" fmla="*/ 1063504 h 1404280"/>
                    <a:gd name="connsiteX18" fmla="*/ 118954 w 1105087"/>
                    <a:gd name="connsiteY18" fmla="*/ 1087151 h 1404280"/>
                    <a:gd name="connsiteX19" fmla="*/ 96477 w 1105087"/>
                    <a:gd name="connsiteY19" fmla="*/ 1130368 h 1404280"/>
                    <a:gd name="connsiteX20" fmla="*/ 90756 w 1105087"/>
                    <a:gd name="connsiteY20" fmla="*/ 1215172 h 1404280"/>
                    <a:gd name="connsiteX21" fmla="*/ 108329 w 1105087"/>
                    <a:gd name="connsiteY21" fmla="*/ 1266136 h 1404280"/>
                    <a:gd name="connsiteX22" fmla="*/ 132031 w 1105087"/>
                    <a:gd name="connsiteY22" fmla="*/ 1296306 h 1404280"/>
                    <a:gd name="connsiteX23" fmla="*/ 155734 w 1105087"/>
                    <a:gd name="connsiteY23" fmla="*/ 1311799 h 1404280"/>
                    <a:gd name="connsiteX24" fmla="*/ 207226 w 1105087"/>
                    <a:gd name="connsiteY24" fmla="*/ 1311392 h 1404280"/>
                    <a:gd name="connsiteX25" fmla="*/ 232155 w 1105087"/>
                    <a:gd name="connsiteY25" fmla="*/ 1294268 h 1404280"/>
                    <a:gd name="connsiteX26" fmla="*/ 259127 w 1105087"/>
                    <a:gd name="connsiteY26" fmla="*/ 1255535 h 1404280"/>
                    <a:gd name="connsiteX27" fmla="*/ 273839 w 1105087"/>
                    <a:gd name="connsiteY27" fmla="*/ 1184594 h 1404280"/>
                    <a:gd name="connsiteX28" fmla="*/ 267300 w 1105087"/>
                    <a:gd name="connsiteY28" fmla="*/ 1135668 h 1404280"/>
                    <a:gd name="connsiteX29" fmla="*/ 243189 w 1105087"/>
                    <a:gd name="connsiteY29" fmla="*/ 1087966 h 1404280"/>
                    <a:gd name="connsiteX30" fmla="*/ 214991 w 1105087"/>
                    <a:gd name="connsiteY30" fmla="*/ 1062281 h 1404280"/>
                    <a:gd name="connsiteX31" fmla="*/ 183932 w 1105087"/>
                    <a:gd name="connsiteY31" fmla="*/ 1052088 h 1404280"/>
                    <a:gd name="connsiteX32" fmla="*/ 941576 w 1105087"/>
                    <a:gd name="connsiteY32" fmla="*/ 965551 h 1404280"/>
                    <a:gd name="connsiteX33" fmla="*/ 986120 w 1105087"/>
                    <a:gd name="connsiteY33" fmla="*/ 977885 h 1404280"/>
                    <a:gd name="connsiteX34" fmla="*/ 1052325 w 1105087"/>
                    <a:gd name="connsiteY34" fmla="*/ 1029256 h 1404280"/>
                    <a:gd name="connsiteX35" fmla="*/ 1098095 w 1105087"/>
                    <a:gd name="connsiteY35" fmla="*/ 1124660 h 1404280"/>
                    <a:gd name="connsiteX36" fmla="*/ 1104225 w 1105087"/>
                    <a:gd name="connsiteY36" fmla="*/ 1182147 h 1404280"/>
                    <a:gd name="connsiteX37" fmla="*/ 1081749 w 1105087"/>
                    <a:gd name="connsiteY37" fmla="*/ 1292637 h 1404280"/>
                    <a:gd name="connsiteX38" fmla="*/ 1017996 w 1105087"/>
                    <a:gd name="connsiteY38" fmla="*/ 1372956 h 1404280"/>
                    <a:gd name="connsiteX39" fmla="*/ 949749 w 1105087"/>
                    <a:gd name="connsiteY39" fmla="*/ 1402311 h 1404280"/>
                    <a:gd name="connsiteX40" fmla="*/ 856573 w 1105087"/>
                    <a:gd name="connsiteY40" fmla="*/ 1388449 h 1404280"/>
                    <a:gd name="connsiteX41" fmla="*/ 800177 w 1105087"/>
                    <a:gd name="connsiteY41" fmla="*/ 1344416 h 1404280"/>
                    <a:gd name="connsiteX42" fmla="*/ 753180 w 1105087"/>
                    <a:gd name="connsiteY42" fmla="*/ 1256758 h 1404280"/>
                    <a:gd name="connsiteX43" fmla="*/ 743781 w 1105087"/>
                    <a:gd name="connsiteY43" fmla="*/ 1167062 h 1404280"/>
                    <a:gd name="connsiteX44" fmla="*/ 775657 w 1105087"/>
                    <a:gd name="connsiteY44" fmla="*/ 1059019 h 1404280"/>
                    <a:gd name="connsiteX45" fmla="*/ 829601 w 1105087"/>
                    <a:gd name="connsiteY45" fmla="*/ 997455 h 1404280"/>
                    <a:gd name="connsiteX46" fmla="*/ 895805 w 1105087"/>
                    <a:gd name="connsiteY46" fmla="*/ 967284 h 1404280"/>
                    <a:gd name="connsiteX47" fmla="*/ 941576 w 1105087"/>
                    <a:gd name="connsiteY47" fmla="*/ 965551 h 1404280"/>
                    <a:gd name="connsiteX48" fmla="*/ 198235 w 1105087"/>
                    <a:gd name="connsiteY48" fmla="*/ 965551 h 1404280"/>
                    <a:gd name="connsiteX49" fmla="*/ 242780 w 1105087"/>
                    <a:gd name="connsiteY49" fmla="*/ 977885 h 1404280"/>
                    <a:gd name="connsiteX50" fmla="*/ 308984 w 1105087"/>
                    <a:gd name="connsiteY50" fmla="*/ 1029256 h 1404280"/>
                    <a:gd name="connsiteX51" fmla="*/ 354755 w 1105087"/>
                    <a:gd name="connsiteY51" fmla="*/ 1124660 h 1404280"/>
                    <a:gd name="connsiteX52" fmla="*/ 360885 w 1105087"/>
                    <a:gd name="connsiteY52" fmla="*/ 1182147 h 1404280"/>
                    <a:gd name="connsiteX53" fmla="*/ 338408 w 1105087"/>
                    <a:gd name="connsiteY53" fmla="*/ 1292637 h 1404280"/>
                    <a:gd name="connsiteX54" fmla="*/ 274656 w 1105087"/>
                    <a:gd name="connsiteY54" fmla="*/ 1372956 h 1404280"/>
                    <a:gd name="connsiteX55" fmla="*/ 206409 w 1105087"/>
                    <a:gd name="connsiteY55" fmla="*/ 1402311 h 1404280"/>
                    <a:gd name="connsiteX56" fmla="*/ 113233 w 1105087"/>
                    <a:gd name="connsiteY56" fmla="*/ 1388449 h 1404280"/>
                    <a:gd name="connsiteX57" fmla="*/ 56836 w 1105087"/>
                    <a:gd name="connsiteY57" fmla="*/ 1344416 h 1404280"/>
                    <a:gd name="connsiteX58" fmla="*/ 9840 w 1105087"/>
                    <a:gd name="connsiteY58" fmla="*/ 1256758 h 1404280"/>
                    <a:gd name="connsiteX59" fmla="*/ 440 w 1105087"/>
                    <a:gd name="connsiteY59" fmla="*/ 1167062 h 1404280"/>
                    <a:gd name="connsiteX60" fmla="*/ 32316 w 1105087"/>
                    <a:gd name="connsiteY60" fmla="*/ 1059019 h 1404280"/>
                    <a:gd name="connsiteX61" fmla="*/ 86261 w 1105087"/>
                    <a:gd name="connsiteY61" fmla="*/ 997455 h 1404280"/>
                    <a:gd name="connsiteX62" fmla="*/ 152465 w 1105087"/>
                    <a:gd name="connsiteY62" fmla="*/ 967284 h 1404280"/>
                    <a:gd name="connsiteX63" fmla="*/ 198235 w 1105087"/>
                    <a:gd name="connsiteY63" fmla="*/ 965551 h 1404280"/>
                    <a:gd name="connsiteX64" fmla="*/ 688148 w 1105087"/>
                    <a:gd name="connsiteY64" fmla="*/ 529429 h 1404280"/>
                    <a:gd name="connsiteX65" fmla="*/ 648507 w 1105087"/>
                    <a:gd name="connsiteY65" fmla="*/ 540844 h 1404280"/>
                    <a:gd name="connsiteX66" fmla="*/ 623170 w 1105087"/>
                    <a:gd name="connsiteY66" fmla="*/ 564492 h 1404280"/>
                    <a:gd name="connsiteX67" fmla="*/ 600693 w 1105087"/>
                    <a:gd name="connsiteY67" fmla="*/ 607709 h 1404280"/>
                    <a:gd name="connsiteX68" fmla="*/ 594972 w 1105087"/>
                    <a:gd name="connsiteY68" fmla="*/ 692513 h 1404280"/>
                    <a:gd name="connsiteX69" fmla="*/ 612545 w 1105087"/>
                    <a:gd name="connsiteY69" fmla="*/ 743476 h 1404280"/>
                    <a:gd name="connsiteX70" fmla="*/ 636247 w 1105087"/>
                    <a:gd name="connsiteY70" fmla="*/ 773647 h 1404280"/>
                    <a:gd name="connsiteX71" fmla="*/ 659950 w 1105087"/>
                    <a:gd name="connsiteY71" fmla="*/ 789140 h 1404280"/>
                    <a:gd name="connsiteX72" fmla="*/ 711442 w 1105087"/>
                    <a:gd name="connsiteY72" fmla="*/ 788732 h 1404280"/>
                    <a:gd name="connsiteX73" fmla="*/ 736371 w 1105087"/>
                    <a:gd name="connsiteY73" fmla="*/ 771608 h 1404280"/>
                    <a:gd name="connsiteX74" fmla="*/ 763343 w 1105087"/>
                    <a:gd name="connsiteY74" fmla="*/ 732876 h 1404280"/>
                    <a:gd name="connsiteX75" fmla="*/ 778055 w 1105087"/>
                    <a:gd name="connsiteY75" fmla="*/ 661934 h 1404280"/>
                    <a:gd name="connsiteX76" fmla="*/ 771516 w 1105087"/>
                    <a:gd name="connsiteY76" fmla="*/ 613009 h 1404280"/>
                    <a:gd name="connsiteX77" fmla="*/ 747405 w 1105087"/>
                    <a:gd name="connsiteY77" fmla="*/ 565307 h 1404280"/>
                    <a:gd name="connsiteX78" fmla="*/ 719207 w 1105087"/>
                    <a:gd name="connsiteY78" fmla="*/ 539621 h 1404280"/>
                    <a:gd name="connsiteX79" fmla="*/ 688148 w 1105087"/>
                    <a:gd name="connsiteY79" fmla="*/ 529429 h 1404280"/>
                    <a:gd name="connsiteX80" fmla="*/ 702451 w 1105087"/>
                    <a:gd name="connsiteY80" fmla="*/ 442892 h 1404280"/>
                    <a:gd name="connsiteX81" fmla="*/ 746996 w 1105087"/>
                    <a:gd name="connsiteY81" fmla="*/ 455225 h 1404280"/>
                    <a:gd name="connsiteX82" fmla="*/ 813201 w 1105087"/>
                    <a:gd name="connsiteY82" fmla="*/ 506597 h 1404280"/>
                    <a:gd name="connsiteX83" fmla="*/ 858971 w 1105087"/>
                    <a:gd name="connsiteY83" fmla="*/ 602001 h 1404280"/>
                    <a:gd name="connsiteX84" fmla="*/ 865101 w 1105087"/>
                    <a:gd name="connsiteY84" fmla="*/ 659488 h 1404280"/>
                    <a:gd name="connsiteX85" fmla="*/ 842625 w 1105087"/>
                    <a:gd name="connsiteY85" fmla="*/ 769978 h 1404280"/>
                    <a:gd name="connsiteX86" fmla="*/ 778872 w 1105087"/>
                    <a:gd name="connsiteY86" fmla="*/ 850296 h 1404280"/>
                    <a:gd name="connsiteX87" fmla="*/ 710625 w 1105087"/>
                    <a:gd name="connsiteY87" fmla="*/ 879652 h 1404280"/>
                    <a:gd name="connsiteX88" fmla="*/ 617449 w 1105087"/>
                    <a:gd name="connsiteY88" fmla="*/ 865789 h 1404280"/>
                    <a:gd name="connsiteX89" fmla="*/ 561052 w 1105087"/>
                    <a:gd name="connsiteY89" fmla="*/ 821757 h 1404280"/>
                    <a:gd name="connsiteX90" fmla="*/ 514056 w 1105087"/>
                    <a:gd name="connsiteY90" fmla="*/ 734099 h 1404280"/>
                    <a:gd name="connsiteX91" fmla="*/ 504656 w 1105087"/>
                    <a:gd name="connsiteY91" fmla="*/ 644403 h 1404280"/>
                    <a:gd name="connsiteX92" fmla="*/ 536532 w 1105087"/>
                    <a:gd name="connsiteY92" fmla="*/ 536360 h 1404280"/>
                    <a:gd name="connsiteX93" fmla="*/ 590477 w 1105087"/>
                    <a:gd name="connsiteY93" fmla="*/ 474795 h 1404280"/>
                    <a:gd name="connsiteX94" fmla="*/ 656681 w 1105087"/>
                    <a:gd name="connsiteY94" fmla="*/ 444625 h 1404280"/>
                    <a:gd name="connsiteX95" fmla="*/ 702451 w 1105087"/>
                    <a:gd name="connsiteY95" fmla="*/ 442892 h 1404280"/>
                    <a:gd name="connsiteX96" fmla="*/ 1011347 w 1105087"/>
                    <a:gd name="connsiteY96" fmla="*/ 73894 h 1404280"/>
                    <a:gd name="connsiteX97" fmla="*/ 888339 w 1105087"/>
                    <a:gd name="connsiteY97" fmla="*/ 1729 h 1404280"/>
                    <a:gd name="connsiteX98" fmla="*/ 863001 w 1105087"/>
                    <a:gd name="connsiteY98" fmla="*/ 25377 h 1404280"/>
                    <a:gd name="connsiteX99" fmla="*/ 840525 w 1105087"/>
                    <a:gd name="connsiteY99" fmla="*/ 68594 h 1404280"/>
                    <a:gd name="connsiteX100" fmla="*/ 834803 w 1105087"/>
                    <a:gd name="connsiteY100" fmla="*/ 153398 h 1404280"/>
                    <a:gd name="connsiteX101" fmla="*/ 852376 w 1105087"/>
                    <a:gd name="connsiteY101" fmla="*/ 204361 h 1404280"/>
                    <a:gd name="connsiteX102" fmla="*/ 876079 w 1105087"/>
                    <a:gd name="connsiteY102" fmla="*/ 234532 h 1404280"/>
                    <a:gd name="connsiteX103" fmla="*/ 899781 w 1105087"/>
                    <a:gd name="connsiteY103" fmla="*/ 250025 h 1404280"/>
                    <a:gd name="connsiteX104" fmla="*/ 951273 w 1105087"/>
                    <a:gd name="connsiteY104" fmla="*/ 249617 h 1404280"/>
                    <a:gd name="connsiteX105" fmla="*/ 976202 w 1105087"/>
                    <a:gd name="connsiteY105" fmla="*/ 232493 h 1404280"/>
                    <a:gd name="connsiteX106" fmla="*/ 1003174 w 1105087"/>
                    <a:gd name="connsiteY106" fmla="*/ 193761 h 1404280"/>
                    <a:gd name="connsiteX107" fmla="*/ 1017886 w 1105087"/>
                    <a:gd name="connsiteY107" fmla="*/ 122819 h 1404280"/>
                    <a:gd name="connsiteX108" fmla="*/ 1011347 w 1105087"/>
                    <a:gd name="connsiteY108" fmla="*/ 73894 h 1404280"/>
                    <a:gd name="connsiteX109" fmla="*/ 744488 w 1105087"/>
                    <a:gd name="connsiteY109" fmla="*/ 105288 h 1404280"/>
                    <a:gd name="connsiteX110" fmla="*/ 1098802 w 1105087"/>
                    <a:gd name="connsiteY110" fmla="*/ 62886 h 1404280"/>
                    <a:gd name="connsiteX111" fmla="*/ 1104932 w 1105087"/>
                    <a:gd name="connsiteY111" fmla="*/ 120373 h 1404280"/>
                    <a:gd name="connsiteX112" fmla="*/ 1082456 w 1105087"/>
                    <a:gd name="connsiteY112" fmla="*/ 230863 h 1404280"/>
                    <a:gd name="connsiteX113" fmla="*/ 1018703 w 1105087"/>
                    <a:gd name="connsiteY113" fmla="*/ 311182 h 1404280"/>
                    <a:gd name="connsiteX114" fmla="*/ 950456 w 1105087"/>
                    <a:gd name="connsiteY114" fmla="*/ 340537 h 1404280"/>
                    <a:gd name="connsiteX115" fmla="*/ 857280 w 1105087"/>
                    <a:gd name="connsiteY115" fmla="*/ 326675 h 1404280"/>
                    <a:gd name="connsiteX116" fmla="*/ 800884 w 1105087"/>
                    <a:gd name="connsiteY116" fmla="*/ 282642 h 1404280"/>
                    <a:gd name="connsiteX117" fmla="*/ 753887 w 1105087"/>
                    <a:gd name="connsiteY117" fmla="*/ 194984 h 1404280"/>
                    <a:gd name="connsiteX118" fmla="*/ 744488 w 1105087"/>
                    <a:gd name="connsiteY118" fmla="*/ 105288 h 1404280"/>
                    <a:gd name="connsiteX0" fmla="*/ 927272 w 1105087"/>
                    <a:gd name="connsiteY0" fmla="*/ 1050372 h 1402564"/>
                    <a:gd name="connsiteX1" fmla="*/ 887632 w 1105087"/>
                    <a:gd name="connsiteY1" fmla="*/ 1061788 h 1402564"/>
                    <a:gd name="connsiteX2" fmla="*/ 862294 w 1105087"/>
                    <a:gd name="connsiteY2" fmla="*/ 1085435 h 1402564"/>
                    <a:gd name="connsiteX3" fmla="*/ 839818 w 1105087"/>
                    <a:gd name="connsiteY3" fmla="*/ 1128652 h 1402564"/>
                    <a:gd name="connsiteX4" fmla="*/ 834096 w 1105087"/>
                    <a:gd name="connsiteY4" fmla="*/ 1213456 h 1402564"/>
                    <a:gd name="connsiteX5" fmla="*/ 851669 w 1105087"/>
                    <a:gd name="connsiteY5" fmla="*/ 1264420 h 1402564"/>
                    <a:gd name="connsiteX6" fmla="*/ 875372 w 1105087"/>
                    <a:gd name="connsiteY6" fmla="*/ 1294590 h 1402564"/>
                    <a:gd name="connsiteX7" fmla="*/ 899074 w 1105087"/>
                    <a:gd name="connsiteY7" fmla="*/ 1310083 h 1402564"/>
                    <a:gd name="connsiteX8" fmla="*/ 950566 w 1105087"/>
                    <a:gd name="connsiteY8" fmla="*/ 1309676 h 1402564"/>
                    <a:gd name="connsiteX9" fmla="*/ 975495 w 1105087"/>
                    <a:gd name="connsiteY9" fmla="*/ 1292552 h 1402564"/>
                    <a:gd name="connsiteX10" fmla="*/ 1002467 w 1105087"/>
                    <a:gd name="connsiteY10" fmla="*/ 1253819 h 1402564"/>
                    <a:gd name="connsiteX11" fmla="*/ 1017179 w 1105087"/>
                    <a:gd name="connsiteY11" fmla="*/ 1182878 h 1402564"/>
                    <a:gd name="connsiteX12" fmla="*/ 1010640 w 1105087"/>
                    <a:gd name="connsiteY12" fmla="*/ 1133952 h 1402564"/>
                    <a:gd name="connsiteX13" fmla="*/ 986529 w 1105087"/>
                    <a:gd name="connsiteY13" fmla="*/ 1086250 h 1402564"/>
                    <a:gd name="connsiteX14" fmla="*/ 958331 w 1105087"/>
                    <a:gd name="connsiteY14" fmla="*/ 1060565 h 1402564"/>
                    <a:gd name="connsiteX15" fmla="*/ 927272 w 1105087"/>
                    <a:gd name="connsiteY15" fmla="*/ 1050372 h 1402564"/>
                    <a:gd name="connsiteX16" fmla="*/ 183932 w 1105087"/>
                    <a:gd name="connsiteY16" fmla="*/ 1050372 h 1402564"/>
                    <a:gd name="connsiteX17" fmla="*/ 144291 w 1105087"/>
                    <a:gd name="connsiteY17" fmla="*/ 1061788 h 1402564"/>
                    <a:gd name="connsiteX18" fmla="*/ 118954 w 1105087"/>
                    <a:gd name="connsiteY18" fmla="*/ 1085435 h 1402564"/>
                    <a:gd name="connsiteX19" fmla="*/ 96477 w 1105087"/>
                    <a:gd name="connsiteY19" fmla="*/ 1128652 h 1402564"/>
                    <a:gd name="connsiteX20" fmla="*/ 90756 w 1105087"/>
                    <a:gd name="connsiteY20" fmla="*/ 1213456 h 1402564"/>
                    <a:gd name="connsiteX21" fmla="*/ 108329 w 1105087"/>
                    <a:gd name="connsiteY21" fmla="*/ 1264420 h 1402564"/>
                    <a:gd name="connsiteX22" fmla="*/ 132031 w 1105087"/>
                    <a:gd name="connsiteY22" fmla="*/ 1294590 h 1402564"/>
                    <a:gd name="connsiteX23" fmla="*/ 155734 w 1105087"/>
                    <a:gd name="connsiteY23" fmla="*/ 1310083 h 1402564"/>
                    <a:gd name="connsiteX24" fmla="*/ 207226 w 1105087"/>
                    <a:gd name="connsiteY24" fmla="*/ 1309676 h 1402564"/>
                    <a:gd name="connsiteX25" fmla="*/ 232155 w 1105087"/>
                    <a:gd name="connsiteY25" fmla="*/ 1292552 h 1402564"/>
                    <a:gd name="connsiteX26" fmla="*/ 259127 w 1105087"/>
                    <a:gd name="connsiteY26" fmla="*/ 1253819 h 1402564"/>
                    <a:gd name="connsiteX27" fmla="*/ 273839 w 1105087"/>
                    <a:gd name="connsiteY27" fmla="*/ 1182878 h 1402564"/>
                    <a:gd name="connsiteX28" fmla="*/ 267300 w 1105087"/>
                    <a:gd name="connsiteY28" fmla="*/ 1133952 h 1402564"/>
                    <a:gd name="connsiteX29" fmla="*/ 243189 w 1105087"/>
                    <a:gd name="connsiteY29" fmla="*/ 1086250 h 1402564"/>
                    <a:gd name="connsiteX30" fmla="*/ 214991 w 1105087"/>
                    <a:gd name="connsiteY30" fmla="*/ 1060565 h 1402564"/>
                    <a:gd name="connsiteX31" fmla="*/ 183932 w 1105087"/>
                    <a:gd name="connsiteY31" fmla="*/ 1050372 h 1402564"/>
                    <a:gd name="connsiteX32" fmla="*/ 941576 w 1105087"/>
                    <a:gd name="connsiteY32" fmla="*/ 963835 h 1402564"/>
                    <a:gd name="connsiteX33" fmla="*/ 986120 w 1105087"/>
                    <a:gd name="connsiteY33" fmla="*/ 976169 h 1402564"/>
                    <a:gd name="connsiteX34" fmla="*/ 1052325 w 1105087"/>
                    <a:gd name="connsiteY34" fmla="*/ 1027540 h 1402564"/>
                    <a:gd name="connsiteX35" fmla="*/ 1098095 w 1105087"/>
                    <a:gd name="connsiteY35" fmla="*/ 1122944 h 1402564"/>
                    <a:gd name="connsiteX36" fmla="*/ 1104225 w 1105087"/>
                    <a:gd name="connsiteY36" fmla="*/ 1180431 h 1402564"/>
                    <a:gd name="connsiteX37" fmla="*/ 1081749 w 1105087"/>
                    <a:gd name="connsiteY37" fmla="*/ 1290921 h 1402564"/>
                    <a:gd name="connsiteX38" fmla="*/ 1017996 w 1105087"/>
                    <a:gd name="connsiteY38" fmla="*/ 1371240 h 1402564"/>
                    <a:gd name="connsiteX39" fmla="*/ 949749 w 1105087"/>
                    <a:gd name="connsiteY39" fmla="*/ 1400595 h 1402564"/>
                    <a:gd name="connsiteX40" fmla="*/ 856573 w 1105087"/>
                    <a:gd name="connsiteY40" fmla="*/ 1386733 h 1402564"/>
                    <a:gd name="connsiteX41" fmla="*/ 800177 w 1105087"/>
                    <a:gd name="connsiteY41" fmla="*/ 1342700 h 1402564"/>
                    <a:gd name="connsiteX42" fmla="*/ 753180 w 1105087"/>
                    <a:gd name="connsiteY42" fmla="*/ 1255042 h 1402564"/>
                    <a:gd name="connsiteX43" fmla="*/ 743781 w 1105087"/>
                    <a:gd name="connsiteY43" fmla="*/ 1165346 h 1402564"/>
                    <a:gd name="connsiteX44" fmla="*/ 775657 w 1105087"/>
                    <a:gd name="connsiteY44" fmla="*/ 1057303 h 1402564"/>
                    <a:gd name="connsiteX45" fmla="*/ 829601 w 1105087"/>
                    <a:gd name="connsiteY45" fmla="*/ 995739 h 1402564"/>
                    <a:gd name="connsiteX46" fmla="*/ 895805 w 1105087"/>
                    <a:gd name="connsiteY46" fmla="*/ 965568 h 1402564"/>
                    <a:gd name="connsiteX47" fmla="*/ 941576 w 1105087"/>
                    <a:gd name="connsiteY47" fmla="*/ 963835 h 1402564"/>
                    <a:gd name="connsiteX48" fmla="*/ 198235 w 1105087"/>
                    <a:gd name="connsiteY48" fmla="*/ 963835 h 1402564"/>
                    <a:gd name="connsiteX49" fmla="*/ 242780 w 1105087"/>
                    <a:gd name="connsiteY49" fmla="*/ 976169 h 1402564"/>
                    <a:gd name="connsiteX50" fmla="*/ 308984 w 1105087"/>
                    <a:gd name="connsiteY50" fmla="*/ 1027540 h 1402564"/>
                    <a:gd name="connsiteX51" fmla="*/ 354755 w 1105087"/>
                    <a:gd name="connsiteY51" fmla="*/ 1122944 h 1402564"/>
                    <a:gd name="connsiteX52" fmla="*/ 360885 w 1105087"/>
                    <a:gd name="connsiteY52" fmla="*/ 1180431 h 1402564"/>
                    <a:gd name="connsiteX53" fmla="*/ 338408 w 1105087"/>
                    <a:gd name="connsiteY53" fmla="*/ 1290921 h 1402564"/>
                    <a:gd name="connsiteX54" fmla="*/ 274656 w 1105087"/>
                    <a:gd name="connsiteY54" fmla="*/ 1371240 h 1402564"/>
                    <a:gd name="connsiteX55" fmla="*/ 206409 w 1105087"/>
                    <a:gd name="connsiteY55" fmla="*/ 1400595 h 1402564"/>
                    <a:gd name="connsiteX56" fmla="*/ 113233 w 1105087"/>
                    <a:gd name="connsiteY56" fmla="*/ 1386733 h 1402564"/>
                    <a:gd name="connsiteX57" fmla="*/ 56836 w 1105087"/>
                    <a:gd name="connsiteY57" fmla="*/ 1342700 h 1402564"/>
                    <a:gd name="connsiteX58" fmla="*/ 9840 w 1105087"/>
                    <a:gd name="connsiteY58" fmla="*/ 1255042 h 1402564"/>
                    <a:gd name="connsiteX59" fmla="*/ 440 w 1105087"/>
                    <a:gd name="connsiteY59" fmla="*/ 1165346 h 1402564"/>
                    <a:gd name="connsiteX60" fmla="*/ 32316 w 1105087"/>
                    <a:gd name="connsiteY60" fmla="*/ 1057303 h 1402564"/>
                    <a:gd name="connsiteX61" fmla="*/ 86261 w 1105087"/>
                    <a:gd name="connsiteY61" fmla="*/ 995739 h 1402564"/>
                    <a:gd name="connsiteX62" fmla="*/ 152465 w 1105087"/>
                    <a:gd name="connsiteY62" fmla="*/ 965568 h 1402564"/>
                    <a:gd name="connsiteX63" fmla="*/ 198235 w 1105087"/>
                    <a:gd name="connsiteY63" fmla="*/ 963835 h 1402564"/>
                    <a:gd name="connsiteX64" fmla="*/ 688148 w 1105087"/>
                    <a:gd name="connsiteY64" fmla="*/ 527713 h 1402564"/>
                    <a:gd name="connsiteX65" fmla="*/ 648507 w 1105087"/>
                    <a:gd name="connsiteY65" fmla="*/ 539128 h 1402564"/>
                    <a:gd name="connsiteX66" fmla="*/ 623170 w 1105087"/>
                    <a:gd name="connsiteY66" fmla="*/ 562776 h 1402564"/>
                    <a:gd name="connsiteX67" fmla="*/ 600693 w 1105087"/>
                    <a:gd name="connsiteY67" fmla="*/ 605993 h 1402564"/>
                    <a:gd name="connsiteX68" fmla="*/ 594972 w 1105087"/>
                    <a:gd name="connsiteY68" fmla="*/ 690797 h 1402564"/>
                    <a:gd name="connsiteX69" fmla="*/ 612545 w 1105087"/>
                    <a:gd name="connsiteY69" fmla="*/ 741760 h 1402564"/>
                    <a:gd name="connsiteX70" fmla="*/ 636247 w 1105087"/>
                    <a:gd name="connsiteY70" fmla="*/ 771931 h 1402564"/>
                    <a:gd name="connsiteX71" fmla="*/ 659950 w 1105087"/>
                    <a:gd name="connsiteY71" fmla="*/ 787424 h 1402564"/>
                    <a:gd name="connsiteX72" fmla="*/ 711442 w 1105087"/>
                    <a:gd name="connsiteY72" fmla="*/ 787016 h 1402564"/>
                    <a:gd name="connsiteX73" fmla="*/ 736371 w 1105087"/>
                    <a:gd name="connsiteY73" fmla="*/ 769892 h 1402564"/>
                    <a:gd name="connsiteX74" fmla="*/ 763343 w 1105087"/>
                    <a:gd name="connsiteY74" fmla="*/ 731160 h 1402564"/>
                    <a:gd name="connsiteX75" fmla="*/ 778055 w 1105087"/>
                    <a:gd name="connsiteY75" fmla="*/ 660218 h 1402564"/>
                    <a:gd name="connsiteX76" fmla="*/ 771516 w 1105087"/>
                    <a:gd name="connsiteY76" fmla="*/ 611293 h 1402564"/>
                    <a:gd name="connsiteX77" fmla="*/ 747405 w 1105087"/>
                    <a:gd name="connsiteY77" fmla="*/ 563591 h 1402564"/>
                    <a:gd name="connsiteX78" fmla="*/ 719207 w 1105087"/>
                    <a:gd name="connsiteY78" fmla="*/ 537905 h 1402564"/>
                    <a:gd name="connsiteX79" fmla="*/ 688148 w 1105087"/>
                    <a:gd name="connsiteY79" fmla="*/ 527713 h 1402564"/>
                    <a:gd name="connsiteX80" fmla="*/ 702451 w 1105087"/>
                    <a:gd name="connsiteY80" fmla="*/ 441176 h 1402564"/>
                    <a:gd name="connsiteX81" fmla="*/ 746996 w 1105087"/>
                    <a:gd name="connsiteY81" fmla="*/ 453509 h 1402564"/>
                    <a:gd name="connsiteX82" fmla="*/ 813201 w 1105087"/>
                    <a:gd name="connsiteY82" fmla="*/ 504881 h 1402564"/>
                    <a:gd name="connsiteX83" fmla="*/ 858971 w 1105087"/>
                    <a:gd name="connsiteY83" fmla="*/ 600285 h 1402564"/>
                    <a:gd name="connsiteX84" fmla="*/ 865101 w 1105087"/>
                    <a:gd name="connsiteY84" fmla="*/ 657772 h 1402564"/>
                    <a:gd name="connsiteX85" fmla="*/ 842625 w 1105087"/>
                    <a:gd name="connsiteY85" fmla="*/ 768262 h 1402564"/>
                    <a:gd name="connsiteX86" fmla="*/ 778872 w 1105087"/>
                    <a:gd name="connsiteY86" fmla="*/ 848580 h 1402564"/>
                    <a:gd name="connsiteX87" fmla="*/ 710625 w 1105087"/>
                    <a:gd name="connsiteY87" fmla="*/ 877936 h 1402564"/>
                    <a:gd name="connsiteX88" fmla="*/ 617449 w 1105087"/>
                    <a:gd name="connsiteY88" fmla="*/ 864073 h 1402564"/>
                    <a:gd name="connsiteX89" fmla="*/ 561052 w 1105087"/>
                    <a:gd name="connsiteY89" fmla="*/ 820041 h 1402564"/>
                    <a:gd name="connsiteX90" fmla="*/ 514056 w 1105087"/>
                    <a:gd name="connsiteY90" fmla="*/ 732383 h 1402564"/>
                    <a:gd name="connsiteX91" fmla="*/ 504656 w 1105087"/>
                    <a:gd name="connsiteY91" fmla="*/ 642687 h 1402564"/>
                    <a:gd name="connsiteX92" fmla="*/ 536532 w 1105087"/>
                    <a:gd name="connsiteY92" fmla="*/ 534644 h 1402564"/>
                    <a:gd name="connsiteX93" fmla="*/ 590477 w 1105087"/>
                    <a:gd name="connsiteY93" fmla="*/ 473079 h 1402564"/>
                    <a:gd name="connsiteX94" fmla="*/ 656681 w 1105087"/>
                    <a:gd name="connsiteY94" fmla="*/ 442909 h 1402564"/>
                    <a:gd name="connsiteX95" fmla="*/ 702451 w 1105087"/>
                    <a:gd name="connsiteY95" fmla="*/ 441176 h 1402564"/>
                    <a:gd name="connsiteX96" fmla="*/ 1011347 w 1105087"/>
                    <a:gd name="connsiteY96" fmla="*/ 72178 h 1402564"/>
                    <a:gd name="connsiteX97" fmla="*/ 888339 w 1105087"/>
                    <a:gd name="connsiteY97" fmla="*/ 13 h 1402564"/>
                    <a:gd name="connsiteX98" fmla="*/ 840525 w 1105087"/>
                    <a:gd name="connsiteY98" fmla="*/ 66878 h 1402564"/>
                    <a:gd name="connsiteX99" fmla="*/ 834803 w 1105087"/>
                    <a:gd name="connsiteY99" fmla="*/ 151682 h 1402564"/>
                    <a:gd name="connsiteX100" fmla="*/ 852376 w 1105087"/>
                    <a:gd name="connsiteY100" fmla="*/ 202645 h 1402564"/>
                    <a:gd name="connsiteX101" fmla="*/ 876079 w 1105087"/>
                    <a:gd name="connsiteY101" fmla="*/ 232816 h 1402564"/>
                    <a:gd name="connsiteX102" fmla="*/ 899781 w 1105087"/>
                    <a:gd name="connsiteY102" fmla="*/ 248309 h 1402564"/>
                    <a:gd name="connsiteX103" fmla="*/ 951273 w 1105087"/>
                    <a:gd name="connsiteY103" fmla="*/ 247901 h 1402564"/>
                    <a:gd name="connsiteX104" fmla="*/ 976202 w 1105087"/>
                    <a:gd name="connsiteY104" fmla="*/ 230777 h 1402564"/>
                    <a:gd name="connsiteX105" fmla="*/ 1003174 w 1105087"/>
                    <a:gd name="connsiteY105" fmla="*/ 192045 h 1402564"/>
                    <a:gd name="connsiteX106" fmla="*/ 1017886 w 1105087"/>
                    <a:gd name="connsiteY106" fmla="*/ 121103 h 1402564"/>
                    <a:gd name="connsiteX107" fmla="*/ 1011347 w 1105087"/>
                    <a:gd name="connsiteY107" fmla="*/ 72178 h 1402564"/>
                    <a:gd name="connsiteX108" fmla="*/ 744488 w 1105087"/>
                    <a:gd name="connsiteY108" fmla="*/ 103572 h 1402564"/>
                    <a:gd name="connsiteX109" fmla="*/ 1098802 w 1105087"/>
                    <a:gd name="connsiteY109" fmla="*/ 61170 h 1402564"/>
                    <a:gd name="connsiteX110" fmla="*/ 1104932 w 1105087"/>
                    <a:gd name="connsiteY110" fmla="*/ 118657 h 1402564"/>
                    <a:gd name="connsiteX111" fmla="*/ 1082456 w 1105087"/>
                    <a:gd name="connsiteY111" fmla="*/ 229147 h 1402564"/>
                    <a:gd name="connsiteX112" fmla="*/ 1018703 w 1105087"/>
                    <a:gd name="connsiteY112" fmla="*/ 309466 h 1402564"/>
                    <a:gd name="connsiteX113" fmla="*/ 950456 w 1105087"/>
                    <a:gd name="connsiteY113" fmla="*/ 338821 h 1402564"/>
                    <a:gd name="connsiteX114" fmla="*/ 857280 w 1105087"/>
                    <a:gd name="connsiteY114" fmla="*/ 324959 h 1402564"/>
                    <a:gd name="connsiteX115" fmla="*/ 800884 w 1105087"/>
                    <a:gd name="connsiteY115" fmla="*/ 280926 h 1402564"/>
                    <a:gd name="connsiteX116" fmla="*/ 753887 w 1105087"/>
                    <a:gd name="connsiteY116" fmla="*/ 193268 h 1402564"/>
                    <a:gd name="connsiteX117" fmla="*/ 744488 w 1105087"/>
                    <a:gd name="connsiteY117" fmla="*/ 103572 h 1402564"/>
                    <a:gd name="connsiteX0" fmla="*/ 927272 w 1105087"/>
                    <a:gd name="connsiteY0" fmla="*/ 990039 h 1342231"/>
                    <a:gd name="connsiteX1" fmla="*/ 887632 w 1105087"/>
                    <a:gd name="connsiteY1" fmla="*/ 1001455 h 1342231"/>
                    <a:gd name="connsiteX2" fmla="*/ 862294 w 1105087"/>
                    <a:gd name="connsiteY2" fmla="*/ 1025102 h 1342231"/>
                    <a:gd name="connsiteX3" fmla="*/ 839818 w 1105087"/>
                    <a:gd name="connsiteY3" fmla="*/ 1068319 h 1342231"/>
                    <a:gd name="connsiteX4" fmla="*/ 834096 w 1105087"/>
                    <a:gd name="connsiteY4" fmla="*/ 1153123 h 1342231"/>
                    <a:gd name="connsiteX5" fmla="*/ 851669 w 1105087"/>
                    <a:gd name="connsiteY5" fmla="*/ 1204087 h 1342231"/>
                    <a:gd name="connsiteX6" fmla="*/ 875372 w 1105087"/>
                    <a:gd name="connsiteY6" fmla="*/ 1234257 h 1342231"/>
                    <a:gd name="connsiteX7" fmla="*/ 899074 w 1105087"/>
                    <a:gd name="connsiteY7" fmla="*/ 1249750 h 1342231"/>
                    <a:gd name="connsiteX8" fmla="*/ 950566 w 1105087"/>
                    <a:gd name="connsiteY8" fmla="*/ 1249343 h 1342231"/>
                    <a:gd name="connsiteX9" fmla="*/ 975495 w 1105087"/>
                    <a:gd name="connsiteY9" fmla="*/ 1232219 h 1342231"/>
                    <a:gd name="connsiteX10" fmla="*/ 1002467 w 1105087"/>
                    <a:gd name="connsiteY10" fmla="*/ 1193486 h 1342231"/>
                    <a:gd name="connsiteX11" fmla="*/ 1017179 w 1105087"/>
                    <a:gd name="connsiteY11" fmla="*/ 1122545 h 1342231"/>
                    <a:gd name="connsiteX12" fmla="*/ 1010640 w 1105087"/>
                    <a:gd name="connsiteY12" fmla="*/ 1073619 h 1342231"/>
                    <a:gd name="connsiteX13" fmla="*/ 986529 w 1105087"/>
                    <a:gd name="connsiteY13" fmla="*/ 1025917 h 1342231"/>
                    <a:gd name="connsiteX14" fmla="*/ 958331 w 1105087"/>
                    <a:gd name="connsiteY14" fmla="*/ 1000232 h 1342231"/>
                    <a:gd name="connsiteX15" fmla="*/ 927272 w 1105087"/>
                    <a:gd name="connsiteY15" fmla="*/ 990039 h 1342231"/>
                    <a:gd name="connsiteX16" fmla="*/ 183932 w 1105087"/>
                    <a:gd name="connsiteY16" fmla="*/ 990039 h 1342231"/>
                    <a:gd name="connsiteX17" fmla="*/ 144291 w 1105087"/>
                    <a:gd name="connsiteY17" fmla="*/ 1001455 h 1342231"/>
                    <a:gd name="connsiteX18" fmla="*/ 118954 w 1105087"/>
                    <a:gd name="connsiteY18" fmla="*/ 1025102 h 1342231"/>
                    <a:gd name="connsiteX19" fmla="*/ 96477 w 1105087"/>
                    <a:gd name="connsiteY19" fmla="*/ 1068319 h 1342231"/>
                    <a:gd name="connsiteX20" fmla="*/ 90756 w 1105087"/>
                    <a:gd name="connsiteY20" fmla="*/ 1153123 h 1342231"/>
                    <a:gd name="connsiteX21" fmla="*/ 108329 w 1105087"/>
                    <a:gd name="connsiteY21" fmla="*/ 1204087 h 1342231"/>
                    <a:gd name="connsiteX22" fmla="*/ 132031 w 1105087"/>
                    <a:gd name="connsiteY22" fmla="*/ 1234257 h 1342231"/>
                    <a:gd name="connsiteX23" fmla="*/ 155734 w 1105087"/>
                    <a:gd name="connsiteY23" fmla="*/ 1249750 h 1342231"/>
                    <a:gd name="connsiteX24" fmla="*/ 207226 w 1105087"/>
                    <a:gd name="connsiteY24" fmla="*/ 1249343 h 1342231"/>
                    <a:gd name="connsiteX25" fmla="*/ 232155 w 1105087"/>
                    <a:gd name="connsiteY25" fmla="*/ 1232219 h 1342231"/>
                    <a:gd name="connsiteX26" fmla="*/ 259127 w 1105087"/>
                    <a:gd name="connsiteY26" fmla="*/ 1193486 h 1342231"/>
                    <a:gd name="connsiteX27" fmla="*/ 273839 w 1105087"/>
                    <a:gd name="connsiteY27" fmla="*/ 1122545 h 1342231"/>
                    <a:gd name="connsiteX28" fmla="*/ 267300 w 1105087"/>
                    <a:gd name="connsiteY28" fmla="*/ 1073619 h 1342231"/>
                    <a:gd name="connsiteX29" fmla="*/ 243189 w 1105087"/>
                    <a:gd name="connsiteY29" fmla="*/ 1025917 h 1342231"/>
                    <a:gd name="connsiteX30" fmla="*/ 214991 w 1105087"/>
                    <a:gd name="connsiteY30" fmla="*/ 1000232 h 1342231"/>
                    <a:gd name="connsiteX31" fmla="*/ 183932 w 1105087"/>
                    <a:gd name="connsiteY31" fmla="*/ 990039 h 1342231"/>
                    <a:gd name="connsiteX32" fmla="*/ 941576 w 1105087"/>
                    <a:gd name="connsiteY32" fmla="*/ 903502 h 1342231"/>
                    <a:gd name="connsiteX33" fmla="*/ 986120 w 1105087"/>
                    <a:gd name="connsiteY33" fmla="*/ 915836 h 1342231"/>
                    <a:gd name="connsiteX34" fmla="*/ 1052325 w 1105087"/>
                    <a:gd name="connsiteY34" fmla="*/ 967207 h 1342231"/>
                    <a:gd name="connsiteX35" fmla="*/ 1098095 w 1105087"/>
                    <a:gd name="connsiteY35" fmla="*/ 1062611 h 1342231"/>
                    <a:gd name="connsiteX36" fmla="*/ 1104225 w 1105087"/>
                    <a:gd name="connsiteY36" fmla="*/ 1120098 h 1342231"/>
                    <a:gd name="connsiteX37" fmla="*/ 1081749 w 1105087"/>
                    <a:gd name="connsiteY37" fmla="*/ 1230588 h 1342231"/>
                    <a:gd name="connsiteX38" fmla="*/ 1017996 w 1105087"/>
                    <a:gd name="connsiteY38" fmla="*/ 1310907 h 1342231"/>
                    <a:gd name="connsiteX39" fmla="*/ 949749 w 1105087"/>
                    <a:gd name="connsiteY39" fmla="*/ 1340262 h 1342231"/>
                    <a:gd name="connsiteX40" fmla="*/ 856573 w 1105087"/>
                    <a:gd name="connsiteY40" fmla="*/ 1326400 h 1342231"/>
                    <a:gd name="connsiteX41" fmla="*/ 800177 w 1105087"/>
                    <a:gd name="connsiteY41" fmla="*/ 1282367 h 1342231"/>
                    <a:gd name="connsiteX42" fmla="*/ 753180 w 1105087"/>
                    <a:gd name="connsiteY42" fmla="*/ 1194709 h 1342231"/>
                    <a:gd name="connsiteX43" fmla="*/ 743781 w 1105087"/>
                    <a:gd name="connsiteY43" fmla="*/ 1105013 h 1342231"/>
                    <a:gd name="connsiteX44" fmla="*/ 775657 w 1105087"/>
                    <a:gd name="connsiteY44" fmla="*/ 996970 h 1342231"/>
                    <a:gd name="connsiteX45" fmla="*/ 829601 w 1105087"/>
                    <a:gd name="connsiteY45" fmla="*/ 935406 h 1342231"/>
                    <a:gd name="connsiteX46" fmla="*/ 895805 w 1105087"/>
                    <a:gd name="connsiteY46" fmla="*/ 905235 h 1342231"/>
                    <a:gd name="connsiteX47" fmla="*/ 941576 w 1105087"/>
                    <a:gd name="connsiteY47" fmla="*/ 903502 h 1342231"/>
                    <a:gd name="connsiteX48" fmla="*/ 198235 w 1105087"/>
                    <a:gd name="connsiteY48" fmla="*/ 903502 h 1342231"/>
                    <a:gd name="connsiteX49" fmla="*/ 242780 w 1105087"/>
                    <a:gd name="connsiteY49" fmla="*/ 915836 h 1342231"/>
                    <a:gd name="connsiteX50" fmla="*/ 308984 w 1105087"/>
                    <a:gd name="connsiteY50" fmla="*/ 967207 h 1342231"/>
                    <a:gd name="connsiteX51" fmla="*/ 354755 w 1105087"/>
                    <a:gd name="connsiteY51" fmla="*/ 1062611 h 1342231"/>
                    <a:gd name="connsiteX52" fmla="*/ 360885 w 1105087"/>
                    <a:gd name="connsiteY52" fmla="*/ 1120098 h 1342231"/>
                    <a:gd name="connsiteX53" fmla="*/ 338408 w 1105087"/>
                    <a:gd name="connsiteY53" fmla="*/ 1230588 h 1342231"/>
                    <a:gd name="connsiteX54" fmla="*/ 274656 w 1105087"/>
                    <a:gd name="connsiteY54" fmla="*/ 1310907 h 1342231"/>
                    <a:gd name="connsiteX55" fmla="*/ 206409 w 1105087"/>
                    <a:gd name="connsiteY55" fmla="*/ 1340262 h 1342231"/>
                    <a:gd name="connsiteX56" fmla="*/ 113233 w 1105087"/>
                    <a:gd name="connsiteY56" fmla="*/ 1326400 h 1342231"/>
                    <a:gd name="connsiteX57" fmla="*/ 56836 w 1105087"/>
                    <a:gd name="connsiteY57" fmla="*/ 1282367 h 1342231"/>
                    <a:gd name="connsiteX58" fmla="*/ 9840 w 1105087"/>
                    <a:gd name="connsiteY58" fmla="*/ 1194709 h 1342231"/>
                    <a:gd name="connsiteX59" fmla="*/ 440 w 1105087"/>
                    <a:gd name="connsiteY59" fmla="*/ 1105013 h 1342231"/>
                    <a:gd name="connsiteX60" fmla="*/ 32316 w 1105087"/>
                    <a:gd name="connsiteY60" fmla="*/ 996970 h 1342231"/>
                    <a:gd name="connsiteX61" fmla="*/ 86261 w 1105087"/>
                    <a:gd name="connsiteY61" fmla="*/ 935406 h 1342231"/>
                    <a:gd name="connsiteX62" fmla="*/ 152465 w 1105087"/>
                    <a:gd name="connsiteY62" fmla="*/ 905235 h 1342231"/>
                    <a:gd name="connsiteX63" fmla="*/ 198235 w 1105087"/>
                    <a:gd name="connsiteY63" fmla="*/ 903502 h 1342231"/>
                    <a:gd name="connsiteX64" fmla="*/ 688148 w 1105087"/>
                    <a:gd name="connsiteY64" fmla="*/ 467380 h 1342231"/>
                    <a:gd name="connsiteX65" fmla="*/ 648507 w 1105087"/>
                    <a:gd name="connsiteY65" fmla="*/ 478795 h 1342231"/>
                    <a:gd name="connsiteX66" fmla="*/ 623170 w 1105087"/>
                    <a:gd name="connsiteY66" fmla="*/ 502443 h 1342231"/>
                    <a:gd name="connsiteX67" fmla="*/ 600693 w 1105087"/>
                    <a:gd name="connsiteY67" fmla="*/ 545660 h 1342231"/>
                    <a:gd name="connsiteX68" fmla="*/ 594972 w 1105087"/>
                    <a:gd name="connsiteY68" fmla="*/ 630464 h 1342231"/>
                    <a:gd name="connsiteX69" fmla="*/ 612545 w 1105087"/>
                    <a:gd name="connsiteY69" fmla="*/ 681427 h 1342231"/>
                    <a:gd name="connsiteX70" fmla="*/ 636247 w 1105087"/>
                    <a:gd name="connsiteY70" fmla="*/ 711598 h 1342231"/>
                    <a:gd name="connsiteX71" fmla="*/ 659950 w 1105087"/>
                    <a:gd name="connsiteY71" fmla="*/ 727091 h 1342231"/>
                    <a:gd name="connsiteX72" fmla="*/ 711442 w 1105087"/>
                    <a:gd name="connsiteY72" fmla="*/ 726683 h 1342231"/>
                    <a:gd name="connsiteX73" fmla="*/ 736371 w 1105087"/>
                    <a:gd name="connsiteY73" fmla="*/ 709559 h 1342231"/>
                    <a:gd name="connsiteX74" fmla="*/ 763343 w 1105087"/>
                    <a:gd name="connsiteY74" fmla="*/ 670827 h 1342231"/>
                    <a:gd name="connsiteX75" fmla="*/ 778055 w 1105087"/>
                    <a:gd name="connsiteY75" fmla="*/ 599885 h 1342231"/>
                    <a:gd name="connsiteX76" fmla="*/ 771516 w 1105087"/>
                    <a:gd name="connsiteY76" fmla="*/ 550960 h 1342231"/>
                    <a:gd name="connsiteX77" fmla="*/ 747405 w 1105087"/>
                    <a:gd name="connsiteY77" fmla="*/ 503258 h 1342231"/>
                    <a:gd name="connsiteX78" fmla="*/ 719207 w 1105087"/>
                    <a:gd name="connsiteY78" fmla="*/ 477572 h 1342231"/>
                    <a:gd name="connsiteX79" fmla="*/ 688148 w 1105087"/>
                    <a:gd name="connsiteY79" fmla="*/ 467380 h 1342231"/>
                    <a:gd name="connsiteX80" fmla="*/ 702451 w 1105087"/>
                    <a:gd name="connsiteY80" fmla="*/ 380843 h 1342231"/>
                    <a:gd name="connsiteX81" fmla="*/ 746996 w 1105087"/>
                    <a:gd name="connsiteY81" fmla="*/ 393176 h 1342231"/>
                    <a:gd name="connsiteX82" fmla="*/ 813201 w 1105087"/>
                    <a:gd name="connsiteY82" fmla="*/ 444548 h 1342231"/>
                    <a:gd name="connsiteX83" fmla="*/ 858971 w 1105087"/>
                    <a:gd name="connsiteY83" fmla="*/ 539952 h 1342231"/>
                    <a:gd name="connsiteX84" fmla="*/ 865101 w 1105087"/>
                    <a:gd name="connsiteY84" fmla="*/ 597439 h 1342231"/>
                    <a:gd name="connsiteX85" fmla="*/ 842625 w 1105087"/>
                    <a:gd name="connsiteY85" fmla="*/ 707929 h 1342231"/>
                    <a:gd name="connsiteX86" fmla="*/ 778872 w 1105087"/>
                    <a:gd name="connsiteY86" fmla="*/ 788247 h 1342231"/>
                    <a:gd name="connsiteX87" fmla="*/ 710625 w 1105087"/>
                    <a:gd name="connsiteY87" fmla="*/ 817603 h 1342231"/>
                    <a:gd name="connsiteX88" fmla="*/ 617449 w 1105087"/>
                    <a:gd name="connsiteY88" fmla="*/ 803740 h 1342231"/>
                    <a:gd name="connsiteX89" fmla="*/ 561052 w 1105087"/>
                    <a:gd name="connsiteY89" fmla="*/ 759708 h 1342231"/>
                    <a:gd name="connsiteX90" fmla="*/ 514056 w 1105087"/>
                    <a:gd name="connsiteY90" fmla="*/ 672050 h 1342231"/>
                    <a:gd name="connsiteX91" fmla="*/ 504656 w 1105087"/>
                    <a:gd name="connsiteY91" fmla="*/ 582354 h 1342231"/>
                    <a:gd name="connsiteX92" fmla="*/ 536532 w 1105087"/>
                    <a:gd name="connsiteY92" fmla="*/ 474311 h 1342231"/>
                    <a:gd name="connsiteX93" fmla="*/ 590477 w 1105087"/>
                    <a:gd name="connsiteY93" fmla="*/ 412746 h 1342231"/>
                    <a:gd name="connsiteX94" fmla="*/ 656681 w 1105087"/>
                    <a:gd name="connsiteY94" fmla="*/ 382576 h 1342231"/>
                    <a:gd name="connsiteX95" fmla="*/ 702451 w 1105087"/>
                    <a:gd name="connsiteY95" fmla="*/ 380843 h 1342231"/>
                    <a:gd name="connsiteX96" fmla="*/ 1011347 w 1105087"/>
                    <a:gd name="connsiteY96" fmla="*/ 11845 h 1342231"/>
                    <a:gd name="connsiteX97" fmla="*/ 840525 w 1105087"/>
                    <a:gd name="connsiteY97" fmla="*/ 6545 h 1342231"/>
                    <a:gd name="connsiteX98" fmla="*/ 834803 w 1105087"/>
                    <a:gd name="connsiteY98" fmla="*/ 91349 h 1342231"/>
                    <a:gd name="connsiteX99" fmla="*/ 852376 w 1105087"/>
                    <a:gd name="connsiteY99" fmla="*/ 142312 h 1342231"/>
                    <a:gd name="connsiteX100" fmla="*/ 876079 w 1105087"/>
                    <a:gd name="connsiteY100" fmla="*/ 172483 h 1342231"/>
                    <a:gd name="connsiteX101" fmla="*/ 899781 w 1105087"/>
                    <a:gd name="connsiteY101" fmla="*/ 187976 h 1342231"/>
                    <a:gd name="connsiteX102" fmla="*/ 951273 w 1105087"/>
                    <a:gd name="connsiteY102" fmla="*/ 187568 h 1342231"/>
                    <a:gd name="connsiteX103" fmla="*/ 976202 w 1105087"/>
                    <a:gd name="connsiteY103" fmla="*/ 170444 h 1342231"/>
                    <a:gd name="connsiteX104" fmla="*/ 1003174 w 1105087"/>
                    <a:gd name="connsiteY104" fmla="*/ 131712 h 1342231"/>
                    <a:gd name="connsiteX105" fmla="*/ 1017886 w 1105087"/>
                    <a:gd name="connsiteY105" fmla="*/ 60770 h 1342231"/>
                    <a:gd name="connsiteX106" fmla="*/ 1011347 w 1105087"/>
                    <a:gd name="connsiteY106" fmla="*/ 11845 h 1342231"/>
                    <a:gd name="connsiteX107" fmla="*/ 744488 w 1105087"/>
                    <a:gd name="connsiteY107" fmla="*/ 43239 h 1342231"/>
                    <a:gd name="connsiteX108" fmla="*/ 1098802 w 1105087"/>
                    <a:gd name="connsiteY108" fmla="*/ 837 h 1342231"/>
                    <a:gd name="connsiteX109" fmla="*/ 1104932 w 1105087"/>
                    <a:gd name="connsiteY109" fmla="*/ 58324 h 1342231"/>
                    <a:gd name="connsiteX110" fmla="*/ 1082456 w 1105087"/>
                    <a:gd name="connsiteY110" fmla="*/ 168814 h 1342231"/>
                    <a:gd name="connsiteX111" fmla="*/ 1018703 w 1105087"/>
                    <a:gd name="connsiteY111" fmla="*/ 249133 h 1342231"/>
                    <a:gd name="connsiteX112" fmla="*/ 950456 w 1105087"/>
                    <a:gd name="connsiteY112" fmla="*/ 278488 h 1342231"/>
                    <a:gd name="connsiteX113" fmla="*/ 857280 w 1105087"/>
                    <a:gd name="connsiteY113" fmla="*/ 264626 h 1342231"/>
                    <a:gd name="connsiteX114" fmla="*/ 800884 w 1105087"/>
                    <a:gd name="connsiteY114" fmla="*/ 220593 h 1342231"/>
                    <a:gd name="connsiteX115" fmla="*/ 753887 w 1105087"/>
                    <a:gd name="connsiteY115" fmla="*/ 132935 h 1342231"/>
                    <a:gd name="connsiteX116" fmla="*/ 744488 w 1105087"/>
                    <a:gd name="connsiteY116" fmla="*/ 43239 h 1342231"/>
                    <a:gd name="connsiteX0" fmla="*/ 927272 w 1105087"/>
                    <a:gd name="connsiteY0" fmla="*/ 989392 h 1341584"/>
                    <a:gd name="connsiteX1" fmla="*/ 887632 w 1105087"/>
                    <a:gd name="connsiteY1" fmla="*/ 1000808 h 1341584"/>
                    <a:gd name="connsiteX2" fmla="*/ 862294 w 1105087"/>
                    <a:gd name="connsiteY2" fmla="*/ 1024455 h 1341584"/>
                    <a:gd name="connsiteX3" fmla="*/ 839818 w 1105087"/>
                    <a:gd name="connsiteY3" fmla="*/ 1067672 h 1341584"/>
                    <a:gd name="connsiteX4" fmla="*/ 834096 w 1105087"/>
                    <a:gd name="connsiteY4" fmla="*/ 1152476 h 1341584"/>
                    <a:gd name="connsiteX5" fmla="*/ 851669 w 1105087"/>
                    <a:gd name="connsiteY5" fmla="*/ 1203440 h 1341584"/>
                    <a:gd name="connsiteX6" fmla="*/ 875372 w 1105087"/>
                    <a:gd name="connsiteY6" fmla="*/ 1233610 h 1341584"/>
                    <a:gd name="connsiteX7" fmla="*/ 899074 w 1105087"/>
                    <a:gd name="connsiteY7" fmla="*/ 1249103 h 1341584"/>
                    <a:gd name="connsiteX8" fmla="*/ 950566 w 1105087"/>
                    <a:gd name="connsiteY8" fmla="*/ 1248696 h 1341584"/>
                    <a:gd name="connsiteX9" fmla="*/ 975495 w 1105087"/>
                    <a:gd name="connsiteY9" fmla="*/ 1231572 h 1341584"/>
                    <a:gd name="connsiteX10" fmla="*/ 1002467 w 1105087"/>
                    <a:gd name="connsiteY10" fmla="*/ 1192839 h 1341584"/>
                    <a:gd name="connsiteX11" fmla="*/ 1017179 w 1105087"/>
                    <a:gd name="connsiteY11" fmla="*/ 1121898 h 1341584"/>
                    <a:gd name="connsiteX12" fmla="*/ 1010640 w 1105087"/>
                    <a:gd name="connsiteY12" fmla="*/ 1072972 h 1341584"/>
                    <a:gd name="connsiteX13" fmla="*/ 986529 w 1105087"/>
                    <a:gd name="connsiteY13" fmla="*/ 1025270 h 1341584"/>
                    <a:gd name="connsiteX14" fmla="*/ 958331 w 1105087"/>
                    <a:gd name="connsiteY14" fmla="*/ 999585 h 1341584"/>
                    <a:gd name="connsiteX15" fmla="*/ 927272 w 1105087"/>
                    <a:gd name="connsiteY15" fmla="*/ 989392 h 1341584"/>
                    <a:gd name="connsiteX16" fmla="*/ 183932 w 1105087"/>
                    <a:gd name="connsiteY16" fmla="*/ 989392 h 1341584"/>
                    <a:gd name="connsiteX17" fmla="*/ 144291 w 1105087"/>
                    <a:gd name="connsiteY17" fmla="*/ 1000808 h 1341584"/>
                    <a:gd name="connsiteX18" fmla="*/ 118954 w 1105087"/>
                    <a:gd name="connsiteY18" fmla="*/ 1024455 h 1341584"/>
                    <a:gd name="connsiteX19" fmla="*/ 96477 w 1105087"/>
                    <a:gd name="connsiteY19" fmla="*/ 1067672 h 1341584"/>
                    <a:gd name="connsiteX20" fmla="*/ 90756 w 1105087"/>
                    <a:gd name="connsiteY20" fmla="*/ 1152476 h 1341584"/>
                    <a:gd name="connsiteX21" fmla="*/ 108329 w 1105087"/>
                    <a:gd name="connsiteY21" fmla="*/ 1203440 h 1341584"/>
                    <a:gd name="connsiteX22" fmla="*/ 132031 w 1105087"/>
                    <a:gd name="connsiteY22" fmla="*/ 1233610 h 1341584"/>
                    <a:gd name="connsiteX23" fmla="*/ 155734 w 1105087"/>
                    <a:gd name="connsiteY23" fmla="*/ 1249103 h 1341584"/>
                    <a:gd name="connsiteX24" fmla="*/ 207226 w 1105087"/>
                    <a:gd name="connsiteY24" fmla="*/ 1248696 h 1341584"/>
                    <a:gd name="connsiteX25" fmla="*/ 232155 w 1105087"/>
                    <a:gd name="connsiteY25" fmla="*/ 1231572 h 1341584"/>
                    <a:gd name="connsiteX26" fmla="*/ 259127 w 1105087"/>
                    <a:gd name="connsiteY26" fmla="*/ 1192839 h 1341584"/>
                    <a:gd name="connsiteX27" fmla="*/ 273839 w 1105087"/>
                    <a:gd name="connsiteY27" fmla="*/ 1121898 h 1341584"/>
                    <a:gd name="connsiteX28" fmla="*/ 267300 w 1105087"/>
                    <a:gd name="connsiteY28" fmla="*/ 1072972 h 1341584"/>
                    <a:gd name="connsiteX29" fmla="*/ 243189 w 1105087"/>
                    <a:gd name="connsiteY29" fmla="*/ 1025270 h 1341584"/>
                    <a:gd name="connsiteX30" fmla="*/ 214991 w 1105087"/>
                    <a:gd name="connsiteY30" fmla="*/ 999585 h 1341584"/>
                    <a:gd name="connsiteX31" fmla="*/ 183932 w 1105087"/>
                    <a:gd name="connsiteY31" fmla="*/ 989392 h 1341584"/>
                    <a:gd name="connsiteX32" fmla="*/ 941576 w 1105087"/>
                    <a:gd name="connsiteY32" fmla="*/ 902855 h 1341584"/>
                    <a:gd name="connsiteX33" fmla="*/ 986120 w 1105087"/>
                    <a:gd name="connsiteY33" fmla="*/ 915189 h 1341584"/>
                    <a:gd name="connsiteX34" fmla="*/ 1052325 w 1105087"/>
                    <a:gd name="connsiteY34" fmla="*/ 966560 h 1341584"/>
                    <a:gd name="connsiteX35" fmla="*/ 1098095 w 1105087"/>
                    <a:gd name="connsiteY35" fmla="*/ 1061964 h 1341584"/>
                    <a:gd name="connsiteX36" fmla="*/ 1104225 w 1105087"/>
                    <a:gd name="connsiteY36" fmla="*/ 1119451 h 1341584"/>
                    <a:gd name="connsiteX37" fmla="*/ 1081749 w 1105087"/>
                    <a:gd name="connsiteY37" fmla="*/ 1229941 h 1341584"/>
                    <a:gd name="connsiteX38" fmla="*/ 1017996 w 1105087"/>
                    <a:gd name="connsiteY38" fmla="*/ 1310260 h 1341584"/>
                    <a:gd name="connsiteX39" fmla="*/ 949749 w 1105087"/>
                    <a:gd name="connsiteY39" fmla="*/ 1339615 h 1341584"/>
                    <a:gd name="connsiteX40" fmla="*/ 856573 w 1105087"/>
                    <a:gd name="connsiteY40" fmla="*/ 1325753 h 1341584"/>
                    <a:gd name="connsiteX41" fmla="*/ 800177 w 1105087"/>
                    <a:gd name="connsiteY41" fmla="*/ 1281720 h 1341584"/>
                    <a:gd name="connsiteX42" fmla="*/ 753180 w 1105087"/>
                    <a:gd name="connsiteY42" fmla="*/ 1194062 h 1341584"/>
                    <a:gd name="connsiteX43" fmla="*/ 743781 w 1105087"/>
                    <a:gd name="connsiteY43" fmla="*/ 1104366 h 1341584"/>
                    <a:gd name="connsiteX44" fmla="*/ 775657 w 1105087"/>
                    <a:gd name="connsiteY44" fmla="*/ 996323 h 1341584"/>
                    <a:gd name="connsiteX45" fmla="*/ 829601 w 1105087"/>
                    <a:gd name="connsiteY45" fmla="*/ 934759 h 1341584"/>
                    <a:gd name="connsiteX46" fmla="*/ 895805 w 1105087"/>
                    <a:gd name="connsiteY46" fmla="*/ 904588 h 1341584"/>
                    <a:gd name="connsiteX47" fmla="*/ 941576 w 1105087"/>
                    <a:gd name="connsiteY47" fmla="*/ 902855 h 1341584"/>
                    <a:gd name="connsiteX48" fmla="*/ 198235 w 1105087"/>
                    <a:gd name="connsiteY48" fmla="*/ 902855 h 1341584"/>
                    <a:gd name="connsiteX49" fmla="*/ 242780 w 1105087"/>
                    <a:gd name="connsiteY49" fmla="*/ 915189 h 1341584"/>
                    <a:gd name="connsiteX50" fmla="*/ 308984 w 1105087"/>
                    <a:gd name="connsiteY50" fmla="*/ 966560 h 1341584"/>
                    <a:gd name="connsiteX51" fmla="*/ 354755 w 1105087"/>
                    <a:gd name="connsiteY51" fmla="*/ 1061964 h 1341584"/>
                    <a:gd name="connsiteX52" fmla="*/ 360885 w 1105087"/>
                    <a:gd name="connsiteY52" fmla="*/ 1119451 h 1341584"/>
                    <a:gd name="connsiteX53" fmla="*/ 338408 w 1105087"/>
                    <a:gd name="connsiteY53" fmla="*/ 1229941 h 1341584"/>
                    <a:gd name="connsiteX54" fmla="*/ 274656 w 1105087"/>
                    <a:gd name="connsiteY54" fmla="*/ 1310260 h 1341584"/>
                    <a:gd name="connsiteX55" fmla="*/ 206409 w 1105087"/>
                    <a:gd name="connsiteY55" fmla="*/ 1339615 h 1341584"/>
                    <a:gd name="connsiteX56" fmla="*/ 113233 w 1105087"/>
                    <a:gd name="connsiteY56" fmla="*/ 1325753 h 1341584"/>
                    <a:gd name="connsiteX57" fmla="*/ 56836 w 1105087"/>
                    <a:gd name="connsiteY57" fmla="*/ 1281720 h 1341584"/>
                    <a:gd name="connsiteX58" fmla="*/ 9840 w 1105087"/>
                    <a:gd name="connsiteY58" fmla="*/ 1194062 h 1341584"/>
                    <a:gd name="connsiteX59" fmla="*/ 440 w 1105087"/>
                    <a:gd name="connsiteY59" fmla="*/ 1104366 h 1341584"/>
                    <a:gd name="connsiteX60" fmla="*/ 32316 w 1105087"/>
                    <a:gd name="connsiteY60" fmla="*/ 996323 h 1341584"/>
                    <a:gd name="connsiteX61" fmla="*/ 86261 w 1105087"/>
                    <a:gd name="connsiteY61" fmla="*/ 934759 h 1341584"/>
                    <a:gd name="connsiteX62" fmla="*/ 152465 w 1105087"/>
                    <a:gd name="connsiteY62" fmla="*/ 904588 h 1341584"/>
                    <a:gd name="connsiteX63" fmla="*/ 198235 w 1105087"/>
                    <a:gd name="connsiteY63" fmla="*/ 902855 h 1341584"/>
                    <a:gd name="connsiteX64" fmla="*/ 688148 w 1105087"/>
                    <a:gd name="connsiteY64" fmla="*/ 466733 h 1341584"/>
                    <a:gd name="connsiteX65" fmla="*/ 648507 w 1105087"/>
                    <a:gd name="connsiteY65" fmla="*/ 478148 h 1341584"/>
                    <a:gd name="connsiteX66" fmla="*/ 623170 w 1105087"/>
                    <a:gd name="connsiteY66" fmla="*/ 501796 h 1341584"/>
                    <a:gd name="connsiteX67" fmla="*/ 600693 w 1105087"/>
                    <a:gd name="connsiteY67" fmla="*/ 545013 h 1341584"/>
                    <a:gd name="connsiteX68" fmla="*/ 594972 w 1105087"/>
                    <a:gd name="connsiteY68" fmla="*/ 629817 h 1341584"/>
                    <a:gd name="connsiteX69" fmla="*/ 612545 w 1105087"/>
                    <a:gd name="connsiteY69" fmla="*/ 680780 h 1341584"/>
                    <a:gd name="connsiteX70" fmla="*/ 636247 w 1105087"/>
                    <a:gd name="connsiteY70" fmla="*/ 710951 h 1341584"/>
                    <a:gd name="connsiteX71" fmla="*/ 659950 w 1105087"/>
                    <a:gd name="connsiteY71" fmla="*/ 726444 h 1341584"/>
                    <a:gd name="connsiteX72" fmla="*/ 711442 w 1105087"/>
                    <a:gd name="connsiteY72" fmla="*/ 726036 h 1341584"/>
                    <a:gd name="connsiteX73" fmla="*/ 736371 w 1105087"/>
                    <a:gd name="connsiteY73" fmla="*/ 708912 h 1341584"/>
                    <a:gd name="connsiteX74" fmla="*/ 763343 w 1105087"/>
                    <a:gd name="connsiteY74" fmla="*/ 670180 h 1341584"/>
                    <a:gd name="connsiteX75" fmla="*/ 778055 w 1105087"/>
                    <a:gd name="connsiteY75" fmla="*/ 599238 h 1341584"/>
                    <a:gd name="connsiteX76" fmla="*/ 771516 w 1105087"/>
                    <a:gd name="connsiteY76" fmla="*/ 550313 h 1341584"/>
                    <a:gd name="connsiteX77" fmla="*/ 747405 w 1105087"/>
                    <a:gd name="connsiteY77" fmla="*/ 502611 h 1341584"/>
                    <a:gd name="connsiteX78" fmla="*/ 719207 w 1105087"/>
                    <a:gd name="connsiteY78" fmla="*/ 476925 h 1341584"/>
                    <a:gd name="connsiteX79" fmla="*/ 688148 w 1105087"/>
                    <a:gd name="connsiteY79" fmla="*/ 466733 h 1341584"/>
                    <a:gd name="connsiteX80" fmla="*/ 702451 w 1105087"/>
                    <a:gd name="connsiteY80" fmla="*/ 380196 h 1341584"/>
                    <a:gd name="connsiteX81" fmla="*/ 746996 w 1105087"/>
                    <a:gd name="connsiteY81" fmla="*/ 392529 h 1341584"/>
                    <a:gd name="connsiteX82" fmla="*/ 813201 w 1105087"/>
                    <a:gd name="connsiteY82" fmla="*/ 443901 h 1341584"/>
                    <a:gd name="connsiteX83" fmla="*/ 858971 w 1105087"/>
                    <a:gd name="connsiteY83" fmla="*/ 539305 h 1341584"/>
                    <a:gd name="connsiteX84" fmla="*/ 865101 w 1105087"/>
                    <a:gd name="connsiteY84" fmla="*/ 596792 h 1341584"/>
                    <a:gd name="connsiteX85" fmla="*/ 842625 w 1105087"/>
                    <a:gd name="connsiteY85" fmla="*/ 707282 h 1341584"/>
                    <a:gd name="connsiteX86" fmla="*/ 778872 w 1105087"/>
                    <a:gd name="connsiteY86" fmla="*/ 787600 h 1341584"/>
                    <a:gd name="connsiteX87" fmla="*/ 710625 w 1105087"/>
                    <a:gd name="connsiteY87" fmla="*/ 816956 h 1341584"/>
                    <a:gd name="connsiteX88" fmla="*/ 617449 w 1105087"/>
                    <a:gd name="connsiteY88" fmla="*/ 803093 h 1341584"/>
                    <a:gd name="connsiteX89" fmla="*/ 561052 w 1105087"/>
                    <a:gd name="connsiteY89" fmla="*/ 759061 h 1341584"/>
                    <a:gd name="connsiteX90" fmla="*/ 514056 w 1105087"/>
                    <a:gd name="connsiteY90" fmla="*/ 671403 h 1341584"/>
                    <a:gd name="connsiteX91" fmla="*/ 504656 w 1105087"/>
                    <a:gd name="connsiteY91" fmla="*/ 581707 h 1341584"/>
                    <a:gd name="connsiteX92" fmla="*/ 536532 w 1105087"/>
                    <a:gd name="connsiteY92" fmla="*/ 473664 h 1341584"/>
                    <a:gd name="connsiteX93" fmla="*/ 590477 w 1105087"/>
                    <a:gd name="connsiteY93" fmla="*/ 412099 h 1341584"/>
                    <a:gd name="connsiteX94" fmla="*/ 656681 w 1105087"/>
                    <a:gd name="connsiteY94" fmla="*/ 381929 h 1341584"/>
                    <a:gd name="connsiteX95" fmla="*/ 702451 w 1105087"/>
                    <a:gd name="connsiteY95" fmla="*/ 380196 h 1341584"/>
                    <a:gd name="connsiteX96" fmla="*/ 1011347 w 1105087"/>
                    <a:gd name="connsiteY96" fmla="*/ 11198 h 1341584"/>
                    <a:gd name="connsiteX97" fmla="*/ 834803 w 1105087"/>
                    <a:gd name="connsiteY97" fmla="*/ 90702 h 1341584"/>
                    <a:gd name="connsiteX98" fmla="*/ 852376 w 1105087"/>
                    <a:gd name="connsiteY98" fmla="*/ 141665 h 1341584"/>
                    <a:gd name="connsiteX99" fmla="*/ 876079 w 1105087"/>
                    <a:gd name="connsiteY99" fmla="*/ 171836 h 1341584"/>
                    <a:gd name="connsiteX100" fmla="*/ 899781 w 1105087"/>
                    <a:gd name="connsiteY100" fmla="*/ 187329 h 1341584"/>
                    <a:gd name="connsiteX101" fmla="*/ 951273 w 1105087"/>
                    <a:gd name="connsiteY101" fmla="*/ 186921 h 1341584"/>
                    <a:gd name="connsiteX102" fmla="*/ 976202 w 1105087"/>
                    <a:gd name="connsiteY102" fmla="*/ 169797 h 1341584"/>
                    <a:gd name="connsiteX103" fmla="*/ 1003174 w 1105087"/>
                    <a:gd name="connsiteY103" fmla="*/ 131065 h 1341584"/>
                    <a:gd name="connsiteX104" fmla="*/ 1017886 w 1105087"/>
                    <a:gd name="connsiteY104" fmla="*/ 60123 h 1341584"/>
                    <a:gd name="connsiteX105" fmla="*/ 1011347 w 1105087"/>
                    <a:gd name="connsiteY105" fmla="*/ 11198 h 1341584"/>
                    <a:gd name="connsiteX106" fmla="*/ 744488 w 1105087"/>
                    <a:gd name="connsiteY106" fmla="*/ 42592 h 1341584"/>
                    <a:gd name="connsiteX107" fmla="*/ 1098802 w 1105087"/>
                    <a:gd name="connsiteY107" fmla="*/ 190 h 1341584"/>
                    <a:gd name="connsiteX108" fmla="*/ 1104932 w 1105087"/>
                    <a:gd name="connsiteY108" fmla="*/ 57677 h 1341584"/>
                    <a:gd name="connsiteX109" fmla="*/ 1082456 w 1105087"/>
                    <a:gd name="connsiteY109" fmla="*/ 168167 h 1341584"/>
                    <a:gd name="connsiteX110" fmla="*/ 1018703 w 1105087"/>
                    <a:gd name="connsiteY110" fmla="*/ 248486 h 1341584"/>
                    <a:gd name="connsiteX111" fmla="*/ 950456 w 1105087"/>
                    <a:gd name="connsiteY111" fmla="*/ 277841 h 1341584"/>
                    <a:gd name="connsiteX112" fmla="*/ 857280 w 1105087"/>
                    <a:gd name="connsiteY112" fmla="*/ 263979 h 1341584"/>
                    <a:gd name="connsiteX113" fmla="*/ 800884 w 1105087"/>
                    <a:gd name="connsiteY113" fmla="*/ 219946 h 1341584"/>
                    <a:gd name="connsiteX114" fmla="*/ 753887 w 1105087"/>
                    <a:gd name="connsiteY114" fmla="*/ 132288 h 1341584"/>
                    <a:gd name="connsiteX115" fmla="*/ 744488 w 1105087"/>
                    <a:gd name="connsiteY115" fmla="*/ 42592 h 134158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52376 w 1105087"/>
                    <a:gd name="connsiteY98" fmla="*/ 141475 h 1341394"/>
                    <a:gd name="connsiteX99" fmla="*/ 876079 w 1105087"/>
                    <a:gd name="connsiteY99" fmla="*/ 171646 h 1341394"/>
                    <a:gd name="connsiteX100" fmla="*/ 899781 w 1105087"/>
                    <a:gd name="connsiteY100" fmla="*/ 187139 h 1341394"/>
                    <a:gd name="connsiteX101" fmla="*/ 951273 w 1105087"/>
                    <a:gd name="connsiteY101" fmla="*/ 186731 h 1341394"/>
                    <a:gd name="connsiteX102" fmla="*/ 976202 w 1105087"/>
                    <a:gd name="connsiteY102" fmla="*/ 169607 h 1341394"/>
                    <a:gd name="connsiteX103" fmla="*/ 1003174 w 1105087"/>
                    <a:gd name="connsiteY103" fmla="*/ 130875 h 1341394"/>
                    <a:gd name="connsiteX104" fmla="*/ 1017886 w 1105087"/>
                    <a:gd name="connsiteY104" fmla="*/ 59933 h 1341394"/>
                    <a:gd name="connsiteX105" fmla="*/ 1011347 w 1105087"/>
                    <a:gd name="connsiteY105" fmla="*/ 11008 h 1341394"/>
                    <a:gd name="connsiteX106" fmla="*/ 753887 w 1105087"/>
                    <a:gd name="connsiteY106" fmla="*/ 132098 h 1341394"/>
                    <a:gd name="connsiteX107" fmla="*/ 1098802 w 1105087"/>
                    <a:gd name="connsiteY107" fmla="*/ 0 h 1341394"/>
                    <a:gd name="connsiteX108" fmla="*/ 1104932 w 1105087"/>
                    <a:gd name="connsiteY108" fmla="*/ 57487 h 1341394"/>
                    <a:gd name="connsiteX109" fmla="*/ 1082456 w 1105087"/>
                    <a:gd name="connsiteY109" fmla="*/ 167977 h 1341394"/>
                    <a:gd name="connsiteX110" fmla="*/ 1018703 w 1105087"/>
                    <a:gd name="connsiteY110" fmla="*/ 248296 h 1341394"/>
                    <a:gd name="connsiteX111" fmla="*/ 950456 w 1105087"/>
                    <a:gd name="connsiteY111" fmla="*/ 277651 h 1341394"/>
                    <a:gd name="connsiteX112" fmla="*/ 857280 w 1105087"/>
                    <a:gd name="connsiteY112" fmla="*/ 263789 h 1341394"/>
                    <a:gd name="connsiteX113" fmla="*/ 800884 w 1105087"/>
                    <a:gd name="connsiteY113" fmla="*/ 219756 h 1341394"/>
                    <a:gd name="connsiteX114" fmla="*/ 753887 w 1105087"/>
                    <a:gd name="connsiteY114" fmla="*/ 132098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52376 w 1105087"/>
                    <a:gd name="connsiteY98" fmla="*/ 141475 h 1341394"/>
                    <a:gd name="connsiteX99" fmla="*/ 876079 w 1105087"/>
                    <a:gd name="connsiteY99" fmla="*/ 171646 h 1341394"/>
                    <a:gd name="connsiteX100" fmla="*/ 899781 w 1105087"/>
                    <a:gd name="connsiteY100" fmla="*/ 187139 h 1341394"/>
                    <a:gd name="connsiteX101" fmla="*/ 951273 w 1105087"/>
                    <a:gd name="connsiteY101" fmla="*/ 186731 h 1341394"/>
                    <a:gd name="connsiteX102" fmla="*/ 976202 w 1105087"/>
                    <a:gd name="connsiteY102" fmla="*/ 169607 h 1341394"/>
                    <a:gd name="connsiteX103" fmla="*/ 1003174 w 1105087"/>
                    <a:gd name="connsiteY103" fmla="*/ 130875 h 1341394"/>
                    <a:gd name="connsiteX104" fmla="*/ 1017886 w 1105087"/>
                    <a:gd name="connsiteY104" fmla="*/ 59933 h 1341394"/>
                    <a:gd name="connsiteX105" fmla="*/ 1011347 w 1105087"/>
                    <a:gd name="connsiteY105" fmla="*/ 11008 h 1341394"/>
                    <a:gd name="connsiteX106" fmla="*/ 800884 w 1105087"/>
                    <a:gd name="connsiteY106" fmla="*/ 219756 h 1341394"/>
                    <a:gd name="connsiteX107" fmla="*/ 1098802 w 1105087"/>
                    <a:gd name="connsiteY107" fmla="*/ 0 h 1341394"/>
                    <a:gd name="connsiteX108" fmla="*/ 1104932 w 1105087"/>
                    <a:gd name="connsiteY108" fmla="*/ 57487 h 1341394"/>
                    <a:gd name="connsiteX109" fmla="*/ 1082456 w 1105087"/>
                    <a:gd name="connsiteY109" fmla="*/ 167977 h 1341394"/>
                    <a:gd name="connsiteX110" fmla="*/ 1018703 w 1105087"/>
                    <a:gd name="connsiteY110" fmla="*/ 248296 h 1341394"/>
                    <a:gd name="connsiteX111" fmla="*/ 950456 w 1105087"/>
                    <a:gd name="connsiteY111" fmla="*/ 277651 h 1341394"/>
                    <a:gd name="connsiteX112" fmla="*/ 857280 w 1105087"/>
                    <a:gd name="connsiteY112" fmla="*/ 263789 h 1341394"/>
                    <a:gd name="connsiteX113" fmla="*/ 800884 w 1105087"/>
                    <a:gd name="connsiteY113"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76079 w 1105087"/>
                    <a:gd name="connsiteY98" fmla="*/ 171646 h 1341394"/>
                    <a:gd name="connsiteX99" fmla="*/ 899781 w 1105087"/>
                    <a:gd name="connsiteY99" fmla="*/ 187139 h 1341394"/>
                    <a:gd name="connsiteX100" fmla="*/ 951273 w 1105087"/>
                    <a:gd name="connsiteY100" fmla="*/ 186731 h 1341394"/>
                    <a:gd name="connsiteX101" fmla="*/ 976202 w 1105087"/>
                    <a:gd name="connsiteY101" fmla="*/ 169607 h 1341394"/>
                    <a:gd name="connsiteX102" fmla="*/ 1003174 w 1105087"/>
                    <a:gd name="connsiteY102" fmla="*/ 130875 h 1341394"/>
                    <a:gd name="connsiteX103" fmla="*/ 1017886 w 1105087"/>
                    <a:gd name="connsiteY103" fmla="*/ 59933 h 1341394"/>
                    <a:gd name="connsiteX104" fmla="*/ 1011347 w 1105087"/>
                    <a:gd name="connsiteY104" fmla="*/ 11008 h 1341394"/>
                    <a:gd name="connsiteX105" fmla="*/ 800884 w 1105087"/>
                    <a:gd name="connsiteY105" fmla="*/ 219756 h 1341394"/>
                    <a:gd name="connsiteX106" fmla="*/ 1098802 w 1105087"/>
                    <a:gd name="connsiteY106" fmla="*/ 0 h 1341394"/>
                    <a:gd name="connsiteX107" fmla="*/ 1104932 w 1105087"/>
                    <a:gd name="connsiteY107" fmla="*/ 57487 h 1341394"/>
                    <a:gd name="connsiteX108" fmla="*/ 1082456 w 1105087"/>
                    <a:gd name="connsiteY108" fmla="*/ 167977 h 1341394"/>
                    <a:gd name="connsiteX109" fmla="*/ 1018703 w 1105087"/>
                    <a:gd name="connsiteY109" fmla="*/ 248296 h 1341394"/>
                    <a:gd name="connsiteX110" fmla="*/ 950456 w 1105087"/>
                    <a:gd name="connsiteY110" fmla="*/ 277651 h 1341394"/>
                    <a:gd name="connsiteX111" fmla="*/ 857280 w 1105087"/>
                    <a:gd name="connsiteY111" fmla="*/ 263789 h 1341394"/>
                    <a:gd name="connsiteX112" fmla="*/ 800884 w 1105087"/>
                    <a:gd name="connsiteY112"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76079 w 1105087"/>
                    <a:gd name="connsiteY98" fmla="*/ 171646 h 1341394"/>
                    <a:gd name="connsiteX99" fmla="*/ 951273 w 1105087"/>
                    <a:gd name="connsiteY99" fmla="*/ 186731 h 1341394"/>
                    <a:gd name="connsiteX100" fmla="*/ 976202 w 1105087"/>
                    <a:gd name="connsiteY100" fmla="*/ 169607 h 1341394"/>
                    <a:gd name="connsiteX101" fmla="*/ 1003174 w 1105087"/>
                    <a:gd name="connsiteY101" fmla="*/ 130875 h 1341394"/>
                    <a:gd name="connsiteX102" fmla="*/ 1017886 w 1105087"/>
                    <a:gd name="connsiteY102" fmla="*/ 59933 h 1341394"/>
                    <a:gd name="connsiteX103" fmla="*/ 1011347 w 1105087"/>
                    <a:gd name="connsiteY103" fmla="*/ 11008 h 1341394"/>
                    <a:gd name="connsiteX104" fmla="*/ 800884 w 1105087"/>
                    <a:gd name="connsiteY104" fmla="*/ 219756 h 1341394"/>
                    <a:gd name="connsiteX105" fmla="*/ 1098802 w 1105087"/>
                    <a:gd name="connsiteY105" fmla="*/ 0 h 1341394"/>
                    <a:gd name="connsiteX106" fmla="*/ 1104932 w 1105087"/>
                    <a:gd name="connsiteY106" fmla="*/ 57487 h 1341394"/>
                    <a:gd name="connsiteX107" fmla="*/ 1082456 w 1105087"/>
                    <a:gd name="connsiteY107" fmla="*/ 167977 h 1341394"/>
                    <a:gd name="connsiteX108" fmla="*/ 1018703 w 1105087"/>
                    <a:gd name="connsiteY108" fmla="*/ 248296 h 1341394"/>
                    <a:gd name="connsiteX109" fmla="*/ 950456 w 1105087"/>
                    <a:gd name="connsiteY109" fmla="*/ 277651 h 1341394"/>
                    <a:gd name="connsiteX110" fmla="*/ 857280 w 1105087"/>
                    <a:gd name="connsiteY110" fmla="*/ 263789 h 1341394"/>
                    <a:gd name="connsiteX111" fmla="*/ 800884 w 1105087"/>
                    <a:gd name="connsiteY111"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76079 w 1105087"/>
                    <a:gd name="connsiteY97" fmla="*/ 171646 h 1341394"/>
                    <a:gd name="connsiteX98" fmla="*/ 951273 w 1105087"/>
                    <a:gd name="connsiteY98" fmla="*/ 186731 h 1341394"/>
                    <a:gd name="connsiteX99" fmla="*/ 976202 w 1105087"/>
                    <a:gd name="connsiteY99" fmla="*/ 169607 h 1341394"/>
                    <a:gd name="connsiteX100" fmla="*/ 1003174 w 1105087"/>
                    <a:gd name="connsiteY100" fmla="*/ 130875 h 1341394"/>
                    <a:gd name="connsiteX101" fmla="*/ 1017886 w 1105087"/>
                    <a:gd name="connsiteY101" fmla="*/ 59933 h 1341394"/>
                    <a:gd name="connsiteX102" fmla="*/ 1011347 w 1105087"/>
                    <a:gd name="connsiteY102" fmla="*/ 11008 h 1341394"/>
                    <a:gd name="connsiteX103" fmla="*/ 800884 w 1105087"/>
                    <a:gd name="connsiteY103" fmla="*/ 219756 h 1341394"/>
                    <a:gd name="connsiteX104" fmla="*/ 1098802 w 1105087"/>
                    <a:gd name="connsiteY104" fmla="*/ 0 h 1341394"/>
                    <a:gd name="connsiteX105" fmla="*/ 1104932 w 1105087"/>
                    <a:gd name="connsiteY105" fmla="*/ 57487 h 1341394"/>
                    <a:gd name="connsiteX106" fmla="*/ 1082456 w 1105087"/>
                    <a:gd name="connsiteY106" fmla="*/ 167977 h 1341394"/>
                    <a:gd name="connsiteX107" fmla="*/ 1018703 w 1105087"/>
                    <a:gd name="connsiteY107" fmla="*/ 248296 h 1341394"/>
                    <a:gd name="connsiteX108" fmla="*/ 950456 w 1105087"/>
                    <a:gd name="connsiteY108" fmla="*/ 277651 h 1341394"/>
                    <a:gd name="connsiteX109" fmla="*/ 857280 w 1105087"/>
                    <a:gd name="connsiteY109" fmla="*/ 263789 h 1341394"/>
                    <a:gd name="connsiteX110" fmla="*/ 800884 w 1105087"/>
                    <a:gd name="connsiteY110"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7886 w 1105087"/>
                    <a:gd name="connsiteY96" fmla="*/ 59933 h 1341394"/>
                    <a:gd name="connsiteX97" fmla="*/ 876079 w 1105087"/>
                    <a:gd name="connsiteY97" fmla="*/ 171646 h 1341394"/>
                    <a:gd name="connsiteX98" fmla="*/ 951273 w 1105087"/>
                    <a:gd name="connsiteY98" fmla="*/ 186731 h 1341394"/>
                    <a:gd name="connsiteX99" fmla="*/ 976202 w 1105087"/>
                    <a:gd name="connsiteY99" fmla="*/ 169607 h 1341394"/>
                    <a:gd name="connsiteX100" fmla="*/ 1003174 w 1105087"/>
                    <a:gd name="connsiteY100" fmla="*/ 130875 h 1341394"/>
                    <a:gd name="connsiteX101" fmla="*/ 1017886 w 1105087"/>
                    <a:gd name="connsiteY101" fmla="*/ 59933 h 1341394"/>
                    <a:gd name="connsiteX102" fmla="*/ 800884 w 1105087"/>
                    <a:gd name="connsiteY102" fmla="*/ 219756 h 1341394"/>
                    <a:gd name="connsiteX103" fmla="*/ 1098802 w 1105087"/>
                    <a:gd name="connsiteY103" fmla="*/ 0 h 1341394"/>
                    <a:gd name="connsiteX104" fmla="*/ 1104932 w 1105087"/>
                    <a:gd name="connsiteY104" fmla="*/ 57487 h 1341394"/>
                    <a:gd name="connsiteX105" fmla="*/ 1082456 w 1105087"/>
                    <a:gd name="connsiteY105" fmla="*/ 167977 h 1341394"/>
                    <a:gd name="connsiteX106" fmla="*/ 1018703 w 1105087"/>
                    <a:gd name="connsiteY106" fmla="*/ 248296 h 1341394"/>
                    <a:gd name="connsiteX107" fmla="*/ 950456 w 1105087"/>
                    <a:gd name="connsiteY107" fmla="*/ 277651 h 1341394"/>
                    <a:gd name="connsiteX108" fmla="*/ 857280 w 1105087"/>
                    <a:gd name="connsiteY108" fmla="*/ 263789 h 1341394"/>
                    <a:gd name="connsiteX109" fmla="*/ 800884 w 1105087"/>
                    <a:gd name="connsiteY109" fmla="*/ 219756 h 1341394"/>
                    <a:gd name="connsiteX0" fmla="*/ 1017886 w 1222713"/>
                    <a:gd name="connsiteY0" fmla="*/ 59933 h 1341394"/>
                    <a:gd name="connsiteX1" fmla="*/ 800884 w 1222713"/>
                    <a:gd name="connsiteY1" fmla="*/ 219756 h 1341394"/>
                    <a:gd name="connsiteX2" fmla="*/ 1098802 w 1222713"/>
                    <a:gd name="connsiteY2" fmla="*/ 0 h 1341394"/>
                    <a:gd name="connsiteX3" fmla="*/ 1104932 w 1222713"/>
                    <a:gd name="connsiteY3" fmla="*/ 57487 h 1341394"/>
                    <a:gd name="connsiteX4" fmla="*/ 1082456 w 1222713"/>
                    <a:gd name="connsiteY4" fmla="*/ 167977 h 1341394"/>
                    <a:gd name="connsiteX5" fmla="*/ 1018703 w 1222713"/>
                    <a:gd name="connsiteY5" fmla="*/ 248296 h 1341394"/>
                    <a:gd name="connsiteX6" fmla="*/ 950456 w 1222713"/>
                    <a:gd name="connsiteY6" fmla="*/ 277651 h 1341394"/>
                    <a:gd name="connsiteX7" fmla="*/ 857280 w 1222713"/>
                    <a:gd name="connsiteY7" fmla="*/ 263789 h 1341394"/>
                    <a:gd name="connsiteX8" fmla="*/ 800884 w 1222713"/>
                    <a:gd name="connsiteY8" fmla="*/ 219756 h 1341394"/>
                    <a:gd name="connsiteX9" fmla="*/ 887632 w 1222713"/>
                    <a:gd name="connsiteY9" fmla="*/ 1000618 h 1341394"/>
                    <a:gd name="connsiteX10" fmla="*/ 862294 w 1222713"/>
                    <a:gd name="connsiteY10" fmla="*/ 1024265 h 1341394"/>
                    <a:gd name="connsiteX11" fmla="*/ 839818 w 1222713"/>
                    <a:gd name="connsiteY11" fmla="*/ 1067482 h 1341394"/>
                    <a:gd name="connsiteX12" fmla="*/ 834096 w 1222713"/>
                    <a:gd name="connsiteY12" fmla="*/ 1152286 h 1341394"/>
                    <a:gd name="connsiteX13" fmla="*/ 851669 w 1222713"/>
                    <a:gd name="connsiteY13" fmla="*/ 1203250 h 1341394"/>
                    <a:gd name="connsiteX14" fmla="*/ 875372 w 1222713"/>
                    <a:gd name="connsiteY14" fmla="*/ 1233420 h 1341394"/>
                    <a:gd name="connsiteX15" fmla="*/ 899074 w 1222713"/>
                    <a:gd name="connsiteY15" fmla="*/ 1248913 h 1341394"/>
                    <a:gd name="connsiteX16" fmla="*/ 950566 w 1222713"/>
                    <a:gd name="connsiteY16" fmla="*/ 1248506 h 1341394"/>
                    <a:gd name="connsiteX17" fmla="*/ 975495 w 1222713"/>
                    <a:gd name="connsiteY17" fmla="*/ 1231382 h 1341394"/>
                    <a:gd name="connsiteX18" fmla="*/ 1002467 w 1222713"/>
                    <a:gd name="connsiteY18" fmla="*/ 1192649 h 1341394"/>
                    <a:gd name="connsiteX19" fmla="*/ 1017179 w 1222713"/>
                    <a:gd name="connsiteY19" fmla="*/ 1121708 h 1341394"/>
                    <a:gd name="connsiteX20" fmla="*/ 1010640 w 1222713"/>
                    <a:gd name="connsiteY20" fmla="*/ 1072782 h 1341394"/>
                    <a:gd name="connsiteX21" fmla="*/ 986529 w 1222713"/>
                    <a:gd name="connsiteY21" fmla="*/ 1025080 h 1341394"/>
                    <a:gd name="connsiteX22" fmla="*/ 958331 w 1222713"/>
                    <a:gd name="connsiteY22" fmla="*/ 999395 h 1341394"/>
                    <a:gd name="connsiteX23" fmla="*/ 927272 w 1222713"/>
                    <a:gd name="connsiteY23" fmla="*/ 989202 h 1341394"/>
                    <a:gd name="connsiteX24" fmla="*/ 183932 w 1222713"/>
                    <a:gd name="connsiteY24" fmla="*/ 989202 h 1341394"/>
                    <a:gd name="connsiteX25" fmla="*/ 144291 w 1222713"/>
                    <a:gd name="connsiteY25" fmla="*/ 1000618 h 1341394"/>
                    <a:gd name="connsiteX26" fmla="*/ 118954 w 1222713"/>
                    <a:gd name="connsiteY26" fmla="*/ 1024265 h 1341394"/>
                    <a:gd name="connsiteX27" fmla="*/ 96477 w 1222713"/>
                    <a:gd name="connsiteY27" fmla="*/ 1067482 h 1341394"/>
                    <a:gd name="connsiteX28" fmla="*/ 90756 w 1222713"/>
                    <a:gd name="connsiteY28" fmla="*/ 1152286 h 1341394"/>
                    <a:gd name="connsiteX29" fmla="*/ 108329 w 1222713"/>
                    <a:gd name="connsiteY29" fmla="*/ 1203250 h 1341394"/>
                    <a:gd name="connsiteX30" fmla="*/ 132031 w 1222713"/>
                    <a:gd name="connsiteY30" fmla="*/ 1233420 h 1341394"/>
                    <a:gd name="connsiteX31" fmla="*/ 155734 w 1222713"/>
                    <a:gd name="connsiteY31" fmla="*/ 1248913 h 1341394"/>
                    <a:gd name="connsiteX32" fmla="*/ 207226 w 1222713"/>
                    <a:gd name="connsiteY32" fmla="*/ 1248506 h 1341394"/>
                    <a:gd name="connsiteX33" fmla="*/ 232155 w 1222713"/>
                    <a:gd name="connsiteY33" fmla="*/ 1231382 h 1341394"/>
                    <a:gd name="connsiteX34" fmla="*/ 259127 w 1222713"/>
                    <a:gd name="connsiteY34" fmla="*/ 1192649 h 1341394"/>
                    <a:gd name="connsiteX35" fmla="*/ 273839 w 1222713"/>
                    <a:gd name="connsiteY35" fmla="*/ 1121708 h 1341394"/>
                    <a:gd name="connsiteX36" fmla="*/ 267300 w 1222713"/>
                    <a:gd name="connsiteY36" fmla="*/ 1072782 h 1341394"/>
                    <a:gd name="connsiteX37" fmla="*/ 243189 w 1222713"/>
                    <a:gd name="connsiteY37" fmla="*/ 1025080 h 1341394"/>
                    <a:gd name="connsiteX38" fmla="*/ 214991 w 1222713"/>
                    <a:gd name="connsiteY38" fmla="*/ 999395 h 1341394"/>
                    <a:gd name="connsiteX39" fmla="*/ 183932 w 1222713"/>
                    <a:gd name="connsiteY39" fmla="*/ 989202 h 1341394"/>
                    <a:gd name="connsiteX40" fmla="*/ 941576 w 1222713"/>
                    <a:gd name="connsiteY40" fmla="*/ 902665 h 1341394"/>
                    <a:gd name="connsiteX41" fmla="*/ 986120 w 1222713"/>
                    <a:gd name="connsiteY41" fmla="*/ 914999 h 1341394"/>
                    <a:gd name="connsiteX42" fmla="*/ 1052325 w 1222713"/>
                    <a:gd name="connsiteY42" fmla="*/ 966370 h 1341394"/>
                    <a:gd name="connsiteX43" fmla="*/ 1098095 w 1222713"/>
                    <a:gd name="connsiteY43" fmla="*/ 1061774 h 1341394"/>
                    <a:gd name="connsiteX44" fmla="*/ 1104225 w 1222713"/>
                    <a:gd name="connsiteY44" fmla="*/ 1119261 h 1341394"/>
                    <a:gd name="connsiteX45" fmla="*/ 1081749 w 1222713"/>
                    <a:gd name="connsiteY45" fmla="*/ 1229751 h 1341394"/>
                    <a:gd name="connsiteX46" fmla="*/ 1017996 w 1222713"/>
                    <a:gd name="connsiteY46" fmla="*/ 1310070 h 1341394"/>
                    <a:gd name="connsiteX47" fmla="*/ 949749 w 1222713"/>
                    <a:gd name="connsiteY47" fmla="*/ 1339425 h 1341394"/>
                    <a:gd name="connsiteX48" fmla="*/ 856573 w 1222713"/>
                    <a:gd name="connsiteY48" fmla="*/ 1325563 h 1341394"/>
                    <a:gd name="connsiteX49" fmla="*/ 800177 w 1222713"/>
                    <a:gd name="connsiteY49" fmla="*/ 1281530 h 1341394"/>
                    <a:gd name="connsiteX50" fmla="*/ 753180 w 1222713"/>
                    <a:gd name="connsiteY50" fmla="*/ 1193872 h 1341394"/>
                    <a:gd name="connsiteX51" fmla="*/ 743781 w 1222713"/>
                    <a:gd name="connsiteY51" fmla="*/ 1104176 h 1341394"/>
                    <a:gd name="connsiteX52" fmla="*/ 775657 w 1222713"/>
                    <a:gd name="connsiteY52" fmla="*/ 996133 h 1341394"/>
                    <a:gd name="connsiteX53" fmla="*/ 829601 w 1222713"/>
                    <a:gd name="connsiteY53" fmla="*/ 934569 h 1341394"/>
                    <a:gd name="connsiteX54" fmla="*/ 895805 w 1222713"/>
                    <a:gd name="connsiteY54" fmla="*/ 904398 h 1341394"/>
                    <a:gd name="connsiteX55" fmla="*/ 941576 w 1222713"/>
                    <a:gd name="connsiteY55" fmla="*/ 902665 h 1341394"/>
                    <a:gd name="connsiteX56" fmla="*/ 198235 w 1222713"/>
                    <a:gd name="connsiteY56" fmla="*/ 902665 h 1341394"/>
                    <a:gd name="connsiteX57" fmla="*/ 242780 w 1222713"/>
                    <a:gd name="connsiteY57" fmla="*/ 914999 h 1341394"/>
                    <a:gd name="connsiteX58" fmla="*/ 308984 w 1222713"/>
                    <a:gd name="connsiteY58" fmla="*/ 966370 h 1341394"/>
                    <a:gd name="connsiteX59" fmla="*/ 354755 w 1222713"/>
                    <a:gd name="connsiteY59" fmla="*/ 1061774 h 1341394"/>
                    <a:gd name="connsiteX60" fmla="*/ 360885 w 1222713"/>
                    <a:gd name="connsiteY60" fmla="*/ 1119261 h 1341394"/>
                    <a:gd name="connsiteX61" fmla="*/ 338408 w 1222713"/>
                    <a:gd name="connsiteY61" fmla="*/ 1229751 h 1341394"/>
                    <a:gd name="connsiteX62" fmla="*/ 274656 w 1222713"/>
                    <a:gd name="connsiteY62" fmla="*/ 1310070 h 1341394"/>
                    <a:gd name="connsiteX63" fmla="*/ 206409 w 1222713"/>
                    <a:gd name="connsiteY63" fmla="*/ 1339425 h 1341394"/>
                    <a:gd name="connsiteX64" fmla="*/ 113233 w 1222713"/>
                    <a:gd name="connsiteY64" fmla="*/ 1325563 h 1341394"/>
                    <a:gd name="connsiteX65" fmla="*/ 56836 w 1222713"/>
                    <a:gd name="connsiteY65" fmla="*/ 1281530 h 1341394"/>
                    <a:gd name="connsiteX66" fmla="*/ 9840 w 1222713"/>
                    <a:gd name="connsiteY66" fmla="*/ 1193872 h 1341394"/>
                    <a:gd name="connsiteX67" fmla="*/ 440 w 1222713"/>
                    <a:gd name="connsiteY67" fmla="*/ 1104176 h 1341394"/>
                    <a:gd name="connsiteX68" fmla="*/ 32316 w 1222713"/>
                    <a:gd name="connsiteY68" fmla="*/ 996133 h 1341394"/>
                    <a:gd name="connsiteX69" fmla="*/ 86261 w 1222713"/>
                    <a:gd name="connsiteY69" fmla="*/ 934569 h 1341394"/>
                    <a:gd name="connsiteX70" fmla="*/ 152465 w 1222713"/>
                    <a:gd name="connsiteY70" fmla="*/ 904398 h 1341394"/>
                    <a:gd name="connsiteX71" fmla="*/ 198235 w 1222713"/>
                    <a:gd name="connsiteY71" fmla="*/ 902665 h 1341394"/>
                    <a:gd name="connsiteX72" fmla="*/ 688148 w 1222713"/>
                    <a:gd name="connsiteY72" fmla="*/ 466543 h 1341394"/>
                    <a:gd name="connsiteX73" fmla="*/ 648507 w 1222713"/>
                    <a:gd name="connsiteY73" fmla="*/ 477958 h 1341394"/>
                    <a:gd name="connsiteX74" fmla="*/ 623170 w 1222713"/>
                    <a:gd name="connsiteY74" fmla="*/ 501606 h 1341394"/>
                    <a:gd name="connsiteX75" fmla="*/ 600693 w 1222713"/>
                    <a:gd name="connsiteY75" fmla="*/ 544823 h 1341394"/>
                    <a:gd name="connsiteX76" fmla="*/ 594972 w 1222713"/>
                    <a:gd name="connsiteY76" fmla="*/ 629627 h 1341394"/>
                    <a:gd name="connsiteX77" fmla="*/ 612545 w 1222713"/>
                    <a:gd name="connsiteY77" fmla="*/ 680590 h 1341394"/>
                    <a:gd name="connsiteX78" fmla="*/ 636247 w 1222713"/>
                    <a:gd name="connsiteY78" fmla="*/ 710761 h 1341394"/>
                    <a:gd name="connsiteX79" fmla="*/ 659950 w 1222713"/>
                    <a:gd name="connsiteY79" fmla="*/ 726254 h 1341394"/>
                    <a:gd name="connsiteX80" fmla="*/ 711442 w 1222713"/>
                    <a:gd name="connsiteY80" fmla="*/ 725846 h 1341394"/>
                    <a:gd name="connsiteX81" fmla="*/ 736371 w 1222713"/>
                    <a:gd name="connsiteY81" fmla="*/ 708722 h 1341394"/>
                    <a:gd name="connsiteX82" fmla="*/ 763343 w 1222713"/>
                    <a:gd name="connsiteY82" fmla="*/ 669990 h 1341394"/>
                    <a:gd name="connsiteX83" fmla="*/ 778055 w 1222713"/>
                    <a:gd name="connsiteY83" fmla="*/ 599048 h 1341394"/>
                    <a:gd name="connsiteX84" fmla="*/ 771516 w 1222713"/>
                    <a:gd name="connsiteY84" fmla="*/ 550123 h 1341394"/>
                    <a:gd name="connsiteX85" fmla="*/ 747405 w 1222713"/>
                    <a:gd name="connsiteY85" fmla="*/ 502421 h 1341394"/>
                    <a:gd name="connsiteX86" fmla="*/ 719207 w 1222713"/>
                    <a:gd name="connsiteY86" fmla="*/ 476735 h 1341394"/>
                    <a:gd name="connsiteX87" fmla="*/ 688148 w 1222713"/>
                    <a:gd name="connsiteY87" fmla="*/ 466543 h 1341394"/>
                    <a:gd name="connsiteX88" fmla="*/ 702451 w 1222713"/>
                    <a:gd name="connsiteY88" fmla="*/ 380006 h 1341394"/>
                    <a:gd name="connsiteX89" fmla="*/ 746996 w 1222713"/>
                    <a:gd name="connsiteY89" fmla="*/ 392339 h 1341394"/>
                    <a:gd name="connsiteX90" fmla="*/ 813201 w 1222713"/>
                    <a:gd name="connsiteY90" fmla="*/ 443711 h 1341394"/>
                    <a:gd name="connsiteX91" fmla="*/ 858971 w 1222713"/>
                    <a:gd name="connsiteY91" fmla="*/ 539115 h 1341394"/>
                    <a:gd name="connsiteX92" fmla="*/ 865101 w 1222713"/>
                    <a:gd name="connsiteY92" fmla="*/ 596602 h 1341394"/>
                    <a:gd name="connsiteX93" fmla="*/ 842625 w 1222713"/>
                    <a:gd name="connsiteY93" fmla="*/ 707092 h 1341394"/>
                    <a:gd name="connsiteX94" fmla="*/ 778872 w 1222713"/>
                    <a:gd name="connsiteY94" fmla="*/ 787410 h 1341394"/>
                    <a:gd name="connsiteX95" fmla="*/ 710625 w 1222713"/>
                    <a:gd name="connsiteY95" fmla="*/ 816766 h 1341394"/>
                    <a:gd name="connsiteX96" fmla="*/ 617449 w 1222713"/>
                    <a:gd name="connsiteY96" fmla="*/ 802903 h 1341394"/>
                    <a:gd name="connsiteX97" fmla="*/ 561052 w 1222713"/>
                    <a:gd name="connsiteY97" fmla="*/ 758871 h 1341394"/>
                    <a:gd name="connsiteX98" fmla="*/ 514056 w 1222713"/>
                    <a:gd name="connsiteY98" fmla="*/ 671213 h 1341394"/>
                    <a:gd name="connsiteX99" fmla="*/ 504656 w 1222713"/>
                    <a:gd name="connsiteY99" fmla="*/ 581517 h 1341394"/>
                    <a:gd name="connsiteX100" fmla="*/ 536532 w 1222713"/>
                    <a:gd name="connsiteY100" fmla="*/ 473474 h 1341394"/>
                    <a:gd name="connsiteX101" fmla="*/ 590477 w 1222713"/>
                    <a:gd name="connsiteY101" fmla="*/ 411909 h 1341394"/>
                    <a:gd name="connsiteX102" fmla="*/ 656681 w 1222713"/>
                    <a:gd name="connsiteY102" fmla="*/ 381739 h 1341394"/>
                    <a:gd name="connsiteX103" fmla="*/ 702451 w 1222713"/>
                    <a:gd name="connsiteY103" fmla="*/ 380006 h 1341394"/>
                    <a:gd name="connsiteX104" fmla="*/ 1017886 w 1222713"/>
                    <a:gd name="connsiteY104" fmla="*/ 59933 h 1341394"/>
                    <a:gd name="connsiteX105" fmla="*/ 876079 w 1222713"/>
                    <a:gd name="connsiteY105" fmla="*/ 171646 h 1341394"/>
                    <a:gd name="connsiteX106" fmla="*/ 951273 w 1222713"/>
                    <a:gd name="connsiteY106" fmla="*/ 186731 h 1341394"/>
                    <a:gd name="connsiteX107" fmla="*/ 976202 w 1222713"/>
                    <a:gd name="connsiteY107" fmla="*/ 169607 h 1341394"/>
                    <a:gd name="connsiteX108" fmla="*/ 1003174 w 1222713"/>
                    <a:gd name="connsiteY108" fmla="*/ 130875 h 1341394"/>
                    <a:gd name="connsiteX109" fmla="*/ 1222714 w 1222713"/>
                    <a:gd name="connsiteY109" fmla="*/ 264761 h 1341394"/>
                    <a:gd name="connsiteX0" fmla="*/ 1017886 w 1105087"/>
                    <a:gd name="connsiteY0" fmla="*/ 59933 h 1341394"/>
                    <a:gd name="connsiteX1" fmla="*/ 800884 w 1105087"/>
                    <a:gd name="connsiteY1" fmla="*/ 219756 h 1341394"/>
                    <a:gd name="connsiteX2" fmla="*/ 1098802 w 1105087"/>
                    <a:gd name="connsiteY2" fmla="*/ 0 h 1341394"/>
                    <a:gd name="connsiteX3" fmla="*/ 1104932 w 1105087"/>
                    <a:gd name="connsiteY3" fmla="*/ 57487 h 1341394"/>
                    <a:gd name="connsiteX4" fmla="*/ 1082456 w 1105087"/>
                    <a:gd name="connsiteY4" fmla="*/ 167977 h 1341394"/>
                    <a:gd name="connsiteX5" fmla="*/ 1018703 w 1105087"/>
                    <a:gd name="connsiteY5" fmla="*/ 248296 h 1341394"/>
                    <a:gd name="connsiteX6" fmla="*/ 950456 w 1105087"/>
                    <a:gd name="connsiteY6" fmla="*/ 277651 h 1341394"/>
                    <a:gd name="connsiteX7" fmla="*/ 857280 w 1105087"/>
                    <a:gd name="connsiteY7" fmla="*/ 263789 h 1341394"/>
                    <a:gd name="connsiteX8" fmla="*/ 800884 w 1105087"/>
                    <a:gd name="connsiteY8" fmla="*/ 219756 h 1341394"/>
                    <a:gd name="connsiteX9" fmla="*/ 887632 w 1105087"/>
                    <a:gd name="connsiteY9" fmla="*/ 1000618 h 1341394"/>
                    <a:gd name="connsiteX10" fmla="*/ 862294 w 1105087"/>
                    <a:gd name="connsiteY10" fmla="*/ 1024265 h 1341394"/>
                    <a:gd name="connsiteX11" fmla="*/ 839818 w 1105087"/>
                    <a:gd name="connsiteY11" fmla="*/ 1067482 h 1341394"/>
                    <a:gd name="connsiteX12" fmla="*/ 834096 w 1105087"/>
                    <a:gd name="connsiteY12" fmla="*/ 1152286 h 1341394"/>
                    <a:gd name="connsiteX13" fmla="*/ 851669 w 1105087"/>
                    <a:gd name="connsiteY13" fmla="*/ 1203250 h 1341394"/>
                    <a:gd name="connsiteX14" fmla="*/ 875372 w 1105087"/>
                    <a:gd name="connsiteY14" fmla="*/ 1233420 h 1341394"/>
                    <a:gd name="connsiteX15" fmla="*/ 899074 w 1105087"/>
                    <a:gd name="connsiteY15" fmla="*/ 1248913 h 1341394"/>
                    <a:gd name="connsiteX16" fmla="*/ 950566 w 1105087"/>
                    <a:gd name="connsiteY16" fmla="*/ 1248506 h 1341394"/>
                    <a:gd name="connsiteX17" fmla="*/ 975495 w 1105087"/>
                    <a:gd name="connsiteY17" fmla="*/ 1231382 h 1341394"/>
                    <a:gd name="connsiteX18" fmla="*/ 1002467 w 1105087"/>
                    <a:gd name="connsiteY18" fmla="*/ 1192649 h 1341394"/>
                    <a:gd name="connsiteX19" fmla="*/ 1017179 w 1105087"/>
                    <a:gd name="connsiteY19" fmla="*/ 1121708 h 1341394"/>
                    <a:gd name="connsiteX20" fmla="*/ 1010640 w 1105087"/>
                    <a:gd name="connsiteY20" fmla="*/ 1072782 h 1341394"/>
                    <a:gd name="connsiteX21" fmla="*/ 986529 w 1105087"/>
                    <a:gd name="connsiteY21" fmla="*/ 1025080 h 1341394"/>
                    <a:gd name="connsiteX22" fmla="*/ 958331 w 1105087"/>
                    <a:gd name="connsiteY22" fmla="*/ 999395 h 1341394"/>
                    <a:gd name="connsiteX23" fmla="*/ 927272 w 1105087"/>
                    <a:gd name="connsiteY23" fmla="*/ 989202 h 1341394"/>
                    <a:gd name="connsiteX24" fmla="*/ 800884 w 1105087"/>
                    <a:gd name="connsiteY24" fmla="*/ 219756 h 1341394"/>
                    <a:gd name="connsiteX25" fmla="*/ 183932 w 1105087"/>
                    <a:gd name="connsiteY25" fmla="*/ 989202 h 1341394"/>
                    <a:gd name="connsiteX26" fmla="*/ 144291 w 1105087"/>
                    <a:gd name="connsiteY26" fmla="*/ 1000618 h 1341394"/>
                    <a:gd name="connsiteX27" fmla="*/ 118954 w 1105087"/>
                    <a:gd name="connsiteY27" fmla="*/ 1024265 h 1341394"/>
                    <a:gd name="connsiteX28" fmla="*/ 96477 w 1105087"/>
                    <a:gd name="connsiteY28" fmla="*/ 1067482 h 1341394"/>
                    <a:gd name="connsiteX29" fmla="*/ 90756 w 1105087"/>
                    <a:gd name="connsiteY29" fmla="*/ 1152286 h 1341394"/>
                    <a:gd name="connsiteX30" fmla="*/ 108329 w 1105087"/>
                    <a:gd name="connsiteY30" fmla="*/ 1203250 h 1341394"/>
                    <a:gd name="connsiteX31" fmla="*/ 132031 w 1105087"/>
                    <a:gd name="connsiteY31" fmla="*/ 1233420 h 1341394"/>
                    <a:gd name="connsiteX32" fmla="*/ 155734 w 1105087"/>
                    <a:gd name="connsiteY32" fmla="*/ 1248913 h 1341394"/>
                    <a:gd name="connsiteX33" fmla="*/ 207226 w 1105087"/>
                    <a:gd name="connsiteY33" fmla="*/ 1248506 h 1341394"/>
                    <a:gd name="connsiteX34" fmla="*/ 232155 w 1105087"/>
                    <a:gd name="connsiteY34" fmla="*/ 1231382 h 1341394"/>
                    <a:gd name="connsiteX35" fmla="*/ 259127 w 1105087"/>
                    <a:gd name="connsiteY35" fmla="*/ 1192649 h 1341394"/>
                    <a:gd name="connsiteX36" fmla="*/ 273839 w 1105087"/>
                    <a:gd name="connsiteY36" fmla="*/ 1121708 h 1341394"/>
                    <a:gd name="connsiteX37" fmla="*/ 267300 w 1105087"/>
                    <a:gd name="connsiteY37" fmla="*/ 1072782 h 1341394"/>
                    <a:gd name="connsiteX38" fmla="*/ 243189 w 1105087"/>
                    <a:gd name="connsiteY38" fmla="*/ 1025080 h 1341394"/>
                    <a:gd name="connsiteX39" fmla="*/ 214991 w 1105087"/>
                    <a:gd name="connsiteY39" fmla="*/ 999395 h 1341394"/>
                    <a:gd name="connsiteX40" fmla="*/ 183932 w 1105087"/>
                    <a:gd name="connsiteY40" fmla="*/ 989202 h 1341394"/>
                    <a:gd name="connsiteX41" fmla="*/ 941576 w 1105087"/>
                    <a:gd name="connsiteY41" fmla="*/ 902665 h 1341394"/>
                    <a:gd name="connsiteX42" fmla="*/ 986120 w 1105087"/>
                    <a:gd name="connsiteY42" fmla="*/ 914999 h 1341394"/>
                    <a:gd name="connsiteX43" fmla="*/ 1052325 w 1105087"/>
                    <a:gd name="connsiteY43" fmla="*/ 966370 h 1341394"/>
                    <a:gd name="connsiteX44" fmla="*/ 1098095 w 1105087"/>
                    <a:gd name="connsiteY44" fmla="*/ 1061774 h 1341394"/>
                    <a:gd name="connsiteX45" fmla="*/ 1104225 w 1105087"/>
                    <a:gd name="connsiteY45" fmla="*/ 1119261 h 1341394"/>
                    <a:gd name="connsiteX46" fmla="*/ 1081749 w 1105087"/>
                    <a:gd name="connsiteY46" fmla="*/ 1229751 h 1341394"/>
                    <a:gd name="connsiteX47" fmla="*/ 1017996 w 1105087"/>
                    <a:gd name="connsiteY47" fmla="*/ 1310070 h 1341394"/>
                    <a:gd name="connsiteX48" fmla="*/ 949749 w 1105087"/>
                    <a:gd name="connsiteY48" fmla="*/ 1339425 h 1341394"/>
                    <a:gd name="connsiteX49" fmla="*/ 856573 w 1105087"/>
                    <a:gd name="connsiteY49" fmla="*/ 1325563 h 1341394"/>
                    <a:gd name="connsiteX50" fmla="*/ 800177 w 1105087"/>
                    <a:gd name="connsiteY50" fmla="*/ 1281530 h 1341394"/>
                    <a:gd name="connsiteX51" fmla="*/ 753180 w 1105087"/>
                    <a:gd name="connsiteY51" fmla="*/ 1193872 h 1341394"/>
                    <a:gd name="connsiteX52" fmla="*/ 743781 w 1105087"/>
                    <a:gd name="connsiteY52" fmla="*/ 1104176 h 1341394"/>
                    <a:gd name="connsiteX53" fmla="*/ 775657 w 1105087"/>
                    <a:gd name="connsiteY53" fmla="*/ 996133 h 1341394"/>
                    <a:gd name="connsiteX54" fmla="*/ 829601 w 1105087"/>
                    <a:gd name="connsiteY54" fmla="*/ 934569 h 1341394"/>
                    <a:gd name="connsiteX55" fmla="*/ 895805 w 1105087"/>
                    <a:gd name="connsiteY55" fmla="*/ 904398 h 1341394"/>
                    <a:gd name="connsiteX56" fmla="*/ 941576 w 1105087"/>
                    <a:gd name="connsiteY56" fmla="*/ 902665 h 1341394"/>
                    <a:gd name="connsiteX57" fmla="*/ 198235 w 1105087"/>
                    <a:gd name="connsiteY57" fmla="*/ 902665 h 1341394"/>
                    <a:gd name="connsiteX58" fmla="*/ 242780 w 1105087"/>
                    <a:gd name="connsiteY58" fmla="*/ 914999 h 1341394"/>
                    <a:gd name="connsiteX59" fmla="*/ 308984 w 1105087"/>
                    <a:gd name="connsiteY59" fmla="*/ 966370 h 1341394"/>
                    <a:gd name="connsiteX60" fmla="*/ 354755 w 1105087"/>
                    <a:gd name="connsiteY60" fmla="*/ 1061774 h 1341394"/>
                    <a:gd name="connsiteX61" fmla="*/ 360885 w 1105087"/>
                    <a:gd name="connsiteY61" fmla="*/ 1119261 h 1341394"/>
                    <a:gd name="connsiteX62" fmla="*/ 338408 w 1105087"/>
                    <a:gd name="connsiteY62" fmla="*/ 1229751 h 1341394"/>
                    <a:gd name="connsiteX63" fmla="*/ 274656 w 1105087"/>
                    <a:gd name="connsiteY63" fmla="*/ 1310070 h 1341394"/>
                    <a:gd name="connsiteX64" fmla="*/ 206409 w 1105087"/>
                    <a:gd name="connsiteY64" fmla="*/ 1339425 h 1341394"/>
                    <a:gd name="connsiteX65" fmla="*/ 113233 w 1105087"/>
                    <a:gd name="connsiteY65" fmla="*/ 1325563 h 1341394"/>
                    <a:gd name="connsiteX66" fmla="*/ 56836 w 1105087"/>
                    <a:gd name="connsiteY66" fmla="*/ 1281530 h 1341394"/>
                    <a:gd name="connsiteX67" fmla="*/ 9840 w 1105087"/>
                    <a:gd name="connsiteY67" fmla="*/ 1193872 h 1341394"/>
                    <a:gd name="connsiteX68" fmla="*/ 440 w 1105087"/>
                    <a:gd name="connsiteY68" fmla="*/ 1104176 h 1341394"/>
                    <a:gd name="connsiteX69" fmla="*/ 32316 w 1105087"/>
                    <a:gd name="connsiteY69" fmla="*/ 996133 h 1341394"/>
                    <a:gd name="connsiteX70" fmla="*/ 86261 w 1105087"/>
                    <a:gd name="connsiteY70" fmla="*/ 934569 h 1341394"/>
                    <a:gd name="connsiteX71" fmla="*/ 152465 w 1105087"/>
                    <a:gd name="connsiteY71" fmla="*/ 904398 h 1341394"/>
                    <a:gd name="connsiteX72" fmla="*/ 198235 w 1105087"/>
                    <a:gd name="connsiteY72" fmla="*/ 902665 h 1341394"/>
                    <a:gd name="connsiteX73" fmla="*/ 688148 w 1105087"/>
                    <a:gd name="connsiteY73" fmla="*/ 466543 h 1341394"/>
                    <a:gd name="connsiteX74" fmla="*/ 648507 w 1105087"/>
                    <a:gd name="connsiteY74" fmla="*/ 477958 h 1341394"/>
                    <a:gd name="connsiteX75" fmla="*/ 623170 w 1105087"/>
                    <a:gd name="connsiteY75" fmla="*/ 501606 h 1341394"/>
                    <a:gd name="connsiteX76" fmla="*/ 600693 w 1105087"/>
                    <a:gd name="connsiteY76" fmla="*/ 544823 h 1341394"/>
                    <a:gd name="connsiteX77" fmla="*/ 594972 w 1105087"/>
                    <a:gd name="connsiteY77" fmla="*/ 629627 h 1341394"/>
                    <a:gd name="connsiteX78" fmla="*/ 612545 w 1105087"/>
                    <a:gd name="connsiteY78" fmla="*/ 680590 h 1341394"/>
                    <a:gd name="connsiteX79" fmla="*/ 636247 w 1105087"/>
                    <a:gd name="connsiteY79" fmla="*/ 710761 h 1341394"/>
                    <a:gd name="connsiteX80" fmla="*/ 659950 w 1105087"/>
                    <a:gd name="connsiteY80" fmla="*/ 726254 h 1341394"/>
                    <a:gd name="connsiteX81" fmla="*/ 711442 w 1105087"/>
                    <a:gd name="connsiteY81" fmla="*/ 725846 h 1341394"/>
                    <a:gd name="connsiteX82" fmla="*/ 736371 w 1105087"/>
                    <a:gd name="connsiteY82" fmla="*/ 708722 h 1341394"/>
                    <a:gd name="connsiteX83" fmla="*/ 763343 w 1105087"/>
                    <a:gd name="connsiteY83" fmla="*/ 669990 h 1341394"/>
                    <a:gd name="connsiteX84" fmla="*/ 778055 w 1105087"/>
                    <a:gd name="connsiteY84" fmla="*/ 599048 h 1341394"/>
                    <a:gd name="connsiteX85" fmla="*/ 771516 w 1105087"/>
                    <a:gd name="connsiteY85" fmla="*/ 550123 h 1341394"/>
                    <a:gd name="connsiteX86" fmla="*/ 747405 w 1105087"/>
                    <a:gd name="connsiteY86" fmla="*/ 502421 h 1341394"/>
                    <a:gd name="connsiteX87" fmla="*/ 719207 w 1105087"/>
                    <a:gd name="connsiteY87" fmla="*/ 476735 h 1341394"/>
                    <a:gd name="connsiteX88" fmla="*/ 688148 w 1105087"/>
                    <a:gd name="connsiteY88" fmla="*/ 466543 h 1341394"/>
                    <a:gd name="connsiteX89" fmla="*/ 702451 w 1105087"/>
                    <a:gd name="connsiteY89" fmla="*/ 380006 h 1341394"/>
                    <a:gd name="connsiteX90" fmla="*/ 746996 w 1105087"/>
                    <a:gd name="connsiteY90" fmla="*/ 392339 h 1341394"/>
                    <a:gd name="connsiteX91" fmla="*/ 813201 w 1105087"/>
                    <a:gd name="connsiteY91" fmla="*/ 443711 h 1341394"/>
                    <a:gd name="connsiteX92" fmla="*/ 858971 w 1105087"/>
                    <a:gd name="connsiteY92" fmla="*/ 539115 h 1341394"/>
                    <a:gd name="connsiteX93" fmla="*/ 865101 w 1105087"/>
                    <a:gd name="connsiteY93" fmla="*/ 596602 h 1341394"/>
                    <a:gd name="connsiteX94" fmla="*/ 842625 w 1105087"/>
                    <a:gd name="connsiteY94" fmla="*/ 707092 h 1341394"/>
                    <a:gd name="connsiteX95" fmla="*/ 778872 w 1105087"/>
                    <a:gd name="connsiteY95" fmla="*/ 787410 h 1341394"/>
                    <a:gd name="connsiteX96" fmla="*/ 710625 w 1105087"/>
                    <a:gd name="connsiteY96" fmla="*/ 816766 h 1341394"/>
                    <a:gd name="connsiteX97" fmla="*/ 617449 w 1105087"/>
                    <a:gd name="connsiteY97" fmla="*/ 802903 h 1341394"/>
                    <a:gd name="connsiteX98" fmla="*/ 561052 w 1105087"/>
                    <a:gd name="connsiteY98" fmla="*/ 758871 h 1341394"/>
                    <a:gd name="connsiteX99" fmla="*/ 514056 w 1105087"/>
                    <a:gd name="connsiteY99" fmla="*/ 671213 h 1341394"/>
                    <a:gd name="connsiteX100" fmla="*/ 504656 w 1105087"/>
                    <a:gd name="connsiteY100" fmla="*/ 581517 h 1341394"/>
                    <a:gd name="connsiteX101" fmla="*/ 536532 w 1105087"/>
                    <a:gd name="connsiteY101" fmla="*/ 473474 h 1341394"/>
                    <a:gd name="connsiteX102" fmla="*/ 590477 w 1105087"/>
                    <a:gd name="connsiteY102" fmla="*/ 411909 h 1341394"/>
                    <a:gd name="connsiteX103" fmla="*/ 656681 w 1105087"/>
                    <a:gd name="connsiteY103" fmla="*/ 381739 h 1341394"/>
                    <a:gd name="connsiteX104" fmla="*/ 702451 w 1105087"/>
                    <a:gd name="connsiteY104" fmla="*/ 380006 h 1341394"/>
                    <a:gd name="connsiteX105" fmla="*/ 1017886 w 1105087"/>
                    <a:gd name="connsiteY105" fmla="*/ 59933 h 1341394"/>
                    <a:gd name="connsiteX106" fmla="*/ 876079 w 1105087"/>
                    <a:gd name="connsiteY106" fmla="*/ 171646 h 1341394"/>
                    <a:gd name="connsiteX107" fmla="*/ 951273 w 1105087"/>
                    <a:gd name="connsiteY107" fmla="*/ 186731 h 1341394"/>
                    <a:gd name="connsiteX108" fmla="*/ 976202 w 1105087"/>
                    <a:gd name="connsiteY108" fmla="*/ 169607 h 1341394"/>
                    <a:gd name="connsiteX109" fmla="*/ 1003174 w 1105087"/>
                    <a:gd name="connsiteY109" fmla="*/ 130875 h 1341394"/>
                    <a:gd name="connsiteX0" fmla="*/ 1017886 w 1104991"/>
                    <a:gd name="connsiteY0" fmla="*/ 2445 h 1283906"/>
                    <a:gd name="connsiteX1" fmla="*/ 800884 w 1104991"/>
                    <a:gd name="connsiteY1" fmla="*/ 162268 h 1283906"/>
                    <a:gd name="connsiteX2" fmla="*/ 1104932 w 1104991"/>
                    <a:gd name="connsiteY2" fmla="*/ -1 h 1283906"/>
                    <a:gd name="connsiteX3" fmla="*/ 1082456 w 1104991"/>
                    <a:gd name="connsiteY3" fmla="*/ 110489 h 1283906"/>
                    <a:gd name="connsiteX4" fmla="*/ 1018703 w 1104991"/>
                    <a:gd name="connsiteY4" fmla="*/ 190808 h 1283906"/>
                    <a:gd name="connsiteX5" fmla="*/ 950456 w 1104991"/>
                    <a:gd name="connsiteY5" fmla="*/ 220163 h 1283906"/>
                    <a:gd name="connsiteX6" fmla="*/ 857280 w 1104991"/>
                    <a:gd name="connsiteY6" fmla="*/ 206301 h 1283906"/>
                    <a:gd name="connsiteX7" fmla="*/ 800884 w 1104991"/>
                    <a:gd name="connsiteY7" fmla="*/ 162268 h 1283906"/>
                    <a:gd name="connsiteX8" fmla="*/ 887632 w 1104991"/>
                    <a:gd name="connsiteY8" fmla="*/ 943130 h 1283906"/>
                    <a:gd name="connsiteX9" fmla="*/ 862294 w 1104991"/>
                    <a:gd name="connsiteY9" fmla="*/ 966777 h 1283906"/>
                    <a:gd name="connsiteX10" fmla="*/ 839818 w 1104991"/>
                    <a:gd name="connsiteY10" fmla="*/ 1009994 h 1283906"/>
                    <a:gd name="connsiteX11" fmla="*/ 834096 w 1104991"/>
                    <a:gd name="connsiteY11" fmla="*/ 1094798 h 1283906"/>
                    <a:gd name="connsiteX12" fmla="*/ 851669 w 1104991"/>
                    <a:gd name="connsiteY12" fmla="*/ 1145762 h 1283906"/>
                    <a:gd name="connsiteX13" fmla="*/ 875372 w 1104991"/>
                    <a:gd name="connsiteY13" fmla="*/ 1175932 h 1283906"/>
                    <a:gd name="connsiteX14" fmla="*/ 899074 w 1104991"/>
                    <a:gd name="connsiteY14" fmla="*/ 1191425 h 1283906"/>
                    <a:gd name="connsiteX15" fmla="*/ 950566 w 1104991"/>
                    <a:gd name="connsiteY15" fmla="*/ 1191018 h 1283906"/>
                    <a:gd name="connsiteX16" fmla="*/ 975495 w 1104991"/>
                    <a:gd name="connsiteY16" fmla="*/ 1173894 h 1283906"/>
                    <a:gd name="connsiteX17" fmla="*/ 1002467 w 1104991"/>
                    <a:gd name="connsiteY17" fmla="*/ 1135161 h 1283906"/>
                    <a:gd name="connsiteX18" fmla="*/ 1017179 w 1104991"/>
                    <a:gd name="connsiteY18" fmla="*/ 1064220 h 1283906"/>
                    <a:gd name="connsiteX19" fmla="*/ 1010640 w 1104991"/>
                    <a:gd name="connsiteY19" fmla="*/ 1015294 h 1283906"/>
                    <a:gd name="connsiteX20" fmla="*/ 986529 w 1104991"/>
                    <a:gd name="connsiteY20" fmla="*/ 967592 h 1283906"/>
                    <a:gd name="connsiteX21" fmla="*/ 958331 w 1104991"/>
                    <a:gd name="connsiteY21" fmla="*/ 941907 h 1283906"/>
                    <a:gd name="connsiteX22" fmla="*/ 927272 w 1104991"/>
                    <a:gd name="connsiteY22" fmla="*/ 931714 h 1283906"/>
                    <a:gd name="connsiteX23" fmla="*/ 800884 w 1104991"/>
                    <a:gd name="connsiteY23" fmla="*/ 162268 h 1283906"/>
                    <a:gd name="connsiteX24" fmla="*/ 183932 w 1104991"/>
                    <a:gd name="connsiteY24" fmla="*/ 931714 h 1283906"/>
                    <a:gd name="connsiteX25" fmla="*/ 144291 w 1104991"/>
                    <a:gd name="connsiteY25" fmla="*/ 943130 h 1283906"/>
                    <a:gd name="connsiteX26" fmla="*/ 118954 w 1104991"/>
                    <a:gd name="connsiteY26" fmla="*/ 966777 h 1283906"/>
                    <a:gd name="connsiteX27" fmla="*/ 96477 w 1104991"/>
                    <a:gd name="connsiteY27" fmla="*/ 1009994 h 1283906"/>
                    <a:gd name="connsiteX28" fmla="*/ 90756 w 1104991"/>
                    <a:gd name="connsiteY28" fmla="*/ 1094798 h 1283906"/>
                    <a:gd name="connsiteX29" fmla="*/ 108329 w 1104991"/>
                    <a:gd name="connsiteY29" fmla="*/ 1145762 h 1283906"/>
                    <a:gd name="connsiteX30" fmla="*/ 132031 w 1104991"/>
                    <a:gd name="connsiteY30" fmla="*/ 1175932 h 1283906"/>
                    <a:gd name="connsiteX31" fmla="*/ 155734 w 1104991"/>
                    <a:gd name="connsiteY31" fmla="*/ 1191425 h 1283906"/>
                    <a:gd name="connsiteX32" fmla="*/ 207226 w 1104991"/>
                    <a:gd name="connsiteY32" fmla="*/ 1191018 h 1283906"/>
                    <a:gd name="connsiteX33" fmla="*/ 232155 w 1104991"/>
                    <a:gd name="connsiteY33" fmla="*/ 1173894 h 1283906"/>
                    <a:gd name="connsiteX34" fmla="*/ 259127 w 1104991"/>
                    <a:gd name="connsiteY34" fmla="*/ 1135161 h 1283906"/>
                    <a:gd name="connsiteX35" fmla="*/ 273839 w 1104991"/>
                    <a:gd name="connsiteY35" fmla="*/ 1064220 h 1283906"/>
                    <a:gd name="connsiteX36" fmla="*/ 267300 w 1104991"/>
                    <a:gd name="connsiteY36" fmla="*/ 1015294 h 1283906"/>
                    <a:gd name="connsiteX37" fmla="*/ 243189 w 1104991"/>
                    <a:gd name="connsiteY37" fmla="*/ 967592 h 1283906"/>
                    <a:gd name="connsiteX38" fmla="*/ 214991 w 1104991"/>
                    <a:gd name="connsiteY38" fmla="*/ 941907 h 1283906"/>
                    <a:gd name="connsiteX39" fmla="*/ 183932 w 1104991"/>
                    <a:gd name="connsiteY39" fmla="*/ 931714 h 1283906"/>
                    <a:gd name="connsiteX40" fmla="*/ 941576 w 1104991"/>
                    <a:gd name="connsiteY40" fmla="*/ 845177 h 1283906"/>
                    <a:gd name="connsiteX41" fmla="*/ 986120 w 1104991"/>
                    <a:gd name="connsiteY41" fmla="*/ 857511 h 1283906"/>
                    <a:gd name="connsiteX42" fmla="*/ 1052325 w 1104991"/>
                    <a:gd name="connsiteY42" fmla="*/ 908882 h 1283906"/>
                    <a:gd name="connsiteX43" fmla="*/ 1098095 w 1104991"/>
                    <a:gd name="connsiteY43" fmla="*/ 1004286 h 1283906"/>
                    <a:gd name="connsiteX44" fmla="*/ 1104225 w 1104991"/>
                    <a:gd name="connsiteY44" fmla="*/ 1061773 h 1283906"/>
                    <a:gd name="connsiteX45" fmla="*/ 1081749 w 1104991"/>
                    <a:gd name="connsiteY45" fmla="*/ 1172263 h 1283906"/>
                    <a:gd name="connsiteX46" fmla="*/ 1017996 w 1104991"/>
                    <a:gd name="connsiteY46" fmla="*/ 1252582 h 1283906"/>
                    <a:gd name="connsiteX47" fmla="*/ 949749 w 1104991"/>
                    <a:gd name="connsiteY47" fmla="*/ 1281937 h 1283906"/>
                    <a:gd name="connsiteX48" fmla="*/ 856573 w 1104991"/>
                    <a:gd name="connsiteY48" fmla="*/ 1268075 h 1283906"/>
                    <a:gd name="connsiteX49" fmla="*/ 800177 w 1104991"/>
                    <a:gd name="connsiteY49" fmla="*/ 1224042 h 1283906"/>
                    <a:gd name="connsiteX50" fmla="*/ 753180 w 1104991"/>
                    <a:gd name="connsiteY50" fmla="*/ 1136384 h 1283906"/>
                    <a:gd name="connsiteX51" fmla="*/ 743781 w 1104991"/>
                    <a:gd name="connsiteY51" fmla="*/ 1046688 h 1283906"/>
                    <a:gd name="connsiteX52" fmla="*/ 775657 w 1104991"/>
                    <a:gd name="connsiteY52" fmla="*/ 938645 h 1283906"/>
                    <a:gd name="connsiteX53" fmla="*/ 829601 w 1104991"/>
                    <a:gd name="connsiteY53" fmla="*/ 877081 h 1283906"/>
                    <a:gd name="connsiteX54" fmla="*/ 895805 w 1104991"/>
                    <a:gd name="connsiteY54" fmla="*/ 846910 h 1283906"/>
                    <a:gd name="connsiteX55" fmla="*/ 941576 w 1104991"/>
                    <a:gd name="connsiteY55" fmla="*/ 845177 h 1283906"/>
                    <a:gd name="connsiteX56" fmla="*/ 198235 w 1104991"/>
                    <a:gd name="connsiteY56" fmla="*/ 845177 h 1283906"/>
                    <a:gd name="connsiteX57" fmla="*/ 242780 w 1104991"/>
                    <a:gd name="connsiteY57" fmla="*/ 857511 h 1283906"/>
                    <a:gd name="connsiteX58" fmla="*/ 308984 w 1104991"/>
                    <a:gd name="connsiteY58" fmla="*/ 908882 h 1283906"/>
                    <a:gd name="connsiteX59" fmla="*/ 354755 w 1104991"/>
                    <a:gd name="connsiteY59" fmla="*/ 1004286 h 1283906"/>
                    <a:gd name="connsiteX60" fmla="*/ 360885 w 1104991"/>
                    <a:gd name="connsiteY60" fmla="*/ 1061773 h 1283906"/>
                    <a:gd name="connsiteX61" fmla="*/ 338408 w 1104991"/>
                    <a:gd name="connsiteY61" fmla="*/ 1172263 h 1283906"/>
                    <a:gd name="connsiteX62" fmla="*/ 274656 w 1104991"/>
                    <a:gd name="connsiteY62" fmla="*/ 1252582 h 1283906"/>
                    <a:gd name="connsiteX63" fmla="*/ 206409 w 1104991"/>
                    <a:gd name="connsiteY63" fmla="*/ 1281937 h 1283906"/>
                    <a:gd name="connsiteX64" fmla="*/ 113233 w 1104991"/>
                    <a:gd name="connsiteY64" fmla="*/ 1268075 h 1283906"/>
                    <a:gd name="connsiteX65" fmla="*/ 56836 w 1104991"/>
                    <a:gd name="connsiteY65" fmla="*/ 1224042 h 1283906"/>
                    <a:gd name="connsiteX66" fmla="*/ 9840 w 1104991"/>
                    <a:gd name="connsiteY66" fmla="*/ 1136384 h 1283906"/>
                    <a:gd name="connsiteX67" fmla="*/ 440 w 1104991"/>
                    <a:gd name="connsiteY67" fmla="*/ 1046688 h 1283906"/>
                    <a:gd name="connsiteX68" fmla="*/ 32316 w 1104991"/>
                    <a:gd name="connsiteY68" fmla="*/ 938645 h 1283906"/>
                    <a:gd name="connsiteX69" fmla="*/ 86261 w 1104991"/>
                    <a:gd name="connsiteY69" fmla="*/ 877081 h 1283906"/>
                    <a:gd name="connsiteX70" fmla="*/ 152465 w 1104991"/>
                    <a:gd name="connsiteY70" fmla="*/ 846910 h 1283906"/>
                    <a:gd name="connsiteX71" fmla="*/ 198235 w 1104991"/>
                    <a:gd name="connsiteY71" fmla="*/ 845177 h 1283906"/>
                    <a:gd name="connsiteX72" fmla="*/ 688148 w 1104991"/>
                    <a:gd name="connsiteY72" fmla="*/ 409055 h 1283906"/>
                    <a:gd name="connsiteX73" fmla="*/ 648507 w 1104991"/>
                    <a:gd name="connsiteY73" fmla="*/ 420470 h 1283906"/>
                    <a:gd name="connsiteX74" fmla="*/ 623170 w 1104991"/>
                    <a:gd name="connsiteY74" fmla="*/ 444118 h 1283906"/>
                    <a:gd name="connsiteX75" fmla="*/ 600693 w 1104991"/>
                    <a:gd name="connsiteY75" fmla="*/ 487335 h 1283906"/>
                    <a:gd name="connsiteX76" fmla="*/ 594972 w 1104991"/>
                    <a:gd name="connsiteY76" fmla="*/ 572139 h 1283906"/>
                    <a:gd name="connsiteX77" fmla="*/ 612545 w 1104991"/>
                    <a:gd name="connsiteY77" fmla="*/ 623102 h 1283906"/>
                    <a:gd name="connsiteX78" fmla="*/ 636247 w 1104991"/>
                    <a:gd name="connsiteY78" fmla="*/ 653273 h 1283906"/>
                    <a:gd name="connsiteX79" fmla="*/ 659950 w 1104991"/>
                    <a:gd name="connsiteY79" fmla="*/ 668766 h 1283906"/>
                    <a:gd name="connsiteX80" fmla="*/ 711442 w 1104991"/>
                    <a:gd name="connsiteY80" fmla="*/ 668358 h 1283906"/>
                    <a:gd name="connsiteX81" fmla="*/ 736371 w 1104991"/>
                    <a:gd name="connsiteY81" fmla="*/ 651234 h 1283906"/>
                    <a:gd name="connsiteX82" fmla="*/ 763343 w 1104991"/>
                    <a:gd name="connsiteY82" fmla="*/ 612502 h 1283906"/>
                    <a:gd name="connsiteX83" fmla="*/ 778055 w 1104991"/>
                    <a:gd name="connsiteY83" fmla="*/ 541560 h 1283906"/>
                    <a:gd name="connsiteX84" fmla="*/ 771516 w 1104991"/>
                    <a:gd name="connsiteY84" fmla="*/ 492635 h 1283906"/>
                    <a:gd name="connsiteX85" fmla="*/ 747405 w 1104991"/>
                    <a:gd name="connsiteY85" fmla="*/ 444933 h 1283906"/>
                    <a:gd name="connsiteX86" fmla="*/ 719207 w 1104991"/>
                    <a:gd name="connsiteY86" fmla="*/ 419247 h 1283906"/>
                    <a:gd name="connsiteX87" fmla="*/ 688148 w 1104991"/>
                    <a:gd name="connsiteY87" fmla="*/ 409055 h 1283906"/>
                    <a:gd name="connsiteX88" fmla="*/ 702451 w 1104991"/>
                    <a:gd name="connsiteY88" fmla="*/ 322518 h 1283906"/>
                    <a:gd name="connsiteX89" fmla="*/ 746996 w 1104991"/>
                    <a:gd name="connsiteY89" fmla="*/ 334851 h 1283906"/>
                    <a:gd name="connsiteX90" fmla="*/ 813201 w 1104991"/>
                    <a:gd name="connsiteY90" fmla="*/ 386223 h 1283906"/>
                    <a:gd name="connsiteX91" fmla="*/ 858971 w 1104991"/>
                    <a:gd name="connsiteY91" fmla="*/ 481627 h 1283906"/>
                    <a:gd name="connsiteX92" fmla="*/ 865101 w 1104991"/>
                    <a:gd name="connsiteY92" fmla="*/ 539114 h 1283906"/>
                    <a:gd name="connsiteX93" fmla="*/ 842625 w 1104991"/>
                    <a:gd name="connsiteY93" fmla="*/ 649604 h 1283906"/>
                    <a:gd name="connsiteX94" fmla="*/ 778872 w 1104991"/>
                    <a:gd name="connsiteY94" fmla="*/ 729922 h 1283906"/>
                    <a:gd name="connsiteX95" fmla="*/ 710625 w 1104991"/>
                    <a:gd name="connsiteY95" fmla="*/ 759278 h 1283906"/>
                    <a:gd name="connsiteX96" fmla="*/ 617449 w 1104991"/>
                    <a:gd name="connsiteY96" fmla="*/ 745415 h 1283906"/>
                    <a:gd name="connsiteX97" fmla="*/ 561052 w 1104991"/>
                    <a:gd name="connsiteY97" fmla="*/ 701383 h 1283906"/>
                    <a:gd name="connsiteX98" fmla="*/ 514056 w 1104991"/>
                    <a:gd name="connsiteY98" fmla="*/ 613725 h 1283906"/>
                    <a:gd name="connsiteX99" fmla="*/ 504656 w 1104991"/>
                    <a:gd name="connsiteY99" fmla="*/ 524029 h 1283906"/>
                    <a:gd name="connsiteX100" fmla="*/ 536532 w 1104991"/>
                    <a:gd name="connsiteY100" fmla="*/ 415986 h 1283906"/>
                    <a:gd name="connsiteX101" fmla="*/ 590477 w 1104991"/>
                    <a:gd name="connsiteY101" fmla="*/ 354421 h 1283906"/>
                    <a:gd name="connsiteX102" fmla="*/ 656681 w 1104991"/>
                    <a:gd name="connsiteY102" fmla="*/ 324251 h 1283906"/>
                    <a:gd name="connsiteX103" fmla="*/ 702451 w 1104991"/>
                    <a:gd name="connsiteY103" fmla="*/ 322518 h 1283906"/>
                    <a:gd name="connsiteX104" fmla="*/ 1017886 w 1104991"/>
                    <a:gd name="connsiteY104" fmla="*/ 2445 h 1283906"/>
                    <a:gd name="connsiteX105" fmla="*/ 876079 w 1104991"/>
                    <a:gd name="connsiteY105" fmla="*/ 114158 h 1283906"/>
                    <a:gd name="connsiteX106" fmla="*/ 951273 w 1104991"/>
                    <a:gd name="connsiteY106" fmla="*/ 129243 h 1283906"/>
                    <a:gd name="connsiteX107" fmla="*/ 976202 w 1104991"/>
                    <a:gd name="connsiteY107" fmla="*/ 112119 h 1283906"/>
                    <a:gd name="connsiteX108" fmla="*/ 1003174 w 1104991"/>
                    <a:gd name="connsiteY108" fmla="*/ 73387 h 1283906"/>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02451 w 1104379"/>
                    <a:gd name="connsiteY87" fmla="*/ 320072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656681 w 1104379"/>
                    <a:gd name="connsiteY101" fmla="*/ 321805 h 1281460"/>
                    <a:gd name="connsiteX102" fmla="*/ 702451 w 1104379"/>
                    <a:gd name="connsiteY102" fmla="*/ 320072 h 1281460"/>
                    <a:gd name="connsiteX103" fmla="*/ 1017886 w 1104379"/>
                    <a:gd name="connsiteY103" fmla="*/ -1 h 1281460"/>
                    <a:gd name="connsiteX104" fmla="*/ 876079 w 1104379"/>
                    <a:gd name="connsiteY104" fmla="*/ 111712 h 1281460"/>
                    <a:gd name="connsiteX105" fmla="*/ 951273 w 1104379"/>
                    <a:gd name="connsiteY105" fmla="*/ 126797 h 1281460"/>
                    <a:gd name="connsiteX106" fmla="*/ 976202 w 1104379"/>
                    <a:gd name="connsiteY106" fmla="*/ 109673 h 1281460"/>
                    <a:gd name="connsiteX107" fmla="*/ 1003174 w 1104379"/>
                    <a:gd name="connsiteY107"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656681 w 1104379"/>
                    <a:gd name="connsiteY87" fmla="*/ 321805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656681 w 1104379"/>
                    <a:gd name="connsiteY101" fmla="*/ 321805 h 1281460"/>
                    <a:gd name="connsiteX102" fmla="*/ 1017886 w 1104379"/>
                    <a:gd name="connsiteY102" fmla="*/ -1 h 1281460"/>
                    <a:gd name="connsiteX103" fmla="*/ 876079 w 1104379"/>
                    <a:gd name="connsiteY103" fmla="*/ 111712 h 1281460"/>
                    <a:gd name="connsiteX104" fmla="*/ 951273 w 1104379"/>
                    <a:gd name="connsiteY104" fmla="*/ 126797 h 1281460"/>
                    <a:gd name="connsiteX105" fmla="*/ 976202 w 1104379"/>
                    <a:gd name="connsiteY105" fmla="*/ 109673 h 1281460"/>
                    <a:gd name="connsiteX106" fmla="*/ 1003174 w 1104379"/>
                    <a:gd name="connsiteY106"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90477 w 1104379"/>
                    <a:gd name="connsiteY87" fmla="*/ 351975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1017886 w 1104379"/>
                    <a:gd name="connsiteY101" fmla="*/ -1 h 1281460"/>
                    <a:gd name="connsiteX102" fmla="*/ 876079 w 1104379"/>
                    <a:gd name="connsiteY102" fmla="*/ 111712 h 1281460"/>
                    <a:gd name="connsiteX103" fmla="*/ 951273 w 1104379"/>
                    <a:gd name="connsiteY103" fmla="*/ 126797 h 1281460"/>
                    <a:gd name="connsiteX104" fmla="*/ 976202 w 1104379"/>
                    <a:gd name="connsiteY104" fmla="*/ 109673 h 1281460"/>
                    <a:gd name="connsiteX105" fmla="*/ 1003174 w 1104379"/>
                    <a:gd name="connsiteY105"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36532 w 1104379"/>
                    <a:gd name="connsiteY87" fmla="*/ 413540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1017886 w 1104379"/>
                    <a:gd name="connsiteY100" fmla="*/ -1 h 1281460"/>
                    <a:gd name="connsiteX101" fmla="*/ 876079 w 1104379"/>
                    <a:gd name="connsiteY101" fmla="*/ 111712 h 1281460"/>
                    <a:gd name="connsiteX102" fmla="*/ 951273 w 1104379"/>
                    <a:gd name="connsiteY102" fmla="*/ 126797 h 1281460"/>
                    <a:gd name="connsiteX103" fmla="*/ 976202 w 1104379"/>
                    <a:gd name="connsiteY103" fmla="*/ 109673 h 1281460"/>
                    <a:gd name="connsiteX104" fmla="*/ 1003174 w 1104379"/>
                    <a:gd name="connsiteY104"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04656 w 1104379"/>
                    <a:gd name="connsiteY87" fmla="*/ 521583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1017886 w 1104379"/>
                    <a:gd name="connsiteY99" fmla="*/ -1 h 1281460"/>
                    <a:gd name="connsiteX100" fmla="*/ 876079 w 1104379"/>
                    <a:gd name="connsiteY100" fmla="*/ 111712 h 1281460"/>
                    <a:gd name="connsiteX101" fmla="*/ 951273 w 1104379"/>
                    <a:gd name="connsiteY101" fmla="*/ 126797 h 1281460"/>
                    <a:gd name="connsiteX102" fmla="*/ 976202 w 1104379"/>
                    <a:gd name="connsiteY102" fmla="*/ 109673 h 1281460"/>
                    <a:gd name="connsiteX103" fmla="*/ 1003174 w 1104379"/>
                    <a:gd name="connsiteY103"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14056 w 1104379"/>
                    <a:gd name="connsiteY87" fmla="*/ 611279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1017886 w 1104379"/>
                    <a:gd name="connsiteY98" fmla="*/ -1 h 1281460"/>
                    <a:gd name="connsiteX99" fmla="*/ 876079 w 1104379"/>
                    <a:gd name="connsiteY99" fmla="*/ 111712 h 1281460"/>
                    <a:gd name="connsiteX100" fmla="*/ 951273 w 1104379"/>
                    <a:gd name="connsiteY100" fmla="*/ 126797 h 1281460"/>
                    <a:gd name="connsiteX101" fmla="*/ 976202 w 1104379"/>
                    <a:gd name="connsiteY101" fmla="*/ 109673 h 1281460"/>
                    <a:gd name="connsiteX102" fmla="*/ 1003174 w 1104379"/>
                    <a:gd name="connsiteY102"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61052 w 1104379"/>
                    <a:gd name="connsiteY87" fmla="*/ 698937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1017886 w 1104379"/>
                    <a:gd name="connsiteY97" fmla="*/ -1 h 1281460"/>
                    <a:gd name="connsiteX98" fmla="*/ 876079 w 1104379"/>
                    <a:gd name="connsiteY98" fmla="*/ 111712 h 1281460"/>
                    <a:gd name="connsiteX99" fmla="*/ 951273 w 1104379"/>
                    <a:gd name="connsiteY99" fmla="*/ 126797 h 1281460"/>
                    <a:gd name="connsiteX100" fmla="*/ 976202 w 1104379"/>
                    <a:gd name="connsiteY100" fmla="*/ 109673 h 1281460"/>
                    <a:gd name="connsiteX101" fmla="*/ 1003174 w 1104379"/>
                    <a:gd name="connsiteY101"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617449 w 1104379"/>
                    <a:gd name="connsiteY87" fmla="*/ 742969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1017886 w 1104379"/>
                    <a:gd name="connsiteY96" fmla="*/ -1 h 1281460"/>
                    <a:gd name="connsiteX97" fmla="*/ 876079 w 1104379"/>
                    <a:gd name="connsiteY97" fmla="*/ 111712 h 1281460"/>
                    <a:gd name="connsiteX98" fmla="*/ 951273 w 1104379"/>
                    <a:gd name="connsiteY98" fmla="*/ 126797 h 1281460"/>
                    <a:gd name="connsiteX99" fmla="*/ 976202 w 1104379"/>
                    <a:gd name="connsiteY99" fmla="*/ 109673 h 1281460"/>
                    <a:gd name="connsiteX100" fmla="*/ 1003174 w 1104379"/>
                    <a:gd name="connsiteY100"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10625 w 1104379"/>
                    <a:gd name="connsiteY87" fmla="*/ 756832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1017886 w 1104379"/>
                    <a:gd name="connsiteY95" fmla="*/ -1 h 1281460"/>
                    <a:gd name="connsiteX96" fmla="*/ 876079 w 1104379"/>
                    <a:gd name="connsiteY96" fmla="*/ 111712 h 1281460"/>
                    <a:gd name="connsiteX97" fmla="*/ 951273 w 1104379"/>
                    <a:gd name="connsiteY97" fmla="*/ 126797 h 1281460"/>
                    <a:gd name="connsiteX98" fmla="*/ 976202 w 1104379"/>
                    <a:gd name="connsiteY98" fmla="*/ 109673 h 1281460"/>
                    <a:gd name="connsiteX99" fmla="*/ 1003174 w 1104379"/>
                    <a:gd name="connsiteY99"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78872 w 1104379"/>
                    <a:gd name="connsiteY87" fmla="*/ 727476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1017886 w 1104379"/>
                    <a:gd name="connsiteY94" fmla="*/ -1 h 1281460"/>
                    <a:gd name="connsiteX95" fmla="*/ 876079 w 1104379"/>
                    <a:gd name="connsiteY95" fmla="*/ 111712 h 1281460"/>
                    <a:gd name="connsiteX96" fmla="*/ 951273 w 1104379"/>
                    <a:gd name="connsiteY96" fmla="*/ 126797 h 1281460"/>
                    <a:gd name="connsiteX97" fmla="*/ 976202 w 1104379"/>
                    <a:gd name="connsiteY97" fmla="*/ 109673 h 1281460"/>
                    <a:gd name="connsiteX98" fmla="*/ 1003174 w 1104379"/>
                    <a:gd name="connsiteY98"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842625 w 1104379"/>
                    <a:gd name="connsiteY87" fmla="*/ 647158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1017886 w 1104379"/>
                    <a:gd name="connsiteY93" fmla="*/ -1 h 1281460"/>
                    <a:gd name="connsiteX94" fmla="*/ 876079 w 1104379"/>
                    <a:gd name="connsiteY94" fmla="*/ 111712 h 1281460"/>
                    <a:gd name="connsiteX95" fmla="*/ 951273 w 1104379"/>
                    <a:gd name="connsiteY95" fmla="*/ 126797 h 1281460"/>
                    <a:gd name="connsiteX96" fmla="*/ 976202 w 1104379"/>
                    <a:gd name="connsiteY96" fmla="*/ 109673 h 1281460"/>
                    <a:gd name="connsiteX97" fmla="*/ 1003174 w 1104379"/>
                    <a:gd name="connsiteY97"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857280 w 1104379"/>
                    <a:gd name="connsiteY4" fmla="*/ 203855 h 1281460"/>
                    <a:gd name="connsiteX5" fmla="*/ 800884 w 1104379"/>
                    <a:gd name="connsiteY5" fmla="*/ 159822 h 1281460"/>
                    <a:gd name="connsiteX6" fmla="*/ 887632 w 1104379"/>
                    <a:gd name="connsiteY6" fmla="*/ 940684 h 1281460"/>
                    <a:gd name="connsiteX7" fmla="*/ 862294 w 1104379"/>
                    <a:gd name="connsiteY7" fmla="*/ 964331 h 1281460"/>
                    <a:gd name="connsiteX8" fmla="*/ 839818 w 1104379"/>
                    <a:gd name="connsiteY8" fmla="*/ 1007548 h 1281460"/>
                    <a:gd name="connsiteX9" fmla="*/ 834096 w 1104379"/>
                    <a:gd name="connsiteY9" fmla="*/ 1092352 h 1281460"/>
                    <a:gd name="connsiteX10" fmla="*/ 851669 w 1104379"/>
                    <a:gd name="connsiteY10" fmla="*/ 1143316 h 1281460"/>
                    <a:gd name="connsiteX11" fmla="*/ 875372 w 1104379"/>
                    <a:gd name="connsiteY11" fmla="*/ 1173486 h 1281460"/>
                    <a:gd name="connsiteX12" fmla="*/ 899074 w 1104379"/>
                    <a:gd name="connsiteY12" fmla="*/ 1188979 h 1281460"/>
                    <a:gd name="connsiteX13" fmla="*/ 950566 w 1104379"/>
                    <a:gd name="connsiteY13" fmla="*/ 1188572 h 1281460"/>
                    <a:gd name="connsiteX14" fmla="*/ 975495 w 1104379"/>
                    <a:gd name="connsiteY14" fmla="*/ 1171448 h 1281460"/>
                    <a:gd name="connsiteX15" fmla="*/ 1002467 w 1104379"/>
                    <a:gd name="connsiteY15" fmla="*/ 1132715 h 1281460"/>
                    <a:gd name="connsiteX16" fmla="*/ 1017179 w 1104379"/>
                    <a:gd name="connsiteY16" fmla="*/ 1061774 h 1281460"/>
                    <a:gd name="connsiteX17" fmla="*/ 1010640 w 1104379"/>
                    <a:gd name="connsiteY17" fmla="*/ 1012848 h 1281460"/>
                    <a:gd name="connsiteX18" fmla="*/ 986529 w 1104379"/>
                    <a:gd name="connsiteY18" fmla="*/ 965146 h 1281460"/>
                    <a:gd name="connsiteX19" fmla="*/ 958331 w 1104379"/>
                    <a:gd name="connsiteY19" fmla="*/ 939461 h 1281460"/>
                    <a:gd name="connsiteX20" fmla="*/ 927272 w 1104379"/>
                    <a:gd name="connsiteY20" fmla="*/ 929268 h 1281460"/>
                    <a:gd name="connsiteX21" fmla="*/ 800884 w 1104379"/>
                    <a:gd name="connsiteY21" fmla="*/ 159822 h 1281460"/>
                    <a:gd name="connsiteX22" fmla="*/ 183932 w 1104379"/>
                    <a:gd name="connsiteY22" fmla="*/ 929268 h 1281460"/>
                    <a:gd name="connsiteX23" fmla="*/ 144291 w 1104379"/>
                    <a:gd name="connsiteY23" fmla="*/ 940684 h 1281460"/>
                    <a:gd name="connsiteX24" fmla="*/ 118954 w 1104379"/>
                    <a:gd name="connsiteY24" fmla="*/ 964331 h 1281460"/>
                    <a:gd name="connsiteX25" fmla="*/ 96477 w 1104379"/>
                    <a:gd name="connsiteY25" fmla="*/ 1007548 h 1281460"/>
                    <a:gd name="connsiteX26" fmla="*/ 90756 w 1104379"/>
                    <a:gd name="connsiteY26" fmla="*/ 1092352 h 1281460"/>
                    <a:gd name="connsiteX27" fmla="*/ 108329 w 1104379"/>
                    <a:gd name="connsiteY27" fmla="*/ 1143316 h 1281460"/>
                    <a:gd name="connsiteX28" fmla="*/ 132031 w 1104379"/>
                    <a:gd name="connsiteY28" fmla="*/ 1173486 h 1281460"/>
                    <a:gd name="connsiteX29" fmla="*/ 155734 w 1104379"/>
                    <a:gd name="connsiteY29" fmla="*/ 1188979 h 1281460"/>
                    <a:gd name="connsiteX30" fmla="*/ 207226 w 1104379"/>
                    <a:gd name="connsiteY30" fmla="*/ 1188572 h 1281460"/>
                    <a:gd name="connsiteX31" fmla="*/ 232155 w 1104379"/>
                    <a:gd name="connsiteY31" fmla="*/ 1171448 h 1281460"/>
                    <a:gd name="connsiteX32" fmla="*/ 259127 w 1104379"/>
                    <a:gd name="connsiteY32" fmla="*/ 1132715 h 1281460"/>
                    <a:gd name="connsiteX33" fmla="*/ 273839 w 1104379"/>
                    <a:gd name="connsiteY33" fmla="*/ 1061774 h 1281460"/>
                    <a:gd name="connsiteX34" fmla="*/ 267300 w 1104379"/>
                    <a:gd name="connsiteY34" fmla="*/ 1012848 h 1281460"/>
                    <a:gd name="connsiteX35" fmla="*/ 243189 w 1104379"/>
                    <a:gd name="connsiteY35" fmla="*/ 965146 h 1281460"/>
                    <a:gd name="connsiteX36" fmla="*/ 214991 w 1104379"/>
                    <a:gd name="connsiteY36" fmla="*/ 939461 h 1281460"/>
                    <a:gd name="connsiteX37" fmla="*/ 183932 w 1104379"/>
                    <a:gd name="connsiteY37" fmla="*/ 929268 h 1281460"/>
                    <a:gd name="connsiteX38" fmla="*/ 941576 w 1104379"/>
                    <a:gd name="connsiteY38" fmla="*/ 842731 h 1281460"/>
                    <a:gd name="connsiteX39" fmla="*/ 986120 w 1104379"/>
                    <a:gd name="connsiteY39" fmla="*/ 855065 h 1281460"/>
                    <a:gd name="connsiteX40" fmla="*/ 1052325 w 1104379"/>
                    <a:gd name="connsiteY40" fmla="*/ 906436 h 1281460"/>
                    <a:gd name="connsiteX41" fmla="*/ 1098095 w 1104379"/>
                    <a:gd name="connsiteY41" fmla="*/ 1001840 h 1281460"/>
                    <a:gd name="connsiteX42" fmla="*/ 1104225 w 1104379"/>
                    <a:gd name="connsiteY42" fmla="*/ 1059327 h 1281460"/>
                    <a:gd name="connsiteX43" fmla="*/ 1081749 w 1104379"/>
                    <a:gd name="connsiteY43" fmla="*/ 1169817 h 1281460"/>
                    <a:gd name="connsiteX44" fmla="*/ 1017996 w 1104379"/>
                    <a:gd name="connsiteY44" fmla="*/ 1250136 h 1281460"/>
                    <a:gd name="connsiteX45" fmla="*/ 949749 w 1104379"/>
                    <a:gd name="connsiteY45" fmla="*/ 1279491 h 1281460"/>
                    <a:gd name="connsiteX46" fmla="*/ 856573 w 1104379"/>
                    <a:gd name="connsiteY46" fmla="*/ 1265629 h 1281460"/>
                    <a:gd name="connsiteX47" fmla="*/ 800177 w 1104379"/>
                    <a:gd name="connsiteY47" fmla="*/ 1221596 h 1281460"/>
                    <a:gd name="connsiteX48" fmla="*/ 753180 w 1104379"/>
                    <a:gd name="connsiteY48" fmla="*/ 1133938 h 1281460"/>
                    <a:gd name="connsiteX49" fmla="*/ 743781 w 1104379"/>
                    <a:gd name="connsiteY49" fmla="*/ 1044242 h 1281460"/>
                    <a:gd name="connsiteX50" fmla="*/ 775657 w 1104379"/>
                    <a:gd name="connsiteY50" fmla="*/ 936199 h 1281460"/>
                    <a:gd name="connsiteX51" fmla="*/ 829601 w 1104379"/>
                    <a:gd name="connsiteY51" fmla="*/ 874635 h 1281460"/>
                    <a:gd name="connsiteX52" fmla="*/ 895805 w 1104379"/>
                    <a:gd name="connsiteY52" fmla="*/ 844464 h 1281460"/>
                    <a:gd name="connsiteX53" fmla="*/ 941576 w 1104379"/>
                    <a:gd name="connsiteY53" fmla="*/ 842731 h 1281460"/>
                    <a:gd name="connsiteX54" fmla="*/ 198235 w 1104379"/>
                    <a:gd name="connsiteY54" fmla="*/ 842731 h 1281460"/>
                    <a:gd name="connsiteX55" fmla="*/ 242780 w 1104379"/>
                    <a:gd name="connsiteY55" fmla="*/ 855065 h 1281460"/>
                    <a:gd name="connsiteX56" fmla="*/ 308984 w 1104379"/>
                    <a:gd name="connsiteY56" fmla="*/ 906436 h 1281460"/>
                    <a:gd name="connsiteX57" fmla="*/ 354755 w 1104379"/>
                    <a:gd name="connsiteY57" fmla="*/ 1001840 h 1281460"/>
                    <a:gd name="connsiteX58" fmla="*/ 360885 w 1104379"/>
                    <a:gd name="connsiteY58" fmla="*/ 1059327 h 1281460"/>
                    <a:gd name="connsiteX59" fmla="*/ 338408 w 1104379"/>
                    <a:gd name="connsiteY59" fmla="*/ 1169817 h 1281460"/>
                    <a:gd name="connsiteX60" fmla="*/ 274656 w 1104379"/>
                    <a:gd name="connsiteY60" fmla="*/ 1250136 h 1281460"/>
                    <a:gd name="connsiteX61" fmla="*/ 206409 w 1104379"/>
                    <a:gd name="connsiteY61" fmla="*/ 1279491 h 1281460"/>
                    <a:gd name="connsiteX62" fmla="*/ 113233 w 1104379"/>
                    <a:gd name="connsiteY62" fmla="*/ 1265629 h 1281460"/>
                    <a:gd name="connsiteX63" fmla="*/ 56836 w 1104379"/>
                    <a:gd name="connsiteY63" fmla="*/ 1221596 h 1281460"/>
                    <a:gd name="connsiteX64" fmla="*/ 9840 w 1104379"/>
                    <a:gd name="connsiteY64" fmla="*/ 1133938 h 1281460"/>
                    <a:gd name="connsiteX65" fmla="*/ 440 w 1104379"/>
                    <a:gd name="connsiteY65" fmla="*/ 1044242 h 1281460"/>
                    <a:gd name="connsiteX66" fmla="*/ 32316 w 1104379"/>
                    <a:gd name="connsiteY66" fmla="*/ 936199 h 1281460"/>
                    <a:gd name="connsiteX67" fmla="*/ 86261 w 1104379"/>
                    <a:gd name="connsiteY67" fmla="*/ 874635 h 1281460"/>
                    <a:gd name="connsiteX68" fmla="*/ 152465 w 1104379"/>
                    <a:gd name="connsiteY68" fmla="*/ 844464 h 1281460"/>
                    <a:gd name="connsiteX69" fmla="*/ 198235 w 1104379"/>
                    <a:gd name="connsiteY69" fmla="*/ 842731 h 1281460"/>
                    <a:gd name="connsiteX70" fmla="*/ 688148 w 1104379"/>
                    <a:gd name="connsiteY70" fmla="*/ 406609 h 1281460"/>
                    <a:gd name="connsiteX71" fmla="*/ 648507 w 1104379"/>
                    <a:gd name="connsiteY71" fmla="*/ 418024 h 1281460"/>
                    <a:gd name="connsiteX72" fmla="*/ 623170 w 1104379"/>
                    <a:gd name="connsiteY72" fmla="*/ 441672 h 1281460"/>
                    <a:gd name="connsiteX73" fmla="*/ 600693 w 1104379"/>
                    <a:gd name="connsiteY73" fmla="*/ 484889 h 1281460"/>
                    <a:gd name="connsiteX74" fmla="*/ 594972 w 1104379"/>
                    <a:gd name="connsiteY74" fmla="*/ 569693 h 1281460"/>
                    <a:gd name="connsiteX75" fmla="*/ 612545 w 1104379"/>
                    <a:gd name="connsiteY75" fmla="*/ 620656 h 1281460"/>
                    <a:gd name="connsiteX76" fmla="*/ 636247 w 1104379"/>
                    <a:gd name="connsiteY76" fmla="*/ 650827 h 1281460"/>
                    <a:gd name="connsiteX77" fmla="*/ 659950 w 1104379"/>
                    <a:gd name="connsiteY77" fmla="*/ 666320 h 1281460"/>
                    <a:gd name="connsiteX78" fmla="*/ 711442 w 1104379"/>
                    <a:gd name="connsiteY78" fmla="*/ 665912 h 1281460"/>
                    <a:gd name="connsiteX79" fmla="*/ 736371 w 1104379"/>
                    <a:gd name="connsiteY79" fmla="*/ 648788 h 1281460"/>
                    <a:gd name="connsiteX80" fmla="*/ 763343 w 1104379"/>
                    <a:gd name="connsiteY80" fmla="*/ 610056 h 1281460"/>
                    <a:gd name="connsiteX81" fmla="*/ 778055 w 1104379"/>
                    <a:gd name="connsiteY81" fmla="*/ 539114 h 1281460"/>
                    <a:gd name="connsiteX82" fmla="*/ 771516 w 1104379"/>
                    <a:gd name="connsiteY82" fmla="*/ 490189 h 1281460"/>
                    <a:gd name="connsiteX83" fmla="*/ 747405 w 1104379"/>
                    <a:gd name="connsiteY83" fmla="*/ 442487 h 1281460"/>
                    <a:gd name="connsiteX84" fmla="*/ 719207 w 1104379"/>
                    <a:gd name="connsiteY84" fmla="*/ 416801 h 1281460"/>
                    <a:gd name="connsiteX85" fmla="*/ 688148 w 1104379"/>
                    <a:gd name="connsiteY85" fmla="*/ 406609 h 1281460"/>
                    <a:gd name="connsiteX86" fmla="*/ 842625 w 1104379"/>
                    <a:gd name="connsiteY86" fmla="*/ 647158 h 1281460"/>
                    <a:gd name="connsiteX87" fmla="*/ 746996 w 1104379"/>
                    <a:gd name="connsiteY87" fmla="*/ 332405 h 1281460"/>
                    <a:gd name="connsiteX88" fmla="*/ 813201 w 1104379"/>
                    <a:gd name="connsiteY88" fmla="*/ 383777 h 1281460"/>
                    <a:gd name="connsiteX89" fmla="*/ 858971 w 1104379"/>
                    <a:gd name="connsiteY89" fmla="*/ 479181 h 1281460"/>
                    <a:gd name="connsiteX90" fmla="*/ 865101 w 1104379"/>
                    <a:gd name="connsiteY90" fmla="*/ 536668 h 1281460"/>
                    <a:gd name="connsiteX91" fmla="*/ 842625 w 1104379"/>
                    <a:gd name="connsiteY91" fmla="*/ 647158 h 1281460"/>
                    <a:gd name="connsiteX92" fmla="*/ 1017886 w 1104379"/>
                    <a:gd name="connsiteY92" fmla="*/ -1 h 1281460"/>
                    <a:gd name="connsiteX93" fmla="*/ 876079 w 1104379"/>
                    <a:gd name="connsiteY93" fmla="*/ 111712 h 1281460"/>
                    <a:gd name="connsiteX94" fmla="*/ 951273 w 1104379"/>
                    <a:gd name="connsiteY94" fmla="*/ 126797 h 1281460"/>
                    <a:gd name="connsiteX95" fmla="*/ 976202 w 1104379"/>
                    <a:gd name="connsiteY95" fmla="*/ 109673 h 1281460"/>
                    <a:gd name="connsiteX96" fmla="*/ 1003174 w 1104379"/>
                    <a:gd name="connsiteY96"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42625 w 1104379"/>
                    <a:gd name="connsiteY85" fmla="*/ 647158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865101 w 1104379"/>
                    <a:gd name="connsiteY89" fmla="*/ 536668 h 1281460"/>
                    <a:gd name="connsiteX90" fmla="*/ 842625 w 1104379"/>
                    <a:gd name="connsiteY90" fmla="*/ 647158 h 1281460"/>
                    <a:gd name="connsiteX91" fmla="*/ 1017886 w 1104379"/>
                    <a:gd name="connsiteY91" fmla="*/ -1 h 1281460"/>
                    <a:gd name="connsiteX92" fmla="*/ 876079 w 1104379"/>
                    <a:gd name="connsiteY92" fmla="*/ 111712 h 1281460"/>
                    <a:gd name="connsiteX93" fmla="*/ 951273 w 1104379"/>
                    <a:gd name="connsiteY93" fmla="*/ 126797 h 1281460"/>
                    <a:gd name="connsiteX94" fmla="*/ 976202 w 1104379"/>
                    <a:gd name="connsiteY94" fmla="*/ 109673 h 1281460"/>
                    <a:gd name="connsiteX95" fmla="*/ 1003174 w 1104379"/>
                    <a:gd name="connsiteY95"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65101 w 1104379"/>
                    <a:gd name="connsiteY85" fmla="*/ 536668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865101 w 1104379"/>
                    <a:gd name="connsiteY89" fmla="*/ 536668 h 1281460"/>
                    <a:gd name="connsiteX90" fmla="*/ 1017886 w 1104379"/>
                    <a:gd name="connsiteY90" fmla="*/ -1 h 1281460"/>
                    <a:gd name="connsiteX91" fmla="*/ 876079 w 1104379"/>
                    <a:gd name="connsiteY91" fmla="*/ 111712 h 1281460"/>
                    <a:gd name="connsiteX92" fmla="*/ 951273 w 1104379"/>
                    <a:gd name="connsiteY92" fmla="*/ 126797 h 1281460"/>
                    <a:gd name="connsiteX93" fmla="*/ 976202 w 1104379"/>
                    <a:gd name="connsiteY93" fmla="*/ 109673 h 1281460"/>
                    <a:gd name="connsiteX94" fmla="*/ 1003174 w 1104379"/>
                    <a:gd name="connsiteY94"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58971 w 1104379"/>
                    <a:gd name="connsiteY85" fmla="*/ 479181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1017886 w 1104379"/>
                    <a:gd name="connsiteY89" fmla="*/ -1 h 1281460"/>
                    <a:gd name="connsiteX90" fmla="*/ 876079 w 1104379"/>
                    <a:gd name="connsiteY90" fmla="*/ 111712 h 1281460"/>
                    <a:gd name="connsiteX91" fmla="*/ 951273 w 1104379"/>
                    <a:gd name="connsiteY91" fmla="*/ 126797 h 1281460"/>
                    <a:gd name="connsiteX92" fmla="*/ 976202 w 1104379"/>
                    <a:gd name="connsiteY92" fmla="*/ 109673 h 1281460"/>
                    <a:gd name="connsiteX93" fmla="*/ 1003174 w 1104379"/>
                    <a:gd name="connsiteY93"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858971 w 1104379"/>
                    <a:gd name="connsiteY84" fmla="*/ 479181 h 1281460"/>
                    <a:gd name="connsiteX85" fmla="*/ 746996 w 1104379"/>
                    <a:gd name="connsiteY85" fmla="*/ 332405 h 1281460"/>
                    <a:gd name="connsiteX86" fmla="*/ 813201 w 1104379"/>
                    <a:gd name="connsiteY86" fmla="*/ 383777 h 1281460"/>
                    <a:gd name="connsiteX87" fmla="*/ 858971 w 1104379"/>
                    <a:gd name="connsiteY87" fmla="*/ 479181 h 1281460"/>
                    <a:gd name="connsiteX88" fmla="*/ 1017886 w 1104379"/>
                    <a:gd name="connsiteY88" fmla="*/ -1 h 1281460"/>
                    <a:gd name="connsiteX89" fmla="*/ 876079 w 1104379"/>
                    <a:gd name="connsiteY89" fmla="*/ 111712 h 1281460"/>
                    <a:gd name="connsiteX90" fmla="*/ 951273 w 1104379"/>
                    <a:gd name="connsiteY90" fmla="*/ 126797 h 1281460"/>
                    <a:gd name="connsiteX91" fmla="*/ 976202 w 1104379"/>
                    <a:gd name="connsiteY91" fmla="*/ 109673 h 1281460"/>
                    <a:gd name="connsiteX92" fmla="*/ 1003174 w 1104379"/>
                    <a:gd name="connsiteY92"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813201 w 1104379"/>
                    <a:gd name="connsiteY84" fmla="*/ 383777 h 1281460"/>
                    <a:gd name="connsiteX85" fmla="*/ 746996 w 1104379"/>
                    <a:gd name="connsiteY85" fmla="*/ 332405 h 1281460"/>
                    <a:gd name="connsiteX86" fmla="*/ 813201 w 1104379"/>
                    <a:gd name="connsiteY86" fmla="*/ 383777 h 1281460"/>
                    <a:gd name="connsiteX87" fmla="*/ 1017886 w 1104379"/>
                    <a:gd name="connsiteY87" fmla="*/ -1 h 1281460"/>
                    <a:gd name="connsiteX88" fmla="*/ 876079 w 1104379"/>
                    <a:gd name="connsiteY88" fmla="*/ 111712 h 1281460"/>
                    <a:gd name="connsiteX89" fmla="*/ 951273 w 1104379"/>
                    <a:gd name="connsiteY89" fmla="*/ 126797 h 1281460"/>
                    <a:gd name="connsiteX90" fmla="*/ 976202 w 1104379"/>
                    <a:gd name="connsiteY90" fmla="*/ 109673 h 1281460"/>
                    <a:gd name="connsiteX91" fmla="*/ 1003174 w 1104379"/>
                    <a:gd name="connsiteY91"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1017886 w 1104379"/>
                    <a:gd name="connsiteY84" fmla="*/ -1 h 1281460"/>
                    <a:gd name="connsiteX85" fmla="*/ 876079 w 1104379"/>
                    <a:gd name="connsiteY85" fmla="*/ 111712 h 1281460"/>
                    <a:gd name="connsiteX86" fmla="*/ 951273 w 1104379"/>
                    <a:gd name="connsiteY86" fmla="*/ 126797 h 1281460"/>
                    <a:gd name="connsiteX87" fmla="*/ 976202 w 1104379"/>
                    <a:gd name="connsiteY87" fmla="*/ 109673 h 1281460"/>
                    <a:gd name="connsiteX88" fmla="*/ 1003174 w 1104379"/>
                    <a:gd name="connsiteY88"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19207 w 1104379"/>
                    <a:gd name="connsiteY68" fmla="*/ 416801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1017886 w 1104379"/>
                    <a:gd name="connsiteY83" fmla="*/ -1 h 1281460"/>
                    <a:gd name="connsiteX84" fmla="*/ 876079 w 1104379"/>
                    <a:gd name="connsiteY84" fmla="*/ 111712 h 1281460"/>
                    <a:gd name="connsiteX85" fmla="*/ 951273 w 1104379"/>
                    <a:gd name="connsiteY85" fmla="*/ 126797 h 1281460"/>
                    <a:gd name="connsiteX86" fmla="*/ 976202 w 1104379"/>
                    <a:gd name="connsiteY86" fmla="*/ 109673 h 1281460"/>
                    <a:gd name="connsiteX87" fmla="*/ 1003174 w 1104379"/>
                    <a:gd name="connsiteY87"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47405 w 1104379"/>
                    <a:gd name="connsiteY68" fmla="*/ 442487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1017886 w 1104379"/>
                    <a:gd name="connsiteY82" fmla="*/ -1 h 1281460"/>
                    <a:gd name="connsiteX83" fmla="*/ 876079 w 1104379"/>
                    <a:gd name="connsiteY83" fmla="*/ 111712 h 1281460"/>
                    <a:gd name="connsiteX84" fmla="*/ 951273 w 1104379"/>
                    <a:gd name="connsiteY84" fmla="*/ 126797 h 1281460"/>
                    <a:gd name="connsiteX85" fmla="*/ 976202 w 1104379"/>
                    <a:gd name="connsiteY85" fmla="*/ 109673 h 1281460"/>
                    <a:gd name="connsiteX86" fmla="*/ 1003174 w 1104379"/>
                    <a:gd name="connsiteY86"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71516 w 1104379"/>
                    <a:gd name="connsiteY68" fmla="*/ 49018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1017886 w 1104379"/>
                    <a:gd name="connsiteY81" fmla="*/ -1 h 1281460"/>
                    <a:gd name="connsiteX82" fmla="*/ 876079 w 1104379"/>
                    <a:gd name="connsiteY82" fmla="*/ 111712 h 1281460"/>
                    <a:gd name="connsiteX83" fmla="*/ 951273 w 1104379"/>
                    <a:gd name="connsiteY83" fmla="*/ 126797 h 1281460"/>
                    <a:gd name="connsiteX84" fmla="*/ 976202 w 1104379"/>
                    <a:gd name="connsiteY84" fmla="*/ 109673 h 1281460"/>
                    <a:gd name="connsiteX85" fmla="*/ 1003174 w 1104379"/>
                    <a:gd name="connsiteY85"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78055 w 1104379"/>
                    <a:gd name="connsiteY68" fmla="*/ 539114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1017886 w 1104379"/>
                    <a:gd name="connsiteY80" fmla="*/ -1 h 1281460"/>
                    <a:gd name="connsiteX81" fmla="*/ 876079 w 1104379"/>
                    <a:gd name="connsiteY81" fmla="*/ 111712 h 1281460"/>
                    <a:gd name="connsiteX82" fmla="*/ 951273 w 1104379"/>
                    <a:gd name="connsiteY82" fmla="*/ 126797 h 1281460"/>
                    <a:gd name="connsiteX83" fmla="*/ 976202 w 1104379"/>
                    <a:gd name="connsiteY83" fmla="*/ 109673 h 1281460"/>
                    <a:gd name="connsiteX84" fmla="*/ 1003174 w 1104379"/>
                    <a:gd name="connsiteY84"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63343 w 1104379"/>
                    <a:gd name="connsiteY68" fmla="*/ 610056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1017886 w 1104379"/>
                    <a:gd name="connsiteY79" fmla="*/ -1 h 1281460"/>
                    <a:gd name="connsiteX80" fmla="*/ 876079 w 1104379"/>
                    <a:gd name="connsiteY80" fmla="*/ 111712 h 1281460"/>
                    <a:gd name="connsiteX81" fmla="*/ 951273 w 1104379"/>
                    <a:gd name="connsiteY81" fmla="*/ 126797 h 1281460"/>
                    <a:gd name="connsiteX82" fmla="*/ 976202 w 1104379"/>
                    <a:gd name="connsiteY82" fmla="*/ 109673 h 1281460"/>
                    <a:gd name="connsiteX83" fmla="*/ 1003174 w 1104379"/>
                    <a:gd name="connsiteY83"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36371 w 1104379"/>
                    <a:gd name="connsiteY68" fmla="*/ 648788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1017886 w 1104379"/>
                    <a:gd name="connsiteY78" fmla="*/ -1 h 1281460"/>
                    <a:gd name="connsiteX79" fmla="*/ 876079 w 1104379"/>
                    <a:gd name="connsiteY79" fmla="*/ 111712 h 1281460"/>
                    <a:gd name="connsiteX80" fmla="*/ 951273 w 1104379"/>
                    <a:gd name="connsiteY80" fmla="*/ 126797 h 1281460"/>
                    <a:gd name="connsiteX81" fmla="*/ 976202 w 1104379"/>
                    <a:gd name="connsiteY81" fmla="*/ 109673 h 1281460"/>
                    <a:gd name="connsiteX82" fmla="*/ 1003174 w 1104379"/>
                    <a:gd name="connsiteY82"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11442 w 1104379"/>
                    <a:gd name="connsiteY68" fmla="*/ 665912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1017886 w 1104379"/>
                    <a:gd name="connsiteY77" fmla="*/ -1 h 1281460"/>
                    <a:gd name="connsiteX78" fmla="*/ 876079 w 1104379"/>
                    <a:gd name="connsiteY78" fmla="*/ 111712 h 1281460"/>
                    <a:gd name="connsiteX79" fmla="*/ 951273 w 1104379"/>
                    <a:gd name="connsiteY79" fmla="*/ 126797 h 1281460"/>
                    <a:gd name="connsiteX80" fmla="*/ 976202 w 1104379"/>
                    <a:gd name="connsiteY80" fmla="*/ 109673 h 1281460"/>
                    <a:gd name="connsiteX81" fmla="*/ 1003174 w 1104379"/>
                    <a:gd name="connsiteY81"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59950 w 1104379"/>
                    <a:gd name="connsiteY68" fmla="*/ 666320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1017886 w 1104379"/>
                    <a:gd name="connsiteY76" fmla="*/ -1 h 1281460"/>
                    <a:gd name="connsiteX77" fmla="*/ 876079 w 1104379"/>
                    <a:gd name="connsiteY77" fmla="*/ 111712 h 1281460"/>
                    <a:gd name="connsiteX78" fmla="*/ 951273 w 1104379"/>
                    <a:gd name="connsiteY78" fmla="*/ 126797 h 1281460"/>
                    <a:gd name="connsiteX79" fmla="*/ 976202 w 1104379"/>
                    <a:gd name="connsiteY79" fmla="*/ 109673 h 1281460"/>
                    <a:gd name="connsiteX80" fmla="*/ 1003174 w 1104379"/>
                    <a:gd name="connsiteY80"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36247 w 1104379"/>
                    <a:gd name="connsiteY68" fmla="*/ 650827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1017886 w 1104379"/>
                    <a:gd name="connsiteY75" fmla="*/ -1 h 1281460"/>
                    <a:gd name="connsiteX76" fmla="*/ 876079 w 1104379"/>
                    <a:gd name="connsiteY76" fmla="*/ 111712 h 1281460"/>
                    <a:gd name="connsiteX77" fmla="*/ 951273 w 1104379"/>
                    <a:gd name="connsiteY77" fmla="*/ 126797 h 1281460"/>
                    <a:gd name="connsiteX78" fmla="*/ 976202 w 1104379"/>
                    <a:gd name="connsiteY78" fmla="*/ 109673 h 1281460"/>
                    <a:gd name="connsiteX79" fmla="*/ 1003174 w 1104379"/>
                    <a:gd name="connsiteY79"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12545 w 1104379"/>
                    <a:gd name="connsiteY68" fmla="*/ 620656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1017886 w 1104379"/>
                    <a:gd name="connsiteY74" fmla="*/ -1 h 1281460"/>
                    <a:gd name="connsiteX75" fmla="*/ 876079 w 1104379"/>
                    <a:gd name="connsiteY75" fmla="*/ 111712 h 1281460"/>
                    <a:gd name="connsiteX76" fmla="*/ 951273 w 1104379"/>
                    <a:gd name="connsiteY76" fmla="*/ 126797 h 1281460"/>
                    <a:gd name="connsiteX77" fmla="*/ 976202 w 1104379"/>
                    <a:gd name="connsiteY77" fmla="*/ 109673 h 1281460"/>
                    <a:gd name="connsiteX78" fmla="*/ 1003174 w 1104379"/>
                    <a:gd name="connsiteY78"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594972 w 1104379"/>
                    <a:gd name="connsiteY68" fmla="*/ 569693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1017886 w 1104379"/>
                    <a:gd name="connsiteY73" fmla="*/ -1 h 1281460"/>
                    <a:gd name="connsiteX74" fmla="*/ 876079 w 1104379"/>
                    <a:gd name="connsiteY74" fmla="*/ 111712 h 1281460"/>
                    <a:gd name="connsiteX75" fmla="*/ 951273 w 1104379"/>
                    <a:gd name="connsiteY75" fmla="*/ 126797 h 1281460"/>
                    <a:gd name="connsiteX76" fmla="*/ 976202 w 1104379"/>
                    <a:gd name="connsiteY76" fmla="*/ 109673 h 1281460"/>
                    <a:gd name="connsiteX77" fmla="*/ 1003174 w 1104379"/>
                    <a:gd name="connsiteY77"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00693 w 1104379"/>
                    <a:gd name="connsiteY68" fmla="*/ 48488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1017886 w 1104379"/>
                    <a:gd name="connsiteY72" fmla="*/ -1 h 1281460"/>
                    <a:gd name="connsiteX73" fmla="*/ 876079 w 1104379"/>
                    <a:gd name="connsiteY73" fmla="*/ 111712 h 1281460"/>
                    <a:gd name="connsiteX74" fmla="*/ 951273 w 1104379"/>
                    <a:gd name="connsiteY74" fmla="*/ 126797 h 1281460"/>
                    <a:gd name="connsiteX75" fmla="*/ 976202 w 1104379"/>
                    <a:gd name="connsiteY75" fmla="*/ 109673 h 1281460"/>
                    <a:gd name="connsiteX76" fmla="*/ 1003174 w 1104379"/>
                    <a:gd name="connsiteY76"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23170 w 1104379"/>
                    <a:gd name="connsiteY68" fmla="*/ 441672 h 1281460"/>
                    <a:gd name="connsiteX69" fmla="*/ 648507 w 1104379"/>
                    <a:gd name="connsiteY69" fmla="*/ 418024 h 1281460"/>
                    <a:gd name="connsiteX70" fmla="*/ 623170 w 1104379"/>
                    <a:gd name="connsiteY70" fmla="*/ 441672 h 1281460"/>
                    <a:gd name="connsiteX71" fmla="*/ 1017886 w 1104379"/>
                    <a:gd name="connsiteY71" fmla="*/ -1 h 1281460"/>
                    <a:gd name="connsiteX72" fmla="*/ 876079 w 1104379"/>
                    <a:gd name="connsiteY72" fmla="*/ 111712 h 1281460"/>
                    <a:gd name="connsiteX73" fmla="*/ 951273 w 1104379"/>
                    <a:gd name="connsiteY73" fmla="*/ 126797 h 1281460"/>
                    <a:gd name="connsiteX74" fmla="*/ 976202 w 1104379"/>
                    <a:gd name="connsiteY74" fmla="*/ 109673 h 1281460"/>
                    <a:gd name="connsiteX75" fmla="*/ 1003174 w 1104379"/>
                    <a:gd name="connsiteY75"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1017886 w 1104379"/>
                    <a:gd name="connsiteY68" fmla="*/ -1 h 1281460"/>
                    <a:gd name="connsiteX69" fmla="*/ 876079 w 1104379"/>
                    <a:gd name="connsiteY69" fmla="*/ 111712 h 1281460"/>
                    <a:gd name="connsiteX70" fmla="*/ 951273 w 1104379"/>
                    <a:gd name="connsiteY70" fmla="*/ 126797 h 1281460"/>
                    <a:gd name="connsiteX71" fmla="*/ 976202 w 1104379"/>
                    <a:gd name="connsiteY71" fmla="*/ 109673 h 1281460"/>
                    <a:gd name="connsiteX72" fmla="*/ 1003174 w 1104379"/>
                    <a:gd name="connsiteY72" fmla="*/ 70941 h 1281460"/>
                    <a:gd name="connsiteX0" fmla="*/ 1017886 w 1104379"/>
                    <a:gd name="connsiteY0" fmla="*/ -1 h 1281460"/>
                    <a:gd name="connsiteX1" fmla="*/ 800884 w 1104379"/>
                    <a:gd name="connsiteY1" fmla="*/ 159822 h 1281460"/>
                    <a:gd name="connsiteX2" fmla="*/ 800884 w 1104379"/>
                    <a:gd name="connsiteY2" fmla="*/ 159822 h 1281460"/>
                    <a:gd name="connsiteX3" fmla="*/ 887632 w 1104379"/>
                    <a:gd name="connsiteY3" fmla="*/ 940684 h 1281460"/>
                    <a:gd name="connsiteX4" fmla="*/ 862294 w 1104379"/>
                    <a:gd name="connsiteY4" fmla="*/ 964331 h 1281460"/>
                    <a:gd name="connsiteX5" fmla="*/ 839818 w 1104379"/>
                    <a:gd name="connsiteY5" fmla="*/ 1007548 h 1281460"/>
                    <a:gd name="connsiteX6" fmla="*/ 834096 w 1104379"/>
                    <a:gd name="connsiteY6" fmla="*/ 1092352 h 1281460"/>
                    <a:gd name="connsiteX7" fmla="*/ 851669 w 1104379"/>
                    <a:gd name="connsiteY7" fmla="*/ 1143316 h 1281460"/>
                    <a:gd name="connsiteX8" fmla="*/ 875372 w 1104379"/>
                    <a:gd name="connsiteY8" fmla="*/ 1173486 h 1281460"/>
                    <a:gd name="connsiteX9" fmla="*/ 899074 w 1104379"/>
                    <a:gd name="connsiteY9" fmla="*/ 1188979 h 1281460"/>
                    <a:gd name="connsiteX10" fmla="*/ 950566 w 1104379"/>
                    <a:gd name="connsiteY10" fmla="*/ 1188572 h 1281460"/>
                    <a:gd name="connsiteX11" fmla="*/ 975495 w 1104379"/>
                    <a:gd name="connsiteY11" fmla="*/ 1171448 h 1281460"/>
                    <a:gd name="connsiteX12" fmla="*/ 1002467 w 1104379"/>
                    <a:gd name="connsiteY12" fmla="*/ 1132715 h 1281460"/>
                    <a:gd name="connsiteX13" fmla="*/ 1017179 w 1104379"/>
                    <a:gd name="connsiteY13" fmla="*/ 1061774 h 1281460"/>
                    <a:gd name="connsiteX14" fmla="*/ 1010640 w 1104379"/>
                    <a:gd name="connsiteY14" fmla="*/ 1012848 h 1281460"/>
                    <a:gd name="connsiteX15" fmla="*/ 986529 w 1104379"/>
                    <a:gd name="connsiteY15" fmla="*/ 965146 h 1281460"/>
                    <a:gd name="connsiteX16" fmla="*/ 958331 w 1104379"/>
                    <a:gd name="connsiteY16" fmla="*/ 939461 h 1281460"/>
                    <a:gd name="connsiteX17" fmla="*/ 927272 w 1104379"/>
                    <a:gd name="connsiteY17" fmla="*/ 929268 h 1281460"/>
                    <a:gd name="connsiteX18" fmla="*/ 800884 w 1104379"/>
                    <a:gd name="connsiteY18" fmla="*/ 159822 h 1281460"/>
                    <a:gd name="connsiteX19" fmla="*/ 183932 w 1104379"/>
                    <a:gd name="connsiteY19" fmla="*/ 929268 h 1281460"/>
                    <a:gd name="connsiteX20" fmla="*/ 144291 w 1104379"/>
                    <a:gd name="connsiteY20" fmla="*/ 940684 h 1281460"/>
                    <a:gd name="connsiteX21" fmla="*/ 118954 w 1104379"/>
                    <a:gd name="connsiteY21" fmla="*/ 964331 h 1281460"/>
                    <a:gd name="connsiteX22" fmla="*/ 96477 w 1104379"/>
                    <a:gd name="connsiteY22" fmla="*/ 1007548 h 1281460"/>
                    <a:gd name="connsiteX23" fmla="*/ 90756 w 1104379"/>
                    <a:gd name="connsiteY23" fmla="*/ 1092352 h 1281460"/>
                    <a:gd name="connsiteX24" fmla="*/ 108329 w 1104379"/>
                    <a:gd name="connsiteY24" fmla="*/ 1143316 h 1281460"/>
                    <a:gd name="connsiteX25" fmla="*/ 132031 w 1104379"/>
                    <a:gd name="connsiteY25" fmla="*/ 1173486 h 1281460"/>
                    <a:gd name="connsiteX26" fmla="*/ 155734 w 1104379"/>
                    <a:gd name="connsiteY26" fmla="*/ 1188979 h 1281460"/>
                    <a:gd name="connsiteX27" fmla="*/ 207226 w 1104379"/>
                    <a:gd name="connsiteY27" fmla="*/ 1188572 h 1281460"/>
                    <a:gd name="connsiteX28" fmla="*/ 232155 w 1104379"/>
                    <a:gd name="connsiteY28" fmla="*/ 1171448 h 1281460"/>
                    <a:gd name="connsiteX29" fmla="*/ 259127 w 1104379"/>
                    <a:gd name="connsiteY29" fmla="*/ 1132715 h 1281460"/>
                    <a:gd name="connsiteX30" fmla="*/ 273839 w 1104379"/>
                    <a:gd name="connsiteY30" fmla="*/ 1061774 h 1281460"/>
                    <a:gd name="connsiteX31" fmla="*/ 267300 w 1104379"/>
                    <a:gd name="connsiteY31" fmla="*/ 1012848 h 1281460"/>
                    <a:gd name="connsiteX32" fmla="*/ 243189 w 1104379"/>
                    <a:gd name="connsiteY32" fmla="*/ 965146 h 1281460"/>
                    <a:gd name="connsiteX33" fmla="*/ 214991 w 1104379"/>
                    <a:gd name="connsiteY33" fmla="*/ 939461 h 1281460"/>
                    <a:gd name="connsiteX34" fmla="*/ 183932 w 1104379"/>
                    <a:gd name="connsiteY34" fmla="*/ 929268 h 1281460"/>
                    <a:gd name="connsiteX35" fmla="*/ 941576 w 1104379"/>
                    <a:gd name="connsiteY35" fmla="*/ 842731 h 1281460"/>
                    <a:gd name="connsiteX36" fmla="*/ 986120 w 1104379"/>
                    <a:gd name="connsiteY36" fmla="*/ 855065 h 1281460"/>
                    <a:gd name="connsiteX37" fmla="*/ 1052325 w 1104379"/>
                    <a:gd name="connsiteY37" fmla="*/ 906436 h 1281460"/>
                    <a:gd name="connsiteX38" fmla="*/ 1098095 w 1104379"/>
                    <a:gd name="connsiteY38" fmla="*/ 1001840 h 1281460"/>
                    <a:gd name="connsiteX39" fmla="*/ 1104225 w 1104379"/>
                    <a:gd name="connsiteY39" fmla="*/ 1059327 h 1281460"/>
                    <a:gd name="connsiteX40" fmla="*/ 1081749 w 1104379"/>
                    <a:gd name="connsiteY40" fmla="*/ 1169817 h 1281460"/>
                    <a:gd name="connsiteX41" fmla="*/ 1017996 w 1104379"/>
                    <a:gd name="connsiteY41" fmla="*/ 1250136 h 1281460"/>
                    <a:gd name="connsiteX42" fmla="*/ 949749 w 1104379"/>
                    <a:gd name="connsiteY42" fmla="*/ 1279491 h 1281460"/>
                    <a:gd name="connsiteX43" fmla="*/ 856573 w 1104379"/>
                    <a:gd name="connsiteY43" fmla="*/ 1265629 h 1281460"/>
                    <a:gd name="connsiteX44" fmla="*/ 800177 w 1104379"/>
                    <a:gd name="connsiteY44" fmla="*/ 1221596 h 1281460"/>
                    <a:gd name="connsiteX45" fmla="*/ 753180 w 1104379"/>
                    <a:gd name="connsiteY45" fmla="*/ 1133938 h 1281460"/>
                    <a:gd name="connsiteX46" fmla="*/ 743781 w 1104379"/>
                    <a:gd name="connsiteY46" fmla="*/ 1044242 h 1281460"/>
                    <a:gd name="connsiteX47" fmla="*/ 775657 w 1104379"/>
                    <a:gd name="connsiteY47" fmla="*/ 936199 h 1281460"/>
                    <a:gd name="connsiteX48" fmla="*/ 829601 w 1104379"/>
                    <a:gd name="connsiteY48" fmla="*/ 874635 h 1281460"/>
                    <a:gd name="connsiteX49" fmla="*/ 895805 w 1104379"/>
                    <a:gd name="connsiteY49" fmla="*/ 844464 h 1281460"/>
                    <a:gd name="connsiteX50" fmla="*/ 941576 w 1104379"/>
                    <a:gd name="connsiteY50" fmla="*/ 842731 h 1281460"/>
                    <a:gd name="connsiteX51" fmla="*/ 198235 w 1104379"/>
                    <a:gd name="connsiteY51" fmla="*/ 842731 h 1281460"/>
                    <a:gd name="connsiteX52" fmla="*/ 242780 w 1104379"/>
                    <a:gd name="connsiteY52" fmla="*/ 855065 h 1281460"/>
                    <a:gd name="connsiteX53" fmla="*/ 308984 w 1104379"/>
                    <a:gd name="connsiteY53" fmla="*/ 906436 h 1281460"/>
                    <a:gd name="connsiteX54" fmla="*/ 354755 w 1104379"/>
                    <a:gd name="connsiteY54" fmla="*/ 1001840 h 1281460"/>
                    <a:gd name="connsiteX55" fmla="*/ 360885 w 1104379"/>
                    <a:gd name="connsiteY55" fmla="*/ 1059327 h 1281460"/>
                    <a:gd name="connsiteX56" fmla="*/ 338408 w 1104379"/>
                    <a:gd name="connsiteY56" fmla="*/ 1169817 h 1281460"/>
                    <a:gd name="connsiteX57" fmla="*/ 274656 w 1104379"/>
                    <a:gd name="connsiteY57" fmla="*/ 1250136 h 1281460"/>
                    <a:gd name="connsiteX58" fmla="*/ 206409 w 1104379"/>
                    <a:gd name="connsiteY58" fmla="*/ 1279491 h 1281460"/>
                    <a:gd name="connsiteX59" fmla="*/ 113233 w 1104379"/>
                    <a:gd name="connsiteY59" fmla="*/ 1265629 h 1281460"/>
                    <a:gd name="connsiteX60" fmla="*/ 56836 w 1104379"/>
                    <a:gd name="connsiteY60" fmla="*/ 1221596 h 1281460"/>
                    <a:gd name="connsiteX61" fmla="*/ 9840 w 1104379"/>
                    <a:gd name="connsiteY61" fmla="*/ 1133938 h 1281460"/>
                    <a:gd name="connsiteX62" fmla="*/ 440 w 1104379"/>
                    <a:gd name="connsiteY62" fmla="*/ 1044242 h 1281460"/>
                    <a:gd name="connsiteX63" fmla="*/ 32316 w 1104379"/>
                    <a:gd name="connsiteY63" fmla="*/ 936199 h 1281460"/>
                    <a:gd name="connsiteX64" fmla="*/ 86261 w 1104379"/>
                    <a:gd name="connsiteY64" fmla="*/ 874635 h 1281460"/>
                    <a:gd name="connsiteX65" fmla="*/ 152465 w 1104379"/>
                    <a:gd name="connsiteY65" fmla="*/ 844464 h 1281460"/>
                    <a:gd name="connsiteX66" fmla="*/ 198235 w 1104379"/>
                    <a:gd name="connsiteY66" fmla="*/ 842731 h 1281460"/>
                    <a:gd name="connsiteX67" fmla="*/ 1017886 w 1104379"/>
                    <a:gd name="connsiteY67" fmla="*/ -1 h 1281460"/>
                    <a:gd name="connsiteX68" fmla="*/ 876079 w 1104379"/>
                    <a:gd name="connsiteY68" fmla="*/ 111712 h 1281460"/>
                    <a:gd name="connsiteX69" fmla="*/ 951273 w 1104379"/>
                    <a:gd name="connsiteY69" fmla="*/ 126797 h 1281460"/>
                    <a:gd name="connsiteX70" fmla="*/ 976202 w 1104379"/>
                    <a:gd name="connsiteY70" fmla="*/ 109673 h 1281460"/>
                    <a:gd name="connsiteX71" fmla="*/ 1003174 w 1104379"/>
                    <a:gd name="connsiteY71" fmla="*/ 70941 h 1281460"/>
                    <a:gd name="connsiteX0" fmla="*/ 1017886 w 1104379"/>
                    <a:gd name="connsiteY0" fmla="*/ -1 h 1281460"/>
                    <a:gd name="connsiteX1" fmla="*/ 927272 w 1104379"/>
                    <a:gd name="connsiteY1" fmla="*/ 929268 h 1281460"/>
                    <a:gd name="connsiteX2" fmla="*/ 800884 w 1104379"/>
                    <a:gd name="connsiteY2" fmla="*/ 159822 h 1281460"/>
                    <a:gd name="connsiteX3" fmla="*/ 887632 w 1104379"/>
                    <a:gd name="connsiteY3" fmla="*/ 940684 h 1281460"/>
                    <a:gd name="connsiteX4" fmla="*/ 862294 w 1104379"/>
                    <a:gd name="connsiteY4" fmla="*/ 964331 h 1281460"/>
                    <a:gd name="connsiteX5" fmla="*/ 839818 w 1104379"/>
                    <a:gd name="connsiteY5" fmla="*/ 1007548 h 1281460"/>
                    <a:gd name="connsiteX6" fmla="*/ 834096 w 1104379"/>
                    <a:gd name="connsiteY6" fmla="*/ 1092352 h 1281460"/>
                    <a:gd name="connsiteX7" fmla="*/ 851669 w 1104379"/>
                    <a:gd name="connsiteY7" fmla="*/ 1143316 h 1281460"/>
                    <a:gd name="connsiteX8" fmla="*/ 875372 w 1104379"/>
                    <a:gd name="connsiteY8" fmla="*/ 1173486 h 1281460"/>
                    <a:gd name="connsiteX9" fmla="*/ 899074 w 1104379"/>
                    <a:gd name="connsiteY9" fmla="*/ 1188979 h 1281460"/>
                    <a:gd name="connsiteX10" fmla="*/ 950566 w 1104379"/>
                    <a:gd name="connsiteY10" fmla="*/ 1188572 h 1281460"/>
                    <a:gd name="connsiteX11" fmla="*/ 975495 w 1104379"/>
                    <a:gd name="connsiteY11" fmla="*/ 1171448 h 1281460"/>
                    <a:gd name="connsiteX12" fmla="*/ 1002467 w 1104379"/>
                    <a:gd name="connsiteY12" fmla="*/ 1132715 h 1281460"/>
                    <a:gd name="connsiteX13" fmla="*/ 1017179 w 1104379"/>
                    <a:gd name="connsiteY13" fmla="*/ 1061774 h 1281460"/>
                    <a:gd name="connsiteX14" fmla="*/ 1010640 w 1104379"/>
                    <a:gd name="connsiteY14" fmla="*/ 1012848 h 1281460"/>
                    <a:gd name="connsiteX15" fmla="*/ 986529 w 1104379"/>
                    <a:gd name="connsiteY15" fmla="*/ 965146 h 1281460"/>
                    <a:gd name="connsiteX16" fmla="*/ 958331 w 1104379"/>
                    <a:gd name="connsiteY16" fmla="*/ 939461 h 1281460"/>
                    <a:gd name="connsiteX17" fmla="*/ 927272 w 1104379"/>
                    <a:gd name="connsiteY17" fmla="*/ 929268 h 1281460"/>
                    <a:gd name="connsiteX18" fmla="*/ 183932 w 1104379"/>
                    <a:gd name="connsiteY18" fmla="*/ 929268 h 1281460"/>
                    <a:gd name="connsiteX19" fmla="*/ 144291 w 1104379"/>
                    <a:gd name="connsiteY19" fmla="*/ 940684 h 1281460"/>
                    <a:gd name="connsiteX20" fmla="*/ 118954 w 1104379"/>
                    <a:gd name="connsiteY20" fmla="*/ 964331 h 1281460"/>
                    <a:gd name="connsiteX21" fmla="*/ 96477 w 1104379"/>
                    <a:gd name="connsiteY21" fmla="*/ 1007548 h 1281460"/>
                    <a:gd name="connsiteX22" fmla="*/ 90756 w 1104379"/>
                    <a:gd name="connsiteY22" fmla="*/ 1092352 h 1281460"/>
                    <a:gd name="connsiteX23" fmla="*/ 108329 w 1104379"/>
                    <a:gd name="connsiteY23" fmla="*/ 1143316 h 1281460"/>
                    <a:gd name="connsiteX24" fmla="*/ 132031 w 1104379"/>
                    <a:gd name="connsiteY24" fmla="*/ 1173486 h 1281460"/>
                    <a:gd name="connsiteX25" fmla="*/ 155734 w 1104379"/>
                    <a:gd name="connsiteY25" fmla="*/ 1188979 h 1281460"/>
                    <a:gd name="connsiteX26" fmla="*/ 207226 w 1104379"/>
                    <a:gd name="connsiteY26" fmla="*/ 1188572 h 1281460"/>
                    <a:gd name="connsiteX27" fmla="*/ 232155 w 1104379"/>
                    <a:gd name="connsiteY27" fmla="*/ 1171448 h 1281460"/>
                    <a:gd name="connsiteX28" fmla="*/ 259127 w 1104379"/>
                    <a:gd name="connsiteY28" fmla="*/ 1132715 h 1281460"/>
                    <a:gd name="connsiteX29" fmla="*/ 273839 w 1104379"/>
                    <a:gd name="connsiteY29" fmla="*/ 1061774 h 1281460"/>
                    <a:gd name="connsiteX30" fmla="*/ 267300 w 1104379"/>
                    <a:gd name="connsiteY30" fmla="*/ 1012848 h 1281460"/>
                    <a:gd name="connsiteX31" fmla="*/ 243189 w 1104379"/>
                    <a:gd name="connsiteY31" fmla="*/ 965146 h 1281460"/>
                    <a:gd name="connsiteX32" fmla="*/ 214991 w 1104379"/>
                    <a:gd name="connsiteY32" fmla="*/ 939461 h 1281460"/>
                    <a:gd name="connsiteX33" fmla="*/ 183932 w 1104379"/>
                    <a:gd name="connsiteY33" fmla="*/ 929268 h 1281460"/>
                    <a:gd name="connsiteX34" fmla="*/ 941576 w 1104379"/>
                    <a:gd name="connsiteY34" fmla="*/ 842731 h 1281460"/>
                    <a:gd name="connsiteX35" fmla="*/ 986120 w 1104379"/>
                    <a:gd name="connsiteY35" fmla="*/ 855065 h 1281460"/>
                    <a:gd name="connsiteX36" fmla="*/ 1052325 w 1104379"/>
                    <a:gd name="connsiteY36" fmla="*/ 906436 h 1281460"/>
                    <a:gd name="connsiteX37" fmla="*/ 1098095 w 1104379"/>
                    <a:gd name="connsiteY37" fmla="*/ 1001840 h 1281460"/>
                    <a:gd name="connsiteX38" fmla="*/ 1104225 w 1104379"/>
                    <a:gd name="connsiteY38" fmla="*/ 1059327 h 1281460"/>
                    <a:gd name="connsiteX39" fmla="*/ 1081749 w 1104379"/>
                    <a:gd name="connsiteY39" fmla="*/ 1169817 h 1281460"/>
                    <a:gd name="connsiteX40" fmla="*/ 1017996 w 1104379"/>
                    <a:gd name="connsiteY40" fmla="*/ 1250136 h 1281460"/>
                    <a:gd name="connsiteX41" fmla="*/ 949749 w 1104379"/>
                    <a:gd name="connsiteY41" fmla="*/ 1279491 h 1281460"/>
                    <a:gd name="connsiteX42" fmla="*/ 856573 w 1104379"/>
                    <a:gd name="connsiteY42" fmla="*/ 1265629 h 1281460"/>
                    <a:gd name="connsiteX43" fmla="*/ 800177 w 1104379"/>
                    <a:gd name="connsiteY43" fmla="*/ 1221596 h 1281460"/>
                    <a:gd name="connsiteX44" fmla="*/ 753180 w 1104379"/>
                    <a:gd name="connsiteY44" fmla="*/ 1133938 h 1281460"/>
                    <a:gd name="connsiteX45" fmla="*/ 743781 w 1104379"/>
                    <a:gd name="connsiteY45" fmla="*/ 1044242 h 1281460"/>
                    <a:gd name="connsiteX46" fmla="*/ 775657 w 1104379"/>
                    <a:gd name="connsiteY46" fmla="*/ 936199 h 1281460"/>
                    <a:gd name="connsiteX47" fmla="*/ 829601 w 1104379"/>
                    <a:gd name="connsiteY47" fmla="*/ 874635 h 1281460"/>
                    <a:gd name="connsiteX48" fmla="*/ 895805 w 1104379"/>
                    <a:gd name="connsiteY48" fmla="*/ 844464 h 1281460"/>
                    <a:gd name="connsiteX49" fmla="*/ 941576 w 1104379"/>
                    <a:gd name="connsiteY49" fmla="*/ 842731 h 1281460"/>
                    <a:gd name="connsiteX50" fmla="*/ 198235 w 1104379"/>
                    <a:gd name="connsiteY50" fmla="*/ 842731 h 1281460"/>
                    <a:gd name="connsiteX51" fmla="*/ 242780 w 1104379"/>
                    <a:gd name="connsiteY51" fmla="*/ 855065 h 1281460"/>
                    <a:gd name="connsiteX52" fmla="*/ 308984 w 1104379"/>
                    <a:gd name="connsiteY52" fmla="*/ 906436 h 1281460"/>
                    <a:gd name="connsiteX53" fmla="*/ 354755 w 1104379"/>
                    <a:gd name="connsiteY53" fmla="*/ 1001840 h 1281460"/>
                    <a:gd name="connsiteX54" fmla="*/ 360885 w 1104379"/>
                    <a:gd name="connsiteY54" fmla="*/ 1059327 h 1281460"/>
                    <a:gd name="connsiteX55" fmla="*/ 338408 w 1104379"/>
                    <a:gd name="connsiteY55" fmla="*/ 1169817 h 1281460"/>
                    <a:gd name="connsiteX56" fmla="*/ 274656 w 1104379"/>
                    <a:gd name="connsiteY56" fmla="*/ 1250136 h 1281460"/>
                    <a:gd name="connsiteX57" fmla="*/ 206409 w 1104379"/>
                    <a:gd name="connsiteY57" fmla="*/ 1279491 h 1281460"/>
                    <a:gd name="connsiteX58" fmla="*/ 113233 w 1104379"/>
                    <a:gd name="connsiteY58" fmla="*/ 1265629 h 1281460"/>
                    <a:gd name="connsiteX59" fmla="*/ 56836 w 1104379"/>
                    <a:gd name="connsiteY59" fmla="*/ 1221596 h 1281460"/>
                    <a:gd name="connsiteX60" fmla="*/ 9840 w 1104379"/>
                    <a:gd name="connsiteY60" fmla="*/ 1133938 h 1281460"/>
                    <a:gd name="connsiteX61" fmla="*/ 440 w 1104379"/>
                    <a:gd name="connsiteY61" fmla="*/ 1044242 h 1281460"/>
                    <a:gd name="connsiteX62" fmla="*/ 32316 w 1104379"/>
                    <a:gd name="connsiteY62" fmla="*/ 936199 h 1281460"/>
                    <a:gd name="connsiteX63" fmla="*/ 86261 w 1104379"/>
                    <a:gd name="connsiteY63" fmla="*/ 874635 h 1281460"/>
                    <a:gd name="connsiteX64" fmla="*/ 152465 w 1104379"/>
                    <a:gd name="connsiteY64" fmla="*/ 844464 h 1281460"/>
                    <a:gd name="connsiteX65" fmla="*/ 198235 w 1104379"/>
                    <a:gd name="connsiteY65" fmla="*/ 842731 h 1281460"/>
                    <a:gd name="connsiteX66" fmla="*/ 1017886 w 1104379"/>
                    <a:gd name="connsiteY66" fmla="*/ -1 h 1281460"/>
                    <a:gd name="connsiteX67" fmla="*/ 876079 w 1104379"/>
                    <a:gd name="connsiteY67" fmla="*/ 111712 h 1281460"/>
                    <a:gd name="connsiteX68" fmla="*/ 951273 w 1104379"/>
                    <a:gd name="connsiteY68" fmla="*/ 126797 h 1281460"/>
                    <a:gd name="connsiteX69" fmla="*/ 976202 w 1104379"/>
                    <a:gd name="connsiteY69" fmla="*/ 109673 h 1281460"/>
                    <a:gd name="connsiteX70" fmla="*/ 1003174 w 1104379"/>
                    <a:gd name="connsiteY70"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876079 w 1104379"/>
                    <a:gd name="connsiteY66" fmla="*/ 111712 h 1281460"/>
                    <a:gd name="connsiteX67" fmla="*/ 951273 w 1104379"/>
                    <a:gd name="connsiteY67" fmla="*/ 126797 h 1281460"/>
                    <a:gd name="connsiteX68" fmla="*/ 976202 w 1104379"/>
                    <a:gd name="connsiteY68" fmla="*/ 109673 h 1281460"/>
                    <a:gd name="connsiteX69" fmla="*/ 1003174 w 1104379"/>
                    <a:gd name="connsiteY69"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951273 w 1104379"/>
                    <a:gd name="connsiteY66" fmla="*/ 126797 h 1281460"/>
                    <a:gd name="connsiteX67" fmla="*/ 976202 w 1104379"/>
                    <a:gd name="connsiteY67" fmla="*/ 109673 h 1281460"/>
                    <a:gd name="connsiteX68" fmla="*/ 1003174 w 1104379"/>
                    <a:gd name="connsiteY68"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951273 w 1104379"/>
                    <a:gd name="connsiteY66" fmla="*/ 126797 h 1281460"/>
                    <a:gd name="connsiteX67" fmla="*/ 1003174 w 1104379"/>
                    <a:gd name="connsiteY67"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1003174 w 1104379"/>
                    <a:gd name="connsiteY66"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198235 w 1104379"/>
                    <a:gd name="connsiteY48" fmla="*/ 842731 h 1281460"/>
                    <a:gd name="connsiteX49" fmla="*/ 242780 w 1104379"/>
                    <a:gd name="connsiteY49" fmla="*/ 855065 h 1281460"/>
                    <a:gd name="connsiteX50" fmla="*/ 308984 w 1104379"/>
                    <a:gd name="connsiteY50" fmla="*/ 906436 h 1281460"/>
                    <a:gd name="connsiteX51" fmla="*/ 354755 w 1104379"/>
                    <a:gd name="connsiteY51" fmla="*/ 1001840 h 1281460"/>
                    <a:gd name="connsiteX52" fmla="*/ 360885 w 1104379"/>
                    <a:gd name="connsiteY52" fmla="*/ 1059327 h 1281460"/>
                    <a:gd name="connsiteX53" fmla="*/ 338408 w 1104379"/>
                    <a:gd name="connsiteY53" fmla="*/ 1169817 h 1281460"/>
                    <a:gd name="connsiteX54" fmla="*/ 274656 w 1104379"/>
                    <a:gd name="connsiteY54" fmla="*/ 1250136 h 1281460"/>
                    <a:gd name="connsiteX55" fmla="*/ 206409 w 1104379"/>
                    <a:gd name="connsiteY55" fmla="*/ 1279491 h 1281460"/>
                    <a:gd name="connsiteX56" fmla="*/ 113233 w 1104379"/>
                    <a:gd name="connsiteY56" fmla="*/ 1265629 h 1281460"/>
                    <a:gd name="connsiteX57" fmla="*/ 56836 w 1104379"/>
                    <a:gd name="connsiteY57" fmla="*/ 1221596 h 1281460"/>
                    <a:gd name="connsiteX58" fmla="*/ 9840 w 1104379"/>
                    <a:gd name="connsiteY58" fmla="*/ 1133938 h 1281460"/>
                    <a:gd name="connsiteX59" fmla="*/ 440 w 1104379"/>
                    <a:gd name="connsiteY59" fmla="*/ 1044242 h 1281460"/>
                    <a:gd name="connsiteX60" fmla="*/ 32316 w 1104379"/>
                    <a:gd name="connsiteY60" fmla="*/ 936199 h 1281460"/>
                    <a:gd name="connsiteX61" fmla="*/ 86261 w 1104379"/>
                    <a:gd name="connsiteY61" fmla="*/ 874635 h 1281460"/>
                    <a:gd name="connsiteX62" fmla="*/ 152465 w 1104379"/>
                    <a:gd name="connsiteY62" fmla="*/ 844464 h 1281460"/>
                    <a:gd name="connsiteX63" fmla="*/ 198235 w 1104379"/>
                    <a:gd name="connsiteY63"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1052325 w 1104379"/>
                    <a:gd name="connsiteY34" fmla="*/ 906436 h 1281460"/>
                    <a:gd name="connsiteX35" fmla="*/ 1098095 w 1104379"/>
                    <a:gd name="connsiteY35" fmla="*/ 1001840 h 1281460"/>
                    <a:gd name="connsiteX36" fmla="*/ 1104225 w 1104379"/>
                    <a:gd name="connsiteY36" fmla="*/ 1059327 h 1281460"/>
                    <a:gd name="connsiteX37" fmla="*/ 1081749 w 1104379"/>
                    <a:gd name="connsiteY37" fmla="*/ 1169817 h 1281460"/>
                    <a:gd name="connsiteX38" fmla="*/ 1017996 w 1104379"/>
                    <a:gd name="connsiteY38" fmla="*/ 1250136 h 1281460"/>
                    <a:gd name="connsiteX39" fmla="*/ 949749 w 1104379"/>
                    <a:gd name="connsiteY39" fmla="*/ 1279491 h 1281460"/>
                    <a:gd name="connsiteX40" fmla="*/ 856573 w 1104379"/>
                    <a:gd name="connsiteY40" fmla="*/ 1265629 h 1281460"/>
                    <a:gd name="connsiteX41" fmla="*/ 800177 w 1104379"/>
                    <a:gd name="connsiteY41" fmla="*/ 1221596 h 1281460"/>
                    <a:gd name="connsiteX42" fmla="*/ 753180 w 1104379"/>
                    <a:gd name="connsiteY42" fmla="*/ 1133938 h 1281460"/>
                    <a:gd name="connsiteX43" fmla="*/ 743781 w 1104379"/>
                    <a:gd name="connsiteY43" fmla="*/ 1044242 h 1281460"/>
                    <a:gd name="connsiteX44" fmla="*/ 775657 w 1104379"/>
                    <a:gd name="connsiteY44" fmla="*/ 936199 h 1281460"/>
                    <a:gd name="connsiteX45" fmla="*/ 829601 w 1104379"/>
                    <a:gd name="connsiteY45" fmla="*/ 874635 h 1281460"/>
                    <a:gd name="connsiteX46" fmla="*/ 895805 w 1104379"/>
                    <a:gd name="connsiteY46" fmla="*/ 844464 h 1281460"/>
                    <a:gd name="connsiteX47" fmla="*/ 198235 w 1104379"/>
                    <a:gd name="connsiteY47" fmla="*/ 842731 h 1281460"/>
                    <a:gd name="connsiteX48" fmla="*/ 242780 w 1104379"/>
                    <a:gd name="connsiteY48" fmla="*/ 855065 h 1281460"/>
                    <a:gd name="connsiteX49" fmla="*/ 308984 w 1104379"/>
                    <a:gd name="connsiteY49" fmla="*/ 906436 h 1281460"/>
                    <a:gd name="connsiteX50" fmla="*/ 354755 w 1104379"/>
                    <a:gd name="connsiteY50" fmla="*/ 1001840 h 1281460"/>
                    <a:gd name="connsiteX51" fmla="*/ 360885 w 1104379"/>
                    <a:gd name="connsiteY51" fmla="*/ 1059327 h 1281460"/>
                    <a:gd name="connsiteX52" fmla="*/ 338408 w 1104379"/>
                    <a:gd name="connsiteY52" fmla="*/ 1169817 h 1281460"/>
                    <a:gd name="connsiteX53" fmla="*/ 274656 w 1104379"/>
                    <a:gd name="connsiteY53" fmla="*/ 1250136 h 1281460"/>
                    <a:gd name="connsiteX54" fmla="*/ 206409 w 1104379"/>
                    <a:gd name="connsiteY54" fmla="*/ 1279491 h 1281460"/>
                    <a:gd name="connsiteX55" fmla="*/ 113233 w 1104379"/>
                    <a:gd name="connsiteY55" fmla="*/ 1265629 h 1281460"/>
                    <a:gd name="connsiteX56" fmla="*/ 56836 w 1104379"/>
                    <a:gd name="connsiteY56" fmla="*/ 1221596 h 1281460"/>
                    <a:gd name="connsiteX57" fmla="*/ 9840 w 1104379"/>
                    <a:gd name="connsiteY57" fmla="*/ 1133938 h 1281460"/>
                    <a:gd name="connsiteX58" fmla="*/ 440 w 1104379"/>
                    <a:gd name="connsiteY58" fmla="*/ 1044242 h 1281460"/>
                    <a:gd name="connsiteX59" fmla="*/ 32316 w 1104379"/>
                    <a:gd name="connsiteY59" fmla="*/ 936199 h 1281460"/>
                    <a:gd name="connsiteX60" fmla="*/ 86261 w 1104379"/>
                    <a:gd name="connsiteY60" fmla="*/ 874635 h 1281460"/>
                    <a:gd name="connsiteX61" fmla="*/ 152465 w 1104379"/>
                    <a:gd name="connsiteY61" fmla="*/ 844464 h 1281460"/>
                    <a:gd name="connsiteX62" fmla="*/ 198235 w 1104379"/>
                    <a:gd name="connsiteY62"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1098095 w 1104379"/>
                    <a:gd name="connsiteY34" fmla="*/ 1001840 h 1281460"/>
                    <a:gd name="connsiteX35" fmla="*/ 1104225 w 1104379"/>
                    <a:gd name="connsiteY35" fmla="*/ 1059327 h 1281460"/>
                    <a:gd name="connsiteX36" fmla="*/ 1081749 w 1104379"/>
                    <a:gd name="connsiteY36" fmla="*/ 1169817 h 1281460"/>
                    <a:gd name="connsiteX37" fmla="*/ 1017996 w 1104379"/>
                    <a:gd name="connsiteY37" fmla="*/ 1250136 h 1281460"/>
                    <a:gd name="connsiteX38" fmla="*/ 949749 w 1104379"/>
                    <a:gd name="connsiteY38" fmla="*/ 1279491 h 1281460"/>
                    <a:gd name="connsiteX39" fmla="*/ 856573 w 1104379"/>
                    <a:gd name="connsiteY39" fmla="*/ 1265629 h 1281460"/>
                    <a:gd name="connsiteX40" fmla="*/ 800177 w 1104379"/>
                    <a:gd name="connsiteY40" fmla="*/ 1221596 h 1281460"/>
                    <a:gd name="connsiteX41" fmla="*/ 753180 w 1104379"/>
                    <a:gd name="connsiteY41" fmla="*/ 1133938 h 1281460"/>
                    <a:gd name="connsiteX42" fmla="*/ 743781 w 1104379"/>
                    <a:gd name="connsiteY42" fmla="*/ 1044242 h 1281460"/>
                    <a:gd name="connsiteX43" fmla="*/ 775657 w 1104379"/>
                    <a:gd name="connsiteY43" fmla="*/ 936199 h 1281460"/>
                    <a:gd name="connsiteX44" fmla="*/ 829601 w 1104379"/>
                    <a:gd name="connsiteY44" fmla="*/ 874635 h 1281460"/>
                    <a:gd name="connsiteX45" fmla="*/ 895805 w 1104379"/>
                    <a:gd name="connsiteY45" fmla="*/ 844464 h 1281460"/>
                    <a:gd name="connsiteX46" fmla="*/ 198235 w 1104379"/>
                    <a:gd name="connsiteY46" fmla="*/ 842731 h 1281460"/>
                    <a:gd name="connsiteX47" fmla="*/ 242780 w 1104379"/>
                    <a:gd name="connsiteY47" fmla="*/ 855065 h 1281460"/>
                    <a:gd name="connsiteX48" fmla="*/ 308984 w 1104379"/>
                    <a:gd name="connsiteY48" fmla="*/ 906436 h 1281460"/>
                    <a:gd name="connsiteX49" fmla="*/ 354755 w 1104379"/>
                    <a:gd name="connsiteY49" fmla="*/ 1001840 h 1281460"/>
                    <a:gd name="connsiteX50" fmla="*/ 360885 w 1104379"/>
                    <a:gd name="connsiteY50" fmla="*/ 1059327 h 1281460"/>
                    <a:gd name="connsiteX51" fmla="*/ 338408 w 1104379"/>
                    <a:gd name="connsiteY51" fmla="*/ 1169817 h 1281460"/>
                    <a:gd name="connsiteX52" fmla="*/ 274656 w 1104379"/>
                    <a:gd name="connsiteY52" fmla="*/ 1250136 h 1281460"/>
                    <a:gd name="connsiteX53" fmla="*/ 206409 w 1104379"/>
                    <a:gd name="connsiteY53" fmla="*/ 1279491 h 1281460"/>
                    <a:gd name="connsiteX54" fmla="*/ 113233 w 1104379"/>
                    <a:gd name="connsiteY54" fmla="*/ 1265629 h 1281460"/>
                    <a:gd name="connsiteX55" fmla="*/ 56836 w 1104379"/>
                    <a:gd name="connsiteY55" fmla="*/ 1221596 h 1281460"/>
                    <a:gd name="connsiteX56" fmla="*/ 9840 w 1104379"/>
                    <a:gd name="connsiteY56" fmla="*/ 1133938 h 1281460"/>
                    <a:gd name="connsiteX57" fmla="*/ 440 w 1104379"/>
                    <a:gd name="connsiteY57" fmla="*/ 1044242 h 1281460"/>
                    <a:gd name="connsiteX58" fmla="*/ 32316 w 1104379"/>
                    <a:gd name="connsiteY58" fmla="*/ 936199 h 1281460"/>
                    <a:gd name="connsiteX59" fmla="*/ 86261 w 1104379"/>
                    <a:gd name="connsiteY59" fmla="*/ 874635 h 1281460"/>
                    <a:gd name="connsiteX60" fmla="*/ 152465 w 1104379"/>
                    <a:gd name="connsiteY60" fmla="*/ 844464 h 1281460"/>
                    <a:gd name="connsiteX61" fmla="*/ 198235 w 1104379"/>
                    <a:gd name="connsiteY61" fmla="*/ 842731 h 1281460"/>
                    <a:gd name="connsiteX0" fmla="*/ 1017886 w 1104283"/>
                    <a:gd name="connsiteY0" fmla="*/ -1 h 1281460"/>
                    <a:gd name="connsiteX1" fmla="*/ 927272 w 1104283"/>
                    <a:gd name="connsiteY1" fmla="*/ 929268 h 1281460"/>
                    <a:gd name="connsiteX2" fmla="*/ 887632 w 1104283"/>
                    <a:gd name="connsiteY2" fmla="*/ 940684 h 1281460"/>
                    <a:gd name="connsiteX3" fmla="*/ 862294 w 1104283"/>
                    <a:gd name="connsiteY3" fmla="*/ 964331 h 1281460"/>
                    <a:gd name="connsiteX4" fmla="*/ 839818 w 1104283"/>
                    <a:gd name="connsiteY4" fmla="*/ 1007548 h 1281460"/>
                    <a:gd name="connsiteX5" fmla="*/ 834096 w 1104283"/>
                    <a:gd name="connsiteY5" fmla="*/ 1092352 h 1281460"/>
                    <a:gd name="connsiteX6" fmla="*/ 851669 w 1104283"/>
                    <a:gd name="connsiteY6" fmla="*/ 1143316 h 1281460"/>
                    <a:gd name="connsiteX7" fmla="*/ 875372 w 1104283"/>
                    <a:gd name="connsiteY7" fmla="*/ 1173486 h 1281460"/>
                    <a:gd name="connsiteX8" fmla="*/ 899074 w 1104283"/>
                    <a:gd name="connsiteY8" fmla="*/ 1188979 h 1281460"/>
                    <a:gd name="connsiteX9" fmla="*/ 950566 w 1104283"/>
                    <a:gd name="connsiteY9" fmla="*/ 1188572 h 1281460"/>
                    <a:gd name="connsiteX10" fmla="*/ 975495 w 1104283"/>
                    <a:gd name="connsiteY10" fmla="*/ 1171448 h 1281460"/>
                    <a:gd name="connsiteX11" fmla="*/ 1002467 w 1104283"/>
                    <a:gd name="connsiteY11" fmla="*/ 1132715 h 1281460"/>
                    <a:gd name="connsiteX12" fmla="*/ 1017179 w 1104283"/>
                    <a:gd name="connsiteY12" fmla="*/ 1061774 h 1281460"/>
                    <a:gd name="connsiteX13" fmla="*/ 1010640 w 1104283"/>
                    <a:gd name="connsiteY13" fmla="*/ 1012848 h 1281460"/>
                    <a:gd name="connsiteX14" fmla="*/ 986529 w 1104283"/>
                    <a:gd name="connsiteY14" fmla="*/ 965146 h 1281460"/>
                    <a:gd name="connsiteX15" fmla="*/ 958331 w 1104283"/>
                    <a:gd name="connsiteY15" fmla="*/ 939461 h 1281460"/>
                    <a:gd name="connsiteX16" fmla="*/ 927272 w 1104283"/>
                    <a:gd name="connsiteY16" fmla="*/ 929268 h 1281460"/>
                    <a:gd name="connsiteX17" fmla="*/ 183932 w 1104283"/>
                    <a:gd name="connsiteY17" fmla="*/ 929268 h 1281460"/>
                    <a:gd name="connsiteX18" fmla="*/ 144291 w 1104283"/>
                    <a:gd name="connsiteY18" fmla="*/ 940684 h 1281460"/>
                    <a:gd name="connsiteX19" fmla="*/ 118954 w 1104283"/>
                    <a:gd name="connsiteY19" fmla="*/ 964331 h 1281460"/>
                    <a:gd name="connsiteX20" fmla="*/ 96477 w 1104283"/>
                    <a:gd name="connsiteY20" fmla="*/ 1007548 h 1281460"/>
                    <a:gd name="connsiteX21" fmla="*/ 90756 w 1104283"/>
                    <a:gd name="connsiteY21" fmla="*/ 1092352 h 1281460"/>
                    <a:gd name="connsiteX22" fmla="*/ 108329 w 1104283"/>
                    <a:gd name="connsiteY22" fmla="*/ 1143316 h 1281460"/>
                    <a:gd name="connsiteX23" fmla="*/ 132031 w 1104283"/>
                    <a:gd name="connsiteY23" fmla="*/ 1173486 h 1281460"/>
                    <a:gd name="connsiteX24" fmla="*/ 155734 w 1104283"/>
                    <a:gd name="connsiteY24" fmla="*/ 1188979 h 1281460"/>
                    <a:gd name="connsiteX25" fmla="*/ 207226 w 1104283"/>
                    <a:gd name="connsiteY25" fmla="*/ 1188572 h 1281460"/>
                    <a:gd name="connsiteX26" fmla="*/ 232155 w 1104283"/>
                    <a:gd name="connsiteY26" fmla="*/ 1171448 h 1281460"/>
                    <a:gd name="connsiteX27" fmla="*/ 259127 w 1104283"/>
                    <a:gd name="connsiteY27" fmla="*/ 1132715 h 1281460"/>
                    <a:gd name="connsiteX28" fmla="*/ 273839 w 1104283"/>
                    <a:gd name="connsiteY28" fmla="*/ 1061774 h 1281460"/>
                    <a:gd name="connsiteX29" fmla="*/ 267300 w 1104283"/>
                    <a:gd name="connsiteY29" fmla="*/ 1012848 h 1281460"/>
                    <a:gd name="connsiteX30" fmla="*/ 243189 w 1104283"/>
                    <a:gd name="connsiteY30" fmla="*/ 965146 h 1281460"/>
                    <a:gd name="connsiteX31" fmla="*/ 214991 w 1104283"/>
                    <a:gd name="connsiteY31" fmla="*/ 939461 h 1281460"/>
                    <a:gd name="connsiteX32" fmla="*/ 183932 w 1104283"/>
                    <a:gd name="connsiteY32" fmla="*/ 929268 h 1281460"/>
                    <a:gd name="connsiteX33" fmla="*/ 895805 w 1104283"/>
                    <a:gd name="connsiteY33" fmla="*/ 844464 h 1281460"/>
                    <a:gd name="connsiteX34" fmla="*/ 1104225 w 1104283"/>
                    <a:gd name="connsiteY34" fmla="*/ 1059327 h 1281460"/>
                    <a:gd name="connsiteX35" fmla="*/ 1081749 w 1104283"/>
                    <a:gd name="connsiteY35" fmla="*/ 1169817 h 1281460"/>
                    <a:gd name="connsiteX36" fmla="*/ 1017996 w 1104283"/>
                    <a:gd name="connsiteY36" fmla="*/ 1250136 h 1281460"/>
                    <a:gd name="connsiteX37" fmla="*/ 949749 w 1104283"/>
                    <a:gd name="connsiteY37" fmla="*/ 1279491 h 1281460"/>
                    <a:gd name="connsiteX38" fmla="*/ 856573 w 1104283"/>
                    <a:gd name="connsiteY38" fmla="*/ 1265629 h 1281460"/>
                    <a:gd name="connsiteX39" fmla="*/ 800177 w 1104283"/>
                    <a:gd name="connsiteY39" fmla="*/ 1221596 h 1281460"/>
                    <a:gd name="connsiteX40" fmla="*/ 753180 w 1104283"/>
                    <a:gd name="connsiteY40" fmla="*/ 1133938 h 1281460"/>
                    <a:gd name="connsiteX41" fmla="*/ 743781 w 1104283"/>
                    <a:gd name="connsiteY41" fmla="*/ 1044242 h 1281460"/>
                    <a:gd name="connsiteX42" fmla="*/ 775657 w 1104283"/>
                    <a:gd name="connsiteY42" fmla="*/ 936199 h 1281460"/>
                    <a:gd name="connsiteX43" fmla="*/ 829601 w 1104283"/>
                    <a:gd name="connsiteY43" fmla="*/ 874635 h 1281460"/>
                    <a:gd name="connsiteX44" fmla="*/ 895805 w 1104283"/>
                    <a:gd name="connsiteY44" fmla="*/ 844464 h 1281460"/>
                    <a:gd name="connsiteX45" fmla="*/ 198235 w 1104283"/>
                    <a:gd name="connsiteY45" fmla="*/ 842731 h 1281460"/>
                    <a:gd name="connsiteX46" fmla="*/ 242780 w 1104283"/>
                    <a:gd name="connsiteY46" fmla="*/ 855065 h 1281460"/>
                    <a:gd name="connsiteX47" fmla="*/ 308984 w 1104283"/>
                    <a:gd name="connsiteY47" fmla="*/ 906436 h 1281460"/>
                    <a:gd name="connsiteX48" fmla="*/ 354755 w 1104283"/>
                    <a:gd name="connsiteY48" fmla="*/ 1001840 h 1281460"/>
                    <a:gd name="connsiteX49" fmla="*/ 360885 w 1104283"/>
                    <a:gd name="connsiteY49" fmla="*/ 1059327 h 1281460"/>
                    <a:gd name="connsiteX50" fmla="*/ 338408 w 1104283"/>
                    <a:gd name="connsiteY50" fmla="*/ 1169817 h 1281460"/>
                    <a:gd name="connsiteX51" fmla="*/ 274656 w 1104283"/>
                    <a:gd name="connsiteY51" fmla="*/ 1250136 h 1281460"/>
                    <a:gd name="connsiteX52" fmla="*/ 206409 w 1104283"/>
                    <a:gd name="connsiteY52" fmla="*/ 1279491 h 1281460"/>
                    <a:gd name="connsiteX53" fmla="*/ 113233 w 1104283"/>
                    <a:gd name="connsiteY53" fmla="*/ 1265629 h 1281460"/>
                    <a:gd name="connsiteX54" fmla="*/ 56836 w 1104283"/>
                    <a:gd name="connsiteY54" fmla="*/ 1221596 h 1281460"/>
                    <a:gd name="connsiteX55" fmla="*/ 9840 w 1104283"/>
                    <a:gd name="connsiteY55" fmla="*/ 1133938 h 1281460"/>
                    <a:gd name="connsiteX56" fmla="*/ 440 w 1104283"/>
                    <a:gd name="connsiteY56" fmla="*/ 1044242 h 1281460"/>
                    <a:gd name="connsiteX57" fmla="*/ 32316 w 1104283"/>
                    <a:gd name="connsiteY57" fmla="*/ 936199 h 1281460"/>
                    <a:gd name="connsiteX58" fmla="*/ 86261 w 1104283"/>
                    <a:gd name="connsiteY58" fmla="*/ 874635 h 1281460"/>
                    <a:gd name="connsiteX59" fmla="*/ 152465 w 1104283"/>
                    <a:gd name="connsiteY59" fmla="*/ 844464 h 1281460"/>
                    <a:gd name="connsiteX60" fmla="*/ 198235 w 1104283"/>
                    <a:gd name="connsiteY60" fmla="*/ 842731 h 1281460"/>
                    <a:gd name="connsiteX0" fmla="*/ 1017886 w 1081748"/>
                    <a:gd name="connsiteY0" fmla="*/ -1 h 1281460"/>
                    <a:gd name="connsiteX1" fmla="*/ 927272 w 1081748"/>
                    <a:gd name="connsiteY1" fmla="*/ 929268 h 1281460"/>
                    <a:gd name="connsiteX2" fmla="*/ 887632 w 1081748"/>
                    <a:gd name="connsiteY2" fmla="*/ 940684 h 1281460"/>
                    <a:gd name="connsiteX3" fmla="*/ 862294 w 1081748"/>
                    <a:gd name="connsiteY3" fmla="*/ 964331 h 1281460"/>
                    <a:gd name="connsiteX4" fmla="*/ 839818 w 1081748"/>
                    <a:gd name="connsiteY4" fmla="*/ 1007548 h 1281460"/>
                    <a:gd name="connsiteX5" fmla="*/ 834096 w 1081748"/>
                    <a:gd name="connsiteY5" fmla="*/ 1092352 h 1281460"/>
                    <a:gd name="connsiteX6" fmla="*/ 851669 w 1081748"/>
                    <a:gd name="connsiteY6" fmla="*/ 1143316 h 1281460"/>
                    <a:gd name="connsiteX7" fmla="*/ 875372 w 1081748"/>
                    <a:gd name="connsiteY7" fmla="*/ 1173486 h 1281460"/>
                    <a:gd name="connsiteX8" fmla="*/ 899074 w 1081748"/>
                    <a:gd name="connsiteY8" fmla="*/ 1188979 h 1281460"/>
                    <a:gd name="connsiteX9" fmla="*/ 950566 w 1081748"/>
                    <a:gd name="connsiteY9" fmla="*/ 1188572 h 1281460"/>
                    <a:gd name="connsiteX10" fmla="*/ 975495 w 1081748"/>
                    <a:gd name="connsiteY10" fmla="*/ 1171448 h 1281460"/>
                    <a:gd name="connsiteX11" fmla="*/ 1002467 w 1081748"/>
                    <a:gd name="connsiteY11" fmla="*/ 1132715 h 1281460"/>
                    <a:gd name="connsiteX12" fmla="*/ 1017179 w 1081748"/>
                    <a:gd name="connsiteY12" fmla="*/ 1061774 h 1281460"/>
                    <a:gd name="connsiteX13" fmla="*/ 1010640 w 1081748"/>
                    <a:gd name="connsiteY13" fmla="*/ 1012848 h 1281460"/>
                    <a:gd name="connsiteX14" fmla="*/ 986529 w 1081748"/>
                    <a:gd name="connsiteY14" fmla="*/ 965146 h 1281460"/>
                    <a:gd name="connsiteX15" fmla="*/ 958331 w 1081748"/>
                    <a:gd name="connsiteY15" fmla="*/ 939461 h 1281460"/>
                    <a:gd name="connsiteX16" fmla="*/ 927272 w 1081748"/>
                    <a:gd name="connsiteY16" fmla="*/ 929268 h 1281460"/>
                    <a:gd name="connsiteX17" fmla="*/ 183932 w 1081748"/>
                    <a:gd name="connsiteY17" fmla="*/ 929268 h 1281460"/>
                    <a:gd name="connsiteX18" fmla="*/ 144291 w 1081748"/>
                    <a:gd name="connsiteY18" fmla="*/ 940684 h 1281460"/>
                    <a:gd name="connsiteX19" fmla="*/ 118954 w 1081748"/>
                    <a:gd name="connsiteY19" fmla="*/ 964331 h 1281460"/>
                    <a:gd name="connsiteX20" fmla="*/ 96477 w 1081748"/>
                    <a:gd name="connsiteY20" fmla="*/ 1007548 h 1281460"/>
                    <a:gd name="connsiteX21" fmla="*/ 90756 w 1081748"/>
                    <a:gd name="connsiteY21" fmla="*/ 1092352 h 1281460"/>
                    <a:gd name="connsiteX22" fmla="*/ 108329 w 1081748"/>
                    <a:gd name="connsiteY22" fmla="*/ 1143316 h 1281460"/>
                    <a:gd name="connsiteX23" fmla="*/ 132031 w 1081748"/>
                    <a:gd name="connsiteY23" fmla="*/ 1173486 h 1281460"/>
                    <a:gd name="connsiteX24" fmla="*/ 155734 w 1081748"/>
                    <a:gd name="connsiteY24" fmla="*/ 1188979 h 1281460"/>
                    <a:gd name="connsiteX25" fmla="*/ 207226 w 1081748"/>
                    <a:gd name="connsiteY25" fmla="*/ 1188572 h 1281460"/>
                    <a:gd name="connsiteX26" fmla="*/ 232155 w 1081748"/>
                    <a:gd name="connsiteY26" fmla="*/ 1171448 h 1281460"/>
                    <a:gd name="connsiteX27" fmla="*/ 259127 w 1081748"/>
                    <a:gd name="connsiteY27" fmla="*/ 1132715 h 1281460"/>
                    <a:gd name="connsiteX28" fmla="*/ 273839 w 1081748"/>
                    <a:gd name="connsiteY28" fmla="*/ 1061774 h 1281460"/>
                    <a:gd name="connsiteX29" fmla="*/ 267300 w 1081748"/>
                    <a:gd name="connsiteY29" fmla="*/ 1012848 h 1281460"/>
                    <a:gd name="connsiteX30" fmla="*/ 243189 w 1081748"/>
                    <a:gd name="connsiteY30" fmla="*/ 965146 h 1281460"/>
                    <a:gd name="connsiteX31" fmla="*/ 214991 w 1081748"/>
                    <a:gd name="connsiteY31" fmla="*/ 939461 h 1281460"/>
                    <a:gd name="connsiteX32" fmla="*/ 183932 w 1081748"/>
                    <a:gd name="connsiteY32" fmla="*/ 929268 h 1281460"/>
                    <a:gd name="connsiteX33" fmla="*/ 895805 w 1081748"/>
                    <a:gd name="connsiteY33" fmla="*/ 844464 h 1281460"/>
                    <a:gd name="connsiteX34" fmla="*/ 1081749 w 1081748"/>
                    <a:gd name="connsiteY34" fmla="*/ 1169817 h 1281460"/>
                    <a:gd name="connsiteX35" fmla="*/ 1017996 w 1081748"/>
                    <a:gd name="connsiteY35" fmla="*/ 1250136 h 1281460"/>
                    <a:gd name="connsiteX36" fmla="*/ 949749 w 1081748"/>
                    <a:gd name="connsiteY36" fmla="*/ 1279491 h 1281460"/>
                    <a:gd name="connsiteX37" fmla="*/ 856573 w 1081748"/>
                    <a:gd name="connsiteY37" fmla="*/ 1265629 h 1281460"/>
                    <a:gd name="connsiteX38" fmla="*/ 800177 w 1081748"/>
                    <a:gd name="connsiteY38" fmla="*/ 1221596 h 1281460"/>
                    <a:gd name="connsiteX39" fmla="*/ 753180 w 1081748"/>
                    <a:gd name="connsiteY39" fmla="*/ 1133938 h 1281460"/>
                    <a:gd name="connsiteX40" fmla="*/ 743781 w 1081748"/>
                    <a:gd name="connsiteY40" fmla="*/ 1044242 h 1281460"/>
                    <a:gd name="connsiteX41" fmla="*/ 775657 w 1081748"/>
                    <a:gd name="connsiteY41" fmla="*/ 936199 h 1281460"/>
                    <a:gd name="connsiteX42" fmla="*/ 829601 w 1081748"/>
                    <a:gd name="connsiteY42" fmla="*/ 874635 h 1281460"/>
                    <a:gd name="connsiteX43" fmla="*/ 895805 w 1081748"/>
                    <a:gd name="connsiteY43" fmla="*/ 844464 h 1281460"/>
                    <a:gd name="connsiteX44" fmla="*/ 198235 w 1081748"/>
                    <a:gd name="connsiteY44" fmla="*/ 842731 h 1281460"/>
                    <a:gd name="connsiteX45" fmla="*/ 242780 w 1081748"/>
                    <a:gd name="connsiteY45" fmla="*/ 855065 h 1281460"/>
                    <a:gd name="connsiteX46" fmla="*/ 308984 w 1081748"/>
                    <a:gd name="connsiteY46" fmla="*/ 906436 h 1281460"/>
                    <a:gd name="connsiteX47" fmla="*/ 354755 w 1081748"/>
                    <a:gd name="connsiteY47" fmla="*/ 1001840 h 1281460"/>
                    <a:gd name="connsiteX48" fmla="*/ 360885 w 1081748"/>
                    <a:gd name="connsiteY48" fmla="*/ 1059327 h 1281460"/>
                    <a:gd name="connsiteX49" fmla="*/ 338408 w 1081748"/>
                    <a:gd name="connsiteY49" fmla="*/ 1169817 h 1281460"/>
                    <a:gd name="connsiteX50" fmla="*/ 274656 w 1081748"/>
                    <a:gd name="connsiteY50" fmla="*/ 1250136 h 1281460"/>
                    <a:gd name="connsiteX51" fmla="*/ 206409 w 1081748"/>
                    <a:gd name="connsiteY51" fmla="*/ 1279491 h 1281460"/>
                    <a:gd name="connsiteX52" fmla="*/ 113233 w 1081748"/>
                    <a:gd name="connsiteY52" fmla="*/ 1265629 h 1281460"/>
                    <a:gd name="connsiteX53" fmla="*/ 56836 w 1081748"/>
                    <a:gd name="connsiteY53" fmla="*/ 1221596 h 1281460"/>
                    <a:gd name="connsiteX54" fmla="*/ 9840 w 1081748"/>
                    <a:gd name="connsiteY54" fmla="*/ 1133938 h 1281460"/>
                    <a:gd name="connsiteX55" fmla="*/ 440 w 1081748"/>
                    <a:gd name="connsiteY55" fmla="*/ 1044242 h 1281460"/>
                    <a:gd name="connsiteX56" fmla="*/ 32316 w 1081748"/>
                    <a:gd name="connsiteY56" fmla="*/ 936199 h 1281460"/>
                    <a:gd name="connsiteX57" fmla="*/ 86261 w 1081748"/>
                    <a:gd name="connsiteY57" fmla="*/ 874635 h 1281460"/>
                    <a:gd name="connsiteX58" fmla="*/ 152465 w 1081748"/>
                    <a:gd name="connsiteY58" fmla="*/ 844464 h 1281460"/>
                    <a:gd name="connsiteX59" fmla="*/ 198235 w 1081748"/>
                    <a:gd name="connsiteY59" fmla="*/ 842731 h 1281460"/>
                    <a:gd name="connsiteX0" fmla="*/ 1017886 w 1017997"/>
                    <a:gd name="connsiteY0" fmla="*/ -1 h 1281460"/>
                    <a:gd name="connsiteX1" fmla="*/ 927272 w 1017997"/>
                    <a:gd name="connsiteY1" fmla="*/ 929268 h 1281460"/>
                    <a:gd name="connsiteX2" fmla="*/ 887632 w 1017997"/>
                    <a:gd name="connsiteY2" fmla="*/ 940684 h 1281460"/>
                    <a:gd name="connsiteX3" fmla="*/ 862294 w 1017997"/>
                    <a:gd name="connsiteY3" fmla="*/ 964331 h 1281460"/>
                    <a:gd name="connsiteX4" fmla="*/ 839818 w 1017997"/>
                    <a:gd name="connsiteY4" fmla="*/ 1007548 h 1281460"/>
                    <a:gd name="connsiteX5" fmla="*/ 834096 w 1017997"/>
                    <a:gd name="connsiteY5" fmla="*/ 1092352 h 1281460"/>
                    <a:gd name="connsiteX6" fmla="*/ 851669 w 1017997"/>
                    <a:gd name="connsiteY6" fmla="*/ 1143316 h 1281460"/>
                    <a:gd name="connsiteX7" fmla="*/ 875372 w 1017997"/>
                    <a:gd name="connsiteY7" fmla="*/ 1173486 h 1281460"/>
                    <a:gd name="connsiteX8" fmla="*/ 899074 w 1017997"/>
                    <a:gd name="connsiteY8" fmla="*/ 1188979 h 1281460"/>
                    <a:gd name="connsiteX9" fmla="*/ 950566 w 1017997"/>
                    <a:gd name="connsiteY9" fmla="*/ 1188572 h 1281460"/>
                    <a:gd name="connsiteX10" fmla="*/ 975495 w 1017997"/>
                    <a:gd name="connsiteY10" fmla="*/ 1171448 h 1281460"/>
                    <a:gd name="connsiteX11" fmla="*/ 1002467 w 1017997"/>
                    <a:gd name="connsiteY11" fmla="*/ 1132715 h 1281460"/>
                    <a:gd name="connsiteX12" fmla="*/ 1017179 w 1017997"/>
                    <a:gd name="connsiteY12" fmla="*/ 1061774 h 1281460"/>
                    <a:gd name="connsiteX13" fmla="*/ 1010640 w 1017997"/>
                    <a:gd name="connsiteY13" fmla="*/ 1012848 h 1281460"/>
                    <a:gd name="connsiteX14" fmla="*/ 986529 w 1017997"/>
                    <a:gd name="connsiteY14" fmla="*/ 965146 h 1281460"/>
                    <a:gd name="connsiteX15" fmla="*/ 958331 w 1017997"/>
                    <a:gd name="connsiteY15" fmla="*/ 939461 h 1281460"/>
                    <a:gd name="connsiteX16" fmla="*/ 927272 w 1017997"/>
                    <a:gd name="connsiteY16" fmla="*/ 929268 h 1281460"/>
                    <a:gd name="connsiteX17" fmla="*/ 183932 w 1017997"/>
                    <a:gd name="connsiteY17" fmla="*/ 929268 h 1281460"/>
                    <a:gd name="connsiteX18" fmla="*/ 144291 w 1017997"/>
                    <a:gd name="connsiteY18" fmla="*/ 940684 h 1281460"/>
                    <a:gd name="connsiteX19" fmla="*/ 118954 w 1017997"/>
                    <a:gd name="connsiteY19" fmla="*/ 964331 h 1281460"/>
                    <a:gd name="connsiteX20" fmla="*/ 96477 w 1017997"/>
                    <a:gd name="connsiteY20" fmla="*/ 1007548 h 1281460"/>
                    <a:gd name="connsiteX21" fmla="*/ 90756 w 1017997"/>
                    <a:gd name="connsiteY21" fmla="*/ 1092352 h 1281460"/>
                    <a:gd name="connsiteX22" fmla="*/ 108329 w 1017997"/>
                    <a:gd name="connsiteY22" fmla="*/ 1143316 h 1281460"/>
                    <a:gd name="connsiteX23" fmla="*/ 132031 w 1017997"/>
                    <a:gd name="connsiteY23" fmla="*/ 1173486 h 1281460"/>
                    <a:gd name="connsiteX24" fmla="*/ 155734 w 1017997"/>
                    <a:gd name="connsiteY24" fmla="*/ 1188979 h 1281460"/>
                    <a:gd name="connsiteX25" fmla="*/ 207226 w 1017997"/>
                    <a:gd name="connsiteY25" fmla="*/ 1188572 h 1281460"/>
                    <a:gd name="connsiteX26" fmla="*/ 232155 w 1017997"/>
                    <a:gd name="connsiteY26" fmla="*/ 1171448 h 1281460"/>
                    <a:gd name="connsiteX27" fmla="*/ 259127 w 1017997"/>
                    <a:gd name="connsiteY27" fmla="*/ 1132715 h 1281460"/>
                    <a:gd name="connsiteX28" fmla="*/ 273839 w 1017997"/>
                    <a:gd name="connsiteY28" fmla="*/ 1061774 h 1281460"/>
                    <a:gd name="connsiteX29" fmla="*/ 267300 w 1017997"/>
                    <a:gd name="connsiteY29" fmla="*/ 1012848 h 1281460"/>
                    <a:gd name="connsiteX30" fmla="*/ 243189 w 1017997"/>
                    <a:gd name="connsiteY30" fmla="*/ 965146 h 1281460"/>
                    <a:gd name="connsiteX31" fmla="*/ 214991 w 1017997"/>
                    <a:gd name="connsiteY31" fmla="*/ 939461 h 1281460"/>
                    <a:gd name="connsiteX32" fmla="*/ 183932 w 1017997"/>
                    <a:gd name="connsiteY32" fmla="*/ 929268 h 1281460"/>
                    <a:gd name="connsiteX33" fmla="*/ 895805 w 1017997"/>
                    <a:gd name="connsiteY33" fmla="*/ 844464 h 1281460"/>
                    <a:gd name="connsiteX34" fmla="*/ 1017996 w 1017997"/>
                    <a:gd name="connsiteY34" fmla="*/ 1250136 h 1281460"/>
                    <a:gd name="connsiteX35" fmla="*/ 949749 w 1017997"/>
                    <a:gd name="connsiteY35" fmla="*/ 1279491 h 1281460"/>
                    <a:gd name="connsiteX36" fmla="*/ 856573 w 1017997"/>
                    <a:gd name="connsiteY36" fmla="*/ 1265629 h 1281460"/>
                    <a:gd name="connsiteX37" fmla="*/ 800177 w 1017997"/>
                    <a:gd name="connsiteY37" fmla="*/ 1221596 h 1281460"/>
                    <a:gd name="connsiteX38" fmla="*/ 753180 w 1017997"/>
                    <a:gd name="connsiteY38" fmla="*/ 1133938 h 1281460"/>
                    <a:gd name="connsiteX39" fmla="*/ 743781 w 1017997"/>
                    <a:gd name="connsiteY39" fmla="*/ 1044242 h 1281460"/>
                    <a:gd name="connsiteX40" fmla="*/ 775657 w 1017997"/>
                    <a:gd name="connsiteY40" fmla="*/ 936199 h 1281460"/>
                    <a:gd name="connsiteX41" fmla="*/ 829601 w 1017997"/>
                    <a:gd name="connsiteY41" fmla="*/ 874635 h 1281460"/>
                    <a:gd name="connsiteX42" fmla="*/ 895805 w 1017997"/>
                    <a:gd name="connsiteY42" fmla="*/ 844464 h 1281460"/>
                    <a:gd name="connsiteX43" fmla="*/ 198235 w 1017997"/>
                    <a:gd name="connsiteY43" fmla="*/ 842731 h 1281460"/>
                    <a:gd name="connsiteX44" fmla="*/ 242780 w 1017997"/>
                    <a:gd name="connsiteY44" fmla="*/ 855065 h 1281460"/>
                    <a:gd name="connsiteX45" fmla="*/ 308984 w 1017997"/>
                    <a:gd name="connsiteY45" fmla="*/ 906436 h 1281460"/>
                    <a:gd name="connsiteX46" fmla="*/ 354755 w 1017997"/>
                    <a:gd name="connsiteY46" fmla="*/ 1001840 h 1281460"/>
                    <a:gd name="connsiteX47" fmla="*/ 360885 w 1017997"/>
                    <a:gd name="connsiteY47" fmla="*/ 1059327 h 1281460"/>
                    <a:gd name="connsiteX48" fmla="*/ 338408 w 1017997"/>
                    <a:gd name="connsiteY48" fmla="*/ 1169817 h 1281460"/>
                    <a:gd name="connsiteX49" fmla="*/ 274656 w 1017997"/>
                    <a:gd name="connsiteY49" fmla="*/ 1250136 h 1281460"/>
                    <a:gd name="connsiteX50" fmla="*/ 206409 w 1017997"/>
                    <a:gd name="connsiteY50" fmla="*/ 1279491 h 1281460"/>
                    <a:gd name="connsiteX51" fmla="*/ 113233 w 1017997"/>
                    <a:gd name="connsiteY51" fmla="*/ 1265629 h 1281460"/>
                    <a:gd name="connsiteX52" fmla="*/ 56836 w 1017997"/>
                    <a:gd name="connsiteY52" fmla="*/ 1221596 h 1281460"/>
                    <a:gd name="connsiteX53" fmla="*/ 9840 w 1017997"/>
                    <a:gd name="connsiteY53" fmla="*/ 1133938 h 1281460"/>
                    <a:gd name="connsiteX54" fmla="*/ 440 w 1017997"/>
                    <a:gd name="connsiteY54" fmla="*/ 1044242 h 1281460"/>
                    <a:gd name="connsiteX55" fmla="*/ 32316 w 1017997"/>
                    <a:gd name="connsiteY55" fmla="*/ 936199 h 1281460"/>
                    <a:gd name="connsiteX56" fmla="*/ 86261 w 1017997"/>
                    <a:gd name="connsiteY56" fmla="*/ 874635 h 1281460"/>
                    <a:gd name="connsiteX57" fmla="*/ 152465 w 1017997"/>
                    <a:gd name="connsiteY57" fmla="*/ 844464 h 1281460"/>
                    <a:gd name="connsiteX58" fmla="*/ 198235 w 1017997"/>
                    <a:gd name="connsiteY5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949749 w 1017885"/>
                    <a:gd name="connsiteY34" fmla="*/ 1279491 h 1281460"/>
                    <a:gd name="connsiteX35" fmla="*/ 856573 w 1017885"/>
                    <a:gd name="connsiteY35" fmla="*/ 1265629 h 1281460"/>
                    <a:gd name="connsiteX36" fmla="*/ 800177 w 1017885"/>
                    <a:gd name="connsiteY36" fmla="*/ 1221596 h 1281460"/>
                    <a:gd name="connsiteX37" fmla="*/ 753180 w 1017885"/>
                    <a:gd name="connsiteY37" fmla="*/ 1133938 h 1281460"/>
                    <a:gd name="connsiteX38" fmla="*/ 743781 w 1017885"/>
                    <a:gd name="connsiteY38" fmla="*/ 1044242 h 1281460"/>
                    <a:gd name="connsiteX39" fmla="*/ 775657 w 1017885"/>
                    <a:gd name="connsiteY39" fmla="*/ 936199 h 1281460"/>
                    <a:gd name="connsiteX40" fmla="*/ 829601 w 1017885"/>
                    <a:gd name="connsiteY40" fmla="*/ 874635 h 1281460"/>
                    <a:gd name="connsiteX41" fmla="*/ 895805 w 1017885"/>
                    <a:gd name="connsiteY41" fmla="*/ 844464 h 1281460"/>
                    <a:gd name="connsiteX42" fmla="*/ 198235 w 1017885"/>
                    <a:gd name="connsiteY42" fmla="*/ 842731 h 1281460"/>
                    <a:gd name="connsiteX43" fmla="*/ 242780 w 1017885"/>
                    <a:gd name="connsiteY43" fmla="*/ 855065 h 1281460"/>
                    <a:gd name="connsiteX44" fmla="*/ 308984 w 1017885"/>
                    <a:gd name="connsiteY44" fmla="*/ 906436 h 1281460"/>
                    <a:gd name="connsiteX45" fmla="*/ 354755 w 1017885"/>
                    <a:gd name="connsiteY45" fmla="*/ 1001840 h 1281460"/>
                    <a:gd name="connsiteX46" fmla="*/ 360885 w 1017885"/>
                    <a:gd name="connsiteY46" fmla="*/ 1059327 h 1281460"/>
                    <a:gd name="connsiteX47" fmla="*/ 338408 w 1017885"/>
                    <a:gd name="connsiteY47" fmla="*/ 1169817 h 1281460"/>
                    <a:gd name="connsiteX48" fmla="*/ 274656 w 1017885"/>
                    <a:gd name="connsiteY48" fmla="*/ 1250136 h 1281460"/>
                    <a:gd name="connsiteX49" fmla="*/ 206409 w 1017885"/>
                    <a:gd name="connsiteY49" fmla="*/ 1279491 h 1281460"/>
                    <a:gd name="connsiteX50" fmla="*/ 113233 w 1017885"/>
                    <a:gd name="connsiteY50" fmla="*/ 1265629 h 1281460"/>
                    <a:gd name="connsiteX51" fmla="*/ 56836 w 1017885"/>
                    <a:gd name="connsiteY51" fmla="*/ 1221596 h 1281460"/>
                    <a:gd name="connsiteX52" fmla="*/ 9840 w 1017885"/>
                    <a:gd name="connsiteY52" fmla="*/ 1133938 h 1281460"/>
                    <a:gd name="connsiteX53" fmla="*/ 440 w 1017885"/>
                    <a:gd name="connsiteY53" fmla="*/ 1044242 h 1281460"/>
                    <a:gd name="connsiteX54" fmla="*/ 32316 w 1017885"/>
                    <a:gd name="connsiteY54" fmla="*/ 936199 h 1281460"/>
                    <a:gd name="connsiteX55" fmla="*/ 86261 w 1017885"/>
                    <a:gd name="connsiteY55" fmla="*/ 874635 h 1281460"/>
                    <a:gd name="connsiteX56" fmla="*/ 152465 w 1017885"/>
                    <a:gd name="connsiteY56" fmla="*/ 844464 h 1281460"/>
                    <a:gd name="connsiteX57" fmla="*/ 198235 w 1017885"/>
                    <a:gd name="connsiteY57" fmla="*/ 842731 h 1281460"/>
                    <a:gd name="connsiteX0" fmla="*/ 1017886 w 1017885"/>
                    <a:gd name="connsiteY0" fmla="*/ -1 h 1287914"/>
                    <a:gd name="connsiteX1" fmla="*/ 927272 w 1017885"/>
                    <a:gd name="connsiteY1" fmla="*/ 929268 h 1287914"/>
                    <a:gd name="connsiteX2" fmla="*/ 887632 w 1017885"/>
                    <a:gd name="connsiteY2" fmla="*/ 940684 h 1287914"/>
                    <a:gd name="connsiteX3" fmla="*/ 862294 w 1017885"/>
                    <a:gd name="connsiteY3" fmla="*/ 964331 h 1287914"/>
                    <a:gd name="connsiteX4" fmla="*/ 839818 w 1017885"/>
                    <a:gd name="connsiteY4" fmla="*/ 1007548 h 1287914"/>
                    <a:gd name="connsiteX5" fmla="*/ 834096 w 1017885"/>
                    <a:gd name="connsiteY5" fmla="*/ 1092352 h 1287914"/>
                    <a:gd name="connsiteX6" fmla="*/ 851669 w 1017885"/>
                    <a:gd name="connsiteY6" fmla="*/ 1143316 h 1287914"/>
                    <a:gd name="connsiteX7" fmla="*/ 875372 w 1017885"/>
                    <a:gd name="connsiteY7" fmla="*/ 1173486 h 1287914"/>
                    <a:gd name="connsiteX8" fmla="*/ 899074 w 1017885"/>
                    <a:gd name="connsiteY8" fmla="*/ 1188979 h 1287914"/>
                    <a:gd name="connsiteX9" fmla="*/ 950566 w 1017885"/>
                    <a:gd name="connsiteY9" fmla="*/ 1188572 h 1287914"/>
                    <a:gd name="connsiteX10" fmla="*/ 975495 w 1017885"/>
                    <a:gd name="connsiteY10" fmla="*/ 1171448 h 1287914"/>
                    <a:gd name="connsiteX11" fmla="*/ 1002467 w 1017885"/>
                    <a:gd name="connsiteY11" fmla="*/ 1132715 h 1287914"/>
                    <a:gd name="connsiteX12" fmla="*/ 1017179 w 1017885"/>
                    <a:gd name="connsiteY12" fmla="*/ 1061774 h 1287914"/>
                    <a:gd name="connsiteX13" fmla="*/ 1010640 w 1017885"/>
                    <a:gd name="connsiteY13" fmla="*/ 1012848 h 1287914"/>
                    <a:gd name="connsiteX14" fmla="*/ 986529 w 1017885"/>
                    <a:gd name="connsiteY14" fmla="*/ 965146 h 1287914"/>
                    <a:gd name="connsiteX15" fmla="*/ 958331 w 1017885"/>
                    <a:gd name="connsiteY15" fmla="*/ 939461 h 1287914"/>
                    <a:gd name="connsiteX16" fmla="*/ 927272 w 1017885"/>
                    <a:gd name="connsiteY16" fmla="*/ 929268 h 1287914"/>
                    <a:gd name="connsiteX17" fmla="*/ 183932 w 1017885"/>
                    <a:gd name="connsiteY17" fmla="*/ 929268 h 1287914"/>
                    <a:gd name="connsiteX18" fmla="*/ 144291 w 1017885"/>
                    <a:gd name="connsiteY18" fmla="*/ 940684 h 1287914"/>
                    <a:gd name="connsiteX19" fmla="*/ 118954 w 1017885"/>
                    <a:gd name="connsiteY19" fmla="*/ 964331 h 1287914"/>
                    <a:gd name="connsiteX20" fmla="*/ 96477 w 1017885"/>
                    <a:gd name="connsiteY20" fmla="*/ 1007548 h 1287914"/>
                    <a:gd name="connsiteX21" fmla="*/ 90756 w 1017885"/>
                    <a:gd name="connsiteY21" fmla="*/ 1092352 h 1287914"/>
                    <a:gd name="connsiteX22" fmla="*/ 108329 w 1017885"/>
                    <a:gd name="connsiteY22" fmla="*/ 1143316 h 1287914"/>
                    <a:gd name="connsiteX23" fmla="*/ 132031 w 1017885"/>
                    <a:gd name="connsiteY23" fmla="*/ 1173486 h 1287914"/>
                    <a:gd name="connsiteX24" fmla="*/ 155734 w 1017885"/>
                    <a:gd name="connsiteY24" fmla="*/ 1188979 h 1287914"/>
                    <a:gd name="connsiteX25" fmla="*/ 207226 w 1017885"/>
                    <a:gd name="connsiteY25" fmla="*/ 1188572 h 1287914"/>
                    <a:gd name="connsiteX26" fmla="*/ 232155 w 1017885"/>
                    <a:gd name="connsiteY26" fmla="*/ 1171448 h 1287914"/>
                    <a:gd name="connsiteX27" fmla="*/ 259127 w 1017885"/>
                    <a:gd name="connsiteY27" fmla="*/ 1132715 h 1287914"/>
                    <a:gd name="connsiteX28" fmla="*/ 273839 w 1017885"/>
                    <a:gd name="connsiteY28" fmla="*/ 1061774 h 1287914"/>
                    <a:gd name="connsiteX29" fmla="*/ 267300 w 1017885"/>
                    <a:gd name="connsiteY29" fmla="*/ 1012848 h 1287914"/>
                    <a:gd name="connsiteX30" fmla="*/ 243189 w 1017885"/>
                    <a:gd name="connsiteY30" fmla="*/ 965146 h 1287914"/>
                    <a:gd name="connsiteX31" fmla="*/ 214991 w 1017885"/>
                    <a:gd name="connsiteY31" fmla="*/ 939461 h 1287914"/>
                    <a:gd name="connsiteX32" fmla="*/ 183932 w 1017885"/>
                    <a:gd name="connsiteY32" fmla="*/ 929268 h 1287914"/>
                    <a:gd name="connsiteX33" fmla="*/ 895805 w 1017885"/>
                    <a:gd name="connsiteY33" fmla="*/ 844464 h 1287914"/>
                    <a:gd name="connsiteX34" fmla="*/ 856573 w 1017885"/>
                    <a:gd name="connsiteY34" fmla="*/ 1265629 h 1287914"/>
                    <a:gd name="connsiteX35" fmla="*/ 800177 w 1017885"/>
                    <a:gd name="connsiteY35" fmla="*/ 1221596 h 1287914"/>
                    <a:gd name="connsiteX36" fmla="*/ 753180 w 1017885"/>
                    <a:gd name="connsiteY36" fmla="*/ 1133938 h 1287914"/>
                    <a:gd name="connsiteX37" fmla="*/ 743781 w 1017885"/>
                    <a:gd name="connsiteY37" fmla="*/ 1044242 h 1287914"/>
                    <a:gd name="connsiteX38" fmla="*/ 775657 w 1017885"/>
                    <a:gd name="connsiteY38" fmla="*/ 936199 h 1287914"/>
                    <a:gd name="connsiteX39" fmla="*/ 829601 w 1017885"/>
                    <a:gd name="connsiteY39" fmla="*/ 874635 h 1287914"/>
                    <a:gd name="connsiteX40" fmla="*/ 895805 w 1017885"/>
                    <a:gd name="connsiteY40" fmla="*/ 844464 h 1287914"/>
                    <a:gd name="connsiteX41" fmla="*/ 198235 w 1017885"/>
                    <a:gd name="connsiteY41" fmla="*/ 842731 h 1287914"/>
                    <a:gd name="connsiteX42" fmla="*/ 242780 w 1017885"/>
                    <a:gd name="connsiteY42" fmla="*/ 855065 h 1287914"/>
                    <a:gd name="connsiteX43" fmla="*/ 308984 w 1017885"/>
                    <a:gd name="connsiteY43" fmla="*/ 906436 h 1287914"/>
                    <a:gd name="connsiteX44" fmla="*/ 354755 w 1017885"/>
                    <a:gd name="connsiteY44" fmla="*/ 1001840 h 1287914"/>
                    <a:gd name="connsiteX45" fmla="*/ 360885 w 1017885"/>
                    <a:gd name="connsiteY45" fmla="*/ 1059327 h 1287914"/>
                    <a:gd name="connsiteX46" fmla="*/ 338408 w 1017885"/>
                    <a:gd name="connsiteY46" fmla="*/ 1169817 h 1287914"/>
                    <a:gd name="connsiteX47" fmla="*/ 274656 w 1017885"/>
                    <a:gd name="connsiteY47" fmla="*/ 1250136 h 1287914"/>
                    <a:gd name="connsiteX48" fmla="*/ 206409 w 1017885"/>
                    <a:gd name="connsiteY48" fmla="*/ 1279491 h 1287914"/>
                    <a:gd name="connsiteX49" fmla="*/ 113233 w 1017885"/>
                    <a:gd name="connsiteY49" fmla="*/ 1265629 h 1287914"/>
                    <a:gd name="connsiteX50" fmla="*/ 56836 w 1017885"/>
                    <a:gd name="connsiteY50" fmla="*/ 1221596 h 1287914"/>
                    <a:gd name="connsiteX51" fmla="*/ 9840 w 1017885"/>
                    <a:gd name="connsiteY51" fmla="*/ 1133938 h 1287914"/>
                    <a:gd name="connsiteX52" fmla="*/ 440 w 1017885"/>
                    <a:gd name="connsiteY52" fmla="*/ 1044242 h 1287914"/>
                    <a:gd name="connsiteX53" fmla="*/ 32316 w 1017885"/>
                    <a:gd name="connsiteY53" fmla="*/ 936199 h 1287914"/>
                    <a:gd name="connsiteX54" fmla="*/ 86261 w 1017885"/>
                    <a:gd name="connsiteY54" fmla="*/ 874635 h 1287914"/>
                    <a:gd name="connsiteX55" fmla="*/ 152465 w 1017885"/>
                    <a:gd name="connsiteY55" fmla="*/ 844464 h 1287914"/>
                    <a:gd name="connsiteX56" fmla="*/ 198235 w 1017885"/>
                    <a:gd name="connsiteY56" fmla="*/ 842731 h 1287914"/>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800177 w 1017885"/>
                    <a:gd name="connsiteY34" fmla="*/ 1221596 h 1281460"/>
                    <a:gd name="connsiteX35" fmla="*/ 753180 w 1017885"/>
                    <a:gd name="connsiteY35" fmla="*/ 1133938 h 1281460"/>
                    <a:gd name="connsiteX36" fmla="*/ 743781 w 1017885"/>
                    <a:gd name="connsiteY36" fmla="*/ 1044242 h 1281460"/>
                    <a:gd name="connsiteX37" fmla="*/ 775657 w 1017885"/>
                    <a:gd name="connsiteY37" fmla="*/ 936199 h 1281460"/>
                    <a:gd name="connsiteX38" fmla="*/ 829601 w 1017885"/>
                    <a:gd name="connsiteY38" fmla="*/ 874635 h 1281460"/>
                    <a:gd name="connsiteX39" fmla="*/ 895805 w 1017885"/>
                    <a:gd name="connsiteY39" fmla="*/ 844464 h 1281460"/>
                    <a:gd name="connsiteX40" fmla="*/ 198235 w 1017885"/>
                    <a:gd name="connsiteY40" fmla="*/ 842731 h 1281460"/>
                    <a:gd name="connsiteX41" fmla="*/ 242780 w 1017885"/>
                    <a:gd name="connsiteY41" fmla="*/ 855065 h 1281460"/>
                    <a:gd name="connsiteX42" fmla="*/ 308984 w 1017885"/>
                    <a:gd name="connsiteY42" fmla="*/ 906436 h 1281460"/>
                    <a:gd name="connsiteX43" fmla="*/ 354755 w 1017885"/>
                    <a:gd name="connsiteY43" fmla="*/ 1001840 h 1281460"/>
                    <a:gd name="connsiteX44" fmla="*/ 360885 w 1017885"/>
                    <a:gd name="connsiteY44" fmla="*/ 1059327 h 1281460"/>
                    <a:gd name="connsiteX45" fmla="*/ 338408 w 1017885"/>
                    <a:gd name="connsiteY45" fmla="*/ 1169817 h 1281460"/>
                    <a:gd name="connsiteX46" fmla="*/ 274656 w 1017885"/>
                    <a:gd name="connsiteY46" fmla="*/ 1250136 h 1281460"/>
                    <a:gd name="connsiteX47" fmla="*/ 206409 w 1017885"/>
                    <a:gd name="connsiteY47" fmla="*/ 1279491 h 1281460"/>
                    <a:gd name="connsiteX48" fmla="*/ 113233 w 1017885"/>
                    <a:gd name="connsiteY48" fmla="*/ 1265629 h 1281460"/>
                    <a:gd name="connsiteX49" fmla="*/ 56836 w 1017885"/>
                    <a:gd name="connsiteY49" fmla="*/ 1221596 h 1281460"/>
                    <a:gd name="connsiteX50" fmla="*/ 9840 w 1017885"/>
                    <a:gd name="connsiteY50" fmla="*/ 1133938 h 1281460"/>
                    <a:gd name="connsiteX51" fmla="*/ 440 w 1017885"/>
                    <a:gd name="connsiteY51" fmla="*/ 1044242 h 1281460"/>
                    <a:gd name="connsiteX52" fmla="*/ 32316 w 1017885"/>
                    <a:gd name="connsiteY52" fmla="*/ 936199 h 1281460"/>
                    <a:gd name="connsiteX53" fmla="*/ 86261 w 1017885"/>
                    <a:gd name="connsiteY53" fmla="*/ 874635 h 1281460"/>
                    <a:gd name="connsiteX54" fmla="*/ 152465 w 1017885"/>
                    <a:gd name="connsiteY54" fmla="*/ 844464 h 1281460"/>
                    <a:gd name="connsiteX55" fmla="*/ 198235 w 1017885"/>
                    <a:gd name="connsiteY55"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53180 w 1017885"/>
                    <a:gd name="connsiteY34" fmla="*/ 1133938 h 1281460"/>
                    <a:gd name="connsiteX35" fmla="*/ 743781 w 1017885"/>
                    <a:gd name="connsiteY35" fmla="*/ 1044242 h 1281460"/>
                    <a:gd name="connsiteX36" fmla="*/ 775657 w 1017885"/>
                    <a:gd name="connsiteY36" fmla="*/ 936199 h 1281460"/>
                    <a:gd name="connsiteX37" fmla="*/ 829601 w 1017885"/>
                    <a:gd name="connsiteY37" fmla="*/ 874635 h 1281460"/>
                    <a:gd name="connsiteX38" fmla="*/ 895805 w 1017885"/>
                    <a:gd name="connsiteY38" fmla="*/ 844464 h 1281460"/>
                    <a:gd name="connsiteX39" fmla="*/ 198235 w 1017885"/>
                    <a:gd name="connsiteY39" fmla="*/ 842731 h 1281460"/>
                    <a:gd name="connsiteX40" fmla="*/ 242780 w 1017885"/>
                    <a:gd name="connsiteY40" fmla="*/ 855065 h 1281460"/>
                    <a:gd name="connsiteX41" fmla="*/ 308984 w 1017885"/>
                    <a:gd name="connsiteY41" fmla="*/ 906436 h 1281460"/>
                    <a:gd name="connsiteX42" fmla="*/ 354755 w 1017885"/>
                    <a:gd name="connsiteY42" fmla="*/ 1001840 h 1281460"/>
                    <a:gd name="connsiteX43" fmla="*/ 360885 w 1017885"/>
                    <a:gd name="connsiteY43" fmla="*/ 1059327 h 1281460"/>
                    <a:gd name="connsiteX44" fmla="*/ 338408 w 1017885"/>
                    <a:gd name="connsiteY44" fmla="*/ 1169817 h 1281460"/>
                    <a:gd name="connsiteX45" fmla="*/ 274656 w 1017885"/>
                    <a:gd name="connsiteY45" fmla="*/ 1250136 h 1281460"/>
                    <a:gd name="connsiteX46" fmla="*/ 206409 w 1017885"/>
                    <a:gd name="connsiteY46" fmla="*/ 1279491 h 1281460"/>
                    <a:gd name="connsiteX47" fmla="*/ 113233 w 1017885"/>
                    <a:gd name="connsiteY47" fmla="*/ 1265629 h 1281460"/>
                    <a:gd name="connsiteX48" fmla="*/ 56836 w 1017885"/>
                    <a:gd name="connsiteY48" fmla="*/ 1221596 h 1281460"/>
                    <a:gd name="connsiteX49" fmla="*/ 9840 w 1017885"/>
                    <a:gd name="connsiteY49" fmla="*/ 1133938 h 1281460"/>
                    <a:gd name="connsiteX50" fmla="*/ 440 w 1017885"/>
                    <a:gd name="connsiteY50" fmla="*/ 1044242 h 1281460"/>
                    <a:gd name="connsiteX51" fmla="*/ 32316 w 1017885"/>
                    <a:gd name="connsiteY51" fmla="*/ 936199 h 1281460"/>
                    <a:gd name="connsiteX52" fmla="*/ 86261 w 1017885"/>
                    <a:gd name="connsiteY52" fmla="*/ 874635 h 1281460"/>
                    <a:gd name="connsiteX53" fmla="*/ 152465 w 1017885"/>
                    <a:gd name="connsiteY53" fmla="*/ 844464 h 1281460"/>
                    <a:gd name="connsiteX54" fmla="*/ 198235 w 1017885"/>
                    <a:gd name="connsiteY54"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43781 w 1017885"/>
                    <a:gd name="connsiteY34" fmla="*/ 1044242 h 1281460"/>
                    <a:gd name="connsiteX35" fmla="*/ 775657 w 1017885"/>
                    <a:gd name="connsiteY35" fmla="*/ 936199 h 1281460"/>
                    <a:gd name="connsiteX36" fmla="*/ 829601 w 1017885"/>
                    <a:gd name="connsiteY36" fmla="*/ 874635 h 1281460"/>
                    <a:gd name="connsiteX37" fmla="*/ 895805 w 1017885"/>
                    <a:gd name="connsiteY37" fmla="*/ 844464 h 1281460"/>
                    <a:gd name="connsiteX38" fmla="*/ 198235 w 1017885"/>
                    <a:gd name="connsiteY38" fmla="*/ 842731 h 1281460"/>
                    <a:gd name="connsiteX39" fmla="*/ 242780 w 1017885"/>
                    <a:gd name="connsiteY39" fmla="*/ 855065 h 1281460"/>
                    <a:gd name="connsiteX40" fmla="*/ 308984 w 1017885"/>
                    <a:gd name="connsiteY40" fmla="*/ 906436 h 1281460"/>
                    <a:gd name="connsiteX41" fmla="*/ 354755 w 1017885"/>
                    <a:gd name="connsiteY41" fmla="*/ 1001840 h 1281460"/>
                    <a:gd name="connsiteX42" fmla="*/ 360885 w 1017885"/>
                    <a:gd name="connsiteY42" fmla="*/ 1059327 h 1281460"/>
                    <a:gd name="connsiteX43" fmla="*/ 338408 w 1017885"/>
                    <a:gd name="connsiteY43" fmla="*/ 1169817 h 1281460"/>
                    <a:gd name="connsiteX44" fmla="*/ 274656 w 1017885"/>
                    <a:gd name="connsiteY44" fmla="*/ 1250136 h 1281460"/>
                    <a:gd name="connsiteX45" fmla="*/ 206409 w 1017885"/>
                    <a:gd name="connsiteY45" fmla="*/ 1279491 h 1281460"/>
                    <a:gd name="connsiteX46" fmla="*/ 113233 w 1017885"/>
                    <a:gd name="connsiteY46" fmla="*/ 1265629 h 1281460"/>
                    <a:gd name="connsiteX47" fmla="*/ 56836 w 1017885"/>
                    <a:gd name="connsiteY47" fmla="*/ 1221596 h 1281460"/>
                    <a:gd name="connsiteX48" fmla="*/ 9840 w 1017885"/>
                    <a:gd name="connsiteY48" fmla="*/ 1133938 h 1281460"/>
                    <a:gd name="connsiteX49" fmla="*/ 440 w 1017885"/>
                    <a:gd name="connsiteY49" fmla="*/ 1044242 h 1281460"/>
                    <a:gd name="connsiteX50" fmla="*/ 32316 w 1017885"/>
                    <a:gd name="connsiteY50" fmla="*/ 936199 h 1281460"/>
                    <a:gd name="connsiteX51" fmla="*/ 86261 w 1017885"/>
                    <a:gd name="connsiteY51" fmla="*/ 874635 h 1281460"/>
                    <a:gd name="connsiteX52" fmla="*/ 152465 w 1017885"/>
                    <a:gd name="connsiteY52" fmla="*/ 844464 h 1281460"/>
                    <a:gd name="connsiteX53" fmla="*/ 198235 w 1017885"/>
                    <a:gd name="connsiteY53"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75657 w 1017885"/>
                    <a:gd name="connsiteY34" fmla="*/ 936199 h 1281460"/>
                    <a:gd name="connsiteX35" fmla="*/ 829601 w 1017885"/>
                    <a:gd name="connsiteY35" fmla="*/ 874635 h 1281460"/>
                    <a:gd name="connsiteX36" fmla="*/ 895805 w 1017885"/>
                    <a:gd name="connsiteY36" fmla="*/ 844464 h 1281460"/>
                    <a:gd name="connsiteX37" fmla="*/ 198235 w 1017885"/>
                    <a:gd name="connsiteY37" fmla="*/ 842731 h 1281460"/>
                    <a:gd name="connsiteX38" fmla="*/ 242780 w 1017885"/>
                    <a:gd name="connsiteY38" fmla="*/ 855065 h 1281460"/>
                    <a:gd name="connsiteX39" fmla="*/ 308984 w 1017885"/>
                    <a:gd name="connsiteY39" fmla="*/ 906436 h 1281460"/>
                    <a:gd name="connsiteX40" fmla="*/ 354755 w 1017885"/>
                    <a:gd name="connsiteY40" fmla="*/ 1001840 h 1281460"/>
                    <a:gd name="connsiteX41" fmla="*/ 360885 w 1017885"/>
                    <a:gd name="connsiteY41" fmla="*/ 1059327 h 1281460"/>
                    <a:gd name="connsiteX42" fmla="*/ 338408 w 1017885"/>
                    <a:gd name="connsiteY42" fmla="*/ 1169817 h 1281460"/>
                    <a:gd name="connsiteX43" fmla="*/ 274656 w 1017885"/>
                    <a:gd name="connsiteY43" fmla="*/ 1250136 h 1281460"/>
                    <a:gd name="connsiteX44" fmla="*/ 206409 w 1017885"/>
                    <a:gd name="connsiteY44" fmla="*/ 1279491 h 1281460"/>
                    <a:gd name="connsiteX45" fmla="*/ 113233 w 1017885"/>
                    <a:gd name="connsiteY45" fmla="*/ 1265629 h 1281460"/>
                    <a:gd name="connsiteX46" fmla="*/ 56836 w 1017885"/>
                    <a:gd name="connsiteY46" fmla="*/ 1221596 h 1281460"/>
                    <a:gd name="connsiteX47" fmla="*/ 9840 w 1017885"/>
                    <a:gd name="connsiteY47" fmla="*/ 1133938 h 1281460"/>
                    <a:gd name="connsiteX48" fmla="*/ 440 w 1017885"/>
                    <a:gd name="connsiteY48" fmla="*/ 1044242 h 1281460"/>
                    <a:gd name="connsiteX49" fmla="*/ 32316 w 1017885"/>
                    <a:gd name="connsiteY49" fmla="*/ 936199 h 1281460"/>
                    <a:gd name="connsiteX50" fmla="*/ 86261 w 1017885"/>
                    <a:gd name="connsiteY50" fmla="*/ 874635 h 1281460"/>
                    <a:gd name="connsiteX51" fmla="*/ 152465 w 1017885"/>
                    <a:gd name="connsiteY51" fmla="*/ 844464 h 1281460"/>
                    <a:gd name="connsiteX52" fmla="*/ 198235 w 1017885"/>
                    <a:gd name="connsiteY52"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829601 w 1017885"/>
                    <a:gd name="connsiteY34" fmla="*/ 874635 h 1281460"/>
                    <a:gd name="connsiteX35" fmla="*/ 895805 w 1017885"/>
                    <a:gd name="connsiteY35" fmla="*/ 844464 h 1281460"/>
                    <a:gd name="connsiteX36" fmla="*/ 198235 w 1017885"/>
                    <a:gd name="connsiteY36" fmla="*/ 842731 h 1281460"/>
                    <a:gd name="connsiteX37" fmla="*/ 242780 w 1017885"/>
                    <a:gd name="connsiteY37" fmla="*/ 855065 h 1281460"/>
                    <a:gd name="connsiteX38" fmla="*/ 308984 w 1017885"/>
                    <a:gd name="connsiteY38" fmla="*/ 906436 h 1281460"/>
                    <a:gd name="connsiteX39" fmla="*/ 354755 w 1017885"/>
                    <a:gd name="connsiteY39" fmla="*/ 1001840 h 1281460"/>
                    <a:gd name="connsiteX40" fmla="*/ 360885 w 1017885"/>
                    <a:gd name="connsiteY40" fmla="*/ 1059327 h 1281460"/>
                    <a:gd name="connsiteX41" fmla="*/ 338408 w 1017885"/>
                    <a:gd name="connsiteY41" fmla="*/ 1169817 h 1281460"/>
                    <a:gd name="connsiteX42" fmla="*/ 274656 w 1017885"/>
                    <a:gd name="connsiteY42" fmla="*/ 1250136 h 1281460"/>
                    <a:gd name="connsiteX43" fmla="*/ 206409 w 1017885"/>
                    <a:gd name="connsiteY43" fmla="*/ 1279491 h 1281460"/>
                    <a:gd name="connsiteX44" fmla="*/ 113233 w 1017885"/>
                    <a:gd name="connsiteY44" fmla="*/ 1265629 h 1281460"/>
                    <a:gd name="connsiteX45" fmla="*/ 56836 w 1017885"/>
                    <a:gd name="connsiteY45" fmla="*/ 1221596 h 1281460"/>
                    <a:gd name="connsiteX46" fmla="*/ 9840 w 1017885"/>
                    <a:gd name="connsiteY46" fmla="*/ 1133938 h 1281460"/>
                    <a:gd name="connsiteX47" fmla="*/ 440 w 1017885"/>
                    <a:gd name="connsiteY47" fmla="*/ 1044242 h 1281460"/>
                    <a:gd name="connsiteX48" fmla="*/ 32316 w 1017885"/>
                    <a:gd name="connsiteY48" fmla="*/ 936199 h 1281460"/>
                    <a:gd name="connsiteX49" fmla="*/ 86261 w 1017885"/>
                    <a:gd name="connsiteY49" fmla="*/ 874635 h 1281460"/>
                    <a:gd name="connsiteX50" fmla="*/ 152465 w 1017885"/>
                    <a:gd name="connsiteY50" fmla="*/ 844464 h 1281460"/>
                    <a:gd name="connsiteX51" fmla="*/ 198235 w 1017885"/>
                    <a:gd name="connsiteY51"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198235 w 1017885"/>
                    <a:gd name="connsiteY33" fmla="*/ 842731 h 1281460"/>
                    <a:gd name="connsiteX34" fmla="*/ 242780 w 1017885"/>
                    <a:gd name="connsiteY34" fmla="*/ 855065 h 1281460"/>
                    <a:gd name="connsiteX35" fmla="*/ 308984 w 1017885"/>
                    <a:gd name="connsiteY35" fmla="*/ 906436 h 1281460"/>
                    <a:gd name="connsiteX36" fmla="*/ 354755 w 1017885"/>
                    <a:gd name="connsiteY36" fmla="*/ 1001840 h 1281460"/>
                    <a:gd name="connsiteX37" fmla="*/ 360885 w 1017885"/>
                    <a:gd name="connsiteY37" fmla="*/ 1059327 h 1281460"/>
                    <a:gd name="connsiteX38" fmla="*/ 338408 w 1017885"/>
                    <a:gd name="connsiteY38" fmla="*/ 1169817 h 1281460"/>
                    <a:gd name="connsiteX39" fmla="*/ 274656 w 1017885"/>
                    <a:gd name="connsiteY39" fmla="*/ 1250136 h 1281460"/>
                    <a:gd name="connsiteX40" fmla="*/ 206409 w 1017885"/>
                    <a:gd name="connsiteY40" fmla="*/ 1279491 h 1281460"/>
                    <a:gd name="connsiteX41" fmla="*/ 113233 w 1017885"/>
                    <a:gd name="connsiteY41" fmla="*/ 1265629 h 1281460"/>
                    <a:gd name="connsiteX42" fmla="*/ 56836 w 1017885"/>
                    <a:gd name="connsiteY42" fmla="*/ 1221596 h 1281460"/>
                    <a:gd name="connsiteX43" fmla="*/ 9840 w 1017885"/>
                    <a:gd name="connsiteY43" fmla="*/ 1133938 h 1281460"/>
                    <a:gd name="connsiteX44" fmla="*/ 440 w 1017885"/>
                    <a:gd name="connsiteY44" fmla="*/ 1044242 h 1281460"/>
                    <a:gd name="connsiteX45" fmla="*/ 32316 w 1017885"/>
                    <a:gd name="connsiteY45" fmla="*/ 936199 h 1281460"/>
                    <a:gd name="connsiteX46" fmla="*/ 86261 w 1017885"/>
                    <a:gd name="connsiteY46" fmla="*/ 874635 h 1281460"/>
                    <a:gd name="connsiteX47" fmla="*/ 152465 w 1017885"/>
                    <a:gd name="connsiteY47" fmla="*/ 844464 h 1281460"/>
                    <a:gd name="connsiteX48" fmla="*/ 198235 w 1017885"/>
                    <a:gd name="connsiteY4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27272 w 1017885"/>
                    <a:gd name="connsiteY15" fmla="*/ 929268 h 1281460"/>
                    <a:gd name="connsiteX16" fmla="*/ 183932 w 1017885"/>
                    <a:gd name="connsiteY16" fmla="*/ 929268 h 1281460"/>
                    <a:gd name="connsiteX17" fmla="*/ 144291 w 1017885"/>
                    <a:gd name="connsiteY17" fmla="*/ 940684 h 1281460"/>
                    <a:gd name="connsiteX18" fmla="*/ 118954 w 1017885"/>
                    <a:gd name="connsiteY18" fmla="*/ 964331 h 1281460"/>
                    <a:gd name="connsiteX19" fmla="*/ 96477 w 1017885"/>
                    <a:gd name="connsiteY19" fmla="*/ 1007548 h 1281460"/>
                    <a:gd name="connsiteX20" fmla="*/ 90756 w 1017885"/>
                    <a:gd name="connsiteY20" fmla="*/ 1092352 h 1281460"/>
                    <a:gd name="connsiteX21" fmla="*/ 108329 w 1017885"/>
                    <a:gd name="connsiteY21" fmla="*/ 1143316 h 1281460"/>
                    <a:gd name="connsiteX22" fmla="*/ 132031 w 1017885"/>
                    <a:gd name="connsiteY22" fmla="*/ 1173486 h 1281460"/>
                    <a:gd name="connsiteX23" fmla="*/ 155734 w 1017885"/>
                    <a:gd name="connsiteY23" fmla="*/ 1188979 h 1281460"/>
                    <a:gd name="connsiteX24" fmla="*/ 207226 w 1017885"/>
                    <a:gd name="connsiteY24" fmla="*/ 1188572 h 1281460"/>
                    <a:gd name="connsiteX25" fmla="*/ 232155 w 1017885"/>
                    <a:gd name="connsiteY25" fmla="*/ 1171448 h 1281460"/>
                    <a:gd name="connsiteX26" fmla="*/ 259127 w 1017885"/>
                    <a:gd name="connsiteY26" fmla="*/ 1132715 h 1281460"/>
                    <a:gd name="connsiteX27" fmla="*/ 273839 w 1017885"/>
                    <a:gd name="connsiteY27" fmla="*/ 1061774 h 1281460"/>
                    <a:gd name="connsiteX28" fmla="*/ 267300 w 1017885"/>
                    <a:gd name="connsiteY28" fmla="*/ 1012848 h 1281460"/>
                    <a:gd name="connsiteX29" fmla="*/ 243189 w 1017885"/>
                    <a:gd name="connsiteY29" fmla="*/ 965146 h 1281460"/>
                    <a:gd name="connsiteX30" fmla="*/ 214991 w 1017885"/>
                    <a:gd name="connsiteY30" fmla="*/ 939461 h 1281460"/>
                    <a:gd name="connsiteX31" fmla="*/ 183932 w 1017885"/>
                    <a:gd name="connsiteY31" fmla="*/ 929268 h 1281460"/>
                    <a:gd name="connsiteX32" fmla="*/ 198235 w 1017885"/>
                    <a:gd name="connsiteY32" fmla="*/ 842731 h 1281460"/>
                    <a:gd name="connsiteX33" fmla="*/ 242780 w 1017885"/>
                    <a:gd name="connsiteY33" fmla="*/ 855065 h 1281460"/>
                    <a:gd name="connsiteX34" fmla="*/ 308984 w 1017885"/>
                    <a:gd name="connsiteY34" fmla="*/ 906436 h 1281460"/>
                    <a:gd name="connsiteX35" fmla="*/ 354755 w 1017885"/>
                    <a:gd name="connsiteY35" fmla="*/ 1001840 h 1281460"/>
                    <a:gd name="connsiteX36" fmla="*/ 360885 w 1017885"/>
                    <a:gd name="connsiteY36" fmla="*/ 1059327 h 1281460"/>
                    <a:gd name="connsiteX37" fmla="*/ 338408 w 1017885"/>
                    <a:gd name="connsiteY37" fmla="*/ 1169817 h 1281460"/>
                    <a:gd name="connsiteX38" fmla="*/ 274656 w 1017885"/>
                    <a:gd name="connsiteY38" fmla="*/ 1250136 h 1281460"/>
                    <a:gd name="connsiteX39" fmla="*/ 206409 w 1017885"/>
                    <a:gd name="connsiteY39" fmla="*/ 1279491 h 1281460"/>
                    <a:gd name="connsiteX40" fmla="*/ 113233 w 1017885"/>
                    <a:gd name="connsiteY40" fmla="*/ 1265629 h 1281460"/>
                    <a:gd name="connsiteX41" fmla="*/ 56836 w 1017885"/>
                    <a:gd name="connsiteY41" fmla="*/ 1221596 h 1281460"/>
                    <a:gd name="connsiteX42" fmla="*/ 9840 w 1017885"/>
                    <a:gd name="connsiteY42" fmla="*/ 1133938 h 1281460"/>
                    <a:gd name="connsiteX43" fmla="*/ 440 w 1017885"/>
                    <a:gd name="connsiteY43" fmla="*/ 1044242 h 1281460"/>
                    <a:gd name="connsiteX44" fmla="*/ 32316 w 1017885"/>
                    <a:gd name="connsiteY44" fmla="*/ 936199 h 1281460"/>
                    <a:gd name="connsiteX45" fmla="*/ 86261 w 1017885"/>
                    <a:gd name="connsiteY45" fmla="*/ 874635 h 1281460"/>
                    <a:gd name="connsiteX46" fmla="*/ 152465 w 1017885"/>
                    <a:gd name="connsiteY46" fmla="*/ 844464 h 1281460"/>
                    <a:gd name="connsiteX47" fmla="*/ 198235 w 1017885"/>
                    <a:gd name="connsiteY47"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17179 w 1017885"/>
                    <a:gd name="connsiteY11" fmla="*/ 1061774 h 1281460"/>
                    <a:gd name="connsiteX12" fmla="*/ 1010640 w 1017885"/>
                    <a:gd name="connsiteY12" fmla="*/ 1012848 h 1281460"/>
                    <a:gd name="connsiteX13" fmla="*/ 986529 w 1017885"/>
                    <a:gd name="connsiteY13" fmla="*/ 965146 h 1281460"/>
                    <a:gd name="connsiteX14" fmla="*/ 927272 w 1017885"/>
                    <a:gd name="connsiteY14" fmla="*/ 929268 h 1281460"/>
                    <a:gd name="connsiteX15" fmla="*/ 183932 w 1017885"/>
                    <a:gd name="connsiteY15" fmla="*/ 929268 h 1281460"/>
                    <a:gd name="connsiteX16" fmla="*/ 144291 w 1017885"/>
                    <a:gd name="connsiteY16" fmla="*/ 940684 h 1281460"/>
                    <a:gd name="connsiteX17" fmla="*/ 118954 w 1017885"/>
                    <a:gd name="connsiteY17" fmla="*/ 964331 h 1281460"/>
                    <a:gd name="connsiteX18" fmla="*/ 96477 w 1017885"/>
                    <a:gd name="connsiteY18" fmla="*/ 1007548 h 1281460"/>
                    <a:gd name="connsiteX19" fmla="*/ 90756 w 1017885"/>
                    <a:gd name="connsiteY19" fmla="*/ 1092352 h 1281460"/>
                    <a:gd name="connsiteX20" fmla="*/ 108329 w 1017885"/>
                    <a:gd name="connsiteY20" fmla="*/ 1143316 h 1281460"/>
                    <a:gd name="connsiteX21" fmla="*/ 132031 w 1017885"/>
                    <a:gd name="connsiteY21" fmla="*/ 1173486 h 1281460"/>
                    <a:gd name="connsiteX22" fmla="*/ 155734 w 1017885"/>
                    <a:gd name="connsiteY22" fmla="*/ 1188979 h 1281460"/>
                    <a:gd name="connsiteX23" fmla="*/ 207226 w 1017885"/>
                    <a:gd name="connsiteY23" fmla="*/ 1188572 h 1281460"/>
                    <a:gd name="connsiteX24" fmla="*/ 232155 w 1017885"/>
                    <a:gd name="connsiteY24" fmla="*/ 1171448 h 1281460"/>
                    <a:gd name="connsiteX25" fmla="*/ 259127 w 1017885"/>
                    <a:gd name="connsiteY25" fmla="*/ 1132715 h 1281460"/>
                    <a:gd name="connsiteX26" fmla="*/ 273839 w 1017885"/>
                    <a:gd name="connsiteY26" fmla="*/ 1061774 h 1281460"/>
                    <a:gd name="connsiteX27" fmla="*/ 267300 w 1017885"/>
                    <a:gd name="connsiteY27" fmla="*/ 1012848 h 1281460"/>
                    <a:gd name="connsiteX28" fmla="*/ 243189 w 1017885"/>
                    <a:gd name="connsiteY28" fmla="*/ 965146 h 1281460"/>
                    <a:gd name="connsiteX29" fmla="*/ 214991 w 1017885"/>
                    <a:gd name="connsiteY29" fmla="*/ 939461 h 1281460"/>
                    <a:gd name="connsiteX30" fmla="*/ 183932 w 1017885"/>
                    <a:gd name="connsiteY30" fmla="*/ 929268 h 1281460"/>
                    <a:gd name="connsiteX31" fmla="*/ 198235 w 1017885"/>
                    <a:gd name="connsiteY31" fmla="*/ 842731 h 1281460"/>
                    <a:gd name="connsiteX32" fmla="*/ 242780 w 1017885"/>
                    <a:gd name="connsiteY32" fmla="*/ 855065 h 1281460"/>
                    <a:gd name="connsiteX33" fmla="*/ 308984 w 1017885"/>
                    <a:gd name="connsiteY33" fmla="*/ 906436 h 1281460"/>
                    <a:gd name="connsiteX34" fmla="*/ 354755 w 1017885"/>
                    <a:gd name="connsiteY34" fmla="*/ 1001840 h 1281460"/>
                    <a:gd name="connsiteX35" fmla="*/ 360885 w 1017885"/>
                    <a:gd name="connsiteY35" fmla="*/ 1059327 h 1281460"/>
                    <a:gd name="connsiteX36" fmla="*/ 338408 w 1017885"/>
                    <a:gd name="connsiteY36" fmla="*/ 1169817 h 1281460"/>
                    <a:gd name="connsiteX37" fmla="*/ 274656 w 1017885"/>
                    <a:gd name="connsiteY37" fmla="*/ 1250136 h 1281460"/>
                    <a:gd name="connsiteX38" fmla="*/ 206409 w 1017885"/>
                    <a:gd name="connsiteY38" fmla="*/ 1279491 h 1281460"/>
                    <a:gd name="connsiteX39" fmla="*/ 113233 w 1017885"/>
                    <a:gd name="connsiteY39" fmla="*/ 1265629 h 1281460"/>
                    <a:gd name="connsiteX40" fmla="*/ 56836 w 1017885"/>
                    <a:gd name="connsiteY40" fmla="*/ 1221596 h 1281460"/>
                    <a:gd name="connsiteX41" fmla="*/ 9840 w 1017885"/>
                    <a:gd name="connsiteY41" fmla="*/ 1133938 h 1281460"/>
                    <a:gd name="connsiteX42" fmla="*/ 440 w 1017885"/>
                    <a:gd name="connsiteY42" fmla="*/ 1044242 h 1281460"/>
                    <a:gd name="connsiteX43" fmla="*/ 32316 w 1017885"/>
                    <a:gd name="connsiteY43" fmla="*/ 936199 h 1281460"/>
                    <a:gd name="connsiteX44" fmla="*/ 86261 w 1017885"/>
                    <a:gd name="connsiteY44" fmla="*/ 874635 h 1281460"/>
                    <a:gd name="connsiteX45" fmla="*/ 152465 w 1017885"/>
                    <a:gd name="connsiteY45" fmla="*/ 844464 h 1281460"/>
                    <a:gd name="connsiteX46" fmla="*/ 198235 w 1017885"/>
                    <a:gd name="connsiteY46"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1017179 w 1017885"/>
                    <a:gd name="connsiteY10" fmla="*/ 1061774 h 1281460"/>
                    <a:gd name="connsiteX11" fmla="*/ 1010640 w 1017885"/>
                    <a:gd name="connsiteY11" fmla="*/ 1012848 h 1281460"/>
                    <a:gd name="connsiteX12" fmla="*/ 986529 w 1017885"/>
                    <a:gd name="connsiteY12" fmla="*/ 965146 h 1281460"/>
                    <a:gd name="connsiteX13" fmla="*/ 927272 w 1017885"/>
                    <a:gd name="connsiteY13" fmla="*/ 929268 h 1281460"/>
                    <a:gd name="connsiteX14" fmla="*/ 183932 w 1017885"/>
                    <a:gd name="connsiteY14" fmla="*/ 929268 h 1281460"/>
                    <a:gd name="connsiteX15" fmla="*/ 144291 w 1017885"/>
                    <a:gd name="connsiteY15" fmla="*/ 940684 h 1281460"/>
                    <a:gd name="connsiteX16" fmla="*/ 118954 w 1017885"/>
                    <a:gd name="connsiteY16" fmla="*/ 964331 h 1281460"/>
                    <a:gd name="connsiteX17" fmla="*/ 96477 w 1017885"/>
                    <a:gd name="connsiteY17" fmla="*/ 1007548 h 1281460"/>
                    <a:gd name="connsiteX18" fmla="*/ 90756 w 1017885"/>
                    <a:gd name="connsiteY18" fmla="*/ 1092352 h 1281460"/>
                    <a:gd name="connsiteX19" fmla="*/ 108329 w 1017885"/>
                    <a:gd name="connsiteY19" fmla="*/ 1143316 h 1281460"/>
                    <a:gd name="connsiteX20" fmla="*/ 132031 w 1017885"/>
                    <a:gd name="connsiteY20" fmla="*/ 1173486 h 1281460"/>
                    <a:gd name="connsiteX21" fmla="*/ 155734 w 1017885"/>
                    <a:gd name="connsiteY21" fmla="*/ 1188979 h 1281460"/>
                    <a:gd name="connsiteX22" fmla="*/ 207226 w 1017885"/>
                    <a:gd name="connsiteY22" fmla="*/ 1188572 h 1281460"/>
                    <a:gd name="connsiteX23" fmla="*/ 232155 w 1017885"/>
                    <a:gd name="connsiteY23" fmla="*/ 1171448 h 1281460"/>
                    <a:gd name="connsiteX24" fmla="*/ 259127 w 1017885"/>
                    <a:gd name="connsiteY24" fmla="*/ 1132715 h 1281460"/>
                    <a:gd name="connsiteX25" fmla="*/ 273839 w 1017885"/>
                    <a:gd name="connsiteY25" fmla="*/ 1061774 h 1281460"/>
                    <a:gd name="connsiteX26" fmla="*/ 267300 w 1017885"/>
                    <a:gd name="connsiteY26" fmla="*/ 1012848 h 1281460"/>
                    <a:gd name="connsiteX27" fmla="*/ 243189 w 1017885"/>
                    <a:gd name="connsiteY27" fmla="*/ 965146 h 1281460"/>
                    <a:gd name="connsiteX28" fmla="*/ 214991 w 1017885"/>
                    <a:gd name="connsiteY28" fmla="*/ 939461 h 1281460"/>
                    <a:gd name="connsiteX29" fmla="*/ 183932 w 1017885"/>
                    <a:gd name="connsiteY29" fmla="*/ 929268 h 1281460"/>
                    <a:gd name="connsiteX30" fmla="*/ 198235 w 1017885"/>
                    <a:gd name="connsiteY30" fmla="*/ 842731 h 1281460"/>
                    <a:gd name="connsiteX31" fmla="*/ 242780 w 1017885"/>
                    <a:gd name="connsiteY31" fmla="*/ 855065 h 1281460"/>
                    <a:gd name="connsiteX32" fmla="*/ 308984 w 1017885"/>
                    <a:gd name="connsiteY32" fmla="*/ 906436 h 1281460"/>
                    <a:gd name="connsiteX33" fmla="*/ 354755 w 1017885"/>
                    <a:gd name="connsiteY33" fmla="*/ 1001840 h 1281460"/>
                    <a:gd name="connsiteX34" fmla="*/ 360885 w 1017885"/>
                    <a:gd name="connsiteY34" fmla="*/ 1059327 h 1281460"/>
                    <a:gd name="connsiteX35" fmla="*/ 338408 w 1017885"/>
                    <a:gd name="connsiteY35" fmla="*/ 1169817 h 1281460"/>
                    <a:gd name="connsiteX36" fmla="*/ 274656 w 1017885"/>
                    <a:gd name="connsiteY36" fmla="*/ 1250136 h 1281460"/>
                    <a:gd name="connsiteX37" fmla="*/ 206409 w 1017885"/>
                    <a:gd name="connsiteY37" fmla="*/ 1279491 h 1281460"/>
                    <a:gd name="connsiteX38" fmla="*/ 113233 w 1017885"/>
                    <a:gd name="connsiteY38" fmla="*/ 1265629 h 1281460"/>
                    <a:gd name="connsiteX39" fmla="*/ 56836 w 1017885"/>
                    <a:gd name="connsiteY39" fmla="*/ 1221596 h 1281460"/>
                    <a:gd name="connsiteX40" fmla="*/ 9840 w 1017885"/>
                    <a:gd name="connsiteY40" fmla="*/ 1133938 h 1281460"/>
                    <a:gd name="connsiteX41" fmla="*/ 440 w 1017885"/>
                    <a:gd name="connsiteY41" fmla="*/ 1044242 h 1281460"/>
                    <a:gd name="connsiteX42" fmla="*/ 32316 w 1017885"/>
                    <a:gd name="connsiteY42" fmla="*/ 936199 h 1281460"/>
                    <a:gd name="connsiteX43" fmla="*/ 86261 w 1017885"/>
                    <a:gd name="connsiteY43" fmla="*/ 874635 h 1281460"/>
                    <a:gd name="connsiteX44" fmla="*/ 152465 w 1017885"/>
                    <a:gd name="connsiteY44" fmla="*/ 844464 h 1281460"/>
                    <a:gd name="connsiteX45" fmla="*/ 198235 w 1017885"/>
                    <a:gd name="connsiteY45"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1017179 w 1017885"/>
                    <a:gd name="connsiteY9" fmla="*/ 1061774 h 1281460"/>
                    <a:gd name="connsiteX10" fmla="*/ 1010640 w 1017885"/>
                    <a:gd name="connsiteY10" fmla="*/ 1012848 h 1281460"/>
                    <a:gd name="connsiteX11" fmla="*/ 986529 w 1017885"/>
                    <a:gd name="connsiteY11" fmla="*/ 965146 h 1281460"/>
                    <a:gd name="connsiteX12" fmla="*/ 927272 w 1017885"/>
                    <a:gd name="connsiteY12" fmla="*/ 929268 h 1281460"/>
                    <a:gd name="connsiteX13" fmla="*/ 183932 w 1017885"/>
                    <a:gd name="connsiteY13" fmla="*/ 929268 h 1281460"/>
                    <a:gd name="connsiteX14" fmla="*/ 144291 w 1017885"/>
                    <a:gd name="connsiteY14" fmla="*/ 940684 h 1281460"/>
                    <a:gd name="connsiteX15" fmla="*/ 118954 w 1017885"/>
                    <a:gd name="connsiteY15" fmla="*/ 964331 h 1281460"/>
                    <a:gd name="connsiteX16" fmla="*/ 96477 w 1017885"/>
                    <a:gd name="connsiteY16" fmla="*/ 1007548 h 1281460"/>
                    <a:gd name="connsiteX17" fmla="*/ 90756 w 1017885"/>
                    <a:gd name="connsiteY17" fmla="*/ 1092352 h 1281460"/>
                    <a:gd name="connsiteX18" fmla="*/ 108329 w 1017885"/>
                    <a:gd name="connsiteY18" fmla="*/ 1143316 h 1281460"/>
                    <a:gd name="connsiteX19" fmla="*/ 132031 w 1017885"/>
                    <a:gd name="connsiteY19" fmla="*/ 1173486 h 1281460"/>
                    <a:gd name="connsiteX20" fmla="*/ 155734 w 1017885"/>
                    <a:gd name="connsiteY20" fmla="*/ 1188979 h 1281460"/>
                    <a:gd name="connsiteX21" fmla="*/ 207226 w 1017885"/>
                    <a:gd name="connsiteY21" fmla="*/ 1188572 h 1281460"/>
                    <a:gd name="connsiteX22" fmla="*/ 232155 w 1017885"/>
                    <a:gd name="connsiteY22" fmla="*/ 1171448 h 1281460"/>
                    <a:gd name="connsiteX23" fmla="*/ 259127 w 1017885"/>
                    <a:gd name="connsiteY23" fmla="*/ 1132715 h 1281460"/>
                    <a:gd name="connsiteX24" fmla="*/ 273839 w 1017885"/>
                    <a:gd name="connsiteY24" fmla="*/ 1061774 h 1281460"/>
                    <a:gd name="connsiteX25" fmla="*/ 267300 w 1017885"/>
                    <a:gd name="connsiteY25" fmla="*/ 1012848 h 1281460"/>
                    <a:gd name="connsiteX26" fmla="*/ 243189 w 1017885"/>
                    <a:gd name="connsiteY26" fmla="*/ 965146 h 1281460"/>
                    <a:gd name="connsiteX27" fmla="*/ 214991 w 1017885"/>
                    <a:gd name="connsiteY27" fmla="*/ 939461 h 1281460"/>
                    <a:gd name="connsiteX28" fmla="*/ 183932 w 1017885"/>
                    <a:gd name="connsiteY28" fmla="*/ 929268 h 1281460"/>
                    <a:gd name="connsiteX29" fmla="*/ 198235 w 1017885"/>
                    <a:gd name="connsiteY29" fmla="*/ 842731 h 1281460"/>
                    <a:gd name="connsiteX30" fmla="*/ 242780 w 1017885"/>
                    <a:gd name="connsiteY30" fmla="*/ 855065 h 1281460"/>
                    <a:gd name="connsiteX31" fmla="*/ 308984 w 1017885"/>
                    <a:gd name="connsiteY31" fmla="*/ 906436 h 1281460"/>
                    <a:gd name="connsiteX32" fmla="*/ 354755 w 1017885"/>
                    <a:gd name="connsiteY32" fmla="*/ 1001840 h 1281460"/>
                    <a:gd name="connsiteX33" fmla="*/ 360885 w 1017885"/>
                    <a:gd name="connsiteY33" fmla="*/ 1059327 h 1281460"/>
                    <a:gd name="connsiteX34" fmla="*/ 338408 w 1017885"/>
                    <a:gd name="connsiteY34" fmla="*/ 1169817 h 1281460"/>
                    <a:gd name="connsiteX35" fmla="*/ 274656 w 1017885"/>
                    <a:gd name="connsiteY35" fmla="*/ 1250136 h 1281460"/>
                    <a:gd name="connsiteX36" fmla="*/ 206409 w 1017885"/>
                    <a:gd name="connsiteY36" fmla="*/ 1279491 h 1281460"/>
                    <a:gd name="connsiteX37" fmla="*/ 113233 w 1017885"/>
                    <a:gd name="connsiteY37" fmla="*/ 1265629 h 1281460"/>
                    <a:gd name="connsiteX38" fmla="*/ 56836 w 1017885"/>
                    <a:gd name="connsiteY38" fmla="*/ 1221596 h 1281460"/>
                    <a:gd name="connsiteX39" fmla="*/ 9840 w 1017885"/>
                    <a:gd name="connsiteY39" fmla="*/ 1133938 h 1281460"/>
                    <a:gd name="connsiteX40" fmla="*/ 440 w 1017885"/>
                    <a:gd name="connsiteY40" fmla="*/ 1044242 h 1281460"/>
                    <a:gd name="connsiteX41" fmla="*/ 32316 w 1017885"/>
                    <a:gd name="connsiteY41" fmla="*/ 936199 h 1281460"/>
                    <a:gd name="connsiteX42" fmla="*/ 86261 w 1017885"/>
                    <a:gd name="connsiteY42" fmla="*/ 874635 h 1281460"/>
                    <a:gd name="connsiteX43" fmla="*/ 152465 w 1017885"/>
                    <a:gd name="connsiteY43" fmla="*/ 844464 h 1281460"/>
                    <a:gd name="connsiteX44" fmla="*/ 198235 w 1017885"/>
                    <a:gd name="connsiteY44"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1017179 w 1017885"/>
                    <a:gd name="connsiteY8" fmla="*/ 1061774 h 1281460"/>
                    <a:gd name="connsiteX9" fmla="*/ 1010640 w 1017885"/>
                    <a:gd name="connsiteY9" fmla="*/ 1012848 h 1281460"/>
                    <a:gd name="connsiteX10" fmla="*/ 986529 w 1017885"/>
                    <a:gd name="connsiteY10" fmla="*/ 965146 h 1281460"/>
                    <a:gd name="connsiteX11" fmla="*/ 927272 w 1017885"/>
                    <a:gd name="connsiteY11" fmla="*/ 929268 h 1281460"/>
                    <a:gd name="connsiteX12" fmla="*/ 183932 w 1017885"/>
                    <a:gd name="connsiteY12" fmla="*/ 929268 h 1281460"/>
                    <a:gd name="connsiteX13" fmla="*/ 144291 w 1017885"/>
                    <a:gd name="connsiteY13" fmla="*/ 940684 h 1281460"/>
                    <a:gd name="connsiteX14" fmla="*/ 118954 w 1017885"/>
                    <a:gd name="connsiteY14" fmla="*/ 964331 h 1281460"/>
                    <a:gd name="connsiteX15" fmla="*/ 96477 w 1017885"/>
                    <a:gd name="connsiteY15" fmla="*/ 1007548 h 1281460"/>
                    <a:gd name="connsiteX16" fmla="*/ 90756 w 1017885"/>
                    <a:gd name="connsiteY16" fmla="*/ 1092352 h 1281460"/>
                    <a:gd name="connsiteX17" fmla="*/ 108329 w 1017885"/>
                    <a:gd name="connsiteY17" fmla="*/ 1143316 h 1281460"/>
                    <a:gd name="connsiteX18" fmla="*/ 132031 w 1017885"/>
                    <a:gd name="connsiteY18" fmla="*/ 1173486 h 1281460"/>
                    <a:gd name="connsiteX19" fmla="*/ 155734 w 1017885"/>
                    <a:gd name="connsiteY19" fmla="*/ 1188979 h 1281460"/>
                    <a:gd name="connsiteX20" fmla="*/ 207226 w 1017885"/>
                    <a:gd name="connsiteY20" fmla="*/ 1188572 h 1281460"/>
                    <a:gd name="connsiteX21" fmla="*/ 232155 w 1017885"/>
                    <a:gd name="connsiteY21" fmla="*/ 1171448 h 1281460"/>
                    <a:gd name="connsiteX22" fmla="*/ 259127 w 1017885"/>
                    <a:gd name="connsiteY22" fmla="*/ 1132715 h 1281460"/>
                    <a:gd name="connsiteX23" fmla="*/ 273839 w 1017885"/>
                    <a:gd name="connsiteY23" fmla="*/ 1061774 h 1281460"/>
                    <a:gd name="connsiteX24" fmla="*/ 267300 w 1017885"/>
                    <a:gd name="connsiteY24" fmla="*/ 1012848 h 1281460"/>
                    <a:gd name="connsiteX25" fmla="*/ 243189 w 1017885"/>
                    <a:gd name="connsiteY25" fmla="*/ 965146 h 1281460"/>
                    <a:gd name="connsiteX26" fmla="*/ 214991 w 1017885"/>
                    <a:gd name="connsiteY26" fmla="*/ 939461 h 1281460"/>
                    <a:gd name="connsiteX27" fmla="*/ 183932 w 1017885"/>
                    <a:gd name="connsiteY27" fmla="*/ 929268 h 1281460"/>
                    <a:gd name="connsiteX28" fmla="*/ 198235 w 1017885"/>
                    <a:gd name="connsiteY28" fmla="*/ 842731 h 1281460"/>
                    <a:gd name="connsiteX29" fmla="*/ 242780 w 1017885"/>
                    <a:gd name="connsiteY29" fmla="*/ 855065 h 1281460"/>
                    <a:gd name="connsiteX30" fmla="*/ 308984 w 1017885"/>
                    <a:gd name="connsiteY30" fmla="*/ 906436 h 1281460"/>
                    <a:gd name="connsiteX31" fmla="*/ 354755 w 1017885"/>
                    <a:gd name="connsiteY31" fmla="*/ 1001840 h 1281460"/>
                    <a:gd name="connsiteX32" fmla="*/ 360885 w 1017885"/>
                    <a:gd name="connsiteY32" fmla="*/ 1059327 h 1281460"/>
                    <a:gd name="connsiteX33" fmla="*/ 338408 w 1017885"/>
                    <a:gd name="connsiteY33" fmla="*/ 1169817 h 1281460"/>
                    <a:gd name="connsiteX34" fmla="*/ 274656 w 1017885"/>
                    <a:gd name="connsiteY34" fmla="*/ 1250136 h 1281460"/>
                    <a:gd name="connsiteX35" fmla="*/ 206409 w 1017885"/>
                    <a:gd name="connsiteY35" fmla="*/ 1279491 h 1281460"/>
                    <a:gd name="connsiteX36" fmla="*/ 113233 w 1017885"/>
                    <a:gd name="connsiteY36" fmla="*/ 1265629 h 1281460"/>
                    <a:gd name="connsiteX37" fmla="*/ 56836 w 1017885"/>
                    <a:gd name="connsiteY37" fmla="*/ 1221596 h 1281460"/>
                    <a:gd name="connsiteX38" fmla="*/ 9840 w 1017885"/>
                    <a:gd name="connsiteY38" fmla="*/ 1133938 h 1281460"/>
                    <a:gd name="connsiteX39" fmla="*/ 440 w 1017885"/>
                    <a:gd name="connsiteY39" fmla="*/ 1044242 h 1281460"/>
                    <a:gd name="connsiteX40" fmla="*/ 32316 w 1017885"/>
                    <a:gd name="connsiteY40" fmla="*/ 936199 h 1281460"/>
                    <a:gd name="connsiteX41" fmla="*/ 86261 w 1017885"/>
                    <a:gd name="connsiteY41" fmla="*/ 874635 h 1281460"/>
                    <a:gd name="connsiteX42" fmla="*/ 152465 w 1017885"/>
                    <a:gd name="connsiteY42" fmla="*/ 844464 h 1281460"/>
                    <a:gd name="connsiteX43" fmla="*/ 198235 w 1017885"/>
                    <a:gd name="connsiteY43"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1017179 w 1017885"/>
                    <a:gd name="connsiteY7" fmla="*/ 1061774 h 1281460"/>
                    <a:gd name="connsiteX8" fmla="*/ 1010640 w 1017885"/>
                    <a:gd name="connsiteY8" fmla="*/ 1012848 h 1281460"/>
                    <a:gd name="connsiteX9" fmla="*/ 986529 w 1017885"/>
                    <a:gd name="connsiteY9" fmla="*/ 965146 h 1281460"/>
                    <a:gd name="connsiteX10" fmla="*/ 927272 w 1017885"/>
                    <a:gd name="connsiteY10" fmla="*/ 929268 h 1281460"/>
                    <a:gd name="connsiteX11" fmla="*/ 183932 w 1017885"/>
                    <a:gd name="connsiteY11" fmla="*/ 929268 h 1281460"/>
                    <a:gd name="connsiteX12" fmla="*/ 144291 w 1017885"/>
                    <a:gd name="connsiteY12" fmla="*/ 940684 h 1281460"/>
                    <a:gd name="connsiteX13" fmla="*/ 118954 w 1017885"/>
                    <a:gd name="connsiteY13" fmla="*/ 964331 h 1281460"/>
                    <a:gd name="connsiteX14" fmla="*/ 96477 w 1017885"/>
                    <a:gd name="connsiteY14" fmla="*/ 1007548 h 1281460"/>
                    <a:gd name="connsiteX15" fmla="*/ 90756 w 1017885"/>
                    <a:gd name="connsiteY15" fmla="*/ 1092352 h 1281460"/>
                    <a:gd name="connsiteX16" fmla="*/ 108329 w 1017885"/>
                    <a:gd name="connsiteY16" fmla="*/ 1143316 h 1281460"/>
                    <a:gd name="connsiteX17" fmla="*/ 132031 w 1017885"/>
                    <a:gd name="connsiteY17" fmla="*/ 1173486 h 1281460"/>
                    <a:gd name="connsiteX18" fmla="*/ 155734 w 1017885"/>
                    <a:gd name="connsiteY18" fmla="*/ 1188979 h 1281460"/>
                    <a:gd name="connsiteX19" fmla="*/ 207226 w 1017885"/>
                    <a:gd name="connsiteY19" fmla="*/ 1188572 h 1281460"/>
                    <a:gd name="connsiteX20" fmla="*/ 232155 w 1017885"/>
                    <a:gd name="connsiteY20" fmla="*/ 1171448 h 1281460"/>
                    <a:gd name="connsiteX21" fmla="*/ 259127 w 1017885"/>
                    <a:gd name="connsiteY21" fmla="*/ 1132715 h 1281460"/>
                    <a:gd name="connsiteX22" fmla="*/ 273839 w 1017885"/>
                    <a:gd name="connsiteY22" fmla="*/ 1061774 h 1281460"/>
                    <a:gd name="connsiteX23" fmla="*/ 267300 w 1017885"/>
                    <a:gd name="connsiteY23" fmla="*/ 1012848 h 1281460"/>
                    <a:gd name="connsiteX24" fmla="*/ 243189 w 1017885"/>
                    <a:gd name="connsiteY24" fmla="*/ 965146 h 1281460"/>
                    <a:gd name="connsiteX25" fmla="*/ 214991 w 1017885"/>
                    <a:gd name="connsiteY25" fmla="*/ 939461 h 1281460"/>
                    <a:gd name="connsiteX26" fmla="*/ 183932 w 1017885"/>
                    <a:gd name="connsiteY26" fmla="*/ 929268 h 1281460"/>
                    <a:gd name="connsiteX27" fmla="*/ 198235 w 1017885"/>
                    <a:gd name="connsiteY27" fmla="*/ 842731 h 1281460"/>
                    <a:gd name="connsiteX28" fmla="*/ 242780 w 1017885"/>
                    <a:gd name="connsiteY28" fmla="*/ 855065 h 1281460"/>
                    <a:gd name="connsiteX29" fmla="*/ 308984 w 1017885"/>
                    <a:gd name="connsiteY29" fmla="*/ 906436 h 1281460"/>
                    <a:gd name="connsiteX30" fmla="*/ 354755 w 1017885"/>
                    <a:gd name="connsiteY30" fmla="*/ 1001840 h 1281460"/>
                    <a:gd name="connsiteX31" fmla="*/ 360885 w 1017885"/>
                    <a:gd name="connsiteY31" fmla="*/ 1059327 h 1281460"/>
                    <a:gd name="connsiteX32" fmla="*/ 338408 w 1017885"/>
                    <a:gd name="connsiteY32" fmla="*/ 1169817 h 1281460"/>
                    <a:gd name="connsiteX33" fmla="*/ 274656 w 1017885"/>
                    <a:gd name="connsiteY33" fmla="*/ 1250136 h 1281460"/>
                    <a:gd name="connsiteX34" fmla="*/ 206409 w 1017885"/>
                    <a:gd name="connsiteY34" fmla="*/ 1279491 h 1281460"/>
                    <a:gd name="connsiteX35" fmla="*/ 113233 w 1017885"/>
                    <a:gd name="connsiteY35" fmla="*/ 1265629 h 1281460"/>
                    <a:gd name="connsiteX36" fmla="*/ 56836 w 1017885"/>
                    <a:gd name="connsiteY36" fmla="*/ 1221596 h 1281460"/>
                    <a:gd name="connsiteX37" fmla="*/ 9840 w 1017885"/>
                    <a:gd name="connsiteY37" fmla="*/ 1133938 h 1281460"/>
                    <a:gd name="connsiteX38" fmla="*/ 440 w 1017885"/>
                    <a:gd name="connsiteY38" fmla="*/ 1044242 h 1281460"/>
                    <a:gd name="connsiteX39" fmla="*/ 32316 w 1017885"/>
                    <a:gd name="connsiteY39" fmla="*/ 936199 h 1281460"/>
                    <a:gd name="connsiteX40" fmla="*/ 86261 w 1017885"/>
                    <a:gd name="connsiteY40" fmla="*/ 874635 h 1281460"/>
                    <a:gd name="connsiteX41" fmla="*/ 152465 w 1017885"/>
                    <a:gd name="connsiteY41" fmla="*/ 844464 h 1281460"/>
                    <a:gd name="connsiteX42" fmla="*/ 198235 w 1017885"/>
                    <a:gd name="connsiteY42"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1017179 w 1017885"/>
                    <a:gd name="connsiteY6" fmla="*/ 1061774 h 1281460"/>
                    <a:gd name="connsiteX7" fmla="*/ 1010640 w 1017885"/>
                    <a:gd name="connsiteY7" fmla="*/ 1012848 h 1281460"/>
                    <a:gd name="connsiteX8" fmla="*/ 986529 w 1017885"/>
                    <a:gd name="connsiteY8" fmla="*/ 965146 h 1281460"/>
                    <a:gd name="connsiteX9" fmla="*/ 927272 w 1017885"/>
                    <a:gd name="connsiteY9" fmla="*/ 929268 h 1281460"/>
                    <a:gd name="connsiteX10" fmla="*/ 183932 w 1017885"/>
                    <a:gd name="connsiteY10" fmla="*/ 929268 h 1281460"/>
                    <a:gd name="connsiteX11" fmla="*/ 144291 w 1017885"/>
                    <a:gd name="connsiteY11" fmla="*/ 940684 h 1281460"/>
                    <a:gd name="connsiteX12" fmla="*/ 118954 w 1017885"/>
                    <a:gd name="connsiteY12" fmla="*/ 964331 h 1281460"/>
                    <a:gd name="connsiteX13" fmla="*/ 96477 w 1017885"/>
                    <a:gd name="connsiteY13" fmla="*/ 1007548 h 1281460"/>
                    <a:gd name="connsiteX14" fmla="*/ 90756 w 1017885"/>
                    <a:gd name="connsiteY14" fmla="*/ 1092352 h 1281460"/>
                    <a:gd name="connsiteX15" fmla="*/ 108329 w 1017885"/>
                    <a:gd name="connsiteY15" fmla="*/ 1143316 h 1281460"/>
                    <a:gd name="connsiteX16" fmla="*/ 132031 w 1017885"/>
                    <a:gd name="connsiteY16" fmla="*/ 1173486 h 1281460"/>
                    <a:gd name="connsiteX17" fmla="*/ 155734 w 1017885"/>
                    <a:gd name="connsiteY17" fmla="*/ 1188979 h 1281460"/>
                    <a:gd name="connsiteX18" fmla="*/ 207226 w 1017885"/>
                    <a:gd name="connsiteY18" fmla="*/ 1188572 h 1281460"/>
                    <a:gd name="connsiteX19" fmla="*/ 232155 w 1017885"/>
                    <a:gd name="connsiteY19" fmla="*/ 1171448 h 1281460"/>
                    <a:gd name="connsiteX20" fmla="*/ 259127 w 1017885"/>
                    <a:gd name="connsiteY20" fmla="*/ 1132715 h 1281460"/>
                    <a:gd name="connsiteX21" fmla="*/ 273839 w 1017885"/>
                    <a:gd name="connsiteY21" fmla="*/ 1061774 h 1281460"/>
                    <a:gd name="connsiteX22" fmla="*/ 267300 w 1017885"/>
                    <a:gd name="connsiteY22" fmla="*/ 1012848 h 1281460"/>
                    <a:gd name="connsiteX23" fmla="*/ 243189 w 1017885"/>
                    <a:gd name="connsiteY23" fmla="*/ 965146 h 1281460"/>
                    <a:gd name="connsiteX24" fmla="*/ 214991 w 1017885"/>
                    <a:gd name="connsiteY24" fmla="*/ 939461 h 1281460"/>
                    <a:gd name="connsiteX25" fmla="*/ 183932 w 1017885"/>
                    <a:gd name="connsiteY25" fmla="*/ 929268 h 1281460"/>
                    <a:gd name="connsiteX26" fmla="*/ 198235 w 1017885"/>
                    <a:gd name="connsiteY26" fmla="*/ 842731 h 1281460"/>
                    <a:gd name="connsiteX27" fmla="*/ 242780 w 1017885"/>
                    <a:gd name="connsiteY27" fmla="*/ 855065 h 1281460"/>
                    <a:gd name="connsiteX28" fmla="*/ 308984 w 1017885"/>
                    <a:gd name="connsiteY28" fmla="*/ 906436 h 1281460"/>
                    <a:gd name="connsiteX29" fmla="*/ 354755 w 1017885"/>
                    <a:gd name="connsiteY29" fmla="*/ 1001840 h 1281460"/>
                    <a:gd name="connsiteX30" fmla="*/ 360885 w 1017885"/>
                    <a:gd name="connsiteY30" fmla="*/ 1059327 h 1281460"/>
                    <a:gd name="connsiteX31" fmla="*/ 338408 w 1017885"/>
                    <a:gd name="connsiteY31" fmla="*/ 1169817 h 1281460"/>
                    <a:gd name="connsiteX32" fmla="*/ 274656 w 1017885"/>
                    <a:gd name="connsiteY32" fmla="*/ 1250136 h 1281460"/>
                    <a:gd name="connsiteX33" fmla="*/ 206409 w 1017885"/>
                    <a:gd name="connsiteY33" fmla="*/ 1279491 h 1281460"/>
                    <a:gd name="connsiteX34" fmla="*/ 113233 w 1017885"/>
                    <a:gd name="connsiteY34" fmla="*/ 1265629 h 1281460"/>
                    <a:gd name="connsiteX35" fmla="*/ 56836 w 1017885"/>
                    <a:gd name="connsiteY35" fmla="*/ 1221596 h 1281460"/>
                    <a:gd name="connsiteX36" fmla="*/ 9840 w 1017885"/>
                    <a:gd name="connsiteY36" fmla="*/ 1133938 h 1281460"/>
                    <a:gd name="connsiteX37" fmla="*/ 440 w 1017885"/>
                    <a:gd name="connsiteY37" fmla="*/ 1044242 h 1281460"/>
                    <a:gd name="connsiteX38" fmla="*/ 32316 w 1017885"/>
                    <a:gd name="connsiteY38" fmla="*/ 936199 h 1281460"/>
                    <a:gd name="connsiteX39" fmla="*/ 86261 w 1017885"/>
                    <a:gd name="connsiteY39" fmla="*/ 874635 h 1281460"/>
                    <a:gd name="connsiteX40" fmla="*/ 152465 w 1017885"/>
                    <a:gd name="connsiteY40" fmla="*/ 844464 h 1281460"/>
                    <a:gd name="connsiteX41" fmla="*/ 198235 w 1017885"/>
                    <a:gd name="connsiteY41"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1017179 w 1017885"/>
                    <a:gd name="connsiteY5" fmla="*/ 1061774 h 1281460"/>
                    <a:gd name="connsiteX6" fmla="*/ 1010640 w 1017885"/>
                    <a:gd name="connsiteY6" fmla="*/ 1012848 h 1281460"/>
                    <a:gd name="connsiteX7" fmla="*/ 986529 w 1017885"/>
                    <a:gd name="connsiteY7" fmla="*/ 965146 h 1281460"/>
                    <a:gd name="connsiteX8" fmla="*/ 927272 w 1017885"/>
                    <a:gd name="connsiteY8" fmla="*/ 929268 h 1281460"/>
                    <a:gd name="connsiteX9" fmla="*/ 183932 w 1017885"/>
                    <a:gd name="connsiteY9" fmla="*/ 929268 h 1281460"/>
                    <a:gd name="connsiteX10" fmla="*/ 144291 w 1017885"/>
                    <a:gd name="connsiteY10" fmla="*/ 940684 h 1281460"/>
                    <a:gd name="connsiteX11" fmla="*/ 118954 w 1017885"/>
                    <a:gd name="connsiteY11" fmla="*/ 964331 h 1281460"/>
                    <a:gd name="connsiteX12" fmla="*/ 96477 w 1017885"/>
                    <a:gd name="connsiteY12" fmla="*/ 1007548 h 1281460"/>
                    <a:gd name="connsiteX13" fmla="*/ 90756 w 1017885"/>
                    <a:gd name="connsiteY13" fmla="*/ 1092352 h 1281460"/>
                    <a:gd name="connsiteX14" fmla="*/ 108329 w 1017885"/>
                    <a:gd name="connsiteY14" fmla="*/ 1143316 h 1281460"/>
                    <a:gd name="connsiteX15" fmla="*/ 132031 w 1017885"/>
                    <a:gd name="connsiteY15" fmla="*/ 1173486 h 1281460"/>
                    <a:gd name="connsiteX16" fmla="*/ 155734 w 1017885"/>
                    <a:gd name="connsiteY16" fmla="*/ 1188979 h 1281460"/>
                    <a:gd name="connsiteX17" fmla="*/ 207226 w 1017885"/>
                    <a:gd name="connsiteY17" fmla="*/ 1188572 h 1281460"/>
                    <a:gd name="connsiteX18" fmla="*/ 232155 w 1017885"/>
                    <a:gd name="connsiteY18" fmla="*/ 1171448 h 1281460"/>
                    <a:gd name="connsiteX19" fmla="*/ 259127 w 1017885"/>
                    <a:gd name="connsiteY19" fmla="*/ 1132715 h 1281460"/>
                    <a:gd name="connsiteX20" fmla="*/ 273839 w 1017885"/>
                    <a:gd name="connsiteY20" fmla="*/ 1061774 h 1281460"/>
                    <a:gd name="connsiteX21" fmla="*/ 267300 w 1017885"/>
                    <a:gd name="connsiteY21" fmla="*/ 1012848 h 1281460"/>
                    <a:gd name="connsiteX22" fmla="*/ 243189 w 1017885"/>
                    <a:gd name="connsiteY22" fmla="*/ 965146 h 1281460"/>
                    <a:gd name="connsiteX23" fmla="*/ 214991 w 1017885"/>
                    <a:gd name="connsiteY23" fmla="*/ 939461 h 1281460"/>
                    <a:gd name="connsiteX24" fmla="*/ 183932 w 1017885"/>
                    <a:gd name="connsiteY24" fmla="*/ 929268 h 1281460"/>
                    <a:gd name="connsiteX25" fmla="*/ 198235 w 1017885"/>
                    <a:gd name="connsiteY25" fmla="*/ 842731 h 1281460"/>
                    <a:gd name="connsiteX26" fmla="*/ 242780 w 1017885"/>
                    <a:gd name="connsiteY26" fmla="*/ 855065 h 1281460"/>
                    <a:gd name="connsiteX27" fmla="*/ 308984 w 1017885"/>
                    <a:gd name="connsiteY27" fmla="*/ 906436 h 1281460"/>
                    <a:gd name="connsiteX28" fmla="*/ 354755 w 1017885"/>
                    <a:gd name="connsiteY28" fmla="*/ 1001840 h 1281460"/>
                    <a:gd name="connsiteX29" fmla="*/ 360885 w 1017885"/>
                    <a:gd name="connsiteY29" fmla="*/ 1059327 h 1281460"/>
                    <a:gd name="connsiteX30" fmla="*/ 338408 w 1017885"/>
                    <a:gd name="connsiteY30" fmla="*/ 1169817 h 1281460"/>
                    <a:gd name="connsiteX31" fmla="*/ 274656 w 1017885"/>
                    <a:gd name="connsiteY31" fmla="*/ 1250136 h 1281460"/>
                    <a:gd name="connsiteX32" fmla="*/ 206409 w 1017885"/>
                    <a:gd name="connsiteY32" fmla="*/ 1279491 h 1281460"/>
                    <a:gd name="connsiteX33" fmla="*/ 113233 w 1017885"/>
                    <a:gd name="connsiteY33" fmla="*/ 1265629 h 1281460"/>
                    <a:gd name="connsiteX34" fmla="*/ 56836 w 1017885"/>
                    <a:gd name="connsiteY34" fmla="*/ 1221596 h 1281460"/>
                    <a:gd name="connsiteX35" fmla="*/ 9840 w 1017885"/>
                    <a:gd name="connsiteY35" fmla="*/ 1133938 h 1281460"/>
                    <a:gd name="connsiteX36" fmla="*/ 440 w 1017885"/>
                    <a:gd name="connsiteY36" fmla="*/ 1044242 h 1281460"/>
                    <a:gd name="connsiteX37" fmla="*/ 32316 w 1017885"/>
                    <a:gd name="connsiteY37" fmla="*/ 936199 h 1281460"/>
                    <a:gd name="connsiteX38" fmla="*/ 86261 w 1017885"/>
                    <a:gd name="connsiteY38" fmla="*/ 874635 h 1281460"/>
                    <a:gd name="connsiteX39" fmla="*/ 152465 w 1017885"/>
                    <a:gd name="connsiteY39" fmla="*/ 844464 h 1281460"/>
                    <a:gd name="connsiteX40" fmla="*/ 198235 w 1017885"/>
                    <a:gd name="connsiteY40"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1010640 w 1017885"/>
                    <a:gd name="connsiteY5" fmla="*/ 1012848 h 1281460"/>
                    <a:gd name="connsiteX6" fmla="*/ 986529 w 1017885"/>
                    <a:gd name="connsiteY6" fmla="*/ 965146 h 1281460"/>
                    <a:gd name="connsiteX7" fmla="*/ 927272 w 1017885"/>
                    <a:gd name="connsiteY7" fmla="*/ 929268 h 1281460"/>
                    <a:gd name="connsiteX8" fmla="*/ 183932 w 1017885"/>
                    <a:gd name="connsiteY8" fmla="*/ 929268 h 1281460"/>
                    <a:gd name="connsiteX9" fmla="*/ 144291 w 1017885"/>
                    <a:gd name="connsiteY9" fmla="*/ 940684 h 1281460"/>
                    <a:gd name="connsiteX10" fmla="*/ 118954 w 1017885"/>
                    <a:gd name="connsiteY10" fmla="*/ 964331 h 1281460"/>
                    <a:gd name="connsiteX11" fmla="*/ 96477 w 1017885"/>
                    <a:gd name="connsiteY11" fmla="*/ 1007548 h 1281460"/>
                    <a:gd name="connsiteX12" fmla="*/ 90756 w 1017885"/>
                    <a:gd name="connsiteY12" fmla="*/ 1092352 h 1281460"/>
                    <a:gd name="connsiteX13" fmla="*/ 108329 w 1017885"/>
                    <a:gd name="connsiteY13" fmla="*/ 1143316 h 1281460"/>
                    <a:gd name="connsiteX14" fmla="*/ 132031 w 1017885"/>
                    <a:gd name="connsiteY14" fmla="*/ 1173486 h 1281460"/>
                    <a:gd name="connsiteX15" fmla="*/ 155734 w 1017885"/>
                    <a:gd name="connsiteY15" fmla="*/ 1188979 h 1281460"/>
                    <a:gd name="connsiteX16" fmla="*/ 207226 w 1017885"/>
                    <a:gd name="connsiteY16" fmla="*/ 1188572 h 1281460"/>
                    <a:gd name="connsiteX17" fmla="*/ 232155 w 1017885"/>
                    <a:gd name="connsiteY17" fmla="*/ 1171448 h 1281460"/>
                    <a:gd name="connsiteX18" fmla="*/ 259127 w 1017885"/>
                    <a:gd name="connsiteY18" fmla="*/ 1132715 h 1281460"/>
                    <a:gd name="connsiteX19" fmla="*/ 273839 w 1017885"/>
                    <a:gd name="connsiteY19" fmla="*/ 1061774 h 1281460"/>
                    <a:gd name="connsiteX20" fmla="*/ 267300 w 1017885"/>
                    <a:gd name="connsiteY20" fmla="*/ 1012848 h 1281460"/>
                    <a:gd name="connsiteX21" fmla="*/ 243189 w 1017885"/>
                    <a:gd name="connsiteY21" fmla="*/ 965146 h 1281460"/>
                    <a:gd name="connsiteX22" fmla="*/ 214991 w 1017885"/>
                    <a:gd name="connsiteY22" fmla="*/ 939461 h 1281460"/>
                    <a:gd name="connsiteX23" fmla="*/ 183932 w 1017885"/>
                    <a:gd name="connsiteY23" fmla="*/ 929268 h 1281460"/>
                    <a:gd name="connsiteX24" fmla="*/ 198235 w 1017885"/>
                    <a:gd name="connsiteY24" fmla="*/ 842731 h 1281460"/>
                    <a:gd name="connsiteX25" fmla="*/ 242780 w 1017885"/>
                    <a:gd name="connsiteY25" fmla="*/ 855065 h 1281460"/>
                    <a:gd name="connsiteX26" fmla="*/ 308984 w 1017885"/>
                    <a:gd name="connsiteY26" fmla="*/ 906436 h 1281460"/>
                    <a:gd name="connsiteX27" fmla="*/ 354755 w 1017885"/>
                    <a:gd name="connsiteY27" fmla="*/ 1001840 h 1281460"/>
                    <a:gd name="connsiteX28" fmla="*/ 360885 w 1017885"/>
                    <a:gd name="connsiteY28" fmla="*/ 1059327 h 1281460"/>
                    <a:gd name="connsiteX29" fmla="*/ 338408 w 1017885"/>
                    <a:gd name="connsiteY29" fmla="*/ 1169817 h 1281460"/>
                    <a:gd name="connsiteX30" fmla="*/ 274656 w 1017885"/>
                    <a:gd name="connsiteY30" fmla="*/ 1250136 h 1281460"/>
                    <a:gd name="connsiteX31" fmla="*/ 206409 w 1017885"/>
                    <a:gd name="connsiteY31" fmla="*/ 1279491 h 1281460"/>
                    <a:gd name="connsiteX32" fmla="*/ 113233 w 1017885"/>
                    <a:gd name="connsiteY32" fmla="*/ 1265629 h 1281460"/>
                    <a:gd name="connsiteX33" fmla="*/ 56836 w 1017885"/>
                    <a:gd name="connsiteY33" fmla="*/ 1221596 h 1281460"/>
                    <a:gd name="connsiteX34" fmla="*/ 9840 w 1017885"/>
                    <a:gd name="connsiteY34" fmla="*/ 1133938 h 1281460"/>
                    <a:gd name="connsiteX35" fmla="*/ 440 w 1017885"/>
                    <a:gd name="connsiteY35" fmla="*/ 1044242 h 1281460"/>
                    <a:gd name="connsiteX36" fmla="*/ 32316 w 1017885"/>
                    <a:gd name="connsiteY36" fmla="*/ 936199 h 1281460"/>
                    <a:gd name="connsiteX37" fmla="*/ 86261 w 1017885"/>
                    <a:gd name="connsiteY37" fmla="*/ 874635 h 1281460"/>
                    <a:gd name="connsiteX38" fmla="*/ 152465 w 1017885"/>
                    <a:gd name="connsiteY38" fmla="*/ 844464 h 1281460"/>
                    <a:gd name="connsiteX39" fmla="*/ 198235 w 1017885"/>
                    <a:gd name="connsiteY39"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986529 w 1017885"/>
                    <a:gd name="connsiteY5" fmla="*/ 965146 h 1281460"/>
                    <a:gd name="connsiteX6" fmla="*/ 927272 w 1017885"/>
                    <a:gd name="connsiteY6" fmla="*/ 929268 h 1281460"/>
                    <a:gd name="connsiteX7" fmla="*/ 183932 w 1017885"/>
                    <a:gd name="connsiteY7" fmla="*/ 929268 h 1281460"/>
                    <a:gd name="connsiteX8" fmla="*/ 144291 w 1017885"/>
                    <a:gd name="connsiteY8" fmla="*/ 940684 h 1281460"/>
                    <a:gd name="connsiteX9" fmla="*/ 118954 w 1017885"/>
                    <a:gd name="connsiteY9" fmla="*/ 964331 h 1281460"/>
                    <a:gd name="connsiteX10" fmla="*/ 96477 w 1017885"/>
                    <a:gd name="connsiteY10" fmla="*/ 1007548 h 1281460"/>
                    <a:gd name="connsiteX11" fmla="*/ 90756 w 1017885"/>
                    <a:gd name="connsiteY11" fmla="*/ 1092352 h 1281460"/>
                    <a:gd name="connsiteX12" fmla="*/ 108329 w 1017885"/>
                    <a:gd name="connsiteY12" fmla="*/ 1143316 h 1281460"/>
                    <a:gd name="connsiteX13" fmla="*/ 132031 w 1017885"/>
                    <a:gd name="connsiteY13" fmla="*/ 1173486 h 1281460"/>
                    <a:gd name="connsiteX14" fmla="*/ 155734 w 1017885"/>
                    <a:gd name="connsiteY14" fmla="*/ 1188979 h 1281460"/>
                    <a:gd name="connsiteX15" fmla="*/ 207226 w 1017885"/>
                    <a:gd name="connsiteY15" fmla="*/ 1188572 h 1281460"/>
                    <a:gd name="connsiteX16" fmla="*/ 232155 w 1017885"/>
                    <a:gd name="connsiteY16" fmla="*/ 1171448 h 1281460"/>
                    <a:gd name="connsiteX17" fmla="*/ 259127 w 1017885"/>
                    <a:gd name="connsiteY17" fmla="*/ 1132715 h 1281460"/>
                    <a:gd name="connsiteX18" fmla="*/ 273839 w 1017885"/>
                    <a:gd name="connsiteY18" fmla="*/ 1061774 h 1281460"/>
                    <a:gd name="connsiteX19" fmla="*/ 267300 w 1017885"/>
                    <a:gd name="connsiteY19" fmla="*/ 1012848 h 1281460"/>
                    <a:gd name="connsiteX20" fmla="*/ 243189 w 1017885"/>
                    <a:gd name="connsiteY20" fmla="*/ 965146 h 1281460"/>
                    <a:gd name="connsiteX21" fmla="*/ 214991 w 1017885"/>
                    <a:gd name="connsiteY21" fmla="*/ 939461 h 1281460"/>
                    <a:gd name="connsiteX22" fmla="*/ 183932 w 1017885"/>
                    <a:gd name="connsiteY22" fmla="*/ 929268 h 1281460"/>
                    <a:gd name="connsiteX23" fmla="*/ 198235 w 1017885"/>
                    <a:gd name="connsiteY23" fmla="*/ 842731 h 1281460"/>
                    <a:gd name="connsiteX24" fmla="*/ 242780 w 1017885"/>
                    <a:gd name="connsiteY24" fmla="*/ 855065 h 1281460"/>
                    <a:gd name="connsiteX25" fmla="*/ 308984 w 1017885"/>
                    <a:gd name="connsiteY25" fmla="*/ 906436 h 1281460"/>
                    <a:gd name="connsiteX26" fmla="*/ 354755 w 1017885"/>
                    <a:gd name="connsiteY26" fmla="*/ 1001840 h 1281460"/>
                    <a:gd name="connsiteX27" fmla="*/ 360885 w 1017885"/>
                    <a:gd name="connsiteY27" fmla="*/ 1059327 h 1281460"/>
                    <a:gd name="connsiteX28" fmla="*/ 338408 w 1017885"/>
                    <a:gd name="connsiteY28" fmla="*/ 1169817 h 1281460"/>
                    <a:gd name="connsiteX29" fmla="*/ 274656 w 1017885"/>
                    <a:gd name="connsiteY29" fmla="*/ 1250136 h 1281460"/>
                    <a:gd name="connsiteX30" fmla="*/ 206409 w 1017885"/>
                    <a:gd name="connsiteY30" fmla="*/ 1279491 h 1281460"/>
                    <a:gd name="connsiteX31" fmla="*/ 113233 w 1017885"/>
                    <a:gd name="connsiteY31" fmla="*/ 1265629 h 1281460"/>
                    <a:gd name="connsiteX32" fmla="*/ 56836 w 1017885"/>
                    <a:gd name="connsiteY32" fmla="*/ 1221596 h 1281460"/>
                    <a:gd name="connsiteX33" fmla="*/ 9840 w 1017885"/>
                    <a:gd name="connsiteY33" fmla="*/ 1133938 h 1281460"/>
                    <a:gd name="connsiteX34" fmla="*/ 440 w 1017885"/>
                    <a:gd name="connsiteY34" fmla="*/ 1044242 h 1281460"/>
                    <a:gd name="connsiteX35" fmla="*/ 32316 w 1017885"/>
                    <a:gd name="connsiteY35" fmla="*/ 936199 h 1281460"/>
                    <a:gd name="connsiteX36" fmla="*/ 86261 w 1017885"/>
                    <a:gd name="connsiteY36" fmla="*/ 874635 h 1281460"/>
                    <a:gd name="connsiteX37" fmla="*/ 152465 w 1017885"/>
                    <a:gd name="connsiteY37" fmla="*/ 844464 h 1281460"/>
                    <a:gd name="connsiteX38" fmla="*/ 198235 w 1017885"/>
                    <a:gd name="connsiteY3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927272 w 1017885"/>
                    <a:gd name="connsiteY5" fmla="*/ 929268 h 1281460"/>
                    <a:gd name="connsiteX6" fmla="*/ 183932 w 1017885"/>
                    <a:gd name="connsiteY6" fmla="*/ 929268 h 1281460"/>
                    <a:gd name="connsiteX7" fmla="*/ 144291 w 1017885"/>
                    <a:gd name="connsiteY7" fmla="*/ 940684 h 1281460"/>
                    <a:gd name="connsiteX8" fmla="*/ 118954 w 1017885"/>
                    <a:gd name="connsiteY8" fmla="*/ 964331 h 1281460"/>
                    <a:gd name="connsiteX9" fmla="*/ 96477 w 1017885"/>
                    <a:gd name="connsiteY9" fmla="*/ 1007548 h 1281460"/>
                    <a:gd name="connsiteX10" fmla="*/ 90756 w 1017885"/>
                    <a:gd name="connsiteY10" fmla="*/ 1092352 h 1281460"/>
                    <a:gd name="connsiteX11" fmla="*/ 108329 w 1017885"/>
                    <a:gd name="connsiteY11" fmla="*/ 1143316 h 1281460"/>
                    <a:gd name="connsiteX12" fmla="*/ 132031 w 1017885"/>
                    <a:gd name="connsiteY12" fmla="*/ 1173486 h 1281460"/>
                    <a:gd name="connsiteX13" fmla="*/ 155734 w 1017885"/>
                    <a:gd name="connsiteY13" fmla="*/ 1188979 h 1281460"/>
                    <a:gd name="connsiteX14" fmla="*/ 207226 w 1017885"/>
                    <a:gd name="connsiteY14" fmla="*/ 1188572 h 1281460"/>
                    <a:gd name="connsiteX15" fmla="*/ 232155 w 1017885"/>
                    <a:gd name="connsiteY15" fmla="*/ 1171448 h 1281460"/>
                    <a:gd name="connsiteX16" fmla="*/ 259127 w 1017885"/>
                    <a:gd name="connsiteY16" fmla="*/ 1132715 h 1281460"/>
                    <a:gd name="connsiteX17" fmla="*/ 273839 w 1017885"/>
                    <a:gd name="connsiteY17" fmla="*/ 1061774 h 1281460"/>
                    <a:gd name="connsiteX18" fmla="*/ 267300 w 1017885"/>
                    <a:gd name="connsiteY18" fmla="*/ 1012848 h 1281460"/>
                    <a:gd name="connsiteX19" fmla="*/ 243189 w 1017885"/>
                    <a:gd name="connsiteY19" fmla="*/ 965146 h 1281460"/>
                    <a:gd name="connsiteX20" fmla="*/ 214991 w 1017885"/>
                    <a:gd name="connsiteY20" fmla="*/ 939461 h 1281460"/>
                    <a:gd name="connsiteX21" fmla="*/ 183932 w 1017885"/>
                    <a:gd name="connsiteY21" fmla="*/ 929268 h 1281460"/>
                    <a:gd name="connsiteX22" fmla="*/ 198235 w 1017885"/>
                    <a:gd name="connsiteY22" fmla="*/ 842731 h 1281460"/>
                    <a:gd name="connsiteX23" fmla="*/ 242780 w 1017885"/>
                    <a:gd name="connsiteY23" fmla="*/ 855065 h 1281460"/>
                    <a:gd name="connsiteX24" fmla="*/ 308984 w 1017885"/>
                    <a:gd name="connsiteY24" fmla="*/ 906436 h 1281460"/>
                    <a:gd name="connsiteX25" fmla="*/ 354755 w 1017885"/>
                    <a:gd name="connsiteY25" fmla="*/ 1001840 h 1281460"/>
                    <a:gd name="connsiteX26" fmla="*/ 360885 w 1017885"/>
                    <a:gd name="connsiteY26" fmla="*/ 1059327 h 1281460"/>
                    <a:gd name="connsiteX27" fmla="*/ 338408 w 1017885"/>
                    <a:gd name="connsiteY27" fmla="*/ 1169817 h 1281460"/>
                    <a:gd name="connsiteX28" fmla="*/ 274656 w 1017885"/>
                    <a:gd name="connsiteY28" fmla="*/ 1250136 h 1281460"/>
                    <a:gd name="connsiteX29" fmla="*/ 206409 w 1017885"/>
                    <a:gd name="connsiteY29" fmla="*/ 1279491 h 1281460"/>
                    <a:gd name="connsiteX30" fmla="*/ 113233 w 1017885"/>
                    <a:gd name="connsiteY30" fmla="*/ 1265629 h 1281460"/>
                    <a:gd name="connsiteX31" fmla="*/ 56836 w 1017885"/>
                    <a:gd name="connsiteY31" fmla="*/ 1221596 h 1281460"/>
                    <a:gd name="connsiteX32" fmla="*/ 9840 w 1017885"/>
                    <a:gd name="connsiteY32" fmla="*/ 1133938 h 1281460"/>
                    <a:gd name="connsiteX33" fmla="*/ 440 w 1017885"/>
                    <a:gd name="connsiteY33" fmla="*/ 1044242 h 1281460"/>
                    <a:gd name="connsiteX34" fmla="*/ 32316 w 1017885"/>
                    <a:gd name="connsiteY34" fmla="*/ 936199 h 1281460"/>
                    <a:gd name="connsiteX35" fmla="*/ 86261 w 1017885"/>
                    <a:gd name="connsiteY35" fmla="*/ 874635 h 1281460"/>
                    <a:gd name="connsiteX36" fmla="*/ 152465 w 1017885"/>
                    <a:gd name="connsiteY36" fmla="*/ 844464 h 1281460"/>
                    <a:gd name="connsiteX37" fmla="*/ 198235 w 1017885"/>
                    <a:gd name="connsiteY37"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927272 w 1017885"/>
                    <a:gd name="connsiteY4" fmla="*/ 929268 h 1281460"/>
                    <a:gd name="connsiteX5" fmla="*/ 183932 w 1017885"/>
                    <a:gd name="connsiteY5" fmla="*/ 929268 h 1281460"/>
                    <a:gd name="connsiteX6" fmla="*/ 144291 w 1017885"/>
                    <a:gd name="connsiteY6" fmla="*/ 940684 h 1281460"/>
                    <a:gd name="connsiteX7" fmla="*/ 118954 w 1017885"/>
                    <a:gd name="connsiteY7" fmla="*/ 964331 h 1281460"/>
                    <a:gd name="connsiteX8" fmla="*/ 96477 w 1017885"/>
                    <a:gd name="connsiteY8" fmla="*/ 1007548 h 1281460"/>
                    <a:gd name="connsiteX9" fmla="*/ 90756 w 1017885"/>
                    <a:gd name="connsiteY9" fmla="*/ 1092352 h 1281460"/>
                    <a:gd name="connsiteX10" fmla="*/ 108329 w 1017885"/>
                    <a:gd name="connsiteY10" fmla="*/ 1143316 h 1281460"/>
                    <a:gd name="connsiteX11" fmla="*/ 132031 w 1017885"/>
                    <a:gd name="connsiteY11" fmla="*/ 1173486 h 1281460"/>
                    <a:gd name="connsiteX12" fmla="*/ 155734 w 1017885"/>
                    <a:gd name="connsiteY12" fmla="*/ 1188979 h 1281460"/>
                    <a:gd name="connsiteX13" fmla="*/ 207226 w 1017885"/>
                    <a:gd name="connsiteY13" fmla="*/ 1188572 h 1281460"/>
                    <a:gd name="connsiteX14" fmla="*/ 232155 w 1017885"/>
                    <a:gd name="connsiteY14" fmla="*/ 1171448 h 1281460"/>
                    <a:gd name="connsiteX15" fmla="*/ 259127 w 1017885"/>
                    <a:gd name="connsiteY15" fmla="*/ 1132715 h 1281460"/>
                    <a:gd name="connsiteX16" fmla="*/ 273839 w 1017885"/>
                    <a:gd name="connsiteY16" fmla="*/ 1061774 h 1281460"/>
                    <a:gd name="connsiteX17" fmla="*/ 267300 w 1017885"/>
                    <a:gd name="connsiteY17" fmla="*/ 1012848 h 1281460"/>
                    <a:gd name="connsiteX18" fmla="*/ 243189 w 1017885"/>
                    <a:gd name="connsiteY18" fmla="*/ 965146 h 1281460"/>
                    <a:gd name="connsiteX19" fmla="*/ 214991 w 1017885"/>
                    <a:gd name="connsiteY19" fmla="*/ 939461 h 1281460"/>
                    <a:gd name="connsiteX20" fmla="*/ 183932 w 1017885"/>
                    <a:gd name="connsiteY20" fmla="*/ 929268 h 1281460"/>
                    <a:gd name="connsiteX21" fmla="*/ 198235 w 1017885"/>
                    <a:gd name="connsiteY21" fmla="*/ 842731 h 1281460"/>
                    <a:gd name="connsiteX22" fmla="*/ 242780 w 1017885"/>
                    <a:gd name="connsiteY22" fmla="*/ 855065 h 1281460"/>
                    <a:gd name="connsiteX23" fmla="*/ 308984 w 1017885"/>
                    <a:gd name="connsiteY23" fmla="*/ 906436 h 1281460"/>
                    <a:gd name="connsiteX24" fmla="*/ 354755 w 1017885"/>
                    <a:gd name="connsiteY24" fmla="*/ 1001840 h 1281460"/>
                    <a:gd name="connsiteX25" fmla="*/ 360885 w 1017885"/>
                    <a:gd name="connsiteY25" fmla="*/ 1059327 h 1281460"/>
                    <a:gd name="connsiteX26" fmla="*/ 338408 w 1017885"/>
                    <a:gd name="connsiteY26" fmla="*/ 1169817 h 1281460"/>
                    <a:gd name="connsiteX27" fmla="*/ 274656 w 1017885"/>
                    <a:gd name="connsiteY27" fmla="*/ 1250136 h 1281460"/>
                    <a:gd name="connsiteX28" fmla="*/ 206409 w 1017885"/>
                    <a:gd name="connsiteY28" fmla="*/ 1279491 h 1281460"/>
                    <a:gd name="connsiteX29" fmla="*/ 113233 w 1017885"/>
                    <a:gd name="connsiteY29" fmla="*/ 1265629 h 1281460"/>
                    <a:gd name="connsiteX30" fmla="*/ 56836 w 1017885"/>
                    <a:gd name="connsiteY30" fmla="*/ 1221596 h 1281460"/>
                    <a:gd name="connsiteX31" fmla="*/ 9840 w 1017885"/>
                    <a:gd name="connsiteY31" fmla="*/ 1133938 h 1281460"/>
                    <a:gd name="connsiteX32" fmla="*/ 440 w 1017885"/>
                    <a:gd name="connsiteY32" fmla="*/ 1044242 h 1281460"/>
                    <a:gd name="connsiteX33" fmla="*/ 32316 w 1017885"/>
                    <a:gd name="connsiteY33" fmla="*/ 936199 h 1281460"/>
                    <a:gd name="connsiteX34" fmla="*/ 86261 w 1017885"/>
                    <a:gd name="connsiteY34" fmla="*/ 874635 h 1281460"/>
                    <a:gd name="connsiteX35" fmla="*/ 152465 w 1017885"/>
                    <a:gd name="connsiteY35" fmla="*/ 844464 h 1281460"/>
                    <a:gd name="connsiteX36" fmla="*/ 198235 w 1017885"/>
                    <a:gd name="connsiteY36"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927272 w 1017885"/>
                    <a:gd name="connsiteY3" fmla="*/ 929268 h 1281460"/>
                    <a:gd name="connsiteX4" fmla="*/ 183932 w 1017885"/>
                    <a:gd name="connsiteY4" fmla="*/ 929268 h 1281460"/>
                    <a:gd name="connsiteX5" fmla="*/ 144291 w 1017885"/>
                    <a:gd name="connsiteY5" fmla="*/ 940684 h 1281460"/>
                    <a:gd name="connsiteX6" fmla="*/ 118954 w 1017885"/>
                    <a:gd name="connsiteY6" fmla="*/ 964331 h 1281460"/>
                    <a:gd name="connsiteX7" fmla="*/ 96477 w 1017885"/>
                    <a:gd name="connsiteY7" fmla="*/ 1007548 h 1281460"/>
                    <a:gd name="connsiteX8" fmla="*/ 90756 w 1017885"/>
                    <a:gd name="connsiteY8" fmla="*/ 1092352 h 1281460"/>
                    <a:gd name="connsiteX9" fmla="*/ 108329 w 1017885"/>
                    <a:gd name="connsiteY9" fmla="*/ 1143316 h 1281460"/>
                    <a:gd name="connsiteX10" fmla="*/ 132031 w 1017885"/>
                    <a:gd name="connsiteY10" fmla="*/ 1173486 h 1281460"/>
                    <a:gd name="connsiteX11" fmla="*/ 155734 w 1017885"/>
                    <a:gd name="connsiteY11" fmla="*/ 1188979 h 1281460"/>
                    <a:gd name="connsiteX12" fmla="*/ 207226 w 1017885"/>
                    <a:gd name="connsiteY12" fmla="*/ 1188572 h 1281460"/>
                    <a:gd name="connsiteX13" fmla="*/ 232155 w 1017885"/>
                    <a:gd name="connsiteY13" fmla="*/ 1171448 h 1281460"/>
                    <a:gd name="connsiteX14" fmla="*/ 259127 w 1017885"/>
                    <a:gd name="connsiteY14" fmla="*/ 1132715 h 1281460"/>
                    <a:gd name="connsiteX15" fmla="*/ 273839 w 1017885"/>
                    <a:gd name="connsiteY15" fmla="*/ 1061774 h 1281460"/>
                    <a:gd name="connsiteX16" fmla="*/ 267300 w 1017885"/>
                    <a:gd name="connsiteY16" fmla="*/ 1012848 h 1281460"/>
                    <a:gd name="connsiteX17" fmla="*/ 243189 w 1017885"/>
                    <a:gd name="connsiteY17" fmla="*/ 965146 h 1281460"/>
                    <a:gd name="connsiteX18" fmla="*/ 214991 w 1017885"/>
                    <a:gd name="connsiteY18" fmla="*/ 939461 h 1281460"/>
                    <a:gd name="connsiteX19" fmla="*/ 183932 w 1017885"/>
                    <a:gd name="connsiteY19" fmla="*/ 929268 h 1281460"/>
                    <a:gd name="connsiteX20" fmla="*/ 198235 w 1017885"/>
                    <a:gd name="connsiteY20" fmla="*/ 842731 h 1281460"/>
                    <a:gd name="connsiteX21" fmla="*/ 242780 w 1017885"/>
                    <a:gd name="connsiteY21" fmla="*/ 855065 h 1281460"/>
                    <a:gd name="connsiteX22" fmla="*/ 308984 w 1017885"/>
                    <a:gd name="connsiteY22" fmla="*/ 906436 h 1281460"/>
                    <a:gd name="connsiteX23" fmla="*/ 354755 w 1017885"/>
                    <a:gd name="connsiteY23" fmla="*/ 1001840 h 1281460"/>
                    <a:gd name="connsiteX24" fmla="*/ 360885 w 1017885"/>
                    <a:gd name="connsiteY24" fmla="*/ 1059327 h 1281460"/>
                    <a:gd name="connsiteX25" fmla="*/ 338408 w 1017885"/>
                    <a:gd name="connsiteY25" fmla="*/ 1169817 h 1281460"/>
                    <a:gd name="connsiteX26" fmla="*/ 274656 w 1017885"/>
                    <a:gd name="connsiteY26" fmla="*/ 1250136 h 1281460"/>
                    <a:gd name="connsiteX27" fmla="*/ 206409 w 1017885"/>
                    <a:gd name="connsiteY27" fmla="*/ 1279491 h 1281460"/>
                    <a:gd name="connsiteX28" fmla="*/ 113233 w 1017885"/>
                    <a:gd name="connsiteY28" fmla="*/ 1265629 h 1281460"/>
                    <a:gd name="connsiteX29" fmla="*/ 56836 w 1017885"/>
                    <a:gd name="connsiteY29" fmla="*/ 1221596 h 1281460"/>
                    <a:gd name="connsiteX30" fmla="*/ 9840 w 1017885"/>
                    <a:gd name="connsiteY30" fmla="*/ 1133938 h 1281460"/>
                    <a:gd name="connsiteX31" fmla="*/ 440 w 1017885"/>
                    <a:gd name="connsiteY31" fmla="*/ 1044242 h 1281460"/>
                    <a:gd name="connsiteX32" fmla="*/ 32316 w 1017885"/>
                    <a:gd name="connsiteY32" fmla="*/ 936199 h 1281460"/>
                    <a:gd name="connsiteX33" fmla="*/ 86261 w 1017885"/>
                    <a:gd name="connsiteY33" fmla="*/ 874635 h 1281460"/>
                    <a:gd name="connsiteX34" fmla="*/ 152465 w 1017885"/>
                    <a:gd name="connsiteY34" fmla="*/ 844464 h 1281460"/>
                    <a:gd name="connsiteX35" fmla="*/ 198235 w 1017885"/>
                    <a:gd name="connsiteY35" fmla="*/ 842731 h 1281460"/>
                    <a:gd name="connsiteX0" fmla="*/ 1017886 w 1017885"/>
                    <a:gd name="connsiteY0" fmla="*/ -1 h 1281460"/>
                    <a:gd name="connsiteX1" fmla="*/ 183932 w 1017885"/>
                    <a:gd name="connsiteY1" fmla="*/ 929268 h 1281460"/>
                    <a:gd name="connsiteX2" fmla="*/ 144291 w 1017885"/>
                    <a:gd name="connsiteY2" fmla="*/ 940684 h 1281460"/>
                    <a:gd name="connsiteX3" fmla="*/ 118954 w 1017885"/>
                    <a:gd name="connsiteY3" fmla="*/ 964331 h 1281460"/>
                    <a:gd name="connsiteX4" fmla="*/ 96477 w 1017885"/>
                    <a:gd name="connsiteY4" fmla="*/ 1007548 h 1281460"/>
                    <a:gd name="connsiteX5" fmla="*/ 90756 w 1017885"/>
                    <a:gd name="connsiteY5" fmla="*/ 1092352 h 1281460"/>
                    <a:gd name="connsiteX6" fmla="*/ 108329 w 1017885"/>
                    <a:gd name="connsiteY6" fmla="*/ 1143316 h 1281460"/>
                    <a:gd name="connsiteX7" fmla="*/ 132031 w 1017885"/>
                    <a:gd name="connsiteY7" fmla="*/ 1173486 h 1281460"/>
                    <a:gd name="connsiteX8" fmla="*/ 155734 w 1017885"/>
                    <a:gd name="connsiteY8" fmla="*/ 1188979 h 1281460"/>
                    <a:gd name="connsiteX9" fmla="*/ 207226 w 1017885"/>
                    <a:gd name="connsiteY9" fmla="*/ 1188572 h 1281460"/>
                    <a:gd name="connsiteX10" fmla="*/ 232155 w 1017885"/>
                    <a:gd name="connsiteY10" fmla="*/ 1171448 h 1281460"/>
                    <a:gd name="connsiteX11" fmla="*/ 259127 w 1017885"/>
                    <a:gd name="connsiteY11" fmla="*/ 1132715 h 1281460"/>
                    <a:gd name="connsiteX12" fmla="*/ 273839 w 1017885"/>
                    <a:gd name="connsiteY12" fmla="*/ 1061774 h 1281460"/>
                    <a:gd name="connsiteX13" fmla="*/ 267300 w 1017885"/>
                    <a:gd name="connsiteY13" fmla="*/ 1012848 h 1281460"/>
                    <a:gd name="connsiteX14" fmla="*/ 243189 w 1017885"/>
                    <a:gd name="connsiteY14" fmla="*/ 965146 h 1281460"/>
                    <a:gd name="connsiteX15" fmla="*/ 214991 w 1017885"/>
                    <a:gd name="connsiteY15" fmla="*/ 939461 h 1281460"/>
                    <a:gd name="connsiteX16" fmla="*/ 183932 w 1017885"/>
                    <a:gd name="connsiteY16" fmla="*/ 929268 h 1281460"/>
                    <a:gd name="connsiteX17" fmla="*/ 198235 w 1017885"/>
                    <a:gd name="connsiteY17" fmla="*/ 842731 h 1281460"/>
                    <a:gd name="connsiteX18" fmla="*/ 242780 w 1017885"/>
                    <a:gd name="connsiteY18" fmla="*/ 855065 h 1281460"/>
                    <a:gd name="connsiteX19" fmla="*/ 308984 w 1017885"/>
                    <a:gd name="connsiteY19" fmla="*/ 906436 h 1281460"/>
                    <a:gd name="connsiteX20" fmla="*/ 354755 w 1017885"/>
                    <a:gd name="connsiteY20" fmla="*/ 1001840 h 1281460"/>
                    <a:gd name="connsiteX21" fmla="*/ 360885 w 1017885"/>
                    <a:gd name="connsiteY21" fmla="*/ 1059327 h 1281460"/>
                    <a:gd name="connsiteX22" fmla="*/ 338408 w 1017885"/>
                    <a:gd name="connsiteY22" fmla="*/ 1169817 h 1281460"/>
                    <a:gd name="connsiteX23" fmla="*/ 274656 w 1017885"/>
                    <a:gd name="connsiteY23" fmla="*/ 1250136 h 1281460"/>
                    <a:gd name="connsiteX24" fmla="*/ 206409 w 1017885"/>
                    <a:gd name="connsiteY24" fmla="*/ 1279491 h 1281460"/>
                    <a:gd name="connsiteX25" fmla="*/ 113233 w 1017885"/>
                    <a:gd name="connsiteY25" fmla="*/ 1265629 h 1281460"/>
                    <a:gd name="connsiteX26" fmla="*/ 56836 w 1017885"/>
                    <a:gd name="connsiteY26" fmla="*/ 1221596 h 1281460"/>
                    <a:gd name="connsiteX27" fmla="*/ 9840 w 1017885"/>
                    <a:gd name="connsiteY27" fmla="*/ 1133938 h 1281460"/>
                    <a:gd name="connsiteX28" fmla="*/ 440 w 1017885"/>
                    <a:gd name="connsiteY28" fmla="*/ 1044242 h 1281460"/>
                    <a:gd name="connsiteX29" fmla="*/ 32316 w 1017885"/>
                    <a:gd name="connsiteY29" fmla="*/ 936199 h 1281460"/>
                    <a:gd name="connsiteX30" fmla="*/ 86261 w 1017885"/>
                    <a:gd name="connsiteY30" fmla="*/ 874635 h 1281460"/>
                    <a:gd name="connsiteX31" fmla="*/ 152465 w 1017885"/>
                    <a:gd name="connsiteY31" fmla="*/ 844464 h 1281460"/>
                    <a:gd name="connsiteX32" fmla="*/ 198235 w 1017885"/>
                    <a:gd name="connsiteY32" fmla="*/ 842731 h 128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17885" h="1281460">
                      <a:moveTo>
                        <a:pt x="1017886" y="-1"/>
                      </a:moveTo>
                      <a:close/>
                      <a:moveTo>
                        <a:pt x="183932" y="929268"/>
                      </a:moveTo>
                      <a:cubicBezTo>
                        <a:pt x="169629" y="928860"/>
                        <a:pt x="156551" y="932937"/>
                        <a:pt x="144291" y="940684"/>
                      </a:cubicBezTo>
                      <a:cubicBezTo>
                        <a:pt x="134483" y="946799"/>
                        <a:pt x="125901" y="954954"/>
                        <a:pt x="118954" y="964331"/>
                      </a:cubicBezTo>
                      <a:cubicBezTo>
                        <a:pt x="108737" y="977378"/>
                        <a:pt x="101381" y="991647"/>
                        <a:pt x="96477" y="1007548"/>
                      </a:cubicBezTo>
                      <a:cubicBezTo>
                        <a:pt x="87487" y="1035680"/>
                        <a:pt x="85852" y="1064220"/>
                        <a:pt x="90756" y="1092352"/>
                      </a:cubicBezTo>
                      <a:cubicBezTo>
                        <a:pt x="93208" y="1110291"/>
                        <a:pt x="99338" y="1127415"/>
                        <a:pt x="108329" y="1143316"/>
                      </a:cubicBezTo>
                      <a:cubicBezTo>
                        <a:pt x="114459" y="1154732"/>
                        <a:pt x="121815" y="1164517"/>
                        <a:pt x="132031" y="1173486"/>
                      </a:cubicBezTo>
                      <a:cubicBezTo>
                        <a:pt x="138979" y="1179602"/>
                        <a:pt x="147152" y="1185310"/>
                        <a:pt x="155734" y="1188979"/>
                      </a:cubicBezTo>
                      <a:cubicBezTo>
                        <a:pt x="172489" y="1195910"/>
                        <a:pt x="189653" y="1195910"/>
                        <a:pt x="207226" y="1188572"/>
                      </a:cubicBezTo>
                      <a:cubicBezTo>
                        <a:pt x="216625" y="1184494"/>
                        <a:pt x="224390" y="1178379"/>
                        <a:pt x="232155" y="1171448"/>
                      </a:cubicBezTo>
                      <a:cubicBezTo>
                        <a:pt x="243189" y="1160440"/>
                        <a:pt x="252179" y="1147393"/>
                        <a:pt x="259127" y="1132715"/>
                      </a:cubicBezTo>
                      <a:cubicBezTo>
                        <a:pt x="268935" y="1110291"/>
                        <a:pt x="273430" y="1086236"/>
                        <a:pt x="273839" y="1061774"/>
                      </a:cubicBezTo>
                      <a:cubicBezTo>
                        <a:pt x="273839" y="1044650"/>
                        <a:pt x="271387" y="1028749"/>
                        <a:pt x="267300" y="1012848"/>
                      </a:cubicBezTo>
                      <a:cubicBezTo>
                        <a:pt x="261987" y="995725"/>
                        <a:pt x="254631" y="979416"/>
                        <a:pt x="243189" y="965146"/>
                      </a:cubicBezTo>
                      <a:cubicBezTo>
                        <a:pt x="235833" y="954546"/>
                        <a:pt x="226433" y="945576"/>
                        <a:pt x="214991" y="939461"/>
                      </a:cubicBezTo>
                      <a:cubicBezTo>
                        <a:pt x="206000" y="933753"/>
                        <a:pt x="194966" y="930083"/>
                        <a:pt x="183932" y="929268"/>
                      </a:cubicBezTo>
                      <a:close/>
                      <a:moveTo>
                        <a:pt x="198235" y="842731"/>
                      </a:moveTo>
                      <a:cubicBezTo>
                        <a:pt x="213356" y="844464"/>
                        <a:pt x="228272" y="848541"/>
                        <a:pt x="242780" y="855065"/>
                      </a:cubicBezTo>
                      <a:cubicBezTo>
                        <a:pt x="268935" y="866888"/>
                        <a:pt x="291003" y="884420"/>
                        <a:pt x="308984" y="906436"/>
                      </a:cubicBezTo>
                      <a:cubicBezTo>
                        <a:pt x="331461" y="934568"/>
                        <a:pt x="346581" y="966777"/>
                        <a:pt x="354755" y="1001840"/>
                      </a:cubicBezTo>
                      <a:cubicBezTo>
                        <a:pt x="359250" y="1021818"/>
                        <a:pt x="361702" y="1041796"/>
                        <a:pt x="360885" y="1059327"/>
                      </a:cubicBezTo>
                      <a:cubicBezTo>
                        <a:pt x="361702" y="1099691"/>
                        <a:pt x="353937" y="1135161"/>
                        <a:pt x="338408" y="1169817"/>
                      </a:cubicBezTo>
                      <a:cubicBezTo>
                        <a:pt x="323287" y="1201618"/>
                        <a:pt x="302854" y="1228935"/>
                        <a:pt x="274656" y="1250136"/>
                      </a:cubicBezTo>
                      <a:cubicBezTo>
                        <a:pt x="253814" y="1265221"/>
                        <a:pt x="231337" y="1275006"/>
                        <a:pt x="206409" y="1279491"/>
                      </a:cubicBezTo>
                      <a:cubicBezTo>
                        <a:pt x="173715" y="1284383"/>
                        <a:pt x="142657" y="1280306"/>
                        <a:pt x="113233" y="1265629"/>
                      </a:cubicBezTo>
                      <a:cubicBezTo>
                        <a:pt x="91165" y="1254621"/>
                        <a:pt x="72366" y="1240351"/>
                        <a:pt x="56836" y="1221596"/>
                      </a:cubicBezTo>
                      <a:cubicBezTo>
                        <a:pt x="34360" y="1195910"/>
                        <a:pt x="19239" y="1166555"/>
                        <a:pt x="9840" y="1133938"/>
                      </a:cubicBezTo>
                      <a:cubicBezTo>
                        <a:pt x="1666" y="1104583"/>
                        <a:pt x="-1194" y="1074820"/>
                        <a:pt x="440" y="1044242"/>
                      </a:cubicBezTo>
                      <a:cubicBezTo>
                        <a:pt x="3710" y="1006325"/>
                        <a:pt x="13109" y="970039"/>
                        <a:pt x="32316" y="936199"/>
                      </a:cubicBezTo>
                      <a:cubicBezTo>
                        <a:pt x="46211" y="912552"/>
                        <a:pt x="63784" y="891351"/>
                        <a:pt x="86261" y="874635"/>
                      </a:cubicBezTo>
                      <a:cubicBezTo>
                        <a:pt x="105877" y="859549"/>
                        <a:pt x="128353" y="848949"/>
                        <a:pt x="152465" y="844464"/>
                      </a:cubicBezTo>
                      <a:cubicBezTo>
                        <a:pt x="167790" y="841610"/>
                        <a:pt x="183115" y="840999"/>
                        <a:pt x="198235" y="842731"/>
                      </a:cubicBezTo>
                      <a:close/>
                    </a:path>
                  </a:pathLst>
                </a:custGeom>
                <a:solidFill>
                  <a:schemeClr val="accent1"/>
                </a:solidFill>
                <a:ln>
                  <a:noFill/>
                </a:ln>
                <a:effectLst/>
                <a:extLst/>
              </p:spPr>
              <p:txBody>
                <a:bodyPr wrap="square" anchor="ctr">
                  <a:noAutofit/>
                </a:bodyPr>
                <a:lstStyle/>
                <a:p>
                  <a:pPr algn="ctr"/>
                  <a:endParaRPr lang="en-US"/>
                </a:p>
              </p:txBody>
            </p:sp>
          </p:grpSp>
          <p:sp>
            <p:nvSpPr>
              <p:cNvPr id="328" name="Freeform 369">
                <a:extLst>
                  <a:ext uri="{FF2B5EF4-FFF2-40B4-BE49-F238E27FC236}">
                    <a16:creationId xmlns:a16="http://schemas.microsoft.com/office/drawing/2014/main" id="{EBEFDCAB-420C-2B4C-BF49-8AA1C28F744F}"/>
                  </a:ext>
                </a:extLst>
              </p:cNvPr>
              <p:cNvSpPr>
                <a:spLocks noChangeArrowheads="1"/>
              </p:cNvSpPr>
              <p:nvPr/>
            </p:nvSpPr>
            <p:spPr bwMode="auto">
              <a:xfrm>
                <a:off x="1967250" y="3820033"/>
                <a:ext cx="342949" cy="345879"/>
              </a:xfrm>
              <a:custGeom>
                <a:avLst/>
                <a:gdLst>
                  <a:gd name="connsiteX0" fmla="*/ 927272 w 1105087"/>
                  <a:gd name="connsiteY0" fmla="*/ 1149276 h 1501468"/>
                  <a:gd name="connsiteX1" fmla="*/ 887632 w 1105087"/>
                  <a:gd name="connsiteY1" fmla="*/ 1160692 h 1501468"/>
                  <a:gd name="connsiteX2" fmla="*/ 862294 w 1105087"/>
                  <a:gd name="connsiteY2" fmla="*/ 1184339 h 1501468"/>
                  <a:gd name="connsiteX3" fmla="*/ 839818 w 1105087"/>
                  <a:gd name="connsiteY3" fmla="*/ 1227556 h 1501468"/>
                  <a:gd name="connsiteX4" fmla="*/ 834096 w 1105087"/>
                  <a:gd name="connsiteY4" fmla="*/ 1312360 h 1501468"/>
                  <a:gd name="connsiteX5" fmla="*/ 851669 w 1105087"/>
                  <a:gd name="connsiteY5" fmla="*/ 1363324 h 1501468"/>
                  <a:gd name="connsiteX6" fmla="*/ 875372 w 1105087"/>
                  <a:gd name="connsiteY6" fmla="*/ 1393494 h 1501468"/>
                  <a:gd name="connsiteX7" fmla="*/ 899074 w 1105087"/>
                  <a:gd name="connsiteY7" fmla="*/ 1408987 h 1501468"/>
                  <a:gd name="connsiteX8" fmla="*/ 950566 w 1105087"/>
                  <a:gd name="connsiteY8" fmla="*/ 1408580 h 1501468"/>
                  <a:gd name="connsiteX9" fmla="*/ 975495 w 1105087"/>
                  <a:gd name="connsiteY9" fmla="*/ 1391456 h 1501468"/>
                  <a:gd name="connsiteX10" fmla="*/ 1002467 w 1105087"/>
                  <a:gd name="connsiteY10" fmla="*/ 1352723 h 1501468"/>
                  <a:gd name="connsiteX11" fmla="*/ 1017179 w 1105087"/>
                  <a:gd name="connsiteY11" fmla="*/ 1281782 h 1501468"/>
                  <a:gd name="connsiteX12" fmla="*/ 1010640 w 1105087"/>
                  <a:gd name="connsiteY12" fmla="*/ 1232856 h 1501468"/>
                  <a:gd name="connsiteX13" fmla="*/ 986529 w 1105087"/>
                  <a:gd name="connsiteY13" fmla="*/ 1185154 h 1501468"/>
                  <a:gd name="connsiteX14" fmla="*/ 958331 w 1105087"/>
                  <a:gd name="connsiteY14" fmla="*/ 1159469 h 1501468"/>
                  <a:gd name="connsiteX15" fmla="*/ 927272 w 1105087"/>
                  <a:gd name="connsiteY15" fmla="*/ 1149276 h 1501468"/>
                  <a:gd name="connsiteX16" fmla="*/ 183932 w 1105087"/>
                  <a:gd name="connsiteY16" fmla="*/ 1149276 h 1501468"/>
                  <a:gd name="connsiteX17" fmla="*/ 144291 w 1105087"/>
                  <a:gd name="connsiteY17" fmla="*/ 1160692 h 1501468"/>
                  <a:gd name="connsiteX18" fmla="*/ 118954 w 1105087"/>
                  <a:gd name="connsiteY18" fmla="*/ 1184339 h 1501468"/>
                  <a:gd name="connsiteX19" fmla="*/ 96477 w 1105087"/>
                  <a:gd name="connsiteY19" fmla="*/ 1227556 h 1501468"/>
                  <a:gd name="connsiteX20" fmla="*/ 90756 w 1105087"/>
                  <a:gd name="connsiteY20" fmla="*/ 1312360 h 1501468"/>
                  <a:gd name="connsiteX21" fmla="*/ 108329 w 1105087"/>
                  <a:gd name="connsiteY21" fmla="*/ 1363324 h 1501468"/>
                  <a:gd name="connsiteX22" fmla="*/ 132031 w 1105087"/>
                  <a:gd name="connsiteY22" fmla="*/ 1393494 h 1501468"/>
                  <a:gd name="connsiteX23" fmla="*/ 155734 w 1105087"/>
                  <a:gd name="connsiteY23" fmla="*/ 1408987 h 1501468"/>
                  <a:gd name="connsiteX24" fmla="*/ 207226 w 1105087"/>
                  <a:gd name="connsiteY24" fmla="*/ 1408580 h 1501468"/>
                  <a:gd name="connsiteX25" fmla="*/ 232155 w 1105087"/>
                  <a:gd name="connsiteY25" fmla="*/ 1391456 h 1501468"/>
                  <a:gd name="connsiteX26" fmla="*/ 259127 w 1105087"/>
                  <a:gd name="connsiteY26" fmla="*/ 1352723 h 1501468"/>
                  <a:gd name="connsiteX27" fmla="*/ 273839 w 1105087"/>
                  <a:gd name="connsiteY27" fmla="*/ 1281782 h 1501468"/>
                  <a:gd name="connsiteX28" fmla="*/ 267300 w 1105087"/>
                  <a:gd name="connsiteY28" fmla="*/ 1232856 h 1501468"/>
                  <a:gd name="connsiteX29" fmla="*/ 243189 w 1105087"/>
                  <a:gd name="connsiteY29" fmla="*/ 1185154 h 1501468"/>
                  <a:gd name="connsiteX30" fmla="*/ 214991 w 1105087"/>
                  <a:gd name="connsiteY30" fmla="*/ 1159469 h 1501468"/>
                  <a:gd name="connsiteX31" fmla="*/ 183932 w 1105087"/>
                  <a:gd name="connsiteY31" fmla="*/ 1149276 h 1501468"/>
                  <a:gd name="connsiteX32" fmla="*/ 941576 w 1105087"/>
                  <a:gd name="connsiteY32" fmla="*/ 1062739 h 1501468"/>
                  <a:gd name="connsiteX33" fmla="*/ 986120 w 1105087"/>
                  <a:gd name="connsiteY33" fmla="*/ 1075073 h 1501468"/>
                  <a:gd name="connsiteX34" fmla="*/ 1052325 w 1105087"/>
                  <a:gd name="connsiteY34" fmla="*/ 1126444 h 1501468"/>
                  <a:gd name="connsiteX35" fmla="*/ 1098095 w 1105087"/>
                  <a:gd name="connsiteY35" fmla="*/ 1221848 h 1501468"/>
                  <a:gd name="connsiteX36" fmla="*/ 1104225 w 1105087"/>
                  <a:gd name="connsiteY36" fmla="*/ 1279335 h 1501468"/>
                  <a:gd name="connsiteX37" fmla="*/ 1081749 w 1105087"/>
                  <a:gd name="connsiteY37" fmla="*/ 1389825 h 1501468"/>
                  <a:gd name="connsiteX38" fmla="*/ 1017996 w 1105087"/>
                  <a:gd name="connsiteY38" fmla="*/ 1470144 h 1501468"/>
                  <a:gd name="connsiteX39" fmla="*/ 949749 w 1105087"/>
                  <a:gd name="connsiteY39" fmla="*/ 1499499 h 1501468"/>
                  <a:gd name="connsiteX40" fmla="*/ 856573 w 1105087"/>
                  <a:gd name="connsiteY40" fmla="*/ 1485637 h 1501468"/>
                  <a:gd name="connsiteX41" fmla="*/ 800177 w 1105087"/>
                  <a:gd name="connsiteY41" fmla="*/ 1441604 h 1501468"/>
                  <a:gd name="connsiteX42" fmla="*/ 753180 w 1105087"/>
                  <a:gd name="connsiteY42" fmla="*/ 1353946 h 1501468"/>
                  <a:gd name="connsiteX43" fmla="*/ 743781 w 1105087"/>
                  <a:gd name="connsiteY43" fmla="*/ 1264250 h 1501468"/>
                  <a:gd name="connsiteX44" fmla="*/ 775657 w 1105087"/>
                  <a:gd name="connsiteY44" fmla="*/ 1156207 h 1501468"/>
                  <a:gd name="connsiteX45" fmla="*/ 829601 w 1105087"/>
                  <a:gd name="connsiteY45" fmla="*/ 1094643 h 1501468"/>
                  <a:gd name="connsiteX46" fmla="*/ 895805 w 1105087"/>
                  <a:gd name="connsiteY46" fmla="*/ 1064472 h 1501468"/>
                  <a:gd name="connsiteX47" fmla="*/ 941576 w 1105087"/>
                  <a:gd name="connsiteY47" fmla="*/ 1062739 h 1501468"/>
                  <a:gd name="connsiteX48" fmla="*/ 198235 w 1105087"/>
                  <a:gd name="connsiteY48" fmla="*/ 1062739 h 1501468"/>
                  <a:gd name="connsiteX49" fmla="*/ 242780 w 1105087"/>
                  <a:gd name="connsiteY49" fmla="*/ 1075073 h 1501468"/>
                  <a:gd name="connsiteX50" fmla="*/ 308984 w 1105087"/>
                  <a:gd name="connsiteY50" fmla="*/ 1126444 h 1501468"/>
                  <a:gd name="connsiteX51" fmla="*/ 354755 w 1105087"/>
                  <a:gd name="connsiteY51" fmla="*/ 1221848 h 1501468"/>
                  <a:gd name="connsiteX52" fmla="*/ 360885 w 1105087"/>
                  <a:gd name="connsiteY52" fmla="*/ 1279335 h 1501468"/>
                  <a:gd name="connsiteX53" fmla="*/ 338408 w 1105087"/>
                  <a:gd name="connsiteY53" fmla="*/ 1389825 h 1501468"/>
                  <a:gd name="connsiteX54" fmla="*/ 274656 w 1105087"/>
                  <a:gd name="connsiteY54" fmla="*/ 1470144 h 1501468"/>
                  <a:gd name="connsiteX55" fmla="*/ 206409 w 1105087"/>
                  <a:gd name="connsiteY55" fmla="*/ 1499499 h 1501468"/>
                  <a:gd name="connsiteX56" fmla="*/ 113233 w 1105087"/>
                  <a:gd name="connsiteY56" fmla="*/ 1485637 h 1501468"/>
                  <a:gd name="connsiteX57" fmla="*/ 56836 w 1105087"/>
                  <a:gd name="connsiteY57" fmla="*/ 1441604 h 1501468"/>
                  <a:gd name="connsiteX58" fmla="*/ 9840 w 1105087"/>
                  <a:gd name="connsiteY58" fmla="*/ 1353946 h 1501468"/>
                  <a:gd name="connsiteX59" fmla="*/ 440 w 1105087"/>
                  <a:gd name="connsiteY59" fmla="*/ 1264250 h 1501468"/>
                  <a:gd name="connsiteX60" fmla="*/ 32316 w 1105087"/>
                  <a:gd name="connsiteY60" fmla="*/ 1156207 h 1501468"/>
                  <a:gd name="connsiteX61" fmla="*/ 86261 w 1105087"/>
                  <a:gd name="connsiteY61" fmla="*/ 1094643 h 1501468"/>
                  <a:gd name="connsiteX62" fmla="*/ 152465 w 1105087"/>
                  <a:gd name="connsiteY62" fmla="*/ 1064472 h 1501468"/>
                  <a:gd name="connsiteX63" fmla="*/ 198235 w 1105087"/>
                  <a:gd name="connsiteY63" fmla="*/ 1062739 h 1501468"/>
                  <a:gd name="connsiteX64" fmla="*/ 688148 w 1105087"/>
                  <a:gd name="connsiteY64" fmla="*/ 626617 h 1501468"/>
                  <a:gd name="connsiteX65" fmla="*/ 648507 w 1105087"/>
                  <a:gd name="connsiteY65" fmla="*/ 638032 h 1501468"/>
                  <a:gd name="connsiteX66" fmla="*/ 623170 w 1105087"/>
                  <a:gd name="connsiteY66" fmla="*/ 661680 h 1501468"/>
                  <a:gd name="connsiteX67" fmla="*/ 600693 w 1105087"/>
                  <a:gd name="connsiteY67" fmla="*/ 704897 h 1501468"/>
                  <a:gd name="connsiteX68" fmla="*/ 594972 w 1105087"/>
                  <a:gd name="connsiteY68" fmla="*/ 789701 h 1501468"/>
                  <a:gd name="connsiteX69" fmla="*/ 612545 w 1105087"/>
                  <a:gd name="connsiteY69" fmla="*/ 840664 h 1501468"/>
                  <a:gd name="connsiteX70" fmla="*/ 636247 w 1105087"/>
                  <a:gd name="connsiteY70" fmla="*/ 870835 h 1501468"/>
                  <a:gd name="connsiteX71" fmla="*/ 659950 w 1105087"/>
                  <a:gd name="connsiteY71" fmla="*/ 886328 h 1501468"/>
                  <a:gd name="connsiteX72" fmla="*/ 711442 w 1105087"/>
                  <a:gd name="connsiteY72" fmla="*/ 885920 h 1501468"/>
                  <a:gd name="connsiteX73" fmla="*/ 736371 w 1105087"/>
                  <a:gd name="connsiteY73" fmla="*/ 868796 h 1501468"/>
                  <a:gd name="connsiteX74" fmla="*/ 763343 w 1105087"/>
                  <a:gd name="connsiteY74" fmla="*/ 830064 h 1501468"/>
                  <a:gd name="connsiteX75" fmla="*/ 778055 w 1105087"/>
                  <a:gd name="connsiteY75" fmla="*/ 759122 h 1501468"/>
                  <a:gd name="connsiteX76" fmla="*/ 771516 w 1105087"/>
                  <a:gd name="connsiteY76" fmla="*/ 710197 h 1501468"/>
                  <a:gd name="connsiteX77" fmla="*/ 747405 w 1105087"/>
                  <a:gd name="connsiteY77" fmla="*/ 662495 h 1501468"/>
                  <a:gd name="connsiteX78" fmla="*/ 719207 w 1105087"/>
                  <a:gd name="connsiteY78" fmla="*/ 636809 h 1501468"/>
                  <a:gd name="connsiteX79" fmla="*/ 688148 w 1105087"/>
                  <a:gd name="connsiteY79" fmla="*/ 626617 h 1501468"/>
                  <a:gd name="connsiteX80" fmla="*/ 702451 w 1105087"/>
                  <a:gd name="connsiteY80" fmla="*/ 540080 h 1501468"/>
                  <a:gd name="connsiteX81" fmla="*/ 746996 w 1105087"/>
                  <a:gd name="connsiteY81" fmla="*/ 552413 h 1501468"/>
                  <a:gd name="connsiteX82" fmla="*/ 813201 w 1105087"/>
                  <a:gd name="connsiteY82" fmla="*/ 603785 h 1501468"/>
                  <a:gd name="connsiteX83" fmla="*/ 858971 w 1105087"/>
                  <a:gd name="connsiteY83" fmla="*/ 699189 h 1501468"/>
                  <a:gd name="connsiteX84" fmla="*/ 865101 w 1105087"/>
                  <a:gd name="connsiteY84" fmla="*/ 756676 h 1501468"/>
                  <a:gd name="connsiteX85" fmla="*/ 842625 w 1105087"/>
                  <a:gd name="connsiteY85" fmla="*/ 867166 h 1501468"/>
                  <a:gd name="connsiteX86" fmla="*/ 778872 w 1105087"/>
                  <a:gd name="connsiteY86" fmla="*/ 947484 h 1501468"/>
                  <a:gd name="connsiteX87" fmla="*/ 710625 w 1105087"/>
                  <a:gd name="connsiteY87" fmla="*/ 976840 h 1501468"/>
                  <a:gd name="connsiteX88" fmla="*/ 617449 w 1105087"/>
                  <a:gd name="connsiteY88" fmla="*/ 962977 h 1501468"/>
                  <a:gd name="connsiteX89" fmla="*/ 561052 w 1105087"/>
                  <a:gd name="connsiteY89" fmla="*/ 918945 h 1501468"/>
                  <a:gd name="connsiteX90" fmla="*/ 514056 w 1105087"/>
                  <a:gd name="connsiteY90" fmla="*/ 831287 h 1501468"/>
                  <a:gd name="connsiteX91" fmla="*/ 504656 w 1105087"/>
                  <a:gd name="connsiteY91" fmla="*/ 741591 h 1501468"/>
                  <a:gd name="connsiteX92" fmla="*/ 536532 w 1105087"/>
                  <a:gd name="connsiteY92" fmla="*/ 633548 h 1501468"/>
                  <a:gd name="connsiteX93" fmla="*/ 590477 w 1105087"/>
                  <a:gd name="connsiteY93" fmla="*/ 571983 h 1501468"/>
                  <a:gd name="connsiteX94" fmla="*/ 656681 w 1105087"/>
                  <a:gd name="connsiteY94" fmla="*/ 541813 h 1501468"/>
                  <a:gd name="connsiteX95" fmla="*/ 702451 w 1105087"/>
                  <a:gd name="connsiteY95" fmla="*/ 540080 h 1501468"/>
                  <a:gd name="connsiteX96" fmla="*/ 927979 w 1105087"/>
                  <a:gd name="connsiteY96" fmla="*/ 87502 h 1501468"/>
                  <a:gd name="connsiteX97" fmla="*/ 888339 w 1105087"/>
                  <a:gd name="connsiteY97" fmla="*/ 98917 h 1501468"/>
                  <a:gd name="connsiteX98" fmla="*/ 863001 w 1105087"/>
                  <a:gd name="connsiteY98" fmla="*/ 122565 h 1501468"/>
                  <a:gd name="connsiteX99" fmla="*/ 840525 w 1105087"/>
                  <a:gd name="connsiteY99" fmla="*/ 165782 h 1501468"/>
                  <a:gd name="connsiteX100" fmla="*/ 834803 w 1105087"/>
                  <a:gd name="connsiteY100" fmla="*/ 250586 h 1501468"/>
                  <a:gd name="connsiteX101" fmla="*/ 852376 w 1105087"/>
                  <a:gd name="connsiteY101" fmla="*/ 301549 h 1501468"/>
                  <a:gd name="connsiteX102" fmla="*/ 876079 w 1105087"/>
                  <a:gd name="connsiteY102" fmla="*/ 331720 h 1501468"/>
                  <a:gd name="connsiteX103" fmla="*/ 899781 w 1105087"/>
                  <a:gd name="connsiteY103" fmla="*/ 347213 h 1501468"/>
                  <a:gd name="connsiteX104" fmla="*/ 951273 w 1105087"/>
                  <a:gd name="connsiteY104" fmla="*/ 346805 h 1501468"/>
                  <a:gd name="connsiteX105" fmla="*/ 976202 w 1105087"/>
                  <a:gd name="connsiteY105" fmla="*/ 329681 h 1501468"/>
                  <a:gd name="connsiteX106" fmla="*/ 1003174 w 1105087"/>
                  <a:gd name="connsiteY106" fmla="*/ 290949 h 1501468"/>
                  <a:gd name="connsiteX107" fmla="*/ 1017886 w 1105087"/>
                  <a:gd name="connsiteY107" fmla="*/ 220007 h 1501468"/>
                  <a:gd name="connsiteX108" fmla="*/ 1011347 w 1105087"/>
                  <a:gd name="connsiteY108" fmla="*/ 171082 h 1501468"/>
                  <a:gd name="connsiteX109" fmla="*/ 987236 w 1105087"/>
                  <a:gd name="connsiteY109" fmla="*/ 123380 h 1501468"/>
                  <a:gd name="connsiteX110" fmla="*/ 959038 w 1105087"/>
                  <a:gd name="connsiteY110" fmla="*/ 97694 h 1501468"/>
                  <a:gd name="connsiteX111" fmla="*/ 927979 w 1105087"/>
                  <a:gd name="connsiteY111" fmla="*/ 87502 h 1501468"/>
                  <a:gd name="connsiteX112" fmla="*/ 942283 w 1105087"/>
                  <a:gd name="connsiteY112" fmla="*/ 965 h 1501468"/>
                  <a:gd name="connsiteX113" fmla="*/ 986827 w 1105087"/>
                  <a:gd name="connsiteY113" fmla="*/ 13298 h 1501468"/>
                  <a:gd name="connsiteX114" fmla="*/ 1053032 w 1105087"/>
                  <a:gd name="connsiteY114" fmla="*/ 64670 h 1501468"/>
                  <a:gd name="connsiteX115" fmla="*/ 1098802 w 1105087"/>
                  <a:gd name="connsiteY115" fmla="*/ 160074 h 1501468"/>
                  <a:gd name="connsiteX116" fmla="*/ 1104932 w 1105087"/>
                  <a:gd name="connsiteY116" fmla="*/ 217561 h 1501468"/>
                  <a:gd name="connsiteX117" fmla="*/ 1082456 w 1105087"/>
                  <a:gd name="connsiteY117" fmla="*/ 328051 h 1501468"/>
                  <a:gd name="connsiteX118" fmla="*/ 1018703 w 1105087"/>
                  <a:gd name="connsiteY118" fmla="*/ 408370 h 1501468"/>
                  <a:gd name="connsiteX119" fmla="*/ 950456 w 1105087"/>
                  <a:gd name="connsiteY119" fmla="*/ 437725 h 1501468"/>
                  <a:gd name="connsiteX120" fmla="*/ 857280 w 1105087"/>
                  <a:gd name="connsiteY120" fmla="*/ 423863 h 1501468"/>
                  <a:gd name="connsiteX121" fmla="*/ 800884 w 1105087"/>
                  <a:gd name="connsiteY121" fmla="*/ 379830 h 1501468"/>
                  <a:gd name="connsiteX122" fmla="*/ 753887 w 1105087"/>
                  <a:gd name="connsiteY122" fmla="*/ 292172 h 1501468"/>
                  <a:gd name="connsiteX123" fmla="*/ 744488 w 1105087"/>
                  <a:gd name="connsiteY123" fmla="*/ 202476 h 1501468"/>
                  <a:gd name="connsiteX124" fmla="*/ 776364 w 1105087"/>
                  <a:gd name="connsiteY124" fmla="*/ 94433 h 1501468"/>
                  <a:gd name="connsiteX125" fmla="*/ 830308 w 1105087"/>
                  <a:gd name="connsiteY125" fmla="*/ 32868 h 1501468"/>
                  <a:gd name="connsiteX126" fmla="*/ 896512 w 1105087"/>
                  <a:gd name="connsiteY126" fmla="*/ 2698 h 1501468"/>
                  <a:gd name="connsiteX127" fmla="*/ 942283 w 1105087"/>
                  <a:gd name="connsiteY127" fmla="*/ 965 h 1501468"/>
                  <a:gd name="connsiteX0" fmla="*/ 927272 w 1105087"/>
                  <a:gd name="connsiteY0" fmla="*/ 1147753 h 1499945"/>
                  <a:gd name="connsiteX1" fmla="*/ 887632 w 1105087"/>
                  <a:gd name="connsiteY1" fmla="*/ 1159169 h 1499945"/>
                  <a:gd name="connsiteX2" fmla="*/ 862294 w 1105087"/>
                  <a:gd name="connsiteY2" fmla="*/ 1182816 h 1499945"/>
                  <a:gd name="connsiteX3" fmla="*/ 839818 w 1105087"/>
                  <a:gd name="connsiteY3" fmla="*/ 1226033 h 1499945"/>
                  <a:gd name="connsiteX4" fmla="*/ 834096 w 1105087"/>
                  <a:gd name="connsiteY4" fmla="*/ 1310837 h 1499945"/>
                  <a:gd name="connsiteX5" fmla="*/ 851669 w 1105087"/>
                  <a:gd name="connsiteY5" fmla="*/ 1361801 h 1499945"/>
                  <a:gd name="connsiteX6" fmla="*/ 875372 w 1105087"/>
                  <a:gd name="connsiteY6" fmla="*/ 1391971 h 1499945"/>
                  <a:gd name="connsiteX7" fmla="*/ 899074 w 1105087"/>
                  <a:gd name="connsiteY7" fmla="*/ 1407464 h 1499945"/>
                  <a:gd name="connsiteX8" fmla="*/ 950566 w 1105087"/>
                  <a:gd name="connsiteY8" fmla="*/ 1407057 h 1499945"/>
                  <a:gd name="connsiteX9" fmla="*/ 975495 w 1105087"/>
                  <a:gd name="connsiteY9" fmla="*/ 1389933 h 1499945"/>
                  <a:gd name="connsiteX10" fmla="*/ 1002467 w 1105087"/>
                  <a:gd name="connsiteY10" fmla="*/ 1351200 h 1499945"/>
                  <a:gd name="connsiteX11" fmla="*/ 1017179 w 1105087"/>
                  <a:gd name="connsiteY11" fmla="*/ 1280259 h 1499945"/>
                  <a:gd name="connsiteX12" fmla="*/ 1010640 w 1105087"/>
                  <a:gd name="connsiteY12" fmla="*/ 1231333 h 1499945"/>
                  <a:gd name="connsiteX13" fmla="*/ 986529 w 1105087"/>
                  <a:gd name="connsiteY13" fmla="*/ 1183631 h 1499945"/>
                  <a:gd name="connsiteX14" fmla="*/ 958331 w 1105087"/>
                  <a:gd name="connsiteY14" fmla="*/ 1157946 h 1499945"/>
                  <a:gd name="connsiteX15" fmla="*/ 927272 w 1105087"/>
                  <a:gd name="connsiteY15" fmla="*/ 1147753 h 1499945"/>
                  <a:gd name="connsiteX16" fmla="*/ 183932 w 1105087"/>
                  <a:gd name="connsiteY16" fmla="*/ 1147753 h 1499945"/>
                  <a:gd name="connsiteX17" fmla="*/ 144291 w 1105087"/>
                  <a:gd name="connsiteY17" fmla="*/ 1159169 h 1499945"/>
                  <a:gd name="connsiteX18" fmla="*/ 118954 w 1105087"/>
                  <a:gd name="connsiteY18" fmla="*/ 1182816 h 1499945"/>
                  <a:gd name="connsiteX19" fmla="*/ 96477 w 1105087"/>
                  <a:gd name="connsiteY19" fmla="*/ 1226033 h 1499945"/>
                  <a:gd name="connsiteX20" fmla="*/ 90756 w 1105087"/>
                  <a:gd name="connsiteY20" fmla="*/ 1310837 h 1499945"/>
                  <a:gd name="connsiteX21" fmla="*/ 108329 w 1105087"/>
                  <a:gd name="connsiteY21" fmla="*/ 1361801 h 1499945"/>
                  <a:gd name="connsiteX22" fmla="*/ 132031 w 1105087"/>
                  <a:gd name="connsiteY22" fmla="*/ 1391971 h 1499945"/>
                  <a:gd name="connsiteX23" fmla="*/ 155734 w 1105087"/>
                  <a:gd name="connsiteY23" fmla="*/ 1407464 h 1499945"/>
                  <a:gd name="connsiteX24" fmla="*/ 207226 w 1105087"/>
                  <a:gd name="connsiteY24" fmla="*/ 1407057 h 1499945"/>
                  <a:gd name="connsiteX25" fmla="*/ 232155 w 1105087"/>
                  <a:gd name="connsiteY25" fmla="*/ 1389933 h 1499945"/>
                  <a:gd name="connsiteX26" fmla="*/ 259127 w 1105087"/>
                  <a:gd name="connsiteY26" fmla="*/ 1351200 h 1499945"/>
                  <a:gd name="connsiteX27" fmla="*/ 273839 w 1105087"/>
                  <a:gd name="connsiteY27" fmla="*/ 1280259 h 1499945"/>
                  <a:gd name="connsiteX28" fmla="*/ 267300 w 1105087"/>
                  <a:gd name="connsiteY28" fmla="*/ 1231333 h 1499945"/>
                  <a:gd name="connsiteX29" fmla="*/ 243189 w 1105087"/>
                  <a:gd name="connsiteY29" fmla="*/ 1183631 h 1499945"/>
                  <a:gd name="connsiteX30" fmla="*/ 214991 w 1105087"/>
                  <a:gd name="connsiteY30" fmla="*/ 1157946 h 1499945"/>
                  <a:gd name="connsiteX31" fmla="*/ 183932 w 1105087"/>
                  <a:gd name="connsiteY31" fmla="*/ 1147753 h 1499945"/>
                  <a:gd name="connsiteX32" fmla="*/ 941576 w 1105087"/>
                  <a:gd name="connsiteY32" fmla="*/ 1061216 h 1499945"/>
                  <a:gd name="connsiteX33" fmla="*/ 986120 w 1105087"/>
                  <a:gd name="connsiteY33" fmla="*/ 1073550 h 1499945"/>
                  <a:gd name="connsiteX34" fmla="*/ 1052325 w 1105087"/>
                  <a:gd name="connsiteY34" fmla="*/ 1124921 h 1499945"/>
                  <a:gd name="connsiteX35" fmla="*/ 1098095 w 1105087"/>
                  <a:gd name="connsiteY35" fmla="*/ 1220325 h 1499945"/>
                  <a:gd name="connsiteX36" fmla="*/ 1104225 w 1105087"/>
                  <a:gd name="connsiteY36" fmla="*/ 1277812 h 1499945"/>
                  <a:gd name="connsiteX37" fmla="*/ 1081749 w 1105087"/>
                  <a:gd name="connsiteY37" fmla="*/ 1388302 h 1499945"/>
                  <a:gd name="connsiteX38" fmla="*/ 1017996 w 1105087"/>
                  <a:gd name="connsiteY38" fmla="*/ 1468621 h 1499945"/>
                  <a:gd name="connsiteX39" fmla="*/ 949749 w 1105087"/>
                  <a:gd name="connsiteY39" fmla="*/ 1497976 h 1499945"/>
                  <a:gd name="connsiteX40" fmla="*/ 856573 w 1105087"/>
                  <a:gd name="connsiteY40" fmla="*/ 1484114 h 1499945"/>
                  <a:gd name="connsiteX41" fmla="*/ 800177 w 1105087"/>
                  <a:gd name="connsiteY41" fmla="*/ 1440081 h 1499945"/>
                  <a:gd name="connsiteX42" fmla="*/ 753180 w 1105087"/>
                  <a:gd name="connsiteY42" fmla="*/ 1352423 h 1499945"/>
                  <a:gd name="connsiteX43" fmla="*/ 743781 w 1105087"/>
                  <a:gd name="connsiteY43" fmla="*/ 1262727 h 1499945"/>
                  <a:gd name="connsiteX44" fmla="*/ 775657 w 1105087"/>
                  <a:gd name="connsiteY44" fmla="*/ 1154684 h 1499945"/>
                  <a:gd name="connsiteX45" fmla="*/ 829601 w 1105087"/>
                  <a:gd name="connsiteY45" fmla="*/ 1093120 h 1499945"/>
                  <a:gd name="connsiteX46" fmla="*/ 895805 w 1105087"/>
                  <a:gd name="connsiteY46" fmla="*/ 1062949 h 1499945"/>
                  <a:gd name="connsiteX47" fmla="*/ 941576 w 1105087"/>
                  <a:gd name="connsiteY47" fmla="*/ 1061216 h 1499945"/>
                  <a:gd name="connsiteX48" fmla="*/ 198235 w 1105087"/>
                  <a:gd name="connsiteY48" fmla="*/ 1061216 h 1499945"/>
                  <a:gd name="connsiteX49" fmla="*/ 242780 w 1105087"/>
                  <a:gd name="connsiteY49" fmla="*/ 1073550 h 1499945"/>
                  <a:gd name="connsiteX50" fmla="*/ 308984 w 1105087"/>
                  <a:gd name="connsiteY50" fmla="*/ 1124921 h 1499945"/>
                  <a:gd name="connsiteX51" fmla="*/ 354755 w 1105087"/>
                  <a:gd name="connsiteY51" fmla="*/ 1220325 h 1499945"/>
                  <a:gd name="connsiteX52" fmla="*/ 360885 w 1105087"/>
                  <a:gd name="connsiteY52" fmla="*/ 1277812 h 1499945"/>
                  <a:gd name="connsiteX53" fmla="*/ 338408 w 1105087"/>
                  <a:gd name="connsiteY53" fmla="*/ 1388302 h 1499945"/>
                  <a:gd name="connsiteX54" fmla="*/ 274656 w 1105087"/>
                  <a:gd name="connsiteY54" fmla="*/ 1468621 h 1499945"/>
                  <a:gd name="connsiteX55" fmla="*/ 206409 w 1105087"/>
                  <a:gd name="connsiteY55" fmla="*/ 1497976 h 1499945"/>
                  <a:gd name="connsiteX56" fmla="*/ 113233 w 1105087"/>
                  <a:gd name="connsiteY56" fmla="*/ 1484114 h 1499945"/>
                  <a:gd name="connsiteX57" fmla="*/ 56836 w 1105087"/>
                  <a:gd name="connsiteY57" fmla="*/ 1440081 h 1499945"/>
                  <a:gd name="connsiteX58" fmla="*/ 9840 w 1105087"/>
                  <a:gd name="connsiteY58" fmla="*/ 1352423 h 1499945"/>
                  <a:gd name="connsiteX59" fmla="*/ 440 w 1105087"/>
                  <a:gd name="connsiteY59" fmla="*/ 1262727 h 1499945"/>
                  <a:gd name="connsiteX60" fmla="*/ 32316 w 1105087"/>
                  <a:gd name="connsiteY60" fmla="*/ 1154684 h 1499945"/>
                  <a:gd name="connsiteX61" fmla="*/ 86261 w 1105087"/>
                  <a:gd name="connsiteY61" fmla="*/ 1093120 h 1499945"/>
                  <a:gd name="connsiteX62" fmla="*/ 152465 w 1105087"/>
                  <a:gd name="connsiteY62" fmla="*/ 1062949 h 1499945"/>
                  <a:gd name="connsiteX63" fmla="*/ 198235 w 1105087"/>
                  <a:gd name="connsiteY63" fmla="*/ 1061216 h 1499945"/>
                  <a:gd name="connsiteX64" fmla="*/ 688148 w 1105087"/>
                  <a:gd name="connsiteY64" fmla="*/ 625094 h 1499945"/>
                  <a:gd name="connsiteX65" fmla="*/ 648507 w 1105087"/>
                  <a:gd name="connsiteY65" fmla="*/ 636509 h 1499945"/>
                  <a:gd name="connsiteX66" fmla="*/ 623170 w 1105087"/>
                  <a:gd name="connsiteY66" fmla="*/ 660157 h 1499945"/>
                  <a:gd name="connsiteX67" fmla="*/ 600693 w 1105087"/>
                  <a:gd name="connsiteY67" fmla="*/ 703374 h 1499945"/>
                  <a:gd name="connsiteX68" fmla="*/ 594972 w 1105087"/>
                  <a:gd name="connsiteY68" fmla="*/ 788178 h 1499945"/>
                  <a:gd name="connsiteX69" fmla="*/ 612545 w 1105087"/>
                  <a:gd name="connsiteY69" fmla="*/ 839141 h 1499945"/>
                  <a:gd name="connsiteX70" fmla="*/ 636247 w 1105087"/>
                  <a:gd name="connsiteY70" fmla="*/ 869312 h 1499945"/>
                  <a:gd name="connsiteX71" fmla="*/ 659950 w 1105087"/>
                  <a:gd name="connsiteY71" fmla="*/ 884805 h 1499945"/>
                  <a:gd name="connsiteX72" fmla="*/ 711442 w 1105087"/>
                  <a:gd name="connsiteY72" fmla="*/ 884397 h 1499945"/>
                  <a:gd name="connsiteX73" fmla="*/ 736371 w 1105087"/>
                  <a:gd name="connsiteY73" fmla="*/ 867273 h 1499945"/>
                  <a:gd name="connsiteX74" fmla="*/ 763343 w 1105087"/>
                  <a:gd name="connsiteY74" fmla="*/ 828541 h 1499945"/>
                  <a:gd name="connsiteX75" fmla="*/ 778055 w 1105087"/>
                  <a:gd name="connsiteY75" fmla="*/ 757599 h 1499945"/>
                  <a:gd name="connsiteX76" fmla="*/ 771516 w 1105087"/>
                  <a:gd name="connsiteY76" fmla="*/ 708674 h 1499945"/>
                  <a:gd name="connsiteX77" fmla="*/ 747405 w 1105087"/>
                  <a:gd name="connsiteY77" fmla="*/ 660972 h 1499945"/>
                  <a:gd name="connsiteX78" fmla="*/ 719207 w 1105087"/>
                  <a:gd name="connsiteY78" fmla="*/ 635286 h 1499945"/>
                  <a:gd name="connsiteX79" fmla="*/ 688148 w 1105087"/>
                  <a:gd name="connsiteY79" fmla="*/ 625094 h 1499945"/>
                  <a:gd name="connsiteX80" fmla="*/ 702451 w 1105087"/>
                  <a:gd name="connsiteY80" fmla="*/ 538557 h 1499945"/>
                  <a:gd name="connsiteX81" fmla="*/ 746996 w 1105087"/>
                  <a:gd name="connsiteY81" fmla="*/ 550890 h 1499945"/>
                  <a:gd name="connsiteX82" fmla="*/ 813201 w 1105087"/>
                  <a:gd name="connsiteY82" fmla="*/ 602262 h 1499945"/>
                  <a:gd name="connsiteX83" fmla="*/ 858971 w 1105087"/>
                  <a:gd name="connsiteY83" fmla="*/ 697666 h 1499945"/>
                  <a:gd name="connsiteX84" fmla="*/ 865101 w 1105087"/>
                  <a:gd name="connsiteY84" fmla="*/ 755153 h 1499945"/>
                  <a:gd name="connsiteX85" fmla="*/ 842625 w 1105087"/>
                  <a:gd name="connsiteY85" fmla="*/ 865643 h 1499945"/>
                  <a:gd name="connsiteX86" fmla="*/ 778872 w 1105087"/>
                  <a:gd name="connsiteY86" fmla="*/ 945961 h 1499945"/>
                  <a:gd name="connsiteX87" fmla="*/ 710625 w 1105087"/>
                  <a:gd name="connsiteY87" fmla="*/ 975317 h 1499945"/>
                  <a:gd name="connsiteX88" fmla="*/ 617449 w 1105087"/>
                  <a:gd name="connsiteY88" fmla="*/ 961454 h 1499945"/>
                  <a:gd name="connsiteX89" fmla="*/ 561052 w 1105087"/>
                  <a:gd name="connsiteY89" fmla="*/ 917422 h 1499945"/>
                  <a:gd name="connsiteX90" fmla="*/ 514056 w 1105087"/>
                  <a:gd name="connsiteY90" fmla="*/ 829764 h 1499945"/>
                  <a:gd name="connsiteX91" fmla="*/ 504656 w 1105087"/>
                  <a:gd name="connsiteY91" fmla="*/ 740068 h 1499945"/>
                  <a:gd name="connsiteX92" fmla="*/ 536532 w 1105087"/>
                  <a:gd name="connsiteY92" fmla="*/ 632025 h 1499945"/>
                  <a:gd name="connsiteX93" fmla="*/ 590477 w 1105087"/>
                  <a:gd name="connsiteY93" fmla="*/ 570460 h 1499945"/>
                  <a:gd name="connsiteX94" fmla="*/ 656681 w 1105087"/>
                  <a:gd name="connsiteY94" fmla="*/ 540290 h 1499945"/>
                  <a:gd name="connsiteX95" fmla="*/ 702451 w 1105087"/>
                  <a:gd name="connsiteY95" fmla="*/ 538557 h 1499945"/>
                  <a:gd name="connsiteX96" fmla="*/ 927979 w 1105087"/>
                  <a:gd name="connsiteY96" fmla="*/ 85979 h 1499945"/>
                  <a:gd name="connsiteX97" fmla="*/ 888339 w 1105087"/>
                  <a:gd name="connsiteY97" fmla="*/ 97394 h 1499945"/>
                  <a:gd name="connsiteX98" fmla="*/ 863001 w 1105087"/>
                  <a:gd name="connsiteY98" fmla="*/ 121042 h 1499945"/>
                  <a:gd name="connsiteX99" fmla="*/ 840525 w 1105087"/>
                  <a:gd name="connsiteY99" fmla="*/ 164259 h 1499945"/>
                  <a:gd name="connsiteX100" fmla="*/ 834803 w 1105087"/>
                  <a:gd name="connsiteY100" fmla="*/ 249063 h 1499945"/>
                  <a:gd name="connsiteX101" fmla="*/ 852376 w 1105087"/>
                  <a:gd name="connsiteY101" fmla="*/ 300026 h 1499945"/>
                  <a:gd name="connsiteX102" fmla="*/ 876079 w 1105087"/>
                  <a:gd name="connsiteY102" fmla="*/ 330197 h 1499945"/>
                  <a:gd name="connsiteX103" fmla="*/ 899781 w 1105087"/>
                  <a:gd name="connsiteY103" fmla="*/ 345690 h 1499945"/>
                  <a:gd name="connsiteX104" fmla="*/ 951273 w 1105087"/>
                  <a:gd name="connsiteY104" fmla="*/ 345282 h 1499945"/>
                  <a:gd name="connsiteX105" fmla="*/ 976202 w 1105087"/>
                  <a:gd name="connsiteY105" fmla="*/ 328158 h 1499945"/>
                  <a:gd name="connsiteX106" fmla="*/ 1003174 w 1105087"/>
                  <a:gd name="connsiteY106" fmla="*/ 289426 h 1499945"/>
                  <a:gd name="connsiteX107" fmla="*/ 1017886 w 1105087"/>
                  <a:gd name="connsiteY107" fmla="*/ 218484 h 1499945"/>
                  <a:gd name="connsiteX108" fmla="*/ 1011347 w 1105087"/>
                  <a:gd name="connsiteY108" fmla="*/ 169559 h 1499945"/>
                  <a:gd name="connsiteX109" fmla="*/ 987236 w 1105087"/>
                  <a:gd name="connsiteY109" fmla="*/ 121857 h 1499945"/>
                  <a:gd name="connsiteX110" fmla="*/ 959038 w 1105087"/>
                  <a:gd name="connsiteY110" fmla="*/ 96171 h 1499945"/>
                  <a:gd name="connsiteX111" fmla="*/ 927979 w 1105087"/>
                  <a:gd name="connsiteY111" fmla="*/ 85979 h 1499945"/>
                  <a:gd name="connsiteX112" fmla="*/ 896512 w 1105087"/>
                  <a:gd name="connsiteY112" fmla="*/ 1175 h 1499945"/>
                  <a:gd name="connsiteX113" fmla="*/ 986827 w 1105087"/>
                  <a:gd name="connsiteY113" fmla="*/ 11775 h 1499945"/>
                  <a:gd name="connsiteX114" fmla="*/ 1053032 w 1105087"/>
                  <a:gd name="connsiteY114" fmla="*/ 63147 h 1499945"/>
                  <a:gd name="connsiteX115" fmla="*/ 1098802 w 1105087"/>
                  <a:gd name="connsiteY115" fmla="*/ 158551 h 1499945"/>
                  <a:gd name="connsiteX116" fmla="*/ 1104932 w 1105087"/>
                  <a:gd name="connsiteY116" fmla="*/ 216038 h 1499945"/>
                  <a:gd name="connsiteX117" fmla="*/ 1082456 w 1105087"/>
                  <a:gd name="connsiteY117" fmla="*/ 326528 h 1499945"/>
                  <a:gd name="connsiteX118" fmla="*/ 1018703 w 1105087"/>
                  <a:gd name="connsiteY118" fmla="*/ 406847 h 1499945"/>
                  <a:gd name="connsiteX119" fmla="*/ 950456 w 1105087"/>
                  <a:gd name="connsiteY119" fmla="*/ 436202 h 1499945"/>
                  <a:gd name="connsiteX120" fmla="*/ 857280 w 1105087"/>
                  <a:gd name="connsiteY120" fmla="*/ 422340 h 1499945"/>
                  <a:gd name="connsiteX121" fmla="*/ 800884 w 1105087"/>
                  <a:gd name="connsiteY121" fmla="*/ 378307 h 1499945"/>
                  <a:gd name="connsiteX122" fmla="*/ 753887 w 1105087"/>
                  <a:gd name="connsiteY122" fmla="*/ 290649 h 1499945"/>
                  <a:gd name="connsiteX123" fmla="*/ 744488 w 1105087"/>
                  <a:gd name="connsiteY123" fmla="*/ 200953 h 1499945"/>
                  <a:gd name="connsiteX124" fmla="*/ 776364 w 1105087"/>
                  <a:gd name="connsiteY124" fmla="*/ 92910 h 1499945"/>
                  <a:gd name="connsiteX125" fmla="*/ 830308 w 1105087"/>
                  <a:gd name="connsiteY125" fmla="*/ 31345 h 1499945"/>
                  <a:gd name="connsiteX126" fmla="*/ 896512 w 1105087"/>
                  <a:gd name="connsiteY126" fmla="*/ 1175 h 1499945"/>
                  <a:gd name="connsiteX0" fmla="*/ 927272 w 1105087"/>
                  <a:gd name="connsiteY0" fmla="*/ 1137310 h 1489502"/>
                  <a:gd name="connsiteX1" fmla="*/ 887632 w 1105087"/>
                  <a:gd name="connsiteY1" fmla="*/ 1148726 h 1489502"/>
                  <a:gd name="connsiteX2" fmla="*/ 862294 w 1105087"/>
                  <a:gd name="connsiteY2" fmla="*/ 1172373 h 1489502"/>
                  <a:gd name="connsiteX3" fmla="*/ 839818 w 1105087"/>
                  <a:gd name="connsiteY3" fmla="*/ 1215590 h 1489502"/>
                  <a:gd name="connsiteX4" fmla="*/ 834096 w 1105087"/>
                  <a:gd name="connsiteY4" fmla="*/ 1300394 h 1489502"/>
                  <a:gd name="connsiteX5" fmla="*/ 851669 w 1105087"/>
                  <a:gd name="connsiteY5" fmla="*/ 1351358 h 1489502"/>
                  <a:gd name="connsiteX6" fmla="*/ 875372 w 1105087"/>
                  <a:gd name="connsiteY6" fmla="*/ 1381528 h 1489502"/>
                  <a:gd name="connsiteX7" fmla="*/ 899074 w 1105087"/>
                  <a:gd name="connsiteY7" fmla="*/ 1397021 h 1489502"/>
                  <a:gd name="connsiteX8" fmla="*/ 950566 w 1105087"/>
                  <a:gd name="connsiteY8" fmla="*/ 1396614 h 1489502"/>
                  <a:gd name="connsiteX9" fmla="*/ 975495 w 1105087"/>
                  <a:gd name="connsiteY9" fmla="*/ 1379490 h 1489502"/>
                  <a:gd name="connsiteX10" fmla="*/ 1002467 w 1105087"/>
                  <a:gd name="connsiteY10" fmla="*/ 1340757 h 1489502"/>
                  <a:gd name="connsiteX11" fmla="*/ 1017179 w 1105087"/>
                  <a:gd name="connsiteY11" fmla="*/ 1269816 h 1489502"/>
                  <a:gd name="connsiteX12" fmla="*/ 1010640 w 1105087"/>
                  <a:gd name="connsiteY12" fmla="*/ 1220890 h 1489502"/>
                  <a:gd name="connsiteX13" fmla="*/ 986529 w 1105087"/>
                  <a:gd name="connsiteY13" fmla="*/ 1173188 h 1489502"/>
                  <a:gd name="connsiteX14" fmla="*/ 958331 w 1105087"/>
                  <a:gd name="connsiteY14" fmla="*/ 1147503 h 1489502"/>
                  <a:gd name="connsiteX15" fmla="*/ 927272 w 1105087"/>
                  <a:gd name="connsiteY15" fmla="*/ 1137310 h 1489502"/>
                  <a:gd name="connsiteX16" fmla="*/ 183932 w 1105087"/>
                  <a:gd name="connsiteY16" fmla="*/ 1137310 h 1489502"/>
                  <a:gd name="connsiteX17" fmla="*/ 144291 w 1105087"/>
                  <a:gd name="connsiteY17" fmla="*/ 1148726 h 1489502"/>
                  <a:gd name="connsiteX18" fmla="*/ 118954 w 1105087"/>
                  <a:gd name="connsiteY18" fmla="*/ 1172373 h 1489502"/>
                  <a:gd name="connsiteX19" fmla="*/ 96477 w 1105087"/>
                  <a:gd name="connsiteY19" fmla="*/ 1215590 h 1489502"/>
                  <a:gd name="connsiteX20" fmla="*/ 90756 w 1105087"/>
                  <a:gd name="connsiteY20" fmla="*/ 1300394 h 1489502"/>
                  <a:gd name="connsiteX21" fmla="*/ 108329 w 1105087"/>
                  <a:gd name="connsiteY21" fmla="*/ 1351358 h 1489502"/>
                  <a:gd name="connsiteX22" fmla="*/ 132031 w 1105087"/>
                  <a:gd name="connsiteY22" fmla="*/ 1381528 h 1489502"/>
                  <a:gd name="connsiteX23" fmla="*/ 155734 w 1105087"/>
                  <a:gd name="connsiteY23" fmla="*/ 1397021 h 1489502"/>
                  <a:gd name="connsiteX24" fmla="*/ 207226 w 1105087"/>
                  <a:gd name="connsiteY24" fmla="*/ 1396614 h 1489502"/>
                  <a:gd name="connsiteX25" fmla="*/ 232155 w 1105087"/>
                  <a:gd name="connsiteY25" fmla="*/ 1379490 h 1489502"/>
                  <a:gd name="connsiteX26" fmla="*/ 259127 w 1105087"/>
                  <a:gd name="connsiteY26" fmla="*/ 1340757 h 1489502"/>
                  <a:gd name="connsiteX27" fmla="*/ 273839 w 1105087"/>
                  <a:gd name="connsiteY27" fmla="*/ 1269816 h 1489502"/>
                  <a:gd name="connsiteX28" fmla="*/ 267300 w 1105087"/>
                  <a:gd name="connsiteY28" fmla="*/ 1220890 h 1489502"/>
                  <a:gd name="connsiteX29" fmla="*/ 243189 w 1105087"/>
                  <a:gd name="connsiteY29" fmla="*/ 1173188 h 1489502"/>
                  <a:gd name="connsiteX30" fmla="*/ 214991 w 1105087"/>
                  <a:gd name="connsiteY30" fmla="*/ 1147503 h 1489502"/>
                  <a:gd name="connsiteX31" fmla="*/ 183932 w 1105087"/>
                  <a:gd name="connsiteY31" fmla="*/ 1137310 h 1489502"/>
                  <a:gd name="connsiteX32" fmla="*/ 941576 w 1105087"/>
                  <a:gd name="connsiteY32" fmla="*/ 1050773 h 1489502"/>
                  <a:gd name="connsiteX33" fmla="*/ 986120 w 1105087"/>
                  <a:gd name="connsiteY33" fmla="*/ 1063107 h 1489502"/>
                  <a:gd name="connsiteX34" fmla="*/ 1052325 w 1105087"/>
                  <a:gd name="connsiteY34" fmla="*/ 1114478 h 1489502"/>
                  <a:gd name="connsiteX35" fmla="*/ 1098095 w 1105087"/>
                  <a:gd name="connsiteY35" fmla="*/ 1209882 h 1489502"/>
                  <a:gd name="connsiteX36" fmla="*/ 1104225 w 1105087"/>
                  <a:gd name="connsiteY36" fmla="*/ 1267369 h 1489502"/>
                  <a:gd name="connsiteX37" fmla="*/ 1081749 w 1105087"/>
                  <a:gd name="connsiteY37" fmla="*/ 1377859 h 1489502"/>
                  <a:gd name="connsiteX38" fmla="*/ 1017996 w 1105087"/>
                  <a:gd name="connsiteY38" fmla="*/ 1458178 h 1489502"/>
                  <a:gd name="connsiteX39" fmla="*/ 949749 w 1105087"/>
                  <a:gd name="connsiteY39" fmla="*/ 1487533 h 1489502"/>
                  <a:gd name="connsiteX40" fmla="*/ 856573 w 1105087"/>
                  <a:gd name="connsiteY40" fmla="*/ 1473671 h 1489502"/>
                  <a:gd name="connsiteX41" fmla="*/ 800177 w 1105087"/>
                  <a:gd name="connsiteY41" fmla="*/ 1429638 h 1489502"/>
                  <a:gd name="connsiteX42" fmla="*/ 753180 w 1105087"/>
                  <a:gd name="connsiteY42" fmla="*/ 1341980 h 1489502"/>
                  <a:gd name="connsiteX43" fmla="*/ 743781 w 1105087"/>
                  <a:gd name="connsiteY43" fmla="*/ 1252284 h 1489502"/>
                  <a:gd name="connsiteX44" fmla="*/ 775657 w 1105087"/>
                  <a:gd name="connsiteY44" fmla="*/ 1144241 h 1489502"/>
                  <a:gd name="connsiteX45" fmla="*/ 829601 w 1105087"/>
                  <a:gd name="connsiteY45" fmla="*/ 1082677 h 1489502"/>
                  <a:gd name="connsiteX46" fmla="*/ 895805 w 1105087"/>
                  <a:gd name="connsiteY46" fmla="*/ 1052506 h 1489502"/>
                  <a:gd name="connsiteX47" fmla="*/ 941576 w 1105087"/>
                  <a:gd name="connsiteY47" fmla="*/ 1050773 h 1489502"/>
                  <a:gd name="connsiteX48" fmla="*/ 198235 w 1105087"/>
                  <a:gd name="connsiteY48" fmla="*/ 1050773 h 1489502"/>
                  <a:gd name="connsiteX49" fmla="*/ 242780 w 1105087"/>
                  <a:gd name="connsiteY49" fmla="*/ 1063107 h 1489502"/>
                  <a:gd name="connsiteX50" fmla="*/ 308984 w 1105087"/>
                  <a:gd name="connsiteY50" fmla="*/ 1114478 h 1489502"/>
                  <a:gd name="connsiteX51" fmla="*/ 354755 w 1105087"/>
                  <a:gd name="connsiteY51" fmla="*/ 1209882 h 1489502"/>
                  <a:gd name="connsiteX52" fmla="*/ 360885 w 1105087"/>
                  <a:gd name="connsiteY52" fmla="*/ 1267369 h 1489502"/>
                  <a:gd name="connsiteX53" fmla="*/ 338408 w 1105087"/>
                  <a:gd name="connsiteY53" fmla="*/ 1377859 h 1489502"/>
                  <a:gd name="connsiteX54" fmla="*/ 274656 w 1105087"/>
                  <a:gd name="connsiteY54" fmla="*/ 1458178 h 1489502"/>
                  <a:gd name="connsiteX55" fmla="*/ 206409 w 1105087"/>
                  <a:gd name="connsiteY55" fmla="*/ 1487533 h 1489502"/>
                  <a:gd name="connsiteX56" fmla="*/ 113233 w 1105087"/>
                  <a:gd name="connsiteY56" fmla="*/ 1473671 h 1489502"/>
                  <a:gd name="connsiteX57" fmla="*/ 56836 w 1105087"/>
                  <a:gd name="connsiteY57" fmla="*/ 1429638 h 1489502"/>
                  <a:gd name="connsiteX58" fmla="*/ 9840 w 1105087"/>
                  <a:gd name="connsiteY58" fmla="*/ 1341980 h 1489502"/>
                  <a:gd name="connsiteX59" fmla="*/ 440 w 1105087"/>
                  <a:gd name="connsiteY59" fmla="*/ 1252284 h 1489502"/>
                  <a:gd name="connsiteX60" fmla="*/ 32316 w 1105087"/>
                  <a:gd name="connsiteY60" fmla="*/ 1144241 h 1489502"/>
                  <a:gd name="connsiteX61" fmla="*/ 86261 w 1105087"/>
                  <a:gd name="connsiteY61" fmla="*/ 1082677 h 1489502"/>
                  <a:gd name="connsiteX62" fmla="*/ 152465 w 1105087"/>
                  <a:gd name="connsiteY62" fmla="*/ 1052506 h 1489502"/>
                  <a:gd name="connsiteX63" fmla="*/ 198235 w 1105087"/>
                  <a:gd name="connsiteY63" fmla="*/ 1050773 h 1489502"/>
                  <a:gd name="connsiteX64" fmla="*/ 688148 w 1105087"/>
                  <a:gd name="connsiteY64" fmla="*/ 614651 h 1489502"/>
                  <a:gd name="connsiteX65" fmla="*/ 648507 w 1105087"/>
                  <a:gd name="connsiteY65" fmla="*/ 626066 h 1489502"/>
                  <a:gd name="connsiteX66" fmla="*/ 623170 w 1105087"/>
                  <a:gd name="connsiteY66" fmla="*/ 649714 h 1489502"/>
                  <a:gd name="connsiteX67" fmla="*/ 600693 w 1105087"/>
                  <a:gd name="connsiteY67" fmla="*/ 692931 h 1489502"/>
                  <a:gd name="connsiteX68" fmla="*/ 594972 w 1105087"/>
                  <a:gd name="connsiteY68" fmla="*/ 777735 h 1489502"/>
                  <a:gd name="connsiteX69" fmla="*/ 612545 w 1105087"/>
                  <a:gd name="connsiteY69" fmla="*/ 828698 h 1489502"/>
                  <a:gd name="connsiteX70" fmla="*/ 636247 w 1105087"/>
                  <a:gd name="connsiteY70" fmla="*/ 858869 h 1489502"/>
                  <a:gd name="connsiteX71" fmla="*/ 659950 w 1105087"/>
                  <a:gd name="connsiteY71" fmla="*/ 874362 h 1489502"/>
                  <a:gd name="connsiteX72" fmla="*/ 711442 w 1105087"/>
                  <a:gd name="connsiteY72" fmla="*/ 873954 h 1489502"/>
                  <a:gd name="connsiteX73" fmla="*/ 736371 w 1105087"/>
                  <a:gd name="connsiteY73" fmla="*/ 856830 h 1489502"/>
                  <a:gd name="connsiteX74" fmla="*/ 763343 w 1105087"/>
                  <a:gd name="connsiteY74" fmla="*/ 818098 h 1489502"/>
                  <a:gd name="connsiteX75" fmla="*/ 778055 w 1105087"/>
                  <a:gd name="connsiteY75" fmla="*/ 747156 h 1489502"/>
                  <a:gd name="connsiteX76" fmla="*/ 771516 w 1105087"/>
                  <a:gd name="connsiteY76" fmla="*/ 698231 h 1489502"/>
                  <a:gd name="connsiteX77" fmla="*/ 747405 w 1105087"/>
                  <a:gd name="connsiteY77" fmla="*/ 650529 h 1489502"/>
                  <a:gd name="connsiteX78" fmla="*/ 719207 w 1105087"/>
                  <a:gd name="connsiteY78" fmla="*/ 624843 h 1489502"/>
                  <a:gd name="connsiteX79" fmla="*/ 688148 w 1105087"/>
                  <a:gd name="connsiteY79" fmla="*/ 614651 h 1489502"/>
                  <a:gd name="connsiteX80" fmla="*/ 702451 w 1105087"/>
                  <a:gd name="connsiteY80" fmla="*/ 528114 h 1489502"/>
                  <a:gd name="connsiteX81" fmla="*/ 746996 w 1105087"/>
                  <a:gd name="connsiteY81" fmla="*/ 540447 h 1489502"/>
                  <a:gd name="connsiteX82" fmla="*/ 813201 w 1105087"/>
                  <a:gd name="connsiteY82" fmla="*/ 591819 h 1489502"/>
                  <a:gd name="connsiteX83" fmla="*/ 858971 w 1105087"/>
                  <a:gd name="connsiteY83" fmla="*/ 687223 h 1489502"/>
                  <a:gd name="connsiteX84" fmla="*/ 865101 w 1105087"/>
                  <a:gd name="connsiteY84" fmla="*/ 744710 h 1489502"/>
                  <a:gd name="connsiteX85" fmla="*/ 842625 w 1105087"/>
                  <a:gd name="connsiteY85" fmla="*/ 855200 h 1489502"/>
                  <a:gd name="connsiteX86" fmla="*/ 778872 w 1105087"/>
                  <a:gd name="connsiteY86" fmla="*/ 935518 h 1489502"/>
                  <a:gd name="connsiteX87" fmla="*/ 710625 w 1105087"/>
                  <a:gd name="connsiteY87" fmla="*/ 964874 h 1489502"/>
                  <a:gd name="connsiteX88" fmla="*/ 617449 w 1105087"/>
                  <a:gd name="connsiteY88" fmla="*/ 951011 h 1489502"/>
                  <a:gd name="connsiteX89" fmla="*/ 561052 w 1105087"/>
                  <a:gd name="connsiteY89" fmla="*/ 906979 h 1489502"/>
                  <a:gd name="connsiteX90" fmla="*/ 514056 w 1105087"/>
                  <a:gd name="connsiteY90" fmla="*/ 819321 h 1489502"/>
                  <a:gd name="connsiteX91" fmla="*/ 504656 w 1105087"/>
                  <a:gd name="connsiteY91" fmla="*/ 729625 h 1489502"/>
                  <a:gd name="connsiteX92" fmla="*/ 536532 w 1105087"/>
                  <a:gd name="connsiteY92" fmla="*/ 621582 h 1489502"/>
                  <a:gd name="connsiteX93" fmla="*/ 590477 w 1105087"/>
                  <a:gd name="connsiteY93" fmla="*/ 560017 h 1489502"/>
                  <a:gd name="connsiteX94" fmla="*/ 656681 w 1105087"/>
                  <a:gd name="connsiteY94" fmla="*/ 529847 h 1489502"/>
                  <a:gd name="connsiteX95" fmla="*/ 702451 w 1105087"/>
                  <a:gd name="connsiteY95" fmla="*/ 528114 h 1489502"/>
                  <a:gd name="connsiteX96" fmla="*/ 927979 w 1105087"/>
                  <a:gd name="connsiteY96" fmla="*/ 75536 h 1489502"/>
                  <a:gd name="connsiteX97" fmla="*/ 888339 w 1105087"/>
                  <a:gd name="connsiteY97" fmla="*/ 86951 h 1489502"/>
                  <a:gd name="connsiteX98" fmla="*/ 863001 w 1105087"/>
                  <a:gd name="connsiteY98" fmla="*/ 110599 h 1489502"/>
                  <a:gd name="connsiteX99" fmla="*/ 840525 w 1105087"/>
                  <a:gd name="connsiteY99" fmla="*/ 153816 h 1489502"/>
                  <a:gd name="connsiteX100" fmla="*/ 834803 w 1105087"/>
                  <a:gd name="connsiteY100" fmla="*/ 238620 h 1489502"/>
                  <a:gd name="connsiteX101" fmla="*/ 852376 w 1105087"/>
                  <a:gd name="connsiteY101" fmla="*/ 289583 h 1489502"/>
                  <a:gd name="connsiteX102" fmla="*/ 876079 w 1105087"/>
                  <a:gd name="connsiteY102" fmla="*/ 319754 h 1489502"/>
                  <a:gd name="connsiteX103" fmla="*/ 899781 w 1105087"/>
                  <a:gd name="connsiteY103" fmla="*/ 335247 h 1489502"/>
                  <a:gd name="connsiteX104" fmla="*/ 951273 w 1105087"/>
                  <a:gd name="connsiteY104" fmla="*/ 334839 h 1489502"/>
                  <a:gd name="connsiteX105" fmla="*/ 976202 w 1105087"/>
                  <a:gd name="connsiteY105" fmla="*/ 317715 h 1489502"/>
                  <a:gd name="connsiteX106" fmla="*/ 1003174 w 1105087"/>
                  <a:gd name="connsiteY106" fmla="*/ 278983 h 1489502"/>
                  <a:gd name="connsiteX107" fmla="*/ 1017886 w 1105087"/>
                  <a:gd name="connsiteY107" fmla="*/ 208041 h 1489502"/>
                  <a:gd name="connsiteX108" fmla="*/ 1011347 w 1105087"/>
                  <a:gd name="connsiteY108" fmla="*/ 159116 h 1489502"/>
                  <a:gd name="connsiteX109" fmla="*/ 987236 w 1105087"/>
                  <a:gd name="connsiteY109" fmla="*/ 111414 h 1489502"/>
                  <a:gd name="connsiteX110" fmla="*/ 959038 w 1105087"/>
                  <a:gd name="connsiteY110" fmla="*/ 85728 h 1489502"/>
                  <a:gd name="connsiteX111" fmla="*/ 927979 w 1105087"/>
                  <a:gd name="connsiteY111" fmla="*/ 75536 h 1489502"/>
                  <a:gd name="connsiteX112" fmla="*/ 830308 w 1105087"/>
                  <a:gd name="connsiteY112" fmla="*/ 20902 h 1489502"/>
                  <a:gd name="connsiteX113" fmla="*/ 986827 w 1105087"/>
                  <a:gd name="connsiteY113" fmla="*/ 1332 h 1489502"/>
                  <a:gd name="connsiteX114" fmla="*/ 1053032 w 1105087"/>
                  <a:gd name="connsiteY114" fmla="*/ 52704 h 1489502"/>
                  <a:gd name="connsiteX115" fmla="*/ 1098802 w 1105087"/>
                  <a:gd name="connsiteY115" fmla="*/ 148108 h 1489502"/>
                  <a:gd name="connsiteX116" fmla="*/ 1104932 w 1105087"/>
                  <a:gd name="connsiteY116" fmla="*/ 205595 h 1489502"/>
                  <a:gd name="connsiteX117" fmla="*/ 1082456 w 1105087"/>
                  <a:gd name="connsiteY117" fmla="*/ 316085 h 1489502"/>
                  <a:gd name="connsiteX118" fmla="*/ 1018703 w 1105087"/>
                  <a:gd name="connsiteY118" fmla="*/ 396404 h 1489502"/>
                  <a:gd name="connsiteX119" fmla="*/ 950456 w 1105087"/>
                  <a:gd name="connsiteY119" fmla="*/ 425759 h 1489502"/>
                  <a:gd name="connsiteX120" fmla="*/ 857280 w 1105087"/>
                  <a:gd name="connsiteY120" fmla="*/ 411897 h 1489502"/>
                  <a:gd name="connsiteX121" fmla="*/ 800884 w 1105087"/>
                  <a:gd name="connsiteY121" fmla="*/ 367864 h 1489502"/>
                  <a:gd name="connsiteX122" fmla="*/ 753887 w 1105087"/>
                  <a:gd name="connsiteY122" fmla="*/ 280206 h 1489502"/>
                  <a:gd name="connsiteX123" fmla="*/ 744488 w 1105087"/>
                  <a:gd name="connsiteY123" fmla="*/ 190510 h 1489502"/>
                  <a:gd name="connsiteX124" fmla="*/ 776364 w 1105087"/>
                  <a:gd name="connsiteY124" fmla="*/ 82467 h 1489502"/>
                  <a:gd name="connsiteX125" fmla="*/ 830308 w 1105087"/>
                  <a:gd name="connsiteY125" fmla="*/ 20902 h 1489502"/>
                  <a:gd name="connsiteX0" fmla="*/ 927272 w 1105087"/>
                  <a:gd name="connsiteY0" fmla="*/ 1136461 h 1488653"/>
                  <a:gd name="connsiteX1" fmla="*/ 887632 w 1105087"/>
                  <a:gd name="connsiteY1" fmla="*/ 1147877 h 1488653"/>
                  <a:gd name="connsiteX2" fmla="*/ 862294 w 1105087"/>
                  <a:gd name="connsiteY2" fmla="*/ 1171524 h 1488653"/>
                  <a:gd name="connsiteX3" fmla="*/ 839818 w 1105087"/>
                  <a:gd name="connsiteY3" fmla="*/ 1214741 h 1488653"/>
                  <a:gd name="connsiteX4" fmla="*/ 834096 w 1105087"/>
                  <a:gd name="connsiteY4" fmla="*/ 1299545 h 1488653"/>
                  <a:gd name="connsiteX5" fmla="*/ 851669 w 1105087"/>
                  <a:gd name="connsiteY5" fmla="*/ 1350509 h 1488653"/>
                  <a:gd name="connsiteX6" fmla="*/ 875372 w 1105087"/>
                  <a:gd name="connsiteY6" fmla="*/ 1380679 h 1488653"/>
                  <a:gd name="connsiteX7" fmla="*/ 899074 w 1105087"/>
                  <a:gd name="connsiteY7" fmla="*/ 1396172 h 1488653"/>
                  <a:gd name="connsiteX8" fmla="*/ 950566 w 1105087"/>
                  <a:gd name="connsiteY8" fmla="*/ 1395765 h 1488653"/>
                  <a:gd name="connsiteX9" fmla="*/ 975495 w 1105087"/>
                  <a:gd name="connsiteY9" fmla="*/ 1378641 h 1488653"/>
                  <a:gd name="connsiteX10" fmla="*/ 1002467 w 1105087"/>
                  <a:gd name="connsiteY10" fmla="*/ 1339908 h 1488653"/>
                  <a:gd name="connsiteX11" fmla="*/ 1017179 w 1105087"/>
                  <a:gd name="connsiteY11" fmla="*/ 1268967 h 1488653"/>
                  <a:gd name="connsiteX12" fmla="*/ 1010640 w 1105087"/>
                  <a:gd name="connsiteY12" fmla="*/ 1220041 h 1488653"/>
                  <a:gd name="connsiteX13" fmla="*/ 986529 w 1105087"/>
                  <a:gd name="connsiteY13" fmla="*/ 1172339 h 1488653"/>
                  <a:gd name="connsiteX14" fmla="*/ 958331 w 1105087"/>
                  <a:gd name="connsiteY14" fmla="*/ 1146654 h 1488653"/>
                  <a:gd name="connsiteX15" fmla="*/ 927272 w 1105087"/>
                  <a:gd name="connsiteY15" fmla="*/ 1136461 h 1488653"/>
                  <a:gd name="connsiteX16" fmla="*/ 183932 w 1105087"/>
                  <a:gd name="connsiteY16" fmla="*/ 1136461 h 1488653"/>
                  <a:gd name="connsiteX17" fmla="*/ 144291 w 1105087"/>
                  <a:gd name="connsiteY17" fmla="*/ 1147877 h 1488653"/>
                  <a:gd name="connsiteX18" fmla="*/ 118954 w 1105087"/>
                  <a:gd name="connsiteY18" fmla="*/ 1171524 h 1488653"/>
                  <a:gd name="connsiteX19" fmla="*/ 96477 w 1105087"/>
                  <a:gd name="connsiteY19" fmla="*/ 1214741 h 1488653"/>
                  <a:gd name="connsiteX20" fmla="*/ 90756 w 1105087"/>
                  <a:gd name="connsiteY20" fmla="*/ 1299545 h 1488653"/>
                  <a:gd name="connsiteX21" fmla="*/ 108329 w 1105087"/>
                  <a:gd name="connsiteY21" fmla="*/ 1350509 h 1488653"/>
                  <a:gd name="connsiteX22" fmla="*/ 132031 w 1105087"/>
                  <a:gd name="connsiteY22" fmla="*/ 1380679 h 1488653"/>
                  <a:gd name="connsiteX23" fmla="*/ 155734 w 1105087"/>
                  <a:gd name="connsiteY23" fmla="*/ 1396172 h 1488653"/>
                  <a:gd name="connsiteX24" fmla="*/ 207226 w 1105087"/>
                  <a:gd name="connsiteY24" fmla="*/ 1395765 h 1488653"/>
                  <a:gd name="connsiteX25" fmla="*/ 232155 w 1105087"/>
                  <a:gd name="connsiteY25" fmla="*/ 1378641 h 1488653"/>
                  <a:gd name="connsiteX26" fmla="*/ 259127 w 1105087"/>
                  <a:gd name="connsiteY26" fmla="*/ 1339908 h 1488653"/>
                  <a:gd name="connsiteX27" fmla="*/ 273839 w 1105087"/>
                  <a:gd name="connsiteY27" fmla="*/ 1268967 h 1488653"/>
                  <a:gd name="connsiteX28" fmla="*/ 267300 w 1105087"/>
                  <a:gd name="connsiteY28" fmla="*/ 1220041 h 1488653"/>
                  <a:gd name="connsiteX29" fmla="*/ 243189 w 1105087"/>
                  <a:gd name="connsiteY29" fmla="*/ 1172339 h 1488653"/>
                  <a:gd name="connsiteX30" fmla="*/ 214991 w 1105087"/>
                  <a:gd name="connsiteY30" fmla="*/ 1146654 h 1488653"/>
                  <a:gd name="connsiteX31" fmla="*/ 183932 w 1105087"/>
                  <a:gd name="connsiteY31" fmla="*/ 1136461 h 1488653"/>
                  <a:gd name="connsiteX32" fmla="*/ 941576 w 1105087"/>
                  <a:gd name="connsiteY32" fmla="*/ 1049924 h 1488653"/>
                  <a:gd name="connsiteX33" fmla="*/ 986120 w 1105087"/>
                  <a:gd name="connsiteY33" fmla="*/ 1062258 h 1488653"/>
                  <a:gd name="connsiteX34" fmla="*/ 1052325 w 1105087"/>
                  <a:gd name="connsiteY34" fmla="*/ 1113629 h 1488653"/>
                  <a:gd name="connsiteX35" fmla="*/ 1098095 w 1105087"/>
                  <a:gd name="connsiteY35" fmla="*/ 1209033 h 1488653"/>
                  <a:gd name="connsiteX36" fmla="*/ 1104225 w 1105087"/>
                  <a:gd name="connsiteY36" fmla="*/ 1266520 h 1488653"/>
                  <a:gd name="connsiteX37" fmla="*/ 1081749 w 1105087"/>
                  <a:gd name="connsiteY37" fmla="*/ 1377010 h 1488653"/>
                  <a:gd name="connsiteX38" fmla="*/ 1017996 w 1105087"/>
                  <a:gd name="connsiteY38" fmla="*/ 1457329 h 1488653"/>
                  <a:gd name="connsiteX39" fmla="*/ 949749 w 1105087"/>
                  <a:gd name="connsiteY39" fmla="*/ 1486684 h 1488653"/>
                  <a:gd name="connsiteX40" fmla="*/ 856573 w 1105087"/>
                  <a:gd name="connsiteY40" fmla="*/ 1472822 h 1488653"/>
                  <a:gd name="connsiteX41" fmla="*/ 800177 w 1105087"/>
                  <a:gd name="connsiteY41" fmla="*/ 1428789 h 1488653"/>
                  <a:gd name="connsiteX42" fmla="*/ 753180 w 1105087"/>
                  <a:gd name="connsiteY42" fmla="*/ 1341131 h 1488653"/>
                  <a:gd name="connsiteX43" fmla="*/ 743781 w 1105087"/>
                  <a:gd name="connsiteY43" fmla="*/ 1251435 h 1488653"/>
                  <a:gd name="connsiteX44" fmla="*/ 775657 w 1105087"/>
                  <a:gd name="connsiteY44" fmla="*/ 1143392 h 1488653"/>
                  <a:gd name="connsiteX45" fmla="*/ 829601 w 1105087"/>
                  <a:gd name="connsiteY45" fmla="*/ 1081828 h 1488653"/>
                  <a:gd name="connsiteX46" fmla="*/ 895805 w 1105087"/>
                  <a:gd name="connsiteY46" fmla="*/ 1051657 h 1488653"/>
                  <a:gd name="connsiteX47" fmla="*/ 941576 w 1105087"/>
                  <a:gd name="connsiteY47" fmla="*/ 1049924 h 1488653"/>
                  <a:gd name="connsiteX48" fmla="*/ 198235 w 1105087"/>
                  <a:gd name="connsiteY48" fmla="*/ 1049924 h 1488653"/>
                  <a:gd name="connsiteX49" fmla="*/ 242780 w 1105087"/>
                  <a:gd name="connsiteY49" fmla="*/ 1062258 h 1488653"/>
                  <a:gd name="connsiteX50" fmla="*/ 308984 w 1105087"/>
                  <a:gd name="connsiteY50" fmla="*/ 1113629 h 1488653"/>
                  <a:gd name="connsiteX51" fmla="*/ 354755 w 1105087"/>
                  <a:gd name="connsiteY51" fmla="*/ 1209033 h 1488653"/>
                  <a:gd name="connsiteX52" fmla="*/ 360885 w 1105087"/>
                  <a:gd name="connsiteY52" fmla="*/ 1266520 h 1488653"/>
                  <a:gd name="connsiteX53" fmla="*/ 338408 w 1105087"/>
                  <a:gd name="connsiteY53" fmla="*/ 1377010 h 1488653"/>
                  <a:gd name="connsiteX54" fmla="*/ 274656 w 1105087"/>
                  <a:gd name="connsiteY54" fmla="*/ 1457329 h 1488653"/>
                  <a:gd name="connsiteX55" fmla="*/ 206409 w 1105087"/>
                  <a:gd name="connsiteY55" fmla="*/ 1486684 h 1488653"/>
                  <a:gd name="connsiteX56" fmla="*/ 113233 w 1105087"/>
                  <a:gd name="connsiteY56" fmla="*/ 1472822 h 1488653"/>
                  <a:gd name="connsiteX57" fmla="*/ 56836 w 1105087"/>
                  <a:gd name="connsiteY57" fmla="*/ 1428789 h 1488653"/>
                  <a:gd name="connsiteX58" fmla="*/ 9840 w 1105087"/>
                  <a:gd name="connsiteY58" fmla="*/ 1341131 h 1488653"/>
                  <a:gd name="connsiteX59" fmla="*/ 440 w 1105087"/>
                  <a:gd name="connsiteY59" fmla="*/ 1251435 h 1488653"/>
                  <a:gd name="connsiteX60" fmla="*/ 32316 w 1105087"/>
                  <a:gd name="connsiteY60" fmla="*/ 1143392 h 1488653"/>
                  <a:gd name="connsiteX61" fmla="*/ 86261 w 1105087"/>
                  <a:gd name="connsiteY61" fmla="*/ 1081828 h 1488653"/>
                  <a:gd name="connsiteX62" fmla="*/ 152465 w 1105087"/>
                  <a:gd name="connsiteY62" fmla="*/ 1051657 h 1488653"/>
                  <a:gd name="connsiteX63" fmla="*/ 198235 w 1105087"/>
                  <a:gd name="connsiteY63" fmla="*/ 1049924 h 1488653"/>
                  <a:gd name="connsiteX64" fmla="*/ 688148 w 1105087"/>
                  <a:gd name="connsiteY64" fmla="*/ 613802 h 1488653"/>
                  <a:gd name="connsiteX65" fmla="*/ 648507 w 1105087"/>
                  <a:gd name="connsiteY65" fmla="*/ 625217 h 1488653"/>
                  <a:gd name="connsiteX66" fmla="*/ 623170 w 1105087"/>
                  <a:gd name="connsiteY66" fmla="*/ 648865 h 1488653"/>
                  <a:gd name="connsiteX67" fmla="*/ 600693 w 1105087"/>
                  <a:gd name="connsiteY67" fmla="*/ 692082 h 1488653"/>
                  <a:gd name="connsiteX68" fmla="*/ 594972 w 1105087"/>
                  <a:gd name="connsiteY68" fmla="*/ 776886 h 1488653"/>
                  <a:gd name="connsiteX69" fmla="*/ 612545 w 1105087"/>
                  <a:gd name="connsiteY69" fmla="*/ 827849 h 1488653"/>
                  <a:gd name="connsiteX70" fmla="*/ 636247 w 1105087"/>
                  <a:gd name="connsiteY70" fmla="*/ 858020 h 1488653"/>
                  <a:gd name="connsiteX71" fmla="*/ 659950 w 1105087"/>
                  <a:gd name="connsiteY71" fmla="*/ 873513 h 1488653"/>
                  <a:gd name="connsiteX72" fmla="*/ 711442 w 1105087"/>
                  <a:gd name="connsiteY72" fmla="*/ 873105 h 1488653"/>
                  <a:gd name="connsiteX73" fmla="*/ 736371 w 1105087"/>
                  <a:gd name="connsiteY73" fmla="*/ 855981 h 1488653"/>
                  <a:gd name="connsiteX74" fmla="*/ 763343 w 1105087"/>
                  <a:gd name="connsiteY74" fmla="*/ 817249 h 1488653"/>
                  <a:gd name="connsiteX75" fmla="*/ 778055 w 1105087"/>
                  <a:gd name="connsiteY75" fmla="*/ 746307 h 1488653"/>
                  <a:gd name="connsiteX76" fmla="*/ 771516 w 1105087"/>
                  <a:gd name="connsiteY76" fmla="*/ 697382 h 1488653"/>
                  <a:gd name="connsiteX77" fmla="*/ 747405 w 1105087"/>
                  <a:gd name="connsiteY77" fmla="*/ 649680 h 1488653"/>
                  <a:gd name="connsiteX78" fmla="*/ 719207 w 1105087"/>
                  <a:gd name="connsiteY78" fmla="*/ 623994 h 1488653"/>
                  <a:gd name="connsiteX79" fmla="*/ 688148 w 1105087"/>
                  <a:gd name="connsiteY79" fmla="*/ 613802 h 1488653"/>
                  <a:gd name="connsiteX80" fmla="*/ 702451 w 1105087"/>
                  <a:gd name="connsiteY80" fmla="*/ 527265 h 1488653"/>
                  <a:gd name="connsiteX81" fmla="*/ 746996 w 1105087"/>
                  <a:gd name="connsiteY81" fmla="*/ 539598 h 1488653"/>
                  <a:gd name="connsiteX82" fmla="*/ 813201 w 1105087"/>
                  <a:gd name="connsiteY82" fmla="*/ 590970 h 1488653"/>
                  <a:gd name="connsiteX83" fmla="*/ 858971 w 1105087"/>
                  <a:gd name="connsiteY83" fmla="*/ 686374 h 1488653"/>
                  <a:gd name="connsiteX84" fmla="*/ 865101 w 1105087"/>
                  <a:gd name="connsiteY84" fmla="*/ 743861 h 1488653"/>
                  <a:gd name="connsiteX85" fmla="*/ 842625 w 1105087"/>
                  <a:gd name="connsiteY85" fmla="*/ 854351 h 1488653"/>
                  <a:gd name="connsiteX86" fmla="*/ 778872 w 1105087"/>
                  <a:gd name="connsiteY86" fmla="*/ 934669 h 1488653"/>
                  <a:gd name="connsiteX87" fmla="*/ 710625 w 1105087"/>
                  <a:gd name="connsiteY87" fmla="*/ 964025 h 1488653"/>
                  <a:gd name="connsiteX88" fmla="*/ 617449 w 1105087"/>
                  <a:gd name="connsiteY88" fmla="*/ 950162 h 1488653"/>
                  <a:gd name="connsiteX89" fmla="*/ 561052 w 1105087"/>
                  <a:gd name="connsiteY89" fmla="*/ 906130 h 1488653"/>
                  <a:gd name="connsiteX90" fmla="*/ 514056 w 1105087"/>
                  <a:gd name="connsiteY90" fmla="*/ 818472 h 1488653"/>
                  <a:gd name="connsiteX91" fmla="*/ 504656 w 1105087"/>
                  <a:gd name="connsiteY91" fmla="*/ 728776 h 1488653"/>
                  <a:gd name="connsiteX92" fmla="*/ 536532 w 1105087"/>
                  <a:gd name="connsiteY92" fmla="*/ 620733 h 1488653"/>
                  <a:gd name="connsiteX93" fmla="*/ 590477 w 1105087"/>
                  <a:gd name="connsiteY93" fmla="*/ 559168 h 1488653"/>
                  <a:gd name="connsiteX94" fmla="*/ 656681 w 1105087"/>
                  <a:gd name="connsiteY94" fmla="*/ 528998 h 1488653"/>
                  <a:gd name="connsiteX95" fmla="*/ 702451 w 1105087"/>
                  <a:gd name="connsiteY95" fmla="*/ 527265 h 1488653"/>
                  <a:gd name="connsiteX96" fmla="*/ 927979 w 1105087"/>
                  <a:gd name="connsiteY96" fmla="*/ 74687 h 1488653"/>
                  <a:gd name="connsiteX97" fmla="*/ 888339 w 1105087"/>
                  <a:gd name="connsiteY97" fmla="*/ 86102 h 1488653"/>
                  <a:gd name="connsiteX98" fmla="*/ 863001 w 1105087"/>
                  <a:gd name="connsiteY98" fmla="*/ 109750 h 1488653"/>
                  <a:gd name="connsiteX99" fmla="*/ 840525 w 1105087"/>
                  <a:gd name="connsiteY99" fmla="*/ 152967 h 1488653"/>
                  <a:gd name="connsiteX100" fmla="*/ 834803 w 1105087"/>
                  <a:gd name="connsiteY100" fmla="*/ 237771 h 1488653"/>
                  <a:gd name="connsiteX101" fmla="*/ 852376 w 1105087"/>
                  <a:gd name="connsiteY101" fmla="*/ 288734 h 1488653"/>
                  <a:gd name="connsiteX102" fmla="*/ 876079 w 1105087"/>
                  <a:gd name="connsiteY102" fmla="*/ 318905 h 1488653"/>
                  <a:gd name="connsiteX103" fmla="*/ 899781 w 1105087"/>
                  <a:gd name="connsiteY103" fmla="*/ 334398 h 1488653"/>
                  <a:gd name="connsiteX104" fmla="*/ 951273 w 1105087"/>
                  <a:gd name="connsiteY104" fmla="*/ 333990 h 1488653"/>
                  <a:gd name="connsiteX105" fmla="*/ 976202 w 1105087"/>
                  <a:gd name="connsiteY105" fmla="*/ 316866 h 1488653"/>
                  <a:gd name="connsiteX106" fmla="*/ 1003174 w 1105087"/>
                  <a:gd name="connsiteY106" fmla="*/ 278134 h 1488653"/>
                  <a:gd name="connsiteX107" fmla="*/ 1017886 w 1105087"/>
                  <a:gd name="connsiteY107" fmla="*/ 207192 h 1488653"/>
                  <a:gd name="connsiteX108" fmla="*/ 1011347 w 1105087"/>
                  <a:gd name="connsiteY108" fmla="*/ 158267 h 1488653"/>
                  <a:gd name="connsiteX109" fmla="*/ 987236 w 1105087"/>
                  <a:gd name="connsiteY109" fmla="*/ 110565 h 1488653"/>
                  <a:gd name="connsiteX110" fmla="*/ 959038 w 1105087"/>
                  <a:gd name="connsiteY110" fmla="*/ 84879 h 1488653"/>
                  <a:gd name="connsiteX111" fmla="*/ 927979 w 1105087"/>
                  <a:gd name="connsiteY111" fmla="*/ 74687 h 1488653"/>
                  <a:gd name="connsiteX112" fmla="*/ 776364 w 1105087"/>
                  <a:gd name="connsiteY112" fmla="*/ 81618 h 1488653"/>
                  <a:gd name="connsiteX113" fmla="*/ 986827 w 1105087"/>
                  <a:gd name="connsiteY113" fmla="*/ 483 h 1488653"/>
                  <a:gd name="connsiteX114" fmla="*/ 1053032 w 1105087"/>
                  <a:gd name="connsiteY114" fmla="*/ 51855 h 1488653"/>
                  <a:gd name="connsiteX115" fmla="*/ 1098802 w 1105087"/>
                  <a:gd name="connsiteY115" fmla="*/ 147259 h 1488653"/>
                  <a:gd name="connsiteX116" fmla="*/ 1104932 w 1105087"/>
                  <a:gd name="connsiteY116" fmla="*/ 204746 h 1488653"/>
                  <a:gd name="connsiteX117" fmla="*/ 1082456 w 1105087"/>
                  <a:gd name="connsiteY117" fmla="*/ 315236 h 1488653"/>
                  <a:gd name="connsiteX118" fmla="*/ 1018703 w 1105087"/>
                  <a:gd name="connsiteY118" fmla="*/ 395555 h 1488653"/>
                  <a:gd name="connsiteX119" fmla="*/ 950456 w 1105087"/>
                  <a:gd name="connsiteY119" fmla="*/ 424910 h 1488653"/>
                  <a:gd name="connsiteX120" fmla="*/ 857280 w 1105087"/>
                  <a:gd name="connsiteY120" fmla="*/ 411048 h 1488653"/>
                  <a:gd name="connsiteX121" fmla="*/ 800884 w 1105087"/>
                  <a:gd name="connsiteY121" fmla="*/ 367015 h 1488653"/>
                  <a:gd name="connsiteX122" fmla="*/ 753887 w 1105087"/>
                  <a:gd name="connsiteY122" fmla="*/ 279357 h 1488653"/>
                  <a:gd name="connsiteX123" fmla="*/ 744488 w 1105087"/>
                  <a:gd name="connsiteY123" fmla="*/ 189661 h 1488653"/>
                  <a:gd name="connsiteX124" fmla="*/ 776364 w 1105087"/>
                  <a:gd name="connsiteY124" fmla="*/ 81618 h 1488653"/>
                  <a:gd name="connsiteX0" fmla="*/ 927272 w 1105087"/>
                  <a:gd name="connsiteY0" fmla="*/ 1141685 h 1493877"/>
                  <a:gd name="connsiteX1" fmla="*/ 887632 w 1105087"/>
                  <a:gd name="connsiteY1" fmla="*/ 1153101 h 1493877"/>
                  <a:gd name="connsiteX2" fmla="*/ 862294 w 1105087"/>
                  <a:gd name="connsiteY2" fmla="*/ 1176748 h 1493877"/>
                  <a:gd name="connsiteX3" fmla="*/ 839818 w 1105087"/>
                  <a:gd name="connsiteY3" fmla="*/ 1219965 h 1493877"/>
                  <a:gd name="connsiteX4" fmla="*/ 834096 w 1105087"/>
                  <a:gd name="connsiteY4" fmla="*/ 1304769 h 1493877"/>
                  <a:gd name="connsiteX5" fmla="*/ 851669 w 1105087"/>
                  <a:gd name="connsiteY5" fmla="*/ 1355733 h 1493877"/>
                  <a:gd name="connsiteX6" fmla="*/ 875372 w 1105087"/>
                  <a:gd name="connsiteY6" fmla="*/ 1385903 h 1493877"/>
                  <a:gd name="connsiteX7" fmla="*/ 899074 w 1105087"/>
                  <a:gd name="connsiteY7" fmla="*/ 1401396 h 1493877"/>
                  <a:gd name="connsiteX8" fmla="*/ 950566 w 1105087"/>
                  <a:gd name="connsiteY8" fmla="*/ 1400989 h 1493877"/>
                  <a:gd name="connsiteX9" fmla="*/ 975495 w 1105087"/>
                  <a:gd name="connsiteY9" fmla="*/ 1383865 h 1493877"/>
                  <a:gd name="connsiteX10" fmla="*/ 1002467 w 1105087"/>
                  <a:gd name="connsiteY10" fmla="*/ 1345132 h 1493877"/>
                  <a:gd name="connsiteX11" fmla="*/ 1017179 w 1105087"/>
                  <a:gd name="connsiteY11" fmla="*/ 1274191 h 1493877"/>
                  <a:gd name="connsiteX12" fmla="*/ 1010640 w 1105087"/>
                  <a:gd name="connsiteY12" fmla="*/ 1225265 h 1493877"/>
                  <a:gd name="connsiteX13" fmla="*/ 986529 w 1105087"/>
                  <a:gd name="connsiteY13" fmla="*/ 1177563 h 1493877"/>
                  <a:gd name="connsiteX14" fmla="*/ 958331 w 1105087"/>
                  <a:gd name="connsiteY14" fmla="*/ 1151878 h 1493877"/>
                  <a:gd name="connsiteX15" fmla="*/ 927272 w 1105087"/>
                  <a:gd name="connsiteY15" fmla="*/ 1141685 h 1493877"/>
                  <a:gd name="connsiteX16" fmla="*/ 183932 w 1105087"/>
                  <a:gd name="connsiteY16" fmla="*/ 1141685 h 1493877"/>
                  <a:gd name="connsiteX17" fmla="*/ 144291 w 1105087"/>
                  <a:gd name="connsiteY17" fmla="*/ 1153101 h 1493877"/>
                  <a:gd name="connsiteX18" fmla="*/ 118954 w 1105087"/>
                  <a:gd name="connsiteY18" fmla="*/ 1176748 h 1493877"/>
                  <a:gd name="connsiteX19" fmla="*/ 96477 w 1105087"/>
                  <a:gd name="connsiteY19" fmla="*/ 1219965 h 1493877"/>
                  <a:gd name="connsiteX20" fmla="*/ 90756 w 1105087"/>
                  <a:gd name="connsiteY20" fmla="*/ 1304769 h 1493877"/>
                  <a:gd name="connsiteX21" fmla="*/ 108329 w 1105087"/>
                  <a:gd name="connsiteY21" fmla="*/ 1355733 h 1493877"/>
                  <a:gd name="connsiteX22" fmla="*/ 132031 w 1105087"/>
                  <a:gd name="connsiteY22" fmla="*/ 1385903 h 1493877"/>
                  <a:gd name="connsiteX23" fmla="*/ 155734 w 1105087"/>
                  <a:gd name="connsiteY23" fmla="*/ 1401396 h 1493877"/>
                  <a:gd name="connsiteX24" fmla="*/ 207226 w 1105087"/>
                  <a:gd name="connsiteY24" fmla="*/ 1400989 h 1493877"/>
                  <a:gd name="connsiteX25" fmla="*/ 232155 w 1105087"/>
                  <a:gd name="connsiteY25" fmla="*/ 1383865 h 1493877"/>
                  <a:gd name="connsiteX26" fmla="*/ 259127 w 1105087"/>
                  <a:gd name="connsiteY26" fmla="*/ 1345132 h 1493877"/>
                  <a:gd name="connsiteX27" fmla="*/ 273839 w 1105087"/>
                  <a:gd name="connsiteY27" fmla="*/ 1274191 h 1493877"/>
                  <a:gd name="connsiteX28" fmla="*/ 267300 w 1105087"/>
                  <a:gd name="connsiteY28" fmla="*/ 1225265 h 1493877"/>
                  <a:gd name="connsiteX29" fmla="*/ 243189 w 1105087"/>
                  <a:gd name="connsiteY29" fmla="*/ 1177563 h 1493877"/>
                  <a:gd name="connsiteX30" fmla="*/ 214991 w 1105087"/>
                  <a:gd name="connsiteY30" fmla="*/ 1151878 h 1493877"/>
                  <a:gd name="connsiteX31" fmla="*/ 183932 w 1105087"/>
                  <a:gd name="connsiteY31" fmla="*/ 1141685 h 1493877"/>
                  <a:gd name="connsiteX32" fmla="*/ 941576 w 1105087"/>
                  <a:gd name="connsiteY32" fmla="*/ 1055148 h 1493877"/>
                  <a:gd name="connsiteX33" fmla="*/ 986120 w 1105087"/>
                  <a:gd name="connsiteY33" fmla="*/ 1067482 h 1493877"/>
                  <a:gd name="connsiteX34" fmla="*/ 1052325 w 1105087"/>
                  <a:gd name="connsiteY34" fmla="*/ 1118853 h 1493877"/>
                  <a:gd name="connsiteX35" fmla="*/ 1098095 w 1105087"/>
                  <a:gd name="connsiteY35" fmla="*/ 1214257 h 1493877"/>
                  <a:gd name="connsiteX36" fmla="*/ 1104225 w 1105087"/>
                  <a:gd name="connsiteY36" fmla="*/ 1271744 h 1493877"/>
                  <a:gd name="connsiteX37" fmla="*/ 1081749 w 1105087"/>
                  <a:gd name="connsiteY37" fmla="*/ 1382234 h 1493877"/>
                  <a:gd name="connsiteX38" fmla="*/ 1017996 w 1105087"/>
                  <a:gd name="connsiteY38" fmla="*/ 1462553 h 1493877"/>
                  <a:gd name="connsiteX39" fmla="*/ 949749 w 1105087"/>
                  <a:gd name="connsiteY39" fmla="*/ 1491908 h 1493877"/>
                  <a:gd name="connsiteX40" fmla="*/ 856573 w 1105087"/>
                  <a:gd name="connsiteY40" fmla="*/ 1478046 h 1493877"/>
                  <a:gd name="connsiteX41" fmla="*/ 800177 w 1105087"/>
                  <a:gd name="connsiteY41" fmla="*/ 1434013 h 1493877"/>
                  <a:gd name="connsiteX42" fmla="*/ 753180 w 1105087"/>
                  <a:gd name="connsiteY42" fmla="*/ 1346355 h 1493877"/>
                  <a:gd name="connsiteX43" fmla="*/ 743781 w 1105087"/>
                  <a:gd name="connsiteY43" fmla="*/ 1256659 h 1493877"/>
                  <a:gd name="connsiteX44" fmla="*/ 775657 w 1105087"/>
                  <a:gd name="connsiteY44" fmla="*/ 1148616 h 1493877"/>
                  <a:gd name="connsiteX45" fmla="*/ 829601 w 1105087"/>
                  <a:gd name="connsiteY45" fmla="*/ 1087052 h 1493877"/>
                  <a:gd name="connsiteX46" fmla="*/ 895805 w 1105087"/>
                  <a:gd name="connsiteY46" fmla="*/ 1056881 h 1493877"/>
                  <a:gd name="connsiteX47" fmla="*/ 941576 w 1105087"/>
                  <a:gd name="connsiteY47" fmla="*/ 1055148 h 1493877"/>
                  <a:gd name="connsiteX48" fmla="*/ 198235 w 1105087"/>
                  <a:gd name="connsiteY48" fmla="*/ 1055148 h 1493877"/>
                  <a:gd name="connsiteX49" fmla="*/ 242780 w 1105087"/>
                  <a:gd name="connsiteY49" fmla="*/ 1067482 h 1493877"/>
                  <a:gd name="connsiteX50" fmla="*/ 308984 w 1105087"/>
                  <a:gd name="connsiteY50" fmla="*/ 1118853 h 1493877"/>
                  <a:gd name="connsiteX51" fmla="*/ 354755 w 1105087"/>
                  <a:gd name="connsiteY51" fmla="*/ 1214257 h 1493877"/>
                  <a:gd name="connsiteX52" fmla="*/ 360885 w 1105087"/>
                  <a:gd name="connsiteY52" fmla="*/ 1271744 h 1493877"/>
                  <a:gd name="connsiteX53" fmla="*/ 338408 w 1105087"/>
                  <a:gd name="connsiteY53" fmla="*/ 1382234 h 1493877"/>
                  <a:gd name="connsiteX54" fmla="*/ 274656 w 1105087"/>
                  <a:gd name="connsiteY54" fmla="*/ 1462553 h 1493877"/>
                  <a:gd name="connsiteX55" fmla="*/ 206409 w 1105087"/>
                  <a:gd name="connsiteY55" fmla="*/ 1491908 h 1493877"/>
                  <a:gd name="connsiteX56" fmla="*/ 113233 w 1105087"/>
                  <a:gd name="connsiteY56" fmla="*/ 1478046 h 1493877"/>
                  <a:gd name="connsiteX57" fmla="*/ 56836 w 1105087"/>
                  <a:gd name="connsiteY57" fmla="*/ 1434013 h 1493877"/>
                  <a:gd name="connsiteX58" fmla="*/ 9840 w 1105087"/>
                  <a:gd name="connsiteY58" fmla="*/ 1346355 h 1493877"/>
                  <a:gd name="connsiteX59" fmla="*/ 440 w 1105087"/>
                  <a:gd name="connsiteY59" fmla="*/ 1256659 h 1493877"/>
                  <a:gd name="connsiteX60" fmla="*/ 32316 w 1105087"/>
                  <a:gd name="connsiteY60" fmla="*/ 1148616 h 1493877"/>
                  <a:gd name="connsiteX61" fmla="*/ 86261 w 1105087"/>
                  <a:gd name="connsiteY61" fmla="*/ 1087052 h 1493877"/>
                  <a:gd name="connsiteX62" fmla="*/ 152465 w 1105087"/>
                  <a:gd name="connsiteY62" fmla="*/ 1056881 h 1493877"/>
                  <a:gd name="connsiteX63" fmla="*/ 198235 w 1105087"/>
                  <a:gd name="connsiteY63" fmla="*/ 1055148 h 1493877"/>
                  <a:gd name="connsiteX64" fmla="*/ 688148 w 1105087"/>
                  <a:gd name="connsiteY64" fmla="*/ 619026 h 1493877"/>
                  <a:gd name="connsiteX65" fmla="*/ 648507 w 1105087"/>
                  <a:gd name="connsiteY65" fmla="*/ 630441 h 1493877"/>
                  <a:gd name="connsiteX66" fmla="*/ 623170 w 1105087"/>
                  <a:gd name="connsiteY66" fmla="*/ 654089 h 1493877"/>
                  <a:gd name="connsiteX67" fmla="*/ 600693 w 1105087"/>
                  <a:gd name="connsiteY67" fmla="*/ 697306 h 1493877"/>
                  <a:gd name="connsiteX68" fmla="*/ 594972 w 1105087"/>
                  <a:gd name="connsiteY68" fmla="*/ 782110 h 1493877"/>
                  <a:gd name="connsiteX69" fmla="*/ 612545 w 1105087"/>
                  <a:gd name="connsiteY69" fmla="*/ 833073 h 1493877"/>
                  <a:gd name="connsiteX70" fmla="*/ 636247 w 1105087"/>
                  <a:gd name="connsiteY70" fmla="*/ 863244 h 1493877"/>
                  <a:gd name="connsiteX71" fmla="*/ 659950 w 1105087"/>
                  <a:gd name="connsiteY71" fmla="*/ 878737 h 1493877"/>
                  <a:gd name="connsiteX72" fmla="*/ 711442 w 1105087"/>
                  <a:gd name="connsiteY72" fmla="*/ 878329 h 1493877"/>
                  <a:gd name="connsiteX73" fmla="*/ 736371 w 1105087"/>
                  <a:gd name="connsiteY73" fmla="*/ 861205 h 1493877"/>
                  <a:gd name="connsiteX74" fmla="*/ 763343 w 1105087"/>
                  <a:gd name="connsiteY74" fmla="*/ 822473 h 1493877"/>
                  <a:gd name="connsiteX75" fmla="*/ 778055 w 1105087"/>
                  <a:gd name="connsiteY75" fmla="*/ 751531 h 1493877"/>
                  <a:gd name="connsiteX76" fmla="*/ 771516 w 1105087"/>
                  <a:gd name="connsiteY76" fmla="*/ 702606 h 1493877"/>
                  <a:gd name="connsiteX77" fmla="*/ 747405 w 1105087"/>
                  <a:gd name="connsiteY77" fmla="*/ 654904 h 1493877"/>
                  <a:gd name="connsiteX78" fmla="*/ 719207 w 1105087"/>
                  <a:gd name="connsiteY78" fmla="*/ 629218 h 1493877"/>
                  <a:gd name="connsiteX79" fmla="*/ 688148 w 1105087"/>
                  <a:gd name="connsiteY79" fmla="*/ 619026 h 1493877"/>
                  <a:gd name="connsiteX80" fmla="*/ 702451 w 1105087"/>
                  <a:gd name="connsiteY80" fmla="*/ 532489 h 1493877"/>
                  <a:gd name="connsiteX81" fmla="*/ 746996 w 1105087"/>
                  <a:gd name="connsiteY81" fmla="*/ 544822 h 1493877"/>
                  <a:gd name="connsiteX82" fmla="*/ 813201 w 1105087"/>
                  <a:gd name="connsiteY82" fmla="*/ 596194 h 1493877"/>
                  <a:gd name="connsiteX83" fmla="*/ 858971 w 1105087"/>
                  <a:gd name="connsiteY83" fmla="*/ 691598 h 1493877"/>
                  <a:gd name="connsiteX84" fmla="*/ 865101 w 1105087"/>
                  <a:gd name="connsiteY84" fmla="*/ 749085 h 1493877"/>
                  <a:gd name="connsiteX85" fmla="*/ 842625 w 1105087"/>
                  <a:gd name="connsiteY85" fmla="*/ 859575 h 1493877"/>
                  <a:gd name="connsiteX86" fmla="*/ 778872 w 1105087"/>
                  <a:gd name="connsiteY86" fmla="*/ 939893 h 1493877"/>
                  <a:gd name="connsiteX87" fmla="*/ 710625 w 1105087"/>
                  <a:gd name="connsiteY87" fmla="*/ 969249 h 1493877"/>
                  <a:gd name="connsiteX88" fmla="*/ 617449 w 1105087"/>
                  <a:gd name="connsiteY88" fmla="*/ 955386 h 1493877"/>
                  <a:gd name="connsiteX89" fmla="*/ 561052 w 1105087"/>
                  <a:gd name="connsiteY89" fmla="*/ 911354 h 1493877"/>
                  <a:gd name="connsiteX90" fmla="*/ 514056 w 1105087"/>
                  <a:gd name="connsiteY90" fmla="*/ 823696 h 1493877"/>
                  <a:gd name="connsiteX91" fmla="*/ 504656 w 1105087"/>
                  <a:gd name="connsiteY91" fmla="*/ 734000 h 1493877"/>
                  <a:gd name="connsiteX92" fmla="*/ 536532 w 1105087"/>
                  <a:gd name="connsiteY92" fmla="*/ 625957 h 1493877"/>
                  <a:gd name="connsiteX93" fmla="*/ 590477 w 1105087"/>
                  <a:gd name="connsiteY93" fmla="*/ 564392 h 1493877"/>
                  <a:gd name="connsiteX94" fmla="*/ 656681 w 1105087"/>
                  <a:gd name="connsiteY94" fmla="*/ 534222 h 1493877"/>
                  <a:gd name="connsiteX95" fmla="*/ 702451 w 1105087"/>
                  <a:gd name="connsiteY95" fmla="*/ 532489 h 1493877"/>
                  <a:gd name="connsiteX96" fmla="*/ 927979 w 1105087"/>
                  <a:gd name="connsiteY96" fmla="*/ 79911 h 1493877"/>
                  <a:gd name="connsiteX97" fmla="*/ 888339 w 1105087"/>
                  <a:gd name="connsiteY97" fmla="*/ 91326 h 1493877"/>
                  <a:gd name="connsiteX98" fmla="*/ 863001 w 1105087"/>
                  <a:gd name="connsiteY98" fmla="*/ 114974 h 1493877"/>
                  <a:gd name="connsiteX99" fmla="*/ 840525 w 1105087"/>
                  <a:gd name="connsiteY99" fmla="*/ 158191 h 1493877"/>
                  <a:gd name="connsiteX100" fmla="*/ 834803 w 1105087"/>
                  <a:gd name="connsiteY100" fmla="*/ 242995 h 1493877"/>
                  <a:gd name="connsiteX101" fmla="*/ 852376 w 1105087"/>
                  <a:gd name="connsiteY101" fmla="*/ 293958 h 1493877"/>
                  <a:gd name="connsiteX102" fmla="*/ 876079 w 1105087"/>
                  <a:gd name="connsiteY102" fmla="*/ 324129 h 1493877"/>
                  <a:gd name="connsiteX103" fmla="*/ 899781 w 1105087"/>
                  <a:gd name="connsiteY103" fmla="*/ 339622 h 1493877"/>
                  <a:gd name="connsiteX104" fmla="*/ 951273 w 1105087"/>
                  <a:gd name="connsiteY104" fmla="*/ 339214 h 1493877"/>
                  <a:gd name="connsiteX105" fmla="*/ 976202 w 1105087"/>
                  <a:gd name="connsiteY105" fmla="*/ 322090 h 1493877"/>
                  <a:gd name="connsiteX106" fmla="*/ 1003174 w 1105087"/>
                  <a:gd name="connsiteY106" fmla="*/ 283358 h 1493877"/>
                  <a:gd name="connsiteX107" fmla="*/ 1017886 w 1105087"/>
                  <a:gd name="connsiteY107" fmla="*/ 212416 h 1493877"/>
                  <a:gd name="connsiteX108" fmla="*/ 1011347 w 1105087"/>
                  <a:gd name="connsiteY108" fmla="*/ 163491 h 1493877"/>
                  <a:gd name="connsiteX109" fmla="*/ 987236 w 1105087"/>
                  <a:gd name="connsiteY109" fmla="*/ 115789 h 1493877"/>
                  <a:gd name="connsiteX110" fmla="*/ 959038 w 1105087"/>
                  <a:gd name="connsiteY110" fmla="*/ 90103 h 1493877"/>
                  <a:gd name="connsiteX111" fmla="*/ 927979 w 1105087"/>
                  <a:gd name="connsiteY111" fmla="*/ 79911 h 1493877"/>
                  <a:gd name="connsiteX112" fmla="*/ 744488 w 1105087"/>
                  <a:gd name="connsiteY112" fmla="*/ 194885 h 1493877"/>
                  <a:gd name="connsiteX113" fmla="*/ 986827 w 1105087"/>
                  <a:gd name="connsiteY113" fmla="*/ 5707 h 1493877"/>
                  <a:gd name="connsiteX114" fmla="*/ 1053032 w 1105087"/>
                  <a:gd name="connsiteY114" fmla="*/ 57079 h 1493877"/>
                  <a:gd name="connsiteX115" fmla="*/ 1098802 w 1105087"/>
                  <a:gd name="connsiteY115" fmla="*/ 152483 h 1493877"/>
                  <a:gd name="connsiteX116" fmla="*/ 1104932 w 1105087"/>
                  <a:gd name="connsiteY116" fmla="*/ 209970 h 1493877"/>
                  <a:gd name="connsiteX117" fmla="*/ 1082456 w 1105087"/>
                  <a:gd name="connsiteY117" fmla="*/ 320460 h 1493877"/>
                  <a:gd name="connsiteX118" fmla="*/ 1018703 w 1105087"/>
                  <a:gd name="connsiteY118" fmla="*/ 400779 h 1493877"/>
                  <a:gd name="connsiteX119" fmla="*/ 950456 w 1105087"/>
                  <a:gd name="connsiteY119" fmla="*/ 430134 h 1493877"/>
                  <a:gd name="connsiteX120" fmla="*/ 857280 w 1105087"/>
                  <a:gd name="connsiteY120" fmla="*/ 416272 h 1493877"/>
                  <a:gd name="connsiteX121" fmla="*/ 800884 w 1105087"/>
                  <a:gd name="connsiteY121" fmla="*/ 372239 h 1493877"/>
                  <a:gd name="connsiteX122" fmla="*/ 753887 w 1105087"/>
                  <a:gd name="connsiteY122" fmla="*/ 284581 h 1493877"/>
                  <a:gd name="connsiteX123" fmla="*/ 744488 w 1105087"/>
                  <a:gd name="connsiteY123" fmla="*/ 194885 h 1493877"/>
                  <a:gd name="connsiteX0" fmla="*/ 927272 w 1105087"/>
                  <a:gd name="connsiteY0" fmla="*/ 1084607 h 1436799"/>
                  <a:gd name="connsiteX1" fmla="*/ 887632 w 1105087"/>
                  <a:gd name="connsiteY1" fmla="*/ 1096023 h 1436799"/>
                  <a:gd name="connsiteX2" fmla="*/ 862294 w 1105087"/>
                  <a:gd name="connsiteY2" fmla="*/ 1119670 h 1436799"/>
                  <a:gd name="connsiteX3" fmla="*/ 839818 w 1105087"/>
                  <a:gd name="connsiteY3" fmla="*/ 1162887 h 1436799"/>
                  <a:gd name="connsiteX4" fmla="*/ 834096 w 1105087"/>
                  <a:gd name="connsiteY4" fmla="*/ 1247691 h 1436799"/>
                  <a:gd name="connsiteX5" fmla="*/ 851669 w 1105087"/>
                  <a:gd name="connsiteY5" fmla="*/ 1298655 h 1436799"/>
                  <a:gd name="connsiteX6" fmla="*/ 875372 w 1105087"/>
                  <a:gd name="connsiteY6" fmla="*/ 1328825 h 1436799"/>
                  <a:gd name="connsiteX7" fmla="*/ 899074 w 1105087"/>
                  <a:gd name="connsiteY7" fmla="*/ 1344318 h 1436799"/>
                  <a:gd name="connsiteX8" fmla="*/ 950566 w 1105087"/>
                  <a:gd name="connsiteY8" fmla="*/ 1343911 h 1436799"/>
                  <a:gd name="connsiteX9" fmla="*/ 975495 w 1105087"/>
                  <a:gd name="connsiteY9" fmla="*/ 1326787 h 1436799"/>
                  <a:gd name="connsiteX10" fmla="*/ 1002467 w 1105087"/>
                  <a:gd name="connsiteY10" fmla="*/ 1288054 h 1436799"/>
                  <a:gd name="connsiteX11" fmla="*/ 1017179 w 1105087"/>
                  <a:gd name="connsiteY11" fmla="*/ 1217113 h 1436799"/>
                  <a:gd name="connsiteX12" fmla="*/ 1010640 w 1105087"/>
                  <a:gd name="connsiteY12" fmla="*/ 1168187 h 1436799"/>
                  <a:gd name="connsiteX13" fmla="*/ 986529 w 1105087"/>
                  <a:gd name="connsiteY13" fmla="*/ 1120485 h 1436799"/>
                  <a:gd name="connsiteX14" fmla="*/ 958331 w 1105087"/>
                  <a:gd name="connsiteY14" fmla="*/ 1094800 h 1436799"/>
                  <a:gd name="connsiteX15" fmla="*/ 927272 w 1105087"/>
                  <a:gd name="connsiteY15" fmla="*/ 1084607 h 1436799"/>
                  <a:gd name="connsiteX16" fmla="*/ 183932 w 1105087"/>
                  <a:gd name="connsiteY16" fmla="*/ 1084607 h 1436799"/>
                  <a:gd name="connsiteX17" fmla="*/ 144291 w 1105087"/>
                  <a:gd name="connsiteY17" fmla="*/ 1096023 h 1436799"/>
                  <a:gd name="connsiteX18" fmla="*/ 118954 w 1105087"/>
                  <a:gd name="connsiteY18" fmla="*/ 1119670 h 1436799"/>
                  <a:gd name="connsiteX19" fmla="*/ 96477 w 1105087"/>
                  <a:gd name="connsiteY19" fmla="*/ 1162887 h 1436799"/>
                  <a:gd name="connsiteX20" fmla="*/ 90756 w 1105087"/>
                  <a:gd name="connsiteY20" fmla="*/ 1247691 h 1436799"/>
                  <a:gd name="connsiteX21" fmla="*/ 108329 w 1105087"/>
                  <a:gd name="connsiteY21" fmla="*/ 1298655 h 1436799"/>
                  <a:gd name="connsiteX22" fmla="*/ 132031 w 1105087"/>
                  <a:gd name="connsiteY22" fmla="*/ 1328825 h 1436799"/>
                  <a:gd name="connsiteX23" fmla="*/ 155734 w 1105087"/>
                  <a:gd name="connsiteY23" fmla="*/ 1344318 h 1436799"/>
                  <a:gd name="connsiteX24" fmla="*/ 207226 w 1105087"/>
                  <a:gd name="connsiteY24" fmla="*/ 1343911 h 1436799"/>
                  <a:gd name="connsiteX25" fmla="*/ 232155 w 1105087"/>
                  <a:gd name="connsiteY25" fmla="*/ 1326787 h 1436799"/>
                  <a:gd name="connsiteX26" fmla="*/ 259127 w 1105087"/>
                  <a:gd name="connsiteY26" fmla="*/ 1288054 h 1436799"/>
                  <a:gd name="connsiteX27" fmla="*/ 273839 w 1105087"/>
                  <a:gd name="connsiteY27" fmla="*/ 1217113 h 1436799"/>
                  <a:gd name="connsiteX28" fmla="*/ 267300 w 1105087"/>
                  <a:gd name="connsiteY28" fmla="*/ 1168187 h 1436799"/>
                  <a:gd name="connsiteX29" fmla="*/ 243189 w 1105087"/>
                  <a:gd name="connsiteY29" fmla="*/ 1120485 h 1436799"/>
                  <a:gd name="connsiteX30" fmla="*/ 214991 w 1105087"/>
                  <a:gd name="connsiteY30" fmla="*/ 1094800 h 1436799"/>
                  <a:gd name="connsiteX31" fmla="*/ 183932 w 1105087"/>
                  <a:gd name="connsiteY31" fmla="*/ 1084607 h 1436799"/>
                  <a:gd name="connsiteX32" fmla="*/ 941576 w 1105087"/>
                  <a:gd name="connsiteY32" fmla="*/ 998070 h 1436799"/>
                  <a:gd name="connsiteX33" fmla="*/ 986120 w 1105087"/>
                  <a:gd name="connsiteY33" fmla="*/ 1010404 h 1436799"/>
                  <a:gd name="connsiteX34" fmla="*/ 1052325 w 1105087"/>
                  <a:gd name="connsiteY34" fmla="*/ 1061775 h 1436799"/>
                  <a:gd name="connsiteX35" fmla="*/ 1098095 w 1105087"/>
                  <a:gd name="connsiteY35" fmla="*/ 1157179 h 1436799"/>
                  <a:gd name="connsiteX36" fmla="*/ 1104225 w 1105087"/>
                  <a:gd name="connsiteY36" fmla="*/ 1214666 h 1436799"/>
                  <a:gd name="connsiteX37" fmla="*/ 1081749 w 1105087"/>
                  <a:gd name="connsiteY37" fmla="*/ 1325156 h 1436799"/>
                  <a:gd name="connsiteX38" fmla="*/ 1017996 w 1105087"/>
                  <a:gd name="connsiteY38" fmla="*/ 1405475 h 1436799"/>
                  <a:gd name="connsiteX39" fmla="*/ 949749 w 1105087"/>
                  <a:gd name="connsiteY39" fmla="*/ 1434830 h 1436799"/>
                  <a:gd name="connsiteX40" fmla="*/ 856573 w 1105087"/>
                  <a:gd name="connsiteY40" fmla="*/ 1420968 h 1436799"/>
                  <a:gd name="connsiteX41" fmla="*/ 800177 w 1105087"/>
                  <a:gd name="connsiteY41" fmla="*/ 1376935 h 1436799"/>
                  <a:gd name="connsiteX42" fmla="*/ 753180 w 1105087"/>
                  <a:gd name="connsiteY42" fmla="*/ 1289277 h 1436799"/>
                  <a:gd name="connsiteX43" fmla="*/ 743781 w 1105087"/>
                  <a:gd name="connsiteY43" fmla="*/ 1199581 h 1436799"/>
                  <a:gd name="connsiteX44" fmla="*/ 775657 w 1105087"/>
                  <a:gd name="connsiteY44" fmla="*/ 1091538 h 1436799"/>
                  <a:gd name="connsiteX45" fmla="*/ 829601 w 1105087"/>
                  <a:gd name="connsiteY45" fmla="*/ 1029974 h 1436799"/>
                  <a:gd name="connsiteX46" fmla="*/ 895805 w 1105087"/>
                  <a:gd name="connsiteY46" fmla="*/ 999803 h 1436799"/>
                  <a:gd name="connsiteX47" fmla="*/ 941576 w 1105087"/>
                  <a:gd name="connsiteY47" fmla="*/ 998070 h 1436799"/>
                  <a:gd name="connsiteX48" fmla="*/ 198235 w 1105087"/>
                  <a:gd name="connsiteY48" fmla="*/ 998070 h 1436799"/>
                  <a:gd name="connsiteX49" fmla="*/ 242780 w 1105087"/>
                  <a:gd name="connsiteY49" fmla="*/ 1010404 h 1436799"/>
                  <a:gd name="connsiteX50" fmla="*/ 308984 w 1105087"/>
                  <a:gd name="connsiteY50" fmla="*/ 1061775 h 1436799"/>
                  <a:gd name="connsiteX51" fmla="*/ 354755 w 1105087"/>
                  <a:gd name="connsiteY51" fmla="*/ 1157179 h 1436799"/>
                  <a:gd name="connsiteX52" fmla="*/ 360885 w 1105087"/>
                  <a:gd name="connsiteY52" fmla="*/ 1214666 h 1436799"/>
                  <a:gd name="connsiteX53" fmla="*/ 338408 w 1105087"/>
                  <a:gd name="connsiteY53" fmla="*/ 1325156 h 1436799"/>
                  <a:gd name="connsiteX54" fmla="*/ 274656 w 1105087"/>
                  <a:gd name="connsiteY54" fmla="*/ 1405475 h 1436799"/>
                  <a:gd name="connsiteX55" fmla="*/ 206409 w 1105087"/>
                  <a:gd name="connsiteY55" fmla="*/ 1434830 h 1436799"/>
                  <a:gd name="connsiteX56" fmla="*/ 113233 w 1105087"/>
                  <a:gd name="connsiteY56" fmla="*/ 1420968 h 1436799"/>
                  <a:gd name="connsiteX57" fmla="*/ 56836 w 1105087"/>
                  <a:gd name="connsiteY57" fmla="*/ 1376935 h 1436799"/>
                  <a:gd name="connsiteX58" fmla="*/ 9840 w 1105087"/>
                  <a:gd name="connsiteY58" fmla="*/ 1289277 h 1436799"/>
                  <a:gd name="connsiteX59" fmla="*/ 440 w 1105087"/>
                  <a:gd name="connsiteY59" fmla="*/ 1199581 h 1436799"/>
                  <a:gd name="connsiteX60" fmla="*/ 32316 w 1105087"/>
                  <a:gd name="connsiteY60" fmla="*/ 1091538 h 1436799"/>
                  <a:gd name="connsiteX61" fmla="*/ 86261 w 1105087"/>
                  <a:gd name="connsiteY61" fmla="*/ 1029974 h 1436799"/>
                  <a:gd name="connsiteX62" fmla="*/ 152465 w 1105087"/>
                  <a:gd name="connsiteY62" fmla="*/ 999803 h 1436799"/>
                  <a:gd name="connsiteX63" fmla="*/ 198235 w 1105087"/>
                  <a:gd name="connsiteY63" fmla="*/ 998070 h 1436799"/>
                  <a:gd name="connsiteX64" fmla="*/ 688148 w 1105087"/>
                  <a:gd name="connsiteY64" fmla="*/ 561948 h 1436799"/>
                  <a:gd name="connsiteX65" fmla="*/ 648507 w 1105087"/>
                  <a:gd name="connsiteY65" fmla="*/ 573363 h 1436799"/>
                  <a:gd name="connsiteX66" fmla="*/ 623170 w 1105087"/>
                  <a:gd name="connsiteY66" fmla="*/ 597011 h 1436799"/>
                  <a:gd name="connsiteX67" fmla="*/ 600693 w 1105087"/>
                  <a:gd name="connsiteY67" fmla="*/ 640228 h 1436799"/>
                  <a:gd name="connsiteX68" fmla="*/ 594972 w 1105087"/>
                  <a:gd name="connsiteY68" fmla="*/ 725032 h 1436799"/>
                  <a:gd name="connsiteX69" fmla="*/ 612545 w 1105087"/>
                  <a:gd name="connsiteY69" fmla="*/ 775995 h 1436799"/>
                  <a:gd name="connsiteX70" fmla="*/ 636247 w 1105087"/>
                  <a:gd name="connsiteY70" fmla="*/ 806166 h 1436799"/>
                  <a:gd name="connsiteX71" fmla="*/ 659950 w 1105087"/>
                  <a:gd name="connsiteY71" fmla="*/ 821659 h 1436799"/>
                  <a:gd name="connsiteX72" fmla="*/ 711442 w 1105087"/>
                  <a:gd name="connsiteY72" fmla="*/ 821251 h 1436799"/>
                  <a:gd name="connsiteX73" fmla="*/ 736371 w 1105087"/>
                  <a:gd name="connsiteY73" fmla="*/ 804127 h 1436799"/>
                  <a:gd name="connsiteX74" fmla="*/ 763343 w 1105087"/>
                  <a:gd name="connsiteY74" fmla="*/ 765395 h 1436799"/>
                  <a:gd name="connsiteX75" fmla="*/ 778055 w 1105087"/>
                  <a:gd name="connsiteY75" fmla="*/ 694453 h 1436799"/>
                  <a:gd name="connsiteX76" fmla="*/ 771516 w 1105087"/>
                  <a:gd name="connsiteY76" fmla="*/ 645528 h 1436799"/>
                  <a:gd name="connsiteX77" fmla="*/ 747405 w 1105087"/>
                  <a:gd name="connsiteY77" fmla="*/ 597826 h 1436799"/>
                  <a:gd name="connsiteX78" fmla="*/ 719207 w 1105087"/>
                  <a:gd name="connsiteY78" fmla="*/ 572140 h 1436799"/>
                  <a:gd name="connsiteX79" fmla="*/ 688148 w 1105087"/>
                  <a:gd name="connsiteY79" fmla="*/ 561948 h 1436799"/>
                  <a:gd name="connsiteX80" fmla="*/ 702451 w 1105087"/>
                  <a:gd name="connsiteY80" fmla="*/ 475411 h 1436799"/>
                  <a:gd name="connsiteX81" fmla="*/ 746996 w 1105087"/>
                  <a:gd name="connsiteY81" fmla="*/ 487744 h 1436799"/>
                  <a:gd name="connsiteX82" fmla="*/ 813201 w 1105087"/>
                  <a:gd name="connsiteY82" fmla="*/ 539116 h 1436799"/>
                  <a:gd name="connsiteX83" fmla="*/ 858971 w 1105087"/>
                  <a:gd name="connsiteY83" fmla="*/ 634520 h 1436799"/>
                  <a:gd name="connsiteX84" fmla="*/ 865101 w 1105087"/>
                  <a:gd name="connsiteY84" fmla="*/ 692007 h 1436799"/>
                  <a:gd name="connsiteX85" fmla="*/ 842625 w 1105087"/>
                  <a:gd name="connsiteY85" fmla="*/ 802497 h 1436799"/>
                  <a:gd name="connsiteX86" fmla="*/ 778872 w 1105087"/>
                  <a:gd name="connsiteY86" fmla="*/ 882815 h 1436799"/>
                  <a:gd name="connsiteX87" fmla="*/ 710625 w 1105087"/>
                  <a:gd name="connsiteY87" fmla="*/ 912171 h 1436799"/>
                  <a:gd name="connsiteX88" fmla="*/ 617449 w 1105087"/>
                  <a:gd name="connsiteY88" fmla="*/ 898308 h 1436799"/>
                  <a:gd name="connsiteX89" fmla="*/ 561052 w 1105087"/>
                  <a:gd name="connsiteY89" fmla="*/ 854276 h 1436799"/>
                  <a:gd name="connsiteX90" fmla="*/ 514056 w 1105087"/>
                  <a:gd name="connsiteY90" fmla="*/ 766618 h 1436799"/>
                  <a:gd name="connsiteX91" fmla="*/ 504656 w 1105087"/>
                  <a:gd name="connsiteY91" fmla="*/ 676922 h 1436799"/>
                  <a:gd name="connsiteX92" fmla="*/ 536532 w 1105087"/>
                  <a:gd name="connsiteY92" fmla="*/ 568879 h 1436799"/>
                  <a:gd name="connsiteX93" fmla="*/ 590477 w 1105087"/>
                  <a:gd name="connsiteY93" fmla="*/ 507314 h 1436799"/>
                  <a:gd name="connsiteX94" fmla="*/ 656681 w 1105087"/>
                  <a:gd name="connsiteY94" fmla="*/ 477144 h 1436799"/>
                  <a:gd name="connsiteX95" fmla="*/ 702451 w 1105087"/>
                  <a:gd name="connsiteY95" fmla="*/ 475411 h 1436799"/>
                  <a:gd name="connsiteX96" fmla="*/ 927979 w 1105087"/>
                  <a:gd name="connsiteY96" fmla="*/ 22833 h 1436799"/>
                  <a:gd name="connsiteX97" fmla="*/ 888339 w 1105087"/>
                  <a:gd name="connsiteY97" fmla="*/ 34248 h 1436799"/>
                  <a:gd name="connsiteX98" fmla="*/ 863001 w 1105087"/>
                  <a:gd name="connsiteY98" fmla="*/ 57896 h 1436799"/>
                  <a:gd name="connsiteX99" fmla="*/ 840525 w 1105087"/>
                  <a:gd name="connsiteY99" fmla="*/ 101113 h 1436799"/>
                  <a:gd name="connsiteX100" fmla="*/ 834803 w 1105087"/>
                  <a:gd name="connsiteY100" fmla="*/ 185917 h 1436799"/>
                  <a:gd name="connsiteX101" fmla="*/ 852376 w 1105087"/>
                  <a:gd name="connsiteY101" fmla="*/ 236880 h 1436799"/>
                  <a:gd name="connsiteX102" fmla="*/ 876079 w 1105087"/>
                  <a:gd name="connsiteY102" fmla="*/ 267051 h 1436799"/>
                  <a:gd name="connsiteX103" fmla="*/ 899781 w 1105087"/>
                  <a:gd name="connsiteY103" fmla="*/ 282544 h 1436799"/>
                  <a:gd name="connsiteX104" fmla="*/ 951273 w 1105087"/>
                  <a:gd name="connsiteY104" fmla="*/ 282136 h 1436799"/>
                  <a:gd name="connsiteX105" fmla="*/ 976202 w 1105087"/>
                  <a:gd name="connsiteY105" fmla="*/ 265012 h 1436799"/>
                  <a:gd name="connsiteX106" fmla="*/ 1003174 w 1105087"/>
                  <a:gd name="connsiteY106" fmla="*/ 226280 h 1436799"/>
                  <a:gd name="connsiteX107" fmla="*/ 1017886 w 1105087"/>
                  <a:gd name="connsiteY107" fmla="*/ 155338 h 1436799"/>
                  <a:gd name="connsiteX108" fmla="*/ 1011347 w 1105087"/>
                  <a:gd name="connsiteY108" fmla="*/ 106413 h 1436799"/>
                  <a:gd name="connsiteX109" fmla="*/ 987236 w 1105087"/>
                  <a:gd name="connsiteY109" fmla="*/ 58711 h 1436799"/>
                  <a:gd name="connsiteX110" fmla="*/ 959038 w 1105087"/>
                  <a:gd name="connsiteY110" fmla="*/ 33025 h 1436799"/>
                  <a:gd name="connsiteX111" fmla="*/ 927979 w 1105087"/>
                  <a:gd name="connsiteY111" fmla="*/ 22833 h 1436799"/>
                  <a:gd name="connsiteX112" fmla="*/ 744488 w 1105087"/>
                  <a:gd name="connsiteY112" fmla="*/ 137807 h 1436799"/>
                  <a:gd name="connsiteX113" fmla="*/ 1053032 w 1105087"/>
                  <a:gd name="connsiteY113" fmla="*/ 1 h 1436799"/>
                  <a:gd name="connsiteX114" fmla="*/ 1098802 w 1105087"/>
                  <a:gd name="connsiteY114" fmla="*/ 95405 h 1436799"/>
                  <a:gd name="connsiteX115" fmla="*/ 1104932 w 1105087"/>
                  <a:gd name="connsiteY115" fmla="*/ 152892 h 1436799"/>
                  <a:gd name="connsiteX116" fmla="*/ 1082456 w 1105087"/>
                  <a:gd name="connsiteY116" fmla="*/ 263382 h 1436799"/>
                  <a:gd name="connsiteX117" fmla="*/ 1018703 w 1105087"/>
                  <a:gd name="connsiteY117" fmla="*/ 343701 h 1436799"/>
                  <a:gd name="connsiteX118" fmla="*/ 950456 w 1105087"/>
                  <a:gd name="connsiteY118" fmla="*/ 373056 h 1436799"/>
                  <a:gd name="connsiteX119" fmla="*/ 857280 w 1105087"/>
                  <a:gd name="connsiteY119" fmla="*/ 359194 h 1436799"/>
                  <a:gd name="connsiteX120" fmla="*/ 800884 w 1105087"/>
                  <a:gd name="connsiteY120" fmla="*/ 315161 h 1436799"/>
                  <a:gd name="connsiteX121" fmla="*/ 753887 w 1105087"/>
                  <a:gd name="connsiteY121" fmla="*/ 227503 h 1436799"/>
                  <a:gd name="connsiteX122" fmla="*/ 744488 w 1105087"/>
                  <a:gd name="connsiteY122" fmla="*/ 137807 h 1436799"/>
                  <a:gd name="connsiteX0" fmla="*/ 927272 w 1105087"/>
                  <a:gd name="connsiteY0" fmla="*/ 1084607 h 1436799"/>
                  <a:gd name="connsiteX1" fmla="*/ 887632 w 1105087"/>
                  <a:gd name="connsiteY1" fmla="*/ 1096023 h 1436799"/>
                  <a:gd name="connsiteX2" fmla="*/ 862294 w 1105087"/>
                  <a:gd name="connsiteY2" fmla="*/ 1119670 h 1436799"/>
                  <a:gd name="connsiteX3" fmla="*/ 839818 w 1105087"/>
                  <a:gd name="connsiteY3" fmla="*/ 1162887 h 1436799"/>
                  <a:gd name="connsiteX4" fmla="*/ 834096 w 1105087"/>
                  <a:gd name="connsiteY4" fmla="*/ 1247691 h 1436799"/>
                  <a:gd name="connsiteX5" fmla="*/ 851669 w 1105087"/>
                  <a:gd name="connsiteY5" fmla="*/ 1298655 h 1436799"/>
                  <a:gd name="connsiteX6" fmla="*/ 875372 w 1105087"/>
                  <a:gd name="connsiteY6" fmla="*/ 1328825 h 1436799"/>
                  <a:gd name="connsiteX7" fmla="*/ 899074 w 1105087"/>
                  <a:gd name="connsiteY7" fmla="*/ 1344318 h 1436799"/>
                  <a:gd name="connsiteX8" fmla="*/ 950566 w 1105087"/>
                  <a:gd name="connsiteY8" fmla="*/ 1343911 h 1436799"/>
                  <a:gd name="connsiteX9" fmla="*/ 975495 w 1105087"/>
                  <a:gd name="connsiteY9" fmla="*/ 1326787 h 1436799"/>
                  <a:gd name="connsiteX10" fmla="*/ 1002467 w 1105087"/>
                  <a:gd name="connsiteY10" fmla="*/ 1288054 h 1436799"/>
                  <a:gd name="connsiteX11" fmla="*/ 1017179 w 1105087"/>
                  <a:gd name="connsiteY11" fmla="*/ 1217113 h 1436799"/>
                  <a:gd name="connsiteX12" fmla="*/ 1010640 w 1105087"/>
                  <a:gd name="connsiteY12" fmla="*/ 1168187 h 1436799"/>
                  <a:gd name="connsiteX13" fmla="*/ 986529 w 1105087"/>
                  <a:gd name="connsiteY13" fmla="*/ 1120485 h 1436799"/>
                  <a:gd name="connsiteX14" fmla="*/ 958331 w 1105087"/>
                  <a:gd name="connsiteY14" fmla="*/ 1094800 h 1436799"/>
                  <a:gd name="connsiteX15" fmla="*/ 927272 w 1105087"/>
                  <a:gd name="connsiteY15" fmla="*/ 1084607 h 1436799"/>
                  <a:gd name="connsiteX16" fmla="*/ 183932 w 1105087"/>
                  <a:gd name="connsiteY16" fmla="*/ 1084607 h 1436799"/>
                  <a:gd name="connsiteX17" fmla="*/ 144291 w 1105087"/>
                  <a:gd name="connsiteY17" fmla="*/ 1096023 h 1436799"/>
                  <a:gd name="connsiteX18" fmla="*/ 118954 w 1105087"/>
                  <a:gd name="connsiteY18" fmla="*/ 1119670 h 1436799"/>
                  <a:gd name="connsiteX19" fmla="*/ 96477 w 1105087"/>
                  <a:gd name="connsiteY19" fmla="*/ 1162887 h 1436799"/>
                  <a:gd name="connsiteX20" fmla="*/ 90756 w 1105087"/>
                  <a:gd name="connsiteY20" fmla="*/ 1247691 h 1436799"/>
                  <a:gd name="connsiteX21" fmla="*/ 108329 w 1105087"/>
                  <a:gd name="connsiteY21" fmla="*/ 1298655 h 1436799"/>
                  <a:gd name="connsiteX22" fmla="*/ 132031 w 1105087"/>
                  <a:gd name="connsiteY22" fmla="*/ 1328825 h 1436799"/>
                  <a:gd name="connsiteX23" fmla="*/ 155734 w 1105087"/>
                  <a:gd name="connsiteY23" fmla="*/ 1344318 h 1436799"/>
                  <a:gd name="connsiteX24" fmla="*/ 207226 w 1105087"/>
                  <a:gd name="connsiteY24" fmla="*/ 1343911 h 1436799"/>
                  <a:gd name="connsiteX25" fmla="*/ 232155 w 1105087"/>
                  <a:gd name="connsiteY25" fmla="*/ 1326787 h 1436799"/>
                  <a:gd name="connsiteX26" fmla="*/ 259127 w 1105087"/>
                  <a:gd name="connsiteY26" fmla="*/ 1288054 h 1436799"/>
                  <a:gd name="connsiteX27" fmla="*/ 273839 w 1105087"/>
                  <a:gd name="connsiteY27" fmla="*/ 1217113 h 1436799"/>
                  <a:gd name="connsiteX28" fmla="*/ 267300 w 1105087"/>
                  <a:gd name="connsiteY28" fmla="*/ 1168187 h 1436799"/>
                  <a:gd name="connsiteX29" fmla="*/ 243189 w 1105087"/>
                  <a:gd name="connsiteY29" fmla="*/ 1120485 h 1436799"/>
                  <a:gd name="connsiteX30" fmla="*/ 214991 w 1105087"/>
                  <a:gd name="connsiteY30" fmla="*/ 1094800 h 1436799"/>
                  <a:gd name="connsiteX31" fmla="*/ 183932 w 1105087"/>
                  <a:gd name="connsiteY31" fmla="*/ 1084607 h 1436799"/>
                  <a:gd name="connsiteX32" fmla="*/ 941576 w 1105087"/>
                  <a:gd name="connsiteY32" fmla="*/ 998070 h 1436799"/>
                  <a:gd name="connsiteX33" fmla="*/ 986120 w 1105087"/>
                  <a:gd name="connsiteY33" fmla="*/ 1010404 h 1436799"/>
                  <a:gd name="connsiteX34" fmla="*/ 1052325 w 1105087"/>
                  <a:gd name="connsiteY34" fmla="*/ 1061775 h 1436799"/>
                  <a:gd name="connsiteX35" fmla="*/ 1098095 w 1105087"/>
                  <a:gd name="connsiteY35" fmla="*/ 1157179 h 1436799"/>
                  <a:gd name="connsiteX36" fmla="*/ 1104225 w 1105087"/>
                  <a:gd name="connsiteY36" fmla="*/ 1214666 h 1436799"/>
                  <a:gd name="connsiteX37" fmla="*/ 1081749 w 1105087"/>
                  <a:gd name="connsiteY37" fmla="*/ 1325156 h 1436799"/>
                  <a:gd name="connsiteX38" fmla="*/ 1017996 w 1105087"/>
                  <a:gd name="connsiteY38" fmla="*/ 1405475 h 1436799"/>
                  <a:gd name="connsiteX39" fmla="*/ 949749 w 1105087"/>
                  <a:gd name="connsiteY39" fmla="*/ 1434830 h 1436799"/>
                  <a:gd name="connsiteX40" fmla="*/ 856573 w 1105087"/>
                  <a:gd name="connsiteY40" fmla="*/ 1420968 h 1436799"/>
                  <a:gd name="connsiteX41" fmla="*/ 800177 w 1105087"/>
                  <a:gd name="connsiteY41" fmla="*/ 1376935 h 1436799"/>
                  <a:gd name="connsiteX42" fmla="*/ 753180 w 1105087"/>
                  <a:gd name="connsiteY42" fmla="*/ 1289277 h 1436799"/>
                  <a:gd name="connsiteX43" fmla="*/ 743781 w 1105087"/>
                  <a:gd name="connsiteY43" fmla="*/ 1199581 h 1436799"/>
                  <a:gd name="connsiteX44" fmla="*/ 775657 w 1105087"/>
                  <a:gd name="connsiteY44" fmla="*/ 1091538 h 1436799"/>
                  <a:gd name="connsiteX45" fmla="*/ 829601 w 1105087"/>
                  <a:gd name="connsiteY45" fmla="*/ 1029974 h 1436799"/>
                  <a:gd name="connsiteX46" fmla="*/ 895805 w 1105087"/>
                  <a:gd name="connsiteY46" fmla="*/ 999803 h 1436799"/>
                  <a:gd name="connsiteX47" fmla="*/ 941576 w 1105087"/>
                  <a:gd name="connsiteY47" fmla="*/ 998070 h 1436799"/>
                  <a:gd name="connsiteX48" fmla="*/ 198235 w 1105087"/>
                  <a:gd name="connsiteY48" fmla="*/ 998070 h 1436799"/>
                  <a:gd name="connsiteX49" fmla="*/ 242780 w 1105087"/>
                  <a:gd name="connsiteY49" fmla="*/ 1010404 h 1436799"/>
                  <a:gd name="connsiteX50" fmla="*/ 308984 w 1105087"/>
                  <a:gd name="connsiteY50" fmla="*/ 1061775 h 1436799"/>
                  <a:gd name="connsiteX51" fmla="*/ 354755 w 1105087"/>
                  <a:gd name="connsiteY51" fmla="*/ 1157179 h 1436799"/>
                  <a:gd name="connsiteX52" fmla="*/ 360885 w 1105087"/>
                  <a:gd name="connsiteY52" fmla="*/ 1214666 h 1436799"/>
                  <a:gd name="connsiteX53" fmla="*/ 338408 w 1105087"/>
                  <a:gd name="connsiteY53" fmla="*/ 1325156 h 1436799"/>
                  <a:gd name="connsiteX54" fmla="*/ 274656 w 1105087"/>
                  <a:gd name="connsiteY54" fmla="*/ 1405475 h 1436799"/>
                  <a:gd name="connsiteX55" fmla="*/ 206409 w 1105087"/>
                  <a:gd name="connsiteY55" fmla="*/ 1434830 h 1436799"/>
                  <a:gd name="connsiteX56" fmla="*/ 113233 w 1105087"/>
                  <a:gd name="connsiteY56" fmla="*/ 1420968 h 1436799"/>
                  <a:gd name="connsiteX57" fmla="*/ 56836 w 1105087"/>
                  <a:gd name="connsiteY57" fmla="*/ 1376935 h 1436799"/>
                  <a:gd name="connsiteX58" fmla="*/ 9840 w 1105087"/>
                  <a:gd name="connsiteY58" fmla="*/ 1289277 h 1436799"/>
                  <a:gd name="connsiteX59" fmla="*/ 440 w 1105087"/>
                  <a:gd name="connsiteY59" fmla="*/ 1199581 h 1436799"/>
                  <a:gd name="connsiteX60" fmla="*/ 32316 w 1105087"/>
                  <a:gd name="connsiteY60" fmla="*/ 1091538 h 1436799"/>
                  <a:gd name="connsiteX61" fmla="*/ 86261 w 1105087"/>
                  <a:gd name="connsiteY61" fmla="*/ 1029974 h 1436799"/>
                  <a:gd name="connsiteX62" fmla="*/ 152465 w 1105087"/>
                  <a:gd name="connsiteY62" fmla="*/ 999803 h 1436799"/>
                  <a:gd name="connsiteX63" fmla="*/ 198235 w 1105087"/>
                  <a:gd name="connsiteY63" fmla="*/ 998070 h 1436799"/>
                  <a:gd name="connsiteX64" fmla="*/ 688148 w 1105087"/>
                  <a:gd name="connsiteY64" fmla="*/ 561948 h 1436799"/>
                  <a:gd name="connsiteX65" fmla="*/ 648507 w 1105087"/>
                  <a:gd name="connsiteY65" fmla="*/ 573363 h 1436799"/>
                  <a:gd name="connsiteX66" fmla="*/ 623170 w 1105087"/>
                  <a:gd name="connsiteY66" fmla="*/ 597011 h 1436799"/>
                  <a:gd name="connsiteX67" fmla="*/ 600693 w 1105087"/>
                  <a:gd name="connsiteY67" fmla="*/ 640228 h 1436799"/>
                  <a:gd name="connsiteX68" fmla="*/ 594972 w 1105087"/>
                  <a:gd name="connsiteY68" fmla="*/ 725032 h 1436799"/>
                  <a:gd name="connsiteX69" fmla="*/ 612545 w 1105087"/>
                  <a:gd name="connsiteY69" fmla="*/ 775995 h 1436799"/>
                  <a:gd name="connsiteX70" fmla="*/ 636247 w 1105087"/>
                  <a:gd name="connsiteY70" fmla="*/ 806166 h 1436799"/>
                  <a:gd name="connsiteX71" fmla="*/ 659950 w 1105087"/>
                  <a:gd name="connsiteY71" fmla="*/ 821659 h 1436799"/>
                  <a:gd name="connsiteX72" fmla="*/ 711442 w 1105087"/>
                  <a:gd name="connsiteY72" fmla="*/ 821251 h 1436799"/>
                  <a:gd name="connsiteX73" fmla="*/ 736371 w 1105087"/>
                  <a:gd name="connsiteY73" fmla="*/ 804127 h 1436799"/>
                  <a:gd name="connsiteX74" fmla="*/ 763343 w 1105087"/>
                  <a:gd name="connsiteY74" fmla="*/ 765395 h 1436799"/>
                  <a:gd name="connsiteX75" fmla="*/ 778055 w 1105087"/>
                  <a:gd name="connsiteY75" fmla="*/ 694453 h 1436799"/>
                  <a:gd name="connsiteX76" fmla="*/ 771516 w 1105087"/>
                  <a:gd name="connsiteY76" fmla="*/ 645528 h 1436799"/>
                  <a:gd name="connsiteX77" fmla="*/ 747405 w 1105087"/>
                  <a:gd name="connsiteY77" fmla="*/ 597826 h 1436799"/>
                  <a:gd name="connsiteX78" fmla="*/ 719207 w 1105087"/>
                  <a:gd name="connsiteY78" fmla="*/ 572140 h 1436799"/>
                  <a:gd name="connsiteX79" fmla="*/ 688148 w 1105087"/>
                  <a:gd name="connsiteY79" fmla="*/ 561948 h 1436799"/>
                  <a:gd name="connsiteX80" fmla="*/ 702451 w 1105087"/>
                  <a:gd name="connsiteY80" fmla="*/ 475411 h 1436799"/>
                  <a:gd name="connsiteX81" fmla="*/ 746996 w 1105087"/>
                  <a:gd name="connsiteY81" fmla="*/ 487744 h 1436799"/>
                  <a:gd name="connsiteX82" fmla="*/ 813201 w 1105087"/>
                  <a:gd name="connsiteY82" fmla="*/ 539116 h 1436799"/>
                  <a:gd name="connsiteX83" fmla="*/ 858971 w 1105087"/>
                  <a:gd name="connsiteY83" fmla="*/ 634520 h 1436799"/>
                  <a:gd name="connsiteX84" fmla="*/ 865101 w 1105087"/>
                  <a:gd name="connsiteY84" fmla="*/ 692007 h 1436799"/>
                  <a:gd name="connsiteX85" fmla="*/ 842625 w 1105087"/>
                  <a:gd name="connsiteY85" fmla="*/ 802497 h 1436799"/>
                  <a:gd name="connsiteX86" fmla="*/ 778872 w 1105087"/>
                  <a:gd name="connsiteY86" fmla="*/ 882815 h 1436799"/>
                  <a:gd name="connsiteX87" fmla="*/ 710625 w 1105087"/>
                  <a:gd name="connsiteY87" fmla="*/ 912171 h 1436799"/>
                  <a:gd name="connsiteX88" fmla="*/ 617449 w 1105087"/>
                  <a:gd name="connsiteY88" fmla="*/ 898308 h 1436799"/>
                  <a:gd name="connsiteX89" fmla="*/ 561052 w 1105087"/>
                  <a:gd name="connsiteY89" fmla="*/ 854276 h 1436799"/>
                  <a:gd name="connsiteX90" fmla="*/ 514056 w 1105087"/>
                  <a:gd name="connsiteY90" fmla="*/ 766618 h 1436799"/>
                  <a:gd name="connsiteX91" fmla="*/ 504656 w 1105087"/>
                  <a:gd name="connsiteY91" fmla="*/ 676922 h 1436799"/>
                  <a:gd name="connsiteX92" fmla="*/ 536532 w 1105087"/>
                  <a:gd name="connsiteY92" fmla="*/ 568879 h 1436799"/>
                  <a:gd name="connsiteX93" fmla="*/ 590477 w 1105087"/>
                  <a:gd name="connsiteY93" fmla="*/ 507314 h 1436799"/>
                  <a:gd name="connsiteX94" fmla="*/ 656681 w 1105087"/>
                  <a:gd name="connsiteY94" fmla="*/ 477144 h 1436799"/>
                  <a:gd name="connsiteX95" fmla="*/ 702451 w 1105087"/>
                  <a:gd name="connsiteY95" fmla="*/ 475411 h 1436799"/>
                  <a:gd name="connsiteX96" fmla="*/ 959038 w 1105087"/>
                  <a:gd name="connsiteY96" fmla="*/ 33025 h 1436799"/>
                  <a:gd name="connsiteX97" fmla="*/ 888339 w 1105087"/>
                  <a:gd name="connsiteY97" fmla="*/ 34248 h 1436799"/>
                  <a:gd name="connsiteX98" fmla="*/ 863001 w 1105087"/>
                  <a:gd name="connsiteY98" fmla="*/ 57896 h 1436799"/>
                  <a:gd name="connsiteX99" fmla="*/ 840525 w 1105087"/>
                  <a:gd name="connsiteY99" fmla="*/ 101113 h 1436799"/>
                  <a:gd name="connsiteX100" fmla="*/ 834803 w 1105087"/>
                  <a:gd name="connsiteY100" fmla="*/ 185917 h 1436799"/>
                  <a:gd name="connsiteX101" fmla="*/ 852376 w 1105087"/>
                  <a:gd name="connsiteY101" fmla="*/ 236880 h 1436799"/>
                  <a:gd name="connsiteX102" fmla="*/ 876079 w 1105087"/>
                  <a:gd name="connsiteY102" fmla="*/ 267051 h 1436799"/>
                  <a:gd name="connsiteX103" fmla="*/ 899781 w 1105087"/>
                  <a:gd name="connsiteY103" fmla="*/ 282544 h 1436799"/>
                  <a:gd name="connsiteX104" fmla="*/ 951273 w 1105087"/>
                  <a:gd name="connsiteY104" fmla="*/ 282136 h 1436799"/>
                  <a:gd name="connsiteX105" fmla="*/ 976202 w 1105087"/>
                  <a:gd name="connsiteY105" fmla="*/ 265012 h 1436799"/>
                  <a:gd name="connsiteX106" fmla="*/ 1003174 w 1105087"/>
                  <a:gd name="connsiteY106" fmla="*/ 226280 h 1436799"/>
                  <a:gd name="connsiteX107" fmla="*/ 1017886 w 1105087"/>
                  <a:gd name="connsiteY107" fmla="*/ 155338 h 1436799"/>
                  <a:gd name="connsiteX108" fmla="*/ 1011347 w 1105087"/>
                  <a:gd name="connsiteY108" fmla="*/ 106413 h 1436799"/>
                  <a:gd name="connsiteX109" fmla="*/ 987236 w 1105087"/>
                  <a:gd name="connsiteY109" fmla="*/ 58711 h 1436799"/>
                  <a:gd name="connsiteX110" fmla="*/ 959038 w 1105087"/>
                  <a:gd name="connsiteY110" fmla="*/ 33025 h 1436799"/>
                  <a:gd name="connsiteX111" fmla="*/ 744488 w 1105087"/>
                  <a:gd name="connsiteY111" fmla="*/ 137807 h 1436799"/>
                  <a:gd name="connsiteX112" fmla="*/ 1053032 w 1105087"/>
                  <a:gd name="connsiteY112" fmla="*/ 1 h 1436799"/>
                  <a:gd name="connsiteX113" fmla="*/ 1098802 w 1105087"/>
                  <a:gd name="connsiteY113" fmla="*/ 95405 h 1436799"/>
                  <a:gd name="connsiteX114" fmla="*/ 1104932 w 1105087"/>
                  <a:gd name="connsiteY114" fmla="*/ 152892 h 1436799"/>
                  <a:gd name="connsiteX115" fmla="*/ 1082456 w 1105087"/>
                  <a:gd name="connsiteY115" fmla="*/ 263382 h 1436799"/>
                  <a:gd name="connsiteX116" fmla="*/ 1018703 w 1105087"/>
                  <a:gd name="connsiteY116" fmla="*/ 343701 h 1436799"/>
                  <a:gd name="connsiteX117" fmla="*/ 950456 w 1105087"/>
                  <a:gd name="connsiteY117" fmla="*/ 373056 h 1436799"/>
                  <a:gd name="connsiteX118" fmla="*/ 857280 w 1105087"/>
                  <a:gd name="connsiteY118" fmla="*/ 359194 h 1436799"/>
                  <a:gd name="connsiteX119" fmla="*/ 800884 w 1105087"/>
                  <a:gd name="connsiteY119" fmla="*/ 315161 h 1436799"/>
                  <a:gd name="connsiteX120" fmla="*/ 753887 w 1105087"/>
                  <a:gd name="connsiteY120" fmla="*/ 227503 h 1436799"/>
                  <a:gd name="connsiteX121" fmla="*/ 744488 w 1105087"/>
                  <a:gd name="connsiteY121" fmla="*/ 137807 h 1436799"/>
                  <a:gd name="connsiteX0" fmla="*/ 927272 w 1105087"/>
                  <a:gd name="connsiteY0" fmla="*/ 1054118 h 1406310"/>
                  <a:gd name="connsiteX1" fmla="*/ 887632 w 1105087"/>
                  <a:gd name="connsiteY1" fmla="*/ 1065534 h 1406310"/>
                  <a:gd name="connsiteX2" fmla="*/ 862294 w 1105087"/>
                  <a:gd name="connsiteY2" fmla="*/ 1089181 h 1406310"/>
                  <a:gd name="connsiteX3" fmla="*/ 839818 w 1105087"/>
                  <a:gd name="connsiteY3" fmla="*/ 1132398 h 1406310"/>
                  <a:gd name="connsiteX4" fmla="*/ 834096 w 1105087"/>
                  <a:gd name="connsiteY4" fmla="*/ 1217202 h 1406310"/>
                  <a:gd name="connsiteX5" fmla="*/ 851669 w 1105087"/>
                  <a:gd name="connsiteY5" fmla="*/ 1268166 h 1406310"/>
                  <a:gd name="connsiteX6" fmla="*/ 875372 w 1105087"/>
                  <a:gd name="connsiteY6" fmla="*/ 1298336 h 1406310"/>
                  <a:gd name="connsiteX7" fmla="*/ 899074 w 1105087"/>
                  <a:gd name="connsiteY7" fmla="*/ 1313829 h 1406310"/>
                  <a:gd name="connsiteX8" fmla="*/ 950566 w 1105087"/>
                  <a:gd name="connsiteY8" fmla="*/ 1313422 h 1406310"/>
                  <a:gd name="connsiteX9" fmla="*/ 975495 w 1105087"/>
                  <a:gd name="connsiteY9" fmla="*/ 1296298 h 1406310"/>
                  <a:gd name="connsiteX10" fmla="*/ 1002467 w 1105087"/>
                  <a:gd name="connsiteY10" fmla="*/ 1257565 h 1406310"/>
                  <a:gd name="connsiteX11" fmla="*/ 1017179 w 1105087"/>
                  <a:gd name="connsiteY11" fmla="*/ 1186624 h 1406310"/>
                  <a:gd name="connsiteX12" fmla="*/ 1010640 w 1105087"/>
                  <a:gd name="connsiteY12" fmla="*/ 1137698 h 1406310"/>
                  <a:gd name="connsiteX13" fmla="*/ 986529 w 1105087"/>
                  <a:gd name="connsiteY13" fmla="*/ 1089996 h 1406310"/>
                  <a:gd name="connsiteX14" fmla="*/ 958331 w 1105087"/>
                  <a:gd name="connsiteY14" fmla="*/ 1064311 h 1406310"/>
                  <a:gd name="connsiteX15" fmla="*/ 927272 w 1105087"/>
                  <a:gd name="connsiteY15" fmla="*/ 1054118 h 1406310"/>
                  <a:gd name="connsiteX16" fmla="*/ 183932 w 1105087"/>
                  <a:gd name="connsiteY16" fmla="*/ 1054118 h 1406310"/>
                  <a:gd name="connsiteX17" fmla="*/ 144291 w 1105087"/>
                  <a:gd name="connsiteY17" fmla="*/ 1065534 h 1406310"/>
                  <a:gd name="connsiteX18" fmla="*/ 118954 w 1105087"/>
                  <a:gd name="connsiteY18" fmla="*/ 1089181 h 1406310"/>
                  <a:gd name="connsiteX19" fmla="*/ 96477 w 1105087"/>
                  <a:gd name="connsiteY19" fmla="*/ 1132398 h 1406310"/>
                  <a:gd name="connsiteX20" fmla="*/ 90756 w 1105087"/>
                  <a:gd name="connsiteY20" fmla="*/ 1217202 h 1406310"/>
                  <a:gd name="connsiteX21" fmla="*/ 108329 w 1105087"/>
                  <a:gd name="connsiteY21" fmla="*/ 1268166 h 1406310"/>
                  <a:gd name="connsiteX22" fmla="*/ 132031 w 1105087"/>
                  <a:gd name="connsiteY22" fmla="*/ 1298336 h 1406310"/>
                  <a:gd name="connsiteX23" fmla="*/ 155734 w 1105087"/>
                  <a:gd name="connsiteY23" fmla="*/ 1313829 h 1406310"/>
                  <a:gd name="connsiteX24" fmla="*/ 207226 w 1105087"/>
                  <a:gd name="connsiteY24" fmla="*/ 1313422 h 1406310"/>
                  <a:gd name="connsiteX25" fmla="*/ 232155 w 1105087"/>
                  <a:gd name="connsiteY25" fmla="*/ 1296298 h 1406310"/>
                  <a:gd name="connsiteX26" fmla="*/ 259127 w 1105087"/>
                  <a:gd name="connsiteY26" fmla="*/ 1257565 h 1406310"/>
                  <a:gd name="connsiteX27" fmla="*/ 273839 w 1105087"/>
                  <a:gd name="connsiteY27" fmla="*/ 1186624 h 1406310"/>
                  <a:gd name="connsiteX28" fmla="*/ 267300 w 1105087"/>
                  <a:gd name="connsiteY28" fmla="*/ 1137698 h 1406310"/>
                  <a:gd name="connsiteX29" fmla="*/ 243189 w 1105087"/>
                  <a:gd name="connsiteY29" fmla="*/ 1089996 h 1406310"/>
                  <a:gd name="connsiteX30" fmla="*/ 214991 w 1105087"/>
                  <a:gd name="connsiteY30" fmla="*/ 1064311 h 1406310"/>
                  <a:gd name="connsiteX31" fmla="*/ 183932 w 1105087"/>
                  <a:gd name="connsiteY31" fmla="*/ 1054118 h 1406310"/>
                  <a:gd name="connsiteX32" fmla="*/ 941576 w 1105087"/>
                  <a:gd name="connsiteY32" fmla="*/ 967581 h 1406310"/>
                  <a:gd name="connsiteX33" fmla="*/ 986120 w 1105087"/>
                  <a:gd name="connsiteY33" fmla="*/ 979915 h 1406310"/>
                  <a:gd name="connsiteX34" fmla="*/ 1052325 w 1105087"/>
                  <a:gd name="connsiteY34" fmla="*/ 1031286 h 1406310"/>
                  <a:gd name="connsiteX35" fmla="*/ 1098095 w 1105087"/>
                  <a:gd name="connsiteY35" fmla="*/ 1126690 h 1406310"/>
                  <a:gd name="connsiteX36" fmla="*/ 1104225 w 1105087"/>
                  <a:gd name="connsiteY36" fmla="*/ 1184177 h 1406310"/>
                  <a:gd name="connsiteX37" fmla="*/ 1081749 w 1105087"/>
                  <a:gd name="connsiteY37" fmla="*/ 1294667 h 1406310"/>
                  <a:gd name="connsiteX38" fmla="*/ 1017996 w 1105087"/>
                  <a:gd name="connsiteY38" fmla="*/ 1374986 h 1406310"/>
                  <a:gd name="connsiteX39" fmla="*/ 949749 w 1105087"/>
                  <a:gd name="connsiteY39" fmla="*/ 1404341 h 1406310"/>
                  <a:gd name="connsiteX40" fmla="*/ 856573 w 1105087"/>
                  <a:gd name="connsiteY40" fmla="*/ 1390479 h 1406310"/>
                  <a:gd name="connsiteX41" fmla="*/ 800177 w 1105087"/>
                  <a:gd name="connsiteY41" fmla="*/ 1346446 h 1406310"/>
                  <a:gd name="connsiteX42" fmla="*/ 753180 w 1105087"/>
                  <a:gd name="connsiteY42" fmla="*/ 1258788 h 1406310"/>
                  <a:gd name="connsiteX43" fmla="*/ 743781 w 1105087"/>
                  <a:gd name="connsiteY43" fmla="*/ 1169092 h 1406310"/>
                  <a:gd name="connsiteX44" fmla="*/ 775657 w 1105087"/>
                  <a:gd name="connsiteY44" fmla="*/ 1061049 h 1406310"/>
                  <a:gd name="connsiteX45" fmla="*/ 829601 w 1105087"/>
                  <a:gd name="connsiteY45" fmla="*/ 999485 h 1406310"/>
                  <a:gd name="connsiteX46" fmla="*/ 895805 w 1105087"/>
                  <a:gd name="connsiteY46" fmla="*/ 969314 h 1406310"/>
                  <a:gd name="connsiteX47" fmla="*/ 941576 w 1105087"/>
                  <a:gd name="connsiteY47" fmla="*/ 967581 h 1406310"/>
                  <a:gd name="connsiteX48" fmla="*/ 198235 w 1105087"/>
                  <a:gd name="connsiteY48" fmla="*/ 967581 h 1406310"/>
                  <a:gd name="connsiteX49" fmla="*/ 242780 w 1105087"/>
                  <a:gd name="connsiteY49" fmla="*/ 979915 h 1406310"/>
                  <a:gd name="connsiteX50" fmla="*/ 308984 w 1105087"/>
                  <a:gd name="connsiteY50" fmla="*/ 1031286 h 1406310"/>
                  <a:gd name="connsiteX51" fmla="*/ 354755 w 1105087"/>
                  <a:gd name="connsiteY51" fmla="*/ 1126690 h 1406310"/>
                  <a:gd name="connsiteX52" fmla="*/ 360885 w 1105087"/>
                  <a:gd name="connsiteY52" fmla="*/ 1184177 h 1406310"/>
                  <a:gd name="connsiteX53" fmla="*/ 338408 w 1105087"/>
                  <a:gd name="connsiteY53" fmla="*/ 1294667 h 1406310"/>
                  <a:gd name="connsiteX54" fmla="*/ 274656 w 1105087"/>
                  <a:gd name="connsiteY54" fmla="*/ 1374986 h 1406310"/>
                  <a:gd name="connsiteX55" fmla="*/ 206409 w 1105087"/>
                  <a:gd name="connsiteY55" fmla="*/ 1404341 h 1406310"/>
                  <a:gd name="connsiteX56" fmla="*/ 113233 w 1105087"/>
                  <a:gd name="connsiteY56" fmla="*/ 1390479 h 1406310"/>
                  <a:gd name="connsiteX57" fmla="*/ 56836 w 1105087"/>
                  <a:gd name="connsiteY57" fmla="*/ 1346446 h 1406310"/>
                  <a:gd name="connsiteX58" fmla="*/ 9840 w 1105087"/>
                  <a:gd name="connsiteY58" fmla="*/ 1258788 h 1406310"/>
                  <a:gd name="connsiteX59" fmla="*/ 440 w 1105087"/>
                  <a:gd name="connsiteY59" fmla="*/ 1169092 h 1406310"/>
                  <a:gd name="connsiteX60" fmla="*/ 32316 w 1105087"/>
                  <a:gd name="connsiteY60" fmla="*/ 1061049 h 1406310"/>
                  <a:gd name="connsiteX61" fmla="*/ 86261 w 1105087"/>
                  <a:gd name="connsiteY61" fmla="*/ 999485 h 1406310"/>
                  <a:gd name="connsiteX62" fmla="*/ 152465 w 1105087"/>
                  <a:gd name="connsiteY62" fmla="*/ 969314 h 1406310"/>
                  <a:gd name="connsiteX63" fmla="*/ 198235 w 1105087"/>
                  <a:gd name="connsiteY63" fmla="*/ 967581 h 1406310"/>
                  <a:gd name="connsiteX64" fmla="*/ 688148 w 1105087"/>
                  <a:gd name="connsiteY64" fmla="*/ 531459 h 1406310"/>
                  <a:gd name="connsiteX65" fmla="*/ 648507 w 1105087"/>
                  <a:gd name="connsiteY65" fmla="*/ 542874 h 1406310"/>
                  <a:gd name="connsiteX66" fmla="*/ 623170 w 1105087"/>
                  <a:gd name="connsiteY66" fmla="*/ 566522 h 1406310"/>
                  <a:gd name="connsiteX67" fmla="*/ 600693 w 1105087"/>
                  <a:gd name="connsiteY67" fmla="*/ 609739 h 1406310"/>
                  <a:gd name="connsiteX68" fmla="*/ 594972 w 1105087"/>
                  <a:gd name="connsiteY68" fmla="*/ 694543 h 1406310"/>
                  <a:gd name="connsiteX69" fmla="*/ 612545 w 1105087"/>
                  <a:gd name="connsiteY69" fmla="*/ 745506 h 1406310"/>
                  <a:gd name="connsiteX70" fmla="*/ 636247 w 1105087"/>
                  <a:gd name="connsiteY70" fmla="*/ 775677 h 1406310"/>
                  <a:gd name="connsiteX71" fmla="*/ 659950 w 1105087"/>
                  <a:gd name="connsiteY71" fmla="*/ 791170 h 1406310"/>
                  <a:gd name="connsiteX72" fmla="*/ 711442 w 1105087"/>
                  <a:gd name="connsiteY72" fmla="*/ 790762 h 1406310"/>
                  <a:gd name="connsiteX73" fmla="*/ 736371 w 1105087"/>
                  <a:gd name="connsiteY73" fmla="*/ 773638 h 1406310"/>
                  <a:gd name="connsiteX74" fmla="*/ 763343 w 1105087"/>
                  <a:gd name="connsiteY74" fmla="*/ 734906 h 1406310"/>
                  <a:gd name="connsiteX75" fmla="*/ 778055 w 1105087"/>
                  <a:gd name="connsiteY75" fmla="*/ 663964 h 1406310"/>
                  <a:gd name="connsiteX76" fmla="*/ 771516 w 1105087"/>
                  <a:gd name="connsiteY76" fmla="*/ 615039 h 1406310"/>
                  <a:gd name="connsiteX77" fmla="*/ 747405 w 1105087"/>
                  <a:gd name="connsiteY77" fmla="*/ 567337 h 1406310"/>
                  <a:gd name="connsiteX78" fmla="*/ 719207 w 1105087"/>
                  <a:gd name="connsiteY78" fmla="*/ 541651 h 1406310"/>
                  <a:gd name="connsiteX79" fmla="*/ 688148 w 1105087"/>
                  <a:gd name="connsiteY79" fmla="*/ 531459 h 1406310"/>
                  <a:gd name="connsiteX80" fmla="*/ 702451 w 1105087"/>
                  <a:gd name="connsiteY80" fmla="*/ 444922 h 1406310"/>
                  <a:gd name="connsiteX81" fmla="*/ 746996 w 1105087"/>
                  <a:gd name="connsiteY81" fmla="*/ 457255 h 1406310"/>
                  <a:gd name="connsiteX82" fmla="*/ 813201 w 1105087"/>
                  <a:gd name="connsiteY82" fmla="*/ 508627 h 1406310"/>
                  <a:gd name="connsiteX83" fmla="*/ 858971 w 1105087"/>
                  <a:gd name="connsiteY83" fmla="*/ 604031 h 1406310"/>
                  <a:gd name="connsiteX84" fmla="*/ 865101 w 1105087"/>
                  <a:gd name="connsiteY84" fmla="*/ 661518 h 1406310"/>
                  <a:gd name="connsiteX85" fmla="*/ 842625 w 1105087"/>
                  <a:gd name="connsiteY85" fmla="*/ 772008 h 1406310"/>
                  <a:gd name="connsiteX86" fmla="*/ 778872 w 1105087"/>
                  <a:gd name="connsiteY86" fmla="*/ 852326 h 1406310"/>
                  <a:gd name="connsiteX87" fmla="*/ 710625 w 1105087"/>
                  <a:gd name="connsiteY87" fmla="*/ 881682 h 1406310"/>
                  <a:gd name="connsiteX88" fmla="*/ 617449 w 1105087"/>
                  <a:gd name="connsiteY88" fmla="*/ 867819 h 1406310"/>
                  <a:gd name="connsiteX89" fmla="*/ 561052 w 1105087"/>
                  <a:gd name="connsiteY89" fmla="*/ 823787 h 1406310"/>
                  <a:gd name="connsiteX90" fmla="*/ 514056 w 1105087"/>
                  <a:gd name="connsiteY90" fmla="*/ 736129 h 1406310"/>
                  <a:gd name="connsiteX91" fmla="*/ 504656 w 1105087"/>
                  <a:gd name="connsiteY91" fmla="*/ 646433 h 1406310"/>
                  <a:gd name="connsiteX92" fmla="*/ 536532 w 1105087"/>
                  <a:gd name="connsiteY92" fmla="*/ 538390 h 1406310"/>
                  <a:gd name="connsiteX93" fmla="*/ 590477 w 1105087"/>
                  <a:gd name="connsiteY93" fmla="*/ 476825 h 1406310"/>
                  <a:gd name="connsiteX94" fmla="*/ 656681 w 1105087"/>
                  <a:gd name="connsiteY94" fmla="*/ 446655 h 1406310"/>
                  <a:gd name="connsiteX95" fmla="*/ 702451 w 1105087"/>
                  <a:gd name="connsiteY95" fmla="*/ 444922 h 1406310"/>
                  <a:gd name="connsiteX96" fmla="*/ 959038 w 1105087"/>
                  <a:gd name="connsiteY96" fmla="*/ 2536 h 1406310"/>
                  <a:gd name="connsiteX97" fmla="*/ 888339 w 1105087"/>
                  <a:gd name="connsiteY97" fmla="*/ 3759 h 1406310"/>
                  <a:gd name="connsiteX98" fmla="*/ 863001 w 1105087"/>
                  <a:gd name="connsiteY98" fmla="*/ 27407 h 1406310"/>
                  <a:gd name="connsiteX99" fmla="*/ 840525 w 1105087"/>
                  <a:gd name="connsiteY99" fmla="*/ 70624 h 1406310"/>
                  <a:gd name="connsiteX100" fmla="*/ 834803 w 1105087"/>
                  <a:gd name="connsiteY100" fmla="*/ 155428 h 1406310"/>
                  <a:gd name="connsiteX101" fmla="*/ 852376 w 1105087"/>
                  <a:gd name="connsiteY101" fmla="*/ 206391 h 1406310"/>
                  <a:gd name="connsiteX102" fmla="*/ 876079 w 1105087"/>
                  <a:gd name="connsiteY102" fmla="*/ 236562 h 1406310"/>
                  <a:gd name="connsiteX103" fmla="*/ 899781 w 1105087"/>
                  <a:gd name="connsiteY103" fmla="*/ 252055 h 1406310"/>
                  <a:gd name="connsiteX104" fmla="*/ 951273 w 1105087"/>
                  <a:gd name="connsiteY104" fmla="*/ 251647 h 1406310"/>
                  <a:gd name="connsiteX105" fmla="*/ 976202 w 1105087"/>
                  <a:gd name="connsiteY105" fmla="*/ 234523 h 1406310"/>
                  <a:gd name="connsiteX106" fmla="*/ 1003174 w 1105087"/>
                  <a:gd name="connsiteY106" fmla="*/ 195791 h 1406310"/>
                  <a:gd name="connsiteX107" fmla="*/ 1017886 w 1105087"/>
                  <a:gd name="connsiteY107" fmla="*/ 124849 h 1406310"/>
                  <a:gd name="connsiteX108" fmla="*/ 1011347 w 1105087"/>
                  <a:gd name="connsiteY108" fmla="*/ 75924 h 1406310"/>
                  <a:gd name="connsiteX109" fmla="*/ 987236 w 1105087"/>
                  <a:gd name="connsiteY109" fmla="*/ 28222 h 1406310"/>
                  <a:gd name="connsiteX110" fmla="*/ 959038 w 1105087"/>
                  <a:gd name="connsiteY110" fmla="*/ 2536 h 1406310"/>
                  <a:gd name="connsiteX111" fmla="*/ 744488 w 1105087"/>
                  <a:gd name="connsiteY111" fmla="*/ 107318 h 1406310"/>
                  <a:gd name="connsiteX112" fmla="*/ 1098802 w 1105087"/>
                  <a:gd name="connsiteY112" fmla="*/ 64916 h 1406310"/>
                  <a:gd name="connsiteX113" fmla="*/ 1104932 w 1105087"/>
                  <a:gd name="connsiteY113" fmla="*/ 122403 h 1406310"/>
                  <a:gd name="connsiteX114" fmla="*/ 1082456 w 1105087"/>
                  <a:gd name="connsiteY114" fmla="*/ 232893 h 1406310"/>
                  <a:gd name="connsiteX115" fmla="*/ 1018703 w 1105087"/>
                  <a:gd name="connsiteY115" fmla="*/ 313212 h 1406310"/>
                  <a:gd name="connsiteX116" fmla="*/ 950456 w 1105087"/>
                  <a:gd name="connsiteY116" fmla="*/ 342567 h 1406310"/>
                  <a:gd name="connsiteX117" fmla="*/ 857280 w 1105087"/>
                  <a:gd name="connsiteY117" fmla="*/ 328705 h 1406310"/>
                  <a:gd name="connsiteX118" fmla="*/ 800884 w 1105087"/>
                  <a:gd name="connsiteY118" fmla="*/ 284672 h 1406310"/>
                  <a:gd name="connsiteX119" fmla="*/ 753887 w 1105087"/>
                  <a:gd name="connsiteY119" fmla="*/ 197014 h 1406310"/>
                  <a:gd name="connsiteX120" fmla="*/ 744488 w 1105087"/>
                  <a:gd name="connsiteY120" fmla="*/ 107318 h 1406310"/>
                  <a:gd name="connsiteX0" fmla="*/ 927272 w 1105087"/>
                  <a:gd name="connsiteY0" fmla="*/ 1050359 h 1402551"/>
                  <a:gd name="connsiteX1" fmla="*/ 887632 w 1105087"/>
                  <a:gd name="connsiteY1" fmla="*/ 1061775 h 1402551"/>
                  <a:gd name="connsiteX2" fmla="*/ 862294 w 1105087"/>
                  <a:gd name="connsiteY2" fmla="*/ 1085422 h 1402551"/>
                  <a:gd name="connsiteX3" fmla="*/ 839818 w 1105087"/>
                  <a:gd name="connsiteY3" fmla="*/ 1128639 h 1402551"/>
                  <a:gd name="connsiteX4" fmla="*/ 834096 w 1105087"/>
                  <a:gd name="connsiteY4" fmla="*/ 1213443 h 1402551"/>
                  <a:gd name="connsiteX5" fmla="*/ 851669 w 1105087"/>
                  <a:gd name="connsiteY5" fmla="*/ 1264407 h 1402551"/>
                  <a:gd name="connsiteX6" fmla="*/ 875372 w 1105087"/>
                  <a:gd name="connsiteY6" fmla="*/ 1294577 h 1402551"/>
                  <a:gd name="connsiteX7" fmla="*/ 899074 w 1105087"/>
                  <a:gd name="connsiteY7" fmla="*/ 1310070 h 1402551"/>
                  <a:gd name="connsiteX8" fmla="*/ 950566 w 1105087"/>
                  <a:gd name="connsiteY8" fmla="*/ 1309663 h 1402551"/>
                  <a:gd name="connsiteX9" fmla="*/ 975495 w 1105087"/>
                  <a:gd name="connsiteY9" fmla="*/ 1292539 h 1402551"/>
                  <a:gd name="connsiteX10" fmla="*/ 1002467 w 1105087"/>
                  <a:gd name="connsiteY10" fmla="*/ 1253806 h 1402551"/>
                  <a:gd name="connsiteX11" fmla="*/ 1017179 w 1105087"/>
                  <a:gd name="connsiteY11" fmla="*/ 1182865 h 1402551"/>
                  <a:gd name="connsiteX12" fmla="*/ 1010640 w 1105087"/>
                  <a:gd name="connsiteY12" fmla="*/ 1133939 h 1402551"/>
                  <a:gd name="connsiteX13" fmla="*/ 986529 w 1105087"/>
                  <a:gd name="connsiteY13" fmla="*/ 1086237 h 1402551"/>
                  <a:gd name="connsiteX14" fmla="*/ 958331 w 1105087"/>
                  <a:gd name="connsiteY14" fmla="*/ 1060552 h 1402551"/>
                  <a:gd name="connsiteX15" fmla="*/ 927272 w 1105087"/>
                  <a:gd name="connsiteY15" fmla="*/ 1050359 h 1402551"/>
                  <a:gd name="connsiteX16" fmla="*/ 183932 w 1105087"/>
                  <a:gd name="connsiteY16" fmla="*/ 1050359 h 1402551"/>
                  <a:gd name="connsiteX17" fmla="*/ 144291 w 1105087"/>
                  <a:gd name="connsiteY17" fmla="*/ 1061775 h 1402551"/>
                  <a:gd name="connsiteX18" fmla="*/ 118954 w 1105087"/>
                  <a:gd name="connsiteY18" fmla="*/ 1085422 h 1402551"/>
                  <a:gd name="connsiteX19" fmla="*/ 96477 w 1105087"/>
                  <a:gd name="connsiteY19" fmla="*/ 1128639 h 1402551"/>
                  <a:gd name="connsiteX20" fmla="*/ 90756 w 1105087"/>
                  <a:gd name="connsiteY20" fmla="*/ 1213443 h 1402551"/>
                  <a:gd name="connsiteX21" fmla="*/ 108329 w 1105087"/>
                  <a:gd name="connsiteY21" fmla="*/ 1264407 h 1402551"/>
                  <a:gd name="connsiteX22" fmla="*/ 132031 w 1105087"/>
                  <a:gd name="connsiteY22" fmla="*/ 1294577 h 1402551"/>
                  <a:gd name="connsiteX23" fmla="*/ 155734 w 1105087"/>
                  <a:gd name="connsiteY23" fmla="*/ 1310070 h 1402551"/>
                  <a:gd name="connsiteX24" fmla="*/ 207226 w 1105087"/>
                  <a:gd name="connsiteY24" fmla="*/ 1309663 h 1402551"/>
                  <a:gd name="connsiteX25" fmla="*/ 232155 w 1105087"/>
                  <a:gd name="connsiteY25" fmla="*/ 1292539 h 1402551"/>
                  <a:gd name="connsiteX26" fmla="*/ 259127 w 1105087"/>
                  <a:gd name="connsiteY26" fmla="*/ 1253806 h 1402551"/>
                  <a:gd name="connsiteX27" fmla="*/ 273839 w 1105087"/>
                  <a:gd name="connsiteY27" fmla="*/ 1182865 h 1402551"/>
                  <a:gd name="connsiteX28" fmla="*/ 267300 w 1105087"/>
                  <a:gd name="connsiteY28" fmla="*/ 1133939 h 1402551"/>
                  <a:gd name="connsiteX29" fmla="*/ 243189 w 1105087"/>
                  <a:gd name="connsiteY29" fmla="*/ 1086237 h 1402551"/>
                  <a:gd name="connsiteX30" fmla="*/ 214991 w 1105087"/>
                  <a:gd name="connsiteY30" fmla="*/ 1060552 h 1402551"/>
                  <a:gd name="connsiteX31" fmla="*/ 183932 w 1105087"/>
                  <a:gd name="connsiteY31" fmla="*/ 1050359 h 1402551"/>
                  <a:gd name="connsiteX32" fmla="*/ 941576 w 1105087"/>
                  <a:gd name="connsiteY32" fmla="*/ 963822 h 1402551"/>
                  <a:gd name="connsiteX33" fmla="*/ 986120 w 1105087"/>
                  <a:gd name="connsiteY33" fmla="*/ 976156 h 1402551"/>
                  <a:gd name="connsiteX34" fmla="*/ 1052325 w 1105087"/>
                  <a:gd name="connsiteY34" fmla="*/ 1027527 h 1402551"/>
                  <a:gd name="connsiteX35" fmla="*/ 1098095 w 1105087"/>
                  <a:gd name="connsiteY35" fmla="*/ 1122931 h 1402551"/>
                  <a:gd name="connsiteX36" fmla="*/ 1104225 w 1105087"/>
                  <a:gd name="connsiteY36" fmla="*/ 1180418 h 1402551"/>
                  <a:gd name="connsiteX37" fmla="*/ 1081749 w 1105087"/>
                  <a:gd name="connsiteY37" fmla="*/ 1290908 h 1402551"/>
                  <a:gd name="connsiteX38" fmla="*/ 1017996 w 1105087"/>
                  <a:gd name="connsiteY38" fmla="*/ 1371227 h 1402551"/>
                  <a:gd name="connsiteX39" fmla="*/ 949749 w 1105087"/>
                  <a:gd name="connsiteY39" fmla="*/ 1400582 h 1402551"/>
                  <a:gd name="connsiteX40" fmla="*/ 856573 w 1105087"/>
                  <a:gd name="connsiteY40" fmla="*/ 1386720 h 1402551"/>
                  <a:gd name="connsiteX41" fmla="*/ 800177 w 1105087"/>
                  <a:gd name="connsiteY41" fmla="*/ 1342687 h 1402551"/>
                  <a:gd name="connsiteX42" fmla="*/ 753180 w 1105087"/>
                  <a:gd name="connsiteY42" fmla="*/ 1255029 h 1402551"/>
                  <a:gd name="connsiteX43" fmla="*/ 743781 w 1105087"/>
                  <a:gd name="connsiteY43" fmla="*/ 1165333 h 1402551"/>
                  <a:gd name="connsiteX44" fmla="*/ 775657 w 1105087"/>
                  <a:gd name="connsiteY44" fmla="*/ 1057290 h 1402551"/>
                  <a:gd name="connsiteX45" fmla="*/ 829601 w 1105087"/>
                  <a:gd name="connsiteY45" fmla="*/ 995726 h 1402551"/>
                  <a:gd name="connsiteX46" fmla="*/ 895805 w 1105087"/>
                  <a:gd name="connsiteY46" fmla="*/ 965555 h 1402551"/>
                  <a:gd name="connsiteX47" fmla="*/ 941576 w 1105087"/>
                  <a:gd name="connsiteY47" fmla="*/ 963822 h 1402551"/>
                  <a:gd name="connsiteX48" fmla="*/ 198235 w 1105087"/>
                  <a:gd name="connsiteY48" fmla="*/ 963822 h 1402551"/>
                  <a:gd name="connsiteX49" fmla="*/ 242780 w 1105087"/>
                  <a:gd name="connsiteY49" fmla="*/ 976156 h 1402551"/>
                  <a:gd name="connsiteX50" fmla="*/ 308984 w 1105087"/>
                  <a:gd name="connsiteY50" fmla="*/ 1027527 h 1402551"/>
                  <a:gd name="connsiteX51" fmla="*/ 354755 w 1105087"/>
                  <a:gd name="connsiteY51" fmla="*/ 1122931 h 1402551"/>
                  <a:gd name="connsiteX52" fmla="*/ 360885 w 1105087"/>
                  <a:gd name="connsiteY52" fmla="*/ 1180418 h 1402551"/>
                  <a:gd name="connsiteX53" fmla="*/ 338408 w 1105087"/>
                  <a:gd name="connsiteY53" fmla="*/ 1290908 h 1402551"/>
                  <a:gd name="connsiteX54" fmla="*/ 274656 w 1105087"/>
                  <a:gd name="connsiteY54" fmla="*/ 1371227 h 1402551"/>
                  <a:gd name="connsiteX55" fmla="*/ 206409 w 1105087"/>
                  <a:gd name="connsiteY55" fmla="*/ 1400582 h 1402551"/>
                  <a:gd name="connsiteX56" fmla="*/ 113233 w 1105087"/>
                  <a:gd name="connsiteY56" fmla="*/ 1386720 h 1402551"/>
                  <a:gd name="connsiteX57" fmla="*/ 56836 w 1105087"/>
                  <a:gd name="connsiteY57" fmla="*/ 1342687 h 1402551"/>
                  <a:gd name="connsiteX58" fmla="*/ 9840 w 1105087"/>
                  <a:gd name="connsiteY58" fmla="*/ 1255029 h 1402551"/>
                  <a:gd name="connsiteX59" fmla="*/ 440 w 1105087"/>
                  <a:gd name="connsiteY59" fmla="*/ 1165333 h 1402551"/>
                  <a:gd name="connsiteX60" fmla="*/ 32316 w 1105087"/>
                  <a:gd name="connsiteY60" fmla="*/ 1057290 h 1402551"/>
                  <a:gd name="connsiteX61" fmla="*/ 86261 w 1105087"/>
                  <a:gd name="connsiteY61" fmla="*/ 995726 h 1402551"/>
                  <a:gd name="connsiteX62" fmla="*/ 152465 w 1105087"/>
                  <a:gd name="connsiteY62" fmla="*/ 965555 h 1402551"/>
                  <a:gd name="connsiteX63" fmla="*/ 198235 w 1105087"/>
                  <a:gd name="connsiteY63" fmla="*/ 963822 h 1402551"/>
                  <a:gd name="connsiteX64" fmla="*/ 688148 w 1105087"/>
                  <a:gd name="connsiteY64" fmla="*/ 527700 h 1402551"/>
                  <a:gd name="connsiteX65" fmla="*/ 648507 w 1105087"/>
                  <a:gd name="connsiteY65" fmla="*/ 539115 h 1402551"/>
                  <a:gd name="connsiteX66" fmla="*/ 623170 w 1105087"/>
                  <a:gd name="connsiteY66" fmla="*/ 562763 h 1402551"/>
                  <a:gd name="connsiteX67" fmla="*/ 600693 w 1105087"/>
                  <a:gd name="connsiteY67" fmla="*/ 605980 h 1402551"/>
                  <a:gd name="connsiteX68" fmla="*/ 594972 w 1105087"/>
                  <a:gd name="connsiteY68" fmla="*/ 690784 h 1402551"/>
                  <a:gd name="connsiteX69" fmla="*/ 612545 w 1105087"/>
                  <a:gd name="connsiteY69" fmla="*/ 741747 h 1402551"/>
                  <a:gd name="connsiteX70" fmla="*/ 636247 w 1105087"/>
                  <a:gd name="connsiteY70" fmla="*/ 771918 h 1402551"/>
                  <a:gd name="connsiteX71" fmla="*/ 659950 w 1105087"/>
                  <a:gd name="connsiteY71" fmla="*/ 787411 h 1402551"/>
                  <a:gd name="connsiteX72" fmla="*/ 711442 w 1105087"/>
                  <a:gd name="connsiteY72" fmla="*/ 787003 h 1402551"/>
                  <a:gd name="connsiteX73" fmla="*/ 736371 w 1105087"/>
                  <a:gd name="connsiteY73" fmla="*/ 769879 h 1402551"/>
                  <a:gd name="connsiteX74" fmla="*/ 763343 w 1105087"/>
                  <a:gd name="connsiteY74" fmla="*/ 731147 h 1402551"/>
                  <a:gd name="connsiteX75" fmla="*/ 778055 w 1105087"/>
                  <a:gd name="connsiteY75" fmla="*/ 660205 h 1402551"/>
                  <a:gd name="connsiteX76" fmla="*/ 771516 w 1105087"/>
                  <a:gd name="connsiteY76" fmla="*/ 611280 h 1402551"/>
                  <a:gd name="connsiteX77" fmla="*/ 747405 w 1105087"/>
                  <a:gd name="connsiteY77" fmla="*/ 563578 h 1402551"/>
                  <a:gd name="connsiteX78" fmla="*/ 719207 w 1105087"/>
                  <a:gd name="connsiteY78" fmla="*/ 537892 h 1402551"/>
                  <a:gd name="connsiteX79" fmla="*/ 688148 w 1105087"/>
                  <a:gd name="connsiteY79" fmla="*/ 527700 h 1402551"/>
                  <a:gd name="connsiteX80" fmla="*/ 702451 w 1105087"/>
                  <a:gd name="connsiteY80" fmla="*/ 441163 h 1402551"/>
                  <a:gd name="connsiteX81" fmla="*/ 746996 w 1105087"/>
                  <a:gd name="connsiteY81" fmla="*/ 453496 h 1402551"/>
                  <a:gd name="connsiteX82" fmla="*/ 813201 w 1105087"/>
                  <a:gd name="connsiteY82" fmla="*/ 504868 h 1402551"/>
                  <a:gd name="connsiteX83" fmla="*/ 858971 w 1105087"/>
                  <a:gd name="connsiteY83" fmla="*/ 600272 h 1402551"/>
                  <a:gd name="connsiteX84" fmla="*/ 865101 w 1105087"/>
                  <a:gd name="connsiteY84" fmla="*/ 657759 h 1402551"/>
                  <a:gd name="connsiteX85" fmla="*/ 842625 w 1105087"/>
                  <a:gd name="connsiteY85" fmla="*/ 768249 h 1402551"/>
                  <a:gd name="connsiteX86" fmla="*/ 778872 w 1105087"/>
                  <a:gd name="connsiteY86" fmla="*/ 848567 h 1402551"/>
                  <a:gd name="connsiteX87" fmla="*/ 710625 w 1105087"/>
                  <a:gd name="connsiteY87" fmla="*/ 877923 h 1402551"/>
                  <a:gd name="connsiteX88" fmla="*/ 617449 w 1105087"/>
                  <a:gd name="connsiteY88" fmla="*/ 864060 h 1402551"/>
                  <a:gd name="connsiteX89" fmla="*/ 561052 w 1105087"/>
                  <a:gd name="connsiteY89" fmla="*/ 820028 h 1402551"/>
                  <a:gd name="connsiteX90" fmla="*/ 514056 w 1105087"/>
                  <a:gd name="connsiteY90" fmla="*/ 732370 h 1402551"/>
                  <a:gd name="connsiteX91" fmla="*/ 504656 w 1105087"/>
                  <a:gd name="connsiteY91" fmla="*/ 642674 h 1402551"/>
                  <a:gd name="connsiteX92" fmla="*/ 536532 w 1105087"/>
                  <a:gd name="connsiteY92" fmla="*/ 534631 h 1402551"/>
                  <a:gd name="connsiteX93" fmla="*/ 590477 w 1105087"/>
                  <a:gd name="connsiteY93" fmla="*/ 473066 h 1402551"/>
                  <a:gd name="connsiteX94" fmla="*/ 656681 w 1105087"/>
                  <a:gd name="connsiteY94" fmla="*/ 442896 h 1402551"/>
                  <a:gd name="connsiteX95" fmla="*/ 702451 w 1105087"/>
                  <a:gd name="connsiteY95" fmla="*/ 441163 h 1402551"/>
                  <a:gd name="connsiteX96" fmla="*/ 987236 w 1105087"/>
                  <a:gd name="connsiteY96" fmla="*/ 24463 h 1402551"/>
                  <a:gd name="connsiteX97" fmla="*/ 888339 w 1105087"/>
                  <a:gd name="connsiteY97" fmla="*/ 0 h 1402551"/>
                  <a:gd name="connsiteX98" fmla="*/ 863001 w 1105087"/>
                  <a:gd name="connsiteY98" fmla="*/ 23648 h 1402551"/>
                  <a:gd name="connsiteX99" fmla="*/ 840525 w 1105087"/>
                  <a:gd name="connsiteY99" fmla="*/ 66865 h 1402551"/>
                  <a:gd name="connsiteX100" fmla="*/ 834803 w 1105087"/>
                  <a:gd name="connsiteY100" fmla="*/ 151669 h 1402551"/>
                  <a:gd name="connsiteX101" fmla="*/ 852376 w 1105087"/>
                  <a:gd name="connsiteY101" fmla="*/ 202632 h 1402551"/>
                  <a:gd name="connsiteX102" fmla="*/ 876079 w 1105087"/>
                  <a:gd name="connsiteY102" fmla="*/ 232803 h 1402551"/>
                  <a:gd name="connsiteX103" fmla="*/ 899781 w 1105087"/>
                  <a:gd name="connsiteY103" fmla="*/ 248296 h 1402551"/>
                  <a:gd name="connsiteX104" fmla="*/ 951273 w 1105087"/>
                  <a:gd name="connsiteY104" fmla="*/ 247888 h 1402551"/>
                  <a:gd name="connsiteX105" fmla="*/ 976202 w 1105087"/>
                  <a:gd name="connsiteY105" fmla="*/ 230764 h 1402551"/>
                  <a:gd name="connsiteX106" fmla="*/ 1003174 w 1105087"/>
                  <a:gd name="connsiteY106" fmla="*/ 192032 h 1402551"/>
                  <a:gd name="connsiteX107" fmla="*/ 1017886 w 1105087"/>
                  <a:gd name="connsiteY107" fmla="*/ 121090 h 1402551"/>
                  <a:gd name="connsiteX108" fmla="*/ 1011347 w 1105087"/>
                  <a:gd name="connsiteY108" fmla="*/ 72165 h 1402551"/>
                  <a:gd name="connsiteX109" fmla="*/ 987236 w 1105087"/>
                  <a:gd name="connsiteY109" fmla="*/ 24463 h 1402551"/>
                  <a:gd name="connsiteX110" fmla="*/ 744488 w 1105087"/>
                  <a:gd name="connsiteY110" fmla="*/ 103559 h 1402551"/>
                  <a:gd name="connsiteX111" fmla="*/ 1098802 w 1105087"/>
                  <a:gd name="connsiteY111" fmla="*/ 61157 h 1402551"/>
                  <a:gd name="connsiteX112" fmla="*/ 1104932 w 1105087"/>
                  <a:gd name="connsiteY112" fmla="*/ 118644 h 1402551"/>
                  <a:gd name="connsiteX113" fmla="*/ 1082456 w 1105087"/>
                  <a:gd name="connsiteY113" fmla="*/ 229134 h 1402551"/>
                  <a:gd name="connsiteX114" fmla="*/ 1018703 w 1105087"/>
                  <a:gd name="connsiteY114" fmla="*/ 309453 h 1402551"/>
                  <a:gd name="connsiteX115" fmla="*/ 950456 w 1105087"/>
                  <a:gd name="connsiteY115" fmla="*/ 338808 h 1402551"/>
                  <a:gd name="connsiteX116" fmla="*/ 857280 w 1105087"/>
                  <a:gd name="connsiteY116" fmla="*/ 324946 h 1402551"/>
                  <a:gd name="connsiteX117" fmla="*/ 800884 w 1105087"/>
                  <a:gd name="connsiteY117" fmla="*/ 280913 h 1402551"/>
                  <a:gd name="connsiteX118" fmla="*/ 753887 w 1105087"/>
                  <a:gd name="connsiteY118" fmla="*/ 193255 h 1402551"/>
                  <a:gd name="connsiteX119" fmla="*/ 744488 w 1105087"/>
                  <a:gd name="connsiteY119" fmla="*/ 103559 h 1402551"/>
                  <a:gd name="connsiteX0" fmla="*/ 927272 w 1105087"/>
                  <a:gd name="connsiteY0" fmla="*/ 1052088 h 1404280"/>
                  <a:gd name="connsiteX1" fmla="*/ 887632 w 1105087"/>
                  <a:gd name="connsiteY1" fmla="*/ 1063504 h 1404280"/>
                  <a:gd name="connsiteX2" fmla="*/ 862294 w 1105087"/>
                  <a:gd name="connsiteY2" fmla="*/ 1087151 h 1404280"/>
                  <a:gd name="connsiteX3" fmla="*/ 839818 w 1105087"/>
                  <a:gd name="connsiteY3" fmla="*/ 1130368 h 1404280"/>
                  <a:gd name="connsiteX4" fmla="*/ 834096 w 1105087"/>
                  <a:gd name="connsiteY4" fmla="*/ 1215172 h 1404280"/>
                  <a:gd name="connsiteX5" fmla="*/ 851669 w 1105087"/>
                  <a:gd name="connsiteY5" fmla="*/ 1266136 h 1404280"/>
                  <a:gd name="connsiteX6" fmla="*/ 875372 w 1105087"/>
                  <a:gd name="connsiteY6" fmla="*/ 1296306 h 1404280"/>
                  <a:gd name="connsiteX7" fmla="*/ 899074 w 1105087"/>
                  <a:gd name="connsiteY7" fmla="*/ 1311799 h 1404280"/>
                  <a:gd name="connsiteX8" fmla="*/ 950566 w 1105087"/>
                  <a:gd name="connsiteY8" fmla="*/ 1311392 h 1404280"/>
                  <a:gd name="connsiteX9" fmla="*/ 975495 w 1105087"/>
                  <a:gd name="connsiteY9" fmla="*/ 1294268 h 1404280"/>
                  <a:gd name="connsiteX10" fmla="*/ 1002467 w 1105087"/>
                  <a:gd name="connsiteY10" fmla="*/ 1255535 h 1404280"/>
                  <a:gd name="connsiteX11" fmla="*/ 1017179 w 1105087"/>
                  <a:gd name="connsiteY11" fmla="*/ 1184594 h 1404280"/>
                  <a:gd name="connsiteX12" fmla="*/ 1010640 w 1105087"/>
                  <a:gd name="connsiteY12" fmla="*/ 1135668 h 1404280"/>
                  <a:gd name="connsiteX13" fmla="*/ 986529 w 1105087"/>
                  <a:gd name="connsiteY13" fmla="*/ 1087966 h 1404280"/>
                  <a:gd name="connsiteX14" fmla="*/ 958331 w 1105087"/>
                  <a:gd name="connsiteY14" fmla="*/ 1062281 h 1404280"/>
                  <a:gd name="connsiteX15" fmla="*/ 927272 w 1105087"/>
                  <a:gd name="connsiteY15" fmla="*/ 1052088 h 1404280"/>
                  <a:gd name="connsiteX16" fmla="*/ 183932 w 1105087"/>
                  <a:gd name="connsiteY16" fmla="*/ 1052088 h 1404280"/>
                  <a:gd name="connsiteX17" fmla="*/ 144291 w 1105087"/>
                  <a:gd name="connsiteY17" fmla="*/ 1063504 h 1404280"/>
                  <a:gd name="connsiteX18" fmla="*/ 118954 w 1105087"/>
                  <a:gd name="connsiteY18" fmla="*/ 1087151 h 1404280"/>
                  <a:gd name="connsiteX19" fmla="*/ 96477 w 1105087"/>
                  <a:gd name="connsiteY19" fmla="*/ 1130368 h 1404280"/>
                  <a:gd name="connsiteX20" fmla="*/ 90756 w 1105087"/>
                  <a:gd name="connsiteY20" fmla="*/ 1215172 h 1404280"/>
                  <a:gd name="connsiteX21" fmla="*/ 108329 w 1105087"/>
                  <a:gd name="connsiteY21" fmla="*/ 1266136 h 1404280"/>
                  <a:gd name="connsiteX22" fmla="*/ 132031 w 1105087"/>
                  <a:gd name="connsiteY22" fmla="*/ 1296306 h 1404280"/>
                  <a:gd name="connsiteX23" fmla="*/ 155734 w 1105087"/>
                  <a:gd name="connsiteY23" fmla="*/ 1311799 h 1404280"/>
                  <a:gd name="connsiteX24" fmla="*/ 207226 w 1105087"/>
                  <a:gd name="connsiteY24" fmla="*/ 1311392 h 1404280"/>
                  <a:gd name="connsiteX25" fmla="*/ 232155 w 1105087"/>
                  <a:gd name="connsiteY25" fmla="*/ 1294268 h 1404280"/>
                  <a:gd name="connsiteX26" fmla="*/ 259127 w 1105087"/>
                  <a:gd name="connsiteY26" fmla="*/ 1255535 h 1404280"/>
                  <a:gd name="connsiteX27" fmla="*/ 273839 w 1105087"/>
                  <a:gd name="connsiteY27" fmla="*/ 1184594 h 1404280"/>
                  <a:gd name="connsiteX28" fmla="*/ 267300 w 1105087"/>
                  <a:gd name="connsiteY28" fmla="*/ 1135668 h 1404280"/>
                  <a:gd name="connsiteX29" fmla="*/ 243189 w 1105087"/>
                  <a:gd name="connsiteY29" fmla="*/ 1087966 h 1404280"/>
                  <a:gd name="connsiteX30" fmla="*/ 214991 w 1105087"/>
                  <a:gd name="connsiteY30" fmla="*/ 1062281 h 1404280"/>
                  <a:gd name="connsiteX31" fmla="*/ 183932 w 1105087"/>
                  <a:gd name="connsiteY31" fmla="*/ 1052088 h 1404280"/>
                  <a:gd name="connsiteX32" fmla="*/ 941576 w 1105087"/>
                  <a:gd name="connsiteY32" fmla="*/ 965551 h 1404280"/>
                  <a:gd name="connsiteX33" fmla="*/ 986120 w 1105087"/>
                  <a:gd name="connsiteY33" fmla="*/ 977885 h 1404280"/>
                  <a:gd name="connsiteX34" fmla="*/ 1052325 w 1105087"/>
                  <a:gd name="connsiteY34" fmla="*/ 1029256 h 1404280"/>
                  <a:gd name="connsiteX35" fmla="*/ 1098095 w 1105087"/>
                  <a:gd name="connsiteY35" fmla="*/ 1124660 h 1404280"/>
                  <a:gd name="connsiteX36" fmla="*/ 1104225 w 1105087"/>
                  <a:gd name="connsiteY36" fmla="*/ 1182147 h 1404280"/>
                  <a:gd name="connsiteX37" fmla="*/ 1081749 w 1105087"/>
                  <a:gd name="connsiteY37" fmla="*/ 1292637 h 1404280"/>
                  <a:gd name="connsiteX38" fmla="*/ 1017996 w 1105087"/>
                  <a:gd name="connsiteY38" fmla="*/ 1372956 h 1404280"/>
                  <a:gd name="connsiteX39" fmla="*/ 949749 w 1105087"/>
                  <a:gd name="connsiteY39" fmla="*/ 1402311 h 1404280"/>
                  <a:gd name="connsiteX40" fmla="*/ 856573 w 1105087"/>
                  <a:gd name="connsiteY40" fmla="*/ 1388449 h 1404280"/>
                  <a:gd name="connsiteX41" fmla="*/ 800177 w 1105087"/>
                  <a:gd name="connsiteY41" fmla="*/ 1344416 h 1404280"/>
                  <a:gd name="connsiteX42" fmla="*/ 753180 w 1105087"/>
                  <a:gd name="connsiteY42" fmla="*/ 1256758 h 1404280"/>
                  <a:gd name="connsiteX43" fmla="*/ 743781 w 1105087"/>
                  <a:gd name="connsiteY43" fmla="*/ 1167062 h 1404280"/>
                  <a:gd name="connsiteX44" fmla="*/ 775657 w 1105087"/>
                  <a:gd name="connsiteY44" fmla="*/ 1059019 h 1404280"/>
                  <a:gd name="connsiteX45" fmla="*/ 829601 w 1105087"/>
                  <a:gd name="connsiteY45" fmla="*/ 997455 h 1404280"/>
                  <a:gd name="connsiteX46" fmla="*/ 895805 w 1105087"/>
                  <a:gd name="connsiteY46" fmla="*/ 967284 h 1404280"/>
                  <a:gd name="connsiteX47" fmla="*/ 941576 w 1105087"/>
                  <a:gd name="connsiteY47" fmla="*/ 965551 h 1404280"/>
                  <a:gd name="connsiteX48" fmla="*/ 198235 w 1105087"/>
                  <a:gd name="connsiteY48" fmla="*/ 965551 h 1404280"/>
                  <a:gd name="connsiteX49" fmla="*/ 242780 w 1105087"/>
                  <a:gd name="connsiteY49" fmla="*/ 977885 h 1404280"/>
                  <a:gd name="connsiteX50" fmla="*/ 308984 w 1105087"/>
                  <a:gd name="connsiteY50" fmla="*/ 1029256 h 1404280"/>
                  <a:gd name="connsiteX51" fmla="*/ 354755 w 1105087"/>
                  <a:gd name="connsiteY51" fmla="*/ 1124660 h 1404280"/>
                  <a:gd name="connsiteX52" fmla="*/ 360885 w 1105087"/>
                  <a:gd name="connsiteY52" fmla="*/ 1182147 h 1404280"/>
                  <a:gd name="connsiteX53" fmla="*/ 338408 w 1105087"/>
                  <a:gd name="connsiteY53" fmla="*/ 1292637 h 1404280"/>
                  <a:gd name="connsiteX54" fmla="*/ 274656 w 1105087"/>
                  <a:gd name="connsiteY54" fmla="*/ 1372956 h 1404280"/>
                  <a:gd name="connsiteX55" fmla="*/ 206409 w 1105087"/>
                  <a:gd name="connsiteY55" fmla="*/ 1402311 h 1404280"/>
                  <a:gd name="connsiteX56" fmla="*/ 113233 w 1105087"/>
                  <a:gd name="connsiteY56" fmla="*/ 1388449 h 1404280"/>
                  <a:gd name="connsiteX57" fmla="*/ 56836 w 1105087"/>
                  <a:gd name="connsiteY57" fmla="*/ 1344416 h 1404280"/>
                  <a:gd name="connsiteX58" fmla="*/ 9840 w 1105087"/>
                  <a:gd name="connsiteY58" fmla="*/ 1256758 h 1404280"/>
                  <a:gd name="connsiteX59" fmla="*/ 440 w 1105087"/>
                  <a:gd name="connsiteY59" fmla="*/ 1167062 h 1404280"/>
                  <a:gd name="connsiteX60" fmla="*/ 32316 w 1105087"/>
                  <a:gd name="connsiteY60" fmla="*/ 1059019 h 1404280"/>
                  <a:gd name="connsiteX61" fmla="*/ 86261 w 1105087"/>
                  <a:gd name="connsiteY61" fmla="*/ 997455 h 1404280"/>
                  <a:gd name="connsiteX62" fmla="*/ 152465 w 1105087"/>
                  <a:gd name="connsiteY62" fmla="*/ 967284 h 1404280"/>
                  <a:gd name="connsiteX63" fmla="*/ 198235 w 1105087"/>
                  <a:gd name="connsiteY63" fmla="*/ 965551 h 1404280"/>
                  <a:gd name="connsiteX64" fmla="*/ 688148 w 1105087"/>
                  <a:gd name="connsiteY64" fmla="*/ 529429 h 1404280"/>
                  <a:gd name="connsiteX65" fmla="*/ 648507 w 1105087"/>
                  <a:gd name="connsiteY65" fmla="*/ 540844 h 1404280"/>
                  <a:gd name="connsiteX66" fmla="*/ 623170 w 1105087"/>
                  <a:gd name="connsiteY66" fmla="*/ 564492 h 1404280"/>
                  <a:gd name="connsiteX67" fmla="*/ 600693 w 1105087"/>
                  <a:gd name="connsiteY67" fmla="*/ 607709 h 1404280"/>
                  <a:gd name="connsiteX68" fmla="*/ 594972 w 1105087"/>
                  <a:gd name="connsiteY68" fmla="*/ 692513 h 1404280"/>
                  <a:gd name="connsiteX69" fmla="*/ 612545 w 1105087"/>
                  <a:gd name="connsiteY69" fmla="*/ 743476 h 1404280"/>
                  <a:gd name="connsiteX70" fmla="*/ 636247 w 1105087"/>
                  <a:gd name="connsiteY70" fmla="*/ 773647 h 1404280"/>
                  <a:gd name="connsiteX71" fmla="*/ 659950 w 1105087"/>
                  <a:gd name="connsiteY71" fmla="*/ 789140 h 1404280"/>
                  <a:gd name="connsiteX72" fmla="*/ 711442 w 1105087"/>
                  <a:gd name="connsiteY72" fmla="*/ 788732 h 1404280"/>
                  <a:gd name="connsiteX73" fmla="*/ 736371 w 1105087"/>
                  <a:gd name="connsiteY73" fmla="*/ 771608 h 1404280"/>
                  <a:gd name="connsiteX74" fmla="*/ 763343 w 1105087"/>
                  <a:gd name="connsiteY74" fmla="*/ 732876 h 1404280"/>
                  <a:gd name="connsiteX75" fmla="*/ 778055 w 1105087"/>
                  <a:gd name="connsiteY75" fmla="*/ 661934 h 1404280"/>
                  <a:gd name="connsiteX76" fmla="*/ 771516 w 1105087"/>
                  <a:gd name="connsiteY76" fmla="*/ 613009 h 1404280"/>
                  <a:gd name="connsiteX77" fmla="*/ 747405 w 1105087"/>
                  <a:gd name="connsiteY77" fmla="*/ 565307 h 1404280"/>
                  <a:gd name="connsiteX78" fmla="*/ 719207 w 1105087"/>
                  <a:gd name="connsiteY78" fmla="*/ 539621 h 1404280"/>
                  <a:gd name="connsiteX79" fmla="*/ 688148 w 1105087"/>
                  <a:gd name="connsiteY79" fmla="*/ 529429 h 1404280"/>
                  <a:gd name="connsiteX80" fmla="*/ 702451 w 1105087"/>
                  <a:gd name="connsiteY80" fmla="*/ 442892 h 1404280"/>
                  <a:gd name="connsiteX81" fmla="*/ 746996 w 1105087"/>
                  <a:gd name="connsiteY81" fmla="*/ 455225 h 1404280"/>
                  <a:gd name="connsiteX82" fmla="*/ 813201 w 1105087"/>
                  <a:gd name="connsiteY82" fmla="*/ 506597 h 1404280"/>
                  <a:gd name="connsiteX83" fmla="*/ 858971 w 1105087"/>
                  <a:gd name="connsiteY83" fmla="*/ 602001 h 1404280"/>
                  <a:gd name="connsiteX84" fmla="*/ 865101 w 1105087"/>
                  <a:gd name="connsiteY84" fmla="*/ 659488 h 1404280"/>
                  <a:gd name="connsiteX85" fmla="*/ 842625 w 1105087"/>
                  <a:gd name="connsiteY85" fmla="*/ 769978 h 1404280"/>
                  <a:gd name="connsiteX86" fmla="*/ 778872 w 1105087"/>
                  <a:gd name="connsiteY86" fmla="*/ 850296 h 1404280"/>
                  <a:gd name="connsiteX87" fmla="*/ 710625 w 1105087"/>
                  <a:gd name="connsiteY87" fmla="*/ 879652 h 1404280"/>
                  <a:gd name="connsiteX88" fmla="*/ 617449 w 1105087"/>
                  <a:gd name="connsiteY88" fmla="*/ 865789 h 1404280"/>
                  <a:gd name="connsiteX89" fmla="*/ 561052 w 1105087"/>
                  <a:gd name="connsiteY89" fmla="*/ 821757 h 1404280"/>
                  <a:gd name="connsiteX90" fmla="*/ 514056 w 1105087"/>
                  <a:gd name="connsiteY90" fmla="*/ 734099 h 1404280"/>
                  <a:gd name="connsiteX91" fmla="*/ 504656 w 1105087"/>
                  <a:gd name="connsiteY91" fmla="*/ 644403 h 1404280"/>
                  <a:gd name="connsiteX92" fmla="*/ 536532 w 1105087"/>
                  <a:gd name="connsiteY92" fmla="*/ 536360 h 1404280"/>
                  <a:gd name="connsiteX93" fmla="*/ 590477 w 1105087"/>
                  <a:gd name="connsiteY93" fmla="*/ 474795 h 1404280"/>
                  <a:gd name="connsiteX94" fmla="*/ 656681 w 1105087"/>
                  <a:gd name="connsiteY94" fmla="*/ 444625 h 1404280"/>
                  <a:gd name="connsiteX95" fmla="*/ 702451 w 1105087"/>
                  <a:gd name="connsiteY95" fmla="*/ 442892 h 1404280"/>
                  <a:gd name="connsiteX96" fmla="*/ 1011347 w 1105087"/>
                  <a:gd name="connsiteY96" fmla="*/ 73894 h 1404280"/>
                  <a:gd name="connsiteX97" fmla="*/ 888339 w 1105087"/>
                  <a:gd name="connsiteY97" fmla="*/ 1729 h 1404280"/>
                  <a:gd name="connsiteX98" fmla="*/ 863001 w 1105087"/>
                  <a:gd name="connsiteY98" fmla="*/ 25377 h 1404280"/>
                  <a:gd name="connsiteX99" fmla="*/ 840525 w 1105087"/>
                  <a:gd name="connsiteY99" fmla="*/ 68594 h 1404280"/>
                  <a:gd name="connsiteX100" fmla="*/ 834803 w 1105087"/>
                  <a:gd name="connsiteY100" fmla="*/ 153398 h 1404280"/>
                  <a:gd name="connsiteX101" fmla="*/ 852376 w 1105087"/>
                  <a:gd name="connsiteY101" fmla="*/ 204361 h 1404280"/>
                  <a:gd name="connsiteX102" fmla="*/ 876079 w 1105087"/>
                  <a:gd name="connsiteY102" fmla="*/ 234532 h 1404280"/>
                  <a:gd name="connsiteX103" fmla="*/ 899781 w 1105087"/>
                  <a:gd name="connsiteY103" fmla="*/ 250025 h 1404280"/>
                  <a:gd name="connsiteX104" fmla="*/ 951273 w 1105087"/>
                  <a:gd name="connsiteY104" fmla="*/ 249617 h 1404280"/>
                  <a:gd name="connsiteX105" fmla="*/ 976202 w 1105087"/>
                  <a:gd name="connsiteY105" fmla="*/ 232493 h 1404280"/>
                  <a:gd name="connsiteX106" fmla="*/ 1003174 w 1105087"/>
                  <a:gd name="connsiteY106" fmla="*/ 193761 h 1404280"/>
                  <a:gd name="connsiteX107" fmla="*/ 1017886 w 1105087"/>
                  <a:gd name="connsiteY107" fmla="*/ 122819 h 1404280"/>
                  <a:gd name="connsiteX108" fmla="*/ 1011347 w 1105087"/>
                  <a:gd name="connsiteY108" fmla="*/ 73894 h 1404280"/>
                  <a:gd name="connsiteX109" fmla="*/ 744488 w 1105087"/>
                  <a:gd name="connsiteY109" fmla="*/ 105288 h 1404280"/>
                  <a:gd name="connsiteX110" fmla="*/ 1098802 w 1105087"/>
                  <a:gd name="connsiteY110" fmla="*/ 62886 h 1404280"/>
                  <a:gd name="connsiteX111" fmla="*/ 1104932 w 1105087"/>
                  <a:gd name="connsiteY111" fmla="*/ 120373 h 1404280"/>
                  <a:gd name="connsiteX112" fmla="*/ 1082456 w 1105087"/>
                  <a:gd name="connsiteY112" fmla="*/ 230863 h 1404280"/>
                  <a:gd name="connsiteX113" fmla="*/ 1018703 w 1105087"/>
                  <a:gd name="connsiteY113" fmla="*/ 311182 h 1404280"/>
                  <a:gd name="connsiteX114" fmla="*/ 950456 w 1105087"/>
                  <a:gd name="connsiteY114" fmla="*/ 340537 h 1404280"/>
                  <a:gd name="connsiteX115" fmla="*/ 857280 w 1105087"/>
                  <a:gd name="connsiteY115" fmla="*/ 326675 h 1404280"/>
                  <a:gd name="connsiteX116" fmla="*/ 800884 w 1105087"/>
                  <a:gd name="connsiteY116" fmla="*/ 282642 h 1404280"/>
                  <a:gd name="connsiteX117" fmla="*/ 753887 w 1105087"/>
                  <a:gd name="connsiteY117" fmla="*/ 194984 h 1404280"/>
                  <a:gd name="connsiteX118" fmla="*/ 744488 w 1105087"/>
                  <a:gd name="connsiteY118" fmla="*/ 105288 h 1404280"/>
                  <a:gd name="connsiteX0" fmla="*/ 927272 w 1105087"/>
                  <a:gd name="connsiteY0" fmla="*/ 1050372 h 1402564"/>
                  <a:gd name="connsiteX1" fmla="*/ 887632 w 1105087"/>
                  <a:gd name="connsiteY1" fmla="*/ 1061788 h 1402564"/>
                  <a:gd name="connsiteX2" fmla="*/ 862294 w 1105087"/>
                  <a:gd name="connsiteY2" fmla="*/ 1085435 h 1402564"/>
                  <a:gd name="connsiteX3" fmla="*/ 839818 w 1105087"/>
                  <a:gd name="connsiteY3" fmla="*/ 1128652 h 1402564"/>
                  <a:gd name="connsiteX4" fmla="*/ 834096 w 1105087"/>
                  <a:gd name="connsiteY4" fmla="*/ 1213456 h 1402564"/>
                  <a:gd name="connsiteX5" fmla="*/ 851669 w 1105087"/>
                  <a:gd name="connsiteY5" fmla="*/ 1264420 h 1402564"/>
                  <a:gd name="connsiteX6" fmla="*/ 875372 w 1105087"/>
                  <a:gd name="connsiteY6" fmla="*/ 1294590 h 1402564"/>
                  <a:gd name="connsiteX7" fmla="*/ 899074 w 1105087"/>
                  <a:gd name="connsiteY7" fmla="*/ 1310083 h 1402564"/>
                  <a:gd name="connsiteX8" fmla="*/ 950566 w 1105087"/>
                  <a:gd name="connsiteY8" fmla="*/ 1309676 h 1402564"/>
                  <a:gd name="connsiteX9" fmla="*/ 975495 w 1105087"/>
                  <a:gd name="connsiteY9" fmla="*/ 1292552 h 1402564"/>
                  <a:gd name="connsiteX10" fmla="*/ 1002467 w 1105087"/>
                  <a:gd name="connsiteY10" fmla="*/ 1253819 h 1402564"/>
                  <a:gd name="connsiteX11" fmla="*/ 1017179 w 1105087"/>
                  <a:gd name="connsiteY11" fmla="*/ 1182878 h 1402564"/>
                  <a:gd name="connsiteX12" fmla="*/ 1010640 w 1105087"/>
                  <a:gd name="connsiteY12" fmla="*/ 1133952 h 1402564"/>
                  <a:gd name="connsiteX13" fmla="*/ 986529 w 1105087"/>
                  <a:gd name="connsiteY13" fmla="*/ 1086250 h 1402564"/>
                  <a:gd name="connsiteX14" fmla="*/ 958331 w 1105087"/>
                  <a:gd name="connsiteY14" fmla="*/ 1060565 h 1402564"/>
                  <a:gd name="connsiteX15" fmla="*/ 927272 w 1105087"/>
                  <a:gd name="connsiteY15" fmla="*/ 1050372 h 1402564"/>
                  <a:gd name="connsiteX16" fmla="*/ 183932 w 1105087"/>
                  <a:gd name="connsiteY16" fmla="*/ 1050372 h 1402564"/>
                  <a:gd name="connsiteX17" fmla="*/ 144291 w 1105087"/>
                  <a:gd name="connsiteY17" fmla="*/ 1061788 h 1402564"/>
                  <a:gd name="connsiteX18" fmla="*/ 118954 w 1105087"/>
                  <a:gd name="connsiteY18" fmla="*/ 1085435 h 1402564"/>
                  <a:gd name="connsiteX19" fmla="*/ 96477 w 1105087"/>
                  <a:gd name="connsiteY19" fmla="*/ 1128652 h 1402564"/>
                  <a:gd name="connsiteX20" fmla="*/ 90756 w 1105087"/>
                  <a:gd name="connsiteY20" fmla="*/ 1213456 h 1402564"/>
                  <a:gd name="connsiteX21" fmla="*/ 108329 w 1105087"/>
                  <a:gd name="connsiteY21" fmla="*/ 1264420 h 1402564"/>
                  <a:gd name="connsiteX22" fmla="*/ 132031 w 1105087"/>
                  <a:gd name="connsiteY22" fmla="*/ 1294590 h 1402564"/>
                  <a:gd name="connsiteX23" fmla="*/ 155734 w 1105087"/>
                  <a:gd name="connsiteY23" fmla="*/ 1310083 h 1402564"/>
                  <a:gd name="connsiteX24" fmla="*/ 207226 w 1105087"/>
                  <a:gd name="connsiteY24" fmla="*/ 1309676 h 1402564"/>
                  <a:gd name="connsiteX25" fmla="*/ 232155 w 1105087"/>
                  <a:gd name="connsiteY25" fmla="*/ 1292552 h 1402564"/>
                  <a:gd name="connsiteX26" fmla="*/ 259127 w 1105087"/>
                  <a:gd name="connsiteY26" fmla="*/ 1253819 h 1402564"/>
                  <a:gd name="connsiteX27" fmla="*/ 273839 w 1105087"/>
                  <a:gd name="connsiteY27" fmla="*/ 1182878 h 1402564"/>
                  <a:gd name="connsiteX28" fmla="*/ 267300 w 1105087"/>
                  <a:gd name="connsiteY28" fmla="*/ 1133952 h 1402564"/>
                  <a:gd name="connsiteX29" fmla="*/ 243189 w 1105087"/>
                  <a:gd name="connsiteY29" fmla="*/ 1086250 h 1402564"/>
                  <a:gd name="connsiteX30" fmla="*/ 214991 w 1105087"/>
                  <a:gd name="connsiteY30" fmla="*/ 1060565 h 1402564"/>
                  <a:gd name="connsiteX31" fmla="*/ 183932 w 1105087"/>
                  <a:gd name="connsiteY31" fmla="*/ 1050372 h 1402564"/>
                  <a:gd name="connsiteX32" fmla="*/ 941576 w 1105087"/>
                  <a:gd name="connsiteY32" fmla="*/ 963835 h 1402564"/>
                  <a:gd name="connsiteX33" fmla="*/ 986120 w 1105087"/>
                  <a:gd name="connsiteY33" fmla="*/ 976169 h 1402564"/>
                  <a:gd name="connsiteX34" fmla="*/ 1052325 w 1105087"/>
                  <a:gd name="connsiteY34" fmla="*/ 1027540 h 1402564"/>
                  <a:gd name="connsiteX35" fmla="*/ 1098095 w 1105087"/>
                  <a:gd name="connsiteY35" fmla="*/ 1122944 h 1402564"/>
                  <a:gd name="connsiteX36" fmla="*/ 1104225 w 1105087"/>
                  <a:gd name="connsiteY36" fmla="*/ 1180431 h 1402564"/>
                  <a:gd name="connsiteX37" fmla="*/ 1081749 w 1105087"/>
                  <a:gd name="connsiteY37" fmla="*/ 1290921 h 1402564"/>
                  <a:gd name="connsiteX38" fmla="*/ 1017996 w 1105087"/>
                  <a:gd name="connsiteY38" fmla="*/ 1371240 h 1402564"/>
                  <a:gd name="connsiteX39" fmla="*/ 949749 w 1105087"/>
                  <a:gd name="connsiteY39" fmla="*/ 1400595 h 1402564"/>
                  <a:gd name="connsiteX40" fmla="*/ 856573 w 1105087"/>
                  <a:gd name="connsiteY40" fmla="*/ 1386733 h 1402564"/>
                  <a:gd name="connsiteX41" fmla="*/ 800177 w 1105087"/>
                  <a:gd name="connsiteY41" fmla="*/ 1342700 h 1402564"/>
                  <a:gd name="connsiteX42" fmla="*/ 753180 w 1105087"/>
                  <a:gd name="connsiteY42" fmla="*/ 1255042 h 1402564"/>
                  <a:gd name="connsiteX43" fmla="*/ 743781 w 1105087"/>
                  <a:gd name="connsiteY43" fmla="*/ 1165346 h 1402564"/>
                  <a:gd name="connsiteX44" fmla="*/ 775657 w 1105087"/>
                  <a:gd name="connsiteY44" fmla="*/ 1057303 h 1402564"/>
                  <a:gd name="connsiteX45" fmla="*/ 829601 w 1105087"/>
                  <a:gd name="connsiteY45" fmla="*/ 995739 h 1402564"/>
                  <a:gd name="connsiteX46" fmla="*/ 895805 w 1105087"/>
                  <a:gd name="connsiteY46" fmla="*/ 965568 h 1402564"/>
                  <a:gd name="connsiteX47" fmla="*/ 941576 w 1105087"/>
                  <a:gd name="connsiteY47" fmla="*/ 963835 h 1402564"/>
                  <a:gd name="connsiteX48" fmla="*/ 198235 w 1105087"/>
                  <a:gd name="connsiteY48" fmla="*/ 963835 h 1402564"/>
                  <a:gd name="connsiteX49" fmla="*/ 242780 w 1105087"/>
                  <a:gd name="connsiteY49" fmla="*/ 976169 h 1402564"/>
                  <a:gd name="connsiteX50" fmla="*/ 308984 w 1105087"/>
                  <a:gd name="connsiteY50" fmla="*/ 1027540 h 1402564"/>
                  <a:gd name="connsiteX51" fmla="*/ 354755 w 1105087"/>
                  <a:gd name="connsiteY51" fmla="*/ 1122944 h 1402564"/>
                  <a:gd name="connsiteX52" fmla="*/ 360885 w 1105087"/>
                  <a:gd name="connsiteY52" fmla="*/ 1180431 h 1402564"/>
                  <a:gd name="connsiteX53" fmla="*/ 338408 w 1105087"/>
                  <a:gd name="connsiteY53" fmla="*/ 1290921 h 1402564"/>
                  <a:gd name="connsiteX54" fmla="*/ 274656 w 1105087"/>
                  <a:gd name="connsiteY54" fmla="*/ 1371240 h 1402564"/>
                  <a:gd name="connsiteX55" fmla="*/ 206409 w 1105087"/>
                  <a:gd name="connsiteY55" fmla="*/ 1400595 h 1402564"/>
                  <a:gd name="connsiteX56" fmla="*/ 113233 w 1105087"/>
                  <a:gd name="connsiteY56" fmla="*/ 1386733 h 1402564"/>
                  <a:gd name="connsiteX57" fmla="*/ 56836 w 1105087"/>
                  <a:gd name="connsiteY57" fmla="*/ 1342700 h 1402564"/>
                  <a:gd name="connsiteX58" fmla="*/ 9840 w 1105087"/>
                  <a:gd name="connsiteY58" fmla="*/ 1255042 h 1402564"/>
                  <a:gd name="connsiteX59" fmla="*/ 440 w 1105087"/>
                  <a:gd name="connsiteY59" fmla="*/ 1165346 h 1402564"/>
                  <a:gd name="connsiteX60" fmla="*/ 32316 w 1105087"/>
                  <a:gd name="connsiteY60" fmla="*/ 1057303 h 1402564"/>
                  <a:gd name="connsiteX61" fmla="*/ 86261 w 1105087"/>
                  <a:gd name="connsiteY61" fmla="*/ 995739 h 1402564"/>
                  <a:gd name="connsiteX62" fmla="*/ 152465 w 1105087"/>
                  <a:gd name="connsiteY62" fmla="*/ 965568 h 1402564"/>
                  <a:gd name="connsiteX63" fmla="*/ 198235 w 1105087"/>
                  <a:gd name="connsiteY63" fmla="*/ 963835 h 1402564"/>
                  <a:gd name="connsiteX64" fmla="*/ 688148 w 1105087"/>
                  <a:gd name="connsiteY64" fmla="*/ 527713 h 1402564"/>
                  <a:gd name="connsiteX65" fmla="*/ 648507 w 1105087"/>
                  <a:gd name="connsiteY65" fmla="*/ 539128 h 1402564"/>
                  <a:gd name="connsiteX66" fmla="*/ 623170 w 1105087"/>
                  <a:gd name="connsiteY66" fmla="*/ 562776 h 1402564"/>
                  <a:gd name="connsiteX67" fmla="*/ 600693 w 1105087"/>
                  <a:gd name="connsiteY67" fmla="*/ 605993 h 1402564"/>
                  <a:gd name="connsiteX68" fmla="*/ 594972 w 1105087"/>
                  <a:gd name="connsiteY68" fmla="*/ 690797 h 1402564"/>
                  <a:gd name="connsiteX69" fmla="*/ 612545 w 1105087"/>
                  <a:gd name="connsiteY69" fmla="*/ 741760 h 1402564"/>
                  <a:gd name="connsiteX70" fmla="*/ 636247 w 1105087"/>
                  <a:gd name="connsiteY70" fmla="*/ 771931 h 1402564"/>
                  <a:gd name="connsiteX71" fmla="*/ 659950 w 1105087"/>
                  <a:gd name="connsiteY71" fmla="*/ 787424 h 1402564"/>
                  <a:gd name="connsiteX72" fmla="*/ 711442 w 1105087"/>
                  <a:gd name="connsiteY72" fmla="*/ 787016 h 1402564"/>
                  <a:gd name="connsiteX73" fmla="*/ 736371 w 1105087"/>
                  <a:gd name="connsiteY73" fmla="*/ 769892 h 1402564"/>
                  <a:gd name="connsiteX74" fmla="*/ 763343 w 1105087"/>
                  <a:gd name="connsiteY74" fmla="*/ 731160 h 1402564"/>
                  <a:gd name="connsiteX75" fmla="*/ 778055 w 1105087"/>
                  <a:gd name="connsiteY75" fmla="*/ 660218 h 1402564"/>
                  <a:gd name="connsiteX76" fmla="*/ 771516 w 1105087"/>
                  <a:gd name="connsiteY76" fmla="*/ 611293 h 1402564"/>
                  <a:gd name="connsiteX77" fmla="*/ 747405 w 1105087"/>
                  <a:gd name="connsiteY77" fmla="*/ 563591 h 1402564"/>
                  <a:gd name="connsiteX78" fmla="*/ 719207 w 1105087"/>
                  <a:gd name="connsiteY78" fmla="*/ 537905 h 1402564"/>
                  <a:gd name="connsiteX79" fmla="*/ 688148 w 1105087"/>
                  <a:gd name="connsiteY79" fmla="*/ 527713 h 1402564"/>
                  <a:gd name="connsiteX80" fmla="*/ 702451 w 1105087"/>
                  <a:gd name="connsiteY80" fmla="*/ 441176 h 1402564"/>
                  <a:gd name="connsiteX81" fmla="*/ 746996 w 1105087"/>
                  <a:gd name="connsiteY81" fmla="*/ 453509 h 1402564"/>
                  <a:gd name="connsiteX82" fmla="*/ 813201 w 1105087"/>
                  <a:gd name="connsiteY82" fmla="*/ 504881 h 1402564"/>
                  <a:gd name="connsiteX83" fmla="*/ 858971 w 1105087"/>
                  <a:gd name="connsiteY83" fmla="*/ 600285 h 1402564"/>
                  <a:gd name="connsiteX84" fmla="*/ 865101 w 1105087"/>
                  <a:gd name="connsiteY84" fmla="*/ 657772 h 1402564"/>
                  <a:gd name="connsiteX85" fmla="*/ 842625 w 1105087"/>
                  <a:gd name="connsiteY85" fmla="*/ 768262 h 1402564"/>
                  <a:gd name="connsiteX86" fmla="*/ 778872 w 1105087"/>
                  <a:gd name="connsiteY86" fmla="*/ 848580 h 1402564"/>
                  <a:gd name="connsiteX87" fmla="*/ 710625 w 1105087"/>
                  <a:gd name="connsiteY87" fmla="*/ 877936 h 1402564"/>
                  <a:gd name="connsiteX88" fmla="*/ 617449 w 1105087"/>
                  <a:gd name="connsiteY88" fmla="*/ 864073 h 1402564"/>
                  <a:gd name="connsiteX89" fmla="*/ 561052 w 1105087"/>
                  <a:gd name="connsiteY89" fmla="*/ 820041 h 1402564"/>
                  <a:gd name="connsiteX90" fmla="*/ 514056 w 1105087"/>
                  <a:gd name="connsiteY90" fmla="*/ 732383 h 1402564"/>
                  <a:gd name="connsiteX91" fmla="*/ 504656 w 1105087"/>
                  <a:gd name="connsiteY91" fmla="*/ 642687 h 1402564"/>
                  <a:gd name="connsiteX92" fmla="*/ 536532 w 1105087"/>
                  <a:gd name="connsiteY92" fmla="*/ 534644 h 1402564"/>
                  <a:gd name="connsiteX93" fmla="*/ 590477 w 1105087"/>
                  <a:gd name="connsiteY93" fmla="*/ 473079 h 1402564"/>
                  <a:gd name="connsiteX94" fmla="*/ 656681 w 1105087"/>
                  <a:gd name="connsiteY94" fmla="*/ 442909 h 1402564"/>
                  <a:gd name="connsiteX95" fmla="*/ 702451 w 1105087"/>
                  <a:gd name="connsiteY95" fmla="*/ 441176 h 1402564"/>
                  <a:gd name="connsiteX96" fmla="*/ 1011347 w 1105087"/>
                  <a:gd name="connsiteY96" fmla="*/ 72178 h 1402564"/>
                  <a:gd name="connsiteX97" fmla="*/ 888339 w 1105087"/>
                  <a:gd name="connsiteY97" fmla="*/ 13 h 1402564"/>
                  <a:gd name="connsiteX98" fmla="*/ 840525 w 1105087"/>
                  <a:gd name="connsiteY98" fmla="*/ 66878 h 1402564"/>
                  <a:gd name="connsiteX99" fmla="*/ 834803 w 1105087"/>
                  <a:gd name="connsiteY99" fmla="*/ 151682 h 1402564"/>
                  <a:gd name="connsiteX100" fmla="*/ 852376 w 1105087"/>
                  <a:gd name="connsiteY100" fmla="*/ 202645 h 1402564"/>
                  <a:gd name="connsiteX101" fmla="*/ 876079 w 1105087"/>
                  <a:gd name="connsiteY101" fmla="*/ 232816 h 1402564"/>
                  <a:gd name="connsiteX102" fmla="*/ 899781 w 1105087"/>
                  <a:gd name="connsiteY102" fmla="*/ 248309 h 1402564"/>
                  <a:gd name="connsiteX103" fmla="*/ 951273 w 1105087"/>
                  <a:gd name="connsiteY103" fmla="*/ 247901 h 1402564"/>
                  <a:gd name="connsiteX104" fmla="*/ 976202 w 1105087"/>
                  <a:gd name="connsiteY104" fmla="*/ 230777 h 1402564"/>
                  <a:gd name="connsiteX105" fmla="*/ 1003174 w 1105087"/>
                  <a:gd name="connsiteY105" fmla="*/ 192045 h 1402564"/>
                  <a:gd name="connsiteX106" fmla="*/ 1017886 w 1105087"/>
                  <a:gd name="connsiteY106" fmla="*/ 121103 h 1402564"/>
                  <a:gd name="connsiteX107" fmla="*/ 1011347 w 1105087"/>
                  <a:gd name="connsiteY107" fmla="*/ 72178 h 1402564"/>
                  <a:gd name="connsiteX108" fmla="*/ 744488 w 1105087"/>
                  <a:gd name="connsiteY108" fmla="*/ 103572 h 1402564"/>
                  <a:gd name="connsiteX109" fmla="*/ 1098802 w 1105087"/>
                  <a:gd name="connsiteY109" fmla="*/ 61170 h 1402564"/>
                  <a:gd name="connsiteX110" fmla="*/ 1104932 w 1105087"/>
                  <a:gd name="connsiteY110" fmla="*/ 118657 h 1402564"/>
                  <a:gd name="connsiteX111" fmla="*/ 1082456 w 1105087"/>
                  <a:gd name="connsiteY111" fmla="*/ 229147 h 1402564"/>
                  <a:gd name="connsiteX112" fmla="*/ 1018703 w 1105087"/>
                  <a:gd name="connsiteY112" fmla="*/ 309466 h 1402564"/>
                  <a:gd name="connsiteX113" fmla="*/ 950456 w 1105087"/>
                  <a:gd name="connsiteY113" fmla="*/ 338821 h 1402564"/>
                  <a:gd name="connsiteX114" fmla="*/ 857280 w 1105087"/>
                  <a:gd name="connsiteY114" fmla="*/ 324959 h 1402564"/>
                  <a:gd name="connsiteX115" fmla="*/ 800884 w 1105087"/>
                  <a:gd name="connsiteY115" fmla="*/ 280926 h 1402564"/>
                  <a:gd name="connsiteX116" fmla="*/ 753887 w 1105087"/>
                  <a:gd name="connsiteY116" fmla="*/ 193268 h 1402564"/>
                  <a:gd name="connsiteX117" fmla="*/ 744488 w 1105087"/>
                  <a:gd name="connsiteY117" fmla="*/ 103572 h 1402564"/>
                  <a:gd name="connsiteX0" fmla="*/ 927272 w 1105087"/>
                  <a:gd name="connsiteY0" fmla="*/ 990039 h 1342231"/>
                  <a:gd name="connsiteX1" fmla="*/ 887632 w 1105087"/>
                  <a:gd name="connsiteY1" fmla="*/ 1001455 h 1342231"/>
                  <a:gd name="connsiteX2" fmla="*/ 862294 w 1105087"/>
                  <a:gd name="connsiteY2" fmla="*/ 1025102 h 1342231"/>
                  <a:gd name="connsiteX3" fmla="*/ 839818 w 1105087"/>
                  <a:gd name="connsiteY3" fmla="*/ 1068319 h 1342231"/>
                  <a:gd name="connsiteX4" fmla="*/ 834096 w 1105087"/>
                  <a:gd name="connsiteY4" fmla="*/ 1153123 h 1342231"/>
                  <a:gd name="connsiteX5" fmla="*/ 851669 w 1105087"/>
                  <a:gd name="connsiteY5" fmla="*/ 1204087 h 1342231"/>
                  <a:gd name="connsiteX6" fmla="*/ 875372 w 1105087"/>
                  <a:gd name="connsiteY6" fmla="*/ 1234257 h 1342231"/>
                  <a:gd name="connsiteX7" fmla="*/ 899074 w 1105087"/>
                  <a:gd name="connsiteY7" fmla="*/ 1249750 h 1342231"/>
                  <a:gd name="connsiteX8" fmla="*/ 950566 w 1105087"/>
                  <a:gd name="connsiteY8" fmla="*/ 1249343 h 1342231"/>
                  <a:gd name="connsiteX9" fmla="*/ 975495 w 1105087"/>
                  <a:gd name="connsiteY9" fmla="*/ 1232219 h 1342231"/>
                  <a:gd name="connsiteX10" fmla="*/ 1002467 w 1105087"/>
                  <a:gd name="connsiteY10" fmla="*/ 1193486 h 1342231"/>
                  <a:gd name="connsiteX11" fmla="*/ 1017179 w 1105087"/>
                  <a:gd name="connsiteY11" fmla="*/ 1122545 h 1342231"/>
                  <a:gd name="connsiteX12" fmla="*/ 1010640 w 1105087"/>
                  <a:gd name="connsiteY12" fmla="*/ 1073619 h 1342231"/>
                  <a:gd name="connsiteX13" fmla="*/ 986529 w 1105087"/>
                  <a:gd name="connsiteY13" fmla="*/ 1025917 h 1342231"/>
                  <a:gd name="connsiteX14" fmla="*/ 958331 w 1105087"/>
                  <a:gd name="connsiteY14" fmla="*/ 1000232 h 1342231"/>
                  <a:gd name="connsiteX15" fmla="*/ 927272 w 1105087"/>
                  <a:gd name="connsiteY15" fmla="*/ 990039 h 1342231"/>
                  <a:gd name="connsiteX16" fmla="*/ 183932 w 1105087"/>
                  <a:gd name="connsiteY16" fmla="*/ 990039 h 1342231"/>
                  <a:gd name="connsiteX17" fmla="*/ 144291 w 1105087"/>
                  <a:gd name="connsiteY17" fmla="*/ 1001455 h 1342231"/>
                  <a:gd name="connsiteX18" fmla="*/ 118954 w 1105087"/>
                  <a:gd name="connsiteY18" fmla="*/ 1025102 h 1342231"/>
                  <a:gd name="connsiteX19" fmla="*/ 96477 w 1105087"/>
                  <a:gd name="connsiteY19" fmla="*/ 1068319 h 1342231"/>
                  <a:gd name="connsiteX20" fmla="*/ 90756 w 1105087"/>
                  <a:gd name="connsiteY20" fmla="*/ 1153123 h 1342231"/>
                  <a:gd name="connsiteX21" fmla="*/ 108329 w 1105087"/>
                  <a:gd name="connsiteY21" fmla="*/ 1204087 h 1342231"/>
                  <a:gd name="connsiteX22" fmla="*/ 132031 w 1105087"/>
                  <a:gd name="connsiteY22" fmla="*/ 1234257 h 1342231"/>
                  <a:gd name="connsiteX23" fmla="*/ 155734 w 1105087"/>
                  <a:gd name="connsiteY23" fmla="*/ 1249750 h 1342231"/>
                  <a:gd name="connsiteX24" fmla="*/ 207226 w 1105087"/>
                  <a:gd name="connsiteY24" fmla="*/ 1249343 h 1342231"/>
                  <a:gd name="connsiteX25" fmla="*/ 232155 w 1105087"/>
                  <a:gd name="connsiteY25" fmla="*/ 1232219 h 1342231"/>
                  <a:gd name="connsiteX26" fmla="*/ 259127 w 1105087"/>
                  <a:gd name="connsiteY26" fmla="*/ 1193486 h 1342231"/>
                  <a:gd name="connsiteX27" fmla="*/ 273839 w 1105087"/>
                  <a:gd name="connsiteY27" fmla="*/ 1122545 h 1342231"/>
                  <a:gd name="connsiteX28" fmla="*/ 267300 w 1105087"/>
                  <a:gd name="connsiteY28" fmla="*/ 1073619 h 1342231"/>
                  <a:gd name="connsiteX29" fmla="*/ 243189 w 1105087"/>
                  <a:gd name="connsiteY29" fmla="*/ 1025917 h 1342231"/>
                  <a:gd name="connsiteX30" fmla="*/ 214991 w 1105087"/>
                  <a:gd name="connsiteY30" fmla="*/ 1000232 h 1342231"/>
                  <a:gd name="connsiteX31" fmla="*/ 183932 w 1105087"/>
                  <a:gd name="connsiteY31" fmla="*/ 990039 h 1342231"/>
                  <a:gd name="connsiteX32" fmla="*/ 941576 w 1105087"/>
                  <a:gd name="connsiteY32" fmla="*/ 903502 h 1342231"/>
                  <a:gd name="connsiteX33" fmla="*/ 986120 w 1105087"/>
                  <a:gd name="connsiteY33" fmla="*/ 915836 h 1342231"/>
                  <a:gd name="connsiteX34" fmla="*/ 1052325 w 1105087"/>
                  <a:gd name="connsiteY34" fmla="*/ 967207 h 1342231"/>
                  <a:gd name="connsiteX35" fmla="*/ 1098095 w 1105087"/>
                  <a:gd name="connsiteY35" fmla="*/ 1062611 h 1342231"/>
                  <a:gd name="connsiteX36" fmla="*/ 1104225 w 1105087"/>
                  <a:gd name="connsiteY36" fmla="*/ 1120098 h 1342231"/>
                  <a:gd name="connsiteX37" fmla="*/ 1081749 w 1105087"/>
                  <a:gd name="connsiteY37" fmla="*/ 1230588 h 1342231"/>
                  <a:gd name="connsiteX38" fmla="*/ 1017996 w 1105087"/>
                  <a:gd name="connsiteY38" fmla="*/ 1310907 h 1342231"/>
                  <a:gd name="connsiteX39" fmla="*/ 949749 w 1105087"/>
                  <a:gd name="connsiteY39" fmla="*/ 1340262 h 1342231"/>
                  <a:gd name="connsiteX40" fmla="*/ 856573 w 1105087"/>
                  <a:gd name="connsiteY40" fmla="*/ 1326400 h 1342231"/>
                  <a:gd name="connsiteX41" fmla="*/ 800177 w 1105087"/>
                  <a:gd name="connsiteY41" fmla="*/ 1282367 h 1342231"/>
                  <a:gd name="connsiteX42" fmla="*/ 753180 w 1105087"/>
                  <a:gd name="connsiteY42" fmla="*/ 1194709 h 1342231"/>
                  <a:gd name="connsiteX43" fmla="*/ 743781 w 1105087"/>
                  <a:gd name="connsiteY43" fmla="*/ 1105013 h 1342231"/>
                  <a:gd name="connsiteX44" fmla="*/ 775657 w 1105087"/>
                  <a:gd name="connsiteY44" fmla="*/ 996970 h 1342231"/>
                  <a:gd name="connsiteX45" fmla="*/ 829601 w 1105087"/>
                  <a:gd name="connsiteY45" fmla="*/ 935406 h 1342231"/>
                  <a:gd name="connsiteX46" fmla="*/ 895805 w 1105087"/>
                  <a:gd name="connsiteY46" fmla="*/ 905235 h 1342231"/>
                  <a:gd name="connsiteX47" fmla="*/ 941576 w 1105087"/>
                  <a:gd name="connsiteY47" fmla="*/ 903502 h 1342231"/>
                  <a:gd name="connsiteX48" fmla="*/ 198235 w 1105087"/>
                  <a:gd name="connsiteY48" fmla="*/ 903502 h 1342231"/>
                  <a:gd name="connsiteX49" fmla="*/ 242780 w 1105087"/>
                  <a:gd name="connsiteY49" fmla="*/ 915836 h 1342231"/>
                  <a:gd name="connsiteX50" fmla="*/ 308984 w 1105087"/>
                  <a:gd name="connsiteY50" fmla="*/ 967207 h 1342231"/>
                  <a:gd name="connsiteX51" fmla="*/ 354755 w 1105087"/>
                  <a:gd name="connsiteY51" fmla="*/ 1062611 h 1342231"/>
                  <a:gd name="connsiteX52" fmla="*/ 360885 w 1105087"/>
                  <a:gd name="connsiteY52" fmla="*/ 1120098 h 1342231"/>
                  <a:gd name="connsiteX53" fmla="*/ 338408 w 1105087"/>
                  <a:gd name="connsiteY53" fmla="*/ 1230588 h 1342231"/>
                  <a:gd name="connsiteX54" fmla="*/ 274656 w 1105087"/>
                  <a:gd name="connsiteY54" fmla="*/ 1310907 h 1342231"/>
                  <a:gd name="connsiteX55" fmla="*/ 206409 w 1105087"/>
                  <a:gd name="connsiteY55" fmla="*/ 1340262 h 1342231"/>
                  <a:gd name="connsiteX56" fmla="*/ 113233 w 1105087"/>
                  <a:gd name="connsiteY56" fmla="*/ 1326400 h 1342231"/>
                  <a:gd name="connsiteX57" fmla="*/ 56836 w 1105087"/>
                  <a:gd name="connsiteY57" fmla="*/ 1282367 h 1342231"/>
                  <a:gd name="connsiteX58" fmla="*/ 9840 w 1105087"/>
                  <a:gd name="connsiteY58" fmla="*/ 1194709 h 1342231"/>
                  <a:gd name="connsiteX59" fmla="*/ 440 w 1105087"/>
                  <a:gd name="connsiteY59" fmla="*/ 1105013 h 1342231"/>
                  <a:gd name="connsiteX60" fmla="*/ 32316 w 1105087"/>
                  <a:gd name="connsiteY60" fmla="*/ 996970 h 1342231"/>
                  <a:gd name="connsiteX61" fmla="*/ 86261 w 1105087"/>
                  <a:gd name="connsiteY61" fmla="*/ 935406 h 1342231"/>
                  <a:gd name="connsiteX62" fmla="*/ 152465 w 1105087"/>
                  <a:gd name="connsiteY62" fmla="*/ 905235 h 1342231"/>
                  <a:gd name="connsiteX63" fmla="*/ 198235 w 1105087"/>
                  <a:gd name="connsiteY63" fmla="*/ 903502 h 1342231"/>
                  <a:gd name="connsiteX64" fmla="*/ 688148 w 1105087"/>
                  <a:gd name="connsiteY64" fmla="*/ 467380 h 1342231"/>
                  <a:gd name="connsiteX65" fmla="*/ 648507 w 1105087"/>
                  <a:gd name="connsiteY65" fmla="*/ 478795 h 1342231"/>
                  <a:gd name="connsiteX66" fmla="*/ 623170 w 1105087"/>
                  <a:gd name="connsiteY66" fmla="*/ 502443 h 1342231"/>
                  <a:gd name="connsiteX67" fmla="*/ 600693 w 1105087"/>
                  <a:gd name="connsiteY67" fmla="*/ 545660 h 1342231"/>
                  <a:gd name="connsiteX68" fmla="*/ 594972 w 1105087"/>
                  <a:gd name="connsiteY68" fmla="*/ 630464 h 1342231"/>
                  <a:gd name="connsiteX69" fmla="*/ 612545 w 1105087"/>
                  <a:gd name="connsiteY69" fmla="*/ 681427 h 1342231"/>
                  <a:gd name="connsiteX70" fmla="*/ 636247 w 1105087"/>
                  <a:gd name="connsiteY70" fmla="*/ 711598 h 1342231"/>
                  <a:gd name="connsiteX71" fmla="*/ 659950 w 1105087"/>
                  <a:gd name="connsiteY71" fmla="*/ 727091 h 1342231"/>
                  <a:gd name="connsiteX72" fmla="*/ 711442 w 1105087"/>
                  <a:gd name="connsiteY72" fmla="*/ 726683 h 1342231"/>
                  <a:gd name="connsiteX73" fmla="*/ 736371 w 1105087"/>
                  <a:gd name="connsiteY73" fmla="*/ 709559 h 1342231"/>
                  <a:gd name="connsiteX74" fmla="*/ 763343 w 1105087"/>
                  <a:gd name="connsiteY74" fmla="*/ 670827 h 1342231"/>
                  <a:gd name="connsiteX75" fmla="*/ 778055 w 1105087"/>
                  <a:gd name="connsiteY75" fmla="*/ 599885 h 1342231"/>
                  <a:gd name="connsiteX76" fmla="*/ 771516 w 1105087"/>
                  <a:gd name="connsiteY76" fmla="*/ 550960 h 1342231"/>
                  <a:gd name="connsiteX77" fmla="*/ 747405 w 1105087"/>
                  <a:gd name="connsiteY77" fmla="*/ 503258 h 1342231"/>
                  <a:gd name="connsiteX78" fmla="*/ 719207 w 1105087"/>
                  <a:gd name="connsiteY78" fmla="*/ 477572 h 1342231"/>
                  <a:gd name="connsiteX79" fmla="*/ 688148 w 1105087"/>
                  <a:gd name="connsiteY79" fmla="*/ 467380 h 1342231"/>
                  <a:gd name="connsiteX80" fmla="*/ 702451 w 1105087"/>
                  <a:gd name="connsiteY80" fmla="*/ 380843 h 1342231"/>
                  <a:gd name="connsiteX81" fmla="*/ 746996 w 1105087"/>
                  <a:gd name="connsiteY81" fmla="*/ 393176 h 1342231"/>
                  <a:gd name="connsiteX82" fmla="*/ 813201 w 1105087"/>
                  <a:gd name="connsiteY82" fmla="*/ 444548 h 1342231"/>
                  <a:gd name="connsiteX83" fmla="*/ 858971 w 1105087"/>
                  <a:gd name="connsiteY83" fmla="*/ 539952 h 1342231"/>
                  <a:gd name="connsiteX84" fmla="*/ 865101 w 1105087"/>
                  <a:gd name="connsiteY84" fmla="*/ 597439 h 1342231"/>
                  <a:gd name="connsiteX85" fmla="*/ 842625 w 1105087"/>
                  <a:gd name="connsiteY85" fmla="*/ 707929 h 1342231"/>
                  <a:gd name="connsiteX86" fmla="*/ 778872 w 1105087"/>
                  <a:gd name="connsiteY86" fmla="*/ 788247 h 1342231"/>
                  <a:gd name="connsiteX87" fmla="*/ 710625 w 1105087"/>
                  <a:gd name="connsiteY87" fmla="*/ 817603 h 1342231"/>
                  <a:gd name="connsiteX88" fmla="*/ 617449 w 1105087"/>
                  <a:gd name="connsiteY88" fmla="*/ 803740 h 1342231"/>
                  <a:gd name="connsiteX89" fmla="*/ 561052 w 1105087"/>
                  <a:gd name="connsiteY89" fmla="*/ 759708 h 1342231"/>
                  <a:gd name="connsiteX90" fmla="*/ 514056 w 1105087"/>
                  <a:gd name="connsiteY90" fmla="*/ 672050 h 1342231"/>
                  <a:gd name="connsiteX91" fmla="*/ 504656 w 1105087"/>
                  <a:gd name="connsiteY91" fmla="*/ 582354 h 1342231"/>
                  <a:gd name="connsiteX92" fmla="*/ 536532 w 1105087"/>
                  <a:gd name="connsiteY92" fmla="*/ 474311 h 1342231"/>
                  <a:gd name="connsiteX93" fmla="*/ 590477 w 1105087"/>
                  <a:gd name="connsiteY93" fmla="*/ 412746 h 1342231"/>
                  <a:gd name="connsiteX94" fmla="*/ 656681 w 1105087"/>
                  <a:gd name="connsiteY94" fmla="*/ 382576 h 1342231"/>
                  <a:gd name="connsiteX95" fmla="*/ 702451 w 1105087"/>
                  <a:gd name="connsiteY95" fmla="*/ 380843 h 1342231"/>
                  <a:gd name="connsiteX96" fmla="*/ 1011347 w 1105087"/>
                  <a:gd name="connsiteY96" fmla="*/ 11845 h 1342231"/>
                  <a:gd name="connsiteX97" fmla="*/ 840525 w 1105087"/>
                  <a:gd name="connsiteY97" fmla="*/ 6545 h 1342231"/>
                  <a:gd name="connsiteX98" fmla="*/ 834803 w 1105087"/>
                  <a:gd name="connsiteY98" fmla="*/ 91349 h 1342231"/>
                  <a:gd name="connsiteX99" fmla="*/ 852376 w 1105087"/>
                  <a:gd name="connsiteY99" fmla="*/ 142312 h 1342231"/>
                  <a:gd name="connsiteX100" fmla="*/ 876079 w 1105087"/>
                  <a:gd name="connsiteY100" fmla="*/ 172483 h 1342231"/>
                  <a:gd name="connsiteX101" fmla="*/ 899781 w 1105087"/>
                  <a:gd name="connsiteY101" fmla="*/ 187976 h 1342231"/>
                  <a:gd name="connsiteX102" fmla="*/ 951273 w 1105087"/>
                  <a:gd name="connsiteY102" fmla="*/ 187568 h 1342231"/>
                  <a:gd name="connsiteX103" fmla="*/ 976202 w 1105087"/>
                  <a:gd name="connsiteY103" fmla="*/ 170444 h 1342231"/>
                  <a:gd name="connsiteX104" fmla="*/ 1003174 w 1105087"/>
                  <a:gd name="connsiteY104" fmla="*/ 131712 h 1342231"/>
                  <a:gd name="connsiteX105" fmla="*/ 1017886 w 1105087"/>
                  <a:gd name="connsiteY105" fmla="*/ 60770 h 1342231"/>
                  <a:gd name="connsiteX106" fmla="*/ 1011347 w 1105087"/>
                  <a:gd name="connsiteY106" fmla="*/ 11845 h 1342231"/>
                  <a:gd name="connsiteX107" fmla="*/ 744488 w 1105087"/>
                  <a:gd name="connsiteY107" fmla="*/ 43239 h 1342231"/>
                  <a:gd name="connsiteX108" fmla="*/ 1098802 w 1105087"/>
                  <a:gd name="connsiteY108" fmla="*/ 837 h 1342231"/>
                  <a:gd name="connsiteX109" fmla="*/ 1104932 w 1105087"/>
                  <a:gd name="connsiteY109" fmla="*/ 58324 h 1342231"/>
                  <a:gd name="connsiteX110" fmla="*/ 1082456 w 1105087"/>
                  <a:gd name="connsiteY110" fmla="*/ 168814 h 1342231"/>
                  <a:gd name="connsiteX111" fmla="*/ 1018703 w 1105087"/>
                  <a:gd name="connsiteY111" fmla="*/ 249133 h 1342231"/>
                  <a:gd name="connsiteX112" fmla="*/ 950456 w 1105087"/>
                  <a:gd name="connsiteY112" fmla="*/ 278488 h 1342231"/>
                  <a:gd name="connsiteX113" fmla="*/ 857280 w 1105087"/>
                  <a:gd name="connsiteY113" fmla="*/ 264626 h 1342231"/>
                  <a:gd name="connsiteX114" fmla="*/ 800884 w 1105087"/>
                  <a:gd name="connsiteY114" fmla="*/ 220593 h 1342231"/>
                  <a:gd name="connsiteX115" fmla="*/ 753887 w 1105087"/>
                  <a:gd name="connsiteY115" fmla="*/ 132935 h 1342231"/>
                  <a:gd name="connsiteX116" fmla="*/ 744488 w 1105087"/>
                  <a:gd name="connsiteY116" fmla="*/ 43239 h 1342231"/>
                  <a:gd name="connsiteX0" fmla="*/ 927272 w 1105087"/>
                  <a:gd name="connsiteY0" fmla="*/ 989392 h 1341584"/>
                  <a:gd name="connsiteX1" fmla="*/ 887632 w 1105087"/>
                  <a:gd name="connsiteY1" fmla="*/ 1000808 h 1341584"/>
                  <a:gd name="connsiteX2" fmla="*/ 862294 w 1105087"/>
                  <a:gd name="connsiteY2" fmla="*/ 1024455 h 1341584"/>
                  <a:gd name="connsiteX3" fmla="*/ 839818 w 1105087"/>
                  <a:gd name="connsiteY3" fmla="*/ 1067672 h 1341584"/>
                  <a:gd name="connsiteX4" fmla="*/ 834096 w 1105087"/>
                  <a:gd name="connsiteY4" fmla="*/ 1152476 h 1341584"/>
                  <a:gd name="connsiteX5" fmla="*/ 851669 w 1105087"/>
                  <a:gd name="connsiteY5" fmla="*/ 1203440 h 1341584"/>
                  <a:gd name="connsiteX6" fmla="*/ 875372 w 1105087"/>
                  <a:gd name="connsiteY6" fmla="*/ 1233610 h 1341584"/>
                  <a:gd name="connsiteX7" fmla="*/ 899074 w 1105087"/>
                  <a:gd name="connsiteY7" fmla="*/ 1249103 h 1341584"/>
                  <a:gd name="connsiteX8" fmla="*/ 950566 w 1105087"/>
                  <a:gd name="connsiteY8" fmla="*/ 1248696 h 1341584"/>
                  <a:gd name="connsiteX9" fmla="*/ 975495 w 1105087"/>
                  <a:gd name="connsiteY9" fmla="*/ 1231572 h 1341584"/>
                  <a:gd name="connsiteX10" fmla="*/ 1002467 w 1105087"/>
                  <a:gd name="connsiteY10" fmla="*/ 1192839 h 1341584"/>
                  <a:gd name="connsiteX11" fmla="*/ 1017179 w 1105087"/>
                  <a:gd name="connsiteY11" fmla="*/ 1121898 h 1341584"/>
                  <a:gd name="connsiteX12" fmla="*/ 1010640 w 1105087"/>
                  <a:gd name="connsiteY12" fmla="*/ 1072972 h 1341584"/>
                  <a:gd name="connsiteX13" fmla="*/ 986529 w 1105087"/>
                  <a:gd name="connsiteY13" fmla="*/ 1025270 h 1341584"/>
                  <a:gd name="connsiteX14" fmla="*/ 958331 w 1105087"/>
                  <a:gd name="connsiteY14" fmla="*/ 999585 h 1341584"/>
                  <a:gd name="connsiteX15" fmla="*/ 927272 w 1105087"/>
                  <a:gd name="connsiteY15" fmla="*/ 989392 h 1341584"/>
                  <a:gd name="connsiteX16" fmla="*/ 183932 w 1105087"/>
                  <a:gd name="connsiteY16" fmla="*/ 989392 h 1341584"/>
                  <a:gd name="connsiteX17" fmla="*/ 144291 w 1105087"/>
                  <a:gd name="connsiteY17" fmla="*/ 1000808 h 1341584"/>
                  <a:gd name="connsiteX18" fmla="*/ 118954 w 1105087"/>
                  <a:gd name="connsiteY18" fmla="*/ 1024455 h 1341584"/>
                  <a:gd name="connsiteX19" fmla="*/ 96477 w 1105087"/>
                  <a:gd name="connsiteY19" fmla="*/ 1067672 h 1341584"/>
                  <a:gd name="connsiteX20" fmla="*/ 90756 w 1105087"/>
                  <a:gd name="connsiteY20" fmla="*/ 1152476 h 1341584"/>
                  <a:gd name="connsiteX21" fmla="*/ 108329 w 1105087"/>
                  <a:gd name="connsiteY21" fmla="*/ 1203440 h 1341584"/>
                  <a:gd name="connsiteX22" fmla="*/ 132031 w 1105087"/>
                  <a:gd name="connsiteY22" fmla="*/ 1233610 h 1341584"/>
                  <a:gd name="connsiteX23" fmla="*/ 155734 w 1105087"/>
                  <a:gd name="connsiteY23" fmla="*/ 1249103 h 1341584"/>
                  <a:gd name="connsiteX24" fmla="*/ 207226 w 1105087"/>
                  <a:gd name="connsiteY24" fmla="*/ 1248696 h 1341584"/>
                  <a:gd name="connsiteX25" fmla="*/ 232155 w 1105087"/>
                  <a:gd name="connsiteY25" fmla="*/ 1231572 h 1341584"/>
                  <a:gd name="connsiteX26" fmla="*/ 259127 w 1105087"/>
                  <a:gd name="connsiteY26" fmla="*/ 1192839 h 1341584"/>
                  <a:gd name="connsiteX27" fmla="*/ 273839 w 1105087"/>
                  <a:gd name="connsiteY27" fmla="*/ 1121898 h 1341584"/>
                  <a:gd name="connsiteX28" fmla="*/ 267300 w 1105087"/>
                  <a:gd name="connsiteY28" fmla="*/ 1072972 h 1341584"/>
                  <a:gd name="connsiteX29" fmla="*/ 243189 w 1105087"/>
                  <a:gd name="connsiteY29" fmla="*/ 1025270 h 1341584"/>
                  <a:gd name="connsiteX30" fmla="*/ 214991 w 1105087"/>
                  <a:gd name="connsiteY30" fmla="*/ 999585 h 1341584"/>
                  <a:gd name="connsiteX31" fmla="*/ 183932 w 1105087"/>
                  <a:gd name="connsiteY31" fmla="*/ 989392 h 1341584"/>
                  <a:gd name="connsiteX32" fmla="*/ 941576 w 1105087"/>
                  <a:gd name="connsiteY32" fmla="*/ 902855 h 1341584"/>
                  <a:gd name="connsiteX33" fmla="*/ 986120 w 1105087"/>
                  <a:gd name="connsiteY33" fmla="*/ 915189 h 1341584"/>
                  <a:gd name="connsiteX34" fmla="*/ 1052325 w 1105087"/>
                  <a:gd name="connsiteY34" fmla="*/ 966560 h 1341584"/>
                  <a:gd name="connsiteX35" fmla="*/ 1098095 w 1105087"/>
                  <a:gd name="connsiteY35" fmla="*/ 1061964 h 1341584"/>
                  <a:gd name="connsiteX36" fmla="*/ 1104225 w 1105087"/>
                  <a:gd name="connsiteY36" fmla="*/ 1119451 h 1341584"/>
                  <a:gd name="connsiteX37" fmla="*/ 1081749 w 1105087"/>
                  <a:gd name="connsiteY37" fmla="*/ 1229941 h 1341584"/>
                  <a:gd name="connsiteX38" fmla="*/ 1017996 w 1105087"/>
                  <a:gd name="connsiteY38" fmla="*/ 1310260 h 1341584"/>
                  <a:gd name="connsiteX39" fmla="*/ 949749 w 1105087"/>
                  <a:gd name="connsiteY39" fmla="*/ 1339615 h 1341584"/>
                  <a:gd name="connsiteX40" fmla="*/ 856573 w 1105087"/>
                  <a:gd name="connsiteY40" fmla="*/ 1325753 h 1341584"/>
                  <a:gd name="connsiteX41" fmla="*/ 800177 w 1105087"/>
                  <a:gd name="connsiteY41" fmla="*/ 1281720 h 1341584"/>
                  <a:gd name="connsiteX42" fmla="*/ 753180 w 1105087"/>
                  <a:gd name="connsiteY42" fmla="*/ 1194062 h 1341584"/>
                  <a:gd name="connsiteX43" fmla="*/ 743781 w 1105087"/>
                  <a:gd name="connsiteY43" fmla="*/ 1104366 h 1341584"/>
                  <a:gd name="connsiteX44" fmla="*/ 775657 w 1105087"/>
                  <a:gd name="connsiteY44" fmla="*/ 996323 h 1341584"/>
                  <a:gd name="connsiteX45" fmla="*/ 829601 w 1105087"/>
                  <a:gd name="connsiteY45" fmla="*/ 934759 h 1341584"/>
                  <a:gd name="connsiteX46" fmla="*/ 895805 w 1105087"/>
                  <a:gd name="connsiteY46" fmla="*/ 904588 h 1341584"/>
                  <a:gd name="connsiteX47" fmla="*/ 941576 w 1105087"/>
                  <a:gd name="connsiteY47" fmla="*/ 902855 h 1341584"/>
                  <a:gd name="connsiteX48" fmla="*/ 198235 w 1105087"/>
                  <a:gd name="connsiteY48" fmla="*/ 902855 h 1341584"/>
                  <a:gd name="connsiteX49" fmla="*/ 242780 w 1105087"/>
                  <a:gd name="connsiteY49" fmla="*/ 915189 h 1341584"/>
                  <a:gd name="connsiteX50" fmla="*/ 308984 w 1105087"/>
                  <a:gd name="connsiteY50" fmla="*/ 966560 h 1341584"/>
                  <a:gd name="connsiteX51" fmla="*/ 354755 w 1105087"/>
                  <a:gd name="connsiteY51" fmla="*/ 1061964 h 1341584"/>
                  <a:gd name="connsiteX52" fmla="*/ 360885 w 1105087"/>
                  <a:gd name="connsiteY52" fmla="*/ 1119451 h 1341584"/>
                  <a:gd name="connsiteX53" fmla="*/ 338408 w 1105087"/>
                  <a:gd name="connsiteY53" fmla="*/ 1229941 h 1341584"/>
                  <a:gd name="connsiteX54" fmla="*/ 274656 w 1105087"/>
                  <a:gd name="connsiteY54" fmla="*/ 1310260 h 1341584"/>
                  <a:gd name="connsiteX55" fmla="*/ 206409 w 1105087"/>
                  <a:gd name="connsiteY55" fmla="*/ 1339615 h 1341584"/>
                  <a:gd name="connsiteX56" fmla="*/ 113233 w 1105087"/>
                  <a:gd name="connsiteY56" fmla="*/ 1325753 h 1341584"/>
                  <a:gd name="connsiteX57" fmla="*/ 56836 w 1105087"/>
                  <a:gd name="connsiteY57" fmla="*/ 1281720 h 1341584"/>
                  <a:gd name="connsiteX58" fmla="*/ 9840 w 1105087"/>
                  <a:gd name="connsiteY58" fmla="*/ 1194062 h 1341584"/>
                  <a:gd name="connsiteX59" fmla="*/ 440 w 1105087"/>
                  <a:gd name="connsiteY59" fmla="*/ 1104366 h 1341584"/>
                  <a:gd name="connsiteX60" fmla="*/ 32316 w 1105087"/>
                  <a:gd name="connsiteY60" fmla="*/ 996323 h 1341584"/>
                  <a:gd name="connsiteX61" fmla="*/ 86261 w 1105087"/>
                  <a:gd name="connsiteY61" fmla="*/ 934759 h 1341584"/>
                  <a:gd name="connsiteX62" fmla="*/ 152465 w 1105087"/>
                  <a:gd name="connsiteY62" fmla="*/ 904588 h 1341584"/>
                  <a:gd name="connsiteX63" fmla="*/ 198235 w 1105087"/>
                  <a:gd name="connsiteY63" fmla="*/ 902855 h 1341584"/>
                  <a:gd name="connsiteX64" fmla="*/ 688148 w 1105087"/>
                  <a:gd name="connsiteY64" fmla="*/ 466733 h 1341584"/>
                  <a:gd name="connsiteX65" fmla="*/ 648507 w 1105087"/>
                  <a:gd name="connsiteY65" fmla="*/ 478148 h 1341584"/>
                  <a:gd name="connsiteX66" fmla="*/ 623170 w 1105087"/>
                  <a:gd name="connsiteY66" fmla="*/ 501796 h 1341584"/>
                  <a:gd name="connsiteX67" fmla="*/ 600693 w 1105087"/>
                  <a:gd name="connsiteY67" fmla="*/ 545013 h 1341584"/>
                  <a:gd name="connsiteX68" fmla="*/ 594972 w 1105087"/>
                  <a:gd name="connsiteY68" fmla="*/ 629817 h 1341584"/>
                  <a:gd name="connsiteX69" fmla="*/ 612545 w 1105087"/>
                  <a:gd name="connsiteY69" fmla="*/ 680780 h 1341584"/>
                  <a:gd name="connsiteX70" fmla="*/ 636247 w 1105087"/>
                  <a:gd name="connsiteY70" fmla="*/ 710951 h 1341584"/>
                  <a:gd name="connsiteX71" fmla="*/ 659950 w 1105087"/>
                  <a:gd name="connsiteY71" fmla="*/ 726444 h 1341584"/>
                  <a:gd name="connsiteX72" fmla="*/ 711442 w 1105087"/>
                  <a:gd name="connsiteY72" fmla="*/ 726036 h 1341584"/>
                  <a:gd name="connsiteX73" fmla="*/ 736371 w 1105087"/>
                  <a:gd name="connsiteY73" fmla="*/ 708912 h 1341584"/>
                  <a:gd name="connsiteX74" fmla="*/ 763343 w 1105087"/>
                  <a:gd name="connsiteY74" fmla="*/ 670180 h 1341584"/>
                  <a:gd name="connsiteX75" fmla="*/ 778055 w 1105087"/>
                  <a:gd name="connsiteY75" fmla="*/ 599238 h 1341584"/>
                  <a:gd name="connsiteX76" fmla="*/ 771516 w 1105087"/>
                  <a:gd name="connsiteY76" fmla="*/ 550313 h 1341584"/>
                  <a:gd name="connsiteX77" fmla="*/ 747405 w 1105087"/>
                  <a:gd name="connsiteY77" fmla="*/ 502611 h 1341584"/>
                  <a:gd name="connsiteX78" fmla="*/ 719207 w 1105087"/>
                  <a:gd name="connsiteY78" fmla="*/ 476925 h 1341584"/>
                  <a:gd name="connsiteX79" fmla="*/ 688148 w 1105087"/>
                  <a:gd name="connsiteY79" fmla="*/ 466733 h 1341584"/>
                  <a:gd name="connsiteX80" fmla="*/ 702451 w 1105087"/>
                  <a:gd name="connsiteY80" fmla="*/ 380196 h 1341584"/>
                  <a:gd name="connsiteX81" fmla="*/ 746996 w 1105087"/>
                  <a:gd name="connsiteY81" fmla="*/ 392529 h 1341584"/>
                  <a:gd name="connsiteX82" fmla="*/ 813201 w 1105087"/>
                  <a:gd name="connsiteY82" fmla="*/ 443901 h 1341584"/>
                  <a:gd name="connsiteX83" fmla="*/ 858971 w 1105087"/>
                  <a:gd name="connsiteY83" fmla="*/ 539305 h 1341584"/>
                  <a:gd name="connsiteX84" fmla="*/ 865101 w 1105087"/>
                  <a:gd name="connsiteY84" fmla="*/ 596792 h 1341584"/>
                  <a:gd name="connsiteX85" fmla="*/ 842625 w 1105087"/>
                  <a:gd name="connsiteY85" fmla="*/ 707282 h 1341584"/>
                  <a:gd name="connsiteX86" fmla="*/ 778872 w 1105087"/>
                  <a:gd name="connsiteY86" fmla="*/ 787600 h 1341584"/>
                  <a:gd name="connsiteX87" fmla="*/ 710625 w 1105087"/>
                  <a:gd name="connsiteY87" fmla="*/ 816956 h 1341584"/>
                  <a:gd name="connsiteX88" fmla="*/ 617449 w 1105087"/>
                  <a:gd name="connsiteY88" fmla="*/ 803093 h 1341584"/>
                  <a:gd name="connsiteX89" fmla="*/ 561052 w 1105087"/>
                  <a:gd name="connsiteY89" fmla="*/ 759061 h 1341584"/>
                  <a:gd name="connsiteX90" fmla="*/ 514056 w 1105087"/>
                  <a:gd name="connsiteY90" fmla="*/ 671403 h 1341584"/>
                  <a:gd name="connsiteX91" fmla="*/ 504656 w 1105087"/>
                  <a:gd name="connsiteY91" fmla="*/ 581707 h 1341584"/>
                  <a:gd name="connsiteX92" fmla="*/ 536532 w 1105087"/>
                  <a:gd name="connsiteY92" fmla="*/ 473664 h 1341584"/>
                  <a:gd name="connsiteX93" fmla="*/ 590477 w 1105087"/>
                  <a:gd name="connsiteY93" fmla="*/ 412099 h 1341584"/>
                  <a:gd name="connsiteX94" fmla="*/ 656681 w 1105087"/>
                  <a:gd name="connsiteY94" fmla="*/ 381929 h 1341584"/>
                  <a:gd name="connsiteX95" fmla="*/ 702451 w 1105087"/>
                  <a:gd name="connsiteY95" fmla="*/ 380196 h 1341584"/>
                  <a:gd name="connsiteX96" fmla="*/ 1011347 w 1105087"/>
                  <a:gd name="connsiteY96" fmla="*/ 11198 h 1341584"/>
                  <a:gd name="connsiteX97" fmla="*/ 834803 w 1105087"/>
                  <a:gd name="connsiteY97" fmla="*/ 90702 h 1341584"/>
                  <a:gd name="connsiteX98" fmla="*/ 852376 w 1105087"/>
                  <a:gd name="connsiteY98" fmla="*/ 141665 h 1341584"/>
                  <a:gd name="connsiteX99" fmla="*/ 876079 w 1105087"/>
                  <a:gd name="connsiteY99" fmla="*/ 171836 h 1341584"/>
                  <a:gd name="connsiteX100" fmla="*/ 899781 w 1105087"/>
                  <a:gd name="connsiteY100" fmla="*/ 187329 h 1341584"/>
                  <a:gd name="connsiteX101" fmla="*/ 951273 w 1105087"/>
                  <a:gd name="connsiteY101" fmla="*/ 186921 h 1341584"/>
                  <a:gd name="connsiteX102" fmla="*/ 976202 w 1105087"/>
                  <a:gd name="connsiteY102" fmla="*/ 169797 h 1341584"/>
                  <a:gd name="connsiteX103" fmla="*/ 1003174 w 1105087"/>
                  <a:gd name="connsiteY103" fmla="*/ 131065 h 1341584"/>
                  <a:gd name="connsiteX104" fmla="*/ 1017886 w 1105087"/>
                  <a:gd name="connsiteY104" fmla="*/ 60123 h 1341584"/>
                  <a:gd name="connsiteX105" fmla="*/ 1011347 w 1105087"/>
                  <a:gd name="connsiteY105" fmla="*/ 11198 h 1341584"/>
                  <a:gd name="connsiteX106" fmla="*/ 744488 w 1105087"/>
                  <a:gd name="connsiteY106" fmla="*/ 42592 h 1341584"/>
                  <a:gd name="connsiteX107" fmla="*/ 1098802 w 1105087"/>
                  <a:gd name="connsiteY107" fmla="*/ 190 h 1341584"/>
                  <a:gd name="connsiteX108" fmla="*/ 1104932 w 1105087"/>
                  <a:gd name="connsiteY108" fmla="*/ 57677 h 1341584"/>
                  <a:gd name="connsiteX109" fmla="*/ 1082456 w 1105087"/>
                  <a:gd name="connsiteY109" fmla="*/ 168167 h 1341584"/>
                  <a:gd name="connsiteX110" fmla="*/ 1018703 w 1105087"/>
                  <a:gd name="connsiteY110" fmla="*/ 248486 h 1341584"/>
                  <a:gd name="connsiteX111" fmla="*/ 950456 w 1105087"/>
                  <a:gd name="connsiteY111" fmla="*/ 277841 h 1341584"/>
                  <a:gd name="connsiteX112" fmla="*/ 857280 w 1105087"/>
                  <a:gd name="connsiteY112" fmla="*/ 263979 h 1341584"/>
                  <a:gd name="connsiteX113" fmla="*/ 800884 w 1105087"/>
                  <a:gd name="connsiteY113" fmla="*/ 219946 h 1341584"/>
                  <a:gd name="connsiteX114" fmla="*/ 753887 w 1105087"/>
                  <a:gd name="connsiteY114" fmla="*/ 132288 h 1341584"/>
                  <a:gd name="connsiteX115" fmla="*/ 744488 w 1105087"/>
                  <a:gd name="connsiteY115" fmla="*/ 42592 h 134158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52376 w 1105087"/>
                  <a:gd name="connsiteY98" fmla="*/ 141475 h 1341394"/>
                  <a:gd name="connsiteX99" fmla="*/ 876079 w 1105087"/>
                  <a:gd name="connsiteY99" fmla="*/ 171646 h 1341394"/>
                  <a:gd name="connsiteX100" fmla="*/ 899781 w 1105087"/>
                  <a:gd name="connsiteY100" fmla="*/ 187139 h 1341394"/>
                  <a:gd name="connsiteX101" fmla="*/ 951273 w 1105087"/>
                  <a:gd name="connsiteY101" fmla="*/ 186731 h 1341394"/>
                  <a:gd name="connsiteX102" fmla="*/ 976202 w 1105087"/>
                  <a:gd name="connsiteY102" fmla="*/ 169607 h 1341394"/>
                  <a:gd name="connsiteX103" fmla="*/ 1003174 w 1105087"/>
                  <a:gd name="connsiteY103" fmla="*/ 130875 h 1341394"/>
                  <a:gd name="connsiteX104" fmla="*/ 1017886 w 1105087"/>
                  <a:gd name="connsiteY104" fmla="*/ 59933 h 1341394"/>
                  <a:gd name="connsiteX105" fmla="*/ 1011347 w 1105087"/>
                  <a:gd name="connsiteY105" fmla="*/ 11008 h 1341394"/>
                  <a:gd name="connsiteX106" fmla="*/ 753887 w 1105087"/>
                  <a:gd name="connsiteY106" fmla="*/ 132098 h 1341394"/>
                  <a:gd name="connsiteX107" fmla="*/ 1098802 w 1105087"/>
                  <a:gd name="connsiteY107" fmla="*/ 0 h 1341394"/>
                  <a:gd name="connsiteX108" fmla="*/ 1104932 w 1105087"/>
                  <a:gd name="connsiteY108" fmla="*/ 57487 h 1341394"/>
                  <a:gd name="connsiteX109" fmla="*/ 1082456 w 1105087"/>
                  <a:gd name="connsiteY109" fmla="*/ 167977 h 1341394"/>
                  <a:gd name="connsiteX110" fmla="*/ 1018703 w 1105087"/>
                  <a:gd name="connsiteY110" fmla="*/ 248296 h 1341394"/>
                  <a:gd name="connsiteX111" fmla="*/ 950456 w 1105087"/>
                  <a:gd name="connsiteY111" fmla="*/ 277651 h 1341394"/>
                  <a:gd name="connsiteX112" fmla="*/ 857280 w 1105087"/>
                  <a:gd name="connsiteY112" fmla="*/ 263789 h 1341394"/>
                  <a:gd name="connsiteX113" fmla="*/ 800884 w 1105087"/>
                  <a:gd name="connsiteY113" fmla="*/ 219756 h 1341394"/>
                  <a:gd name="connsiteX114" fmla="*/ 753887 w 1105087"/>
                  <a:gd name="connsiteY114" fmla="*/ 132098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52376 w 1105087"/>
                  <a:gd name="connsiteY98" fmla="*/ 141475 h 1341394"/>
                  <a:gd name="connsiteX99" fmla="*/ 876079 w 1105087"/>
                  <a:gd name="connsiteY99" fmla="*/ 171646 h 1341394"/>
                  <a:gd name="connsiteX100" fmla="*/ 899781 w 1105087"/>
                  <a:gd name="connsiteY100" fmla="*/ 187139 h 1341394"/>
                  <a:gd name="connsiteX101" fmla="*/ 951273 w 1105087"/>
                  <a:gd name="connsiteY101" fmla="*/ 186731 h 1341394"/>
                  <a:gd name="connsiteX102" fmla="*/ 976202 w 1105087"/>
                  <a:gd name="connsiteY102" fmla="*/ 169607 h 1341394"/>
                  <a:gd name="connsiteX103" fmla="*/ 1003174 w 1105087"/>
                  <a:gd name="connsiteY103" fmla="*/ 130875 h 1341394"/>
                  <a:gd name="connsiteX104" fmla="*/ 1017886 w 1105087"/>
                  <a:gd name="connsiteY104" fmla="*/ 59933 h 1341394"/>
                  <a:gd name="connsiteX105" fmla="*/ 1011347 w 1105087"/>
                  <a:gd name="connsiteY105" fmla="*/ 11008 h 1341394"/>
                  <a:gd name="connsiteX106" fmla="*/ 800884 w 1105087"/>
                  <a:gd name="connsiteY106" fmla="*/ 219756 h 1341394"/>
                  <a:gd name="connsiteX107" fmla="*/ 1098802 w 1105087"/>
                  <a:gd name="connsiteY107" fmla="*/ 0 h 1341394"/>
                  <a:gd name="connsiteX108" fmla="*/ 1104932 w 1105087"/>
                  <a:gd name="connsiteY108" fmla="*/ 57487 h 1341394"/>
                  <a:gd name="connsiteX109" fmla="*/ 1082456 w 1105087"/>
                  <a:gd name="connsiteY109" fmla="*/ 167977 h 1341394"/>
                  <a:gd name="connsiteX110" fmla="*/ 1018703 w 1105087"/>
                  <a:gd name="connsiteY110" fmla="*/ 248296 h 1341394"/>
                  <a:gd name="connsiteX111" fmla="*/ 950456 w 1105087"/>
                  <a:gd name="connsiteY111" fmla="*/ 277651 h 1341394"/>
                  <a:gd name="connsiteX112" fmla="*/ 857280 w 1105087"/>
                  <a:gd name="connsiteY112" fmla="*/ 263789 h 1341394"/>
                  <a:gd name="connsiteX113" fmla="*/ 800884 w 1105087"/>
                  <a:gd name="connsiteY113"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76079 w 1105087"/>
                  <a:gd name="connsiteY98" fmla="*/ 171646 h 1341394"/>
                  <a:gd name="connsiteX99" fmla="*/ 899781 w 1105087"/>
                  <a:gd name="connsiteY99" fmla="*/ 187139 h 1341394"/>
                  <a:gd name="connsiteX100" fmla="*/ 951273 w 1105087"/>
                  <a:gd name="connsiteY100" fmla="*/ 186731 h 1341394"/>
                  <a:gd name="connsiteX101" fmla="*/ 976202 w 1105087"/>
                  <a:gd name="connsiteY101" fmla="*/ 169607 h 1341394"/>
                  <a:gd name="connsiteX102" fmla="*/ 1003174 w 1105087"/>
                  <a:gd name="connsiteY102" fmla="*/ 130875 h 1341394"/>
                  <a:gd name="connsiteX103" fmla="*/ 1017886 w 1105087"/>
                  <a:gd name="connsiteY103" fmla="*/ 59933 h 1341394"/>
                  <a:gd name="connsiteX104" fmla="*/ 1011347 w 1105087"/>
                  <a:gd name="connsiteY104" fmla="*/ 11008 h 1341394"/>
                  <a:gd name="connsiteX105" fmla="*/ 800884 w 1105087"/>
                  <a:gd name="connsiteY105" fmla="*/ 219756 h 1341394"/>
                  <a:gd name="connsiteX106" fmla="*/ 1098802 w 1105087"/>
                  <a:gd name="connsiteY106" fmla="*/ 0 h 1341394"/>
                  <a:gd name="connsiteX107" fmla="*/ 1104932 w 1105087"/>
                  <a:gd name="connsiteY107" fmla="*/ 57487 h 1341394"/>
                  <a:gd name="connsiteX108" fmla="*/ 1082456 w 1105087"/>
                  <a:gd name="connsiteY108" fmla="*/ 167977 h 1341394"/>
                  <a:gd name="connsiteX109" fmla="*/ 1018703 w 1105087"/>
                  <a:gd name="connsiteY109" fmla="*/ 248296 h 1341394"/>
                  <a:gd name="connsiteX110" fmla="*/ 950456 w 1105087"/>
                  <a:gd name="connsiteY110" fmla="*/ 277651 h 1341394"/>
                  <a:gd name="connsiteX111" fmla="*/ 857280 w 1105087"/>
                  <a:gd name="connsiteY111" fmla="*/ 263789 h 1341394"/>
                  <a:gd name="connsiteX112" fmla="*/ 800884 w 1105087"/>
                  <a:gd name="connsiteY112"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76079 w 1105087"/>
                  <a:gd name="connsiteY98" fmla="*/ 171646 h 1341394"/>
                  <a:gd name="connsiteX99" fmla="*/ 951273 w 1105087"/>
                  <a:gd name="connsiteY99" fmla="*/ 186731 h 1341394"/>
                  <a:gd name="connsiteX100" fmla="*/ 976202 w 1105087"/>
                  <a:gd name="connsiteY100" fmla="*/ 169607 h 1341394"/>
                  <a:gd name="connsiteX101" fmla="*/ 1003174 w 1105087"/>
                  <a:gd name="connsiteY101" fmla="*/ 130875 h 1341394"/>
                  <a:gd name="connsiteX102" fmla="*/ 1017886 w 1105087"/>
                  <a:gd name="connsiteY102" fmla="*/ 59933 h 1341394"/>
                  <a:gd name="connsiteX103" fmla="*/ 1011347 w 1105087"/>
                  <a:gd name="connsiteY103" fmla="*/ 11008 h 1341394"/>
                  <a:gd name="connsiteX104" fmla="*/ 800884 w 1105087"/>
                  <a:gd name="connsiteY104" fmla="*/ 219756 h 1341394"/>
                  <a:gd name="connsiteX105" fmla="*/ 1098802 w 1105087"/>
                  <a:gd name="connsiteY105" fmla="*/ 0 h 1341394"/>
                  <a:gd name="connsiteX106" fmla="*/ 1104932 w 1105087"/>
                  <a:gd name="connsiteY106" fmla="*/ 57487 h 1341394"/>
                  <a:gd name="connsiteX107" fmla="*/ 1082456 w 1105087"/>
                  <a:gd name="connsiteY107" fmla="*/ 167977 h 1341394"/>
                  <a:gd name="connsiteX108" fmla="*/ 1018703 w 1105087"/>
                  <a:gd name="connsiteY108" fmla="*/ 248296 h 1341394"/>
                  <a:gd name="connsiteX109" fmla="*/ 950456 w 1105087"/>
                  <a:gd name="connsiteY109" fmla="*/ 277651 h 1341394"/>
                  <a:gd name="connsiteX110" fmla="*/ 857280 w 1105087"/>
                  <a:gd name="connsiteY110" fmla="*/ 263789 h 1341394"/>
                  <a:gd name="connsiteX111" fmla="*/ 800884 w 1105087"/>
                  <a:gd name="connsiteY111"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76079 w 1105087"/>
                  <a:gd name="connsiteY97" fmla="*/ 171646 h 1341394"/>
                  <a:gd name="connsiteX98" fmla="*/ 951273 w 1105087"/>
                  <a:gd name="connsiteY98" fmla="*/ 186731 h 1341394"/>
                  <a:gd name="connsiteX99" fmla="*/ 976202 w 1105087"/>
                  <a:gd name="connsiteY99" fmla="*/ 169607 h 1341394"/>
                  <a:gd name="connsiteX100" fmla="*/ 1003174 w 1105087"/>
                  <a:gd name="connsiteY100" fmla="*/ 130875 h 1341394"/>
                  <a:gd name="connsiteX101" fmla="*/ 1017886 w 1105087"/>
                  <a:gd name="connsiteY101" fmla="*/ 59933 h 1341394"/>
                  <a:gd name="connsiteX102" fmla="*/ 1011347 w 1105087"/>
                  <a:gd name="connsiteY102" fmla="*/ 11008 h 1341394"/>
                  <a:gd name="connsiteX103" fmla="*/ 800884 w 1105087"/>
                  <a:gd name="connsiteY103" fmla="*/ 219756 h 1341394"/>
                  <a:gd name="connsiteX104" fmla="*/ 1098802 w 1105087"/>
                  <a:gd name="connsiteY104" fmla="*/ 0 h 1341394"/>
                  <a:gd name="connsiteX105" fmla="*/ 1104932 w 1105087"/>
                  <a:gd name="connsiteY105" fmla="*/ 57487 h 1341394"/>
                  <a:gd name="connsiteX106" fmla="*/ 1082456 w 1105087"/>
                  <a:gd name="connsiteY106" fmla="*/ 167977 h 1341394"/>
                  <a:gd name="connsiteX107" fmla="*/ 1018703 w 1105087"/>
                  <a:gd name="connsiteY107" fmla="*/ 248296 h 1341394"/>
                  <a:gd name="connsiteX108" fmla="*/ 950456 w 1105087"/>
                  <a:gd name="connsiteY108" fmla="*/ 277651 h 1341394"/>
                  <a:gd name="connsiteX109" fmla="*/ 857280 w 1105087"/>
                  <a:gd name="connsiteY109" fmla="*/ 263789 h 1341394"/>
                  <a:gd name="connsiteX110" fmla="*/ 800884 w 1105087"/>
                  <a:gd name="connsiteY110"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7886 w 1105087"/>
                  <a:gd name="connsiteY96" fmla="*/ 59933 h 1341394"/>
                  <a:gd name="connsiteX97" fmla="*/ 876079 w 1105087"/>
                  <a:gd name="connsiteY97" fmla="*/ 171646 h 1341394"/>
                  <a:gd name="connsiteX98" fmla="*/ 951273 w 1105087"/>
                  <a:gd name="connsiteY98" fmla="*/ 186731 h 1341394"/>
                  <a:gd name="connsiteX99" fmla="*/ 976202 w 1105087"/>
                  <a:gd name="connsiteY99" fmla="*/ 169607 h 1341394"/>
                  <a:gd name="connsiteX100" fmla="*/ 1003174 w 1105087"/>
                  <a:gd name="connsiteY100" fmla="*/ 130875 h 1341394"/>
                  <a:gd name="connsiteX101" fmla="*/ 1017886 w 1105087"/>
                  <a:gd name="connsiteY101" fmla="*/ 59933 h 1341394"/>
                  <a:gd name="connsiteX102" fmla="*/ 800884 w 1105087"/>
                  <a:gd name="connsiteY102" fmla="*/ 219756 h 1341394"/>
                  <a:gd name="connsiteX103" fmla="*/ 1098802 w 1105087"/>
                  <a:gd name="connsiteY103" fmla="*/ 0 h 1341394"/>
                  <a:gd name="connsiteX104" fmla="*/ 1104932 w 1105087"/>
                  <a:gd name="connsiteY104" fmla="*/ 57487 h 1341394"/>
                  <a:gd name="connsiteX105" fmla="*/ 1082456 w 1105087"/>
                  <a:gd name="connsiteY105" fmla="*/ 167977 h 1341394"/>
                  <a:gd name="connsiteX106" fmla="*/ 1018703 w 1105087"/>
                  <a:gd name="connsiteY106" fmla="*/ 248296 h 1341394"/>
                  <a:gd name="connsiteX107" fmla="*/ 950456 w 1105087"/>
                  <a:gd name="connsiteY107" fmla="*/ 277651 h 1341394"/>
                  <a:gd name="connsiteX108" fmla="*/ 857280 w 1105087"/>
                  <a:gd name="connsiteY108" fmla="*/ 263789 h 1341394"/>
                  <a:gd name="connsiteX109" fmla="*/ 800884 w 1105087"/>
                  <a:gd name="connsiteY109" fmla="*/ 219756 h 1341394"/>
                  <a:gd name="connsiteX0" fmla="*/ 1017886 w 1222713"/>
                  <a:gd name="connsiteY0" fmla="*/ 59933 h 1341394"/>
                  <a:gd name="connsiteX1" fmla="*/ 800884 w 1222713"/>
                  <a:gd name="connsiteY1" fmla="*/ 219756 h 1341394"/>
                  <a:gd name="connsiteX2" fmla="*/ 1098802 w 1222713"/>
                  <a:gd name="connsiteY2" fmla="*/ 0 h 1341394"/>
                  <a:gd name="connsiteX3" fmla="*/ 1104932 w 1222713"/>
                  <a:gd name="connsiteY3" fmla="*/ 57487 h 1341394"/>
                  <a:gd name="connsiteX4" fmla="*/ 1082456 w 1222713"/>
                  <a:gd name="connsiteY4" fmla="*/ 167977 h 1341394"/>
                  <a:gd name="connsiteX5" fmla="*/ 1018703 w 1222713"/>
                  <a:gd name="connsiteY5" fmla="*/ 248296 h 1341394"/>
                  <a:gd name="connsiteX6" fmla="*/ 950456 w 1222713"/>
                  <a:gd name="connsiteY6" fmla="*/ 277651 h 1341394"/>
                  <a:gd name="connsiteX7" fmla="*/ 857280 w 1222713"/>
                  <a:gd name="connsiteY7" fmla="*/ 263789 h 1341394"/>
                  <a:gd name="connsiteX8" fmla="*/ 800884 w 1222713"/>
                  <a:gd name="connsiteY8" fmla="*/ 219756 h 1341394"/>
                  <a:gd name="connsiteX9" fmla="*/ 887632 w 1222713"/>
                  <a:gd name="connsiteY9" fmla="*/ 1000618 h 1341394"/>
                  <a:gd name="connsiteX10" fmla="*/ 862294 w 1222713"/>
                  <a:gd name="connsiteY10" fmla="*/ 1024265 h 1341394"/>
                  <a:gd name="connsiteX11" fmla="*/ 839818 w 1222713"/>
                  <a:gd name="connsiteY11" fmla="*/ 1067482 h 1341394"/>
                  <a:gd name="connsiteX12" fmla="*/ 834096 w 1222713"/>
                  <a:gd name="connsiteY12" fmla="*/ 1152286 h 1341394"/>
                  <a:gd name="connsiteX13" fmla="*/ 851669 w 1222713"/>
                  <a:gd name="connsiteY13" fmla="*/ 1203250 h 1341394"/>
                  <a:gd name="connsiteX14" fmla="*/ 875372 w 1222713"/>
                  <a:gd name="connsiteY14" fmla="*/ 1233420 h 1341394"/>
                  <a:gd name="connsiteX15" fmla="*/ 899074 w 1222713"/>
                  <a:gd name="connsiteY15" fmla="*/ 1248913 h 1341394"/>
                  <a:gd name="connsiteX16" fmla="*/ 950566 w 1222713"/>
                  <a:gd name="connsiteY16" fmla="*/ 1248506 h 1341394"/>
                  <a:gd name="connsiteX17" fmla="*/ 975495 w 1222713"/>
                  <a:gd name="connsiteY17" fmla="*/ 1231382 h 1341394"/>
                  <a:gd name="connsiteX18" fmla="*/ 1002467 w 1222713"/>
                  <a:gd name="connsiteY18" fmla="*/ 1192649 h 1341394"/>
                  <a:gd name="connsiteX19" fmla="*/ 1017179 w 1222713"/>
                  <a:gd name="connsiteY19" fmla="*/ 1121708 h 1341394"/>
                  <a:gd name="connsiteX20" fmla="*/ 1010640 w 1222713"/>
                  <a:gd name="connsiteY20" fmla="*/ 1072782 h 1341394"/>
                  <a:gd name="connsiteX21" fmla="*/ 986529 w 1222713"/>
                  <a:gd name="connsiteY21" fmla="*/ 1025080 h 1341394"/>
                  <a:gd name="connsiteX22" fmla="*/ 958331 w 1222713"/>
                  <a:gd name="connsiteY22" fmla="*/ 999395 h 1341394"/>
                  <a:gd name="connsiteX23" fmla="*/ 927272 w 1222713"/>
                  <a:gd name="connsiteY23" fmla="*/ 989202 h 1341394"/>
                  <a:gd name="connsiteX24" fmla="*/ 183932 w 1222713"/>
                  <a:gd name="connsiteY24" fmla="*/ 989202 h 1341394"/>
                  <a:gd name="connsiteX25" fmla="*/ 144291 w 1222713"/>
                  <a:gd name="connsiteY25" fmla="*/ 1000618 h 1341394"/>
                  <a:gd name="connsiteX26" fmla="*/ 118954 w 1222713"/>
                  <a:gd name="connsiteY26" fmla="*/ 1024265 h 1341394"/>
                  <a:gd name="connsiteX27" fmla="*/ 96477 w 1222713"/>
                  <a:gd name="connsiteY27" fmla="*/ 1067482 h 1341394"/>
                  <a:gd name="connsiteX28" fmla="*/ 90756 w 1222713"/>
                  <a:gd name="connsiteY28" fmla="*/ 1152286 h 1341394"/>
                  <a:gd name="connsiteX29" fmla="*/ 108329 w 1222713"/>
                  <a:gd name="connsiteY29" fmla="*/ 1203250 h 1341394"/>
                  <a:gd name="connsiteX30" fmla="*/ 132031 w 1222713"/>
                  <a:gd name="connsiteY30" fmla="*/ 1233420 h 1341394"/>
                  <a:gd name="connsiteX31" fmla="*/ 155734 w 1222713"/>
                  <a:gd name="connsiteY31" fmla="*/ 1248913 h 1341394"/>
                  <a:gd name="connsiteX32" fmla="*/ 207226 w 1222713"/>
                  <a:gd name="connsiteY32" fmla="*/ 1248506 h 1341394"/>
                  <a:gd name="connsiteX33" fmla="*/ 232155 w 1222713"/>
                  <a:gd name="connsiteY33" fmla="*/ 1231382 h 1341394"/>
                  <a:gd name="connsiteX34" fmla="*/ 259127 w 1222713"/>
                  <a:gd name="connsiteY34" fmla="*/ 1192649 h 1341394"/>
                  <a:gd name="connsiteX35" fmla="*/ 273839 w 1222713"/>
                  <a:gd name="connsiteY35" fmla="*/ 1121708 h 1341394"/>
                  <a:gd name="connsiteX36" fmla="*/ 267300 w 1222713"/>
                  <a:gd name="connsiteY36" fmla="*/ 1072782 h 1341394"/>
                  <a:gd name="connsiteX37" fmla="*/ 243189 w 1222713"/>
                  <a:gd name="connsiteY37" fmla="*/ 1025080 h 1341394"/>
                  <a:gd name="connsiteX38" fmla="*/ 214991 w 1222713"/>
                  <a:gd name="connsiteY38" fmla="*/ 999395 h 1341394"/>
                  <a:gd name="connsiteX39" fmla="*/ 183932 w 1222713"/>
                  <a:gd name="connsiteY39" fmla="*/ 989202 h 1341394"/>
                  <a:gd name="connsiteX40" fmla="*/ 941576 w 1222713"/>
                  <a:gd name="connsiteY40" fmla="*/ 902665 h 1341394"/>
                  <a:gd name="connsiteX41" fmla="*/ 986120 w 1222713"/>
                  <a:gd name="connsiteY41" fmla="*/ 914999 h 1341394"/>
                  <a:gd name="connsiteX42" fmla="*/ 1052325 w 1222713"/>
                  <a:gd name="connsiteY42" fmla="*/ 966370 h 1341394"/>
                  <a:gd name="connsiteX43" fmla="*/ 1098095 w 1222713"/>
                  <a:gd name="connsiteY43" fmla="*/ 1061774 h 1341394"/>
                  <a:gd name="connsiteX44" fmla="*/ 1104225 w 1222713"/>
                  <a:gd name="connsiteY44" fmla="*/ 1119261 h 1341394"/>
                  <a:gd name="connsiteX45" fmla="*/ 1081749 w 1222713"/>
                  <a:gd name="connsiteY45" fmla="*/ 1229751 h 1341394"/>
                  <a:gd name="connsiteX46" fmla="*/ 1017996 w 1222713"/>
                  <a:gd name="connsiteY46" fmla="*/ 1310070 h 1341394"/>
                  <a:gd name="connsiteX47" fmla="*/ 949749 w 1222713"/>
                  <a:gd name="connsiteY47" fmla="*/ 1339425 h 1341394"/>
                  <a:gd name="connsiteX48" fmla="*/ 856573 w 1222713"/>
                  <a:gd name="connsiteY48" fmla="*/ 1325563 h 1341394"/>
                  <a:gd name="connsiteX49" fmla="*/ 800177 w 1222713"/>
                  <a:gd name="connsiteY49" fmla="*/ 1281530 h 1341394"/>
                  <a:gd name="connsiteX50" fmla="*/ 753180 w 1222713"/>
                  <a:gd name="connsiteY50" fmla="*/ 1193872 h 1341394"/>
                  <a:gd name="connsiteX51" fmla="*/ 743781 w 1222713"/>
                  <a:gd name="connsiteY51" fmla="*/ 1104176 h 1341394"/>
                  <a:gd name="connsiteX52" fmla="*/ 775657 w 1222713"/>
                  <a:gd name="connsiteY52" fmla="*/ 996133 h 1341394"/>
                  <a:gd name="connsiteX53" fmla="*/ 829601 w 1222713"/>
                  <a:gd name="connsiteY53" fmla="*/ 934569 h 1341394"/>
                  <a:gd name="connsiteX54" fmla="*/ 895805 w 1222713"/>
                  <a:gd name="connsiteY54" fmla="*/ 904398 h 1341394"/>
                  <a:gd name="connsiteX55" fmla="*/ 941576 w 1222713"/>
                  <a:gd name="connsiteY55" fmla="*/ 902665 h 1341394"/>
                  <a:gd name="connsiteX56" fmla="*/ 198235 w 1222713"/>
                  <a:gd name="connsiteY56" fmla="*/ 902665 h 1341394"/>
                  <a:gd name="connsiteX57" fmla="*/ 242780 w 1222713"/>
                  <a:gd name="connsiteY57" fmla="*/ 914999 h 1341394"/>
                  <a:gd name="connsiteX58" fmla="*/ 308984 w 1222713"/>
                  <a:gd name="connsiteY58" fmla="*/ 966370 h 1341394"/>
                  <a:gd name="connsiteX59" fmla="*/ 354755 w 1222713"/>
                  <a:gd name="connsiteY59" fmla="*/ 1061774 h 1341394"/>
                  <a:gd name="connsiteX60" fmla="*/ 360885 w 1222713"/>
                  <a:gd name="connsiteY60" fmla="*/ 1119261 h 1341394"/>
                  <a:gd name="connsiteX61" fmla="*/ 338408 w 1222713"/>
                  <a:gd name="connsiteY61" fmla="*/ 1229751 h 1341394"/>
                  <a:gd name="connsiteX62" fmla="*/ 274656 w 1222713"/>
                  <a:gd name="connsiteY62" fmla="*/ 1310070 h 1341394"/>
                  <a:gd name="connsiteX63" fmla="*/ 206409 w 1222713"/>
                  <a:gd name="connsiteY63" fmla="*/ 1339425 h 1341394"/>
                  <a:gd name="connsiteX64" fmla="*/ 113233 w 1222713"/>
                  <a:gd name="connsiteY64" fmla="*/ 1325563 h 1341394"/>
                  <a:gd name="connsiteX65" fmla="*/ 56836 w 1222713"/>
                  <a:gd name="connsiteY65" fmla="*/ 1281530 h 1341394"/>
                  <a:gd name="connsiteX66" fmla="*/ 9840 w 1222713"/>
                  <a:gd name="connsiteY66" fmla="*/ 1193872 h 1341394"/>
                  <a:gd name="connsiteX67" fmla="*/ 440 w 1222713"/>
                  <a:gd name="connsiteY67" fmla="*/ 1104176 h 1341394"/>
                  <a:gd name="connsiteX68" fmla="*/ 32316 w 1222713"/>
                  <a:gd name="connsiteY68" fmla="*/ 996133 h 1341394"/>
                  <a:gd name="connsiteX69" fmla="*/ 86261 w 1222713"/>
                  <a:gd name="connsiteY69" fmla="*/ 934569 h 1341394"/>
                  <a:gd name="connsiteX70" fmla="*/ 152465 w 1222713"/>
                  <a:gd name="connsiteY70" fmla="*/ 904398 h 1341394"/>
                  <a:gd name="connsiteX71" fmla="*/ 198235 w 1222713"/>
                  <a:gd name="connsiteY71" fmla="*/ 902665 h 1341394"/>
                  <a:gd name="connsiteX72" fmla="*/ 688148 w 1222713"/>
                  <a:gd name="connsiteY72" fmla="*/ 466543 h 1341394"/>
                  <a:gd name="connsiteX73" fmla="*/ 648507 w 1222713"/>
                  <a:gd name="connsiteY73" fmla="*/ 477958 h 1341394"/>
                  <a:gd name="connsiteX74" fmla="*/ 623170 w 1222713"/>
                  <a:gd name="connsiteY74" fmla="*/ 501606 h 1341394"/>
                  <a:gd name="connsiteX75" fmla="*/ 600693 w 1222713"/>
                  <a:gd name="connsiteY75" fmla="*/ 544823 h 1341394"/>
                  <a:gd name="connsiteX76" fmla="*/ 594972 w 1222713"/>
                  <a:gd name="connsiteY76" fmla="*/ 629627 h 1341394"/>
                  <a:gd name="connsiteX77" fmla="*/ 612545 w 1222713"/>
                  <a:gd name="connsiteY77" fmla="*/ 680590 h 1341394"/>
                  <a:gd name="connsiteX78" fmla="*/ 636247 w 1222713"/>
                  <a:gd name="connsiteY78" fmla="*/ 710761 h 1341394"/>
                  <a:gd name="connsiteX79" fmla="*/ 659950 w 1222713"/>
                  <a:gd name="connsiteY79" fmla="*/ 726254 h 1341394"/>
                  <a:gd name="connsiteX80" fmla="*/ 711442 w 1222713"/>
                  <a:gd name="connsiteY80" fmla="*/ 725846 h 1341394"/>
                  <a:gd name="connsiteX81" fmla="*/ 736371 w 1222713"/>
                  <a:gd name="connsiteY81" fmla="*/ 708722 h 1341394"/>
                  <a:gd name="connsiteX82" fmla="*/ 763343 w 1222713"/>
                  <a:gd name="connsiteY82" fmla="*/ 669990 h 1341394"/>
                  <a:gd name="connsiteX83" fmla="*/ 778055 w 1222713"/>
                  <a:gd name="connsiteY83" fmla="*/ 599048 h 1341394"/>
                  <a:gd name="connsiteX84" fmla="*/ 771516 w 1222713"/>
                  <a:gd name="connsiteY84" fmla="*/ 550123 h 1341394"/>
                  <a:gd name="connsiteX85" fmla="*/ 747405 w 1222713"/>
                  <a:gd name="connsiteY85" fmla="*/ 502421 h 1341394"/>
                  <a:gd name="connsiteX86" fmla="*/ 719207 w 1222713"/>
                  <a:gd name="connsiteY86" fmla="*/ 476735 h 1341394"/>
                  <a:gd name="connsiteX87" fmla="*/ 688148 w 1222713"/>
                  <a:gd name="connsiteY87" fmla="*/ 466543 h 1341394"/>
                  <a:gd name="connsiteX88" fmla="*/ 702451 w 1222713"/>
                  <a:gd name="connsiteY88" fmla="*/ 380006 h 1341394"/>
                  <a:gd name="connsiteX89" fmla="*/ 746996 w 1222713"/>
                  <a:gd name="connsiteY89" fmla="*/ 392339 h 1341394"/>
                  <a:gd name="connsiteX90" fmla="*/ 813201 w 1222713"/>
                  <a:gd name="connsiteY90" fmla="*/ 443711 h 1341394"/>
                  <a:gd name="connsiteX91" fmla="*/ 858971 w 1222713"/>
                  <a:gd name="connsiteY91" fmla="*/ 539115 h 1341394"/>
                  <a:gd name="connsiteX92" fmla="*/ 865101 w 1222713"/>
                  <a:gd name="connsiteY92" fmla="*/ 596602 h 1341394"/>
                  <a:gd name="connsiteX93" fmla="*/ 842625 w 1222713"/>
                  <a:gd name="connsiteY93" fmla="*/ 707092 h 1341394"/>
                  <a:gd name="connsiteX94" fmla="*/ 778872 w 1222713"/>
                  <a:gd name="connsiteY94" fmla="*/ 787410 h 1341394"/>
                  <a:gd name="connsiteX95" fmla="*/ 710625 w 1222713"/>
                  <a:gd name="connsiteY95" fmla="*/ 816766 h 1341394"/>
                  <a:gd name="connsiteX96" fmla="*/ 617449 w 1222713"/>
                  <a:gd name="connsiteY96" fmla="*/ 802903 h 1341394"/>
                  <a:gd name="connsiteX97" fmla="*/ 561052 w 1222713"/>
                  <a:gd name="connsiteY97" fmla="*/ 758871 h 1341394"/>
                  <a:gd name="connsiteX98" fmla="*/ 514056 w 1222713"/>
                  <a:gd name="connsiteY98" fmla="*/ 671213 h 1341394"/>
                  <a:gd name="connsiteX99" fmla="*/ 504656 w 1222713"/>
                  <a:gd name="connsiteY99" fmla="*/ 581517 h 1341394"/>
                  <a:gd name="connsiteX100" fmla="*/ 536532 w 1222713"/>
                  <a:gd name="connsiteY100" fmla="*/ 473474 h 1341394"/>
                  <a:gd name="connsiteX101" fmla="*/ 590477 w 1222713"/>
                  <a:gd name="connsiteY101" fmla="*/ 411909 h 1341394"/>
                  <a:gd name="connsiteX102" fmla="*/ 656681 w 1222713"/>
                  <a:gd name="connsiteY102" fmla="*/ 381739 h 1341394"/>
                  <a:gd name="connsiteX103" fmla="*/ 702451 w 1222713"/>
                  <a:gd name="connsiteY103" fmla="*/ 380006 h 1341394"/>
                  <a:gd name="connsiteX104" fmla="*/ 1017886 w 1222713"/>
                  <a:gd name="connsiteY104" fmla="*/ 59933 h 1341394"/>
                  <a:gd name="connsiteX105" fmla="*/ 876079 w 1222713"/>
                  <a:gd name="connsiteY105" fmla="*/ 171646 h 1341394"/>
                  <a:gd name="connsiteX106" fmla="*/ 951273 w 1222713"/>
                  <a:gd name="connsiteY106" fmla="*/ 186731 h 1341394"/>
                  <a:gd name="connsiteX107" fmla="*/ 976202 w 1222713"/>
                  <a:gd name="connsiteY107" fmla="*/ 169607 h 1341394"/>
                  <a:gd name="connsiteX108" fmla="*/ 1003174 w 1222713"/>
                  <a:gd name="connsiteY108" fmla="*/ 130875 h 1341394"/>
                  <a:gd name="connsiteX109" fmla="*/ 1222714 w 1222713"/>
                  <a:gd name="connsiteY109" fmla="*/ 264761 h 1341394"/>
                  <a:gd name="connsiteX0" fmla="*/ 1017886 w 1105087"/>
                  <a:gd name="connsiteY0" fmla="*/ 59933 h 1341394"/>
                  <a:gd name="connsiteX1" fmla="*/ 800884 w 1105087"/>
                  <a:gd name="connsiteY1" fmla="*/ 219756 h 1341394"/>
                  <a:gd name="connsiteX2" fmla="*/ 1098802 w 1105087"/>
                  <a:gd name="connsiteY2" fmla="*/ 0 h 1341394"/>
                  <a:gd name="connsiteX3" fmla="*/ 1104932 w 1105087"/>
                  <a:gd name="connsiteY3" fmla="*/ 57487 h 1341394"/>
                  <a:gd name="connsiteX4" fmla="*/ 1082456 w 1105087"/>
                  <a:gd name="connsiteY4" fmla="*/ 167977 h 1341394"/>
                  <a:gd name="connsiteX5" fmla="*/ 1018703 w 1105087"/>
                  <a:gd name="connsiteY5" fmla="*/ 248296 h 1341394"/>
                  <a:gd name="connsiteX6" fmla="*/ 950456 w 1105087"/>
                  <a:gd name="connsiteY6" fmla="*/ 277651 h 1341394"/>
                  <a:gd name="connsiteX7" fmla="*/ 857280 w 1105087"/>
                  <a:gd name="connsiteY7" fmla="*/ 263789 h 1341394"/>
                  <a:gd name="connsiteX8" fmla="*/ 800884 w 1105087"/>
                  <a:gd name="connsiteY8" fmla="*/ 219756 h 1341394"/>
                  <a:gd name="connsiteX9" fmla="*/ 887632 w 1105087"/>
                  <a:gd name="connsiteY9" fmla="*/ 1000618 h 1341394"/>
                  <a:gd name="connsiteX10" fmla="*/ 862294 w 1105087"/>
                  <a:gd name="connsiteY10" fmla="*/ 1024265 h 1341394"/>
                  <a:gd name="connsiteX11" fmla="*/ 839818 w 1105087"/>
                  <a:gd name="connsiteY11" fmla="*/ 1067482 h 1341394"/>
                  <a:gd name="connsiteX12" fmla="*/ 834096 w 1105087"/>
                  <a:gd name="connsiteY12" fmla="*/ 1152286 h 1341394"/>
                  <a:gd name="connsiteX13" fmla="*/ 851669 w 1105087"/>
                  <a:gd name="connsiteY13" fmla="*/ 1203250 h 1341394"/>
                  <a:gd name="connsiteX14" fmla="*/ 875372 w 1105087"/>
                  <a:gd name="connsiteY14" fmla="*/ 1233420 h 1341394"/>
                  <a:gd name="connsiteX15" fmla="*/ 899074 w 1105087"/>
                  <a:gd name="connsiteY15" fmla="*/ 1248913 h 1341394"/>
                  <a:gd name="connsiteX16" fmla="*/ 950566 w 1105087"/>
                  <a:gd name="connsiteY16" fmla="*/ 1248506 h 1341394"/>
                  <a:gd name="connsiteX17" fmla="*/ 975495 w 1105087"/>
                  <a:gd name="connsiteY17" fmla="*/ 1231382 h 1341394"/>
                  <a:gd name="connsiteX18" fmla="*/ 1002467 w 1105087"/>
                  <a:gd name="connsiteY18" fmla="*/ 1192649 h 1341394"/>
                  <a:gd name="connsiteX19" fmla="*/ 1017179 w 1105087"/>
                  <a:gd name="connsiteY19" fmla="*/ 1121708 h 1341394"/>
                  <a:gd name="connsiteX20" fmla="*/ 1010640 w 1105087"/>
                  <a:gd name="connsiteY20" fmla="*/ 1072782 h 1341394"/>
                  <a:gd name="connsiteX21" fmla="*/ 986529 w 1105087"/>
                  <a:gd name="connsiteY21" fmla="*/ 1025080 h 1341394"/>
                  <a:gd name="connsiteX22" fmla="*/ 958331 w 1105087"/>
                  <a:gd name="connsiteY22" fmla="*/ 999395 h 1341394"/>
                  <a:gd name="connsiteX23" fmla="*/ 927272 w 1105087"/>
                  <a:gd name="connsiteY23" fmla="*/ 989202 h 1341394"/>
                  <a:gd name="connsiteX24" fmla="*/ 800884 w 1105087"/>
                  <a:gd name="connsiteY24" fmla="*/ 219756 h 1341394"/>
                  <a:gd name="connsiteX25" fmla="*/ 183932 w 1105087"/>
                  <a:gd name="connsiteY25" fmla="*/ 989202 h 1341394"/>
                  <a:gd name="connsiteX26" fmla="*/ 144291 w 1105087"/>
                  <a:gd name="connsiteY26" fmla="*/ 1000618 h 1341394"/>
                  <a:gd name="connsiteX27" fmla="*/ 118954 w 1105087"/>
                  <a:gd name="connsiteY27" fmla="*/ 1024265 h 1341394"/>
                  <a:gd name="connsiteX28" fmla="*/ 96477 w 1105087"/>
                  <a:gd name="connsiteY28" fmla="*/ 1067482 h 1341394"/>
                  <a:gd name="connsiteX29" fmla="*/ 90756 w 1105087"/>
                  <a:gd name="connsiteY29" fmla="*/ 1152286 h 1341394"/>
                  <a:gd name="connsiteX30" fmla="*/ 108329 w 1105087"/>
                  <a:gd name="connsiteY30" fmla="*/ 1203250 h 1341394"/>
                  <a:gd name="connsiteX31" fmla="*/ 132031 w 1105087"/>
                  <a:gd name="connsiteY31" fmla="*/ 1233420 h 1341394"/>
                  <a:gd name="connsiteX32" fmla="*/ 155734 w 1105087"/>
                  <a:gd name="connsiteY32" fmla="*/ 1248913 h 1341394"/>
                  <a:gd name="connsiteX33" fmla="*/ 207226 w 1105087"/>
                  <a:gd name="connsiteY33" fmla="*/ 1248506 h 1341394"/>
                  <a:gd name="connsiteX34" fmla="*/ 232155 w 1105087"/>
                  <a:gd name="connsiteY34" fmla="*/ 1231382 h 1341394"/>
                  <a:gd name="connsiteX35" fmla="*/ 259127 w 1105087"/>
                  <a:gd name="connsiteY35" fmla="*/ 1192649 h 1341394"/>
                  <a:gd name="connsiteX36" fmla="*/ 273839 w 1105087"/>
                  <a:gd name="connsiteY36" fmla="*/ 1121708 h 1341394"/>
                  <a:gd name="connsiteX37" fmla="*/ 267300 w 1105087"/>
                  <a:gd name="connsiteY37" fmla="*/ 1072782 h 1341394"/>
                  <a:gd name="connsiteX38" fmla="*/ 243189 w 1105087"/>
                  <a:gd name="connsiteY38" fmla="*/ 1025080 h 1341394"/>
                  <a:gd name="connsiteX39" fmla="*/ 214991 w 1105087"/>
                  <a:gd name="connsiteY39" fmla="*/ 999395 h 1341394"/>
                  <a:gd name="connsiteX40" fmla="*/ 183932 w 1105087"/>
                  <a:gd name="connsiteY40" fmla="*/ 989202 h 1341394"/>
                  <a:gd name="connsiteX41" fmla="*/ 941576 w 1105087"/>
                  <a:gd name="connsiteY41" fmla="*/ 902665 h 1341394"/>
                  <a:gd name="connsiteX42" fmla="*/ 986120 w 1105087"/>
                  <a:gd name="connsiteY42" fmla="*/ 914999 h 1341394"/>
                  <a:gd name="connsiteX43" fmla="*/ 1052325 w 1105087"/>
                  <a:gd name="connsiteY43" fmla="*/ 966370 h 1341394"/>
                  <a:gd name="connsiteX44" fmla="*/ 1098095 w 1105087"/>
                  <a:gd name="connsiteY44" fmla="*/ 1061774 h 1341394"/>
                  <a:gd name="connsiteX45" fmla="*/ 1104225 w 1105087"/>
                  <a:gd name="connsiteY45" fmla="*/ 1119261 h 1341394"/>
                  <a:gd name="connsiteX46" fmla="*/ 1081749 w 1105087"/>
                  <a:gd name="connsiteY46" fmla="*/ 1229751 h 1341394"/>
                  <a:gd name="connsiteX47" fmla="*/ 1017996 w 1105087"/>
                  <a:gd name="connsiteY47" fmla="*/ 1310070 h 1341394"/>
                  <a:gd name="connsiteX48" fmla="*/ 949749 w 1105087"/>
                  <a:gd name="connsiteY48" fmla="*/ 1339425 h 1341394"/>
                  <a:gd name="connsiteX49" fmla="*/ 856573 w 1105087"/>
                  <a:gd name="connsiteY49" fmla="*/ 1325563 h 1341394"/>
                  <a:gd name="connsiteX50" fmla="*/ 800177 w 1105087"/>
                  <a:gd name="connsiteY50" fmla="*/ 1281530 h 1341394"/>
                  <a:gd name="connsiteX51" fmla="*/ 753180 w 1105087"/>
                  <a:gd name="connsiteY51" fmla="*/ 1193872 h 1341394"/>
                  <a:gd name="connsiteX52" fmla="*/ 743781 w 1105087"/>
                  <a:gd name="connsiteY52" fmla="*/ 1104176 h 1341394"/>
                  <a:gd name="connsiteX53" fmla="*/ 775657 w 1105087"/>
                  <a:gd name="connsiteY53" fmla="*/ 996133 h 1341394"/>
                  <a:gd name="connsiteX54" fmla="*/ 829601 w 1105087"/>
                  <a:gd name="connsiteY54" fmla="*/ 934569 h 1341394"/>
                  <a:gd name="connsiteX55" fmla="*/ 895805 w 1105087"/>
                  <a:gd name="connsiteY55" fmla="*/ 904398 h 1341394"/>
                  <a:gd name="connsiteX56" fmla="*/ 941576 w 1105087"/>
                  <a:gd name="connsiteY56" fmla="*/ 902665 h 1341394"/>
                  <a:gd name="connsiteX57" fmla="*/ 198235 w 1105087"/>
                  <a:gd name="connsiteY57" fmla="*/ 902665 h 1341394"/>
                  <a:gd name="connsiteX58" fmla="*/ 242780 w 1105087"/>
                  <a:gd name="connsiteY58" fmla="*/ 914999 h 1341394"/>
                  <a:gd name="connsiteX59" fmla="*/ 308984 w 1105087"/>
                  <a:gd name="connsiteY59" fmla="*/ 966370 h 1341394"/>
                  <a:gd name="connsiteX60" fmla="*/ 354755 w 1105087"/>
                  <a:gd name="connsiteY60" fmla="*/ 1061774 h 1341394"/>
                  <a:gd name="connsiteX61" fmla="*/ 360885 w 1105087"/>
                  <a:gd name="connsiteY61" fmla="*/ 1119261 h 1341394"/>
                  <a:gd name="connsiteX62" fmla="*/ 338408 w 1105087"/>
                  <a:gd name="connsiteY62" fmla="*/ 1229751 h 1341394"/>
                  <a:gd name="connsiteX63" fmla="*/ 274656 w 1105087"/>
                  <a:gd name="connsiteY63" fmla="*/ 1310070 h 1341394"/>
                  <a:gd name="connsiteX64" fmla="*/ 206409 w 1105087"/>
                  <a:gd name="connsiteY64" fmla="*/ 1339425 h 1341394"/>
                  <a:gd name="connsiteX65" fmla="*/ 113233 w 1105087"/>
                  <a:gd name="connsiteY65" fmla="*/ 1325563 h 1341394"/>
                  <a:gd name="connsiteX66" fmla="*/ 56836 w 1105087"/>
                  <a:gd name="connsiteY66" fmla="*/ 1281530 h 1341394"/>
                  <a:gd name="connsiteX67" fmla="*/ 9840 w 1105087"/>
                  <a:gd name="connsiteY67" fmla="*/ 1193872 h 1341394"/>
                  <a:gd name="connsiteX68" fmla="*/ 440 w 1105087"/>
                  <a:gd name="connsiteY68" fmla="*/ 1104176 h 1341394"/>
                  <a:gd name="connsiteX69" fmla="*/ 32316 w 1105087"/>
                  <a:gd name="connsiteY69" fmla="*/ 996133 h 1341394"/>
                  <a:gd name="connsiteX70" fmla="*/ 86261 w 1105087"/>
                  <a:gd name="connsiteY70" fmla="*/ 934569 h 1341394"/>
                  <a:gd name="connsiteX71" fmla="*/ 152465 w 1105087"/>
                  <a:gd name="connsiteY71" fmla="*/ 904398 h 1341394"/>
                  <a:gd name="connsiteX72" fmla="*/ 198235 w 1105087"/>
                  <a:gd name="connsiteY72" fmla="*/ 902665 h 1341394"/>
                  <a:gd name="connsiteX73" fmla="*/ 688148 w 1105087"/>
                  <a:gd name="connsiteY73" fmla="*/ 466543 h 1341394"/>
                  <a:gd name="connsiteX74" fmla="*/ 648507 w 1105087"/>
                  <a:gd name="connsiteY74" fmla="*/ 477958 h 1341394"/>
                  <a:gd name="connsiteX75" fmla="*/ 623170 w 1105087"/>
                  <a:gd name="connsiteY75" fmla="*/ 501606 h 1341394"/>
                  <a:gd name="connsiteX76" fmla="*/ 600693 w 1105087"/>
                  <a:gd name="connsiteY76" fmla="*/ 544823 h 1341394"/>
                  <a:gd name="connsiteX77" fmla="*/ 594972 w 1105087"/>
                  <a:gd name="connsiteY77" fmla="*/ 629627 h 1341394"/>
                  <a:gd name="connsiteX78" fmla="*/ 612545 w 1105087"/>
                  <a:gd name="connsiteY78" fmla="*/ 680590 h 1341394"/>
                  <a:gd name="connsiteX79" fmla="*/ 636247 w 1105087"/>
                  <a:gd name="connsiteY79" fmla="*/ 710761 h 1341394"/>
                  <a:gd name="connsiteX80" fmla="*/ 659950 w 1105087"/>
                  <a:gd name="connsiteY80" fmla="*/ 726254 h 1341394"/>
                  <a:gd name="connsiteX81" fmla="*/ 711442 w 1105087"/>
                  <a:gd name="connsiteY81" fmla="*/ 725846 h 1341394"/>
                  <a:gd name="connsiteX82" fmla="*/ 736371 w 1105087"/>
                  <a:gd name="connsiteY82" fmla="*/ 708722 h 1341394"/>
                  <a:gd name="connsiteX83" fmla="*/ 763343 w 1105087"/>
                  <a:gd name="connsiteY83" fmla="*/ 669990 h 1341394"/>
                  <a:gd name="connsiteX84" fmla="*/ 778055 w 1105087"/>
                  <a:gd name="connsiteY84" fmla="*/ 599048 h 1341394"/>
                  <a:gd name="connsiteX85" fmla="*/ 771516 w 1105087"/>
                  <a:gd name="connsiteY85" fmla="*/ 550123 h 1341394"/>
                  <a:gd name="connsiteX86" fmla="*/ 747405 w 1105087"/>
                  <a:gd name="connsiteY86" fmla="*/ 502421 h 1341394"/>
                  <a:gd name="connsiteX87" fmla="*/ 719207 w 1105087"/>
                  <a:gd name="connsiteY87" fmla="*/ 476735 h 1341394"/>
                  <a:gd name="connsiteX88" fmla="*/ 688148 w 1105087"/>
                  <a:gd name="connsiteY88" fmla="*/ 466543 h 1341394"/>
                  <a:gd name="connsiteX89" fmla="*/ 702451 w 1105087"/>
                  <a:gd name="connsiteY89" fmla="*/ 380006 h 1341394"/>
                  <a:gd name="connsiteX90" fmla="*/ 746996 w 1105087"/>
                  <a:gd name="connsiteY90" fmla="*/ 392339 h 1341394"/>
                  <a:gd name="connsiteX91" fmla="*/ 813201 w 1105087"/>
                  <a:gd name="connsiteY91" fmla="*/ 443711 h 1341394"/>
                  <a:gd name="connsiteX92" fmla="*/ 858971 w 1105087"/>
                  <a:gd name="connsiteY92" fmla="*/ 539115 h 1341394"/>
                  <a:gd name="connsiteX93" fmla="*/ 865101 w 1105087"/>
                  <a:gd name="connsiteY93" fmla="*/ 596602 h 1341394"/>
                  <a:gd name="connsiteX94" fmla="*/ 842625 w 1105087"/>
                  <a:gd name="connsiteY94" fmla="*/ 707092 h 1341394"/>
                  <a:gd name="connsiteX95" fmla="*/ 778872 w 1105087"/>
                  <a:gd name="connsiteY95" fmla="*/ 787410 h 1341394"/>
                  <a:gd name="connsiteX96" fmla="*/ 710625 w 1105087"/>
                  <a:gd name="connsiteY96" fmla="*/ 816766 h 1341394"/>
                  <a:gd name="connsiteX97" fmla="*/ 617449 w 1105087"/>
                  <a:gd name="connsiteY97" fmla="*/ 802903 h 1341394"/>
                  <a:gd name="connsiteX98" fmla="*/ 561052 w 1105087"/>
                  <a:gd name="connsiteY98" fmla="*/ 758871 h 1341394"/>
                  <a:gd name="connsiteX99" fmla="*/ 514056 w 1105087"/>
                  <a:gd name="connsiteY99" fmla="*/ 671213 h 1341394"/>
                  <a:gd name="connsiteX100" fmla="*/ 504656 w 1105087"/>
                  <a:gd name="connsiteY100" fmla="*/ 581517 h 1341394"/>
                  <a:gd name="connsiteX101" fmla="*/ 536532 w 1105087"/>
                  <a:gd name="connsiteY101" fmla="*/ 473474 h 1341394"/>
                  <a:gd name="connsiteX102" fmla="*/ 590477 w 1105087"/>
                  <a:gd name="connsiteY102" fmla="*/ 411909 h 1341394"/>
                  <a:gd name="connsiteX103" fmla="*/ 656681 w 1105087"/>
                  <a:gd name="connsiteY103" fmla="*/ 381739 h 1341394"/>
                  <a:gd name="connsiteX104" fmla="*/ 702451 w 1105087"/>
                  <a:gd name="connsiteY104" fmla="*/ 380006 h 1341394"/>
                  <a:gd name="connsiteX105" fmla="*/ 1017886 w 1105087"/>
                  <a:gd name="connsiteY105" fmla="*/ 59933 h 1341394"/>
                  <a:gd name="connsiteX106" fmla="*/ 876079 w 1105087"/>
                  <a:gd name="connsiteY106" fmla="*/ 171646 h 1341394"/>
                  <a:gd name="connsiteX107" fmla="*/ 951273 w 1105087"/>
                  <a:gd name="connsiteY107" fmla="*/ 186731 h 1341394"/>
                  <a:gd name="connsiteX108" fmla="*/ 976202 w 1105087"/>
                  <a:gd name="connsiteY108" fmla="*/ 169607 h 1341394"/>
                  <a:gd name="connsiteX109" fmla="*/ 1003174 w 1105087"/>
                  <a:gd name="connsiteY109" fmla="*/ 130875 h 1341394"/>
                  <a:gd name="connsiteX0" fmla="*/ 1017886 w 1104991"/>
                  <a:gd name="connsiteY0" fmla="*/ 2445 h 1283906"/>
                  <a:gd name="connsiteX1" fmla="*/ 800884 w 1104991"/>
                  <a:gd name="connsiteY1" fmla="*/ 162268 h 1283906"/>
                  <a:gd name="connsiteX2" fmla="*/ 1104932 w 1104991"/>
                  <a:gd name="connsiteY2" fmla="*/ -1 h 1283906"/>
                  <a:gd name="connsiteX3" fmla="*/ 1082456 w 1104991"/>
                  <a:gd name="connsiteY3" fmla="*/ 110489 h 1283906"/>
                  <a:gd name="connsiteX4" fmla="*/ 1018703 w 1104991"/>
                  <a:gd name="connsiteY4" fmla="*/ 190808 h 1283906"/>
                  <a:gd name="connsiteX5" fmla="*/ 950456 w 1104991"/>
                  <a:gd name="connsiteY5" fmla="*/ 220163 h 1283906"/>
                  <a:gd name="connsiteX6" fmla="*/ 857280 w 1104991"/>
                  <a:gd name="connsiteY6" fmla="*/ 206301 h 1283906"/>
                  <a:gd name="connsiteX7" fmla="*/ 800884 w 1104991"/>
                  <a:gd name="connsiteY7" fmla="*/ 162268 h 1283906"/>
                  <a:gd name="connsiteX8" fmla="*/ 887632 w 1104991"/>
                  <a:gd name="connsiteY8" fmla="*/ 943130 h 1283906"/>
                  <a:gd name="connsiteX9" fmla="*/ 862294 w 1104991"/>
                  <a:gd name="connsiteY9" fmla="*/ 966777 h 1283906"/>
                  <a:gd name="connsiteX10" fmla="*/ 839818 w 1104991"/>
                  <a:gd name="connsiteY10" fmla="*/ 1009994 h 1283906"/>
                  <a:gd name="connsiteX11" fmla="*/ 834096 w 1104991"/>
                  <a:gd name="connsiteY11" fmla="*/ 1094798 h 1283906"/>
                  <a:gd name="connsiteX12" fmla="*/ 851669 w 1104991"/>
                  <a:gd name="connsiteY12" fmla="*/ 1145762 h 1283906"/>
                  <a:gd name="connsiteX13" fmla="*/ 875372 w 1104991"/>
                  <a:gd name="connsiteY13" fmla="*/ 1175932 h 1283906"/>
                  <a:gd name="connsiteX14" fmla="*/ 899074 w 1104991"/>
                  <a:gd name="connsiteY14" fmla="*/ 1191425 h 1283906"/>
                  <a:gd name="connsiteX15" fmla="*/ 950566 w 1104991"/>
                  <a:gd name="connsiteY15" fmla="*/ 1191018 h 1283906"/>
                  <a:gd name="connsiteX16" fmla="*/ 975495 w 1104991"/>
                  <a:gd name="connsiteY16" fmla="*/ 1173894 h 1283906"/>
                  <a:gd name="connsiteX17" fmla="*/ 1002467 w 1104991"/>
                  <a:gd name="connsiteY17" fmla="*/ 1135161 h 1283906"/>
                  <a:gd name="connsiteX18" fmla="*/ 1017179 w 1104991"/>
                  <a:gd name="connsiteY18" fmla="*/ 1064220 h 1283906"/>
                  <a:gd name="connsiteX19" fmla="*/ 1010640 w 1104991"/>
                  <a:gd name="connsiteY19" fmla="*/ 1015294 h 1283906"/>
                  <a:gd name="connsiteX20" fmla="*/ 986529 w 1104991"/>
                  <a:gd name="connsiteY20" fmla="*/ 967592 h 1283906"/>
                  <a:gd name="connsiteX21" fmla="*/ 958331 w 1104991"/>
                  <a:gd name="connsiteY21" fmla="*/ 941907 h 1283906"/>
                  <a:gd name="connsiteX22" fmla="*/ 927272 w 1104991"/>
                  <a:gd name="connsiteY22" fmla="*/ 931714 h 1283906"/>
                  <a:gd name="connsiteX23" fmla="*/ 800884 w 1104991"/>
                  <a:gd name="connsiteY23" fmla="*/ 162268 h 1283906"/>
                  <a:gd name="connsiteX24" fmla="*/ 183932 w 1104991"/>
                  <a:gd name="connsiteY24" fmla="*/ 931714 h 1283906"/>
                  <a:gd name="connsiteX25" fmla="*/ 144291 w 1104991"/>
                  <a:gd name="connsiteY25" fmla="*/ 943130 h 1283906"/>
                  <a:gd name="connsiteX26" fmla="*/ 118954 w 1104991"/>
                  <a:gd name="connsiteY26" fmla="*/ 966777 h 1283906"/>
                  <a:gd name="connsiteX27" fmla="*/ 96477 w 1104991"/>
                  <a:gd name="connsiteY27" fmla="*/ 1009994 h 1283906"/>
                  <a:gd name="connsiteX28" fmla="*/ 90756 w 1104991"/>
                  <a:gd name="connsiteY28" fmla="*/ 1094798 h 1283906"/>
                  <a:gd name="connsiteX29" fmla="*/ 108329 w 1104991"/>
                  <a:gd name="connsiteY29" fmla="*/ 1145762 h 1283906"/>
                  <a:gd name="connsiteX30" fmla="*/ 132031 w 1104991"/>
                  <a:gd name="connsiteY30" fmla="*/ 1175932 h 1283906"/>
                  <a:gd name="connsiteX31" fmla="*/ 155734 w 1104991"/>
                  <a:gd name="connsiteY31" fmla="*/ 1191425 h 1283906"/>
                  <a:gd name="connsiteX32" fmla="*/ 207226 w 1104991"/>
                  <a:gd name="connsiteY32" fmla="*/ 1191018 h 1283906"/>
                  <a:gd name="connsiteX33" fmla="*/ 232155 w 1104991"/>
                  <a:gd name="connsiteY33" fmla="*/ 1173894 h 1283906"/>
                  <a:gd name="connsiteX34" fmla="*/ 259127 w 1104991"/>
                  <a:gd name="connsiteY34" fmla="*/ 1135161 h 1283906"/>
                  <a:gd name="connsiteX35" fmla="*/ 273839 w 1104991"/>
                  <a:gd name="connsiteY35" fmla="*/ 1064220 h 1283906"/>
                  <a:gd name="connsiteX36" fmla="*/ 267300 w 1104991"/>
                  <a:gd name="connsiteY36" fmla="*/ 1015294 h 1283906"/>
                  <a:gd name="connsiteX37" fmla="*/ 243189 w 1104991"/>
                  <a:gd name="connsiteY37" fmla="*/ 967592 h 1283906"/>
                  <a:gd name="connsiteX38" fmla="*/ 214991 w 1104991"/>
                  <a:gd name="connsiteY38" fmla="*/ 941907 h 1283906"/>
                  <a:gd name="connsiteX39" fmla="*/ 183932 w 1104991"/>
                  <a:gd name="connsiteY39" fmla="*/ 931714 h 1283906"/>
                  <a:gd name="connsiteX40" fmla="*/ 941576 w 1104991"/>
                  <a:gd name="connsiteY40" fmla="*/ 845177 h 1283906"/>
                  <a:gd name="connsiteX41" fmla="*/ 986120 w 1104991"/>
                  <a:gd name="connsiteY41" fmla="*/ 857511 h 1283906"/>
                  <a:gd name="connsiteX42" fmla="*/ 1052325 w 1104991"/>
                  <a:gd name="connsiteY42" fmla="*/ 908882 h 1283906"/>
                  <a:gd name="connsiteX43" fmla="*/ 1098095 w 1104991"/>
                  <a:gd name="connsiteY43" fmla="*/ 1004286 h 1283906"/>
                  <a:gd name="connsiteX44" fmla="*/ 1104225 w 1104991"/>
                  <a:gd name="connsiteY44" fmla="*/ 1061773 h 1283906"/>
                  <a:gd name="connsiteX45" fmla="*/ 1081749 w 1104991"/>
                  <a:gd name="connsiteY45" fmla="*/ 1172263 h 1283906"/>
                  <a:gd name="connsiteX46" fmla="*/ 1017996 w 1104991"/>
                  <a:gd name="connsiteY46" fmla="*/ 1252582 h 1283906"/>
                  <a:gd name="connsiteX47" fmla="*/ 949749 w 1104991"/>
                  <a:gd name="connsiteY47" fmla="*/ 1281937 h 1283906"/>
                  <a:gd name="connsiteX48" fmla="*/ 856573 w 1104991"/>
                  <a:gd name="connsiteY48" fmla="*/ 1268075 h 1283906"/>
                  <a:gd name="connsiteX49" fmla="*/ 800177 w 1104991"/>
                  <a:gd name="connsiteY49" fmla="*/ 1224042 h 1283906"/>
                  <a:gd name="connsiteX50" fmla="*/ 753180 w 1104991"/>
                  <a:gd name="connsiteY50" fmla="*/ 1136384 h 1283906"/>
                  <a:gd name="connsiteX51" fmla="*/ 743781 w 1104991"/>
                  <a:gd name="connsiteY51" fmla="*/ 1046688 h 1283906"/>
                  <a:gd name="connsiteX52" fmla="*/ 775657 w 1104991"/>
                  <a:gd name="connsiteY52" fmla="*/ 938645 h 1283906"/>
                  <a:gd name="connsiteX53" fmla="*/ 829601 w 1104991"/>
                  <a:gd name="connsiteY53" fmla="*/ 877081 h 1283906"/>
                  <a:gd name="connsiteX54" fmla="*/ 895805 w 1104991"/>
                  <a:gd name="connsiteY54" fmla="*/ 846910 h 1283906"/>
                  <a:gd name="connsiteX55" fmla="*/ 941576 w 1104991"/>
                  <a:gd name="connsiteY55" fmla="*/ 845177 h 1283906"/>
                  <a:gd name="connsiteX56" fmla="*/ 198235 w 1104991"/>
                  <a:gd name="connsiteY56" fmla="*/ 845177 h 1283906"/>
                  <a:gd name="connsiteX57" fmla="*/ 242780 w 1104991"/>
                  <a:gd name="connsiteY57" fmla="*/ 857511 h 1283906"/>
                  <a:gd name="connsiteX58" fmla="*/ 308984 w 1104991"/>
                  <a:gd name="connsiteY58" fmla="*/ 908882 h 1283906"/>
                  <a:gd name="connsiteX59" fmla="*/ 354755 w 1104991"/>
                  <a:gd name="connsiteY59" fmla="*/ 1004286 h 1283906"/>
                  <a:gd name="connsiteX60" fmla="*/ 360885 w 1104991"/>
                  <a:gd name="connsiteY60" fmla="*/ 1061773 h 1283906"/>
                  <a:gd name="connsiteX61" fmla="*/ 338408 w 1104991"/>
                  <a:gd name="connsiteY61" fmla="*/ 1172263 h 1283906"/>
                  <a:gd name="connsiteX62" fmla="*/ 274656 w 1104991"/>
                  <a:gd name="connsiteY62" fmla="*/ 1252582 h 1283906"/>
                  <a:gd name="connsiteX63" fmla="*/ 206409 w 1104991"/>
                  <a:gd name="connsiteY63" fmla="*/ 1281937 h 1283906"/>
                  <a:gd name="connsiteX64" fmla="*/ 113233 w 1104991"/>
                  <a:gd name="connsiteY64" fmla="*/ 1268075 h 1283906"/>
                  <a:gd name="connsiteX65" fmla="*/ 56836 w 1104991"/>
                  <a:gd name="connsiteY65" fmla="*/ 1224042 h 1283906"/>
                  <a:gd name="connsiteX66" fmla="*/ 9840 w 1104991"/>
                  <a:gd name="connsiteY66" fmla="*/ 1136384 h 1283906"/>
                  <a:gd name="connsiteX67" fmla="*/ 440 w 1104991"/>
                  <a:gd name="connsiteY67" fmla="*/ 1046688 h 1283906"/>
                  <a:gd name="connsiteX68" fmla="*/ 32316 w 1104991"/>
                  <a:gd name="connsiteY68" fmla="*/ 938645 h 1283906"/>
                  <a:gd name="connsiteX69" fmla="*/ 86261 w 1104991"/>
                  <a:gd name="connsiteY69" fmla="*/ 877081 h 1283906"/>
                  <a:gd name="connsiteX70" fmla="*/ 152465 w 1104991"/>
                  <a:gd name="connsiteY70" fmla="*/ 846910 h 1283906"/>
                  <a:gd name="connsiteX71" fmla="*/ 198235 w 1104991"/>
                  <a:gd name="connsiteY71" fmla="*/ 845177 h 1283906"/>
                  <a:gd name="connsiteX72" fmla="*/ 688148 w 1104991"/>
                  <a:gd name="connsiteY72" fmla="*/ 409055 h 1283906"/>
                  <a:gd name="connsiteX73" fmla="*/ 648507 w 1104991"/>
                  <a:gd name="connsiteY73" fmla="*/ 420470 h 1283906"/>
                  <a:gd name="connsiteX74" fmla="*/ 623170 w 1104991"/>
                  <a:gd name="connsiteY74" fmla="*/ 444118 h 1283906"/>
                  <a:gd name="connsiteX75" fmla="*/ 600693 w 1104991"/>
                  <a:gd name="connsiteY75" fmla="*/ 487335 h 1283906"/>
                  <a:gd name="connsiteX76" fmla="*/ 594972 w 1104991"/>
                  <a:gd name="connsiteY76" fmla="*/ 572139 h 1283906"/>
                  <a:gd name="connsiteX77" fmla="*/ 612545 w 1104991"/>
                  <a:gd name="connsiteY77" fmla="*/ 623102 h 1283906"/>
                  <a:gd name="connsiteX78" fmla="*/ 636247 w 1104991"/>
                  <a:gd name="connsiteY78" fmla="*/ 653273 h 1283906"/>
                  <a:gd name="connsiteX79" fmla="*/ 659950 w 1104991"/>
                  <a:gd name="connsiteY79" fmla="*/ 668766 h 1283906"/>
                  <a:gd name="connsiteX80" fmla="*/ 711442 w 1104991"/>
                  <a:gd name="connsiteY80" fmla="*/ 668358 h 1283906"/>
                  <a:gd name="connsiteX81" fmla="*/ 736371 w 1104991"/>
                  <a:gd name="connsiteY81" fmla="*/ 651234 h 1283906"/>
                  <a:gd name="connsiteX82" fmla="*/ 763343 w 1104991"/>
                  <a:gd name="connsiteY82" fmla="*/ 612502 h 1283906"/>
                  <a:gd name="connsiteX83" fmla="*/ 778055 w 1104991"/>
                  <a:gd name="connsiteY83" fmla="*/ 541560 h 1283906"/>
                  <a:gd name="connsiteX84" fmla="*/ 771516 w 1104991"/>
                  <a:gd name="connsiteY84" fmla="*/ 492635 h 1283906"/>
                  <a:gd name="connsiteX85" fmla="*/ 747405 w 1104991"/>
                  <a:gd name="connsiteY85" fmla="*/ 444933 h 1283906"/>
                  <a:gd name="connsiteX86" fmla="*/ 719207 w 1104991"/>
                  <a:gd name="connsiteY86" fmla="*/ 419247 h 1283906"/>
                  <a:gd name="connsiteX87" fmla="*/ 688148 w 1104991"/>
                  <a:gd name="connsiteY87" fmla="*/ 409055 h 1283906"/>
                  <a:gd name="connsiteX88" fmla="*/ 702451 w 1104991"/>
                  <a:gd name="connsiteY88" fmla="*/ 322518 h 1283906"/>
                  <a:gd name="connsiteX89" fmla="*/ 746996 w 1104991"/>
                  <a:gd name="connsiteY89" fmla="*/ 334851 h 1283906"/>
                  <a:gd name="connsiteX90" fmla="*/ 813201 w 1104991"/>
                  <a:gd name="connsiteY90" fmla="*/ 386223 h 1283906"/>
                  <a:gd name="connsiteX91" fmla="*/ 858971 w 1104991"/>
                  <a:gd name="connsiteY91" fmla="*/ 481627 h 1283906"/>
                  <a:gd name="connsiteX92" fmla="*/ 865101 w 1104991"/>
                  <a:gd name="connsiteY92" fmla="*/ 539114 h 1283906"/>
                  <a:gd name="connsiteX93" fmla="*/ 842625 w 1104991"/>
                  <a:gd name="connsiteY93" fmla="*/ 649604 h 1283906"/>
                  <a:gd name="connsiteX94" fmla="*/ 778872 w 1104991"/>
                  <a:gd name="connsiteY94" fmla="*/ 729922 h 1283906"/>
                  <a:gd name="connsiteX95" fmla="*/ 710625 w 1104991"/>
                  <a:gd name="connsiteY95" fmla="*/ 759278 h 1283906"/>
                  <a:gd name="connsiteX96" fmla="*/ 617449 w 1104991"/>
                  <a:gd name="connsiteY96" fmla="*/ 745415 h 1283906"/>
                  <a:gd name="connsiteX97" fmla="*/ 561052 w 1104991"/>
                  <a:gd name="connsiteY97" fmla="*/ 701383 h 1283906"/>
                  <a:gd name="connsiteX98" fmla="*/ 514056 w 1104991"/>
                  <a:gd name="connsiteY98" fmla="*/ 613725 h 1283906"/>
                  <a:gd name="connsiteX99" fmla="*/ 504656 w 1104991"/>
                  <a:gd name="connsiteY99" fmla="*/ 524029 h 1283906"/>
                  <a:gd name="connsiteX100" fmla="*/ 536532 w 1104991"/>
                  <a:gd name="connsiteY100" fmla="*/ 415986 h 1283906"/>
                  <a:gd name="connsiteX101" fmla="*/ 590477 w 1104991"/>
                  <a:gd name="connsiteY101" fmla="*/ 354421 h 1283906"/>
                  <a:gd name="connsiteX102" fmla="*/ 656681 w 1104991"/>
                  <a:gd name="connsiteY102" fmla="*/ 324251 h 1283906"/>
                  <a:gd name="connsiteX103" fmla="*/ 702451 w 1104991"/>
                  <a:gd name="connsiteY103" fmla="*/ 322518 h 1283906"/>
                  <a:gd name="connsiteX104" fmla="*/ 1017886 w 1104991"/>
                  <a:gd name="connsiteY104" fmla="*/ 2445 h 1283906"/>
                  <a:gd name="connsiteX105" fmla="*/ 876079 w 1104991"/>
                  <a:gd name="connsiteY105" fmla="*/ 114158 h 1283906"/>
                  <a:gd name="connsiteX106" fmla="*/ 951273 w 1104991"/>
                  <a:gd name="connsiteY106" fmla="*/ 129243 h 1283906"/>
                  <a:gd name="connsiteX107" fmla="*/ 976202 w 1104991"/>
                  <a:gd name="connsiteY107" fmla="*/ 112119 h 1283906"/>
                  <a:gd name="connsiteX108" fmla="*/ 1003174 w 1104991"/>
                  <a:gd name="connsiteY108" fmla="*/ 73387 h 1283906"/>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02451 w 1104379"/>
                  <a:gd name="connsiteY87" fmla="*/ 320072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656681 w 1104379"/>
                  <a:gd name="connsiteY101" fmla="*/ 321805 h 1281460"/>
                  <a:gd name="connsiteX102" fmla="*/ 702451 w 1104379"/>
                  <a:gd name="connsiteY102" fmla="*/ 320072 h 1281460"/>
                  <a:gd name="connsiteX103" fmla="*/ 1017886 w 1104379"/>
                  <a:gd name="connsiteY103" fmla="*/ -1 h 1281460"/>
                  <a:gd name="connsiteX104" fmla="*/ 876079 w 1104379"/>
                  <a:gd name="connsiteY104" fmla="*/ 111712 h 1281460"/>
                  <a:gd name="connsiteX105" fmla="*/ 951273 w 1104379"/>
                  <a:gd name="connsiteY105" fmla="*/ 126797 h 1281460"/>
                  <a:gd name="connsiteX106" fmla="*/ 976202 w 1104379"/>
                  <a:gd name="connsiteY106" fmla="*/ 109673 h 1281460"/>
                  <a:gd name="connsiteX107" fmla="*/ 1003174 w 1104379"/>
                  <a:gd name="connsiteY107"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656681 w 1104379"/>
                  <a:gd name="connsiteY87" fmla="*/ 321805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656681 w 1104379"/>
                  <a:gd name="connsiteY101" fmla="*/ 321805 h 1281460"/>
                  <a:gd name="connsiteX102" fmla="*/ 1017886 w 1104379"/>
                  <a:gd name="connsiteY102" fmla="*/ -1 h 1281460"/>
                  <a:gd name="connsiteX103" fmla="*/ 876079 w 1104379"/>
                  <a:gd name="connsiteY103" fmla="*/ 111712 h 1281460"/>
                  <a:gd name="connsiteX104" fmla="*/ 951273 w 1104379"/>
                  <a:gd name="connsiteY104" fmla="*/ 126797 h 1281460"/>
                  <a:gd name="connsiteX105" fmla="*/ 976202 w 1104379"/>
                  <a:gd name="connsiteY105" fmla="*/ 109673 h 1281460"/>
                  <a:gd name="connsiteX106" fmla="*/ 1003174 w 1104379"/>
                  <a:gd name="connsiteY106"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90477 w 1104379"/>
                  <a:gd name="connsiteY87" fmla="*/ 351975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1017886 w 1104379"/>
                  <a:gd name="connsiteY101" fmla="*/ -1 h 1281460"/>
                  <a:gd name="connsiteX102" fmla="*/ 876079 w 1104379"/>
                  <a:gd name="connsiteY102" fmla="*/ 111712 h 1281460"/>
                  <a:gd name="connsiteX103" fmla="*/ 951273 w 1104379"/>
                  <a:gd name="connsiteY103" fmla="*/ 126797 h 1281460"/>
                  <a:gd name="connsiteX104" fmla="*/ 976202 w 1104379"/>
                  <a:gd name="connsiteY104" fmla="*/ 109673 h 1281460"/>
                  <a:gd name="connsiteX105" fmla="*/ 1003174 w 1104379"/>
                  <a:gd name="connsiteY105"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36532 w 1104379"/>
                  <a:gd name="connsiteY87" fmla="*/ 413540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1017886 w 1104379"/>
                  <a:gd name="connsiteY100" fmla="*/ -1 h 1281460"/>
                  <a:gd name="connsiteX101" fmla="*/ 876079 w 1104379"/>
                  <a:gd name="connsiteY101" fmla="*/ 111712 h 1281460"/>
                  <a:gd name="connsiteX102" fmla="*/ 951273 w 1104379"/>
                  <a:gd name="connsiteY102" fmla="*/ 126797 h 1281460"/>
                  <a:gd name="connsiteX103" fmla="*/ 976202 w 1104379"/>
                  <a:gd name="connsiteY103" fmla="*/ 109673 h 1281460"/>
                  <a:gd name="connsiteX104" fmla="*/ 1003174 w 1104379"/>
                  <a:gd name="connsiteY104"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04656 w 1104379"/>
                  <a:gd name="connsiteY87" fmla="*/ 521583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1017886 w 1104379"/>
                  <a:gd name="connsiteY99" fmla="*/ -1 h 1281460"/>
                  <a:gd name="connsiteX100" fmla="*/ 876079 w 1104379"/>
                  <a:gd name="connsiteY100" fmla="*/ 111712 h 1281460"/>
                  <a:gd name="connsiteX101" fmla="*/ 951273 w 1104379"/>
                  <a:gd name="connsiteY101" fmla="*/ 126797 h 1281460"/>
                  <a:gd name="connsiteX102" fmla="*/ 976202 w 1104379"/>
                  <a:gd name="connsiteY102" fmla="*/ 109673 h 1281460"/>
                  <a:gd name="connsiteX103" fmla="*/ 1003174 w 1104379"/>
                  <a:gd name="connsiteY103"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14056 w 1104379"/>
                  <a:gd name="connsiteY87" fmla="*/ 611279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1017886 w 1104379"/>
                  <a:gd name="connsiteY98" fmla="*/ -1 h 1281460"/>
                  <a:gd name="connsiteX99" fmla="*/ 876079 w 1104379"/>
                  <a:gd name="connsiteY99" fmla="*/ 111712 h 1281460"/>
                  <a:gd name="connsiteX100" fmla="*/ 951273 w 1104379"/>
                  <a:gd name="connsiteY100" fmla="*/ 126797 h 1281460"/>
                  <a:gd name="connsiteX101" fmla="*/ 976202 w 1104379"/>
                  <a:gd name="connsiteY101" fmla="*/ 109673 h 1281460"/>
                  <a:gd name="connsiteX102" fmla="*/ 1003174 w 1104379"/>
                  <a:gd name="connsiteY102"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61052 w 1104379"/>
                  <a:gd name="connsiteY87" fmla="*/ 698937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1017886 w 1104379"/>
                  <a:gd name="connsiteY97" fmla="*/ -1 h 1281460"/>
                  <a:gd name="connsiteX98" fmla="*/ 876079 w 1104379"/>
                  <a:gd name="connsiteY98" fmla="*/ 111712 h 1281460"/>
                  <a:gd name="connsiteX99" fmla="*/ 951273 w 1104379"/>
                  <a:gd name="connsiteY99" fmla="*/ 126797 h 1281460"/>
                  <a:gd name="connsiteX100" fmla="*/ 976202 w 1104379"/>
                  <a:gd name="connsiteY100" fmla="*/ 109673 h 1281460"/>
                  <a:gd name="connsiteX101" fmla="*/ 1003174 w 1104379"/>
                  <a:gd name="connsiteY101"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617449 w 1104379"/>
                  <a:gd name="connsiteY87" fmla="*/ 742969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1017886 w 1104379"/>
                  <a:gd name="connsiteY96" fmla="*/ -1 h 1281460"/>
                  <a:gd name="connsiteX97" fmla="*/ 876079 w 1104379"/>
                  <a:gd name="connsiteY97" fmla="*/ 111712 h 1281460"/>
                  <a:gd name="connsiteX98" fmla="*/ 951273 w 1104379"/>
                  <a:gd name="connsiteY98" fmla="*/ 126797 h 1281460"/>
                  <a:gd name="connsiteX99" fmla="*/ 976202 w 1104379"/>
                  <a:gd name="connsiteY99" fmla="*/ 109673 h 1281460"/>
                  <a:gd name="connsiteX100" fmla="*/ 1003174 w 1104379"/>
                  <a:gd name="connsiteY100"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10625 w 1104379"/>
                  <a:gd name="connsiteY87" fmla="*/ 756832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1017886 w 1104379"/>
                  <a:gd name="connsiteY95" fmla="*/ -1 h 1281460"/>
                  <a:gd name="connsiteX96" fmla="*/ 876079 w 1104379"/>
                  <a:gd name="connsiteY96" fmla="*/ 111712 h 1281460"/>
                  <a:gd name="connsiteX97" fmla="*/ 951273 w 1104379"/>
                  <a:gd name="connsiteY97" fmla="*/ 126797 h 1281460"/>
                  <a:gd name="connsiteX98" fmla="*/ 976202 w 1104379"/>
                  <a:gd name="connsiteY98" fmla="*/ 109673 h 1281460"/>
                  <a:gd name="connsiteX99" fmla="*/ 1003174 w 1104379"/>
                  <a:gd name="connsiteY99"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78872 w 1104379"/>
                  <a:gd name="connsiteY87" fmla="*/ 727476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1017886 w 1104379"/>
                  <a:gd name="connsiteY94" fmla="*/ -1 h 1281460"/>
                  <a:gd name="connsiteX95" fmla="*/ 876079 w 1104379"/>
                  <a:gd name="connsiteY95" fmla="*/ 111712 h 1281460"/>
                  <a:gd name="connsiteX96" fmla="*/ 951273 w 1104379"/>
                  <a:gd name="connsiteY96" fmla="*/ 126797 h 1281460"/>
                  <a:gd name="connsiteX97" fmla="*/ 976202 w 1104379"/>
                  <a:gd name="connsiteY97" fmla="*/ 109673 h 1281460"/>
                  <a:gd name="connsiteX98" fmla="*/ 1003174 w 1104379"/>
                  <a:gd name="connsiteY98"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842625 w 1104379"/>
                  <a:gd name="connsiteY87" fmla="*/ 647158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1017886 w 1104379"/>
                  <a:gd name="connsiteY93" fmla="*/ -1 h 1281460"/>
                  <a:gd name="connsiteX94" fmla="*/ 876079 w 1104379"/>
                  <a:gd name="connsiteY94" fmla="*/ 111712 h 1281460"/>
                  <a:gd name="connsiteX95" fmla="*/ 951273 w 1104379"/>
                  <a:gd name="connsiteY95" fmla="*/ 126797 h 1281460"/>
                  <a:gd name="connsiteX96" fmla="*/ 976202 w 1104379"/>
                  <a:gd name="connsiteY96" fmla="*/ 109673 h 1281460"/>
                  <a:gd name="connsiteX97" fmla="*/ 1003174 w 1104379"/>
                  <a:gd name="connsiteY97"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857280 w 1104379"/>
                  <a:gd name="connsiteY4" fmla="*/ 203855 h 1281460"/>
                  <a:gd name="connsiteX5" fmla="*/ 800884 w 1104379"/>
                  <a:gd name="connsiteY5" fmla="*/ 159822 h 1281460"/>
                  <a:gd name="connsiteX6" fmla="*/ 887632 w 1104379"/>
                  <a:gd name="connsiteY6" fmla="*/ 940684 h 1281460"/>
                  <a:gd name="connsiteX7" fmla="*/ 862294 w 1104379"/>
                  <a:gd name="connsiteY7" fmla="*/ 964331 h 1281460"/>
                  <a:gd name="connsiteX8" fmla="*/ 839818 w 1104379"/>
                  <a:gd name="connsiteY8" fmla="*/ 1007548 h 1281460"/>
                  <a:gd name="connsiteX9" fmla="*/ 834096 w 1104379"/>
                  <a:gd name="connsiteY9" fmla="*/ 1092352 h 1281460"/>
                  <a:gd name="connsiteX10" fmla="*/ 851669 w 1104379"/>
                  <a:gd name="connsiteY10" fmla="*/ 1143316 h 1281460"/>
                  <a:gd name="connsiteX11" fmla="*/ 875372 w 1104379"/>
                  <a:gd name="connsiteY11" fmla="*/ 1173486 h 1281460"/>
                  <a:gd name="connsiteX12" fmla="*/ 899074 w 1104379"/>
                  <a:gd name="connsiteY12" fmla="*/ 1188979 h 1281460"/>
                  <a:gd name="connsiteX13" fmla="*/ 950566 w 1104379"/>
                  <a:gd name="connsiteY13" fmla="*/ 1188572 h 1281460"/>
                  <a:gd name="connsiteX14" fmla="*/ 975495 w 1104379"/>
                  <a:gd name="connsiteY14" fmla="*/ 1171448 h 1281460"/>
                  <a:gd name="connsiteX15" fmla="*/ 1002467 w 1104379"/>
                  <a:gd name="connsiteY15" fmla="*/ 1132715 h 1281460"/>
                  <a:gd name="connsiteX16" fmla="*/ 1017179 w 1104379"/>
                  <a:gd name="connsiteY16" fmla="*/ 1061774 h 1281460"/>
                  <a:gd name="connsiteX17" fmla="*/ 1010640 w 1104379"/>
                  <a:gd name="connsiteY17" fmla="*/ 1012848 h 1281460"/>
                  <a:gd name="connsiteX18" fmla="*/ 986529 w 1104379"/>
                  <a:gd name="connsiteY18" fmla="*/ 965146 h 1281460"/>
                  <a:gd name="connsiteX19" fmla="*/ 958331 w 1104379"/>
                  <a:gd name="connsiteY19" fmla="*/ 939461 h 1281460"/>
                  <a:gd name="connsiteX20" fmla="*/ 927272 w 1104379"/>
                  <a:gd name="connsiteY20" fmla="*/ 929268 h 1281460"/>
                  <a:gd name="connsiteX21" fmla="*/ 800884 w 1104379"/>
                  <a:gd name="connsiteY21" fmla="*/ 159822 h 1281460"/>
                  <a:gd name="connsiteX22" fmla="*/ 183932 w 1104379"/>
                  <a:gd name="connsiteY22" fmla="*/ 929268 h 1281460"/>
                  <a:gd name="connsiteX23" fmla="*/ 144291 w 1104379"/>
                  <a:gd name="connsiteY23" fmla="*/ 940684 h 1281460"/>
                  <a:gd name="connsiteX24" fmla="*/ 118954 w 1104379"/>
                  <a:gd name="connsiteY24" fmla="*/ 964331 h 1281460"/>
                  <a:gd name="connsiteX25" fmla="*/ 96477 w 1104379"/>
                  <a:gd name="connsiteY25" fmla="*/ 1007548 h 1281460"/>
                  <a:gd name="connsiteX26" fmla="*/ 90756 w 1104379"/>
                  <a:gd name="connsiteY26" fmla="*/ 1092352 h 1281460"/>
                  <a:gd name="connsiteX27" fmla="*/ 108329 w 1104379"/>
                  <a:gd name="connsiteY27" fmla="*/ 1143316 h 1281460"/>
                  <a:gd name="connsiteX28" fmla="*/ 132031 w 1104379"/>
                  <a:gd name="connsiteY28" fmla="*/ 1173486 h 1281460"/>
                  <a:gd name="connsiteX29" fmla="*/ 155734 w 1104379"/>
                  <a:gd name="connsiteY29" fmla="*/ 1188979 h 1281460"/>
                  <a:gd name="connsiteX30" fmla="*/ 207226 w 1104379"/>
                  <a:gd name="connsiteY30" fmla="*/ 1188572 h 1281460"/>
                  <a:gd name="connsiteX31" fmla="*/ 232155 w 1104379"/>
                  <a:gd name="connsiteY31" fmla="*/ 1171448 h 1281460"/>
                  <a:gd name="connsiteX32" fmla="*/ 259127 w 1104379"/>
                  <a:gd name="connsiteY32" fmla="*/ 1132715 h 1281460"/>
                  <a:gd name="connsiteX33" fmla="*/ 273839 w 1104379"/>
                  <a:gd name="connsiteY33" fmla="*/ 1061774 h 1281460"/>
                  <a:gd name="connsiteX34" fmla="*/ 267300 w 1104379"/>
                  <a:gd name="connsiteY34" fmla="*/ 1012848 h 1281460"/>
                  <a:gd name="connsiteX35" fmla="*/ 243189 w 1104379"/>
                  <a:gd name="connsiteY35" fmla="*/ 965146 h 1281460"/>
                  <a:gd name="connsiteX36" fmla="*/ 214991 w 1104379"/>
                  <a:gd name="connsiteY36" fmla="*/ 939461 h 1281460"/>
                  <a:gd name="connsiteX37" fmla="*/ 183932 w 1104379"/>
                  <a:gd name="connsiteY37" fmla="*/ 929268 h 1281460"/>
                  <a:gd name="connsiteX38" fmla="*/ 941576 w 1104379"/>
                  <a:gd name="connsiteY38" fmla="*/ 842731 h 1281460"/>
                  <a:gd name="connsiteX39" fmla="*/ 986120 w 1104379"/>
                  <a:gd name="connsiteY39" fmla="*/ 855065 h 1281460"/>
                  <a:gd name="connsiteX40" fmla="*/ 1052325 w 1104379"/>
                  <a:gd name="connsiteY40" fmla="*/ 906436 h 1281460"/>
                  <a:gd name="connsiteX41" fmla="*/ 1098095 w 1104379"/>
                  <a:gd name="connsiteY41" fmla="*/ 1001840 h 1281460"/>
                  <a:gd name="connsiteX42" fmla="*/ 1104225 w 1104379"/>
                  <a:gd name="connsiteY42" fmla="*/ 1059327 h 1281460"/>
                  <a:gd name="connsiteX43" fmla="*/ 1081749 w 1104379"/>
                  <a:gd name="connsiteY43" fmla="*/ 1169817 h 1281460"/>
                  <a:gd name="connsiteX44" fmla="*/ 1017996 w 1104379"/>
                  <a:gd name="connsiteY44" fmla="*/ 1250136 h 1281460"/>
                  <a:gd name="connsiteX45" fmla="*/ 949749 w 1104379"/>
                  <a:gd name="connsiteY45" fmla="*/ 1279491 h 1281460"/>
                  <a:gd name="connsiteX46" fmla="*/ 856573 w 1104379"/>
                  <a:gd name="connsiteY46" fmla="*/ 1265629 h 1281460"/>
                  <a:gd name="connsiteX47" fmla="*/ 800177 w 1104379"/>
                  <a:gd name="connsiteY47" fmla="*/ 1221596 h 1281460"/>
                  <a:gd name="connsiteX48" fmla="*/ 753180 w 1104379"/>
                  <a:gd name="connsiteY48" fmla="*/ 1133938 h 1281460"/>
                  <a:gd name="connsiteX49" fmla="*/ 743781 w 1104379"/>
                  <a:gd name="connsiteY49" fmla="*/ 1044242 h 1281460"/>
                  <a:gd name="connsiteX50" fmla="*/ 775657 w 1104379"/>
                  <a:gd name="connsiteY50" fmla="*/ 936199 h 1281460"/>
                  <a:gd name="connsiteX51" fmla="*/ 829601 w 1104379"/>
                  <a:gd name="connsiteY51" fmla="*/ 874635 h 1281460"/>
                  <a:gd name="connsiteX52" fmla="*/ 895805 w 1104379"/>
                  <a:gd name="connsiteY52" fmla="*/ 844464 h 1281460"/>
                  <a:gd name="connsiteX53" fmla="*/ 941576 w 1104379"/>
                  <a:gd name="connsiteY53" fmla="*/ 842731 h 1281460"/>
                  <a:gd name="connsiteX54" fmla="*/ 198235 w 1104379"/>
                  <a:gd name="connsiteY54" fmla="*/ 842731 h 1281460"/>
                  <a:gd name="connsiteX55" fmla="*/ 242780 w 1104379"/>
                  <a:gd name="connsiteY55" fmla="*/ 855065 h 1281460"/>
                  <a:gd name="connsiteX56" fmla="*/ 308984 w 1104379"/>
                  <a:gd name="connsiteY56" fmla="*/ 906436 h 1281460"/>
                  <a:gd name="connsiteX57" fmla="*/ 354755 w 1104379"/>
                  <a:gd name="connsiteY57" fmla="*/ 1001840 h 1281460"/>
                  <a:gd name="connsiteX58" fmla="*/ 360885 w 1104379"/>
                  <a:gd name="connsiteY58" fmla="*/ 1059327 h 1281460"/>
                  <a:gd name="connsiteX59" fmla="*/ 338408 w 1104379"/>
                  <a:gd name="connsiteY59" fmla="*/ 1169817 h 1281460"/>
                  <a:gd name="connsiteX60" fmla="*/ 274656 w 1104379"/>
                  <a:gd name="connsiteY60" fmla="*/ 1250136 h 1281460"/>
                  <a:gd name="connsiteX61" fmla="*/ 206409 w 1104379"/>
                  <a:gd name="connsiteY61" fmla="*/ 1279491 h 1281460"/>
                  <a:gd name="connsiteX62" fmla="*/ 113233 w 1104379"/>
                  <a:gd name="connsiteY62" fmla="*/ 1265629 h 1281460"/>
                  <a:gd name="connsiteX63" fmla="*/ 56836 w 1104379"/>
                  <a:gd name="connsiteY63" fmla="*/ 1221596 h 1281460"/>
                  <a:gd name="connsiteX64" fmla="*/ 9840 w 1104379"/>
                  <a:gd name="connsiteY64" fmla="*/ 1133938 h 1281460"/>
                  <a:gd name="connsiteX65" fmla="*/ 440 w 1104379"/>
                  <a:gd name="connsiteY65" fmla="*/ 1044242 h 1281460"/>
                  <a:gd name="connsiteX66" fmla="*/ 32316 w 1104379"/>
                  <a:gd name="connsiteY66" fmla="*/ 936199 h 1281460"/>
                  <a:gd name="connsiteX67" fmla="*/ 86261 w 1104379"/>
                  <a:gd name="connsiteY67" fmla="*/ 874635 h 1281460"/>
                  <a:gd name="connsiteX68" fmla="*/ 152465 w 1104379"/>
                  <a:gd name="connsiteY68" fmla="*/ 844464 h 1281460"/>
                  <a:gd name="connsiteX69" fmla="*/ 198235 w 1104379"/>
                  <a:gd name="connsiteY69" fmla="*/ 842731 h 1281460"/>
                  <a:gd name="connsiteX70" fmla="*/ 688148 w 1104379"/>
                  <a:gd name="connsiteY70" fmla="*/ 406609 h 1281460"/>
                  <a:gd name="connsiteX71" fmla="*/ 648507 w 1104379"/>
                  <a:gd name="connsiteY71" fmla="*/ 418024 h 1281460"/>
                  <a:gd name="connsiteX72" fmla="*/ 623170 w 1104379"/>
                  <a:gd name="connsiteY72" fmla="*/ 441672 h 1281460"/>
                  <a:gd name="connsiteX73" fmla="*/ 600693 w 1104379"/>
                  <a:gd name="connsiteY73" fmla="*/ 484889 h 1281460"/>
                  <a:gd name="connsiteX74" fmla="*/ 594972 w 1104379"/>
                  <a:gd name="connsiteY74" fmla="*/ 569693 h 1281460"/>
                  <a:gd name="connsiteX75" fmla="*/ 612545 w 1104379"/>
                  <a:gd name="connsiteY75" fmla="*/ 620656 h 1281460"/>
                  <a:gd name="connsiteX76" fmla="*/ 636247 w 1104379"/>
                  <a:gd name="connsiteY76" fmla="*/ 650827 h 1281460"/>
                  <a:gd name="connsiteX77" fmla="*/ 659950 w 1104379"/>
                  <a:gd name="connsiteY77" fmla="*/ 666320 h 1281460"/>
                  <a:gd name="connsiteX78" fmla="*/ 711442 w 1104379"/>
                  <a:gd name="connsiteY78" fmla="*/ 665912 h 1281460"/>
                  <a:gd name="connsiteX79" fmla="*/ 736371 w 1104379"/>
                  <a:gd name="connsiteY79" fmla="*/ 648788 h 1281460"/>
                  <a:gd name="connsiteX80" fmla="*/ 763343 w 1104379"/>
                  <a:gd name="connsiteY80" fmla="*/ 610056 h 1281460"/>
                  <a:gd name="connsiteX81" fmla="*/ 778055 w 1104379"/>
                  <a:gd name="connsiteY81" fmla="*/ 539114 h 1281460"/>
                  <a:gd name="connsiteX82" fmla="*/ 771516 w 1104379"/>
                  <a:gd name="connsiteY82" fmla="*/ 490189 h 1281460"/>
                  <a:gd name="connsiteX83" fmla="*/ 747405 w 1104379"/>
                  <a:gd name="connsiteY83" fmla="*/ 442487 h 1281460"/>
                  <a:gd name="connsiteX84" fmla="*/ 719207 w 1104379"/>
                  <a:gd name="connsiteY84" fmla="*/ 416801 h 1281460"/>
                  <a:gd name="connsiteX85" fmla="*/ 688148 w 1104379"/>
                  <a:gd name="connsiteY85" fmla="*/ 406609 h 1281460"/>
                  <a:gd name="connsiteX86" fmla="*/ 842625 w 1104379"/>
                  <a:gd name="connsiteY86" fmla="*/ 647158 h 1281460"/>
                  <a:gd name="connsiteX87" fmla="*/ 746996 w 1104379"/>
                  <a:gd name="connsiteY87" fmla="*/ 332405 h 1281460"/>
                  <a:gd name="connsiteX88" fmla="*/ 813201 w 1104379"/>
                  <a:gd name="connsiteY88" fmla="*/ 383777 h 1281460"/>
                  <a:gd name="connsiteX89" fmla="*/ 858971 w 1104379"/>
                  <a:gd name="connsiteY89" fmla="*/ 479181 h 1281460"/>
                  <a:gd name="connsiteX90" fmla="*/ 865101 w 1104379"/>
                  <a:gd name="connsiteY90" fmla="*/ 536668 h 1281460"/>
                  <a:gd name="connsiteX91" fmla="*/ 842625 w 1104379"/>
                  <a:gd name="connsiteY91" fmla="*/ 647158 h 1281460"/>
                  <a:gd name="connsiteX92" fmla="*/ 1017886 w 1104379"/>
                  <a:gd name="connsiteY92" fmla="*/ -1 h 1281460"/>
                  <a:gd name="connsiteX93" fmla="*/ 876079 w 1104379"/>
                  <a:gd name="connsiteY93" fmla="*/ 111712 h 1281460"/>
                  <a:gd name="connsiteX94" fmla="*/ 951273 w 1104379"/>
                  <a:gd name="connsiteY94" fmla="*/ 126797 h 1281460"/>
                  <a:gd name="connsiteX95" fmla="*/ 976202 w 1104379"/>
                  <a:gd name="connsiteY95" fmla="*/ 109673 h 1281460"/>
                  <a:gd name="connsiteX96" fmla="*/ 1003174 w 1104379"/>
                  <a:gd name="connsiteY96"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42625 w 1104379"/>
                  <a:gd name="connsiteY85" fmla="*/ 647158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865101 w 1104379"/>
                  <a:gd name="connsiteY89" fmla="*/ 536668 h 1281460"/>
                  <a:gd name="connsiteX90" fmla="*/ 842625 w 1104379"/>
                  <a:gd name="connsiteY90" fmla="*/ 647158 h 1281460"/>
                  <a:gd name="connsiteX91" fmla="*/ 1017886 w 1104379"/>
                  <a:gd name="connsiteY91" fmla="*/ -1 h 1281460"/>
                  <a:gd name="connsiteX92" fmla="*/ 876079 w 1104379"/>
                  <a:gd name="connsiteY92" fmla="*/ 111712 h 1281460"/>
                  <a:gd name="connsiteX93" fmla="*/ 951273 w 1104379"/>
                  <a:gd name="connsiteY93" fmla="*/ 126797 h 1281460"/>
                  <a:gd name="connsiteX94" fmla="*/ 976202 w 1104379"/>
                  <a:gd name="connsiteY94" fmla="*/ 109673 h 1281460"/>
                  <a:gd name="connsiteX95" fmla="*/ 1003174 w 1104379"/>
                  <a:gd name="connsiteY95"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65101 w 1104379"/>
                  <a:gd name="connsiteY85" fmla="*/ 536668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865101 w 1104379"/>
                  <a:gd name="connsiteY89" fmla="*/ 536668 h 1281460"/>
                  <a:gd name="connsiteX90" fmla="*/ 1017886 w 1104379"/>
                  <a:gd name="connsiteY90" fmla="*/ -1 h 1281460"/>
                  <a:gd name="connsiteX91" fmla="*/ 876079 w 1104379"/>
                  <a:gd name="connsiteY91" fmla="*/ 111712 h 1281460"/>
                  <a:gd name="connsiteX92" fmla="*/ 951273 w 1104379"/>
                  <a:gd name="connsiteY92" fmla="*/ 126797 h 1281460"/>
                  <a:gd name="connsiteX93" fmla="*/ 976202 w 1104379"/>
                  <a:gd name="connsiteY93" fmla="*/ 109673 h 1281460"/>
                  <a:gd name="connsiteX94" fmla="*/ 1003174 w 1104379"/>
                  <a:gd name="connsiteY94"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58971 w 1104379"/>
                  <a:gd name="connsiteY85" fmla="*/ 479181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1017886 w 1104379"/>
                  <a:gd name="connsiteY89" fmla="*/ -1 h 1281460"/>
                  <a:gd name="connsiteX90" fmla="*/ 876079 w 1104379"/>
                  <a:gd name="connsiteY90" fmla="*/ 111712 h 1281460"/>
                  <a:gd name="connsiteX91" fmla="*/ 951273 w 1104379"/>
                  <a:gd name="connsiteY91" fmla="*/ 126797 h 1281460"/>
                  <a:gd name="connsiteX92" fmla="*/ 976202 w 1104379"/>
                  <a:gd name="connsiteY92" fmla="*/ 109673 h 1281460"/>
                  <a:gd name="connsiteX93" fmla="*/ 1003174 w 1104379"/>
                  <a:gd name="connsiteY93"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858971 w 1104379"/>
                  <a:gd name="connsiteY84" fmla="*/ 479181 h 1281460"/>
                  <a:gd name="connsiteX85" fmla="*/ 746996 w 1104379"/>
                  <a:gd name="connsiteY85" fmla="*/ 332405 h 1281460"/>
                  <a:gd name="connsiteX86" fmla="*/ 813201 w 1104379"/>
                  <a:gd name="connsiteY86" fmla="*/ 383777 h 1281460"/>
                  <a:gd name="connsiteX87" fmla="*/ 858971 w 1104379"/>
                  <a:gd name="connsiteY87" fmla="*/ 479181 h 1281460"/>
                  <a:gd name="connsiteX88" fmla="*/ 1017886 w 1104379"/>
                  <a:gd name="connsiteY88" fmla="*/ -1 h 1281460"/>
                  <a:gd name="connsiteX89" fmla="*/ 876079 w 1104379"/>
                  <a:gd name="connsiteY89" fmla="*/ 111712 h 1281460"/>
                  <a:gd name="connsiteX90" fmla="*/ 951273 w 1104379"/>
                  <a:gd name="connsiteY90" fmla="*/ 126797 h 1281460"/>
                  <a:gd name="connsiteX91" fmla="*/ 976202 w 1104379"/>
                  <a:gd name="connsiteY91" fmla="*/ 109673 h 1281460"/>
                  <a:gd name="connsiteX92" fmla="*/ 1003174 w 1104379"/>
                  <a:gd name="connsiteY92"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813201 w 1104379"/>
                  <a:gd name="connsiteY84" fmla="*/ 383777 h 1281460"/>
                  <a:gd name="connsiteX85" fmla="*/ 746996 w 1104379"/>
                  <a:gd name="connsiteY85" fmla="*/ 332405 h 1281460"/>
                  <a:gd name="connsiteX86" fmla="*/ 813201 w 1104379"/>
                  <a:gd name="connsiteY86" fmla="*/ 383777 h 1281460"/>
                  <a:gd name="connsiteX87" fmla="*/ 1017886 w 1104379"/>
                  <a:gd name="connsiteY87" fmla="*/ -1 h 1281460"/>
                  <a:gd name="connsiteX88" fmla="*/ 876079 w 1104379"/>
                  <a:gd name="connsiteY88" fmla="*/ 111712 h 1281460"/>
                  <a:gd name="connsiteX89" fmla="*/ 951273 w 1104379"/>
                  <a:gd name="connsiteY89" fmla="*/ 126797 h 1281460"/>
                  <a:gd name="connsiteX90" fmla="*/ 976202 w 1104379"/>
                  <a:gd name="connsiteY90" fmla="*/ 109673 h 1281460"/>
                  <a:gd name="connsiteX91" fmla="*/ 1003174 w 1104379"/>
                  <a:gd name="connsiteY91"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1017886 w 1104379"/>
                  <a:gd name="connsiteY84" fmla="*/ -1 h 1281460"/>
                  <a:gd name="connsiteX85" fmla="*/ 876079 w 1104379"/>
                  <a:gd name="connsiteY85" fmla="*/ 111712 h 1281460"/>
                  <a:gd name="connsiteX86" fmla="*/ 951273 w 1104379"/>
                  <a:gd name="connsiteY86" fmla="*/ 126797 h 1281460"/>
                  <a:gd name="connsiteX87" fmla="*/ 976202 w 1104379"/>
                  <a:gd name="connsiteY87" fmla="*/ 109673 h 1281460"/>
                  <a:gd name="connsiteX88" fmla="*/ 1003174 w 1104379"/>
                  <a:gd name="connsiteY88"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19207 w 1104379"/>
                  <a:gd name="connsiteY68" fmla="*/ 416801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1017886 w 1104379"/>
                  <a:gd name="connsiteY83" fmla="*/ -1 h 1281460"/>
                  <a:gd name="connsiteX84" fmla="*/ 876079 w 1104379"/>
                  <a:gd name="connsiteY84" fmla="*/ 111712 h 1281460"/>
                  <a:gd name="connsiteX85" fmla="*/ 951273 w 1104379"/>
                  <a:gd name="connsiteY85" fmla="*/ 126797 h 1281460"/>
                  <a:gd name="connsiteX86" fmla="*/ 976202 w 1104379"/>
                  <a:gd name="connsiteY86" fmla="*/ 109673 h 1281460"/>
                  <a:gd name="connsiteX87" fmla="*/ 1003174 w 1104379"/>
                  <a:gd name="connsiteY87"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47405 w 1104379"/>
                  <a:gd name="connsiteY68" fmla="*/ 442487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1017886 w 1104379"/>
                  <a:gd name="connsiteY82" fmla="*/ -1 h 1281460"/>
                  <a:gd name="connsiteX83" fmla="*/ 876079 w 1104379"/>
                  <a:gd name="connsiteY83" fmla="*/ 111712 h 1281460"/>
                  <a:gd name="connsiteX84" fmla="*/ 951273 w 1104379"/>
                  <a:gd name="connsiteY84" fmla="*/ 126797 h 1281460"/>
                  <a:gd name="connsiteX85" fmla="*/ 976202 w 1104379"/>
                  <a:gd name="connsiteY85" fmla="*/ 109673 h 1281460"/>
                  <a:gd name="connsiteX86" fmla="*/ 1003174 w 1104379"/>
                  <a:gd name="connsiteY86"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71516 w 1104379"/>
                  <a:gd name="connsiteY68" fmla="*/ 49018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1017886 w 1104379"/>
                  <a:gd name="connsiteY81" fmla="*/ -1 h 1281460"/>
                  <a:gd name="connsiteX82" fmla="*/ 876079 w 1104379"/>
                  <a:gd name="connsiteY82" fmla="*/ 111712 h 1281460"/>
                  <a:gd name="connsiteX83" fmla="*/ 951273 w 1104379"/>
                  <a:gd name="connsiteY83" fmla="*/ 126797 h 1281460"/>
                  <a:gd name="connsiteX84" fmla="*/ 976202 w 1104379"/>
                  <a:gd name="connsiteY84" fmla="*/ 109673 h 1281460"/>
                  <a:gd name="connsiteX85" fmla="*/ 1003174 w 1104379"/>
                  <a:gd name="connsiteY85"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78055 w 1104379"/>
                  <a:gd name="connsiteY68" fmla="*/ 539114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1017886 w 1104379"/>
                  <a:gd name="connsiteY80" fmla="*/ -1 h 1281460"/>
                  <a:gd name="connsiteX81" fmla="*/ 876079 w 1104379"/>
                  <a:gd name="connsiteY81" fmla="*/ 111712 h 1281460"/>
                  <a:gd name="connsiteX82" fmla="*/ 951273 w 1104379"/>
                  <a:gd name="connsiteY82" fmla="*/ 126797 h 1281460"/>
                  <a:gd name="connsiteX83" fmla="*/ 976202 w 1104379"/>
                  <a:gd name="connsiteY83" fmla="*/ 109673 h 1281460"/>
                  <a:gd name="connsiteX84" fmla="*/ 1003174 w 1104379"/>
                  <a:gd name="connsiteY84"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63343 w 1104379"/>
                  <a:gd name="connsiteY68" fmla="*/ 610056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1017886 w 1104379"/>
                  <a:gd name="connsiteY79" fmla="*/ -1 h 1281460"/>
                  <a:gd name="connsiteX80" fmla="*/ 876079 w 1104379"/>
                  <a:gd name="connsiteY80" fmla="*/ 111712 h 1281460"/>
                  <a:gd name="connsiteX81" fmla="*/ 951273 w 1104379"/>
                  <a:gd name="connsiteY81" fmla="*/ 126797 h 1281460"/>
                  <a:gd name="connsiteX82" fmla="*/ 976202 w 1104379"/>
                  <a:gd name="connsiteY82" fmla="*/ 109673 h 1281460"/>
                  <a:gd name="connsiteX83" fmla="*/ 1003174 w 1104379"/>
                  <a:gd name="connsiteY83"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36371 w 1104379"/>
                  <a:gd name="connsiteY68" fmla="*/ 648788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1017886 w 1104379"/>
                  <a:gd name="connsiteY78" fmla="*/ -1 h 1281460"/>
                  <a:gd name="connsiteX79" fmla="*/ 876079 w 1104379"/>
                  <a:gd name="connsiteY79" fmla="*/ 111712 h 1281460"/>
                  <a:gd name="connsiteX80" fmla="*/ 951273 w 1104379"/>
                  <a:gd name="connsiteY80" fmla="*/ 126797 h 1281460"/>
                  <a:gd name="connsiteX81" fmla="*/ 976202 w 1104379"/>
                  <a:gd name="connsiteY81" fmla="*/ 109673 h 1281460"/>
                  <a:gd name="connsiteX82" fmla="*/ 1003174 w 1104379"/>
                  <a:gd name="connsiteY82"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11442 w 1104379"/>
                  <a:gd name="connsiteY68" fmla="*/ 665912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1017886 w 1104379"/>
                  <a:gd name="connsiteY77" fmla="*/ -1 h 1281460"/>
                  <a:gd name="connsiteX78" fmla="*/ 876079 w 1104379"/>
                  <a:gd name="connsiteY78" fmla="*/ 111712 h 1281460"/>
                  <a:gd name="connsiteX79" fmla="*/ 951273 w 1104379"/>
                  <a:gd name="connsiteY79" fmla="*/ 126797 h 1281460"/>
                  <a:gd name="connsiteX80" fmla="*/ 976202 w 1104379"/>
                  <a:gd name="connsiteY80" fmla="*/ 109673 h 1281460"/>
                  <a:gd name="connsiteX81" fmla="*/ 1003174 w 1104379"/>
                  <a:gd name="connsiteY81"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59950 w 1104379"/>
                  <a:gd name="connsiteY68" fmla="*/ 666320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1017886 w 1104379"/>
                  <a:gd name="connsiteY76" fmla="*/ -1 h 1281460"/>
                  <a:gd name="connsiteX77" fmla="*/ 876079 w 1104379"/>
                  <a:gd name="connsiteY77" fmla="*/ 111712 h 1281460"/>
                  <a:gd name="connsiteX78" fmla="*/ 951273 w 1104379"/>
                  <a:gd name="connsiteY78" fmla="*/ 126797 h 1281460"/>
                  <a:gd name="connsiteX79" fmla="*/ 976202 w 1104379"/>
                  <a:gd name="connsiteY79" fmla="*/ 109673 h 1281460"/>
                  <a:gd name="connsiteX80" fmla="*/ 1003174 w 1104379"/>
                  <a:gd name="connsiteY80"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36247 w 1104379"/>
                  <a:gd name="connsiteY68" fmla="*/ 650827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1017886 w 1104379"/>
                  <a:gd name="connsiteY75" fmla="*/ -1 h 1281460"/>
                  <a:gd name="connsiteX76" fmla="*/ 876079 w 1104379"/>
                  <a:gd name="connsiteY76" fmla="*/ 111712 h 1281460"/>
                  <a:gd name="connsiteX77" fmla="*/ 951273 w 1104379"/>
                  <a:gd name="connsiteY77" fmla="*/ 126797 h 1281460"/>
                  <a:gd name="connsiteX78" fmla="*/ 976202 w 1104379"/>
                  <a:gd name="connsiteY78" fmla="*/ 109673 h 1281460"/>
                  <a:gd name="connsiteX79" fmla="*/ 1003174 w 1104379"/>
                  <a:gd name="connsiteY79"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12545 w 1104379"/>
                  <a:gd name="connsiteY68" fmla="*/ 620656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1017886 w 1104379"/>
                  <a:gd name="connsiteY74" fmla="*/ -1 h 1281460"/>
                  <a:gd name="connsiteX75" fmla="*/ 876079 w 1104379"/>
                  <a:gd name="connsiteY75" fmla="*/ 111712 h 1281460"/>
                  <a:gd name="connsiteX76" fmla="*/ 951273 w 1104379"/>
                  <a:gd name="connsiteY76" fmla="*/ 126797 h 1281460"/>
                  <a:gd name="connsiteX77" fmla="*/ 976202 w 1104379"/>
                  <a:gd name="connsiteY77" fmla="*/ 109673 h 1281460"/>
                  <a:gd name="connsiteX78" fmla="*/ 1003174 w 1104379"/>
                  <a:gd name="connsiteY78"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594972 w 1104379"/>
                  <a:gd name="connsiteY68" fmla="*/ 569693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1017886 w 1104379"/>
                  <a:gd name="connsiteY73" fmla="*/ -1 h 1281460"/>
                  <a:gd name="connsiteX74" fmla="*/ 876079 w 1104379"/>
                  <a:gd name="connsiteY74" fmla="*/ 111712 h 1281460"/>
                  <a:gd name="connsiteX75" fmla="*/ 951273 w 1104379"/>
                  <a:gd name="connsiteY75" fmla="*/ 126797 h 1281460"/>
                  <a:gd name="connsiteX76" fmla="*/ 976202 w 1104379"/>
                  <a:gd name="connsiteY76" fmla="*/ 109673 h 1281460"/>
                  <a:gd name="connsiteX77" fmla="*/ 1003174 w 1104379"/>
                  <a:gd name="connsiteY77"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00693 w 1104379"/>
                  <a:gd name="connsiteY68" fmla="*/ 48488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1017886 w 1104379"/>
                  <a:gd name="connsiteY72" fmla="*/ -1 h 1281460"/>
                  <a:gd name="connsiteX73" fmla="*/ 876079 w 1104379"/>
                  <a:gd name="connsiteY73" fmla="*/ 111712 h 1281460"/>
                  <a:gd name="connsiteX74" fmla="*/ 951273 w 1104379"/>
                  <a:gd name="connsiteY74" fmla="*/ 126797 h 1281460"/>
                  <a:gd name="connsiteX75" fmla="*/ 976202 w 1104379"/>
                  <a:gd name="connsiteY75" fmla="*/ 109673 h 1281460"/>
                  <a:gd name="connsiteX76" fmla="*/ 1003174 w 1104379"/>
                  <a:gd name="connsiteY76"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23170 w 1104379"/>
                  <a:gd name="connsiteY68" fmla="*/ 441672 h 1281460"/>
                  <a:gd name="connsiteX69" fmla="*/ 648507 w 1104379"/>
                  <a:gd name="connsiteY69" fmla="*/ 418024 h 1281460"/>
                  <a:gd name="connsiteX70" fmla="*/ 623170 w 1104379"/>
                  <a:gd name="connsiteY70" fmla="*/ 441672 h 1281460"/>
                  <a:gd name="connsiteX71" fmla="*/ 1017886 w 1104379"/>
                  <a:gd name="connsiteY71" fmla="*/ -1 h 1281460"/>
                  <a:gd name="connsiteX72" fmla="*/ 876079 w 1104379"/>
                  <a:gd name="connsiteY72" fmla="*/ 111712 h 1281460"/>
                  <a:gd name="connsiteX73" fmla="*/ 951273 w 1104379"/>
                  <a:gd name="connsiteY73" fmla="*/ 126797 h 1281460"/>
                  <a:gd name="connsiteX74" fmla="*/ 976202 w 1104379"/>
                  <a:gd name="connsiteY74" fmla="*/ 109673 h 1281460"/>
                  <a:gd name="connsiteX75" fmla="*/ 1003174 w 1104379"/>
                  <a:gd name="connsiteY75"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1017886 w 1104379"/>
                  <a:gd name="connsiteY68" fmla="*/ -1 h 1281460"/>
                  <a:gd name="connsiteX69" fmla="*/ 876079 w 1104379"/>
                  <a:gd name="connsiteY69" fmla="*/ 111712 h 1281460"/>
                  <a:gd name="connsiteX70" fmla="*/ 951273 w 1104379"/>
                  <a:gd name="connsiteY70" fmla="*/ 126797 h 1281460"/>
                  <a:gd name="connsiteX71" fmla="*/ 976202 w 1104379"/>
                  <a:gd name="connsiteY71" fmla="*/ 109673 h 1281460"/>
                  <a:gd name="connsiteX72" fmla="*/ 1003174 w 1104379"/>
                  <a:gd name="connsiteY72" fmla="*/ 70941 h 1281460"/>
                  <a:gd name="connsiteX0" fmla="*/ 1017886 w 1104379"/>
                  <a:gd name="connsiteY0" fmla="*/ -1 h 1281460"/>
                  <a:gd name="connsiteX1" fmla="*/ 800884 w 1104379"/>
                  <a:gd name="connsiteY1" fmla="*/ 159822 h 1281460"/>
                  <a:gd name="connsiteX2" fmla="*/ 800884 w 1104379"/>
                  <a:gd name="connsiteY2" fmla="*/ 159822 h 1281460"/>
                  <a:gd name="connsiteX3" fmla="*/ 887632 w 1104379"/>
                  <a:gd name="connsiteY3" fmla="*/ 940684 h 1281460"/>
                  <a:gd name="connsiteX4" fmla="*/ 862294 w 1104379"/>
                  <a:gd name="connsiteY4" fmla="*/ 964331 h 1281460"/>
                  <a:gd name="connsiteX5" fmla="*/ 839818 w 1104379"/>
                  <a:gd name="connsiteY5" fmla="*/ 1007548 h 1281460"/>
                  <a:gd name="connsiteX6" fmla="*/ 834096 w 1104379"/>
                  <a:gd name="connsiteY6" fmla="*/ 1092352 h 1281460"/>
                  <a:gd name="connsiteX7" fmla="*/ 851669 w 1104379"/>
                  <a:gd name="connsiteY7" fmla="*/ 1143316 h 1281460"/>
                  <a:gd name="connsiteX8" fmla="*/ 875372 w 1104379"/>
                  <a:gd name="connsiteY8" fmla="*/ 1173486 h 1281460"/>
                  <a:gd name="connsiteX9" fmla="*/ 899074 w 1104379"/>
                  <a:gd name="connsiteY9" fmla="*/ 1188979 h 1281460"/>
                  <a:gd name="connsiteX10" fmla="*/ 950566 w 1104379"/>
                  <a:gd name="connsiteY10" fmla="*/ 1188572 h 1281460"/>
                  <a:gd name="connsiteX11" fmla="*/ 975495 w 1104379"/>
                  <a:gd name="connsiteY11" fmla="*/ 1171448 h 1281460"/>
                  <a:gd name="connsiteX12" fmla="*/ 1002467 w 1104379"/>
                  <a:gd name="connsiteY12" fmla="*/ 1132715 h 1281460"/>
                  <a:gd name="connsiteX13" fmla="*/ 1017179 w 1104379"/>
                  <a:gd name="connsiteY13" fmla="*/ 1061774 h 1281460"/>
                  <a:gd name="connsiteX14" fmla="*/ 1010640 w 1104379"/>
                  <a:gd name="connsiteY14" fmla="*/ 1012848 h 1281460"/>
                  <a:gd name="connsiteX15" fmla="*/ 986529 w 1104379"/>
                  <a:gd name="connsiteY15" fmla="*/ 965146 h 1281460"/>
                  <a:gd name="connsiteX16" fmla="*/ 958331 w 1104379"/>
                  <a:gd name="connsiteY16" fmla="*/ 939461 h 1281460"/>
                  <a:gd name="connsiteX17" fmla="*/ 927272 w 1104379"/>
                  <a:gd name="connsiteY17" fmla="*/ 929268 h 1281460"/>
                  <a:gd name="connsiteX18" fmla="*/ 800884 w 1104379"/>
                  <a:gd name="connsiteY18" fmla="*/ 159822 h 1281460"/>
                  <a:gd name="connsiteX19" fmla="*/ 183932 w 1104379"/>
                  <a:gd name="connsiteY19" fmla="*/ 929268 h 1281460"/>
                  <a:gd name="connsiteX20" fmla="*/ 144291 w 1104379"/>
                  <a:gd name="connsiteY20" fmla="*/ 940684 h 1281460"/>
                  <a:gd name="connsiteX21" fmla="*/ 118954 w 1104379"/>
                  <a:gd name="connsiteY21" fmla="*/ 964331 h 1281460"/>
                  <a:gd name="connsiteX22" fmla="*/ 96477 w 1104379"/>
                  <a:gd name="connsiteY22" fmla="*/ 1007548 h 1281460"/>
                  <a:gd name="connsiteX23" fmla="*/ 90756 w 1104379"/>
                  <a:gd name="connsiteY23" fmla="*/ 1092352 h 1281460"/>
                  <a:gd name="connsiteX24" fmla="*/ 108329 w 1104379"/>
                  <a:gd name="connsiteY24" fmla="*/ 1143316 h 1281460"/>
                  <a:gd name="connsiteX25" fmla="*/ 132031 w 1104379"/>
                  <a:gd name="connsiteY25" fmla="*/ 1173486 h 1281460"/>
                  <a:gd name="connsiteX26" fmla="*/ 155734 w 1104379"/>
                  <a:gd name="connsiteY26" fmla="*/ 1188979 h 1281460"/>
                  <a:gd name="connsiteX27" fmla="*/ 207226 w 1104379"/>
                  <a:gd name="connsiteY27" fmla="*/ 1188572 h 1281460"/>
                  <a:gd name="connsiteX28" fmla="*/ 232155 w 1104379"/>
                  <a:gd name="connsiteY28" fmla="*/ 1171448 h 1281460"/>
                  <a:gd name="connsiteX29" fmla="*/ 259127 w 1104379"/>
                  <a:gd name="connsiteY29" fmla="*/ 1132715 h 1281460"/>
                  <a:gd name="connsiteX30" fmla="*/ 273839 w 1104379"/>
                  <a:gd name="connsiteY30" fmla="*/ 1061774 h 1281460"/>
                  <a:gd name="connsiteX31" fmla="*/ 267300 w 1104379"/>
                  <a:gd name="connsiteY31" fmla="*/ 1012848 h 1281460"/>
                  <a:gd name="connsiteX32" fmla="*/ 243189 w 1104379"/>
                  <a:gd name="connsiteY32" fmla="*/ 965146 h 1281460"/>
                  <a:gd name="connsiteX33" fmla="*/ 214991 w 1104379"/>
                  <a:gd name="connsiteY33" fmla="*/ 939461 h 1281460"/>
                  <a:gd name="connsiteX34" fmla="*/ 183932 w 1104379"/>
                  <a:gd name="connsiteY34" fmla="*/ 929268 h 1281460"/>
                  <a:gd name="connsiteX35" fmla="*/ 941576 w 1104379"/>
                  <a:gd name="connsiteY35" fmla="*/ 842731 h 1281460"/>
                  <a:gd name="connsiteX36" fmla="*/ 986120 w 1104379"/>
                  <a:gd name="connsiteY36" fmla="*/ 855065 h 1281460"/>
                  <a:gd name="connsiteX37" fmla="*/ 1052325 w 1104379"/>
                  <a:gd name="connsiteY37" fmla="*/ 906436 h 1281460"/>
                  <a:gd name="connsiteX38" fmla="*/ 1098095 w 1104379"/>
                  <a:gd name="connsiteY38" fmla="*/ 1001840 h 1281460"/>
                  <a:gd name="connsiteX39" fmla="*/ 1104225 w 1104379"/>
                  <a:gd name="connsiteY39" fmla="*/ 1059327 h 1281460"/>
                  <a:gd name="connsiteX40" fmla="*/ 1081749 w 1104379"/>
                  <a:gd name="connsiteY40" fmla="*/ 1169817 h 1281460"/>
                  <a:gd name="connsiteX41" fmla="*/ 1017996 w 1104379"/>
                  <a:gd name="connsiteY41" fmla="*/ 1250136 h 1281460"/>
                  <a:gd name="connsiteX42" fmla="*/ 949749 w 1104379"/>
                  <a:gd name="connsiteY42" fmla="*/ 1279491 h 1281460"/>
                  <a:gd name="connsiteX43" fmla="*/ 856573 w 1104379"/>
                  <a:gd name="connsiteY43" fmla="*/ 1265629 h 1281460"/>
                  <a:gd name="connsiteX44" fmla="*/ 800177 w 1104379"/>
                  <a:gd name="connsiteY44" fmla="*/ 1221596 h 1281460"/>
                  <a:gd name="connsiteX45" fmla="*/ 753180 w 1104379"/>
                  <a:gd name="connsiteY45" fmla="*/ 1133938 h 1281460"/>
                  <a:gd name="connsiteX46" fmla="*/ 743781 w 1104379"/>
                  <a:gd name="connsiteY46" fmla="*/ 1044242 h 1281460"/>
                  <a:gd name="connsiteX47" fmla="*/ 775657 w 1104379"/>
                  <a:gd name="connsiteY47" fmla="*/ 936199 h 1281460"/>
                  <a:gd name="connsiteX48" fmla="*/ 829601 w 1104379"/>
                  <a:gd name="connsiteY48" fmla="*/ 874635 h 1281460"/>
                  <a:gd name="connsiteX49" fmla="*/ 895805 w 1104379"/>
                  <a:gd name="connsiteY49" fmla="*/ 844464 h 1281460"/>
                  <a:gd name="connsiteX50" fmla="*/ 941576 w 1104379"/>
                  <a:gd name="connsiteY50" fmla="*/ 842731 h 1281460"/>
                  <a:gd name="connsiteX51" fmla="*/ 198235 w 1104379"/>
                  <a:gd name="connsiteY51" fmla="*/ 842731 h 1281460"/>
                  <a:gd name="connsiteX52" fmla="*/ 242780 w 1104379"/>
                  <a:gd name="connsiteY52" fmla="*/ 855065 h 1281460"/>
                  <a:gd name="connsiteX53" fmla="*/ 308984 w 1104379"/>
                  <a:gd name="connsiteY53" fmla="*/ 906436 h 1281460"/>
                  <a:gd name="connsiteX54" fmla="*/ 354755 w 1104379"/>
                  <a:gd name="connsiteY54" fmla="*/ 1001840 h 1281460"/>
                  <a:gd name="connsiteX55" fmla="*/ 360885 w 1104379"/>
                  <a:gd name="connsiteY55" fmla="*/ 1059327 h 1281460"/>
                  <a:gd name="connsiteX56" fmla="*/ 338408 w 1104379"/>
                  <a:gd name="connsiteY56" fmla="*/ 1169817 h 1281460"/>
                  <a:gd name="connsiteX57" fmla="*/ 274656 w 1104379"/>
                  <a:gd name="connsiteY57" fmla="*/ 1250136 h 1281460"/>
                  <a:gd name="connsiteX58" fmla="*/ 206409 w 1104379"/>
                  <a:gd name="connsiteY58" fmla="*/ 1279491 h 1281460"/>
                  <a:gd name="connsiteX59" fmla="*/ 113233 w 1104379"/>
                  <a:gd name="connsiteY59" fmla="*/ 1265629 h 1281460"/>
                  <a:gd name="connsiteX60" fmla="*/ 56836 w 1104379"/>
                  <a:gd name="connsiteY60" fmla="*/ 1221596 h 1281460"/>
                  <a:gd name="connsiteX61" fmla="*/ 9840 w 1104379"/>
                  <a:gd name="connsiteY61" fmla="*/ 1133938 h 1281460"/>
                  <a:gd name="connsiteX62" fmla="*/ 440 w 1104379"/>
                  <a:gd name="connsiteY62" fmla="*/ 1044242 h 1281460"/>
                  <a:gd name="connsiteX63" fmla="*/ 32316 w 1104379"/>
                  <a:gd name="connsiteY63" fmla="*/ 936199 h 1281460"/>
                  <a:gd name="connsiteX64" fmla="*/ 86261 w 1104379"/>
                  <a:gd name="connsiteY64" fmla="*/ 874635 h 1281460"/>
                  <a:gd name="connsiteX65" fmla="*/ 152465 w 1104379"/>
                  <a:gd name="connsiteY65" fmla="*/ 844464 h 1281460"/>
                  <a:gd name="connsiteX66" fmla="*/ 198235 w 1104379"/>
                  <a:gd name="connsiteY66" fmla="*/ 842731 h 1281460"/>
                  <a:gd name="connsiteX67" fmla="*/ 1017886 w 1104379"/>
                  <a:gd name="connsiteY67" fmla="*/ -1 h 1281460"/>
                  <a:gd name="connsiteX68" fmla="*/ 876079 w 1104379"/>
                  <a:gd name="connsiteY68" fmla="*/ 111712 h 1281460"/>
                  <a:gd name="connsiteX69" fmla="*/ 951273 w 1104379"/>
                  <a:gd name="connsiteY69" fmla="*/ 126797 h 1281460"/>
                  <a:gd name="connsiteX70" fmla="*/ 976202 w 1104379"/>
                  <a:gd name="connsiteY70" fmla="*/ 109673 h 1281460"/>
                  <a:gd name="connsiteX71" fmla="*/ 1003174 w 1104379"/>
                  <a:gd name="connsiteY71" fmla="*/ 70941 h 1281460"/>
                  <a:gd name="connsiteX0" fmla="*/ 1017886 w 1104379"/>
                  <a:gd name="connsiteY0" fmla="*/ -1 h 1281460"/>
                  <a:gd name="connsiteX1" fmla="*/ 927272 w 1104379"/>
                  <a:gd name="connsiteY1" fmla="*/ 929268 h 1281460"/>
                  <a:gd name="connsiteX2" fmla="*/ 800884 w 1104379"/>
                  <a:gd name="connsiteY2" fmla="*/ 159822 h 1281460"/>
                  <a:gd name="connsiteX3" fmla="*/ 887632 w 1104379"/>
                  <a:gd name="connsiteY3" fmla="*/ 940684 h 1281460"/>
                  <a:gd name="connsiteX4" fmla="*/ 862294 w 1104379"/>
                  <a:gd name="connsiteY4" fmla="*/ 964331 h 1281460"/>
                  <a:gd name="connsiteX5" fmla="*/ 839818 w 1104379"/>
                  <a:gd name="connsiteY5" fmla="*/ 1007548 h 1281460"/>
                  <a:gd name="connsiteX6" fmla="*/ 834096 w 1104379"/>
                  <a:gd name="connsiteY6" fmla="*/ 1092352 h 1281460"/>
                  <a:gd name="connsiteX7" fmla="*/ 851669 w 1104379"/>
                  <a:gd name="connsiteY7" fmla="*/ 1143316 h 1281460"/>
                  <a:gd name="connsiteX8" fmla="*/ 875372 w 1104379"/>
                  <a:gd name="connsiteY8" fmla="*/ 1173486 h 1281460"/>
                  <a:gd name="connsiteX9" fmla="*/ 899074 w 1104379"/>
                  <a:gd name="connsiteY9" fmla="*/ 1188979 h 1281460"/>
                  <a:gd name="connsiteX10" fmla="*/ 950566 w 1104379"/>
                  <a:gd name="connsiteY10" fmla="*/ 1188572 h 1281460"/>
                  <a:gd name="connsiteX11" fmla="*/ 975495 w 1104379"/>
                  <a:gd name="connsiteY11" fmla="*/ 1171448 h 1281460"/>
                  <a:gd name="connsiteX12" fmla="*/ 1002467 w 1104379"/>
                  <a:gd name="connsiteY12" fmla="*/ 1132715 h 1281460"/>
                  <a:gd name="connsiteX13" fmla="*/ 1017179 w 1104379"/>
                  <a:gd name="connsiteY13" fmla="*/ 1061774 h 1281460"/>
                  <a:gd name="connsiteX14" fmla="*/ 1010640 w 1104379"/>
                  <a:gd name="connsiteY14" fmla="*/ 1012848 h 1281460"/>
                  <a:gd name="connsiteX15" fmla="*/ 986529 w 1104379"/>
                  <a:gd name="connsiteY15" fmla="*/ 965146 h 1281460"/>
                  <a:gd name="connsiteX16" fmla="*/ 958331 w 1104379"/>
                  <a:gd name="connsiteY16" fmla="*/ 939461 h 1281460"/>
                  <a:gd name="connsiteX17" fmla="*/ 927272 w 1104379"/>
                  <a:gd name="connsiteY17" fmla="*/ 929268 h 1281460"/>
                  <a:gd name="connsiteX18" fmla="*/ 183932 w 1104379"/>
                  <a:gd name="connsiteY18" fmla="*/ 929268 h 1281460"/>
                  <a:gd name="connsiteX19" fmla="*/ 144291 w 1104379"/>
                  <a:gd name="connsiteY19" fmla="*/ 940684 h 1281460"/>
                  <a:gd name="connsiteX20" fmla="*/ 118954 w 1104379"/>
                  <a:gd name="connsiteY20" fmla="*/ 964331 h 1281460"/>
                  <a:gd name="connsiteX21" fmla="*/ 96477 w 1104379"/>
                  <a:gd name="connsiteY21" fmla="*/ 1007548 h 1281460"/>
                  <a:gd name="connsiteX22" fmla="*/ 90756 w 1104379"/>
                  <a:gd name="connsiteY22" fmla="*/ 1092352 h 1281460"/>
                  <a:gd name="connsiteX23" fmla="*/ 108329 w 1104379"/>
                  <a:gd name="connsiteY23" fmla="*/ 1143316 h 1281460"/>
                  <a:gd name="connsiteX24" fmla="*/ 132031 w 1104379"/>
                  <a:gd name="connsiteY24" fmla="*/ 1173486 h 1281460"/>
                  <a:gd name="connsiteX25" fmla="*/ 155734 w 1104379"/>
                  <a:gd name="connsiteY25" fmla="*/ 1188979 h 1281460"/>
                  <a:gd name="connsiteX26" fmla="*/ 207226 w 1104379"/>
                  <a:gd name="connsiteY26" fmla="*/ 1188572 h 1281460"/>
                  <a:gd name="connsiteX27" fmla="*/ 232155 w 1104379"/>
                  <a:gd name="connsiteY27" fmla="*/ 1171448 h 1281460"/>
                  <a:gd name="connsiteX28" fmla="*/ 259127 w 1104379"/>
                  <a:gd name="connsiteY28" fmla="*/ 1132715 h 1281460"/>
                  <a:gd name="connsiteX29" fmla="*/ 273839 w 1104379"/>
                  <a:gd name="connsiteY29" fmla="*/ 1061774 h 1281460"/>
                  <a:gd name="connsiteX30" fmla="*/ 267300 w 1104379"/>
                  <a:gd name="connsiteY30" fmla="*/ 1012848 h 1281460"/>
                  <a:gd name="connsiteX31" fmla="*/ 243189 w 1104379"/>
                  <a:gd name="connsiteY31" fmla="*/ 965146 h 1281460"/>
                  <a:gd name="connsiteX32" fmla="*/ 214991 w 1104379"/>
                  <a:gd name="connsiteY32" fmla="*/ 939461 h 1281460"/>
                  <a:gd name="connsiteX33" fmla="*/ 183932 w 1104379"/>
                  <a:gd name="connsiteY33" fmla="*/ 929268 h 1281460"/>
                  <a:gd name="connsiteX34" fmla="*/ 941576 w 1104379"/>
                  <a:gd name="connsiteY34" fmla="*/ 842731 h 1281460"/>
                  <a:gd name="connsiteX35" fmla="*/ 986120 w 1104379"/>
                  <a:gd name="connsiteY35" fmla="*/ 855065 h 1281460"/>
                  <a:gd name="connsiteX36" fmla="*/ 1052325 w 1104379"/>
                  <a:gd name="connsiteY36" fmla="*/ 906436 h 1281460"/>
                  <a:gd name="connsiteX37" fmla="*/ 1098095 w 1104379"/>
                  <a:gd name="connsiteY37" fmla="*/ 1001840 h 1281460"/>
                  <a:gd name="connsiteX38" fmla="*/ 1104225 w 1104379"/>
                  <a:gd name="connsiteY38" fmla="*/ 1059327 h 1281460"/>
                  <a:gd name="connsiteX39" fmla="*/ 1081749 w 1104379"/>
                  <a:gd name="connsiteY39" fmla="*/ 1169817 h 1281460"/>
                  <a:gd name="connsiteX40" fmla="*/ 1017996 w 1104379"/>
                  <a:gd name="connsiteY40" fmla="*/ 1250136 h 1281460"/>
                  <a:gd name="connsiteX41" fmla="*/ 949749 w 1104379"/>
                  <a:gd name="connsiteY41" fmla="*/ 1279491 h 1281460"/>
                  <a:gd name="connsiteX42" fmla="*/ 856573 w 1104379"/>
                  <a:gd name="connsiteY42" fmla="*/ 1265629 h 1281460"/>
                  <a:gd name="connsiteX43" fmla="*/ 800177 w 1104379"/>
                  <a:gd name="connsiteY43" fmla="*/ 1221596 h 1281460"/>
                  <a:gd name="connsiteX44" fmla="*/ 753180 w 1104379"/>
                  <a:gd name="connsiteY44" fmla="*/ 1133938 h 1281460"/>
                  <a:gd name="connsiteX45" fmla="*/ 743781 w 1104379"/>
                  <a:gd name="connsiteY45" fmla="*/ 1044242 h 1281460"/>
                  <a:gd name="connsiteX46" fmla="*/ 775657 w 1104379"/>
                  <a:gd name="connsiteY46" fmla="*/ 936199 h 1281460"/>
                  <a:gd name="connsiteX47" fmla="*/ 829601 w 1104379"/>
                  <a:gd name="connsiteY47" fmla="*/ 874635 h 1281460"/>
                  <a:gd name="connsiteX48" fmla="*/ 895805 w 1104379"/>
                  <a:gd name="connsiteY48" fmla="*/ 844464 h 1281460"/>
                  <a:gd name="connsiteX49" fmla="*/ 941576 w 1104379"/>
                  <a:gd name="connsiteY49" fmla="*/ 842731 h 1281460"/>
                  <a:gd name="connsiteX50" fmla="*/ 198235 w 1104379"/>
                  <a:gd name="connsiteY50" fmla="*/ 842731 h 1281460"/>
                  <a:gd name="connsiteX51" fmla="*/ 242780 w 1104379"/>
                  <a:gd name="connsiteY51" fmla="*/ 855065 h 1281460"/>
                  <a:gd name="connsiteX52" fmla="*/ 308984 w 1104379"/>
                  <a:gd name="connsiteY52" fmla="*/ 906436 h 1281460"/>
                  <a:gd name="connsiteX53" fmla="*/ 354755 w 1104379"/>
                  <a:gd name="connsiteY53" fmla="*/ 1001840 h 1281460"/>
                  <a:gd name="connsiteX54" fmla="*/ 360885 w 1104379"/>
                  <a:gd name="connsiteY54" fmla="*/ 1059327 h 1281460"/>
                  <a:gd name="connsiteX55" fmla="*/ 338408 w 1104379"/>
                  <a:gd name="connsiteY55" fmla="*/ 1169817 h 1281460"/>
                  <a:gd name="connsiteX56" fmla="*/ 274656 w 1104379"/>
                  <a:gd name="connsiteY56" fmla="*/ 1250136 h 1281460"/>
                  <a:gd name="connsiteX57" fmla="*/ 206409 w 1104379"/>
                  <a:gd name="connsiteY57" fmla="*/ 1279491 h 1281460"/>
                  <a:gd name="connsiteX58" fmla="*/ 113233 w 1104379"/>
                  <a:gd name="connsiteY58" fmla="*/ 1265629 h 1281460"/>
                  <a:gd name="connsiteX59" fmla="*/ 56836 w 1104379"/>
                  <a:gd name="connsiteY59" fmla="*/ 1221596 h 1281460"/>
                  <a:gd name="connsiteX60" fmla="*/ 9840 w 1104379"/>
                  <a:gd name="connsiteY60" fmla="*/ 1133938 h 1281460"/>
                  <a:gd name="connsiteX61" fmla="*/ 440 w 1104379"/>
                  <a:gd name="connsiteY61" fmla="*/ 1044242 h 1281460"/>
                  <a:gd name="connsiteX62" fmla="*/ 32316 w 1104379"/>
                  <a:gd name="connsiteY62" fmla="*/ 936199 h 1281460"/>
                  <a:gd name="connsiteX63" fmla="*/ 86261 w 1104379"/>
                  <a:gd name="connsiteY63" fmla="*/ 874635 h 1281460"/>
                  <a:gd name="connsiteX64" fmla="*/ 152465 w 1104379"/>
                  <a:gd name="connsiteY64" fmla="*/ 844464 h 1281460"/>
                  <a:gd name="connsiteX65" fmla="*/ 198235 w 1104379"/>
                  <a:gd name="connsiteY65" fmla="*/ 842731 h 1281460"/>
                  <a:gd name="connsiteX66" fmla="*/ 1017886 w 1104379"/>
                  <a:gd name="connsiteY66" fmla="*/ -1 h 1281460"/>
                  <a:gd name="connsiteX67" fmla="*/ 876079 w 1104379"/>
                  <a:gd name="connsiteY67" fmla="*/ 111712 h 1281460"/>
                  <a:gd name="connsiteX68" fmla="*/ 951273 w 1104379"/>
                  <a:gd name="connsiteY68" fmla="*/ 126797 h 1281460"/>
                  <a:gd name="connsiteX69" fmla="*/ 976202 w 1104379"/>
                  <a:gd name="connsiteY69" fmla="*/ 109673 h 1281460"/>
                  <a:gd name="connsiteX70" fmla="*/ 1003174 w 1104379"/>
                  <a:gd name="connsiteY70"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876079 w 1104379"/>
                  <a:gd name="connsiteY66" fmla="*/ 111712 h 1281460"/>
                  <a:gd name="connsiteX67" fmla="*/ 951273 w 1104379"/>
                  <a:gd name="connsiteY67" fmla="*/ 126797 h 1281460"/>
                  <a:gd name="connsiteX68" fmla="*/ 976202 w 1104379"/>
                  <a:gd name="connsiteY68" fmla="*/ 109673 h 1281460"/>
                  <a:gd name="connsiteX69" fmla="*/ 1003174 w 1104379"/>
                  <a:gd name="connsiteY69"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951273 w 1104379"/>
                  <a:gd name="connsiteY66" fmla="*/ 126797 h 1281460"/>
                  <a:gd name="connsiteX67" fmla="*/ 976202 w 1104379"/>
                  <a:gd name="connsiteY67" fmla="*/ 109673 h 1281460"/>
                  <a:gd name="connsiteX68" fmla="*/ 1003174 w 1104379"/>
                  <a:gd name="connsiteY68"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951273 w 1104379"/>
                  <a:gd name="connsiteY66" fmla="*/ 126797 h 1281460"/>
                  <a:gd name="connsiteX67" fmla="*/ 1003174 w 1104379"/>
                  <a:gd name="connsiteY67"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1003174 w 1104379"/>
                  <a:gd name="connsiteY66"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198235 w 1104379"/>
                  <a:gd name="connsiteY48" fmla="*/ 842731 h 1281460"/>
                  <a:gd name="connsiteX49" fmla="*/ 242780 w 1104379"/>
                  <a:gd name="connsiteY49" fmla="*/ 855065 h 1281460"/>
                  <a:gd name="connsiteX50" fmla="*/ 308984 w 1104379"/>
                  <a:gd name="connsiteY50" fmla="*/ 906436 h 1281460"/>
                  <a:gd name="connsiteX51" fmla="*/ 354755 w 1104379"/>
                  <a:gd name="connsiteY51" fmla="*/ 1001840 h 1281460"/>
                  <a:gd name="connsiteX52" fmla="*/ 360885 w 1104379"/>
                  <a:gd name="connsiteY52" fmla="*/ 1059327 h 1281460"/>
                  <a:gd name="connsiteX53" fmla="*/ 338408 w 1104379"/>
                  <a:gd name="connsiteY53" fmla="*/ 1169817 h 1281460"/>
                  <a:gd name="connsiteX54" fmla="*/ 274656 w 1104379"/>
                  <a:gd name="connsiteY54" fmla="*/ 1250136 h 1281460"/>
                  <a:gd name="connsiteX55" fmla="*/ 206409 w 1104379"/>
                  <a:gd name="connsiteY55" fmla="*/ 1279491 h 1281460"/>
                  <a:gd name="connsiteX56" fmla="*/ 113233 w 1104379"/>
                  <a:gd name="connsiteY56" fmla="*/ 1265629 h 1281460"/>
                  <a:gd name="connsiteX57" fmla="*/ 56836 w 1104379"/>
                  <a:gd name="connsiteY57" fmla="*/ 1221596 h 1281460"/>
                  <a:gd name="connsiteX58" fmla="*/ 9840 w 1104379"/>
                  <a:gd name="connsiteY58" fmla="*/ 1133938 h 1281460"/>
                  <a:gd name="connsiteX59" fmla="*/ 440 w 1104379"/>
                  <a:gd name="connsiteY59" fmla="*/ 1044242 h 1281460"/>
                  <a:gd name="connsiteX60" fmla="*/ 32316 w 1104379"/>
                  <a:gd name="connsiteY60" fmla="*/ 936199 h 1281460"/>
                  <a:gd name="connsiteX61" fmla="*/ 86261 w 1104379"/>
                  <a:gd name="connsiteY61" fmla="*/ 874635 h 1281460"/>
                  <a:gd name="connsiteX62" fmla="*/ 152465 w 1104379"/>
                  <a:gd name="connsiteY62" fmla="*/ 844464 h 1281460"/>
                  <a:gd name="connsiteX63" fmla="*/ 198235 w 1104379"/>
                  <a:gd name="connsiteY63"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1052325 w 1104379"/>
                  <a:gd name="connsiteY34" fmla="*/ 906436 h 1281460"/>
                  <a:gd name="connsiteX35" fmla="*/ 1098095 w 1104379"/>
                  <a:gd name="connsiteY35" fmla="*/ 1001840 h 1281460"/>
                  <a:gd name="connsiteX36" fmla="*/ 1104225 w 1104379"/>
                  <a:gd name="connsiteY36" fmla="*/ 1059327 h 1281460"/>
                  <a:gd name="connsiteX37" fmla="*/ 1081749 w 1104379"/>
                  <a:gd name="connsiteY37" fmla="*/ 1169817 h 1281460"/>
                  <a:gd name="connsiteX38" fmla="*/ 1017996 w 1104379"/>
                  <a:gd name="connsiteY38" fmla="*/ 1250136 h 1281460"/>
                  <a:gd name="connsiteX39" fmla="*/ 949749 w 1104379"/>
                  <a:gd name="connsiteY39" fmla="*/ 1279491 h 1281460"/>
                  <a:gd name="connsiteX40" fmla="*/ 856573 w 1104379"/>
                  <a:gd name="connsiteY40" fmla="*/ 1265629 h 1281460"/>
                  <a:gd name="connsiteX41" fmla="*/ 800177 w 1104379"/>
                  <a:gd name="connsiteY41" fmla="*/ 1221596 h 1281460"/>
                  <a:gd name="connsiteX42" fmla="*/ 753180 w 1104379"/>
                  <a:gd name="connsiteY42" fmla="*/ 1133938 h 1281460"/>
                  <a:gd name="connsiteX43" fmla="*/ 743781 w 1104379"/>
                  <a:gd name="connsiteY43" fmla="*/ 1044242 h 1281460"/>
                  <a:gd name="connsiteX44" fmla="*/ 775657 w 1104379"/>
                  <a:gd name="connsiteY44" fmla="*/ 936199 h 1281460"/>
                  <a:gd name="connsiteX45" fmla="*/ 829601 w 1104379"/>
                  <a:gd name="connsiteY45" fmla="*/ 874635 h 1281460"/>
                  <a:gd name="connsiteX46" fmla="*/ 895805 w 1104379"/>
                  <a:gd name="connsiteY46" fmla="*/ 844464 h 1281460"/>
                  <a:gd name="connsiteX47" fmla="*/ 198235 w 1104379"/>
                  <a:gd name="connsiteY47" fmla="*/ 842731 h 1281460"/>
                  <a:gd name="connsiteX48" fmla="*/ 242780 w 1104379"/>
                  <a:gd name="connsiteY48" fmla="*/ 855065 h 1281460"/>
                  <a:gd name="connsiteX49" fmla="*/ 308984 w 1104379"/>
                  <a:gd name="connsiteY49" fmla="*/ 906436 h 1281460"/>
                  <a:gd name="connsiteX50" fmla="*/ 354755 w 1104379"/>
                  <a:gd name="connsiteY50" fmla="*/ 1001840 h 1281460"/>
                  <a:gd name="connsiteX51" fmla="*/ 360885 w 1104379"/>
                  <a:gd name="connsiteY51" fmla="*/ 1059327 h 1281460"/>
                  <a:gd name="connsiteX52" fmla="*/ 338408 w 1104379"/>
                  <a:gd name="connsiteY52" fmla="*/ 1169817 h 1281460"/>
                  <a:gd name="connsiteX53" fmla="*/ 274656 w 1104379"/>
                  <a:gd name="connsiteY53" fmla="*/ 1250136 h 1281460"/>
                  <a:gd name="connsiteX54" fmla="*/ 206409 w 1104379"/>
                  <a:gd name="connsiteY54" fmla="*/ 1279491 h 1281460"/>
                  <a:gd name="connsiteX55" fmla="*/ 113233 w 1104379"/>
                  <a:gd name="connsiteY55" fmla="*/ 1265629 h 1281460"/>
                  <a:gd name="connsiteX56" fmla="*/ 56836 w 1104379"/>
                  <a:gd name="connsiteY56" fmla="*/ 1221596 h 1281460"/>
                  <a:gd name="connsiteX57" fmla="*/ 9840 w 1104379"/>
                  <a:gd name="connsiteY57" fmla="*/ 1133938 h 1281460"/>
                  <a:gd name="connsiteX58" fmla="*/ 440 w 1104379"/>
                  <a:gd name="connsiteY58" fmla="*/ 1044242 h 1281460"/>
                  <a:gd name="connsiteX59" fmla="*/ 32316 w 1104379"/>
                  <a:gd name="connsiteY59" fmla="*/ 936199 h 1281460"/>
                  <a:gd name="connsiteX60" fmla="*/ 86261 w 1104379"/>
                  <a:gd name="connsiteY60" fmla="*/ 874635 h 1281460"/>
                  <a:gd name="connsiteX61" fmla="*/ 152465 w 1104379"/>
                  <a:gd name="connsiteY61" fmla="*/ 844464 h 1281460"/>
                  <a:gd name="connsiteX62" fmla="*/ 198235 w 1104379"/>
                  <a:gd name="connsiteY62"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1098095 w 1104379"/>
                  <a:gd name="connsiteY34" fmla="*/ 1001840 h 1281460"/>
                  <a:gd name="connsiteX35" fmla="*/ 1104225 w 1104379"/>
                  <a:gd name="connsiteY35" fmla="*/ 1059327 h 1281460"/>
                  <a:gd name="connsiteX36" fmla="*/ 1081749 w 1104379"/>
                  <a:gd name="connsiteY36" fmla="*/ 1169817 h 1281460"/>
                  <a:gd name="connsiteX37" fmla="*/ 1017996 w 1104379"/>
                  <a:gd name="connsiteY37" fmla="*/ 1250136 h 1281460"/>
                  <a:gd name="connsiteX38" fmla="*/ 949749 w 1104379"/>
                  <a:gd name="connsiteY38" fmla="*/ 1279491 h 1281460"/>
                  <a:gd name="connsiteX39" fmla="*/ 856573 w 1104379"/>
                  <a:gd name="connsiteY39" fmla="*/ 1265629 h 1281460"/>
                  <a:gd name="connsiteX40" fmla="*/ 800177 w 1104379"/>
                  <a:gd name="connsiteY40" fmla="*/ 1221596 h 1281460"/>
                  <a:gd name="connsiteX41" fmla="*/ 753180 w 1104379"/>
                  <a:gd name="connsiteY41" fmla="*/ 1133938 h 1281460"/>
                  <a:gd name="connsiteX42" fmla="*/ 743781 w 1104379"/>
                  <a:gd name="connsiteY42" fmla="*/ 1044242 h 1281460"/>
                  <a:gd name="connsiteX43" fmla="*/ 775657 w 1104379"/>
                  <a:gd name="connsiteY43" fmla="*/ 936199 h 1281460"/>
                  <a:gd name="connsiteX44" fmla="*/ 829601 w 1104379"/>
                  <a:gd name="connsiteY44" fmla="*/ 874635 h 1281460"/>
                  <a:gd name="connsiteX45" fmla="*/ 895805 w 1104379"/>
                  <a:gd name="connsiteY45" fmla="*/ 844464 h 1281460"/>
                  <a:gd name="connsiteX46" fmla="*/ 198235 w 1104379"/>
                  <a:gd name="connsiteY46" fmla="*/ 842731 h 1281460"/>
                  <a:gd name="connsiteX47" fmla="*/ 242780 w 1104379"/>
                  <a:gd name="connsiteY47" fmla="*/ 855065 h 1281460"/>
                  <a:gd name="connsiteX48" fmla="*/ 308984 w 1104379"/>
                  <a:gd name="connsiteY48" fmla="*/ 906436 h 1281460"/>
                  <a:gd name="connsiteX49" fmla="*/ 354755 w 1104379"/>
                  <a:gd name="connsiteY49" fmla="*/ 1001840 h 1281460"/>
                  <a:gd name="connsiteX50" fmla="*/ 360885 w 1104379"/>
                  <a:gd name="connsiteY50" fmla="*/ 1059327 h 1281460"/>
                  <a:gd name="connsiteX51" fmla="*/ 338408 w 1104379"/>
                  <a:gd name="connsiteY51" fmla="*/ 1169817 h 1281460"/>
                  <a:gd name="connsiteX52" fmla="*/ 274656 w 1104379"/>
                  <a:gd name="connsiteY52" fmla="*/ 1250136 h 1281460"/>
                  <a:gd name="connsiteX53" fmla="*/ 206409 w 1104379"/>
                  <a:gd name="connsiteY53" fmla="*/ 1279491 h 1281460"/>
                  <a:gd name="connsiteX54" fmla="*/ 113233 w 1104379"/>
                  <a:gd name="connsiteY54" fmla="*/ 1265629 h 1281460"/>
                  <a:gd name="connsiteX55" fmla="*/ 56836 w 1104379"/>
                  <a:gd name="connsiteY55" fmla="*/ 1221596 h 1281460"/>
                  <a:gd name="connsiteX56" fmla="*/ 9840 w 1104379"/>
                  <a:gd name="connsiteY56" fmla="*/ 1133938 h 1281460"/>
                  <a:gd name="connsiteX57" fmla="*/ 440 w 1104379"/>
                  <a:gd name="connsiteY57" fmla="*/ 1044242 h 1281460"/>
                  <a:gd name="connsiteX58" fmla="*/ 32316 w 1104379"/>
                  <a:gd name="connsiteY58" fmla="*/ 936199 h 1281460"/>
                  <a:gd name="connsiteX59" fmla="*/ 86261 w 1104379"/>
                  <a:gd name="connsiteY59" fmla="*/ 874635 h 1281460"/>
                  <a:gd name="connsiteX60" fmla="*/ 152465 w 1104379"/>
                  <a:gd name="connsiteY60" fmla="*/ 844464 h 1281460"/>
                  <a:gd name="connsiteX61" fmla="*/ 198235 w 1104379"/>
                  <a:gd name="connsiteY61" fmla="*/ 842731 h 1281460"/>
                  <a:gd name="connsiteX0" fmla="*/ 1017886 w 1104283"/>
                  <a:gd name="connsiteY0" fmla="*/ -1 h 1281460"/>
                  <a:gd name="connsiteX1" fmla="*/ 927272 w 1104283"/>
                  <a:gd name="connsiteY1" fmla="*/ 929268 h 1281460"/>
                  <a:gd name="connsiteX2" fmla="*/ 887632 w 1104283"/>
                  <a:gd name="connsiteY2" fmla="*/ 940684 h 1281460"/>
                  <a:gd name="connsiteX3" fmla="*/ 862294 w 1104283"/>
                  <a:gd name="connsiteY3" fmla="*/ 964331 h 1281460"/>
                  <a:gd name="connsiteX4" fmla="*/ 839818 w 1104283"/>
                  <a:gd name="connsiteY4" fmla="*/ 1007548 h 1281460"/>
                  <a:gd name="connsiteX5" fmla="*/ 834096 w 1104283"/>
                  <a:gd name="connsiteY5" fmla="*/ 1092352 h 1281460"/>
                  <a:gd name="connsiteX6" fmla="*/ 851669 w 1104283"/>
                  <a:gd name="connsiteY6" fmla="*/ 1143316 h 1281460"/>
                  <a:gd name="connsiteX7" fmla="*/ 875372 w 1104283"/>
                  <a:gd name="connsiteY7" fmla="*/ 1173486 h 1281460"/>
                  <a:gd name="connsiteX8" fmla="*/ 899074 w 1104283"/>
                  <a:gd name="connsiteY8" fmla="*/ 1188979 h 1281460"/>
                  <a:gd name="connsiteX9" fmla="*/ 950566 w 1104283"/>
                  <a:gd name="connsiteY9" fmla="*/ 1188572 h 1281460"/>
                  <a:gd name="connsiteX10" fmla="*/ 975495 w 1104283"/>
                  <a:gd name="connsiteY10" fmla="*/ 1171448 h 1281460"/>
                  <a:gd name="connsiteX11" fmla="*/ 1002467 w 1104283"/>
                  <a:gd name="connsiteY11" fmla="*/ 1132715 h 1281460"/>
                  <a:gd name="connsiteX12" fmla="*/ 1017179 w 1104283"/>
                  <a:gd name="connsiteY12" fmla="*/ 1061774 h 1281460"/>
                  <a:gd name="connsiteX13" fmla="*/ 1010640 w 1104283"/>
                  <a:gd name="connsiteY13" fmla="*/ 1012848 h 1281460"/>
                  <a:gd name="connsiteX14" fmla="*/ 986529 w 1104283"/>
                  <a:gd name="connsiteY14" fmla="*/ 965146 h 1281460"/>
                  <a:gd name="connsiteX15" fmla="*/ 958331 w 1104283"/>
                  <a:gd name="connsiteY15" fmla="*/ 939461 h 1281460"/>
                  <a:gd name="connsiteX16" fmla="*/ 927272 w 1104283"/>
                  <a:gd name="connsiteY16" fmla="*/ 929268 h 1281460"/>
                  <a:gd name="connsiteX17" fmla="*/ 183932 w 1104283"/>
                  <a:gd name="connsiteY17" fmla="*/ 929268 h 1281460"/>
                  <a:gd name="connsiteX18" fmla="*/ 144291 w 1104283"/>
                  <a:gd name="connsiteY18" fmla="*/ 940684 h 1281460"/>
                  <a:gd name="connsiteX19" fmla="*/ 118954 w 1104283"/>
                  <a:gd name="connsiteY19" fmla="*/ 964331 h 1281460"/>
                  <a:gd name="connsiteX20" fmla="*/ 96477 w 1104283"/>
                  <a:gd name="connsiteY20" fmla="*/ 1007548 h 1281460"/>
                  <a:gd name="connsiteX21" fmla="*/ 90756 w 1104283"/>
                  <a:gd name="connsiteY21" fmla="*/ 1092352 h 1281460"/>
                  <a:gd name="connsiteX22" fmla="*/ 108329 w 1104283"/>
                  <a:gd name="connsiteY22" fmla="*/ 1143316 h 1281460"/>
                  <a:gd name="connsiteX23" fmla="*/ 132031 w 1104283"/>
                  <a:gd name="connsiteY23" fmla="*/ 1173486 h 1281460"/>
                  <a:gd name="connsiteX24" fmla="*/ 155734 w 1104283"/>
                  <a:gd name="connsiteY24" fmla="*/ 1188979 h 1281460"/>
                  <a:gd name="connsiteX25" fmla="*/ 207226 w 1104283"/>
                  <a:gd name="connsiteY25" fmla="*/ 1188572 h 1281460"/>
                  <a:gd name="connsiteX26" fmla="*/ 232155 w 1104283"/>
                  <a:gd name="connsiteY26" fmla="*/ 1171448 h 1281460"/>
                  <a:gd name="connsiteX27" fmla="*/ 259127 w 1104283"/>
                  <a:gd name="connsiteY27" fmla="*/ 1132715 h 1281460"/>
                  <a:gd name="connsiteX28" fmla="*/ 273839 w 1104283"/>
                  <a:gd name="connsiteY28" fmla="*/ 1061774 h 1281460"/>
                  <a:gd name="connsiteX29" fmla="*/ 267300 w 1104283"/>
                  <a:gd name="connsiteY29" fmla="*/ 1012848 h 1281460"/>
                  <a:gd name="connsiteX30" fmla="*/ 243189 w 1104283"/>
                  <a:gd name="connsiteY30" fmla="*/ 965146 h 1281460"/>
                  <a:gd name="connsiteX31" fmla="*/ 214991 w 1104283"/>
                  <a:gd name="connsiteY31" fmla="*/ 939461 h 1281460"/>
                  <a:gd name="connsiteX32" fmla="*/ 183932 w 1104283"/>
                  <a:gd name="connsiteY32" fmla="*/ 929268 h 1281460"/>
                  <a:gd name="connsiteX33" fmla="*/ 895805 w 1104283"/>
                  <a:gd name="connsiteY33" fmla="*/ 844464 h 1281460"/>
                  <a:gd name="connsiteX34" fmla="*/ 1104225 w 1104283"/>
                  <a:gd name="connsiteY34" fmla="*/ 1059327 h 1281460"/>
                  <a:gd name="connsiteX35" fmla="*/ 1081749 w 1104283"/>
                  <a:gd name="connsiteY35" fmla="*/ 1169817 h 1281460"/>
                  <a:gd name="connsiteX36" fmla="*/ 1017996 w 1104283"/>
                  <a:gd name="connsiteY36" fmla="*/ 1250136 h 1281460"/>
                  <a:gd name="connsiteX37" fmla="*/ 949749 w 1104283"/>
                  <a:gd name="connsiteY37" fmla="*/ 1279491 h 1281460"/>
                  <a:gd name="connsiteX38" fmla="*/ 856573 w 1104283"/>
                  <a:gd name="connsiteY38" fmla="*/ 1265629 h 1281460"/>
                  <a:gd name="connsiteX39" fmla="*/ 800177 w 1104283"/>
                  <a:gd name="connsiteY39" fmla="*/ 1221596 h 1281460"/>
                  <a:gd name="connsiteX40" fmla="*/ 753180 w 1104283"/>
                  <a:gd name="connsiteY40" fmla="*/ 1133938 h 1281460"/>
                  <a:gd name="connsiteX41" fmla="*/ 743781 w 1104283"/>
                  <a:gd name="connsiteY41" fmla="*/ 1044242 h 1281460"/>
                  <a:gd name="connsiteX42" fmla="*/ 775657 w 1104283"/>
                  <a:gd name="connsiteY42" fmla="*/ 936199 h 1281460"/>
                  <a:gd name="connsiteX43" fmla="*/ 829601 w 1104283"/>
                  <a:gd name="connsiteY43" fmla="*/ 874635 h 1281460"/>
                  <a:gd name="connsiteX44" fmla="*/ 895805 w 1104283"/>
                  <a:gd name="connsiteY44" fmla="*/ 844464 h 1281460"/>
                  <a:gd name="connsiteX45" fmla="*/ 198235 w 1104283"/>
                  <a:gd name="connsiteY45" fmla="*/ 842731 h 1281460"/>
                  <a:gd name="connsiteX46" fmla="*/ 242780 w 1104283"/>
                  <a:gd name="connsiteY46" fmla="*/ 855065 h 1281460"/>
                  <a:gd name="connsiteX47" fmla="*/ 308984 w 1104283"/>
                  <a:gd name="connsiteY47" fmla="*/ 906436 h 1281460"/>
                  <a:gd name="connsiteX48" fmla="*/ 354755 w 1104283"/>
                  <a:gd name="connsiteY48" fmla="*/ 1001840 h 1281460"/>
                  <a:gd name="connsiteX49" fmla="*/ 360885 w 1104283"/>
                  <a:gd name="connsiteY49" fmla="*/ 1059327 h 1281460"/>
                  <a:gd name="connsiteX50" fmla="*/ 338408 w 1104283"/>
                  <a:gd name="connsiteY50" fmla="*/ 1169817 h 1281460"/>
                  <a:gd name="connsiteX51" fmla="*/ 274656 w 1104283"/>
                  <a:gd name="connsiteY51" fmla="*/ 1250136 h 1281460"/>
                  <a:gd name="connsiteX52" fmla="*/ 206409 w 1104283"/>
                  <a:gd name="connsiteY52" fmla="*/ 1279491 h 1281460"/>
                  <a:gd name="connsiteX53" fmla="*/ 113233 w 1104283"/>
                  <a:gd name="connsiteY53" fmla="*/ 1265629 h 1281460"/>
                  <a:gd name="connsiteX54" fmla="*/ 56836 w 1104283"/>
                  <a:gd name="connsiteY54" fmla="*/ 1221596 h 1281460"/>
                  <a:gd name="connsiteX55" fmla="*/ 9840 w 1104283"/>
                  <a:gd name="connsiteY55" fmla="*/ 1133938 h 1281460"/>
                  <a:gd name="connsiteX56" fmla="*/ 440 w 1104283"/>
                  <a:gd name="connsiteY56" fmla="*/ 1044242 h 1281460"/>
                  <a:gd name="connsiteX57" fmla="*/ 32316 w 1104283"/>
                  <a:gd name="connsiteY57" fmla="*/ 936199 h 1281460"/>
                  <a:gd name="connsiteX58" fmla="*/ 86261 w 1104283"/>
                  <a:gd name="connsiteY58" fmla="*/ 874635 h 1281460"/>
                  <a:gd name="connsiteX59" fmla="*/ 152465 w 1104283"/>
                  <a:gd name="connsiteY59" fmla="*/ 844464 h 1281460"/>
                  <a:gd name="connsiteX60" fmla="*/ 198235 w 1104283"/>
                  <a:gd name="connsiteY60" fmla="*/ 842731 h 1281460"/>
                  <a:gd name="connsiteX0" fmla="*/ 1017886 w 1081748"/>
                  <a:gd name="connsiteY0" fmla="*/ -1 h 1281460"/>
                  <a:gd name="connsiteX1" fmla="*/ 927272 w 1081748"/>
                  <a:gd name="connsiteY1" fmla="*/ 929268 h 1281460"/>
                  <a:gd name="connsiteX2" fmla="*/ 887632 w 1081748"/>
                  <a:gd name="connsiteY2" fmla="*/ 940684 h 1281460"/>
                  <a:gd name="connsiteX3" fmla="*/ 862294 w 1081748"/>
                  <a:gd name="connsiteY3" fmla="*/ 964331 h 1281460"/>
                  <a:gd name="connsiteX4" fmla="*/ 839818 w 1081748"/>
                  <a:gd name="connsiteY4" fmla="*/ 1007548 h 1281460"/>
                  <a:gd name="connsiteX5" fmla="*/ 834096 w 1081748"/>
                  <a:gd name="connsiteY5" fmla="*/ 1092352 h 1281460"/>
                  <a:gd name="connsiteX6" fmla="*/ 851669 w 1081748"/>
                  <a:gd name="connsiteY6" fmla="*/ 1143316 h 1281460"/>
                  <a:gd name="connsiteX7" fmla="*/ 875372 w 1081748"/>
                  <a:gd name="connsiteY7" fmla="*/ 1173486 h 1281460"/>
                  <a:gd name="connsiteX8" fmla="*/ 899074 w 1081748"/>
                  <a:gd name="connsiteY8" fmla="*/ 1188979 h 1281460"/>
                  <a:gd name="connsiteX9" fmla="*/ 950566 w 1081748"/>
                  <a:gd name="connsiteY9" fmla="*/ 1188572 h 1281460"/>
                  <a:gd name="connsiteX10" fmla="*/ 975495 w 1081748"/>
                  <a:gd name="connsiteY10" fmla="*/ 1171448 h 1281460"/>
                  <a:gd name="connsiteX11" fmla="*/ 1002467 w 1081748"/>
                  <a:gd name="connsiteY11" fmla="*/ 1132715 h 1281460"/>
                  <a:gd name="connsiteX12" fmla="*/ 1017179 w 1081748"/>
                  <a:gd name="connsiteY12" fmla="*/ 1061774 h 1281460"/>
                  <a:gd name="connsiteX13" fmla="*/ 1010640 w 1081748"/>
                  <a:gd name="connsiteY13" fmla="*/ 1012848 h 1281460"/>
                  <a:gd name="connsiteX14" fmla="*/ 986529 w 1081748"/>
                  <a:gd name="connsiteY14" fmla="*/ 965146 h 1281460"/>
                  <a:gd name="connsiteX15" fmla="*/ 958331 w 1081748"/>
                  <a:gd name="connsiteY15" fmla="*/ 939461 h 1281460"/>
                  <a:gd name="connsiteX16" fmla="*/ 927272 w 1081748"/>
                  <a:gd name="connsiteY16" fmla="*/ 929268 h 1281460"/>
                  <a:gd name="connsiteX17" fmla="*/ 183932 w 1081748"/>
                  <a:gd name="connsiteY17" fmla="*/ 929268 h 1281460"/>
                  <a:gd name="connsiteX18" fmla="*/ 144291 w 1081748"/>
                  <a:gd name="connsiteY18" fmla="*/ 940684 h 1281460"/>
                  <a:gd name="connsiteX19" fmla="*/ 118954 w 1081748"/>
                  <a:gd name="connsiteY19" fmla="*/ 964331 h 1281460"/>
                  <a:gd name="connsiteX20" fmla="*/ 96477 w 1081748"/>
                  <a:gd name="connsiteY20" fmla="*/ 1007548 h 1281460"/>
                  <a:gd name="connsiteX21" fmla="*/ 90756 w 1081748"/>
                  <a:gd name="connsiteY21" fmla="*/ 1092352 h 1281460"/>
                  <a:gd name="connsiteX22" fmla="*/ 108329 w 1081748"/>
                  <a:gd name="connsiteY22" fmla="*/ 1143316 h 1281460"/>
                  <a:gd name="connsiteX23" fmla="*/ 132031 w 1081748"/>
                  <a:gd name="connsiteY23" fmla="*/ 1173486 h 1281460"/>
                  <a:gd name="connsiteX24" fmla="*/ 155734 w 1081748"/>
                  <a:gd name="connsiteY24" fmla="*/ 1188979 h 1281460"/>
                  <a:gd name="connsiteX25" fmla="*/ 207226 w 1081748"/>
                  <a:gd name="connsiteY25" fmla="*/ 1188572 h 1281460"/>
                  <a:gd name="connsiteX26" fmla="*/ 232155 w 1081748"/>
                  <a:gd name="connsiteY26" fmla="*/ 1171448 h 1281460"/>
                  <a:gd name="connsiteX27" fmla="*/ 259127 w 1081748"/>
                  <a:gd name="connsiteY27" fmla="*/ 1132715 h 1281460"/>
                  <a:gd name="connsiteX28" fmla="*/ 273839 w 1081748"/>
                  <a:gd name="connsiteY28" fmla="*/ 1061774 h 1281460"/>
                  <a:gd name="connsiteX29" fmla="*/ 267300 w 1081748"/>
                  <a:gd name="connsiteY29" fmla="*/ 1012848 h 1281460"/>
                  <a:gd name="connsiteX30" fmla="*/ 243189 w 1081748"/>
                  <a:gd name="connsiteY30" fmla="*/ 965146 h 1281460"/>
                  <a:gd name="connsiteX31" fmla="*/ 214991 w 1081748"/>
                  <a:gd name="connsiteY31" fmla="*/ 939461 h 1281460"/>
                  <a:gd name="connsiteX32" fmla="*/ 183932 w 1081748"/>
                  <a:gd name="connsiteY32" fmla="*/ 929268 h 1281460"/>
                  <a:gd name="connsiteX33" fmla="*/ 895805 w 1081748"/>
                  <a:gd name="connsiteY33" fmla="*/ 844464 h 1281460"/>
                  <a:gd name="connsiteX34" fmla="*/ 1081749 w 1081748"/>
                  <a:gd name="connsiteY34" fmla="*/ 1169817 h 1281460"/>
                  <a:gd name="connsiteX35" fmla="*/ 1017996 w 1081748"/>
                  <a:gd name="connsiteY35" fmla="*/ 1250136 h 1281460"/>
                  <a:gd name="connsiteX36" fmla="*/ 949749 w 1081748"/>
                  <a:gd name="connsiteY36" fmla="*/ 1279491 h 1281460"/>
                  <a:gd name="connsiteX37" fmla="*/ 856573 w 1081748"/>
                  <a:gd name="connsiteY37" fmla="*/ 1265629 h 1281460"/>
                  <a:gd name="connsiteX38" fmla="*/ 800177 w 1081748"/>
                  <a:gd name="connsiteY38" fmla="*/ 1221596 h 1281460"/>
                  <a:gd name="connsiteX39" fmla="*/ 753180 w 1081748"/>
                  <a:gd name="connsiteY39" fmla="*/ 1133938 h 1281460"/>
                  <a:gd name="connsiteX40" fmla="*/ 743781 w 1081748"/>
                  <a:gd name="connsiteY40" fmla="*/ 1044242 h 1281460"/>
                  <a:gd name="connsiteX41" fmla="*/ 775657 w 1081748"/>
                  <a:gd name="connsiteY41" fmla="*/ 936199 h 1281460"/>
                  <a:gd name="connsiteX42" fmla="*/ 829601 w 1081748"/>
                  <a:gd name="connsiteY42" fmla="*/ 874635 h 1281460"/>
                  <a:gd name="connsiteX43" fmla="*/ 895805 w 1081748"/>
                  <a:gd name="connsiteY43" fmla="*/ 844464 h 1281460"/>
                  <a:gd name="connsiteX44" fmla="*/ 198235 w 1081748"/>
                  <a:gd name="connsiteY44" fmla="*/ 842731 h 1281460"/>
                  <a:gd name="connsiteX45" fmla="*/ 242780 w 1081748"/>
                  <a:gd name="connsiteY45" fmla="*/ 855065 h 1281460"/>
                  <a:gd name="connsiteX46" fmla="*/ 308984 w 1081748"/>
                  <a:gd name="connsiteY46" fmla="*/ 906436 h 1281460"/>
                  <a:gd name="connsiteX47" fmla="*/ 354755 w 1081748"/>
                  <a:gd name="connsiteY47" fmla="*/ 1001840 h 1281460"/>
                  <a:gd name="connsiteX48" fmla="*/ 360885 w 1081748"/>
                  <a:gd name="connsiteY48" fmla="*/ 1059327 h 1281460"/>
                  <a:gd name="connsiteX49" fmla="*/ 338408 w 1081748"/>
                  <a:gd name="connsiteY49" fmla="*/ 1169817 h 1281460"/>
                  <a:gd name="connsiteX50" fmla="*/ 274656 w 1081748"/>
                  <a:gd name="connsiteY50" fmla="*/ 1250136 h 1281460"/>
                  <a:gd name="connsiteX51" fmla="*/ 206409 w 1081748"/>
                  <a:gd name="connsiteY51" fmla="*/ 1279491 h 1281460"/>
                  <a:gd name="connsiteX52" fmla="*/ 113233 w 1081748"/>
                  <a:gd name="connsiteY52" fmla="*/ 1265629 h 1281460"/>
                  <a:gd name="connsiteX53" fmla="*/ 56836 w 1081748"/>
                  <a:gd name="connsiteY53" fmla="*/ 1221596 h 1281460"/>
                  <a:gd name="connsiteX54" fmla="*/ 9840 w 1081748"/>
                  <a:gd name="connsiteY54" fmla="*/ 1133938 h 1281460"/>
                  <a:gd name="connsiteX55" fmla="*/ 440 w 1081748"/>
                  <a:gd name="connsiteY55" fmla="*/ 1044242 h 1281460"/>
                  <a:gd name="connsiteX56" fmla="*/ 32316 w 1081748"/>
                  <a:gd name="connsiteY56" fmla="*/ 936199 h 1281460"/>
                  <a:gd name="connsiteX57" fmla="*/ 86261 w 1081748"/>
                  <a:gd name="connsiteY57" fmla="*/ 874635 h 1281460"/>
                  <a:gd name="connsiteX58" fmla="*/ 152465 w 1081748"/>
                  <a:gd name="connsiteY58" fmla="*/ 844464 h 1281460"/>
                  <a:gd name="connsiteX59" fmla="*/ 198235 w 1081748"/>
                  <a:gd name="connsiteY59" fmla="*/ 842731 h 1281460"/>
                  <a:gd name="connsiteX0" fmla="*/ 1017886 w 1017997"/>
                  <a:gd name="connsiteY0" fmla="*/ -1 h 1281460"/>
                  <a:gd name="connsiteX1" fmla="*/ 927272 w 1017997"/>
                  <a:gd name="connsiteY1" fmla="*/ 929268 h 1281460"/>
                  <a:gd name="connsiteX2" fmla="*/ 887632 w 1017997"/>
                  <a:gd name="connsiteY2" fmla="*/ 940684 h 1281460"/>
                  <a:gd name="connsiteX3" fmla="*/ 862294 w 1017997"/>
                  <a:gd name="connsiteY3" fmla="*/ 964331 h 1281460"/>
                  <a:gd name="connsiteX4" fmla="*/ 839818 w 1017997"/>
                  <a:gd name="connsiteY4" fmla="*/ 1007548 h 1281460"/>
                  <a:gd name="connsiteX5" fmla="*/ 834096 w 1017997"/>
                  <a:gd name="connsiteY5" fmla="*/ 1092352 h 1281460"/>
                  <a:gd name="connsiteX6" fmla="*/ 851669 w 1017997"/>
                  <a:gd name="connsiteY6" fmla="*/ 1143316 h 1281460"/>
                  <a:gd name="connsiteX7" fmla="*/ 875372 w 1017997"/>
                  <a:gd name="connsiteY7" fmla="*/ 1173486 h 1281460"/>
                  <a:gd name="connsiteX8" fmla="*/ 899074 w 1017997"/>
                  <a:gd name="connsiteY8" fmla="*/ 1188979 h 1281460"/>
                  <a:gd name="connsiteX9" fmla="*/ 950566 w 1017997"/>
                  <a:gd name="connsiteY9" fmla="*/ 1188572 h 1281460"/>
                  <a:gd name="connsiteX10" fmla="*/ 975495 w 1017997"/>
                  <a:gd name="connsiteY10" fmla="*/ 1171448 h 1281460"/>
                  <a:gd name="connsiteX11" fmla="*/ 1002467 w 1017997"/>
                  <a:gd name="connsiteY11" fmla="*/ 1132715 h 1281460"/>
                  <a:gd name="connsiteX12" fmla="*/ 1017179 w 1017997"/>
                  <a:gd name="connsiteY12" fmla="*/ 1061774 h 1281460"/>
                  <a:gd name="connsiteX13" fmla="*/ 1010640 w 1017997"/>
                  <a:gd name="connsiteY13" fmla="*/ 1012848 h 1281460"/>
                  <a:gd name="connsiteX14" fmla="*/ 986529 w 1017997"/>
                  <a:gd name="connsiteY14" fmla="*/ 965146 h 1281460"/>
                  <a:gd name="connsiteX15" fmla="*/ 958331 w 1017997"/>
                  <a:gd name="connsiteY15" fmla="*/ 939461 h 1281460"/>
                  <a:gd name="connsiteX16" fmla="*/ 927272 w 1017997"/>
                  <a:gd name="connsiteY16" fmla="*/ 929268 h 1281460"/>
                  <a:gd name="connsiteX17" fmla="*/ 183932 w 1017997"/>
                  <a:gd name="connsiteY17" fmla="*/ 929268 h 1281460"/>
                  <a:gd name="connsiteX18" fmla="*/ 144291 w 1017997"/>
                  <a:gd name="connsiteY18" fmla="*/ 940684 h 1281460"/>
                  <a:gd name="connsiteX19" fmla="*/ 118954 w 1017997"/>
                  <a:gd name="connsiteY19" fmla="*/ 964331 h 1281460"/>
                  <a:gd name="connsiteX20" fmla="*/ 96477 w 1017997"/>
                  <a:gd name="connsiteY20" fmla="*/ 1007548 h 1281460"/>
                  <a:gd name="connsiteX21" fmla="*/ 90756 w 1017997"/>
                  <a:gd name="connsiteY21" fmla="*/ 1092352 h 1281460"/>
                  <a:gd name="connsiteX22" fmla="*/ 108329 w 1017997"/>
                  <a:gd name="connsiteY22" fmla="*/ 1143316 h 1281460"/>
                  <a:gd name="connsiteX23" fmla="*/ 132031 w 1017997"/>
                  <a:gd name="connsiteY23" fmla="*/ 1173486 h 1281460"/>
                  <a:gd name="connsiteX24" fmla="*/ 155734 w 1017997"/>
                  <a:gd name="connsiteY24" fmla="*/ 1188979 h 1281460"/>
                  <a:gd name="connsiteX25" fmla="*/ 207226 w 1017997"/>
                  <a:gd name="connsiteY25" fmla="*/ 1188572 h 1281460"/>
                  <a:gd name="connsiteX26" fmla="*/ 232155 w 1017997"/>
                  <a:gd name="connsiteY26" fmla="*/ 1171448 h 1281460"/>
                  <a:gd name="connsiteX27" fmla="*/ 259127 w 1017997"/>
                  <a:gd name="connsiteY27" fmla="*/ 1132715 h 1281460"/>
                  <a:gd name="connsiteX28" fmla="*/ 273839 w 1017997"/>
                  <a:gd name="connsiteY28" fmla="*/ 1061774 h 1281460"/>
                  <a:gd name="connsiteX29" fmla="*/ 267300 w 1017997"/>
                  <a:gd name="connsiteY29" fmla="*/ 1012848 h 1281460"/>
                  <a:gd name="connsiteX30" fmla="*/ 243189 w 1017997"/>
                  <a:gd name="connsiteY30" fmla="*/ 965146 h 1281460"/>
                  <a:gd name="connsiteX31" fmla="*/ 214991 w 1017997"/>
                  <a:gd name="connsiteY31" fmla="*/ 939461 h 1281460"/>
                  <a:gd name="connsiteX32" fmla="*/ 183932 w 1017997"/>
                  <a:gd name="connsiteY32" fmla="*/ 929268 h 1281460"/>
                  <a:gd name="connsiteX33" fmla="*/ 895805 w 1017997"/>
                  <a:gd name="connsiteY33" fmla="*/ 844464 h 1281460"/>
                  <a:gd name="connsiteX34" fmla="*/ 1017996 w 1017997"/>
                  <a:gd name="connsiteY34" fmla="*/ 1250136 h 1281460"/>
                  <a:gd name="connsiteX35" fmla="*/ 949749 w 1017997"/>
                  <a:gd name="connsiteY35" fmla="*/ 1279491 h 1281460"/>
                  <a:gd name="connsiteX36" fmla="*/ 856573 w 1017997"/>
                  <a:gd name="connsiteY36" fmla="*/ 1265629 h 1281460"/>
                  <a:gd name="connsiteX37" fmla="*/ 800177 w 1017997"/>
                  <a:gd name="connsiteY37" fmla="*/ 1221596 h 1281460"/>
                  <a:gd name="connsiteX38" fmla="*/ 753180 w 1017997"/>
                  <a:gd name="connsiteY38" fmla="*/ 1133938 h 1281460"/>
                  <a:gd name="connsiteX39" fmla="*/ 743781 w 1017997"/>
                  <a:gd name="connsiteY39" fmla="*/ 1044242 h 1281460"/>
                  <a:gd name="connsiteX40" fmla="*/ 775657 w 1017997"/>
                  <a:gd name="connsiteY40" fmla="*/ 936199 h 1281460"/>
                  <a:gd name="connsiteX41" fmla="*/ 829601 w 1017997"/>
                  <a:gd name="connsiteY41" fmla="*/ 874635 h 1281460"/>
                  <a:gd name="connsiteX42" fmla="*/ 895805 w 1017997"/>
                  <a:gd name="connsiteY42" fmla="*/ 844464 h 1281460"/>
                  <a:gd name="connsiteX43" fmla="*/ 198235 w 1017997"/>
                  <a:gd name="connsiteY43" fmla="*/ 842731 h 1281460"/>
                  <a:gd name="connsiteX44" fmla="*/ 242780 w 1017997"/>
                  <a:gd name="connsiteY44" fmla="*/ 855065 h 1281460"/>
                  <a:gd name="connsiteX45" fmla="*/ 308984 w 1017997"/>
                  <a:gd name="connsiteY45" fmla="*/ 906436 h 1281460"/>
                  <a:gd name="connsiteX46" fmla="*/ 354755 w 1017997"/>
                  <a:gd name="connsiteY46" fmla="*/ 1001840 h 1281460"/>
                  <a:gd name="connsiteX47" fmla="*/ 360885 w 1017997"/>
                  <a:gd name="connsiteY47" fmla="*/ 1059327 h 1281460"/>
                  <a:gd name="connsiteX48" fmla="*/ 338408 w 1017997"/>
                  <a:gd name="connsiteY48" fmla="*/ 1169817 h 1281460"/>
                  <a:gd name="connsiteX49" fmla="*/ 274656 w 1017997"/>
                  <a:gd name="connsiteY49" fmla="*/ 1250136 h 1281460"/>
                  <a:gd name="connsiteX50" fmla="*/ 206409 w 1017997"/>
                  <a:gd name="connsiteY50" fmla="*/ 1279491 h 1281460"/>
                  <a:gd name="connsiteX51" fmla="*/ 113233 w 1017997"/>
                  <a:gd name="connsiteY51" fmla="*/ 1265629 h 1281460"/>
                  <a:gd name="connsiteX52" fmla="*/ 56836 w 1017997"/>
                  <a:gd name="connsiteY52" fmla="*/ 1221596 h 1281460"/>
                  <a:gd name="connsiteX53" fmla="*/ 9840 w 1017997"/>
                  <a:gd name="connsiteY53" fmla="*/ 1133938 h 1281460"/>
                  <a:gd name="connsiteX54" fmla="*/ 440 w 1017997"/>
                  <a:gd name="connsiteY54" fmla="*/ 1044242 h 1281460"/>
                  <a:gd name="connsiteX55" fmla="*/ 32316 w 1017997"/>
                  <a:gd name="connsiteY55" fmla="*/ 936199 h 1281460"/>
                  <a:gd name="connsiteX56" fmla="*/ 86261 w 1017997"/>
                  <a:gd name="connsiteY56" fmla="*/ 874635 h 1281460"/>
                  <a:gd name="connsiteX57" fmla="*/ 152465 w 1017997"/>
                  <a:gd name="connsiteY57" fmla="*/ 844464 h 1281460"/>
                  <a:gd name="connsiteX58" fmla="*/ 198235 w 1017997"/>
                  <a:gd name="connsiteY5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949749 w 1017885"/>
                  <a:gd name="connsiteY34" fmla="*/ 1279491 h 1281460"/>
                  <a:gd name="connsiteX35" fmla="*/ 856573 w 1017885"/>
                  <a:gd name="connsiteY35" fmla="*/ 1265629 h 1281460"/>
                  <a:gd name="connsiteX36" fmla="*/ 800177 w 1017885"/>
                  <a:gd name="connsiteY36" fmla="*/ 1221596 h 1281460"/>
                  <a:gd name="connsiteX37" fmla="*/ 753180 w 1017885"/>
                  <a:gd name="connsiteY37" fmla="*/ 1133938 h 1281460"/>
                  <a:gd name="connsiteX38" fmla="*/ 743781 w 1017885"/>
                  <a:gd name="connsiteY38" fmla="*/ 1044242 h 1281460"/>
                  <a:gd name="connsiteX39" fmla="*/ 775657 w 1017885"/>
                  <a:gd name="connsiteY39" fmla="*/ 936199 h 1281460"/>
                  <a:gd name="connsiteX40" fmla="*/ 829601 w 1017885"/>
                  <a:gd name="connsiteY40" fmla="*/ 874635 h 1281460"/>
                  <a:gd name="connsiteX41" fmla="*/ 895805 w 1017885"/>
                  <a:gd name="connsiteY41" fmla="*/ 844464 h 1281460"/>
                  <a:gd name="connsiteX42" fmla="*/ 198235 w 1017885"/>
                  <a:gd name="connsiteY42" fmla="*/ 842731 h 1281460"/>
                  <a:gd name="connsiteX43" fmla="*/ 242780 w 1017885"/>
                  <a:gd name="connsiteY43" fmla="*/ 855065 h 1281460"/>
                  <a:gd name="connsiteX44" fmla="*/ 308984 w 1017885"/>
                  <a:gd name="connsiteY44" fmla="*/ 906436 h 1281460"/>
                  <a:gd name="connsiteX45" fmla="*/ 354755 w 1017885"/>
                  <a:gd name="connsiteY45" fmla="*/ 1001840 h 1281460"/>
                  <a:gd name="connsiteX46" fmla="*/ 360885 w 1017885"/>
                  <a:gd name="connsiteY46" fmla="*/ 1059327 h 1281460"/>
                  <a:gd name="connsiteX47" fmla="*/ 338408 w 1017885"/>
                  <a:gd name="connsiteY47" fmla="*/ 1169817 h 1281460"/>
                  <a:gd name="connsiteX48" fmla="*/ 274656 w 1017885"/>
                  <a:gd name="connsiteY48" fmla="*/ 1250136 h 1281460"/>
                  <a:gd name="connsiteX49" fmla="*/ 206409 w 1017885"/>
                  <a:gd name="connsiteY49" fmla="*/ 1279491 h 1281460"/>
                  <a:gd name="connsiteX50" fmla="*/ 113233 w 1017885"/>
                  <a:gd name="connsiteY50" fmla="*/ 1265629 h 1281460"/>
                  <a:gd name="connsiteX51" fmla="*/ 56836 w 1017885"/>
                  <a:gd name="connsiteY51" fmla="*/ 1221596 h 1281460"/>
                  <a:gd name="connsiteX52" fmla="*/ 9840 w 1017885"/>
                  <a:gd name="connsiteY52" fmla="*/ 1133938 h 1281460"/>
                  <a:gd name="connsiteX53" fmla="*/ 440 w 1017885"/>
                  <a:gd name="connsiteY53" fmla="*/ 1044242 h 1281460"/>
                  <a:gd name="connsiteX54" fmla="*/ 32316 w 1017885"/>
                  <a:gd name="connsiteY54" fmla="*/ 936199 h 1281460"/>
                  <a:gd name="connsiteX55" fmla="*/ 86261 w 1017885"/>
                  <a:gd name="connsiteY55" fmla="*/ 874635 h 1281460"/>
                  <a:gd name="connsiteX56" fmla="*/ 152465 w 1017885"/>
                  <a:gd name="connsiteY56" fmla="*/ 844464 h 1281460"/>
                  <a:gd name="connsiteX57" fmla="*/ 198235 w 1017885"/>
                  <a:gd name="connsiteY57" fmla="*/ 842731 h 1281460"/>
                  <a:gd name="connsiteX0" fmla="*/ 1017886 w 1017885"/>
                  <a:gd name="connsiteY0" fmla="*/ -1 h 1287914"/>
                  <a:gd name="connsiteX1" fmla="*/ 927272 w 1017885"/>
                  <a:gd name="connsiteY1" fmla="*/ 929268 h 1287914"/>
                  <a:gd name="connsiteX2" fmla="*/ 887632 w 1017885"/>
                  <a:gd name="connsiteY2" fmla="*/ 940684 h 1287914"/>
                  <a:gd name="connsiteX3" fmla="*/ 862294 w 1017885"/>
                  <a:gd name="connsiteY3" fmla="*/ 964331 h 1287914"/>
                  <a:gd name="connsiteX4" fmla="*/ 839818 w 1017885"/>
                  <a:gd name="connsiteY4" fmla="*/ 1007548 h 1287914"/>
                  <a:gd name="connsiteX5" fmla="*/ 834096 w 1017885"/>
                  <a:gd name="connsiteY5" fmla="*/ 1092352 h 1287914"/>
                  <a:gd name="connsiteX6" fmla="*/ 851669 w 1017885"/>
                  <a:gd name="connsiteY6" fmla="*/ 1143316 h 1287914"/>
                  <a:gd name="connsiteX7" fmla="*/ 875372 w 1017885"/>
                  <a:gd name="connsiteY7" fmla="*/ 1173486 h 1287914"/>
                  <a:gd name="connsiteX8" fmla="*/ 899074 w 1017885"/>
                  <a:gd name="connsiteY8" fmla="*/ 1188979 h 1287914"/>
                  <a:gd name="connsiteX9" fmla="*/ 950566 w 1017885"/>
                  <a:gd name="connsiteY9" fmla="*/ 1188572 h 1287914"/>
                  <a:gd name="connsiteX10" fmla="*/ 975495 w 1017885"/>
                  <a:gd name="connsiteY10" fmla="*/ 1171448 h 1287914"/>
                  <a:gd name="connsiteX11" fmla="*/ 1002467 w 1017885"/>
                  <a:gd name="connsiteY11" fmla="*/ 1132715 h 1287914"/>
                  <a:gd name="connsiteX12" fmla="*/ 1017179 w 1017885"/>
                  <a:gd name="connsiteY12" fmla="*/ 1061774 h 1287914"/>
                  <a:gd name="connsiteX13" fmla="*/ 1010640 w 1017885"/>
                  <a:gd name="connsiteY13" fmla="*/ 1012848 h 1287914"/>
                  <a:gd name="connsiteX14" fmla="*/ 986529 w 1017885"/>
                  <a:gd name="connsiteY14" fmla="*/ 965146 h 1287914"/>
                  <a:gd name="connsiteX15" fmla="*/ 958331 w 1017885"/>
                  <a:gd name="connsiteY15" fmla="*/ 939461 h 1287914"/>
                  <a:gd name="connsiteX16" fmla="*/ 927272 w 1017885"/>
                  <a:gd name="connsiteY16" fmla="*/ 929268 h 1287914"/>
                  <a:gd name="connsiteX17" fmla="*/ 183932 w 1017885"/>
                  <a:gd name="connsiteY17" fmla="*/ 929268 h 1287914"/>
                  <a:gd name="connsiteX18" fmla="*/ 144291 w 1017885"/>
                  <a:gd name="connsiteY18" fmla="*/ 940684 h 1287914"/>
                  <a:gd name="connsiteX19" fmla="*/ 118954 w 1017885"/>
                  <a:gd name="connsiteY19" fmla="*/ 964331 h 1287914"/>
                  <a:gd name="connsiteX20" fmla="*/ 96477 w 1017885"/>
                  <a:gd name="connsiteY20" fmla="*/ 1007548 h 1287914"/>
                  <a:gd name="connsiteX21" fmla="*/ 90756 w 1017885"/>
                  <a:gd name="connsiteY21" fmla="*/ 1092352 h 1287914"/>
                  <a:gd name="connsiteX22" fmla="*/ 108329 w 1017885"/>
                  <a:gd name="connsiteY22" fmla="*/ 1143316 h 1287914"/>
                  <a:gd name="connsiteX23" fmla="*/ 132031 w 1017885"/>
                  <a:gd name="connsiteY23" fmla="*/ 1173486 h 1287914"/>
                  <a:gd name="connsiteX24" fmla="*/ 155734 w 1017885"/>
                  <a:gd name="connsiteY24" fmla="*/ 1188979 h 1287914"/>
                  <a:gd name="connsiteX25" fmla="*/ 207226 w 1017885"/>
                  <a:gd name="connsiteY25" fmla="*/ 1188572 h 1287914"/>
                  <a:gd name="connsiteX26" fmla="*/ 232155 w 1017885"/>
                  <a:gd name="connsiteY26" fmla="*/ 1171448 h 1287914"/>
                  <a:gd name="connsiteX27" fmla="*/ 259127 w 1017885"/>
                  <a:gd name="connsiteY27" fmla="*/ 1132715 h 1287914"/>
                  <a:gd name="connsiteX28" fmla="*/ 273839 w 1017885"/>
                  <a:gd name="connsiteY28" fmla="*/ 1061774 h 1287914"/>
                  <a:gd name="connsiteX29" fmla="*/ 267300 w 1017885"/>
                  <a:gd name="connsiteY29" fmla="*/ 1012848 h 1287914"/>
                  <a:gd name="connsiteX30" fmla="*/ 243189 w 1017885"/>
                  <a:gd name="connsiteY30" fmla="*/ 965146 h 1287914"/>
                  <a:gd name="connsiteX31" fmla="*/ 214991 w 1017885"/>
                  <a:gd name="connsiteY31" fmla="*/ 939461 h 1287914"/>
                  <a:gd name="connsiteX32" fmla="*/ 183932 w 1017885"/>
                  <a:gd name="connsiteY32" fmla="*/ 929268 h 1287914"/>
                  <a:gd name="connsiteX33" fmla="*/ 895805 w 1017885"/>
                  <a:gd name="connsiteY33" fmla="*/ 844464 h 1287914"/>
                  <a:gd name="connsiteX34" fmla="*/ 856573 w 1017885"/>
                  <a:gd name="connsiteY34" fmla="*/ 1265629 h 1287914"/>
                  <a:gd name="connsiteX35" fmla="*/ 800177 w 1017885"/>
                  <a:gd name="connsiteY35" fmla="*/ 1221596 h 1287914"/>
                  <a:gd name="connsiteX36" fmla="*/ 753180 w 1017885"/>
                  <a:gd name="connsiteY36" fmla="*/ 1133938 h 1287914"/>
                  <a:gd name="connsiteX37" fmla="*/ 743781 w 1017885"/>
                  <a:gd name="connsiteY37" fmla="*/ 1044242 h 1287914"/>
                  <a:gd name="connsiteX38" fmla="*/ 775657 w 1017885"/>
                  <a:gd name="connsiteY38" fmla="*/ 936199 h 1287914"/>
                  <a:gd name="connsiteX39" fmla="*/ 829601 w 1017885"/>
                  <a:gd name="connsiteY39" fmla="*/ 874635 h 1287914"/>
                  <a:gd name="connsiteX40" fmla="*/ 895805 w 1017885"/>
                  <a:gd name="connsiteY40" fmla="*/ 844464 h 1287914"/>
                  <a:gd name="connsiteX41" fmla="*/ 198235 w 1017885"/>
                  <a:gd name="connsiteY41" fmla="*/ 842731 h 1287914"/>
                  <a:gd name="connsiteX42" fmla="*/ 242780 w 1017885"/>
                  <a:gd name="connsiteY42" fmla="*/ 855065 h 1287914"/>
                  <a:gd name="connsiteX43" fmla="*/ 308984 w 1017885"/>
                  <a:gd name="connsiteY43" fmla="*/ 906436 h 1287914"/>
                  <a:gd name="connsiteX44" fmla="*/ 354755 w 1017885"/>
                  <a:gd name="connsiteY44" fmla="*/ 1001840 h 1287914"/>
                  <a:gd name="connsiteX45" fmla="*/ 360885 w 1017885"/>
                  <a:gd name="connsiteY45" fmla="*/ 1059327 h 1287914"/>
                  <a:gd name="connsiteX46" fmla="*/ 338408 w 1017885"/>
                  <a:gd name="connsiteY46" fmla="*/ 1169817 h 1287914"/>
                  <a:gd name="connsiteX47" fmla="*/ 274656 w 1017885"/>
                  <a:gd name="connsiteY47" fmla="*/ 1250136 h 1287914"/>
                  <a:gd name="connsiteX48" fmla="*/ 206409 w 1017885"/>
                  <a:gd name="connsiteY48" fmla="*/ 1279491 h 1287914"/>
                  <a:gd name="connsiteX49" fmla="*/ 113233 w 1017885"/>
                  <a:gd name="connsiteY49" fmla="*/ 1265629 h 1287914"/>
                  <a:gd name="connsiteX50" fmla="*/ 56836 w 1017885"/>
                  <a:gd name="connsiteY50" fmla="*/ 1221596 h 1287914"/>
                  <a:gd name="connsiteX51" fmla="*/ 9840 w 1017885"/>
                  <a:gd name="connsiteY51" fmla="*/ 1133938 h 1287914"/>
                  <a:gd name="connsiteX52" fmla="*/ 440 w 1017885"/>
                  <a:gd name="connsiteY52" fmla="*/ 1044242 h 1287914"/>
                  <a:gd name="connsiteX53" fmla="*/ 32316 w 1017885"/>
                  <a:gd name="connsiteY53" fmla="*/ 936199 h 1287914"/>
                  <a:gd name="connsiteX54" fmla="*/ 86261 w 1017885"/>
                  <a:gd name="connsiteY54" fmla="*/ 874635 h 1287914"/>
                  <a:gd name="connsiteX55" fmla="*/ 152465 w 1017885"/>
                  <a:gd name="connsiteY55" fmla="*/ 844464 h 1287914"/>
                  <a:gd name="connsiteX56" fmla="*/ 198235 w 1017885"/>
                  <a:gd name="connsiteY56" fmla="*/ 842731 h 1287914"/>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800177 w 1017885"/>
                  <a:gd name="connsiteY34" fmla="*/ 1221596 h 1281460"/>
                  <a:gd name="connsiteX35" fmla="*/ 753180 w 1017885"/>
                  <a:gd name="connsiteY35" fmla="*/ 1133938 h 1281460"/>
                  <a:gd name="connsiteX36" fmla="*/ 743781 w 1017885"/>
                  <a:gd name="connsiteY36" fmla="*/ 1044242 h 1281460"/>
                  <a:gd name="connsiteX37" fmla="*/ 775657 w 1017885"/>
                  <a:gd name="connsiteY37" fmla="*/ 936199 h 1281460"/>
                  <a:gd name="connsiteX38" fmla="*/ 829601 w 1017885"/>
                  <a:gd name="connsiteY38" fmla="*/ 874635 h 1281460"/>
                  <a:gd name="connsiteX39" fmla="*/ 895805 w 1017885"/>
                  <a:gd name="connsiteY39" fmla="*/ 844464 h 1281460"/>
                  <a:gd name="connsiteX40" fmla="*/ 198235 w 1017885"/>
                  <a:gd name="connsiteY40" fmla="*/ 842731 h 1281460"/>
                  <a:gd name="connsiteX41" fmla="*/ 242780 w 1017885"/>
                  <a:gd name="connsiteY41" fmla="*/ 855065 h 1281460"/>
                  <a:gd name="connsiteX42" fmla="*/ 308984 w 1017885"/>
                  <a:gd name="connsiteY42" fmla="*/ 906436 h 1281460"/>
                  <a:gd name="connsiteX43" fmla="*/ 354755 w 1017885"/>
                  <a:gd name="connsiteY43" fmla="*/ 1001840 h 1281460"/>
                  <a:gd name="connsiteX44" fmla="*/ 360885 w 1017885"/>
                  <a:gd name="connsiteY44" fmla="*/ 1059327 h 1281460"/>
                  <a:gd name="connsiteX45" fmla="*/ 338408 w 1017885"/>
                  <a:gd name="connsiteY45" fmla="*/ 1169817 h 1281460"/>
                  <a:gd name="connsiteX46" fmla="*/ 274656 w 1017885"/>
                  <a:gd name="connsiteY46" fmla="*/ 1250136 h 1281460"/>
                  <a:gd name="connsiteX47" fmla="*/ 206409 w 1017885"/>
                  <a:gd name="connsiteY47" fmla="*/ 1279491 h 1281460"/>
                  <a:gd name="connsiteX48" fmla="*/ 113233 w 1017885"/>
                  <a:gd name="connsiteY48" fmla="*/ 1265629 h 1281460"/>
                  <a:gd name="connsiteX49" fmla="*/ 56836 w 1017885"/>
                  <a:gd name="connsiteY49" fmla="*/ 1221596 h 1281460"/>
                  <a:gd name="connsiteX50" fmla="*/ 9840 w 1017885"/>
                  <a:gd name="connsiteY50" fmla="*/ 1133938 h 1281460"/>
                  <a:gd name="connsiteX51" fmla="*/ 440 w 1017885"/>
                  <a:gd name="connsiteY51" fmla="*/ 1044242 h 1281460"/>
                  <a:gd name="connsiteX52" fmla="*/ 32316 w 1017885"/>
                  <a:gd name="connsiteY52" fmla="*/ 936199 h 1281460"/>
                  <a:gd name="connsiteX53" fmla="*/ 86261 w 1017885"/>
                  <a:gd name="connsiteY53" fmla="*/ 874635 h 1281460"/>
                  <a:gd name="connsiteX54" fmla="*/ 152465 w 1017885"/>
                  <a:gd name="connsiteY54" fmla="*/ 844464 h 1281460"/>
                  <a:gd name="connsiteX55" fmla="*/ 198235 w 1017885"/>
                  <a:gd name="connsiteY55"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53180 w 1017885"/>
                  <a:gd name="connsiteY34" fmla="*/ 1133938 h 1281460"/>
                  <a:gd name="connsiteX35" fmla="*/ 743781 w 1017885"/>
                  <a:gd name="connsiteY35" fmla="*/ 1044242 h 1281460"/>
                  <a:gd name="connsiteX36" fmla="*/ 775657 w 1017885"/>
                  <a:gd name="connsiteY36" fmla="*/ 936199 h 1281460"/>
                  <a:gd name="connsiteX37" fmla="*/ 829601 w 1017885"/>
                  <a:gd name="connsiteY37" fmla="*/ 874635 h 1281460"/>
                  <a:gd name="connsiteX38" fmla="*/ 895805 w 1017885"/>
                  <a:gd name="connsiteY38" fmla="*/ 844464 h 1281460"/>
                  <a:gd name="connsiteX39" fmla="*/ 198235 w 1017885"/>
                  <a:gd name="connsiteY39" fmla="*/ 842731 h 1281460"/>
                  <a:gd name="connsiteX40" fmla="*/ 242780 w 1017885"/>
                  <a:gd name="connsiteY40" fmla="*/ 855065 h 1281460"/>
                  <a:gd name="connsiteX41" fmla="*/ 308984 w 1017885"/>
                  <a:gd name="connsiteY41" fmla="*/ 906436 h 1281460"/>
                  <a:gd name="connsiteX42" fmla="*/ 354755 w 1017885"/>
                  <a:gd name="connsiteY42" fmla="*/ 1001840 h 1281460"/>
                  <a:gd name="connsiteX43" fmla="*/ 360885 w 1017885"/>
                  <a:gd name="connsiteY43" fmla="*/ 1059327 h 1281460"/>
                  <a:gd name="connsiteX44" fmla="*/ 338408 w 1017885"/>
                  <a:gd name="connsiteY44" fmla="*/ 1169817 h 1281460"/>
                  <a:gd name="connsiteX45" fmla="*/ 274656 w 1017885"/>
                  <a:gd name="connsiteY45" fmla="*/ 1250136 h 1281460"/>
                  <a:gd name="connsiteX46" fmla="*/ 206409 w 1017885"/>
                  <a:gd name="connsiteY46" fmla="*/ 1279491 h 1281460"/>
                  <a:gd name="connsiteX47" fmla="*/ 113233 w 1017885"/>
                  <a:gd name="connsiteY47" fmla="*/ 1265629 h 1281460"/>
                  <a:gd name="connsiteX48" fmla="*/ 56836 w 1017885"/>
                  <a:gd name="connsiteY48" fmla="*/ 1221596 h 1281460"/>
                  <a:gd name="connsiteX49" fmla="*/ 9840 w 1017885"/>
                  <a:gd name="connsiteY49" fmla="*/ 1133938 h 1281460"/>
                  <a:gd name="connsiteX50" fmla="*/ 440 w 1017885"/>
                  <a:gd name="connsiteY50" fmla="*/ 1044242 h 1281460"/>
                  <a:gd name="connsiteX51" fmla="*/ 32316 w 1017885"/>
                  <a:gd name="connsiteY51" fmla="*/ 936199 h 1281460"/>
                  <a:gd name="connsiteX52" fmla="*/ 86261 w 1017885"/>
                  <a:gd name="connsiteY52" fmla="*/ 874635 h 1281460"/>
                  <a:gd name="connsiteX53" fmla="*/ 152465 w 1017885"/>
                  <a:gd name="connsiteY53" fmla="*/ 844464 h 1281460"/>
                  <a:gd name="connsiteX54" fmla="*/ 198235 w 1017885"/>
                  <a:gd name="connsiteY54"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43781 w 1017885"/>
                  <a:gd name="connsiteY34" fmla="*/ 1044242 h 1281460"/>
                  <a:gd name="connsiteX35" fmla="*/ 775657 w 1017885"/>
                  <a:gd name="connsiteY35" fmla="*/ 936199 h 1281460"/>
                  <a:gd name="connsiteX36" fmla="*/ 829601 w 1017885"/>
                  <a:gd name="connsiteY36" fmla="*/ 874635 h 1281460"/>
                  <a:gd name="connsiteX37" fmla="*/ 895805 w 1017885"/>
                  <a:gd name="connsiteY37" fmla="*/ 844464 h 1281460"/>
                  <a:gd name="connsiteX38" fmla="*/ 198235 w 1017885"/>
                  <a:gd name="connsiteY38" fmla="*/ 842731 h 1281460"/>
                  <a:gd name="connsiteX39" fmla="*/ 242780 w 1017885"/>
                  <a:gd name="connsiteY39" fmla="*/ 855065 h 1281460"/>
                  <a:gd name="connsiteX40" fmla="*/ 308984 w 1017885"/>
                  <a:gd name="connsiteY40" fmla="*/ 906436 h 1281460"/>
                  <a:gd name="connsiteX41" fmla="*/ 354755 w 1017885"/>
                  <a:gd name="connsiteY41" fmla="*/ 1001840 h 1281460"/>
                  <a:gd name="connsiteX42" fmla="*/ 360885 w 1017885"/>
                  <a:gd name="connsiteY42" fmla="*/ 1059327 h 1281460"/>
                  <a:gd name="connsiteX43" fmla="*/ 338408 w 1017885"/>
                  <a:gd name="connsiteY43" fmla="*/ 1169817 h 1281460"/>
                  <a:gd name="connsiteX44" fmla="*/ 274656 w 1017885"/>
                  <a:gd name="connsiteY44" fmla="*/ 1250136 h 1281460"/>
                  <a:gd name="connsiteX45" fmla="*/ 206409 w 1017885"/>
                  <a:gd name="connsiteY45" fmla="*/ 1279491 h 1281460"/>
                  <a:gd name="connsiteX46" fmla="*/ 113233 w 1017885"/>
                  <a:gd name="connsiteY46" fmla="*/ 1265629 h 1281460"/>
                  <a:gd name="connsiteX47" fmla="*/ 56836 w 1017885"/>
                  <a:gd name="connsiteY47" fmla="*/ 1221596 h 1281460"/>
                  <a:gd name="connsiteX48" fmla="*/ 9840 w 1017885"/>
                  <a:gd name="connsiteY48" fmla="*/ 1133938 h 1281460"/>
                  <a:gd name="connsiteX49" fmla="*/ 440 w 1017885"/>
                  <a:gd name="connsiteY49" fmla="*/ 1044242 h 1281460"/>
                  <a:gd name="connsiteX50" fmla="*/ 32316 w 1017885"/>
                  <a:gd name="connsiteY50" fmla="*/ 936199 h 1281460"/>
                  <a:gd name="connsiteX51" fmla="*/ 86261 w 1017885"/>
                  <a:gd name="connsiteY51" fmla="*/ 874635 h 1281460"/>
                  <a:gd name="connsiteX52" fmla="*/ 152465 w 1017885"/>
                  <a:gd name="connsiteY52" fmla="*/ 844464 h 1281460"/>
                  <a:gd name="connsiteX53" fmla="*/ 198235 w 1017885"/>
                  <a:gd name="connsiteY53"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75657 w 1017885"/>
                  <a:gd name="connsiteY34" fmla="*/ 936199 h 1281460"/>
                  <a:gd name="connsiteX35" fmla="*/ 829601 w 1017885"/>
                  <a:gd name="connsiteY35" fmla="*/ 874635 h 1281460"/>
                  <a:gd name="connsiteX36" fmla="*/ 895805 w 1017885"/>
                  <a:gd name="connsiteY36" fmla="*/ 844464 h 1281460"/>
                  <a:gd name="connsiteX37" fmla="*/ 198235 w 1017885"/>
                  <a:gd name="connsiteY37" fmla="*/ 842731 h 1281460"/>
                  <a:gd name="connsiteX38" fmla="*/ 242780 w 1017885"/>
                  <a:gd name="connsiteY38" fmla="*/ 855065 h 1281460"/>
                  <a:gd name="connsiteX39" fmla="*/ 308984 w 1017885"/>
                  <a:gd name="connsiteY39" fmla="*/ 906436 h 1281460"/>
                  <a:gd name="connsiteX40" fmla="*/ 354755 w 1017885"/>
                  <a:gd name="connsiteY40" fmla="*/ 1001840 h 1281460"/>
                  <a:gd name="connsiteX41" fmla="*/ 360885 w 1017885"/>
                  <a:gd name="connsiteY41" fmla="*/ 1059327 h 1281460"/>
                  <a:gd name="connsiteX42" fmla="*/ 338408 w 1017885"/>
                  <a:gd name="connsiteY42" fmla="*/ 1169817 h 1281460"/>
                  <a:gd name="connsiteX43" fmla="*/ 274656 w 1017885"/>
                  <a:gd name="connsiteY43" fmla="*/ 1250136 h 1281460"/>
                  <a:gd name="connsiteX44" fmla="*/ 206409 w 1017885"/>
                  <a:gd name="connsiteY44" fmla="*/ 1279491 h 1281460"/>
                  <a:gd name="connsiteX45" fmla="*/ 113233 w 1017885"/>
                  <a:gd name="connsiteY45" fmla="*/ 1265629 h 1281460"/>
                  <a:gd name="connsiteX46" fmla="*/ 56836 w 1017885"/>
                  <a:gd name="connsiteY46" fmla="*/ 1221596 h 1281460"/>
                  <a:gd name="connsiteX47" fmla="*/ 9840 w 1017885"/>
                  <a:gd name="connsiteY47" fmla="*/ 1133938 h 1281460"/>
                  <a:gd name="connsiteX48" fmla="*/ 440 w 1017885"/>
                  <a:gd name="connsiteY48" fmla="*/ 1044242 h 1281460"/>
                  <a:gd name="connsiteX49" fmla="*/ 32316 w 1017885"/>
                  <a:gd name="connsiteY49" fmla="*/ 936199 h 1281460"/>
                  <a:gd name="connsiteX50" fmla="*/ 86261 w 1017885"/>
                  <a:gd name="connsiteY50" fmla="*/ 874635 h 1281460"/>
                  <a:gd name="connsiteX51" fmla="*/ 152465 w 1017885"/>
                  <a:gd name="connsiteY51" fmla="*/ 844464 h 1281460"/>
                  <a:gd name="connsiteX52" fmla="*/ 198235 w 1017885"/>
                  <a:gd name="connsiteY52"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829601 w 1017885"/>
                  <a:gd name="connsiteY34" fmla="*/ 874635 h 1281460"/>
                  <a:gd name="connsiteX35" fmla="*/ 895805 w 1017885"/>
                  <a:gd name="connsiteY35" fmla="*/ 844464 h 1281460"/>
                  <a:gd name="connsiteX36" fmla="*/ 198235 w 1017885"/>
                  <a:gd name="connsiteY36" fmla="*/ 842731 h 1281460"/>
                  <a:gd name="connsiteX37" fmla="*/ 242780 w 1017885"/>
                  <a:gd name="connsiteY37" fmla="*/ 855065 h 1281460"/>
                  <a:gd name="connsiteX38" fmla="*/ 308984 w 1017885"/>
                  <a:gd name="connsiteY38" fmla="*/ 906436 h 1281460"/>
                  <a:gd name="connsiteX39" fmla="*/ 354755 w 1017885"/>
                  <a:gd name="connsiteY39" fmla="*/ 1001840 h 1281460"/>
                  <a:gd name="connsiteX40" fmla="*/ 360885 w 1017885"/>
                  <a:gd name="connsiteY40" fmla="*/ 1059327 h 1281460"/>
                  <a:gd name="connsiteX41" fmla="*/ 338408 w 1017885"/>
                  <a:gd name="connsiteY41" fmla="*/ 1169817 h 1281460"/>
                  <a:gd name="connsiteX42" fmla="*/ 274656 w 1017885"/>
                  <a:gd name="connsiteY42" fmla="*/ 1250136 h 1281460"/>
                  <a:gd name="connsiteX43" fmla="*/ 206409 w 1017885"/>
                  <a:gd name="connsiteY43" fmla="*/ 1279491 h 1281460"/>
                  <a:gd name="connsiteX44" fmla="*/ 113233 w 1017885"/>
                  <a:gd name="connsiteY44" fmla="*/ 1265629 h 1281460"/>
                  <a:gd name="connsiteX45" fmla="*/ 56836 w 1017885"/>
                  <a:gd name="connsiteY45" fmla="*/ 1221596 h 1281460"/>
                  <a:gd name="connsiteX46" fmla="*/ 9840 w 1017885"/>
                  <a:gd name="connsiteY46" fmla="*/ 1133938 h 1281460"/>
                  <a:gd name="connsiteX47" fmla="*/ 440 w 1017885"/>
                  <a:gd name="connsiteY47" fmla="*/ 1044242 h 1281460"/>
                  <a:gd name="connsiteX48" fmla="*/ 32316 w 1017885"/>
                  <a:gd name="connsiteY48" fmla="*/ 936199 h 1281460"/>
                  <a:gd name="connsiteX49" fmla="*/ 86261 w 1017885"/>
                  <a:gd name="connsiteY49" fmla="*/ 874635 h 1281460"/>
                  <a:gd name="connsiteX50" fmla="*/ 152465 w 1017885"/>
                  <a:gd name="connsiteY50" fmla="*/ 844464 h 1281460"/>
                  <a:gd name="connsiteX51" fmla="*/ 198235 w 1017885"/>
                  <a:gd name="connsiteY51"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198235 w 1017885"/>
                  <a:gd name="connsiteY33" fmla="*/ 842731 h 1281460"/>
                  <a:gd name="connsiteX34" fmla="*/ 242780 w 1017885"/>
                  <a:gd name="connsiteY34" fmla="*/ 855065 h 1281460"/>
                  <a:gd name="connsiteX35" fmla="*/ 308984 w 1017885"/>
                  <a:gd name="connsiteY35" fmla="*/ 906436 h 1281460"/>
                  <a:gd name="connsiteX36" fmla="*/ 354755 w 1017885"/>
                  <a:gd name="connsiteY36" fmla="*/ 1001840 h 1281460"/>
                  <a:gd name="connsiteX37" fmla="*/ 360885 w 1017885"/>
                  <a:gd name="connsiteY37" fmla="*/ 1059327 h 1281460"/>
                  <a:gd name="connsiteX38" fmla="*/ 338408 w 1017885"/>
                  <a:gd name="connsiteY38" fmla="*/ 1169817 h 1281460"/>
                  <a:gd name="connsiteX39" fmla="*/ 274656 w 1017885"/>
                  <a:gd name="connsiteY39" fmla="*/ 1250136 h 1281460"/>
                  <a:gd name="connsiteX40" fmla="*/ 206409 w 1017885"/>
                  <a:gd name="connsiteY40" fmla="*/ 1279491 h 1281460"/>
                  <a:gd name="connsiteX41" fmla="*/ 113233 w 1017885"/>
                  <a:gd name="connsiteY41" fmla="*/ 1265629 h 1281460"/>
                  <a:gd name="connsiteX42" fmla="*/ 56836 w 1017885"/>
                  <a:gd name="connsiteY42" fmla="*/ 1221596 h 1281460"/>
                  <a:gd name="connsiteX43" fmla="*/ 9840 w 1017885"/>
                  <a:gd name="connsiteY43" fmla="*/ 1133938 h 1281460"/>
                  <a:gd name="connsiteX44" fmla="*/ 440 w 1017885"/>
                  <a:gd name="connsiteY44" fmla="*/ 1044242 h 1281460"/>
                  <a:gd name="connsiteX45" fmla="*/ 32316 w 1017885"/>
                  <a:gd name="connsiteY45" fmla="*/ 936199 h 1281460"/>
                  <a:gd name="connsiteX46" fmla="*/ 86261 w 1017885"/>
                  <a:gd name="connsiteY46" fmla="*/ 874635 h 1281460"/>
                  <a:gd name="connsiteX47" fmla="*/ 152465 w 1017885"/>
                  <a:gd name="connsiteY47" fmla="*/ 844464 h 1281460"/>
                  <a:gd name="connsiteX48" fmla="*/ 198235 w 1017885"/>
                  <a:gd name="connsiteY4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27272 w 1017885"/>
                  <a:gd name="connsiteY15" fmla="*/ 929268 h 1281460"/>
                  <a:gd name="connsiteX16" fmla="*/ 183932 w 1017885"/>
                  <a:gd name="connsiteY16" fmla="*/ 929268 h 1281460"/>
                  <a:gd name="connsiteX17" fmla="*/ 144291 w 1017885"/>
                  <a:gd name="connsiteY17" fmla="*/ 940684 h 1281460"/>
                  <a:gd name="connsiteX18" fmla="*/ 118954 w 1017885"/>
                  <a:gd name="connsiteY18" fmla="*/ 964331 h 1281460"/>
                  <a:gd name="connsiteX19" fmla="*/ 96477 w 1017885"/>
                  <a:gd name="connsiteY19" fmla="*/ 1007548 h 1281460"/>
                  <a:gd name="connsiteX20" fmla="*/ 90756 w 1017885"/>
                  <a:gd name="connsiteY20" fmla="*/ 1092352 h 1281460"/>
                  <a:gd name="connsiteX21" fmla="*/ 108329 w 1017885"/>
                  <a:gd name="connsiteY21" fmla="*/ 1143316 h 1281460"/>
                  <a:gd name="connsiteX22" fmla="*/ 132031 w 1017885"/>
                  <a:gd name="connsiteY22" fmla="*/ 1173486 h 1281460"/>
                  <a:gd name="connsiteX23" fmla="*/ 155734 w 1017885"/>
                  <a:gd name="connsiteY23" fmla="*/ 1188979 h 1281460"/>
                  <a:gd name="connsiteX24" fmla="*/ 207226 w 1017885"/>
                  <a:gd name="connsiteY24" fmla="*/ 1188572 h 1281460"/>
                  <a:gd name="connsiteX25" fmla="*/ 232155 w 1017885"/>
                  <a:gd name="connsiteY25" fmla="*/ 1171448 h 1281460"/>
                  <a:gd name="connsiteX26" fmla="*/ 259127 w 1017885"/>
                  <a:gd name="connsiteY26" fmla="*/ 1132715 h 1281460"/>
                  <a:gd name="connsiteX27" fmla="*/ 273839 w 1017885"/>
                  <a:gd name="connsiteY27" fmla="*/ 1061774 h 1281460"/>
                  <a:gd name="connsiteX28" fmla="*/ 267300 w 1017885"/>
                  <a:gd name="connsiteY28" fmla="*/ 1012848 h 1281460"/>
                  <a:gd name="connsiteX29" fmla="*/ 243189 w 1017885"/>
                  <a:gd name="connsiteY29" fmla="*/ 965146 h 1281460"/>
                  <a:gd name="connsiteX30" fmla="*/ 214991 w 1017885"/>
                  <a:gd name="connsiteY30" fmla="*/ 939461 h 1281460"/>
                  <a:gd name="connsiteX31" fmla="*/ 183932 w 1017885"/>
                  <a:gd name="connsiteY31" fmla="*/ 929268 h 1281460"/>
                  <a:gd name="connsiteX32" fmla="*/ 198235 w 1017885"/>
                  <a:gd name="connsiteY32" fmla="*/ 842731 h 1281460"/>
                  <a:gd name="connsiteX33" fmla="*/ 242780 w 1017885"/>
                  <a:gd name="connsiteY33" fmla="*/ 855065 h 1281460"/>
                  <a:gd name="connsiteX34" fmla="*/ 308984 w 1017885"/>
                  <a:gd name="connsiteY34" fmla="*/ 906436 h 1281460"/>
                  <a:gd name="connsiteX35" fmla="*/ 354755 w 1017885"/>
                  <a:gd name="connsiteY35" fmla="*/ 1001840 h 1281460"/>
                  <a:gd name="connsiteX36" fmla="*/ 360885 w 1017885"/>
                  <a:gd name="connsiteY36" fmla="*/ 1059327 h 1281460"/>
                  <a:gd name="connsiteX37" fmla="*/ 338408 w 1017885"/>
                  <a:gd name="connsiteY37" fmla="*/ 1169817 h 1281460"/>
                  <a:gd name="connsiteX38" fmla="*/ 274656 w 1017885"/>
                  <a:gd name="connsiteY38" fmla="*/ 1250136 h 1281460"/>
                  <a:gd name="connsiteX39" fmla="*/ 206409 w 1017885"/>
                  <a:gd name="connsiteY39" fmla="*/ 1279491 h 1281460"/>
                  <a:gd name="connsiteX40" fmla="*/ 113233 w 1017885"/>
                  <a:gd name="connsiteY40" fmla="*/ 1265629 h 1281460"/>
                  <a:gd name="connsiteX41" fmla="*/ 56836 w 1017885"/>
                  <a:gd name="connsiteY41" fmla="*/ 1221596 h 1281460"/>
                  <a:gd name="connsiteX42" fmla="*/ 9840 w 1017885"/>
                  <a:gd name="connsiteY42" fmla="*/ 1133938 h 1281460"/>
                  <a:gd name="connsiteX43" fmla="*/ 440 w 1017885"/>
                  <a:gd name="connsiteY43" fmla="*/ 1044242 h 1281460"/>
                  <a:gd name="connsiteX44" fmla="*/ 32316 w 1017885"/>
                  <a:gd name="connsiteY44" fmla="*/ 936199 h 1281460"/>
                  <a:gd name="connsiteX45" fmla="*/ 86261 w 1017885"/>
                  <a:gd name="connsiteY45" fmla="*/ 874635 h 1281460"/>
                  <a:gd name="connsiteX46" fmla="*/ 152465 w 1017885"/>
                  <a:gd name="connsiteY46" fmla="*/ 844464 h 1281460"/>
                  <a:gd name="connsiteX47" fmla="*/ 198235 w 1017885"/>
                  <a:gd name="connsiteY47"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17179 w 1017885"/>
                  <a:gd name="connsiteY11" fmla="*/ 1061774 h 1281460"/>
                  <a:gd name="connsiteX12" fmla="*/ 1010640 w 1017885"/>
                  <a:gd name="connsiteY12" fmla="*/ 1012848 h 1281460"/>
                  <a:gd name="connsiteX13" fmla="*/ 986529 w 1017885"/>
                  <a:gd name="connsiteY13" fmla="*/ 965146 h 1281460"/>
                  <a:gd name="connsiteX14" fmla="*/ 927272 w 1017885"/>
                  <a:gd name="connsiteY14" fmla="*/ 929268 h 1281460"/>
                  <a:gd name="connsiteX15" fmla="*/ 183932 w 1017885"/>
                  <a:gd name="connsiteY15" fmla="*/ 929268 h 1281460"/>
                  <a:gd name="connsiteX16" fmla="*/ 144291 w 1017885"/>
                  <a:gd name="connsiteY16" fmla="*/ 940684 h 1281460"/>
                  <a:gd name="connsiteX17" fmla="*/ 118954 w 1017885"/>
                  <a:gd name="connsiteY17" fmla="*/ 964331 h 1281460"/>
                  <a:gd name="connsiteX18" fmla="*/ 96477 w 1017885"/>
                  <a:gd name="connsiteY18" fmla="*/ 1007548 h 1281460"/>
                  <a:gd name="connsiteX19" fmla="*/ 90756 w 1017885"/>
                  <a:gd name="connsiteY19" fmla="*/ 1092352 h 1281460"/>
                  <a:gd name="connsiteX20" fmla="*/ 108329 w 1017885"/>
                  <a:gd name="connsiteY20" fmla="*/ 1143316 h 1281460"/>
                  <a:gd name="connsiteX21" fmla="*/ 132031 w 1017885"/>
                  <a:gd name="connsiteY21" fmla="*/ 1173486 h 1281460"/>
                  <a:gd name="connsiteX22" fmla="*/ 155734 w 1017885"/>
                  <a:gd name="connsiteY22" fmla="*/ 1188979 h 1281460"/>
                  <a:gd name="connsiteX23" fmla="*/ 207226 w 1017885"/>
                  <a:gd name="connsiteY23" fmla="*/ 1188572 h 1281460"/>
                  <a:gd name="connsiteX24" fmla="*/ 232155 w 1017885"/>
                  <a:gd name="connsiteY24" fmla="*/ 1171448 h 1281460"/>
                  <a:gd name="connsiteX25" fmla="*/ 259127 w 1017885"/>
                  <a:gd name="connsiteY25" fmla="*/ 1132715 h 1281460"/>
                  <a:gd name="connsiteX26" fmla="*/ 273839 w 1017885"/>
                  <a:gd name="connsiteY26" fmla="*/ 1061774 h 1281460"/>
                  <a:gd name="connsiteX27" fmla="*/ 267300 w 1017885"/>
                  <a:gd name="connsiteY27" fmla="*/ 1012848 h 1281460"/>
                  <a:gd name="connsiteX28" fmla="*/ 243189 w 1017885"/>
                  <a:gd name="connsiteY28" fmla="*/ 965146 h 1281460"/>
                  <a:gd name="connsiteX29" fmla="*/ 214991 w 1017885"/>
                  <a:gd name="connsiteY29" fmla="*/ 939461 h 1281460"/>
                  <a:gd name="connsiteX30" fmla="*/ 183932 w 1017885"/>
                  <a:gd name="connsiteY30" fmla="*/ 929268 h 1281460"/>
                  <a:gd name="connsiteX31" fmla="*/ 198235 w 1017885"/>
                  <a:gd name="connsiteY31" fmla="*/ 842731 h 1281460"/>
                  <a:gd name="connsiteX32" fmla="*/ 242780 w 1017885"/>
                  <a:gd name="connsiteY32" fmla="*/ 855065 h 1281460"/>
                  <a:gd name="connsiteX33" fmla="*/ 308984 w 1017885"/>
                  <a:gd name="connsiteY33" fmla="*/ 906436 h 1281460"/>
                  <a:gd name="connsiteX34" fmla="*/ 354755 w 1017885"/>
                  <a:gd name="connsiteY34" fmla="*/ 1001840 h 1281460"/>
                  <a:gd name="connsiteX35" fmla="*/ 360885 w 1017885"/>
                  <a:gd name="connsiteY35" fmla="*/ 1059327 h 1281460"/>
                  <a:gd name="connsiteX36" fmla="*/ 338408 w 1017885"/>
                  <a:gd name="connsiteY36" fmla="*/ 1169817 h 1281460"/>
                  <a:gd name="connsiteX37" fmla="*/ 274656 w 1017885"/>
                  <a:gd name="connsiteY37" fmla="*/ 1250136 h 1281460"/>
                  <a:gd name="connsiteX38" fmla="*/ 206409 w 1017885"/>
                  <a:gd name="connsiteY38" fmla="*/ 1279491 h 1281460"/>
                  <a:gd name="connsiteX39" fmla="*/ 113233 w 1017885"/>
                  <a:gd name="connsiteY39" fmla="*/ 1265629 h 1281460"/>
                  <a:gd name="connsiteX40" fmla="*/ 56836 w 1017885"/>
                  <a:gd name="connsiteY40" fmla="*/ 1221596 h 1281460"/>
                  <a:gd name="connsiteX41" fmla="*/ 9840 w 1017885"/>
                  <a:gd name="connsiteY41" fmla="*/ 1133938 h 1281460"/>
                  <a:gd name="connsiteX42" fmla="*/ 440 w 1017885"/>
                  <a:gd name="connsiteY42" fmla="*/ 1044242 h 1281460"/>
                  <a:gd name="connsiteX43" fmla="*/ 32316 w 1017885"/>
                  <a:gd name="connsiteY43" fmla="*/ 936199 h 1281460"/>
                  <a:gd name="connsiteX44" fmla="*/ 86261 w 1017885"/>
                  <a:gd name="connsiteY44" fmla="*/ 874635 h 1281460"/>
                  <a:gd name="connsiteX45" fmla="*/ 152465 w 1017885"/>
                  <a:gd name="connsiteY45" fmla="*/ 844464 h 1281460"/>
                  <a:gd name="connsiteX46" fmla="*/ 198235 w 1017885"/>
                  <a:gd name="connsiteY46"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1017179 w 1017885"/>
                  <a:gd name="connsiteY10" fmla="*/ 1061774 h 1281460"/>
                  <a:gd name="connsiteX11" fmla="*/ 1010640 w 1017885"/>
                  <a:gd name="connsiteY11" fmla="*/ 1012848 h 1281460"/>
                  <a:gd name="connsiteX12" fmla="*/ 986529 w 1017885"/>
                  <a:gd name="connsiteY12" fmla="*/ 965146 h 1281460"/>
                  <a:gd name="connsiteX13" fmla="*/ 927272 w 1017885"/>
                  <a:gd name="connsiteY13" fmla="*/ 929268 h 1281460"/>
                  <a:gd name="connsiteX14" fmla="*/ 183932 w 1017885"/>
                  <a:gd name="connsiteY14" fmla="*/ 929268 h 1281460"/>
                  <a:gd name="connsiteX15" fmla="*/ 144291 w 1017885"/>
                  <a:gd name="connsiteY15" fmla="*/ 940684 h 1281460"/>
                  <a:gd name="connsiteX16" fmla="*/ 118954 w 1017885"/>
                  <a:gd name="connsiteY16" fmla="*/ 964331 h 1281460"/>
                  <a:gd name="connsiteX17" fmla="*/ 96477 w 1017885"/>
                  <a:gd name="connsiteY17" fmla="*/ 1007548 h 1281460"/>
                  <a:gd name="connsiteX18" fmla="*/ 90756 w 1017885"/>
                  <a:gd name="connsiteY18" fmla="*/ 1092352 h 1281460"/>
                  <a:gd name="connsiteX19" fmla="*/ 108329 w 1017885"/>
                  <a:gd name="connsiteY19" fmla="*/ 1143316 h 1281460"/>
                  <a:gd name="connsiteX20" fmla="*/ 132031 w 1017885"/>
                  <a:gd name="connsiteY20" fmla="*/ 1173486 h 1281460"/>
                  <a:gd name="connsiteX21" fmla="*/ 155734 w 1017885"/>
                  <a:gd name="connsiteY21" fmla="*/ 1188979 h 1281460"/>
                  <a:gd name="connsiteX22" fmla="*/ 207226 w 1017885"/>
                  <a:gd name="connsiteY22" fmla="*/ 1188572 h 1281460"/>
                  <a:gd name="connsiteX23" fmla="*/ 232155 w 1017885"/>
                  <a:gd name="connsiteY23" fmla="*/ 1171448 h 1281460"/>
                  <a:gd name="connsiteX24" fmla="*/ 259127 w 1017885"/>
                  <a:gd name="connsiteY24" fmla="*/ 1132715 h 1281460"/>
                  <a:gd name="connsiteX25" fmla="*/ 273839 w 1017885"/>
                  <a:gd name="connsiteY25" fmla="*/ 1061774 h 1281460"/>
                  <a:gd name="connsiteX26" fmla="*/ 267300 w 1017885"/>
                  <a:gd name="connsiteY26" fmla="*/ 1012848 h 1281460"/>
                  <a:gd name="connsiteX27" fmla="*/ 243189 w 1017885"/>
                  <a:gd name="connsiteY27" fmla="*/ 965146 h 1281460"/>
                  <a:gd name="connsiteX28" fmla="*/ 214991 w 1017885"/>
                  <a:gd name="connsiteY28" fmla="*/ 939461 h 1281460"/>
                  <a:gd name="connsiteX29" fmla="*/ 183932 w 1017885"/>
                  <a:gd name="connsiteY29" fmla="*/ 929268 h 1281460"/>
                  <a:gd name="connsiteX30" fmla="*/ 198235 w 1017885"/>
                  <a:gd name="connsiteY30" fmla="*/ 842731 h 1281460"/>
                  <a:gd name="connsiteX31" fmla="*/ 242780 w 1017885"/>
                  <a:gd name="connsiteY31" fmla="*/ 855065 h 1281460"/>
                  <a:gd name="connsiteX32" fmla="*/ 308984 w 1017885"/>
                  <a:gd name="connsiteY32" fmla="*/ 906436 h 1281460"/>
                  <a:gd name="connsiteX33" fmla="*/ 354755 w 1017885"/>
                  <a:gd name="connsiteY33" fmla="*/ 1001840 h 1281460"/>
                  <a:gd name="connsiteX34" fmla="*/ 360885 w 1017885"/>
                  <a:gd name="connsiteY34" fmla="*/ 1059327 h 1281460"/>
                  <a:gd name="connsiteX35" fmla="*/ 338408 w 1017885"/>
                  <a:gd name="connsiteY35" fmla="*/ 1169817 h 1281460"/>
                  <a:gd name="connsiteX36" fmla="*/ 274656 w 1017885"/>
                  <a:gd name="connsiteY36" fmla="*/ 1250136 h 1281460"/>
                  <a:gd name="connsiteX37" fmla="*/ 206409 w 1017885"/>
                  <a:gd name="connsiteY37" fmla="*/ 1279491 h 1281460"/>
                  <a:gd name="connsiteX38" fmla="*/ 113233 w 1017885"/>
                  <a:gd name="connsiteY38" fmla="*/ 1265629 h 1281460"/>
                  <a:gd name="connsiteX39" fmla="*/ 56836 w 1017885"/>
                  <a:gd name="connsiteY39" fmla="*/ 1221596 h 1281460"/>
                  <a:gd name="connsiteX40" fmla="*/ 9840 w 1017885"/>
                  <a:gd name="connsiteY40" fmla="*/ 1133938 h 1281460"/>
                  <a:gd name="connsiteX41" fmla="*/ 440 w 1017885"/>
                  <a:gd name="connsiteY41" fmla="*/ 1044242 h 1281460"/>
                  <a:gd name="connsiteX42" fmla="*/ 32316 w 1017885"/>
                  <a:gd name="connsiteY42" fmla="*/ 936199 h 1281460"/>
                  <a:gd name="connsiteX43" fmla="*/ 86261 w 1017885"/>
                  <a:gd name="connsiteY43" fmla="*/ 874635 h 1281460"/>
                  <a:gd name="connsiteX44" fmla="*/ 152465 w 1017885"/>
                  <a:gd name="connsiteY44" fmla="*/ 844464 h 1281460"/>
                  <a:gd name="connsiteX45" fmla="*/ 198235 w 1017885"/>
                  <a:gd name="connsiteY45"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1017179 w 1017885"/>
                  <a:gd name="connsiteY9" fmla="*/ 1061774 h 1281460"/>
                  <a:gd name="connsiteX10" fmla="*/ 1010640 w 1017885"/>
                  <a:gd name="connsiteY10" fmla="*/ 1012848 h 1281460"/>
                  <a:gd name="connsiteX11" fmla="*/ 986529 w 1017885"/>
                  <a:gd name="connsiteY11" fmla="*/ 965146 h 1281460"/>
                  <a:gd name="connsiteX12" fmla="*/ 927272 w 1017885"/>
                  <a:gd name="connsiteY12" fmla="*/ 929268 h 1281460"/>
                  <a:gd name="connsiteX13" fmla="*/ 183932 w 1017885"/>
                  <a:gd name="connsiteY13" fmla="*/ 929268 h 1281460"/>
                  <a:gd name="connsiteX14" fmla="*/ 144291 w 1017885"/>
                  <a:gd name="connsiteY14" fmla="*/ 940684 h 1281460"/>
                  <a:gd name="connsiteX15" fmla="*/ 118954 w 1017885"/>
                  <a:gd name="connsiteY15" fmla="*/ 964331 h 1281460"/>
                  <a:gd name="connsiteX16" fmla="*/ 96477 w 1017885"/>
                  <a:gd name="connsiteY16" fmla="*/ 1007548 h 1281460"/>
                  <a:gd name="connsiteX17" fmla="*/ 90756 w 1017885"/>
                  <a:gd name="connsiteY17" fmla="*/ 1092352 h 1281460"/>
                  <a:gd name="connsiteX18" fmla="*/ 108329 w 1017885"/>
                  <a:gd name="connsiteY18" fmla="*/ 1143316 h 1281460"/>
                  <a:gd name="connsiteX19" fmla="*/ 132031 w 1017885"/>
                  <a:gd name="connsiteY19" fmla="*/ 1173486 h 1281460"/>
                  <a:gd name="connsiteX20" fmla="*/ 155734 w 1017885"/>
                  <a:gd name="connsiteY20" fmla="*/ 1188979 h 1281460"/>
                  <a:gd name="connsiteX21" fmla="*/ 207226 w 1017885"/>
                  <a:gd name="connsiteY21" fmla="*/ 1188572 h 1281460"/>
                  <a:gd name="connsiteX22" fmla="*/ 232155 w 1017885"/>
                  <a:gd name="connsiteY22" fmla="*/ 1171448 h 1281460"/>
                  <a:gd name="connsiteX23" fmla="*/ 259127 w 1017885"/>
                  <a:gd name="connsiteY23" fmla="*/ 1132715 h 1281460"/>
                  <a:gd name="connsiteX24" fmla="*/ 273839 w 1017885"/>
                  <a:gd name="connsiteY24" fmla="*/ 1061774 h 1281460"/>
                  <a:gd name="connsiteX25" fmla="*/ 267300 w 1017885"/>
                  <a:gd name="connsiteY25" fmla="*/ 1012848 h 1281460"/>
                  <a:gd name="connsiteX26" fmla="*/ 243189 w 1017885"/>
                  <a:gd name="connsiteY26" fmla="*/ 965146 h 1281460"/>
                  <a:gd name="connsiteX27" fmla="*/ 214991 w 1017885"/>
                  <a:gd name="connsiteY27" fmla="*/ 939461 h 1281460"/>
                  <a:gd name="connsiteX28" fmla="*/ 183932 w 1017885"/>
                  <a:gd name="connsiteY28" fmla="*/ 929268 h 1281460"/>
                  <a:gd name="connsiteX29" fmla="*/ 198235 w 1017885"/>
                  <a:gd name="connsiteY29" fmla="*/ 842731 h 1281460"/>
                  <a:gd name="connsiteX30" fmla="*/ 242780 w 1017885"/>
                  <a:gd name="connsiteY30" fmla="*/ 855065 h 1281460"/>
                  <a:gd name="connsiteX31" fmla="*/ 308984 w 1017885"/>
                  <a:gd name="connsiteY31" fmla="*/ 906436 h 1281460"/>
                  <a:gd name="connsiteX32" fmla="*/ 354755 w 1017885"/>
                  <a:gd name="connsiteY32" fmla="*/ 1001840 h 1281460"/>
                  <a:gd name="connsiteX33" fmla="*/ 360885 w 1017885"/>
                  <a:gd name="connsiteY33" fmla="*/ 1059327 h 1281460"/>
                  <a:gd name="connsiteX34" fmla="*/ 338408 w 1017885"/>
                  <a:gd name="connsiteY34" fmla="*/ 1169817 h 1281460"/>
                  <a:gd name="connsiteX35" fmla="*/ 274656 w 1017885"/>
                  <a:gd name="connsiteY35" fmla="*/ 1250136 h 1281460"/>
                  <a:gd name="connsiteX36" fmla="*/ 206409 w 1017885"/>
                  <a:gd name="connsiteY36" fmla="*/ 1279491 h 1281460"/>
                  <a:gd name="connsiteX37" fmla="*/ 113233 w 1017885"/>
                  <a:gd name="connsiteY37" fmla="*/ 1265629 h 1281460"/>
                  <a:gd name="connsiteX38" fmla="*/ 56836 w 1017885"/>
                  <a:gd name="connsiteY38" fmla="*/ 1221596 h 1281460"/>
                  <a:gd name="connsiteX39" fmla="*/ 9840 w 1017885"/>
                  <a:gd name="connsiteY39" fmla="*/ 1133938 h 1281460"/>
                  <a:gd name="connsiteX40" fmla="*/ 440 w 1017885"/>
                  <a:gd name="connsiteY40" fmla="*/ 1044242 h 1281460"/>
                  <a:gd name="connsiteX41" fmla="*/ 32316 w 1017885"/>
                  <a:gd name="connsiteY41" fmla="*/ 936199 h 1281460"/>
                  <a:gd name="connsiteX42" fmla="*/ 86261 w 1017885"/>
                  <a:gd name="connsiteY42" fmla="*/ 874635 h 1281460"/>
                  <a:gd name="connsiteX43" fmla="*/ 152465 w 1017885"/>
                  <a:gd name="connsiteY43" fmla="*/ 844464 h 1281460"/>
                  <a:gd name="connsiteX44" fmla="*/ 198235 w 1017885"/>
                  <a:gd name="connsiteY44"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1017179 w 1017885"/>
                  <a:gd name="connsiteY8" fmla="*/ 1061774 h 1281460"/>
                  <a:gd name="connsiteX9" fmla="*/ 1010640 w 1017885"/>
                  <a:gd name="connsiteY9" fmla="*/ 1012848 h 1281460"/>
                  <a:gd name="connsiteX10" fmla="*/ 986529 w 1017885"/>
                  <a:gd name="connsiteY10" fmla="*/ 965146 h 1281460"/>
                  <a:gd name="connsiteX11" fmla="*/ 927272 w 1017885"/>
                  <a:gd name="connsiteY11" fmla="*/ 929268 h 1281460"/>
                  <a:gd name="connsiteX12" fmla="*/ 183932 w 1017885"/>
                  <a:gd name="connsiteY12" fmla="*/ 929268 h 1281460"/>
                  <a:gd name="connsiteX13" fmla="*/ 144291 w 1017885"/>
                  <a:gd name="connsiteY13" fmla="*/ 940684 h 1281460"/>
                  <a:gd name="connsiteX14" fmla="*/ 118954 w 1017885"/>
                  <a:gd name="connsiteY14" fmla="*/ 964331 h 1281460"/>
                  <a:gd name="connsiteX15" fmla="*/ 96477 w 1017885"/>
                  <a:gd name="connsiteY15" fmla="*/ 1007548 h 1281460"/>
                  <a:gd name="connsiteX16" fmla="*/ 90756 w 1017885"/>
                  <a:gd name="connsiteY16" fmla="*/ 1092352 h 1281460"/>
                  <a:gd name="connsiteX17" fmla="*/ 108329 w 1017885"/>
                  <a:gd name="connsiteY17" fmla="*/ 1143316 h 1281460"/>
                  <a:gd name="connsiteX18" fmla="*/ 132031 w 1017885"/>
                  <a:gd name="connsiteY18" fmla="*/ 1173486 h 1281460"/>
                  <a:gd name="connsiteX19" fmla="*/ 155734 w 1017885"/>
                  <a:gd name="connsiteY19" fmla="*/ 1188979 h 1281460"/>
                  <a:gd name="connsiteX20" fmla="*/ 207226 w 1017885"/>
                  <a:gd name="connsiteY20" fmla="*/ 1188572 h 1281460"/>
                  <a:gd name="connsiteX21" fmla="*/ 232155 w 1017885"/>
                  <a:gd name="connsiteY21" fmla="*/ 1171448 h 1281460"/>
                  <a:gd name="connsiteX22" fmla="*/ 259127 w 1017885"/>
                  <a:gd name="connsiteY22" fmla="*/ 1132715 h 1281460"/>
                  <a:gd name="connsiteX23" fmla="*/ 273839 w 1017885"/>
                  <a:gd name="connsiteY23" fmla="*/ 1061774 h 1281460"/>
                  <a:gd name="connsiteX24" fmla="*/ 267300 w 1017885"/>
                  <a:gd name="connsiteY24" fmla="*/ 1012848 h 1281460"/>
                  <a:gd name="connsiteX25" fmla="*/ 243189 w 1017885"/>
                  <a:gd name="connsiteY25" fmla="*/ 965146 h 1281460"/>
                  <a:gd name="connsiteX26" fmla="*/ 214991 w 1017885"/>
                  <a:gd name="connsiteY26" fmla="*/ 939461 h 1281460"/>
                  <a:gd name="connsiteX27" fmla="*/ 183932 w 1017885"/>
                  <a:gd name="connsiteY27" fmla="*/ 929268 h 1281460"/>
                  <a:gd name="connsiteX28" fmla="*/ 198235 w 1017885"/>
                  <a:gd name="connsiteY28" fmla="*/ 842731 h 1281460"/>
                  <a:gd name="connsiteX29" fmla="*/ 242780 w 1017885"/>
                  <a:gd name="connsiteY29" fmla="*/ 855065 h 1281460"/>
                  <a:gd name="connsiteX30" fmla="*/ 308984 w 1017885"/>
                  <a:gd name="connsiteY30" fmla="*/ 906436 h 1281460"/>
                  <a:gd name="connsiteX31" fmla="*/ 354755 w 1017885"/>
                  <a:gd name="connsiteY31" fmla="*/ 1001840 h 1281460"/>
                  <a:gd name="connsiteX32" fmla="*/ 360885 w 1017885"/>
                  <a:gd name="connsiteY32" fmla="*/ 1059327 h 1281460"/>
                  <a:gd name="connsiteX33" fmla="*/ 338408 w 1017885"/>
                  <a:gd name="connsiteY33" fmla="*/ 1169817 h 1281460"/>
                  <a:gd name="connsiteX34" fmla="*/ 274656 w 1017885"/>
                  <a:gd name="connsiteY34" fmla="*/ 1250136 h 1281460"/>
                  <a:gd name="connsiteX35" fmla="*/ 206409 w 1017885"/>
                  <a:gd name="connsiteY35" fmla="*/ 1279491 h 1281460"/>
                  <a:gd name="connsiteX36" fmla="*/ 113233 w 1017885"/>
                  <a:gd name="connsiteY36" fmla="*/ 1265629 h 1281460"/>
                  <a:gd name="connsiteX37" fmla="*/ 56836 w 1017885"/>
                  <a:gd name="connsiteY37" fmla="*/ 1221596 h 1281460"/>
                  <a:gd name="connsiteX38" fmla="*/ 9840 w 1017885"/>
                  <a:gd name="connsiteY38" fmla="*/ 1133938 h 1281460"/>
                  <a:gd name="connsiteX39" fmla="*/ 440 w 1017885"/>
                  <a:gd name="connsiteY39" fmla="*/ 1044242 h 1281460"/>
                  <a:gd name="connsiteX40" fmla="*/ 32316 w 1017885"/>
                  <a:gd name="connsiteY40" fmla="*/ 936199 h 1281460"/>
                  <a:gd name="connsiteX41" fmla="*/ 86261 w 1017885"/>
                  <a:gd name="connsiteY41" fmla="*/ 874635 h 1281460"/>
                  <a:gd name="connsiteX42" fmla="*/ 152465 w 1017885"/>
                  <a:gd name="connsiteY42" fmla="*/ 844464 h 1281460"/>
                  <a:gd name="connsiteX43" fmla="*/ 198235 w 1017885"/>
                  <a:gd name="connsiteY43"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1017179 w 1017885"/>
                  <a:gd name="connsiteY7" fmla="*/ 1061774 h 1281460"/>
                  <a:gd name="connsiteX8" fmla="*/ 1010640 w 1017885"/>
                  <a:gd name="connsiteY8" fmla="*/ 1012848 h 1281460"/>
                  <a:gd name="connsiteX9" fmla="*/ 986529 w 1017885"/>
                  <a:gd name="connsiteY9" fmla="*/ 965146 h 1281460"/>
                  <a:gd name="connsiteX10" fmla="*/ 927272 w 1017885"/>
                  <a:gd name="connsiteY10" fmla="*/ 929268 h 1281460"/>
                  <a:gd name="connsiteX11" fmla="*/ 183932 w 1017885"/>
                  <a:gd name="connsiteY11" fmla="*/ 929268 h 1281460"/>
                  <a:gd name="connsiteX12" fmla="*/ 144291 w 1017885"/>
                  <a:gd name="connsiteY12" fmla="*/ 940684 h 1281460"/>
                  <a:gd name="connsiteX13" fmla="*/ 118954 w 1017885"/>
                  <a:gd name="connsiteY13" fmla="*/ 964331 h 1281460"/>
                  <a:gd name="connsiteX14" fmla="*/ 96477 w 1017885"/>
                  <a:gd name="connsiteY14" fmla="*/ 1007548 h 1281460"/>
                  <a:gd name="connsiteX15" fmla="*/ 90756 w 1017885"/>
                  <a:gd name="connsiteY15" fmla="*/ 1092352 h 1281460"/>
                  <a:gd name="connsiteX16" fmla="*/ 108329 w 1017885"/>
                  <a:gd name="connsiteY16" fmla="*/ 1143316 h 1281460"/>
                  <a:gd name="connsiteX17" fmla="*/ 132031 w 1017885"/>
                  <a:gd name="connsiteY17" fmla="*/ 1173486 h 1281460"/>
                  <a:gd name="connsiteX18" fmla="*/ 155734 w 1017885"/>
                  <a:gd name="connsiteY18" fmla="*/ 1188979 h 1281460"/>
                  <a:gd name="connsiteX19" fmla="*/ 207226 w 1017885"/>
                  <a:gd name="connsiteY19" fmla="*/ 1188572 h 1281460"/>
                  <a:gd name="connsiteX20" fmla="*/ 232155 w 1017885"/>
                  <a:gd name="connsiteY20" fmla="*/ 1171448 h 1281460"/>
                  <a:gd name="connsiteX21" fmla="*/ 259127 w 1017885"/>
                  <a:gd name="connsiteY21" fmla="*/ 1132715 h 1281460"/>
                  <a:gd name="connsiteX22" fmla="*/ 273839 w 1017885"/>
                  <a:gd name="connsiteY22" fmla="*/ 1061774 h 1281460"/>
                  <a:gd name="connsiteX23" fmla="*/ 267300 w 1017885"/>
                  <a:gd name="connsiteY23" fmla="*/ 1012848 h 1281460"/>
                  <a:gd name="connsiteX24" fmla="*/ 243189 w 1017885"/>
                  <a:gd name="connsiteY24" fmla="*/ 965146 h 1281460"/>
                  <a:gd name="connsiteX25" fmla="*/ 214991 w 1017885"/>
                  <a:gd name="connsiteY25" fmla="*/ 939461 h 1281460"/>
                  <a:gd name="connsiteX26" fmla="*/ 183932 w 1017885"/>
                  <a:gd name="connsiteY26" fmla="*/ 929268 h 1281460"/>
                  <a:gd name="connsiteX27" fmla="*/ 198235 w 1017885"/>
                  <a:gd name="connsiteY27" fmla="*/ 842731 h 1281460"/>
                  <a:gd name="connsiteX28" fmla="*/ 242780 w 1017885"/>
                  <a:gd name="connsiteY28" fmla="*/ 855065 h 1281460"/>
                  <a:gd name="connsiteX29" fmla="*/ 308984 w 1017885"/>
                  <a:gd name="connsiteY29" fmla="*/ 906436 h 1281460"/>
                  <a:gd name="connsiteX30" fmla="*/ 354755 w 1017885"/>
                  <a:gd name="connsiteY30" fmla="*/ 1001840 h 1281460"/>
                  <a:gd name="connsiteX31" fmla="*/ 360885 w 1017885"/>
                  <a:gd name="connsiteY31" fmla="*/ 1059327 h 1281460"/>
                  <a:gd name="connsiteX32" fmla="*/ 338408 w 1017885"/>
                  <a:gd name="connsiteY32" fmla="*/ 1169817 h 1281460"/>
                  <a:gd name="connsiteX33" fmla="*/ 274656 w 1017885"/>
                  <a:gd name="connsiteY33" fmla="*/ 1250136 h 1281460"/>
                  <a:gd name="connsiteX34" fmla="*/ 206409 w 1017885"/>
                  <a:gd name="connsiteY34" fmla="*/ 1279491 h 1281460"/>
                  <a:gd name="connsiteX35" fmla="*/ 113233 w 1017885"/>
                  <a:gd name="connsiteY35" fmla="*/ 1265629 h 1281460"/>
                  <a:gd name="connsiteX36" fmla="*/ 56836 w 1017885"/>
                  <a:gd name="connsiteY36" fmla="*/ 1221596 h 1281460"/>
                  <a:gd name="connsiteX37" fmla="*/ 9840 w 1017885"/>
                  <a:gd name="connsiteY37" fmla="*/ 1133938 h 1281460"/>
                  <a:gd name="connsiteX38" fmla="*/ 440 w 1017885"/>
                  <a:gd name="connsiteY38" fmla="*/ 1044242 h 1281460"/>
                  <a:gd name="connsiteX39" fmla="*/ 32316 w 1017885"/>
                  <a:gd name="connsiteY39" fmla="*/ 936199 h 1281460"/>
                  <a:gd name="connsiteX40" fmla="*/ 86261 w 1017885"/>
                  <a:gd name="connsiteY40" fmla="*/ 874635 h 1281460"/>
                  <a:gd name="connsiteX41" fmla="*/ 152465 w 1017885"/>
                  <a:gd name="connsiteY41" fmla="*/ 844464 h 1281460"/>
                  <a:gd name="connsiteX42" fmla="*/ 198235 w 1017885"/>
                  <a:gd name="connsiteY42"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1017179 w 1017885"/>
                  <a:gd name="connsiteY6" fmla="*/ 1061774 h 1281460"/>
                  <a:gd name="connsiteX7" fmla="*/ 1010640 w 1017885"/>
                  <a:gd name="connsiteY7" fmla="*/ 1012848 h 1281460"/>
                  <a:gd name="connsiteX8" fmla="*/ 986529 w 1017885"/>
                  <a:gd name="connsiteY8" fmla="*/ 965146 h 1281460"/>
                  <a:gd name="connsiteX9" fmla="*/ 927272 w 1017885"/>
                  <a:gd name="connsiteY9" fmla="*/ 929268 h 1281460"/>
                  <a:gd name="connsiteX10" fmla="*/ 183932 w 1017885"/>
                  <a:gd name="connsiteY10" fmla="*/ 929268 h 1281460"/>
                  <a:gd name="connsiteX11" fmla="*/ 144291 w 1017885"/>
                  <a:gd name="connsiteY11" fmla="*/ 940684 h 1281460"/>
                  <a:gd name="connsiteX12" fmla="*/ 118954 w 1017885"/>
                  <a:gd name="connsiteY12" fmla="*/ 964331 h 1281460"/>
                  <a:gd name="connsiteX13" fmla="*/ 96477 w 1017885"/>
                  <a:gd name="connsiteY13" fmla="*/ 1007548 h 1281460"/>
                  <a:gd name="connsiteX14" fmla="*/ 90756 w 1017885"/>
                  <a:gd name="connsiteY14" fmla="*/ 1092352 h 1281460"/>
                  <a:gd name="connsiteX15" fmla="*/ 108329 w 1017885"/>
                  <a:gd name="connsiteY15" fmla="*/ 1143316 h 1281460"/>
                  <a:gd name="connsiteX16" fmla="*/ 132031 w 1017885"/>
                  <a:gd name="connsiteY16" fmla="*/ 1173486 h 1281460"/>
                  <a:gd name="connsiteX17" fmla="*/ 155734 w 1017885"/>
                  <a:gd name="connsiteY17" fmla="*/ 1188979 h 1281460"/>
                  <a:gd name="connsiteX18" fmla="*/ 207226 w 1017885"/>
                  <a:gd name="connsiteY18" fmla="*/ 1188572 h 1281460"/>
                  <a:gd name="connsiteX19" fmla="*/ 232155 w 1017885"/>
                  <a:gd name="connsiteY19" fmla="*/ 1171448 h 1281460"/>
                  <a:gd name="connsiteX20" fmla="*/ 259127 w 1017885"/>
                  <a:gd name="connsiteY20" fmla="*/ 1132715 h 1281460"/>
                  <a:gd name="connsiteX21" fmla="*/ 273839 w 1017885"/>
                  <a:gd name="connsiteY21" fmla="*/ 1061774 h 1281460"/>
                  <a:gd name="connsiteX22" fmla="*/ 267300 w 1017885"/>
                  <a:gd name="connsiteY22" fmla="*/ 1012848 h 1281460"/>
                  <a:gd name="connsiteX23" fmla="*/ 243189 w 1017885"/>
                  <a:gd name="connsiteY23" fmla="*/ 965146 h 1281460"/>
                  <a:gd name="connsiteX24" fmla="*/ 214991 w 1017885"/>
                  <a:gd name="connsiteY24" fmla="*/ 939461 h 1281460"/>
                  <a:gd name="connsiteX25" fmla="*/ 183932 w 1017885"/>
                  <a:gd name="connsiteY25" fmla="*/ 929268 h 1281460"/>
                  <a:gd name="connsiteX26" fmla="*/ 198235 w 1017885"/>
                  <a:gd name="connsiteY26" fmla="*/ 842731 h 1281460"/>
                  <a:gd name="connsiteX27" fmla="*/ 242780 w 1017885"/>
                  <a:gd name="connsiteY27" fmla="*/ 855065 h 1281460"/>
                  <a:gd name="connsiteX28" fmla="*/ 308984 w 1017885"/>
                  <a:gd name="connsiteY28" fmla="*/ 906436 h 1281460"/>
                  <a:gd name="connsiteX29" fmla="*/ 354755 w 1017885"/>
                  <a:gd name="connsiteY29" fmla="*/ 1001840 h 1281460"/>
                  <a:gd name="connsiteX30" fmla="*/ 360885 w 1017885"/>
                  <a:gd name="connsiteY30" fmla="*/ 1059327 h 1281460"/>
                  <a:gd name="connsiteX31" fmla="*/ 338408 w 1017885"/>
                  <a:gd name="connsiteY31" fmla="*/ 1169817 h 1281460"/>
                  <a:gd name="connsiteX32" fmla="*/ 274656 w 1017885"/>
                  <a:gd name="connsiteY32" fmla="*/ 1250136 h 1281460"/>
                  <a:gd name="connsiteX33" fmla="*/ 206409 w 1017885"/>
                  <a:gd name="connsiteY33" fmla="*/ 1279491 h 1281460"/>
                  <a:gd name="connsiteX34" fmla="*/ 113233 w 1017885"/>
                  <a:gd name="connsiteY34" fmla="*/ 1265629 h 1281460"/>
                  <a:gd name="connsiteX35" fmla="*/ 56836 w 1017885"/>
                  <a:gd name="connsiteY35" fmla="*/ 1221596 h 1281460"/>
                  <a:gd name="connsiteX36" fmla="*/ 9840 w 1017885"/>
                  <a:gd name="connsiteY36" fmla="*/ 1133938 h 1281460"/>
                  <a:gd name="connsiteX37" fmla="*/ 440 w 1017885"/>
                  <a:gd name="connsiteY37" fmla="*/ 1044242 h 1281460"/>
                  <a:gd name="connsiteX38" fmla="*/ 32316 w 1017885"/>
                  <a:gd name="connsiteY38" fmla="*/ 936199 h 1281460"/>
                  <a:gd name="connsiteX39" fmla="*/ 86261 w 1017885"/>
                  <a:gd name="connsiteY39" fmla="*/ 874635 h 1281460"/>
                  <a:gd name="connsiteX40" fmla="*/ 152465 w 1017885"/>
                  <a:gd name="connsiteY40" fmla="*/ 844464 h 1281460"/>
                  <a:gd name="connsiteX41" fmla="*/ 198235 w 1017885"/>
                  <a:gd name="connsiteY41"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1017179 w 1017885"/>
                  <a:gd name="connsiteY5" fmla="*/ 1061774 h 1281460"/>
                  <a:gd name="connsiteX6" fmla="*/ 1010640 w 1017885"/>
                  <a:gd name="connsiteY6" fmla="*/ 1012848 h 1281460"/>
                  <a:gd name="connsiteX7" fmla="*/ 986529 w 1017885"/>
                  <a:gd name="connsiteY7" fmla="*/ 965146 h 1281460"/>
                  <a:gd name="connsiteX8" fmla="*/ 927272 w 1017885"/>
                  <a:gd name="connsiteY8" fmla="*/ 929268 h 1281460"/>
                  <a:gd name="connsiteX9" fmla="*/ 183932 w 1017885"/>
                  <a:gd name="connsiteY9" fmla="*/ 929268 h 1281460"/>
                  <a:gd name="connsiteX10" fmla="*/ 144291 w 1017885"/>
                  <a:gd name="connsiteY10" fmla="*/ 940684 h 1281460"/>
                  <a:gd name="connsiteX11" fmla="*/ 118954 w 1017885"/>
                  <a:gd name="connsiteY11" fmla="*/ 964331 h 1281460"/>
                  <a:gd name="connsiteX12" fmla="*/ 96477 w 1017885"/>
                  <a:gd name="connsiteY12" fmla="*/ 1007548 h 1281460"/>
                  <a:gd name="connsiteX13" fmla="*/ 90756 w 1017885"/>
                  <a:gd name="connsiteY13" fmla="*/ 1092352 h 1281460"/>
                  <a:gd name="connsiteX14" fmla="*/ 108329 w 1017885"/>
                  <a:gd name="connsiteY14" fmla="*/ 1143316 h 1281460"/>
                  <a:gd name="connsiteX15" fmla="*/ 132031 w 1017885"/>
                  <a:gd name="connsiteY15" fmla="*/ 1173486 h 1281460"/>
                  <a:gd name="connsiteX16" fmla="*/ 155734 w 1017885"/>
                  <a:gd name="connsiteY16" fmla="*/ 1188979 h 1281460"/>
                  <a:gd name="connsiteX17" fmla="*/ 207226 w 1017885"/>
                  <a:gd name="connsiteY17" fmla="*/ 1188572 h 1281460"/>
                  <a:gd name="connsiteX18" fmla="*/ 232155 w 1017885"/>
                  <a:gd name="connsiteY18" fmla="*/ 1171448 h 1281460"/>
                  <a:gd name="connsiteX19" fmla="*/ 259127 w 1017885"/>
                  <a:gd name="connsiteY19" fmla="*/ 1132715 h 1281460"/>
                  <a:gd name="connsiteX20" fmla="*/ 273839 w 1017885"/>
                  <a:gd name="connsiteY20" fmla="*/ 1061774 h 1281460"/>
                  <a:gd name="connsiteX21" fmla="*/ 267300 w 1017885"/>
                  <a:gd name="connsiteY21" fmla="*/ 1012848 h 1281460"/>
                  <a:gd name="connsiteX22" fmla="*/ 243189 w 1017885"/>
                  <a:gd name="connsiteY22" fmla="*/ 965146 h 1281460"/>
                  <a:gd name="connsiteX23" fmla="*/ 214991 w 1017885"/>
                  <a:gd name="connsiteY23" fmla="*/ 939461 h 1281460"/>
                  <a:gd name="connsiteX24" fmla="*/ 183932 w 1017885"/>
                  <a:gd name="connsiteY24" fmla="*/ 929268 h 1281460"/>
                  <a:gd name="connsiteX25" fmla="*/ 198235 w 1017885"/>
                  <a:gd name="connsiteY25" fmla="*/ 842731 h 1281460"/>
                  <a:gd name="connsiteX26" fmla="*/ 242780 w 1017885"/>
                  <a:gd name="connsiteY26" fmla="*/ 855065 h 1281460"/>
                  <a:gd name="connsiteX27" fmla="*/ 308984 w 1017885"/>
                  <a:gd name="connsiteY27" fmla="*/ 906436 h 1281460"/>
                  <a:gd name="connsiteX28" fmla="*/ 354755 w 1017885"/>
                  <a:gd name="connsiteY28" fmla="*/ 1001840 h 1281460"/>
                  <a:gd name="connsiteX29" fmla="*/ 360885 w 1017885"/>
                  <a:gd name="connsiteY29" fmla="*/ 1059327 h 1281460"/>
                  <a:gd name="connsiteX30" fmla="*/ 338408 w 1017885"/>
                  <a:gd name="connsiteY30" fmla="*/ 1169817 h 1281460"/>
                  <a:gd name="connsiteX31" fmla="*/ 274656 w 1017885"/>
                  <a:gd name="connsiteY31" fmla="*/ 1250136 h 1281460"/>
                  <a:gd name="connsiteX32" fmla="*/ 206409 w 1017885"/>
                  <a:gd name="connsiteY32" fmla="*/ 1279491 h 1281460"/>
                  <a:gd name="connsiteX33" fmla="*/ 113233 w 1017885"/>
                  <a:gd name="connsiteY33" fmla="*/ 1265629 h 1281460"/>
                  <a:gd name="connsiteX34" fmla="*/ 56836 w 1017885"/>
                  <a:gd name="connsiteY34" fmla="*/ 1221596 h 1281460"/>
                  <a:gd name="connsiteX35" fmla="*/ 9840 w 1017885"/>
                  <a:gd name="connsiteY35" fmla="*/ 1133938 h 1281460"/>
                  <a:gd name="connsiteX36" fmla="*/ 440 w 1017885"/>
                  <a:gd name="connsiteY36" fmla="*/ 1044242 h 1281460"/>
                  <a:gd name="connsiteX37" fmla="*/ 32316 w 1017885"/>
                  <a:gd name="connsiteY37" fmla="*/ 936199 h 1281460"/>
                  <a:gd name="connsiteX38" fmla="*/ 86261 w 1017885"/>
                  <a:gd name="connsiteY38" fmla="*/ 874635 h 1281460"/>
                  <a:gd name="connsiteX39" fmla="*/ 152465 w 1017885"/>
                  <a:gd name="connsiteY39" fmla="*/ 844464 h 1281460"/>
                  <a:gd name="connsiteX40" fmla="*/ 198235 w 1017885"/>
                  <a:gd name="connsiteY40"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1010640 w 1017885"/>
                  <a:gd name="connsiteY5" fmla="*/ 1012848 h 1281460"/>
                  <a:gd name="connsiteX6" fmla="*/ 986529 w 1017885"/>
                  <a:gd name="connsiteY6" fmla="*/ 965146 h 1281460"/>
                  <a:gd name="connsiteX7" fmla="*/ 927272 w 1017885"/>
                  <a:gd name="connsiteY7" fmla="*/ 929268 h 1281460"/>
                  <a:gd name="connsiteX8" fmla="*/ 183932 w 1017885"/>
                  <a:gd name="connsiteY8" fmla="*/ 929268 h 1281460"/>
                  <a:gd name="connsiteX9" fmla="*/ 144291 w 1017885"/>
                  <a:gd name="connsiteY9" fmla="*/ 940684 h 1281460"/>
                  <a:gd name="connsiteX10" fmla="*/ 118954 w 1017885"/>
                  <a:gd name="connsiteY10" fmla="*/ 964331 h 1281460"/>
                  <a:gd name="connsiteX11" fmla="*/ 96477 w 1017885"/>
                  <a:gd name="connsiteY11" fmla="*/ 1007548 h 1281460"/>
                  <a:gd name="connsiteX12" fmla="*/ 90756 w 1017885"/>
                  <a:gd name="connsiteY12" fmla="*/ 1092352 h 1281460"/>
                  <a:gd name="connsiteX13" fmla="*/ 108329 w 1017885"/>
                  <a:gd name="connsiteY13" fmla="*/ 1143316 h 1281460"/>
                  <a:gd name="connsiteX14" fmla="*/ 132031 w 1017885"/>
                  <a:gd name="connsiteY14" fmla="*/ 1173486 h 1281460"/>
                  <a:gd name="connsiteX15" fmla="*/ 155734 w 1017885"/>
                  <a:gd name="connsiteY15" fmla="*/ 1188979 h 1281460"/>
                  <a:gd name="connsiteX16" fmla="*/ 207226 w 1017885"/>
                  <a:gd name="connsiteY16" fmla="*/ 1188572 h 1281460"/>
                  <a:gd name="connsiteX17" fmla="*/ 232155 w 1017885"/>
                  <a:gd name="connsiteY17" fmla="*/ 1171448 h 1281460"/>
                  <a:gd name="connsiteX18" fmla="*/ 259127 w 1017885"/>
                  <a:gd name="connsiteY18" fmla="*/ 1132715 h 1281460"/>
                  <a:gd name="connsiteX19" fmla="*/ 273839 w 1017885"/>
                  <a:gd name="connsiteY19" fmla="*/ 1061774 h 1281460"/>
                  <a:gd name="connsiteX20" fmla="*/ 267300 w 1017885"/>
                  <a:gd name="connsiteY20" fmla="*/ 1012848 h 1281460"/>
                  <a:gd name="connsiteX21" fmla="*/ 243189 w 1017885"/>
                  <a:gd name="connsiteY21" fmla="*/ 965146 h 1281460"/>
                  <a:gd name="connsiteX22" fmla="*/ 214991 w 1017885"/>
                  <a:gd name="connsiteY22" fmla="*/ 939461 h 1281460"/>
                  <a:gd name="connsiteX23" fmla="*/ 183932 w 1017885"/>
                  <a:gd name="connsiteY23" fmla="*/ 929268 h 1281460"/>
                  <a:gd name="connsiteX24" fmla="*/ 198235 w 1017885"/>
                  <a:gd name="connsiteY24" fmla="*/ 842731 h 1281460"/>
                  <a:gd name="connsiteX25" fmla="*/ 242780 w 1017885"/>
                  <a:gd name="connsiteY25" fmla="*/ 855065 h 1281460"/>
                  <a:gd name="connsiteX26" fmla="*/ 308984 w 1017885"/>
                  <a:gd name="connsiteY26" fmla="*/ 906436 h 1281460"/>
                  <a:gd name="connsiteX27" fmla="*/ 354755 w 1017885"/>
                  <a:gd name="connsiteY27" fmla="*/ 1001840 h 1281460"/>
                  <a:gd name="connsiteX28" fmla="*/ 360885 w 1017885"/>
                  <a:gd name="connsiteY28" fmla="*/ 1059327 h 1281460"/>
                  <a:gd name="connsiteX29" fmla="*/ 338408 w 1017885"/>
                  <a:gd name="connsiteY29" fmla="*/ 1169817 h 1281460"/>
                  <a:gd name="connsiteX30" fmla="*/ 274656 w 1017885"/>
                  <a:gd name="connsiteY30" fmla="*/ 1250136 h 1281460"/>
                  <a:gd name="connsiteX31" fmla="*/ 206409 w 1017885"/>
                  <a:gd name="connsiteY31" fmla="*/ 1279491 h 1281460"/>
                  <a:gd name="connsiteX32" fmla="*/ 113233 w 1017885"/>
                  <a:gd name="connsiteY32" fmla="*/ 1265629 h 1281460"/>
                  <a:gd name="connsiteX33" fmla="*/ 56836 w 1017885"/>
                  <a:gd name="connsiteY33" fmla="*/ 1221596 h 1281460"/>
                  <a:gd name="connsiteX34" fmla="*/ 9840 w 1017885"/>
                  <a:gd name="connsiteY34" fmla="*/ 1133938 h 1281460"/>
                  <a:gd name="connsiteX35" fmla="*/ 440 w 1017885"/>
                  <a:gd name="connsiteY35" fmla="*/ 1044242 h 1281460"/>
                  <a:gd name="connsiteX36" fmla="*/ 32316 w 1017885"/>
                  <a:gd name="connsiteY36" fmla="*/ 936199 h 1281460"/>
                  <a:gd name="connsiteX37" fmla="*/ 86261 w 1017885"/>
                  <a:gd name="connsiteY37" fmla="*/ 874635 h 1281460"/>
                  <a:gd name="connsiteX38" fmla="*/ 152465 w 1017885"/>
                  <a:gd name="connsiteY38" fmla="*/ 844464 h 1281460"/>
                  <a:gd name="connsiteX39" fmla="*/ 198235 w 1017885"/>
                  <a:gd name="connsiteY39"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986529 w 1017885"/>
                  <a:gd name="connsiteY5" fmla="*/ 965146 h 1281460"/>
                  <a:gd name="connsiteX6" fmla="*/ 927272 w 1017885"/>
                  <a:gd name="connsiteY6" fmla="*/ 929268 h 1281460"/>
                  <a:gd name="connsiteX7" fmla="*/ 183932 w 1017885"/>
                  <a:gd name="connsiteY7" fmla="*/ 929268 h 1281460"/>
                  <a:gd name="connsiteX8" fmla="*/ 144291 w 1017885"/>
                  <a:gd name="connsiteY8" fmla="*/ 940684 h 1281460"/>
                  <a:gd name="connsiteX9" fmla="*/ 118954 w 1017885"/>
                  <a:gd name="connsiteY9" fmla="*/ 964331 h 1281460"/>
                  <a:gd name="connsiteX10" fmla="*/ 96477 w 1017885"/>
                  <a:gd name="connsiteY10" fmla="*/ 1007548 h 1281460"/>
                  <a:gd name="connsiteX11" fmla="*/ 90756 w 1017885"/>
                  <a:gd name="connsiteY11" fmla="*/ 1092352 h 1281460"/>
                  <a:gd name="connsiteX12" fmla="*/ 108329 w 1017885"/>
                  <a:gd name="connsiteY12" fmla="*/ 1143316 h 1281460"/>
                  <a:gd name="connsiteX13" fmla="*/ 132031 w 1017885"/>
                  <a:gd name="connsiteY13" fmla="*/ 1173486 h 1281460"/>
                  <a:gd name="connsiteX14" fmla="*/ 155734 w 1017885"/>
                  <a:gd name="connsiteY14" fmla="*/ 1188979 h 1281460"/>
                  <a:gd name="connsiteX15" fmla="*/ 207226 w 1017885"/>
                  <a:gd name="connsiteY15" fmla="*/ 1188572 h 1281460"/>
                  <a:gd name="connsiteX16" fmla="*/ 232155 w 1017885"/>
                  <a:gd name="connsiteY16" fmla="*/ 1171448 h 1281460"/>
                  <a:gd name="connsiteX17" fmla="*/ 259127 w 1017885"/>
                  <a:gd name="connsiteY17" fmla="*/ 1132715 h 1281460"/>
                  <a:gd name="connsiteX18" fmla="*/ 273839 w 1017885"/>
                  <a:gd name="connsiteY18" fmla="*/ 1061774 h 1281460"/>
                  <a:gd name="connsiteX19" fmla="*/ 267300 w 1017885"/>
                  <a:gd name="connsiteY19" fmla="*/ 1012848 h 1281460"/>
                  <a:gd name="connsiteX20" fmla="*/ 243189 w 1017885"/>
                  <a:gd name="connsiteY20" fmla="*/ 965146 h 1281460"/>
                  <a:gd name="connsiteX21" fmla="*/ 214991 w 1017885"/>
                  <a:gd name="connsiteY21" fmla="*/ 939461 h 1281460"/>
                  <a:gd name="connsiteX22" fmla="*/ 183932 w 1017885"/>
                  <a:gd name="connsiteY22" fmla="*/ 929268 h 1281460"/>
                  <a:gd name="connsiteX23" fmla="*/ 198235 w 1017885"/>
                  <a:gd name="connsiteY23" fmla="*/ 842731 h 1281460"/>
                  <a:gd name="connsiteX24" fmla="*/ 242780 w 1017885"/>
                  <a:gd name="connsiteY24" fmla="*/ 855065 h 1281460"/>
                  <a:gd name="connsiteX25" fmla="*/ 308984 w 1017885"/>
                  <a:gd name="connsiteY25" fmla="*/ 906436 h 1281460"/>
                  <a:gd name="connsiteX26" fmla="*/ 354755 w 1017885"/>
                  <a:gd name="connsiteY26" fmla="*/ 1001840 h 1281460"/>
                  <a:gd name="connsiteX27" fmla="*/ 360885 w 1017885"/>
                  <a:gd name="connsiteY27" fmla="*/ 1059327 h 1281460"/>
                  <a:gd name="connsiteX28" fmla="*/ 338408 w 1017885"/>
                  <a:gd name="connsiteY28" fmla="*/ 1169817 h 1281460"/>
                  <a:gd name="connsiteX29" fmla="*/ 274656 w 1017885"/>
                  <a:gd name="connsiteY29" fmla="*/ 1250136 h 1281460"/>
                  <a:gd name="connsiteX30" fmla="*/ 206409 w 1017885"/>
                  <a:gd name="connsiteY30" fmla="*/ 1279491 h 1281460"/>
                  <a:gd name="connsiteX31" fmla="*/ 113233 w 1017885"/>
                  <a:gd name="connsiteY31" fmla="*/ 1265629 h 1281460"/>
                  <a:gd name="connsiteX32" fmla="*/ 56836 w 1017885"/>
                  <a:gd name="connsiteY32" fmla="*/ 1221596 h 1281460"/>
                  <a:gd name="connsiteX33" fmla="*/ 9840 w 1017885"/>
                  <a:gd name="connsiteY33" fmla="*/ 1133938 h 1281460"/>
                  <a:gd name="connsiteX34" fmla="*/ 440 w 1017885"/>
                  <a:gd name="connsiteY34" fmla="*/ 1044242 h 1281460"/>
                  <a:gd name="connsiteX35" fmla="*/ 32316 w 1017885"/>
                  <a:gd name="connsiteY35" fmla="*/ 936199 h 1281460"/>
                  <a:gd name="connsiteX36" fmla="*/ 86261 w 1017885"/>
                  <a:gd name="connsiteY36" fmla="*/ 874635 h 1281460"/>
                  <a:gd name="connsiteX37" fmla="*/ 152465 w 1017885"/>
                  <a:gd name="connsiteY37" fmla="*/ 844464 h 1281460"/>
                  <a:gd name="connsiteX38" fmla="*/ 198235 w 1017885"/>
                  <a:gd name="connsiteY3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927272 w 1017885"/>
                  <a:gd name="connsiteY5" fmla="*/ 929268 h 1281460"/>
                  <a:gd name="connsiteX6" fmla="*/ 183932 w 1017885"/>
                  <a:gd name="connsiteY6" fmla="*/ 929268 h 1281460"/>
                  <a:gd name="connsiteX7" fmla="*/ 144291 w 1017885"/>
                  <a:gd name="connsiteY7" fmla="*/ 940684 h 1281460"/>
                  <a:gd name="connsiteX8" fmla="*/ 118954 w 1017885"/>
                  <a:gd name="connsiteY8" fmla="*/ 964331 h 1281460"/>
                  <a:gd name="connsiteX9" fmla="*/ 96477 w 1017885"/>
                  <a:gd name="connsiteY9" fmla="*/ 1007548 h 1281460"/>
                  <a:gd name="connsiteX10" fmla="*/ 90756 w 1017885"/>
                  <a:gd name="connsiteY10" fmla="*/ 1092352 h 1281460"/>
                  <a:gd name="connsiteX11" fmla="*/ 108329 w 1017885"/>
                  <a:gd name="connsiteY11" fmla="*/ 1143316 h 1281460"/>
                  <a:gd name="connsiteX12" fmla="*/ 132031 w 1017885"/>
                  <a:gd name="connsiteY12" fmla="*/ 1173486 h 1281460"/>
                  <a:gd name="connsiteX13" fmla="*/ 155734 w 1017885"/>
                  <a:gd name="connsiteY13" fmla="*/ 1188979 h 1281460"/>
                  <a:gd name="connsiteX14" fmla="*/ 207226 w 1017885"/>
                  <a:gd name="connsiteY14" fmla="*/ 1188572 h 1281460"/>
                  <a:gd name="connsiteX15" fmla="*/ 232155 w 1017885"/>
                  <a:gd name="connsiteY15" fmla="*/ 1171448 h 1281460"/>
                  <a:gd name="connsiteX16" fmla="*/ 259127 w 1017885"/>
                  <a:gd name="connsiteY16" fmla="*/ 1132715 h 1281460"/>
                  <a:gd name="connsiteX17" fmla="*/ 273839 w 1017885"/>
                  <a:gd name="connsiteY17" fmla="*/ 1061774 h 1281460"/>
                  <a:gd name="connsiteX18" fmla="*/ 267300 w 1017885"/>
                  <a:gd name="connsiteY18" fmla="*/ 1012848 h 1281460"/>
                  <a:gd name="connsiteX19" fmla="*/ 243189 w 1017885"/>
                  <a:gd name="connsiteY19" fmla="*/ 965146 h 1281460"/>
                  <a:gd name="connsiteX20" fmla="*/ 214991 w 1017885"/>
                  <a:gd name="connsiteY20" fmla="*/ 939461 h 1281460"/>
                  <a:gd name="connsiteX21" fmla="*/ 183932 w 1017885"/>
                  <a:gd name="connsiteY21" fmla="*/ 929268 h 1281460"/>
                  <a:gd name="connsiteX22" fmla="*/ 198235 w 1017885"/>
                  <a:gd name="connsiteY22" fmla="*/ 842731 h 1281460"/>
                  <a:gd name="connsiteX23" fmla="*/ 242780 w 1017885"/>
                  <a:gd name="connsiteY23" fmla="*/ 855065 h 1281460"/>
                  <a:gd name="connsiteX24" fmla="*/ 308984 w 1017885"/>
                  <a:gd name="connsiteY24" fmla="*/ 906436 h 1281460"/>
                  <a:gd name="connsiteX25" fmla="*/ 354755 w 1017885"/>
                  <a:gd name="connsiteY25" fmla="*/ 1001840 h 1281460"/>
                  <a:gd name="connsiteX26" fmla="*/ 360885 w 1017885"/>
                  <a:gd name="connsiteY26" fmla="*/ 1059327 h 1281460"/>
                  <a:gd name="connsiteX27" fmla="*/ 338408 w 1017885"/>
                  <a:gd name="connsiteY27" fmla="*/ 1169817 h 1281460"/>
                  <a:gd name="connsiteX28" fmla="*/ 274656 w 1017885"/>
                  <a:gd name="connsiteY28" fmla="*/ 1250136 h 1281460"/>
                  <a:gd name="connsiteX29" fmla="*/ 206409 w 1017885"/>
                  <a:gd name="connsiteY29" fmla="*/ 1279491 h 1281460"/>
                  <a:gd name="connsiteX30" fmla="*/ 113233 w 1017885"/>
                  <a:gd name="connsiteY30" fmla="*/ 1265629 h 1281460"/>
                  <a:gd name="connsiteX31" fmla="*/ 56836 w 1017885"/>
                  <a:gd name="connsiteY31" fmla="*/ 1221596 h 1281460"/>
                  <a:gd name="connsiteX32" fmla="*/ 9840 w 1017885"/>
                  <a:gd name="connsiteY32" fmla="*/ 1133938 h 1281460"/>
                  <a:gd name="connsiteX33" fmla="*/ 440 w 1017885"/>
                  <a:gd name="connsiteY33" fmla="*/ 1044242 h 1281460"/>
                  <a:gd name="connsiteX34" fmla="*/ 32316 w 1017885"/>
                  <a:gd name="connsiteY34" fmla="*/ 936199 h 1281460"/>
                  <a:gd name="connsiteX35" fmla="*/ 86261 w 1017885"/>
                  <a:gd name="connsiteY35" fmla="*/ 874635 h 1281460"/>
                  <a:gd name="connsiteX36" fmla="*/ 152465 w 1017885"/>
                  <a:gd name="connsiteY36" fmla="*/ 844464 h 1281460"/>
                  <a:gd name="connsiteX37" fmla="*/ 198235 w 1017885"/>
                  <a:gd name="connsiteY37"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927272 w 1017885"/>
                  <a:gd name="connsiteY4" fmla="*/ 929268 h 1281460"/>
                  <a:gd name="connsiteX5" fmla="*/ 183932 w 1017885"/>
                  <a:gd name="connsiteY5" fmla="*/ 929268 h 1281460"/>
                  <a:gd name="connsiteX6" fmla="*/ 144291 w 1017885"/>
                  <a:gd name="connsiteY6" fmla="*/ 940684 h 1281460"/>
                  <a:gd name="connsiteX7" fmla="*/ 118954 w 1017885"/>
                  <a:gd name="connsiteY7" fmla="*/ 964331 h 1281460"/>
                  <a:gd name="connsiteX8" fmla="*/ 96477 w 1017885"/>
                  <a:gd name="connsiteY8" fmla="*/ 1007548 h 1281460"/>
                  <a:gd name="connsiteX9" fmla="*/ 90756 w 1017885"/>
                  <a:gd name="connsiteY9" fmla="*/ 1092352 h 1281460"/>
                  <a:gd name="connsiteX10" fmla="*/ 108329 w 1017885"/>
                  <a:gd name="connsiteY10" fmla="*/ 1143316 h 1281460"/>
                  <a:gd name="connsiteX11" fmla="*/ 132031 w 1017885"/>
                  <a:gd name="connsiteY11" fmla="*/ 1173486 h 1281460"/>
                  <a:gd name="connsiteX12" fmla="*/ 155734 w 1017885"/>
                  <a:gd name="connsiteY12" fmla="*/ 1188979 h 1281460"/>
                  <a:gd name="connsiteX13" fmla="*/ 207226 w 1017885"/>
                  <a:gd name="connsiteY13" fmla="*/ 1188572 h 1281460"/>
                  <a:gd name="connsiteX14" fmla="*/ 232155 w 1017885"/>
                  <a:gd name="connsiteY14" fmla="*/ 1171448 h 1281460"/>
                  <a:gd name="connsiteX15" fmla="*/ 259127 w 1017885"/>
                  <a:gd name="connsiteY15" fmla="*/ 1132715 h 1281460"/>
                  <a:gd name="connsiteX16" fmla="*/ 273839 w 1017885"/>
                  <a:gd name="connsiteY16" fmla="*/ 1061774 h 1281460"/>
                  <a:gd name="connsiteX17" fmla="*/ 267300 w 1017885"/>
                  <a:gd name="connsiteY17" fmla="*/ 1012848 h 1281460"/>
                  <a:gd name="connsiteX18" fmla="*/ 243189 w 1017885"/>
                  <a:gd name="connsiteY18" fmla="*/ 965146 h 1281460"/>
                  <a:gd name="connsiteX19" fmla="*/ 214991 w 1017885"/>
                  <a:gd name="connsiteY19" fmla="*/ 939461 h 1281460"/>
                  <a:gd name="connsiteX20" fmla="*/ 183932 w 1017885"/>
                  <a:gd name="connsiteY20" fmla="*/ 929268 h 1281460"/>
                  <a:gd name="connsiteX21" fmla="*/ 198235 w 1017885"/>
                  <a:gd name="connsiteY21" fmla="*/ 842731 h 1281460"/>
                  <a:gd name="connsiteX22" fmla="*/ 242780 w 1017885"/>
                  <a:gd name="connsiteY22" fmla="*/ 855065 h 1281460"/>
                  <a:gd name="connsiteX23" fmla="*/ 308984 w 1017885"/>
                  <a:gd name="connsiteY23" fmla="*/ 906436 h 1281460"/>
                  <a:gd name="connsiteX24" fmla="*/ 354755 w 1017885"/>
                  <a:gd name="connsiteY24" fmla="*/ 1001840 h 1281460"/>
                  <a:gd name="connsiteX25" fmla="*/ 360885 w 1017885"/>
                  <a:gd name="connsiteY25" fmla="*/ 1059327 h 1281460"/>
                  <a:gd name="connsiteX26" fmla="*/ 338408 w 1017885"/>
                  <a:gd name="connsiteY26" fmla="*/ 1169817 h 1281460"/>
                  <a:gd name="connsiteX27" fmla="*/ 274656 w 1017885"/>
                  <a:gd name="connsiteY27" fmla="*/ 1250136 h 1281460"/>
                  <a:gd name="connsiteX28" fmla="*/ 206409 w 1017885"/>
                  <a:gd name="connsiteY28" fmla="*/ 1279491 h 1281460"/>
                  <a:gd name="connsiteX29" fmla="*/ 113233 w 1017885"/>
                  <a:gd name="connsiteY29" fmla="*/ 1265629 h 1281460"/>
                  <a:gd name="connsiteX30" fmla="*/ 56836 w 1017885"/>
                  <a:gd name="connsiteY30" fmla="*/ 1221596 h 1281460"/>
                  <a:gd name="connsiteX31" fmla="*/ 9840 w 1017885"/>
                  <a:gd name="connsiteY31" fmla="*/ 1133938 h 1281460"/>
                  <a:gd name="connsiteX32" fmla="*/ 440 w 1017885"/>
                  <a:gd name="connsiteY32" fmla="*/ 1044242 h 1281460"/>
                  <a:gd name="connsiteX33" fmla="*/ 32316 w 1017885"/>
                  <a:gd name="connsiteY33" fmla="*/ 936199 h 1281460"/>
                  <a:gd name="connsiteX34" fmla="*/ 86261 w 1017885"/>
                  <a:gd name="connsiteY34" fmla="*/ 874635 h 1281460"/>
                  <a:gd name="connsiteX35" fmla="*/ 152465 w 1017885"/>
                  <a:gd name="connsiteY35" fmla="*/ 844464 h 1281460"/>
                  <a:gd name="connsiteX36" fmla="*/ 198235 w 1017885"/>
                  <a:gd name="connsiteY36"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927272 w 1017885"/>
                  <a:gd name="connsiteY3" fmla="*/ 929268 h 1281460"/>
                  <a:gd name="connsiteX4" fmla="*/ 183932 w 1017885"/>
                  <a:gd name="connsiteY4" fmla="*/ 929268 h 1281460"/>
                  <a:gd name="connsiteX5" fmla="*/ 144291 w 1017885"/>
                  <a:gd name="connsiteY5" fmla="*/ 940684 h 1281460"/>
                  <a:gd name="connsiteX6" fmla="*/ 118954 w 1017885"/>
                  <a:gd name="connsiteY6" fmla="*/ 964331 h 1281460"/>
                  <a:gd name="connsiteX7" fmla="*/ 96477 w 1017885"/>
                  <a:gd name="connsiteY7" fmla="*/ 1007548 h 1281460"/>
                  <a:gd name="connsiteX8" fmla="*/ 90756 w 1017885"/>
                  <a:gd name="connsiteY8" fmla="*/ 1092352 h 1281460"/>
                  <a:gd name="connsiteX9" fmla="*/ 108329 w 1017885"/>
                  <a:gd name="connsiteY9" fmla="*/ 1143316 h 1281460"/>
                  <a:gd name="connsiteX10" fmla="*/ 132031 w 1017885"/>
                  <a:gd name="connsiteY10" fmla="*/ 1173486 h 1281460"/>
                  <a:gd name="connsiteX11" fmla="*/ 155734 w 1017885"/>
                  <a:gd name="connsiteY11" fmla="*/ 1188979 h 1281460"/>
                  <a:gd name="connsiteX12" fmla="*/ 207226 w 1017885"/>
                  <a:gd name="connsiteY12" fmla="*/ 1188572 h 1281460"/>
                  <a:gd name="connsiteX13" fmla="*/ 232155 w 1017885"/>
                  <a:gd name="connsiteY13" fmla="*/ 1171448 h 1281460"/>
                  <a:gd name="connsiteX14" fmla="*/ 259127 w 1017885"/>
                  <a:gd name="connsiteY14" fmla="*/ 1132715 h 1281460"/>
                  <a:gd name="connsiteX15" fmla="*/ 273839 w 1017885"/>
                  <a:gd name="connsiteY15" fmla="*/ 1061774 h 1281460"/>
                  <a:gd name="connsiteX16" fmla="*/ 267300 w 1017885"/>
                  <a:gd name="connsiteY16" fmla="*/ 1012848 h 1281460"/>
                  <a:gd name="connsiteX17" fmla="*/ 243189 w 1017885"/>
                  <a:gd name="connsiteY17" fmla="*/ 965146 h 1281460"/>
                  <a:gd name="connsiteX18" fmla="*/ 214991 w 1017885"/>
                  <a:gd name="connsiteY18" fmla="*/ 939461 h 1281460"/>
                  <a:gd name="connsiteX19" fmla="*/ 183932 w 1017885"/>
                  <a:gd name="connsiteY19" fmla="*/ 929268 h 1281460"/>
                  <a:gd name="connsiteX20" fmla="*/ 198235 w 1017885"/>
                  <a:gd name="connsiteY20" fmla="*/ 842731 h 1281460"/>
                  <a:gd name="connsiteX21" fmla="*/ 242780 w 1017885"/>
                  <a:gd name="connsiteY21" fmla="*/ 855065 h 1281460"/>
                  <a:gd name="connsiteX22" fmla="*/ 308984 w 1017885"/>
                  <a:gd name="connsiteY22" fmla="*/ 906436 h 1281460"/>
                  <a:gd name="connsiteX23" fmla="*/ 354755 w 1017885"/>
                  <a:gd name="connsiteY23" fmla="*/ 1001840 h 1281460"/>
                  <a:gd name="connsiteX24" fmla="*/ 360885 w 1017885"/>
                  <a:gd name="connsiteY24" fmla="*/ 1059327 h 1281460"/>
                  <a:gd name="connsiteX25" fmla="*/ 338408 w 1017885"/>
                  <a:gd name="connsiteY25" fmla="*/ 1169817 h 1281460"/>
                  <a:gd name="connsiteX26" fmla="*/ 274656 w 1017885"/>
                  <a:gd name="connsiteY26" fmla="*/ 1250136 h 1281460"/>
                  <a:gd name="connsiteX27" fmla="*/ 206409 w 1017885"/>
                  <a:gd name="connsiteY27" fmla="*/ 1279491 h 1281460"/>
                  <a:gd name="connsiteX28" fmla="*/ 113233 w 1017885"/>
                  <a:gd name="connsiteY28" fmla="*/ 1265629 h 1281460"/>
                  <a:gd name="connsiteX29" fmla="*/ 56836 w 1017885"/>
                  <a:gd name="connsiteY29" fmla="*/ 1221596 h 1281460"/>
                  <a:gd name="connsiteX30" fmla="*/ 9840 w 1017885"/>
                  <a:gd name="connsiteY30" fmla="*/ 1133938 h 1281460"/>
                  <a:gd name="connsiteX31" fmla="*/ 440 w 1017885"/>
                  <a:gd name="connsiteY31" fmla="*/ 1044242 h 1281460"/>
                  <a:gd name="connsiteX32" fmla="*/ 32316 w 1017885"/>
                  <a:gd name="connsiteY32" fmla="*/ 936199 h 1281460"/>
                  <a:gd name="connsiteX33" fmla="*/ 86261 w 1017885"/>
                  <a:gd name="connsiteY33" fmla="*/ 874635 h 1281460"/>
                  <a:gd name="connsiteX34" fmla="*/ 152465 w 1017885"/>
                  <a:gd name="connsiteY34" fmla="*/ 844464 h 1281460"/>
                  <a:gd name="connsiteX35" fmla="*/ 198235 w 1017885"/>
                  <a:gd name="connsiteY35" fmla="*/ 842731 h 1281460"/>
                  <a:gd name="connsiteX0" fmla="*/ 1017886 w 1017885"/>
                  <a:gd name="connsiteY0" fmla="*/ -1 h 1281460"/>
                  <a:gd name="connsiteX1" fmla="*/ 183932 w 1017885"/>
                  <a:gd name="connsiteY1" fmla="*/ 929268 h 1281460"/>
                  <a:gd name="connsiteX2" fmla="*/ 144291 w 1017885"/>
                  <a:gd name="connsiteY2" fmla="*/ 940684 h 1281460"/>
                  <a:gd name="connsiteX3" fmla="*/ 118954 w 1017885"/>
                  <a:gd name="connsiteY3" fmla="*/ 964331 h 1281460"/>
                  <a:gd name="connsiteX4" fmla="*/ 96477 w 1017885"/>
                  <a:gd name="connsiteY4" fmla="*/ 1007548 h 1281460"/>
                  <a:gd name="connsiteX5" fmla="*/ 90756 w 1017885"/>
                  <a:gd name="connsiteY5" fmla="*/ 1092352 h 1281460"/>
                  <a:gd name="connsiteX6" fmla="*/ 108329 w 1017885"/>
                  <a:gd name="connsiteY6" fmla="*/ 1143316 h 1281460"/>
                  <a:gd name="connsiteX7" fmla="*/ 132031 w 1017885"/>
                  <a:gd name="connsiteY7" fmla="*/ 1173486 h 1281460"/>
                  <a:gd name="connsiteX8" fmla="*/ 155734 w 1017885"/>
                  <a:gd name="connsiteY8" fmla="*/ 1188979 h 1281460"/>
                  <a:gd name="connsiteX9" fmla="*/ 207226 w 1017885"/>
                  <a:gd name="connsiteY9" fmla="*/ 1188572 h 1281460"/>
                  <a:gd name="connsiteX10" fmla="*/ 232155 w 1017885"/>
                  <a:gd name="connsiteY10" fmla="*/ 1171448 h 1281460"/>
                  <a:gd name="connsiteX11" fmla="*/ 259127 w 1017885"/>
                  <a:gd name="connsiteY11" fmla="*/ 1132715 h 1281460"/>
                  <a:gd name="connsiteX12" fmla="*/ 273839 w 1017885"/>
                  <a:gd name="connsiteY12" fmla="*/ 1061774 h 1281460"/>
                  <a:gd name="connsiteX13" fmla="*/ 267300 w 1017885"/>
                  <a:gd name="connsiteY13" fmla="*/ 1012848 h 1281460"/>
                  <a:gd name="connsiteX14" fmla="*/ 243189 w 1017885"/>
                  <a:gd name="connsiteY14" fmla="*/ 965146 h 1281460"/>
                  <a:gd name="connsiteX15" fmla="*/ 214991 w 1017885"/>
                  <a:gd name="connsiteY15" fmla="*/ 939461 h 1281460"/>
                  <a:gd name="connsiteX16" fmla="*/ 183932 w 1017885"/>
                  <a:gd name="connsiteY16" fmla="*/ 929268 h 1281460"/>
                  <a:gd name="connsiteX17" fmla="*/ 198235 w 1017885"/>
                  <a:gd name="connsiteY17" fmla="*/ 842731 h 1281460"/>
                  <a:gd name="connsiteX18" fmla="*/ 242780 w 1017885"/>
                  <a:gd name="connsiteY18" fmla="*/ 855065 h 1281460"/>
                  <a:gd name="connsiteX19" fmla="*/ 308984 w 1017885"/>
                  <a:gd name="connsiteY19" fmla="*/ 906436 h 1281460"/>
                  <a:gd name="connsiteX20" fmla="*/ 354755 w 1017885"/>
                  <a:gd name="connsiteY20" fmla="*/ 1001840 h 1281460"/>
                  <a:gd name="connsiteX21" fmla="*/ 360885 w 1017885"/>
                  <a:gd name="connsiteY21" fmla="*/ 1059327 h 1281460"/>
                  <a:gd name="connsiteX22" fmla="*/ 338408 w 1017885"/>
                  <a:gd name="connsiteY22" fmla="*/ 1169817 h 1281460"/>
                  <a:gd name="connsiteX23" fmla="*/ 274656 w 1017885"/>
                  <a:gd name="connsiteY23" fmla="*/ 1250136 h 1281460"/>
                  <a:gd name="connsiteX24" fmla="*/ 206409 w 1017885"/>
                  <a:gd name="connsiteY24" fmla="*/ 1279491 h 1281460"/>
                  <a:gd name="connsiteX25" fmla="*/ 113233 w 1017885"/>
                  <a:gd name="connsiteY25" fmla="*/ 1265629 h 1281460"/>
                  <a:gd name="connsiteX26" fmla="*/ 56836 w 1017885"/>
                  <a:gd name="connsiteY26" fmla="*/ 1221596 h 1281460"/>
                  <a:gd name="connsiteX27" fmla="*/ 9840 w 1017885"/>
                  <a:gd name="connsiteY27" fmla="*/ 1133938 h 1281460"/>
                  <a:gd name="connsiteX28" fmla="*/ 440 w 1017885"/>
                  <a:gd name="connsiteY28" fmla="*/ 1044242 h 1281460"/>
                  <a:gd name="connsiteX29" fmla="*/ 32316 w 1017885"/>
                  <a:gd name="connsiteY29" fmla="*/ 936199 h 1281460"/>
                  <a:gd name="connsiteX30" fmla="*/ 86261 w 1017885"/>
                  <a:gd name="connsiteY30" fmla="*/ 874635 h 1281460"/>
                  <a:gd name="connsiteX31" fmla="*/ 152465 w 1017885"/>
                  <a:gd name="connsiteY31" fmla="*/ 844464 h 1281460"/>
                  <a:gd name="connsiteX32" fmla="*/ 198235 w 1017885"/>
                  <a:gd name="connsiteY32" fmla="*/ 842731 h 128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17885" h="1281460">
                    <a:moveTo>
                      <a:pt x="1017886" y="-1"/>
                    </a:moveTo>
                    <a:close/>
                    <a:moveTo>
                      <a:pt x="183932" y="929268"/>
                    </a:moveTo>
                    <a:cubicBezTo>
                      <a:pt x="169629" y="928860"/>
                      <a:pt x="156551" y="932937"/>
                      <a:pt x="144291" y="940684"/>
                    </a:cubicBezTo>
                    <a:cubicBezTo>
                      <a:pt x="134483" y="946799"/>
                      <a:pt x="125901" y="954954"/>
                      <a:pt x="118954" y="964331"/>
                    </a:cubicBezTo>
                    <a:cubicBezTo>
                      <a:pt x="108737" y="977378"/>
                      <a:pt x="101381" y="991647"/>
                      <a:pt x="96477" y="1007548"/>
                    </a:cubicBezTo>
                    <a:cubicBezTo>
                      <a:pt x="87487" y="1035680"/>
                      <a:pt x="85852" y="1064220"/>
                      <a:pt x="90756" y="1092352"/>
                    </a:cubicBezTo>
                    <a:cubicBezTo>
                      <a:pt x="93208" y="1110291"/>
                      <a:pt x="99338" y="1127415"/>
                      <a:pt x="108329" y="1143316"/>
                    </a:cubicBezTo>
                    <a:cubicBezTo>
                      <a:pt x="114459" y="1154732"/>
                      <a:pt x="121815" y="1164517"/>
                      <a:pt x="132031" y="1173486"/>
                    </a:cubicBezTo>
                    <a:cubicBezTo>
                      <a:pt x="138979" y="1179602"/>
                      <a:pt x="147152" y="1185310"/>
                      <a:pt x="155734" y="1188979"/>
                    </a:cubicBezTo>
                    <a:cubicBezTo>
                      <a:pt x="172489" y="1195910"/>
                      <a:pt x="189653" y="1195910"/>
                      <a:pt x="207226" y="1188572"/>
                    </a:cubicBezTo>
                    <a:cubicBezTo>
                      <a:pt x="216625" y="1184494"/>
                      <a:pt x="224390" y="1178379"/>
                      <a:pt x="232155" y="1171448"/>
                    </a:cubicBezTo>
                    <a:cubicBezTo>
                      <a:pt x="243189" y="1160440"/>
                      <a:pt x="252179" y="1147393"/>
                      <a:pt x="259127" y="1132715"/>
                    </a:cubicBezTo>
                    <a:cubicBezTo>
                      <a:pt x="268935" y="1110291"/>
                      <a:pt x="273430" y="1086236"/>
                      <a:pt x="273839" y="1061774"/>
                    </a:cubicBezTo>
                    <a:cubicBezTo>
                      <a:pt x="273839" y="1044650"/>
                      <a:pt x="271387" y="1028749"/>
                      <a:pt x="267300" y="1012848"/>
                    </a:cubicBezTo>
                    <a:cubicBezTo>
                      <a:pt x="261987" y="995725"/>
                      <a:pt x="254631" y="979416"/>
                      <a:pt x="243189" y="965146"/>
                    </a:cubicBezTo>
                    <a:cubicBezTo>
                      <a:pt x="235833" y="954546"/>
                      <a:pt x="226433" y="945576"/>
                      <a:pt x="214991" y="939461"/>
                    </a:cubicBezTo>
                    <a:cubicBezTo>
                      <a:pt x="206000" y="933753"/>
                      <a:pt x="194966" y="930083"/>
                      <a:pt x="183932" y="929268"/>
                    </a:cubicBezTo>
                    <a:close/>
                    <a:moveTo>
                      <a:pt x="198235" y="842731"/>
                    </a:moveTo>
                    <a:cubicBezTo>
                      <a:pt x="213356" y="844464"/>
                      <a:pt x="228272" y="848541"/>
                      <a:pt x="242780" y="855065"/>
                    </a:cubicBezTo>
                    <a:cubicBezTo>
                      <a:pt x="268935" y="866888"/>
                      <a:pt x="291003" y="884420"/>
                      <a:pt x="308984" y="906436"/>
                    </a:cubicBezTo>
                    <a:cubicBezTo>
                      <a:pt x="331461" y="934568"/>
                      <a:pt x="346581" y="966777"/>
                      <a:pt x="354755" y="1001840"/>
                    </a:cubicBezTo>
                    <a:cubicBezTo>
                      <a:pt x="359250" y="1021818"/>
                      <a:pt x="361702" y="1041796"/>
                      <a:pt x="360885" y="1059327"/>
                    </a:cubicBezTo>
                    <a:cubicBezTo>
                      <a:pt x="361702" y="1099691"/>
                      <a:pt x="353937" y="1135161"/>
                      <a:pt x="338408" y="1169817"/>
                    </a:cubicBezTo>
                    <a:cubicBezTo>
                      <a:pt x="323287" y="1201618"/>
                      <a:pt x="302854" y="1228935"/>
                      <a:pt x="274656" y="1250136"/>
                    </a:cubicBezTo>
                    <a:cubicBezTo>
                      <a:pt x="253814" y="1265221"/>
                      <a:pt x="231337" y="1275006"/>
                      <a:pt x="206409" y="1279491"/>
                    </a:cubicBezTo>
                    <a:cubicBezTo>
                      <a:pt x="173715" y="1284383"/>
                      <a:pt x="142657" y="1280306"/>
                      <a:pt x="113233" y="1265629"/>
                    </a:cubicBezTo>
                    <a:cubicBezTo>
                      <a:pt x="91165" y="1254621"/>
                      <a:pt x="72366" y="1240351"/>
                      <a:pt x="56836" y="1221596"/>
                    </a:cubicBezTo>
                    <a:cubicBezTo>
                      <a:pt x="34360" y="1195910"/>
                      <a:pt x="19239" y="1166555"/>
                      <a:pt x="9840" y="1133938"/>
                    </a:cubicBezTo>
                    <a:cubicBezTo>
                      <a:pt x="1666" y="1104583"/>
                      <a:pt x="-1194" y="1074820"/>
                      <a:pt x="440" y="1044242"/>
                    </a:cubicBezTo>
                    <a:cubicBezTo>
                      <a:pt x="3710" y="1006325"/>
                      <a:pt x="13109" y="970039"/>
                      <a:pt x="32316" y="936199"/>
                    </a:cubicBezTo>
                    <a:cubicBezTo>
                      <a:pt x="46211" y="912552"/>
                      <a:pt x="63784" y="891351"/>
                      <a:pt x="86261" y="874635"/>
                    </a:cubicBezTo>
                    <a:cubicBezTo>
                      <a:pt x="105877" y="859549"/>
                      <a:pt x="128353" y="848949"/>
                      <a:pt x="152465" y="844464"/>
                    </a:cubicBezTo>
                    <a:cubicBezTo>
                      <a:pt x="167790" y="841610"/>
                      <a:pt x="183115" y="840999"/>
                      <a:pt x="198235" y="842731"/>
                    </a:cubicBezTo>
                    <a:close/>
                  </a:path>
                </a:pathLst>
              </a:custGeom>
              <a:solidFill>
                <a:schemeClr val="accent1"/>
              </a:solidFill>
              <a:ln>
                <a:noFill/>
              </a:ln>
              <a:effectLst/>
              <a:extLst/>
            </p:spPr>
            <p:txBody>
              <a:bodyPr wrap="square" anchor="ctr">
                <a:noAutofit/>
              </a:bodyPr>
              <a:lstStyle/>
              <a:p>
                <a:pPr algn="ctr"/>
                <a:endParaRPr lang="en-US"/>
              </a:p>
            </p:txBody>
          </p:sp>
        </p:grpSp>
        <p:grpSp>
          <p:nvGrpSpPr>
            <p:cNvPr id="338" name="Group 337">
              <a:extLst>
                <a:ext uri="{FF2B5EF4-FFF2-40B4-BE49-F238E27FC236}">
                  <a16:creationId xmlns:a16="http://schemas.microsoft.com/office/drawing/2014/main" id="{E65CCC20-EAF6-0A43-981D-7EFD8648CC24}"/>
                </a:ext>
              </a:extLst>
            </p:cNvPr>
            <p:cNvGrpSpPr/>
            <p:nvPr/>
          </p:nvGrpSpPr>
          <p:grpSpPr>
            <a:xfrm>
              <a:off x="2819431" y="4304432"/>
              <a:ext cx="1246302" cy="483793"/>
              <a:chOff x="1063897" y="3818720"/>
              <a:chExt cx="1246302" cy="483793"/>
            </a:xfrm>
          </p:grpSpPr>
          <p:sp>
            <p:nvSpPr>
              <p:cNvPr id="339" name="Freeform 367">
                <a:extLst>
                  <a:ext uri="{FF2B5EF4-FFF2-40B4-BE49-F238E27FC236}">
                    <a16:creationId xmlns:a16="http://schemas.microsoft.com/office/drawing/2014/main" id="{FEA201BE-BC8A-0141-AD3A-1E83EFC55580}"/>
                  </a:ext>
                </a:extLst>
              </p:cNvPr>
              <p:cNvSpPr>
                <a:spLocks noChangeArrowheads="1"/>
              </p:cNvSpPr>
              <p:nvPr/>
            </p:nvSpPr>
            <p:spPr bwMode="auto">
              <a:xfrm>
                <a:off x="1488894" y="3818720"/>
                <a:ext cx="342949" cy="345879"/>
              </a:xfrm>
              <a:custGeom>
                <a:avLst/>
                <a:gdLst>
                  <a:gd name="connsiteX0" fmla="*/ 927272 w 1105087"/>
                  <a:gd name="connsiteY0" fmla="*/ 1149276 h 1501468"/>
                  <a:gd name="connsiteX1" fmla="*/ 887632 w 1105087"/>
                  <a:gd name="connsiteY1" fmla="*/ 1160692 h 1501468"/>
                  <a:gd name="connsiteX2" fmla="*/ 862294 w 1105087"/>
                  <a:gd name="connsiteY2" fmla="*/ 1184339 h 1501468"/>
                  <a:gd name="connsiteX3" fmla="*/ 839818 w 1105087"/>
                  <a:gd name="connsiteY3" fmla="*/ 1227556 h 1501468"/>
                  <a:gd name="connsiteX4" fmla="*/ 834096 w 1105087"/>
                  <a:gd name="connsiteY4" fmla="*/ 1312360 h 1501468"/>
                  <a:gd name="connsiteX5" fmla="*/ 851669 w 1105087"/>
                  <a:gd name="connsiteY5" fmla="*/ 1363324 h 1501468"/>
                  <a:gd name="connsiteX6" fmla="*/ 875372 w 1105087"/>
                  <a:gd name="connsiteY6" fmla="*/ 1393494 h 1501468"/>
                  <a:gd name="connsiteX7" fmla="*/ 899074 w 1105087"/>
                  <a:gd name="connsiteY7" fmla="*/ 1408987 h 1501468"/>
                  <a:gd name="connsiteX8" fmla="*/ 950566 w 1105087"/>
                  <a:gd name="connsiteY8" fmla="*/ 1408580 h 1501468"/>
                  <a:gd name="connsiteX9" fmla="*/ 975495 w 1105087"/>
                  <a:gd name="connsiteY9" fmla="*/ 1391456 h 1501468"/>
                  <a:gd name="connsiteX10" fmla="*/ 1002467 w 1105087"/>
                  <a:gd name="connsiteY10" fmla="*/ 1352723 h 1501468"/>
                  <a:gd name="connsiteX11" fmla="*/ 1017179 w 1105087"/>
                  <a:gd name="connsiteY11" fmla="*/ 1281782 h 1501468"/>
                  <a:gd name="connsiteX12" fmla="*/ 1010640 w 1105087"/>
                  <a:gd name="connsiteY12" fmla="*/ 1232856 h 1501468"/>
                  <a:gd name="connsiteX13" fmla="*/ 986529 w 1105087"/>
                  <a:gd name="connsiteY13" fmla="*/ 1185154 h 1501468"/>
                  <a:gd name="connsiteX14" fmla="*/ 958331 w 1105087"/>
                  <a:gd name="connsiteY14" fmla="*/ 1159469 h 1501468"/>
                  <a:gd name="connsiteX15" fmla="*/ 927272 w 1105087"/>
                  <a:gd name="connsiteY15" fmla="*/ 1149276 h 1501468"/>
                  <a:gd name="connsiteX16" fmla="*/ 183932 w 1105087"/>
                  <a:gd name="connsiteY16" fmla="*/ 1149276 h 1501468"/>
                  <a:gd name="connsiteX17" fmla="*/ 144291 w 1105087"/>
                  <a:gd name="connsiteY17" fmla="*/ 1160692 h 1501468"/>
                  <a:gd name="connsiteX18" fmla="*/ 118954 w 1105087"/>
                  <a:gd name="connsiteY18" fmla="*/ 1184339 h 1501468"/>
                  <a:gd name="connsiteX19" fmla="*/ 96477 w 1105087"/>
                  <a:gd name="connsiteY19" fmla="*/ 1227556 h 1501468"/>
                  <a:gd name="connsiteX20" fmla="*/ 90756 w 1105087"/>
                  <a:gd name="connsiteY20" fmla="*/ 1312360 h 1501468"/>
                  <a:gd name="connsiteX21" fmla="*/ 108329 w 1105087"/>
                  <a:gd name="connsiteY21" fmla="*/ 1363324 h 1501468"/>
                  <a:gd name="connsiteX22" fmla="*/ 132031 w 1105087"/>
                  <a:gd name="connsiteY22" fmla="*/ 1393494 h 1501468"/>
                  <a:gd name="connsiteX23" fmla="*/ 155734 w 1105087"/>
                  <a:gd name="connsiteY23" fmla="*/ 1408987 h 1501468"/>
                  <a:gd name="connsiteX24" fmla="*/ 207226 w 1105087"/>
                  <a:gd name="connsiteY24" fmla="*/ 1408580 h 1501468"/>
                  <a:gd name="connsiteX25" fmla="*/ 232155 w 1105087"/>
                  <a:gd name="connsiteY25" fmla="*/ 1391456 h 1501468"/>
                  <a:gd name="connsiteX26" fmla="*/ 259127 w 1105087"/>
                  <a:gd name="connsiteY26" fmla="*/ 1352723 h 1501468"/>
                  <a:gd name="connsiteX27" fmla="*/ 273839 w 1105087"/>
                  <a:gd name="connsiteY27" fmla="*/ 1281782 h 1501468"/>
                  <a:gd name="connsiteX28" fmla="*/ 267300 w 1105087"/>
                  <a:gd name="connsiteY28" fmla="*/ 1232856 h 1501468"/>
                  <a:gd name="connsiteX29" fmla="*/ 243189 w 1105087"/>
                  <a:gd name="connsiteY29" fmla="*/ 1185154 h 1501468"/>
                  <a:gd name="connsiteX30" fmla="*/ 214991 w 1105087"/>
                  <a:gd name="connsiteY30" fmla="*/ 1159469 h 1501468"/>
                  <a:gd name="connsiteX31" fmla="*/ 183932 w 1105087"/>
                  <a:gd name="connsiteY31" fmla="*/ 1149276 h 1501468"/>
                  <a:gd name="connsiteX32" fmla="*/ 941576 w 1105087"/>
                  <a:gd name="connsiteY32" fmla="*/ 1062739 h 1501468"/>
                  <a:gd name="connsiteX33" fmla="*/ 986120 w 1105087"/>
                  <a:gd name="connsiteY33" fmla="*/ 1075073 h 1501468"/>
                  <a:gd name="connsiteX34" fmla="*/ 1052325 w 1105087"/>
                  <a:gd name="connsiteY34" fmla="*/ 1126444 h 1501468"/>
                  <a:gd name="connsiteX35" fmla="*/ 1098095 w 1105087"/>
                  <a:gd name="connsiteY35" fmla="*/ 1221848 h 1501468"/>
                  <a:gd name="connsiteX36" fmla="*/ 1104225 w 1105087"/>
                  <a:gd name="connsiteY36" fmla="*/ 1279335 h 1501468"/>
                  <a:gd name="connsiteX37" fmla="*/ 1081749 w 1105087"/>
                  <a:gd name="connsiteY37" fmla="*/ 1389825 h 1501468"/>
                  <a:gd name="connsiteX38" fmla="*/ 1017996 w 1105087"/>
                  <a:gd name="connsiteY38" fmla="*/ 1470144 h 1501468"/>
                  <a:gd name="connsiteX39" fmla="*/ 949749 w 1105087"/>
                  <a:gd name="connsiteY39" fmla="*/ 1499499 h 1501468"/>
                  <a:gd name="connsiteX40" fmla="*/ 856573 w 1105087"/>
                  <a:gd name="connsiteY40" fmla="*/ 1485637 h 1501468"/>
                  <a:gd name="connsiteX41" fmla="*/ 800177 w 1105087"/>
                  <a:gd name="connsiteY41" fmla="*/ 1441604 h 1501468"/>
                  <a:gd name="connsiteX42" fmla="*/ 753180 w 1105087"/>
                  <a:gd name="connsiteY42" fmla="*/ 1353946 h 1501468"/>
                  <a:gd name="connsiteX43" fmla="*/ 743781 w 1105087"/>
                  <a:gd name="connsiteY43" fmla="*/ 1264250 h 1501468"/>
                  <a:gd name="connsiteX44" fmla="*/ 775657 w 1105087"/>
                  <a:gd name="connsiteY44" fmla="*/ 1156207 h 1501468"/>
                  <a:gd name="connsiteX45" fmla="*/ 829601 w 1105087"/>
                  <a:gd name="connsiteY45" fmla="*/ 1094643 h 1501468"/>
                  <a:gd name="connsiteX46" fmla="*/ 895805 w 1105087"/>
                  <a:gd name="connsiteY46" fmla="*/ 1064472 h 1501468"/>
                  <a:gd name="connsiteX47" fmla="*/ 941576 w 1105087"/>
                  <a:gd name="connsiteY47" fmla="*/ 1062739 h 1501468"/>
                  <a:gd name="connsiteX48" fmla="*/ 198235 w 1105087"/>
                  <a:gd name="connsiteY48" fmla="*/ 1062739 h 1501468"/>
                  <a:gd name="connsiteX49" fmla="*/ 242780 w 1105087"/>
                  <a:gd name="connsiteY49" fmla="*/ 1075073 h 1501468"/>
                  <a:gd name="connsiteX50" fmla="*/ 308984 w 1105087"/>
                  <a:gd name="connsiteY50" fmla="*/ 1126444 h 1501468"/>
                  <a:gd name="connsiteX51" fmla="*/ 354755 w 1105087"/>
                  <a:gd name="connsiteY51" fmla="*/ 1221848 h 1501468"/>
                  <a:gd name="connsiteX52" fmla="*/ 360885 w 1105087"/>
                  <a:gd name="connsiteY52" fmla="*/ 1279335 h 1501468"/>
                  <a:gd name="connsiteX53" fmla="*/ 338408 w 1105087"/>
                  <a:gd name="connsiteY53" fmla="*/ 1389825 h 1501468"/>
                  <a:gd name="connsiteX54" fmla="*/ 274656 w 1105087"/>
                  <a:gd name="connsiteY54" fmla="*/ 1470144 h 1501468"/>
                  <a:gd name="connsiteX55" fmla="*/ 206409 w 1105087"/>
                  <a:gd name="connsiteY55" fmla="*/ 1499499 h 1501468"/>
                  <a:gd name="connsiteX56" fmla="*/ 113233 w 1105087"/>
                  <a:gd name="connsiteY56" fmla="*/ 1485637 h 1501468"/>
                  <a:gd name="connsiteX57" fmla="*/ 56836 w 1105087"/>
                  <a:gd name="connsiteY57" fmla="*/ 1441604 h 1501468"/>
                  <a:gd name="connsiteX58" fmla="*/ 9840 w 1105087"/>
                  <a:gd name="connsiteY58" fmla="*/ 1353946 h 1501468"/>
                  <a:gd name="connsiteX59" fmla="*/ 440 w 1105087"/>
                  <a:gd name="connsiteY59" fmla="*/ 1264250 h 1501468"/>
                  <a:gd name="connsiteX60" fmla="*/ 32316 w 1105087"/>
                  <a:gd name="connsiteY60" fmla="*/ 1156207 h 1501468"/>
                  <a:gd name="connsiteX61" fmla="*/ 86261 w 1105087"/>
                  <a:gd name="connsiteY61" fmla="*/ 1094643 h 1501468"/>
                  <a:gd name="connsiteX62" fmla="*/ 152465 w 1105087"/>
                  <a:gd name="connsiteY62" fmla="*/ 1064472 h 1501468"/>
                  <a:gd name="connsiteX63" fmla="*/ 198235 w 1105087"/>
                  <a:gd name="connsiteY63" fmla="*/ 1062739 h 1501468"/>
                  <a:gd name="connsiteX64" fmla="*/ 688148 w 1105087"/>
                  <a:gd name="connsiteY64" fmla="*/ 626617 h 1501468"/>
                  <a:gd name="connsiteX65" fmla="*/ 648507 w 1105087"/>
                  <a:gd name="connsiteY65" fmla="*/ 638032 h 1501468"/>
                  <a:gd name="connsiteX66" fmla="*/ 623170 w 1105087"/>
                  <a:gd name="connsiteY66" fmla="*/ 661680 h 1501468"/>
                  <a:gd name="connsiteX67" fmla="*/ 600693 w 1105087"/>
                  <a:gd name="connsiteY67" fmla="*/ 704897 h 1501468"/>
                  <a:gd name="connsiteX68" fmla="*/ 594972 w 1105087"/>
                  <a:gd name="connsiteY68" fmla="*/ 789701 h 1501468"/>
                  <a:gd name="connsiteX69" fmla="*/ 612545 w 1105087"/>
                  <a:gd name="connsiteY69" fmla="*/ 840664 h 1501468"/>
                  <a:gd name="connsiteX70" fmla="*/ 636247 w 1105087"/>
                  <a:gd name="connsiteY70" fmla="*/ 870835 h 1501468"/>
                  <a:gd name="connsiteX71" fmla="*/ 659950 w 1105087"/>
                  <a:gd name="connsiteY71" fmla="*/ 886328 h 1501468"/>
                  <a:gd name="connsiteX72" fmla="*/ 711442 w 1105087"/>
                  <a:gd name="connsiteY72" fmla="*/ 885920 h 1501468"/>
                  <a:gd name="connsiteX73" fmla="*/ 736371 w 1105087"/>
                  <a:gd name="connsiteY73" fmla="*/ 868796 h 1501468"/>
                  <a:gd name="connsiteX74" fmla="*/ 763343 w 1105087"/>
                  <a:gd name="connsiteY74" fmla="*/ 830064 h 1501468"/>
                  <a:gd name="connsiteX75" fmla="*/ 778055 w 1105087"/>
                  <a:gd name="connsiteY75" fmla="*/ 759122 h 1501468"/>
                  <a:gd name="connsiteX76" fmla="*/ 771516 w 1105087"/>
                  <a:gd name="connsiteY76" fmla="*/ 710197 h 1501468"/>
                  <a:gd name="connsiteX77" fmla="*/ 747405 w 1105087"/>
                  <a:gd name="connsiteY77" fmla="*/ 662495 h 1501468"/>
                  <a:gd name="connsiteX78" fmla="*/ 719207 w 1105087"/>
                  <a:gd name="connsiteY78" fmla="*/ 636809 h 1501468"/>
                  <a:gd name="connsiteX79" fmla="*/ 688148 w 1105087"/>
                  <a:gd name="connsiteY79" fmla="*/ 626617 h 1501468"/>
                  <a:gd name="connsiteX80" fmla="*/ 702451 w 1105087"/>
                  <a:gd name="connsiteY80" fmla="*/ 540080 h 1501468"/>
                  <a:gd name="connsiteX81" fmla="*/ 746996 w 1105087"/>
                  <a:gd name="connsiteY81" fmla="*/ 552413 h 1501468"/>
                  <a:gd name="connsiteX82" fmla="*/ 813201 w 1105087"/>
                  <a:gd name="connsiteY82" fmla="*/ 603785 h 1501468"/>
                  <a:gd name="connsiteX83" fmla="*/ 858971 w 1105087"/>
                  <a:gd name="connsiteY83" fmla="*/ 699189 h 1501468"/>
                  <a:gd name="connsiteX84" fmla="*/ 865101 w 1105087"/>
                  <a:gd name="connsiteY84" fmla="*/ 756676 h 1501468"/>
                  <a:gd name="connsiteX85" fmla="*/ 842625 w 1105087"/>
                  <a:gd name="connsiteY85" fmla="*/ 867166 h 1501468"/>
                  <a:gd name="connsiteX86" fmla="*/ 778872 w 1105087"/>
                  <a:gd name="connsiteY86" fmla="*/ 947484 h 1501468"/>
                  <a:gd name="connsiteX87" fmla="*/ 710625 w 1105087"/>
                  <a:gd name="connsiteY87" fmla="*/ 976840 h 1501468"/>
                  <a:gd name="connsiteX88" fmla="*/ 617449 w 1105087"/>
                  <a:gd name="connsiteY88" fmla="*/ 962977 h 1501468"/>
                  <a:gd name="connsiteX89" fmla="*/ 561052 w 1105087"/>
                  <a:gd name="connsiteY89" fmla="*/ 918945 h 1501468"/>
                  <a:gd name="connsiteX90" fmla="*/ 514056 w 1105087"/>
                  <a:gd name="connsiteY90" fmla="*/ 831287 h 1501468"/>
                  <a:gd name="connsiteX91" fmla="*/ 504656 w 1105087"/>
                  <a:gd name="connsiteY91" fmla="*/ 741591 h 1501468"/>
                  <a:gd name="connsiteX92" fmla="*/ 536532 w 1105087"/>
                  <a:gd name="connsiteY92" fmla="*/ 633548 h 1501468"/>
                  <a:gd name="connsiteX93" fmla="*/ 590477 w 1105087"/>
                  <a:gd name="connsiteY93" fmla="*/ 571983 h 1501468"/>
                  <a:gd name="connsiteX94" fmla="*/ 656681 w 1105087"/>
                  <a:gd name="connsiteY94" fmla="*/ 541813 h 1501468"/>
                  <a:gd name="connsiteX95" fmla="*/ 702451 w 1105087"/>
                  <a:gd name="connsiteY95" fmla="*/ 540080 h 1501468"/>
                  <a:gd name="connsiteX96" fmla="*/ 927979 w 1105087"/>
                  <a:gd name="connsiteY96" fmla="*/ 87502 h 1501468"/>
                  <a:gd name="connsiteX97" fmla="*/ 888339 w 1105087"/>
                  <a:gd name="connsiteY97" fmla="*/ 98917 h 1501468"/>
                  <a:gd name="connsiteX98" fmla="*/ 863001 w 1105087"/>
                  <a:gd name="connsiteY98" fmla="*/ 122565 h 1501468"/>
                  <a:gd name="connsiteX99" fmla="*/ 840525 w 1105087"/>
                  <a:gd name="connsiteY99" fmla="*/ 165782 h 1501468"/>
                  <a:gd name="connsiteX100" fmla="*/ 834803 w 1105087"/>
                  <a:gd name="connsiteY100" fmla="*/ 250586 h 1501468"/>
                  <a:gd name="connsiteX101" fmla="*/ 852376 w 1105087"/>
                  <a:gd name="connsiteY101" fmla="*/ 301549 h 1501468"/>
                  <a:gd name="connsiteX102" fmla="*/ 876079 w 1105087"/>
                  <a:gd name="connsiteY102" fmla="*/ 331720 h 1501468"/>
                  <a:gd name="connsiteX103" fmla="*/ 899781 w 1105087"/>
                  <a:gd name="connsiteY103" fmla="*/ 347213 h 1501468"/>
                  <a:gd name="connsiteX104" fmla="*/ 951273 w 1105087"/>
                  <a:gd name="connsiteY104" fmla="*/ 346805 h 1501468"/>
                  <a:gd name="connsiteX105" fmla="*/ 976202 w 1105087"/>
                  <a:gd name="connsiteY105" fmla="*/ 329681 h 1501468"/>
                  <a:gd name="connsiteX106" fmla="*/ 1003174 w 1105087"/>
                  <a:gd name="connsiteY106" fmla="*/ 290949 h 1501468"/>
                  <a:gd name="connsiteX107" fmla="*/ 1017886 w 1105087"/>
                  <a:gd name="connsiteY107" fmla="*/ 220007 h 1501468"/>
                  <a:gd name="connsiteX108" fmla="*/ 1011347 w 1105087"/>
                  <a:gd name="connsiteY108" fmla="*/ 171082 h 1501468"/>
                  <a:gd name="connsiteX109" fmla="*/ 987236 w 1105087"/>
                  <a:gd name="connsiteY109" fmla="*/ 123380 h 1501468"/>
                  <a:gd name="connsiteX110" fmla="*/ 959038 w 1105087"/>
                  <a:gd name="connsiteY110" fmla="*/ 97694 h 1501468"/>
                  <a:gd name="connsiteX111" fmla="*/ 927979 w 1105087"/>
                  <a:gd name="connsiteY111" fmla="*/ 87502 h 1501468"/>
                  <a:gd name="connsiteX112" fmla="*/ 942283 w 1105087"/>
                  <a:gd name="connsiteY112" fmla="*/ 965 h 1501468"/>
                  <a:gd name="connsiteX113" fmla="*/ 986827 w 1105087"/>
                  <a:gd name="connsiteY113" fmla="*/ 13298 h 1501468"/>
                  <a:gd name="connsiteX114" fmla="*/ 1053032 w 1105087"/>
                  <a:gd name="connsiteY114" fmla="*/ 64670 h 1501468"/>
                  <a:gd name="connsiteX115" fmla="*/ 1098802 w 1105087"/>
                  <a:gd name="connsiteY115" fmla="*/ 160074 h 1501468"/>
                  <a:gd name="connsiteX116" fmla="*/ 1104932 w 1105087"/>
                  <a:gd name="connsiteY116" fmla="*/ 217561 h 1501468"/>
                  <a:gd name="connsiteX117" fmla="*/ 1082456 w 1105087"/>
                  <a:gd name="connsiteY117" fmla="*/ 328051 h 1501468"/>
                  <a:gd name="connsiteX118" fmla="*/ 1018703 w 1105087"/>
                  <a:gd name="connsiteY118" fmla="*/ 408370 h 1501468"/>
                  <a:gd name="connsiteX119" fmla="*/ 950456 w 1105087"/>
                  <a:gd name="connsiteY119" fmla="*/ 437725 h 1501468"/>
                  <a:gd name="connsiteX120" fmla="*/ 857280 w 1105087"/>
                  <a:gd name="connsiteY120" fmla="*/ 423863 h 1501468"/>
                  <a:gd name="connsiteX121" fmla="*/ 800884 w 1105087"/>
                  <a:gd name="connsiteY121" fmla="*/ 379830 h 1501468"/>
                  <a:gd name="connsiteX122" fmla="*/ 753887 w 1105087"/>
                  <a:gd name="connsiteY122" fmla="*/ 292172 h 1501468"/>
                  <a:gd name="connsiteX123" fmla="*/ 744488 w 1105087"/>
                  <a:gd name="connsiteY123" fmla="*/ 202476 h 1501468"/>
                  <a:gd name="connsiteX124" fmla="*/ 776364 w 1105087"/>
                  <a:gd name="connsiteY124" fmla="*/ 94433 h 1501468"/>
                  <a:gd name="connsiteX125" fmla="*/ 830308 w 1105087"/>
                  <a:gd name="connsiteY125" fmla="*/ 32868 h 1501468"/>
                  <a:gd name="connsiteX126" fmla="*/ 896512 w 1105087"/>
                  <a:gd name="connsiteY126" fmla="*/ 2698 h 1501468"/>
                  <a:gd name="connsiteX127" fmla="*/ 942283 w 1105087"/>
                  <a:gd name="connsiteY127" fmla="*/ 965 h 1501468"/>
                  <a:gd name="connsiteX0" fmla="*/ 927272 w 1105087"/>
                  <a:gd name="connsiteY0" fmla="*/ 1147753 h 1499945"/>
                  <a:gd name="connsiteX1" fmla="*/ 887632 w 1105087"/>
                  <a:gd name="connsiteY1" fmla="*/ 1159169 h 1499945"/>
                  <a:gd name="connsiteX2" fmla="*/ 862294 w 1105087"/>
                  <a:gd name="connsiteY2" fmla="*/ 1182816 h 1499945"/>
                  <a:gd name="connsiteX3" fmla="*/ 839818 w 1105087"/>
                  <a:gd name="connsiteY3" fmla="*/ 1226033 h 1499945"/>
                  <a:gd name="connsiteX4" fmla="*/ 834096 w 1105087"/>
                  <a:gd name="connsiteY4" fmla="*/ 1310837 h 1499945"/>
                  <a:gd name="connsiteX5" fmla="*/ 851669 w 1105087"/>
                  <a:gd name="connsiteY5" fmla="*/ 1361801 h 1499945"/>
                  <a:gd name="connsiteX6" fmla="*/ 875372 w 1105087"/>
                  <a:gd name="connsiteY6" fmla="*/ 1391971 h 1499945"/>
                  <a:gd name="connsiteX7" fmla="*/ 899074 w 1105087"/>
                  <a:gd name="connsiteY7" fmla="*/ 1407464 h 1499945"/>
                  <a:gd name="connsiteX8" fmla="*/ 950566 w 1105087"/>
                  <a:gd name="connsiteY8" fmla="*/ 1407057 h 1499945"/>
                  <a:gd name="connsiteX9" fmla="*/ 975495 w 1105087"/>
                  <a:gd name="connsiteY9" fmla="*/ 1389933 h 1499945"/>
                  <a:gd name="connsiteX10" fmla="*/ 1002467 w 1105087"/>
                  <a:gd name="connsiteY10" fmla="*/ 1351200 h 1499945"/>
                  <a:gd name="connsiteX11" fmla="*/ 1017179 w 1105087"/>
                  <a:gd name="connsiteY11" fmla="*/ 1280259 h 1499945"/>
                  <a:gd name="connsiteX12" fmla="*/ 1010640 w 1105087"/>
                  <a:gd name="connsiteY12" fmla="*/ 1231333 h 1499945"/>
                  <a:gd name="connsiteX13" fmla="*/ 986529 w 1105087"/>
                  <a:gd name="connsiteY13" fmla="*/ 1183631 h 1499945"/>
                  <a:gd name="connsiteX14" fmla="*/ 958331 w 1105087"/>
                  <a:gd name="connsiteY14" fmla="*/ 1157946 h 1499945"/>
                  <a:gd name="connsiteX15" fmla="*/ 927272 w 1105087"/>
                  <a:gd name="connsiteY15" fmla="*/ 1147753 h 1499945"/>
                  <a:gd name="connsiteX16" fmla="*/ 183932 w 1105087"/>
                  <a:gd name="connsiteY16" fmla="*/ 1147753 h 1499945"/>
                  <a:gd name="connsiteX17" fmla="*/ 144291 w 1105087"/>
                  <a:gd name="connsiteY17" fmla="*/ 1159169 h 1499945"/>
                  <a:gd name="connsiteX18" fmla="*/ 118954 w 1105087"/>
                  <a:gd name="connsiteY18" fmla="*/ 1182816 h 1499945"/>
                  <a:gd name="connsiteX19" fmla="*/ 96477 w 1105087"/>
                  <a:gd name="connsiteY19" fmla="*/ 1226033 h 1499945"/>
                  <a:gd name="connsiteX20" fmla="*/ 90756 w 1105087"/>
                  <a:gd name="connsiteY20" fmla="*/ 1310837 h 1499945"/>
                  <a:gd name="connsiteX21" fmla="*/ 108329 w 1105087"/>
                  <a:gd name="connsiteY21" fmla="*/ 1361801 h 1499945"/>
                  <a:gd name="connsiteX22" fmla="*/ 132031 w 1105087"/>
                  <a:gd name="connsiteY22" fmla="*/ 1391971 h 1499945"/>
                  <a:gd name="connsiteX23" fmla="*/ 155734 w 1105087"/>
                  <a:gd name="connsiteY23" fmla="*/ 1407464 h 1499945"/>
                  <a:gd name="connsiteX24" fmla="*/ 207226 w 1105087"/>
                  <a:gd name="connsiteY24" fmla="*/ 1407057 h 1499945"/>
                  <a:gd name="connsiteX25" fmla="*/ 232155 w 1105087"/>
                  <a:gd name="connsiteY25" fmla="*/ 1389933 h 1499945"/>
                  <a:gd name="connsiteX26" fmla="*/ 259127 w 1105087"/>
                  <a:gd name="connsiteY26" fmla="*/ 1351200 h 1499945"/>
                  <a:gd name="connsiteX27" fmla="*/ 273839 w 1105087"/>
                  <a:gd name="connsiteY27" fmla="*/ 1280259 h 1499945"/>
                  <a:gd name="connsiteX28" fmla="*/ 267300 w 1105087"/>
                  <a:gd name="connsiteY28" fmla="*/ 1231333 h 1499945"/>
                  <a:gd name="connsiteX29" fmla="*/ 243189 w 1105087"/>
                  <a:gd name="connsiteY29" fmla="*/ 1183631 h 1499945"/>
                  <a:gd name="connsiteX30" fmla="*/ 214991 w 1105087"/>
                  <a:gd name="connsiteY30" fmla="*/ 1157946 h 1499945"/>
                  <a:gd name="connsiteX31" fmla="*/ 183932 w 1105087"/>
                  <a:gd name="connsiteY31" fmla="*/ 1147753 h 1499945"/>
                  <a:gd name="connsiteX32" fmla="*/ 941576 w 1105087"/>
                  <a:gd name="connsiteY32" fmla="*/ 1061216 h 1499945"/>
                  <a:gd name="connsiteX33" fmla="*/ 986120 w 1105087"/>
                  <a:gd name="connsiteY33" fmla="*/ 1073550 h 1499945"/>
                  <a:gd name="connsiteX34" fmla="*/ 1052325 w 1105087"/>
                  <a:gd name="connsiteY34" fmla="*/ 1124921 h 1499945"/>
                  <a:gd name="connsiteX35" fmla="*/ 1098095 w 1105087"/>
                  <a:gd name="connsiteY35" fmla="*/ 1220325 h 1499945"/>
                  <a:gd name="connsiteX36" fmla="*/ 1104225 w 1105087"/>
                  <a:gd name="connsiteY36" fmla="*/ 1277812 h 1499945"/>
                  <a:gd name="connsiteX37" fmla="*/ 1081749 w 1105087"/>
                  <a:gd name="connsiteY37" fmla="*/ 1388302 h 1499945"/>
                  <a:gd name="connsiteX38" fmla="*/ 1017996 w 1105087"/>
                  <a:gd name="connsiteY38" fmla="*/ 1468621 h 1499945"/>
                  <a:gd name="connsiteX39" fmla="*/ 949749 w 1105087"/>
                  <a:gd name="connsiteY39" fmla="*/ 1497976 h 1499945"/>
                  <a:gd name="connsiteX40" fmla="*/ 856573 w 1105087"/>
                  <a:gd name="connsiteY40" fmla="*/ 1484114 h 1499945"/>
                  <a:gd name="connsiteX41" fmla="*/ 800177 w 1105087"/>
                  <a:gd name="connsiteY41" fmla="*/ 1440081 h 1499945"/>
                  <a:gd name="connsiteX42" fmla="*/ 753180 w 1105087"/>
                  <a:gd name="connsiteY42" fmla="*/ 1352423 h 1499945"/>
                  <a:gd name="connsiteX43" fmla="*/ 743781 w 1105087"/>
                  <a:gd name="connsiteY43" fmla="*/ 1262727 h 1499945"/>
                  <a:gd name="connsiteX44" fmla="*/ 775657 w 1105087"/>
                  <a:gd name="connsiteY44" fmla="*/ 1154684 h 1499945"/>
                  <a:gd name="connsiteX45" fmla="*/ 829601 w 1105087"/>
                  <a:gd name="connsiteY45" fmla="*/ 1093120 h 1499945"/>
                  <a:gd name="connsiteX46" fmla="*/ 895805 w 1105087"/>
                  <a:gd name="connsiteY46" fmla="*/ 1062949 h 1499945"/>
                  <a:gd name="connsiteX47" fmla="*/ 941576 w 1105087"/>
                  <a:gd name="connsiteY47" fmla="*/ 1061216 h 1499945"/>
                  <a:gd name="connsiteX48" fmla="*/ 198235 w 1105087"/>
                  <a:gd name="connsiteY48" fmla="*/ 1061216 h 1499945"/>
                  <a:gd name="connsiteX49" fmla="*/ 242780 w 1105087"/>
                  <a:gd name="connsiteY49" fmla="*/ 1073550 h 1499945"/>
                  <a:gd name="connsiteX50" fmla="*/ 308984 w 1105087"/>
                  <a:gd name="connsiteY50" fmla="*/ 1124921 h 1499945"/>
                  <a:gd name="connsiteX51" fmla="*/ 354755 w 1105087"/>
                  <a:gd name="connsiteY51" fmla="*/ 1220325 h 1499945"/>
                  <a:gd name="connsiteX52" fmla="*/ 360885 w 1105087"/>
                  <a:gd name="connsiteY52" fmla="*/ 1277812 h 1499945"/>
                  <a:gd name="connsiteX53" fmla="*/ 338408 w 1105087"/>
                  <a:gd name="connsiteY53" fmla="*/ 1388302 h 1499945"/>
                  <a:gd name="connsiteX54" fmla="*/ 274656 w 1105087"/>
                  <a:gd name="connsiteY54" fmla="*/ 1468621 h 1499945"/>
                  <a:gd name="connsiteX55" fmla="*/ 206409 w 1105087"/>
                  <a:gd name="connsiteY55" fmla="*/ 1497976 h 1499945"/>
                  <a:gd name="connsiteX56" fmla="*/ 113233 w 1105087"/>
                  <a:gd name="connsiteY56" fmla="*/ 1484114 h 1499945"/>
                  <a:gd name="connsiteX57" fmla="*/ 56836 w 1105087"/>
                  <a:gd name="connsiteY57" fmla="*/ 1440081 h 1499945"/>
                  <a:gd name="connsiteX58" fmla="*/ 9840 w 1105087"/>
                  <a:gd name="connsiteY58" fmla="*/ 1352423 h 1499945"/>
                  <a:gd name="connsiteX59" fmla="*/ 440 w 1105087"/>
                  <a:gd name="connsiteY59" fmla="*/ 1262727 h 1499945"/>
                  <a:gd name="connsiteX60" fmla="*/ 32316 w 1105087"/>
                  <a:gd name="connsiteY60" fmla="*/ 1154684 h 1499945"/>
                  <a:gd name="connsiteX61" fmla="*/ 86261 w 1105087"/>
                  <a:gd name="connsiteY61" fmla="*/ 1093120 h 1499945"/>
                  <a:gd name="connsiteX62" fmla="*/ 152465 w 1105087"/>
                  <a:gd name="connsiteY62" fmla="*/ 1062949 h 1499945"/>
                  <a:gd name="connsiteX63" fmla="*/ 198235 w 1105087"/>
                  <a:gd name="connsiteY63" fmla="*/ 1061216 h 1499945"/>
                  <a:gd name="connsiteX64" fmla="*/ 688148 w 1105087"/>
                  <a:gd name="connsiteY64" fmla="*/ 625094 h 1499945"/>
                  <a:gd name="connsiteX65" fmla="*/ 648507 w 1105087"/>
                  <a:gd name="connsiteY65" fmla="*/ 636509 h 1499945"/>
                  <a:gd name="connsiteX66" fmla="*/ 623170 w 1105087"/>
                  <a:gd name="connsiteY66" fmla="*/ 660157 h 1499945"/>
                  <a:gd name="connsiteX67" fmla="*/ 600693 w 1105087"/>
                  <a:gd name="connsiteY67" fmla="*/ 703374 h 1499945"/>
                  <a:gd name="connsiteX68" fmla="*/ 594972 w 1105087"/>
                  <a:gd name="connsiteY68" fmla="*/ 788178 h 1499945"/>
                  <a:gd name="connsiteX69" fmla="*/ 612545 w 1105087"/>
                  <a:gd name="connsiteY69" fmla="*/ 839141 h 1499945"/>
                  <a:gd name="connsiteX70" fmla="*/ 636247 w 1105087"/>
                  <a:gd name="connsiteY70" fmla="*/ 869312 h 1499945"/>
                  <a:gd name="connsiteX71" fmla="*/ 659950 w 1105087"/>
                  <a:gd name="connsiteY71" fmla="*/ 884805 h 1499945"/>
                  <a:gd name="connsiteX72" fmla="*/ 711442 w 1105087"/>
                  <a:gd name="connsiteY72" fmla="*/ 884397 h 1499945"/>
                  <a:gd name="connsiteX73" fmla="*/ 736371 w 1105087"/>
                  <a:gd name="connsiteY73" fmla="*/ 867273 h 1499945"/>
                  <a:gd name="connsiteX74" fmla="*/ 763343 w 1105087"/>
                  <a:gd name="connsiteY74" fmla="*/ 828541 h 1499945"/>
                  <a:gd name="connsiteX75" fmla="*/ 778055 w 1105087"/>
                  <a:gd name="connsiteY75" fmla="*/ 757599 h 1499945"/>
                  <a:gd name="connsiteX76" fmla="*/ 771516 w 1105087"/>
                  <a:gd name="connsiteY76" fmla="*/ 708674 h 1499945"/>
                  <a:gd name="connsiteX77" fmla="*/ 747405 w 1105087"/>
                  <a:gd name="connsiteY77" fmla="*/ 660972 h 1499945"/>
                  <a:gd name="connsiteX78" fmla="*/ 719207 w 1105087"/>
                  <a:gd name="connsiteY78" fmla="*/ 635286 h 1499945"/>
                  <a:gd name="connsiteX79" fmla="*/ 688148 w 1105087"/>
                  <a:gd name="connsiteY79" fmla="*/ 625094 h 1499945"/>
                  <a:gd name="connsiteX80" fmla="*/ 702451 w 1105087"/>
                  <a:gd name="connsiteY80" fmla="*/ 538557 h 1499945"/>
                  <a:gd name="connsiteX81" fmla="*/ 746996 w 1105087"/>
                  <a:gd name="connsiteY81" fmla="*/ 550890 h 1499945"/>
                  <a:gd name="connsiteX82" fmla="*/ 813201 w 1105087"/>
                  <a:gd name="connsiteY82" fmla="*/ 602262 h 1499945"/>
                  <a:gd name="connsiteX83" fmla="*/ 858971 w 1105087"/>
                  <a:gd name="connsiteY83" fmla="*/ 697666 h 1499945"/>
                  <a:gd name="connsiteX84" fmla="*/ 865101 w 1105087"/>
                  <a:gd name="connsiteY84" fmla="*/ 755153 h 1499945"/>
                  <a:gd name="connsiteX85" fmla="*/ 842625 w 1105087"/>
                  <a:gd name="connsiteY85" fmla="*/ 865643 h 1499945"/>
                  <a:gd name="connsiteX86" fmla="*/ 778872 w 1105087"/>
                  <a:gd name="connsiteY86" fmla="*/ 945961 h 1499945"/>
                  <a:gd name="connsiteX87" fmla="*/ 710625 w 1105087"/>
                  <a:gd name="connsiteY87" fmla="*/ 975317 h 1499945"/>
                  <a:gd name="connsiteX88" fmla="*/ 617449 w 1105087"/>
                  <a:gd name="connsiteY88" fmla="*/ 961454 h 1499945"/>
                  <a:gd name="connsiteX89" fmla="*/ 561052 w 1105087"/>
                  <a:gd name="connsiteY89" fmla="*/ 917422 h 1499945"/>
                  <a:gd name="connsiteX90" fmla="*/ 514056 w 1105087"/>
                  <a:gd name="connsiteY90" fmla="*/ 829764 h 1499945"/>
                  <a:gd name="connsiteX91" fmla="*/ 504656 w 1105087"/>
                  <a:gd name="connsiteY91" fmla="*/ 740068 h 1499945"/>
                  <a:gd name="connsiteX92" fmla="*/ 536532 w 1105087"/>
                  <a:gd name="connsiteY92" fmla="*/ 632025 h 1499945"/>
                  <a:gd name="connsiteX93" fmla="*/ 590477 w 1105087"/>
                  <a:gd name="connsiteY93" fmla="*/ 570460 h 1499945"/>
                  <a:gd name="connsiteX94" fmla="*/ 656681 w 1105087"/>
                  <a:gd name="connsiteY94" fmla="*/ 540290 h 1499945"/>
                  <a:gd name="connsiteX95" fmla="*/ 702451 w 1105087"/>
                  <a:gd name="connsiteY95" fmla="*/ 538557 h 1499945"/>
                  <a:gd name="connsiteX96" fmla="*/ 927979 w 1105087"/>
                  <a:gd name="connsiteY96" fmla="*/ 85979 h 1499945"/>
                  <a:gd name="connsiteX97" fmla="*/ 888339 w 1105087"/>
                  <a:gd name="connsiteY97" fmla="*/ 97394 h 1499945"/>
                  <a:gd name="connsiteX98" fmla="*/ 863001 w 1105087"/>
                  <a:gd name="connsiteY98" fmla="*/ 121042 h 1499945"/>
                  <a:gd name="connsiteX99" fmla="*/ 840525 w 1105087"/>
                  <a:gd name="connsiteY99" fmla="*/ 164259 h 1499945"/>
                  <a:gd name="connsiteX100" fmla="*/ 834803 w 1105087"/>
                  <a:gd name="connsiteY100" fmla="*/ 249063 h 1499945"/>
                  <a:gd name="connsiteX101" fmla="*/ 852376 w 1105087"/>
                  <a:gd name="connsiteY101" fmla="*/ 300026 h 1499945"/>
                  <a:gd name="connsiteX102" fmla="*/ 876079 w 1105087"/>
                  <a:gd name="connsiteY102" fmla="*/ 330197 h 1499945"/>
                  <a:gd name="connsiteX103" fmla="*/ 899781 w 1105087"/>
                  <a:gd name="connsiteY103" fmla="*/ 345690 h 1499945"/>
                  <a:gd name="connsiteX104" fmla="*/ 951273 w 1105087"/>
                  <a:gd name="connsiteY104" fmla="*/ 345282 h 1499945"/>
                  <a:gd name="connsiteX105" fmla="*/ 976202 w 1105087"/>
                  <a:gd name="connsiteY105" fmla="*/ 328158 h 1499945"/>
                  <a:gd name="connsiteX106" fmla="*/ 1003174 w 1105087"/>
                  <a:gd name="connsiteY106" fmla="*/ 289426 h 1499945"/>
                  <a:gd name="connsiteX107" fmla="*/ 1017886 w 1105087"/>
                  <a:gd name="connsiteY107" fmla="*/ 218484 h 1499945"/>
                  <a:gd name="connsiteX108" fmla="*/ 1011347 w 1105087"/>
                  <a:gd name="connsiteY108" fmla="*/ 169559 h 1499945"/>
                  <a:gd name="connsiteX109" fmla="*/ 987236 w 1105087"/>
                  <a:gd name="connsiteY109" fmla="*/ 121857 h 1499945"/>
                  <a:gd name="connsiteX110" fmla="*/ 959038 w 1105087"/>
                  <a:gd name="connsiteY110" fmla="*/ 96171 h 1499945"/>
                  <a:gd name="connsiteX111" fmla="*/ 927979 w 1105087"/>
                  <a:gd name="connsiteY111" fmla="*/ 85979 h 1499945"/>
                  <a:gd name="connsiteX112" fmla="*/ 896512 w 1105087"/>
                  <a:gd name="connsiteY112" fmla="*/ 1175 h 1499945"/>
                  <a:gd name="connsiteX113" fmla="*/ 986827 w 1105087"/>
                  <a:gd name="connsiteY113" fmla="*/ 11775 h 1499945"/>
                  <a:gd name="connsiteX114" fmla="*/ 1053032 w 1105087"/>
                  <a:gd name="connsiteY114" fmla="*/ 63147 h 1499945"/>
                  <a:gd name="connsiteX115" fmla="*/ 1098802 w 1105087"/>
                  <a:gd name="connsiteY115" fmla="*/ 158551 h 1499945"/>
                  <a:gd name="connsiteX116" fmla="*/ 1104932 w 1105087"/>
                  <a:gd name="connsiteY116" fmla="*/ 216038 h 1499945"/>
                  <a:gd name="connsiteX117" fmla="*/ 1082456 w 1105087"/>
                  <a:gd name="connsiteY117" fmla="*/ 326528 h 1499945"/>
                  <a:gd name="connsiteX118" fmla="*/ 1018703 w 1105087"/>
                  <a:gd name="connsiteY118" fmla="*/ 406847 h 1499945"/>
                  <a:gd name="connsiteX119" fmla="*/ 950456 w 1105087"/>
                  <a:gd name="connsiteY119" fmla="*/ 436202 h 1499945"/>
                  <a:gd name="connsiteX120" fmla="*/ 857280 w 1105087"/>
                  <a:gd name="connsiteY120" fmla="*/ 422340 h 1499945"/>
                  <a:gd name="connsiteX121" fmla="*/ 800884 w 1105087"/>
                  <a:gd name="connsiteY121" fmla="*/ 378307 h 1499945"/>
                  <a:gd name="connsiteX122" fmla="*/ 753887 w 1105087"/>
                  <a:gd name="connsiteY122" fmla="*/ 290649 h 1499945"/>
                  <a:gd name="connsiteX123" fmla="*/ 744488 w 1105087"/>
                  <a:gd name="connsiteY123" fmla="*/ 200953 h 1499945"/>
                  <a:gd name="connsiteX124" fmla="*/ 776364 w 1105087"/>
                  <a:gd name="connsiteY124" fmla="*/ 92910 h 1499945"/>
                  <a:gd name="connsiteX125" fmla="*/ 830308 w 1105087"/>
                  <a:gd name="connsiteY125" fmla="*/ 31345 h 1499945"/>
                  <a:gd name="connsiteX126" fmla="*/ 896512 w 1105087"/>
                  <a:gd name="connsiteY126" fmla="*/ 1175 h 1499945"/>
                  <a:gd name="connsiteX0" fmla="*/ 927272 w 1105087"/>
                  <a:gd name="connsiteY0" fmla="*/ 1137310 h 1489502"/>
                  <a:gd name="connsiteX1" fmla="*/ 887632 w 1105087"/>
                  <a:gd name="connsiteY1" fmla="*/ 1148726 h 1489502"/>
                  <a:gd name="connsiteX2" fmla="*/ 862294 w 1105087"/>
                  <a:gd name="connsiteY2" fmla="*/ 1172373 h 1489502"/>
                  <a:gd name="connsiteX3" fmla="*/ 839818 w 1105087"/>
                  <a:gd name="connsiteY3" fmla="*/ 1215590 h 1489502"/>
                  <a:gd name="connsiteX4" fmla="*/ 834096 w 1105087"/>
                  <a:gd name="connsiteY4" fmla="*/ 1300394 h 1489502"/>
                  <a:gd name="connsiteX5" fmla="*/ 851669 w 1105087"/>
                  <a:gd name="connsiteY5" fmla="*/ 1351358 h 1489502"/>
                  <a:gd name="connsiteX6" fmla="*/ 875372 w 1105087"/>
                  <a:gd name="connsiteY6" fmla="*/ 1381528 h 1489502"/>
                  <a:gd name="connsiteX7" fmla="*/ 899074 w 1105087"/>
                  <a:gd name="connsiteY7" fmla="*/ 1397021 h 1489502"/>
                  <a:gd name="connsiteX8" fmla="*/ 950566 w 1105087"/>
                  <a:gd name="connsiteY8" fmla="*/ 1396614 h 1489502"/>
                  <a:gd name="connsiteX9" fmla="*/ 975495 w 1105087"/>
                  <a:gd name="connsiteY9" fmla="*/ 1379490 h 1489502"/>
                  <a:gd name="connsiteX10" fmla="*/ 1002467 w 1105087"/>
                  <a:gd name="connsiteY10" fmla="*/ 1340757 h 1489502"/>
                  <a:gd name="connsiteX11" fmla="*/ 1017179 w 1105087"/>
                  <a:gd name="connsiteY11" fmla="*/ 1269816 h 1489502"/>
                  <a:gd name="connsiteX12" fmla="*/ 1010640 w 1105087"/>
                  <a:gd name="connsiteY12" fmla="*/ 1220890 h 1489502"/>
                  <a:gd name="connsiteX13" fmla="*/ 986529 w 1105087"/>
                  <a:gd name="connsiteY13" fmla="*/ 1173188 h 1489502"/>
                  <a:gd name="connsiteX14" fmla="*/ 958331 w 1105087"/>
                  <a:gd name="connsiteY14" fmla="*/ 1147503 h 1489502"/>
                  <a:gd name="connsiteX15" fmla="*/ 927272 w 1105087"/>
                  <a:gd name="connsiteY15" fmla="*/ 1137310 h 1489502"/>
                  <a:gd name="connsiteX16" fmla="*/ 183932 w 1105087"/>
                  <a:gd name="connsiteY16" fmla="*/ 1137310 h 1489502"/>
                  <a:gd name="connsiteX17" fmla="*/ 144291 w 1105087"/>
                  <a:gd name="connsiteY17" fmla="*/ 1148726 h 1489502"/>
                  <a:gd name="connsiteX18" fmla="*/ 118954 w 1105087"/>
                  <a:gd name="connsiteY18" fmla="*/ 1172373 h 1489502"/>
                  <a:gd name="connsiteX19" fmla="*/ 96477 w 1105087"/>
                  <a:gd name="connsiteY19" fmla="*/ 1215590 h 1489502"/>
                  <a:gd name="connsiteX20" fmla="*/ 90756 w 1105087"/>
                  <a:gd name="connsiteY20" fmla="*/ 1300394 h 1489502"/>
                  <a:gd name="connsiteX21" fmla="*/ 108329 w 1105087"/>
                  <a:gd name="connsiteY21" fmla="*/ 1351358 h 1489502"/>
                  <a:gd name="connsiteX22" fmla="*/ 132031 w 1105087"/>
                  <a:gd name="connsiteY22" fmla="*/ 1381528 h 1489502"/>
                  <a:gd name="connsiteX23" fmla="*/ 155734 w 1105087"/>
                  <a:gd name="connsiteY23" fmla="*/ 1397021 h 1489502"/>
                  <a:gd name="connsiteX24" fmla="*/ 207226 w 1105087"/>
                  <a:gd name="connsiteY24" fmla="*/ 1396614 h 1489502"/>
                  <a:gd name="connsiteX25" fmla="*/ 232155 w 1105087"/>
                  <a:gd name="connsiteY25" fmla="*/ 1379490 h 1489502"/>
                  <a:gd name="connsiteX26" fmla="*/ 259127 w 1105087"/>
                  <a:gd name="connsiteY26" fmla="*/ 1340757 h 1489502"/>
                  <a:gd name="connsiteX27" fmla="*/ 273839 w 1105087"/>
                  <a:gd name="connsiteY27" fmla="*/ 1269816 h 1489502"/>
                  <a:gd name="connsiteX28" fmla="*/ 267300 w 1105087"/>
                  <a:gd name="connsiteY28" fmla="*/ 1220890 h 1489502"/>
                  <a:gd name="connsiteX29" fmla="*/ 243189 w 1105087"/>
                  <a:gd name="connsiteY29" fmla="*/ 1173188 h 1489502"/>
                  <a:gd name="connsiteX30" fmla="*/ 214991 w 1105087"/>
                  <a:gd name="connsiteY30" fmla="*/ 1147503 h 1489502"/>
                  <a:gd name="connsiteX31" fmla="*/ 183932 w 1105087"/>
                  <a:gd name="connsiteY31" fmla="*/ 1137310 h 1489502"/>
                  <a:gd name="connsiteX32" fmla="*/ 941576 w 1105087"/>
                  <a:gd name="connsiteY32" fmla="*/ 1050773 h 1489502"/>
                  <a:gd name="connsiteX33" fmla="*/ 986120 w 1105087"/>
                  <a:gd name="connsiteY33" fmla="*/ 1063107 h 1489502"/>
                  <a:gd name="connsiteX34" fmla="*/ 1052325 w 1105087"/>
                  <a:gd name="connsiteY34" fmla="*/ 1114478 h 1489502"/>
                  <a:gd name="connsiteX35" fmla="*/ 1098095 w 1105087"/>
                  <a:gd name="connsiteY35" fmla="*/ 1209882 h 1489502"/>
                  <a:gd name="connsiteX36" fmla="*/ 1104225 w 1105087"/>
                  <a:gd name="connsiteY36" fmla="*/ 1267369 h 1489502"/>
                  <a:gd name="connsiteX37" fmla="*/ 1081749 w 1105087"/>
                  <a:gd name="connsiteY37" fmla="*/ 1377859 h 1489502"/>
                  <a:gd name="connsiteX38" fmla="*/ 1017996 w 1105087"/>
                  <a:gd name="connsiteY38" fmla="*/ 1458178 h 1489502"/>
                  <a:gd name="connsiteX39" fmla="*/ 949749 w 1105087"/>
                  <a:gd name="connsiteY39" fmla="*/ 1487533 h 1489502"/>
                  <a:gd name="connsiteX40" fmla="*/ 856573 w 1105087"/>
                  <a:gd name="connsiteY40" fmla="*/ 1473671 h 1489502"/>
                  <a:gd name="connsiteX41" fmla="*/ 800177 w 1105087"/>
                  <a:gd name="connsiteY41" fmla="*/ 1429638 h 1489502"/>
                  <a:gd name="connsiteX42" fmla="*/ 753180 w 1105087"/>
                  <a:gd name="connsiteY42" fmla="*/ 1341980 h 1489502"/>
                  <a:gd name="connsiteX43" fmla="*/ 743781 w 1105087"/>
                  <a:gd name="connsiteY43" fmla="*/ 1252284 h 1489502"/>
                  <a:gd name="connsiteX44" fmla="*/ 775657 w 1105087"/>
                  <a:gd name="connsiteY44" fmla="*/ 1144241 h 1489502"/>
                  <a:gd name="connsiteX45" fmla="*/ 829601 w 1105087"/>
                  <a:gd name="connsiteY45" fmla="*/ 1082677 h 1489502"/>
                  <a:gd name="connsiteX46" fmla="*/ 895805 w 1105087"/>
                  <a:gd name="connsiteY46" fmla="*/ 1052506 h 1489502"/>
                  <a:gd name="connsiteX47" fmla="*/ 941576 w 1105087"/>
                  <a:gd name="connsiteY47" fmla="*/ 1050773 h 1489502"/>
                  <a:gd name="connsiteX48" fmla="*/ 198235 w 1105087"/>
                  <a:gd name="connsiteY48" fmla="*/ 1050773 h 1489502"/>
                  <a:gd name="connsiteX49" fmla="*/ 242780 w 1105087"/>
                  <a:gd name="connsiteY49" fmla="*/ 1063107 h 1489502"/>
                  <a:gd name="connsiteX50" fmla="*/ 308984 w 1105087"/>
                  <a:gd name="connsiteY50" fmla="*/ 1114478 h 1489502"/>
                  <a:gd name="connsiteX51" fmla="*/ 354755 w 1105087"/>
                  <a:gd name="connsiteY51" fmla="*/ 1209882 h 1489502"/>
                  <a:gd name="connsiteX52" fmla="*/ 360885 w 1105087"/>
                  <a:gd name="connsiteY52" fmla="*/ 1267369 h 1489502"/>
                  <a:gd name="connsiteX53" fmla="*/ 338408 w 1105087"/>
                  <a:gd name="connsiteY53" fmla="*/ 1377859 h 1489502"/>
                  <a:gd name="connsiteX54" fmla="*/ 274656 w 1105087"/>
                  <a:gd name="connsiteY54" fmla="*/ 1458178 h 1489502"/>
                  <a:gd name="connsiteX55" fmla="*/ 206409 w 1105087"/>
                  <a:gd name="connsiteY55" fmla="*/ 1487533 h 1489502"/>
                  <a:gd name="connsiteX56" fmla="*/ 113233 w 1105087"/>
                  <a:gd name="connsiteY56" fmla="*/ 1473671 h 1489502"/>
                  <a:gd name="connsiteX57" fmla="*/ 56836 w 1105087"/>
                  <a:gd name="connsiteY57" fmla="*/ 1429638 h 1489502"/>
                  <a:gd name="connsiteX58" fmla="*/ 9840 w 1105087"/>
                  <a:gd name="connsiteY58" fmla="*/ 1341980 h 1489502"/>
                  <a:gd name="connsiteX59" fmla="*/ 440 w 1105087"/>
                  <a:gd name="connsiteY59" fmla="*/ 1252284 h 1489502"/>
                  <a:gd name="connsiteX60" fmla="*/ 32316 w 1105087"/>
                  <a:gd name="connsiteY60" fmla="*/ 1144241 h 1489502"/>
                  <a:gd name="connsiteX61" fmla="*/ 86261 w 1105087"/>
                  <a:gd name="connsiteY61" fmla="*/ 1082677 h 1489502"/>
                  <a:gd name="connsiteX62" fmla="*/ 152465 w 1105087"/>
                  <a:gd name="connsiteY62" fmla="*/ 1052506 h 1489502"/>
                  <a:gd name="connsiteX63" fmla="*/ 198235 w 1105087"/>
                  <a:gd name="connsiteY63" fmla="*/ 1050773 h 1489502"/>
                  <a:gd name="connsiteX64" fmla="*/ 688148 w 1105087"/>
                  <a:gd name="connsiteY64" fmla="*/ 614651 h 1489502"/>
                  <a:gd name="connsiteX65" fmla="*/ 648507 w 1105087"/>
                  <a:gd name="connsiteY65" fmla="*/ 626066 h 1489502"/>
                  <a:gd name="connsiteX66" fmla="*/ 623170 w 1105087"/>
                  <a:gd name="connsiteY66" fmla="*/ 649714 h 1489502"/>
                  <a:gd name="connsiteX67" fmla="*/ 600693 w 1105087"/>
                  <a:gd name="connsiteY67" fmla="*/ 692931 h 1489502"/>
                  <a:gd name="connsiteX68" fmla="*/ 594972 w 1105087"/>
                  <a:gd name="connsiteY68" fmla="*/ 777735 h 1489502"/>
                  <a:gd name="connsiteX69" fmla="*/ 612545 w 1105087"/>
                  <a:gd name="connsiteY69" fmla="*/ 828698 h 1489502"/>
                  <a:gd name="connsiteX70" fmla="*/ 636247 w 1105087"/>
                  <a:gd name="connsiteY70" fmla="*/ 858869 h 1489502"/>
                  <a:gd name="connsiteX71" fmla="*/ 659950 w 1105087"/>
                  <a:gd name="connsiteY71" fmla="*/ 874362 h 1489502"/>
                  <a:gd name="connsiteX72" fmla="*/ 711442 w 1105087"/>
                  <a:gd name="connsiteY72" fmla="*/ 873954 h 1489502"/>
                  <a:gd name="connsiteX73" fmla="*/ 736371 w 1105087"/>
                  <a:gd name="connsiteY73" fmla="*/ 856830 h 1489502"/>
                  <a:gd name="connsiteX74" fmla="*/ 763343 w 1105087"/>
                  <a:gd name="connsiteY74" fmla="*/ 818098 h 1489502"/>
                  <a:gd name="connsiteX75" fmla="*/ 778055 w 1105087"/>
                  <a:gd name="connsiteY75" fmla="*/ 747156 h 1489502"/>
                  <a:gd name="connsiteX76" fmla="*/ 771516 w 1105087"/>
                  <a:gd name="connsiteY76" fmla="*/ 698231 h 1489502"/>
                  <a:gd name="connsiteX77" fmla="*/ 747405 w 1105087"/>
                  <a:gd name="connsiteY77" fmla="*/ 650529 h 1489502"/>
                  <a:gd name="connsiteX78" fmla="*/ 719207 w 1105087"/>
                  <a:gd name="connsiteY78" fmla="*/ 624843 h 1489502"/>
                  <a:gd name="connsiteX79" fmla="*/ 688148 w 1105087"/>
                  <a:gd name="connsiteY79" fmla="*/ 614651 h 1489502"/>
                  <a:gd name="connsiteX80" fmla="*/ 702451 w 1105087"/>
                  <a:gd name="connsiteY80" fmla="*/ 528114 h 1489502"/>
                  <a:gd name="connsiteX81" fmla="*/ 746996 w 1105087"/>
                  <a:gd name="connsiteY81" fmla="*/ 540447 h 1489502"/>
                  <a:gd name="connsiteX82" fmla="*/ 813201 w 1105087"/>
                  <a:gd name="connsiteY82" fmla="*/ 591819 h 1489502"/>
                  <a:gd name="connsiteX83" fmla="*/ 858971 w 1105087"/>
                  <a:gd name="connsiteY83" fmla="*/ 687223 h 1489502"/>
                  <a:gd name="connsiteX84" fmla="*/ 865101 w 1105087"/>
                  <a:gd name="connsiteY84" fmla="*/ 744710 h 1489502"/>
                  <a:gd name="connsiteX85" fmla="*/ 842625 w 1105087"/>
                  <a:gd name="connsiteY85" fmla="*/ 855200 h 1489502"/>
                  <a:gd name="connsiteX86" fmla="*/ 778872 w 1105087"/>
                  <a:gd name="connsiteY86" fmla="*/ 935518 h 1489502"/>
                  <a:gd name="connsiteX87" fmla="*/ 710625 w 1105087"/>
                  <a:gd name="connsiteY87" fmla="*/ 964874 h 1489502"/>
                  <a:gd name="connsiteX88" fmla="*/ 617449 w 1105087"/>
                  <a:gd name="connsiteY88" fmla="*/ 951011 h 1489502"/>
                  <a:gd name="connsiteX89" fmla="*/ 561052 w 1105087"/>
                  <a:gd name="connsiteY89" fmla="*/ 906979 h 1489502"/>
                  <a:gd name="connsiteX90" fmla="*/ 514056 w 1105087"/>
                  <a:gd name="connsiteY90" fmla="*/ 819321 h 1489502"/>
                  <a:gd name="connsiteX91" fmla="*/ 504656 w 1105087"/>
                  <a:gd name="connsiteY91" fmla="*/ 729625 h 1489502"/>
                  <a:gd name="connsiteX92" fmla="*/ 536532 w 1105087"/>
                  <a:gd name="connsiteY92" fmla="*/ 621582 h 1489502"/>
                  <a:gd name="connsiteX93" fmla="*/ 590477 w 1105087"/>
                  <a:gd name="connsiteY93" fmla="*/ 560017 h 1489502"/>
                  <a:gd name="connsiteX94" fmla="*/ 656681 w 1105087"/>
                  <a:gd name="connsiteY94" fmla="*/ 529847 h 1489502"/>
                  <a:gd name="connsiteX95" fmla="*/ 702451 w 1105087"/>
                  <a:gd name="connsiteY95" fmla="*/ 528114 h 1489502"/>
                  <a:gd name="connsiteX96" fmla="*/ 927979 w 1105087"/>
                  <a:gd name="connsiteY96" fmla="*/ 75536 h 1489502"/>
                  <a:gd name="connsiteX97" fmla="*/ 888339 w 1105087"/>
                  <a:gd name="connsiteY97" fmla="*/ 86951 h 1489502"/>
                  <a:gd name="connsiteX98" fmla="*/ 863001 w 1105087"/>
                  <a:gd name="connsiteY98" fmla="*/ 110599 h 1489502"/>
                  <a:gd name="connsiteX99" fmla="*/ 840525 w 1105087"/>
                  <a:gd name="connsiteY99" fmla="*/ 153816 h 1489502"/>
                  <a:gd name="connsiteX100" fmla="*/ 834803 w 1105087"/>
                  <a:gd name="connsiteY100" fmla="*/ 238620 h 1489502"/>
                  <a:gd name="connsiteX101" fmla="*/ 852376 w 1105087"/>
                  <a:gd name="connsiteY101" fmla="*/ 289583 h 1489502"/>
                  <a:gd name="connsiteX102" fmla="*/ 876079 w 1105087"/>
                  <a:gd name="connsiteY102" fmla="*/ 319754 h 1489502"/>
                  <a:gd name="connsiteX103" fmla="*/ 899781 w 1105087"/>
                  <a:gd name="connsiteY103" fmla="*/ 335247 h 1489502"/>
                  <a:gd name="connsiteX104" fmla="*/ 951273 w 1105087"/>
                  <a:gd name="connsiteY104" fmla="*/ 334839 h 1489502"/>
                  <a:gd name="connsiteX105" fmla="*/ 976202 w 1105087"/>
                  <a:gd name="connsiteY105" fmla="*/ 317715 h 1489502"/>
                  <a:gd name="connsiteX106" fmla="*/ 1003174 w 1105087"/>
                  <a:gd name="connsiteY106" fmla="*/ 278983 h 1489502"/>
                  <a:gd name="connsiteX107" fmla="*/ 1017886 w 1105087"/>
                  <a:gd name="connsiteY107" fmla="*/ 208041 h 1489502"/>
                  <a:gd name="connsiteX108" fmla="*/ 1011347 w 1105087"/>
                  <a:gd name="connsiteY108" fmla="*/ 159116 h 1489502"/>
                  <a:gd name="connsiteX109" fmla="*/ 987236 w 1105087"/>
                  <a:gd name="connsiteY109" fmla="*/ 111414 h 1489502"/>
                  <a:gd name="connsiteX110" fmla="*/ 959038 w 1105087"/>
                  <a:gd name="connsiteY110" fmla="*/ 85728 h 1489502"/>
                  <a:gd name="connsiteX111" fmla="*/ 927979 w 1105087"/>
                  <a:gd name="connsiteY111" fmla="*/ 75536 h 1489502"/>
                  <a:gd name="connsiteX112" fmla="*/ 830308 w 1105087"/>
                  <a:gd name="connsiteY112" fmla="*/ 20902 h 1489502"/>
                  <a:gd name="connsiteX113" fmla="*/ 986827 w 1105087"/>
                  <a:gd name="connsiteY113" fmla="*/ 1332 h 1489502"/>
                  <a:gd name="connsiteX114" fmla="*/ 1053032 w 1105087"/>
                  <a:gd name="connsiteY114" fmla="*/ 52704 h 1489502"/>
                  <a:gd name="connsiteX115" fmla="*/ 1098802 w 1105087"/>
                  <a:gd name="connsiteY115" fmla="*/ 148108 h 1489502"/>
                  <a:gd name="connsiteX116" fmla="*/ 1104932 w 1105087"/>
                  <a:gd name="connsiteY116" fmla="*/ 205595 h 1489502"/>
                  <a:gd name="connsiteX117" fmla="*/ 1082456 w 1105087"/>
                  <a:gd name="connsiteY117" fmla="*/ 316085 h 1489502"/>
                  <a:gd name="connsiteX118" fmla="*/ 1018703 w 1105087"/>
                  <a:gd name="connsiteY118" fmla="*/ 396404 h 1489502"/>
                  <a:gd name="connsiteX119" fmla="*/ 950456 w 1105087"/>
                  <a:gd name="connsiteY119" fmla="*/ 425759 h 1489502"/>
                  <a:gd name="connsiteX120" fmla="*/ 857280 w 1105087"/>
                  <a:gd name="connsiteY120" fmla="*/ 411897 h 1489502"/>
                  <a:gd name="connsiteX121" fmla="*/ 800884 w 1105087"/>
                  <a:gd name="connsiteY121" fmla="*/ 367864 h 1489502"/>
                  <a:gd name="connsiteX122" fmla="*/ 753887 w 1105087"/>
                  <a:gd name="connsiteY122" fmla="*/ 280206 h 1489502"/>
                  <a:gd name="connsiteX123" fmla="*/ 744488 w 1105087"/>
                  <a:gd name="connsiteY123" fmla="*/ 190510 h 1489502"/>
                  <a:gd name="connsiteX124" fmla="*/ 776364 w 1105087"/>
                  <a:gd name="connsiteY124" fmla="*/ 82467 h 1489502"/>
                  <a:gd name="connsiteX125" fmla="*/ 830308 w 1105087"/>
                  <a:gd name="connsiteY125" fmla="*/ 20902 h 1489502"/>
                  <a:gd name="connsiteX0" fmla="*/ 927272 w 1105087"/>
                  <a:gd name="connsiteY0" fmla="*/ 1136461 h 1488653"/>
                  <a:gd name="connsiteX1" fmla="*/ 887632 w 1105087"/>
                  <a:gd name="connsiteY1" fmla="*/ 1147877 h 1488653"/>
                  <a:gd name="connsiteX2" fmla="*/ 862294 w 1105087"/>
                  <a:gd name="connsiteY2" fmla="*/ 1171524 h 1488653"/>
                  <a:gd name="connsiteX3" fmla="*/ 839818 w 1105087"/>
                  <a:gd name="connsiteY3" fmla="*/ 1214741 h 1488653"/>
                  <a:gd name="connsiteX4" fmla="*/ 834096 w 1105087"/>
                  <a:gd name="connsiteY4" fmla="*/ 1299545 h 1488653"/>
                  <a:gd name="connsiteX5" fmla="*/ 851669 w 1105087"/>
                  <a:gd name="connsiteY5" fmla="*/ 1350509 h 1488653"/>
                  <a:gd name="connsiteX6" fmla="*/ 875372 w 1105087"/>
                  <a:gd name="connsiteY6" fmla="*/ 1380679 h 1488653"/>
                  <a:gd name="connsiteX7" fmla="*/ 899074 w 1105087"/>
                  <a:gd name="connsiteY7" fmla="*/ 1396172 h 1488653"/>
                  <a:gd name="connsiteX8" fmla="*/ 950566 w 1105087"/>
                  <a:gd name="connsiteY8" fmla="*/ 1395765 h 1488653"/>
                  <a:gd name="connsiteX9" fmla="*/ 975495 w 1105087"/>
                  <a:gd name="connsiteY9" fmla="*/ 1378641 h 1488653"/>
                  <a:gd name="connsiteX10" fmla="*/ 1002467 w 1105087"/>
                  <a:gd name="connsiteY10" fmla="*/ 1339908 h 1488653"/>
                  <a:gd name="connsiteX11" fmla="*/ 1017179 w 1105087"/>
                  <a:gd name="connsiteY11" fmla="*/ 1268967 h 1488653"/>
                  <a:gd name="connsiteX12" fmla="*/ 1010640 w 1105087"/>
                  <a:gd name="connsiteY12" fmla="*/ 1220041 h 1488653"/>
                  <a:gd name="connsiteX13" fmla="*/ 986529 w 1105087"/>
                  <a:gd name="connsiteY13" fmla="*/ 1172339 h 1488653"/>
                  <a:gd name="connsiteX14" fmla="*/ 958331 w 1105087"/>
                  <a:gd name="connsiteY14" fmla="*/ 1146654 h 1488653"/>
                  <a:gd name="connsiteX15" fmla="*/ 927272 w 1105087"/>
                  <a:gd name="connsiteY15" fmla="*/ 1136461 h 1488653"/>
                  <a:gd name="connsiteX16" fmla="*/ 183932 w 1105087"/>
                  <a:gd name="connsiteY16" fmla="*/ 1136461 h 1488653"/>
                  <a:gd name="connsiteX17" fmla="*/ 144291 w 1105087"/>
                  <a:gd name="connsiteY17" fmla="*/ 1147877 h 1488653"/>
                  <a:gd name="connsiteX18" fmla="*/ 118954 w 1105087"/>
                  <a:gd name="connsiteY18" fmla="*/ 1171524 h 1488653"/>
                  <a:gd name="connsiteX19" fmla="*/ 96477 w 1105087"/>
                  <a:gd name="connsiteY19" fmla="*/ 1214741 h 1488653"/>
                  <a:gd name="connsiteX20" fmla="*/ 90756 w 1105087"/>
                  <a:gd name="connsiteY20" fmla="*/ 1299545 h 1488653"/>
                  <a:gd name="connsiteX21" fmla="*/ 108329 w 1105087"/>
                  <a:gd name="connsiteY21" fmla="*/ 1350509 h 1488653"/>
                  <a:gd name="connsiteX22" fmla="*/ 132031 w 1105087"/>
                  <a:gd name="connsiteY22" fmla="*/ 1380679 h 1488653"/>
                  <a:gd name="connsiteX23" fmla="*/ 155734 w 1105087"/>
                  <a:gd name="connsiteY23" fmla="*/ 1396172 h 1488653"/>
                  <a:gd name="connsiteX24" fmla="*/ 207226 w 1105087"/>
                  <a:gd name="connsiteY24" fmla="*/ 1395765 h 1488653"/>
                  <a:gd name="connsiteX25" fmla="*/ 232155 w 1105087"/>
                  <a:gd name="connsiteY25" fmla="*/ 1378641 h 1488653"/>
                  <a:gd name="connsiteX26" fmla="*/ 259127 w 1105087"/>
                  <a:gd name="connsiteY26" fmla="*/ 1339908 h 1488653"/>
                  <a:gd name="connsiteX27" fmla="*/ 273839 w 1105087"/>
                  <a:gd name="connsiteY27" fmla="*/ 1268967 h 1488653"/>
                  <a:gd name="connsiteX28" fmla="*/ 267300 w 1105087"/>
                  <a:gd name="connsiteY28" fmla="*/ 1220041 h 1488653"/>
                  <a:gd name="connsiteX29" fmla="*/ 243189 w 1105087"/>
                  <a:gd name="connsiteY29" fmla="*/ 1172339 h 1488653"/>
                  <a:gd name="connsiteX30" fmla="*/ 214991 w 1105087"/>
                  <a:gd name="connsiteY30" fmla="*/ 1146654 h 1488653"/>
                  <a:gd name="connsiteX31" fmla="*/ 183932 w 1105087"/>
                  <a:gd name="connsiteY31" fmla="*/ 1136461 h 1488653"/>
                  <a:gd name="connsiteX32" fmla="*/ 941576 w 1105087"/>
                  <a:gd name="connsiteY32" fmla="*/ 1049924 h 1488653"/>
                  <a:gd name="connsiteX33" fmla="*/ 986120 w 1105087"/>
                  <a:gd name="connsiteY33" fmla="*/ 1062258 h 1488653"/>
                  <a:gd name="connsiteX34" fmla="*/ 1052325 w 1105087"/>
                  <a:gd name="connsiteY34" fmla="*/ 1113629 h 1488653"/>
                  <a:gd name="connsiteX35" fmla="*/ 1098095 w 1105087"/>
                  <a:gd name="connsiteY35" fmla="*/ 1209033 h 1488653"/>
                  <a:gd name="connsiteX36" fmla="*/ 1104225 w 1105087"/>
                  <a:gd name="connsiteY36" fmla="*/ 1266520 h 1488653"/>
                  <a:gd name="connsiteX37" fmla="*/ 1081749 w 1105087"/>
                  <a:gd name="connsiteY37" fmla="*/ 1377010 h 1488653"/>
                  <a:gd name="connsiteX38" fmla="*/ 1017996 w 1105087"/>
                  <a:gd name="connsiteY38" fmla="*/ 1457329 h 1488653"/>
                  <a:gd name="connsiteX39" fmla="*/ 949749 w 1105087"/>
                  <a:gd name="connsiteY39" fmla="*/ 1486684 h 1488653"/>
                  <a:gd name="connsiteX40" fmla="*/ 856573 w 1105087"/>
                  <a:gd name="connsiteY40" fmla="*/ 1472822 h 1488653"/>
                  <a:gd name="connsiteX41" fmla="*/ 800177 w 1105087"/>
                  <a:gd name="connsiteY41" fmla="*/ 1428789 h 1488653"/>
                  <a:gd name="connsiteX42" fmla="*/ 753180 w 1105087"/>
                  <a:gd name="connsiteY42" fmla="*/ 1341131 h 1488653"/>
                  <a:gd name="connsiteX43" fmla="*/ 743781 w 1105087"/>
                  <a:gd name="connsiteY43" fmla="*/ 1251435 h 1488653"/>
                  <a:gd name="connsiteX44" fmla="*/ 775657 w 1105087"/>
                  <a:gd name="connsiteY44" fmla="*/ 1143392 h 1488653"/>
                  <a:gd name="connsiteX45" fmla="*/ 829601 w 1105087"/>
                  <a:gd name="connsiteY45" fmla="*/ 1081828 h 1488653"/>
                  <a:gd name="connsiteX46" fmla="*/ 895805 w 1105087"/>
                  <a:gd name="connsiteY46" fmla="*/ 1051657 h 1488653"/>
                  <a:gd name="connsiteX47" fmla="*/ 941576 w 1105087"/>
                  <a:gd name="connsiteY47" fmla="*/ 1049924 h 1488653"/>
                  <a:gd name="connsiteX48" fmla="*/ 198235 w 1105087"/>
                  <a:gd name="connsiteY48" fmla="*/ 1049924 h 1488653"/>
                  <a:gd name="connsiteX49" fmla="*/ 242780 w 1105087"/>
                  <a:gd name="connsiteY49" fmla="*/ 1062258 h 1488653"/>
                  <a:gd name="connsiteX50" fmla="*/ 308984 w 1105087"/>
                  <a:gd name="connsiteY50" fmla="*/ 1113629 h 1488653"/>
                  <a:gd name="connsiteX51" fmla="*/ 354755 w 1105087"/>
                  <a:gd name="connsiteY51" fmla="*/ 1209033 h 1488653"/>
                  <a:gd name="connsiteX52" fmla="*/ 360885 w 1105087"/>
                  <a:gd name="connsiteY52" fmla="*/ 1266520 h 1488653"/>
                  <a:gd name="connsiteX53" fmla="*/ 338408 w 1105087"/>
                  <a:gd name="connsiteY53" fmla="*/ 1377010 h 1488653"/>
                  <a:gd name="connsiteX54" fmla="*/ 274656 w 1105087"/>
                  <a:gd name="connsiteY54" fmla="*/ 1457329 h 1488653"/>
                  <a:gd name="connsiteX55" fmla="*/ 206409 w 1105087"/>
                  <a:gd name="connsiteY55" fmla="*/ 1486684 h 1488653"/>
                  <a:gd name="connsiteX56" fmla="*/ 113233 w 1105087"/>
                  <a:gd name="connsiteY56" fmla="*/ 1472822 h 1488653"/>
                  <a:gd name="connsiteX57" fmla="*/ 56836 w 1105087"/>
                  <a:gd name="connsiteY57" fmla="*/ 1428789 h 1488653"/>
                  <a:gd name="connsiteX58" fmla="*/ 9840 w 1105087"/>
                  <a:gd name="connsiteY58" fmla="*/ 1341131 h 1488653"/>
                  <a:gd name="connsiteX59" fmla="*/ 440 w 1105087"/>
                  <a:gd name="connsiteY59" fmla="*/ 1251435 h 1488653"/>
                  <a:gd name="connsiteX60" fmla="*/ 32316 w 1105087"/>
                  <a:gd name="connsiteY60" fmla="*/ 1143392 h 1488653"/>
                  <a:gd name="connsiteX61" fmla="*/ 86261 w 1105087"/>
                  <a:gd name="connsiteY61" fmla="*/ 1081828 h 1488653"/>
                  <a:gd name="connsiteX62" fmla="*/ 152465 w 1105087"/>
                  <a:gd name="connsiteY62" fmla="*/ 1051657 h 1488653"/>
                  <a:gd name="connsiteX63" fmla="*/ 198235 w 1105087"/>
                  <a:gd name="connsiteY63" fmla="*/ 1049924 h 1488653"/>
                  <a:gd name="connsiteX64" fmla="*/ 688148 w 1105087"/>
                  <a:gd name="connsiteY64" fmla="*/ 613802 h 1488653"/>
                  <a:gd name="connsiteX65" fmla="*/ 648507 w 1105087"/>
                  <a:gd name="connsiteY65" fmla="*/ 625217 h 1488653"/>
                  <a:gd name="connsiteX66" fmla="*/ 623170 w 1105087"/>
                  <a:gd name="connsiteY66" fmla="*/ 648865 h 1488653"/>
                  <a:gd name="connsiteX67" fmla="*/ 600693 w 1105087"/>
                  <a:gd name="connsiteY67" fmla="*/ 692082 h 1488653"/>
                  <a:gd name="connsiteX68" fmla="*/ 594972 w 1105087"/>
                  <a:gd name="connsiteY68" fmla="*/ 776886 h 1488653"/>
                  <a:gd name="connsiteX69" fmla="*/ 612545 w 1105087"/>
                  <a:gd name="connsiteY69" fmla="*/ 827849 h 1488653"/>
                  <a:gd name="connsiteX70" fmla="*/ 636247 w 1105087"/>
                  <a:gd name="connsiteY70" fmla="*/ 858020 h 1488653"/>
                  <a:gd name="connsiteX71" fmla="*/ 659950 w 1105087"/>
                  <a:gd name="connsiteY71" fmla="*/ 873513 h 1488653"/>
                  <a:gd name="connsiteX72" fmla="*/ 711442 w 1105087"/>
                  <a:gd name="connsiteY72" fmla="*/ 873105 h 1488653"/>
                  <a:gd name="connsiteX73" fmla="*/ 736371 w 1105087"/>
                  <a:gd name="connsiteY73" fmla="*/ 855981 h 1488653"/>
                  <a:gd name="connsiteX74" fmla="*/ 763343 w 1105087"/>
                  <a:gd name="connsiteY74" fmla="*/ 817249 h 1488653"/>
                  <a:gd name="connsiteX75" fmla="*/ 778055 w 1105087"/>
                  <a:gd name="connsiteY75" fmla="*/ 746307 h 1488653"/>
                  <a:gd name="connsiteX76" fmla="*/ 771516 w 1105087"/>
                  <a:gd name="connsiteY76" fmla="*/ 697382 h 1488653"/>
                  <a:gd name="connsiteX77" fmla="*/ 747405 w 1105087"/>
                  <a:gd name="connsiteY77" fmla="*/ 649680 h 1488653"/>
                  <a:gd name="connsiteX78" fmla="*/ 719207 w 1105087"/>
                  <a:gd name="connsiteY78" fmla="*/ 623994 h 1488653"/>
                  <a:gd name="connsiteX79" fmla="*/ 688148 w 1105087"/>
                  <a:gd name="connsiteY79" fmla="*/ 613802 h 1488653"/>
                  <a:gd name="connsiteX80" fmla="*/ 702451 w 1105087"/>
                  <a:gd name="connsiteY80" fmla="*/ 527265 h 1488653"/>
                  <a:gd name="connsiteX81" fmla="*/ 746996 w 1105087"/>
                  <a:gd name="connsiteY81" fmla="*/ 539598 h 1488653"/>
                  <a:gd name="connsiteX82" fmla="*/ 813201 w 1105087"/>
                  <a:gd name="connsiteY82" fmla="*/ 590970 h 1488653"/>
                  <a:gd name="connsiteX83" fmla="*/ 858971 w 1105087"/>
                  <a:gd name="connsiteY83" fmla="*/ 686374 h 1488653"/>
                  <a:gd name="connsiteX84" fmla="*/ 865101 w 1105087"/>
                  <a:gd name="connsiteY84" fmla="*/ 743861 h 1488653"/>
                  <a:gd name="connsiteX85" fmla="*/ 842625 w 1105087"/>
                  <a:gd name="connsiteY85" fmla="*/ 854351 h 1488653"/>
                  <a:gd name="connsiteX86" fmla="*/ 778872 w 1105087"/>
                  <a:gd name="connsiteY86" fmla="*/ 934669 h 1488653"/>
                  <a:gd name="connsiteX87" fmla="*/ 710625 w 1105087"/>
                  <a:gd name="connsiteY87" fmla="*/ 964025 h 1488653"/>
                  <a:gd name="connsiteX88" fmla="*/ 617449 w 1105087"/>
                  <a:gd name="connsiteY88" fmla="*/ 950162 h 1488653"/>
                  <a:gd name="connsiteX89" fmla="*/ 561052 w 1105087"/>
                  <a:gd name="connsiteY89" fmla="*/ 906130 h 1488653"/>
                  <a:gd name="connsiteX90" fmla="*/ 514056 w 1105087"/>
                  <a:gd name="connsiteY90" fmla="*/ 818472 h 1488653"/>
                  <a:gd name="connsiteX91" fmla="*/ 504656 w 1105087"/>
                  <a:gd name="connsiteY91" fmla="*/ 728776 h 1488653"/>
                  <a:gd name="connsiteX92" fmla="*/ 536532 w 1105087"/>
                  <a:gd name="connsiteY92" fmla="*/ 620733 h 1488653"/>
                  <a:gd name="connsiteX93" fmla="*/ 590477 w 1105087"/>
                  <a:gd name="connsiteY93" fmla="*/ 559168 h 1488653"/>
                  <a:gd name="connsiteX94" fmla="*/ 656681 w 1105087"/>
                  <a:gd name="connsiteY94" fmla="*/ 528998 h 1488653"/>
                  <a:gd name="connsiteX95" fmla="*/ 702451 w 1105087"/>
                  <a:gd name="connsiteY95" fmla="*/ 527265 h 1488653"/>
                  <a:gd name="connsiteX96" fmla="*/ 927979 w 1105087"/>
                  <a:gd name="connsiteY96" fmla="*/ 74687 h 1488653"/>
                  <a:gd name="connsiteX97" fmla="*/ 888339 w 1105087"/>
                  <a:gd name="connsiteY97" fmla="*/ 86102 h 1488653"/>
                  <a:gd name="connsiteX98" fmla="*/ 863001 w 1105087"/>
                  <a:gd name="connsiteY98" fmla="*/ 109750 h 1488653"/>
                  <a:gd name="connsiteX99" fmla="*/ 840525 w 1105087"/>
                  <a:gd name="connsiteY99" fmla="*/ 152967 h 1488653"/>
                  <a:gd name="connsiteX100" fmla="*/ 834803 w 1105087"/>
                  <a:gd name="connsiteY100" fmla="*/ 237771 h 1488653"/>
                  <a:gd name="connsiteX101" fmla="*/ 852376 w 1105087"/>
                  <a:gd name="connsiteY101" fmla="*/ 288734 h 1488653"/>
                  <a:gd name="connsiteX102" fmla="*/ 876079 w 1105087"/>
                  <a:gd name="connsiteY102" fmla="*/ 318905 h 1488653"/>
                  <a:gd name="connsiteX103" fmla="*/ 899781 w 1105087"/>
                  <a:gd name="connsiteY103" fmla="*/ 334398 h 1488653"/>
                  <a:gd name="connsiteX104" fmla="*/ 951273 w 1105087"/>
                  <a:gd name="connsiteY104" fmla="*/ 333990 h 1488653"/>
                  <a:gd name="connsiteX105" fmla="*/ 976202 w 1105087"/>
                  <a:gd name="connsiteY105" fmla="*/ 316866 h 1488653"/>
                  <a:gd name="connsiteX106" fmla="*/ 1003174 w 1105087"/>
                  <a:gd name="connsiteY106" fmla="*/ 278134 h 1488653"/>
                  <a:gd name="connsiteX107" fmla="*/ 1017886 w 1105087"/>
                  <a:gd name="connsiteY107" fmla="*/ 207192 h 1488653"/>
                  <a:gd name="connsiteX108" fmla="*/ 1011347 w 1105087"/>
                  <a:gd name="connsiteY108" fmla="*/ 158267 h 1488653"/>
                  <a:gd name="connsiteX109" fmla="*/ 987236 w 1105087"/>
                  <a:gd name="connsiteY109" fmla="*/ 110565 h 1488653"/>
                  <a:gd name="connsiteX110" fmla="*/ 959038 w 1105087"/>
                  <a:gd name="connsiteY110" fmla="*/ 84879 h 1488653"/>
                  <a:gd name="connsiteX111" fmla="*/ 927979 w 1105087"/>
                  <a:gd name="connsiteY111" fmla="*/ 74687 h 1488653"/>
                  <a:gd name="connsiteX112" fmla="*/ 776364 w 1105087"/>
                  <a:gd name="connsiteY112" fmla="*/ 81618 h 1488653"/>
                  <a:gd name="connsiteX113" fmla="*/ 986827 w 1105087"/>
                  <a:gd name="connsiteY113" fmla="*/ 483 h 1488653"/>
                  <a:gd name="connsiteX114" fmla="*/ 1053032 w 1105087"/>
                  <a:gd name="connsiteY114" fmla="*/ 51855 h 1488653"/>
                  <a:gd name="connsiteX115" fmla="*/ 1098802 w 1105087"/>
                  <a:gd name="connsiteY115" fmla="*/ 147259 h 1488653"/>
                  <a:gd name="connsiteX116" fmla="*/ 1104932 w 1105087"/>
                  <a:gd name="connsiteY116" fmla="*/ 204746 h 1488653"/>
                  <a:gd name="connsiteX117" fmla="*/ 1082456 w 1105087"/>
                  <a:gd name="connsiteY117" fmla="*/ 315236 h 1488653"/>
                  <a:gd name="connsiteX118" fmla="*/ 1018703 w 1105087"/>
                  <a:gd name="connsiteY118" fmla="*/ 395555 h 1488653"/>
                  <a:gd name="connsiteX119" fmla="*/ 950456 w 1105087"/>
                  <a:gd name="connsiteY119" fmla="*/ 424910 h 1488653"/>
                  <a:gd name="connsiteX120" fmla="*/ 857280 w 1105087"/>
                  <a:gd name="connsiteY120" fmla="*/ 411048 h 1488653"/>
                  <a:gd name="connsiteX121" fmla="*/ 800884 w 1105087"/>
                  <a:gd name="connsiteY121" fmla="*/ 367015 h 1488653"/>
                  <a:gd name="connsiteX122" fmla="*/ 753887 w 1105087"/>
                  <a:gd name="connsiteY122" fmla="*/ 279357 h 1488653"/>
                  <a:gd name="connsiteX123" fmla="*/ 744488 w 1105087"/>
                  <a:gd name="connsiteY123" fmla="*/ 189661 h 1488653"/>
                  <a:gd name="connsiteX124" fmla="*/ 776364 w 1105087"/>
                  <a:gd name="connsiteY124" fmla="*/ 81618 h 1488653"/>
                  <a:gd name="connsiteX0" fmla="*/ 927272 w 1105087"/>
                  <a:gd name="connsiteY0" fmla="*/ 1141685 h 1493877"/>
                  <a:gd name="connsiteX1" fmla="*/ 887632 w 1105087"/>
                  <a:gd name="connsiteY1" fmla="*/ 1153101 h 1493877"/>
                  <a:gd name="connsiteX2" fmla="*/ 862294 w 1105087"/>
                  <a:gd name="connsiteY2" fmla="*/ 1176748 h 1493877"/>
                  <a:gd name="connsiteX3" fmla="*/ 839818 w 1105087"/>
                  <a:gd name="connsiteY3" fmla="*/ 1219965 h 1493877"/>
                  <a:gd name="connsiteX4" fmla="*/ 834096 w 1105087"/>
                  <a:gd name="connsiteY4" fmla="*/ 1304769 h 1493877"/>
                  <a:gd name="connsiteX5" fmla="*/ 851669 w 1105087"/>
                  <a:gd name="connsiteY5" fmla="*/ 1355733 h 1493877"/>
                  <a:gd name="connsiteX6" fmla="*/ 875372 w 1105087"/>
                  <a:gd name="connsiteY6" fmla="*/ 1385903 h 1493877"/>
                  <a:gd name="connsiteX7" fmla="*/ 899074 w 1105087"/>
                  <a:gd name="connsiteY7" fmla="*/ 1401396 h 1493877"/>
                  <a:gd name="connsiteX8" fmla="*/ 950566 w 1105087"/>
                  <a:gd name="connsiteY8" fmla="*/ 1400989 h 1493877"/>
                  <a:gd name="connsiteX9" fmla="*/ 975495 w 1105087"/>
                  <a:gd name="connsiteY9" fmla="*/ 1383865 h 1493877"/>
                  <a:gd name="connsiteX10" fmla="*/ 1002467 w 1105087"/>
                  <a:gd name="connsiteY10" fmla="*/ 1345132 h 1493877"/>
                  <a:gd name="connsiteX11" fmla="*/ 1017179 w 1105087"/>
                  <a:gd name="connsiteY11" fmla="*/ 1274191 h 1493877"/>
                  <a:gd name="connsiteX12" fmla="*/ 1010640 w 1105087"/>
                  <a:gd name="connsiteY12" fmla="*/ 1225265 h 1493877"/>
                  <a:gd name="connsiteX13" fmla="*/ 986529 w 1105087"/>
                  <a:gd name="connsiteY13" fmla="*/ 1177563 h 1493877"/>
                  <a:gd name="connsiteX14" fmla="*/ 958331 w 1105087"/>
                  <a:gd name="connsiteY14" fmla="*/ 1151878 h 1493877"/>
                  <a:gd name="connsiteX15" fmla="*/ 927272 w 1105087"/>
                  <a:gd name="connsiteY15" fmla="*/ 1141685 h 1493877"/>
                  <a:gd name="connsiteX16" fmla="*/ 183932 w 1105087"/>
                  <a:gd name="connsiteY16" fmla="*/ 1141685 h 1493877"/>
                  <a:gd name="connsiteX17" fmla="*/ 144291 w 1105087"/>
                  <a:gd name="connsiteY17" fmla="*/ 1153101 h 1493877"/>
                  <a:gd name="connsiteX18" fmla="*/ 118954 w 1105087"/>
                  <a:gd name="connsiteY18" fmla="*/ 1176748 h 1493877"/>
                  <a:gd name="connsiteX19" fmla="*/ 96477 w 1105087"/>
                  <a:gd name="connsiteY19" fmla="*/ 1219965 h 1493877"/>
                  <a:gd name="connsiteX20" fmla="*/ 90756 w 1105087"/>
                  <a:gd name="connsiteY20" fmla="*/ 1304769 h 1493877"/>
                  <a:gd name="connsiteX21" fmla="*/ 108329 w 1105087"/>
                  <a:gd name="connsiteY21" fmla="*/ 1355733 h 1493877"/>
                  <a:gd name="connsiteX22" fmla="*/ 132031 w 1105087"/>
                  <a:gd name="connsiteY22" fmla="*/ 1385903 h 1493877"/>
                  <a:gd name="connsiteX23" fmla="*/ 155734 w 1105087"/>
                  <a:gd name="connsiteY23" fmla="*/ 1401396 h 1493877"/>
                  <a:gd name="connsiteX24" fmla="*/ 207226 w 1105087"/>
                  <a:gd name="connsiteY24" fmla="*/ 1400989 h 1493877"/>
                  <a:gd name="connsiteX25" fmla="*/ 232155 w 1105087"/>
                  <a:gd name="connsiteY25" fmla="*/ 1383865 h 1493877"/>
                  <a:gd name="connsiteX26" fmla="*/ 259127 w 1105087"/>
                  <a:gd name="connsiteY26" fmla="*/ 1345132 h 1493877"/>
                  <a:gd name="connsiteX27" fmla="*/ 273839 w 1105087"/>
                  <a:gd name="connsiteY27" fmla="*/ 1274191 h 1493877"/>
                  <a:gd name="connsiteX28" fmla="*/ 267300 w 1105087"/>
                  <a:gd name="connsiteY28" fmla="*/ 1225265 h 1493877"/>
                  <a:gd name="connsiteX29" fmla="*/ 243189 w 1105087"/>
                  <a:gd name="connsiteY29" fmla="*/ 1177563 h 1493877"/>
                  <a:gd name="connsiteX30" fmla="*/ 214991 w 1105087"/>
                  <a:gd name="connsiteY30" fmla="*/ 1151878 h 1493877"/>
                  <a:gd name="connsiteX31" fmla="*/ 183932 w 1105087"/>
                  <a:gd name="connsiteY31" fmla="*/ 1141685 h 1493877"/>
                  <a:gd name="connsiteX32" fmla="*/ 941576 w 1105087"/>
                  <a:gd name="connsiteY32" fmla="*/ 1055148 h 1493877"/>
                  <a:gd name="connsiteX33" fmla="*/ 986120 w 1105087"/>
                  <a:gd name="connsiteY33" fmla="*/ 1067482 h 1493877"/>
                  <a:gd name="connsiteX34" fmla="*/ 1052325 w 1105087"/>
                  <a:gd name="connsiteY34" fmla="*/ 1118853 h 1493877"/>
                  <a:gd name="connsiteX35" fmla="*/ 1098095 w 1105087"/>
                  <a:gd name="connsiteY35" fmla="*/ 1214257 h 1493877"/>
                  <a:gd name="connsiteX36" fmla="*/ 1104225 w 1105087"/>
                  <a:gd name="connsiteY36" fmla="*/ 1271744 h 1493877"/>
                  <a:gd name="connsiteX37" fmla="*/ 1081749 w 1105087"/>
                  <a:gd name="connsiteY37" fmla="*/ 1382234 h 1493877"/>
                  <a:gd name="connsiteX38" fmla="*/ 1017996 w 1105087"/>
                  <a:gd name="connsiteY38" fmla="*/ 1462553 h 1493877"/>
                  <a:gd name="connsiteX39" fmla="*/ 949749 w 1105087"/>
                  <a:gd name="connsiteY39" fmla="*/ 1491908 h 1493877"/>
                  <a:gd name="connsiteX40" fmla="*/ 856573 w 1105087"/>
                  <a:gd name="connsiteY40" fmla="*/ 1478046 h 1493877"/>
                  <a:gd name="connsiteX41" fmla="*/ 800177 w 1105087"/>
                  <a:gd name="connsiteY41" fmla="*/ 1434013 h 1493877"/>
                  <a:gd name="connsiteX42" fmla="*/ 753180 w 1105087"/>
                  <a:gd name="connsiteY42" fmla="*/ 1346355 h 1493877"/>
                  <a:gd name="connsiteX43" fmla="*/ 743781 w 1105087"/>
                  <a:gd name="connsiteY43" fmla="*/ 1256659 h 1493877"/>
                  <a:gd name="connsiteX44" fmla="*/ 775657 w 1105087"/>
                  <a:gd name="connsiteY44" fmla="*/ 1148616 h 1493877"/>
                  <a:gd name="connsiteX45" fmla="*/ 829601 w 1105087"/>
                  <a:gd name="connsiteY45" fmla="*/ 1087052 h 1493877"/>
                  <a:gd name="connsiteX46" fmla="*/ 895805 w 1105087"/>
                  <a:gd name="connsiteY46" fmla="*/ 1056881 h 1493877"/>
                  <a:gd name="connsiteX47" fmla="*/ 941576 w 1105087"/>
                  <a:gd name="connsiteY47" fmla="*/ 1055148 h 1493877"/>
                  <a:gd name="connsiteX48" fmla="*/ 198235 w 1105087"/>
                  <a:gd name="connsiteY48" fmla="*/ 1055148 h 1493877"/>
                  <a:gd name="connsiteX49" fmla="*/ 242780 w 1105087"/>
                  <a:gd name="connsiteY49" fmla="*/ 1067482 h 1493877"/>
                  <a:gd name="connsiteX50" fmla="*/ 308984 w 1105087"/>
                  <a:gd name="connsiteY50" fmla="*/ 1118853 h 1493877"/>
                  <a:gd name="connsiteX51" fmla="*/ 354755 w 1105087"/>
                  <a:gd name="connsiteY51" fmla="*/ 1214257 h 1493877"/>
                  <a:gd name="connsiteX52" fmla="*/ 360885 w 1105087"/>
                  <a:gd name="connsiteY52" fmla="*/ 1271744 h 1493877"/>
                  <a:gd name="connsiteX53" fmla="*/ 338408 w 1105087"/>
                  <a:gd name="connsiteY53" fmla="*/ 1382234 h 1493877"/>
                  <a:gd name="connsiteX54" fmla="*/ 274656 w 1105087"/>
                  <a:gd name="connsiteY54" fmla="*/ 1462553 h 1493877"/>
                  <a:gd name="connsiteX55" fmla="*/ 206409 w 1105087"/>
                  <a:gd name="connsiteY55" fmla="*/ 1491908 h 1493877"/>
                  <a:gd name="connsiteX56" fmla="*/ 113233 w 1105087"/>
                  <a:gd name="connsiteY56" fmla="*/ 1478046 h 1493877"/>
                  <a:gd name="connsiteX57" fmla="*/ 56836 w 1105087"/>
                  <a:gd name="connsiteY57" fmla="*/ 1434013 h 1493877"/>
                  <a:gd name="connsiteX58" fmla="*/ 9840 w 1105087"/>
                  <a:gd name="connsiteY58" fmla="*/ 1346355 h 1493877"/>
                  <a:gd name="connsiteX59" fmla="*/ 440 w 1105087"/>
                  <a:gd name="connsiteY59" fmla="*/ 1256659 h 1493877"/>
                  <a:gd name="connsiteX60" fmla="*/ 32316 w 1105087"/>
                  <a:gd name="connsiteY60" fmla="*/ 1148616 h 1493877"/>
                  <a:gd name="connsiteX61" fmla="*/ 86261 w 1105087"/>
                  <a:gd name="connsiteY61" fmla="*/ 1087052 h 1493877"/>
                  <a:gd name="connsiteX62" fmla="*/ 152465 w 1105087"/>
                  <a:gd name="connsiteY62" fmla="*/ 1056881 h 1493877"/>
                  <a:gd name="connsiteX63" fmla="*/ 198235 w 1105087"/>
                  <a:gd name="connsiteY63" fmla="*/ 1055148 h 1493877"/>
                  <a:gd name="connsiteX64" fmla="*/ 688148 w 1105087"/>
                  <a:gd name="connsiteY64" fmla="*/ 619026 h 1493877"/>
                  <a:gd name="connsiteX65" fmla="*/ 648507 w 1105087"/>
                  <a:gd name="connsiteY65" fmla="*/ 630441 h 1493877"/>
                  <a:gd name="connsiteX66" fmla="*/ 623170 w 1105087"/>
                  <a:gd name="connsiteY66" fmla="*/ 654089 h 1493877"/>
                  <a:gd name="connsiteX67" fmla="*/ 600693 w 1105087"/>
                  <a:gd name="connsiteY67" fmla="*/ 697306 h 1493877"/>
                  <a:gd name="connsiteX68" fmla="*/ 594972 w 1105087"/>
                  <a:gd name="connsiteY68" fmla="*/ 782110 h 1493877"/>
                  <a:gd name="connsiteX69" fmla="*/ 612545 w 1105087"/>
                  <a:gd name="connsiteY69" fmla="*/ 833073 h 1493877"/>
                  <a:gd name="connsiteX70" fmla="*/ 636247 w 1105087"/>
                  <a:gd name="connsiteY70" fmla="*/ 863244 h 1493877"/>
                  <a:gd name="connsiteX71" fmla="*/ 659950 w 1105087"/>
                  <a:gd name="connsiteY71" fmla="*/ 878737 h 1493877"/>
                  <a:gd name="connsiteX72" fmla="*/ 711442 w 1105087"/>
                  <a:gd name="connsiteY72" fmla="*/ 878329 h 1493877"/>
                  <a:gd name="connsiteX73" fmla="*/ 736371 w 1105087"/>
                  <a:gd name="connsiteY73" fmla="*/ 861205 h 1493877"/>
                  <a:gd name="connsiteX74" fmla="*/ 763343 w 1105087"/>
                  <a:gd name="connsiteY74" fmla="*/ 822473 h 1493877"/>
                  <a:gd name="connsiteX75" fmla="*/ 778055 w 1105087"/>
                  <a:gd name="connsiteY75" fmla="*/ 751531 h 1493877"/>
                  <a:gd name="connsiteX76" fmla="*/ 771516 w 1105087"/>
                  <a:gd name="connsiteY76" fmla="*/ 702606 h 1493877"/>
                  <a:gd name="connsiteX77" fmla="*/ 747405 w 1105087"/>
                  <a:gd name="connsiteY77" fmla="*/ 654904 h 1493877"/>
                  <a:gd name="connsiteX78" fmla="*/ 719207 w 1105087"/>
                  <a:gd name="connsiteY78" fmla="*/ 629218 h 1493877"/>
                  <a:gd name="connsiteX79" fmla="*/ 688148 w 1105087"/>
                  <a:gd name="connsiteY79" fmla="*/ 619026 h 1493877"/>
                  <a:gd name="connsiteX80" fmla="*/ 702451 w 1105087"/>
                  <a:gd name="connsiteY80" fmla="*/ 532489 h 1493877"/>
                  <a:gd name="connsiteX81" fmla="*/ 746996 w 1105087"/>
                  <a:gd name="connsiteY81" fmla="*/ 544822 h 1493877"/>
                  <a:gd name="connsiteX82" fmla="*/ 813201 w 1105087"/>
                  <a:gd name="connsiteY82" fmla="*/ 596194 h 1493877"/>
                  <a:gd name="connsiteX83" fmla="*/ 858971 w 1105087"/>
                  <a:gd name="connsiteY83" fmla="*/ 691598 h 1493877"/>
                  <a:gd name="connsiteX84" fmla="*/ 865101 w 1105087"/>
                  <a:gd name="connsiteY84" fmla="*/ 749085 h 1493877"/>
                  <a:gd name="connsiteX85" fmla="*/ 842625 w 1105087"/>
                  <a:gd name="connsiteY85" fmla="*/ 859575 h 1493877"/>
                  <a:gd name="connsiteX86" fmla="*/ 778872 w 1105087"/>
                  <a:gd name="connsiteY86" fmla="*/ 939893 h 1493877"/>
                  <a:gd name="connsiteX87" fmla="*/ 710625 w 1105087"/>
                  <a:gd name="connsiteY87" fmla="*/ 969249 h 1493877"/>
                  <a:gd name="connsiteX88" fmla="*/ 617449 w 1105087"/>
                  <a:gd name="connsiteY88" fmla="*/ 955386 h 1493877"/>
                  <a:gd name="connsiteX89" fmla="*/ 561052 w 1105087"/>
                  <a:gd name="connsiteY89" fmla="*/ 911354 h 1493877"/>
                  <a:gd name="connsiteX90" fmla="*/ 514056 w 1105087"/>
                  <a:gd name="connsiteY90" fmla="*/ 823696 h 1493877"/>
                  <a:gd name="connsiteX91" fmla="*/ 504656 w 1105087"/>
                  <a:gd name="connsiteY91" fmla="*/ 734000 h 1493877"/>
                  <a:gd name="connsiteX92" fmla="*/ 536532 w 1105087"/>
                  <a:gd name="connsiteY92" fmla="*/ 625957 h 1493877"/>
                  <a:gd name="connsiteX93" fmla="*/ 590477 w 1105087"/>
                  <a:gd name="connsiteY93" fmla="*/ 564392 h 1493877"/>
                  <a:gd name="connsiteX94" fmla="*/ 656681 w 1105087"/>
                  <a:gd name="connsiteY94" fmla="*/ 534222 h 1493877"/>
                  <a:gd name="connsiteX95" fmla="*/ 702451 w 1105087"/>
                  <a:gd name="connsiteY95" fmla="*/ 532489 h 1493877"/>
                  <a:gd name="connsiteX96" fmla="*/ 927979 w 1105087"/>
                  <a:gd name="connsiteY96" fmla="*/ 79911 h 1493877"/>
                  <a:gd name="connsiteX97" fmla="*/ 888339 w 1105087"/>
                  <a:gd name="connsiteY97" fmla="*/ 91326 h 1493877"/>
                  <a:gd name="connsiteX98" fmla="*/ 863001 w 1105087"/>
                  <a:gd name="connsiteY98" fmla="*/ 114974 h 1493877"/>
                  <a:gd name="connsiteX99" fmla="*/ 840525 w 1105087"/>
                  <a:gd name="connsiteY99" fmla="*/ 158191 h 1493877"/>
                  <a:gd name="connsiteX100" fmla="*/ 834803 w 1105087"/>
                  <a:gd name="connsiteY100" fmla="*/ 242995 h 1493877"/>
                  <a:gd name="connsiteX101" fmla="*/ 852376 w 1105087"/>
                  <a:gd name="connsiteY101" fmla="*/ 293958 h 1493877"/>
                  <a:gd name="connsiteX102" fmla="*/ 876079 w 1105087"/>
                  <a:gd name="connsiteY102" fmla="*/ 324129 h 1493877"/>
                  <a:gd name="connsiteX103" fmla="*/ 899781 w 1105087"/>
                  <a:gd name="connsiteY103" fmla="*/ 339622 h 1493877"/>
                  <a:gd name="connsiteX104" fmla="*/ 951273 w 1105087"/>
                  <a:gd name="connsiteY104" fmla="*/ 339214 h 1493877"/>
                  <a:gd name="connsiteX105" fmla="*/ 976202 w 1105087"/>
                  <a:gd name="connsiteY105" fmla="*/ 322090 h 1493877"/>
                  <a:gd name="connsiteX106" fmla="*/ 1003174 w 1105087"/>
                  <a:gd name="connsiteY106" fmla="*/ 283358 h 1493877"/>
                  <a:gd name="connsiteX107" fmla="*/ 1017886 w 1105087"/>
                  <a:gd name="connsiteY107" fmla="*/ 212416 h 1493877"/>
                  <a:gd name="connsiteX108" fmla="*/ 1011347 w 1105087"/>
                  <a:gd name="connsiteY108" fmla="*/ 163491 h 1493877"/>
                  <a:gd name="connsiteX109" fmla="*/ 987236 w 1105087"/>
                  <a:gd name="connsiteY109" fmla="*/ 115789 h 1493877"/>
                  <a:gd name="connsiteX110" fmla="*/ 959038 w 1105087"/>
                  <a:gd name="connsiteY110" fmla="*/ 90103 h 1493877"/>
                  <a:gd name="connsiteX111" fmla="*/ 927979 w 1105087"/>
                  <a:gd name="connsiteY111" fmla="*/ 79911 h 1493877"/>
                  <a:gd name="connsiteX112" fmla="*/ 744488 w 1105087"/>
                  <a:gd name="connsiteY112" fmla="*/ 194885 h 1493877"/>
                  <a:gd name="connsiteX113" fmla="*/ 986827 w 1105087"/>
                  <a:gd name="connsiteY113" fmla="*/ 5707 h 1493877"/>
                  <a:gd name="connsiteX114" fmla="*/ 1053032 w 1105087"/>
                  <a:gd name="connsiteY114" fmla="*/ 57079 h 1493877"/>
                  <a:gd name="connsiteX115" fmla="*/ 1098802 w 1105087"/>
                  <a:gd name="connsiteY115" fmla="*/ 152483 h 1493877"/>
                  <a:gd name="connsiteX116" fmla="*/ 1104932 w 1105087"/>
                  <a:gd name="connsiteY116" fmla="*/ 209970 h 1493877"/>
                  <a:gd name="connsiteX117" fmla="*/ 1082456 w 1105087"/>
                  <a:gd name="connsiteY117" fmla="*/ 320460 h 1493877"/>
                  <a:gd name="connsiteX118" fmla="*/ 1018703 w 1105087"/>
                  <a:gd name="connsiteY118" fmla="*/ 400779 h 1493877"/>
                  <a:gd name="connsiteX119" fmla="*/ 950456 w 1105087"/>
                  <a:gd name="connsiteY119" fmla="*/ 430134 h 1493877"/>
                  <a:gd name="connsiteX120" fmla="*/ 857280 w 1105087"/>
                  <a:gd name="connsiteY120" fmla="*/ 416272 h 1493877"/>
                  <a:gd name="connsiteX121" fmla="*/ 800884 w 1105087"/>
                  <a:gd name="connsiteY121" fmla="*/ 372239 h 1493877"/>
                  <a:gd name="connsiteX122" fmla="*/ 753887 w 1105087"/>
                  <a:gd name="connsiteY122" fmla="*/ 284581 h 1493877"/>
                  <a:gd name="connsiteX123" fmla="*/ 744488 w 1105087"/>
                  <a:gd name="connsiteY123" fmla="*/ 194885 h 1493877"/>
                  <a:gd name="connsiteX0" fmla="*/ 927272 w 1105087"/>
                  <a:gd name="connsiteY0" fmla="*/ 1084607 h 1436799"/>
                  <a:gd name="connsiteX1" fmla="*/ 887632 w 1105087"/>
                  <a:gd name="connsiteY1" fmla="*/ 1096023 h 1436799"/>
                  <a:gd name="connsiteX2" fmla="*/ 862294 w 1105087"/>
                  <a:gd name="connsiteY2" fmla="*/ 1119670 h 1436799"/>
                  <a:gd name="connsiteX3" fmla="*/ 839818 w 1105087"/>
                  <a:gd name="connsiteY3" fmla="*/ 1162887 h 1436799"/>
                  <a:gd name="connsiteX4" fmla="*/ 834096 w 1105087"/>
                  <a:gd name="connsiteY4" fmla="*/ 1247691 h 1436799"/>
                  <a:gd name="connsiteX5" fmla="*/ 851669 w 1105087"/>
                  <a:gd name="connsiteY5" fmla="*/ 1298655 h 1436799"/>
                  <a:gd name="connsiteX6" fmla="*/ 875372 w 1105087"/>
                  <a:gd name="connsiteY6" fmla="*/ 1328825 h 1436799"/>
                  <a:gd name="connsiteX7" fmla="*/ 899074 w 1105087"/>
                  <a:gd name="connsiteY7" fmla="*/ 1344318 h 1436799"/>
                  <a:gd name="connsiteX8" fmla="*/ 950566 w 1105087"/>
                  <a:gd name="connsiteY8" fmla="*/ 1343911 h 1436799"/>
                  <a:gd name="connsiteX9" fmla="*/ 975495 w 1105087"/>
                  <a:gd name="connsiteY9" fmla="*/ 1326787 h 1436799"/>
                  <a:gd name="connsiteX10" fmla="*/ 1002467 w 1105087"/>
                  <a:gd name="connsiteY10" fmla="*/ 1288054 h 1436799"/>
                  <a:gd name="connsiteX11" fmla="*/ 1017179 w 1105087"/>
                  <a:gd name="connsiteY11" fmla="*/ 1217113 h 1436799"/>
                  <a:gd name="connsiteX12" fmla="*/ 1010640 w 1105087"/>
                  <a:gd name="connsiteY12" fmla="*/ 1168187 h 1436799"/>
                  <a:gd name="connsiteX13" fmla="*/ 986529 w 1105087"/>
                  <a:gd name="connsiteY13" fmla="*/ 1120485 h 1436799"/>
                  <a:gd name="connsiteX14" fmla="*/ 958331 w 1105087"/>
                  <a:gd name="connsiteY14" fmla="*/ 1094800 h 1436799"/>
                  <a:gd name="connsiteX15" fmla="*/ 927272 w 1105087"/>
                  <a:gd name="connsiteY15" fmla="*/ 1084607 h 1436799"/>
                  <a:gd name="connsiteX16" fmla="*/ 183932 w 1105087"/>
                  <a:gd name="connsiteY16" fmla="*/ 1084607 h 1436799"/>
                  <a:gd name="connsiteX17" fmla="*/ 144291 w 1105087"/>
                  <a:gd name="connsiteY17" fmla="*/ 1096023 h 1436799"/>
                  <a:gd name="connsiteX18" fmla="*/ 118954 w 1105087"/>
                  <a:gd name="connsiteY18" fmla="*/ 1119670 h 1436799"/>
                  <a:gd name="connsiteX19" fmla="*/ 96477 w 1105087"/>
                  <a:gd name="connsiteY19" fmla="*/ 1162887 h 1436799"/>
                  <a:gd name="connsiteX20" fmla="*/ 90756 w 1105087"/>
                  <a:gd name="connsiteY20" fmla="*/ 1247691 h 1436799"/>
                  <a:gd name="connsiteX21" fmla="*/ 108329 w 1105087"/>
                  <a:gd name="connsiteY21" fmla="*/ 1298655 h 1436799"/>
                  <a:gd name="connsiteX22" fmla="*/ 132031 w 1105087"/>
                  <a:gd name="connsiteY22" fmla="*/ 1328825 h 1436799"/>
                  <a:gd name="connsiteX23" fmla="*/ 155734 w 1105087"/>
                  <a:gd name="connsiteY23" fmla="*/ 1344318 h 1436799"/>
                  <a:gd name="connsiteX24" fmla="*/ 207226 w 1105087"/>
                  <a:gd name="connsiteY24" fmla="*/ 1343911 h 1436799"/>
                  <a:gd name="connsiteX25" fmla="*/ 232155 w 1105087"/>
                  <a:gd name="connsiteY25" fmla="*/ 1326787 h 1436799"/>
                  <a:gd name="connsiteX26" fmla="*/ 259127 w 1105087"/>
                  <a:gd name="connsiteY26" fmla="*/ 1288054 h 1436799"/>
                  <a:gd name="connsiteX27" fmla="*/ 273839 w 1105087"/>
                  <a:gd name="connsiteY27" fmla="*/ 1217113 h 1436799"/>
                  <a:gd name="connsiteX28" fmla="*/ 267300 w 1105087"/>
                  <a:gd name="connsiteY28" fmla="*/ 1168187 h 1436799"/>
                  <a:gd name="connsiteX29" fmla="*/ 243189 w 1105087"/>
                  <a:gd name="connsiteY29" fmla="*/ 1120485 h 1436799"/>
                  <a:gd name="connsiteX30" fmla="*/ 214991 w 1105087"/>
                  <a:gd name="connsiteY30" fmla="*/ 1094800 h 1436799"/>
                  <a:gd name="connsiteX31" fmla="*/ 183932 w 1105087"/>
                  <a:gd name="connsiteY31" fmla="*/ 1084607 h 1436799"/>
                  <a:gd name="connsiteX32" fmla="*/ 941576 w 1105087"/>
                  <a:gd name="connsiteY32" fmla="*/ 998070 h 1436799"/>
                  <a:gd name="connsiteX33" fmla="*/ 986120 w 1105087"/>
                  <a:gd name="connsiteY33" fmla="*/ 1010404 h 1436799"/>
                  <a:gd name="connsiteX34" fmla="*/ 1052325 w 1105087"/>
                  <a:gd name="connsiteY34" fmla="*/ 1061775 h 1436799"/>
                  <a:gd name="connsiteX35" fmla="*/ 1098095 w 1105087"/>
                  <a:gd name="connsiteY35" fmla="*/ 1157179 h 1436799"/>
                  <a:gd name="connsiteX36" fmla="*/ 1104225 w 1105087"/>
                  <a:gd name="connsiteY36" fmla="*/ 1214666 h 1436799"/>
                  <a:gd name="connsiteX37" fmla="*/ 1081749 w 1105087"/>
                  <a:gd name="connsiteY37" fmla="*/ 1325156 h 1436799"/>
                  <a:gd name="connsiteX38" fmla="*/ 1017996 w 1105087"/>
                  <a:gd name="connsiteY38" fmla="*/ 1405475 h 1436799"/>
                  <a:gd name="connsiteX39" fmla="*/ 949749 w 1105087"/>
                  <a:gd name="connsiteY39" fmla="*/ 1434830 h 1436799"/>
                  <a:gd name="connsiteX40" fmla="*/ 856573 w 1105087"/>
                  <a:gd name="connsiteY40" fmla="*/ 1420968 h 1436799"/>
                  <a:gd name="connsiteX41" fmla="*/ 800177 w 1105087"/>
                  <a:gd name="connsiteY41" fmla="*/ 1376935 h 1436799"/>
                  <a:gd name="connsiteX42" fmla="*/ 753180 w 1105087"/>
                  <a:gd name="connsiteY42" fmla="*/ 1289277 h 1436799"/>
                  <a:gd name="connsiteX43" fmla="*/ 743781 w 1105087"/>
                  <a:gd name="connsiteY43" fmla="*/ 1199581 h 1436799"/>
                  <a:gd name="connsiteX44" fmla="*/ 775657 w 1105087"/>
                  <a:gd name="connsiteY44" fmla="*/ 1091538 h 1436799"/>
                  <a:gd name="connsiteX45" fmla="*/ 829601 w 1105087"/>
                  <a:gd name="connsiteY45" fmla="*/ 1029974 h 1436799"/>
                  <a:gd name="connsiteX46" fmla="*/ 895805 w 1105087"/>
                  <a:gd name="connsiteY46" fmla="*/ 999803 h 1436799"/>
                  <a:gd name="connsiteX47" fmla="*/ 941576 w 1105087"/>
                  <a:gd name="connsiteY47" fmla="*/ 998070 h 1436799"/>
                  <a:gd name="connsiteX48" fmla="*/ 198235 w 1105087"/>
                  <a:gd name="connsiteY48" fmla="*/ 998070 h 1436799"/>
                  <a:gd name="connsiteX49" fmla="*/ 242780 w 1105087"/>
                  <a:gd name="connsiteY49" fmla="*/ 1010404 h 1436799"/>
                  <a:gd name="connsiteX50" fmla="*/ 308984 w 1105087"/>
                  <a:gd name="connsiteY50" fmla="*/ 1061775 h 1436799"/>
                  <a:gd name="connsiteX51" fmla="*/ 354755 w 1105087"/>
                  <a:gd name="connsiteY51" fmla="*/ 1157179 h 1436799"/>
                  <a:gd name="connsiteX52" fmla="*/ 360885 w 1105087"/>
                  <a:gd name="connsiteY52" fmla="*/ 1214666 h 1436799"/>
                  <a:gd name="connsiteX53" fmla="*/ 338408 w 1105087"/>
                  <a:gd name="connsiteY53" fmla="*/ 1325156 h 1436799"/>
                  <a:gd name="connsiteX54" fmla="*/ 274656 w 1105087"/>
                  <a:gd name="connsiteY54" fmla="*/ 1405475 h 1436799"/>
                  <a:gd name="connsiteX55" fmla="*/ 206409 w 1105087"/>
                  <a:gd name="connsiteY55" fmla="*/ 1434830 h 1436799"/>
                  <a:gd name="connsiteX56" fmla="*/ 113233 w 1105087"/>
                  <a:gd name="connsiteY56" fmla="*/ 1420968 h 1436799"/>
                  <a:gd name="connsiteX57" fmla="*/ 56836 w 1105087"/>
                  <a:gd name="connsiteY57" fmla="*/ 1376935 h 1436799"/>
                  <a:gd name="connsiteX58" fmla="*/ 9840 w 1105087"/>
                  <a:gd name="connsiteY58" fmla="*/ 1289277 h 1436799"/>
                  <a:gd name="connsiteX59" fmla="*/ 440 w 1105087"/>
                  <a:gd name="connsiteY59" fmla="*/ 1199581 h 1436799"/>
                  <a:gd name="connsiteX60" fmla="*/ 32316 w 1105087"/>
                  <a:gd name="connsiteY60" fmla="*/ 1091538 h 1436799"/>
                  <a:gd name="connsiteX61" fmla="*/ 86261 w 1105087"/>
                  <a:gd name="connsiteY61" fmla="*/ 1029974 h 1436799"/>
                  <a:gd name="connsiteX62" fmla="*/ 152465 w 1105087"/>
                  <a:gd name="connsiteY62" fmla="*/ 999803 h 1436799"/>
                  <a:gd name="connsiteX63" fmla="*/ 198235 w 1105087"/>
                  <a:gd name="connsiteY63" fmla="*/ 998070 h 1436799"/>
                  <a:gd name="connsiteX64" fmla="*/ 688148 w 1105087"/>
                  <a:gd name="connsiteY64" fmla="*/ 561948 h 1436799"/>
                  <a:gd name="connsiteX65" fmla="*/ 648507 w 1105087"/>
                  <a:gd name="connsiteY65" fmla="*/ 573363 h 1436799"/>
                  <a:gd name="connsiteX66" fmla="*/ 623170 w 1105087"/>
                  <a:gd name="connsiteY66" fmla="*/ 597011 h 1436799"/>
                  <a:gd name="connsiteX67" fmla="*/ 600693 w 1105087"/>
                  <a:gd name="connsiteY67" fmla="*/ 640228 h 1436799"/>
                  <a:gd name="connsiteX68" fmla="*/ 594972 w 1105087"/>
                  <a:gd name="connsiteY68" fmla="*/ 725032 h 1436799"/>
                  <a:gd name="connsiteX69" fmla="*/ 612545 w 1105087"/>
                  <a:gd name="connsiteY69" fmla="*/ 775995 h 1436799"/>
                  <a:gd name="connsiteX70" fmla="*/ 636247 w 1105087"/>
                  <a:gd name="connsiteY70" fmla="*/ 806166 h 1436799"/>
                  <a:gd name="connsiteX71" fmla="*/ 659950 w 1105087"/>
                  <a:gd name="connsiteY71" fmla="*/ 821659 h 1436799"/>
                  <a:gd name="connsiteX72" fmla="*/ 711442 w 1105087"/>
                  <a:gd name="connsiteY72" fmla="*/ 821251 h 1436799"/>
                  <a:gd name="connsiteX73" fmla="*/ 736371 w 1105087"/>
                  <a:gd name="connsiteY73" fmla="*/ 804127 h 1436799"/>
                  <a:gd name="connsiteX74" fmla="*/ 763343 w 1105087"/>
                  <a:gd name="connsiteY74" fmla="*/ 765395 h 1436799"/>
                  <a:gd name="connsiteX75" fmla="*/ 778055 w 1105087"/>
                  <a:gd name="connsiteY75" fmla="*/ 694453 h 1436799"/>
                  <a:gd name="connsiteX76" fmla="*/ 771516 w 1105087"/>
                  <a:gd name="connsiteY76" fmla="*/ 645528 h 1436799"/>
                  <a:gd name="connsiteX77" fmla="*/ 747405 w 1105087"/>
                  <a:gd name="connsiteY77" fmla="*/ 597826 h 1436799"/>
                  <a:gd name="connsiteX78" fmla="*/ 719207 w 1105087"/>
                  <a:gd name="connsiteY78" fmla="*/ 572140 h 1436799"/>
                  <a:gd name="connsiteX79" fmla="*/ 688148 w 1105087"/>
                  <a:gd name="connsiteY79" fmla="*/ 561948 h 1436799"/>
                  <a:gd name="connsiteX80" fmla="*/ 702451 w 1105087"/>
                  <a:gd name="connsiteY80" fmla="*/ 475411 h 1436799"/>
                  <a:gd name="connsiteX81" fmla="*/ 746996 w 1105087"/>
                  <a:gd name="connsiteY81" fmla="*/ 487744 h 1436799"/>
                  <a:gd name="connsiteX82" fmla="*/ 813201 w 1105087"/>
                  <a:gd name="connsiteY82" fmla="*/ 539116 h 1436799"/>
                  <a:gd name="connsiteX83" fmla="*/ 858971 w 1105087"/>
                  <a:gd name="connsiteY83" fmla="*/ 634520 h 1436799"/>
                  <a:gd name="connsiteX84" fmla="*/ 865101 w 1105087"/>
                  <a:gd name="connsiteY84" fmla="*/ 692007 h 1436799"/>
                  <a:gd name="connsiteX85" fmla="*/ 842625 w 1105087"/>
                  <a:gd name="connsiteY85" fmla="*/ 802497 h 1436799"/>
                  <a:gd name="connsiteX86" fmla="*/ 778872 w 1105087"/>
                  <a:gd name="connsiteY86" fmla="*/ 882815 h 1436799"/>
                  <a:gd name="connsiteX87" fmla="*/ 710625 w 1105087"/>
                  <a:gd name="connsiteY87" fmla="*/ 912171 h 1436799"/>
                  <a:gd name="connsiteX88" fmla="*/ 617449 w 1105087"/>
                  <a:gd name="connsiteY88" fmla="*/ 898308 h 1436799"/>
                  <a:gd name="connsiteX89" fmla="*/ 561052 w 1105087"/>
                  <a:gd name="connsiteY89" fmla="*/ 854276 h 1436799"/>
                  <a:gd name="connsiteX90" fmla="*/ 514056 w 1105087"/>
                  <a:gd name="connsiteY90" fmla="*/ 766618 h 1436799"/>
                  <a:gd name="connsiteX91" fmla="*/ 504656 w 1105087"/>
                  <a:gd name="connsiteY91" fmla="*/ 676922 h 1436799"/>
                  <a:gd name="connsiteX92" fmla="*/ 536532 w 1105087"/>
                  <a:gd name="connsiteY92" fmla="*/ 568879 h 1436799"/>
                  <a:gd name="connsiteX93" fmla="*/ 590477 w 1105087"/>
                  <a:gd name="connsiteY93" fmla="*/ 507314 h 1436799"/>
                  <a:gd name="connsiteX94" fmla="*/ 656681 w 1105087"/>
                  <a:gd name="connsiteY94" fmla="*/ 477144 h 1436799"/>
                  <a:gd name="connsiteX95" fmla="*/ 702451 w 1105087"/>
                  <a:gd name="connsiteY95" fmla="*/ 475411 h 1436799"/>
                  <a:gd name="connsiteX96" fmla="*/ 927979 w 1105087"/>
                  <a:gd name="connsiteY96" fmla="*/ 22833 h 1436799"/>
                  <a:gd name="connsiteX97" fmla="*/ 888339 w 1105087"/>
                  <a:gd name="connsiteY97" fmla="*/ 34248 h 1436799"/>
                  <a:gd name="connsiteX98" fmla="*/ 863001 w 1105087"/>
                  <a:gd name="connsiteY98" fmla="*/ 57896 h 1436799"/>
                  <a:gd name="connsiteX99" fmla="*/ 840525 w 1105087"/>
                  <a:gd name="connsiteY99" fmla="*/ 101113 h 1436799"/>
                  <a:gd name="connsiteX100" fmla="*/ 834803 w 1105087"/>
                  <a:gd name="connsiteY100" fmla="*/ 185917 h 1436799"/>
                  <a:gd name="connsiteX101" fmla="*/ 852376 w 1105087"/>
                  <a:gd name="connsiteY101" fmla="*/ 236880 h 1436799"/>
                  <a:gd name="connsiteX102" fmla="*/ 876079 w 1105087"/>
                  <a:gd name="connsiteY102" fmla="*/ 267051 h 1436799"/>
                  <a:gd name="connsiteX103" fmla="*/ 899781 w 1105087"/>
                  <a:gd name="connsiteY103" fmla="*/ 282544 h 1436799"/>
                  <a:gd name="connsiteX104" fmla="*/ 951273 w 1105087"/>
                  <a:gd name="connsiteY104" fmla="*/ 282136 h 1436799"/>
                  <a:gd name="connsiteX105" fmla="*/ 976202 w 1105087"/>
                  <a:gd name="connsiteY105" fmla="*/ 265012 h 1436799"/>
                  <a:gd name="connsiteX106" fmla="*/ 1003174 w 1105087"/>
                  <a:gd name="connsiteY106" fmla="*/ 226280 h 1436799"/>
                  <a:gd name="connsiteX107" fmla="*/ 1017886 w 1105087"/>
                  <a:gd name="connsiteY107" fmla="*/ 155338 h 1436799"/>
                  <a:gd name="connsiteX108" fmla="*/ 1011347 w 1105087"/>
                  <a:gd name="connsiteY108" fmla="*/ 106413 h 1436799"/>
                  <a:gd name="connsiteX109" fmla="*/ 987236 w 1105087"/>
                  <a:gd name="connsiteY109" fmla="*/ 58711 h 1436799"/>
                  <a:gd name="connsiteX110" fmla="*/ 959038 w 1105087"/>
                  <a:gd name="connsiteY110" fmla="*/ 33025 h 1436799"/>
                  <a:gd name="connsiteX111" fmla="*/ 927979 w 1105087"/>
                  <a:gd name="connsiteY111" fmla="*/ 22833 h 1436799"/>
                  <a:gd name="connsiteX112" fmla="*/ 744488 w 1105087"/>
                  <a:gd name="connsiteY112" fmla="*/ 137807 h 1436799"/>
                  <a:gd name="connsiteX113" fmla="*/ 1053032 w 1105087"/>
                  <a:gd name="connsiteY113" fmla="*/ 1 h 1436799"/>
                  <a:gd name="connsiteX114" fmla="*/ 1098802 w 1105087"/>
                  <a:gd name="connsiteY114" fmla="*/ 95405 h 1436799"/>
                  <a:gd name="connsiteX115" fmla="*/ 1104932 w 1105087"/>
                  <a:gd name="connsiteY115" fmla="*/ 152892 h 1436799"/>
                  <a:gd name="connsiteX116" fmla="*/ 1082456 w 1105087"/>
                  <a:gd name="connsiteY116" fmla="*/ 263382 h 1436799"/>
                  <a:gd name="connsiteX117" fmla="*/ 1018703 w 1105087"/>
                  <a:gd name="connsiteY117" fmla="*/ 343701 h 1436799"/>
                  <a:gd name="connsiteX118" fmla="*/ 950456 w 1105087"/>
                  <a:gd name="connsiteY118" fmla="*/ 373056 h 1436799"/>
                  <a:gd name="connsiteX119" fmla="*/ 857280 w 1105087"/>
                  <a:gd name="connsiteY119" fmla="*/ 359194 h 1436799"/>
                  <a:gd name="connsiteX120" fmla="*/ 800884 w 1105087"/>
                  <a:gd name="connsiteY120" fmla="*/ 315161 h 1436799"/>
                  <a:gd name="connsiteX121" fmla="*/ 753887 w 1105087"/>
                  <a:gd name="connsiteY121" fmla="*/ 227503 h 1436799"/>
                  <a:gd name="connsiteX122" fmla="*/ 744488 w 1105087"/>
                  <a:gd name="connsiteY122" fmla="*/ 137807 h 1436799"/>
                  <a:gd name="connsiteX0" fmla="*/ 927272 w 1105087"/>
                  <a:gd name="connsiteY0" fmla="*/ 1084607 h 1436799"/>
                  <a:gd name="connsiteX1" fmla="*/ 887632 w 1105087"/>
                  <a:gd name="connsiteY1" fmla="*/ 1096023 h 1436799"/>
                  <a:gd name="connsiteX2" fmla="*/ 862294 w 1105087"/>
                  <a:gd name="connsiteY2" fmla="*/ 1119670 h 1436799"/>
                  <a:gd name="connsiteX3" fmla="*/ 839818 w 1105087"/>
                  <a:gd name="connsiteY3" fmla="*/ 1162887 h 1436799"/>
                  <a:gd name="connsiteX4" fmla="*/ 834096 w 1105087"/>
                  <a:gd name="connsiteY4" fmla="*/ 1247691 h 1436799"/>
                  <a:gd name="connsiteX5" fmla="*/ 851669 w 1105087"/>
                  <a:gd name="connsiteY5" fmla="*/ 1298655 h 1436799"/>
                  <a:gd name="connsiteX6" fmla="*/ 875372 w 1105087"/>
                  <a:gd name="connsiteY6" fmla="*/ 1328825 h 1436799"/>
                  <a:gd name="connsiteX7" fmla="*/ 899074 w 1105087"/>
                  <a:gd name="connsiteY7" fmla="*/ 1344318 h 1436799"/>
                  <a:gd name="connsiteX8" fmla="*/ 950566 w 1105087"/>
                  <a:gd name="connsiteY8" fmla="*/ 1343911 h 1436799"/>
                  <a:gd name="connsiteX9" fmla="*/ 975495 w 1105087"/>
                  <a:gd name="connsiteY9" fmla="*/ 1326787 h 1436799"/>
                  <a:gd name="connsiteX10" fmla="*/ 1002467 w 1105087"/>
                  <a:gd name="connsiteY10" fmla="*/ 1288054 h 1436799"/>
                  <a:gd name="connsiteX11" fmla="*/ 1017179 w 1105087"/>
                  <a:gd name="connsiteY11" fmla="*/ 1217113 h 1436799"/>
                  <a:gd name="connsiteX12" fmla="*/ 1010640 w 1105087"/>
                  <a:gd name="connsiteY12" fmla="*/ 1168187 h 1436799"/>
                  <a:gd name="connsiteX13" fmla="*/ 986529 w 1105087"/>
                  <a:gd name="connsiteY13" fmla="*/ 1120485 h 1436799"/>
                  <a:gd name="connsiteX14" fmla="*/ 958331 w 1105087"/>
                  <a:gd name="connsiteY14" fmla="*/ 1094800 h 1436799"/>
                  <a:gd name="connsiteX15" fmla="*/ 927272 w 1105087"/>
                  <a:gd name="connsiteY15" fmla="*/ 1084607 h 1436799"/>
                  <a:gd name="connsiteX16" fmla="*/ 183932 w 1105087"/>
                  <a:gd name="connsiteY16" fmla="*/ 1084607 h 1436799"/>
                  <a:gd name="connsiteX17" fmla="*/ 144291 w 1105087"/>
                  <a:gd name="connsiteY17" fmla="*/ 1096023 h 1436799"/>
                  <a:gd name="connsiteX18" fmla="*/ 118954 w 1105087"/>
                  <a:gd name="connsiteY18" fmla="*/ 1119670 h 1436799"/>
                  <a:gd name="connsiteX19" fmla="*/ 96477 w 1105087"/>
                  <a:gd name="connsiteY19" fmla="*/ 1162887 h 1436799"/>
                  <a:gd name="connsiteX20" fmla="*/ 90756 w 1105087"/>
                  <a:gd name="connsiteY20" fmla="*/ 1247691 h 1436799"/>
                  <a:gd name="connsiteX21" fmla="*/ 108329 w 1105087"/>
                  <a:gd name="connsiteY21" fmla="*/ 1298655 h 1436799"/>
                  <a:gd name="connsiteX22" fmla="*/ 132031 w 1105087"/>
                  <a:gd name="connsiteY22" fmla="*/ 1328825 h 1436799"/>
                  <a:gd name="connsiteX23" fmla="*/ 155734 w 1105087"/>
                  <a:gd name="connsiteY23" fmla="*/ 1344318 h 1436799"/>
                  <a:gd name="connsiteX24" fmla="*/ 207226 w 1105087"/>
                  <a:gd name="connsiteY24" fmla="*/ 1343911 h 1436799"/>
                  <a:gd name="connsiteX25" fmla="*/ 232155 w 1105087"/>
                  <a:gd name="connsiteY25" fmla="*/ 1326787 h 1436799"/>
                  <a:gd name="connsiteX26" fmla="*/ 259127 w 1105087"/>
                  <a:gd name="connsiteY26" fmla="*/ 1288054 h 1436799"/>
                  <a:gd name="connsiteX27" fmla="*/ 273839 w 1105087"/>
                  <a:gd name="connsiteY27" fmla="*/ 1217113 h 1436799"/>
                  <a:gd name="connsiteX28" fmla="*/ 267300 w 1105087"/>
                  <a:gd name="connsiteY28" fmla="*/ 1168187 h 1436799"/>
                  <a:gd name="connsiteX29" fmla="*/ 243189 w 1105087"/>
                  <a:gd name="connsiteY29" fmla="*/ 1120485 h 1436799"/>
                  <a:gd name="connsiteX30" fmla="*/ 214991 w 1105087"/>
                  <a:gd name="connsiteY30" fmla="*/ 1094800 h 1436799"/>
                  <a:gd name="connsiteX31" fmla="*/ 183932 w 1105087"/>
                  <a:gd name="connsiteY31" fmla="*/ 1084607 h 1436799"/>
                  <a:gd name="connsiteX32" fmla="*/ 941576 w 1105087"/>
                  <a:gd name="connsiteY32" fmla="*/ 998070 h 1436799"/>
                  <a:gd name="connsiteX33" fmla="*/ 986120 w 1105087"/>
                  <a:gd name="connsiteY33" fmla="*/ 1010404 h 1436799"/>
                  <a:gd name="connsiteX34" fmla="*/ 1052325 w 1105087"/>
                  <a:gd name="connsiteY34" fmla="*/ 1061775 h 1436799"/>
                  <a:gd name="connsiteX35" fmla="*/ 1098095 w 1105087"/>
                  <a:gd name="connsiteY35" fmla="*/ 1157179 h 1436799"/>
                  <a:gd name="connsiteX36" fmla="*/ 1104225 w 1105087"/>
                  <a:gd name="connsiteY36" fmla="*/ 1214666 h 1436799"/>
                  <a:gd name="connsiteX37" fmla="*/ 1081749 w 1105087"/>
                  <a:gd name="connsiteY37" fmla="*/ 1325156 h 1436799"/>
                  <a:gd name="connsiteX38" fmla="*/ 1017996 w 1105087"/>
                  <a:gd name="connsiteY38" fmla="*/ 1405475 h 1436799"/>
                  <a:gd name="connsiteX39" fmla="*/ 949749 w 1105087"/>
                  <a:gd name="connsiteY39" fmla="*/ 1434830 h 1436799"/>
                  <a:gd name="connsiteX40" fmla="*/ 856573 w 1105087"/>
                  <a:gd name="connsiteY40" fmla="*/ 1420968 h 1436799"/>
                  <a:gd name="connsiteX41" fmla="*/ 800177 w 1105087"/>
                  <a:gd name="connsiteY41" fmla="*/ 1376935 h 1436799"/>
                  <a:gd name="connsiteX42" fmla="*/ 753180 w 1105087"/>
                  <a:gd name="connsiteY42" fmla="*/ 1289277 h 1436799"/>
                  <a:gd name="connsiteX43" fmla="*/ 743781 w 1105087"/>
                  <a:gd name="connsiteY43" fmla="*/ 1199581 h 1436799"/>
                  <a:gd name="connsiteX44" fmla="*/ 775657 w 1105087"/>
                  <a:gd name="connsiteY44" fmla="*/ 1091538 h 1436799"/>
                  <a:gd name="connsiteX45" fmla="*/ 829601 w 1105087"/>
                  <a:gd name="connsiteY45" fmla="*/ 1029974 h 1436799"/>
                  <a:gd name="connsiteX46" fmla="*/ 895805 w 1105087"/>
                  <a:gd name="connsiteY46" fmla="*/ 999803 h 1436799"/>
                  <a:gd name="connsiteX47" fmla="*/ 941576 w 1105087"/>
                  <a:gd name="connsiteY47" fmla="*/ 998070 h 1436799"/>
                  <a:gd name="connsiteX48" fmla="*/ 198235 w 1105087"/>
                  <a:gd name="connsiteY48" fmla="*/ 998070 h 1436799"/>
                  <a:gd name="connsiteX49" fmla="*/ 242780 w 1105087"/>
                  <a:gd name="connsiteY49" fmla="*/ 1010404 h 1436799"/>
                  <a:gd name="connsiteX50" fmla="*/ 308984 w 1105087"/>
                  <a:gd name="connsiteY50" fmla="*/ 1061775 h 1436799"/>
                  <a:gd name="connsiteX51" fmla="*/ 354755 w 1105087"/>
                  <a:gd name="connsiteY51" fmla="*/ 1157179 h 1436799"/>
                  <a:gd name="connsiteX52" fmla="*/ 360885 w 1105087"/>
                  <a:gd name="connsiteY52" fmla="*/ 1214666 h 1436799"/>
                  <a:gd name="connsiteX53" fmla="*/ 338408 w 1105087"/>
                  <a:gd name="connsiteY53" fmla="*/ 1325156 h 1436799"/>
                  <a:gd name="connsiteX54" fmla="*/ 274656 w 1105087"/>
                  <a:gd name="connsiteY54" fmla="*/ 1405475 h 1436799"/>
                  <a:gd name="connsiteX55" fmla="*/ 206409 w 1105087"/>
                  <a:gd name="connsiteY55" fmla="*/ 1434830 h 1436799"/>
                  <a:gd name="connsiteX56" fmla="*/ 113233 w 1105087"/>
                  <a:gd name="connsiteY56" fmla="*/ 1420968 h 1436799"/>
                  <a:gd name="connsiteX57" fmla="*/ 56836 w 1105087"/>
                  <a:gd name="connsiteY57" fmla="*/ 1376935 h 1436799"/>
                  <a:gd name="connsiteX58" fmla="*/ 9840 w 1105087"/>
                  <a:gd name="connsiteY58" fmla="*/ 1289277 h 1436799"/>
                  <a:gd name="connsiteX59" fmla="*/ 440 w 1105087"/>
                  <a:gd name="connsiteY59" fmla="*/ 1199581 h 1436799"/>
                  <a:gd name="connsiteX60" fmla="*/ 32316 w 1105087"/>
                  <a:gd name="connsiteY60" fmla="*/ 1091538 h 1436799"/>
                  <a:gd name="connsiteX61" fmla="*/ 86261 w 1105087"/>
                  <a:gd name="connsiteY61" fmla="*/ 1029974 h 1436799"/>
                  <a:gd name="connsiteX62" fmla="*/ 152465 w 1105087"/>
                  <a:gd name="connsiteY62" fmla="*/ 999803 h 1436799"/>
                  <a:gd name="connsiteX63" fmla="*/ 198235 w 1105087"/>
                  <a:gd name="connsiteY63" fmla="*/ 998070 h 1436799"/>
                  <a:gd name="connsiteX64" fmla="*/ 688148 w 1105087"/>
                  <a:gd name="connsiteY64" fmla="*/ 561948 h 1436799"/>
                  <a:gd name="connsiteX65" fmla="*/ 648507 w 1105087"/>
                  <a:gd name="connsiteY65" fmla="*/ 573363 h 1436799"/>
                  <a:gd name="connsiteX66" fmla="*/ 623170 w 1105087"/>
                  <a:gd name="connsiteY66" fmla="*/ 597011 h 1436799"/>
                  <a:gd name="connsiteX67" fmla="*/ 600693 w 1105087"/>
                  <a:gd name="connsiteY67" fmla="*/ 640228 h 1436799"/>
                  <a:gd name="connsiteX68" fmla="*/ 594972 w 1105087"/>
                  <a:gd name="connsiteY68" fmla="*/ 725032 h 1436799"/>
                  <a:gd name="connsiteX69" fmla="*/ 612545 w 1105087"/>
                  <a:gd name="connsiteY69" fmla="*/ 775995 h 1436799"/>
                  <a:gd name="connsiteX70" fmla="*/ 636247 w 1105087"/>
                  <a:gd name="connsiteY70" fmla="*/ 806166 h 1436799"/>
                  <a:gd name="connsiteX71" fmla="*/ 659950 w 1105087"/>
                  <a:gd name="connsiteY71" fmla="*/ 821659 h 1436799"/>
                  <a:gd name="connsiteX72" fmla="*/ 711442 w 1105087"/>
                  <a:gd name="connsiteY72" fmla="*/ 821251 h 1436799"/>
                  <a:gd name="connsiteX73" fmla="*/ 736371 w 1105087"/>
                  <a:gd name="connsiteY73" fmla="*/ 804127 h 1436799"/>
                  <a:gd name="connsiteX74" fmla="*/ 763343 w 1105087"/>
                  <a:gd name="connsiteY74" fmla="*/ 765395 h 1436799"/>
                  <a:gd name="connsiteX75" fmla="*/ 778055 w 1105087"/>
                  <a:gd name="connsiteY75" fmla="*/ 694453 h 1436799"/>
                  <a:gd name="connsiteX76" fmla="*/ 771516 w 1105087"/>
                  <a:gd name="connsiteY76" fmla="*/ 645528 h 1436799"/>
                  <a:gd name="connsiteX77" fmla="*/ 747405 w 1105087"/>
                  <a:gd name="connsiteY77" fmla="*/ 597826 h 1436799"/>
                  <a:gd name="connsiteX78" fmla="*/ 719207 w 1105087"/>
                  <a:gd name="connsiteY78" fmla="*/ 572140 h 1436799"/>
                  <a:gd name="connsiteX79" fmla="*/ 688148 w 1105087"/>
                  <a:gd name="connsiteY79" fmla="*/ 561948 h 1436799"/>
                  <a:gd name="connsiteX80" fmla="*/ 702451 w 1105087"/>
                  <a:gd name="connsiteY80" fmla="*/ 475411 h 1436799"/>
                  <a:gd name="connsiteX81" fmla="*/ 746996 w 1105087"/>
                  <a:gd name="connsiteY81" fmla="*/ 487744 h 1436799"/>
                  <a:gd name="connsiteX82" fmla="*/ 813201 w 1105087"/>
                  <a:gd name="connsiteY82" fmla="*/ 539116 h 1436799"/>
                  <a:gd name="connsiteX83" fmla="*/ 858971 w 1105087"/>
                  <a:gd name="connsiteY83" fmla="*/ 634520 h 1436799"/>
                  <a:gd name="connsiteX84" fmla="*/ 865101 w 1105087"/>
                  <a:gd name="connsiteY84" fmla="*/ 692007 h 1436799"/>
                  <a:gd name="connsiteX85" fmla="*/ 842625 w 1105087"/>
                  <a:gd name="connsiteY85" fmla="*/ 802497 h 1436799"/>
                  <a:gd name="connsiteX86" fmla="*/ 778872 w 1105087"/>
                  <a:gd name="connsiteY86" fmla="*/ 882815 h 1436799"/>
                  <a:gd name="connsiteX87" fmla="*/ 710625 w 1105087"/>
                  <a:gd name="connsiteY87" fmla="*/ 912171 h 1436799"/>
                  <a:gd name="connsiteX88" fmla="*/ 617449 w 1105087"/>
                  <a:gd name="connsiteY88" fmla="*/ 898308 h 1436799"/>
                  <a:gd name="connsiteX89" fmla="*/ 561052 w 1105087"/>
                  <a:gd name="connsiteY89" fmla="*/ 854276 h 1436799"/>
                  <a:gd name="connsiteX90" fmla="*/ 514056 w 1105087"/>
                  <a:gd name="connsiteY90" fmla="*/ 766618 h 1436799"/>
                  <a:gd name="connsiteX91" fmla="*/ 504656 w 1105087"/>
                  <a:gd name="connsiteY91" fmla="*/ 676922 h 1436799"/>
                  <a:gd name="connsiteX92" fmla="*/ 536532 w 1105087"/>
                  <a:gd name="connsiteY92" fmla="*/ 568879 h 1436799"/>
                  <a:gd name="connsiteX93" fmla="*/ 590477 w 1105087"/>
                  <a:gd name="connsiteY93" fmla="*/ 507314 h 1436799"/>
                  <a:gd name="connsiteX94" fmla="*/ 656681 w 1105087"/>
                  <a:gd name="connsiteY94" fmla="*/ 477144 h 1436799"/>
                  <a:gd name="connsiteX95" fmla="*/ 702451 w 1105087"/>
                  <a:gd name="connsiteY95" fmla="*/ 475411 h 1436799"/>
                  <a:gd name="connsiteX96" fmla="*/ 959038 w 1105087"/>
                  <a:gd name="connsiteY96" fmla="*/ 33025 h 1436799"/>
                  <a:gd name="connsiteX97" fmla="*/ 888339 w 1105087"/>
                  <a:gd name="connsiteY97" fmla="*/ 34248 h 1436799"/>
                  <a:gd name="connsiteX98" fmla="*/ 863001 w 1105087"/>
                  <a:gd name="connsiteY98" fmla="*/ 57896 h 1436799"/>
                  <a:gd name="connsiteX99" fmla="*/ 840525 w 1105087"/>
                  <a:gd name="connsiteY99" fmla="*/ 101113 h 1436799"/>
                  <a:gd name="connsiteX100" fmla="*/ 834803 w 1105087"/>
                  <a:gd name="connsiteY100" fmla="*/ 185917 h 1436799"/>
                  <a:gd name="connsiteX101" fmla="*/ 852376 w 1105087"/>
                  <a:gd name="connsiteY101" fmla="*/ 236880 h 1436799"/>
                  <a:gd name="connsiteX102" fmla="*/ 876079 w 1105087"/>
                  <a:gd name="connsiteY102" fmla="*/ 267051 h 1436799"/>
                  <a:gd name="connsiteX103" fmla="*/ 899781 w 1105087"/>
                  <a:gd name="connsiteY103" fmla="*/ 282544 h 1436799"/>
                  <a:gd name="connsiteX104" fmla="*/ 951273 w 1105087"/>
                  <a:gd name="connsiteY104" fmla="*/ 282136 h 1436799"/>
                  <a:gd name="connsiteX105" fmla="*/ 976202 w 1105087"/>
                  <a:gd name="connsiteY105" fmla="*/ 265012 h 1436799"/>
                  <a:gd name="connsiteX106" fmla="*/ 1003174 w 1105087"/>
                  <a:gd name="connsiteY106" fmla="*/ 226280 h 1436799"/>
                  <a:gd name="connsiteX107" fmla="*/ 1017886 w 1105087"/>
                  <a:gd name="connsiteY107" fmla="*/ 155338 h 1436799"/>
                  <a:gd name="connsiteX108" fmla="*/ 1011347 w 1105087"/>
                  <a:gd name="connsiteY108" fmla="*/ 106413 h 1436799"/>
                  <a:gd name="connsiteX109" fmla="*/ 987236 w 1105087"/>
                  <a:gd name="connsiteY109" fmla="*/ 58711 h 1436799"/>
                  <a:gd name="connsiteX110" fmla="*/ 959038 w 1105087"/>
                  <a:gd name="connsiteY110" fmla="*/ 33025 h 1436799"/>
                  <a:gd name="connsiteX111" fmla="*/ 744488 w 1105087"/>
                  <a:gd name="connsiteY111" fmla="*/ 137807 h 1436799"/>
                  <a:gd name="connsiteX112" fmla="*/ 1053032 w 1105087"/>
                  <a:gd name="connsiteY112" fmla="*/ 1 h 1436799"/>
                  <a:gd name="connsiteX113" fmla="*/ 1098802 w 1105087"/>
                  <a:gd name="connsiteY113" fmla="*/ 95405 h 1436799"/>
                  <a:gd name="connsiteX114" fmla="*/ 1104932 w 1105087"/>
                  <a:gd name="connsiteY114" fmla="*/ 152892 h 1436799"/>
                  <a:gd name="connsiteX115" fmla="*/ 1082456 w 1105087"/>
                  <a:gd name="connsiteY115" fmla="*/ 263382 h 1436799"/>
                  <a:gd name="connsiteX116" fmla="*/ 1018703 w 1105087"/>
                  <a:gd name="connsiteY116" fmla="*/ 343701 h 1436799"/>
                  <a:gd name="connsiteX117" fmla="*/ 950456 w 1105087"/>
                  <a:gd name="connsiteY117" fmla="*/ 373056 h 1436799"/>
                  <a:gd name="connsiteX118" fmla="*/ 857280 w 1105087"/>
                  <a:gd name="connsiteY118" fmla="*/ 359194 h 1436799"/>
                  <a:gd name="connsiteX119" fmla="*/ 800884 w 1105087"/>
                  <a:gd name="connsiteY119" fmla="*/ 315161 h 1436799"/>
                  <a:gd name="connsiteX120" fmla="*/ 753887 w 1105087"/>
                  <a:gd name="connsiteY120" fmla="*/ 227503 h 1436799"/>
                  <a:gd name="connsiteX121" fmla="*/ 744488 w 1105087"/>
                  <a:gd name="connsiteY121" fmla="*/ 137807 h 1436799"/>
                  <a:gd name="connsiteX0" fmla="*/ 927272 w 1105087"/>
                  <a:gd name="connsiteY0" fmla="*/ 1054118 h 1406310"/>
                  <a:gd name="connsiteX1" fmla="*/ 887632 w 1105087"/>
                  <a:gd name="connsiteY1" fmla="*/ 1065534 h 1406310"/>
                  <a:gd name="connsiteX2" fmla="*/ 862294 w 1105087"/>
                  <a:gd name="connsiteY2" fmla="*/ 1089181 h 1406310"/>
                  <a:gd name="connsiteX3" fmla="*/ 839818 w 1105087"/>
                  <a:gd name="connsiteY3" fmla="*/ 1132398 h 1406310"/>
                  <a:gd name="connsiteX4" fmla="*/ 834096 w 1105087"/>
                  <a:gd name="connsiteY4" fmla="*/ 1217202 h 1406310"/>
                  <a:gd name="connsiteX5" fmla="*/ 851669 w 1105087"/>
                  <a:gd name="connsiteY5" fmla="*/ 1268166 h 1406310"/>
                  <a:gd name="connsiteX6" fmla="*/ 875372 w 1105087"/>
                  <a:gd name="connsiteY6" fmla="*/ 1298336 h 1406310"/>
                  <a:gd name="connsiteX7" fmla="*/ 899074 w 1105087"/>
                  <a:gd name="connsiteY7" fmla="*/ 1313829 h 1406310"/>
                  <a:gd name="connsiteX8" fmla="*/ 950566 w 1105087"/>
                  <a:gd name="connsiteY8" fmla="*/ 1313422 h 1406310"/>
                  <a:gd name="connsiteX9" fmla="*/ 975495 w 1105087"/>
                  <a:gd name="connsiteY9" fmla="*/ 1296298 h 1406310"/>
                  <a:gd name="connsiteX10" fmla="*/ 1002467 w 1105087"/>
                  <a:gd name="connsiteY10" fmla="*/ 1257565 h 1406310"/>
                  <a:gd name="connsiteX11" fmla="*/ 1017179 w 1105087"/>
                  <a:gd name="connsiteY11" fmla="*/ 1186624 h 1406310"/>
                  <a:gd name="connsiteX12" fmla="*/ 1010640 w 1105087"/>
                  <a:gd name="connsiteY12" fmla="*/ 1137698 h 1406310"/>
                  <a:gd name="connsiteX13" fmla="*/ 986529 w 1105087"/>
                  <a:gd name="connsiteY13" fmla="*/ 1089996 h 1406310"/>
                  <a:gd name="connsiteX14" fmla="*/ 958331 w 1105087"/>
                  <a:gd name="connsiteY14" fmla="*/ 1064311 h 1406310"/>
                  <a:gd name="connsiteX15" fmla="*/ 927272 w 1105087"/>
                  <a:gd name="connsiteY15" fmla="*/ 1054118 h 1406310"/>
                  <a:gd name="connsiteX16" fmla="*/ 183932 w 1105087"/>
                  <a:gd name="connsiteY16" fmla="*/ 1054118 h 1406310"/>
                  <a:gd name="connsiteX17" fmla="*/ 144291 w 1105087"/>
                  <a:gd name="connsiteY17" fmla="*/ 1065534 h 1406310"/>
                  <a:gd name="connsiteX18" fmla="*/ 118954 w 1105087"/>
                  <a:gd name="connsiteY18" fmla="*/ 1089181 h 1406310"/>
                  <a:gd name="connsiteX19" fmla="*/ 96477 w 1105087"/>
                  <a:gd name="connsiteY19" fmla="*/ 1132398 h 1406310"/>
                  <a:gd name="connsiteX20" fmla="*/ 90756 w 1105087"/>
                  <a:gd name="connsiteY20" fmla="*/ 1217202 h 1406310"/>
                  <a:gd name="connsiteX21" fmla="*/ 108329 w 1105087"/>
                  <a:gd name="connsiteY21" fmla="*/ 1268166 h 1406310"/>
                  <a:gd name="connsiteX22" fmla="*/ 132031 w 1105087"/>
                  <a:gd name="connsiteY22" fmla="*/ 1298336 h 1406310"/>
                  <a:gd name="connsiteX23" fmla="*/ 155734 w 1105087"/>
                  <a:gd name="connsiteY23" fmla="*/ 1313829 h 1406310"/>
                  <a:gd name="connsiteX24" fmla="*/ 207226 w 1105087"/>
                  <a:gd name="connsiteY24" fmla="*/ 1313422 h 1406310"/>
                  <a:gd name="connsiteX25" fmla="*/ 232155 w 1105087"/>
                  <a:gd name="connsiteY25" fmla="*/ 1296298 h 1406310"/>
                  <a:gd name="connsiteX26" fmla="*/ 259127 w 1105087"/>
                  <a:gd name="connsiteY26" fmla="*/ 1257565 h 1406310"/>
                  <a:gd name="connsiteX27" fmla="*/ 273839 w 1105087"/>
                  <a:gd name="connsiteY27" fmla="*/ 1186624 h 1406310"/>
                  <a:gd name="connsiteX28" fmla="*/ 267300 w 1105087"/>
                  <a:gd name="connsiteY28" fmla="*/ 1137698 h 1406310"/>
                  <a:gd name="connsiteX29" fmla="*/ 243189 w 1105087"/>
                  <a:gd name="connsiteY29" fmla="*/ 1089996 h 1406310"/>
                  <a:gd name="connsiteX30" fmla="*/ 214991 w 1105087"/>
                  <a:gd name="connsiteY30" fmla="*/ 1064311 h 1406310"/>
                  <a:gd name="connsiteX31" fmla="*/ 183932 w 1105087"/>
                  <a:gd name="connsiteY31" fmla="*/ 1054118 h 1406310"/>
                  <a:gd name="connsiteX32" fmla="*/ 941576 w 1105087"/>
                  <a:gd name="connsiteY32" fmla="*/ 967581 h 1406310"/>
                  <a:gd name="connsiteX33" fmla="*/ 986120 w 1105087"/>
                  <a:gd name="connsiteY33" fmla="*/ 979915 h 1406310"/>
                  <a:gd name="connsiteX34" fmla="*/ 1052325 w 1105087"/>
                  <a:gd name="connsiteY34" fmla="*/ 1031286 h 1406310"/>
                  <a:gd name="connsiteX35" fmla="*/ 1098095 w 1105087"/>
                  <a:gd name="connsiteY35" fmla="*/ 1126690 h 1406310"/>
                  <a:gd name="connsiteX36" fmla="*/ 1104225 w 1105087"/>
                  <a:gd name="connsiteY36" fmla="*/ 1184177 h 1406310"/>
                  <a:gd name="connsiteX37" fmla="*/ 1081749 w 1105087"/>
                  <a:gd name="connsiteY37" fmla="*/ 1294667 h 1406310"/>
                  <a:gd name="connsiteX38" fmla="*/ 1017996 w 1105087"/>
                  <a:gd name="connsiteY38" fmla="*/ 1374986 h 1406310"/>
                  <a:gd name="connsiteX39" fmla="*/ 949749 w 1105087"/>
                  <a:gd name="connsiteY39" fmla="*/ 1404341 h 1406310"/>
                  <a:gd name="connsiteX40" fmla="*/ 856573 w 1105087"/>
                  <a:gd name="connsiteY40" fmla="*/ 1390479 h 1406310"/>
                  <a:gd name="connsiteX41" fmla="*/ 800177 w 1105087"/>
                  <a:gd name="connsiteY41" fmla="*/ 1346446 h 1406310"/>
                  <a:gd name="connsiteX42" fmla="*/ 753180 w 1105087"/>
                  <a:gd name="connsiteY42" fmla="*/ 1258788 h 1406310"/>
                  <a:gd name="connsiteX43" fmla="*/ 743781 w 1105087"/>
                  <a:gd name="connsiteY43" fmla="*/ 1169092 h 1406310"/>
                  <a:gd name="connsiteX44" fmla="*/ 775657 w 1105087"/>
                  <a:gd name="connsiteY44" fmla="*/ 1061049 h 1406310"/>
                  <a:gd name="connsiteX45" fmla="*/ 829601 w 1105087"/>
                  <a:gd name="connsiteY45" fmla="*/ 999485 h 1406310"/>
                  <a:gd name="connsiteX46" fmla="*/ 895805 w 1105087"/>
                  <a:gd name="connsiteY46" fmla="*/ 969314 h 1406310"/>
                  <a:gd name="connsiteX47" fmla="*/ 941576 w 1105087"/>
                  <a:gd name="connsiteY47" fmla="*/ 967581 h 1406310"/>
                  <a:gd name="connsiteX48" fmla="*/ 198235 w 1105087"/>
                  <a:gd name="connsiteY48" fmla="*/ 967581 h 1406310"/>
                  <a:gd name="connsiteX49" fmla="*/ 242780 w 1105087"/>
                  <a:gd name="connsiteY49" fmla="*/ 979915 h 1406310"/>
                  <a:gd name="connsiteX50" fmla="*/ 308984 w 1105087"/>
                  <a:gd name="connsiteY50" fmla="*/ 1031286 h 1406310"/>
                  <a:gd name="connsiteX51" fmla="*/ 354755 w 1105087"/>
                  <a:gd name="connsiteY51" fmla="*/ 1126690 h 1406310"/>
                  <a:gd name="connsiteX52" fmla="*/ 360885 w 1105087"/>
                  <a:gd name="connsiteY52" fmla="*/ 1184177 h 1406310"/>
                  <a:gd name="connsiteX53" fmla="*/ 338408 w 1105087"/>
                  <a:gd name="connsiteY53" fmla="*/ 1294667 h 1406310"/>
                  <a:gd name="connsiteX54" fmla="*/ 274656 w 1105087"/>
                  <a:gd name="connsiteY54" fmla="*/ 1374986 h 1406310"/>
                  <a:gd name="connsiteX55" fmla="*/ 206409 w 1105087"/>
                  <a:gd name="connsiteY55" fmla="*/ 1404341 h 1406310"/>
                  <a:gd name="connsiteX56" fmla="*/ 113233 w 1105087"/>
                  <a:gd name="connsiteY56" fmla="*/ 1390479 h 1406310"/>
                  <a:gd name="connsiteX57" fmla="*/ 56836 w 1105087"/>
                  <a:gd name="connsiteY57" fmla="*/ 1346446 h 1406310"/>
                  <a:gd name="connsiteX58" fmla="*/ 9840 w 1105087"/>
                  <a:gd name="connsiteY58" fmla="*/ 1258788 h 1406310"/>
                  <a:gd name="connsiteX59" fmla="*/ 440 w 1105087"/>
                  <a:gd name="connsiteY59" fmla="*/ 1169092 h 1406310"/>
                  <a:gd name="connsiteX60" fmla="*/ 32316 w 1105087"/>
                  <a:gd name="connsiteY60" fmla="*/ 1061049 h 1406310"/>
                  <a:gd name="connsiteX61" fmla="*/ 86261 w 1105087"/>
                  <a:gd name="connsiteY61" fmla="*/ 999485 h 1406310"/>
                  <a:gd name="connsiteX62" fmla="*/ 152465 w 1105087"/>
                  <a:gd name="connsiteY62" fmla="*/ 969314 h 1406310"/>
                  <a:gd name="connsiteX63" fmla="*/ 198235 w 1105087"/>
                  <a:gd name="connsiteY63" fmla="*/ 967581 h 1406310"/>
                  <a:gd name="connsiteX64" fmla="*/ 688148 w 1105087"/>
                  <a:gd name="connsiteY64" fmla="*/ 531459 h 1406310"/>
                  <a:gd name="connsiteX65" fmla="*/ 648507 w 1105087"/>
                  <a:gd name="connsiteY65" fmla="*/ 542874 h 1406310"/>
                  <a:gd name="connsiteX66" fmla="*/ 623170 w 1105087"/>
                  <a:gd name="connsiteY66" fmla="*/ 566522 h 1406310"/>
                  <a:gd name="connsiteX67" fmla="*/ 600693 w 1105087"/>
                  <a:gd name="connsiteY67" fmla="*/ 609739 h 1406310"/>
                  <a:gd name="connsiteX68" fmla="*/ 594972 w 1105087"/>
                  <a:gd name="connsiteY68" fmla="*/ 694543 h 1406310"/>
                  <a:gd name="connsiteX69" fmla="*/ 612545 w 1105087"/>
                  <a:gd name="connsiteY69" fmla="*/ 745506 h 1406310"/>
                  <a:gd name="connsiteX70" fmla="*/ 636247 w 1105087"/>
                  <a:gd name="connsiteY70" fmla="*/ 775677 h 1406310"/>
                  <a:gd name="connsiteX71" fmla="*/ 659950 w 1105087"/>
                  <a:gd name="connsiteY71" fmla="*/ 791170 h 1406310"/>
                  <a:gd name="connsiteX72" fmla="*/ 711442 w 1105087"/>
                  <a:gd name="connsiteY72" fmla="*/ 790762 h 1406310"/>
                  <a:gd name="connsiteX73" fmla="*/ 736371 w 1105087"/>
                  <a:gd name="connsiteY73" fmla="*/ 773638 h 1406310"/>
                  <a:gd name="connsiteX74" fmla="*/ 763343 w 1105087"/>
                  <a:gd name="connsiteY74" fmla="*/ 734906 h 1406310"/>
                  <a:gd name="connsiteX75" fmla="*/ 778055 w 1105087"/>
                  <a:gd name="connsiteY75" fmla="*/ 663964 h 1406310"/>
                  <a:gd name="connsiteX76" fmla="*/ 771516 w 1105087"/>
                  <a:gd name="connsiteY76" fmla="*/ 615039 h 1406310"/>
                  <a:gd name="connsiteX77" fmla="*/ 747405 w 1105087"/>
                  <a:gd name="connsiteY77" fmla="*/ 567337 h 1406310"/>
                  <a:gd name="connsiteX78" fmla="*/ 719207 w 1105087"/>
                  <a:gd name="connsiteY78" fmla="*/ 541651 h 1406310"/>
                  <a:gd name="connsiteX79" fmla="*/ 688148 w 1105087"/>
                  <a:gd name="connsiteY79" fmla="*/ 531459 h 1406310"/>
                  <a:gd name="connsiteX80" fmla="*/ 702451 w 1105087"/>
                  <a:gd name="connsiteY80" fmla="*/ 444922 h 1406310"/>
                  <a:gd name="connsiteX81" fmla="*/ 746996 w 1105087"/>
                  <a:gd name="connsiteY81" fmla="*/ 457255 h 1406310"/>
                  <a:gd name="connsiteX82" fmla="*/ 813201 w 1105087"/>
                  <a:gd name="connsiteY82" fmla="*/ 508627 h 1406310"/>
                  <a:gd name="connsiteX83" fmla="*/ 858971 w 1105087"/>
                  <a:gd name="connsiteY83" fmla="*/ 604031 h 1406310"/>
                  <a:gd name="connsiteX84" fmla="*/ 865101 w 1105087"/>
                  <a:gd name="connsiteY84" fmla="*/ 661518 h 1406310"/>
                  <a:gd name="connsiteX85" fmla="*/ 842625 w 1105087"/>
                  <a:gd name="connsiteY85" fmla="*/ 772008 h 1406310"/>
                  <a:gd name="connsiteX86" fmla="*/ 778872 w 1105087"/>
                  <a:gd name="connsiteY86" fmla="*/ 852326 h 1406310"/>
                  <a:gd name="connsiteX87" fmla="*/ 710625 w 1105087"/>
                  <a:gd name="connsiteY87" fmla="*/ 881682 h 1406310"/>
                  <a:gd name="connsiteX88" fmla="*/ 617449 w 1105087"/>
                  <a:gd name="connsiteY88" fmla="*/ 867819 h 1406310"/>
                  <a:gd name="connsiteX89" fmla="*/ 561052 w 1105087"/>
                  <a:gd name="connsiteY89" fmla="*/ 823787 h 1406310"/>
                  <a:gd name="connsiteX90" fmla="*/ 514056 w 1105087"/>
                  <a:gd name="connsiteY90" fmla="*/ 736129 h 1406310"/>
                  <a:gd name="connsiteX91" fmla="*/ 504656 w 1105087"/>
                  <a:gd name="connsiteY91" fmla="*/ 646433 h 1406310"/>
                  <a:gd name="connsiteX92" fmla="*/ 536532 w 1105087"/>
                  <a:gd name="connsiteY92" fmla="*/ 538390 h 1406310"/>
                  <a:gd name="connsiteX93" fmla="*/ 590477 w 1105087"/>
                  <a:gd name="connsiteY93" fmla="*/ 476825 h 1406310"/>
                  <a:gd name="connsiteX94" fmla="*/ 656681 w 1105087"/>
                  <a:gd name="connsiteY94" fmla="*/ 446655 h 1406310"/>
                  <a:gd name="connsiteX95" fmla="*/ 702451 w 1105087"/>
                  <a:gd name="connsiteY95" fmla="*/ 444922 h 1406310"/>
                  <a:gd name="connsiteX96" fmla="*/ 959038 w 1105087"/>
                  <a:gd name="connsiteY96" fmla="*/ 2536 h 1406310"/>
                  <a:gd name="connsiteX97" fmla="*/ 888339 w 1105087"/>
                  <a:gd name="connsiteY97" fmla="*/ 3759 h 1406310"/>
                  <a:gd name="connsiteX98" fmla="*/ 863001 w 1105087"/>
                  <a:gd name="connsiteY98" fmla="*/ 27407 h 1406310"/>
                  <a:gd name="connsiteX99" fmla="*/ 840525 w 1105087"/>
                  <a:gd name="connsiteY99" fmla="*/ 70624 h 1406310"/>
                  <a:gd name="connsiteX100" fmla="*/ 834803 w 1105087"/>
                  <a:gd name="connsiteY100" fmla="*/ 155428 h 1406310"/>
                  <a:gd name="connsiteX101" fmla="*/ 852376 w 1105087"/>
                  <a:gd name="connsiteY101" fmla="*/ 206391 h 1406310"/>
                  <a:gd name="connsiteX102" fmla="*/ 876079 w 1105087"/>
                  <a:gd name="connsiteY102" fmla="*/ 236562 h 1406310"/>
                  <a:gd name="connsiteX103" fmla="*/ 899781 w 1105087"/>
                  <a:gd name="connsiteY103" fmla="*/ 252055 h 1406310"/>
                  <a:gd name="connsiteX104" fmla="*/ 951273 w 1105087"/>
                  <a:gd name="connsiteY104" fmla="*/ 251647 h 1406310"/>
                  <a:gd name="connsiteX105" fmla="*/ 976202 w 1105087"/>
                  <a:gd name="connsiteY105" fmla="*/ 234523 h 1406310"/>
                  <a:gd name="connsiteX106" fmla="*/ 1003174 w 1105087"/>
                  <a:gd name="connsiteY106" fmla="*/ 195791 h 1406310"/>
                  <a:gd name="connsiteX107" fmla="*/ 1017886 w 1105087"/>
                  <a:gd name="connsiteY107" fmla="*/ 124849 h 1406310"/>
                  <a:gd name="connsiteX108" fmla="*/ 1011347 w 1105087"/>
                  <a:gd name="connsiteY108" fmla="*/ 75924 h 1406310"/>
                  <a:gd name="connsiteX109" fmla="*/ 987236 w 1105087"/>
                  <a:gd name="connsiteY109" fmla="*/ 28222 h 1406310"/>
                  <a:gd name="connsiteX110" fmla="*/ 959038 w 1105087"/>
                  <a:gd name="connsiteY110" fmla="*/ 2536 h 1406310"/>
                  <a:gd name="connsiteX111" fmla="*/ 744488 w 1105087"/>
                  <a:gd name="connsiteY111" fmla="*/ 107318 h 1406310"/>
                  <a:gd name="connsiteX112" fmla="*/ 1098802 w 1105087"/>
                  <a:gd name="connsiteY112" fmla="*/ 64916 h 1406310"/>
                  <a:gd name="connsiteX113" fmla="*/ 1104932 w 1105087"/>
                  <a:gd name="connsiteY113" fmla="*/ 122403 h 1406310"/>
                  <a:gd name="connsiteX114" fmla="*/ 1082456 w 1105087"/>
                  <a:gd name="connsiteY114" fmla="*/ 232893 h 1406310"/>
                  <a:gd name="connsiteX115" fmla="*/ 1018703 w 1105087"/>
                  <a:gd name="connsiteY115" fmla="*/ 313212 h 1406310"/>
                  <a:gd name="connsiteX116" fmla="*/ 950456 w 1105087"/>
                  <a:gd name="connsiteY116" fmla="*/ 342567 h 1406310"/>
                  <a:gd name="connsiteX117" fmla="*/ 857280 w 1105087"/>
                  <a:gd name="connsiteY117" fmla="*/ 328705 h 1406310"/>
                  <a:gd name="connsiteX118" fmla="*/ 800884 w 1105087"/>
                  <a:gd name="connsiteY118" fmla="*/ 284672 h 1406310"/>
                  <a:gd name="connsiteX119" fmla="*/ 753887 w 1105087"/>
                  <a:gd name="connsiteY119" fmla="*/ 197014 h 1406310"/>
                  <a:gd name="connsiteX120" fmla="*/ 744488 w 1105087"/>
                  <a:gd name="connsiteY120" fmla="*/ 107318 h 1406310"/>
                  <a:gd name="connsiteX0" fmla="*/ 927272 w 1105087"/>
                  <a:gd name="connsiteY0" fmla="*/ 1050359 h 1402551"/>
                  <a:gd name="connsiteX1" fmla="*/ 887632 w 1105087"/>
                  <a:gd name="connsiteY1" fmla="*/ 1061775 h 1402551"/>
                  <a:gd name="connsiteX2" fmla="*/ 862294 w 1105087"/>
                  <a:gd name="connsiteY2" fmla="*/ 1085422 h 1402551"/>
                  <a:gd name="connsiteX3" fmla="*/ 839818 w 1105087"/>
                  <a:gd name="connsiteY3" fmla="*/ 1128639 h 1402551"/>
                  <a:gd name="connsiteX4" fmla="*/ 834096 w 1105087"/>
                  <a:gd name="connsiteY4" fmla="*/ 1213443 h 1402551"/>
                  <a:gd name="connsiteX5" fmla="*/ 851669 w 1105087"/>
                  <a:gd name="connsiteY5" fmla="*/ 1264407 h 1402551"/>
                  <a:gd name="connsiteX6" fmla="*/ 875372 w 1105087"/>
                  <a:gd name="connsiteY6" fmla="*/ 1294577 h 1402551"/>
                  <a:gd name="connsiteX7" fmla="*/ 899074 w 1105087"/>
                  <a:gd name="connsiteY7" fmla="*/ 1310070 h 1402551"/>
                  <a:gd name="connsiteX8" fmla="*/ 950566 w 1105087"/>
                  <a:gd name="connsiteY8" fmla="*/ 1309663 h 1402551"/>
                  <a:gd name="connsiteX9" fmla="*/ 975495 w 1105087"/>
                  <a:gd name="connsiteY9" fmla="*/ 1292539 h 1402551"/>
                  <a:gd name="connsiteX10" fmla="*/ 1002467 w 1105087"/>
                  <a:gd name="connsiteY10" fmla="*/ 1253806 h 1402551"/>
                  <a:gd name="connsiteX11" fmla="*/ 1017179 w 1105087"/>
                  <a:gd name="connsiteY11" fmla="*/ 1182865 h 1402551"/>
                  <a:gd name="connsiteX12" fmla="*/ 1010640 w 1105087"/>
                  <a:gd name="connsiteY12" fmla="*/ 1133939 h 1402551"/>
                  <a:gd name="connsiteX13" fmla="*/ 986529 w 1105087"/>
                  <a:gd name="connsiteY13" fmla="*/ 1086237 h 1402551"/>
                  <a:gd name="connsiteX14" fmla="*/ 958331 w 1105087"/>
                  <a:gd name="connsiteY14" fmla="*/ 1060552 h 1402551"/>
                  <a:gd name="connsiteX15" fmla="*/ 927272 w 1105087"/>
                  <a:gd name="connsiteY15" fmla="*/ 1050359 h 1402551"/>
                  <a:gd name="connsiteX16" fmla="*/ 183932 w 1105087"/>
                  <a:gd name="connsiteY16" fmla="*/ 1050359 h 1402551"/>
                  <a:gd name="connsiteX17" fmla="*/ 144291 w 1105087"/>
                  <a:gd name="connsiteY17" fmla="*/ 1061775 h 1402551"/>
                  <a:gd name="connsiteX18" fmla="*/ 118954 w 1105087"/>
                  <a:gd name="connsiteY18" fmla="*/ 1085422 h 1402551"/>
                  <a:gd name="connsiteX19" fmla="*/ 96477 w 1105087"/>
                  <a:gd name="connsiteY19" fmla="*/ 1128639 h 1402551"/>
                  <a:gd name="connsiteX20" fmla="*/ 90756 w 1105087"/>
                  <a:gd name="connsiteY20" fmla="*/ 1213443 h 1402551"/>
                  <a:gd name="connsiteX21" fmla="*/ 108329 w 1105087"/>
                  <a:gd name="connsiteY21" fmla="*/ 1264407 h 1402551"/>
                  <a:gd name="connsiteX22" fmla="*/ 132031 w 1105087"/>
                  <a:gd name="connsiteY22" fmla="*/ 1294577 h 1402551"/>
                  <a:gd name="connsiteX23" fmla="*/ 155734 w 1105087"/>
                  <a:gd name="connsiteY23" fmla="*/ 1310070 h 1402551"/>
                  <a:gd name="connsiteX24" fmla="*/ 207226 w 1105087"/>
                  <a:gd name="connsiteY24" fmla="*/ 1309663 h 1402551"/>
                  <a:gd name="connsiteX25" fmla="*/ 232155 w 1105087"/>
                  <a:gd name="connsiteY25" fmla="*/ 1292539 h 1402551"/>
                  <a:gd name="connsiteX26" fmla="*/ 259127 w 1105087"/>
                  <a:gd name="connsiteY26" fmla="*/ 1253806 h 1402551"/>
                  <a:gd name="connsiteX27" fmla="*/ 273839 w 1105087"/>
                  <a:gd name="connsiteY27" fmla="*/ 1182865 h 1402551"/>
                  <a:gd name="connsiteX28" fmla="*/ 267300 w 1105087"/>
                  <a:gd name="connsiteY28" fmla="*/ 1133939 h 1402551"/>
                  <a:gd name="connsiteX29" fmla="*/ 243189 w 1105087"/>
                  <a:gd name="connsiteY29" fmla="*/ 1086237 h 1402551"/>
                  <a:gd name="connsiteX30" fmla="*/ 214991 w 1105087"/>
                  <a:gd name="connsiteY30" fmla="*/ 1060552 h 1402551"/>
                  <a:gd name="connsiteX31" fmla="*/ 183932 w 1105087"/>
                  <a:gd name="connsiteY31" fmla="*/ 1050359 h 1402551"/>
                  <a:gd name="connsiteX32" fmla="*/ 941576 w 1105087"/>
                  <a:gd name="connsiteY32" fmla="*/ 963822 h 1402551"/>
                  <a:gd name="connsiteX33" fmla="*/ 986120 w 1105087"/>
                  <a:gd name="connsiteY33" fmla="*/ 976156 h 1402551"/>
                  <a:gd name="connsiteX34" fmla="*/ 1052325 w 1105087"/>
                  <a:gd name="connsiteY34" fmla="*/ 1027527 h 1402551"/>
                  <a:gd name="connsiteX35" fmla="*/ 1098095 w 1105087"/>
                  <a:gd name="connsiteY35" fmla="*/ 1122931 h 1402551"/>
                  <a:gd name="connsiteX36" fmla="*/ 1104225 w 1105087"/>
                  <a:gd name="connsiteY36" fmla="*/ 1180418 h 1402551"/>
                  <a:gd name="connsiteX37" fmla="*/ 1081749 w 1105087"/>
                  <a:gd name="connsiteY37" fmla="*/ 1290908 h 1402551"/>
                  <a:gd name="connsiteX38" fmla="*/ 1017996 w 1105087"/>
                  <a:gd name="connsiteY38" fmla="*/ 1371227 h 1402551"/>
                  <a:gd name="connsiteX39" fmla="*/ 949749 w 1105087"/>
                  <a:gd name="connsiteY39" fmla="*/ 1400582 h 1402551"/>
                  <a:gd name="connsiteX40" fmla="*/ 856573 w 1105087"/>
                  <a:gd name="connsiteY40" fmla="*/ 1386720 h 1402551"/>
                  <a:gd name="connsiteX41" fmla="*/ 800177 w 1105087"/>
                  <a:gd name="connsiteY41" fmla="*/ 1342687 h 1402551"/>
                  <a:gd name="connsiteX42" fmla="*/ 753180 w 1105087"/>
                  <a:gd name="connsiteY42" fmla="*/ 1255029 h 1402551"/>
                  <a:gd name="connsiteX43" fmla="*/ 743781 w 1105087"/>
                  <a:gd name="connsiteY43" fmla="*/ 1165333 h 1402551"/>
                  <a:gd name="connsiteX44" fmla="*/ 775657 w 1105087"/>
                  <a:gd name="connsiteY44" fmla="*/ 1057290 h 1402551"/>
                  <a:gd name="connsiteX45" fmla="*/ 829601 w 1105087"/>
                  <a:gd name="connsiteY45" fmla="*/ 995726 h 1402551"/>
                  <a:gd name="connsiteX46" fmla="*/ 895805 w 1105087"/>
                  <a:gd name="connsiteY46" fmla="*/ 965555 h 1402551"/>
                  <a:gd name="connsiteX47" fmla="*/ 941576 w 1105087"/>
                  <a:gd name="connsiteY47" fmla="*/ 963822 h 1402551"/>
                  <a:gd name="connsiteX48" fmla="*/ 198235 w 1105087"/>
                  <a:gd name="connsiteY48" fmla="*/ 963822 h 1402551"/>
                  <a:gd name="connsiteX49" fmla="*/ 242780 w 1105087"/>
                  <a:gd name="connsiteY49" fmla="*/ 976156 h 1402551"/>
                  <a:gd name="connsiteX50" fmla="*/ 308984 w 1105087"/>
                  <a:gd name="connsiteY50" fmla="*/ 1027527 h 1402551"/>
                  <a:gd name="connsiteX51" fmla="*/ 354755 w 1105087"/>
                  <a:gd name="connsiteY51" fmla="*/ 1122931 h 1402551"/>
                  <a:gd name="connsiteX52" fmla="*/ 360885 w 1105087"/>
                  <a:gd name="connsiteY52" fmla="*/ 1180418 h 1402551"/>
                  <a:gd name="connsiteX53" fmla="*/ 338408 w 1105087"/>
                  <a:gd name="connsiteY53" fmla="*/ 1290908 h 1402551"/>
                  <a:gd name="connsiteX54" fmla="*/ 274656 w 1105087"/>
                  <a:gd name="connsiteY54" fmla="*/ 1371227 h 1402551"/>
                  <a:gd name="connsiteX55" fmla="*/ 206409 w 1105087"/>
                  <a:gd name="connsiteY55" fmla="*/ 1400582 h 1402551"/>
                  <a:gd name="connsiteX56" fmla="*/ 113233 w 1105087"/>
                  <a:gd name="connsiteY56" fmla="*/ 1386720 h 1402551"/>
                  <a:gd name="connsiteX57" fmla="*/ 56836 w 1105087"/>
                  <a:gd name="connsiteY57" fmla="*/ 1342687 h 1402551"/>
                  <a:gd name="connsiteX58" fmla="*/ 9840 w 1105087"/>
                  <a:gd name="connsiteY58" fmla="*/ 1255029 h 1402551"/>
                  <a:gd name="connsiteX59" fmla="*/ 440 w 1105087"/>
                  <a:gd name="connsiteY59" fmla="*/ 1165333 h 1402551"/>
                  <a:gd name="connsiteX60" fmla="*/ 32316 w 1105087"/>
                  <a:gd name="connsiteY60" fmla="*/ 1057290 h 1402551"/>
                  <a:gd name="connsiteX61" fmla="*/ 86261 w 1105087"/>
                  <a:gd name="connsiteY61" fmla="*/ 995726 h 1402551"/>
                  <a:gd name="connsiteX62" fmla="*/ 152465 w 1105087"/>
                  <a:gd name="connsiteY62" fmla="*/ 965555 h 1402551"/>
                  <a:gd name="connsiteX63" fmla="*/ 198235 w 1105087"/>
                  <a:gd name="connsiteY63" fmla="*/ 963822 h 1402551"/>
                  <a:gd name="connsiteX64" fmla="*/ 688148 w 1105087"/>
                  <a:gd name="connsiteY64" fmla="*/ 527700 h 1402551"/>
                  <a:gd name="connsiteX65" fmla="*/ 648507 w 1105087"/>
                  <a:gd name="connsiteY65" fmla="*/ 539115 h 1402551"/>
                  <a:gd name="connsiteX66" fmla="*/ 623170 w 1105087"/>
                  <a:gd name="connsiteY66" fmla="*/ 562763 h 1402551"/>
                  <a:gd name="connsiteX67" fmla="*/ 600693 w 1105087"/>
                  <a:gd name="connsiteY67" fmla="*/ 605980 h 1402551"/>
                  <a:gd name="connsiteX68" fmla="*/ 594972 w 1105087"/>
                  <a:gd name="connsiteY68" fmla="*/ 690784 h 1402551"/>
                  <a:gd name="connsiteX69" fmla="*/ 612545 w 1105087"/>
                  <a:gd name="connsiteY69" fmla="*/ 741747 h 1402551"/>
                  <a:gd name="connsiteX70" fmla="*/ 636247 w 1105087"/>
                  <a:gd name="connsiteY70" fmla="*/ 771918 h 1402551"/>
                  <a:gd name="connsiteX71" fmla="*/ 659950 w 1105087"/>
                  <a:gd name="connsiteY71" fmla="*/ 787411 h 1402551"/>
                  <a:gd name="connsiteX72" fmla="*/ 711442 w 1105087"/>
                  <a:gd name="connsiteY72" fmla="*/ 787003 h 1402551"/>
                  <a:gd name="connsiteX73" fmla="*/ 736371 w 1105087"/>
                  <a:gd name="connsiteY73" fmla="*/ 769879 h 1402551"/>
                  <a:gd name="connsiteX74" fmla="*/ 763343 w 1105087"/>
                  <a:gd name="connsiteY74" fmla="*/ 731147 h 1402551"/>
                  <a:gd name="connsiteX75" fmla="*/ 778055 w 1105087"/>
                  <a:gd name="connsiteY75" fmla="*/ 660205 h 1402551"/>
                  <a:gd name="connsiteX76" fmla="*/ 771516 w 1105087"/>
                  <a:gd name="connsiteY76" fmla="*/ 611280 h 1402551"/>
                  <a:gd name="connsiteX77" fmla="*/ 747405 w 1105087"/>
                  <a:gd name="connsiteY77" fmla="*/ 563578 h 1402551"/>
                  <a:gd name="connsiteX78" fmla="*/ 719207 w 1105087"/>
                  <a:gd name="connsiteY78" fmla="*/ 537892 h 1402551"/>
                  <a:gd name="connsiteX79" fmla="*/ 688148 w 1105087"/>
                  <a:gd name="connsiteY79" fmla="*/ 527700 h 1402551"/>
                  <a:gd name="connsiteX80" fmla="*/ 702451 w 1105087"/>
                  <a:gd name="connsiteY80" fmla="*/ 441163 h 1402551"/>
                  <a:gd name="connsiteX81" fmla="*/ 746996 w 1105087"/>
                  <a:gd name="connsiteY81" fmla="*/ 453496 h 1402551"/>
                  <a:gd name="connsiteX82" fmla="*/ 813201 w 1105087"/>
                  <a:gd name="connsiteY82" fmla="*/ 504868 h 1402551"/>
                  <a:gd name="connsiteX83" fmla="*/ 858971 w 1105087"/>
                  <a:gd name="connsiteY83" fmla="*/ 600272 h 1402551"/>
                  <a:gd name="connsiteX84" fmla="*/ 865101 w 1105087"/>
                  <a:gd name="connsiteY84" fmla="*/ 657759 h 1402551"/>
                  <a:gd name="connsiteX85" fmla="*/ 842625 w 1105087"/>
                  <a:gd name="connsiteY85" fmla="*/ 768249 h 1402551"/>
                  <a:gd name="connsiteX86" fmla="*/ 778872 w 1105087"/>
                  <a:gd name="connsiteY86" fmla="*/ 848567 h 1402551"/>
                  <a:gd name="connsiteX87" fmla="*/ 710625 w 1105087"/>
                  <a:gd name="connsiteY87" fmla="*/ 877923 h 1402551"/>
                  <a:gd name="connsiteX88" fmla="*/ 617449 w 1105087"/>
                  <a:gd name="connsiteY88" fmla="*/ 864060 h 1402551"/>
                  <a:gd name="connsiteX89" fmla="*/ 561052 w 1105087"/>
                  <a:gd name="connsiteY89" fmla="*/ 820028 h 1402551"/>
                  <a:gd name="connsiteX90" fmla="*/ 514056 w 1105087"/>
                  <a:gd name="connsiteY90" fmla="*/ 732370 h 1402551"/>
                  <a:gd name="connsiteX91" fmla="*/ 504656 w 1105087"/>
                  <a:gd name="connsiteY91" fmla="*/ 642674 h 1402551"/>
                  <a:gd name="connsiteX92" fmla="*/ 536532 w 1105087"/>
                  <a:gd name="connsiteY92" fmla="*/ 534631 h 1402551"/>
                  <a:gd name="connsiteX93" fmla="*/ 590477 w 1105087"/>
                  <a:gd name="connsiteY93" fmla="*/ 473066 h 1402551"/>
                  <a:gd name="connsiteX94" fmla="*/ 656681 w 1105087"/>
                  <a:gd name="connsiteY94" fmla="*/ 442896 h 1402551"/>
                  <a:gd name="connsiteX95" fmla="*/ 702451 w 1105087"/>
                  <a:gd name="connsiteY95" fmla="*/ 441163 h 1402551"/>
                  <a:gd name="connsiteX96" fmla="*/ 987236 w 1105087"/>
                  <a:gd name="connsiteY96" fmla="*/ 24463 h 1402551"/>
                  <a:gd name="connsiteX97" fmla="*/ 888339 w 1105087"/>
                  <a:gd name="connsiteY97" fmla="*/ 0 h 1402551"/>
                  <a:gd name="connsiteX98" fmla="*/ 863001 w 1105087"/>
                  <a:gd name="connsiteY98" fmla="*/ 23648 h 1402551"/>
                  <a:gd name="connsiteX99" fmla="*/ 840525 w 1105087"/>
                  <a:gd name="connsiteY99" fmla="*/ 66865 h 1402551"/>
                  <a:gd name="connsiteX100" fmla="*/ 834803 w 1105087"/>
                  <a:gd name="connsiteY100" fmla="*/ 151669 h 1402551"/>
                  <a:gd name="connsiteX101" fmla="*/ 852376 w 1105087"/>
                  <a:gd name="connsiteY101" fmla="*/ 202632 h 1402551"/>
                  <a:gd name="connsiteX102" fmla="*/ 876079 w 1105087"/>
                  <a:gd name="connsiteY102" fmla="*/ 232803 h 1402551"/>
                  <a:gd name="connsiteX103" fmla="*/ 899781 w 1105087"/>
                  <a:gd name="connsiteY103" fmla="*/ 248296 h 1402551"/>
                  <a:gd name="connsiteX104" fmla="*/ 951273 w 1105087"/>
                  <a:gd name="connsiteY104" fmla="*/ 247888 h 1402551"/>
                  <a:gd name="connsiteX105" fmla="*/ 976202 w 1105087"/>
                  <a:gd name="connsiteY105" fmla="*/ 230764 h 1402551"/>
                  <a:gd name="connsiteX106" fmla="*/ 1003174 w 1105087"/>
                  <a:gd name="connsiteY106" fmla="*/ 192032 h 1402551"/>
                  <a:gd name="connsiteX107" fmla="*/ 1017886 w 1105087"/>
                  <a:gd name="connsiteY107" fmla="*/ 121090 h 1402551"/>
                  <a:gd name="connsiteX108" fmla="*/ 1011347 w 1105087"/>
                  <a:gd name="connsiteY108" fmla="*/ 72165 h 1402551"/>
                  <a:gd name="connsiteX109" fmla="*/ 987236 w 1105087"/>
                  <a:gd name="connsiteY109" fmla="*/ 24463 h 1402551"/>
                  <a:gd name="connsiteX110" fmla="*/ 744488 w 1105087"/>
                  <a:gd name="connsiteY110" fmla="*/ 103559 h 1402551"/>
                  <a:gd name="connsiteX111" fmla="*/ 1098802 w 1105087"/>
                  <a:gd name="connsiteY111" fmla="*/ 61157 h 1402551"/>
                  <a:gd name="connsiteX112" fmla="*/ 1104932 w 1105087"/>
                  <a:gd name="connsiteY112" fmla="*/ 118644 h 1402551"/>
                  <a:gd name="connsiteX113" fmla="*/ 1082456 w 1105087"/>
                  <a:gd name="connsiteY113" fmla="*/ 229134 h 1402551"/>
                  <a:gd name="connsiteX114" fmla="*/ 1018703 w 1105087"/>
                  <a:gd name="connsiteY114" fmla="*/ 309453 h 1402551"/>
                  <a:gd name="connsiteX115" fmla="*/ 950456 w 1105087"/>
                  <a:gd name="connsiteY115" fmla="*/ 338808 h 1402551"/>
                  <a:gd name="connsiteX116" fmla="*/ 857280 w 1105087"/>
                  <a:gd name="connsiteY116" fmla="*/ 324946 h 1402551"/>
                  <a:gd name="connsiteX117" fmla="*/ 800884 w 1105087"/>
                  <a:gd name="connsiteY117" fmla="*/ 280913 h 1402551"/>
                  <a:gd name="connsiteX118" fmla="*/ 753887 w 1105087"/>
                  <a:gd name="connsiteY118" fmla="*/ 193255 h 1402551"/>
                  <a:gd name="connsiteX119" fmla="*/ 744488 w 1105087"/>
                  <a:gd name="connsiteY119" fmla="*/ 103559 h 1402551"/>
                  <a:gd name="connsiteX0" fmla="*/ 927272 w 1105087"/>
                  <a:gd name="connsiteY0" fmla="*/ 1052088 h 1404280"/>
                  <a:gd name="connsiteX1" fmla="*/ 887632 w 1105087"/>
                  <a:gd name="connsiteY1" fmla="*/ 1063504 h 1404280"/>
                  <a:gd name="connsiteX2" fmla="*/ 862294 w 1105087"/>
                  <a:gd name="connsiteY2" fmla="*/ 1087151 h 1404280"/>
                  <a:gd name="connsiteX3" fmla="*/ 839818 w 1105087"/>
                  <a:gd name="connsiteY3" fmla="*/ 1130368 h 1404280"/>
                  <a:gd name="connsiteX4" fmla="*/ 834096 w 1105087"/>
                  <a:gd name="connsiteY4" fmla="*/ 1215172 h 1404280"/>
                  <a:gd name="connsiteX5" fmla="*/ 851669 w 1105087"/>
                  <a:gd name="connsiteY5" fmla="*/ 1266136 h 1404280"/>
                  <a:gd name="connsiteX6" fmla="*/ 875372 w 1105087"/>
                  <a:gd name="connsiteY6" fmla="*/ 1296306 h 1404280"/>
                  <a:gd name="connsiteX7" fmla="*/ 899074 w 1105087"/>
                  <a:gd name="connsiteY7" fmla="*/ 1311799 h 1404280"/>
                  <a:gd name="connsiteX8" fmla="*/ 950566 w 1105087"/>
                  <a:gd name="connsiteY8" fmla="*/ 1311392 h 1404280"/>
                  <a:gd name="connsiteX9" fmla="*/ 975495 w 1105087"/>
                  <a:gd name="connsiteY9" fmla="*/ 1294268 h 1404280"/>
                  <a:gd name="connsiteX10" fmla="*/ 1002467 w 1105087"/>
                  <a:gd name="connsiteY10" fmla="*/ 1255535 h 1404280"/>
                  <a:gd name="connsiteX11" fmla="*/ 1017179 w 1105087"/>
                  <a:gd name="connsiteY11" fmla="*/ 1184594 h 1404280"/>
                  <a:gd name="connsiteX12" fmla="*/ 1010640 w 1105087"/>
                  <a:gd name="connsiteY12" fmla="*/ 1135668 h 1404280"/>
                  <a:gd name="connsiteX13" fmla="*/ 986529 w 1105087"/>
                  <a:gd name="connsiteY13" fmla="*/ 1087966 h 1404280"/>
                  <a:gd name="connsiteX14" fmla="*/ 958331 w 1105087"/>
                  <a:gd name="connsiteY14" fmla="*/ 1062281 h 1404280"/>
                  <a:gd name="connsiteX15" fmla="*/ 927272 w 1105087"/>
                  <a:gd name="connsiteY15" fmla="*/ 1052088 h 1404280"/>
                  <a:gd name="connsiteX16" fmla="*/ 183932 w 1105087"/>
                  <a:gd name="connsiteY16" fmla="*/ 1052088 h 1404280"/>
                  <a:gd name="connsiteX17" fmla="*/ 144291 w 1105087"/>
                  <a:gd name="connsiteY17" fmla="*/ 1063504 h 1404280"/>
                  <a:gd name="connsiteX18" fmla="*/ 118954 w 1105087"/>
                  <a:gd name="connsiteY18" fmla="*/ 1087151 h 1404280"/>
                  <a:gd name="connsiteX19" fmla="*/ 96477 w 1105087"/>
                  <a:gd name="connsiteY19" fmla="*/ 1130368 h 1404280"/>
                  <a:gd name="connsiteX20" fmla="*/ 90756 w 1105087"/>
                  <a:gd name="connsiteY20" fmla="*/ 1215172 h 1404280"/>
                  <a:gd name="connsiteX21" fmla="*/ 108329 w 1105087"/>
                  <a:gd name="connsiteY21" fmla="*/ 1266136 h 1404280"/>
                  <a:gd name="connsiteX22" fmla="*/ 132031 w 1105087"/>
                  <a:gd name="connsiteY22" fmla="*/ 1296306 h 1404280"/>
                  <a:gd name="connsiteX23" fmla="*/ 155734 w 1105087"/>
                  <a:gd name="connsiteY23" fmla="*/ 1311799 h 1404280"/>
                  <a:gd name="connsiteX24" fmla="*/ 207226 w 1105087"/>
                  <a:gd name="connsiteY24" fmla="*/ 1311392 h 1404280"/>
                  <a:gd name="connsiteX25" fmla="*/ 232155 w 1105087"/>
                  <a:gd name="connsiteY25" fmla="*/ 1294268 h 1404280"/>
                  <a:gd name="connsiteX26" fmla="*/ 259127 w 1105087"/>
                  <a:gd name="connsiteY26" fmla="*/ 1255535 h 1404280"/>
                  <a:gd name="connsiteX27" fmla="*/ 273839 w 1105087"/>
                  <a:gd name="connsiteY27" fmla="*/ 1184594 h 1404280"/>
                  <a:gd name="connsiteX28" fmla="*/ 267300 w 1105087"/>
                  <a:gd name="connsiteY28" fmla="*/ 1135668 h 1404280"/>
                  <a:gd name="connsiteX29" fmla="*/ 243189 w 1105087"/>
                  <a:gd name="connsiteY29" fmla="*/ 1087966 h 1404280"/>
                  <a:gd name="connsiteX30" fmla="*/ 214991 w 1105087"/>
                  <a:gd name="connsiteY30" fmla="*/ 1062281 h 1404280"/>
                  <a:gd name="connsiteX31" fmla="*/ 183932 w 1105087"/>
                  <a:gd name="connsiteY31" fmla="*/ 1052088 h 1404280"/>
                  <a:gd name="connsiteX32" fmla="*/ 941576 w 1105087"/>
                  <a:gd name="connsiteY32" fmla="*/ 965551 h 1404280"/>
                  <a:gd name="connsiteX33" fmla="*/ 986120 w 1105087"/>
                  <a:gd name="connsiteY33" fmla="*/ 977885 h 1404280"/>
                  <a:gd name="connsiteX34" fmla="*/ 1052325 w 1105087"/>
                  <a:gd name="connsiteY34" fmla="*/ 1029256 h 1404280"/>
                  <a:gd name="connsiteX35" fmla="*/ 1098095 w 1105087"/>
                  <a:gd name="connsiteY35" fmla="*/ 1124660 h 1404280"/>
                  <a:gd name="connsiteX36" fmla="*/ 1104225 w 1105087"/>
                  <a:gd name="connsiteY36" fmla="*/ 1182147 h 1404280"/>
                  <a:gd name="connsiteX37" fmla="*/ 1081749 w 1105087"/>
                  <a:gd name="connsiteY37" fmla="*/ 1292637 h 1404280"/>
                  <a:gd name="connsiteX38" fmla="*/ 1017996 w 1105087"/>
                  <a:gd name="connsiteY38" fmla="*/ 1372956 h 1404280"/>
                  <a:gd name="connsiteX39" fmla="*/ 949749 w 1105087"/>
                  <a:gd name="connsiteY39" fmla="*/ 1402311 h 1404280"/>
                  <a:gd name="connsiteX40" fmla="*/ 856573 w 1105087"/>
                  <a:gd name="connsiteY40" fmla="*/ 1388449 h 1404280"/>
                  <a:gd name="connsiteX41" fmla="*/ 800177 w 1105087"/>
                  <a:gd name="connsiteY41" fmla="*/ 1344416 h 1404280"/>
                  <a:gd name="connsiteX42" fmla="*/ 753180 w 1105087"/>
                  <a:gd name="connsiteY42" fmla="*/ 1256758 h 1404280"/>
                  <a:gd name="connsiteX43" fmla="*/ 743781 w 1105087"/>
                  <a:gd name="connsiteY43" fmla="*/ 1167062 h 1404280"/>
                  <a:gd name="connsiteX44" fmla="*/ 775657 w 1105087"/>
                  <a:gd name="connsiteY44" fmla="*/ 1059019 h 1404280"/>
                  <a:gd name="connsiteX45" fmla="*/ 829601 w 1105087"/>
                  <a:gd name="connsiteY45" fmla="*/ 997455 h 1404280"/>
                  <a:gd name="connsiteX46" fmla="*/ 895805 w 1105087"/>
                  <a:gd name="connsiteY46" fmla="*/ 967284 h 1404280"/>
                  <a:gd name="connsiteX47" fmla="*/ 941576 w 1105087"/>
                  <a:gd name="connsiteY47" fmla="*/ 965551 h 1404280"/>
                  <a:gd name="connsiteX48" fmla="*/ 198235 w 1105087"/>
                  <a:gd name="connsiteY48" fmla="*/ 965551 h 1404280"/>
                  <a:gd name="connsiteX49" fmla="*/ 242780 w 1105087"/>
                  <a:gd name="connsiteY49" fmla="*/ 977885 h 1404280"/>
                  <a:gd name="connsiteX50" fmla="*/ 308984 w 1105087"/>
                  <a:gd name="connsiteY50" fmla="*/ 1029256 h 1404280"/>
                  <a:gd name="connsiteX51" fmla="*/ 354755 w 1105087"/>
                  <a:gd name="connsiteY51" fmla="*/ 1124660 h 1404280"/>
                  <a:gd name="connsiteX52" fmla="*/ 360885 w 1105087"/>
                  <a:gd name="connsiteY52" fmla="*/ 1182147 h 1404280"/>
                  <a:gd name="connsiteX53" fmla="*/ 338408 w 1105087"/>
                  <a:gd name="connsiteY53" fmla="*/ 1292637 h 1404280"/>
                  <a:gd name="connsiteX54" fmla="*/ 274656 w 1105087"/>
                  <a:gd name="connsiteY54" fmla="*/ 1372956 h 1404280"/>
                  <a:gd name="connsiteX55" fmla="*/ 206409 w 1105087"/>
                  <a:gd name="connsiteY55" fmla="*/ 1402311 h 1404280"/>
                  <a:gd name="connsiteX56" fmla="*/ 113233 w 1105087"/>
                  <a:gd name="connsiteY56" fmla="*/ 1388449 h 1404280"/>
                  <a:gd name="connsiteX57" fmla="*/ 56836 w 1105087"/>
                  <a:gd name="connsiteY57" fmla="*/ 1344416 h 1404280"/>
                  <a:gd name="connsiteX58" fmla="*/ 9840 w 1105087"/>
                  <a:gd name="connsiteY58" fmla="*/ 1256758 h 1404280"/>
                  <a:gd name="connsiteX59" fmla="*/ 440 w 1105087"/>
                  <a:gd name="connsiteY59" fmla="*/ 1167062 h 1404280"/>
                  <a:gd name="connsiteX60" fmla="*/ 32316 w 1105087"/>
                  <a:gd name="connsiteY60" fmla="*/ 1059019 h 1404280"/>
                  <a:gd name="connsiteX61" fmla="*/ 86261 w 1105087"/>
                  <a:gd name="connsiteY61" fmla="*/ 997455 h 1404280"/>
                  <a:gd name="connsiteX62" fmla="*/ 152465 w 1105087"/>
                  <a:gd name="connsiteY62" fmla="*/ 967284 h 1404280"/>
                  <a:gd name="connsiteX63" fmla="*/ 198235 w 1105087"/>
                  <a:gd name="connsiteY63" fmla="*/ 965551 h 1404280"/>
                  <a:gd name="connsiteX64" fmla="*/ 688148 w 1105087"/>
                  <a:gd name="connsiteY64" fmla="*/ 529429 h 1404280"/>
                  <a:gd name="connsiteX65" fmla="*/ 648507 w 1105087"/>
                  <a:gd name="connsiteY65" fmla="*/ 540844 h 1404280"/>
                  <a:gd name="connsiteX66" fmla="*/ 623170 w 1105087"/>
                  <a:gd name="connsiteY66" fmla="*/ 564492 h 1404280"/>
                  <a:gd name="connsiteX67" fmla="*/ 600693 w 1105087"/>
                  <a:gd name="connsiteY67" fmla="*/ 607709 h 1404280"/>
                  <a:gd name="connsiteX68" fmla="*/ 594972 w 1105087"/>
                  <a:gd name="connsiteY68" fmla="*/ 692513 h 1404280"/>
                  <a:gd name="connsiteX69" fmla="*/ 612545 w 1105087"/>
                  <a:gd name="connsiteY69" fmla="*/ 743476 h 1404280"/>
                  <a:gd name="connsiteX70" fmla="*/ 636247 w 1105087"/>
                  <a:gd name="connsiteY70" fmla="*/ 773647 h 1404280"/>
                  <a:gd name="connsiteX71" fmla="*/ 659950 w 1105087"/>
                  <a:gd name="connsiteY71" fmla="*/ 789140 h 1404280"/>
                  <a:gd name="connsiteX72" fmla="*/ 711442 w 1105087"/>
                  <a:gd name="connsiteY72" fmla="*/ 788732 h 1404280"/>
                  <a:gd name="connsiteX73" fmla="*/ 736371 w 1105087"/>
                  <a:gd name="connsiteY73" fmla="*/ 771608 h 1404280"/>
                  <a:gd name="connsiteX74" fmla="*/ 763343 w 1105087"/>
                  <a:gd name="connsiteY74" fmla="*/ 732876 h 1404280"/>
                  <a:gd name="connsiteX75" fmla="*/ 778055 w 1105087"/>
                  <a:gd name="connsiteY75" fmla="*/ 661934 h 1404280"/>
                  <a:gd name="connsiteX76" fmla="*/ 771516 w 1105087"/>
                  <a:gd name="connsiteY76" fmla="*/ 613009 h 1404280"/>
                  <a:gd name="connsiteX77" fmla="*/ 747405 w 1105087"/>
                  <a:gd name="connsiteY77" fmla="*/ 565307 h 1404280"/>
                  <a:gd name="connsiteX78" fmla="*/ 719207 w 1105087"/>
                  <a:gd name="connsiteY78" fmla="*/ 539621 h 1404280"/>
                  <a:gd name="connsiteX79" fmla="*/ 688148 w 1105087"/>
                  <a:gd name="connsiteY79" fmla="*/ 529429 h 1404280"/>
                  <a:gd name="connsiteX80" fmla="*/ 702451 w 1105087"/>
                  <a:gd name="connsiteY80" fmla="*/ 442892 h 1404280"/>
                  <a:gd name="connsiteX81" fmla="*/ 746996 w 1105087"/>
                  <a:gd name="connsiteY81" fmla="*/ 455225 h 1404280"/>
                  <a:gd name="connsiteX82" fmla="*/ 813201 w 1105087"/>
                  <a:gd name="connsiteY82" fmla="*/ 506597 h 1404280"/>
                  <a:gd name="connsiteX83" fmla="*/ 858971 w 1105087"/>
                  <a:gd name="connsiteY83" fmla="*/ 602001 h 1404280"/>
                  <a:gd name="connsiteX84" fmla="*/ 865101 w 1105087"/>
                  <a:gd name="connsiteY84" fmla="*/ 659488 h 1404280"/>
                  <a:gd name="connsiteX85" fmla="*/ 842625 w 1105087"/>
                  <a:gd name="connsiteY85" fmla="*/ 769978 h 1404280"/>
                  <a:gd name="connsiteX86" fmla="*/ 778872 w 1105087"/>
                  <a:gd name="connsiteY86" fmla="*/ 850296 h 1404280"/>
                  <a:gd name="connsiteX87" fmla="*/ 710625 w 1105087"/>
                  <a:gd name="connsiteY87" fmla="*/ 879652 h 1404280"/>
                  <a:gd name="connsiteX88" fmla="*/ 617449 w 1105087"/>
                  <a:gd name="connsiteY88" fmla="*/ 865789 h 1404280"/>
                  <a:gd name="connsiteX89" fmla="*/ 561052 w 1105087"/>
                  <a:gd name="connsiteY89" fmla="*/ 821757 h 1404280"/>
                  <a:gd name="connsiteX90" fmla="*/ 514056 w 1105087"/>
                  <a:gd name="connsiteY90" fmla="*/ 734099 h 1404280"/>
                  <a:gd name="connsiteX91" fmla="*/ 504656 w 1105087"/>
                  <a:gd name="connsiteY91" fmla="*/ 644403 h 1404280"/>
                  <a:gd name="connsiteX92" fmla="*/ 536532 w 1105087"/>
                  <a:gd name="connsiteY92" fmla="*/ 536360 h 1404280"/>
                  <a:gd name="connsiteX93" fmla="*/ 590477 w 1105087"/>
                  <a:gd name="connsiteY93" fmla="*/ 474795 h 1404280"/>
                  <a:gd name="connsiteX94" fmla="*/ 656681 w 1105087"/>
                  <a:gd name="connsiteY94" fmla="*/ 444625 h 1404280"/>
                  <a:gd name="connsiteX95" fmla="*/ 702451 w 1105087"/>
                  <a:gd name="connsiteY95" fmla="*/ 442892 h 1404280"/>
                  <a:gd name="connsiteX96" fmla="*/ 1011347 w 1105087"/>
                  <a:gd name="connsiteY96" fmla="*/ 73894 h 1404280"/>
                  <a:gd name="connsiteX97" fmla="*/ 888339 w 1105087"/>
                  <a:gd name="connsiteY97" fmla="*/ 1729 h 1404280"/>
                  <a:gd name="connsiteX98" fmla="*/ 863001 w 1105087"/>
                  <a:gd name="connsiteY98" fmla="*/ 25377 h 1404280"/>
                  <a:gd name="connsiteX99" fmla="*/ 840525 w 1105087"/>
                  <a:gd name="connsiteY99" fmla="*/ 68594 h 1404280"/>
                  <a:gd name="connsiteX100" fmla="*/ 834803 w 1105087"/>
                  <a:gd name="connsiteY100" fmla="*/ 153398 h 1404280"/>
                  <a:gd name="connsiteX101" fmla="*/ 852376 w 1105087"/>
                  <a:gd name="connsiteY101" fmla="*/ 204361 h 1404280"/>
                  <a:gd name="connsiteX102" fmla="*/ 876079 w 1105087"/>
                  <a:gd name="connsiteY102" fmla="*/ 234532 h 1404280"/>
                  <a:gd name="connsiteX103" fmla="*/ 899781 w 1105087"/>
                  <a:gd name="connsiteY103" fmla="*/ 250025 h 1404280"/>
                  <a:gd name="connsiteX104" fmla="*/ 951273 w 1105087"/>
                  <a:gd name="connsiteY104" fmla="*/ 249617 h 1404280"/>
                  <a:gd name="connsiteX105" fmla="*/ 976202 w 1105087"/>
                  <a:gd name="connsiteY105" fmla="*/ 232493 h 1404280"/>
                  <a:gd name="connsiteX106" fmla="*/ 1003174 w 1105087"/>
                  <a:gd name="connsiteY106" fmla="*/ 193761 h 1404280"/>
                  <a:gd name="connsiteX107" fmla="*/ 1017886 w 1105087"/>
                  <a:gd name="connsiteY107" fmla="*/ 122819 h 1404280"/>
                  <a:gd name="connsiteX108" fmla="*/ 1011347 w 1105087"/>
                  <a:gd name="connsiteY108" fmla="*/ 73894 h 1404280"/>
                  <a:gd name="connsiteX109" fmla="*/ 744488 w 1105087"/>
                  <a:gd name="connsiteY109" fmla="*/ 105288 h 1404280"/>
                  <a:gd name="connsiteX110" fmla="*/ 1098802 w 1105087"/>
                  <a:gd name="connsiteY110" fmla="*/ 62886 h 1404280"/>
                  <a:gd name="connsiteX111" fmla="*/ 1104932 w 1105087"/>
                  <a:gd name="connsiteY111" fmla="*/ 120373 h 1404280"/>
                  <a:gd name="connsiteX112" fmla="*/ 1082456 w 1105087"/>
                  <a:gd name="connsiteY112" fmla="*/ 230863 h 1404280"/>
                  <a:gd name="connsiteX113" fmla="*/ 1018703 w 1105087"/>
                  <a:gd name="connsiteY113" fmla="*/ 311182 h 1404280"/>
                  <a:gd name="connsiteX114" fmla="*/ 950456 w 1105087"/>
                  <a:gd name="connsiteY114" fmla="*/ 340537 h 1404280"/>
                  <a:gd name="connsiteX115" fmla="*/ 857280 w 1105087"/>
                  <a:gd name="connsiteY115" fmla="*/ 326675 h 1404280"/>
                  <a:gd name="connsiteX116" fmla="*/ 800884 w 1105087"/>
                  <a:gd name="connsiteY116" fmla="*/ 282642 h 1404280"/>
                  <a:gd name="connsiteX117" fmla="*/ 753887 w 1105087"/>
                  <a:gd name="connsiteY117" fmla="*/ 194984 h 1404280"/>
                  <a:gd name="connsiteX118" fmla="*/ 744488 w 1105087"/>
                  <a:gd name="connsiteY118" fmla="*/ 105288 h 1404280"/>
                  <a:gd name="connsiteX0" fmla="*/ 927272 w 1105087"/>
                  <a:gd name="connsiteY0" fmla="*/ 1050372 h 1402564"/>
                  <a:gd name="connsiteX1" fmla="*/ 887632 w 1105087"/>
                  <a:gd name="connsiteY1" fmla="*/ 1061788 h 1402564"/>
                  <a:gd name="connsiteX2" fmla="*/ 862294 w 1105087"/>
                  <a:gd name="connsiteY2" fmla="*/ 1085435 h 1402564"/>
                  <a:gd name="connsiteX3" fmla="*/ 839818 w 1105087"/>
                  <a:gd name="connsiteY3" fmla="*/ 1128652 h 1402564"/>
                  <a:gd name="connsiteX4" fmla="*/ 834096 w 1105087"/>
                  <a:gd name="connsiteY4" fmla="*/ 1213456 h 1402564"/>
                  <a:gd name="connsiteX5" fmla="*/ 851669 w 1105087"/>
                  <a:gd name="connsiteY5" fmla="*/ 1264420 h 1402564"/>
                  <a:gd name="connsiteX6" fmla="*/ 875372 w 1105087"/>
                  <a:gd name="connsiteY6" fmla="*/ 1294590 h 1402564"/>
                  <a:gd name="connsiteX7" fmla="*/ 899074 w 1105087"/>
                  <a:gd name="connsiteY7" fmla="*/ 1310083 h 1402564"/>
                  <a:gd name="connsiteX8" fmla="*/ 950566 w 1105087"/>
                  <a:gd name="connsiteY8" fmla="*/ 1309676 h 1402564"/>
                  <a:gd name="connsiteX9" fmla="*/ 975495 w 1105087"/>
                  <a:gd name="connsiteY9" fmla="*/ 1292552 h 1402564"/>
                  <a:gd name="connsiteX10" fmla="*/ 1002467 w 1105087"/>
                  <a:gd name="connsiteY10" fmla="*/ 1253819 h 1402564"/>
                  <a:gd name="connsiteX11" fmla="*/ 1017179 w 1105087"/>
                  <a:gd name="connsiteY11" fmla="*/ 1182878 h 1402564"/>
                  <a:gd name="connsiteX12" fmla="*/ 1010640 w 1105087"/>
                  <a:gd name="connsiteY12" fmla="*/ 1133952 h 1402564"/>
                  <a:gd name="connsiteX13" fmla="*/ 986529 w 1105087"/>
                  <a:gd name="connsiteY13" fmla="*/ 1086250 h 1402564"/>
                  <a:gd name="connsiteX14" fmla="*/ 958331 w 1105087"/>
                  <a:gd name="connsiteY14" fmla="*/ 1060565 h 1402564"/>
                  <a:gd name="connsiteX15" fmla="*/ 927272 w 1105087"/>
                  <a:gd name="connsiteY15" fmla="*/ 1050372 h 1402564"/>
                  <a:gd name="connsiteX16" fmla="*/ 183932 w 1105087"/>
                  <a:gd name="connsiteY16" fmla="*/ 1050372 h 1402564"/>
                  <a:gd name="connsiteX17" fmla="*/ 144291 w 1105087"/>
                  <a:gd name="connsiteY17" fmla="*/ 1061788 h 1402564"/>
                  <a:gd name="connsiteX18" fmla="*/ 118954 w 1105087"/>
                  <a:gd name="connsiteY18" fmla="*/ 1085435 h 1402564"/>
                  <a:gd name="connsiteX19" fmla="*/ 96477 w 1105087"/>
                  <a:gd name="connsiteY19" fmla="*/ 1128652 h 1402564"/>
                  <a:gd name="connsiteX20" fmla="*/ 90756 w 1105087"/>
                  <a:gd name="connsiteY20" fmla="*/ 1213456 h 1402564"/>
                  <a:gd name="connsiteX21" fmla="*/ 108329 w 1105087"/>
                  <a:gd name="connsiteY21" fmla="*/ 1264420 h 1402564"/>
                  <a:gd name="connsiteX22" fmla="*/ 132031 w 1105087"/>
                  <a:gd name="connsiteY22" fmla="*/ 1294590 h 1402564"/>
                  <a:gd name="connsiteX23" fmla="*/ 155734 w 1105087"/>
                  <a:gd name="connsiteY23" fmla="*/ 1310083 h 1402564"/>
                  <a:gd name="connsiteX24" fmla="*/ 207226 w 1105087"/>
                  <a:gd name="connsiteY24" fmla="*/ 1309676 h 1402564"/>
                  <a:gd name="connsiteX25" fmla="*/ 232155 w 1105087"/>
                  <a:gd name="connsiteY25" fmla="*/ 1292552 h 1402564"/>
                  <a:gd name="connsiteX26" fmla="*/ 259127 w 1105087"/>
                  <a:gd name="connsiteY26" fmla="*/ 1253819 h 1402564"/>
                  <a:gd name="connsiteX27" fmla="*/ 273839 w 1105087"/>
                  <a:gd name="connsiteY27" fmla="*/ 1182878 h 1402564"/>
                  <a:gd name="connsiteX28" fmla="*/ 267300 w 1105087"/>
                  <a:gd name="connsiteY28" fmla="*/ 1133952 h 1402564"/>
                  <a:gd name="connsiteX29" fmla="*/ 243189 w 1105087"/>
                  <a:gd name="connsiteY29" fmla="*/ 1086250 h 1402564"/>
                  <a:gd name="connsiteX30" fmla="*/ 214991 w 1105087"/>
                  <a:gd name="connsiteY30" fmla="*/ 1060565 h 1402564"/>
                  <a:gd name="connsiteX31" fmla="*/ 183932 w 1105087"/>
                  <a:gd name="connsiteY31" fmla="*/ 1050372 h 1402564"/>
                  <a:gd name="connsiteX32" fmla="*/ 941576 w 1105087"/>
                  <a:gd name="connsiteY32" fmla="*/ 963835 h 1402564"/>
                  <a:gd name="connsiteX33" fmla="*/ 986120 w 1105087"/>
                  <a:gd name="connsiteY33" fmla="*/ 976169 h 1402564"/>
                  <a:gd name="connsiteX34" fmla="*/ 1052325 w 1105087"/>
                  <a:gd name="connsiteY34" fmla="*/ 1027540 h 1402564"/>
                  <a:gd name="connsiteX35" fmla="*/ 1098095 w 1105087"/>
                  <a:gd name="connsiteY35" fmla="*/ 1122944 h 1402564"/>
                  <a:gd name="connsiteX36" fmla="*/ 1104225 w 1105087"/>
                  <a:gd name="connsiteY36" fmla="*/ 1180431 h 1402564"/>
                  <a:gd name="connsiteX37" fmla="*/ 1081749 w 1105087"/>
                  <a:gd name="connsiteY37" fmla="*/ 1290921 h 1402564"/>
                  <a:gd name="connsiteX38" fmla="*/ 1017996 w 1105087"/>
                  <a:gd name="connsiteY38" fmla="*/ 1371240 h 1402564"/>
                  <a:gd name="connsiteX39" fmla="*/ 949749 w 1105087"/>
                  <a:gd name="connsiteY39" fmla="*/ 1400595 h 1402564"/>
                  <a:gd name="connsiteX40" fmla="*/ 856573 w 1105087"/>
                  <a:gd name="connsiteY40" fmla="*/ 1386733 h 1402564"/>
                  <a:gd name="connsiteX41" fmla="*/ 800177 w 1105087"/>
                  <a:gd name="connsiteY41" fmla="*/ 1342700 h 1402564"/>
                  <a:gd name="connsiteX42" fmla="*/ 753180 w 1105087"/>
                  <a:gd name="connsiteY42" fmla="*/ 1255042 h 1402564"/>
                  <a:gd name="connsiteX43" fmla="*/ 743781 w 1105087"/>
                  <a:gd name="connsiteY43" fmla="*/ 1165346 h 1402564"/>
                  <a:gd name="connsiteX44" fmla="*/ 775657 w 1105087"/>
                  <a:gd name="connsiteY44" fmla="*/ 1057303 h 1402564"/>
                  <a:gd name="connsiteX45" fmla="*/ 829601 w 1105087"/>
                  <a:gd name="connsiteY45" fmla="*/ 995739 h 1402564"/>
                  <a:gd name="connsiteX46" fmla="*/ 895805 w 1105087"/>
                  <a:gd name="connsiteY46" fmla="*/ 965568 h 1402564"/>
                  <a:gd name="connsiteX47" fmla="*/ 941576 w 1105087"/>
                  <a:gd name="connsiteY47" fmla="*/ 963835 h 1402564"/>
                  <a:gd name="connsiteX48" fmla="*/ 198235 w 1105087"/>
                  <a:gd name="connsiteY48" fmla="*/ 963835 h 1402564"/>
                  <a:gd name="connsiteX49" fmla="*/ 242780 w 1105087"/>
                  <a:gd name="connsiteY49" fmla="*/ 976169 h 1402564"/>
                  <a:gd name="connsiteX50" fmla="*/ 308984 w 1105087"/>
                  <a:gd name="connsiteY50" fmla="*/ 1027540 h 1402564"/>
                  <a:gd name="connsiteX51" fmla="*/ 354755 w 1105087"/>
                  <a:gd name="connsiteY51" fmla="*/ 1122944 h 1402564"/>
                  <a:gd name="connsiteX52" fmla="*/ 360885 w 1105087"/>
                  <a:gd name="connsiteY52" fmla="*/ 1180431 h 1402564"/>
                  <a:gd name="connsiteX53" fmla="*/ 338408 w 1105087"/>
                  <a:gd name="connsiteY53" fmla="*/ 1290921 h 1402564"/>
                  <a:gd name="connsiteX54" fmla="*/ 274656 w 1105087"/>
                  <a:gd name="connsiteY54" fmla="*/ 1371240 h 1402564"/>
                  <a:gd name="connsiteX55" fmla="*/ 206409 w 1105087"/>
                  <a:gd name="connsiteY55" fmla="*/ 1400595 h 1402564"/>
                  <a:gd name="connsiteX56" fmla="*/ 113233 w 1105087"/>
                  <a:gd name="connsiteY56" fmla="*/ 1386733 h 1402564"/>
                  <a:gd name="connsiteX57" fmla="*/ 56836 w 1105087"/>
                  <a:gd name="connsiteY57" fmla="*/ 1342700 h 1402564"/>
                  <a:gd name="connsiteX58" fmla="*/ 9840 w 1105087"/>
                  <a:gd name="connsiteY58" fmla="*/ 1255042 h 1402564"/>
                  <a:gd name="connsiteX59" fmla="*/ 440 w 1105087"/>
                  <a:gd name="connsiteY59" fmla="*/ 1165346 h 1402564"/>
                  <a:gd name="connsiteX60" fmla="*/ 32316 w 1105087"/>
                  <a:gd name="connsiteY60" fmla="*/ 1057303 h 1402564"/>
                  <a:gd name="connsiteX61" fmla="*/ 86261 w 1105087"/>
                  <a:gd name="connsiteY61" fmla="*/ 995739 h 1402564"/>
                  <a:gd name="connsiteX62" fmla="*/ 152465 w 1105087"/>
                  <a:gd name="connsiteY62" fmla="*/ 965568 h 1402564"/>
                  <a:gd name="connsiteX63" fmla="*/ 198235 w 1105087"/>
                  <a:gd name="connsiteY63" fmla="*/ 963835 h 1402564"/>
                  <a:gd name="connsiteX64" fmla="*/ 688148 w 1105087"/>
                  <a:gd name="connsiteY64" fmla="*/ 527713 h 1402564"/>
                  <a:gd name="connsiteX65" fmla="*/ 648507 w 1105087"/>
                  <a:gd name="connsiteY65" fmla="*/ 539128 h 1402564"/>
                  <a:gd name="connsiteX66" fmla="*/ 623170 w 1105087"/>
                  <a:gd name="connsiteY66" fmla="*/ 562776 h 1402564"/>
                  <a:gd name="connsiteX67" fmla="*/ 600693 w 1105087"/>
                  <a:gd name="connsiteY67" fmla="*/ 605993 h 1402564"/>
                  <a:gd name="connsiteX68" fmla="*/ 594972 w 1105087"/>
                  <a:gd name="connsiteY68" fmla="*/ 690797 h 1402564"/>
                  <a:gd name="connsiteX69" fmla="*/ 612545 w 1105087"/>
                  <a:gd name="connsiteY69" fmla="*/ 741760 h 1402564"/>
                  <a:gd name="connsiteX70" fmla="*/ 636247 w 1105087"/>
                  <a:gd name="connsiteY70" fmla="*/ 771931 h 1402564"/>
                  <a:gd name="connsiteX71" fmla="*/ 659950 w 1105087"/>
                  <a:gd name="connsiteY71" fmla="*/ 787424 h 1402564"/>
                  <a:gd name="connsiteX72" fmla="*/ 711442 w 1105087"/>
                  <a:gd name="connsiteY72" fmla="*/ 787016 h 1402564"/>
                  <a:gd name="connsiteX73" fmla="*/ 736371 w 1105087"/>
                  <a:gd name="connsiteY73" fmla="*/ 769892 h 1402564"/>
                  <a:gd name="connsiteX74" fmla="*/ 763343 w 1105087"/>
                  <a:gd name="connsiteY74" fmla="*/ 731160 h 1402564"/>
                  <a:gd name="connsiteX75" fmla="*/ 778055 w 1105087"/>
                  <a:gd name="connsiteY75" fmla="*/ 660218 h 1402564"/>
                  <a:gd name="connsiteX76" fmla="*/ 771516 w 1105087"/>
                  <a:gd name="connsiteY76" fmla="*/ 611293 h 1402564"/>
                  <a:gd name="connsiteX77" fmla="*/ 747405 w 1105087"/>
                  <a:gd name="connsiteY77" fmla="*/ 563591 h 1402564"/>
                  <a:gd name="connsiteX78" fmla="*/ 719207 w 1105087"/>
                  <a:gd name="connsiteY78" fmla="*/ 537905 h 1402564"/>
                  <a:gd name="connsiteX79" fmla="*/ 688148 w 1105087"/>
                  <a:gd name="connsiteY79" fmla="*/ 527713 h 1402564"/>
                  <a:gd name="connsiteX80" fmla="*/ 702451 w 1105087"/>
                  <a:gd name="connsiteY80" fmla="*/ 441176 h 1402564"/>
                  <a:gd name="connsiteX81" fmla="*/ 746996 w 1105087"/>
                  <a:gd name="connsiteY81" fmla="*/ 453509 h 1402564"/>
                  <a:gd name="connsiteX82" fmla="*/ 813201 w 1105087"/>
                  <a:gd name="connsiteY82" fmla="*/ 504881 h 1402564"/>
                  <a:gd name="connsiteX83" fmla="*/ 858971 w 1105087"/>
                  <a:gd name="connsiteY83" fmla="*/ 600285 h 1402564"/>
                  <a:gd name="connsiteX84" fmla="*/ 865101 w 1105087"/>
                  <a:gd name="connsiteY84" fmla="*/ 657772 h 1402564"/>
                  <a:gd name="connsiteX85" fmla="*/ 842625 w 1105087"/>
                  <a:gd name="connsiteY85" fmla="*/ 768262 h 1402564"/>
                  <a:gd name="connsiteX86" fmla="*/ 778872 w 1105087"/>
                  <a:gd name="connsiteY86" fmla="*/ 848580 h 1402564"/>
                  <a:gd name="connsiteX87" fmla="*/ 710625 w 1105087"/>
                  <a:gd name="connsiteY87" fmla="*/ 877936 h 1402564"/>
                  <a:gd name="connsiteX88" fmla="*/ 617449 w 1105087"/>
                  <a:gd name="connsiteY88" fmla="*/ 864073 h 1402564"/>
                  <a:gd name="connsiteX89" fmla="*/ 561052 w 1105087"/>
                  <a:gd name="connsiteY89" fmla="*/ 820041 h 1402564"/>
                  <a:gd name="connsiteX90" fmla="*/ 514056 w 1105087"/>
                  <a:gd name="connsiteY90" fmla="*/ 732383 h 1402564"/>
                  <a:gd name="connsiteX91" fmla="*/ 504656 w 1105087"/>
                  <a:gd name="connsiteY91" fmla="*/ 642687 h 1402564"/>
                  <a:gd name="connsiteX92" fmla="*/ 536532 w 1105087"/>
                  <a:gd name="connsiteY92" fmla="*/ 534644 h 1402564"/>
                  <a:gd name="connsiteX93" fmla="*/ 590477 w 1105087"/>
                  <a:gd name="connsiteY93" fmla="*/ 473079 h 1402564"/>
                  <a:gd name="connsiteX94" fmla="*/ 656681 w 1105087"/>
                  <a:gd name="connsiteY94" fmla="*/ 442909 h 1402564"/>
                  <a:gd name="connsiteX95" fmla="*/ 702451 w 1105087"/>
                  <a:gd name="connsiteY95" fmla="*/ 441176 h 1402564"/>
                  <a:gd name="connsiteX96" fmla="*/ 1011347 w 1105087"/>
                  <a:gd name="connsiteY96" fmla="*/ 72178 h 1402564"/>
                  <a:gd name="connsiteX97" fmla="*/ 888339 w 1105087"/>
                  <a:gd name="connsiteY97" fmla="*/ 13 h 1402564"/>
                  <a:gd name="connsiteX98" fmla="*/ 840525 w 1105087"/>
                  <a:gd name="connsiteY98" fmla="*/ 66878 h 1402564"/>
                  <a:gd name="connsiteX99" fmla="*/ 834803 w 1105087"/>
                  <a:gd name="connsiteY99" fmla="*/ 151682 h 1402564"/>
                  <a:gd name="connsiteX100" fmla="*/ 852376 w 1105087"/>
                  <a:gd name="connsiteY100" fmla="*/ 202645 h 1402564"/>
                  <a:gd name="connsiteX101" fmla="*/ 876079 w 1105087"/>
                  <a:gd name="connsiteY101" fmla="*/ 232816 h 1402564"/>
                  <a:gd name="connsiteX102" fmla="*/ 899781 w 1105087"/>
                  <a:gd name="connsiteY102" fmla="*/ 248309 h 1402564"/>
                  <a:gd name="connsiteX103" fmla="*/ 951273 w 1105087"/>
                  <a:gd name="connsiteY103" fmla="*/ 247901 h 1402564"/>
                  <a:gd name="connsiteX104" fmla="*/ 976202 w 1105087"/>
                  <a:gd name="connsiteY104" fmla="*/ 230777 h 1402564"/>
                  <a:gd name="connsiteX105" fmla="*/ 1003174 w 1105087"/>
                  <a:gd name="connsiteY105" fmla="*/ 192045 h 1402564"/>
                  <a:gd name="connsiteX106" fmla="*/ 1017886 w 1105087"/>
                  <a:gd name="connsiteY106" fmla="*/ 121103 h 1402564"/>
                  <a:gd name="connsiteX107" fmla="*/ 1011347 w 1105087"/>
                  <a:gd name="connsiteY107" fmla="*/ 72178 h 1402564"/>
                  <a:gd name="connsiteX108" fmla="*/ 744488 w 1105087"/>
                  <a:gd name="connsiteY108" fmla="*/ 103572 h 1402564"/>
                  <a:gd name="connsiteX109" fmla="*/ 1098802 w 1105087"/>
                  <a:gd name="connsiteY109" fmla="*/ 61170 h 1402564"/>
                  <a:gd name="connsiteX110" fmla="*/ 1104932 w 1105087"/>
                  <a:gd name="connsiteY110" fmla="*/ 118657 h 1402564"/>
                  <a:gd name="connsiteX111" fmla="*/ 1082456 w 1105087"/>
                  <a:gd name="connsiteY111" fmla="*/ 229147 h 1402564"/>
                  <a:gd name="connsiteX112" fmla="*/ 1018703 w 1105087"/>
                  <a:gd name="connsiteY112" fmla="*/ 309466 h 1402564"/>
                  <a:gd name="connsiteX113" fmla="*/ 950456 w 1105087"/>
                  <a:gd name="connsiteY113" fmla="*/ 338821 h 1402564"/>
                  <a:gd name="connsiteX114" fmla="*/ 857280 w 1105087"/>
                  <a:gd name="connsiteY114" fmla="*/ 324959 h 1402564"/>
                  <a:gd name="connsiteX115" fmla="*/ 800884 w 1105087"/>
                  <a:gd name="connsiteY115" fmla="*/ 280926 h 1402564"/>
                  <a:gd name="connsiteX116" fmla="*/ 753887 w 1105087"/>
                  <a:gd name="connsiteY116" fmla="*/ 193268 h 1402564"/>
                  <a:gd name="connsiteX117" fmla="*/ 744488 w 1105087"/>
                  <a:gd name="connsiteY117" fmla="*/ 103572 h 1402564"/>
                  <a:gd name="connsiteX0" fmla="*/ 927272 w 1105087"/>
                  <a:gd name="connsiteY0" fmla="*/ 990039 h 1342231"/>
                  <a:gd name="connsiteX1" fmla="*/ 887632 w 1105087"/>
                  <a:gd name="connsiteY1" fmla="*/ 1001455 h 1342231"/>
                  <a:gd name="connsiteX2" fmla="*/ 862294 w 1105087"/>
                  <a:gd name="connsiteY2" fmla="*/ 1025102 h 1342231"/>
                  <a:gd name="connsiteX3" fmla="*/ 839818 w 1105087"/>
                  <a:gd name="connsiteY3" fmla="*/ 1068319 h 1342231"/>
                  <a:gd name="connsiteX4" fmla="*/ 834096 w 1105087"/>
                  <a:gd name="connsiteY4" fmla="*/ 1153123 h 1342231"/>
                  <a:gd name="connsiteX5" fmla="*/ 851669 w 1105087"/>
                  <a:gd name="connsiteY5" fmla="*/ 1204087 h 1342231"/>
                  <a:gd name="connsiteX6" fmla="*/ 875372 w 1105087"/>
                  <a:gd name="connsiteY6" fmla="*/ 1234257 h 1342231"/>
                  <a:gd name="connsiteX7" fmla="*/ 899074 w 1105087"/>
                  <a:gd name="connsiteY7" fmla="*/ 1249750 h 1342231"/>
                  <a:gd name="connsiteX8" fmla="*/ 950566 w 1105087"/>
                  <a:gd name="connsiteY8" fmla="*/ 1249343 h 1342231"/>
                  <a:gd name="connsiteX9" fmla="*/ 975495 w 1105087"/>
                  <a:gd name="connsiteY9" fmla="*/ 1232219 h 1342231"/>
                  <a:gd name="connsiteX10" fmla="*/ 1002467 w 1105087"/>
                  <a:gd name="connsiteY10" fmla="*/ 1193486 h 1342231"/>
                  <a:gd name="connsiteX11" fmla="*/ 1017179 w 1105087"/>
                  <a:gd name="connsiteY11" fmla="*/ 1122545 h 1342231"/>
                  <a:gd name="connsiteX12" fmla="*/ 1010640 w 1105087"/>
                  <a:gd name="connsiteY12" fmla="*/ 1073619 h 1342231"/>
                  <a:gd name="connsiteX13" fmla="*/ 986529 w 1105087"/>
                  <a:gd name="connsiteY13" fmla="*/ 1025917 h 1342231"/>
                  <a:gd name="connsiteX14" fmla="*/ 958331 w 1105087"/>
                  <a:gd name="connsiteY14" fmla="*/ 1000232 h 1342231"/>
                  <a:gd name="connsiteX15" fmla="*/ 927272 w 1105087"/>
                  <a:gd name="connsiteY15" fmla="*/ 990039 h 1342231"/>
                  <a:gd name="connsiteX16" fmla="*/ 183932 w 1105087"/>
                  <a:gd name="connsiteY16" fmla="*/ 990039 h 1342231"/>
                  <a:gd name="connsiteX17" fmla="*/ 144291 w 1105087"/>
                  <a:gd name="connsiteY17" fmla="*/ 1001455 h 1342231"/>
                  <a:gd name="connsiteX18" fmla="*/ 118954 w 1105087"/>
                  <a:gd name="connsiteY18" fmla="*/ 1025102 h 1342231"/>
                  <a:gd name="connsiteX19" fmla="*/ 96477 w 1105087"/>
                  <a:gd name="connsiteY19" fmla="*/ 1068319 h 1342231"/>
                  <a:gd name="connsiteX20" fmla="*/ 90756 w 1105087"/>
                  <a:gd name="connsiteY20" fmla="*/ 1153123 h 1342231"/>
                  <a:gd name="connsiteX21" fmla="*/ 108329 w 1105087"/>
                  <a:gd name="connsiteY21" fmla="*/ 1204087 h 1342231"/>
                  <a:gd name="connsiteX22" fmla="*/ 132031 w 1105087"/>
                  <a:gd name="connsiteY22" fmla="*/ 1234257 h 1342231"/>
                  <a:gd name="connsiteX23" fmla="*/ 155734 w 1105087"/>
                  <a:gd name="connsiteY23" fmla="*/ 1249750 h 1342231"/>
                  <a:gd name="connsiteX24" fmla="*/ 207226 w 1105087"/>
                  <a:gd name="connsiteY24" fmla="*/ 1249343 h 1342231"/>
                  <a:gd name="connsiteX25" fmla="*/ 232155 w 1105087"/>
                  <a:gd name="connsiteY25" fmla="*/ 1232219 h 1342231"/>
                  <a:gd name="connsiteX26" fmla="*/ 259127 w 1105087"/>
                  <a:gd name="connsiteY26" fmla="*/ 1193486 h 1342231"/>
                  <a:gd name="connsiteX27" fmla="*/ 273839 w 1105087"/>
                  <a:gd name="connsiteY27" fmla="*/ 1122545 h 1342231"/>
                  <a:gd name="connsiteX28" fmla="*/ 267300 w 1105087"/>
                  <a:gd name="connsiteY28" fmla="*/ 1073619 h 1342231"/>
                  <a:gd name="connsiteX29" fmla="*/ 243189 w 1105087"/>
                  <a:gd name="connsiteY29" fmla="*/ 1025917 h 1342231"/>
                  <a:gd name="connsiteX30" fmla="*/ 214991 w 1105087"/>
                  <a:gd name="connsiteY30" fmla="*/ 1000232 h 1342231"/>
                  <a:gd name="connsiteX31" fmla="*/ 183932 w 1105087"/>
                  <a:gd name="connsiteY31" fmla="*/ 990039 h 1342231"/>
                  <a:gd name="connsiteX32" fmla="*/ 941576 w 1105087"/>
                  <a:gd name="connsiteY32" fmla="*/ 903502 h 1342231"/>
                  <a:gd name="connsiteX33" fmla="*/ 986120 w 1105087"/>
                  <a:gd name="connsiteY33" fmla="*/ 915836 h 1342231"/>
                  <a:gd name="connsiteX34" fmla="*/ 1052325 w 1105087"/>
                  <a:gd name="connsiteY34" fmla="*/ 967207 h 1342231"/>
                  <a:gd name="connsiteX35" fmla="*/ 1098095 w 1105087"/>
                  <a:gd name="connsiteY35" fmla="*/ 1062611 h 1342231"/>
                  <a:gd name="connsiteX36" fmla="*/ 1104225 w 1105087"/>
                  <a:gd name="connsiteY36" fmla="*/ 1120098 h 1342231"/>
                  <a:gd name="connsiteX37" fmla="*/ 1081749 w 1105087"/>
                  <a:gd name="connsiteY37" fmla="*/ 1230588 h 1342231"/>
                  <a:gd name="connsiteX38" fmla="*/ 1017996 w 1105087"/>
                  <a:gd name="connsiteY38" fmla="*/ 1310907 h 1342231"/>
                  <a:gd name="connsiteX39" fmla="*/ 949749 w 1105087"/>
                  <a:gd name="connsiteY39" fmla="*/ 1340262 h 1342231"/>
                  <a:gd name="connsiteX40" fmla="*/ 856573 w 1105087"/>
                  <a:gd name="connsiteY40" fmla="*/ 1326400 h 1342231"/>
                  <a:gd name="connsiteX41" fmla="*/ 800177 w 1105087"/>
                  <a:gd name="connsiteY41" fmla="*/ 1282367 h 1342231"/>
                  <a:gd name="connsiteX42" fmla="*/ 753180 w 1105087"/>
                  <a:gd name="connsiteY42" fmla="*/ 1194709 h 1342231"/>
                  <a:gd name="connsiteX43" fmla="*/ 743781 w 1105087"/>
                  <a:gd name="connsiteY43" fmla="*/ 1105013 h 1342231"/>
                  <a:gd name="connsiteX44" fmla="*/ 775657 w 1105087"/>
                  <a:gd name="connsiteY44" fmla="*/ 996970 h 1342231"/>
                  <a:gd name="connsiteX45" fmla="*/ 829601 w 1105087"/>
                  <a:gd name="connsiteY45" fmla="*/ 935406 h 1342231"/>
                  <a:gd name="connsiteX46" fmla="*/ 895805 w 1105087"/>
                  <a:gd name="connsiteY46" fmla="*/ 905235 h 1342231"/>
                  <a:gd name="connsiteX47" fmla="*/ 941576 w 1105087"/>
                  <a:gd name="connsiteY47" fmla="*/ 903502 h 1342231"/>
                  <a:gd name="connsiteX48" fmla="*/ 198235 w 1105087"/>
                  <a:gd name="connsiteY48" fmla="*/ 903502 h 1342231"/>
                  <a:gd name="connsiteX49" fmla="*/ 242780 w 1105087"/>
                  <a:gd name="connsiteY49" fmla="*/ 915836 h 1342231"/>
                  <a:gd name="connsiteX50" fmla="*/ 308984 w 1105087"/>
                  <a:gd name="connsiteY50" fmla="*/ 967207 h 1342231"/>
                  <a:gd name="connsiteX51" fmla="*/ 354755 w 1105087"/>
                  <a:gd name="connsiteY51" fmla="*/ 1062611 h 1342231"/>
                  <a:gd name="connsiteX52" fmla="*/ 360885 w 1105087"/>
                  <a:gd name="connsiteY52" fmla="*/ 1120098 h 1342231"/>
                  <a:gd name="connsiteX53" fmla="*/ 338408 w 1105087"/>
                  <a:gd name="connsiteY53" fmla="*/ 1230588 h 1342231"/>
                  <a:gd name="connsiteX54" fmla="*/ 274656 w 1105087"/>
                  <a:gd name="connsiteY54" fmla="*/ 1310907 h 1342231"/>
                  <a:gd name="connsiteX55" fmla="*/ 206409 w 1105087"/>
                  <a:gd name="connsiteY55" fmla="*/ 1340262 h 1342231"/>
                  <a:gd name="connsiteX56" fmla="*/ 113233 w 1105087"/>
                  <a:gd name="connsiteY56" fmla="*/ 1326400 h 1342231"/>
                  <a:gd name="connsiteX57" fmla="*/ 56836 w 1105087"/>
                  <a:gd name="connsiteY57" fmla="*/ 1282367 h 1342231"/>
                  <a:gd name="connsiteX58" fmla="*/ 9840 w 1105087"/>
                  <a:gd name="connsiteY58" fmla="*/ 1194709 h 1342231"/>
                  <a:gd name="connsiteX59" fmla="*/ 440 w 1105087"/>
                  <a:gd name="connsiteY59" fmla="*/ 1105013 h 1342231"/>
                  <a:gd name="connsiteX60" fmla="*/ 32316 w 1105087"/>
                  <a:gd name="connsiteY60" fmla="*/ 996970 h 1342231"/>
                  <a:gd name="connsiteX61" fmla="*/ 86261 w 1105087"/>
                  <a:gd name="connsiteY61" fmla="*/ 935406 h 1342231"/>
                  <a:gd name="connsiteX62" fmla="*/ 152465 w 1105087"/>
                  <a:gd name="connsiteY62" fmla="*/ 905235 h 1342231"/>
                  <a:gd name="connsiteX63" fmla="*/ 198235 w 1105087"/>
                  <a:gd name="connsiteY63" fmla="*/ 903502 h 1342231"/>
                  <a:gd name="connsiteX64" fmla="*/ 688148 w 1105087"/>
                  <a:gd name="connsiteY64" fmla="*/ 467380 h 1342231"/>
                  <a:gd name="connsiteX65" fmla="*/ 648507 w 1105087"/>
                  <a:gd name="connsiteY65" fmla="*/ 478795 h 1342231"/>
                  <a:gd name="connsiteX66" fmla="*/ 623170 w 1105087"/>
                  <a:gd name="connsiteY66" fmla="*/ 502443 h 1342231"/>
                  <a:gd name="connsiteX67" fmla="*/ 600693 w 1105087"/>
                  <a:gd name="connsiteY67" fmla="*/ 545660 h 1342231"/>
                  <a:gd name="connsiteX68" fmla="*/ 594972 w 1105087"/>
                  <a:gd name="connsiteY68" fmla="*/ 630464 h 1342231"/>
                  <a:gd name="connsiteX69" fmla="*/ 612545 w 1105087"/>
                  <a:gd name="connsiteY69" fmla="*/ 681427 h 1342231"/>
                  <a:gd name="connsiteX70" fmla="*/ 636247 w 1105087"/>
                  <a:gd name="connsiteY70" fmla="*/ 711598 h 1342231"/>
                  <a:gd name="connsiteX71" fmla="*/ 659950 w 1105087"/>
                  <a:gd name="connsiteY71" fmla="*/ 727091 h 1342231"/>
                  <a:gd name="connsiteX72" fmla="*/ 711442 w 1105087"/>
                  <a:gd name="connsiteY72" fmla="*/ 726683 h 1342231"/>
                  <a:gd name="connsiteX73" fmla="*/ 736371 w 1105087"/>
                  <a:gd name="connsiteY73" fmla="*/ 709559 h 1342231"/>
                  <a:gd name="connsiteX74" fmla="*/ 763343 w 1105087"/>
                  <a:gd name="connsiteY74" fmla="*/ 670827 h 1342231"/>
                  <a:gd name="connsiteX75" fmla="*/ 778055 w 1105087"/>
                  <a:gd name="connsiteY75" fmla="*/ 599885 h 1342231"/>
                  <a:gd name="connsiteX76" fmla="*/ 771516 w 1105087"/>
                  <a:gd name="connsiteY76" fmla="*/ 550960 h 1342231"/>
                  <a:gd name="connsiteX77" fmla="*/ 747405 w 1105087"/>
                  <a:gd name="connsiteY77" fmla="*/ 503258 h 1342231"/>
                  <a:gd name="connsiteX78" fmla="*/ 719207 w 1105087"/>
                  <a:gd name="connsiteY78" fmla="*/ 477572 h 1342231"/>
                  <a:gd name="connsiteX79" fmla="*/ 688148 w 1105087"/>
                  <a:gd name="connsiteY79" fmla="*/ 467380 h 1342231"/>
                  <a:gd name="connsiteX80" fmla="*/ 702451 w 1105087"/>
                  <a:gd name="connsiteY80" fmla="*/ 380843 h 1342231"/>
                  <a:gd name="connsiteX81" fmla="*/ 746996 w 1105087"/>
                  <a:gd name="connsiteY81" fmla="*/ 393176 h 1342231"/>
                  <a:gd name="connsiteX82" fmla="*/ 813201 w 1105087"/>
                  <a:gd name="connsiteY82" fmla="*/ 444548 h 1342231"/>
                  <a:gd name="connsiteX83" fmla="*/ 858971 w 1105087"/>
                  <a:gd name="connsiteY83" fmla="*/ 539952 h 1342231"/>
                  <a:gd name="connsiteX84" fmla="*/ 865101 w 1105087"/>
                  <a:gd name="connsiteY84" fmla="*/ 597439 h 1342231"/>
                  <a:gd name="connsiteX85" fmla="*/ 842625 w 1105087"/>
                  <a:gd name="connsiteY85" fmla="*/ 707929 h 1342231"/>
                  <a:gd name="connsiteX86" fmla="*/ 778872 w 1105087"/>
                  <a:gd name="connsiteY86" fmla="*/ 788247 h 1342231"/>
                  <a:gd name="connsiteX87" fmla="*/ 710625 w 1105087"/>
                  <a:gd name="connsiteY87" fmla="*/ 817603 h 1342231"/>
                  <a:gd name="connsiteX88" fmla="*/ 617449 w 1105087"/>
                  <a:gd name="connsiteY88" fmla="*/ 803740 h 1342231"/>
                  <a:gd name="connsiteX89" fmla="*/ 561052 w 1105087"/>
                  <a:gd name="connsiteY89" fmla="*/ 759708 h 1342231"/>
                  <a:gd name="connsiteX90" fmla="*/ 514056 w 1105087"/>
                  <a:gd name="connsiteY90" fmla="*/ 672050 h 1342231"/>
                  <a:gd name="connsiteX91" fmla="*/ 504656 w 1105087"/>
                  <a:gd name="connsiteY91" fmla="*/ 582354 h 1342231"/>
                  <a:gd name="connsiteX92" fmla="*/ 536532 w 1105087"/>
                  <a:gd name="connsiteY92" fmla="*/ 474311 h 1342231"/>
                  <a:gd name="connsiteX93" fmla="*/ 590477 w 1105087"/>
                  <a:gd name="connsiteY93" fmla="*/ 412746 h 1342231"/>
                  <a:gd name="connsiteX94" fmla="*/ 656681 w 1105087"/>
                  <a:gd name="connsiteY94" fmla="*/ 382576 h 1342231"/>
                  <a:gd name="connsiteX95" fmla="*/ 702451 w 1105087"/>
                  <a:gd name="connsiteY95" fmla="*/ 380843 h 1342231"/>
                  <a:gd name="connsiteX96" fmla="*/ 1011347 w 1105087"/>
                  <a:gd name="connsiteY96" fmla="*/ 11845 h 1342231"/>
                  <a:gd name="connsiteX97" fmla="*/ 840525 w 1105087"/>
                  <a:gd name="connsiteY97" fmla="*/ 6545 h 1342231"/>
                  <a:gd name="connsiteX98" fmla="*/ 834803 w 1105087"/>
                  <a:gd name="connsiteY98" fmla="*/ 91349 h 1342231"/>
                  <a:gd name="connsiteX99" fmla="*/ 852376 w 1105087"/>
                  <a:gd name="connsiteY99" fmla="*/ 142312 h 1342231"/>
                  <a:gd name="connsiteX100" fmla="*/ 876079 w 1105087"/>
                  <a:gd name="connsiteY100" fmla="*/ 172483 h 1342231"/>
                  <a:gd name="connsiteX101" fmla="*/ 899781 w 1105087"/>
                  <a:gd name="connsiteY101" fmla="*/ 187976 h 1342231"/>
                  <a:gd name="connsiteX102" fmla="*/ 951273 w 1105087"/>
                  <a:gd name="connsiteY102" fmla="*/ 187568 h 1342231"/>
                  <a:gd name="connsiteX103" fmla="*/ 976202 w 1105087"/>
                  <a:gd name="connsiteY103" fmla="*/ 170444 h 1342231"/>
                  <a:gd name="connsiteX104" fmla="*/ 1003174 w 1105087"/>
                  <a:gd name="connsiteY104" fmla="*/ 131712 h 1342231"/>
                  <a:gd name="connsiteX105" fmla="*/ 1017886 w 1105087"/>
                  <a:gd name="connsiteY105" fmla="*/ 60770 h 1342231"/>
                  <a:gd name="connsiteX106" fmla="*/ 1011347 w 1105087"/>
                  <a:gd name="connsiteY106" fmla="*/ 11845 h 1342231"/>
                  <a:gd name="connsiteX107" fmla="*/ 744488 w 1105087"/>
                  <a:gd name="connsiteY107" fmla="*/ 43239 h 1342231"/>
                  <a:gd name="connsiteX108" fmla="*/ 1098802 w 1105087"/>
                  <a:gd name="connsiteY108" fmla="*/ 837 h 1342231"/>
                  <a:gd name="connsiteX109" fmla="*/ 1104932 w 1105087"/>
                  <a:gd name="connsiteY109" fmla="*/ 58324 h 1342231"/>
                  <a:gd name="connsiteX110" fmla="*/ 1082456 w 1105087"/>
                  <a:gd name="connsiteY110" fmla="*/ 168814 h 1342231"/>
                  <a:gd name="connsiteX111" fmla="*/ 1018703 w 1105087"/>
                  <a:gd name="connsiteY111" fmla="*/ 249133 h 1342231"/>
                  <a:gd name="connsiteX112" fmla="*/ 950456 w 1105087"/>
                  <a:gd name="connsiteY112" fmla="*/ 278488 h 1342231"/>
                  <a:gd name="connsiteX113" fmla="*/ 857280 w 1105087"/>
                  <a:gd name="connsiteY113" fmla="*/ 264626 h 1342231"/>
                  <a:gd name="connsiteX114" fmla="*/ 800884 w 1105087"/>
                  <a:gd name="connsiteY114" fmla="*/ 220593 h 1342231"/>
                  <a:gd name="connsiteX115" fmla="*/ 753887 w 1105087"/>
                  <a:gd name="connsiteY115" fmla="*/ 132935 h 1342231"/>
                  <a:gd name="connsiteX116" fmla="*/ 744488 w 1105087"/>
                  <a:gd name="connsiteY116" fmla="*/ 43239 h 1342231"/>
                  <a:gd name="connsiteX0" fmla="*/ 927272 w 1105087"/>
                  <a:gd name="connsiteY0" fmla="*/ 989392 h 1341584"/>
                  <a:gd name="connsiteX1" fmla="*/ 887632 w 1105087"/>
                  <a:gd name="connsiteY1" fmla="*/ 1000808 h 1341584"/>
                  <a:gd name="connsiteX2" fmla="*/ 862294 w 1105087"/>
                  <a:gd name="connsiteY2" fmla="*/ 1024455 h 1341584"/>
                  <a:gd name="connsiteX3" fmla="*/ 839818 w 1105087"/>
                  <a:gd name="connsiteY3" fmla="*/ 1067672 h 1341584"/>
                  <a:gd name="connsiteX4" fmla="*/ 834096 w 1105087"/>
                  <a:gd name="connsiteY4" fmla="*/ 1152476 h 1341584"/>
                  <a:gd name="connsiteX5" fmla="*/ 851669 w 1105087"/>
                  <a:gd name="connsiteY5" fmla="*/ 1203440 h 1341584"/>
                  <a:gd name="connsiteX6" fmla="*/ 875372 w 1105087"/>
                  <a:gd name="connsiteY6" fmla="*/ 1233610 h 1341584"/>
                  <a:gd name="connsiteX7" fmla="*/ 899074 w 1105087"/>
                  <a:gd name="connsiteY7" fmla="*/ 1249103 h 1341584"/>
                  <a:gd name="connsiteX8" fmla="*/ 950566 w 1105087"/>
                  <a:gd name="connsiteY8" fmla="*/ 1248696 h 1341584"/>
                  <a:gd name="connsiteX9" fmla="*/ 975495 w 1105087"/>
                  <a:gd name="connsiteY9" fmla="*/ 1231572 h 1341584"/>
                  <a:gd name="connsiteX10" fmla="*/ 1002467 w 1105087"/>
                  <a:gd name="connsiteY10" fmla="*/ 1192839 h 1341584"/>
                  <a:gd name="connsiteX11" fmla="*/ 1017179 w 1105087"/>
                  <a:gd name="connsiteY11" fmla="*/ 1121898 h 1341584"/>
                  <a:gd name="connsiteX12" fmla="*/ 1010640 w 1105087"/>
                  <a:gd name="connsiteY12" fmla="*/ 1072972 h 1341584"/>
                  <a:gd name="connsiteX13" fmla="*/ 986529 w 1105087"/>
                  <a:gd name="connsiteY13" fmla="*/ 1025270 h 1341584"/>
                  <a:gd name="connsiteX14" fmla="*/ 958331 w 1105087"/>
                  <a:gd name="connsiteY14" fmla="*/ 999585 h 1341584"/>
                  <a:gd name="connsiteX15" fmla="*/ 927272 w 1105087"/>
                  <a:gd name="connsiteY15" fmla="*/ 989392 h 1341584"/>
                  <a:gd name="connsiteX16" fmla="*/ 183932 w 1105087"/>
                  <a:gd name="connsiteY16" fmla="*/ 989392 h 1341584"/>
                  <a:gd name="connsiteX17" fmla="*/ 144291 w 1105087"/>
                  <a:gd name="connsiteY17" fmla="*/ 1000808 h 1341584"/>
                  <a:gd name="connsiteX18" fmla="*/ 118954 w 1105087"/>
                  <a:gd name="connsiteY18" fmla="*/ 1024455 h 1341584"/>
                  <a:gd name="connsiteX19" fmla="*/ 96477 w 1105087"/>
                  <a:gd name="connsiteY19" fmla="*/ 1067672 h 1341584"/>
                  <a:gd name="connsiteX20" fmla="*/ 90756 w 1105087"/>
                  <a:gd name="connsiteY20" fmla="*/ 1152476 h 1341584"/>
                  <a:gd name="connsiteX21" fmla="*/ 108329 w 1105087"/>
                  <a:gd name="connsiteY21" fmla="*/ 1203440 h 1341584"/>
                  <a:gd name="connsiteX22" fmla="*/ 132031 w 1105087"/>
                  <a:gd name="connsiteY22" fmla="*/ 1233610 h 1341584"/>
                  <a:gd name="connsiteX23" fmla="*/ 155734 w 1105087"/>
                  <a:gd name="connsiteY23" fmla="*/ 1249103 h 1341584"/>
                  <a:gd name="connsiteX24" fmla="*/ 207226 w 1105087"/>
                  <a:gd name="connsiteY24" fmla="*/ 1248696 h 1341584"/>
                  <a:gd name="connsiteX25" fmla="*/ 232155 w 1105087"/>
                  <a:gd name="connsiteY25" fmla="*/ 1231572 h 1341584"/>
                  <a:gd name="connsiteX26" fmla="*/ 259127 w 1105087"/>
                  <a:gd name="connsiteY26" fmla="*/ 1192839 h 1341584"/>
                  <a:gd name="connsiteX27" fmla="*/ 273839 w 1105087"/>
                  <a:gd name="connsiteY27" fmla="*/ 1121898 h 1341584"/>
                  <a:gd name="connsiteX28" fmla="*/ 267300 w 1105087"/>
                  <a:gd name="connsiteY28" fmla="*/ 1072972 h 1341584"/>
                  <a:gd name="connsiteX29" fmla="*/ 243189 w 1105087"/>
                  <a:gd name="connsiteY29" fmla="*/ 1025270 h 1341584"/>
                  <a:gd name="connsiteX30" fmla="*/ 214991 w 1105087"/>
                  <a:gd name="connsiteY30" fmla="*/ 999585 h 1341584"/>
                  <a:gd name="connsiteX31" fmla="*/ 183932 w 1105087"/>
                  <a:gd name="connsiteY31" fmla="*/ 989392 h 1341584"/>
                  <a:gd name="connsiteX32" fmla="*/ 941576 w 1105087"/>
                  <a:gd name="connsiteY32" fmla="*/ 902855 h 1341584"/>
                  <a:gd name="connsiteX33" fmla="*/ 986120 w 1105087"/>
                  <a:gd name="connsiteY33" fmla="*/ 915189 h 1341584"/>
                  <a:gd name="connsiteX34" fmla="*/ 1052325 w 1105087"/>
                  <a:gd name="connsiteY34" fmla="*/ 966560 h 1341584"/>
                  <a:gd name="connsiteX35" fmla="*/ 1098095 w 1105087"/>
                  <a:gd name="connsiteY35" fmla="*/ 1061964 h 1341584"/>
                  <a:gd name="connsiteX36" fmla="*/ 1104225 w 1105087"/>
                  <a:gd name="connsiteY36" fmla="*/ 1119451 h 1341584"/>
                  <a:gd name="connsiteX37" fmla="*/ 1081749 w 1105087"/>
                  <a:gd name="connsiteY37" fmla="*/ 1229941 h 1341584"/>
                  <a:gd name="connsiteX38" fmla="*/ 1017996 w 1105087"/>
                  <a:gd name="connsiteY38" fmla="*/ 1310260 h 1341584"/>
                  <a:gd name="connsiteX39" fmla="*/ 949749 w 1105087"/>
                  <a:gd name="connsiteY39" fmla="*/ 1339615 h 1341584"/>
                  <a:gd name="connsiteX40" fmla="*/ 856573 w 1105087"/>
                  <a:gd name="connsiteY40" fmla="*/ 1325753 h 1341584"/>
                  <a:gd name="connsiteX41" fmla="*/ 800177 w 1105087"/>
                  <a:gd name="connsiteY41" fmla="*/ 1281720 h 1341584"/>
                  <a:gd name="connsiteX42" fmla="*/ 753180 w 1105087"/>
                  <a:gd name="connsiteY42" fmla="*/ 1194062 h 1341584"/>
                  <a:gd name="connsiteX43" fmla="*/ 743781 w 1105087"/>
                  <a:gd name="connsiteY43" fmla="*/ 1104366 h 1341584"/>
                  <a:gd name="connsiteX44" fmla="*/ 775657 w 1105087"/>
                  <a:gd name="connsiteY44" fmla="*/ 996323 h 1341584"/>
                  <a:gd name="connsiteX45" fmla="*/ 829601 w 1105087"/>
                  <a:gd name="connsiteY45" fmla="*/ 934759 h 1341584"/>
                  <a:gd name="connsiteX46" fmla="*/ 895805 w 1105087"/>
                  <a:gd name="connsiteY46" fmla="*/ 904588 h 1341584"/>
                  <a:gd name="connsiteX47" fmla="*/ 941576 w 1105087"/>
                  <a:gd name="connsiteY47" fmla="*/ 902855 h 1341584"/>
                  <a:gd name="connsiteX48" fmla="*/ 198235 w 1105087"/>
                  <a:gd name="connsiteY48" fmla="*/ 902855 h 1341584"/>
                  <a:gd name="connsiteX49" fmla="*/ 242780 w 1105087"/>
                  <a:gd name="connsiteY49" fmla="*/ 915189 h 1341584"/>
                  <a:gd name="connsiteX50" fmla="*/ 308984 w 1105087"/>
                  <a:gd name="connsiteY50" fmla="*/ 966560 h 1341584"/>
                  <a:gd name="connsiteX51" fmla="*/ 354755 w 1105087"/>
                  <a:gd name="connsiteY51" fmla="*/ 1061964 h 1341584"/>
                  <a:gd name="connsiteX52" fmla="*/ 360885 w 1105087"/>
                  <a:gd name="connsiteY52" fmla="*/ 1119451 h 1341584"/>
                  <a:gd name="connsiteX53" fmla="*/ 338408 w 1105087"/>
                  <a:gd name="connsiteY53" fmla="*/ 1229941 h 1341584"/>
                  <a:gd name="connsiteX54" fmla="*/ 274656 w 1105087"/>
                  <a:gd name="connsiteY54" fmla="*/ 1310260 h 1341584"/>
                  <a:gd name="connsiteX55" fmla="*/ 206409 w 1105087"/>
                  <a:gd name="connsiteY55" fmla="*/ 1339615 h 1341584"/>
                  <a:gd name="connsiteX56" fmla="*/ 113233 w 1105087"/>
                  <a:gd name="connsiteY56" fmla="*/ 1325753 h 1341584"/>
                  <a:gd name="connsiteX57" fmla="*/ 56836 w 1105087"/>
                  <a:gd name="connsiteY57" fmla="*/ 1281720 h 1341584"/>
                  <a:gd name="connsiteX58" fmla="*/ 9840 w 1105087"/>
                  <a:gd name="connsiteY58" fmla="*/ 1194062 h 1341584"/>
                  <a:gd name="connsiteX59" fmla="*/ 440 w 1105087"/>
                  <a:gd name="connsiteY59" fmla="*/ 1104366 h 1341584"/>
                  <a:gd name="connsiteX60" fmla="*/ 32316 w 1105087"/>
                  <a:gd name="connsiteY60" fmla="*/ 996323 h 1341584"/>
                  <a:gd name="connsiteX61" fmla="*/ 86261 w 1105087"/>
                  <a:gd name="connsiteY61" fmla="*/ 934759 h 1341584"/>
                  <a:gd name="connsiteX62" fmla="*/ 152465 w 1105087"/>
                  <a:gd name="connsiteY62" fmla="*/ 904588 h 1341584"/>
                  <a:gd name="connsiteX63" fmla="*/ 198235 w 1105087"/>
                  <a:gd name="connsiteY63" fmla="*/ 902855 h 1341584"/>
                  <a:gd name="connsiteX64" fmla="*/ 688148 w 1105087"/>
                  <a:gd name="connsiteY64" fmla="*/ 466733 h 1341584"/>
                  <a:gd name="connsiteX65" fmla="*/ 648507 w 1105087"/>
                  <a:gd name="connsiteY65" fmla="*/ 478148 h 1341584"/>
                  <a:gd name="connsiteX66" fmla="*/ 623170 w 1105087"/>
                  <a:gd name="connsiteY66" fmla="*/ 501796 h 1341584"/>
                  <a:gd name="connsiteX67" fmla="*/ 600693 w 1105087"/>
                  <a:gd name="connsiteY67" fmla="*/ 545013 h 1341584"/>
                  <a:gd name="connsiteX68" fmla="*/ 594972 w 1105087"/>
                  <a:gd name="connsiteY68" fmla="*/ 629817 h 1341584"/>
                  <a:gd name="connsiteX69" fmla="*/ 612545 w 1105087"/>
                  <a:gd name="connsiteY69" fmla="*/ 680780 h 1341584"/>
                  <a:gd name="connsiteX70" fmla="*/ 636247 w 1105087"/>
                  <a:gd name="connsiteY70" fmla="*/ 710951 h 1341584"/>
                  <a:gd name="connsiteX71" fmla="*/ 659950 w 1105087"/>
                  <a:gd name="connsiteY71" fmla="*/ 726444 h 1341584"/>
                  <a:gd name="connsiteX72" fmla="*/ 711442 w 1105087"/>
                  <a:gd name="connsiteY72" fmla="*/ 726036 h 1341584"/>
                  <a:gd name="connsiteX73" fmla="*/ 736371 w 1105087"/>
                  <a:gd name="connsiteY73" fmla="*/ 708912 h 1341584"/>
                  <a:gd name="connsiteX74" fmla="*/ 763343 w 1105087"/>
                  <a:gd name="connsiteY74" fmla="*/ 670180 h 1341584"/>
                  <a:gd name="connsiteX75" fmla="*/ 778055 w 1105087"/>
                  <a:gd name="connsiteY75" fmla="*/ 599238 h 1341584"/>
                  <a:gd name="connsiteX76" fmla="*/ 771516 w 1105087"/>
                  <a:gd name="connsiteY76" fmla="*/ 550313 h 1341584"/>
                  <a:gd name="connsiteX77" fmla="*/ 747405 w 1105087"/>
                  <a:gd name="connsiteY77" fmla="*/ 502611 h 1341584"/>
                  <a:gd name="connsiteX78" fmla="*/ 719207 w 1105087"/>
                  <a:gd name="connsiteY78" fmla="*/ 476925 h 1341584"/>
                  <a:gd name="connsiteX79" fmla="*/ 688148 w 1105087"/>
                  <a:gd name="connsiteY79" fmla="*/ 466733 h 1341584"/>
                  <a:gd name="connsiteX80" fmla="*/ 702451 w 1105087"/>
                  <a:gd name="connsiteY80" fmla="*/ 380196 h 1341584"/>
                  <a:gd name="connsiteX81" fmla="*/ 746996 w 1105087"/>
                  <a:gd name="connsiteY81" fmla="*/ 392529 h 1341584"/>
                  <a:gd name="connsiteX82" fmla="*/ 813201 w 1105087"/>
                  <a:gd name="connsiteY82" fmla="*/ 443901 h 1341584"/>
                  <a:gd name="connsiteX83" fmla="*/ 858971 w 1105087"/>
                  <a:gd name="connsiteY83" fmla="*/ 539305 h 1341584"/>
                  <a:gd name="connsiteX84" fmla="*/ 865101 w 1105087"/>
                  <a:gd name="connsiteY84" fmla="*/ 596792 h 1341584"/>
                  <a:gd name="connsiteX85" fmla="*/ 842625 w 1105087"/>
                  <a:gd name="connsiteY85" fmla="*/ 707282 h 1341584"/>
                  <a:gd name="connsiteX86" fmla="*/ 778872 w 1105087"/>
                  <a:gd name="connsiteY86" fmla="*/ 787600 h 1341584"/>
                  <a:gd name="connsiteX87" fmla="*/ 710625 w 1105087"/>
                  <a:gd name="connsiteY87" fmla="*/ 816956 h 1341584"/>
                  <a:gd name="connsiteX88" fmla="*/ 617449 w 1105087"/>
                  <a:gd name="connsiteY88" fmla="*/ 803093 h 1341584"/>
                  <a:gd name="connsiteX89" fmla="*/ 561052 w 1105087"/>
                  <a:gd name="connsiteY89" fmla="*/ 759061 h 1341584"/>
                  <a:gd name="connsiteX90" fmla="*/ 514056 w 1105087"/>
                  <a:gd name="connsiteY90" fmla="*/ 671403 h 1341584"/>
                  <a:gd name="connsiteX91" fmla="*/ 504656 w 1105087"/>
                  <a:gd name="connsiteY91" fmla="*/ 581707 h 1341584"/>
                  <a:gd name="connsiteX92" fmla="*/ 536532 w 1105087"/>
                  <a:gd name="connsiteY92" fmla="*/ 473664 h 1341584"/>
                  <a:gd name="connsiteX93" fmla="*/ 590477 w 1105087"/>
                  <a:gd name="connsiteY93" fmla="*/ 412099 h 1341584"/>
                  <a:gd name="connsiteX94" fmla="*/ 656681 w 1105087"/>
                  <a:gd name="connsiteY94" fmla="*/ 381929 h 1341584"/>
                  <a:gd name="connsiteX95" fmla="*/ 702451 w 1105087"/>
                  <a:gd name="connsiteY95" fmla="*/ 380196 h 1341584"/>
                  <a:gd name="connsiteX96" fmla="*/ 1011347 w 1105087"/>
                  <a:gd name="connsiteY96" fmla="*/ 11198 h 1341584"/>
                  <a:gd name="connsiteX97" fmla="*/ 834803 w 1105087"/>
                  <a:gd name="connsiteY97" fmla="*/ 90702 h 1341584"/>
                  <a:gd name="connsiteX98" fmla="*/ 852376 w 1105087"/>
                  <a:gd name="connsiteY98" fmla="*/ 141665 h 1341584"/>
                  <a:gd name="connsiteX99" fmla="*/ 876079 w 1105087"/>
                  <a:gd name="connsiteY99" fmla="*/ 171836 h 1341584"/>
                  <a:gd name="connsiteX100" fmla="*/ 899781 w 1105087"/>
                  <a:gd name="connsiteY100" fmla="*/ 187329 h 1341584"/>
                  <a:gd name="connsiteX101" fmla="*/ 951273 w 1105087"/>
                  <a:gd name="connsiteY101" fmla="*/ 186921 h 1341584"/>
                  <a:gd name="connsiteX102" fmla="*/ 976202 w 1105087"/>
                  <a:gd name="connsiteY102" fmla="*/ 169797 h 1341584"/>
                  <a:gd name="connsiteX103" fmla="*/ 1003174 w 1105087"/>
                  <a:gd name="connsiteY103" fmla="*/ 131065 h 1341584"/>
                  <a:gd name="connsiteX104" fmla="*/ 1017886 w 1105087"/>
                  <a:gd name="connsiteY104" fmla="*/ 60123 h 1341584"/>
                  <a:gd name="connsiteX105" fmla="*/ 1011347 w 1105087"/>
                  <a:gd name="connsiteY105" fmla="*/ 11198 h 1341584"/>
                  <a:gd name="connsiteX106" fmla="*/ 744488 w 1105087"/>
                  <a:gd name="connsiteY106" fmla="*/ 42592 h 1341584"/>
                  <a:gd name="connsiteX107" fmla="*/ 1098802 w 1105087"/>
                  <a:gd name="connsiteY107" fmla="*/ 190 h 1341584"/>
                  <a:gd name="connsiteX108" fmla="*/ 1104932 w 1105087"/>
                  <a:gd name="connsiteY108" fmla="*/ 57677 h 1341584"/>
                  <a:gd name="connsiteX109" fmla="*/ 1082456 w 1105087"/>
                  <a:gd name="connsiteY109" fmla="*/ 168167 h 1341584"/>
                  <a:gd name="connsiteX110" fmla="*/ 1018703 w 1105087"/>
                  <a:gd name="connsiteY110" fmla="*/ 248486 h 1341584"/>
                  <a:gd name="connsiteX111" fmla="*/ 950456 w 1105087"/>
                  <a:gd name="connsiteY111" fmla="*/ 277841 h 1341584"/>
                  <a:gd name="connsiteX112" fmla="*/ 857280 w 1105087"/>
                  <a:gd name="connsiteY112" fmla="*/ 263979 h 1341584"/>
                  <a:gd name="connsiteX113" fmla="*/ 800884 w 1105087"/>
                  <a:gd name="connsiteY113" fmla="*/ 219946 h 1341584"/>
                  <a:gd name="connsiteX114" fmla="*/ 753887 w 1105087"/>
                  <a:gd name="connsiteY114" fmla="*/ 132288 h 1341584"/>
                  <a:gd name="connsiteX115" fmla="*/ 744488 w 1105087"/>
                  <a:gd name="connsiteY115" fmla="*/ 42592 h 134158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52376 w 1105087"/>
                  <a:gd name="connsiteY98" fmla="*/ 141475 h 1341394"/>
                  <a:gd name="connsiteX99" fmla="*/ 876079 w 1105087"/>
                  <a:gd name="connsiteY99" fmla="*/ 171646 h 1341394"/>
                  <a:gd name="connsiteX100" fmla="*/ 899781 w 1105087"/>
                  <a:gd name="connsiteY100" fmla="*/ 187139 h 1341394"/>
                  <a:gd name="connsiteX101" fmla="*/ 951273 w 1105087"/>
                  <a:gd name="connsiteY101" fmla="*/ 186731 h 1341394"/>
                  <a:gd name="connsiteX102" fmla="*/ 976202 w 1105087"/>
                  <a:gd name="connsiteY102" fmla="*/ 169607 h 1341394"/>
                  <a:gd name="connsiteX103" fmla="*/ 1003174 w 1105087"/>
                  <a:gd name="connsiteY103" fmla="*/ 130875 h 1341394"/>
                  <a:gd name="connsiteX104" fmla="*/ 1017886 w 1105087"/>
                  <a:gd name="connsiteY104" fmla="*/ 59933 h 1341394"/>
                  <a:gd name="connsiteX105" fmla="*/ 1011347 w 1105087"/>
                  <a:gd name="connsiteY105" fmla="*/ 11008 h 1341394"/>
                  <a:gd name="connsiteX106" fmla="*/ 753887 w 1105087"/>
                  <a:gd name="connsiteY106" fmla="*/ 132098 h 1341394"/>
                  <a:gd name="connsiteX107" fmla="*/ 1098802 w 1105087"/>
                  <a:gd name="connsiteY107" fmla="*/ 0 h 1341394"/>
                  <a:gd name="connsiteX108" fmla="*/ 1104932 w 1105087"/>
                  <a:gd name="connsiteY108" fmla="*/ 57487 h 1341394"/>
                  <a:gd name="connsiteX109" fmla="*/ 1082456 w 1105087"/>
                  <a:gd name="connsiteY109" fmla="*/ 167977 h 1341394"/>
                  <a:gd name="connsiteX110" fmla="*/ 1018703 w 1105087"/>
                  <a:gd name="connsiteY110" fmla="*/ 248296 h 1341394"/>
                  <a:gd name="connsiteX111" fmla="*/ 950456 w 1105087"/>
                  <a:gd name="connsiteY111" fmla="*/ 277651 h 1341394"/>
                  <a:gd name="connsiteX112" fmla="*/ 857280 w 1105087"/>
                  <a:gd name="connsiteY112" fmla="*/ 263789 h 1341394"/>
                  <a:gd name="connsiteX113" fmla="*/ 800884 w 1105087"/>
                  <a:gd name="connsiteY113" fmla="*/ 219756 h 1341394"/>
                  <a:gd name="connsiteX114" fmla="*/ 753887 w 1105087"/>
                  <a:gd name="connsiteY114" fmla="*/ 132098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52376 w 1105087"/>
                  <a:gd name="connsiteY98" fmla="*/ 141475 h 1341394"/>
                  <a:gd name="connsiteX99" fmla="*/ 876079 w 1105087"/>
                  <a:gd name="connsiteY99" fmla="*/ 171646 h 1341394"/>
                  <a:gd name="connsiteX100" fmla="*/ 899781 w 1105087"/>
                  <a:gd name="connsiteY100" fmla="*/ 187139 h 1341394"/>
                  <a:gd name="connsiteX101" fmla="*/ 951273 w 1105087"/>
                  <a:gd name="connsiteY101" fmla="*/ 186731 h 1341394"/>
                  <a:gd name="connsiteX102" fmla="*/ 976202 w 1105087"/>
                  <a:gd name="connsiteY102" fmla="*/ 169607 h 1341394"/>
                  <a:gd name="connsiteX103" fmla="*/ 1003174 w 1105087"/>
                  <a:gd name="connsiteY103" fmla="*/ 130875 h 1341394"/>
                  <a:gd name="connsiteX104" fmla="*/ 1017886 w 1105087"/>
                  <a:gd name="connsiteY104" fmla="*/ 59933 h 1341394"/>
                  <a:gd name="connsiteX105" fmla="*/ 1011347 w 1105087"/>
                  <a:gd name="connsiteY105" fmla="*/ 11008 h 1341394"/>
                  <a:gd name="connsiteX106" fmla="*/ 800884 w 1105087"/>
                  <a:gd name="connsiteY106" fmla="*/ 219756 h 1341394"/>
                  <a:gd name="connsiteX107" fmla="*/ 1098802 w 1105087"/>
                  <a:gd name="connsiteY107" fmla="*/ 0 h 1341394"/>
                  <a:gd name="connsiteX108" fmla="*/ 1104932 w 1105087"/>
                  <a:gd name="connsiteY108" fmla="*/ 57487 h 1341394"/>
                  <a:gd name="connsiteX109" fmla="*/ 1082456 w 1105087"/>
                  <a:gd name="connsiteY109" fmla="*/ 167977 h 1341394"/>
                  <a:gd name="connsiteX110" fmla="*/ 1018703 w 1105087"/>
                  <a:gd name="connsiteY110" fmla="*/ 248296 h 1341394"/>
                  <a:gd name="connsiteX111" fmla="*/ 950456 w 1105087"/>
                  <a:gd name="connsiteY111" fmla="*/ 277651 h 1341394"/>
                  <a:gd name="connsiteX112" fmla="*/ 857280 w 1105087"/>
                  <a:gd name="connsiteY112" fmla="*/ 263789 h 1341394"/>
                  <a:gd name="connsiteX113" fmla="*/ 800884 w 1105087"/>
                  <a:gd name="connsiteY113"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76079 w 1105087"/>
                  <a:gd name="connsiteY98" fmla="*/ 171646 h 1341394"/>
                  <a:gd name="connsiteX99" fmla="*/ 899781 w 1105087"/>
                  <a:gd name="connsiteY99" fmla="*/ 187139 h 1341394"/>
                  <a:gd name="connsiteX100" fmla="*/ 951273 w 1105087"/>
                  <a:gd name="connsiteY100" fmla="*/ 186731 h 1341394"/>
                  <a:gd name="connsiteX101" fmla="*/ 976202 w 1105087"/>
                  <a:gd name="connsiteY101" fmla="*/ 169607 h 1341394"/>
                  <a:gd name="connsiteX102" fmla="*/ 1003174 w 1105087"/>
                  <a:gd name="connsiteY102" fmla="*/ 130875 h 1341394"/>
                  <a:gd name="connsiteX103" fmla="*/ 1017886 w 1105087"/>
                  <a:gd name="connsiteY103" fmla="*/ 59933 h 1341394"/>
                  <a:gd name="connsiteX104" fmla="*/ 1011347 w 1105087"/>
                  <a:gd name="connsiteY104" fmla="*/ 11008 h 1341394"/>
                  <a:gd name="connsiteX105" fmla="*/ 800884 w 1105087"/>
                  <a:gd name="connsiteY105" fmla="*/ 219756 h 1341394"/>
                  <a:gd name="connsiteX106" fmla="*/ 1098802 w 1105087"/>
                  <a:gd name="connsiteY106" fmla="*/ 0 h 1341394"/>
                  <a:gd name="connsiteX107" fmla="*/ 1104932 w 1105087"/>
                  <a:gd name="connsiteY107" fmla="*/ 57487 h 1341394"/>
                  <a:gd name="connsiteX108" fmla="*/ 1082456 w 1105087"/>
                  <a:gd name="connsiteY108" fmla="*/ 167977 h 1341394"/>
                  <a:gd name="connsiteX109" fmla="*/ 1018703 w 1105087"/>
                  <a:gd name="connsiteY109" fmla="*/ 248296 h 1341394"/>
                  <a:gd name="connsiteX110" fmla="*/ 950456 w 1105087"/>
                  <a:gd name="connsiteY110" fmla="*/ 277651 h 1341394"/>
                  <a:gd name="connsiteX111" fmla="*/ 857280 w 1105087"/>
                  <a:gd name="connsiteY111" fmla="*/ 263789 h 1341394"/>
                  <a:gd name="connsiteX112" fmla="*/ 800884 w 1105087"/>
                  <a:gd name="connsiteY112"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76079 w 1105087"/>
                  <a:gd name="connsiteY98" fmla="*/ 171646 h 1341394"/>
                  <a:gd name="connsiteX99" fmla="*/ 951273 w 1105087"/>
                  <a:gd name="connsiteY99" fmla="*/ 186731 h 1341394"/>
                  <a:gd name="connsiteX100" fmla="*/ 976202 w 1105087"/>
                  <a:gd name="connsiteY100" fmla="*/ 169607 h 1341394"/>
                  <a:gd name="connsiteX101" fmla="*/ 1003174 w 1105087"/>
                  <a:gd name="connsiteY101" fmla="*/ 130875 h 1341394"/>
                  <a:gd name="connsiteX102" fmla="*/ 1017886 w 1105087"/>
                  <a:gd name="connsiteY102" fmla="*/ 59933 h 1341394"/>
                  <a:gd name="connsiteX103" fmla="*/ 1011347 w 1105087"/>
                  <a:gd name="connsiteY103" fmla="*/ 11008 h 1341394"/>
                  <a:gd name="connsiteX104" fmla="*/ 800884 w 1105087"/>
                  <a:gd name="connsiteY104" fmla="*/ 219756 h 1341394"/>
                  <a:gd name="connsiteX105" fmla="*/ 1098802 w 1105087"/>
                  <a:gd name="connsiteY105" fmla="*/ 0 h 1341394"/>
                  <a:gd name="connsiteX106" fmla="*/ 1104932 w 1105087"/>
                  <a:gd name="connsiteY106" fmla="*/ 57487 h 1341394"/>
                  <a:gd name="connsiteX107" fmla="*/ 1082456 w 1105087"/>
                  <a:gd name="connsiteY107" fmla="*/ 167977 h 1341394"/>
                  <a:gd name="connsiteX108" fmla="*/ 1018703 w 1105087"/>
                  <a:gd name="connsiteY108" fmla="*/ 248296 h 1341394"/>
                  <a:gd name="connsiteX109" fmla="*/ 950456 w 1105087"/>
                  <a:gd name="connsiteY109" fmla="*/ 277651 h 1341394"/>
                  <a:gd name="connsiteX110" fmla="*/ 857280 w 1105087"/>
                  <a:gd name="connsiteY110" fmla="*/ 263789 h 1341394"/>
                  <a:gd name="connsiteX111" fmla="*/ 800884 w 1105087"/>
                  <a:gd name="connsiteY111"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76079 w 1105087"/>
                  <a:gd name="connsiteY97" fmla="*/ 171646 h 1341394"/>
                  <a:gd name="connsiteX98" fmla="*/ 951273 w 1105087"/>
                  <a:gd name="connsiteY98" fmla="*/ 186731 h 1341394"/>
                  <a:gd name="connsiteX99" fmla="*/ 976202 w 1105087"/>
                  <a:gd name="connsiteY99" fmla="*/ 169607 h 1341394"/>
                  <a:gd name="connsiteX100" fmla="*/ 1003174 w 1105087"/>
                  <a:gd name="connsiteY100" fmla="*/ 130875 h 1341394"/>
                  <a:gd name="connsiteX101" fmla="*/ 1017886 w 1105087"/>
                  <a:gd name="connsiteY101" fmla="*/ 59933 h 1341394"/>
                  <a:gd name="connsiteX102" fmla="*/ 1011347 w 1105087"/>
                  <a:gd name="connsiteY102" fmla="*/ 11008 h 1341394"/>
                  <a:gd name="connsiteX103" fmla="*/ 800884 w 1105087"/>
                  <a:gd name="connsiteY103" fmla="*/ 219756 h 1341394"/>
                  <a:gd name="connsiteX104" fmla="*/ 1098802 w 1105087"/>
                  <a:gd name="connsiteY104" fmla="*/ 0 h 1341394"/>
                  <a:gd name="connsiteX105" fmla="*/ 1104932 w 1105087"/>
                  <a:gd name="connsiteY105" fmla="*/ 57487 h 1341394"/>
                  <a:gd name="connsiteX106" fmla="*/ 1082456 w 1105087"/>
                  <a:gd name="connsiteY106" fmla="*/ 167977 h 1341394"/>
                  <a:gd name="connsiteX107" fmla="*/ 1018703 w 1105087"/>
                  <a:gd name="connsiteY107" fmla="*/ 248296 h 1341394"/>
                  <a:gd name="connsiteX108" fmla="*/ 950456 w 1105087"/>
                  <a:gd name="connsiteY108" fmla="*/ 277651 h 1341394"/>
                  <a:gd name="connsiteX109" fmla="*/ 857280 w 1105087"/>
                  <a:gd name="connsiteY109" fmla="*/ 263789 h 1341394"/>
                  <a:gd name="connsiteX110" fmla="*/ 800884 w 1105087"/>
                  <a:gd name="connsiteY110"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7886 w 1105087"/>
                  <a:gd name="connsiteY96" fmla="*/ 59933 h 1341394"/>
                  <a:gd name="connsiteX97" fmla="*/ 876079 w 1105087"/>
                  <a:gd name="connsiteY97" fmla="*/ 171646 h 1341394"/>
                  <a:gd name="connsiteX98" fmla="*/ 951273 w 1105087"/>
                  <a:gd name="connsiteY98" fmla="*/ 186731 h 1341394"/>
                  <a:gd name="connsiteX99" fmla="*/ 976202 w 1105087"/>
                  <a:gd name="connsiteY99" fmla="*/ 169607 h 1341394"/>
                  <a:gd name="connsiteX100" fmla="*/ 1003174 w 1105087"/>
                  <a:gd name="connsiteY100" fmla="*/ 130875 h 1341394"/>
                  <a:gd name="connsiteX101" fmla="*/ 1017886 w 1105087"/>
                  <a:gd name="connsiteY101" fmla="*/ 59933 h 1341394"/>
                  <a:gd name="connsiteX102" fmla="*/ 800884 w 1105087"/>
                  <a:gd name="connsiteY102" fmla="*/ 219756 h 1341394"/>
                  <a:gd name="connsiteX103" fmla="*/ 1098802 w 1105087"/>
                  <a:gd name="connsiteY103" fmla="*/ 0 h 1341394"/>
                  <a:gd name="connsiteX104" fmla="*/ 1104932 w 1105087"/>
                  <a:gd name="connsiteY104" fmla="*/ 57487 h 1341394"/>
                  <a:gd name="connsiteX105" fmla="*/ 1082456 w 1105087"/>
                  <a:gd name="connsiteY105" fmla="*/ 167977 h 1341394"/>
                  <a:gd name="connsiteX106" fmla="*/ 1018703 w 1105087"/>
                  <a:gd name="connsiteY106" fmla="*/ 248296 h 1341394"/>
                  <a:gd name="connsiteX107" fmla="*/ 950456 w 1105087"/>
                  <a:gd name="connsiteY107" fmla="*/ 277651 h 1341394"/>
                  <a:gd name="connsiteX108" fmla="*/ 857280 w 1105087"/>
                  <a:gd name="connsiteY108" fmla="*/ 263789 h 1341394"/>
                  <a:gd name="connsiteX109" fmla="*/ 800884 w 1105087"/>
                  <a:gd name="connsiteY109" fmla="*/ 219756 h 1341394"/>
                  <a:gd name="connsiteX0" fmla="*/ 1017886 w 1222713"/>
                  <a:gd name="connsiteY0" fmla="*/ 59933 h 1341394"/>
                  <a:gd name="connsiteX1" fmla="*/ 800884 w 1222713"/>
                  <a:gd name="connsiteY1" fmla="*/ 219756 h 1341394"/>
                  <a:gd name="connsiteX2" fmla="*/ 1098802 w 1222713"/>
                  <a:gd name="connsiteY2" fmla="*/ 0 h 1341394"/>
                  <a:gd name="connsiteX3" fmla="*/ 1104932 w 1222713"/>
                  <a:gd name="connsiteY3" fmla="*/ 57487 h 1341394"/>
                  <a:gd name="connsiteX4" fmla="*/ 1082456 w 1222713"/>
                  <a:gd name="connsiteY4" fmla="*/ 167977 h 1341394"/>
                  <a:gd name="connsiteX5" fmla="*/ 1018703 w 1222713"/>
                  <a:gd name="connsiteY5" fmla="*/ 248296 h 1341394"/>
                  <a:gd name="connsiteX6" fmla="*/ 950456 w 1222713"/>
                  <a:gd name="connsiteY6" fmla="*/ 277651 h 1341394"/>
                  <a:gd name="connsiteX7" fmla="*/ 857280 w 1222713"/>
                  <a:gd name="connsiteY7" fmla="*/ 263789 h 1341394"/>
                  <a:gd name="connsiteX8" fmla="*/ 800884 w 1222713"/>
                  <a:gd name="connsiteY8" fmla="*/ 219756 h 1341394"/>
                  <a:gd name="connsiteX9" fmla="*/ 887632 w 1222713"/>
                  <a:gd name="connsiteY9" fmla="*/ 1000618 h 1341394"/>
                  <a:gd name="connsiteX10" fmla="*/ 862294 w 1222713"/>
                  <a:gd name="connsiteY10" fmla="*/ 1024265 h 1341394"/>
                  <a:gd name="connsiteX11" fmla="*/ 839818 w 1222713"/>
                  <a:gd name="connsiteY11" fmla="*/ 1067482 h 1341394"/>
                  <a:gd name="connsiteX12" fmla="*/ 834096 w 1222713"/>
                  <a:gd name="connsiteY12" fmla="*/ 1152286 h 1341394"/>
                  <a:gd name="connsiteX13" fmla="*/ 851669 w 1222713"/>
                  <a:gd name="connsiteY13" fmla="*/ 1203250 h 1341394"/>
                  <a:gd name="connsiteX14" fmla="*/ 875372 w 1222713"/>
                  <a:gd name="connsiteY14" fmla="*/ 1233420 h 1341394"/>
                  <a:gd name="connsiteX15" fmla="*/ 899074 w 1222713"/>
                  <a:gd name="connsiteY15" fmla="*/ 1248913 h 1341394"/>
                  <a:gd name="connsiteX16" fmla="*/ 950566 w 1222713"/>
                  <a:gd name="connsiteY16" fmla="*/ 1248506 h 1341394"/>
                  <a:gd name="connsiteX17" fmla="*/ 975495 w 1222713"/>
                  <a:gd name="connsiteY17" fmla="*/ 1231382 h 1341394"/>
                  <a:gd name="connsiteX18" fmla="*/ 1002467 w 1222713"/>
                  <a:gd name="connsiteY18" fmla="*/ 1192649 h 1341394"/>
                  <a:gd name="connsiteX19" fmla="*/ 1017179 w 1222713"/>
                  <a:gd name="connsiteY19" fmla="*/ 1121708 h 1341394"/>
                  <a:gd name="connsiteX20" fmla="*/ 1010640 w 1222713"/>
                  <a:gd name="connsiteY20" fmla="*/ 1072782 h 1341394"/>
                  <a:gd name="connsiteX21" fmla="*/ 986529 w 1222713"/>
                  <a:gd name="connsiteY21" fmla="*/ 1025080 h 1341394"/>
                  <a:gd name="connsiteX22" fmla="*/ 958331 w 1222713"/>
                  <a:gd name="connsiteY22" fmla="*/ 999395 h 1341394"/>
                  <a:gd name="connsiteX23" fmla="*/ 927272 w 1222713"/>
                  <a:gd name="connsiteY23" fmla="*/ 989202 h 1341394"/>
                  <a:gd name="connsiteX24" fmla="*/ 183932 w 1222713"/>
                  <a:gd name="connsiteY24" fmla="*/ 989202 h 1341394"/>
                  <a:gd name="connsiteX25" fmla="*/ 144291 w 1222713"/>
                  <a:gd name="connsiteY25" fmla="*/ 1000618 h 1341394"/>
                  <a:gd name="connsiteX26" fmla="*/ 118954 w 1222713"/>
                  <a:gd name="connsiteY26" fmla="*/ 1024265 h 1341394"/>
                  <a:gd name="connsiteX27" fmla="*/ 96477 w 1222713"/>
                  <a:gd name="connsiteY27" fmla="*/ 1067482 h 1341394"/>
                  <a:gd name="connsiteX28" fmla="*/ 90756 w 1222713"/>
                  <a:gd name="connsiteY28" fmla="*/ 1152286 h 1341394"/>
                  <a:gd name="connsiteX29" fmla="*/ 108329 w 1222713"/>
                  <a:gd name="connsiteY29" fmla="*/ 1203250 h 1341394"/>
                  <a:gd name="connsiteX30" fmla="*/ 132031 w 1222713"/>
                  <a:gd name="connsiteY30" fmla="*/ 1233420 h 1341394"/>
                  <a:gd name="connsiteX31" fmla="*/ 155734 w 1222713"/>
                  <a:gd name="connsiteY31" fmla="*/ 1248913 h 1341394"/>
                  <a:gd name="connsiteX32" fmla="*/ 207226 w 1222713"/>
                  <a:gd name="connsiteY32" fmla="*/ 1248506 h 1341394"/>
                  <a:gd name="connsiteX33" fmla="*/ 232155 w 1222713"/>
                  <a:gd name="connsiteY33" fmla="*/ 1231382 h 1341394"/>
                  <a:gd name="connsiteX34" fmla="*/ 259127 w 1222713"/>
                  <a:gd name="connsiteY34" fmla="*/ 1192649 h 1341394"/>
                  <a:gd name="connsiteX35" fmla="*/ 273839 w 1222713"/>
                  <a:gd name="connsiteY35" fmla="*/ 1121708 h 1341394"/>
                  <a:gd name="connsiteX36" fmla="*/ 267300 w 1222713"/>
                  <a:gd name="connsiteY36" fmla="*/ 1072782 h 1341394"/>
                  <a:gd name="connsiteX37" fmla="*/ 243189 w 1222713"/>
                  <a:gd name="connsiteY37" fmla="*/ 1025080 h 1341394"/>
                  <a:gd name="connsiteX38" fmla="*/ 214991 w 1222713"/>
                  <a:gd name="connsiteY38" fmla="*/ 999395 h 1341394"/>
                  <a:gd name="connsiteX39" fmla="*/ 183932 w 1222713"/>
                  <a:gd name="connsiteY39" fmla="*/ 989202 h 1341394"/>
                  <a:gd name="connsiteX40" fmla="*/ 941576 w 1222713"/>
                  <a:gd name="connsiteY40" fmla="*/ 902665 h 1341394"/>
                  <a:gd name="connsiteX41" fmla="*/ 986120 w 1222713"/>
                  <a:gd name="connsiteY41" fmla="*/ 914999 h 1341394"/>
                  <a:gd name="connsiteX42" fmla="*/ 1052325 w 1222713"/>
                  <a:gd name="connsiteY42" fmla="*/ 966370 h 1341394"/>
                  <a:gd name="connsiteX43" fmla="*/ 1098095 w 1222713"/>
                  <a:gd name="connsiteY43" fmla="*/ 1061774 h 1341394"/>
                  <a:gd name="connsiteX44" fmla="*/ 1104225 w 1222713"/>
                  <a:gd name="connsiteY44" fmla="*/ 1119261 h 1341394"/>
                  <a:gd name="connsiteX45" fmla="*/ 1081749 w 1222713"/>
                  <a:gd name="connsiteY45" fmla="*/ 1229751 h 1341394"/>
                  <a:gd name="connsiteX46" fmla="*/ 1017996 w 1222713"/>
                  <a:gd name="connsiteY46" fmla="*/ 1310070 h 1341394"/>
                  <a:gd name="connsiteX47" fmla="*/ 949749 w 1222713"/>
                  <a:gd name="connsiteY47" fmla="*/ 1339425 h 1341394"/>
                  <a:gd name="connsiteX48" fmla="*/ 856573 w 1222713"/>
                  <a:gd name="connsiteY48" fmla="*/ 1325563 h 1341394"/>
                  <a:gd name="connsiteX49" fmla="*/ 800177 w 1222713"/>
                  <a:gd name="connsiteY49" fmla="*/ 1281530 h 1341394"/>
                  <a:gd name="connsiteX50" fmla="*/ 753180 w 1222713"/>
                  <a:gd name="connsiteY50" fmla="*/ 1193872 h 1341394"/>
                  <a:gd name="connsiteX51" fmla="*/ 743781 w 1222713"/>
                  <a:gd name="connsiteY51" fmla="*/ 1104176 h 1341394"/>
                  <a:gd name="connsiteX52" fmla="*/ 775657 w 1222713"/>
                  <a:gd name="connsiteY52" fmla="*/ 996133 h 1341394"/>
                  <a:gd name="connsiteX53" fmla="*/ 829601 w 1222713"/>
                  <a:gd name="connsiteY53" fmla="*/ 934569 h 1341394"/>
                  <a:gd name="connsiteX54" fmla="*/ 895805 w 1222713"/>
                  <a:gd name="connsiteY54" fmla="*/ 904398 h 1341394"/>
                  <a:gd name="connsiteX55" fmla="*/ 941576 w 1222713"/>
                  <a:gd name="connsiteY55" fmla="*/ 902665 h 1341394"/>
                  <a:gd name="connsiteX56" fmla="*/ 198235 w 1222713"/>
                  <a:gd name="connsiteY56" fmla="*/ 902665 h 1341394"/>
                  <a:gd name="connsiteX57" fmla="*/ 242780 w 1222713"/>
                  <a:gd name="connsiteY57" fmla="*/ 914999 h 1341394"/>
                  <a:gd name="connsiteX58" fmla="*/ 308984 w 1222713"/>
                  <a:gd name="connsiteY58" fmla="*/ 966370 h 1341394"/>
                  <a:gd name="connsiteX59" fmla="*/ 354755 w 1222713"/>
                  <a:gd name="connsiteY59" fmla="*/ 1061774 h 1341394"/>
                  <a:gd name="connsiteX60" fmla="*/ 360885 w 1222713"/>
                  <a:gd name="connsiteY60" fmla="*/ 1119261 h 1341394"/>
                  <a:gd name="connsiteX61" fmla="*/ 338408 w 1222713"/>
                  <a:gd name="connsiteY61" fmla="*/ 1229751 h 1341394"/>
                  <a:gd name="connsiteX62" fmla="*/ 274656 w 1222713"/>
                  <a:gd name="connsiteY62" fmla="*/ 1310070 h 1341394"/>
                  <a:gd name="connsiteX63" fmla="*/ 206409 w 1222713"/>
                  <a:gd name="connsiteY63" fmla="*/ 1339425 h 1341394"/>
                  <a:gd name="connsiteX64" fmla="*/ 113233 w 1222713"/>
                  <a:gd name="connsiteY64" fmla="*/ 1325563 h 1341394"/>
                  <a:gd name="connsiteX65" fmla="*/ 56836 w 1222713"/>
                  <a:gd name="connsiteY65" fmla="*/ 1281530 h 1341394"/>
                  <a:gd name="connsiteX66" fmla="*/ 9840 w 1222713"/>
                  <a:gd name="connsiteY66" fmla="*/ 1193872 h 1341394"/>
                  <a:gd name="connsiteX67" fmla="*/ 440 w 1222713"/>
                  <a:gd name="connsiteY67" fmla="*/ 1104176 h 1341394"/>
                  <a:gd name="connsiteX68" fmla="*/ 32316 w 1222713"/>
                  <a:gd name="connsiteY68" fmla="*/ 996133 h 1341394"/>
                  <a:gd name="connsiteX69" fmla="*/ 86261 w 1222713"/>
                  <a:gd name="connsiteY69" fmla="*/ 934569 h 1341394"/>
                  <a:gd name="connsiteX70" fmla="*/ 152465 w 1222713"/>
                  <a:gd name="connsiteY70" fmla="*/ 904398 h 1341394"/>
                  <a:gd name="connsiteX71" fmla="*/ 198235 w 1222713"/>
                  <a:gd name="connsiteY71" fmla="*/ 902665 h 1341394"/>
                  <a:gd name="connsiteX72" fmla="*/ 688148 w 1222713"/>
                  <a:gd name="connsiteY72" fmla="*/ 466543 h 1341394"/>
                  <a:gd name="connsiteX73" fmla="*/ 648507 w 1222713"/>
                  <a:gd name="connsiteY73" fmla="*/ 477958 h 1341394"/>
                  <a:gd name="connsiteX74" fmla="*/ 623170 w 1222713"/>
                  <a:gd name="connsiteY74" fmla="*/ 501606 h 1341394"/>
                  <a:gd name="connsiteX75" fmla="*/ 600693 w 1222713"/>
                  <a:gd name="connsiteY75" fmla="*/ 544823 h 1341394"/>
                  <a:gd name="connsiteX76" fmla="*/ 594972 w 1222713"/>
                  <a:gd name="connsiteY76" fmla="*/ 629627 h 1341394"/>
                  <a:gd name="connsiteX77" fmla="*/ 612545 w 1222713"/>
                  <a:gd name="connsiteY77" fmla="*/ 680590 h 1341394"/>
                  <a:gd name="connsiteX78" fmla="*/ 636247 w 1222713"/>
                  <a:gd name="connsiteY78" fmla="*/ 710761 h 1341394"/>
                  <a:gd name="connsiteX79" fmla="*/ 659950 w 1222713"/>
                  <a:gd name="connsiteY79" fmla="*/ 726254 h 1341394"/>
                  <a:gd name="connsiteX80" fmla="*/ 711442 w 1222713"/>
                  <a:gd name="connsiteY80" fmla="*/ 725846 h 1341394"/>
                  <a:gd name="connsiteX81" fmla="*/ 736371 w 1222713"/>
                  <a:gd name="connsiteY81" fmla="*/ 708722 h 1341394"/>
                  <a:gd name="connsiteX82" fmla="*/ 763343 w 1222713"/>
                  <a:gd name="connsiteY82" fmla="*/ 669990 h 1341394"/>
                  <a:gd name="connsiteX83" fmla="*/ 778055 w 1222713"/>
                  <a:gd name="connsiteY83" fmla="*/ 599048 h 1341394"/>
                  <a:gd name="connsiteX84" fmla="*/ 771516 w 1222713"/>
                  <a:gd name="connsiteY84" fmla="*/ 550123 h 1341394"/>
                  <a:gd name="connsiteX85" fmla="*/ 747405 w 1222713"/>
                  <a:gd name="connsiteY85" fmla="*/ 502421 h 1341394"/>
                  <a:gd name="connsiteX86" fmla="*/ 719207 w 1222713"/>
                  <a:gd name="connsiteY86" fmla="*/ 476735 h 1341394"/>
                  <a:gd name="connsiteX87" fmla="*/ 688148 w 1222713"/>
                  <a:gd name="connsiteY87" fmla="*/ 466543 h 1341394"/>
                  <a:gd name="connsiteX88" fmla="*/ 702451 w 1222713"/>
                  <a:gd name="connsiteY88" fmla="*/ 380006 h 1341394"/>
                  <a:gd name="connsiteX89" fmla="*/ 746996 w 1222713"/>
                  <a:gd name="connsiteY89" fmla="*/ 392339 h 1341394"/>
                  <a:gd name="connsiteX90" fmla="*/ 813201 w 1222713"/>
                  <a:gd name="connsiteY90" fmla="*/ 443711 h 1341394"/>
                  <a:gd name="connsiteX91" fmla="*/ 858971 w 1222713"/>
                  <a:gd name="connsiteY91" fmla="*/ 539115 h 1341394"/>
                  <a:gd name="connsiteX92" fmla="*/ 865101 w 1222713"/>
                  <a:gd name="connsiteY92" fmla="*/ 596602 h 1341394"/>
                  <a:gd name="connsiteX93" fmla="*/ 842625 w 1222713"/>
                  <a:gd name="connsiteY93" fmla="*/ 707092 h 1341394"/>
                  <a:gd name="connsiteX94" fmla="*/ 778872 w 1222713"/>
                  <a:gd name="connsiteY94" fmla="*/ 787410 h 1341394"/>
                  <a:gd name="connsiteX95" fmla="*/ 710625 w 1222713"/>
                  <a:gd name="connsiteY95" fmla="*/ 816766 h 1341394"/>
                  <a:gd name="connsiteX96" fmla="*/ 617449 w 1222713"/>
                  <a:gd name="connsiteY96" fmla="*/ 802903 h 1341394"/>
                  <a:gd name="connsiteX97" fmla="*/ 561052 w 1222713"/>
                  <a:gd name="connsiteY97" fmla="*/ 758871 h 1341394"/>
                  <a:gd name="connsiteX98" fmla="*/ 514056 w 1222713"/>
                  <a:gd name="connsiteY98" fmla="*/ 671213 h 1341394"/>
                  <a:gd name="connsiteX99" fmla="*/ 504656 w 1222713"/>
                  <a:gd name="connsiteY99" fmla="*/ 581517 h 1341394"/>
                  <a:gd name="connsiteX100" fmla="*/ 536532 w 1222713"/>
                  <a:gd name="connsiteY100" fmla="*/ 473474 h 1341394"/>
                  <a:gd name="connsiteX101" fmla="*/ 590477 w 1222713"/>
                  <a:gd name="connsiteY101" fmla="*/ 411909 h 1341394"/>
                  <a:gd name="connsiteX102" fmla="*/ 656681 w 1222713"/>
                  <a:gd name="connsiteY102" fmla="*/ 381739 h 1341394"/>
                  <a:gd name="connsiteX103" fmla="*/ 702451 w 1222713"/>
                  <a:gd name="connsiteY103" fmla="*/ 380006 h 1341394"/>
                  <a:gd name="connsiteX104" fmla="*/ 1017886 w 1222713"/>
                  <a:gd name="connsiteY104" fmla="*/ 59933 h 1341394"/>
                  <a:gd name="connsiteX105" fmla="*/ 876079 w 1222713"/>
                  <a:gd name="connsiteY105" fmla="*/ 171646 h 1341394"/>
                  <a:gd name="connsiteX106" fmla="*/ 951273 w 1222713"/>
                  <a:gd name="connsiteY106" fmla="*/ 186731 h 1341394"/>
                  <a:gd name="connsiteX107" fmla="*/ 976202 w 1222713"/>
                  <a:gd name="connsiteY107" fmla="*/ 169607 h 1341394"/>
                  <a:gd name="connsiteX108" fmla="*/ 1003174 w 1222713"/>
                  <a:gd name="connsiteY108" fmla="*/ 130875 h 1341394"/>
                  <a:gd name="connsiteX109" fmla="*/ 1222714 w 1222713"/>
                  <a:gd name="connsiteY109" fmla="*/ 264761 h 1341394"/>
                  <a:gd name="connsiteX0" fmla="*/ 1017886 w 1105087"/>
                  <a:gd name="connsiteY0" fmla="*/ 59933 h 1341394"/>
                  <a:gd name="connsiteX1" fmla="*/ 800884 w 1105087"/>
                  <a:gd name="connsiteY1" fmla="*/ 219756 h 1341394"/>
                  <a:gd name="connsiteX2" fmla="*/ 1098802 w 1105087"/>
                  <a:gd name="connsiteY2" fmla="*/ 0 h 1341394"/>
                  <a:gd name="connsiteX3" fmla="*/ 1104932 w 1105087"/>
                  <a:gd name="connsiteY3" fmla="*/ 57487 h 1341394"/>
                  <a:gd name="connsiteX4" fmla="*/ 1082456 w 1105087"/>
                  <a:gd name="connsiteY4" fmla="*/ 167977 h 1341394"/>
                  <a:gd name="connsiteX5" fmla="*/ 1018703 w 1105087"/>
                  <a:gd name="connsiteY5" fmla="*/ 248296 h 1341394"/>
                  <a:gd name="connsiteX6" fmla="*/ 950456 w 1105087"/>
                  <a:gd name="connsiteY6" fmla="*/ 277651 h 1341394"/>
                  <a:gd name="connsiteX7" fmla="*/ 857280 w 1105087"/>
                  <a:gd name="connsiteY7" fmla="*/ 263789 h 1341394"/>
                  <a:gd name="connsiteX8" fmla="*/ 800884 w 1105087"/>
                  <a:gd name="connsiteY8" fmla="*/ 219756 h 1341394"/>
                  <a:gd name="connsiteX9" fmla="*/ 887632 w 1105087"/>
                  <a:gd name="connsiteY9" fmla="*/ 1000618 h 1341394"/>
                  <a:gd name="connsiteX10" fmla="*/ 862294 w 1105087"/>
                  <a:gd name="connsiteY10" fmla="*/ 1024265 h 1341394"/>
                  <a:gd name="connsiteX11" fmla="*/ 839818 w 1105087"/>
                  <a:gd name="connsiteY11" fmla="*/ 1067482 h 1341394"/>
                  <a:gd name="connsiteX12" fmla="*/ 834096 w 1105087"/>
                  <a:gd name="connsiteY12" fmla="*/ 1152286 h 1341394"/>
                  <a:gd name="connsiteX13" fmla="*/ 851669 w 1105087"/>
                  <a:gd name="connsiteY13" fmla="*/ 1203250 h 1341394"/>
                  <a:gd name="connsiteX14" fmla="*/ 875372 w 1105087"/>
                  <a:gd name="connsiteY14" fmla="*/ 1233420 h 1341394"/>
                  <a:gd name="connsiteX15" fmla="*/ 899074 w 1105087"/>
                  <a:gd name="connsiteY15" fmla="*/ 1248913 h 1341394"/>
                  <a:gd name="connsiteX16" fmla="*/ 950566 w 1105087"/>
                  <a:gd name="connsiteY16" fmla="*/ 1248506 h 1341394"/>
                  <a:gd name="connsiteX17" fmla="*/ 975495 w 1105087"/>
                  <a:gd name="connsiteY17" fmla="*/ 1231382 h 1341394"/>
                  <a:gd name="connsiteX18" fmla="*/ 1002467 w 1105087"/>
                  <a:gd name="connsiteY18" fmla="*/ 1192649 h 1341394"/>
                  <a:gd name="connsiteX19" fmla="*/ 1017179 w 1105087"/>
                  <a:gd name="connsiteY19" fmla="*/ 1121708 h 1341394"/>
                  <a:gd name="connsiteX20" fmla="*/ 1010640 w 1105087"/>
                  <a:gd name="connsiteY20" fmla="*/ 1072782 h 1341394"/>
                  <a:gd name="connsiteX21" fmla="*/ 986529 w 1105087"/>
                  <a:gd name="connsiteY21" fmla="*/ 1025080 h 1341394"/>
                  <a:gd name="connsiteX22" fmla="*/ 958331 w 1105087"/>
                  <a:gd name="connsiteY22" fmla="*/ 999395 h 1341394"/>
                  <a:gd name="connsiteX23" fmla="*/ 927272 w 1105087"/>
                  <a:gd name="connsiteY23" fmla="*/ 989202 h 1341394"/>
                  <a:gd name="connsiteX24" fmla="*/ 800884 w 1105087"/>
                  <a:gd name="connsiteY24" fmla="*/ 219756 h 1341394"/>
                  <a:gd name="connsiteX25" fmla="*/ 183932 w 1105087"/>
                  <a:gd name="connsiteY25" fmla="*/ 989202 h 1341394"/>
                  <a:gd name="connsiteX26" fmla="*/ 144291 w 1105087"/>
                  <a:gd name="connsiteY26" fmla="*/ 1000618 h 1341394"/>
                  <a:gd name="connsiteX27" fmla="*/ 118954 w 1105087"/>
                  <a:gd name="connsiteY27" fmla="*/ 1024265 h 1341394"/>
                  <a:gd name="connsiteX28" fmla="*/ 96477 w 1105087"/>
                  <a:gd name="connsiteY28" fmla="*/ 1067482 h 1341394"/>
                  <a:gd name="connsiteX29" fmla="*/ 90756 w 1105087"/>
                  <a:gd name="connsiteY29" fmla="*/ 1152286 h 1341394"/>
                  <a:gd name="connsiteX30" fmla="*/ 108329 w 1105087"/>
                  <a:gd name="connsiteY30" fmla="*/ 1203250 h 1341394"/>
                  <a:gd name="connsiteX31" fmla="*/ 132031 w 1105087"/>
                  <a:gd name="connsiteY31" fmla="*/ 1233420 h 1341394"/>
                  <a:gd name="connsiteX32" fmla="*/ 155734 w 1105087"/>
                  <a:gd name="connsiteY32" fmla="*/ 1248913 h 1341394"/>
                  <a:gd name="connsiteX33" fmla="*/ 207226 w 1105087"/>
                  <a:gd name="connsiteY33" fmla="*/ 1248506 h 1341394"/>
                  <a:gd name="connsiteX34" fmla="*/ 232155 w 1105087"/>
                  <a:gd name="connsiteY34" fmla="*/ 1231382 h 1341394"/>
                  <a:gd name="connsiteX35" fmla="*/ 259127 w 1105087"/>
                  <a:gd name="connsiteY35" fmla="*/ 1192649 h 1341394"/>
                  <a:gd name="connsiteX36" fmla="*/ 273839 w 1105087"/>
                  <a:gd name="connsiteY36" fmla="*/ 1121708 h 1341394"/>
                  <a:gd name="connsiteX37" fmla="*/ 267300 w 1105087"/>
                  <a:gd name="connsiteY37" fmla="*/ 1072782 h 1341394"/>
                  <a:gd name="connsiteX38" fmla="*/ 243189 w 1105087"/>
                  <a:gd name="connsiteY38" fmla="*/ 1025080 h 1341394"/>
                  <a:gd name="connsiteX39" fmla="*/ 214991 w 1105087"/>
                  <a:gd name="connsiteY39" fmla="*/ 999395 h 1341394"/>
                  <a:gd name="connsiteX40" fmla="*/ 183932 w 1105087"/>
                  <a:gd name="connsiteY40" fmla="*/ 989202 h 1341394"/>
                  <a:gd name="connsiteX41" fmla="*/ 941576 w 1105087"/>
                  <a:gd name="connsiteY41" fmla="*/ 902665 h 1341394"/>
                  <a:gd name="connsiteX42" fmla="*/ 986120 w 1105087"/>
                  <a:gd name="connsiteY42" fmla="*/ 914999 h 1341394"/>
                  <a:gd name="connsiteX43" fmla="*/ 1052325 w 1105087"/>
                  <a:gd name="connsiteY43" fmla="*/ 966370 h 1341394"/>
                  <a:gd name="connsiteX44" fmla="*/ 1098095 w 1105087"/>
                  <a:gd name="connsiteY44" fmla="*/ 1061774 h 1341394"/>
                  <a:gd name="connsiteX45" fmla="*/ 1104225 w 1105087"/>
                  <a:gd name="connsiteY45" fmla="*/ 1119261 h 1341394"/>
                  <a:gd name="connsiteX46" fmla="*/ 1081749 w 1105087"/>
                  <a:gd name="connsiteY46" fmla="*/ 1229751 h 1341394"/>
                  <a:gd name="connsiteX47" fmla="*/ 1017996 w 1105087"/>
                  <a:gd name="connsiteY47" fmla="*/ 1310070 h 1341394"/>
                  <a:gd name="connsiteX48" fmla="*/ 949749 w 1105087"/>
                  <a:gd name="connsiteY48" fmla="*/ 1339425 h 1341394"/>
                  <a:gd name="connsiteX49" fmla="*/ 856573 w 1105087"/>
                  <a:gd name="connsiteY49" fmla="*/ 1325563 h 1341394"/>
                  <a:gd name="connsiteX50" fmla="*/ 800177 w 1105087"/>
                  <a:gd name="connsiteY50" fmla="*/ 1281530 h 1341394"/>
                  <a:gd name="connsiteX51" fmla="*/ 753180 w 1105087"/>
                  <a:gd name="connsiteY51" fmla="*/ 1193872 h 1341394"/>
                  <a:gd name="connsiteX52" fmla="*/ 743781 w 1105087"/>
                  <a:gd name="connsiteY52" fmla="*/ 1104176 h 1341394"/>
                  <a:gd name="connsiteX53" fmla="*/ 775657 w 1105087"/>
                  <a:gd name="connsiteY53" fmla="*/ 996133 h 1341394"/>
                  <a:gd name="connsiteX54" fmla="*/ 829601 w 1105087"/>
                  <a:gd name="connsiteY54" fmla="*/ 934569 h 1341394"/>
                  <a:gd name="connsiteX55" fmla="*/ 895805 w 1105087"/>
                  <a:gd name="connsiteY55" fmla="*/ 904398 h 1341394"/>
                  <a:gd name="connsiteX56" fmla="*/ 941576 w 1105087"/>
                  <a:gd name="connsiteY56" fmla="*/ 902665 h 1341394"/>
                  <a:gd name="connsiteX57" fmla="*/ 198235 w 1105087"/>
                  <a:gd name="connsiteY57" fmla="*/ 902665 h 1341394"/>
                  <a:gd name="connsiteX58" fmla="*/ 242780 w 1105087"/>
                  <a:gd name="connsiteY58" fmla="*/ 914999 h 1341394"/>
                  <a:gd name="connsiteX59" fmla="*/ 308984 w 1105087"/>
                  <a:gd name="connsiteY59" fmla="*/ 966370 h 1341394"/>
                  <a:gd name="connsiteX60" fmla="*/ 354755 w 1105087"/>
                  <a:gd name="connsiteY60" fmla="*/ 1061774 h 1341394"/>
                  <a:gd name="connsiteX61" fmla="*/ 360885 w 1105087"/>
                  <a:gd name="connsiteY61" fmla="*/ 1119261 h 1341394"/>
                  <a:gd name="connsiteX62" fmla="*/ 338408 w 1105087"/>
                  <a:gd name="connsiteY62" fmla="*/ 1229751 h 1341394"/>
                  <a:gd name="connsiteX63" fmla="*/ 274656 w 1105087"/>
                  <a:gd name="connsiteY63" fmla="*/ 1310070 h 1341394"/>
                  <a:gd name="connsiteX64" fmla="*/ 206409 w 1105087"/>
                  <a:gd name="connsiteY64" fmla="*/ 1339425 h 1341394"/>
                  <a:gd name="connsiteX65" fmla="*/ 113233 w 1105087"/>
                  <a:gd name="connsiteY65" fmla="*/ 1325563 h 1341394"/>
                  <a:gd name="connsiteX66" fmla="*/ 56836 w 1105087"/>
                  <a:gd name="connsiteY66" fmla="*/ 1281530 h 1341394"/>
                  <a:gd name="connsiteX67" fmla="*/ 9840 w 1105087"/>
                  <a:gd name="connsiteY67" fmla="*/ 1193872 h 1341394"/>
                  <a:gd name="connsiteX68" fmla="*/ 440 w 1105087"/>
                  <a:gd name="connsiteY68" fmla="*/ 1104176 h 1341394"/>
                  <a:gd name="connsiteX69" fmla="*/ 32316 w 1105087"/>
                  <a:gd name="connsiteY69" fmla="*/ 996133 h 1341394"/>
                  <a:gd name="connsiteX70" fmla="*/ 86261 w 1105087"/>
                  <a:gd name="connsiteY70" fmla="*/ 934569 h 1341394"/>
                  <a:gd name="connsiteX71" fmla="*/ 152465 w 1105087"/>
                  <a:gd name="connsiteY71" fmla="*/ 904398 h 1341394"/>
                  <a:gd name="connsiteX72" fmla="*/ 198235 w 1105087"/>
                  <a:gd name="connsiteY72" fmla="*/ 902665 h 1341394"/>
                  <a:gd name="connsiteX73" fmla="*/ 688148 w 1105087"/>
                  <a:gd name="connsiteY73" fmla="*/ 466543 h 1341394"/>
                  <a:gd name="connsiteX74" fmla="*/ 648507 w 1105087"/>
                  <a:gd name="connsiteY74" fmla="*/ 477958 h 1341394"/>
                  <a:gd name="connsiteX75" fmla="*/ 623170 w 1105087"/>
                  <a:gd name="connsiteY75" fmla="*/ 501606 h 1341394"/>
                  <a:gd name="connsiteX76" fmla="*/ 600693 w 1105087"/>
                  <a:gd name="connsiteY76" fmla="*/ 544823 h 1341394"/>
                  <a:gd name="connsiteX77" fmla="*/ 594972 w 1105087"/>
                  <a:gd name="connsiteY77" fmla="*/ 629627 h 1341394"/>
                  <a:gd name="connsiteX78" fmla="*/ 612545 w 1105087"/>
                  <a:gd name="connsiteY78" fmla="*/ 680590 h 1341394"/>
                  <a:gd name="connsiteX79" fmla="*/ 636247 w 1105087"/>
                  <a:gd name="connsiteY79" fmla="*/ 710761 h 1341394"/>
                  <a:gd name="connsiteX80" fmla="*/ 659950 w 1105087"/>
                  <a:gd name="connsiteY80" fmla="*/ 726254 h 1341394"/>
                  <a:gd name="connsiteX81" fmla="*/ 711442 w 1105087"/>
                  <a:gd name="connsiteY81" fmla="*/ 725846 h 1341394"/>
                  <a:gd name="connsiteX82" fmla="*/ 736371 w 1105087"/>
                  <a:gd name="connsiteY82" fmla="*/ 708722 h 1341394"/>
                  <a:gd name="connsiteX83" fmla="*/ 763343 w 1105087"/>
                  <a:gd name="connsiteY83" fmla="*/ 669990 h 1341394"/>
                  <a:gd name="connsiteX84" fmla="*/ 778055 w 1105087"/>
                  <a:gd name="connsiteY84" fmla="*/ 599048 h 1341394"/>
                  <a:gd name="connsiteX85" fmla="*/ 771516 w 1105087"/>
                  <a:gd name="connsiteY85" fmla="*/ 550123 h 1341394"/>
                  <a:gd name="connsiteX86" fmla="*/ 747405 w 1105087"/>
                  <a:gd name="connsiteY86" fmla="*/ 502421 h 1341394"/>
                  <a:gd name="connsiteX87" fmla="*/ 719207 w 1105087"/>
                  <a:gd name="connsiteY87" fmla="*/ 476735 h 1341394"/>
                  <a:gd name="connsiteX88" fmla="*/ 688148 w 1105087"/>
                  <a:gd name="connsiteY88" fmla="*/ 466543 h 1341394"/>
                  <a:gd name="connsiteX89" fmla="*/ 702451 w 1105087"/>
                  <a:gd name="connsiteY89" fmla="*/ 380006 h 1341394"/>
                  <a:gd name="connsiteX90" fmla="*/ 746996 w 1105087"/>
                  <a:gd name="connsiteY90" fmla="*/ 392339 h 1341394"/>
                  <a:gd name="connsiteX91" fmla="*/ 813201 w 1105087"/>
                  <a:gd name="connsiteY91" fmla="*/ 443711 h 1341394"/>
                  <a:gd name="connsiteX92" fmla="*/ 858971 w 1105087"/>
                  <a:gd name="connsiteY92" fmla="*/ 539115 h 1341394"/>
                  <a:gd name="connsiteX93" fmla="*/ 865101 w 1105087"/>
                  <a:gd name="connsiteY93" fmla="*/ 596602 h 1341394"/>
                  <a:gd name="connsiteX94" fmla="*/ 842625 w 1105087"/>
                  <a:gd name="connsiteY94" fmla="*/ 707092 h 1341394"/>
                  <a:gd name="connsiteX95" fmla="*/ 778872 w 1105087"/>
                  <a:gd name="connsiteY95" fmla="*/ 787410 h 1341394"/>
                  <a:gd name="connsiteX96" fmla="*/ 710625 w 1105087"/>
                  <a:gd name="connsiteY96" fmla="*/ 816766 h 1341394"/>
                  <a:gd name="connsiteX97" fmla="*/ 617449 w 1105087"/>
                  <a:gd name="connsiteY97" fmla="*/ 802903 h 1341394"/>
                  <a:gd name="connsiteX98" fmla="*/ 561052 w 1105087"/>
                  <a:gd name="connsiteY98" fmla="*/ 758871 h 1341394"/>
                  <a:gd name="connsiteX99" fmla="*/ 514056 w 1105087"/>
                  <a:gd name="connsiteY99" fmla="*/ 671213 h 1341394"/>
                  <a:gd name="connsiteX100" fmla="*/ 504656 w 1105087"/>
                  <a:gd name="connsiteY100" fmla="*/ 581517 h 1341394"/>
                  <a:gd name="connsiteX101" fmla="*/ 536532 w 1105087"/>
                  <a:gd name="connsiteY101" fmla="*/ 473474 h 1341394"/>
                  <a:gd name="connsiteX102" fmla="*/ 590477 w 1105087"/>
                  <a:gd name="connsiteY102" fmla="*/ 411909 h 1341394"/>
                  <a:gd name="connsiteX103" fmla="*/ 656681 w 1105087"/>
                  <a:gd name="connsiteY103" fmla="*/ 381739 h 1341394"/>
                  <a:gd name="connsiteX104" fmla="*/ 702451 w 1105087"/>
                  <a:gd name="connsiteY104" fmla="*/ 380006 h 1341394"/>
                  <a:gd name="connsiteX105" fmla="*/ 1017886 w 1105087"/>
                  <a:gd name="connsiteY105" fmla="*/ 59933 h 1341394"/>
                  <a:gd name="connsiteX106" fmla="*/ 876079 w 1105087"/>
                  <a:gd name="connsiteY106" fmla="*/ 171646 h 1341394"/>
                  <a:gd name="connsiteX107" fmla="*/ 951273 w 1105087"/>
                  <a:gd name="connsiteY107" fmla="*/ 186731 h 1341394"/>
                  <a:gd name="connsiteX108" fmla="*/ 976202 w 1105087"/>
                  <a:gd name="connsiteY108" fmla="*/ 169607 h 1341394"/>
                  <a:gd name="connsiteX109" fmla="*/ 1003174 w 1105087"/>
                  <a:gd name="connsiteY109" fmla="*/ 130875 h 1341394"/>
                  <a:gd name="connsiteX0" fmla="*/ 1017886 w 1104991"/>
                  <a:gd name="connsiteY0" fmla="*/ 2445 h 1283906"/>
                  <a:gd name="connsiteX1" fmla="*/ 800884 w 1104991"/>
                  <a:gd name="connsiteY1" fmla="*/ 162268 h 1283906"/>
                  <a:gd name="connsiteX2" fmla="*/ 1104932 w 1104991"/>
                  <a:gd name="connsiteY2" fmla="*/ -1 h 1283906"/>
                  <a:gd name="connsiteX3" fmla="*/ 1082456 w 1104991"/>
                  <a:gd name="connsiteY3" fmla="*/ 110489 h 1283906"/>
                  <a:gd name="connsiteX4" fmla="*/ 1018703 w 1104991"/>
                  <a:gd name="connsiteY4" fmla="*/ 190808 h 1283906"/>
                  <a:gd name="connsiteX5" fmla="*/ 950456 w 1104991"/>
                  <a:gd name="connsiteY5" fmla="*/ 220163 h 1283906"/>
                  <a:gd name="connsiteX6" fmla="*/ 857280 w 1104991"/>
                  <a:gd name="connsiteY6" fmla="*/ 206301 h 1283906"/>
                  <a:gd name="connsiteX7" fmla="*/ 800884 w 1104991"/>
                  <a:gd name="connsiteY7" fmla="*/ 162268 h 1283906"/>
                  <a:gd name="connsiteX8" fmla="*/ 887632 w 1104991"/>
                  <a:gd name="connsiteY8" fmla="*/ 943130 h 1283906"/>
                  <a:gd name="connsiteX9" fmla="*/ 862294 w 1104991"/>
                  <a:gd name="connsiteY9" fmla="*/ 966777 h 1283906"/>
                  <a:gd name="connsiteX10" fmla="*/ 839818 w 1104991"/>
                  <a:gd name="connsiteY10" fmla="*/ 1009994 h 1283906"/>
                  <a:gd name="connsiteX11" fmla="*/ 834096 w 1104991"/>
                  <a:gd name="connsiteY11" fmla="*/ 1094798 h 1283906"/>
                  <a:gd name="connsiteX12" fmla="*/ 851669 w 1104991"/>
                  <a:gd name="connsiteY12" fmla="*/ 1145762 h 1283906"/>
                  <a:gd name="connsiteX13" fmla="*/ 875372 w 1104991"/>
                  <a:gd name="connsiteY13" fmla="*/ 1175932 h 1283906"/>
                  <a:gd name="connsiteX14" fmla="*/ 899074 w 1104991"/>
                  <a:gd name="connsiteY14" fmla="*/ 1191425 h 1283906"/>
                  <a:gd name="connsiteX15" fmla="*/ 950566 w 1104991"/>
                  <a:gd name="connsiteY15" fmla="*/ 1191018 h 1283906"/>
                  <a:gd name="connsiteX16" fmla="*/ 975495 w 1104991"/>
                  <a:gd name="connsiteY16" fmla="*/ 1173894 h 1283906"/>
                  <a:gd name="connsiteX17" fmla="*/ 1002467 w 1104991"/>
                  <a:gd name="connsiteY17" fmla="*/ 1135161 h 1283906"/>
                  <a:gd name="connsiteX18" fmla="*/ 1017179 w 1104991"/>
                  <a:gd name="connsiteY18" fmla="*/ 1064220 h 1283906"/>
                  <a:gd name="connsiteX19" fmla="*/ 1010640 w 1104991"/>
                  <a:gd name="connsiteY19" fmla="*/ 1015294 h 1283906"/>
                  <a:gd name="connsiteX20" fmla="*/ 986529 w 1104991"/>
                  <a:gd name="connsiteY20" fmla="*/ 967592 h 1283906"/>
                  <a:gd name="connsiteX21" fmla="*/ 958331 w 1104991"/>
                  <a:gd name="connsiteY21" fmla="*/ 941907 h 1283906"/>
                  <a:gd name="connsiteX22" fmla="*/ 927272 w 1104991"/>
                  <a:gd name="connsiteY22" fmla="*/ 931714 h 1283906"/>
                  <a:gd name="connsiteX23" fmla="*/ 800884 w 1104991"/>
                  <a:gd name="connsiteY23" fmla="*/ 162268 h 1283906"/>
                  <a:gd name="connsiteX24" fmla="*/ 183932 w 1104991"/>
                  <a:gd name="connsiteY24" fmla="*/ 931714 h 1283906"/>
                  <a:gd name="connsiteX25" fmla="*/ 144291 w 1104991"/>
                  <a:gd name="connsiteY25" fmla="*/ 943130 h 1283906"/>
                  <a:gd name="connsiteX26" fmla="*/ 118954 w 1104991"/>
                  <a:gd name="connsiteY26" fmla="*/ 966777 h 1283906"/>
                  <a:gd name="connsiteX27" fmla="*/ 96477 w 1104991"/>
                  <a:gd name="connsiteY27" fmla="*/ 1009994 h 1283906"/>
                  <a:gd name="connsiteX28" fmla="*/ 90756 w 1104991"/>
                  <a:gd name="connsiteY28" fmla="*/ 1094798 h 1283906"/>
                  <a:gd name="connsiteX29" fmla="*/ 108329 w 1104991"/>
                  <a:gd name="connsiteY29" fmla="*/ 1145762 h 1283906"/>
                  <a:gd name="connsiteX30" fmla="*/ 132031 w 1104991"/>
                  <a:gd name="connsiteY30" fmla="*/ 1175932 h 1283906"/>
                  <a:gd name="connsiteX31" fmla="*/ 155734 w 1104991"/>
                  <a:gd name="connsiteY31" fmla="*/ 1191425 h 1283906"/>
                  <a:gd name="connsiteX32" fmla="*/ 207226 w 1104991"/>
                  <a:gd name="connsiteY32" fmla="*/ 1191018 h 1283906"/>
                  <a:gd name="connsiteX33" fmla="*/ 232155 w 1104991"/>
                  <a:gd name="connsiteY33" fmla="*/ 1173894 h 1283906"/>
                  <a:gd name="connsiteX34" fmla="*/ 259127 w 1104991"/>
                  <a:gd name="connsiteY34" fmla="*/ 1135161 h 1283906"/>
                  <a:gd name="connsiteX35" fmla="*/ 273839 w 1104991"/>
                  <a:gd name="connsiteY35" fmla="*/ 1064220 h 1283906"/>
                  <a:gd name="connsiteX36" fmla="*/ 267300 w 1104991"/>
                  <a:gd name="connsiteY36" fmla="*/ 1015294 h 1283906"/>
                  <a:gd name="connsiteX37" fmla="*/ 243189 w 1104991"/>
                  <a:gd name="connsiteY37" fmla="*/ 967592 h 1283906"/>
                  <a:gd name="connsiteX38" fmla="*/ 214991 w 1104991"/>
                  <a:gd name="connsiteY38" fmla="*/ 941907 h 1283906"/>
                  <a:gd name="connsiteX39" fmla="*/ 183932 w 1104991"/>
                  <a:gd name="connsiteY39" fmla="*/ 931714 h 1283906"/>
                  <a:gd name="connsiteX40" fmla="*/ 941576 w 1104991"/>
                  <a:gd name="connsiteY40" fmla="*/ 845177 h 1283906"/>
                  <a:gd name="connsiteX41" fmla="*/ 986120 w 1104991"/>
                  <a:gd name="connsiteY41" fmla="*/ 857511 h 1283906"/>
                  <a:gd name="connsiteX42" fmla="*/ 1052325 w 1104991"/>
                  <a:gd name="connsiteY42" fmla="*/ 908882 h 1283906"/>
                  <a:gd name="connsiteX43" fmla="*/ 1098095 w 1104991"/>
                  <a:gd name="connsiteY43" fmla="*/ 1004286 h 1283906"/>
                  <a:gd name="connsiteX44" fmla="*/ 1104225 w 1104991"/>
                  <a:gd name="connsiteY44" fmla="*/ 1061773 h 1283906"/>
                  <a:gd name="connsiteX45" fmla="*/ 1081749 w 1104991"/>
                  <a:gd name="connsiteY45" fmla="*/ 1172263 h 1283906"/>
                  <a:gd name="connsiteX46" fmla="*/ 1017996 w 1104991"/>
                  <a:gd name="connsiteY46" fmla="*/ 1252582 h 1283906"/>
                  <a:gd name="connsiteX47" fmla="*/ 949749 w 1104991"/>
                  <a:gd name="connsiteY47" fmla="*/ 1281937 h 1283906"/>
                  <a:gd name="connsiteX48" fmla="*/ 856573 w 1104991"/>
                  <a:gd name="connsiteY48" fmla="*/ 1268075 h 1283906"/>
                  <a:gd name="connsiteX49" fmla="*/ 800177 w 1104991"/>
                  <a:gd name="connsiteY49" fmla="*/ 1224042 h 1283906"/>
                  <a:gd name="connsiteX50" fmla="*/ 753180 w 1104991"/>
                  <a:gd name="connsiteY50" fmla="*/ 1136384 h 1283906"/>
                  <a:gd name="connsiteX51" fmla="*/ 743781 w 1104991"/>
                  <a:gd name="connsiteY51" fmla="*/ 1046688 h 1283906"/>
                  <a:gd name="connsiteX52" fmla="*/ 775657 w 1104991"/>
                  <a:gd name="connsiteY52" fmla="*/ 938645 h 1283906"/>
                  <a:gd name="connsiteX53" fmla="*/ 829601 w 1104991"/>
                  <a:gd name="connsiteY53" fmla="*/ 877081 h 1283906"/>
                  <a:gd name="connsiteX54" fmla="*/ 895805 w 1104991"/>
                  <a:gd name="connsiteY54" fmla="*/ 846910 h 1283906"/>
                  <a:gd name="connsiteX55" fmla="*/ 941576 w 1104991"/>
                  <a:gd name="connsiteY55" fmla="*/ 845177 h 1283906"/>
                  <a:gd name="connsiteX56" fmla="*/ 198235 w 1104991"/>
                  <a:gd name="connsiteY56" fmla="*/ 845177 h 1283906"/>
                  <a:gd name="connsiteX57" fmla="*/ 242780 w 1104991"/>
                  <a:gd name="connsiteY57" fmla="*/ 857511 h 1283906"/>
                  <a:gd name="connsiteX58" fmla="*/ 308984 w 1104991"/>
                  <a:gd name="connsiteY58" fmla="*/ 908882 h 1283906"/>
                  <a:gd name="connsiteX59" fmla="*/ 354755 w 1104991"/>
                  <a:gd name="connsiteY59" fmla="*/ 1004286 h 1283906"/>
                  <a:gd name="connsiteX60" fmla="*/ 360885 w 1104991"/>
                  <a:gd name="connsiteY60" fmla="*/ 1061773 h 1283906"/>
                  <a:gd name="connsiteX61" fmla="*/ 338408 w 1104991"/>
                  <a:gd name="connsiteY61" fmla="*/ 1172263 h 1283906"/>
                  <a:gd name="connsiteX62" fmla="*/ 274656 w 1104991"/>
                  <a:gd name="connsiteY62" fmla="*/ 1252582 h 1283906"/>
                  <a:gd name="connsiteX63" fmla="*/ 206409 w 1104991"/>
                  <a:gd name="connsiteY63" fmla="*/ 1281937 h 1283906"/>
                  <a:gd name="connsiteX64" fmla="*/ 113233 w 1104991"/>
                  <a:gd name="connsiteY64" fmla="*/ 1268075 h 1283906"/>
                  <a:gd name="connsiteX65" fmla="*/ 56836 w 1104991"/>
                  <a:gd name="connsiteY65" fmla="*/ 1224042 h 1283906"/>
                  <a:gd name="connsiteX66" fmla="*/ 9840 w 1104991"/>
                  <a:gd name="connsiteY66" fmla="*/ 1136384 h 1283906"/>
                  <a:gd name="connsiteX67" fmla="*/ 440 w 1104991"/>
                  <a:gd name="connsiteY67" fmla="*/ 1046688 h 1283906"/>
                  <a:gd name="connsiteX68" fmla="*/ 32316 w 1104991"/>
                  <a:gd name="connsiteY68" fmla="*/ 938645 h 1283906"/>
                  <a:gd name="connsiteX69" fmla="*/ 86261 w 1104991"/>
                  <a:gd name="connsiteY69" fmla="*/ 877081 h 1283906"/>
                  <a:gd name="connsiteX70" fmla="*/ 152465 w 1104991"/>
                  <a:gd name="connsiteY70" fmla="*/ 846910 h 1283906"/>
                  <a:gd name="connsiteX71" fmla="*/ 198235 w 1104991"/>
                  <a:gd name="connsiteY71" fmla="*/ 845177 h 1283906"/>
                  <a:gd name="connsiteX72" fmla="*/ 688148 w 1104991"/>
                  <a:gd name="connsiteY72" fmla="*/ 409055 h 1283906"/>
                  <a:gd name="connsiteX73" fmla="*/ 648507 w 1104991"/>
                  <a:gd name="connsiteY73" fmla="*/ 420470 h 1283906"/>
                  <a:gd name="connsiteX74" fmla="*/ 623170 w 1104991"/>
                  <a:gd name="connsiteY74" fmla="*/ 444118 h 1283906"/>
                  <a:gd name="connsiteX75" fmla="*/ 600693 w 1104991"/>
                  <a:gd name="connsiteY75" fmla="*/ 487335 h 1283906"/>
                  <a:gd name="connsiteX76" fmla="*/ 594972 w 1104991"/>
                  <a:gd name="connsiteY76" fmla="*/ 572139 h 1283906"/>
                  <a:gd name="connsiteX77" fmla="*/ 612545 w 1104991"/>
                  <a:gd name="connsiteY77" fmla="*/ 623102 h 1283906"/>
                  <a:gd name="connsiteX78" fmla="*/ 636247 w 1104991"/>
                  <a:gd name="connsiteY78" fmla="*/ 653273 h 1283906"/>
                  <a:gd name="connsiteX79" fmla="*/ 659950 w 1104991"/>
                  <a:gd name="connsiteY79" fmla="*/ 668766 h 1283906"/>
                  <a:gd name="connsiteX80" fmla="*/ 711442 w 1104991"/>
                  <a:gd name="connsiteY80" fmla="*/ 668358 h 1283906"/>
                  <a:gd name="connsiteX81" fmla="*/ 736371 w 1104991"/>
                  <a:gd name="connsiteY81" fmla="*/ 651234 h 1283906"/>
                  <a:gd name="connsiteX82" fmla="*/ 763343 w 1104991"/>
                  <a:gd name="connsiteY82" fmla="*/ 612502 h 1283906"/>
                  <a:gd name="connsiteX83" fmla="*/ 778055 w 1104991"/>
                  <a:gd name="connsiteY83" fmla="*/ 541560 h 1283906"/>
                  <a:gd name="connsiteX84" fmla="*/ 771516 w 1104991"/>
                  <a:gd name="connsiteY84" fmla="*/ 492635 h 1283906"/>
                  <a:gd name="connsiteX85" fmla="*/ 747405 w 1104991"/>
                  <a:gd name="connsiteY85" fmla="*/ 444933 h 1283906"/>
                  <a:gd name="connsiteX86" fmla="*/ 719207 w 1104991"/>
                  <a:gd name="connsiteY86" fmla="*/ 419247 h 1283906"/>
                  <a:gd name="connsiteX87" fmla="*/ 688148 w 1104991"/>
                  <a:gd name="connsiteY87" fmla="*/ 409055 h 1283906"/>
                  <a:gd name="connsiteX88" fmla="*/ 702451 w 1104991"/>
                  <a:gd name="connsiteY88" fmla="*/ 322518 h 1283906"/>
                  <a:gd name="connsiteX89" fmla="*/ 746996 w 1104991"/>
                  <a:gd name="connsiteY89" fmla="*/ 334851 h 1283906"/>
                  <a:gd name="connsiteX90" fmla="*/ 813201 w 1104991"/>
                  <a:gd name="connsiteY90" fmla="*/ 386223 h 1283906"/>
                  <a:gd name="connsiteX91" fmla="*/ 858971 w 1104991"/>
                  <a:gd name="connsiteY91" fmla="*/ 481627 h 1283906"/>
                  <a:gd name="connsiteX92" fmla="*/ 865101 w 1104991"/>
                  <a:gd name="connsiteY92" fmla="*/ 539114 h 1283906"/>
                  <a:gd name="connsiteX93" fmla="*/ 842625 w 1104991"/>
                  <a:gd name="connsiteY93" fmla="*/ 649604 h 1283906"/>
                  <a:gd name="connsiteX94" fmla="*/ 778872 w 1104991"/>
                  <a:gd name="connsiteY94" fmla="*/ 729922 h 1283906"/>
                  <a:gd name="connsiteX95" fmla="*/ 710625 w 1104991"/>
                  <a:gd name="connsiteY95" fmla="*/ 759278 h 1283906"/>
                  <a:gd name="connsiteX96" fmla="*/ 617449 w 1104991"/>
                  <a:gd name="connsiteY96" fmla="*/ 745415 h 1283906"/>
                  <a:gd name="connsiteX97" fmla="*/ 561052 w 1104991"/>
                  <a:gd name="connsiteY97" fmla="*/ 701383 h 1283906"/>
                  <a:gd name="connsiteX98" fmla="*/ 514056 w 1104991"/>
                  <a:gd name="connsiteY98" fmla="*/ 613725 h 1283906"/>
                  <a:gd name="connsiteX99" fmla="*/ 504656 w 1104991"/>
                  <a:gd name="connsiteY99" fmla="*/ 524029 h 1283906"/>
                  <a:gd name="connsiteX100" fmla="*/ 536532 w 1104991"/>
                  <a:gd name="connsiteY100" fmla="*/ 415986 h 1283906"/>
                  <a:gd name="connsiteX101" fmla="*/ 590477 w 1104991"/>
                  <a:gd name="connsiteY101" fmla="*/ 354421 h 1283906"/>
                  <a:gd name="connsiteX102" fmla="*/ 656681 w 1104991"/>
                  <a:gd name="connsiteY102" fmla="*/ 324251 h 1283906"/>
                  <a:gd name="connsiteX103" fmla="*/ 702451 w 1104991"/>
                  <a:gd name="connsiteY103" fmla="*/ 322518 h 1283906"/>
                  <a:gd name="connsiteX104" fmla="*/ 1017886 w 1104991"/>
                  <a:gd name="connsiteY104" fmla="*/ 2445 h 1283906"/>
                  <a:gd name="connsiteX105" fmla="*/ 876079 w 1104991"/>
                  <a:gd name="connsiteY105" fmla="*/ 114158 h 1283906"/>
                  <a:gd name="connsiteX106" fmla="*/ 951273 w 1104991"/>
                  <a:gd name="connsiteY106" fmla="*/ 129243 h 1283906"/>
                  <a:gd name="connsiteX107" fmla="*/ 976202 w 1104991"/>
                  <a:gd name="connsiteY107" fmla="*/ 112119 h 1283906"/>
                  <a:gd name="connsiteX108" fmla="*/ 1003174 w 1104991"/>
                  <a:gd name="connsiteY108" fmla="*/ 73387 h 1283906"/>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02451 w 1104379"/>
                  <a:gd name="connsiteY87" fmla="*/ 320072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656681 w 1104379"/>
                  <a:gd name="connsiteY101" fmla="*/ 321805 h 1281460"/>
                  <a:gd name="connsiteX102" fmla="*/ 702451 w 1104379"/>
                  <a:gd name="connsiteY102" fmla="*/ 320072 h 1281460"/>
                  <a:gd name="connsiteX103" fmla="*/ 1017886 w 1104379"/>
                  <a:gd name="connsiteY103" fmla="*/ -1 h 1281460"/>
                  <a:gd name="connsiteX104" fmla="*/ 876079 w 1104379"/>
                  <a:gd name="connsiteY104" fmla="*/ 111712 h 1281460"/>
                  <a:gd name="connsiteX105" fmla="*/ 951273 w 1104379"/>
                  <a:gd name="connsiteY105" fmla="*/ 126797 h 1281460"/>
                  <a:gd name="connsiteX106" fmla="*/ 976202 w 1104379"/>
                  <a:gd name="connsiteY106" fmla="*/ 109673 h 1281460"/>
                  <a:gd name="connsiteX107" fmla="*/ 1003174 w 1104379"/>
                  <a:gd name="connsiteY107"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656681 w 1104379"/>
                  <a:gd name="connsiteY87" fmla="*/ 321805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656681 w 1104379"/>
                  <a:gd name="connsiteY101" fmla="*/ 321805 h 1281460"/>
                  <a:gd name="connsiteX102" fmla="*/ 1017886 w 1104379"/>
                  <a:gd name="connsiteY102" fmla="*/ -1 h 1281460"/>
                  <a:gd name="connsiteX103" fmla="*/ 876079 w 1104379"/>
                  <a:gd name="connsiteY103" fmla="*/ 111712 h 1281460"/>
                  <a:gd name="connsiteX104" fmla="*/ 951273 w 1104379"/>
                  <a:gd name="connsiteY104" fmla="*/ 126797 h 1281460"/>
                  <a:gd name="connsiteX105" fmla="*/ 976202 w 1104379"/>
                  <a:gd name="connsiteY105" fmla="*/ 109673 h 1281460"/>
                  <a:gd name="connsiteX106" fmla="*/ 1003174 w 1104379"/>
                  <a:gd name="connsiteY106"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90477 w 1104379"/>
                  <a:gd name="connsiteY87" fmla="*/ 351975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1017886 w 1104379"/>
                  <a:gd name="connsiteY101" fmla="*/ -1 h 1281460"/>
                  <a:gd name="connsiteX102" fmla="*/ 876079 w 1104379"/>
                  <a:gd name="connsiteY102" fmla="*/ 111712 h 1281460"/>
                  <a:gd name="connsiteX103" fmla="*/ 951273 w 1104379"/>
                  <a:gd name="connsiteY103" fmla="*/ 126797 h 1281460"/>
                  <a:gd name="connsiteX104" fmla="*/ 976202 w 1104379"/>
                  <a:gd name="connsiteY104" fmla="*/ 109673 h 1281460"/>
                  <a:gd name="connsiteX105" fmla="*/ 1003174 w 1104379"/>
                  <a:gd name="connsiteY105"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36532 w 1104379"/>
                  <a:gd name="connsiteY87" fmla="*/ 413540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1017886 w 1104379"/>
                  <a:gd name="connsiteY100" fmla="*/ -1 h 1281460"/>
                  <a:gd name="connsiteX101" fmla="*/ 876079 w 1104379"/>
                  <a:gd name="connsiteY101" fmla="*/ 111712 h 1281460"/>
                  <a:gd name="connsiteX102" fmla="*/ 951273 w 1104379"/>
                  <a:gd name="connsiteY102" fmla="*/ 126797 h 1281460"/>
                  <a:gd name="connsiteX103" fmla="*/ 976202 w 1104379"/>
                  <a:gd name="connsiteY103" fmla="*/ 109673 h 1281460"/>
                  <a:gd name="connsiteX104" fmla="*/ 1003174 w 1104379"/>
                  <a:gd name="connsiteY104"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04656 w 1104379"/>
                  <a:gd name="connsiteY87" fmla="*/ 521583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1017886 w 1104379"/>
                  <a:gd name="connsiteY99" fmla="*/ -1 h 1281460"/>
                  <a:gd name="connsiteX100" fmla="*/ 876079 w 1104379"/>
                  <a:gd name="connsiteY100" fmla="*/ 111712 h 1281460"/>
                  <a:gd name="connsiteX101" fmla="*/ 951273 w 1104379"/>
                  <a:gd name="connsiteY101" fmla="*/ 126797 h 1281460"/>
                  <a:gd name="connsiteX102" fmla="*/ 976202 w 1104379"/>
                  <a:gd name="connsiteY102" fmla="*/ 109673 h 1281460"/>
                  <a:gd name="connsiteX103" fmla="*/ 1003174 w 1104379"/>
                  <a:gd name="connsiteY103"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14056 w 1104379"/>
                  <a:gd name="connsiteY87" fmla="*/ 611279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1017886 w 1104379"/>
                  <a:gd name="connsiteY98" fmla="*/ -1 h 1281460"/>
                  <a:gd name="connsiteX99" fmla="*/ 876079 w 1104379"/>
                  <a:gd name="connsiteY99" fmla="*/ 111712 h 1281460"/>
                  <a:gd name="connsiteX100" fmla="*/ 951273 w 1104379"/>
                  <a:gd name="connsiteY100" fmla="*/ 126797 h 1281460"/>
                  <a:gd name="connsiteX101" fmla="*/ 976202 w 1104379"/>
                  <a:gd name="connsiteY101" fmla="*/ 109673 h 1281460"/>
                  <a:gd name="connsiteX102" fmla="*/ 1003174 w 1104379"/>
                  <a:gd name="connsiteY102"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61052 w 1104379"/>
                  <a:gd name="connsiteY87" fmla="*/ 698937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1017886 w 1104379"/>
                  <a:gd name="connsiteY97" fmla="*/ -1 h 1281460"/>
                  <a:gd name="connsiteX98" fmla="*/ 876079 w 1104379"/>
                  <a:gd name="connsiteY98" fmla="*/ 111712 h 1281460"/>
                  <a:gd name="connsiteX99" fmla="*/ 951273 w 1104379"/>
                  <a:gd name="connsiteY99" fmla="*/ 126797 h 1281460"/>
                  <a:gd name="connsiteX100" fmla="*/ 976202 w 1104379"/>
                  <a:gd name="connsiteY100" fmla="*/ 109673 h 1281460"/>
                  <a:gd name="connsiteX101" fmla="*/ 1003174 w 1104379"/>
                  <a:gd name="connsiteY101"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617449 w 1104379"/>
                  <a:gd name="connsiteY87" fmla="*/ 742969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1017886 w 1104379"/>
                  <a:gd name="connsiteY96" fmla="*/ -1 h 1281460"/>
                  <a:gd name="connsiteX97" fmla="*/ 876079 w 1104379"/>
                  <a:gd name="connsiteY97" fmla="*/ 111712 h 1281460"/>
                  <a:gd name="connsiteX98" fmla="*/ 951273 w 1104379"/>
                  <a:gd name="connsiteY98" fmla="*/ 126797 h 1281460"/>
                  <a:gd name="connsiteX99" fmla="*/ 976202 w 1104379"/>
                  <a:gd name="connsiteY99" fmla="*/ 109673 h 1281460"/>
                  <a:gd name="connsiteX100" fmla="*/ 1003174 w 1104379"/>
                  <a:gd name="connsiteY100"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10625 w 1104379"/>
                  <a:gd name="connsiteY87" fmla="*/ 756832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1017886 w 1104379"/>
                  <a:gd name="connsiteY95" fmla="*/ -1 h 1281460"/>
                  <a:gd name="connsiteX96" fmla="*/ 876079 w 1104379"/>
                  <a:gd name="connsiteY96" fmla="*/ 111712 h 1281460"/>
                  <a:gd name="connsiteX97" fmla="*/ 951273 w 1104379"/>
                  <a:gd name="connsiteY97" fmla="*/ 126797 h 1281460"/>
                  <a:gd name="connsiteX98" fmla="*/ 976202 w 1104379"/>
                  <a:gd name="connsiteY98" fmla="*/ 109673 h 1281460"/>
                  <a:gd name="connsiteX99" fmla="*/ 1003174 w 1104379"/>
                  <a:gd name="connsiteY99"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78872 w 1104379"/>
                  <a:gd name="connsiteY87" fmla="*/ 727476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1017886 w 1104379"/>
                  <a:gd name="connsiteY94" fmla="*/ -1 h 1281460"/>
                  <a:gd name="connsiteX95" fmla="*/ 876079 w 1104379"/>
                  <a:gd name="connsiteY95" fmla="*/ 111712 h 1281460"/>
                  <a:gd name="connsiteX96" fmla="*/ 951273 w 1104379"/>
                  <a:gd name="connsiteY96" fmla="*/ 126797 h 1281460"/>
                  <a:gd name="connsiteX97" fmla="*/ 976202 w 1104379"/>
                  <a:gd name="connsiteY97" fmla="*/ 109673 h 1281460"/>
                  <a:gd name="connsiteX98" fmla="*/ 1003174 w 1104379"/>
                  <a:gd name="connsiteY98"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842625 w 1104379"/>
                  <a:gd name="connsiteY87" fmla="*/ 647158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1017886 w 1104379"/>
                  <a:gd name="connsiteY93" fmla="*/ -1 h 1281460"/>
                  <a:gd name="connsiteX94" fmla="*/ 876079 w 1104379"/>
                  <a:gd name="connsiteY94" fmla="*/ 111712 h 1281460"/>
                  <a:gd name="connsiteX95" fmla="*/ 951273 w 1104379"/>
                  <a:gd name="connsiteY95" fmla="*/ 126797 h 1281460"/>
                  <a:gd name="connsiteX96" fmla="*/ 976202 w 1104379"/>
                  <a:gd name="connsiteY96" fmla="*/ 109673 h 1281460"/>
                  <a:gd name="connsiteX97" fmla="*/ 1003174 w 1104379"/>
                  <a:gd name="connsiteY97"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857280 w 1104379"/>
                  <a:gd name="connsiteY4" fmla="*/ 203855 h 1281460"/>
                  <a:gd name="connsiteX5" fmla="*/ 800884 w 1104379"/>
                  <a:gd name="connsiteY5" fmla="*/ 159822 h 1281460"/>
                  <a:gd name="connsiteX6" fmla="*/ 887632 w 1104379"/>
                  <a:gd name="connsiteY6" fmla="*/ 940684 h 1281460"/>
                  <a:gd name="connsiteX7" fmla="*/ 862294 w 1104379"/>
                  <a:gd name="connsiteY7" fmla="*/ 964331 h 1281460"/>
                  <a:gd name="connsiteX8" fmla="*/ 839818 w 1104379"/>
                  <a:gd name="connsiteY8" fmla="*/ 1007548 h 1281460"/>
                  <a:gd name="connsiteX9" fmla="*/ 834096 w 1104379"/>
                  <a:gd name="connsiteY9" fmla="*/ 1092352 h 1281460"/>
                  <a:gd name="connsiteX10" fmla="*/ 851669 w 1104379"/>
                  <a:gd name="connsiteY10" fmla="*/ 1143316 h 1281460"/>
                  <a:gd name="connsiteX11" fmla="*/ 875372 w 1104379"/>
                  <a:gd name="connsiteY11" fmla="*/ 1173486 h 1281460"/>
                  <a:gd name="connsiteX12" fmla="*/ 899074 w 1104379"/>
                  <a:gd name="connsiteY12" fmla="*/ 1188979 h 1281460"/>
                  <a:gd name="connsiteX13" fmla="*/ 950566 w 1104379"/>
                  <a:gd name="connsiteY13" fmla="*/ 1188572 h 1281460"/>
                  <a:gd name="connsiteX14" fmla="*/ 975495 w 1104379"/>
                  <a:gd name="connsiteY14" fmla="*/ 1171448 h 1281460"/>
                  <a:gd name="connsiteX15" fmla="*/ 1002467 w 1104379"/>
                  <a:gd name="connsiteY15" fmla="*/ 1132715 h 1281460"/>
                  <a:gd name="connsiteX16" fmla="*/ 1017179 w 1104379"/>
                  <a:gd name="connsiteY16" fmla="*/ 1061774 h 1281460"/>
                  <a:gd name="connsiteX17" fmla="*/ 1010640 w 1104379"/>
                  <a:gd name="connsiteY17" fmla="*/ 1012848 h 1281460"/>
                  <a:gd name="connsiteX18" fmla="*/ 986529 w 1104379"/>
                  <a:gd name="connsiteY18" fmla="*/ 965146 h 1281460"/>
                  <a:gd name="connsiteX19" fmla="*/ 958331 w 1104379"/>
                  <a:gd name="connsiteY19" fmla="*/ 939461 h 1281460"/>
                  <a:gd name="connsiteX20" fmla="*/ 927272 w 1104379"/>
                  <a:gd name="connsiteY20" fmla="*/ 929268 h 1281460"/>
                  <a:gd name="connsiteX21" fmla="*/ 800884 w 1104379"/>
                  <a:gd name="connsiteY21" fmla="*/ 159822 h 1281460"/>
                  <a:gd name="connsiteX22" fmla="*/ 183932 w 1104379"/>
                  <a:gd name="connsiteY22" fmla="*/ 929268 h 1281460"/>
                  <a:gd name="connsiteX23" fmla="*/ 144291 w 1104379"/>
                  <a:gd name="connsiteY23" fmla="*/ 940684 h 1281460"/>
                  <a:gd name="connsiteX24" fmla="*/ 118954 w 1104379"/>
                  <a:gd name="connsiteY24" fmla="*/ 964331 h 1281460"/>
                  <a:gd name="connsiteX25" fmla="*/ 96477 w 1104379"/>
                  <a:gd name="connsiteY25" fmla="*/ 1007548 h 1281460"/>
                  <a:gd name="connsiteX26" fmla="*/ 90756 w 1104379"/>
                  <a:gd name="connsiteY26" fmla="*/ 1092352 h 1281460"/>
                  <a:gd name="connsiteX27" fmla="*/ 108329 w 1104379"/>
                  <a:gd name="connsiteY27" fmla="*/ 1143316 h 1281460"/>
                  <a:gd name="connsiteX28" fmla="*/ 132031 w 1104379"/>
                  <a:gd name="connsiteY28" fmla="*/ 1173486 h 1281460"/>
                  <a:gd name="connsiteX29" fmla="*/ 155734 w 1104379"/>
                  <a:gd name="connsiteY29" fmla="*/ 1188979 h 1281460"/>
                  <a:gd name="connsiteX30" fmla="*/ 207226 w 1104379"/>
                  <a:gd name="connsiteY30" fmla="*/ 1188572 h 1281460"/>
                  <a:gd name="connsiteX31" fmla="*/ 232155 w 1104379"/>
                  <a:gd name="connsiteY31" fmla="*/ 1171448 h 1281460"/>
                  <a:gd name="connsiteX32" fmla="*/ 259127 w 1104379"/>
                  <a:gd name="connsiteY32" fmla="*/ 1132715 h 1281460"/>
                  <a:gd name="connsiteX33" fmla="*/ 273839 w 1104379"/>
                  <a:gd name="connsiteY33" fmla="*/ 1061774 h 1281460"/>
                  <a:gd name="connsiteX34" fmla="*/ 267300 w 1104379"/>
                  <a:gd name="connsiteY34" fmla="*/ 1012848 h 1281460"/>
                  <a:gd name="connsiteX35" fmla="*/ 243189 w 1104379"/>
                  <a:gd name="connsiteY35" fmla="*/ 965146 h 1281460"/>
                  <a:gd name="connsiteX36" fmla="*/ 214991 w 1104379"/>
                  <a:gd name="connsiteY36" fmla="*/ 939461 h 1281460"/>
                  <a:gd name="connsiteX37" fmla="*/ 183932 w 1104379"/>
                  <a:gd name="connsiteY37" fmla="*/ 929268 h 1281460"/>
                  <a:gd name="connsiteX38" fmla="*/ 941576 w 1104379"/>
                  <a:gd name="connsiteY38" fmla="*/ 842731 h 1281460"/>
                  <a:gd name="connsiteX39" fmla="*/ 986120 w 1104379"/>
                  <a:gd name="connsiteY39" fmla="*/ 855065 h 1281460"/>
                  <a:gd name="connsiteX40" fmla="*/ 1052325 w 1104379"/>
                  <a:gd name="connsiteY40" fmla="*/ 906436 h 1281460"/>
                  <a:gd name="connsiteX41" fmla="*/ 1098095 w 1104379"/>
                  <a:gd name="connsiteY41" fmla="*/ 1001840 h 1281460"/>
                  <a:gd name="connsiteX42" fmla="*/ 1104225 w 1104379"/>
                  <a:gd name="connsiteY42" fmla="*/ 1059327 h 1281460"/>
                  <a:gd name="connsiteX43" fmla="*/ 1081749 w 1104379"/>
                  <a:gd name="connsiteY43" fmla="*/ 1169817 h 1281460"/>
                  <a:gd name="connsiteX44" fmla="*/ 1017996 w 1104379"/>
                  <a:gd name="connsiteY44" fmla="*/ 1250136 h 1281460"/>
                  <a:gd name="connsiteX45" fmla="*/ 949749 w 1104379"/>
                  <a:gd name="connsiteY45" fmla="*/ 1279491 h 1281460"/>
                  <a:gd name="connsiteX46" fmla="*/ 856573 w 1104379"/>
                  <a:gd name="connsiteY46" fmla="*/ 1265629 h 1281460"/>
                  <a:gd name="connsiteX47" fmla="*/ 800177 w 1104379"/>
                  <a:gd name="connsiteY47" fmla="*/ 1221596 h 1281460"/>
                  <a:gd name="connsiteX48" fmla="*/ 753180 w 1104379"/>
                  <a:gd name="connsiteY48" fmla="*/ 1133938 h 1281460"/>
                  <a:gd name="connsiteX49" fmla="*/ 743781 w 1104379"/>
                  <a:gd name="connsiteY49" fmla="*/ 1044242 h 1281460"/>
                  <a:gd name="connsiteX50" fmla="*/ 775657 w 1104379"/>
                  <a:gd name="connsiteY50" fmla="*/ 936199 h 1281460"/>
                  <a:gd name="connsiteX51" fmla="*/ 829601 w 1104379"/>
                  <a:gd name="connsiteY51" fmla="*/ 874635 h 1281460"/>
                  <a:gd name="connsiteX52" fmla="*/ 895805 w 1104379"/>
                  <a:gd name="connsiteY52" fmla="*/ 844464 h 1281460"/>
                  <a:gd name="connsiteX53" fmla="*/ 941576 w 1104379"/>
                  <a:gd name="connsiteY53" fmla="*/ 842731 h 1281460"/>
                  <a:gd name="connsiteX54" fmla="*/ 198235 w 1104379"/>
                  <a:gd name="connsiteY54" fmla="*/ 842731 h 1281460"/>
                  <a:gd name="connsiteX55" fmla="*/ 242780 w 1104379"/>
                  <a:gd name="connsiteY55" fmla="*/ 855065 h 1281460"/>
                  <a:gd name="connsiteX56" fmla="*/ 308984 w 1104379"/>
                  <a:gd name="connsiteY56" fmla="*/ 906436 h 1281460"/>
                  <a:gd name="connsiteX57" fmla="*/ 354755 w 1104379"/>
                  <a:gd name="connsiteY57" fmla="*/ 1001840 h 1281460"/>
                  <a:gd name="connsiteX58" fmla="*/ 360885 w 1104379"/>
                  <a:gd name="connsiteY58" fmla="*/ 1059327 h 1281460"/>
                  <a:gd name="connsiteX59" fmla="*/ 338408 w 1104379"/>
                  <a:gd name="connsiteY59" fmla="*/ 1169817 h 1281460"/>
                  <a:gd name="connsiteX60" fmla="*/ 274656 w 1104379"/>
                  <a:gd name="connsiteY60" fmla="*/ 1250136 h 1281460"/>
                  <a:gd name="connsiteX61" fmla="*/ 206409 w 1104379"/>
                  <a:gd name="connsiteY61" fmla="*/ 1279491 h 1281460"/>
                  <a:gd name="connsiteX62" fmla="*/ 113233 w 1104379"/>
                  <a:gd name="connsiteY62" fmla="*/ 1265629 h 1281460"/>
                  <a:gd name="connsiteX63" fmla="*/ 56836 w 1104379"/>
                  <a:gd name="connsiteY63" fmla="*/ 1221596 h 1281460"/>
                  <a:gd name="connsiteX64" fmla="*/ 9840 w 1104379"/>
                  <a:gd name="connsiteY64" fmla="*/ 1133938 h 1281460"/>
                  <a:gd name="connsiteX65" fmla="*/ 440 w 1104379"/>
                  <a:gd name="connsiteY65" fmla="*/ 1044242 h 1281460"/>
                  <a:gd name="connsiteX66" fmla="*/ 32316 w 1104379"/>
                  <a:gd name="connsiteY66" fmla="*/ 936199 h 1281460"/>
                  <a:gd name="connsiteX67" fmla="*/ 86261 w 1104379"/>
                  <a:gd name="connsiteY67" fmla="*/ 874635 h 1281460"/>
                  <a:gd name="connsiteX68" fmla="*/ 152465 w 1104379"/>
                  <a:gd name="connsiteY68" fmla="*/ 844464 h 1281460"/>
                  <a:gd name="connsiteX69" fmla="*/ 198235 w 1104379"/>
                  <a:gd name="connsiteY69" fmla="*/ 842731 h 1281460"/>
                  <a:gd name="connsiteX70" fmla="*/ 688148 w 1104379"/>
                  <a:gd name="connsiteY70" fmla="*/ 406609 h 1281460"/>
                  <a:gd name="connsiteX71" fmla="*/ 648507 w 1104379"/>
                  <a:gd name="connsiteY71" fmla="*/ 418024 h 1281460"/>
                  <a:gd name="connsiteX72" fmla="*/ 623170 w 1104379"/>
                  <a:gd name="connsiteY72" fmla="*/ 441672 h 1281460"/>
                  <a:gd name="connsiteX73" fmla="*/ 600693 w 1104379"/>
                  <a:gd name="connsiteY73" fmla="*/ 484889 h 1281460"/>
                  <a:gd name="connsiteX74" fmla="*/ 594972 w 1104379"/>
                  <a:gd name="connsiteY74" fmla="*/ 569693 h 1281460"/>
                  <a:gd name="connsiteX75" fmla="*/ 612545 w 1104379"/>
                  <a:gd name="connsiteY75" fmla="*/ 620656 h 1281460"/>
                  <a:gd name="connsiteX76" fmla="*/ 636247 w 1104379"/>
                  <a:gd name="connsiteY76" fmla="*/ 650827 h 1281460"/>
                  <a:gd name="connsiteX77" fmla="*/ 659950 w 1104379"/>
                  <a:gd name="connsiteY77" fmla="*/ 666320 h 1281460"/>
                  <a:gd name="connsiteX78" fmla="*/ 711442 w 1104379"/>
                  <a:gd name="connsiteY78" fmla="*/ 665912 h 1281460"/>
                  <a:gd name="connsiteX79" fmla="*/ 736371 w 1104379"/>
                  <a:gd name="connsiteY79" fmla="*/ 648788 h 1281460"/>
                  <a:gd name="connsiteX80" fmla="*/ 763343 w 1104379"/>
                  <a:gd name="connsiteY80" fmla="*/ 610056 h 1281460"/>
                  <a:gd name="connsiteX81" fmla="*/ 778055 w 1104379"/>
                  <a:gd name="connsiteY81" fmla="*/ 539114 h 1281460"/>
                  <a:gd name="connsiteX82" fmla="*/ 771516 w 1104379"/>
                  <a:gd name="connsiteY82" fmla="*/ 490189 h 1281460"/>
                  <a:gd name="connsiteX83" fmla="*/ 747405 w 1104379"/>
                  <a:gd name="connsiteY83" fmla="*/ 442487 h 1281460"/>
                  <a:gd name="connsiteX84" fmla="*/ 719207 w 1104379"/>
                  <a:gd name="connsiteY84" fmla="*/ 416801 h 1281460"/>
                  <a:gd name="connsiteX85" fmla="*/ 688148 w 1104379"/>
                  <a:gd name="connsiteY85" fmla="*/ 406609 h 1281460"/>
                  <a:gd name="connsiteX86" fmla="*/ 842625 w 1104379"/>
                  <a:gd name="connsiteY86" fmla="*/ 647158 h 1281460"/>
                  <a:gd name="connsiteX87" fmla="*/ 746996 w 1104379"/>
                  <a:gd name="connsiteY87" fmla="*/ 332405 h 1281460"/>
                  <a:gd name="connsiteX88" fmla="*/ 813201 w 1104379"/>
                  <a:gd name="connsiteY88" fmla="*/ 383777 h 1281460"/>
                  <a:gd name="connsiteX89" fmla="*/ 858971 w 1104379"/>
                  <a:gd name="connsiteY89" fmla="*/ 479181 h 1281460"/>
                  <a:gd name="connsiteX90" fmla="*/ 865101 w 1104379"/>
                  <a:gd name="connsiteY90" fmla="*/ 536668 h 1281460"/>
                  <a:gd name="connsiteX91" fmla="*/ 842625 w 1104379"/>
                  <a:gd name="connsiteY91" fmla="*/ 647158 h 1281460"/>
                  <a:gd name="connsiteX92" fmla="*/ 1017886 w 1104379"/>
                  <a:gd name="connsiteY92" fmla="*/ -1 h 1281460"/>
                  <a:gd name="connsiteX93" fmla="*/ 876079 w 1104379"/>
                  <a:gd name="connsiteY93" fmla="*/ 111712 h 1281460"/>
                  <a:gd name="connsiteX94" fmla="*/ 951273 w 1104379"/>
                  <a:gd name="connsiteY94" fmla="*/ 126797 h 1281460"/>
                  <a:gd name="connsiteX95" fmla="*/ 976202 w 1104379"/>
                  <a:gd name="connsiteY95" fmla="*/ 109673 h 1281460"/>
                  <a:gd name="connsiteX96" fmla="*/ 1003174 w 1104379"/>
                  <a:gd name="connsiteY96"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42625 w 1104379"/>
                  <a:gd name="connsiteY85" fmla="*/ 647158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865101 w 1104379"/>
                  <a:gd name="connsiteY89" fmla="*/ 536668 h 1281460"/>
                  <a:gd name="connsiteX90" fmla="*/ 842625 w 1104379"/>
                  <a:gd name="connsiteY90" fmla="*/ 647158 h 1281460"/>
                  <a:gd name="connsiteX91" fmla="*/ 1017886 w 1104379"/>
                  <a:gd name="connsiteY91" fmla="*/ -1 h 1281460"/>
                  <a:gd name="connsiteX92" fmla="*/ 876079 w 1104379"/>
                  <a:gd name="connsiteY92" fmla="*/ 111712 h 1281460"/>
                  <a:gd name="connsiteX93" fmla="*/ 951273 w 1104379"/>
                  <a:gd name="connsiteY93" fmla="*/ 126797 h 1281460"/>
                  <a:gd name="connsiteX94" fmla="*/ 976202 w 1104379"/>
                  <a:gd name="connsiteY94" fmla="*/ 109673 h 1281460"/>
                  <a:gd name="connsiteX95" fmla="*/ 1003174 w 1104379"/>
                  <a:gd name="connsiteY95"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65101 w 1104379"/>
                  <a:gd name="connsiteY85" fmla="*/ 536668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865101 w 1104379"/>
                  <a:gd name="connsiteY89" fmla="*/ 536668 h 1281460"/>
                  <a:gd name="connsiteX90" fmla="*/ 1017886 w 1104379"/>
                  <a:gd name="connsiteY90" fmla="*/ -1 h 1281460"/>
                  <a:gd name="connsiteX91" fmla="*/ 876079 w 1104379"/>
                  <a:gd name="connsiteY91" fmla="*/ 111712 h 1281460"/>
                  <a:gd name="connsiteX92" fmla="*/ 951273 w 1104379"/>
                  <a:gd name="connsiteY92" fmla="*/ 126797 h 1281460"/>
                  <a:gd name="connsiteX93" fmla="*/ 976202 w 1104379"/>
                  <a:gd name="connsiteY93" fmla="*/ 109673 h 1281460"/>
                  <a:gd name="connsiteX94" fmla="*/ 1003174 w 1104379"/>
                  <a:gd name="connsiteY94"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58971 w 1104379"/>
                  <a:gd name="connsiteY85" fmla="*/ 479181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1017886 w 1104379"/>
                  <a:gd name="connsiteY89" fmla="*/ -1 h 1281460"/>
                  <a:gd name="connsiteX90" fmla="*/ 876079 w 1104379"/>
                  <a:gd name="connsiteY90" fmla="*/ 111712 h 1281460"/>
                  <a:gd name="connsiteX91" fmla="*/ 951273 w 1104379"/>
                  <a:gd name="connsiteY91" fmla="*/ 126797 h 1281460"/>
                  <a:gd name="connsiteX92" fmla="*/ 976202 w 1104379"/>
                  <a:gd name="connsiteY92" fmla="*/ 109673 h 1281460"/>
                  <a:gd name="connsiteX93" fmla="*/ 1003174 w 1104379"/>
                  <a:gd name="connsiteY93"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858971 w 1104379"/>
                  <a:gd name="connsiteY84" fmla="*/ 479181 h 1281460"/>
                  <a:gd name="connsiteX85" fmla="*/ 746996 w 1104379"/>
                  <a:gd name="connsiteY85" fmla="*/ 332405 h 1281460"/>
                  <a:gd name="connsiteX86" fmla="*/ 813201 w 1104379"/>
                  <a:gd name="connsiteY86" fmla="*/ 383777 h 1281460"/>
                  <a:gd name="connsiteX87" fmla="*/ 858971 w 1104379"/>
                  <a:gd name="connsiteY87" fmla="*/ 479181 h 1281460"/>
                  <a:gd name="connsiteX88" fmla="*/ 1017886 w 1104379"/>
                  <a:gd name="connsiteY88" fmla="*/ -1 h 1281460"/>
                  <a:gd name="connsiteX89" fmla="*/ 876079 w 1104379"/>
                  <a:gd name="connsiteY89" fmla="*/ 111712 h 1281460"/>
                  <a:gd name="connsiteX90" fmla="*/ 951273 w 1104379"/>
                  <a:gd name="connsiteY90" fmla="*/ 126797 h 1281460"/>
                  <a:gd name="connsiteX91" fmla="*/ 976202 w 1104379"/>
                  <a:gd name="connsiteY91" fmla="*/ 109673 h 1281460"/>
                  <a:gd name="connsiteX92" fmla="*/ 1003174 w 1104379"/>
                  <a:gd name="connsiteY92"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813201 w 1104379"/>
                  <a:gd name="connsiteY84" fmla="*/ 383777 h 1281460"/>
                  <a:gd name="connsiteX85" fmla="*/ 746996 w 1104379"/>
                  <a:gd name="connsiteY85" fmla="*/ 332405 h 1281460"/>
                  <a:gd name="connsiteX86" fmla="*/ 813201 w 1104379"/>
                  <a:gd name="connsiteY86" fmla="*/ 383777 h 1281460"/>
                  <a:gd name="connsiteX87" fmla="*/ 1017886 w 1104379"/>
                  <a:gd name="connsiteY87" fmla="*/ -1 h 1281460"/>
                  <a:gd name="connsiteX88" fmla="*/ 876079 w 1104379"/>
                  <a:gd name="connsiteY88" fmla="*/ 111712 h 1281460"/>
                  <a:gd name="connsiteX89" fmla="*/ 951273 w 1104379"/>
                  <a:gd name="connsiteY89" fmla="*/ 126797 h 1281460"/>
                  <a:gd name="connsiteX90" fmla="*/ 976202 w 1104379"/>
                  <a:gd name="connsiteY90" fmla="*/ 109673 h 1281460"/>
                  <a:gd name="connsiteX91" fmla="*/ 1003174 w 1104379"/>
                  <a:gd name="connsiteY91"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1017886 w 1104379"/>
                  <a:gd name="connsiteY84" fmla="*/ -1 h 1281460"/>
                  <a:gd name="connsiteX85" fmla="*/ 876079 w 1104379"/>
                  <a:gd name="connsiteY85" fmla="*/ 111712 h 1281460"/>
                  <a:gd name="connsiteX86" fmla="*/ 951273 w 1104379"/>
                  <a:gd name="connsiteY86" fmla="*/ 126797 h 1281460"/>
                  <a:gd name="connsiteX87" fmla="*/ 976202 w 1104379"/>
                  <a:gd name="connsiteY87" fmla="*/ 109673 h 1281460"/>
                  <a:gd name="connsiteX88" fmla="*/ 1003174 w 1104379"/>
                  <a:gd name="connsiteY88"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19207 w 1104379"/>
                  <a:gd name="connsiteY68" fmla="*/ 416801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1017886 w 1104379"/>
                  <a:gd name="connsiteY83" fmla="*/ -1 h 1281460"/>
                  <a:gd name="connsiteX84" fmla="*/ 876079 w 1104379"/>
                  <a:gd name="connsiteY84" fmla="*/ 111712 h 1281460"/>
                  <a:gd name="connsiteX85" fmla="*/ 951273 w 1104379"/>
                  <a:gd name="connsiteY85" fmla="*/ 126797 h 1281460"/>
                  <a:gd name="connsiteX86" fmla="*/ 976202 w 1104379"/>
                  <a:gd name="connsiteY86" fmla="*/ 109673 h 1281460"/>
                  <a:gd name="connsiteX87" fmla="*/ 1003174 w 1104379"/>
                  <a:gd name="connsiteY87"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47405 w 1104379"/>
                  <a:gd name="connsiteY68" fmla="*/ 442487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1017886 w 1104379"/>
                  <a:gd name="connsiteY82" fmla="*/ -1 h 1281460"/>
                  <a:gd name="connsiteX83" fmla="*/ 876079 w 1104379"/>
                  <a:gd name="connsiteY83" fmla="*/ 111712 h 1281460"/>
                  <a:gd name="connsiteX84" fmla="*/ 951273 w 1104379"/>
                  <a:gd name="connsiteY84" fmla="*/ 126797 h 1281460"/>
                  <a:gd name="connsiteX85" fmla="*/ 976202 w 1104379"/>
                  <a:gd name="connsiteY85" fmla="*/ 109673 h 1281460"/>
                  <a:gd name="connsiteX86" fmla="*/ 1003174 w 1104379"/>
                  <a:gd name="connsiteY86"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71516 w 1104379"/>
                  <a:gd name="connsiteY68" fmla="*/ 49018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1017886 w 1104379"/>
                  <a:gd name="connsiteY81" fmla="*/ -1 h 1281460"/>
                  <a:gd name="connsiteX82" fmla="*/ 876079 w 1104379"/>
                  <a:gd name="connsiteY82" fmla="*/ 111712 h 1281460"/>
                  <a:gd name="connsiteX83" fmla="*/ 951273 w 1104379"/>
                  <a:gd name="connsiteY83" fmla="*/ 126797 h 1281460"/>
                  <a:gd name="connsiteX84" fmla="*/ 976202 w 1104379"/>
                  <a:gd name="connsiteY84" fmla="*/ 109673 h 1281460"/>
                  <a:gd name="connsiteX85" fmla="*/ 1003174 w 1104379"/>
                  <a:gd name="connsiteY85"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78055 w 1104379"/>
                  <a:gd name="connsiteY68" fmla="*/ 539114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1017886 w 1104379"/>
                  <a:gd name="connsiteY80" fmla="*/ -1 h 1281460"/>
                  <a:gd name="connsiteX81" fmla="*/ 876079 w 1104379"/>
                  <a:gd name="connsiteY81" fmla="*/ 111712 h 1281460"/>
                  <a:gd name="connsiteX82" fmla="*/ 951273 w 1104379"/>
                  <a:gd name="connsiteY82" fmla="*/ 126797 h 1281460"/>
                  <a:gd name="connsiteX83" fmla="*/ 976202 w 1104379"/>
                  <a:gd name="connsiteY83" fmla="*/ 109673 h 1281460"/>
                  <a:gd name="connsiteX84" fmla="*/ 1003174 w 1104379"/>
                  <a:gd name="connsiteY84"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63343 w 1104379"/>
                  <a:gd name="connsiteY68" fmla="*/ 610056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1017886 w 1104379"/>
                  <a:gd name="connsiteY79" fmla="*/ -1 h 1281460"/>
                  <a:gd name="connsiteX80" fmla="*/ 876079 w 1104379"/>
                  <a:gd name="connsiteY80" fmla="*/ 111712 h 1281460"/>
                  <a:gd name="connsiteX81" fmla="*/ 951273 w 1104379"/>
                  <a:gd name="connsiteY81" fmla="*/ 126797 h 1281460"/>
                  <a:gd name="connsiteX82" fmla="*/ 976202 w 1104379"/>
                  <a:gd name="connsiteY82" fmla="*/ 109673 h 1281460"/>
                  <a:gd name="connsiteX83" fmla="*/ 1003174 w 1104379"/>
                  <a:gd name="connsiteY83"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36371 w 1104379"/>
                  <a:gd name="connsiteY68" fmla="*/ 648788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1017886 w 1104379"/>
                  <a:gd name="connsiteY78" fmla="*/ -1 h 1281460"/>
                  <a:gd name="connsiteX79" fmla="*/ 876079 w 1104379"/>
                  <a:gd name="connsiteY79" fmla="*/ 111712 h 1281460"/>
                  <a:gd name="connsiteX80" fmla="*/ 951273 w 1104379"/>
                  <a:gd name="connsiteY80" fmla="*/ 126797 h 1281460"/>
                  <a:gd name="connsiteX81" fmla="*/ 976202 w 1104379"/>
                  <a:gd name="connsiteY81" fmla="*/ 109673 h 1281460"/>
                  <a:gd name="connsiteX82" fmla="*/ 1003174 w 1104379"/>
                  <a:gd name="connsiteY82"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11442 w 1104379"/>
                  <a:gd name="connsiteY68" fmla="*/ 665912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1017886 w 1104379"/>
                  <a:gd name="connsiteY77" fmla="*/ -1 h 1281460"/>
                  <a:gd name="connsiteX78" fmla="*/ 876079 w 1104379"/>
                  <a:gd name="connsiteY78" fmla="*/ 111712 h 1281460"/>
                  <a:gd name="connsiteX79" fmla="*/ 951273 w 1104379"/>
                  <a:gd name="connsiteY79" fmla="*/ 126797 h 1281460"/>
                  <a:gd name="connsiteX80" fmla="*/ 976202 w 1104379"/>
                  <a:gd name="connsiteY80" fmla="*/ 109673 h 1281460"/>
                  <a:gd name="connsiteX81" fmla="*/ 1003174 w 1104379"/>
                  <a:gd name="connsiteY81"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59950 w 1104379"/>
                  <a:gd name="connsiteY68" fmla="*/ 666320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1017886 w 1104379"/>
                  <a:gd name="connsiteY76" fmla="*/ -1 h 1281460"/>
                  <a:gd name="connsiteX77" fmla="*/ 876079 w 1104379"/>
                  <a:gd name="connsiteY77" fmla="*/ 111712 h 1281460"/>
                  <a:gd name="connsiteX78" fmla="*/ 951273 w 1104379"/>
                  <a:gd name="connsiteY78" fmla="*/ 126797 h 1281460"/>
                  <a:gd name="connsiteX79" fmla="*/ 976202 w 1104379"/>
                  <a:gd name="connsiteY79" fmla="*/ 109673 h 1281460"/>
                  <a:gd name="connsiteX80" fmla="*/ 1003174 w 1104379"/>
                  <a:gd name="connsiteY80"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36247 w 1104379"/>
                  <a:gd name="connsiteY68" fmla="*/ 650827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1017886 w 1104379"/>
                  <a:gd name="connsiteY75" fmla="*/ -1 h 1281460"/>
                  <a:gd name="connsiteX76" fmla="*/ 876079 w 1104379"/>
                  <a:gd name="connsiteY76" fmla="*/ 111712 h 1281460"/>
                  <a:gd name="connsiteX77" fmla="*/ 951273 w 1104379"/>
                  <a:gd name="connsiteY77" fmla="*/ 126797 h 1281460"/>
                  <a:gd name="connsiteX78" fmla="*/ 976202 w 1104379"/>
                  <a:gd name="connsiteY78" fmla="*/ 109673 h 1281460"/>
                  <a:gd name="connsiteX79" fmla="*/ 1003174 w 1104379"/>
                  <a:gd name="connsiteY79"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12545 w 1104379"/>
                  <a:gd name="connsiteY68" fmla="*/ 620656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1017886 w 1104379"/>
                  <a:gd name="connsiteY74" fmla="*/ -1 h 1281460"/>
                  <a:gd name="connsiteX75" fmla="*/ 876079 w 1104379"/>
                  <a:gd name="connsiteY75" fmla="*/ 111712 h 1281460"/>
                  <a:gd name="connsiteX76" fmla="*/ 951273 w 1104379"/>
                  <a:gd name="connsiteY76" fmla="*/ 126797 h 1281460"/>
                  <a:gd name="connsiteX77" fmla="*/ 976202 w 1104379"/>
                  <a:gd name="connsiteY77" fmla="*/ 109673 h 1281460"/>
                  <a:gd name="connsiteX78" fmla="*/ 1003174 w 1104379"/>
                  <a:gd name="connsiteY78"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594972 w 1104379"/>
                  <a:gd name="connsiteY68" fmla="*/ 569693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1017886 w 1104379"/>
                  <a:gd name="connsiteY73" fmla="*/ -1 h 1281460"/>
                  <a:gd name="connsiteX74" fmla="*/ 876079 w 1104379"/>
                  <a:gd name="connsiteY74" fmla="*/ 111712 h 1281460"/>
                  <a:gd name="connsiteX75" fmla="*/ 951273 w 1104379"/>
                  <a:gd name="connsiteY75" fmla="*/ 126797 h 1281460"/>
                  <a:gd name="connsiteX76" fmla="*/ 976202 w 1104379"/>
                  <a:gd name="connsiteY76" fmla="*/ 109673 h 1281460"/>
                  <a:gd name="connsiteX77" fmla="*/ 1003174 w 1104379"/>
                  <a:gd name="connsiteY77"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00693 w 1104379"/>
                  <a:gd name="connsiteY68" fmla="*/ 48488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1017886 w 1104379"/>
                  <a:gd name="connsiteY72" fmla="*/ -1 h 1281460"/>
                  <a:gd name="connsiteX73" fmla="*/ 876079 w 1104379"/>
                  <a:gd name="connsiteY73" fmla="*/ 111712 h 1281460"/>
                  <a:gd name="connsiteX74" fmla="*/ 951273 w 1104379"/>
                  <a:gd name="connsiteY74" fmla="*/ 126797 h 1281460"/>
                  <a:gd name="connsiteX75" fmla="*/ 976202 w 1104379"/>
                  <a:gd name="connsiteY75" fmla="*/ 109673 h 1281460"/>
                  <a:gd name="connsiteX76" fmla="*/ 1003174 w 1104379"/>
                  <a:gd name="connsiteY76"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23170 w 1104379"/>
                  <a:gd name="connsiteY68" fmla="*/ 441672 h 1281460"/>
                  <a:gd name="connsiteX69" fmla="*/ 648507 w 1104379"/>
                  <a:gd name="connsiteY69" fmla="*/ 418024 h 1281460"/>
                  <a:gd name="connsiteX70" fmla="*/ 623170 w 1104379"/>
                  <a:gd name="connsiteY70" fmla="*/ 441672 h 1281460"/>
                  <a:gd name="connsiteX71" fmla="*/ 1017886 w 1104379"/>
                  <a:gd name="connsiteY71" fmla="*/ -1 h 1281460"/>
                  <a:gd name="connsiteX72" fmla="*/ 876079 w 1104379"/>
                  <a:gd name="connsiteY72" fmla="*/ 111712 h 1281460"/>
                  <a:gd name="connsiteX73" fmla="*/ 951273 w 1104379"/>
                  <a:gd name="connsiteY73" fmla="*/ 126797 h 1281460"/>
                  <a:gd name="connsiteX74" fmla="*/ 976202 w 1104379"/>
                  <a:gd name="connsiteY74" fmla="*/ 109673 h 1281460"/>
                  <a:gd name="connsiteX75" fmla="*/ 1003174 w 1104379"/>
                  <a:gd name="connsiteY75"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1017886 w 1104379"/>
                  <a:gd name="connsiteY68" fmla="*/ -1 h 1281460"/>
                  <a:gd name="connsiteX69" fmla="*/ 876079 w 1104379"/>
                  <a:gd name="connsiteY69" fmla="*/ 111712 h 1281460"/>
                  <a:gd name="connsiteX70" fmla="*/ 951273 w 1104379"/>
                  <a:gd name="connsiteY70" fmla="*/ 126797 h 1281460"/>
                  <a:gd name="connsiteX71" fmla="*/ 976202 w 1104379"/>
                  <a:gd name="connsiteY71" fmla="*/ 109673 h 1281460"/>
                  <a:gd name="connsiteX72" fmla="*/ 1003174 w 1104379"/>
                  <a:gd name="connsiteY72" fmla="*/ 70941 h 1281460"/>
                  <a:gd name="connsiteX0" fmla="*/ 1017886 w 1104379"/>
                  <a:gd name="connsiteY0" fmla="*/ -1 h 1281460"/>
                  <a:gd name="connsiteX1" fmla="*/ 800884 w 1104379"/>
                  <a:gd name="connsiteY1" fmla="*/ 159822 h 1281460"/>
                  <a:gd name="connsiteX2" fmla="*/ 800884 w 1104379"/>
                  <a:gd name="connsiteY2" fmla="*/ 159822 h 1281460"/>
                  <a:gd name="connsiteX3" fmla="*/ 887632 w 1104379"/>
                  <a:gd name="connsiteY3" fmla="*/ 940684 h 1281460"/>
                  <a:gd name="connsiteX4" fmla="*/ 862294 w 1104379"/>
                  <a:gd name="connsiteY4" fmla="*/ 964331 h 1281460"/>
                  <a:gd name="connsiteX5" fmla="*/ 839818 w 1104379"/>
                  <a:gd name="connsiteY5" fmla="*/ 1007548 h 1281460"/>
                  <a:gd name="connsiteX6" fmla="*/ 834096 w 1104379"/>
                  <a:gd name="connsiteY6" fmla="*/ 1092352 h 1281460"/>
                  <a:gd name="connsiteX7" fmla="*/ 851669 w 1104379"/>
                  <a:gd name="connsiteY7" fmla="*/ 1143316 h 1281460"/>
                  <a:gd name="connsiteX8" fmla="*/ 875372 w 1104379"/>
                  <a:gd name="connsiteY8" fmla="*/ 1173486 h 1281460"/>
                  <a:gd name="connsiteX9" fmla="*/ 899074 w 1104379"/>
                  <a:gd name="connsiteY9" fmla="*/ 1188979 h 1281460"/>
                  <a:gd name="connsiteX10" fmla="*/ 950566 w 1104379"/>
                  <a:gd name="connsiteY10" fmla="*/ 1188572 h 1281460"/>
                  <a:gd name="connsiteX11" fmla="*/ 975495 w 1104379"/>
                  <a:gd name="connsiteY11" fmla="*/ 1171448 h 1281460"/>
                  <a:gd name="connsiteX12" fmla="*/ 1002467 w 1104379"/>
                  <a:gd name="connsiteY12" fmla="*/ 1132715 h 1281460"/>
                  <a:gd name="connsiteX13" fmla="*/ 1017179 w 1104379"/>
                  <a:gd name="connsiteY13" fmla="*/ 1061774 h 1281460"/>
                  <a:gd name="connsiteX14" fmla="*/ 1010640 w 1104379"/>
                  <a:gd name="connsiteY14" fmla="*/ 1012848 h 1281460"/>
                  <a:gd name="connsiteX15" fmla="*/ 986529 w 1104379"/>
                  <a:gd name="connsiteY15" fmla="*/ 965146 h 1281460"/>
                  <a:gd name="connsiteX16" fmla="*/ 958331 w 1104379"/>
                  <a:gd name="connsiteY16" fmla="*/ 939461 h 1281460"/>
                  <a:gd name="connsiteX17" fmla="*/ 927272 w 1104379"/>
                  <a:gd name="connsiteY17" fmla="*/ 929268 h 1281460"/>
                  <a:gd name="connsiteX18" fmla="*/ 800884 w 1104379"/>
                  <a:gd name="connsiteY18" fmla="*/ 159822 h 1281460"/>
                  <a:gd name="connsiteX19" fmla="*/ 183932 w 1104379"/>
                  <a:gd name="connsiteY19" fmla="*/ 929268 h 1281460"/>
                  <a:gd name="connsiteX20" fmla="*/ 144291 w 1104379"/>
                  <a:gd name="connsiteY20" fmla="*/ 940684 h 1281460"/>
                  <a:gd name="connsiteX21" fmla="*/ 118954 w 1104379"/>
                  <a:gd name="connsiteY21" fmla="*/ 964331 h 1281460"/>
                  <a:gd name="connsiteX22" fmla="*/ 96477 w 1104379"/>
                  <a:gd name="connsiteY22" fmla="*/ 1007548 h 1281460"/>
                  <a:gd name="connsiteX23" fmla="*/ 90756 w 1104379"/>
                  <a:gd name="connsiteY23" fmla="*/ 1092352 h 1281460"/>
                  <a:gd name="connsiteX24" fmla="*/ 108329 w 1104379"/>
                  <a:gd name="connsiteY24" fmla="*/ 1143316 h 1281460"/>
                  <a:gd name="connsiteX25" fmla="*/ 132031 w 1104379"/>
                  <a:gd name="connsiteY25" fmla="*/ 1173486 h 1281460"/>
                  <a:gd name="connsiteX26" fmla="*/ 155734 w 1104379"/>
                  <a:gd name="connsiteY26" fmla="*/ 1188979 h 1281460"/>
                  <a:gd name="connsiteX27" fmla="*/ 207226 w 1104379"/>
                  <a:gd name="connsiteY27" fmla="*/ 1188572 h 1281460"/>
                  <a:gd name="connsiteX28" fmla="*/ 232155 w 1104379"/>
                  <a:gd name="connsiteY28" fmla="*/ 1171448 h 1281460"/>
                  <a:gd name="connsiteX29" fmla="*/ 259127 w 1104379"/>
                  <a:gd name="connsiteY29" fmla="*/ 1132715 h 1281460"/>
                  <a:gd name="connsiteX30" fmla="*/ 273839 w 1104379"/>
                  <a:gd name="connsiteY30" fmla="*/ 1061774 h 1281460"/>
                  <a:gd name="connsiteX31" fmla="*/ 267300 w 1104379"/>
                  <a:gd name="connsiteY31" fmla="*/ 1012848 h 1281460"/>
                  <a:gd name="connsiteX32" fmla="*/ 243189 w 1104379"/>
                  <a:gd name="connsiteY32" fmla="*/ 965146 h 1281460"/>
                  <a:gd name="connsiteX33" fmla="*/ 214991 w 1104379"/>
                  <a:gd name="connsiteY33" fmla="*/ 939461 h 1281460"/>
                  <a:gd name="connsiteX34" fmla="*/ 183932 w 1104379"/>
                  <a:gd name="connsiteY34" fmla="*/ 929268 h 1281460"/>
                  <a:gd name="connsiteX35" fmla="*/ 941576 w 1104379"/>
                  <a:gd name="connsiteY35" fmla="*/ 842731 h 1281460"/>
                  <a:gd name="connsiteX36" fmla="*/ 986120 w 1104379"/>
                  <a:gd name="connsiteY36" fmla="*/ 855065 h 1281460"/>
                  <a:gd name="connsiteX37" fmla="*/ 1052325 w 1104379"/>
                  <a:gd name="connsiteY37" fmla="*/ 906436 h 1281460"/>
                  <a:gd name="connsiteX38" fmla="*/ 1098095 w 1104379"/>
                  <a:gd name="connsiteY38" fmla="*/ 1001840 h 1281460"/>
                  <a:gd name="connsiteX39" fmla="*/ 1104225 w 1104379"/>
                  <a:gd name="connsiteY39" fmla="*/ 1059327 h 1281460"/>
                  <a:gd name="connsiteX40" fmla="*/ 1081749 w 1104379"/>
                  <a:gd name="connsiteY40" fmla="*/ 1169817 h 1281460"/>
                  <a:gd name="connsiteX41" fmla="*/ 1017996 w 1104379"/>
                  <a:gd name="connsiteY41" fmla="*/ 1250136 h 1281460"/>
                  <a:gd name="connsiteX42" fmla="*/ 949749 w 1104379"/>
                  <a:gd name="connsiteY42" fmla="*/ 1279491 h 1281460"/>
                  <a:gd name="connsiteX43" fmla="*/ 856573 w 1104379"/>
                  <a:gd name="connsiteY43" fmla="*/ 1265629 h 1281460"/>
                  <a:gd name="connsiteX44" fmla="*/ 800177 w 1104379"/>
                  <a:gd name="connsiteY44" fmla="*/ 1221596 h 1281460"/>
                  <a:gd name="connsiteX45" fmla="*/ 753180 w 1104379"/>
                  <a:gd name="connsiteY45" fmla="*/ 1133938 h 1281460"/>
                  <a:gd name="connsiteX46" fmla="*/ 743781 w 1104379"/>
                  <a:gd name="connsiteY46" fmla="*/ 1044242 h 1281460"/>
                  <a:gd name="connsiteX47" fmla="*/ 775657 w 1104379"/>
                  <a:gd name="connsiteY47" fmla="*/ 936199 h 1281460"/>
                  <a:gd name="connsiteX48" fmla="*/ 829601 w 1104379"/>
                  <a:gd name="connsiteY48" fmla="*/ 874635 h 1281460"/>
                  <a:gd name="connsiteX49" fmla="*/ 895805 w 1104379"/>
                  <a:gd name="connsiteY49" fmla="*/ 844464 h 1281460"/>
                  <a:gd name="connsiteX50" fmla="*/ 941576 w 1104379"/>
                  <a:gd name="connsiteY50" fmla="*/ 842731 h 1281460"/>
                  <a:gd name="connsiteX51" fmla="*/ 198235 w 1104379"/>
                  <a:gd name="connsiteY51" fmla="*/ 842731 h 1281460"/>
                  <a:gd name="connsiteX52" fmla="*/ 242780 w 1104379"/>
                  <a:gd name="connsiteY52" fmla="*/ 855065 h 1281460"/>
                  <a:gd name="connsiteX53" fmla="*/ 308984 w 1104379"/>
                  <a:gd name="connsiteY53" fmla="*/ 906436 h 1281460"/>
                  <a:gd name="connsiteX54" fmla="*/ 354755 w 1104379"/>
                  <a:gd name="connsiteY54" fmla="*/ 1001840 h 1281460"/>
                  <a:gd name="connsiteX55" fmla="*/ 360885 w 1104379"/>
                  <a:gd name="connsiteY55" fmla="*/ 1059327 h 1281460"/>
                  <a:gd name="connsiteX56" fmla="*/ 338408 w 1104379"/>
                  <a:gd name="connsiteY56" fmla="*/ 1169817 h 1281460"/>
                  <a:gd name="connsiteX57" fmla="*/ 274656 w 1104379"/>
                  <a:gd name="connsiteY57" fmla="*/ 1250136 h 1281460"/>
                  <a:gd name="connsiteX58" fmla="*/ 206409 w 1104379"/>
                  <a:gd name="connsiteY58" fmla="*/ 1279491 h 1281460"/>
                  <a:gd name="connsiteX59" fmla="*/ 113233 w 1104379"/>
                  <a:gd name="connsiteY59" fmla="*/ 1265629 h 1281460"/>
                  <a:gd name="connsiteX60" fmla="*/ 56836 w 1104379"/>
                  <a:gd name="connsiteY60" fmla="*/ 1221596 h 1281460"/>
                  <a:gd name="connsiteX61" fmla="*/ 9840 w 1104379"/>
                  <a:gd name="connsiteY61" fmla="*/ 1133938 h 1281460"/>
                  <a:gd name="connsiteX62" fmla="*/ 440 w 1104379"/>
                  <a:gd name="connsiteY62" fmla="*/ 1044242 h 1281460"/>
                  <a:gd name="connsiteX63" fmla="*/ 32316 w 1104379"/>
                  <a:gd name="connsiteY63" fmla="*/ 936199 h 1281460"/>
                  <a:gd name="connsiteX64" fmla="*/ 86261 w 1104379"/>
                  <a:gd name="connsiteY64" fmla="*/ 874635 h 1281460"/>
                  <a:gd name="connsiteX65" fmla="*/ 152465 w 1104379"/>
                  <a:gd name="connsiteY65" fmla="*/ 844464 h 1281460"/>
                  <a:gd name="connsiteX66" fmla="*/ 198235 w 1104379"/>
                  <a:gd name="connsiteY66" fmla="*/ 842731 h 1281460"/>
                  <a:gd name="connsiteX67" fmla="*/ 1017886 w 1104379"/>
                  <a:gd name="connsiteY67" fmla="*/ -1 h 1281460"/>
                  <a:gd name="connsiteX68" fmla="*/ 876079 w 1104379"/>
                  <a:gd name="connsiteY68" fmla="*/ 111712 h 1281460"/>
                  <a:gd name="connsiteX69" fmla="*/ 951273 w 1104379"/>
                  <a:gd name="connsiteY69" fmla="*/ 126797 h 1281460"/>
                  <a:gd name="connsiteX70" fmla="*/ 976202 w 1104379"/>
                  <a:gd name="connsiteY70" fmla="*/ 109673 h 1281460"/>
                  <a:gd name="connsiteX71" fmla="*/ 1003174 w 1104379"/>
                  <a:gd name="connsiteY71" fmla="*/ 70941 h 1281460"/>
                  <a:gd name="connsiteX0" fmla="*/ 1017886 w 1104379"/>
                  <a:gd name="connsiteY0" fmla="*/ -1 h 1281460"/>
                  <a:gd name="connsiteX1" fmla="*/ 927272 w 1104379"/>
                  <a:gd name="connsiteY1" fmla="*/ 929268 h 1281460"/>
                  <a:gd name="connsiteX2" fmla="*/ 800884 w 1104379"/>
                  <a:gd name="connsiteY2" fmla="*/ 159822 h 1281460"/>
                  <a:gd name="connsiteX3" fmla="*/ 887632 w 1104379"/>
                  <a:gd name="connsiteY3" fmla="*/ 940684 h 1281460"/>
                  <a:gd name="connsiteX4" fmla="*/ 862294 w 1104379"/>
                  <a:gd name="connsiteY4" fmla="*/ 964331 h 1281460"/>
                  <a:gd name="connsiteX5" fmla="*/ 839818 w 1104379"/>
                  <a:gd name="connsiteY5" fmla="*/ 1007548 h 1281460"/>
                  <a:gd name="connsiteX6" fmla="*/ 834096 w 1104379"/>
                  <a:gd name="connsiteY6" fmla="*/ 1092352 h 1281460"/>
                  <a:gd name="connsiteX7" fmla="*/ 851669 w 1104379"/>
                  <a:gd name="connsiteY7" fmla="*/ 1143316 h 1281460"/>
                  <a:gd name="connsiteX8" fmla="*/ 875372 w 1104379"/>
                  <a:gd name="connsiteY8" fmla="*/ 1173486 h 1281460"/>
                  <a:gd name="connsiteX9" fmla="*/ 899074 w 1104379"/>
                  <a:gd name="connsiteY9" fmla="*/ 1188979 h 1281460"/>
                  <a:gd name="connsiteX10" fmla="*/ 950566 w 1104379"/>
                  <a:gd name="connsiteY10" fmla="*/ 1188572 h 1281460"/>
                  <a:gd name="connsiteX11" fmla="*/ 975495 w 1104379"/>
                  <a:gd name="connsiteY11" fmla="*/ 1171448 h 1281460"/>
                  <a:gd name="connsiteX12" fmla="*/ 1002467 w 1104379"/>
                  <a:gd name="connsiteY12" fmla="*/ 1132715 h 1281460"/>
                  <a:gd name="connsiteX13" fmla="*/ 1017179 w 1104379"/>
                  <a:gd name="connsiteY13" fmla="*/ 1061774 h 1281460"/>
                  <a:gd name="connsiteX14" fmla="*/ 1010640 w 1104379"/>
                  <a:gd name="connsiteY14" fmla="*/ 1012848 h 1281460"/>
                  <a:gd name="connsiteX15" fmla="*/ 986529 w 1104379"/>
                  <a:gd name="connsiteY15" fmla="*/ 965146 h 1281460"/>
                  <a:gd name="connsiteX16" fmla="*/ 958331 w 1104379"/>
                  <a:gd name="connsiteY16" fmla="*/ 939461 h 1281460"/>
                  <a:gd name="connsiteX17" fmla="*/ 927272 w 1104379"/>
                  <a:gd name="connsiteY17" fmla="*/ 929268 h 1281460"/>
                  <a:gd name="connsiteX18" fmla="*/ 183932 w 1104379"/>
                  <a:gd name="connsiteY18" fmla="*/ 929268 h 1281460"/>
                  <a:gd name="connsiteX19" fmla="*/ 144291 w 1104379"/>
                  <a:gd name="connsiteY19" fmla="*/ 940684 h 1281460"/>
                  <a:gd name="connsiteX20" fmla="*/ 118954 w 1104379"/>
                  <a:gd name="connsiteY20" fmla="*/ 964331 h 1281460"/>
                  <a:gd name="connsiteX21" fmla="*/ 96477 w 1104379"/>
                  <a:gd name="connsiteY21" fmla="*/ 1007548 h 1281460"/>
                  <a:gd name="connsiteX22" fmla="*/ 90756 w 1104379"/>
                  <a:gd name="connsiteY22" fmla="*/ 1092352 h 1281460"/>
                  <a:gd name="connsiteX23" fmla="*/ 108329 w 1104379"/>
                  <a:gd name="connsiteY23" fmla="*/ 1143316 h 1281460"/>
                  <a:gd name="connsiteX24" fmla="*/ 132031 w 1104379"/>
                  <a:gd name="connsiteY24" fmla="*/ 1173486 h 1281460"/>
                  <a:gd name="connsiteX25" fmla="*/ 155734 w 1104379"/>
                  <a:gd name="connsiteY25" fmla="*/ 1188979 h 1281460"/>
                  <a:gd name="connsiteX26" fmla="*/ 207226 w 1104379"/>
                  <a:gd name="connsiteY26" fmla="*/ 1188572 h 1281460"/>
                  <a:gd name="connsiteX27" fmla="*/ 232155 w 1104379"/>
                  <a:gd name="connsiteY27" fmla="*/ 1171448 h 1281460"/>
                  <a:gd name="connsiteX28" fmla="*/ 259127 w 1104379"/>
                  <a:gd name="connsiteY28" fmla="*/ 1132715 h 1281460"/>
                  <a:gd name="connsiteX29" fmla="*/ 273839 w 1104379"/>
                  <a:gd name="connsiteY29" fmla="*/ 1061774 h 1281460"/>
                  <a:gd name="connsiteX30" fmla="*/ 267300 w 1104379"/>
                  <a:gd name="connsiteY30" fmla="*/ 1012848 h 1281460"/>
                  <a:gd name="connsiteX31" fmla="*/ 243189 w 1104379"/>
                  <a:gd name="connsiteY31" fmla="*/ 965146 h 1281460"/>
                  <a:gd name="connsiteX32" fmla="*/ 214991 w 1104379"/>
                  <a:gd name="connsiteY32" fmla="*/ 939461 h 1281460"/>
                  <a:gd name="connsiteX33" fmla="*/ 183932 w 1104379"/>
                  <a:gd name="connsiteY33" fmla="*/ 929268 h 1281460"/>
                  <a:gd name="connsiteX34" fmla="*/ 941576 w 1104379"/>
                  <a:gd name="connsiteY34" fmla="*/ 842731 h 1281460"/>
                  <a:gd name="connsiteX35" fmla="*/ 986120 w 1104379"/>
                  <a:gd name="connsiteY35" fmla="*/ 855065 h 1281460"/>
                  <a:gd name="connsiteX36" fmla="*/ 1052325 w 1104379"/>
                  <a:gd name="connsiteY36" fmla="*/ 906436 h 1281460"/>
                  <a:gd name="connsiteX37" fmla="*/ 1098095 w 1104379"/>
                  <a:gd name="connsiteY37" fmla="*/ 1001840 h 1281460"/>
                  <a:gd name="connsiteX38" fmla="*/ 1104225 w 1104379"/>
                  <a:gd name="connsiteY38" fmla="*/ 1059327 h 1281460"/>
                  <a:gd name="connsiteX39" fmla="*/ 1081749 w 1104379"/>
                  <a:gd name="connsiteY39" fmla="*/ 1169817 h 1281460"/>
                  <a:gd name="connsiteX40" fmla="*/ 1017996 w 1104379"/>
                  <a:gd name="connsiteY40" fmla="*/ 1250136 h 1281460"/>
                  <a:gd name="connsiteX41" fmla="*/ 949749 w 1104379"/>
                  <a:gd name="connsiteY41" fmla="*/ 1279491 h 1281460"/>
                  <a:gd name="connsiteX42" fmla="*/ 856573 w 1104379"/>
                  <a:gd name="connsiteY42" fmla="*/ 1265629 h 1281460"/>
                  <a:gd name="connsiteX43" fmla="*/ 800177 w 1104379"/>
                  <a:gd name="connsiteY43" fmla="*/ 1221596 h 1281460"/>
                  <a:gd name="connsiteX44" fmla="*/ 753180 w 1104379"/>
                  <a:gd name="connsiteY44" fmla="*/ 1133938 h 1281460"/>
                  <a:gd name="connsiteX45" fmla="*/ 743781 w 1104379"/>
                  <a:gd name="connsiteY45" fmla="*/ 1044242 h 1281460"/>
                  <a:gd name="connsiteX46" fmla="*/ 775657 w 1104379"/>
                  <a:gd name="connsiteY46" fmla="*/ 936199 h 1281460"/>
                  <a:gd name="connsiteX47" fmla="*/ 829601 w 1104379"/>
                  <a:gd name="connsiteY47" fmla="*/ 874635 h 1281460"/>
                  <a:gd name="connsiteX48" fmla="*/ 895805 w 1104379"/>
                  <a:gd name="connsiteY48" fmla="*/ 844464 h 1281460"/>
                  <a:gd name="connsiteX49" fmla="*/ 941576 w 1104379"/>
                  <a:gd name="connsiteY49" fmla="*/ 842731 h 1281460"/>
                  <a:gd name="connsiteX50" fmla="*/ 198235 w 1104379"/>
                  <a:gd name="connsiteY50" fmla="*/ 842731 h 1281460"/>
                  <a:gd name="connsiteX51" fmla="*/ 242780 w 1104379"/>
                  <a:gd name="connsiteY51" fmla="*/ 855065 h 1281460"/>
                  <a:gd name="connsiteX52" fmla="*/ 308984 w 1104379"/>
                  <a:gd name="connsiteY52" fmla="*/ 906436 h 1281460"/>
                  <a:gd name="connsiteX53" fmla="*/ 354755 w 1104379"/>
                  <a:gd name="connsiteY53" fmla="*/ 1001840 h 1281460"/>
                  <a:gd name="connsiteX54" fmla="*/ 360885 w 1104379"/>
                  <a:gd name="connsiteY54" fmla="*/ 1059327 h 1281460"/>
                  <a:gd name="connsiteX55" fmla="*/ 338408 w 1104379"/>
                  <a:gd name="connsiteY55" fmla="*/ 1169817 h 1281460"/>
                  <a:gd name="connsiteX56" fmla="*/ 274656 w 1104379"/>
                  <a:gd name="connsiteY56" fmla="*/ 1250136 h 1281460"/>
                  <a:gd name="connsiteX57" fmla="*/ 206409 w 1104379"/>
                  <a:gd name="connsiteY57" fmla="*/ 1279491 h 1281460"/>
                  <a:gd name="connsiteX58" fmla="*/ 113233 w 1104379"/>
                  <a:gd name="connsiteY58" fmla="*/ 1265629 h 1281460"/>
                  <a:gd name="connsiteX59" fmla="*/ 56836 w 1104379"/>
                  <a:gd name="connsiteY59" fmla="*/ 1221596 h 1281460"/>
                  <a:gd name="connsiteX60" fmla="*/ 9840 w 1104379"/>
                  <a:gd name="connsiteY60" fmla="*/ 1133938 h 1281460"/>
                  <a:gd name="connsiteX61" fmla="*/ 440 w 1104379"/>
                  <a:gd name="connsiteY61" fmla="*/ 1044242 h 1281460"/>
                  <a:gd name="connsiteX62" fmla="*/ 32316 w 1104379"/>
                  <a:gd name="connsiteY62" fmla="*/ 936199 h 1281460"/>
                  <a:gd name="connsiteX63" fmla="*/ 86261 w 1104379"/>
                  <a:gd name="connsiteY63" fmla="*/ 874635 h 1281460"/>
                  <a:gd name="connsiteX64" fmla="*/ 152465 w 1104379"/>
                  <a:gd name="connsiteY64" fmla="*/ 844464 h 1281460"/>
                  <a:gd name="connsiteX65" fmla="*/ 198235 w 1104379"/>
                  <a:gd name="connsiteY65" fmla="*/ 842731 h 1281460"/>
                  <a:gd name="connsiteX66" fmla="*/ 1017886 w 1104379"/>
                  <a:gd name="connsiteY66" fmla="*/ -1 h 1281460"/>
                  <a:gd name="connsiteX67" fmla="*/ 876079 w 1104379"/>
                  <a:gd name="connsiteY67" fmla="*/ 111712 h 1281460"/>
                  <a:gd name="connsiteX68" fmla="*/ 951273 w 1104379"/>
                  <a:gd name="connsiteY68" fmla="*/ 126797 h 1281460"/>
                  <a:gd name="connsiteX69" fmla="*/ 976202 w 1104379"/>
                  <a:gd name="connsiteY69" fmla="*/ 109673 h 1281460"/>
                  <a:gd name="connsiteX70" fmla="*/ 1003174 w 1104379"/>
                  <a:gd name="connsiteY70"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876079 w 1104379"/>
                  <a:gd name="connsiteY66" fmla="*/ 111712 h 1281460"/>
                  <a:gd name="connsiteX67" fmla="*/ 951273 w 1104379"/>
                  <a:gd name="connsiteY67" fmla="*/ 126797 h 1281460"/>
                  <a:gd name="connsiteX68" fmla="*/ 976202 w 1104379"/>
                  <a:gd name="connsiteY68" fmla="*/ 109673 h 1281460"/>
                  <a:gd name="connsiteX69" fmla="*/ 1003174 w 1104379"/>
                  <a:gd name="connsiteY69"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951273 w 1104379"/>
                  <a:gd name="connsiteY66" fmla="*/ 126797 h 1281460"/>
                  <a:gd name="connsiteX67" fmla="*/ 976202 w 1104379"/>
                  <a:gd name="connsiteY67" fmla="*/ 109673 h 1281460"/>
                  <a:gd name="connsiteX68" fmla="*/ 1003174 w 1104379"/>
                  <a:gd name="connsiteY68"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951273 w 1104379"/>
                  <a:gd name="connsiteY66" fmla="*/ 126797 h 1281460"/>
                  <a:gd name="connsiteX67" fmla="*/ 1003174 w 1104379"/>
                  <a:gd name="connsiteY67"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1003174 w 1104379"/>
                  <a:gd name="connsiteY66"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198235 w 1104379"/>
                  <a:gd name="connsiteY48" fmla="*/ 842731 h 1281460"/>
                  <a:gd name="connsiteX49" fmla="*/ 242780 w 1104379"/>
                  <a:gd name="connsiteY49" fmla="*/ 855065 h 1281460"/>
                  <a:gd name="connsiteX50" fmla="*/ 308984 w 1104379"/>
                  <a:gd name="connsiteY50" fmla="*/ 906436 h 1281460"/>
                  <a:gd name="connsiteX51" fmla="*/ 354755 w 1104379"/>
                  <a:gd name="connsiteY51" fmla="*/ 1001840 h 1281460"/>
                  <a:gd name="connsiteX52" fmla="*/ 360885 w 1104379"/>
                  <a:gd name="connsiteY52" fmla="*/ 1059327 h 1281460"/>
                  <a:gd name="connsiteX53" fmla="*/ 338408 w 1104379"/>
                  <a:gd name="connsiteY53" fmla="*/ 1169817 h 1281460"/>
                  <a:gd name="connsiteX54" fmla="*/ 274656 w 1104379"/>
                  <a:gd name="connsiteY54" fmla="*/ 1250136 h 1281460"/>
                  <a:gd name="connsiteX55" fmla="*/ 206409 w 1104379"/>
                  <a:gd name="connsiteY55" fmla="*/ 1279491 h 1281460"/>
                  <a:gd name="connsiteX56" fmla="*/ 113233 w 1104379"/>
                  <a:gd name="connsiteY56" fmla="*/ 1265629 h 1281460"/>
                  <a:gd name="connsiteX57" fmla="*/ 56836 w 1104379"/>
                  <a:gd name="connsiteY57" fmla="*/ 1221596 h 1281460"/>
                  <a:gd name="connsiteX58" fmla="*/ 9840 w 1104379"/>
                  <a:gd name="connsiteY58" fmla="*/ 1133938 h 1281460"/>
                  <a:gd name="connsiteX59" fmla="*/ 440 w 1104379"/>
                  <a:gd name="connsiteY59" fmla="*/ 1044242 h 1281460"/>
                  <a:gd name="connsiteX60" fmla="*/ 32316 w 1104379"/>
                  <a:gd name="connsiteY60" fmla="*/ 936199 h 1281460"/>
                  <a:gd name="connsiteX61" fmla="*/ 86261 w 1104379"/>
                  <a:gd name="connsiteY61" fmla="*/ 874635 h 1281460"/>
                  <a:gd name="connsiteX62" fmla="*/ 152465 w 1104379"/>
                  <a:gd name="connsiteY62" fmla="*/ 844464 h 1281460"/>
                  <a:gd name="connsiteX63" fmla="*/ 198235 w 1104379"/>
                  <a:gd name="connsiteY63"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1052325 w 1104379"/>
                  <a:gd name="connsiteY34" fmla="*/ 906436 h 1281460"/>
                  <a:gd name="connsiteX35" fmla="*/ 1098095 w 1104379"/>
                  <a:gd name="connsiteY35" fmla="*/ 1001840 h 1281460"/>
                  <a:gd name="connsiteX36" fmla="*/ 1104225 w 1104379"/>
                  <a:gd name="connsiteY36" fmla="*/ 1059327 h 1281460"/>
                  <a:gd name="connsiteX37" fmla="*/ 1081749 w 1104379"/>
                  <a:gd name="connsiteY37" fmla="*/ 1169817 h 1281460"/>
                  <a:gd name="connsiteX38" fmla="*/ 1017996 w 1104379"/>
                  <a:gd name="connsiteY38" fmla="*/ 1250136 h 1281460"/>
                  <a:gd name="connsiteX39" fmla="*/ 949749 w 1104379"/>
                  <a:gd name="connsiteY39" fmla="*/ 1279491 h 1281460"/>
                  <a:gd name="connsiteX40" fmla="*/ 856573 w 1104379"/>
                  <a:gd name="connsiteY40" fmla="*/ 1265629 h 1281460"/>
                  <a:gd name="connsiteX41" fmla="*/ 800177 w 1104379"/>
                  <a:gd name="connsiteY41" fmla="*/ 1221596 h 1281460"/>
                  <a:gd name="connsiteX42" fmla="*/ 753180 w 1104379"/>
                  <a:gd name="connsiteY42" fmla="*/ 1133938 h 1281460"/>
                  <a:gd name="connsiteX43" fmla="*/ 743781 w 1104379"/>
                  <a:gd name="connsiteY43" fmla="*/ 1044242 h 1281460"/>
                  <a:gd name="connsiteX44" fmla="*/ 775657 w 1104379"/>
                  <a:gd name="connsiteY44" fmla="*/ 936199 h 1281460"/>
                  <a:gd name="connsiteX45" fmla="*/ 829601 w 1104379"/>
                  <a:gd name="connsiteY45" fmla="*/ 874635 h 1281460"/>
                  <a:gd name="connsiteX46" fmla="*/ 895805 w 1104379"/>
                  <a:gd name="connsiteY46" fmla="*/ 844464 h 1281460"/>
                  <a:gd name="connsiteX47" fmla="*/ 198235 w 1104379"/>
                  <a:gd name="connsiteY47" fmla="*/ 842731 h 1281460"/>
                  <a:gd name="connsiteX48" fmla="*/ 242780 w 1104379"/>
                  <a:gd name="connsiteY48" fmla="*/ 855065 h 1281460"/>
                  <a:gd name="connsiteX49" fmla="*/ 308984 w 1104379"/>
                  <a:gd name="connsiteY49" fmla="*/ 906436 h 1281460"/>
                  <a:gd name="connsiteX50" fmla="*/ 354755 w 1104379"/>
                  <a:gd name="connsiteY50" fmla="*/ 1001840 h 1281460"/>
                  <a:gd name="connsiteX51" fmla="*/ 360885 w 1104379"/>
                  <a:gd name="connsiteY51" fmla="*/ 1059327 h 1281460"/>
                  <a:gd name="connsiteX52" fmla="*/ 338408 w 1104379"/>
                  <a:gd name="connsiteY52" fmla="*/ 1169817 h 1281460"/>
                  <a:gd name="connsiteX53" fmla="*/ 274656 w 1104379"/>
                  <a:gd name="connsiteY53" fmla="*/ 1250136 h 1281460"/>
                  <a:gd name="connsiteX54" fmla="*/ 206409 w 1104379"/>
                  <a:gd name="connsiteY54" fmla="*/ 1279491 h 1281460"/>
                  <a:gd name="connsiteX55" fmla="*/ 113233 w 1104379"/>
                  <a:gd name="connsiteY55" fmla="*/ 1265629 h 1281460"/>
                  <a:gd name="connsiteX56" fmla="*/ 56836 w 1104379"/>
                  <a:gd name="connsiteY56" fmla="*/ 1221596 h 1281460"/>
                  <a:gd name="connsiteX57" fmla="*/ 9840 w 1104379"/>
                  <a:gd name="connsiteY57" fmla="*/ 1133938 h 1281460"/>
                  <a:gd name="connsiteX58" fmla="*/ 440 w 1104379"/>
                  <a:gd name="connsiteY58" fmla="*/ 1044242 h 1281460"/>
                  <a:gd name="connsiteX59" fmla="*/ 32316 w 1104379"/>
                  <a:gd name="connsiteY59" fmla="*/ 936199 h 1281460"/>
                  <a:gd name="connsiteX60" fmla="*/ 86261 w 1104379"/>
                  <a:gd name="connsiteY60" fmla="*/ 874635 h 1281460"/>
                  <a:gd name="connsiteX61" fmla="*/ 152465 w 1104379"/>
                  <a:gd name="connsiteY61" fmla="*/ 844464 h 1281460"/>
                  <a:gd name="connsiteX62" fmla="*/ 198235 w 1104379"/>
                  <a:gd name="connsiteY62"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1098095 w 1104379"/>
                  <a:gd name="connsiteY34" fmla="*/ 1001840 h 1281460"/>
                  <a:gd name="connsiteX35" fmla="*/ 1104225 w 1104379"/>
                  <a:gd name="connsiteY35" fmla="*/ 1059327 h 1281460"/>
                  <a:gd name="connsiteX36" fmla="*/ 1081749 w 1104379"/>
                  <a:gd name="connsiteY36" fmla="*/ 1169817 h 1281460"/>
                  <a:gd name="connsiteX37" fmla="*/ 1017996 w 1104379"/>
                  <a:gd name="connsiteY37" fmla="*/ 1250136 h 1281460"/>
                  <a:gd name="connsiteX38" fmla="*/ 949749 w 1104379"/>
                  <a:gd name="connsiteY38" fmla="*/ 1279491 h 1281460"/>
                  <a:gd name="connsiteX39" fmla="*/ 856573 w 1104379"/>
                  <a:gd name="connsiteY39" fmla="*/ 1265629 h 1281460"/>
                  <a:gd name="connsiteX40" fmla="*/ 800177 w 1104379"/>
                  <a:gd name="connsiteY40" fmla="*/ 1221596 h 1281460"/>
                  <a:gd name="connsiteX41" fmla="*/ 753180 w 1104379"/>
                  <a:gd name="connsiteY41" fmla="*/ 1133938 h 1281460"/>
                  <a:gd name="connsiteX42" fmla="*/ 743781 w 1104379"/>
                  <a:gd name="connsiteY42" fmla="*/ 1044242 h 1281460"/>
                  <a:gd name="connsiteX43" fmla="*/ 775657 w 1104379"/>
                  <a:gd name="connsiteY43" fmla="*/ 936199 h 1281460"/>
                  <a:gd name="connsiteX44" fmla="*/ 829601 w 1104379"/>
                  <a:gd name="connsiteY44" fmla="*/ 874635 h 1281460"/>
                  <a:gd name="connsiteX45" fmla="*/ 895805 w 1104379"/>
                  <a:gd name="connsiteY45" fmla="*/ 844464 h 1281460"/>
                  <a:gd name="connsiteX46" fmla="*/ 198235 w 1104379"/>
                  <a:gd name="connsiteY46" fmla="*/ 842731 h 1281460"/>
                  <a:gd name="connsiteX47" fmla="*/ 242780 w 1104379"/>
                  <a:gd name="connsiteY47" fmla="*/ 855065 h 1281460"/>
                  <a:gd name="connsiteX48" fmla="*/ 308984 w 1104379"/>
                  <a:gd name="connsiteY48" fmla="*/ 906436 h 1281460"/>
                  <a:gd name="connsiteX49" fmla="*/ 354755 w 1104379"/>
                  <a:gd name="connsiteY49" fmla="*/ 1001840 h 1281460"/>
                  <a:gd name="connsiteX50" fmla="*/ 360885 w 1104379"/>
                  <a:gd name="connsiteY50" fmla="*/ 1059327 h 1281460"/>
                  <a:gd name="connsiteX51" fmla="*/ 338408 w 1104379"/>
                  <a:gd name="connsiteY51" fmla="*/ 1169817 h 1281460"/>
                  <a:gd name="connsiteX52" fmla="*/ 274656 w 1104379"/>
                  <a:gd name="connsiteY52" fmla="*/ 1250136 h 1281460"/>
                  <a:gd name="connsiteX53" fmla="*/ 206409 w 1104379"/>
                  <a:gd name="connsiteY53" fmla="*/ 1279491 h 1281460"/>
                  <a:gd name="connsiteX54" fmla="*/ 113233 w 1104379"/>
                  <a:gd name="connsiteY54" fmla="*/ 1265629 h 1281460"/>
                  <a:gd name="connsiteX55" fmla="*/ 56836 w 1104379"/>
                  <a:gd name="connsiteY55" fmla="*/ 1221596 h 1281460"/>
                  <a:gd name="connsiteX56" fmla="*/ 9840 w 1104379"/>
                  <a:gd name="connsiteY56" fmla="*/ 1133938 h 1281460"/>
                  <a:gd name="connsiteX57" fmla="*/ 440 w 1104379"/>
                  <a:gd name="connsiteY57" fmla="*/ 1044242 h 1281460"/>
                  <a:gd name="connsiteX58" fmla="*/ 32316 w 1104379"/>
                  <a:gd name="connsiteY58" fmla="*/ 936199 h 1281460"/>
                  <a:gd name="connsiteX59" fmla="*/ 86261 w 1104379"/>
                  <a:gd name="connsiteY59" fmla="*/ 874635 h 1281460"/>
                  <a:gd name="connsiteX60" fmla="*/ 152465 w 1104379"/>
                  <a:gd name="connsiteY60" fmla="*/ 844464 h 1281460"/>
                  <a:gd name="connsiteX61" fmla="*/ 198235 w 1104379"/>
                  <a:gd name="connsiteY61" fmla="*/ 842731 h 1281460"/>
                  <a:gd name="connsiteX0" fmla="*/ 1017886 w 1104283"/>
                  <a:gd name="connsiteY0" fmla="*/ -1 h 1281460"/>
                  <a:gd name="connsiteX1" fmla="*/ 927272 w 1104283"/>
                  <a:gd name="connsiteY1" fmla="*/ 929268 h 1281460"/>
                  <a:gd name="connsiteX2" fmla="*/ 887632 w 1104283"/>
                  <a:gd name="connsiteY2" fmla="*/ 940684 h 1281460"/>
                  <a:gd name="connsiteX3" fmla="*/ 862294 w 1104283"/>
                  <a:gd name="connsiteY3" fmla="*/ 964331 h 1281460"/>
                  <a:gd name="connsiteX4" fmla="*/ 839818 w 1104283"/>
                  <a:gd name="connsiteY4" fmla="*/ 1007548 h 1281460"/>
                  <a:gd name="connsiteX5" fmla="*/ 834096 w 1104283"/>
                  <a:gd name="connsiteY5" fmla="*/ 1092352 h 1281460"/>
                  <a:gd name="connsiteX6" fmla="*/ 851669 w 1104283"/>
                  <a:gd name="connsiteY6" fmla="*/ 1143316 h 1281460"/>
                  <a:gd name="connsiteX7" fmla="*/ 875372 w 1104283"/>
                  <a:gd name="connsiteY7" fmla="*/ 1173486 h 1281460"/>
                  <a:gd name="connsiteX8" fmla="*/ 899074 w 1104283"/>
                  <a:gd name="connsiteY8" fmla="*/ 1188979 h 1281460"/>
                  <a:gd name="connsiteX9" fmla="*/ 950566 w 1104283"/>
                  <a:gd name="connsiteY9" fmla="*/ 1188572 h 1281460"/>
                  <a:gd name="connsiteX10" fmla="*/ 975495 w 1104283"/>
                  <a:gd name="connsiteY10" fmla="*/ 1171448 h 1281460"/>
                  <a:gd name="connsiteX11" fmla="*/ 1002467 w 1104283"/>
                  <a:gd name="connsiteY11" fmla="*/ 1132715 h 1281460"/>
                  <a:gd name="connsiteX12" fmla="*/ 1017179 w 1104283"/>
                  <a:gd name="connsiteY12" fmla="*/ 1061774 h 1281460"/>
                  <a:gd name="connsiteX13" fmla="*/ 1010640 w 1104283"/>
                  <a:gd name="connsiteY13" fmla="*/ 1012848 h 1281460"/>
                  <a:gd name="connsiteX14" fmla="*/ 986529 w 1104283"/>
                  <a:gd name="connsiteY14" fmla="*/ 965146 h 1281460"/>
                  <a:gd name="connsiteX15" fmla="*/ 958331 w 1104283"/>
                  <a:gd name="connsiteY15" fmla="*/ 939461 h 1281460"/>
                  <a:gd name="connsiteX16" fmla="*/ 927272 w 1104283"/>
                  <a:gd name="connsiteY16" fmla="*/ 929268 h 1281460"/>
                  <a:gd name="connsiteX17" fmla="*/ 183932 w 1104283"/>
                  <a:gd name="connsiteY17" fmla="*/ 929268 h 1281460"/>
                  <a:gd name="connsiteX18" fmla="*/ 144291 w 1104283"/>
                  <a:gd name="connsiteY18" fmla="*/ 940684 h 1281460"/>
                  <a:gd name="connsiteX19" fmla="*/ 118954 w 1104283"/>
                  <a:gd name="connsiteY19" fmla="*/ 964331 h 1281460"/>
                  <a:gd name="connsiteX20" fmla="*/ 96477 w 1104283"/>
                  <a:gd name="connsiteY20" fmla="*/ 1007548 h 1281460"/>
                  <a:gd name="connsiteX21" fmla="*/ 90756 w 1104283"/>
                  <a:gd name="connsiteY21" fmla="*/ 1092352 h 1281460"/>
                  <a:gd name="connsiteX22" fmla="*/ 108329 w 1104283"/>
                  <a:gd name="connsiteY22" fmla="*/ 1143316 h 1281460"/>
                  <a:gd name="connsiteX23" fmla="*/ 132031 w 1104283"/>
                  <a:gd name="connsiteY23" fmla="*/ 1173486 h 1281460"/>
                  <a:gd name="connsiteX24" fmla="*/ 155734 w 1104283"/>
                  <a:gd name="connsiteY24" fmla="*/ 1188979 h 1281460"/>
                  <a:gd name="connsiteX25" fmla="*/ 207226 w 1104283"/>
                  <a:gd name="connsiteY25" fmla="*/ 1188572 h 1281460"/>
                  <a:gd name="connsiteX26" fmla="*/ 232155 w 1104283"/>
                  <a:gd name="connsiteY26" fmla="*/ 1171448 h 1281460"/>
                  <a:gd name="connsiteX27" fmla="*/ 259127 w 1104283"/>
                  <a:gd name="connsiteY27" fmla="*/ 1132715 h 1281460"/>
                  <a:gd name="connsiteX28" fmla="*/ 273839 w 1104283"/>
                  <a:gd name="connsiteY28" fmla="*/ 1061774 h 1281460"/>
                  <a:gd name="connsiteX29" fmla="*/ 267300 w 1104283"/>
                  <a:gd name="connsiteY29" fmla="*/ 1012848 h 1281460"/>
                  <a:gd name="connsiteX30" fmla="*/ 243189 w 1104283"/>
                  <a:gd name="connsiteY30" fmla="*/ 965146 h 1281460"/>
                  <a:gd name="connsiteX31" fmla="*/ 214991 w 1104283"/>
                  <a:gd name="connsiteY31" fmla="*/ 939461 h 1281460"/>
                  <a:gd name="connsiteX32" fmla="*/ 183932 w 1104283"/>
                  <a:gd name="connsiteY32" fmla="*/ 929268 h 1281460"/>
                  <a:gd name="connsiteX33" fmla="*/ 895805 w 1104283"/>
                  <a:gd name="connsiteY33" fmla="*/ 844464 h 1281460"/>
                  <a:gd name="connsiteX34" fmla="*/ 1104225 w 1104283"/>
                  <a:gd name="connsiteY34" fmla="*/ 1059327 h 1281460"/>
                  <a:gd name="connsiteX35" fmla="*/ 1081749 w 1104283"/>
                  <a:gd name="connsiteY35" fmla="*/ 1169817 h 1281460"/>
                  <a:gd name="connsiteX36" fmla="*/ 1017996 w 1104283"/>
                  <a:gd name="connsiteY36" fmla="*/ 1250136 h 1281460"/>
                  <a:gd name="connsiteX37" fmla="*/ 949749 w 1104283"/>
                  <a:gd name="connsiteY37" fmla="*/ 1279491 h 1281460"/>
                  <a:gd name="connsiteX38" fmla="*/ 856573 w 1104283"/>
                  <a:gd name="connsiteY38" fmla="*/ 1265629 h 1281460"/>
                  <a:gd name="connsiteX39" fmla="*/ 800177 w 1104283"/>
                  <a:gd name="connsiteY39" fmla="*/ 1221596 h 1281460"/>
                  <a:gd name="connsiteX40" fmla="*/ 753180 w 1104283"/>
                  <a:gd name="connsiteY40" fmla="*/ 1133938 h 1281460"/>
                  <a:gd name="connsiteX41" fmla="*/ 743781 w 1104283"/>
                  <a:gd name="connsiteY41" fmla="*/ 1044242 h 1281460"/>
                  <a:gd name="connsiteX42" fmla="*/ 775657 w 1104283"/>
                  <a:gd name="connsiteY42" fmla="*/ 936199 h 1281460"/>
                  <a:gd name="connsiteX43" fmla="*/ 829601 w 1104283"/>
                  <a:gd name="connsiteY43" fmla="*/ 874635 h 1281460"/>
                  <a:gd name="connsiteX44" fmla="*/ 895805 w 1104283"/>
                  <a:gd name="connsiteY44" fmla="*/ 844464 h 1281460"/>
                  <a:gd name="connsiteX45" fmla="*/ 198235 w 1104283"/>
                  <a:gd name="connsiteY45" fmla="*/ 842731 h 1281460"/>
                  <a:gd name="connsiteX46" fmla="*/ 242780 w 1104283"/>
                  <a:gd name="connsiteY46" fmla="*/ 855065 h 1281460"/>
                  <a:gd name="connsiteX47" fmla="*/ 308984 w 1104283"/>
                  <a:gd name="connsiteY47" fmla="*/ 906436 h 1281460"/>
                  <a:gd name="connsiteX48" fmla="*/ 354755 w 1104283"/>
                  <a:gd name="connsiteY48" fmla="*/ 1001840 h 1281460"/>
                  <a:gd name="connsiteX49" fmla="*/ 360885 w 1104283"/>
                  <a:gd name="connsiteY49" fmla="*/ 1059327 h 1281460"/>
                  <a:gd name="connsiteX50" fmla="*/ 338408 w 1104283"/>
                  <a:gd name="connsiteY50" fmla="*/ 1169817 h 1281460"/>
                  <a:gd name="connsiteX51" fmla="*/ 274656 w 1104283"/>
                  <a:gd name="connsiteY51" fmla="*/ 1250136 h 1281460"/>
                  <a:gd name="connsiteX52" fmla="*/ 206409 w 1104283"/>
                  <a:gd name="connsiteY52" fmla="*/ 1279491 h 1281460"/>
                  <a:gd name="connsiteX53" fmla="*/ 113233 w 1104283"/>
                  <a:gd name="connsiteY53" fmla="*/ 1265629 h 1281460"/>
                  <a:gd name="connsiteX54" fmla="*/ 56836 w 1104283"/>
                  <a:gd name="connsiteY54" fmla="*/ 1221596 h 1281460"/>
                  <a:gd name="connsiteX55" fmla="*/ 9840 w 1104283"/>
                  <a:gd name="connsiteY55" fmla="*/ 1133938 h 1281460"/>
                  <a:gd name="connsiteX56" fmla="*/ 440 w 1104283"/>
                  <a:gd name="connsiteY56" fmla="*/ 1044242 h 1281460"/>
                  <a:gd name="connsiteX57" fmla="*/ 32316 w 1104283"/>
                  <a:gd name="connsiteY57" fmla="*/ 936199 h 1281460"/>
                  <a:gd name="connsiteX58" fmla="*/ 86261 w 1104283"/>
                  <a:gd name="connsiteY58" fmla="*/ 874635 h 1281460"/>
                  <a:gd name="connsiteX59" fmla="*/ 152465 w 1104283"/>
                  <a:gd name="connsiteY59" fmla="*/ 844464 h 1281460"/>
                  <a:gd name="connsiteX60" fmla="*/ 198235 w 1104283"/>
                  <a:gd name="connsiteY60" fmla="*/ 842731 h 1281460"/>
                  <a:gd name="connsiteX0" fmla="*/ 1017886 w 1081748"/>
                  <a:gd name="connsiteY0" fmla="*/ -1 h 1281460"/>
                  <a:gd name="connsiteX1" fmla="*/ 927272 w 1081748"/>
                  <a:gd name="connsiteY1" fmla="*/ 929268 h 1281460"/>
                  <a:gd name="connsiteX2" fmla="*/ 887632 w 1081748"/>
                  <a:gd name="connsiteY2" fmla="*/ 940684 h 1281460"/>
                  <a:gd name="connsiteX3" fmla="*/ 862294 w 1081748"/>
                  <a:gd name="connsiteY3" fmla="*/ 964331 h 1281460"/>
                  <a:gd name="connsiteX4" fmla="*/ 839818 w 1081748"/>
                  <a:gd name="connsiteY4" fmla="*/ 1007548 h 1281460"/>
                  <a:gd name="connsiteX5" fmla="*/ 834096 w 1081748"/>
                  <a:gd name="connsiteY5" fmla="*/ 1092352 h 1281460"/>
                  <a:gd name="connsiteX6" fmla="*/ 851669 w 1081748"/>
                  <a:gd name="connsiteY6" fmla="*/ 1143316 h 1281460"/>
                  <a:gd name="connsiteX7" fmla="*/ 875372 w 1081748"/>
                  <a:gd name="connsiteY7" fmla="*/ 1173486 h 1281460"/>
                  <a:gd name="connsiteX8" fmla="*/ 899074 w 1081748"/>
                  <a:gd name="connsiteY8" fmla="*/ 1188979 h 1281460"/>
                  <a:gd name="connsiteX9" fmla="*/ 950566 w 1081748"/>
                  <a:gd name="connsiteY9" fmla="*/ 1188572 h 1281460"/>
                  <a:gd name="connsiteX10" fmla="*/ 975495 w 1081748"/>
                  <a:gd name="connsiteY10" fmla="*/ 1171448 h 1281460"/>
                  <a:gd name="connsiteX11" fmla="*/ 1002467 w 1081748"/>
                  <a:gd name="connsiteY11" fmla="*/ 1132715 h 1281460"/>
                  <a:gd name="connsiteX12" fmla="*/ 1017179 w 1081748"/>
                  <a:gd name="connsiteY12" fmla="*/ 1061774 h 1281460"/>
                  <a:gd name="connsiteX13" fmla="*/ 1010640 w 1081748"/>
                  <a:gd name="connsiteY13" fmla="*/ 1012848 h 1281460"/>
                  <a:gd name="connsiteX14" fmla="*/ 986529 w 1081748"/>
                  <a:gd name="connsiteY14" fmla="*/ 965146 h 1281460"/>
                  <a:gd name="connsiteX15" fmla="*/ 958331 w 1081748"/>
                  <a:gd name="connsiteY15" fmla="*/ 939461 h 1281460"/>
                  <a:gd name="connsiteX16" fmla="*/ 927272 w 1081748"/>
                  <a:gd name="connsiteY16" fmla="*/ 929268 h 1281460"/>
                  <a:gd name="connsiteX17" fmla="*/ 183932 w 1081748"/>
                  <a:gd name="connsiteY17" fmla="*/ 929268 h 1281460"/>
                  <a:gd name="connsiteX18" fmla="*/ 144291 w 1081748"/>
                  <a:gd name="connsiteY18" fmla="*/ 940684 h 1281460"/>
                  <a:gd name="connsiteX19" fmla="*/ 118954 w 1081748"/>
                  <a:gd name="connsiteY19" fmla="*/ 964331 h 1281460"/>
                  <a:gd name="connsiteX20" fmla="*/ 96477 w 1081748"/>
                  <a:gd name="connsiteY20" fmla="*/ 1007548 h 1281460"/>
                  <a:gd name="connsiteX21" fmla="*/ 90756 w 1081748"/>
                  <a:gd name="connsiteY21" fmla="*/ 1092352 h 1281460"/>
                  <a:gd name="connsiteX22" fmla="*/ 108329 w 1081748"/>
                  <a:gd name="connsiteY22" fmla="*/ 1143316 h 1281460"/>
                  <a:gd name="connsiteX23" fmla="*/ 132031 w 1081748"/>
                  <a:gd name="connsiteY23" fmla="*/ 1173486 h 1281460"/>
                  <a:gd name="connsiteX24" fmla="*/ 155734 w 1081748"/>
                  <a:gd name="connsiteY24" fmla="*/ 1188979 h 1281460"/>
                  <a:gd name="connsiteX25" fmla="*/ 207226 w 1081748"/>
                  <a:gd name="connsiteY25" fmla="*/ 1188572 h 1281460"/>
                  <a:gd name="connsiteX26" fmla="*/ 232155 w 1081748"/>
                  <a:gd name="connsiteY26" fmla="*/ 1171448 h 1281460"/>
                  <a:gd name="connsiteX27" fmla="*/ 259127 w 1081748"/>
                  <a:gd name="connsiteY27" fmla="*/ 1132715 h 1281460"/>
                  <a:gd name="connsiteX28" fmla="*/ 273839 w 1081748"/>
                  <a:gd name="connsiteY28" fmla="*/ 1061774 h 1281460"/>
                  <a:gd name="connsiteX29" fmla="*/ 267300 w 1081748"/>
                  <a:gd name="connsiteY29" fmla="*/ 1012848 h 1281460"/>
                  <a:gd name="connsiteX30" fmla="*/ 243189 w 1081748"/>
                  <a:gd name="connsiteY30" fmla="*/ 965146 h 1281460"/>
                  <a:gd name="connsiteX31" fmla="*/ 214991 w 1081748"/>
                  <a:gd name="connsiteY31" fmla="*/ 939461 h 1281460"/>
                  <a:gd name="connsiteX32" fmla="*/ 183932 w 1081748"/>
                  <a:gd name="connsiteY32" fmla="*/ 929268 h 1281460"/>
                  <a:gd name="connsiteX33" fmla="*/ 895805 w 1081748"/>
                  <a:gd name="connsiteY33" fmla="*/ 844464 h 1281460"/>
                  <a:gd name="connsiteX34" fmla="*/ 1081749 w 1081748"/>
                  <a:gd name="connsiteY34" fmla="*/ 1169817 h 1281460"/>
                  <a:gd name="connsiteX35" fmla="*/ 1017996 w 1081748"/>
                  <a:gd name="connsiteY35" fmla="*/ 1250136 h 1281460"/>
                  <a:gd name="connsiteX36" fmla="*/ 949749 w 1081748"/>
                  <a:gd name="connsiteY36" fmla="*/ 1279491 h 1281460"/>
                  <a:gd name="connsiteX37" fmla="*/ 856573 w 1081748"/>
                  <a:gd name="connsiteY37" fmla="*/ 1265629 h 1281460"/>
                  <a:gd name="connsiteX38" fmla="*/ 800177 w 1081748"/>
                  <a:gd name="connsiteY38" fmla="*/ 1221596 h 1281460"/>
                  <a:gd name="connsiteX39" fmla="*/ 753180 w 1081748"/>
                  <a:gd name="connsiteY39" fmla="*/ 1133938 h 1281460"/>
                  <a:gd name="connsiteX40" fmla="*/ 743781 w 1081748"/>
                  <a:gd name="connsiteY40" fmla="*/ 1044242 h 1281460"/>
                  <a:gd name="connsiteX41" fmla="*/ 775657 w 1081748"/>
                  <a:gd name="connsiteY41" fmla="*/ 936199 h 1281460"/>
                  <a:gd name="connsiteX42" fmla="*/ 829601 w 1081748"/>
                  <a:gd name="connsiteY42" fmla="*/ 874635 h 1281460"/>
                  <a:gd name="connsiteX43" fmla="*/ 895805 w 1081748"/>
                  <a:gd name="connsiteY43" fmla="*/ 844464 h 1281460"/>
                  <a:gd name="connsiteX44" fmla="*/ 198235 w 1081748"/>
                  <a:gd name="connsiteY44" fmla="*/ 842731 h 1281460"/>
                  <a:gd name="connsiteX45" fmla="*/ 242780 w 1081748"/>
                  <a:gd name="connsiteY45" fmla="*/ 855065 h 1281460"/>
                  <a:gd name="connsiteX46" fmla="*/ 308984 w 1081748"/>
                  <a:gd name="connsiteY46" fmla="*/ 906436 h 1281460"/>
                  <a:gd name="connsiteX47" fmla="*/ 354755 w 1081748"/>
                  <a:gd name="connsiteY47" fmla="*/ 1001840 h 1281460"/>
                  <a:gd name="connsiteX48" fmla="*/ 360885 w 1081748"/>
                  <a:gd name="connsiteY48" fmla="*/ 1059327 h 1281460"/>
                  <a:gd name="connsiteX49" fmla="*/ 338408 w 1081748"/>
                  <a:gd name="connsiteY49" fmla="*/ 1169817 h 1281460"/>
                  <a:gd name="connsiteX50" fmla="*/ 274656 w 1081748"/>
                  <a:gd name="connsiteY50" fmla="*/ 1250136 h 1281460"/>
                  <a:gd name="connsiteX51" fmla="*/ 206409 w 1081748"/>
                  <a:gd name="connsiteY51" fmla="*/ 1279491 h 1281460"/>
                  <a:gd name="connsiteX52" fmla="*/ 113233 w 1081748"/>
                  <a:gd name="connsiteY52" fmla="*/ 1265629 h 1281460"/>
                  <a:gd name="connsiteX53" fmla="*/ 56836 w 1081748"/>
                  <a:gd name="connsiteY53" fmla="*/ 1221596 h 1281460"/>
                  <a:gd name="connsiteX54" fmla="*/ 9840 w 1081748"/>
                  <a:gd name="connsiteY54" fmla="*/ 1133938 h 1281460"/>
                  <a:gd name="connsiteX55" fmla="*/ 440 w 1081748"/>
                  <a:gd name="connsiteY55" fmla="*/ 1044242 h 1281460"/>
                  <a:gd name="connsiteX56" fmla="*/ 32316 w 1081748"/>
                  <a:gd name="connsiteY56" fmla="*/ 936199 h 1281460"/>
                  <a:gd name="connsiteX57" fmla="*/ 86261 w 1081748"/>
                  <a:gd name="connsiteY57" fmla="*/ 874635 h 1281460"/>
                  <a:gd name="connsiteX58" fmla="*/ 152465 w 1081748"/>
                  <a:gd name="connsiteY58" fmla="*/ 844464 h 1281460"/>
                  <a:gd name="connsiteX59" fmla="*/ 198235 w 1081748"/>
                  <a:gd name="connsiteY59" fmla="*/ 842731 h 1281460"/>
                  <a:gd name="connsiteX0" fmla="*/ 1017886 w 1017997"/>
                  <a:gd name="connsiteY0" fmla="*/ -1 h 1281460"/>
                  <a:gd name="connsiteX1" fmla="*/ 927272 w 1017997"/>
                  <a:gd name="connsiteY1" fmla="*/ 929268 h 1281460"/>
                  <a:gd name="connsiteX2" fmla="*/ 887632 w 1017997"/>
                  <a:gd name="connsiteY2" fmla="*/ 940684 h 1281460"/>
                  <a:gd name="connsiteX3" fmla="*/ 862294 w 1017997"/>
                  <a:gd name="connsiteY3" fmla="*/ 964331 h 1281460"/>
                  <a:gd name="connsiteX4" fmla="*/ 839818 w 1017997"/>
                  <a:gd name="connsiteY4" fmla="*/ 1007548 h 1281460"/>
                  <a:gd name="connsiteX5" fmla="*/ 834096 w 1017997"/>
                  <a:gd name="connsiteY5" fmla="*/ 1092352 h 1281460"/>
                  <a:gd name="connsiteX6" fmla="*/ 851669 w 1017997"/>
                  <a:gd name="connsiteY6" fmla="*/ 1143316 h 1281460"/>
                  <a:gd name="connsiteX7" fmla="*/ 875372 w 1017997"/>
                  <a:gd name="connsiteY7" fmla="*/ 1173486 h 1281460"/>
                  <a:gd name="connsiteX8" fmla="*/ 899074 w 1017997"/>
                  <a:gd name="connsiteY8" fmla="*/ 1188979 h 1281460"/>
                  <a:gd name="connsiteX9" fmla="*/ 950566 w 1017997"/>
                  <a:gd name="connsiteY9" fmla="*/ 1188572 h 1281460"/>
                  <a:gd name="connsiteX10" fmla="*/ 975495 w 1017997"/>
                  <a:gd name="connsiteY10" fmla="*/ 1171448 h 1281460"/>
                  <a:gd name="connsiteX11" fmla="*/ 1002467 w 1017997"/>
                  <a:gd name="connsiteY11" fmla="*/ 1132715 h 1281460"/>
                  <a:gd name="connsiteX12" fmla="*/ 1017179 w 1017997"/>
                  <a:gd name="connsiteY12" fmla="*/ 1061774 h 1281460"/>
                  <a:gd name="connsiteX13" fmla="*/ 1010640 w 1017997"/>
                  <a:gd name="connsiteY13" fmla="*/ 1012848 h 1281460"/>
                  <a:gd name="connsiteX14" fmla="*/ 986529 w 1017997"/>
                  <a:gd name="connsiteY14" fmla="*/ 965146 h 1281460"/>
                  <a:gd name="connsiteX15" fmla="*/ 958331 w 1017997"/>
                  <a:gd name="connsiteY15" fmla="*/ 939461 h 1281460"/>
                  <a:gd name="connsiteX16" fmla="*/ 927272 w 1017997"/>
                  <a:gd name="connsiteY16" fmla="*/ 929268 h 1281460"/>
                  <a:gd name="connsiteX17" fmla="*/ 183932 w 1017997"/>
                  <a:gd name="connsiteY17" fmla="*/ 929268 h 1281460"/>
                  <a:gd name="connsiteX18" fmla="*/ 144291 w 1017997"/>
                  <a:gd name="connsiteY18" fmla="*/ 940684 h 1281460"/>
                  <a:gd name="connsiteX19" fmla="*/ 118954 w 1017997"/>
                  <a:gd name="connsiteY19" fmla="*/ 964331 h 1281460"/>
                  <a:gd name="connsiteX20" fmla="*/ 96477 w 1017997"/>
                  <a:gd name="connsiteY20" fmla="*/ 1007548 h 1281460"/>
                  <a:gd name="connsiteX21" fmla="*/ 90756 w 1017997"/>
                  <a:gd name="connsiteY21" fmla="*/ 1092352 h 1281460"/>
                  <a:gd name="connsiteX22" fmla="*/ 108329 w 1017997"/>
                  <a:gd name="connsiteY22" fmla="*/ 1143316 h 1281460"/>
                  <a:gd name="connsiteX23" fmla="*/ 132031 w 1017997"/>
                  <a:gd name="connsiteY23" fmla="*/ 1173486 h 1281460"/>
                  <a:gd name="connsiteX24" fmla="*/ 155734 w 1017997"/>
                  <a:gd name="connsiteY24" fmla="*/ 1188979 h 1281460"/>
                  <a:gd name="connsiteX25" fmla="*/ 207226 w 1017997"/>
                  <a:gd name="connsiteY25" fmla="*/ 1188572 h 1281460"/>
                  <a:gd name="connsiteX26" fmla="*/ 232155 w 1017997"/>
                  <a:gd name="connsiteY26" fmla="*/ 1171448 h 1281460"/>
                  <a:gd name="connsiteX27" fmla="*/ 259127 w 1017997"/>
                  <a:gd name="connsiteY27" fmla="*/ 1132715 h 1281460"/>
                  <a:gd name="connsiteX28" fmla="*/ 273839 w 1017997"/>
                  <a:gd name="connsiteY28" fmla="*/ 1061774 h 1281460"/>
                  <a:gd name="connsiteX29" fmla="*/ 267300 w 1017997"/>
                  <a:gd name="connsiteY29" fmla="*/ 1012848 h 1281460"/>
                  <a:gd name="connsiteX30" fmla="*/ 243189 w 1017997"/>
                  <a:gd name="connsiteY30" fmla="*/ 965146 h 1281460"/>
                  <a:gd name="connsiteX31" fmla="*/ 214991 w 1017997"/>
                  <a:gd name="connsiteY31" fmla="*/ 939461 h 1281460"/>
                  <a:gd name="connsiteX32" fmla="*/ 183932 w 1017997"/>
                  <a:gd name="connsiteY32" fmla="*/ 929268 h 1281460"/>
                  <a:gd name="connsiteX33" fmla="*/ 895805 w 1017997"/>
                  <a:gd name="connsiteY33" fmla="*/ 844464 h 1281460"/>
                  <a:gd name="connsiteX34" fmla="*/ 1017996 w 1017997"/>
                  <a:gd name="connsiteY34" fmla="*/ 1250136 h 1281460"/>
                  <a:gd name="connsiteX35" fmla="*/ 949749 w 1017997"/>
                  <a:gd name="connsiteY35" fmla="*/ 1279491 h 1281460"/>
                  <a:gd name="connsiteX36" fmla="*/ 856573 w 1017997"/>
                  <a:gd name="connsiteY36" fmla="*/ 1265629 h 1281460"/>
                  <a:gd name="connsiteX37" fmla="*/ 800177 w 1017997"/>
                  <a:gd name="connsiteY37" fmla="*/ 1221596 h 1281460"/>
                  <a:gd name="connsiteX38" fmla="*/ 753180 w 1017997"/>
                  <a:gd name="connsiteY38" fmla="*/ 1133938 h 1281460"/>
                  <a:gd name="connsiteX39" fmla="*/ 743781 w 1017997"/>
                  <a:gd name="connsiteY39" fmla="*/ 1044242 h 1281460"/>
                  <a:gd name="connsiteX40" fmla="*/ 775657 w 1017997"/>
                  <a:gd name="connsiteY40" fmla="*/ 936199 h 1281460"/>
                  <a:gd name="connsiteX41" fmla="*/ 829601 w 1017997"/>
                  <a:gd name="connsiteY41" fmla="*/ 874635 h 1281460"/>
                  <a:gd name="connsiteX42" fmla="*/ 895805 w 1017997"/>
                  <a:gd name="connsiteY42" fmla="*/ 844464 h 1281460"/>
                  <a:gd name="connsiteX43" fmla="*/ 198235 w 1017997"/>
                  <a:gd name="connsiteY43" fmla="*/ 842731 h 1281460"/>
                  <a:gd name="connsiteX44" fmla="*/ 242780 w 1017997"/>
                  <a:gd name="connsiteY44" fmla="*/ 855065 h 1281460"/>
                  <a:gd name="connsiteX45" fmla="*/ 308984 w 1017997"/>
                  <a:gd name="connsiteY45" fmla="*/ 906436 h 1281460"/>
                  <a:gd name="connsiteX46" fmla="*/ 354755 w 1017997"/>
                  <a:gd name="connsiteY46" fmla="*/ 1001840 h 1281460"/>
                  <a:gd name="connsiteX47" fmla="*/ 360885 w 1017997"/>
                  <a:gd name="connsiteY47" fmla="*/ 1059327 h 1281460"/>
                  <a:gd name="connsiteX48" fmla="*/ 338408 w 1017997"/>
                  <a:gd name="connsiteY48" fmla="*/ 1169817 h 1281460"/>
                  <a:gd name="connsiteX49" fmla="*/ 274656 w 1017997"/>
                  <a:gd name="connsiteY49" fmla="*/ 1250136 h 1281460"/>
                  <a:gd name="connsiteX50" fmla="*/ 206409 w 1017997"/>
                  <a:gd name="connsiteY50" fmla="*/ 1279491 h 1281460"/>
                  <a:gd name="connsiteX51" fmla="*/ 113233 w 1017997"/>
                  <a:gd name="connsiteY51" fmla="*/ 1265629 h 1281460"/>
                  <a:gd name="connsiteX52" fmla="*/ 56836 w 1017997"/>
                  <a:gd name="connsiteY52" fmla="*/ 1221596 h 1281460"/>
                  <a:gd name="connsiteX53" fmla="*/ 9840 w 1017997"/>
                  <a:gd name="connsiteY53" fmla="*/ 1133938 h 1281460"/>
                  <a:gd name="connsiteX54" fmla="*/ 440 w 1017997"/>
                  <a:gd name="connsiteY54" fmla="*/ 1044242 h 1281460"/>
                  <a:gd name="connsiteX55" fmla="*/ 32316 w 1017997"/>
                  <a:gd name="connsiteY55" fmla="*/ 936199 h 1281460"/>
                  <a:gd name="connsiteX56" fmla="*/ 86261 w 1017997"/>
                  <a:gd name="connsiteY56" fmla="*/ 874635 h 1281460"/>
                  <a:gd name="connsiteX57" fmla="*/ 152465 w 1017997"/>
                  <a:gd name="connsiteY57" fmla="*/ 844464 h 1281460"/>
                  <a:gd name="connsiteX58" fmla="*/ 198235 w 1017997"/>
                  <a:gd name="connsiteY5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949749 w 1017885"/>
                  <a:gd name="connsiteY34" fmla="*/ 1279491 h 1281460"/>
                  <a:gd name="connsiteX35" fmla="*/ 856573 w 1017885"/>
                  <a:gd name="connsiteY35" fmla="*/ 1265629 h 1281460"/>
                  <a:gd name="connsiteX36" fmla="*/ 800177 w 1017885"/>
                  <a:gd name="connsiteY36" fmla="*/ 1221596 h 1281460"/>
                  <a:gd name="connsiteX37" fmla="*/ 753180 w 1017885"/>
                  <a:gd name="connsiteY37" fmla="*/ 1133938 h 1281460"/>
                  <a:gd name="connsiteX38" fmla="*/ 743781 w 1017885"/>
                  <a:gd name="connsiteY38" fmla="*/ 1044242 h 1281460"/>
                  <a:gd name="connsiteX39" fmla="*/ 775657 w 1017885"/>
                  <a:gd name="connsiteY39" fmla="*/ 936199 h 1281460"/>
                  <a:gd name="connsiteX40" fmla="*/ 829601 w 1017885"/>
                  <a:gd name="connsiteY40" fmla="*/ 874635 h 1281460"/>
                  <a:gd name="connsiteX41" fmla="*/ 895805 w 1017885"/>
                  <a:gd name="connsiteY41" fmla="*/ 844464 h 1281460"/>
                  <a:gd name="connsiteX42" fmla="*/ 198235 w 1017885"/>
                  <a:gd name="connsiteY42" fmla="*/ 842731 h 1281460"/>
                  <a:gd name="connsiteX43" fmla="*/ 242780 w 1017885"/>
                  <a:gd name="connsiteY43" fmla="*/ 855065 h 1281460"/>
                  <a:gd name="connsiteX44" fmla="*/ 308984 w 1017885"/>
                  <a:gd name="connsiteY44" fmla="*/ 906436 h 1281460"/>
                  <a:gd name="connsiteX45" fmla="*/ 354755 w 1017885"/>
                  <a:gd name="connsiteY45" fmla="*/ 1001840 h 1281460"/>
                  <a:gd name="connsiteX46" fmla="*/ 360885 w 1017885"/>
                  <a:gd name="connsiteY46" fmla="*/ 1059327 h 1281460"/>
                  <a:gd name="connsiteX47" fmla="*/ 338408 w 1017885"/>
                  <a:gd name="connsiteY47" fmla="*/ 1169817 h 1281460"/>
                  <a:gd name="connsiteX48" fmla="*/ 274656 w 1017885"/>
                  <a:gd name="connsiteY48" fmla="*/ 1250136 h 1281460"/>
                  <a:gd name="connsiteX49" fmla="*/ 206409 w 1017885"/>
                  <a:gd name="connsiteY49" fmla="*/ 1279491 h 1281460"/>
                  <a:gd name="connsiteX50" fmla="*/ 113233 w 1017885"/>
                  <a:gd name="connsiteY50" fmla="*/ 1265629 h 1281460"/>
                  <a:gd name="connsiteX51" fmla="*/ 56836 w 1017885"/>
                  <a:gd name="connsiteY51" fmla="*/ 1221596 h 1281460"/>
                  <a:gd name="connsiteX52" fmla="*/ 9840 w 1017885"/>
                  <a:gd name="connsiteY52" fmla="*/ 1133938 h 1281460"/>
                  <a:gd name="connsiteX53" fmla="*/ 440 w 1017885"/>
                  <a:gd name="connsiteY53" fmla="*/ 1044242 h 1281460"/>
                  <a:gd name="connsiteX54" fmla="*/ 32316 w 1017885"/>
                  <a:gd name="connsiteY54" fmla="*/ 936199 h 1281460"/>
                  <a:gd name="connsiteX55" fmla="*/ 86261 w 1017885"/>
                  <a:gd name="connsiteY55" fmla="*/ 874635 h 1281460"/>
                  <a:gd name="connsiteX56" fmla="*/ 152465 w 1017885"/>
                  <a:gd name="connsiteY56" fmla="*/ 844464 h 1281460"/>
                  <a:gd name="connsiteX57" fmla="*/ 198235 w 1017885"/>
                  <a:gd name="connsiteY57" fmla="*/ 842731 h 1281460"/>
                  <a:gd name="connsiteX0" fmla="*/ 1017886 w 1017885"/>
                  <a:gd name="connsiteY0" fmla="*/ -1 h 1287914"/>
                  <a:gd name="connsiteX1" fmla="*/ 927272 w 1017885"/>
                  <a:gd name="connsiteY1" fmla="*/ 929268 h 1287914"/>
                  <a:gd name="connsiteX2" fmla="*/ 887632 w 1017885"/>
                  <a:gd name="connsiteY2" fmla="*/ 940684 h 1287914"/>
                  <a:gd name="connsiteX3" fmla="*/ 862294 w 1017885"/>
                  <a:gd name="connsiteY3" fmla="*/ 964331 h 1287914"/>
                  <a:gd name="connsiteX4" fmla="*/ 839818 w 1017885"/>
                  <a:gd name="connsiteY4" fmla="*/ 1007548 h 1287914"/>
                  <a:gd name="connsiteX5" fmla="*/ 834096 w 1017885"/>
                  <a:gd name="connsiteY5" fmla="*/ 1092352 h 1287914"/>
                  <a:gd name="connsiteX6" fmla="*/ 851669 w 1017885"/>
                  <a:gd name="connsiteY6" fmla="*/ 1143316 h 1287914"/>
                  <a:gd name="connsiteX7" fmla="*/ 875372 w 1017885"/>
                  <a:gd name="connsiteY7" fmla="*/ 1173486 h 1287914"/>
                  <a:gd name="connsiteX8" fmla="*/ 899074 w 1017885"/>
                  <a:gd name="connsiteY8" fmla="*/ 1188979 h 1287914"/>
                  <a:gd name="connsiteX9" fmla="*/ 950566 w 1017885"/>
                  <a:gd name="connsiteY9" fmla="*/ 1188572 h 1287914"/>
                  <a:gd name="connsiteX10" fmla="*/ 975495 w 1017885"/>
                  <a:gd name="connsiteY10" fmla="*/ 1171448 h 1287914"/>
                  <a:gd name="connsiteX11" fmla="*/ 1002467 w 1017885"/>
                  <a:gd name="connsiteY11" fmla="*/ 1132715 h 1287914"/>
                  <a:gd name="connsiteX12" fmla="*/ 1017179 w 1017885"/>
                  <a:gd name="connsiteY12" fmla="*/ 1061774 h 1287914"/>
                  <a:gd name="connsiteX13" fmla="*/ 1010640 w 1017885"/>
                  <a:gd name="connsiteY13" fmla="*/ 1012848 h 1287914"/>
                  <a:gd name="connsiteX14" fmla="*/ 986529 w 1017885"/>
                  <a:gd name="connsiteY14" fmla="*/ 965146 h 1287914"/>
                  <a:gd name="connsiteX15" fmla="*/ 958331 w 1017885"/>
                  <a:gd name="connsiteY15" fmla="*/ 939461 h 1287914"/>
                  <a:gd name="connsiteX16" fmla="*/ 927272 w 1017885"/>
                  <a:gd name="connsiteY16" fmla="*/ 929268 h 1287914"/>
                  <a:gd name="connsiteX17" fmla="*/ 183932 w 1017885"/>
                  <a:gd name="connsiteY17" fmla="*/ 929268 h 1287914"/>
                  <a:gd name="connsiteX18" fmla="*/ 144291 w 1017885"/>
                  <a:gd name="connsiteY18" fmla="*/ 940684 h 1287914"/>
                  <a:gd name="connsiteX19" fmla="*/ 118954 w 1017885"/>
                  <a:gd name="connsiteY19" fmla="*/ 964331 h 1287914"/>
                  <a:gd name="connsiteX20" fmla="*/ 96477 w 1017885"/>
                  <a:gd name="connsiteY20" fmla="*/ 1007548 h 1287914"/>
                  <a:gd name="connsiteX21" fmla="*/ 90756 w 1017885"/>
                  <a:gd name="connsiteY21" fmla="*/ 1092352 h 1287914"/>
                  <a:gd name="connsiteX22" fmla="*/ 108329 w 1017885"/>
                  <a:gd name="connsiteY22" fmla="*/ 1143316 h 1287914"/>
                  <a:gd name="connsiteX23" fmla="*/ 132031 w 1017885"/>
                  <a:gd name="connsiteY23" fmla="*/ 1173486 h 1287914"/>
                  <a:gd name="connsiteX24" fmla="*/ 155734 w 1017885"/>
                  <a:gd name="connsiteY24" fmla="*/ 1188979 h 1287914"/>
                  <a:gd name="connsiteX25" fmla="*/ 207226 w 1017885"/>
                  <a:gd name="connsiteY25" fmla="*/ 1188572 h 1287914"/>
                  <a:gd name="connsiteX26" fmla="*/ 232155 w 1017885"/>
                  <a:gd name="connsiteY26" fmla="*/ 1171448 h 1287914"/>
                  <a:gd name="connsiteX27" fmla="*/ 259127 w 1017885"/>
                  <a:gd name="connsiteY27" fmla="*/ 1132715 h 1287914"/>
                  <a:gd name="connsiteX28" fmla="*/ 273839 w 1017885"/>
                  <a:gd name="connsiteY28" fmla="*/ 1061774 h 1287914"/>
                  <a:gd name="connsiteX29" fmla="*/ 267300 w 1017885"/>
                  <a:gd name="connsiteY29" fmla="*/ 1012848 h 1287914"/>
                  <a:gd name="connsiteX30" fmla="*/ 243189 w 1017885"/>
                  <a:gd name="connsiteY30" fmla="*/ 965146 h 1287914"/>
                  <a:gd name="connsiteX31" fmla="*/ 214991 w 1017885"/>
                  <a:gd name="connsiteY31" fmla="*/ 939461 h 1287914"/>
                  <a:gd name="connsiteX32" fmla="*/ 183932 w 1017885"/>
                  <a:gd name="connsiteY32" fmla="*/ 929268 h 1287914"/>
                  <a:gd name="connsiteX33" fmla="*/ 895805 w 1017885"/>
                  <a:gd name="connsiteY33" fmla="*/ 844464 h 1287914"/>
                  <a:gd name="connsiteX34" fmla="*/ 856573 w 1017885"/>
                  <a:gd name="connsiteY34" fmla="*/ 1265629 h 1287914"/>
                  <a:gd name="connsiteX35" fmla="*/ 800177 w 1017885"/>
                  <a:gd name="connsiteY35" fmla="*/ 1221596 h 1287914"/>
                  <a:gd name="connsiteX36" fmla="*/ 753180 w 1017885"/>
                  <a:gd name="connsiteY36" fmla="*/ 1133938 h 1287914"/>
                  <a:gd name="connsiteX37" fmla="*/ 743781 w 1017885"/>
                  <a:gd name="connsiteY37" fmla="*/ 1044242 h 1287914"/>
                  <a:gd name="connsiteX38" fmla="*/ 775657 w 1017885"/>
                  <a:gd name="connsiteY38" fmla="*/ 936199 h 1287914"/>
                  <a:gd name="connsiteX39" fmla="*/ 829601 w 1017885"/>
                  <a:gd name="connsiteY39" fmla="*/ 874635 h 1287914"/>
                  <a:gd name="connsiteX40" fmla="*/ 895805 w 1017885"/>
                  <a:gd name="connsiteY40" fmla="*/ 844464 h 1287914"/>
                  <a:gd name="connsiteX41" fmla="*/ 198235 w 1017885"/>
                  <a:gd name="connsiteY41" fmla="*/ 842731 h 1287914"/>
                  <a:gd name="connsiteX42" fmla="*/ 242780 w 1017885"/>
                  <a:gd name="connsiteY42" fmla="*/ 855065 h 1287914"/>
                  <a:gd name="connsiteX43" fmla="*/ 308984 w 1017885"/>
                  <a:gd name="connsiteY43" fmla="*/ 906436 h 1287914"/>
                  <a:gd name="connsiteX44" fmla="*/ 354755 w 1017885"/>
                  <a:gd name="connsiteY44" fmla="*/ 1001840 h 1287914"/>
                  <a:gd name="connsiteX45" fmla="*/ 360885 w 1017885"/>
                  <a:gd name="connsiteY45" fmla="*/ 1059327 h 1287914"/>
                  <a:gd name="connsiteX46" fmla="*/ 338408 w 1017885"/>
                  <a:gd name="connsiteY46" fmla="*/ 1169817 h 1287914"/>
                  <a:gd name="connsiteX47" fmla="*/ 274656 w 1017885"/>
                  <a:gd name="connsiteY47" fmla="*/ 1250136 h 1287914"/>
                  <a:gd name="connsiteX48" fmla="*/ 206409 w 1017885"/>
                  <a:gd name="connsiteY48" fmla="*/ 1279491 h 1287914"/>
                  <a:gd name="connsiteX49" fmla="*/ 113233 w 1017885"/>
                  <a:gd name="connsiteY49" fmla="*/ 1265629 h 1287914"/>
                  <a:gd name="connsiteX50" fmla="*/ 56836 w 1017885"/>
                  <a:gd name="connsiteY50" fmla="*/ 1221596 h 1287914"/>
                  <a:gd name="connsiteX51" fmla="*/ 9840 w 1017885"/>
                  <a:gd name="connsiteY51" fmla="*/ 1133938 h 1287914"/>
                  <a:gd name="connsiteX52" fmla="*/ 440 w 1017885"/>
                  <a:gd name="connsiteY52" fmla="*/ 1044242 h 1287914"/>
                  <a:gd name="connsiteX53" fmla="*/ 32316 w 1017885"/>
                  <a:gd name="connsiteY53" fmla="*/ 936199 h 1287914"/>
                  <a:gd name="connsiteX54" fmla="*/ 86261 w 1017885"/>
                  <a:gd name="connsiteY54" fmla="*/ 874635 h 1287914"/>
                  <a:gd name="connsiteX55" fmla="*/ 152465 w 1017885"/>
                  <a:gd name="connsiteY55" fmla="*/ 844464 h 1287914"/>
                  <a:gd name="connsiteX56" fmla="*/ 198235 w 1017885"/>
                  <a:gd name="connsiteY56" fmla="*/ 842731 h 1287914"/>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800177 w 1017885"/>
                  <a:gd name="connsiteY34" fmla="*/ 1221596 h 1281460"/>
                  <a:gd name="connsiteX35" fmla="*/ 753180 w 1017885"/>
                  <a:gd name="connsiteY35" fmla="*/ 1133938 h 1281460"/>
                  <a:gd name="connsiteX36" fmla="*/ 743781 w 1017885"/>
                  <a:gd name="connsiteY36" fmla="*/ 1044242 h 1281460"/>
                  <a:gd name="connsiteX37" fmla="*/ 775657 w 1017885"/>
                  <a:gd name="connsiteY37" fmla="*/ 936199 h 1281460"/>
                  <a:gd name="connsiteX38" fmla="*/ 829601 w 1017885"/>
                  <a:gd name="connsiteY38" fmla="*/ 874635 h 1281460"/>
                  <a:gd name="connsiteX39" fmla="*/ 895805 w 1017885"/>
                  <a:gd name="connsiteY39" fmla="*/ 844464 h 1281460"/>
                  <a:gd name="connsiteX40" fmla="*/ 198235 w 1017885"/>
                  <a:gd name="connsiteY40" fmla="*/ 842731 h 1281460"/>
                  <a:gd name="connsiteX41" fmla="*/ 242780 w 1017885"/>
                  <a:gd name="connsiteY41" fmla="*/ 855065 h 1281460"/>
                  <a:gd name="connsiteX42" fmla="*/ 308984 w 1017885"/>
                  <a:gd name="connsiteY42" fmla="*/ 906436 h 1281460"/>
                  <a:gd name="connsiteX43" fmla="*/ 354755 w 1017885"/>
                  <a:gd name="connsiteY43" fmla="*/ 1001840 h 1281460"/>
                  <a:gd name="connsiteX44" fmla="*/ 360885 w 1017885"/>
                  <a:gd name="connsiteY44" fmla="*/ 1059327 h 1281460"/>
                  <a:gd name="connsiteX45" fmla="*/ 338408 w 1017885"/>
                  <a:gd name="connsiteY45" fmla="*/ 1169817 h 1281460"/>
                  <a:gd name="connsiteX46" fmla="*/ 274656 w 1017885"/>
                  <a:gd name="connsiteY46" fmla="*/ 1250136 h 1281460"/>
                  <a:gd name="connsiteX47" fmla="*/ 206409 w 1017885"/>
                  <a:gd name="connsiteY47" fmla="*/ 1279491 h 1281460"/>
                  <a:gd name="connsiteX48" fmla="*/ 113233 w 1017885"/>
                  <a:gd name="connsiteY48" fmla="*/ 1265629 h 1281460"/>
                  <a:gd name="connsiteX49" fmla="*/ 56836 w 1017885"/>
                  <a:gd name="connsiteY49" fmla="*/ 1221596 h 1281460"/>
                  <a:gd name="connsiteX50" fmla="*/ 9840 w 1017885"/>
                  <a:gd name="connsiteY50" fmla="*/ 1133938 h 1281460"/>
                  <a:gd name="connsiteX51" fmla="*/ 440 w 1017885"/>
                  <a:gd name="connsiteY51" fmla="*/ 1044242 h 1281460"/>
                  <a:gd name="connsiteX52" fmla="*/ 32316 w 1017885"/>
                  <a:gd name="connsiteY52" fmla="*/ 936199 h 1281460"/>
                  <a:gd name="connsiteX53" fmla="*/ 86261 w 1017885"/>
                  <a:gd name="connsiteY53" fmla="*/ 874635 h 1281460"/>
                  <a:gd name="connsiteX54" fmla="*/ 152465 w 1017885"/>
                  <a:gd name="connsiteY54" fmla="*/ 844464 h 1281460"/>
                  <a:gd name="connsiteX55" fmla="*/ 198235 w 1017885"/>
                  <a:gd name="connsiteY55"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53180 w 1017885"/>
                  <a:gd name="connsiteY34" fmla="*/ 1133938 h 1281460"/>
                  <a:gd name="connsiteX35" fmla="*/ 743781 w 1017885"/>
                  <a:gd name="connsiteY35" fmla="*/ 1044242 h 1281460"/>
                  <a:gd name="connsiteX36" fmla="*/ 775657 w 1017885"/>
                  <a:gd name="connsiteY36" fmla="*/ 936199 h 1281460"/>
                  <a:gd name="connsiteX37" fmla="*/ 829601 w 1017885"/>
                  <a:gd name="connsiteY37" fmla="*/ 874635 h 1281460"/>
                  <a:gd name="connsiteX38" fmla="*/ 895805 w 1017885"/>
                  <a:gd name="connsiteY38" fmla="*/ 844464 h 1281460"/>
                  <a:gd name="connsiteX39" fmla="*/ 198235 w 1017885"/>
                  <a:gd name="connsiteY39" fmla="*/ 842731 h 1281460"/>
                  <a:gd name="connsiteX40" fmla="*/ 242780 w 1017885"/>
                  <a:gd name="connsiteY40" fmla="*/ 855065 h 1281460"/>
                  <a:gd name="connsiteX41" fmla="*/ 308984 w 1017885"/>
                  <a:gd name="connsiteY41" fmla="*/ 906436 h 1281460"/>
                  <a:gd name="connsiteX42" fmla="*/ 354755 w 1017885"/>
                  <a:gd name="connsiteY42" fmla="*/ 1001840 h 1281460"/>
                  <a:gd name="connsiteX43" fmla="*/ 360885 w 1017885"/>
                  <a:gd name="connsiteY43" fmla="*/ 1059327 h 1281460"/>
                  <a:gd name="connsiteX44" fmla="*/ 338408 w 1017885"/>
                  <a:gd name="connsiteY44" fmla="*/ 1169817 h 1281460"/>
                  <a:gd name="connsiteX45" fmla="*/ 274656 w 1017885"/>
                  <a:gd name="connsiteY45" fmla="*/ 1250136 h 1281460"/>
                  <a:gd name="connsiteX46" fmla="*/ 206409 w 1017885"/>
                  <a:gd name="connsiteY46" fmla="*/ 1279491 h 1281460"/>
                  <a:gd name="connsiteX47" fmla="*/ 113233 w 1017885"/>
                  <a:gd name="connsiteY47" fmla="*/ 1265629 h 1281460"/>
                  <a:gd name="connsiteX48" fmla="*/ 56836 w 1017885"/>
                  <a:gd name="connsiteY48" fmla="*/ 1221596 h 1281460"/>
                  <a:gd name="connsiteX49" fmla="*/ 9840 w 1017885"/>
                  <a:gd name="connsiteY49" fmla="*/ 1133938 h 1281460"/>
                  <a:gd name="connsiteX50" fmla="*/ 440 w 1017885"/>
                  <a:gd name="connsiteY50" fmla="*/ 1044242 h 1281460"/>
                  <a:gd name="connsiteX51" fmla="*/ 32316 w 1017885"/>
                  <a:gd name="connsiteY51" fmla="*/ 936199 h 1281460"/>
                  <a:gd name="connsiteX52" fmla="*/ 86261 w 1017885"/>
                  <a:gd name="connsiteY52" fmla="*/ 874635 h 1281460"/>
                  <a:gd name="connsiteX53" fmla="*/ 152465 w 1017885"/>
                  <a:gd name="connsiteY53" fmla="*/ 844464 h 1281460"/>
                  <a:gd name="connsiteX54" fmla="*/ 198235 w 1017885"/>
                  <a:gd name="connsiteY54"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43781 w 1017885"/>
                  <a:gd name="connsiteY34" fmla="*/ 1044242 h 1281460"/>
                  <a:gd name="connsiteX35" fmla="*/ 775657 w 1017885"/>
                  <a:gd name="connsiteY35" fmla="*/ 936199 h 1281460"/>
                  <a:gd name="connsiteX36" fmla="*/ 829601 w 1017885"/>
                  <a:gd name="connsiteY36" fmla="*/ 874635 h 1281460"/>
                  <a:gd name="connsiteX37" fmla="*/ 895805 w 1017885"/>
                  <a:gd name="connsiteY37" fmla="*/ 844464 h 1281460"/>
                  <a:gd name="connsiteX38" fmla="*/ 198235 w 1017885"/>
                  <a:gd name="connsiteY38" fmla="*/ 842731 h 1281460"/>
                  <a:gd name="connsiteX39" fmla="*/ 242780 w 1017885"/>
                  <a:gd name="connsiteY39" fmla="*/ 855065 h 1281460"/>
                  <a:gd name="connsiteX40" fmla="*/ 308984 w 1017885"/>
                  <a:gd name="connsiteY40" fmla="*/ 906436 h 1281460"/>
                  <a:gd name="connsiteX41" fmla="*/ 354755 w 1017885"/>
                  <a:gd name="connsiteY41" fmla="*/ 1001840 h 1281460"/>
                  <a:gd name="connsiteX42" fmla="*/ 360885 w 1017885"/>
                  <a:gd name="connsiteY42" fmla="*/ 1059327 h 1281460"/>
                  <a:gd name="connsiteX43" fmla="*/ 338408 w 1017885"/>
                  <a:gd name="connsiteY43" fmla="*/ 1169817 h 1281460"/>
                  <a:gd name="connsiteX44" fmla="*/ 274656 w 1017885"/>
                  <a:gd name="connsiteY44" fmla="*/ 1250136 h 1281460"/>
                  <a:gd name="connsiteX45" fmla="*/ 206409 w 1017885"/>
                  <a:gd name="connsiteY45" fmla="*/ 1279491 h 1281460"/>
                  <a:gd name="connsiteX46" fmla="*/ 113233 w 1017885"/>
                  <a:gd name="connsiteY46" fmla="*/ 1265629 h 1281460"/>
                  <a:gd name="connsiteX47" fmla="*/ 56836 w 1017885"/>
                  <a:gd name="connsiteY47" fmla="*/ 1221596 h 1281460"/>
                  <a:gd name="connsiteX48" fmla="*/ 9840 w 1017885"/>
                  <a:gd name="connsiteY48" fmla="*/ 1133938 h 1281460"/>
                  <a:gd name="connsiteX49" fmla="*/ 440 w 1017885"/>
                  <a:gd name="connsiteY49" fmla="*/ 1044242 h 1281460"/>
                  <a:gd name="connsiteX50" fmla="*/ 32316 w 1017885"/>
                  <a:gd name="connsiteY50" fmla="*/ 936199 h 1281460"/>
                  <a:gd name="connsiteX51" fmla="*/ 86261 w 1017885"/>
                  <a:gd name="connsiteY51" fmla="*/ 874635 h 1281460"/>
                  <a:gd name="connsiteX52" fmla="*/ 152465 w 1017885"/>
                  <a:gd name="connsiteY52" fmla="*/ 844464 h 1281460"/>
                  <a:gd name="connsiteX53" fmla="*/ 198235 w 1017885"/>
                  <a:gd name="connsiteY53"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75657 w 1017885"/>
                  <a:gd name="connsiteY34" fmla="*/ 936199 h 1281460"/>
                  <a:gd name="connsiteX35" fmla="*/ 829601 w 1017885"/>
                  <a:gd name="connsiteY35" fmla="*/ 874635 h 1281460"/>
                  <a:gd name="connsiteX36" fmla="*/ 895805 w 1017885"/>
                  <a:gd name="connsiteY36" fmla="*/ 844464 h 1281460"/>
                  <a:gd name="connsiteX37" fmla="*/ 198235 w 1017885"/>
                  <a:gd name="connsiteY37" fmla="*/ 842731 h 1281460"/>
                  <a:gd name="connsiteX38" fmla="*/ 242780 w 1017885"/>
                  <a:gd name="connsiteY38" fmla="*/ 855065 h 1281460"/>
                  <a:gd name="connsiteX39" fmla="*/ 308984 w 1017885"/>
                  <a:gd name="connsiteY39" fmla="*/ 906436 h 1281460"/>
                  <a:gd name="connsiteX40" fmla="*/ 354755 w 1017885"/>
                  <a:gd name="connsiteY40" fmla="*/ 1001840 h 1281460"/>
                  <a:gd name="connsiteX41" fmla="*/ 360885 w 1017885"/>
                  <a:gd name="connsiteY41" fmla="*/ 1059327 h 1281460"/>
                  <a:gd name="connsiteX42" fmla="*/ 338408 w 1017885"/>
                  <a:gd name="connsiteY42" fmla="*/ 1169817 h 1281460"/>
                  <a:gd name="connsiteX43" fmla="*/ 274656 w 1017885"/>
                  <a:gd name="connsiteY43" fmla="*/ 1250136 h 1281460"/>
                  <a:gd name="connsiteX44" fmla="*/ 206409 w 1017885"/>
                  <a:gd name="connsiteY44" fmla="*/ 1279491 h 1281460"/>
                  <a:gd name="connsiteX45" fmla="*/ 113233 w 1017885"/>
                  <a:gd name="connsiteY45" fmla="*/ 1265629 h 1281460"/>
                  <a:gd name="connsiteX46" fmla="*/ 56836 w 1017885"/>
                  <a:gd name="connsiteY46" fmla="*/ 1221596 h 1281460"/>
                  <a:gd name="connsiteX47" fmla="*/ 9840 w 1017885"/>
                  <a:gd name="connsiteY47" fmla="*/ 1133938 h 1281460"/>
                  <a:gd name="connsiteX48" fmla="*/ 440 w 1017885"/>
                  <a:gd name="connsiteY48" fmla="*/ 1044242 h 1281460"/>
                  <a:gd name="connsiteX49" fmla="*/ 32316 w 1017885"/>
                  <a:gd name="connsiteY49" fmla="*/ 936199 h 1281460"/>
                  <a:gd name="connsiteX50" fmla="*/ 86261 w 1017885"/>
                  <a:gd name="connsiteY50" fmla="*/ 874635 h 1281460"/>
                  <a:gd name="connsiteX51" fmla="*/ 152465 w 1017885"/>
                  <a:gd name="connsiteY51" fmla="*/ 844464 h 1281460"/>
                  <a:gd name="connsiteX52" fmla="*/ 198235 w 1017885"/>
                  <a:gd name="connsiteY52"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829601 w 1017885"/>
                  <a:gd name="connsiteY34" fmla="*/ 874635 h 1281460"/>
                  <a:gd name="connsiteX35" fmla="*/ 895805 w 1017885"/>
                  <a:gd name="connsiteY35" fmla="*/ 844464 h 1281460"/>
                  <a:gd name="connsiteX36" fmla="*/ 198235 w 1017885"/>
                  <a:gd name="connsiteY36" fmla="*/ 842731 h 1281460"/>
                  <a:gd name="connsiteX37" fmla="*/ 242780 w 1017885"/>
                  <a:gd name="connsiteY37" fmla="*/ 855065 h 1281460"/>
                  <a:gd name="connsiteX38" fmla="*/ 308984 w 1017885"/>
                  <a:gd name="connsiteY38" fmla="*/ 906436 h 1281460"/>
                  <a:gd name="connsiteX39" fmla="*/ 354755 w 1017885"/>
                  <a:gd name="connsiteY39" fmla="*/ 1001840 h 1281460"/>
                  <a:gd name="connsiteX40" fmla="*/ 360885 w 1017885"/>
                  <a:gd name="connsiteY40" fmla="*/ 1059327 h 1281460"/>
                  <a:gd name="connsiteX41" fmla="*/ 338408 w 1017885"/>
                  <a:gd name="connsiteY41" fmla="*/ 1169817 h 1281460"/>
                  <a:gd name="connsiteX42" fmla="*/ 274656 w 1017885"/>
                  <a:gd name="connsiteY42" fmla="*/ 1250136 h 1281460"/>
                  <a:gd name="connsiteX43" fmla="*/ 206409 w 1017885"/>
                  <a:gd name="connsiteY43" fmla="*/ 1279491 h 1281460"/>
                  <a:gd name="connsiteX44" fmla="*/ 113233 w 1017885"/>
                  <a:gd name="connsiteY44" fmla="*/ 1265629 h 1281460"/>
                  <a:gd name="connsiteX45" fmla="*/ 56836 w 1017885"/>
                  <a:gd name="connsiteY45" fmla="*/ 1221596 h 1281460"/>
                  <a:gd name="connsiteX46" fmla="*/ 9840 w 1017885"/>
                  <a:gd name="connsiteY46" fmla="*/ 1133938 h 1281460"/>
                  <a:gd name="connsiteX47" fmla="*/ 440 w 1017885"/>
                  <a:gd name="connsiteY47" fmla="*/ 1044242 h 1281460"/>
                  <a:gd name="connsiteX48" fmla="*/ 32316 w 1017885"/>
                  <a:gd name="connsiteY48" fmla="*/ 936199 h 1281460"/>
                  <a:gd name="connsiteX49" fmla="*/ 86261 w 1017885"/>
                  <a:gd name="connsiteY49" fmla="*/ 874635 h 1281460"/>
                  <a:gd name="connsiteX50" fmla="*/ 152465 w 1017885"/>
                  <a:gd name="connsiteY50" fmla="*/ 844464 h 1281460"/>
                  <a:gd name="connsiteX51" fmla="*/ 198235 w 1017885"/>
                  <a:gd name="connsiteY51"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198235 w 1017885"/>
                  <a:gd name="connsiteY33" fmla="*/ 842731 h 1281460"/>
                  <a:gd name="connsiteX34" fmla="*/ 242780 w 1017885"/>
                  <a:gd name="connsiteY34" fmla="*/ 855065 h 1281460"/>
                  <a:gd name="connsiteX35" fmla="*/ 308984 w 1017885"/>
                  <a:gd name="connsiteY35" fmla="*/ 906436 h 1281460"/>
                  <a:gd name="connsiteX36" fmla="*/ 354755 w 1017885"/>
                  <a:gd name="connsiteY36" fmla="*/ 1001840 h 1281460"/>
                  <a:gd name="connsiteX37" fmla="*/ 360885 w 1017885"/>
                  <a:gd name="connsiteY37" fmla="*/ 1059327 h 1281460"/>
                  <a:gd name="connsiteX38" fmla="*/ 338408 w 1017885"/>
                  <a:gd name="connsiteY38" fmla="*/ 1169817 h 1281460"/>
                  <a:gd name="connsiteX39" fmla="*/ 274656 w 1017885"/>
                  <a:gd name="connsiteY39" fmla="*/ 1250136 h 1281460"/>
                  <a:gd name="connsiteX40" fmla="*/ 206409 w 1017885"/>
                  <a:gd name="connsiteY40" fmla="*/ 1279491 h 1281460"/>
                  <a:gd name="connsiteX41" fmla="*/ 113233 w 1017885"/>
                  <a:gd name="connsiteY41" fmla="*/ 1265629 h 1281460"/>
                  <a:gd name="connsiteX42" fmla="*/ 56836 w 1017885"/>
                  <a:gd name="connsiteY42" fmla="*/ 1221596 h 1281460"/>
                  <a:gd name="connsiteX43" fmla="*/ 9840 w 1017885"/>
                  <a:gd name="connsiteY43" fmla="*/ 1133938 h 1281460"/>
                  <a:gd name="connsiteX44" fmla="*/ 440 w 1017885"/>
                  <a:gd name="connsiteY44" fmla="*/ 1044242 h 1281460"/>
                  <a:gd name="connsiteX45" fmla="*/ 32316 w 1017885"/>
                  <a:gd name="connsiteY45" fmla="*/ 936199 h 1281460"/>
                  <a:gd name="connsiteX46" fmla="*/ 86261 w 1017885"/>
                  <a:gd name="connsiteY46" fmla="*/ 874635 h 1281460"/>
                  <a:gd name="connsiteX47" fmla="*/ 152465 w 1017885"/>
                  <a:gd name="connsiteY47" fmla="*/ 844464 h 1281460"/>
                  <a:gd name="connsiteX48" fmla="*/ 198235 w 1017885"/>
                  <a:gd name="connsiteY4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27272 w 1017885"/>
                  <a:gd name="connsiteY15" fmla="*/ 929268 h 1281460"/>
                  <a:gd name="connsiteX16" fmla="*/ 183932 w 1017885"/>
                  <a:gd name="connsiteY16" fmla="*/ 929268 h 1281460"/>
                  <a:gd name="connsiteX17" fmla="*/ 144291 w 1017885"/>
                  <a:gd name="connsiteY17" fmla="*/ 940684 h 1281460"/>
                  <a:gd name="connsiteX18" fmla="*/ 118954 w 1017885"/>
                  <a:gd name="connsiteY18" fmla="*/ 964331 h 1281460"/>
                  <a:gd name="connsiteX19" fmla="*/ 96477 w 1017885"/>
                  <a:gd name="connsiteY19" fmla="*/ 1007548 h 1281460"/>
                  <a:gd name="connsiteX20" fmla="*/ 90756 w 1017885"/>
                  <a:gd name="connsiteY20" fmla="*/ 1092352 h 1281460"/>
                  <a:gd name="connsiteX21" fmla="*/ 108329 w 1017885"/>
                  <a:gd name="connsiteY21" fmla="*/ 1143316 h 1281460"/>
                  <a:gd name="connsiteX22" fmla="*/ 132031 w 1017885"/>
                  <a:gd name="connsiteY22" fmla="*/ 1173486 h 1281460"/>
                  <a:gd name="connsiteX23" fmla="*/ 155734 w 1017885"/>
                  <a:gd name="connsiteY23" fmla="*/ 1188979 h 1281460"/>
                  <a:gd name="connsiteX24" fmla="*/ 207226 w 1017885"/>
                  <a:gd name="connsiteY24" fmla="*/ 1188572 h 1281460"/>
                  <a:gd name="connsiteX25" fmla="*/ 232155 w 1017885"/>
                  <a:gd name="connsiteY25" fmla="*/ 1171448 h 1281460"/>
                  <a:gd name="connsiteX26" fmla="*/ 259127 w 1017885"/>
                  <a:gd name="connsiteY26" fmla="*/ 1132715 h 1281460"/>
                  <a:gd name="connsiteX27" fmla="*/ 273839 w 1017885"/>
                  <a:gd name="connsiteY27" fmla="*/ 1061774 h 1281460"/>
                  <a:gd name="connsiteX28" fmla="*/ 267300 w 1017885"/>
                  <a:gd name="connsiteY28" fmla="*/ 1012848 h 1281460"/>
                  <a:gd name="connsiteX29" fmla="*/ 243189 w 1017885"/>
                  <a:gd name="connsiteY29" fmla="*/ 965146 h 1281460"/>
                  <a:gd name="connsiteX30" fmla="*/ 214991 w 1017885"/>
                  <a:gd name="connsiteY30" fmla="*/ 939461 h 1281460"/>
                  <a:gd name="connsiteX31" fmla="*/ 183932 w 1017885"/>
                  <a:gd name="connsiteY31" fmla="*/ 929268 h 1281460"/>
                  <a:gd name="connsiteX32" fmla="*/ 198235 w 1017885"/>
                  <a:gd name="connsiteY32" fmla="*/ 842731 h 1281460"/>
                  <a:gd name="connsiteX33" fmla="*/ 242780 w 1017885"/>
                  <a:gd name="connsiteY33" fmla="*/ 855065 h 1281460"/>
                  <a:gd name="connsiteX34" fmla="*/ 308984 w 1017885"/>
                  <a:gd name="connsiteY34" fmla="*/ 906436 h 1281460"/>
                  <a:gd name="connsiteX35" fmla="*/ 354755 w 1017885"/>
                  <a:gd name="connsiteY35" fmla="*/ 1001840 h 1281460"/>
                  <a:gd name="connsiteX36" fmla="*/ 360885 w 1017885"/>
                  <a:gd name="connsiteY36" fmla="*/ 1059327 h 1281460"/>
                  <a:gd name="connsiteX37" fmla="*/ 338408 w 1017885"/>
                  <a:gd name="connsiteY37" fmla="*/ 1169817 h 1281460"/>
                  <a:gd name="connsiteX38" fmla="*/ 274656 w 1017885"/>
                  <a:gd name="connsiteY38" fmla="*/ 1250136 h 1281460"/>
                  <a:gd name="connsiteX39" fmla="*/ 206409 w 1017885"/>
                  <a:gd name="connsiteY39" fmla="*/ 1279491 h 1281460"/>
                  <a:gd name="connsiteX40" fmla="*/ 113233 w 1017885"/>
                  <a:gd name="connsiteY40" fmla="*/ 1265629 h 1281460"/>
                  <a:gd name="connsiteX41" fmla="*/ 56836 w 1017885"/>
                  <a:gd name="connsiteY41" fmla="*/ 1221596 h 1281460"/>
                  <a:gd name="connsiteX42" fmla="*/ 9840 w 1017885"/>
                  <a:gd name="connsiteY42" fmla="*/ 1133938 h 1281460"/>
                  <a:gd name="connsiteX43" fmla="*/ 440 w 1017885"/>
                  <a:gd name="connsiteY43" fmla="*/ 1044242 h 1281460"/>
                  <a:gd name="connsiteX44" fmla="*/ 32316 w 1017885"/>
                  <a:gd name="connsiteY44" fmla="*/ 936199 h 1281460"/>
                  <a:gd name="connsiteX45" fmla="*/ 86261 w 1017885"/>
                  <a:gd name="connsiteY45" fmla="*/ 874635 h 1281460"/>
                  <a:gd name="connsiteX46" fmla="*/ 152465 w 1017885"/>
                  <a:gd name="connsiteY46" fmla="*/ 844464 h 1281460"/>
                  <a:gd name="connsiteX47" fmla="*/ 198235 w 1017885"/>
                  <a:gd name="connsiteY47"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17179 w 1017885"/>
                  <a:gd name="connsiteY11" fmla="*/ 1061774 h 1281460"/>
                  <a:gd name="connsiteX12" fmla="*/ 1010640 w 1017885"/>
                  <a:gd name="connsiteY12" fmla="*/ 1012848 h 1281460"/>
                  <a:gd name="connsiteX13" fmla="*/ 986529 w 1017885"/>
                  <a:gd name="connsiteY13" fmla="*/ 965146 h 1281460"/>
                  <a:gd name="connsiteX14" fmla="*/ 927272 w 1017885"/>
                  <a:gd name="connsiteY14" fmla="*/ 929268 h 1281460"/>
                  <a:gd name="connsiteX15" fmla="*/ 183932 w 1017885"/>
                  <a:gd name="connsiteY15" fmla="*/ 929268 h 1281460"/>
                  <a:gd name="connsiteX16" fmla="*/ 144291 w 1017885"/>
                  <a:gd name="connsiteY16" fmla="*/ 940684 h 1281460"/>
                  <a:gd name="connsiteX17" fmla="*/ 118954 w 1017885"/>
                  <a:gd name="connsiteY17" fmla="*/ 964331 h 1281460"/>
                  <a:gd name="connsiteX18" fmla="*/ 96477 w 1017885"/>
                  <a:gd name="connsiteY18" fmla="*/ 1007548 h 1281460"/>
                  <a:gd name="connsiteX19" fmla="*/ 90756 w 1017885"/>
                  <a:gd name="connsiteY19" fmla="*/ 1092352 h 1281460"/>
                  <a:gd name="connsiteX20" fmla="*/ 108329 w 1017885"/>
                  <a:gd name="connsiteY20" fmla="*/ 1143316 h 1281460"/>
                  <a:gd name="connsiteX21" fmla="*/ 132031 w 1017885"/>
                  <a:gd name="connsiteY21" fmla="*/ 1173486 h 1281460"/>
                  <a:gd name="connsiteX22" fmla="*/ 155734 w 1017885"/>
                  <a:gd name="connsiteY22" fmla="*/ 1188979 h 1281460"/>
                  <a:gd name="connsiteX23" fmla="*/ 207226 w 1017885"/>
                  <a:gd name="connsiteY23" fmla="*/ 1188572 h 1281460"/>
                  <a:gd name="connsiteX24" fmla="*/ 232155 w 1017885"/>
                  <a:gd name="connsiteY24" fmla="*/ 1171448 h 1281460"/>
                  <a:gd name="connsiteX25" fmla="*/ 259127 w 1017885"/>
                  <a:gd name="connsiteY25" fmla="*/ 1132715 h 1281460"/>
                  <a:gd name="connsiteX26" fmla="*/ 273839 w 1017885"/>
                  <a:gd name="connsiteY26" fmla="*/ 1061774 h 1281460"/>
                  <a:gd name="connsiteX27" fmla="*/ 267300 w 1017885"/>
                  <a:gd name="connsiteY27" fmla="*/ 1012848 h 1281460"/>
                  <a:gd name="connsiteX28" fmla="*/ 243189 w 1017885"/>
                  <a:gd name="connsiteY28" fmla="*/ 965146 h 1281460"/>
                  <a:gd name="connsiteX29" fmla="*/ 214991 w 1017885"/>
                  <a:gd name="connsiteY29" fmla="*/ 939461 h 1281460"/>
                  <a:gd name="connsiteX30" fmla="*/ 183932 w 1017885"/>
                  <a:gd name="connsiteY30" fmla="*/ 929268 h 1281460"/>
                  <a:gd name="connsiteX31" fmla="*/ 198235 w 1017885"/>
                  <a:gd name="connsiteY31" fmla="*/ 842731 h 1281460"/>
                  <a:gd name="connsiteX32" fmla="*/ 242780 w 1017885"/>
                  <a:gd name="connsiteY32" fmla="*/ 855065 h 1281460"/>
                  <a:gd name="connsiteX33" fmla="*/ 308984 w 1017885"/>
                  <a:gd name="connsiteY33" fmla="*/ 906436 h 1281460"/>
                  <a:gd name="connsiteX34" fmla="*/ 354755 w 1017885"/>
                  <a:gd name="connsiteY34" fmla="*/ 1001840 h 1281460"/>
                  <a:gd name="connsiteX35" fmla="*/ 360885 w 1017885"/>
                  <a:gd name="connsiteY35" fmla="*/ 1059327 h 1281460"/>
                  <a:gd name="connsiteX36" fmla="*/ 338408 w 1017885"/>
                  <a:gd name="connsiteY36" fmla="*/ 1169817 h 1281460"/>
                  <a:gd name="connsiteX37" fmla="*/ 274656 w 1017885"/>
                  <a:gd name="connsiteY37" fmla="*/ 1250136 h 1281460"/>
                  <a:gd name="connsiteX38" fmla="*/ 206409 w 1017885"/>
                  <a:gd name="connsiteY38" fmla="*/ 1279491 h 1281460"/>
                  <a:gd name="connsiteX39" fmla="*/ 113233 w 1017885"/>
                  <a:gd name="connsiteY39" fmla="*/ 1265629 h 1281460"/>
                  <a:gd name="connsiteX40" fmla="*/ 56836 w 1017885"/>
                  <a:gd name="connsiteY40" fmla="*/ 1221596 h 1281460"/>
                  <a:gd name="connsiteX41" fmla="*/ 9840 w 1017885"/>
                  <a:gd name="connsiteY41" fmla="*/ 1133938 h 1281460"/>
                  <a:gd name="connsiteX42" fmla="*/ 440 w 1017885"/>
                  <a:gd name="connsiteY42" fmla="*/ 1044242 h 1281460"/>
                  <a:gd name="connsiteX43" fmla="*/ 32316 w 1017885"/>
                  <a:gd name="connsiteY43" fmla="*/ 936199 h 1281460"/>
                  <a:gd name="connsiteX44" fmla="*/ 86261 w 1017885"/>
                  <a:gd name="connsiteY44" fmla="*/ 874635 h 1281460"/>
                  <a:gd name="connsiteX45" fmla="*/ 152465 w 1017885"/>
                  <a:gd name="connsiteY45" fmla="*/ 844464 h 1281460"/>
                  <a:gd name="connsiteX46" fmla="*/ 198235 w 1017885"/>
                  <a:gd name="connsiteY46"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1017179 w 1017885"/>
                  <a:gd name="connsiteY10" fmla="*/ 1061774 h 1281460"/>
                  <a:gd name="connsiteX11" fmla="*/ 1010640 w 1017885"/>
                  <a:gd name="connsiteY11" fmla="*/ 1012848 h 1281460"/>
                  <a:gd name="connsiteX12" fmla="*/ 986529 w 1017885"/>
                  <a:gd name="connsiteY12" fmla="*/ 965146 h 1281460"/>
                  <a:gd name="connsiteX13" fmla="*/ 927272 w 1017885"/>
                  <a:gd name="connsiteY13" fmla="*/ 929268 h 1281460"/>
                  <a:gd name="connsiteX14" fmla="*/ 183932 w 1017885"/>
                  <a:gd name="connsiteY14" fmla="*/ 929268 h 1281460"/>
                  <a:gd name="connsiteX15" fmla="*/ 144291 w 1017885"/>
                  <a:gd name="connsiteY15" fmla="*/ 940684 h 1281460"/>
                  <a:gd name="connsiteX16" fmla="*/ 118954 w 1017885"/>
                  <a:gd name="connsiteY16" fmla="*/ 964331 h 1281460"/>
                  <a:gd name="connsiteX17" fmla="*/ 96477 w 1017885"/>
                  <a:gd name="connsiteY17" fmla="*/ 1007548 h 1281460"/>
                  <a:gd name="connsiteX18" fmla="*/ 90756 w 1017885"/>
                  <a:gd name="connsiteY18" fmla="*/ 1092352 h 1281460"/>
                  <a:gd name="connsiteX19" fmla="*/ 108329 w 1017885"/>
                  <a:gd name="connsiteY19" fmla="*/ 1143316 h 1281460"/>
                  <a:gd name="connsiteX20" fmla="*/ 132031 w 1017885"/>
                  <a:gd name="connsiteY20" fmla="*/ 1173486 h 1281460"/>
                  <a:gd name="connsiteX21" fmla="*/ 155734 w 1017885"/>
                  <a:gd name="connsiteY21" fmla="*/ 1188979 h 1281460"/>
                  <a:gd name="connsiteX22" fmla="*/ 207226 w 1017885"/>
                  <a:gd name="connsiteY22" fmla="*/ 1188572 h 1281460"/>
                  <a:gd name="connsiteX23" fmla="*/ 232155 w 1017885"/>
                  <a:gd name="connsiteY23" fmla="*/ 1171448 h 1281460"/>
                  <a:gd name="connsiteX24" fmla="*/ 259127 w 1017885"/>
                  <a:gd name="connsiteY24" fmla="*/ 1132715 h 1281460"/>
                  <a:gd name="connsiteX25" fmla="*/ 273839 w 1017885"/>
                  <a:gd name="connsiteY25" fmla="*/ 1061774 h 1281460"/>
                  <a:gd name="connsiteX26" fmla="*/ 267300 w 1017885"/>
                  <a:gd name="connsiteY26" fmla="*/ 1012848 h 1281460"/>
                  <a:gd name="connsiteX27" fmla="*/ 243189 w 1017885"/>
                  <a:gd name="connsiteY27" fmla="*/ 965146 h 1281460"/>
                  <a:gd name="connsiteX28" fmla="*/ 214991 w 1017885"/>
                  <a:gd name="connsiteY28" fmla="*/ 939461 h 1281460"/>
                  <a:gd name="connsiteX29" fmla="*/ 183932 w 1017885"/>
                  <a:gd name="connsiteY29" fmla="*/ 929268 h 1281460"/>
                  <a:gd name="connsiteX30" fmla="*/ 198235 w 1017885"/>
                  <a:gd name="connsiteY30" fmla="*/ 842731 h 1281460"/>
                  <a:gd name="connsiteX31" fmla="*/ 242780 w 1017885"/>
                  <a:gd name="connsiteY31" fmla="*/ 855065 h 1281460"/>
                  <a:gd name="connsiteX32" fmla="*/ 308984 w 1017885"/>
                  <a:gd name="connsiteY32" fmla="*/ 906436 h 1281460"/>
                  <a:gd name="connsiteX33" fmla="*/ 354755 w 1017885"/>
                  <a:gd name="connsiteY33" fmla="*/ 1001840 h 1281460"/>
                  <a:gd name="connsiteX34" fmla="*/ 360885 w 1017885"/>
                  <a:gd name="connsiteY34" fmla="*/ 1059327 h 1281460"/>
                  <a:gd name="connsiteX35" fmla="*/ 338408 w 1017885"/>
                  <a:gd name="connsiteY35" fmla="*/ 1169817 h 1281460"/>
                  <a:gd name="connsiteX36" fmla="*/ 274656 w 1017885"/>
                  <a:gd name="connsiteY36" fmla="*/ 1250136 h 1281460"/>
                  <a:gd name="connsiteX37" fmla="*/ 206409 w 1017885"/>
                  <a:gd name="connsiteY37" fmla="*/ 1279491 h 1281460"/>
                  <a:gd name="connsiteX38" fmla="*/ 113233 w 1017885"/>
                  <a:gd name="connsiteY38" fmla="*/ 1265629 h 1281460"/>
                  <a:gd name="connsiteX39" fmla="*/ 56836 w 1017885"/>
                  <a:gd name="connsiteY39" fmla="*/ 1221596 h 1281460"/>
                  <a:gd name="connsiteX40" fmla="*/ 9840 w 1017885"/>
                  <a:gd name="connsiteY40" fmla="*/ 1133938 h 1281460"/>
                  <a:gd name="connsiteX41" fmla="*/ 440 w 1017885"/>
                  <a:gd name="connsiteY41" fmla="*/ 1044242 h 1281460"/>
                  <a:gd name="connsiteX42" fmla="*/ 32316 w 1017885"/>
                  <a:gd name="connsiteY42" fmla="*/ 936199 h 1281460"/>
                  <a:gd name="connsiteX43" fmla="*/ 86261 w 1017885"/>
                  <a:gd name="connsiteY43" fmla="*/ 874635 h 1281460"/>
                  <a:gd name="connsiteX44" fmla="*/ 152465 w 1017885"/>
                  <a:gd name="connsiteY44" fmla="*/ 844464 h 1281460"/>
                  <a:gd name="connsiteX45" fmla="*/ 198235 w 1017885"/>
                  <a:gd name="connsiteY45"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1017179 w 1017885"/>
                  <a:gd name="connsiteY9" fmla="*/ 1061774 h 1281460"/>
                  <a:gd name="connsiteX10" fmla="*/ 1010640 w 1017885"/>
                  <a:gd name="connsiteY10" fmla="*/ 1012848 h 1281460"/>
                  <a:gd name="connsiteX11" fmla="*/ 986529 w 1017885"/>
                  <a:gd name="connsiteY11" fmla="*/ 965146 h 1281460"/>
                  <a:gd name="connsiteX12" fmla="*/ 927272 w 1017885"/>
                  <a:gd name="connsiteY12" fmla="*/ 929268 h 1281460"/>
                  <a:gd name="connsiteX13" fmla="*/ 183932 w 1017885"/>
                  <a:gd name="connsiteY13" fmla="*/ 929268 h 1281460"/>
                  <a:gd name="connsiteX14" fmla="*/ 144291 w 1017885"/>
                  <a:gd name="connsiteY14" fmla="*/ 940684 h 1281460"/>
                  <a:gd name="connsiteX15" fmla="*/ 118954 w 1017885"/>
                  <a:gd name="connsiteY15" fmla="*/ 964331 h 1281460"/>
                  <a:gd name="connsiteX16" fmla="*/ 96477 w 1017885"/>
                  <a:gd name="connsiteY16" fmla="*/ 1007548 h 1281460"/>
                  <a:gd name="connsiteX17" fmla="*/ 90756 w 1017885"/>
                  <a:gd name="connsiteY17" fmla="*/ 1092352 h 1281460"/>
                  <a:gd name="connsiteX18" fmla="*/ 108329 w 1017885"/>
                  <a:gd name="connsiteY18" fmla="*/ 1143316 h 1281460"/>
                  <a:gd name="connsiteX19" fmla="*/ 132031 w 1017885"/>
                  <a:gd name="connsiteY19" fmla="*/ 1173486 h 1281460"/>
                  <a:gd name="connsiteX20" fmla="*/ 155734 w 1017885"/>
                  <a:gd name="connsiteY20" fmla="*/ 1188979 h 1281460"/>
                  <a:gd name="connsiteX21" fmla="*/ 207226 w 1017885"/>
                  <a:gd name="connsiteY21" fmla="*/ 1188572 h 1281460"/>
                  <a:gd name="connsiteX22" fmla="*/ 232155 w 1017885"/>
                  <a:gd name="connsiteY22" fmla="*/ 1171448 h 1281460"/>
                  <a:gd name="connsiteX23" fmla="*/ 259127 w 1017885"/>
                  <a:gd name="connsiteY23" fmla="*/ 1132715 h 1281460"/>
                  <a:gd name="connsiteX24" fmla="*/ 273839 w 1017885"/>
                  <a:gd name="connsiteY24" fmla="*/ 1061774 h 1281460"/>
                  <a:gd name="connsiteX25" fmla="*/ 267300 w 1017885"/>
                  <a:gd name="connsiteY25" fmla="*/ 1012848 h 1281460"/>
                  <a:gd name="connsiteX26" fmla="*/ 243189 w 1017885"/>
                  <a:gd name="connsiteY26" fmla="*/ 965146 h 1281460"/>
                  <a:gd name="connsiteX27" fmla="*/ 214991 w 1017885"/>
                  <a:gd name="connsiteY27" fmla="*/ 939461 h 1281460"/>
                  <a:gd name="connsiteX28" fmla="*/ 183932 w 1017885"/>
                  <a:gd name="connsiteY28" fmla="*/ 929268 h 1281460"/>
                  <a:gd name="connsiteX29" fmla="*/ 198235 w 1017885"/>
                  <a:gd name="connsiteY29" fmla="*/ 842731 h 1281460"/>
                  <a:gd name="connsiteX30" fmla="*/ 242780 w 1017885"/>
                  <a:gd name="connsiteY30" fmla="*/ 855065 h 1281460"/>
                  <a:gd name="connsiteX31" fmla="*/ 308984 w 1017885"/>
                  <a:gd name="connsiteY31" fmla="*/ 906436 h 1281460"/>
                  <a:gd name="connsiteX32" fmla="*/ 354755 w 1017885"/>
                  <a:gd name="connsiteY32" fmla="*/ 1001840 h 1281460"/>
                  <a:gd name="connsiteX33" fmla="*/ 360885 w 1017885"/>
                  <a:gd name="connsiteY33" fmla="*/ 1059327 h 1281460"/>
                  <a:gd name="connsiteX34" fmla="*/ 338408 w 1017885"/>
                  <a:gd name="connsiteY34" fmla="*/ 1169817 h 1281460"/>
                  <a:gd name="connsiteX35" fmla="*/ 274656 w 1017885"/>
                  <a:gd name="connsiteY35" fmla="*/ 1250136 h 1281460"/>
                  <a:gd name="connsiteX36" fmla="*/ 206409 w 1017885"/>
                  <a:gd name="connsiteY36" fmla="*/ 1279491 h 1281460"/>
                  <a:gd name="connsiteX37" fmla="*/ 113233 w 1017885"/>
                  <a:gd name="connsiteY37" fmla="*/ 1265629 h 1281460"/>
                  <a:gd name="connsiteX38" fmla="*/ 56836 w 1017885"/>
                  <a:gd name="connsiteY38" fmla="*/ 1221596 h 1281460"/>
                  <a:gd name="connsiteX39" fmla="*/ 9840 w 1017885"/>
                  <a:gd name="connsiteY39" fmla="*/ 1133938 h 1281460"/>
                  <a:gd name="connsiteX40" fmla="*/ 440 w 1017885"/>
                  <a:gd name="connsiteY40" fmla="*/ 1044242 h 1281460"/>
                  <a:gd name="connsiteX41" fmla="*/ 32316 w 1017885"/>
                  <a:gd name="connsiteY41" fmla="*/ 936199 h 1281460"/>
                  <a:gd name="connsiteX42" fmla="*/ 86261 w 1017885"/>
                  <a:gd name="connsiteY42" fmla="*/ 874635 h 1281460"/>
                  <a:gd name="connsiteX43" fmla="*/ 152465 w 1017885"/>
                  <a:gd name="connsiteY43" fmla="*/ 844464 h 1281460"/>
                  <a:gd name="connsiteX44" fmla="*/ 198235 w 1017885"/>
                  <a:gd name="connsiteY44"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1017179 w 1017885"/>
                  <a:gd name="connsiteY8" fmla="*/ 1061774 h 1281460"/>
                  <a:gd name="connsiteX9" fmla="*/ 1010640 w 1017885"/>
                  <a:gd name="connsiteY9" fmla="*/ 1012848 h 1281460"/>
                  <a:gd name="connsiteX10" fmla="*/ 986529 w 1017885"/>
                  <a:gd name="connsiteY10" fmla="*/ 965146 h 1281460"/>
                  <a:gd name="connsiteX11" fmla="*/ 927272 w 1017885"/>
                  <a:gd name="connsiteY11" fmla="*/ 929268 h 1281460"/>
                  <a:gd name="connsiteX12" fmla="*/ 183932 w 1017885"/>
                  <a:gd name="connsiteY12" fmla="*/ 929268 h 1281460"/>
                  <a:gd name="connsiteX13" fmla="*/ 144291 w 1017885"/>
                  <a:gd name="connsiteY13" fmla="*/ 940684 h 1281460"/>
                  <a:gd name="connsiteX14" fmla="*/ 118954 w 1017885"/>
                  <a:gd name="connsiteY14" fmla="*/ 964331 h 1281460"/>
                  <a:gd name="connsiteX15" fmla="*/ 96477 w 1017885"/>
                  <a:gd name="connsiteY15" fmla="*/ 1007548 h 1281460"/>
                  <a:gd name="connsiteX16" fmla="*/ 90756 w 1017885"/>
                  <a:gd name="connsiteY16" fmla="*/ 1092352 h 1281460"/>
                  <a:gd name="connsiteX17" fmla="*/ 108329 w 1017885"/>
                  <a:gd name="connsiteY17" fmla="*/ 1143316 h 1281460"/>
                  <a:gd name="connsiteX18" fmla="*/ 132031 w 1017885"/>
                  <a:gd name="connsiteY18" fmla="*/ 1173486 h 1281460"/>
                  <a:gd name="connsiteX19" fmla="*/ 155734 w 1017885"/>
                  <a:gd name="connsiteY19" fmla="*/ 1188979 h 1281460"/>
                  <a:gd name="connsiteX20" fmla="*/ 207226 w 1017885"/>
                  <a:gd name="connsiteY20" fmla="*/ 1188572 h 1281460"/>
                  <a:gd name="connsiteX21" fmla="*/ 232155 w 1017885"/>
                  <a:gd name="connsiteY21" fmla="*/ 1171448 h 1281460"/>
                  <a:gd name="connsiteX22" fmla="*/ 259127 w 1017885"/>
                  <a:gd name="connsiteY22" fmla="*/ 1132715 h 1281460"/>
                  <a:gd name="connsiteX23" fmla="*/ 273839 w 1017885"/>
                  <a:gd name="connsiteY23" fmla="*/ 1061774 h 1281460"/>
                  <a:gd name="connsiteX24" fmla="*/ 267300 w 1017885"/>
                  <a:gd name="connsiteY24" fmla="*/ 1012848 h 1281460"/>
                  <a:gd name="connsiteX25" fmla="*/ 243189 w 1017885"/>
                  <a:gd name="connsiteY25" fmla="*/ 965146 h 1281460"/>
                  <a:gd name="connsiteX26" fmla="*/ 214991 w 1017885"/>
                  <a:gd name="connsiteY26" fmla="*/ 939461 h 1281460"/>
                  <a:gd name="connsiteX27" fmla="*/ 183932 w 1017885"/>
                  <a:gd name="connsiteY27" fmla="*/ 929268 h 1281460"/>
                  <a:gd name="connsiteX28" fmla="*/ 198235 w 1017885"/>
                  <a:gd name="connsiteY28" fmla="*/ 842731 h 1281460"/>
                  <a:gd name="connsiteX29" fmla="*/ 242780 w 1017885"/>
                  <a:gd name="connsiteY29" fmla="*/ 855065 h 1281460"/>
                  <a:gd name="connsiteX30" fmla="*/ 308984 w 1017885"/>
                  <a:gd name="connsiteY30" fmla="*/ 906436 h 1281460"/>
                  <a:gd name="connsiteX31" fmla="*/ 354755 w 1017885"/>
                  <a:gd name="connsiteY31" fmla="*/ 1001840 h 1281460"/>
                  <a:gd name="connsiteX32" fmla="*/ 360885 w 1017885"/>
                  <a:gd name="connsiteY32" fmla="*/ 1059327 h 1281460"/>
                  <a:gd name="connsiteX33" fmla="*/ 338408 w 1017885"/>
                  <a:gd name="connsiteY33" fmla="*/ 1169817 h 1281460"/>
                  <a:gd name="connsiteX34" fmla="*/ 274656 w 1017885"/>
                  <a:gd name="connsiteY34" fmla="*/ 1250136 h 1281460"/>
                  <a:gd name="connsiteX35" fmla="*/ 206409 w 1017885"/>
                  <a:gd name="connsiteY35" fmla="*/ 1279491 h 1281460"/>
                  <a:gd name="connsiteX36" fmla="*/ 113233 w 1017885"/>
                  <a:gd name="connsiteY36" fmla="*/ 1265629 h 1281460"/>
                  <a:gd name="connsiteX37" fmla="*/ 56836 w 1017885"/>
                  <a:gd name="connsiteY37" fmla="*/ 1221596 h 1281460"/>
                  <a:gd name="connsiteX38" fmla="*/ 9840 w 1017885"/>
                  <a:gd name="connsiteY38" fmla="*/ 1133938 h 1281460"/>
                  <a:gd name="connsiteX39" fmla="*/ 440 w 1017885"/>
                  <a:gd name="connsiteY39" fmla="*/ 1044242 h 1281460"/>
                  <a:gd name="connsiteX40" fmla="*/ 32316 w 1017885"/>
                  <a:gd name="connsiteY40" fmla="*/ 936199 h 1281460"/>
                  <a:gd name="connsiteX41" fmla="*/ 86261 w 1017885"/>
                  <a:gd name="connsiteY41" fmla="*/ 874635 h 1281460"/>
                  <a:gd name="connsiteX42" fmla="*/ 152465 w 1017885"/>
                  <a:gd name="connsiteY42" fmla="*/ 844464 h 1281460"/>
                  <a:gd name="connsiteX43" fmla="*/ 198235 w 1017885"/>
                  <a:gd name="connsiteY43"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1017179 w 1017885"/>
                  <a:gd name="connsiteY7" fmla="*/ 1061774 h 1281460"/>
                  <a:gd name="connsiteX8" fmla="*/ 1010640 w 1017885"/>
                  <a:gd name="connsiteY8" fmla="*/ 1012848 h 1281460"/>
                  <a:gd name="connsiteX9" fmla="*/ 986529 w 1017885"/>
                  <a:gd name="connsiteY9" fmla="*/ 965146 h 1281460"/>
                  <a:gd name="connsiteX10" fmla="*/ 927272 w 1017885"/>
                  <a:gd name="connsiteY10" fmla="*/ 929268 h 1281460"/>
                  <a:gd name="connsiteX11" fmla="*/ 183932 w 1017885"/>
                  <a:gd name="connsiteY11" fmla="*/ 929268 h 1281460"/>
                  <a:gd name="connsiteX12" fmla="*/ 144291 w 1017885"/>
                  <a:gd name="connsiteY12" fmla="*/ 940684 h 1281460"/>
                  <a:gd name="connsiteX13" fmla="*/ 118954 w 1017885"/>
                  <a:gd name="connsiteY13" fmla="*/ 964331 h 1281460"/>
                  <a:gd name="connsiteX14" fmla="*/ 96477 w 1017885"/>
                  <a:gd name="connsiteY14" fmla="*/ 1007548 h 1281460"/>
                  <a:gd name="connsiteX15" fmla="*/ 90756 w 1017885"/>
                  <a:gd name="connsiteY15" fmla="*/ 1092352 h 1281460"/>
                  <a:gd name="connsiteX16" fmla="*/ 108329 w 1017885"/>
                  <a:gd name="connsiteY16" fmla="*/ 1143316 h 1281460"/>
                  <a:gd name="connsiteX17" fmla="*/ 132031 w 1017885"/>
                  <a:gd name="connsiteY17" fmla="*/ 1173486 h 1281460"/>
                  <a:gd name="connsiteX18" fmla="*/ 155734 w 1017885"/>
                  <a:gd name="connsiteY18" fmla="*/ 1188979 h 1281460"/>
                  <a:gd name="connsiteX19" fmla="*/ 207226 w 1017885"/>
                  <a:gd name="connsiteY19" fmla="*/ 1188572 h 1281460"/>
                  <a:gd name="connsiteX20" fmla="*/ 232155 w 1017885"/>
                  <a:gd name="connsiteY20" fmla="*/ 1171448 h 1281460"/>
                  <a:gd name="connsiteX21" fmla="*/ 259127 w 1017885"/>
                  <a:gd name="connsiteY21" fmla="*/ 1132715 h 1281460"/>
                  <a:gd name="connsiteX22" fmla="*/ 273839 w 1017885"/>
                  <a:gd name="connsiteY22" fmla="*/ 1061774 h 1281460"/>
                  <a:gd name="connsiteX23" fmla="*/ 267300 w 1017885"/>
                  <a:gd name="connsiteY23" fmla="*/ 1012848 h 1281460"/>
                  <a:gd name="connsiteX24" fmla="*/ 243189 w 1017885"/>
                  <a:gd name="connsiteY24" fmla="*/ 965146 h 1281460"/>
                  <a:gd name="connsiteX25" fmla="*/ 214991 w 1017885"/>
                  <a:gd name="connsiteY25" fmla="*/ 939461 h 1281460"/>
                  <a:gd name="connsiteX26" fmla="*/ 183932 w 1017885"/>
                  <a:gd name="connsiteY26" fmla="*/ 929268 h 1281460"/>
                  <a:gd name="connsiteX27" fmla="*/ 198235 w 1017885"/>
                  <a:gd name="connsiteY27" fmla="*/ 842731 h 1281460"/>
                  <a:gd name="connsiteX28" fmla="*/ 242780 w 1017885"/>
                  <a:gd name="connsiteY28" fmla="*/ 855065 h 1281460"/>
                  <a:gd name="connsiteX29" fmla="*/ 308984 w 1017885"/>
                  <a:gd name="connsiteY29" fmla="*/ 906436 h 1281460"/>
                  <a:gd name="connsiteX30" fmla="*/ 354755 w 1017885"/>
                  <a:gd name="connsiteY30" fmla="*/ 1001840 h 1281460"/>
                  <a:gd name="connsiteX31" fmla="*/ 360885 w 1017885"/>
                  <a:gd name="connsiteY31" fmla="*/ 1059327 h 1281460"/>
                  <a:gd name="connsiteX32" fmla="*/ 338408 w 1017885"/>
                  <a:gd name="connsiteY32" fmla="*/ 1169817 h 1281460"/>
                  <a:gd name="connsiteX33" fmla="*/ 274656 w 1017885"/>
                  <a:gd name="connsiteY33" fmla="*/ 1250136 h 1281460"/>
                  <a:gd name="connsiteX34" fmla="*/ 206409 w 1017885"/>
                  <a:gd name="connsiteY34" fmla="*/ 1279491 h 1281460"/>
                  <a:gd name="connsiteX35" fmla="*/ 113233 w 1017885"/>
                  <a:gd name="connsiteY35" fmla="*/ 1265629 h 1281460"/>
                  <a:gd name="connsiteX36" fmla="*/ 56836 w 1017885"/>
                  <a:gd name="connsiteY36" fmla="*/ 1221596 h 1281460"/>
                  <a:gd name="connsiteX37" fmla="*/ 9840 w 1017885"/>
                  <a:gd name="connsiteY37" fmla="*/ 1133938 h 1281460"/>
                  <a:gd name="connsiteX38" fmla="*/ 440 w 1017885"/>
                  <a:gd name="connsiteY38" fmla="*/ 1044242 h 1281460"/>
                  <a:gd name="connsiteX39" fmla="*/ 32316 w 1017885"/>
                  <a:gd name="connsiteY39" fmla="*/ 936199 h 1281460"/>
                  <a:gd name="connsiteX40" fmla="*/ 86261 w 1017885"/>
                  <a:gd name="connsiteY40" fmla="*/ 874635 h 1281460"/>
                  <a:gd name="connsiteX41" fmla="*/ 152465 w 1017885"/>
                  <a:gd name="connsiteY41" fmla="*/ 844464 h 1281460"/>
                  <a:gd name="connsiteX42" fmla="*/ 198235 w 1017885"/>
                  <a:gd name="connsiteY42"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1017179 w 1017885"/>
                  <a:gd name="connsiteY6" fmla="*/ 1061774 h 1281460"/>
                  <a:gd name="connsiteX7" fmla="*/ 1010640 w 1017885"/>
                  <a:gd name="connsiteY7" fmla="*/ 1012848 h 1281460"/>
                  <a:gd name="connsiteX8" fmla="*/ 986529 w 1017885"/>
                  <a:gd name="connsiteY8" fmla="*/ 965146 h 1281460"/>
                  <a:gd name="connsiteX9" fmla="*/ 927272 w 1017885"/>
                  <a:gd name="connsiteY9" fmla="*/ 929268 h 1281460"/>
                  <a:gd name="connsiteX10" fmla="*/ 183932 w 1017885"/>
                  <a:gd name="connsiteY10" fmla="*/ 929268 h 1281460"/>
                  <a:gd name="connsiteX11" fmla="*/ 144291 w 1017885"/>
                  <a:gd name="connsiteY11" fmla="*/ 940684 h 1281460"/>
                  <a:gd name="connsiteX12" fmla="*/ 118954 w 1017885"/>
                  <a:gd name="connsiteY12" fmla="*/ 964331 h 1281460"/>
                  <a:gd name="connsiteX13" fmla="*/ 96477 w 1017885"/>
                  <a:gd name="connsiteY13" fmla="*/ 1007548 h 1281460"/>
                  <a:gd name="connsiteX14" fmla="*/ 90756 w 1017885"/>
                  <a:gd name="connsiteY14" fmla="*/ 1092352 h 1281460"/>
                  <a:gd name="connsiteX15" fmla="*/ 108329 w 1017885"/>
                  <a:gd name="connsiteY15" fmla="*/ 1143316 h 1281460"/>
                  <a:gd name="connsiteX16" fmla="*/ 132031 w 1017885"/>
                  <a:gd name="connsiteY16" fmla="*/ 1173486 h 1281460"/>
                  <a:gd name="connsiteX17" fmla="*/ 155734 w 1017885"/>
                  <a:gd name="connsiteY17" fmla="*/ 1188979 h 1281460"/>
                  <a:gd name="connsiteX18" fmla="*/ 207226 w 1017885"/>
                  <a:gd name="connsiteY18" fmla="*/ 1188572 h 1281460"/>
                  <a:gd name="connsiteX19" fmla="*/ 232155 w 1017885"/>
                  <a:gd name="connsiteY19" fmla="*/ 1171448 h 1281460"/>
                  <a:gd name="connsiteX20" fmla="*/ 259127 w 1017885"/>
                  <a:gd name="connsiteY20" fmla="*/ 1132715 h 1281460"/>
                  <a:gd name="connsiteX21" fmla="*/ 273839 w 1017885"/>
                  <a:gd name="connsiteY21" fmla="*/ 1061774 h 1281460"/>
                  <a:gd name="connsiteX22" fmla="*/ 267300 w 1017885"/>
                  <a:gd name="connsiteY22" fmla="*/ 1012848 h 1281460"/>
                  <a:gd name="connsiteX23" fmla="*/ 243189 w 1017885"/>
                  <a:gd name="connsiteY23" fmla="*/ 965146 h 1281460"/>
                  <a:gd name="connsiteX24" fmla="*/ 214991 w 1017885"/>
                  <a:gd name="connsiteY24" fmla="*/ 939461 h 1281460"/>
                  <a:gd name="connsiteX25" fmla="*/ 183932 w 1017885"/>
                  <a:gd name="connsiteY25" fmla="*/ 929268 h 1281460"/>
                  <a:gd name="connsiteX26" fmla="*/ 198235 w 1017885"/>
                  <a:gd name="connsiteY26" fmla="*/ 842731 h 1281460"/>
                  <a:gd name="connsiteX27" fmla="*/ 242780 w 1017885"/>
                  <a:gd name="connsiteY27" fmla="*/ 855065 h 1281460"/>
                  <a:gd name="connsiteX28" fmla="*/ 308984 w 1017885"/>
                  <a:gd name="connsiteY28" fmla="*/ 906436 h 1281460"/>
                  <a:gd name="connsiteX29" fmla="*/ 354755 w 1017885"/>
                  <a:gd name="connsiteY29" fmla="*/ 1001840 h 1281460"/>
                  <a:gd name="connsiteX30" fmla="*/ 360885 w 1017885"/>
                  <a:gd name="connsiteY30" fmla="*/ 1059327 h 1281460"/>
                  <a:gd name="connsiteX31" fmla="*/ 338408 w 1017885"/>
                  <a:gd name="connsiteY31" fmla="*/ 1169817 h 1281460"/>
                  <a:gd name="connsiteX32" fmla="*/ 274656 w 1017885"/>
                  <a:gd name="connsiteY32" fmla="*/ 1250136 h 1281460"/>
                  <a:gd name="connsiteX33" fmla="*/ 206409 w 1017885"/>
                  <a:gd name="connsiteY33" fmla="*/ 1279491 h 1281460"/>
                  <a:gd name="connsiteX34" fmla="*/ 113233 w 1017885"/>
                  <a:gd name="connsiteY34" fmla="*/ 1265629 h 1281460"/>
                  <a:gd name="connsiteX35" fmla="*/ 56836 w 1017885"/>
                  <a:gd name="connsiteY35" fmla="*/ 1221596 h 1281460"/>
                  <a:gd name="connsiteX36" fmla="*/ 9840 w 1017885"/>
                  <a:gd name="connsiteY36" fmla="*/ 1133938 h 1281460"/>
                  <a:gd name="connsiteX37" fmla="*/ 440 w 1017885"/>
                  <a:gd name="connsiteY37" fmla="*/ 1044242 h 1281460"/>
                  <a:gd name="connsiteX38" fmla="*/ 32316 w 1017885"/>
                  <a:gd name="connsiteY38" fmla="*/ 936199 h 1281460"/>
                  <a:gd name="connsiteX39" fmla="*/ 86261 w 1017885"/>
                  <a:gd name="connsiteY39" fmla="*/ 874635 h 1281460"/>
                  <a:gd name="connsiteX40" fmla="*/ 152465 w 1017885"/>
                  <a:gd name="connsiteY40" fmla="*/ 844464 h 1281460"/>
                  <a:gd name="connsiteX41" fmla="*/ 198235 w 1017885"/>
                  <a:gd name="connsiteY41"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1017179 w 1017885"/>
                  <a:gd name="connsiteY5" fmla="*/ 1061774 h 1281460"/>
                  <a:gd name="connsiteX6" fmla="*/ 1010640 w 1017885"/>
                  <a:gd name="connsiteY6" fmla="*/ 1012848 h 1281460"/>
                  <a:gd name="connsiteX7" fmla="*/ 986529 w 1017885"/>
                  <a:gd name="connsiteY7" fmla="*/ 965146 h 1281460"/>
                  <a:gd name="connsiteX8" fmla="*/ 927272 w 1017885"/>
                  <a:gd name="connsiteY8" fmla="*/ 929268 h 1281460"/>
                  <a:gd name="connsiteX9" fmla="*/ 183932 w 1017885"/>
                  <a:gd name="connsiteY9" fmla="*/ 929268 h 1281460"/>
                  <a:gd name="connsiteX10" fmla="*/ 144291 w 1017885"/>
                  <a:gd name="connsiteY10" fmla="*/ 940684 h 1281460"/>
                  <a:gd name="connsiteX11" fmla="*/ 118954 w 1017885"/>
                  <a:gd name="connsiteY11" fmla="*/ 964331 h 1281460"/>
                  <a:gd name="connsiteX12" fmla="*/ 96477 w 1017885"/>
                  <a:gd name="connsiteY12" fmla="*/ 1007548 h 1281460"/>
                  <a:gd name="connsiteX13" fmla="*/ 90756 w 1017885"/>
                  <a:gd name="connsiteY13" fmla="*/ 1092352 h 1281460"/>
                  <a:gd name="connsiteX14" fmla="*/ 108329 w 1017885"/>
                  <a:gd name="connsiteY14" fmla="*/ 1143316 h 1281460"/>
                  <a:gd name="connsiteX15" fmla="*/ 132031 w 1017885"/>
                  <a:gd name="connsiteY15" fmla="*/ 1173486 h 1281460"/>
                  <a:gd name="connsiteX16" fmla="*/ 155734 w 1017885"/>
                  <a:gd name="connsiteY16" fmla="*/ 1188979 h 1281460"/>
                  <a:gd name="connsiteX17" fmla="*/ 207226 w 1017885"/>
                  <a:gd name="connsiteY17" fmla="*/ 1188572 h 1281460"/>
                  <a:gd name="connsiteX18" fmla="*/ 232155 w 1017885"/>
                  <a:gd name="connsiteY18" fmla="*/ 1171448 h 1281460"/>
                  <a:gd name="connsiteX19" fmla="*/ 259127 w 1017885"/>
                  <a:gd name="connsiteY19" fmla="*/ 1132715 h 1281460"/>
                  <a:gd name="connsiteX20" fmla="*/ 273839 w 1017885"/>
                  <a:gd name="connsiteY20" fmla="*/ 1061774 h 1281460"/>
                  <a:gd name="connsiteX21" fmla="*/ 267300 w 1017885"/>
                  <a:gd name="connsiteY21" fmla="*/ 1012848 h 1281460"/>
                  <a:gd name="connsiteX22" fmla="*/ 243189 w 1017885"/>
                  <a:gd name="connsiteY22" fmla="*/ 965146 h 1281460"/>
                  <a:gd name="connsiteX23" fmla="*/ 214991 w 1017885"/>
                  <a:gd name="connsiteY23" fmla="*/ 939461 h 1281460"/>
                  <a:gd name="connsiteX24" fmla="*/ 183932 w 1017885"/>
                  <a:gd name="connsiteY24" fmla="*/ 929268 h 1281460"/>
                  <a:gd name="connsiteX25" fmla="*/ 198235 w 1017885"/>
                  <a:gd name="connsiteY25" fmla="*/ 842731 h 1281460"/>
                  <a:gd name="connsiteX26" fmla="*/ 242780 w 1017885"/>
                  <a:gd name="connsiteY26" fmla="*/ 855065 h 1281460"/>
                  <a:gd name="connsiteX27" fmla="*/ 308984 w 1017885"/>
                  <a:gd name="connsiteY27" fmla="*/ 906436 h 1281460"/>
                  <a:gd name="connsiteX28" fmla="*/ 354755 w 1017885"/>
                  <a:gd name="connsiteY28" fmla="*/ 1001840 h 1281460"/>
                  <a:gd name="connsiteX29" fmla="*/ 360885 w 1017885"/>
                  <a:gd name="connsiteY29" fmla="*/ 1059327 h 1281460"/>
                  <a:gd name="connsiteX30" fmla="*/ 338408 w 1017885"/>
                  <a:gd name="connsiteY30" fmla="*/ 1169817 h 1281460"/>
                  <a:gd name="connsiteX31" fmla="*/ 274656 w 1017885"/>
                  <a:gd name="connsiteY31" fmla="*/ 1250136 h 1281460"/>
                  <a:gd name="connsiteX32" fmla="*/ 206409 w 1017885"/>
                  <a:gd name="connsiteY32" fmla="*/ 1279491 h 1281460"/>
                  <a:gd name="connsiteX33" fmla="*/ 113233 w 1017885"/>
                  <a:gd name="connsiteY33" fmla="*/ 1265629 h 1281460"/>
                  <a:gd name="connsiteX34" fmla="*/ 56836 w 1017885"/>
                  <a:gd name="connsiteY34" fmla="*/ 1221596 h 1281460"/>
                  <a:gd name="connsiteX35" fmla="*/ 9840 w 1017885"/>
                  <a:gd name="connsiteY35" fmla="*/ 1133938 h 1281460"/>
                  <a:gd name="connsiteX36" fmla="*/ 440 w 1017885"/>
                  <a:gd name="connsiteY36" fmla="*/ 1044242 h 1281460"/>
                  <a:gd name="connsiteX37" fmla="*/ 32316 w 1017885"/>
                  <a:gd name="connsiteY37" fmla="*/ 936199 h 1281460"/>
                  <a:gd name="connsiteX38" fmla="*/ 86261 w 1017885"/>
                  <a:gd name="connsiteY38" fmla="*/ 874635 h 1281460"/>
                  <a:gd name="connsiteX39" fmla="*/ 152465 w 1017885"/>
                  <a:gd name="connsiteY39" fmla="*/ 844464 h 1281460"/>
                  <a:gd name="connsiteX40" fmla="*/ 198235 w 1017885"/>
                  <a:gd name="connsiteY40"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1010640 w 1017885"/>
                  <a:gd name="connsiteY5" fmla="*/ 1012848 h 1281460"/>
                  <a:gd name="connsiteX6" fmla="*/ 986529 w 1017885"/>
                  <a:gd name="connsiteY6" fmla="*/ 965146 h 1281460"/>
                  <a:gd name="connsiteX7" fmla="*/ 927272 w 1017885"/>
                  <a:gd name="connsiteY7" fmla="*/ 929268 h 1281460"/>
                  <a:gd name="connsiteX8" fmla="*/ 183932 w 1017885"/>
                  <a:gd name="connsiteY8" fmla="*/ 929268 h 1281460"/>
                  <a:gd name="connsiteX9" fmla="*/ 144291 w 1017885"/>
                  <a:gd name="connsiteY9" fmla="*/ 940684 h 1281460"/>
                  <a:gd name="connsiteX10" fmla="*/ 118954 w 1017885"/>
                  <a:gd name="connsiteY10" fmla="*/ 964331 h 1281460"/>
                  <a:gd name="connsiteX11" fmla="*/ 96477 w 1017885"/>
                  <a:gd name="connsiteY11" fmla="*/ 1007548 h 1281460"/>
                  <a:gd name="connsiteX12" fmla="*/ 90756 w 1017885"/>
                  <a:gd name="connsiteY12" fmla="*/ 1092352 h 1281460"/>
                  <a:gd name="connsiteX13" fmla="*/ 108329 w 1017885"/>
                  <a:gd name="connsiteY13" fmla="*/ 1143316 h 1281460"/>
                  <a:gd name="connsiteX14" fmla="*/ 132031 w 1017885"/>
                  <a:gd name="connsiteY14" fmla="*/ 1173486 h 1281460"/>
                  <a:gd name="connsiteX15" fmla="*/ 155734 w 1017885"/>
                  <a:gd name="connsiteY15" fmla="*/ 1188979 h 1281460"/>
                  <a:gd name="connsiteX16" fmla="*/ 207226 w 1017885"/>
                  <a:gd name="connsiteY16" fmla="*/ 1188572 h 1281460"/>
                  <a:gd name="connsiteX17" fmla="*/ 232155 w 1017885"/>
                  <a:gd name="connsiteY17" fmla="*/ 1171448 h 1281460"/>
                  <a:gd name="connsiteX18" fmla="*/ 259127 w 1017885"/>
                  <a:gd name="connsiteY18" fmla="*/ 1132715 h 1281460"/>
                  <a:gd name="connsiteX19" fmla="*/ 273839 w 1017885"/>
                  <a:gd name="connsiteY19" fmla="*/ 1061774 h 1281460"/>
                  <a:gd name="connsiteX20" fmla="*/ 267300 w 1017885"/>
                  <a:gd name="connsiteY20" fmla="*/ 1012848 h 1281460"/>
                  <a:gd name="connsiteX21" fmla="*/ 243189 w 1017885"/>
                  <a:gd name="connsiteY21" fmla="*/ 965146 h 1281460"/>
                  <a:gd name="connsiteX22" fmla="*/ 214991 w 1017885"/>
                  <a:gd name="connsiteY22" fmla="*/ 939461 h 1281460"/>
                  <a:gd name="connsiteX23" fmla="*/ 183932 w 1017885"/>
                  <a:gd name="connsiteY23" fmla="*/ 929268 h 1281460"/>
                  <a:gd name="connsiteX24" fmla="*/ 198235 w 1017885"/>
                  <a:gd name="connsiteY24" fmla="*/ 842731 h 1281460"/>
                  <a:gd name="connsiteX25" fmla="*/ 242780 w 1017885"/>
                  <a:gd name="connsiteY25" fmla="*/ 855065 h 1281460"/>
                  <a:gd name="connsiteX26" fmla="*/ 308984 w 1017885"/>
                  <a:gd name="connsiteY26" fmla="*/ 906436 h 1281460"/>
                  <a:gd name="connsiteX27" fmla="*/ 354755 w 1017885"/>
                  <a:gd name="connsiteY27" fmla="*/ 1001840 h 1281460"/>
                  <a:gd name="connsiteX28" fmla="*/ 360885 w 1017885"/>
                  <a:gd name="connsiteY28" fmla="*/ 1059327 h 1281460"/>
                  <a:gd name="connsiteX29" fmla="*/ 338408 w 1017885"/>
                  <a:gd name="connsiteY29" fmla="*/ 1169817 h 1281460"/>
                  <a:gd name="connsiteX30" fmla="*/ 274656 w 1017885"/>
                  <a:gd name="connsiteY30" fmla="*/ 1250136 h 1281460"/>
                  <a:gd name="connsiteX31" fmla="*/ 206409 w 1017885"/>
                  <a:gd name="connsiteY31" fmla="*/ 1279491 h 1281460"/>
                  <a:gd name="connsiteX32" fmla="*/ 113233 w 1017885"/>
                  <a:gd name="connsiteY32" fmla="*/ 1265629 h 1281460"/>
                  <a:gd name="connsiteX33" fmla="*/ 56836 w 1017885"/>
                  <a:gd name="connsiteY33" fmla="*/ 1221596 h 1281460"/>
                  <a:gd name="connsiteX34" fmla="*/ 9840 w 1017885"/>
                  <a:gd name="connsiteY34" fmla="*/ 1133938 h 1281460"/>
                  <a:gd name="connsiteX35" fmla="*/ 440 w 1017885"/>
                  <a:gd name="connsiteY35" fmla="*/ 1044242 h 1281460"/>
                  <a:gd name="connsiteX36" fmla="*/ 32316 w 1017885"/>
                  <a:gd name="connsiteY36" fmla="*/ 936199 h 1281460"/>
                  <a:gd name="connsiteX37" fmla="*/ 86261 w 1017885"/>
                  <a:gd name="connsiteY37" fmla="*/ 874635 h 1281460"/>
                  <a:gd name="connsiteX38" fmla="*/ 152465 w 1017885"/>
                  <a:gd name="connsiteY38" fmla="*/ 844464 h 1281460"/>
                  <a:gd name="connsiteX39" fmla="*/ 198235 w 1017885"/>
                  <a:gd name="connsiteY39"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986529 w 1017885"/>
                  <a:gd name="connsiteY5" fmla="*/ 965146 h 1281460"/>
                  <a:gd name="connsiteX6" fmla="*/ 927272 w 1017885"/>
                  <a:gd name="connsiteY6" fmla="*/ 929268 h 1281460"/>
                  <a:gd name="connsiteX7" fmla="*/ 183932 w 1017885"/>
                  <a:gd name="connsiteY7" fmla="*/ 929268 h 1281460"/>
                  <a:gd name="connsiteX8" fmla="*/ 144291 w 1017885"/>
                  <a:gd name="connsiteY8" fmla="*/ 940684 h 1281460"/>
                  <a:gd name="connsiteX9" fmla="*/ 118954 w 1017885"/>
                  <a:gd name="connsiteY9" fmla="*/ 964331 h 1281460"/>
                  <a:gd name="connsiteX10" fmla="*/ 96477 w 1017885"/>
                  <a:gd name="connsiteY10" fmla="*/ 1007548 h 1281460"/>
                  <a:gd name="connsiteX11" fmla="*/ 90756 w 1017885"/>
                  <a:gd name="connsiteY11" fmla="*/ 1092352 h 1281460"/>
                  <a:gd name="connsiteX12" fmla="*/ 108329 w 1017885"/>
                  <a:gd name="connsiteY12" fmla="*/ 1143316 h 1281460"/>
                  <a:gd name="connsiteX13" fmla="*/ 132031 w 1017885"/>
                  <a:gd name="connsiteY13" fmla="*/ 1173486 h 1281460"/>
                  <a:gd name="connsiteX14" fmla="*/ 155734 w 1017885"/>
                  <a:gd name="connsiteY14" fmla="*/ 1188979 h 1281460"/>
                  <a:gd name="connsiteX15" fmla="*/ 207226 w 1017885"/>
                  <a:gd name="connsiteY15" fmla="*/ 1188572 h 1281460"/>
                  <a:gd name="connsiteX16" fmla="*/ 232155 w 1017885"/>
                  <a:gd name="connsiteY16" fmla="*/ 1171448 h 1281460"/>
                  <a:gd name="connsiteX17" fmla="*/ 259127 w 1017885"/>
                  <a:gd name="connsiteY17" fmla="*/ 1132715 h 1281460"/>
                  <a:gd name="connsiteX18" fmla="*/ 273839 w 1017885"/>
                  <a:gd name="connsiteY18" fmla="*/ 1061774 h 1281460"/>
                  <a:gd name="connsiteX19" fmla="*/ 267300 w 1017885"/>
                  <a:gd name="connsiteY19" fmla="*/ 1012848 h 1281460"/>
                  <a:gd name="connsiteX20" fmla="*/ 243189 w 1017885"/>
                  <a:gd name="connsiteY20" fmla="*/ 965146 h 1281460"/>
                  <a:gd name="connsiteX21" fmla="*/ 214991 w 1017885"/>
                  <a:gd name="connsiteY21" fmla="*/ 939461 h 1281460"/>
                  <a:gd name="connsiteX22" fmla="*/ 183932 w 1017885"/>
                  <a:gd name="connsiteY22" fmla="*/ 929268 h 1281460"/>
                  <a:gd name="connsiteX23" fmla="*/ 198235 w 1017885"/>
                  <a:gd name="connsiteY23" fmla="*/ 842731 h 1281460"/>
                  <a:gd name="connsiteX24" fmla="*/ 242780 w 1017885"/>
                  <a:gd name="connsiteY24" fmla="*/ 855065 h 1281460"/>
                  <a:gd name="connsiteX25" fmla="*/ 308984 w 1017885"/>
                  <a:gd name="connsiteY25" fmla="*/ 906436 h 1281460"/>
                  <a:gd name="connsiteX26" fmla="*/ 354755 w 1017885"/>
                  <a:gd name="connsiteY26" fmla="*/ 1001840 h 1281460"/>
                  <a:gd name="connsiteX27" fmla="*/ 360885 w 1017885"/>
                  <a:gd name="connsiteY27" fmla="*/ 1059327 h 1281460"/>
                  <a:gd name="connsiteX28" fmla="*/ 338408 w 1017885"/>
                  <a:gd name="connsiteY28" fmla="*/ 1169817 h 1281460"/>
                  <a:gd name="connsiteX29" fmla="*/ 274656 w 1017885"/>
                  <a:gd name="connsiteY29" fmla="*/ 1250136 h 1281460"/>
                  <a:gd name="connsiteX30" fmla="*/ 206409 w 1017885"/>
                  <a:gd name="connsiteY30" fmla="*/ 1279491 h 1281460"/>
                  <a:gd name="connsiteX31" fmla="*/ 113233 w 1017885"/>
                  <a:gd name="connsiteY31" fmla="*/ 1265629 h 1281460"/>
                  <a:gd name="connsiteX32" fmla="*/ 56836 w 1017885"/>
                  <a:gd name="connsiteY32" fmla="*/ 1221596 h 1281460"/>
                  <a:gd name="connsiteX33" fmla="*/ 9840 w 1017885"/>
                  <a:gd name="connsiteY33" fmla="*/ 1133938 h 1281460"/>
                  <a:gd name="connsiteX34" fmla="*/ 440 w 1017885"/>
                  <a:gd name="connsiteY34" fmla="*/ 1044242 h 1281460"/>
                  <a:gd name="connsiteX35" fmla="*/ 32316 w 1017885"/>
                  <a:gd name="connsiteY35" fmla="*/ 936199 h 1281460"/>
                  <a:gd name="connsiteX36" fmla="*/ 86261 w 1017885"/>
                  <a:gd name="connsiteY36" fmla="*/ 874635 h 1281460"/>
                  <a:gd name="connsiteX37" fmla="*/ 152465 w 1017885"/>
                  <a:gd name="connsiteY37" fmla="*/ 844464 h 1281460"/>
                  <a:gd name="connsiteX38" fmla="*/ 198235 w 1017885"/>
                  <a:gd name="connsiteY3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927272 w 1017885"/>
                  <a:gd name="connsiteY5" fmla="*/ 929268 h 1281460"/>
                  <a:gd name="connsiteX6" fmla="*/ 183932 w 1017885"/>
                  <a:gd name="connsiteY6" fmla="*/ 929268 h 1281460"/>
                  <a:gd name="connsiteX7" fmla="*/ 144291 w 1017885"/>
                  <a:gd name="connsiteY7" fmla="*/ 940684 h 1281460"/>
                  <a:gd name="connsiteX8" fmla="*/ 118954 w 1017885"/>
                  <a:gd name="connsiteY8" fmla="*/ 964331 h 1281460"/>
                  <a:gd name="connsiteX9" fmla="*/ 96477 w 1017885"/>
                  <a:gd name="connsiteY9" fmla="*/ 1007548 h 1281460"/>
                  <a:gd name="connsiteX10" fmla="*/ 90756 w 1017885"/>
                  <a:gd name="connsiteY10" fmla="*/ 1092352 h 1281460"/>
                  <a:gd name="connsiteX11" fmla="*/ 108329 w 1017885"/>
                  <a:gd name="connsiteY11" fmla="*/ 1143316 h 1281460"/>
                  <a:gd name="connsiteX12" fmla="*/ 132031 w 1017885"/>
                  <a:gd name="connsiteY12" fmla="*/ 1173486 h 1281460"/>
                  <a:gd name="connsiteX13" fmla="*/ 155734 w 1017885"/>
                  <a:gd name="connsiteY13" fmla="*/ 1188979 h 1281460"/>
                  <a:gd name="connsiteX14" fmla="*/ 207226 w 1017885"/>
                  <a:gd name="connsiteY14" fmla="*/ 1188572 h 1281460"/>
                  <a:gd name="connsiteX15" fmla="*/ 232155 w 1017885"/>
                  <a:gd name="connsiteY15" fmla="*/ 1171448 h 1281460"/>
                  <a:gd name="connsiteX16" fmla="*/ 259127 w 1017885"/>
                  <a:gd name="connsiteY16" fmla="*/ 1132715 h 1281460"/>
                  <a:gd name="connsiteX17" fmla="*/ 273839 w 1017885"/>
                  <a:gd name="connsiteY17" fmla="*/ 1061774 h 1281460"/>
                  <a:gd name="connsiteX18" fmla="*/ 267300 w 1017885"/>
                  <a:gd name="connsiteY18" fmla="*/ 1012848 h 1281460"/>
                  <a:gd name="connsiteX19" fmla="*/ 243189 w 1017885"/>
                  <a:gd name="connsiteY19" fmla="*/ 965146 h 1281460"/>
                  <a:gd name="connsiteX20" fmla="*/ 214991 w 1017885"/>
                  <a:gd name="connsiteY20" fmla="*/ 939461 h 1281460"/>
                  <a:gd name="connsiteX21" fmla="*/ 183932 w 1017885"/>
                  <a:gd name="connsiteY21" fmla="*/ 929268 h 1281460"/>
                  <a:gd name="connsiteX22" fmla="*/ 198235 w 1017885"/>
                  <a:gd name="connsiteY22" fmla="*/ 842731 h 1281460"/>
                  <a:gd name="connsiteX23" fmla="*/ 242780 w 1017885"/>
                  <a:gd name="connsiteY23" fmla="*/ 855065 h 1281460"/>
                  <a:gd name="connsiteX24" fmla="*/ 308984 w 1017885"/>
                  <a:gd name="connsiteY24" fmla="*/ 906436 h 1281460"/>
                  <a:gd name="connsiteX25" fmla="*/ 354755 w 1017885"/>
                  <a:gd name="connsiteY25" fmla="*/ 1001840 h 1281460"/>
                  <a:gd name="connsiteX26" fmla="*/ 360885 w 1017885"/>
                  <a:gd name="connsiteY26" fmla="*/ 1059327 h 1281460"/>
                  <a:gd name="connsiteX27" fmla="*/ 338408 w 1017885"/>
                  <a:gd name="connsiteY27" fmla="*/ 1169817 h 1281460"/>
                  <a:gd name="connsiteX28" fmla="*/ 274656 w 1017885"/>
                  <a:gd name="connsiteY28" fmla="*/ 1250136 h 1281460"/>
                  <a:gd name="connsiteX29" fmla="*/ 206409 w 1017885"/>
                  <a:gd name="connsiteY29" fmla="*/ 1279491 h 1281460"/>
                  <a:gd name="connsiteX30" fmla="*/ 113233 w 1017885"/>
                  <a:gd name="connsiteY30" fmla="*/ 1265629 h 1281460"/>
                  <a:gd name="connsiteX31" fmla="*/ 56836 w 1017885"/>
                  <a:gd name="connsiteY31" fmla="*/ 1221596 h 1281460"/>
                  <a:gd name="connsiteX32" fmla="*/ 9840 w 1017885"/>
                  <a:gd name="connsiteY32" fmla="*/ 1133938 h 1281460"/>
                  <a:gd name="connsiteX33" fmla="*/ 440 w 1017885"/>
                  <a:gd name="connsiteY33" fmla="*/ 1044242 h 1281460"/>
                  <a:gd name="connsiteX34" fmla="*/ 32316 w 1017885"/>
                  <a:gd name="connsiteY34" fmla="*/ 936199 h 1281460"/>
                  <a:gd name="connsiteX35" fmla="*/ 86261 w 1017885"/>
                  <a:gd name="connsiteY35" fmla="*/ 874635 h 1281460"/>
                  <a:gd name="connsiteX36" fmla="*/ 152465 w 1017885"/>
                  <a:gd name="connsiteY36" fmla="*/ 844464 h 1281460"/>
                  <a:gd name="connsiteX37" fmla="*/ 198235 w 1017885"/>
                  <a:gd name="connsiteY37"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927272 w 1017885"/>
                  <a:gd name="connsiteY4" fmla="*/ 929268 h 1281460"/>
                  <a:gd name="connsiteX5" fmla="*/ 183932 w 1017885"/>
                  <a:gd name="connsiteY5" fmla="*/ 929268 h 1281460"/>
                  <a:gd name="connsiteX6" fmla="*/ 144291 w 1017885"/>
                  <a:gd name="connsiteY6" fmla="*/ 940684 h 1281460"/>
                  <a:gd name="connsiteX7" fmla="*/ 118954 w 1017885"/>
                  <a:gd name="connsiteY7" fmla="*/ 964331 h 1281460"/>
                  <a:gd name="connsiteX8" fmla="*/ 96477 w 1017885"/>
                  <a:gd name="connsiteY8" fmla="*/ 1007548 h 1281460"/>
                  <a:gd name="connsiteX9" fmla="*/ 90756 w 1017885"/>
                  <a:gd name="connsiteY9" fmla="*/ 1092352 h 1281460"/>
                  <a:gd name="connsiteX10" fmla="*/ 108329 w 1017885"/>
                  <a:gd name="connsiteY10" fmla="*/ 1143316 h 1281460"/>
                  <a:gd name="connsiteX11" fmla="*/ 132031 w 1017885"/>
                  <a:gd name="connsiteY11" fmla="*/ 1173486 h 1281460"/>
                  <a:gd name="connsiteX12" fmla="*/ 155734 w 1017885"/>
                  <a:gd name="connsiteY12" fmla="*/ 1188979 h 1281460"/>
                  <a:gd name="connsiteX13" fmla="*/ 207226 w 1017885"/>
                  <a:gd name="connsiteY13" fmla="*/ 1188572 h 1281460"/>
                  <a:gd name="connsiteX14" fmla="*/ 232155 w 1017885"/>
                  <a:gd name="connsiteY14" fmla="*/ 1171448 h 1281460"/>
                  <a:gd name="connsiteX15" fmla="*/ 259127 w 1017885"/>
                  <a:gd name="connsiteY15" fmla="*/ 1132715 h 1281460"/>
                  <a:gd name="connsiteX16" fmla="*/ 273839 w 1017885"/>
                  <a:gd name="connsiteY16" fmla="*/ 1061774 h 1281460"/>
                  <a:gd name="connsiteX17" fmla="*/ 267300 w 1017885"/>
                  <a:gd name="connsiteY17" fmla="*/ 1012848 h 1281460"/>
                  <a:gd name="connsiteX18" fmla="*/ 243189 w 1017885"/>
                  <a:gd name="connsiteY18" fmla="*/ 965146 h 1281460"/>
                  <a:gd name="connsiteX19" fmla="*/ 214991 w 1017885"/>
                  <a:gd name="connsiteY19" fmla="*/ 939461 h 1281460"/>
                  <a:gd name="connsiteX20" fmla="*/ 183932 w 1017885"/>
                  <a:gd name="connsiteY20" fmla="*/ 929268 h 1281460"/>
                  <a:gd name="connsiteX21" fmla="*/ 198235 w 1017885"/>
                  <a:gd name="connsiteY21" fmla="*/ 842731 h 1281460"/>
                  <a:gd name="connsiteX22" fmla="*/ 242780 w 1017885"/>
                  <a:gd name="connsiteY22" fmla="*/ 855065 h 1281460"/>
                  <a:gd name="connsiteX23" fmla="*/ 308984 w 1017885"/>
                  <a:gd name="connsiteY23" fmla="*/ 906436 h 1281460"/>
                  <a:gd name="connsiteX24" fmla="*/ 354755 w 1017885"/>
                  <a:gd name="connsiteY24" fmla="*/ 1001840 h 1281460"/>
                  <a:gd name="connsiteX25" fmla="*/ 360885 w 1017885"/>
                  <a:gd name="connsiteY25" fmla="*/ 1059327 h 1281460"/>
                  <a:gd name="connsiteX26" fmla="*/ 338408 w 1017885"/>
                  <a:gd name="connsiteY26" fmla="*/ 1169817 h 1281460"/>
                  <a:gd name="connsiteX27" fmla="*/ 274656 w 1017885"/>
                  <a:gd name="connsiteY27" fmla="*/ 1250136 h 1281460"/>
                  <a:gd name="connsiteX28" fmla="*/ 206409 w 1017885"/>
                  <a:gd name="connsiteY28" fmla="*/ 1279491 h 1281460"/>
                  <a:gd name="connsiteX29" fmla="*/ 113233 w 1017885"/>
                  <a:gd name="connsiteY29" fmla="*/ 1265629 h 1281460"/>
                  <a:gd name="connsiteX30" fmla="*/ 56836 w 1017885"/>
                  <a:gd name="connsiteY30" fmla="*/ 1221596 h 1281460"/>
                  <a:gd name="connsiteX31" fmla="*/ 9840 w 1017885"/>
                  <a:gd name="connsiteY31" fmla="*/ 1133938 h 1281460"/>
                  <a:gd name="connsiteX32" fmla="*/ 440 w 1017885"/>
                  <a:gd name="connsiteY32" fmla="*/ 1044242 h 1281460"/>
                  <a:gd name="connsiteX33" fmla="*/ 32316 w 1017885"/>
                  <a:gd name="connsiteY33" fmla="*/ 936199 h 1281460"/>
                  <a:gd name="connsiteX34" fmla="*/ 86261 w 1017885"/>
                  <a:gd name="connsiteY34" fmla="*/ 874635 h 1281460"/>
                  <a:gd name="connsiteX35" fmla="*/ 152465 w 1017885"/>
                  <a:gd name="connsiteY35" fmla="*/ 844464 h 1281460"/>
                  <a:gd name="connsiteX36" fmla="*/ 198235 w 1017885"/>
                  <a:gd name="connsiteY36"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927272 w 1017885"/>
                  <a:gd name="connsiteY3" fmla="*/ 929268 h 1281460"/>
                  <a:gd name="connsiteX4" fmla="*/ 183932 w 1017885"/>
                  <a:gd name="connsiteY4" fmla="*/ 929268 h 1281460"/>
                  <a:gd name="connsiteX5" fmla="*/ 144291 w 1017885"/>
                  <a:gd name="connsiteY5" fmla="*/ 940684 h 1281460"/>
                  <a:gd name="connsiteX6" fmla="*/ 118954 w 1017885"/>
                  <a:gd name="connsiteY6" fmla="*/ 964331 h 1281460"/>
                  <a:gd name="connsiteX7" fmla="*/ 96477 w 1017885"/>
                  <a:gd name="connsiteY7" fmla="*/ 1007548 h 1281460"/>
                  <a:gd name="connsiteX8" fmla="*/ 90756 w 1017885"/>
                  <a:gd name="connsiteY8" fmla="*/ 1092352 h 1281460"/>
                  <a:gd name="connsiteX9" fmla="*/ 108329 w 1017885"/>
                  <a:gd name="connsiteY9" fmla="*/ 1143316 h 1281460"/>
                  <a:gd name="connsiteX10" fmla="*/ 132031 w 1017885"/>
                  <a:gd name="connsiteY10" fmla="*/ 1173486 h 1281460"/>
                  <a:gd name="connsiteX11" fmla="*/ 155734 w 1017885"/>
                  <a:gd name="connsiteY11" fmla="*/ 1188979 h 1281460"/>
                  <a:gd name="connsiteX12" fmla="*/ 207226 w 1017885"/>
                  <a:gd name="connsiteY12" fmla="*/ 1188572 h 1281460"/>
                  <a:gd name="connsiteX13" fmla="*/ 232155 w 1017885"/>
                  <a:gd name="connsiteY13" fmla="*/ 1171448 h 1281460"/>
                  <a:gd name="connsiteX14" fmla="*/ 259127 w 1017885"/>
                  <a:gd name="connsiteY14" fmla="*/ 1132715 h 1281460"/>
                  <a:gd name="connsiteX15" fmla="*/ 273839 w 1017885"/>
                  <a:gd name="connsiteY15" fmla="*/ 1061774 h 1281460"/>
                  <a:gd name="connsiteX16" fmla="*/ 267300 w 1017885"/>
                  <a:gd name="connsiteY16" fmla="*/ 1012848 h 1281460"/>
                  <a:gd name="connsiteX17" fmla="*/ 243189 w 1017885"/>
                  <a:gd name="connsiteY17" fmla="*/ 965146 h 1281460"/>
                  <a:gd name="connsiteX18" fmla="*/ 214991 w 1017885"/>
                  <a:gd name="connsiteY18" fmla="*/ 939461 h 1281460"/>
                  <a:gd name="connsiteX19" fmla="*/ 183932 w 1017885"/>
                  <a:gd name="connsiteY19" fmla="*/ 929268 h 1281460"/>
                  <a:gd name="connsiteX20" fmla="*/ 198235 w 1017885"/>
                  <a:gd name="connsiteY20" fmla="*/ 842731 h 1281460"/>
                  <a:gd name="connsiteX21" fmla="*/ 242780 w 1017885"/>
                  <a:gd name="connsiteY21" fmla="*/ 855065 h 1281460"/>
                  <a:gd name="connsiteX22" fmla="*/ 308984 w 1017885"/>
                  <a:gd name="connsiteY22" fmla="*/ 906436 h 1281460"/>
                  <a:gd name="connsiteX23" fmla="*/ 354755 w 1017885"/>
                  <a:gd name="connsiteY23" fmla="*/ 1001840 h 1281460"/>
                  <a:gd name="connsiteX24" fmla="*/ 360885 w 1017885"/>
                  <a:gd name="connsiteY24" fmla="*/ 1059327 h 1281460"/>
                  <a:gd name="connsiteX25" fmla="*/ 338408 w 1017885"/>
                  <a:gd name="connsiteY25" fmla="*/ 1169817 h 1281460"/>
                  <a:gd name="connsiteX26" fmla="*/ 274656 w 1017885"/>
                  <a:gd name="connsiteY26" fmla="*/ 1250136 h 1281460"/>
                  <a:gd name="connsiteX27" fmla="*/ 206409 w 1017885"/>
                  <a:gd name="connsiteY27" fmla="*/ 1279491 h 1281460"/>
                  <a:gd name="connsiteX28" fmla="*/ 113233 w 1017885"/>
                  <a:gd name="connsiteY28" fmla="*/ 1265629 h 1281460"/>
                  <a:gd name="connsiteX29" fmla="*/ 56836 w 1017885"/>
                  <a:gd name="connsiteY29" fmla="*/ 1221596 h 1281460"/>
                  <a:gd name="connsiteX30" fmla="*/ 9840 w 1017885"/>
                  <a:gd name="connsiteY30" fmla="*/ 1133938 h 1281460"/>
                  <a:gd name="connsiteX31" fmla="*/ 440 w 1017885"/>
                  <a:gd name="connsiteY31" fmla="*/ 1044242 h 1281460"/>
                  <a:gd name="connsiteX32" fmla="*/ 32316 w 1017885"/>
                  <a:gd name="connsiteY32" fmla="*/ 936199 h 1281460"/>
                  <a:gd name="connsiteX33" fmla="*/ 86261 w 1017885"/>
                  <a:gd name="connsiteY33" fmla="*/ 874635 h 1281460"/>
                  <a:gd name="connsiteX34" fmla="*/ 152465 w 1017885"/>
                  <a:gd name="connsiteY34" fmla="*/ 844464 h 1281460"/>
                  <a:gd name="connsiteX35" fmla="*/ 198235 w 1017885"/>
                  <a:gd name="connsiteY35" fmla="*/ 842731 h 1281460"/>
                  <a:gd name="connsiteX0" fmla="*/ 1017886 w 1017885"/>
                  <a:gd name="connsiteY0" fmla="*/ -1 h 1281460"/>
                  <a:gd name="connsiteX1" fmla="*/ 183932 w 1017885"/>
                  <a:gd name="connsiteY1" fmla="*/ 929268 h 1281460"/>
                  <a:gd name="connsiteX2" fmla="*/ 144291 w 1017885"/>
                  <a:gd name="connsiteY2" fmla="*/ 940684 h 1281460"/>
                  <a:gd name="connsiteX3" fmla="*/ 118954 w 1017885"/>
                  <a:gd name="connsiteY3" fmla="*/ 964331 h 1281460"/>
                  <a:gd name="connsiteX4" fmla="*/ 96477 w 1017885"/>
                  <a:gd name="connsiteY4" fmla="*/ 1007548 h 1281460"/>
                  <a:gd name="connsiteX5" fmla="*/ 90756 w 1017885"/>
                  <a:gd name="connsiteY5" fmla="*/ 1092352 h 1281460"/>
                  <a:gd name="connsiteX6" fmla="*/ 108329 w 1017885"/>
                  <a:gd name="connsiteY6" fmla="*/ 1143316 h 1281460"/>
                  <a:gd name="connsiteX7" fmla="*/ 132031 w 1017885"/>
                  <a:gd name="connsiteY7" fmla="*/ 1173486 h 1281460"/>
                  <a:gd name="connsiteX8" fmla="*/ 155734 w 1017885"/>
                  <a:gd name="connsiteY8" fmla="*/ 1188979 h 1281460"/>
                  <a:gd name="connsiteX9" fmla="*/ 207226 w 1017885"/>
                  <a:gd name="connsiteY9" fmla="*/ 1188572 h 1281460"/>
                  <a:gd name="connsiteX10" fmla="*/ 232155 w 1017885"/>
                  <a:gd name="connsiteY10" fmla="*/ 1171448 h 1281460"/>
                  <a:gd name="connsiteX11" fmla="*/ 259127 w 1017885"/>
                  <a:gd name="connsiteY11" fmla="*/ 1132715 h 1281460"/>
                  <a:gd name="connsiteX12" fmla="*/ 273839 w 1017885"/>
                  <a:gd name="connsiteY12" fmla="*/ 1061774 h 1281460"/>
                  <a:gd name="connsiteX13" fmla="*/ 267300 w 1017885"/>
                  <a:gd name="connsiteY13" fmla="*/ 1012848 h 1281460"/>
                  <a:gd name="connsiteX14" fmla="*/ 243189 w 1017885"/>
                  <a:gd name="connsiteY14" fmla="*/ 965146 h 1281460"/>
                  <a:gd name="connsiteX15" fmla="*/ 214991 w 1017885"/>
                  <a:gd name="connsiteY15" fmla="*/ 939461 h 1281460"/>
                  <a:gd name="connsiteX16" fmla="*/ 183932 w 1017885"/>
                  <a:gd name="connsiteY16" fmla="*/ 929268 h 1281460"/>
                  <a:gd name="connsiteX17" fmla="*/ 198235 w 1017885"/>
                  <a:gd name="connsiteY17" fmla="*/ 842731 h 1281460"/>
                  <a:gd name="connsiteX18" fmla="*/ 242780 w 1017885"/>
                  <a:gd name="connsiteY18" fmla="*/ 855065 h 1281460"/>
                  <a:gd name="connsiteX19" fmla="*/ 308984 w 1017885"/>
                  <a:gd name="connsiteY19" fmla="*/ 906436 h 1281460"/>
                  <a:gd name="connsiteX20" fmla="*/ 354755 w 1017885"/>
                  <a:gd name="connsiteY20" fmla="*/ 1001840 h 1281460"/>
                  <a:gd name="connsiteX21" fmla="*/ 360885 w 1017885"/>
                  <a:gd name="connsiteY21" fmla="*/ 1059327 h 1281460"/>
                  <a:gd name="connsiteX22" fmla="*/ 338408 w 1017885"/>
                  <a:gd name="connsiteY22" fmla="*/ 1169817 h 1281460"/>
                  <a:gd name="connsiteX23" fmla="*/ 274656 w 1017885"/>
                  <a:gd name="connsiteY23" fmla="*/ 1250136 h 1281460"/>
                  <a:gd name="connsiteX24" fmla="*/ 206409 w 1017885"/>
                  <a:gd name="connsiteY24" fmla="*/ 1279491 h 1281460"/>
                  <a:gd name="connsiteX25" fmla="*/ 113233 w 1017885"/>
                  <a:gd name="connsiteY25" fmla="*/ 1265629 h 1281460"/>
                  <a:gd name="connsiteX26" fmla="*/ 56836 w 1017885"/>
                  <a:gd name="connsiteY26" fmla="*/ 1221596 h 1281460"/>
                  <a:gd name="connsiteX27" fmla="*/ 9840 w 1017885"/>
                  <a:gd name="connsiteY27" fmla="*/ 1133938 h 1281460"/>
                  <a:gd name="connsiteX28" fmla="*/ 440 w 1017885"/>
                  <a:gd name="connsiteY28" fmla="*/ 1044242 h 1281460"/>
                  <a:gd name="connsiteX29" fmla="*/ 32316 w 1017885"/>
                  <a:gd name="connsiteY29" fmla="*/ 936199 h 1281460"/>
                  <a:gd name="connsiteX30" fmla="*/ 86261 w 1017885"/>
                  <a:gd name="connsiteY30" fmla="*/ 874635 h 1281460"/>
                  <a:gd name="connsiteX31" fmla="*/ 152465 w 1017885"/>
                  <a:gd name="connsiteY31" fmla="*/ 844464 h 1281460"/>
                  <a:gd name="connsiteX32" fmla="*/ 198235 w 1017885"/>
                  <a:gd name="connsiteY32" fmla="*/ 842731 h 128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17885" h="1281460">
                    <a:moveTo>
                      <a:pt x="1017886" y="-1"/>
                    </a:moveTo>
                    <a:close/>
                    <a:moveTo>
                      <a:pt x="183932" y="929268"/>
                    </a:moveTo>
                    <a:cubicBezTo>
                      <a:pt x="169629" y="928860"/>
                      <a:pt x="156551" y="932937"/>
                      <a:pt x="144291" y="940684"/>
                    </a:cubicBezTo>
                    <a:cubicBezTo>
                      <a:pt x="134483" y="946799"/>
                      <a:pt x="125901" y="954954"/>
                      <a:pt x="118954" y="964331"/>
                    </a:cubicBezTo>
                    <a:cubicBezTo>
                      <a:pt x="108737" y="977378"/>
                      <a:pt x="101381" y="991647"/>
                      <a:pt x="96477" y="1007548"/>
                    </a:cubicBezTo>
                    <a:cubicBezTo>
                      <a:pt x="87487" y="1035680"/>
                      <a:pt x="85852" y="1064220"/>
                      <a:pt x="90756" y="1092352"/>
                    </a:cubicBezTo>
                    <a:cubicBezTo>
                      <a:pt x="93208" y="1110291"/>
                      <a:pt x="99338" y="1127415"/>
                      <a:pt x="108329" y="1143316"/>
                    </a:cubicBezTo>
                    <a:cubicBezTo>
                      <a:pt x="114459" y="1154732"/>
                      <a:pt x="121815" y="1164517"/>
                      <a:pt x="132031" y="1173486"/>
                    </a:cubicBezTo>
                    <a:cubicBezTo>
                      <a:pt x="138979" y="1179602"/>
                      <a:pt x="147152" y="1185310"/>
                      <a:pt x="155734" y="1188979"/>
                    </a:cubicBezTo>
                    <a:cubicBezTo>
                      <a:pt x="172489" y="1195910"/>
                      <a:pt x="189653" y="1195910"/>
                      <a:pt x="207226" y="1188572"/>
                    </a:cubicBezTo>
                    <a:cubicBezTo>
                      <a:pt x="216625" y="1184494"/>
                      <a:pt x="224390" y="1178379"/>
                      <a:pt x="232155" y="1171448"/>
                    </a:cubicBezTo>
                    <a:cubicBezTo>
                      <a:pt x="243189" y="1160440"/>
                      <a:pt x="252179" y="1147393"/>
                      <a:pt x="259127" y="1132715"/>
                    </a:cubicBezTo>
                    <a:cubicBezTo>
                      <a:pt x="268935" y="1110291"/>
                      <a:pt x="273430" y="1086236"/>
                      <a:pt x="273839" y="1061774"/>
                    </a:cubicBezTo>
                    <a:cubicBezTo>
                      <a:pt x="273839" y="1044650"/>
                      <a:pt x="271387" y="1028749"/>
                      <a:pt x="267300" y="1012848"/>
                    </a:cubicBezTo>
                    <a:cubicBezTo>
                      <a:pt x="261987" y="995725"/>
                      <a:pt x="254631" y="979416"/>
                      <a:pt x="243189" y="965146"/>
                    </a:cubicBezTo>
                    <a:cubicBezTo>
                      <a:pt x="235833" y="954546"/>
                      <a:pt x="226433" y="945576"/>
                      <a:pt x="214991" y="939461"/>
                    </a:cubicBezTo>
                    <a:cubicBezTo>
                      <a:pt x="206000" y="933753"/>
                      <a:pt x="194966" y="930083"/>
                      <a:pt x="183932" y="929268"/>
                    </a:cubicBezTo>
                    <a:close/>
                    <a:moveTo>
                      <a:pt x="198235" y="842731"/>
                    </a:moveTo>
                    <a:cubicBezTo>
                      <a:pt x="213356" y="844464"/>
                      <a:pt x="228272" y="848541"/>
                      <a:pt x="242780" y="855065"/>
                    </a:cubicBezTo>
                    <a:cubicBezTo>
                      <a:pt x="268935" y="866888"/>
                      <a:pt x="291003" y="884420"/>
                      <a:pt x="308984" y="906436"/>
                    </a:cubicBezTo>
                    <a:cubicBezTo>
                      <a:pt x="331461" y="934568"/>
                      <a:pt x="346581" y="966777"/>
                      <a:pt x="354755" y="1001840"/>
                    </a:cubicBezTo>
                    <a:cubicBezTo>
                      <a:pt x="359250" y="1021818"/>
                      <a:pt x="361702" y="1041796"/>
                      <a:pt x="360885" y="1059327"/>
                    </a:cubicBezTo>
                    <a:cubicBezTo>
                      <a:pt x="361702" y="1099691"/>
                      <a:pt x="353937" y="1135161"/>
                      <a:pt x="338408" y="1169817"/>
                    </a:cubicBezTo>
                    <a:cubicBezTo>
                      <a:pt x="323287" y="1201618"/>
                      <a:pt x="302854" y="1228935"/>
                      <a:pt x="274656" y="1250136"/>
                    </a:cubicBezTo>
                    <a:cubicBezTo>
                      <a:pt x="253814" y="1265221"/>
                      <a:pt x="231337" y="1275006"/>
                      <a:pt x="206409" y="1279491"/>
                    </a:cubicBezTo>
                    <a:cubicBezTo>
                      <a:pt x="173715" y="1284383"/>
                      <a:pt x="142657" y="1280306"/>
                      <a:pt x="113233" y="1265629"/>
                    </a:cubicBezTo>
                    <a:cubicBezTo>
                      <a:pt x="91165" y="1254621"/>
                      <a:pt x="72366" y="1240351"/>
                      <a:pt x="56836" y="1221596"/>
                    </a:cubicBezTo>
                    <a:cubicBezTo>
                      <a:pt x="34360" y="1195910"/>
                      <a:pt x="19239" y="1166555"/>
                      <a:pt x="9840" y="1133938"/>
                    </a:cubicBezTo>
                    <a:cubicBezTo>
                      <a:pt x="1666" y="1104583"/>
                      <a:pt x="-1194" y="1074820"/>
                      <a:pt x="440" y="1044242"/>
                    </a:cubicBezTo>
                    <a:cubicBezTo>
                      <a:pt x="3710" y="1006325"/>
                      <a:pt x="13109" y="970039"/>
                      <a:pt x="32316" y="936199"/>
                    </a:cubicBezTo>
                    <a:cubicBezTo>
                      <a:pt x="46211" y="912552"/>
                      <a:pt x="63784" y="891351"/>
                      <a:pt x="86261" y="874635"/>
                    </a:cubicBezTo>
                    <a:cubicBezTo>
                      <a:pt x="105877" y="859549"/>
                      <a:pt x="128353" y="848949"/>
                      <a:pt x="152465" y="844464"/>
                    </a:cubicBezTo>
                    <a:cubicBezTo>
                      <a:pt x="167790" y="841610"/>
                      <a:pt x="183115" y="840999"/>
                      <a:pt x="198235" y="842731"/>
                    </a:cubicBezTo>
                    <a:close/>
                  </a:path>
                </a:pathLst>
              </a:custGeom>
              <a:solidFill>
                <a:schemeClr val="accent1"/>
              </a:solidFill>
              <a:ln>
                <a:noFill/>
              </a:ln>
              <a:effectLst/>
              <a:extLst/>
            </p:spPr>
            <p:txBody>
              <a:bodyPr wrap="square" anchor="ctr">
                <a:noAutofit/>
              </a:bodyPr>
              <a:lstStyle/>
              <a:p>
                <a:pPr algn="ctr"/>
                <a:endParaRPr lang="en-US"/>
              </a:p>
            </p:txBody>
          </p:sp>
          <p:grpSp>
            <p:nvGrpSpPr>
              <p:cNvPr id="340" name="Group 339">
                <a:extLst>
                  <a:ext uri="{FF2B5EF4-FFF2-40B4-BE49-F238E27FC236}">
                    <a16:creationId xmlns:a16="http://schemas.microsoft.com/office/drawing/2014/main" id="{E2BF92D7-6B8A-4C45-B3E7-A78B048C2F35}"/>
                  </a:ext>
                </a:extLst>
              </p:cNvPr>
              <p:cNvGrpSpPr/>
              <p:nvPr/>
            </p:nvGrpSpPr>
            <p:grpSpPr>
              <a:xfrm>
                <a:off x="1063897" y="3896365"/>
                <a:ext cx="1227094" cy="406148"/>
                <a:chOff x="1063897" y="3896365"/>
                <a:chExt cx="1227094" cy="406148"/>
              </a:xfrm>
            </p:grpSpPr>
            <p:sp>
              <p:nvSpPr>
                <p:cNvPr id="342" name="Freeform 364">
                  <a:extLst>
                    <a:ext uri="{FF2B5EF4-FFF2-40B4-BE49-F238E27FC236}">
                      <a16:creationId xmlns:a16="http://schemas.microsoft.com/office/drawing/2014/main" id="{477DA08E-0218-9B45-BD87-C0BF05C3E584}"/>
                    </a:ext>
                  </a:extLst>
                </p:cNvPr>
                <p:cNvSpPr>
                  <a:spLocks noChangeArrowheads="1"/>
                </p:cNvSpPr>
                <p:nvPr/>
              </p:nvSpPr>
              <p:spPr bwMode="auto">
                <a:xfrm>
                  <a:off x="1552805" y="3897251"/>
                  <a:ext cx="372330" cy="405262"/>
                </a:xfrm>
                <a:custGeom>
                  <a:avLst/>
                  <a:gdLst>
                    <a:gd name="connsiteX0" fmla="*/ 927272 w 1105087"/>
                    <a:gd name="connsiteY0" fmla="*/ 1149276 h 1501468"/>
                    <a:gd name="connsiteX1" fmla="*/ 887632 w 1105087"/>
                    <a:gd name="connsiteY1" fmla="*/ 1160692 h 1501468"/>
                    <a:gd name="connsiteX2" fmla="*/ 862294 w 1105087"/>
                    <a:gd name="connsiteY2" fmla="*/ 1184339 h 1501468"/>
                    <a:gd name="connsiteX3" fmla="*/ 839818 w 1105087"/>
                    <a:gd name="connsiteY3" fmla="*/ 1227556 h 1501468"/>
                    <a:gd name="connsiteX4" fmla="*/ 834096 w 1105087"/>
                    <a:gd name="connsiteY4" fmla="*/ 1312360 h 1501468"/>
                    <a:gd name="connsiteX5" fmla="*/ 851669 w 1105087"/>
                    <a:gd name="connsiteY5" fmla="*/ 1363324 h 1501468"/>
                    <a:gd name="connsiteX6" fmla="*/ 875372 w 1105087"/>
                    <a:gd name="connsiteY6" fmla="*/ 1393494 h 1501468"/>
                    <a:gd name="connsiteX7" fmla="*/ 899074 w 1105087"/>
                    <a:gd name="connsiteY7" fmla="*/ 1408987 h 1501468"/>
                    <a:gd name="connsiteX8" fmla="*/ 950566 w 1105087"/>
                    <a:gd name="connsiteY8" fmla="*/ 1408580 h 1501468"/>
                    <a:gd name="connsiteX9" fmla="*/ 975495 w 1105087"/>
                    <a:gd name="connsiteY9" fmla="*/ 1391456 h 1501468"/>
                    <a:gd name="connsiteX10" fmla="*/ 1002467 w 1105087"/>
                    <a:gd name="connsiteY10" fmla="*/ 1352723 h 1501468"/>
                    <a:gd name="connsiteX11" fmla="*/ 1017179 w 1105087"/>
                    <a:gd name="connsiteY11" fmla="*/ 1281782 h 1501468"/>
                    <a:gd name="connsiteX12" fmla="*/ 1010640 w 1105087"/>
                    <a:gd name="connsiteY12" fmla="*/ 1232856 h 1501468"/>
                    <a:gd name="connsiteX13" fmla="*/ 986529 w 1105087"/>
                    <a:gd name="connsiteY13" fmla="*/ 1185154 h 1501468"/>
                    <a:gd name="connsiteX14" fmla="*/ 958331 w 1105087"/>
                    <a:gd name="connsiteY14" fmla="*/ 1159469 h 1501468"/>
                    <a:gd name="connsiteX15" fmla="*/ 927272 w 1105087"/>
                    <a:gd name="connsiteY15" fmla="*/ 1149276 h 1501468"/>
                    <a:gd name="connsiteX16" fmla="*/ 183932 w 1105087"/>
                    <a:gd name="connsiteY16" fmla="*/ 1149276 h 1501468"/>
                    <a:gd name="connsiteX17" fmla="*/ 144291 w 1105087"/>
                    <a:gd name="connsiteY17" fmla="*/ 1160692 h 1501468"/>
                    <a:gd name="connsiteX18" fmla="*/ 118954 w 1105087"/>
                    <a:gd name="connsiteY18" fmla="*/ 1184339 h 1501468"/>
                    <a:gd name="connsiteX19" fmla="*/ 96477 w 1105087"/>
                    <a:gd name="connsiteY19" fmla="*/ 1227556 h 1501468"/>
                    <a:gd name="connsiteX20" fmla="*/ 90756 w 1105087"/>
                    <a:gd name="connsiteY20" fmla="*/ 1312360 h 1501468"/>
                    <a:gd name="connsiteX21" fmla="*/ 108329 w 1105087"/>
                    <a:gd name="connsiteY21" fmla="*/ 1363324 h 1501468"/>
                    <a:gd name="connsiteX22" fmla="*/ 132031 w 1105087"/>
                    <a:gd name="connsiteY22" fmla="*/ 1393494 h 1501468"/>
                    <a:gd name="connsiteX23" fmla="*/ 155734 w 1105087"/>
                    <a:gd name="connsiteY23" fmla="*/ 1408987 h 1501468"/>
                    <a:gd name="connsiteX24" fmla="*/ 207226 w 1105087"/>
                    <a:gd name="connsiteY24" fmla="*/ 1408580 h 1501468"/>
                    <a:gd name="connsiteX25" fmla="*/ 232155 w 1105087"/>
                    <a:gd name="connsiteY25" fmla="*/ 1391456 h 1501468"/>
                    <a:gd name="connsiteX26" fmla="*/ 259127 w 1105087"/>
                    <a:gd name="connsiteY26" fmla="*/ 1352723 h 1501468"/>
                    <a:gd name="connsiteX27" fmla="*/ 273839 w 1105087"/>
                    <a:gd name="connsiteY27" fmla="*/ 1281782 h 1501468"/>
                    <a:gd name="connsiteX28" fmla="*/ 267300 w 1105087"/>
                    <a:gd name="connsiteY28" fmla="*/ 1232856 h 1501468"/>
                    <a:gd name="connsiteX29" fmla="*/ 243189 w 1105087"/>
                    <a:gd name="connsiteY29" fmla="*/ 1185154 h 1501468"/>
                    <a:gd name="connsiteX30" fmla="*/ 214991 w 1105087"/>
                    <a:gd name="connsiteY30" fmla="*/ 1159469 h 1501468"/>
                    <a:gd name="connsiteX31" fmla="*/ 183932 w 1105087"/>
                    <a:gd name="connsiteY31" fmla="*/ 1149276 h 1501468"/>
                    <a:gd name="connsiteX32" fmla="*/ 941576 w 1105087"/>
                    <a:gd name="connsiteY32" fmla="*/ 1062739 h 1501468"/>
                    <a:gd name="connsiteX33" fmla="*/ 986120 w 1105087"/>
                    <a:gd name="connsiteY33" fmla="*/ 1075073 h 1501468"/>
                    <a:gd name="connsiteX34" fmla="*/ 1052325 w 1105087"/>
                    <a:gd name="connsiteY34" fmla="*/ 1126444 h 1501468"/>
                    <a:gd name="connsiteX35" fmla="*/ 1098095 w 1105087"/>
                    <a:gd name="connsiteY35" fmla="*/ 1221848 h 1501468"/>
                    <a:gd name="connsiteX36" fmla="*/ 1104225 w 1105087"/>
                    <a:gd name="connsiteY36" fmla="*/ 1279335 h 1501468"/>
                    <a:gd name="connsiteX37" fmla="*/ 1081749 w 1105087"/>
                    <a:gd name="connsiteY37" fmla="*/ 1389825 h 1501468"/>
                    <a:gd name="connsiteX38" fmla="*/ 1017996 w 1105087"/>
                    <a:gd name="connsiteY38" fmla="*/ 1470144 h 1501468"/>
                    <a:gd name="connsiteX39" fmla="*/ 949749 w 1105087"/>
                    <a:gd name="connsiteY39" fmla="*/ 1499499 h 1501468"/>
                    <a:gd name="connsiteX40" fmla="*/ 856573 w 1105087"/>
                    <a:gd name="connsiteY40" fmla="*/ 1485637 h 1501468"/>
                    <a:gd name="connsiteX41" fmla="*/ 800177 w 1105087"/>
                    <a:gd name="connsiteY41" fmla="*/ 1441604 h 1501468"/>
                    <a:gd name="connsiteX42" fmla="*/ 753180 w 1105087"/>
                    <a:gd name="connsiteY42" fmla="*/ 1353946 h 1501468"/>
                    <a:gd name="connsiteX43" fmla="*/ 743781 w 1105087"/>
                    <a:gd name="connsiteY43" fmla="*/ 1264250 h 1501468"/>
                    <a:gd name="connsiteX44" fmla="*/ 775657 w 1105087"/>
                    <a:gd name="connsiteY44" fmla="*/ 1156207 h 1501468"/>
                    <a:gd name="connsiteX45" fmla="*/ 829601 w 1105087"/>
                    <a:gd name="connsiteY45" fmla="*/ 1094643 h 1501468"/>
                    <a:gd name="connsiteX46" fmla="*/ 895805 w 1105087"/>
                    <a:gd name="connsiteY46" fmla="*/ 1064472 h 1501468"/>
                    <a:gd name="connsiteX47" fmla="*/ 941576 w 1105087"/>
                    <a:gd name="connsiteY47" fmla="*/ 1062739 h 1501468"/>
                    <a:gd name="connsiteX48" fmla="*/ 198235 w 1105087"/>
                    <a:gd name="connsiteY48" fmla="*/ 1062739 h 1501468"/>
                    <a:gd name="connsiteX49" fmla="*/ 242780 w 1105087"/>
                    <a:gd name="connsiteY49" fmla="*/ 1075073 h 1501468"/>
                    <a:gd name="connsiteX50" fmla="*/ 308984 w 1105087"/>
                    <a:gd name="connsiteY50" fmla="*/ 1126444 h 1501468"/>
                    <a:gd name="connsiteX51" fmla="*/ 354755 w 1105087"/>
                    <a:gd name="connsiteY51" fmla="*/ 1221848 h 1501468"/>
                    <a:gd name="connsiteX52" fmla="*/ 360885 w 1105087"/>
                    <a:gd name="connsiteY52" fmla="*/ 1279335 h 1501468"/>
                    <a:gd name="connsiteX53" fmla="*/ 338408 w 1105087"/>
                    <a:gd name="connsiteY53" fmla="*/ 1389825 h 1501468"/>
                    <a:gd name="connsiteX54" fmla="*/ 274656 w 1105087"/>
                    <a:gd name="connsiteY54" fmla="*/ 1470144 h 1501468"/>
                    <a:gd name="connsiteX55" fmla="*/ 206409 w 1105087"/>
                    <a:gd name="connsiteY55" fmla="*/ 1499499 h 1501468"/>
                    <a:gd name="connsiteX56" fmla="*/ 113233 w 1105087"/>
                    <a:gd name="connsiteY56" fmla="*/ 1485637 h 1501468"/>
                    <a:gd name="connsiteX57" fmla="*/ 56836 w 1105087"/>
                    <a:gd name="connsiteY57" fmla="*/ 1441604 h 1501468"/>
                    <a:gd name="connsiteX58" fmla="*/ 9840 w 1105087"/>
                    <a:gd name="connsiteY58" fmla="*/ 1353946 h 1501468"/>
                    <a:gd name="connsiteX59" fmla="*/ 440 w 1105087"/>
                    <a:gd name="connsiteY59" fmla="*/ 1264250 h 1501468"/>
                    <a:gd name="connsiteX60" fmla="*/ 32316 w 1105087"/>
                    <a:gd name="connsiteY60" fmla="*/ 1156207 h 1501468"/>
                    <a:gd name="connsiteX61" fmla="*/ 86261 w 1105087"/>
                    <a:gd name="connsiteY61" fmla="*/ 1094643 h 1501468"/>
                    <a:gd name="connsiteX62" fmla="*/ 152465 w 1105087"/>
                    <a:gd name="connsiteY62" fmla="*/ 1064472 h 1501468"/>
                    <a:gd name="connsiteX63" fmla="*/ 198235 w 1105087"/>
                    <a:gd name="connsiteY63" fmla="*/ 1062739 h 1501468"/>
                    <a:gd name="connsiteX64" fmla="*/ 688148 w 1105087"/>
                    <a:gd name="connsiteY64" fmla="*/ 626617 h 1501468"/>
                    <a:gd name="connsiteX65" fmla="*/ 648507 w 1105087"/>
                    <a:gd name="connsiteY65" fmla="*/ 638032 h 1501468"/>
                    <a:gd name="connsiteX66" fmla="*/ 623170 w 1105087"/>
                    <a:gd name="connsiteY66" fmla="*/ 661680 h 1501468"/>
                    <a:gd name="connsiteX67" fmla="*/ 600693 w 1105087"/>
                    <a:gd name="connsiteY67" fmla="*/ 704897 h 1501468"/>
                    <a:gd name="connsiteX68" fmla="*/ 594972 w 1105087"/>
                    <a:gd name="connsiteY68" fmla="*/ 789701 h 1501468"/>
                    <a:gd name="connsiteX69" fmla="*/ 612545 w 1105087"/>
                    <a:gd name="connsiteY69" fmla="*/ 840664 h 1501468"/>
                    <a:gd name="connsiteX70" fmla="*/ 636247 w 1105087"/>
                    <a:gd name="connsiteY70" fmla="*/ 870835 h 1501468"/>
                    <a:gd name="connsiteX71" fmla="*/ 659950 w 1105087"/>
                    <a:gd name="connsiteY71" fmla="*/ 886328 h 1501468"/>
                    <a:gd name="connsiteX72" fmla="*/ 711442 w 1105087"/>
                    <a:gd name="connsiteY72" fmla="*/ 885920 h 1501468"/>
                    <a:gd name="connsiteX73" fmla="*/ 736371 w 1105087"/>
                    <a:gd name="connsiteY73" fmla="*/ 868796 h 1501468"/>
                    <a:gd name="connsiteX74" fmla="*/ 763343 w 1105087"/>
                    <a:gd name="connsiteY74" fmla="*/ 830064 h 1501468"/>
                    <a:gd name="connsiteX75" fmla="*/ 778055 w 1105087"/>
                    <a:gd name="connsiteY75" fmla="*/ 759122 h 1501468"/>
                    <a:gd name="connsiteX76" fmla="*/ 771516 w 1105087"/>
                    <a:gd name="connsiteY76" fmla="*/ 710197 h 1501468"/>
                    <a:gd name="connsiteX77" fmla="*/ 747405 w 1105087"/>
                    <a:gd name="connsiteY77" fmla="*/ 662495 h 1501468"/>
                    <a:gd name="connsiteX78" fmla="*/ 719207 w 1105087"/>
                    <a:gd name="connsiteY78" fmla="*/ 636809 h 1501468"/>
                    <a:gd name="connsiteX79" fmla="*/ 688148 w 1105087"/>
                    <a:gd name="connsiteY79" fmla="*/ 626617 h 1501468"/>
                    <a:gd name="connsiteX80" fmla="*/ 702451 w 1105087"/>
                    <a:gd name="connsiteY80" fmla="*/ 540080 h 1501468"/>
                    <a:gd name="connsiteX81" fmla="*/ 746996 w 1105087"/>
                    <a:gd name="connsiteY81" fmla="*/ 552413 h 1501468"/>
                    <a:gd name="connsiteX82" fmla="*/ 813201 w 1105087"/>
                    <a:gd name="connsiteY82" fmla="*/ 603785 h 1501468"/>
                    <a:gd name="connsiteX83" fmla="*/ 858971 w 1105087"/>
                    <a:gd name="connsiteY83" fmla="*/ 699189 h 1501468"/>
                    <a:gd name="connsiteX84" fmla="*/ 865101 w 1105087"/>
                    <a:gd name="connsiteY84" fmla="*/ 756676 h 1501468"/>
                    <a:gd name="connsiteX85" fmla="*/ 842625 w 1105087"/>
                    <a:gd name="connsiteY85" fmla="*/ 867166 h 1501468"/>
                    <a:gd name="connsiteX86" fmla="*/ 778872 w 1105087"/>
                    <a:gd name="connsiteY86" fmla="*/ 947484 h 1501468"/>
                    <a:gd name="connsiteX87" fmla="*/ 710625 w 1105087"/>
                    <a:gd name="connsiteY87" fmla="*/ 976840 h 1501468"/>
                    <a:gd name="connsiteX88" fmla="*/ 617449 w 1105087"/>
                    <a:gd name="connsiteY88" fmla="*/ 962977 h 1501468"/>
                    <a:gd name="connsiteX89" fmla="*/ 561052 w 1105087"/>
                    <a:gd name="connsiteY89" fmla="*/ 918945 h 1501468"/>
                    <a:gd name="connsiteX90" fmla="*/ 514056 w 1105087"/>
                    <a:gd name="connsiteY90" fmla="*/ 831287 h 1501468"/>
                    <a:gd name="connsiteX91" fmla="*/ 504656 w 1105087"/>
                    <a:gd name="connsiteY91" fmla="*/ 741591 h 1501468"/>
                    <a:gd name="connsiteX92" fmla="*/ 536532 w 1105087"/>
                    <a:gd name="connsiteY92" fmla="*/ 633548 h 1501468"/>
                    <a:gd name="connsiteX93" fmla="*/ 590477 w 1105087"/>
                    <a:gd name="connsiteY93" fmla="*/ 571983 h 1501468"/>
                    <a:gd name="connsiteX94" fmla="*/ 656681 w 1105087"/>
                    <a:gd name="connsiteY94" fmla="*/ 541813 h 1501468"/>
                    <a:gd name="connsiteX95" fmla="*/ 702451 w 1105087"/>
                    <a:gd name="connsiteY95" fmla="*/ 540080 h 1501468"/>
                    <a:gd name="connsiteX96" fmla="*/ 927979 w 1105087"/>
                    <a:gd name="connsiteY96" fmla="*/ 87502 h 1501468"/>
                    <a:gd name="connsiteX97" fmla="*/ 888339 w 1105087"/>
                    <a:gd name="connsiteY97" fmla="*/ 98917 h 1501468"/>
                    <a:gd name="connsiteX98" fmla="*/ 863001 w 1105087"/>
                    <a:gd name="connsiteY98" fmla="*/ 122565 h 1501468"/>
                    <a:gd name="connsiteX99" fmla="*/ 840525 w 1105087"/>
                    <a:gd name="connsiteY99" fmla="*/ 165782 h 1501468"/>
                    <a:gd name="connsiteX100" fmla="*/ 834803 w 1105087"/>
                    <a:gd name="connsiteY100" fmla="*/ 250586 h 1501468"/>
                    <a:gd name="connsiteX101" fmla="*/ 852376 w 1105087"/>
                    <a:gd name="connsiteY101" fmla="*/ 301549 h 1501468"/>
                    <a:gd name="connsiteX102" fmla="*/ 876079 w 1105087"/>
                    <a:gd name="connsiteY102" fmla="*/ 331720 h 1501468"/>
                    <a:gd name="connsiteX103" fmla="*/ 899781 w 1105087"/>
                    <a:gd name="connsiteY103" fmla="*/ 347213 h 1501468"/>
                    <a:gd name="connsiteX104" fmla="*/ 951273 w 1105087"/>
                    <a:gd name="connsiteY104" fmla="*/ 346805 h 1501468"/>
                    <a:gd name="connsiteX105" fmla="*/ 976202 w 1105087"/>
                    <a:gd name="connsiteY105" fmla="*/ 329681 h 1501468"/>
                    <a:gd name="connsiteX106" fmla="*/ 1003174 w 1105087"/>
                    <a:gd name="connsiteY106" fmla="*/ 290949 h 1501468"/>
                    <a:gd name="connsiteX107" fmla="*/ 1017886 w 1105087"/>
                    <a:gd name="connsiteY107" fmla="*/ 220007 h 1501468"/>
                    <a:gd name="connsiteX108" fmla="*/ 1011347 w 1105087"/>
                    <a:gd name="connsiteY108" fmla="*/ 171082 h 1501468"/>
                    <a:gd name="connsiteX109" fmla="*/ 987236 w 1105087"/>
                    <a:gd name="connsiteY109" fmla="*/ 123380 h 1501468"/>
                    <a:gd name="connsiteX110" fmla="*/ 959038 w 1105087"/>
                    <a:gd name="connsiteY110" fmla="*/ 97694 h 1501468"/>
                    <a:gd name="connsiteX111" fmla="*/ 927979 w 1105087"/>
                    <a:gd name="connsiteY111" fmla="*/ 87502 h 1501468"/>
                    <a:gd name="connsiteX112" fmla="*/ 942283 w 1105087"/>
                    <a:gd name="connsiteY112" fmla="*/ 965 h 1501468"/>
                    <a:gd name="connsiteX113" fmla="*/ 986827 w 1105087"/>
                    <a:gd name="connsiteY113" fmla="*/ 13298 h 1501468"/>
                    <a:gd name="connsiteX114" fmla="*/ 1053032 w 1105087"/>
                    <a:gd name="connsiteY114" fmla="*/ 64670 h 1501468"/>
                    <a:gd name="connsiteX115" fmla="*/ 1098802 w 1105087"/>
                    <a:gd name="connsiteY115" fmla="*/ 160074 h 1501468"/>
                    <a:gd name="connsiteX116" fmla="*/ 1104932 w 1105087"/>
                    <a:gd name="connsiteY116" fmla="*/ 217561 h 1501468"/>
                    <a:gd name="connsiteX117" fmla="*/ 1082456 w 1105087"/>
                    <a:gd name="connsiteY117" fmla="*/ 328051 h 1501468"/>
                    <a:gd name="connsiteX118" fmla="*/ 1018703 w 1105087"/>
                    <a:gd name="connsiteY118" fmla="*/ 408370 h 1501468"/>
                    <a:gd name="connsiteX119" fmla="*/ 950456 w 1105087"/>
                    <a:gd name="connsiteY119" fmla="*/ 437725 h 1501468"/>
                    <a:gd name="connsiteX120" fmla="*/ 857280 w 1105087"/>
                    <a:gd name="connsiteY120" fmla="*/ 423863 h 1501468"/>
                    <a:gd name="connsiteX121" fmla="*/ 800884 w 1105087"/>
                    <a:gd name="connsiteY121" fmla="*/ 379830 h 1501468"/>
                    <a:gd name="connsiteX122" fmla="*/ 753887 w 1105087"/>
                    <a:gd name="connsiteY122" fmla="*/ 292172 h 1501468"/>
                    <a:gd name="connsiteX123" fmla="*/ 744488 w 1105087"/>
                    <a:gd name="connsiteY123" fmla="*/ 202476 h 1501468"/>
                    <a:gd name="connsiteX124" fmla="*/ 776364 w 1105087"/>
                    <a:gd name="connsiteY124" fmla="*/ 94433 h 1501468"/>
                    <a:gd name="connsiteX125" fmla="*/ 830308 w 1105087"/>
                    <a:gd name="connsiteY125" fmla="*/ 32868 h 1501468"/>
                    <a:gd name="connsiteX126" fmla="*/ 896512 w 1105087"/>
                    <a:gd name="connsiteY126" fmla="*/ 2698 h 1501468"/>
                    <a:gd name="connsiteX127" fmla="*/ 942283 w 1105087"/>
                    <a:gd name="connsiteY127" fmla="*/ 965 h 150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105087" h="1501468">
                      <a:moveTo>
                        <a:pt x="927272" y="1149276"/>
                      </a:moveTo>
                      <a:cubicBezTo>
                        <a:pt x="912969" y="1148868"/>
                        <a:pt x="899892" y="1152945"/>
                        <a:pt x="887632" y="1160692"/>
                      </a:cubicBezTo>
                      <a:cubicBezTo>
                        <a:pt x="877824" y="1166807"/>
                        <a:pt x="869242" y="1174962"/>
                        <a:pt x="862294" y="1184339"/>
                      </a:cubicBezTo>
                      <a:cubicBezTo>
                        <a:pt x="852078" y="1197386"/>
                        <a:pt x="844722" y="1211655"/>
                        <a:pt x="839818" y="1227556"/>
                      </a:cubicBezTo>
                      <a:cubicBezTo>
                        <a:pt x="830827" y="1255688"/>
                        <a:pt x="829192" y="1284228"/>
                        <a:pt x="834096" y="1312360"/>
                      </a:cubicBezTo>
                      <a:cubicBezTo>
                        <a:pt x="836548" y="1330299"/>
                        <a:pt x="842678" y="1347423"/>
                        <a:pt x="851669" y="1363324"/>
                      </a:cubicBezTo>
                      <a:cubicBezTo>
                        <a:pt x="857799" y="1374740"/>
                        <a:pt x="865155" y="1384525"/>
                        <a:pt x="875372" y="1393494"/>
                      </a:cubicBezTo>
                      <a:cubicBezTo>
                        <a:pt x="882319" y="1399610"/>
                        <a:pt x="890492" y="1405318"/>
                        <a:pt x="899074" y="1408987"/>
                      </a:cubicBezTo>
                      <a:cubicBezTo>
                        <a:pt x="915830" y="1415918"/>
                        <a:pt x="932994" y="1415918"/>
                        <a:pt x="950566" y="1408580"/>
                      </a:cubicBezTo>
                      <a:cubicBezTo>
                        <a:pt x="959966" y="1404502"/>
                        <a:pt x="967730" y="1398387"/>
                        <a:pt x="975495" y="1391456"/>
                      </a:cubicBezTo>
                      <a:cubicBezTo>
                        <a:pt x="986529" y="1380448"/>
                        <a:pt x="995520" y="1367401"/>
                        <a:pt x="1002467" y="1352723"/>
                      </a:cubicBezTo>
                      <a:cubicBezTo>
                        <a:pt x="1012275" y="1330299"/>
                        <a:pt x="1016770" y="1306244"/>
                        <a:pt x="1017179" y="1281782"/>
                      </a:cubicBezTo>
                      <a:cubicBezTo>
                        <a:pt x="1017179" y="1264658"/>
                        <a:pt x="1014727" y="1248757"/>
                        <a:pt x="1010640" y="1232856"/>
                      </a:cubicBezTo>
                      <a:cubicBezTo>
                        <a:pt x="1005328" y="1215733"/>
                        <a:pt x="997972" y="1199424"/>
                        <a:pt x="986529" y="1185154"/>
                      </a:cubicBezTo>
                      <a:cubicBezTo>
                        <a:pt x="979173" y="1174554"/>
                        <a:pt x="969774" y="1165584"/>
                        <a:pt x="958331" y="1159469"/>
                      </a:cubicBezTo>
                      <a:cubicBezTo>
                        <a:pt x="949340" y="1153761"/>
                        <a:pt x="938306" y="1150091"/>
                        <a:pt x="927272" y="1149276"/>
                      </a:cubicBezTo>
                      <a:close/>
                      <a:moveTo>
                        <a:pt x="183932" y="1149276"/>
                      </a:moveTo>
                      <a:cubicBezTo>
                        <a:pt x="169629" y="1148868"/>
                        <a:pt x="156551" y="1152945"/>
                        <a:pt x="144291" y="1160692"/>
                      </a:cubicBezTo>
                      <a:cubicBezTo>
                        <a:pt x="134483" y="1166807"/>
                        <a:pt x="125901" y="1174962"/>
                        <a:pt x="118954" y="1184339"/>
                      </a:cubicBezTo>
                      <a:cubicBezTo>
                        <a:pt x="108737" y="1197386"/>
                        <a:pt x="101381" y="1211655"/>
                        <a:pt x="96477" y="1227556"/>
                      </a:cubicBezTo>
                      <a:cubicBezTo>
                        <a:pt x="87487" y="1255688"/>
                        <a:pt x="85852" y="1284228"/>
                        <a:pt x="90756" y="1312360"/>
                      </a:cubicBezTo>
                      <a:cubicBezTo>
                        <a:pt x="93208" y="1330299"/>
                        <a:pt x="99338" y="1347423"/>
                        <a:pt x="108329" y="1363324"/>
                      </a:cubicBezTo>
                      <a:cubicBezTo>
                        <a:pt x="114459" y="1374740"/>
                        <a:pt x="121815" y="1384525"/>
                        <a:pt x="132031" y="1393494"/>
                      </a:cubicBezTo>
                      <a:cubicBezTo>
                        <a:pt x="138979" y="1399610"/>
                        <a:pt x="147152" y="1405318"/>
                        <a:pt x="155734" y="1408987"/>
                      </a:cubicBezTo>
                      <a:cubicBezTo>
                        <a:pt x="172489" y="1415918"/>
                        <a:pt x="189653" y="1415918"/>
                        <a:pt x="207226" y="1408580"/>
                      </a:cubicBezTo>
                      <a:cubicBezTo>
                        <a:pt x="216625" y="1404502"/>
                        <a:pt x="224390" y="1398387"/>
                        <a:pt x="232155" y="1391456"/>
                      </a:cubicBezTo>
                      <a:cubicBezTo>
                        <a:pt x="243189" y="1380448"/>
                        <a:pt x="252179" y="1367401"/>
                        <a:pt x="259127" y="1352723"/>
                      </a:cubicBezTo>
                      <a:cubicBezTo>
                        <a:pt x="268935" y="1330299"/>
                        <a:pt x="273430" y="1306244"/>
                        <a:pt x="273839" y="1281782"/>
                      </a:cubicBezTo>
                      <a:cubicBezTo>
                        <a:pt x="273839" y="1264658"/>
                        <a:pt x="271387" y="1248757"/>
                        <a:pt x="267300" y="1232856"/>
                      </a:cubicBezTo>
                      <a:cubicBezTo>
                        <a:pt x="261987" y="1215733"/>
                        <a:pt x="254631" y="1199424"/>
                        <a:pt x="243189" y="1185154"/>
                      </a:cubicBezTo>
                      <a:cubicBezTo>
                        <a:pt x="235833" y="1174554"/>
                        <a:pt x="226433" y="1165584"/>
                        <a:pt x="214991" y="1159469"/>
                      </a:cubicBezTo>
                      <a:cubicBezTo>
                        <a:pt x="206000" y="1153761"/>
                        <a:pt x="194966" y="1150091"/>
                        <a:pt x="183932" y="1149276"/>
                      </a:cubicBezTo>
                      <a:close/>
                      <a:moveTo>
                        <a:pt x="941576" y="1062739"/>
                      </a:moveTo>
                      <a:cubicBezTo>
                        <a:pt x="956697" y="1064472"/>
                        <a:pt x="971613" y="1068549"/>
                        <a:pt x="986120" y="1075073"/>
                      </a:cubicBezTo>
                      <a:cubicBezTo>
                        <a:pt x="1012275" y="1086896"/>
                        <a:pt x="1034343" y="1104428"/>
                        <a:pt x="1052325" y="1126444"/>
                      </a:cubicBezTo>
                      <a:cubicBezTo>
                        <a:pt x="1074801" y="1154576"/>
                        <a:pt x="1089922" y="1186785"/>
                        <a:pt x="1098095" y="1221848"/>
                      </a:cubicBezTo>
                      <a:cubicBezTo>
                        <a:pt x="1102591" y="1241826"/>
                        <a:pt x="1105043" y="1261804"/>
                        <a:pt x="1104225" y="1279335"/>
                      </a:cubicBezTo>
                      <a:cubicBezTo>
                        <a:pt x="1105043" y="1319699"/>
                        <a:pt x="1097278" y="1355169"/>
                        <a:pt x="1081749" y="1389825"/>
                      </a:cubicBezTo>
                      <a:cubicBezTo>
                        <a:pt x="1066628" y="1421626"/>
                        <a:pt x="1046195" y="1448943"/>
                        <a:pt x="1017996" y="1470144"/>
                      </a:cubicBezTo>
                      <a:cubicBezTo>
                        <a:pt x="997154" y="1485229"/>
                        <a:pt x="974678" y="1495014"/>
                        <a:pt x="949749" y="1499499"/>
                      </a:cubicBezTo>
                      <a:cubicBezTo>
                        <a:pt x="917056" y="1504391"/>
                        <a:pt x="885997" y="1500314"/>
                        <a:pt x="856573" y="1485637"/>
                      </a:cubicBezTo>
                      <a:cubicBezTo>
                        <a:pt x="834505" y="1474629"/>
                        <a:pt x="815706" y="1460359"/>
                        <a:pt x="800177" y="1441604"/>
                      </a:cubicBezTo>
                      <a:cubicBezTo>
                        <a:pt x="777700" y="1415918"/>
                        <a:pt x="762580" y="1386563"/>
                        <a:pt x="753180" y="1353946"/>
                      </a:cubicBezTo>
                      <a:cubicBezTo>
                        <a:pt x="745007" y="1324591"/>
                        <a:pt x="742146" y="1294828"/>
                        <a:pt x="743781" y="1264250"/>
                      </a:cubicBezTo>
                      <a:cubicBezTo>
                        <a:pt x="747050" y="1226333"/>
                        <a:pt x="756450" y="1190047"/>
                        <a:pt x="775657" y="1156207"/>
                      </a:cubicBezTo>
                      <a:cubicBezTo>
                        <a:pt x="789552" y="1132560"/>
                        <a:pt x="807124" y="1111359"/>
                        <a:pt x="829601" y="1094643"/>
                      </a:cubicBezTo>
                      <a:cubicBezTo>
                        <a:pt x="849217" y="1079557"/>
                        <a:pt x="871694" y="1068957"/>
                        <a:pt x="895805" y="1064472"/>
                      </a:cubicBezTo>
                      <a:cubicBezTo>
                        <a:pt x="911130" y="1061618"/>
                        <a:pt x="926455" y="1061007"/>
                        <a:pt x="941576" y="1062739"/>
                      </a:cubicBezTo>
                      <a:close/>
                      <a:moveTo>
                        <a:pt x="198235" y="1062739"/>
                      </a:moveTo>
                      <a:cubicBezTo>
                        <a:pt x="213356" y="1064472"/>
                        <a:pt x="228272" y="1068549"/>
                        <a:pt x="242780" y="1075073"/>
                      </a:cubicBezTo>
                      <a:cubicBezTo>
                        <a:pt x="268935" y="1086896"/>
                        <a:pt x="291003" y="1104428"/>
                        <a:pt x="308984" y="1126444"/>
                      </a:cubicBezTo>
                      <a:cubicBezTo>
                        <a:pt x="331461" y="1154576"/>
                        <a:pt x="346581" y="1186785"/>
                        <a:pt x="354755" y="1221848"/>
                      </a:cubicBezTo>
                      <a:cubicBezTo>
                        <a:pt x="359250" y="1241826"/>
                        <a:pt x="361702" y="1261804"/>
                        <a:pt x="360885" y="1279335"/>
                      </a:cubicBezTo>
                      <a:cubicBezTo>
                        <a:pt x="361702" y="1319699"/>
                        <a:pt x="353937" y="1355169"/>
                        <a:pt x="338408" y="1389825"/>
                      </a:cubicBezTo>
                      <a:cubicBezTo>
                        <a:pt x="323287" y="1421626"/>
                        <a:pt x="302854" y="1448943"/>
                        <a:pt x="274656" y="1470144"/>
                      </a:cubicBezTo>
                      <a:cubicBezTo>
                        <a:pt x="253814" y="1485229"/>
                        <a:pt x="231337" y="1495014"/>
                        <a:pt x="206409" y="1499499"/>
                      </a:cubicBezTo>
                      <a:cubicBezTo>
                        <a:pt x="173715" y="1504391"/>
                        <a:pt x="142657" y="1500314"/>
                        <a:pt x="113233" y="1485637"/>
                      </a:cubicBezTo>
                      <a:cubicBezTo>
                        <a:pt x="91165" y="1474629"/>
                        <a:pt x="72366" y="1460359"/>
                        <a:pt x="56836" y="1441604"/>
                      </a:cubicBezTo>
                      <a:cubicBezTo>
                        <a:pt x="34360" y="1415918"/>
                        <a:pt x="19239" y="1386563"/>
                        <a:pt x="9840" y="1353946"/>
                      </a:cubicBezTo>
                      <a:cubicBezTo>
                        <a:pt x="1666" y="1324591"/>
                        <a:pt x="-1194" y="1294828"/>
                        <a:pt x="440" y="1264250"/>
                      </a:cubicBezTo>
                      <a:cubicBezTo>
                        <a:pt x="3710" y="1226333"/>
                        <a:pt x="13109" y="1190047"/>
                        <a:pt x="32316" y="1156207"/>
                      </a:cubicBezTo>
                      <a:cubicBezTo>
                        <a:pt x="46211" y="1132560"/>
                        <a:pt x="63784" y="1111359"/>
                        <a:pt x="86261" y="1094643"/>
                      </a:cubicBezTo>
                      <a:cubicBezTo>
                        <a:pt x="105877" y="1079557"/>
                        <a:pt x="128353" y="1068957"/>
                        <a:pt x="152465" y="1064472"/>
                      </a:cubicBezTo>
                      <a:cubicBezTo>
                        <a:pt x="167790" y="1061618"/>
                        <a:pt x="183115" y="1061007"/>
                        <a:pt x="198235" y="1062739"/>
                      </a:cubicBezTo>
                      <a:close/>
                      <a:moveTo>
                        <a:pt x="688148" y="626617"/>
                      </a:moveTo>
                      <a:cubicBezTo>
                        <a:pt x="673845" y="626209"/>
                        <a:pt x="660767" y="630286"/>
                        <a:pt x="648507" y="638032"/>
                      </a:cubicBezTo>
                      <a:cubicBezTo>
                        <a:pt x="638699" y="644148"/>
                        <a:pt x="630117" y="652302"/>
                        <a:pt x="623170" y="661680"/>
                      </a:cubicBezTo>
                      <a:cubicBezTo>
                        <a:pt x="612953" y="674726"/>
                        <a:pt x="605597" y="688996"/>
                        <a:pt x="600693" y="704897"/>
                      </a:cubicBezTo>
                      <a:cubicBezTo>
                        <a:pt x="591703" y="733029"/>
                        <a:pt x="590068" y="761569"/>
                        <a:pt x="594972" y="789701"/>
                      </a:cubicBezTo>
                      <a:cubicBezTo>
                        <a:pt x="597424" y="807640"/>
                        <a:pt x="603554" y="824764"/>
                        <a:pt x="612545" y="840664"/>
                      </a:cubicBezTo>
                      <a:cubicBezTo>
                        <a:pt x="618675" y="852080"/>
                        <a:pt x="626031" y="861865"/>
                        <a:pt x="636247" y="870835"/>
                      </a:cubicBezTo>
                      <a:cubicBezTo>
                        <a:pt x="643195" y="876951"/>
                        <a:pt x="651368" y="882659"/>
                        <a:pt x="659950" y="886328"/>
                      </a:cubicBezTo>
                      <a:cubicBezTo>
                        <a:pt x="676705" y="893259"/>
                        <a:pt x="693869" y="893259"/>
                        <a:pt x="711442" y="885920"/>
                      </a:cubicBezTo>
                      <a:cubicBezTo>
                        <a:pt x="720841" y="881843"/>
                        <a:pt x="728606" y="875727"/>
                        <a:pt x="736371" y="868796"/>
                      </a:cubicBezTo>
                      <a:cubicBezTo>
                        <a:pt x="747405" y="857788"/>
                        <a:pt x="756396" y="844742"/>
                        <a:pt x="763343" y="830064"/>
                      </a:cubicBezTo>
                      <a:cubicBezTo>
                        <a:pt x="773151" y="807640"/>
                        <a:pt x="777646" y="783585"/>
                        <a:pt x="778055" y="759122"/>
                      </a:cubicBezTo>
                      <a:cubicBezTo>
                        <a:pt x="778055" y="741999"/>
                        <a:pt x="775603" y="726098"/>
                        <a:pt x="771516" y="710197"/>
                      </a:cubicBezTo>
                      <a:cubicBezTo>
                        <a:pt x="766204" y="693073"/>
                        <a:pt x="758848" y="676765"/>
                        <a:pt x="747405" y="662495"/>
                      </a:cubicBezTo>
                      <a:cubicBezTo>
                        <a:pt x="740049" y="651895"/>
                        <a:pt x="730649" y="642925"/>
                        <a:pt x="719207" y="636809"/>
                      </a:cubicBezTo>
                      <a:cubicBezTo>
                        <a:pt x="710216" y="631101"/>
                        <a:pt x="699182" y="627432"/>
                        <a:pt x="688148" y="626617"/>
                      </a:cubicBezTo>
                      <a:close/>
                      <a:moveTo>
                        <a:pt x="702451" y="540080"/>
                      </a:moveTo>
                      <a:cubicBezTo>
                        <a:pt x="717572" y="541813"/>
                        <a:pt x="732488" y="545890"/>
                        <a:pt x="746996" y="552413"/>
                      </a:cubicBezTo>
                      <a:cubicBezTo>
                        <a:pt x="773151" y="564237"/>
                        <a:pt x="795219" y="581768"/>
                        <a:pt x="813201" y="603785"/>
                      </a:cubicBezTo>
                      <a:cubicBezTo>
                        <a:pt x="835677" y="631917"/>
                        <a:pt x="850798" y="664126"/>
                        <a:pt x="858971" y="699189"/>
                      </a:cubicBezTo>
                      <a:cubicBezTo>
                        <a:pt x="863467" y="719167"/>
                        <a:pt x="865919" y="739145"/>
                        <a:pt x="865101" y="756676"/>
                      </a:cubicBezTo>
                      <a:cubicBezTo>
                        <a:pt x="865919" y="797039"/>
                        <a:pt x="858154" y="832510"/>
                        <a:pt x="842625" y="867166"/>
                      </a:cubicBezTo>
                      <a:cubicBezTo>
                        <a:pt x="827504" y="898967"/>
                        <a:pt x="807071" y="926284"/>
                        <a:pt x="778872" y="947484"/>
                      </a:cubicBezTo>
                      <a:cubicBezTo>
                        <a:pt x="758030" y="962570"/>
                        <a:pt x="735553" y="972355"/>
                        <a:pt x="710625" y="976840"/>
                      </a:cubicBezTo>
                      <a:cubicBezTo>
                        <a:pt x="677931" y="981732"/>
                        <a:pt x="646873" y="977655"/>
                        <a:pt x="617449" y="962977"/>
                      </a:cubicBezTo>
                      <a:cubicBezTo>
                        <a:pt x="595381" y="951969"/>
                        <a:pt x="576582" y="937699"/>
                        <a:pt x="561052" y="918945"/>
                      </a:cubicBezTo>
                      <a:cubicBezTo>
                        <a:pt x="538576" y="893259"/>
                        <a:pt x="523455" y="863904"/>
                        <a:pt x="514056" y="831287"/>
                      </a:cubicBezTo>
                      <a:cubicBezTo>
                        <a:pt x="505882" y="801932"/>
                        <a:pt x="503022" y="772169"/>
                        <a:pt x="504656" y="741591"/>
                      </a:cubicBezTo>
                      <a:cubicBezTo>
                        <a:pt x="507926" y="703674"/>
                        <a:pt x="517325" y="667388"/>
                        <a:pt x="536532" y="633548"/>
                      </a:cubicBezTo>
                      <a:cubicBezTo>
                        <a:pt x="550427" y="609900"/>
                        <a:pt x="568000" y="588699"/>
                        <a:pt x="590477" y="571983"/>
                      </a:cubicBezTo>
                      <a:cubicBezTo>
                        <a:pt x="610093" y="556898"/>
                        <a:pt x="632569" y="546298"/>
                        <a:pt x="656681" y="541813"/>
                      </a:cubicBezTo>
                      <a:cubicBezTo>
                        <a:pt x="672006" y="538959"/>
                        <a:pt x="687331" y="538347"/>
                        <a:pt x="702451" y="540080"/>
                      </a:cubicBezTo>
                      <a:close/>
                      <a:moveTo>
                        <a:pt x="927979" y="87502"/>
                      </a:moveTo>
                      <a:cubicBezTo>
                        <a:pt x="913676" y="87094"/>
                        <a:pt x="900599" y="91171"/>
                        <a:pt x="888339" y="98917"/>
                      </a:cubicBezTo>
                      <a:cubicBezTo>
                        <a:pt x="878531" y="105033"/>
                        <a:pt x="869949" y="113187"/>
                        <a:pt x="863001" y="122565"/>
                      </a:cubicBezTo>
                      <a:cubicBezTo>
                        <a:pt x="852785" y="135611"/>
                        <a:pt x="845429" y="149881"/>
                        <a:pt x="840525" y="165782"/>
                      </a:cubicBezTo>
                      <a:cubicBezTo>
                        <a:pt x="831534" y="193914"/>
                        <a:pt x="829899" y="222454"/>
                        <a:pt x="834803" y="250586"/>
                      </a:cubicBezTo>
                      <a:cubicBezTo>
                        <a:pt x="837255" y="268525"/>
                        <a:pt x="843385" y="285649"/>
                        <a:pt x="852376" y="301549"/>
                      </a:cubicBezTo>
                      <a:cubicBezTo>
                        <a:pt x="858506" y="312965"/>
                        <a:pt x="865862" y="322750"/>
                        <a:pt x="876079" y="331720"/>
                      </a:cubicBezTo>
                      <a:cubicBezTo>
                        <a:pt x="883026" y="337836"/>
                        <a:pt x="891199" y="343544"/>
                        <a:pt x="899781" y="347213"/>
                      </a:cubicBezTo>
                      <a:cubicBezTo>
                        <a:pt x="916537" y="354144"/>
                        <a:pt x="933701" y="354144"/>
                        <a:pt x="951273" y="346805"/>
                      </a:cubicBezTo>
                      <a:cubicBezTo>
                        <a:pt x="960673" y="342728"/>
                        <a:pt x="968437" y="336613"/>
                        <a:pt x="976202" y="329681"/>
                      </a:cubicBezTo>
                      <a:cubicBezTo>
                        <a:pt x="987236" y="318673"/>
                        <a:pt x="996227" y="305627"/>
                        <a:pt x="1003174" y="290949"/>
                      </a:cubicBezTo>
                      <a:cubicBezTo>
                        <a:pt x="1012982" y="268525"/>
                        <a:pt x="1017477" y="244470"/>
                        <a:pt x="1017886" y="220007"/>
                      </a:cubicBezTo>
                      <a:cubicBezTo>
                        <a:pt x="1017886" y="202884"/>
                        <a:pt x="1015434" y="186983"/>
                        <a:pt x="1011347" y="171082"/>
                      </a:cubicBezTo>
                      <a:cubicBezTo>
                        <a:pt x="1006035" y="153958"/>
                        <a:pt x="998679" y="137650"/>
                        <a:pt x="987236" y="123380"/>
                      </a:cubicBezTo>
                      <a:cubicBezTo>
                        <a:pt x="979880" y="112780"/>
                        <a:pt x="970481" y="103810"/>
                        <a:pt x="959038" y="97694"/>
                      </a:cubicBezTo>
                      <a:cubicBezTo>
                        <a:pt x="950047" y="91986"/>
                        <a:pt x="939013" y="88317"/>
                        <a:pt x="927979" y="87502"/>
                      </a:cubicBezTo>
                      <a:close/>
                      <a:moveTo>
                        <a:pt x="942283" y="965"/>
                      </a:moveTo>
                      <a:cubicBezTo>
                        <a:pt x="957404" y="2698"/>
                        <a:pt x="972320" y="6775"/>
                        <a:pt x="986827" y="13298"/>
                      </a:cubicBezTo>
                      <a:cubicBezTo>
                        <a:pt x="1012982" y="25122"/>
                        <a:pt x="1035050" y="42653"/>
                        <a:pt x="1053032" y="64670"/>
                      </a:cubicBezTo>
                      <a:cubicBezTo>
                        <a:pt x="1075508" y="92802"/>
                        <a:pt x="1090629" y="125011"/>
                        <a:pt x="1098802" y="160074"/>
                      </a:cubicBezTo>
                      <a:cubicBezTo>
                        <a:pt x="1103298" y="180052"/>
                        <a:pt x="1105750" y="200030"/>
                        <a:pt x="1104932" y="217561"/>
                      </a:cubicBezTo>
                      <a:cubicBezTo>
                        <a:pt x="1105750" y="257924"/>
                        <a:pt x="1097985" y="293395"/>
                        <a:pt x="1082456" y="328051"/>
                      </a:cubicBezTo>
                      <a:cubicBezTo>
                        <a:pt x="1067335" y="359852"/>
                        <a:pt x="1046902" y="387169"/>
                        <a:pt x="1018703" y="408370"/>
                      </a:cubicBezTo>
                      <a:cubicBezTo>
                        <a:pt x="997861" y="423455"/>
                        <a:pt x="975385" y="433240"/>
                        <a:pt x="950456" y="437725"/>
                      </a:cubicBezTo>
                      <a:cubicBezTo>
                        <a:pt x="917763" y="442617"/>
                        <a:pt x="886704" y="438540"/>
                        <a:pt x="857280" y="423863"/>
                      </a:cubicBezTo>
                      <a:cubicBezTo>
                        <a:pt x="835212" y="412854"/>
                        <a:pt x="816413" y="398585"/>
                        <a:pt x="800884" y="379830"/>
                      </a:cubicBezTo>
                      <a:cubicBezTo>
                        <a:pt x="778407" y="354144"/>
                        <a:pt x="763287" y="324789"/>
                        <a:pt x="753887" y="292172"/>
                      </a:cubicBezTo>
                      <a:cubicBezTo>
                        <a:pt x="745714" y="262817"/>
                        <a:pt x="742853" y="233054"/>
                        <a:pt x="744488" y="202476"/>
                      </a:cubicBezTo>
                      <a:cubicBezTo>
                        <a:pt x="747757" y="164559"/>
                        <a:pt x="757157" y="128273"/>
                        <a:pt x="776364" y="94433"/>
                      </a:cubicBezTo>
                      <a:cubicBezTo>
                        <a:pt x="790259" y="70785"/>
                        <a:pt x="807831" y="49585"/>
                        <a:pt x="830308" y="32868"/>
                      </a:cubicBezTo>
                      <a:cubicBezTo>
                        <a:pt x="849924" y="17783"/>
                        <a:pt x="872401" y="7183"/>
                        <a:pt x="896512" y="2698"/>
                      </a:cubicBezTo>
                      <a:cubicBezTo>
                        <a:pt x="911837" y="-156"/>
                        <a:pt x="927162" y="-768"/>
                        <a:pt x="942283" y="965"/>
                      </a:cubicBezTo>
                      <a:close/>
                    </a:path>
                  </a:pathLst>
                </a:custGeom>
                <a:solidFill>
                  <a:schemeClr val="accent1"/>
                </a:solidFill>
                <a:ln>
                  <a:noFill/>
                </a:ln>
                <a:effectLst/>
                <a:extLst/>
              </p:spPr>
              <p:txBody>
                <a:bodyPr wrap="square" anchor="ctr">
                  <a:noAutofit/>
                </a:bodyPr>
                <a:lstStyle/>
                <a:p>
                  <a:pPr algn="ctr"/>
                  <a:endParaRPr lang="en-US" dirty="0"/>
                </a:p>
              </p:txBody>
            </p:sp>
            <p:sp>
              <p:nvSpPr>
                <p:cNvPr id="343" name="Freeform 365">
                  <a:extLst>
                    <a:ext uri="{FF2B5EF4-FFF2-40B4-BE49-F238E27FC236}">
                      <a16:creationId xmlns:a16="http://schemas.microsoft.com/office/drawing/2014/main" id="{6AC3D85C-DCF4-4E4D-AA25-BCCA4F630449}"/>
                    </a:ext>
                  </a:extLst>
                </p:cNvPr>
                <p:cNvSpPr>
                  <a:spLocks noChangeArrowheads="1"/>
                </p:cNvSpPr>
                <p:nvPr/>
              </p:nvSpPr>
              <p:spPr bwMode="auto">
                <a:xfrm>
                  <a:off x="1575695" y="3897220"/>
                  <a:ext cx="379126" cy="403553"/>
                </a:xfrm>
                <a:custGeom>
                  <a:avLst/>
                  <a:gdLst>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287954 w 1490380"/>
                    <a:gd name="connsiteY66" fmla="*/ 541126 h 1495138"/>
                    <a:gd name="connsiteX67" fmla="*/ 1355291 w 1490380"/>
                    <a:gd name="connsiteY67" fmla="*/ 539116 h 1495138"/>
                    <a:gd name="connsiteX68" fmla="*/ 990169 w 1490380"/>
                    <a:gd name="connsiteY68" fmla="*/ 539116 h 1495138"/>
                    <a:gd name="connsiteX69" fmla="*/ 1005400 w 1490380"/>
                    <a:gd name="connsiteY69" fmla="*/ 540322 h 1495138"/>
                    <a:gd name="connsiteX70" fmla="*/ 1041072 w 1490380"/>
                    <a:gd name="connsiteY70" fmla="*/ 578513 h 1495138"/>
                    <a:gd name="connsiteX71" fmla="*/ 1041072 w 1490380"/>
                    <a:gd name="connsiteY71" fmla="*/ 584543 h 1495138"/>
                    <a:gd name="connsiteX72" fmla="*/ 1041072 w 1490380"/>
                    <a:gd name="connsiteY72" fmla="*/ 731276 h 1495138"/>
                    <a:gd name="connsiteX73" fmla="*/ 1040671 w 1490380"/>
                    <a:gd name="connsiteY73" fmla="*/ 731276 h 1495138"/>
                    <a:gd name="connsiteX74" fmla="*/ 1040671 w 1490380"/>
                    <a:gd name="connsiteY74" fmla="*/ 865948 h 1495138"/>
                    <a:gd name="connsiteX75" fmla="*/ 1041072 w 1490380"/>
                    <a:gd name="connsiteY75" fmla="*/ 880018 h 1495138"/>
                    <a:gd name="connsiteX76" fmla="*/ 1046683 w 1490380"/>
                    <a:gd name="connsiteY76" fmla="*/ 886049 h 1495138"/>
                    <a:gd name="connsiteX77" fmla="*/ 1061914 w 1490380"/>
                    <a:gd name="connsiteY77" fmla="*/ 886049 h 1495138"/>
                    <a:gd name="connsiteX78" fmla="*/ 1083959 w 1490380"/>
                    <a:gd name="connsiteY78" fmla="*/ 886049 h 1495138"/>
                    <a:gd name="connsiteX79" fmla="*/ 1123238 w 1490380"/>
                    <a:gd name="connsiteY79" fmla="*/ 917003 h 1495138"/>
                    <a:gd name="connsiteX80" fmla="*/ 1089169 w 1490380"/>
                    <a:gd name="connsiteY80" fmla="*/ 971676 h 1495138"/>
                    <a:gd name="connsiteX81" fmla="*/ 1076343 w 1490380"/>
                    <a:gd name="connsiteY81" fmla="*/ 972480 h 1495138"/>
                    <a:gd name="connsiteX82" fmla="*/ 915217 w 1490380"/>
                    <a:gd name="connsiteY82" fmla="*/ 972480 h 1495138"/>
                    <a:gd name="connsiteX83" fmla="*/ 904395 w 1490380"/>
                    <a:gd name="connsiteY83" fmla="*/ 971676 h 1495138"/>
                    <a:gd name="connsiteX84" fmla="*/ 867520 w 1490380"/>
                    <a:gd name="connsiteY84" fmla="*/ 935897 h 1495138"/>
                    <a:gd name="connsiteX85" fmla="*/ 891970 w 1490380"/>
                    <a:gd name="connsiteY85" fmla="*/ 890069 h 1495138"/>
                    <a:gd name="connsiteX86" fmla="*/ 910407 w 1490380"/>
                    <a:gd name="connsiteY86" fmla="*/ 886049 h 1495138"/>
                    <a:gd name="connsiteX87" fmla="*/ 944877 w 1490380"/>
                    <a:gd name="connsiteY87" fmla="*/ 886049 h 1495138"/>
                    <a:gd name="connsiteX88" fmla="*/ 952893 w 1490380"/>
                    <a:gd name="connsiteY88" fmla="*/ 884843 h 1495138"/>
                    <a:gd name="connsiteX89" fmla="*/ 954496 w 1490380"/>
                    <a:gd name="connsiteY89" fmla="*/ 883234 h 1495138"/>
                    <a:gd name="connsiteX90" fmla="*/ 955298 w 1490380"/>
                    <a:gd name="connsiteY90" fmla="*/ 880018 h 1495138"/>
                    <a:gd name="connsiteX91" fmla="*/ 955298 w 1490380"/>
                    <a:gd name="connsiteY91" fmla="*/ 867556 h 1495138"/>
                    <a:gd name="connsiteX92" fmla="*/ 955298 w 1490380"/>
                    <a:gd name="connsiteY92" fmla="*/ 644844 h 1495138"/>
                    <a:gd name="connsiteX93" fmla="*/ 954496 w 1490380"/>
                    <a:gd name="connsiteY93" fmla="*/ 628764 h 1495138"/>
                    <a:gd name="connsiteX94" fmla="*/ 952893 w 1490380"/>
                    <a:gd name="connsiteY94" fmla="*/ 627156 h 1495138"/>
                    <a:gd name="connsiteX95" fmla="*/ 948083 w 1490380"/>
                    <a:gd name="connsiteY95" fmla="*/ 625950 h 1495138"/>
                    <a:gd name="connsiteX96" fmla="*/ 925638 w 1490380"/>
                    <a:gd name="connsiteY96" fmla="*/ 626352 h 1495138"/>
                    <a:gd name="connsiteX97" fmla="*/ 915217 w 1490380"/>
                    <a:gd name="connsiteY97" fmla="*/ 626352 h 1495138"/>
                    <a:gd name="connsiteX98" fmla="*/ 875937 w 1490380"/>
                    <a:gd name="connsiteY98" fmla="*/ 584543 h 1495138"/>
                    <a:gd name="connsiteX99" fmla="*/ 916419 w 1490380"/>
                    <a:gd name="connsiteY99" fmla="*/ 541126 h 1495138"/>
                    <a:gd name="connsiteX100" fmla="*/ 922832 w 1490380"/>
                    <a:gd name="connsiteY100" fmla="*/ 541126 h 1495138"/>
                    <a:gd name="connsiteX101" fmla="*/ 990169 w 1490380"/>
                    <a:gd name="connsiteY101" fmla="*/ 539116 h 1495138"/>
                    <a:gd name="connsiteX102" fmla="*/ 272255 w 1490380"/>
                    <a:gd name="connsiteY102" fmla="*/ 539116 h 1495138"/>
                    <a:gd name="connsiteX103" fmla="*/ 287486 w 1490380"/>
                    <a:gd name="connsiteY103" fmla="*/ 540322 h 1495138"/>
                    <a:gd name="connsiteX104" fmla="*/ 323158 w 1490380"/>
                    <a:gd name="connsiteY104" fmla="*/ 578513 h 1495138"/>
                    <a:gd name="connsiteX105" fmla="*/ 323158 w 1490380"/>
                    <a:gd name="connsiteY105" fmla="*/ 584543 h 1495138"/>
                    <a:gd name="connsiteX106" fmla="*/ 323158 w 1490380"/>
                    <a:gd name="connsiteY106" fmla="*/ 731276 h 1495138"/>
                    <a:gd name="connsiteX107" fmla="*/ 322757 w 1490380"/>
                    <a:gd name="connsiteY107" fmla="*/ 731276 h 1495138"/>
                    <a:gd name="connsiteX108" fmla="*/ 322757 w 1490380"/>
                    <a:gd name="connsiteY108" fmla="*/ 865948 h 1495138"/>
                    <a:gd name="connsiteX109" fmla="*/ 323158 w 1490380"/>
                    <a:gd name="connsiteY109" fmla="*/ 880018 h 1495138"/>
                    <a:gd name="connsiteX110" fmla="*/ 328769 w 1490380"/>
                    <a:gd name="connsiteY110" fmla="*/ 886049 h 1495138"/>
                    <a:gd name="connsiteX111" fmla="*/ 344000 w 1490380"/>
                    <a:gd name="connsiteY111" fmla="*/ 886049 h 1495138"/>
                    <a:gd name="connsiteX112" fmla="*/ 366045 w 1490380"/>
                    <a:gd name="connsiteY112" fmla="*/ 886049 h 1495138"/>
                    <a:gd name="connsiteX113" fmla="*/ 405325 w 1490380"/>
                    <a:gd name="connsiteY113" fmla="*/ 917003 h 1495138"/>
                    <a:gd name="connsiteX114" fmla="*/ 371255 w 1490380"/>
                    <a:gd name="connsiteY114" fmla="*/ 971676 h 1495138"/>
                    <a:gd name="connsiteX115" fmla="*/ 358429 w 1490380"/>
                    <a:gd name="connsiteY115" fmla="*/ 972480 h 1495138"/>
                    <a:gd name="connsiteX116" fmla="*/ 197303 w 1490380"/>
                    <a:gd name="connsiteY116" fmla="*/ 972480 h 1495138"/>
                    <a:gd name="connsiteX117" fmla="*/ 186481 w 1490380"/>
                    <a:gd name="connsiteY117" fmla="*/ 971676 h 1495138"/>
                    <a:gd name="connsiteX118" fmla="*/ 149606 w 1490380"/>
                    <a:gd name="connsiteY118" fmla="*/ 935897 h 1495138"/>
                    <a:gd name="connsiteX119" fmla="*/ 174056 w 1490380"/>
                    <a:gd name="connsiteY119" fmla="*/ 890069 h 1495138"/>
                    <a:gd name="connsiteX120" fmla="*/ 192493 w 1490380"/>
                    <a:gd name="connsiteY120" fmla="*/ 886049 h 1495138"/>
                    <a:gd name="connsiteX121" fmla="*/ 226963 w 1490380"/>
                    <a:gd name="connsiteY121" fmla="*/ 886049 h 1495138"/>
                    <a:gd name="connsiteX122" fmla="*/ 234979 w 1490380"/>
                    <a:gd name="connsiteY122" fmla="*/ 884843 h 1495138"/>
                    <a:gd name="connsiteX123" fmla="*/ 236582 w 1490380"/>
                    <a:gd name="connsiteY123" fmla="*/ 883234 h 1495138"/>
                    <a:gd name="connsiteX124" fmla="*/ 237384 w 1490380"/>
                    <a:gd name="connsiteY124" fmla="*/ 880018 h 1495138"/>
                    <a:gd name="connsiteX125" fmla="*/ 237384 w 1490380"/>
                    <a:gd name="connsiteY125" fmla="*/ 867556 h 1495138"/>
                    <a:gd name="connsiteX126" fmla="*/ 237384 w 1490380"/>
                    <a:gd name="connsiteY126" fmla="*/ 644844 h 1495138"/>
                    <a:gd name="connsiteX127" fmla="*/ 236582 w 1490380"/>
                    <a:gd name="connsiteY127" fmla="*/ 628764 h 1495138"/>
                    <a:gd name="connsiteX128" fmla="*/ 234979 w 1490380"/>
                    <a:gd name="connsiteY128" fmla="*/ 627156 h 1495138"/>
                    <a:gd name="connsiteX129" fmla="*/ 230169 w 1490380"/>
                    <a:gd name="connsiteY129" fmla="*/ 625950 h 1495138"/>
                    <a:gd name="connsiteX130" fmla="*/ 207724 w 1490380"/>
                    <a:gd name="connsiteY130" fmla="*/ 626352 h 1495138"/>
                    <a:gd name="connsiteX131" fmla="*/ 197303 w 1490380"/>
                    <a:gd name="connsiteY131" fmla="*/ 626352 h 1495138"/>
                    <a:gd name="connsiteX132" fmla="*/ 158023 w 1490380"/>
                    <a:gd name="connsiteY132" fmla="*/ 584543 h 1495138"/>
                    <a:gd name="connsiteX133" fmla="*/ 198505 w 1490380"/>
                    <a:gd name="connsiteY133" fmla="*/ 541126 h 1495138"/>
                    <a:gd name="connsiteX134" fmla="*/ 204918 w 1490380"/>
                    <a:gd name="connsiteY134" fmla="*/ 541126 h 1495138"/>
                    <a:gd name="connsiteX135" fmla="*/ 272255 w 1490380"/>
                    <a:gd name="connsiteY135" fmla="*/ 539116 h 1495138"/>
                    <a:gd name="connsiteX136" fmla="*/ 477504 w 1490380"/>
                    <a:gd name="connsiteY136" fmla="*/ 0 h 1495138"/>
                    <a:gd name="connsiteX137" fmla="*/ 492735 w 1490380"/>
                    <a:gd name="connsiteY137" fmla="*/ 1206 h 1495138"/>
                    <a:gd name="connsiteX138" fmla="*/ 528407 w 1490380"/>
                    <a:gd name="connsiteY138" fmla="*/ 39397 h 1495138"/>
                    <a:gd name="connsiteX139" fmla="*/ 528407 w 1490380"/>
                    <a:gd name="connsiteY139" fmla="*/ 45427 h 1495138"/>
                    <a:gd name="connsiteX140" fmla="*/ 528407 w 1490380"/>
                    <a:gd name="connsiteY140" fmla="*/ 192159 h 1495138"/>
                    <a:gd name="connsiteX141" fmla="*/ 528006 w 1490380"/>
                    <a:gd name="connsiteY141" fmla="*/ 192159 h 1495138"/>
                    <a:gd name="connsiteX142" fmla="*/ 528006 w 1490380"/>
                    <a:gd name="connsiteY142" fmla="*/ 326832 h 1495138"/>
                    <a:gd name="connsiteX143" fmla="*/ 528407 w 1490380"/>
                    <a:gd name="connsiteY143" fmla="*/ 340902 h 1495138"/>
                    <a:gd name="connsiteX144" fmla="*/ 534018 w 1490380"/>
                    <a:gd name="connsiteY144" fmla="*/ 346932 h 1495138"/>
                    <a:gd name="connsiteX145" fmla="*/ 549249 w 1490380"/>
                    <a:gd name="connsiteY145" fmla="*/ 346932 h 1495138"/>
                    <a:gd name="connsiteX146" fmla="*/ 571294 w 1490380"/>
                    <a:gd name="connsiteY146" fmla="*/ 346932 h 1495138"/>
                    <a:gd name="connsiteX147" fmla="*/ 610574 w 1490380"/>
                    <a:gd name="connsiteY147" fmla="*/ 377887 h 1495138"/>
                    <a:gd name="connsiteX148" fmla="*/ 576504 w 1490380"/>
                    <a:gd name="connsiteY148" fmla="*/ 432560 h 1495138"/>
                    <a:gd name="connsiteX149" fmla="*/ 563678 w 1490380"/>
                    <a:gd name="connsiteY149" fmla="*/ 433364 h 1495138"/>
                    <a:gd name="connsiteX150" fmla="*/ 402552 w 1490380"/>
                    <a:gd name="connsiteY150" fmla="*/ 433364 h 1495138"/>
                    <a:gd name="connsiteX151" fmla="*/ 391730 w 1490380"/>
                    <a:gd name="connsiteY151" fmla="*/ 432560 h 1495138"/>
                    <a:gd name="connsiteX152" fmla="*/ 354855 w 1490380"/>
                    <a:gd name="connsiteY152" fmla="*/ 396781 h 1495138"/>
                    <a:gd name="connsiteX153" fmla="*/ 379305 w 1490380"/>
                    <a:gd name="connsiteY153" fmla="*/ 350952 h 1495138"/>
                    <a:gd name="connsiteX154" fmla="*/ 397742 w 1490380"/>
                    <a:gd name="connsiteY154" fmla="*/ 346932 h 1495138"/>
                    <a:gd name="connsiteX155" fmla="*/ 432212 w 1490380"/>
                    <a:gd name="connsiteY155" fmla="*/ 346932 h 1495138"/>
                    <a:gd name="connsiteX156" fmla="*/ 440228 w 1490380"/>
                    <a:gd name="connsiteY156" fmla="*/ 345726 h 1495138"/>
                    <a:gd name="connsiteX157" fmla="*/ 441831 w 1490380"/>
                    <a:gd name="connsiteY157" fmla="*/ 344118 h 1495138"/>
                    <a:gd name="connsiteX158" fmla="*/ 442633 w 1490380"/>
                    <a:gd name="connsiteY158" fmla="*/ 340902 h 1495138"/>
                    <a:gd name="connsiteX159" fmla="*/ 442633 w 1490380"/>
                    <a:gd name="connsiteY159" fmla="*/ 328440 h 1495138"/>
                    <a:gd name="connsiteX160" fmla="*/ 442633 w 1490380"/>
                    <a:gd name="connsiteY160" fmla="*/ 105728 h 1495138"/>
                    <a:gd name="connsiteX161" fmla="*/ 441831 w 1490380"/>
                    <a:gd name="connsiteY161" fmla="*/ 89648 h 1495138"/>
                    <a:gd name="connsiteX162" fmla="*/ 440228 w 1490380"/>
                    <a:gd name="connsiteY162" fmla="*/ 88040 h 1495138"/>
                    <a:gd name="connsiteX163" fmla="*/ 435418 w 1490380"/>
                    <a:gd name="connsiteY163" fmla="*/ 86834 h 1495138"/>
                    <a:gd name="connsiteX164" fmla="*/ 412973 w 1490380"/>
                    <a:gd name="connsiteY164" fmla="*/ 87236 h 1495138"/>
                    <a:gd name="connsiteX165" fmla="*/ 402552 w 1490380"/>
                    <a:gd name="connsiteY165" fmla="*/ 87236 h 1495138"/>
                    <a:gd name="connsiteX166" fmla="*/ 363272 w 1490380"/>
                    <a:gd name="connsiteY166" fmla="*/ 45427 h 1495138"/>
                    <a:gd name="connsiteX167" fmla="*/ 403754 w 1490380"/>
                    <a:gd name="connsiteY167" fmla="*/ 2010 h 1495138"/>
                    <a:gd name="connsiteX168" fmla="*/ 410167 w 1490380"/>
                    <a:gd name="connsiteY168" fmla="*/ 2010 h 1495138"/>
                    <a:gd name="connsiteX169" fmla="*/ 477504 w 1490380"/>
                    <a:gd name="connsiteY169" fmla="*/ 0 h 1495138"/>
                    <a:gd name="connsiteX170" fmla="*/ 123093 w 1490380"/>
                    <a:gd name="connsiteY170" fmla="*/ 0 h 1495138"/>
                    <a:gd name="connsiteX171" fmla="*/ 138324 w 1490380"/>
                    <a:gd name="connsiteY171" fmla="*/ 1206 h 1495138"/>
                    <a:gd name="connsiteX172" fmla="*/ 173997 w 1490380"/>
                    <a:gd name="connsiteY172" fmla="*/ 39397 h 1495138"/>
                    <a:gd name="connsiteX173" fmla="*/ 173997 w 1490380"/>
                    <a:gd name="connsiteY173" fmla="*/ 45427 h 1495138"/>
                    <a:gd name="connsiteX174" fmla="*/ 173997 w 1490380"/>
                    <a:gd name="connsiteY174" fmla="*/ 192159 h 1495138"/>
                    <a:gd name="connsiteX175" fmla="*/ 173596 w 1490380"/>
                    <a:gd name="connsiteY175" fmla="*/ 192159 h 1495138"/>
                    <a:gd name="connsiteX176" fmla="*/ 173596 w 1490380"/>
                    <a:gd name="connsiteY176" fmla="*/ 326832 h 1495138"/>
                    <a:gd name="connsiteX177" fmla="*/ 173997 w 1490380"/>
                    <a:gd name="connsiteY177" fmla="*/ 340902 h 1495138"/>
                    <a:gd name="connsiteX178" fmla="*/ 179608 w 1490380"/>
                    <a:gd name="connsiteY178" fmla="*/ 346932 h 1495138"/>
                    <a:gd name="connsiteX179" fmla="*/ 194839 w 1490380"/>
                    <a:gd name="connsiteY179" fmla="*/ 346932 h 1495138"/>
                    <a:gd name="connsiteX180" fmla="*/ 216884 w 1490380"/>
                    <a:gd name="connsiteY180" fmla="*/ 346932 h 1495138"/>
                    <a:gd name="connsiteX181" fmla="*/ 256164 w 1490380"/>
                    <a:gd name="connsiteY181" fmla="*/ 377887 h 1495138"/>
                    <a:gd name="connsiteX182" fmla="*/ 222094 w 1490380"/>
                    <a:gd name="connsiteY182" fmla="*/ 432560 h 1495138"/>
                    <a:gd name="connsiteX183" fmla="*/ 209268 w 1490380"/>
                    <a:gd name="connsiteY183" fmla="*/ 433364 h 1495138"/>
                    <a:gd name="connsiteX184" fmla="*/ 48141 w 1490380"/>
                    <a:gd name="connsiteY184" fmla="*/ 433364 h 1495138"/>
                    <a:gd name="connsiteX185" fmla="*/ 37319 w 1490380"/>
                    <a:gd name="connsiteY185" fmla="*/ 432560 h 1495138"/>
                    <a:gd name="connsiteX186" fmla="*/ 445 w 1490380"/>
                    <a:gd name="connsiteY186" fmla="*/ 396781 h 1495138"/>
                    <a:gd name="connsiteX187" fmla="*/ 24894 w 1490380"/>
                    <a:gd name="connsiteY187" fmla="*/ 350952 h 1495138"/>
                    <a:gd name="connsiteX188" fmla="*/ 43332 w 1490380"/>
                    <a:gd name="connsiteY188" fmla="*/ 346932 h 1495138"/>
                    <a:gd name="connsiteX189" fmla="*/ 77801 w 1490380"/>
                    <a:gd name="connsiteY189" fmla="*/ 346932 h 1495138"/>
                    <a:gd name="connsiteX190" fmla="*/ 85818 w 1490380"/>
                    <a:gd name="connsiteY190" fmla="*/ 345726 h 1495138"/>
                    <a:gd name="connsiteX191" fmla="*/ 87421 w 1490380"/>
                    <a:gd name="connsiteY191" fmla="*/ 344118 h 1495138"/>
                    <a:gd name="connsiteX192" fmla="*/ 88223 w 1490380"/>
                    <a:gd name="connsiteY192" fmla="*/ 340902 h 1495138"/>
                    <a:gd name="connsiteX193" fmla="*/ 88223 w 1490380"/>
                    <a:gd name="connsiteY193" fmla="*/ 328440 h 1495138"/>
                    <a:gd name="connsiteX194" fmla="*/ 88223 w 1490380"/>
                    <a:gd name="connsiteY194" fmla="*/ 105728 h 1495138"/>
                    <a:gd name="connsiteX195" fmla="*/ 87421 w 1490380"/>
                    <a:gd name="connsiteY195" fmla="*/ 89648 h 1495138"/>
                    <a:gd name="connsiteX196" fmla="*/ 85818 w 1490380"/>
                    <a:gd name="connsiteY196" fmla="*/ 88040 h 1495138"/>
                    <a:gd name="connsiteX197" fmla="*/ 81008 w 1490380"/>
                    <a:gd name="connsiteY197" fmla="*/ 86834 h 1495138"/>
                    <a:gd name="connsiteX198" fmla="*/ 58562 w 1490380"/>
                    <a:gd name="connsiteY198" fmla="*/ 87236 h 1495138"/>
                    <a:gd name="connsiteX199" fmla="*/ 48141 w 1490380"/>
                    <a:gd name="connsiteY199" fmla="*/ 87236 h 1495138"/>
                    <a:gd name="connsiteX200" fmla="*/ 8862 w 1490380"/>
                    <a:gd name="connsiteY200" fmla="*/ 45427 h 1495138"/>
                    <a:gd name="connsiteX201" fmla="*/ 49344 w 1490380"/>
                    <a:gd name="connsiteY201" fmla="*/ 2010 h 1495138"/>
                    <a:gd name="connsiteX202" fmla="*/ 55757 w 1490380"/>
                    <a:gd name="connsiteY202" fmla="*/ 2010 h 1495138"/>
                    <a:gd name="connsiteX203" fmla="*/ 123093 w 1490380"/>
                    <a:gd name="connsiteY20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355291 w 1490380"/>
                    <a:gd name="connsiteY66" fmla="*/ 539116 h 1495138"/>
                    <a:gd name="connsiteX67" fmla="*/ 990169 w 1490380"/>
                    <a:gd name="connsiteY67" fmla="*/ 539116 h 1495138"/>
                    <a:gd name="connsiteX68" fmla="*/ 1005400 w 1490380"/>
                    <a:gd name="connsiteY68" fmla="*/ 540322 h 1495138"/>
                    <a:gd name="connsiteX69" fmla="*/ 1041072 w 1490380"/>
                    <a:gd name="connsiteY69" fmla="*/ 578513 h 1495138"/>
                    <a:gd name="connsiteX70" fmla="*/ 1041072 w 1490380"/>
                    <a:gd name="connsiteY70" fmla="*/ 584543 h 1495138"/>
                    <a:gd name="connsiteX71" fmla="*/ 1041072 w 1490380"/>
                    <a:gd name="connsiteY71" fmla="*/ 731276 h 1495138"/>
                    <a:gd name="connsiteX72" fmla="*/ 1040671 w 1490380"/>
                    <a:gd name="connsiteY72" fmla="*/ 731276 h 1495138"/>
                    <a:gd name="connsiteX73" fmla="*/ 1040671 w 1490380"/>
                    <a:gd name="connsiteY73" fmla="*/ 865948 h 1495138"/>
                    <a:gd name="connsiteX74" fmla="*/ 1041072 w 1490380"/>
                    <a:gd name="connsiteY74" fmla="*/ 880018 h 1495138"/>
                    <a:gd name="connsiteX75" fmla="*/ 1046683 w 1490380"/>
                    <a:gd name="connsiteY75" fmla="*/ 886049 h 1495138"/>
                    <a:gd name="connsiteX76" fmla="*/ 1061914 w 1490380"/>
                    <a:gd name="connsiteY76" fmla="*/ 886049 h 1495138"/>
                    <a:gd name="connsiteX77" fmla="*/ 1083959 w 1490380"/>
                    <a:gd name="connsiteY77" fmla="*/ 886049 h 1495138"/>
                    <a:gd name="connsiteX78" fmla="*/ 1123238 w 1490380"/>
                    <a:gd name="connsiteY78" fmla="*/ 917003 h 1495138"/>
                    <a:gd name="connsiteX79" fmla="*/ 1089169 w 1490380"/>
                    <a:gd name="connsiteY79" fmla="*/ 971676 h 1495138"/>
                    <a:gd name="connsiteX80" fmla="*/ 1076343 w 1490380"/>
                    <a:gd name="connsiteY80" fmla="*/ 972480 h 1495138"/>
                    <a:gd name="connsiteX81" fmla="*/ 915217 w 1490380"/>
                    <a:gd name="connsiteY81" fmla="*/ 972480 h 1495138"/>
                    <a:gd name="connsiteX82" fmla="*/ 904395 w 1490380"/>
                    <a:gd name="connsiteY82" fmla="*/ 971676 h 1495138"/>
                    <a:gd name="connsiteX83" fmla="*/ 867520 w 1490380"/>
                    <a:gd name="connsiteY83" fmla="*/ 935897 h 1495138"/>
                    <a:gd name="connsiteX84" fmla="*/ 891970 w 1490380"/>
                    <a:gd name="connsiteY84" fmla="*/ 890069 h 1495138"/>
                    <a:gd name="connsiteX85" fmla="*/ 910407 w 1490380"/>
                    <a:gd name="connsiteY85" fmla="*/ 886049 h 1495138"/>
                    <a:gd name="connsiteX86" fmla="*/ 944877 w 1490380"/>
                    <a:gd name="connsiteY86" fmla="*/ 886049 h 1495138"/>
                    <a:gd name="connsiteX87" fmla="*/ 952893 w 1490380"/>
                    <a:gd name="connsiteY87" fmla="*/ 884843 h 1495138"/>
                    <a:gd name="connsiteX88" fmla="*/ 954496 w 1490380"/>
                    <a:gd name="connsiteY88" fmla="*/ 883234 h 1495138"/>
                    <a:gd name="connsiteX89" fmla="*/ 955298 w 1490380"/>
                    <a:gd name="connsiteY89" fmla="*/ 880018 h 1495138"/>
                    <a:gd name="connsiteX90" fmla="*/ 955298 w 1490380"/>
                    <a:gd name="connsiteY90" fmla="*/ 867556 h 1495138"/>
                    <a:gd name="connsiteX91" fmla="*/ 955298 w 1490380"/>
                    <a:gd name="connsiteY91" fmla="*/ 644844 h 1495138"/>
                    <a:gd name="connsiteX92" fmla="*/ 954496 w 1490380"/>
                    <a:gd name="connsiteY92" fmla="*/ 628764 h 1495138"/>
                    <a:gd name="connsiteX93" fmla="*/ 952893 w 1490380"/>
                    <a:gd name="connsiteY93" fmla="*/ 627156 h 1495138"/>
                    <a:gd name="connsiteX94" fmla="*/ 948083 w 1490380"/>
                    <a:gd name="connsiteY94" fmla="*/ 625950 h 1495138"/>
                    <a:gd name="connsiteX95" fmla="*/ 925638 w 1490380"/>
                    <a:gd name="connsiteY95" fmla="*/ 626352 h 1495138"/>
                    <a:gd name="connsiteX96" fmla="*/ 915217 w 1490380"/>
                    <a:gd name="connsiteY96" fmla="*/ 626352 h 1495138"/>
                    <a:gd name="connsiteX97" fmla="*/ 875937 w 1490380"/>
                    <a:gd name="connsiteY97" fmla="*/ 584543 h 1495138"/>
                    <a:gd name="connsiteX98" fmla="*/ 916419 w 1490380"/>
                    <a:gd name="connsiteY98" fmla="*/ 541126 h 1495138"/>
                    <a:gd name="connsiteX99" fmla="*/ 922832 w 1490380"/>
                    <a:gd name="connsiteY99" fmla="*/ 541126 h 1495138"/>
                    <a:gd name="connsiteX100" fmla="*/ 990169 w 1490380"/>
                    <a:gd name="connsiteY100" fmla="*/ 539116 h 1495138"/>
                    <a:gd name="connsiteX101" fmla="*/ 272255 w 1490380"/>
                    <a:gd name="connsiteY101" fmla="*/ 539116 h 1495138"/>
                    <a:gd name="connsiteX102" fmla="*/ 287486 w 1490380"/>
                    <a:gd name="connsiteY102" fmla="*/ 540322 h 1495138"/>
                    <a:gd name="connsiteX103" fmla="*/ 323158 w 1490380"/>
                    <a:gd name="connsiteY103" fmla="*/ 578513 h 1495138"/>
                    <a:gd name="connsiteX104" fmla="*/ 323158 w 1490380"/>
                    <a:gd name="connsiteY104" fmla="*/ 584543 h 1495138"/>
                    <a:gd name="connsiteX105" fmla="*/ 323158 w 1490380"/>
                    <a:gd name="connsiteY105" fmla="*/ 731276 h 1495138"/>
                    <a:gd name="connsiteX106" fmla="*/ 322757 w 1490380"/>
                    <a:gd name="connsiteY106" fmla="*/ 731276 h 1495138"/>
                    <a:gd name="connsiteX107" fmla="*/ 322757 w 1490380"/>
                    <a:gd name="connsiteY107" fmla="*/ 865948 h 1495138"/>
                    <a:gd name="connsiteX108" fmla="*/ 323158 w 1490380"/>
                    <a:gd name="connsiteY108" fmla="*/ 880018 h 1495138"/>
                    <a:gd name="connsiteX109" fmla="*/ 328769 w 1490380"/>
                    <a:gd name="connsiteY109" fmla="*/ 886049 h 1495138"/>
                    <a:gd name="connsiteX110" fmla="*/ 344000 w 1490380"/>
                    <a:gd name="connsiteY110" fmla="*/ 886049 h 1495138"/>
                    <a:gd name="connsiteX111" fmla="*/ 366045 w 1490380"/>
                    <a:gd name="connsiteY111" fmla="*/ 886049 h 1495138"/>
                    <a:gd name="connsiteX112" fmla="*/ 405325 w 1490380"/>
                    <a:gd name="connsiteY112" fmla="*/ 917003 h 1495138"/>
                    <a:gd name="connsiteX113" fmla="*/ 371255 w 1490380"/>
                    <a:gd name="connsiteY113" fmla="*/ 971676 h 1495138"/>
                    <a:gd name="connsiteX114" fmla="*/ 358429 w 1490380"/>
                    <a:gd name="connsiteY114" fmla="*/ 972480 h 1495138"/>
                    <a:gd name="connsiteX115" fmla="*/ 197303 w 1490380"/>
                    <a:gd name="connsiteY115" fmla="*/ 972480 h 1495138"/>
                    <a:gd name="connsiteX116" fmla="*/ 186481 w 1490380"/>
                    <a:gd name="connsiteY116" fmla="*/ 971676 h 1495138"/>
                    <a:gd name="connsiteX117" fmla="*/ 149606 w 1490380"/>
                    <a:gd name="connsiteY117" fmla="*/ 935897 h 1495138"/>
                    <a:gd name="connsiteX118" fmla="*/ 174056 w 1490380"/>
                    <a:gd name="connsiteY118" fmla="*/ 890069 h 1495138"/>
                    <a:gd name="connsiteX119" fmla="*/ 192493 w 1490380"/>
                    <a:gd name="connsiteY119" fmla="*/ 886049 h 1495138"/>
                    <a:gd name="connsiteX120" fmla="*/ 226963 w 1490380"/>
                    <a:gd name="connsiteY120" fmla="*/ 886049 h 1495138"/>
                    <a:gd name="connsiteX121" fmla="*/ 234979 w 1490380"/>
                    <a:gd name="connsiteY121" fmla="*/ 884843 h 1495138"/>
                    <a:gd name="connsiteX122" fmla="*/ 236582 w 1490380"/>
                    <a:gd name="connsiteY122" fmla="*/ 883234 h 1495138"/>
                    <a:gd name="connsiteX123" fmla="*/ 237384 w 1490380"/>
                    <a:gd name="connsiteY123" fmla="*/ 880018 h 1495138"/>
                    <a:gd name="connsiteX124" fmla="*/ 237384 w 1490380"/>
                    <a:gd name="connsiteY124" fmla="*/ 867556 h 1495138"/>
                    <a:gd name="connsiteX125" fmla="*/ 237384 w 1490380"/>
                    <a:gd name="connsiteY125" fmla="*/ 644844 h 1495138"/>
                    <a:gd name="connsiteX126" fmla="*/ 236582 w 1490380"/>
                    <a:gd name="connsiteY126" fmla="*/ 628764 h 1495138"/>
                    <a:gd name="connsiteX127" fmla="*/ 234979 w 1490380"/>
                    <a:gd name="connsiteY127" fmla="*/ 627156 h 1495138"/>
                    <a:gd name="connsiteX128" fmla="*/ 230169 w 1490380"/>
                    <a:gd name="connsiteY128" fmla="*/ 625950 h 1495138"/>
                    <a:gd name="connsiteX129" fmla="*/ 207724 w 1490380"/>
                    <a:gd name="connsiteY129" fmla="*/ 626352 h 1495138"/>
                    <a:gd name="connsiteX130" fmla="*/ 197303 w 1490380"/>
                    <a:gd name="connsiteY130" fmla="*/ 626352 h 1495138"/>
                    <a:gd name="connsiteX131" fmla="*/ 158023 w 1490380"/>
                    <a:gd name="connsiteY131" fmla="*/ 584543 h 1495138"/>
                    <a:gd name="connsiteX132" fmla="*/ 198505 w 1490380"/>
                    <a:gd name="connsiteY132" fmla="*/ 541126 h 1495138"/>
                    <a:gd name="connsiteX133" fmla="*/ 204918 w 1490380"/>
                    <a:gd name="connsiteY133" fmla="*/ 541126 h 1495138"/>
                    <a:gd name="connsiteX134" fmla="*/ 272255 w 1490380"/>
                    <a:gd name="connsiteY134" fmla="*/ 539116 h 1495138"/>
                    <a:gd name="connsiteX135" fmla="*/ 477504 w 1490380"/>
                    <a:gd name="connsiteY135" fmla="*/ 0 h 1495138"/>
                    <a:gd name="connsiteX136" fmla="*/ 492735 w 1490380"/>
                    <a:gd name="connsiteY136" fmla="*/ 1206 h 1495138"/>
                    <a:gd name="connsiteX137" fmla="*/ 528407 w 1490380"/>
                    <a:gd name="connsiteY137" fmla="*/ 39397 h 1495138"/>
                    <a:gd name="connsiteX138" fmla="*/ 528407 w 1490380"/>
                    <a:gd name="connsiteY138" fmla="*/ 45427 h 1495138"/>
                    <a:gd name="connsiteX139" fmla="*/ 528407 w 1490380"/>
                    <a:gd name="connsiteY139" fmla="*/ 192159 h 1495138"/>
                    <a:gd name="connsiteX140" fmla="*/ 528006 w 1490380"/>
                    <a:gd name="connsiteY140" fmla="*/ 192159 h 1495138"/>
                    <a:gd name="connsiteX141" fmla="*/ 528006 w 1490380"/>
                    <a:gd name="connsiteY141" fmla="*/ 326832 h 1495138"/>
                    <a:gd name="connsiteX142" fmla="*/ 528407 w 1490380"/>
                    <a:gd name="connsiteY142" fmla="*/ 340902 h 1495138"/>
                    <a:gd name="connsiteX143" fmla="*/ 534018 w 1490380"/>
                    <a:gd name="connsiteY143" fmla="*/ 346932 h 1495138"/>
                    <a:gd name="connsiteX144" fmla="*/ 549249 w 1490380"/>
                    <a:gd name="connsiteY144" fmla="*/ 346932 h 1495138"/>
                    <a:gd name="connsiteX145" fmla="*/ 571294 w 1490380"/>
                    <a:gd name="connsiteY145" fmla="*/ 346932 h 1495138"/>
                    <a:gd name="connsiteX146" fmla="*/ 610574 w 1490380"/>
                    <a:gd name="connsiteY146" fmla="*/ 377887 h 1495138"/>
                    <a:gd name="connsiteX147" fmla="*/ 576504 w 1490380"/>
                    <a:gd name="connsiteY147" fmla="*/ 432560 h 1495138"/>
                    <a:gd name="connsiteX148" fmla="*/ 563678 w 1490380"/>
                    <a:gd name="connsiteY148" fmla="*/ 433364 h 1495138"/>
                    <a:gd name="connsiteX149" fmla="*/ 402552 w 1490380"/>
                    <a:gd name="connsiteY149" fmla="*/ 433364 h 1495138"/>
                    <a:gd name="connsiteX150" fmla="*/ 391730 w 1490380"/>
                    <a:gd name="connsiteY150" fmla="*/ 432560 h 1495138"/>
                    <a:gd name="connsiteX151" fmla="*/ 354855 w 1490380"/>
                    <a:gd name="connsiteY151" fmla="*/ 396781 h 1495138"/>
                    <a:gd name="connsiteX152" fmla="*/ 379305 w 1490380"/>
                    <a:gd name="connsiteY152" fmla="*/ 350952 h 1495138"/>
                    <a:gd name="connsiteX153" fmla="*/ 397742 w 1490380"/>
                    <a:gd name="connsiteY153" fmla="*/ 346932 h 1495138"/>
                    <a:gd name="connsiteX154" fmla="*/ 432212 w 1490380"/>
                    <a:gd name="connsiteY154" fmla="*/ 346932 h 1495138"/>
                    <a:gd name="connsiteX155" fmla="*/ 440228 w 1490380"/>
                    <a:gd name="connsiteY155" fmla="*/ 345726 h 1495138"/>
                    <a:gd name="connsiteX156" fmla="*/ 441831 w 1490380"/>
                    <a:gd name="connsiteY156" fmla="*/ 344118 h 1495138"/>
                    <a:gd name="connsiteX157" fmla="*/ 442633 w 1490380"/>
                    <a:gd name="connsiteY157" fmla="*/ 340902 h 1495138"/>
                    <a:gd name="connsiteX158" fmla="*/ 442633 w 1490380"/>
                    <a:gd name="connsiteY158" fmla="*/ 328440 h 1495138"/>
                    <a:gd name="connsiteX159" fmla="*/ 442633 w 1490380"/>
                    <a:gd name="connsiteY159" fmla="*/ 105728 h 1495138"/>
                    <a:gd name="connsiteX160" fmla="*/ 441831 w 1490380"/>
                    <a:gd name="connsiteY160" fmla="*/ 89648 h 1495138"/>
                    <a:gd name="connsiteX161" fmla="*/ 440228 w 1490380"/>
                    <a:gd name="connsiteY161" fmla="*/ 88040 h 1495138"/>
                    <a:gd name="connsiteX162" fmla="*/ 435418 w 1490380"/>
                    <a:gd name="connsiteY162" fmla="*/ 86834 h 1495138"/>
                    <a:gd name="connsiteX163" fmla="*/ 412973 w 1490380"/>
                    <a:gd name="connsiteY163" fmla="*/ 87236 h 1495138"/>
                    <a:gd name="connsiteX164" fmla="*/ 402552 w 1490380"/>
                    <a:gd name="connsiteY164" fmla="*/ 87236 h 1495138"/>
                    <a:gd name="connsiteX165" fmla="*/ 363272 w 1490380"/>
                    <a:gd name="connsiteY165" fmla="*/ 45427 h 1495138"/>
                    <a:gd name="connsiteX166" fmla="*/ 403754 w 1490380"/>
                    <a:gd name="connsiteY166" fmla="*/ 2010 h 1495138"/>
                    <a:gd name="connsiteX167" fmla="*/ 410167 w 1490380"/>
                    <a:gd name="connsiteY167" fmla="*/ 2010 h 1495138"/>
                    <a:gd name="connsiteX168" fmla="*/ 477504 w 1490380"/>
                    <a:gd name="connsiteY168" fmla="*/ 0 h 1495138"/>
                    <a:gd name="connsiteX169" fmla="*/ 123093 w 1490380"/>
                    <a:gd name="connsiteY169" fmla="*/ 0 h 1495138"/>
                    <a:gd name="connsiteX170" fmla="*/ 138324 w 1490380"/>
                    <a:gd name="connsiteY170" fmla="*/ 1206 h 1495138"/>
                    <a:gd name="connsiteX171" fmla="*/ 173997 w 1490380"/>
                    <a:gd name="connsiteY171" fmla="*/ 39397 h 1495138"/>
                    <a:gd name="connsiteX172" fmla="*/ 173997 w 1490380"/>
                    <a:gd name="connsiteY172" fmla="*/ 45427 h 1495138"/>
                    <a:gd name="connsiteX173" fmla="*/ 173997 w 1490380"/>
                    <a:gd name="connsiteY173" fmla="*/ 192159 h 1495138"/>
                    <a:gd name="connsiteX174" fmla="*/ 173596 w 1490380"/>
                    <a:gd name="connsiteY174" fmla="*/ 192159 h 1495138"/>
                    <a:gd name="connsiteX175" fmla="*/ 173596 w 1490380"/>
                    <a:gd name="connsiteY175" fmla="*/ 326832 h 1495138"/>
                    <a:gd name="connsiteX176" fmla="*/ 173997 w 1490380"/>
                    <a:gd name="connsiteY176" fmla="*/ 340902 h 1495138"/>
                    <a:gd name="connsiteX177" fmla="*/ 179608 w 1490380"/>
                    <a:gd name="connsiteY177" fmla="*/ 346932 h 1495138"/>
                    <a:gd name="connsiteX178" fmla="*/ 194839 w 1490380"/>
                    <a:gd name="connsiteY178" fmla="*/ 346932 h 1495138"/>
                    <a:gd name="connsiteX179" fmla="*/ 216884 w 1490380"/>
                    <a:gd name="connsiteY179" fmla="*/ 346932 h 1495138"/>
                    <a:gd name="connsiteX180" fmla="*/ 256164 w 1490380"/>
                    <a:gd name="connsiteY180" fmla="*/ 377887 h 1495138"/>
                    <a:gd name="connsiteX181" fmla="*/ 222094 w 1490380"/>
                    <a:gd name="connsiteY181" fmla="*/ 432560 h 1495138"/>
                    <a:gd name="connsiteX182" fmla="*/ 209268 w 1490380"/>
                    <a:gd name="connsiteY182" fmla="*/ 433364 h 1495138"/>
                    <a:gd name="connsiteX183" fmla="*/ 48141 w 1490380"/>
                    <a:gd name="connsiteY183" fmla="*/ 433364 h 1495138"/>
                    <a:gd name="connsiteX184" fmla="*/ 37319 w 1490380"/>
                    <a:gd name="connsiteY184" fmla="*/ 432560 h 1495138"/>
                    <a:gd name="connsiteX185" fmla="*/ 445 w 1490380"/>
                    <a:gd name="connsiteY185" fmla="*/ 396781 h 1495138"/>
                    <a:gd name="connsiteX186" fmla="*/ 24894 w 1490380"/>
                    <a:gd name="connsiteY186" fmla="*/ 350952 h 1495138"/>
                    <a:gd name="connsiteX187" fmla="*/ 43332 w 1490380"/>
                    <a:gd name="connsiteY187" fmla="*/ 346932 h 1495138"/>
                    <a:gd name="connsiteX188" fmla="*/ 77801 w 1490380"/>
                    <a:gd name="connsiteY188" fmla="*/ 346932 h 1495138"/>
                    <a:gd name="connsiteX189" fmla="*/ 85818 w 1490380"/>
                    <a:gd name="connsiteY189" fmla="*/ 345726 h 1495138"/>
                    <a:gd name="connsiteX190" fmla="*/ 87421 w 1490380"/>
                    <a:gd name="connsiteY190" fmla="*/ 344118 h 1495138"/>
                    <a:gd name="connsiteX191" fmla="*/ 88223 w 1490380"/>
                    <a:gd name="connsiteY191" fmla="*/ 340902 h 1495138"/>
                    <a:gd name="connsiteX192" fmla="*/ 88223 w 1490380"/>
                    <a:gd name="connsiteY192" fmla="*/ 328440 h 1495138"/>
                    <a:gd name="connsiteX193" fmla="*/ 88223 w 1490380"/>
                    <a:gd name="connsiteY193" fmla="*/ 105728 h 1495138"/>
                    <a:gd name="connsiteX194" fmla="*/ 87421 w 1490380"/>
                    <a:gd name="connsiteY194" fmla="*/ 89648 h 1495138"/>
                    <a:gd name="connsiteX195" fmla="*/ 85818 w 1490380"/>
                    <a:gd name="connsiteY195" fmla="*/ 88040 h 1495138"/>
                    <a:gd name="connsiteX196" fmla="*/ 81008 w 1490380"/>
                    <a:gd name="connsiteY196" fmla="*/ 86834 h 1495138"/>
                    <a:gd name="connsiteX197" fmla="*/ 58562 w 1490380"/>
                    <a:gd name="connsiteY197" fmla="*/ 87236 h 1495138"/>
                    <a:gd name="connsiteX198" fmla="*/ 48141 w 1490380"/>
                    <a:gd name="connsiteY198" fmla="*/ 87236 h 1495138"/>
                    <a:gd name="connsiteX199" fmla="*/ 8862 w 1490380"/>
                    <a:gd name="connsiteY199" fmla="*/ 45427 h 1495138"/>
                    <a:gd name="connsiteX200" fmla="*/ 49344 w 1490380"/>
                    <a:gd name="connsiteY200" fmla="*/ 2010 h 1495138"/>
                    <a:gd name="connsiteX201" fmla="*/ 55757 w 1490380"/>
                    <a:gd name="connsiteY201" fmla="*/ 2010 h 1495138"/>
                    <a:gd name="connsiteX202" fmla="*/ 123093 w 1490380"/>
                    <a:gd name="connsiteY20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355291 w 1490380"/>
                    <a:gd name="connsiteY65" fmla="*/ 539116 h 1495138"/>
                    <a:gd name="connsiteX66" fmla="*/ 990169 w 1490380"/>
                    <a:gd name="connsiteY66" fmla="*/ 539116 h 1495138"/>
                    <a:gd name="connsiteX67" fmla="*/ 1005400 w 1490380"/>
                    <a:gd name="connsiteY67" fmla="*/ 540322 h 1495138"/>
                    <a:gd name="connsiteX68" fmla="*/ 1041072 w 1490380"/>
                    <a:gd name="connsiteY68" fmla="*/ 578513 h 1495138"/>
                    <a:gd name="connsiteX69" fmla="*/ 1041072 w 1490380"/>
                    <a:gd name="connsiteY69" fmla="*/ 584543 h 1495138"/>
                    <a:gd name="connsiteX70" fmla="*/ 1041072 w 1490380"/>
                    <a:gd name="connsiteY70" fmla="*/ 731276 h 1495138"/>
                    <a:gd name="connsiteX71" fmla="*/ 1040671 w 1490380"/>
                    <a:gd name="connsiteY71" fmla="*/ 731276 h 1495138"/>
                    <a:gd name="connsiteX72" fmla="*/ 1040671 w 1490380"/>
                    <a:gd name="connsiteY72" fmla="*/ 865948 h 1495138"/>
                    <a:gd name="connsiteX73" fmla="*/ 1041072 w 1490380"/>
                    <a:gd name="connsiteY73" fmla="*/ 880018 h 1495138"/>
                    <a:gd name="connsiteX74" fmla="*/ 1046683 w 1490380"/>
                    <a:gd name="connsiteY74" fmla="*/ 886049 h 1495138"/>
                    <a:gd name="connsiteX75" fmla="*/ 1061914 w 1490380"/>
                    <a:gd name="connsiteY75" fmla="*/ 886049 h 1495138"/>
                    <a:gd name="connsiteX76" fmla="*/ 1083959 w 1490380"/>
                    <a:gd name="connsiteY76" fmla="*/ 886049 h 1495138"/>
                    <a:gd name="connsiteX77" fmla="*/ 1123238 w 1490380"/>
                    <a:gd name="connsiteY77" fmla="*/ 917003 h 1495138"/>
                    <a:gd name="connsiteX78" fmla="*/ 1089169 w 1490380"/>
                    <a:gd name="connsiteY78" fmla="*/ 971676 h 1495138"/>
                    <a:gd name="connsiteX79" fmla="*/ 1076343 w 1490380"/>
                    <a:gd name="connsiteY79" fmla="*/ 972480 h 1495138"/>
                    <a:gd name="connsiteX80" fmla="*/ 915217 w 1490380"/>
                    <a:gd name="connsiteY80" fmla="*/ 972480 h 1495138"/>
                    <a:gd name="connsiteX81" fmla="*/ 904395 w 1490380"/>
                    <a:gd name="connsiteY81" fmla="*/ 971676 h 1495138"/>
                    <a:gd name="connsiteX82" fmla="*/ 867520 w 1490380"/>
                    <a:gd name="connsiteY82" fmla="*/ 935897 h 1495138"/>
                    <a:gd name="connsiteX83" fmla="*/ 891970 w 1490380"/>
                    <a:gd name="connsiteY83" fmla="*/ 890069 h 1495138"/>
                    <a:gd name="connsiteX84" fmla="*/ 910407 w 1490380"/>
                    <a:gd name="connsiteY84" fmla="*/ 886049 h 1495138"/>
                    <a:gd name="connsiteX85" fmla="*/ 944877 w 1490380"/>
                    <a:gd name="connsiteY85" fmla="*/ 886049 h 1495138"/>
                    <a:gd name="connsiteX86" fmla="*/ 952893 w 1490380"/>
                    <a:gd name="connsiteY86" fmla="*/ 884843 h 1495138"/>
                    <a:gd name="connsiteX87" fmla="*/ 954496 w 1490380"/>
                    <a:gd name="connsiteY87" fmla="*/ 883234 h 1495138"/>
                    <a:gd name="connsiteX88" fmla="*/ 955298 w 1490380"/>
                    <a:gd name="connsiteY88" fmla="*/ 880018 h 1495138"/>
                    <a:gd name="connsiteX89" fmla="*/ 955298 w 1490380"/>
                    <a:gd name="connsiteY89" fmla="*/ 867556 h 1495138"/>
                    <a:gd name="connsiteX90" fmla="*/ 955298 w 1490380"/>
                    <a:gd name="connsiteY90" fmla="*/ 644844 h 1495138"/>
                    <a:gd name="connsiteX91" fmla="*/ 954496 w 1490380"/>
                    <a:gd name="connsiteY91" fmla="*/ 628764 h 1495138"/>
                    <a:gd name="connsiteX92" fmla="*/ 952893 w 1490380"/>
                    <a:gd name="connsiteY92" fmla="*/ 627156 h 1495138"/>
                    <a:gd name="connsiteX93" fmla="*/ 948083 w 1490380"/>
                    <a:gd name="connsiteY93" fmla="*/ 625950 h 1495138"/>
                    <a:gd name="connsiteX94" fmla="*/ 925638 w 1490380"/>
                    <a:gd name="connsiteY94" fmla="*/ 626352 h 1495138"/>
                    <a:gd name="connsiteX95" fmla="*/ 915217 w 1490380"/>
                    <a:gd name="connsiteY95" fmla="*/ 626352 h 1495138"/>
                    <a:gd name="connsiteX96" fmla="*/ 875937 w 1490380"/>
                    <a:gd name="connsiteY96" fmla="*/ 584543 h 1495138"/>
                    <a:gd name="connsiteX97" fmla="*/ 916419 w 1490380"/>
                    <a:gd name="connsiteY97" fmla="*/ 541126 h 1495138"/>
                    <a:gd name="connsiteX98" fmla="*/ 922832 w 1490380"/>
                    <a:gd name="connsiteY98" fmla="*/ 541126 h 1495138"/>
                    <a:gd name="connsiteX99" fmla="*/ 990169 w 1490380"/>
                    <a:gd name="connsiteY99" fmla="*/ 539116 h 1495138"/>
                    <a:gd name="connsiteX100" fmla="*/ 272255 w 1490380"/>
                    <a:gd name="connsiteY100" fmla="*/ 539116 h 1495138"/>
                    <a:gd name="connsiteX101" fmla="*/ 287486 w 1490380"/>
                    <a:gd name="connsiteY101" fmla="*/ 540322 h 1495138"/>
                    <a:gd name="connsiteX102" fmla="*/ 323158 w 1490380"/>
                    <a:gd name="connsiteY102" fmla="*/ 578513 h 1495138"/>
                    <a:gd name="connsiteX103" fmla="*/ 323158 w 1490380"/>
                    <a:gd name="connsiteY103" fmla="*/ 584543 h 1495138"/>
                    <a:gd name="connsiteX104" fmla="*/ 323158 w 1490380"/>
                    <a:gd name="connsiteY104" fmla="*/ 731276 h 1495138"/>
                    <a:gd name="connsiteX105" fmla="*/ 322757 w 1490380"/>
                    <a:gd name="connsiteY105" fmla="*/ 731276 h 1495138"/>
                    <a:gd name="connsiteX106" fmla="*/ 322757 w 1490380"/>
                    <a:gd name="connsiteY106" fmla="*/ 865948 h 1495138"/>
                    <a:gd name="connsiteX107" fmla="*/ 323158 w 1490380"/>
                    <a:gd name="connsiteY107" fmla="*/ 880018 h 1495138"/>
                    <a:gd name="connsiteX108" fmla="*/ 328769 w 1490380"/>
                    <a:gd name="connsiteY108" fmla="*/ 886049 h 1495138"/>
                    <a:gd name="connsiteX109" fmla="*/ 344000 w 1490380"/>
                    <a:gd name="connsiteY109" fmla="*/ 886049 h 1495138"/>
                    <a:gd name="connsiteX110" fmla="*/ 366045 w 1490380"/>
                    <a:gd name="connsiteY110" fmla="*/ 886049 h 1495138"/>
                    <a:gd name="connsiteX111" fmla="*/ 405325 w 1490380"/>
                    <a:gd name="connsiteY111" fmla="*/ 917003 h 1495138"/>
                    <a:gd name="connsiteX112" fmla="*/ 371255 w 1490380"/>
                    <a:gd name="connsiteY112" fmla="*/ 971676 h 1495138"/>
                    <a:gd name="connsiteX113" fmla="*/ 358429 w 1490380"/>
                    <a:gd name="connsiteY113" fmla="*/ 972480 h 1495138"/>
                    <a:gd name="connsiteX114" fmla="*/ 197303 w 1490380"/>
                    <a:gd name="connsiteY114" fmla="*/ 972480 h 1495138"/>
                    <a:gd name="connsiteX115" fmla="*/ 186481 w 1490380"/>
                    <a:gd name="connsiteY115" fmla="*/ 971676 h 1495138"/>
                    <a:gd name="connsiteX116" fmla="*/ 149606 w 1490380"/>
                    <a:gd name="connsiteY116" fmla="*/ 935897 h 1495138"/>
                    <a:gd name="connsiteX117" fmla="*/ 174056 w 1490380"/>
                    <a:gd name="connsiteY117" fmla="*/ 890069 h 1495138"/>
                    <a:gd name="connsiteX118" fmla="*/ 192493 w 1490380"/>
                    <a:gd name="connsiteY118" fmla="*/ 886049 h 1495138"/>
                    <a:gd name="connsiteX119" fmla="*/ 226963 w 1490380"/>
                    <a:gd name="connsiteY119" fmla="*/ 886049 h 1495138"/>
                    <a:gd name="connsiteX120" fmla="*/ 234979 w 1490380"/>
                    <a:gd name="connsiteY120" fmla="*/ 884843 h 1495138"/>
                    <a:gd name="connsiteX121" fmla="*/ 236582 w 1490380"/>
                    <a:gd name="connsiteY121" fmla="*/ 883234 h 1495138"/>
                    <a:gd name="connsiteX122" fmla="*/ 237384 w 1490380"/>
                    <a:gd name="connsiteY122" fmla="*/ 880018 h 1495138"/>
                    <a:gd name="connsiteX123" fmla="*/ 237384 w 1490380"/>
                    <a:gd name="connsiteY123" fmla="*/ 867556 h 1495138"/>
                    <a:gd name="connsiteX124" fmla="*/ 237384 w 1490380"/>
                    <a:gd name="connsiteY124" fmla="*/ 644844 h 1495138"/>
                    <a:gd name="connsiteX125" fmla="*/ 236582 w 1490380"/>
                    <a:gd name="connsiteY125" fmla="*/ 628764 h 1495138"/>
                    <a:gd name="connsiteX126" fmla="*/ 234979 w 1490380"/>
                    <a:gd name="connsiteY126" fmla="*/ 627156 h 1495138"/>
                    <a:gd name="connsiteX127" fmla="*/ 230169 w 1490380"/>
                    <a:gd name="connsiteY127" fmla="*/ 625950 h 1495138"/>
                    <a:gd name="connsiteX128" fmla="*/ 207724 w 1490380"/>
                    <a:gd name="connsiteY128" fmla="*/ 626352 h 1495138"/>
                    <a:gd name="connsiteX129" fmla="*/ 197303 w 1490380"/>
                    <a:gd name="connsiteY129" fmla="*/ 626352 h 1495138"/>
                    <a:gd name="connsiteX130" fmla="*/ 158023 w 1490380"/>
                    <a:gd name="connsiteY130" fmla="*/ 584543 h 1495138"/>
                    <a:gd name="connsiteX131" fmla="*/ 198505 w 1490380"/>
                    <a:gd name="connsiteY131" fmla="*/ 541126 h 1495138"/>
                    <a:gd name="connsiteX132" fmla="*/ 204918 w 1490380"/>
                    <a:gd name="connsiteY132" fmla="*/ 541126 h 1495138"/>
                    <a:gd name="connsiteX133" fmla="*/ 272255 w 1490380"/>
                    <a:gd name="connsiteY133" fmla="*/ 539116 h 1495138"/>
                    <a:gd name="connsiteX134" fmla="*/ 477504 w 1490380"/>
                    <a:gd name="connsiteY134" fmla="*/ 0 h 1495138"/>
                    <a:gd name="connsiteX135" fmla="*/ 492735 w 1490380"/>
                    <a:gd name="connsiteY135" fmla="*/ 1206 h 1495138"/>
                    <a:gd name="connsiteX136" fmla="*/ 528407 w 1490380"/>
                    <a:gd name="connsiteY136" fmla="*/ 39397 h 1495138"/>
                    <a:gd name="connsiteX137" fmla="*/ 528407 w 1490380"/>
                    <a:gd name="connsiteY137" fmla="*/ 45427 h 1495138"/>
                    <a:gd name="connsiteX138" fmla="*/ 528407 w 1490380"/>
                    <a:gd name="connsiteY138" fmla="*/ 192159 h 1495138"/>
                    <a:gd name="connsiteX139" fmla="*/ 528006 w 1490380"/>
                    <a:gd name="connsiteY139" fmla="*/ 192159 h 1495138"/>
                    <a:gd name="connsiteX140" fmla="*/ 528006 w 1490380"/>
                    <a:gd name="connsiteY140" fmla="*/ 326832 h 1495138"/>
                    <a:gd name="connsiteX141" fmla="*/ 528407 w 1490380"/>
                    <a:gd name="connsiteY141" fmla="*/ 340902 h 1495138"/>
                    <a:gd name="connsiteX142" fmla="*/ 534018 w 1490380"/>
                    <a:gd name="connsiteY142" fmla="*/ 346932 h 1495138"/>
                    <a:gd name="connsiteX143" fmla="*/ 549249 w 1490380"/>
                    <a:gd name="connsiteY143" fmla="*/ 346932 h 1495138"/>
                    <a:gd name="connsiteX144" fmla="*/ 571294 w 1490380"/>
                    <a:gd name="connsiteY144" fmla="*/ 346932 h 1495138"/>
                    <a:gd name="connsiteX145" fmla="*/ 610574 w 1490380"/>
                    <a:gd name="connsiteY145" fmla="*/ 377887 h 1495138"/>
                    <a:gd name="connsiteX146" fmla="*/ 576504 w 1490380"/>
                    <a:gd name="connsiteY146" fmla="*/ 432560 h 1495138"/>
                    <a:gd name="connsiteX147" fmla="*/ 563678 w 1490380"/>
                    <a:gd name="connsiteY147" fmla="*/ 433364 h 1495138"/>
                    <a:gd name="connsiteX148" fmla="*/ 402552 w 1490380"/>
                    <a:gd name="connsiteY148" fmla="*/ 433364 h 1495138"/>
                    <a:gd name="connsiteX149" fmla="*/ 391730 w 1490380"/>
                    <a:gd name="connsiteY149" fmla="*/ 432560 h 1495138"/>
                    <a:gd name="connsiteX150" fmla="*/ 354855 w 1490380"/>
                    <a:gd name="connsiteY150" fmla="*/ 396781 h 1495138"/>
                    <a:gd name="connsiteX151" fmla="*/ 379305 w 1490380"/>
                    <a:gd name="connsiteY151" fmla="*/ 350952 h 1495138"/>
                    <a:gd name="connsiteX152" fmla="*/ 397742 w 1490380"/>
                    <a:gd name="connsiteY152" fmla="*/ 346932 h 1495138"/>
                    <a:gd name="connsiteX153" fmla="*/ 432212 w 1490380"/>
                    <a:gd name="connsiteY153" fmla="*/ 346932 h 1495138"/>
                    <a:gd name="connsiteX154" fmla="*/ 440228 w 1490380"/>
                    <a:gd name="connsiteY154" fmla="*/ 345726 h 1495138"/>
                    <a:gd name="connsiteX155" fmla="*/ 441831 w 1490380"/>
                    <a:gd name="connsiteY155" fmla="*/ 344118 h 1495138"/>
                    <a:gd name="connsiteX156" fmla="*/ 442633 w 1490380"/>
                    <a:gd name="connsiteY156" fmla="*/ 340902 h 1495138"/>
                    <a:gd name="connsiteX157" fmla="*/ 442633 w 1490380"/>
                    <a:gd name="connsiteY157" fmla="*/ 328440 h 1495138"/>
                    <a:gd name="connsiteX158" fmla="*/ 442633 w 1490380"/>
                    <a:gd name="connsiteY158" fmla="*/ 105728 h 1495138"/>
                    <a:gd name="connsiteX159" fmla="*/ 441831 w 1490380"/>
                    <a:gd name="connsiteY159" fmla="*/ 89648 h 1495138"/>
                    <a:gd name="connsiteX160" fmla="*/ 440228 w 1490380"/>
                    <a:gd name="connsiteY160" fmla="*/ 88040 h 1495138"/>
                    <a:gd name="connsiteX161" fmla="*/ 435418 w 1490380"/>
                    <a:gd name="connsiteY161" fmla="*/ 86834 h 1495138"/>
                    <a:gd name="connsiteX162" fmla="*/ 412973 w 1490380"/>
                    <a:gd name="connsiteY162" fmla="*/ 87236 h 1495138"/>
                    <a:gd name="connsiteX163" fmla="*/ 402552 w 1490380"/>
                    <a:gd name="connsiteY163" fmla="*/ 87236 h 1495138"/>
                    <a:gd name="connsiteX164" fmla="*/ 363272 w 1490380"/>
                    <a:gd name="connsiteY164" fmla="*/ 45427 h 1495138"/>
                    <a:gd name="connsiteX165" fmla="*/ 403754 w 1490380"/>
                    <a:gd name="connsiteY165" fmla="*/ 2010 h 1495138"/>
                    <a:gd name="connsiteX166" fmla="*/ 410167 w 1490380"/>
                    <a:gd name="connsiteY166" fmla="*/ 2010 h 1495138"/>
                    <a:gd name="connsiteX167" fmla="*/ 477504 w 1490380"/>
                    <a:gd name="connsiteY167" fmla="*/ 0 h 1495138"/>
                    <a:gd name="connsiteX168" fmla="*/ 123093 w 1490380"/>
                    <a:gd name="connsiteY168" fmla="*/ 0 h 1495138"/>
                    <a:gd name="connsiteX169" fmla="*/ 138324 w 1490380"/>
                    <a:gd name="connsiteY169" fmla="*/ 1206 h 1495138"/>
                    <a:gd name="connsiteX170" fmla="*/ 173997 w 1490380"/>
                    <a:gd name="connsiteY170" fmla="*/ 39397 h 1495138"/>
                    <a:gd name="connsiteX171" fmla="*/ 173997 w 1490380"/>
                    <a:gd name="connsiteY171" fmla="*/ 45427 h 1495138"/>
                    <a:gd name="connsiteX172" fmla="*/ 173997 w 1490380"/>
                    <a:gd name="connsiteY172" fmla="*/ 192159 h 1495138"/>
                    <a:gd name="connsiteX173" fmla="*/ 173596 w 1490380"/>
                    <a:gd name="connsiteY173" fmla="*/ 192159 h 1495138"/>
                    <a:gd name="connsiteX174" fmla="*/ 173596 w 1490380"/>
                    <a:gd name="connsiteY174" fmla="*/ 326832 h 1495138"/>
                    <a:gd name="connsiteX175" fmla="*/ 173997 w 1490380"/>
                    <a:gd name="connsiteY175" fmla="*/ 340902 h 1495138"/>
                    <a:gd name="connsiteX176" fmla="*/ 179608 w 1490380"/>
                    <a:gd name="connsiteY176" fmla="*/ 346932 h 1495138"/>
                    <a:gd name="connsiteX177" fmla="*/ 194839 w 1490380"/>
                    <a:gd name="connsiteY177" fmla="*/ 346932 h 1495138"/>
                    <a:gd name="connsiteX178" fmla="*/ 216884 w 1490380"/>
                    <a:gd name="connsiteY178" fmla="*/ 346932 h 1495138"/>
                    <a:gd name="connsiteX179" fmla="*/ 256164 w 1490380"/>
                    <a:gd name="connsiteY179" fmla="*/ 377887 h 1495138"/>
                    <a:gd name="connsiteX180" fmla="*/ 222094 w 1490380"/>
                    <a:gd name="connsiteY180" fmla="*/ 432560 h 1495138"/>
                    <a:gd name="connsiteX181" fmla="*/ 209268 w 1490380"/>
                    <a:gd name="connsiteY181" fmla="*/ 433364 h 1495138"/>
                    <a:gd name="connsiteX182" fmla="*/ 48141 w 1490380"/>
                    <a:gd name="connsiteY182" fmla="*/ 433364 h 1495138"/>
                    <a:gd name="connsiteX183" fmla="*/ 37319 w 1490380"/>
                    <a:gd name="connsiteY183" fmla="*/ 432560 h 1495138"/>
                    <a:gd name="connsiteX184" fmla="*/ 445 w 1490380"/>
                    <a:gd name="connsiteY184" fmla="*/ 396781 h 1495138"/>
                    <a:gd name="connsiteX185" fmla="*/ 24894 w 1490380"/>
                    <a:gd name="connsiteY185" fmla="*/ 350952 h 1495138"/>
                    <a:gd name="connsiteX186" fmla="*/ 43332 w 1490380"/>
                    <a:gd name="connsiteY186" fmla="*/ 346932 h 1495138"/>
                    <a:gd name="connsiteX187" fmla="*/ 77801 w 1490380"/>
                    <a:gd name="connsiteY187" fmla="*/ 346932 h 1495138"/>
                    <a:gd name="connsiteX188" fmla="*/ 85818 w 1490380"/>
                    <a:gd name="connsiteY188" fmla="*/ 345726 h 1495138"/>
                    <a:gd name="connsiteX189" fmla="*/ 87421 w 1490380"/>
                    <a:gd name="connsiteY189" fmla="*/ 344118 h 1495138"/>
                    <a:gd name="connsiteX190" fmla="*/ 88223 w 1490380"/>
                    <a:gd name="connsiteY190" fmla="*/ 340902 h 1495138"/>
                    <a:gd name="connsiteX191" fmla="*/ 88223 w 1490380"/>
                    <a:gd name="connsiteY191" fmla="*/ 328440 h 1495138"/>
                    <a:gd name="connsiteX192" fmla="*/ 88223 w 1490380"/>
                    <a:gd name="connsiteY192" fmla="*/ 105728 h 1495138"/>
                    <a:gd name="connsiteX193" fmla="*/ 87421 w 1490380"/>
                    <a:gd name="connsiteY193" fmla="*/ 89648 h 1495138"/>
                    <a:gd name="connsiteX194" fmla="*/ 85818 w 1490380"/>
                    <a:gd name="connsiteY194" fmla="*/ 88040 h 1495138"/>
                    <a:gd name="connsiteX195" fmla="*/ 81008 w 1490380"/>
                    <a:gd name="connsiteY195" fmla="*/ 86834 h 1495138"/>
                    <a:gd name="connsiteX196" fmla="*/ 58562 w 1490380"/>
                    <a:gd name="connsiteY196" fmla="*/ 87236 h 1495138"/>
                    <a:gd name="connsiteX197" fmla="*/ 48141 w 1490380"/>
                    <a:gd name="connsiteY197" fmla="*/ 87236 h 1495138"/>
                    <a:gd name="connsiteX198" fmla="*/ 8862 w 1490380"/>
                    <a:gd name="connsiteY198" fmla="*/ 45427 h 1495138"/>
                    <a:gd name="connsiteX199" fmla="*/ 49344 w 1490380"/>
                    <a:gd name="connsiteY199" fmla="*/ 2010 h 1495138"/>
                    <a:gd name="connsiteX200" fmla="*/ 55757 w 1490380"/>
                    <a:gd name="connsiteY200" fmla="*/ 2010 h 1495138"/>
                    <a:gd name="connsiteX201" fmla="*/ 123093 w 1490380"/>
                    <a:gd name="connsiteY20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355291 w 1490380"/>
                    <a:gd name="connsiteY64" fmla="*/ 539116 h 1495138"/>
                    <a:gd name="connsiteX65" fmla="*/ 990169 w 1490380"/>
                    <a:gd name="connsiteY65" fmla="*/ 539116 h 1495138"/>
                    <a:gd name="connsiteX66" fmla="*/ 1005400 w 1490380"/>
                    <a:gd name="connsiteY66" fmla="*/ 540322 h 1495138"/>
                    <a:gd name="connsiteX67" fmla="*/ 1041072 w 1490380"/>
                    <a:gd name="connsiteY67" fmla="*/ 578513 h 1495138"/>
                    <a:gd name="connsiteX68" fmla="*/ 1041072 w 1490380"/>
                    <a:gd name="connsiteY68" fmla="*/ 584543 h 1495138"/>
                    <a:gd name="connsiteX69" fmla="*/ 1041072 w 1490380"/>
                    <a:gd name="connsiteY69" fmla="*/ 731276 h 1495138"/>
                    <a:gd name="connsiteX70" fmla="*/ 1040671 w 1490380"/>
                    <a:gd name="connsiteY70" fmla="*/ 731276 h 1495138"/>
                    <a:gd name="connsiteX71" fmla="*/ 1040671 w 1490380"/>
                    <a:gd name="connsiteY71" fmla="*/ 865948 h 1495138"/>
                    <a:gd name="connsiteX72" fmla="*/ 1041072 w 1490380"/>
                    <a:gd name="connsiteY72" fmla="*/ 880018 h 1495138"/>
                    <a:gd name="connsiteX73" fmla="*/ 1046683 w 1490380"/>
                    <a:gd name="connsiteY73" fmla="*/ 886049 h 1495138"/>
                    <a:gd name="connsiteX74" fmla="*/ 1061914 w 1490380"/>
                    <a:gd name="connsiteY74" fmla="*/ 886049 h 1495138"/>
                    <a:gd name="connsiteX75" fmla="*/ 1083959 w 1490380"/>
                    <a:gd name="connsiteY75" fmla="*/ 886049 h 1495138"/>
                    <a:gd name="connsiteX76" fmla="*/ 1123238 w 1490380"/>
                    <a:gd name="connsiteY76" fmla="*/ 917003 h 1495138"/>
                    <a:gd name="connsiteX77" fmla="*/ 1089169 w 1490380"/>
                    <a:gd name="connsiteY77" fmla="*/ 971676 h 1495138"/>
                    <a:gd name="connsiteX78" fmla="*/ 1076343 w 1490380"/>
                    <a:gd name="connsiteY78" fmla="*/ 972480 h 1495138"/>
                    <a:gd name="connsiteX79" fmla="*/ 915217 w 1490380"/>
                    <a:gd name="connsiteY79" fmla="*/ 972480 h 1495138"/>
                    <a:gd name="connsiteX80" fmla="*/ 904395 w 1490380"/>
                    <a:gd name="connsiteY80" fmla="*/ 971676 h 1495138"/>
                    <a:gd name="connsiteX81" fmla="*/ 867520 w 1490380"/>
                    <a:gd name="connsiteY81" fmla="*/ 935897 h 1495138"/>
                    <a:gd name="connsiteX82" fmla="*/ 891970 w 1490380"/>
                    <a:gd name="connsiteY82" fmla="*/ 890069 h 1495138"/>
                    <a:gd name="connsiteX83" fmla="*/ 910407 w 1490380"/>
                    <a:gd name="connsiteY83" fmla="*/ 886049 h 1495138"/>
                    <a:gd name="connsiteX84" fmla="*/ 944877 w 1490380"/>
                    <a:gd name="connsiteY84" fmla="*/ 886049 h 1495138"/>
                    <a:gd name="connsiteX85" fmla="*/ 952893 w 1490380"/>
                    <a:gd name="connsiteY85" fmla="*/ 884843 h 1495138"/>
                    <a:gd name="connsiteX86" fmla="*/ 954496 w 1490380"/>
                    <a:gd name="connsiteY86" fmla="*/ 883234 h 1495138"/>
                    <a:gd name="connsiteX87" fmla="*/ 955298 w 1490380"/>
                    <a:gd name="connsiteY87" fmla="*/ 880018 h 1495138"/>
                    <a:gd name="connsiteX88" fmla="*/ 955298 w 1490380"/>
                    <a:gd name="connsiteY88" fmla="*/ 867556 h 1495138"/>
                    <a:gd name="connsiteX89" fmla="*/ 955298 w 1490380"/>
                    <a:gd name="connsiteY89" fmla="*/ 644844 h 1495138"/>
                    <a:gd name="connsiteX90" fmla="*/ 954496 w 1490380"/>
                    <a:gd name="connsiteY90" fmla="*/ 628764 h 1495138"/>
                    <a:gd name="connsiteX91" fmla="*/ 952893 w 1490380"/>
                    <a:gd name="connsiteY91" fmla="*/ 627156 h 1495138"/>
                    <a:gd name="connsiteX92" fmla="*/ 948083 w 1490380"/>
                    <a:gd name="connsiteY92" fmla="*/ 625950 h 1495138"/>
                    <a:gd name="connsiteX93" fmla="*/ 925638 w 1490380"/>
                    <a:gd name="connsiteY93" fmla="*/ 626352 h 1495138"/>
                    <a:gd name="connsiteX94" fmla="*/ 915217 w 1490380"/>
                    <a:gd name="connsiteY94" fmla="*/ 626352 h 1495138"/>
                    <a:gd name="connsiteX95" fmla="*/ 875937 w 1490380"/>
                    <a:gd name="connsiteY95" fmla="*/ 584543 h 1495138"/>
                    <a:gd name="connsiteX96" fmla="*/ 916419 w 1490380"/>
                    <a:gd name="connsiteY96" fmla="*/ 541126 h 1495138"/>
                    <a:gd name="connsiteX97" fmla="*/ 922832 w 1490380"/>
                    <a:gd name="connsiteY97" fmla="*/ 541126 h 1495138"/>
                    <a:gd name="connsiteX98" fmla="*/ 990169 w 1490380"/>
                    <a:gd name="connsiteY98" fmla="*/ 539116 h 1495138"/>
                    <a:gd name="connsiteX99" fmla="*/ 272255 w 1490380"/>
                    <a:gd name="connsiteY99" fmla="*/ 539116 h 1495138"/>
                    <a:gd name="connsiteX100" fmla="*/ 287486 w 1490380"/>
                    <a:gd name="connsiteY100" fmla="*/ 540322 h 1495138"/>
                    <a:gd name="connsiteX101" fmla="*/ 323158 w 1490380"/>
                    <a:gd name="connsiteY101" fmla="*/ 578513 h 1495138"/>
                    <a:gd name="connsiteX102" fmla="*/ 323158 w 1490380"/>
                    <a:gd name="connsiteY102" fmla="*/ 584543 h 1495138"/>
                    <a:gd name="connsiteX103" fmla="*/ 323158 w 1490380"/>
                    <a:gd name="connsiteY103" fmla="*/ 731276 h 1495138"/>
                    <a:gd name="connsiteX104" fmla="*/ 322757 w 1490380"/>
                    <a:gd name="connsiteY104" fmla="*/ 731276 h 1495138"/>
                    <a:gd name="connsiteX105" fmla="*/ 322757 w 1490380"/>
                    <a:gd name="connsiteY105" fmla="*/ 865948 h 1495138"/>
                    <a:gd name="connsiteX106" fmla="*/ 323158 w 1490380"/>
                    <a:gd name="connsiteY106" fmla="*/ 880018 h 1495138"/>
                    <a:gd name="connsiteX107" fmla="*/ 328769 w 1490380"/>
                    <a:gd name="connsiteY107" fmla="*/ 886049 h 1495138"/>
                    <a:gd name="connsiteX108" fmla="*/ 344000 w 1490380"/>
                    <a:gd name="connsiteY108" fmla="*/ 886049 h 1495138"/>
                    <a:gd name="connsiteX109" fmla="*/ 366045 w 1490380"/>
                    <a:gd name="connsiteY109" fmla="*/ 886049 h 1495138"/>
                    <a:gd name="connsiteX110" fmla="*/ 405325 w 1490380"/>
                    <a:gd name="connsiteY110" fmla="*/ 917003 h 1495138"/>
                    <a:gd name="connsiteX111" fmla="*/ 371255 w 1490380"/>
                    <a:gd name="connsiteY111" fmla="*/ 971676 h 1495138"/>
                    <a:gd name="connsiteX112" fmla="*/ 358429 w 1490380"/>
                    <a:gd name="connsiteY112" fmla="*/ 972480 h 1495138"/>
                    <a:gd name="connsiteX113" fmla="*/ 197303 w 1490380"/>
                    <a:gd name="connsiteY113" fmla="*/ 972480 h 1495138"/>
                    <a:gd name="connsiteX114" fmla="*/ 186481 w 1490380"/>
                    <a:gd name="connsiteY114" fmla="*/ 971676 h 1495138"/>
                    <a:gd name="connsiteX115" fmla="*/ 149606 w 1490380"/>
                    <a:gd name="connsiteY115" fmla="*/ 935897 h 1495138"/>
                    <a:gd name="connsiteX116" fmla="*/ 174056 w 1490380"/>
                    <a:gd name="connsiteY116" fmla="*/ 890069 h 1495138"/>
                    <a:gd name="connsiteX117" fmla="*/ 192493 w 1490380"/>
                    <a:gd name="connsiteY117" fmla="*/ 886049 h 1495138"/>
                    <a:gd name="connsiteX118" fmla="*/ 226963 w 1490380"/>
                    <a:gd name="connsiteY118" fmla="*/ 886049 h 1495138"/>
                    <a:gd name="connsiteX119" fmla="*/ 234979 w 1490380"/>
                    <a:gd name="connsiteY119" fmla="*/ 884843 h 1495138"/>
                    <a:gd name="connsiteX120" fmla="*/ 236582 w 1490380"/>
                    <a:gd name="connsiteY120" fmla="*/ 883234 h 1495138"/>
                    <a:gd name="connsiteX121" fmla="*/ 237384 w 1490380"/>
                    <a:gd name="connsiteY121" fmla="*/ 880018 h 1495138"/>
                    <a:gd name="connsiteX122" fmla="*/ 237384 w 1490380"/>
                    <a:gd name="connsiteY122" fmla="*/ 867556 h 1495138"/>
                    <a:gd name="connsiteX123" fmla="*/ 237384 w 1490380"/>
                    <a:gd name="connsiteY123" fmla="*/ 644844 h 1495138"/>
                    <a:gd name="connsiteX124" fmla="*/ 236582 w 1490380"/>
                    <a:gd name="connsiteY124" fmla="*/ 628764 h 1495138"/>
                    <a:gd name="connsiteX125" fmla="*/ 234979 w 1490380"/>
                    <a:gd name="connsiteY125" fmla="*/ 627156 h 1495138"/>
                    <a:gd name="connsiteX126" fmla="*/ 230169 w 1490380"/>
                    <a:gd name="connsiteY126" fmla="*/ 625950 h 1495138"/>
                    <a:gd name="connsiteX127" fmla="*/ 207724 w 1490380"/>
                    <a:gd name="connsiteY127" fmla="*/ 626352 h 1495138"/>
                    <a:gd name="connsiteX128" fmla="*/ 197303 w 1490380"/>
                    <a:gd name="connsiteY128" fmla="*/ 626352 h 1495138"/>
                    <a:gd name="connsiteX129" fmla="*/ 158023 w 1490380"/>
                    <a:gd name="connsiteY129" fmla="*/ 584543 h 1495138"/>
                    <a:gd name="connsiteX130" fmla="*/ 198505 w 1490380"/>
                    <a:gd name="connsiteY130" fmla="*/ 541126 h 1495138"/>
                    <a:gd name="connsiteX131" fmla="*/ 204918 w 1490380"/>
                    <a:gd name="connsiteY131" fmla="*/ 541126 h 1495138"/>
                    <a:gd name="connsiteX132" fmla="*/ 272255 w 1490380"/>
                    <a:gd name="connsiteY132" fmla="*/ 539116 h 1495138"/>
                    <a:gd name="connsiteX133" fmla="*/ 477504 w 1490380"/>
                    <a:gd name="connsiteY133" fmla="*/ 0 h 1495138"/>
                    <a:gd name="connsiteX134" fmla="*/ 492735 w 1490380"/>
                    <a:gd name="connsiteY134" fmla="*/ 1206 h 1495138"/>
                    <a:gd name="connsiteX135" fmla="*/ 528407 w 1490380"/>
                    <a:gd name="connsiteY135" fmla="*/ 39397 h 1495138"/>
                    <a:gd name="connsiteX136" fmla="*/ 528407 w 1490380"/>
                    <a:gd name="connsiteY136" fmla="*/ 45427 h 1495138"/>
                    <a:gd name="connsiteX137" fmla="*/ 528407 w 1490380"/>
                    <a:gd name="connsiteY137" fmla="*/ 192159 h 1495138"/>
                    <a:gd name="connsiteX138" fmla="*/ 528006 w 1490380"/>
                    <a:gd name="connsiteY138" fmla="*/ 192159 h 1495138"/>
                    <a:gd name="connsiteX139" fmla="*/ 528006 w 1490380"/>
                    <a:gd name="connsiteY139" fmla="*/ 326832 h 1495138"/>
                    <a:gd name="connsiteX140" fmla="*/ 528407 w 1490380"/>
                    <a:gd name="connsiteY140" fmla="*/ 340902 h 1495138"/>
                    <a:gd name="connsiteX141" fmla="*/ 534018 w 1490380"/>
                    <a:gd name="connsiteY141" fmla="*/ 346932 h 1495138"/>
                    <a:gd name="connsiteX142" fmla="*/ 549249 w 1490380"/>
                    <a:gd name="connsiteY142" fmla="*/ 346932 h 1495138"/>
                    <a:gd name="connsiteX143" fmla="*/ 571294 w 1490380"/>
                    <a:gd name="connsiteY143" fmla="*/ 346932 h 1495138"/>
                    <a:gd name="connsiteX144" fmla="*/ 610574 w 1490380"/>
                    <a:gd name="connsiteY144" fmla="*/ 377887 h 1495138"/>
                    <a:gd name="connsiteX145" fmla="*/ 576504 w 1490380"/>
                    <a:gd name="connsiteY145" fmla="*/ 432560 h 1495138"/>
                    <a:gd name="connsiteX146" fmla="*/ 563678 w 1490380"/>
                    <a:gd name="connsiteY146" fmla="*/ 433364 h 1495138"/>
                    <a:gd name="connsiteX147" fmla="*/ 402552 w 1490380"/>
                    <a:gd name="connsiteY147" fmla="*/ 433364 h 1495138"/>
                    <a:gd name="connsiteX148" fmla="*/ 391730 w 1490380"/>
                    <a:gd name="connsiteY148" fmla="*/ 432560 h 1495138"/>
                    <a:gd name="connsiteX149" fmla="*/ 354855 w 1490380"/>
                    <a:gd name="connsiteY149" fmla="*/ 396781 h 1495138"/>
                    <a:gd name="connsiteX150" fmla="*/ 379305 w 1490380"/>
                    <a:gd name="connsiteY150" fmla="*/ 350952 h 1495138"/>
                    <a:gd name="connsiteX151" fmla="*/ 397742 w 1490380"/>
                    <a:gd name="connsiteY151" fmla="*/ 346932 h 1495138"/>
                    <a:gd name="connsiteX152" fmla="*/ 432212 w 1490380"/>
                    <a:gd name="connsiteY152" fmla="*/ 346932 h 1495138"/>
                    <a:gd name="connsiteX153" fmla="*/ 440228 w 1490380"/>
                    <a:gd name="connsiteY153" fmla="*/ 345726 h 1495138"/>
                    <a:gd name="connsiteX154" fmla="*/ 441831 w 1490380"/>
                    <a:gd name="connsiteY154" fmla="*/ 344118 h 1495138"/>
                    <a:gd name="connsiteX155" fmla="*/ 442633 w 1490380"/>
                    <a:gd name="connsiteY155" fmla="*/ 340902 h 1495138"/>
                    <a:gd name="connsiteX156" fmla="*/ 442633 w 1490380"/>
                    <a:gd name="connsiteY156" fmla="*/ 328440 h 1495138"/>
                    <a:gd name="connsiteX157" fmla="*/ 442633 w 1490380"/>
                    <a:gd name="connsiteY157" fmla="*/ 105728 h 1495138"/>
                    <a:gd name="connsiteX158" fmla="*/ 441831 w 1490380"/>
                    <a:gd name="connsiteY158" fmla="*/ 89648 h 1495138"/>
                    <a:gd name="connsiteX159" fmla="*/ 440228 w 1490380"/>
                    <a:gd name="connsiteY159" fmla="*/ 88040 h 1495138"/>
                    <a:gd name="connsiteX160" fmla="*/ 435418 w 1490380"/>
                    <a:gd name="connsiteY160" fmla="*/ 86834 h 1495138"/>
                    <a:gd name="connsiteX161" fmla="*/ 412973 w 1490380"/>
                    <a:gd name="connsiteY161" fmla="*/ 87236 h 1495138"/>
                    <a:gd name="connsiteX162" fmla="*/ 402552 w 1490380"/>
                    <a:gd name="connsiteY162" fmla="*/ 87236 h 1495138"/>
                    <a:gd name="connsiteX163" fmla="*/ 363272 w 1490380"/>
                    <a:gd name="connsiteY163" fmla="*/ 45427 h 1495138"/>
                    <a:gd name="connsiteX164" fmla="*/ 403754 w 1490380"/>
                    <a:gd name="connsiteY164" fmla="*/ 2010 h 1495138"/>
                    <a:gd name="connsiteX165" fmla="*/ 410167 w 1490380"/>
                    <a:gd name="connsiteY165" fmla="*/ 2010 h 1495138"/>
                    <a:gd name="connsiteX166" fmla="*/ 477504 w 1490380"/>
                    <a:gd name="connsiteY166" fmla="*/ 0 h 1495138"/>
                    <a:gd name="connsiteX167" fmla="*/ 123093 w 1490380"/>
                    <a:gd name="connsiteY167" fmla="*/ 0 h 1495138"/>
                    <a:gd name="connsiteX168" fmla="*/ 138324 w 1490380"/>
                    <a:gd name="connsiteY168" fmla="*/ 1206 h 1495138"/>
                    <a:gd name="connsiteX169" fmla="*/ 173997 w 1490380"/>
                    <a:gd name="connsiteY169" fmla="*/ 39397 h 1495138"/>
                    <a:gd name="connsiteX170" fmla="*/ 173997 w 1490380"/>
                    <a:gd name="connsiteY170" fmla="*/ 45427 h 1495138"/>
                    <a:gd name="connsiteX171" fmla="*/ 173997 w 1490380"/>
                    <a:gd name="connsiteY171" fmla="*/ 192159 h 1495138"/>
                    <a:gd name="connsiteX172" fmla="*/ 173596 w 1490380"/>
                    <a:gd name="connsiteY172" fmla="*/ 192159 h 1495138"/>
                    <a:gd name="connsiteX173" fmla="*/ 173596 w 1490380"/>
                    <a:gd name="connsiteY173" fmla="*/ 326832 h 1495138"/>
                    <a:gd name="connsiteX174" fmla="*/ 173997 w 1490380"/>
                    <a:gd name="connsiteY174" fmla="*/ 340902 h 1495138"/>
                    <a:gd name="connsiteX175" fmla="*/ 179608 w 1490380"/>
                    <a:gd name="connsiteY175" fmla="*/ 346932 h 1495138"/>
                    <a:gd name="connsiteX176" fmla="*/ 194839 w 1490380"/>
                    <a:gd name="connsiteY176" fmla="*/ 346932 h 1495138"/>
                    <a:gd name="connsiteX177" fmla="*/ 216884 w 1490380"/>
                    <a:gd name="connsiteY177" fmla="*/ 346932 h 1495138"/>
                    <a:gd name="connsiteX178" fmla="*/ 256164 w 1490380"/>
                    <a:gd name="connsiteY178" fmla="*/ 377887 h 1495138"/>
                    <a:gd name="connsiteX179" fmla="*/ 222094 w 1490380"/>
                    <a:gd name="connsiteY179" fmla="*/ 432560 h 1495138"/>
                    <a:gd name="connsiteX180" fmla="*/ 209268 w 1490380"/>
                    <a:gd name="connsiteY180" fmla="*/ 433364 h 1495138"/>
                    <a:gd name="connsiteX181" fmla="*/ 48141 w 1490380"/>
                    <a:gd name="connsiteY181" fmla="*/ 433364 h 1495138"/>
                    <a:gd name="connsiteX182" fmla="*/ 37319 w 1490380"/>
                    <a:gd name="connsiteY182" fmla="*/ 432560 h 1495138"/>
                    <a:gd name="connsiteX183" fmla="*/ 445 w 1490380"/>
                    <a:gd name="connsiteY183" fmla="*/ 396781 h 1495138"/>
                    <a:gd name="connsiteX184" fmla="*/ 24894 w 1490380"/>
                    <a:gd name="connsiteY184" fmla="*/ 350952 h 1495138"/>
                    <a:gd name="connsiteX185" fmla="*/ 43332 w 1490380"/>
                    <a:gd name="connsiteY185" fmla="*/ 346932 h 1495138"/>
                    <a:gd name="connsiteX186" fmla="*/ 77801 w 1490380"/>
                    <a:gd name="connsiteY186" fmla="*/ 346932 h 1495138"/>
                    <a:gd name="connsiteX187" fmla="*/ 85818 w 1490380"/>
                    <a:gd name="connsiteY187" fmla="*/ 345726 h 1495138"/>
                    <a:gd name="connsiteX188" fmla="*/ 87421 w 1490380"/>
                    <a:gd name="connsiteY188" fmla="*/ 344118 h 1495138"/>
                    <a:gd name="connsiteX189" fmla="*/ 88223 w 1490380"/>
                    <a:gd name="connsiteY189" fmla="*/ 340902 h 1495138"/>
                    <a:gd name="connsiteX190" fmla="*/ 88223 w 1490380"/>
                    <a:gd name="connsiteY190" fmla="*/ 328440 h 1495138"/>
                    <a:gd name="connsiteX191" fmla="*/ 88223 w 1490380"/>
                    <a:gd name="connsiteY191" fmla="*/ 105728 h 1495138"/>
                    <a:gd name="connsiteX192" fmla="*/ 87421 w 1490380"/>
                    <a:gd name="connsiteY192" fmla="*/ 89648 h 1495138"/>
                    <a:gd name="connsiteX193" fmla="*/ 85818 w 1490380"/>
                    <a:gd name="connsiteY193" fmla="*/ 88040 h 1495138"/>
                    <a:gd name="connsiteX194" fmla="*/ 81008 w 1490380"/>
                    <a:gd name="connsiteY194" fmla="*/ 86834 h 1495138"/>
                    <a:gd name="connsiteX195" fmla="*/ 58562 w 1490380"/>
                    <a:gd name="connsiteY195" fmla="*/ 87236 h 1495138"/>
                    <a:gd name="connsiteX196" fmla="*/ 48141 w 1490380"/>
                    <a:gd name="connsiteY196" fmla="*/ 87236 h 1495138"/>
                    <a:gd name="connsiteX197" fmla="*/ 8862 w 1490380"/>
                    <a:gd name="connsiteY197" fmla="*/ 45427 h 1495138"/>
                    <a:gd name="connsiteX198" fmla="*/ 49344 w 1490380"/>
                    <a:gd name="connsiteY198" fmla="*/ 2010 h 1495138"/>
                    <a:gd name="connsiteX199" fmla="*/ 55757 w 1490380"/>
                    <a:gd name="connsiteY199" fmla="*/ 2010 h 1495138"/>
                    <a:gd name="connsiteX200" fmla="*/ 123093 w 1490380"/>
                    <a:gd name="connsiteY20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990169 w 1490380"/>
                    <a:gd name="connsiteY64" fmla="*/ 539116 h 1495138"/>
                    <a:gd name="connsiteX65" fmla="*/ 1005400 w 1490380"/>
                    <a:gd name="connsiteY65" fmla="*/ 540322 h 1495138"/>
                    <a:gd name="connsiteX66" fmla="*/ 1041072 w 1490380"/>
                    <a:gd name="connsiteY66" fmla="*/ 578513 h 1495138"/>
                    <a:gd name="connsiteX67" fmla="*/ 1041072 w 1490380"/>
                    <a:gd name="connsiteY67" fmla="*/ 584543 h 1495138"/>
                    <a:gd name="connsiteX68" fmla="*/ 1041072 w 1490380"/>
                    <a:gd name="connsiteY68" fmla="*/ 731276 h 1495138"/>
                    <a:gd name="connsiteX69" fmla="*/ 1040671 w 1490380"/>
                    <a:gd name="connsiteY69" fmla="*/ 731276 h 1495138"/>
                    <a:gd name="connsiteX70" fmla="*/ 1040671 w 1490380"/>
                    <a:gd name="connsiteY70" fmla="*/ 865948 h 1495138"/>
                    <a:gd name="connsiteX71" fmla="*/ 1041072 w 1490380"/>
                    <a:gd name="connsiteY71" fmla="*/ 880018 h 1495138"/>
                    <a:gd name="connsiteX72" fmla="*/ 1046683 w 1490380"/>
                    <a:gd name="connsiteY72" fmla="*/ 886049 h 1495138"/>
                    <a:gd name="connsiteX73" fmla="*/ 1061914 w 1490380"/>
                    <a:gd name="connsiteY73" fmla="*/ 886049 h 1495138"/>
                    <a:gd name="connsiteX74" fmla="*/ 1083959 w 1490380"/>
                    <a:gd name="connsiteY74" fmla="*/ 886049 h 1495138"/>
                    <a:gd name="connsiteX75" fmla="*/ 1123238 w 1490380"/>
                    <a:gd name="connsiteY75" fmla="*/ 917003 h 1495138"/>
                    <a:gd name="connsiteX76" fmla="*/ 1089169 w 1490380"/>
                    <a:gd name="connsiteY76" fmla="*/ 971676 h 1495138"/>
                    <a:gd name="connsiteX77" fmla="*/ 1076343 w 1490380"/>
                    <a:gd name="connsiteY77" fmla="*/ 972480 h 1495138"/>
                    <a:gd name="connsiteX78" fmla="*/ 915217 w 1490380"/>
                    <a:gd name="connsiteY78" fmla="*/ 972480 h 1495138"/>
                    <a:gd name="connsiteX79" fmla="*/ 904395 w 1490380"/>
                    <a:gd name="connsiteY79" fmla="*/ 971676 h 1495138"/>
                    <a:gd name="connsiteX80" fmla="*/ 867520 w 1490380"/>
                    <a:gd name="connsiteY80" fmla="*/ 935897 h 1495138"/>
                    <a:gd name="connsiteX81" fmla="*/ 891970 w 1490380"/>
                    <a:gd name="connsiteY81" fmla="*/ 890069 h 1495138"/>
                    <a:gd name="connsiteX82" fmla="*/ 910407 w 1490380"/>
                    <a:gd name="connsiteY82" fmla="*/ 886049 h 1495138"/>
                    <a:gd name="connsiteX83" fmla="*/ 944877 w 1490380"/>
                    <a:gd name="connsiteY83" fmla="*/ 886049 h 1495138"/>
                    <a:gd name="connsiteX84" fmla="*/ 952893 w 1490380"/>
                    <a:gd name="connsiteY84" fmla="*/ 884843 h 1495138"/>
                    <a:gd name="connsiteX85" fmla="*/ 954496 w 1490380"/>
                    <a:gd name="connsiteY85" fmla="*/ 883234 h 1495138"/>
                    <a:gd name="connsiteX86" fmla="*/ 955298 w 1490380"/>
                    <a:gd name="connsiteY86" fmla="*/ 880018 h 1495138"/>
                    <a:gd name="connsiteX87" fmla="*/ 955298 w 1490380"/>
                    <a:gd name="connsiteY87" fmla="*/ 867556 h 1495138"/>
                    <a:gd name="connsiteX88" fmla="*/ 955298 w 1490380"/>
                    <a:gd name="connsiteY88" fmla="*/ 644844 h 1495138"/>
                    <a:gd name="connsiteX89" fmla="*/ 954496 w 1490380"/>
                    <a:gd name="connsiteY89" fmla="*/ 628764 h 1495138"/>
                    <a:gd name="connsiteX90" fmla="*/ 952893 w 1490380"/>
                    <a:gd name="connsiteY90" fmla="*/ 627156 h 1495138"/>
                    <a:gd name="connsiteX91" fmla="*/ 948083 w 1490380"/>
                    <a:gd name="connsiteY91" fmla="*/ 625950 h 1495138"/>
                    <a:gd name="connsiteX92" fmla="*/ 925638 w 1490380"/>
                    <a:gd name="connsiteY92" fmla="*/ 626352 h 1495138"/>
                    <a:gd name="connsiteX93" fmla="*/ 915217 w 1490380"/>
                    <a:gd name="connsiteY93" fmla="*/ 626352 h 1495138"/>
                    <a:gd name="connsiteX94" fmla="*/ 875937 w 1490380"/>
                    <a:gd name="connsiteY94" fmla="*/ 584543 h 1495138"/>
                    <a:gd name="connsiteX95" fmla="*/ 916419 w 1490380"/>
                    <a:gd name="connsiteY95" fmla="*/ 541126 h 1495138"/>
                    <a:gd name="connsiteX96" fmla="*/ 922832 w 1490380"/>
                    <a:gd name="connsiteY96" fmla="*/ 541126 h 1495138"/>
                    <a:gd name="connsiteX97" fmla="*/ 990169 w 1490380"/>
                    <a:gd name="connsiteY97" fmla="*/ 539116 h 1495138"/>
                    <a:gd name="connsiteX98" fmla="*/ 272255 w 1490380"/>
                    <a:gd name="connsiteY98" fmla="*/ 539116 h 1495138"/>
                    <a:gd name="connsiteX99" fmla="*/ 287486 w 1490380"/>
                    <a:gd name="connsiteY99" fmla="*/ 540322 h 1495138"/>
                    <a:gd name="connsiteX100" fmla="*/ 323158 w 1490380"/>
                    <a:gd name="connsiteY100" fmla="*/ 578513 h 1495138"/>
                    <a:gd name="connsiteX101" fmla="*/ 323158 w 1490380"/>
                    <a:gd name="connsiteY101" fmla="*/ 584543 h 1495138"/>
                    <a:gd name="connsiteX102" fmla="*/ 323158 w 1490380"/>
                    <a:gd name="connsiteY102" fmla="*/ 731276 h 1495138"/>
                    <a:gd name="connsiteX103" fmla="*/ 322757 w 1490380"/>
                    <a:gd name="connsiteY103" fmla="*/ 731276 h 1495138"/>
                    <a:gd name="connsiteX104" fmla="*/ 322757 w 1490380"/>
                    <a:gd name="connsiteY104" fmla="*/ 865948 h 1495138"/>
                    <a:gd name="connsiteX105" fmla="*/ 323158 w 1490380"/>
                    <a:gd name="connsiteY105" fmla="*/ 880018 h 1495138"/>
                    <a:gd name="connsiteX106" fmla="*/ 328769 w 1490380"/>
                    <a:gd name="connsiteY106" fmla="*/ 886049 h 1495138"/>
                    <a:gd name="connsiteX107" fmla="*/ 344000 w 1490380"/>
                    <a:gd name="connsiteY107" fmla="*/ 886049 h 1495138"/>
                    <a:gd name="connsiteX108" fmla="*/ 366045 w 1490380"/>
                    <a:gd name="connsiteY108" fmla="*/ 886049 h 1495138"/>
                    <a:gd name="connsiteX109" fmla="*/ 405325 w 1490380"/>
                    <a:gd name="connsiteY109" fmla="*/ 917003 h 1495138"/>
                    <a:gd name="connsiteX110" fmla="*/ 371255 w 1490380"/>
                    <a:gd name="connsiteY110" fmla="*/ 971676 h 1495138"/>
                    <a:gd name="connsiteX111" fmla="*/ 358429 w 1490380"/>
                    <a:gd name="connsiteY111" fmla="*/ 972480 h 1495138"/>
                    <a:gd name="connsiteX112" fmla="*/ 197303 w 1490380"/>
                    <a:gd name="connsiteY112" fmla="*/ 972480 h 1495138"/>
                    <a:gd name="connsiteX113" fmla="*/ 186481 w 1490380"/>
                    <a:gd name="connsiteY113" fmla="*/ 971676 h 1495138"/>
                    <a:gd name="connsiteX114" fmla="*/ 149606 w 1490380"/>
                    <a:gd name="connsiteY114" fmla="*/ 935897 h 1495138"/>
                    <a:gd name="connsiteX115" fmla="*/ 174056 w 1490380"/>
                    <a:gd name="connsiteY115" fmla="*/ 890069 h 1495138"/>
                    <a:gd name="connsiteX116" fmla="*/ 192493 w 1490380"/>
                    <a:gd name="connsiteY116" fmla="*/ 886049 h 1495138"/>
                    <a:gd name="connsiteX117" fmla="*/ 226963 w 1490380"/>
                    <a:gd name="connsiteY117" fmla="*/ 886049 h 1495138"/>
                    <a:gd name="connsiteX118" fmla="*/ 234979 w 1490380"/>
                    <a:gd name="connsiteY118" fmla="*/ 884843 h 1495138"/>
                    <a:gd name="connsiteX119" fmla="*/ 236582 w 1490380"/>
                    <a:gd name="connsiteY119" fmla="*/ 883234 h 1495138"/>
                    <a:gd name="connsiteX120" fmla="*/ 237384 w 1490380"/>
                    <a:gd name="connsiteY120" fmla="*/ 880018 h 1495138"/>
                    <a:gd name="connsiteX121" fmla="*/ 237384 w 1490380"/>
                    <a:gd name="connsiteY121" fmla="*/ 867556 h 1495138"/>
                    <a:gd name="connsiteX122" fmla="*/ 237384 w 1490380"/>
                    <a:gd name="connsiteY122" fmla="*/ 644844 h 1495138"/>
                    <a:gd name="connsiteX123" fmla="*/ 236582 w 1490380"/>
                    <a:gd name="connsiteY123" fmla="*/ 628764 h 1495138"/>
                    <a:gd name="connsiteX124" fmla="*/ 234979 w 1490380"/>
                    <a:gd name="connsiteY124" fmla="*/ 627156 h 1495138"/>
                    <a:gd name="connsiteX125" fmla="*/ 230169 w 1490380"/>
                    <a:gd name="connsiteY125" fmla="*/ 625950 h 1495138"/>
                    <a:gd name="connsiteX126" fmla="*/ 207724 w 1490380"/>
                    <a:gd name="connsiteY126" fmla="*/ 626352 h 1495138"/>
                    <a:gd name="connsiteX127" fmla="*/ 197303 w 1490380"/>
                    <a:gd name="connsiteY127" fmla="*/ 626352 h 1495138"/>
                    <a:gd name="connsiteX128" fmla="*/ 158023 w 1490380"/>
                    <a:gd name="connsiteY128" fmla="*/ 584543 h 1495138"/>
                    <a:gd name="connsiteX129" fmla="*/ 198505 w 1490380"/>
                    <a:gd name="connsiteY129" fmla="*/ 541126 h 1495138"/>
                    <a:gd name="connsiteX130" fmla="*/ 204918 w 1490380"/>
                    <a:gd name="connsiteY130" fmla="*/ 541126 h 1495138"/>
                    <a:gd name="connsiteX131" fmla="*/ 272255 w 1490380"/>
                    <a:gd name="connsiteY131" fmla="*/ 539116 h 1495138"/>
                    <a:gd name="connsiteX132" fmla="*/ 477504 w 1490380"/>
                    <a:gd name="connsiteY132" fmla="*/ 0 h 1495138"/>
                    <a:gd name="connsiteX133" fmla="*/ 492735 w 1490380"/>
                    <a:gd name="connsiteY133" fmla="*/ 1206 h 1495138"/>
                    <a:gd name="connsiteX134" fmla="*/ 528407 w 1490380"/>
                    <a:gd name="connsiteY134" fmla="*/ 39397 h 1495138"/>
                    <a:gd name="connsiteX135" fmla="*/ 528407 w 1490380"/>
                    <a:gd name="connsiteY135" fmla="*/ 45427 h 1495138"/>
                    <a:gd name="connsiteX136" fmla="*/ 528407 w 1490380"/>
                    <a:gd name="connsiteY136" fmla="*/ 192159 h 1495138"/>
                    <a:gd name="connsiteX137" fmla="*/ 528006 w 1490380"/>
                    <a:gd name="connsiteY137" fmla="*/ 192159 h 1495138"/>
                    <a:gd name="connsiteX138" fmla="*/ 528006 w 1490380"/>
                    <a:gd name="connsiteY138" fmla="*/ 326832 h 1495138"/>
                    <a:gd name="connsiteX139" fmla="*/ 528407 w 1490380"/>
                    <a:gd name="connsiteY139" fmla="*/ 340902 h 1495138"/>
                    <a:gd name="connsiteX140" fmla="*/ 534018 w 1490380"/>
                    <a:gd name="connsiteY140" fmla="*/ 346932 h 1495138"/>
                    <a:gd name="connsiteX141" fmla="*/ 549249 w 1490380"/>
                    <a:gd name="connsiteY141" fmla="*/ 346932 h 1495138"/>
                    <a:gd name="connsiteX142" fmla="*/ 571294 w 1490380"/>
                    <a:gd name="connsiteY142" fmla="*/ 346932 h 1495138"/>
                    <a:gd name="connsiteX143" fmla="*/ 610574 w 1490380"/>
                    <a:gd name="connsiteY143" fmla="*/ 377887 h 1495138"/>
                    <a:gd name="connsiteX144" fmla="*/ 576504 w 1490380"/>
                    <a:gd name="connsiteY144" fmla="*/ 432560 h 1495138"/>
                    <a:gd name="connsiteX145" fmla="*/ 563678 w 1490380"/>
                    <a:gd name="connsiteY145" fmla="*/ 433364 h 1495138"/>
                    <a:gd name="connsiteX146" fmla="*/ 402552 w 1490380"/>
                    <a:gd name="connsiteY146" fmla="*/ 433364 h 1495138"/>
                    <a:gd name="connsiteX147" fmla="*/ 391730 w 1490380"/>
                    <a:gd name="connsiteY147" fmla="*/ 432560 h 1495138"/>
                    <a:gd name="connsiteX148" fmla="*/ 354855 w 1490380"/>
                    <a:gd name="connsiteY148" fmla="*/ 396781 h 1495138"/>
                    <a:gd name="connsiteX149" fmla="*/ 379305 w 1490380"/>
                    <a:gd name="connsiteY149" fmla="*/ 350952 h 1495138"/>
                    <a:gd name="connsiteX150" fmla="*/ 397742 w 1490380"/>
                    <a:gd name="connsiteY150" fmla="*/ 346932 h 1495138"/>
                    <a:gd name="connsiteX151" fmla="*/ 432212 w 1490380"/>
                    <a:gd name="connsiteY151" fmla="*/ 346932 h 1495138"/>
                    <a:gd name="connsiteX152" fmla="*/ 440228 w 1490380"/>
                    <a:gd name="connsiteY152" fmla="*/ 345726 h 1495138"/>
                    <a:gd name="connsiteX153" fmla="*/ 441831 w 1490380"/>
                    <a:gd name="connsiteY153" fmla="*/ 344118 h 1495138"/>
                    <a:gd name="connsiteX154" fmla="*/ 442633 w 1490380"/>
                    <a:gd name="connsiteY154" fmla="*/ 340902 h 1495138"/>
                    <a:gd name="connsiteX155" fmla="*/ 442633 w 1490380"/>
                    <a:gd name="connsiteY155" fmla="*/ 328440 h 1495138"/>
                    <a:gd name="connsiteX156" fmla="*/ 442633 w 1490380"/>
                    <a:gd name="connsiteY156" fmla="*/ 105728 h 1495138"/>
                    <a:gd name="connsiteX157" fmla="*/ 441831 w 1490380"/>
                    <a:gd name="connsiteY157" fmla="*/ 89648 h 1495138"/>
                    <a:gd name="connsiteX158" fmla="*/ 440228 w 1490380"/>
                    <a:gd name="connsiteY158" fmla="*/ 88040 h 1495138"/>
                    <a:gd name="connsiteX159" fmla="*/ 435418 w 1490380"/>
                    <a:gd name="connsiteY159" fmla="*/ 86834 h 1495138"/>
                    <a:gd name="connsiteX160" fmla="*/ 412973 w 1490380"/>
                    <a:gd name="connsiteY160" fmla="*/ 87236 h 1495138"/>
                    <a:gd name="connsiteX161" fmla="*/ 402552 w 1490380"/>
                    <a:gd name="connsiteY161" fmla="*/ 87236 h 1495138"/>
                    <a:gd name="connsiteX162" fmla="*/ 363272 w 1490380"/>
                    <a:gd name="connsiteY162" fmla="*/ 45427 h 1495138"/>
                    <a:gd name="connsiteX163" fmla="*/ 403754 w 1490380"/>
                    <a:gd name="connsiteY163" fmla="*/ 2010 h 1495138"/>
                    <a:gd name="connsiteX164" fmla="*/ 410167 w 1490380"/>
                    <a:gd name="connsiteY164" fmla="*/ 2010 h 1495138"/>
                    <a:gd name="connsiteX165" fmla="*/ 477504 w 1490380"/>
                    <a:gd name="connsiteY165" fmla="*/ 0 h 1495138"/>
                    <a:gd name="connsiteX166" fmla="*/ 123093 w 1490380"/>
                    <a:gd name="connsiteY166" fmla="*/ 0 h 1495138"/>
                    <a:gd name="connsiteX167" fmla="*/ 138324 w 1490380"/>
                    <a:gd name="connsiteY167" fmla="*/ 1206 h 1495138"/>
                    <a:gd name="connsiteX168" fmla="*/ 173997 w 1490380"/>
                    <a:gd name="connsiteY168" fmla="*/ 39397 h 1495138"/>
                    <a:gd name="connsiteX169" fmla="*/ 173997 w 1490380"/>
                    <a:gd name="connsiteY169" fmla="*/ 45427 h 1495138"/>
                    <a:gd name="connsiteX170" fmla="*/ 173997 w 1490380"/>
                    <a:gd name="connsiteY170" fmla="*/ 192159 h 1495138"/>
                    <a:gd name="connsiteX171" fmla="*/ 173596 w 1490380"/>
                    <a:gd name="connsiteY171" fmla="*/ 192159 h 1495138"/>
                    <a:gd name="connsiteX172" fmla="*/ 173596 w 1490380"/>
                    <a:gd name="connsiteY172" fmla="*/ 326832 h 1495138"/>
                    <a:gd name="connsiteX173" fmla="*/ 173997 w 1490380"/>
                    <a:gd name="connsiteY173" fmla="*/ 340902 h 1495138"/>
                    <a:gd name="connsiteX174" fmla="*/ 179608 w 1490380"/>
                    <a:gd name="connsiteY174" fmla="*/ 346932 h 1495138"/>
                    <a:gd name="connsiteX175" fmla="*/ 194839 w 1490380"/>
                    <a:gd name="connsiteY175" fmla="*/ 346932 h 1495138"/>
                    <a:gd name="connsiteX176" fmla="*/ 216884 w 1490380"/>
                    <a:gd name="connsiteY176" fmla="*/ 346932 h 1495138"/>
                    <a:gd name="connsiteX177" fmla="*/ 256164 w 1490380"/>
                    <a:gd name="connsiteY177" fmla="*/ 377887 h 1495138"/>
                    <a:gd name="connsiteX178" fmla="*/ 222094 w 1490380"/>
                    <a:gd name="connsiteY178" fmla="*/ 432560 h 1495138"/>
                    <a:gd name="connsiteX179" fmla="*/ 209268 w 1490380"/>
                    <a:gd name="connsiteY179" fmla="*/ 433364 h 1495138"/>
                    <a:gd name="connsiteX180" fmla="*/ 48141 w 1490380"/>
                    <a:gd name="connsiteY180" fmla="*/ 433364 h 1495138"/>
                    <a:gd name="connsiteX181" fmla="*/ 37319 w 1490380"/>
                    <a:gd name="connsiteY181" fmla="*/ 432560 h 1495138"/>
                    <a:gd name="connsiteX182" fmla="*/ 445 w 1490380"/>
                    <a:gd name="connsiteY182" fmla="*/ 396781 h 1495138"/>
                    <a:gd name="connsiteX183" fmla="*/ 24894 w 1490380"/>
                    <a:gd name="connsiteY183" fmla="*/ 350952 h 1495138"/>
                    <a:gd name="connsiteX184" fmla="*/ 43332 w 1490380"/>
                    <a:gd name="connsiteY184" fmla="*/ 346932 h 1495138"/>
                    <a:gd name="connsiteX185" fmla="*/ 77801 w 1490380"/>
                    <a:gd name="connsiteY185" fmla="*/ 346932 h 1495138"/>
                    <a:gd name="connsiteX186" fmla="*/ 85818 w 1490380"/>
                    <a:gd name="connsiteY186" fmla="*/ 345726 h 1495138"/>
                    <a:gd name="connsiteX187" fmla="*/ 87421 w 1490380"/>
                    <a:gd name="connsiteY187" fmla="*/ 344118 h 1495138"/>
                    <a:gd name="connsiteX188" fmla="*/ 88223 w 1490380"/>
                    <a:gd name="connsiteY188" fmla="*/ 340902 h 1495138"/>
                    <a:gd name="connsiteX189" fmla="*/ 88223 w 1490380"/>
                    <a:gd name="connsiteY189" fmla="*/ 328440 h 1495138"/>
                    <a:gd name="connsiteX190" fmla="*/ 88223 w 1490380"/>
                    <a:gd name="connsiteY190" fmla="*/ 105728 h 1495138"/>
                    <a:gd name="connsiteX191" fmla="*/ 87421 w 1490380"/>
                    <a:gd name="connsiteY191" fmla="*/ 89648 h 1495138"/>
                    <a:gd name="connsiteX192" fmla="*/ 85818 w 1490380"/>
                    <a:gd name="connsiteY192" fmla="*/ 88040 h 1495138"/>
                    <a:gd name="connsiteX193" fmla="*/ 81008 w 1490380"/>
                    <a:gd name="connsiteY193" fmla="*/ 86834 h 1495138"/>
                    <a:gd name="connsiteX194" fmla="*/ 58562 w 1490380"/>
                    <a:gd name="connsiteY194" fmla="*/ 87236 h 1495138"/>
                    <a:gd name="connsiteX195" fmla="*/ 48141 w 1490380"/>
                    <a:gd name="connsiteY195" fmla="*/ 87236 h 1495138"/>
                    <a:gd name="connsiteX196" fmla="*/ 8862 w 1490380"/>
                    <a:gd name="connsiteY196" fmla="*/ 45427 h 1495138"/>
                    <a:gd name="connsiteX197" fmla="*/ 49344 w 1490380"/>
                    <a:gd name="connsiteY197" fmla="*/ 2010 h 1495138"/>
                    <a:gd name="connsiteX198" fmla="*/ 55757 w 1490380"/>
                    <a:gd name="connsiteY198" fmla="*/ 2010 h 1495138"/>
                    <a:gd name="connsiteX199" fmla="*/ 123093 w 1490380"/>
                    <a:gd name="connsiteY19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584543 h 1495138"/>
                    <a:gd name="connsiteX37" fmla="*/ 1406194 w 1490380"/>
                    <a:gd name="connsiteY37" fmla="*/ 731276 h 1495138"/>
                    <a:gd name="connsiteX38" fmla="*/ 1405793 w 1490380"/>
                    <a:gd name="connsiteY38" fmla="*/ 731276 h 1495138"/>
                    <a:gd name="connsiteX39" fmla="*/ 1405793 w 1490380"/>
                    <a:gd name="connsiteY39" fmla="*/ 865948 h 1495138"/>
                    <a:gd name="connsiteX40" fmla="*/ 1406194 w 1490380"/>
                    <a:gd name="connsiteY40" fmla="*/ 880018 h 1495138"/>
                    <a:gd name="connsiteX41" fmla="*/ 1411805 w 1490380"/>
                    <a:gd name="connsiteY41" fmla="*/ 886049 h 1495138"/>
                    <a:gd name="connsiteX42" fmla="*/ 1427036 w 1490380"/>
                    <a:gd name="connsiteY42" fmla="*/ 886049 h 1495138"/>
                    <a:gd name="connsiteX43" fmla="*/ 1449081 w 1490380"/>
                    <a:gd name="connsiteY43" fmla="*/ 886049 h 1495138"/>
                    <a:gd name="connsiteX44" fmla="*/ 1488360 w 1490380"/>
                    <a:gd name="connsiteY44" fmla="*/ 917003 h 1495138"/>
                    <a:gd name="connsiteX45" fmla="*/ 1454291 w 1490380"/>
                    <a:gd name="connsiteY45" fmla="*/ 971676 h 1495138"/>
                    <a:gd name="connsiteX46" fmla="*/ 1441465 w 1490380"/>
                    <a:gd name="connsiteY46" fmla="*/ 972480 h 1495138"/>
                    <a:gd name="connsiteX47" fmla="*/ 1280339 w 1490380"/>
                    <a:gd name="connsiteY47" fmla="*/ 972480 h 1495138"/>
                    <a:gd name="connsiteX48" fmla="*/ 1269517 w 1490380"/>
                    <a:gd name="connsiteY48" fmla="*/ 971676 h 1495138"/>
                    <a:gd name="connsiteX49" fmla="*/ 1232642 w 1490380"/>
                    <a:gd name="connsiteY49" fmla="*/ 935897 h 1495138"/>
                    <a:gd name="connsiteX50" fmla="*/ 1257091 w 1490380"/>
                    <a:gd name="connsiteY50" fmla="*/ 890069 h 1495138"/>
                    <a:gd name="connsiteX51" fmla="*/ 1275529 w 1490380"/>
                    <a:gd name="connsiteY51" fmla="*/ 886049 h 1495138"/>
                    <a:gd name="connsiteX52" fmla="*/ 1309999 w 1490380"/>
                    <a:gd name="connsiteY52" fmla="*/ 886049 h 1495138"/>
                    <a:gd name="connsiteX53" fmla="*/ 1318015 w 1490380"/>
                    <a:gd name="connsiteY53" fmla="*/ 884843 h 1495138"/>
                    <a:gd name="connsiteX54" fmla="*/ 1319618 w 1490380"/>
                    <a:gd name="connsiteY54" fmla="*/ 883234 h 1495138"/>
                    <a:gd name="connsiteX55" fmla="*/ 1320420 w 1490380"/>
                    <a:gd name="connsiteY55" fmla="*/ 880018 h 1495138"/>
                    <a:gd name="connsiteX56" fmla="*/ 1320420 w 1490380"/>
                    <a:gd name="connsiteY56" fmla="*/ 867556 h 1495138"/>
                    <a:gd name="connsiteX57" fmla="*/ 1320420 w 1490380"/>
                    <a:gd name="connsiteY57" fmla="*/ 644844 h 1495138"/>
                    <a:gd name="connsiteX58" fmla="*/ 1319618 w 1490380"/>
                    <a:gd name="connsiteY58" fmla="*/ 628764 h 1495138"/>
                    <a:gd name="connsiteX59" fmla="*/ 1318015 w 1490380"/>
                    <a:gd name="connsiteY59" fmla="*/ 627156 h 1495138"/>
                    <a:gd name="connsiteX60" fmla="*/ 1313205 w 1490380"/>
                    <a:gd name="connsiteY60" fmla="*/ 625950 h 1495138"/>
                    <a:gd name="connsiteX61" fmla="*/ 1290760 w 1490380"/>
                    <a:gd name="connsiteY61" fmla="*/ 626352 h 1495138"/>
                    <a:gd name="connsiteX62" fmla="*/ 1280339 w 1490380"/>
                    <a:gd name="connsiteY62" fmla="*/ 626352 h 1495138"/>
                    <a:gd name="connsiteX63" fmla="*/ 990169 w 1490380"/>
                    <a:gd name="connsiteY63" fmla="*/ 539116 h 1495138"/>
                    <a:gd name="connsiteX64" fmla="*/ 1005400 w 1490380"/>
                    <a:gd name="connsiteY64" fmla="*/ 540322 h 1495138"/>
                    <a:gd name="connsiteX65" fmla="*/ 1041072 w 1490380"/>
                    <a:gd name="connsiteY65" fmla="*/ 578513 h 1495138"/>
                    <a:gd name="connsiteX66" fmla="*/ 1041072 w 1490380"/>
                    <a:gd name="connsiteY66" fmla="*/ 584543 h 1495138"/>
                    <a:gd name="connsiteX67" fmla="*/ 1041072 w 1490380"/>
                    <a:gd name="connsiteY67" fmla="*/ 731276 h 1495138"/>
                    <a:gd name="connsiteX68" fmla="*/ 1040671 w 1490380"/>
                    <a:gd name="connsiteY68" fmla="*/ 731276 h 1495138"/>
                    <a:gd name="connsiteX69" fmla="*/ 1040671 w 1490380"/>
                    <a:gd name="connsiteY69" fmla="*/ 865948 h 1495138"/>
                    <a:gd name="connsiteX70" fmla="*/ 1041072 w 1490380"/>
                    <a:gd name="connsiteY70" fmla="*/ 880018 h 1495138"/>
                    <a:gd name="connsiteX71" fmla="*/ 1046683 w 1490380"/>
                    <a:gd name="connsiteY71" fmla="*/ 886049 h 1495138"/>
                    <a:gd name="connsiteX72" fmla="*/ 1061914 w 1490380"/>
                    <a:gd name="connsiteY72" fmla="*/ 886049 h 1495138"/>
                    <a:gd name="connsiteX73" fmla="*/ 1083959 w 1490380"/>
                    <a:gd name="connsiteY73" fmla="*/ 886049 h 1495138"/>
                    <a:gd name="connsiteX74" fmla="*/ 1123238 w 1490380"/>
                    <a:gd name="connsiteY74" fmla="*/ 917003 h 1495138"/>
                    <a:gd name="connsiteX75" fmla="*/ 1089169 w 1490380"/>
                    <a:gd name="connsiteY75" fmla="*/ 971676 h 1495138"/>
                    <a:gd name="connsiteX76" fmla="*/ 1076343 w 1490380"/>
                    <a:gd name="connsiteY76" fmla="*/ 972480 h 1495138"/>
                    <a:gd name="connsiteX77" fmla="*/ 915217 w 1490380"/>
                    <a:gd name="connsiteY77" fmla="*/ 972480 h 1495138"/>
                    <a:gd name="connsiteX78" fmla="*/ 904395 w 1490380"/>
                    <a:gd name="connsiteY78" fmla="*/ 971676 h 1495138"/>
                    <a:gd name="connsiteX79" fmla="*/ 867520 w 1490380"/>
                    <a:gd name="connsiteY79" fmla="*/ 935897 h 1495138"/>
                    <a:gd name="connsiteX80" fmla="*/ 891970 w 1490380"/>
                    <a:gd name="connsiteY80" fmla="*/ 890069 h 1495138"/>
                    <a:gd name="connsiteX81" fmla="*/ 910407 w 1490380"/>
                    <a:gd name="connsiteY81" fmla="*/ 886049 h 1495138"/>
                    <a:gd name="connsiteX82" fmla="*/ 944877 w 1490380"/>
                    <a:gd name="connsiteY82" fmla="*/ 886049 h 1495138"/>
                    <a:gd name="connsiteX83" fmla="*/ 952893 w 1490380"/>
                    <a:gd name="connsiteY83" fmla="*/ 884843 h 1495138"/>
                    <a:gd name="connsiteX84" fmla="*/ 954496 w 1490380"/>
                    <a:gd name="connsiteY84" fmla="*/ 883234 h 1495138"/>
                    <a:gd name="connsiteX85" fmla="*/ 955298 w 1490380"/>
                    <a:gd name="connsiteY85" fmla="*/ 880018 h 1495138"/>
                    <a:gd name="connsiteX86" fmla="*/ 955298 w 1490380"/>
                    <a:gd name="connsiteY86" fmla="*/ 867556 h 1495138"/>
                    <a:gd name="connsiteX87" fmla="*/ 955298 w 1490380"/>
                    <a:gd name="connsiteY87" fmla="*/ 644844 h 1495138"/>
                    <a:gd name="connsiteX88" fmla="*/ 954496 w 1490380"/>
                    <a:gd name="connsiteY88" fmla="*/ 628764 h 1495138"/>
                    <a:gd name="connsiteX89" fmla="*/ 952893 w 1490380"/>
                    <a:gd name="connsiteY89" fmla="*/ 627156 h 1495138"/>
                    <a:gd name="connsiteX90" fmla="*/ 948083 w 1490380"/>
                    <a:gd name="connsiteY90" fmla="*/ 625950 h 1495138"/>
                    <a:gd name="connsiteX91" fmla="*/ 925638 w 1490380"/>
                    <a:gd name="connsiteY91" fmla="*/ 626352 h 1495138"/>
                    <a:gd name="connsiteX92" fmla="*/ 915217 w 1490380"/>
                    <a:gd name="connsiteY92" fmla="*/ 626352 h 1495138"/>
                    <a:gd name="connsiteX93" fmla="*/ 875937 w 1490380"/>
                    <a:gd name="connsiteY93" fmla="*/ 584543 h 1495138"/>
                    <a:gd name="connsiteX94" fmla="*/ 916419 w 1490380"/>
                    <a:gd name="connsiteY94" fmla="*/ 541126 h 1495138"/>
                    <a:gd name="connsiteX95" fmla="*/ 922832 w 1490380"/>
                    <a:gd name="connsiteY95" fmla="*/ 541126 h 1495138"/>
                    <a:gd name="connsiteX96" fmla="*/ 990169 w 1490380"/>
                    <a:gd name="connsiteY96" fmla="*/ 539116 h 1495138"/>
                    <a:gd name="connsiteX97" fmla="*/ 272255 w 1490380"/>
                    <a:gd name="connsiteY97" fmla="*/ 539116 h 1495138"/>
                    <a:gd name="connsiteX98" fmla="*/ 287486 w 1490380"/>
                    <a:gd name="connsiteY98" fmla="*/ 540322 h 1495138"/>
                    <a:gd name="connsiteX99" fmla="*/ 323158 w 1490380"/>
                    <a:gd name="connsiteY99" fmla="*/ 578513 h 1495138"/>
                    <a:gd name="connsiteX100" fmla="*/ 323158 w 1490380"/>
                    <a:gd name="connsiteY100" fmla="*/ 584543 h 1495138"/>
                    <a:gd name="connsiteX101" fmla="*/ 323158 w 1490380"/>
                    <a:gd name="connsiteY101" fmla="*/ 731276 h 1495138"/>
                    <a:gd name="connsiteX102" fmla="*/ 322757 w 1490380"/>
                    <a:gd name="connsiteY102" fmla="*/ 731276 h 1495138"/>
                    <a:gd name="connsiteX103" fmla="*/ 322757 w 1490380"/>
                    <a:gd name="connsiteY103" fmla="*/ 865948 h 1495138"/>
                    <a:gd name="connsiteX104" fmla="*/ 323158 w 1490380"/>
                    <a:gd name="connsiteY104" fmla="*/ 880018 h 1495138"/>
                    <a:gd name="connsiteX105" fmla="*/ 328769 w 1490380"/>
                    <a:gd name="connsiteY105" fmla="*/ 886049 h 1495138"/>
                    <a:gd name="connsiteX106" fmla="*/ 344000 w 1490380"/>
                    <a:gd name="connsiteY106" fmla="*/ 886049 h 1495138"/>
                    <a:gd name="connsiteX107" fmla="*/ 366045 w 1490380"/>
                    <a:gd name="connsiteY107" fmla="*/ 886049 h 1495138"/>
                    <a:gd name="connsiteX108" fmla="*/ 405325 w 1490380"/>
                    <a:gd name="connsiteY108" fmla="*/ 917003 h 1495138"/>
                    <a:gd name="connsiteX109" fmla="*/ 371255 w 1490380"/>
                    <a:gd name="connsiteY109" fmla="*/ 971676 h 1495138"/>
                    <a:gd name="connsiteX110" fmla="*/ 358429 w 1490380"/>
                    <a:gd name="connsiteY110" fmla="*/ 972480 h 1495138"/>
                    <a:gd name="connsiteX111" fmla="*/ 197303 w 1490380"/>
                    <a:gd name="connsiteY111" fmla="*/ 972480 h 1495138"/>
                    <a:gd name="connsiteX112" fmla="*/ 186481 w 1490380"/>
                    <a:gd name="connsiteY112" fmla="*/ 971676 h 1495138"/>
                    <a:gd name="connsiteX113" fmla="*/ 149606 w 1490380"/>
                    <a:gd name="connsiteY113" fmla="*/ 935897 h 1495138"/>
                    <a:gd name="connsiteX114" fmla="*/ 174056 w 1490380"/>
                    <a:gd name="connsiteY114" fmla="*/ 890069 h 1495138"/>
                    <a:gd name="connsiteX115" fmla="*/ 192493 w 1490380"/>
                    <a:gd name="connsiteY115" fmla="*/ 886049 h 1495138"/>
                    <a:gd name="connsiteX116" fmla="*/ 226963 w 1490380"/>
                    <a:gd name="connsiteY116" fmla="*/ 886049 h 1495138"/>
                    <a:gd name="connsiteX117" fmla="*/ 234979 w 1490380"/>
                    <a:gd name="connsiteY117" fmla="*/ 884843 h 1495138"/>
                    <a:gd name="connsiteX118" fmla="*/ 236582 w 1490380"/>
                    <a:gd name="connsiteY118" fmla="*/ 883234 h 1495138"/>
                    <a:gd name="connsiteX119" fmla="*/ 237384 w 1490380"/>
                    <a:gd name="connsiteY119" fmla="*/ 880018 h 1495138"/>
                    <a:gd name="connsiteX120" fmla="*/ 237384 w 1490380"/>
                    <a:gd name="connsiteY120" fmla="*/ 867556 h 1495138"/>
                    <a:gd name="connsiteX121" fmla="*/ 237384 w 1490380"/>
                    <a:gd name="connsiteY121" fmla="*/ 644844 h 1495138"/>
                    <a:gd name="connsiteX122" fmla="*/ 236582 w 1490380"/>
                    <a:gd name="connsiteY122" fmla="*/ 628764 h 1495138"/>
                    <a:gd name="connsiteX123" fmla="*/ 234979 w 1490380"/>
                    <a:gd name="connsiteY123" fmla="*/ 627156 h 1495138"/>
                    <a:gd name="connsiteX124" fmla="*/ 230169 w 1490380"/>
                    <a:gd name="connsiteY124" fmla="*/ 625950 h 1495138"/>
                    <a:gd name="connsiteX125" fmla="*/ 207724 w 1490380"/>
                    <a:gd name="connsiteY125" fmla="*/ 626352 h 1495138"/>
                    <a:gd name="connsiteX126" fmla="*/ 197303 w 1490380"/>
                    <a:gd name="connsiteY126" fmla="*/ 626352 h 1495138"/>
                    <a:gd name="connsiteX127" fmla="*/ 158023 w 1490380"/>
                    <a:gd name="connsiteY127" fmla="*/ 584543 h 1495138"/>
                    <a:gd name="connsiteX128" fmla="*/ 198505 w 1490380"/>
                    <a:gd name="connsiteY128" fmla="*/ 541126 h 1495138"/>
                    <a:gd name="connsiteX129" fmla="*/ 204918 w 1490380"/>
                    <a:gd name="connsiteY129" fmla="*/ 541126 h 1495138"/>
                    <a:gd name="connsiteX130" fmla="*/ 272255 w 1490380"/>
                    <a:gd name="connsiteY130" fmla="*/ 539116 h 1495138"/>
                    <a:gd name="connsiteX131" fmla="*/ 477504 w 1490380"/>
                    <a:gd name="connsiteY131" fmla="*/ 0 h 1495138"/>
                    <a:gd name="connsiteX132" fmla="*/ 492735 w 1490380"/>
                    <a:gd name="connsiteY132" fmla="*/ 1206 h 1495138"/>
                    <a:gd name="connsiteX133" fmla="*/ 528407 w 1490380"/>
                    <a:gd name="connsiteY133" fmla="*/ 39397 h 1495138"/>
                    <a:gd name="connsiteX134" fmla="*/ 528407 w 1490380"/>
                    <a:gd name="connsiteY134" fmla="*/ 45427 h 1495138"/>
                    <a:gd name="connsiteX135" fmla="*/ 528407 w 1490380"/>
                    <a:gd name="connsiteY135" fmla="*/ 192159 h 1495138"/>
                    <a:gd name="connsiteX136" fmla="*/ 528006 w 1490380"/>
                    <a:gd name="connsiteY136" fmla="*/ 192159 h 1495138"/>
                    <a:gd name="connsiteX137" fmla="*/ 528006 w 1490380"/>
                    <a:gd name="connsiteY137" fmla="*/ 326832 h 1495138"/>
                    <a:gd name="connsiteX138" fmla="*/ 528407 w 1490380"/>
                    <a:gd name="connsiteY138" fmla="*/ 340902 h 1495138"/>
                    <a:gd name="connsiteX139" fmla="*/ 534018 w 1490380"/>
                    <a:gd name="connsiteY139" fmla="*/ 346932 h 1495138"/>
                    <a:gd name="connsiteX140" fmla="*/ 549249 w 1490380"/>
                    <a:gd name="connsiteY140" fmla="*/ 346932 h 1495138"/>
                    <a:gd name="connsiteX141" fmla="*/ 571294 w 1490380"/>
                    <a:gd name="connsiteY141" fmla="*/ 346932 h 1495138"/>
                    <a:gd name="connsiteX142" fmla="*/ 610574 w 1490380"/>
                    <a:gd name="connsiteY142" fmla="*/ 377887 h 1495138"/>
                    <a:gd name="connsiteX143" fmla="*/ 576504 w 1490380"/>
                    <a:gd name="connsiteY143" fmla="*/ 432560 h 1495138"/>
                    <a:gd name="connsiteX144" fmla="*/ 563678 w 1490380"/>
                    <a:gd name="connsiteY144" fmla="*/ 433364 h 1495138"/>
                    <a:gd name="connsiteX145" fmla="*/ 402552 w 1490380"/>
                    <a:gd name="connsiteY145" fmla="*/ 433364 h 1495138"/>
                    <a:gd name="connsiteX146" fmla="*/ 391730 w 1490380"/>
                    <a:gd name="connsiteY146" fmla="*/ 432560 h 1495138"/>
                    <a:gd name="connsiteX147" fmla="*/ 354855 w 1490380"/>
                    <a:gd name="connsiteY147" fmla="*/ 396781 h 1495138"/>
                    <a:gd name="connsiteX148" fmla="*/ 379305 w 1490380"/>
                    <a:gd name="connsiteY148" fmla="*/ 350952 h 1495138"/>
                    <a:gd name="connsiteX149" fmla="*/ 397742 w 1490380"/>
                    <a:gd name="connsiteY149" fmla="*/ 346932 h 1495138"/>
                    <a:gd name="connsiteX150" fmla="*/ 432212 w 1490380"/>
                    <a:gd name="connsiteY150" fmla="*/ 346932 h 1495138"/>
                    <a:gd name="connsiteX151" fmla="*/ 440228 w 1490380"/>
                    <a:gd name="connsiteY151" fmla="*/ 345726 h 1495138"/>
                    <a:gd name="connsiteX152" fmla="*/ 441831 w 1490380"/>
                    <a:gd name="connsiteY152" fmla="*/ 344118 h 1495138"/>
                    <a:gd name="connsiteX153" fmla="*/ 442633 w 1490380"/>
                    <a:gd name="connsiteY153" fmla="*/ 340902 h 1495138"/>
                    <a:gd name="connsiteX154" fmla="*/ 442633 w 1490380"/>
                    <a:gd name="connsiteY154" fmla="*/ 328440 h 1495138"/>
                    <a:gd name="connsiteX155" fmla="*/ 442633 w 1490380"/>
                    <a:gd name="connsiteY155" fmla="*/ 105728 h 1495138"/>
                    <a:gd name="connsiteX156" fmla="*/ 441831 w 1490380"/>
                    <a:gd name="connsiteY156" fmla="*/ 89648 h 1495138"/>
                    <a:gd name="connsiteX157" fmla="*/ 440228 w 1490380"/>
                    <a:gd name="connsiteY157" fmla="*/ 88040 h 1495138"/>
                    <a:gd name="connsiteX158" fmla="*/ 435418 w 1490380"/>
                    <a:gd name="connsiteY158" fmla="*/ 86834 h 1495138"/>
                    <a:gd name="connsiteX159" fmla="*/ 412973 w 1490380"/>
                    <a:gd name="connsiteY159" fmla="*/ 87236 h 1495138"/>
                    <a:gd name="connsiteX160" fmla="*/ 402552 w 1490380"/>
                    <a:gd name="connsiteY160" fmla="*/ 87236 h 1495138"/>
                    <a:gd name="connsiteX161" fmla="*/ 363272 w 1490380"/>
                    <a:gd name="connsiteY161" fmla="*/ 45427 h 1495138"/>
                    <a:gd name="connsiteX162" fmla="*/ 403754 w 1490380"/>
                    <a:gd name="connsiteY162" fmla="*/ 2010 h 1495138"/>
                    <a:gd name="connsiteX163" fmla="*/ 410167 w 1490380"/>
                    <a:gd name="connsiteY163" fmla="*/ 2010 h 1495138"/>
                    <a:gd name="connsiteX164" fmla="*/ 477504 w 1490380"/>
                    <a:gd name="connsiteY164" fmla="*/ 0 h 1495138"/>
                    <a:gd name="connsiteX165" fmla="*/ 123093 w 1490380"/>
                    <a:gd name="connsiteY165" fmla="*/ 0 h 1495138"/>
                    <a:gd name="connsiteX166" fmla="*/ 138324 w 1490380"/>
                    <a:gd name="connsiteY166" fmla="*/ 1206 h 1495138"/>
                    <a:gd name="connsiteX167" fmla="*/ 173997 w 1490380"/>
                    <a:gd name="connsiteY167" fmla="*/ 39397 h 1495138"/>
                    <a:gd name="connsiteX168" fmla="*/ 173997 w 1490380"/>
                    <a:gd name="connsiteY168" fmla="*/ 45427 h 1495138"/>
                    <a:gd name="connsiteX169" fmla="*/ 173997 w 1490380"/>
                    <a:gd name="connsiteY169" fmla="*/ 192159 h 1495138"/>
                    <a:gd name="connsiteX170" fmla="*/ 173596 w 1490380"/>
                    <a:gd name="connsiteY170" fmla="*/ 192159 h 1495138"/>
                    <a:gd name="connsiteX171" fmla="*/ 173596 w 1490380"/>
                    <a:gd name="connsiteY171" fmla="*/ 326832 h 1495138"/>
                    <a:gd name="connsiteX172" fmla="*/ 173997 w 1490380"/>
                    <a:gd name="connsiteY172" fmla="*/ 340902 h 1495138"/>
                    <a:gd name="connsiteX173" fmla="*/ 179608 w 1490380"/>
                    <a:gd name="connsiteY173" fmla="*/ 346932 h 1495138"/>
                    <a:gd name="connsiteX174" fmla="*/ 194839 w 1490380"/>
                    <a:gd name="connsiteY174" fmla="*/ 346932 h 1495138"/>
                    <a:gd name="connsiteX175" fmla="*/ 216884 w 1490380"/>
                    <a:gd name="connsiteY175" fmla="*/ 346932 h 1495138"/>
                    <a:gd name="connsiteX176" fmla="*/ 256164 w 1490380"/>
                    <a:gd name="connsiteY176" fmla="*/ 377887 h 1495138"/>
                    <a:gd name="connsiteX177" fmla="*/ 222094 w 1490380"/>
                    <a:gd name="connsiteY177" fmla="*/ 432560 h 1495138"/>
                    <a:gd name="connsiteX178" fmla="*/ 209268 w 1490380"/>
                    <a:gd name="connsiteY178" fmla="*/ 433364 h 1495138"/>
                    <a:gd name="connsiteX179" fmla="*/ 48141 w 1490380"/>
                    <a:gd name="connsiteY179" fmla="*/ 433364 h 1495138"/>
                    <a:gd name="connsiteX180" fmla="*/ 37319 w 1490380"/>
                    <a:gd name="connsiteY180" fmla="*/ 432560 h 1495138"/>
                    <a:gd name="connsiteX181" fmla="*/ 445 w 1490380"/>
                    <a:gd name="connsiteY181" fmla="*/ 396781 h 1495138"/>
                    <a:gd name="connsiteX182" fmla="*/ 24894 w 1490380"/>
                    <a:gd name="connsiteY182" fmla="*/ 350952 h 1495138"/>
                    <a:gd name="connsiteX183" fmla="*/ 43332 w 1490380"/>
                    <a:gd name="connsiteY183" fmla="*/ 346932 h 1495138"/>
                    <a:gd name="connsiteX184" fmla="*/ 77801 w 1490380"/>
                    <a:gd name="connsiteY184" fmla="*/ 346932 h 1495138"/>
                    <a:gd name="connsiteX185" fmla="*/ 85818 w 1490380"/>
                    <a:gd name="connsiteY185" fmla="*/ 345726 h 1495138"/>
                    <a:gd name="connsiteX186" fmla="*/ 87421 w 1490380"/>
                    <a:gd name="connsiteY186" fmla="*/ 344118 h 1495138"/>
                    <a:gd name="connsiteX187" fmla="*/ 88223 w 1490380"/>
                    <a:gd name="connsiteY187" fmla="*/ 340902 h 1495138"/>
                    <a:gd name="connsiteX188" fmla="*/ 88223 w 1490380"/>
                    <a:gd name="connsiteY188" fmla="*/ 328440 h 1495138"/>
                    <a:gd name="connsiteX189" fmla="*/ 88223 w 1490380"/>
                    <a:gd name="connsiteY189" fmla="*/ 105728 h 1495138"/>
                    <a:gd name="connsiteX190" fmla="*/ 87421 w 1490380"/>
                    <a:gd name="connsiteY190" fmla="*/ 89648 h 1495138"/>
                    <a:gd name="connsiteX191" fmla="*/ 85818 w 1490380"/>
                    <a:gd name="connsiteY191" fmla="*/ 88040 h 1495138"/>
                    <a:gd name="connsiteX192" fmla="*/ 81008 w 1490380"/>
                    <a:gd name="connsiteY192" fmla="*/ 86834 h 1495138"/>
                    <a:gd name="connsiteX193" fmla="*/ 58562 w 1490380"/>
                    <a:gd name="connsiteY193" fmla="*/ 87236 h 1495138"/>
                    <a:gd name="connsiteX194" fmla="*/ 48141 w 1490380"/>
                    <a:gd name="connsiteY194" fmla="*/ 87236 h 1495138"/>
                    <a:gd name="connsiteX195" fmla="*/ 8862 w 1490380"/>
                    <a:gd name="connsiteY195" fmla="*/ 45427 h 1495138"/>
                    <a:gd name="connsiteX196" fmla="*/ 49344 w 1490380"/>
                    <a:gd name="connsiteY196" fmla="*/ 2010 h 1495138"/>
                    <a:gd name="connsiteX197" fmla="*/ 55757 w 1490380"/>
                    <a:gd name="connsiteY197" fmla="*/ 2010 h 1495138"/>
                    <a:gd name="connsiteX198" fmla="*/ 123093 w 1490380"/>
                    <a:gd name="connsiteY19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731276 h 1495138"/>
                    <a:gd name="connsiteX37" fmla="*/ 1405793 w 1490380"/>
                    <a:gd name="connsiteY37" fmla="*/ 731276 h 1495138"/>
                    <a:gd name="connsiteX38" fmla="*/ 1405793 w 1490380"/>
                    <a:gd name="connsiteY38" fmla="*/ 865948 h 1495138"/>
                    <a:gd name="connsiteX39" fmla="*/ 1406194 w 1490380"/>
                    <a:gd name="connsiteY39" fmla="*/ 880018 h 1495138"/>
                    <a:gd name="connsiteX40" fmla="*/ 1411805 w 1490380"/>
                    <a:gd name="connsiteY40" fmla="*/ 886049 h 1495138"/>
                    <a:gd name="connsiteX41" fmla="*/ 1427036 w 1490380"/>
                    <a:gd name="connsiteY41" fmla="*/ 886049 h 1495138"/>
                    <a:gd name="connsiteX42" fmla="*/ 1449081 w 1490380"/>
                    <a:gd name="connsiteY42" fmla="*/ 886049 h 1495138"/>
                    <a:gd name="connsiteX43" fmla="*/ 1488360 w 1490380"/>
                    <a:gd name="connsiteY43" fmla="*/ 917003 h 1495138"/>
                    <a:gd name="connsiteX44" fmla="*/ 1454291 w 1490380"/>
                    <a:gd name="connsiteY44" fmla="*/ 971676 h 1495138"/>
                    <a:gd name="connsiteX45" fmla="*/ 1441465 w 1490380"/>
                    <a:gd name="connsiteY45" fmla="*/ 972480 h 1495138"/>
                    <a:gd name="connsiteX46" fmla="*/ 1280339 w 1490380"/>
                    <a:gd name="connsiteY46" fmla="*/ 972480 h 1495138"/>
                    <a:gd name="connsiteX47" fmla="*/ 1269517 w 1490380"/>
                    <a:gd name="connsiteY47" fmla="*/ 971676 h 1495138"/>
                    <a:gd name="connsiteX48" fmla="*/ 1232642 w 1490380"/>
                    <a:gd name="connsiteY48" fmla="*/ 935897 h 1495138"/>
                    <a:gd name="connsiteX49" fmla="*/ 1257091 w 1490380"/>
                    <a:gd name="connsiteY49" fmla="*/ 890069 h 1495138"/>
                    <a:gd name="connsiteX50" fmla="*/ 1275529 w 1490380"/>
                    <a:gd name="connsiteY50" fmla="*/ 886049 h 1495138"/>
                    <a:gd name="connsiteX51" fmla="*/ 1309999 w 1490380"/>
                    <a:gd name="connsiteY51" fmla="*/ 886049 h 1495138"/>
                    <a:gd name="connsiteX52" fmla="*/ 1318015 w 1490380"/>
                    <a:gd name="connsiteY52" fmla="*/ 884843 h 1495138"/>
                    <a:gd name="connsiteX53" fmla="*/ 1319618 w 1490380"/>
                    <a:gd name="connsiteY53" fmla="*/ 883234 h 1495138"/>
                    <a:gd name="connsiteX54" fmla="*/ 1320420 w 1490380"/>
                    <a:gd name="connsiteY54" fmla="*/ 880018 h 1495138"/>
                    <a:gd name="connsiteX55" fmla="*/ 1320420 w 1490380"/>
                    <a:gd name="connsiteY55" fmla="*/ 867556 h 1495138"/>
                    <a:gd name="connsiteX56" fmla="*/ 1320420 w 1490380"/>
                    <a:gd name="connsiteY56" fmla="*/ 644844 h 1495138"/>
                    <a:gd name="connsiteX57" fmla="*/ 1319618 w 1490380"/>
                    <a:gd name="connsiteY57" fmla="*/ 628764 h 1495138"/>
                    <a:gd name="connsiteX58" fmla="*/ 1318015 w 1490380"/>
                    <a:gd name="connsiteY58" fmla="*/ 627156 h 1495138"/>
                    <a:gd name="connsiteX59" fmla="*/ 1313205 w 1490380"/>
                    <a:gd name="connsiteY59" fmla="*/ 625950 h 1495138"/>
                    <a:gd name="connsiteX60" fmla="*/ 1290760 w 1490380"/>
                    <a:gd name="connsiteY60" fmla="*/ 626352 h 1495138"/>
                    <a:gd name="connsiteX61" fmla="*/ 1280339 w 1490380"/>
                    <a:gd name="connsiteY61" fmla="*/ 626352 h 1495138"/>
                    <a:gd name="connsiteX62" fmla="*/ 990169 w 1490380"/>
                    <a:gd name="connsiteY62" fmla="*/ 539116 h 1495138"/>
                    <a:gd name="connsiteX63" fmla="*/ 1005400 w 1490380"/>
                    <a:gd name="connsiteY63" fmla="*/ 540322 h 1495138"/>
                    <a:gd name="connsiteX64" fmla="*/ 1041072 w 1490380"/>
                    <a:gd name="connsiteY64" fmla="*/ 578513 h 1495138"/>
                    <a:gd name="connsiteX65" fmla="*/ 1041072 w 1490380"/>
                    <a:gd name="connsiteY65" fmla="*/ 584543 h 1495138"/>
                    <a:gd name="connsiteX66" fmla="*/ 1041072 w 1490380"/>
                    <a:gd name="connsiteY66" fmla="*/ 731276 h 1495138"/>
                    <a:gd name="connsiteX67" fmla="*/ 1040671 w 1490380"/>
                    <a:gd name="connsiteY67" fmla="*/ 731276 h 1495138"/>
                    <a:gd name="connsiteX68" fmla="*/ 1040671 w 1490380"/>
                    <a:gd name="connsiteY68" fmla="*/ 865948 h 1495138"/>
                    <a:gd name="connsiteX69" fmla="*/ 1041072 w 1490380"/>
                    <a:gd name="connsiteY69" fmla="*/ 880018 h 1495138"/>
                    <a:gd name="connsiteX70" fmla="*/ 1046683 w 1490380"/>
                    <a:gd name="connsiteY70" fmla="*/ 886049 h 1495138"/>
                    <a:gd name="connsiteX71" fmla="*/ 1061914 w 1490380"/>
                    <a:gd name="connsiteY71" fmla="*/ 886049 h 1495138"/>
                    <a:gd name="connsiteX72" fmla="*/ 1083959 w 1490380"/>
                    <a:gd name="connsiteY72" fmla="*/ 886049 h 1495138"/>
                    <a:gd name="connsiteX73" fmla="*/ 1123238 w 1490380"/>
                    <a:gd name="connsiteY73" fmla="*/ 917003 h 1495138"/>
                    <a:gd name="connsiteX74" fmla="*/ 1089169 w 1490380"/>
                    <a:gd name="connsiteY74" fmla="*/ 971676 h 1495138"/>
                    <a:gd name="connsiteX75" fmla="*/ 1076343 w 1490380"/>
                    <a:gd name="connsiteY75" fmla="*/ 972480 h 1495138"/>
                    <a:gd name="connsiteX76" fmla="*/ 915217 w 1490380"/>
                    <a:gd name="connsiteY76" fmla="*/ 972480 h 1495138"/>
                    <a:gd name="connsiteX77" fmla="*/ 904395 w 1490380"/>
                    <a:gd name="connsiteY77" fmla="*/ 971676 h 1495138"/>
                    <a:gd name="connsiteX78" fmla="*/ 867520 w 1490380"/>
                    <a:gd name="connsiteY78" fmla="*/ 935897 h 1495138"/>
                    <a:gd name="connsiteX79" fmla="*/ 891970 w 1490380"/>
                    <a:gd name="connsiteY79" fmla="*/ 890069 h 1495138"/>
                    <a:gd name="connsiteX80" fmla="*/ 910407 w 1490380"/>
                    <a:gd name="connsiteY80" fmla="*/ 886049 h 1495138"/>
                    <a:gd name="connsiteX81" fmla="*/ 944877 w 1490380"/>
                    <a:gd name="connsiteY81" fmla="*/ 886049 h 1495138"/>
                    <a:gd name="connsiteX82" fmla="*/ 952893 w 1490380"/>
                    <a:gd name="connsiteY82" fmla="*/ 884843 h 1495138"/>
                    <a:gd name="connsiteX83" fmla="*/ 954496 w 1490380"/>
                    <a:gd name="connsiteY83" fmla="*/ 883234 h 1495138"/>
                    <a:gd name="connsiteX84" fmla="*/ 955298 w 1490380"/>
                    <a:gd name="connsiteY84" fmla="*/ 880018 h 1495138"/>
                    <a:gd name="connsiteX85" fmla="*/ 955298 w 1490380"/>
                    <a:gd name="connsiteY85" fmla="*/ 867556 h 1495138"/>
                    <a:gd name="connsiteX86" fmla="*/ 955298 w 1490380"/>
                    <a:gd name="connsiteY86" fmla="*/ 644844 h 1495138"/>
                    <a:gd name="connsiteX87" fmla="*/ 954496 w 1490380"/>
                    <a:gd name="connsiteY87" fmla="*/ 628764 h 1495138"/>
                    <a:gd name="connsiteX88" fmla="*/ 952893 w 1490380"/>
                    <a:gd name="connsiteY88" fmla="*/ 627156 h 1495138"/>
                    <a:gd name="connsiteX89" fmla="*/ 948083 w 1490380"/>
                    <a:gd name="connsiteY89" fmla="*/ 625950 h 1495138"/>
                    <a:gd name="connsiteX90" fmla="*/ 925638 w 1490380"/>
                    <a:gd name="connsiteY90" fmla="*/ 626352 h 1495138"/>
                    <a:gd name="connsiteX91" fmla="*/ 915217 w 1490380"/>
                    <a:gd name="connsiteY91" fmla="*/ 626352 h 1495138"/>
                    <a:gd name="connsiteX92" fmla="*/ 875937 w 1490380"/>
                    <a:gd name="connsiteY92" fmla="*/ 584543 h 1495138"/>
                    <a:gd name="connsiteX93" fmla="*/ 916419 w 1490380"/>
                    <a:gd name="connsiteY93" fmla="*/ 541126 h 1495138"/>
                    <a:gd name="connsiteX94" fmla="*/ 922832 w 1490380"/>
                    <a:gd name="connsiteY94" fmla="*/ 541126 h 1495138"/>
                    <a:gd name="connsiteX95" fmla="*/ 990169 w 1490380"/>
                    <a:gd name="connsiteY95" fmla="*/ 539116 h 1495138"/>
                    <a:gd name="connsiteX96" fmla="*/ 272255 w 1490380"/>
                    <a:gd name="connsiteY96" fmla="*/ 539116 h 1495138"/>
                    <a:gd name="connsiteX97" fmla="*/ 287486 w 1490380"/>
                    <a:gd name="connsiteY97" fmla="*/ 540322 h 1495138"/>
                    <a:gd name="connsiteX98" fmla="*/ 323158 w 1490380"/>
                    <a:gd name="connsiteY98" fmla="*/ 578513 h 1495138"/>
                    <a:gd name="connsiteX99" fmla="*/ 323158 w 1490380"/>
                    <a:gd name="connsiteY99" fmla="*/ 584543 h 1495138"/>
                    <a:gd name="connsiteX100" fmla="*/ 323158 w 1490380"/>
                    <a:gd name="connsiteY100" fmla="*/ 731276 h 1495138"/>
                    <a:gd name="connsiteX101" fmla="*/ 322757 w 1490380"/>
                    <a:gd name="connsiteY101" fmla="*/ 731276 h 1495138"/>
                    <a:gd name="connsiteX102" fmla="*/ 322757 w 1490380"/>
                    <a:gd name="connsiteY102" fmla="*/ 865948 h 1495138"/>
                    <a:gd name="connsiteX103" fmla="*/ 323158 w 1490380"/>
                    <a:gd name="connsiteY103" fmla="*/ 880018 h 1495138"/>
                    <a:gd name="connsiteX104" fmla="*/ 328769 w 1490380"/>
                    <a:gd name="connsiteY104" fmla="*/ 886049 h 1495138"/>
                    <a:gd name="connsiteX105" fmla="*/ 344000 w 1490380"/>
                    <a:gd name="connsiteY105" fmla="*/ 886049 h 1495138"/>
                    <a:gd name="connsiteX106" fmla="*/ 366045 w 1490380"/>
                    <a:gd name="connsiteY106" fmla="*/ 886049 h 1495138"/>
                    <a:gd name="connsiteX107" fmla="*/ 405325 w 1490380"/>
                    <a:gd name="connsiteY107" fmla="*/ 917003 h 1495138"/>
                    <a:gd name="connsiteX108" fmla="*/ 371255 w 1490380"/>
                    <a:gd name="connsiteY108" fmla="*/ 971676 h 1495138"/>
                    <a:gd name="connsiteX109" fmla="*/ 358429 w 1490380"/>
                    <a:gd name="connsiteY109" fmla="*/ 972480 h 1495138"/>
                    <a:gd name="connsiteX110" fmla="*/ 197303 w 1490380"/>
                    <a:gd name="connsiteY110" fmla="*/ 972480 h 1495138"/>
                    <a:gd name="connsiteX111" fmla="*/ 186481 w 1490380"/>
                    <a:gd name="connsiteY111" fmla="*/ 971676 h 1495138"/>
                    <a:gd name="connsiteX112" fmla="*/ 149606 w 1490380"/>
                    <a:gd name="connsiteY112" fmla="*/ 935897 h 1495138"/>
                    <a:gd name="connsiteX113" fmla="*/ 174056 w 1490380"/>
                    <a:gd name="connsiteY113" fmla="*/ 890069 h 1495138"/>
                    <a:gd name="connsiteX114" fmla="*/ 192493 w 1490380"/>
                    <a:gd name="connsiteY114" fmla="*/ 886049 h 1495138"/>
                    <a:gd name="connsiteX115" fmla="*/ 226963 w 1490380"/>
                    <a:gd name="connsiteY115" fmla="*/ 886049 h 1495138"/>
                    <a:gd name="connsiteX116" fmla="*/ 234979 w 1490380"/>
                    <a:gd name="connsiteY116" fmla="*/ 884843 h 1495138"/>
                    <a:gd name="connsiteX117" fmla="*/ 236582 w 1490380"/>
                    <a:gd name="connsiteY117" fmla="*/ 883234 h 1495138"/>
                    <a:gd name="connsiteX118" fmla="*/ 237384 w 1490380"/>
                    <a:gd name="connsiteY118" fmla="*/ 880018 h 1495138"/>
                    <a:gd name="connsiteX119" fmla="*/ 237384 w 1490380"/>
                    <a:gd name="connsiteY119" fmla="*/ 867556 h 1495138"/>
                    <a:gd name="connsiteX120" fmla="*/ 237384 w 1490380"/>
                    <a:gd name="connsiteY120" fmla="*/ 644844 h 1495138"/>
                    <a:gd name="connsiteX121" fmla="*/ 236582 w 1490380"/>
                    <a:gd name="connsiteY121" fmla="*/ 628764 h 1495138"/>
                    <a:gd name="connsiteX122" fmla="*/ 234979 w 1490380"/>
                    <a:gd name="connsiteY122" fmla="*/ 627156 h 1495138"/>
                    <a:gd name="connsiteX123" fmla="*/ 230169 w 1490380"/>
                    <a:gd name="connsiteY123" fmla="*/ 625950 h 1495138"/>
                    <a:gd name="connsiteX124" fmla="*/ 207724 w 1490380"/>
                    <a:gd name="connsiteY124" fmla="*/ 626352 h 1495138"/>
                    <a:gd name="connsiteX125" fmla="*/ 197303 w 1490380"/>
                    <a:gd name="connsiteY125" fmla="*/ 626352 h 1495138"/>
                    <a:gd name="connsiteX126" fmla="*/ 158023 w 1490380"/>
                    <a:gd name="connsiteY126" fmla="*/ 584543 h 1495138"/>
                    <a:gd name="connsiteX127" fmla="*/ 198505 w 1490380"/>
                    <a:gd name="connsiteY127" fmla="*/ 541126 h 1495138"/>
                    <a:gd name="connsiteX128" fmla="*/ 204918 w 1490380"/>
                    <a:gd name="connsiteY128" fmla="*/ 541126 h 1495138"/>
                    <a:gd name="connsiteX129" fmla="*/ 272255 w 1490380"/>
                    <a:gd name="connsiteY129" fmla="*/ 539116 h 1495138"/>
                    <a:gd name="connsiteX130" fmla="*/ 477504 w 1490380"/>
                    <a:gd name="connsiteY130" fmla="*/ 0 h 1495138"/>
                    <a:gd name="connsiteX131" fmla="*/ 492735 w 1490380"/>
                    <a:gd name="connsiteY131" fmla="*/ 1206 h 1495138"/>
                    <a:gd name="connsiteX132" fmla="*/ 528407 w 1490380"/>
                    <a:gd name="connsiteY132" fmla="*/ 39397 h 1495138"/>
                    <a:gd name="connsiteX133" fmla="*/ 528407 w 1490380"/>
                    <a:gd name="connsiteY133" fmla="*/ 45427 h 1495138"/>
                    <a:gd name="connsiteX134" fmla="*/ 528407 w 1490380"/>
                    <a:gd name="connsiteY134" fmla="*/ 192159 h 1495138"/>
                    <a:gd name="connsiteX135" fmla="*/ 528006 w 1490380"/>
                    <a:gd name="connsiteY135" fmla="*/ 192159 h 1495138"/>
                    <a:gd name="connsiteX136" fmla="*/ 528006 w 1490380"/>
                    <a:gd name="connsiteY136" fmla="*/ 326832 h 1495138"/>
                    <a:gd name="connsiteX137" fmla="*/ 528407 w 1490380"/>
                    <a:gd name="connsiteY137" fmla="*/ 340902 h 1495138"/>
                    <a:gd name="connsiteX138" fmla="*/ 534018 w 1490380"/>
                    <a:gd name="connsiteY138" fmla="*/ 346932 h 1495138"/>
                    <a:gd name="connsiteX139" fmla="*/ 549249 w 1490380"/>
                    <a:gd name="connsiteY139" fmla="*/ 346932 h 1495138"/>
                    <a:gd name="connsiteX140" fmla="*/ 571294 w 1490380"/>
                    <a:gd name="connsiteY140" fmla="*/ 346932 h 1495138"/>
                    <a:gd name="connsiteX141" fmla="*/ 610574 w 1490380"/>
                    <a:gd name="connsiteY141" fmla="*/ 377887 h 1495138"/>
                    <a:gd name="connsiteX142" fmla="*/ 576504 w 1490380"/>
                    <a:gd name="connsiteY142" fmla="*/ 432560 h 1495138"/>
                    <a:gd name="connsiteX143" fmla="*/ 563678 w 1490380"/>
                    <a:gd name="connsiteY143" fmla="*/ 433364 h 1495138"/>
                    <a:gd name="connsiteX144" fmla="*/ 402552 w 1490380"/>
                    <a:gd name="connsiteY144" fmla="*/ 433364 h 1495138"/>
                    <a:gd name="connsiteX145" fmla="*/ 391730 w 1490380"/>
                    <a:gd name="connsiteY145" fmla="*/ 432560 h 1495138"/>
                    <a:gd name="connsiteX146" fmla="*/ 354855 w 1490380"/>
                    <a:gd name="connsiteY146" fmla="*/ 396781 h 1495138"/>
                    <a:gd name="connsiteX147" fmla="*/ 379305 w 1490380"/>
                    <a:gd name="connsiteY147" fmla="*/ 350952 h 1495138"/>
                    <a:gd name="connsiteX148" fmla="*/ 397742 w 1490380"/>
                    <a:gd name="connsiteY148" fmla="*/ 346932 h 1495138"/>
                    <a:gd name="connsiteX149" fmla="*/ 432212 w 1490380"/>
                    <a:gd name="connsiteY149" fmla="*/ 346932 h 1495138"/>
                    <a:gd name="connsiteX150" fmla="*/ 440228 w 1490380"/>
                    <a:gd name="connsiteY150" fmla="*/ 345726 h 1495138"/>
                    <a:gd name="connsiteX151" fmla="*/ 441831 w 1490380"/>
                    <a:gd name="connsiteY151" fmla="*/ 344118 h 1495138"/>
                    <a:gd name="connsiteX152" fmla="*/ 442633 w 1490380"/>
                    <a:gd name="connsiteY152" fmla="*/ 340902 h 1495138"/>
                    <a:gd name="connsiteX153" fmla="*/ 442633 w 1490380"/>
                    <a:gd name="connsiteY153" fmla="*/ 328440 h 1495138"/>
                    <a:gd name="connsiteX154" fmla="*/ 442633 w 1490380"/>
                    <a:gd name="connsiteY154" fmla="*/ 105728 h 1495138"/>
                    <a:gd name="connsiteX155" fmla="*/ 441831 w 1490380"/>
                    <a:gd name="connsiteY155" fmla="*/ 89648 h 1495138"/>
                    <a:gd name="connsiteX156" fmla="*/ 440228 w 1490380"/>
                    <a:gd name="connsiteY156" fmla="*/ 88040 h 1495138"/>
                    <a:gd name="connsiteX157" fmla="*/ 435418 w 1490380"/>
                    <a:gd name="connsiteY157" fmla="*/ 86834 h 1495138"/>
                    <a:gd name="connsiteX158" fmla="*/ 412973 w 1490380"/>
                    <a:gd name="connsiteY158" fmla="*/ 87236 h 1495138"/>
                    <a:gd name="connsiteX159" fmla="*/ 402552 w 1490380"/>
                    <a:gd name="connsiteY159" fmla="*/ 87236 h 1495138"/>
                    <a:gd name="connsiteX160" fmla="*/ 363272 w 1490380"/>
                    <a:gd name="connsiteY160" fmla="*/ 45427 h 1495138"/>
                    <a:gd name="connsiteX161" fmla="*/ 403754 w 1490380"/>
                    <a:gd name="connsiteY161" fmla="*/ 2010 h 1495138"/>
                    <a:gd name="connsiteX162" fmla="*/ 410167 w 1490380"/>
                    <a:gd name="connsiteY162" fmla="*/ 2010 h 1495138"/>
                    <a:gd name="connsiteX163" fmla="*/ 477504 w 1490380"/>
                    <a:gd name="connsiteY163" fmla="*/ 0 h 1495138"/>
                    <a:gd name="connsiteX164" fmla="*/ 123093 w 1490380"/>
                    <a:gd name="connsiteY164" fmla="*/ 0 h 1495138"/>
                    <a:gd name="connsiteX165" fmla="*/ 138324 w 1490380"/>
                    <a:gd name="connsiteY165" fmla="*/ 1206 h 1495138"/>
                    <a:gd name="connsiteX166" fmla="*/ 173997 w 1490380"/>
                    <a:gd name="connsiteY166" fmla="*/ 39397 h 1495138"/>
                    <a:gd name="connsiteX167" fmla="*/ 173997 w 1490380"/>
                    <a:gd name="connsiteY167" fmla="*/ 45427 h 1495138"/>
                    <a:gd name="connsiteX168" fmla="*/ 173997 w 1490380"/>
                    <a:gd name="connsiteY168" fmla="*/ 192159 h 1495138"/>
                    <a:gd name="connsiteX169" fmla="*/ 173596 w 1490380"/>
                    <a:gd name="connsiteY169" fmla="*/ 192159 h 1495138"/>
                    <a:gd name="connsiteX170" fmla="*/ 173596 w 1490380"/>
                    <a:gd name="connsiteY170" fmla="*/ 326832 h 1495138"/>
                    <a:gd name="connsiteX171" fmla="*/ 173997 w 1490380"/>
                    <a:gd name="connsiteY171" fmla="*/ 340902 h 1495138"/>
                    <a:gd name="connsiteX172" fmla="*/ 179608 w 1490380"/>
                    <a:gd name="connsiteY172" fmla="*/ 346932 h 1495138"/>
                    <a:gd name="connsiteX173" fmla="*/ 194839 w 1490380"/>
                    <a:gd name="connsiteY173" fmla="*/ 346932 h 1495138"/>
                    <a:gd name="connsiteX174" fmla="*/ 216884 w 1490380"/>
                    <a:gd name="connsiteY174" fmla="*/ 346932 h 1495138"/>
                    <a:gd name="connsiteX175" fmla="*/ 256164 w 1490380"/>
                    <a:gd name="connsiteY175" fmla="*/ 377887 h 1495138"/>
                    <a:gd name="connsiteX176" fmla="*/ 222094 w 1490380"/>
                    <a:gd name="connsiteY176" fmla="*/ 432560 h 1495138"/>
                    <a:gd name="connsiteX177" fmla="*/ 209268 w 1490380"/>
                    <a:gd name="connsiteY177" fmla="*/ 433364 h 1495138"/>
                    <a:gd name="connsiteX178" fmla="*/ 48141 w 1490380"/>
                    <a:gd name="connsiteY178" fmla="*/ 433364 h 1495138"/>
                    <a:gd name="connsiteX179" fmla="*/ 37319 w 1490380"/>
                    <a:gd name="connsiteY179" fmla="*/ 432560 h 1495138"/>
                    <a:gd name="connsiteX180" fmla="*/ 445 w 1490380"/>
                    <a:gd name="connsiteY180" fmla="*/ 396781 h 1495138"/>
                    <a:gd name="connsiteX181" fmla="*/ 24894 w 1490380"/>
                    <a:gd name="connsiteY181" fmla="*/ 350952 h 1495138"/>
                    <a:gd name="connsiteX182" fmla="*/ 43332 w 1490380"/>
                    <a:gd name="connsiteY182" fmla="*/ 346932 h 1495138"/>
                    <a:gd name="connsiteX183" fmla="*/ 77801 w 1490380"/>
                    <a:gd name="connsiteY183" fmla="*/ 346932 h 1495138"/>
                    <a:gd name="connsiteX184" fmla="*/ 85818 w 1490380"/>
                    <a:gd name="connsiteY184" fmla="*/ 345726 h 1495138"/>
                    <a:gd name="connsiteX185" fmla="*/ 87421 w 1490380"/>
                    <a:gd name="connsiteY185" fmla="*/ 344118 h 1495138"/>
                    <a:gd name="connsiteX186" fmla="*/ 88223 w 1490380"/>
                    <a:gd name="connsiteY186" fmla="*/ 340902 h 1495138"/>
                    <a:gd name="connsiteX187" fmla="*/ 88223 w 1490380"/>
                    <a:gd name="connsiteY187" fmla="*/ 328440 h 1495138"/>
                    <a:gd name="connsiteX188" fmla="*/ 88223 w 1490380"/>
                    <a:gd name="connsiteY188" fmla="*/ 105728 h 1495138"/>
                    <a:gd name="connsiteX189" fmla="*/ 87421 w 1490380"/>
                    <a:gd name="connsiteY189" fmla="*/ 89648 h 1495138"/>
                    <a:gd name="connsiteX190" fmla="*/ 85818 w 1490380"/>
                    <a:gd name="connsiteY190" fmla="*/ 88040 h 1495138"/>
                    <a:gd name="connsiteX191" fmla="*/ 81008 w 1490380"/>
                    <a:gd name="connsiteY191" fmla="*/ 86834 h 1495138"/>
                    <a:gd name="connsiteX192" fmla="*/ 58562 w 1490380"/>
                    <a:gd name="connsiteY192" fmla="*/ 87236 h 1495138"/>
                    <a:gd name="connsiteX193" fmla="*/ 48141 w 1490380"/>
                    <a:gd name="connsiteY193" fmla="*/ 87236 h 1495138"/>
                    <a:gd name="connsiteX194" fmla="*/ 8862 w 1490380"/>
                    <a:gd name="connsiteY194" fmla="*/ 45427 h 1495138"/>
                    <a:gd name="connsiteX195" fmla="*/ 49344 w 1490380"/>
                    <a:gd name="connsiteY195" fmla="*/ 2010 h 1495138"/>
                    <a:gd name="connsiteX196" fmla="*/ 55757 w 1490380"/>
                    <a:gd name="connsiteY196" fmla="*/ 2010 h 1495138"/>
                    <a:gd name="connsiteX197" fmla="*/ 123093 w 1490380"/>
                    <a:gd name="connsiteY19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1280339 w 1490380"/>
                    <a:gd name="connsiteY60" fmla="*/ 626352 h 1495138"/>
                    <a:gd name="connsiteX61" fmla="*/ 990169 w 1490380"/>
                    <a:gd name="connsiteY61" fmla="*/ 539116 h 1495138"/>
                    <a:gd name="connsiteX62" fmla="*/ 1005400 w 1490380"/>
                    <a:gd name="connsiteY62" fmla="*/ 540322 h 1495138"/>
                    <a:gd name="connsiteX63" fmla="*/ 1041072 w 1490380"/>
                    <a:gd name="connsiteY63" fmla="*/ 578513 h 1495138"/>
                    <a:gd name="connsiteX64" fmla="*/ 1041072 w 1490380"/>
                    <a:gd name="connsiteY64" fmla="*/ 584543 h 1495138"/>
                    <a:gd name="connsiteX65" fmla="*/ 1041072 w 1490380"/>
                    <a:gd name="connsiteY65" fmla="*/ 731276 h 1495138"/>
                    <a:gd name="connsiteX66" fmla="*/ 1040671 w 1490380"/>
                    <a:gd name="connsiteY66" fmla="*/ 731276 h 1495138"/>
                    <a:gd name="connsiteX67" fmla="*/ 1040671 w 1490380"/>
                    <a:gd name="connsiteY67" fmla="*/ 865948 h 1495138"/>
                    <a:gd name="connsiteX68" fmla="*/ 1041072 w 1490380"/>
                    <a:gd name="connsiteY68" fmla="*/ 880018 h 1495138"/>
                    <a:gd name="connsiteX69" fmla="*/ 1046683 w 1490380"/>
                    <a:gd name="connsiteY69" fmla="*/ 886049 h 1495138"/>
                    <a:gd name="connsiteX70" fmla="*/ 1061914 w 1490380"/>
                    <a:gd name="connsiteY70" fmla="*/ 886049 h 1495138"/>
                    <a:gd name="connsiteX71" fmla="*/ 1083959 w 1490380"/>
                    <a:gd name="connsiteY71" fmla="*/ 886049 h 1495138"/>
                    <a:gd name="connsiteX72" fmla="*/ 1123238 w 1490380"/>
                    <a:gd name="connsiteY72" fmla="*/ 917003 h 1495138"/>
                    <a:gd name="connsiteX73" fmla="*/ 1089169 w 1490380"/>
                    <a:gd name="connsiteY73" fmla="*/ 971676 h 1495138"/>
                    <a:gd name="connsiteX74" fmla="*/ 1076343 w 1490380"/>
                    <a:gd name="connsiteY74" fmla="*/ 972480 h 1495138"/>
                    <a:gd name="connsiteX75" fmla="*/ 915217 w 1490380"/>
                    <a:gd name="connsiteY75" fmla="*/ 972480 h 1495138"/>
                    <a:gd name="connsiteX76" fmla="*/ 904395 w 1490380"/>
                    <a:gd name="connsiteY76" fmla="*/ 971676 h 1495138"/>
                    <a:gd name="connsiteX77" fmla="*/ 867520 w 1490380"/>
                    <a:gd name="connsiteY77" fmla="*/ 935897 h 1495138"/>
                    <a:gd name="connsiteX78" fmla="*/ 891970 w 1490380"/>
                    <a:gd name="connsiteY78" fmla="*/ 890069 h 1495138"/>
                    <a:gd name="connsiteX79" fmla="*/ 910407 w 1490380"/>
                    <a:gd name="connsiteY79" fmla="*/ 886049 h 1495138"/>
                    <a:gd name="connsiteX80" fmla="*/ 944877 w 1490380"/>
                    <a:gd name="connsiteY80" fmla="*/ 886049 h 1495138"/>
                    <a:gd name="connsiteX81" fmla="*/ 952893 w 1490380"/>
                    <a:gd name="connsiteY81" fmla="*/ 884843 h 1495138"/>
                    <a:gd name="connsiteX82" fmla="*/ 954496 w 1490380"/>
                    <a:gd name="connsiteY82" fmla="*/ 883234 h 1495138"/>
                    <a:gd name="connsiteX83" fmla="*/ 955298 w 1490380"/>
                    <a:gd name="connsiteY83" fmla="*/ 880018 h 1495138"/>
                    <a:gd name="connsiteX84" fmla="*/ 955298 w 1490380"/>
                    <a:gd name="connsiteY84" fmla="*/ 867556 h 1495138"/>
                    <a:gd name="connsiteX85" fmla="*/ 955298 w 1490380"/>
                    <a:gd name="connsiteY85" fmla="*/ 644844 h 1495138"/>
                    <a:gd name="connsiteX86" fmla="*/ 954496 w 1490380"/>
                    <a:gd name="connsiteY86" fmla="*/ 628764 h 1495138"/>
                    <a:gd name="connsiteX87" fmla="*/ 952893 w 1490380"/>
                    <a:gd name="connsiteY87" fmla="*/ 627156 h 1495138"/>
                    <a:gd name="connsiteX88" fmla="*/ 948083 w 1490380"/>
                    <a:gd name="connsiteY88" fmla="*/ 625950 h 1495138"/>
                    <a:gd name="connsiteX89" fmla="*/ 925638 w 1490380"/>
                    <a:gd name="connsiteY89" fmla="*/ 626352 h 1495138"/>
                    <a:gd name="connsiteX90" fmla="*/ 915217 w 1490380"/>
                    <a:gd name="connsiteY90" fmla="*/ 626352 h 1495138"/>
                    <a:gd name="connsiteX91" fmla="*/ 875937 w 1490380"/>
                    <a:gd name="connsiteY91" fmla="*/ 584543 h 1495138"/>
                    <a:gd name="connsiteX92" fmla="*/ 916419 w 1490380"/>
                    <a:gd name="connsiteY92" fmla="*/ 541126 h 1495138"/>
                    <a:gd name="connsiteX93" fmla="*/ 922832 w 1490380"/>
                    <a:gd name="connsiteY93" fmla="*/ 541126 h 1495138"/>
                    <a:gd name="connsiteX94" fmla="*/ 990169 w 1490380"/>
                    <a:gd name="connsiteY94" fmla="*/ 539116 h 1495138"/>
                    <a:gd name="connsiteX95" fmla="*/ 272255 w 1490380"/>
                    <a:gd name="connsiteY95" fmla="*/ 539116 h 1495138"/>
                    <a:gd name="connsiteX96" fmla="*/ 287486 w 1490380"/>
                    <a:gd name="connsiteY96" fmla="*/ 540322 h 1495138"/>
                    <a:gd name="connsiteX97" fmla="*/ 323158 w 1490380"/>
                    <a:gd name="connsiteY97" fmla="*/ 578513 h 1495138"/>
                    <a:gd name="connsiteX98" fmla="*/ 323158 w 1490380"/>
                    <a:gd name="connsiteY98" fmla="*/ 584543 h 1495138"/>
                    <a:gd name="connsiteX99" fmla="*/ 323158 w 1490380"/>
                    <a:gd name="connsiteY99" fmla="*/ 731276 h 1495138"/>
                    <a:gd name="connsiteX100" fmla="*/ 322757 w 1490380"/>
                    <a:gd name="connsiteY100" fmla="*/ 731276 h 1495138"/>
                    <a:gd name="connsiteX101" fmla="*/ 322757 w 1490380"/>
                    <a:gd name="connsiteY101" fmla="*/ 865948 h 1495138"/>
                    <a:gd name="connsiteX102" fmla="*/ 323158 w 1490380"/>
                    <a:gd name="connsiteY102" fmla="*/ 880018 h 1495138"/>
                    <a:gd name="connsiteX103" fmla="*/ 328769 w 1490380"/>
                    <a:gd name="connsiteY103" fmla="*/ 886049 h 1495138"/>
                    <a:gd name="connsiteX104" fmla="*/ 344000 w 1490380"/>
                    <a:gd name="connsiteY104" fmla="*/ 886049 h 1495138"/>
                    <a:gd name="connsiteX105" fmla="*/ 366045 w 1490380"/>
                    <a:gd name="connsiteY105" fmla="*/ 886049 h 1495138"/>
                    <a:gd name="connsiteX106" fmla="*/ 405325 w 1490380"/>
                    <a:gd name="connsiteY106" fmla="*/ 917003 h 1495138"/>
                    <a:gd name="connsiteX107" fmla="*/ 371255 w 1490380"/>
                    <a:gd name="connsiteY107" fmla="*/ 971676 h 1495138"/>
                    <a:gd name="connsiteX108" fmla="*/ 358429 w 1490380"/>
                    <a:gd name="connsiteY108" fmla="*/ 972480 h 1495138"/>
                    <a:gd name="connsiteX109" fmla="*/ 197303 w 1490380"/>
                    <a:gd name="connsiteY109" fmla="*/ 972480 h 1495138"/>
                    <a:gd name="connsiteX110" fmla="*/ 186481 w 1490380"/>
                    <a:gd name="connsiteY110" fmla="*/ 971676 h 1495138"/>
                    <a:gd name="connsiteX111" fmla="*/ 149606 w 1490380"/>
                    <a:gd name="connsiteY111" fmla="*/ 935897 h 1495138"/>
                    <a:gd name="connsiteX112" fmla="*/ 174056 w 1490380"/>
                    <a:gd name="connsiteY112" fmla="*/ 890069 h 1495138"/>
                    <a:gd name="connsiteX113" fmla="*/ 192493 w 1490380"/>
                    <a:gd name="connsiteY113" fmla="*/ 886049 h 1495138"/>
                    <a:gd name="connsiteX114" fmla="*/ 226963 w 1490380"/>
                    <a:gd name="connsiteY114" fmla="*/ 886049 h 1495138"/>
                    <a:gd name="connsiteX115" fmla="*/ 234979 w 1490380"/>
                    <a:gd name="connsiteY115" fmla="*/ 884843 h 1495138"/>
                    <a:gd name="connsiteX116" fmla="*/ 236582 w 1490380"/>
                    <a:gd name="connsiteY116" fmla="*/ 883234 h 1495138"/>
                    <a:gd name="connsiteX117" fmla="*/ 237384 w 1490380"/>
                    <a:gd name="connsiteY117" fmla="*/ 880018 h 1495138"/>
                    <a:gd name="connsiteX118" fmla="*/ 237384 w 1490380"/>
                    <a:gd name="connsiteY118" fmla="*/ 867556 h 1495138"/>
                    <a:gd name="connsiteX119" fmla="*/ 237384 w 1490380"/>
                    <a:gd name="connsiteY119" fmla="*/ 644844 h 1495138"/>
                    <a:gd name="connsiteX120" fmla="*/ 236582 w 1490380"/>
                    <a:gd name="connsiteY120" fmla="*/ 628764 h 1495138"/>
                    <a:gd name="connsiteX121" fmla="*/ 234979 w 1490380"/>
                    <a:gd name="connsiteY121" fmla="*/ 627156 h 1495138"/>
                    <a:gd name="connsiteX122" fmla="*/ 230169 w 1490380"/>
                    <a:gd name="connsiteY122" fmla="*/ 625950 h 1495138"/>
                    <a:gd name="connsiteX123" fmla="*/ 207724 w 1490380"/>
                    <a:gd name="connsiteY123" fmla="*/ 626352 h 1495138"/>
                    <a:gd name="connsiteX124" fmla="*/ 197303 w 1490380"/>
                    <a:gd name="connsiteY124" fmla="*/ 626352 h 1495138"/>
                    <a:gd name="connsiteX125" fmla="*/ 158023 w 1490380"/>
                    <a:gd name="connsiteY125" fmla="*/ 584543 h 1495138"/>
                    <a:gd name="connsiteX126" fmla="*/ 198505 w 1490380"/>
                    <a:gd name="connsiteY126" fmla="*/ 541126 h 1495138"/>
                    <a:gd name="connsiteX127" fmla="*/ 204918 w 1490380"/>
                    <a:gd name="connsiteY127" fmla="*/ 541126 h 1495138"/>
                    <a:gd name="connsiteX128" fmla="*/ 272255 w 1490380"/>
                    <a:gd name="connsiteY128" fmla="*/ 539116 h 1495138"/>
                    <a:gd name="connsiteX129" fmla="*/ 477504 w 1490380"/>
                    <a:gd name="connsiteY129" fmla="*/ 0 h 1495138"/>
                    <a:gd name="connsiteX130" fmla="*/ 492735 w 1490380"/>
                    <a:gd name="connsiteY130" fmla="*/ 1206 h 1495138"/>
                    <a:gd name="connsiteX131" fmla="*/ 528407 w 1490380"/>
                    <a:gd name="connsiteY131" fmla="*/ 39397 h 1495138"/>
                    <a:gd name="connsiteX132" fmla="*/ 528407 w 1490380"/>
                    <a:gd name="connsiteY132" fmla="*/ 45427 h 1495138"/>
                    <a:gd name="connsiteX133" fmla="*/ 528407 w 1490380"/>
                    <a:gd name="connsiteY133" fmla="*/ 192159 h 1495138"/>
                    <a:gd name="connsiteX134" fmla="*/ 528006 w 1490380"/>
                    <a:gd name="connsiteY134" fmla="*/ 192159 h 1495138"/>
                    <a:gd name="connsiteX135" fmla="*/ 528006 w 1490380"/>
                    <a:gd name="connsiteY135" fmla="*/ 326832 h 1495138"/>
                    <a:gd name="connsiteX136" fmla="*/ 528407 w 1490380"/>
                    <a:gd name="connsiteY136" fmla="*/ 340902 h 1495138"/>
                    <a:gd name="connsiteX137" fmla="*/ 534018 w 1490380"/>
                    <a:gd name="connsiteY137" fmla="*/ 346932 h 1495138"/>
                    <a:gd name="connsiteX138" fmla="*/ 549249 w 1490380"/>
                    <a:gd name="connsiteY138" fmla="*/ 346932 h 1495138"/>
                    <a:gd name="connsiteX139" fmla="*/ 571294 w 1490380"/>
                    <a:gd name="connsiteY139" fmla="*/ 346932 h 1495138"/>
                    <a:gd name="connsiteX140" fmla="*/ 610574 w 1490380"/>
                    <a:gd name="connsiteY140" fmla="*/ 377887 h 1495138"/>
                    <a:gd name="connsiteX141" fmla="*/ 576504 w 1490380"/>
                    <a:gd name="connsiteY141" fmla="*/ 432560 h 1495138"/>
                    <a:gd name="connsiteX142" fmla="*/ 563678 w 1490380"/>
                    <a:gd name="connsiteY142" fmla="*/ 433364 h 1495138"/>
                    <a:gd name="connsiteX143" fmla="*/ 402552 w 1490380"/>
                    <a:gd name="connsiteY143" fmla="*/ 433364 h 1495138"/>
                    <a:gd name="connsiteX144" fmla="*/ 391730 w 1490380"/>
                    <a:gd name="connsiteY144" fmla="*/ 432560 h 1495138"/>
                    <a:gd name="connsiteX145" fmla="*/ 354855 w 1490380"/>
                    <a:gd name="connsiteY145" fmla="*/ 396781 h 1495138"/>
                    <a:gd name="connsiteX146" fmla="*/ 379305 w 1490380"/>
                    <a:gd name="connsiteY146" fmla="*/ 350952 h 1495138"/>
                    <a:gd name="connsiteX147" fmla="*/ 397742 w 1490380"/>
                    <a:gd name="connsiteY147" fmla="*/ 346932 h 1495138"/>
                    <a:gd name="connsiteX148" fmla="*/ 432212 w 1490380"/>
                    <a:gd name="connsiteY148" fmla="*/ 346932 h 1495138"/>
                    <a:gd name="connsiteX149" fmla="*/ 440228 w 1490380"/>
                    <a:gd name="connsiteY149" fmla="*/ 345726 h 1495138"/>
                    <a:gd name="connsiteX150" fmla="*/ 441831 w 1490380"/>
                    <a:gd name="connsiteY150" fmla="*/ 344118 h 1495138"/>
                    <a:gd name="connsiteX151" fmla="*/ 442633 w 1490380"/>
                    <a:gd name="connsiteY151" fmla="*/ 340902 h 1495138"/>
                    <a:gd name="connsiteX152" fmla="*/ 442633 w 1490380"/>
                    <a:gd name="connsiteY152" fmla="*/ 328440 h 1495138"/>
                    <a:gd name="connsiteX153" fmla="*/ 442633 w 1490380"/>
                    <a:gd name="connsiteY153" fmla="*/ 105728 h 1495138"/>
                    <a:gd name="connsiteX154" fmla="*/ 441831 w 1490380"/>
                    <a:gd name="connsiteY154" fmla="*/ 89648 h 1495138"/>
                    <a:gd name="connsiteX155" fmla="*/ 440228 w 1490380"/>
                    <a:gd name="connsiteY155" fmla="*/ 88040 h 1495138"/>
                    <a:gd name="connsiteX156" fmla="*/ 435418 w 1490380"/>
                    <a:gd name="connsiteY156" fmla="*/ 86834 h 1495138"/>
                    <a:gd name="connsiteX157" fmla="*/ 412973 w 1490380"/>
                    <a:gd name="connsiteY157" fmla="*/ 87236 h 1495138"/>
                    <a:gd name="connsiteX158" fmla="*/ 402552 w 1490380"/>
                    <a:gd name="connsiteY158" fmla="*/ 87236 h 1495138"/>
                    <a:gd name="connsiteX159" fmla="*/ 363272 w 1490380"/>
                    <a:gd name="connsiteY159" fmla="*/ 45427 h 1495138"/>
                    <a:gd name="connsiteX160" fmla="*/ 403754 w 1490380"/>
                    <a:gd name="connsiteY160" fmla="*/ 2010 h 1495138"/>
                    <a:gd name="connsiteX161" fmla="*/ 410167 w 1490380"/>
                    <a:gd name="connsiteY161" fmla="*/ 2010 h 1495138"/>
                    <a:gd name="connsiteX162" fmla="*/ 477504 w 1490380"/>
                    <a:gd name="connsiteY162" fmla="*/ 0 h 1495138"/>
                    <a:gd name="connsiteX163" fmla="*/ 123093 w 1490380"/>
                    <a:gd name="connsiteY163" fmla="*/ 0 h 1495138"/>
                    <a:gd name="connsiteX164" fmla="*/ 138324 w 1490380"/>
                    <a:gd name="connsiteY164" fmla="*/ 1206 h 1495138"/>
                    <a:gd name="connsiteX165" fmla="*/ 173997 w 1490380"/>
                    <a:gd name="connsiteY165" fmla="*/ 39397 h 1495138"/>
                    <a:gd name="connsiteX166" fmla="*/ 173997 w 1490380"/>
                    <a:gd name="connsiteY166" fmla="*/ 45427 h 1495138"/>
                    <a:gd name="connsiteX167" fmla="*/ 173997 w 1490380"/>
                    <a:gd name="connsiteY167" fmla="*/ 192159 h 1495138"/>
                    <a:gd name="connsiteX168" fmla="*/ 173596 w 1490380"/>
                    <a:gd name="connsiteY168" fmla="*/ 192159 h 1495138"/>
                    <a:gd name="connsiteX169" fmla="*/ 173596 w 1490380"/>
                    <a:gd name="connsiteY169" fmla="*/ 326832 h 1495138"/>
                    <a:gd name="connsiteX170" fmla="*/ 173997 w 1490380"/>
                    <a:gd name="connsiteY170" fmla="*/ 340902 h 1495138"/>
                    <a:gd name="connsiteX171" fmla="*/ 179608 w 1490380"/>
                    <a:gd name="connsiteY171" fmla="*/ 346932 h 1495138"/>
                    <a:gd name="connsiteX172" fmla="*/ 194839 w 1490380"/>
                    <a:gd name="connsiteY172" fmla="*/ 346932 h 1495138"/>
                    <a:gd name="connsiteX173" fmla="*/ 216884 w 1490380"/>
                    <a:gd name="connsiteY173" fmla="*/ 346932 h 1495138"/>
                    <a:gd name="connsiteX174" fmla="*/ 256164 w 1490380"/>
                    <a:gd name="connsiteY174" fmla="*/ 377887 h 1495138"/>
                    <a:gd name="connsiteX175" fmla="*/ 222094 w 1490380"/>
                    <a:gd name="connsiteY175" fmla="*/ 432560 h 1495138"/>
                    <a:gd name="connsiteX176" fmla="*/ 209268 w 1490380"/>
                    <a:gd name="connsiteY176" fmla="*/ 433364 h 1495138"/>
                    <a:gd name="connsiteX177" fmla="*/ 48141 w 1490380"/>
                    <a:gd name="connsiteY177" fmla="*/ 433364 h 1495138"/>
                    <a:gd name="connsiteX178" fmla="*/ 37319 w 1490380"/>
                    <a:gd name="connsiteY178" fmla="*/ 432560 h 1495138"/>
                    <a:gd name="connsiteX179" fmla="*/ 445 w 1490380"/>
                    <a:gd name="connsiteY179" fmla="*/ 396781 h 1495138"/>
                    <a:gd name="connsiteX180" fmla="*/ 24894 w 1490380"/>
                    <a:gd name="connsiteY180" fmla="*/ 350952 h 1495138"/>
                    <a:gd name="connsiteX181" fmla="*/ 43332 w 1490380"/>
                    <a:gd name="connsiteY181" fmla="*/ 346932 h 1495138"/>
                    <a:gd name="connsiteX182" fmla="*/ 77801 w 1490380"/>
                    <a:gd name="connsiteY182" fmla="*/ 346932 h 1495138"/>
                    <a:gd name="connsiteX183" fmla="*/ 85818 w 1490380"/>
                    <a:gd name="connsiteY183" fmla="*/ 345726 h 1495138"/>
                    <a:gd name="connsiteX184" fmla="*/ 87421 w 1490380"/>
                    <a:gd name="connsiteY184" fmla="*/ 344118 h 1495138"/>
                    <a:gd name="connsiteX185" fmla="*/ 88223 w 1490380"/>
                    <a:gd name="connsiteY185" fmla="*/ 340902 h 1495138"/>
                    <a:gd name="connsiteX186" fmla="*/ 88223 w 1490380"/>
                    <a:gd name="connsiteY186" fmla="*/ 328440 h 1495138"/>
                    <a:gd name="connsiteX187" fmla="*/ 88223 w 1490380"/>
                    <a:gd name="connsiteY187" fmla="*/ 105728 h 1495138"/>
                    <a:gd name="connsiteX188" fmla="*/ 87421 w 1490380"/>
                    <a:gd name="connsiteY188" fmla="*/ 89648 h 1495138"/>
                    <a:gd name="connsiteX189" fmla="*/ 85818 w 1490380"/>
                    <a:gd name="connsiteY189" fmla="*/ 88040 h 1495138"/>
                    <a:gd name="connsiteX190" fmla="*/ 81008 w 1490380"/>
                    <a:gd name="connsiteY190" fmla="*/ 86834 h 1495138"/>
                    <a:gd name="connsiteX191" fmla="*/ 58562 w 1490380"/>
                    <a:gd name="connsiteY191" fmla="*/ 87236 h 1495138"/>
                    <a:gd name="connsiteX192" fmla="*/ 48141 w 1490380"/>
                    <a:gd name="connsiteY192" fmla="*/ 87236 h 1495138"/>
                    <a:gd name="connsiteX193" fmla="*/ 8862 w 1490380"/>
                    <a:gd name="connsiteY193" fmla="*/ 45427 h 1495138"/>
                    <a:gd name="connsiteX194" fmla="*/ 49344 w 1490380"/>
                    <a:gd name="connsiteY194" fmla="*/ 2010 h 1495138"/>
                    <a:gd name="connsiteX195" fmla="*/ 55757 w 1490380"/>
                    <a:gd name="connsiteY195" fmla="*/ 2010 h 1495138"/>
                    <a:gd name="connsiteX196" fmla="*/ 123093 w 1490380"/>
                    <a:gd name="connsiteY19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90760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990169 w 1490380"/>
                    <a:gd name="connsiteY60" fmla="*/ 539116 h 1495138"/>
                    <a:gd name="connsiteX61" fmla="*/ 1005400 w 1490380"/>
                    <a:gd name="connsiteY61" fmla="*/ 540322 h 1495138"/>
                    <a:gd name="connsiteX62" fmla="*/ 1041072 w 1490380"/>
                    <a:gd name="connsiteY62" fmla="*/ 578513 h 1495138"/>
                    <a:gd name="connsiteX63" fmla="*/ 1041072 w 1490380"/>
                    <a:gd name="connsiteY63" fmla="*/ 584543 h 1495138"/>
                    <a:gd name="connsiteX64" fmla="*/ 1041072 w 1490380"/>
                    <a:gd name="connsiteY64" fmla="*/ 731276 h 1495138"/>
                    <a:gd name="connsiteX65" fmla="*/ 1040671 w 1490380"/>
                    <a:gd name="connsiteY65" fmla="*/ 731276 h 1495138"/>
                    <a:gd name="connsiteX66" fmla="*/ 1040671 w 1490380"/>
                    <a:gd name="connsiteY66" fmla="*/ 865948 h 1495138"/>
                    <a:gd name="connsiteX67" fmla="*/ 1041072 w 1490380"/>
                    <a:gd name="connsiteY67" fmla="*/ 880018 h 1495138"/>
                    <a:gd name="connsiteX68" fmla="*/ 1046683 w 1490380"/>
                    <a:gd name="connsiteY68" fmla="*/ 886049 h 1495138"/>
                    <a:gd name="connsiteX69" fmla="*/ 1061914 w 1490380"/>
                    <a:gd name="connsiteY69" fmla="*/ 886049 h 1495138"/>
                    <a:gd name="connsiteX70" fmla="*/ 1083959 w 1490380"/>
                    <a:gd name="connsiteY70" fmla="*/ 886049 h 1495138"/>
                    <a:gd name="connsiteX71" fmla="*/ 1123238 w 1490380"/>
                    <a:gd name="connsiteY71" fmla="*/ 917003 h 1495138"/>
                    <a:gd name="connsiteX72" fmla="*/ 1089169 w 1490380"/>
                    <a:gd name="connsiteY72" fmla="*/ 971676 h 1495138"/>
                    <a:gd name="connsiteX73" fmla="*/ 1076343 w 1490380"/>
                    <a:gd name="connsiteY73" fmla="*/ 972480 h 1495138"/>
                    <a:gd name="connsiteX74" fmla="*/ 915217 w 1490380"/>
                    <a:gd name="connsiteY74" fmla="*/ 972480 h 1495138"/>
                    <a:gd name="connsiteX75" fmla="*/ 904395 w 1490380"/>
                    <a:gd name="connsiteY75" fmla="*/ 971676 h 1495138"/>
                    <a:gd name="connsiteX76" fmla="*/ 867520 w 1490380"/>
                    <a:gd name="connsiteY76" fmla="*/ 935897 h 1495138"/>
                    <a:gd name="connsiteX77" fmla="*/ 891970 w 1490380"/>
                    <a:gd name="connsiteY77" fmla="*/ 890069 h 1495138"/>
                    <a:gd name="connsiteX78" fmla="*/ 910407 w 1490380"/>
                    <a:gd name="connsiteY78" fmla="*/ 886049 h 1495138"/>
                    <a:gd name="connsiteX79" fmla="*/ 944877 w 1490380"/>
                    <a:gd name="connsiteY79" fmla="*/ 886049 h 1495138"/>
                    <a:gd name="connsiteX80" fmla="*/ 952893 w 1490380"/>
                    <a:gd name="connsiteY80" fmla="*/ 884843 h 1495138"/>
                    <a:gd name="connsiteX81" fmla="*/ 954496 w 1490380"/>
                    <a:gd name="connsiteY81" fmla="*/ 883234 h 1495138"/>
                    <a:gd name="connsiteX82" fmla="*/ 955298 w 1490380"/>
                    <a:gd name="connsiteY82" fmla="*/ 880018 h 1495138"/>
                    <a:gd name="connsiteX83" fmla="*/ 955298 w 1490380"/>
                    <a:gd name="connsiteY83" fmla="*/ 867556 h 1495138"/>
                    <a:gd name="connsiteX84" fmla="*/ 955298 w 1490380"/>
                    <a:gd name="connsiteY84" fmla="*/ 644844 h 1495138"/>
                    <a:gd name="connsiteX85" fmla="*/ 954496 w 1490380"/>
                    <a:gd name="connsiteY85" fmla="*/ 628764 h 1495138"/>
                    <a:gd name="connsiteX86" fmla="*/ 952893 w 1490380"/>
                    <a:gd name="connsiteY86" fmla="*/ 627156 h 1495138"/>
                    <a:gd name="connsiteX87" fmla="*/ 948083 w 1490380"/>
                    <a:gd name="connsiteY87" fmla="*/ 625950 h 1495138"/>
                    <a:gd name="connsiteX88" fmla="*/ 925638 w 1490380"/>
                    <a:gd name="connsiteY88" fmla="*/ 626352 h 1495138"/>
                    <a:gd name="connsiteX89" fmla="*/ 915217 w 1490380"/>
                    <a:gd name="connsiteY89" fmla="*/ 626352 h 1495138"/>
                    <a:gd name="connsiteX90" fmla="*/ 875937 w 1490380"/>
                    <a:gd name="connsiteY90" fmla="*/ 584543 h 1495138"/>
                    <a:gd name="connsiteX91" fmla="*/ 916419 w 1490380"/>
                    <a:gd name="connsiteY91" fmla="*/ 541126 h 1495138"/>
                    <a:gd name="connsiteX92" fmla="*/ 922832 w 1490380"/>
                    <a:gd name="connsiteY92" fmla="*/ 541126 h 1495138"/>
                    <a:gd name="connsiteX93" fmla="*/ 990169 w 1490380"/>
                    <a:gd name="connsiteY93" fmla="*/ 539116 h 1495138"/>
                    <a:gd name="connsiteX94" fmla="*/ 272255 w 1490380"/>
                    <a:gd name="connsiteY94" fmla="*/ 539116 h 1495138"/>
                    <a:gd name="connsiteX95" fmla="*/ 287486 w 1490380"/>
                    <a:gd name="connsiteY95" fmla="*/ 540322 h 1495138"/>
                    <a:gd name="connsiteX96" fmla="*/ 323158 w 1490380"/>
                    <a:gd name="connsiteY96" fmla="*/ 578513 h 1495138"/>
                    <a:gd name="connsiteX97" fmla="*/ 323158 w 1490380"/>
                    <a:gd name="connsiteY97" fmla="*/ 584543 h 1495138"/>
                    <a:gd name="connsiteX98" fmla="*/ 323158 w 1490380"/>
                    <a:gd name="connsiteY98" fmla="*/ 731276 h 1495138"/>
                    <a:gd name="connsiteX99" fmla="*/ 322757 w 1490380"/>
                    <a:gd name="connsiteY99" fmla="*/ 731276 h 1495138"/>
                    <a:gd name="connsiteX100" fmla="*/ 322757 w 1490380"/>
                    <a:gd name="connsiteY100" fmla="*/ 865948 h 1495138"/>
                    <a:gd name="connsiteX101" fmla="*/ 323158 w 1490380"/>
                    <a:gd name="connsiteY101" fmla="*/ 880018 h 1495138"/>
                    <a:gd name="connsiteX102" fmla="*/ 328769 w 1490380"/>
                    <a:gd name="connsiteY102" fmla="*/ 886049 h 1495138"/>
                    <a:gd name="connsiteX103" fmla="*/ 344000 w 1490380"/>
                    <a:gd name="connsiteY103" fmla="*/ 886049 h 1495138"/>
                    <a:gd name="connsiteX104" fmla="*/ 366045 w 1490380"/>
                    <a:gd name="connsiteY104" fmla="*/ 886049 h 1495138"/>
                    <a:gd name="connsiteX105" fmla="*/ 405325 w 1490380"/>
                    <a:gd name="connsiteY105" fmla="*/ 917003 h 1495138"/>
                    <a:gd name="connsiteX106" fmla="*/ 371255 w 1490380"/>
                    <a:gd name="connsiteY106" fmla="*/ 971676 h 1495138"/>
                    <a:gd name="connsiteX107" fmla="*/ 358429 w 1490380"/>
                    <a:gd name="connsiteY107" fmla="*/ 972480 h 1495138"/>
                    <a:gd name="connsiteX108" fmla="*/ 197303 w 1490380"/>
                    <a:gd name="connsiteY108" fmla="*/ 972480 h 1495138"/>
                    <a:gd name="connsiteX109" fmla="*/ 186481 w 1490380"/>
                    <a:gd name="connsiteY109" fmla="*/ 971676 h 1495138"/>
                    <a:gd name="connsiteX110" fmla="*/ 149606 w 1490380"/>
                    <a:gd name="connsiteY110" fmla="*/ 935897 h 1495138"/>
                    <a:gd name="connsiteX111" fmla="*/ 174056 w 1490380"/>
                    <a:gd name="connsiteY111" fmla="*/ 890069 h 1495138"/>
                    <a:gd name="connsiteX112" fmla="*/ 192493 w 1490380"/>
                    <a:gd name="connsiteY112" fmla="*/ 886049 h 1495138"/>
                    <a:gd name="connsiteX113" fmla="*/ 226963 w 1490380"/>
                    <a:gd name="connsiteY113" fmla="*/ 886049 h 1495138"/>
                    <a:gd name="connsiteX114" fmla="*/ 234979 w 1490380"/>
                    <a:gd name="connsiteY114" fmla="*/ 884843 h 1495138"/>
                    <a:gd name="connsiteX115" fmla="*/ 236582 w 1490380"/>
                    <a:gd name="connsiteY115" fmla="*/ 883234 h 1495138"/>
                    <a:gd name="connsiteX116" fmla="*/ 237384 w 1490380"/>
                    <a:gd name="connsiteY116" fmla="*/ 880018 h 1495138"/>
                    <a:gd name="connsiteX117" fmla="*/ 237384 w 1490380"/>
                    <a:gd name="connsiteY117" fmla="*/ 867556 h 1495138"/>
                    <a:gd name="connsiteX118" fmla="*/ 237384 w 1490380"/>
                    <a:gd name="connsiteY118" fmla="*/ 644844 h 1495138"/>
                    <a:gd name="connsiteX119" fmla="*/ 236582 w 1490380"/>
                    <a:gd name="connsiteY119" fmla="*/ 628764 h 1495138"/>
                    <a:gd name="connsiteX120" fmla="*/ 234979 w 1490380"/>
                    <a:gd name="connsiteY120" fmla="*/ 627156 h 1495138"/>
                    <a:gd name="connsiteX121" fmla="*/ 230169 w 1490380"/>
                    <a:gd name="connsiteY121" fmla="*/ 625950 h 1495138"/>
                    <a:gd name="connsiteX122" fmla="*/ 207724 w 1490380"/>
                    <a:gd name="connsiteY122" fmla="*/ 626352 h 1495138"/>
                    <a:gd name="connsiteX123" fmla="*/ 197303 w 1490380"/>
                    <a:gd name="connsiteY123" fmla="*/ 626352 h 1495138"/>
                    <a:gd name="connsiteX124" fmla="*/ 158023 w 1490380"/>
                    <a:gd name="connsiteY124" fmla="*/ 584543 h 1495138"/>
                    <a:gd name="connsiteX125" fmla="*/ 198505 w 1490380"/>
                    <a:gd name="connsiteY125" fmla="*/ 541126 h 1495138"/>
                    <a:gd name="connsiteX126" fmla="*/ 204918 w 1490380"/>
                    <a:gd name="connsiteY126" fmla="*/ 541126 h 1495138"/>
                    <a:gd name="connsiteX127" fmla="*/ 272255 w 1490380"/>
                    <a:gd name="connsiteY127" fmla="*/ 539116 h 1495138"/>
                    <a:gd name="connsiteX128" fmla="*/ 477504 w 1490380"/>
                    <a:gd name="connsiteY128" fmla="*/ 0 h 1495138"/>
                    <a:gd name="connsiteX129" fmla="*/ 492735 w 1490380"/>
                    <a:gd name="connsiteY129" fmla="*/ 1206 h 1495138"/>
                    <a:gd name="connsiteX130" fmla="*/ 528407 w 1490380"/>
                    <a:gd name="connsiteY130" fmla="*/ 39397 h 1495138"/>
                    <a:gd name="connsiteX131" fmla="*/ 528407 w 1490380"/>
                    <a:gd name="connsiteY131" fmla="*/ 45427 h 1495138"/>
                    <a:gd name="connsiteX132" fmla="*/ 528407 w 1490380"/>
                    <a:gd name="connsiteY132" fmla="*/ 192159 h 1495138"/>
                    <a:gd name="connsiteX133" fmla="*/ 528006 w 1490380"/>
                    <a:gd name="connsiteY133" fmla="*/ 192159 h 1495138"/>
                    <a:gd name="connsiteX134" fmla="*/ 528006 w 1490380"/>
                    <a:gd name="connsiteY134" fmla="*/ 326832 h 1495138"/>
                    <a:gd name="connsiteX135" fmla="*/ 528407 w 1490380"/>
                    <a:gd name="connsiteY135" fmla="*/ 340902 h 1495138"/>
                    <a:gd name="connsiteX136" fmla="*/ 534018 w 1490380"/>
                    <a:gd name="connsiteY136" fmla="*/ 346932 h 1495138"/>
                    <a:gd name="connsiteX137" fmla="*/ 549249 w 1490380"/>
                    <a:gd name="connsiteY137" fmla="*/ 346932 h 1495138"/>
                    <a:gd name="connsiteX138" fmla="*/ 571294 w 1490380"/>
                    <a:gd name="connsiteY138" fmla="*/ 346932 h 1495138"/>
                    <a:gd name="connsiteX139" fmla="*/ 610574 w 1490380"/>
                    <a:gd name="connsiteY139" fmla="*/ 377887 h 1495138"/>
                    <a:gd name="connsiteX140" fmla="*/ 576504 w 1490380"/>
                    <a:gd name="connsiteY140" fmla="*/ 432560 h 1495138"/>
                    <a:gd name="connsiteX141" fmla="*/ 563678 w 1490380"/>
                    <a:gd name="connsiteY141" fmla="*/ 433364 h 1495138"/>
                    <a:gd name="connsiteX142" fmla="*/ 402552 w 1490380"/>
                    <a:gd name="connsiteY142" fmla="*/ 433364 h 1495138"/>
                    <a:gd name="connsiteX143" fmla="*/ 391730 w 1490380"/>
                    <a:gd name="connsiteY143" fmla="*/ 432560 h 1495138"/>
                    <a:gd name="connsiteX144" fmla="*/ 354855 w 1490380"/>
                    <a:gd name="connsiteY144" fmla="*/ 396781 h 1495138"/>
                    <a:gd name="connsiteX145" fmla="*/ 379305 w 1490380"/>
                    <a:gd name="connsiteY145" fmla="*/ 350952 h 1495138"/>
                    <a:gd name="connsiteX146" fmla="*/ 397742 w 1490380"/>
                    <a:gd name="connsiteY146" fmla="*/ 346932 h 1495138"/>
                    <a:gd name="connsiteX147" fmla="*/ 432212 w 1490380"/>
                    <a:gd name="connsiteY147" fmla="*/ 346932 h 1495138"/>
                    <a:gd name="connsiteX148" fmla="*/ 440228 w 1490380"/>
                    <a:gd name="connsiteY148" fmla="*/ 345726 h 1495138"/>
                    <a:gd name="connsiteX149" fmla="*/ 441831 w 1490380"/>
                    <a:gd name="connsiteY149" fmla="*/ 344118 h 1495138"/>
                    <a:gd name="connsiteX150" fmla="*/ 442633 w 1490380"/>
                    <a:gd name="connsiteY150" fmla="*/ 340902 h 1495138"/>
                    <a:gd name="connsiteX151" fmla="*/ 442633 w 1490380"/>
                    <a:gd name="connsiteY151" fmla="*/ 328440 h 1495138"/>
                    <a:gd name="connsiteX152" fmla="*/ 442633 w 1490380"/>
                    <a:gd name="connsiteY152" fmla="*/ 105728 h 1495138"/>
                    <a:gd name="connsiteX153" fmla="*/ 441831 w 1490380"/>
                    <a:gd name="connsiteY153" fmla="*/ 89648 h 1495138"/>
                    <a:gd name="connsiteX154" fmla="*/ 440228 w 1490380"/>
                    <a:gd name="connsiteY154" fmla="*/ 88040 h 1495138"/>
                    <a:gd name="connsiteX155" fmla="*/ 435418 w 1490380"/>
                    <a:gd name="connsiteY155" fmla="*/ 86834 h 1495138"/>
                    <a:gd name="connsiteX156" fmla="*/ 412973 w 1490380"/>
                    <a:gd name="connsiteY156" fmla="*/ 87236 h 1495138"/>
                    <a:gd name="connsiteX157" fmla="*/ 402552 w 1490380"/>
                    <a:gd name="connsiteY157" fmla="*/ 87236 h 1495138"/>
                    <a:gd name="connsiteX158" fmla="*/ 363272 w 1490380"/>
                    <a:gd name="connsiteY158" fmla="*/ 45427 h 1495138"/>
                    <a:gd name="connsiteX159" fmla="*/ 403754 w 1490380"/>
                    <a:gd name="connsiteY159" fmla="*/ 2010 h 1495138"/>
                    <a:gd name="connsiteX160" fmla="*/ 410167 w 1490380"/>
                    <a:gd name="connsiteY160" fmla="*/ 2010 h 1495138"/>
                    <a:gd name="connsiteX161" fmla="*/ 477504 w 1490380"/>
                    <a:gd name="connsiteY161" fmla="*/ 0 h 1495138"/>
                    <a:gd name="connsiteX162" fmla="*/ 123093 w 1490380"/>
                    <a:gd name="connsiteY162" fmla="*/ 0 h 1495138"/>
                    <a:gd name="connsiteX163" fmla="*/ 138324 w 1490380"/>
                    <a:gd name="connsiteY163" fmla="*/ 1206 h 1495138"/>
                    <a:gd name="connsiteX164" fmla="*/ 173997 w 1490380"/>
                    <a:gd name="connsiteY164" fmla="*/ 39397 h 1495138"/>
                    <a:gd name="connsiteX165" fmla="*/ 173997 w 1490380"/>
                    <a:gd name="connsiteY165" fmla="*/ 45427 h 1495138"/>
                    <a:gd name="connsiteX166" fmla="*/ 173997 w 1490380"/>
                    <a:gd name="connsiteY166" fmla="*/ 192159 h 1495138"/>
                    <a:gd name="connsiteX167" fmla="*/ 173596 w 1490380"/>
                    <a:gd name="connsiteY167" fmla="*/ 192159 h 1495138"/>
                    <a:gd name="connsiteX168" fmla="*/ 173596 w 1490380"/>
                    <a:gd name="connsiteY168" fmla="*/ 326832 h 1495138"/>
                    <a:gd name="connsiteX169" fmla="*/ 173997 w 1490380"/>
                    <a:gd name="connsiteY169" fmla="*/ 340902 h 1495138"/>
                    <a:gd name="connsiteX170" fmla="*/ 179608 w 1490380"/>
                    <a:gd name="connsiteY170" fmla="*/ 346932 h 1495138"/>
                    <a:gd name="connsiteX171" fmla="*/ 194839 w 1490380"/>
                    <a:gd name="connsiteY171" fmla="*/ 346932 h 1495138"/>
                    <a:gd name="connsiteX172" fmla="*/ 216884 w 1490380"/>
                    <a:gd name="connsiteY172" fmla="*/ 346932 h 1495138"/>
                    <a:gd name="connsiteX173" fmla="*/ 256164 w 1490380"/>
                    <a:gd name="connsiteY173" fmla="*/ 377887 h 1495138"/>
                    <a:gd name="connsiteX174" fmla="*/ 222094 w 1490380"/>
                    <a:gd name="connsiteY174" fmla="*/ 432560 h 1495138"/>
                    <a:gd name="connsiteX175" fmla="*/ 209268 w 1490380"/>
                    <a:gd name="connsiteY175" fmla="*/ 433364 h 1495138"/>
                    <a:gd name="connsiteX176" fmla="*/ 48141 w 1490380"/>
                    <a:gd name="connsiteY176" fmla="*/ 433364 h 1495138"/>
                    <a:gd name="connsiteX177" fmla="*/ 37319 w 1490380"/>
                    <a:gd name="connsiteY177" fmla="*/ 432560 h 1495138"/>
                    <a:gd name="connsiteX178" fmla="*/ 445 w 1490380"/>
                    <a:gd name="connsiteY178" fmla="*/ 396781 h 1495138"/>
                    <a:gd name="connsiteX179" fmla="*/ 24894 w 1490380"/>
                    <a:gd name="connsiteY179" fmla="*/ 350952 h 1495138"/>
                    <a:gd name="connsiteX180" fmla="*/ 43332 w 1490380"/>
                    <a:gd name="connsiteY180" fmla="*/ 346932 h 1495138"/>
                    <a:gd name="connsiteX181" fmla="*/ 77801 w 1490380"/>
                    <a:gd name="connsiteY181" fmla="*/ 346932 h 1495138"/>
                    <a:gd name="connsiteX182" fmla="*/ 85818 w 1490380"/>
                    <a:gd name="connsiteY182" fmla="*/ 345726 h 1495138"/>
                    <a:gd name="connsiteX183" fmla="*/ 87421 w 1490380"/>
                    <a:gd name="connsiteY183" fmla="*/ 344118 h 1495138"/>
                    <a:gd name="connsiteX184" fmla="*/ 88223 w 1490380"/>
                    <a:gd name="connsiteY184" fmla="*/ 340902 h 1495138"/>
                    <a:gd name="connsiteX185" fmla="*/ 88223 w 1490380"/>
                    <a:gd name="connsiteY185" fmla="*/ 328440 h 1495138"/>
                    <a:gd name="connsiteX186" fmla="*/ 88223 w 1490380"/>
                    <a:gd name="connsiteY186" fmla="*/ 105728 h 1495138"/>
                    <a:gd name="connsiteX187" fmla="*/ 87421 w 1490380"/>
                    <a:gd name="connsiteY187" fmla="*/ 89648 h 1495138"/>
                    <a:gd name="connsiteX188" fmla="*/ 85818 w 1490380"/>
                    <a:gd name="connsiteY188" fmla="*/ 88040 h 1495138"/>
                    <a:gd name="connsiteX189" fmla="*/ 81008 w 1490380"/>
                    <a:gd name="connsiteY189" fmla="*/ 86834 h 1495138"/>
                    <a:gd name="connsiteX190" fmla="*/ 58562 w 1490380"/>
                    <a:gd name="connsiteY190" fmla="*/ 87236 h 1495138"/>
                    <a:gd name="connsiteX191" fmla="*/ 48141 w 1490380"/>
                    <a:gd name="connsiteY191" fmla="*/ 87236 h 1495138"/>
                    <a:gd name="connsiteX192" fmla="*/ 8862 w 1490380"/>
                    <a:gd name="connsiteY192" fmla="*/ 45427 h 1495138"/>
                    <a:gd name="connsiteX193" fmla="*/ 49344 w 1490380"/>
                    <a:gd name="connsiteY193" fmla="*/ 2010 h 1495138"/>
                    <a:gd name="connsiteX194" fmla="*/ 55757 w 1490380"/>
                    <a:gd name="connsiteY194" fmla="*/ 2010 h 1495138"/>
                    <a:gd name="connsiteX195" fmla="*/ 123093 w 1490380"/>
                    <a:gd name="connsiteY19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3205 w 1490380"/>
                    <a:gd name="connsiteY34" fmla="*/ 625950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990169 w 1490380"/>
                    <a:gd name="connsiteY59" fmla="*/ 539116 h 1495138"/>
                    <a:gd name="connsiteX60" fmla="*/ 1005400 w 1490380"/>
                    <a:gd name="connsiteY60" fmla="*/ 540322 h 1495138"/>
                    <a:gd name="connsiteX61" fmla="*/ 1041072 w 1490380"/>
                    <a:gd name="connsiteY61" fmla="*/ 578513 h 1495138"/>
                    <a:gd name="connsiteX62" fmla="*/ 1041072 w 1490380"/>
                    <a:gd name="connsiteY62" fmla="*/ 584543 h 1495138"/>
                    <a:gd name="connsiteX63" fmla="*/ 1041072 w 1490380"/>
                    <a:gd name="connsiteY63" fmla="*/ 731276 h 1495138"/>
                    <a:gd name="connsiteX64" fmla="*/ 1040671 w 1490380"/>
                    <a:gd name="connsiteY64" fmla="*/ 731276 h 1495138"/>
                    <a:gd name="connsiteX65" fmla="*/ 1040671 w 1490380"/>
                    <a:gd name="connsiteY65" fmla="*/ 865948 h 1495138"/>
                    <a:gd name="connsiteX66" fmla="*/ 1041072 w 1490380"/>
                    <a:gd name="connsiteY66" fmla="*/ 880018 h 1495138"/>
                    <a:gd name="connsiteX67" fmla="*/ 1046683 w 1490380"/>
                    <a:gd name="connsiteY67" fmla="*/ 886049 h 1495138"/>
                    <a:gd name="connsiteX68" fmla="*/ 1061914 w 1490380"/>
                    <a:gd name="connsiteY68" fmla="*/ 886049 h 1495138"/>
                    <a:gd name="connsiteX69" fmla="*/ 1083959 w 1490380"/>
                    <a:gd name="connsiteY69" fmla="*/ 886049 h 1495138"/>
                    <a:gd name="connsiteX70" fmla="*/ 1123238 w 1490380"/>
                    <a:gd name="connsiteY70" fmla="*/ 917003 h 1495138"/>
                    <a:gd name="connsiteX71" fmla="*/ 1089169 w 1490380"/>
                    <a:gd name="connsiteY71" fmla="*/ 971676 h 1495138"/>
                    <a:gd name="connsiteX72" fmla="*/ 1076343 w 1490380"/>
                    <a:gd name="connsiteY72" fmla="*/ 972480 h 1495138"/>
                    <a:gd name="connsiteX73" fmla="*/ 915217 w 1490380"/>
                    <a:gd name="connsiteY73" fmla="*/ 972480 h 1495138"/>
                    <a:gd name="connsiteX74" fmla="*/ 904395 w 1490380"/>
                    <a:gd name="connsiteY74" fmla="*/ 971676 h 1495138"/>
                    <a:gd name="connsiteX75" fmla="*/ 867520 w 1490380"/>
                    <a:gd name="connsiteY75" fmla="*/ 935897 h 1495138"/>
                    <a:gd name="connsiteX76" fmla="*/ 891970 w 1490380"/>
                    <a:gd name="connsiteY76" fmla="*/ 890069 h 1495138"/>
                    <a:gd name="connsiteX77" fmla="*/ 910407 w 1490380"/>
                    <a:gd name="connsiteY77" fmla="*/ 886049 h 1495138"/>
                    <a:gd name="connsiteX78" fmla="*/ 944877 w 1490380"/>
                    <a:gd name="connsiteY78" fmla="*/ 886049 h 1495138"/>
                    <a:gd name="connsiteX79" fmla="*/ 952893 w 1490380"/>
                    <a:gd name="connsiteY79" fmla="*/ 884843 h 1495138"/>
                    <a:gd name="connsiteX80" fmla="*/ 954496 w 1490380"/>
                    <a:gd name="connsiteY80" fmla="*/ 883234 h 1495138"/>
                    <a:gd name="connsiteX81" fmla="*/ 955298 w 1490380"/>
                    <a:gd name="connsiteY81" fmla="*/ 880018 h 1495138"/>
                    <a:gd name="connsiteX82" fmla="*/ 955298 w 1490380"/>
                    <a:gd name="connsiteY82" fmla="*/ 867556 h 1495138"/>
                    <a:gd name="connsiteX83" fmla="*/ 955298 w 1490380"/>
                    <a:gd name="connsiteY83" fmla="*/ 644844 h 1495138"/>
                    <a:gd name="connsiteX84" fmla="*/ 954496 w 1490380"/>
                    <a:gd name="connsiteY84" fmla="*/ 628764 h 1495138"/>
                    <a:gd name="connsiteX85" fmla="*/ 952893 w 1490380"/>
                    <a:gd name="connsiteY85" fmla="*/ 627156 h 1495138"/>
                    <a:gd name="connsiteX86" fmla="*/ 948083 w 1490380"/>
                    <a:gd name="connsiteY86" fmla="*/ 625950 h 1495138"/>
                    <a:gd name="connsiteX87" fmla="*/ 925638 w 1490380"/>
                    <a:gd name="connsiteY87" fmla="*/ 626352 h 1495138"/>
                    <a:gd name="connsiteX88" fmla="*/ 915217 w 1490380"/>
                    <a:gd name="connsiteY88" fmla="*/ 626352 h 1495138"/>
                    <a:gd name="connsiteX89" fmla="*/ 875937 w 1490380"/>
                    <a:gd name="connsiteY89" fmla="*/ 584543 h 1495138"/>
                    <a:gd name="connsiteX90" fmla="*/ 916419 w 1490380"/>
                    <a:gd name="connsiteY90" fmla="*/ 541126 h 1495138"/>
                    <a:gd name="connsiteX91" fmla="*/ 922832 w 1490380"/>
                    <a:gd name="connsiteY91" fmla="*/ 541126 h 1495138"/>
                    <a:gd name="connsiteX92" fmla="*/ 990169 w 1490380"/>
                    <a:gd name="connsiteY92" fmla="*/ 539116 h 1495138"/>
                    <a:gd name="connsiteX93" fmla="*/ 272255 w 1490380"/>
                    <a:gd name="connsiteY93" fmla="*/ 539116 h 1495138"/>
                    <a:gd name="connsiteX94" fmla="*/ 287486 w 1490380"/>
                    <a:gd name="connsiteY94" fmla="*/ 540322 h 1495138"/>
                    <a:gd name="connsiteX95" fmla="*/ 323158 w 1490380"/>
                    <a:gd name="connsiteY95" fmla="*/ 578513 h 1495138"/>
                    <a:gd name="connsiteX96" fmla="*/ 323158 w 1490380"/>
                    <a:gd name="connsiteY96" fmla="*/ 584543 h 1495138"/>
                    <a:gd name="connsiteX97" fmla="*/ 323158 w 1490380"/>
                    <a:gd name="connsiteY97" fmla="*/ 731276 h 1495138"/>
                    <a:gd name="connsiteX98" fmla="*/ 322757 w 1490380"/>
                    <a:gd name="connsiteY98" fmla="*/ 731276 h 1495138"/>
                    <a:gd name="connsiteX99" fmla="*/ 322757 w 1490380"/>
                    <a:gd name="connsiteY99" fmla="*/ 865948 h 1495138"/>
                    <a:gd name="connsiteX100" fmla="*/ 323158 w 1490380"/>
                    <a:gd name="connsiteY100" fmla="*/ 880018 h 1495138"/>
                    <a:gd name="connsiteX101" fmla="*/ 328769 w 1490380"/>
                    <a:gd name="connsiteY101" fmla="*/ 886049 h 1495138"/>
                    <a:gd name="connsiteX102" fmla="*/ 344000 w 1490380"/>
                    <a:gd name="connsiteY102" fmla="*/ 886049 h 1495138"/>
                    <a:gd name="connsiteX103" fmla="*/ 366045 w 1490380"/>
                    <a:gd name="connsiteY103" fmla="*/ 886049 h 1495138"/>
                    <a:gd name="connsiteX104" fmla="*/ 405325 w 1490380"/>
                    <a:gd name="connsiteY104" fmla="*/ 917003 h 1495138"/>
                    <a:gd name="connsiteX105" fmla="*/ 371255 w 1490380"/>
                    <a:gd name="connsiteY105" fmla="*/ 971676 h 1495138"/>
                    <a:gd name="connsiteX106" fmla="*/ 358429 w 1490380"/>
                    <a:gd name="connsiteY106" fmla="*/ 972480 h 1495138"/>
                    <a:gd name="connsiteX107" fmla="*/ 197303 w 1490380"/>
                    <a:gd name="connsiteY107" fmla="*/ 972480 h 1495138"/>
                    <a:gd name="connsiteX108" fmla="*/ 186481 w 1490380"/>
                    <a:gd name="connsiteY108" fmla="*/ 971676 h 1495138"/>
                    <a:gd name="connsiteX109" fmla="*/ 149606 w 1490380"/>
                    <a:gd name="connsiteY109" fmla="*/ 935897 h 1495138"/>
                    <a:gd name="connsiteX110" fmla="*/ 174056 w 1490380"/>
                    <a:gd name="connsiteY110" fmla="*/ 890069 h 1495138"/>
                    <a:gd name="connsiteX111" fmla="*/ 192493 w 1490380"/>
                    <a:gd name="connsiteY111" fmla="*/ 886049 h 1495138"/>
                    <a:gd name="connsiteX112" fmla="*/ 226963 w 1490380"/>
                    <a:gd name="connsiteY112" fmla="*/ 886049 h 1495138"/>
                    <a:gd name="connsiteX113" fmla="*/ 234979 w 1490380"/>
                    <a:gd name="connsiteY113" fmla="*/ 884843 h 1495138"/>
                    <a:gd name="connsiteX114" fmla="*/ 236582 w 1490380"/>
                    <a:gd name="connsiteY114" fmla="*/ 883234 h 1495138"/>
                    <a:gd name="connsiteX115" fmla="*/ 237384 w 1490380"/>
                    <a:gd name="connsiteY115" fmla="*/ 880018 h 1495138"/>
                    <a:gd name="connsiteX116" fmla="*/ 237384 w 1490380"/>
                    <a:gd name="connsiteY116" fmla="*/ 867556 h 1495138"/>
                    <a:gd name="connsiteX117" fmla="*/ 237384 w 1490380"/>
                    <a:gd name="connsiteY117" fmla="*/ 644844 h 1495138"/>
                    <a:gd name="connsiteX118" fmla="*/ 236582 w 1490380"/>
                    <a:gd name="connsiteY118" fmla="*/ 628764 h 1495138"/>
                    <a:gd name="connsiteX119" fmla="*/ 234979 w 1490380"/>
                    <a:gd name="connsiteY119" fmla="*/ 627156 h 1495138"/>
                    <a:gd name="connsiteX120" fmla="*/ 230169 w 1490380"/>
                    <a:gd name="connsiteY120" fmla="*/ 625950 h 1495138"/>
                    <a:gd name="connsiteX121" fmla="*/ 207724 w 1490380"/>
                    <a:gd name="connsiteY121" fmla="*/ 626352 h 1495138"/>
                    <a:gd name="connsiteX122" fmla="*/ 197303 w 1490380"/>
                    <a:gd name="connsiteY122" fmla="*/ 626352 h 1495138"/>
                    <a:gd name="connsiteX123" fmla="*/ 158023 w 1490380"/>
                    <a:gd name="connsiteY123" fmla="*/ 584543 h 1495138"/>
                    <a:gd name="connsiteX124" fmla="*/ 198505 w 1490380"/>
                    <a:gd name="connsiteY124" fmla="*/ 541126 h 1495138"/>
                    <a:gd name="connsiteX125" fmla="*/ 204918 w 1490380"/>
                    <a:gd name="connsiteY125" fmla="*/ 541126 h 1495138"/>
                    <a:gd name="connsiteX126" fmla="*/ 272255 w 1490380"/>
                    <a:gd name="connsiteY126" fmla="*/ 539116 h 1495138"/>
                    <a:gd name="connsiteX127" fmla="*/ 477504 w 1490380"/>
                    <a:gd name="connsiteY127" fmla="*/ 0 h 1495138"/>
                    <a:gd name="connsiteX128" fmla="*/ 492735 w 1490380"/>
                    <a:gd name="connsiteY128" fmla="*/ 1206 h 1495138"/>
                    <a:gd name="connsiteX129" fmla="*/ 528407 w 1490380"/>
                    <a:gd name="connsiteY129" fmla="*/ 39397 h 1495138"/>
                    <a:gd name="connsiteX130" fmla="*/ 528407 w 1490380"/>
                    <a:gd name="connsiteY130" fmla="*/ 45427 h 1495138"/>
                    <a:gd name="connsiteX131" fmla="*/ 528407 w 1490380"/>
                    <a:gd name="connsiteY131" fmla="*/ 192159 h 1495138"/>
                    <a:gd name="connsiteX132" fmla="*/ 528006 w 1490380"/>
                    <a:gd name="connsiteY132" fmla="*/ 192159 h 1495138"/>
                    <a:gd name="connsiteX133" fmla="*/ 528006 w 1490380"/>
                    <a:gd name="connsiteY133" fmla="*/ 326832 h 1495138"/>
                    <a:gd name="connsiteX134" fmla="*/ 528407 w 1490380"/>
                    <a:gd name="connsiteY134" fmla="*/ 340902 h 1495138"/>
                    <a:gd name="connsiteX135" fmla="*/ 534018 w 1490380"/>
                    <a:gd name="connsiteY135" fmla="*/ 346932 h 1495138"/>
                    <a:gd name="connsiteX136" fmla="*/ 549249 w 1490380"/>
                    <a:gd name="connsiteY136" fmla="*/ 346932 h 1495138"/>
                    <a:gd name="connsiteX137" fmla="*/ 571294 w 1490380"/>
                    <a:gd name="connsiteY137" fmla="*/ 346932 h 1495138"/>
                    <a:gd name="connsiteX138" fmla="*/ 610574 w 1490380"/>
                    <a:gd name="connsiteY138" fmla="*/ 377887 h 1495138"/>
                    <a:gd name="connsiteX139" fmla="*/ 576504 w 1490380"/>
                    <a:gd name="connsiteY139" fmla="*/ 432560 h 1495138"/>
                    <a:gd name="connsiteX140" fmla="*/ 563678 w 1490380"/>
                    <a:gd name="connsiteY140" fmla="*/ 433364 h 1495138"/>
                    <a:gd name="connsiteX141" fmla="*/ 402552 w 1490380"/>
                    <a:gd name="connsiteY141" fmla="*/ 433364 h 1495138"/>
                    <a:gd name="connsiteX142" fmla="*/ 391730 w 1490380"/>
                    <a:gd name="connsiteY142" fmla="*/ 432560 h 1495138"/>
                    <a:gd name="connsiteX143" fmla="*/ 354855 w 1490380"/>
                    <a:gd name="connsiteY143" fmla="*/ 396781 h 1495138"/>
                    <a:gd name="connsiteX144" fmla="*/ 379305 w 1490380"/>
                    <a:gd name="connsiteY144" fmla="*/ 350952 h 1495138"/>
                    <a:gd name="connsiteX145" fmla="*/ 397742 w 1490380"/>
                    <a:gd name="connsiteY145" fmla="*/ 346932 h 1495138"/>
                    <a:gd name="connsiteX146" fmla="*/ 432212 w 1490380"/>
                    <a:gd name="connsiteY146" fmla="*/ 346932 h 1495138"/>
                    <a:gd name="connsiteX147" fmla="*/ 440228 w 1490380"/>
                    <a:gd name="connsiteY147" fmla="*/ 345726 h 1495138"/>
                    <a:gd name="connsiteX148" fmla="*/ 441831 w 1490380"/>
                    <a:gd name="connsiteY148" fmla="*/ 344118 h 1495138"/>
                    <a:gd name="connsiteX149" fmla="*/ 442633 w 1490380"/>
                    <a:gd name="connsiteY149" fmla="*/ 340902 h 1495138"/>
                    <a:gd name="connsiteX150" fmla="*/ 442633 w 1490380"/>
                    <a:gd name="connsiteY150" fmla="*/ 328440 h 1495138"/>
                    <a:gd name="connsiteX151" fmla="*/ 442633 w 1490380"/>
                    <a:gd name="connsiteY151" fmla="*/ 105728 h 1495138"/>
                    <a:gd name="connsiteX152" fmla="*/ 441831 w 1490380"/>
                    <a:gd name="connsiteY152" fmla="*/ 89648 h 1495138"/>
                    <a:gd name="connsiteX153" fmla="*/ 440228 w 1490380"/>
                    <a:gd name="connsiteY153" fmla="*/ 88040 h 1495138"/>
                    <a:gd name="connsiteX154" fmla="*/ 435418 w 1490380"/>
                    <a:gd name="connsiteY154" fmla="*/ 86834 h 1495138"/>
                    <a:gd name="connsiteX155" fmla="*/ 412973 w 1490380"/>
                    <a:gd name="connsiteY155" fmla="*/ 87236 h 1495138"/>
                    <a:gd name="connsiteX156" fmla="*/ 402552 w 1490380"/>
                    <a:gd name="connsiteY156" fmla="*/ 87236 h 1495138"/>
                    <a:gd name="connsiteX157" fmla="*/ 363272 w 1490380"/>
                    <a:gd name="connsiteY157" fmla="*/ 45427 h 1495138"/>
                    <a:gd name="connsiteX158" fmla="*/ 403754 w 1490380"/>
                    <a:gd name="connsiteY158" fmla="*/ 2010 h 1495138"/>
                    <a:gd name="connsiteX159" fmla="*/ 410167 w 1490380"/>
                    <a:gd name="connsiteY159" fmla="*/ 2010 h 1495138"/>
                    <a:gd name="connsiteX160" fmla="*/ 477504 w 1490380"/>
                    <a:gd name="connsiteY160" fmla="*/ 0 h 1495138"/>
                    <a:gd name="connsiteX161" fmla="*/ 123093 w 1490380"/>
                    <a:gd name="connsiteY161" fmla="*/ 0 h 1495138"/>
                    <a:gd name="connsiteX162" fmla="*/ 138324 w 1490380"/>
                    <a:gd name="connsiteY162" fmla="*/ 1206 h 1495138"/>
                    <a:gd name="connsiteX163" fmla="*/ 173997 w 1490380"/>
                    <a:gd name="connsiteY163" fmla="*/ 39397 h 1495138"/>
                    <a:gd name="connsiteX164" fmla="*/ 173997 w 1490380"/>
                    <a:gd name="connsiteY164" fmla="*/ 45427 h 1495138"/>
                    <a:gd name="connsiteX165" fmla="*/ 173997 w 1490380"/>
                    <a:gd name="connsiteY165" fmla="*/ 192159 h 1495138"/>
                    <a:gd name="connsiteX166" fmla="*/ 173596 w 1490380"/>
                    <a:gd name="connsiteY166" fmla="*/ 192159 h 1495138"/>
                    <a:gd name="connsiteX167" fmla="*/ 173596 w 1490380"/>
                    <a:gd name="connsiteY167" fmla="*/ 326832 h 1495138"/>
                    <a:gd name="connsiteX168" fmla="*/ 173997 w 1490380"/>
                    <a:gd name="connsiteY168" fmla="*/ 340902 h 1495138"/>
                    <a:gd name="connsiteX169" fmla="*/ 179608 w 1490380"/>
                    <a:gd name="connsiteY169" fmla="*/ 346932 h 1495138"/>
                    <a:gd name="connsiteX170" fmla="*/ 194839 w 1490380"/>
                    <a:gd name="connsiteY170" fmla="*/ 346932 h 1495138"/>
                    <a:gd name="connsiteX171" fmla="*/ 216884 w 1490380"/>
                    <a:gd name="connsiteY171" fmla="*/ 346932 h 1495138"/>
                    <a:gd name="connsiteX172" fmla="*/ 256164 w 1490380"/>
                    <a:gd name="connsiteY172" fmla="*/ 377887 h 1495138"/>
                    <a:gd name="connsiteX173" fmla="*/ 222094 w 1490380"/>
                    <a:gd name="connsiteY173" fmla="*/ 432560 h 1495138"/>
                    <a:gd name="connsiteX174" fmla="*/ 209268 w 1490380"/>
                    <a:gd name="connsiteY174" fmla="*/ 433364 h 1495138"/>
                    <a:gd name="connsiteX175" fmla="*/ 48141 w 1490380"/>
                    <a:gd name="connsiteY175" fmla="*/ 433364 h 1495138"/>
                    <a:gd name="connsiteX176" fmla="*/ 37319 w 1490380"/>
                    <a:gd name="connsiteY176" fmla="*/ 432560 h 1495138"/>
                    <a:gd name="connsiteX177" fmla="*/ 445 w 1490380"/>
                    <a:gd name="connsiteY177" fmla="*/ 396781 h 1495138"/>
                    <a:gd name="connsiteX178" fmla="*/ 24894 w 1490380"/>
                    <a:gd name="connsiteY178" fmla="*/ 350952 h 1495138"/>
                    <a:gd name="connsiteX179" fmla="*/ 43332 w 1490380"/>
                    <a:gd name="connsiteY179" fmla="*/ 346932 h 1495138"/>
                    <a:gd name="connsiteX180" fmla="*/ 77801 w 1490380"/>
                    <a:gd name="connsiteY180" fmla="*/ 346932 h 1495138"/>
                    <a:gd name="connsiteX181" fmla="*/ 85818 w 1490380"/>
                    <a:gd name="connsiteY181" fmla="*/ 345726 h 1495138"/>
                    <a:gd name="connsiteX182" fmla="*/ 87421 w 1490380"/>
                    <a:gd name="connsiteY182" fmla="*/ 344118 h 1495138"/>
                    <a:gd name="connsiteX183" fmla="*/ 88223 w 1490380"/>
                    <a:gd name="connsiteY183" fmla="*/ 340902 h 1495138"/>
                    <a:gd name="connsiteX184" fmla="*/ 88223 w 1490380"/>
                    <a:gd name="connsiteY184" fmla="*/ 328440 h 1495138"/>
                    <a:gd name="connsiteX185" fmla="*/ 88223 w 1490380"/>
                    <a:gd name="connsiteY185" fmla="*/ 105728 h 1495138"/>
                    <a:gd name="connsiteX186" fmla="*/ 87421 w 1490380"/>
                    <a:gd name="connsiteY186" fmla="*/ 89648 h 1495138"/>
                    <a:gd name="connsiteX187" fmla="*/ 85818 w 1490380"/>
                    <a:gd name="connsiteY187" fmla="*/ 88040 h 1495138"/>
                    <a:gd name="connsiteX188" fmla="*/ 81008 w 1490380"/>
                    <a:gd name="connsiteY188" fmla="*/ 86834 h 1495138"/>
                    <a:gd name="connsiteX189" fmla="*/ 58562 w 1490380"/>
                    <a:gd name="connsiteY189" fmla="*/ 87236 h 1495138"/>
                    <a:gd name="connsiteX190" fmla="*/ 48141 w 1490380"/>
                    <a:gd name="connsiteY190" fmla="*/ 87236 h 1495138"/>
                    <a:gd name="connsiteX191" fmla="*/ 8862 w 1490380"/>
                    <a:gd name="connsiteY191" fmla="*/ 45427 h 1495138"/>
                    <a:gd name="connsiteX192" fmla="*/ 49344 w 1490380"/>
                    <a:gd name="connsiteY192" fmla="*/ 2010 h 1495138"/>
                    <a:gd name="connsiteX193" fmla="*/ 55757 w 1490380"/>
                    <a:gd name="connsiteY193" fmla="*/ 2010 h 1495138"/>
                    <a:gd name="connsiteX194" fmla="*/ 123093 w 1490380"/>
                    <a:gd name="connsiteY19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6271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990169 w 1490380"/>
                    <a:gd name="connsiteY58" fmla="*/ 539116 h 1495138"/>
                    <a:gd name="connsiteX59" fmla="*/ 1005400 w 1490380"/>
                    <a:gd name="connsiteY59" fmla="*/ 540322 h 1495138"/>
                    <a:gd name="connsiteX60" fmla="*/ 1041072 w 1490380"/>
                    <a:gd name="connsiteY60" fmla="*/ 578513 h 1495138"/>
                    <a:gd name="connsiteX61" fmla="*/ 1041072 w 1490380"/>
                    <a:gd name="connsiteY61" fmla="*/ 584543 h 1495138"/>
                    <a:gd name="connsiteX62" fmla="*/ 1041072 w 1490380"/>
                    <a:gd name="connsiteY62" fmla="*/ 731276 h 1495138"/>
                    <a:gd name="connsiteX63" fmla="*/ 1040671 w 1490380"/>
                    <a:gd name="connsiteY63" fmla="*/ 731276 h 1495138"/>
                    <a:gd name="connsiteX64" fmla="*/ 1040671 w 1490380"/>
                    <a:gd name="connsiteY64" fmla="*/ 865948 h 1495138"/>
                    <a:gd name="connsiteX65" fmla="*/ 1041072 w 1490380"/>
                    <a:gd name="connsiteY65" fmla="*/ 880018 h 1495138"/>
                    <a:gd name="connsiteX66" fmla="*/ 1046683 w 1490380"/>
                    <a:gd name="connsiteY66" fmla="*/ 886049 h 1495138"/>
                    <a:gd name="connsiteX67" fmla="*/ 1061914 w 1490380"/>
                    <a:gd name="connsiteY67" fmla="*/ 886049 h 1495138"/>
                    <a:gd name="connsiteX68" fmla="*/ 1083959 w 1490380"/>
                    <a:gd name="connsiteY68" fmla="*/ 886049 h 1495138"/>
                    <a:gd name="connsiteX69" fmla="*/ 1123238 w 1490380"/>
                    <a:gd name="connsiteY69" fmla="*/ 917003 h 1495138"/>
                    <a:gd name="connsiteX70" fmla="*/ 1089169 w 1490380"/>
                    <a:gd name="connsiteY70" fmla="*/ 971676 h 1495138"/>
                    <a:gd name="connsiteX71" fmla="*/ 1076343 w 1490380"/>
                    <a:gd name="connsiteY71" fmla="*/ 972480 h 1495138"/>
                    <a:gd name="connsiteX72" fmla="*/ 915217 w 1490380"/>
                    <a:gd name="connsiteY72" fmla="*/ 972480 h 1495138"/>
                    <a:gd name="connsiteX73" fmla="*/ 904395 w 1490380"/>
                    <a:gd name="connsiteY73" fmla="*/ 971676 h 1495138"/>
                    <a:gd name="connsiteX74" fmla="*/ 867520 w 1490380"/>
                    <a:gd name="connsiteY74" fmla="*/ 935897 h 1495138"/>
                    <a:gd name="connsiteX75" fmla="*/ 891970 w 1490380"/>
                    <a:gd name="connsiteY75" fmla="*/ 890069 h 1495138"/>
                    <a:gd name="connsiteX76" fmla="*/ 910407 w 1490380"/>
                    <a:gd name="connsiteY76" fmla="*/ 886049 h 1495138"/>
                    <a:gd name="connsiteX77" fmla="*/ 944877 w 1490380"/>
                    <a:gd name="connsiteY77" fmla="*/ 886049 h 1495138"/>
                    <a:gd name="connsiteX78" fmla="*/ 952893 w 1490380"/>
                    <a:gd name="connsiteY78" fmla="*/ 884843 h 1495138"/>
                    <a:gd name="connsiteX79" fmla="*/ 954496 w 1490380"/>
                    <a:gd name="connsiteY79" fmla="*/ 883234 h 1495138"/>
                    <a:gd name="connsiteX80" fmla="*/ 955298 w 1490380"/>
                    <a:gd name="connsiteY80" fmla="*/ 880018 h 1495138"/>
                    <a:gd name="connsiteX81" fmla="*/ 955298 w 1490380"/>
                    <a:gd name="connsiteY81" fmla="*/ 867556 h 1495138"/>
                    <a:gd name="connsiteX82" fmla="*/ 955298 w 1490380"/>
                    <a:gd name="connsiteY82" fmla="*/ 644844 h 1495138"/>
                    <a:gd name="connsiteX83" fmla="*/ 954496 w 1490380"/>
                    <a:gd name="connsiteY83" fmla="*/ 628764 h 1495138"/>
                    <a:gd name="connsiteX84" fmla="*/ 952893 w 1490380"/>
                    <a:gd name="connsiteY84" fmla="*/ 627156 h 1495138"/>
                    <a:gd name="connsiteX85" fmla="*/ 948083 w 1490380"/>
                    <a:gd name="connsiteY85" fmla="*/ 625950 h 1495138"/>
                    <a:gd name="connsiteX86" fmla="*/ 925638 w 1490380"/>
                    <a:gd name="connsiteY86" fmla="*/ 626352 h 1495138"/>
                    <a:gd name="connsiteX87" fmla="*/ 915217 w 1490380"/>
                    <a:gd name="connsiteY87" fmla="*/ 626352 h 1495138"/>
                    <a:gd name="connsiteX88" fmla="*/ 875937 w 1490380"/>
                    <a:gd name="connsiteY88" fmla="*/ 584543 h 1495138"/>
                    <a:gd name="connsiteX89" fmla="*/ 916419 w 1490380"/>
                    <a:gd name="connsiteY89" fmla="*/ 541126 h 1495138"/>
                    <a:gd name="connsiteX90" fmla="*/ 922832 w 1490380"/>
                    <a:gd name="connsiteY90" fmla="*/ 541126 h 1495138"/>
                    <a:gd name="connsiteX91" fmla="*/ 990169 w 1490380"/>
                    <a:gd name="connsiteY91" fmla="*/ 539116 h 1495138"/>
                    <a:gd name="connsiteX92" fmla="*/ 272255 w 1490380"/>
                    <a:gd name="connsiteY92" fmla="*/ 539116 h 1495138"/>
                    <a:gd name="connsiteX93" fmla="*/ 287486 w 1490380"/>
                    <a:gd name="connsiteY93" fmla="*/ 540322 h 1495138"/>
                    <a:gd name="connsiteX94" fmla="*/ 323158 w 1490380"/>
                    <a:gd name="connsiteY94" fmla="*/ 578513 h 1495138"/>
                    <a:gd name="connsiteX95" fmla="*/ 323158 w 1490380"/>
                    <a:gd name="connsiteY95" fmla="*/ 584543 h 1495138"/>
                    <a:gd name="connsiteX96" fmla="*/ 323158 w 1490380"/>
                    <a:gd name="connsiteY96" fmla="*/ 731276 h 1495138"/>
                    <a:gd name="connsiteX97" fmla="*/ 322757 w 1490380"/>
                    <a:gd name="connsiteY97" fmla="*/ 731276 h 1495138"/>
                    <a:gd name="connsiteX98" fmla="*/ 322757 w 1490380"/>
                    <a:gd name="connsiteY98" fmla="*/ 865948 h 1495138"/>
                    <a:gd name="connsiteX99" fmla="*/ 323158 w 1490380"/>
                    <a:gd name="connsiteY99" fmla="*/ 880018 h 1495138"/>
                    <a:gd name="connsiteX100" fmla="*/ 328769 w 1490380"/>
                    <a:gd name="connsiteY100" fmla="*/ 886049 h 1495138"/>
                    <a:gd name="connsiteX101" fmla="*/ 344000 w 1490380"/>
                    <a:gd name="connsiteY101" fmla="*/ 886049 h 1495138"/>
                    <a:gd name="connsiteX102" fmla="*/ 366045 w 1490380"/>
                    <a:gd name="connsiteY102" fmla="*/ 886049 h 1495138"/>
                    <a:gd name="connsiteX103" fmla="*/ 405325 w 1490380"/>
                    <a:gd name="connsiteY103" fmla="*/ 917003 h 1495138"/>
                    <a:gd name="connsiteX104" fmla="*/ 371255 w 1490380"/>
                    <a:gd name="connsiteY104" fmla="*/ 971676 h 1495138"/>
                    <a:gd name="connsiteX105" fmla="*/ 358429 w 1490380"/>
                    <a:gd name="connsiteY105" fmla="*/ 972480 h 1495138"/>
                    <a:gd name="connsiteX106" fmla="*/ 197303 w 1490380"/>
                    <a:gd name="connsiteY106" fmla="*/ 972480 h 1495138"/>
                    <a:gd name="connsiteX107" fmla="*/ 186481 w 1490380"/>
                    <a:gd name="connsiteY107" fmla="*/ 971676 h 1495138"/>
                    <a:gd name="connsiteX108" fmla="*/ 149606 w 1490380"/>
                    <a:gd name="connsiteY108" fmla="*/ 935897 h 1495138"/>
                    <a:gd name="connsiteX109" fmla="*/ 174056 w 1490380"/>
                    <a:gd name="connsiteY109" fmla="*/ 890069 h 1495138"/>
                    <a:gd name="connsiteX110" fmla="*/ 192493 w 1490380"/>
                    <a:gd name="connsiteY110" fmla="*/ 886049 h 1495138"/>
                    <a:gd name="connsiteX111" fmla="*/ 226963 w 1490380"/>
                    <a:gd name="connsiteY111" fmla="*/ 886049 h 1495138"/>
                    <a:gd name="connsiteX112" fmla="*/ 234979 w 1490380"/>
                    <a:gd name="connsiteY112" fmla="*/ 884843 h 1495138"/>
                    <a:gd name="connsiteX113" fmla="*/ 236582 w 1490380"/>
                    <a:gd name="connsiteY113" fmla="*/ 883234 h 1495138"/>
                    <a:gd name="connsiteX114" fmla="*/ 237384 w 1490380"/>
                    <a:gd name="connsiteY114" fmla="*/ 880018 h 1495138"/>
                    <a:gd name="connsiteX115" fmla="*/ 237384 w 1490380"/>
                    <a:gd name="connsiteY115" fmla="*/ 867556 h 1495138"/>
                    <a:gd name="connsiteX116" fmla="*/ 237384 w 1490380"/>
                    <a:gd name="connsiteY116" fmla="*/ 644844 h 1495138"/>
                    <a:gd name="connsiteX117" fmla="*/ 236582 w 1490380"/>
                    <a:gd name="connsiteY117" fmla="*/ 628764 h 1495138"/>
                    <a:gd name="connsiteX118" fmla="*/ 234979 w 1490380"/>
                    <a:gd name="connsiteY118" fmla="*/ 627156 h 1495138"/>
                    <a:gd name="connsiteX119" fmla="*/ 230169 w 1490380"/>
                    <a:gd name="connsiteY119" fmla="*/ 625950 h 1495138"/>
                    <a:gd name="connsiteX120" fmla="*/ 207724 w 1490380"/>
                    <a:gd name="connsiteY120" fmla="*/ 626352 h 1495138"/>
                    <a:gd name="connsiteX121" fmla="*/ 197303 w 1490380"/>
                    <a:gd name="connsiteY121" fmla="*/ 626352 h 1495138"/>
                    <a:gd name="connsiteX122" fmla="*/ 158023 w 1490380"/>
                    <a:gd name="connsiteY122" fmla="*/ 584543 h 1495138"/>
                    <a:gd name="connsiteX123" fmla="*/ 198505 w 1490380"/>
                    <a:gd name="connsiteY123" fmla="*/ 541126 h 1495138"/>
                    <a:gd name="connsiteX124" fmla="*/ 204918 w 1490380"/>
                    <a:gd name="connsiteY124" fmla="*/ 541126 h 1495138"/>
                    <a:gd name="connsiteX125" fmla="*/ 272255 w 1490380"/>
                    <a:gd name="connsiteY125" fmla="*/ 539116 h 1495138"/>
                    <a:gd name="connsiteX126" fmla="*/ 477504 w 1490380"/>
                    <a:gd name="connsiteY126" fmla="*/ 0 h 1495138"/>
                    <a:gd name="connsiteX127" fmla="*/ 492735 w 1490380"/>
                    <a:gd name="connsiteY127" fmla="*/ 1206 h 1495138"/>
                    <a:gd name="connsiteX128" fmla="*/ 528407 w 1490380"/>
                    <a:gd name="connsiteY128" fmla="*/ 39397 h 1495138"/>
                    <a:gd name="connsiteX129" fmla="*/ 528407 w 1490380"/>
                    <a:gd name="connsiteY129" fmla="*/ 45427 h 1495138"/>
                    <a:gd name="connsiteX130" fmla="*/ 528407 w 1490380"/>
                    <a:gd name="connsiteY130" fmla="*/ 192159 h 1495138"/>
                    <a:gd name="connsiteX131" fmla="*/ 528006 w 1490380"/>
                    <a:gd name="connsiteY131" fmla="*/ 192159 h 1495138"/>
                    <a:gd name="connsiteX132" fmla="*/ 528006 w 1490380"/>
                    <a:gd name="connsiteY132" fmla="*/ 326832 h 1495138"/>
                    <a:gd name="connsiteX133" fmla="*/ 528407 w 1490380"/>
                    <a:gd name="connsiteY133" fmla="*/ 340902 h 1495138"/>
                    <a:gd name="connsiteX134" fmla="*/ 534018 w 1490380"/>
                    <a:gd name="connsiteY134" fmla="*/ 346932 h 1495138"/>
                    <a:gd name="connsiteX135" fmla="*/ 549249 w 1490380"/>
                    <a:gd name="connsiteY135" fmla="*/ 346932 h 1495138"/>
                    <a:gd name="connsiteX136" fmla="*/ 571294 w 1490380"/>
                    <a:gd name="connsiteY136" fmla="*/ 346932 h 1495138"/>
                    <a:gd name="connsiteX137" fmla="*/ 610574 w 1490380"/>
                    <a:gd name="connsiteY137" fmla="*/ 377887 h 1495138"/>
                    <a:gd name="connsiteX138" fmla="*/ 576504 w 1490380"/>
                    <a:gd name="connsiteY138" fmla="*/ 432560 h 1495138"/>
                    <a:gd name="connsiteX139" fmla="*/ 563678 w 1490380"/>
                    <a:gd name="connsiteY139" fmla="*/ 433364 h 1495138"/>
                    <a:gd name="connsiteX140" fmla="*/ 402552 w 1490380"/>
                    <a:gd name="connsiteY140" fmla="*/ 433364 h 1495138"/>
                    <a:gd name="connsiteX141" fmla="*/ 391730 w 1490380"/>
                    <a:gd name="connsiteY141" fmla="*/ 432560 h 1495138"/>
                    <a:gd name="connsiteX142" fmla="*/ 354855 w 1490380"/>
                    <a:gd name="connsiteY142" fmla="*/ 396781 h 1495138"/>
                    <a:gd name="connsiteX143" fmla="*/ 379305 w 1490380"/>
                    <a:gd name="connsiteY143" fmla="*/ 350952 h 1495138"/>
                    <a:gd name="connsiteX144" fmla="*/ 397742 w 1490380"/>
                    <a:gd name="connsiteY144" fmla="*/ 346932 h 1495138"/>
                    <a:gd name="connsiteX145" fmla="*/ 432212 w 1490380"/>
                    <a:gd name="connsiteY145" fmla="*/ 346932 h 1495138"/>
                    <a:gd name="connsiteX146" fmla="*/ 440228 w 1490380"/>
                    <a:gd name="connsiteY146" fmla="*/ 345726 h 1495138"/>
                    <a:gd name="connsiteX147" fmla="*/ 441831 w 1490380"/>
                    <a:gd name="connsiteY147" fmla="*/ 344118 h 1495138"/>
                    <a:gd name="connsiteX148" fmla="*/ 442633 w 1490380"/>
                    <a:gd name="connsiteY148" fmla="*/ 340902 h 1495138"/>
                    <a:gd name="connsiteX149" fmla="*/ 442633 w 1490380"/>
                    <a:gd name="connsiteY149" fmla="*/ 328440 h 1495138"/>
                    <a:gd name="connsiteX150" fmla="*/ 442633 w 1490380"/>
                    <a:gd name="connsiteY150" fmla="*/ 105728 h 1495138"/>
                    <a:gd name="connsiteX151" fmla="*/ 441831 w 1490380"/>
                    <a:gd name="connsiteY151" fmla="*/ 89648 h 1495138"/>
                    <a:gd name="connsiteX152" fmla="*/ 440228 w 1490380"/>
                    <a:gd name="connsiteY152" fmla="*/ 88040 h 1495138"/>
                    <a:gd name="connsiteX153" fmla="*/ 435418 w 1490380"/>
                    <a:gd name="connsiteY153" fmla="*/ 86834 h 1495138"/>
                    <a:gd name="connsiteX154" fmla="*/ 412973 w 1490380"/>
                    <a:gd name="connsiteY154" fmla="*/ 87236 h 1495138"/>
                    <a:gd name="connsiteX155" fmla="*/ 402552 w 1490380"/>
                    <a:gd name="connsiteY155" fmla="*/ 87236 h 1495138"/>
                    <a:gd name="connsiteX156" fmla="*/ 363272 w 1490380"/>
                    <a:gd name="connsiteY156" fmla="*/ 45427 h 1495138"/>
                    <a:gd name="connsiteX157" fmla="*/ 403754 w 1490380"/>
                    <a:gd name="connsiteY157" fmla="*/ 2010 h 1495138"/>
                    <a:gd name="connsiteX158" fmla="*/ 410167 w 1490380"/>
                    <a:gd name="connsiteY158" fmla="*/ 2010 h 1495138"/>
                    <a:gd name="connsiteX159" fmla="*/ 477504 w 1490380"/>
                    <a:gd name="connsiteY159" fmla="*/ 0 h 1495138"/>
                    <a:gd name="connsiteX160" fmla="*/ 123093 w 1490380"/>
                    <a:gd name="connsiteY160" fmla="*/ 0 h 1495138"/>
                    <a:gd name="connsiteX161" fmla="*/ 138324 w 1490380"/>
                    <a:gd name="connsiteY161" fmla="*/ 1206 h 1495138"/>
                    <a:gd name="connsiteX162" fmla="*/ 173997 w 1490380"/>
                    <a:gd name="connsiteY162" fmla="*/ 39397 h 1495138"/>
                    <a:gd name="connsiteX163" fmla="*/ 173997 w 1490380"/>
                    <a:gd name="connsiteY163" fmla="*/ 45427 h 1495138"/>
                    <a:gd name="connsiteX164" fmla="*/ 173997 w 1490380"/>
                    <a:gd name="connsiteY164" fmla="*/ 192159 h 1495138"/>
                    <a:gd name="connsiteX165" fmla="*/ 173596 w 1490380"/>
                    <a:gd name="connsiteY165" fmla="*/ 192159 h 1495138"/>
                    <a:gd name="connsiteX166" fmla="*/ 173596 w 1490380"/>
                    <a:gd name="connsiteY166" fmla="*/ 326832 h 1495138"/>
                    <a:gd name="connsiteX167" fmla="*/ 173997 w 1490380"/>
                    <a:gd name="connsiteY167" fmla="*/ 340902 h 1495138"/>
                    <a:gd name="connsiteX168" fmla="*/ 179608 w 1490380"/>
                    <a:gd name="connsiteY168" fmla="*/ 346932 h 1495138"/>
                    <a:gd name="connsiteX169" fmla="*/ 194839 w 1490380"/>
                    <a:gd name="connsiteY169" fmla="*/ 346932 h 1495138"/>
                    <a:gd name="connsiteX170" fmla="*/ 216884 w 1490380"/>
                    <a:gd name="connsiteY170" fmla="*/ 346932 h 1495138"/>
                    <a:gd name="connsiteX171" fmla="*/ 256164 w 1490380"/>
                    <a:gd name="connsiteY171" fmla="*/ 377887 h 1495138"/>
                    <a:gd name="connsiteX172" fmla="*/ 222094 w 1490380"/>
                    <a:gd name="connsiteY172" fmla="*/ 432560 h 1495138"/>
                    <a:gd name="connsiteX173" fmla="*/ 209268 w 1490380"/>
                    <a:gd name="connsiteY173" fmla="*/ 433364 h 1495138"/>
                    <a:gd name="connsiteX174" fmla="*/ 48141 w 1490380"/>
                    <a:gd name="connsiteY174" fmla="*/ 433364 h 1495138"/>
                    <a:gd name="connsiteX175" fmla="*/ 37319 w 1490380"/>
                    <a:gd name="connsiteY175" fmla="*/ 432560 h 1495138"/>
                    <a:gd name="connsiteX176" fmla="*/ 445 w 1490380"/>
                    <a:gd name="connsiteY176" fmla="*/ 396781 h 1495138"/>
                    <a:gd name="connsiteX177" fmla="*/ 24894 w 1490380"/>
                    <a:gd name="connsiteY177" fmla="*/ 350952 h 1495138"/>
                    <a:gd name="connsiteX178" fmla="*/ 43332 w 1490380"/>
                    <a:gd name="connsiteY178" fmla="*/ 346932 h 1495138"/>
                    <a:gd name="connsiteX179" fmla="*/ 77801 w 1490380"/>
                    <a:gd name="connsiteY179" fmla="*/ 346932 h 1495138"/>
                    <a:gd name="connsiteX180" fmla="*/ 85818 w 1490380"/>
                    <a:gd name="connsiteY180" fmla="*/ 345726 h 1495138"/>
                    <a:gd name="connsiteX181" fmla="*/ 87421 w 1490380"/>
                    <a:gd name="connsiteY181" fmla="*/ 344118 h 1495138"/>
                    <a:gd name="connsiteX182" fmla="*/ 88223 w 1490380"/>
                    <a:gd name="connsiteY182" fmla="*/ 340902 h 1495138"/>
                    <a:gd name="connsiteX183" fmla="*/ 88223 w 1490380"/>
                    <a:gd name="connsiteY183" fmla="*/ 328440 h 1495138"/>
                    <a:gd name="connsiteX184" fmla="*/ 88223 w 1490380"/>
                    <a:gd name="connsiteY184" fmla="*/ 105728 h 1495138"/>
                    <a:gd name="connsiteX185" fmla="*/ 87421 w 1490380"/>
                    <a:gd name="connsiteY185" fmla="*/ 89648 h 1495138"/>
                    <a:gd name="connsiteX186" fmla="*/ 85818 w 1490380"/>
                    <a:gd name="connsiteY186" fmla="*/ 88040 h 1495138"/>
                    <a:gd name="connsiteX187" fmla="*/ 81008 w 1490380"/>
                    <a:gd name="connsiteY187" fmla="*/ 86834 h 1495138"/>
                    <a:gd name="connsiteX188" fmla="*/ 58562 w 1490380"/>
                    <a:gd name="connsiteY188" fmla="*/ 87236 h 1495138"/>
                    <a:gd name="connsiteX189" fmla="*/ 48141 w 1490380"/>
                    <a:gd name="connsiteY189" fmla="*/ 87236 h 1495138"/>
                    <a:gd name="connsiteX190" fmla="*/ 8862 w 1490380"/>
                    <a:gd name="connsiteY190" fmla="*/ 45427 h 1495138"/>
                    <a:gd name="connsiteX191" fmla="*/ 49344 w 1490380"/>
                    <a:gd name="connsiteY191" fmla="*/ 2010 h 1495138"/>
                    <a:gd name="connsiteX192" fmla="*/ 55757 w 1490380"/>
                    <a:gd name="connsiteY192" fmla="*/ 2010 h 1495138"/>
                    <a:gd name="connsiteX193" fmla="*/ 123093 w 1490380"/>
                    <a:gd name="connsiteY19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62876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990169 w 1490380"/>
                    <a:gd name="connsiteY57" fmla="*/ 539116 h 1495138"/>
                    <a:gd name="connsiteX58" fmla="*/ 1005400 w 1490380"/>
                    <a:gd name="connsiteY58" fmla="*/ 540322 h 1495138"/>
                    <a:gd name="connsiteX59" fmla="*/ 1041072 w 1490380"/>
                    <a:gd name="connsiteY59" fmla="*/ 578513 h 1495138"/>
                    <a:gd name="connsiteX60" fmla="*/ 1041072 w 1490380"/>
                    <a:gd name="connsiteY60" fmla="*/ 584543 h 1495138"/>
                    <a:gd name="connsiteX61" fmla="*/ 1041072 w 1490380"/>
                    <a:gd name="connsiteY61" fmla="*/ 731276 h 1495138"/>
                    <a:gd name="connsiteX62" fmla="*/ 1040671 w 1490380"/>
                    <a:gd name="connsiteY62" fmla="*/ 731276 h 1495138"/>
                    <a:gd name="connsiteX63" fmla="*/ 1040671 w 1490380"/>
                    <a:gd name="connsiteY63" fmla="*/ 865948 h 1495138"/>
                    <a:gd name="connsiteX64" fmla="*/ 1041072 w 1490380"/>
                    <a:gd name="connsiteY64" fmla="*/ 880018 h 1495138"/>
                    <a:gd name="connsiteX65" fmla="*/ 1046683 w 1490380"/>
                    <a:gd name="connsiteY65" fmla="*/ 886049 h 1495138"/>
                    <a:gd name="connsiteX66" fmla="*/ 1061914 w 1490380"/>
                    <a:gd name="connsiteY66" fmla="*/ 886049 h 1495138"/>
                    <a:gd name="connsiteX67" fmla="*/ 1083959 w 1490380"/>
                    <a:gd name="connsiteY67" fmla="*/ 886049 h 1495138"/>
                    <a:gd name="connsiteX68" fmla="*/ 1123238 w 1490380"/>
                    <a:gd name="connsiteY68" fmla="*/ 917003 h 1495138"/>
                    <a:gd name="connsiteX69" fmla="*/ 1089169 w 1490380"/>
                    <a:gd name="connsiteY69" fmla="*/ 971676 h 1495138"/>
                    <a:gd name="connsiteX70" fmla="*/ 1076343 w 1490380"/>
                    <a:gd name="connsiteY70" fmla="*/ 972480 h 1495138"/>
                    <a:gd name="connsiteX71" fmla="*/ 915217 w 1490380"/>
                    <a:gd name="connsiteY71" fmla="*/ 972480 h 1495138"/>
                    <a:gd name="connsiteX72" fmla="*/ 904395 w 1490380"/>
                    <a:gd name="connsiteY72" fmla="*/ 971676 h 1495138"/>
                    <a:gd name="connsiteX73" fmla="*/ 867520 w 1490380"/>
                    <a:gd name="connsiteY73" fmla="*/ 935897 h 1495138"/>
                    <a:gd name="connsiteX74" fmla="*/ 891970 w 1490380"/>
                    <a:gd name="connsiteY74" fmla="*/ 890069 h 1495138"/>
                    <a:gd name="connsiteX75" fmla="*/ 910407 w 1490380"/>
                    <a:gd name="connsiteY75" fmla="*/ 886049 h 1495138"/>
                    <a:gd name="connsiteX76" fmla="*/ 944877 w 1490380"/>
                    <a:gd name="connsiteY76" fmla="*/ 886049 h 1495138"/>
                    <a:gd name="connsiteX77" fmla="*/ 952893 w 1490380"/>
                    <a:gd name="connsiteY77" fmla="*/ 884843 h 1495138"/>
                    <a:gd name="connsiteX78" fmla="*/ 954496 w 1490380"/>
                    <a:gd name="connsiteY78" fmla="*/ 883234 h 1495138"/>
                    <a:gd name="connsiteX79" fmla="*/ 955298 w 1490380"/>
                    <a:gd name="connsiteY79" fmla="*/ 880018 h 1495138"/>
                    <a:gd name="connsiteX80" fmla="*/ 955298 w 1490380"/>
                    <a:gd name="connsiteY80" fmla="*/ 867556 h 1495138"/>
                    <a:gd name="connsiteX81" fmla="*/ 955298 w 1490380"/>
                    <a:gd name="connsiteY81" fmla="*/ 644844 h 1495138"/>
                    <a:gd name="connsiteX82" fmla="*/ 954496 w 1490380"/>
                    <a:gd name="connsiteY82" fmla="*/ 628764 h 1495138"/>
                    <a:gd name="connsiteX83" fmla="*/ 952893 w 1490380"/>
                    <a:gd name="connsiteY83" fmla="*/ 627156 h 1495138"/>
                    <a:gd name="connsiteX84" fmla="*/ 948083 w 1490380"/>
                    <a:gd name="connsiteY84" fmla="*/ 625950 h 1495138"/>
                    <a:gd name="connsiteX85" fmla="*/ 925638 w 1490380"/>
                    <a:gd name="connsiteY85" fmla="*/ 626352 h 1495138"/>
                    <a:gd name="connsiteX86" fmla="*/ 915217 w 1490380"/>
                    <a:gd name="connsiteY86" fmla="*/ 626352 h 1495138"/>
                    <a:gd name="connsiteX87" fmla="*/ 875937 w 1490380"/>
                    <a:gd name="connsiteY87" fmla="*/ 584543 h 1495138"/>
                    <a:gd name="connsiteX88" fmla="*/ 916419 w 1490380"/>
                    <a:gd name="connsiteY88" fmla="*/ 541126 h 1495138"/>
                    <a:gd name="connsiteX89" fmla="*/ 922832 w 1490380"/>
                    <a:gd name="connsiteY89" fmla="*/ 541126 h 1495138"/>
                    <a:gd name="connsiteX90" fmla="*/ 990169 w 1490380"/>
                    <a:gd name="connsiteY90" fmla="*/ 539116 h 1495138"/>
                    <a:gd name="connsiteX91" fmla="*/ 272255 w 1490380"/>
                    <a:gd name="connsiteY91" fmla="*/ 539116 h 1495138"/>
                    <a:gd name="connsiteX92" fmla="*/ 287486 w 1490380"/>
                    <a:gd name="connsiteY92" fmla="*/ 540322 h 1495138"/>
                    <a:gd name="connsiteX93" fmla="*/ 323158 w 1490380"/>
                    <a:gd name="connsiteY93" fmla="*/ 578513 h 1495138"/>
                    <a:gd name="connsiteX94" fmla="*/ 323158 w 1490380"/>
                    <a:gd name="connsiteY94" fmla="*/ 584543 h 1495138"/>
                    <a:gd name="connsiteX95" fmla="*/ 323158 w 1490380"/>
                    <a:gd name="connsiteY95" fmla="*/ 731276 h 1495138"/>
                    <a:gd name="connsiteX96" fmla="*/ 322757 w 1490380"/>
                    <a:gd name="connsiteY96" fmla="*/ 731276 h 1495138"/>
                    <a:gd name="connsiteX97" fmla="*/ 322757 w 1490380"/>
                    <a:gd name="connsiteY97" fmla="*/ 865948 h 1495138"/>
                    <a:gd name="connsiteX98" fmla="*/ 323158 w 1490380"/>
                    <a:gd name="connsiteY98" fmla="*/ 880018 h 1495138"/>
                    <a:gd name="connsiteX99" fmla="*/ 328769 w 1490380"/>
                    <a:gd name="connsiteY99" fmla="*/ 886049 h 1495138"/>
                    <a:gd name="connsiteX100" fmla="*/ 344000 w 1490380"/>
                    <a:gd name="connsiteY100" fmla="*/ 886049 h 1495138"/>
                    <a:gd name="connsiteX101" fmla="*/ 366045 w 1490380"/>
                    <a:gd name="connsiteY101" fmla="*/ 886049 h 1495138"/>
                    <a:gd name="connsiteX102" fmla="*/ 405325 w 1490380"/>
                    <a:gd name="connsiteY102" fmla="*/ 917003 h 1495138"/>
                    <a:gd name="connsiteX103" fmla="*/ 371255 w 1490380"/>
                    <a:gd name="connsiteY103" fmla="*/ 971676 h 1495138"/>
                    <a:gd name="connsiteX104" fmla="*/ 358429 w 1490380"/>
                    <a:gd name="connsiteY104" fmla="*/ 972480 h 1495138"/>
                    <a:gd name="connsiteX105" fmla="*/ 197303 w 1490380"/>
                    <a:gd name="connsiteY105" fmla="*/ 972480 h 1495138"/>
                    <a:gd name="connsiteX106" fmla="*/ 186481 w 1490380"/>
                    <a:gd name="connsiteY106" fmla="*/ 971676 h 1495138"/>
                    <a:gd name="connsiteX107" fmla="*/ 149606 w 1490380"/>
                    <a:gd name="connsiteY107" fmla="*/ 935897 h 1495138"/>
                    <a:gd name="connsiteX108" fmla="*/ 174056 w 1490380"/>
                    <a:gd name="connsiteY108" fmla="*/ 890069 h 1495138"/>
                    <a:gd name="connsiteX109" fmla="*/ 192493 w 1490380"/>
                    <a:gd name="connsiteY109" fmla="*/ 886049 h 1495138"/>
                    <a:gd name="connsiteX110" fmla="*/ 226963 w 1490380"/>
                    <a:gd name="connsiteY110" fmla="*/ 886049 h 1495138"/>
                    <a:gd name="connsiteX111" fmla="*/ 234979 w 1490380"/>
                    <a:gd name="connsiteY111" fmla="*/ 884843 h 1495138"/>
                    <a:gd name="connsiteX112" fmla="*/ 236582 w 1490380"/>
                    <a:gd name="connsiteY112" fmla="*/ 883234 h 1495138"/>
                    <a:gd name="connsiteX113" fmla="*/ 237384 w 1490380"/>
                    <a:gd name="connsiteY113" fmla="*/ 880018 h 1495138"/>
                    <a:gd name="connsiteX114" fmla="*/ 237384 w 1490380"/>
                    <a:gd name="connsiteY114" fmla="*/ 867556 h 1495138"/>
                    <a:gd name="connsiteX115" fmla="*/ 237384 w 1490380"/>
                    <a:gd name="connsiteY115" fmla="*/ 644844 h 1495138"/>
                    <a:gd name="connsiteX116" fmla="*/ 236582 w 1490380"/>
                    <a:gd name="connsiteY116" fmla="*/ 628764 h 1495138"/>
                    <a:gd name="connsiteX117" fmla="*/ 234979 w 1490380"/>
                    <a:gd name="connsiteY117" fmla="*/ 627156 h 1495138"/>
                    <a:gd name="connsiteX118" fmla="*/ 230169 w 1490380"/>
                    <a:gd name="connsiteY118" fmla="*/ 625950 h 1495138"/>
                    <a:gd name="connsiteX119" fmla="*/ 207724 w 1490380"/>
                    <a:gd name="connsiteY119" fmla="*/ 626352 h 1495138"/>
                    <a:gd name="connsiteX120" fmla="*/ 197303 w 1490380"/>
                    <a:gd name="connsiteY120" fmla="*/ 626352 h 1495138"/>
                    <a:gd name="connsiteX121" fmla="*/ 158023 w 1490380"/>
                    <a:gd name="connsiteY121" fmla="*/ 584543 h 1495138"/>
                    <a:gd name="connsiteX122" fmla="*/ 198505 w 1490380"/>
                    <a:gd name="connsiteY122" fmla="*/ 541126 h 1495138"/>
                    <a:gd name="connsiteX123" fmla="*/ 204918 w 1490380"/>
                    <a:gd name="connsiteY123" fmla="*/ 541126 h 1495138"/>
                    <a:gd name="connsiteX124" fmla="*/ 272255 w 1490380"/>
                    <a:gd name="connsiteY124" fmla="*/ 539116 h 1495138"/>
                    <a:gd name="connsiteX125" fmla="*/ 477504 w 1490380"/>
                    <a:gd name="connsiteY125" fmla="*/ 0 h 1495138"/>
                    <a:gd name="connsiteX126" fmla="*/ 492735 w 1490380"/>
                    <a:gd name="connsiteY126" fmla="*/ 1206 h 1495138"/>
                    <a:gd name="connsiteX127" fmla="*/ 528407 w 1490380"/>
                    <a:gd name="connsiteY127" fmla="*/ 39397 h 1495138"/>
                    <a:gd name="connsiteX128" fmla="*/ 528407 w 1490380"/>
                    <a:gd name="connsiteY128" fmla="*/ 45427 h 1495138"/>
                    <a:gd name="connsiteX129" fmla="*/ 528407 w 1490380"/>
                    <a:gd name="connsiteY129" fmla="*/ 192159 h 1495138"/>
                    <a:gd name="connsiteX130" fmla="*/ 528006 w 1490380"/>
                    <a:gd name="connsiteY130" fmla="*/ 192159 h 1495138"/>
                    <a:gd name="connsiteX131" fmla="*/ 528006 w 1490380"/>
                    <a:gd name="connsiteY131" fmla="*/ 326832 h 1495138"/>
                    <a:gd name="connsiteX132" fmla="*/ 528407 w 1490380"/>
                    <a:gd name="connsiteY132" fmla="*/ 340902 h 1495138"/>
                    <a:gd name="connsiteX133" fmla="*/ 534018 w 1490380"/>
                    <a:gd name="connsiteY133" fmla="*/ 346932 h 1495138"/>
                    <a:gd name="connsiteX134" fmla="*/ 549249 w 1490380"/>
                    <a:gd name="connsiteY134" fmla="*/ 346932 h 1495138"/>
                    <a:gd name="connsiteX135" fmla="*/ 571294 w 1490380"/>
                    <a:gd name="connsiteY135" fmla="*/ 346932 h 1495138"/>
                    <a:gd name="connsiteX136" fmla="*/ 610574 w 1490380"/>
                    <a:gd name="connsiteY136" fmla="*/ 377887 h 1495138"/>
                    <a:gd name="connsiteX137" fmla="*/ 576504 w 1490380"/>
                    <a:gd name="connsiteY137" fmla="*/ 432560 h 1495138"/>
                    <a:gd name="connsiteX138" fmla="*/ 563678 w 1490380"/>
                    <a:gd name="connsiteY138" fmla="*/ 433364 h 1495138"/>
                    <a:gd name="connsiteX139" fmla="*/ 402552 w 1490380"/>
                    <a:gd name="connsiteY139" fmla="*/ 433364 h 1495138"/>
                    <a:gd name="connsiteX140" fmla="*/ 391730 w 1490380"/>
                    <a:gd name="connsiteY140" fmla="*/ 432560 h 1495138"/>
                    <a:gd name="connsiteX141" fmla="*/ 354855 w 1490380"/>
                    <a:gd name="connsiteY141" fmla="*/ 396781 h 1495138"/>
                    <a:gd name="connsiteX142" fmla="*/ 379305 w 1490380"/>
                    <a:gd name="connsiteY142" fmla="*/ 350952 h 1495138"/>
                    <a:gd name="connsiteX143" fmla="*/ 397742 w 1490380"/>
                    <a:gd name="connsiteY143" fmla="*/ 346932 h 1495138"/>
                    <a:gd name="connsiteX144" fmla="*/ 432212 w 1490380"/>
                    <a:gd name="connsiteY144" fmla="*/ 346932 h 1495138"/>
                    <a:gd name="connsiteX145" fmla="*/ 440228 w 1490380"/>
                    <a:gd name="connsiteY145" fmla="*/ 345726 h 1495138"/>
                    <a:gd name="connsiteX146" fmla="*/ 441831 w 1490380"/>
                    <a:gd name="connsiteY146" fmla="*/ 344118 h 1495138"/>
                    <a:gd name="connsiteX147" fmla="*/ 442633 w 1490380"/>
                    <a:gd name="connsiteY147" fmla="*/ 340902 h 1495138"/>
                    <a:gd name="connsiteX148" fmla="*/ 442633 w 1490380"/>
                    <a:gd name="connsiteY148" fmla="*/ 328440 h 1495138"/>
                    <a:gd name="connsiteX149" fmla="*/ 442633 w 1490380"/>
                    <a:gd name="connsiteY149" fmla="*/ 105728 h 1495138"/>
                    <a:gd name="connsiteX150" fmla="*/ 441831 w 1490380"/>
                    <a:gd name="connsiteY150" fmla="*/ 89648 h 1495138"/>
                    <a:gd name="connsiteX151" fmla="*/ 440228 w 1490380"/>
                    <a:gd name="connsiteY151" fmla="*/ 88040 h 1495138"/>
                    <a:gd name="connsiteX152" fmla="*/ 435418 w 1490380"/>
                    <a:gd name="connsiteY152" fmla="*/ 86834 h 1495138"/>
                    <a:gd name="connsiteX153" fmla="*/ 412973 w 1490380"/>
                    <a:gd name="connsiteY153" fmla="*/ 87236 h 1495138"/>
                    <a:gd name="connsiteX154" fmla="*/ 402552 w 1490380"/>
                    <a:gd name="connsiteY154" fmla="*/ 87236 h 1495138"/>
                    <a:gd name="connsiteX155" fmla="*/ 363272 w 1490380"/>
                    <a:gd name="connsiteY155" fmla="*/ 45427 h 1495138"/>
                    <a:gd name="connsiteX156" fmla="*/ 403754 w 1490380"/>
                    <a:gd name="connsiteY156" fmla="*/ 2010 h 1495138"/>
                    <a:gd name="connsiteX157" fmla="*/ 410167 w 1490380"/>
                    <a:gd name="connsiteY157" fmla="*/ 2010 h 1495138"/>
                    <a:gd name="connsiteX158" fmla="*/ 477504 w 1490380"/>
                    <a:gd name="connsiteY158" fmla="*/ 0 h 1495138"/>
                    <a:gd name="connsiteX159" fmla="*/ 123093 w 1490380"/>
                    <a:gd name="connsiteY159" fmla="*/ 0 h 1495138"/>
                    <a:gd name="connsiteX160" fmla="*/ 138324 w 1490380"/>
                    <a:gd name="connsiteY160" fmla="*/ 1206 h 1495138"/>
                    <a:gd name="connsiteX161" fmla="*/ 173997 w 1490380"/>
                    <a:gd name="connsiteY161" fmla="*/ 39397 h 1495138"/>
                    <a:gd name="connsiteX162" fmla="*/ 173997 w 1490380"/>
                    <a:gd name="connsiteY162" fmla="*/ 45427 h 1495138"/>
                    <a:gd name="connsiteX163" fmla="*/ 173997 w 1490380"/>
                    <a:gd name="connsiteY163" fmla="*/ 192159 h 1495138"/>
                    <a:gd name="connsiteX164" fmla="*/ 173596 w 1490380"/>
                    <a:gd name="connsiteY164" fmla="*/ 192159 h 1495138"/>
                    <a:gd name="connsiteX165" fmla="*/ 173596 w 1490380"/>
                    <a:gd name="connsiteY165" fmla="*/ 326832 h 1495138"/>
                    <a:gd name="connsiteX166" fmla="*/ 173997 w 1490380"/>
                    <a:gd name="connsiteY166" fmla="*/ 340902 h 1495138"/>
                    <a:gd name="connsiteX167" fmla="*/ 179608 w 1490380"/>
                    <a:gd name="connsiteY167" fmla="*/ 346932 h 1495138"/>
                    <a:gd name="connsiteX168" fmla="*/ 194839 w 1490380"/>
                    <a:gd name="connsiteY168" fmla="*/ 346932 h 1495138"/>
                    <a:gd name="connsiteX169" fmla="*/ 216884 w 1490380"/>
                    <a:gd name="connsiteY169" fmla="*/ 346932 h 1495138"/>
                    <a:gd name="connsiteX170" fmla="*/ 256164 w 1490380"/>
                    <a:gd name="connsiteY170" fmla="*/ 377887 h 1495138"/>
                    <a:gd name="connsiteX171" fmla="*/ 222094 w 1490380"/>
                    <a:gd name="connsiteY171" fmla="*/ 432560 h 1495138"/>
                    <a:gd name="connsiteX172" fmla="*/ 209268 w 1490380"/>
                    <a:gd name="connsiteY172" fmla="*/ 433364 h 1495138"/>
                    <a:gd name="connsiteX173" fmla="*/ 48141 w 1490380"/>
                    <a:gd name="connsiteY173" fmla="*/ 433364 h 1495138"/>
                    <a:gd name="connsiteX174" fmla="*/ 37319 w 1490380"/>
                    <a:gd name="connsiteY174" fmla="*/ 432560 h 1495138"/>
                    <a:gd name="connsiteX175" fmla="*/ 445 w 1490380"/>
                    <a:gd name="connsiteY175" fmla="*/ 396781 h 1495138"/>
                    <a:gd name="connsiteX176" fmla="*/ 24894 w 1490380"/>
                    <a:gd name="connsiteY176" fmla="*/ 350952 h 1495138"/>
                    <a:gd name="connsiteX177" fmla="*/ 43332 w 1490380"/>
                    <a:gd name="connsiteY177" fmla="*/ 346932 h 1495138"/>
                    <a:gd name="connsiteX178" fmla="*/ 77801 w 1490380"/>
                    <a:gd name="connsiteY178" fmla="*/ 346932 h 1495138"/>
                    <a:gd name="connsiteX179" fmla="*/ 85818 w 1490380"/>
                    <a:gd name="connsiteY179" fmla="*/ 345726 h 1495138"/>
                    <a:gd name="connsiteX180" fmla="*/ 87421 w 1490380"/>
                    <a:gd name="connsiteY180" fmla="*/ 344118 h 1495138"/>
                    <a:gd name="connsiteX181" fmla="*/ 88223 w 1490380"/>
                    <a:gd name="connsiteY181" fmla="*/ 340902 h 1495138"/>
                    <a:gd name="connsiteX182" fmla="*/ 88223 w 1490380"/>
                    <a:gd name="connsiteY182" fmla="*/ 328440 h 1495138"/>
                    <a:gd name="connsiteX183" fmla="*/ 88223 w 1490380"/>
                    <a:gd name="connsiteY183" fmla="*/ 105728 h 1495138"/>
                    <a:gd name="connsiteX184" fmla="*/ 87421 w 1490380"/>
                    <a:gd name="connsiteY184" fmla="*/ 89648 h 1495138"/>
                    <a:gd name="connsiteX185" fmla="*/ 85818 w 1490380"/>
                    <a:gd name="connsiteY185" fmla="*/ 88040 h 1495138"/>
                    <a:gd name="connsiteX186" fmla="*/ 81008 w 1490380"/>
                    <a:gd name="connsiteY186" fmla="*/ 86834 h 1495138"/>
                    <a:gd name="connsiteX187" fmla="*/ 58562 w 1490380"/>
                    <a:gd name="connsiteY187" fmla="*/ 87236 h 1495138"/>
                    <a:gd name="connsiteX188" fmla="*/ 48141 w 1490380"/>
                    <a:gd name="connsiteY188" fmla="*/ 87236 h 1495138"/>
                    <a:gd name="connsiteX189" fmla="*/ 8862 w 1490380"/>
                    <a:gd name="connsiteY189" fmla="*/ 45427 h 1495138"/>
                    <a:gd name="connsiteX190" fmla="*/ 49344 w 1490380"/>
                    <a:gd name="connsiteY190" fmla="*/ 2010 h 1495138"/>
                    <a:gd name="connsiteX191" fmla="*/ 55757 w 1490380"/>
                    <a:gd name="connsiteY191" fmla="*/ 2010 h 1495138"/>
                    <a:gd name="connsiteX192" fmla="*/ 123093 w 1490380"/>
                    <a:gd name="connsiteY19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64484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990169 w 1490380"/>
                    <a:gd name="connsiteY56" fmla="*/ 539116 h 1495138"/>
                    <a:gd name="connsiteX57" fmla="*/ 1005400 w 1490380"/>
                    <a:gd name="connsiteY57" fmla="*/ 540322 h 1495138"/>
                    <a:gd name="connsiteX58" fmla="*/ 1041072 w 1490380"/>
                    <a:gd name="connsiteY58" fmla="*/ 578513 h 1495138"/>
                    <a:gd name="connsiteX59" fmla="*/ 1041072 w 1490380"/>
                    <a:gd name="connsiteY59" fmla="*/ 584543 h 1495138"/>
                    <a:gd name="connsiteX60" fmla="*/ 1041072 w 1490380"/>
                    <a:gd name="connsiteY60" fmla="*/ 731276 h 1495138"/>
                    <a:gd name="connsiteX61" fmla="*/ 1040671 w 1490380"/>
                    <a:gd name="connsiteY61" fmla="*/ 731276 h 1495138"/>
                    <a:gd name="connsiteX62" fmla="*/ 1040671 w 1490380"/>
                    <a:gd name="connsiteY62" fmla="*/ 865948 h 1495138"/>
                    <a:gd name="connsiteX63" fmla="*/ 1041072 w 1490380"/>
                    <a:gd name="connsiteY63" fmla="*/ 880018 h 1495138"/>
                    <a:gd name="connsiteX64" fmla="*/ 1046683 w 1490380"/>
                    <a:gd name="connsiteY64" fmla="*/ 886049 h 1495138"/>
                    <a:gd name="connsiteX65" fmla="*/ 1061914 w 1490380"/>
                    <a:gd name="connsiteY65" fmla="*/ 886049 h 1495138"/>
                    <a:gd name="connsiteX66" fmla="*/ 1083959 w 1490380"/>
                    <a:gd name="connsiteY66" fmla="*/ 886049 h 1495138"/>
                    <a:gd name="connsiteX67" fmla="*/ 1123238 w 1490380"/>
                    <a:gd name="connsiteY67" fmla="*/ 917003 h 1495138"/>
                    <a:gd name="connsiteX68" fmla="*/ 1089169 w 1490380"/>
                    <a:gd name="connsiteY68" fmla="*/ 971676 h 1495138"/>
                    <a:gd name="connsiteX69" fmla="*/ 1076343 w 1490380"/>
                    <a:gd name="connsiteY69" fmla="*/ 972480 h 1495138"/>
                    <a:gd name="connsiteX70" fmla="*/ 915217 w 1490380"/>
                    <a:gd name="connsiteY70" fmla="*/ 972480 h 1495138"/>
                    <a:gd name="connsiteX71" fmla="*/ 904395 w 1490380"/>
                    <a:gd name="connsiteY71" fmla="*/ 971676 h 1495138"/>
                    <a:gd name="connsiteX72" fmla="*/ 867520 w 1490380"/>
                    <a:gd name="connsiteY72" fmla="*/ 935897 h 1495138"/>
                    <a:gd name="connsiteX73" fmla="*/ 891970 w 1490380"/>
                    <a:gd name="connsiteY73" fmla="*/ 890069 h 1495138"/>
                    <a:gd name="connsiteX74" fmla="*/ 910407 w 1490380"/>
                    <a:gd name="connsiteY74" fmla="*/ 886049 h 1495138"/>
                    <a:gd name="connsiteX75" fmla="*/ 944877 w 1490380"/>
                    <a:gd name="connsiteY75" fmla="*/ 886049 h 1495138"/>
                    <a:gd name="connsiteX76" fmla="*/ 952893 w 1490380"/>
                    <a:gd name="connsiteY76" fmla="*/ 884843 h 1495138"/>
                    <a:gd name="connsiteX77" fmla="*/ 954496 w 1490380"/>
                    <a:gd name="connsiteY77" fmla="*/ 883234 h 1495138"/>
                    <a:gd name="connsiteX78" fmla="*/ 955298 w 1490380"/>
                    <a:gd name="connsiteY78" fmla="*/ 880018 h 1495138"/>
                    <a:gd name="connsiteX79" fmla="*/ 955298 w 1490380"/>
                    <a:gd name="connsiteY79" fmla="*/ 867556 h 1495138"/>
                    <a:gd name="connsiteX80" fmla="*/ 955298 w 1490380"/>
                    <a:gd name="connsiteY80" fmla="*/ 644844 h 1495138"/>
                    <a:gd name="connsiteX81" fmla="*/ 954496 w 1490380"/>
                    <a:gd name="connsiteY81" fmla="*/ 628764 h 1495138"/>
                    <a:gd name="connsiteX82" fmla="*/ 952893 w 1490380"/>
                    <a:gd name="connsiteY82" fmla="*/ 627156 h 1495138"/>
                    <a:gd name="connsiteX83" fmla="*/ 948083 w 1490380"/>
                    <a:gd name="connsiteY83" fmla="*/ 625950 h 1495138"/>
                    <a:gd name="connsiteX84" fmla="*/ 925638 w 1490380"/>
                    <a:gd name="connsiteY84" fmla="*/ 626352 h 1495138"/>
                    <a:gd name="connsiteX85" fmla="*/ 915217 w 1490380"/>
                    <a:gd name="connsiteY85" fmla="*/ 626352 h 1495138"/>
                    <a:gd name="connsiteX86" fmla="*/ 875937 w 1490380"/>
                    <a:gd name="connsiteY86" fmla="*/ 584543 h 1495138"/>
                    <a:gd name="connsiteX87" fmla="*/ 916419 w 1490380"/>
                    <a:gd name="connsiteY87" fmla="*/ 541126 h 1495138"/>
                    <a:gd name="connsiteX88" fmla="*/ 922832 w 1490380"/>
                    <a:gd name="connsiteY88" fmla="*/ 541126 h 1495138"/>
                    <a:gd name="connsiteX89" fmla="*/ 990169 w 1490380"/>
                    <a:gd name="connsiteY89" fmla="*/ 539116 h 1495138"/>
                    <a:gd name="connsiteX90" fmla="*/ 272255 w 1490380"/>
                    <a:gd name="connsiteY90" fmla="*/ 539116 h 1495138"/>
                    <a:gd name="connsiteX91" fmla="*/ 287486 w 1490380"/>
                    <a:gd name="connsiteY91" fmla="*/ 540322 h 1495138"/>
                    <a:gd name="connsiteX92" fmla="*/ 323158 w 1490380"/>
                    <a:gd name="connsiteY92" fmla="*/ 578513 h 1495138"/>
                    <a:gd name="connsiteX93" fmla="*/ 323158 w 1490380"/>
                    <a:gd name="connsiteY93" fmla="*/ 584543 h 1495138"/>
                    <a:gd name="connsiteX94" fmla="*/ 323158 w 1490380"/>
                    <a:gd name="connsiteY94" fmla="*/ 731276 h 1495138"/>
                    <a:gd name="connsiteX95" fmla="*/ 322757 w 1490380"/>
                    <a:gd name="connsiteY95" fmla="*/ 731276 h 1495138"/>
                    <a:gd name="connsiteX96" fmla="*/ 322757 w 1490380"/>
                    <a:gd name="connsiteY96" fmla="*/ 865948 h 1495138"/>
                    <a:gd name="connsiteX97" fmla="*/ 323158 w 1490380"/>
                    <a:gd name="connsiteY97" fmla="*/ 880018 h 1495138"/>
                    <a:gd name="connsiteX98" fmla="*/ 328769 w 1490380"/>
                    <a:gd name="connsiteY98" fmla="*/ 886049 h 1495138"/>
                    <a:gd name="connsiteX99" fmla="*/ 344000 w 1490380"/>
                    <a:gd name="connsiteY99" fmla="*/ 886049 h 1495138"/>
                    <a:gd name="connsiteX100" fmla="*/ 366045 w 1490380"/>
                    <a:gd name="connsiteY100" fmla="*/ 886049 h 1495138"/>
                    <a:gd name="connsiteX101" fmla="*/ 405325 w 1490380"/>
                    <a:gd name="connsiteY101" fmla="*/ 917003 h 1495138"/>
                    <a:gd name="connsiteX102" fmla="*/ 371255 w 1490380"/>
                    <a:gd name="connsiteY102" fmla="*/ 971676 h 1495138"/>
                    <a:gd name="connsiteX103" fmla="*/ 358429 w 1490380"/>
                    <a:gd name="connsiteY103" fmla="*/ 972480 h 1495138"/>
                    <a:gd name="connsiteX104" fmla="*/ 197303 w 1490380"/>
                    <a:gd name="connsiteY104" fmla="*/ 972480 h 1495138"/>
                    <a:gd name="connsiteX105" fmla="*/ 186481 w 1490380"/>
                    <a:gd name="connsiteY105" fmla="*/ 971676 h 1495138"/>
                    <a:gd name="connsiteX106" fmla="*/ 149606 w 1490380"/>
                    <a:gd name="connsiteY106" fmla="*/ 935897 h 1495138"/>
                    <a:gd name="connsiteX107" fmla="*/ 174056 w 1490380"/>
                    <a:gd name="connsiteY107" fmla="*/ 890069 h 1495138"/>
                    <a:gd name="connsiteX108" fmla="*/ 192493 w 1490380"/>
                    <a:gd name="connsiteY108" fmla="*/ 886049 h 1495138"/>
                    <a:gd name="connsiteX109" fmla="*/ 226963 w 1490380"/>
                    <a:gd name="connsiteY109" fmla="*/ 886049 h 1495138"/>
                    <a:gd name="connsiteX110" fmla="*/ 234979 w 1490380"/>
                    <a:gd name="connsiteY110" fmla="*/ 884843 h 1495138"/>
                    <a:gd name="connsiteX111" fmla="*/ 236582 w 1490380"/>
                    <a:gd name="connsiteY111" fmla="*/ 883234 h 1495138"/>
                    <a:gd name="connsiteX112" fmla="*/ 237384 w 1490380"/>
                    <a:gd name="connsiteY112" fmla="*/ 880018 h 1495138"/>
                    <a:gd name="connsiteX113" fmla="*/ 237384 w 1490380"/>
                    <a:gd name="connsiteY113" fmla="*/ 867556 h 1495138"/>
                    <a:gd name="connsiteX114" fmla="*/ 237384 w 1490380"/>
                    <a:gd name="connsiteY114" fmla="*/ 644844 h 1495138"/>
                    <a:gd name="connsiteX115" fmla="*/ 236582 w 1490380"/>
                    <a:gd name="connsiteY115" fmla="*/ 628764 h 1495138"/>
                    <a:gd name="connsiteX116" fmla="*/ 234979 w 1490380"/>
                    <a:gd name="connsiteY116" fmla="*/ 627156 h 1495138"/>
                    <a:gd name="connsiteX117" fmla="*/ 230169 w 1490380"/>
                    <a:gd name="connsiteY117" fmla="*/ 625950 h 1495138"/>
                    <a:gd name="connsiteX118" fmla="*/ 207724 w 1490380"/>
                    <a:gd name="connsiteY118" fmla="*/ 626352 h 1495138"/>
                    <a:gd name="connsiteX119" fmla="*/ 197303 w 1490380"/>
                    <a:gd name="connsiteY119" fmla="*/ 626352 h 1495138"/>
                    <a:gd name="connsiteX120" fmla="*/ 158023 w 1490380"/>
                    <a:gd name="connsiteY120" fmla="*/ 584543 h 1495138"/>
                    <a:gd name="connsiteX121" fmla="*/ 198505 w 1490380"/>
                    <a:gd name="connsiteY121" fmla="*/ 541126 h 1495138"/>
                    <a:gd name="connsiteX122" fmla="*/ 204918 w 1490380"/>
                    <a:gd name="connsiteY122" fmla="*/ 541126 h 1495138"/>
                    <a:gd name="connsiteX123" fmla="*/ 272255 w 1490380"/>
                    <a:gd name="connsiteY123" fmla="*/ 539116 h 1495138"/>
                    <a:gd name="connsiteX124" fmla="*/ 477504 w 1490380"/>
                    <a:gd name="connsiteY124" fmla="*/ 0 h 1495138"/>
                    <a:gd name="connsiteX125" fmla="*/ 492735 w 1490380"/>
                    <a:gd name="connsiteY125" fmla="*/ 1206 h 1495138"/>
                    <a:gd name="connsiteX126" fmla="*/ 528407 w 1490380"/>
                    <a:gd name="connsiteY126" fmla="*/ 39397 h 1495138"/>
                    <a:gd name="connsiteX127" fmla="*/ 528407 w 1490380"/>
                    <a:gd name="connsiteY127" fmla="*/ 45427 h 1495138"/>
                    <a:gd name="connsiteX128" fmla="*/ 528407 w 1490380"/>
                    <a:gd name="connsiteY128" fmla="*/ 192159 h 1495138"/>
                    <a:gd name="connsiteX129" fmla="*/ 528006 w 1490380"/>
                    <a:gd name="connsiteY129" fmla="*/ 192159 h 1495138"/>
                    <a:gd name="connsiteX130" fmla="*/ 528006 w 1490380"/>
                    <a:gd name="connsiteY130" fmla="*/ 326832 h 1495138"/>
                    <a:gd name="connsiteX131" fmla="*/ 528407 w 1490380"/>
                    <a:gd name="connsiteY131" fmla="*/ 340902 h 1495138"/>
                    <a:gd name="connsiteX132" fmla="*/ 534018 w 1490380"/>
                    <a:gd name="connsiteY132" fmla="*/ 346932 h 1495138"/>
                    <a:gd name="connsiteX133" fmla="*/ 549249 w 1490380"/>
                    <a:gd name="connsiteY133" fmla="*/ 346932 h 1495138"/>
                    <a:gd name="connsiteX134" fmla="*/ 571294 w 1490380"/>
                    <a:gd name="connsiteY134" fmla="*/ 346932 h 1495138"/>
                    <a:gd name="connsiteX135" fmla="*/ 610574 w 1490380"/>
                    <a:gd name="connsiteY135" fmla="*/ 377887 h 1495138"/>
                    <a:gd name="connsiteX136" fmla="*/ 576504 w 1490380"/>
                    <a:gd name="connsiteY136" fmla="*/ 432560 h 1495138"/>
                    <a:gd name="connsiteX137" fmla="*/ 563678 w 1490380"/>
                    <a:gd name="connsiteY137" fmla="*/ 433364 h 1495138"/>
                    <a:gd name="connsiteX138" fmla="*/ 402552 w 1490380"/>
                    <a:gd name="connsiteY138" fmla="*/ 433364 h 1495138"/>
                    <a:gd name="connsiteX139" fmla="*/ 391730 w 1490380"/>
                    <a:gd name="connsiteY139" fmla="*/ 432560 h 1495138"/>
                    <a:gd name="connsiteX140" fmla="*/ 354855 w 1490380"/>
                    <a:gd name="connsiteY140" fmla="*/ 396781 h 1495138"/>
                    <a:gd name="connsiteX141" fmla="*/ 379305 w 1490380"/>
                    <a:gd name="connsiteY141" fmla="*/ 350952 h 1495138"/>
                    <a:gd name="connsiteX142" fmla="*/ 397742 w 1490380"/>
                    <a:gd name="connsiteY142" fmla="*/ 346932 h 1495138"/>
                    <a:gd name="connsiteX143" fmla="*/ 432212 w 1490380"/>
                    <a:gd name="connsiteY143" fmla="*/ 346932 h 1495138"/>
                    <a:gd name="connsiteX144" fmla="*/ 440228 w 1490380"/>
                    <a:gd name="connsiteY144" fmla="*/ 345726 h 1495138"/>
                    <a:gd name="connsiteX145" fmla="*/ 441831 w 1490380"/>
                    <a:gd name="connsiteY145" fmla="*/ 344118 h 1495138"/>
                    <a:gd name="connsiteX146" fmla="*/ 442633 w 1490380"/>
                    <a:gd name="connsiteY146" fmla="*/ 340902 h 1495138"/>
                    <a:gd name="connsiteX147" fmla="*/ 442633 w 1490380"/>
                    <a:gd name="connsiteY147" fmla="*/ 328440 h 1495138"/>
                    <a:gd name="connsiteX148" fmla="*/ 442633 w 1490380"/>
                    <a:gd name="connsiteY148" fmla="*/ 105728 h 1495138"/>
                    <a:gd name="connsiteX149" fmla="*/ 441831 w 1490380"/>
                    <a:gd name="connsiteY149" fmla="*/ 89648 h 1495138"/>
                    <a:gd name="connsiteX150" fmla="*/ 440228 w 1490380"/>
                    <a:gd name="connsiteY150" fmla="*/ 88040 h 1495138"/>
                    <a:gd name="connsiteX151" fmla="*/ 435418 w 1490380"/>
                    <a:gd name="connsiteY151" fmla="*/ 86834 h 1495138"/>
                    <a:gd name="connsiteX152" fmla="*/ 412973 w 1490380"/>
                    <a:gd name="connsiteY152" fmla="*/ 87236 h 1495138"/>
                    <a:gd name="connsiteX153" fmla="*/ 402552 w 1490380"/>
                    <a:gd name="connsiteY153" fmla="*/ 87236 h 1495138"/>
                    <a:gd name="connsiteX154" fmla="*/ 363272 w 1490380"/>
                    <a:gd name="connsiteY154" fmla="*/ 45427 h 1495138"/>
                    <a:gd name="connsiteX155" fmla="*/ 403754 w 1490380"/>
                    <a:gd name="connsiteY155" fmla="*/ 2010 h 1495138"/>
                    <a:gd name="connsiteX156" fmla="*/ 410167 w 1490380"/>
                    <a:gd name="connsiteY156" fmla="*/ 2010 h 1495138"/>
                    <a:gd name="connsiteX157" fmla="*/ 477504 w 1490380"/>
                    <a:gd name="connsiteY157" fmla="*/ 0 h 1495138"/>
                    <a:gd name="connsiteX158" fmla="*/ 123093 w 1490380"/>
                    <a:gd name="connsiteY158" fmla="*/ 0 h 1495138"/>
                    <a:gd name="connsiteX159" fmla="*/ 138324 w 1490380"/>
                    <a:gd name="connsiteY159" fmla="*/ 1206 h 1495138"/>
                    <a:gd name="connsiteX160" fmla="*/ 173997 w 1490380"/>
                    <a:gd name="connsiteY160" fmla="*/ 39397 h 1495138"/>
                    <a:gd name="connsiteX161" fmla="*/ 173997 w 1490380"/>
                    <a:gd name="connsiteY161" fmla="*/ 45427 h 1495138"/>
                    <a:gd name="connsiteX162" fmla="*/ 173997 w 1490380"/>
                    <a:gd name="connsiteY162" fmla="*/ 192159 h 1495138"/>
                    <a:gd name="connsiteX163" fmla="*/ 173596 w 1490380"/>
                    <a:gd name="connsiteY163" fmla="*/ 192159 h 1495138"/>
                    <a:gd name="connsiteX164" fmla="*/ 173596 w 1490380"/>
                    <a:gd name="connsiteY164" fmla="*/ 326832 h 1495138"/>
                    <a:gd name="connsiteX165" fmla="*/ 173997 w 1490380"/>
                    <a:gd name="connsiteY165" fmla="*/ 340902 h 1495138"/>
                    <a:gd name="connsiteX166" fmla="*/ 179608 w 1490380"/>
                    <a:gd name="connsiteY166" fmla="*/ 346932 h 1495138"/>
                    <a:gd name="connsiteX167" fmla="*/ 194839 w 1490380"/>
                    <a:gd name="connsiteY167" fmla="*/ 346932 h 1495138"/>
                    <a:gd name="connsiteX168" fmla="*/ 216884 w 1490380"/>
                    <a:gd name="connsiteY168" fmla="*/ 346932 h 1495138"/>
                    <a:gd name="connsiteX169" fmla="*/ 256164 w 1490380"/>
                    <a:gd name="connsiteY169" fmla="*/ 377887 h 1495138"/>
                    <a:gd name="connsiteX170" fmla="*/ 222094 w 1490380"/>
                    <a:gd name="connsiteY170" fmla="*/ 432560 h 1495138"/>
                    <a:gd name="connsiteX171" fmla="*/ 209268 w 1490380"/>
                    <a:gd name="connsiteY171" fmla="*/ 433364 h 1495138"/>
                    <a:gd name="connsiteX172" fmla="*/ 48141 w 1490380"/>
                    <a:gd name="connsiteY172" fmla="*/ 433364 h 1495138"/>
                    <a:gd name="connsiteX173" fmla="*/ 37319 w 1490380"/>
                    <a:gd name="connsiteY173" fmla="*/ 432560 h 1495138"/>
                    <a:gd name="connsiteX174" fmla="*/ 445 w 1490380"/>
                    <a:gd name="connsiteY174" fmla="*/ 396781 h 1495138"/>
                    <a:gd name="connsiteX175" fmla="*/ 24894 w 1490380"/>
                    <a:gd name="connsiteY175" fmla="*/ 350952 h 1495138"/>
                    <a:gd name="connsiteX176" fmla="*/ 43332 w 1490380"/>
                    <a:gd name="connsiteY176" fmla="*/ 346932 h 1495138"/>
                    <a:gd name="connsiteX177" fmla="*/ 77801 w 1490380"/>
                    <a:gd name="connsiteY177" fmla="*/ 346932 h 1495138"/>
                    <a:gd name="connsiteX178" fmla="*/ 85818 w 1490380"/>
                    <a:gd name="connsiteY178" fmla="*/ 345726 h 1495138"/>
                    <a:gd name="connsiteX179" fmla="*/ 87421 w 1490380"/>
                    <a:gd name="connsiteY179" fmla="*/ 344118 h 1495138"/>
                    <a:gd name="connsiteX180" fmla="*/ 88223 w 1490380"/>
                    <a:gd name="connsiteY180" fmla="*/ 340902 h 1495138"/>
                    <a:gd name="connsiteX181" fmla="*/ 88223 w 1490380"/>
                    <a:gd name="connsiteY181" fmla="*/ 328440 h 1495138"/>
                    <a:gd name="connsiteX182" fmla="*/ 88223 w 1490380"/>
                    <a:gd name="connsiteY182" fmla="*/ 105728 h 1495138"/>
                    <a:gd name="connsiteX183" fmla="*/ 87421 w 1490380"/>
                    <a:gd name="connsiteY183" fmla="*/ 89648 h 1495138"/>
                    <a:gd name="connsiteX184" fmla="*/ 85818 w 1490380"/>
                    <a:gd name="connsiteY184" fmla="*/ 88040 h 1495138"/>
                    <a:gd name="connsiteX185" fmla="*/ 81008 w 1490380"/>
                    <a:gd name="connsiteY185" fmla="*/ 86834 h 1495138"/>
                    <a:gd name="connsiteX186" fmla="*/ 58562 w 1490380"/>
                    <a:gd name="connsiteY186" fmla="*/ 87236 h 1495138"/>
                    <a:gd name="connsiteX187" fmla="*/ 48141 w 1490380"/>
                    <a:gd name="connsiteY187" fmla="*/ 87236 h 1495138"/>
                    <a:gd name="connsiteX188" fmla="*/ 8862 w 1490380"/>
                    <a:gd name="connsiteY188" fmla="*/ 45427 h 1495138"/>
                    <a:gd name="connsiteX189" fmla="*/ 49344 w 1490380"/>
                    <a:gd name="connsiteY189" fmla="*/ 2010 h 1495138"/>
                    <a:gd name="connsiteX190" fmla="*/ 55757 w 1490380"/>
                    <a:gd name="connsiteY190" fmla="*/ 2010 h 1495138"/>
                    <a:gd name="connsiteX191" fmla="*/ 123093 w 1490380"/>
                    <a:gd name="connsiteY19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990169 w 1490380"/>
                    <a:gd name="connsiteY55" fmla="*/ 539116 h 1495138"/>
                    <a:gd name="connsiteX56" fmla="*/ 1005400 w 1490380"/>
                    <a:gd name="connsiteY56" fmla="*/ 540322 h 1495138"/>
                    <a:gd name="connsiteX57" fmla="*/ 1041072 w 1490380"/>
                    <a:gd name="connsiteY57" fmla="*/ 578513 h 1495138"/>
                    <a:gd name="connsiteX58" fmla="*/ 1041072 w 1490380"/>
                    <a:gd name="connsiteY58" fmla="*/ 584543 h 1495138"/>
                    <a:gd name="connsiteX59" fmla="*/ 1041072 w 1490380"/>
                    <a:gd name="connsiteY59" fmla="*/ 731276 h 1495138"/>
                    <a:gd name="connsiteX60" fmla="*/ 1040671 w 1490380"/>
                    <a:gd name="connsiteY60" fmla="*/ 731276 h 1495138"/>
                    <a:gd name="connsiteX61" fmla="*/ 1040671 w 1490380"/>
                    <a:gd name="connsiteY61" fmla="*/ 865948 h 1495138"/>
                    <a:gd name="connsiteX62" fmla="*/ 1041072 w 1490380"/>
                    <a:gd name="connsiteY62" fmla="*/ 880018 h 1495138"/>
                    <a:gd name="connsiteX63" fmla="*/ 1046683 w 1490380"/>
                    <a:gd name="connsiteY63" fmla="*/ 886049 h 1495138"/>
                    <a:gd name="connsiteX64" fmla="*/ 1061914 w 1490380"/>
                    <a:gd name="connsiteY64" fmla="*/ 886049 h 1495138"/>
                    <a:gd name="connsiteX65" fmla="*/ 1083959 w 1490380"/>
                    <a:gd name="connsiteY65" fmla="*/ 886049 h 1495138"/>
                    <a:gd name="connsiteX66" fmla="*/ 1123238 w 1490380"/>
                    <a:gd name="connsiteY66" fmla="*/ 917003 h 1495138"/>
                    <a:gd name="connsiteX67" fmla="*/ 1089169 w 1490380"/>
                    <a:gd name="connsiteY67" fmla="*/ 971676 h 1495138"/>
                    <a:gd name="connsiteX68" fmla="*/ 1076343 w 1490380"/>
                    <a:gd name="connsiteY68" fmla="*/ 972480 h 1495138"/>
                    <a:gd name="connsiteX69" fmla="*/ 915217 w 1490380"/>
                    <a:gd name="connsiteY69" fmla="*/ 972480 h 1495138"/>
                    <a:gd name="connsiteX70" fmla="*/ 904395 w 1490380"/>
                    <a:gd name="connsiteY70" fmla="*/ 971676 h 1495138"/>
                    <a:gd name="connsiteX71" fmla="*/ 867520 w 1490380"/>
                    <a:gd name="connsiteY71" fmla="*/ 935897 h 1495138"/>
                    <a:gd name="connsiteX72" fmla="*/ 891970 w 1490380"/>
                    <a:gd name="connsiteY72" fmla="*/ 890069 h 1495138"/>
                    <a:gd name="connsiteX73" fmla="*/ 910407 w 1490380"/>
                    <a:gd name="connsiteY73" fmla="*/ 886049 h 1495138"/>
                    <a:gd name="connsiteX74" fmla="*/ 944877 w 1490380"/>
                    <a:gd name="connsiteY74" fmla="*/ 886049 h 1495138"/>
                    <a:gd name="connsiteX75" fmla="*/ 952893 w 1490380"/>
                    <a:gd name="connsiteY75" fmla="*/ 884843 h 1495138"/>
                    <a:gd name="connsiteX76" fmla="*/ 954496 w 1490380"/>
                    <a:gd name="connsiteY76" fmla="*/ 883234 h 1495138"/>
                    <a:gd name="connsiteX77" fmla="*/ 955298 w 1490380"/>
                    <a:gd name="connsiteY77" fmla="*/ 880018 h 1495138"/>
                    <a:gd name="connsiteX78" fmla="*/ 955298 w 1490380"/>
                    <a:gd name="connsiteY78" fmla="*/ 867556 h 1495138"/>
                    <a:gd name="connsiteX79" fmla="*/ 955298 w 1490380"/>
                    <a:gd name="connsiteY79" fmla="*/ 644844 h 1495138"/>
                    <a:gd name="connsiteX80" fmla="*/ 954496 w 1490380"/>
                    <a:gd name="connsiteY80" fmla="*/ 628764 h 1495138"/>
                    <a:gd name="connsiteX81" fmla="*/ 952893 w 1490380"/>
                    <a:gd name="connsiteY81" fmla="*/ 627156 h 1495138"/>
                    <a:gd name="connsiteX82" fmla="*/ 948083 w 1490380"/>
                    <a:gd name="connsiteY82" fmla="*/ 625950 h 1495138"/>
                    <a:gd name="connsiteX83" fmla="*/ 925638 w 1490380"/>
                    <a:gd name="connsiteY83" fmla="*/ 626352 h 1495138"/>
                    <a:gd name="connsiteX84" fmla="*/ 915217 w 1490380"/>
                    <a:gd name="connsiteY84" fmla="*/ 626352 h 1495138"/>
                    <a:gd name="connsiteX85" fmla="*/ 875937 w 1490380"/>
                    <a:gd name="connsiteY85" fmla="*/ 584543 h 1495138"/>
                    <a:gd name="connsiteX86" fmla="*/ 916419 w 1490380"/>
                    <a:gd name="connsiteY86" fmla="*/ 541126 h 1495138"/>
                    <a:gd name="connsiteX87" fmla="*/ 922832 w 1490380"/>
                    <a:gd name="connsiteY87" fmla="*/ 541126 h 1495138"/>
                    <a:gd name="connsiteX88" fmla="*/ 990169 w 1490380"/>
                    <a:gd name="connsiteY88" fmla="*/ 539116 h 1495138"/>
                    <a:gd name="connsiteX89" fmla="*/ 272255 w 1490380"/>
                    <a:gd name="connsiteY89" fmla="*/ 539116 h 1495138"/>
                    <a:gd name="connsiteX90" fmla="*/ 287486 w 1490380"/>
                    <a:gd name="connsiteY90" fmla="*/ 540322 h 1495138"/>
                    <a:gd name="connsiteX91" fmla="*/ 323158 w 1490380"/>
                    <a:gd name="connsiteY91" fmla="*/ 578513 h 1495138"/>
                    <a:gd name="connsiteX92" fmla="*/ 323158 w 1490380"/>
                    <a:gd name="connsiteY92" fmla="*/ 584543 h 1495138"/>
                    <a:gd name="connsiteX93" fmla="*/ 323158 w 1490380"/>
                    <a:gd name="connsiteY93" fmla="*/ 731276 h 1495138"/>
                    <a:gd name="connsiteX94" fmla="*/ 322757 w 1490380"/>
                    <a:gd name="connsiteY94" fmla="*/ 731276 h 1495138"/>
                    <a:gd name="connsiteX95" fmla="*/ 322757 w 1490380"/>
                    <a:gd name="connsiteY95" fmla="*/ 865948 h 1495138"/>
                    <a:gd name="connsiteX96" fmla="*/ 323158 w 1490380"/>
                    <a:gd name="connsiteY96" fmla="*/ 880018 h 1495138"/>
                    <a:gd name="connsiteX97" fmla="*/ 328769 w 1490380"/>
                    <a:gd name="connsiteY97" fmla="*/ 886049 h 1495138"/>
                    <a:gd name="connsiteX98" fmla="*/ 344000 w 1490380"/>
                    <a:gd name="connsiteY98" fmla="*/ 886049 h 1495138"/>
                    <a:gd name="connsiteX99" fmla="*/ 366045 w 1490380"/>
                    <a:gd name="connsiteY99" fmla="*/ 886049 h 1495138"/>
                    <a:gd name="connsiteX100" fmla="*/ 405325 w 1490380"/>
                    <a:gd name="connsiteY100" fmla="*/ 917003 h 1495138"/>
                    <a:gd name="connsiteX101" fmla="*/ 371255 w 1490380"/>
                    <a:gd name="connsiteY101" fmla="*/ 971676 h 1495138"/>
                    <a:gd name="connsiteX102" fmla="*/ 358429 w 1490380"/>
                    <a:gd name="connsiteY102" fmla="*/ 972480 h 1495138"/>
                    <a:gd name="connsiteX103" fmla="*/ 197303 w 1490380"/>
                    <a:gd name="connsiteY103" fmla="*/ 972480 h 1495138"/>
                    <a:gd name="connsiteX104" fmla="*/ 186481 w 1490380"/>
                    <a:gd name="connsiteY104" fmla="*/ 971676 h 1495138"/>
                    <a:gd name="connsiteX105" fmla="*/ 149606 w 1490380"/>
                    <a:gd name="connsiteY105" fmla="*/ 935897 h 1495138"/>
                    <a:gd name="connsiteX106" fmla="*/ 174056 w 1490380"/>
                    <a:gd name="connsiteY106" fmla="*/ 890069 h 1495138"/>
                    <a:gd name="connsiteX107" fmla="*/ 192493 w 1490380"/>
                    <a:gd name="connsiteY107" fmla="*/ 886049 h 1495138"/>
                    <a:gd name="connsiteX108" fmla="*/ 226963 w 1490380"/>
                    <a:gd name="connsiteY108" fmla="*/ 886049 h 1495138"/>
                    <a:gd name="connsiteX109" fmla="*/ 234979 w 1490380"/>
                    <a:gd name="connsiteY109" fmla="*/ 884843 h 1495138"/>
                    <a:gd name="connsiteX110" fmla="*/ 236582 w 1490380"/>
                    <a:gd name="connsiteY110" fmla="*/ 883234 h 1495138"/>
                    <a:gd name="connsiteX111" fmla="*/ 237384 w 1490380"/>
                    <a:gd name="connsiteY111" fmla="*/ 880018 h 1495138"/>
                    <a:gd name="connsiteX112" fmla="*/ 237384 w 1490380"/>
                    <a:gd name="connsiteY112" fmla="*/ 867556 h 1495138"/>
                    <a:gd name="connsiteX113" fmla="*/ 237384 w 1490380"/>
                    <a:gd name="connsiteY113" fmla="*/ 644844 h 1495138"/>
                    <a:gd name="connsiteX114" fmla="*/ 236582 w 1490380"/>
                    <a:gd name="connsiteY114" fmla="*/ 628764 h 1495138"/>
                    <a:gd name="connsiteX115" fmla="*/ 234979 w 1490380"/>
                    <a:gd name="connsiteY115" fmla="*/ 627156 h 1495138"/>
                    <a:gd name="connsiteX116" fmla="*/ 230169 w 1490380"/>
                    <a:gd name="connsiteY116" fmla="*/ 625950 h 1495138"/>
                    <a:gd name="connsiteX117" fmla="*/ 207724 w 1490380"/>
                    <a:gd name="connsiteY117" fmla="*/ 626352 h 1495138"/>
                    <a:gd name="connsiteX118" fmla="*/ 197303 w 1490380"/>
                    <a:gd name="connsiteY118" fmla="*/ 626352 h 1495138"/>
                    <a:gd name="connsiteX119" fmla="*/ 158023 w 1490380"/>
                    <a:gd name="connsiteY119" fmla="*/ 584543 h 1495138"/>
                    <a:gd name="connsiteX120" fmla="*/ 198505 w 1490380"/>
                    <a:gd name="connsiteY120" fmla="*/ 541126 h 1495138"/>
                    <a:gd name="connsiteX121" fmla="*/ 204918 w 1490380"/>
                    <a:gd name="connsiteY121" fmla="*/ 541126 h 1495138"/>
                    <a:gd name="connsiteX122" fmla="*/ 272255 w 1490380"/>
                    <a:gd name="connsiteY122" fmla="*/ 539116 h 1495138"/>
                    <a:gd name="connsiteX123" fmla="*/ 477504 w 1490380"/>
                    <a:gd name="connsiteY123" fmla="*/ 0 h 1495138"/>
                    <a:gd name="connsiteX124" fmla="*/ 492735 w 1490380"/>
                    <a:gd name="connsiteY124" fmla="*/ 1206 h 1495138"/>
                    <a:gd name="connsiteX125" fmla="*/ 528407 w 1490380"/>
                    <a:gd name="connsiteY125" fmla="*/ 39397 h 1495138"/>
                    <a:gd name="connsiteX126" fmla="*/ 528407 w 1490380"/>
                    <a:gd name="connsiteY126" fmla="*/ 45427 h 1495138"/>
                    <a:gd name="connsiteX127" fmla="*/ 528407 w 1490380"/>
                    <a:gd name="connsiteY127" fmla="*/ 192159 h 1495138"/>
                    <a:gd name="connsiteX128" fmla="*/ 528006 w 1490380"/>
                    <a:gd name="connsiteY128" fmla="*/ 192159 h 1495138"/>
                    <a:gd name="connsiteX129" fmla="*/ 528006 w 1490380"/>
                    <a:gd name="connsiteY129" fmla="*/ 326832 h 1495138"/>
                    <a:gd name="connsiteX130" fmla="*/ 528407 w 1490380"/>
                    <a:gd name="connsiteY130" fmla="*/ 340902 h 1495138"/>
                    <a:gd name="connsiteX131" fmla="*/ 534018 w 1490380"/>
                    <a:gd name="connsiteY131" fmla="*/ 346932 h 1495138"/>
                    <a:gd name="connsiteX132" fmla="*/ 549249 w 1490380"/>
                    <a:gd name="connsiteY132" fmla="*/ 346932 h 1495138"/>
                    <a:gd name="connsiteX133" fmla="*/ 571294 w 1490380"/>
                    <a:gd name="connsiteY133" fmla="*/ 346932 h 1495138"/>
                    <a:gd name="connsiteX134" fmla="*/ 610574 w 1490380"/>
                    <a:gd name="connsiteY134" fmla="*/ 377887 h 1495138"/>
                    <a:gd name="connsiteX135" fmla="*/ 576504 w 1490380"/>
                    <a:gd name="connsiteY135" fmla="*/ 432560 h 1495138"/>
                    <a:gd name="connsiteX136" fmla="*/ 563678 w 1490380"/>
                    <a:gd name="connsiteY136" fmla="*/ 433364 h 1495138"/>
                    <a:gd name="connsiteX137" fmla="*/ 402552 w 1490380"/>
                    <a:gd name="connsiteY137" fmla="*/ 433364 h 1495138"/>
                    <a:gd name="connsiteX138" fmla="*/ 391730 w 1490380"/>
                    <a:gd name="connsiteY138" fmla="*/ 432560 h 1495138"/>
                    <a:gd name="connsiteX139" fmla="*/ 354855 w 1490380"/>
                    <a:gd name="connsiteY139" fmla="*/ 396781 h 1495138"/>
                    <a:gd name="connsiteX140" fmla="*/ 379305 w 1490380"/>
                    <a:gd name="connsiteY140" fmla="*/ 350952 h 1495138"/>
                    <a:gd name="connsiteX141" fmla="*/ 397742 w 1490380"/>
                    <a:gd name="connsiteY141" fmla="*/ 346932 h 1495138"/>
                    <a:gd name="connsiteX142" fmla="*/ 432212 w 1490380"/>
                    <a:gd name="connsiteY142" fmla="*/ 346932 h 1495138"/>
                    <a:gd name="connsiteX143" fmla="*/ 440228 w 1490380"/>
                    <a:gd name="connsiteY143" fmla="*/ 345726 h 1495138"/>
                    <a:gd name="connsiteX144" fmla="*/ 441831 w 1490380"/>
                    <a:gd name="connsiteY144" fmla="*/ 344118 h 1495138"/>
                    <a:gd name="connsiteX145" fmla="*/ 442633 w 1490380"/>
                    <a:gd name="connsiteY145" fmla="*/ 340902 h 1495138"/>
                    <a:gd name="connsiteX146" fmla="*/ 442633 w 1490380"/>
                    <a:gd name="connsiteY146" fmla="*/ 328440 h 1495138"/>
                    <a:gd name="connsiteX147" fmla="*/ 442633 w 1490380"/>
                    <a:gd name="connsiteY147" fmla="*/ 105728 h 1495138"/>
                    <a:gd name="connsiteX148" fmla="*/ 441831 w 1490380"/>
                    <a:gd name="connsiteY148" fmla="*/ 89648 h 1495138"/>
                    <a:gd name="connsiteX149" fmla="*/ 440228 w 1490380"/>
                    <a:gd name="connsiteY149" fmla="*/ 88040 h 1495138"/>
                    <a:gd name="connsiteX150" fmla="*/ 435418 w 1490380"/>
                    <a:gd name="connsiteY150" fmla="*/ 86834 h 1495138"/>
                    <a:gd name="connsiteX151" fmla="*/ 412973 w 1490380"/>
                    <a:gd name="connsiteY151" fmla="*/ 87236 h 1495138"/>
                    <a:gd name="connsiteX152" fmla="*/ 402552 w 1490380"/>
                    <a:gd name="connsiteY152" fmla="*/ 87236 h 1495138"/>
                    <a:gd name="connsiteX153" fmla="*/ 363272 w 1490380"/>
                    <a:gd name="connsiteY153" fmla="*/ 45427 h 1495138"/>
                    <a:gd name="connsiteX154" fmla="*/ 403754 w 1490380"/>
                    <a:gd name="connsiteY154" fmla="*/ 2010 h 1495138"/>
                    <a:gd name="connsiteX155" fmla="*/ 410167 w 1490380"/>
                    <a:gd name="connsiteY155" fmla="*/ 2010 h 1495138"/>
                    <a:gd name="connsiteX156" fmla="*/ 477504 w 1490380"/>
                    <a:gd name="connsiteY156" fmla="*/ 0 h 1495138"/>
                    <a:gd name="connsiteX157" fmla="*/ 123093 w 1490380"/>
                    <a:gd name="connsiteY157" fmla="*/ 0 h 1495138"/>
                    <a:gd name="connsiteX158" fmla="*/ 138324 w 1490380"/>
                    <a:gd name="connsiteY158" fmla="*/ 1206 h 1495138"/>
                    <a:gd name="connsiteX159" fmla="*/ 173997 w 1490380"/>
                    <a:gd name="connsiteY159" fmla="*/ 39397 h 1495138"/>
                    <a:gd name="connsiteX160" fmla="*/ 173997 w 1490380"/>
                    <a:gd name="connsiteY160" fmla="*/ 45427 h 1495138"/>
                    <a:gd name="connsiteX161" fmla="*/ 173997 w 1490380"/>
                    <a:gd name="connsiteY161" fmla="*/ 192159 h 1495138"/>
                    <a:gd name="connsiteX162" fmla="*/ 173596 w 1490380"/>
                    <a:gd name="connsiteY162" fmla="*/ 192159 h 1495138"/>
                    <a:gd name="connsiteX163" fmla="*/ 173596 w 1490380"/>
                    <a:gd name="connsiteY163" fmla="*/ 326832 h 1495138"/>
                    <a:gd name="connsiteX164" fmla="*/ 173997 w 1490380"/>
                    <a:gd name="connsiteY164" fmla="*/ 340902 h 1495138"/>
                    <a:gd name="connsiteX165" fmla="*/ 179608 w 1490380"/>
                    <a:gd name="connsiteY165" fmla="*/ 346932 h 1495138"/>
                    <a:gd name="connsiteX166" fmla="*/ 194839 w 1490380"/>
                    <a:gd name="connsiteY166" fmla="*/ 346932 h 1495138"/>
                    <a:gd name="connsiteX167" fmla="*/ 216884 w 1490380"/>
                    <a:gd name="connsiteY167" fmla="*/ 346932 h 1495138"/>
                    <a:gd name="connsiteX168" fmla="*/ 256164 w 1490380"/>
                    <a:gd name="connsiteY168" fmla="*/ 377887 h 1495138"/>
                    <a:gd name="connsiteX169" fmla="*/ 222094 w 1490380"/>
                    <a:gd name="connsiteY169" fmla="*/ 432560 h 1495138"/>
                    <a:gd name="connsiteX170" fmla="*/ 209268 w 1490380"/>
                    <a:gd name="connsiteY170" fmla="*/ 433364 h 1495138"/>
                    <a:gd name="connsiteX171" fmla="*/ 48141 w 1490380"/>
                    <a:gd name="connsiteY171" fmla="*/ 433364 h 1495138"/>
                    <a:gd name="connsiteX172" fmla="*/ 37319 w 1490380"/>
                    <a:gd name="connsiteY172" fmla="*/ 432560 h 1495138"/>
                    <a:gd name="connsiteX173" fmla="*/ 445 w 1490380"/>
                    <a:gd name="connsiteY173" fmla="*/ 396781 h 1495138"/>
                    <a:gd name="connsiteX174" fmla="*/ 24894 w 1490380"/>
                    <a:gd name="connsiteY174" fmla="*/ 350952 h 1495138"/>
                    <a:gd name="connsiteX175" fmla="*/ 43332 w 1490380"/>
                    <a:gd name="connsiteY175" fmla="*/ 346932 h 1495138"/>
                    <a:gd name="connsiteX176" fmla="*/ 77801 w 1490380"/>
                    <a:gd name="connsiteY176" fmla="*/ 346932 h 1495138"/>
                    <a:gd name="connsiteX177" fmla="*/ 85818 w 1490380"/>
                    <a:gd name="connsiteY177" fmla="*/ 345726 h 1495138"/>
                    <a:gd name="connsiteX178" fmla="*/ 87421 w 1490380"/>
                    <a:gd name="connsiteY178" fmla="*/ 344118 h 1495138"/>
                    <a:gd name="connsiteX179" fmla="*/ 88223 w 1490380"/>
                    <a:gd name="connsiteY179" fmla="*/ 340902 h 1495138"/>
                    <a:gd name="connsiteX180" fmla="*/ 88223 w 1490380"/>
                    <a:gd name="connsiteY180" fmla="*/ 328440 h 1495138"/>
                    <a:gd name="connsiteX181" fmla="*/ 88223 w 1490380"/>
                    <a:gd name="connsiteY181" fmla="*/ 105728 h 1495138"/>
                    <a:gd name="connsiteX182" fmla="*/ 87421 w 1490380"/>
                    <a:gd name="connsiteY182" fmla="*/ 89648 h 1495138"/>
                    <a:gd name="connsiteX183" fmla="*/ 85818 w 1490380"/>
                    <a:gd name="connsiteY183" fmla="*/ 88040 h 1495138"/>
                    <a:gd name="connsiteX184" fmla="*/ 81008 w 1490380"/>
                    <a:gd name="connsiteY184" fmla="*/ 86834 h 1495138"/>
                    <a:gd name="connsiteX185" fmla="*/ 58562 w 1490380"/>
                    <a:gd name="connsiteY185" fmla="*/ 87236 h 1495138"/>
                    <a:gd name="connsiteX186" fmla="*/ 48141 w 1490380"/>
                    <a:gd name="connsiteY186" fmla="*/ 87236 h 1495138"/>
                    <a:gd name="connsiteX187" fmla="*/ 8862 w 1490380"/>
                    <a:gd name="connsiteY187" fmla="*/ 45427 h 1495138"/>
                    <a:gd name="connsiteX188" fmla="*/ 49344 w 1490380"/>
                    <a:gd name="connsiteY188" fmla="*/ 2010 h 1495138"/>
                    <a:gd name="connsiteX189" fmla="*/ 55757 w 1490380"/>
                    <a:gd name="connsiteY189" fmla="*/ 2010 h 1495138"/>
                    <a:gd name="connsiteX190" fmla="*/ 123093 w 1490380"/>
                    <a:gd name="connsiteY19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865948 h 1495138"/>
                    <a:gd name="connsiteX37" fmla="*/ 1406194 w 1490380"/>
                    <a:gd name="connsiteY37" fmla="*/ 880018 h 1495138"/>
                    <a:gd name="connsiteX38" fmla="*/ 1411805 w 1490380"/>
                    <a:gd name="connsiteY38" fmla="*/ 886049 h 1495138"/>
                    <a:gd name="connsiteX39" fmla="*/ 1427036 w 1490380"/>
                    <a:gd name="connsiteY39" fmla="*/ 886049 h 1495138"/>
                    <a:gd name="connsiteX40" fmla="*/ 1449081 w 1490380"/>
                    <a:gd name="connsiteY40" fmla="*/ 886049 h 1495138"/>
                    <a:gd name="connsiteX41" fmla="*/ 1488360 w 1490380"/>
                    <a:gd name="connsiteY41" fmla="*/ 917003 h 1495138"/>
                    <a:gd name="connsiteX42" fmla="*/ 1454291 w 1490380"/>
                    <a:gd name="connsiteY42" fmla="*/ 971676 h 1495138"/>
                    <a:gd name="connsiteX43" fmla="*/ 1441465 w 1490380"/>
                    <a:gd name="connsiteY43" fmla="*/ 972480 h 1495138"/>
                    <a:gd name="connsiteX44" fmla="*/ 1280339 w 1490380"/>
                    <a:gd name="connsiteY44" fmla="*/ 972480 h 1495138"/>
                    <a:gd name="connsiteX45" fmla="*/ 1269517 w 1490380"/>
                    <a:gd name="connsiteY45" fmla="*/ 971676 h 1495138"/>
                    <a:gd name="connsiteX46" fmla="*/ 1232642 w 1490380"/>
                    <a:gd name="connsiteY46" fmla="*/ 935897 h 1495138"/>
                    <a:gd name="connsiteX47" fmla="*/ 1257091 w 1490380"/>
                    <a:gd name="connsiteY47" fmla="*/ 890069 h 1495138"/>
                    <a:gd name="connsiteX48" fmla="*/ 1275529 w 1490380"/>
                    <a:gd name="connsiteY48" fmla="*/ 886049 h 1495138"/>
                    <a:gd name="connsiteX49" fmla="*/ 1309999 w 1490380"/>
                    <a:gd name="connsiteY49" fmla="*/ 886049 h 1495138"/>
                    <a:gd name="connsiteX50" fmla="*/ 1318015 w 1490380"/>
                    <a:gd name="connsiteY50" fmla="*/ 884843 h 1495138"/>
                    <a:gd name="connsiteX51" fmla="*/ 1319618 w 1490380"/>
                    <a:gd name="connsiteY51" fmla="*/ 883234 h 1495138"/>
                    <a:gd name="connsiteX52" fmla="*/ 1320420 w 1490380"/>
                    <a:gd name="connsiteY52" fmla="*/ 880018 h 1495138"/>
                    <a:gd name="connsiteX53" fmla="*/ 1320420 w 1490380"/>
                    <a:gd name="connsiteY53" fmla="*/ 867556 h 1495138"/>
                    <a:gd name="connsiteX54" fmla="*/ 990169 w 1490380"/>
                    <a:gd name="connsiteY54" fmla="*/ 539116 h 1495138"/>
                    <a:gd name="connsiteX55" fmla="*/ 1005400 w 1490380"/>
                    <a:gd name="connsiteY55" fmla="*/ 540322 h 1495138"/>
                    <a:gd name="connsiteX56" fmla="*/ 1041072 w 1490380"/>
                    <a:gd name="connsiteY56" fmla="*/ 578513 h 1495138"/>
                    <a:gd name="connsiteX57" fmla="*/ 1041072 w 1490380"/>
                    <a:gd name="connsiteY57" fmla="*/ 584543 h 1495138"/>
                    <a:gd name="connsiteX58" fmla="*/ 1041072 w 1490380"/>
                    <a:gd name="connsiteY58" fmla="*/ 731276 h 1495138"/>
                    <a:gd name="connsiteX59" fmla="*/ 1040671 w 1490380"/>
                    <a:gd name="connsiteY59" fmla="*/ 731276 h 1495138"/>
                    <a:gd name="connsiteX60" fmla="*/ 1040671 w 1490380"/>
                    <a:gd name="connsiteY60" fmla="*/ 865948 h 1495138"/>
                    <a:gd name="connsiteX61" fmla="*/ 1041072 w 1490380"/>
                    <a:gd name="connsiteY61" fmla="*/ 880018 h 1495138"/>
                    <a:gd name="connsiteX62" fmla="*/ 1046683 w 1490380"/>
                    <a:gd name="connsiteY62" fmla="*/ 886049 h 1495138"/>
                    <a:gd name="connsiteX63" fmla="*/ 1061914 w 1490380"/>
                    <a:gd name="connsiteY63" fmla="*/ 886049 h 1495138"/>
                    <a:gd name="connsiteX64" fmla="*/ 1083959 w 1490380"/>
                    <a:gd name="connsiteY64" fmla="*/ 886049 h 1495138"/>
                    <a:gd name="connsiteX65" fmla="*/ 1123238 w 1490380"/>
                    <a:gd name="connsiteY65" fmla="*/ 917003 h 1495138"/>
                    <a:gd name="connsiteX66" fmla="*/ 1089169 w 1490380"/>
                    <a:gd name="connsiteY66" fmla="*/ 971676 h 1495138"/>
                    <a:gd name="connsiteX67" fmla="*/ 1076343 w 1490380"/>
                    <a:gd name="connsiteY67" fmla="*/ 972480 h 1495138"/>
                    <a:gd name="connsiteX68" fmla="*/ 915217 w 1490380"/>
                    <a:gd name="connsiteY68" fmla="*/ 972480 h 1495138"/>
                    <a:gd name="connsiteX69" fmla="*/ 904395 w 1490380"/>
                    <a:gd name="connsiteY69" fmla="*/ 971676 h 1495138"/>
                    <a:gd name="connsiteX70" fmla="*/ 867520 w 1490380"/>
                    <a:gd name="connsiteY70" fmla="*/ 935897 h 1495138"/>
                    <a:gd name="connsiteX71" fmla="*/ 891970 w 1490380"/>
                    <a:gd name="connsiteY71" fmla="*/ 890069 h 1495138"/>
                    <a:gd name="connsiteX72" fmla="*/ 910407 w 1490380"/>
                    <a:gd name="connsiteY72" fmla="*/ 886049 h 1495138"/>
                    <a:gd name="connsiteX73" fmla="*/ 944877 w 1490380"/>
                    <a:gd name="connsiteY73" fmla="*/ 886049 h 1495138"/>
                    <a:gd name="connsiteX74" fmla="*/ 952893 w 1490380"/>
                    <a:gd name="connsiteY74" fmla="*/ 884843 h 1495138"/>
                    <a:gd name="connsiteX75" fmla="*/ 954496 w 1490380"/>
                    <a:gd name="connsiteY75" fmla="*/ 883234 h 1495138"/>
                    <a:gd name="connsiteX76" fmla="*/ 955298 w 1490380"/>
                    <a:gd name="connsiteY76" fmla="*/ 880018 h 1495138"/>
                    <a:gd name="connsiteX77" fmla="*/ 955298 w 1490380"/>
                    <a:gd name="connsiteY77" fmla="*/ 867556 h 1495138"/>
                    <a:gd name="connsiteX78" fmla="*/ 955298 w 1490380"/>
                    <a:gd name="connsiteY78" fmla="*/ 644844 h 1495138"/>
                    <a:gd name="connsiteX79" fmla="*/ 954496 w 1490380"/>
                    <a:gd name="connsiteY79" fmla="*/ 628764 h 1495138"/>
                    <a:gd name="connsiteX80" fmla="*/ 952893 w 1490380"/>
                    <a:gd name="connsiteY80" fmla="*/ 627156 h 1495138"/>
                    <a:gd name="connsiteX81" fmla="*/ 948083 w 1490380"/>
                    <a:gd name="connsiteY81" fmla="*/ 625950 h 1495138"/>
                    <a:gd name="connsiteX82" fmla="*/ 925638 w 1490380"/>
                    <a:gd name="connsiteY82" fmla="*/ 626352 h 1495138"/>
                    <a:gd name="connsiteX83" fmla="*/ 915217 w 1490380"/>
                    <a:gd name="connsiteY83" fmla="*/ 626352 h 1495138"/>
                    <a:gd name="connsiteX84" fmla="*/ 875937 w 1490380"/>
                    <a:gd name="connsiteY84" fmla="*/ 584543 h 1495138"/>
                    <a:gd name="connsiteX85" fmla="*/ 916419 w 1490380"/>
                    <a:gd name="connsiteY85" fmla="*/ 541126 h 1495138"/>
                    <a:gd name="connsiteX86" fmla="*/ 922832 w 1490380"/>
                    <a:gd name="connsiteY86" fmla="*/ 541126 h 1495138"/>
                    <a:gd name="connsiteX87" fmla="*/ 990169 w 1490380"/>
                    <a:gd name="connsiteY87" fmla="*/ 539116 h 1495138"/>
                    <a:gd name="connsiteX88" fmla="*/ 272255 w 1490380"/>
                    <a:gd name="connsiteY88" fmla="*/ 539116 h 1495138"/>
                    <a:gd name="connsiteX89" fmla="*/ 287486 w 1490380"/>
                    <a:gd name="connsiteY89" fmla="*/ 540322 h 1495138"/>
                    <a:gd name="connsiteX90" fmla="*/ 323158 w 1490380"/>
                    <a:gd name="connsiteY90" fmla="*/ 578513 h 1495138"/>
                    <a:gd name="connsiteX91" fmla="*/ 323158 w 1490380"/>
                    <a:gd name="connsiteY91" fmla="*/ 584543 h 1495138"/>
                    <a:gd name="connsiteX92" fmla="*/ 323158 w 1490380"/>
                    <a:gd name="connsiteY92" fmla="*/ 731276 h 1495138"/>
                    <a:gd name="connsiteX93" fmla="*/ 322757 w 1490380"/>
                    <a:gd name="connsiteY93" fmla="*/ 731276 h 1495138"/>
                    <a:gd name="connsiteX94" fmla="*/ 322757 w 1490380"/>
                    <a:gd name="connsiteY94" fmla="*/ 865948 h 1495138"/>
                    <a:gd name="connsiteX95" fmla="*/ 323158 w 1490380"/>
                    <a:gd name="connsiteY95" fmla="*/ 880018 h 1495138"/>
                    <a:gd name="connsiteX96" fmla="*/ 328769 w 1490380"/>
                    <a:gd name="connsiteY96" fmla="*/ 886049 h 1495138"/>
                    <a:gd name="connsiteX97" fmla="*/ 344000 w 1490380"/>
                    <a:gd name="connsiteY97" fmla="*/ 886049 h 1495138"/>
                    <a:gd name="connsiteX98" fmla="*/ 366045 w 1490380"/>
                    <a:gd name="connsiteY98" fmla="*/ 886049 h 1495138"/>
                    <a:gd name="connsiteX99" fmla="*/ 405325 w 1490380"/>
                    <a:gd name="connsiteY99" fmla="*/ 917003 h 1495138"/>
                    <a:gd name="connsiteX100" fmla="*/ 371255 w 1490380"/>
                    <a:gd name="connsiteY100" fmla="*/ 971676 h 1495138"/>
                    <a:gd name="connsiteX101" fmla="*/ 358429 w 1490380"/>
                    <a:gd name="connsiteY101" fmla="*/ 972480 h 1495138"/>
                    <a:gd name="connsiteX102" fmla="*/ 197303 w 1490380"/>
                    <a:gd name="connsiteY102" fmla="*/ 972480 h 1495138"/>
                    <a:gd name="connsiteX103" fmla="*/ 186481 w 1490380"/>
                    <a:gd name="connsiteY103" fmla="*/ 971676 h 1495138"/>
                    <a:gd name="connsiteX104" fmla="*/ 149606 w 1490380"/>
                    <a:gd name="connsiteY104" fmla="*/ 935897 h 1495138"/>
                    <a:gd name="connsiteX105" fmla="*/ 174056 w 1490380"/>
                    <a:gd name="connsiteY105" fmla="*/ 890069 h 1495138"/>
                    <a:gd name="connsiteX106" fmla="*/ 192493 w 1490380"/>
                    <a:gd name="connsiteY106" fmla="*/ 886049 h 1495138"/>
                    <a:gd name="connsiteX107" fmla="*/ 226963 w 1490380"/>
                    <a:gd name="connsiteY107" fmla="*/ 886049 h 1495138"/>
                    <a:gd name="connsiteX108" fmla="*/ 234979 w 1490380"/>
                    <a:gd name="connsiteY108" fmla="*/ 884843 h 1495138"/>
                    <a:gd name="connsiteX109" fmla="*/ 236582 w 1490380"/>
                    <a:gd name="connsiteY109" fmla="*/ 883234 h 1495138"/>
                    <a:gd name="connsiteX110" fmla="*/ 237384 w 1490380"/>
                    <a:gd name="connsiteY110" fmla="*/ 880018 h 1495138"/>
                    <a:gd name="connsiteX111" fmla="*/ 237384 w 1490380"/>
                    <a:gd name="connsiteY111" fmla="*/ 867556 h 1495138"/>
                    <a:gd name="connsiteX112" fmla="*/ 237384 w 1490380"/>
                    <a:gd name="connsiteY112" fmla="*/ 644844 h 1495138"/>
                    <a:gd name="connsiteX113" fmla="*/ 236582 w 1490380"/>
                    <a:gd name="connsiteY113" fmla="*/ 628764 h 1495138"/>
                    <a:gd name="connsiteX114" fmla="*/ 234979 w 1490380"/>
                    <a:gd name="connsiteY114" fmla="*/ 627156 h 1495138"/>
                    <a:gd name="connsiteX115" fmla="*/ 230169 w 1490380"/>
                    <a:gd name="connsiteY115" fmla="*/ 625950 h 1495138"/>
                    <a:gd name="connsiteX116" fmla="*/ 207724 w 1490380"/>
                    <a:gd name="connsiteY116" fmla="*/ 626352 h 1495138"/>
                    <a:gd name="connsiteX117" fmla="*/ 197303 w 1490380"/>
                    <a:gd name="connsiteY117" fmla="*/ 626352 h 1495138"/>
                    <a:gd name="connsiteX118" fmla="*/ 158023 w 1490380"/>
                    <a:gd name="connsiteY118" fmla="*/ 584543 h 1495138"/>
                    <a:gd name="connsiteX119" fmla="*/ 198505 w 1490380"/>
                    <a:gd name="connsiteY119" fmla="*/ 541126 h 1495138"/>
                    <a:gd name="connsiteX120" fmla="*/ 204918 w 1490380"/>
                    <a:gd name="connsiteY120" fmla="*/ 541126 h 1495138"/>
                    <a:gd name="connsiteX121" fmla="*/ 272255 w 1490380"/>
                    <a:gd name="connsiteY121" fmla="*/ 539116 h 1495138"/>
                    <a:gd name="connsiteX122" fmla="*/ 477504 w 1490380"/>
                    <a:gd name="connsiteY122" fmla="*/ 0 h 1495138"/>
                    <a:gd name="connsiteX123" fmla="*/ 492735 w 1490380"/>
                    <a:gd name="connsiteY123" fmla="*/ 1206 h 1495138"/>
                    <a:gd name="connsiteX124" fmla="*/ 528407 w 1490380"/>
                    <a:gd name="connsiteY124" fmla="*/ 39397 h 1495138"/>
                    <a:gd name="connsiteX125" fmla="*/ 528407 w 1490380"/>
                    <a:gd name="connsiteY125" fmla="*/ 45427 h 1495138"/>
                    <a:gd name="connsiteX126" fmla="*/ 528407 w 1490380"/>
                    <a:gd name="connsiteY126" fmla="*/ 192159 h 1495138"/>
                    <a:gd name="connsiteX127" fmla="*/ 528006 w 1490380"/>
                    <a:gd name="connsiteY127" fmla="*/ 192159 h 1495138"/>
                    <a:gd name="connsiteX128" fmla="*/ 528006 w 1490380"/>
                    <a:gd name="connsiteY128" fmla="*/ 326832 h 1495138"/>
                    <a:gd name="connsiteX129" fmla="*/ 528407 w 1490380"/>
                    <a:gd name="connsiteY129" fmla="*/ 340902 h 1495138"/>
                    <a:gd name="connsiteX130" fmla="*/ 534018 w 1490380"/>
                    <a:gd name="connsiteY130" fmla="*/ 346932 h 1495138"/>
                    <a:gd name="connsiteX131" fmla="*/ 549249 w 1490380"/>
                    <a:gd name="connsiteY131" fmla="*/ 346932 h 1495138"/>
                    <a:gd name="connsiteX132" fmla="*/ 571294 w 1490380"/>
                    <a:gd name="connsiteY132" fmla="*/ 346932 h 1495138"/>
                    <a:gd name="connsiteX133" fmla="*/ 610574 w 1490380"/>
                    <a:gd name="connsiteY133" fmla="*/ 377887 h 1495138"/>
                    <a:gd name="connsiteX134" fmla="*/ 576504 w 1490380"/>
                    <a:gd name="connsiteY134" fmla="*/ 432560 h 1495138"/>
                    <a:gd name="connsiteX135" fmla="*/ 563678 w 1490380"/>
                    <a:gd name="connsiteY135" fmla="*/ 433364 h 1495138"/>
                    <a:gd name="connsiteX136" fmla="*/ 402552 w 1490380"/>
                    <a:gd name="connsiteY136" fmla="*/ 433364 h 1495138"/>
                    <a:gd name="connsiteX137" fmla="*/ 391730 w 1490380"/>
                    <a:gd name="connsiteY137" fmla="*/ 432560 h 1495138"/>
                    <a:gd name="connsiteX138" fmla="*/ 354855 w 1490380"/>
                    <a:gd name="connsiteY138" fmla="*/ 396781 h 1495138"/>
                    <a:gd name="connsiteX139" fmla="*/ 379305 w 1490380"/>
                    <a:gd name="connsiteY139" fmla="*/ 350952 h 1495138"/>
                    <a:gd name="connsiteX140" fmla="*/ 397742 w 1490380"/>
                    <a:gd name="connsiteY140" fmla="*/ 346932 h 1495138"/>
                    <a:gd name="connsiteX141" fmla="*/ 432212 w 1490380"/>
                    <a:gd name="connsiteY141" fmla="*/ 346932 h 1495138"/>
                    <a:gd name="connsiteX142" fmla="*/ 440228 w 1490380"/>
                    <a:gd name="connsiteY142" fmla="*/ 345726 h 1495138"/>
                    <a:gd name="connsiteX143" fmla="*/ 441831 w 1490380"/>
                    <a:gd name="connsiteY143" fmla="*/ 344118 h 1495138"/>
                    <a:gd name="connsiteX144" fmla="*/ 442633 w 1490380"/>
                    <a:gd name="connsiteY144" fmla="*/ 340902 h 1495138"/>
                    <a:gd name="connsiteX145" fmla="*/ 442633 w 1490380"/>
                    <a:gd name="connsiteY145" fmla="*/ 328440 h 1495138"/>
                    <a:gd name="connsiteX146" fmla="*/ 442633 w 1490380"/>
                    <a:gd name="connsiteY146" fmla="*/ 105728 h 1495138"/>
                    <a:gd name="connsiteX147" fmla="*/ 441831 w 1490380"/>
                    <a:gd name="connsiteY147" fmla="*/ 89648 h 1495138"/>
                    <a:gd name="connsiteX148" fmla="*/ 440228 w 1490380"/>
                    <a:gd name="connsiteY148" fmla="*/ 88040 h 1495138"/>
                    <a:gd name="connsiteX149" fmla="*/ 435418 w 1490380"/>
                    <a:gd name="connsiteY149" fmla="*/ 86834 h 1495138"/>
                    <a:gd name="connsiteX150" fmla="*/ 412973 w 1490380"/>
                    <a:gd name="connsiteY150" fmla="*/ 87236 h 1495138"/>
                    <a:gd name="connsiteX151" fmla="*/ 402552 w 1490380"/>
                    <a:gd name="connsiteY151" fmla="*/ 87236 h 1495138"/>
                    <a:gd name="connsiteX152" fmla="*/ 363272 w 1490380"/>
                    <a:gd name="connsiteY152" fmla="*/ 45427 h 1495138"/>
                    <a:gd name="connsiteX153" fmla="*/ 403754 w 1490380"/>
                    <a:gd name="connsiteY153" fmla="*/ 2010 h 1495138"/>
                    <a:gd name="connsiteX154" fmla="*/ 410167 w 1490380"/>
                    <a:gd name="connsiteY154" fmla="*/ 2010 h 1495138"/>
                    <a:gd name="connsiteX155" fmla="*/ 477504 w 1490380"/>
                    <a:gd name="connsiteY155" fmla="*/ 0 h 1495138"/>
                    <a:gd name="connsiteX156" fmla="*/ 123093 w 1490380"/>
                    <a:gd name="connsiteY156" fmla="*/ 0 h 1495138"/>
                    <a:gd name="connsiteX157" fmla="*/ 138324 w 1490380"/>
                    <a:gd name="connsiteY157" fmla="*/ 1206 h 1495138"/>
                    <a:gd name="connsiteX158" fmla="*/ 173997 w 1490380"/>
                    <a:gd name="connsiteY158" fmla="*/ 39397 h 1495138"/>
                    <a:gd name="connsiteX159" fmla="*/ 173997 w 1490380"/>
                    <a:gd name="connsiteY159" fmla="*/ 45427 h 1495138"/>
                    <a:gd name="connsiteX160" fmla="*/ 173997 w 1490380"/>
                    <a:gd name="connsiteY160" fmla="*/ 192159 h 1495138"/>
                    <a:gd name="connsiteX161" fmla="*/ 173596 w 1490380"/>
                    <a:gd name="connsiteY161" fmla="*/ 192159 h 1495138"/>
                    <a:gd name="connsiteX162" fmla="*/ 173596 w 1490380"/>
                    <a:gd name="connsiteY162" fmla="*/ 326832 h 1495138"/>
                    <a:gd name="connsiteX163" fmla="*/ 173997 w 1490380"/>
                    <a:gd name="connsiteY163" fmla="*/ 340902 h 1495138"/>
                    <a:gd name="connsiteX164" fmla="*/ 179608 w 1490380"/>
                    <a:gd name="connsiteY164" fmla="*/ 346932 h 1495138"/>
                    <a:gd name="connsiteX165" fmla="*/ 194839 w 1490380"/>
                    <a:gd name="connsiteY165" fmla="*/ 346932 h 1495138"/>
                    <a:gd name="connsiteX166" fmla="*/ 216884 w 1490380"/>
                    <a:gd name="connsiteY166" fmla="*/ 346932 h 1495138"/>
                    <a:gd name="connsiteX167" fmla="*/ 256164 w 1490380"/>
                    <a:gd name="connsiteY167" fmla="*/ 377887 h 1495138"/>
                    <a:gd name="connsiteX168" fmla="*/ 222094 w 1490380"/>
                    <a:gd name="connsiteY168" fmla="*/ 432560 h 1495138"/>
                    <a:gd name="connsiteX169" fmla="*/ 209268 w 1490380"/>
                    <a:gd name="connsiteY169" fmla="*/ 433364 h 1495138"/>
                    <a:gd name="connsiteX170" fmla="*/ 48141 w 1490380"/>
                    <a:gd name="connsiteY170" fmla="*/ 433364 h 1495138"/>
                    <a:gd name="connsiteX171" fmla="*/ 37319 w 1490380"/>
                    <a:gd name="connsiteY171" fmla="*/ 432560 h 1495138"/>
                    <a:gd name="connsiteX172" fmla="*/ 445 w 1490380"/>
                    <a:gd name="connsiteY172" fmla="*/ 396781 h 1495138"/>
                    <a:gd name="connsiteX173" fmla="*/ 24894 w 1490380"/>
                    <a:gd name="connsiteY173" fmla="*/ 350952 h 1495138"/>
                    <a:gd name="connsiteX174" fmla="*/ 43332 w 1490380"/>
                    <a:gd name="connsiteY174" fmla="*/ 346932 h 1495138"/>
                    <a:gd name="connsiteX175" fmla="*/ 77801 w 1490380"/>
                    <a:gd name="connsiteY175" fmla="*/ 346932 h 1495138"/>
                    <a:gd name="connsiteX176" fmla="*/ 85818 w 1490380"/>
                    <a:gd name="connsiteY176" fmla="*/ 345726 h 1495138"/>
                    <a:gd name="connsiteX177" fmla="*/ 87421 w 1490380"/>
                    <a:gd name="connsiteY177" fmla="*/ 344118 h 1495138"/>
                    <a:gd name="connsiteX178" fmla="*/ 88223 w 1490380"/>
                    <a:gd name="connsiteY178" fmla="*/ 340902 h 1495138"/>
                    <a:gd name="connsiteX179" fmla="*/ 88223 w 1490380"/>
                    <a:gd name="connsiteY179" fmla="*/ 328440 h 1495138"/>
                    <a:gd name="connsiteX180" fmla="*/ 88223 w 1490380"/>
                    <a:gd name="connsiteY180" fmla="*/ 105728 h 1495138"/>
                    <a:gd name="connsiteX181" fmla="*/ 87421 w 1490380"/>
                    <a:gd name="connsiteY181" fmla="*/ 89648 h 1495138"/>
                    <a:gd name="connsiteX182" fmla="*/ 85818 w 1490380"/>
                    <a:gd name="connsiteY182" fmla="*/ 88040 h 1495138"/>
                    <a:gd name="connsiteX183" fmla="*/ 81008 w 1490380"/>
                    <a:gd name="connsiteY183" fmla="*/ 86834 h 1495138"/>
                    <a:gd name="connsiteX184" fmla="*/ 58562 w 1490380"/>
                    <a:gd name="connsiteY184" fmla="*/ 87236 h 1495138"/>
                    <a:gd name="connsiteX185" fmla="*/ 48141 w 1490380"/>
                    <a:gd name="connsiteY185" fmla="*/ 87236 h 1495138"/>
                    <a:gd name="connsiteX186" fmla="*/ 8862 w 1490380"/>
                    <a:gd name="connsiteY186" fmla="*/ 45427 h 1495138"/>
                    <a:gd name="connsiteX187" fmla="*/ 49344 w 1490380"/>
                    <a:gd name="connsiteY187" fmla="*/ 2010 h 1495138"/>
                    <a:gd name="connsiteX188" fmla="*/ 55757 w 1490380"/>
                    <a:gd name="connsiteY188" fmla="*/ 2010 h 1495138"/>
                    <a:gd name="connsiteX189" fmla="*/ 123093 w 1490380"/>
                    <a:gd name="connsiteY18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1320420 w 1490380"/>
                    <a:gd name="connsiteY52" fmla="*/ 867556 h 1495138"/>
                    <a:gd name="connsiteX53" fmla="*/ 990169 w 1490380"/>
                    <a:gd name="connsiteY53" fmla="*/ 539116 h 1495138"/>
                    <a:gd name="connsiteX54" fmla="*/ 1005400 w 1490380"/>
                    <a:gd name="connsiteY54" fmla="*/ 540322 h 1495138"/>
                    <a:gd name="connsiteX55" fmla="*/ 1041072 w 1490380"/>
                    <a:gd name="connsiteY55" fmla="*/ 578513 h 1495138"/>
                    <a:gd name="connsiteX56" fmla="*/ 1041072 w 1490380"/>
                    <a:gd name="connsiteY56" fmla="*/ 584543 h 1495138"/>
                    <a:gd name="connsiteX57" fmla="*/ 1041072 w 1490380"/>
                    <a:gd name="connsiteY57" fmla="*/ 731276 h 1495138"/>
                    <a:gd name="connsiteX58" fmla="*/ 1040671 w 1490380"/>
                    <a:gd name="connsiteY58" fmla="*/ 731276 h 1495138"/>
                    <a:gd name="connsiteX59" fmla="*/ 1040671 w 1490380"/>
                    <a:gd name="connsiteY59" fmla="*/ 865948 h 1495138"/>
                    <a:gd name="connsiteX60" fmla="*/ 1041072 w 1490380"/>
                    <a:gd name="connsiteY60" fmla="*/ 880018 h 1495138"/>
                    <a:gd name="connsiteX61" fmla="*/ 1046683 w 1490380"/>
                    <a:gd name="connsiteY61" fmla="*/ 886049 h 1495138"/>
                    <a:gd name="connsiteX62" fmla="*/ 1061914 w 1490380"/>
                    <a:gd name="connsiteY62" fmla="*/ 886049 h 1495138"/>
                    <a:gd name="connsiteX63" fmla="*/ 1083959 w 1490380"/>
                    <a:gd name="connsiteY63" fmla="*/ 886049 h 1495138"/>
                    <a:gd name="connsiteX64" fmla="*/ 1123238 w 1490380"/>
                    <a:gd name="connsiteY64" fmla="*/ 917003 h 1495138"/>
                    <a:gd name="connsiteX65" fmla="*/ 1089169 w 1490380"/>
                    <a:gd name="connsiteY65" fmla="*/ 971676 h 1495138"/>
                    <a:gd name="connsiteX66" fmla="*/ 1076343 w 1490380"/>
                    <a:gd name="connsiteY66" fmla="*/ 972480 h 1495138"/>
                    <a:gd name="connsiteX67" fmla="*/ 915217 w 1490380"/>
                    <a:gd name="connsiteY67" fmla="*/ 972480 h 1495138"/>
                    <a:gd name="connsiteX68" fmla="*/ 904395 w 1490380"/>
                    <a:gd name="connsiteY68" fmla="*/ 971676 h 1495138"/>
                    <a:gd name="connsiteX69" fmla="*/ 867520 w 1490380"/>
                    <a:gd name="connsiteY69" fmla="*/ 935897 h 1495138"/>
                    <a:gd name="connsiteX70" fmla="*/ 891970 w 1490380"/>
                    <a:gd name="connsiteY70" fmla="*/ 890069 h 1495138"/>
                    <a:gd name="connsiteX71" fmla="*/ 910407 w 1490380"/>
                    <a:gd name="connsiteY71" fmla="*/ 886049 h 1495138"/>
                    <a:gd name="connsiteX72" fmla="*/ 944877 w 1490380"/>
                    <a:gd name="connsiteY72" fmla="*/ 886049 h 1495138"/>
                    <a:gd name="connsiteX73" fmla="*/ 952893 w 1490380"/>
                    <a:gd name="connsiteY73" fmla="*/ 884843 h 1495138"/>
                    <a:gd name="connsiteX74" fmla="*/ 954496 w 1490380"/>
                    <a:gd name="connsiteY74" fmla="*/ 883234 h 1495138"/>
                    <a:gd name="connsiteX75" fmla="*/ 955298 w 1490380"/>
                    <a:gd name="connsiteY75" fmla="*/ 880018 h 1495138"/>
                    <a:gd name="connsiteX76" fmla="*/ 955298 w 1490380"/>
                    <a:gd name="connsiteY76" fmla="*/ 867556 h 1495138"/>
                    <a:gd name="connsiteX77" fmla="*/ 955298 w 1490380"/>
                    <a:gd name="connsiteY77" fmla="*/ 644844 h 1495138"/>
                    <a:gd name="connsiteX78" fmla="*/ 954496 w 1490380"/>
                    <a:gd name="connsiteY78" fmla="*/ 628764 h 1495138"/>
                    <a:gd name="connsiteX79" fmla="*/ 952893 w 1490380"/>
                    <a:gd name="connsiteY79" fmla="*/ 627156 h 1495138"/>
                    <a:gd name="connsiteX80" fmla="*/ 948083 w 1490380"/>
                    <a:gd name="connsiteY80" fmla="*/ 625950 h 1495138"/>
                    <a:gd name="connsiteX81" fmla="*/ 925638 w 1490380"/>
                    <a:gd name="connsiteY81" fmla="*/ 626352 h 1495138"/>
                    <a:gd name="connsiteX82" fmla="*/ 915217 w 1490380"/>
                    <a:gd name="connsiteY82" fmla="*/ 626352 h 1495138"/>
                    <a:gd name="connsiteX83" fmla="*/ 875937 w 1490380"/>
                    <a:gd name="connsiteY83" fmla="*/ 584543 h 1495138"/>
                    <a:gd name="connsiteX84" fmla="*/ 916419 w 1490380"/>
                    <a:gd name="connsiteY84" fmla="*/ 541126 h 1495138"/>
                    <a:gd name="connsiteX85" fmla="*/ 922832 w 1490380"/>
                    <a:gd name="connsiteY85" fmla="*/ 541126 h 1495138"/>
                    <a:gd name="connsiteX86" fmla="*/ 990169 w 1490380"/>
                    <a:gd name="connsiteY86" fmla="*/ 539116 h 1495138"/>
                    <a:gd name="connsiteX87" fmla="*/ 272255 w 1490380"/>
                    <a:gd name="connsiteY87" fmla="*/ 539116 h 1495138"/>
                    <a:gd name="connsiteX88" fmla="*/ 287486 w 1490380"/>
                    <a:gd name="connsiteY88" fmla="*/ 540322 h 1495138"/>
                    <a:gd name="connsiteX89" fmla="*/ 323158 w 1490380"/>
                    <a:gd name="connsiteY89" fmla="*/ 578513 h 1495138"/>
                    <a:gd name="connsiteX90" fmla="*/ 323158 w 1490380"/>
                    <a:gd name="connsiteY90" fmla="*/ 584543 h 1495138"/>
                    <a:gd name="connsiteX91" fmla="*/ 323158 w 1490380"/>
                    <a:gd name="connsiteY91" fmla="*/ 731276 h 1495138"/>
                    <a:gd name="connsiteX92" fmla="*/ 322757 w 1490380"/>
                    <a:gd name="connsiteY92" fmla="*/ 731276 h 1495138"/>
                    <a:gd name="connsiteX93" fmla="*/ 322757 w 1490380"/>
                    <a:gd name="connsiteY93" fmla="*/ 865948 h 1495138"/>
                    <a:gd name="connsiteX94" fmla="*/ 323158 w 1490380"/>
                    <a:gd name="connsiteY94" fmla="*/ 880018 h 1495138"/>
                    <a:gd name="connsiteX95" fmla="*/ 328769 w 1490380"/>
                    <a:gd name="connsiteY95" fmla="*/ 886049 h 1495138"/>
                    <a:gd name="connsiteX96" fmla="*/ 344000 w 1490380"/>
                    <a:gd name="connsiteY96" fmla="*/ 886049 h 1495138"/>
                    <a:gd name="connsiteX97" fmla="*/ 366045 w 1490380"/>
                    <a:gd name="connsiteY97" fmla="*/ 886049 h 1495138"/>
                    <a:gd name="connsiteX98" fmla="*/ 405325 w 1490380"/>
                    <a:gd name="connsiteY98" fmla="*/ 917003 h 1495138"/>
                    <a:gd name="connsiteX99" fmla="*/ 371255 w 1490380"/>
                    <a:gd name="connsiteY99" fmla="*/ 971676 h 1495138"/>
                    <a:gd name="connsiteX100" fmla="*/ 358429 w 1490380"/>
                    <a:gd name="connsiteY100" fmla="*/ 972480 h 1495138"/>
                    <a:gd name="connsiteX101" fmla="*/ 197303 w 1490380"/>
                    <a:gd name="connsiteY101" fmla="*/ 972480 h 1495138"/>
                    <a:gd name="connsiteX102" fmla="*/ 186481 w 1490380"/>
                    <a:gd name="connsiteY102" fmla="*/ 971676 h 1495138"/>
                    <a:gd name="connsiteX103" fmla="*/ 149606 w 1490380"/>
                    <a:gd name="connsiteY103" fmla="*/ 935897 h 1495138"/>
                    <a:gd name="connsiteX104" fmla="*/ 174056 w 1490380"/>
                    <a:gd name="connsiteY104" fmla="*/ 890069 h 1495138"/>
                    <a:gd name="connsiteX105" fmla="*/ 192493 w 1490380"/>
                    <a:gd name="connsiteY105" fmla="*/ 886049 h 1495138"/>
                    <a:gd name="connsiteX106" fmla="*/ 226963 w 1490380"/>
                    <a:gd name="connsiteY106" fmla="*/ 886049 h 1495138"/>
                    <a:gd name="connsiteX107" fmla="*/ 234979 w 1490380"/>
                    <a:gd name="connsiteY107" fmla="*/ 884843 h 1495138"/>
                    <a:gd name="connsiteX108" fmla="*/ 236582 w 1490380"/>
                    <a:gd name="connsiteY108" fmla="*/ 883234 h 1495138"/>
                    <a:gd name="connsiteX109" fmla="*/ 237384 w 1490380"/>
                    <a:gd name="connsiteY109" fmla="*/ 880018 h 1495138"/>
                    <a:gd name="connsiteX110" fmla="*/ 237384 w 1490380"/>
                    <a:gd name="connsiteY110" fmla="*/ 867556 h 1495138"/>
                    <a:gd name="connsiteX111" fmla="*/ 237384 w 1490380"/>
                    <a:gd name="connsiteY111" fmla="*/ 644844 h 1495138"/>
                    <a:gd name="connsiteX112" fmla="*/ 236582 w 1490380"/>
                    <a:gd name="connsiteY112" fmla="*/ 628764 h 1495138"/>
                    <a:gd name="connsiteX113" fmla="*/ 234979 w 1490380"/>
                    <a:gd name="connsiteY113" fmla="*/ 627156 h 1495138"/>
                    <a:gd name="connsiteX114" fmla="*/ 230169 w 1490380"/>
                    <a:gd name="connsiteY114" fmla="*/ 625950 h 1495138"/>
                    <a:gd name="connsiteX115" fmla="*/ 207724 w 1490380"/>
                    <a:gd name="connsiteY115" fmla="*/ 626352 h 1495138"/>
                    <a:gd name="connsiteX116" fmla="*/ 197303 w 1490380"/>
                    <a:gd name="connsiteY116" fmla="*/ 626352 h 1495138"/>
                    <a:gd name="connsiteX117" fmla="*/ 158023 w 1490380"/>
                    <a:gd name="connsiteY117" fmla="*/ 584543 h 1495138"/>
                    <a:gd name="connsiteX118" fmla="*/ 198505 w 1490380"/>
                    <a:gd name="connsiteY118" fmla="*/ 541126 h 1495138"/>
                    <a:gd name="connsiteX119" fmla="*/ 204918 w 1490380"/>
                    <a:gd name="connsiteY119" fmla="*/ 541126 h 1495138"/>
                    <a:gd name="connsiteX120" fmla="*/ 272255 w 1490380"/>
                    <a:gd name="connsiteY120" fmla="*/ 539116 h 1495138"/>
                    <a:gd name="connsiteX121" fmla="*/ 477504 w 1490380"/>
                    <a:gd name="connsiteY121" fmla="*/ 0 h 1495138"/>
                    <a:gd name="connsiteX122" fmla="*/ 492735 w 1490380"/>
                    <a:gd name="connsiteY122" fmla="*/ 1206 h 1495138"/>
                    <a:gd name="connsiteX123" fmla="*/ 528407 w 1490380"/>
                    <a:gd name="connsiteY123" fmla="*/ 39397 h 1495138"/>
                    <a:gd name="connsiteX124" fmla="*/ 528407 w 1490380"/>
                    <a:gd name="connsiteY124" fmla="*/ 45427 h 1495138"/>
                    <a:gd name="connsiteX125" fmla="*/ 528407 w 1490380"/>
                    <a:gd name="connsiteY125" fmla="*/ 192159 h 1495138"/>
                    <a:gd name="connsiteX126" fmla="*/ 528006 w 1490380"/>
                    <a:gd name="connsiteY126" fmla="*/ 192159 h 1495138"/>
                    <a:gd name="connsiteX127" fmla="*/ 528006 w 1490380"/>
                    <a:gd name="connsiteY127" fmla="*/ 326832 h 1495138"/>
                    <a:gd name="connsiteX128" fmla="*/ 528407 w 1490380"/>
                    <a:gd name="connsiteY128" fmla="*/ 340902 h 1495138"/>
                    <a:gd name="connsiteX129" fmla="*/ 534018 w 1490380"/>
                    <a:gd name="connsiteY129" fmla="*/ 346932 h 1495138"/>
                    <a:gd name="connsiteX130" fmla="*/ 549249 w 1490380"/>
                    <a:gd name="connsiteY130" fmla="*/ 346932 h 1495138"/>
                    <a:gd name="connsiteX131" fmla="*/ 571294 w 1490380"/>
                    <a:gd name="connsiteY131" fmla="*/ 346932 h 1495138"/>
                    <a:gd name="connsiteX132" fmla="*/ 610574 w 1490380"/>
                    <a:gd name="connsiteY132" fmla="*/ 377887 h 1495138"/>
                    <a:gd name="connsiteX133" fmla="*/ 576504 w 1490380"/>
                    <a:gd name="connsiteY133" fmla="*/ 432560 h 1495138"/>
                    <a:gd name="connsiteX134" fmla="*/ 563678 w 1490380"/>
                    <a:gd name="connsiteY134" fmla="*/ 433364 h 1495138"/>
                    <a:gd name="connsiteX135" fmla="*/ 402552 w 1490380"/>
                    <a:gd name="connsiteY135" fmla="*/ 433364 h 1495138"/>
                    <a:gd name="connsiteX136" fmla="*/ 391730 w 1490380"/>
                    <a:gd name="connsiteY136" fmla="*/ 432560 h 1495138"/>
                    <a:gd name="connsiteX137" fmla="*/ 354855 w 1490380"/>
                    <a:gd name="connsiteY137" fmla="*/ 396781 h 1495138"/>
                    <a:gd name="connsiteX138" fmla="*/ 379305 w 1490380"/>
                    <a:gd name="connsiteY138" fmla="*/ 350952 h 1495138"/>
                    <a:gd name="connsiteX139" fmla="*/ 397742 w 1490380"/>
                    <a:gd name="connsiteY139" fmla="*/ 346932 h 1495138"/>
                    <a:gd name="connsiteX140" fmla="*/ 432212 w 1490380"/>
                    <a:gd name="connsiteY140" fmla="*/ 346932 h 1495138"/>
                    <a:gd name="connsiteX141" fmla="*/ 440228 w 1490380"/>
                    <a:gd name="connsiteY141" fmla="*/ 345726 h 1495138"/>
                    <a:gd name="connsiteX142" fmla="*/ 441831 w 1490380"/>
                    <a:gd name="connsiteY142" fmla="*/ 344118 h 1495138"/>
                    <a:gd name="connsiteX143" fmla="*/ 442633 w 1490380"/>
                    <a:gd name="connsiteY143" fmla="*/ 340902 h 1495138"/>
                    <a:gd name="connsiteX144" fmla="*/ 442633 w 1490380"/>
                    <a:gd name="connsiteY144" fmla="*/ 328440 h 1495138"/>
                    <a:gd name="connsiteX145" fmla="*/ 442633 w 1490380"/>
                    <a:gd name="connsiteY145" fmla="*/ 105728 h 1495138"/>
                    <a:gd name="connsiteX146" fmla="*/ 441831 w 1490380"/>
                    <a:gd name="connsiteY146" fmla="*/ 89648 h 1495138"/>
                    <a:gd name="connsiteX147" fmla="*/ 440228 w 1490380"/>
                    <a:gd name="connsiteY147" fmla="*/ 88040 h 1495138"/>
                    <a:gd name="connsiteX148" fmla="*/ 435418 w 1490380"/>
                    <a:gd name="connsiteY148" fmla="*/ 86834 h 1495138"/>
                    <a:gd name="connsiteX149" fmla="*/ 412973 w 1490380"/>
                    <a:gd name="connsiteY149" fmla="*/ 87236 h 1495138"/>
                    <a:gd name="connsiteX150" fmla="*/ 402552 w 1490380"/>
                    <a:gd name="connsiteY150" fmla="*/ 87236 h 1495138"/>
                    <a:gd name="connsiteX151" fmla="*/ 363272 w 1490380"/>
                    <a:gd name="connsiteY151" fmla="*/ 45427 h 1495138"/>
                    <a:gd name="connsiteX152" fmla="*/ 403754 w 1490380"/>
                    <a:gd name="connsiteY152" fmla="*/ 2010 h 1495138"/>
                    <a:gd name="connsiteX153" fmla="*/ 410167 w 1490380"/>
                    <a:gd name="connsiteY153" fmla="*/ 2010 h 1495138"/>
                    <a:gd name="connsiteX154" fmla="*/ 477504 w 1490380"/>
                    <a:gd name="connsiteY154" fmla="*/ 0 h 1495138"/>
                    <a:gd name="connsiteX155" fmla="*/ 123093 w 1490380"/>
                    <a:gd name="connsiteY155" fmla="*/ 0 h 1495138"/>
                    <a:gd name="connsiteX156" fmla="*/ 138324 w 1490380"/>
                    <a:gd name="connsiteY156" fmla="*/ 1206 h 1495138"/>
                    <a:gd name="connsiteX157" fmla="*/ 173997 w 1490380"/>
                    <a:gd name="connsiteY157" fmla="*/ 39397 h 1495138"/>
                    <a:gd name="connsiteX158" fmla="*/ 173997 w 1490380"/>
                    <a:gd name="connsiteY158" fmla="*/ 45427 h 1495138"/>
                    <a:gd name="connsiteX159" fmla="*/ 173997 w 1490380"/>
                    <a:gd name="connsiteY159" fmla="*/ 192159 h 1495138"/>
                    <a:gd name="connsiteX160" fmla="*/ 173596 w 1490380"/>
                    <a:gd name="connsiteY160" fmla="*/ 192159 h 1495138"/>
                    <a:gd name="connsiteX161" fmla="*/ 173596 w 1490380"/>
                    <a:gd name="connsiteY161" fmla="*/ 326832 h 1495138"/>
                    <a:gd name="connsiteX162" fmla="*/ 173997 w 1490380"/>
                    <a:gd name="connsiteY162" fmla="*/ 340902 h 1495138"/>
                    <a:gd name="connsiteX163" fmla="*/ 179608 w 1490380"/>
                    <a:gd name="connsiteY163" fmla="*/ 346932 h 1495138"/>
                    <a:gd name="connsiteX164" fmla="*/ 194839 w 1490380"/>
                    <a:gd name="connsiteY164" fmla="*/ 346932 h 1495138"/>
                    <a:gd name="connsiteX165" fmla="*/ 216884 w 1490380"/>
                    <a:gd name="connsiteY165" fmla="*/ 346932 h 1495138"/>
                    <a:gd name="connsiteX166" fmla="*/ 256164 w 1490380"/>
                    <a:gd name="connsiteY166" fmla="*/ 377887 h 1495138"/>
                    <a:gd name="connsiteX167" fmla="*/ 222094 w 1490380"/>
                    <a:gd name="connsiteY167" fmla="*/ 432560 h 1495138"/>
                    <a:gd name="connsiteX168" fmla="*/ 209268 w 1490380"/>
                    <a:gd name="connsiteY168" fmla="*/ 433364 h 1495138"/>
                    <a:gd name="connsiteX169" fmla="*/ 48141 w 1490380"/>
                    <a:gd name="connsiteY169" fmla="*/ 433364 h 1495138"/>
                    <a:gd name="connsiteX170" fmla="*/ 37319 w 1490380"/>
                    <a:gd name="connsiteY170" fmla="*/ 432560 h 1495138"/>
                    <a:gd name="connsiteX171" fmla="*/ 445 w 1490380"/>
                    <a:gd name="connsiteY171" fmla="*/ 396781 h 1495138"/>
                    <a:gd name="connsiteX172" fmla="*/ 24894 w 1490380"/>
                    <a:gd name="connsiteY172" fmla="*/ 350952 h 1495138"/>
                    <a:gd name="connsiteX173" fmla="*/ 43332 w 1490380"/>
                    <a:gd name="connsiteY173" fmla="*/ 346932 h 1495138"/>
                    <a:gd name="connsiteX174" fmla="*/ 77801 w 1490380"/>
                    <a:gd name="connsiteY174" fmla="*/ 346932 h 1495138"/>
                    <a:gd name="connsiteX175" fmla="*/ 85818 w 1490380"/>
                    <a:gd name="connsiteY175" fmla="*/ 345726 h 1495138"/>
                    <a:gd name="connsiteX176" fmla="*/ 87421 w 1490380"/>
                    <a:gd name="connsiteY176" fmla="*/ 344118 h 1495138"/>
                    <a:gd name="connsiteX177" fmla="*/ 88223 w 1490380"/>
                    <a:gd name="connsiteY177" fmla="*/ 340902 h 1495138"/>
                    <a:gd name="connsiteX178" fmla="*/ 88223 w 1490380"/>
                    <a:gd name="connsiteY178" fmla="*/ 328440 h 1495138"/>
                    <a:gd name="connsiteX179" fmla="*/ 88223 w 1490380"/>
                    <a:gd name="connsiteY179" fmla="*/ 105728 h 1495138"/>
                    <a:gd name="connsiteX180" fmla="*/ 87421 w 1490380"/>
                    <a:gd name="connsiteY180" fmla="*/ 89648 h 1495138"/>
                    <a:gd name="connsiteX181" fmla="*/ 85818 w 1490380"/>
                    <a:gd name="connsiteY181" fmla="*/ 88040 h 1495138"/>
                    <a:gd name="connsiteX182" fmla="*/ 81008 w 1490380"/>
                    <a:gd name="connsiteY182" fmla="*/ 86834 h 1495138"/>
                    <a:gd name="connsiteX183" fmla="*/ 58562 w 1490380"/>
                    <a:gd name="connsiteY183" fmla="*/ 87236 h 1495138"/>
                    <a:gd name="connsiteX184" fmla="*/ 48141 w 1490380"/>
                    <a:gd name="connsiteY184" fmla="*/ 87236 h 1495138"/>
                    <a:gd name="connsiteX185" fmla="*/ 8862 w 1490380"/>
                    <a:gd name="connsiteY185" fmla="*/ 45427 h 1495138"/>
                    <a:gd name="connsiteX186" fmla="*/ 49344 w 1490380"/>
                    <a:gd name="connsiteY186" fmla="*/ 2010 h 1495138"/>
                    <a:gd name="connsiteX187" fmla="*/ 55757 w 1490380"/>
                    <a:gd name="connsiteY187" fmla="*/ 2010 h 1495138"/>
                    <a:gd name="connsiteX188" fmla="*/ 123093 w 1490380"/>
                    <a:gd name="connsiteY18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80018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990169 w 1490380"/>
                    <a:gd name="connsiteY52" fmla="*/ 539116 h 1495138"/>
                    <a:gd name="connsiteX53" fmla="*/ 1005400 w 1490380"/>
                    <a:gd name="connsiteY53" fmla="*/ 540322 h 1495138"/>
                    <a:gd name="connsiteX54" fmla="*/ 1041072 w 1490380"/>
                    <a:gd name="connsiteY54" fmla="*/ 578513 h 1495138"/>
                    <a:gd name="connsiteX55" fmla="*/ 1041072 w 1490380"/>
                    <a:gd name="connsiteY55" fmla="*/ 584543 h 1495138"/>
                    <a:gd name="connsiteX56" fmla="*/ 1041072 w 1490380"/>
                    <a:gd name="connsiteY56" fmla="*/ 731276 h 1495138"/>
                    <a:gd name="connsiteX57" fmla="*/ 1040671 w 1490380"/>
                    <a:gd name="connsiteY57" fmla="*/ 731276 h 1495138"/>
                    <a:gd name="connsiteX58" fmla="*/ 1040671 w 1490380"/>
                    <a:gd name="connsiteY58" fmla="*/ 865948 h 1495138"/>
                    <a:gd name="connsiteX59" fmla="*/ 1041072 w 1490380"/>
                    <a:gd name="connsiteY59" fmla="*/ 880018 h 1495138"/>
                    <a:gd name="connsiteX60" fmla="*/ 1046683 w 1490380"/>
                    <a:gd name="connsiteY60" fmla="*/ 886049 h 1495138"/>
                    <a:gd name="connsiteX61" fmla="*/ 1061914 w 1490380"/>
                    <a:gd name="connsiteY61" fmla="*/ 886049 h 1495138"/>
                    <a:gd name="connsiteX62" fmla="*/ 1083959 w 1490380"/>
                    <a:gd name="connsiteY62" fmla="*/ 886049 h 1495138"/>
                    <a:gd name="connsiteX63" fmla="*/ 1123238 w 1490380"/>
                    <a:gd name="connsiteY63" fmla="*/ 917003 h 1495138"/>
                    <a:gd name="connsiteX64" fmla="*/ 1089169 w 1490380"/>
                    <a:gd name="connsiteY64" fmla="*/ 971676 h 1495138"/>
                    <a:gd name="connsiteX65" fmla="*/ 1076343 w 1490380"/>
                    <a:gd name="connsiteY65" fmla="*/ 972480 h 1495138"/>
                    <a:gd name="connsiteX66" fmla="*/ 915217 w 1490380"/>
                    <a:gd name="connsiteY66" fmla="*/ 972480 h 1495138"/>
                    <a:gd name="connsiteX67" fmla="*/ 904395 w 1490380"/>
                    <a:gd name="connsiteY67" fmla="*/ 971676 h 1495138"/>
                    <a:gd name="connsiteX68" fmla="*/ 867520 w 1490380"/>
                    <a:gd name="connsiteY68" fmla="*/ 935897 h 1495138"/>
                    <a:gd name="connsiteX69" fmla="*/ 891970 w 1490380"/>
                    <a:gd name="connsiteY69" fmla="*/ 890069 h 1495138"/>
                    <a:gd name="connsiteX70" fmla="*/ 910407 w 1490380"/>
                    <a:gd name="connsiteY70" fmla="*/ 886049 h 1495138"/>
                    <a:gd name="connsiteX71" fmla="*/ 944877 w 1490380"/>
                    <a:gd name="connsiteY71" fmla="*/ 886049 h 1495138"/>
                    <a:gd name="connsiteX72" fmla="*/ 952893 w 1490380"/>
                    <a:gd name="connsiteY72" fmla="*/ 884843 h 1495138"/>
                    <a:gd name="connsiteX73" fmla="*/ 954496 w 1490380"/>
                    <a:gd name="connsiteY73" fmla="*/ 883234 h 1495138"/>
                    <a:gd name="connsiteX74" fmla="*/ 955298 w 1490380"/>
                    <a:gd name="connsiteY74" fmla="*/ 880018 h 1495138"/>
                    <a:gd name="connsiteX75" fmla="*/ 955298 w 1490380"/>
                    <a:gd name="connsiteY75" fmla="*/ 867556 h 1495138"/>
                    <a:gd name="connsiteX76" fmla="*/ 955298 w 1490380"/>
                    <a:gd name="connsiteY76" fmla="*/ 644844 h 1495138"/>
                    <a:gd name="connsiteX77" fmla="*/ 954496 w 1490380"/>
                    <a:gd name="connsiteY77" fmla="*/ 628764 h 1495138"/>
                    <a:gd name="connsiteX78" fmla="*/ 952893 w 1490380"/>
                    <a:gd name="connsiteY78" fmla="*/ 627156 h 1495138"/>
                    <a:gd name="connsiteX79" fmla="*/ 948083 w 1490380"/>
                    <a:gd name="connsiteY79" fmla="*/ 625950 h 1495138"/>
                    <a:gd name="connsiteX80" fmla="*/ 925638 w 1490380"/>
                    <a:gd name="connsiteY80" fmla="*/ 626352 h 1495138"/>
                    <a:gd name="connsiteX81" fmla="*/ 915217 w 1490380"/>
                    <a:gd name="connsiteY81" fmla="*/ 626352 h 1495138"/>
                    <a:gd name="connsiteX82" fmla="*/ 875937 w 1490380"/>
                    <a:gd name="connsiteY82" fmla="*/ 584543 h 1495138"/>
                    <a:gd name="connsiteX83" fmla="*/ 916419 w 1490380"/>
                    <a:gd name="connsiteY83" fmla="*/ 541126 h 1495138"/>
                    <a:gd name="connsiteX84" fmla="*/ 922832 w 1490380"/>
                    <a:gd name="connsiteY84" fmla="*/ 541126 h 1495138"/>
                    <a:gd name="connsiteX85" fmla="*/ 990169 w 1490380"/>
                    <a:gd name="connsiteY85" fmla="*/ 539116 h 1495138"/>
                    <a:gd name="connsiteX86" fmla="*/ 272255 w 1490380"/>
                    <a:gd name="connsiteY86" fmla="*/ 539116 h 1495138"/>
                    <a:gd name="connsiteX87" fmla="*/ 287486 w 1490380"/>
                    <a:gd name="connsiteY87" fmla="*/ 540322 h 1495138"/>
                    <a:gd name="connsiteX88" fmla="*/ 323158 w 1490380"/>
                    <a:gd name="connsiteY88" fmla="*/ 578513 h 1495138"/>
                    <a:gd name="connsiteX89" fmla="*/ 323158 w 1490380"/>
                    <a:gd name="connsiteY89" fmla="*/ 584543 h 1495138"/>
                    <a:gd name="connsiteX90" fmla="*/ 323158 w 1490380"/>
                    <a:gd name="connsiteY90" fmla="*/ 731276 h 1495138"/>
                    <a:gd name="connsiteX91" fmla="*/ 322757 w 1490380"/>
                    <a:gd name="connsiteY91" fmla="*/ 731276 h 1495138"/>
                    <a:gd name="connsiteX92" fmla="*/ 322757 w 1490380"/>
                    <a:gd name="connsiteY92" fmla="*/ 865948 h 1495138"/>
                    <a:gd name="connsiteX93" fmla="*/ 323158 w 1490380"/>
                    <a:gd name="connsiteY93" fmla="*/ 880018 h 1495138"/>
                    <a:gd name="connsiteX94" fmla="*/ 328769 w 1490380"/>
                    <a:gd name="connsiteY94" fmla="*/ 886049 h 1495138"/>
                    <a:gd name="connsiteX95" fmla="*/ 344000 w 1490380"/>
                    <a:gd name="connsiteY95" fmla="*/ 886049 h 1495138"/>
                    <a:gd name="connsiteX96" fmla="*/ 366045 w 1490380"/>
                    <a:gd name="connsiteY96" fmla="*/ 886049 h 1495138"/>
                    <a:gd name="connsiteX97" fmla="*/ 405325 w 1490380"/>
                    <a:gd name="connsiteY97" fmla="*/ 917003 h 1495138"/>
                    <a:gd name="connsiteX98" fmla="*/ 371255 w 1490380"/>
                    <a:gd name="connsiteY98" fmla="*/ 971676 h 1495138"/>
                    <a:gd name="connsiteX99" fmla="*/ 358429 w 1490380"/>
                    <a:gd name="connsiteY99" fmla="*/ 972480 h 1495138"/>
                    <a:gd name="connsiteX100" fmla="*/ 197303 w 1490380"/>
                    <a:gd name="connsiteY100" fmla="*/ 972480 h 1495138"/>
                    <a:gd name="connsiteX101" fmla="*/ 186481 w 1490380"/>
                    <a:gd name="connsiteY101" fmla="*/ 971676 h 1495138"/>
                    <a:gd name="connsiteX102" fmla="*/ 149606 w 1490380"/>
                    <a:gd name="connsiteY102" fmla="*/ 935897 h 1495138"/>
                    <a:gd name="connsiteX103" fmla="*/ 174056 w 1490380"/>
                    <a:gd name="connsiteY103" fmla="*/ 890069 h 1495138"/>
                    <a:gd name="connsiteX104" fmla="*/ 192493 w 1490380"/>
                    <a:gd name="connsiteY104" fmla="*/ 886049 h 1495138"/>
                    <a:gd name="connsiteX105" fmla="*/ 226963 w 1490380"/>
                    <a:gd name="connsiteY105" fmla="*/ 886049 h 1495138"/>
                    <a:gd name="connsiteX106" fmla="*/ 234979 w 1490380"/>
                    <a:gd name="connsiteY106" fmla="*/ 884843 h 1495138"/>
                    <a:gd name="connsiteX107" fmla="*/ 236582 w 1490380"/>
                    <a:gd name="connsiteY107" fmla="*/ 883234 h 1495138"/>
                    <a:gd name="connsiteX108" fmla="*/ 237384 w 1490380"/>
                    <a:gd name="connsiteY108" fmla="*/ 880018 h 1495138"/>
                    <a:gd name="connsiteX109" fmla="*/ 237384 w 1490380"/>
                    <a:gd name="connsiteY109" fmla="*/ 867556 h 1495138"/>
                    <a:gd name="connsiteX110" fmla="*/ 237384 w 1490380"/>
                    <a:gd name="connsiteY110" fmla="*/ 644844 h 1495138"/>
                    <a:gd name="connsiteX111" fmla="*/ 236582 w 1490380"/>
                    <a:gd name="connsiteY111" fmla="*/ 628764 h 1495138"/>
                    <a:gd name="connsiteX112" fmla="*/ 234979 w 1490380"/>
                    <a:gd name="connsiteY112" fmla="*/ 627156 h 1495138"/>
                    <a:gd name="connsiteX113" fmla="*/ 230169 w 1490380"/>
                    <a:gd name="connsiteY113" fmla="*/ 625950 h 1495138"/>
                    <a:gd name="connsiteX114" fmla="*/ 207724 w 1490380"/>
                    <a:gd name="connsiteY114" fmla="*/ 626352 h 1495138"/>
                    <a:gd name="connsiteX115" fmla="*/ 197303 w 1490380"/>
                    <a:gd name="connsiteY115" fmla="*/ 626352 h 1495138"/>
                    <a:gd name="connsiteX116" fmla="*/ 158023 w 1490380"/>
                    <a:gd name="connsiteY116" fmla="*/ 584543 h 1495138"/>
                    <a:gd name="connsiteX117" fmla="*/ 198505 w 1490380"/>
                    <a:gd name="connsiteY117" fmla="*/ 541126 h 1495138"/>
                    <a:gd name="connsiteX118" fmla="*/ 204918 w 1490380"/>
                    <a:gd name="connsiteY118" fmla="*/ 541126 h 1495138"/>
                    <a:gd name="connsiteX119" fmla="*/ 272255 w 1490380"/>
                    <a:gd name="connsiteY119" fmla="*/ 539116 h 1495138"/>
                    <a:gd name="connsiteX120" fmla="*/ 477504 w 1490380"/>
                    <a:gd name="connsiteY120" fmla="*/ 0 h 1495138"/>
                    <a:gd name="connsiteX121" fmla="*/ 492735 w 1490380"/>
                    <a:gd name="connsiteY121" fmla="*/ 1206 h 1495138"/>
                    <a:gd name="connsiteX122" fmla="*/ 528407 w 1490380"/>
                    <a:gd name="connsiteY122" fmla="*/ 39397 h 1495138"/>
                    <a:gd name="connsiteX123" fmla="*/ 528407 w 1490380"/>
                    <a:gd name="connsiteY123" fmla="*/ 45427 h 1495138"/>
                    <a:gd name="connsiteX124" fmla="*/ 528407 w 1490380"/>
                    <a:gd name="connsiteY124" fmla="*/ 192159 h 1495138"/>
                    <a:gd name="connsiteX125" fmla="*/ 528006 w 1490380"/>
                    <a:gd name="connsiteY125" fmla="*/ 192159 h 1495138"/>
                    <a:gd name="connsiteX126" fmla="*/ 528006 w 1490380"/>
                    <a:gd name="connsiteY126" fmla="*/ 326832 h 1495138"/>
                    <a:gd name="connsiteX127" fmla="*/ 528407 w 1490380"/>
                    <a:gd name="connsiteY127" fmla="*/ 340902 h 1495138"/>
                    <a:gd name="connsiteX128" fmla="*/ 534018 w 1490380"/>
                    <a:gd name="connsiteY128" fmla="*/ 346932 h 1495138"/>
                    <a:gd name="connsiteX129" fmla="*/ 549249 w 1490380"/>
                    <a:gd name="connsiteY129" fmla="*/ 346932 h 1495138"/>
                    <a:gd name="connsiteX130" fmla="*/ 571294 w 1490380"/>
                    <a:gd name="connsiteY130" fmla="*/ 346932 h 1495138"/>
                    <a:gd name="connsiteX131" fmla="*/ 610574 w 1490380"/>
                    <a:gd name="connsiteY131" fmla="*/ 377887 h 1495138"/>
                    <a:gd name="connsiteX132" fmla="*/ 576504 w 1490380"/>
                    <a:gd name="connsiteY132" fmla="*/ 432560 h 1495138"/>
                    <a:gd name="connsiteX133" fmla="*/ 563678 w 1490380"/>
                    <a:gd name="connsiteY133" fmla="*/ 433364 h 1495138"/>
                    <a:gd name="connsiteX134" fmla="*/ 402552 w 1490380"/>
                    <a:gd name="connsiteY134" fmla="*/ 433364 h 1495138"/>
                    <a:gd name="connsiteX135" fmla="*/ 391730 w 1490380"/>
                    <a:gd name="connsiteY135" fmla="*/ 432560 h 1495138"/>
                    <a:gd name="connsiteX136" fmla="*/ 354855 w 1490380"/>
                    <a:gd name="connsiteY136" fmla="*/ 396781 h 1495138"/>
                    <a:gd name="connsiteX137" fmla="*/ 379305 w 1490380"/>
                    <a:gd name="connsiteY137" fmla="*/ 350952 h 1495138"/>
                    <a:gd name="connsiteX138" fmla="*/ 397742 w 1490380"/>
                    <a:gd name="connsiteY138" fmla="*/ 346932 h 1495138"/>
                    <a:gd name="connsiteX139" fmla="*/ 432212 w 1490380"/>
                    <a:gd name="connsiteY139" fmla="*/ 346932 h 1495138"/>
                    <a:gd name="connsiteX140" fmla="*/ 440228 w 1490380"/>
                    <a:gd name="connsiteY140" fmla="*/ 345726 h 1495138"/>
                    <a:gd name="connsiteX141" fmla="*/ 441831 w 1490380"/>
                    <a:gd name="connsiteY141" fmla="*/ 344118 h 1495138"/>
                    <a:gd name="connsiteX142" fmla="*/ 442633 w 1490380"/>
                    <a:gd name="connsiteY142" fmla="*/ 340902 h 1495138"/>
                    <a:gd name="connsiteX143" fmla="*/ 442633 w 1490380"/>
                    <a:gd name="connsiteY143" fmla="*/ 328440 h 1495138"/>
                    <a:gd name="connsiteX144" fmla="*/ 442633 w 1490380"/>
                    <a:gd name="connsiteY144" fmla="*/ 105728 h 1495138"/>
                    <a:gd name="connsiteX145" fmla="*/ 441831 w 1490380"/>
                    <a:gd name="connsiteY145" fmla="*/ 89648 h 1495138"/>
                    <a:gd name="connsiteX146" fmla="*/ 440228 w 1490380"/>
                    <a:gd name="connsiteY146" fmla="*/ 88040 h 1495138"/>
                    <a:gd name="connsiteX147" fmla="*/ 435418 w 1490380"/>
                    <a:gd name="connsiteY147" fmla="*/ 86834 h 1495138"/>
                    <a:gd name="connsiteX148" fmla="*/ 412973 w 1490380"/>
                    <a:gd name="connsiteY148" fmla="*/ 87236 h 1495138"/>
                    <a:gd name="connsiteX149" fmla="*/ 402552 w 1490380"/>
                    <a:gd name="connsiteY149" fmla="*/ 87236 h 1495138"/>
                    <a:gd name="connsiteX150" fmla="*/ 363272 w 1490380"/>
                    <a:gd name="connsiteY150" fmla="*/ 45427 h 1495138"/>
                    <a:gd name="connsiteX151" fmla="*/ 403754 w 1490380"/>
                    <a:gd name="connsiteY151" fmla="*/ 2010 h 1495138"/>
                    <a:gd name="connsiteX152" fmla="*/ 410167 w 1490380"/>
                    <a:gd name="connsiteY152" fmla="*/ 2010 h 1495138"/>
                    <a:gd name="connsiteX153" fmla="*/ 477504 w 1490380"/>
                    <a:gd name="connsiteY153" fmla="*/ 0 h 1495138"/>
                    <a:gd name="connsiteX154" fmla="*/ 123093 w 1490380"/>
                    <a:gd name="connsiteY154" fmla="*/ 0 h 1495138"/>
                    <a:gd name="connsiteX155" fmla="*/ 138324 w 1490380"/>
                    <a:gd name="connsiteY155" fmla="*/ 1206 h 1495138"/>
                    <a:gd name="connsiteX156" fmla="*/ 173997 w 1490380"/>
                    <a:gd name="connsiteY156" fmla="*/ 39397 h 1495138"/>
                    <a:gd name="connsiteX157" fmla="*/ 173997 w 1490380"/>
                    <a:gd name="connsiteY157" fmla="*/ 45427 h 1495138"/>
                    <a:gd name="connsiteX158" fmla="*/ 173997 w 1490380"/>
                    <a:gd name="connsiteY158" fmla="*/ 192159 h 1495138"/>
                    <a:gd name="connsiteX159" fmla="*/ 173596 w 1490380"/>
                    <a:gd name="connsiteY159" fmla="*/ 192159 h 1495138"/>
                    <a:gd name="connsiteX160" fmla="*/ 173596 w 1490380"/>
                    <a:gd name="connsiteY160" fmla="*/ 326832 h 1495138"/>
                    <a:gd name="connsiteX161" fmla="*/ 173997 w 1490380"/>
                    <a:gd name="connsiteY161" fmla="*/ 340902 h 1495138"/>
                    <a:gd name="connsiteX162" fmla="*/ 179608 w 1490380"/>
                    <a:gd name="connsiteY162" fmla="*/ 346932 h 1495138"/>
                    <a:gd name="connsiteX163" fmla="*/ 194839 w 1490380"/>
                    <a:gd name="connsiteY163" fmla="*/ 346932 h 1495138"/>
                    <a:gd name="connsiteX164" fmla="*/ 216884 w 1490380"/>
                    <a:gd name="connsiteY164" fmla="*/ 346932 h 1495138"/>
                    <a:gd name="connsiteX165" fmla="*/ 256164 w 1490380"/>
                    <a:gd name="connsiteY165" fmla="*/ 377887 h 1495138"/>
                    <a:gd name="connsiteX166" fmla="*/ 222094 w 1490380"/>
                    <a:gd name="connsiteY166" fmla="*/ 432560 h 1495138"/>
                    <a:gd name="connsiteX167" fmla="*/ 209268 w 1490380"/>
                    <a:gd name="connsiteY167" fmla="*/ 433364 h 1495138"/>
                    <a:gd name="connsiteX168" fmla="*/ 48141 w 1490380"/>
                    <a:gd name="connsiteY168" fmla="*/ 433364 h 1495138"/>
                    <a:gd name="connsiteX169" fmla="*/ 37319 w 1490380"/>
                    <a:gd name="connsiteY169" fmla="*/ 432560 h 1495138"/>
                    <a:gd name="connsiteX170" fmla="*/ 445 w 1490380"/>
                    <a:gd name="connsiteY170" fmla="*/ 396781 h 1495138"/>
                    <a:gd name="connsiteX171" fmla="*/ 24894 w 1490380"/>
                    <a:gd name="connsiteY171" fmla="*/ 350952 h 1495138"/>
                    <a:gd name="connsiteX172" fmla="*/ 43332 w 1490380"/>
                    <a:gd name="connsiteY172" fmla="*/ 346932 h 1495138"/>
                    <a:gd name="connsiteX173" fmla="*/ 77801 w 1490380"/>
                    <a:gd name="connsiteY173" fmla="*/ 346932 h 1495138"/>
                    <a:gd name="connsiteX174" fmla="*/ 85818 w 1490380"/>
                    <a:gd name="connsiteY174" fmla="*/ 345726 h 1495138"/>
                    <a:gd name="connsiteX175" fmla="*/ 87421 w 1490380"/>
                    <a:gd name="connsiteY175" fmla="*/ 344118 h 1495138"/>
                    <a:gd name="connsiteX176" fmla="*/ 88223 w 1490380"/>
                    <a:gd name="connsiteY176" fmla="*/ 340902 h 1495138"/>
                    <a:gd name="connsiteX177" fmla="*/ 88223 w 1490380"/>
                    <a:gd name="connsiteY177" fmla="*/ 328440 h 1495138"/>
                    <a:gd name="connsiteX178" fmla="*/ 88223 w 1490380"/>
                    <a:gd name="connsiteY178" fmla="*/ 105728 h 1495138"/>
                    <a:gd name="connsiteX179" fmla="*/ 87421 w 1490380"/>
                    <a:gd name="connsiteY179" fmla="*/ 89648 h 1495138"/>
                    <a:gd name="connsiteX180" fmla="*/ 85818 w 1490380"/>
                    <a:gd name="connsiteY180" fmla="*/ 88040 h 1495138"/>
                    <a:gd name="connsiteX181" fmla="*/ 81008 w 1490380"/>
                    <a:gd name="connsiteY181" fmla="*/ 86834 h 1495138"/>
                    <a:gd name="connsiteX182" fmla="*/ 58562 w 1490380"/>
                    <a:gd name="connsiteY182" fmla="*/ 87236 h 1495138"/>
                    <a:gd name="connsiteX183" fmla="*/ 48141 w 1490380"/>
                    <a:gd name="connsiteY183" fmla="*/ 87236 h 1495138"/>
                    <a:gd name="connsiteX184" fmla="*/ 8862 w 1490380"/>
                    <a:gd name="connsiteY184" fmla="*/ 45427 h 1495138"/>
                    <a:gd name="connsiteX185" fmla="*/ 49344 w 1490380"/>
                    <a:gd name="connsiteY185" fmla="*/ 2010 h 1495138"/>
                    <a:gd name="connsiteX186" fmla="*/ 55757 w 1490380"/>
                    <a:gd name="connsiteY186" fmla="*/ 2010 h 1495138"/>
                    <a:gd name="connsiteX187" fmla="*/ 123093 w 1490380"/>
                    <a:gd name="connsiteY18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883234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990169 w 1490380"/>
                    <a:gd name="connsiteY51" fmla="*/ 539116 h 1495138"/>
                    <a:gd name="connsiteX52" fmla="*/ 1005400 w 1490380"/>
                    <a:gd name="connsiteY52" fmla="*/ 540322 h 1495138"/>
                    <a:gd name="connsiteX53" fmla="*/ 1041072 w 1490380"/>
                    <a:gd name="connsiteY53" fmla="*/ 578513 h 1495138"/>
                    <a:gd name="connsiteX54" fmla="*/ 1041072 w 1490380"/>
                    <a:gd name="connsiteY54" fmla="*/ 584543 h 1495138"/>
                    <a:gd name="connsiteX55" fmla="*/ 1041072 w 1490380"/>
                    <a:gd name="connsiteY55" fmla="*/ 731276 h 1495138"/>
                    <a:gd name="connsiteX56" fmla="*/ 1040671 w 1490380"/>
                    <a:gd name="connsiteY56" fmla="*/ 731276 h 1495138"/>
                    <a:gd name="connsiteX57" fmla="*/ 1040671 w 1490380"/>
                    <a:gd name="connsiteY57" fmla="*/ 865948 h 1495138"/>
                    <a:gd name="connsiteX58" fmla="*/ 1041072 w 1490380"/>
                    <a:gd name="connsiteY58" fmla="*/ 880018 h 1495138"/>
                    <a:gd name="connsiteX59" fmla="*/ 1046683 w 1490380"/>
                    <a:gd name="connsiteY59" fmla="*/ 886049 h 1495138"/>
                    <a:gd name="connsiteX60" fmla="*/ 1061914 w 1490380"/>
                    <a:gd name="connsiteY60" fmla="*/ 886049 h 1495138"/>
                    <a:gd name="connsiteX61" fmla="*/ 1083959 w 1490380"/>
                    <a:gd name="connsiteY61" fmla="*/ 886049 h 1495138"/>
                    <a:gd name="connsiteX62" fmla="*/ 1123238 w 1490380"/>
                    <a:gd name="connsiteY62" fmla="*/ 917003 h 1495138"/>
                    <a:gd name="connsiteX63" fmla="*/ 1089169 w 1490380"/>
                    <a:gd name="connsiteY63" fmla="*/ 971676 h 1495138"/>
                    <a:gd name="connsiteX64" fmla="*/ 1076343 w 1490380"/>
                    <a:gd name="connsiteY64" fmla="*/ 972480 h 1495138"/>
                    <a:gd name="connsiteX65" fmla="*/ 915217 w 1490380"/>
                    <a:gd name="connsiteY65" fmla="*/ 972480 h 1495138"/>
                    <a:gd name="connsiteX66" fmla="*/ 904395 w 1490380"/>
                    <a:gd name="connsiteY66" fmla="*/ 971676 h 1495138"/>
                    <a:gd name="connsiteX67" fmla="*/ 867520 w 1490380"/>
                    <a:gd name="connsiteY67" fmla="*/ 935897 h 1495138"/>
                    <a:gd name="connsiteX68" fmla="*/ 891970 w 1490380"/>
                    <a:gd name="connsiteY68" fmla="*/ 890069 h 1495138"/>
                    <a:gd name="connsiteX69" fmla="*/ 910407 w 1490380"/>
                    <a:gd name="connsiteY69" fmla="*/ 886049 h 1495138"/>
                    <a:gd name="connsiteX70" fmla="*/ 944877 w 1490380"/>
                    <a:gd name="connsiteY70" fmla="*/ 886049 h 1495138"/>
                    <a:gd name="connsiteX71" fmla="*/ 952893 w 1490380"/>
                    <a:gd name="connsiteY71" fmla="*/ 884843 h 1495138"/>
                    <a:gd name="connsiteX72" fmla="*/ 954496 w 1490380"/>
                    <a:gd name="connsiteY72" fmla="*/ 883234 h 1495138"/>
                    <a:gd name="connsiteX73" fmla="*/ 955298 w 1490380"/>
                    <a:gd name="connsiteY73" fmla="*/ 880018 h 1495138"/>
                    <a:gd name="connsiteX74" fmla="*/ 955298 w 1490380"/>
                    <a:gd name="connsiteY74" fmla="*/ 867556 h 1495138"/>
                    <a:gd name="connsiteX75" fmla="*/ 955298 w 1490380"/>
                    <a:gd name="connsiteY75" fmla="*/ 644844 h 1495138"/>
                    <a:gd name="connsiteX76" fmla="*/ 954496 w 1490380"/>
                    <a:gd name="connsiteY76" fmla="*/ 628764 h 1495138"/>
                    <a:gd name="connsiteX77" fmla="*/ 952893 w 1490380"/>
                    <a:gd name="connsiteY77" fmla="*/ 627156 h 1495138"/>
                    <a:gd name="connsiteX78" fmla="*/ 948083 w 1490380"/>
                    <a:gd name="connsiteY78" fmla="*/ 625950 h 1495138"/>
                    <a:gd name="connsiteX79" fmla="*/ 925638 w 1490380"/>
                    <a:gd name="connsiteY79" fmla="*/ 626352 h 1495138"/>
                    <a:gd name="connsiteX80" fmla="*/ 915217 w 1490380"/>
                    <a:gd name="connsiteY80" fmla="*/ 626352 h 1495138"/>
                    <a:gd name="connsiteX81" fmla="*/ 875937 w 1490380"/>
                    <a:gd name="connsiteY81" fmla="*/ 584543 h 1495138"/>
                    <a:gd name="connsiteX82" fmla="*/ 916419 w 1490380"/>
                    <a:gd name="connsiteY82" fmla="*/ 541126 h 1495138"/>
                    <a:gd name="connsiteX83" fmla="*/ 922832 w 1490380"/>
                    <a:gd name="connsiteY83" fmla="*/ 541126 h 1495138"/>
                    <a:gd name="connsiteX84" fmla="*/ 990169 w 1490380"/>
                    <a:gd name="connsiteY84" fmla="*/ 539116 h 1495138"/>
                    <a:gd name="connsiteX85" fmla="*/ 272255 w 1490380"/>
                    <a:gd name="connsiteY85" fmla="*/ 539116 h 1495138"/>
                    <a:gd name="connsiteX86" fmla="*/ 287486 w 1490380"/>
                    <a:gd name="connsiteY86" fmla="*/ 540322 h 1495138"/>
                    <a:gd name="connsiteX87" fmla="*/ 323158 w 1490380"/>
                    <a:gd name="connsiteY87" fmla="*/ 578513 h 1495138"/>
                    <a:gd name="connsiteX88" fmla="*/ 323158 w 1490380"/>
                    <a:gd name="connsiteY88" fmla="*/ 584543 h 1495138"/>
                    <a:gd name="connsiteX89" fmla="*/ 323158 w 1490380"/>
                    <a:gd name="connsiteY89" fmla="*/ 731276 h 1495138"/>
                    <a:gd name="connsiteX90" fmla="*/ 322757 w 1490380"/>
                    <a:gd name="connsiteY90" fmla="*/ 731276 h 1495138"/>
                    <a:gd name="connsiteX91" fmla="*/ 322757 w 1490380"/>
                    <a:gd name="connsiteY91" fmla="*/ 865948 h 1495138"/>
                    <a:gd name="connsiteX92" fmla="*/ 323158 w 1490380"/>
                    <a:gd name="connsiteY92" fmla="*/ 880018 h 1495138"/>
                    <a:gd name="connsiteX93" fmla="*/ 328769 w 1490380"/>
                    <a:gd name="connsiteY93" fmla="*/ 886049 h 1495138"/>
                    <a:gd name="connsiteX94" fmla="*/ 344000 w 1490380"/>
                    <a:gd name="connsiteY94" fmla="*/ 886049 h 1495138"/>
                    <a:gd name="connsiteX95" fmla="*/ 366045 w 1490380"/>
                    <a:gd name="connsiteY95" fmla="*/ 886049 h 1495138"/>
                    <a:gd name="connsiteX96" fmla="*/ 405325 w 1490380"/>
                    <a:gd name="connsiteY96" fmla="*/ 917003 h 1495138"/>
                    <a:gd name="connsiteX97" fmla="*/ 371255 w 1490380"/>
                    <a:gd name="connsiteY97" fmla="*/ 971676 h 1495138"/>
                    <a:gd name="connsiteX98" fmla="*/ 358429 w 1490380"/>
                    <a:gd name="connsiteY98" fmla="*/ 972480 h 1495138"/>
                    <a:gd name="connsiteX99" fmla="*/ 197303 w 1490380"/>
                    <a:gd name="connsiteY99" fmla="*/ 972480 h 1495138"/>
                    <a:gd name="connsiteX100" fmla="*/ 186481 w 1490380"/>
                    <a:gd name="connsiteY100" fmla="*/ 971676 h 1495138"/>
                    <a:gd name="connsiteX101" fmla="*/ 149606 w 1490380"/>
                    <a:gd name="connsiteY101" fmla="*/ 935897 h 1495138"/>
                    <a:gd name="connsiteX102" fmla="*/ 174056 w 1490380"/>
                    <a:gd name="connsiteY102" fmla="*/ 890069 h 1495138"/>
                    <a:gd name="connsiteX103" fmla="*/ 192493 w 1490380"/>
                    <a:gd name="connsiteY103" fmla="*/ 886049 h 1495138"/>
                    <a:gd name="connsiteX104" fmla="*/ 226963 w 1490380"/>
                    <a:gd name="connsiteY104" fmla="*/ 886049 h 1495138"/>
                    <a:gd name="connsiteX105" fmla="*/ 234979 w 1490380"/>
                    <a:gd name="connsiteY105" fmla="*/ 884843 h 1495138"/>
                    <a:gd name="connsiteX106" fmla="*/ 236582 w 1490380"/>
                    <a:gd name="connsiteY106" fmla="*/ 883234 h 1495138"/>
                    <a:gd name="connsiteX107" fmla="*/ 237384 w 1490380"/>
                    <a:gd name="connsiteY107" fmla="*/ 880018 h 1495138"/>
                    <a:gd name="connsiteX108" fmla="*/ 237384 w 1490380"/>
                    <a:gd name="connsiteY108" fmla="*/ 867556 h 1495138"/>
                    <a:gd name="connsiteX109" fmla="*/ 237384 w 1490380"/>
                    <a:gd name="connsiteY109" fmla="*/ 644844 h 1495138"/>
                    <a:gd name="connsiteX110" fmla="*/ 236582 w 1490380"/>
                    <a:gd name="connsiteY110" fmla="*/ 628764 h 1495138"/>
                    <a:gd name="connsiteX111" fmla="*/ 234979 w 1490380"/>
                    <a:gd name="connsiteY111" fmla="*/ 627156 h 1495138"/>
                    <a:gd name="connsiteX112" fmla="*/ 230169 w 1490380"/>
                    <a:gd name="connsiteY112" fmla="*/ 625950 h 1495138"/>
                    <a:gd name="connsiteX113" fmla="*/ 207724 w 1490380"/>
                    <a:gd name="connsiteY113" fmla="*/ 626352 h 1495138"/>
                    <a:gd name="connsiteX114" fmla="*/ 197303 w 1490380"/>
                    <a:gd name="connsiteY114" fmla="*/ 626352 h 1495138"/>
                    <a:gd name="connsiteX115" fmla="*/ 158023 w 1490380"/>
                    <a:gd name="connsiteY115" fmla="*/ 584543 h 1495138"/>
                    <a:gd name="connsiteX116" fmla="*/ 198505 w 1490380"/>
                    <a:gd name="connsiteY116" fmla="*/ 541126 h 1495138"/>
                    <a:gd name="connsiteX117" fmla="*/ 204918 w 1490380"/>
                    <a:gd name="connsiteY117" fmla="*/ 541126 h 1495138"/>
                    <a:gd name="connsiteX118" fmla="*/ 272255 w 1490380"/>
                    <a:gd name="connsiteY118" fmla="*/ 539116 h 1495138"/>
                    <a:gd name="connsiteX119" fmla="*/ 477504 w 1490380"/>
                    <a:gd name="connsiteY119" fmla="*/ 0 h 1495138"/>
                    <a:gd name="connsiteX120" fmla="*/ 492735 w 1490380"/>
                    <a:gd name="connsiteY120" fmla="*/ 1206 h 1495138"/>
                    <a:gd name="connsiteX121" fmla="*/ 528407 w 1490380"/>
                    <a:gd name="connsiteY121" fmla="*/ 39397 h 1495138"/>
                    <a:gd name="connsiteX122" fmla="*/ 528407 w 1490380"/>
                    <a:gd name="connsiteY122" fmla="*/ 45427 h 1495138"/>
                    <a:gd name="connsiteX123" fmla="*/ 528407 w 1490380"/>
                    <a:gd name="connsiteY123" fmla="*/ 192159 h 1495138"/>
                    <a:gd name="connsiteX124" fmla="*/ 528006 w 1490380"/>
                    <a:gd name="connsiteY124" fmla="*/ 192159 h 1495138"/>
                    <a:gd name="connsiteX125" fmla="*/ 528006 w 1490380"/>
                    <a:gd name="connsiteY125" fmla="*/ 326832 h 1495138"/>
                    <a:gd name="connsiteX126" fmla="*/ 528407 w 1490380"/>
                    <a:gd name="connsiteY126" fmla="*/ 340902 h 1495138"/>
                    <a:gd name="connsiteX127" fmla="*/ 534018 w 1490380"/>
                    <a:gd name="connsiteY127" fmla="*/ 346932 h 1495138"/>
                    <a:gd name="connsiteX128" fmla="*/ 549249 w 1490380"/>
                    <a:gd name="connsiteY128" fmla="*/ 346932 h 1495138"/>
                    <a:gd name="connsiteX129" fmla="*/ 571294 w 1490380"/>
                    <a:gd name="connsiteY129" fmla="*/ 346932 h 1495138"/>
                    <a:gd name="connsiteX130" fmla="*/ 610574 w 1490380"/>
                    <a:gd name="connsiteY130" fmla="*/ 377887 h 1495138"/>
                    <a:gd name="connsiteX131" fmla="*/ 576504 w 1490380"/>
                    <a:gd name="connsiteY131" fmla="*/ 432560 h 1495138"/>
                    <a:gd name="connsiteX132" fmla="*/ 563678 w 1490380"/>
                    <a:gd name="connsiteY132" fmla="*/ 433364 h 1495138"/>
                    <a:gd name="connsiteX133" fmla="*/ 402552 w 1490380"/>
                    <a:gd name="connsiteY133" fmla="*/ 433364 h 1495138"/>
                    <a:gd name="connsiteX134" fmla="*/ 391730 w 1490380"/>
                    <a:gd name="connsiteY134" fmla="*/ 432560 h 1495138"/>
                    <a:gd name="connsiteX135" fmla="*/ 354855 w 1490380"/>
                    <a:gd name="connsiteY135" fmla="*/ 396781 h 1495138"/>
                    <a:gd name="connsiteX136" fmla="*/ 379305 w 1490380"/>
                    <a:gd name="connsiteY136" fmla="*/ 350952 h 1495138"/>
                    <a:gd name="connsiteX137" fmla="*/ 397742 w 1490380"/>
                    <a:gd name="connsiteY137" fmla="*/ 346932 h 1495138"/>
                    <a:gd name="connsiteX138" fmla="*/ 432212 w 1490380"/>
                    <a:gd name="connsiteY138" fmla="*/ 346932 h 1495138"/>
                    <a:gd name="connsiteX139" fmla="*/ 440228 w 1490380"/>
                    <a:gd name="connsiteY139" fmla="*/ 345726 h 1495138"/>
                    <a:gd name="connsiteX140" fmla="*/ 441831 w 1490380"/>
                    <a:gd name="connsiteY140" fmla="*/ 344118 h 1495138"/>
                    <a:gd name="connsiteX141" fmla="*/ 442633 w 1490380"/>
                    <a:gd name="connsiteY141" fmla="*/ 340902 h 1495138"/>
                    <a:gd name="connsiteX142" fmla="*/ 442633 w 1490380"/>
                    <a:gd name="connsiteY142" fmla="*/ 328440 h 1495138"/>
                    <a:gd name="connsiteX143" fmla="*/ 442633 w 1490380"/>
                    <a:gd name="connsiteY143" fmla="*/ 105728 h 1495138"/>
                    <a:gd name="connsiteX144" fmla="*/ 441831 w 1490380"/>
                    <a:gd name="connsiteY144" fmla="*/ 89648 h 1495138"/>
                    <a:gd name="connsiteX145" fmla="*/ 440228 w 1490380"/>
                    <a:gd name="connsiteY145" fmla="*/ 88040 h 1495138"/>
                    <a:gd name="connsiteX146" fmla="*/ 435418 w 1490380"/>
                    <a:gd name="connsiteY146" fmla="*/ 86834 h 1495138"/>
                    <a:gd name="connsiteX147" fmla="*/ 412973 w 1490380"/>
                    <a:gd name="connsiteY147" fmla="*/ 87236 h 1495138"/>
                    <a:gd name="connsiteX148" fmla="*/ 402552 w 1490380"/>
                    <a:gd name="connsiteY148" fmla="*/ 87236 h 1495138"/>
                    <a:gd name="connsiteX149" fmla="*/ 363272 w 1490380"/>
                    <a:gd name="connsiteY149" fmla="*/ 45427 h 1495138"/>
                    <a:gd name="connsiteX150" fmla="*/ 403754 w 1490380"/>
                    <a:gd name="connsiteY150" fmla="*/ 2010 h 1495138"/>
                    <a:gd name="connsiteX151" fmla="*/ 410167 w 1490380"/>
                    <a:gd name="connsiteY151" fmla="*/ 2010 h 1495138"/>
                    <a:gd name="connsiteX152" fmla="*/ 477504 w 1490380"/>
                    <a:gd name="connsiteY152" fmla="*/ 0 h 1495138"/>
                    <a:gd name="connsiteX153" fmla="*/ 123093 w 1490380"/>
                    <a:gd name="connsiteY153" fmla="*/ 0 h 1495138"/>
                    <a:gd name="connsiteX154" fmla="*/ 138324 w 1490380"/>
                    <a:gd name="connsiteY154" fmla="*/ 1206 h 1495138"/>
                    <a:gd name="connsiteX155" fmla="*/ 173997 w 1490380"/>
                    <a:gd name="connsiteY155" fmla="*/ 39397 h 1495138"/>
                    <a:gd name="connsiteX156" fmla="*/ 173997 w 1490380"/>
                    <a:gd name="connsiteY156" fmla="*/ 45427 h 1495138"/>
                    <a:gd name="connsiteX157" fmla="*/ 173997 w 1490380"/>
                    <a:gd name="connsiteY157" fmla="*/ 192159 h 1495138"/>
                    <a:gd name="connsiteX158" fmla="*/ 173596 w 1490380"/>
                    <a:gd name="connsiteY158" fmla="*/ 192159 h 1495138"/>
                    <a:gd name="connsiteX159" fmla="*/ 173596 w 1490380"/>
                    <a:gd name="connsiteY159" fmla="*/ 326832 h 1495138"/>
                    <a:gd name="connsiteX160" fmla="*/ 173997 w 1490380"/>
                    <a:gd name="connsiteY160" fmla="*/ 340902 h 1495138"/>
                    <a:gd name="connsiteX161" fmla="*/ 179608 w 1490380"/>
                    <a:gd name="connsiteY161" fmla="*/ 346932 h 1495138"/>
                    <a:gd name="connsiteX162" fmla="*/ 194839 w 1490380"/>
                    <a:gd name="connsiteY162" fmla="*/ 346932 h 1495138"/>
                    <a:gd name="connsiteX163" fmla="*/ 216884 w 1490380"/>
                    <a:gd name="connsiteY163" fmla="*/ 346932 h 1495138"/>
                    <a:gd name="connsiteX164" fmla="*/ 256164 w 1490380"/>
                    <a:gd name="connsiteY164" fmla="*/ 377887 h 1495138"/>
                    <a:gd name="connsiteX165" fmla="*/ 222094 w 1490380"/>
                    <a:gd name="connsiteY165" fmla="*/ 432560 h 1495138"/>
                    <a:gd name="connsiteX166" fmla="*/ 209268 w 1490380"/>
                    <a:gd name="connsiteY166" fmla="*/ 433364 h 1495138"/>
                    <a:gd name="connsiteX167" fmla="*/ 48141 w 1490380"/>
                    <a:gd name="connsiteY167" fmla="*/ 433364 h 1495138"/>
                    <a:gd name="connsiteX168" fmla="*/ 37319 w 1490380"/>
                    <a:gd name="connsiteY168" fmla="*/ 432560 h 1495138"/>
                    <a:gd name="connsiteX169" fmla="*/ 445 w 1490380"/>
                    <a:gd name="connsiteY169" fmla="*/ 396781 h 1495138"/>
                    <a:gd name="connsiteX170" fmla="*/ 24894 w 1490380"/>
                    <a:gd name="connsiteY170" fmla="*/ 350952 h 1495138"/>
                    <a:gd name="connsiteX171" fmla="*/ 43332 w 1490380"/>
                    <a:gd name="connsiteY171" fmla="*/ 346932 h 1495138"/>
                    <a:gd name="connsiteX172" fmla="*/ 77801 w 1490380"/>
                    <a:gd name="connsiteY172" fmla="*/ 346932 h 1495138"/>
                    <a:gd name="connsiteX173" fmla="*/ 85818 w 1490380"/>
                    <a:gd name="connsiteY173" fmla="*/ 345726 h 1495138"/>
                    <a:gd name="connsiteX174" fmla="*/ 87421 w 1490380"/>
                    <a:gd name="connsiteY174" fmla="*/ 344118 h 1495138"/>
                    <a:gd name="connsiteX175" fmla="*/ 88223 w 1490380"/>
                    <a:gd name="connsiteY175" fmla="*/ 340902 h 1495138"/>
                    <a:gd name="connsiteX176" fmla="*/ 88223 w 1490380"/>
                    <a:gd name="connsiteY176" fmla="*/ 328440 h 1495138"/>
                    <a:gd name="connsiteX177" fmla="*/ 88223 w 1490380"/>
                    <a:gd name="connsiteY177" fmla="*/ 105728 h 1495138"/>
                    <a:gd name="connsiteX178" fmla="*/ 87421 w 1490380"/>
                    <a:gd name="connsiteY178" fmla="*/ 89648 h 1495138"/>
                    <a:gd name="connsiteX179" fmla="*/ 85818 w 1490380"/>
                    <a:gd name="connsiteY179" fmla="*/ 88040 h 1495138"/>
                    <a:gd name="connsiteX180" fmla="*/ 81008 w 1490380"/>
                    <a:gd name="connsiteY180" fmla="*/ 86834 h 1495138"/>
                    <a:gd name="connsiteX181" fmla="*/ 58562 w 1490380"/>
                    <a:gd name="connsiteY181" fmla="*/ 87236 h 1495138"/>
                    <a:gd name="connsiteX182" fmla="*/ 48141 w 1490380"/>
                    <a:gd name="connsiteY182" fmla="*/ 87236 h 1495138"/>
                    <a:gd name="connsiteX183" fmla="*/ 8862 w 1490380"/>
                    <a:gd name="connsiteY183" fmla="*/ 45427 h 1495138"/>
                    <a:gd name="connsiteX184" fmla="*/ 49344 w 1490380"/>
                    <a:gd name="connsiteY184" fmla="*/ 2010 h 1495138"/>
                    <a:gd name="connsiteX185" fmla="*/ 55757 w 1490380"/>
                    <a:gd name="connsiteY185" fmla="*/ 2010 h 1495138"/>
                    <a:gd name="connsiteX186" fmla="*/ 123093 w 1490380"/>
                    <a:gd name="connsiteY18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884843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990169 w 1490380"/>
                    <a:gd name="connsiteY50" fmla="*/ 539116 h 1495138"/>
                    <a:gd name="connsiteX51" fmla="*/ 1005400 w 1490380"/>
                    <a:gd name="connsiteY51" fmla="*/ 540322 h 1495138"/>
                    <a:gd name="connsiteX52" fmla="*/ 1041072 w 1490380"/>
                    <a:gd name="connsiteY52" fmla="*/ 578513 h 1495138"/>
                    <a:gd name="connsiteX53" fmla="*/ 1041072 w 1490380"/>
                    <a:gd name="connsiteY53" fmla="*/ 584543 h 1495138"/>
                    <a:gd name="connsiteX54" fmla="*/ 1041072 w 1490380"/>
                    <a:gd name="connsiteY54" fmla="*/ 731276 h 1495138"/>
                    <a:gd name="connsiteX55" fmla="*/ 1040671 w 1490380"/>
                    <a:gd name="connsiteY55" fmla="*/ 731276 h 1495138"/>
                    <a:gd name="connsiteX56" fmla="*/ 1040671 w 1490380"/>
                    <a:gd name="connsiteY56" fmla="*/ 865948 h 1495138"/>
                    <a:gd name="connsiteX57" fmla="*/ 1041072 w 1490380"/>
                    <a:gd name="connsiteY57" fmla="*/ 880018 h 1495138"/>
                    <a:gd name="connsiteX58" fmla="*/ 1046683 w 1490380"/>
                    <a:gd name="connsiteY58" fmla="*/ 886049 h 1495138"/>
                    <a:gd name="connsiteX59" fmla="*/ 1061914 w 1490380"/>
                    <a:gd name="connsiteY59" fmla="*/ 886049 h 1495138"/>
                    <a:gd name="connsiteX60" fmla="*/ 1083959 w 1490380"/>
                    <a:gd name="connsiteY60" fmla="*/ 886049 h 1495138"/>
                    <a:gd name="connsiteX61" fmla="*/ 1123238 w 1490380"/>
                    <a:gd name="connsiteY61" fmla="*/ 917003 h 1495138"/>
                    <a:gd name="connsiteX62" fmla="*/ 1089169 w 1490380"/>
                    <a:gd name="connsiteY62" fmla="*/ 971676 h 1495138"/>
                    <a:gd name="connsiteX63" fmla="*/ 1076343 w 1490380"/>
                    <a:gd name="connsiteY63" fmla="*/ 972480 h 1495138"/>
                    <a:gd name="connsiteX64" fmla="*/ 915217 w 1490380"/>
                    <a:gd name="connsiteY64" fmla="*/ 972480 h 1495138"/>
                    <a:gd name="connsiteX65" fmla="*/ 904395 w 1490380"/>
                    <a:gd name="connsiteY65" fmla="*/ 971676 h 1495138"/>
                    <a:gd name="connsiteX66" fmla="*/ 867520 w 1490380"/>
                    <a:gd name="connsiteY66" fmla="*/ 935897 h 1495138"/>
                    <a:gd name="connsiteX67" fmla="*/ 891970 w 1490380"/>
                    <a:gd name="connsiteY67" fmla="*/ 890069 h 1495138"/>
                    <a:gd name="connsiteX68" fmla="*/ 910407 w 1490380"/>
                    <a:gd name="connsiteY68" fmla="*/ 886049 h 1495138"/>
                    <a:gd name="connsiteX69" fmla="*/ 944877 w 1490380"/>
                    <a:gd name="connsiteY69" fmla="*/ 886049 h 1495138"/>
                    <a:gd name="connsiteX70" fmla="*/ 952893 w 1490380"/>
                    <a:gd name="connsiteY70" fmla="*/ 884843 h 1495138"/>
                    <a:gd name="connsiteX71" fmla="*/ 954496 w 1490380"/>
                    <a:gd name="connsiteY71" fmla="*/ 883234 h 1495138"/>
                    <a:gd name="connsiteX72" fmla="*/ 955298 w 1490380"/>
                    <a:gd name="connsiteY72" fmla="*/ 880018 h 1495138"/>
                    <a:gd name="connsiteX73" fmla="*/ 955298 w 1490380"/>
                    <a:gd name="connsiteY73" fmla="*/ 867556 h 1495138"/>
                    <a:gd name="connsiteX74" fmla="*/ 955298 w 1490380"/>
                    <a:gd name="connsiteY74" fmla="*/ 644844 h 1495138"/>
                    <a:gd name="connsiteX75" fmla="*/ 954496 w 1490380"/>
                    <a:gd name="connsiteY75" fmla="*/ 628764 h 1495138"/>
                    <a:gd name="connsiteX76" fmla="*/ 952893 w 1490380"/>
                    <a:gd name="connsiteY76" fmla="*/ 627156 h 1495138"/>
                    <a:gd name="connsiteX77" fmla="*/ 948083 w 1490380"/>
                    <a:gd name="connsiteY77" fmla="*/ 625950 h 1495138"/>
                    <a:gd name="connsiteX78" fmla="*/ 925638 w 1490380"/>
                    <a:gd name="connsiteY78" fmla="*/ 626352 h 1495138"/>
                    <a:gd name="connsiteX79" fmla="*/ 915217 w 1490380"/>
                    <a:gd name="connsiteY79" fmla="*/ 626352 h 1495138"/>
                    <a:gd name="connsiteX80" fmla="*/ 875937 w 1490380"/>
                    <a:gd name="connsiteY80" fmla="*/ 584543 h 1495138"/>
                    <a:gd name="connsiteX81" fmla="*/ 916419 w 1490380"/>
                    <a:gd name="connsiteY81" fmla="*/ 541126 h 1495138"/>
                    <a:gd name="connsiteX82" fmla="*/ 922832 w 1490380"/>
                    <a:gd name="connsiteY82" fmla="*/ 541126 h 1495138"/>
                    <a:gd name="connsiteX83" fmla="*/ 990169 w 1490380"/>
                    <a:gd name="connsiteY83" fmla="*/ 539116 h 1495138"/>
                    <a:gd name="connsiteX84" fmla="*/ 272255 w 1490380"/>
                    <a:gd name="connsiteY84" fmla="*/ 539116 h 1495138"/>
                    <a:gd name="connsiteX85" fmla="*/ 287486 w 1490380"/>
                    <a:gd name="connsiteY85" fmla="*/ 540322 h 1495138"/>
                    <a:gd name="connsiteX86" fmla="*/ 323158 w 1490380"/>
                    <a:gd name="connsiteY86" fmla="*/ 578513 h 1495138"/>
                    <a:gd name="connsiteX87" fmla="*/ 323158 w 1490380"/>
                    <a:gd name="connsiteY87" fmla="*/ 584543 h 1495138"/>
                    <a:gd name="connsiteX88" fmla="*/ 323158 w 1490380"/>
                    <a:gd name="connsiteY88" fmla="*/ 731276 h 1495138"/>
                    <a:gd name="connsiteX89" fmla="*/ 322757 w 1490380"/>
                    <a:gd name="connsiteY89" fmla="*/ 731276 h 1495138"/>
                    <a:gd name="connsiteX90" fmla="*/ 322757 w 1490380"/>
                    <a:gd name="connsiteY90" fmla="*/ 865948 h 1495138"/>
                    <a:gd name="connsiteX91" fmla="*/ 323158 w 1490380"/>
                    <a:gd name="connsiteY91" fmla="*/ 880018 h 1495138"/>
                    <a:gd name="connsiteX92" fmla="*/ 328769 w 1490380"/>
                    <a:gd name="connsiteY92" fmla="*/ 886049 h 1495138"/>
                    <a:gd name="connsiteX93" fmla="*/ 344000 w 1490380"/>
                    <a:gd name="connsiteY93" fmla="*/ 886049 h 1495138"/>
                    <a:gd name="connsiteX94" fmla="*/ 366045 w 1490380"/>
                    <a:gd name="connsiteY94" fmla="*/ 886049 h 1495138"/>
                    <a:gd name="connsiteX95" fmla="*/ 405325 w 1490380"/>
                    <a:gd name="connsiteY95" fmla="*/ 917003 h 1495138"/>
                    <a:gd name="connsiteX96" fmla="*/ 371255 w 1490380"/>
                    <a:gd name="connsiteY96" fmla="*/ 971676 h 1495138"/>
                    <a:gd name="connsiteX97" fmla="*/ 358429 w 1490380"/>
                    <a:gd name="connsiteY97" fmla="*/ 972480 h 1495138"/>
                    <a:gd name="connsiteX98" fmla="*/ 197303 w 1490380"/>
                    <a:gd name="connsiteY98" fmla="*/ 972480 h 1495138"/>
                    <a:gd name="connsiteX99" fmla="*/ 186481 w 1490380"/>
                    <a:gd name="connsiteY99" fmla="*/ 971676 h 1495138"/>
                    <a:gd name="connsiteX100" fmla="*/ 149606 w 1490380"/>
                    <a:gd name="connsiteY100" fmla="*/ 935897 h 1495138"/>
                    <a:gd name="connsiteX101" fmla="*/ 174056 w 1490380"/>
                    <a:gd name="connsiteY101" fmla="*/ 890069 h 1495138"/>
                    <a:gd name="connsiteX102" fmla="*/ 192493 w 1490380"/>
                    <a:gd name="connsiteY102" fmla="*/ 886049 h 1495138"/>
                    <a:gd name="connsiteX103" fmla="*/ 226963 w 1490380"/>
                    <a:gd name="connsiteY103" fmla="*/ 886049 h 1495138"/>
                    <a:gd name="connsiteX104" fmla="*/ 234979 w 1490380"/>
                    <a:gd name="connsiteY104" fmla="*/ 884843 h 1495138"/>
                    <a:gd name="connsiteX105" fmla="*/ 236582 w 1490380"/>
                    <a:gd name="connsiteY105" fmla="*/ 883234 h 1495138"/>
                    <a:gd name="connsiteX106" fmla="*/ 237384 w 1490380"/>
                    <a:gd name="connsiteY106" fmla="*/ 880018 h 1495138"/>
                    <a:gd name="connsiteX107" fmla="*/ 237384 w 1490380"/>
                    <a:gd name="connsiteY107" fmla="*/ 867556 h 1495138"/>
                    <a:gd name="connsiteX108" fmla="*/ 237384 w 1490380"/>
                    <a:gd name="connsiteY108" fmla="*/ 644844 h 1495138"/>
                    <a:gd name="connsiteX109" fmla="*/ 236582 w 1490380"/>
                    <a:gd name="connsiteY109" fmla="*/ 628764 h 1495138"/>
                    <a:gd name="connsiteX110" fmla="*/ 234979 w 1490380"/>
                    <a:gd name="connsiteY110" fmla="*/ 627156 h 1495138"/>
                    <a:gd name="connsiteX111" fmla="*/ 230169 w 1490380"/>
                    <a:gd name="connsiteY111" fmla="*/ 625950 h 1495138"/>
                    <a:gd name="connsiteX112" fmla="*/ 207724 w 1490380"/>
                    <a:gd name="connsiteY112" fmla="*/ 626352 h 1495138"/>
                    <a:gd name="connsiteX113" fmla="*/ 197303 w 1490380"/>
                    <a:gd name="connsiteY113" fmla="*/ 626352 h 1495138"/>
                    <a:gd name="connsiteX114" fmla="*/ 158023 w 1490380"/>
                    <a:gd name="connsiteY114" fmla="*/ 584543 h 1495138"/>
                    <a:gd name="connsiteX115" fmla="*/ 198505 w 1490380"/>
                    <a:gd name="connsiteY115" fmla="*/ 541126 h 1495138"/>
                    <a:gd name="connsiteX116" fmla="*/ 204918 w 1490380"/>
                    <a:gd name="connsiteY116" fmla="*/ 541126 h 1495138"/>
                    <a:gd name="connsiteX117" fmla="*/ 272255 w 1490380"/>
                    <a:gd name="connsiteY117" fmla="*/ 539116 h 1495138"/>
                    <a:gd name="connsiteX118" fmla="*/ 477504 w 1490380"/>
                    <a:gd name="connsiteY118" fmla="*/ 0 h 1495138"/>
                    <a:gd name="connsiteX119" fmla="*/ 492735 w 1490380"/>
                    <a:gd name="connsiteY119" fmla="*/ 1206 h 1495138"/>
                    <a:gd name="connsiteX120" fmla="*/ 528407 w 1490380"/>
                    <a:gd name="connsiteY120" fmla="*/ 39397 h 1495138"/>
                    <a:gd name="connsiteX121" fmla="*/ 528407 w 1490380"/>
                    <a:gd name="connsiteY121" fmla="*/ 45427 h 1495138"/>
                    <a:gd name="connsiteX122" fmla="*/ 528407 w 1490380"/>
                    <a:gd name="connsiteY122" fmla="*/ 192159 h 1495138"/>
                    <a:gd name="connsiteX123" fmla="*/ 528006 w 1490380"/>
                    <a:gd name="connsiteY123" fmla="*/ 192159 h 1495138"/>
                    <a:gd name="connsiteX124" fmla="*/ 528006 w 1490380"/>
                    <a:gd name="connsiteY124" fmla="*/ 326832 h 1495138"/>
                    <a:gd name="connsiteX125" fmla="*/ 528407 w 1490380"/>
                    <a:gd name="connsiteY125" fmla="*/ 340902 h 1495138"/>
                    <a:gd name="connsiteX126" fmla="*/ 534018 w 1490380"/>
                    <a:gd name="connsiteY126" fmla="*/ 346932 h 1495138"/>
                    <a:gd name="connsiteX127" fmla="*/ 549249 w 1490380"/>
                    <a:gd name="connsiteY127" fmla="*/ 346932 h 1495138"/>
                    <a:gd name="connsiteX128" fmla="*/ 571294 w 1490380"/>
                    <a:gd name="connsiteY128" fmla="*/ 346932 h 1495138"/>
                    <a:gd name="connsiteX129" fmla="*/ 610574 w 1490380"/>
                    <a:gd name="connsiteY129" fmla="*/ 377887 h 1495138"/>
                    <a:gd name="connsiteX130" fmla="*/ 576504 w 1490380"/>
                    <a:gd name="connsiteY130" fmla="*/ 432560 h 1495138"/>
                    <a:gd name="connsiteX131" fmla="*/ 563678 w 1490380"/>
                    <a:gd name="connsiteY131" fmla="*/ 433364 h 1495138"/>
                    <a:gd name="connsiteX132" fmla="*/ 402552 w 1490380"/>
                    <a:gd name="connsiteY132" fmla="*/ 433364 h 1495138"/>
                    <a:gd name="connsiteX133" fmla="*/ 391730 w 1490380"/>
                    <a:gd name="connsiteY133" fmla="*/ 432560 h 1495138"/>
                    <a:gd name="connsiteX134" fmla="*/ 354855 w 1490380"/>
                    <a:gd name="connsiteY134" fmla="*/ 396781 h 1495138"/>
                    <a:gd name="connsiteX135" fmla="*/ 379305 w 1490380"/>
                    <a:gd name="connsiteY135" fmla="*/ 350952 h 1495138"/>
                    <a:gd name="connsiteX136" fmla="*/ 397742 w 1490380"/>
                    <a:gd name="connsiteY136" fmla="*/ 346932 h 1495138"/>
                    <a:gd name="connsiteX137" fmla="*/ 432212 w 1490380"/>
                    <a:gd name="connsiteY137" fmla="*/ 346932 h 1495138"/>
                    <a:gd name="connsiteX138" fmla="*/ 440228 w 1490380"/>
                    <a:gd name="connsiteY138" fmla="*/ 345726 h 1495138"/>
                    <a:gd name="connsiteX139" fmla="*/ 441831 w 1490380"/>
                    <a:gd name="connsiteY139" fmla="*/ 344118 h 1495138"/>
                    <a:gd name="connsiteX140" fmla="*/ 442633 w 1490380"/>
                    <a:gd name="connsiteY140" fmla="*/ 340902 h 1495138"/>
                    <a:gd name="connsiteX141" fmla="*/ 442633 w 1490380"/>
                    <a:gd name="connsiteY141" fmla="*/ 328440 h 1495138"/>
                    <a:gd name="connsiteX142" fmla="*/ 442633 w 1490380"/>
                    <a:gd name="connsiteY142" fmla="*/ 105728 h 1495138"/>
                    <a:gd name="connsiteX143" fmla="*/ 441831 w 1490380"/>
                    <a:gd name="connsiteY143" fmla="*/ 89648 h 1495138"/>
                    <a:gd name="connsiteX144" fmla="*/ 440228 w 1490380"/>
                    <a:gd name="connsiteY144" fmla="*/ 88040 h 1495138"/>
                    <a:gd name="connsiteX145" fmla="*/ 435418 w 1490380"/>
                    <a:gd name="connsiteY145" fmla="*/ 86834 h 1495138"/>
                    <a:gd name="connsiteX146" fmla="*/ 412973 w 1490380"/>
                    <a:gd name="connsiteY146" fmla="*/ 87236 h 1495138"/>
                    <a:gd name="connsiteX147" fmla="*/ 402552 w 1490380"/>
                    <a:gd name="connsiteY147" fmla="*/ 87236 h 1495138"/>
                    <a:gd name="connsiteX148" fmla="*/ 363272 w 1490380"/>
                    <a:gd name="connsiteY148" fmla="*/ 45427 h 1495138"/>
                    <a:gd name="connsiteX149" fmla="*/ 403754 w 1490380"/>
                    <a:gd name="connsiteY149" fmla="*/ 2010 h 1495138"/>
                    <a:gd name="connsiteX150" fmla="*/ 410167 w 1490380"/>
                    <a:gd name="connsiteY150" fmla="*/ 2010 h 1495138"/>
                    <a:gd name="connsiteX151" fmla="*/ 477504 w 1490380"/>
                    <a:gd name="connsiteY151" fmla="*/ 0 h 1495138"/>
                    <a:gd name="connsiteX152" fmla="*/ 123093 w 1490380"/>
                    <a:gd name="connsiteY152" fmla="*/ 0 h 1495138"/>
                    <a:gd name="connsiteX153" fmla="*/ 138324 w 1490380"/>
                    <a:gd name="connsiteY153" fmla="*/ 1206 h 1495138"/>
                    <a:gd name="connsiteX154" fmla="*/ 173997 w 1490380"/>
                    <a:gd name="connsiteY154" fmla="*/ 39397 h 1495138"/>
                    <a:gd name="connsiteX155" fmla="*/ 173997 w 1490380"/>
                    <a:gd name="connsiteY155" fmla="*/ 45427 h 1495138"/>
                    <a:gd name="connsiteX156" fmla="*/ 173997 w 1490380"/>
                    <a:gd name="connsiteY156" fmla="*/ 192159 h 1495138"/>
                    <a:gd name="connsiteX157" fmla="*/ 173596 w 1490380"/>
                    <a:gd name="connsiteY157" fmla="*/ 192159 h 1495138"/>
                    <a:gd name="connsiteX158" fmla="*/ 173596 w 1490380"/>
                    <a:gd name="connsiteY158" fmla="*/ 326832 h 1495138"/>
                    <a:gd name="connsiteX159" fmla="*/ 173997 w 1490380"/>
                    <a:gd name="connsiteY159" fmla="*/ 340902 h 1495138"/>
                    <a:gd name="connsiteX160" fmla="*/ 179608 w 1490380"/>
                    <a:gd name="connsiteY160" fmla="*/ 346932 h 1495138"/>
                    <a:gd name="connsiteX161" fmla="*/ 194839 w 1490380"/>
                    <a:gd name="connsiteY161" fmla="*/ 346932 h 1495138"/>
                    <a:gd name="connsiteX162" fmla="*/ 216884 w 1490380"/>
                    <a:gd name="connsiteY162" fmla="*/ 346932 h 1495138"/>
                    <a:gd name="connsiteX163" fmla="*/ 256164 w 1490380"/>
                    <a:gd name="connsiteY163" fmla="*/ 377887 h 1495138"/>
                    <a:gd name="connsiteX164" fmla="*/ 222094 w 1490380"/>
                    <a:gd name="connsiteY164" fmla="*/ 432560 h 1495138"/>
                    <a:gd name="connsiteX165" fmla="*/ 209268 w 1490380"/>
                    <a:gd name="connsiteY165" fmla="*/ 433364 h 1495138"/>
                    <a:gd name="connsiteX166" fmla="*/ 48141 w 1490380"/>
                    <a:gd name="connsiteY166" fmla="*/ 433364 h 1495138"/>
                    <a:gd name="connsiteX167" fmla="*/ 37319 w 1490380"/>
                    <a:gd name="connsiteY167" fmla="*/ 432560 h 1495138"/>
                    <a:gd name="connsiteX168" fmla="*/ 445 w 1490380"/>
                    <a:gd name="connsiteY168" fmla="*/ 396781 h 1495138"/>
                    <a:gd name="connsiteX169" fmla="*/ 24894 w 1490380"/>
                    <a:gd name="connsiteY169" fmla="*/ 350952 h 1495138"/>
                    <a:gd name="connsiteX170" fmla="*/ 43332 w 1490380"/>
                    <a:gd name="connsiteY170" fmla="*/ 346932 h 1495138"/>
                    <a:gd name="connsiteX171" fmla="*/ 77801 w 1490380"/>
                    <a:gd name="connsiteY171" fmla="*/ 346932 h 1495138"/>
                    <a:gd name="connsiteX172" fmla="*/ 85818 w 1490380"/>
                    <a:gd name="connsiteY172" fmla="*/ 345726 h 1495138"/>
                    <a:gd name="connsiteX173" fmla="*/ 87421 w 1490380"/>
                    <a:gd name="connsiteY173" fmla="*/ 344118 h 1495138"/>
                    <a:gd name="connsiteX174" fmla="*/ 88223 w 1490380"/>
                    <a:gd name="connsiteY174" fmla="*/ 340902 h 1495138"/>
                    <a:gd name="connsiteX175" fmla="*/ 88223 w 1490380"/>
                    <a:gd name="connsiteY175" fmla="*/ 328440 h 1495138"/>
                    <a:gd name="connsiteX176" fmla="*/ 88223 w 1490380"/>
                    <a:gd name="connsiteY176" fmla="*/ 105728 h 1495138"/>
                    <a:gd name="connsiteX177" fmla="*/ 87421 w 1490380"/>
                    <a:gd name="connsiteY177" fmla="*/ 89648 h 1495138"/>
                    <a:gd name="connsiteX178" fmla="*/ 85818 w 1490380"/>
                    <a:gd name="connsiteY178" fmla="*/ 88040 h 1495138"/>
                    <a:gd name="connsiteX179" fmla="*/ 81008 w 1490380"/>
                    <a:gd name="connsiteY179" fmla="*/ 86834 h 1495138"/>
                    <a:gd name="connsiteX180" fmla="*/ 58562 w 1490380"/>
                    <a:gd name="connsiteY180" fmla="*/ 87236 h 1495138"/>
                    <a:gd name="connsiteX181" fmla="*/ 48141 w 1490380"/>
                    <a:gd name="connsiteY181" fmla="*/ 87236 h 1495138"/>
                    <a:gd name="connsiteX182" fmla="*/ 8862 w 1490380"/>
                    <a:gd name="connsiteY182" fmla="*/ 45427 h 1495138"/>
                    <a:gd name="connsiteX183" fmla="*/ 49344 w 1490380"/>
                    <a:gd name="connsiteY183" fmla="*/ 2010 h 1495138"/>
                    <a:gd name="connsiteX184" fmla="*/ 55757 w 1490380"/>
                    <a:gd name="connsiteY184" fmla="*/ 2010 h 1495138"/>
                    <a:gd name="connsiteX185" fmla="*/ 123093 w 1490380"/>
                    <a:gd name="connsiteY18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0999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990169 w 1490380"/>
                    <a:gd name="connsiteY49" fmla="*/ 539116 h 1495138"/>
                    <a:gd name="connsiteX50" fmla="*/ 1005400 w 1490380"/>
                    <a:gd name="connsiteY50" fmla="*/ 540322 h 1495138"/>
                    <a:gd name="connsiteX51" fmla="*/ 1041072 w 1490380"/>
                    <a:gd name="connsiteY51" fmla="*/ 578513 h 1495138"/>
                    <a:gd name="connsiteX52" fmla="*/ 1041072 w 1490380"/>
                    <a:gd name="connsiteY52" fmla="*/ 584543 h 1495138"/>
                    <a:gd name="connsiteX53" fmla="*/ 1041072 w 1490380"/>
                    <a:gd name="connsiteY53" fmla="*/ 731276 h 1495138"/>
                    <a:gd name="connsiteX54" fmla="*/ 1040671 w 1490380"/>
                    <a:gd name="connsiteY54" fmla="*/ 731276 h 1495138"/>
                    <a:gd name="connsiteX55" fmla="*/ 1040671 w 1490380"/>
                    <a:gd name="connsiteY55" fmla="*/ 865948 h 1495138"/>
                    <a:gd name="connsiteX56" fmla="*/ 1041072 w 1490380"/>
                    <a:gd name="connsiteY56" fmla="*/ 880018 h 1495138"/>
                    <a:gd name="connsiteX57" fmla="*/ 1046683 w 1490380"/>
                    <a:gd name="connsiteY57" fmla="*/ 886049 h 1495138"/>
                    <a:gd name="connsiteX58" fmla="*/ 1061914 w 1490380"/>
                    <a:gd name="connsiteY58" fmla="*/ 886049 h 1495138"/>
                    <a:gd name="connsiteX59" fmla="*/ 1083959 w 1490380"/>
                    <a:gd name="connsiteY59" fmla="*/ 886049 h 1495138"/>
                    <a:gd name="connsiteX60" fmla="*/ 1123238 w 1490380"/>
                    <a:gd name="connsiteY60" fmla="*/ 917003 h 1495138"/>
                    <a:gd name="connsiteX61" fmla="*/ 1089169 w 1490380"/>
                    <a:gd name="connsiteY61" fmla="*/ 971676 h 1495138"/>
                    <a:gd name="connsiteX62" fmla="*/ 1076343 w 1490380"/>
                    <a:gd name="connsiteY62" fmla="*/ 972480 h 1495138"/>
                    <a:gd name="connsiteX63" fmla="*/ 915217 w 1490380"/>
                    <a:gd name="connsiteY63" fmla="*/ 972480 h 1495138"/>
                    <a:gd name="connsiteX64" fmla="*/ 904395 w 1490380"/>
                    <a:gd name="connsiteY64" fmla="*/ 971676 h 1495138"/>
                    <a:gd name="connsiteX65" fmla="*/ 867520 w 1490380"/>
                    <a:gd name="connsiteY65" fmla="*/ 935897 h 1495138"/>
                    <a:gd name="connsiteX66" fmla="*/ 891970 w 1490380"/>
                    <a:gd name="connsiteY66" fmla="*/ 890069 h 1495138"/>
                    <a:gd name="connsiteX67" fmla="*/ 910407 w 1490380"/>
                    <a:gd name="connsiteY67" fmla="*/ 886049 h 1495138"/>
                    <a:gd name="connsiteX68" fmla="*/ 944877 w 1490380"/>
                    <a:gd name="connsiteY68" fmla="*/ 886049 h 1495138"/>
                    <a:gd name="connsiteX69" fmla="*/ 952893 w 1490380"/>
                    <a:gd name="connsiteY69" fmla="*/ 884843 h 1495138"/>
                    <a:gd name="connsiteX70" fmla="*/ 954496 w 1490380"/>
                    <a:gd name="connsiteY70" fmla="*/ 883234 h 1495138"/>
                    <a:gd name="connsiteX71" fmla="*/ 955298 w 1490380"/>
                    <a:gd name="connsiteY71" fmla="*/ 880018 h 1495138"/>
                    <a:gd name="connsiteX72" fmla="*/ 955298 w 1490380"/>
                    <a:gd name="connsiteY72" fmla="*/ 867556 h 1495138"/>
                    <a:gd name="connsiteX73" fmla="*/ 955298 w 1490380"/>
                    <a:gd name="connsiteY73" fmla="*/ 644844 h 1495138"/>
                    <a:gd name="connsiteX74" fmla="*/ 954496 w 1490380"/>
                    <a:gd name="connsiteY74" fmla="*/ 628764 h 1495138"/>
                    <a:gd name="connsiteX75" fmla="*/ 952893 w 1490380"/>
                    <a:gd name="connsiteY75" fmla="*/ 627156 h 1495138"/>
                    <a:gd name="connsiteX76" fmla="*/ 948083 w 1490380"/>
                    <a:gd name="connsiteY76" fmla="*/ 625950 h 1495138"/>
                    <a:gd name="connsiteX77" fmla="*/ 925638 w 1490380"/>
                    <a:gd name="connsiteY77" fmla="*/ 626352 h 1495138"/>
                    <a:gd name="connsiteX78" fmla="*/ 915217 w 1490380"/>
                    <a:gd name="connsiteY78" fmla="*/ 626352 h 1495138"/>
                    <a:gd name="connsiteX79" fmla="*/ 875937 w 1490380"/>
                    <a:gd name="connsiteY79" fmla="*/ 584543 h 1495138"/>
                    <a:gd name="connsiteX80" fmla="*/ 916419 w 1490380"/>
                    <a:gd name="connsiteY80" fmla="*/ 541126 h 1495138"/>
                    <a:gd name="connsiteX81" fmla="*/ 922832 w 1490380"/>
                    <a:gd name="connsiteY81" fmla="*/ 541126 h 1495138"/>
                    <a:gd name="connsiteX82" fmla="*/ 990169 w 1490380"/>
                    <a:gd name="connsiteY82" fmla="*/ 539116 h 1495138"/>
                    <a:gd name="connsiteX83" fmla="*/ 272255 w 1490380"/>
                    <a:gd name="connsiteY83" fmla="*/ 539116 h 1495138"/>
                    <a:gd name="connsiteX84" fmla="*/ 287486 w 1490380"/>
                    <a:gd name="connsiteY84" fmla="*/ 540322 h 1495138"/>
                    <a:gd name="connsiteX85" fmla="*/ 323158 w 1490380"/>
                    <a:gd name="connsiteY85" fmla="*/ 578513 h 1495138"/>
                    <a:gd name="connsiteX86" fmla="*/ 323158 w 1490380"/>
                    <a:gd name="connsiteY86" fmla="*/ 584543 h 1495138"/>
                    <a:gd name="connsiteX87" fmla="*/ 323158 w 1490380"/>
                    <a:gd name="connsiteY87" fmla="*/ 731276 h 1495138"/>
                    <a:gd name="connsiteX88" fmla="*/ 322757 w 1490380"/>
                    <a:gd name="connsiteY88" fmla="*/ 731276 h 1495138"/>
                    <a:gd name="connsiteX89" fmla="*/ 322757 w 1490380"/>
                    <a:gd name="connsiteY89" fmla="*/ 865948 h 1495138"/>
                    <a:gd name="connsiteX90" fmla="*/ 323158 w 1490380"/>
                    <a:gd name="connsiteY90" fmla="*/ 880018 h 1495138"/>
                    <a:gd name="connsiteX91" fmla="*/ 328769 w 1490380"/>
                    <a:gd name="connsiteY91" fmla="*/ 886049 h 1495138"/>
                    <a:gd name="connsiteX92" fmla="*/ 344000 w 1490380"/>
                    <a:gd name="connsiteY92" fmla="*/ 886049 h 1495138"/>
                    <a:gd name="connsiteX93" fmla="*/ 366045 w 1490380"/>
                    <a:gd name="connsiteY93" fmla="*/ 886049 h 1495138"/>
                    <a:gd name="connsiteX94" fmla="*/ 405325 w 1490380"/>
                    <a:gd name="connsiteY94" fmla="*/ 917003 h 1495138"/>
                    <a:gd name="connsiteX95" fmla="*/ 371255 w 1490380"/>
                    <a:gd name="connsiteY95" fmla="*/ 971676 h 1495138"/>
                    <a:gd name="connsiteX96" fmla="*/ 358429 w 1490380"/>
                    <a:gd name="connsiteY96" fmla="*/ 972480 h 1495138"/>
                    <a:gd name="connsiteX97" fmla="*/ 197303 w 1490380"/>
                    <a:gd name="connsiteY97" fmla="*/ 972480 h 1495138"/>
                    <a:gd name="connsiteX98" fmla="*/ 186481 w 1490380"/>
                    <a:gd name="connsiteY98" fmla="*/ 971676 h 1495138"/>
                    <a:gd name="connsiteX99" fmla="*/ 149606 w 1490380"/>
                    <a:gd name="connsiteY99" fmla="*/ 935897 h 1495138"/>
                    <a:gd name="connsiteX100" fmla="*/ 174056 w 1490380"/>
                    <a:gd name="connsiteY100" fmla="*/ 890069 h 1495138"/>
                    <a:gd name="connsiteX101" fmla="*/ 192493 w 1490380"/>
                    <a:gd name="connsiteY101" fmla="*/ 886049 h 1495138"/>
                    <a:gd name="connsiteX102" fmla="*/ 226963 w 1490380"/>
                    <a:gd name="connsiteY102" fmla="*/ 886049 h 1495138"/>
                    <a:gd name="connsiteX103" fmla="*/ 234979 w 1490380"/>
                    <a:gd name="connsiteY103" fmla="*/ 884843 h 1495138"/>
                    <a:gd name="connsiteX104" fmla="*/ 236582 w 1490380"/>
                    <a:gd name="connsiteY104" fmla="*/ 883234 h 1495138"/>
                    <a:gd name="connsiteX105" fmla="*/ 237384 w 1490380"/>
                    <a:gd name="connsiteY105" fmla="*/ 880018 h 1495138"/>
                    <a:gd name="connsiteX106" fmla="*/ 237384 w 1490380"/>
                    <a:gd name="connsiteY106" fmla="*/ 867556 h 1495138"/>
                    <a:gd name="connsiteX107" fmla="*/ 237384 w 1490380"/>
                    <a:gd name="connsiteY107" fmla="*/ 644844 h 1495138"/>
                    <a:gd name="connsiteX108" fmla="*/ 236582 w 1490380"/>
                    <a:gd name="connsiteY108" fmla="*/ 628764 h 1495138"/>
                    <a:gd name="connsiteX109" fmla="*/ 234979 w 1490380"/>
                    <a:gd name="connsiteY109" fmla="*/ 627156 h 1495138"/>
                    <a:gd name="connsiteX110" fmla="*/ 230169 w 1490380"/>
                    <a:gd name="connsiteY110" fmla="*/ 625950 h 1495138"/>
                    <a:gd name="connsiteX111" fmla="*/ 207724 w 1490380"/>
                    <a:gd name="connsiteY111" fmla="*/ 626352 h 1495138"/>
                    <a:gd name="connsiteX112" fmla="*/ 197303 w 1490380"/>
                    <a:gd name="connsiteY112" fmla="*/ 626352 h 1495138"/>
                    <a:gd name="connsiteX113" fmla="*/ 158023 w 1490380"/>
                    <a:gd name="connsiteY113" fmla="*/ 584543 h 1495138"/>
                    <a:gd name="connsiteX114" fmla="*/ 198505 w 1490380"/>
                    <a:gd name="connsiteY114" fmla="*/ 541126 h 1495138"/>
                    <a:gd name="connsiteX115" fmla="*/ 204918 w 1490380"/>
                    <a:gd name="connsiteY115" fmla="*/ 541126 h 1495138"/>
                    <a:gd name="connsiteX116" fmla="*/ 272255 w 1490380"/>
                    <a:gd name="connsiteY116" fmla="*/ 539116 h 1495138"/>
                    <a:gd name="connsiteX117" fmla="*/ 477504 w 1490380"/>
                    <a:gd name="connsiteY117" fmla="*/ 0 h 1495138"/>
                    <a:gd name="connsiteX118" fmla="*/ 492735 w 1490380"/>
                    <a:gd name="connsiteY118" fmla="*/ 1206 h 1495138"/>
                    <a:gd name="connsiteX119" fmla="*/ 528407 w 1490380"/>
                    <a:gd name="connsiteY119" fmla="*/ 39397 h 1495138"/>
                    <a:gd name="connsiteX120" fmla="*/ 528407 w 1490380"/>
                    <a:gd name="connsiteY120" fmla="*/ 45427 h 1495138"/>
                    <a:gd name="connsiteX121" fmla="*/ 528407 w 1490380"/>
                    <a:gd name="connsiteY121" fmla="*/ 192159 h 1495138"/>
                    <a:gd name="connsiteX122" fmla="*/ 528006 w 1490380"/>
                    <a:gd name="connsiteY122" fmla="*/ 192159 h 1495138"/>
                    <a:gd name="connsiteX123" fmla="*/ 528006 w 1490380"/>
                    <a:gd name="connsiteY123" fmla="*/ 326832 h 1495138"/>
                    <a:gd name="connsiteX124" fmla="*/ 528407 w 1490380"/>
                    <a:gd name="connsiteY124" fmla="*/ 340902 h 1495138"/>
                    <a:gd name="connsiteX125" fmla="*/ 534018 w 1490380"/>
                    <a:gd name="connsiteY125" fmla="*/ 346932 h 1495138"/>
                    <a:gd name="connsiteX126" fmla="*/ 549249 w 1490380"/>
                    <a:gd name="connsiteY126" fmla="*/ 346932 h 1495138"/>
                    <a:gd name="connsiteX127" fmla="*/ 571294 w 1490380"/>
                    <a:gd name="connsiteY127" fmla="*/ 346932 h 1495138"/>
                    <a:gd name="connsiteX128" fmla="*/ 610574 w 1490380"/>
                    <a:gd name="connsiteY128" fmla="*/ 377887 h 1495138"/>
                    <a:gd name="connsiteX129" fmla="*/ 576504 w 1490380"/>
                    <a:gd name="connsiteY129" fmla="*/ 432560 h 1495138"/>
                    <a:gd name="connsiteX130" fmla="*/ 563678 w 1490380"/>
                    <a:gd name="connsiteY130" fmla="*/ 433364 h 1495138"/>
                    <a:gd name="connsiteX131" fmla="*/ 402552 w 1490380"/>
                    <a:gd name="connsiteY131" fmla="*/ 433364 h 1495138"/>
                    <a:gd name="connsiteX132" fmla="*/ 391730 w 1490380"/>
                    <a:gd name="connsiteY132" fmla="*/ 432560 h 1495138"/>
                    <a:gd name="connsiteX133" fmla="*/ 354855 w 1490380"/>
                    <a:gd name="connsiteY133" fmla="*/ 396781 h 1495138"/>
                    <a:gd name="connsiteX134" fmla="*/ 379305 w 1490380"/>
                    <a:gd name="connsiteY134" fmla="*/ 350952 h 1495138"/>
                    <a:gd name="connsiteX135" fmla="*/ 397742 w 1490380"/>
                    <a:gd name="connsiteY135" fmla="*/ 346932 h 1495138"/>
                    <a:gd name="connsiteX136" fmla="*/ 432212 w 1490380"/>
                    <a:gd name="connsiteY136" fmla="*/ 346932 h 1495138"/>
                    <a:gd name="connsiteX137" fmla="*/ 440228 w 1490380"/>
                    <a:gd name="connsiteY137" fmla="*/ 345726 h 1495138"/>
                    <a:gd name="connsiteX138" fmla="*/ 441831 w 1490380"/>
                    <a:gd name="connsiteY138" fmla="*/ 344118 h 1495138"/>
                    <a:gd name="connsiteX139" fmla="*/ 442633 w 1490380"/>
                    <a:gd name="connsiteY139" fmla="*/ 340902 h 1495138"/>
                    <a:gd name="connsiteX140" fmla="*/ 442633 w 1490380"/>
                    <a:gd name="connsiteY140" fmla="*/ 328440 h 1495138"/>
                    <a:gd name="connsiteX141" fmla="*/ 442633 w 1490380"/>
                    <a:gd name="connsiteY141" fmla="*/ 105728 h 1495138"/>
                    <a:gd name="connsiteX142" fmla="*/ 441831 w 1490380"/>
                    <a:gd name="connsiteY142" fmla="*/ 89648 h 1495138"/>
                    <a:gd name="connsiteX143" fmla="*/ 440228 w 1490380"/>
                    <a:gd name="connsiteY143" fmla="*/ 88040 h 1495138"/>
                    <a:gd name="connsiteX144" fmla="*/ 435418 w 1490380"/>
                    <a:gd name="connsiteY144" fmla="*/ 86834 h 1495138"/>
                    <a:gd name="connsiteX145" fmla="*/ 412973 w 1490380"/>
                    <a:gd name="connsiteY145" fmla="*/ 87236 h 1495138"/>
                    <a:gd name="connsiteX146" fmla="*/ 402552 w 1490380"/>
                    <a:gd name="connsiteY146" fmla="*/ 87236 h 1495138"/>
                    <a:gd name="connsiteX147" fmla="*/ 363272 w 1490380"/>
                    <a:gd name="connsiteY147" fmla="*/ 45427 h 1495138"/>
                    <a:gd name="connsiteX148" fmla="*/ 403754 w 1490380"/>
                    <a:gd name="connsiteY148" fmla="*/ 2010 h 1495138"/>
                    <a:gd name="connsiteX149" fmla="*/ 410167 w 1490380"/>
                    <a:gd name="connsiteY149" fmla="*/ 2010 h 1495138"/>
                    <a:gd name="connsiteX150" fmla="*/ 477504 w 1490380"/>
                    <a:gd name="connsiteY150" fmla="*/ 0 h 1495138"/>
                    <a:gd name="connsiteX151" fmla="*/ 123093 w 1490380"/>
                    <a:gd name="connsiteY151" fmla="*/ 0 h 1495138"/>
                    <a:gd name="connsiteX152" fmla="*/ 138324 w 1490380"/>
                    <a:gd name="connsiteY152" fmla="*/ 1206 h 1495138"/>
                    <a:gd name="connsiteX153" fmla="*/ 173997 w 1490380"/>
                    <a:gd name="connsiteY153" fmla="*/ 39397 h 1495138"/>
                    <a:gd name="connsiteX154" fmla="*/ 173997 w 1490380"/>
                    <a:gd name="connsiteY154" fmla="*/ 45427 h 1495138"/>
                    <a:gd name="connsiteX155" fmla="*/ 173997 w 1490380"/>
                    <a:gd name="connsiteY155" fmla="*/ 192159 h 1495138"/>
                    <a:gd name="connsiteX156" fmla="*/ 173596 w 1490380"/>
                    <a:gd name="connsiteY156" fmla="*/ 192159 h 1495138"/>
                    <a:gd name="connsiteX157" fmla="*/ 173596 w 1490380"/>
                    <a:gd name="connsiteY157" fmla="*/ 326832 h 1495138"/>
                    <a:gd name="connsiteX158" fmla="*/ 173997 w 1490380"/>
                    <a:gd name="connsiteY158" fmla="*/ 340902 h 1495138"/>
                    <a:gd name="connsiteX159" fmla="*/ 179608 w 1490380"/>
                    <a:gd name="connsiteY159" fmla="*/ 346932 h 1495138"/>
                    <a:gd name="connsiteX160" fmla="*/ 194839 w 1490380"/>
                    <a:gd name="connsiteY160" fmla="*/ 346932 h 1495138"/>
                    <a:gd name="connsiteX161" fmla="*/ 216884 w 1490380"/>
                    <a:gd name="connsiteY161" fmla="*/ 346932 h 1495138"/>
                    <a:gd name="connsiteX162" fmla="*/ 256164 w 1490380"/>
                    <a:gd name="connsiteY162" fmla="*/ 377887 h 1495138"/>
                    <a:gd name="connsiteX163" fmla="*/ 222094 w 1490380"/>
                    <a:gd name="connsiteY163" fmla="*/ 432560 h 1495138"/>
                    <a:gd name="connsiteX164" fmla="*/ 209268 w 1490380"/>
                    <a:gd name="connsiteY164" fmla="*/ 433364 h 1495138"/>
                    <a:gd name="connsiteX165" fmla="*/ 48141 w 1490380"/>
                    <a:gd name="connsiteY165" fmla="*/ 433364 h 1495138"/>
                    <a:gd name="connsiteX166" fmla="*/ 37319 w 1490380"/>
                    <a:gd name="connsiteY166" fmla="*/ 432560 h 1495138"/>
                    <a:gd name="connsiteX167" fmla="*/ 445 w 1490380"/>
                    <a:gd name="connsiteY167" fmla="*/ 396781 h 1495138"/>
                    <a:gd name="connsiteX168" fmla="*/ 24894 w 1490380"/>
                    <a:gd name="connsiteY168" fmla="*/ 350952 h 1495138"/>
                    <a:gd name="connsiteX169" fmla="*/ 43332 w 1490380"/>
                    <a:gd name="connsiteY169" fmla="*/ 346932 h 1495138"/>
                    <a:gd name="connsiteX170" fmla="*/ 77801 w 1490380"/>
                    <a:gd name="connsiteY170" fmla="*/ 346932 h 1495138"/>
                    <a:gd name="connsiteX171" fmla="*/ 85818 w 1490380"/>
                    <a:gd name="connsiteY171" fmla="*/ 345726 h 1495138"/>
                    <a:gd name="connsiteX172" fmla="*/ 87421 w 1490380"/>
                    <a:gd name="connsiteY172" fmla="*/ 344118 h 1495138"/>
                    <a:gd name="connsiteX173" fmla="*/ 88223 w 1490380"/>
                    <a:gd name="connsiteY173" fmla="*/ 340902 h 1495138"/>
                    <a:gd name="connsiteX174" fmla="*/ 88223 w 1490380"/>
                    <a:gd name="connsiteY174" fmla="*/ 328440 h 1495138"/>
                    <a:gd name="connsiteX175" fmla="*/ 88223 w 1490380"/>
                    <a:gd name="connsiteY175" fmla="*/ 105728 h 1495138"/>
                    <a:gd name="connsiteX176" fmla="*/ 87421 w 1490380"/>
                    <a:gd name="connsiteY176" fmla="*/ 89648 h 1495138"/>
                    <a:gd name="connsiteX177" fmla="*/ 85818 w 1490380"/>
                    <a:gd name="connsiteY177" fmla="*/ 88040 h 1495138"/>
                    <a:gd name="connsiteX178" fmla="*/ 81008 w 1490380"/>
                    <a:gd name="connsiteY178" fmla="*/ 86834 h 1495138"/>
                    <a:gd name="connsiteX179" fmla="*/ 58562 w 1490380"/>
                    <a:gd name="connsiteY179" fmla="*/ 87236 h 1495138"/>
                    <a:gd name="connsiteX180" fmla="*/ 48141 w 1490380"/>
                    <a:gd name="connsiteY180" fmla="*/ 87236 h 1495138"/>
                    <a:gd name="connsiteX181" fmla="*/ 8862 w 1490380"/>
                    <a:gd name="connsiteY181" fmla="*/ 45427 h 1495138"/>
                    <a:gd name="connsiteX182" fmla="*/ 49344 w 1490380"/>
                    <a:gd name="connsiteY182" fmla="*/ 2010 h 1495138"/>
                    <a:gd name="connsiteX183" fmla="*/ 55757 w 1490380"/>
                    <a:gd name="connsiteY183" fmla="*/ 2010 h 1495138"/>
                    <a:gd name="connsiteX184" fmla="*/ 123093 w 1490380"/>
                    <a:gd name="connsiteY18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7552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990169 w 1490380"/>
                    <a:gd name="connsiteY48" fmla="*/ 539116 h 1495138"/>
                    <a:gd name="connsiteX49" fmla="*/ 1005400 w 1490380"/>
                    <a:gd name="connsiteY49" fmla="*/ 540322 h 1495138"/>
                    <a:gd name="connsiteX50" fmla="*/ 1041072 w 1490380"/>
                    <a:gd name="connsiteY50" fmla="*/ 578513 h 1495138"/>
                    <a:gd name="connsiteX51" fmla="*/ 1041072 w 1490380"/>
                    <a:gd name="connsiteY51" fmla="*/ 584543 h 1495138"/>
                    <a:gd name="connsiteX52" fmla="*/ 1041072 w 1490380"/>
                    <a:gd name="connsiteY52" fmla="*/ 731276 h 1495138"/>
                    <a:gd name="connsiteX53" fmla="*/ 1040671 w 1490380"/>
                    <a:gd name="connsiteY53" fmla="*/ 731276 h 1495138"/>
                    <a:gd name="connsiteX54" fmla="*/ 1040671 w 1490380"/>
                    <a:gd name="connsiteY54" fmla="*/ 865948 h 1495138"/>
                    <a:gd name="connsiteX55" fmla="*/ 1041072 w 1490380"/>
                    <a:gd name="connsiteY55" fmla="*/ 880018 h 1495138"/>
                    <a:gd name="connsiteX56" fmla="*/ 1046683 w 1490380"/>
                    <a:gd name="connsiteY56" fmla="*/ 886049 h 1495138"/>
                    <a:gd name="connsiteX57" fmla="*/ 1061914 w 1490380"/>
                    <a:gd name="connsiteY57" fmla="*/ 886049 h 1495138"/>
                    <a:gd name="connsiteX58" fmla="*/ 1083959 w 1490380"/>
                    <a:gd name="connsiteY58" fmla="*/ 886049 h 1495138"/>
                    <a:gd name="connsiteX59" fmla="*/ 1123238 w 1490380"/>
                    <a:gd name="connsiteY59" fmla="*/ 917003 h 1495138"/>
                    <a:gd name="connsiteX60" fmla="*/ 1089169 w 1490380"/>
                    <a:gd name="connsiteY60" fmla="*/ 971676 h 1495138"/>
                    <a:gd name="connsiteX61" fmla="*/ 1076343 w 1490380"/>
                    <a:gd name="connsiteY61" fmla="*/ 972480 h 1495138"/>
                    <a:gd name="connsiteX62" fmla="*/ 915217 w 1490380"/>
                    <a:gd name="connsiteY62" fmla="*/ 972480 h 1495138"/>
                    <a:gd name="connsiteX63" fmla="*/ 904395 w 1490380"/>
                    <a:gd name="connsiteY63" fmla="*/ 971676 h 1495138"/>
                    <a:gd name="connsiteX64" fmla="*/ 867520 w 1490380"/>
                    <a:gd name="connsiteY64" fmla="*/ 935897 h 1495138"/>
                    <a:gd name="connsiteX65" fmla="*/ 891970 w 1490380"/>
                    <a:gd name="connsiteY65" fmla="*/ 890069 h 1495138"/>
                    <a:gd name="connsiteX66" fmla="*/ 910407 w 1490380"/>
                    <a:gd name="connsiteY66" fmla="*/ 886049 h 1495138"/>
                    <a:gd name="connsiteX67" fmla="*/ 944877 w 1490380"/>
                    <a:gd name="connsiteY67" fmla="*/ 886049 h 1495138"/>
                    <a:gd name="connsiteX68" fmla="*/ 952893 w 1490380"/>
                    <a:gd name="connsiteY68" fmla="*/ 884843 h 1495138"/>
                    <a:gd name="connsiteX69" fmla="*/ 954496 w 1490380"/>
                    <a:gd name="connsiteY69" fmla="*/ 883234 h 1495138"/>
                    <a:gd name="connsiteX70" fmla="*/ 955298 w 1490380"/>
                    <a:gd name="connsiteY70" fmla="*/ 880018 h 1495138"/>
                    <a:gd name="connsiteX71" fmla="*/ 955298 w 1490380"/>
                    <a:gd name="connsiteY71" fmla="*/ 867556 h 1495138"/>
                    <a:gd name="connsiteX72" fmla="*/ 955298 w 1490380"/>
                    <a:gd name="connsiteY72" fmla="*/ 644844 h 1495138"/>
                    <a:gd name="connsiteX73" fmla="*/ 954496 w 1490380"/>
                    <a:gd name="connsiteY73" fmla="*/ 628764 h 1495138"/>
                    <a:gd name="connsiteX74" fmla="*/ 952893 w 1490380"/>
                    <a:gd name="connsiteY74" fmla="*/ 627156 h 1495138"/>
                    <a:gd name="connsiteX75" fmla="*/ 948083 w 1490380"/>
                    <a:gd name="connsiteY75" fmla="*/ 625950 h 1495138"/>
                    <a:gd name="connsiteX76" fmla="*/ 925638 w 1490380"/>
                    <a:gd name="connsiteY76" fmla="*/ 626352 h 1495138"/>
                    <a:gd name="connsiteX77" fmla="*/ 915217 w 1490380"/>
                    <a:gd name="connsiteY77" fmla="*/ 626352 h 1495138"/>
                    <a:gd name="connsiteX78" fmla="*/ 875937 w 1490380"/>
                    <a:gd name="connsiteY78" fmla="*/ 584543 h 1495138"/>
                    <a:gd name="connsiteX79" fmla="*/ 916419 w 1490380"/>
                    <a:gd name="connsiteY79" fmla="*/ 541126 h 1495138"/>
                    <a:gd name="connsiteX80" fmla="*/ 922832 w 1490380"/>
                    <a:gd name="connsiteY80" fmla="*/ 541126 h 1495138"/>
                    <a:gd name="connsiteX81" fmla="*/ 990169 w 1490380"/>
                    <a:gd name="connsiteY81" fmla="*/ 539116 h 1495138"/>
                    <a:gd name="connsiteX82" fmla="*/ 272255 w 1490380"/>
                    <a:gd name="connsiteY82" fmla="*/ 539116 h 1495138"/>
                    <a:gd name="connsiteX83" fmla="*/ 287486 w 1490380"/>
                    <a:gd name="connsiteY83" fmla="*/ 540322 h 1495138"/>
                    <a:gd name="connsiteX84" fmla="*/ 323158 w 1490380"/>
                    <a:gd name="connsiteY84" fmla="*/ 578513 h 1495138"/>
                    <a:gd name="connsiteX85" fmla="*/ 323158 w 1490380"/>
                    <a:gd name="connsiteY85" fmla="*/ 584543 h 1495138"/>
                    <a:gd name="connsiteX86" fmla="*/ 323158 w 1490380"/>
                    <a:gd name="connsiteY86" fmla="*/ 731276 h 1495138"/>
                    <a:gd name="connsiteX87" fmla="*/ 322757 w 1490380"/>
                    <a:gd name="connsiteY87" fmla="*/ 731276 h 1495138"/>
                    <a:gd name="connsiteX88" fmla="*/ 322757 w 1490380"/>
                    <a:gd name="connsiteY88" fmla="*/ 865948 h 1495138"/>
                    <a:gd name="connsiteX89" fmla="*/ 323158 w 1490380"/>
                    <a:gd name="connsiteY89" fmla="*/ 880018 h 1495138"/>
                    <a:gd name="connsiteX90" fmla="*/ 328769 w 1490380"/>
                    <a:gd name="connsiteY90" fmla="*/ 886049 h 1495138"/>
                    <a:gd name="connsiteX91" fmla="*/ 344000 w 1490380"/>
                    <a:gd name="connsiteY91" fmla="*/ 886049 h 1495138"/>
                    <a:gd name="connsiteX92" fmla="*/ 366045 w 1490380"/>
                    <a:gd name="connsiteY92" fmla="*/ 886049 h 1495138"/>
                    <a:gd name="connsiteX93" fmla="*/ 405325 w 1490380"/>
                    <a:gd name="connsiteY93" fmla="*/ 917003 h 1495138"/>
                    <a:gd name="connsiteX94" fmla="*/ 371255 w 1490380"/>
                    <a:gd name="connsiteY94" fmla="*/ 971676 h 1495138"/>
                    <a:gd name="connsiteX95" fmla="*/ 358429 w 1490380"/>
                    <a:gd name="connsiteY95" fmla="*/ 972480 h 1495138"/>
                    <a:gd name="connsiteX96" fmla="*/ 197303 w 1490380"/>
                    <a:gd name="connsiteY96" fmla="*/ 972480 h 1495138"/>
                    <a:gd name="connsiteX97" fmla="*/ 186481 w 1490380"/>
                    <a:gd name="connsiteY97" fmla="*/ 971676 h 1495138"/>
                    <a:gd name="connsiteX98" fmla="*/ 149606 w 1490380"/>
                    <a:gd name="connsiteY98" fmla="*/ 935897 h 1495138"/>
                    <a:gd name="connsiteX99" fmla="*/ 174056 w 1490380"/>
                    <a:gd name="connsiteY99" fmla="*/ 890069 h 1495138"/>
                    <a:gd name="connsiteX100" fmla="*/ 192493 w 1490380"/>
                    <a:gd name="connsiteY100" fmla="*/ 886049 h 1495138"/>
                    <a:gd name="connsiteX101" fmla="*/ 226963 w 1490380"/>
                    <a:gd name="connsiteY101" fmla="*/ 886049 h 1495138"/>
                    <a:gd name="connsiteX102" fmla="*/ 234979 w 1490380"/>
                    <a:gd name="connsiteY102" fmla="*/ 884843 h 1495138"/>
                    <a:gd name="connsiteX103" fmla="*/ 236582 w 1490380"/>
                    <a:gd name="connsiteY103" fmla="*/ 883234 h 1495138"/>
                    <a:gd name="connsiteX104" fmla="*/ 237384 w 1490380"/>
                    <a:gd name="connsiteY104" fmla="*/ 880018 h 1495138"/>
                    <a:gd name="connsiteX105" fmla="*/ 237384 w 1490380"/>
                    <a:gd name="connsiteY105" fmla="*/ 867556 h 1495138"/>
                    <a:gd name="connsiteX106" fmla="*/ 237384 w 1490380"/>
                    <a:gd name="connsiteY106" fmla="*/ 644844 h 1495138"/>
                    <a:gd name="connsiteX107" fmla="*/ 236582 w 1490380"/>
                    <a:gd name="connsiteY107" fmla="*/ 628764 h 1495138"/>
                    <a:gd name="connsiteX108" fmla="*/ 234979 w 1490380"/>
                    <a:gd name="connsiteY108" fmla="*/ 627156 h 1495138"/>
                    <a:gd name="connsiteX109" fmla="*/ 230169 w 1490380"/>
                    <a:gd name="connsiteY109" fmla="*/ 625950 h 1495138"/>
                    <a:gd name="connsiteX110" fmla="*/ 207724 w 1490380"/>
                    <a:gd name="connsiteY110" fmla="*/ 626352 h 1495138"/>
                    <a:gd name="connsiteX111" fmla="*/ 197303 w 1490380"/>
                    <a:gd name="connsiteY111" fmla="*/ 626352 h 1495138"/>
                    <a:gd name="connsiteX112" fmla="*/ 158023 w 1490380"/>
                    <a:gd name="connsiteY112" fmla="*/ 584543 h 1495138"/>
                    <a:gd name="connsiteX113" fmla="*/ 198505 w 1490380"/>
                    <a:gd name="connsiteY113" fmla="*/ 541126 h 1495138"/>
                    <a:gd name="connsiteX114" fmla="*/ 204918 w 1490380"/>
                    <a:gd name="connsiteY114" fmla="*/ 541126 h 1495138"/>
                    <a:gd name="connsiteX115" fmla="*/ 272255 w 1490380"/>
                    <a:gd name="connsiteY115" fmla="*/ 539116 h 1495138"/>
                    <a:gd name="connsiteX116" fmla="*/ 477504 w 1490380"/>
                    <a:gd name="connsiteY116" fmla="*/ 0 h 1495138"/>
                    <a:gd name="connsiteX117" fmla="*/ 492735 w 1490380"/>
                    <a:gd name="connsiteY117" fmla="*/ 1206 h 1495138"/>
                    <a:gd name="connsiteX118" fmla="*/ 528407 w 1490380"/>
                    <a:gd name="connsiteY118" fmla="*/ 39397 h 1495138"/>
                    <a:gd name="connsiteX119" fmla="*/ 528407 w 1490380"/>
                    <a:gd name="connsiteY119" fmla="*/ 45427 h 1495138"/>
                    <a:gd name="connsiteX120" fmla="*/ 528407 w 1490380"/>
                    <a:gd name="connsiteY120" fmla="*/ 192159 h 1495138"/>
                    <a:gd name="connsiteX121" fmla="*/ 528006 w 1490380"/>
                    <a:gd name="connsiteY121" fmla="*/ 192159 h 1495138"/>
                    <a:gd name="connsiteX122" fmla="*/ 528006 w 1490380"/>
                    <a:gd name="connsiteY122" fmla="*/ 326832 h 1495138"/>
                    <a:gd name="connsiteX123" fmla="*/ 528407 w 1490380"/>
                    <a:gd name="connsiteY123" fmla="*/ 340902 h 1495138"/>
                    <a:gd name="connsiteX124" fmla="*/ 534018 w 1490380"/>
                    <a:gd name="connsiteY124" fmla="*/ 346932 h 1495138"/>
                    <a:gd name="connsiteX125" fmla="*/ 549249 w 1490380"/>
                    <a:gd name="connsiteY125" fmla="*/ 346932 h 1495138"/>
                    <a:gd name="connsiteX126" fmla="*/ 571294 w 1490380"/>
                    <a:gd name="connsiteY126" fmla="*/ 346932 h 1495138"/>
                    <a:gd name="connsiteX127" fmla="*/ 610574 w 1490380"/>
                    <a:gd name="connsiteY127" fmla="*/ 377887 h 1495138"/>
                    <a:gd name="connsiteX128" fmla="*/ 576504 w 1490380"/>
                    <a:gd name="connsiteY128" fmla="*/ 432560 h 1495138"/>
                    <a:gd name="connsiteX129" fmla="*/ 563678 w 1490380"/>
                    <a:gd name="connsiteY129" fmla="*/ 433364 h 1495138"/>
                    <a:gd name="connsiteX130" fmla="*/ 402552 w 1490380"/>
                    <a:gd name="connsiteY130" fmla="*/ 433364 h 1495138"/>
                    <a:gd name="connsiteX131" fmla="*/ 391730 w 1490380"/>
                    <a:gd name="connsiteY131" fmla="*/ 432560 h 1495138"/>
                    <a:gd name="connsiteX132" fmla="*/ 354855 w 1490380"/>
                    <a:gd name="connsiteY132" fmla="*/ 396781 h 1495138"/>
                    <a:gd name="connsiteX133" fmla="*/ 379305 w 1490380"/>
                    <a:gd name="connsiteY133" fmla="*/ 350952 h 1495138"/>
                    <a:gd name="connsiteX134" fmla="*/ 397742 w 1490380"/>
                    <a:gd name="connsiteY134" fmla="*/ 346932 h 1495138"/>
                    <a:gd name="connsiteX135" fmla="*/ 432212 w 1490380"/>
                    <a:gd name="connsiteY135" fmla="*/ 346932 h 1495138"/>
                    <a:gd name="connsiteX136" fmla="*/ 440228 w 1490380"/>
                    <a:gd name="connsiteY136" fmla="*/ 345726 h 1495138"/>
                    <a:gd name="connsiteX137" fmla="*/ 441831 w 1490380"/>
                    <a:gd name="connsiteY137" fmla="*/ 344118 h 1495138"/>
                    <a:gd name="connsiteX138" fmla="*/ 442633 w 1490380"/>
                    <a:gd name="connsiteY138" fmla="*/ 340902 h 1495138"/>
                    <a:gd name="connsiteX139" fmla="*/ 442633 w 1490380"/>
                    <a:gd name="connsiteY139" fmla="*/ 328440 h 1495138"/>
                    <a:gd name="connsiteX140" fmla="*/ 442633 w 1490380"/>
                    <a:gd name="connsiteY140" fmla="*/ 105728 h 1495138"/>
                    <a:gd name="connsiteX141" fmla="*/ 441831 w 1490380"/>
                    <a:gd name="connsiteY141" fmla="*/ 89648 h 1495138"/>
                    <a:gd name="connsiteX142" fmla="*/ 440228 w 1490380"/>
                    <a:gd name="connsiteY142" fmla="*/ 88040 h 1495138"/>
                    <a:gd name="connsiteX143" fmla="*/ 435418 w 1490380"/>
                    <a:gd name="connsiteY143" fmla="*/ 86834 h 1495138"/>
                    <a:gd name="connsiteX144" fmla="*/ 412973 w 1490380"/>
                    <a:gd name="connsiteY144" fmla="*/ 87236 h 1495138"/>
                    <a:gd name="connsiteX145" fmla="*/ 402552 w 1490380"/>
                    <a:gd name="connsiteY145" fmla="*/ 87236 h 1495138"/>
                    <a:gd name="connsiteX146" fmla="*/ 363272 w 1490380"/>
                    <a:gd name="connsiteY146" fmla="*/ 45427 h 1495138"/>
                    <a:gd name="connsiteX147" fmla="*/ 403754 w 1490380"/>
                    <a:gd name="connsiteY147" fmla="*/ 2010 h 1495138"/>
                    <a:gd name="connsiteX148" fmla="*/ 410167 w 1490380"/>
                    <a:gd name="connsiteY148" fmla="*/ 2010 h 1495138"/>
                    <a:gd name="connsiteX149" fmla="*/ 477504 w 1490380"/>
                    <a:gd name="connsiteY149" fmla="*/ 0 h 1495138"/>
                    <a:gd name="connsiteX150" fmla="*/ 123093 w 1490380"/>
                    <a:gd name="connsiteY150" fmla="*/ 0 h 1495138"/>
                    <a:gd name="connsiteX151" fmla="*/ 138324 w 1490380"/>
                    <a:gd name="connsiteY151" fmla="*/ 1206 h 1495138"/>
                    <a:gd name="connsiteX152" fmla="*/ 173997 w 1490380"/>
                    <a:gd name="connsiteY152" fmla="*/ 39397 h 1495138"/>
                    <a:gd name="connsiteX153" fmla="*/ 173997 w 1490380"/>
                    <a:gd name="connsiteY153" fmla="*/ 45427 h 1495138"/>
                    <a:gd name="connsiteX154" fmla="*/ 173997 w 1490380"/>
                    <a:gd name="connsiteY154" fmla="*/ 192159 h 1495138"/>
                    <a:gd name="connsiteX155" fmla="*/ 173596 w 1490380"/>
                    <a:gd name="connsiteY155" fmla="*/ 192159 h 1495138"/>
                    <a:gd name="connsiteX156" fmla="*/ 173596 w 1490380"/>
                    <a:gd name="connsiteY156" fmla="*/ 326832 h 1495138"/>
                    <a:gd name="connsiteX157" fmla="*/ 173997 w 1490380"/>
                    <a:gd name="connsiteY157" fmla="*/ 340902 h 1495138"/>
                    <a:gd name="connsiteX158" fmla="*/ 179608 w 1490380"/>
                    <a:gd name="connsiteY158" fmla="*/ 346932 h 1495138"/>
                    <a:gd name="connsiteX159" fmla="*/ 194839 w 1490380"/>
                    <a:gd name="connsiteY159" fmla="*/ 346932 h 1495138"/>
                    <a:gd name="connsiteX160" fmla="*/ 216884 w 1490380"/>
                    <a:gd name="connsiteY160" fmla="*/ 346932 h 1495138"/>
                    <a:gd name="connsiteX161" fmla="*/ 256164 w 1490380"/>
                    <a:gd name="connsiteY161" fmla="*/ 377887 h 1495138"/>
                    <a:gd name="connsiteX162" fmla="*/ 222094 w 1490380"/>
                    <a:gd name="connsiteY162" fmla="*/ 432560 h 1495138"/>
                    <a:gd name="connsiteX163" fmla="*/ 209268 w 1490380"/>
                    <a:gd name="connsiteY163" fmla="*/ 433364 h 1495138"/>
                    <a:gd name="connsiteX164" fmla="*/ 48141 w 1490380"/>
                    <a:gd name="connsiteY164" fmla="*/ 433364 h 1495138"/>
                    <a:gd name="connsiteX165" fmla="*/ 37319 w 1490380"/>
                    <a:gd name="connsiteY165" fmla="*/ 432560 h 1495138"/>
                    <a:gd name="connsiteX166" fmla="*/ 445 w 1490380"/>
                    <a:gd name="connsiteY166" fmla="*/ 396781 h 1495138"/>
                    <a:gd name="connsiteX167" fmla="*/ 24894 w 1490380"/>
                    <a:gd name="connsiteY167" fmla="*/ 350952 h 1495138"/>
                    <a:gd name="connsiteX168" fmla="*/ 43332 w 1490380"/>
                    <a:gd name="connsiteY168" fmla="*/ 346932 h 1495138"/>
                    <a:gd name="connsiteX169" fmla="*/ 77801 w 1490380"/>
                    <a:gd name="connsiteY169" fmla="*/ 346932 h 1495138"/>
                    <a:gd name="connsiteX170" fmla="*/ 85818 w 1490380"/>
                    <a:gd name="connsiteY170" fmla="*/ 345726 h 1495138"/>
                    <a:gd name="connsiteX171" fmla="*/ 87421 w 1490380"/>
                    <a:gd name="connsiteY171" fmla="*/ 344118 h 1495138"/>
                    <a:gd name="connsiteX172" fmla="*/ 88223 w 1490380"/>
                    <a:gd name="connsiteY172" fmla="*/ 340902 h 1495138"/>
                    <a:gd name="connsiteX173" fmla="*/ 88223 w 1490380"/>
                    <a:gd name="connsiteY173" fmla="*/ 328440 h 1495138"/>
                    <a:gd name="connsiteX174" fmla="*/ 88223 w 1490380"/>
                    <a:gd name="connsiteY174" fmla="*/ 105728 h 1495138"/>
                    <a:gd name="connsiteX175" fmla="*/ 87421 w 1490380"/>
                    <a:gd name="connsiteY175" fmla="*/ 89648 h 1495138"/>
                    <a:gd name="connsiteX176" fmla="*/ 85818 w 1490380"/>
                    <a:gd name="connsiteY176" fmla="*/ 88040 h 1495138"/>
                    <a:gd name="connsiteX177" fmla="*/ 81008 w 1490380"/>
                    <a:gd name="connsiteY177" fmla="*/ 86834 h 1495138"/>
                    <a:gd name="connsiteX178" fmla="*/ 58562 w 1490380"/>
                    <a:gd name="connsiteY178" fmla="*/ 87236 h 1495138"/>
                    <a:gd name="connsiteX179" fmla="*/ 48141 w 1490380"/>
                    <a:gd name="connsiteY179" fmla="*/ 87236 h 1495138"/>
                    <a:gd name="connsiteX180" fmla="*/ 8862 w 1490380"/>
                    <a:gd name="connsiteY180" fmla="*/ 45427 h 1495138"/>
                    <a:gd name="connsiteX181" fmla="*/ 49344 w 1490380"/>
                    <a:gd name="connsiteY181" fmla="*/ 2010 h 1495138"/>
                    <a:gd name="connsiteX182" fmla="*/ 55757 w 1490380"/>
                    <a:gd name="connsiteY182" fmla="*/ 2010 h 1495138"/>
                    <a:gd name="connsiteX183" fmla="*/ 123093 w 1490380"/>
                    <a:gd name="connsiteY18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57091 w 1490380"/>
                    <a:gd name="connsiteY34" fmla="*/ 89006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990169 w 1490380"/>
                    <a:gd name="connsiteY47" fmla="*/ 539116 h 1495138"/>
                    <a:gd name="connsiteX48" fmla="*/ 1005400 w 1490380"/>
                    <a:gd name="connsiteY48" fmla="*/ 540322 h 1495138"/>
                    <a:gd name="connsiteX49" fmla="*/ 1041072 w 1490380"/>
                    <a:gd name="connsiteY49" fmla="*/ 578513 h 1495138"/>
                    <a:gd name="connsiteX50" fmla="*/ 1041072 w 1490380"/>
                    <a:gd name="connsiteY50" fmla="*/ 584543 h 1495138"/>
                    <a:gd name="connsiteX51" fmla="*/ 1041072 w 1490380"/>
                    <a:gd name="connsiteY51" fmla="*/ 731276 h 1495138"/>
                    <a:gd name="connsiteX52" fmla="*/ 1040671 w 1490380"/>
                    <a:gd name="connsiteY52" fmla="*/ 731276 h 1495138"/>
                    <a:gd name="connsiteX53" fmla="*/ 1040671 w 1490380"/>
                    <a:gd name="connsiteY53" fmla="*/ 865948 h 1495138"/>
                    <a:gd name="connsiteX54" fmla="*/ 1041072 w 1490380"/>
                    <a:gd name="connsiteY54" fmla="*/ 880018 h 1495138"/>
                    <a:gd name="connsiteX55" fmla="*/ 1046683 w 1490380"/>
                    <a:gd name="connsiteY55" fmla="*/ 886049 h 1495138"/>
                    <a:gd name="connsiteX56" fmla="*/ 1061914 w 1490380"/>
                    <a:gd name="connsiteY56" fmla="*/ 886049 h 1495138"/>
                    <a:gd name="connsiteX57" fmla="*/ 1083959 w 1490380"/>
                    <a:gd name="connsiteY57" fmla="*/ 886049 h 1495138"/>
                    <a:gd name="connsiteX58" fmla="*/ 1123238 w 1490380"/>
                    <a:gd name="connsiteY58" fmla="*/ 917003 h 1495138"/>
                    <a:gd name="connsiteX59" fmla="*/ 1089169 w 1490380"/>
                    <a:gd name="connsiteY59" fmla="*/ 971676 h 1495138"/>
                    <a:gd name="connsiteX60" fmla="*/ 1076343 w 1490380"/>
                    <a:gd name="connsiteY60" fmla="*/ 972480 h 1495138"/>
                    <a:gd name="connsiteX61" fmla="*/ 915217 w 1490380"/>
                    <a:gd name="connsiteY61" fmla="*/ 972480 h 1495138"/>
                    <a:gd name="connsiteX62" fmla="*/ 904395 w 1490380"/>
                    <a:gd name="connsiteY62" fmla="*/ 971676 h 1495138"/>
                    <a:gd name="connsiteX63" fmla="*/ 867520 w 1490380"/>
                    <a:gd name="connsiteY63" fmla="*/ 935897 h 1495138"/>
                    <a:gd name="connsiteX64" fmla="*/ 891970 w 1490380"/>
                    <a:gd name="connsiteY64" fmla="*/ 890069 h 1495138"/>
                    <a:gd name="connsiteX65" fmla="*/ 910407 w 1490380"/>
                    <a:gd name="connsiteY65" fmla="*/ 886049 h 1495138"/>
                    <a:gd name="connsiteX66" fmla="*/ 944877 w 1490380"/>
                    <a:gd name="connsiteY66" fmla="*/ 886049 h 1495138"/>
                    <a:gd name="connsiteX67" fmla="*/ 952893 w 1490380"/>
                    <a:gd name="connsiteY67" fmla="*/ 884843 h 1495138"/>
                    <a:gd name="connsiteX68" fmla="*/ 954496 w 1490380"/>
                    <a:gd name="connsiteY68" fmla="*/ 883234 h 1495138"/>
                    <a:gd name="connsiteX69" fmla="*/ 955298 w 1490380"/>
                    <a:gd name="connsiteY69" fmla="*/ 880018 h 1495138"/>
                    <a:gd name="connsiteX70" fmla="*/ 955298 w 1490380"/>
                    <a:gd name="connsiteY70" fmla="*/ 867556 h 1495138"/>
                    <a:gd name="connsiteX71" fmla="*/ 955298 w 1490380"/>
                    <a:gd name="connsiteY71" fmla="*/ 644844 h 1495138"/>
                    <a:gd name="connsiteX72" fmla="*/ 954496 w 1490380"/>
                    <a:gd name="connsiteY72" fmla="*/ 628764 h 1495138"/>
                    <a:gd name="connsiteX73" fmla="*/ 952893 w 1490380"/>
                    <a:gd name="connsiteY73" fmla="*/ 627156 h 1495138"/>
                    <a:gd name="connsiteX74" fmla="*/ 948083 w 1490380"/>
                    <a:gd name="connsiteY74" fmla="*/ 625950 h 1495138"/>
                    <a:gd name="connsiteX75" fmla="*/ 925638 w 1490380"/>
                    <a:gd name="connsiteY75" fmla="*/ 626352 h 1495138"/>
                    <a:gd name="connsiteX76" fmla="*/ 915217 w 1490380"/>
                    <a:gd name="connsiteY76" fmla="*/ 626352 h 1495138"/>
                    <a:gd name="connsiteX77" fmla="*/ 875937 w 1490380"/>
                    <a:gd name="connsiteY77" fmla="*/ 584543 h 1495138"/>
                    <a:gd name="connsiteX78" fmla="*/ 916419 w 1490380"/>
                    <a:gd name="connsiteY78" fmla="*/ 541126 h 1495138"/>
                    <a:gd name="connsiteX79" fmla="*/ 922832 w 1490380"/>
                    <a:gd name="connsiteY79" fmla="*/ 541126 h 1495138"/>
                    <a:gd name="connsiteX80" fmla="*/ 990169 w 1490380"/>
                    <a:gd name="connsiteY80" fmla="*/ 539116 h 1495138"/>
                    <a:gd name="connsiteX81" fmla="*/ 272255 w 1490380"/>
                    <a:gd name="connsiteY81" fmla="*/ 539116 h 1495138"/>
                    <a:gd name="connsiteX82" fmla="*/ 287486 w 1490380"/>
                    <a:gd name="connsiteY82" fmla="*/ 540322 h 1495138"/>
                    <a:gd name="connsiteX83" fmla="*/ 323158 w 1490380"/>
                    <a:gd name="connsiteY83" fmla="*/ 578513 h 1495138"/>
                    <a:gd name="connsiteX84" fmla="*/ 323158 w 1490380"/>
                    <a:gd name="connsiteY84" fmla="*/ 584543 h 1495138"/>
                    <a:gd name="connsiteX85" fmla="*/ 323158 w 1490380"/>
                    <a:gd name="connsiteY85" fmla="*/ 731276 h 1495138"/>
                    <a:gd name="connsiteX86" fmla="*/ 322757 w 1490380"/>
                    <a:gd name="connsiteY86" fmla="*/ 731276 h 1495138"/>
                    <a:gd name="connsiteX87" fmla="*/ 322757 w 1490380"/>
                    <a:gd name="connsiteY87" fmla="*/ 865948 h 1495138"/>
                    <a:gd name="connsiteX88" fmla="*/ 323158 w 1490380"/>
                    <a:gd name="connsiteY88" fmla="*/ 880018 h 1495138"/>
                    <a:gd name="connsiteX89" fmla="*/ 328769 w 1490380"/>
                    <a:gd name="connsiteY89" fmla="*/ 886049 h 1495138"/>
                    <a:gd name="connsiteX90" fmla="*/ 344000 w 1490380"/>
                    <a:gd name="connsiteY90" fmla="*/ 886049 h 1495138"/>
                    <a:gd name="connsiteX91" fmla="*/ 366045 w 1490380"/>
                    <a:gd name="connsiteY91" fmla="*/ 886049 h 1495138"/>
                    <a:gd name="connsiteX92" fmla="*/ 405325 w 1490380"/>
                    <a:gd name="connsiteY92" fmla="*/ 917003 h 1495138"/>
                    <a:gd name="connsiteX93" fmla="*/ 371255 w 1490380"/>
                    <a:gd name="connsiteY93" fmla="*/ 971676 h 1495138"/>
                    <a:gd name="connsiteX94" fmla="*/ 358429 w 1490380"/>
                    <a:gd name="connsiteY94" fmla="*/ 972480 h 1495138"/>
                    <a:gd name="connsiteX95" fmla="*/ 197303 w 1490380"/>
                    <a:gd name="connsiteY95" fmla="*/ 972480 h 1495138"/>
                    <a:gd name="connsiteX96" fmla="*/ 186481 w 1490380"/>
                    <a:gd name="connsiteY96" fmla="*/ 971676 h 1495138"/>
                    <a:gd name="connsiteX97" fmla="*/ 149606 w 1490380"/>
                    <a:gd name="connsiteY97" fmla="*/ 935897 h 1495138"/>
                    <a:gd name="connsiteX98" fmla="*/ 174056 w 1490380"/>
                    <a:gd name="connsiteY98" fmla="*/ 890069 h 1495138"/>
                    <a:gd name="connsiteX99" fmla="*/ 192493 w 1490380"/>
                    <a:gd name="connsiteY99" fmla="*/ 886049 h 1495138"/>
                    <a:gd name="connsiteX100" fmla="*/ 226963 w 1490380"/>
                    <a:gd name="connsiteY100" fmla="*/ 886049 h 1495138"/>
                    <a:gd name="connsiteX101" fmla="*/ 234979 w 1490380"/>
                    <a:gd name="connsiteY101" fmla="*/ 884843 h 1495138"/>
                    <a:gd name="connsiteX102" fmla="*/ 236582 w 1490380"/>
                    <a:gd name="connsiteY102" fmla="*/ 883234 h 1495138"/>
                    <a:gd name="connsiteX103" fmla="*/ 237384 w 1490380"/>
                    <a:gd name="connsiteY103" fmla="*/ 880018 h 1495138"/>
                    <a:gd name="connsiteX104" fmla="*/ 237384 w 1490380"/>
                    <a:gd name="connsiteY104" fmla="*/ 867556 h 1495138"/>
                    <a:gd name="connsiteX105" fmla="*/ 237384 w 1490380"/>
                    <a:gd name="connsiteY105" fmla="*/ 644844 h 1495138"/>
                    <a:gd name="connsiteX106" fmla="*/ 236582 w 1490380"/>
                    <a:gd name="connsiteY106" fmla="*/ 628764 h 1495138"/>
                    <a:gd name="connsiteX107" fmla="*/ 234979 w 1490380"/>
                    <a:gd name="connsiteY107" fmla="*/ 627156 h 1495138"/>
                    <a:gd name="connsiteX108" fmla="*/ 230169 w 1490380"/>
                    <a:gd name="connsiteY108" fmla="*/ 625950 h 1495138"/>
                    <a:gd name="connsiteX109" fmla="*/ 207724 w 1490380"/>
                    <a:gd name="connsiteY109" fmla="*/ 626352 h 1495138"/>
                    <a:gd name="connsiteX110" fmla="*/ 197303 w 1490380"/>
                    <a:gd name="connsiteY110" fmla="*/ 626352 h 1495138"/>
                    <a:gd name="connsiteX111" fmla="*/ 158023 w 1490380"/>
                    <a:gd name="connsiteY111" fmla="*/ 584543 h 1495138"/>
                    <a:gd name="connsiteX112" fmla="*/ 198505 w 1490380"/>
                    <a:gd name="connsiteY112" fmla="*/ 541126 h 1495138"/>
                    <a:gd name="connsiteX113" fmla="*/ 204918 w 1490380"/>
                    <a:gd name="connsiteY113" fmla="*/ 541126 h 1495138"/>
                    <a:gd name="connsiteX114" fmla="*/ 272255 w 1490380"/>
                    <a:gd name="connsiteY114" fmla="*/ 539116 h 1495138"/>
                    <a:gd name="connsiteX115" fmla="*/ 477504 w 1490380"/>
                    <a:gd name="connsiteY115" fmla="*/ 0 h 1495138"/>
                    <a:gd name="connsiteX116" fmla="*/ 492735 w 1490380"/>
                    <a:gd name="connsiteY116" fmla="*/ 1206 h 1495138"/>
                    <a:gd name="connsiteX117" fmla="*/ 528407 w 1490380"/>
                    <a:gd name="connsiteY117" fmla="*/ 39397 h 1495138"/>
                    <a:gd name="connsiteX118" fmla="*/ 528407 w 1490380"/>
                    <a:gd name="connsiteY118" fmla="*/ 45427 h 1495138"/>
                    <a:gd name="connsiteX119" fmla="*/ 528407 w 1490380"/>
                    <a:gd name="connsiteY119" fmla="*/ 192159 h 1495138"/>
                    <a:gd name="connsiteX120" fmla="*/ 528006 w 1490380"/>
                    <a:gd name="connsiteY120" fmla="*/ 192159 h 1495138"/>
                    <a:gd name="connsiteX121" fmla="*/ 528006 w 1490380"/>
                    <a:gd name="connsiteY121" fmla="*/ 326832 h 1495138"/>
                    <a:gd name="connsiteX122" fmla="*/ 528407 w 1490380"/>
                    <a:gd name="connsiteY122" fmla="*/ 340902 h 1495138"/>
                    <a:gd name="connsiteX123" fmla="*/ 534018 w 1490380"/>
                    <a:gd name="connsiteY123" fmla="*/ 346932 h 1495138"/>
                    <a:gd name="connsiteX124" fmla="*/ 549249 w 1490380"/>
                    <a:gd name="connsiteY124" fmla="*/ 346932 h 1495138"/>
                    <a:gd name="connsiteX125" fmla="*/ 571294 w 1490380"/>
                    <a:gd name="connsiteY125" fmla="*/ 346932 h 1495138"/>
                    <a:gd name="connsiteX126" fmla="*/ 610574 w 1490380"/>
                    <a:gd name="connsiteY126" fmla="*/ 377887 h 1495138"/>
                    <a:gd name="connsiteX127" fmla="*/ 576504 w 1490380"/>
                    <a:gd name="connsiteY127" fmla="*/ 432560 h 1495138"/>
                    <a:gd name="connsiteX128" fmla="*/ 563678 w 1490380"/>
                    <a:gd name="connsiteY128" fmla="*/ 433364 h 1495138"/>
                    <a:gd name="connsiteX129" fmla="*/ 402552 w 1490380"/>
                    <a:gd name="connsiteY129" fmla="*/ 433364 h 1495138"/>
                    <a:gd name="connsiteX130" fmla="*/ 391730 w 1490380"/>
                    <a:gd name="connsiteY130" fmla="*/ 432560 h 1495138"/>
                    <a:gd name="connsiteX131" fmla="*/ 354855 w 1490380"/>
                    <a:gd name="connsiteY131" fmla="*/ 396781 h 1495138"/>
                    <a:gd name="connsiteX132" fmla="*/ 379305 w 1490380"/>
                    <a:gd name="connsiteY132" fmla="*/ 350952 h 1495138"/>
                    <a:gd name="connsiteX133" fmla="*/ 397742 w 1490380"/>
                    <a:gd name="connsiteY133" fmla="*/ 346932 h 1495138"/>
                    <a:gd name="connsiteX134" fmla="*/ 432212 w 1490380"/>
                    <a:gd name="connsiteY134" fmla="*/ 346932 h 1495138"/>
                    <a:gd name="connsiteX135" fmla="*/ 440228 w 1490380"/>
                    <a:gd name="connsiteY135" fmla="*/ 345726 h 1495138"/>
                    <a:gd name="connsiteX136" fmla="*/ 441831 w 1490380"/>
                    <a:gd name="connsiteY136" fmla="*/ 344118 h 1495138"/>
                    <a:gd name="connsiteX137" fmla="*/ 442633 w 1490380"/>
                    <a:gd name="connsiteY137" fmla="*/ 340902 h 1495138"/>
                    <a:gd name="connsiteX138" fmla="*/ 442633 w 1490380"/>
                    <a:gd name="connsiteY138" fmla="*/ 328440 h 1495138"/>
                    <a:gd name="connsiteX139" fmla="*/ 442633 w 1490380"/>
                    <a:gd name="connsiteY139" fmla="*/ 105728 h 1495138"/>
                    <a:gd name="connsiteX140" fmla="*/ 441831 w 1490380"/>
                    <a:gd name="connsiteY140" fmla="*/ 89648 h 1495138"/>
                    <a:gd name="connsiteX141" fmla="*/ 440228 w 1490380"/>
                    <a:gd name="connsiteY141" fmla="*/ 88040 h 1495138"/>
                    <a:gd name="connsiteX142" fmla="*/ 435418 w 1490380"/>
                    <a:gd name="connsiteY142" fmla="*/ 86834 h 1495138"/>
                    <a:gd name="connsiteX143" fmla="*/ 412973 w 1490380"/>
                    <a:gd name="connsiteY143" fmla="*/ 87236 h 1495138"/>
                    <a:gd name="connsiteX144" fmla="*/ 402552 w 1490380"/>
                    <a:gd name="connsiteY144" fmla="*/ 87236 h 1495138"/>
                    <a:gd name="connsiteX145" fmla="*/ 363272 w 1490380"/>
                    <a:gd name="connsiteY145" fmla="*/ 45427 h 1495138"/>
                    <a:gd name="connsiteX146" fmla="*/ 403754 w 1490380"/>
                    <a:gd name="connsiteY146" fmla="*/ 2010 h 1495138"/>
                    <a:gd name="connsiteX147" fmla="*/ 410167 w 1490380"/>
                    <a:gd name="connsiteY147" fmla="*/ 2010 h 1495138"/>
                    <a:gd name="connsiteX148" fmla="*/ 477504 w 1490380"/>
                    <a:gd name="connsiteY148" fmla="*/ 0 h 1495138"/>
                    <a:gd name="connsiteX149" fmla="*/ 123093 w 1490380"/>
                    <a:gd name="connsiteY149" fmla="*/ 0 h 1495138"/>
                    <a:gd name="connsiteX150" fmla="*/ 138324 w 1490380"/>
                    <a:gd name="connsiteY150" fmla="*/ 1206 h 1495138"/>
                    <a:gd name="connsiteX151" fmla="*/ 173997 w 1490380"/>
                    <a:gd name="connsiteY151" fmla="*/ 39397 h 1495138"/>
                    <a:gd name="connsiteX152" fmla="*/ 173997 w 1490380"/>
                    <a:gd name="connsiteY152" fmla="*/ 45427 h 1495138"/>
                    <a:gd name="connsiteX153" fmla="*/ 173997 w 1490380"/>
                    <a:gd name="connsiteY153" fmla="*/ 192159 h 1495138"/>
                    <a:gd name="connsiteX154" fmla="*/ 173596 w 1490380"/>
                    <a:gd name="connsiteY154" fmla="*/ 192159 h 1495138"/>
                    <a:gd name="connsiteX155" fmla="*/ 173596 w 1490380"/>
                    <a:gd name="connsiteY155" fmla="*/ 326832 h 1495138"/>
                    <a:gd name="connsiteX156" fmla="*/ 173997 w 1490380"/>
                    <a:gd name="connsiteY156" fmla="*/ 340902 h 1495138"/>
                    <a:gd name="connsiteX157" fmla="*/ 179608 w 1490380"/>
                    <a:gd name="connsiteY157" fmla="*/ 346932 h 1495138"/>
                    <a:gd name="connsiteX158" fmla="*/ 194839 w 1490380"/>
                    <a:gd name="connsiteY158" fmla="*/ 346932 h 1495138"/>
                    <a:gd name="connsiteX159" fmla="*/ 216884 w 1490380"/>
                    <a:gd name="connsiteY159" fmla="*/ 346932 h 1495138"/>
                    <a:gd name="connsiteX160" fmla="*/ 256164 w 1490380"/>
                    <a:gd name="connsiteY160" fmla="*/ 377887 h 1495138"/>
                    <a:gd name="connsiteX161" fmla="*/ 222094 w 1490380"/>
                    <a:gd name="connsiteY161" fmla="*/ 432560 h 1495138"/>
                    <a:gd name="connsiteX162" fmla="*/ 209268 w 1490380"/>
                    <a:gd name="connsiteY162" fmla="*/ 433364 h 1495138"/>
                    <a:gd name="connsiteX163" fmla="*/ 48141 w 1490380"/>
                    <a:gd name="connsiteY163" fmla="*/ 433364 h 1495138"/>
                    <a:gd name="connsiteX164" fmla="*/ 37319 w 1490380"/>
                    <a:gd name="connsiteY164" fmla="*/ 432560 h 1495138"/>
                    <a:gd name="connsiteX165" fmla="*/ 445 w 1490380"/>
                    <a:gd name="connsiteY165" fmla="*/ 396781 h 1495138"/>
                    <a:gd name="connsiteX166" fmla="*/ 24894 w 1490380"/>
                    <a:gd name="connsiteY166" fmla="*/ 350952 h 1495138"/>
                    <a:gd name="connsiteX167" fmla="*/ 43332 w 1490380"/>
                    <a:gd name="connsiteY167" fmla="*/ 346932 h 1495138"/>
                    <a:gd name="connsiteX168" fmla="*/ 77801 w 1490380"/>
                    <a:gd name="connsiteY168" fmla="*/ 346932 h 1495138"/>
                    <a:gd name="connsiteX169" fmla="*/ 85818 w 1490380"/>
                    <a:gd name="connsiteY169" fmla="*/ 345726 h 1495138"/>
                    <a:gd name="connsiteX170" fmla="*/ 87421 w 1490380"/>
                    <a:gd name="connsiteY170" fmla="*/ 344118 h 1495138"/>
                    <a:gd name="connsiteX171" fmla="*/ 88223 w 1490380"/>
                    <a:gd name="connsiteY171" fmla="*/ 340902 h 1495138"/>
                    <a:gd name="connsiteX172" fmla="*/ 88223 w 1490380"/>
                    <a:gd name="connsiteY172" fmla="*/ 328440 h 1495138"/>
                    <a:gd name="connsiteX173" fmla="*/ 88223 w 1490380"/>
                    <a:gd name="connsiteY173" fmla="*/ 105728 h 1495138"/>
                    <a:gd name="connsiteX174" fmla="*/ 87421 w 1490380"/>
                    <a:gd name="connsiteY174" fmla="*/ 89648 h 1495138"/>
                    <a:gd name="connsiteX175" fmla="*/ 85818 w 1490380"/>
                    <a:gd name="connsiteY175" fmla="*/ 88040 h 1495138"/>
                    <a:gd name="connsiteX176" fmla="*/ 81008 w 1490380"/>
                    <a:gd name="connsiteY176" fmla="*/ 86834 h 1495138"/>
                    <a:gd name="connsiteX177" fmla="*/ 58562 w 1490380"/>
                    <a:gd name="connsiteY177" fmla="*/ 87236 h 1495138"/>
                    <a:gd name="connsiteX178" fmla="*/ 48141 w 1490380"/>
                    <a:gd name="connsiteY178" fmla="*/ 87236 h 1495138"/>
                    <a:gd name="connsiteX179" fmla="*/ 8862 w 1490380"/>
                    <a:gd name="connsiteY179" fmla="*/ 45427 h 1495138"/>
                    <a:gd name="connsiteX180" fmla="*/ 49344 w 1490380"/>
                    <a:gd name="connsiteY180" fmla="*/ 2010 h 1495138"/>
                    <a:gd name="connsiteX181" fmla="*/ 55757 w 1490380"/>
                    <a:gd name="connsiteY181" fmla="*/ 2010 h 1495138"/>
                    <a:gd name="connsiteX182" fmla="*/ 123093 w 1490380"/>
                    <a:gd name="connsiteY18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32642 w 1490380"/>
                    <a:gd name="connsiteY34" fmla="*/ 935897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990169 w 1490380"/>
                    <a:gd name="connsiteY46" fmla="*/ 539116 h 1495138"/>
                    <a:gd name="connsiteX47" fmla="*/ 1005400 w 1490380"/>
                    <a:gd name="connsiteY47" fmla="*/ 540322 h 1495138"/>
                    <a:gd name="connsiteX48" fmla="*/ 1041072 w 1490380"/>
                    <a:gd name="connsiteY48" fmla="*/ 578513 h 1495138"/>
                    <a:gd name="connsiteX49" fmla="*/ 1041072 w 1490380"/>
                    <a:gd name="connsiteY49" fmla="*/ 584543 h 1495138"/>
                    <a:gd name="connsiteX50" fmla="*/ 1041072 w 1490380"/>
                    <a:gd name="connsiteY50" fmla="*/ 731276 h 1495138"/>
                    <a:gd name="connsiteX51" fmla="*/ 1040671 w 1490380"/>
                    <a:gd name="connsiteY51" fmla="*/ 731276 h 1495138"/>
                    <a:gd name="connsiteX52" fmla="*/ 1040671 w 1490380"/>
                    <a:gd name="connsiteY52" fmla="*/ 865948 h 1495138"/>
                    <a:gd name="connsiteX53" fmla="*/ 1041072 w 1490380"/>
                    <a:gd name="connsiteY53" fmla="*/ 880018 h 1495138"/>
                    <a:gd name="connsiteX54" fmla="*/ 1046683 w 1490380"/>
                    <a:gd name="connsiteY54" fmla="*/ 886049 h 1495138"/>
                    <a:gd name="connsiteX55" fmla="*/ 1061914 w 1490380"/>
                    <a:gd name="connsiteY55" fmla="*/ 886049 h 1495138"/>
                    <a:gd name="connsiteX56" fmla="*/ 1083959 w 1490380"/>
                    <a:gd name="connsiteY56" fmla="*/ 886049 h 1495138"/>
                    <a:gd name="connsiteX57" fmla="*/ 1123238 w 1490380"/>
                    <a:gd name="connsiteY57" fmla="*/ 917003 h 1495138"/>
                    <a:gd name="connsiteX58" fmla="*/ 1089169 w 1490380"/>
                    <a:gd name="connsiteY58" fmla="*/ 971676 h 1495138"/>
                    <a:gd name="connsiteX59" fmla="*/ 1076343 w 1490380"/>
                    <a:gd name="connsiteY59" fmla="*/ 972480 h 1495138"/>
                    <a:gd name="connsiteX60" fmla="*/ 915217 w 1490380"/>
                    <a:gd name="connsiteY60" fmla="*/ 972480 h 1495138"/>
                    <a:gd name="connsiteX61" fmla="*/ 904395 w 1490380"/>
                    <a:gd name="connsiteY61" fmla="*/ 971676 h 1495138"/>
                    <a:gd name="connsiteX62" fmla="*/ 867520 w 1490380"/>
                    <a:gd name="connsiteY62" fmla="*/ 935897 h 1495138"/>
                    <a:gd name="connsiteX63" fmla="*/ 891970 w 1490380"/>
                    <a:gd name="connsiteY63" fmla="*/ 890069 h 1495138"/>
                    <a:gd name="connsiteX64" fmla="*/ 910407 w 1490380"/>
                    <a:gd name="connsiteY64" fmla="*/ 886049 h 1495138"/>
                    <a:gd name="connsiteX65" fmla="*/ 944877 w 1490380"/>
                    <a:gd name="connsiteY65" fmla="*/ 886049 h 1495138"/>
                    <a:gd name="connsiteX66" fmla="*/ 952893 w 1490380"/>
                    <a:gd name="connsiteY66" fmla="*/ 884843 h 1495138"/>
                    <a:gd name="connsiteX67" fmla="*/ 954496 w 1490380"/>
                    <a:gd name="connsiteY67" fmla="*/ 883234 h 1495138"/>
                    <a:gd name="connsiteX68" fmla="*/ 955298 w 1490380"/>
                    <a:gd name="connsiteY68" fmla="*/ 880018 h 1495138"/>
                    <a:gd name="connsiteX69" fmla="*/ 955298 w 1490380"/>
                    <a:gd name="connsiteY69" fmla="*/ 867556 h 1495138"/>
                    <a:gd name="connsiteX70" fmla="*/ 955298 w 1490380"/>
                    <a:gd name="connsiteY70" fmla="*/ 644844 h 1495138"/>
                    <a:gd name="connsiteX71" fmla="*/ 954496 w 1490380"/>
                    <a:gd name="connsiteY71" fmla="*/ 628764 h 1495138"/>
                    <a:gd name="connsiteX72" fmla="*/ 952893 w 1490380"/>
                    <a:gd name="connsiteY72" fmla="*/ 627156 h 1495138"/>
                    <a:gd name="connsiteX73" fmla="*/ 948083 w 1490380"/>
                    <a:gd name="connsiteY73" fmla="*/ 625950 h 1495138"/>
                    <a:gd name="connsiteX74" fmla="*/ 925638 w 1490380"/>
                    <a:gd name="connsiteY74" fmla="*/ 626352 h 1495138"/>
                    <a:gd name="connsiteX75" fmla="*/ 915217 w 1490380"/>
                    <a:gd name="connsiteY75" fmla="*/ 626352 h 1495138"/>
                    <a:gd name="connsiteX76" fmla="*/ 875937 w 1490380"/>
                    <a:gd name="connsiteY76" fmla="*/ 584543 h 1495138"/>
                    <a:gd name="connsiteX77" fmla="*/ 916419 w 1490380"/>
                    <a:gd name="connsiteY77" fmla="*/ 541126 h 1495138"/>
                    <a:gd name="connsiteX78" fmla="*/ 922832 w 1490380"/>
                    <a:gd name="connsiteY78" fmla="*/ 541126 h 1495138"/>
                    <a:gd name="connsiteX79" fmla="*/ 990169 w 1490380"/>
                    <a:gd name="connsiteY79" fmla="*/ 539116 h 1495138"/>
                    <a:gd name="connsiteX80" fmla="*/ 272255 w 1490380"/>
                    <a:gd name="connsiteY80" fmla="*/ 539116 h 1495138"/>
                    <a:gd name="connsiteX81" fmla="*/ 287486 w 1490380"/>
                    <a:gd name="connsiteY81" fmla="*/ 540322 h 1495138"/>
                    <a:gd name="connsiteX82" fmla="*/ 323158 w 1490380"/>
                    <a:gd name="connsiteY82" fmla="*/ 578513 h 1495138"/>
                    <a:gd name="connsiteX83" fmla="*/ 323158 w 1490380"/>
                    <a:gd name="connsiteY83" fmla="*/ 584543 h 1495138"/>
                    <a:gd name="connsiteX84" fmla="*/ 323158 w 1490380"/>
                    <a:gd name="connsiteY84" fmla="*/ 731276 h 1495138"/>
                    <a:gd name="connsiteX85" fmla="*/ 322757 w 1490380"/>
                    <a:gd name="connsiteY85" fmla="*/ 731276 h 1495138"/>
                    <a:gd name="connsiteX86" fmla="*/ 322757 w 1490380"/>
                    <a:gd name="connsiteY86" fmla="*/ 865948 h 1495138"/>
                    <a:gd name="connsiteX87" fmla="*/ 323158 w 1490380"/>
                    <a:gd name="connsiteY87" fmla="*/ 880018 h 1495138"/>
                    <a:gd name="connsiteX88" fmla="*/ 328769 w 1490380"/>
                    <a:gd name="connsiteY88" fmla="*/ 886049 h 1495138"/>
                    <a:gd name="connsiteX89" fmla="*/ 344000 w 1490380"/>
                    <a:gd name="connsiteY89" fmla="*/ 886049 h 1495138"/>
                    <a:gd name="connsiteX90" fmla="*/ 366045 w 1490380"/>
                    <a:gd name="connsiteY90" fmla="*/ 886049 h 1495138"/>
                    <a:gd name="connsiteX91" fmla="*/ 405325 w 1490380"/>
                    <a:gd name="connsiteY91" fmla="*/ 917003 h 1495138"/>
                    <a:gd name="connsiteX92" fmla="*/ 371255 w 1490380"/>
                    <a:gd name="connsiteY92" fmla="*/ 971676 h 1495138"/>
                    <a:gd name="connsiteX93" fmla="*/ 358429 w 1490380"/>
                    <a:gd name="connsiteY93" fmla="*/ 972480 h 1495138"/>
                    <a:gd name="connsiteX94" fmla="*/ 197303 w 1490380"/>
                    <a:gd name="connsiteY94" fmla="*/ 972480 h 1495138"/>
                    <a:gd name="connsiteX95" fmla="*/ 186481 w 1490380"/>
                    <a:gd name="connsiteY95" fmla="*/ 971676 h 1495138"/>
                    <a:gd name="connsiteX96" fmla="*/ 149606 w 1490380"/>
                    <a:gd name="connsiteY96" fmla="*/ 935897 h 1495138"/>
                    <a:gd name="connsiteX97" fmla="*/ 174056 w 1490380"/>
                    <a:gd name="connsiteY97" fmla="*/ 890069 h 1495138"/>
                    <a:gd name="connsiteX98" fmla="*/ 192493 w 1490380"/>
                    <a:gd name="connsiteY98" fmla="*/ 886049 h 1495138"/>
                    <a:gd name="connsiteX99" fmla="*/ 226963 w 1490380"/>
                    <a:gd name="connsiteY99" fmla="*/ 886049 h 1495138"/>
                    <a:gd name="connsiteX100" fmla="*/ 234979 w 1490380"/>
                    <a:gd name="connsiteY100" fmla="*/ 884843 h 1495138"/>
                    <a:gd name="connsiteX101" fmla="*/ 236582 w 1490380"/>
                    <a:gd name="connsiteY101" fmla="*/ 883234 h 1495138"/>
                    <a:gd name="connsiteX102" fmla="*/ 237384 w 1490380"/>
                    <a:gd name="connsiteY102" fmla="*/ 880018 h 1495138"/>
                    <a:gd name="connsiteX103" fmla="*/ 237384 w 1490380"/>
                    <a:gd name="connsiteY103" fmla="*/ 867556 h 1495138"/>
                    <a:gd name="connsiteX104" fmla="*/ 237384 w 1490380"/>
                    <a:gd name="connsiteY104" fmla="*/ 644844 h 1495138"/>
                    <a:gd name="connsiteX105" fmla="*/ 236582 w 1490380"/>
                    <a:gd name="connsiteY105" fmla="*/ 628764 h 1495138"/>
                    <a:gd name="connsiteX106" fmla="*/ 234979 w 1490380"/>
                    <a:gd name="connsiteY106" fmla="*/ 627156 h 1495138"/>
                    <a:gd name="connsiteX107" fmla="*/ 230169 w 1490380"/>
                    <a:gd name="connsiteY107" fmla="*/ 625950 h 1495138"/>
                    <a:gd name="connsiteX108" fmla="*/ 207724 w 1490380"/>
                    <a:gd name="connsiteY108" fmla="*/ 626352 h 1495138"/>
                    <a:gd name="connsiteX109" fmla="*/ 197303 w 1490380"/>
                    <a:gd name="connsiteY109" fmla="*/ 626352 h 1495138"/>
                    <a:gd name="connsiteX110" fmla="*/ 158023 w 1490380"/>
                    <a:gd name="connsiteY110" fmla="*/ 584543 h 1495138"/>
                    <a:gd name="connsiteX111" fmla="*/ 198505 w 1490380"/>
                    <a:gd name="connsiteY111" fmla="*/ 541126 h 1495138"/>
                    <a:gd name="connsiteX112" fmla="*/ 204918 w 1490380"/>
                    <a:gd name="connsiteY112" fmla="*/ 541126 h 1495138"/>
                    <a:gd name="connsiteX113" fmla="*/ 272255 w 1490380"/>
                    <a:gd name="connsiteY113" fmla="*/ 539116 h 1495138"/>
                    <a:gd name="connsiteX114" fmla="*/ 477504 w 1490380"/>
                    <a:gd name="connsiteY114" fmla="*/ 0 h 1495138"/>
                    <a:gd name="connsiteX115" fmla="*/ 492735 w 1490380"/>
                    <a:gd name="connsiteY115" fmla="*/ 1206 h 1495138"/>
                    <a:gd name="connsiteX116" fmla="*/ 528407 w 1490380"/>
                    <a:gd name="connsiteY116" fmla="*/ 39397 h 1495138"/>
                    <a:gd name="connsiteX117" fmla="*/ 528407 w 1490380"/>
                    <a:gd name="connsiteY117" fmla="*/ 45427 h 1495138"/>
                    <a:gd name="connsiteX118" fmla="*/ 528407 w 1490380"/>
                    <a:gd name="connsiteY118" fmla="*/ 192159 h 1495138"/>
                    <a:gd name="connsiteX119" fmla="*/ 528006 w 1490380"/>
                    <a:gd name="connsiteY119" fmla="*/ 192159 h 1495138"/>
                    <a:gd name="connsiteX120" fmla="*/ 528006 w 1490380"/>
                    <a:gd name="connsiteY120" fmla="*/ 326832 h 1495138"/>
                    <a:gd name="connsiteX121" fmla="*/ 528407 w 1490380"/>
                    <a:gd name="connsiteY121" fmla="*/ 340902 h 1495138"/>
                    <a:gd name="connsiteX122" fmla="*/ 534018 w 1490380"/>
                    <a:gd name="connsiteY122" fmla="*/ 346932 h 1495138"/>
                    <a:gd name="connsiteX123" fmla="*/ 549249 w 1490380"/>
                    <a:gd name="connsiteY123" fmla="*/ 346932 h 1495138"/>
                    <a:gd name="connsiteX124" fmla="*/ 571294 w 1490380"/>
                    <a:gd name="connsiteY124" fmla="*/ 346932 h 1495138"/>
                    <a:gd name="connsiteX125" fmla="*/ 610574 w 1490380"/>
                    <a:gd name="connsiteY125" fmla="*/ 377887 h 1495138"/>
                    <a:gd name="connsiteX126" fmla="*/ 576504 w 1490380"/>
                    <a:gd name="connsiteY126" fmla="*/ 432560 h 1495138"/>
                    <a:gd name="connsiteX127" fmla="*/ 563678 w 1490380"/>
                    <a:gd name="connsiteY127" fmla="*/ 433364 h 1495138"/>
                    <a:gd name="connsiteX128" fmla="*/ 402552 w 1490380"/>
                    <a:gd name="connsiteY128" fmla="*/ 433364 h 1495138"/>
                    <a:gd name="connsiteX129" fmla="*/ 391730 w 1490380"/>
                    <a:gd name="connsiteY129" fmla="*/ 432560 h 1495138"/>
                    <a:gd name="connsiteX130" fmla="*/ 354855 w 1490380"/>
                    <a:gd name="connsiteY130" fmla="*/ 396781 h 1495138"/>
                    <a:gd name="connsiteX131" fmla="*/ 379305 w 1490380"/>
                    <a:gd name="connsiteY131" fmla="*/ 350952 h 1495138"/>
                    <a:gd name="connsiteX132" fmla="*/ 397742 w 1490380"/>
                    <a:gd name="connsiteY132" fmla="*/ 346932 h 1495138"/>
                    <a:gd name="connsiteX133" fmla="*/ 432212 w 1490380"/>
                    <a:gd name="connsiteY133" fmla="*/ 346932 h 1495138"/>
                    <a:gd name="connsiteX134" fmla="*/ 440228 w 1490380"/>
                    <a:gd name="connsiteY134" fmla="*/ 345726 h 1495138"/>
                    <a:gd name="connsiteX135" fmla="*/ 441831 w 1490380"/>
                    <a:gd name="connsiteY135" fmla="*/ 344118 h 1495138"/>
                    <a:gd name="connsiteX136" fmla="*/ 442633 w 1490380"/>
                    <a:gd name="connsiteY136" fmla="*/ 340902 h 1495138"/>
                    <a:gd name="connsiteX137" fmla="*/ 442633 w 1490380"/>
                    <a:gd name="connsiteY137" fmla="*/ 328440 h 1495138"/>
                    <a:gd name="connsiteX138" fmla="*/ 442633 w 1490380"/>
                    <a:gd name="connsiteY138" fmla="*/ 105728 h 1495138"/>
                    <a:gd name="connsiteX139" fmla="*/ 441831 w 1490380"/>
                    <a:gd name="connsiteY139" fmla="*/ 89648 h 1495138"/>
                    <a:gd name="connsiteX140" fmla="*/ 440228 w 1490380"/>
                    <a:gd name="connsiteY140" fmla="*/ 88040 h 1495138"/>
                    <a:gd name="connsiteX141" fmla="*/ 435418 w 1490380"/>
                    <a:gd name="connsiteY141" fmla="*/ 86834 h 1495138"/>
                    <a:gd name="connsiteX142" fmla="*/ 412973 w 1490380"/>
                    <a:gd name="connsiteY142" fmla="*/ 87236 h 1495138"/>
                    <a:gd name="connsiteX143" fmla="*/ 402552 w 1490380"/>
                    <a:gd name="connsiteY143" fmla="*/ 87236 h 1495138"/>
                    <a:gd name="connsiteX144" fmla="*/ 363272 w 1490380"/>
                    <a:gd name="connsiteY144" fmla="*/ 45427 h 1495138"/>
                    <a:gd name="connsiteX145" fmla="*/ 403754 w 1490380"/>
                    <a:gd name="connsiteY145" fmla="*/ 2010 h 1495138"/>
                    <a:gd name="connsiteX146" fmla="*/ 410167 w 1490380"/>
                    <a:gd name="connsiteY146" fmla="*/ 2010 h 1495138"/>
                    <a:gd name="connsiteX147" fmla="*/ 477504 w 1490380"/>
                    <a:gd name="connsiteY147" fmla="*/ 0 h 1495138"/>
                    <a:gd name="connsiteX148" fmla="*/ 123093 w 1490380"/>
                    <a:gd name="connsiteY148" fmla="*/ 0 h 1495138"/>
                    <a:gd name="connsiteX149" fmla="*/ 138324 w 1490380"/>
                    <a:gd name="connsiteY149" fmla="*/ 1206 h 1495138"/>
                    <a:gd name="connsiteX150" fmla="*/ 173997 w 1490380"/>
                    <a:gd name="connsiteY150" fmla="*/ 39397 h 1495138"/>
                    <a:gd name="connsiteX151" fmla="*/ 173997 w 1490380"/>
                    <a:gd name="connsiteY151" fmla="*/ 45427 h 1495138"/>
                    <a:gd name="connsiteX152" fmla="*/ 173997 w 1490380"/>
                    <a:gd name="connsiteY152" fmla="*/ 192159 h 1495138"/>
                    <a:gd name="connsiteX153" fmla="*/ 173596 w 1490380"/>
                    <a:gd name="connsiteY153" fmla="*/ 192159 h 1495138"/>
                    <a:gd name="connsiteX154" fmla="*/ 173596 w 1490380"/>
                    <a:gd name="connsiteY154" fmla="*/ 326832 h 1495138"/>
                    <a:gd name="connsiteX155" fmla="*/ 173997 w 1490380"/>
                    <a:gd name="connsiteY155" fmla="*/ 340902 h 1495138"/>
                    <a:gd name="connsiteX156" fmla="*/ 179608 w 1490380"/>
                    <a:gd name="connsiteY156" fmla="*/ 346932 h 1495138"/>
                    <a:gd name="connsiteX157" fmla="*/ 194839 w 1490380"/>
                    <a:gd name="connsiteY157" fmla="*/ 346932 h 1495138"/>
                    <a:gd name="connsiteX158" fmla="*/ 216884 w 1490380"/>
                    <a:gd name="connsiteY158" fmla="*/ 346932 h 1495138"/>
                    <a:gd name="connsiteX159" fmla="*/ 256164 w 1490380"/>
                    <a:gd name="connsiteY159" fmla="*/ 377887 h 1495138"/>
                    <a:gd name="connsiteX160" fmla="*/ 222094 w 1490380"/>
                    <a:gd name="connsiteY160" fmla="*/ 432560 h 1495138"/>
                    <a:gd name="connsiteX161" fmla="*/ 209268 w 1490380"/>
                    <a:gd name="connsiteY161" fmla="*/ 433364 h 1495138"/>
                    <a:gd name="connsiteX162" fmla="*/ 48141 w 1490380"/>
                    <a:gd name="connsiteY162" fmla="*/ 433364 h 1495138"/>
                    <a:gd name="connsiteX163" fmla="*/ 37319 w 1490380"/>
                    <a:gd name="connsiteY163" fmla="*/ 432560 h 1495138"/>
                    <a:gd name="connsiteX164" fmla="*/ 445 w 1490380"/>
                    <a:gd name="connsiteY164" fmla="*/ 396781 h 1495138"/>
                    <a:gd name="connsiteX165" fmla="*/ 24894 w 1490380"/>
                    <a:gd name="connsiteY165" fmla="*/ 350952 h 1495138"/>
                    <a:gd name="connsiteX166" fmla="*/ 43332 w 1490380"/>
                    <a:gd name="connsiteY166" fmla="*/ 346932 h 1495138"/>
                    <a:gd name="connsiteX167" fmla="*/ 77801 w 1490380"/>
                    <a:gd name="connsiteY167" fmla="*/ 346932 h 1495138"/>
                    <a:gd name="connsiteX168" fmla="*/ 85818 w 1490380"/>
                    <a:gd name="connsiteY168" fmla="*/ 345726 h 1495138"/>
                    <a:gd name="connsiteX169" fmla="*/ 87421 w 1490380"/>
                    <a:gd name="connsiteY169" fmla="*/ 344118 h 1495138"/>
                    <a:gd name="connsiteX170" fmla="*/ 88223 w 1490380"/>
                    <a:gd name="connsiteY170" fmla="*/ 340902 h 1495138"/>
                    <a:gd name="connsiteX171" fmla="*/ 88223 w 1490380"/>
                    <a:gd name="connsiteY171" fmla="*/ 328440 h 1495138"/>
                    <a:gd name="connsiteX172" fmla="*/ 88223 w 1490380"/>
                    <a:gd name="connsiteY172" fmla="*/ 105728 h 1495138"/>
                    <a:gd name="connsiteX173" fmla="*/ 87421 w 1490380"/>
                    <a:gd name="connsiteY173" fmla="*/ 89648 h 1495138"/>
                    <a:gd name="connsiteX174" fmla="*/ 85818 w 1490380"/>
                    <a:gd name="connsiteY174" fmla="*/ 88040 h 1495138"/>
                    <a:gd name="connsiteX175" fmla="*/ 81008 w 1490380"/>
                    <a:gd name="connsiteY175" fmla="*/ 86834 h 1495138"/>
                    <a:gd name="connsiteX176" fmla="*/ 58562 w 1490380"/>
                    <a:gd name="connsiteY176" fmla="*/ 87236 h 1495138"/>
                    <a:gd name="connsiteX177" fmla="*/ 48141 w 1490380"/>
                    <a:gd name="connsiteY177" fmla="*/ 87236 h 1495138"/>
                    <a:gd name="connsiteX178" fmla="*/ 8862 w 1490380"/>
                    <a:gd name="connsiteY178" fmla="*/ 45427 h 1495138"/>
                    <a:gd name="connsiteX179" fmla="*/ 49344 w 1490380"/>
                    <a:gd name="connsiteY179" fmla="*/ 2010 h 1495138"/>
                    <a:gd name="connsiteX180" fmla="*/ 55757 w 1490380"/>
                    <a:gd name="connsiteY180" fmla="*/ 2010 h 1495138"/>
                    <a:gd name="connsiteX181" fmla="*/ 123093 w 1490380"/>
                    <a:gd name="connsiteY18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69517 w 1490380"/>
                    <a:gd name="connsiteY34" fmla="*/ 97167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990169 w 1490380"/>
                    <a:gd name="connsiteY45" fmla="*/ 539116 h 1495138"/>
                    <a:gd name="connsiteX46" fmla="*/ 1005400 w 1490380"/>
                    <a:gd name="connsiteY46" fmla="*/ 540322 h 1495138"/>
                    <a:gd name="connsiteX47" fmla="*/ 1041072 w 1490380"/>
                    <a:gd name="connsiteY47" fmla="*/ 578513 h 1495138"/>
                    <a:gd name="connsiteX48" fmla="*/ 1041072 w 1490380"/>
                    <a:gd name="connsiteY48" fmla="*/ 584543 h 1495138"/>
                    <a:gd name="connsiteX49" fmla="*/ 1041072 w 1490380"/>
                    <a:gd name="connsiteY49" fmla="*/ 731276 h 1495138"/>
                    <a:gd name="connsiteX50" fmla="*/ 1040671 w 1490380"/>
                    <a:gd name="connsiteY50" fmla="*/ 731276 h 1495138"/>
                    <a:gd name="connsiteX51" fmla="*/ 1040671 w 1490380"/>
                    <a:gd name="connsiteY51" fmla="*/ 865948 h 1495138"/>
                    <a:gd name="connsiteX52" fmla="*/ 1041072 w 1490380"/>
                    <a:gd name="connsiteY52" fmla="*/ 880018 h 1495138"/>
                    <a:gd name="connsiteX53" fmla="*/ 1046683 w 1490380"/>
                    <a:gd name="connsiteY53" fmla="*/ 886049 h 1495138"/>
                    <a:gd name="connsiteX54" fmla="*/ 1061914 w 1490380"/>
                    <a:gd name="connsiteY54" fmla="*/ 886049 h 1495138"/>
                    <a:gd name="connsiteX55" fmla="*/ 1083959 w 1490380"/>
                    <a:gd name="connsiteY55" fmla="*/ 886049 h 1495138"/>
                    <a:gd name="connsiteX56" fmla="*/ 1123238 w 1490380"/>
                    <a:gd name="connsiteY56" fmla="*/ 917003 h 1495138"/>
                    <a:gd name="connsiteX57" fmla="*/ 1089169 w 1490380"/>
                    <a:gd name="connsiteY57" fmla="*/ 971676 h 1495138"/>
                    <a:gd name="connsiteX58" fmla="*/ 1076343 w 1490380"/>
                    <a:gd name="connsiteY58" fmla="*/ 972480 h 1495138"/>
                    <a:gd name="connsiteX59" fmla="*/ 915217 w 1490380"/>
                    <a:gd name="connsiteY59" fmla="*/ 972480 h 1495138"/>
                    <a:gd name="connsiteX60" fmla="*/ 904395 w 1490380"/>
                    <a:gd name="connsiteY60" fmla="*/ 971676 h 1495138"/>
                    <a:gd name="connsiteX61" fmla="*/ 867520 w 1490380"/>
                    <a:gd name="connsiteY61" fmla="*/ 935897 h 1495138"/>
                    <a:gd name="connsiteX62" fmla="*/ 891970 w 1490380"/>
                    <a:gd name="connsiteY62" fmla="*/ 890069 h 1495138"/>
                    <a:gd name="connsiteX63" fmla="*/ 910407 w 1490380"/>
                    <a:gd name="connsiteY63" fmla="*/ 886049 h 1495138"/>
                    <a:gd name="connsiteX64" fmla="*/ 944877 w 1490380"/>
                    <a:gd name="connsiteY64" fmla="*/ 886049 h 1495138"/>
                    <a:gd name="connsiteX65" fmla="*/ 952893 w 1490380"/>
                    <a:gd name="connsiteY65" fmla="*/ 884843 h 1495138"/>
                    <a:gd name="connsiteX66" fmla="*/ 954496 w 1490380"/>
                    <a:gd name="connsiteY66" fmla="*/ 883234 h 1495138"/>
                    <a:gd name="connsiteX67" fmla="*/ 955298 w 1490380"/>
                    <a:gd name="connsiteY67" fmla="*/ 880018 h 1495138"/>
                    <a:gd name="connsiteX68" fmla="*/ 955298 w 1490380"/>
                    <a:gd name="connsiteY68" fmla="*/ 867556 h 1495138"/>
                    <a:gd name="connsiteX69" fmla="*/ 955298 w 1490380"/>
                    <a:gd name="connsiteY69" fmla="*/ 644844 h 1495138"/>
                    <a:gd name="connsiteX70" fmla="*/ 954496 w 1490380"/>
                    <a:gd name="connsiteY70" fmla="*/ 628764 h 1495138"/>
                    <a:gd name="connsiteX71" fmla="*/ 952893 w 1490380"/>
                    <a:gd name="connsiteY71" fmla="*/ 627156 h 1495138"/>
                    <a:gd name="connsiteX72" fmla="*/ 948083 w 1490380"/>
                    <a:gd name="connsiteY72" fmla="*/ 625950 h 1495138"/>
                    <a:gd name="connsiteX73" fmla="*/ 925638 w 1490380"/>
                    <a:gd name="connsiteY73" fmla="*/ 626352 h 1495138"/>
                    <a:gd name="connsiteX74" fmla="*/ 915217 w 1490380"/>
                    <a:gd name="connsiteY74" fmla="*/ 626352 h 1495138"/>
                    <a:gd name="connsiteX75" fmla="*/ 875937 w 1490380"/>
                    <a:gd name="connsiteY75" fmla="*/ 584543 h 1495138"/>
                    <a:gd name="connsiteX76" fmla="*/ 916419 w 1490380"/>
                    <a:gd name="connsiteY76" fmla="*/ 541126 h 1495138"/>
                    <a:gd name="connsiteX77" fmla="*/ 922832 w 1490380"/>
                    <a:gd name="connsiteY77" fmla="*/ 541126 h 1495138"/>
                    <a:gd name="connsiteX78" fmla="*/ 990169 w 1490380"/>
                    <a:gd name="connsiteY78" fmla="*/ 539116 h 1495138"/>
                    <a:gd name="connsiteX79" fmla="*/ 272255 w 1490380"/>
                    <a:gd name="connsiteY79" fmla="*/ 539116 h 1495138"/>
                    <a:gd name="connsiteX80" fmla="*/ 287486 w 1490380"/>
                    <a:gd name="connsiteY80" fmla="*/ 540322 h 1495138"/>
                    <a:gd name="connsiteX81" fmla="*/ 323158 w 1490380"/>
                    <a:gd name="connsiteY81" fmla="*/ 578513 h 1495138"/>
                    <a:gd name="connsiteX82" fmla="*/ 323158 w 1490380"/>
                    <a:gd name="connsiteY82" fmla="*/ 584543 h 1495138"/>
                    <a:gd name="connsiteX83" fmla="*/ 323158 w 1490380"/>
                    <a:gd name="connsiteY83" fmla="*/ 731276 h 1495138"/>
                    <a:gd name="connsiteX84" fmla="*/ 322757 w 1490380"/>
                    <a:gd name="connsiteY84" fmla="*/ 731276 h 1495138"/>
                    <a:gd name="connsiteX85" fmla="*/ 322757 w 1490380"/>
                    <a:gd name="connsiteY85" fmla="*/ 865948 h 1495138"/>
                    <a:gd name="connsiteX86" fmla="*/ 323158 w 1490380"/>
                    <a:gd name="connsiteY86" fmla="*/ 880018 h 1495138"/>
                    <a:gd name="connsiteX87" fmla="*/ 328769 w 1490380"/>
                    <a:gd name="connsiteY87" fmla="*/ 886049 h 1495138"/>
                    <a:gd name="connsiteX88" fmla="*/ 344000 w 1490380"/>
                    <a:gd name="connsiteY88" fmla="*/ 886049 h 1495138"/>
                    <a:gd name="connsiteX89" fmla="*/ 366045 w 1490380"/>
                    <a:gd name="connsiteY89" fmla="*/ 886049 h 1495138"/>
                    <a:gd name="connsiteX90" fmla="*/ 405325 w 1490380"/>
                    <a:gd name="connsiteY90" fmla="*/ 917003 h 1495138"/>
                    <a:gd name="connsiteX91" fmla="*/ 371255 w 1490380"/>
                    <a:gd name="connsiteY91" fmla="*/ 971676 h 1495138"/>
                    <a:gd name="connsiteX92" fmla="*/ 358429 w 1490380"/>
                    <a:gd name="connsiteY92" fmla="*/ 972480 h 1495138"/>
                    <a:gd name="connsiteX93" fmla="*/ 197303 w 1490380"/>
                    <a:gd name="connsiteY93" fmla="*/ 972480 h 1495138"/>
                    <a:gd name="connsiteX94" fmla="*/ 186481 w 1490380"/>
                    <a:gd name="connsiteY94" fmla="*/ 971676 h 1495138"/>
                    <a:gd name="connsiteX95" fmla="*/ 149606 w 1490380"/>
                    <a:gd name="connsiteY95" fmla="*/ 935897 h 1495138"/>
                    <a:gd name="connsiteX96" fmla="*/ 174056 w 1490380"/>
                    <a:gd name="connsiteY96" fmla="*/ 890069 h 1495138"/>
                    <a:gd name="connsiteX97" fmla="*/ 192493 w 1490380"/>
                    <a:gd name="connsiteY97" fmla="*/ 886049 h 1495138"/>
                    <a:gd name="connsiteX98" fmla="*/ 226963 w 1490380"/>
                    <a:gd name="connsiteY98" fmla="*/ 886049 h 1495138"/>
                    <a:gd name="connsiteX99" fmla="*/ 234979 w 1490380"/>
                    <a:gd name="connsiteY99" fmla="*/ 884843 h 1495138"/>
                    <a:gd name="connsiteX100" fmla="*/ 236582 w 1490380"/>
                    <a:gd name="connsiteY100" fmla="*/ 883234 h 1495138"/>
                    <a:gd name="connsiteX101" fmla="*/ 237384 w 1490380"/>
                    <a:gd name="connsiteY101" fmla="*/ 880018 h 1495138"/>
                    <a:gd name="connsiteX102" fmla="*/ 237384 w 1490380"/>
                    <a:gd name="connsiteY102" fmla="*/ 867556 h 1495138"/>
                    <a:gd name="connsiteX103" fmla="*/ 237384 w 1490380"/>
                    <a:gd name="connsiteY103" fmla="*/ 644844 h 1495138"/>
                    <a:gd name="connsiteX104" fmla="*/ 236582 w 1490380"/>
                    <a:gd name="connsiteY104" fmla="*/ 628764 h 1495138"/>
                    <a:gd name="connsiteX105" fmla="*/ 234979 w 1490380"/>
                    <a:gd name="connsiteY105" fmla="*/ 627156 h 1495138"/>
                    <a:gd name="connsiteX106" fmla="*/ 230169 w 1490380"/>
                    <a:gd name="connsiteY106" fmla="*/ 625950 h 1495138"/>
                    <a:gd name="connsiteX107" fmla="*/ 207724 w 1490380"/>
                    <a:gd name="connsiteY107" fmla="*/ 626352 h 1495138"/>
                    <a:gd name="connsiteX108" fmla="*/ 197303 w 1490380"/>
                    <a:gd name="connsiteY108" fmla="*/ 626352 h 1495138"/>
                    <a:gd name="connsiteX109" fmla="*/ 158023 w 1490380"/>
                    <a:gd name="connsiteY109" fmla="*/ 584543 h 1495138"/>
                    <a:gd name="connsiteX110" fmla="*/ 198505 w 1490380"/>
                    <a:gd name="connsiteY110" fmla="*/ 541126 h 1495138"/>
                    <a:gd name="connsiteX111" fmla="*/ 204918 w 1490380"/>
                    <a:gd name="connsiteY111" fmla="*/ 541126 h 1495138"/>
                    <a:gd name="connsiteX112" fmla="*/ 272255 w 1490380"/>
                    <a:gd name="connsiteY112" fmla="*/ 539116 h 1495138"/>
                    <a:gd name="connsiteX113" fmla="*/ 477504 w 1490380"/>
                    <a:gd name="connsiteY113" fmla="*/ 0 h 1495138"/>
                    <a:gd name="connsiteX114" fmla="*/ 492735 w 1490380"/>
                    <a:gd name="connsiteY114" fmla="*/ 1206 h 1495138"/>
                    <a:gd name="connsiteX115" fmla="*/ 528407 w 1490380"/>
                    <a:gd name="connsiteY115" fmla="*/ 39397 h 1495138"/>
                    <a:gd name="connsiteX116" fmla="*/ 528407 w 1490380"/>
                    <a:gd name="connsiteY116" fmla="*/ 45427 h 1495138"/>
                    <a:gd name="connsiteX117" fmla="*/ 528407 w 1490380"/>
                    <a:gd name="connsiteY117" fmla="*/ 192159 h 1495138"/>
                    <a:gd name="connsiteX118" fmla="*/ 528006 w 1490380"/>
                    <a:gd name="connsiteY118" fmla="*/ 192159 h 1495138"/>
                    <a:gd name="connsiteX119" fmla="*/ 528006 w 1490380"/>
                    <a:gd name="connsiteY119" fmla="*/ 326832 h 1495138"/>
                    <a:gd name="connsiteX120" fmla="*/ 528407 w 1490380"/>
                    <a:gd name="connsiteY120" fmla="*/ 340902 h 1495138"/>
                    <a:gd name="connsiteX121" fmla="*/ 534018 w 1490380"/>
                    <a:gd name="connsiteY121" fmla="*/ 346932 h 1495138"/>
                    <a:gd name="connsiteX122" fmla="*/ 549249 w 1490380"/>
                    <a:gd name="connsiteY122" fmla="*/ 346932 h 1495138"/>
                    <a:gd name="connsiteX123" fmla="*/ 571294 w 1490380"/>
                    <a:gd name="connsiteY123" fmla="*/ 346932 h 1495138"/>
                    <a:gd name="connsiteX124" fmla="*/ 610574 w 1490380"/>
                    <a:gd name="connsiteY124" fmla="*/ 377887 h 1495138"/>
                    <a:gd name="connsiteX125" fmla="*/ 576504 w 1490380"/>
                    <a:gd name="connsiteY125" fmla="*/ 432560 h 1495138"/>
                    <a:gd name="connsiteX126" fmla="*/ 563678 w 1490380"/>
                    <a:gd name="connsiteY126" fmla="*/ 433364 h 1495138"/>
                    <a:gd name="connsiteX127" fmla="*/ 402552 w 1490380"/>
                    <a:gd name="connsiteY127" fmla="*/ 433364 h 1495138"/>
                    <a:gd name="connsiteX128" fmla="*/ 391730 w 1490380"/>
                    <a:gd name="connsiteY128" fmla="*/ 432560 h 1495138"/>
                    <a:gd name="connsiteX129" fmla="*/ 354855 w 1490380"/>
                    <a:gd name="connsiteY129" fmla="*/ 396781 h 1495138"/>
                    <a:gd name="connsiteX130" fmla="*/ 379305 w 1490380"/>
                    <a:gd name="connsiteY130" fmla="*/ 350952 h 1495138"/>
                    <a:gd name="connsiteX131" fmla="*/ 397742 w 1490380"/>
                    <a:gd name="connsiteY131" fmla="*/ 346932 h 1495138"/>
                    <a:gd name="connsiteX132" fmla="*/ 432212 w 1490380"/>
                    <a:gd name="connsiteY132" fmla="*/ 346932 h 1495138"/>
                    <a:gd name="connsiteX133" fmla="*/ 440228 w 1490380"/>
                    <a:gd name="connsiteY133" fmla="*/ 345726 h 1495138"/>
                    <a:gd name="connsiteX134" fmla="*/ 441831 w 1490380"/>
                    <a:gd name="connsiteY134" fmla="*/ 344118 h 1495138"/>
                    <a:gd name="connsiteX135" fmla="*/ 442633 w 1490380"/>
                    <a:gd name="connsiteY135" fmla="*/ 340902 h 1495138"/>
                    <a:gd name="connsiteX136" fmla="*/ 442633 w 1490380"/>
                    <a:gd name="connsiteY136" fmla="*/ 328440 h 1495138"/>
                    <a:gd name="connsiteX137" fmla="*/ 442633 w 1490380"/>
                    <a:gd name="connsiteY137" fmla="*/ 105728 h 1495138"/>
                    <a:gd name="connsiteX138" fmla="*/ 441831 w 1490380"/>
                    <a:gd name="connsiteY138" fmla="*/ 89648 h 1495138"/>
                    <a:gd name="connsiteX139" fmla="*/ 440228 w 1490380"/>
                    <a:gd name="connsiteY139" fmla="*/ 88040 h 1495138"/>
                    <a:gd name="connsiteX140" fmla="*/ 435418 w 1490380"/>
                    <a:gd name="connsiteY140" fmla="*/ 86834 h 1495138"/>
                    <a:gd name="connsiteX141" fmla="*/ 412973 w 1490380"/>
                    <a:gd name="connsiteY141" fmla="*/ 87236 h 1495138"/>
                    <a:gd name="connsiteX142" fmla="*/ 402552 w 1490380"/>
                    <a:gd name="connsiteY142" fmla="*/ 87236 h 1495138"/>
                    <a:gd name="connsiteX143" fmla="*/ 363272 w 1490380"/>
                    <a:gd name="connsiteY143" fmla="*/ 45427 h 1495138"/>
                    <a:gd name="connsiteX144" fmla="*/ 403754 w 1490380"/>
                    <a:gd name="connsiteY144" fmla="*/ 2010 h 1495138"/>
                    <a:gd name="connsiteX145" fmla="*/ 410167 w 1490380"/>
                    <a:gd name="connsiteY145" fmla="*/ 2010 h 1495138"/>
                    <a:gd name="connsiteX146" fmla="*/ 477504 w 1490380"/>
                    <a:gd name="connsiteY146" fmla="*/ 0 h 1495138"/>
                    <a:gd name="connsiteX147" fmla="*/ 123093 w 1490380"/>
                    <a:gd name="connsiteY147" fmla="*/ 0 h 1495138"/>
                    <a:gd name="connsiteX148" fmla="*/ 138324 w 1490380"/>
                    <a:gd name="connsiteY148" fmla="*/ 1206 h 1495138"/>
                    <a:gd name="connsiteX149" fmla="*/ 173997 w 1490380"/>
                    <a:gd name="connsiteY149" fmla="*/ 39397 h 1495138"/>
                    <a:gd name="connsiteX150" fmla="*/ 173997 w 1490380"/>
                    <a:gd name="connsiteY150" fmla="*/ 45427 h 1495138"/>
                    <a:gd name="connsiteX151" fmla="*/ 173997 w 1490380"/>
                    <a:gd name="connsiteY151" fmla="*/ 192159 h 1495138"/>
                    <a:gd name="connsiteX152" fmla="*/ 173596 w 1490380"/>
                    <a:gd name="connsiteY152" fmla="*/ 192159 h 1495138"/>
                    <a:gd name="connsiteX153" fmla="*/ 173596 w 1490380"/>
                    <a:gd name="connsiteY153" fmla="*/ 326832 h 1495138"/>
                    <a:gd name="connsiteX154" fmla="*/ 173997 w 1490380"/>
                    <a:gd name="connsiteY154" fmla="*/ 340902 h 1495138"/>
                    <a:gd name="connsiteX155" fmla="*/ 179608 w 1490380"/>
                    <a:gd name="connsiteY155" fmla="*/ 346932 h 1495138"/>
                    <a:gd name="connsiteX156" fmla="*/ 194839 w 1490380"/>
                    <a:gd name="connsiteY156" fmla="*/ 346932 h 1495138"/>
                    <a:gd name="connsiteX157" fmla="*/ 216884 w 1490380"/>
                    <a:gd name="connsiteY157" fmla="*/ 346932 h 1495138"/>
                    <a:gd name="connsiteX158" fmla="*/ 256164 w 1490380"/>
                    <a:gd name="connsiteY158" fmla="*/ 377887 h 1495138"/>
                    <a:gd name="connsiteX159" fmla="*/ 222094 w 1490380"/>
                    <a:gd name="connsiteY159" fmla="*/ 432560 h 1495138"/>
                    <a:gd name="connsiteX160" fmla="*/ 209268 w 1490380"/>
                    <a:gd name="connsiteY160" fmla="*/ 433364 h 1495138"/>
                    <a:gd name="connsiteX161" fmla="*/ 48141 w 1490380"/>
                    <a:gd name="connsiteY161" fmla="*/ 433364 h 1495138"/>
                    <a:gd name="connsiteX162" fmla="*/ 37319 w 1490380"/>
                    <a:gd name="connsiteY162" fmla="*/ 432560 h 1495138"/>
                    <a:gd name="connsiteX163" fmla="*/ 445 w 1490380"/>
                    <a:gd name="connsiteY163" fmla="*/ 396781 h 1495138"/>
                    <a:gd name="connsiteX164" fmla="*/ 24894 w 1490380"/>
                    <a:gd name="connsiteY164" fmla="*/ 350952 h 1495138"/>
                    <a:gd name="connsiteX165" fmla="*/ 43332 w 1490380"/>
                    <a:gd name="connsiteY165" fmla="*/ 346932 h 1495138"/>
                    <a:gd name="connsiteX166" fmla="*/ 77801 w 1490380"/>
                    <a:gd name="connsiteY166" fmla="*/ 346932 h 1495138"/>
                    <a:gd name="connsiteX167" fmla="*/ 85818 w 1490380"/>
                    <a:gd name="connsiteY167" fmla="*/ 345726 h 1495138"/>
                    <a:gd name="connsiteX168" fmla="*/ 87421 w 1490380"/>
                    <a:gd name="connsiteY168" fmla="*/ 344118 h 1495138"/>
                    <a:gd name="connsiteX169" fmla="*/ 88223 w 1490380"/>
                    <a:gd name="connsiteY169" fmla="*/ 340902 h 1495138"/>
                    <a:gd name="connsiteX170" fmla="*/ 88223 w 1490380"/>
                    <a:gd name="connsiteY170" fmla="*/ 328440 h 1495138"/>
                    <a:gd name="connsiteX171" fmla="*/ 88223 w 1490380"/>
                    <a:gd name="connsiteY171" fmla="*/ 105728 h 1495138"/>
                    <a:gd name="connsiteX172" fmla="*/ 87421 w 1490380"/>
                    <a:gd name="connsiteY172" fmla="*/ 89648 h 1495138"/>
                    <a:gd name="connsiteX173" fmla="*/ 85818 w 1490380"/>
                    <a:gd name="connsiteY173" fmla="*/ 88040 h 1495138"/>
                    <a:gd name="connsiteX174" fmla="*/ 81008 w 1490380"/>
                    <a:gd name="connsiteY174" fmla="*/ 86834 h 1495138"/>
                    <a:gd name="connsiteX175" fmla="*/ 58562 w 1490380"/>
                    <a:gd name="connsiteY175" fmla="*/ 87236 h 1495138"/>
                    <a:gd name="connsiteX176" fmla="*/ 48141 w 1490380"/>
                    <a:gd name="connsiteY176" fmla="*/ 87236 h 1495138"/>
                    <a:gd name="connsiteX177" fmla="*/ 8862 w 1490380"/>
                    <a:gd name="connsiteY177" fmla="*/ 45427 h 1495138"/>
                    <a:gd name="connsiteX178" fmla="*/ 49344 w 1490380"/>
                    <a:gd name="connsiteY178" fmla="*/ 2010 h 1495138"/>
                    <a:gd name="connsiteX179" fmla="*/ 55757 w 1490380"/>
                    <a:gd name="connsiteY179" fmla="*/ 2010 h 1495138"/>
                    <a:gd name="connsiteX180" fmla="*/ 123093 w 1490380"/>
                    <a:gd name="connsiteY18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990169 w 1490380"/>
                    <a:gd name="connsiteY44" fmla="*/ 539116 h 1495138"/>
                    <a:gd name="connsiteX45" fmla="*/ 1005400 w 1490380"/>
                    <a:gd name="connsiteY45" fmla="*/ 540322 h 1495138"/>
                    <a:gd name="connsiteX46" fmla="*/ 1041072 w 1490380"/>
                    <a:gd name="connsiteY46" fmla="*/ 578513 h 1495138"/>
                    <a:gd name="connsiteX47" fmla="*/ 1041072 w 1490380"/>
                    <a:gd name="connsiteY47" fmla="*/ 584543 h 1495138"/>
                    <a:gd name="connsiteX48" fmla="*/ 1041072 w 1490380"/>
                    <a:gd name="connsiteY48" fmla="*/ 731276 h 1495138"/>
                    <a:gd name="connsiteX49" fmla="*/ 1040671 w 1490380"/>
                    <a:gd name="connsiteY49" fmla="*/ 731276 h 1495138"/>
                    <a:gd name="connsiteX50" fmla="*/ 1040671 w 1490380"/>
                    <a:gd name="connsiteY50" fmla="*/ 865948 h 1495138"/>
                    <a:gd name="connsiteX51" fmla="*/ 1041072 w 1490380"/>
                    <a:gd name="connsiteY51" fmla="*/ 880018 h 1495138"/>
                    <a:gd name="connsiteX52" fmla="*/ 1046683 w 1490380"/>
                    <a:gd name="connsiteY52" fmla="*/ 886049 h 1495138"/>
                    <a:gd name="connsiteX53" fmla="*/ 1061914 w 1490380"/>
                    <a:gd name="connsiteY53" fmla="*/ 886049 h 1495138"/>
                    <a:gd name="connsiteX54" fmla="*/ 1083959 w 1490380"/>
                    <a:gd name="connsiteY54" fmla="*/ 886049 h 1495138"/>
                    <a:gd name="connsiteX55" fmla="*/ 1123238 w 1490380"/>
                    <a:gd name="connsiteY55" fmla="*/ 917003 h 1495138"/>
                    <a:gd name="connsiteX56" fmla="*/ 1089169 w 1490380"/>
                    <a:gd name="connsiteY56" fmla="*/ 971676 h 1495138"/>
                    <a:gd name="connsiteX57" fmla="*/ 1076343 w 1490380"/>
                    <a:gd name="connsiteY57" fmla="*/ 972480 h 1495138"/>
                    <a:gd name="connsiteX58" fmla="*/ 915217 w 1490380"/>
                    <a:gd name="connsiteY58" fmla="*/ 972480 h 1495138"/>
                    <a:gd name="connsiteX59" fmla="*/ 904395 w 1490380"/>
                    <a:gd name="connsiteY59" fmla="*/ 971676 h 1495138"/>
                    <a:gd name="connsiteX60" fmla="*/ 867520 w 1490380"/>
                    <a:gd name="connsiteY60" fmla="*/ 935897 h 1495138"/>
                    <a:gd name="connsiteX61" fmla="*/ 891970 w 1490380"/>
                    <a:gd name="connsiteY61" fmla="*/ 890069 h 1495138"/>
                    <a:gd name="connsiteX62" fmla="*/ 910407 w 1490380"/>
                    <a:gd name="connsiteY62" fmla="*/ 886049 h 1495138"/>
                    <a:gd name="connsiteX63" fmla="*/ 944877 w 1490380"/>
                    <a:gd name="connsiteY63" fmla="*/ 886049 h 1495138"/>
                    <a:gd name="connsiteX64" fmla="*/ 952893 w 1490380"/>
                    <a:gd name="connsiteY64" fmla="*/ 884843 h 1495138"/>
                    <a:gd name="connsiteX65" fmla="*/ 954496 w 1490380"/>
                    <a:gd name="connsiteY65" fmla="*/ 883234 h 1495138"/>
                    <a:gd name="connsiteX66" fmla="*/ 955298 w 1490380"/>
                    <a:gd name="connsiteY66" fmla="*/ 880018 h 1495138"/>
                    <a:gd name="connsiteX67" fmla="*/ 955298 w 1490380"/>
                    <a:gd name="connsiteY67" fmla="*/ 867556 h 1495138"/>
                    <a:gd name="connsiteX68" fmla="*/ 955298 w 1490380"/>
                    <a:gd name="connsiteY68" fmla="*/ 644844 h 1495138"/>
                    <a:gd name="connsiteX69" fmla="*/ 954496 w 1490380"/>
                    <a:gd name="connsiteY69" fmla="*/ 628764 h 1495138"/>
                    <a:gd name="connsiteX70" fmla="*/ 952893 w 1490380"/>
                    <a:gd name="connsiteY70" fmla="*/ 627156 h 1495138"/>
                    <a:gd name="connsiteX71" fmla="*/ 948083 w 1490380"/>
                    <a:gd name="connsiteY71" fmla="*/ 625950 h 1495138"/>
                    <a:gd name="connsiteX72" fmla="*/ 925638 w 1490380"/>
                    <a:gd name="connsiteY72" fmla="*/ 626352 h 1495138"/>
                    <a:gd name="connsiteX73" fmla="*/ 915217 w 1490380"/>
                    <a:gd name="connsiteY73" fmla="*/ 626352 h 1495138"/>
                    <a:gd name="connsiteX74" fmla="*/ 875937 w 1490380"/>
                    <a:gd name="connsiteY74" fmla="*/ 584543 h 1495138"/>
                    <a:gd name="connsiteX75" fmla="*/ 916419 w 1490380"/>
                    <a:gd name="connsiteY75" fmla="*/ 541126 h 1495138"/>
                    <a:gd name="connsiteX76" fmla="*/ 922832 w 1490380"/>
                    <a:gd name="connsiteY76" fmla="*/ 541126 h 1495138"/>
                    <a:gd name="connsiteX77" fmla="*/ 990169 w 1490380"/>
                    <a:gd name="connsiteY77" fmla="*/ 539116 h 1495138"/>
                    <a:gd name="connsiteX78" fmla="*/ 272255 w 1490380"/>
                    <a:gd name="connsiteY78" fmla="*/ 539116 h 1495138"/>
                    <a:gd name="connsiteX79" fmla="*/ 287486 w 1490380"/>
                    <a:gd name="connsiteY79" fmla="*/ 540322 h 1495138"/>
                    <a:gd name="connsiteX80" fmla="*/ 323158 w 1490380"/>
                    <a:gd name="connsiteY80" fmla="*/ 578513 h 1495138"/>
                    <a:gd name="connsiteX81" fmla="*/ 323158 w 1490380"/>
                    <a:gd name="connsiteY81" fmla="*/ 584543 h 1495138"/>
                    <a:gd name="connsiteX82" fmla="*/ 323158 w 1490380"/>
                    <a:gd name="connsiteY82" fmla="*/ 731276 h 1495138"/>
                    <a:gd name="connsiteX83" fmla="*/ 322757 w 1490380"/>
                    <a:gd name="connsiteY83" fmla="*/ 731276 h 1495138"/>
                    <a:gd name="connsiteX84" fmla="*/ 322757 w 1490380"/>
                    <a:gd name="connsiteY84" fmla="*/ 865948 h 1495138"/>
                    <a:gd name="connsiteX85" fmla="*/ 323158 w 1490380"/>
                    <a:gd name="connsiteY85" fmla="*/ 880018 h 1495138"/>
                    <a:gd name="connsiteX86" fmla="*/ 328769 w 1490380"/>
                    <a:gd name="connsiteY86" fmla="*/ 886049 h 1495138"/>
                    <a:gd name="connsiteX87" fmla="*/ 344000 w 1490380"/>
                    <a:gd name="connsiteY87" fmla="*/ 886049 h 1495138"/>
                    <a:gd name="connsiteX88" fmla="*/ 366045 w 1490380"/>
                    <a:gd name="connsiteY88" fmla="*/ 886049 h 1495138"/>
                    <a:gd name="connsiteX89" fmla="*/ 405325 w 1490380"/>
                    <a:gd name="connsiteY89" fmla="*/ 917003 h 1495138"/>
                    <a:gd name="connsiteX90" fmla="*/ 371255 w 1490380"/>
                    <a:gd name="connsiteY90" fmla="*/ 971676 h 1495138"/>
                    <a:gd name="connsiteX91" fmla="*/ 358429 w 1490380"/>
                    <a:gd name="connsiteY91" fmla="*/ 972480 h 1495138"/>
                    <a:gd name="connsiteX92" fmla="*/ 197303 w 1490380"/>
                    <a:gd name="connsiteY92" fmla="*/ 972480 h 1495138"/>
                    <a:gd name="connsiteX93" fmla="*/ 186481 w 1490380"/>
                    <a:gd name="connsiteY93" fmla="*/ 971676 h 1495138"/>
                    <a:gd name="connsiteX94" fmla="*/ 149606 w 1490380"/>
                    <a:gd name="connsiteY94" fmla="*/ 935897 h 1495138"/>
                    <a:gd name="connsiteX95" fmla="*/ 174056 w 1490380"/>
                    <a:gd name="connsiteY95" fmla="*/ 890069 h 1495138"/>
                    <a:gd name="connsiteX96" fmla="*/ 192493 w 1490380"/>
                    <a:gd name="connsiteY96" fmla="*/ 886049 h 1495138"/>
                    <a:gd name="connsiteX97" fmla="*/ 226963 w 1490380"/>
                    <a:gd name="connsiteY97" fmla="*/ 886049 h 1495138"/>
                    <a:gd name="connsiteX98" fmla="*/ 234979 w 1490380"/>
                    <a:gd name="connsiteY98" fmla="*/ 884843 h 1495138"/>
                    <a:gd name="connsiteX99" fmla="*/ 236582 w 1490380"/>
                    <a:gd name="connsiteY99" fmla="*/ 883234 h 1495138"/>
                    <a:gd name="connsiteX100" fmla="*/ 237384 w 1490380"/>
                    <a:gd name="connsiteY100" fmla="*/ 880018 h 1495138"/>
                    <a:gd name="connsiteX101" fmla="*/ 237384 w 1490380"/>
                    <a:gd name="connsiteY101" fmla="*/ 867556 h 1495138"/>
                    <a:gd name="connsiteX102" fmla="*/ 237384 w 1490380"/>
                    <a:gd name="connsiteY102" fmla="*/ 644844 h 1495138"/>
                    <a:gd name="connsiteX103" fmla="*/ 236582 w 1490380"/>
                    <a:gd name="connsiteY103" fmla="*/ 628764 h 1495138"/>
                    <a:gd name="connsiteX104" fmla="*/ 234979 w 1490380"/>
                    <a:gd name="connsiteY104" fmla="*/ 627156 h 1495138"/>
                    <a:gd name="connsiteX105" fmla="*/ 230169 w 1490380"/>
                    <a:gd name="connsiteY105" fmla="*/ 625950 h 1495138"/>
                    <a:gd name="connsiteX106" fmla="*/ 207724 w 1490380"/>
                    <a:gd name="connsiteY106" fmla="*/ 626352 h 1495138"/>
                    <a:gd name="connsiteX107" fmla="*/ 197303 w 1490380"/>
                    <a:gd name="connsiteY107" fmla="*/ 626352 h 1495138"/>
                    <a:gd name="connsiteX108" fmla="*/ 158023 w 1490380"/>
                    <a:gd name="connsiteY108" fmla="*/ 584543 h 1495138"/>
                    <a:gd name="connsiteX109" fmla="*/ 198505 w 1490380"/>
                    <a:gd name="connsiteY109" fmla="*/ 541126 h 1495138"/>
                    <a:gd name="connsiteX110" fmla="*/ 204918 w 1490380"/>
                    <a:gd name="connsiteY110" fmla="*/ 541126 h 1495138"/>
                    <a:gd name="connsiteX111" fmla="*/ 272255 w 1490380"/>
                    <a:gd name="connsiteY111" fmla="*/ 539116 h 1495138"/>
                    <a:gd name="connsiteX112" fmla="*/ 477504 w 1490380"/>
                    <a:gd name="connsiteY112" fmla="*/ 0 h 1495138"/>
                    <a:gd name="connsiteX113" fmla="*/ 492735 w 1490380"/>
                    <a:gd name="connsiteY113" fmla="*/ 1206 h 1495138"/>
                    <a:gd name="connsiteX114" fmla="*/ 528407 w 1490380"/>
                    <a:gd name="connsiteY114" fmla="*/ 39397 h 1495138"/>
                    <a:gd name="connsiteX115" fmla="*/ 528407 w 1490380"/>
                    <a:gd name="connsiteY115" fmla="*/ 45427 h 1495138"/>
                    <a:gd name="connsiteX116" fmla="*/ 528407 w 1490380"/>
                    <a:gd name="connsiteY116" fmla="*/ 192159 h 1495138"/>
                    <a:gd name="connsiteX117" fmla="*/ 528006 w 1490380"/>
                    <a:gd name="connsiteY117" fmla="*/ 192159 h 1495138"/>
                    <a:gd name="connsiteX118" fmla="*/ 528006 w 1490380"/>
                    <a:gd name="connsiteY118" fmla="*/ 326832 h 1495138"/>
                    <a:gd name="connsiteX119" fmla="*/ 528407 w 1490380"/>
                    <a:gd name="connsiteY119" fmla="*/ 340902 h 1495138"/>
                    <a:gd name="connsiteX120" fmla="*/ 534018 w 1490380"/>
                    <a:gd name="connsiteY120" fmla="*/ 346932 h 1495138"/>
                    <a:gd name="connsiteX121" fmla="*/ 549249 w 1490380"/>
                    <a:gd name="connsiteY121" fmla="*/ 346932 h 1495138"/>
                    <a:gd name="connsiteX122" fmla="*/ 571294 w 1490380"/>
                    <a:gd name="connsiteY122" fmla="*/ 346932 h 1495138"/>
                    <a:gd name="connsiteX123" fmla="*/ 610574 w 1490380"/>
                    <a:gd name="connsiteY123" fmla="*/ 377887 h 1495138"/>
                    <a:gd name="connsiteX124" fmla="*/ 576504 w 1490380"/>
                    <a:gd name="connsiteY124" fmla="*/ 432560 h 1495138"/>
                    <a:gd name="connsiteX125" fmla="*/ 563678 w 1490380"/>
                    <a:gd name="connsiteY125" fmla="*/ 433364 h 1495138"/>
                    <a:gd name="connsiteX126" fmla="*/ 402552 w 1490380"/>
                    <a:gd name="connsiteY126" fmla="*/ 433364 h 1495138"/>
                    <a:gd name="connsiteX127" fmla="*/ 391730 w 1490380"/>
                    <a:gd name="connsiteY127" fmla="*/ 432560 h 1495138"/>
                    <a:gd name="connsiteX128" fmla="*/ 354855 w 1490380"/>
                    <a:gd name="connsiteY128" fmla="*/ 396781 h 1495138"/>
                    <a:gd name="connsiteX129" fmla="*/ 379305 w 1490380"/>
                    <a:gd name="connsiteY129" fmla="*/ 350952 h 1495138"/>
                    <a:gd name="connsiteX130" fmla="*/ 397742 w 1490380"/>
                    <a:gd name="connsiteY130" fmla="*/ 346932 h 1495138"/>
                    <a:gd name="connsiteX131" fmla="*/ 432212 w 1490380"/>
                    <a:gd name="connsiteY131" fmla="*/ 346932 h 1495138"/>
                    <a:gd name="connsiteX132" fmla="*/ 440228 w 1490380"/>
                    <a:gd name="connsiteY132" fmla="*/ 345726 h 1495138"/>
                    <a:gd name="connsiteX133" fmla="*/ 441831 w 1490380"/>
                    <a:gd name="connsiteY133" fmla="*/ 344118 h 1495138"/>
                    <a:gd name="connsiteX134" fmla="*/ 442633 w 1490380"/>
                    <a:gd name="connsiteY134" fmla="*/ 340902 h 1495138"/>
                    <a:gd name="connsiteX135" fmla="*/ 442633 w 1490380"/>
                    <a:gd name="connsiteY135" fmla="*/ 328440 h 1495138"/>
                    <a:gd name="connsiteX136" fmla="*/ 442633 w 1490380"/>
                    <a:gd name="connsiteY136" fmla="*/ 105728 h 1495138"/>
                    <a:gd name="connsiteX137" fmla="*/ 441831 w 1490380"/>
                    <a:gd name="connsiteY137" fmla="*/ 89648 h 1495138"/>
                    <a:gd name="connsiteX138" fmla="*/ 440228 w 1490380"/>
                    <a:gd name="connsiteY138" fmla="*/ 88040 h 1495138"/>
                    <a:gd name="connsiteX139" fmla="*/ 435418 w 1490380"/>
                    <a:gd name="connsiteY139" fmla="*/ 86834 h 1495138"/>
                    <a:gd name="connsiteX140" fmla="*/ 412973 w 1490380"/>
                    <a:gd name="connsiteY140" fmla="*/ 87236 h 1495138"/>
                    <a:gd name="connsiteX141" fmla="*/ 402552 w 1490380"/>
                    <a:gd name="connsiteY141" fmla="*/ 87236 h 1495138"/>
                    <a:gd name="connsiteX142" fmla="*/ 363272 w 1490380"/>
                    <a:gd name="connsiteY142" fmla="*/ 45427 h 1495138"/>
                    <a:gd name="connsiteX143" fmla="*/ 403754 w 1490380"/>
                    <a:gd name="connsiteY143" fmla="*/ 2010 h 1495138"/>
                    <a:gd name="connsiteX144" fmla="*/ 410167 w 1490380"/>
                    <a:gd name="connsiteY144" fmla="*/ 2010 h 1495138"/>
                    <a:gd name="connsiteX145" fmla="*/ 477504 w 1490380"/>
                    <a:gd name="connsiteY145" fmla="*/ 0 h 1495138"/>
                    <a:gd name="connsiteX146" fmla="*/ 123093 w 1490380"/>
                    <a:gd name="connsiteY146" fmla="*/ 0 h 1495138"/>
                    <a:gd name="connsiteX147" fmla="*/ 138324 w 1490380"/>
                    <a:gd name="connsiteY147" fmla="*/ 1206 h 1495138"/>
                    <a:gd name="connsiteX148" fmla="*/ 173997 w 1490380"/>
                    <a:gd name="connsiteY148" fmla="*/ 39397 h 1495138"/>
                    <a:gd name="connsiteX149" fmla="*/ 173997 w 1490380"/>
                    <a:gd name="connsiteY149" fmla="*/ 45427 h 1495138"/>
                    <a:gd name="connsiteX150" fmla="*/ 173997 w 1490380"/>
                    <a:gd name="connsiteY150" fmla="*/ 192159 h 1495138"/>
                    <a:gd name="connsiteX151" fmla="*/ 173596 w 1490380"/>
                    <a:gd name="connsiteY151" fmla="*/ 192159 h 1495138"/>
                    <a:gd name="connsiteX152" fmla="*/ 173596 w 1490380"/>
                    <a:gd name="connsiteY152" fmla="*/ 326832 h 1495138"/>
                    <a:gd name="connsiteX153" fmla="*/ 173997 w 1490380"/>
                    <a:gd name="connsiteY153" fmla="*/ 340902 h 1495138"/>
                    <a:gd name="connsiteX154" fmla="*/ 179608 w 1490380"/>
                    <a:gd name="connsiteY154" fmla="*/ 346932 h 1495138"/>
                    <a:gd name="connsiteX155" fmla="*/ 194839 w 1490380"/>
                    <a:gd name="connsiteY155" fmla="*/ 346932 h 1495138"/>
                    <a:gd name="connsiteX156" fmla="*/ 216884 w 1490380"/>
                    <a:gd name="connsiteY156" fmla="*/ 346932 h 1495138"/>
                    <a:gd name="connsiteX157" fmla="*/ 256164 w 1490380"/>
                    <a:gd name="connsiteY157" fmla="*/ 377887 h 1495138"/>
                    <a:gd name="connsiteX158" fmla="*/ 222094 w 1490380"/>
                    <a:gd name="connsiteY158" fmla="*/ 432560 h 1495138"/>
                    <a:gd name="connsiteX159" fmla="*/ 209268 w 1490380"/>
                    <a:gd name="connsiteY159" fmla="*/ 433364 h 1495138"/>
                    <a:gd name="connsiteX160" fmla="*/ 48141 w 1490380"/>
                    <a:gd name="connsiteY160" fmla="*/ 433364 h 1495138"/>
                    <a:gd name="connsiteX161" fmla="*/ 37319 w 1490380"/>
                    <a:gd name="connsiteY161" fmla="*/ 432560 h 1495138"/>
                    <a:gd name="connsiteX162" fmla="*/ 445 w 1490380"/>
                    <a:gd name="connsiteY162" fmla="*/ 396781 h 1495138"/>
                    <a:gd name="connsiteX163" fmla="*/ 24894 w 1490380"/>
                    <a:gd name="connsiteY163" fmla="*/ 350952 h 1495138"/>
                    <a:gd name="connsiteX164" fmla="*/ 43332 w 1490380"/>
                    <a:gd name="connsiteY164" fmla="*/ 346932 h 1495138"/>
                    <a:gd name="connsiteX165" fmla="*/ 77801 w 1490380"/>
                    <a:gd name="connsiteY165" fmla="*/ 346932 h 1495138"/>
                    <a:gd name="connsiteX166" fmla="*/ 85818 w 1490380"/>
                    <a:gd name="connsiteY166" fmla="*/ 345726 h 1495138"/>
                    <a:gd name="connsiteX167" fmla="*/ 87421 w 1490380"/>
                    <a:gd name="connsiteY167" fmla="*/ 344118 h 1495138"/>
                    <a:gd name="connsiteX168" fmla="*/ 88223 w 1490380"/>
                    <a:gd name="connsiteY168" fmla="*/ 340902 h 1495138"/>
                    <a:gd name="connsiteX169" fmla="*/ 88223 w 1490380"/>
                    <a:gd name="connsiteY169" fmla="*/ 328440 h 1495138"/>
                    <a:gd name="connsiteX170" fmla="*/ 88223 w 1490380"/>
                    <a:gd name="connsiteY170" fmla="*/ 105728 h 1495138"/>
                    <a:gd name="connsiteX171" fmla="*/ 87421 w 1490380"/>
                    <a:gd name="connsiteY171" fmla="*/ 89648 h 1495138"/>
                    <a:gd name="connsiteX172" fmla="*/ 85818 w 1490380"/>
                    <a:gd name="connsiteY172" fmla="*/ 88040 h 1495138"/>
                    <a:gd name="connsiteX173" fmla="*/ 81008 w 1490380"/>
                    <a:gd name="connsiteY173" fmla="*/ 86834 h 1495138"/>
                    <a:gd name="connsiteX174" fmla="*/ 58562 w 1490380"/>
                    <a:gd name="connsiteY174" fmla="*/ 87236 h 1495138"/>
                    <a:gd name="connsiteX175" fmla="*/ 48141 w 1490380"/>
                    <a:gd name="connsiteY175" fmla="*/ 87236 h 1495138"/>
                    <a:gd name="connsiteX176" fmla="*/ 8862 w 1490380"/>
                    <a:gd name="connsiteY176" fmla="*/ 45427 h 1495138"/>
                    <a:gd name="connsiteX177" fmla="*/ 49344 w 1490380"/>
                    <a:gd name="connsiteY177" fmla="*/ 2010 h 1495138"/>
                    <a:gd name="connsiteX178" fmla="*/ 55757 w 1490380"/>
                    <a:gd name="connsiteY178" fmla="*/ 2010 h 1495138"/>
                    <a:gd name="connsiteX179" fmla="*/ 123093 w 1490380"/>
                    <a:gd name="connsiteY17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990169 w 1490380"/>
                    <a:gd name="connsiteY43" fmla="*/ 539116 h 1495138"/>
                    <a:gd name="connsiteX44" fmla="*/ 1005400 w 1490380"/>
                    <a:gd name="connsiteY44" fmla="*/ 540322 h 1495138"/>
                    <a:gd name="connsiteX45" fmla="*/ 1041072 w 1490380"/>
                    <a:gd name="connsiteY45" fmla="*/ 578513 h 1495138"/>
                    <a:gd name="connsiteX46" fmla="*/ 1041072 w 1490380"/>
                    <a:gd name="connsiteY46" fmla="*/ 584543 h 1495138"/>
                    <a:gd name="connsiteX47" fmla="*/ 1041072 w 1490380"/>
                    <a:gd name="connsiteY47" fmla="*/ 731276 h 1495138"/>
                    <a:gd name="connsiteX48" fmla="*/ 1040671 w 1490380"/>
                    <a:gd name="connsiteY48" fmla="*/ 731276 h 1495138"/>
                    <a:gd name="connsiteX49" fmla="*/ 1040671 w 1490380"/>
                    <a:gd name="connsiteY49" fmla="*/ 865948 h 1495138"/>
                    <a:gd name="connsiteX50" fmla="*/ 1041072 w 1490380"/>
                    <a:gd name="connsiteY50" fmla="*/ 880018 h 1495138"/>
                    <a:gd name="connsiteX51" fmla="*/ 1046683 w 1490380"/>
                    <a:gd name="connsiteY51" fmla="*/ 886049 h 1495138"/>
                    <a:gd name="connsiteX52" fmla="*/ 1061914 w 1490380"/>
                    <a:gd name="connsiteY52" fmla="*/ 886049 h 1495138"/>
                    <a:gd name="connsiteX53" fmla="*/ 1083959 w 1490380"/>
                    <a:gd name="connsiteY53" fmla="*/ 886049 h 1495138"/>
                    <a:gd name="connsiteX54" fmla="*/ 1123238 w 1490380"/>
                    <a:gd name="connsiteY54" fmla="*/ 917003 h 1495138"/>
                    <a:gd name="connsiteX55" fmla="*/ 1089169 w 1490380"/>
                    <a:gd name="connsiteY55" fmla="*/ 971676 h 1495138"/>
                    <a:gd name="connsiteX56" fmla="*/ 1076343 w 1490380"/>
                    <a:gd name="connsiteY56" fmla="*/ 972480 h 1495138"/>
                    <a:gd name="connsiteX57" fmla="*/ 915217 w 1490380"/>
                    <a:gd name="connsiteY57" fmla="*/ 972480 h 1495138"/>
                    <a:gd name="connsiteX58" fmla="*/ 904395 w 1490380"/>
                    <a:gd name="connsiteY58" fmla="*/ 971676 h 1495138"/>
                    <a:gd name="connsiteX59" fmla="*/ 867520 w 1490380"/>
                    <a:gd name="connsiteY59" fmla="*/ 935897 h 1495138"/>
                    <a:gd name="connsiteX60" fmla="*/ 891970 w 1490380"/>
                    <a:gd name="connsiteY60" fmla="*/ 890069 h 1495138"/>
                    <a:gd name="connsiteX61" fmla="*/ 910407 w 1490380"/>
                    <a:gd name="connsiteY61" fmla="*/ 886049 h 1495138"/>
                    <a:gd name="connsiteX62" fmla="*/ 944877 w 1490380"/>
                    <a:gd name="connsiteY62" fmla="*/ 886049 h 1495138"/>
                    <a:gd name="connsiteX63" fmla="*/ 952893 w 1490380"/>
                    <a:gd name="connsiteY63" fmla="*/ 884843 h 1495138"/>
                    <a:gd name="connsiteX64" fmla="*/ 954496 w 1490380"/>
                    <a:gd name="connsiteY64" fmla="*/ 883234 h 1495138"/>
                    <a:gd name="connsiteX65" fmla="*/ 955298 w 1490380"/>
                    <a:gd name="connsiteY65" fmla="*/ 880018 h 1495138"/>
                    <a:gd name="connsiteX66" fmla="*/ 955298 w 1490380"/>
                    <a:gd name="connsiteY66" fmla="*/ 867556 h 1495138"/>
                    <a:gd name="connsiteX67" fmla="*/ 955298 w 1490380"/>
                    <a:gd name="connsiteY67" fmla="*/ 644844 h 1495138"/>
                    <a:gd name="connsiteX68" fmla="*/ 954496 w 1490380"/>
                    <a:gd name="connsiteY68" fmla="*/ 628764 h 1495138"/>
                    <a:gd name="connsiteX69" fmla="*/ 952893 w 1490380"/>
                    <a:gd name="connsiteY69" fmla="*/ 627156 h 1495138"/>
                    <a:gd name="connsiteX70" fmla="*/ 948083 w 1490380"/>
                    <a:gd name="connsiteY70" fmla="*/ 625950 h 1495138"/>
                    <a:gd name="connsiteX71" fmla="*/ 925638 w 1490380"/>
                    <a:gd name="connsiteY71" fmla="*/ 626352 h 1495138"/>
                    <a:gd name="connsiteX72" fmla="*/ 915217 w 1490380"/>
                    <a:gd name="connsiteY72" fmla="*/ 626352 h 1495138"/>
                    <a:gd name="connsiteX73" fmla="*/ 875937 w 1490380"/>
                    <a:gd name="connsiteY73" fmla="*/ 584543 h 1495138"/>
                    <a:gd name="connsiteX74" fmla="*/ 916419 w 1490380"/>
                    <a:gd name="connsiteY74" fmla="*/ 541126 h 1495138"/>
                    <a:gd name="connsiteX75" fmla="*/ 922832 w 1490380"/>
                    <a:gd name="connsiteY75" fmla="*/ 541126 h 1495138"/>
                    <a:gd name="connsiteX76" fmla="*/ 990169 w 1490380"/>
                    <a:gd name="connsiteY76" fmla="*/ 539116 h 1495138"/>
                    <a:gd name="connsiteX77" fmla="*/ 272255 w 1490380"/>
                    <a:gd name="connsiteY77" fmla="*/ 539116 h 1495138"/>
                    <a:gd name="connsiteX78" fmla="*/ 287486 w 1490380"/>
                    <a:gd name="connsiteY78" fmla="*/ 540322 h 1495138"/>
                    <a:gd name="connsiteX79" fmla="*/ 323158 w 1490380"/>
                    <a:gd name="connsiteY79" fmla="*/ 578513 h 1495138"/>
                    <a:gd name="connsiteX80" fmla="*/ 323158 w 1490380"/>
                    <a:gd name="connsiteY80" fmla="*/ 584543 h 1495138"/>
                    <a:gd name="connsiteX81" fmla="*/ 323158 w 1490380"/>
                    <a:gd name="connsiteY81" fmla="*/ 731276 h 1495138"/>
                    <a:gd name="connsiteX82" fmla="*/ 322757 w 1490380"/>
                    <a:gd name="connsiteY82" fmla="*/ 731276 h 1495138"/>
                    <a:gd name="connsiteX83" fmla="*/ 322757 w 1490380"/>
                    <a:gd name="connsiteY83" fmla="*/ 865948 h 1495138"/>
                    <a:gd name="connsiteX84" fmla="*/ 323158 w 1490380"/>
                    <a:gd name="connsiteY84" fmla="*/ 880018 h 1495138"/>
                    <a:gd name="connsiteX85" fmla="*/ 328769 w 1490380"/>
                    <a:gd name="connsiteY85" fmla="*/ 886049 h 1495138"/>
                    <a:gd name="connsiteX86" fmla="*/ 344000 w 1490380"/>
                    <a:gd name="connsiteY86" fmla="*/ 886049 h 1495138"/>
                    <a:gd name="connsiteX87" fmla="*/ 366045 w 1490380"/>
                    <a:gd name="connsiteY87" fmla="*/ 886049 h 1495138"/>
                    <a:gd name="connsiteX88" fmla="*/ 405325 w 1490380"/>
                    <a:gd name="connsiteY88" fmla="*/ 917003 h 1495138"/>
                    <a:gd name="connsiteX89" fmla="*/ 371255 w 1490380"/>
                    <a:gd name="connsiteY89" fmla="*/ 971676 h 1495138"/>
                    <a:gd name="connsiteX90" fmla="*/ 358429 w 1490380"/>
                    <a:gd name="connsiteY90" fmla="*/ 972480 h 1495138"/>
                    <a:gd name="connsiteX91" fmla="*/ 197303 w 1490380"/>
                    <a:gd name="connsiteY91" fmla="*/ 972480 h 1495138"/>
                    <a:gd name="connsiteX92" fmla="*/ 186481 w 1490380"/>
                    <a:gd name="connsiteY92" fmla="*/ 971676 h 1495138"/>
                    <a:gd name="connsiteX93" fmla="*/ 149606 w 1490380"/>
                    <a:gd name="connsiteY93" fmla="*/ 935897 h 1495138"/>
                    <a:gd name="connsiteX94" fmla="*/ 174056 w 1490380"/>
                    <a:gd name="connsiteY94" fmla="*/ 890069 h 1495138"/>
                    <a:gd name="connsiteX95" fmla="*/ 192493 w 1490380"/>
                    <a:gd name="connsiteY95" fmla="*/ 886049 h 1495138"/>
                    <a:gd name="connsiteX96" fmla="*/ 226963 w 1490380"/>
                    <a:gd name="connsiteY96" fmla="*/ 886049 h 1495138"/>
                    <a:gd name="connsiteX97" fmla="*/ 234979 w 1490380"/>
                    <a:gd name="connsiteY97" fmla="*/ 884843 h 1495138"/>
                    <a:gd name="connsiteX98" fmla="*/ 236582 w 1490380"/>
                    <a:gd name="connsiteY98" fmla="*/ 883234 h 1495138"/>
                    <a:gd name="connsiteX99" fmla="*/ 237384 w 1490380"/>
                    <a:gd name="connsiteY99" fmla="*/ 880018 h 1495138"/>
                    <a:gd name="connsiteX100" fmla="*/ 237384 w 1490380"/>
                    <a:gd name="connsiteY100" fmla="*/ 867556 h 1495138"/>
                    <a:gd name="connsiteX101" fmla="*/ 237384 w 1490380"/>
                    <a:gd name="connsiteY101" fmla="*/ 644844 h 1495138"/>
                    <a:gd name="connsiteX102" fmla="*/ 236582 w 1490380"/>
                    <a:gd name="connsiteY102" fmla="*/ 628764 h 1495138"/>
                    <a:gd name="connsiteX103" fmla="*/ 234979 w 1490380"/>
                    <a:gd name="connsiteY103" fmla="*/ 627156 h 1495138"/>
                    <a:gd name="connsiteX104" fmla="*/ 230169 w 1490380"/>
                    <a:gd name="connsiteY104" fmla="*/ 625950 h 1495138"/>
                    <a:gd name="connsiteX105" fmla="*/ 207724 w 1490380"/>
                    <a:gd name="connsiteY105" fmla="*/ 626352 h 1495138"/>
                    <a:gd name="connsiteX106" fmla="*/ 197303 w 1490380"/>
                    <a:gd name="connsiteY106" fmla="*/ 626352 h 1495138"/>
                    <a:gd name="connsiteX107" fmla="*/ 158023 w 1490380"/>
                    <a:gd name="connsiteY107" fmla="*/ 584543 h 1495138"/>
                    <a:gd name="connsiteX108" fmla="*/ 198505 w 1490380"/>
                    <a:gd name="connsiteY108" fmla="*/ 541126 h 1495138"/>
                    <a:gd name="connsiteX109" fmla="*/ 204918 w 1490380"/>
                    <a:gd name="connsiteY109" fmla="*/ 541126 h 1495138"/>
                    <a:gd name="connsiteX110" fmla="*/ 272255 w 1490380"/>
                    <a:gd name="connsiteY110" fmla="*/ 539116 h 1495138"/>
                    <a:gd name="connsiteX111" fmla="*/ 477504 w 1490380"/>
                    <a:gd name="connsiteY111" fmla="*/ 0 h 1495138"/>
                    <a:gd name="connsiteX112" fmla="*/ 492735 w 1490380"/>
                    <a:gd name="connsiteY112" fmla="*/ 1206 h 1495138"/>
                    <a:gd name="connsiteX113" fmla="*/ 528407 w 1490380"/>
                    <a:gd name="connsiteY113" fmla="*/ 39397 h 1495138"/>
                    <a:gd name="connsiteX114" fmla="*/ 528407 w 1490380"/>
                    <a:gd name="connsiteY114" fmla="*/ 45427 h 1495138"/>
                    <a:gd name="connsiteX115" fmla="*/ 528407 w 1490380"/>
                    <a:gd name="connsiteY115" fmla="*/ 192159 h 1495138"/>
                    <a:gd name="connsiteX116" fmla="*/ 528006 w 1490380"/>
                    <a:gd name="connsiteY116" fmla="*/ 192159 h 1495138"/>
                    <a:gd name="connsiteX117" fmla="*/ 528006 w 1490380"/>
                    <a:gd name="connsiteY117" fmla="*/ 326832 h 1495138"/>
                    <a:gd name="connsiteX118" fmla="*/ 528407 w 1490380"/>
                    <a:gd name="connsiteY118" fmla="*/ 340902 h 1495138"/>
                    <a:gd name="connsiteX119" fmla="*/ 534018 w 1490380"/>
                    <a:gd name="connsiteY119" fmla="*/ 346932 h 1495138"/>
                    <a:gd name="connsiteX120" fmla="*/ 549249 w 1490380"/>
                    <a:gd name="connsiteY120" fmla="*/ 346932 h 1495138"/>
                    <a:gd name="connsiteX121" fmla="*/ 571294 w 1490380"/>
                    <a:gd name="connsiteY121" fmla="*/ 346932 h 1495138"/>
                    <a:gd name="connsiteX122" fmla="*/ 610574 w 1490380"/>
                    <a:gd name="connsiteY122" fmla="*/ 377887 h 1495138"/>
                    <a:gd name="connsiteX123" fmla="*/ 576504 w 1490380"/>
                    <a:gd name="connsiteY123" fmla="*/ 432560 h 1495138"/>
                    <a:gd name="connsiteX124" fmla="*/ 563678 w 1490380"/>
                    <a:gd name="connsiteY124" fmla="*/ 433364 h 1495138"/>
                    <a:gd name="connsiteX125" fmla="*/ 402552 w 1490380"/>
                    <a:gd name="connsiteY125" fmla="*/ 433364 h 1495138"/>
                    <a:gd name="connsiteX126" fmla="*/ 391730 w 1490380"/>
                    <a:gd name="connsiteY126" fmla="*/ 432560 h 1495138"/>
                    <a:gd name="connsiteX127" fmla="*/ 354855 w 1490380"/>
                    <a:gd name="connsiteY127" fmla="*/ 396781 h 1495138"/>
                    <a:gd name="connsiteX128" fmla="*/ 379305 w 1490380"/>
                    <a:gd name="connsiteY128" fmla="*/ 350952 h 1495138"/>
                    <a:gd name="connsiteX129" fmla="*/ 397742 w 1490380"/>
                    <a:gd name="connsiteY129" fmla="*/ 346932 h 1495138"/>
                    <a:gd name="connsiteX130" fmla="*/ 432212 w 1490380"/>
                    <a:gd name="connsiteY130" fmla="*/ 346932 h 1495138"/>
                    <a:gd name="connsiteX131" fmla="*/ 440228 w 1490380"/>
                    <a:gd name="connsiteY131" fmla="*/ 345726 h 1495138"/>
                    <a:gd name="connsiteX132" fmla="*/ 441831 w 1490380"/>
                    <a:gd name="connsiteY132" fmla="*/ 344118 h 1495138"/>
                    <a:gd name="connsiteX133" fmla="*/ 442633 w 1490380"/>
                    <a:gd name="connsiteY133" fmla="*/ 340902 h 1495138"/>
                    <a:gd name="connsiteX134" fmla="*/ 442633 w 1490380"/>
                    <a:gd name="connsiteY134" fmla="*/ 328440 h 1495138"/>
                    <a:gd name="connsiteX135" fmla="*/ 442633 w 1490380"/>
                    <a:gd name="connsiteY135" fmla="*/ 105728 h 1495138"/>
                    <a:gd name="connsiteX136" fmla="*/ 441831 w 1490380"/>
                    <a:gd name="connsiteY136" fmla="*/ 89648 h 1495138"/>
                    <a:gd name="connsiteX137" fmla="*/ 440228 w 1490380"/>
                    <a:gd name="connsiteY137" fmla="*/ 88040 h 1495138"/>
                    <a:gd name="connsiteX138" fmla="*/ 435418 w 1490380"/>
                    <a:gd name="connsiteY138" fmla="*/ 86834 h 1495138"/>
                    <a:gd name="connsiteX139" fmla="*/ 412973 w 1490380"/>
                    <a:gd name="connsiteY139" fmla="*/ 87236 h 1495138"/>
                    <a:gd name="connsiteX140" fmla="*/ 402552 w 1490380"/>
                    <a:gd name="connsiteY140" fmla="*/ 87236 h 1495138"/>
                    <a:gd name="connsiteX141" fmla="*/ 363272 w 1490380"/>
                    <a:gd name="connsiteY141" fmla="*/ 45427 h 1495138"/>
                    <a:gd name="connsiteX142" fmla="*/ 403754 w 1490380"/>
                    <a:gd name="connsiteY142" fmla="*/ 2010 h 1495138"/>
                    <a:gd name="connsiteX143" fmla="*/ 410167 w 1490380"/>
                    <a:gd name="connsiteY143" fmla="*/ 2010 h 1495138"/>
                    <a:gd name="connsiteX144" fmla="*/ 477504 w 1490380"/>
                    <a:gd name="connsiteY144" fmla="*/ 0 h 1495138"/>
                    <a:gd name="connsiteX145" fmla="*/ 123093 w 1490380"/>
                    <a:gd name="connsiteY145" fmla="*/ 0 h 1495138"/>
                    <a:gd name="connsiteX146" fmla="*/ 138324 w 1490380"/>
                    <a:gd name="connsiteY146" fmla="*/ 1206 h 1495138"/>
                    <a:gd name="connsiteX147" fmla="*/ 173997 w 1490380"/>
                    <a:gd name="connsiteY147" fmla="*/ 39397 h 1495138"/>
                    <a:gd name="connsiteX148" fmla="*/ 173997 w 1490380"/>
                    <a:gd name="connsiteY148" fmla="*/ 45427 h 1495138"/>
                    <a:gd name="connsiteX149" fmla="*/ 173997 w 1490380"/>
                    <a:gd name="connsiteY149" fmla="*/ 192159 h 1495138"/>
                    <a:gd name="connsiteX150" fmla="*/ 173596 w 1490380"/>
                    <a:gd name="connsiteY150" fmla="*/ 192159 h 1495138"/>
                    <a:gd name="connsiteX151" fmla="*/ 173596 w 1490380"/>
                    <a:gd name="connsiteY151" fmla="*/ 326832 h 1495138"/>
                    <a:gd name="connsiteX152" fmla="*/ 173997 w 1490380"/>
                    <a:gd name="connsiteY152" fmla="*/ 340902 h 1495138"/>
                    <a:gd name="connsiteX153" fmla="*/ 179608 w 1490380"/>
                    <a:gd name="connsiteY153" fmla="*/ 346932 h 1495138"/>
                    <a:gd name="connsiteX154" fmla="*/ 194839 w 1490380"/>
                    <a:gd name="connsiteY154" fmla="*/ 346932 h 1495138"/>
                    <a:gd name="connsiteX155" fmla="*/ 216884 w 1490380"/>
                    <a:gd name="connsiteY155" fmla="*/ 346932 h 1495138"/>
                    <a:gd name="connsiteX156" fmla="*/ 256164 w 1490380"/>
                    <a:gd name="connsiteY156" fmla="*/ 377887 h 1495138"/>
                    <a:gd name="connsiteX157" fmla="*/ 222094 w 1490380"/>
                    <a:gd name="connsiteY157" fmla="*/ 432560 h 1495138"/>
                    <a:gd name="connsiteX158" fmla="*/ 209268 w 1490380"/>
                    <a:gd name="connsiteY158" fmla="*/ 433364 h 1495138"/>
                    <a:gd name="connsiteX159" fmla="*/ 48141 w 1490380"/>
                    <a:gd name="connsiteY159" fmla="*/ 433364 h 1495138"/>
                    <a:gd name="connsiteX160" fmla="*/ 37319 w 1490380"/>
                    <a:gd name="connsiteY160" fmla="*/ 432560 h 1495138"/>
                    <a:gd name="connsiteX161" fmla="*/ 445 w 1490380"/>
                    <a:gd name="connsiteY161" fmla="*/ 396781 h 1495138"/>
                    <a:gd name="connsiteX162" fmla="*/ 24894 w 1490380"/>
                    <a:gd name="connsiteY162" fmla="*/ 350952 h 1495138"/>
                    <a:gd name="connsiteX163" fmla="*/ 43332 w 1490380"/>
                    <a:gd name="connsiteY163" fmla="*/ 346932 h 1495138"/>
                    <a:gd name="connsiteX164" fmla="*/ 77801 w 1490380"/>
                    <a:gd name="connsiteY164" fmla="*/ 346932 h 1495138"/>
                    <a:gd name="connsiteX165" fmla="*/ 85818 w 1490380"/>
                    <a:gd name="connsiteY165" fmla="*/ 345726 h 1495138"/>
                    <a:gd name="connsiteX166" fmla="*/ 87421 w 1490380"/>
                    <a:gd name="connsiteY166" fmla="*/ 344118 h 1495138"/>
                    <a:gd name="connsiteX167" fmla="*/ 88223 w 1490380"/>
                    <a:gd name="connsiteY167" fmla="*/ 340902 h 1495138"/>
                    <a:gd name="connsiteX168" fmla="*/ 88223 w 1490380"/>
                    <a:gd name="connsiteY168" fmla="*/ 328440 h 1495138"/>
                    <a:gd name="connsiteX169" fmla="*/ 88223 w 1490380"/>
                    <a:gd name="connsiteY169" fmla="*/ 105728 h 1495138"/>
                    <a:gd name="connsiteX170" fmla="*/ 87421 w 1490380"/>
                    <a:gd name="connsiteY170" fmla="*/ 89648 h 1495138"/>
                    <a:gd name="connsiteX171" fmla="*/ 85818 w 1490380"/>
                    <a:gd name="connsiteY171" fmla="*/ 88040 h 1495138"/>
                    <a:gd name="connsiteX172" fmla="*/ 81008 w 1490380"/>
                    <a:gd name="connsiteY172" fmla="*/ 86834 h 1495138"/>
                    <a:gd name="connsiteX173" fmla="*/ 58562 w 1490380"/>
                    <a:gd name="connsiteY173" fmla="*/ 87236 h 1495138"/>
                    <a:gd name="connsiteX174" fmla="*/ 48141 w 1490380"/>
                    <a:gd name="connsiteY174" fmla="*/ 87236 h 1495138"/>
                    <a:gd name="connsiteX175" fmla="*/ 8862 w 1490380"/>
                    <a:gd name="connsiteY175" fmla="*/ 45427 h 1495138"/>
                    <a:gd name="connsiteX176" fmla="*/ 49344 w 1490380"/>
                    <a:gd name="connsiteY176" fmla="*/ 2010 h 1495138"/>
                    <a:gd name="connsiteX177" fmla="*/ 55757 w 1490380"/>
                    <a:gd name="connsiteY177" fmla="*/ 2010 h 1495138"/>
                    <a:gd name="connsiteX178" fmla="*/ 123093 w 1490380"/>
                    <a:gd name="connsiteY17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88360 w 1490380"/>
                    <a:gd name="connsiteY39" fmla="*/ 917003 h 1495138"/>
                    <a:gd name="connsiteX40" fmla="*/ 1454291 w 1490380"/>
                    <a:gd name="connsiteY40" fmla="*/ 971676 h 1495138"/>
                    <a:gd name="connsiteX41" fmla="*/ 1441465 w 1490380"/>
                    <a:gd name="connsiteY41" fmla="*/ 972480 h 1495138"/>
                    <a:gd name="connsiteX42" fmla="*/ 990169 w 1490380"/>
                    <a:gd name="connsiteY42" fmla="*/ 539116 h 1495138"/>
                    <a:gd name="connsiteX43" fmla="*/ 1005400 w 1490380"/>
                    <a:gd name="connsiteY43" fmla="*/ 540322 h 1495138"/>
                    <a:gd name="connsiteX44" fmla="*/ 1041072 w 1490380"/>
                    <a:gd name="connsiteY44" fmla="*/ 578513 h 1495138"/>
                    <a:gd name="connsiteX45" fmla="*/ 1041072 w 1490380"/>
                    <a:gd name="connsiteY45" fmla="*/ 584543 h 1495138"/>
                    <a:gd name="connsiteX46" fmla="*/ 1041072 w 1490380"/>
                    <a:gd name="connsiteY46" fmla="*/ 731276 h 1495138"/>
                    <a:gd name="connsiteX47" fmla="*/ 1040671 w 1490380"/>
                    <a:gd name="connsiteY47" fmla="*/ 731276 h 1495138"/>
                    <a:gd name="connsiteX48" fmla="*/ 1040671 w 1490380"/>
                    <a:gd name="connsiteY48" fmla="*/ 865948 h 1495138"/>
                    <a:gd name="connsiteX49" fmla="*/ 1041072 w 1490380"/>
                    <a:gd name="connsiteY49" fmla="*/ 880018 h 1495138"/>
                    <a:gd name="connsiteX50" fmla="*/ 1046683 w 1490380"/>
                    <a:gd name="connsiteY50" fmla="*/ 886049 h 1495138"/>
                    <a:gd name="connsiteX51" fmla="*/ 1061914 w 1490380"/>
                    <a:gd name="connsiteY51" fmla="*/ 886049 h 1495138"/>
                    <a:gd name="connsiteX52" fmla="*/ 1083959 w 1490380"/>
                    <a:gd name="connsiteY52" fmla="*/ 886049 h 1495138"/>
                    <a:gd name="connsiteX53" fmla="*/ 1123238 w 1490380"/>
                    <a:gd name="connsiteY53" fmla="*/ 917003 h 1495138"/>
                    <a:gd name="connsiteX54" fmla="*/ 1089169 w 1490380"/>
                    <a:gd name="connsiteY54" fmla="*/ 971676 h 1495138"/>
                    <a:gd name="connsiteX55" fmla="*/ 1076343 w 1490380"/>
                    <a:gd name="connsiteY55" fmla="*/ 972480 h 1495138"/>
                    <a:gd name="connsiteX56" fmla="*/ 915217 w 1490380"/>
                    <a:gd name="connsiteY56" fmla="*/ 972480 h 1495138"/>
                    <a:gd name="connsiteX57" fmla="*/ 904395 w 1490380"/>
                    <a:gd name="connsiteY57" fmla="*/ 971676 h 1495138"/>
                    <a:gd name="connsiteX58" fmla="*/ 867520 w 1490380"/>
                    <a:gd name="connsiteY58" fmla="*/ 935897 h 1495138"/>
                    <a:gd name="connsiteX59" fmla="*/ 891970 w 1490380"/>
                    <a:gd name="connsiteY59" fmla="*/ 890069 h 1495138"/>
                    <a:gd name="connsiteX60" fmla="*/ 910407 w 1490380"/>
                    <a:gd name="connsiteY60" fmla="*/ 886049 h 1495138"/>
                    <a:gd name="connsiteX61" fmla="*/ 944877 w 1490380"/>
                    <a:gd name="connsiteY61" fmla="*/ 886049 h 1495138"/>
                    <a:gd name="connsiteX62" fmla="*/ 952893 w 1490380"/>
                    <a:gd name="connsiteY62" fmla="*/ 884843 h 1495138"/>
                    <a:gd name="connsiteX63" fmla="*/ 954496 w 1490380"/>
                    <a:gd name="connsiteY63" fmla="*/ 883234 h 1495138"/>
                    <a:gd name="connsiteX64" fmla="*/ 955298 w 1490380"/>
                    <a:gd name="connsiteY64" fmla="*/ 880018 h 1495138"/>
                    <a:gd name="connsiteX65" fmla="*/ 955298 w 1490380"/>
                    <a:gd name="connsiteY65" fmla="*/ 867556 h 1495138"/>
                    <a:gd name="connsiteX66" fmla="*/ 955298 w 1490380"/>
                    <a:gd name="connsiteY66" fmla="*/ 644844 h 1495138"/>
                    <a:gd name="connsiteX67" fmla="*/ 954496 w 1490380"/>
                    <a:gd name="connsiteY67" fmla="*/ 628764 h 1495138"/>
                    <a:gd name="connsiteX68" fmla="*/ 952893 w 1490380"/>
                    <a:gd name="connsiteY68" fmla="*/ 627156 h 1495138"/>
                    <a:gd name="connsiteX69" fmla="*/ 948083 w 1490380"/>
                    <a:gd name="connsiteY69" fmla="*/ 625950 h 1495138"/>
                    <a:gd name="connsiteX70" fmla="*/ 925638 w 1490380"/>
                    <a:gd name="connsiteY70" fmla="*/ 626352 h 1495138"/>
                    <a:gd name="connsiteX71" fmla="*/ 915217 w 1490380"/>
                    <a:gd name="connsiteY71" fmla="*/ 626352 h 1495138"/>
                    <a:gd name="connsiteX72" fmla="*/ 875937 w 1490380"/>
                    <a:gd name="connsiteY72" fmla="*/ 584543 h 1495138"/>
                    <a:gd name="connsiteX73" fmla="*/ 916419 w 1490380"/>
                    <a:gd name="connsiteY73" fmla="*/ 541126 h 1495138"/>
                    <a:gd name="connsiteX74" fmla="*/ 922832 w 1490380"/>
                    <a:gd name="connsiteY74" fmla="*/ 541126 h 1495138"/>
                    <a:gd name="connsiteX75" fmla="*/ 990169 w 1490380"/>
                    <a:gd name="connsiteY75" fmla="*/ 539116 h 1495138"/>
                    <a:gd name="connsiteX76" fmla="*/ 272255 w 1490380"/>
                    <a:gd name="connsiteY76" fmla="*/ 539116 h 1495138"/>
                    <a:gd name="connsiteX77" fmla="*/ 287486 w 1490380"/>
                    <a:gd name="connsiteY77" fmla="*/ 540322 h 1495138"/>
                    <a:gd name="connsiteX78" fmla="*/ 323158 w 1490380"/>
                    <a:gd name="connsiteY78" fmla="*/ 578513 h 1495138"/>
                    <a:gd name="connsiteX79" fmla="*/ 323158 w 1490380"/>
                    <a:gd name="connsiteY79" fmla="*/ 584543 h 1495138"/>
                    <a:gd name="connsiteX80" fmla="*/ 323158 w 1490380"/>
                    <a:gd name="connsiteY80" fmla="*/ 731276 h 1495138"/>
                    <a:gd name="connsiteX81" fmla="*/ 322757 w 1490380"/>
                    <a:gd name="connsiteY81" fmla="*/ 731276 h 1495138"/>
                    <a:gd name="connsiteX82" fmla="*/ 322757 w 1490380"/>
                    <a:gd name="connsiteY82" fmla="*/ 865948 h 1495138"/>
                    <a:gd name="connsiteX83" fmla="*/ 323158 w 1490380"/>
                    <a:gd name="connsiteY83" fmla="*/ 880018 h 1495138"/>
                    <a:gd name="connsiteX84" fmla="*/ 328769 w 1490380"/>
                    <a:gd name="connsiteY84" fmla="*/ 886049 h 1495138"/>
                    <a:gd name="connsiteX85" fmla="*/ 344000 w 1490380"/>
                    <a:gd name="connsiteY85" fmla="*/ 886049 h 1495138"/>
                    <a:gd name="connsiteX86" fmla="*/ 366045 w 1490380"/>
                    <a:gd name="connsiteY86" fmla="*/ 886049 h 1495138"/>
                    <a:gd name="connsiteX87" fmla="*/ 405325 w 1490380"/>
                    <a:gd name="connsiteY87" fmla="*/ 917003 h 1495138"/>
                    <a:gd name="connsiteX88" fmla="*/ 371255 w 1490380"/>
                    <a:gd name="connsiteY88" fmla="*/ 971676 h 1495138"/>
                    <a:gd name="connsiteX89" fmla="*/ 358429 w 1490380"/>
                    <a:gd name="connsiteY89" fmla="*/ 972480 h 1495138"/>
                    <a:gd name="connsiteX90" fmla="*/ 197303 w 1490380"/>
                    <a:gd name="connsiteY90" fmla="*/ 972480 h 1495138"/>
                    <a:gd name="connsiteX91" fmla="*/ 186481 w 1490380"/>
                    <a:gd name="connsiteY91" fmla="*/ 971676 h 1495138"/>
                    <a:gd name="connsiteX92" fmla="*/ 149606 w 1490380"/>
                    <a:gd name="connsiteY92" fmla="*/ 935897 h 1495138"/>
                    <a:gd name="connsiteX93" fmla="*/ 174056 w 1490380"/>
                    <a:gd name="connsiteY93" fmla="*/ 890069 h 1495138"/>
                    <a:gd name="connsiteX94" fmla="*/ 192493 w 1490380"/>
                    <a:gd name="connsiteY94" fmla="*/ 886049 h 1495138"/>
                    <a:gd name="connsiteX95" fmla="*/ 226963 w 1490380"/>
                    <a:gd name="connsiteY95" fmla="*/ 886049 h 1495138"/>
                    <a:gd name="connsiteX96" fmla="*/ 234979 w 1490380"/>
                    <a:gd name="connsiteY96" fmla="*/ 884843 h 1495138"/>
                    <a:gd name="connsiteX97" fmla="*/ 236582 w 1490380"/>
                    <a:gd name="connsiteY97" fmla="*/ 883234 h 1495138"/>
                    <a:gd name="connsiteX98" fmla="*/ 237384 w 1490380"/>
                    <a:gd name="connsiteY98" fmla="*/ 880018 h 1495138"/>
                    <a:gd name="connsiteX99" fmla="*/ 237384 w 1490380"/>
                    <a:gd name="connsiteY99" fmla="*/ 867556 h 1495138"/>
                    <a:gd name="connsiteX100" fmla="*/ 237384 w 1490380"/>
                    <a:gd name="connsiteY100" fmla="*/ 644844 h 1495138"/>
                    <a:gd name="connsiteX101" fmla="*/ 236582 w 1490380"/>
                    <a:gd name="connsiteY101" fmla="*/ 628764 h 1495138"/>
                    <a:gd name="connsiteX102" fmla="*/ 234979 w 1490380"/>
                    <a:gd name="connsiteY102" fmla="*/ 627156 h 1495138"/>
                    <a:gd name="connsiteX103" fmla="*/ 230169 w 1490380"/>
                    <a:gd name="connsiteY103" fmla="*/ 625950 h 1495138"/>
                    <a:gd name="connsiteX104" fmla="*/ 207724 w 1490380"/>
                    <a:gd name="connsiteY104" fmla="*/ 626352 h 1495138"/>
                    <a:gd name="connsiteX105" fmla="*/ 197303 w 1490380"/>
                    <a:gd name="connsiteY105" fmla="*/ 626352 h 1495138"/>
                    <a:gd name="connsiteX106" fmla="*/ 158023 w 1490380"/>
                    <a:gd name="connsiteY106" fmla="*/ 584543 h 1495138"/>
                    <a:gd name="connsiteX107" fmla="*/ 198505 w 1490380"/>
                    <a:gd name="connsiteY107" fmla="*/ 541126 h 1495138"/>
                    <a:gd name="connsiteX108" fmla="*/ 204918 w 1490380"/>
                    <a:gd name="connsiteY108" fmla="*/ 541126 h 1495138"/>
                    <a:gd name="connsiteX109" fmla="*/ 272255 w 1490380"/>
                    <a:gd name="connsiteY109" fmla="*/ 539116 h 1495138"/>
                    <a:gd name="connsiteX110" fmla="*/ 477504 w 1490380"/>
                    <a:gd name="connsiteY110" fmla="*/ 0 h 1495138"/>
                    <a:gd name="connsiteX111" fmla="*/ 492735 w 1490380"/>
                    <a:gd name="connsiteY111" fmla="*/ 1206 h 1495138"/>
                    <a:gd name="connsiteX112" fmla="*/ 528407 w 1490380"/>
                    <a:gd name="connsiteY112" fmla="*/ 39397 h 1495138"/>
                    <a:gd name="connsiteX113" fmla="*/ 528407 w 1490380"/>
                    <a:gd name="connsiteY113" fmla="*/ 45427 h 1495138"/>
                    <a:gd name="connsiteX114" fmla="*/ 528407 w 1490380"/>
                    <a:gd name="connsiteY114" fmla="*/ 192159 h 1495138"/>
                    <a:gd name="connsiteX115" fmla="*/ 528006 w 1490380"/>
                    <a:gd name="connsiteY115" fmla="*/ 192159 h 1495138"/>
                    <a:gd name="connsiteX116" fmla="*/ 528006 w 1490380"/>
                    <a:gd name="connsiteY116" fmla="*/ 326832 h 1495138"/>
                    <a:gd name="connsiteX117" fmla="*/ 528407 w 1490380"/>
                    <a:gd name="connsiteY117" fmla="*/ 340902 h 1495138"/>
                    <a:gd name="connsiteX118" fmla="*/ 534018 w 1490380"/>
                    <a:gd name="connsiteY118" fmla="*/ 346932 h 1495138"/>
                    <a:gd name="connsiteX119" fmla="*/ 549249 w 1490380"/>
                    <a:gd name="connsiteY119" fmla="*/ 346932 h 1495138"/>
                    <a:gd name="connsiteX120" fmla="*/ 571294 w 1490380"/>
                    <a:gd name="connsiteY120" fmla="*/ 346932 h 1495138"/>
                    <a:gd name="connsiteX121" fmla="*/ 610574 w 1490380"/>
                    <a:gd name="connsiteY121" fmla="*/ 377887 h 1495138"/>
                    <a:gd name="connsiteX122" fmla="*/ 576504 w 1490380"/>
                    <a:gd name="connsiteY122" fmla="*/ 432560 h 1495138"/>
                    <a:gd name="connsiteX123" fmla="*/ 563678 w 1490380"/>
                    <a:gd name="connsiteY123" fmla="*/ 433364 h 1495138"/>
                    <a:gd name="connsiteX124" fmla="*/ 402552 w 1490380"/>
                    <a:gd name="connsiteY124" fmla="*/ 433364 h 1495138"/>
                    <a:gd name="connsiteX125" fmla="*/ 391730 w 1490380"/>
                    <a:gd name="connsiteY125" fmla="*/ 432560 h 1495138"/>
                    <a:gd name="connsiteX126" fmla="*/ 354855 w 1490380"/>
                    <a:gd name="connsiteY126" fmla="*/ 396781 h 1495138"/>
                    <a:gd name="connsiteX127" fmla="*/ 379305 w 1490380"/>
                    <a:gd name="connsiteY127" fmla="*/ 350952 h 1495138"/>
                    <a:gd name="connsiteX128" fmla="*/ 397742 w 1490380"/>
                    <a:gd name="connsiteY128" fmla="*/ 346932 h 1495138"/>
                    <a:gd name="connsiteX129" fmla="*/ 432212 w 1490380"/>
                    <a:gd name="connsiteY129" fmla="*/ 346932 h 1495138"/>
                    <a:gd name="connsiteX130" fmla="*/ 440228 w 1490380"/>
                    <a:gd name="connsiteY130" fmla="*/ 345726 h 1495138"/>
                    <a:gd name="connsiteX131" fmla="*/ 441831 w 1490380"/>
                    <a:gd name="connsiteY131" fmla="*/ 344118 h 1495138"/>
                    <a:gd name="connsiteX132" fmla="*/ 442633 w 1490380"/>
                    <a:gd name="connsiteY132" fmla="*/ 340902 h 1495138"/>
                    <a:gd name="connsiteX133" fmla="*/ 442633 w 1490380"/>
                    <a:gd name="connsiteY133" fmla="*/ 328440 h 1495138"/>
                    <a:gd name="connsiteX134" fmla="*/ 442633 w 1490380"/>
                    <a:gd name="connsiteY134" fmla="*/ 105728 h 1495138"/>
                    <a:gd name="connsiteX135" fmla="*/ 441831 w 1490380"/>
                    <a:gd name="connsiteY135" fmla="*/ 89648 h 1495138"/>
                    <a:gd name="connsiteX136" fmla="*/ 440228 w 1490380"/>
                    <a:gd name="connsiteY136" fmla="*/ 88040 h 1495138"/>
                    <a:gd name="connsiteX137" fmla="*/ 435418 w 1490380"/>
                    <a:gd name="connsiteY137" fmla="*/ 86834 h 1495138"/>
                    <a:gd name="connsiteX138" fmla="*/ 412973 w 1490380"/>
                    <a:gd name="connsiteY138" fmla="*/ 87236 h 1495138"/>
                    <a:gd name="connsiteX139" fmla="*/ 402552 w 1490380"/>
                    <a:gd name="connsiteY139" fmla="*/ 87236 h 1495138"/>
                    <a:gd name="connsiteX140" fmla="*/ 363272 w 1490380"/>
                    <a:gd name="connsiteY140" fmla="*/ 45427 h 1495138"/>
                    <a:gd name="connsiteX141" fmla="*/ 403754 w 1490380"/>
                    <a:gd name="connsiteY141" fmla="*/ 2010 h 1495138"/>
                    <a:gd name="connsiteX142" fmla="*/ 410167 w 1490380"/>
                    <a:gd name="connsiteY142" fmla="*/ 2010 h 1495138"/>
                    <a:gd name="connsiteX143" fmla="*/ 477504 w 1490380"/>
                    <a:gd name="connsiteY143" fmla="*/ 0 h 1495138"/>
                    <a:gd name="connsiteX144" fmla="*/ 123093 w 1490380"/>
                    <a:gd name="connsiteY144" fmla="*/ 0 h 1495138"/>
                    <a:gd name="connsiteX145" fmla="*/ 138324 w 1490380"/>
                    <a:gd name="connsiteY145" fmla="*/ 1206 h 1495138"/>
                    <a:gd name="connsiteX146" fmla="*/ 173997 w 1490380"/>
                    <a:gd name="connsiteY146" fmla="*/ 39397 h 1495138"/>
                    <a:gd name="connsiteX147" fmla="*/ 173997 w 1490380"/>
                    <a:gd name="connsiteY147" fmla="*/ 45427 h 1495138"/>
                    <a:gd name="connsiteX148" fmla="*/ 173997 w 1490380"/>
                    <a:gd name="connsiteY148" fmla="*/ 192159 h 1495138"/>
                    <a:gd name="connsiteX149" fmla="*/ 173596 w 1490380"/>
                    <a:gd name="connsiteY149" fmla="*/ 192159 h 1495138"/>
                    <a:gd name="connsiteX150" fmla="*/ 173596 w 1490380"/>
                    <a:gd name="connsiteY150" fmla="*/ 326832 h 1495138"/>
                    <a:gd name="connsiteX151" fmla="*/ 173997 w 1490380"/>
                    <a:gd name="connsiteY151" fmla="*/ 340902 h 1495138"/>
                    <a:gd name="connsiteX152" fmla="*/ 179608 w 1490380"/>
                    <a:gd name="connsiteY152" fmla="*/ 346932 h 1495138"/>
                    <a:gd name="connsiteX153" fmla="*/ 194839 w 1490380"/>
                    <a:gd name="connsiteY153" fmla="*/ 346932 h 1495138"/>
                    <a:gd name="connsiteX154" fmla="*/ 216884 w 1490380"/>
                    <a:gd name="connsiteY154" fmla="*/ 346932 h 1495138"/>
                    <a:gd name="connsiteX155" fmla="*/ 256164 w 1490380"/>
                    <a:gd name="connsiteY155" fmla="*/ 377887 h 1495138"/>
                    <a:gd name="connsiteX156" fmla="*/ 222094 w 1490380"/>
                    <a:gd name="connsiteY156" fmla="*/ 432560 h 1495138"/>
                    <a:gd name="connsiteX157" fmla="*/ 209268 w 1490380"/>
                    <a:gd name="connsiteY157" fmla="*/ 433364 h 1495138"/>
                    <a:gd name="connsiteX158" fmla="*/ 48141 w 1490380"/>
                    <a:gd name="connsiteY158" fmla="*/ 433364 h 1495138"/>
                    <a:gd name="connsiteX159" fmla="*/ 37319 w 1490380"/>
                    <a:gd name="connsiteY159" fmla="*/ 432560 h 1495138"/>
                    <a:gd name="connsiteX160" fmla="*/ 445 w 1490380"/>
                    <a:gd name="connsiteY160" fmla="*/ 396781 h 1495138"/>
                    <a:gd name="connsiteX161" fmla="*/ 24894 w 1490380"/>
                    <a:gd name="connsiteY161" fmla="*/ 350952 h 1495138"/>
                    <a:gd name="connsiteX162" fmla="*/ 43332 w 1490380"/>
                    <a:gd name="connsiteY162" fmla="*/ 346932 h 1495138"/>
                    <a:gd name="connsiteX163" fmla="*/ 77801 w 1490380"/>
                    <a:gd name="connsiteY163" fmla="*/ 346932 h 1495138"/>
                    <a:gd name="connsiteX164" fmla="*/ 85818 w 1490380"/>
                    <a:gd name="connsiteY164" fmla="*/ 345726 h 1495138"/>
                    <a:gd name="connsiteX165" fmla="*/ 87421 w 1490380"/>
                    <a:gd name="connsiteY165" fmla="*/ 344118 h 1495138"/>
                    <a:gd name="connsiteX166" fmla="*/ 88223 w 1490380"/>
                    <a:gd name="connsiteY166" fmla="*/ 340902 h 1495138"/>
                    <a:gd name="connsiteX167" fmla="*/ 88223 w 1490380"/>
                    <a:gd name="connsiteY167" fmla="*/ 328440 h 1495138"/>
                    <a:gd name="connsiteX168" fmla="*/ 88223 w 1490380"/>
                    <a:gd name="connsiteY168" fmla="*/ 105728 h 1495138"/>
                    <a:gd name="connsiteX169" fmla="*/ 87421 w 1490380"/>
                    <a:gd name="connsiteY169" fmla="*/ 89648 h 1495138"/>
                    <a:gd name="connsiteX170" fmla="*/ 85818 w 1490380"/>
                    <a:gd name="connsiteY170" fmla="*/ 88040 h 1495138"/>
                    <a:gd name="connsiteX171" fmla="*/ 81008 w 1490380"/>
                    <a:gd name="connsiteY171" fmla="*/ 86834 h 1495138"/>
                    <a:gd name="connsiteX172" fmla="*/ 58562 w 1490380"/>
                    <a:gd name="connsiteY172" fmla="*/ 87236 h 1495138"/>
                    <a:gd name="connsiteX173" fmla="*/ 48141 w 1490380"/>
                    <a:gd name="connsiteY173" fmla="*/ 87236 h 1495138"/>
                    <a:gd name="connsiteX174" fmla="*/ 8862 w 1490380"/>
                    <a:gd name="connsiteY174" fmla="*/ 45427 h 1495138"/>
                    <a:gd name="connsiteX175" fmla="*/ 49344 w 1490380"/>
                    <a:gd name="connsiteY175" fmla="*/ 2010 h 1495138"/>
                    <a:gd name="connsiteX176" fmla="*/ 55757 w 1490380"/>
                    <a:gd name="connsiteY176" fmla="*/ 2010 h 1495138"/>
                    <a:gd name="connsiteX177" fmla="*/ 123093 w 1490380"/>
                    <a:gd name="connsiteY17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88360 w 1490380"/>
                    <a:gd name="connsiteY38" fmla="*/ 917003 h 1495138"/>
                    <a:gd name="connsiteX39" fmla="*/ 1454291 w 1490380"/>
                    <a:gd name="connsiteY39" fmla="*/ 971676 h 1495138"/>
                    <a:gd name="connsiteX40" fmla="*/ 1441465 w 1490380"/>
                    <a:gd name="connsiteY40" fmla="*/ 972480 h 1495138"/>
                    <a:gd name="connsiteX41" fmla="*/ 990169 w 1490380"/>
                    <a:gd name="connsiteY41" fmla="*/ 539116 h 1495138"/>
                    <a:gd name="connsiteX42" fmla="*/ 1005400 w 1490380"/>
                    <a:gd name="connsiteY42" fmla="*/ 540322 h 1495138"/>
                    <a:gd name="connsiteX43" fmla="*/ 1041072 w 1490380"/>
                    <a:gd name="connsiteY43" fmla="*/ 578513 h 1495138"/>
                    <a:gd name="connsiteX44" fmla="*/ 1041072 w 1490380"/>
                    <a:gd name="connsiteY44" fmla="*/ 584543 h 1495138"/>
                    <a:gd name="connsiteX45" fmla="*/ 1041072 w 1490380"/>
                    <a:gd name="connsiteY45" fmla="*/ 731276 h 1495138"/>
                    <a:gd name="connsiteX46" fmla="*/ 1040671 w 1490380"/>
                    <a:gd name="connsiteY46" fmla="*/ 731276 h 1495138"/>
                    <a:gd name="connsiteX47" fmla="*/ 1040671 w 1490380"/>
                    <a:gd name="connsiteY47" fmla="*/ 865948 h 1495138"/>
                    <a:gd name="connsiteX48" fmla="*/ 1041072 w 1490380"/>
                    <a:gd name="connsiteY48" fmla="*/ 880018 h 1495138"/>
                    <a:gd name="connsiteX49" fmla="*/ 1046683 w 1490380"/>
                    <a:gd name="connsiteY49" fmla="*/ 886049 h 1495138"/>
                    <a:gd name="connsiteX50" fmla="*/ 1061914 w 1490380"/>
                    <a:gd name="connsiteY50" fmla="*/ 886049 h 1495138"/>
                    <a:gd name="connsiteX51" fmla="*/ 1083959 w 1490380"/>
                    <a:gd name="connsiteY51" fmla="*/ 886049 h 1495138"/>
                    <a:gd name="connsiteX52" fmla="*/ 1123238 w 1490380"/>
                    <a:gd name="connsiteY52" fmla="*/ 917003 h 1495138"/>
                    <a:gd name="connsiteX53" fmla="*/ 1089169 w 1490380"/>
                    <a:gd name="connsiteY53" fmla="*/ 971676 h 1495138"/>
                    <a:gd name="connsiteX54" fmla="*/ 1076343 w 1490380"/>
                    <a:gd name="connsiteY54" fmla="*/ 972480 h 1495138"/>
                    <a:gd name="connsiteX55" fmla="*/ 915217 w 1490380"/>
                    <a:gd name="connsiteY55" fmla="*/ 972480 h 1495138"/>
                    <a:gd name="connsiteX56" fmla="*/ 904395 w 1490380"/>
                    <a:gd name="connsiteY56" fmla="*/ 971676 h 1495138"/>
                    <a:gd name="connsiteX57" fmla="*/ 867520 w 1490380"/>
                    <a:gd name="connsiteY57" fmla="*/ 935897 h 1495138"/>
                    <a:gd name="connsiteX58" fmla="*/ 891970 w 1490380"/>
                    <a:gd name="connsiteY58" fmla="*/ 890069 h 1495138"/>
                    <a:gd name="connsiteX59" fmla="*/ 910407 w 1490380"/>
                    <a:gd name="connsiteY59" fmla="*/ 886049 h 1495138"/>
                    <a:gd name="connsiteX60" fmla="*/ 944877 w 1490380"/>
                    <a:gd name="connsiteY60" fmla="*/ 886049 h 1495138"/>
                    <a:gd name="connsiteX61" fmla="*/ 952893 w 1490380"/>
                    <a:gd name="connsiteY61" fmla="*/ 884843 h 1495138"/>
                    <a:gd name="connsiteX62" fmla="*/ 954496 w 1490380"/>
                    <a:gd name="connsiteY62" fmla="*/ 883234 h 1495138"/>
                    <a:gd name="connsiteX63" fmla="*/ 955298 w 1490380"/>
                    <a:gd name="connsiteY63" fmla="*/ 880018 h 1495138"/>
                    <a:gd name="connsiteX64" fmla="*/ 955298 w 1490380"/>
                    <a:gd name="connsiteY64" fmla="*/ 867556 h 1495138"/>
                    <a:gd name="connsiteX65" fmla="*/ 955298 w 1490380"/>
                    <a:gd name="connsiteY65" fmla="*/ 644844 h 1495138"/>
                    <a:gd name="connsiteX66" fmla="*/ 954496 w 1490380"/>
                    <a:gd name="connsiteY66" fmla="*/ 628764 h 1495138"/>
                    <a:gd name="connsiteX67" fmla="*/ 952893 w 1490380"/>
                    <a:gd name="connsiteY67" fmla="*/ 627156 h 1495138"/>
                    <a:gd name="connsiteX68" fmla="*/ 948083 w 1490380"/>
                    <a:gd name="connsiteY68" fmla="*/ 625950 h 1495138"/>
                    <a:gd name="connsiteX69" fmla="*/ 925638 w 1490380"/>
                    <a:gd name="connsiteY69" fmla="*/ 626352 h 1495138"/>
                    <a:gd name="connsiteX70" fmla="*/ 915217 w 1490380"/>
                    <a:gd name="connsiteY70" fmla="*/ 626352 h 1495138"/>
                    <a:gd name="connsiteX71" fmla="*/ 875937 w 1490380"/>
                    <a:gd name="connsiteY71" fmla="*/ 584543 h 1495138"/>
                    <a:gd name="connsiteX72" fmla="*/ 916419 w 1490380"/>
                    <a:gd name="connsiteY72" fmla="*/ 541126 h 1495138"/>
                    <a:gd name="connsiteX73" fmla="*/ 922832 w 1490380"/>
                    <a:gd name="connsiteY73" fmla="*/ 541126 h 1495138"/>
                    <a:gd name="connsiteX74" fmla="*/ 990169 w 1490380"/>
                    <a:gd name="connsiteY74" fmla="*/ 539116 h 1495138"/>
                    <a:gd name="connsiteX75" fmla="*/ 272255 w 1490380"/>
                    <a:gd name="connsiteY75" fmla="*/ 539116 h 1495138"/>
                    <a:gd name="connsiteX76" fmla="*/ 287486 w 1490380"/>
                    <a:gd name="connsiteY76" fmla="*/ 540322 h 1495138"/>
                    <a:gd name="connsiteX77" fmla="*/ 323158 w 1490380"/>
                    <a:gd name="connsiteY77" fmla="*/ 578513 h 1495138"/>
                    <a:gd name="connsiteX78" fmla="*/ 323158 w 1490380"/>
                    <a:gd name="connsiteY78" fmla="*/ 584543 h 1495138"/>
                    <a:gd name="connsiteX79" fmla="*/ 323158 w 1490380"/>
                    <a:gd name="connsiteY79" fmla="*/ 731276 h 1495138"/>
                    <a:gd name="connsiteX80" fmla="*/ 322757 w 1490380"/>
                    <a:gd name="connsiteY80" fmla="*/ 731276 h 1495138"/>
                    <a:gd name="connsiteX81" fmla="*/ 322757 w 1490380"/>
                    <a:gd name="connsiteY81" fmla="*/ 865948 h 1495138"/>
                    <a:gd name="connsiteX82" fmla="*/ 323158 w 1490380"/>
                    <a:gd name="connsiteY82" fmla="*/ 880018 h 1495138"/>
                    <a:gd name="connsiteX83" fmla="*/ 328769 w 1490380"/>
                    <a:gd name="connsiteY83" fmla="*/ 886049 h 1495138"/>
                    <a:gd name="connsiteX84" fmla="*/ 344000 w 1490380"/>
                    <a:gd name="connsiteY84" fmla="*/ 886049 h 1495138"/>
                    <a:gd name="connsiteX85" fmla="*/ 366045 w 1490380"/>
                    <a:gd name="connsiteY85" fmla="*/ 886049 h 1495138"/>
                    <a:gd name="connsiteX86" fmla="*/ 405325 w 1490380"/>
                    <a:gd name="connsiteY86" fmla="*/ 917003 h 1495138"/>
                    <a:gd name="connsiteX87" fmla="*/ 371255 w 1490380"/>
                    <a:gd name="connsiteY87" fmla="*/ 971676 h 1495138"/>
                    <a:gd name="connsiteX88" fmla="*/ 358429 w 1490380"/>
                    <a:gd name="connsiteY88" fmla="*/ 972480 h 1495138"/>
                    <a:gd name="connsiteX89" fmla="*/ 197303 w 1490380"/>
                    <a:gd name="connsiteY89" fmla="*/ 972480 h 1495138"/>
                    <a:gd name="connsiteX90" fmla="*/ 186481 w 1490380"/>
                    <a:gd name="connsiteY90" fmla="*/ 971676 h 1495138"/>
                    <a:gd name="connsiteX91" fmla="*/ 149606 w 1490380"/>
                    <a:gd name="connsiteY91" fmla="*/ 935897 h 1495138"/>
                    <a:gd name="connsiteX92" fmla="*/ 174056 w 1490380"/>
                    <a:gd name="connsiteY92" fmla="*/ 890069 h 1495138"/>
                    <a:gd name="connsiteX93" fmla="*/ 192493 w 1490380"/>
                    <a:gd name="connsiteY93" fmla="*/ 886049 h 1495138"/>
                    <a:gd name="connsiteX94" fmla="*/ 226963 w 1490380"/>
                    <a:gd name="connsiteY94" fmla="*/ 886049 h 1495138"/>
                    <a:gd name="connsiteX95" fmla="*/ 234979 w 1490380"/>
                    <a:gd name="connsiteY95" fmla="*/ 884843 h 1495138"/>
                    <a:gd name="connsiteX96" fmla="*/ 236582 w 1490380"/>
                    <a:gd name="connsiteY96" fmla="*/ 883234 h 1495138"/>
                    <a:gd name="connsiteX97" fmla="*/ 237384 w 1490380"/>
                    <a:gd name="connsiteY97" fmla="*/ 880018 h 1495138"/>
                    <a:gd name="connsiteX98" fmla="*/ 237384 w 1490380"/>
                    <a:gd name="connsiteY98" fmla="*/ 867556 h 1495138"/>
                    <a:gd name="connsiteX99" fmla="*/ 237384 w 1490380"/>
                    <a:gd name="connsiteY99" fmla="*/ 644844 h 1495138"/>
                    <a:gd name="connsiteX100" fmla="*/ 236582 w 1490380"/>
                    <a:gd name="connsiteY100" fmla="*/ 628764 h 1495138"/>
                    <a:gd name="connsiteX101" fmla="*/ 234979 w 1490380"/>
                    <a:gd name="connsiteY101" fmla="*/ 627156 h 1495138"/>
                    <a:gd name="connsiteX102" fmla="*/ 230169 w 1490380"/>
                    <a:gd name="connsiteY102" fmla="*/ 625950 h 1495138"/>
                    <a:gd name="connsiteX103" fmla="*/ 207724 w 1490380"/>
                    <a:gd name="connsiteY103" fmla="*/ 626352 h 1495138"/>
                    <a:gd name="connsiteX104" fmla="*/ 197303 w 1490380"/>
                    <a:gd name="connsiteY104" fmla="*/ 626352 h 1495138"/>
                    <a:gd name="connsiteX105" fmla="*/ 158023 w 1490380"/>
                    <a:gd name="connsiteY105" fmla="*/ 584543 h 1495138"/>
                    <a:gd name="connsiteX106" fmla="*/ 198505 w 1490380"/>
                    <a:gd name="connsiteY106" fmla="*/ 541126 h 1495138"/>
                    <a:gd name="connsiteX107" fmla="*/ 204918 w 1490380"/>
                    <a:gd name="connsiteY107" fmla="*/ 541126 h 1495138"/>
                    <a:gd name="connsiteX108" fmla="*/ 272255 w 1490380"/>
                    <a:gd name="connsiteY108" fmla="*/ 539116 h 1495138"/>
                    <a:gd name="connsiteX109" fmla="*/ 477504 w 1490380"/>
                    <a:gd name="connsiteY109" fmla="*/ 0 h 1495138"/>
                    <a:gd name="connsiteX110" fmla="*/ 492735 w 1490380"/>
                    <a:gd name="connsiteY110" fmla="*/ 1206 h 1495138"/>
                    <a:gd name="connsiteX111" fmla="*/ 528407 w 1490380"/>
                    <a:gd name="connsiteY111" fmla="*/ 39397 h 1495138"/>
                    <a:gd name="connsiteX112" fmla="*/ 528407 w 1490380"/>
                    <a:gd name="connsiteY112" fmla="*/ 45427 h 1495138"/>
                    <a:gd name="connsiteX113" fmla="*/ 528407 w 1490380"/>
                    <a:gd name="connsiteY113" fmla="*/ 192159 h 1495138"/>
                    <a:gd name="connsiteX114" fmla="*/ 528006 w 1490380"/>
                    <a:gd name="connsiteY114" fmla="*/ 192159 h 1495138"/>
                    <a:gd name="connsiteX115" fmla="*/ 528006 w 1490380"/>
                    <a:gd name="connsiteY115" fmla="*/ 326832 h 1495138"/>
                    <a:gd name="connsiteX116" fmla="*/ 528407 w 1490380"/>
                    <a:gd name="connsiteY116" fmla="*/ 340902 h 1495138"/>
                    <a:gd name="connsiteX117" fmla="*/ 534018 w 1490380"/>
                    <a:gd name="connsiteY117" fmla="*/ 346932 h 1495138"/>
                    <a:gd name="connsiteX118" fmla="*/ 549249 w 1490380"/>
                    <a:gd name="connsiteY118" fmla="*/ 346932 h 1495138"/>
                    <a:gd name="connsiteX119" fmla="*/ 571294 w 1490380"/>
                    <a:gd name="connsiteY119" fmla="*/ 346932 h 1495138"/>
                    <a:gd name="connsiteX120" fmla="*/ 610574 w 1490380"/>
                    <a:gd name="connsiteY120" fmla="*/ 377887 h 1495138"/>
                    <a:gd name="connsiteX121" fmla="*/ 576504 w 1490380"/>
                    <a:gd name="connsiteY121" fmla="*/ 432560 h 1495138"/>
                    <a:gd name="connsiteX122" fmla="*/ 563678 w 1490380"/>
                    <a:gd name="connsiteY122" fmla="*/ 433364 h 1495138"/>
                    <a:gd name="connsiteX123" fmla="*/ 402552 w 1490380"/>
                    <a:gd name="connsiteY123" fmla="*/ 433364 h 1495138"/>
                    <a:gd name="connsiteX124" fmla="*/ 391730 w 1490380"/>
                    <a:gd name="connsiteY124" fmla="*/ 432560 h 1495138"/>
                    <a:gd name="connsiteX125" fmla="*/ 354855 w 1490380"/>
                    <a:gd name="connsiteY125" fmla="*/ 396781 h 1495138"/>
                    <a:gd name="connsiteX126" fmla="*/ 379305 w 1490380"/>
                    <a:gd name="connsiteY126" fmla="*/ 350952 h 1495138"/>
                    <a:gd name="connsiteX127" fmla="*/ 397742 w 1490380"/>
                    <a:gd name="connsiteY127" fmla="*/ 346932 h 1495138"/>
                    <a:gd name="connsiteX128" fmla="*/ 432212 w 1490380"/>
                    <a:gd name="connsiteY128" fmla="*/ 346932 h 1495138"/>
                    <a:gd name="connsiteX129" fmla="*/ 440228 w 1490380"/>
                    <a:gd name="connsiteY129" fmla="*/ 345726 h 1495138"/>
                    <a:gd name="connsiteX130" fmla="*/ 441831 w 1490380"/>
                    <a:gd name="connsiteY130" fmla="*/ 344118 h 1495138"/>
                    <a:gd name="connsiteX131" fmla="*/ 442633 w 1490380"/>
                    <a:gd name="connsiteY131" fmla="*/ 340902 h 1495138"/>
                    <a:gd name="connsiteX132" fmla="*/ 442633 w 1490380"/>
                    <a:gd name="connsiteY132" fmla="*/ 328440 h 1495138"/>
                    <a:gd name="connsiteX133" fmla="*/ 442633 w 1490380"/>
                    <a:gd name="connsiteY133" fmla="*/ 105728 h 1495138"/>
                    <a:gd name="connsiteX134" fmla="*/ 441831 w 1490380"/>
                    <a:gd name="connsiteY134" fmla="*/ 89648 h 1495138"/>
                    <a:gd name="connsiteX135" fmla="*/ 440228 w 1490380"/>
                    <a:gd name="connsiteY135" fmla="*/ 88040 h 1495138"/>
                    <a:gd name="connsiteX136" fmla="*/ 435418 w 1490380"/>
                    <a:gd name="connsiteY136" fmla="*/ 86834 h 1495138"/>
                    <a:gd name="connsiteX137" fmla="*/ 412973 w 1490380"/>
                    <a:gd name="connsiteY137" fmla="*/ 87236 h 1495138"/>
                    <a:gd name="connsiteX138" fmla="*/ 402552 w 1490380"/>
                    <a:gd name="connsiteY138" fmla="*/ 87236 h 1495138"/>
                    <a:gd name="connsiteX139" fmla="*/ 363272 w 1490380"/>
                    <a:gd name="connsiteY139" fmla="*/ 45427 h 1495138"/>
                    <a:gd name="connsiteX140" fmla="*/ 403754 w 1490380"/>
                    <a:gd name="connsiteY140" fmla="*/ 2010 h 1495138"/>
                    <a:gd name="connsiteX141" fmla="*/ 410167 w 1490380"/>
                    <a:gd name="connsiteY141" fmla="*/ 2010 h 1495138"/>
                    <a:gd name="connsiteX142" fmla="*/ 477504 w 1490380"/>
                    <a:gd name="connsiteY142" fmla="*/ 0 h 1495138"/>
                    <a:gd name="connsiteX143" fmla="*/ 123093 w 1490380"/>
                    <a:gd name="connsiteY143" fmla="*/ 0 h 1495138"/>
                    <a:gd name="connsiteX144" fmla="*/ 138324 w 1490380"/>
                    <a:gd name="connsiteY144" fmla="*/ 1206 h 1495138"/>
                    <a:gd name="connsiteX145" fmla="*/ 173997 w 1490380"/>
                    <a:gd name="connsiteY145" fmla="*/ 39397 h 1495138"/>
                    <a:gd name="connsiteX146" fmla="*/ 173997 w 1490380"/>
                    <a:gd name="connsiteY146" fmla="*/ 45427 h 1495138"/>
                    <a:gd name="connsiteX147" fmla="*/ 173997 w 1490380"/>
                    <a:gd name="connsiteY147" fmla="*/ 192159 h 1495138"/>
                    <a:gd name="connsiteX148" fmla="*/ 173596 w 1490380"/>
                    <a:gd name="connsiteY148" fmla="*/ 192159 h 1495138"/>
                    <a:gd name="connsiteX149" fmla="*/ 173596 w 1490380"/>
                    <a:gd name="connsiteY149" fmla="*/ 326832 h 1495138"/>
                    <a:gd name="connsiteX150" fmla="*/ 173997 w 1490380"/>
                    <a:gd name="connsiteY150" fmla="*/ 340902 h 1495138"/>
                    <a:gd name="connsiteX151" fmla="*/ 179608 w 1490380"/>
                    <a:gd name="connsiteY151" fmla="*/ 346932 h 1495138"/>
                    <a:gd name="connsiteX152" fmla="*/ 194839 w 1490380"/>
                    <a:gd name="connsiteY152" fmla="*/ 346932 h 1495138"/>
                    <a:gd name="connsiteX153" fmla="*/ 216884 w 1490380"/>
                    <a:gd name="connsiteY153" fmla="*/ 346932 h 1495138"/>
                    <a:gd name="connsiteX154" fmla="*/ 256164 w 1490380"/>
                    <a:gd name="connsiteY154" fmla="*/ 377887 h 1495138"/>
                    <a:gd name="connsiteX155" fmla="*/ 222094 w 1490380"/>
                    <a:gd name="connsiteY155" fmla="*/ 432560 h 1495138"/>
                    <a:gd name="connsiteX156" fmla="*/ 209268 w 1490380"/>
                    <a:gd name="connsiteY156" fmla="*/ 433364 h 1495138"/>
                    <a:gd name="connsiteX157" fmla="*/ 48141 w 1490380"/>
                    <a:gd name="connsiteY157" fmla="*/ 433364 h 1495138"/>
                    <a:gd name="connsiteX158" fmla="*/ 37319 w 1490380"/>
                    <a:gd name="connsiteY158" fmla="*/ 432560 h 1495138"/>
                    <a:gd name="connsiteX159" fmla="*/ 445 w 1490380"/>
                    <a:gd name="connsiteY159" fmla="*/ 396781 h 1495138"/>
                    <a:gd name="connsiteX160" fmla="*/ 24894 w 1490380"/>
                    <a:gd name="connsiteY160" fmla="*/ 350952 h 1495138"/>
                    <a:gd name="connsiteX161" fmla="*/ 43332 w 1490380"/>
                    <a:gd name="connsiteY161" fmla="*/ 346932 h 1495138"/>
                    <a:gd name="connsiteX162" fmla="*/ 77801 w 1490380"/>
                    <a:gd name="connsiteY162" fmla="*/ 346932 h 1495138"/>
                    <a:gd name="connsiteX163" fmla="*/ 85818 w 1490380"/>
                    <a:gd name="connsiteY163" fmla="*/ 345726 h 1495138"/>
                    <a:gd name="connsiteX164" fmla="*/ 87421 w 1490380"/>
                    <a:gd name="connsiteY164" fmla="*/ 344118 h 1495138"/>
                    <a:gd name="connsiteX165" fmla="*/ 88223 w 1490380"/>
                    <a:gd name="connsiteY165" fmla="*/ 340902 h 1495138"/>
                    <a:gd name="connsiteX166" fmla="*/ 88223 w 1490380"/>
                    <a:gd name="connsiteY166" fmla="*/ 328440 h 1495138"/>
                    <a:gd name="connsiteX167" fmla="*/ 88223 w 1490380"/>
                    <a:gd name="connsiteY167" fmla="*/ 105728 h 1495138"/>
                    <a:gd name="connsiteX168" fmla="*/ 87421 w 1490380"/>
                    <a:gd name="connsiteY168" fmla="*/ 89648 h 1495138"/>
                    <a:gd name="connsiteX169" fmla="*/ 85818 w 1490380"/>
                    <a:gd name="connsiteY169" fmla="*/ 88040 h 1495138"/>
                    <a:gd name="connsiteX170" fmla="*/ 81008 w 1490380"/>
                    <a:gd name="connsiteY170" fmla="*/ 86834 h 1495138"/>
                    <a:gd name="connsiteX171" fmla="*/ 58562 w 1490380"/>
                    <a:gd name="connsiteY171" fmla="*/ 87236 h 1495138"/>
                    <a:gd name="connsiteX172" fmla="*/ 48141 w 1490380"/>
                    <a:gd name="connsiteY172" fmla="*/ 87236 h 1495138"/>
                    <a:gd name="connsiteX173" fmla="*/ 8862 w 1490380"/>
                    <a:gd name="connsiteY173" fmla="*/ 45427 h 1495138"/>
                    <a:gd name="connsiteX174" fmla="*/ 49344 w 1490380"/>
                    <a:gd name="connsiteY174" fmla="*/ 2010 h 1495138"/>
                    <a:gd name="connsiteX175" fmla="*/ 55757 w 1490380"/>
                    <a:gd name="connsiteY175" fmla="*/ 2010 h 1495138"/>
                    <a:gd name="connsiteX176" fmla="*/ 123093 w 1490380"/>
                    <a:gd name="connsiteY17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88360 w 1490380"/>
                    <a:gd name="connsiteY37" fmla="*/ 917003 h 1495138"/>
                    <a:gd name="connsiteX38" fmla="*/ 1454291 w 1490380"/>
                    <a:gd name="connsiteY38" fmla="*/ 971676 h 1495138"/>
                    <a:gd name="connsiteX39" fmla="*/ 1441465 w 1490380"/>
                    <a:gd name="connsiteY39" fmla="*/ 972480 h 1495138"/>
                    <a:gd name="connsiteX40" fmla="*/ 990169 w 1490380"/>
                    <a:gd name="connsiteY40" fmla="*/ 539116 h 1495138"/>
                    <a:gd name="connsiteX41" fmla="*/ 1005400 w 1490380"/>
                    <a:gd name="connsiteY41" fmla="*/ 540322 h 1495138"/>
                    <a:gd name="connsiteX42" fmla="*/ 1041072 w 1490380"/>
                    <a:gd name="connsiteY42" fmla="*/ 578513 h 1495138"/>
                    <a:gd name="connsiteX43" fmla="*/ 1041072 w 1490380"/>
                    <a:gd name="connsiteY43" fmla="*/ 584543 h 1495138"/>
                    <a:gd name="connsiteX44" fmla="*/ 1041072 w 1490380"/>
                    <a:gd name="connsiteY44" fmla="*/ 731276 h 1495138"/>
                    <a:gd name="connsiteX45" fmla="*/ 1040671 w 1490380"/>
                    <a:gd name="connsiteY45" fmla="*/ 731276 h 1495138"/>
                    <a:gd name="connsiteX46" fmla="*/ 1040671 w 1490380"/>
                    <a:gd name="connsiteY46" fmla="*/ 865948 h 1495138"/>
                    <a:gd name="connsiteX47" fmla="*/ 1041072 w 1490380"/>
                    <a:gd name="connsiteY47" fmla="*/ 880018 h 1495138"/>
                    <a:gd name="connsiteX48" fmla="*/ 1046683 w 1490380"/>
                    <a:gd name="connsiteY48" fmla="*/ 886049 h 1495138"/>
                    <a:gd name="connsiteX49" fmla="*/ 1061914 w 1490380"/>
                    <a:gd name="connsiteY49" fmla="*/ 886049 h 1495138"/>
                    <a:gd name="connsiteX50" fmla="*/ 1083959 w 1490380"/>
                    <a:gd name="connsiteY50" fmla="*/ 886049 h 1495138"/>
                    <a:gd name="connsiteX51" fmla="*/ 1123238 w 1490380"/>
                    <a:gd name="connsiteY51" fmla="*/ 917003 h 1495138"/>
                    <a:gd name="connsiteX52" fmla="*/ 1089169 w 1490380"/>
                    <a:gd name="connsiteY52" fmla="*/ 971676 h 1495138"/>
                    <a:gd name="connsiteX53" fmla="*/ 1076343 w 1490380"/>
                    <a:gd name="connsiteY53" fmla="*/ 972480 h 1495138"/>
                    <a:gd name="connsiteX54" fmla="*/ 915217 w 1490380"/>
                    <a:gd name="connsiteY54" fmla="*/ 972480 h 1495138"/>
                    <a:gd name="connsiteX55" fmla="*/ 904395 w 1490380"/>
                    <a:gd name="connsiteY55" fmla="*/ 971676 h 1495138"/>
                    <a:gd name="connsiteX56" fmla="*/ 867520 w 1490380"/>
                    <a:gd name="connsiteY56" fmla="*/ 935897 h 1495138"/>
                    <a:gd name="connsiteX57" fmla="*/ 891970 w 1490380"/>
                    <a:gd name="connsiteY57" fmla="*/ 890069 h 1495138"/>
                    <a:gd name="connsiteX58" fmla="*/ 910407 w 1490380"/>
                    <a:gd name="connsiteY58" fmla="*/ 886049 h 1495138"/>
                    <a:gd name="connsiteX59" fmla="*/ 944877 w 1490380"/>
                    <a:gd name="connsiteY59" fmla="*/ 886049 h 1495138"/>
                    <a:gd name="connsiteX60" fmla="*/ 952893 w 1490380"/>
                    <a:gd name="connsiteY60" fmla="*/ 884843 h 1495138"/>
                    <a:gd name="connsiteX61" fmla="*/ 954496 w 1490380"/>
                    <a:gd name="connsiteY61" fmla="*/ 883234 h 1495138"/>
                    <a:gd name="connsiteX62" fmla="*/ 955298 w 1490380"/>
                    <a:gd name="connsiteY62" fmla="*/ 880018 h 1495138"/>
                    <a:gd name="connsiteX63" fmla="*/ 955298 w 1490380"/>
                    <a:gd name="connsiteY63" fmla="*/ 867556 h 1495138"/>
                    <a:gd name="connsiteX64" fmla="*/ 955298 w 1490380"/>
                    <a:gd name="connsiteY64" fmla="*/ 644844 h 1495138"/>
                    <a:gd name="connsiteX65" fmla="*/ 954496 w 1490380"/>
                    <a:gd name="connsiteY65" fmla="*/ 628764 h 1495138"/>
                    <a:gd name="connsiteX66" fmla="*/ 952893 w 1490380"/>
                    <a:gd name="connsiteY66" fmla="*/ 627156 h 1495138"/>
                    <a:gd name="connsiteX67" fmla="*/ 948083 w 1490380"/>
                    <a:gd name="connsiteY67" fmla="*/ 625950 h 1495138"/>
                    <a:gd name="connsiteX68" fmla="*/ 925638 w 1490380"/>
                    <a:gd name="connsiteY68" fmla="*/ 626352 h 1495138"/>
                    <a:gd name="connsiteX69" fmla="*/ 915217 w 1490380"/>
                    <a:gd name="connsiteY69" fmla="*/ 626352 h 1495138"/>
                    <a:gd name="connsiteX70" fmla="*/ 875937 w 1490380"/>
                    <a:gd name="connsiteY70" fmla="*/ 584543 h 1495138"/>
                    <a:gd name="connsiteX71" fmla="*/ 916419 w 1490380"/>
                    <a:gd name="connsiteY71" fmla="*/ 541126 h 1495138"/>
                    <a:gd name="connsiteX72" fmla="*/ 922832 w 1490380"/>
                    <a:gd name="connsiteY72" fmla="*/ 541126 h 1495138"/>
                    <a:gd name="connsiteX73" fmla="*/ 990169 w 1490380"/>
                    <a:gd name="connsiteY73" fmla="*/ 539116 h 1495138"/>
                    <a:gd name="connsiteX74" fmla="*/ 272255 w 1490380"/>
                    <a:gd name="connsiteY74" fmla="*/ 539116 h 1495138"/>
                    <a:gd name="connsiteX75" fmla="*/ 287486 w 1490380"/>
                    <a:gd name="connsiteY75" fmla="*/ 540322 h 1495138"/>
                    <a:gd name="connsiteX76" fmla="*/ 323158 w 1490380"/>
                    <a:gd name="connsiteY76" fmla="*/ 578513 h 1495138"/>
                    <a:gd name="connsiteX77" fmla="*/ 323158 w 1490380"/>
                    <a:gd name="connsiteY77" fmla="*/ 584543 h 1495138"/>
                    <a:gd name="connsiteX78" fmla="*/ 323158 w 1490380"/>
                    <a:gd name="connsiteY78" fmla="*/ 731276 h 1495138"/>
                    <a:gd name="connsiteX79" fmla="*/ 322757 w 1490380"/>
                    <a:gd name="connsiteY79" fmla="*/ 731276 h 1495138"/>
                    <a:gd name="connsiteX80" fmla="*/ 322757 w 1490380"/>
                    <a:gd name="connsiteY80" fmla="*/ 865948 h 1495138"/>
                    <a:gd name="connsiteX81" fmla="*/ 323158 w 1490380"/>
                    <a:gd name="connsiteY81" fmla="*/ 880018 h 1495138"/>
                    <a:gd name="connsiteX82" fmla="*/ 328769 w 1490380"/>
                    <a:gd name="connsiteY82" fmla="*/ 886049 h 1495138"/>
                    <a:gd name="connsiteX83" fmla="*/ 344000 w 1490380"/>
                    <a:gd name="connsiteY83" fmla="*/ 886049 h 1495138"/>
                    <a:gd name="connsiteX84" fmla="*/ 366045 w 1490380"/>
                    <a:gd name="connsiteY84" fmla="*/ 886049 h 1495138"/>
                    <a:gd name="connsiteX85" fmla="*/ 405325 w 1490380"/>
                    <a:gd name="connsiteY85" fmla="*/ 917003 h 1495138"/>
                    <a:gd name="connsiteX86" fmla="*/ 371255 w 1490380"/>
                    <a:gd name="connsiteY86" fmla="*/ 971676 h 1495138"/>
                    <a:gd name="connsiteX87" fmla="*/ 358429 w 1490380"/>
                    <a:gd name="connsiteY87" fmla="*/ 972480 h 1495138"/>
                    <a:gd name="connsiteX88" fmla="*/ 197303 w 1490380"/>
                    <a:gd name="connsiteY88" fmla="*/ 972480 h 1495138"/>
                    <a:gd name="connsiteX89" fmla="*/ 186481 w 1490380"/>
                    <a:gd name="connsiteY89" fmla="*/ 971676 h 1495138"/>
                    <a:gd name="connsiteX90" fmla="*/ 149606 w 1490380"/>
                    <a:gd name="connsiteY90" fmla="*/ 935897 h 1495138"/>
                    <a:gd name="connsiteX91" fmla="*/ 174056 w 1490380"/>
                    <a:gd name="connsiteY91" fmla="*/ 890069 h 1495138"/>
                    <a:gd name="connsiteX92" fmla="*/ 192493 w 1490380"/>
                    <a:gd name="connsiteY92" fmla="*/ 886049 h 1495138"/>
                    <a:gd name="connsiteX93" fmla="*/ 226963 w 1490380"/>
                    <a:gd name="connsiteY93" fmla="*/ 886049 h 1495138"/>
                    <a:gd name="connsiteX94" fmla="*/ 234979 w 1490380"/>
                    <a:gd name="connsiteY94" fmla="*/ 884843 h 1495138"/>
                    <a:gd name="connsiteX95" fmla="*/ 236582 w 1490380"/>
                    <a:gd name="connsiteY95" fmla="*/ 883234 h 1495138"/>
                    <a:gd name="connsiteX96" fmla="*/ 237384 w 1490380"/>
                    <a:gd name="connsiteY96" fmla="*/ 880018 h 1495138"/>
                    <a:gd name="connsiteX97" fmla="*/ 237384 w 1490380"/>
                    <a:gd name="connsiteY97" fmla="*/ 867556 h 1495138"/>
                    <a:gd name="connsiteX98" fmla="*/ 237384 w 1490380"/>
                    <a:gd name="connsiteY98" fmla="*/ 644844 h 1495138"/>
                    <a:gd name="connsiteX99" fmla="*/ 236582 w 1490380"/>
                    <a:gd name="connsiteY99" fmla="*/ 628764 h 1495138"/>
                    <a:gd name="connsiteX100" fmla="*/ 234979 w 1490380"/>
                    <a:gd name="connsiteY100" fmla="*/ 627156 h 1495138"/>
                    <a:gd name="connsiteX101" fmla="*/ 230169 w 1490380"/>
                    <a:gd name="connsiteY101" fmla="*/ 625950 h 1495138"/>
                    <a:gd name="connsiteX102" fmla="*/ 207724 w 1490380"/>
                    <a:gd name="connsiteY102" fmla="*/ 626352 h 1495138"/>
                    <a:gd name="connsiteX103" fmla="*/ 197303 w 1490380"/>
                    <a:gd name="connsiteY103" fmla="*/ 626352 h 1495138"/>
                    <a:gd name="connsiteX104" fmla="*/ 158023 w 1490380"/>
                    <a:gd name="connsiteY104" fmla="*/ 584543 h 1495138"/>
                    <a:gd name="connsiteX105" fmla="*/ 198505 w 1490380"/>
                    <a:gd name="connsiteY105" fmla="*/ 541126 h 1495138"/>
                    <a:gd name="connsiteX106" fmla="*/ 204918 w 1490380"/>
                    <a:gd name="connsiteY106" fmla="*/ 541126 h 1495138"/>
                    <a:gd name="connsiteX107" fmla="*/ 272255 w 1490380"/>
                    <a:gd name="connsiteY107" fmla="*/ 539116 h 1495138"/>
                    <a:gd name="connsiteX108" fmla="*/ 477504 w 1490380"/>
                    <a:gd name="connsiteY108" fmla="*/ 0 h 1495138"/>
                    <a:gd name="connsiteX109" fmla="*/ 492735 w 1490380"/>
                    <a:gd name="connsiteY109" fmla="*/ 1206 h 1495138"/>
                    <a:gd name="connsiteX110" fmla="*/ 528407 w 1490380"/>
                    <a:gd name="connsiteY110" fmla="*/ 39397 h 1495138"/>
                    <a:gd name="connsiteX111" fmla="*/ 528407 w 1490380"/>
                    <a:gd name="connsiteY111" fmla="*/ 45427 h 1495138"/>
                    <a:gd name="connsiteX112" fmla="*/ 528407 w 1490380"/>
                    <a:gd name="connsiteY112" fmla="*/ 192159 h 1495138"/>
                    <a:gd name="connsiteX113" fmla="*/ 528006 w 1490380"/>
                    <a:gd name="connsiteY113" fmla="*/ 192159 h 1495138"/>
                    <a:gd name="connsiteX114" fmla="*/ 528006 w 1490380"/>
                    <a:gd name="connsiteY114" fmla="*/ 326832 h 1495138"/>
                    <a:gd name="connsiteX115" fmla="*/ 528407 w 1490380"/>
                    <a:gd name="connsiteY115" fmla="*/ 340902 h 1495138"/>
                    <a:gd name="connsiteX116" fmla="*/ 534018 w 1490380"/>
                    <a:gd name="connsiteY116" fmla="*/ 346932 h 1495138"/>
                    <a:gd name="connsiteX117" fmla="*/ 549249 w 1490380"/>
                    <a:gd name="connsiteY117" fmla="*/ 346932 h 1495138"/>
                    <a:gd name="connsiteX118" fmla="*/ 571294 w 1490380"/>
                    <a:gd name="connsiteY118" fmla="*/ 346932 h 1495138"/>
                    <a:gd name="connsiteX119" fmla="*/ 610574 w 1490380"/>
                    <a:gd name="connsiteY119" fmla="*/ 377887 h 1495138"/>
                    <a:gd name="connsiteX120" fmla="*/ 576504 w 1490380"/>
                    <a:gd name="connsiteY120" fmla="*/ 432560 h 1495138"/>
                    <a:gd name="connsiteX121" fmla="*/ 563678 w 1490380"/>
                    <a:gd name="connsiteY121" fmla="*/ 433364 h 1495138"/>
                    <a:gd name="connsiteX122" fmla="*/ 402552 w 1490380"/>
                    <a:gd name="connsiteY122" fmla="*/ 433364 h 1495138"/>
                    <a:gd name="connsiteX123" fmla="*/ 391730 w 1490380"/>
                    <a:gd name="connsiteY123" fmla="*/ 432560 h 1495138"/>
                    <a:gd name="connsiteX124" fmla="*/ 354855 w 1490380"/>
                    <a:gd name="connsiteY124" fmla="*/ 396781 h 1495138"/>
                    <a:gd name="connsiteX125" fmla="*/ 379305 w 1490380"/>
                    <a:gd name="connsiteY125" fmla="*/ 350952 h 1495138"/>
                    <a:gd name="connsiteX126" fmla="*/ 397742 w 1490380"/>
                    <a:gd name="connsiteY126" fmla="*/ 346932 h 1495138"/>
                    <a:gd name="connsiteX127" fmla="*/ 432212 w 1490380"/>
                    <a:gd name="connsiteY127" fmla="*/ 346932 h 1495138"/>
                    <a:gd name="connsiteX128" fmla="*/ 440228 w 1490380"/>
                    <a:gd name="connsiteY128" fmla="*/ 345726 h 1495138"/>
                    <a:gd name="connsiteX129" fmla="*/ 441831 w 1490380"/>
                    <a:gd name="connsiteY129" fmla="*/ 344118 h 1495138"/>
                    <a:gd name="connsiteX130" fmla="*/ 442633 w 1490380"/>
                    <a:gd name="connsiteY130" fmla="*/ 340902 h 1495138"/>
                    <a:gd name="connsiteX131" fmla="*/ 442633 w 1490380"/>
                    <a:gd name="connsiteY131" fmla="*/ 328440 h 1495138"/>
                    <a:gd name="connsiteX132" fmla="*/ 442633 w 1490380"/>
                    <a:gd name="connsiteY132" fmla="*/ 105728 h 1495138"/>
                    <a:gd name="connsiteX133" fmla="*/ 441831 w 1490380"/>
                    <a:gd name="connsiteY133" fmla="*/ 89648 h 1495138"/>
                    <a:gd name="connsiteX134" fmla="*/ 440228 w 1490380"/>
                    <a:gd name="connsiteY134" fmla="*/ 88040 h 1495138"/>
                    <a:gd name="connsiteX135" fmla="*/ 435418 w 1490380"/>
                    <a:gd name="connsiteY135" fmla="*/ 86834 h 1495138"/>
                    <a:gd name="connsiteX136" fmla="*/ 412973 w 1490380"/>
                    <a:gd name="connsiteY136" fmla="*/ 87236 h 1495138"/>
                    <a:gd name="connsiteX137" fmla="*/ 402552 w 1490380"/>
                    <a:gd name="connsiteY137" fmla="*/ 87236 h 1495138"/>
                    <a:gd name="connsiteX138" fmla="*/ 363272 w 1490380"/>
                    <a:gd name="connsiteY138" fmla="*/ 45427 h 1495138"/>
                    <a:gd name="connsiteX139" fmla="*/ 403754 w 1490380"/>
                    <a:gd name="connsiteY139" fmla="*/ 2010 h 1495138"/>
                    <a:gd name="connsiteX140" fmla="*/ 410167 w 1490380"/>
                    <a:gd name="connsiteY140" fmla="*/ 2010 h 1495138"/>
                    <a:gd name="connsiteX141" fmla="*/ 477504 w 1490380"/>
                    <a:gd name="connsiteY141" fmla="*/ 0 h 1495138"/>
                    <a:gd name="connsiteX142" fmla="*/ 123093 w 1490380"/>
                    <a:gd name="connsiteY142" fmla="*/ 0 h 1495138"/>
                    <a:gd name="connsiteX143" fmla="*/ 138324 w 1490380"/>
                    <a:gd name="connsiteY143" fmla="*/ 1206 h 1495138"/>
                    <a:gd name="connsiteX144" fmla="*/ 173997 w 1490380"/>
                    <a:gd name="connsiteY144" fmla="*/ 39397 h 1495138"/>
                    <a:gd name="connsiteX145" fmla="*/ 173997 w 1490380"/>
                    <a:gd name="connsiteY145" fmla="*/ 45427 h 1495138"/>
                    <a:gd name="connsiteX146" fmla="*/ 173997 w 1490380"/>
                    <a:gd name="connsiteY146" fmla="*/ 192159 h 1495138"/>
                    <a:gd name="connsiteX147" fmla="*/ 173596 w 1490380"/>
                    <a:gd name="connsiteY147" fmla="*/ 192159 h 1495138"/>
                    <a:gd name="connsiteX148" fmla="*/ 173596 w 1490380"/>
                    <a:gd name="connsiteY148" fmla="*/ 326832 h 1495138"/>
                    <a:gd name="connsiteX149" fmla="*/ 173997 w 1490380"/>
                    <a:gd name="connsiteY149" fmla="*/ 340902 h 1495138"/>
                    <a:gd name="connsiteX150" fmla="*/ 179608 w 1490380"/>
                    <a:gd name="connsiteY150" fmla="*/ 346932 h 1495138"/>
                    <a:gd name="connsiteX151" fmla="*/ 194839 w 1490380"/>
                    <a:gd name="connsiteY151" fmla="*/ 346932 h 1495138"/>
                    <a:gd name="connsiteX152" fmla="*/ 216884 w 1490380"/>
                    <a:gd name="connsiteY152" fmla="*/ 346932 h 1495138"/>
                    <a:gd name="connsiteX153" fmla="*/ 256164 w 1490380"/>
                    <a:gd name="connsiteY153" fmla="*/ 377887 h 1495138"/>
                    <a:gd name="connsiteX154" fmla="*/ 222094 w 1490380"/>
                    <a:gd name="connsiteY154" fmla="*/ 432560 h 1495138"/>
                    <a:gd name="connsiteX155" fmla="*/ 209268 w 1490380"/>
                    <a:gd name="connsiteY155" fmla="*/ 433364 h 1495138"/>
                    <a:gd name="connsiteX156" fmla="*/ 48141 w 1490380"/>
                    <a:gd name="connsiteY156" fmla="*/ 433364 h 1495138"/>
                    <a:gd name="connsiteX157" fmla="*/ 37319 w 1490380"/>
                    <a:gd name="connsiteY157" fmla="*/ 432560 h 1495138"/>
                    <a:gd name="connsiteX158" fmla="*/ 445 w 1490380"/>
                    <a:gd name="connsiteY158" fmla="*/ 396781 h 1495138"/>
                    <a:gd name="connsiteX159" fmla="*/ 24894 w 1490380"/>
                    <a:gd name="connsiteY159" fmla="*/ 350952 h 1495138"/>
                    <a:gd name="connsiteX160" fmla="*/ 43332 w 1490380"/>
                    <a:gd name="connsiteY160" fmla="*/ 346932 h 1495138"/>
                    <a:gd name="connsiteX161" fmla="*/ 77801 w 1490380"/>
                    <a:gd name="connsiteY161" fmla="*/ 346932 h 1495138"/>
                    <a:gd name="connsiteX162" fmla="*/ 85818 w 1490380"/>
                    <a:gd name="connsiteY162" fmla="*/ 345726 h 1495138"/>
                    <a:gd name="connsiteX163" fmla="*/ 87421 w 1490380"/>
                    <a:gd name="connsiteY163" fmla="*/ 344118 h 1495138"/>
                    <a:gd name="connsiteX164" fmla="*/ 88223 w 1490380"/>
                    <a:gd name="connsiteY164" fmla="*/ 340902 h 1495138"/>
                    <a:gd name="connsiteX165" fmla="*/ 88223 w 1490380"/>
                    <a:gd name="connsiteY165" fmla="*/ 328440 h 1495138"/>
                    <a:gd name="connsiteX166" fmla="*/ 88223 w 1490380"/>
                    <a:gd name="connsiteY166" fmla="*/ 105728 h 1495138"/>
                    <a:gd name="connsiteX167" fmla="*/ 87421 w 1490380"/>
                    <a:gd name="connsiteY167" fmla="*/ 89648 h 1495138"/>
                    <a:gd name="connsiteX168" fmla="*/ 85818 w 1490380"/>
                    <a:gd name="connsiteY168" fmla="*/ 88040 h 1495138"/>
                    <a:gd name="connsiteX169" fmla="*/ 81008 w 1490380"/>
                    <a:gd name="connsiteY169" fmla="*/ 86834 h 1495138"/>
                    <a:gd name="connsiteX170" fmla="*/ 58562 w 1490380"/>
                    <a:gd name="connsiteY170" fmla="*/ 87236 h 1495138"/>
                    <a:gd name="connsiteX171" fmla="*/ 48141 w 1490380"/>
                    <a:gd name="connsiteY171" fmla="*/ 87236 h 1495138"/>
                    <a:gd name="connsiteX172" fmla="*/ 8862 w 1490380"/>
                    <a:gd name="connsiteY172" fmla="*/ 45427 h 1495138"/>
                    <a:gd name="connsiteX173" fmla="*/ 49344 w 1490380"/>
                    <a:gd name="connsiteY173" fmla="*/ 2010 h 1495138"/>
                    <a:gd name="connsiteX174" fmla="*/ 55757 w 1490380"/>
                    <a:gd name="connsiteY174" fmla="*/ 2010 h 1495138"/>
                    <a:gd name="connsiteX175" fmla="*/ 123093 w 1490380"/>
                    <a:gd name="connsiteY17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88360 w 1490380"/>
                    <a:gd name="connsiteY36" fmla="*/ 917003 h 1495138"/>
                    <a:gd name="connsiteX37" fmla="*/ 1454291 w 1490380"/>
                    <a:gd name="connsiteY37" fmla="*/ 971676 h 1495138"/>
                    <a:gd name="connsiteX38" fmla="*/ 1441465 w 1490380"/>
                    <a:gd name="connsiteY38" fmla="*/ 972480 h 1495138"/>
                    <a:gd name="connsiteX39" fmla="*/ 990169 w 1490380"/>
                    <a:gd name="connsiteY39" fmla="*/ 539116 h 1495138"/>
                    <a:gd name="connsiteX40" fmla="*/ 1005400 w 1490380"/>
                    <a:gd name="connsiteY40" fmla="*/ 540322 h 1495138"/>
                    <a:gd name="connsiteX41" fmla="*/ 1041072 w 1490380"/>
                    <a:gd name="connsiteY41" fmla="*/ 578513 h 1495138"/>
                    <a:gd name="connsiteX42" fmla="*/ 1041072 w 1490380"/>
                    <a:gd name="connsiteY42" fmla="*/ 584543 h 1495138"/>
                    <a:gd name="connsiteX43" fmla="*/ 1041072 w 1490380"/>
                    <a:gd name="connsiteY43" fmla="*/ 731276 h 1495138"/>
                    <a:gd name="connsiteX44" fmla="*/ 1040671 w 1490380"/>
                    <a:gd name="connsiteY44" fmla="*/ 731276 h 1495138"/>
                    <a:gd name="connsiteX45" fmla="*/ 1040671 w 1490380"/>
                    <a:gd name="connsiteY45" fmla="*/ 865948 h 1495138"/>
                    <a:gd name="connsiteX46" fmla="*/ 1041072 w 1490380"/>
                    <a:gd name="connsiteY46" fmla="*/ 880018 h 1495138"/>
                    <a:gd name="connsiteX47" fmla="*/ 1046683 w 1490380"/>
                    <a:gd name="connsiteY47" fmla="*/ 886049 h 1495138"/>
                    <a:gd name="connsiteX48" fmla="*/ 1061914 w 1490380"/>
                    <a:gd name="connsiteY48" fmla="*/ 886049 h 1495138"/>
                    <a:gd name="connsiteX49" fmla="*/ 1083959 w 1490380"/>
                    <a:gd name="connsiteY49" fmla="*/ 886049 h 1495138"/>
                    <a:gd name="connsiteX50" fmla="*/ 1123238 w 1490380"/>
                    <a:gd name="connsiteY50" fmla="*/ 917003 h 1495138"/>
                    <a:gd name="connsiteX51" fmla="*/ 1089169 w 1490380"/>
                    <a:gd name="connsiteY51" fmla="*/ 971676 h 1495138"/>
                    <a:gd name="connsiteX52" fmla="*/ 1076343 w 1490380"/>
                    <a:gd name="connsiteY52" fmla="*/ 972480 h 1495138"/>
                    <a:gd name="connsiteX53" fmla="*/ 915217 w 1490380"/>
                    <a:gd name="connsiteY53" fmla="*/ 972480 h 1495138"/>
                    <a:gd name="connsiteX54" fmla="*/ 904395 w 1490380"/>
                    <a:gd name="connsiteY54" fmla="*/ 971676 h 1495138"/>
                    <a:gd name="connsiteX55" fmla="*/ 867520 w 1490380"/>
                    <a:gd name="connsiteY55" fmla="*/ 935897 h 1495138"/>
                    <a:gd name="connsiteX56" fmla="*/ 891970 w 1490380"/>
                    <a:gd name="connsiteY56" fmla="*/ 890069 h 1495138"/>
                    <a:gd name="connsiteX57" fmla="*/ 910407 w 1490380"/>
                    <a:gd name="connsiteY57" fmla="*/ 886049 h 1495138"/>
                    <a:gd name="connsiteX58" fmla="*/ 944877 w 1490380"/>
                    <a:gd name="connsiteY58" fmla="*/ 886049 h 1495138"/>
                    <a:gd name="connsiteX59" fmla="*/ 952893 w 1490380"/>
                    <a:gd name="connsiteY59" fmla="*/ 884843 h 1495138"/>
                    <a:gd name="connsiteX60" fmla="*/ 954496 w 1490380"/>
                    <a:gd name="connsiteY60" fmla="*/ 883234 h 1495138"/>
                    <a:gd name="connsiteX61" fmla="*/ 955298 w 1490380"/>
                    <a:gd name="connsiteY61" fmla="*/ 880018 h 1495138"/>
                    <a:gd name="connsiteX62" fmla="*/ 955298 w 1490380"/>
                    <a:gd name="connsiteY62" fmla="*/ 867556 h 1495138"/>
                    <a:gd name="connsiteX63" fmla="*/ 955298 w 1490380"/>
                    <a:gd name="connsiteY63" fmla="*/ 644844 h 1495138"/>
                    <a:gd name="connsiteX64" fmla="*/ 954496 w 1490380"/>
                    <a:gd name="connsiteY64" fmla="*/ 628764 h 1495138"/>
                    <a:gd name="connsiteX65" fmla="*/ 952893 w 1490380"/>
                    <a:gd name="connsiteY65" fmla="*/ 627156 h 1495138"/>
                    <a:gd name="connsiteX66" fmla="*/ 948083 w 1490380"/>
                    <a:gd name="connsiteY66" fmla="*/ 625950 h 1495138"/>
                    <a:gd name="connsiteX67" fmla="*/ 925638 w 1490380"/>
                    <a:gd name="connsiteY67" fmla="*/ 626352 h 1495138"/>
                    <a:gd name="connsiteX68" fmla="*/ 915217 w 1490380"/>
                    <a:gd name="connsiteY68" fmla="*/ 626352 h 1495138"/>
                    <a:gd name="connsiteX69" fmla="*/ 875937 w 1490380"/>
                    <a:gd name="connsiteY69" fmla="*/ 584543 h 1495138"/>
                    <a:gd name="connsiteX70" fmla="*/ 916419 w 1490380"/>
                    <a:gd name="connsiteY70" fmla="*/ 541126 h 1495138"/>
                    <a:gd name="connsiteX71" fmla="*/ 922832 w 1490380"/>
                    <a:gd name="connsiteY71" fmla="*/ 541126 h 1495138"/>
                    <a:gd name="connsiteX72" fmla="*/ 990169 w 1490380"/>
                    <a:gd name="connsiteY72" fmla="*/ 539116 h 1495138"/>
                    <a:gd name="connsiteX73" fmla="*/ 272255 w 1490380"/>
                    <a:gd name="connsiteY73" fmla="*/ 539116 h 1495138"/>
                    <a:gd name="connsiteX74" fmla="*/ 287486 w 1490380"/>
                    <a:gd name="connsiteY74" fmla="*/ 540322 h 1495138"/>
                    <a:gd name="connsiteX75" fmla="*/ 323158 w 1490380"/>
                    <a:gd name="connsiteY75" fmla="*/ 578513 h 1495138"/>
                    <a:gd name="connsiteX76" fmla="*/ 323158 w 1490380"/>
                    <a:gd name="connsiteY76" fmla="*/ 584543 h 1495138"/>
                    <a:gd name="connsiteX77" fmla="*/ 323158 w 1490380"/>
                    <a:gd name="connsiteY77" fmla="*/ 731276 h 1495138"/>
                    <a:gd name="connsiteX78" fmla="*/ 322757 w 1490380"/>
                    <a:gd name="connsiteY78" fmla="*/ 731276 h 1495138"/>
                    <a:gd name="connsiteX79" fmla="*/ 322757 w 1490380"/>
                    <a:gd name="connsiteY79" fmla="*/ 865948 h 1495138"/>
                    <a:gd name="connsiteX80" fmla="*/ 323158 w 1490380"/>
                    <a:gd name="connsiteY80" fmla="*/ 880018 h 1495138"/>
                    <a:gd name="connsiteX81" fmla="*/ 328769 w 1490380"/>
                    <a:gd name="connsiteY81" fmla="*/ 886049 h 1495138"/>
                    <a:gd name="connsiteX82" fmla="*/ 344000 w 1490380"/>
                    <a:gd name="connsiteY82" fmla="*/ 886049 h 1495138"/>
                    <a:gd name="connsiteX83" fmla="*/ 366045 w 1490380"/>
                    <a:gd name="connsiteY83" fmla="*/ 886049 h 1495138"/>
                    <a:gd name="connsiteX84" fmla="*/ 405325 w 1490380"/>
                    <a:gd name="connsiteY84" fmla="*/ 917003 h 1495138"/>
                    <a:gd name="connsiteX85" fmla="*/ 371255 w 1490380"/>
                    <a:gd name="connsiteY85" fmla="*/ 971676 h 1495138"/>
                    <a:gd name="connsiteX86" fmla="*/ 358429 w 1490380"/>
                    <a:gd name="connsiteY86" fmla="*/ 972480 h 1495138"/>
                    <a:gd name="connsiteX87" fmla="*/ 197303 w 1490380"/>
                    <a:gd name="connsiteY87" fmla="*/ 972480 h 1495138"/>
                    <a:gd name="connsiteX88" fmla="*/ 186481 w 1490380"/>
                    <a:gd name="connsiteY88" fmla="*/ 971676 h 1495138"/>
                    <a:gd name="connsiteX89" fmla="*/ 149606 w 1490380"/>
                    <a:gd name="connsiteY89" fmla="*/ 935897 h 1495138"/>
                    <a:gd name="connsiteX90" fmla="*/ 174056 w 1490380"/>
                    <a:gd name="connsiteY90" fmla="*/ 890069 h 1495138"/>
                    <a:gd name="connsiteX91" fmla="*/ 192493 w 1490380"/>
                    <a:gd name="connsiteY91" fmla="*/ 886049 h 1495138"/>
                    <a:gd name="connsiteX92" fmla="*/ 226963 w 1490380"/>
                    <a:gd name="connsiteY92" fmla="*/ 886049 h 1495138"/>
                    <a:gd name="connsiteX93" fmla="*/ 234979 w 1490380"/>
                    <a:gd name="connsiteY93" fmla="*/ 884843 h 1495138"/>
                    <a:gd name="connsiteX94" fmla="*/ 236582 w 1490380"/>
                    <a:gd name="connsiteY94" fmla="*/ 883234 h 1495138"/>
                    <a:gd name="connsiteX95" fmla="*/ 237384 w 1490380"/>
                    <a:gd name="connsiteY95" fmla="*/ 880018 h 1495138"/>
                    <a:gd name="connsiteX96" fmla="*/ 237384 w 1490380"/>
                    <a:gd name="connsiteY96" fmla="*/ 867556 h 1495138"/>
                    <a:gd name="connsiteX97" fmla="*/ 237384 w 1490380"/>
                    <a:gd name="connsiteY97" fmla="*/ 644844 h 1495138"/>
                    <a:gd name="connsiteX98" fmla="*/ 236582 w 1490380"/>
                    <a:gd name="connsiteY98" fmla="*/ 628764 h 1495138"/>
                    <a:gd name="connsiteX99" fmla="*/ 234979 w 1490380"/>
                    <a:gd name="connsiteY99" fmla="*/ 627156 h 1495138"/>
                    <a:gd name="connsiteX100" fmla="*/ 230169 w 1490380"/>
                    <a:gd name="connsiteY100" fmla="*/ 625950 h 1495138"/>
                    <a:gd name="connsiteX101" fmla="*/ 207724 w 1490380"/>
                    <a:gd name="connsiteY101" fmla="*/ 626352 h 1495138"/>
                    <a:gd name="connsiteX102" fmla="*/ 197303 w 1490380"/>
                    <a:gd name="connsiteY102" fmla="*/ 626352 h 1495138"/>
                    <a:gd name="connsiteX103" fmla="*/ 158023 w 1490380"/>
                    <a:gd name="connsiteY103" fmla="*/ 584543 h 1495138"/>
                    <a:gd name="connsiteX104" fmla="*/ 198505 w 1490380"/>
                    <a:gd name="connsiteY104" fmla="*/ 541126 h 1495138"/>
                    <a:gd name="connsiteX105" fmla="*/ 204918 w 1490380"/>
                    <a:gd name="connsiteY105" fmla="*/ 541126 h 1495138"/>
                    <a:gd name="connsiteX106" fmla="*/ 272255 w 1490380"/>
                    <a:gd name="connsiteY106" fmla="*/ 539116 h 1495138"/>
                    <a:gd name="connsiteX107" fmla="*/ 477504 w 1490380"/>
                    <a:gd name="connsiteY107" fmla="*/ 0 h 1495138"/>
                    <a:gd name="connsiteX108" fmla="*/ 492735 w 1490380"/>
                    <a:gd name="connsiteY108" fmla="*/ 1206 h 1495138"/>
                    <a:gd name="connsiteX109" fmla="*/ 528407 w 1490380"/>
                    <a:gd name="connsiteY109" fmla="*/ 39397 h 1495138"/>
                    <a:gd name="connsiteX110" fmla="*/ 528407 w 1490380"/>
                    <a:gd name="connsiteY110" fmla="*/ 45427 h 1495138"/>
                    <a:gd name="connsiteX111" fmla="*/ 528407 w 1490380"/>
                    <a:gd name="connsiteY111" fmla="*/ 192159 h 1495138"/>
                    <a:gd name="connsiteX112" fmla="*/ 528006 w 1490380"/>
                    <a:gd name="connsiteY112" fmla="*/ 192159 h 1495138"/>
                    <a:gd name="connsiteX113" fmla="*/ 528006 w 1490380"/>
                    <a:gd name="connsiteY113" fmla="*/ 326832 h 1495138"/>
                    <a:gd name="connsiteX114" fmla="*/ 528407 w 1490380"/>
                    <a:gd name="connsiteY114" fmla="*/ 340902 h 1495138"/>
                    <a:gd name="connsiteX115" fmla="*/ 534018 w 1490380"/>
                    <a:gd name="connsiteY115" fmla="*/ 346932 h 1495138"/>
                    <a:gd name="connsiteX116" fmla="*/ 549249 w 1490380"/>
                    <a:gd name="connsiteY116" fmla="*/ 346932 h 1495138"/>
                    <a:gd name="connsiteX117" fmla="*/ 571294 w 1490380"/>
                    <a:gd name="connsiteY117" fmla="*/ 346932 h 1495138"/>
                    <a:gd name="connsiteX118" fmla="*/ 610574 w 1490380"/>
                    <a:gd name="connsiteY118" fmla="*/ 377887 h 1495138"/>
                    <a:gd name="connsiteX119" fmla="*/ 576504 w 1490380"/>
                    <a:gd name="connsiteY119" fmla="*/ 432560 h 1495138"/>
                    <a:gd name="connsiteX120" fmla="*/ 563678 w 1490380"/>
                    <a:gd name="connsiteY120" fmla="*/ 433364 h 1495138"/>
                    <a:gd name="connsiteX121" fmla="*/ 402552 w 1490380"/>
                    <a:gd name="connsiteY121" fmla="*/ 433364 h 1495138"/>
                    <a:gd name="connsiteX122" fmla="*/ 391730 w 1490380"/>
                    <a:gd name="connsiteY122" fmla="*/ 432560 h 1495138"/>
                    <a:gd name="connsiteX123" fmla="*/ 354855 w 1490380"/>
                    <a:gd name="connsiteY123" fmla="*/ 396781 h 1495138"/>
                    <a:gd name="connsiteX124" fmla="*/ 379305 w 1490380"/>
                    <a:gd name="connsiteY124" fmla="*/ 350952 h 1495138"/>
                    <a:gd name="connsiteX125" fmla="*/ 397742 w 1490380"/>
                    <a:gd name="connsiteY125" fmla="*/ 346932 h 1495138"/>
                    <a:gd name="connsiteX126" fmla="*/ 432212 w 1490380"/>
                    <a:gd name="connsiteY126" fmla="*/ 346932 h 1495138"/>
                    <a:gd name="connsiteX127" fmla="*/ 440228 w 1490380"/>
                    <a:gd name="connsiteY127" fmla="*/ 345726 h 1495138"/>
                    <a:gd name="connsiteX128" fmla="*/ 441831 w 1490380"/>
                    <a:gd name="connsiteY128" fmla="*/ 344118 h 1495138"/>
                    <a:gd name="connsiteX129" fmla="*/ 442633 w 1490380"/>
                    <a:gd name="connsiteY129" fmla="*/ 340902 h 1495138"/>
                    <a:gd name="connsiteX130" fmla="*/ 442633 w 1490380"/>
                    <a:gd name="connsiteY130" fmla="*/ 328440 h 1495138"/>
                    <a:gd name="connsiteX131" fmla="*/ 442633 w 1490380"/>
                    <a:gd name="connsiteY131" fmla="*/ 105728 h 1495138"/>
                    <a:gd name="connsiteX132" fmla="*/ 441831 w 1490380"/>
                    <a:gd name="connsiteY132" fmla="*/ 89648 h 1495138"/>
                    <a:gd name="connsiteX133" fmla="*/ 440228 w 1490380"/>
                    <a:gd name="connsiteY133" fmla="*/ 88040 h 1495138"/>
                    <a:gd name="connsiteX134" fmla="*/ 435418 w 1490380"/>
                    <a:gd name="connsiteY134" fmla="*/ 86834 h 1495138"/>
                    <a:gd name="connsiteX135" fmla="*/ 412973 w 1490380"/>
                    <a:gd name="connsiteY135" fmla="*/ 87236 h 1495138"/>
                    <a:gd name="connsiteX136" fmla="*/ 402552 w 1490380"/>
                    <a:gd name="connsiteY136" fmla="*/ 87236 h 1495138"/>
                    <a:gd name="connsiteX137" fmla="*/ 363272 w 1490380"/>
                    <a:gd name="connsiteY137" fmla="*/ 45427 h 1495138"/>
                    <a:gd name="connsiteX138" fmla="*/ 403754 w 1490380"/>
                    <a:gd name="connsiteY138" fmla="*/ 2010 h 1495138"/>
                    <a:gd name="connsiteX139" fmla="*/ 410167 w 1490380"/>
                    <a:gd name="connsiteY139" fmla="*/ 2010 h 1495138"/>
                    <a:gd name="connsiteX140" fmla="*/ 477504 w 1490380"/>
                    <a:gd name="connsiteY140" fmla="*/ 0 h 1495138"/>
                    <a:gd name="connsiteX141" fmla="*/ 123093 w 1490380"/>
                    <a:gd name="connsiteY141" fmla="*/ 0 h 1495138"/>
                    <a:gd name="connsiteX142" fmla="*/ 138324 w 1490380"/>
                    <a:gd name="connsiteY142" fmla="*/ 1206 h 1495138"/>
                    <a:gd name="connsiteX143" fmla="*/ 173997 w 1490380"/>
                    <a:gd name="connsiteY143" fmla="*/ 39397 h 1495138"/>
                    <a:gd name="connsiteX144" fmla="*/ 173997 w 1490380"/>
                    <a:gd name="connsiteY144" fmla="*/ 45427 h 1495138"/>
                    <a:gd name="connsiteX145" fmla="*/ 173997 w 1490380"/>
                    <a:gd name="connsiteY145" fmla="*/ 192159 h 1495138"/>
                    <a:gd name="connsiteX146" fmla="*/ 173596 w 1490380"/>
                    <a:gd name="connsiteY146" fmla="*/ 192159 h 1495138"/>
                    <a:gd name="connsiteX147" fmla="*/ 173596 w 1490380"/>
                    <a:gd name="connsiteY147" fmla="*/ 326832 h 1495138"/>
                    <a:gd name="connsiteX148" fmla="*/ 173997 w 1490380"/>
                    <a:gd name="connsiteY148" fmla="*/ 340902 h 1495138"/>
                    <a:gd name="connsiteX149" fmla="*/ 179608 w 1490380"/>
                    <a:gd name="connsiteY149" fmla="*/ 346932 h 1495138"/>
                    <a:gd name="connsiteX150" fmla="*/ 194839 w 1490380"/>
                    <a:gd name="connsiteY150" fmla="*/ 346932 h 1495138"/>
                    <a:gd name="connsiteX151" fmla="*/ 216884 w 1490380"/>
                    <a:gd name="connsiteY151" fmla="*/ 346932 h 1495138"/>
                    <a:gd name="connsiteX152" fmla="*/ 256164 w 1490380"/>
                    <a:gd name="connsiteY152" fmla="*/ 377887 h 1495138"/>
                    <a:gd name="connsiteX153" fmla="*/ 222094 w 1490380"/>
                    <a:gd name="connsiteY153" fmla="*/ 432560 h 1495138"/>
                    <a:gd name="connsiteX154" fmla="*/ 209268 w 1490380"/>
                    <a:gd name="connsiteY154" fmla="*/ 433364 h 1495138"/>
                    <a:gd name="connsiteX155" fmla="*/ 48141 w 1490380"/>
                    <a:gd name="connsiteY155" fmla="*/ 433364 h 1495138"/>
                    <a:gd name="connsiteX156" fmla="*/ 37319 w 1490380"/>
                    <a:gd name="connsiteY156" fmla="*/ 432560 h 1495138"/>
                    <a:gd name="connsiteX157" fmla="*/ 445 w 1490380"/>
                    <a:gd name="connsiteY157" fmla="*/ 396781 h 1495138"/>
                    <a:gd name="connsiteX158" fmla="*/ 24894 w 1490380"/>
                    <a:gd name="connsiteY158" fmla="*/ 350952 h 1495138"/>
                    <a:gd name="connsiteX159" fmla="*/ 43332 w 1490380"/>
                    <a:gd name="connsiteY159" fmla="*/ 346932 h 1495138"/>
                    <a:gd name="connsiteX160" fmla="*/ 77801 w 1490380"/>
                    <a:gd name="connsiteY160" fmla="*/ 346932 h 1495138"/>
                    <a:gd name="connsiteX161" fmla="*/ 85818 w 1490380"/>
                    <a:gd name="connsiteY161" fmla="*/ 345726 h 1495138"/>
                    <a:gd name="connsiteX162" fmla="*/ 87421 w 1490380"/>
                    <a:gd name="connsiteY162" fmla="*/ 344118 h 1495138"/>
                    <a:gd name="connsiteX163" fmla="*/ 88223 w 1490380"/>
                    <a:gd name="connsiteY163" fmla="*/ 340902 h 1495138"/>
                    <a:gd name="connsiteX164" fmla="*/ 88223 w 1490380"/>
                    <a:gd name="connsiteY164" fmla="*/ 328440 h 1495138"/>
                    <a:gd name="connsiteX165" fmla="*/ 88223 w 1490380"/>
                    <a:gd name="connsiteY165" fmla="*/ 105728 h 1495138"/>
                    <a:gd name="connsiteX166" fmla="*/ 87421 w 1490380"/>
                    <a:gd name="connsiteY166" fmla="*/ 89648 h 1495138"/>
                    <a:gd name="connsiteX167" fmla="*/ 85818 w 1490380"/>
                    <a:gd name="connsiteY167" fmla="*/ 88040 h 1495138"/>
                    <a:gd name="connsiteX168" fmla="*/ 81008 w 1490380"/>
                    <a:gd name="connsiteY168" fmla="*/ 86834 h 1495138"/>
                    <a:gd name="connsiteX169" fmla="*/ 58562 w 1490380"/>
                    <a:gd name="connsiteY169" fmla="*/ 87236 h 1495138"/>
                    <a:gd name="connsiteX170" fmla="*/ 48141 w 1490380"/>
                    <a:gd name="connsiteY170" fmla="*/ 87236 h 1495138"/>
                    <a:gd name="connsiteX171" fmla="*/ 8862 w 1490380"/>
                    <a:gd name="connsiteY171" fmla="*/ 45427 h 1495138"/>
                    <a:gd name="connsiteX172" fmla="*/ 49344 w 1490380"/>
                    <a:gd name="connsiteY172" fmla="*/ 2010 h 1495138"/>
                    <a:gd name="connsiteX173" fmla="*/ 55757 w 1490380"/>
                    <a:gd name="connsiteY173" fmla="*/ 2010 h 1495138"/>
                    <a:gd name="connsiteX174" fmla="*/ 123093 w 1490380"/>
                    <a:gd name="connsiteY17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88360 w 1490380"/>
                    <a:gd name="connsiteY35" fmla="*/ 917003 h 1495138"/>
                    <a:gd name="connsiteX36" fmla="*/ 1454291 w 1490380"/>
                    <a:gd name="connsiteY36" fmla="*/ 971676 h 1495138"/>
                    <a:gd name="connsiteX37" fmla="*/ 1441465 w 1490380"/>
                    <a:gd name="connsiteY37" fmla="*/ 972480 h 1495138"/>
                    <a:gd name="connsiteX38" fmla="*/ 990169 w 1490380"/>
                    <a:gd name="connsiteY38" fmla="*/ 539116 h 1495138"/>
                    <a:gd name="connsiteX39" fmla="*/ 1005400 w 1490380"/>
                    <a:gd name="connsiteY39" fmla="*/ 540322 h 1495138"/>
                    <a:gd name="connsiteX40" fmla="*/ 1041072 w 1490380"/>
                    <a:gd name="connsiteY40" fmla="*/ 578513 h 1495138"/>
                    <a:gd name="connsiteX41" fmla="*/ 1041072 w 1490380"/>
                    <a:gd name="connsiteY41" fmla="*/ 584543 h 1495138"/>
                    <a:gd name="connsiteX42" fmla="*/ 1041072 w 1490380"/>
                    <a:gd name="connsiteY42" fmla="*/ 731276 h 1495138"/>
                    <a:gd name="connsiteX43" fmla="*/ 1040671 w 1490380"/>
                    <a:gd name="connsiteY43" fmla="*/ 731276 h 1495138"/>
                    <a:gd name="connsiteX44" fmla="*/ 1040671 w 1490380"/>
                    <a:gd name="connsiteY44" fmla="*/ 865948 h 1495138"/>
                    <a:gd name="connsiteX45" fmla="*/ 1041072 w 1490380"/>
                    <a:gd name="connsiteY45" fmla="*/ 880018 h 1495138"/>
                    <a:gd name="connsiteX46" fmla="*/ 1046683 w 1490380"/>
                    <a:gd name="connsiteY46" fmla="*/ 886049 h 1495138"/>
                    <a:gd name="connsiteX47" fmla="*/ 1061914 w 1490380"/>
                    <a:gd name="connsiteY47" fmla="*/ 886049 h 1495138"/>
                    <a:gd name="connsiteX48" fmla="*/ 1083959 w 1490380"/>
                    <a:gd name="connsiteY48" fmla="*/ 886049 h 1495138"/>
                    <a:gd name="connsiteX49" fmla="*/ 1123238 w 1490380"/>
                    <a:gd name="connsiteY49" fmla="*/ 917003 h 1495138"/>
                    <a:gd name="connsiteX50" fmla="*/ 1089169 w 1490380"/>
                    <a:gd name="connsiteY50" fmla="*/ 971676 h 1495138"/>
                    <a:gd name="connsiteX51" fmla="*/ 1076343 w 1490380"/>
                    <a:gd name="connsiteY51" fmla="*/ 972480 h 1495138"/>
                    <a:gd name="connsiteX52" fmla="*/ 915217 w 1490380"/>
                    <a:gd name="connsiteY52" fmla="*/ 972480 h 1495138"/>
                    <a:gd name="connsiteX53" fmla="*/ 904395 w 1490380"/>
                    <a:gd name="connsiteY53" fmla="*/ 971676 h 1495138"/>
                    <a:gd name="connsiteX54" fmla="*/ 867520 w 1490380"/>
                    <a:gd name="connsiteY54" fmla="*/ 935897 h 1495138"/>
                    <a:gd name="connsiteX55" fmla="*/ 891970 w 1490380"/>
                    <a:gd name="connsiteY55" fmla="*/ 890069 h 1495138"/>
                    <a:gd name="connsiteX56" fmla="*/ 910407 w 1490380"/>
                    <a:gd name="connsiteY56" fmla="*/ 886049 h 1495138"/>
                    <a:gd name="connsiteX57" fmla="*/ 944877 w 1490380"/>
                    <a:gd name="connsiteY57" fmla="*/ 886049 h 1495138"/>
                    <a:gd name="connsiteX58" fmla="*/ 952893 w 1490380"/>
                    <a:gd name="connsiteY58" fmla="*/ 884843 h 1495138"/>
                    <a:gd name="connsiteX59" fmla="*/ 954496 w 1490380"/>
                    <a:gd name="connsiteY59" fmla="*/ 883234 h 1495138"/>
                    <a:gd name="connsiteX60" fmla="*/ 955298 w 1490380"/>
                    <a:gd name="connsiteY60" fmla="*/ 880018 h 1495138"/>
                    <a:gd name="connsiteX61" fmla="*/ 955298 w 1490380"/>
                    <a:gd name="connsiteY61" fmla="*/ 867556 h 1495138"/>
                    <a:gd name="connsiteX62" fmla="*/ 955298 w 1490380"/>
                    <a:gd name="connsiteY62" fmla="*/ 644844 h 1495138"/>
                    <a:gd name="connsiteX63" fmla="*/ 954496 w 1490380"/>
                    <a:gd name="connsiteY63" fmla="*/ 628764 h 1495138"/>
                    <a:gd name="connsiteX64" fmla="*/ 952893 w 1490380"/>
                    <a:gd name="connsiteY64" fmla="*/ 627156 h 1495138"/>
                    <a:gd name="connsiteX65" fmla="*/ 948083 w 1490380"/>
                    <a:gd name="connsiteY65" fmla="*/ 625950 h 1495138"/>
                    <a:gd name="connsiteX66" fmla="*/ 925638 w 1490380"/>
                    <a:gd name="connsiteY66" fmla="*/ 626352 h 1495138"/>
                    <a:gd name="connsiteX67" fmla="*/ 915217 w 1490380"/>
                    <a:gd name="connsiteY67" fmla="*/ 626352 h 1495138"/>
                    <a:gd name="connsiteX68" fmla="*/ 875937 w 1490380"/>
                    <a:gd name="connsiteY68" fmla="*/ 584543 h 1495138"/>
                    <a:gd name="connsiteX69" fmla="*/ 916419 w 1490380"/>
                    <a:gd name="connsiteY69" fmla="*/ 541126 h 1495138"/>
                    <a:gd name="connsiteX70" fmla="*/ 922832 w 1490380"/>
                    <a:gd name="connsiteY70" fmla="*/ 541126 h 1495138"/>
                    <a:gd name="connsiteX71" fmla="*/ 990169 w 1490380"/>
                    <a:gd name="connsiteY71" fmla="*/ 539116 h 1495138"/>
                    <a:gd name="connsiteX72" fmla="*/ 272255 w 1490380"/>
                    <a:gd name="connsiteY72" fmla="*/ 539116 h 1495138"/>
                    <a:gd name="connsiteX73" fmla="*/ 287486 w 1490380"/>
                    <a:gd name="connsiteY73" fmla="*/ 540322 h 1495138"/>
                    <a:gd name="connsiteX74" fmla="*/ 323158 w 1490380"/>
                    <a:gd name="connsiteY74" fmla="*/ 578513 h 1495138"/>
                    <a:gd name="connsiteX75" fmla="*/ 323158 w 1490380"/>
                    <a:gd name="connsiteY75" fmla="*/ 584543 h 1495138"/>
                    <a:gd name="connsiteX76" fmla="*/ 323158 w 1490380"/>
                    <a:gd name="connsiteY76" fmla="*/ 731276 h 1495138"/>
                    <a:gd name="connsiteX77" fmla="*/ 322757 w 1490380"/>
                    <a:gd name="connsiteY77" fmla="*/ 731276 h 1495138"/>
                    <a:gd name="connsiteX78" fmla="*/ 322757 w 1490380"/>
                    <a:gd name="connsiteY78" fmla="*/ 865948 h 1495138"/>
                    <a:gd name="connsiteX79" fmla="*/ 323158 w 1490380"/>
                    <a:gd name="connsiteY79" fmla="*/ 880018 h 1495138"/>
                    <a:gd name="connsiteX80" fmla="*/ 328769 w 1490380"/>
                    <a:gd name="connsiteY80" fmla="*/ 886049 h 1495138"/>
                    <a:gd name="connsiteX81" fmla="*/ 344000 w 1490380"/>
                    <a:gd name="connsiteY81" fmla="*/ 886049 h 1495138"/>
                    <a:gd name="connsiteX82" fmla="*/ 366045 w 1490380"/>
                    <a:gd name="connsiteY82" fmla="*/ 886049 h 1495138"/>
                    <a:gd name="connsiteX83" fmla="*/ 405325 w 1490380"/>
                    <a:gd name="connsiteY83" fmla="*/ 917003 h 1495138"/>
                    <a:gd name="connsiteX84" fmla="*/ 371255 w 1490380"/>
                    <a:gd name="connsiteY84" fmla="*/ 971676 h 1495138"/>
                    <a:gd name="connsiteX85" fmla="*/ 358429 w 1490380"/>
                    <a:gd name="connsiteY85" fmla="*/ 972480 h 1495138"/>
                    <a:gd name="connsiteX86" fmla="*/ 197303 w 1490380"/>
                    <a:gd name="connsiteY86" fmla="*/ 972480 h 1495138"/>
                    <a:gd name="connsiteX87" fmla="*/ 186481 w 1490380"/>
                    <a:gd name="connsiteY87" fmla="*/ 971676 h 1495138"/>
                    <a:gd name="connsiteX88" fmla="*/ 149606 w 1490380"/>
                    <a:gd name="connsiteY88" fmla="*/ 935897 h 1495138"/>
                    <a:gd name="connsiteX89" fmla="*/ 174056 w 1490380"/>
                    <a:gd name="connsiteY89" fmla="*/ 890069 h 1495138"/>
                    <a:gd name="connsiteX90" fmla="*/ 192493 w 1490380"/>
                    <a:gd name="connsiteY90" fmla="*/ 886049 h 1495138"/>
                    <a:gd name="connsiteX91" fmla="*/ 226963 w 1490380"/>
                    <a:gd name="connsiteY91" fmla="*/ 886049 h 1495138"/>
                    <a:gd name="connsiteX92" fmla="*/ 234979 w 1490380"/>
                    <a:gd name="connsiteY92" fmla="*/ 884843 h 1495138"/>
                    <a:gd name="connsiteX93" fmla="*/ 236582 w 1490380"/>
                    <a:gd name="connsiteY93" fmla="*/ 883234 h 1495138"/>
                    <a:gd name="connsiteX94" fmla="*/ 237384 w 1490380"/>
                    <a:gd name="connsiteY94" fmla="*/ 880018 h 1495138"/>
                    <a:gd name="connsiteX95" fmla="*/ 237384 w 1490380"/>
                    <a:gd name="connsiteY95" fmla="*/ 867556 h 1495138"/>
                    <a:gd name="connsiteX96" fmla="*/ 237384 w 1490380"/>
                    <a:gd name="connsiteY96" fmla="*/ 644844 h 1495138"/>
                    <a:gd name="connsiteX97" fmla="*/ 236582 w 1490380"/>
                    <a:gd name="connsiteY97" fmla="*/ 628764 h 1495138"/>
                    <a:gd name="connsiteX98" fmla="*/ 234979 w 1490380"/>
                    <a:gd name="connsiteY98" fmla="*/ 627156 h 1495138"/>
                    <a:gd name="connsiteX99" fmla="*/ 230169 w 1490380"/>
                    <a:gd name="connsiteY99" fmla="*/ 625950 h 1495138"/>
                    <a:gd name="connsiteX100" fmla="*/ 207724 w 1490380"/>
                    <a:gd name="connsiteY100" fmla="*/ 626352 h 1495138"/>
                    <a:gd name="connsiteX101" fmla="*/ 197303 w 1490380"/>
                    <a:gd name="connsiteY101" fmla="*/ 626352 h 1495138"/>
                    <a:gd name="connsiteX102" fmla="*/ 158023 w 1490380"/>
                    <a:gd name="connsiteY102" fmla="*/ 584543 h 1495138"/>
                    <a:gd name="connsiteX103" fmla="*/ 198505 w 1490380"/>
                    <a:gd name="connsiteY103" fmla="*/ 541126 h 1495138"/>
                    <a:gd name="connsiteX104" fmla="*/ 204918 w 1490380"/>
                    <a:gd name="connsiteY104" fmla="*/ 541126 h 1495138"/>
                    <a:gd name="connsiteX105" fmla="*/ 272255 w 1490380"/>
                    <a:gd name="connsiteY105" fmla="*/ 539116 h 1495138"/>
                    <a:gd name="connsiteX106" fmla="*/ 477504 w 1490380"/>
                    <a:gd name="connsiteY106" fmla="*/ 0 h 1495138"/>
                    <a:gd name="connsiteX107" fmla="*/ 492735 w 1490380"/>
                    <a:gd name="connsiteY107" fmla="*/ 1206 h 1495138"/>
                    <a:gd name="connsiteX108" fmla="*/ 528407 w 1490380"/>
                    <a:gd name="connsiteY108" fmla="*/ 39397 h 1495138"/>
                    <a:gd name="connsiteX109" fmla="*/ 528407 w 1490380"/>
                    <a:gd name="connsiteY109" fmla="*/ 45427 h 1495138"/>
                    <a:gd name="connsiteX110" fmla="*/ 528407 w 1490380"/>
                    <a:gd name="connsiteY110" fmla="*/ 192159 h 1495138"/>
                    <a:gd name="connsiteX111" fmla="*/ 528006 w 1490380"/>
                    <a:gd name="connsiteY111" fmla="*/ 192159 h 1495138"/>
                    <a:gd name="connsiteX112" fmla="*/ 528006 w 1490380"/>
                    <a:gd name="connsiteY112" fmla="*/ 326832 h 1495138"/>
                    <a:gd name="connsiteX113" fmla="*/ 528407 w 1490380"/>
                    <a:gd name="connsiteY113" fmla="*/ 340902 h 1495138"/>
                    <a:gd name="connsiteX114" fmla="*/ 534018 w 1490380"/>
                    <a:gd name="connsiteY114" fmla="*/ 346932 h 1495138"/>
                    <a:gd name="connsiteX115" fmla="*/ 549249 w 1490380"/>
                    <a:gd name="connsiteY115" fmla="*/ 346932 h 1495138"/>
                    <a:gd name="connsiteX116" fmla="*/ 571294 w 1490380"/>
                    <a:gd name="connsiteY116" fmla="*/ 346932 h 1495138"/>
                    <a:gd name="connsiteX117" fmla="*/ 610574 w 1490380"/>
                    <a:gd name="connsiteY117" fmla="*/ 377887 h 1495138"/>
                    <a:gd name="connsiteX118" fmla="*/ 576504 w 1490380"/>
                    <a:gd name="connsiteY118" fmla="*/ 432560 h 1495138"/>
                    <a:gd name="connsiteX119" fmla="*/ 563678 w 1490380"/>
                    <a:gd name="connsiteY119" fmla="*/ 433364 h 1495138"/>
                    <a:gd name="connsiteX120" fmla="*/ 402552 w 1490380"/>
                    <a:gd name="connsiteY120" fmla="*/ 433364 h 1495138"/>
                    <a:gd name="connsiteX121" fmla="*/ 391730 w 1490380"/>
                    <a:gd name="connsiteY121" fmla="*/ 432560 h 1495138"/>
                    <a:gd name="connsiteX122" fmla="*/ 354855 w 1490380"/>
                    <a:gd name="connsiteY122" fmla="*/ 396781 h 1495138"/>
                    <a:gd name="connsiteX123" fmla="*/ 379305 w 1490380"/>
                    <a:gd name="connsiteY123" fmla="*/ 350952 h 1495138"/>
                    <a:gd name="connsiteX124" fmla="*/ 397742 w 1490380"/>
                    <a:gd name="connsiteY124" fmla="*/ 346932 h 1495138"/>
                    <a:gd name="connsiteX125" fmla="*/ 432212 w 1490380"/>
                    <a:gd name="connsiteY125" fmla="*/ 346932 h 1495138"/>
                    <a:gd name="connsiteX126" fmla="*/ 440228 w 1490380"/>
                    <a:gd name="connsiteY126" fmla="*/ 345726 h 1495138"/>
                    <a:gd name="connsiteX127" fmla="*/ 441831 w 1490380"/>
                    <a:gd name="connsiteY127" fmla="*/ 344118 h 1495138"/>
                    <a:gd name="connsiteX128" fmla="*/ 442633 w 1490380"/>
                    <a:gd name="connsiteY128" fmla="*/ 340902 h 1495138"/>
                    <a:gd name="connsiteX129" fmla="*/ 442633 w 1490380"/>
                    <a:gd name="connsiteY129" fmla="*/ 328440 h 1495138"/>
                    <a:gd name="connsiteX130" fmla="*/ 442633 w 1490380"/>
                    <a:gd name="connsiteY130" fmla="*/ 105728 h 1495138"/>
                    <a:gd name="connsiteX131" fmla="*/ 441831 w 1490380"/>
                    <a:gd name="connsiteY131" fmla="*/ 89648 h 1495138"/>
                    <a:gd name="connsiteX132" fmla="*/ 440228 w 1490380"/>
                    <a:gd name="connsiteY132" fmla="*/ 88040 h 1495138"/>
                    <a:gd name="connsiteX133" fmla="*/ 435418 w 1490380"/>
                    <a:gd name="connsiteY133" fmla="*/ 86834 h 1495138"/>
                    <a:gd name="connsiteX134" fmla="*/ 412973 w 1490380"/>
                    <a:gd name="connsiteY134" fmla="*/ 87236 h 1495138"/>
                    <a:gd name="connsiteX135" fmla="*/ 402552 w 1490380"/>
                    <a:gd name="connsiteY135" fmla="*/ 87236 h 1495138"/>
                    <a:gd name="connsiteX136" fmla="*/ 363272 w 1490380"/>
                    <a:gd name="connsiteY136" fmla="*/ 45427 h 1495138"/>
                    <a:gd name="connsiteX137" fmla="*/ 403754 w 1490380"/>
                    <a:gd name="connsiteY137" fmla="*/ 2010 h 1495138"/>
                    <a:gd name="connsiteX138" fmla="*/ 410167 w 1490380"/>
                    <a:gd name="connsiteY138" fmla="*/ 2010 h 1495138"/>
                    <a:gd name="connsiteX139" fmla="*/ 477504 w 1490380"/>
                    <a:gd name="connsiteY139" fmla="*/ 0 h 1495138"/>
                    <a:gd name="connsiteX140" fmla="*/ 123093 w 1490380"/>
                    <a:gd name="connsiteY140" fmla="*/ 0 h 1495138"/>
                    <a:gd name="connsiteX141" fmla="*/ 138324 w 1490380"/>
                    <a:gd name="connsiteY141" fmla="*/ 1206 h 1495138"/>
                    <a:gd name="connsiteX142" fmla="*/ 173997 w 1490380"/>
                    <a:gd name="connsiteY142" fmla="*/ 39397 h 1495138"/>
                    <a:gd name="connsiteX143" fmla="*/ 173997 w 1490380"/>
                    <a:gd name="connsiteY143" fmla="*/ 45427 h 1495138"/>
                    <a:gd name="connsiteX144" fmla="*/ 173997 w 1490380"/>
                    <a:gd name="connsiteY144" fmla="*/ 192159 h 1495138"/>
                    <a:gd name="connsiteX145" fmla="*/ 173596 w 1490380"/>
                    <a:gd name="connsiteY145" fmla="*/ 192159 h 1495138"/>
                    <a:gd name="connsiteX146" fmla="*/ 173596 w 1490380"/>
                    <a:gd name="connsiteY146" fmla="*/ 326832 h 1495138"/>
                    <a:gd name="connsiteX147" fmla="*/ 173997 w 1490380"/>
                    <a:gd name="connsiteY147" fmla="*/ 340902 h 1495138"/>
                    <a:gd name="connsiteX148" fmla="*/ 179608 w 1490380"/>
                    <a:gd name="connsiteY148" fmla="*/ 346932 h 1495138"/>
                    <a:gd name="connsiteX149" fmla="*/ 194839 w 1490380"/>
                    <a:gd name="connsiteY149" fmla="*/ 346932 h 1495138"/>
                    <a:gd name="connsiteX150" fmla="*/ 216884 w 1490380"/>
                    <a:gd name="connsiteY150" fmla="*/ 346932 h 1495138"/>
                    <a:gd name="connsiteX151" fmla="*/ 256164 w 1490380"/>
                    <a:gd name="connsiteY151" fmla="*/ 377887 h 1495138"/>
                    <a:gd name="connsiteX152" fmla="*/ 222094 w 1490380"/>
                    <a:gd name="connsiteY152" fmla="*/ 432560 h 1495138"/>
                    <a:gd name="connsiteX153" fmla="*/ 209268 w 1490380"/>
                    <a:gd name="connsiteY153" fmla="*/ 433364 h 1495138"/>
                    <a:gd name="connsiteX154" fmla="*/ 48141 w 1490380"/>
                    <a:gd name="connsiteY154" fmla="*/ 433364 h 1495138"/>
                    <a:gd name="connsiteX155" fmla="*/ 37319 w 1490380"/>
                    <a:gd name="connsiteY155" fmla="*/ 432560 h 1495138"/>
                    <a:gd name="connsiteX156" fmla="*/ 445 w 1490380"/>
                    <a:gd name="connsiteY156" fmla="*/ 396781 h 1495138"/>
                    <a:gd name="connsiteX157" fmla="*/ 24894 w 1490380"/>
                    <a:gd name="connsiteY157" fmla="*/ 350952 h 1495138"/>
                    <a:gd name="connsiteX158" fmla="*/ 43332 w 1490380"/>
                    <a:gd name="connsiteY158" fmla="*/ 346932 h 1495138"/>
                    <a:gd name="connsiteX159" fmla="*/ 77801 w 1490380"/>
                    <a:gd name="connsiteY159" fmla="*/ 346932 h 1495138"/>
                    <a:gd name="connsiteX160" fmla="*/ 85818 w 1490380"/>
                    <a:gd name="connsiteY160" fmla="*/ 345726 h 1495138"/>
                    <a:gd name="connsiteX161" fmla="*/ 87421 w 1490380"/>
                    <a:gd name="connsiteY161" fmla="*/ 344118 h 1495138"/>
                    <a:gd name="connsiteX162" fmla="*/ 88223 w 1490380"/>
                    <a:gd name="connsiteY162" fmla="*/ 340902 h 1495138"/>
                    <a:gd name="connsiteX163" fmla="*/ 88223 w 1490380"/>
                    <a:gd name="connsiteY163" fmla="*/ 328440 h 1495138"/>
                    <a:gd name="connsiteX164" fmla="*/ 88223 w 1490380"/>
                    <a:gd name="connsiteY164" fmla="*/ 105728 h 1495138"/>
                    <a:gd name="connsiteX165" fmla="*/ 87421 w 1490380"/>
                    <a:gd name="connsiteY165" fmla="*/ 89648 h 1495138"/>
                    <a:gd name="connsiteX166" fmla="*/ 85818 w 1490380"/>
                    <a:gd name="connsiteY166" fmla="*/ 88040 h 1495138"/>
                    <a:gd name="connsiteX167" fmla="*/ 81008 w 1490380"/>
                    <a:gd name="connsiteY167" fmla="*/ 86834 h 1495138"/>
                    <a:gd name="connsiteX168" fmla="*/ 58562 w 1490380"/>
                    <a:gd name="connsiteY168" fmla="*/ 87236 h 1495138"/>
                    <a:gd name="connsiteX169" fmla="*/ 48141 w 1490380"/>
                    <a:gd name="connsiteY169" fmla="*/ 87236 h 1495138"/>
                    <a:gd name="connsiteX170" fmla="*/ 8862 w 1490380"/>
                    <a:gd name="connsiteY170" fmla="*/ 45427 h 1495138"/>
                    <a:gd name="connsiteX171" fmla="*/ 49344 w 1490380"/>
                    <a:gd name="connsiteY171" fmla="*/ 2010 h 1495138"/>
                    <a:gd name="connsiteX172" fmla="*/ 55757 w 1490380"/>
                    <a:gd name="connsiteY172" fmla="*/ 2010 h 1495138"/>
                    <a:gd name="connsiteX173" fmla="*/ 123093 w 1490380"/>
                    <a:gd name="connsiteY173" fmla="*/ 0 h 1495138"/>
                    <a:gd name="connsiteX0" fmla="*/ 505562 w 1454291"/>
                    <a:gd name="connsiteY0" fmla="*/ 1061774 h 1495138"/>
                    <a:gd name="connsiteX1" fmla="*/ 520793 w 1454291"/>
                    <a:gd name="connsiteY1" fmla="*/ 1062980 h 1495138"/>
                    <a:gd name="connsiteX2" fmla="*/ 556465 w 1454291"/>
                    <a:gd name="connsiteY2" fmla="*/ 1101171 h 1495138"/>
                    <a:gd name="connsiteX3" fmla="*/ 556465 w 1454291"/>
                    <a:gd name="connsiteY3" fmla="*/ 1107201 h 1495138"/>
                    <a:gd name="connsiteX4" fmla="*/ 556465 w 1454291"/>
                    <a:gd name="connsiteY4" fmla="*/ 1253934 h 1495138"/>
                    <a:gd name="connsiteX5" fmla="*/ 556064 w 1454291"/>
                    <a:gd name="connsiteY5" fmla="*/ 1253934 h 1495138"/>
                    <a:gd name="connsiteX6" fmla="*/ 556064 w 1454291"/>
                    <a:gd name="connsiteY6" fmla="*/ 1388606 h 1495138"/>
                    <a:gd name="connsiteX7" fmla="*/ 556465 w 1454291"/>
                    <a:gd name="connsiteY7" fmla="*/ 1402676 h 1495138"/>
                    <a:gd name="connsiteX8" fmla="*/ 562076 w 1454291"/>
                    <a:gd name="connsiteY8" fmla="*/ 1408707 h 1495138"/>
                    <a:gd name="connsiteX9" fmla="*/ 577307 w 1454291"/>
                    <a:gd name="connsiteY9" fmla="*/ 1408707 h 1495138"/>
                    <a:gd name="connsiteX10" fmla="*/ 599352 w 1454291"/>
                    <a:gd name="connsiteY10" fmla="*/ 1408707 h 1495138"/>
                    <a:gd name="connsiteX11" fmla="*/ 638632 w 1454291"/>
                    <a:gd name="connsiteY11" fmla="*/ 1439661 h 1495138"/>
                    <a:gd name="connsiteX12" fmla="*/ 604562 w 1454291"/>
                    <a:gd name="connsiteY12" fmla="*/ 1494334 h 1495138"/>
                    <a:gd name="connsiteX13" fmla="*/ 591736 w 1454291"/>
                    <a:gd name="connsiteY13" fmla="*/ 1495138 h 1495138"/>
                    <a:gd name="connsiteX14" fmla="*/ 430610 w 1454291"/>
                    <a:gd name="connsiteY14" fmla="*/ 1495138 h 1495138"/>
                    <a:gd name="connsiteX15" fmla="*/ 419788 w 1454291"/>
                    <a:gd name="connsiteY15" fmla="*/ 1494334 h 1495138"/>
                    <a:gd name="connsiteX16" fmla="*/ 382913 w 1454291"/>
                    <a:gd name="connsiteY16" fmla="*/ 1458555 h 1495138"/>
                    <a:gd name="connsiteX17" fmla="*/ 407363 w 1454291"/>
                    <a:gd name="connsiteY17" fmla="*/ 1412727 h 1495138"/>
                    <a:gd name="connsiteX18" fmla="*/ 425800 w 1454291"/>
                    <a:gd name="connsiteY18" fmla="*/ 1408707 h 1495138"/>
                    <a:gd name="connsiteX19" fmla="*/ 460270 w 1454291"/>
                    <a:gd name="connsiteY19" fmla="*/ 1408707 h 1495138"/>
                    <a:gd name="connsiteX20" fmla="*/ 468286 w 1454291"/>
                    <a:gd name="connsiteY20" fmla="*/ 1407501 h 1495138"/>
                    <a:gd name="connsiteX21" fmla="*/ 469889 w 1454291"/>
                    <a:gd name="connsiteY21" fmla="*/ 1405892 h 1495138"/>
                    <a:gd name="connsiteX22" fmla="*/ 470691 w 1454291"/>
                    <a:gd name="connsiteY22" fmla="*/ 1402676 h 1495138"/>
                    <a:gd name="connsiteX23" fmla="*/ 470691 w 1454291"/>
                    <a:gd name="connsiteY23" fmla="*/ 1390214 h 1495138"/>
                    <a:gd name="connsiteX24" fmla="*/ 470691 w 1454291"/>
                    <a:gd name="connsiteY24" fmla="*/ 1167502 h 1495138"/>
                    <a:gd name="connsiteX25" fmla="*/ 469889 w 1454291"/>
                    <a:gd name="connsiteY25" fmla="*/ 1151422 h 1495138"/>
                    <a:gd name="connsiteX26" fmla="*/ 468286 w 1454291"/>
                    <a:gd name="connsiteY26" fmla="*/ 1149814 h 1495138"/>
                    <a:gd name="connsiteX27" fmla="*/ 463476 w 1454291"/>
                    <a:gd name="connsiteY27" fmla="*/ 1148608 h 1495138"/>
                    <a:gd name="connsiteX28" fmla="*/ 441031 w 1454291"/>
                    <a:gd name="connsiteY28" fmla="*/ 1149010 h 1495138"/>
                    <a:gd name="connsiteX29" fmla="*/ 430610 w 1454291"/>
                    <a:gd name="connsiteY29" fmla="*/ 1149010 h 1495138"/>
                    <a:gd name="connsiteX30" fmla="*/ 391330 w 1454291"/>
                    <a:gd name="connsiteY30" fmla="*/ 1107201 h 1495138"/>
                    <a:gd name="connsiteX31" fmla="*/ 431812 w 1454291"/>
                    <a:gd name="connsiteY31" fmla="*/ 1063784 h 1495138"/>
                    <a:gd name="connsiteX32" fmla="*/ 438225 w 1454291"/>
                    <a:gd name="connsiteY32" fmla="*/ 1063784 h 1495138"/>
                    <a:gd name="connsiteX33" fmla="*/ 505562 w 1454291"/>
                    <a:gd name="connsiteY33" fmla="*/ 1061774 h 1495138"/>
                    <a:gd name="connsiteX34" fmla="*/ 1441465 w 1454291"/>
                    <a:gd name="connsiteY34" fmla="*/ 972480 h 1495138"/>
                    <a:gd name="connsiteX35" fmla="*/ 1454291 w 1454291"/>
                    <a:gd name="connsiteY35" fmla="*/ 971676 h 1495138"/>
                    <a:gd name="connsiteX36" fmla="*/ 1441465 w 1454291"/>
                    <a:gd name="connsiteY36" fmla="*/ 972480 h 1495138"/>
                    <a:gd name="connsiteX37" fmla="*/ 990169 w 1454291"/>
                    <a:gd name="connsiteY37" fmla="*/ 539116 h 1495138"/>
                    <a:gd name="connsiteX38" fmla="*/ 1005400 w 1454291"/>
                    <a:gd name="connsiteY38" fmla="*/ 540322 h 1495138"/>
                    <a:gd name="connsiteX39" fmla="*/ 1041072 w 1454291"/>
                    <a:gd name="connsiteY39" fmla="*/ 578513 h 1495138"/>
                    <a:gd name="connsiteX40" fmla="*/ 1041072 w 1454291"/>
                    <a:gd name="connsiteY40" fmla="*/ 584543 h 1495138"/>
                    <a:gd name="connsiteX41" fmla="*/ 1041072 w 1454291"/>
                    <a:gd name="connsiteY41" fmla="*/ 731276 h 1495138"/>
                    <a:gd name="connsiteX42" fmla="*/ 1040671 w 1454291"/>
                    <a:gd name="connsiteY42" fmla="*/ 731276 h 1495138"/>
                    <a:gd name="connsiteX43" fmla="*/ 1040671 w 1454291"/>
                    <a:gd name="connsiteY43" fmla="*/ 865948 h 1495138"/>
                    <a:gd name="connsiteX44" fmla="*/ 1041072 w 1454291"/>
                    <a:gd name="connsiteY44" fmla="*/ 880018 h 1495138"/>
                    <a:gd name="connsiteX45" fmla="*/ 1046683 w 1454291"/>
                    <a:gd name="connsiteY45" fmla="*/ 886049 h 1495138"/>
                    <a:gd name="connsiteX46" fmla="*/ 1061914 w 1454291"/>
                    <a:gd name="connsiteY46" fmla="*/ 886049 h 1495138"/>
                    <a:gd name="connsiteX47" fmla="*/ 1083959 w 1454291"/>
                    <a:gd name="connsiteY47" fmla="*/ 886049 h 1495138"/>
                    <a:gd name="connsiteX48" fmla="*/ 1123238 w 1454291"/>
                    <a:gd name="connsiteY48" fmla="*/ 917003 h 1495138"/>
                    <a:gd name="connsiteX49" fmla="*/ 1089169 w 1454291"/>
                    <a:gd name="connsiteY49" fmla="*/ 971676 h 1495138"/>
                    <a:gd name="connsiteX50" fmla="*/ 1076343 w 1454291"/>
                    <a:gd name="connsiteY50" fmla="*/ 972480 h 1495138"/>
                    <a:gd name="connsiteX51" fmla="*/ 915217 w 1454291"/>
                    <a:gd name="connsiteY51" fmla="*/ 972480 h 1495138"/>
                    <a:gd name="connsiteX52" fmla="*/ 904395 w 1454291"/>
                    <a:gd name="connsiteY52" fmla="*/ 971676 h 1495138"/>
                    <a:gd name="connsiteX53" fmla="*/ 867520 w 1454291"/>
                    <a:gd name="connsiteY53" fmla="*/ 935897 h 1495138"/>
                    <a:gd name="connsiteX54" fmla="*/ 891970 w 1454291"/>
                    <a:gd name="connsiteY54" fmla="*/ 890069 h 1495138"/>
                    <a:gd name="connsiteX55" fmla="*/ 910407 w 1454291"/>
                    <a:gd name="connsiteY55" fmla="*/ 886049 h 1495138"/>
                    <a:gd name="connsiteX56" fmla="*/ 944877 w 1454291"/>
                    <a:gd name="connsiteY56" fmla="*/ 886049 h 1495138"/>
                    <a:gd name="connsiteX57" fmla="*/ 952893 w 1454291"/>
                    <a:gd name="connsiteY57" fmla="*/ 884843 h 1495138"/>
                    <a:gd name="connsiteX58" fmla="*/ 954496 w 1454291"/>
                    <a:gd name="connsiteY58" fmla="*/ 883234 h 1495138"/>
                    <a:gd name="connsiteX59" fmla="*/ 955298 w 1454291"/>
                    <a:gd name="connsiteY59" fmla="*/ 880018 h 1495138"/>
                    <a:gd name="connsiteX60" fmla="*/ 955298 w 1454291"/>
                    <a:gd name="connsiteY60" fmla="*/ 867556 h 1495138"/>
                    <a:gd name="connsiteX61" fmla="*/ 955298 w 1454291"/>
                    <a:gd name="connsiteY61" fmla="*/ 644844 h 1495138"/>
                    <a:gd name="connsiteX62" fmla="*/ 954496 w 1454291"/>
                    <a:gd name="connsiteY62" fmla="*/ 628764 h 1495138"/>
                    <a:gd name="connsiteX63" fmla="*/ 952893 w 1454291"/>
                    <a:gd name="connsiteY63" fmla="*/ 627156 h 1495138"/>
                    <a:gd name="connsiteX64" fmla="*/ 948083 w 1454291"/>
                    <a:gd name="connsiteY64" fmla="*/ 625950 h 1495138"/>
                    <a:gd name="connsiteX65" fmla="*/ 925638 w 1454291"/>
                    <a:gd name="connsiteY65" fmla="*/ 626352 h 1495138"/>
                    <a:gd name="connsiteX66" fmla="*/ 915217 w 1454291"/>
                    <a:gd name="connsiteY66" fmla="*/ 626352 h 1495138"/>
                    <a:gd name="connsiteX67" fmla="*/ 875937 w 1454291"/>
                    <a:gd name="connsiteY67" fmla="*/ 584543 h 1495138"/>
                    <a:gd name="connsiteX68" fmla="*/ 916419 w 1454291"/>
                    <a:gd name="connsiteY68" fmla="*/ 541126 h 1495138"/>
                    <a:gd name="connsiteX69" fmla="*/ 922832 w 1454291"/>
                    <a:gd name="connsiteY69" fmla="*/ 541126 h 1495138"/>
                    <a:gd name="connsiteX70" fmla="*/ 990169 w 1454291"/>
                    <a:gd name="connsiteY70" fmla="*/ 539116 h 1495138"/>
                    <a:gd name="connsiteX71" fmla="*/ 272255 w 1454291"/>
                    <a:gd name="connsiteY71" fmla="*/ 539116 h 1495138"/>
                    <a:gd name="connsiteX72" fmla="*/ 287486 w 1454291"/>
                    <a:gd name="connsiteY72" fmla="*/ 540322 h 1495138"/>
                    <a:gd name="connsiteX73" fmla="*/ 323158 w 1454291"/>
                    <a:gd name="connsiteY73" fmla="*/ 578513 h 1495138"/>
                    <a:gd name="connsiteX74" fmla="*/ 323158 w 1454291"/>
                    <a:gd name="connsiteY74" fmla="*/ 584543 h 1495138"/>
                    <a:gd name="connsiteX75" fmla="*/ 323158 w 1454291"/>
                    <a:gd name="connsiteY75" fmla="*/ 731276 h 1495138"/>
                    <a:gd name="connsiteX76" fmla="*/ 322757 w 1454291"/>
                    <a:gd name="connsiteY76" fmla="*/ 731276 h 1495138"/>
                    <a:gd name="connsiteX77" fmla="*/ 322757 w 1454291"/>
                    <a:gd name="connsiteY77" fmla="*/ 865948 h 1495138"/>
                    <a:gd name="connsiteX78" fmla="*/ 323158 w 1454291"/>
                    <a:gd name="connsiteY78" fmla="*/ 880018 h 1495138"/>
                    <a:gd name="connsiteX79" fmla="*/ 328769 w 1454291"/>
                    <a:gd name="connsiteY79" fmla="*/ 886049 h 1495138"/>
                    <a:gd name="connsiteX80" fmla="*/ 344000 w 1454291"/>
                    <a:gd name="connsiteY80" fmla="*/ 886049 h 1495138"/>
                    <a:gd name="connsiteX81" fmla="*/ 366045 w 1454291"/>
                    <a:gd name="connsiteY81" fmla="*/ 886049 h 1495138"/>
                    <a:gd name="connsiteX82" fmla="*/ 405325 w 1454291"/>
                    <a:gd name="connsiteY82" fmla="*/ 917003 h 1495138"/>
                    <a:gd name="connsiteX83" fmla="*/ 371255 w 1454291"/>
                    <a:gd name="connsiteY83" fmla="*/ 971676 h 1495138"/>
                    <a:gd name="connsiteX84" fmla="*/ 358429 w 1454291"/>
                    <a:gd name="connsiteY84" fmla="*/ 972480 h 1495138"/>
                    <a:gd name="connsiteX85" fmla="*/ 197303 w 1454291"/>
                    <a:gd name="connsiteY85" fmla="*/ 972480 h 1495138"/>
                    <a:gd name="connsiteX86" fmla="*/ 186481 w 1454291"/>
                    <a:gd name="connsiteY86" fmla="*/ 971676 h 1495138"/>
                    <a:gd name="connsiteX87" fmla="*/ 149606 w 1454291"/>
                    <a:gd name="connsiteY87" fmla="*/ 935897 h 1495138"/>
                    <a:gd name="connsiteX88" fmla="*/ 174056 w 1454291"/>
                    <a:gd name="connsiteY88" fmla="*/ 890069 h 1495138"/>
                    <a:gd name="connsiteX89" fmla="*/ 192493 w 1454291"/>
                    <a:gd name="connsiteY89" fmla="*/ 886049 h 1495138"/>
                    <a:gd name="connsiteX90" fmla="*/ 226963 w 1454291"/>
                    <a:gd name="connsiteY90" fmla="*/ 886049 h 1495138"/>
                    <a:gd name="connsiteX91" fmla="*/ 234979 w 1454291"/>
                    <a:gd name="connsiteY91" fmla="*/ 884843 h 1495138"/>
                    <a:gd name="connsiteX92" fmla="*/ 236582 w 1454291"/>
                    <a:gd name="connsiteY92" fmla="*/ 883234 h 1495138"/>
                    <a:gd name="connsiteX93" fmla="*/ 237384 w 1454291"/>
                    <a:gd name="connsiteY93" fmla="*/ 880018 h 1495138"/>
                    <a:gd name="connsiteX94" fmla="*/ 237384 w 1454291"/>
                    <a:gd name="connsiteY94" fmla="*/ 867556 h 1495138"/>
                    <a:gd name="connsiteX95" fmla="*/ 237384 w 1454291"/>
                    <a:gd name="connsiteY95" fmla="*/ 644844 h 1495138"/>
                    <a:gd name="connsiteX96" fmla="*/ 236582 w 1454291"/>
                    <a:gd name="connsiteY96" fmla="*/ 628764 h 1495138"/>
                    <a:gd name="connsiteX97" fmla="*/ 234979 w 1454291"/>
                    <a:gd name="connsiteY97" fmla="*/ 627156 h 1495138"/>
                    <a:gd name="connsiteX98" fmla="*/ 230169 w 1454291"/>
                    <a:gd name="connsiteY98" fmla="*/ 625950 h 1495138"/>
                    <a:gd name="connsiteX99" fmla="*/ 207724 w 1454291"/>
                    <a:gd name="connsiteY99" fmla="*/ 626352 h 1495138"/>
                    <a:gd name="connsiteX100" fmla="*/ 197303 w 1454291"/>
                    <a:gd name="connsiteY100" fmla="*/ 626352 h 1495138"/>
                    <a:gd name="connsiteX101" fmla="*/ 158023 w 1454291"/>
                    <a:gd name="connsiteY101" fmla="*/ 584543 h 1495138"/>
                    <a:gd name="connsiteX102" fmla="*/ 198505 w 1454291"/>
                    <a:gd name="connsiteY102" fmla="*/ 541126 h 1495138"/>
                    <a:gd name="connsiteX103" fmla="*/ 204918 w 1454291"/>
                    <a:gd name="connsiteY103" fmla="*/ 541126 h 1495138"/>
                    <a:gd name="connsiteX104" fmla="*/ 272255 w 1454291"/>
                    <a:gd name="connsiteY104" fmla="*/ 539116 h 1495138"/>
                    <a:gd name="connsiteX105" fmla="*/ 477504 w 1454291"/>
                    <a:gd name="connsiteY105" fmla="*/ 0 h 1495138"/>
                    <a:gd name="connsiteX106" fmla="*/ 492735 w 1454291"/>
                    <a:gd name="connsiteY106" fmla="*/ 1206 h 1495138"/>
                    <a:gd name="connsiteX107" fmla="*/ 528407 w 1454291"/>
                    <a:gd name="connsiteY107" fmla="*/ 39397 h 1495138"/>
                    <a:gd name="connsiteX108" fmla="*/ 528407 w 1454291"/>
                    <a:gd name="connsiteY108" fmla="*/ 45427 h 1495138"/>
                    <a:gd name="connsiteX109" fmla="*/ 528407 w 1454291"/>
                    <a:gd name="connsiteY109" fmla="*/ 192159 h 1495138"/>
                    <a:gd name="connsiteX110" fmla="*/ 528006 w 1454291"/>
                    <a:gd name="connsiteY110" fmla="*/ 192159 h 1495138"/>
                    <a:gd name="connsiteX111" fmla="*/ 528006 w 1454291"/>
                    <a:gd name="connsiteY111" fmla="*/ 326832 h 1495138"/>
                    <a:gd name="connsiteX112" fmla="*/ 528407 w 1454291"/>
                    <a:gd name="connsiteY112" fmla="*/ 340902 h 1495138"/>
                    <a:gd name="connsiteX113" fmla="*/ 534018 w 1454291"/>
                    <a:gd name="connsiteY113" fmla="*/ 346932 h 1495138"/>
                    <a:gd name="connsiteX114" fmla="*/ 549249 w 1454291"/>
                    <a:gd name="connsiteY114" fmla="*/ 346932 h 1495138"/>
                    <a:gd name="connsiteX115" fmla="*/ 571294 w 1454291"/>
                    <a:gd name="connsiteY115" fmla="*/ 346932 h 1495138"/>
                    <a:gd name="connsiteX116" fmla="*/ 610574 w 1454291"/>
                    <a:gd name="connsiteY116" fmla="*/ 377887 h 1495138"/>
                    <a:gd name="connsiteX117" fmla="*/ 576504 w 1454291"/>
                    <a:gd name="connsiteY117" fmla="*/ 432560 h 1495138"/>
                    <a:gd name="connsiteX118" fmla="*/ 563678 w 1454291"/>
                    <a:gd name="connsiteY118" fmla="*/ 433364 h 1495138"/>
                    <a:gd name="connsiteX119" fmla="*/ 402552 w 1454291"/>
                    <a:gd name="connsiteY119" fmla="*/ 433364 h 1495138"/>
                    <a:gd name="connsiteX120" fmla="*/ 391730 w 1454291"/>
                    <a:gd name="connsiteY120" fmla="*/ 432560 h 1495138"/>
                    <a:gd name="connsiteX121" fmla="*/ 354855 w 1454291"/>
                    <a:gd name="connsiteY121" fmla="*/ 396781 h 1495138"/>
                    <a:gd name="connsiteX122" fmla="*/ 379305 w 1454291"/>
                    <a:gd name="connsiteY122" fmla="*/ 350952 h 1495138"/>
                    <a:gd name="connsiteX123" fmla="*/ 397742 w 1454291"/>
                    <a:gd name="connsiteY123" fmla="*/ 346932 h 1495138"/>
                    <a:gd name="connsiteX124" fmla="*/ 432212 w 1454291"/>
                    <a:gd name="connsiteY124" fmla="*/ 346932 h 1495138"/>
                    <a:gd name="connsiteX125" fmla="*/ 440228 w 1454291"/>
                    <a:gd name="connsiteY125" fmla="*/ 345726 h 1495138"/>
                    <a:gd name="connsiteX126" fmla="*/ 441831 w 1454291"/>
                    <a:gd name="connsiteY126" fmla="*/ 344118 h 1495138"/>
                    <a:gd name="connsiteX127" fmla="*/ 442633 w 1454291"/>
                    <a:gd name="connsiteY127" fmla="*/ 340902 h 1495138"/>
                    <a:gd name="connsiteX128" fmla="*/ 442633 w 1454291"/>
                    <a:gd name="connsiteY128" fmla="*/ 328440 h 1495138"/>
                    <a:gd name="connsiteX129" fmla="*/ 442633 w 1454291"/>
                    <a:gd name="connsiteY129" fmla="*/ 105728 h 1495138"/>
                    <a:gd name="connsiteX130" fmla="*/ 441831 w 1454291"/>
                    <a:gd name="connsiteY130" fmla="*/ 89648 h 1495138"/>
                    <a:gd name="connsiteX131" fmla="*/ 440228 w 1454291"/>
                    <a:gd name="connsiteY131" fmla="*/ 88040 h 1495138"/>
                    <a:gd name="connsiteX132" fmla="*/ 435418 w 1454291"/>
                    <a:gd name="connsiteY132" fmla="*/ 86834 h 1495138"/>
                    <a:gd name="connsiteX133" fmla="*/ 412973 w 1454291"/>
                    <a:gd name="connsiteY133" fmla="*/ 87236 h 1495138"/>
                    <a:gd name="connsiteX134" fmla="*/ 402552 w 1454291"/>
                    <a:gd name="connsiteY134" fmla="*/ 87236 h 1495138"/>
                    <a:gd name="connsiteX135" fmla="*/ 363272 w 1454291"/>
                    <a:gd name="connsiteY135" fmla="*/ 45427 h 1495138"/>
                    <a:gd name="connsiteX136" fmla="*/ 403754 w 1454291"/>
                    <a:gd name="connsiteY136" fmla="*/ 2010 h 1495138"/>
                    <a:gd name="connsiteX137" fmla="*/ 410167 w 1454291"/>
                    <a:gd name="connsiteY137" fmla="*/ 2010 h 1495138"/>
                    <a:gd name="connsiteX138" fmla="*/ 477504 w 1454291"/>
                    <a:gd name="connsiteY138" fmla="*/ 0 h 1495138"/>
                    <a:gd name="connsiteX139" fmla="*/ 123093 w 1454291"/>
                    <a:gd name="connsiteY139" fmla="*/ 0 h 1495138"/>
                    <a:gd name="connsiteX140" fmla="*/ 138324 w 1454291"/>
                    <a:gd name="connsiteY140" fmla="*/ 1206 h 1495138"/>
                    <a:gd name="connsiteX141" fmla="*/ 173997 w 1454291"/>
                    <a:gd name="connsiteY141" fmla="*/ 39397 h 1495138"/>
                    <a:gd name="connsiteX142" fmla="*/ 173997 w 1454291"/>
                    <a:gd name="connsiteY142" fmla="*/ 45427 h 1495138"/>
                    <a:gd name="connsiteX143" fmla="*/ 173997 w 1454291"/>
                    <a:gd name="connsiteY143" fmla="*/ 192159 h 1495138"/>
                    <a:gd name="connsiteX144" fmla="*/ 173596 w 1454291"/>
                    <a:gd name="connsiteY144" fmla="*/ 192159 h 1495138"/>
                    <a:gd name="connsiteX145" fmla="*/ 173596 w 1454291"/>
                    <a:gd name="connsiteY145" fmla="*/ 326832 h 1495138"/>
                    <a:gd name="connsiteX146" fmla="*/ 173997 w 1454291"/>
                    <a:gd name="connsiteY146" fmla="*/ 340902 h 1495138"/>
                    <a:gd name="connsiteX147" fmla="*/ 179608 w 1454291"/>
                    <a:gd name="connsiteY147" fmla="*/ 346932 h 1495138"/>
                    <a:gd name="connsiteX148" fmla="*/ 194839 w 1454291"/>
                    <a:gd name="connsiteY148" fmla="*/ 346932 h 1495138"/>
                    <a:gd name="connsiteX149" fmla="*/ 216884 w 1454291"/>
                    <a:gd name="connsiteY149" fmla="*/ 346932 h 1495138"/>
                    <a:gd name="connsiteX150" fmla="*/ 256164 w 1454291"/>
                    <a:gd name="connsiteY150" fmla="*/ 377887 h 1495138"/>
                    <a:gd name="connsiteX151" fmla="*/ 222094 w 1454291"/>
                    <a:gd name="connsiteY151" fmla="*/ 432560 h 1495138"/>
                    <a:gd name="connsiteX152" fmla="*/ 209268 w 1454291"/>
                    <a:gd name="connsiteY152" fmla="*/ 433364 h 1495138"/>
                    <a:gd name="connsiteX153" fmla="*/ 48141 w 1454291"/>
                    <a:gd name="connsiteY153" fmla="*/ 433364 h 1495138"/>
                    <a:gd name="connsiteX154" fmla="*/ 37319 w 1454291"/>
                    <a:gd name="connsiteY154" fmla="*/ 432560 h 1495138"/>
                    <a:gd name="connsiteX155" fmla="*/ 445 w 1454291"/>
                    <a:gd name="connsiteY155" fmla="*/ 396781 h 1495138"/>
                    <a:gd name="connsiteX156" fmla="*/ 24894 w 1454291"/>
                    <a:gd name="connsiteY156" fmla="*/ 350952 h 1495138"/>
                    <a:gd name="connsiteX157" fmla="*/ 43332 w 1454291"/>
                    <a:gd name="connsiteY157" fmla="*/ 346932 h 1495138"/>
                    <a:gd name="connsiteX158" fmla="*/ 77801 w 1454291"/>
                    <a:gd name="connsiteY158" fmla="*/ 346932 h 1495138"/>
                    <a:gd name="connsiteX159" fmla="*/ 85818 w 1454291"/>
                    <a:gd name="connsiteY159" fmla="*/ 345726 h 1495138"/>
                    <a:gd name="connsiteX160" fmla="*/ 87421 w 1454291"/>
                    <a:gd name="connsiteY160" fmla="*/ 344118 h 1495138"/>
                    <a:gd name="connsiteX161" fmla="*/ 88223 w 1454291"/>
                    <a:gd name="connsiteY161" fmla="*/ 340902 h 1495138"/>
                    <a:gd name="connsiteX162" fmla="*/ 88223 w 1454291"/>
                    <a:gd name="connsiteY162" fmla="*/ 328440 h 1495138"/>
                    <a:gd name="connsiteX163" fmla="*/ 88223 w 1454291"/>
                    <a:gd name="connsiteY163" fmla="*/ 105728 h 1495138"/>
                    <a:gd name="connsiteX164" fmla="*/ 87421 w 1454291"/>
                    <a:gd name="connsiteY164" fmla="*/ 89648 h 1495138"/>
                    <a:gd name="connsiteX165" fmla="*/ 85818 w 1454291"/>
                    <a:gd name="connsiteY165" fmla="*/ 88040 h 1495138"/>
                    <a:gd name="connsiteX166" fmla="*/ 81008 w 1454291"/>
                    <a:gd name="connsiteY166" fmla="*/ 86834 h 1495138"/>
                    <a:gd name="connsiteX167" fmla="*/ 58562 w 1454291"/>
                    <a:gd name="connsiteY167" fmla="*/ 87236 h 1495138"/>
                    <a:gd name="connsiteX168" fmla="*/ 48141 w 1454291"/>
                    <a:gd name="connsiteY168" fmla="*/ 87236 h 1495138"/>
                    <a:gd name="connsiteX169" fmla="*/ 8862 w 1454291"/>
                    <a:gd name="connsiteY169" fmla="*/ 45427 h 1495138"/>
                    <a:gd name="connsiteX170" fmla="*/ 49344 w 1454291"/>
                    <a:gd name="connsiteY170" fmla="*/ 2010 h 1495138"/>
                    <a:gd name="connsiteX171" fmla="*/ 55757 w 1454291"/>
                    <a:gd name="connsiteY171" fmla="*/ 2010 h 1495138"/>
                    <a:gd name="connsiteX172" fmla="*/ 123093 w 1454291"/>
                    <a:gd name="connsiteY17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578513 h 1495138"/>
                    <a:gd name="connsiteX37" fmla="*/ 1041072 w 1125258"/>
                    <a:gd name="connsiteY37" fmla="*/ 584543 h 1495138"/>
                    <a:gd name="connsiteX38" fmla="*/ 1041072 w 1125258"/>
                    <a:gd name="connsiteY38" fmla="*/ 731276 h 1495138"/>
                    <a:gd name="connsiteX39" fmla="*/ 1040671 w 1125258"/>
                    <a:gd name="connsiteY39" fmla="*/ 731276 h 1495138"/>
                    <a:gd name="connsiteX40" fmla="*/ 1040671 w 1125258"/>
                    <a:gd name="connsiteY40" fmla="*/ 865948 h 1495138"/>
                    <a:gd name="connsiteX41" fmla="*/ 1041072 w 1125258"/>
                    <a:gd name="connsiteY41" fmla="*/ 880018 h 1495138"/>
                    <a:gd name="connsiteX42" fmla="*/ 1046683 w 1125258"/>
                    <a:gd name="connsiteY42" fmla="*/ 886049 h 1495138"/>
                    <a:gd name="connsiteX43" fmla="*/ 1061914 w 1125258"/>
                    <a:gd name="connsiteY43" fmla="*/ 886049 h 1495138"/>
                    <a:gd name="connsiteX44" fmla="*/ 1083959 w 1125258"/>
                    <a:gd name="connsiteY44" fmla="*/ 886049 h 1495138"/>
                    <a:gd name="connsiteX45" fmla="*/ 1123238 w 1125258"/>
                    <a:gd name="connsiteY45" fmla="*/ 917003 h 1495138"/>
                    <a:gd name="connsiteX46" fmla="*/ 1089169 w 1125258"/>
                    <a:gd name="connsiteY46" fmla="*/ 971676 h 1495138"/>
                    <a:gd name="connsiteX47" fmla="*/ 1076343 w 1125258"/>
                    <a:gd name="connsiteY47" fmla="*/ 972480 h 1495138"/>
                    <a:gd name="connsiteX48" fmla="*/ 915217 w 1125258"/>
                    <a:gd name="connsiteY48" fmla="*/ 972480 h 1495138"/>
                    <a:gd name="connsiteX49" fmla="*/ 904395 w 1125258"/>
                    <a:gd name="connsiteY49" fmla="*/ 971676 h 1495138"/>
                    <a:gd name="connsiteX50" fmla="*/ 867520 w 1125258"/>
                    <a:gd name="connsiteY50" fmla="*/ 935897 h 1495138"/>
                    <a:gd name="connsiteX51" fmla="*/ 891970 w 1125258"/>
                    <a:gd name="connsiteY51" fmla="*/ 890069 h 1495138"/>
                    <a:gd name="connsiteX52" fmla="*/ 910407 w 1125258"/>
                    <a:gd name="connsiteY52" fmla="*/ 886049 h 1495138"/>
                    <a:gd name="connsiteX53" fmla="*/ 944877 w 1125258"/>
                    <a:gd name="connsiteY53" fmla="*/ 886049 h 1495138"/>
                    <a:gd name="connsiteX54" fmla="*/ 952893 w 1125258"/>
                    <a:gd name="connsiteY54" fmla="*/ 884843 h 1495138"/>
                    <a:gd name="connsiteX55" fmla="*/ 954496 w 1125258"/>
                    <a:gd name="connsiteY55" fmla="*/ 883234 h 1495138"/>
                    <a:gd name="connsiteX56" fmla="*/ 955298 w 1125258"/>
                    <a:gd name="connsiteY56" fmla="*/ 880018 h 1495138"/>
                    <a:gd name="connsiteX57" fmla="*/ 955298 w 1125258"/>
                    <a:gd name="connsiteY57" fmla="*/ 867556 h 1495138"/>
                    <a:gd name="connsiteX58" fmla="*/ 955298 w 1125258"/>
                    <a:gd name="connsiteY58" fmla="*/ 644844 h 1495138"/>
                    <a:gd name="connsiteX59" fmla="*/ 954496 w 1125258"/>
                    <a:gd name="connsiteY59" fmla="*/ 628764 h 1495138"/>
                    <a:gd name="connsiteX60" fmla="*/ 952893 w 1125258"/>
                    <a:gd name="connsiteY60" fmla="*/ 627156 h 1495138"/>
                    <a:gd name="connsiteX61" fmla="*/ 948083 w 1125258"/>
                    <a:gd name="connsiteY61" fmla="*/ 625950 h 1495138"/>
                    <a:gd name="connsiteX62" fmla="*/ 925638 w 1125258"/>
                    <a:gd name="connsiteY62" fmla="*/ 626352 h 1495138"/>
                    <a:gd name="connsiteX63" fmla="*/ 915217 w 1125258"/>
                    <a:gd name="connsiteY63" fmla="*/ 626352 h 1495138"/>
                    <a:gd name="connsiteX64" fmla="*/ 875937 w 1125258"/>
                    <a:gd name="connsiteY64" fmla="*/ 584543 h 1495138"/>
                    <a:gd name="connsiteX65" fmla="*/ 916419 w 1125258"/>
                    <a:gd name="connsiteY65" fmla="*/ 541126 h 1495138"/>
                    <a:gd name="connsiteX66" fmla="*/ 922832 w 1125258"/>
                    <a:gd name="connsiteY66" fmla="*/ 541126 h 1495138"/>
                    <a:gd name="connsiteX67" fmla="*/ 990169 w 1125258"/>
                    <a:gd name="connsiteY67" fmla="*/ 539116 h 1495138"/>
                    <a:gd name="connsiteX68" fmla="*/ 272255 w 1125258"/>
                    <a:gd name="connsiteY68" fmla="*/ 539116 h 1495138"/>
                    <a:gd name="connsiteX69" fmla="*/ 287486 w 1125258"/>
                    <a:gd name="connsiteY69" fmla="*/ 540322 h 1495138"/>
                    <a:gd name="connsiteX70" fmla="*/ 323158 w 1125258"/>
                    <a:gd name="connsiteY70" fmla="*/ 578513 h 1495138"/>
                    <a:gd name="connsiteX71" fmla="*/ 323158 w 1125258"/>
                    <a:gd name="connsiteY71" fmla="*/ 584543 h 1495138"/>
                    <a:gd name="connsiteX72" fmla="*/ 323158 w 1125258"/>
                    <a:gd name="connsiteY72" fmla="*/ 731276 h 1495138"/>
                    <a:gd name="connsiteX73" fmla="*/ 322757 w 1125258"/>
                    <a:gd name="connsiteY73" fmla="*/ 731276 h 1495138"/>
                    <a:gd name="connsiteX74" fmla="*/ 322757 w 1125258"/>
                    <a:gd name="connsiteY74" fmla="*/ 865948 h 1495138"/>
                    <a:gd name="connsiteX75" fmla="*/ 323158 w 1125258"/>
                    <a:gd name="connsiteY75" fmla="*/ 880018 h 1495138"/>
                    <a:gd name="connsiteX76" fmla="*/ 328769 w 1125258"/>
                    <a:gd name="connsiteY76" fmla="*/ 886049 h 1495138"/>
                    <a:gd name="connsiteX77" fmla="*/ 344000 w 1125258"/>
                    <a:gd name="connsiteY77" fmla="*/ 886049 h 1495138"/>
                    <a:gd name="connsiteX78" fmla="*/ 366045 w 1125258"/>
                    <a:gd name="connsiteY78" fmla="*/ 886049 h 1495138"/>
                    <a:gd name="connsiteX79" fmla="*/ 405325 w 1125258"/>
                    <a:gd name="connsiteY79" fmla="*/ 917003 h 1495138"/>
                    <a:gd name="connsiteX80" fmla="*/ 371255 w 1125258"/>
                    <a:gd name="connsiteY80" fmla="*/ 971676 h 1495138"/>
                    <a:gd name="connsiteX81" fmla="*/ 358429 w 1125258"/>
                    <a:gd name="connsiteY81" fmla="*/ 972480 h 1495138"/>
                    <a:gd name="connsiteX82" fmla="*/ 197303 w 1125258"/>
                    <a:gd name="connsiteY82" fmla="*/ 972480 h 1495138"/>
                    <a:gd name="connsiteX83" fmla="*/ 186481 w 1125258"/>
                    <a:gd name="connsiteY83" fmla="*/ 971676 h 1495138"/>
                    <a:gd name="connsiteX84" fmla="*/ 149606 w 1125258"/>
                    <a:gd name="connsiteY84" fmla="*/ 935897 h 1495138"/>
                    <a:gd name="connsiteX85" fmla="*/ 174056 w 1125258"/>
                    <a:gd name="connsiteY85" fmla="*/ 890069 h 1495138"/>
                    <a:gd name="connsiteX86" fmla="*/ 192493 w 1125258"/>
                    <a:gd name="connsiteY86" fmla="*/ 886049 h 1495138"/>
                    <a:gd name="connsiteX87" fmla="*/ 226963 w 1125258"/>
                    <a:gd name="connsiteY87" fmla="*/ 886049 h 1495138"/>
                    <a:gd name="connsiteX88" fmla="*/ 234979 w 1125258"/>
                    <a:gd name="connsiteY88" fmla="*/ 884843 h 1495138"/>
                    <a:gd name="connsiteX89" fmla="*/ 236582 w 1125258"/>
                    <a:gd name="connsiteY89" fmla="*/ 883234 h 1495138"/>
                    <a:gd name="connsiteX90" fmla="*/ 237384 w 1125258"/>
                    <a:gd name="connsiteY90" fmla="*/ 880018 h 1495138"/>
                    <a:gd name="connsiteX91" fmla="*/ 237384 w 1125258"/>
                    <a:gd name="connsiteY91" fmla="*/ 867556 h 1495138"/>
                    <a:gd name="connsiteX92" fmla="*/ 237384 w 1125258"/>
                    <a:gd name="connsiteY92" fmla="*/ 644844 h 1495138"/>
                    <a:gd name="connsiteX93" fmla="*/ 236582 w 1125258"/>
                    <a:gd name="connsiteY93" fmla="*/ 628764 h 1495138"/>
                    <a:gd name="connsiteX94" fmla="*/ 234979 w 1125258"/>
                    <a:gd name="connsiteY94" fmla="*/ 627156 h 1495138"/>
                    <a:gd name="connsiteX95" fmla="*/ 230169 w 1125258"/>
                    <a:gd name="connsiteY95" fmla="*/ 625950 h 1495138"/>
                    <a:gd name="connsiteX96" fmla="*/ 207724 w 1125258"/>
                    <a:gd name="connsiteY96" fmla="*/ 626352 h 1495138"/>
                    <a:gd name="connsiteX97" fmla="*/ 197303 w 1125258"/>
                    <a:gd name="connsiteY97" fmla="*/ 626352 h 1495138"/>
                    <a:gd name="connsiteX98" fmla="*/ 158023 w 1125258"/>
                    <a:gd name="connsiteY98" fmla="*/ 584543 h 1495138"/>
                    <a:gd name="connsiteX99" fmla="*/ 198505 w 1125258"/>
                    <a:gd name="connsiteY99" fmla="*/ 541126 h 1495138"/>
                    <a:gd name="connsiteX100" fmla="*/ 204918 w 1125258"/>
                    <a:gd name="connsiteY100" fmla="*/ 541126 h 1495138"/>
                    <a:gd name="connsiteX101" fmla="*/ 272255 w 1125258"/>
                    <a:gd name="connsiteY101" fmla="*/ 539116 h 1495138"/>
                    <a:gd name="connsiteX102" fmla="*/ 477504 w 1125258"/>
                    <a:gd name="connsiteY102" fmla="*/ 0 h 1495138"/>
                    <a:gd name="connsiteX103" fmla="*/ 492735 w 1125258"/>
                    <a:gd name="connsiteY103" fmla="*/ 1206 h 1495138"/>
                    <a:gd name="connsiteX104" fmla="*/ 528407 w 1125258"/>
                    <a:gd name="connsiteY104" fmla="*/ 39397 h 1495138"/>
                    <a:gd name="connsiteX105" fmla="*/ 528407 w 1125258"/>
                    <a:gd name="connsiteY105" fmla="*/ 45427 h 1495138"/>
                    <a:gd name="connsiteX106" fmla="*/ 528407 w 1125258"/>
                    <a:gd name="connsiteY106" fmla="*/ 192159 h 1495138"/>
                    <a:gd name="connsiteX107" fmla="*/ 528006 w 1125258"/>
                    <a:gd name="connsiteY107" fmla="*/ 192159 h 1495138"/>
                    <a:gd name="connsiteX108" fmla="*/ 528006 w 1125258"/>
                    <a:gd name="connsiteY108" fmla="*/ 326832 h 1495138"/>
                    <a:gd name="connsiteX109" fmla="*/ 528407 w 1125258"/>
                    <a:gd name="connsiteY109" fmla="*/ 340902 h 1495138"/>
                    <a:gd name="connsiteX110" fmla="*/ 534018 w 1125258"/>
                    <a:gd name="connsiteY110" fmla="*/ 346932 h 1495138"/>
                    <a:gd name="connsiteX111" fmla="*/ 549249 w 1125258"/>
                    <a:gd name="connsiteY111" fmla="*/ 346932 h 1495138"/>
                    <a:gd name="connsiteX112" fmla="*/ 571294 w 1125258"/>
                    <a:gd name="connsiteY112" fmla="*/ 346932 h 1495138"/>
                    <a:gd name="connsiteX113" fmla="*/ 610574 w 1125258"/>
                    <a:gd name="connsiteY113" fmla="*/ 377887 h 1495138"/>
                    <a:gd name="connsiteX114" fmla="*/ 576504 w 1125258"/>
                    <a:gd name="connsiteY114" fmla="*/ 432560 h 1495138"/>
                    <a:gd name="connsiteX115" fmla="*/ 563678 w 1125258"/>
                    <a:gd name="connsiteY115" fmla="*/ 433364 h 1495138"/>
                    <a:gd name="connsiteX116" fmla="*/ 402552 w 1125258"/>
                    <a:gd name="connsiteY116" fmla="*/ 433364 h 1495138"/>
                    <a:gd name="connsiteX117" fmla="*/ 391730 w 1125258"/>
                    <a:gd name="connsiteY117" fmla="*/ 432560 h 1495138"/>
                    <a:gd name="connsiteX118" fmla="*/ 354855 w 1125258"/>
                    <a:gd name="connsiteY118" fmla="*/ 396781 h 1495138"/>
                    <a:gd name="connsiteX119" fmla="*/ 379305 w 1125258"/>
                    <a:gd name="connsiteY119" fmla="*/ 350952 h 1495138"/>
                    <a:gd name="connsiteX120" fmla="*/ 397742 w 1125258"/>
                    <a:gd name="connsiteY120" fmla="*/ 346932 h 1495138"/>
                    <a:gd name="connsiteX121" fmla="*/ 432212 w 1125258"/>
                    <a:gd name="connsiteY121" fmla="*/ 346932 h 1495138"/>
                    <a:gd name="connsiteX122" fmla="*/ 440228 w 1125258"/>
                    <a:gd name="connsiteY122" fmla="*/ 345726 h 1495138"/>
                    <a:gd name="connsiteX123" fmla="*/ 441831 w 1125258"/>
                    <a:gd name="connsiteY123" fmla="*/ 344118 h 1495138"/>
                    <a:gd name="connsiteX124" fmla="*/ 442633 w 1125258"/>
                    <a:gd name="connsiteY124" fmla="*/ 340902 h 1495138"/>
                    <a:gd name="connsiteX125" fmla="*/ 442633 w 1125258"/>
                    <a:gd name="connsiteY125" fmla="*/ 328440 h 1495138"/>
                    <a:gd name="connsiteX126" fmla="*/ 442633 w 1125258"/>
                    <a:gd name="connsiteY126" fmla="*/ 105728 h 1495138"/>
                    <a:gd name="connsiteX127" fmla="*/ 441831 w 1125258"/>
                    <a:gd name="connsiteY127" fmla="*/ 89648 h 1495138"/>
                    <a:gd name="connsiteX128" fmla="*/ 440228 w 1125258"/>
                    <a:gd name="connsiteY128" fmla="*/ 88040 h 1495138"/>
                    <a:gd name="connsiteX129" fmla="*/ 435418 w 1125258"/>
                    <a:gd name="connsiteY129" fmla="*/ 86834 h 1495138"/>
                    <a:gd name="connsiteX130" fmla="*/ 412973 w 1125258"/>
                    <a:gd name="connsiteY130" fmla="*/ 87236 h 1495138"/>
                    <a:gd name="connsiteX131" fmla="*/ 402552 w 1125258"/>
                    <a:gd name="connsiteY131" fmla="*/ 87236 h 1495138"/>
                    <a:gd name="connsiteX132" fmla="*/ 363272 w 1125258"/>
                    <a:gd name="connsiteY132" fmla="*/ 45427 h 1495138"/>
                    <a:gd name="connsiteX133" fmla="*/ 403754 w 1125258"/>
                    <a:gd name="connsiteY133" fmla="*/ 2010 h 1495138"/>
                    <a:gd name="connsiteX134" fmla="*/ 410167 w 1125258"/>
                    <a:gd name="connsiteY134" fmla="*/ 2010 h 1495138"/>
                    <a:gd name="connsiteX135" fmla="*/ 477504 w 1125258"/>
                    <a:gd name="connsiteY135" fmla="*/ 0 h 1495138"/>
                    <a:gd name="connsiteX136" fmla="*/ 123093 w 1125258"/>
                    <a:gd name="connsiteY136" fmla="*/ 0 h 1495138"/>
                    <a:gd name="connsiteX137" fmla="*/ 138324 w 1125258"/>
                    <a:gd name="connsiteY137" fmla="*/ 1206 h 1495138"/>
                    <a:gd name="connsiteX138" fmla="*/ 173997 w 1125258"/>
                    <a:gd name="connsiteY138" fmla="*/ 39397 h 1495138"/>
                    <a:gd name="connsiteX139" fmla="*/ 173997 w 1125258"/>
                    <a:gd name="connsiteY139" fmla="*/ 45427 h 1495138"/>
                    <a:gd name="connsiteX140" fmla="*/ 173997 w 1125258"/>
                    <a:gd name="connsiteY140" fmla="*/ 192159 h 1495138"/>
                    <a:gd name="connsiteX141" fmla="*/ 173596 w 1125258"/>
                    <a:gd name="connsiteY141" fmla="*/ 192159 h 1495138"/>
                    <a:gd name="connsiteX142" fmla="*/ 173596 w 1125258"/>
                    <a:gd name="connsiteY142" fmla="*/ 326832 h 1495138"/>
                    <a:gd name="connsiteX143" fmla="*/ 173997 w 1125258"/>
                    <a:gd name="connsiteY143" fmla="*/ 340902 h 1495138"/>
                    <a:gd name="connsiteX144" fmla="*/ 179608 w 1125258"/>
                    <a:gd name="connsiteY144" fmla="*/ 346932 h 1495138"/>
                    <a:gd name="connsiteX145" fmla="*/ 194839 w 1125258"/>
                    <a:gd name="connsiteY145" fmla="*/ 346932 h 1495138"/>
                    <a:gd name="connsiteX146" fmla="*/ 216884 w 1125258"/>
                    <a:gd name="connsiteY146" fmla="*/ 346932 h 1495138"/>
                    <a:gd name="connsiteX147" fmla="*/ 256164 w 1125258"/>
                    <a:gd name="connsiteY147" fmla="*/ 377887 h 1495138"/>
                    <a:gd name="connsiteX148" fmla="*/ 222094 w 1125258"/>
                    <a:gd name="connsiteY148" fmla="*/ 432560 h 1495138"/>
                    <a:gd name="connsiteX149" fmla="*/ 209268 w 1125258"/>
                    <a:gd name="connsiteY149" fmla="*/ 433364 h 1495138"/>
                    <a:gd name="connsiteX150" fmla="*/ 48141 w 1125258"/>
                    <a:gd name="connsiteY150" fmla="*/ 433364 h 1495138"/>
                    <a:gd name="connsiteX151" fmla="*/ 37319 w 1125258"/>
                    <a:gd name="connsiteY151" fmla="*/ 432560 h 1495138"/>
                    <a:gd name="connsiteX152" fmla="*/ 445 w 1125258"/>
                    <a:gd name="connsiteY152" fmla="*/ 396781 h 1495138"/>
                    <a:gd name="connsiteX153" fmla="*/ 24894 w 1125258"/>
                    <a:gd name="connsiteY153" fmla="*/ 350952 h 1495138"/>
                    <a:gd name="connsiteX154" fmla="*/ 43332 w 1125258"/>
                    <a:gd name="connsiteY154" fmla="*/ 346932 h 1495138"/>
                    <a:gd name="connsiteX155" fmla="*/ 77801 w 1125258"/>
                    <a:gd name="connsiteY155" fmla="*/ 346932 h 1495138"/>
                    <a:gd name="connsiteX156" fmla="*/ 85818 w 1125258"/>
                    <a:gd name="connsiteY156" fmla="*/ 345726 h 1495138"/>
                    <a:gd name="connsiteX157" fmla="*/ 87421 w 1125258"/>
                    <a:gd name="connsiteY157" fmla="*/ 344118 h 1495138"/>
                    <a:gd name="connsiteX158" fmla="*/ 88223 w 1125258"/>
                    <a:gd name="connsiteY158" fmla="*/ 340902 h 1495138"/>
                    <a:gd name="connsiteX159" fmla="*/ 88223 w 1125258"/>
                    <a:gd name="connsiteY159" fmla="*/ 328440 h 1495138"/>
                    <a:gd name="connsiteX160" fmla="*/ 88223 w 1125258"/>
                    <a:gd name="connsiteY160" fmla="*/ 105728 h 1495138"/>
                    <a:gd name="connsiteX161" fmla="*/ 87421 w 1125258"/>
                    <a:gd name="connsiteY161" fmla="*/ 89648 h 1495138"/>
                    <a:gd name="connsiteX162" fmla="*/ 85818 w 1125258"/>
                    <a:gd name="connsiteY162" fmla="*/ 88040 h 1495138"/>
                    <a:gd name="connsiteX163" fmla="*/ 81008 w 1125258"/>
                    <a:gd name="connsiteY163" fmla="*/ 86834 h 1495138"/>
                    <a:gd name="connsiteX164" fmla="*/ 58562 w 1125258"/>
                    <a:gd name="connsiteY164" fmla="*/ 87236 h 1495138"/>
                    <a:gd name="connsiteX165" fmla="*/ 48141 w 1125258"/>
                    <a:gd name="connsiteY165" fmla="*/ 87236 h 1495138"/>
                    <a:gd name="connsiteX166" fmla="*/ 8862 w 1125258"/>
                    <a:gd name="connsiteY166" fmla="*/ 45427 h 1495138"/>
                    <a:gd name="connsiteX167" fmla="*/ 49344 w 1125258"/>
                    <a:gd name="connsiteY167" fmla="*/ 2010 h 1495138"/>
                    <a:gd name="connsiteX168" fmla="*/ 55757 w 1125258"/>
                    <a:gd name="connsiteY168" fmla="*/ 2010 h 1495138"/>
                    <a:gd name="connsiteX169" fmla="*/ 123093 w 1125258"/>
                    <a:gd name="connsiteY169" fmla="*/ 0 h 149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125258" h="1495138">
                      <a:moveTo>
                        <a:pt x="505562" y="1061774"/>
                      </a:moveTo>
                      <a:cubicBezTo>
                        <a:pt x="511173" y="1061774"/>
                        <a:pt x="515983" y="1062176"/>
                        <a:pt x="520793" y="1062980"/>
                      </a:cubicBezTo>
                      <a:cubicBezTo>
                        <a:pt x="538028" y="1064990"/>
                        <a:pt x="555263" y="1081472"/>
                        <a:pt x="556465" y="1101171"/>
                      </a:cubicBezTo>
                      <a:lnTo>
                        <a:pt x="556465" y="1107201"/>
                      </a:lnTo>
                      <a:lnTo>
                        <a:pt x="556465" y="1253934"/>
                      </a:lnTo>
                      <a:lnTo>
                        <a:pt x="556064" y="1253934"/>
                      </a:lnTo>
                      <a:lnTo>
                        <a:pt x="556064" y="1388606"/>
                      </a:lnTo>
                      <a:cubicBezTo>
                        <a:pt x="556064" y="1393028"/>
                        <a:pt x="556064" y="1397852"/>
                        <a:pt x="556465" y="1402676"/>
                      </a:cubicBezTo>
                      <a:cubicBezTo>
                        <a:pt x="556465" y="1406294"/>
                        <a:pt x="558469" y="1408707"/>
                        <a:pt x="562076" y="1408707"/>
                      </a:cubicBezTo>
                      <a:lnTo>
                        <a:pt x="577307" y="1408707"/>
                      </a:lnTo>
                      <a:lnTo>
                        <a:pt x="599352" y="1408707"/>
                      </a:lnTo>
                      <a:cubicBezTo>
                        <a:pt x="617789" y="1409511"/>
                        <a:pt x="633421" y="1421973"/>
                        <a:pt x="638632" y="1439661"/>
                      </a:cubicBezTo>
                      <a:cubicBezTo>
                        <a:pt x="647449" y="1468606"/>
                        <a:pt x="625806" y="1491922"/>
                        <a:pt x="604562" y="1494334"/>
                      </a:cubicBezTo>
                      <a:cubicBezTo>
                        <a:pt x="600154" y="1494334"/>
                        <a:pt x="595745" y="1495138"/>
                        <a:pt x="591736" y="1495138"/>
                      </a:cubicBezTo>
                      <a:lnTo>
                        <a:pt x="430610" y="1495138"/>
                      </a:lnTo>
                      <a:cubicBezTo>
                        <a:pt x="427003" y="1495138"/>
                        <a:pt x="423395" y="1494334"/>
                        <a:pt x="419788" y="1494334"/>
                      </a:cubicBezTo>
                      <a:cubicBezTo>
                        <a:pt x="401351" y="1493128"/>
                        <a:pt x="385318" y="1476646"/>
                        <a:pt x="382913" y="1458555"/>
                      </a:cubicBezTo>
                      <a:cubicBezTo>
                        <a:pt x="380508" y="1442073"/>
                        <a:pt x="387723" y="1421973"/>
                        <a:pt x="407363" y="1412727"/>
                      </a:cubicBezTo>
                      <a:cubicBezTo>
                        <a:pt x="413776" y="1409913"/>
                        <a:pt x="419788" y="1408707"/>
                        <a:pt x="425800" y="1408707"/>
                      </a:cubicBezTo>
                      <a:lnTo>
                        <a:pt x="460270" y="1408707"/>
                      </a:lnTo>
                      <a:cubicBezTo>
                        <a:pt x="462675" y="1408707"/>
                        <a:pt x="465881" y="1408305"/>
                        <a:pt x="468286" y="1407501"/>
                      </a:cubicBezTo>
                      <a:cubicBezTo>
                        <a:pt x="468687" y="1407501"/>
                        <a:pt x="469489" y="1406294"/>
                        <a:pt x="469889" y="1405892"/>
                      </a:cubicBezTo>
                      <a:cubicBezTo>
                        <a:pt x="470691" y="1405088"/>
                        <a:pt x="470691" y="1403882"/>
                        <a:pt x="470691" y="1402676"/>
                      </a:cubicBezTo>
                      <a:lnTo>
                        <a:pt x="470691" y="1390214"/>
                      </a:lnTo>
                      <a:lnTo>
                        <a:pt x="470691" y="1167502"/>
                      </a:lnTo>
                      <a:cubicBezTo>
                        <a:pt x="470691" y="1162276"/>
                        <a:pt x="470691" y="1157050"/>
                        <a:pt x="469889" y="1151422"/>
                      </a:cubicBezTo>
                      <a:cubicBezTo>
                        <a:pt x="469889" y="1151020"/>
                        <a:pt x="468687" y="1149814"/>
                        <a:pt x="468286" y="1149814"/>
                      </a:cubicBezTo>
                      <a:cubicBezTo>
                        <a:pt x="466282" y="1149010"/>
                        <a:pt x="465080" y="1148608"/>
                        <a:pt x="463476" y="1148608"/>
                      </a:cubicBezTo>
                      <a:cubicBezTo>
                        <a:pt x="455861" y="1149010"/>
                        <a:pt x="448646" y="1149010"/>
                        <a:pt x="441031" y="1149010"/>
                      </a:cubicBezTo>
                      <a:lnTo>
                        <a:pt x="430610" y="1149010"/>
                      </a:lnTo>
                      <a:cubicBezTo>
                        <a:pt x="411772" y="1148608"/>
                        <a:pt x="392132" y="1130517"/>
                        <a:pt x="391330" y="1107201"/>
                      </a:cubicBezTo>
                      <a:cubicBezTo>
                        <a:pt x="391330" y="1081472"/>
                        <a:pt x="411772" y="1064186"/>
                        <a:pt x="431812" y="1063784"/>
                      </a:cubicBezTo>
                      <a:lnTo>
                        <a:pt x="438225" y="1063784"/>
                      </a:lnTo>
                      <a:lnTo>
                        <a:pt x="505562" y="1061774"/>
                      </a:lnTo>
                      <a:close/>
                      <a:moveTo>
                        <a:pt x="990169" y="539116"/>
                      </a:moveTo>
                      <a:cubicBezTo>
                        <a:pt x="995780" y="539116"/>
                        <a:pt x="1000590" y="539518"/>
                        <a:pt x="1005400" y="540322"/>
                      </a:cubicBezTo>
                      <a:cubicBezTo>
                        <a:pt x="1022635" y="542332"/>
                        <a:pt x="1039870" y="558814"/>
                        <a:pt x="1041072" y="578513"/>
                      </a:cubicBezTo>
                      <a:lnTo>
                        <a:pt x="1041072" y="584543"/>
                      </a:lnTo>
                      <a:lnTo>
                        <a:pt x="1041072" y="731276"/>
                      </a:lnTo>
                      <a:lnTo>
                        <a:pt x="1040671" y="731276"/>
                      </a:lnTo>
                      <a:lnTo>
                        <a:pt x="1040671" y="865948"/>
                      </a:lnTo>
                      <a:cubicBezTo>
                        <a:pt x="1040671" y="870370"/>
                        <a:pt x="1040671" y="875194"/>
                        <a:pt x="1041072" y="880018"/>
                      </a:cubicBezTo>
                      <a:cubicBezTo>
                        <a:pt x="1041072" y="883636"/>
                        <a:pt x="1043076" y="886049"/>
                        <a:pt x="1046683" y="886049"/>
                      </a:cubicBezTo>
                      <a:lnTo>
                        <a:pt x="1061914" y="886049"/>
                      </a:lnTo>
                      <a:lnTo>
                        <a:pt x="1083959" y="886049"/>
                      </a:lnTo>
                      <a:cubicBezTo>
                        <a:pt x="1102396" y="886853"/>
                        <a:pt x="1118028" y="899315"/>
                        <a:pt x="1123238" y="917003"/>
                      </a:cubicBezTo>
                      <a:cubicBezTo>
                        <a:pt x="1132056" y="945948"/>
                        <a:pt x="1110412" y="969264"/>
                        <a:pt x="1089169" y="971676"/>
                      </a:cubicBezTo>
                      <a:cubicBezTo>
                        <a:pt x="1084760" y="971676"/>
                        <a:pt x="1080351" y="972480"/>
                        <a:pt x="1076343" y="972480"/>
                      </a:cubicBezTo>
                      <a:lnTo>
                        <a:pt x="915217" y="972480"/>
                      </a:lnTo>
                      <a:cubicBezTo>
                        <a:pt x="911610" y="972480"/>
                        <a:pt x="908002" y="971676"/>
                        <a:pt x="904395" y="971676"/>
                      </a:cubicBezTo>
                      <a:cubicBezTo>
                        <a:pt x="885958" y="970470"/>
                        <a:pt x="869925" y="953988"/>
                        <a:pt x="867520" y="935897"/>
                      </a:cubicBezTo>
                      <a:cubicBezTo>
                        <a:pt x="865115" y="919415"/>
                        <a:pt x="872330" y="899315"/>
                        <a:pt x="891970" y="890069"/>
                      </a:cubicBezTo>
                      <a:cubicBezTo>
                        <a:pt x="898383" y="887255"/>
                        <a:pt x="904395" y="886049"/>
                        <a:pt x="910407" y="886049"/>
                      </a:cubicBezTo>
                      <a:lnTo>
                        <a:pt x="944877" y="886049"/>
                      </a:lnTo>
                      <a:cubicBezTo>
                        <a:pt x="947282" y="886049"/>
                        <a:pt x="950488" y="885647"/>
                        <a:pt x="952893" y="884843"/>
                      </a:cubicBezTo>
                      <a:cubicBezTo>
                        <a:pt x="953294" y="884843"/>
                        <a:pt x="954096" y="883636"/>
                        <a:pt x="954496" y="883234"/>
                      </a:cubicBezTo>
                      <a:cubicBezTo>
                        <a:pt x="955298" y="882430"/>
                        <a:pt x="955298" y="881224"/>
                        <a:pt x="955298" y="880018"/>
                      </a:cubicBezTo>
                      <a:lnTo>
                        <a:pt x="955298" y="867556"/>
                      </a:lnTo>
                      <a:lnTo>
                        <a:pt x="955298" y="644844"/>
                      </a:lnTo>
                      <a:cubicBezTo>
                        <a:pt x="955298" y="639618"/>
                        <a:pt x="955298" y="634392"/>
                        <a:pt x="954496" y="628764"/>
                      </a:cubicBezTo>
                      <a:cubicBezTo>
                        <a:pt x="954496" y="628362"/>
                        <a:pt x="953294" y="627156"/>
                        <a:pt x="952893" y="627156"/>
                      </a:cubicBezTo>
                      <a:cubicBezTo>
                        <a:pt x="950889" y="626352"/>
                        <a:pt x="949687" y="625950"/>
                        <a:pt x="948083" y="625950"/>
                      </a:cubicBezTo>
                      <a:cubicBezTo>
                        <a:pt x="940468" y="626352"/>
                        <a:pt x="933253" y="626352"/>
                        <a:pt x="925638" y="626352"/>
                      </a:cubicBezTo>
                      <a:lnTo>
                        <a:pt x="915217" y="626352"/>
                      </a:lnTo>
                      <a:cubicBezTo>
                        <a:pt x="896379" y="625950"/>
                        <a:pt x="876739" y="607859"/>
                        <a:pt x="875937" y="584543"/>
                      </a:cubicBezTo>
                      <a:cubicBezTo>
                        <a:pt x="875937" y="558814"/>
                        <a:pt x="896379" y="541528"/>
                        <a:pt x="916419" y="541126"/>
                      </a:cubicBezTo>
                      <a:lnTo>
                        <a:pt x="922832" y="541126"/>
                      </a:lnTo>
                      <a:lnTo>
                        <a:pt x="990169" y="539116"/>
                      </a:lnTo>
                      <a:close/>
                      <a:moveTo>
                        <a:pt x="272255" y="539116"/>
                      </a:moveTo>
                      <a:cubicBezTo>
                        <a:pt x="277866" y="539116"/>
                        <a:pt x="282676" y="539518"/>
                        <a:pt x="287486" y="540322"/>
                      </a:cubicBezTo>
                      <a:cubicBezTo>
                        <a:pt x="304721" y="542332"/>
                        <a:pt x="321956" y="558814"/>
                        <a:pt x="323158" y="578513"/>
                      </a:cubicBezTo>
                      <a:lnTo>
                        <a:pt x="323158" y="584543"/>
                      </a:lnTo>
                      <a:lnTo>
                        <a:pt x="323158" y="731276"/>
                      </a:lnTo>
                      <a:lnTo>
                        <a:pt x="322757" y="731276"/>
                      </a:lnTo>
                      <a:lnTo>
                        <a:pt x="322757" y="865948"/>
                      </a:lnTo>
                      <a:cubicBezTo>
                        <a:pt x="322757" y="870370"/>
                        <a:pt x="322757" y="875194"/>
                        <a:pt x="323158" y="880018"/>
                      </a:cubicBezTo>
                      <a:cubicBezTo>
                        <a:pt x="323158" y="883636"/>
                        <a:pt x="325162" y="886049"/>
                        <a:pt x="328769" y="886049"/>
                      </a:cubicBezTo>
                      <a:lnTo>
                        <a:pt x="344000" y="886049"/>
                      </a:lnTo>
                      <a:lnTo>
                        <a:pt x="366045" y="886049"/>
                      </a:lnTo>
                      <a:cubicBezTo>
                        <a:pt x="384482" y="886853"/>
                        <a:pt x="400114" y="899315"/>
                        <a:pt x="405325" y="917003"/>
                      </a:cubicBezTo>
                      <a:cubicBezTo>
                        <a:pt x="414142" y="945948"/>
                        <a:pt x="392499" y="969264"/>
                        <a:pt x="371255" y="971676"/>
                      </a:cubicBezTo>
                      <a:cubicBezTo>
                        <a:pt x="366847" y="971676"/>
                        <a:pt x="362438" y="972480"/>
                        <a:pt x="358429" y="972480"/>
                      </a:cubicBezTo>
                      <a:lnTo>
                        <a:pt x="197303" y="972480"/>
                      </a:lnTo>
                      <a:cubicBezTo>
                        <a:pt x="193696" y="972480"/>
                        <a:pt x="190088" y="971676"/>
                        <a:pt x="186481" y="971676"/>
                      </a:cubicBezTo>
                      <a:cubicBezTo>
                        <a:pt x="168044" y="970470"/>
                        <a:pt x="152011" y="953988"/>
                        <a:pt x="149606" y="935897"/>
                      </a:cubicBezTo>
                      <a:cubicBezTo>
                        <a:pt x="147201" y="919415"/>
                        <a:pt x="154416" y="899315"/>
                        <a:pt x="174056" y="890069"/>
                      </a:cubicBezTo>
                      <a:cubicBezTo>
                        <a:pt x="180469" y="887255"/>
                        <a:pt x="186481" y="886049"/>
                        <a:pt x="192493" y="886049"/>
                      </a:cubicBezTo>
                      <a:lnTo>
                        <a:pt x="226963" y="886049"/>
                      </a:lnTo>
                      <a:cubicBezTo>
                        <a:pt x="229368" y="886049"/>
                        <a:pt x="232574" y="885647"/>
                        <a:pt x="234979" y="884843"/>
                      </a:cubicBezTo>
                      <a:cubicBezTo>
                        <a:pt x="235380" y="884843"/>
                        <a:pt x="236182" y="883636"/>
                        <a:pt x="236582" y="883234"/>
                      </a:cubicBezTo>
                      <a:cubicBezTo>
                        <a:pt x="237384" y="882430"/>
                        <a:pt x="237384" y="881224"/>
                        <a:pt x="237384" y="880018"/>
                      </a:cubicBezTo>
                      <a:lnTo>
                        <a:pt x="237384" y="867556"/>
                      </a:lnTo>
                      <a:lnTo>
                        <a:pt x="237384" y="644844"/>
                      </a:lnTo>
                      <a:cubicBezTo>
                        <a:pt x="237384" y="639618"/>
                        <a:pt x="237384" y="634392"/>
                        <a:pt x="236582" y="628764"/>
                      </a:cubicBezTo>
                      <a:cubicBezTo>
                        <a:pt x="236582" y="628362"/>
                        <a:pt x="235380" y="627156"/>
                        <a:pt x="234979" y="627156"/>
                      </a:cubicBezTo>
                      <a:cubicBezTo>
                        <a:pt x="232975" y="626352"/>
                        <a:pt x="231773" y="625950"/>
                        <a:pt x="230169" y="625950"/>
                      </a:cubicBezTo>
                      <a:cubicBezTo>
                        <a:pt x="222554" y="626352"/>
                        <a:pt x="215339" y="626352"/>
                        <a:pt x="207724" y="626352"/>
                      </a:cubicBezTo>
                      <a:lnTo>
                        <a:pt x="197303" y="626352"/>
                      </a:lnTo>
                      <a:cubicBezTo>
                        <a:pt x="178465" y="625950"/>
                        <a:pt x="158825" y="607859"/>
                        <a:pt x="158023" y="584543"/>
                      </a:cubicBezTo>
                      <a:cubicBezTo>
                        <a:pt x="158023" y="558814"/>
                        <a:pt x="178465" y="541528"/>
                        <a:pt x="198505" y="541126"/>
                      </a:cubicBezTo>
                      <a:lnTo>
                        <a:pt x="204918" y="541126"/>
                      </a:lnTo>
                      <a:lnTo>
                        <a:pt x="272255" y="539116"/>
                      </a:lnTo>
                      <a:close/>
                      <a:moveTo>
                        <a:pt x="477504" y="0"/>
                      </a:moveTo>
                      <a:cubicBezTo>
                        <a:pt x="483115" y="0"/>
                        <a:pt x="487925" y="402"/>
                        <a:pt x="492735" y="1206"/>
                      </a:cubicBezTo>
                      <a:cubicBezTo>
                        <a:pt x="509970" y="3216"/>
                        <a:pt x="527205" y="19698"/>
                        <a:pt x="528407" y="39397"/>
                      </a:cubicBezTo>
                      <a:lnTo>
                        <a:pt x="528407" y="45427"/>
                      </a:lnTo>
                      <a:lnTo>
                        <a:pt x="528407" y="192159"/>
                      </a:lnTo>
                      <a:lnTo>
                        <a:pt x="528006" y="192159"/>
                      </a:lnTo>
                      <a:lnTo>
                        <a:pt x="528006" y="326832"/>
                      </a:lnTo>
                      <a:cubicBezTo>
                        <a:pt x="528006" y="331254"/>
                        <a:pt x="528006" y="336078"/>
                        <a:pt x="528407" y="340902"/>
                      </a:cubicBezTo>
                      <a:cubicBezTo>
                        <a:pt x="528407" y="344520"/>
                        <a:pt x="530411" y="346932"/>
                        <a:pt x="534018" y="346932"/>
                      </a:cubicBezTo>
                      <a:lnTo>
                        <a:pt x="549249" y="346932"/>
                      </a:lnTo>
                      <a:lnTo>
                        <a:pt x="571294" y="346932"/>
                      </a:lnTo>
                      <a:cubicBezTo>
                        <a:pt x="589731" y="347736"/>
                        <a:pt x="605363" y="360199"/>
                        <a:pt x="610574" y="377887"/>
                      </a:cubicBezTo>
                      <a:cubicBezTo>
                        <a:pt x="619391" y="406831"/>
                        <a:pt x="597748" y="430148"/>
                        <a:pt x="576504" y="432560"/>
                      </a:cubicBezTo>
                      <a:cubicBezTo>
                        <a:pt x="572096" y="432560"/>
                        <a:pt x="567687" y="433364"/>
                        <a:pt x="563678" y="433364"/>
                      </a:cubicBezTo>
                      <a:lnTo>
                        <a:pt x="402552" y="433364"/>
                      </a:lnTo>
                      <a:cubicBezTo>
                        <a:pt x="398945" y="433364"/>
                        <a:pt x="395337" y="432560"/>
                        <a:pt x="391730" y="432560"/>
                      </a:cubicBezTo>
                      <a:cubicBezTo>
                        <a:pt x="373293" y="431354"/>
                        <a:pt x="357260" y="414872"/>
                        <a:pt x="354855" y="396781"/>
                      </a:cubicBezTo>
                      <a:cubicBezTo>
                        <a:pt x="352450" y="380299"/>
                        <a:pt x="359665" y="360199"/>
                        <a:pt x="379305" y="350952"/>
                      </a:cubicBezTo>
                      <a:cubicBezTo>
                        <a:pt x="385718" y="348138"/>
                        <a:pt x="391730" y="346932"/>
                        <a:pt x="397742" y="346932"/>
                      </a:cubicBezTo>
                      <a:lnTo>
                        <a:pt x="432212" y="346932"/>
                      </a:lnTo>
                      <a:cubicBezTo>
                        <a:pt x="434617" y="346932"/>
                        <a:pt x="437823" y="346530"/>
                        <a:pt x="440228" y="345726"/>
                      </a:cubicBezTo>
                      <a:cubicBezTo>
                        <a:pt x="440629" y="345726"/>
                        <a:pt x="441431" y="344520"/>
                        <a:pt x="441831" y="344118"/>
                      </a:cubicBezTo>
                      <a:cubicBezTo>
                        <a:pt x="442633" y="343314"/>
                        <a:pt x="442633" y="342108"/>
                        <a:pt x="442633" y="340902"/>
                      </a:cubicBezTo>
                      <a:lnTo>
                        <a:pt x="442633" y="328440"/>
                      </a:lnTo>
                      <a:lnTo>
                        <a:pt x="442633" y="105728"/>
                      </a:lnTo>
                      <a:cubicBezTo>
                        <a:pt x="442633" y="100502"/>
                        <a:pt x="442633" y="95276"/>
                        <a:pt x="441831" y="89648"/>
                      </a:cubicBezTo>
                      <a:cubicBezTo>
                        <a:pt x="441831" y="89246"/>
                        <a:pt x="440629" y="88040"/>
                        <a:pt x="440228" y="88040"/>
                      </a:cubicBezTo>
                      <a:cubicBezTo>
                        <a:pt x="438224" y="87236"/>
                        <a:pt x="437022" y="86834"/>
                        <a:pt x="435418" y="86834"/>
                      </a:cubicBezTo>
                      <a:cubicBezTo>
                        <a:pt x="427803" y="87236"/>
                        <a:pt x="420588" y="87236"/>
                        <a:pt x="412973" y="87236"/>
                      </a:cubicBezTo>
                      <a:lnTo>
                        <a:pt x="402552" y="87236"/>
                      </a:lnTo>
                      <a:cubicBezTo>
                        <a:pt x="383714" y="86834"/>
                        <a:pt x="364074" y="68743"/>
                        <a:pt x="363272" y="45427"/>
                      </a:cubicBezTo>
                      <a:cubicBezTo>
                        <a:pt x="363272" y="19698"/>
                        <a:pt x="383714" y="2412"/>
                        <a:pt x="403754" y="2010"/>
                      </a:cubicBezTo>
                      <a:lnTo>
                        <a:pt x="410167" y="2010"/>
                      </a:lnTo>
                      <a:lnTo>
                        <a:pt x="477504" y="0"/>
                      </a:lnTo>
                      <a:close/>
                      <a:moveTo>
                        <a:pt x="123093" y="0"/>
                      </a:moveTo>
                      <a:cubicBezTo>
                        <a:pt x="128705" y="0"/>
                        <a:pt x="133514" y="402"/>
                        <a:pt x="138324" y="1206"/>
                      </a:cubicBezTo>
                      <a:cubicBezTo>
                        <a:pt x="155560" y="3216"/>
                        <a:pt x="172795" y="19698"/>
                        <a:pt x="173997" y="39397"/>
                      </a:cubicBezTo>
                      <a:lnTo>
                        <a:pt x="173997" y="45427"/>
                      </a:lnTo>
                      <a:lnTo>
                        <a:pt x="173997" y="192159"/>
                      </a:lnTo>
                      <a:lnTo>
                        <a:pt x="173596" y="192159"/>
                      </a:lnTo>
                      <a:lnTo>
                        <a:pt x="173596" y="326832"/>
                      </a:lnTo>
                      <a:cubicBezTo>
                        <a:pt x="173596" y="331254"/>
                        <a:pt x="173596" y="336078"/>
                        <a:pt x="173997" y="340902"/>
                      </a:cubicBezTo>
                      <a:cubicBezTo>
                        <a:pt x="173997" y="344520"/>
                        <a:pt x="176001" y="346932"/>
                        <a:pt x="179608" y="346932"/>
                      </a:cubicBezTo>
                      <a:lnTo>
                        <a:pt x="194839" y="346932"/>
                      </a:lnTo>
                      <a:lnTo>
                        <a:pt x="216884" y="346932"/>
                      </a:lnTo>
                      <a:cubicBezTo>
                        <a:pt x="235321" y="347736"/>
                        <a:pt x="250953" y="360199"/>
                        <a:pt x="256164" y="377887"/>
                      </a:cubicBezTo>
                      <a:cubicBezTo>
                        <a:pt x="264981" y="406831"/>
                        <a:pt x="243338" y="430148"/>
                        <a:pt x="222094" y="432560"/>
                      </a:cubicBezTo>
                      <a:cubicBezTo>
                        <a:pt x="217686" y="432560"/>
                        <a:pt x="213277" y="433364"/>
                        <a:pt x="209268" y="433364"/>
                      </a:cubicBezTo>
                      <a:lnTo>
                        <a:pt x="48141" y="433364"/>
                      </a:lnTo>
                      <a:cubicBezTo>
                        <a:pt x="44534" y="433364"/>
                        <a:pt x="40927" y="432560"/>
                        <a:pt x="37319" y="432560"/>
                      </a:cubicBezTo>
                      <a:cubicBezTo>
                        <a:pt x="18882" y="431354"/>
                        <a:pt x="2850" y="414872"/>
                        <a:pt x="445" y="396781"/>
                      </a:cubicBezTo>
                      <a:cubicBezTo>
                        <a:pt x="-1960" y="380299"/>
                        <a:pt x="5254" y="360199"/>
                        <a:pt x="24894" y="350952"/>
                      </a:cubicBezTo>
                      <a:cubicBezTo>
                        <a:pt x="31307" y="348138"/>
                        <a:pt x="37319" y="346932"/>
                        <a:pt x="43332" y="346932"/>
                      </a:cubicBezTo>
                      <a:lnTo>
                        <a:pt x="77801" y="346932"/>
                      </a:lnTo>
                      <a:cubicBezTo>
                        <a:pt x="80206" y="346932"/>
                        <a:pt x="83413" y="346530"/>
                        <a:pt x="85818" y="345726"/>
                      </a:cubicBezTo>
                      <a:cubicBezTo>
                        <a:pt x="86219" y="345726"/>
                        <a:pt x="87020" y="344520"/>
                        <a:pt x="87421" y="344118"/>
                      </a:cubicBezTo>
                      <a:cubicBezTo>
                        <a:pt x="88223" y="343314"/>
                        <a:pt x="88223" y="342108"/>
                        <a:pt x="88223" y="340902"/>
                      </a:cubicBezTo>
                      <a:lnTo>
                        <a:pt x="88223" y="328440"/>
                      </a:lnTo>
                      <a:lnTo>
                        <a:pt x="88223" y="105728"/>
                      </a:lnTo>
                      <a:cubicBezTo>
                        <a:pt x="88223" y="100502"/>
                        <a:pt x="88223" y="95276"/>
                        <a:pt x="87421" y="89648"/>
                      </a:cubicBezTo>
                      <a:cubicBezTo>
                        <a:pt x="87421" y="89246"/>
                        <a:pt x="86219" y="88040"/>
                        <a:pt x="85818" y="88040"/>
                      </a:cubicBezTo>
                      <a:cubicBezTo>
                        <a:pt x="83814" y="87236"/>
                        <a:pt x="82611" y="86834"/>
                        <a:pt x="81008" y="86834"/>
                      </a:cubicBezTo>
                      <a:cubicBezTo>
                        <a:pt x="73393" y="87236"/>
                        <a:pt x="66178" y="87236"/>
                        <a:pt x="58562" y="87236"/>
                      </a:cubicBezTo>
                      <a:lnTo>
                        <a:pt x="48141" y="87236"/>
                      </a:lnTo>
                      <a:cubicBezTo>
                        <a:pt x="29303" y="86834"/>
                        <a:pt x="9663" y="68743"/>
                        <a:pt x="8862" y="45427"/>
                      </a:cubicBezTo>
                      <a:cubicBezTo>
                        <a:pt x="8862" y="19698"/>
                        <a:pt x="29303" y="2412"/>
                        <a:pt x="49344" y="2010"/>
                      </a:cubicBezTo>
                      <a:lnTo>
                        <a:pt x="55757" y="2010"/>
                      </a:lnTo>
                      <a:lnTo>
                        <a:pt x="123093" y="0"/>
                      </a:lnTo>
                      <a:close/>
                    </a:path>
                  </a:pathLst>
                </a:custGeom>
                <a:solidFill>
                  <a:schemeClr val="bg1"/>
                </a:solidFill>
                <a:ln>
                  <a:noFill/>
                </a:ln>
                <a:effectLst/>
                <a:extLst/>
              </p:spPr>
              <p:txBody>
                <a:bodyPr wrap="square" anchor="ctr">
                  <a:noAutofit/>
                </a:bodyPr>
                <a:lstStyle/>
                <a:p>
                  <a:pPr algn="ctr"/>
                  <a:endParaRPr lang="en-US"/>
                </a:p>
              </p:txBody>
            </p:sp>
            <p:sp>
              <p:nvSpPr>
                <p:cNvPr id="344" name="Freeform 366">
                  <a:extLst>
                    <a:ext uri="{FF2B5EF4-FFF2-40B4-BE49-F238E27FC236}">
                      <a16:creationId xmlns:a16="http://schemas.microsoft.com/office/drawing/2014/main" id="{255A0249-33A6-5A4D-8C03-2402BA71085A}"/>
                    </a:ext>
                  </a:extLst>
                </p:cNvPr>
                <p:cNvSpPr>
                  <a:spLocks noChangeArrowheads="1"/>
                </p:cNvSpPr>
                <p:nvPr/>
              </p:nvSpPr>
              <p:spPr bwMode="auto">
                <a:xfrm>
                  <a:off x="1449532" y="3898533"/>
                  <a:ext cx="96442" cy="403553"/>
                </a:xfrm>
                <a:custGeom>
                  <a:avLst/>
                  <a:gdLst>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287954 w 1490380"/>
                    <a:gd name="connsiteY66" fmla="*/ 541126 h 1495138"/>
                    <a:gd name="connsiteX67" fmla="*/ 1355291 w 1490380"/>
                    <a:gd name="connsiteY67" fmla="*/ 539116 h 1495138"/>
                    <a:gd name="connsiteX68" fmla="*/ 990169 w 1490380"/>
                    <a:gd name="connsiteY68" fmla="*/ 539116 h 1495138"/>
                    <a:gd name="connsiteX69" fmla="*/ 1005400 w 1490380"/>
                    <a:gd name="connsiteY69" fmla="*/ 540322 h 1495138"/>
                    <a:gd name="connsiteX70" fmla="*/ 1041072 w 1490380"/>
                    <a:gd name="connsiteY70" fmla="*/ 578513 h 1495138"/>
                    <a:gd name="connsiteX71" fmla="*/ 1041072 w 1490380"/>
                    <a:gd name="connsiteY71" fmla="*/ 584543 h 1495138"/>
                    <a:gd name="connsiteX72" fmla="*/ 1041072 w 1490380"/>
                    <a:gd name="connsiteY72" fmla="*/ 731276 h 1495138"/>
                    <a:gd name="connsiteX73" fmla="*/ 1040671 w 1490380"/>
                    <a:gd name="connsiteY73" fmla="*/ 731276 h 1495138"/>
                    <a:gd name="connsiteX74" fmla="*/ 1040671 w 1490380"/>
                    <a:gd name="connsiteY74" fmla="*/ 865948 h 1495138"/>
                    <a:gd name="connsiteX75" fmla="*/ 1041072 w 1490380"/>
                    <a:gd name="connsiteY75" fmla="*/ 880018 h 1495138"/>
                    <a:gd name="connsiteX76" fmla="*/ 1046683 w 1490380"/>
                    <a:gd name="connsiteY76" fmla="*/ 886049 h 1495138"/>
                    <a:gd name="connsiteX77" fmla="*/ 1061914 w 1490380"/>
                    <a:gd name="connsiteY77" fmla="*/ 886049 h 1495138"/>
                    <a:gd name="connsiteX78" fmla="*/ 1083959 w 1490380"/>
                    <a:gd name="connsiteY78" fmla="*/ 886049 h 1495138"/>
                    <a:gd name="connsiteX79" fmla="*/ 1123238 w 1490380"/>
                    <a:gd name="connsiteY79" fmla="*/ 917003 h 1495138"/>
                    <a:gd name="connsiteX80" fmla="*/ 1089169 w 1490380"/>
                    <a:gd name="connsiteY80" fmla="*/ 971676 h 1495138"/>
                    <a:gd name="connsiteX81" fmla="*/ 1076343 w 1490380"/>
                    <a:gd name="connsiteY81" fmla="*/ 972480 h 1495138"/>
                    <a:gd name="connsiteX82" fmla="*/ 915217 w 1490380"/>
                    <a:gd name="connsiteY82" fmla="*/ 972480 h 1495138"/>
                    <a:gd name="connsiteX83" fmla="*/ 904395 w 1490380"/>
                    <a:gd name="connsiteY83" fmla="*/ 971676 h 1495138"/>
                    <a:gd name="connsiteX84" fmla="*/ 867520 w 1490380"/>
                    <a:gd name="connsiteY84" fmla="*/ 935897 h 1495138"/>
                    <a:gd name="connsiteX85" fmla="*/ 891970 w 1490380"/>
                    <a:gd name="connsiteY85" fmla="*/ 890069 h 1495138"/>
                    <a:gd name="connsiteX86" fmla="*/ 910407 w 1490380"/>
                    <a:gd name="connsiteY86" fmla="*/ 886049 h 1495138"/>
                    <a:gd name="connsiteX87" fmla="*/ 944877 w 1490380"/>
                    <a:gd name="connsiteY87" fmla="*/ 886049 h 1495138"/>
                    <a:gd name="connsiteX88" fmla="*/ 952893 w 1490380"/>
                    <a:gd name="connsiteY88" fmla="*/ 884843 h 1495138"/>
                    <a:gd name="connsiteX89" fmla="*/ 954496 w 1490380"/>
                    <a:gd name="connsiteY89" fmla="*/ 883234 h 1495138"/>
                    <a:gd name="connsiteX90" fmla="*/ 955298 w 1490380"/>
                    <a:gd name="connsiteY90" fmla="*/ 880018 h 1495138"/>
                    <a:gd name="connsiteX91" fmla="*/ 955298 w 1490380"/>
                    <a:gd name="connsiteY91" fmla="*/ 867556 h 1495138"/>
                    <a:gd name="connsiteX92" fmla="*/ 955298 w 1490380"/>
                    <a:gd name="connsiteY92" fmla="*/ 644844 h 1495138"/>
                    <a:gd name="connsiteX93" fmla="*/ 954496 w 1490380"/>
                    <a:gd name="connsiteY93" fmla="*/ 628764 h 1495138"/>
                    <a:gd name="connsiteX94" fmla="*/ 952893 w 1490380"/>
                    <a:gd name="connsiteY94" fmla="*/ 627156 h 1495138"/>
                    <a:gd name="connsiteX95" fmla="*/ 948083 w 1490380"/>
                    <a:gd name="connsiteY95" fmla="*/ 625950 h 1495138"/>
                    <a:gd name="connsiteX96" fmla="*/ 925638 w 1490380"/>
                    <a:gd name="connsiteY96" fmla="*/ 626352 h 1495138"/>
                    <a:gd name="connsiteX97" fmla="*/ 915217 w 1490380"/>
                    <a:gd name="connsiteY97" fmla="*/ 626352 h 1495138"/>
                    <a:gd name="connsiteX98" fmla="*/ 875937 w 1490380"/>
                    <a:gd name="connsiteY98" fmla="*/ 584543 h 1495138"/>
                    <a:gd name="connsiteX99" fmla="*/ 916419 w 1490380"/>
                    <a:gd name="connsiteY99" fmla="*/ 541126 h 1495138"/>
                    <a:gd name="connsiteX100" fmla="*/ 922832 w 1490380"/>
                    <a:gd name="connsiteY100" fmla="*/ 541126 h 1495138"/>
                    <a:gd name="connsiteX101" fmla="*/ 990169 w 1490380"/>
                    <a:gd name="connsiteY101" fmla="*/ 539116 h 1495138"/>
                    <a:gd name="connsiteX102" fmla="*/ 272255 w 1490380"/>
                    <a:gd name="connsiteY102" fmla="*/ 539116 h 1495138"/>
                    <a:gd name="connsiteX103" fmla="*/ 287486 w 1490380"/>
                    <a:gd name="connsiteY103" fmla="*/ 540322 h 1495138"/>
                    <a:gd name="connsiteX104" fmla="*/ 323158 w 1490380"/>
                    <a:gd name="connsiteY104" fmla="*/ 578513 h 1495138"/>
                    <a:gd name="connsiteX105" fmla="*/ 323158 w 1490380"/>
                    <a:gd name="connsiteY105" fmla="*/ 584543 h 1495138"/>
                    <a:gd name="connsiteX106" fmla="*/ 323158 w 1490380"/>
                    <a:gd name="connsiteY106" fmla="*/ 731276 h 1495138"/>
                    <a:gd name="connsiteX107" fmla="*/ 322757 w 1490380"/>
                    <a:gd name="connsiteY107" fmla="*/ 731276 h 1495138"/>
                    <a:gd name="connsiteX108" fmla="*/ 322757 w 1490380"/>
                    <a:gd name="connsiteY108" fmla="*/ 865948 h 1495138"/>
                    <a:gd name="connsiteX109" fmla="*/ 323158 w 1490380"/>
                    <a:gd name="connsiteY109" fmla="*/ 880018 h 1495138"/>
                    <a:gd name="connsiteX110" fmla="*/ 328769 w 1490380"/>
                    <a:gd name="connsiteY110" fmla="*/ 886049 h 1495138"/>
                    <a:gd name="connsiteX111" fmla="*/ 344000 w 1490380"/>
                    <a:gd name="connsiteY111" fmla="*/ 886049 h 1495138"/>
                    <a:gd name="connsiteX112" fmla="*/ 366045 w 1490380"/>
                    <a:gd name="connsiteY112" fmla="*/ 886049 h 1495138"/>
                    <a:gd name="connsiteX113" fmla="*/ 405325 w 1490380"/>
                    <a:gd name="connsiteY113" fmla="*/ 917003 h 1495138"/>
                    <a:gd name="connsiteX114" fmla="*/ 371255 w 1490380"/>
                    <a:gd name="connsiteY114" fmla="*/ 971676 h 1495138"/>
                    <a:gd name="connsiteX115" fmla="*/ 358429 w 1490380"/>
                    <a:gd name="connsiteY115" fmla="*/ 972480 h 1495138"/>
                    <a:gd name="connsiteX116" fmla="*/ 197303 w 1490380"/>
                    <a:gd name="connsiteY116" fmla="*/ 972480 h 1495138"/>
                    <a:gd name="connsiteX117" fmla="*/ 186481 w 1490380"/>
                    <a:gd name="connsiteY117" fmla="*/ 971676 h 1495138"/>
                    <a:gd name="connsiteX118" fmla="*/ 149606 w 1490380"/>
                    <a:gd name="connsiteY118" fmla="*/ 935897 h 1495138"/>
                    <a:gd name="connsiteX119" fmla="*/ 174056 w 1490380"/>
                    <a:gd name="connsiteY119" fmla="*/ 890069 h 1495138"/>
                    <a:gd name="connsiteX120" fmla="*/ 192493 w 1490380"/>
                    <a:gd name="connsiteY120" fmla="*/ 886049 h 1495138"/>
                    <a:gd name="connsiteX121" fmla="*/ 226963 w 1490380"/>
                    <a:gd name="connsiteY121" fmla="*/ 886049 h 1495138"/>
                    <a:gd name="connsiteX122" fmla="*/ 234979 w 1490380"/>
                    <a:gd name="connsiteY122" fmla="*/ 884843 h 1495138"/>
                    <a:gd name="connsiteX123" fmla="*/ 236582 w 1490380"/>
                    <a:gd name="connsiteY123" fmla="*/ 883234 h 1495138"/>
                    <a:gd name="connsiteX124" fmla="*/ 237384 w 1490380"/>
                    <a:gd name="connsiteY124" fmla="*/ 880018 h 1495138"/>
                    <a:gd name="connsiteX125" fmla="*/ 237384 w 1490380"/>
                    <a:gd name="connsiteY125" fmla="*/ 867556 h 1495138"/>
                    <a:gd name="connsiteX126" fmla="*/ 237384 w 1490380"/>
                    <a:gd name="connsiteY126" fmla="*/ 644844 h 1495138"/>
                    <a:gd name="connsiteX127" fmla="*/ 236582 w 1490380"/>
                    <a:gd name="connsiteY127" fmla="*/ 628764 h 1495138"/>
                    <a:gd name="connsiteX128" fmla="*/ 234979 w 1490380"/>
                    <a:gd name="connsiteY128" fmla="*/ 627156 h 1495138"/>
                    <a:gd name="connsiteX129" fmla="*/ 230169 w 1490380"/>
                    <a:gd name="connsiteY129" fmla="*/ 625950 h 1495138"/>
                    <a:gd name="connsiteX130" fmla="*/ 207724 w 1490380"/>
                    <a:gd name="connsiteY130" fmla="*/ 626352 h 1495138"/>
                    <a:gd name="connsiteX131" fmla="*/ 197303 w 1490380"/>
                    <a:gd name="connsiteY131" fmla="*/ 626352 h 1495138"/>
                    <a:gd name="connsiteX132" fmla="*/ 158023 w 1490380"/>
                    <a:gd name="connsiteY132" fmla="*/ 584543 h 1495138"/>
                    <a:gd name="connsiteX133" fmla="*/ 198505 w 1490380"/>
                    <a:gd name="connsiteY133" fmla="*/ 541126 h 1495138"/>
                    <a:gd name="connsiteX134" fmla="*/ 204918 w 1490380"/>
                    <a:gd name="connsiteY134" fmla="*/ 541126 h 1495138"/>
                    <a:gd name="connsiteX135" fmla="*/ 272255 w 1490380"/>
                    <a:gd name="connsiteY135" fmla="*/ 539116 h 1495138"/>
                    <a:gd name="connsiteX136" fmla="*/ 477504 w 1490380"/>
                    <a:gd name="connsiteY136" fmla="*/ 0 h 1495138"/>
                    <a:gd name="connsiteX137" fmla="*/ 492735 w 1490380"/>
                    <a:gd name="connsiteY137" fmla="*/ 1206 h 1495138"/>
                    <a:gd name="connsiteX138" fmla="*/ 528407 w 1490380"/>
                    <a:gd name="connsiteY138" fmla="*/ 39397 h 1495138"/>
                    <a:gd name="connsiteX139" fmla="*/ 528407 w 1490380"/>
                    <a:gd name="connsiteY139" fmla="*/ 45427 h 1495138"/>
                    <a:gd name="connsiteX140" fmla="*/ 528407 w 1490380"/>
                    <a:gd name="connsiteY140" fmla="*/ 192159 h 1495138"/>
                    <a:gd name="connsiteX141" fmla="*/ 528006 w 1490380"/>
                    <a:gd name="connsiteY141" fmla="*/ 192159 h 1495138"/>
                    <a:gd name="connsiteX142" fmla="*/ 528006 w 1490380"/>
                    <a:gd name="connsiteY142" fmla="*/ 326832 h 1495138"/>
                    <a:gd name="connsiteX143" fmla="*/ 528407 w 1490380"/>
                    <a:gd name="connsiteY143" fmla="*/ 340902 h 1495138"/>
                    <a:gd name="connsiteX144" fmla="*/ 534018 w 1490380"/>
                    <a:gd name="connsiteY144" fmla="*/ 346932 h 1495138"/>
                    <a:gd name="connsiteX145" fmla="*/ 549249 w 1490380"/>
                    <a:gd name="connsiteY145" fmla="*/ 346932 h 1495138"/>
                    <a:gd name="connsiteX146" fmla="*/ 571294 w 1490380"/>
                    <a:gd name="connsiteY146" fmla="*/ 346932 h 1495138"/>
                    <a:gd name="connsiteX147" fmla="*/ 610574 w 1490380"/>
                    <a:gd name="connsiteY147" fmla="*/ 377887 h 1495138"/>
                    <a:gd name="connsiteX148" fmla="*/ 576504 w 1490380"/>
                    <a:gd name="connsiteY148" fmla="*/ 432560 h 1495138"/>
                    <a:gd name="connsiteX149" fmla="*/ 563678 w 1490380"/>
                    <a:gd name="connsiteY149" fmla="*/ 433364 h 1495138"/>
                    <a:gd name="connsiteX150" fmla="*/ 402552 w 1490380"/>
                    <a:gd name="connsiteY150" fmla="*/ 433364 h 1495138"/>
                    <a:gd name="connsiteX151" fmla="*/ 391730 w 1490380"/>
                    <a:gd name="connsiteY151" fmla="*/ 432560 h 1495138"/>
                    <a:gd name="connsiteX152" fmla="*/ 354855 w 1490380"/>
                    <a:gd name="connsiteY152" fmla="*/ 396781 h 1495138"/>
                    <a:gd name="connsiteX153" fmla="*/ 379305 w 1490380"/>
                    <a:gd name="connsiteY153" fmla="*/ 350952 h 1495138"/>
                    <a:gd name="connsiteX154" fmla="*/ 397742 w 1490380"/>
                    <a:gd name="connsiteY154" fmla="*/ 346932 h 1495138"/>
                    <a:gd name="connsiteX155" fmla="*/ 432212 w 1490380"/>
                    <a:gd name="connsiteY155" fmla="*/ 346932 h 1495138"/>
                    <a:gd name="connsiteX156" fmla="*/ 440228 w 1490380"/>
                    <a:gd name="connsiteY156" fmla="*/ 345726 h 1495138"/>
                    <a:gd name="connsiteX157" fmla="*/ 441831 w 1490380"/>
                    <a:gd name="connsiteY157" fmla="*/ 344118 h 1495138"/>
                    <a:gd name="connsiteX158" fmla="*/ 442633 w 1490380"/>
                    <a:gd name="connsiteY158" fmla="*/ 340902 h 1495138"/>
                    <a:gd name="connsiteX159" fmla="*/ 442633 w 1490380"/>
                    <a:gd name="connsiteY159" fmla="*/ 328440 h 1495138"/>
                    <a:gd name="connsiteX160" fmla="*/ 442633 w 1490380"/>
                    <a:gd name="connsiteY160" fmla="*/ 105728 h 1495138"/>
                    <a:gd name="connsiteX161" fmla="*/ 441831 w 1490380"/>
                    <a:gd name="connsiteY161" fmla="*/ 89648 h 1495138"/>
                    <a:gd name="connsiteX162" fmla="*/ 440228 w 1490380"/>
                    <a:gd name="connsiteY162" fmla="*/ 88040 h 1495138"/>
                    <a:gd name="connsiteX163" fmla="*/ 435418 w 1490380"/>
                    <a:gd name="connsiteY163" fmla="*/ 86834 h 1495138"/>
                    <a:gd name="connsiteX164" fmla="*/ 412973 w 1490380"/>
                    <a:gd name="connsiteY164" fmla="*/ 87236 h 1495138"/>
                    <a:gd name="connsiteX165" fmla="*/ 402552 w 1490380"/>
                    <a:gd name="connsiteY165" fmla="*/ 87236 h 1495138"/>
                    <a:gd name="connsiteX166" fmla="*/ 363272 w 1490380"/>
                    <a:gd name="connsiteY166" fmla="*/ 45427 h 1495138"/>
                    <a:gd name="connsiteX167" fmla="*/ 403754 w 1490380"/>
                    <a:gd name="connsiteY167" fmla="*/ 2010 h 1495138"/>
                    <a:gd name="connsiteX168" fmla="*/ 410167 w 1490380"/>
                    <a:gd name="connsiteY168" fmla="*/ 2010 h 1495138"/>
                    <a:gd name="connsiteX169" fmla="*/ 477504 w 1490380"/>
                    <a:gd name="connsiteY169" fmla="*/ 0 h 1495138"/>
                    <a:gd name="connsiteX170" fmla="*/ 123093 w 1490380"/>
                    <a:gd name="connsiteY170" fmla="*/ 0 h 1495138"/>
                    <a:gd name="connsiteX171" fmla="*/ 138324 w 1490380"/>
                    <a:gd name="connsiteY171" fmla="*/ 1206 h 1495138"/>
                    <a:gd name="connsiteX172" fmla="*/ 173997 w 1490380"/>
                    <a:gd name="connsiteY172" fmla="*/ 39397 h 1495138"/>
                    <a:gd name="connsiteX173" fmla="*/ 173997 w 1490380"/>
                    <a:gd name="connsiteY173" fmla="*/ 45427 h 1495138"/>
                    <a:gd name="connsiteX174" fmla="*/ 173997 w 1490380"/>
                    <a:gd name="connsiteY174" fmla="*/ 192159 h 1495138"/>
                    <a:gd name="connsiteX175" fmla="*/ 173596 w 1490380"/>
                    <a:gd name="connsiteY175" fmla="*/ 192159 h 1495138"/>
                    <a:gd name="connsiteX176" fmla="*/ 173596 w 1490380"/>
                    <a:gd name="connsiteY176" fmla="*/ 326832 h 1495138"/>
                    <a:gd name="connsiteX177" fmla="*/ 173997 w 1490380"/>
                    <a:gd name="connsiteY177" fmla="*/ 340902 h 1495138"/>
                    <a:gd name="connsiteX178" fmla="*/ 179608 w 1490380"/>
                    <a:gd name="connsiteY178" fmla="*/ 346932 h 1495138"/>
                    <a:gd name="connsiteX179" fmla="*/ 194839 w 1490380"/>
                    <a:gd name="connsiteY179" fmla="*/ 346932 h 1495138"/>
                    <a:gd name="connsiteX180" fmla="*/ 216884 w 1490380"/>
                    <a:gd name="connsiteY180" fmla="*/ 346932 h 1495138"/>
                    <a:gd name="connsiteX181" fmla="*/ 256164 w 1490380"/>
                    <a:gd name="connsiteY181" fmla="*/ 377887 h 1495138"/>
                    <a:gd name="connsiteX182" fmla="*/ 222094 w 1490380"/>
                    <a:gd name="connsiteY182" fmla="*/ 432560 h 1495138"/>
                    <a:gd name="connsiteX183" fmla="*/ 209268 w 1490380"/>
                    <a:gd name="connsiteY183" fmla="*/ 433364 h 1495138"/>
                    <a:gd name="connsiteX184" fmla="*/ 48141 w 1490380"/>
                    <a:gd name="connsiteY184" fmla="*/ 433364 h 1495138"/>
                    <a:gd name="connsiteX185" fmla="*/ 37319 w 1490380"/>
                    <a:gd name="connsiteY185" fmla="*/ 432560 h 1495138"/>
                    <a:gd name="connsiteX186" fmla="*/ 445 w 1490380"/>
                    <a:gd name="connsiteY186" fmla="*/ 396781 h 1495138"/>
                    <a:gd name="connsiteX187" fmla="*/ 24894 w 1490380"/>
                    <a:gd name="connsiteY187" fmla="*/ 350952 h 1495138"/>
                    <a:gd name="connsiteX188" fmla="*/ 43332 w 1490380"/>
                    <a:gd name="connsiteY188" fmla="*/ 346932 h 1495138"/>
                    <a:gd name="connsiteX189" fmla="*/ 77801 w 1490380"/>
                    <a:gd name="connsiteY189" fmla="*/ 346932 h 1495138"/>
                    <a:gd name="connsiteX190" fmla="*/ 85818 w 1490380"/>
                    <a:gd name="connsiteY190" fmla="*/ 345726 h 1495138"/>
                    <a:gd name="connsiteX191" fmla="*/ 87421 w 1490380"/>
                    <a:gd name="connsiteY191" fmla="*/ 344118 h 1495138"/>
                    <a:gd name="connsiteX192" fmla="*/ 88223 w 1490380"/>
                    <a:gd name="connsiteY192" fmla="*/ 340902 h 1495138"/>
                    <a:gd name="connsiteX193" fmla="*/ 88223 w 1490380"/>
                    <a:gd name="connsiteY193" fmla="*/ 328440 h 1495138"/>
                    <a:gd name="connsiteX194" fmla="*/ 88223 w 1490380"/>
                    <a:gd name="connsiteY194" fmla="*/ 105728 h 1495138"/>
                    <a:gd name="connsiteX195" fmla="*/ 87421 w 1490380"/>
                    <a:gd name="connsiteY195" fmla="*/ 89648 h 1495138"/>
                    <a:gd name="connsiteX196" fmla="*/ 85818 w 1490380"/>
                    <a:gd name="connsiteY196" fmla="*/ 88040 h 1495138"/>
                    <a:gd name="connsiteX197" fmla="*/ 81008 w 1490380"/>
                    <a:gd name="connsiteY197" fmla="*/ 86834 h 1495138"/>
                    <a:gd name="connsiteX198" fmla="*/ 58562 w 1490380"/>
                    <a:gd name="connsiteY198" fmla="*/ 87236 h 1495138"/>
                    <a:gd name="connsiteX199" fmla="*/ 48141 w 1490380"/>
                    <a:gd name="connsiteY199" fmla="*/ 87236 h 1495138"/>
                    <a:gd name="connsiteX200" fmla="*/ 8862 w 1490380"/>
                    <a:gd name="connsiteY200" fmla="*/ 45427 h 1495138"/>
                    <a:gd name="connsiteX201" fmla="*/ 49344 w 1490380"/>
                    <a:gd name="connsiteY201" fmla="*/ 2010 h 1495138"/>
                    <a:gd name="connsiteX202" fmla="*/ 55757 w 1490380"/>
                    <a:gd name="connsiteY202" fmla="*/ 2010 h 1495138"/>
                    <a:gd name="connsiteX203" fmla="*/ 123093 w 1490380"/>
                    <a:gd name="connsiteY20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355291 w 1490380"/>
                    <a:gd name="connsiteY66" fmla="*/ 539116 h 1495138"/>
                    <a:gd name="connsiteX67" fmla="*/ 990169 w 1490380"/>
                    <a:gd name="connsiteY67" fmla="*/ 539116 h 1495138"/>
                    <a:gd name="connsiteX68" fmla="*/ 1005400 w 1490380"/>
                    <a:gd name="connsiteY68" fmla="*/ 540322 h 1495138"/>
                    <a:gd name="connsiteX69" fmla="*/ 1041072 w 1490380"/>
                    <a:gd name="connsiteY69" fmla="*/ 578513 h 1495138"/>
                    <a:gd name="connsiteX70" fmla="*/ 1041072 w 1490380"/>
                    <a:gd name="connsiteY70" fmla="*/ 584543 h 1495138"/>
                    <a:gd name="connsiteX71" fmla="*/ 1041072 w 1490380"/>
                    <a:gd name="connsiteY71" fmla="*/ 731276 h 1495138"/>
                    <a:gd name="connsiteX72" fmla="*/ 1040671 w 1490380"/>
                    <a:gd name="connsiteY72" fmla="*/ 731276 h 1495138"/>
                    <a:gd name="connsiteX73" fmla="*/ 1040671 w 1490380"/>
                    <a:gd name="connsiteY73" fmla="*/ 865948 h 1495138"/>
                    <a:gd name="connsiteX74" fmla="*/ 1041072 w 1490380"/>
                    <a:gd name="connsiteY74" fmla="*/ 880018 h 1495138"/>
                    <a:gd name="connsiteX75" fmla="*/ 1046683 w 1490380"/>
                    <a:gd name="connsiteY75" fmla="*/ 886049 h 1495138"/>
                    <a:gd name="connsiteX76" fmla="*/ 1061914 w 1490380"/>
                    <a:gd name="connsiteY76" fmla="*/ 886049 h 1495138"/>
                    <a:gd name="connsiteX77" fmla="*/ 1083959 w 1490380"/>
                    <a:gd name="connsiteY77" fmla="*/ 886049 h 1495138"/>
                    <a:gd name="connsiteX78" fmla="*/ 1123238 w 1490380"/>
                    <a:gd name="connsiteY78" fmla="*/ 917003 h 1495138"/>
                    <a:gd name="connsiteX79" fmla="*/ 1089169 w 1490380"/>
                    <a:gd name="connsiteY79" fmla="*/ 971676 h 1495138"/>
                    <a:gd name="connsiteX80" fmla="*/ 1076343 w 1490380"/>
                    <a:gd name="connsiteY80" fmla="*/ 972480 h 1495138"/>
                    <a:gd name="connsiteX81" fmla="*/ 915217 w 1490380"/>
                    <a:gd name="connsiteY81" fmla="*/ 972480 h 1495138"/>
                    <a:gd name="connsiteX82" fmla="*/ 904395 w 1490380"/>
                    <a:gd name="connsiteY82" fmla="*/ 971676 h 1495138"/>
                    <a:gd name="connsiteX83" fmla="*/ 867520 w 1490380"/>
                    <a:gd name="connsiteY83" fmla="*/ 935897 h 1495138"/>
                    <a:gd name="connsiteX84" fmla="*/ 891970 w 1490380"/>
                    <a:gd name="connsiteY84" fmla="*/ 890069 h 1495138"/>
                    <a:gd name="connsiteX85" fmla="*/ 910407 w 1490380"/>
                    <a:gd name="connsiteY85" fmla="*/ 886049 h 1495138"/>
                    <a:gd name="connsiteX86" fmla="*/ 944877 w 1490380"/>
                    <a:gd name="connsiteY86" fmla="*/ 886049 h 1495138"/>
                    <a:gd name="connsiteX87" fmla="*/ 952893 w 1490380"/>
                    <a:gd name="connsiteY87" fmla="*/ 884843 h 1495138"/>
                    <a:gd name="connsiteX88" fmla="*/ 954496 w 1490380"/>
                    <a:gd name="connsiteY88" fmla="*/ 883234 h 1495138"/>
                    <a:gd name="connsiteX89" fmla="*/ 955298 w 1490380"/>
                    <a:gd name="connsiteY89" fmla="*/ 880018 h 1495138"/>
                    <a:gd name="connsiteX90" fmla="*/ 955298 w 1490380"/>
                    <a:gd name="connsiteY90" fmla="*/ 867556 h 1495138"/>
                    <a:gd name="connsiteX91" fmla="*/ 955298 w 1490380"/>
                    <a:gd name="connsiteY91" fmla="*/ 644844 h 1495138"/>
                    <a:gd name="connsiteX92" fmla="*/ 954496 w 1490380"/>
                    <a:gd name="connsiteY92" fmla="*/ 628764 h 1495138"/>
                    <a:gd name="connsiteX93" fmla="*/ 952893 w 1490380"/>
                    <a:gd name="connsiteY93" fmla="*/ 627156 h 1495138"/>
                    <a:gd name="connsiteX94" fmla="*/ 948083 w 1490380"/>
                    <a:gd name="connsiteY94" fmla="*/ 625950 h 1495138"/>
                    <a:gd name="connsiteX95" fmla="*/ 925638 w 1490380"/>
                    <a:gd name="connsiteY95" fmla="*/ 626352 h 1495138"/>
                    <a:gd name="connsiteX96" fmla="*/ 915217 w 1490380"/>
                    <a:gd name="connsiteY96" fmla="*/ 626352 h 1495138"/>
                    <a:gd name="connsiteX97" fmla="*/ 875937 w 1490380"/>
                    <a:gd name="connsiteY97" fmla="*/ 584543 h 1495138"/>
                    <a:gd name="connsiteX98" fmla="*/ 916419 w 1490380"/>
                    <a:gd name="connsiteY98" fmla="*/ 541126 h 1495138"/>
                    <a:gd name="connsiteX99" fmla="*/ 922832 w 1490380"/>
                    <a:gd name="connsiteY99" fmla="*/ 541126 h 1495138"/>
                    <a:gd name="connsiteX100" fmla="*/ 990169 w 1490380"/>
                    <a:gd name="connsiteY100" fmla="*/ 539116 h 1495138"/>
                    <a:gd name="connsiteX101" fmla="*/ 272255 w 1490380"/>
                    <a:gd name="connsiteY101" fmla="*/ 539116 h 1495138"/>
                    <a:gd name="connsiteX102" fmla="*/ 287486 w 1490380"/>
                    <a:gd name="connsiteY102" fmla="*/ 540322 h 1495138"/>
                    <a:gd name="connsiteX103" fmla="*/ 323158 w 1490380"/>
                    <a:gd name="connsiteY103" fmla="*/ 578513 h 1495138"/>
                    <a:gd name="connsiteX104" fmla="*/ 323158 w 1490380"/>
                    <a:gd name="connsiteY104" fmla="*/ 584543 h 1495138"/>
                    <a:gd name="connsiteX105" fmla="*/ 323158 w 1490380"/>
                    <a:gd name="connsiteY105" fmla="*/ 731276 h 1495138"/>
                    <a:gd name="connsiteX106" fmla="*/ 322757 w 1490380"/>
                    <a:gd name="connsiteY106" fmla="*/ 731276 h 1495138"/>
                    <a:gd name="connsiteX107" fmla="*/ 322757 w 1490380"/>
                    <a:gd name="connsiteY107" fmla="*/ 865948 h 1495138"/>
                    <a:gd name="connsiteX108" fmla="*/ 323158 w 1490380"/>
                    <a:gd name="connsiteY108" fmla="*/ 880018 h 1495138"/>
                    <a:gd name="connsiteX109" fmla="*/ 328769 w 1490380"/>
                    <a:gd name="connsiteY109" fmla="*/ 886049 h 1495138"/>
                    <a:gd name="connsiteX110" fmla="*/ 344000 w 1490380"/>
                    <a:gd name="connsiteY110" fmla="*/ 886049 h 1495138"/>
                    <a:gd name="connsiteX111" fmla="*/ 366045 w 1490380"/>
                    <a:gd name="connsiteY111" fmla="*/ 886049 h 1495138"/>
                    <a:gd name="connsiteX112" fmla="*/ 405325 w 1490380"/>
                    <a:gd name="connsiteY112" fmla="*/ 917003 h 1495138"/>
                    <a:gd name="connsiteX113" fmla="*/ 371255 w 1490380"/>
                    <a:gd name="connsiteY113" fmla="*/ 971676 h 1495138"/>
                    <a:gd name="connsiteX114" fmla="*/ 358429 w 1490380"/>
                    <a:gd name="connsiteY114" fmla="*/ 972480 h 1495138"/>
                    <a:gd name="connsiteX115" fmla="*/ 197303 w 1490380"/>
                    <a:gd name="connsiteY115" fmla="*/ 972480 h 1495138"/>
                    <a:gd name="connsiteX116" fmla="*/ 186481 w 1490380"/>
                    <a:gd name="connsiteY116" fmla="*/ 971676 h 1495138"/>
                    <a:gd name="connsiteX117" fmla="*/ 149606 w 1490380"/>
                    <a:gd name="connsiteY117" fmla="*/ 935897 h 1495138"/>
                    <a:gd name="connsiteX118" fmla="*/ 174056 w 1490380"/>
                    <a:gd name="connsiteY118" fmla="*/ 890069 h 1495138"/>
                    <a:gd name="connsiteX119" fmla="*/ 192493 w 1490380"/>
                    <a:gd name="connsiteY119" fmla="*/ 886049 h 1495138"/>
                    <a:gd name="connsiteX120" fmla="*/ 226963 w 1490380"/>
                    <a:gd name="connsiteY120" fmla="*/ 886049 h 1495138"/>
                    <a:gd name="connsiteX121" fmla="*/ 234979 w 1490380"/>
                    <a:gd name="connsiteY121" fmla="*/ 884843 h 1495138"/>
                    <a:gd name="connsiteX122" fmla="*/ 236582 w 1490380"/>
                    <a:gd name="connsiteY122" fmla="*/ 883234 h 1495138"/>
                    <a:gd name="connsiteX123" fmla="*/ 237384 w 1490380"/>
                    <a:gd name="connsiteY123" fmla="*/ 880018 h 1495138"/>
                    <a:gd name="connsiteX124" fmla="*/ 237384 w 1490380"/>
                    <a:gd name="connsiteY124" fmla="*/ 867556 h 1495138"/>
                    <a:gd name="connsiteX125" fmla="*/ 237384 w 1490380"/>
                    <a:gd name="connsiteY125" fmla="*/ 644844 h 1495138"/>
                    <a:gd name="connsiteX126" fmla="*/ 236582 w 1490380"/>
                    <a:gd name="connsiteY126" fmla="*/ 628764 h 1495138"/>
                    <a:gd name="connsiteX127" fmla="*/ 234979 w 1490380"/>
                    <a:gd name="connsiteY127" fmla="*/ 627156 h 1495138"/>
                    <a:gd name="connsiteX128" fmla="*/ 230169 w 1490380"/>
                    <a:gd name="connsiteY128" fmla="*/ 625950 h 1495138"/>
                    <a:gd name="connsiteX129" fmla="*/ 207724 w 1490380"/>
                    <a:gd name="connsiteY129" fmla="*/ 626352 h 1495138"/>
                    <a:gd name="connsiteX130" fmla="*/ 197303 w 1490380"/>
                    <a:gd name="connsiteY130" fmla="*/ 626352 h 1495138"/>
                    <a:gd name="connsiteX131" fmla="*/ 158023 w 1490380"/>
                    <a:gd name="connsiteY131" fmla="*/ 584543 h 1495138"/>
                    <a:gd name="connsiteX132" fmla="*/ 198505 w 1490380"/>
                    <a:gd name="connsiteY132" fmla="*/ 541126 h 1495138"/>
                    <a:gd name="connsiteX133" fmla="*/ 204918 w 1490380"/>
                    <a:gd name="connsiteY133" fmla="*/ 541126 h 1495138"/>
                    <a:gd name="connsiteX134" fmla="*/ 272255 w 1490380"/>
                    <a:gd name="connsiteY134" fmla="*/ 539116 h 1495138"/>
                    <a:gd name="connsiteX135" fmla="*/ 477504 w 1490380"/>
                    <a:gd name="connsiteY135" fmla="*/ 0 h 1495138"/>
                    <a:gd name="connsiteX136" fmla="*/ 492735 w 1490380"/>
                    <a:gd name="connsiteY136" fmla="*/ 1206 h 1495138"/>
                    <a:gd name="connsiteX137" fmla="*/ 528407 w 1490380"/>
                    <a:gd name="connsiteY137" fmla="*/ 39397 h 1495138"/>
                    <a:gd name="connsiteX138" fmla="*/ 528407 w 1490380"/>
                    <a:gd name="connsiteY138" fmla="*/ 45427 h 1495138"/>
                    <a:gd name="connsiteX139" fmla="*/ 528407 w 1490380"/>
                    <a:gd name="connsiteY139" fmla="*/ 192159 h 1495138"/>
                    <a:gd name="connsiteX140" fmla="*/ 528006 w 1490380"/>
                    <a:gd name="connsiteY140" fmla="*/ 192159 h 1495138"/>
                    <a:gd name="connsiteX141" fmla="*/ 528006 w 1490380"/>
                    <a:gd name="connsiteY141" fmla="*/ 326832 h 1495138"/>
                    <a:gd name="connsiteX142" fmla="*/ 528407 w 1490380"/>
                    <a:gd name="connsiteY142" fmla="*/ 340902 h 1495138"/>
                    <a:gd name="connsiteX143" fmla="*/ 534018 w 1490380"/>
                    <a:gd name="connsiteY143" fmla="*/ 346932 h 1495138"/>
                    <a:gd name="connsiteX144" fmla="*/ 549249 w 1490380"/>
                    <a:gd name="connsiteY144" fmla="*/ 346932 h 1495138"/>
                    <a:gd name="connsiteX145" fmla="*/ 571294 w 1490380"/>
                    <a:gd name="connsiteY145" fmla="*/ 346932 h 1495138"/>
                    <a:gd name="connsiteX146" fmla="*/ 610574 w 1490380"/>
                    <a:gd name="connsiteY146" fmla="*/ 377887 h 1495138"/>
                    <a:gd name="connsiteX147" fmla="*/ 576504 w 1490380"/>
                    <a:gd name="connsiteY147" fmla="*/ 432560 h 1495138"/>
                    <a:gd name="connsiteX148" fmla="*/ 563678 w 1490380"/>
                    <a:gd name="connsiteY148" fmla="*/ 433364 h 1495138"/>
                    <a:gd name="connsiteX149" fmla="*/ 402552 w 1490380"/>
                    <a:gd name="connsiteY149" fmla="*/ 433364 h 1495138"/>
                    <a:gd name="connsiteX150" fmla="*/ 391730 w 1490380"/>
                    <a:gd name="connsiteY150" fmla="*/ 432560 h 1495138"/>
                    <a:gd name="connsiteX151" fmla="*/ 354855 w 1490380"/>
                    <a:gd name="connsiteY151" fmla="*/ 396781 h 1495138"/>
                    <a:gd name="connsiteX152" fmla="*/ 379305 w 1490380"/>
                    <a:gd name="connsiteY152" fmla="*/ 350952 h 1495138"/>
                    <a:gd name="connsiteX153" fmla="*/ 397742 w 1490380"/>
                    <a:gd name="connsiteY153" fmla="*/ 346932 h 1495138"/>
                    <a:gd name="connsiteX154" fmla="*/ 432212 w 1490380"/>
                    <a:gd name="connsiteY154" fmla="*/ 346932 h 1495138"/>
                    <a:gd name="connsiteX155" fmla="*/ 440228 w 1490380"/>
                    <a:gd name="connsiteY155" fmla="*/ 345726 h 1495138"/>
                    <a:gd name="connsiteX156" fmla="*/ 441831 w 1490380"/>
                    <a:gd name="connsiteY156" fmla="*/ 344118 h 1495138"/>
                    <a:gd name="connsiteX157" fmla="*/ 442633 w 1490380"/>
                    <a:gd name="connsiteY157" fmla="*/ 340902 h 1495138"/>
                    <a:gd name="connsiteX158" fmla="*/ 442633 w 1490380"/>
                    <a:gd name="connsiteY158" fmla="*/ 328440 h 1495138"/>
                    <a:gd name="connsiteX159" fmla="*/ 442633 w 1490380"/>
                    <a:gd name="connsiteY159" fmla="*/ 105728 h 1495138"/>
                    <a:gd name="connsiteX160" fmla="*/ 441831 w 1490380"/>
                    <a:gd name="connsiteY160" fmla="*/ 89648 h 1495138"/>
                    <a:gd name="connsiteX161" fmla="*/ 440228 w 1490380"/>
                    <a:gd name="connsiteY161" fmla="*/ 88040 h 1495138"/>
                    <a:gd name="connsiteX162" fmla="*/ 435418 w 1490380"/>
                    <a:gd name="connsiteY162" fmla="*/ 86834 h 1495138"/>
                    <a:gd name="connsiteX163" fmla="*/ 412973 w 1490380"/>
                    <a:gd name="connsiteY163" fmla="*/ 87236 h 1495138"/>
                    <a:gd name="connsiteX164" fmla="*/ 402552 w 1490380"/>
                    <a:gd name="connsiteY164" fmla="*/ 87236 h 1495138"/>
                    <a:gd name="connsiteX165" fmla="*/ 363272 w 1490380"/>
                    <a:gd name="connsiteY165" fmla="*/ 45427 h 1495138"/>
                    <a:gd name="connsiteX166" fmla="*/ 403754 w 1490380"/>
                    <a:gd name="connsiteY166" fmla="*/ 2010 h 1495138"/>
                    <a:gd name="connsiteX167" fmla="*/ 410167 w 1490380"/>
                    <a:gd name="connsiteY167" fmla="*/ 2010 h 1495138"/>
                    <a:gd name="connsiteX168" fmla="*/ 477504 w 1490380"/>
                    <a:gd name="connsiteY168" fmla="*/ 0 h 1495138"/>
                    <a:gd name="connsiteX169" fmla="*/ 123093 w 1490380"/>
                    <a:gd name="connsiteY169" fmla="*/ 0 h 1495138"/>
                    <a:gd name="connsiteX170" fmla="*/ 138324 w 1490380"/>
                    <a:gd name="connsiteY170" fmla="*/ 1206 h 1495138"/>
                    <a:gd name="connsiteX171" fmla="*/ 173997 w 1490380"/>
                    <a:gd name="connsiteY171" fmla="*/ 39397 h 1495138"/>
                    <a:gd name="connsiteX172" fmla="*/ 173997 w 1490380"/>
                    <a:gd name="connsiteY172" fmla="*/ 45427 h 1495138"/>
                    <a:gd name="connsiteX173" fmla="*/ 173997 w 1490380"/>
                    <a:gd name="connsiteY173" fmla="*/ 192159 h 1495138"/>
                    <a:gd name="connsiteX174" fmla="*/ 173596 w 1490380"/>
                    <a:gd name="connsiteY174" fmla="*/ 192159 h 1495138"/>
                    <a:gd name="connsiteX175" fmla="*/ 173596 w 1490380"/>
                    <a:gd name="connsiteY175" fmla="*/ 326832 h 1495138"/>
                    <a:gd name="connsiteX176" fmla="*/ 173997 w 1490380"/>
                    <a:gd name="connsiteY176" fmla="*/ 340902 h 1495138"/>
                    <a:gd name="connsiteX177" fmla="*/ 179608 w 1490380"/>
                    <a:gd name="connsiteY177" fmla="*/ 346932 h 1495138"/>
                    <a:gd name="connsiteX178" fmla="*/ 194839 w 1490380"/>
                    <a:gd name="connsiteY178" fmla="*/ 346932 h 1495138"/>
                    <a:gd name="connsiteX179" fmla="*/ 216884 w 1490380"/>
                    <a:gd name="connsiteY179" fmla="*/ 346932 h 1495138"/>
                    <a:gd name="connsiteX180" fmla="*/ 256164 w 1490380"/>
                    <a:gd name="connsiteY180" fmla="*/ 377887 h 1495138"/>
                    <a:gd name="connsiteX181" fmla="*/ 222094 w 1490380"/>
                    <a:gd name="connsiteY181" fmla="*/ 432560 h 1495138"/>
                    <a:gd name="connsiteX182" fmla="*/ 209268 w 1490380"/>
                    <a:gd name="connsiteY182" fmla="*/ 433364 h 1495138"/>
                    <a:gd name="connsiteX183" fmla="*/ 48141 w 1490380"/>
                    <a:gd name="connsiteY183" fmla="*/ 433364 h 1495138"/>
                    <a:gd name="connsiteX184" fmla="*/ 37319 w 1490380"/>
                    <a:gd name="connsiteY184" fmla="*/ 432560 h 1495138"/>
                    <a:gd name="connsiteX185" fmla="*/ 445 w 1490380"/>
                    <a:gd name="connsiteY185" fmla="*/ 396781 h 1495138"/>
                    <a:gd name="connsiteX186" fmla="*/ 24894 w 1490380"/>
                    <a:gd name="connsiteY186" fmla="*/ 350952 h 1495138"/>
                    <a:gd name="connsiteX187" fmla="*/ 43332 w 1490380"/>
                    <a:gd name="connsiteY187" fmla="*/ 346932 h 1495138"/>
                    <a:gd name="connsiteX188" fmla="*/ 77801 w 1490380"/>
                    <a:gd name="connsiteY188" fmla="*/ 346932 h 1495138"/>
                    <a:gd name="connsiteX189" fmla="*/ 85818 w 1490380"/>
                    <a:gd name="connsiteY189" fmla="*/ 345726 h 1495138"/>
                    <a:gd name="connsiteX190" fmla="*/ 87421 w 1490380"/>
                    <a:gd name="connsiteY190" fmla="*/ 344118 h 1495138"/>
                    <a:gd name="connsiteX191" fmla="*/ 88223 w 1490380"/>
                    <a:gd name="connsiteY191" fmla="*/ 340902 h 1495138"/>
                    <a:gd name="connsiteX192" fmla="*/ 88223 w 1490380"/>
                    <a:gd name="connsiteY192" fmla="*/ 328440 h 1495138"/>
                    <a:gd name="connsiteX193" fmla="*/ 88223 w 1490380"/>
                    <a:gd name="connsiteY193" fmla="*/ 105728 h 1495138"/>
                    <a:gd name="connsiteX194" fmla="*/ 87421 w 1490380"/>
                    <a:gd name="connsiteY194" fmla="*/ 89648 h 1495138"/>
                    <a:gd name="connsiteX195" fmla="*/ 85818 w 1490380"/>
                    <a:gd name="connsiteY195" fmla="*/ 88040 h 1495138"/>
                    <a:gd name="connsiteX196" fmla="*/ 81008 w 1490380"/>
                    <a:gd name="connsiteY196" fmla="*/ 86834 h 1495138"/>
                    <a:gd name="connsiteX197" fmla="*/ 58562 w 1490380"/>
                    <a:gd name="connsiteY197" fmla="*/ 87236 h 1495138"/>
                    <a:gd name="connsiteX198" fmla="*/ 48141 w 1490380"/>
                    <a:gd name="connsiteY198" fmla="*/ 87236 h 1495138"/>
                    <a:gd name="connsiteX199" fmla="*/ 8862 w 1490380"/>
                    <a:gd name="connsiteY199" fmla="*/ 45427 h 1495138"/>
                    <a:gd name="connsiteX200" fmla="*/ 49344 w 1490380"/>
                    <a:gd name="connsiteY200" fmla="*/ 2010 h 1495138"/>
                    <a:gd name="connsiteX201" fmla="*/ 55757 w 1490380"/>
                    <a:gd name="connsiteY201" fmla="*/ 2010 h 1495138"/>
                    <a:gd name="connsiteX202" fmla="*/ 123093 w 1490380"/>
                    <a:gd name="connsiteY20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355291 w 1490380"/>
                    <a:gd name="connsiteY65" fmla="*/ 539116 h 1495138"/>
                    <a:gd name="connsiteX66" fmla="*/ 990169 w 1490380"/>
                    <a:gd name="connsiteY66" fmla="*/ 539116 h 1495138"/>
                    <a:gd name="connsiteX67" fmla="*/ 1005400 w 1490380"/>
                    <a:gd name="connsiteY67" fmla="*/ 540322 h 1495138"/>
                    <a:gd name="connsiteX68" fmla="*/ 1041072 w 1490380"/>
                    <a:gd name="connsiteY68" fmla="*/ 578513 h 1495138"/>
                    <a:gd name="connsiteX69" fmla="*/ 1041072 w 1490380"/>
                    <a:gd name="connsiteY69" fmla="*/ 584543 h 1495138"/>
                    <a:gd name="connsiteX70" fmla="*/ 1041072 w 1490380"/>
                    <a:gd name="connsiteY70" fmla="*/ 731276 h 1495138"/>
                    <a:gd name="connsiteX71" fmla="*/ 1040671 w 1490380"/>
                    <a:gd name="connsiteY71" fmla="*/ 731276 h 1495138"/>
                    <a:gd name="connsiteX72" fmla="*/ 1040671 w 1490380"/>
                    <a:gd name="connsiteY72" fmla="*/ 865948 h 1495138"/>
                    <a:gd name="connsiteX73" fmla="*/ 1041072 w 1490380"/>
                    <a:gd name="connsiteY73" fmla="*/ 880018 h 1495138"/>
                    <a:gd name="connsiteX74" fmla="*/ 1046683 w 1490380"/>
                    <a:gd name="connsiteY74" fmla="*/ 886049 h 1495138"/>
                    <a:gd name="connsiteX75" fmla="*/ 1061914 w 1490380"/>
                    <a:gd name="connsiteY75" fmla="*/ 886049 h 1495138"/>
                    <a:gd name="connsiteX76" fmla="*/ 1083959 w 1490380"/>
                    <a:gd name="connsiteY76" fmla="*/ 886049 h 1495138"/>
                    <a:gd name="connsiteX77" fmla="*/ 1123238 w 1490380"/>
                    <a:gd name="connsiteY77" fmla="*/ 917003 h 1495138"/>
                    <a:gd name="connsiteX78" fmla="*/ 1089169 w 1490380"/>
                    <a:gd name="connsiteY78" fmla="*/ 971676 h 1495138"/>
                    <a:gd name="connsiteX79" fmla="*/ 1076343 w 1490380"/>
                    <a:gd name="connsiteY79" fmla="*/ 972480 h 1495138"/>
                    <a:gd name="connsiteX80" fmla="*/ 915217 w 1490380"/>
                    <a:gd name="connsiteY80" fmla="*/ 972480 h 1495138"/>
                    <a:gd name="connsiteX81" fmla="*/ 904395 w 1490380"/>
                    <a:gd name="connsiteY81" fmla="*/ 971676 h 1495138"/>
                    <a:gd name="connsiteX82" fmla="*/ 867520 w 1490380"/>
                    <a:gd name="connsiteY82" fmla="*/ 935897 h 1495138"/>
                    <a:gd name="connsiteX83" fmla="*/ 891970 w 1490380"/>
                    <a:gd name="connsiteY83" fmla="*/ 890069 h 1495138"/>
                    <a:gd name="connsiteX84" fmla="*/ 910407 w 1490380"/>
                    <a:gd name="connsiteY84" fmla="*/ 886049 h 1495138"/>
                    <a:gd name="connsiteX85" fmla="*/ 944877 w 1490380"/>
                    <a:gd name="connsiteY85" fmla="*/ 886049 h 1495138"/>
                    <a:gd name="connsiteX86" fmla="*/ 952893 w 1490380"/>
                    <a:gd name="connsiteY86" fmla="*/ 884843 h 1495138"/>
                    <a:gd name="connsiteX87" fmla="*/ 954496 w 1490380"/>
                    <a:gd name="connsiteY87" fmla="*/ 883234 h 1495138"/>
                    <a:gd name="connsiteX88" fmla="*/ 955298 w 1490380"/>
                    <a:gd name="connsiteY88" fmla="*/ 880018 h 1495138"/>
                    <a:gd name="connsiteX89" fmla="*/ 955298 w 1490380"/>
                    <a:gd name="connsiteY89" fmla="*/ 867556 h 1495138"/>
                    <a:gd name="connsiteX90" fmla="*/ 955298 w 1490380"/>
                    <a:gd name="connsiteY90" fmla="*/ 644844 h 1495138"/>
                    <a:gd name="connsiteX91" fmla="*/ 954496 w 1490380"/>
                    <a:gd name="connsiteY91" fmla="*/ 628764 h 1495138"/>
                    <a:gd name="connsiteX92" fmla="*/ 952893 w 1490380"/>
                    <a:gd name="connsiteY92" fmla="*/ 627156 h 1495138"/>
                    <a:gd name="connsiteX93" fmla="*/ 948083 w 1490380"/>
                    <a:gd name="connsiteY93" fmla="*/ 625950 h 1495138"/>
                    <a:gd name="connsiteX94" fmla="*/ 925638 w 1490380"/>
                    <a:gd name="connsiteY94" fmla="*/ 626352 h 1495138"/>
                    <a:gd name="connsiteX95" fmla="*/ 915217 w 1490380"/>
                    <a:gd name="connsiteY95" fmla="*/ 626352 h 1495138"/>
                    <a:gd name="connsiteX96" fmla="*/ 875937 w 1490380"/>
                    <a:gd name="connsiteY96" fmla="*/ 584543 h 1495138"/>
                    <a:gd name="connsiteX97" fmla="*/ 916419 w 1490380"/>
                    <a:gd name="connsiteY97" fmla="*/ 541126 h 1495138"/>
                    <a:gd name="connsiteX98" fmla="*/ 922832 w 1490380"/>
                    <a:gd name="connsiteY98" fmla="*/ 541126 h 1495138"/>
                    <a:gd name="connsiteX99" fmla="*/ 990169 w 1490380"/>
                    <a:gd name="connsiteY99" fmla="*/ 539116 h 1495138"/>
                    <a:gd name="connsiteX100" fmla="*/ 272255 w 1490380"/>
                    <a:gd name="connsiteY100" fmla="*/ 539116 h 1495138"/>
                    <a:gd name="connsiteX101" fmla="*/ 287486 w 1490380"/>
                    <a:gd name="connsiteY101" fmla="*/ 540322 h 1495138"/>
                    <a:gd name="connsiteX102" fmla="*/ 323158 w 1490380"/>
                    <a:gd name="connsiteY102" fmla="*/ 578513 h 1495138"/>
                    <a:gd name="connsiteX103" fmla="*/ 323158 w 1490380"/>
                    <a:gd name="connsiteY103" fmla="*/ 584543 h 1495138"/>
                    <a:gd name="connsiteX104" fmla="*/ 323158 w 1490380"/>
                    <a:gd name="connsiteY104" fmla="*/ 731276 h 1495138"/>
                    <a:gd name="connsiteX105" fmla="*/ 322757 w 1490380"/>
                    <a:gd name="connsiteY105" fmla="*/ 731276 h 1495138"/>
                    <a:gd name="connsiteX106" fmla="*/ 322757 w 1490380"/>
                    <a:gd name="connsiteY106" fmla="*/ 865948 h 1495138"/>
                    <a:gd name="connsiteX107" fmla="*/ 323158 w 1490380"/>
                    <a:gd name="connsiteY107" fmla="*/ 880018 h 1495138"/>
                    <a:gd name="connsiteX108" fmla="*/ 328769 w 1490380"/>
                    <a:gd name="connsiteY108" fmla="*/ 886049 h 1495138"/>
                    <a:gd name="connsiteX109" fmla="*/ 344000 w 1490380"/>
                    <a:gd name="connsiteY109" fmla="*/ 886049 h 1495138"/>
                    <a:gd name="connsiteX110" fmla="*/ 366045 w 1490380"/>
                    <a:gd name="connsiteY110" fmla="*/ 886049 h 1495138"/>
                    <a:gd name="connsiteX111" fmla="*/ 405325 w 1490380"/>
                    <a:gd name="connsiteY111" fmla="*/ 917003 h 1495138"/>
                    <a:gd name="connsiteX112" fmla="*/ 371255 w 1490380"/>
                    <a:gd name="connsiteY112" fmla="*/ 971676 h 1495138"/>
                    <a:gd name="connsiteX113" fmla="*/ 358429 w 1490380"/>
                    <a:gd name="connsiteY113" fmla="*/ 972480 h 1495138"/>
                    <a:gd name="connsiteX114" fmla="*/ 197303 w 1490380"/>
                    <a:gd name="connsiteY114" fmla="*/ 972480 h 1495138"/>
                    <a:gd name="connsiteX115" fmla="*/ 186481 w 1490380"/>
                    <a:gd name="connsiteY115" fmla="*/ 971676 h 1495138"/>
                    <a:gd name="connsiteX116" fmla="*/ 149606 w 1490380"/>
                    <a:gd name="connsiteY116" fmla="*/ 935897 h 1495138"/>
                    <a:gd name="connsiteX117" fmla="*/ 174056 w 1490380"/>
                    <a:gd name="connsiteY117" fmla="*/ 890069 h 1495138"/>
                    <a:gd name="connsiteX118" fmla="*/ 192493 w 1490380"/>
                    <a:gd name="connsiteY118" fmla="*/ 886049 h 1495138"/>
                    <a:gd name="connsiteX119" fmla="*/ 226963 w 1490380"/>
                    <a:gd name="connsiteY119" fmla="*/ 886049 h 1495138"/>
                    <a:gd name="connsiteX120" fmla="*/ 234979 w 1490380"/>
                    <a:gd name="connsiteY120" fmla="*/ 884843 h 1495138"/>
                    <a:gd name="connsiteX121" fmla="*/ 236582 w 1490380"/>
                    <a:gd name="connsiteY121" fmla="*/ 883234 h 1495138"/>
                    <a:gd name="connsiteX122" fmla="*/ 237384 w 1490380"/>
                    <a:gd name="connsiteY122" fmla="*/ 880018 h 1495138"/>
                    <a:gd name="connsiteX123" fmla="*/ 237384 w 1490380"/>
                    <a:gd name="connsiteY123" fmla="*/ 867556 h 1495138"/>
                    <a:gd name="connsiteX124" fmla="*/ 237384 w 1490380"/>
                    <a:gd name="connsiteY124" fmla="*/ 644844 h 1495138"/>
                    <a:gd name="connsiteX125" fmla="*/ 236582 w 1490380"/>
                    <a:gd name="connsiteY125" fmla="*/ 628764 h 1495138"/>
                    <a:gd name="connsiteX126" fmla="*/ 234979 w 1490380"/>
                    <a:gd name="connsiteY126" fmla="*/ 627156 h 1495138"/>
                    <a:gd name="connsiteX127" fmla="*/ 230169 w 1490380"/>
                    <a:gd name="connsiteY127" fmla="*/ 625950 h 1495138"/>
                    <a:gd name="connsiteX128" fmla="*/ 207724 w 1490380"/>
                    <a:gd name="connsiteY128" fmla="*/ 626352 h 1495138"/>
                    <a:gd name="connsiteX129" fmla="*/ 197303 w 1490380"/>
                    <a:gd name="connsiteY129" fmla="*/ 626352 h 1495138"/>
                    <a:gd name="connsiteX130" fmla="*/ 158023 w 1490380"/>
                    <a:gd name="connsiteY130" fmla="*/ 584543 h 1495138"/>
                    <a:gd name="connsiteX131" fmla="*/ 198505 w 1490380"/>
                    <a:gd name="connsiteY131" fmla="*/ 541126 h 1495138"/>
                    <a:gd name="connsiteX132" fmla="*/ 204918 w 1490380"/>
                    <a:gd name="connsiteY132" fmla="*/ 541126 h 1495138"/>
                    <a:gd name="connsiteX133" fmla="*/ 272255 w 1490380"/>
                    <a:gd name="connsiteY133" fmla="*/ 539116 h 1495138"/>
                    <a:gd name="connsiteX134" fmla="*/ 477504 w 1490380"/>
                    <a:gd name="connsiteY134" fmla="*/ 0 h 1495138"/>
                    <a:gd name="connsiteX135" fmla="*/ 492735 w 1490380"/>
                    <a:gd name="connsiteY135" fmla="*/ 1206 h 1495138"/>
                    <a:gd name="connsiteX136" fmla="*/ 528407 w 1490380"/>
                    <a:gd name="connsiteY136" fmla="*/ 39397 h 1495138"/>
                    <a:gd name="connsiteX137" fmla="*/ 528407 w 1490380"/>
                    <a:gd name="connsiteY137" fmla="*/ 45427 h 1495138"/>
                    <a:gd name="connsiteX138" fmla="*/ 528407 w 1490380"/>
                    <a:gd name="connsiteY138" fmla="*/ 192159 h 1495138"/>
                    <a:gd name="connsiteX139" fmla="*/ 528006 w 1490380"/>
                    <a:gd name="connsiteY139" fmla="*/ 192159 h 1495138"/>
                    <a:gd name="connsiteX140" fmla="*/ 528006 w 1490380"/>
                    <a:gd name="connsiteY140" fmla="*/ 326832 h 1495138"/>
                    <a:gd name="connsiteX141" fmla="*/ 528407 w 1490380"/>
                    <a:gd name="connsiteY141" fmla="*/ 340902 h 1495138"/>
                    <a:gd name="connsiteX142" fmla="*/ 534018 w 1490380"/>
                    <a:gd name="connsiteY142" fmla="*/ 346932 h 1495138"/>
                    <a:gd name="connsiteX143" fmla="*/ 549249 w 1490380"/>
                    <a:gd name="connsiteY143" fmla="*/ 346932 h 1495138"/>
                    <a:gd name="connsiteX144" fmla="*/ 571294 w 1490380"/>
                    <a:gd name="connsiteY144" fmla="*/ 346932 h 1495138"/>
                    <a:gd name="connsiteX145" fmla="*/ 610574 w 1490380"/>
                    <a:gd name="connsiteY145" fmla="*/ 377887 h 1495138"/>
                    <a:gd name="connsiteX146" fmla="*/ 576504 w 1490380"/>
                    <a:gd name="connsiteY146" fmla="*/ 432560 h 1495138"/>
                    <a:gd name="connsiteX147" fmla="*/ 563678 w 1490380"/>
                    <a:gd name="connsiteY147" fmla="*/ 433364 h 1495138"/>
                    <a:gd name="connsiteX148" fmla="*/ 402552 w 1490380"/>
                    <a:gd name="connsiteY148" fmla="*/ 433364 h 1495138"/>
                    <a:gd name="connsiteX149" fmla="*/ 391730 w 1490380"/>
                    <a:gd name="connsiteY149" fmla="*/ 432560 h 1495138"/>
                    <a:gd name="connsiteX150" fmla="*/ 354855 w 1490380"/>
                    <a:gd name="connsiteY150" fmla="*/ 396781 h 1495138"/>
                    <a:gd name="connsiteX151" fmla="*/ 379305 w 1490380"/>
                    <a:gd name="connsiteY151" fmla="*/ 350952 h 1495138"/>
                    <a:gd name="connsiteX152" fmla="*/ 397742 w 1490380"/>
                    <a:gd name="connsiteY152" fmla="*/ 346932 h 1495138"/>
                    <a:gd name="connsiteX153" fmla="*/ 432212 w 1490380"/>
                    <a:gd name="connsiteY153" fmla="*/ 346932 h 1495138"/>
                    <a:gd name="connsiteX154" fmla="*/ 440228 w 1490380"/>
                    <a:gd name="connsiteY154" fmla="*/ 345726 h 1495138"/>
                    <a:gd name="connsiteX155" fmla="*/ 441831 w 1490380"/>
                    <a:gd name="connsiteY155" fmla="*/ 344118 h 1495138"/>
                    <a:gd name="connsiteX156" fmla="*/ 442633 w 1490380"/>
                    <a:gd name="connsiteY156" fmla="*/ 340902 h 1495138"/>
                    <a:gd name="connsiteX157" fmla="*/ 442633 w 1490380"/>
                    <a:gd name="connsiteY157" fmla="*/ 328440 h 1495138"/>
                    <a:gd name="connsiteX158" fmla="*/ 442633 w 1490380"/>
                    <a:gd name="connsiteY158" fmla="*/ 105728 h 1495138"/>
                    <a:gd name="connsiteX159" fmla="*/ 441831 w 1490380"/>
                    <a:gd name="connsiteY159" fmla="*/ 89648 h 1495138"/>
                    <a:gd name="connsiteX160" fmla="*/ 440228 w 1490380"/>
                    <a:gd name="connsiteY160" fmla="*/ 88040 h 1495138"/>
                    <a:gd name="connsiteX161" fmla="*/ 435418 w 1490380"/>
                    <a:gd name="connsiteY161" fmla="*/ 86834 h 1495138"/>
                    <a:gd name="connsiteX162" fmla="*/ 412973 w 1490380"/>
                    <a:gd name="connsiteY162" fmla="*/ 87236 h 1495138"/>
                    <a:gd name="connsiteX163" fmla="*/ 402552 w 1490380"/>
                    <a:gd name="connsiteY163" fmla="*/ 87236 h 1495138"/>
                    <a:gd name="connsiteX164" fmla="*/ 363272 w 1490380"/>
                    <a:gd name="connsiteY164" fmla="*/ 45427 h 1495138"/>
                    <a:gd name="connsiteX165" fmla="*/ 403754 w 1490380"/>
                    <a:gd name="connsiteY165" fmla="*/ 2010 h 1495138"/>
                    <a:gd name="connsiteX166" fmla="*/ 410167 w 1490380"/>
                    <a:gd name="connsiteY166" fmla="*/ 2010 h 1495138"/>
                    <a:gd name="connsiteX167" fmla="*/ 477504 w 1490380"/>
                    <a:gd name="connsiteY167" fmla="*/ 0 h 1495138"/>
                    <a:gd name="connsiteX168" fmla="*/ 123093 w 1490380"/>
                    <a:gd name="connsiteY168" fmla="*/ 0 h 1495138"/>
                    <a:gd name="connsiteX169" fmla="*/ 138324 w 1490380"/>
                    <a:gd name="connsiteY169" fmla="*/ 1206 h 1495138"/>
                    <a:gd name="connsiteX170" fmla="*/ 173997 w 1490380"/>
                    <a:gd name="connsiteY170" fmla="*/ 39397 h 1495138"/>
                    <a:gd name="connsiteX171" fmla="*/ 173997 w 1490380"/>
                    <a:gd name="connsiteY171" fmla="*/ 45427 h 1495138"/>
                    <a:gd name="connsiteX172" fmla="*/ 173997 w 1490380"/>
                    <a:gd name="connsiteY172" fmla="*/ 192159 h 1495138"/>
                    <a:gd name="connsiteX173" fmla="*/ 173596 w 1490380"/>
                    <a:gd name="connsiteY173" fmla="*/ 192159 h 1495138"/>
                    <a:gd name="connsiteX174" fmla="*/ 173596 w 1490380"/>
                    <a:gd name="connsiteY174" fmla="*/ 326832 h 1495138"/>
                    <a:gd name="connsiteX175" fmla="*/ 173997 w 1490380"/>
                    <a:gd name="connsiteY175" fmla="*/ 340902 h 1495138"/>
                    <a:gd name="connsiteX176" fmla="*/ 179608 w 1490380"/>
                    <a:gd name="connsiteY176" fmla="*/ 346932 h 1495138"/>
                    <a:gd name="connsiteX177" fmla="*/ 194839 w 1490380"/>
                    <a:gd name="connsiteY177" fmla="*/ 346932 h 1495138"/>
                    <a:gd name="connsiteX178" fmla="*/ 216884 w 1490380"/>
                    <a:gd name="connsiteY178" fmla="*/ 346932 h 1495138"/>
                    <a:gd name="connsiteX179" fmla="*/ 256164 w 1490380"/>
                    <a:gd name="connsiteY179" fmla="*/ 377887 h 1495138"/>
                    <a:gd name="connsiteX180" fmla="*/ 222094 w 1490380"/>
                    <a:gd name="connsiteY180" fmla="*/ 432560 h 1495138"/>
                    <a:gd name="connsiteX181" fmla="*/ 209268 w 1490380"/>
                    <a:gd name="connsiteY181" fmla="*/ 433364 h 1495138"/>
                    <a:gd name="connsiteX182" fmla="*/ 48141 w 1490380"/>
                    <a:gd name="connsiteY182" fmla="*/ 433364 h 1495138"/>
                    <a:gd name="connsiteX183" fmla="*/ 37319 w 1490380"/>
                    <a:gd name="connsiteY183" fmla="*/ 432560 h 1495138"/>
                    <a:gd name="connsiteX184" fmla="*/ 445 w 1490380"/>
                    <a:gd name="connsiteY184" fmla="*/ 396781 h 1495138"/>
                    <a:gd name="connsiteX185" fmla="*/ 24894 w 1490380"/>
                    <a:gd name="connsiteY185" fmla="*/ 350952 h 1495138"/>
                    <a:gd name="connsiteX186" fmla="*/ 43332 w 1490380"/>
                    <a:gd name="connsiteY186" fmla="*/ 346932 h 1495138"/>
                    <a:gd name="connsiteX187" fmla="*/ 77801 w 1490380"/>
                    <a:gd name="connsiteY187" fmla="*/ 346932 h 1495138"/>
                    <a:gd name="connsiteX188" fmla="*/ 85818 w 1490380"/>
                    <a:gd name="connsiteY188" fmla="*/ 345726 h 1495138"/>
                    <a:gd name="connsiteX189" fmla="*/ 87421 w 1490380"/>
                    <a:gd name="connsiteY189" fmla="*/ 344118 h 1495138"/>
                    <a:gd name="connsiteX190" fmla="*/ 88223 w 1490380"/>
                    <a:gd name="connsiteY190" fmla="*/ 340902 h 1495138"/>
                    <a:gd name="connsiteX191" fmla="*/ 88223 w 1490380"/>
                    <a:gd name="connsiteY191" fmla="*/ 328440 h 1495138"/>
                    <a:gd name="connsiteX192" fmla="*/ 88223 w 1490380"/>
                    <a:gd name="connsiteY192" fmla="*/ 105728 h 1495138"/>
                    <a:gd name="connsiteX193" fmla="*/ 87421 w 1490380"/>
                    <a:gd name="connsiteY193" fmla="*/ 89648 h 1495138"/>
                    <a:gd name="connsiteX194" fmla="*/ 85818 w 1490380"/>
                    <a:gd name="connsiteY194" fmla="*/ 88040 h 1495138"/>
                    <a:gd name="connsiteX195" fmla="*/ 81008 w 1490380"/>
                    <a:gd name="connsiteY195" fmla="*/ 86834 h 1495138"/>
                    <a:gd name="connsiteX196" fmla="*/ 58562 w 1490380"/>
                    <a:gd name="connsiteY196" fmla="*/ 87236 h 1495138"/>
                    <a:gd name="connsiteX197" fmla="*/ 48141 w 1490380"/>
                    <a:gd name="connsiteY197" fmla="*/ 87236 h 1495138"/>
                    <a:gd name="connsiteX198" fmla="*/ 8862 w 1490380"/>
                    <a:gd name="connsiteY198" fmla="*/ 45427 h 1495138"/>
                    <a:gd name="connsiteX199" fmla="*/ 49344 w 1490380"/>
                    <a:gd name="connsiteY199" fmla="*/ 2010 h 1495138"/>
                    <a:gd name="connsiteX200" fmla="*/ 55757 w 1490380"/>
                    <a:gd name="connsiteY200" fmla="*/ 2010 h 1495138"/>
                    <a:gd name="connsiteX201" fmla="*/ 123093 w 1490380"/>
                    <a:gd name="connsiteY20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355291 w 1490380"/>
                    <a:gd name="connsiteY64" fmla="*/ 539116 h 1495138"/>
                    <a:gd name="connsiteX65" fmla="*/ 990169 w 1490380"/>
                    <a:gd name="connsiteY65" fmla="*/ 539116 h 1495138"/>
                    <a:gd name="connsiteX66" fmla="*/ 1005400 w 1490380"/>
                    <a:gd name="connsiteY66" fmla="*/ 540322 h 1495138"/>
                    <a:gd name="connsiteX67" fmla="*/ 1041072 w 1490380"/>
                    <a:gd name="connsiteY67" fmla="*/ 578513 h 1495138"/>
                    <a:gd name="connsiteX68" fmla="*/ 1041072 w 1490380"/>
                    <a:gd name="connsiteY68" fmla="*/ 584543 h 1495138"/>
                    <a:gd name="connsiteX69" fmla="*/ 1041072 w 1490380"/>
                    <a:gd name="connsiteY69" fmla="*/ 731276 h 1495138"/>
                    <a:gd name="connsiteX70" fmla="*/ 1040671 w 1490380"/>
                    <a:gd name="connsiteY70" fmla="*/ 731276 h 1495138"/>
                    <a:gd name="connsiteX71" fmla="*/ 1040671 w 1490380"/>
                    <a:gd name="connsiteY71" fmla="*/ 865948 h 1495138"/>
                    <a:gd name="connsiteX72" fmla="*/ 1041072 w 1490380"/>
                    <a:gd name="connsiteY72" fmla="*/ 880018 h 1495138"/>
                    <a:gd name="connsiteX73" fmla="*/ 1046683 w 1490380"/>
                    <a:gd name="connsiteY73" fmla="*/ 886049 h 1495138"/>
                    <a:gd name="connsiteX74" fmla="*/ 1061914 w 1490380"/>
                    <a:gd name="connsiteY74" fmla="*/ 886049 h 1495138"/>
                    <a:gd name="connsiteX75" fmla="*/ 1083959 w 1490380"/>
                    <a:gd name="connsiteY75" fmla="*/ 886049 h 1495138"/>
                    <a:gd name="connsiteX76" fmla="*/ 1123238 w 1490380"/>
                    <a:gd name="connsiteY76" fmla="*/ 917003 h 1495138"/>
                    <a:gd name="connsiteX77" fmla="*/ 1089169 w 1490380"/>
                    <a:gd name="connsiteY77" fmla="*/ 971676 h 1495138"/>
                    <a:gd name="connsiteX78" fmla="*/ 1076343 w 1490380"/>
                    <a:gd name="connsiteY78" fmla="*/ 972480 h 1495138"/>
                    <a:gd name="connsiteX79" fmla="*/ 915217 w 1490380"/>
                    <a:gd name="connsiteY79" fmla="*/ 972480 h 1495138"/>
                    <a:gd name="connsiteX80" fmla="*/ 904395 w 1490380"/>
                    <a:gd name="connsiteY80" fmla="*/ 971676 h 1495138"/>
                    <a:gd name="connsiteX81" fmla="*/ 867520 w 1490380"/>
                    <a:gd name="connsiteY81" fmla="*/ 935897 h 1495138"/>
                    <a:gd name="connsiteX82" fmla="*/ 891970 w 1490380"/>
                    <a:gd name="connsiteY82" fmla="*/ 890069 h 1495138"/>
                    <a:gd name="connsiteX83" fmla="*/ 910407 w 1490380"/>
                    <a:gd name="connsiteY83" fmla="*/ 886049 h 1495138"/>
                    <a:gd name="connsiteX84" fmla="*/ 944877 w 1490380"/>
                    <a:gd name="connsiteY84" fmla="*/ 886049 h 1495138"/>
                    <a:gd name="connsiteX85" fmla="*/ 952893 w 1490380"/>
                    <a:gd name="connsiteY85" fmla="*/ 884843 h 1495138"/>
                    <a:gd name="connsiteX86" fmla="*/ 954496 w 1490380"/>
                    <a:gd name="connsiteY86" fmla="*/ 883234 h 1495138"/>
                    <a:gd name="connsiteX87" fmla="*/ 955298 w 1490380"/>
                    <a:gd name="connsiteY87" fmla="*/ 880018 h 1495138"/>
                    <a:gd name="connsiteX88" fmla="*/ 955298 w 1490380"/>
                    <a:gd name="connsiteY88" fmla="*/ 867556 h 1495138"/>
                    <a:gd name="connsiteX89" fmla="*/ 955298 w 1490380"/>
                    <a:gd name="connsiteY89" fmla="*/ 644844 h 1495138"/>
                    <a:gd name="connsiteX90" fmla="*/ 954496 w 1490380"/>
                    <a:gd name="connsiteY90" fmla="*/ 628764 h 1495138"/>
                    <a:gd name="connsiteX91" fmla="*/ 952893 w 1490380"/>
                    <a:gd name="connsiteY91" fmla="*/ 627156 h 1495138"/>
                    <a:gd name="connsiteX92" fmla="*/ 948083 w 1490380"/>
                    <a:gd name="connsiteY92" fmla="*/ 625950 h 1495138"/>
                    <a:gd name="connsiteX93" fmla="*/ 925638 w 1490380"/>
                    <a:gd name="connsiteY93" fmla="*/ 626352 h 1495138"/>
                    <a:gd name="connsiteX94" fmla="*/ 915217 w 1490380"/>
                    <a:gd name="connsiteY94" fmla="*/ 626352 h 1495138"/>
                    <a:gd name="connsiteX95" fmla="*/ 875937 w 1490380"/>
                    <a:gd name="connsiteY95" fmla="*/ 584543 h 1495138"/>
                    <a:gd name="connsiteX96" fmla="*/ 916419 w 1490380"/>
                    <a:gd name="connsiteY96" fmla="*/ 541126 h 1495138"/>
                    <a:gd name="connsiteX97" fmla="*/ 922832 w 1490380"/>
                    <a:gd name="connsiteY97" fmla="*/ 541126 h 1495138"/>
                    <a:gd name="connsiteX98" fmla="*/ 990169 w 1490380"/>
                    <a:gd name="connsiteY98" fmla="*/ 539116 h 1495138"/>
                    <a:gd name="connsiteX99" fmla="*/ 272255 w 1490380"/>
                    <a:gd name="connsiteY99" fmla="*/ 539116 h 1495138"/>
                    <a:gd name="connsiteX100" fmla="*/ 287486 w 1490380"/>
                    <a:gd name="connsiteY100" fmla="*/ 540322 h 1495138"/>
                    <a:gd name="connsiteX101" fmla="*/ 323158 w 1490380"/>
                    <a:gd name="connsiteY101" fmla="*/ 578513 h 1495138"/>
                    <a:gd name="connsiteX102" fmla="*/ 323158 w 1490380"/>
                    <a:gd name="connsiteY102" fmla="*/ 584543 h 1495138"/>
                    <a:gd name="connsiteX103" fmla="*/ 323158 w 1490380"/>
                    <a:gd name="connsiteY103" fmla="*/ 731276 h 1495138"/>
                    <a:gd name="connsiteX104" fmla="*/ 322757 w 1490380"/>
                    <a:gd name="connsiteY104" fmla="*/ 731276 h 1495138"/>
                    <a:gd name="connsiteX105" fmla="*/ 322757 w 1490380"/>
                    <a:gd name="connsiteY105" fmla="*/ 865948 h 1495138"/>
                    <a:gd name="connsiteX106" fmla="*/ 323158 w 1490380"/>
                    <a:gd name="connsiteY106" fmla="*/ 880018 h 1495138"/>
                    <a:gd name="connsiteX107" fmla="*/ 328769 w 1490380"/>
                    <a:gd name="connsiteY107" fmla="*/ 886049 h 1495138"/>
                    <a:gd name="connsiteX108" fmla="*/ 344000 w 1490380"/>
                    <a:gd name="connsiteY108" fmla="*/ 886049 h 1495138"/>
                    <a:gd name="connsiteX109" fmla="*/ 366045 w 1490380"/>
                    <a:gd name="connsiteY109" fmla="*/ 886049 h 1495138"/>
                    <a:gd name="connsiteX110" fmla="*/ 405325 w 1490380"/>
                    <a:gd name="connsiteY110" fmla="*/ 917003 h 1495138"/>
                    <a:gd name="connsiteX111" fmla="*/ 371255 w 1490380"/>
                    <a:gd name="connsiteY111" fmla="*/ 971676 h 1495138"/>
                    <a:gd name="connsiteX112" fmla="*/ 358429 w 1490380"/>
                    <a:gd name="connsiteY112" fmla="*/ 972480 h 1495138"/>
                    <a:gd name="connsiteX113" fmla="*/ 197303 w 1490380"/>
                    <a:gd name="connsiteY113" fmla="*/ 972480 h 1495138"/>
                    <a:gd name="connsiteX114" fmla="*/ 186481 w 1490380"/>
                    <a:gd name="connsiteY114" fmla="*/ 971676 h 1495138"/>
                    <a:gd name="connsiteX115" fmla="*/ 149606 w 1490380"/>
                    <a:gd name="connsiteY115" fmla="*/ 935897 h 1495138"/>
                    <a:gd name="connsiteX116" fmla="*/ 174056 w 1490380"/>
                    <a:gd name="connsiteY116" fmla="*/ 890069 h 1495138"/>
                    <a:gd name="connsiteX117" fmla="*/ 192493 w 1490380"/>
                    <a:gd name="connsiteY117" fmla="*/ 886049 h 1495138"/>
                    <a:gd name="connsiteX118" fmla="*/ 226963 w 1490380"/>
                    <a:gd name="connsiteY118" fmla="*/ 886049 h 1495138"/>
                    <a:gd name="connsiteX119" fmla="*/ 234979 w 1490380"/>
                    <a:gd name="connsiteY119" fmla="*/ 884843 h 1495138"/>
                    <a:gd name="connsiteX120" fmla="*/ 236582 w 1490380"/>
                    <a:gd name="connsiteY120" fmla="*/ 883234 h 1495138"/>
                    <a:gd name="connsiteX121" fmla="*/ 237384 w 1490380"/>
                    <a:gd name="connsiteY121" fmla="*/ 880018 h 1495138"/>
                    <a:gd name="connsiteX122" fmla="*/ 237384 w 1490380"/>
                    <a:gd name="connsiteY122" fmla="*/ 867556 h 1495138"/>
                    <a:gd name="connsiteX123" fmla="*/ 237384 w 1490380"/>
                    <a:gd name="connsiteY123" fmla="*/ 644844 h 1495138"/>
                    <a:gd name="connsiteX124" fmla="*/ 236582 w 1490380"/>
                    <a:gd name="connsiteY124" fmla="*/ 628764 h 1495138"/>
                    <a:gd name="connsiteX125" fmla="*/ 234979 w 1490380"/>
                    <a:gd name="connsiteY125" fmla="*/ 627156 h 1495138"/>
                    <a:gd name="connsiteX126" fmla="*/ 230169 w 1490380"/>
                    <a:gd name="connsiteY126" fmla="*/ 625950 h 1495138"/>
                    <a:gd name="connsiteX127" fmla="*/ 207724 w 1490380"/>
                    <a:gd name="connsiteY127" fmla="*/ 626352 h 1495138"/>
                    <a:gd name="connsiteX128" fmla="*/ 197303 w 1490380"/>
                    <a:gd name="connsiteY128" fmla="*/ 626352 h 1495138"/>
                    <a:gd name="connsiteX129" fmla="*/ 158023 w 1490380"/>
                    <a:gd name="connsiteY129" fmla="*/ 584543 h 1495138"/>
                    <a:gd name="connsiteX130" fmla="*/ 198505 w 1490380"/>
                    <a:gd name="connsiteY130" fmla="*/ 541126 h 1495138"/>
                    <a:gd name="connsiteX131" fmla="*/ 204918 w 1490380"/>
                    <a:gd name="connsiteY131" fmla="*/ 541126 h 1495138"/>
                    <a:gd name="connsiteX132" fmla="*/ 272255 w 1490380"/>
                    <a:gd name="connsiteY132" fmla="*/ 539116 h 1495138"/>
                    <a:gd name="connsiteX133" fmla="*/ 477504 w 1490380"/>
                    <a:gd name="connsiteY133" fmla="*/ 0 h 1495138"/>
                    <a:gd name="connsiteX134" fmla="*/ 492735 w 1490380"/>
                    <a:gd name="connsiteY134" fmla="*/ 1206 h 1495138"/>
                    <a:gd name="connsiteX135" fmla="*/ 528407 w 1490380"/>
                    <a:gd name="connsiteY135" fmla="*/ 39397 h 1495138"/>
                    <a:gd name="connsiteX136" fmla="*/ 528407 w 1490380"/>
                    <a:gd name="connsiteY136" fmla="*/ 45427 h 1495138"/>
                    <a:gd name="connsiteX137" fmla="*/ 528407 w 1490380"/>
                    <a:gd name="connsiteY137" fmla="*/ 192159 h 1495138"/>
                    <a:gd name="connsiteX138" fmla="*/ 528006 w 1490380"/>
                    <a:gd name="connsiteY138" fmla="*/ 192159 h 1495138"/>
                    <a:gd name="connsiteX139" fmla="*/ 528006 w 1490380"/>
                    <a:gd name="connsiteY139" fmla="*/ 326832 h 1495138"/>
                    <a:gd name="connsiteX140" fmla="*/ 528407 w 1490380"/>
                    <a:gd name="connsiteY140" fmla="*/ 340902 h 1495138"/>
                    <a:gd name="connsiteX141" fmla="*/ 534018 w 1490380"/>
                    <a:gd name="connsiteY141" fmla="*/ 346932 h 1495138"/>
                    <a:gd name="connsiteX142" fmla="*/ 549249 w 1490380"/>
                    <a:gd name="connsiteY142" fmla="*/ 346932 h 1495138"/>
                    <a:gd name="connsiteX143" fmla="*/ 571294 w 1490380"/>
                    <a:gd name="connsiteY143" fmla="*/ 346932 h 1495138"/>
                    <a:gd name="connsiteX144" fmla="*/ 610574 w 1490380"/>
                    <a:gd name="connsiteY144" fmla="*/ 377887 h 1495138"/>
                    <a:gd name="connsiteX145" fmla="*/ 576504 w 1490380"/>
                    <a:gd name="connsiteY145" fmla="*/ 432560 h 1495138"/>
                    <a:gd name="connsiteX146" fmla="*/ 563678 w 1490380"/>
                    <a:gd name="connsiteY146" fmla="*/ 433364 h 1495138"/>
                    <a:gd name="connsiteX147" fmla="*/ 402552 w 1490380"/>
                    <a:gd name="connsiteY147" fmla="*/ 433364 h 1495138"/>
                    <a:gd name="connsiteX148" fmla="*/ 391730 w 1490380"/>
                    <a:gd name="connsiteY148" fmla="*/ 432560 h 1495138"/>
                    <a:gd name="connsiteX149" fmla="*/ 354855 w 1490380"/>
                    <a:gd name="connsiteY149" fmla="*/ 396781 h 1495138"/>
                    <a:gd name="connsiteX150" fmla="*/ 379305 w 1490380"/>
                    <a:gd name="connsiteY150" fmla="*/ 350952 h 1495138"/>
                    <a:gd name="connsiteX151" fmla="*/ 397742 w 1490380"/>
                    <a:gd name="connsiteY151" fmla="*/ 346932 h 1495138"/>
                    <a:gd name="connsiteX152" fmla="*/ 432212 w 1490380"/>
                    <a:gd name="connsiteY152" fmla="*/ 346932 h 1495138"/>
                    <a:gd name="connsiteX153" fmla="*/ 440228 w 1490380"/>
                    <a:gd name="connsiteY153" fmla="*/ 345726 h 1495138"/>
                    <a:gd name="connsiteX154" fmla="*/ 441831 w 1490380"/>
                    <a:gd name="connsiteY154" fmla="*/ 344118 h 1495138"/>
                    <a:gd name="connsiteX155" fmla="*/ 442633 w 1490380"/>
                    <a:gd name="connsiteY155" fmla="*/ 340902 h 1495138"/>
                    <a:gd name="connsiteX156" fmla="*/ 442633 w 1490380"/>
                    <a:gd name="connsiteY156" fmla="*/ 328440 h 1495138"/>
                    <a:gd name="connsiteX157" fmla="*/ 442633 w 1490380"/>
                    <a:gd name="connsiteY157" fmla="*/ 105728 h 1495138"/>
                    <a:gd name="connsiteX158" fmla="*/ 441831 w 1490380"/>
                    <a:gd name="connsiteY158" fmla="*/ 89648 h 1495138"/>
                    <a:gd name="connsiteX159" fmla="*/ 440228 w 1490380"/>
                    <a:gd name="connsiteY159" fmla="*/ 88040 h 1495138"/>
                    <a:gd name="connsiteX160" fmla="*/ 435418 w 1490380"/>
                    <a:gd name="connsiteY160" fmla="*/ 86834 h 1495138"/>
                    <a:gd name="connsiteX161" fmla="*/ 412973 w 1490380"/>
                    <a:gd name="connsiteY161" fmla="*/ 87236 h 1495138"/>
                    <a:gd name="connsiteX162" fmla="*/ 402552 w 1490380"/>
                    <a:gd name="connsiteY162" fmla="*/ 87236 h 1495138"/>
                    <a:gd name="connsiteX163" fmla="*/ 363272 w 1490380"/>
                    <a:gd name="connsiteY163" fmla="*/ 45427 h 1495138"/>
                    <a:gd name="connsiteX164" fmla="*/ 403754 w 1490380"/>
                    <a:gd name="connsiteY164" fmla="*/ 2010 h 1495138"/>
                    <a:gd name="connsiteX165" fmla="*/ 410167 w 1490380"/>
                    <a:gd name="connsiteY165" fmla="*/ 2010 h 1495138"/>
                    <a:gd name="connsiteX166" fmla="*/ 477504 w 1490380"/>
                    <a:gd name="connsiteY166" fmla="*/ 0 h 1495138"/>
                    <a:gd name="connsiteX167" fmla="*/ 123093 w 1490380"/>
                    <a:gd name="connsiteY167" fmla="*/ 0 h 1495138"/>
                    <a:gd name="connsiteX168" fmla="*/ 138324 w 1490380"/>
                    <a:gd name="connsiteY168" fmla="*/ 1206 h 1495138"/>
                    <a:gd name="connsiteX169" fmla="*/ 173997 w 1490380"/>
                    <a:gd name="connsiteY169" fmla="*/ 39397 h 1495138"/>
                    <a:gd name="connsiteX170" fmla="*/ 173997 w 1490380"/>
                    <a:gd name="connsiteY170" fmla="*/ 45427 h 1495138"/>
                    <a:gd name="connsiteX171" fmla="*/ 173997 w 1490380"/>
                    <a:gd name="connsiteY171" fmla="*/ 192159 h 1495138"/>
                    <a:gd name="connsiteX172" fmla="*/ 173596 w 1490380"/>
                    <a:gd name="connsiteY172" fmla="*/ 192159 h 1495138"/>
                    <a:gd name="connsiteX173" fmla="*/ 173596 w 1490380"/>
                    <a:gd name="connsiteY173" fmla="*/ 326832 h 1495138"/>
                    <a:gd name="connsiteX174" fmla="*/ 173997 w 1490380"/>
                    <a:gd name="connsiteY174" fmla="*/ 340902 h 1495138"/>
                    <a:gd name="connsiteX175" fmla="*/ 179608 w 1490380"/>
                    <a:gd name="connsiteY175" fmla="*/ 346932 h 1495138"/>
                    <a:gd name="connsiteX176" fmla="*/ 194839 w 1490380"/>
                    <a:gd name="connsiteY176" fmla="*/ 346932 h 1495138"/>
                    <a:gd name="connsiteX177" fmla="*/ 216884 w 1490380"/>
                    <a:gd name="connsiteY177" fmla="*/ 346932 h 1495138"/>
                    <a:gd name="connsiteX178" fmla="*/ 256164 w 1490380"/>
                    <a:gd name="connsiteY178" fmla="*/ 377887 h 1495138"/>
                    <a:gd name="connsiteX179" fmla="*/ 222094 w 1490380"/>
                    <a:gd name="connsiteY179" fmla="*/ 432560 h 1495138"/>
                    <a:gd name="connsiteX180" fmla="*/ 209268 w 1490380"/>
                    <a:gd name="connsiteY180" fmla="*/ 433364 h 1495138"/>
                    <a:gd name="connsiteX181" fmla="*/ 48141 w 1490380"/>
                    <a:gd name="connsiteY181" fmla="*/ 433364 h 1495138"/>
                    <a:gd name="connsiteX182" fmla="*/ 37319 w 1490380"/>
                    <a:gd name="connsiteY182" fmla="*/ 432560 h 1495138"/>
                    <a:gd name="connsiteX183" fmla="*/ 445 w 1490380"/>
                    <a:gd name="connsiteY183" fmla="*/ 396781 h 1495138"/>
                    <a:gd name="connsiteX184" fmla="*/ 24894 w 1490380"/>
                    <a:gd name="connsiteY184" fmla="*/ 350952 h 1495138"/>
                    <a:gd name="connsiteX185" fmla="*/ 43332 w 1490380"/>
                    <a:gd name="connsiteY185" fmla="*/ 346932 h 1495138"/>
                    <a:gd name="connsiteX186" fmla="*/ 77801 w 1490380"/>
                    <a:gd name="connsiteY186" fmla="*/ 346932 h 1495138"/>
                    <a:gd name="connsiteX187" fmla="*/ 85818 w 1490380"/>
                    <a:gd name="connsiteY187" fmla="*/ 345726 h 1495138"/>
                    <a:gd name="connsiteX188" fmla="*/ 87421 w 1490380"/>
                    <a:gd name="connsiteY188" fmla="*/ 344118 h 1495138"/>
                    <a:gd name="connsiteX189" fmla="*/ 88223 w 1490380"/>
                    <a:gd name="connsiteY189" fmla="*/ 340902 h 1495138"/>
                    <a:gd name="connsiteX190" fmla="*/ 88223 w 1490380"/>
                    <a:gd name="connsiteY190" fmla="*/ 328440 h 1495138"/>
                    <a:gd name="connsiteX191" fmla="*/ 88223 w 1490380"/>
                    <a:gd name="connsiteY191" fmla="*/ 105728 h 1495138"/>
                    <a:gd name="connsiteX192" fmla="*/ 87421 w 1490380"/>
                    <a:gd name="connsiteY192" fmla="*/ 89648 h 1495138"/>
                    <a:gd name="connsiteX193" fmla="*/ 85818 w 1490380"/>
                    <a:gd name="connsiteY193" fmla="*/ 88040 h 1495138"/>
                    <a:gd name="connsiteX194" fmla="*/ 81008 w 1490380"/>
                    <a:gd name="connsiteY194" fmla="*/ 86834 h 1495138"/>
                    <a:gd name="connsiteX195" fmla="*/ 58562 w 1490380"/>
                    <a:gd name="connsiteY195" fmla="*/ 87236 h 1495138"/>
                    <a:gd name="connsiteX196" fmla="*/ 48141 w 1490380"/>
                    <a:gd name="connsiteY196" fmla="*/ 87236 h 1495138"/>
                    <a:gd name="connsiteX197" fmla="*/ 8862 w 1490380"/>
                    <a:gd name="connsiteY197" fmla="*/ 45427 h 1495138"/>
                    <a:gd name="connsiteX198" fmla="*/ 49344 w 1490380"/>
                    <a:gd name="connsiteY198" fmla="*/ 2010 h 1495138"/>
                    <a:gd name="connsiteX199" fmla="*/ 55757 w 1490380"/>
                    <a:gd name="connsiteY199" fmla="*/ 2010 h 1495138"/>
                    <a:gd name="connsiteX200" fmla="*/ 123093 w 1490380"/>
                    <a:gd name="connsiteY20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990169 w 1490380"/>
                    <a:gd name="connsiteY64" fmla="*/ 539116 h 1495138"/>
                    <a:gd name="connsiteX65" fmla="*/ 1005400 w 1490380"/>
                    <a:gd name="connsiteY65" fmla="*/ 540322 h 1495138"/>
                    <a:gd name="connsiteX66" fmla="*/ 1041072 w 1490380"/>
                    <a:gd name="connsiteY66" fmla="*/ 578513 h 1495138"/>
                    <a:gd name="connsiteX67" fmla="*/ 1041072 w 1490380"/>
                    <a:gd name="connsiteY67" fmla="*/ 584543 h 1495138"/>
                    <a:gd name="connsiteX68" fmla="*/ 1041072 w 1490380"/>
                    <a:gd name="connsiteY68" fmla="*/ 731276 h 1495138"/>
                    <a:gd name="connsiteX69" fmla="*/ 1040671 w 1490380"/>
                    <a:gd name="connsiteY69" fmla="*/ 731276 h 1495138"/>
                    <a:gd name="connsiteX70" fmla="*/ 1040671 w 1490380"/>
                    <a:gd name="connsiteY70" fmla="*/ 865948 h 1495138"/>
                    <a:gd name="connsiteX71" fmla="*/ 1041072 w 1490380"/>
                    <a:gd name="connsiteY71" fmla="*/ 880018 h 1495138"/>
                    <a:gd name="connsiteX72" fmla="*/ 1046683 w 1490380"/>
                    <a:gd name="connsiteY72" fmla="*/ 886049 h 1495138"/>
                    <a:gd name="connsiteX73" fmla="*/ 1061914 w 1490380"/>
                    <a:gd name="connsiteY73" fmla="*/ 886049 h 1495138"/>
                    <a:gd name="connsiteX74" fmla="*/ 1083959 w 1490380"/>
                    <a:gd name="connsiteY74" fmla="*/ 886049 h 1495138"/>
                    <a:gd name="connsiteX75" fmla="*/ 1123238 w 1490380"/>
                    <a:gd name="connsiteY75" fmla="*/ 917003 h 1495138"/>
                    <a:gd name="connsiteX76" fmla="*/ 1089169 w 1490380"/>
                    <a:gd name="connsiteY76" fmla="*/ 971676 h 1495138"/>
                    <a:gd name="connsiteX77" fmla="*/ 1076343 w 1490380"/>
                    <a:gd name="connsiteY77" fmla="*/ 972480 h 1495138"/>
                    <a:gd name="connsiteX78" fmla="*/ 915217 w 1490380"/>
                    <a:gd name="connsiteY78" fmla="*/ 972480 h 1495138"/>
                    <a:gd name="connsiteX79" fmla="*/ 904395 w 1490380"/>
                    <a:gd name="connsiteY79" fmla="*/ 971676 h 1495138"/>
                    <a:gd name="connsiteX80" fmla="*/ 867520 w 1490380"/>
                    <a:gd name="connsiteY80" fmla="*/ 935897 h 1495138"/>
                    <a:gd name="connsiteX81" fmla="*/ 891970 w 1490380"/>
                    <a:gd name="connsiteY81" fmla="*/ 890069 h 1495138"/>
                    <a:gd name="connsiteX82" fmla="*/ 910407 w 1490380"/>
                    <a:gd name="connsiteY82" fmla="*/ 886049 h 1495138"/>
                    <a:gd name="connsiteX83" fmla="*/ 944877 w 1490380"/>
                    <a:gd name="connsiteY83" fmla="*/ 886049 h 1495138"/>
                    <a:gd name="connsiteX84" fmla="*/ 952893 w 1490380"/>
                    <a:gd name="connsiteY84" fmla="*/ 884843 h 1495138"/>
                    <a:gd name="connsiteX85" fmla="*/ 954496 w 1490380"/>
                    <a:gd name="connsiteY85" fmla="*/ 883234 h 1495138"/>
                    <a:gd name="connsiteX86" fmla="*/ 955298 w 1490380"/>
                    <a:gd name="connsiteY86" fmla="*/ 880018 h 1495138"/>
                    <a:gd name="connsiteX87" fmla="*/ 955298 w 1490380"/>
                    <a:gd name="connsiteY87" fmla="*/ 867556 h 1495138"/>
                    <a:gd name="connsiteX88" fmla="*/ 955298 w 1490380"/>
                    <a:gd name="connsiteY88" fmla="*/ 644844 h 1495138"/>
                    <a:gd name="connsiteX89" fmla="*/ 954496 w 1490380"/>
                    <a:gd name="connsiteY89" fmla="*/ 628764 h 1495138"/>
                    <a:gd name="connsiteX90" fmla="*/ 952893 w 1490380"/>
                    <a:gd name="connsiteY90" fmla="*/ 627156 h 1495138"/>
                    <a:gd name="connsiteX91" fmla="*/ 948083 w 1490380"/>
                    <a:gd name="connsiteY91" fmla="*/ 625950 h 1495138"/>
                    <a:gd name="connsiteX92" fmla="*/ 925638 w 1490380"/>
                    <a:gd name="connsiteY92" fmla="*/ 626352 h 1495138"/>
                    <a:gd name="connsiteX93" fmla="*/ 915217 w 1490380"/>
                    <a:gd name="connsiteY93" fmla="*/ 626352 h 1495138"/>
                    <a:gd name="connsiteX94" fmla="*/ 875937 w 1490380"/>
                    <a:gd name="connsiteY94" fmla="*/ 584543 h 1495138"/>
                    <a:gd name="connsiteX95" fmla="*/ 916419 w 1490380"/>
                    <a:gd name="connsiteY95" fmla="*/ 541126 h 1495138"/>
                    <a:gd name="connsiteX96" fmla="*/ 922832 w 1490380"/>
                    <a:gd name="connsiteY96" fmla="*/ 541126 h 1495138"/>
                    <a:gd name="connsiteX97" fmla="*/ 990169 w 1490380"/>
                    <a:gd name="connsiteY97" fmla="*/ 539116 h 1495138"/>
                    <a:gd name="connsiteX98" fmla="*/ 272255 w 1490380"/>
                    <a:gd name="connsiteY98" fmla="*/ 539116 h 1495138"/>
                    <a:gd name="connsiteX99" fmla="*/ 287486 w 1490380"/>
                    <a:gd name="connsiteY99" fmla="*/ 540322 h 1495138"/>
                    <a:gd name="connsiteX100" fmla="*/ 323158 w 1490380"/>
                    <a:gd name="connsiteY100" fmla="*/ 578513 h 1495138"/>
                    <a:gd name="connsiteX101" fmla="*/ 323158 w 1490380"/>
                    <a:gd name="connsiteY101" fmla="*/ 584543 h 1495138"/>
                    <a:gd name="connsiteX102" fmla="*/ 323158 w 1490380"/>
                    <a:gd name="connsiteY102" fmla="*/ 731276 h 1495138"/>
                    <a:gd name="connsiteX103" fmla="*/ 322757 w 1490380"/>
                    <a:gd name="connsiteY103" fmla="*/ 731276 h 1495138"/>
                    <a:gd name="connsiteX104" fmla="*/ 322757 w 1490380"/>
                    <a:gd name="connsiteY104" fmla="*/ 865948 h 1495138"/>
                    <a:gd name="connsiteX105" fmla="*/ 323158 w 1490380"/>
                    <a:gd name="connsiteY105" fmla="*/ 880018 h 1495138"/>
                    <a:gd name="connsiteX106" fmla="*/ 328769 w 1490380"/>
                    <a:gd name="connsiteY106" fmla="*/ 886049 h 1495138"/>
                    <a:gd name="connsiteX107" fmla="*/ 344000 w 1490380"/>
                    <a:gd name="connsiteY107" fmla="*/ 886049 h 1495138"/>
                    <a:gd name="connsiteX108" fmla="*/ 366045 w 1490380"/>
                    <a:gd name="connsiteY108" fmla="*/ 886049 h 1495138"/>
                    <a:gd name="connsiteX109" fmla="*/ 405325 w 1490380"/>
                    <a:gd name="connsiteY109" fmla="*/ 917003 h 1495138"/>
                    <a:gd name="connsiteX110" fmla="*/ 371255 w 1490380"/>
                    <a:gd name="connsiteY110" fmla="*/ 971676 h 1495138"/>
                    <a:gd name="connsiteX111" fmla="*/ 358429 w 1490380"/>
                    <a:gd name="connsiteY111" fmla="*/ 972480 h 1495138"/>
                    <a:gd name="connsiteX112" fmla="*/ 197303 w 1490380"/>
                    <a:gd name="connsiteY112" fmla="*/ 972480 h 1495138"/>
                    <a:gd name="connsiteX113" fmla="*/ 186481 w 1490380"/>
                    <a:gd name="connsiteY113" fmla="*/ 971676 h 1495138"/>
                    <a:gd name="connsiteX114" fmla="*/ 149606 w 1490380"/>
                    <a:gd name="connsiteY114" fmla="*/ 935897 h 1495138"/>
                    <a:gd name="connsiteX115" fmla="*/ 174056 w 1490380"/>
                    <a:gd name="connsiteY115" fmla="*/ 890069 h 1495138"/>
                    <a:gd name="connsiteX116" fmla="*/ 192493 w 1490380"/>
                    <a:gd name="connsiteY116" fmla="*/ 886049 h 1495138"/>
                    <a:gd name="connsiteX117" fmla="*/ 226963 w 1490380"/>
                    <a:gd name="connsiteY117" fmla="*/ 886049 h 1495138"/>
                    <a:gd name="connsiteX118" fmla="*/ 234979 w 1490380"/>
                    <a:gd name="connsiteY118" fmla="*/ 884843 h 1495138"/>
                    <a:gd name="connsiteX119" fmla="*/ 236582 w 1490380"/>
                    <a:gd name="connsiteY119" fmla="*/ 883234 h 1495138"/>
                    <a:gd name="connsiteX120" fmla="*/ 237384 w 1490380"/>
                    <a:gd name="connsiteY120" fmla="*/ 880018 h 1495138"/>
                    <a:gd name="connsiteX121" fmla="*/ 237384 w 1490380"/>
                    <a:gd name="connsiteY121" fmla="*/ 867556 h 1495138"/>
                    <a:gd name="connsiteX122" fmla="*/ 237384 w 1490380"/>
                    <a:gd name="connsiteY122" fmla="*/ 644844 h 1495138"/>
                    <a:gd name="connsiteX123" fmla="*/ 236582 w 1490380"/>
                    <a:gd name="connsiteY123" fmla="*/ 628764 h 1495138"/>
                    <a:gd name="connsiteX124" fmla="*/ 234979 w 1490380"/>
                    <a:gd name="connsiteY124" fmla="*/ 627156 h 1495138"/>
                    <a:gd name="connsiteX125" fmla="*/ 230169 w 1490380"/>
                    <a:gd name="connsiteY125" fmla="*/ 625950 h 1495138"/>
                    <a:gd name="connsiteX126" fmla="*/ 207724 w 1490380"/>
                    <a:gd name="connsiteY126" fmla="*/ 626352 h 1495138"/>
                    <a:gd name="connsiteX127" fmla="*/ 197303 w 1490380"/>
                    <a:gd name="connsiteY127" fmla="*/ 626352 h 1495138"/>
                    <a:gd name="connsiteX128" fmla="*/ 158023 w 1490380"/>
                    <a:gd name="connsiteY128" fmla="*/ 584543 h 1495138"/>
                    <a:gd name="connsiteX129" fmla="*/ 198505 w 1490380"/>
                    <a:gd name="connsiteY129" fmla="*/ 541126 h 1495138"/>
                    <a:gd name="connsiteX130" fmla="*/ 204918 w 1490380"/>
                    <a:gd name="connsiteY130" fmla="*/ 541126 h 1495138"/>
                    <a:gd name="connsiteX131" fmla="*/ 272255 w 1490380"/>
                    <a:gd name="connsiteY131" fmla="*/ 539116 h 1495138"/>
                    <a:gd name="connsiteX132" fmla="*/ 477504 w 1490380"/>
                    <a:gd name="connsiteY132" fmla="*/ 0 h 1495138"/>
                    <a:gd name="connsiteX133" fmla="*/ 492735 w 1490380"/>
                    <a:gd name="connsiteY133" fmla="*/ 1206 h 1495138"/>
                    <a:gd name="connsiteX134" fmla="*/ 528407 w 1490380"/>
                    <a:gd name="connsiteY134" fmla="*/ 39397 h 1495138"/>
                    <a:gd name="connsiteX135" fmla="*/ 528407 w 1490380"/>
                    <a:gd name="connsiteY135" fmla="*/ 45427 h 1495138"/>
                    <a:gd name="connsiteX136" fmla="*/ 528407 w 1490380"/>
                    <a:gd name="connsiteY136" fmla="*/ 192159 h 1495138"/>
                    <a:gd name="connsiteX137" fmla="*/ 528006 w 1490380"/>
                    <a:gd name="connsiteY137" fmla="*/ 192159 h 1495138"/>
                    <a:gd name="connsiteX138" fmla="*/ 528006 w 1490380"/>
                    <a:gd name="connsiteY138" fmla="*/ 326832 h 1495138"/>
                    <a:gd name="connsiteX139" fmla="*/ 528407 w 1490380"/>
                    <a:gd name="connsiteY139" fmla="*/ 340902 h 1495138"/>
                    <a:gd name="connsiteX140" fmla="*/ 534018 w 1490380"/>
                    <a:gd name="connsiteY140" fmla="*/ 346932 h 1495138"/>
                    <a:gd name="connsiteX141" fmla="*/ 549249 w 1490380"/>
                    <a:gd name="connsiteY141" fmla="*/ 346932 h 1495138"/>
                    <a:gd name="connsiteX142" fmla="*/ 571294 w 1490380"/>
                    <a:gd name="connsiteY142" fmla="*/ 346932 h 1495138"/>
                    <a:gd name="connsiteX143" fmla="*/ 610574 w 1490380"/>
                    <a:gd name="connsiteY143" fmla="*/ 377887 h 1495138"/>
                    <a:gd name="connsiteX144" fmla="*/ 576504 w 1490380"/>
                    <a:gd name="connsiteY144" fmla="*/ 432560 h 1495138"/>
                    <a:gd name="connsiteX145" fmla="*/ 563678 w 1490380"/>
                    <a:gd name="connsiteY145" fmla="*/ 433364 h 1495138"/>
                    <a:gd name="connsiteX146" fmla="*/ 402552 w 1490380"/>
                    <a:gd name="connsiteY146" fmla="*/ 433364 h 1495138"/>
                    <a:gd name="connsiteX147" fmla="*/ 391730 w 1490380"/>
                    <a:gd name="connsiteY147" fmla="*/ 432560 h 1495138"/>
                    <a:gd name="connsiteX148" fmla="*/ 354855 w 1490380"/>
                    <a:gd name="connsiteY148" fmla="*/ 396781 h 1495138"/>
                    <a:gd name="connsiteX149" fmla="*/ 379305 w 1490380"/>
                    <a:gd name="connsiteY149" fmla="*/ 350952 h 1495138"/>
                    <a:gd name="connsiteX150" fmla="*/ 397742 w 1490380"/>
                    <a:gd name="connsiteY150" fmla="*/ 346932 h 1495138"/>
                    <a:gd name="connsiteX151" fmla="*/ 432212 w 1490380"/>
                    <a:gd name="connsiteY151" fmla="*/ 346932 h 1495138"/>
                    <a:gd name="connsiteX152" fmla="*/ 440228 w 1490380"/>
                    <a:gd name="connsiteY152" fmla="*/ 345726 h 1495138"/>
                    <a:gd name="connsiteX153" fmla="*/ 441831 w 1490380"/>
                    <a:gd name="connsiteY153" fmla="*/ 344118 h 1495138"/>
                    <a:gd name="connsiteX154" fmla="*/ 442633 w 1490380"/>
                    <a:gd name="connsiteY154" fmla="*/ 340902 h 1495138"/>
                    <a:gd name="connsiteX155" fmla="*/ 442633 w 1490380"/>
                    <a:gd name="connsiteY155" fmla="*/ 328440 h 1495138"/>
                    <a:gd name="connsiteX156" fmla="*/ 442633 w 1490380"/>
                    <a:gd name="connsiteY156" fmla="*/ 105728 h 1495138"/>
                    <a:gd name="connsiteX157" fmla="*/ 441831 w 1490380"/>
                    <a:gd name="connsiteY157" fmla="*/ 89648 h 1495138"/>
                    <a:gd name="connsiteX158" fmla="*/ 440228 w 1490380"/>
                    <a:gd name="connsiteY158" fmla="*/ 88040 h 1495138"/>
                    <a:gd name="connsiteX159" fmla="*/ 435418 w 1490380"/>
                    <a:gd name="connsiteY159" fmla="*/ 86834 h 1495138"/>
                    <a:gd name="connsiteX160" fmla="*/ 412973 w 1490380"/>
                    <a:gd name="connsiteY160" fmla="*/ 87236 h 1495138"/>
                    <a:gd name="connsiteX161" fmla="*/ 402552 w 1490380"/>
                    <a:gd name="connsiteY161" fmla="*/ 87236 h 1495138"/>
                    <a:gd name="connsiteX162" fmla="*/ 363272 w 1490380"/>
                    <a:gd name="connsiteY162" fmla="*/ 45427 h 1495138"/>
                    <a:gd name="connsiteX163" fmla="*/ 403754 w 1490380"/>
                    <a:gd name="connsiteY163" fmla="*/ 2010 h 1495138"/>
                    <a:gd name="connsiteX164" fmla="*/ 410167 w 1490380"/>
                    <a:gd name="connsiteY164" fmla="*/ 2010 h 1495138"/>
                    <a:gd name="connsiteX165" fmla="*/ 477504 w 1490380"/>
                    <a:gd name="connsiteY165" fmla="*/ 0 h 1495138"/>
                    <a:gd name="connsiteX166" fmla="*/ 123093 w 1490380"/>
                    <a:gd name="connsiteY166" fmla="*/ 0 h 1495138"/>
                    <a:gd name="connsiteX167" fmla="*/ 138324 w 1490380"/>
                    <a:gd name="connsiteY167" fmla="*/ 1206 h 1495138"/>
                    <a:gd name="connsiteX168" fmla="*/ 173997 w 1490380"/>
                    <a:gd name="connsiteY168" fmla="*/ 39397 h 1495138"/>
                    <a:gd name="connsiteX169" fmla="*/ 173997 w 1490380"/>
                    <a:gd name="connsiteY169" fmla="*/ 45427 h 1495138"/>
                    <a:gd name="connsiteX170" fmla="*/ 173997 w 1490380"/>
                    <a:gd name="connsiteY170" fmla="*/ 192159 h 1495138"/>
                    <a:gd name="connsiteX171" fmla="*/ 173596 w 1490380"/>
                    <a:gd name="connsiteY171" fmla="*/ 192159 h 1495138"/>
                    <a:gd name="connsiteX172" fmla="*/ 173596 w 1490380"/>
                    <a:gd name="connsiteY172" fmla="*/ 326832 h 1495138"/>
                    <a:gd name="connsiteX173" fmla="*/ 173997 w 1490380"/>
                    <a:gd name="connsiteY173" fmla="*/ 340902 h 1495138"/>
                    <a:gd name="connsiteX174" fmla="*/ 179608 w 1490380"/>
                    <a:gd name="connsiteY174" fmla="*/ 346932 h 1495138"/>
                    <a:gd name="connsiteX175" fmla="*/ 194839 w 1490380"/>
                    <a:gd name="connsiteY175" fmla="*/ 346932 h 1495138"/>
                    <a:gd name="connsiteX176" fmla="*/ 216884 w 1490380"/>
                    <a:gd name="connsiteY176" fmla="*/ 346932 h 1495138"/>
                    <a:gd name="connsiteX177" fmla="*/ 256164 w 1490380"/>
                    <a:gd name="connsiteY177" fmla="*/ 377887 h 1495138"/>
                    <a:gd name="connsiteX178" fmla="*/ 222094 w 1490380"/>
                    <a:gd name="connsiteY178" fmla="*/ 432560 h 1495138"/>
                    <a:gd name="connsiteX179" fmla="*/ 209268 w 1490380"/>
                    <a:gd name="connsiteY179" fmla="*/ 433364 h 1495138"/>
                    <a:gd name="connsiteX180" fmla="*/ 48141 w 1490380"/>
                    <a:gd name="connsiteY180" fmla="*/ 433364 h 1495138"/>
                    <a:gd name="connsiteX181" fmla="*/ 37319 w 1490380"/>
                    <a:gd name="connsiteY181" fmla="*/ 432560 h 1495138"/>
                    <a:gd name="connsiteX182" fmla="*/ 445 w 1490380"/>
                    <a:gd name="connsiteY182" fmla="*/ 396781 h 1495138"/>
                    <a:gd name="connsiteX183" fmla="*/ 24894 w 1490380"/>
                    <a:gd name="connsiteY183" fmla="*/ 350952 h 1495138"/>
                    <a:gd name="connsiteX184" fmla="*/ 43332 w 1490380"/>
                    <a:gd name="connsiteY184" fmla="*/ 346932 h 1495138"/>
                    <a:gd name="connsiteX185" fmla="*/ 77801 w 1490380"/>
                    <a:gd name="connsiteY185" fmla="*/ 346932 h 1495138"/>
                    <a:gd name="connsiteX186" fmla="*/ 85818 w 1490380"/>
                    <a:gd name="connsiteY186" fmla="*/ 345726 h 1495138"/>
                    <a:gd name="connsiteX187" fmla="*/ 87421 w 1490380"/>
                    <a:gd name="connsiteY187" fmla="*/ 344118 h 1495138"/>
                    <a:gd name="connsiteX188" fmla="*/ 88223 w 1490380"/>
                    <a:gd name="connsiteY188" fmla="*/ 340902 h 1495138"/>
                    <a:gd name="connsiteX189" fmla="*/ 88223 w 1490380"/>
                    <a:gd name="connsiteY189" fmla="*/ 328440 h 1495138"/>
                    <a:gd name="connsiteX190" fmla="*/ 88223 w 1490380"/>
                    <a:gd name="connsiteY190" fmla="*/ 105728 h 1495138"/>
                    <a:gd name="connsiteX191" fmla="*/ 87421 w 1490380"/>
                    <a:gd name="connsiteY191" fmla="*/ 89648 h 1495138"/>
                    <a:gd name="connsiteX192" fmla="*/ 85818 w 1490380"/>
                    <a:gd name="connsiteY192" fmla="*/ 88040 h 1495138"/>
                    <a:gd name="connsiteX193" fmla="*/ 81008 w 1490380"/>
                    <a:gd name="connsiteY193" fmla="*/ 86834 h 1495138"/>
                    <a:gd name="connsiteX194" fmla="*/ 58562 w 1490380"/>
                    <a:gd name="connsiteY194" fmla="*/ 87236 h 1495138"/>
                    <a:gd name="connsiteX195" fmla="*/ 48141 w 1490380"/>
                    <a:gd name="connsiteY195" fmla="*/ 87236 h 1495138"/>
                    <a:gd name="connsiteX196" fmla="*/ 8862 w 1490380"/>
                    <a:gd name="connsiteY196" fmla="*/ 45427 h 1495138"/>
                    <a:gd name="connsiteX197" fmla="*/ 49344 w 1490380"/>
                    <a:gd name="connsiteY197" fmla="*/ 2010 h 1495138"/>
                    <a:gd name="connsiteX198" fmla="*/ 55757 w 1490380"/>
                    <a:gd name="connsiteY198" fmla="*/ 2010 h 1495138"/>
                    <a:gd name="connsiteX199" fmla="*/ 123093 w 1490380"/>
                    <a:gd name="connsiteY19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584543 h 1495138"/>
                    <a:gd name="connsiteX37" fmla="*/ 1406194 w 1490380"/>
                    <a:gd name="connsiteY37" fmla="*/ 731276 h 1495138"/>
                    <a:gd name="connsiteX38" fmla="*/ 1405793 w 1490380"/>
                    <a:gd name="connsiteY38" fmla="*/ 731276 h 1495138"/>
                    <a:gd name="connsiteX39" fmla="*/ 1405793 w 1490380"/>
                    <a:gd name="connsiteY39" fmla="*/ 865948 h 1495138"/>
                    <a:gd name="connsiteX40" fmla="*/ 1406194 w 1490380"/>
                    <a:gd name="connsiteY40" fmla="*/ 880018 h 1495138"/>
                    <a:gd name="connsiteX41" fmla="*/ 1411805 w 1490380"/>
                    <a:gd name="connsiteY41" fmla="*/ 886049 h 1495138"/>
                    <a:gd name="connsiteX42" fmla="*/ 1427036 w 1490380"/>
                    <a:gd name="connsiteY42" fmla="*/ 886049 h 1495138"/>
                    <a:gd name="connsiteX43" fmla="*/ 1449081 w 1490380"/>
                    <a:gd name="connsiteY43" fmla="*/ 886049 h 1495138"/>
                    <a:gd name="connsiteX44" fmla="*/ 1488360 w 1490380"/>
                    <a:gd name="connsiteY44" fmla="*/ 917003 h 1495138"/>
                    <a:gd name="connsiteX45" fmla="*/ 1454291 w 1490380"/>
                    <a:gd name="connsiteY45" fmla="*/ 971676 h 1495138"/>
                    <a:gd name="connsiteX46" fmla="*/ 1441465 w 1490380"/>
                    <a:gd name="connsiteY46" fmla="*/ 972480 h 1495138"/>
                    <a:gd name="connsiteX47" fmla="*/ 1280339 w 1490380"/>
                    <a:gd name="connsiteY47" fmla="*/ 972480 h 1495138"/>
                    <a:gd name="connsiteX48" fmla="*/ 1269517 w 1490380"/>
                    <a:gd name="connsiteY48" fmla="*/ 971676 h 1495138"/>
                    <a:gd name="connsiteX49" fmla="*/ 1232642 w 1490380"/>
                    <a:gd name="connsiteY49" fmla="*/ 935897 h 1495138"/>
                    <a:gd name="connsiteX50" fmla="*/ 1257091 w 1490380"/>
                    <a:gd name="connsiteY50" fmla="*/ 890069 h 1495138"/>
                    <a:gd name="connsiteX51" fmla="*/ 1275529 w 1490380"/>
                    <a:gd name="connsiteY51" fmla="*/ 886049 h 1495138"/>
                    <a:gd name="connsiteX52" fmla="*/ 1309999 w 1490380"/>
                    <a:gd name="connsiteY52" fmla="*/ 886049 h 1495138"/>
                    <a:gd name="connsiteX53" fmla="*/ 1318015 w 1490380"/>
                    <a:gd name="connsiteY53" fmla="*/ 884843 h 1495138"/>
                    <a:gd name="connsiteX54" fmla="*/ 1319618 w 1490380"/>
                    <a:gd name="connsiteY54" fmla="*/ 883234 h 1495138"/>
                    <a:gd name="connsiteX55" fmla="*/ 1320420 w 1490380"/>
                    <a:gd name="connsiteY55" fmla="*/ 880018 h 1495138"/>
                    <a:gd name="connsiteX56" fmla="*/ 1320420 w 1490380"/>
                    <a:gd name="connsiteY56" fmla="*/ 867556 h 1495138"/>
                    <a:gd name="connsiteX57" fmla="*/ 1320420 w 1490380"/>
                    <a:gd name="connsiteY57" fmla="*/ 644844 h 1495138"/>
                    <a:gd name="connsiteX58" fmla="*/ 1319618 w 1490380"/>
                    <a:gd name="connsiteY58" fmla="*/ 628764 h 1495138"/>
                    <a:gd name="connsiteX59" fmla="*/ 1318015 w 1490380"/>
                    <a:gd name="connsiteY59" fmla="*/ 627156 h 1495138"/>
                    <a:gd name="connsiteX60" fmla="*/ 1313205 w 1490380"/>
                    <a:gd name="connsiteY60" fmla="*/ 625950 h 1495138"/>
                    <a:gd name="connsiteX61" fmla="*/ 1290760 w 1490380"/>
                    <a:gd name="connsiteY61" fmla="*/ 626352 h 1495138"/>
                    <a:gd name="connsiteX62" fmla="*/ 1280339 w 1490380"/>
                    <a:gd name="connsiteY62" fmla="*/ 626352 h 1495138"/>
                    <a:gd name="connsiteX63" fmla="*/ 990169 w 1490380"/>
                    <a:gd name="connsiteY63" fmla="*/ 539116 h 1495138"/>
                    <a:gd name="connsiteX64" fmla="*/ 1005400 w 1490380"/>
                    <a:gd name="connsiteY64" fmla="*/ 540322 h 1495138"/>
                    <a:gd name="connsiteX65" fmla="*/ 1041072 w 1490380"/>
                    <a:gd name="connsiteY65" fmla="*/ 578513 h 1495138"/>
                    <a:gd name="connsiteX66" fmla="*/ 1041072 w 1490380"/>
                    <a:gd name="connsiteY66" fmla="*/ 584543 h 1495138"/>
                    <a:gd name="connsiteX67" fmla="*/ 1041072 w 1490380"/>
                    <a:gd name="connsiteY67" fmla="*/ 731276 h 1495138"/>
                    <a:gd name="connsiteX68" fmla="*/ 1040671 w 1490380"/>
                    <a:gd name="connsiteY68" fmla="*/ 731276 h 1495138"/>
                    <a:gd name="connsiteX69" fmla="*/ 1040671 w 1490380"/>
                    <a:gd name="connsiteY69" fmla="*/ 865948 h 1495138"/>
                    <a:gd name="connsiteX70" fmla="*/ 1041072 w 1490380"/>
                    <a:gd name="connsiteY70" fmla="*/ 880018 h 1495138"/>
                    <a:gd name="connsiteX71" fmla="*/ 1046683 w 1490380"/>
                    <a:gd name="connsiteY71" fmla="*/ 886049 h 1495138"/>
                    <a:gd name="connsiteX72" fmla="*/ 1061914 w 1490380"/>
                    <a:gd name="connsiteY72" fmla="*/ 886049 h 1495138"/>
                    <a:gd name="connsiteX73" fmla="*/ 1083959 w 1490380"/>
                    <a:gd name="connsiteY73" fmla="*/ 886049 h 1495138"/>
                    <a:gd name="connsiteX74" fmla="*/ 1123238 w 1490380"/>
                    <a:gd name="connsiteY74" fmla="*/ 917003 h 1495138"/>
                    <a:gd name="connsiteX75" fmla="*/ 1089169 w 1490380"/>
                    <a:gd name="connsiteY75" fmla="*/ 971676 h 1495138"/>
                    <a:gd name="connsiteX76" fmla="*/ 1076343 w 1490380"/>
                    <a:gd name="connsiteY76" fmla="*/ 972480 h 1495138"/>
                    <a:gd name="connsiteX77" fmla="*/ 915217 w 1490380"/>
                    <a:gd name="connsiteY77" fmla="*/ 972480 h 1495138"/>
                    <a:gd name="connsiteX78" fmla="*/ 904395 w 1490380"/>
                    <a:gd name="connsiteY78" fmla="*/ 971676 h 1495138"/>
                    <a:gd name="connsiteX79" fmla="*/ 867520 w 1490380"/>
                    <a:gd name="connsiteY79" fmla="*/ 935897 h 1495138"/>
                    <a:gd name="connsiteX80" fmla="*/ 891970 w 1490380"/>
                    <a:gd name="connsiteY80" fmla="*/ 890069 h 1495138"/>
                    <a:gd name="connsiteX81" fmla="*/ 910407 w 1490380"/>
                    <a:gd name="connsiteY81" fmla="*/ 886049 h 1495138"/>
                    <a:gd name="connsiteX82" fmla="*/ 944877 w 1490380"/>
                    <a:gd name="connsiteY82" fmla="*/ 886049 h 1495138"/>
                    <a:gd name="connsiteX83" fmla="*/ 952893 w 1490380"/>
                    <a:gd name="connsiteY83" fmla="*/ 884843 h 1495138"/>
                    <a:gd name="connsiteX84" fmla="*/ 954496 w 1490380"/>
                    <a:gd name="connsiteY84" fmla="*/ 883234 h 1495138"/>
                    <a:gd name="connsiteX85" fmla="*/ 955298 w 1490380"/>
                    <a:gd name="connsiteY85" fmla="*/ 880018 h 1495138"/>
                    <a:gd name="connsiteX86" fmla="*/ 955298 w 1490380"/>
                    <a:gd name="connsiteY86" fmla="*/ 867556 h 1495138"/>
                    <a:gd name="connsiteX87" fmla="*/ 955298 w 1490380"/>
                    <a:gd name="connsiteY87" fmla="*/ 644844 h 1495138"/>
                    <a:gd name="connsiteX88" fmla="*/ 954496 w 1490380"/>
                    <a:gd name="connsiteY88" fmla="*/ 628764 h 1495138"/>
                    <a:gd name="connsiteX89" fmla="*/ 952893 w 1490380"/>
                    <a:gd name="connsiteY89" fmla="*/ 627156 h 1495138"/>
                    <a:gd name="connsiteX90" fmla="*/ 948083 w 1490380"/>
                    <a:gd name="connsiteY90" fmla="*/ 625950 h 1495138"/>
                    <a:gd name="connsiteX91" fmla="*/ 925638 w 1490380"/>
                    <a:gd name="connsiteY91" fmla="*/ 626352 h 1495138"/>
                    <a:gd name="connsiteX92" fmla="*/ 915217 w 1490380"/>
                    <a:gd name="connsiteY92" fmla="*/ 626352 h 1495138"/>
                    <a:gd name="connsiteX93" fmla="*/ 875937 w 1490380"/>
                    <a:gd name="connsiteY93" fmla="*/ 584543 h 1495138"/>
                    <a:gd name="connsiteX94" fmla="*/ 916419 w 1490380"/>
                    <a:gd name="connsiteY94" fmla="*/ 541126 h 1495138"/>
                    <a:gd name="connsiteX95" fmla="*/ 922832 w 1490380"/>
                    <a:gd name="connsiteY95" fmla="*/ 541126 h 1495138"/>
                    <a:gd name="connsiteX96" fmla="*/ 990169 w 1490380"/>
                    <a:gd name="connsiteY96" fmla="*/ 539116 h 1495138"/>
                    <a:gd name="connsiteX97" fmla="*/ 272255 w 1490380"/>
                    <a:gd name="connsiteY97" fmla="*/ 539116 h 1495138"/>
                    <a:gd name="connsiteX98" fmla="*/ 287486 w 1490380"/>
                    <a:gd name="connsiteY98" fmla="*/ 540322 h 1495138"/>
                    <a:gd name="connsiteX99" fmla="*/ 323158 w 1490380"/>
                    <a:gd name="connsiteY99" fmla="*/ 578513 h 1495138"/>
                    <a:gd name="connsiteX100" fmla="*/ 323158 w 1490380"/>
                    <a:gd name="connsiteY100" fmla="*/ 584543 h 1495138"/>
                    <a:gd name="connsiteX101" fmla="*/ 323158 w 1490380"/>
                    <a:gd name="connsiteY101" fmla="*/ 731276 h 1495138"/>
                    <a:gd name="connsiteX102" fmla="*/ 322757 w 1490380"/>
                    <a:gd name="connsiteY102" fmla="*/ 731276 h 1495138"/>
                    <a:gd name="connsiteX103" fmla="*/ 322757 w 1490380"/>
                    <a:gd name="connsiteY103" fmla="*/ 865948 h 1495138"/>
                    <a:gd name="connsiteX104" fmla="*/ 323158 w 1490380"/>
                    <a:gd name="connsiteY104" fmla="*/ 880018 h 1495138"/>
                    <a:gd name="connsiteX105" fmla="*/ 328769 w 1490380"/>
                    <a:gd name="connsiteY105" fmla="*/ 886049 h 1495138"/>
                    <a:gd name="connsiteX106" fmla="*/ 344000 w 1490380"/>
                    <a:gd name="connsiteY106" fmla="*/ 886049 h 1495138"/>
                    <a:gd name="connsiteX107" fmla="*/ 366045 w 1490380"/>
                    <a:gd name="connsiteY107" fmla="*/ 886049 h 1495138"/>
                    <a:gd name="connsiteX108" fmla="*/ 405325 w 1490380"/>
                    <a:gd name="connsiteY108" fmla="*/ 917003 h 1495138"/>
                    <a:gd name="connsiteX109" fmla="*/ 371255 w 1490380"/>
                    <a:gd name="connsiteY109" fmla="*/ 971676 h 1495138"/>
                    <a:gd name="connsiteX110" fmla="*/ 358429 w 1490380"/>
                    <a:gd name="connsiteY110" fmla="*/ 972480 h 1495138"/>
                    <a:gd name="connsiteX111" fmla="*/ 197303 w 1490380"/>
                    <a:gd name="connsiteY111" fmla="*/ 972480 h 1495138"/>
                    <a:gd name="connsiteX112" fmla="*/ 186481 w 1490380"/>
                    <a:gd name="connsiteY112" fmla="*/ 971676 h 1495138"/>
                    <a:gd name="connsiteX113" fmla="*/ 149606 w 1490380"/>
                    <a:gd name="connsiteY113" fmla="*/ 935897 h 1495138"/>
                    <a:gd name="connsiteX114" fmla="*/ 174056 w 1490380"/>
                    <a:gd name="connsiteY114" fmla="*/ 890069 h 1495138"/>
                    <a:gd name="connsiteX115" fmla="*/ 192493 w 1490380"/>
                    <a:gd name="connsiteY115" fmla="*/ 886049 h 1495138"/>
                    <a:gd name="connsiteX116" fmla="*/ 226963 w 1490380"/>
                    <a:gd name="connsiteY116" fmla="*/ 886049 h 1495138"/>
                    <a:gd name="connsiteX117" fmla="*/ 234979 w 1490380"/>
                    <a:gd name="connsiteY117" fmla="*/ 884843 h 1495138"/>
                    <a:gd name="connsiteX118" fmla="*/ 236582 w 1490380"/>
                    <a:gd name="connsiteY118" fmla="*/ 883234 h 1495138"/>
                    <a:gd name="connsiteX119" fmla="*/ 237384 w 1490380"/>
                    <a:gd name="connsiteY119" fmla="*/ 880018 h 1495138"/>
                    <a:gd name="connsiteX120" fmla="*/ 237384 w 1490380"/>
                    <a:gd name="connsiteY120" fmla="*/ 867556 h 1495138"/>
                    <a:gd name="connsiteX121" fmla="*/ 237384 w 1490380"/>
                    <a:gd name="connsiteY121" fmla="*/ 644844 h 1495138"/>
                    <a:gd name="connsiteX122" fmla="*/ 236582 w 1490380"/>
                    <a:gd name="connsiteY122" fmla="*/ 628764 h 1495138"/>
                    <a:gd name="connsiteX123" fmla="*/ 234979 w 1490380"/>
                    <a:gd name="connsiteY123" fmla="*/ 627156 h 1495138"/>
                    <a:gd name="connsiteX124" fmla="*/ 230169 w 1490380"/>
                    <a:gd name="connsiteY124" fmla="*/ 625950 h 1495138"/>
                    <a:gd name="connsiteX125" fmla="*/ 207724 w 1490380"/>
                    <a:gd name="connsiteY125" fmla="*/ 626352 h 1495138"/>
                    <a:gd name="connsiteX126" fmla="*/ 197303 w 1490380"/>
                    <a:gd name="connsiteY126" fmla="*/ 626352 h 1495138"/>
                    <a:gd name="connsiteX127" fmla="*/ 158023 w 1490380"/>
                    <a:gd name="connsiteY127" fmla="*/ 584543 h 1495138"/>
                    <a:gd name="connsiteX128" fmla="*/ 198505 w 1490380"/>
                    <a:gd name="connsiteY128" fmla="*/ 541126 h 1495138"/>
                    <a:gd name="connsiteX129" fmla="*/ 204918 w 1490380"/>
                    <a:gd name="connsiteY129" fmla="*/ 541126 h 1495138"/>
                    <a:gd name="connsiteX130" fmla="*/ 272255 w 1490380"/>
                    <a:gd name="connsiteY130" fmla="*/ 539116 h 1495138"/>
                    <a:gd name="connsiteX131" fmla="*/ 477504 w 1490380"/>
                    <a:gd name="connsiteY131" fmla="*/ 0 h 1495138"/>
                    <a:gd name="connsiteX132" fmla="*/ 492735 w 1490380"/>
                    <a:gd name="connsiteY132" fmla="*/ 1206 h 1495138"/>
                    <a:gd name="connsiteX133" fmla="*/ 528407 w 1490380"/>
                    <a:gd name="connsiteY133" fmla="*/ 39397 h 1495138"/>
                    <a:gd name="connsiteX134" fmla="*/ 528407 w 1490380"/>
                    <a:gd name="connsiteY134" fmla="*/ 45427 h 1495138"/>
                    <a:gd name="connsiteX135" fmla="*/ 528407 w 1490380"/>
                    <a:gd name="connsiteY135" fmla="*/ 192159 h 1495138"/>
                    <a:gd name="connsiteX136" fmla="*/ 528006 w 1490380"/>
                    <a:gd name="connsiteY136" fmla="*/ 192159 h 1495138"/>
                    <a:gd name="connsiteX137" fmla="*/ 528006 w 1490380"/>
                    <a:gd name="connsiteY137" fmla="*/ 326832 h 1495138"/>
                    <a:gd name="connsiteX138" fmla="*/ 528407 w 1490380"/>
                    <a:gd name="connsiteY138" fmla="*/ 340902 h 1495138"/>
                    <a:gd name="connsiteX139" fmla="*/ 534018 w 1490380"/>
                    <a:gd name="connsiteY139" fmla="*/ 346932 h 1495138"/>
                    <a:gd name="connsiteX140" fmla="*/ 549249 w 1490380"/>
                    <a:gd name="connsiteY140" fmla="*/ 346932 h 1495138"/>
                    <a:gd name="connsiteX141" fmla="*/ 571294 w 1490380"/>
                    <a:gd name="connsiteY141" fmla="*/ 346932 h 1495138"/>
                    <a:gd name="connsiteX142" fmla="*/ 610574 w 1490380"/>
                    <a:gd name="connsiteY142" fmla="*/ 377887 h 1495138"/>
                    <a:gd name="connsiteX143" fmla="*/ 576504 w 1490380"/>
                    <a:gd name="connsiteY143" fmla="*/ 432560 h 1495138"/>
                    <a:gd name="connsiteX144" fmla="*/ 563678 w 1490380"/>
                    <a:gd name="connsiteY144" fmla="*/ 433364 h 1495138"/>
                    <a:gd name="connsiteX145" fmla="*/ 402552 w 1490380"/>
                    <a:gd name="connsiteY145" fmla="*/ 433364 h 1495138"/>
                    <a:gd name="connsiteX146" fmla="*/ 391730 w 1490380"/>
                    <a:gd name="connsiteY146" fmla="*/ 432560 h 1495138"/>
                    <a:gd name="connsiteX147" fmla="*/ 354855 w 1490380"/>
                    <a:gd name="connsiteY147" fmla="*/ 396781 h 1495138"/>
                    <a:gd name="connsiteX148" fmla="*/ 379305 w 1490380"/>
                    <a:gd name="connsiteY148" fmla="*/ 350952 h 1495138"/>
                    <a:gd name="connsiteX149" fmla="*/ 397742 w 1490380"/>
                    <a:gd name="connsiteY149" fmla="*/ 346932 h 1495138"/>
                    <a:gd name="connsiteX150" fmla="*/ 432212 w 1490380"/>
                    <a:gd name="connsiteY150" fmla="*/ 346932 h 1495138"/>
                    <a:gd name="connsiteX151" fmla="*/ 440228 w 1490380"/>
                    <a:gd name="connsiteY151" fmla="*/ 345726 h 1495138"/>
                    <a:gd name="connsiteX152" fmla="*/ 441831 w 1490380"/>
                    <a:gd name="connsiteY152" fmla="*/ 344118 h 1495138"/>
                    <a:gd name="connsiteX153" fmla="*/ 442633 w 1490380"/>
                    <a:gd name="connsiteY153" fmla="*/ 340902 h 1495138"/>
                    <a:gd name="connsiteX154" fmla="*/ 442633 w 1490380"/>
                    <a:gd name="connsiteY154" fmla="*/ 328440 h 1495138"/>
                    <a:gd name="connsiteX155" fmla="*/ 442633 w 1490380"/>
                    <a:gd name="connsiteY155" fmla="*/ 105728 h 1495138"/>
                    <a:gd name="connsiteX156" fmla="*/ 441831 w 1490380"/>
                    <a:gd name="connsiteY156" fmla="*/ 89648 h 1495138"/>
                    <a:gd name="connsiteX157" fmla="*/ 440228 w 1490380"/>
                    <a:gd name="connsiteY157" fmla="*/ 88040 h 1495138"/>
                    <a:gd name="connsiteX158" fmla="*/ 435418 w 1490380"/>
                    <a:gd name="connsiteY158" fmla="*/ 86834 h 1495138"/>
                    <a:gd name="connsiteX159" fmla="*/ 412973 w 1490380"/>
                    <a:gd name="connsiteY159" fmla="*/ 87236 h 1495138"/>
                    <a:gd name="connsiteX160" fmla="*/ 402552 w 1490380"/>
                    <a:gd name="connsiteY160" fmla="*/ 87236 h 1495138"/>
                    <a:gd name="connsiteX161" fmla="*/ 363272 w 1490380"/>
                    <a:gd name="connsiteY161" fmla="*/ 45427 h 1495138"/>
                    <a:gd name="connsiteX162" fmla="*/ 403754 w 1490380"/>
                    <a:gd name="connsiteY162" fmla="*/ 2010 h 1495138"/>
                    <a:gd name="connsiteX163" fmla="*/ 410167 w 1490380"/>
                    <a:gd name="connsiteY163" fmla="*/ 2010 h 1495138"/>
                    <a:gd name="connsiteX164" fmla="*/ 477504 w 1490380"/>
                    <a:gd name="connsiteY164" fmla="*/ 0 h 1495138"/>
                    <a:gd name="connsiteX165" fmla="*/ 123093 w 1490380"/>
                    <a:gd name="connsiteY165" fmla="*/ 0 h 1495138"/>
                    <a:gd name="connsiteX166" fmla="*/ 138324 w 1490380"/>
                    <a:gd name="connsiteY166" fmla="*/ 1206 h 1495138"/>
                    <a:gd name="connsiteX167" fmla="*/ 173997 w 1490380"/>
                    <a:gd name="connsiteY167" fmla="*/ 39397 h 1495138"/>
                    <a:gd name="connsiteX168" fmla="*/ 173997 w 1490380"/>
                    <a:gd name="connsiteY168" fmla="*/ 45427 h 1495138"/>
                    <a:gd name="connsiteX169" fmla="*/ 173997 w 1490380"/>
                    <a:gd name="connsiteY169" fmla="*/ 192159 h 1495138"/>
                    <a:gd name="connsiteX170" fmla="*/ 173596 w 1490380"/>
                    <a:gd name="connsiteY170" fmla="*/ 192159 h 1495138"/>
                    <a:gd name="connsiteX171" fmla="*/ 173596 w 1490380"/>
                    <a:gd name="connsiteY171" fmla="*/ 326832 h 1495138"/>
                    <a:gd name="connsiteX172" fmla="*/ 173997 w 1490380"/>
                    <a:gd name="connsiteY172" fmla="*/ 340902 h 1495138"/>
                    <a:gd name="connsiteX173" fmla="*/ 179608 w 1490380"/>
                    <a:gd name="connsiteY173" fmla="*/ 346932 h 1495138"/>
                    <a:gd name="connsiteX174" fmla="*/ 194839 w 1490380"/>
                    <a:gd name="connsiteY174" fmla="*/ 346932 h 1495138"/>
                    <a:gd name="connsiteX175" fmla="*/ 216884 w 1490380"/>
                    <a:gd name="connsiteY175" fmla="*/ 346932 h 1495138"/>
                    <a:gd name="connsiteX176" fmla="*/ 256164 w 1490380"/>
                    <a:gd name="connsiteY176" fmla="*/ 377887 h 1495138"/>
                    <a:gd name="connsiteX177" fmla="*/ 222094 w 1490380"/>
                    <a:gd name="connsiteY177" fmla="*/ 432560 h 1495138"/>
                    <a:gd name="connsiteX178" fmla="*/ 209268 w 1490380"/>
                    <a:gd name="connsiteY178" fmla="*/ 433364 h 1495138"/>
                    <a:gd name="connsiteX179" fmla="*/ 48141 w 1490380"/>
                    <a:gd name="connsiteY179" fmla="*/ 433364 h 1495138"/>
                    <a:gd name="connsiteX180" fmla="*/ 37319 w 1490380"/>
                    <a:gd name="connsiteY180" fmla="*/ 432560 h 1495138"/>
                    <a:gd name="connsiteX181" fmla="*/ 445 w 1490380"/>
                    <a:gd name="connsiteY181" fmla="*/ 396781 h 1495138"/>
                    <a:gd name="connsiteX182" fmla="*/ 24894 w 1490380"/>
                    <a:gd name="connsiteY182" fmla="*/ 350952 h 1495138"/>
                    <a:gd name="connsiteX183" fmla="*/ 43332 w 1490380"/>
                    <a:gd name="connsiteY183" fmla="*/ 346932 h 1495138"/>
                    <a:gd name="connsiteX184" fmla="*/ 77801 w 1490380"/>
                    <a:gd name="connsiteY184" fmla="*/ 346932 h 1495138"/>
                    <a:gd name="connsiteX185" fmla="*/ 85818 w 1490380"/>
                    <a:gd name="connsiteY185" fmla="*/ 345726 h 1495138"/>
                    <a:gd name="connsiteX186" fmla="*/ 87421 w 1490380"/>
                    <a:gd name="connsiteY186" fmla="*/ 344118 h 1495138"/>
                    <a:gd name="connsiteX187" fmla="*/ 88223 w 1490380"/>
                    <a:gd name="connsiteY187" fmla="*/ 340902 h 1495138"/>
                    <a:gd name="connsiteX188" fmla="*/ 88223 w 1490380"/>
                    <a:gd name="connsiteY188" fmla="*/ 328440 h 1495138"/>
                    <a:gd name="connsiteX189" fmla="*/ 88223 w 1490380"/>
                    <a:gd name="connsiteY189" fmla="*/ 105728 h 1495138"/>
                    <a:gd name="connsiteX190" fmla="*/ 87421 w 1490380"/>
                    <a:gd name="connsiteY190" fmla="*/ 89648 h 1495138"/>
                    <a:gd name="connsiteX191" fmla="*/ 85818 w 1490380"/>
                    <a:gd name="connsiteY191" fmla="*/ 88040 h 1495138"/>
                    <a:gd name="connsiteX192" fmla="*/ 81008 w 1490380"/>
                    <a:gd name="connsiteY192" fmla="*/ 86834 h 1495138"/>
                    <a:gd name="connsiteX193" fmla="*/ 58562 w 1490380"/>
                    <a:gd name="connsiteY193" fmla="*/ 87236 h 1495138"/>
                    <a:gd name="connsiteX194" fmla="*/ 48141 w 1490380"/>
                    <a:gd name="connsiteY194" fmla="*/ 87236 h 1495138"/>
                    <a:gd name="connsiteX195" fmla="*/ 8862 w 1490380"/>
                    <a:gd name="connsiteY195" fmla="*/ 45427 h 1495138"/>
                    <a:gd name="connsiteX196" fmla="*/ 49344 w 1490380"/>
                    <a:gd name="connsiteY196" fmla="*/ 2010 h 1495138"/>
                    <a:gd name="connsiteX197" fmla="*/ 55757 w 1490380"/>
                    <a:gd name="connsiteY197" fmla="*/ 2010 h 1495138"/>
                    <a:gd name="connsiteX198" fmla="*/ 123093 w 1490380"/>
                    <a:gd name="connsiteY19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731276 h 1495138"/>
                    <a:gd name="connsiteX37" fmla="*/ 1405793 w 1490380"/>
                    <a:gd name="connsiteY37" fmla="*/ 731276 h 1495138"/>
                    <a:gd name="connsiteX38" fmla="*/ 1405793 w 1490380"/>
                    <a:gd name="connsiteY38" fmla="*/ 865948 h 1495138"/>
                    <a:gd name="connsiteX39" fmla="*/ 1406194 w 1490380"/>
                    <a:gd name="connsiteY39" fmla="*/ 880018 h 1495138"/>
                    <a:gd name="connsiteX40" fmla="*/ 1411805 w 1490380"/>
                    <a:gd name="connsiteY40" fmla="*/ 886049 h 1495138"/>
                    <a:gd name="connsiteX41" fmla="*/ 1427036 w 1490380"/>
                    <a:gd name="connsiteY41" fmla="*/ 886049 h 1495138"/>
                    <a:gd name="connsiteX42" fmla="*/ 1449081 w 1490380"/>
                    <a:gd name="connsiteY42" fmla="*/ 886049 h 1495138"/>
                    <a:gd name="connsiteX43" fmla="*/ 1488360 w 1490380"/>
                    <a:gd name="connsiteY43" fmla="*/ 917003 h 1495138"/>
                    <a:gd name="connsiteX44" fmla="*/ 1454291 w 1490380"/>
                    <a:gd name="connsiteY44" fmla="*/ 971676 h 1495138"/>
                    <a:gd name="connsiteX45" fmla="*/ 1441465 w 1490380"/>
                    <a:gd name="connsiteY45" fmla="*/ 972480 h 1495138"/>
                    <a:gd name="connsiteX46" fmla="*/ 1280339 w 1490380"/>
                    <a:gd name="connsiteY46" fmla="*/ 972480 h 1495138"/>
                    <a:gd name="connsiteX47" fmla="*/ 1269517 w 1490380"/>
                    <a:gd name="connsiteY47" fmla="*/ 971676 h 1495138"/>
                    <a:gd name="connsiteX48" fmla="*/ 1232642 w 1490380"/>
                    <a:gd name="connsiteY48" fmla="*/ 935897 h 1495138"/>
                    <a:gd name="connsiteX49" fmla="*/ 1257091 w 1490380"/>
                    <a:gd name="connsiteY49" fmla="*/ 890069 h 1495138"/>
                    <a:gd name="connsiteX50" fmla="*/ 1275529 w 1490380"/>
                    <a:gd name="connsiteY50" fmla="*/ 886049 h 1495138"/>
                    <a:gd name="connsiteX51" fmla="*/ 1309999 w 1490380"/>
                    <a:gd name="connsiteY51" fmla="*/ 886049 h 1495138"/>
                    <a:gd name="connsiteX52" fmla="*/ 1318015 w 1490380"/>
                    <a:gd name="connsiteY52" fmla="*/ 884843 h 1495138"/>
                    <a:gd name="connsiteX53" fmla="*/ 1319618 w 1490380"/>
                    <a:gd name="connsiteY53" fmla="*/ 883234 h 1495138"/>
                    <a:gd name="connsiteX54" fmla="*/ 1320420 w 1490380"/>
                    <a:gd name="connsiteY54" fmla="*/ 880018 h 1495138"/>
                    <a:gd name="connsiteX55" fmla="*/ 1320420 w 1490380"/>
                    <a:gd name="connsiteY55" fmla="*/ 867556 h 1495138"/>
                    <a:gd name="connsiteX56" fmla="*/ 1320420 w 1490380"/>
                    <a:gd name="connsiteY56" fmla="*/ 644844 h 1495138"/>
                    <a:gd name="connsiteX57" fmla="*/ 1319618 w 1490380"/>
                    <a:gd name="connsiteY57" fmla="*/ 628764 h 1495138"/>
                    <a:gd name="connsiteX58" fmla="*/ 1318015 w 1490380"/>
                    <a:gd name="connsiteY58" fmla="*/ 627156 h 1495138"/>
                    <a:gd name="connsiteX59" fmla="*/ 1313205 w 1490380"/>
                    <a:gd name="connsiteY59" fmla="*/ 625950 h 1495138"/>
                    <a:gd name="connsiteX60" fmla="*/ 1290760 w 1490380"/>
                    <a:gd name="connsiteY60" fmla="*/ 626352 h 1495138"/>
                    <a:gd name="connsiteX61" fmla="*/ 1280339 w 1490380"/>
                    <a:gd name="connsiteY61" fmla="*/ 626352 h 1495138"/>
                    <a:gd name="connsiteX62" fmla="*/ 990169 w 1490380"/>
                    <a:gd name="connsiteY62" fmla="*/ 539116 h 1495138"/>
                    <a:gd name="connsiteX63" fmla="*/ 1005400 w 1490380"/>
                    <a:gd name="connsiteY63" fmla="*/ 540322 h 1495138"/>
                    <a:gd name="connsiteX64" fmla="*/ 1041072 w 1490380"/>
                    <a:gd name="connsiteY64" fmla="*/ 578513 h 1495138"/>
                    <a:gd name="connsiteX65" fmla="*/ 1041072 w 1490380"/>
                    <a:gd name="connsiteY65" fmla="*/ 584543 h 1495138"/>
                    <a:gd name="connsiteX66" fmla="*/ 1041072 w 1490380"/>
                    <a:gd name="connsiteY66" fmla="*/ 731276 h 1495138"/>
                    <a:gd name="connsiteX67" fmla="*/ 1040671 w 1490380"/>
                    <a:gd name="connsiteY67" fmla="*/ 731276 h 1495138"/>
                    <a:gd name="connsiteX68" fmla="*/ 1040671 w 1490380"/>
                    <a:gd name="connsiteY68" fmla="*/ 865948 h 1495138"/>
                    <a:gd name="connsiteX69" fmla="*/ 1041072 w 1490380"/>
                    <a:gd name="connsiteY69" fmla="*/ 880018 h 1495138"/>
                    <a:gd name="connsiteX70" fmla="*/ 1046683 w 1490380"/>
                    <a:gd name="connsiteY70" fmla="*/ 886049 h 1495138"/>
                    <a:gd name="connsiteX71" fmla="*/ 1061914 w 1490380"/>
                    <a:gd name="connsiteY71" fmla="*/ 886049 h 1495138"/>
                    <a:gd name="connsiteX72" fmla="*/ 1083959 w 1490380"/>
                    <a:gd name="connsiteY72" fmla="*/ 886049 h 1495138"/>
                    <a:gd name="connsiteX73" fmla="*/ 1123238 w 1490380"/>
                    <a:gd name="connsiteY73" fmla="*/ 917003 h 1495138"/>
                    <a:gd name="connsiteX74" fmla="*/ 1089169 w 1490380"/>
                    <a:gd name="connsiteY74" fmla="*/ 971676 h 1495138"/>
                    <a:gd name="connsiteX75" fmla="*/ 1076343 w 1490380"/>
                    <a:gd name="connsiteY75" fmla="*/ 972480 h 1495138"/>
                    <a:gd name="connsiteX76" fmla="*/ 915217 w 1490380"/>
                    <a:gd name="connsiteY76" fmla="*/ 972480 h 1495138"/>
                    <a:gd name="connsiteX77" fmla="*/ 904395 w 1490380"/>
                    <a:gd name="connsiteY77" fmla="*/ 971676 h 1495138"/>
                    <a:gd name="connsiteX78" fmla="*/ 867520 w 1490380"/>
                    <a:gd name="connsiteY78" fmla="*/ 935897 h 1495138"/>
                    <a:gd name="connsiteX79" fmla="*/ 891970 w 1490380"/>
                    <a:gd name="connsiteY79" fmla="*/ 890069 h 1495138"/>
                    <a:gd name="connsiteX80" fmla="*/ 910407 w 1490380"/>
                    <a:gd name="connsiteY80" fmla="*/ 886049 h 1495138"/>
                    <a:gd name="connsiteX81" fmla="*/ 944877 w 1490380"/>
                    <a:gd name="connsiteY81" fmla="*/ 886049 h 1495138"/>
                    <a:gd name="connsiteX82" fmla="*/ 952893 w 1490380"/>
                    <a:gd name="connsiteY82" fmla="*/ 884843 h 1495138"/>
                    <a:gd name="connsiteX83" fmla="*/ 954496 w 1490380"/>
                    <a:gd name="connsiteY83" fmla="*/ 883234 h 1495138"/>
                    <a:gd name="connsiteX84" fmla="*/ 955298 w 1490380"/>
                    <a:gd name="connsiteY84" fmla="*/ 880018 h 1495138"/>
                    <a:gd name="connsiteX85" fmla="*/ 955298 w 1490380"/>
                    <a:gd name="connsiteY85" fmla="*/ 867556 h 1495138"/>
                    <a:gd name="connsiteX86" fmla="*/ 955298 w 1490380"/>
                    <a:gd name="connsiteY86" fmla="*/ 644844 h 1495138"/>
                    <a:gd name="connsiteX87" fmla="*/ 954496 w 1490380"/>
                    <a:gd name="connsiteY87" fmla="*/ 628764 h 1495138"/>
                    <a:gd name="connsiteX88" fmla="*/ 952893 w 1490380"/>
                    <a:gd name="connsiteY88" fmla="*/ 627156 h 1495138"/>
                    <a:gd name="connsiteX89" fmla="*/ 948083 w 1490380"/>
                    <a:gd name="connsiteY89" fmla="*/ 625950 h 1495138"/>
                    <a:gd name="connsiteX90" fmla="*/ 925638 w 1490380"/>
                    <a:gd name="connsiteY90" fmla="*/ 626352 h 1495138"/>
                    <a:gd name="connsiteX91" fmla="*/ 915217 w 1490380"/>
                    <a:gd name="connsiteY91" fmla="*/ 626352 h 1495138"/>
                    <a:gd name="connsiteX92" fmla="*/ 875937 w 1490380"/>
                    <a:gd name="connsiteY92" fmla="*/ 584543 h 1495138"/>
                    <a:gd name="connsiteX93" fmla="*/ 916419 w 1490380"/>
                    <a:gd name="connsiteY93" fmla="*/ 541126 h 1495138"/>
                    <a:gd name="connsiteX94" fmla="*/ 922832 w 1490380"/>
                    <a:gd name="connsiteY94" fmla="*/ 541126 h 1495138"/>
                    <a:gd name="connsiteX95" fmla="*/ 990169 w 1490380"/>
                    <a:gd name="connsiteY95" fmla="*/ 539116 h 1495138"/>
                    <a:gd name="connsiteX96" fmla="*/ 272255 w 1490380"/>
                    <a:gd name="connsiteY96" fmla="*/ 539116 h 1495138"/>
                    <a:gd name="connsiteX97" fmla="*/ 287486 w 1490380"/>
                    <a:gd name="connsiteY97" fmla="*/ 540322 h 1495138"/>
                    <a:gd name="connsiteX98" fmla="*/ 323158 w 1490380"/>
                    <a:gd name="connsiteY98" fmla="*/ 578513 h 1495138"/>
                    <a:gd name="connsiteX99" fmla="*/ 323158 w 1490380"/>
                    <a:gd name="connsiteY99" fmla="*/ 584543 h 1495138"/>
                    <a:gd name="connsiteX100" fmla="*/ 323158 w 1490380"/>
                    <a:gd name="connsiteY100" fmla="*/ 731276 h 1495138"/>
                    <a:gd name="connsiteX101" fmla="*/ 322757 w 1490380"/>
                    <a:gd name="connsiteY101" fmla="*/ 731276 h 1495138"/>
                    <a:gd name="connsiteX102" fmla="*/ 322757 w 1490380"/>
                    <a:gd name="connsiteY102" fmla="*/ 865948 h 1495138"/>
                    <a:gd name="connsiteX103" fmla="*/ 323158 w 1490380"/>
                    <a:gd name="connsiteY103" fmla="*/ 880018 h 1495138"/>
                    <a:gd name="connsiteX104" fmla="*/ 328769 w 1490380"/>
                    <a:gd name="connsiteY104" fmla="*/ 886049 h 1495138"/>
                    <a:gd name="connsiteX105" fmla="*/ 344000 w 1490380"/>
                    <a:gd name="connsiteY105" fmla="*/ 886049 h 1495138"/>
                    <a:gd name="connsiteX106" fmla="*/ 366045 w 1490380"/>
                    <a:gd name="connsiteY106" fmla="*/ 886049 h 1495138"/>
                    <a:gd name="connsiteX107" fmla="*/ 405325 w 1490380"/>
                    <a:gd name="connsiteY107" fmla="*/ 917003 h 1495138"/>
                    <a:gd name="connsiteX108" fmla="*/ 371255 w 1490380"/>
                    <a:gd name="connsiteY108" fmla="*/ 971676 h 1495138"/>
                    <a:gd name="connsiteX109" fmla="*/ 358429 w 1490380"/>
                    <a:gd name="connsiteY109" fmla="*/ 972480 h 1495138"/>
                    <a:gd name="connsiteX110" fmla="*/ 197303 w 1490380"/>
                    <a:gd name="connsiteY110" fmla="*/ 972480 h 1495138"/>
                    <a:gd name="connsiteX111" fmla="*/ 186481 w 1490380"/>
                    <a:gd name="connsiteY111" fmla="*/ 971676 h 1495138"/>
                    <a:gd name="connsiteX112" fmla="*/ 149606 w 1490380"/>
                    <a:gd name="connsiteY112" fmla="*/ 935897 h 1495138"/>
                    <a:gd name="connsiteX113" fmla="*/ 174056 w 1490380"/>
                    <a:gd name="connsiteY113" fmla="*/ 890069 h 1495138"/>
                    <a:gd name="connsiteX114" fmla="*/ 192493 w 1490380"/>
                    <a:gd name="connsiteY114" fmla="*/ 886049 h 1495138"/>
                    <a:gd name="connsiteX115" fmla="*/ 226963 w 1490380"/>
                    <a:gd name="connsiteY115" fmla="*/ 886049 h 1495138"/>
                    <a:gd name="connsiteX116" fmla="*/ 234979 w 1490380"/>
                    <a:gd name="connsiteY116" fmla="*/ 884843 h 1495138"/>
                    <a:gd name="connsiteX117" fmla="*/ 236582 w 1490380"/>
                    <a:gd name="connsiteY117" fmla="*/ 883234 h 1495138"/>
                    <a:gd name="connsiteX118" fmla="*/ 237384 w 1490380"/>
                    <a:gd name="connsiteY118" fmla="*/ 880018 h 1495138"/>
                    <a:gd name="connsiteX119" fmla="*/ 237384 w 1490380"/>
                    <a:gd name="connsiteY119" fmla="*/ 867556 h 1495138"/>
                    <a:gd name="connsiteX120" fmla="*/ 237384 w 1490380"/>
                    <a:gd name="connsiteY120" fmla="*/ 644844 h 1495138"/>
                    <a:gd name="connsiteX121" fmla="*/ 236582 w 1490380"/>
                    <a:gd name="connsiteY121" fmla="*/ 628764 h 1495138"/>
                    <a:gd name="connsiteX122" fmla="*/ 234979 w 1490380"/>
                    <a:gd name="connsiteY122" fmla="*/ 627156 h 1495138"/>
                    <a:gd name="connsiteX123" fmla="*/ 230169 w 1490380"/>
                    <a:gd name="connsiteY123" fmla="*/ 625950 h 1495138"/>
                    <a:gd name="connsiteX124" fmla="*/ 207724 w 1490380"/>
                    <a:gd name="connsiteY124" fmla="*/ 626352 h 1495138"/>
                    <a:gd name="connsiteX125" fmla="*/ 197303 w 1490380"/>
                    <a:gd name="connsiteY125" fmla="*/ 626352 h 1495138"/>
                    <a:gd name="connsiteX126" fmla="*/ 158023 w 1490380"/>
                    <a:gd name="connsiteY126" fmla="*/ 584543 h 1495138"/>
                    <a:gd name="connsiteX127" fmla="*/ 198505 w 1490380"/>
                    <a:gd name="connsiteY127" fmla="*/ 541126 h 1495138"/>
                    <a:gd name="connsiteX128" fmla="*/ 204918 w 1490380"/>
                    <a:gd name="connsiteY128" fmla="*/ 541126 h 1495138"/>
                    <a:gd name="connsiteX129" fmla="*/ 272255 w 1490380"/>
                    <a:gd name="connsiteY129" fmla="*/ 539116 h 1495138"/>
                    <a:gd name="connsiteX130" fmla="*/ 477504 w 1490380"/>
                    <a:gd name="connsiteY130" fmla="*/ 0 h 1495138"/>
                    <a:gd name="connsiteX131" fmla="*/ 492735 w 1490380"/>
                    <a:gd name="connsiteY131" fmla="*/ 1206 h 1495138"/>
                    <a:gd name="connsiteX132" fmla="*/ 528407 w 1490380"/>
                    <a:gd name="connsiteY132" fmla="*/ 39397 h 1495138"/>
                    <a:gd name="connsiteX133" fmla="*/ 528407 w 1490380"/>
                    <a:gd name="connsiteY133" fmla="*/ 45427 h 1495138"/>
                    <a:gd name="connsiteX134" fmla="*/ 528407 w 1490380"/>
                    <a:gd name="connsiteY134" fmla="*/ 192159 h 1495138"/>
                    <a:gd name="connsiteX135" fmla="*/ 528006 w 1490380"/>
                    <a:gd name="connsiteY135" fmla="*/ 192159 h 1495138"/>
                    <a:gd name="connsiteX136" fmla="*/ 528006 w 1490380"/>
                    <a:gd name="connsiteY136" fmla="*/ 326832 h 1495138"/>
                    <a:gd name="connsiteX137" fmla="*/ 528407 w 1490380"/>
                    <a:gd name="connsiteY137" fmla="*/ 340902 h 1495138"/>
                    <a:gd name="connsiteX138" fmla="*/ 534018 w 1490380"/>
                    <a:gd name="connsiteY138" fmla="*/ 346932 h 1495138"/>
                    <a:gd name="connsiteX139" fmla="*/ 549249 w 1490380"/>
                    <a:gd name="connsiteY139" fmla="*/ 346932 h 1495138"/>
                    <a:gd name="connsiteX140" fmla="*/ 571294 w 1490380"/>
                    <a:gd name="connsiteY140" fmla="*/ 346932 h 1495138"/>
                    <a:gd name="connsiteX141" fmla="*/ 610574 w 1490380"/>
                    <a:gd name="connsiteY141" fmla="*/ 377887 h 1495138"/>
                    <a:gd name="connsiteX142" fmla="*/ 576504 w 1490380"/>
                    <a:gd name="connsiteY142" fmla="*/ 432560 h 1495138"/>
                    <a:gd name="connsiteX143" fmla="*/ 563678 w 1490380"/>
                    <a:gd name="connsiteY143" fmla="*/ 433364 h 1495138"/>
                    <a:gd name="connsiteX144" fmla="*/ 402552 w 1490380"/>
                    <a:gd name="connsiteY144" fmla="*/ 433364 h 1495138"/>
                    <a:gd name="connsiteX145" fmla="*/ 391730 w 1490380"/>
                    <a:gd name="connsiteY145" fmla="*/ 432560 h 1495138"/>
                    <a:gd name="connsiteX146" fmla="*/ 354855 w 1490380"/>
                    <a:gd name="connsiteY146" fmla="*/ 396781 h 1495138"/>
                    <a:gd name="connsiteX147" fmla="*/ 379305 w 1490380"/>
                    <a:gd name="connsiteY147" fmla="*/ 350952 h 1495138"/>
                    <a:gd name="connsiteX148" fmla="*/ 397742 w 1490380"/>
                    <a:gd name="connsiteY148" fmla="*/ 346932 h 1495138"/>
                    <a:gd name="connsiteX149" fmla="*/ 432212 w 1490380"/>
                    <a:gd name="connsiteY149" fmla="*/ 346932 h 1495138"/>
                    <a:gd name="connsiteX150" fmla="*/ 440228 w 1490380"/>
                    <a:gd name="connsiteY150" fmla="*/ 345726 h 1495138"/>
                    <a:gd name="connsiteX151" fmla="*/ 441831 w 1490380"/>
                    <a:gd name="connsiteY151" fmla="*/ 344118 h 1495138"/>
                    <a:gd name="connsiteX152" fmla="*/ 442633 w 1490380"/>
                    <a:gd name="connsiteY152" fmla="*/ 340902 h 1495138"/>
                    <a:gd name="connsiteX153" fmla="*/ 442633 w 1490380"/>
                    <a:gd name="connsiteY153" fmla="*/ 328440 h 1495138"/>
                    <a:gd name="connsiteX154" fmla="*/ 442633 w 1490380"/>
                    <a:gd name="connsiteY154" fmla="*/ 105728 h 1495138"/>
                    <a:gd name="connsiteX155" fmla="*/ 441831 w 1490380"/>
                    <a:gd name="connsiteY155" fmla="*/ 89648 h 1495138"/>
                    <a:gd name="connsiteX156" fmla="*/ 440228 w 1490380"/>
                    <a:gd name="connsiteY156" fmla="*/ 88040 h 1495138"/>
                    <a:gd name="connsiteX157" fmla="*/ 435418 w 1490380"/>
                    <a:gd name="connsiteY157" fmla="*/ 86834 h 1495138"/>
                    <a:gd name="connsiteX158" fmla="*/ 412973 w 1490380"/>
                    <a:gd name="connsiteY158" fmla="*/ 87236 h 1495138"/>
                    <a:gd name="connsiteX159" fmla="*/ 402552 w 1490380"/>
                    <a:gd name="connsiteY159" fmla="*/ 87236 h 1495138"/>
                    <a:gd name="connsiteX160" fmla="*/ 363272 w 1490380"/>
                    <a:gd name="connsiteY160" fmla="*/ 45427 h 1495138"/>
                    <a:gd name="connsiteX161" fmla="*/ 403754 w 1490380"/>
                    <a:gd name="connsiteY161" fmla="*/ 2010 h 1495138"/>
                    <a:gd name="connsiteX162" fmla="*/ 410167 w 1490380"/>
                    <a:gd name="connsiteY162" fmla="*/ 2010 h 1495138"/>
                    <a:gd name="connsiteX163" fmla="*/ 477504 w 1490380"/>
                    <a:gd name="connsiteY163" fmla="*/ 0 h 1495138"/>
                    <a:gd name="connsiteX164" fmla="*/ 123093 w 1490380"/>
                    <a:gd name="connsiteY164" fmla="*/ 0 h 1495138"/>
                    <a:gd name="connsiteX165" fmla="*/ 138324 w 1490380"/>
                    <a:gd name="connsiteY165" fmla="*/ 1206 h 1495138"/>
                    <a:gd name="connsiteX166" fmla="*/ 173997 w 1490380"/>
                    <a:gd name="connsiteY166" fmla="*/ 39397 h 1495138"/>
                    <a:gd name="connsiteX167" fmla="*/ 173997 w 1490380"/>
                    <a:gd name="connsiteY167" fmla="*/ 45427 h 1495138"/>
                    <a:gd name="connsiteX168" fmla="*/ 173997 w 1490380"/>
                    <a:gd name="connsiteY168" fmla="*/ 192159 h 1495138"/>
                    <a:gd name="connsiteX169" fmla="*/ 173596 w 1490380"/>
                    <a:gd name="connsiteY169" fmla="*/ 192159 h 1495138"/>
                    <a:gd name="connsiteX170" fmla="*/ 173596 w 1490380"/>
                    <a:gd name="connsiteY170" fmla="*/ 326832 h 1495138"/>
                    <a:gd name="connsiteX171" fmla="*/ 173997 w 1490380"/>
                    <a:gd name="connsiteY171" fmla="*/ 340902 h 1495138"/>
                    <a:gd name="connsiteX172" fmla="*/ 179608 w 1490380"/>
                    <a:gd name="connsiteY172" fmla="*/ 346932 h 1495138"/>
                    <a:gd name="connsiteX173" fmla="*/ 194839 w 1490380"/>
                    <a:gd name="connsiteY173" fmla="*/ 346932 h 1495138"/>
                    <a:gd name="connsiteX174" fmla="*/ 216884 w 1490380"/>
                    <a:gd name="connsiteY174" fmla="*/ 346932 h 1495138"/>
                    <a:gd name="connsiteX175" fmla="*/ 256164 w 1490380"/>
                    <a:gd name="connsiteY175" fmla="*/ 377887 h 1495138"/>
                    <a:gd name="connsiteX176" fmla="*/ 222094 w 1490380"/>
                    <a:gd name="connsiteY176" fmla="*/ 432560 h 1495138"/>
                    <a:gd name="connsiteX177" fmla="*/ 209268 w 1490380"/>
                    <a:gd name="connsiteY177" fmla="*/ 433364 h 1495138"/>
                    <a:gd name="connsiteX178" fmla="*/ 48141 w 1490380"/>
                    <a:gd name="connsiteY178" fmla="*/ 433364 h 1495138"/>
                    <a:gd name="connsiteX179" fmla="*/ 37319 w 1490380"/>
                    <a:gd name="connsiteY179" fmla="*/ 432560 h 1495138"/>
                    <a:gd name="connsiteX180" fmla="*/ 445 w 1490380"/>
                    <a:gd name="connsiteY180" fmla="*/ 396781 h 1495138"/>
                    <a:gd name="connsiteX181" fmla="*/ 24894 w 1490380"/>
                    <a:gd name="connsiteY181" fmla="*/ 350952 h 1495138"/>
                    <a:gd name="connsiteX182" fmla="*/ 43332 w 1490380"/>
                    <a:gd name="connsiteY182" fmla="*/ 346932 h 1495138"/>
                    <a:gd name="connsiteX183" fmla="*/ 77801 w 1490380"/>
                    <a:gd name="connsiteY183" fmla="*/ 346932 h 1495138"/>
                    <a:gd name="connsiteX184" fmla="*/ 85818 w 1490380"/>
                    <a:gd name="connsiteY184" fmla="*/ 345726 h 1495138"/>
                    <a:gd name="connsiteX185" fmla="*/ 87421 w 1490380"/>
                    <a:gd name="connsiteY185" fmla="*/ 344118 h 1495138"/>
                    <a:gd name="connsiteX186" fmla="*/ 88223 w 1490380"/>
                    <a:gd name="connsiteY186" fmla="*/ 340902 h 1495138"/>
                    <a:gd name="connsiteX187" fmla="*/ 88223 w 1490380"/>
                    <a:gd name="connsiteY187" fmla="*/ 328440 h 1495138"/>
                    <a:gd name="connsiteX188" fmla="*/ 88223 w 1490380"/>
                    <a:gd name="connsiteY188" fmla="*/ 105728 h 1495138"/>
                    <a:gd name="connsiteX189" fmla="*/ 87421 w 1490380"/>
                    <a:gd name="connsiteY189" fmla="*/ 89648 h 1495138"/>
                    <a:gd name="connsiteX190" fmla="*/ 85818 w 1490380"/>
                    <a:gd name="connsiteY190" fmla="*/ 88040 h 1495138"/>
                    <a:gd name="connsiteX191" fmla="*/ 81008 w 1490380"/>
                    <a:gd name="connsiteY191" fmla="*/ 86834 h 1495138"/>
                    <a:gd name="connsiteX192" fmla="*/ 58562 w 1490380"/>
                    <a:gd name="connsiteY192" fmla="*/ 87236 h 1495138"/>
                    <a:gd name="connsiteX193" fmla="*/ 48141 w 1490380"/>
                    <a:gd name="connsiteY193" fmla="*/ 87236 h 1495138"/>
                    <a:gd name="connsiteX194" fmla="*/ 8862 w 1490380"/>
                    <a:gd name="connsiteY194" fmla="*/ 45427 h 1495138"/>
                    <a:gd name="connsiteX195" fmla="*/ 49344 w 1490380"/>
                    <a:gd name="connsiteY195" fmla="*/ 2010 h 1495138"/>
                    <a:gd name="connsiteX196" fmla="*/ 55757 w 1490380"/>
                    <a:gd name="connsiteY196" fmla="*/ 2010 h 1495138"/>
                    <a:gd name="connsiteX197" fmla="*/ 123093 w 1490380"/>
                    <a:gd name="connsiteY19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1280339 w 1490380"/>
                    <a:gd name="connsiteY60" fmla="*/ 626352 h 1495138"/>
                    <a:gd name="connsiteX61" fmla="*/ 990169 w 1490380"/>
                    <a:gd name="connsiteY61" fmla="*/ 539116 h 1495138"/>
                    <a:gd name="connsiteX62" fmla="*/ 1005400 w 1490380"/>
                    <a:gd name="connsiteY62" fmla="*/ 540322 h 1495138"/>
                    <a:gd name="connsiteX63" fmla="*/ 1041072 w 1490380"/>
                    <a:gd name="connsiteY63" fmla="*/ 578513 h 1495138"/>
                    <a:gd name="connsiteX64" fmla="*/ 1041072 w 1490380"/>
                    <a:gd name="connsiteY64" fmla="*/ 584543 h 1495138"/>
                    <a:gd name="connsiteX65" fmla="*/ 1041072 w 1490380"/>
                    <a:gd name="connsiteY65" fmla="*/ 731276 h 1495138"/>
                    <a:gd name="connsiteX66" fmla="*/ 1040671 w 1490380"/>
                    <a:gd name="connsiteY66" fmla="*/ 731276 h 1495138"/>
                    <a:gd name="connsiteX67" fmla="*/ 1040671 w 1490380"/>
                    <a:gd name="connsiteY67" fmla="*/ 865948 h 1495138"/>
                    <a:gd name="connsiteX68" fmla="*/ 1041072 w 1490380"/>
                    <a:gd name="connsiteY68" fmla="*/ 880018 h 1495138"/>
                    <a:gd name="connsiteX69" fmla="*/ 1046683 w 1490380"/>
                    <a:gd name="connsiteY69" fmla="*/ 886049 h 1495138"/>
                    <a:gd name="connsiteX70" fmla="*/ 1061914 w 1490380"/>
                    <a:gd name="connsiteY70" fmla="*/ 886049 h 1495138"/>
                    <a:gd name="connsiteX71" fmla="*/ 1083959 w 1490380"/>
                    <a:gd name="connsiteY71" fmla="*/ 886049 h 1495138"/>
                    <a:gd name="connsiteX72" fmla="*/ 1123238 w 1490380"/>
                    <a:gd name="connsiteY72" fmla="*/ 917003 h 1495138"/>
                    <a:gd name="connsiteX73" fmla="*/ 1089169 w 1490380"/>
                    <a:gd name="connsiteY73" fmla="*/ 971676 h 1495138"/>
                    <a:gd name="connsiteX74" fmla="*/ 1076343 w 1490380"/>
                    <a:gd name="connsiteY74" fmla="*/ 972480 h 1495138"/>
                    <a:gd name="connsiteX75" fmla="*/ 915217 w 1490380"/>
                    <a:gd name="connsiteY75" fmla="*/ 972480 h 1495138"/>
                    <a:gd name="connsiteX76" fmla="*/ 904395 w 1490380"/>
                    <a:gd name="connsiteY76" fmla="*/ 971676 h 1495138"/>
                    <a:gd name="connsiteX77" fmla="*/ 867520 w 1490380"/>
                    <a:gd name="connsiteY77" fmla="*/ 935897 h 1495138"/>
                    <a:gd name="connsiteX78" fmla="*/ 891970 w 1490380"/>
                    <a:gd name="connsiteY78" fmla="*/ 890069 h 1495138"/>
                    <a:gd name="connsiteX79" fmla="*/ 910407 w 1490380"/>
                    <a:gd name="connsiteY79" fmla="*/ 886049 h 1495138"/>
                    <a:gd name="connsiteX80" fmla="*/ 944877 w 1490380"/>
                    <a:gd name="connsiteY80" fmla="*/ 886049 h 1495138"/>
                    <a:gd name="connsiteX81" fmla="*/ 952893 w 1490380"/>
                    <a:gd name="connsiteY81" fmla="*/ 884843 h 1495138"/>
                    <a:gd name="connsiteX82" fmla="*/ 954496 w 1490380"/>
                    <a:gd name="connsiteY82" fmla="*/ 883234 h 1495138"/>
                    <a:gd name="connsiteX83" fmla="*/ 955298 w 1490380"/>
                    <a:gd name="connsiteY83" fmla="*/ 880018 h 1495138"/>
                    <a:gd name="connsiteX84" fmla="*/ 955298 w 1490380"/>
                    <a:gd name="connsiteY84" fmla="*/ 867556 h 1495138"/>
                    <a:gd name="connsiteX85" fmla="*/ 955298 w 1490380"/>
                    <a:gd name="connsiteY85" fmla="*/ 644844 h 1495138"/>
                    <a:gd name="connsiteX86" fmla="*/ 954496 w 1490380"/>
                    <a:gd name="connsiteY86" fmla="*/ 628764 h 1495138"/>
                    <a:gd name="connsiteX87" fmla="*/ 952893 w 1490380"/>
                    <a:gd name="connsiteY87" fmla="*/ 627156 h 1495138"/>
                    <a:gd name="connsiteX88" fmla="*/ 948083 w 1490380"/>
                    <a:gd name="connsiteY88" fmla="*/ 625950 h 1495138"/>
                    <a:gd name="connsiteX89" fmla="*/ 925638 w 1490380"/>
                    <a:gd name="connsiteY89" fmla="*/ 626352 h 1495138"/>
                    <a:gd name="connsiteX90" fmla="*/ 915217 w 1490380"/>
                    <a:gd name="connsiteY90" fmla="*/ 626352 h 1495138"/>
                    <a:gd name="connsiteX91" fmla="*/ 875937 w 1490380"/>
                    <a:gd name="connsiteY91" fmla="*/ 584543 h 1495138"/>
                    <a:gd name="connsiteX92" fmla="*/ 916419 w 1490380"/>
                    <a:gd name="connsiteY92" fmla="*/ 541126 h 1495138"/>
                    <a:gd name="connsiteX93" fmla="*/ 922832 w 1490380"/>
                    <a:gd name="connsiteY93" fmla="*/ 541126 h 1495138"/>
                    <a:gd name="connsiteX94" fmla="*/ 990169 w 1490380"/>
                    <a:gd name="connsiteY94" fmla="*/ 539116 h 1495138"/>
                    <a:gd name="connsiteX95" fmla="*/ 272255 w 1490380"/>
                    <a:gd name="connsiteY95" fmla="*/ 539116 h 1495138"/>
                    <a:gd name="connsiteX96" fmla="*/ 287486 w 1490380"/>
                    <a:gd name="connsiteY96" fmla="*/ 540322 h 1495138"/>
                    <a:gd name="connsiteX97" fmla="*/ 323158 w 1490380"/>
                    <a:gd name="connsiteY97" fmla="*/ 578513 h 1495138"/>
                    <a:gd name="connsiteX98" fmla="*/ 323158 w 1490380"/>
                    <a:gd name="connsiteY98" fmla="*/ 584543 h 1495138"/>
                    <a:gd name="connsiteX99" fmla="*/ 323158 w 1490380"/>
                    <a:gd name="connsiteY99" fmla="*/ 731276 h 1495138"/>
                    <a:gd name="connsiteX100" fmla="*/ 322757 w 1490380"/>
                    <a:gd name="connsiteY100" fmla="*/ 731276 h 1495138"/>
                    <a:gd name="connsiteX101" fmla="*/ 322757 w 1490380"/>
                    <a:gd name="connsiteY101" fmla="*/ 865948 h 1495138"/>
                    <a:gd name="connsiteX102" fmla="*/ 323158 w 1490380"/>
                    <a:gd name="connsiteY102" fmla="*/ 880018 h 1495138"/>
                    <a:gd name="connsiteX103" fmla="*/ 328769 w 1490380"/>
                    <a:gd name="connsiteY103" fmla="*/ 886049 h 1495138"/>
                    <a:gd name="connsiteX104" fmla="*/ 344000 w 1490380"/>
                    <a:gd name="connsiteY104" fmla="*/ 886049 h 1495138"/>
                    <a:gd name="connsiteX105" fmla="*/ 366045 w 1490380"/>
                    <a:gd name="connsiteY105" fmla="*/ 886049 h 1495138"/>
                    <a:gd name="connsiteX106" fmla="*/ 405325 w 1490380"/>
                    <a:gd name="connsiteY106" fmla="*/ 917003 h 1495138"/>
                    <a:gd name="connsiteX107" fmla="*/ 371255 w 1490380"/>
                    <a:gd name="connsiteY107" fmla="*/ 971676 h 1495138"/>
                    <a:gd name="connsiteX108" fmla="*/ 358429 w 1490380"/>
                    <a:gd name="connsiteY108" fmla="*/ 972480 h 1495138"/>
                    <a:gd name="connsiteX109" fmla="*/ 197303 w 1490380"/>
                    <a:gd name="connsiteY109" fmla="*/ 972480 h 1495138"/>
                    <a:gd name="connsiteX110" fmla="*/ 186481 w 1490380"/>
                    <a:gd name="connsiteY110" fmla="*/ 971676 h 1495138"/>
                    <a:gd name="connsiteX111" fmla="*/ 149606 w 1490380"/>
                    <a:gd name="connsiteY111" fmla="*/ 935897 h 1495138"/>
                    <a:gd name="connsiteX112" fmla="*/ 174056 w 1490380"/>
                    <a:gd name="connsiteY112" fmla="*/ 890069 h 1495138"/>
                    <a:gd name="connsiteX113" fmla="*/ 192493 w 1490380"/>
                    <a:gd name="connsiteY113" fmla="*/ 886049 h 1495138"/>
                    <a:gd name="connsiteX114" fmla="*/ 226963 w 1490380"/>
                    <a:gd name="connsiteY114" fmla="*/ 886049 h 1495138"/>
                    <a:gd name="connsiteX115" fmla="*/ 234979 w 1490380"/>
                    <a:gd name="connsiteY115" fmla="*/ 884843 h 1495138"/>
                    <a:gd name="connsiteX116" fmla="*/ 236582 w 1490380"/>
                    <a:gd name="connsiteY116" fmla="*/ 883234 h 1495138"/>
                    <a:gd name="connsiteX117" fmla="*/ 237384 w 1490380"/>
                    <a:gd name="connsiteY117" fmla="*/ 880018 h 1495138"/>
                    <a:gd name="connsiteX118" fmla="*/ 237384 w 1490380"/>
                    <a:gd name="connsiteY118" fmla="*/ 867556 h 1495138"/>
                    <a:gd name="connsiteX119" fmla="*/ 237384 w 1490380"/>
                    <a:gd name="connsiteY119" fmla="*/ 644844 h 1495138"/>
                    <a:gd name="connsiteX120" fmla="*/ 236582 w 1490380"/>
                    <a:gd name="connsiteY120" fmla="*/ 628764 h 1495138"/>
                    <a:gd name="connsiteX121" fmla="*/ 234979 w 1490380"/>
                    <a:gd name="connsiteY121" fmla="*/ 627156 h 1495138"/>
                    <a:gd name="connsiteX122" fmla="*/ 230169 w 1490380"/>
                    <a:gd name="connsiteY122" fmla="*/ 625950 h 1495138"/>
                    <a:gd name="connsiteX123" fmla="*/ 207724 w 1490380"/>
                    <a:gd name="connsiteY123" fmla="*/ 626352 h 1495138"/>
                    <a:gd name="connsiteX124" fmla="*/ 197303 w 1490380"/>
                    <a:gd name="connsiteY124" fmla="*/ 626352 h 1495138"/>
                    <a:gd name="connsiteX125" fmla="*/ 158023 w 1490380"/>
                    <a:gd name="connsiteY125" fmla="*/ 584543 h 1495138"/>
                    <a:gd name="connsiteX126" fmla="*/ 198505 w 1490380"/>
                    <a:gd name="connsiteY126" fmla="*/ 541126 h 1495138"/>
                    <a:gd name="connsiteX127" fmla="*/ 204918 w 1490380"/>
                    <a:gd name="connsiteY127" fmla="*/ 541126 h 1495138"/>
                    <a:gd name="connsiteX128" fmla="*/ 272255 w 1490380"/>
                    <a:gd name="connsiteY128" fmla="*/ 539116 h 1495138"/>
                    <a:gd name="connsiteX129" fmla="*/ 477504 w 1490380"/>
                    <a:gd name="connsiteY129" fmla="*/ 0 h 1495138"/>
                    <a:gd name="connsiteX130" fmla="*/ 492735 w 1490380"/>
                    <a:gd name="connsiteY130" fmla="*/ 1206 h 1495138"/>
                    <a:gd name="connsiteX131" fmla="*/ 528407 w 1490380"/>
                    <a:gd name="connsiteY131" fmla="*/ 39397 h 1495138"/>
                    <a:gd name="connsiteX132" fmla="*/ 528407 w 1490380"/>
                    <a:gd name="connsiteY132" fmla="*/ 45427 h 1495138"/>
                    <a:gd name="connsiteX133" fmla="*/ 528407 w 1490380"/>
                    <a:gd name="connsiteY133" fmla="*/ 192159 h 1495138"/>
                    <a:gd name="connsiteX134" fmla="*/ 528006 w 1490380"/>
                    <a:gd name="connsiteY134" fmla="*/ 192159 h 1495138"/>
                    <a:gd name="connsiteX135" fmla="*/ 528006 w 1490380"/>
                    <a:gd name="connsiteY135" fmla="*/ 326832 h 1495138"/>
                    <a:gd name="connsiteX136" fmla="*/ 528407 w 1490380"/>
                    <a:gd name="connsiteY136" fmla="*/ 340902 h 1495138"/>
                    <a:gd name="connsiteX137" fmla="*/ 534018 w 1490380"/>
                    <a:gd name="connsiteY137" fmla="*/ 346932 h 1495138"/>
                    <a:gd name="connsiteX138" fmla="*/ 549249 w 1490380"/>
                    <a:gd name="connsiteY138" fmla="*/ 346932 h 1495138"/>
                    <a:gd name="connsiteX139" fmla="*/ 571294 w 1490380"/>
                    <a:gd name="connsiteY139" fmla="*/ 346932 h 1495138"/>
                    <a:gd name="connsiteX140" fmla="*/ 610574 w 1490380"/>
                    <a:gd name="connsiteY140" fmla="*/ 377887 h 1495138"/>
                    <a:gd name="connsiteX141" fmla="*/ 576504 w 1490380"/>
                    <a:gd name="connsiteY141" fmla="*/ 432560 h 1495138"/>
                    <a:gd name="connsiteX142" fmla="*/ 563678 w 1490380"/>
                    <a:gd name="connsiteY142" fmla="*/ 433364 h 1495138"/>
                    <a:gd name="connsiteX143" fmla="*/ 402552 w 1490380"/>
                    <a:gd name="connsiteY143" fmla="*/ 433364 h 1495138"/>
                    <a:gd name="connsiteX144" fmla="*/ 391730 w 1490380"/>
                    <a:gd name="connsiteY144" fmla="*/ 432560 h 1495138"/>
                    <a:gd name="connsiteX145" fmla="*/ 354855 w 1490380"/>
                    <a:gd name="connsiteY145" fmla="*/ 396781 h 1495138"/>
                    <a:gd name="connsiteX146" fmla="*/ 379305 w 1490380"/>
                    <a:gd name="connsiteY146" fmla="*/ 350952 h 1495138"/>
                    <a:gd name="connsiteX147" fmla="*/ 397742 w 1490380"/>
                    <a:gd name="connsiteY147" fmla="*/ 346932 h 1495138"/>
                    <a:gd name="connsiteX148" fmla="*/ 432212 w 1490380"/>
                    <a:gd name="connsiteY148" fmla="*/ 346932 h 1495138"/>
                    <a:gd name="connsiteX149" fmla="*/ 440228 w 1490380"/>
                    <a:gd name="connsiteY149" fmla="*/ 345726 h 1495138"/>
                    <a:gd name="connsiteX150" fmla="*/ 441831 w 1490380"/>
                    <a:gd name="connsiteY150" fmla="*/ 344118 h 1495138"/>
                    <a:gd name="connsiteX151" fmla="*/ 442633 w 1490380"/>
                    <a:gd name="connsiteY151" fmla="*/ 340902 h 1495138"/>
                    <a:gd name="connsiteX152" fmla="*/ 442633 w 1490380"/>
                    <a:gd name="connsiteY152" fmla="*/ 328440 h 1495138"/>
                    <a:gd name="connsiteX153" fmla="*/ 442633 w 1490380"/>
                    <a:gd name="connsiteY153" fmla="*/ 105728 h 1495138"/>
                    <a:gd name="connsiteX154" fmla="*/ 441831 w 1490380"/>
                    <a:gd name="connsiteY154" fmla="*/ 89648 h 1495138"/>
                    <a:gd name="connsiteX155" fmla="*/ 440228 w 1490380"/>
                    <a:gd name="connsiteY155" fmla="*/ 88040 h 1495138"/>
                    <a:gd name="connsiteX156" fmla="*/ 435418 w 1490380"/>
                    <a:gd name="connsiteY156" fmla="*/ 86834 h 1495138"/>
                    <a:gd name="connsiteX157" fmla="*/ 412973 w 1490380"/>
                    <a:gd name="connsiteY157" fmla="*/ 87236 h 1495138"/>
                    <a:gd name="connsiteX158" fmla="*/ 402552 w 1490380"/>
                    <a:gd name="connsiteY158" fmla="*/ 87236 h 1495138"/>
                    <a:gd name="connsiteX159" fmla="*/ 363272 w 1490380"/>
                    <a:gd name="connsiteY159" fmla="*/ 45427 h 1495138"/>
                    <a:gd name="connsiteX160" fmla="*/ 403754 w 1490380"/>
                    <a:gd name="connsiteY160" fmla="*/ 2010 h 1495138"/>
                    <a:gd name="connsiteX161" fmla="*/ 410167 w 1490380"/>
                    <a:gd name="connsiteY161" fmla="*/ 2010 h 1495138"/>
                    <a:gd name="connsiteX162" fmla="*/ 477504 w 1490380"/>
                    <a:gd name="connsiteY162" fmla="*/ 0 h 1495138"/>
                    <a:gd name="connsiteX163" fmla="*/ 123093 w 1490380"/>
                    <a:gd name="connsiteY163" fmla="*/ 0 h 1495138"/>
                    <a:gd name="connsiteX164" fmla="*/ 138324 w 1490380"/>
                    <a:gd name="connsiteY164" fmla="*/ 1206 h 1495138"/>
                    <a:gd name="connsiteX165" fmla="*/ 173997 w 1490380"/>
                    <a:gd name="connsiteY165" fmla="*/ 39397 h 1495138"/>
                    <a:gd name="connsiteX166" fmla="*/ 173997 w 1490380"/>
                    <a:gd name="connsiteY166" fmla="*/ 45427 h 1495138"/>
                    <a:gd name="connsiteX167" fmla="*/ 173997 w 1490380"/>
                    <a:gd name="connsiteY167" fmla="*/ 192159 h 1495138"/>
                    <a:gd name="connsiteX168" fmla="*/ 173596 w 1490380"/>
                    <a:gd name="connsiteY168" fmla="*/ 192159 h 1495138"/>
                    <a:gd name="connsiteX169" fmla="*/ 173596 w 1490380"/>
                    <a:gd name="connsiteY169" fmla="*/ 326832 h 1495138"/>
                    <a:gd name="connsiteX170" fmla="*/ 173997 w 1490380"/>
                    <a:gd name="connsiteY170" fmla="*/ 340902 h 1495138"/>
                    <a:gd name="connsiteX171" fmla="*/ 179608 w 1490380"/>
                    <a:gd name="connsiteY171" fmla="*/ 346932 h 1495138"/>
                    <a:gd name="connsiteX172" fmla="*/ 194839 w 1490380"/>
                    <a:gd name="connsiteY172" fmla="*/ 346932 h 1495138"/>
                    <a:gd name="connsiteX173" fmla="*/ 216884 w 1490380"/>
                    <a:gd name="connsiteY173" fmla="*/ 346932 h 1495138"/>
                    <a:gd name="connsiteX174" fmla="*/ 256164 w 1490380"/>
                    <a:gd name="connsiteY174" fmla="*/ 377887 h 1495138"/>
                    <a:gd name="connsiteX175" fmla="*/ 222094 w 1490380"/>
                    <a:gd name="connsiteY175" fmla="*/ 432560 h 1495138"/>
                    <a:gd name="connsiteX176" fmla="*/ 209268 w 1490380"/>
                    <a:gd name="connsiteY176" fmla="*/ 433364 h 1495138"/>
                    <a:gd name="connsiteX177" fmla="*/ 48141 w 1490380"/>
                    <a:gd name="connsiteY177" fmla="*/ 433364 h 1495138"/>
                    <a:gd name="connsiteX178" fmla="*/ 37319 w 1490380"/>
                    <a:gd name="connsiteY178" fmla="*/ 432560 h 1495138"/>
                    <a:gd name="connsiteX179" fmla="*/ 445 w 1490380"/>
                    <a:gd name="connsiteY179" fmla="*/ 396781 h 1495138"/>
                    <a:gd name="connsiteX180" fmla="*/ 24894 w 1490380"/>
                    <a:gd name="connsiteY180" fmla="*/ 350952 h 1495138"/>
                    <a:gd name="connsiteX181" fmla="*/ 43332 w 1490380"/>
                    <a:gd name="connsiteY181" fmla="*/ 346932 h 1495138"/>
                    <a:gd name="connsiteX182" fmla="*/ 77801 w 1490380"/>
                    <a:gd name="connsiteY182" fmla="*/ 346932 h 1495138"/>
                    <a:gd name="connsiteX183" fmla="*/ 85818 w 1490380"/>
                    <a:gd name="connsiteY183" fmla="*/ 345726 h 1495138"/>
                    <a:gd name="connsiteX184" fmla="*/ 87421 w 1490380"/>
                    <a:gd name="connsiteY184" fmla="*/ 344118 h 1495138"/>
                    <a:gd name="connsiteX185" fmla="*/ 88223 w 1490380"/>
                    <a:gd name="connsiteY185" fmla="*/ 340902 h 1495138"/>
                    <a:gd name="connsiteX186" fmla="*/ 88223 w 1490380"/>
                    <a:gd name="connsiteY186" fmla="*/ 328440 h 1495138"/>
                    <a:gd name="connsiteX187" fmla="*/ 88223 w 1490380"/>
                    <a:gd name="connsiteY187" fmla="*/ 105728 h 1495138"/>
                    <a:gd name="connsiteX188" fmla="*/ 87421 w 1490380"/>
                    <a:gd name="connsiteY188" fmla="*/ 89648 h 1495138"/>
                    <a:gd name="connsiteX189" fmla="*/ 85818 w 1490380"/>
                    <a:gd name="connsiteY189" fmla="*/ 88040 h 1495138"/>
                    <a:gd name="connsiteX190" fmla="*/ 81008 w 1490380"/>
                    <a:gd name="connsiteY190" fmla="*/ 86834 h 1495138"/>
                    <a:gd name="connsiteX191" fmla="*/ 58562 w 1490380"/>
                    <a:gd name="connsiteY191" fmla="*/ 87236 h 1495138"/>
                    <a:gd name="connsiteX192" fmla="*/ 48141 w 1490380"/>
                    <a:gd name="connsiteY192" fmla="*/ 87236 h 1495138"/>
                    <a:gd name="connsiteX193" fmla="*/ 8862 w 1490380"/>
                    <a:gd name="connsiteY193" fmla="*/ 45427 h 1495138"/>
                    <a:gd name="connsiteX194" fmla="*/ 49344 w 1490380"/>
                    <a:gd name="connsiteY194" fmla="*/ 2010 h 1495138"/>
                    <a:gd name="connsiteX195" fmla="*/ 55757 w 1490380"/>
                    <a:gd name="connsiteY195" fmla="*/ 2010 h 1495138"/>
                    <a:gd name="connsiteX196" fmla="*/ 123093 w 1490380"/>
                    <a:gd name="connsiteY19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90760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990169 w 1490380"/>
                    <a:gd name="connsiteY60" fmla="*/ 539116 h 1495138"/>
                    <a:gd name="connsiteX61" fmla="*/ 1005400 w 1490380"/>
                    <a:gd name="connsiteY61" fmla="*/ 540322 h 1495138"/>
                    <a:gd name="connsiteX62" fmla="*/ 1041072 w 1490380"/>
                    <a:gd name="connsiteY62" fmla="*/ 578513 h 1495138"/>
                    <a:gd name="connsiteX63" fmla="*/ 1041072 w 1490380"/>
                    <a:gd name="connsiteY63" fmla="*/ 584543 h 1495138"/>
                    <a:gd name="connsiteX64" fmla="*/ 1041072 w 1490380"/>
                    <a:gd name="connsiteY64" fmla="*/ 731276 h 1495138"/>
                    <a:gd name="connsiteX65" fmla="*/ 1040671 w 1490380"/>
                    <a:gd name="connsiteY65" fmla="*/ 731276 h 1495138"/>
                    <a:gd name="connsiteX66" fmla="*/ 1040671 w 1490380"/>
                    <a:gd name="connsiteY66" fmla="*/ 865948 h 1495138"/>
                    <a:gd name="connsiteX67" fmla="*/ 1041072 w 1490380"/>
                    <a:gd name="connsiteY67" fmla="*/ 880018 h 1495138"/>
                    <a:gd name="connsiteX68" fmla="*/ 1046683 w 1490380"/>
                    <a:gd name="connsiteY68" fmla="*/ 886049 h 1495138"/>
                    <a:gd name="connsiteX69" fmla="*/ 1061914 w 1490380"/>
                    <a:gd name="connsiteY69" fmla="*/ 886049 h 1495138"/>
                    <a:gd name="connsiteX70" fmla="*/ 1083959 w 1490380"/>
                    <a:gd name="connsiteY70" fmla="*/ 886049 h 1495138"/>
                    <a:gd name="connsiteX71" fmla="*/ 1123238 w 1490380"/>
                    <a:gd name="connsiteY71" fmla="*/ 917003 h 1495138"/>
                    <a:gd name="connsiteX72" fmla="*/ 1089169 w 1490380"/>
                    <a:gd name="connsiteY72" fmla="*/ 971676 h 1495138"/>
                    <a:gd name="connsiteX73" fmla="*/ 1076343 w 1490380"/>
                    <a:gd name="connsiteY73" fmla="*/ 972480 h 1495138"/>
                    <a:gd name="connsiteX74" fmla="*/ 915217 w 1490380"/>
                    <a:gd name="connsiteY74" fmla="*/ 972480 h 1495138"/>
                    <a:gd name="connsiteX75" fmla="*/ 904395 w 1490380"/>
                    <a:gd name="connsiteY75" fmla="*/ 971676 h 1495138"/>
                    <a:gd name="connsiteX76" fmla="*/ 867520 w 1490380"/>
                    <a:gd name="connsiteY76" fmla="*/ 935897 h 1495138"/>
                    <a:gd name="connsiteX77" fmla="*/ 891970 w 1490380"/>
                    <a:gd name="connsiteY77" fmla="*/ 890069 h 1495138"/>
                    <a:gd name="connsiteX78" fmla="*/ 910407 w 1490380"/>
                    <a:gd name="connsiteY78" fmla="*/ 886049 h 1495138"/>
                    <a:gd name="connsiteX79" fmla="*/ 944877 w 1490380"/>
                    <a:gd name="connsiteY79" fmla="*/ 886049 h 1495138"/>
                    <a:gd name="connsiteX80" fmla="*/ 952893 w 1490380"/>
                    <a:gd name="connsiteY80" fmla="*/ 884843 h 1495138"/>
                    <a:gd name="connsiteX81" fmla="*/ 954496 w 1490380"/>
                    <a:gd name="connsiteY81" fmla="*/ 883234 h 1495138"/>
                    <a:gd name="connsiteX82" fmla="*/ 955298 w 1490380"/>
                    <a:gd name="connsiteY82" fmla="*/ 880018 h 1495138"/>
                    <a:gd name="connsiteX83" fmla="*/ 955298 w 1490380"/>
                    <a:gd name="connsiteY83" fmla="*/ 867556 h 1495138"/>
                    <a:gd name="connsiteX84" fmla="*/ 955298 w 1490380"/>
                    <a:gd name="connsiteY84" fmla="*/ 644844 h 1495138"/>
                    <a:gd name="connsiteX85" fmla="*/ 954496 w 1490380"/>
                    <a:gd name="connsiteY85" fmla="*/ 628764 h 1495138"/>
                    <a:gd name="connsiteX86" fmla="*/ 952893 w 1490380"/>
                    <a:gd name="connsiteY86" fmla="*/ 627156 h 1495138"/>
                    <a:gd name="connsiteX87" fmla="*/ 948083 w 1490380"/>
                    <a:gd name="connsiteY87" fmla="*/ 625950 h 1495138"/>
                    <a:gd name="connsiteX88" fmla="*/ 925638 w 1490380"/>
                    <a:gd name="connsiteY88" fmla="*/ 626352 h 1495138"/>
                    <a:gd name="connsiteX89" fmla="*/ 915217 w 1490380"/>
                    <a:gd name="connsiteY89" fmla="*/ 626352 h 1495138"/>
                    <a:gd name="connsiteX90" fmla="*/ 875937 w 1490380"/>
                    <a:gd name="connsiteY90" fmla="*/ 584543 h 1495138"/>
                    <a:gd name="connsiteX91" fmla="*/ 916419 w 1490380"/>
                    <a:gd name="connsiteY91" fmla="*/ 541126 h 1495138"/>
                    <a:gd name="connsiteX92" fmla="*/ 922832 w 1490380"/>
                    <a:gd name="connsiteY92" fmla="*/ 541126 h 1495138"/>
                    <a:gd name="connsiteX93" fmla="*/ 990169 w 1490380"/>
                    <a:gd name="connsiteY93" fmla="*/ 539116 h 1495138"/>
                    <a:gd name="connsiteX94" fmla="*/ 272255 w 1490380"/>
                    <a:gd name="connsiteY94" fmla="*/ 539116 h 1495138"/>
                    <a:gd name="connsiteX95" fmla="*/ 287486 w 1490380"/>
                    <a:gd name="connsiteY95" fmla="*/ 540322 h 1495138"/>
                    <a:gd name="connsiteX96" fmla="*/ 323158 w 1490380"/>
                    <a:gd name="connsiteY96" fmla="*/ 578513 h 1495138"/>
                    <a:gd name="connsiteX97" fmla="*/ 323158 w 1490380"/>
                    <a:gd name="connsiteY97" fmla="*/ 584543 h 1495138"/>
                    <a:gd name="connsiteX98" fmla="*/ 323158 w 1490380"/>
                    <a:gd name="connsiteY98" fmla="*/ 731276 h 1495138"/>
                    <a:gd name="connsiteX99" fmla="*/ 322757 w 1490380"/>
                    <a:gd name="connsiteY99" fmla="*/ 731276 h 1495138"/>
                    <a:gd name="connsiteX100" fmla="*/ 322757 w 1490380"/>
                    <a:gd name="connsiteY100" fmla="*/ 865948 h 1495138"/>
                    <a:gd name="connsiteX101" fmla="*/ 323158 w 1490380"/>
                    <a:gd name="connsiteY101" fmla="*/ 880018 h 1495138"/>
                    <a:gd name="connsiteX102" fmla="*/ 328769 w 1490380"/>
                    <a:gd name="connsiteY102" fmla="*/ 886049 h 1495138"/>
                    <a:gd name="connsiteX103" fmla="*/ 344000 w 1490380"/>
                    <a:gd name="connsiteY103" fmla="*/ 886049 h 1495138"/>
                    <a:gd name="connsiteX104" fmla="*/ 366045 w 1490380"/>
                    <a:gd name="connsiteY104" fmla="*/ 886049 h 1495138"/>
                    <a:gd name="connsiteX105" fmla="*/ 405325 w 1490380"/>
                    <a:gd name="connsiteY105" fmla="*/ 917003 h 1495138"/>
                    <a:gd name="connsiteX106" fmla="*/ 371255 w 1490380"/>
                    <a:gd name="connsiteY106" fmla="*/ 971676 h 1495138"/>
                    <a:gd name="connsiteX107" fmla="*/ 358429 w 1490380"/>
                    <a:gd name="connsiteY107" fmla="*/ 972480 h 1495138"/>
                    <a:gd name="connsiteX108" fmla="*/ 197303 w 1490380"/>
                    <a:gd name="connsiteY108" fmla="*/ 972480 h 1495138"/>
                    <a:gd name="connsiteX109" fmla="*/ 186481 w 1490380"/>
                    <a:gd name="connsiteY109" fmla="*/ 971676 h 1495138"/>
                    <a:gd name="connsiteX110" fmla="*/ 149606 w 1490380"/>
                    <a:gd name="connsiteY110" fmla="*/ 935897 h 1495138"/>
                    <a:gd name="connsiteX111" fmla="*/ 174056 w 1490380"/>
                    <a:gd name="connsiteY111" fmla="*/ 890069 h 1495138"/>
                    <a:gd name="connsiteX112" fmla="*/ 192493 w 1490380"/>
                    <a:gd name="connsiteY112" fmla="*/ 886049 h 1495138"/>
                    <a:gd name="connsiteX113" fmla="*/ 226963 w 1490380"/>
                    <a:gd name="connsiteY113" fmla="*/ 886049 h 1495138"/>
                    <a:gd name="connsiteX114" fmla="*/ 234979 w 1490380"/>
                    <a:gd name="connsiteY114" fmla="*/ 884843 h 1495138"/>
                    <a:gd name="connsiteX115" fmla="*/ 236582 w 1490380"/>
                    <a:gd name="connsiteY115" fmla="*/ 883234 h 1495138"/>
                    <a:gd name="connsiteX116" fmla="*/ 237384 w 1490380"/>
                    <a:gd name="connsiteY116" fmla="*/ 880018 h 1495138"/>
                    <a:gd name="connsiteX117" fmla="*/ 237384 w 1490380"/>
                    <a:gd name="connsiteY117" fmla="*/ 867556 h 1495138"/>
                    <a:gd name="connsiteX118" fmla="*/ 237384 w 1490380"/>
                    <a:gd name="connsiteY118" fmla="*/ 644844 h 1495138"/>
                    <a:gd name="connsiteX119" fmla="*/ 236582 w 1490380"/>
                    <a:gd name="connsiteY119" fmla="*/ 628764 h 1495138"/>
                    <a:gd name="connsiteX120" fmla="*/ 234979 w 1490380"/>
                    <a:gd name="connsiteY120" fmla="*/ 627156 h 1495138"/>
                    <a:gd name="connsiteX121" fmla="*/ 230169 w 1490380"/>
                    <a:gd name="connsiteY121" fmla="*/ 625950 h 1495138"/>
                    <a:gd name="connsiteX122" fmla="*/ 207724 w 1490380"/>
                    <a:gd name="connsiteY122" fmla="*/ 626352 h 1495138"/>
                    <a:gd name="connsiteX123" fmla="*/ 197303 w 1490380"/>
                    <a:gd name="connsiteY123" fmla="*/ 626352 h 1495138"/>
                    <a:gd name="connsiteX124" fmla="*/ 158023 w 1490380"/>
                    <a:gd name="connsiteY124" fmla="*/ 584543 h 1495138"/>
                    <a:gd name="connsiteX125" fmla="*/ 198505 w 1490380"/>
                    <a:gd name="connsiteY125" fmla="*/ 541126 h 1495138"/>
                    <a:gd name="connsiteX126" fmla="*/ 204918 w 1490380"/>
                    <a:gd name="connsiteY126" fmla="*/ 541126 h 1495138"/>
                    <a:gd name="connsiteX127" fmla="*/ 272255 w 1490380"/>
                    <a:gd name="connsiteY127" fmla="*/ 539116 h 1495138"/>
                    <a:gd name="connsiteX128" fmla="*/ 477504 w 1490380"/>
                    <a:gd name="connsiteY128" fmla="*/ 0 h 1495138"/>
                    <a:gd name="connsiteX129" fmla="*/ 492735 w 1490380"/>
                    <a:gd name="connsiteY129" fmla="*/ 1206 h 1495138"/>
                    <a:gd name="connsiteX130" fmla="*/ 528407 w 1490380"/>
                    <a:gd name="connsiteY130" fmla="*/ 39397 h 1495138"/>
                    <a:gd name="connsiteX131" fmla="*/ 528407 w 1490380"/>
                    <a:gd name="connsiteY131" fmla="*/ 45427 h 1495138"/>
                    <a:gd name="connsiteX132" fmla="*/ 528407 w 1490380"/>
                    <a:gd name="connsiteY132" fmla="*/ 192159 h 1495138"/>
                    <a:gd name="connsiteX133" fmla="*/ 528006 w 1490380"/>
                    <a:gd name="connsiteY133" fmla="*/ 192159 h 1495138"/>
                    <a:gd name="connsiteX134" fmla="*/ 528006 w 1490380"/>
                    <a:gd name="connsiteY134" fmla="*/ 326832 h 1495138"/>
                    <a:gd name="connsiteX135" fmla="*/ 528407 w 1490380"/>
                    <a:gd name="connsiteY135" fmla="*/ 340902 h 1495138"/>
                    <a:gd name="connsiteX136" fmla="*/ 534018 w 1490380"/>
                    <a:gd name="connsiteY136" fmla="*/ 346932 h 1495138"/>
                    <a:gd name="connsiteX137" fmla="*/ 549249 w 1490380"/>
                    <a:gd name="connsiteY137" fmla="*/ 346932 h 1495138"/>
                    <a:gd name="connsiteX138" fmla="*/ 571294 w 1490380"/>
                    <a:gd name="connsiteY138" fmla="*/ 346932 h 1495138"/>
                    <a:gd name="connsiteX139" fmla="*/ 610574 w 1490380"/>
                    <a:gd name="connsiteY139" fmla="*/ 377887 h 1495138"/>
                    <a:gd name="connsiteX140" fmla="*/ 576504 w 1490380"/>
                    <a:gd name="connsiteY140" fmla="*/ 432560 h 1495138"/>
                    <a:gd name="connsiteX141" fmla="*/ 563678 w 1490380"/>
                    <a:gd name="connsiteY141" fmla="*/ 433364 h 1495138"/>
                    <a:gd name="connsiteX142" fmla="*/ 402552 w 1490380"/>
                    <a:gd name="connsiteY142" fmla="*/ 433364 h 1495138"/>
                    <a:gd name="connsiteX143" fmla="*/ 391730 w 1490380"/>
                    <a:gd name="connsiteY143" fmla="*/ 432560 h 1495138"/>
                    <a:gd name="connsiteX144" fmla="*/ 354855 w 1490380"/>
                    <a:gd name="connsiteY144" fmla="*/ 396781 h 1495138"/>
                    <a:gd name="connsiteX145" fmla="*/ 379305 w 1490380"/>
                    <a:gd name="connsiteY145" fmla="*/ 350952 h 1495138"/>
                    <a:gd name="connsiteX146" fmla="*/ 397742 w 1490380"/>
                    <a:gd name="connsiteY146" fmla="*/ 346932 h 1495138"/>
                    <a:gd name="connsiteX147" fmla="*/ 432212 w 1490380"/>
                    <a:gd name="connsiteY147" fmla="*/ 346932 h 1495138"/>
                    <a:gd name="connsiteX148" fmla="*/ 440228 w 1490380"/>
                    <a:gd name="connsiteY148" fmla="*/ 345726 h 1495138"/>
                    <a:gd name="connsiteX149" fmla="*/ 441831 w 1490380"/>
                    <a:gd name="connsiteY149" fmla="*/ 344118 h 1495138"/>
                    <a:gd name="connsiteX150" fmla="*/ 442633 w 1490380"/>
                    <a:gd name="connsiteY150" fmla="*/ 340902 h 1495138"/>
                    <a:gd name="connsiteX151" fmla="*/ 442633 w 1490380"/>
                    <a:gd name="connsiteY151" fmla="*/ 328440 h 1495138"/>
                    <a:gd name="connsiteX152" fmla="*/ 442633 w 1490380"/>
                    <a:gd name="connsiteY152" fmla="*/ 105728 h 1495138"/>
                    <a:gd name="connsiteX153" fmla="*/ 441831 w 1490380"/>
                    <a:gd name="connsiteY153" fmla="*/ 89648 h 1495138"/>
                    <a:gd name="connsiteX154" fmla="*/ 440228 w 1490380"/>
                    <a:gd name="connsiteY154" fmla="*/ 88040 h 1495138"/>
                    <a:gd name="connsiteX155" fmla="*/ 435418 w 1490380"/>
                    <a:gd name="connsiteY155" fmla="*/ 86834 h 1495138"/>
                    <a:gd name="connsiteX156" fmla="*/ 412973 w 1490380"/>
                    <a:gd name="connsiteY156" fmla="*/ 87236 h 1495138"/>
                    <a:gd name="connsiteX157" fmla="*/ 402552 w 1490380"/>
                    <a:gd name="connsiteY157" fmla="*/ 87236 h 1495138"/>
                    <a:gd name="connsiteX158" fmla="*/ 363272 w 1490380"/>
                    <a:gd name="connsiteY158" fmla="*/ 45427 h 1495138"/>
                    <a:gd name="connsiteX159" fmla="*/ 403754 w 1490380"/>
                    <a:gd name="connsiteY159" fmla="*/ 2010 h 1495138"/>
                    <a:gd name="connsiteX160" fmla="*/ 410167 w 1490380"/>
                    <a:gd name="connsiteY160" fmla="*/ 2010 h 1495138"/>
                    <a:gd name="connsiteX161" fmla="*/ 477504 w 1490380"/>
                    <a:gd name="connsiteY161" fmla="*/ 0 h 1495138"/>
                    <a:gd name="connsiteX162" fmla="*/ 123093 w 1490380"/>
                    <a:gd name="connsiteY162" fmla="*/ 0 h 1495138"/>
                    <a:gd name="connsiteX163" fmla="*/ 138324 w 1490380"/>
                    <a:gd name="connsiteY163" fmla="*/ 1206 h 1495138"/>
                    <a:gd name="connsiteX164" fmla="*/ 173997 w 1490380"/>
                    <a:gd name="connsiteY164" fmla="*/ 39397 h 1495138"/>
                    <a:gd name="connsiteX165" fmla="*/ 173997 w 1490380"/>
                    <a:gd name="connsiteY165" fmla="*/ 45427 h 1495138"/>
                    <a:gd name="connsiteX166" fmla="*/ 173997 w 1490380"/>
                    <a:gd name="connsiteY166" fmla="*/ 192159 h 1495138"/>
                    <a:gd name="connsiteX167" fmla="*/ 173596 w 1490380"/>
                    <a:gd name="connsiteY167" fmla="*/ 192159 h 1495138"/>
                    <a:gd name="connsiteX168" fmla="*/ 173596 w 1490380"/>
                    <a:gd name="connsiteY168" fmla="*/ 326832 h 1495138"/>
                    <a:gd name="connsiteX169" fmla="*/ 173997 w 1490380"/>
                    <a:gd name="connsiteY169" fmla="*/ 340902 h 1495138"/>
                    <a:gd name="connsiteX170" fmla="*/ 179608 w 1490380"/>
                    <a:gd name="connsiteY170" fmla="*/ 346932 h 1495138"/>
                    <a:gd name="connsiteX171" fmla="*/ 194839 w 1490380"/>
                    <a:gd name="connsiteY171" fmla="*/ 346932 h 1495138"/>
                    <a:gd name="connsiteX172" fmla="*/ 216884 w 1490380"/>
                    <a:gd name="connsiteY172" fmla="*/ 346932 h 1495138"/>
                    <a:gd name="connsiteX173" fmla="*/ 256164 w 1490380"/>
                    <a:gd name="connsiteY173" fmla="*/ 377887 h 1495138"/>
                    <a:gd name="connsiteX174" fmla="*/ 222094 w 1490380"/>
                    <a:gd name="connsiteY174" fmla="*/ 432560 h 1495138"/>
                    <a:gd name="connsiteX175" fmla="*/ 209268 w 1490380"/>
                    <a:gd name="connsiteY175" fmla="*/ 433364 h 1495138"/>
                    <a:gd name="connsiteX176" fmla="*/ 48141 w 1490380"/>
                    <a:gd name="connsiteY176" fmla="*/ 433364 h 1495138"/>
                    <a:gd name="connsiteX177" fmla="*/ 37319 w 1490380"/>
                    <a:gd name="connsiteY177" fmla="*/ 432560 h 1495138"/>
                    <a:gd name="connsiteX178" fmla="*/ 445 w 1490380"/>
                    <a:gd name="connsiteY178" fmla="*/ 396781 h 1495138"/>
                    <a:gd name="connsiteX179" fmla="*/ 24894 w 1490380"/>
                    <a:gd name="connsiteY179" fmla="*/ 350952 h 1495138"/>
                    <a:gd name="connsiteX180" fmla="*/ 43332 w 1490380"/>
                    <a:gd name="connsiteY180" fmla="*/ 346932 h 1495138"/>
                    <a:gd name="connsiteX181" fmla="*/ 77801 w 1490380"/>
                    <a:gd name="connsiteY181" fmla="*/ 346932 h 1495138"/>
                    <a:gd name="connsiteX182" fmla="*/ 85818 w 1490380"/>
                    <a:gd name="connsiteY182" fmla="*/ 345726 h 1495138"/>
                    <a:gd name="connsiteX183" fmla="*/ 87421 w 1490380"/>
                    <a:gd name="connsiteY183" fmla="*/ 344118 h 1495138"/>
                    <a:gd name="connsiteX184" fmla="*/ 88223 w 1490380"/>
                    <a:gd name="connsiteY184" fmla="*/ 340902 h 1495138"/>
                    <a:gd name="connsiteX185" fmla="*/ 88223 w 1490380"/>
                    <a:gd name="connsiteY185" fmla="*/ 328440 h 1495138"/>
                    <a:gd name="connsiteX186" fmla="*/ 88223 w 1490380"/>
                    <a:gd name="connsiteY186" fmla="*/ 105728 h 1495138"/>
                    <a:gd name="connsiteX187" fmla="*/ 87421 w 1490380"/>
                    <a:gd name="connsiteY187" fmla="*/ 89648 h 1495138"/>
                    <a:gd name="connsiteX188" fmla="*/ 85818 w 1490380"/>
                    <a:gd name="connsiteY188" fmla="*/ 88040 h 1495138"/>
                    <a:gd name="connsiteX189" fmla="*/ 81008 w 1490380"/>
                    <a:gd name="connsiteY189" fmla="*/ 86834 h 1495138"/>
                    <a:gd name="connsiteX190" fmla="*/ 58562 w 1490380"/>
                    <a:gd name="connsiteY190" fmla="*/ 87236 h 1495138"/>
                    <a:gd name="connsiteX191" fmla="*/ 48141 w 1490380"/>
                    <a:gd name="connsiteY191" fmla="*/ 87236 h 1495138"/>
                    <a:gd name="connsiteX192" fmla="*/ 8862 w 1490380"/>
                    <a:gd name="connsiteY192" fmla="*/ 45427 h 1495138"/>
                    <a:gd name="connsiteX193" fmla="*/ 49344 w 1490380"/>
                    <a:gd name="connsiteY193" fmla="*/ 2010 h 1495138"/>
                    <a:gd name="connsiteX194" fmla="*/ 55757 w 1490380"/>
                    <a:gd name="connsiteY194" fmla="*/ 2010 h 1495138"/>
                    <a:gd name="connsiteX195" fmla="*/ 123093 w 1490380"/>
                    <a:gd name="connsiteY19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3205 w 1490380"/>
                    <a:gd name="connsiteY34" fmla="*/ 625950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990169 w 1490380"/>
                    <a:gd name="connsiteY59" fmla="*/ 539116 h 1495138"/>
                    <a:gd name="connsiteX60" fmla="*/ 1005400 w 1490380"/>
                    <a:gd name="connsiteY60" fmla="*/ 540322 h 1495138"/>
                    <a:gd name="connsiteX61" fmla="*/ 1041072 w 1490380"/>
                    <a:gd name="connsiteY61" fmla="*/ 578513 h 1495138"/>
                    <a:gd name="connsiteX62" fmla="*/ 1041072 w 1490380"/>
                    <a:gd name="connsiteY62" fmla="*/ 584543 h 1495138"/>
                    <a:gd name="connsiteX63" fmla="*/ 1041072 w 1490380"/>
                    <a:gd name="connsiteY63" fmla="*/ 731276 h 1495138"/>
                    <a:gd name="connsiteX64" fmla="*/ 1040671 w 1490380"/>
                    <a:gd name="connsiteY64" fmla="*/ 731276 h 1495138"/>
                    <a:gd name="connsiteX65" fmla="*/ 1040671 w 1490380"/>
                    <a:gd name="connsiteY65" fmla="*/ 865948 h 1495138"/>
                    <a:gd name="connsiteX66" fmla="*/ 1041072 w 1490380"/>
                    <a:gd name="connsiteY66" fmla="*/ 880018 h 1495138"/>
                    <a:gd name="connsiteX67" fmla="*/ 1046683 w 1490380"/>
                    <a:gd name="connsiteY67" fmla="*/ 886049 h 1495138"/>
                    <a:gd name="connsiteX68" fmla="*/ 1061914 w 1490380"/>
                    <a:gd name="connsiteY68" fmla="*/ 886049 h 1495138"/>
                    <a:gd name="connsiteX69" fmla="*/ 1083959 w 1490380"/>
                    <a:gd name="connsiteY69" fmla="*/ 886049 h 1495138"/>
                    <a:gd name="connsiteX70" fmla="*/ 1123238 w 1490380"/>
                    <a:gd name="connsiteY70" fmla="*/ 917003 h 1495138"/>
                    <a:gd name="connsiteX71" fmla="*/ 1089169 w 1490380"/>
                    <a:gd name="connsiteY71" fmla="*/ 971676 h 1495138"/>
                    <a:gd name="connsiteX72" fmla="*/ 1076343 w 1490380"/>
                    <a:gd name="connsiteY72" fmla="*/ 972480 h 1495138"/>
                    <a:gd name="connsiteX73" fmla="*/ 915217 w 1490380"/>
                    <a:gd name="connsiteY73" fmla="*/ 972480 h 1495138"/>
                    <a:gd name="connsiteX74" fmla="*/ 904395 w 1490380"/>
                    <a:gd name="connsiteY74" fmla="*/ 971676 h 1495138"/>
                    <a:gd name="connsiteX75" fmla="*/ 867520 w 1490380"/>
                    <a:gd name="connsiteY75" fmla="*/ 935897 h 1495138"/>
                    <a:gd name="connsiteX76" fmla="*/ 891970 w 1490380"/>
                    <a:gd name="connsiteY76" fmla="*/ 890069 h 1495138"/>
                    <a:gd name="connsiteX77" fmla="*/ 910407 w 1490380"/>
                    <a:gd name="connsiteY77" fmla="*/ 886049 h 1495138"/>
                    <a:gd name="connsiteX78" fmla="*/ 944877 w 1490380"/>
                    <a:gd name="connsiteY78" fmla="*/ 886049 h 1495138"/>
                    <a:gd name="connsiteX79" fmla="*/ 952893 w 1490380"/>
                    <a:gd name="connsiteY79" fmla="*/ 884843 h 1495138"/>
                    <a:gd name="connsiteX80" fmla="*/ 954496 w 1490380"/>
                    <a:gd name="connsiteY80" fmla="*/ 883234 h 1495138"/>
                    <a:gd name="connsiteX81" fmla="*/ 955298 w 1490380"/>
                    <a:gd name="connsiteY81" fmla="*/ 880018 h 1495138"/>
                    <a:gd name="connsiteX82" fmla="*/ 955298 w 1490380"/>
                    <a:gd name="connsiteY82" fmla="*/ 867556 h 1495138"/>
                    <a:gd name="connsiteX83" fmla="*/ 955298 w 1490380"/>
                    <a:gd name="connsiteY83" fmla="*/ 644844 h 1495138"/>
                    <a:gd name="connsiteX84" fmla="*/ 954496 w 1490380"/>
                    <a:gd name="connsiteY84" fmla="*/ 628764 h 1495138"/>
                    <a:gd name="connsiteX85" fmla="*/ 952893 w 1490380"/>
                    <a:gd name="connsiteY85" fmla="*/ 627156 h 1495138"/>
                    <a:gd name="connsiteX86" fmla="*/ 948083 w 1490380"/>
                    <a:gd name="connsiteY86" fmla="*/ 625950 h 1495138"/>
                    <a:gd name="connsiteX87" fmla="*/ 925638 w 1490380"/>
                    <a:gd name="connsiteY87" fmla="*/ 626352 h 1495138"/>
                    <a:gd name="connsiteX88" fmla="*/ 915217 w 1490380"/>
                    <a:gd name="connsiteY88" fmla="*/ 626352 h 1495138"/>
                    <a:gd name="connsiteX89" fmla="*/ 875937 w 1490380"/>
                    <a:gd name="connsiteY89" fmla="*/ 584543 h 1495138"/>
                    <a:gd name="connsiteX90" fmla="*/ 916419 w 1490380"/>
                    <a:gd name="connsiteY90" fmla="*/ 541126 h 1495138"/>
                    <a:gd name="connsiteX91" fmla="*/ 922832 w 1490380"/>
                    <a:gd name="connsiteY91" fmla="*/ 541126 h 1495138"/>
                    <a:gd name="connsiteX92" fmla="*/ 990169 w 1490380"/>
                    <a:gd name="connsiteY92" fmla="*/ 539116 h 1495138"/>
                    <a:gd name="connsiteX93" fmla="*/ 272255 w 1490380"/>
                    <a:gd name="connsiteY93" fmla="*/ 539116 h 1495138"/>
                    <a:gd name="connsiteX94" fmla="*/ 287486 w 1490380"/>
                    <a:gd name="connsiteY94" fmla="*/ 540322 h 1495138"/>
                    <a:gd name="connsiteX95" fmla="*/ 323158 w 1490380"/>
                    <a:gd name="connsiteY95" fmla="*/ 578513 h 1495138"/>
                    <a:gd name="connsiteX96" fmla="*/ 323158 w 1490380"/>
                    <a:gd name="connsiteY96" fmla="*/ 584543 h 1495138"/>
                    <a:gd name="connsiteX97" fmla="*/ 323158 w 1490380"/>
                    <a:gd name="connsiteY97" fmla="*/ 731276 h 1495138"/>
                    <a:gd name="connsiteX98" fmla="*/ 322757 w 1490380"/>
                    <a:gd name="connsiteY98" fmla="*/ 731276 h 1495138"/>
                    <a:gd name="connsiteX99" fmla="*/ 322757 w 1490380"/>
                    <a:gd name="connsiteY99" fmla="*/ 865948 h 1495138"/>
                    <a:gd name="connsiteX100" fmla="*/ 323158 w 1490380"/>
                    <a:gd name="connsiteY100" fmla="*/ 880018 h 1495138"/>
                    <a:gd name="connsiteX101" fmla="*/ 328769 w 1490380"/>
                    <a:gd name="connsiteY101" fmla="*/ 886049 h 1495138"/>
                    <a:gd name="connsiteX102" fmla="*/ 344000 w 1490380"/>
                    <a:gd name="connsiteY102" fmla="*/ 886049 h 1495138"/>
                    <a:gd name="connsiteX103" fmla="*/ 366045 w 1490380"/>
                    <a:gd name="connsiteY103" fmla="*/ 886049 h 1495138"/>
                    <a:gd name="connsiteX104" fmla="*/ 405325 w 1490380"/>
                    <a:gd name="connsiteY104" fmla="*/ 917003 h 1495138"/>
                    <a:gd name="connsiteX105" fmla="*/ 371255 w 1490380"/>
                    <a:gd name="connsiteY105" fmla="*/ 971676 h 1495138"/>
                    <a:gd name="connsiteX106" fmla="*/ 358429 w 1490380"/>
                    <a:gd name="connsiteY106" fmla="*/ 972480 h 1495138"/>
                    <a:gd name="connsiteX107" fmla="*/ 197303 w 1490380"/>
                    <a:gd name="connsiteY107" fmla="*/ 972480 h 1495138"/>
                    <a:gd name="connsiteX108" fmla="*/ 186481 w 1490380"/>
                    <a:gd name="connsiteY108" fmla="*/ 971676 h 1495138"/>
                    <a:gd name="connsiteX109" fmla="*/ 149606 w 1490380"/>
                    <a:gd name="connsiteY109" fmla="*/ 935897 h 1495138"/>
                    <a:gd name="connsiteX110" fmla="*/ 174056 w 1490380"/>
                    <a:gd name="connsiteY110" fmla="*/ 890069 h 1495138"/>
                    <a:gd name="connsiteX111" fmla="*/ 192493 w 1490380"/>
                    <a:gd name="connsiteY111" fmla="*/ 886049 h 1495138"/>
                    <a:gd name="connsiteX112" fmla="*/ 226963 w 1490380"/>
                    <a:gd name="connsiteY112" fmla="*/ 886049 h 1495138"/>
                    <a:gd name="connsiteX113" fmla="*/ 234979 w 1490380"/>
                    <a:gd name="connsiteY113" fmla="*/ 884843 h 1495138"/>
                    <a:gd name="connsiteX114" fmla="*/ 236582 w 1490380"/>
                    <a:gd name="connsiteY114" fmla="*/ 883234 h 1495138"/>
                    <a:gd name="connsiteX115" fmla="*/ 237384 w 1490380"/>
                    <a:gd name="connsiteY115" fmla="*/ 880018 h 1495138"/>
                    <a:gd name="connsiteX116" fmla="*/ 237384 w 1490380"/>
                    <a:gd name="connsiteY116" fmla="*/ 867556 h 1495138"/>
                    <a:gd name="connsiteX117" fmla="*/ 237384 w 1490380"/>
                    <a:gd name="connsiteY117" fmla="*/ 644844 h 1495138"/>
                    <a:gd name="connsiteX118" fmla="*/ 236582 w 1490380"/>
                    <a:gd name="connsiteY118" fmla="*/ 628764 h 1495138"/>
                    <a:gd name="connsiteX119" fmla="*/ 234979 w 1490380"/>
                    <a:gd name="connsiteY119" fmla="*/ 627156 h 1495138"/>
                    <a:gd name="connsiteX120" fmla="*/ 230169 w 1490380"/>
                    <a:gd name="connsiteY120" fmla="*/ 625950 h 1495138"/>
                    <a:gd name="connsiteX121" fmla="*/ 207724 w 1490380"/>
                    <a:gd name="connsiteY121" fmla="*/ 626352 h 1495138"/>
                    <a:gd name="connsiteX122" fmla="*/ 197303 w 1490380"/>
                    <a:gd name="connsiteY122" fmla="*/ 626352 h 1495138"/>
                    <a:gd name="connsiteX123" fmla="*/ 158023 w 1490380"/>
                    <a:gd name="connsiteY123" fmla="*/ 584543 h 1495138"/>
                    <a:gd name="connsiteX124" fmla="*/ 198505 w 1490380"/>
                    <a:gd name="connsiteY124" fmla="*/ 541126 h 1495138"/>
                    <a:gd name="connsiteX125" fmla="*/ 204918 w 1490380"/>
                    <a:gd name="connsiteY125" fmla="*/ 541126 h 1495138"/>
                    <a:gd name="connsiteX126" fmla="*/ 272255 w 1490380"/>
                    <a:gd name="connsiteY126" fmla="*/ 539116 h 1495138"/>
                    <a:gd name="connsiteX127" fmla="*/ 477504 w 1490380"/>
                    <a:gd name="connsiteY127" fmla="*/ 0 h 1495138"/>
                    <a:gd name="connsiteX128" fmla="*/ 492735 w 1490380"/>
                    <a:gd name="connsiteY128" fmla="*/ 1206 h 1495138"/>
                    <a:gd name="connsiteX129" fmla="*/ 528407 w 1490380"/>
                    <a:gd name="connsiteY129" fmla="*/ 39397 h 1495138"/>
                    <a:gd name="connsiteX130" fmla="*/ 528407 w 1490380"/>
                    <a:gd name="connsiteY130" fmla="*/ 45427 h 1495138"/>
                    <a:gd name="connsiteX131" fmla="*/ 528407 w 1490380"/>
                    <a:gd name="connsiteY131" fmla="*/ 192159 h 1495138"/>
                    <a:gd name="connsiteX132" fmla="*/ 528006 w 1490380"/>
                    <a:gd name="connsiteY132" fmla="*/ 192159 h 1495138"/>
                    <a:gd name="connsiteX133" fmla="*/ 528006 w 1490380"/>
                    <a:gd name="connsiteY133" fmla="*/ 326832 h 1495138"/>
                    <a:gd name="connsiteX134" fmla="*/ 528407 w 1490380"/>
                    <a:gd name="connsiteY134" fmla="*/ 340902 h 1495138"/>
                    <a:gd name="connsiteX135" fmla="*/ 534018 w 1490380"/>
                    <a:gd name="connsiteY135" fmla="*/ 346932 h 1495138"/>
                    <a:gd name="connsiteX136" fmla="*/ 549249 w 1490380"/>
                    <a:gd name="connsiteY136" fmla="*/ 346932 h 1495138"/>
                    <a:gd name="connsiteX137" fmla="*/ 571294 w 1490380"/>
                    <a:gd name="connsiteY137" fmla="*/ 346932 h 1495138"/>
                    <a:gd name="connsiteX138" fmla="*/ 610574 w 1490380"/>
                    <a:gd name="connsiteY138" fmla="*/ 377887 h 1495138"/>
                    <a:gd name="connsiteX139" fmla="*/ 576504 w 1490380"/>
                    <a:gd name="connsiteY139" fmla="*/ 432560 h 1495138"/>
                    <a:gd name="connsiteX140" fmla="*/ 563678 w 1490380"/>
                    <a:gd name="connsiteY140" fmla="*/ 433364 h 1495138"/>
                    <a:gd name="connsiteX141" fmla="*/ 402552 w 1490380"/>
                    <a:gd name="connsiteY141" fmla="*/ 433364 h 1495138"/>
                    <a:gd name="connsiteX142" fmla="*/ 391730 w 1490380"/>
                    <a:gd name="connsiteY142" fmla="*/ 432560 h 1495138"/>
                    <a:gd name="connsiteX143" fmla="*/ 354855 w 1490380"/>
                    <a:gd name="connsiteY143" fmla="*/ 396781 h 1495138"/>
                    <a:gd name="connsiteX144" fmla="*/ 379305 w 1490380"/>
                    <a:gd name="connsiteY144" fmla="*/ 350952 h 1495138"/>
                    <a:gd name="connsiteX145" fmla="*/ 397742 w 1490380"/>
                    <a:gd name="connsiteY145" fmla="*/ 346932 h 1495138"/>
                    <a:gd name="connsiteX146" fmla="*/ 432212 w 1490380"/>
                    <a:gd name="connsiteY146" fmla="*/ 346932 h 1495138"/>
                    <a:gd name="connsiteX147" fmla="*/ 440228 w 1490380"/>
                    <a:gd name="connsiteY147" fmla="*/ 345726 h 1495138"/>
                    <a:gd name="connsiteX148" fmla="*/ 441831 w 1490380"/>
                    <a:gd name="connsiteY148" fmla="*/ 344118 h 1495138"/>
                    <a:gd name="connsiteX149" fmla="*/ 442633 w 1490380"/>
                    <a:gd name="connsiteY149" fmla="*/ 340902 h 1495138"/>
                    <a:gd name="connsiteX150" fmla="*/ 442633 w 1490380"/>
                    <a:gd name="connsiteY150" fmla="*/ 328440 h 1495138"/>
                    <a:gd name="connsiteX151" fmla="*/ 442633 w 1490380"/>
                    <a:gd name="connsiteY151" fmla="*/ 105728 h 1495138"/>
                    <a:gd name="connsiteX152" fmla="*/ 441831 w 1490380"/>
                    <a:gd name="connsiteY152" fmla="*/ 89648 h 1495138"/>
                    <a:gd name="connsiteX153" fmla="*/ 440228 w 1490380"/>
                    <a:gd name="connsiteY153" fmla="*/ 88040 h 1495138"/>
                    <a:gd name="connsiteX154" fmla="*/ 435418 w 1490380"/>
                    <a:gd name="connsiteY154" fmla="*/ 86834 h 1495138"/>
                    <a:gd name="connsiteX155" fmla="*/ 412973 w 1490380"/>
                    <a:gd name="connsiteY155" fmla="*/ 87236 h 1495138"/>
                    <a:gd name="connsiteX156" fmla="*/ 402552 w 1490380"/>
                    <a:gd name="connsiteY156" fmla="*/ 87236 h 1495138"/>
                    <a:gd name="connsiteX157" fmla="*/ 363272 w 1490380"/>
                    <a:gd name="connsiteY157" fmla="*/ 45427 h 1495138"/>
                    <a:gd name="connsiteX158" fmla="*/ 403754 w 1490380"/>
                    <a:gd name="connsiteY158" fmla="*/ 2010 h 1495138"/>
                    <a:gd name="connsiteX159" fmla="*/ 410167 w 1490380"/>
                    <a:gd name="connsiteY159" fmla="*/ 2010 h 1495138"/>
                    <a:gd name="connsiteX160" fmla="*/ 477504 w 1490380"/>
                    <a:gd name="connsiteY160" fmla="*/ 0 h 1495138"/>
                    <a:gd name="connsiteX161" fmla="*/ 123093 w 1490380"/>
                    <a:gd name="connsiteY161" fmla="*/ 0 h 1495138"/>
                    <a:gd name="connsiteX162" fmla="*/ 138324 w 1490380"/>
                    <a:gd name="connsiteY162" fmla="*/ 1206 h 1495138"/>
                    <a:gd name="connsiteX163" fmla="*/ 173997 w 1490380"/>
                    <a:gd name="connsiteY163" fmla="*/ 39397 h 1495138"/>
                    <a:gd name="connsiteX164" fmla="*/ 173997 w 1490380"/>
                    <a:gd name="connsiteY164" fmla="*/ 45427 h 1495138"/>
                    <a:gd name="connsiteX165" fmla="*/ 173997 w 1490380"/>
                    <a:gd name="connsiteY165" fmla="*/ 192159 h 1495138"/>
                    <a:gd name="connsiteX166" fmla="*/ 173596 w 1490380"/>
                    <a:gd name="connsiteY166" fmla="*/ 192159 h 1495138"/>
                    <a:gd name="connsiteX167" fmla="*/ 173596 w 1490380"/>
                    <a:gd name="connsiteY167" fmla="*/ 326832 h 1495138"/>
                    <a:gd name="connsiteX168" fmla="*/ 173997 w 1490380"/>
                    <a:gd name="connsiteY168" fmla="*/ 340902 h 1495138"/>
                    <a:gd name="connsiteX169" fmla="*/ 179608 w 1490380"/>
                    <a:gd name="connsiteY169" fmla="*/ 346932 h 1495138"/>
                    <a:gd name="connsiteX170" fmla="*/ 194839 w 1490380"/>
                    <a:gd name="connsiteY170" fmla="*/ 346932 h 1495138"/>
                    <a:gd name="connsiteX171" fmla="*/ 216884 w 1490380"/>
                    <a:gd name="connsiteY171" fmla="*/ 346932 h 1495138"/>
                    <a:gd name="connsiteX172" fmla="*/ 256164 w 1490380"/>
                    <a:gd name="connsiteY172" fmla="*/ 377887 h 1495138"/>
                    <a:gd name="connsiteX173" fmla="*/ 222094 w 1490380"/>
                    <a:gd name="connsiteY173" fmla="*/ 432560 h 1495138"/>
                    <a:gd name="connsiteX174" fmla="*/ 209268 w 1490380"/>
                    <a:gd name="connsiteY174" fmla="*/ 433364 h 1495138"/>
                    <a:gd name="connsiteX175" fmla="*/ 48141 w 1490380"/>
                    <a:gd name="connsiteY175" fmla="*/ 433364 h 1495138"/>
                    <a:gd name="connsiteX176" fmla="*/ 37319 w 1490380"/>
                    <a:gd name="connsiteY176" fmla="*/ 432560 h 1495138"/>
                    <a:gd name="connsiteX177" fmla="*/ 445 w 1490380"/>
                    <a:gd name="connsiteY177" fmla="*/ 396781 h 1495138"/>
                    <a:gd name="connsiteX178" fmla="*/ 24894 w 1490380"/>
                    <a:gd name="connsiteY178" fmla="*/ 350952 h 1495138"/>
                    <a:gd name="connsiteX179" fmla="*/ 43332 w 1490380"/>
                    <a:gd name="connsiteY179" fmla="*/ 346932 h 1495138"/>
                    <a:gd name="connsiteX180" fmla="*/ 77801 w 1490380"/>
                    <a:gd name="connsiteY180" fmla="*/ 346932 h 1495138"/>
                    <a:gd name="connsiteX181" fmla="*/ 85818 w 1490380"/>
                    <a:gd name="connsiteY181" fmla="*/ 345726 h 1495138"/>
                    <a:gd name="connsiteX182" fmla="*/ 87421 w 1490380"/>
                    <a:gd name="connsiteY182" fmla="*/ 344118 h 1495138"/>
                    <a:gd name="connsiteX183" fmla="*/ 88223 w 1490380"/>
                    <a:gd name="connsiteY183" fmla="*/ 340902 h 1495138"/>
                    <a:gd name="connsiteX184" fmla="*/ 88223 w 1490380"/>
                    <a:gd name="connsiteY184" fmla="*/ 328440 h 1495138"/>
                    <a:gd name="connsiteX185" fmla="*/ 88223 w 1490380"/>
                    <a:gd name="connsiteY185" fmla="*/ 105728 h 1495138"/>
                    <a:gd name="connsiteX186" fmla="*/ 87421 w 1490380"/>
                    <a:gd name="connsiteY186" fmla="*/ 89648 h 1495138"/>
                    <a:gd name="connsiteX187" fmla="*/ 85818 w 1490380"/>
                    <a:gd name="connsiteY187" fmla="*/ 88040 h 1495138"/>
                    <a:gd name="connsiteX188" fmla="*/ 81008 w 1490380"/>
                    <a:gd name="connsiteY188" fmla="*/ 86834 h 1495138"/>
                    <a:gd name="connsiteX189" fmla="*/ 58562 w 1490380"/>
                    <a:gd name="connsiteY189" fmla="*/ 87236 h 1495138"/>
                    <a:gd name="connsiteX190" fmla="*/ 48141 w 1490380"/>
                    <a:gd name="connsiteY190" fmla="*/ 87236 h 1495138"/>
                    <a:gd name="connsiteX191" fmla="*/ 8862 w 1490380"/>
                    <a:gd name="connsiteY191" fmla="*/ 45427 h 1495138"/>
                    <a:gd name="connsiteX192" fmla="*/ 49344 w 1490380"/>
                    <a:gd name="connsiteY192" fmla="*/ 2010 h 1495138"/>
                    <a:gd name="connsiteX193" fmla="*/ 55757 w 1490380"/>
                    <a:gd name="connsiteY193" fmla="*/ 2010 h 1495138"/>
                    <a:gd name="connsiteX194" fmla="*/ 123093 w 1490380"/>
                    <a:gd name="connsiteY19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6271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990169 w 1490380"/>
                    <a:gd name="connsiteY58" fmla="*/ 539116 h 1495138"/>
                    <a:gd name="connsiteX59" fmla="*/ 1005400 w 1490380"/>
                    <a:gd name="connsiteY59" fmla="*/ 540322 h 1495138"/>
                    <a:gd name="connsiteX60" fmla="*/ 1041072 w 1490380"/>
                    <a:gd name="connsiteY60" fmla="*/ 578513 h 1495138"/>
                    <a:gd name="connsiteX61" fmla="*/ 1041072 w 1490380"/>
                    <a:gd name="connsiteY61" fmla="*/ 584543 h 1495138"/>
                    <a:gd name="connsiteX62" fmla="*/ 1041072 w 1490380"/>
                    <a:gd name="connsiteY62" fmla="*/ 731276 h 1495138"/>
                    <a:gd name="connsiteX63" fmla="*/ 1040671 w 1490380"/>
                    <a:gd name="connsiteY63" fmla="*/ 731276 h 1495138"/>
                    <a:gd name="connsiteX64" fmla="*/ 1040671 w 1490380"/>
                    <a:gd name="connsiteY64" fmla="*/ 865948 h 1495138"/>
                    <a:gd name="connsiteX65" fmla="*/ 1041072 w 1490380"/>
                    <a:gd name="connsiteY65" fmla="*/ 880018 h 1495138"/>
                    <a:gd name="connsiteX66" fmla="*/ 1046683 w 1490380"/>
                    <a:gd name="connsiteY66" fmla="*/ 886049 h 1495138"/>
                    <a:gd name="connsiteX67" fmla="*/ 1061914 w 1490380"/>
                    <a:gd name="connsiteY67" fmla="*/ 886049 h 1495138"/>
                    <a:gd name="connsiteX68" fmla="*/ 1083959 w 1490380"/>
                    <a:gd name="connsiteY68" fmla="*/ 886049 h 1495138"/>
                    <a:gd name="connsiteX69" fmla="*/ 1123238 w 1490380"/>
                    <a:gd name="connsiteY69" fmla="*/ 917003 h 1495138"/>
                    <a:gd name="connsiteX70" fmla="*/ 1089169 w 1490380"/>
                    <a:gd name="connsiteY70" fmla="*/ 971676 h 1495138"/>
                    <a:gd name="connsiteX71" fmla="*/ 1076343 w 1490380"/>
                    <a:gd name="connsiteY71" fmla="*/ 972480 h 1495138"/>
                    <a:gd name="connsiteX72" fmla="*/ 915217 w 1490380"/>
                    <a:gd name="connsiteY72" fmla="*/ 972480 h 1495138"/>
                    <a:gd name="connsiteX73" fmla="*/ 904395 w 1490380"/>
                    <a:gd name="connsiteY73" fmla="*/ 971676 h 1495138"/>
                    <a:gd name="connsiteX74" fmla="*/ 867520 w 1490380"/>
                    <a:gd name="connsiteY74" fmla="*/ 935897 h 1495138"/>
                    <a:gd name="connsiteX75" fmla="*/ 891970 w 1490380"/>
                    <a:gd name="connsiteY75" fmla="*/ 890069 h 1495138"/>
                    <a:gd name="connsiteX76" fmla="*/ 910407 w 1490380"/>
                    <a:gd name="connsiteY76" fmla="*/ 886049 h 1495138"/>
                    <a:gd name="connsiteX77" fmla="*/ 944877 w 1490380"/>
                    <a:gd name="connsiteY77" fmla="*/ 886049 h 1495138"/>
                    <a:gd name="connsiteX78" fmla="*/ 952893 w 1490380"/>
                    <a:gd name="connsiteY78" fmla="*/ 884843 h 1495138"/>
                    <a:gd name="connsiteX79" fmla="*/ 954496 w 1490380"/>
                    <a:gd name="connsiteY79" fmla="*/ 883234 h 1495138"/>
                    <a:gd name="connsiteX80" fmla="*/ 955298 w 1490380"/>
                    <a:gd name="connsiteY80" fmla="*/ 880018 h 1495138"/>
                    <a:gd name="connsiteX81" fmla="*/ 955298 w 1490380"/>
                    <a:gd name="connsiteY81" fmla="*/ 867556 h 1495138"/>
                    <a:gd name="connsiteX82" fmla="*/ 955298 w 1490380"/>
                    <a:gd name="connsiteY82" fmla="*/ 644844 h 1495138"/>
                    <a:gd name="connsiteX83" fmla="*/ 954496 w 1490380"/>
                    <a:gd name="connsiteY83" fmla="*/ 628764 h 1495138"/>
                    <a:gd name="connsiteX84" fmla="*/ 952893 w 1490380"/>
                    <a:gd name="connsiteY84" fmla="*/ 627156 h 1495138"/>
                    <a:gd name="connsiteX85" fmla="*/ 948083 w 1490380"/>
                    <a:gd name="connsiteY85" fmla="*/ 625950 h 1495138"/>
                    <a:gd name="connsiteX86" fmla="*/ 925638 w 1490380"/>
                    <a:gd name="connsiteY86" fmla="*/ 626352 h 1495138"/>
                    <a:gd name="connsiteX87" fmla="*/ 915217 w 1490380"/>
                    <a:gd name="connsiteY87" fmla="*/ 626352 h 1495138"/>
                    <a:gd name="connsiteX88" fmla="*/ 875937 w 1490380"/>
                    <a:gd name="connsiteY88" fmla="*/ 584543 h 1495138"/>
                    <a:gd name="connsiteX89" fmla="*/ 916419 w 1490380"/>
                    <a:gd name="connsiteY89" fmla="*/ 541126 h 1495138"/>
                    <a:gd name="connsiteX90" fmla="*/ 922832 w 1490380"/>
                    <a:gd name="connsiteY90" fmla="*/ 541126 h 1495138"/>
                    <a:gd name="connsiteX91" fmla="*/ 990169 w 1490380"/>
                    <a:gd name="connsiteY91" fmla="*/ 539116 h 1495138"/>
                    <a:gd name="connsiteX92" fmla="*/ 272255 w 1490380"/>
                    <a:gd name="connsiteY92" fmla="*/ 539116 h 1495138"/>
                    <a:gd name="connsiteX93" fmla="*/ 287486 w 1490380"/>
                    <a:gd name="connsiteY93" fmla="*/ 540322 h 1495138"/>
                    <a:gd name="connsiteX94" fmla="*/ 323158 w 1490380"/>
                    <a:gd name="connsiteY94" fmla="*/ 578513 h 1495138"/>
                    <a:gd name="connsiteX95" fmla="*/ 323158 w 1490380"/>
                    <a:gd name="connsiteY95" fmla="*/ 584543 h 1495138"/>
                    <a:gd name="connsiteX96" fmla="*/ 323158 w 1490380"/>
                    <a:gd name="connsiteY96" fmla="*/ 731276 h 1495138"/>
                    <a:gd name="connsiteX97" fmla="*/ 322757 w 1490380"/>
                    <a:gd name="connsiteY97" fmla="*/ 731276 h 1495138"/>
                    <a:gd name="connsiteX98" fmla="*/ 322757 w 1490380"/>
                    <a:gd name="connsiteY98" fmla="*/ 865948 h 1495138"/>
                    <a:gd name="connsiteX99" fmla="*/ 323158 w 1490380"/>
                    <a:gd name="connsiteY99" fmla="*/ 880018 h 1495138"/>
                    <a:gd name="connsiteX100" fmla="*/ 328769 w 1490380"/>
                    <a:gd name="connsiteY100" fmla="*/ 886049 h 1495138"/>
                    <a:gd name="connsiteX101" fmla="*/ 344000 w 1490380"/>
                    <a:gd name="connsiteY101" fmla="*/ 886049 h 1495138"/>
                    <a:gd name="connsiteX102" fmla="*/ 366045 w 1490380"/>
                    <a:gd name="connsiteY102" fmla="*/ 886049 h 1495138"/>
                    <a:gd name="connsiteX103" fmla="*/ 405325 w 1490380"/>
                    <a:gd name="connsiteY103" fmla="*/ 917003 h 1495138"/>
                    <a:gd name="connsiteX104" fmla="*/ 371255 w 1490380"/>
                    <a:gd name="connsiteY104" fmla="*/ 971676 h 1495138"/>
                    <a:gd name="connsiteX105" fmla="*/ 358429 w 1490380"/>
                    <a:gd name="connsiteY105" fmla="*/ 972480 h 1495138"/>
                    <a:gd name="connsiteX106" fmla="*/ 197303 w 1490380"/>
                    <a:gd name="connsiteY106" fmla="*/ 972480 h 1495138"/>
                    <a:gd name="connsiteX107" fmla="*/ 186481 w 1490380"/>
                    <a:gd name="connsiteY107" fmla="*/ 971676 h 1495138"/>
                    <a:gd name="connsiteX108" fmla="*/ 149606 w 1490380"/>
                    <a:gd name="connsiteY108" fmla="*/ 935897 h 1495138"/>
                    <a:gd name="connsiteX109" fmla="*/ 174056 w 1490380"/>
                    <a:gd name="connsiteY109" fmla="*/ 890069 h 1495138"/>
                    <a:gd name="connsiteX110" fmla="*/ 192493 w 1490380"/>
                    <a:gd name="connsiteY110" fmla="*/ 886049 h 1495138"/>
                    <a:gd name="connsiteX111" fmla="*/ 226963 w 1490380"/>
                    <a:gd name="connsiteY111" fmla="*/ 886049 h 1495138"/>
                    <a:gd name="connsiteX112" fmla="*/ 234979 w 1490380"/>
                    <a:gd name="connsiteY112" fmla="*/ 884843 h 1495138"/>
                    <a:gd name="connsiteX113" fmla="*/ 236582 w 1490380"/>
                    <a:gd name="connsiteY113" fmla="*/ 883234 h 1495138"/>
                    <a:gd name="connsiteX114" fmla="*/ 237384 w 1490380"/>
                    <a:gd name="connsiteY114" fmla="*/ 880018 h 1495138"/>
                    <a:gd name="connsiteX115" fmla="*/ 237384 w 1490380"/>
                    <a:gd name="connsiteY115" fmla="*/ 867556 h 1495138"/>
                    <a:gd name="connsiteX116" fmla="*/ 237384 w 1490380"/>
                    <a:gd name="connsiteY116" fmla="*/ 644844 h 1495138"/>
                    <a:gd name="connsiteX117" fmla="*/ 236582 w 1490380"/>
                    <a:gd name="connsiteY117" fmla="*/ 628764 h 1495138"/>
                    <a:gd name="connsiteX118" fmla="*/ 234979 w 1490380"/>
                    <a:gd name="connsiteY118" fmla="*/ 627156 h 1495138"/>
                    <a:gd name="connsiteX119" fmla="*/ 230169 w 1490380"/>
                    <a:gd name="connsiteY119" fmla="*/ 625950 h 1495138"/>
                    <a:gd name="connsiteX120" fmla="*/ 207724 w 1490380"/>
                    <a:gd name="connsiteY120" fmla="*/ 626352 h 1495138"/>
                    <a:gd name="connsiteX121" fmla="*/ 197303 w 1490380"/>
                    <a:gd name="connsiteY121" fmla="*/ 626352 h 1495138"/>
                    <a:gd name="connsiteX122" fmla="*/ 158023 w 1490380"/>
                    <a:gd name="connsiteY122" fmla="*/ 584543 h 1495138"/>
                    <a:gd name="connsiteX123" fmla="*/ 198505 w 1490380"/>
                    <a:gd name="connsiteY123" fmla="*/ 541126 h 1495138"/>
                    <a:gd name="connsiteX124" fmla="*/ 204918 w 1490380"/>
                    <a:gd name="connsiteY124" fmla="*/ 541126 h 1495138"/>
                    <a:gd name="connsiteX125" fmla="*/ 272255 w 1490380"/>
                    <a:gd name="connsiteY125" fmla="*/ 539116 h 1495138"/>
                    <a:gd name="connsiteX126" fmla="*/ 477504 w 1490380"/>
                    <a:gd name="connsiteY126" fmla="*/ 0 h 1495138"/>
                    <a:gd name="connsiteX127" fmla="*/ 492735 w 1490380"/>
                    <a:gd name="connsiteY127" fmla="*/ 1206 h 1495138"/>
                    <a:gd name="connsiteX128" fmla="*/ 528407 w 1490380"/>
                    <a:gd name="connsiteY128" fmla="*/ 39397 h 1495138"/>
                    <a:gd name="connsiteX129" fmla="*/ 528407 w 1490380"/>
                    <a:gd name="connsiteY129" fmla="*/ 45427 h 1495138"/>
                    <a:gd name="connsiteX130" fmla="*/ 528407 w 1490380"/>
                    <a:gd name="connsiteY130" fmla="*/ 192159 h 1495138"/>
                    <a:gd name="connsiteX131" fmla="*/ 528006 w 1490380"/>
                    <a:gd name="connsiteY131" fmla="*/ 192159 h 1495138"/>
                    <a:gd name="connsiteX132" fmla="*/ 528006 w 1490380"/>
                    <a:gd name="connsiteY132" fmla="*/ 326832 h 1495138"/>
                    <a:gd name="connsiteX133" fmla="*/ 528407 w 1490380"/>
                    <a:gd name="connsiteY133" fmla="*/ 340902 h 1495138"/>
                    <a:gd name="connsiteX134" fmla="*/ 534018 w 1490380"/>
                    <a:gd name="connsiteY134" fmla="*/ 346932 h 1495138"/>
                    <a:gd name="connsiteX135" fmla="*/ 549249 w 1490380"/>
                    <a:gd name="connsiteY135" fmla="*/ 346932 h 1495138"/>
                    <a:gd name="connsiteX136" fmla="*/ 571294 w 1490380"/>
                    <a:gd name="connsiteY136" fmla="*/ 346932 h 1495138"/>
                    <a:gd name="connsiteX137" fmla="*/ 610574 w 1490380"/>
                    <a:gd name="connsiteY137" fmla="*/ 377887 h 1495138"/>
                    <a:gd name="connsiteX138" fmla="*/ 576504 w 1490380"/>
                    <a:gd name="connsiteY138" fmla="*/ 432560 h 1495138"/>
                    <a:gd name="connsiteX139" fmla="*/ 563678 w 1490380"/>
                    <a:gd name="connsiteY139" fmla="*/ 433364 h 1495138"/>
                    <a:gd name="connsiteX140" fmla="*/ 402552 w 1490380"/>
                    <a:gd name="connsiteY140" fmla="*/ 433364 h 1495138"/>
                    <a:gd name="connsiteX141" fmla="*/ 391730 w 1490380"/>
                    <a:gd name="connsiteY141" fmla="*/ 432560 h 1495138"/>
                    <a:gd name="connsiteX142" fmla="*/ 354855 w 1490380"/>
                    <a:gd name="connsiteY142" fmla="*/ 396781 h 1495138"/>
                    <a:gd name="connsiteX143" fmla="*/ 379305 w 1490380"/>
                    <a:gd name="connsiteY143" fmla="*/ 350952 h 1495138"/>
                    <a:gd name="connsiteX144" fmla="*/ 397742 w 1490380"/>
                    <a:gd name="connsiteY144" fmla="*/ 346932 h 1495138"/>
                    <a:gd name="connsiteX145" fmla="*/ 432212 w 1490380"/>
                    <a:gd name="connsiteY145" fmla="*/ 346932 h 1495138"/>
                    <a:gd name="connsiteX146" fmla="*/ 440228 w 1490380"/>
                    <a:gd name="connsiteY146" fmla="*/ 345726 h 1495138"/>
                    <a:gd name="connsiteX147" fmla="*/ 441831 w 1490380"/>
                    <a:gd name="connsiteY147" fmla="*/ 344118 h 1495138"/>
                    <a:gd name="connsiteX148" fmla="*/ 442633 w 1490380"/>
                    <a:gd name="connsiteY148" fmla="*/ 340902 h 1495138"/>
                    <a:gd name="connsiteX149" fmla="*/ 442633 w 1490380"/>
                    <a:gd name="connsiteY149" fmla="*/ 328440 h 1495138"/>
                    <a:gd name="connsiteX150" fmla="*/ 442633 w 1490380"/>
                    <a:gd name="connsiteY150" fmla="*/ 105728 h 1495138"/>
                    <a:gd name="connsiteX151" fmla="*/ 441831 w 1490380"/>
                    <a:gd name="connsiteY151" fmla="*/ 89648 h 1495138"/>
                    <a:gd name="connsiteX152" fmla="*/ 440228 w 1490380"/>
                    <a:gd name="connsiteY152" fmla="*/ 88040 h 1495138"/>
                    <a:gd name="connsiteX153" fmla="*/ 435418 w 1490380"/>
                    <a:gd name="connsiteY153" fmla="*/ 86834 h 1495138"/>
                    <a:gd name="connsiteX154" fmla="*/ 412973 w 1490380"/>
                    <a:gd name="connsiteY154" fmla="*/ 87236 h 1495138"/>
                    <a:gd name="connsiteX155" fmla="*/ 402552 w 1490380"/>
                    <a:gd name="connsiteY155" fmla="*/ 87236 h 1495138"/>
                    <a:gd name="connsiteX156" fmla="*/ 363272 w 1490380"/>
                    <a:gd name="connsiteY156" fmla="*/ 45427 h 1495138"/>
                    <a:gd name="connsiteX157" fmla="*/ 403754 w 1490380"/>
                    <a:gd name="connsiteY157" fmla="*/ 2010 h 1495138"/>
                    <a:gd name="connsiteX158" fmla="*/ 410167 w 1490380"/>
                    <a:gd name="connsiteY158" fmla="*/ 2010 h 1495138"/>
                    <a:gd name="connsiteX159" fmla="*/ 477504 w 1490380"/>
                    <a:gd name="connsiteY159" fmla="*/ 0 h 1495138"/>
                    <a:gd name="connsiteX160" fmla="*/ 123093 w 1490380"/>
                    <a:gd name="connsiteY160" fmla="*/ 0 h 1495138"/>
                    <a:gd name="connsiteX161" fmla="*/ 138324 w 1490380"/>
                    <a:gd name="connsiteY161" fmla="*/ 1206 h 1495138"/>
                    <a:gd name="connsiteX162" fmla="*/ 173997 w 1490380"/>
                    <a:gd name="connsiteY162" fmla="*/ 39397 h 1495138"/>
                    <a:gd name="connsiteX163" fmla="*/ 173997 w 1490380"/>
                    <a:gd name="connsiteY163" fmla="*/ 45427 h 1495138"/>
                    <a:gd name="connsiteX164" fmla="*/ 173997 w 1490380"/>
                    <a:gd name="connsiteY164" fmla="*/ 192159 h 1495138"/>
                    <a:gd name="connsiteX165" fmla="*/ 173596 w 1490380"/>
                    <a:gd name="connsiteY165" fmla="*/ 192159 h 1495138"/>
                    <a:gd name="connsiteX166" fmla="*/ 173596 w 1490380"/>
                    <a:gd name="connsiteY166" fmla="*/ 326832 h 1495138"/>
                    <a:gd name="connsiteX167" fmla="*/ 173997 w 1490380"/>
                    <a:gd name="connsiteY167" fmla="*/ 340902 h 1495138"/>
                    <a:gd name="connsiteX168" fmla="*/ 179608 w 1490380"/>
                    <a:gd name="connsiteY168" fmla="*/ 346932 h 1495138"/>
                    <a:gd name="connsiteX169" fmla="*/ 194839 w 1490380"/>
                    <a:gd name="connsiteY169" fmla="*/ 346932 h 1495138"/>
                    <a:gd name="connsiteX170" fmla="*/ 216884 w 1490380"/>
                    <a:gd name="connsiteY170" fmla="*/ 346932 h 1495138"/>
                    <a:gd name="connsiteX171" fmla="*/ 256164 w 1490380"/>
                    <a:gd name="connsiteY171" fmla="*/ 377887 h 1495138"/>
                    <a:gd name="connsiteX172" fmla="*/ 222094 w 1490380"/>
                    <a:gd name="connsiteY172" fmla="*/ 432560 h 1495138"/>
                    <a:gd name="connsiteX173" fmla="*/ 209268 w 1490380"/>
                    <a:gd name="connsiteY173" fmla="*/ 433364 h 1495138"/>
                    <a:gd name="connsiteX174" fmla="*/ 48141 w 1490380"/>
                    <a:gd name="connsiteY174" fmla="*/ 433364 h 1495138"/>
                    <a:gd name="connsiteX175" fmla="*/ 37319 w 1490380"/>
                    <a:gd name="connsiteY175" fmla="*/ 432560 h 1495138"/>
                    <a:gd name="connsiteX176" fmla="*/ 445 w 1490380"/>
                    <a:gd name="connsiteY176" fmla="*/ 396781 h 1495138"/>
                    <a:gd name="connsiteX177" fmla="*/ 24894 w 1490380"/>
                    <a:gd name="connsiteY177" fmla="*/ 350952 h 1495138"/>
                    <a:gd name="connsiteX178" fmla="*/ 43332 w 1490380"/>
                    <a:gd name="connsiteY178" fmla="*/ 346932 h 1495138"/>
                    <a:gd name="connsiteX179" fmla="*/ 77801 w 1490380"/>
                    <a:gd name="connsiteY179" fmla="*/ 346932 h 1495138"/>
                    <a:gd name="connsiteX180" fmla="*/ 85818 w 1490380"/>
                    <a:gd name="connsiteY180" fmla="*/ 345726 h 1495138"/>
                    <a:gd name="connsiteX181" fmla="*/ 87421 w 1490380"/>
                    <a:gd name="connsiteY181" fmla="*/ 344118 h 1495138"/>
                    <a:gd name="connsiteX182" fmla="*/ 88223 w 1490380"/>
                    <a:gd name="connsiteY182" fmla="*/ 340902 h 1495138"/>
                    <a:gd name="connsiteX183" fmla="*/ 88223 w 1490380"/>
                    <a:gd name="connsiteY183" fmla="*/ 328440 h 1495138"/>
                    <a:gd name="connsiteX184" fmla="*/ 88223 w 1490380"/>
                    <a:gd name="connsiteY184" fmla="*/ 105728 h 1495138"/>
                    <a:gd name="connsiteX185" fmla="*/ 87421 w 1490380"/>
                    <a:gd name="connsiteY185" fmla="*/ 89648 h 1495138"/>
                    <a:gd name="connsiteX186" fmla="*/ 85818 w 1490380"/>
                    <a:gd name="connsiteY186" fmla="*/ 88040 h 1495138"/>
                    <a:gd name="connsiteX187" fmla="*/ 81008 w 1490380"/>
                    <a:gd name="connsiteY187" fmla="*/ 86834 h 1495138"/>
                    <a:gd name="connsiteX188" fmla="*/ 58562 w 1490380"/>
                    <a:gd name="connsiteY188" fmla="*/ 87236 h 1495138"/>
                    <a:gd name="connsiteX189" fmla="*/ 48141 w 1490380"/>
                    <a:gd name="connsiteY189" fmla="*/ 87236 h 1495138"/>
                    <a:gd name="connsiteX190" fmla="*/ 8862 w 1490380"/>
                    <a:gd name="connsiteY190" fmla="*/ 45427 h 1495138"/>
                    <a:gd name="connsiteX191" fmla="*/ 49344 w 1490380"/>
                    <a:gd name="connsiteY191" fmla="*/ 2010 h 1495138"/>
                    <a:gd name="connsiteX192" fmla="*/ 55757 w 1490380"/>
                    <a:gd name="connsiteY192" fmla="*/ 2010 h 1495138"/>
                    <a:gd name="connsiteX193" fmla="*/ 123093 w 1490380"/>
                    <a:gd name="connsiteY19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62876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990169 w 1490380"/>
                    <a:gd name="connsiteY57" fmla="*/ 539116 h 1495138"/>
                    <a:gd name="connsiteX58" fmla="*/ 1005400 w 1490380"/>
                    <a:gd name="connsiteY58" fmla="*/ 540322 h 1495138"/>
                    <a:gd name="connsiteX59" fmla="*/ 1041072 w 1490380"/>
                    <a:gd name="connsiteY59" fmla="*/ 578513 h 1495138"/>
                    <a:gd name="connsiteX60" fmla="*/ 1041072 w 1490380"/>
                    <a:gd name="connsiteY60" fmla="*/ 584543 h 1495138"/>
                    <a:gd name="connsiteX61" fmla="*/ 1041072 w 1490380"/>
                    <a:gd name="connsiteY61" fmla="*/ 731276 h 1495138"/>
                    <a:gd name="connsiteX62" fmla="*/ 1040671 w 1490380"/>
                    <a:gd name="connsiteY62" fmla="*/ 731276 h 1495138"/>
                    <a:gd name="connsiteX63" fmla="*/ 1040671 w 1490380"/>
                    <a:gd name="connsiteY63" fmla="*/ 865948 h 1495138"/>
                    <a:gd name="connsiteX64" fmla="*/ 1041072 w 1490380"/>
                    <a:gd name="connsiteY64" fmla="*/ 880018 h 1495138"/>
                    <a:gd name="connsiteX65" fmla="*/ 1046683 w 1490380"/>
                    <a:gd name="connsiteY65" fmla="*/ 886049 h 1495138"/>
                    <a:gd name="connsiteX66" fmla="*/ 1061914 w 1490380"/>
                    <a:gd name="connsiteY66" fmla="*/ 886049 h 1495138"/>
                    <a:gd name="connsiteX67" fmla="*/ 1083959 w 1490380"/>
                    <a:gd name="connsiteY67" fmla="*/ 886049 h 1495138"/>
                    <a:gd name="connsiteX68" fmla="*/ 1123238 w 1490380"/>
                    <a:gd name="connsiteY68" fmla="*/ 917003 h 1495138"/>
                    <a:gd name="connsiteX69" fmla="*/ 1089169 w 1490380"/>
                    <a:gd name="connsiteY69" fmla="*/ 971676 h 1495138"/>
                    <a:gd name="connsiteX70" fmla="*/ 1076343 w 1490380"/>
                    <a:gd name="connsiteY70" fmla="*/ 972480 h 1495138"/>
                    <a:gd name="connsiteX71" fmla="*/ 915217 w 1490380"/>
                    <a:gd name="connsiteY71" fmla="*/ 972480 h 1495138"/>
                    <a:gd name="connsiteX72" fmla="*/ 904395 w 1490380"/>
                    <a:gd name="connsiteY72" fmla="*/ 971676 h 1495138"/>
                    <a:gd name="connsiteX73" fmla="*/ 867520 w 1490380"/>
                    <a:gd name="connsiteY73" fmla="*/ 935897 h 1495138"/>
                    <a:gd name="connsiteX74" fmla="*/ 891970 w 1490380"/>
                    <a:gd name="connsiteY74" fmla="*/ 890069 h 1495138"/>
                    <a:gd name="connsiteX75" fmla="*/ 910407 w 1490380"/>
                    <a:gd name="connsiteY75" fmla="*/ 886049 h 1495138"/>
                    <a:gd name="connsiteX76" fmla="*/ 944877 w 1490380"/>
                    <a:gd name="connsiteY76" fmla="*/ 886049 h 1495138"/>
                    <a:gd name="connsiteX77" fmla="*/ 952893 w 1490380"/>
                    <a:gd name="connsiteY77" fmla="*/ 884843 h 1495138"/>
                    <a:gd name="connsiteX78" fmla="*/ 954496 w 1490380"/>
                    <a:gd name="connsiteY78" fmla="*/ 883234 h 1495138"/>
                    <a:gd name="connsiteX79" fmla="*/ 955298 w 1490380"/>
                    <a:gd name="connsiteY79" fmla="*/ 880018 h 1495138"/>
                    <a:gd name="connsiteX80" fmla="*/ 955298 w 1490380"/>
                    <a:gd name="connsiteY80" fmla="*/ 867556 h 1495138"/>
                    <a:gd name="connsiteX81" fmla="*/ 955298 w 1490380"/>
                    <a:gd name="connsiteY81" fmla="*/ 644844 h 1495138"/>
                    <a:gd name="connsiteX82" fmla="*/ 954496 w 1490380"/>
                    <a:gd name="connsiteY82" fmla="*/ 628764 h 1495138"/>
                    <a:gd name="connsiteX83" fmla="*/ 952893 w 1490380"/>
                    <a:gd name="connsiteY83" fmla="*/ 627156 h 1495138"/>
                    <a:gd name="connsiteX84" fmla="*/ 948083 w 1490380"/>
                    <a:gd name="connsiteY84" fmla="*/ 625950 h 1495138"/>
                    <a:gd name="connsiteX85" fmla="*/ 925638 w 1490380"/>
                    <a:gd name="connsiteY85" fmla="*/ 626352 h 1495138"/>
                    <a:gd name="connsiteX86" fmla="*/ 915217 w 1490380"/>
                    <a:gd name="connsiteY86" fmla="*/ 626352 h 1495138"/>
                    <a:gd name="connsiteX87" fmla="*/ 875937 w 1490380"/>
                    <a:gd name="connsiteY87" fmla="*/ 584543 h 1495138"/>
                    <a:gd name="connsiteX88" fmla="*/ 916419 w 1490380"/>
                    <a:gd name="connsiteY88" fmla="*/ 541126 h 1495138"/>
                    <a:gd name="connsiteX89" fmla="*/ 922832 w 1490380"/>
                    <a:gd name="connsiteY89" fmla="*/ 541126 h 1495138"/>
                    <a:gd name="connsiteX90" fmla="*/ 990169 w 1490380"/>
                    <a:gd name="connsiteY90" fmla="*/ 539116 h 1495138"/>
                    <a:gd name="connsiteX91" fmla="*/ 272255 w 1490380"/>
                    <a:gd name="connsiteY91" fmla="*/ 539116 h 1495138"/>
                    <a:gd name="connsiteX92" fmla="*/ 287486 w 1490380"/>
                    <a:gd name="connsiteY92" fmla="*/ 540322 h 1495138"/>
                    <a:gd name="connsiteX93" fmla="*/ 323158 w 1490380"/>
                    <a:gd name="connsiteY93" fmla="*/ 578513 h 1495138"/>
                    <a:gd name="connsiteX94" fmla="*/ 323158 w 1490380"/>
                    <a:gd name="connsiteY94" fmla="*/ 584543 h 1495138"/>
                    <a:gd name="connsiteX95" fmla="*/ 323158 w 1490380"/>
                    <a:gd name="connsiteY95" fmla="*/ 731276 h 1495138"/>
                    <a:gd name="connsiteX96" fmla="*/ 322757 w 1490380"/>
                    <a:gd name="connsiteY96" fmla="*/ 731276 h 1495138"/>
                    <a:gd name="connsiteX97" fmla="*/ 322757 w 1490380"/>
                    <a:gd name="connsiteY97" fmla="*/ 865948 h 1495138"/>
                    <a:gd name="connsiteX98" fmla="*/ 323158 w 1490380"/>
                    <a:gd name="connsiteY98" fmla="*/ 880018 h 1495138"/>
                    <a:gd name="connsiteX99" fmla="*/ 328769 w 1490380"/>
                    <a:gd name="connsiteY99" fmla="*/ 886049 h 1495138"/>
                    <a:gd name="connsiteX100" fmla="*/ 344000 w 1490380"/>
                    <a:gd name="connsiteY100" fmla="*/ 886049 h 1495138"/>
                    <a:gd name="connsiteX101" fmla="*/ 366045 w 1490380"/>
                    <a:gd name="connsiteY101" fmla="*/ 886049 h 1495138"/>
                    <a:gd name="connsiteX102" fmla="*/ 405325 w 1490380"/>
                    <a:gd name="connsiteY102" fmla="*/ 917003 h 1495138"/>
                    <a:gd name="connsiteX103" fmla="*/ 371255 w 1490380"/>
                    <a:gd name="connsiteY103" fmla="*/ 971676 h 1495138"/>
                    <a:gd name="connsiteX104" fmla="*/ 358429 w 1490380"/>
                    <a:gd name="connsiteY104" fmla="*/ 972480 h 1495138"/>
                    <a:gd name="connsiteX105" fmla="*/ 197303 w 1490380"/>
                    <a:gd name="connsiteY105" fmla="*/ 972480 h 1495138"/>
                    <a:gd name="connsiteX106" fmla="*/ 186481 w 1490380"/>
                    <a:gd name="connsiteY106" fmla="*/ 971676 h 1495138"/>
                    <a:gd name="connsiteX107" fmla="*/ 149606 w 1490380"/>
                    <a:gd name="connsiteY107" fmla="*/ 935897 h 1495138"/>
                    <a:gd name="connsiteX108" fmla="*/ 174056 w 1490380"/>
                    <a:gd name="connsiteY108" fmla="*/ 890069 h 1495138"/>
                    <a:gd name="connsiteX109" fmla="*/ 192493 w 1490380"/>
                    <a:gd name="connsiteY109" fmla="*/ 886049 h 1495138"/>
                    <a:gd name="connsiteX110" fmla="*/ 226963 w 1490380"/>
                    <a:gd name="connsiteY110" fmla="*/ 886049 h 1495138"/>
                    <a:gd name="connsiteX111" fmla="*/ 234979 w 1490380"/>
                    <a:gd name="connsiteY111" fmla="*/ 884843 h 1495138"/>
                    <a:gd name="connsiteX112" fmla="*/ 236582 w 1490380"/>
                    <a:gd name="connsiteY112" fmla="*/ 883234 h 1495138"/>
                    <a:gd name="connsiteX113" fmla="*/ 237384 w 1490380"/>
                    <a:gd name="connsiteY113" fmla="*/ 880018 h 1495138"/>
                    <a:gd name="connsiteX114" fmla="*/ 237384 w 1490380"/>
                    <a:gd name="connsiteY114" fmla="*/ 867556 h 1495138"/>
                    <a:gd name="connsiteX115" fmla="*/ 237384 w 1490380"/>
                    <a:gd name="connsiteY115" fmla="*/ 644844 h 1495138"/>
                    <a:gd name="connsiteX116" fmla="*/ 236582 w 1490380"/>
                    <a:gd name="connsiteY116" fmla="*/ 628764 h 1495138"/>
                    <a:gd name="connsiteX117" fmla="*/ 234979 w 1490380"/>
                    <a:gd name="connsiteY117" fmla="*/ 627156 h 1495138"/>
                    <a:gd name="connsiteX118" fmla="*/ 230169 w 1490380"/>
                    <a:gd name="connsiteY118" fmla="*/ 625950 h 1495138"/>
                    <a:gd name="connsiteX119" fmla="*/ 207724 w 1490380"/>
                    <a:gd name="connsiteY119" fmla="*/ 626352 h 1495138"/>
                    <a:gd name="connsiteX120" fmla="*/ 197303 w 1490380"/>
                    <a:gd name="connsiteY120" fmla="*/ 626352 h 1495138"/>
                    <a:gd name="connsiteX121" fmla="*/ 158023 w 1490380"/>
                    <a:gd name="connsiteY121" fmla="*/ 584543 h 1495138"/>
                    <a:gd name="connsiteX122" fmla="*/ 198505 w 1490380"/>
                    <a:gd name="connsiteY122" fmla="*/ 541126 h 1495138"/>
                    <a:gd name="connsiteX123" fmla="*/ 204918 w 1490380"/>
                    <a:gd name="connsiteY123" fmla="*/ 541126 h 1495138"/>
                    <a:gd name="connsiteX124" fmla="*/ 272255 w 1490380"/>
                    <a:gd name="connsiteY124" fmla="*/ 539116 h 1495138"/>
                    <a:gd name="connsiteX125" fmla="*/ 477504 w 1490380"/>
                    <a:gd name="connsiteY125" fmla="*/ 0 h 1495138"/>
                    <a:gd name="connsiteX126" fmla="*/ 492735 w 1490380"/>
                    <a:gd name="connsiteY126" fmla="*/ 1206 h 1495138"/>
                    <a:gd name="connsiteX127" fmla="*/ 528407 w 1490380"/>
                    <a:gd name="connsiteY127" fmla="*/ 39397 h 1495138"/>
                    <a:gd name="connsiteX128" fmla="*/ 528407 w 1490380"/>
                    <a:gd name="connsiteY128" fmla="*/ 45427 h 1495138"/>
                    <a:gd name="connsiteX129" fmla="*/ 528407 w 1490380"/>
                    <a:gd name="connsiteY129" fmla="*/ 192159 h 1495138"/>
                    <a:gd name="connsiteX130" fmla="*/ 528006 w 1490380"/>
                    <a:gd name="connsiteY130" fmla="*/ 192159 h 1495138"/>
                    <a:gd name="connsiteX131" fmla="*/ 528006 w 1490380"/>
                    <a:gd name="connsiteY131" fmla="*/ 326832 h 1495138"/>
                    <a:gd name="connsiteX132" fmla="*/ 528407 w 1490380"/>
                    <a:gd name="connsiteY132" fmla="*/ 340902 h 1495138"/>
                    <a:gd name="connsiteX133" fmla="*/ 534018 w 1490380"/>
                    <a:gd name="connsiteY133" fmla="*/ 346932 h 1495138"/>
                    <a:gd name="connsiteX134" fmla="*/ 549249 w 1490380"/>
                    <a:gd name="connsiteY134" fmla="*/ 346932 h 1495138"/>
                    <a:gd name="connsiteX135" fmla="*/ 571294 w 1490380"/>
                    <a:gd name="connsiteY135" fmla="*/ 346932 h 1495138"/>
                    <a:gd name="connsiteX136" fmla="*/ 610574 w 1490380"/>
                    <a:gd name="connsiteY136" fmla="*/ 377887 h 1495138"/>
                    <a:gd name="connsiteX137" fmla="*/ 576504 w 1490380"/>
                    <a:gd name="connsiteY137" fmla="*/ 432560 h 1495138"/>
                    <a:gd name="connsiteX138" fmla="*/ 563678 w 1490380"/>
                    <a:gd name="connsiteY138" fmla="*/ 433364 h 1495138"/>
                    <a:gd name="connsiteX139" fmla="*/ 402552 w 1490380"/>
                    <a:gd name="connsiteY139" fmla="*/ 433364 h 1495138"/>
                    <a:gd name="connsiteX140" fmla="*/ 391730 w 1490380"/>
                    <a:gd name="connsiteY140" fmla="*/ 432560 h 1495138"/>
                    <a:gd name="connsiteX141" fmla="*/ 354855 w 1490380"/>
                    <a:gd name="connsiteY141" fmla="*/ 396781 h 1495138"/>
                    <a:gd name="connsiteX142" fmla="*/ 379305 w 1490380"/>
                    <a:gd name="connsiteY142" fmla="*/ 350952 h 1495138"/>
                    <a:gd name="connsiteX143" fmla="*/ 397742 w 1490380"/>
                    <a:gd name="connsiteY143" fmla="*/ 346932 h 1495138"/>
                    <a:gd name="connsiteX144" fmla="*/ 432212 w 1490380"/>
                    <a:gd name="connsiteY144" fmla="*/ 346932 h 1495138"/>
                    <a:gd name="connsiteX145" fmla="*/ 440228 w 1490380"/>
                    <a:gd name="connsiteY145" fmla="*/ 345726 h 1495138"/>
                    <a:gd name="connsiteX146" fmla="*/ 441831 w 1490380"/>
                    <a:gd name="connsiteY146" fmla="*/ 344118 h 1495138"/>
                    <a:gd name="connsiteX147" fmla="*/ 442633 w 1490380"/>
                    <a:gd name="connsiteY147" fmla="*/ 340902 h 1495138"/>
                    <a:gd name="connsiteX148" fmla="*/ 442633 w 1490380"/>
                    <a:gd name="connsiteY148" fmla="*/ 328440 h 1495138"/>
                    <a:gd name="connsiteX149" fmla="*/ 442633 w 1490380"/>
                    <a:gd name="connsiteY149" fmla="*/ 105728 h 1495138"/>
                    <a:gd name="connsiteX150" fmla="*/ 441831 w 1490380"/>
                    <a:gd name="connsiteY150" fmla="*/ 89648 h 1495138"/>
                    <a:gd name="connsiteX151" fmla="*/ 440228 w 1490380"/>
                    <a:gd name="connsiteY151" fmla="*/ 88040 h 1495138"/>
                    <a:gd name="connsiteX152" fmla="*/ 435418 w 1490380"/>
                    <a:gd name="connsiteY152" fmla="*/ 86834 h 1495138"/>
                    <a:gd name="connsiteX153" fmla="*/ 412973 w 1490380"/>
                    <a:gd name="connsiteY153" fmla="*/ 87236 h 1495138"/>
                    <a:gd name="connsiteX154" fmla="*/ 402552 w 1490380"/>
                    <a:gd name="connsiteY154" fmla="*/ 87236 h 1495138"/>
                    <a:gd name="connsiteX155" fmla="*/ 363272 w 1490380"/>
                    <a:gd name="connsiteY155" fmla="*/ 45427 h 1495138"/>
                    <a:gd name="connsiteX156" fmla="*/ 403754 w 1490380"/>
                    <a:gd name="connsiteY156" fmla="*/ 2010 h 1495138"/>
                    <a:gd name="connsiteX157" fmla="*/ 410167 w 1490380"/>
                    <a:gd name="connsiteY157" fmla="*/ 2010 h 1495138"/>
                    <a:gd name="connsiteX158" fmla="*/ 477504 w 1490380"/>
                    <a:gd name="connsiteY158" fmla="*/ 0 h 1495138"/>
                    <a:gd name="connsiteX159" fmla="*/ 123093 w 1490380"/>
                    <a:gd name="connsiteY159" fmla="*/ 0 h 1495138"/>
                    <a:gd name="connsiteX160" fmla="*/ 138324 w 1490380"/>
                    <a:gd name="connsiteY160" fmla="*/ 1206 h 1495138"/>
                    <a:gd name="connsiteX161" fmla="*/ 173997 w 1490380"/>
                    <a:gd name="connsiteY161" fmla="*/ 39397 h 1495138"/>
                    <a:gd name="connsiteX162" fmla="*/ 173997 w 1490380"/>
                    <a:gd name="connsiteY162" fmla="*/ 45427 h 1495138"/>
                    <a:gd name="connsiteX163" fmla="*/ 173997 w 1490380"/>
                    <a:gd name="connsiteY163" fmla="*/ 192159 h 1495138"/>
                    <a:gd name="connsiteX164" fmla="*/ 173596 w 1490380"/>
                    <a:gd name="connsiteY164" fmla="*/ 192159 h 1495138"/>
                    <a:gd name="connsiteX165" fmla="*/ 173596 w 1490380"/>
                    <a:gd name="connsiteY165" fmla="*/ 326832 h 1495138"/>
                    <a:gd name="connsiteX166" fmla="*/ 173997 w 1490380"/>
                    <a:gd name="connsiteY166" fmla="*/ 340902 h 1495138"/>
                    <a:gd name="connsiteX167" fmla="*/ 179608 w 1490380"/>
                    <a:gd name="connsiteY167" fmla="*/ 346932 h 1495138"/>
                    <a:gd name="connsiteX168" fmla="*/ 194839 w 1490380"/>
                    <a:gd name="connsiteY168" fmla="*/ 346932 h 1495138"/>
                    <a:gd name="connsiteX169" fmla="*/ 216884 w 1490380"/>
                    <a:gd name="connsiteY169" fmla="*/ 346932 h 1495138"/>
                    <a:gd name="connsiteX170" fmla="*/ 256164 w 1490380"/>
                    <a:gd name="connsiteY170" fmla="*/ 377887 h 1495138"/>
                    <a:gd name="connsiteX171" fmla="*/ 222094 w 1490380"/>
                    <a:gd name="connsiteY171" fmla="*/ 432560 h 1495138"/>
                    <a:gd name="connsiteX172" fmla="*/ 209268 w 1490380"/>
                    <a:gd name="connsiteY172" fmla="*/ 433364 h 1495138"/>
                    <a:gd name="connsiteX173" fmla="*/ 48141 w 1490380"/>
                    <a:gd name="connsiteY173" fmla="*/ 433364 h 1495138"/>
                    <a:gd name="connsiteX174" fmla="*/ 37319 w 1490380"/>
                    <a:gd name="connsiteY174" fmla="*/ 432560 h 1495138"/>
                    <a:gd name="connsiteX175" fmla="*/ 445 w 1490380"/>
                    <a:gd name="connsiteY175" fmla="*/ 396781 h 1495138"/>
                    <a:gd name="connsiteX176" fmla="*/ 24894 w 1490380"/>
                    <a:gd name="connsiteY176" fmla="*/ 350952 h 1495138"/>
                    <a:gd name="connsiteX177" fmla="*/ 43332 w 1490380"/>
                    <a:gd name="connsiteY177" fmla="*/ 346932 h 1495138"/>
                    <a:gd name="connsiteX178" fmla="*/ 77801 w 1490380"/>
                    <a:gd name="connsiteY178" fmla="*/ 346932 h 1495138"/>
                    <a:gd name="connsiteX179" fmla="*/ 85818 w 1490380"/>
                    <a:gd name="connsiteY179" fmla="*/ 345726 h 1495138"/>
                    <a:gd name="connsiteX180" fmla="*/ 87421 w 1490380"/>
                    <a:gd name="connsiteY180" fmla="*/ 344118 h 1495138"/>
                    <a:gd name="connsiteX181" fmla="*/ 88223 w 1490380"/>
                    <a:gd name="connsiteY181" fmla="*/ 340902 h 1495138"/>
                    <a:gd name="connsiteX182" fmla="*/ 88223 w 1490380"/>
                    <a:gd name="connsiteY182" fmla="*/ 328440 h 1495138"/>
                    <a:gd name="connsiteX183" fmla="*/ 88223 w 1490380"/>
                    <a:gd name="connsiteY183" fmla="*/ 105728 h 1495138"/>
                    <a:gd name="connsiteX184" fmla="*/ 87421 w 1490380"/>
                    <a:gd name="connsiteY184" fmla="*/ 89648 h 1495138"/>
                    <a:gd name="connsiteX185" fmla="*/ 85818 w 1490380"/>
                    <a:gd name="connsiteY185" fmla="*/ 88040 h 1495138"/>
                    <a:gd name="connsiteX186" fmla="*/ 81008 w 1490380"/>
                    <a:gd name="connsiteY186" fmla="*/ 86834 h 1495138"/>
                    <a:gd name="connsiteX187" fmla="*/ 58562 w 1490380"/>
                    <a:gd name="connsiteY187" fmla="*/ 87236 h 1495138"/>
                    <a:gd name="connsiteX188" fmla="*/ 48141 w 1490380"/>
                    <a:gd name="connsiteY188" fmla="*/ 87236 h 1495138"/>
                    <a:gd name="connsiteX189" fmla="*/ 8862 w 1490380"/>
                    <a:gd name="connsiteY189" fmla="*/ 45427 h 1495138"/>
                    <a:gd name="connsiteX190" fmla="*/ 49344 w 1490380"/>
                    <a:gd name="connsiteY190" fmla="*/ 2010 h 1495138"/>
                    <a:gd name="connsiteX191" fmla="*/ 55757 w 1490380"/>
                    <a:gd name="connsiteY191" fmla="*/ 2010 h 1495138"/>
                    <a:gd name="connsiteX192" fmla="*/ 123093 w 1490380"/>
                    <a:gd name="connsiteY19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64484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990169 w 1490380"/>
                    <a:gd name="connsiteY56" fmla="*/ 539116 h 1495138"/>
                    <a:gd name="connsiteX57" fmla="*/ 1005400 w 1490380"/>
                    <a:gd name="connsiteY57" fmla="*/ 540322 h 1495138"/>
                    <a:gd name="connsiteX58" fmla="*/ 1041072 w 1490380"/>
                    <a:gd name="connsiteY58" fmla="*/ 578513 h 1495138"/>
                    <a:gd name="connsiteX59" fmla="*/ 1041072 w 1490380"/>
                    <a:gd name="connsiteY59" fmla="*/ 584543 h 1495138"/>
                    <a:gd name="connsiteX60" fmla="*/ 1041072 w 1490380"/>
                    <a:gd name="connsiteY60" fmla="*/ 731276 h 1495138"/>
                    <a:gd name="connsiteX61" fmla="*/ 1040671 w 1490380"/>
                    <a:gd name="connsiteY61" fmla="*/ 731276 h 1495138"/>
                    <a:gd name="connsiteX62" fmla="*/ 1040671 w 1490380"/>
                    <a:gd name="connsiteY62" fmla="*/ 865948 h 1495138"/>
                    <a:gd name="connsiteX63" fmla="*/ 1041072 w 1490380"/>
                    <a:gd name="connsiteY63" fmla="*/ 880018 h 1495138"/>
                    <a:gd name="connsiteX64" fmla="*/ 1046683 w 1490380"/>
                    <a:gd name="connsiteY64" fmla="*/ 886049 h 1495138"/>
                    <a:gd name="connsiteX65" fmla="*/ 1061914 w 1490380"/>
                    <a:gd name="connsiteY65" fmla="*/ 886049 h 1495138"/>
                    <a:gd name="connsiteX66" fmla="*/ 1083959 w 1490380"/>
                    <a:gd name="connsiteY66" fmla="*/ 886049 h 1495138"/>
                    <a:gd name="connsiteX67" fmla="*/ 1123238 w 1490380"/>
                    <a:gd name="connsiteY67" fmla="*/ 917003 h 1495138"/>
                    <a:gd name="connsiteX68" fmla="*/ 1089169 w 1490380"/>
                    <a:gd name="connsiteY68" fmla="*/ 971676 h 1495138"/>
                    <a:gd name="connsiteX69" fmla="*/ 1076343 w 1490380"/>
                    <a:gd name="connsiteY69" fmla="*/ 972480 h 1495138"/>
                    <a:gd name="connsiteX70" fmla="*/ 915217 w 1490380"/>
                    <a:gd name="connsiteY70" fmla="*/ 972480 h 1495138"/>
                    <a:gd name="connsiteX71" fmla="*/ 904395 w 1490380"/>
                    <a:gd name="connsiteY71" fmla="*/ 971676 h 1495138"/>
                    <a:gd name="connsiteX72" fmla="*/ 867520 w 1490380"/>
                    <a:gd name="connsiteY72" fmla="*/ 935897 h 1495138"/>
                    <a:gd name="connsiteX73" fmla="*/ 891970 w 1490380"/>
                    <a:gd name="connsiteY73" fmla="*/ 890069 h 1495138"/>
                    <a:gd name="connsiteX74" fmla="*/ 910407 w 1490380"/>
                    <a:gd name="connsiteY74" fmla="*/ 886049 h 1495138"/>
                    <a:gd name="connsiteX75" fmla="*/ 944877 w 1490380"/>
                    <a:gd name="connsiteY75" fmla="*/ 886049 h 1495138"/>
                    <a:gd name="connsiteX76" fmla="*/ 952893 w 1490380"/>
                    <a:gd name="connsiteY76" fmla="*/ 884843 h 1495138"/>
                    <a:gd name="connsiteX77" fmla="*/ 954496 w 1490380"/>
                    <a:gd name="connsiteY77" fmla="*/ 883234 h 1495138"/>
                    <a:gd name="connsiteX78" fmla="*/ 955298 w 1490380"/>
                    <a:gd name="connsiteY78" fmla="*/ 880018 h 1495138"/>
                    <a:gd name="connsiteX79" fmla="*/ 955298 w 1490380"/>
                    <a:gd name="connsiteY79" fmla="*/ 867556 h 1495138"/>
                    <a:gd name="connsiteX80" fmla="*/ 955298 w 1490380"/>
                    <a:gd name="connsiteY80" fmla="*/ 644844 h 1495138"/>
                    <a:gd name="connsiteX81" fmla="*/ 954496 w 1490380"/>
                    <a:gd name="connsiteY81" fmla="*/ 628764 h 1495138"/>
                    <a:gd name="connsiteX82" fmla="*/ 952893 w 1490380"/>
                    <a:gd name="connsiteY82" fmla="*/ 627156 h 1495138"/>
                    <a:gd name="connsiteX83" fmla="*/ 948083 w 1490380"/>
                    <a:gd name="connsiteY83" fmla="*/ 625950 h 1495138"/>
                    <a:gd name="connsiteX84" fmla="*/ 925638 w 1490380"/>
                    <a:gd name="connsiteY84" fmla="*/ 626352 h 1495138"/>
                    <a:gd name="connsiteX85" fmla="*/ 915217 w 1490380"/>
                    <a:gd name="connsiteY85" fmla="*/ 626352 h 1495138"/>
                    <a:gd name="connsiteX86" fmla="*/ 875937 w 1490380"/>
                    <a:gd name="connsiteY86" fmla="*/ 584543 h 1495138"/>
                    <a:gd name="connsiteX87" fmla="*/ 916419 w 1490380"/>
                    <a:gd name="connsiteY87" fmla="*/ 541126 h 1495138"/>
                    <a:gd name="connsiteX88" fmla="*/ 922832 w 1490380"/>
                    <a:gd name="connsiteY88" fmla="*/ 541126 h 1495138"/>
                    <a:gd name="connsiteX89" fmla="*/ 990169 w 1490380"/>
                    <a:gd name="connsiteY89" fmla="*/ 539116 h 1495138"/>
                    <a:gd name="connsiteX90" fmla="*/ 272255 w 1490380"/>
                    <a:gd name="connsiteY90" fmla="*/ 539116 h 1495138"/>
                    <a:gd name="connsiteX91" fmla="*/ 287486 w 1490380"/>
                    <a:gd name="connsiteY91" fmla="*/ 540322 h 1495138"/>
                    <a:gd name="connsiteX92" fmla="*/ 323158 w 1490380"/>
                    <a:gd name="connsiteY92" fmla="*/ 578513 h 1495138"/>
                    <a:gd name="connsiteX93" fmla="*/ 323158 w 1490380"/>
                    <a:gd name="connsiteY93" fmla="*/ 584543 h 1495138"/>
                    <a:gd name="connsiteX94" fmla="*/ 323158 w 1490380"/>
                    <a:gd name="connsiteY94" fmla="*/ 731276 h 1495138"/>
                    <a:gd name="connsiteX95" fmla="*/ 322757 w 1490380"/>
                    <a:gd name="connsiteY95" fmla="*/ 731276 h 1495138"/>
                    <a:gd name="connsiteX96" fmla="*/ 322757 w 1490380"/>
                    <a:gd name="connsiteY96" fmla="*/ 865948 h 1495138"/>
                    <a:gd name="connsiteX97" fmla="*/ 323158 w 1490380"/>
                    <a:gd name="connsiteY97" fmla="*/ 880018 h 1495138"/>
                    <a:gd name="connsiteX98" fmla="*/ 328769 w 1490380"/>
                    <a:gd name="connsiteY98" fmla="*/ 886049 h 1495138"/>
                    <a:gd name="connsiteX99" fmla="*/ 344000 w 1490380"/>
                    <a:gd name="connsiteY99" fmla="*/ 886049 h 1495138"/>
                    <a:gd name="connsiteX100" fmla="*/ 366045 w 1490380"/>
                    <a:gd name="connsiteY100" fmla="*/ 886049 h 1495138"/>
                    <a:gd name="connsiteX101" fmla="*/ 405325 w 1490380"/>
                    <a:gd name="connsiteY101" fmla="*/ 917003 h 1495138"/>
                    <a:gd name="connsiteX102" fmla="*/ 371255 w 1490380"/>
                    <a:gd name="connsiteY102" fmla="*/ 971676 h 1495138"/>
                    <a:gd name="connsiteX103" fmla="*/ 358429 w 1490380"/>
                    <a:gd name="connsiteY103" fmla="*/ 972480 h 1495138"/>
                    <a:gd name="connsiteX104" fmla="*/ 197303 w 1490380"/>
                    <a:gd name="connsiteY104" fmla="*/ 972480 h 1495138"/>
                    <a:gd name="connsiteX105" fmla="*/ 186481 w 1490380"/>
                    <a:gd name="connsiteY105" fmla="*/ 971676 h 1495138"/>
                    <a:gd name="connsiteX106" fmla="*/ 149606 w 1490380"/>
                    <a:gd name="connsiteY106" fmla="*/ 935897 h 1495138"/>
                    <a:gd name="connsiteX107" fmla="*/ 174056 w 1490380"/>
                    <a:gd name="connsiteY107" fmla="*/ 890069 h 1495138"/>
                    <a:gd name="connsiteX108" fmla="*/ 192493 w 1490380"/>
                    <a:gd name="connsiteY108" fmla="*/ 886049 h 1495138"/>
                    <a:gd name="connsiteX109" fmla="*/ 226963 w 1490380"/>
                    <a:gd name="connsiteY109" fmla="*/ 886049 h 1495138"/>
                    <a:gd name="connsiteX110" fmla="*/ 234979 w 1490380"/>
                    <a:gd name="connsiteY110" fmla="*/ 884843 h 1495138"/>
                    <a:gd name="connsiteX111" fmla="*/ 236582 w 1490380"/>
                    <a:gd name="connsiteY111" fmla="*/ 883234 h 1495138"/>
                    <a:gd name="connsiteX112" fmla="*/ 237384 w 1490380"/>
                    <a:gd name="connsiteY112" fmla="*/ 880018 h 1495138"/>
                    <a:gd name="connsiteX113" fmla="*/ 237384 w 1490380"/>
                    <a:gd name="connsiteY113" fmla="*/ 867556 h 1495138"/>
                    <a:gd name="connsiteX114" fmla="*/ 237384 w 1490380"/>
                    <a:gd name="connsiteY114" fmla="*/ 644844 h 1495138"/>
                    <a:gd name="connsiteX115" fmla="*/ 236582 w 1490380"/>
                    <a:gd name="connsiteY115" fmla="*/ 628764 h 1495138"/>
                    <a:gd name="connsiteX116" fmla="*/ 234979 w 1490380"/>
                    <a:gd name="connsiteY116" fmla="*/ 627156 h 1495138"/>
                    <a:gd name="connsiteX117" fmla="*/ 230169 w 1490380"/>
                    <a:gd name="connsiteY117" fmla="*/ 625950 h 1495138"/>
                    <a:gd name="connsiteX118" fmla="*/ 207724 w 1490380"/>
                    <a:gd name="connsiteY118" fmla="*/ 626352 h 1495138"/>
                    <a:gd name="connsiteX119" fmla="*/ 197303 w 1490380"/>
                    <a:gd name="connsiteY119" fmla="*/ 626352 h 1495138"/>
                    <a:gd name="connsiteX120" fmla="*/ 158023 w 1490380"/>
                    <a:gd name="connsiteY120" fmla="*/ 584543 h 1495138"/>
                    <a:gd name="connsiteX121" fmla="*/ 198505 w 1490380"/>
                    <a:gd name="connsiteY121" fmla="*/ 541126 h 1495138"/>
                    <a:gd name="connsiteX122" fmla="*/ 204918 w 1490380"/>
                    <a:gd name="connsiteY122" fmla="*/ 541126 h 1495138"/>
                    <a:gd name="connsiteX123" fmla="*/ 272255 w 1490380"/>
                    <a:gd name="connsiteY123" fmla="*/ 539116 h 1495138"/>
                    <a:gd name="connsiteX124" fmla="*/ 477504 w 1490380"/>
                    <a:gd name="connsiteY124" fmla="*/ 0 h 1495138"/>
                    <a:gd name="connsiteX125" fmla="*/ 492735 w 1490380"/>
                    <a:gd name="connsiteY125" fmla="*/ 1206 h 1495138"/>
                    <a:gd name="connsiteX126" fmla="*/ 528407 w 1490380"/>
                    <a:gd name="connsiteY126" fmla="*/ 39397 h 1495138"/>
                    <a:gd name="connsiteX127" fmla="*/ 528407 w 1490380"/>
                    <a:gd name="connsiteY127" fmla="*/ 45427 h 1495138"/>
                    <a:gd name="connsiteX128" fmla="*/ 528407 w 1490380"/>
                    <a:gd name="connsiteY128" fmla="*/ 192159 h 1495138"/>
                    <a:gd name="connsiteX129" fmla="*/ 528006 w 1490380"/>
                    <a:gd name="connsiteY129" fmla="*/ 192159 h 1495138"/>
                    <a:gd name="connsiteX130" fmla="*/ 528006 w 1490380"/>
                    <a:gd name="connsiteY130" fmla="*/ 326832 h 1495138"/>
                    <a:gd name="connsiteX131" fmla="*/ 528407 w 1490380"/>
                    <a:gd name="connsiteY131" fmla="*/ 340902 h 1495138"/>
                    <a:gd name="connsiteX132" fmla="*/ 534018 w 1490380"/>
                    <a:gd name="connsiteY132" fmla="*/ 346932 h 1495138"/>
                    <a:gd name="connsiteX133" fmla="*/ 549249 w 1490380"/>
                    <a:gd name="connsiteY133" fmla="*/ 346932 h 1495138"/>
                    <a:gd name="connsiteX134" fmla="*/ 571294 w 1490380"/>
                    <a:gd name="connsiteY134" fmla="*/ 346932 h 1495138"/>
                    <a:gd name="connsiteX135" fmla="*/ 610574 w 1490380"/>
                    <a:gd name="connsiteY135" fmla="*/ 377887 h 1495138"/>
                    <a:gd name="connsiteX136" fmla="*/ 576504 w 1490380"/>
                    <a:gd name="connsiteY136" fmla="*/ 432560 h 1495138"/>
                    <a:gd name="connsiteX137" fmla="*/ 563678 w 1490380"/>
                    <a:gd name="connsiteY137" fmla="*/ 433364 h 1495138"/>
                    <a:gd name="connsiteX138" fmla="*/ 402552 w 1490380"/>
                    <a:gd name="connsiteY138" fmla="*/ 433364 h 1495138"/>
                    <a:gd name="connsiteX139" fmla="*/ 391730 w 1490380"/>
                    <a:gd name="connsiteY139" fmla="*/ 432560 h 1495138"/>
                    <a:gd name="connsiteX140" fmla="*/ 354855 w 1490380"/>
                    <a:gd name="connsiteY140" fmla="*/ 396781 h 1495138"/>
                    <a:gd name="connsiteX141" fmla="*/ 379305 w 1490380"/>
                    <a:gd name="connsiteY141" fmla="*/ 350952 h 1495138"/>
                    <a:gd name="connsiteX142" fmla="*/ 397742 w 1490380"/>
                    <a:gd name="connsiteY142" fmla="*/ 346932 h 1495138"/>
                    <a:gd name="connsiteX143" fmla="*/ 432212 w 1490380"/>
                    <a:gd name="connsiteY143" fmla="*/ 346932 h 1495138"/>
                    <a:gd name="connsiteX144" fmla="*/ 440228 w 1490380"/>
                    <a:gd name="connsiteY144" fmla="*/ 345726 h 1495138"/>
                    <a:gd name="connsiteX145" fmla="*/ 441831 w 1490380"/>
                    <a:gd name="connsiteY145" fmla="*/ 344118 h 1495138"/>
                    <a:gd name="connsiteX146" fmla="*/ 442633 w 1490380"/>
                    <a:gd name="connsiteY146" fmla="*/ 340902 h 1495138"/>
                    <a:gd name="connsiteX147" fmla="*/ 442633 w 1490380"/>
                    <a:gd name="connsiteY147" fmla="*/ 328440 h 1495138"/>
                    <a:gd name="connsiteX148" fmla="*/ 442633 w 1490380"/>
                    <a:gd name="connsiteY148" fmla="*/ 105728 h 1495138"/>
                    <a:gd name="connsiteX149" fmla="*/ 441831 w 1490380"/>
                    <a:gd name="connsiteY149" fmla="*/ 89648 h 1495138"/>
                    <a:gd name="connsiteX150" fmla="*/ 440228 w 1490380"/>
                    <a:gd name="connsiteY150" fmla="*/ 88040 h 1495138"/>
                    <a:gd name="connsiteX151" fmla="*/ 435418 w 1490380"/>
                    <a:gd name="connsiteY151" fmla="*/ 86834 h 1495138"/>
                    <a:gd name="connsiteX152" fmla="*/ 412973 w 1490380"/>
                    <a:gd name="connsiteY152" fmla="*/ 87236 h 1495138"/>
                    <a:gd name="connsiteX153" fmla="*/ 402552 w 1490380"/>
                    <a:gd name="connsiteY153" fmla="*/ 87236 h 1495138"/>
                    <a:gd name="connsiteX154" fmla="*/ 363272 w 1490380"/>
                    <a:gd name="connsiteY154" fmla="*/ 45427 h 1495138"/>
                    <a:gd name="connsiteX155" fmla="*/ 403754 w 1490380"/>
                    <a:gd name="connsiteY155" fmla="*/ 2010 h 1495138"/>
                    <a:gd name="connsiteX156" fmla="*/ 410167 w 1490380"/>
                    <a:gd name="connsiteY156" fmla="*/ 2010 h 1495138"/>
                    <a:gd name="connsiteX157" fmla="*/ 477504 w 1490380"/>
                    <a:gd name="connsiteY157" fmla="*/ 0 h 1495138"/>
                    <a:gd name="connsiteX158" fmla="*/ 123093 w 1490380"/>
                    <a:gd name="connsiteY158" fmla="*/ 0 h 1495138"/>
                    <a:gd name="connsiteX159" fmla="*/ 138324 w 1490380"/>
                    <a:gd name="connsiteY159" fmla="*/ 1206 h 1495138"/>
                    <a:gd name="connsiteX160" fmla="*/ 173997 w 1490380"/>
                    <a:gd name="connsiteY160" fmla="*/ 39397 h 1495138"/>
                    <a:gd name="connsiteX161" fmla="*/ 173997 w 1490380"/>
                    <a:gd name="connsiteY161" fmla="*/ 45427 h 1495138"/>
                    <a:gd name="connsiteX162" fmla="*/ 173997 w 1490380"/>
                    <a:gd name="connsiteY162" fmla="*/ 192159 h 1495138"/>
                    <a:gd name="connsiteX163" fmla="*/ 173596 w 1490380"/>
                    <a:gd name="connsiteY163" fmla="*/ 192159 h 1495138"/>
                    <a:gd name="connsiteX164" fmla="*/ 173596 w 1490380"/>
                    <a:gd name="connsiteY164" fmla="*/ 326832 h 1495138"/>
                    <a:gd name="connsiteX165" fmla="*/ 173997 w 1490380"/>
                    <a:gd name="connsiteY165" fmla="*/ 340902 h 1495138"/>
                    <a:gd name="connsiteX166" fmla="*/ 179608 w 1490380"/>
                    <a:gd name="connsiteY166" fmla="*/ 346932 h 1495138"/>
                    <a:gd name="connsiteX167" fmla="*/ 194839 w 1490380"/>
                    <a:gd name="connsiteY167" fmla="*/ 346932 h 1495138"/>
                    <a:gd name="connsiteX168" fmla="*/ 216884 w 1490380"/>
                    <a:gd name="connsiteY168" fmla="*/ 346932 h 1495138"/>
                    <a:gd name="connsiteX169" fmla="*/ 256164 w 1490380"/>
                    <a:gd name="connsiteY169" fmla="*/ 377887 h 1495138"/>
                    <a:gd name="connsiteX170" fmla="*/ 222094 w 1490380"/>
                    <a:gd name="connsiteY170" fmla="*/ 432560 h 1495138"/>
                    <a:gd name="connsiteX171" fmla="*/ 209268 w 1490380"/>
                    <a:gd name="connsiteY171" fmla="*/ 433364 h 1495138"/>
                    <a:gd name="connsiteX172" fmla="*/ 48141 w 1490380"/>
                    <a:gd name="connsiteY172" fmla="*/ 433364 h 1495138"/>
                    <a:gd name="connsiteX173" fmla="*/ 37319 w 1490380"/>
                    <a:gd name="connsiteY173" fmla="*/ 432560 h 1495138"/>
                    <a:gd name="connsiteX174" fmla="*/ 445 w 1490380"/>
                    <a:gd name="connsiteY174" fmla="*/ 396781 h 1495138"/>
                    <a:gd name="connsiteX175" fmla="*/ 24894 w 1490380"/>
                    <a:gd name="connsiteY175" fmla="*/ 350952 h 1495138"/>
                    <a:gd name="connsiteX176" fmla="*/ 43332 w 1490380"/>
                    <a:gd name="connsiteY176" fmla="*/ 346932 h 1495138"/>
                    <a:gd name="connsiteX177" fmla="*/ 77801 w 1490380"/>
                    <a:gd name="connsiteY177" fmla="*/ 346932 h 1495138"/>
                    <a:gd name="connsiteX178" fmla="*/ 85818 w 1490380"/>
                    <a:gd name="connsiteY178" fmla="*/ 345726 h 1495138"/>
                    <a:gd name="connsiteX179" fmla="*/ 87421 w 1490380"/>
                    <a:gd name="connsiteY179" fmla="*/ 344118 h 1495138"/>
                    <a:gd name="connsiteX180" fmla="*/ 88223 w 1490380"/>
                    <a:gd name="connsiteY180" fmla="*/ 340902 h 1495138"/>
                    <a:gd name="connsiteX181" fmla="*/ 88223 w 1490380"/>
                    <a:gd name="connsiteY181" fmla="*/ 328440 h 1495138"/>
                    <a:gd name="connsiteX182" fmla="*/ 88223 w 1490380"/>
                    <a:gd name="connsiteY182" fmla="*/ 105728 h 1495138"/>
                    <a:gd name="connsiteX183" fmla="*/ 87421 w 1490380"/>
                    <a:gd name="connsiteY183" fmla="*/ 89648 h 1495138"/>
                    <a:gd name="connsiteX184" fmla="*/ 85818 w 1490380"/>
                    <a:gd name="connsiteY184" fmla="*/ 88040 h 1495138"/>
                    <a:gd name="connsiteX185" fmla="*/ 81008 w 1490380"/>
                    <a:gd name="connsiteY185" fmla="*/ 86834 h 1495138"/>
                    <a:gd name="connsiteX186" fmla="*/ 58562 w 1490380"/>
                    <a:gd name="connsiteY186" fmla="*/ 87236 h 1495138"/>
                    <a:gd name="connsiteX187" fmla="*/ 48141 w 1490380"/>
                    <a:gd name="connsiteY187" fmla="*/ 87236 h 1495138"/>
                    <a:gd name="connsiteX188" fmla="*/ 8862 w 1490380"/>
                    <a:gd name="connsiteY188" fmla="*/ 45427 h 1495138"/>
                    <a:gd name="connsiteX189" fmla="*/ 49344 w 1490380"/>
                    <a:gd name="connsiteY189" fmla="*/ 2010 h 1495138"/>
                    <a:gd name="connsiteX190" fmla="*/ 55757 w 1490380"/>
                    <a:gd name="connsiteY190" fmla="*/ 2010 h 1495138"/>
                    <a:gd name="connsiteX191" fmla="*/ 123093 w 1490380"/>
                    <a:gd name="connsiteY19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990169 w 1490380"/>
                    <a:gd name="connsiteY55" fmla="*/ 539116 h 1495138"/>
                    <a:gd name="connsiteX56" fmla="*/ 1005400 w 1490380"/>
                    <a:gd name="connsiteY56" fmla="*/ 540322 h 1495138"/>
                    <a:gd name="connsiteX57" fmla="*/ 1041072 w 1490380"/>
                    <a:gd name="connsiteY57" fmla="*/ 578513 h 1495138"/>
                    <a:gd name="connsiteX58" fmla="*/ 1041072 w 1490380"/>
                    <a:gd name="connsiteY58" fmla="*/ 584543 h 1495138"/>
                    <a:gd name="connsiteX59" fmla="*/ 1041072 w 1490380"/>
                    <a:gd name="connsiteY59" fmla="*/ 731276 h 1495138"/>
                    <a:gd name="connsiteX60" fmla="*/ 1040671 w 1490380"/>
                    <a:gd name="connsiteY60" fmla="*/ 731276 h 1495138"/>
                    <a:gd name="connsiteX61" fmla="*/ 1040671 w 1490380"/>
                    <a:gd name="connsiteY61" fmla="*/ 865948 h 1495138"/>
                    <a:gd name="connsiteX62" fmla="*/ 1041072 w 1490380"/>
                    <a:gd name="connsiteY62" fmla="*/ 880018 h 1495138"/>
                    <a:gd name="connsiteX63" fmla="*/ 1046683 w 1490380"/>
                    <a:gd name="connsiteY63" fmla="*/ 886049 h 1495138"/>
                    <a:gd name="connsiteX64" fmla="*/ 1061914 w 1490380"/>
                    <a:gd name="connsiteY64" fmla="*/ 886049 h 1495138"/>
                    <a:gd name="connsiteX65" fmla="*/ 1083959 w 1490380"/>
                    <a:gd name="connsiteY65" fmla="*/ 886049 h 1495138"/>
                    <a:gd name="connsiteX66" fmla="*/ 1123238 w 1490380"/>
                    <a:gd name="connsiteY66" fmla="*/ 917003 h 1495138"/>
                    <a:gd name="connsiteX67" fmla="*/ 1089169 w 1490380"/>
                    <a:gd name="connsiteY67" fmla="*/ 971676 h 1495138"/>
                    <a:gd name="connsiteX68" fmla="*/ 1076343 w 1490380"/>
                    <a:gd name="connsiteY68" fmla="*/ 972480 h 1495138"/>
                    <a:gd name="connsiteX69" fmla="*/ 915217 w 1490380"/>
                    <a:gd name="connsiteY69" fmla="*/ 972480 h 1495138"/>
                    <a:gd name="connsiteX70" fmla="*/ 904395 w 1490380"/>
                    <a:gd name="connsiteY70" fmla="*/ 971676 h 1495138"/>
                    <a:gd name="connsiteX71" fmla="*/ 867520 w 1490380"/>
                    <a:gd name="connsiteY71" fmla="*/ 935897 h 1495138"/>
                    <a:gd name="connsiteX72" fmla="*/ 891970 w 1490380"/>
                    <a:gd name="connsiteY72" fmla="*/ 890069 h 1495138"/>
                    <a:gd name="connsiteX73" fmla="*/ 910407 w 1490380"/>
                    <a:gd name="connsiteY73" fmla="*/ 886049 h 1495138"/>
                    <a:gd name="connsiteX74" fmla="*/ 944877 w 1490380"/>
                    <a:gd name="connsiteY74" fmla="*/ 886049 h 1495138"/>
                    <a:gd name="connsiteX75" fmla="*/ 952893 w 1490380"/>
                    <a:gd name="connsiteY75" fmla="*/ 884843 h 1495138"/>
                    <a:gd name="connsiteX76" fmla="*/ 954496 w 1490380"/>
                    <a:gd name="connsiteY76" fmla="*/ 883234 h 1495138"/>
                    <a:gd name="connsiteX77" fmla="*/ 955298 w 1490380"/>
                    <a:gd name="connsiteY77" fmla="*/ 880018 h 1495138"/>
                    <a:gd name="connsiteX78" fmla="*/ 955298 w 1490380"/>
                    <a:gd name="connsiteY78" fmla="*/ 867556 h 1495138"/>
                    <a:gd name="connsiteX79" fmla="*/ 955298 w 1490380"/>
                    <a:gd name="connsiteY79" fmla="*/ 644844 h 1495138"/>
                    <a:gd name="connsiteX80" fmla="*/ 954496 w 1490380"/>
                    <a:gd name="connsiteY80" fmla="*/ 628764 h 1495138"/>
                    <a:gd name="connsiteX81" fmla="*/ 952893 w 1490380"/>
                    <a:gd name="connsiteY81" fmla="*/ 627156 h 1495138"/>
                    <a:gd name="connsiteX82" fmla="*/ 948083 w 1490380"/>
                    <a:gd name="connsiteY82" fmla="*/ 625950 h 1495138"/>
                    <a:gd name="connsiteX83" fmla="*/ 925638 w 1490380"/>
                    <a:gd name="connsiteY83" fmla="*/ 626352 h 1495138"/>
                    <a:gd name="connsiteX84" fmla="*/ 915217 w 1490380"/>
                    <a:gd name="connsiteY84" fmla="*/ 626352 h 1495138"/>
                    <a:gd name="connsiteX85" fmla="*/ 875937 w 1490380"/>
                    <a:gd name="connsiteY85" fmla="*/ 584543 h 1495138"/>
                    <a:gd name="connsiteX86" fmla="*/ 916419 w 1490380"/>
                    <a:gd name="connsiteY86" fmla="*/ 541126 h 1495138"/>
                    <a:gd name="connsiteX87" fmla="*/ 922832 w 1490380"/>
                    <a:gd name="connsiteY87" fmla="*/ 541126 h 1495138"/>
                    <a:gd name="connsiteX88" fmla="*/ 990169 w 1490380"/>
                    <a:gd name="connsiteY88" fmla="*/ 539116 h 1495138"/>
                    <a:gd name="connsiteX89" fmla="*/ 272255 w 1490380"/>
                    <a:gd name="connsiteY89" fmla="*/ 539116 h 1495138"/>
                    <a:gd name="connsiteX90" fmla="*/ 287486 w 1490380"/>
                    <a:gd name="connsiteY90" fmla="*/ 540322 h 1495138"/>
                    <a:gd name="connsiteX91" fmla="*/ 323158 w 1490380"/>
                    <a:gd name="connsiteY91" fmla="*/ 578513 h 1495138"/>
                    <a:gd name="connsiteX92" fmla="*/ 323158 w 1490380"/>
                    <a:gd name="connsiteY92" fmla="*/ 584543 h 1495138"/>
                    <a:gd name="connsiteX93" fmla="*/ 323158 w 1490380"/>
                    <a:gd name="connsiteY93" fmla="*/ 731276 h 1495138"/>
                    <a:gd name="connsiteX94" fmla="*/ 322757 w 1490380"/>
                    <a:gd name="connsiteY94" fmla="*/ 731276 h 1495138"/>
                    <a:gd name="connsiteX95" fmla="*/ 322757 w 1490380"/>
                    <a:gd name="connsiteY95" fmla="*/ 865948 h 1495138"/>
                    <a:gd name="connsiteX96" fmla="*/ 323158 w 1490380"/>
                    <a:gd name="connsiteY96" fmla="*/ 880018 h 1495138"/>
                    <a:gd name="connsiteX97" fmla="*/ 328769 w 1490380"/>
                    <a:gd name="connsiteY97" fmla="*/ 886049 h 1495138"/>
                    <a:gd name="connsiteX98" fmla="*/ 344000 w 1490380"/>
                    <a:gd name="connsiteY98" fmla="*/ 886049 h 1495138"/>
                    <a:gd name="connsiteX99" fmla="*/ 366045 w 1490380"/>
                    <a:gd name="connsiteY99" fmla="*/ 886049 h 1495138"/>
                    <a:gd name="connsiteX100" fmla="*/ 405325 w 1490380"/>
                    <a:gd name="connsiteY100" fmla="*/ 917003 h 1495138"/>
                    <a:gd name="connsiteX101" fmla="*/ 371255 w 1490380"/>
                    <a:gd name="connsiteY101" fmla="*/ 971676 h 1495138"/>
                    <a:gd name="connsiteX102" fmla="*/ 358429 w 1490380"/>
                    <a:gd name="connsiteY102" fmla="*/ 972480 h 1495138"/>
                    <a:gd name="connsiteX103" fmla="*/ 197303 w 1490380"/>
                    <a:gd name="connsiteY103" fmla="*/ 972480 h 1495138"/>
                    <a:gd name="connsiteX104" fmla="*/ 186481 w 1490380"/>
                    <a:gd name="connsiteY104" fmla="*/ 971676 h 1495138"/>
                    <a:gd name="connsiteX105" fmla="*/ 149606 w 1490380"/>
                    <a:gd name="connsiteY105" fmla="*/ 935897 h 1495138"/>
                    <a:gd name="connsiteX106" fmla="*/ 174056 w 1490380"/>
                    <a:gd name="connsiteY106" fmla="*/ 890069 h 1495138"/>
                    <a:gd name="connsiteX107" fmla="*/ 192493 w 1490380"/>
                    <a:gd name="connsiteY107" fmla="*/ 886049 h 1495138"/>
                    <a:gd name="connsiteX108" fmla="*/ 226963 w 1490380"/>
                    <a:gd name="connsiteY108" fmla="*/ 886049 h 1495138"/>
                    <a:gd name="connsiteX109" fmla="*/ 234979 w 1490380"/>
                    <a:gd name="connsiteY109" fmla="*/ 884843 h 1495138"/>
                    <a:gd name="connsiteX110" fmla="*/ 236582 w 1490380"/>
                    <a:gd name="connsiteY110" fmla="*/ 883234 h 1495138"/>
                    <a:gd name="connsiteX111" fmla="*/ 237384 w 1490380"/>
                    <a:gd name="connsiteY111" fmla="*/ 880018 h 1495138"/>
                    <a:gd name="connsiteX112" fmla="*/ 237384 w 1490380"/>
                    <a:gd name="connsiteY112" fmla="*/ 867556 h 1495138"/>
                    <a:gd name="connsiteX113" fmla="*/ 237384 w 1490380"/>
                    <a:gd name="connsiteY113" fmla="*/ 644844 h 1495138"/>
                    <a:gd name="connsiteX114" fmla="*/ 236582 w 1490380"/>
                    <a:gd name="connsiteY114" fmla="*/ 628764 h 1495138"/>
                    <a:gd name="connsiteX115" fmla="*/ 234979 w 1490380"/>
                    <a:gd name="connsiteY115" fmla="*/ 627156 h 1495138"/>
                    <a:gd name="connsiteX116" fmla="*/ 230169 w 1490380"/>
                    <a:gd name="connsiteY116" fmla="*/ 625950 h 1495138"/>
                    <a:gd name="connsiteX117" fmla="*/ 207724 w 1490380"/>
                    <a:gd name="connsiteY117" fmla="*/ 626352 h 1495138"/>
                    <a:gd name="connsiteX118" fmla="*/ 197303 w 1490380"/>
                    <a:gd name="connsiteY118" fmla="*/ 626352 h 1495138"/>
                    <a:gd name="connsiteX119" fmla="*/ 158023 w 1490380"/>
                    <a:gd name="connsiteY119" fmla="*/ 584543 h 1495138"/>
                    <a:gd name="connsiteX120" fmla="*/ 198505 w 1490380"/>
                    <a:gd name="connsiteY120" fmla="*/ 541126 h 1495138"/>
                    <a:gd name="connsiteX121" fmla="*/ 204918 w 1490380"/>
                    <a:gd name="connsiteY121" fmla="*/ 541126 h 1495138"/>
                    <a:gd name="connsiteX122" fmla="*/ 272255 w 1490380"/>
                    <a:gd name="connsiteY122" fmla="*/ 539116 h 1495138"/>
                    <a:gd name="connsiteX123" fmla="*/ 477504 w 1490380"/>
                    <a:gd name="connsiteY123" fmla="*/ 0 h 1495138"/>
                    <a:gd name="connsiteX124" fmla="*/ 492735 w 1490380"/>
                    <a:gd name="connsiteY124" fmla="*/ 1206 h 1495138"/>
                    <a:gd name="connsiteX125" fmla="*/ 528407 w 1490380"/>
                    <a:gd name="connsiteY125" fmla="*/ 39397 h 1495138"/>
                    <a:gd name="connsiteX126" fmla="*/ 528407 w 1490380"/>
                    <a:gd name="connsiteY126" fmla="*/ 45427 h 1495138"/>
                    <a:gd name="connsiteX127" fmla="*/ 528407 w 1490380"/>
                    <a:gd name="connsiteY127" fmla="*/ 192159 h 1495138"/>
                    <a:gd name="connsiteX128" fmla="*/ 528006 w 1490380"/>
                    <a:gd name="connsiteY128" fmla="*/ 192159 h 1495138"/>
                    <a:gd name="connsiteX129" fmla="*/ 528006 w 1490380"/>
                    <a:gd name="connsiteY129" fmla="*/ 326832 h 1495138"/>
                    <a:gd name="connsiteX130" fmla="*/ 528407 w 1490380"/>
                    <a:gd name="connsiteY130" fmla="*/ 340902 h 1495138"/>
                    <a:gd name="connsiteX131" fmla="*/ 534018 w 1490380"/>
                    <a:gd name="connsiteY131" fmla="*/ 346932 h 1495138"/>
                    <a:gd name="connsiteX132" fmla="*/ 549249 w 1490380"/>
                    <a:gd name="connsiteY132" fmla="*/ 346932 h 1495138"/>
                    <a:gd name="connsiteX133" fmla="*/ 571294 w 1490380"/>
                    <a:gd name="connsiteY133" fmla="*/ 346932 h 1495138"/>
                    <a:gd name="connsiteX134" fmla="*/ 610574 w 1490380"/>
                    <a:gd name="connsiteY134" fmla="*/ 377887 h 1495138"/>
                    <a:gd name="connsiteX135" fmla="*/ 576504 w 1490380"/>
                    <a:gd name="connsiteY135" fmla="*/ 432560 h 1495138"/>
                    <a:gd name="connsiteX136" fmla="*/ 563678 w 1490380"/>
                    <a:gd name="connsiteY136" fmla="*/ 433364 h 1495138"/>
                    <a:gd name="connsiteX137" fmla="*/ 402552 w 1490380"/>
                    <a:gd name="connsiteY137" fmla="*/ 433364 h 1495138"/>
                    <a:gd name="connsiteX138" fmla="*/ 391730 w 1490380"/>
                    <a:gd name="connsiteY138" fmla="*/ 432560 h 1495138"/>
                    <a:gd name="connsiteX139" fmla="*/ 354855 w 1490380"/>
                    <a:gd name="connsiteY139" fmla="*/ 396781 h 1495138"/>
                    <a:gd name="connsiteX140" fmla="*/ 379305 w 1490380"/>
                    <a:gd name="connsiteY140" fmla="*/ 350952 h 1495138"/>
                    <a:gd name="connsiteX141" fmla="*/ 397742 w 1490380"/>
                    <a:gd name="connsiteY141" fmla="*/ 346932 h 1495138"/>
                    <a:gd name="connsiteX142" fmla="*/ 432212 w 1490380"/>
                    <a:gd name="connsiteY142" fmla="*/ 346932 h 1495138"/>
                    <a:gd name="connsiteX143" fmla="*/ 440228 w 1490380"/>
                    <a:gd name="connsiteY143" fmla="*/ 345726 h 1495138"/>
                    <a:gd name="connsiteX144" fmla="*/ 441831 w 1490380"/>
                    <a:gd name="connsiteY144" fmla="*/ 344118 h 1495138"/>
                    <a:gd name="connsiteX145" fmla="*/ 442633 w 1490380"/>
                    <a:gd name="connsiteY145" fmla="*/ 340902 h 1495138"/>
                    <a:gd name="connsiteX146" fmla="*/ 442633 w 1490380"/>
                    <a:gd name="connsiteY146" fmla="*/ 328440 h 1495138"/>
                    <a:gd name="connsiteX147" fmla="*/ 442633 w 1490380"/>
                    <a:gd name="connsiteY147" fmla="*/ 105728 h 1495138"/>
                    <a:gd name="connsiteX148" fmla="*/ 441831 w 1490380"/>
                    <a:gd name="connsiteY148" fmla="*/ 89648 h 1495138"/>
                    <a:gd name="connsiteX149" fmla="*/ 440228 w 1490380"/>
                    <a:gd name="connsiteY149" fmla="*/ 88040 h 1495138"/>
                    <a:gd name="connsiteX150" fmla="*/ 435418 w 1490380"/>
                    <a:gd name="connsiteY150" fmla="*/ 86834 h 1495138"/>
                    <a:gd name="connsiteX151" fmla="*/ 412973 w 1490380"/>
                    <a:gd name="connsiteY151" fmla="*/ 87236 h 1495138"/>
                    <a:gd name="connsiteX152" fmla="*/ 402552 w 1490380"/>
                    <a:gd name="connsiteY152" fmla="*/ 87236 h 1495138"/>
                    <a:gd name="connsiteX153" fmla="*/ 363272 w 1490380"/>
                    <a:gd name="connsiteY153" fmla="*/ 45427 h 1495138"/>
                    <a:gd name="connsiteX154" fmla="*/ 403754 w 1490380"/>
                    <a:gd name="connsiteY154" fmla="*/ 2010 h 1495138"/>
                    <a:gd name="connsiteX155" fmla="*/ 410167 w 1490380"/>
                    <a:gd name="connsiteY155" fmla="*/ 2010 h 1495138"/>
                    <a:gd name="connsiteX156" fmla="*/ 477504 w 1490380"/>
                    <a:gd name="connsiteY156" fmla="*/ 0 h 1495138"/>
                    <a:gd name="connsiteX157" fmla="*/ 123093 w 1490380"/>
                    <a:gd name="connsiteY157" fmla="*/ 0 h 1495138"/>
                    <a:gd name="connsiteX158" fmla="*/ 138324 w 1490380"/>
                    <a:gd name="connsiteY158" fmla="*/ 1206 h 1495138"/>
                    <a:gd name="connsiteX159" fmla="*/ 173997 w 1490380"/>
                    <a:gd name="connsiteY159" fmla="*/ 39397 h 1495138"/>
                    <a:gd name="connsiteX160" fmla="*/ 173997 w 1490380"/>
                    <a:gd name="connsiteY160" fmla="*/ 45427 h 1495138"/>
                    <a:gd name="connsiteX161" fmla="*/ 173997 w 1490380"/>
                    <a:gd name="connsiteY161" fmla="*/ 192159 h 1495138"/>
                    <a:gd name="connsiteX162" fmla="*/ 173596 w 1490380"/>
                    <a:gd name="connsiteY162" fmla="*/ 192159 h 1495138"/>
                    <a:gd name="connsiteX163" fmla="*/ 173596 w 1490380"/>
                    <a:gd name="connsiteY163" fmla="*/ 326832 h 1495138"/>
                    <a:gd name="connsiteX164" fmla="*/ 173997 w 1490380"/>
                    <a:gd name="connsiteY164" fmla="*/ 340902 h 1495138"/>
                    <a:gd name="connsiteX165" fmla="*/ 179608 w 1490380"/>
                    <a:gd name="connsiteY165" fmla="*/ 346932 h 1495138"/>
                    <a:gd name="connsiteX166" fmla="*/ 194839 w 1490380"/>
                    <a:gd name="connsiteY166" fmla="*/ 346932 h 1495138"/>
                    <a:gd name="connsiteX167" fmla="*/ 216884 w 1490380"/>
                    <a:gd name="connsiteY167" fmla="*/ 346932 h 1495138"/>
                    <a:gd name="connsiteX168" fmla="*/ 256164 w 1490380"/>
                    <a:gd name="connsiteY168" fmla="*/ 377887 h 1495138"/>
                    <a:gd name="connsiteX169" fmla="*/ 222094 w 1490380"/>
                    <a:gd name="connsiteY169" fmla="*/ 432560 h 1495138"/>
                    <a:gd name="connsiteX170" fmla="*/ 209268 w 1490380"/>
                    <a:gd name="connsiteY170" fmla="*/ 433364 h 1495138"/>
                    <a:gd name="connsiteX171" fmla="*/ 48141 w 1490380"/>
                    <a:gd name="connsiteY171" fmla="*/ 433364 h 1495138"/>
                    <a:gd name="connsiteX172" fmla="*/ 37319 w 1490380"/>
                    <a:gd name="connsiteY172" fmla="*/ 432560 h 1495138"/>
                    <a:gd name="connsiteX173" fmla="*/ 445 w 1490380"/>
                    <a:gd name="connsiteY173" fmla="*/ 396781 h 1495138"/>
                    <a:gd name="connsiteX174" fmla="*/ 24894 w 1490380"/>
                    <a:gd name="connsiteY174" fmla="*/ 350952 h 1495138"/>
                    <a:gd name="connsiteX175" fmla="*/ 43332 w 1490380"/>
                    <a:gd name="connsiteY175" fmla="*/ 346932 h 1495138"/>
                    <a:gd name="connsiteX176" fmla="*/ 77801 w 1490380"/>
                    <a:gd name="connsiteY176" fmla="*/ 346932 h 1495138"/>
                    <a:gd name="connsiteX177" fmla="*/ 85818 w 1490380"/>
                    <a:gd name="connsiteY177" fmla="*/ 345726 h 1495138"/>
                    <a:gd name="connsiteX178" fmla="*/ 87421 w 1490380"/>
                    <a:gd name="connsiteY178" fmla="*/ 344118 h 1495138"/>
                    <a:gd name="connsiteX179" fmla="*/ 88223 w 1490380"/>
                    <a:gd name="connsiteY179" fmla="*/ 340902 h 1495138"/>
                    <a:gd name="connsiteX180" fmla="*/ 88223 w 1490380"/>
                    <a:gd name="connsiteY180" fmla="*/ 328440 h 1495138"/>
                    <a:gd name="connsiteX181" fmla="*/ 88223 w 1490380"/>
                    <a:gd name="connsiteY181" fmla="*/ 105728 h 1495138"/>
                    <a:gd name="connsiteX182" fmla="*/ 87421 w 1490380"/>
                    <a:gd name="connsiteY182" fmla="*/ 89648 h 1495138"/>
                    <a:gd name="connsiteX183" fmla="*/ 85818 w 1490380"/>
                    <a:gd name="connsiteY183" fmla="*/ 88040 h 1495138"/>
                    <a:gd name="connsiteX184" fmla="*/ 81008 w 1490380"/>
                    <a:gd name="connsiteY184" fmla="*/ 86834 h 1495138"/>
                    <a:gd name="connsiteX185" fmla="*/ 58562 w 1490380"/>
                    <a:gd name="connsiteY185" fmla="*/ 87236 h 1495138"/>
                    <a:gd name="connsiteX186" fmla="*/ 48141 w 1490380"/>
                    <a:gd name="connsiteY186" fmla="*/ 87236 h 1495138"/>
                    <a:gd name="connsiteX187" fmla="*/ 8862 w 1490380"/>
                    <a:gd name="connsiteY187" fmla="*/ 45427 h 1495138"/>
                    <a:gd name="connsiteX188" fmla="*/ 49344 w 1490380"/>
                    <a:gd name="connsiteY188" fmla="*/ 2010 h 1495138"/>
                    <a:gd name="connsiteX189" fmla="*/ 55757 w 1490380"/>
                    <a:gd name="connsiteY189" fmla="*/ 2010 h 1495138"/>
                    <a:gd name="connsiteX190" fmla="*/ 123093 w 1490380"/>
                    <a:gd name="connsiteY19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865948 h 1495138"/>
                    <a:gd name="connsiteX37" fmla="*/ 1406194 w 1490380"/>
                    <a:gd name="connsiteY37" fmla="*/ 880018 h 1495138"/>
                    <a:gd name="connsiteX38" fmla="*/ 1411805 w 1490380"/>
                    <a:gd name="connsiteY38" fmla="*/ 886049 h 1495138"/>
                    <a:gd name="connsiteX39" fmla="*/ 1427036 w 1490380"/>
                    <a:gd name="connsiteY39" fmla="*/ 886049 h 1495138"/>
                    <a:gd name="connsiteX40" fmla="*/ 1449081 w 1490380"/>
                    <a:gd name="connsiteY40" fmla="*/ 886049 h 1495138"/>
                    <a:gd name="connsiteX41" fmla="*/ 1488360 w 1490380"/>
                    <a:gd name="connsiteY41" fmla="*/ 917003 h 1495138"/>
                    <a:gd name="connsiteX42" fmla="*/ 1454291 w 1490380"/>
                    <a:gd name="connsiteY42" fmla="*/ 971676 h 1495138"/>
                    <a:gd name="connsiteX43" fmla="*/ 1441465 w 1490380"/>
                    <a:gd name="connsiteY43" fmla="*/ 972480 h 1495138"/>
                    <a:gd name="connsiteX44" fmla="*/ 1280339 w 1490380"/>
                    <a:gd name="connsiteY44" fmla="*/ 972480 h 1495138"/>
                    <a:gd name="connsiteX45" fmla="*/ 1269517 w 1490380"/>
                    <a:gd name="connsiteY45" fmla="*/ 971676 h 1495138"/>
                    <a:gd name="connsiteX46" fmla="*/ 1232642 w 1490380"/>
                    <a:gd name="connsiteY46" fmla="*/ 935897 h 1495138"/>
                    <a:gd name="connsiteX47" fmla="*/ 1257091 w 1490380"/>
                    <a:gd name="connsiteY47" fmla="*/ 890069 h 1495138"/>
                    <a:gd name="connsiteX48" fmla="*/ 1275529 w 1490380"/>
                    <a:gd name="connsiteY48" fmla="*/ 886049 h 1495138"/>
                    <a:gd name="connsiteX49" fmla="*/ 1309999 w 1490380"/>
                    <a:gd name="connsiteY49" fmla="*/ 886049 h 1495138"/>
                    <a:gd name="connsiteX50" fmla="*/ 1318015 w 1490380"/>
                    <a:gd name="connsiteY50" fmla="*/ 884843 h 1495138"/>
                    <a:gd name="connsiteX51" fmla="*/ 1319618 w 1490380"/>
                    <a:gd name="connsiteY51" fmla="*/ 883234 h 1495138"/>
                    <a:gd name="connsiteX52" fmla="*/ 1320420 w 1490380"/>
                    <a:gd name="connsiteY52" fmla="*/ 880018 h 1495138"/>
                    <a:gd name="connsiteX53" fmla="*/ 1320420 w 1490380"/>
                    <a:gd name="connsiteY53" fmla="*/ 867556 h 1495138"/>
                    <a:gd name="connsiteX54" fmla="*/ 990169 w 1490380"/>
                    <a:gd name="connsiteY54" fmla="*/ 539116 h 1495138"/>
                    <a:gd name="connsiteX55" fmla="*/ 1005400 w 1490380"/>
                    <a:gd name="connsiteY55" fmla="*/ 540322 h 1495138"/>
                    <a:gd name="connsiteX56" fmla="*/ 1041072 w 1490380"/>
                    <a:gd name="connsiteY56" fmla="*/ 578513 h 1495138"/>
                    <a:gd name="connsiteX57" fmla="*/ 1041072 w 1490380"/>
                    <a:gd name="connsiteY57" fmla="*/ 584543 h 1495138"/>
                    <a:gd name="connsiteX58" fmla="*/ 1041072 w 1490380"/>
                    <a:gd name="connsiteY58" fmla="*/ 731276 h 1495138"/>
                    <a:gd name="connsiteX59" fmla="*/ 1040671 w 1490380"/>
                    <a:gd name="connsiteY59" fmla="*/ 731276 h 1495138"/>
                    <a:gd name="connsiteX60" fmla="*/ 1040671 w 1490380"/>
                    <a:gd name="connsiteY60" fmla="*/ 865948 h 1495138"/>
                    <a:gd name="connsiteX61" fmla="*/ 1041072 w 1490380"/>
                    <a:gd name="connsiteY61" fmla="*/ 880018 h 1495138"/>
                    <a:gd name="connsiteX62" fmla="*/ 1046683 w 1490380"/>
                    <a:gd name="connsiteY62" fmla="*/ 886049 h 1495138"/>
                    <a:gd name="connsiteX63" fmla="*/ 1061914 w 1490380"/>
                    <a:gd name="connsiteY63" fmla="*/ 886049 h 1495138"/>
                    <a:gd name="connsiteX64" fmla="*/ 1083959 w 1490380"/>
                    <a:gd name="connsiteY64" fmla="*/ 886049 h 1495138"/>
                    <a:gd name="connsiteX65" fmla="*/ 1123238 w 1490380"/>
                    <a:gd name="connsiteY65" fmla="*/ 917003 h 1495138"/>
                    <a:gd name="connsiteX66" fmla="*/ 1089169 w 1490380"/>
                    <a:gd name="connsiteY66" fmla="*/ 971676 h 1495138"/>
                    <a:gd name="connsiteX67" fmla="*/ 1076343 w 1490380"/>
                    <a:gd name="connsiteY67" fmla="*/ 972480 h 1495138"/>
                    <a:gd name="connsiteX68" fmla="*/ 915217 w 1490380"/>
                    <a:gd name="connsiteY68" fmla="*/ 972480 h 1495138"/>
                    <a:gd name="connsiteX69" fmla="*/ 904395 w 1490380"/>
                    <a:gd name="connsiteY69" fmla="*/ 971676 h 1495138"/>
                    <a:gd name="connsiteX70" fmla="*/ 867520 w 1490380"/>
                    <a:gd name="connsiteY70" fmla="*/ 935897 h 1495138"/>
                    <a:gd name="connsiteX71" fmla="*/ 891970 w 1490380"/>
                    <a:gd name="connsiteY71" fmla="*/ 890069 h 1495138"/>
                    <a:gd name="connsiteX72" fmla="*/ 910407 w 1490380"/>
                    <a:gd name="connsiteY72" fmla="*/ 886049 h 1495138"/>
                    <a:gd name="connsiteX73" fmla="*/ 944877 w 1490380"/>
                    <a:gd name="connsiteY73" fmla="*/ 886049 h 1495138"/>
                    <a:gd name="connsiteX74" fmla="*/ 952893 w 1490380"/>
                    <a:gd name="connsiteY74" fmla="*/ 884843 h 1495138"/>
                    <a:gd name="connsiteX75" fmla="*/ 954496 w 1490380"/>
                    <a:gd name="connsiteY75" fmla="*/ 883234 h 1495138"/>
                    <a:gd name="connsiteX76" fmla="*/ 955298 w 1490380"/>
                    <a:gd name="connsiteY76" fmla="*/ 880018 h 1495138"/>
                    <a:gd name="connsiteX77" fmla="*/ 955298 w 1490380"/>
                    <a:gd name="connsiteY77" fmla="*/ 867556 h 1495138"/>
                    <a:gd name="connsiteX78" fmla="*/ 955298 w 1490380"/>
                    <a:gd name="connsiteY78" fmla="*/ 644844 h 1495138"/>
                    <a:gd name="connsiteX79" fmla="*/ 954496 w 1490380"/>
                    <a:gd name="connsiteY79" fmla="*/ 628764 h 1495138"/>
                    <a:gd name="connsiteX80" fmla="*/ 952893 w 1490380"/>
                    <a:gd name="connsiteY80" fmla="*/ 627156 h 1495138"/>
                    <a:gd name="connsiteX81" fmla="*/ 948083 w 1490380"/>
                    <a:gd name="connsiteY81" fmla="*/ 625950 h 1495138"/>
                    <a:gd name="connsiteX82" fmla="*/ 925638 w 1490380"/>
                    <a:gd name="connsiteY82" fmla="*/ 626352 h 1495138"/>
                    <a:gd name="connsiteX83" fmla="*/ 915217 w 1490380"/>
                    <a:gd name="connsiteY83" fmla="*/ 626352 h 1495138"/>
                    <a:gd name="connsiteX84" fmla="*/ 875937 w 1490380"/>
                    <a:gd name="connsiteY84" fmla="*/ 584543 h 1495138"/>
                    <a:gd name="connsiteX85" fmla="*/ 916419 w 1490380"/>
                    <a:gd name="connsiteY85" fmla="*/ 541126 h 1495138"/>
                    <a:gd name="connsiteX86" fmla="*/ 922832 w 1490380"/>
                    <a:gd name="connsiteY86" fmla="*/ 541126 h 1495138"/>
                    <a:gd name="connsiteX87" fmla="*/ 990169 w 1490380"/>
                    <a:gd name="connsiteY87" fmla="*/ 539116 h 1495138"/>
                    <a:gd name="connsiteX88" fmla="*/ 272255 w 1490380"/>
                    <a:gd name="connsiteY88" fmla="*/ 539116 h 1495138"/>
                    <a:gd name="connsiteX89" fmla="*/ 287486 w 1490380"/>
                    <a:gd name="connsiteY89" fmla="*/ 540322 h 1495138"/>
                    <a:gd name="connsiteX90" fmla="*/ 323158 w 1490380"/>
                    <a:gd name="connsiteY90" fmla="*/ 578513 h 1495138"/>
                    <a:gd name="connsiteX91" fmla="*/ 323158 w 1490380"/>
                    <a:gd name="connsiteY91" fmla="*/ 584543 h 1495138"/>
                    <a:gd name="connsiteX92" fmla="*/ 323158 w 1490380"/>
                    <a:gd name="connsiteY92" fmla="*/ 731276 h 1495138"/>
                    <a:gd name="connsiteX93" fmla="*/ 322757 w 1490380"/>
                    <a:gd name="connsiteY93" fmla="*/ 731276 h 1495138"/>
                    <a:gd name="connsiteX94" fmla="*/ 322757 w 1490380"/>
                    <a:gd name="connsiteY94" fmla="*/ 865948 h 1495138"/>
                    <a:gd name="connsiteX95" fmla="*/ 323158 w 1490380"/>
                    <a:gd name="connsiteY95" fmla="*/ 880018 h 1495138"/>
                    <a:gd name="connsiteX96" fmla="*/ 328769 w 1490380"/>
                    <a:gd name="connsiteY96" fmla="*/ 886049 h 1495138"/>
                    <a:gd name="connsiteX97" fmla="*/ 344000 w 1490380"/>
                    <a:gd name="connsiteY97" fmla="*/ 886049 h 1495138"/>
                    <a:gd name="connsiteX98" fmla="*/ 366045 w 1490380"/>
                    <a:gd name="connsiteY98" fmla="*/ 886049 h 1495138"/>
                    <a:gd name="connsiteX99" fmla="*/ 405325 w 1490380"/>
                    <a:gd name="connsiteY99" fmla="*/ 917003 h 1495138"/>
                    <a:gd name="connsiteX100" fmla="*/ 371255 w 1490380"/>
                    <a:gd name="connsiteY100" fmla="*/ 971676 h 1495138"/>
                    <a:gd name="connsiteX101" fmla="*/ 358429 w 1490380"/>
                    <a:gd name="connsiteY101" fmla="*/ 972480 h 1495138"/>
                    <a:gd name="connsiteX102" fmla="*/ 197303 w 1490380"/>
                    <a:gd name="connsiteY102" fmla="*/ 972480 h 1495138"/>
                    <a:gd name="connsiteX103" fmla="*/ 186481 w 1490380"/>
                    <a:gd name="connsiteY103" fmla="*/ 971676 h 1495138"/>
                    <a:gd name="connsiteX104" fmla="*/ 149606 w 1490380"/>
                    <a:gd name="connsiteY104" fmla="*/ 935897 h 1495138"/>
                    <a:gd name="connsiteX105" fmla="*/ 174056 w 1490380"/>
                    <a:gd name="connsiteY105" fmla="*/ 890069 h 1495138"/>
                    <a:gd name="connsiteX106" fmla="*/ 192493 w 1490380"/>
                    <a:gd name="connsiteY106" fmla="*/ 886049 h 1495138"/>
                    <a:gd name="connsiteX107" fmla="*/ 226963 w 1490380"/>
                    <a:gd name="connsiteY107" fmla="*/ 886049 h 1495138"/>
                    <a:gd name="connsiteX108" fmla="*/ 234979 w 1490380"/>
                    <a:gd name="connsiteY108" fmla="*/ 884843 h 1495138"/>
                    <a:gd name="connsiteX109" fmla="*/ 236582 w 1490380"/>
                    <a:gd name="connsiteY109" fmla="*/ 883234 h 1495138"/>
                    <a:gd name="connsiteX110" fmla="*/ 237384 w 1490380"/>
                    <a:gd name="connsiteY110" fmla="*/ 880018 h 1495138"/>
                    <a:gd name="connsiteX111" fmla="*/ 237384 w 1490380"/>
                    <a:gd name="connsiteY111" fmla="*/ 867556 h 1495138"/>
                    <a:gd name="connsiteX112" fmla="*/ 237384 w 1490380"/>
                    <a:gd name="connsiteY112" fmla="*/ 644844 h 1495138"/>
                    <a:gd name="connsiteX113" fmla="*/ 236582 w 1490380"/>
                    <a:gd name="connsiteY113" fmla="*/ 628764 h 1495138"/>
                    <a:gd name="connsiteX114" fmla="*/ 234979 w 1490380"/>
                    <a:gd name="connsiteY114" fmla="*/ 627156 h 1495138"/>
                    <a:gd name="connsiteX115" fmla="*/ 230169 w 1490380"/>
                    <a:gd name="connsiteY115" fmla="*/ 625950 h 1495138"/>
                    <a:gd name="connsiteX116" fmla="*/ 207724 w 1490380"/>
                    <a:gd name="connsiteY116" fmla="*/ 626352 h 1495138"/>
                    <a:gd name="connsiteX117" fmla="*/ 197303 w 1490380"/>
                    <a:gd name="connsiteY117" fmla="*/ 626352 h 1495138"/>
                    <a:gd name="connsiteX118" fmla="*/ 158023 w 1490380"/>
                    <a:gd name="connsiteY118" fmla="*/ 584543 h 1495138"/>
                    <a:gd name="connsiteX119" fmla="*/ 198505 w 1490380"/>
                    <a:gd name="connsiteY119" fmla="*/ 541126 h 1495138"/>
                    <a:gd name="connsiteX120" fmla="*/ 204918 w 1490380"/>
                    <a:gd name="connsiteY120" fmla="*/ 541126 h 1495138"/>
                    <a:gd name="connsiteX121" fmla="*/ 272255 w 1490380"/>
                    <a:gd name="connsiteY121" fmla="*/ 539116 h 1495138"/>
                    <a:gd name="connsiteX122" fmla="*/ 477504 w 1490380"/>
                    <a:gd name="connsiteY122" fmla="*/ 0 h 1495138"/>
                    <a:gd name="connsiteX123" fmla="*/ 492735 w 1490380"/>
                    <a:gd name="connsiteY123" fmla="*/ 1206 h 1495138"/>
                    <a:gd name="connsiteX124" fmla="*/ 528407 w 1490380"/>
                    <a:gd name="connsiteY124" fmla="*/ 39397 h 1495138"/>
                    <a:gd name="connsiteX125" fmla="*/ 528407 w 1490380"/>
                    <a:gd name="connsiteY125" fmla="*/ 45427 h 1495138"/>
                    <a:gd name="connsiteX126" fmla="*/ 528407 w 1490380"/>
                    <a:gd name="connsiteY126" fmla="*/ 192159 h 1495138"/>
                    <a:gd name="connsiteX127" fmla="*/ 528006 w 1490380"/>
                    <a:gd name="connsiteY127" fmla="*/ 192159 h 1495138"/>
                    <a:gd name="connsiteX128" fmla="*/ 528006 w 1490380"/>
                    <a:gd name="connsiteY128" fmla="*/ 326832 h 1495138"/>
                    <a:gd name="connsiteX129" fmla="*/ 528407 w 1490380"/>
                    <a:gd name="connsiteY129" fmla="*/ 340902 h 1495138"/>
                    <a:gd name="connsiteX130" fmla="*/ 534018 w 1490380"/>
                    <a:gd name="connsiteY130" fmla="*/ 346932 h 1495138"/>
                    <a:gd name="connsiteX131" fmla="*/ 549249 w 1490380"/>
                    <a:gd name="connsiteY131" fmla="*/ 346932 h 1495138"/>
                    <a:gd name="connsiteX132" fmla="*/ 571294 w 1490380"/>
                    <a:gd name="connsiteY132" fmla="*/ 346932 h 1495138"/>
                    <a:gd name="connsiteX133" fmla="*/ 610574 w 1490380"/>
                    <a:gd name="connsiteY133" fmla="*/ 377887 h 1495138"/>
                    <a:gd name="connsiteX134" fmla="*/ 576504 w 1490380"/>
                    <a:gd name="connsiteY134" fmla="*/ 432560 h 1495138"/>
                    <a:gd name="connsiteX135" fmla="*/ 563678 w 1490380"/>
                    <a:gd name="connsiteY135" fmla="*/ 433364 h 1495138"/>
                    <a:gd name="connsiteX136" fmla="*/ 402552 w 1490380"/>
                    <a:gd name="connsiteY136" fmla="*/ 433364 h 1495138"/>
                    <a:gd name="connsiteX137" fmla="*/ 391730 w 1490380"/>
                    <a:gd name="connsiteY137" fmla="*/ 432560 h 1495138"/>
                    <a:gd name="connsiteX138" fmla="*/ 354855 w 1490380"/>
                    <a:gd name="connsiteY138" fmla="*/ 396781 h 1495138"/>
                    <a:gd name="connsiteX139" fmla="*/ 379305 w 1490380"/>
                    <a:gd name="connsiteY139" fmla="*/ 350952 h 1495138"/>
                    <a:gd name="connsiteX140" fmla="*/ 397742 w 1490380"/>
                    <a:gd name="connsiteY140" fmla="*/ 346932 h 1495138"/>
                    <a:gd name="connsiteX141" fmla="*/ 432212 w 1490380"/>
                    <a:gd name="connsiteY141" fmla="*/ 346932 h 1495138"/>
                    <a:gd name="connsiteX142" fmla="*/ 440228 w 1490380"/>
                    <a:gd name="connsiteY142" fmla="*/ 345726 h 1495138"/>
                    <a:gd name="connsiteX143" fmla="*/ 441831 w 1490380"/>
                    <a:gd name="connsiteY143" fmla="*/ 344118 h 1495138"/>
                    <a:gd name="connsiteX144" fmla="*/ 442633 w 1490380"/>
                    <a:gd name="connsiteY144" fmla="*/ 340902 h 1495138"/>
                    <a:gd name="connsiteX145" fmla="*/ 442633 w 1490380"/>
                    <a:gd name="connsiteY145" fmla="*/ 328440 h 1495138"/>
                    <a:gd name="connsiteX146" fmla="*/ 442633 w 1490380"/>
                    <a:gd name="connsiteY146" fmla="*/ 105728 h 1495138"/>
                    <a:gd name="connsiteX147" fmla="*/ 441831 w 1490380"/>
                    <a:gd name="connsiteY147" fmla="*/ 89648 h 1495138"/>
                    <a:gd name="connsiteX148" fmla="*/ 440228 w 1490380"/>
                    <a:gd name="connsiteY148" fmla="*/ 88040 h 1495138"/>
                    <a:gd name="connsiteX149" fmla="*/ 435418 w 1490380"/>
                    <a:gd name="connsiteY149" fmla="*/ 86834 h 1495138"/>
                    <a:gd name="connsiteX150" fmla="*/ 412973 w 1490380"/>
                    <a:gd name="connsiteY150" fmla="*/ 87236 h 1495138"/>
                    <a:gd name="connsiteX151" fmla="*/ 402552 w 1490380"/>
                    <a:gd name="connsiteY151" fmla="*/ 87236 h 1495138"/>
                    <a:gd name="connsiteX152" fmla="*/ 363272 w 1490380"/>
                    <a:gd name="connsiteY152" fmla="*/ 45427 h 1495138"/>
                    <a:gd name="connsiteX153" fmla="*/ 403754 w 1490380"/>
                    <a:gd name="connsiteY153" fmla="*/ 2010 h 1495138"/>
                    <a:gd name="connsiteX154" fmla="*/ 410167 w 1490380"/>
                    <a:gd name="connsiteY154" fmla="*/ 2010 h 1495138"/>
                    <a:gd name="connsiteX155" fmla="*/ 477504 w 1490380"/>
                    <a:gd name="connsiteY155" fmla="*/ 0 h 1495138"/>
                    <a:gd name="connsiteX156" fmla="*/ 123093 w 1490380"/>
                    <a:gd name="connsiteY156" fmla="*/ 0 h 1495138"/>
                    <a:gd name="connsiteX157" fmla="*/ 138324 w 1490380"/>
                    <a:gd name="connsiteY157" fmla="*/ 1206 h 1495138"/>
                    <a:gd name="connsiteX158" fmla="*/ 173997 w 1490380"/>
                    <a:gd name="connsiteY158" fmla="*/ 39397 h 1495138"/>
                    <a:gd name="connsiteX159" fmla="*/ 173997 w 1490380"/>
                    <a:gd name="connsiteY159" fmla="*/ 45427 h 1495138"/>
                    <a:gd name="connsiteX160" fmla="*/ 173997 w 1490380"/>
                    <a:gd name="connsiteY160" fmla="*/ 192159 h 1495138"/>
                    <a:gd name="connsiteX161" fmla="*/ 173596 w 1490380"/>
                    <a:gd name="connsiteY161" fmla="*/ 192159 h 1495138"/>
                    <a:gd name="connsiteX162" fmla="*/ 173596 w 1490380"/>
                    <a:gd name="connsiteY162" fmla="*/ 326832 h 1495138"/>
                    <a:gd name="connsiteX163" fmla="*/ 173997 w 1490380"/>
                    <a:gd name="connsiteY163" fmla="*/ 340902 h 1495138"/>
                    <a:gd name="connsiteX164" fmla="*/ 179608 w 1490380"/>
                    <a:gd name="connsiteY164" fmla="*/ 346932 h 1495138"/>
                    <a:gd name="connsiteX165" fmla="*/ 194839 w 1490380"/>
                    <a:gd name="connsiteY165" fmla="*/ 346932 h 1495138"/>
                    <a:gd name="connsiteX166" fmla="*/ 216884 w 1490380"/>
                    <a:gd name="connsiteY166" fmla="*/ 346932 h 1495138"/>
                    <a:gd name="connsiteX167" fmla="*/ 256164 w 1490380"/>
                    <a:gd name="connsiteY167" fmla="*/ 377887 h 1495138"/>
                    <a:gd name="connsiteX168" fmla="*/ 222094 w 1490380"/>
                    <a:gd name="connsiteY168" fmla="*/ 432560 h 1495138"/>
                    <a:gd name="connsiteX169" fmla="*/ 209268 w 1490380"/>
                    <a:gd name="connsiteY169" fmla="*/ 433364 h 1495138"/>
                    <a:gd name="connsiteX170" fmla="*/ 48141 w 1490380"/>
                    <a:gd name="connsiteY170" fmla="*/ 433364 h 1495138"/>
                    <a:gd name="connsiteX171" fmla="*/ 37319 w 1490380"/>
                    <a:gd name="connsiteY171" fmla="*/ 432560 h 1495138"/>
                    <a:gd name="connsiteX172" fmla="*/ 445 w 1490380"/>
                    <a:gd name="connsiteY172" fmla="*/ 396781 h 1495138"/>
                    <a:gd name="connsiteX173" fmla="*/ 24894 w 1490380"/>
                    <a:gd name="connsiteY173" fmla="*/ 350952 h 1495138"/>
                    <a:gd name="connsiteX174" fmla="*/ 43332 w 1490380"/>
                    <a:gd name="connsiteY174" fmla="*/ 346932 h 1495138"/>
                    <a:gd name="connsiteX175" fmla="*/ 77801 w 1490380"/>
                    <a:gd name="connsiteY175" fmla="*/ 346932 h 1495138"/>
                    <a:gd name="connsiteX176" fmla="*/ 85818 w 1490380"/>
                    <a:gd name="connsiteY176" fmla="*/ 345726 h 1495138"/>
                    <a:gd name="connsiteX177" fmla="*/ 87421 w 1490380"/>
                    <a:gd name="connsiteY177" fmla="*/ 344118 h 1495138"/>
                    <a:gd name="connsiteX178" fmla="*/ 88223 w 1490380"/>
                    <a:gd name="connsiteY178" fmla="*/ 340902 h 1495138"/>
                    <a:gd name="connsiteX179" fmla="*/ 88223 w 1490380"/>
                    <a:gd name="connsiteY179" fmla="*/ 328440 h 1495138"/>
                    <a:gd name="connsiteX180" fmla="*/ 88223 w 1490380"/>
                    <a:gd name="connsiteY180" fmla="*/ 105728 h 1495138"/>
                    <a:gd name="connsiteX181" fmla="*/ 87421 w 1490380"/>
                    <a:gd name="connsiteY181" fmla="*/ 89648 h 1495138"/>
                    <a:gd name="connsiteX182" fmla="*/ 85818 w 1490380"/>
                    <a:gd name="connsiteY182" fmla="*/ 88040 h 1495138"/>
                    <a:gd name="connsiteX183" fmla="*/ 81008 w 1490380"/>
                    <a:gd name="connsiteY183" fmla="*/ 86834 h 1495138"/>
                    <a:gd name="connsiteX184" fmla="*/ 58562 w 1490380"/>
                    <a:gd name="connsiteY184" fmla="*/ 87236 h 1495138"/>
                    <a:gd name="connsiteX185" fmla="*/ 48141 w 1490380"/>
                    <a:gd name="connsiteY185" fmla="*/ 87236 h 1495138"/>
                    <a:gd name="connsiteX186" fmla="*/ 8862 w 1490380"/>
                    <a:gd name="connsiteY186" fmla="*/ 45427 h 1495138"/>
                    <a:gd name="connsiteX187" fmla="*/ 49344 w 1490380"/>
                    <a:gd name="connsiteY187" fmla="*/ 2010 h 1495138"/>
                    <a:gd name="connsiteX188" fmla="*/ 55757 w 1490380"/>
                    <a:gd name="connsiteY188" fmla="*/ 2010 h 1495138"/>
                    <a:gd name="connsiteX189" fmla="*/ 123093 w 1490380"/>
                    <a:gd name="connsiteY18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1320420 w 1490380"/>
                    <a:gd name="connsiteY52" fmla="*/ 867556 h 1495138"/>
                    <a:gd name="connsiteX53" fmla="*/ 990169 w 1490380"/>
                    <a:gd name="connsiteY53" fmla="*/ 539116 h 1495138"/>
                    <a:gd name="connsiteX54" fmla="*/ 1005400 w 1490380"/>
                    <a:gd name="connsiteY54" fmla="*/ 540322 h 1495138"/>
                    <a:gd name="connsiteX55" fmla="*/ 1041072 w 1490380"/>
                    <a:gd name="connsiteY55" fmla="*/ 578513 h 1495138"/>
                    <a:gd name="connsiteX56" fmla="*/ 1041072 w 1490380"/>
                    <a:gd name="connsiteY56" fmla="*/ 584543 h 1495138"/>
                    <a:gd name="connsiteX57" fmla="*/ 1041072 w 1490380"/>
                    <a:gd name="connsiteY57" fmla="*/ 731276 h 1495138"/>
                    <a:gd name="connsiteX58" fmla="*/ 1040671 w 1490380"/>
                    <a:gd name="connsiteY58" fmla="*/ 731276 h 1495138"/>
                    <a:gd name="connsiteX59" fmla="*/ 1040671 w 1490380"/>
                    <a:gd name="connsiteY59" fmla="*/ 865948 h 1495138"/>
                    <a:gd name="connsiteX60" fmla="*/ 1041072 w 1490380"/>
                    <a:gd name="connsiteY60" fmla="*/ 880018 h 1495138"/>
                    <a:gd name="connsiteX61" fmla="*/ 1046683 w 1490380"/>
                    <a:gd name="connsiteY61" fmla="*/ 886049 h 1495138"/>
                    <a:gd name="connsiteX62" fmla="*/ 1061914 w 1490380"/>
                    <a:gd name="connsiteY62" fmla="*/ 886049 h 1495138"/>
                    <a:gd name="connsiteX63" fmla="*/ 1083959 w 1490380"/>
                    <a:gd name="connsiteY63" fmla="*/ 886049 h 1495138"/>
                    <a:gd name="connsiteX64" fmla="*/ 1123238 w 1490380"/>
                    <a:gd name="connsiteY64" fmla="*/ 917003 h 1495138"/>
                    <a:gd name="connsiteX65" fmla="*/ 1089169 w 1490380"/>
                    <a:gd name="connsiteY65" fmla="*/ 971676 h 1495138"/>
                    <a:gd name="connsiteX66" fmla="*/ 1076343 w 1490380"/>
                    <a:gd name="connsiteY66" fmla="*/ 972480 h 1495138"/>
                    <a:gd name="connsiteX67" fmla="*/ 915217 w 1490380"/>
                    <a:gd name="connsiteY67" fmla="*/ 972480 h 1495138"/>
                    <a:gd name="connsiteX68" fmla="*/ 904395 w 1490380"/>
                    <a:gd name="connsiteY68" fmla="*/ 971676 h 1495138"/>
                    <a:gd name="connsiteX69" fmla="*/ 867520 w 1490380"/>
                    <a:gd name="connsiteY69" fmla="*/ 935897 h 1495138"/>
                    <a:gd name="connsiteX70" fmla="*/ 891970 w 1490380"/>
                    <a:gd name="connsiteY70" fmla="*/ 890069 h 1495138"/>
                    <a:gd name="connsiteX71" fmla="*/ 910407 w 1490380"/>
                    <a:gd name="connsiteY71" fmla="*/ 886049 h 1495138"/>
                    <a:gd name="connsiteX72" fmla="*/ 944877 w 1490380"/>
                    <a:gd name="connsiteY72" fmla="*/ 886049 h 1495138"/>
                    <a:gd name="connsiteX73" fmla="*/ 952893 w 1490380"/>
                    <a:gd name="connsiteY73" fmla="*/ 884843 h 1495138"/>
                    <a:gd name="connsiteX74" fmla="*/ 954496 w 1490380"/>
                    <a:gd name="connsiteY74" fmla="*/ 883234 h 1495138"/>
                    <a:gd name="connsiteX75" fmla="*/ 955298 w 1490380"/>
                    <a:gd name="connsiteY75" fmla="*/ 880018 h 1495138"/>
                    <a:gd name="connsiteX76" fmla="*/ 955298 w 1490380"/>
                    <a:gd name="connsiteY76" fmla="*/ 867556 h 1495138"/>
                    <a:gd name="connsiteX77" fmla="*/ 955298 w 1490380"/>
                    <a:gd name="connsiteY77" fmla="*/ 644844 h 1495138"/>
                    <a:gd name="connsiteX78" fmla="*/ 954496 w 1490380"/>
                    <a:gd name="connsiteY78" fmla="*/ 628764 h 1495138"/>
                    <a:gd name="connsiteX79" fmla="*/ 952893 w 1490380"/>
                    <a:gd name="connsiteY79" fmla="*/ 627156 h 1495138"/>
                    <a:gd name="connsiteX80" fmla="*/ 948083 w 1490380"/>
                    <a:gd name="connsiteY80" fmla="*/ 625950 h 1495138"/>
                    <a:gd name="connsiteX81" fmla="*/ 925638 w 1490380"/>
                    <a:gd name="connsiteY81" fmla="*/ 626352 h 1495138"/>
                    <a:gd name="connsiteX82" fmla="*/ 915217 w 1490380"/>
                    <a:gd name="connsiteY82" fmla="*/ 626352 h 1495138"/>
                    <a:gd name="connsiteX83" fmla="*/ 875937 w 1490380"/>
                    <a:gd name="connsiteY83" fmla="*/ 584543 h 1495138"/>
                    <a:gd name="connsiteX84" fmla="*/ 916419 w 1490380"/>
                    <a:gd name="connsiteY84" fmla="*/ 541126 h 1495138"/>
                    <a:gd name="connsiteX85" fmla="*/ 922832 w 1490380"/>
                    <a:gd name="connsiteY85" fmla="*/ 541126 h 1495138"/>
                    <a:gd name="connsiteX86" fmla="*/ 990169 w 1490380"/>
                    <a:gd name="connsiteY86" fmla="*/ 539116 h 1495138"/>
                    <a:gd name="connsiteX87" fmla="*/ 272255 w 1490380"/>
                    <a:gd name="connsiteY87" fmla="*/ 539116 h 1495138"/>
                    <a:gd name="connsiteX88" fmla="*/ 287486 w 1490380"/>
                    <a:gd name="connsiteY88" fmla="*/ 540322 h 1495138"/>
                    <a:gd name="connsiteX89" fmla="*/ 323158 w 1490380"/>
                    <a:gd name="connsiteY89" fmla="*/ 578513 h 1495138"/>
                    <a:gd name="connsiteX90" fmla="*/ 323158 w 1490380"/>
                    <a:gd name="connsiteY90" fmla="*/ 584543 h 1495138"/>
                    <a:gd name="connsiteX91" fmla="*/ 323158 w 1490380"/>
                    <a:gd name="connsiteY91" fmla="*/ 731276 h 1495138"/>
                    <a:gd name="connsiteX92" fmla="*/ 322757 w 1490380"/>
                    <a:gd name="connsiteY92" fmla="*/ 731276 h 1495138"/>
                    <a:gd name="connsiteX93" fmla="*/ 322757 w 1490380"/>
                    <a:gd name="connsiteY93" fmla="*/ 865948 h 1495138"/>
                    <a:gd name="connsiteX94" fmla="*/ 323158 w 1490380"/>
                    <a:gd name="connsiteY94" fmla="*/ 880018 h 1495138"/>
                    <a:gd name="connsiteX95" fmla="*/ 328769 w 1490380"/>
                    <a:gd name="connsiteY95" fmla="*/ 886049 h 1495138"/>
                    <a:gd name="connsiteX96" fmla="*/ 344000 w 1490380"/>
                    <a:gd name="connsiteY96" fmla="*/ 886049 h 1495138"/>
                    <a:gd name="connsiteX97" fmla="*/ 366045 w 1490380"/>
                    <a:gd name="connsiteY97" fmla="*/ 886049 h 1495138"/>
                    <a:gd name="connsiteX98" fmla="*/ 405325 w 1490380"/>
                    <a:gd name="connsiteY98" fmla="*/ 917003 h 1495138"/>
                    <a:gd name="connsiteX99" fmla="*/ 371255 w 1490380"/>
                    <a:gd name="connsiteY99" fmla="*/ 971676 h 1495138"/>
                    <a:gd name="connsiteX100" fmla="*/ 358429 w 1490380"/>
                    <a:gd name="connsiteY100" fmla="*/ 972480 h 1495138"/>
                    <a:gd name="connsiteX101" fmla="*/ 197303 w 1490380"/>
                    <a:gd name="connsiteY101" fmla="*/ 972480 h 1495138"/>
                    <a:gd name="connsiteX102" fmla="*/ 186481 w 1490380"/>
                    <a:gd name="connsiteY102" fmla="*/ 971676 h 1495138"/>
                    <a:gd name="connsiteX103" fmla="*/ 149606 w 1490380"/>
                    <a:gd name="connsiteY103" fmla="*/ 935897 h 1495138"/>
                    <a:gd name="connsiteX104" fmla="*/ 174056 w 1490380"/>
                    <a:gd name="connsiteY104" fmla="*/ 890069 h 1495138"/>
                    <a:gd name="connsiteX105" fmla="*/ 192493 w 1490380"/>
                    <a:gd name="connsiteY105" fmla="*/ 886049 h 1495138"/>
                    <a:gd name="connsiteX106" fmla="*/ 226963 w 1490380"/>
                    <a:gd name="connsiteY106" fmla="*/ 886049 h 1495138"/>
                    <a:gd name="connsiteX107" fmla="*/ 234979 w 1490380"/>
                    <a:gd name="connsiteY107" fmla="*/ 884843 h 1495138"/>
                    <a:gd name="connsiteX108" fmla="*/ 236582 w 1490380"/>
                    <a:gd name="connsiteY108" fmla="*/ 883234 h 1495138"/>
                    <a:gd name="connsiteX109" fmla="*/ 237384 w 1490380"/>
                    <a:gd name="connsiteY109" fmla="*/ 880018 h 1495138"/>
                    <a:gd name="connsiteX110" fmla="*/ 237384 w 1490380"/>
                    <a:gd name="connsiteY110" fmla="*/ 867556 h 1495138"/>
                    <a:gd name="connsiteX111" fmla="*/ 237384 w 1490380"/>
                    <a:gd name="connsiteY111" fmla="*/ 644844 h 1495138"/>
                    <a:gd name="connsiteX112" fmla="*/ 236582 w 1490380"/>
                    <a:gd name="connsiteY112" fmla="*/ 628764 h 1495138"/>
                    <a:gd name="connsiteX113" fmla="*/ 234979 w 1490380"/>
                    <a:gd name="connsiteY113" fmla="*/ 627156 h 1495138"/>
                    <a:gd name="connsiteX114" fmla="*/ 230169 w 1490380"/>
                    <a:gd name="connsiteY114" fmla="*/ 625950 h 1495138"/>
                    <a:gd name="connsiteX115" fmla="*/ 207724 w 1490380"/>
                    <a:gd name="connsiteY115" fmla="*/ 626352 h 1495138"/>
                    <a:gd name="connsiteX116" fmla="*/ 197303 w 1490380"/>
                    <a:gd name="connsiteY116" fmla="*/ 626352 h 1495138"/>
                    <a:gd name="connsiteX117" fmla="*/ 158023 w 1490380"/>
                    <a:gd name="connsiteY117" fmla="*/ 584543 h 1495138"/>
                    <a:gd name="connsiteX118" fmla="*/ 198505 w 1490380"/>
                    <a:gd name="connsiteY118" fmla="*/ 541126 h 1495138"/>
                    <a:gd name="connsiteX119" fmla="*/ 204918 w 1490380"/>
                    <a:gd name="connsiteY119" fmla="*/ 541126 h 1495138"/>
                    <a:gd name="connsiteX120" fmla="*/ 272255 w 1490380"/>
                    <a:gd name="connsiteY120" fmla="*/ 539116 h 1495138"/>
                    <a:gd name="connsiteX121" fmla="*/ 477504 w 1490380"/>
                    <a:gd name="connsiteY121" fmla="*/ 0 h 1495138"/>
                    <a:gd name="connsiteX122" fmla="*/ 492735 w 1490380"/>
                    <a:gd name="connsiteY122" fmla="*/ 1206 h 1495138"/>
                    <a:gd name="connsiteX123" fmla="*/ 528407 w 1490380"/>
                    <a:gd name="connsiteY123" fmla="*/ 39397 h 1495138"/>
                    <a:gd name="connsiteX124" fmla="*/ 528407 w 1490380"/>
                    <a:gd name="connsiteY124" fmla="*/ 45427 h 1495138"/>
                    <a:gd name="connsiteX125" fmla="*/ 528407 w 1490380"/>
                    <a:gd name="connsiteY125" fmla="*/ 192159 h 1495138"/>
                    <a:gd name="connsiteX126" fmla="*/ 528006 w 1490380"/>
                    <a:gd name="connsiteY126" fmla="*/ 192159 h 1495138"/>
                    <a:gd name="connsiteX127" fmla="*/ 528006 w 1490380"/>
                    <a:gd name="connsiteY127" fmla="*/ 326832 h 1495138"/>
                    <a:gd name="connsiteX128" fmla="*/ 528407 w 1490380"/>
                    <a:gd name="connsiteY128" fmla="*/ 340902 h 1495138"/>
                    <a:gd name="connsiteX129" fmla="*/ 534018 w 1490380"/>
                    <a:gd name="connsiteY129" fmla="*/ 346932 h 1495138"/>
                    <a:gd name="connsiteX130" fmla="*/ 549249 w 1490380"/>
                    <a:gd name="connsiteY130" fmla="*/ 346932 h 1495138"/>
                    <a:gd name="connsiteX131" fmla="*/ 571294 w 1490380"/>
                    <a:gd name="connsiteY131" fmla="*/ 346932 h 1495138"/>
                    <a:gd name="connsiteX132" fmla="*/ 610574 w 1490380"/>
                    <a:gd name="connsiteY132" fmla="*/ 377887 h 1495138"/>
                    <a:gd name="connsiteX133" fmla="*/ 576504 w 1490380"/>
                    <a:gd name="connsiteY133" fmla="*/ 432560 h 1495138"/>
                    <a:gd name="connsiteX134" fmla="*/ 563678 w 1490380"/>
                    <a:gd name="connsiteY134" fmla="*/ 433364 h 1495138"/>
                    <a:gd name="connsiteX135" fmla="*/ 402552 w 1490380"/>
                    <a:gd name="connsiteY135" fmla="*/ 433364 h 1495138"/>
                    <a:gd name="connsiteX136" fmla="*/ 391730 w 1490380"/>
                    <a:gd name="connsiteY136" fmla="*/ 432560 h 1495138"/>
                    <a:gd name="connsiteX137" fmla="*/ 354855 w 1490380"/>
                    <a:gd name="connsiteY137" fmla="*/ 396781 h 1495138"/>
                    <a:gd name="connsiteX138" fmla="*/ 379305 w 1490380"/>
                    <a:gd name="connsiteY138" fmla="*/ 350952 h 1495138"/>
                    <a:gd name="connsiteX139" fmla="*/ 397742 w 1490380"/>
                    <a:gd name="connsiteY139" fmla="*/ 346932 h 1495138"/>
                    <a:gd name="connsiteX140" fmla="*/ 432212 w 1490380"/>
                    <a:gd name="connsiteY140" fmla="*/ 346932 h 1495138"/>
                    <a:gd name="connsiteX141" fmla="*/ 440228 w 1490380"/>
                    <a:gd name="connsiteY141" fmla="*/ 345726 h 1495138"/>
                    <a:gd name="connsiteX142" fmla="*/ 441831 w 1490380"/>
                    <a:gd name="connsiteY142" fmla="*/ 344118 h 1495138"/>
                    <a:gd name="connsiteX143" fmla="*/ 442633 w 1490380"/>
                    <a:gd name="connsiteY143" fmla="*/ 340902 h 1495138"/>
                    <a:gd name="connsiteX144" fmla="*/ 442633 w 1490380"/>
                    <a:gd name="connsiteY144" fmla="*/ 328440 h 1495138"/>
                    <a:gd name="connsiteX145" fmla="*/ 442633 w 1490380"/>
                    <a:gd name="connsiteY145" fmla="*/ 105728 h 1495138"/>
                    <a:gd name="connsiteX146" fmla="*/ 441831 w 1490380"/>
                    <a:gd name="connsiteY146" fmla="*/ 89648 h 1495138"/>
                    <a:gd name="connsiteX147" fmla="*/ 440228 w 1490380"/>
                    <a:gd name="connsiteY147" fmla="*/ 88040 h 1495138"/>
                    <a:gd name="connsiteX148" fmla="*/ 435418 w 1490380"/>
                    <a:gd name="connsiteY148" fmla="*/ 86834 h 1495138"/>
                    <a:gd name="connsiteX149" fmla="*/ 412973 w 1490380"/>
                    <a:gd name="connsiteY149" fmla="*/ 87236 h 1495138"/>
                    <a:gd name="connsiteX150" fmla="*/ 402552 w 1490380"/>
                    <a:gd name="connsiteY150" fmla="*/ 87236 h 1495138"/>
                    <a:gd name="connsiteX151" fmla="*/ 363272 w 1490380"/>
                    <a:gd name="connsiteY151" fmla="*/ 45427 h 1495138"/>
                    <a:gd name="connsiteX152" fmla="*/ 403754 w 1490380"/>
                    <a:gd name="connsiteY152" fmla="*/ 2010 h 1495138"/>
                    <a:gd name="connsiteX153" fmla="*/ 410167 w 1490380"/>
                    <a:gd name="connsiteY153" fmla="*/ 2010 h 1495138"/>
                    <a:gd name="connsiteX154" fmla="*/ 477504 w 1490380"/>
                    <a:gd name="connsiteY154" fmla="*/ 0 h 1495138"/>
                    <a:gd name="connsiteX155" fmla="*/ 123093 w 1490380"/>
                    <a:gd name="connsiteY155" fmla="*/ 0 h 1495138"/>
                    <a:gd name="connsiteX156" fmla="*/ 138324 w 1490380"/>
                    <a:gd name="connsiteY156" fmla="*/ 1206 h 1495138"/>
                    <a:gd name="connsiteX157" fmla="*/ 173997 w 1490380"/>
                    <a:gd name="connsiteY157" fmla="*/ 39397 h 1495138"/>
                    <a:gd name="connsiteX158" fmla="*/ 173997 w 1490380"/>
                    <a:gd name="connsiteY158" fmla="*/ 45427 h 1495138"/>
                    <a:gd name="connsiteX159" fmla="*/ 173997 w 1490380"/>
                    <a:gd name="connsiteY159" fmla="*/ 192159 h 1495138"/>
                    <a:gd name="connsiteX160" fmla="*/ 173596 w 1490380"/>
                    <a:gd name="connsiteY160" fmla="*/ 192159 h 1495138"/>
                    <a:gd name="connsiteX161" fmla="*/ 173596 w 1490380"/>
                    <a:gd name="connsiteY161" fmla="*/ 326832 h 1495138"/>
                    <a:gd name="connsiteX162" fmla="*/ 173997 w 1490380"/>
                    <a:gd name="connsiteY162" fmla="*/ 340902 h 1495138"/>
                    <a:gd name="connsiteX163" fmla="*/ 179608 w 1490380"/>
                    <a:gd name="connsiteY163" fmla="*/ 346932 h 1495138"/>
                    <a:gd name="connsiteX164" fmla="*/ 194839 w 1490380"/>
                    <a:gd name="connsiteY164" fmla="*/ 346932 h 1495138"/>
                    <a:gd name="connsiteX165" fmla="*/ 216884 w 1490380"/>
                    <a:gd name="connsiteY165" fmla="*/ 346932 h 1495138"/>
                    <a:gd name="connsiteX166" fmla="*/ 256164 w 1490380"/>
                    <a:gd name="connsiteY166" fmla="*/ 377887 h 1495138"/>
                    <a:gd name="connsiteX167" fmla="*/ 222094 w 1490380"/>
                    <a:gd name="connsiteY167" fmla="*/ 432560 h 1495138"/>
                    <a:gd name="connsiteX168" fmla="*/ 209268 w 1490380"/>
                    <a:gd name="connsiteY168" fmla="*/ 433364 h 1495138"/>
                    <a:gd name="connsiteX169" fmla="*/ 48141 w 1490380"/>
                    <a:gd name="connsiteY169" fmla="*/ 433364 h 1495138"/>
                    <a:gd name="connsiteX170" fmla="*/ 37319 w 1490380"/>
                    <a:gd name="connsiteY170" fmla="*/ 432560 h 1495138"/>
                    <a:gd name="connsiteX171" fmla="*/ 445 w 1490380"/>
                    <a:gd name="connsiteY171" fmla="*/ 396781 h 1495138"/>
                    <a:gd name="connsiteX172" fmla="*/ 24894 w 1490380"/>
                    <a:gd name="connsiteY172" fmla="*/ 350952 h 1495138"/>
                    <a:gd name="connsiteX173" fmla="*/ 43332 w 1490380"/>
                    <a:gd name="connsiteY173" fmla="*/ 346932 h 1495138"/>
                    <a:gd name="connsiteX174" fmla="*/ 77801 w 1490380"/>
                    <a:gd name="connsiteY174" fmla="*/ 346932 h 1495138"/>
                    <a:gd name="connsiteX175" fmla="*/ 85818 w 1490380"/>
                    <a:gd name="connsiteY175" fmla="*/ 345726 h 1495138"/>
                    <a:gd name="connsiteX176" fmla="*/ 87421 w 1490380"/>
                    <a:gd name="connsiteY176" fmla="*/ 344118 h 1495138"/>
                    <a:gd name="connsiteX177" fmla="*/ 88223 w 1490380"/>
                    <a:gd name="connsiteY177" fmla="*/ 340902 h 1495138"/>
                    <a:gd name="connsiteX178" fmla="*/ 88223 w 1490380"/>
                    <a:gd name="connsiteY178" fmla="*/ 328440 h 1495138"/>
                    <a:gd name="connsiteX179" fmla="*/ 88223 w 1490380"/>
                    <a:gd name="connsiteY179" fmla="*/ 105728 h 1495138"/>
                    <a:gd name="connsiteX180" fmla="*/ 87421 w 1490380"/>
                    <a:gd name="connsiteY180" fmla="*/ 89648 h 1495138"/>
                    <a:gd name="connsiteX181" fmla="*/ 85818 w 1490380"/>
                    <a:gd name="connsiteY181" fmla="*/ 88040 h 1495138"/>
                    <a:gd name="connsiteX182" fmla="*/ 81008 w 1490380"/>
                    <a:gd name="connsiteY182" fmla="*/ 86834 h 1495138"/>
                    <a:gd name="connsiteX183" fmla="*/ 58562 w 1490380"/>
                    <a:gd name="connsiteY183" fmla="*/ 87236 h 1495138"/>
                    <a:gd name="connsiteX184" fmla="*/ 48141 w 1490380"/>
                    <a:gd name="connsiteY184" fmla="*/ 87236 h 1495138"/>
                    <a:gd name="connsiteX185" fmla="*/ 8862 w 1490380"/>
                    <a:gd name="connsiteY185" fmla="*/ 45427 h 1495138"/>
                    <a:gd name="connsiteX186" fmla="*/ 49344 w 1490380"/>
                    <a:gd name="connsiteY186" fmla="*/ 2010 h 1495138"/>
                    <a:gd name="connsiteX187" fmla="*/ 55757 w 1490380"/>
                    <a:gd name="connsiteY187" fmla="*/ 2010 h 1495138"/>
                    <a:gd name="connsiteX188" fmla="*/ 123093 w 1490380"/>
                    <a:gd name="connsiteY18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80018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990169 w 1490380"/>
                    <a:gd name="connsiteY52" fmla="*/ 539116 h 1495138"/>
                    <a:gd name="connsiteX53" fmla="*/ 1005400 w 1490380"/>
                    <a:gd name="connsiteY53" fmla="*/ 540322 h 1495138"/>
                    <a:gd name="connsiteX54" fmla="*/ 1041072 w 1490380"/>
                    <a:gd name="connsiteY54" fmla="*/ 578513 h 1495138"/>
                    <a:gd name="connsiteX55" fmla="*/ 1041072 w 1490380"/>
                    <a:gd name="connsiteY55" fmla="*/ 584543 h 1495138"/>
                    <a:gd name="connsiteX56" fmla="*/ 1041072 w 1490380"/>
                    <a:gd name="connsiteY56" fmla="*/ 731276 h 1495138"/>
                    <a:gd name="connsiteX57" fmla="*/ 1040671 w 1490380"/>
                    <a:gd name="connsiteY57" fmla="*/ 731276 h 1495138"/>
                    <a:gd name="connsiteX58" fmla="*/ 1040671 w 1490380"/>
                    <a:gd name="connsiteY58" fmla="*/ 865948 h 1495138"/>
                    <a:gd name="connsiteX59" fmla="*/ 1041072 w 1490380"/>
                    <a:gd name="connsiteY59" fmla="*/ 880018 h 1495138"/>
                    <a:gd name="connsiteX60" fmla="*/ 1046683 w 1490380"/>
                    <a:gd name="connsiteY60" fmla="*/ 886049 h 1495138"/>
                    <a:gd name="connsiteX61" fmla="*/ 1061914 w 1490380"/>
                    <a:gd name="connsiteY61" fmla="*/ 886049 h 1495138"/>
                    <a:gd name="connsiteX62" fmla="*/ 1083959 w 1490380"/>
                    <a:gd name="connsiteY62" fmla="*/ 886049 h 1495138"/>
                    <a:gd name="connsiteX63" fmla="*/ 1123238 w 1490380"/>
                    <a:gd name="connsiteY63" fmla="*/ 917003 h 1495138"/>
                    <a:gd name="connsiteX64" fmla="*/ 1089169 w 1490380"/>
                    <a:gd name="connsiteY64" fmla="*/ 971676 h 1495138"/>
                    <a:gd name="connsiteX65" fmla="*/ 1076343 w 1490380"/>
                    <a:gd name="connsiteY65" fmla="*/ 972480 h 1495138"/>
                    <a:gd name="connsiteX66" fmla="*/ 915217 w 1490380"/>
                    <a:gd name="connsiteY66" fmla="*/ 972480 h 1495138"/>
                    <a:gd name="connsiteX67" fmla="*/ 904395 w 1490380"/>
                    <a:gd name="connsiteY67" fmla="*/ 971676 h 1495138"/>
                    <a:gd name="connsiteX68" fmla="*/ 867520 w 1490380"/>
                    <a:gd name="connsiteY68" fmla="*/ 935897 h 1495138"/>
                    <a:gd name="connsiteX69" fmla="*/ 891970 w 1490380"/>
                    <a:gd name="connsiteY69" fmla="*/ 890069 h 1495138"/>
                    <a:gd name="connsiteX70" fmla="*/ 910407 w 1490380"/>
                    <a:gd name="connsiteY70" fmla="*/ 886049 h 1495138"/>
                    <a:gd name="connsiteX71" fmla="*/ 944877 w 1490380"/>
                    <a:gd name="connsiteY71" fmla="*/ 886049 h 1495138"/>
                    <a:gd name="connsiteX72" fmla="*/ 952893 w 1490380"/>
                    <a:gd name="connsiteY72" fmla="*/ 884843 h 1495138"/>
                    <a:gd name="connsiteX73" fmla="*/ 954496 w 1490380"/>
                    <a:gd name="connsiteY73" fmla="*/ 883234 h 1495138"/>
                    <a:gd name="connsiteX74" fmla="*/ 955298 w 1490380"/>
                    <a:gd name="connsiteY74" fmla="*/ 880018 h 1495138"/>
                    <a:gd name="connsiteX75" fmla="*/ 955298 w 1490380"/>
                    <a:gd name="connsiteY75" fmla="*/ 867556 h 1495138"/>
                    <a:gd name="connsiteX76" fmla="*/ 955298 w 1490380"/>
                    <a:gd name="connsiteY76" fmla="*/ 644844 h 1495138"/>
                    <a:gd name="connsiteX77" fmla="*/ 954496 w 1490380"/>
                    <a:gd name="connsiteY77" fmla="*/ 628764 h 1495138"/>
                    <a:gd name="connsiteX78" fmla="*/ 952893 w 1490380"/>
                    <a:gd name="connsiteY78" fmla="*/ 627156 h 1495138"/>
                    <a:gd name="connsiteX79" fmla="*/ 948083 w 1490380"/>
                    <a:gd name="connsiteY79" fmla="*/ 625950 h 1495138"/>
                    <a:gd name="connsiteX80" fmla="*/ 925638 w 1490380"/>
                    <a:gd name="connsiteY80" fmla="*/ 626352 h 1495138"/>
                    <a:gd name="connsiteX81" fmla="*/ 915217 w 1490380"/>
                    <a:gd name="connsiteY81" fmla="*/ 626352 h 1495138"/>
                    <a:gd name="connsiteX82" fmla="*/ 875937 w 1490380"/>
                    <a:gd name="connsiteY82" fmla="*/ 584543 h 1495138"/>
                    <a:gd name="connsiteX83" fmla="*/ 916419 w 1490380"/>
                    <a:gd name="connsiteY83" fmla="*/ 541126 h 1495138"/>
                    <a:gd name="connsiteX84" fmla="*/ 922832 w 1490380"/>
                    <a:gd name="connsiteY84" fmla="*/ 541126 h 1495138"/>
                    <a:gd name="connsiteX85" fmla="*/ 990169 w 1490380"/>
                    <a:gd name="connsiteY85" fmla="*/ 539116 h 1495138"/>
                    <a:gd name="connsiteX86" fmla="*/ 272255 w 1490380"/>
                    <a:gd name="connsiteY86" fmla="*/ 539116 h 1495138"/>
                    <a:gd name="connsiteX87" fmla="*/ 287486 w 1490380"/>
                    <a:gd name="connsiteY87" fmla="*/ 540322 h 1495138"/>
                    <a:gd name="connsiteX88" fmla="*/ 323158 w 1490380"/>
                    <a:gd name="connsiteY88" fmla="*/ 578513 h 1495138"/>
                    <a:gd name="connsiteX89" fmla="*/ 323158 w 1490380"/>
                    <a:gd name="connsiteY89" fmla="*/ 584543 h 1495138"/>
                    <a:gd name="connsiteX90" fmla="*/ 323158 w 1490380"/>
                    <a:gd name="connsiteY90" fmla="*/ 731276 h 1495138"/>
                    <a:gd name="connsiteX91" fmla="*/ 322757 w 1490380"/>
                    <a:gd name="connsiteY91" fmla="*/ 731276 h 1495138"/>
                    <a:gd name="connsiteX92" fmla="*/ 322757 w 1490380"/>
                    <a:gd name="connsiteY92" fmla="*/ 865948 h 1495138"/>
                    <a:gd name="connsiteX93" fmla="*/ 323158 w 1490380"/>
                    <a:gd name="connsiteY93" fmla="*/ 880018 h 1495138"/>
                    <a:gd name="connsiteX94" fmla="*/ 328769 w 1490380"/>
                    <a:gd name="connsiteY94" fmla="*/ 886049 h 1495138"/>
                    <a:gd name="connsiteX95" fmla="*/ 344000 w 1490380"/>
                    <a:gd name="connsiteY95" fmla="*/ 886049 h 1495138"/>
                    <a:gd name="connsiteX96" fmla="*/ 366045 w 1490380"/>
                    <a:gd name="connsiteY96" fmla="*/ 886049 h 1495138"/>
                    <a:gd name="connsiteX97" fmla="*/ 405325 w 1490380"/>
                    <a:gd name="connsiteY97" fmla="*/ 917003 h 1495138"/>
                    <a:gd name="connsiteX98" fmla="*/ 371255 w 1490380"/>
                    <a:gd name="connsiteY98" fmla="*/ 971676 h 1495138"/>
                    <a:gd name="connsiteX99" fmla="*/ 358429 w 1490380"/>
                    <a:gd name="connsiteY99" fmla="*/ 972480 h 1495138"/>
                    <a:gd name="connsiteX100" fmla="*/ 197303 w 1490380"/>
                    <a:gd name="connsiteY100" fmla="*/ 972480 h 1495138"/>
                    <a:gd name="connsiteX101" fmla="*/ 186481 w 1490380"/>
                    <a:gd name="connsiteY101" fmla="*/ 971676 h 1495138"/>
                    <a:gd name="connsiteX102" fmla="*/ 149606 w 1490380"/>
                    <a:gd name="connsiteY102" fmla="*/ 935897 h 1495138"/>
                    <a:gd name="connsiteX103" fmla="*/ 174056 w 1490380"/>
                    <a:gd name="connsiteY103" fmla="*/ 890069 h 1495138"/>
                    <a:gd name="connsiteX104" fmla="*/ 192493 w 1490380"/>
                    <a:gd name="connsiteY104" fmla="*/ 886049 h 1495138"/>
                    <a:gd name="connsiteX105" fmla="*/ 226963 w 1490380"/>
                    <a:gd name="connsiteY105" fmla="*/ 886049 h 1495138"/>
                    <a:gd name="connsiteX106" fmla="*/ 234979 w 1490380"/>
                    <a:gd name="connsiteY106" fmla="*/ 884843 h 1495138"/>
                    <a:gd name="connsiteX107" fmla="*/ 236582 w 1490380"/>
                    <a:gd name="connsiteY107" fmla="*/ 883234 h 1495138"/>
                    <a:gd name="connsiteX108" fmla="*/ 237384 w 1490380"/>
                    <a:gd name="connsiteY108" fmla="*/ 880018 h 1495138"/>
                    <a:gd name="connsiteX109" fmla="*/ 237384 w 1490380"/>
                    <a:gd name="connsiteY109" fmla="*/ 867556 h 1495138"/>
                    <a:gd name="connsiteX110" fmla="*/ 237384 w 1490380"/>
                    <a:gd name="connsiteY110" fmla="*/ 644844 h 1495138"/>
                    <a:gd name="connsiteX111" fmla="*/ 236582 w 1490380"/>
                    <a:gd name="connsiteY111" fmla="*/ 628764 h 1495138"/>
                    <a:gd name="connsiteX112" fmla="*/ 234979 w 1490380"/>
                    <a:gd name="connsiteY112" fmla="*/ 627156 h 1495138"/>
                    <a:gd name="connsiteX113" fmla="*/ 230169 w 1490380"/>
                    <a:gd name="connsiteY113" fmla="*/ 625950 h 1495138"/>
                    <a:gd name="connsiteX114" fmla="*/ 207724 w 1490380"/>
                    <a:gd name="connsiteY114" fmla="*/ 626352 h 1495138"/>
                    <a:gd name="connsiteX115" fmla="*/ 197303 w 1490380"/>
                    <a:gd name="connsiteY115" fmla="*/ 626352 h 1495138"/>
                    <a:gd name="connsiteX116" fmla="*/ 158023 w 1490380"/>
                    <a:gd name="connsiteY116" fmla="*/ 584543 h 1495138"/>
                    <a:gd name="connsiteX117" fmla="*/ 198505 w 1490380"/>
                    <a:gd name="connsiteY117" fmla="*/ 541126 h 1495138"/>
                    <a:gd name="connsiteX118" fmla="*/ 204918 w 1490380"/>
                    <a:gd name="connsiteY118" fmla="*/ 541126 h 1495138"/>
                    <a:gd name="connsiteX119" fmla="*/ 272255 w 1490380"/>
                    <a:gd name="connsiteY119" fmla="*/ 539116 h 1495138"/>
                    <a:gd name="connsiteX120" fmla="*/ 477504 w 1490380"/>
                    <a:gd name="connsiteY120" fmla="*/ 0 h 1495138"/>
                    <a:gd name="connsiteX121" fmla="*/ 492735 w 1490380"/>
                    <a:gd name="connsiteY121" fmla="*/ 1206 h 1495138"/>
                    <a:gd name="connsiteX122" fmla="*/ 528407 w 1490380"/>
                    <a:gd name="connsiteY122" fmla="*/ 39397 h 1495138"/>
                    <a:gd name="connsiteX123" fmla="*/ 528407 w 1490380"/>
                    <a:gd name="connsiteY123" fmla="*/ 45427 h 1495138"/>
                    <a:gd name="connsiteX124" fmla="*/ 528407 w 1490380"/>
                    <a:gd name="connsiteY124" fmla="*/ 192159 h 1495138"/>
                    <a:gd name="connsiteX125" fmla="*/ 528006 w 1490380"/>
                    <a:gd name="connsiteY125" fmla="*/ 192159 h 1495138"/>
                    <a:gd name="connsiteX126" fmla="*/ 528006 w 1490380"/>
                    <a:gd name="connsiteY126" fmla="*/ 326832 h 1495138"/>
                    <a:gd name="connsiteX127" fmla="*/ 528407 w 1490380"/>
                    <a:gd name="connsiteY127" fmla="*/ 340902 h 1495138"/>
                    <a:gd name="connsiteX128" fmla="*/ 534018 w 1490380"/>
                    <a:gd name="connsiteY128" fmla="*/ 346932 h 1495138"/>
                    <a:gd name="connsiteX129" fmla="*/ 549249 w 1490380"/>
                    <a:gd name="connsiteY129" fmla="*/ 346932 h 1495138"/>
                    <a:gd name="connsiteX130" fmla="*/ 571294 w 1490380"/>
                    <a:gd name="connsiteY130" fmla="*/ 346932 h 1495138"/>
                    <a:gd name="connsiteX131" fmla="*/ 610574 w 1490380"/>
                    <a:gd name="connsiteY131" fmla="*/ 377887 h 1495138"/>
                    <a:gd name="connsiteX132" fmla="*/ 576504 w 1490380"/>
                    <a:gd name="connsiteY132" fmla="*/ 432560 h 1495138"/>
                    <a:gd name="connsiteX133" fmla="*/ 563678 w 1490380"/>
                    <a:gd name="connsiteY133" fmla="*/ 433364 h 1495138"/>
                    <a:gd name="connsiteX134" fmla="*/ 402552 w 1490380"/>
                    <a:gd name="connsiteY134" fmla="*/ 433364 h 1495138"/>
                    <a:gd name="connsiteX135" fmla="*/ 391730 w 1490380"/>
                    <a:gd name="connsiteY135" fmla="*/ 432560 h 1495138"/>
                    <a:gd name="connsiteX136" fmla="*/ 354855 w 1490380"/>
                    <a:gd name="connsiteY136" fmla="*/ 396781 h 1495138"/>
                    <a:gd name="connsiteX137" fmla="*/ 379305 w 1490380"/>
                    <a:gd name="connsiteY137" fmla="*/ 350952 h 1495138"/>
                    <a:gd name="connsiteX138" fmla="*/ 397742 w 1490380"/>
                    <a:gd name="connsiteY138" fmla="*/ 346932 h 1495138"/>
                    <a:gd name="connsiteX139" fmla="*/ 432212 w 1490380"/>
                    <a:gd name="connsiteY139" fmla="*/ 346932 h 1495138"/>
                    <a:gd name="connsiteX140" fmla="*/ 440228 w 1490380"/>
                    <a:gd name="connsiteY140" fmla="*/ 345726 h 1495138"/>
                    <a:gd name="connsiteX141" fmla="*/ 441831 w 1490380"/>
                    <a:gd name="connsiteY141" fmla="*/ 344118 h 1495138"/>
                    <a:gd name="connsiteX142" fmla="*/ 442633 w 1490380"/>
                    <a:gd name="connsiteY142" fmla="*/ 340902 h 1495138"/>
                    <a:gd name="connsiteX143" fmla="*/ 442633 w 1490380"/>
                    <a:gd name="connsiteY143" fmla="*/ 328440 h 1495138"/>
                    <a:gd name="connsiteX144" fmla="*/ 442633 w 1490380"/>
                    <a:gd name="connsiteY144" fmla="*/ 105728 h 1495138"/>
                    <a:gd name="connsiteX145" fmla="*/ 441831 w 1490380"/>
                    <a:gd name="connsiteY145" fmla="*/ 89648 h 1495138"/>
                    <a:gd name="connsiteX146" fmla="*/ 440228 w 1490380"/>
                    <a:gd name="connsiteY146" fmla="*/ 88040 h 1495138"/>
                    <a:gd name="connsiteX147" fmla="*/ 435418 w 1490380"/>
                    <a:gd name="connsiteY147" fmla="*/ 86834 h 1495138"/>
                    <a:gd name="connsiteX148" fmla="*/ 412973 w 1490380"/>
                    <a:gd name="connsiteY148" fmla="*/ 87236 h 1495138"/>
                    <a:gd name="connsiteX149" fmla="*/ 402552 w 1490380"/>
                    <a:gd name="connsiteY149" fmla="*/ 87236 h 1495138"/>
                    <a:gd name="connsiteX150" fmla="*/ 363272 w 1490380"/>
                    <a:gd name="connsiteY150" fmla="*/ 45427 h 1495138"/>
                    <a:gd name="connsiteX151" fmla="*/ 403754 w 1490380"/>
                    <a:gd name="connsiteY151" fmla="*/ 2010 h 1495138"/>
                    <a:gd name="connsiteX152" fmla="*/ 410167 w 1490380"/>
                    <a:gd name="connsiteY152" fmla="*/ 2010 h 1495138"/>
                    <a:gd name="connsiteX153" fmla="*/ 477504 w 1490380"/>
                    <a:gd name="connsiteY153" fmla="*/ 0 h 1495138"/>
                    <a:gd name="connsiteX154" fmla="*/ 123093 w 1490380"/>
                    <a:gd name="connsiteY154" fmla="*/ 0 h 1495138"/>
                    <a:gd name="connsiteX155" fmla="*/ 138324 w 1490380"/>
                    <a:gd name="connsiteY155" fmla="*/ 1206 h 1495138"/>
                    <a:gd name="connsiteX156" fmla="*/ 173997 w 1490380"/>
                    <a:gd name="connsiteY156" fmla="*/ 39397 h 1495138"/>
                    <a:gd name="connsiteX157" fmla="*/ 173997 w 1490380"/>
                    <a:gd name="connsiteY157" fmla="*/ 45427 h 1495138"/>
                    <a:gd name="connsiteX158" fmla="*/ 173997 w 1490380"/>
                    <a:gd name="connsiteY158" fmla="*/ 192159 h 1495138"/>
                    <a:gd name="connsiteX159" fmla="*/ 173596 w 1490380"/>
                    <a:gd name="connsiteY159" fmla="*/ 192159 h 1495138"/>
                    <a:gd name="connsiteX160" fmla="*/ 173596 w 1490380"/>
                    <a:gd name="connsiteY160" fmla="*/ 326832 h 1495138"/>
                    <a:gd name="connsiteX161" fmla="*/ 173997 w 1490380"/>
                    <a:gd name="connsiteY161" fmla="*/ 340902 h 1495138"/>
                    <a:gd name="connsiteX162" fmla="*/ 179608 w 1490380"/>
                    <a:gd name="connsiteY162" fmla="*/ 346932 h 1495138"/>
                    <a:gd name="connsiteX163" fmla="*/ 194839 w 1490380"/>
                    <a:gd name="connsiteY163" fmla="*/ 346932 h 1495138"/>
                    <a:gd name="connsiteX164" fmla="*/ 216884 w 1490380"/>
                    <a:gd name="connsiteY164" fmla="*/ 346932 h 1495138"/>
                    <a:gd name="connsiteX165" fmla="*/ 256164 w 1490380"/>
                    <a:gd name="connsiteY165" fmla="*/ 377887 h 1495138"/>
                    <a:gd name="connsiteX166" fmla="*/ 222094 w 1490380"/>
                    <a:gd name="connsiteY166" fmla="*/ 432560 h 1495138"/>
                    <a:gd name="connsiteX167" fmla="*/ 209268 w 1490380"/>
                    <a:gd name="connsiteY167" fmla="*/ 433364 h 1495138"/>
                    <a:gd name="connsiteX168" fmla="*/ 48141 w 1490380"/>
                    <a:gd name="connsiteY168" fmla="*/ 433364 h 1495138"/>
                    <a:gd name="connsiteX169" fmla="*/ 37319 w 1490380"/>
                    <a:gd name="connsiteY169" fmla="*/ 432560 h 1495138"/>
                    <a:gd name="connsiteX170" fmla="*/ 445 w 1490380"/>
                    <a:gd name="connsiteY170" fmla="*/ 396781 h 1495138"/>
                    <a:gd name="connsiteX171" fmla="*/ 24894 w 1490380"/>
                    <a:gd name="connsiteY171" fmla="*/ 350952 h 1495138"/>
                    <a:gd name="connsiteX172" fmla="*/ 43332 w 1490380"/>
                    <a:gd name="connsiteY172" fmla="*/ 346932 h 1495138"/>
                    <a:gd name="connsiteX173" fmla="*/ 77801 w 1490380"/>
                    <a:gd name="connsiteY173" fmla="*/ 346932 h 1495138"/>
                    <a:gd name="connsiteX174" fmla="*/ 85818 w 1490380"/>
                    <a:gd name="connsiteY174" fmla="*/ 345726 h 1495138"/>
                    <a:gd name="connsiteX175" fmla="*/ 87421 w 1490380"/>
                    <a:gd name="connsiteY175" fmla="*/ 344118 h 1495138"/>
                    <a:gd name="connsiteX176" fmla="*/ 88223 w 1490380"/>
                    <a:gd name="connsiteY176" fmla="*/ 340902 h 1495138"/>
                    <a:gd name="connsiteX177" fmla="*/ 88223 w 1490380"/>
                    <a:gd name="connsiteY177" fmla="*/ 328440 h 1495138"/>
                    <a:gd name="connsiteX178" fmla="*/ 88223 w 1490380"/>
                    <a:gd name="connsiteY178" fmla="*/ 105728 h 1495138"/>
                    <a:gd name="connsiteX179" fmla="*/ 87421 w 1490380"/>
                    <a:gd name="connsiteY179" fmla="*/ 89648 h 1495138"/>
                    <a:gd name="connsiteX180" fmla="*/ 85818 w 1490380"/>
                    <a:gd name="connsiteY180" fmla="*/ 88040 h 1495138"/>
                    <a:gd name="connsiteX181" fmla="*/ 81008 w 1490380"/>
                    <a:gd name="connsiteY181" fmla="*/ 86834 h 1495138"/>
                    <a:gd name="connsiteX182" fmla="*/ 58562 w 1490380"/>
                    <a:gd name="connsiteY182" fmla="*/ 87236 h 1495138"/>
                    <a:gd name="connsiteX183" fmla="*/ 48141 w 1490380"/>
                    <a:gd name="connsiteY183" fmla="*/ 87236 h 1495138"/>
                    <a:gd name="connsiteX184" fmla="*/ 8862 w 1490380"/>
                    <a:gd name="connsiteY184" fmla="*/ 45427 h 1495138"/>
                    <a:gd name="connsiteX185" fmla="*/ 49344 w 1490380"/>
                    <a:gd name="connsiteY185" fmla="*/ 2010 h 1495138"/>
                    <a:gd name="connsiteX186" fmla="*/ 55757 w 1490380"/>
                    <a:gd name="connsiteY186" fmla="*/ 2010 h 1495138"/>
                    <a:gd name="connsiteX187" fmla="*/ 123093 w 1490380"/>
                    <a:gd name="connsiteY18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883234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990169 w 1490380"/>
                    <a:gd name="connsiteY51" fmla="*/ 539116 h 1495138"/>
                    <a:gd name="connsiteX52" fmla="*/ 1005400 w 1490380"/>
                    <a:gd name="connsiteY52" fmla="*/ 540322 h 1495138"/>
                    <a:gd name="connsiteX53" fmla="*/ 1041072 w 1490380"/>
                    <a:gd name="connsiteY53" fmla="*/ 578513 h 1495138"/>
                    <a:gd name="connsiteX54" fmla="*/ 1041072 w 1490380"/>
                    <a:gd name="connsiteY54" fmla="*/ 584543 h 1495138"/>
                    <a:gd name="connsiteX55" fmla="*/ 1041072 w 1490380"/>
                    <a:gd name="connsiteY55" fmla="*/ 731276 h 1495138"/>
                    <a:gd name="connsiteX56" fmla="*/ 1040671 w 1490380"/>
                    <a:gd name="connsiteY56" fmla="*/ 731276 h 1495138"/>
                    <a:gd name="connsiteX57" fmla="*/ 1040671 w 1490380"/>
                    <a:gd name="connsiteY57" fmla="*/ 865948 h 1495138"/>
                    <a:gd name="connsiteX58" fmla="*/ 1041072 w 1490380"/>
                    <a:gd name="connsiteY58" fmla="*/ 880018 h 1495138"/>
                    <a:gd name="connsiteX59" fmla="*/ 1046683 w 1490380"/>
                    <a:gd name="connsiteY59" fmla="*/ 886049 h 1495138"/>
                    <a:gd name="connsiteX60" fmla="*/ 1061914 w 1490380"/>
                    <a:gd name="connsiteY60" fmla="*/ 886049 h 1495138"/>
                    <a:gd name="connsiteX61" fmla="*/ 1083959 w 1490380"/>
                    <a:gd name="connsiteY61" fmla="*/ 886049 h 1495138"/>
                    <a:gd name="connsiteX62" fmla="*/ 1123238 w 1490380"/>
                    <a:gd name="connsiteY62" fmla="*/ 917003 h 1495138"/>
                    <a:gd name="connsiteX63" fmla="*/ 1089169 w 1490380"/>
                    <a:gd name="connsiteY63" fmla="*/ 971676 h 1495138"/>
                    <a:gd name="connsiteX64" fmla="*/ 1076343 w 1490380"/>
                    <a:gd name="connsiteY64" fmla="*/ 972480 h 1495138"/>
                    <a:gd name="connsiteX65" fmla="*/ 915217 w 1490380"/>
                    <a:gd name="connsiteY65" fmla="*/ 972480 h 1495138"/>
                    <a:gd name="connsiteX66" fmla="*/ 904395 w 1490380"/>
                    <a:gd name="connsiteY66" fmla="*/ 971676 h 1495138"/>
                    <a:gd name="connsiteX67" fmla="*/ 867520 w 1490380"/>
                    <a:gd name="connsiteY67" fmla="*/ 935897 h 1495138"/>
                    <a:gd name="connsiteX68" fmla="*/ 891970 w 1490380"/>
                    <a:gd name="connsiteY68" fmla="*/ 890069 h 1495138"/>
                    <a:gd name="connsiteX69" fmla="*/ 910407 w 1490380"/>
                    <a:gd name="connsiteY69" fmla="*/ 886049 h 1495138"/>
                    <a:gd name="connsiteX70" fmla="*/ 944877 w 1490380"/>
                    <a:gd name="connsiteY70" fmla="*/ 886049 h 1495138"/>
                    <a:gd name="connsiteX71" fmla="*/ 952893 w 1490380"/>
                    <a:gd name="connsiteY71" fmla="*/ 884843 h 1495138"/>
                    <a:gd name="connsiteX72" fmla="*/ 954496 w 1490380"/>
                    <a:gd name="connsiteY72" fmla="*/ 883234 h 1495138"/>
                    <a:gd name="connsiteX73" fmla="*/ 955298 w 1490380"/>
                    <a:gd name="connsiteY73" fmla="*/ 880018 h 1495138"/>
                    <a:gd name="connsiteX74" fmla="*/ 955298 w 1490380"/>
                    <a:gd name="connsiteY74" fmla="*/ 867556 h 1495138"/>
                    <a:gd name="connsiteX75" fmla="*/ 955298 w 1490380"/>
                    <a:gd name="connsiteY75" fmla="*/ 644844 h 1495138"/>
                    <a:gd name="connsiteX76" fmla="*/ 954496 w 1490380"/>
                    <a:gd name="connsiteY76" fmla="*/ 628764 h 1495138"/>
                    <a:gd name="connsiteX77" fmla="*/ 952893 w 1490380"/>
                    <a:gd name="connsiteY77" fmla="*/ 627156 h 1495138"/>
                    <a:gd name="connsiteX78" fmla="*/ 948083 w 1490380"/>
                    <a:gd name="connsiteY78" fmla="*/ 625950 h 1495138"/>
                    <a:gd name="connsiteX79" fmla="*/ 925638 w 1490380"/>
                    <a:gd name="connsiteY79" fmla="*/ 626352 h 1495138"/>
                    <a:gd name="connsiteX80" fmla="*/ 915217 w 1490380"/>
                    <a:gd name="connsiteY80" fmla="*/ 626352 h 1495138"/>
                    <a:gd name="connsiteX81" fmla="*/ 875937 w 1490380"/>
                    <a:gd name="connsiteY81" fmla="*/ 584543 h 1495138"/>
                    <a:gd name="connsiteX82" fmla="*/ 916419 w 1490380"/>
                    <a:gd name="connsiteY82" fmla="*/ 541126 h 1495138"/>
                    <a:gd name="connsiteX83" fmla="*/ 922832 w 1490380"/>
                    <a:gd name="connsiteY83" fmla="*/ 541126 h 1495138"/>
                    <a:gd name="connsiteX84" fmla="*/ 990169 w 1490380"/>
                    <a:gd name="connsiteY84" fmla="*/ 539116 h 1495138"/>
                    <a:gd name="connsiteX85" fmla="*/ 272255 w 1490380"/>
                    <a:gd name="connsiteY85" fmla="*/ 539116 h 1495138"/>
                    <a:gd name="connsiteX86" fmla="*/ 287486 w 1490380"/>
                    <a:gd name="connsiteY86" fmla="*/ 540322 h 1495138"/>
                    <a:gd name="connsiteX87" fmla="*/ 323158 w 1490380"/>
                    <a:gd name="connsiteY87" fmla="*/ 578513 h 1495138"/>
                    <a:gd name="connsiteX88" fmla="*/ 323158 w 1490380"/>
                    <a:gd name="connsiteY88" fmla="*/ 584543 h 1495138"/>
                    <a:gd name="connsiteX89" fmla="*/ 323158 w 1490380"/>
                    <a:gd name="connsiteY89" fmla="*/ 731276 h 1495138"/>
                    <a:gd name="connsiteX90" fmla="*/ 322757 w 1490380"/>
                    <a:gd name="connsiteY90" fmla="*/ 731276 h 1495138"/>
                    <a:gd name="connsiteX91" fmla="*/ 322757 w 1490380"/>
                    <a:gd name="connsiteY91" fmla="*/ 865948 h 1495138"/>
                    <a:gd name="connsiteX92" fmla="*/ 323158 w 1490380"/>
                    <a:gd name="connsiteY92" fmla="*/ 880018 h 1495138"/>
                    <a:gd name="connsiteX93" fmla="*/ 328769 w 1490380"/>
                    <a:gd name="connsiteY93" fmla="*/ 886049 h 1495138"/>
                    <a:gd name="connsiteX94" fmla="*/ 344000 w 1490380"/>
                    <a:gd name="connsiteY94" fmla="*/ 886049 h 1495138"/>
                    <a:gd name="connsiteX95" fmla="*/ 366045 w 1490380"/>
                    <a:gd name="connsiteY95" fmla="*/ 886049 h 1495138"/>
                    <a:gd name="connsiteX96" fmla="*/ 405325 w 1490380"/>
                    <a:gd name="connsiteY96" fmla="*/ 917003 h 1495138"/>
                    <a:gd name="connsiteX97" fmla="*/ 371255 w 1490380"/>
                    <a:gd name="connsiteY97" fmla="*/ 971676 h 1495138"/>
                    <a:gd name="connsiteX98" fmla="*/ 358429 w 1490380"/>
                    <a:gd name="connsiteY98" fmla="*/ 972480 h 1495138"/>
                    <a:gd name="connsiteX99" fmla="*/ 197303 w 1490380"/>
                    <a:gd name="connsiteY99" fmla="*/ 972480 h 1495138"/>
                    <a:gd name="connsiteX100" fmla="*/ 186481 w 1490380"/>
                    <a:gd name="connsiteY100" fmla="*/ 971676 h 1495138"/>
                    <a:gd name="connsiteX101" fmla="*/ 149606 w 1490380"/>
                    <a:gd name="connsiteY101" fmla="*/ 935897 h 1495138"/>
                    <a:gd name="connsiteX102" fmla="*/ 174056 w 1490380"/>
                    <a:gd name="connsiteY102" fmla="*/ 890069 h 1495138"/>
                    <a:gd name="connsiteX103" fmla="*/ 192493 w 1490380"/>
                    <a:gd name="connsiteY103" fmla="*/ 886049 h 1495138"/>
                    <a:gd name="connsiteX104" fmla="*/ 226963 w 1490380"/>
                    <a:gd name="connsiteY104" fmla="*/ 886049 h 1495138"/>
                    <a:gd name="connsiteX105" fmla="*/ 234979 w 1490380"/>
                    <a:gd name="connsiteY105" fmla="*/ 884843 h 1495138"/>
                    <a:gd name="connsiteX106" fmla="*/ 236582 w 1490380"/>
                    <a:gd name="connsiteY106" fmla="*/ 883234 h 1495138"/>
                    <a:gd name="connsiteX107" fmla="*/ 237384 w 1490380"/>
                    <a:gd name="connsiteY107" fmla="*/ 880018 h 1495138"/>
                    <a:gd name="connsiteX108" fmla="*/ 237384 w 1490380"/>
                    <a:gd name="connsiteY108" fmla="*/ 867556 h 1495138"/>
                    <a:gd name="connsiteX109" fmla="*/ 237384 w 1490380"/>
                    <a:gd name="connsiteY109" fmla="*/ 644844 h 1495138"/>
                    <a:gd name="connsiteX110" fmla="*/ 236582 w 1490380"/>
                    <a:gd name="connsiteY110" fmla="*/ 628764 h 1495138"/>
                    <a:gd name="connsiteX111" fmla="*/ 234979 w 1490380"/>
                    <a:gd name="connsiteY111" fmla="*/ 627156 h 1495138"/>
                    <a:gd name="connsiteX112" fmla="*/ 230169 w 1490380"/>
                    <a:gd name="connsiteY112" fmla="*/ 625950 h 1495138"/>
                    <a:gd name="connsiteX113" fmla="*/ 207724 w 1490380"/>
                    <a:gd name="connsiteY113" fmla="*/ 626352 h 1495138"/>
                    <a:gd name="connsiteX114" fmla="*/ 197303 w 1490380"/>
                    <a:gd name="connsiteY114" fmla="*/ 626352 h 1495138"/>
                    <a:gd name="connsiteX115" fmla="*/ 158023 w 1490380"/>
                    <a:gd name="connsiteY115" fmla="*/ 584543 h 1495138"/>
                    <a:gd name="connsiteX116" fmla="*/ 198505 w 1490380"/>
                    <a:gd name="connsiteY116" fmla="*/ 541126 h 1495138"/>
                    <a:gd name="connsiteX117" fmla="*/ 204918 w 1490380"/>
                    <a:gd name="connsiteY117" fmla="*/ 541126 h 1495138"/>
                    <a:gd name="connsiteX118" fmla="*/ 272255 w 1490380"/>
                    <a:gd name="connsiteY118" fmla="*/ 539116 h 1495138"/>
                    <a:gd name="connsiteX119" fmla="*/ 477504 w 1490380"/>
                    <a:gd name="connsiteY119" fmla="*/ 0 h 1495138"/>
                    <a:gd name="connsiteX120" fmla="*/ 492735 w 1490380"/>
                    <a:gd name="connsiteY120" fmla="*/ 1206 h 1495138"/>
                    <a:gd name="connsiteX121" fmla="*/ 528407 w 1490380"/>
                    <a:gd name="connsiteY121" fmla="*/ 39397 h 1495138"/>
                    <a:gd name="connsiteX122" fmla="*/ 528407 w 1490380"/>
                    <a:gd name="connsiteY122" fmla="*/ 45427 h 1495138"/>
                    <a:gd name="connsiteX123" fmla="*/ 528407 w 1490380"/>
                    <a:gd name="connsiteY123" fmla="*/ 192159 h 1495138"/>
                    <a:gd name="connsiteX124" fmla="*/ 528006 w 1490380"/>
                    <a:gd name="connsiteY124" fmla="*/ 192159 h 1495138"/>
                    <a:gd name="connsiteX125" fmla="*/ 528006 w 1490380"/>
                    <a:gd name="connsiteY125" fmla="*/ 326832 h 1495138"/>
                    <a:gd name="connsiteX126" fmla="*/ 528407 w 1490380"/>
                    <a:gd name="connsiteY126" fmla="*/ 340902 h 1495138"/>
                    <a:gd name="connsiteX127" fmla="*/ 534018 w 1490380"/>
                    <a:gd name="connsiteY127" fmla="*/ 346932 h 1495138"/>
                    <a:gd name="connsiteX128" fmla="*/ 549249 w 1490380"/>
                    <a:gd name="connsiteY128" fmla="*/ 346932 h 1495138"/>
                    <a:gd name="connsiteX129" fmla="*/ 571294 w 1490380"/>
                    <a:gd name="connsiteY129" fmla="*/ 346932 h 1495138"/>
                    <a:gd name="connsiteX130" fmla="*/ 610574 w 1490380"/>
                    <a:gd name="connsiteY130" fmla="*/ 377887 h 1495138"/>
                    <a:gd name="connsiteX131" fmla="*/ 576504 w 1490380"/>
                    <a:gd name="connsiteY131" fmla="*/ 432560 h 1495138"/>
                    <a:gd name="connsiteX132" fmla="*/ 563678 w 1490380"/>
                    <a:gd name="connsiteY132" fmla="*/ 433364 h 1495138"/>
                    <a:gd name="connsiteX133" fmla="*/ 402552 w 1490380"/>
                    <a:gd name="connsiteY133" fmla="*/ 433364 h 1495138"/>
                    <a:gd name="connsiteX134" fmla="*/ 391730 w 1490380"/>
                    <a:gd name="connsiteY134" fmla="*/ 432560 h 1495138"/>
                    <a:gd name="connsiteX135" fmla="*/ 354855 w 1490380"/>
                    <a:gd name="connsiteY135" fmla="*/ 396781 h 1495138"/>
                    <a:gd name="connsiteX136" fmla="*/ 379305 w 1490380"/>
                    <a:gd name="connsiteY136" fmla="*/ 350952 h 1495138"/>
                    <a:gd name="connsiteX137" fmla="*/ 397742 w 1490380"/>
                    <a:gd name="connsiteY137" fmla="*/ 346932 h 1495138"/>
                    <a:gd name="connsiteX138" fmla="*/ 432212 w 1490380"/>
                    <a:gd name="connsiteY138" fmla="*/ 346932 h 1495138"/>
                    <a:gd name="connsiteX139" fmla="*/ 440228 w 1490380"/>
                    <a:gd name="connsiteY139" fmla="*/ 345726 h 1495138"/>
                    <a:gd name="connsiteX140" fmla="*/ 441831 w 1490380"/>
                    <a:gd name="connsiteY140" fmla="*/ 344118 h 1495138"/>
                    <a:gd name="connsiteX141" fmla="*/ 442633 w 1490380"/>
                    <a:gd name="connsiteY141" fmla="*/ 340902 h 1495138"/>
                    <a:gd name="connsiteX142" fmla="*/ 442633 w 1490380"/>
                    <a:gd name="connsiteY142" fmla="*/ 328440 h 1495138"/>
                    <a:gd name="connsiteX143" fmla="*/ 442633 w 1490380"/>
                    <a:gd name="connsiteY143" fmla="*/ 105728 h 1495138"/>
                    <a:gd name="connsiteX144" fmla="*/ 441831 w 1490380"/>
                    <a:gd name="connsiteY144" fmla="*/ 89648 h 1495138"/>
                    <a:gd name="connsiteX145" fmla="*/ 440228 w 1490380"/>
                    <a:gd name="connsiteY145" fmla="*/ 88040 h 1495138"/>
                    <a:gd name="connsiteX146" fmla="*/ 435418 w 1490380"/>
                    <a:gd name="connsiteY146" fmla="*/ 86834 h 1495138"/>
                    <a:gd name="connsiteX147" fmla="*/ 412973 w 1490380"/>
                    <a:gd name="connsiteY147" fmla="*/ 87236 h 1495138"/>
                    <a:gd name="connsiteX148" fmla="*/ 402552 w 1490380"/>
                    <a:gd name="connsiteY148" fmla="*/ 87236 h 1495138"/>
                    <a:gd name="connsiteX149" fmla="*/ 363272 w 1490380"/>
                    <a:gd name="connsiteY149" fmla="*/ 45427 h 1495138"/>
                    <a:gd name="connsiteX150" fmla="*/ 403754 w 1490380"/>
                    <a:gd name="connsiteY150" fmla="*/ 2010 h 1495138"/>
                    <a:gd name="connsiteX151" fmla="*/ 410167 w 1490380"/>
                    <a:gd name="connsiteY151" fmla="*/ 2010 h 1495138"/>
                    <a:gd name="connsiteX152" fmla="*/ 477504 w 1490380"/>
                    <a:gd name="connsiteY152" fmla="*/ 0 h 1495138"/>
                    <a:gd name="connsiteX153" fmla="*/ 123093 w 1490380"/>
                    <a:gd name="connsiteY153" fmla="*/ 0 h 1495138"/>
                    <a:gd name="connsiteX154" fmla="*/ 138324 w 1490380"/>
                    <a:gd name="connsiteY154" fmla="*/ 1206 h 1495138"/>
                    <a:gd name="connsiteX155" fmla="*/ 173997 w 1490380"/>
                    <a:gd name="connsiteY155" fmla="*/ 39397 h 1495138"/>
                    <a:gd name="connsiteX156" fmla="*/ 173997 w 1490380"/>
                    <a:gd name="connsiteY156" fmla="*/ 45427 h 1495138"/>
                    <a:gd name="connsiteX157" fmla="*/ 173997 w 1490380"/>
                    <a:gd name="connsiteY157" fmla="*/ 192159 h 1495138"/>
                    <a:gd name="connsiteX158" fmla="*/ 173596 w 1490380"/>
                    <a:gd name="connsiteY158" fmla="*/ 192159 h 1495138"/>
                    <a:gd name="connsiteX159" fmla="*/ 173596 w 1490380"/>
                    <a:gd name="connsiteY159" fmla="*/ 326832 h 1495138"/>
                    <a:gd name="connsiteX160" fmla="*/ 173997 w 1490380"/>
                    <a:gd name="connsiteY160" fmla="*/ 340902 h 1495138"/>
                    <a:gd name="connsiteX161" fmla="*/ 179608 w 1490380"/>
                    <a:gd name="connsiteY161" fmla="*/ 346932 h 1495138"/>
                    <a:gd name="connsiteX162" fmla="*/ 194839 w 1490380"/>
                    <a:gd name="connsiteY162" fmla="*/ 346932 h 1495138"/>
                    <a:gd name="connsiteX163" fmla="*/ 216884 w 1490380"/>
                    <a:gd name="connsiteY163" fmla="*/ 346932 h 1495138"/>
                    <a:gd name="connsiteX164" fmla="*/ 256164 w 1490380"/>
                    <a:gd name="connsiteY164" fmla="*/ 377887 h 1495138"/>
                    <a:gd name="connsiteX165" fmla="*/ 222094 w 1490380"/>
                    <a:gd name="connsiteY165" fmla="*/ 432560 h 1495138"/>
                    <a:gd name="connsiteX166" fmla="*/ 209268 w 1490380"/>
                    <a:gd name="connsiteY166" fmla="*/ 433364 h 1495138"/>
                    <a:gd name="connsiteX167" fmla="*/ 48141 w 1490380"/>
                    <a:gd name="connsiteY167" fmla="*/ 433364 h 1495138"/>
                    <a:gd name="connsiteX168" fmla="*/ 37319 w 1490380"/>
                    <a:gd name="connsiteY168" fmla="*/ 432560 h 1495138"/>
                    <a:gd name="connsiteX169" fmla="*/ 445 w 1490380"/>
                    <a:gd name="connsiteY169" fmla="*/ 396781 h 1495138"/>
                    <a:gd name="connsiteX170" fmla="*/ 24894 w 1490380"/>
                    <a:gd name="connsiteY170" fmla="*/ 350952 h 1495138"/>
                    <a:gd name="connsiteX171" fmla="*/ 43332 w 1490380"/>
                    <a:gd name="connsiteY171" fmla="*/ 346932 h 1495138"/>
                    <a:gd name="connsiteX172" fmla="*/ 77801 w 1490380"/>
                    <a:gd name="connsiteY172" fmla="*/ 346932 h 1495138"/>
                    <a:gd name="connsiteX173" fmla="*/ 85818 w 1490380"/>
                    <a:gd name="connsiteY173" fmla="*/ 345726 h 1495138"/>
                    <a:gd name="connsiteX174" fmla="*/ 87421 w 1490380"/>
                    <a:gd name="connsiteY174" fmla="*/ 344118 h 1495138"/>
                    <a:gd name="connsiteX175" fmla="*/ 88223 w 1490380"/>
                    <a:gd name="connsiteY175" fmla="*/ 340902 h 1495138"/>
                    <a:gd name="connsiteX176" fmla="*/ 88223 w 1490380"/>
                    <a:gd name="connsiteY176" fmla="*/ 328440 h 1495138"/>
                    <a:gd name="connsiteX177" fmla="*/ 88223 w 1490380"/>
                    <a:gd name="connsiteY177" fmla="*/ 105728 h 1495138"/>
                    <a:gd name="connsiteX178" fmla="*/ 87421 w 1490380"/>
                    <a:gd name="connsiteY178" fmla="*/ 89648 h 1495138"/>
                    <a:gd name="connsiteX179" fmla="*/ 85818 w 1490380"/>
                    <a:gd name="connsiteY179" fmla="*/ 88040 h 1495138"/>
                    <a:gd name="connsiteX180" fmla="*/ 81008 w 1490380"/>
                    <a:gd name="connsiteY180" fmla="*/ 86834 h 1495138"/>
                    <a:gd name="connsiteX181" fmla="*/ 58562 w 1490380"/>
                    <a:gd name="connsiteY181" fmla="*/ 87236 h 1495138"/>
                    <a:gd name="connsiteX182" fmla="*/ 48141 w 1490380"/>
                    <a:gd name="connsiteY182" fmla="*/ 87236 h 1495138"/>
                    <a:gd name="connsiteX183" fmla="*/ 8862 w 1490380"/>
                    <a:gd name="connsiteY183" fmla="*/ 45427 h 1495138"/>
                    <a:gd name="connsiteX184" fmla="*/ 49344 w 1490380"/>
                    <a:gd name="connsiteY184" fmla="*/ 2010 h 1495138"/>
                    <a:gd name="connsiteX185" fmla="*/ 55757 w 1490380"/>
                    <a:gd name="connsiteY185" fmla="*/ 2010 h 1495138"/>
                    <a:gd name="connsiteX186" fmla="*/ 123093 w 1490380"/>
                    <a:gd name="connsiteY18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884843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990169 w 1490380"/>
                    <a:gd name="connsiteY50" fmla="*/ 539116 h 1495138"/>
                    <a:gd name="connsiteX51" fmla="*/ 1005400 w 1490380"/>
                    <a:gd name="connsiteY51" fmla="*/ 540322 h 1495138"/>
                    <a:gd name="connsiteX52" fmla="*/ 1041072 w 1490380"/>
                    <a:gd name="connsiteY52" fmla="*/ 578513 h 1495138"/>
                    <a:gd name="connsiteX53" fmla="*/ 1041072 w 1490380"/>
                    <a:gd name="connsiteY53" fmla="*/ 584543 h 1495138"/>
                    <a:gd name="connsiteX54" fmla="*/ 1041072 w 1490380"/>
                    <a:gd name="connsiteY54" fmla="*/ 731276 h 1495138"/>
                    <a:gd name="connsiteX55" fmla="*/ 1040671 w 1490380"/>
                    <a:gd name="connsiteY55" fmla="*/ 731276 h 1495138"/>
                    <a:gd name="connsiteX56" fmla="*/ 1040671 w 1490380"/>
                    <a:gd name="connsiteY56" fmla="*/ 865948 h 1495138"/>
                    <a:gd name="connsiteX57" fmla="*/ 1041072 w 1490380"/>
                    <a:gd name="connsiteY57" fmla="*/ 880018 h 1495138"/>
                    <a:gd name="connsiteX58" fmla="*/ 1046683 w 1490380"/>
                    <a:gd name="connsiteY58" fmla="*/ 886049 h 1495138"/>
                    <a:gd name="connsiteX59" fmla="*/ 1061914 w 1490380"/>
                    <a:gd name="connsiteY59" fmla="*/ 886049 h 1495138"/>
                    <a:gd name="connsiteX60" fmla="*/ 1083959 w 1490380"/>
                    <a:gd name="connsiteY60" fmla="*/ 886049 h 1495138"/>
                    <a:gd name="connsiteX61" fmla="*/ 1123238 w 1490380"/>
                    <a:gd name="connsiteY61" fmla="*/ 917003 h 1495138"/>
                    <a:gd name="connsiteX62" fmla="*/ 1089169 w 1490380"/>
                    <a:gd name="connsiteY62" fmla="*/ 971676 h 1495138"/>
                    <a:gd name="connsiteX63" fmla="*/ 1076343 w 1490380"/>
                    <a:gd name="connsiteY63" fmla="*/ 972480 h 1495138"/>
                    <a:gd name="connsiteX64" fmla="*/ 915217 w 1490380"/>
                    <a:gd name="connsiteY64" fmla="*/ 972480 h 1495138"/>
                    <a:gd name="connsiteX65" fmla="*/ 904395 w 1490380"/>
                    <a:gd name="connsiteY65" fmla="*/ 971676 h 1495138"/>
                    <a:gd name="connsiteX66" fmla="*/ 867520 w 1490380"/>
                    <a:gd name="connsiteY66" fmla="*/ 935897 h 1495138"/>
                    <a:gd name="connsiteX67" fmla="*/ 891970 w 1490380"/>
                    <a:gd name="connsiteY67" fmla="*/ 890069 h 1495138"/>
                    <a:gd name="connsiteX68" fmla="*/ 910407 w 1490380"/>
                    <a:gd name="connsiteY68" fmla="*/ 886049 h 1495138"/>
                    <a:gd name="connsiteX69" fmla="*/ 944877 w 1490380"/>
                    <a:gd name="connsiteY69" fmla="*/ 886049 h 1495138"/>
                    <a:gd name="connsiteX70" fmla="*/ 952893 w 1490380"/>
                    <a:gd name="connsiteY70" fmla="*/ 884843 h 1495138"/>
                    <a:gd name="connsiteX71" fmla="*/ 954496 w 1490380"/>
                    <a:gd name="connsiteY71" fmla="*/ 883234 h 1495138"/>
                    <a:gd name="connsiteX72" fmla="*/ 955298 w 1490380"/>
                    <a:gd name="connsiteY72" fmla="*/ 880018 h 1495138"/>
                    <a:gd name="connsiteX73" fmla="*/ 955298 w 1490380"/>
                    <a:gd name="connsiteY73" fmla="*/ 867556 h 1495138"/>
                    <a:gd name="connsiteX74" fmla="*/ 955298 w 1490380"/>
                    <a:gd name="connsiteY74" fmla="*/ 644844 h 1495138"/>
                    <a:gd name="connsiteX75" fmla="*/ 954496 w 1490380"/>
                    <a:gd name="connsiteY75" fmla="*/ 628764 h 1495138"/>
                    <a:gd name="connsiteX76" fmla="*/ 952893 w 1490380"/>
                    <a:gd name="connsiteY76" fmla="*/ 627156 h 1495138"/>
                    <a:gd name="connsiteX77" fmla="*/ 948083 w 1490380"/>
                    <a:gd name="connsiteY77" fmla="*/ 625950 h 1495138"/>
                    <a:gd name="connsiteX78" fmla="*/ 925638 w 1490380"/>
                    <a:gd name="connsiteY78" fmla="*/ 626352 h 1495138"/>
                    <a:gd name="connsiteX79" fmla="*/ 915217 w 1490380"/>
                    <a:gd name="connsiteY79" fmla="*/ 626352 h 1495138"/>
                    <a:gd name="connsiteX80" fmla="*/ 875937 w 1490380"/>
                    <a:gd name="connsiteY80" fmla="*/ 584543 h 1495138"/>
                    <a:gd name="connsiteX81" fmla="*/ 916419 w 1490380"/>
                    <a:gd name="connsiteY81" fmla="*/ 541126 h 1495138"/>
                    <a:gd name="connsiteX82" fmla="*/ 922832 w 1490380"/>
                    <a:gd name="connsiteY82" fmla="*/ 541126 h 1495138"/>
                    <a:gd name="connsiteX83" fmla="*/ 990169 w 1490380"/>
                    <a:gd name="connsiteY83" fmla="*/ 539116 h 1495138"/>
                    <a:gd name="connsiteX84" fmla="*/ 272255 w 1490380"/>
                    <a:gd name="connsiteY84" fmla="*/ 539116 h 1495138"/>
                    <a:gd name="connsiteX85" fmla="*/ 287486 w 1490380"/>
                    <a:gd name="connsiteY85" fmla="*/ 540322 h 1495138"/>
                    <a:gd name="connsiteX86" fmla="*/ 323158 w 1490380"/>
                    <a:gd name="connsiteY86" fmla="*/ 578513 h 1495138"/>
                    <a:gd name="connsiteX87" fmla="*/ 323158 w 1490380"/>
                    <a:gd name="connsiteY87" fmla="*/ 584543 h 1495138"/>
                    <a:gd name="connsiteX88" fmla="*/ 323158 w 1490380"/>
                    <a:gd name="connsiteY88" fmla="*/ 731276 h 1495138"/>
                    <a:gd name="connsiteX89" fmla="*/ 322757 w 1490380"/>
                    <a:gd name="connsiteY89" fmla="*/ 731276 h 1495138"/>
                    <a:gd name="connsiteX90" fmla="*/ 322757 w 1490380"/>
                    <a:gd name="connsiteY90" fmla="*/ 865948 h 1495138"/>
                    <a:gd name="connsiteX91" fmla="*/ 323158 w 1490380"/>
                    <a:gd name="connsiteY91" fmla="*/ 880018 h 1495138"/>
                    <a:gd name="connsiteX92" fmla="*/ 328769 w 1490380"/>
                    <a:gd name="connsiteY92" fmla="*/ 886049 h 1495138"/>
                    <a:gd name="connsiteX93" fmla="*/ 344000 w 1490380"/>
                    <a:gd name="connsiteY93" fmla="*/ 886049 h 1495138"/>
                    <a:gd name="connsiteX94" fmla="*/ 366045 w 1490380"/>
                    <a:gd name="connsiteY94" fmla="*/ 886049 h 1495138"/>
                    <a:gd name="connsiteX95" fmla="*/ 405325 w 1490380"/>
                    <a:gd name="connsiteY95" fmla="*/ 917003 h 1495138"/>
                    <a:gd name="connsiteX96" fmla="*/ 371255 w 1490380"/>
                    <a:gd name="connsiteY96" fmla="*/ 971676 h 1495138"/>
                    <a:gd name="connsiteX97" fmla="*/ 358429 w 1490380"/>
                    <a:gd name="connsiteY97" fmla="*/ 972480 h 1495138"/>
                    <a:gd name="connsiteX98" fmla="*/ 197303 w 1490380"/>
                    <a:gd name="connsiteY98" fmla="*/ 972480 h 1495138"/>
                    <a:gd name="connsiteX99" fmla="*/ 186481 w 1490380"/>
                    <a:gd name="connsiteY99" fmla="*/ 971676 h 1495138"/>
                    <a:gd name="connsiteX100" fmla="*/ 149606 w 1490380"/>
                    <a:gd name="connsiteY100" fmla="*/ 935897 h 1495138"/>
                    <a:gd name="connsiteX101" fmla="*/ 174056 w 1490380"/>
                    <a:gd name="connsiteY101" fmla="*/ 890069 h 1495138"/>
                    <a:gd name="connsiteX102" fmla="*/ 192493 w 1490380"/>
                    <a:gd name="connsiteY102" fmla="*/ 886049 h 1495138"/>
                    <a:gd name="connsiteX103" fmla="*/ 226963 w 1490380"/>
                    <a:gd name="connsiteY103" fmla="*/ 886049 h 1495138"/>
                    <a:gd name="connsiteX104" fmla="*/ 234979 w 1490380"/>
                    <a:gd name="connsiteY104" fmla="*/ 884843 h 1495138"/>
                    <a:gd name="connsiteX105" fmla="*/ 236582 w 1490380"/>
                    <a:gd name="connsiteY105" fmla="*/ 883234 h 1495138"/>
                    <a:gd name="connsiteX106" fmla="*/ 237384 w 1490380"/>
                    <a:gd name="connsiteY106" fmla="*/ 880018 h 1495138"/>
                    <a:gd name="connsiteX107" fmla="*/ 237384 w 1490380"/>
                    <a:gd name="connsiteY107" fmla="*/ 867556 h 1495138"/>
                    <a:gd name="connsiteX108" fmla="*/ 237384 w 1490380"/>
                    <a:gd name="connsiteY108" fmla="*/ 644844 h 1495138"/>
                    <a:gd name="connsiteX109" fmla="*/ 236582 w 1490380"/>
                    <a:gd name="connsiteY109" fmla="*/ 628764 h 1495138"/>
                    <a:gd name="connsiteX110" fmla="*/ 234979 w 1490380"/>
                    <a:gd name="connsiteY110" fmla="*/ 627156 h 1495138"/>
                    <a:gd name="connsiteX111" fmla="*/ 230169 w 1490380"/>
                    <a:gd name="connsiteY111" fmla="*/ 625950 h 1495138"/>
                    <a:gd name="connsiteX112" fmla="*/ 207724 w 1490380"/>
                    <a:gd name="connsiteY112" fmla="*/ 626352 h 1495138"/>
                    <a:gd name="connsiteX113" fmla="*/ 197303 w 1490380"/>
                    <a:gd name="connsiteY113" fmla="*/ 626352 h 1495138"/>
                    <a:gd name="connsiteX114" fmla="*/ 158023 w 1490380"/>
                    <a:gd name="connsiteY114" fmla="*/ 584543 h 1495138"/>
                    <a:gd name="connsiteX115" fmla="*/ 198505 w 1490380"/>
                    <a:gd name="connsiteY115" fmla="*/ 541126 h 1495138"/>
                    <a:gd name="connsiteX116" fmla="*/ 204918 w 1490380"/>
                    <a:gd name="connsiteY116" fmla="*/ 541126 h 1495138"/>
                    <a:gd name="connsiteX117" fmla="*/ 272255 w 1490380"/>
                    <a:gd name="connsiteY117" fmla="*/ 539116 h 1495138"/>
                    <a:gd name="connsiteX118" fmla="*/ 477504 w 1490380"/>
                    <a:gd name="connsiteY118" fmla="*/ 0 h 1495138"/>
                    <a:gd name="connsiteX119" fmla="*/ 492735 w 1490380"/>
                    <a:gd name="connsiteY119" fmla="*/ 1206 h 1495138"/>
                    <a:gd name="connsiteX120" fmla="*/ 528407 w 1490380"/>
                    <a:gd name="connsiteY120" fmla="*/ 39397 h 1495138"/>
                    <a:gd name="connsiteX121" fmla="*/ 528407 w 1490380"/>
                    <a:gd name="connsiteY121" fmla="*/ 45427 h 1495138"/>
                    <a:gd name="connsiteX122" fmla="*/ 528407 w 1490380"/>
                    <a:gd name="connsiteY122" fmla="*/ 192159 h 1495138"/>
                    <a:gd name="connsiteX123" fmla="*/ 528006 w 1490380"/>
                    <a:gd name="connsiteY123" fmla="*/ 192159 h 1495138"/>
                    <a:gd name="connsiteX124" fmla="*/ 528006 w 1490380"/>
                    <a:gd name="connsiteY124" fmla="*/ 326832 h 1495138"/>
                    <a:gd name="connsiteX125" fmla="*/ 528407 w 1490380"/>
                    <a:gd name="connsiteY125" fmla="*/ 340902 h 1495138"/>
                    <a:gd name="connsiteX126" fmla="*/ 534018 w 1490380"/>
                    <a:gd name="connsiteY126" fmla="*/ 346932 h 1495138"/>
                    <a:gd name="connsiteX127" fmla="*/ 549249 w 1490380"/>
                    <a:gd name="connsiteY127" fmla="*/ 346932 h 1495138"/>
                    <a:gd name="connsiteX128" fmla="*/ 571294 w 1490380"/>
                    <a:gd name="connsiteY128" fmla="*/ 346932 h 1495138"/>
                    <a:gd name="connsiteX129" fmla="*/ 610574 w 1490380"/>
                    <a:gd name="connsiteY129" fmla="*/ 377887 h 1495138"/>
                    <a:gd name="connsiteX130" fmla="*/ 576504 w 1490380"/>
                    <a:gd name="connsiteY130" fmla="*/ 432560 h 1495138"/>
                    <a:gd name="connsiteX131" fmla="*/ 563678 w 1490380"/>
                    <a:gd name="connsiteY131" fmla="*/ 433364 h 1495138"/>
                    <a:gd name="connsiteX132" fmla="*/ 402552 w 1490380"/>
                    <a:gd name="connsiteY132" fmla="*/ 433364 h 1495138"/>
                    <a:gd name="connsiteX133" fmla="*/ 391730 w 1490380"/>
                    <a:gd name="connsiteY133" fmla="*/ 432560 h 1495138"/>
                    <a:gd name="connsiteX134" fmla="*/ 354855 w 1490380"/>
                    <a:gd name="connsiteY134" fmla="*/ 396781 h 1495138"/>
                    <a:gd name="connsiteX135" fmla="*/ 379305 w 1490380"/>
                    <a:gd name="connsiteY135" fmla="*/ 350952 h 1495138"/>
                    <a:gd name="connsiteX136" fmla="*/ 397742 w 1490380"/>
                    <a:gd name="connsiteY136" fmla="*/ 346932 h 1495138"/>
                    <a:gd name="connsiteX137" fmla="*/ 432212 w 1490380"/>
                    <a:gd name="connsiteY137" fmla="*/ 346932 h 1495138"/>
                    <a:gd name="connsiteX138" fmla="*/ 440228 w 1490380"/>
                    <a:gd name="connsiteY138" fmla="*/ 345726 h 1495138"/>
                    <a:gd name="connsiteX139" fmla="*/ 441831 w 1490380"/>
                    <a:gd name="connsiteY139" fmla="*/ 344118 h 1495138"/>
                    <a:gd name="connsiteX140" fmla="*/ 442633 w 1490380"/>
                    <a:gd name="connsiteY140" fmla="*/ 340902 h 1495138"/>
                    <a:gd name="connsiteX141" fmla="*/ 442633 w 1490380"/>
                    <a:gd name="connsiteY141" fmla="*/ 328440 h 1495138"/>
                    <a:gd name="connsiteX142" fmla="*/ 442633 w 1490380"/>
                    <a:gd name="connsiteY142" fmla="*/ 105728 h 1495138"/>
                    <a:gd name="connsiteX143" fmla="*/ 441831 w 1490380"/>
                    <a:gd name="connsiteY143" fmla="*/ 89648 h 1495138"/>
                    <a:gd name="connsiteX144" fmla="*/ 440228 w 1490380"/>
                    <a:gd name="connsiteY144" fmla="*/ 88040 h 1495138"/>
                    <a:gd name="connsiteX145" fmla="*/ 435418 w 1490380"/>
                    <a:gd name="connsiteY145" fmla="*/ 86834 h 1495138"/>
                    <a:gd name="connsiteX146" fmla="*/ 412973 w 1490380"/>
                    <a:gd name="connsiteY146" fmla="*/ 87236 h 1495138"/>
                    <a:gd name="connsiteX147" fmla="*/ 402552 w 1490380"/>
                    <a:gd name="connsiteY147" fmla="*/ 87236 h 1495138"/>
                    <a:gd name="connsiteX148" fmla="*/ 363272 w 1490380"/>
                    <a:gd name="connsiteY148" fmla="*/ 45427 h 1495138"/>
                    <a:gd name="connsiteX149" fmla="*/ 403754 w 1490380"/>
                    <a:gd name="connsiteY149" fmla="*/ 2010 h 1495138"/>
                    <a:gd name="connsiteX150" fmla="*/ 410167 w 1490380"/>
                    <a:gd name="connsiteY150" fmla="*/ 2010 h 1495138"/>
                    <a:gd name="connsiteX151" fmla="*/ 477504 w 1490380"/>
                    <a:gd name="connsiteY151" fmla="*/ 0 h 1495138"/>
                    <a:gd name="connsiteX152" fmla="*/ 123093 w 1490380"/>
                    <a:gd name="connsiteY152" fmla="*/ 0 h 1495138"/>
                    <a:gd name="connsiteX153" fmla="*/ 138324 w 1490380"/>
                    <a:gd name="connsiteY153" fmla="*/ 1206 h 1495138"/>
                    <a:gd name="connsiteX154" fmla="*/ 173997 w 1490380"/>
                    <a:gd name="connsiteY154" fmla="*/ 39397 h 1495138"/>
                    <a:gd name="connsiteX155" fmla="*/ 173997 w 1490380"/>
                    <a:gd name="connsiteY155" fmla="*/ 45427 h 1495138"/>
                    <a:gd name="connsiteX156" fmla="*/ 173997 w 1490380"/>
                    <a:gd name="connsiteY156" fmla="*/ 192159 h 1495138"/>
                    <a:gd name="connsiteX157" fmla="*/ 173596 w 1490380"/>
                    <a:gd name="connsiteY157" fmla="*/ 192159 h 1495138"/>
                    <a:gd name="connsiteX158" fmla="*/ 173596 w 1490380"/>
                    <a:gd name="connsiteY158" fmla="*/ 326832 h 1495138"/>
                    <a:gd name="connsiteX159" fmla="*/ 173997 w 1490380"/>
                    <a:gd name="connsiteY159" fmla="*/ 340902 h 1495138"/>
                    <a:gd name="connsiteX160" fmla="*/ 179608 w 1490380"/>
                    <a:gd name="connsiteY160" fmla="*/ 346932 h 1495138"/>
                    <a:gd name="connsiteX161" fmla="*/ 194839 w 1490380"/>
                    <a:gd name="connsiteY161" fmla="*/ 346932 h 1495138"/>
                    <a:gd name="connsiteX162" fmla="*/ 216884 w 1490380"/>
                    <a:gd name="connsiteY162" fmla="*/ 346932 h 1495138"/>
                    <a:gd name="connsiteX163" fmla="*/ 256164 w 1490380"/>
                    <a:gd name="connsiteY163" fmla="*/ 377887 h 1495138"/>
                    <a:gd name="connsiteX164" fmla="*/ 222094 w 1490380"/>
                    <a:gd name="connsiteY164" fmla="*/ 432560 h 1495138"/>
                    <a:gd name="connsiteX165" fmla="*/ 209268 w 1490380"/>
                    <a:gd name="connsiteY165" fmla="*/ 433364 h 1495138"/>
                    <a:gd name="connsiteX166" fmla="*/ 48141 w 1490380"/>
                    <a:gd name="connsiteY166" fmla="*/ 433364 h 1495138"/>
                    <a:gd name="connsiteX167" fmla="*/ 37319 w 1490380"/>
                    <a:gd name="connsiteY167" fmla="*/ 432560 h 1495138"/>
                    <a:gd name="connsiteX168" fmla="*/ 445 w 1490380"/>
                    <a:gd name="connsiteY168" fmla="*/ 396781 h 1495138"/>
                    <a:gd name="connsiteX169" fmla="*/ 24894 w 1490380"/>
                    <a:gd name="connsiteY169" fmla="*/ 350952 h 1495138"/>
                    <a:gd name="connsiteX170" fmla="*/ 43332 w 1490380"/>
                    <a:gd name="connsiteY170" fmla="*/ 346932 h 1495138"/>
                    <a:gd name="connsiteX171" fmla="*/ 77801 w 1490380"/>
                    <a:gd name="connsiteY171" fmla="*/ 346932 h 1495138"/>
                    <a:gd name="connsiteX172" fmla="*/ 85818 w 1490380"/>
                    <a:gd name="connsiteY172" fmla="*/ 345726 h 1495138"/>
                    <a:gd name="connsiteX173" fmla="*/ 87421 w 1490380"/>
                    <a:gd name="connsiteY173" fmla="*/ 344118 h 1495138"/>
                    <a:gd name="connsiteX174" fmla="*/ 88223 w 1490380"/>
                    <a:gd name="connsiteY174" fmla="*/ 340902 h 1495138"/>
                    <a:gd name="connsiteX175" fmla="*/ 88223 w 1490380"/>
                    <a:gd name="connsiteY175" fmla="*/ 328440 h 1495138"/>
                    <a:gd name="connsiteX176" fmla="*/ 88223 w 1490380"/>
                    <a:gd name="connsiteY176" fmla="*/ 105728 h 1495138"/>
                    <a:gd name="connsiteX177" fmla="*/ 87421 w 1490380"/>
                    <a:gd name="connsiteY177" fmla="*/ 89648 h 1495138"/>
                    <a:gd name="connsiteX178" fmla="*/ 85818 w 1490380"/>
                    <a:gd name="connsiteY178" fmla="*/ 88040 h 1495138"/>
                    <a:gd name="connsiteX179" fmla="*/ 81008 w 1490380"/>
                    <a:gd name="connsiteY179" fmla="*/ 86834 h 1495138"/>
                    <a:gd name="connsiteX180" fmla="*/ 58562 w 1490380"/>
                    <a:gd name="connsiteY180" fmla="*/ 87236 h 1495138"/>
                    <a:gd name="connsiteX181" fmla="*/ 48141 w 1490380"/>
                    <a:gd name="connsiteY181" fmla="*/ 87236 h 1495138"/>
                    <a:gd name="connsiteX182" fmla="*/ 8862 w 1490380"/>
                    <a:gd name="connsiteY182" fmla="*/ 45427 h 1495138"/>
                    <a:gd name="connsiteX183" fmla="*/ 49344 w 1490380"/>
                    <a:gd name="connsiteY183" fmla="*/ 2010 h 1495138"/>
                    <a:gd name="connsiteX184" fmla="*/ 55757 w 1490380"/>
                    <a:gd name="connsiteY184" fmla="*/ 2010 h 1495138"/>
                    <a:gd name="connsiteX185" fmla="*/ 123093 w 1490380"/>
                    <a:gd name="connsiteY18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0999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990169 w 1490380"/>
                    <a:gd name="connsiteY49" fmla="*/ 539116 h 1495138"/>
                    <a:gd name="connsiteX50" fmla="*/ 1005400 w 1490380"/>
                    <a:gd name="connsiteY50" fmla="*/ 540322 h 1495138"/>
                    <a:gd name="connsiteX51" fmla="*/ 1041072 w 1490380"/>
                    <a:gd name="connsiteY51" fmla="*/ 578513 h 1495138"/>
                    <a:gd name="connsiteX52" fmla="*/ 1041072 w 1490380"/>
                    <a:gd name="connsiteY52" fmla="*/ 584543 h 1495138"/>
                    <a:gd name="connsiteX53" fmla="*/ 1041072 w 1490380"/>
                    <a:gd name="connsiteY53" fmla="*/ 731276 h 1495138"/>
                    <a:gd name="connsiteX54" fmla="*/ 1040671 w 1490380"/>
                    <a:gd name="connsiteY54" fmla="*/ 731276 h 1495138"/>
                    <a:gd name="connsiteX55" fmla="*/ 1040671 w 1490380"/>
                    <a:gd name="connsiteY55" fmla="*/ 865948 h 1495138"/>
                    <a:gd name="connsiteX56" fmla="*/ 1041072 w 1490380"/>
                    <a:gd name="connsiteY56" fmla="*/ 880018 h 1495138"/>
                    <a:gd name="connsiteX57" fmla="*/ 1046683 w 1490380"/>
                    <a:gd name="connsiteY57" fmla="*/ 886049 h 1495138"/>
                    <a:gd name="connsiteX58" fmla="*/ 1061914 w 1490380"/>
                    <a:gd name="connsiteY58" fmla="*/ 886049 h 1495138"/>
                    <a:gd name="connsiteX59" fmla="*/ 1083959 w 1490380"/>
                    <a:gd name="connsiteY59" fmla="*/ 886049 h 1495138"/>
                    <a:gd name="connsiteX60" fmla="*/ 1123238 w 1490380"/>
                    <a:gd name="connsiteY60" fmla="*/ 917003 h 1495138"/>
                    <a:gd name="connsiteX61" fmla="*/ 1089169 w 1490380"/>
                    <a:gd name="connsiteY61" fmla="*/ 971676 h 1495138"/>
                    <a:gd name="connsiteX62" fmla="*/ 1076343 w 1490380"/>
                    <a:gd name="connsiteY62" fmla="*/ 972480 h 1495138"/>
                    <a:gd name="connsiteX63" fmla="*/ 915217 w 1490380"/>
                    <a:gd name="connsiteY63" fmla="*/ 972480 h 1495138"/>
                    <a:gd name="connsiteX64" fmla="*/ 904395 w 1490380"/>
                    <a:gd name="connsiteY64" fmla="*/ 971676 h 1495138"/>
                    <a:gd name="connsiteX65" fmla="*/ 867520 w 1490380"/>
                    <a:gd name="connsiteY65" fmla="*/ 935897 h 1495138"/>
                    <a:gd name="connsiteX66" fmla="*/ 891970 w 1490380"/>
                    <a:gd name="connsiteY66" fmla="*/ 890069 h 1495138"/>
                    <a:gd name="connsiteX67" fmla="*/ 910407 w 1490380"/>
                    <a:gd name="connsiteY67" fmla="*/ 886049 h 1495138"/>
                    <a:gd name="connsiteX68" fmla="*/ 944877 w 1490380"/>
                    <a:gd name="connsiteY68" fmla="*/ 886049 h 1495138"/>
                    <a:gd name="connsiteX69" fmla="*/ 952893 w 1490380"/>
                    <a:gd name="connsiteY69" fmla="*/ 884843 h 1495138"/>
                    <a:gd name="connsiteX70" fmla="*/ 954496 w 1490380"/>
                    <a:gd name="connsiteY70" fmla="*/ 883234 h 1495138"/>
                    <a:gd name="connsiteX71" fmla="*/ 955298 w 1490380"/>
                    <a:gd name="connsiteY71" fmla="*/ 880018 h 1495138"/>
                    <a:gd name="connsiteX72" fmla="*/ 955298 w 1490380"/>
                    <a:gd name="connsiteY72" fmla="*/ 867556 h 1495138"/>
                    <a:gd name="connsiteX73" fmla="*/ 955298 w 1490380"/>
                    <a:gd name="connsiteY73" fmla="*/ 644844 h 1495138"/>
                    <a:gd name="connsiteX74" fmla="*/ 954496 w 1490380"/>
                    <a:gd name="connsiteY74" fmla="*/ 628764 h 1495138"/>
                    <a:gd name="connsiteX75" fmla="*/ 952893 w 1490380"/>
                    <a:gd name="connsiteY75" fmla="*/ 627156 h 1495138"/>
                    <a:gd name="connsiteX76" fmla="*/ 948083 w 1490380"/>
                    <a:gd name="connsiteY76" fmla="*/ 625950 h 1495138"/>
                    <a:gd name="connsiteX77" fmla="*/ 925638 w 1490380"/>
                    <a:gd name="connsiteY77" fmla="*/ 626352 h 1495138"/>
                    <a:gd name="connsiteX78" fmla="*/ 915217 w 1490380"/>
                    <a:gd name="connsiteY78" fmla="*/ 626352 h 1495138"/>
                    <a:gd name="connsiteX79" fmla="*/ 875937 w 1490380"/>
                    <a:gd name="connsiteY79" fmla="*/ 584543 h 1495138"/>
                    <a:gd name="connsiteX80" fmla="*/ 916419 w 1490380"/>
                    <a:gd name="connsiteY80" fmla="*/ 541126 h 1495138"/>
                    <a:gd name="connsiteX81" fmla="*/ 922832 w 1490380"/>
                    <a:gd name="connsiteY81" fmla="*/ 541126 h 1495138"/>
                    <a:gd name="connsiteX82" fmla="*/ 990169 w 1490380"/>
                    <a:gd name="connsiteY82" fmla="*/ 539116 h 1495138"/>
                    <a:gd name="connsiteX83" fmla="*/ 272255 w 1490380"/>
                    <a:gd name="connsiteY83" fmla="*/ 539116 h 1495138"/>
                    <a:gd name="connsiteX84" fmla="*/ 287486 w 1490380"/>
                    <a:gd name="connsiteY84" fmla="*/ 540322 h 1495138"/>
                    <a:gd name="connsiteX85" fmla="*/ 323158 w 1490380"/>
                    <a:gd name="connsiteY85" fmla="*/ 578513 h 1495138"/>
                    <a:gd name="connsiteX86" fmla="*/ 323158 w 1490380"/>
                    <a:gd name="connsiteY86" fmla="*/ 584543 h 1495138"/>
                    <a:gd name="connsiteX87" fmla="*/ 323158 w 1490380"/>
                    <a:gd name="connsiteY87" fmla="*/ 731276 h 1495138"/>
                    <a:gd name="connsiteX88" fmla="*/ 322757 w 1490380"/>
                    <a:gd name="connsiteY88" fmla="*/ 731276 h 1495138"/>
                    <a:gd name="connsiteX89" fmla="*/ 322757 w 1490380"/>
                    <a:gd name="connsiteY89" fmla="*/ 865948 h 1495138"/>
                    <a:gd name="connsiteX90" fmla="*/ 323158 w 1490380"/>
                    <a:gd name="connsiteY90" fmla="*/ 880018 h 1495138"/>
                    <a:gd name="connsiteX91" fmla="*/ 328769 w 1490380"/>
                    <a:gd name="connsiteY91" fmla="*/ 886049 h 1495138"/>
                    <a:gd name="connsiteX92" fmla="*/ 344000 w 1490380"/>
                    <a:gd name="connsiteY92" fmla="*/ 886049 h 1495138"/>
                    <a:gd name="connsiteX93" fmla="*/ 366045 w 1490380"/>
                    <a:gd name="connsiteY93" fmla="*/ 886049 h 1495138"/>
                    <a:gd name="connsiteX94" fmla="*/ 405325 w 1490380"/>
                    <a:gd name="connsiteY94" fmla="*/ 917003 h 1495138"/>
                    <a:gd name="connsiteX95" fmla="*/ 371255 w 1490380"/>
                    <a:gd name="connsiteY95" fmla="*/ 971676 h 1495138"/>
                    <a:gd name="connsiteX96" fmla="*/ 358429 w 1490380"/>
                    <a:gd name="connsiteY96" fmla="*/ 972480 h 1495138"/>
                    <a:gd name="connsiteX97" fmla="*/ 197303 w 1490380"/>
                    <a:gd name="connsiteY97" fmla="*/ 972480 h 1495138"/>
                    <a:gd name="connsiteX98" fmla="*/ 186481 w 1490380"/>
                    <a:gd name="connsiteY98" fmla="*/ 971676 h 1495138"/>
                    <a:gd name="connsiteX99" fmla="*/ 149606 w 1490380"/>
                    <a:gd name="connsiteY99" fmla="*/ 935897 h 1495138"/>
                    <a:gd name="connsiteX100" fmla="*/ 174056 w 1490380"/>
                    <a:gd name="connsiteY100" fmla="*/ 890069 h 1495138"/>
                    <a:gd name="connsiteX101" fmla="*/ 192493 w 1490380"/>
                    <a:gd name="connsiteY101" fmla="*/ 886049 h 1495138"/>
                    <a:gd name="connsiteX102" fmla="*/ 226963 w 1490380"/>
                    <a:gd name="connsiteY102" fmla="*/ 886049 h 1495138"/>
                    <a:gd name="connsiteX103" fmla="*/ 234979 w 1490380"/>
                    <a:gd name="connsiteY103" fmla="*/ 884843 h 1495138"/>
                    <a:gd name="connsiteX104" fmla="*/ 236582 w 1490380"/>
                    <a:gd name="connsiteY104" fmla="*/ 883234 h 1495138"/>
                    <a:gd name="connsiteX105" fmla="*/ 237384 w 1490380"/>
                    <a:gd name="connsiteY105" fmla="*/ 880018 h 1495138"/>
                    <a:gd name="connsiteX106" fmla="*/ 237384 w 1490380"/>
                    <a:gd name="connsiteY106" fmla="*/ 867556 h 1495138"/>
                    <a:gd name="connsiteX107" fmla="*/ 237384 w 1490380"/>
                    <a:gd name="connsiteY107" fmla="*/ 644844 h 1495138"/>
                    <a:gd name="connsiteX108" fmla="*/ 236582 w 1490380"/>
                    <a:gd name="connsiteY108" fmla="*/ 628764 h 1495138"/>
                    <a:gd name="connsiteX109" fmla="*/ 234979 w 1490380"/>
                    <a:gd name="connsiteY109" fmla="*/ 627156 h 1495138"/>
                    <a:gd name="connsiteX110" fmla="*/ 230169 w 1490380"/>
                    <a:gd name="connsiteY110" fmla="*/ 625950 h 1495138"/>
                    <a:gd name="connsiteX111" fmla="*/ 207724 w 1490380"/>
                    <a:gd name="connsiteY111" fmla="*/ 626352 h 1495138"/>
                    <a:gd name="connsiteX112" fmla="*/ 197303 w 1490380"/>
                    <a:gd name="connsiteY112" fmla="*/ 626352 h 1495138"/>
                    <a:gd name="connsiteX113" fmla="*/ 158023 w 1490380"/>
                    <a:gd name="connsiteY113" fmla="*/ 584543 h 1495138"/>
                    <a:gd name="connsiteX114" fmla="*/ 198505 w 1490380"/>
                    <a:gd name="connsiteY114" fmla="*/ 541126 h 1495138"/>
                    <a:gd name="connsiteX115" fmla="*/ 204918 w 1490380"/>
                    <a:gd name="connsiteY115" fmla="*/ 541126 h 1495138"/>
                    <a:gd name="connsiteX116" fmla="*/ 272255 w 1490380"/>
                    <a:gd name="connsiteY116" fmla="*/ 539116 h 1495138"/>
                    <a:gd name="connsiteX117" fmla="*/ 477504 w 1490380"/>
                    <a:gd name="connsiteY117" fmla="*/ 0 h 1495138"/>
                    <a:gd name="connsiteX118" fmla="*/ 492735 w 1490380"/>
                    <a:gd name="connsiteY118" fmla="*/ 1206 h 1495138"/>
                    <a:gd name="connsiteX119" fmla="*/ 528407 w 1490380"/>
                    <a:gd name="connsiteY119" fmla="*/ 39397 h 1495138"/>
                    <a:gd name="connsiteX120" fmla="*/ 528407 w 1490380"/>
                    <a:gd name="connsiteY120" fmla="*/ 45427 h 1495138"/>
                    <a:gd name="connsiteX121" fmla="*/ 528407 w 1490380"/>
                    <a:gd name="connsiteY121" fmla="*/ 192159 h 1495138"/>
                    <a:gd name="connsiteX122" fmla="*/ 528006 w 1490380"/>
                    <a:gd name="connsiteY122" fmla="*/ 192159 h 1495138"/>
                    <a:gd name="connsiteX123" fmla="*/ 528006 w 1490380"/>
                    <a:gd name="connsiteY123" fmla="*/ 326832 h 1495138"/>
                    <a:gd name="connsiteX124" fmla="*/ 528407 w 1490380"/>
                    <a:gd name="connsiteY124" fmla="*/ 340902 h 1495138"/>
                    <a:gd name="connsiteX125" fmla="*/ 534018 w 1490380"/>
                    <a:gd name="connsiteY125" fmla="*/ 346932 h 1495138"/>
                    <a:gd name="connsiteX126" fmla="*/ 549249 w 1490380"/>
                    <a:gd name="connsiteY126" fmla="*/ 346932 h 1495138"/>
                    <a:gd name="connsiteX127" fmla="*/ 571294 w 1490380"/>
                    <a:gd name="connsiteY127" fmla="*/ 346932 h 1495138"/>
                    <a:gd name="connsiteX128" fmla="*/ 610574 w 1490380"/>
                    <a:gd name="connsiteY128" fmla="*/ 377887 h 1495138"/>
                    <a:gd name="connsiteX129" fmla="*/ 576504 w 1490380"/>
                    <a:gd name="connsiteY129" fmla="*/ 432560 h 1495138"/>
                    <a:gd name="connsiteX130" fmla="*/ 563678 w 1490380"/>
                    <a:gd name="connsiteY130" fmla="*/ 433364 h 1495138"/>
                    <a:gd name="connsiteX131" fmla="*/ 402552 w 1490380"/>
                    <a:gd name="connsiteY131" fmla="*/ 433364 h 1495138"/>
                    <a:gd name="connsiteX132" fmla="*/ 391730 w 1490380"/>
                    <a:gd name="connsiteY132" fmla="*/ 432560 h 1495138"/>
                    <a:gd name="connsiteX133" fmla="*/ 354855 w 1490380"/>
                    <a:gd name="connsiteY133" fmla="*/ 396781 h 1495138"/>
                    <a:gd name="connsiteX134" fmla="*/ 379305 w 1490380"/>
                    <a:gd name="connsiteY134" fmla="*/ 350952 h 1495138"/>
                    <a:gd name="connsiteX135" fmla="*/ 397742 w 1490380"/>
                    <a:gd name="connsiteY135" fmla="*/ 346932 h 1495138"/>
                    <a:gd name="connsiteX136" fmla="*/ 432212 w 1490380"/>
                    <a:gd name="connsiteY136" fmla="*/ 346932 h 1495138"/>
                    <a:gd name="connsiteX137" fmla="*/ 440228 w 1490380"/>
                    <a:gd name="connsiteY137" fmla="*/ 345726 h 1495138"/>
                    <a:gd name="connsiteX138" fmla="*/ 441831 w 1490380"/>
                    <a:gd name="connsiteY138" fmla="*/ 344118 h 1495138"/>
                    <a:gd name="connsiteX139" fmla="*/ 442633 w 1490380"/>
                    <a:gd name="connsiteY139" fmla="*/ 340902 h 1495138"/>
                    <a:gd name="connsiteX140" fmla="*/ 442633 w 1490380"/>
                    <a:gd name="connsiteY140" fmla="*/ 328440 h 1495138"/>
                    <a:gd name="connsiteX141" fmla="*/ 442633 w 1490380"/>
                    <a:gd name="connsiteY141" fmla="*/ 105728 h 1495138"/>
                    <a:gd name="connsiteX142" fmla="*/ 441831 w 1490380"/>
                    <a:gd name="connsiteY142" fmla="*/ 89648 h 1495138"/>
                    <a:gd name="connsiteX143" fmla="*/ 440228 w 1490380"/>
                    <a:gd name="connsiteY143" fmla="*/ 88040 h 1495138"/>
                    <a:gd name="connsiteX144" fmla="*/ 435418 w 1490380"/>
                    <a:gd name="connsiteY144" fmla="*/ 86834 h 1495138"/>
                    <a:gd name="connsiteX145" fmla="*/ 412973 w 1490380"/>
                    <a:gd name="connsiteY145" fmla="*/ 87236 h 1495138"/>
                    <a:gd name="connsiteX146" fmla="*/ 402552 w 1490380"/>
                    <a:gd name="connsiteY146" fmla="*/ 87236 h 1495138"/>
                    <a:gd name="connsiteX147" fmla="*/ 363272 w 1490380"/>
                    <a:gd name="connsiteY147" fmla="*/ 45427 h 1495138"/>
                    <a:gd name="connsiteX148" fmla="*/ 403754 w 1490380"/>
                    <a:gd name="connsiteY148" fmla="*/ 2010 h 1495138"/>
                    <a:gd name="connsiteX149" fmla="*/ 410167 w 1490380"/>
                    <a:gd name="connsiteY149" fmla="*/ 2010 h 1495138"/>
                    <a:gd name="connsiteX150" fmla="*/ 477504 w 1490380"/>
                    <a:gd name="connsiteY150" fmla="*/ 0 h 1495138"/>
                    <a:gd name="connsiteX151" fmla="*/ 123093 w 1490380"/>
                    <a:gd name="connsiteY151" fmla="*/ 0 h 1495138"/>
                    <a:gd name="connsiteX152" fmla="*/ 138324 w 1490380"/>
                    <a:gd name="connsiteY152" fmla="*/ 1206 h 1495138"/>
                    <a:gd name="connsiteX153" fmla="*/ 173997 w 1490380"/>
                    <a:gd name="connsiteY153" fmla="*/ 39397 h 1495138"/>
                    <a:gd name="connsiteX154" fmla="*/ 173997 w 1490380"/>
                    <a:gd name="connsiteY154" fmla="*/ 45427 h 1495138"/>
                    <a:gd name="connsiteX155" fmla="*/ 173997 w 1490380"/>
                    <a:gd name="connsiteY155" fmla="*/ 192159 h 1495138"/>
                    <a:gd name="connsiteX156" fmla="*/ 173596 w 1490380"/>
                    <a:gd name="connsiteY156" fmla="*/ 192159 h 1495138"/>
                    <a:gd name="connsiteX157" fmla="*/ 173596 w 1490380"/>
                    <a:gd name="connsiteY157" fmla="*/ 326832 h 1495138"/>
                    <a:gd name="connsiteX158" fmla="*/ 173997 w 1490380"/>
                    <a:gd name="connsiteY158" fmla="*/ 340902 h 1495138"/>
                    <a:gd name="connsiteX159" fmla="*/ 179608 w 1490380"/>
                    <a:gd name="connsiteY159" fmla="*/ 346932 h 1495138"/>
                    <a:gd name="connsiteX160" fmla="*/ 194839 w 1490380"/>
                    <a:gd name="connsiteY160" fmla="*/ 346932 h 1495138"/>
                    <a:gd name="connsiteX161" fmla="*/ 216884 w 1490380"/>
                    <a:gd name="connsiteY161" fmla="*/ 346932 h 1495138"/>
                    <a:gd name="connsiteX162" fmla="*/ 256164 w 1490380"/>
                    <a:gd name="connsiteY162" fmla="*/ 377887 h 1495138"/>
                    <a:gd name="connsiteX163" fmla="*/ 222094 w 1490380"/>
                    <a:gd name="connsiteY163" fmla="*/ 432560 h 1495138"/>
                    <a:gd name="connsiteX164" fmla="*/ 209268 w 1490380"/>
                    <a:gd name="connsiteY164" fmla="*/ 433364 h 1495138"/>
                    <a:gd name="connsiteX165" fmla="*/ 48141 w 1490380"/>
                    <a:gd name="connsiteY165" fmla="*/ 433364 h 1495138"/>
                    <a:gd name="connsiteX166" fmla="*/ 37319 w 1490380"/>
                    <a:gd name="connsiteY166" fmla="*/ 432560 h 1495138"/>
                    <a:gd name="connsiteX167" fmla="*/ 445 w 1490380"/>
                    <a:gd name="connsiteY167" fmla="*/ 396781 h 1495138"/>
                    <a:gd name="connsiteX168" fmla="*/ 24894 w 1490380"/>
                    <a:gd name="connsiteY168" fmla="*/ 350952 h 1495138"/>
                    <a:gd name="connsiteX169" fmla="*/ 43332 w 1490380"/>
                    <a:gd name="connsiteY169" fmla="*/ 346932 h 1495138"/>
                    <a:gd name="connsiteX170" fmla="*/ 77801 w 1490380"/>
                    <a:gd name="connsiteY170" fmla="*/ 346932 h 1495138"/>
                    <a:gd name="connsiteX171" fmla="*/ 85818 w 1490380"/>
                    <a:gd name="connsiteY171" fmla="*/ 345726 h 1495138"/>
                    <a:gd name="connsiteX172" fmla="*/ 87421 w 1490380"/>
                    <a:gd name="connsiteY172" fmla="*/ 344118 h 1495138"/>
                    <a:gd name="connsiteX173" fmla="*/ 88223 w 1490380"/>
                    <a:gd name="connsiteY173" fmla="*/ 340902 h 1495138"/>
                    <a:gd name="connsiteX174" fmla="*/ 88223 w 1490380"/>
                    <a:gd name="connsiteY174" fmla="*/ 328440 h 1495138"/>
                    <a:gd name="connsiteX175" fmla="*/ 88223 w 1490380"/>
                    <a:gd name="connsiteY175" fmla="*/ 105728 h 1495138"/>
                    <a:gd name="connsiteX176" fmla="*/ 87421 w 1490380"/>
                    <a:gd name="connsiteY176" fmla="*/ 89648 h 1495138"/>
                    <a:gd name="connsiteX177" fmla="*/ 85818 w 1490380"/>
                    <a:gd name="connsiteY177" fmla="*/ 88040 h 1495138"/>
                    <a:gd name="connsiteX178" fmla="*/ 81008 w 1490380"/>
                    <a:gd name="connsiteY178" fmla="*/ 86834 h 1495138"/>
                    <a:gd name="connsiteX179" fmla="*/ 58562 w 1490380"/>
                    <a:gd name="connsiteY179" fmla="*/ 87236 h 1495138"/>
                    <a:gd name="connsiteX180" fmla="*/ 48141 w 1490380"/>
                    <a:gd name="connsiteY180" fmla="*/ 87236 h 1495138"/>
                    <a:gd name="connsiteX181" fmla="*/ 8862 w 1490380"/>
                    <a:gd name="connsiteY181" fmla="*/ 45427 h 1495138"/>
                    <a:gd name="connsiteX182" fmla="*/ 49344 w 1490380"/>
                    <a:gd name="connsiteY182" fmla="*/ 2010 h 1495138"/>
                    <a:gd name="connsiteX183" fmla="*/ 55757 w 1490380"/>
                    <a:gd name="connsiteY183" fmla="*/ 2010 h 1495138"/>
                    <a:gd name="connsiteX184" fmla="*/ 123093 w 1490380"/>
                    <a:gd name="connsiteY18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7552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990169 w 1490380"/>
                    <a:gd name="connsiteY48" fmla="*/ 539116 h 1495138"/>
                    <a:gd name="connsiteX49" fmla="*/ 1005400 w 1490380"/>
                    <a:gd name="connsiteY49" fmla="*/ 540322 h 1495138"/>
                    <a:gd name="connsiteX50" fmla="*/ 1041072 w 1490380"/>
                    <a:gd name="connsiteY50" fmla="*/ 578513 h 1495138"/>
                    <a:gd name="connsiteX51" fmla="*/ 1041072 w 1490380"/>
                    <a:gd name="connsiteY51" fmla="*/ 584543 h 1495138"/>
                    <a:gd name="connsiteX52" fmla="*/ 1041072 w 1490380"/>
                    <a:gd name="connsiteY52" fmla="*/ 731276 h 1495138"/>
                    <a:gd name="connsiteX53" fmla="*/ 1040671 w 1490380"/>
                    <a:gd name="connsiteY53" fmla="*/ 731276 h 1495138"/>
                    <a:gd name="connsiteX54" fmla="*/ 1040671 w 1490380"/>
                    <a:gd name="connsiteY54" fmla="*/ 865948 h 1495138"/>
                    <a:gd name="connsiteX55" fmla="*/ 1041072 w 1490380"/>
                    <a:gd name="connsiteY55" fmla="*/ 880018 h 1495138"/>
                    <a:gd name="connsiteX56" fmla="*/ 1046683 w 1490380"/>
                    <a:gd name="connsiteY56" fmla="*/ 886049 h 1495138"/>
                    <a:gd name="connsiteX57" fmla="*/ 1061914 w 1490380"/>
                    <a:gd name="connsiteY57" fmla="*/ 886049 h 1495138"/>
                    <a:gd name="connsiteX58" fmla="*/ 1083959 w 1490380"/>
                    <a:gd name="connsiteY58" fmla="*/ 886049 h 1495138"/>
                    <a:gd name="connsiteX59" fmla="*/ 1123238 w 1490380"/>
                    <a:gd name="connsiteY59" fmla="*/ 917003 h 1495138"/>
                    <a:gd name="connsiteX60" fmla="*/ 1089169 w 1490380"/>
                    <a:gd name="connsiteY60" fmla="*/ 971676 h 1495138"/>
                    <a:gd name="connsiteX61" fmla="*/ 1076343 w 1490380"/>
                    <a:gd name="connsiteY61" fmla="*/ 972480 h 1495138"/>
                    <a:gd name="connsiteX62" fmla="*/ 915217 w 1490380"/>
                    <a:gd name="connsiteY62" fmla="*/ 972480 h 1495138"/>
                    <a:gd name="connsiteX63" fmla="*/ 904395 w 1490380"/>
                    <a:gd name="connsiteY63" fmla="*/ 971676 h 1495138"/>
                    <a:gd name="connsiteX64" fmla="*/ 867520 w 1490380"/>
                    <a:gd name="connsiteY64" fmla="*/ 935897 h 1495138"/>
                    <a:gd name="connsiteX65" fmla="*/ 891970 w 1490380"/>
                    <a:gd name="connsiteY65" fmla="*/ 890069 h 1495138"/>
                    <a:gd name="connsiteX66" fmla="*/ 910407 w 1490380"/>
                    <a:gd name="connsiteY66" fmla="*/ 886049 h 1495138"/>
                    <a:gd name="connsiteX67" fmla="*/ 944877 w 1490380"/>
                    <a:gd name="connsiteY67" fmla="*/ 886049 h 1495138"/>
                    <a:gd name="connsiteX68" fmla="*/ 952893 w 1490380"/>
                    <a:gd name="connsiteY68" fmla="*/ 884843 h 1495138"/>
                    <a:gd name="connsiteX69" fmla="*/ 954496 w 1490380"/>
                    <a:gd name="connsiteY69" fmla="*/ 883234 h 1495138"/>
                    <a:gd name="connsiteX70" fmla="*/ 955298 w 1490380"/>
                    <a:gd name="connsiteY70" fmla="*/ 880018 h 1495138"/>
                    <a:gd name="connsiteX71" fmla="*/ 955298 w 1490380"/>
                    <a:gd name="connsiteY71" fmla="*/ 867556 h 1495138"/>
                    <a:gd name="connsiteX72" fmla="*/ 955298 w 1490380"/>
                    <a:gd name="connsiteY72" fmla="*/ 644844 h 1495138"/>
                    <a:gd name="connsiteX73" fmla="*/ 954496 w 1490380"/>
                    <a:gd name="connsiteY73" fmla="*/ 628764 h 1495138"/>
                    <a:gd name="connsiteX74" fmla="*/ 952893 w 1490380"/>
                    <a:gd name="connsiteY74" fmla="*/ 627156 h 1495138"/>
                    <a:gd name="connsiteX75" fmla="*/ 948083 w 1490380"/>
                    <a:gd name="connsiteY75" fmla="*/ 625950 h 1495138"/>
                    <a:gd name="connsiteX76" fmla="*/ 925638 w 1490380"/>
                    <a:gd name="connsiteY76" fmla="*/ 626352 h 1495138"/>
                    <a:gd name="connsiteX77" fmla="*/ 915217 w 1490380"/>
                    <a:gd name="connsiteY77" fmla="*/ 626352 h 1495138"/>
                    <a:gd name="connsiteX78" fmla="*/ 875937 w 1490380"/>
                    <a:gd name="connsiteY78" fmla="*/ 584543 h 1495138"/>
                    <a:gd name="connsiteX79" fmla="*/ 916419 w 1490380"/>
                    <a:gd name="connsiteY79" fmla="*/ 541126 h 1495138"/>
                    <a:gd name="connsiteX80" fmla="*/ 922832 w 1490380"/>
                    <a:gd name="connsiteY80" fmla="*/ 541126 h 1495138"/>
                    <a:gd name="connsiteX81" fmla="*/ 990169 w 1490380"/>
                    <a:gd name="connsiteY81" fmla="*/ 539116 h 1495138"/>
                    <a:gd name="connsiteX82" fmla="*/ 272255 w 1490380"/>
                    <a:gd name="connsiteY82" fmla="*/ 539116 h 1495138"/>
                    <a:gd name="connsiteX83" fmla="*/ 287486 w 1490380"/>
                    <a:gd name="connsiteY83" fmla="*/ 540322 h 1495138"/>
                    <a:gd name="connsiteX84" fmla="*/ 323158 w 1490380"/>
                    <a:gd name="connsiteY84" fmla="*/ 578513 h 1495138"/>
                    <a:gd name="connsiteX85" fmla="*/ 323158 w 1490380"/>
                    <a:gd name="connsiteY85" fmla="*/ 584543 h 1495138"/>
                    <a:gd name="connsiteX86" fmla="*/ 323158 w 1490380"/>
                    <a:gd name="connsiteY86" fmla="*/ 731276 h 1495138"/>
                    <a:gd name="connsiteX87" fmla="*/ 322757 w 1490380"/>
                    <a:gd name="connsiteY87" fmla="*/ 731276 h 1495138"/>
                    <a:gd name="connsiteX88" fmla="*/ 322757 w 1490380"/>
                    <a:gd name="connsiteY88" fmla="*/ 865948 h 1495138"/>
                    <a:gd name="connsiteX89" fmla="*/ 323158 w 1490380"/>
                    <a:gd name="connsiteY89" fmla="*/ 880018 h 1495138"/>
                    <a:gd name="connsiteX90" fmla="*/ 328769 w 1490380"/>
                    <a:gd name="connsiteY90" fmla="*/ 886049 h 1495138"/>
                    <a:gd name="connsiteX91" fmla="*/ 344000 w 1490380"/>
                    <a:gd name="connsiteY91" fmla="*/ 886049 h 1495138"/>
                    <a:gd name="connsiteX92" fmla="*/ 366045 w 1490380"/>
                    <a:gd name="connsiteY92" fmla="*/ 886049 h 1495138"/>
                    <a:gd name="connsiteX93" fmla="*/ 405325 w 1490380"/>
                    <a:gd name="connsiteY93" fmla="*/ 917003 h 1495138"/>
                    <a:gd name="connsiteX94" fmla="*/ 371255 w 1490380"/>
                    <a:gd name="connsiteY94" fmla="*/ 971676 h 1495138"/>
                    <a:gd name="connsiteX95" fmla="*/ 358429 w 1490380"/>
                    <a:gd name="connsiteY95" fmla="*/ 972480 h 1495138"/>
                    <a:gd name="connsiteX96" fmla="*/ 197303 w 1490380"/>
                    <a:gd name="connsiteY96" fmla="*/ 972480 h 1495138"/>
                    <a:gd name="connsiteX97" fmla="*/ 186481 w 1490380"/>
                    <a:gd name="connsiteY97" fmla="*/ 971676 h 1495138"/>
                    <a:gd name="connsiteX98" fmla="*/ 149606 w 1490380"/>
                    <a:gd name="connsiteY98" fmla="*/ 935897 h 1495138"/>
                    <a:gd name="connsiteX99" fmla="*/ 174056 w 1490380"/>
                    <a:gd name="connsiteY99" fmla="*/ 890069 h 1495138"/>
                    <a:gd name="connsiteX100" fmla="*/ 192493 w 1490380"/>
                    <a:gd name="connsiteY100" fmla="*/ 886049 h 1495138"/>
                    <a:gd name="connsiteX101" fmla="*/ 226963 w 1490380"/>
                    <a:gd name="connsiteY101" fmla="*/ 886049 h 1495138"/>
                    <a:gd name="connsiteX102" fmla="*/ 234979 w 1490380"/>
                    <a:gd name="connsiteY102" fmla="*/ 884843 h 1495138"/>
                    <a:gd name="connsiteX103" fmla="*/ 236582 w 1490380"/>
                    <a:gd name="connsiteY103" fmla="*/ 883234 h 1495138"/>
                    <a:gd name="connsiteX104" fmla="*/ 237384 w 1490380"/>
                    <a:gd name="connsiteY104" fmla="*/ 880018 h 1495138"/>
                    <a:gd name="connsiteX105" fmla="*/ 237384 w 1490380"/>
                    <a:gd name="connsiteY105" fmla="*/ 867556 h 1495138"/>
                    <a:gd name="connsiteX106" fmla="*/ 237384 w 1490380"/>
                    <a:gd name="connsiteY106" fmla="*/ 644844 h 1495138"/>
                    <a:gd name="connsiteX107" fmla="*/ 236582 w 1490380"/>
                    <a:gd name="connsiteY107" fmla="*/ 628764 h 1495138"/>
                    <a:gd name="connsiteX108" fmla="*/ 234979 w 1490380"/>
                    <a:gd name="connsiteY108" fmla="*/ 627156 h 1495138"/>
                    <a:gd name="connsiteX109" fmla="*/ 230169 w 1490380"/>
                    <a:gd name="connsiteY109" fmla="*/ 625950 h 1495138"/>
                    <a:gd name="connsiteX110" fmla="*/ 207724 w 1490380"/>
                    <a:gd name="connsiteY110" fmla="*/ 626352 h 1495138"/>
                    <a:gd name="connsiteX111" fmla="*/ 197303 w 1490380"/>
                    <a:gd name="connsiteY111" fmla="*/ 626352 h 1495138"/>
                    <a:gd name="connsiteX112" fmla="*/ 158023 w 1490380"/>
                    <a:gd name="connsiteY112" fmla="*/ 584543 h 1495138"/>
                    <a:gd name="connsiteX113" fmla="*/ 198505 w 1490380"/>
                    <a:gd name="connsiteY113" fmla="*/ 541126 h 1495138"/>
                    <a:gd name="connsiteX114" fmla="*/ 204918 w 1490380"/>
                    <a:gd name="connsiteY114" fmla="*/ 541126 h 1495138"/>
                    <a:gd name="connsiteX115" fmla="*/ 272255 w 1490380"/>
                    <a:gd name="connsiteY115" fmla="*/ 539116 h 1495138"/>
                    <a:gd name="connsiteX116" fmla="*/ 477504 w 1490380"/>
                    <a:gd name="connsiteY116" fmla="*/ 0 h 1495138"/>
                    <a:gd name="connsiteX117" fmla="*/ 492735 w 1490380"/>
                    <a:gd name="connsiteY117" fmla="*/ 1206 h 1495138"/>
                    <a:gd name="connsiteX118" fmla="*/ 528407 w 1490380"/>
                    <a:gd name="connsiteY118" fmla="*/ 39397 h 1495138"/>
                    <a:gd name="connsiteX119" fmla="*/ 528407 w 1490380"/>
                    <a:gd name="connsiteY119" fmla="*/ 45427 h 1495138"/>
                    <a:gd name="connsiteX120" fmla="*/ 528407 w 1490380"/>
                    <a:gd name="connsiteY120" fmla="*/ 192159 h 1495138"/>
                    <a:gd name="connsiteX121" fmla="*/ 528006 w 1490380"/>
                    <a:gd name="connsiteY121" fmla="*/ 192159 h 1495138"/>
                    <a:gd name="connsiteX122" fmla="*/ 528006 w 1490380"/>
                    <a:gd name="connsiteY122" fmla="*/ 326832 h 1495138"/>
                    <a:gd name="connsiteX123" fmla="*/ 528407 w 1490380"/>
                    <a:gd name="connsiteY123" fmla="*/ 340902 h 1495138"/>
                    <a:gd name="connsiteX124" fmla="*/ 534018 w 1490380"/>
                    <a:gd name="connsiteY124" fmla="*/ 346932 h 1495138"/>
                    <a:gd name="connsiteX125" fmla="*/ 549249 w 1490380"/>
                    <a:gd name="connsiteY125" fmla="*/ 346932 h 1495138"/>
                    <a:gd name="connsiteX126" fmla="*/ 571294 w 1490380"/>
                    <a:gd name="connsiteY126" fmla="*/ 346932 h 1495138"/>
                    <a:gd name="connsiteX127" fmla="*/ 610574 w 1490380"/>
                    <a:gd name="connsiteY127" fmla="*/ 377887 h 1495138"/>
                    <a:gd name="connsiteX128" fmla="*/ 576504 w 1490380"/>
                    <a:gd name="connsiteY128" fmla="*/ 432560 h 1495138"/>
                    <a:gd name="connsiteX129" fmla="*/ 563678 w 1490380"/>
                    <a:gd name="connsiteY129" fmla="*/ 433364 h 1495138"/>
                    <a:gd name="connsiteX130" fmla="*/ 402552 w 1490380"/>
                    <a:gd name="connsiteY130" fmla="*/ 433364 h 1495138"/>
                    <a:gd name="connsiteX131" fmla="*/ 391730 w 1490380"/>
                    <a:gd name="connsiteY131" fmla="*/ 432560 h 1495138"/>
                    <a:gd name="connsiteX132" fmla="*/ 354855 w 1490380"/>
                    <a:gd name="connsiteY132" fmla="*/ 396781 h 1495138"/>
                    <a:gd name="connsiteX133" fmla="*/ 379305 w 1490380"/>
                    <a:gd name="connsiteY133" fmla="*/ 350952 h 1495138"/>
                    <a:gd name="connsiteX134" fmla="*/ 397742 w 1490380"/>
                    <a:gd name="connsiteY134" fmla="*/ 346932 h 1495138"/>
                    <a:gd name="connsiteX135" fmla="*/ 432212 w 1490380"/>
                    <a:gd name="connsiteY135" fmla="*/ 346932 h 1495138"/>
                    <a:gd name="connsiteX136" fmla="*/ 440228 w 1490380"/>
                    <a:gd name="connsiteY136" fmla="*/ 345726 h 1495138"/>
                    <a:gd name="connsiteX137" fmla="*/ 441831 w 1490380"/>
                    <a:gd name="connsiteY137" fmla="*/ 344118 h 1495138"/>
                    <a:gd name="connsiteX138" fmla="*/ 442633 w 1490380"/>
                    <a:gd name="connsiteY138" fmla="*/ 340902 h 1495138"/>
                    <a:gd name="connsiteX139" fmla="*/ 442633 w 1490380"/>
                    <a:gd name="connsiteY139" fmla="*/ 328440 h 1495138"/>
                    <a:gd name="connsiteX140" fmla="*/ 442633 w 1490380"/>
                    <a:gd name="connsiteY140" fmla="*/ 105728 h 1495138"/>
                    <a:gd name="connsiteX141" fmla="*/ 441831 w 1490380"/>
                    <a:gd name="connsiteY141" fmla="*/ 89648 h 1495138"/>
                    <a:gd name="connsiteX142" fmla="*/ 440228 w 1490380"/>
                    <a:gd name="connsiteY142" fmla="*/ 88040 h 1495138"/>
                    <a:gd name="connsiteX143" fmla="*/ 435418 w 1490380"/>
                    <a:gd name="connsiteY143" fmla="*/ 86834 h 1495138"/>
                    <a:gd name="connsiteX144" fmla="*/ 412973 w 1490380"/>
                    <a:gd name="connsiteY144" fmla="*/ 87236 h 1495138"/>
                    <a:gd name="connsiteX145" fmla="*/ 402552 w 1490380"/>
                    <a:gd name="connsiteY145" fmla="*/ 87236 h 1495138"/>
                    <a:gd name="connsiteX146" fmla="*/ 363272 w 1490380"/>
                    <a:gd name="connsiteY146" fmla="*/ 45427 h 1495138"/>
                    <a:gd name="connsiteX147" fmla="*/ 403754 w 1490380"/>
                    <a:gd name="connsiteY147" fmla="*/ 2010 h 1495138"/>
                    <a:gd name="connsiteX148" fmla="*/ 410167 w 1490380"/>
                    <a:gd name="connsiteY148" fmla="*/ 2010 h 1495138"/>
                    <a:gd name="connsiteX149" fmla="*/ 477504 w 1490380"/>
                    <a:gd name="connsiteY149" fmla="*/ 0 h 1495138"/>
                    <a:gd name="connsiteX150" fmla="*/ 123093 w 1490380"/>
                    <a:gd name="connsiteY150" fmla="*/ 0 h 1495138"/>
                    <a:gd name="connsiteX151" fmla="*/ 138324 w 1490380"/>
                    <a:gd name="connsiteY151" fmla="*/ 1206 h 1495138"/>
                    <a:gd name="connsiteX152" fmla="*/ 173997 w 1490380"/>
                    <a:gd name="connsiteY152" fmla="*/ 39397 h 1495138"/>
                    <a:gd name="connsiteX153" fmla="*/ 173997 w 1490380"/>
                    <a:gd name="connsiteY153" fmla="*/ 45427 h 1495138"/>
                    <a:gd name="connsiteX154" fmla="*/ 173997 w 1490380"/>
                    <a:gd name="connsiteY154" fmla="*/ 192159 h 1495138"/>
                    <a:gd name="connsiteX155" fmla="*/ 173596 w 1490380"/>
                    <a:gd name="connsiteY155" fmla="*/ 192159 h 1495138"/>
                    <a:gd name="connsiteX156" fmla="*/ 173596 w 1490380"/>
                    <a:gd name="connsiteY156" fmla="*/ 326832 h 1495138"/>
                    <a:gd name="connsiteX157" fmla="*/ 173997 w 1490380"/>
                    <a:gd name="connsiteY157" fmla="*/ 340902 h 1495138"/>
                    <a:gd name="connsiteX158" fmla="*/ 179608 w 1490380"/>
                    <a:gd name="connsiteY158" fmla="*/ 346932 h 1495138"/>
                    <a:gd name="connsiteX159" fmla="*/ 194839 w 1490380"/>
                    <a:gd name="connsiteY159" fmla="*/ 346932 h 1495138"/>
                    <a:gd name="connsiteX160" fmla="*/ 216884 w 1490380"/>
                    <a:gd name="connsiteY160" fmla="*/ 346932 h 1495138"/>
                    <a:gd name="connsiteX161" fmla="*/ 256164 w 1490380"/>
                    <a:gd name="connsiteY161" fmla="*/ 377887 h 1495138"/>
                    <a:gd name="connsiteX162" fmla="*/ 222094 w 1490380"/>
                    <a:gd name="connsiteY162" fmla="*/ 432560 h 1495138"/>
                    <a:gd name="connsiteX163" fmla="*/ 209268 w 1490380"/>
                    <a:gd name="connsiteY163" fmla="*/ 433364 h 1495138"/>
                    <a:gd name="connsiteX164" fmla="*/ 48141 w 1490380"/>
                    <a:gd name="connsiteY164" fmla="*/ 433364 h 1495138"/>
                    <a:gd name="connsiteX165" fmla="*/ 37319 w 1490380"/>
                    <a:gd name="connsiteY165" fmla="*/ 432560 h 1495138"/>
                    <a:gd name="connsiteX166" fmla="*/ 445 w 1490380"/>
                    <a:gd name="connsiteY166" fmla="*/ 396781 h 1495138"/>
                    <a:gd name="connsiteX167" fmla="*/ 24894 w 1490380"/>
                    <a:gd name="connsiteY167" fmla="*/ 350952 h 1495138"/>
                    <a:gd name="connsiteX168" fmla="*/ 43332 w 1490380"/>
                    <a:gd name="connsiteY168" fmla="*/ 346932 h 1495138"/>
                    <a:gd name="connsiteX169" fmla="*/ 77801 w 1490380"/>
                    <a:gd name="connsiteY169" fmla="*/ 346932 h 1495138"/>
                    <a:gd name="connsiteX170" fmla="*/ 85818 w 1490380"/>
                    <a:gd name="connsiteY170" fmla="*/ 345726 h 1495138"/>
                    <a:gd name="connsiteX171" fmla="*/ 87421 w 1490380"/>
                    <a:gd name="connsiteY171" fmla="*/ 344118 h 1495138"/>
                    <a:gd name="connsiteX172" fmla="*/ 88223 w 1490380"/>
                    <a:gd name="connsiteY172" fmla="*/ 340902 h 1495138"/>
                    <a:gd name="connsiteX173" fmla="*/ 88223 w 1490380"/>
                    <a:gd name="connsiteY173" fmla="*/ 328440 h 1495138"/>
                    <a:gd name="connsiteX174" fmla="*/ 88223 w 1490380"/>
                    <a:gd name="connsiteY174" fmla="*/ 105728 h 1495138"/>
                    <a:gd name="connsiteX175" fmla="*/ 87421 w 1490380"/>
                    <a:gd name="connsiteY175" fmla="*/ 89648 h 1495138"/>
                    <a:gd name="connsiteX176" fmla="*/ 85818 w 1490380"/>
                    <a:gd name="connsiteY176" fmla="*/ 88040 h 1495138"/>
                    <a:gd name="connsiteX177" fmla="*/ 81008 w 1490380"/>
                    <a:gd name="connsiteY177" fmla="*/ 86834 h 1495138"/>
                    <a:gd name="connsiteX178" fmla="*/ 58562 w 1490380"/>
                    <a:gd name="connsiteY178" fmla="*/ 87236 h 1495138"/>
                    <a:gd name="connsiteX179" fmla="*/ 48141 w 1490380"/>
                    <a:gd name="connsiteY179" fmla="*/ 87236 h 1495138"/>
                    <a:gd name="connsiteX180" fmla="*/ 8862 w 1490380"/>
                    <a:gd name="connsiteY180" fmla="*/ 45427 h 1495138"/>
                    <a:gd name="connsiteX181" fmla="*/ 49344 w 1490380"/>
                    <a:gd name="connsiteY181" fmla="*/ 2010 h 1495138"/>
                    <a:gd name="connsiteX182" fmla="*/ 55757 w 1490380"/>
                    <a:gd name="connsiteY182" fmla="*/ 2010 h 1495138"/>
                    <a:gd name="connsiteX183" fmla="*/ 123093 w 1490380"/>
                    <a:gd name="connsiteY18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57091 w 1490380"/>
                    <a:gd name="connsiteY34" fmla="*/ 89006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990169 w 1490380"/>
                    <a:gd name="connsiteY47" fmla="*/ 539116 h 1495138"/>
                    <a:gd name="connsiteX48" fmla="*/ 1005400 w 1490380"/>
                    <a:gd name="connsiteY48" fmla="*/ 540322 h 1495138"/>
                    <a:gd name="connsiteX49" fmla="*/ 1041072 w 1490380"/>
                    <a:gd name="connsiteY49" fmla="*/ 578513 h 1495138"/>
                    <a:gd name="connsiteX50" fmla="*/ 1041072 w 1490380"/>
                    <a:gd name="connsiteY50" fmla="*/ 584543 h 1495138"/>
                    <a:gd name="connsiteX51" fmla="*/ 1041072 w 1490380"/>
                    <a:gd name="connsiteY51" fmla="*/ 731276 h 1495138"/>
                    <a:gd name="connsiteX52" fmla="*/ 1040671 w 1490380"/>
                    <a:gd name="connsiteY52" fmla="*/ 731276 h 1495138"/>
                    <a:gd name="connsiteX53" fmla="*/ 1040671 w 1490380"/>
                    <a:gd name="connsiteY53" fmla="*/ 865948 h 1495138"/>
                    <a:gd name="connsiteX54" fmla="*/ 1041072 w 1490380"/>
                    <a:gd name="connsiteY54" fmla="*/ 880018 h 1495138"/>
                    <a:gd name="connsiteX55" fmla="*/ 1046683 w 1490380"/>
                    <a:gd name="connsiteY55" fmla="*/ 886049 h 1495138"/>
                    <a:gd name="connsiteX56" fmla="*/ 1061914 w 1490380"/>
                    <a:gd name="connsiteY56" fmla="*/ 886049 h 1495138"/>
                    <a:gd name="connsiteX57" fmla="*/ 1083959 w 1490380"/>
                    <a:gd name="connsiteY57" fmla="*/ 886049 h 1495138"/>
                    <a:gd name="connsiteX58" fmla="*/ 1123238 w 1490380"/>
                    <a:gd name="connsiteY58" fmla="*/ 917003 h 1495138"/>
                    <a:gd name="connsiteX59" fmla="*/ 1089169 w 1490380"/>
                    <a:gd name="connsiteY59" fmla="*/ 971676 h 1495138"/>
                    <a:gd name="connsiteX60" fmla="*/ 1076343 w 1490380"/>
                    <a:gd name="connsiteY60" fmla="*/ 972480 h 1495138"/>
                    <a:gd name="connsiteX61" fmla="*/ 915217 w 1490380"/>
                    <a:gd name="connsiteY61" fmla="*/ 972480 h 1495138"/>
                    <a:gd name="connsiteX62" fmla="*/ 904395 w 1490380"/>
                    <a:gd name="connsiteY62" fmla="*/ 971676 h 1495138"/>
                    <a:gd name="connsiteX63" fmla="*/ 867520 w 1490380"/>
                    <a:gd name="connsiteY63" fmla="*/ 935897 h 1495138"/>
                    <a:gd name="connsiteX64" fmla="*/ 891970 w 1490380"/>
                    <a:gd name="connsiteY64" fmla="*/ 890069 h 1495138"/>
                    <a:gd name="connsiteX65" fmla="*/ 910407 w 1490380"/>
                    <a:gd name="connsiteY65" fmla="*/ 886049 h 1495138"/>
                    <a:gd name="connsiteX66" fmla="*/ 944877 w 1490380"/>
                    <a:gd name="connsiteY66" fmla="*/ 886049 h 1495138"/>
                    <a:gd name="connsiteX67" fmla="*/ 952893 w 1490380"/>
                    <a:gd name="connsiteY67" fmla="*/ 884843 h 1495138"/>
                    <a:gd name="connsiteX68" fmla="*/ 954496 w 1490380"/>
                    <a:gd name="connsiteY68" fmla="*/ 883234 h 1495138"/>
                    <a:gd name="connsiteX69" fmla="*/ 955298 w 1490380"/>
                    <a:gd name="connsiteY69" fmla="*/ 880018 h 1495138"/>
                    <a:gd name="connsiteX70" fmla="*/ 955298 w 1490380"/>
                    <a:gd name="connsiteY70" fmla="*/ 867556 h 1495138"/>
                    <a:gd name="connsiteX71" fmla="*/ 955298 w 1490380"/>
                    <a:gd name="connsiteY71" fmla="*/ 644844 h 1495138"/>
                    <a:gd name="connsiteX72" fmla="*/ 954496 w 1490380"/>
                    <a:gd name="connsiteY72" fmla="*/ 628764 h 1495138"/>
                    <a:gd name="connsiteX73" fmla="*/ 952893 w 1490380"/>
                    <a:gd name="connsiteY73" fmla="*/ 627156 h 1495138"/>
                    <a:gd name="connsiteX74" fmla="*/ 948083 w 1490380"/>
                    <a:gd name="connsiteY74" fmla="*/ 625950 h 1495138"/>
                    <a:gd name="connsiteX75" fmla="*/ 925638 w 1490380"/>
                    <a:gd name="connsiteY75" fmla="*/ 626352 h 1495138"/>
                    <a:gd name="connsiteX76" fmla="*/ 915217 w 1490380"/>
                    <a:gd name="connsiteY76" fmla="*/ 626352 h 1495138"/>
                    <a:gd name="connsiteX77" fmla="*/ 875937 w 1490380"/>
                    <a:gd name="connsiteY77" fmla="*/ 584543 h 1495138"/>
                    <a:gd name="connsiteX78" fmla="*/ 916419 w 1490380"/>
                    <a:gd name="connsiteY78" fmla="*/ 541126 h 1495138"/>
                    <a:gd name="connsiteX79" fmla="*/ 922832 w 1490380"/>
                    <a:gd name="connsiteY79" fmla="*/ 541126 h 1495138"/>
                    <a:gd name="connsiteX80" fmla="*/ 990169 w 1490380"/>
                    <a:gd name="connsiteY80" fmla="*/ 539116 h 1495138"/>
                    <a:gd name="connsiteX81" fmla="*/ 272255 w 1490380"/>
                    <a:gd name="connsiteY81" fmla="*/ 539116 h 1495138"/>
                    <a:gd name="connsiteX82" fmla="*/ 287486 w 1490380"/>
                    <a:gd name="connsiteY82" fmla="*/ 540322 h 1495138"/>
                    <a:gd name="connsiteX83" fmla="*/ 323158 w 1490380"/>
                    <a:gd name="connsiteY83" fmla="*/ 578513 h 1495138"/>
                    <a:gd name="connsiteX84" fmla="*/ 323158 w 1490380"/>
                    <a:gd name="connsiteY84" fmla="*/ 584543 h 1495138"/>
                    <a:gd name="connsiteX85" fmla="*/ 323158 w 1490380"/>
                    <a:gd name="connsiteY85" fmla="*/ 731276 h 1495138"/>
                    <a:gd name="connsiteX86" fmla="*/ 322757 w 1490380"/>
                    <a:gd name="connsiteY86" fmla="*/ 731276 h 1495138"/>
                    <a:gd name="connsiteX87" fmla="*/ 322757 w 1490380"/>
                    <a:gd name="connsiteY87" fmla="*/ 865948 h 1495138"/>
                    <a:gd name="connsiteX88" fmla="*/ 323158 w 1490380"/>
                    <a:gd name="connsiteY88" fmla="*/ 880018 h 1495138"/>
                    <a:gd name="connsiteX89" fmla="*/ 328769 w 1490380"/>
                    <a:gd name="connsiteY89" fmla="*/ 886049 h 1495138"/>
                    <a:gd name="connsiteX90" fmla="*/ 344000 w 1490380"/>
                    <a:gd name="connsiteY90" fmla="*/ 886049 h 1495138"/>
                    <a:gd name="connsiteX91" fmla="*/ 366045 w 1490380"/>
                    <a:gd name="connsiteY91" fmla="*/ 886049 h 1495138"/>
                    <a:gd name="connsiteX92" fmla="*/ 405325 w 1490380"/>
                    <a:gd name="connsiteY92" fmla="*/ 917003 h 1495138"/>
                    <a:gd name="connsiteX93" fmla="*/ 371255 w 1490380"/>
                    <a:gd name="connsiteY93" fmla="*/ 971676 h 1495138"/>
                    <a:gd name="connsiteX94" fmla="*/ 358429 w 1490380"/>
                    <a:gd name="connsiteY94" fmla="*/ 972480 h 1495138"/>
                    <a:gd name="connsiteX95" fmla="*/ 197303 w 1490380"/>
                    <a:gd name="connsiteY95" fmla="*/ 972480 h 1495138"/>
                    <a:gd name="connsiteX96" fmla="*/ 186481 w 1490380"/>
                    <a:gd name="connsiteY96" fmla="*/ 971676 h 1495138"/>
                    <a:gd name="connsiteX97" fmla="*/ 149606 w 1490380"/>
                    <a:gd name="connsiteY97" fmla="*/ 935897 h 1495138"/>
                    <a:gd name="connsiteX98" fmla="*/ 174056 w 1490380"/>
                    <a:gd name="connsiteY98" fmla="*/ 890069 h 1495138"/>
                    <a:gd name="connsiteX99" fmla="*/ 192493 w 1490380"/>
                    <a:gd name="connsiteY99" fmla="*/ 886049 h 1495138"/>
                    <a:gd name="connsiteX100" fmla="*/ 226963 w 1490380"/>
                    <a:gd name="connsiteY100" fmla="*/ 886049 h 1495138"/>
                    <a:gd name="connsiteX101" fmla="*/ 234979 w 1490380"/>
                    <a:gd name="connsiteY101" fmla="*/ 884843 h 1495138"/>
                    <a:gd name="connsiteX102" fmla="*/ 236582 w 1490380"/>
                    <a:gd name="connsiteY102" fmla="*/ 883234 h 1495138"/>
                    <a:gd name="connsiteX103" fmla="*/ 237384 w 1490380"/>
                    <a:gd name="connsiteY103" fmla="*/ 880018 h 1495138"/>
                    <a:gd name="connsiteX104" fmla="*/ 237384 w 1490380"/>
                    <a:gd name="connsiteY104" fmla="*/ 867556 h 1495138"/>
                    <a:gd name="connsiteX105" fmla="*/ 237384 w 1490380"/>
                    <a:gd name="connsiteY105" fmla="*/ 644844 h 1495138"/>
                    <a:gd name="connsiteX106" fmla="*/ 236582 w 1490380"/>
                    <a:gd name="connsiteY106" fmla="*/ 628764 h 1495138"/>
                    <a:gd name="connsiteX107" fmla="*/ 234979 w 1490380"/>
                    <a:gd name="connsiteY107" fmla="*/ 627156 h 1495138"/>
                    <a:gd name="connsiteX108" fmla="*/ 230169 w 1490380"/>
                    <a:gd name="connsiteY108" fmla="*/ 625950 h 1495138"/>
                    <a:gd name="connsiteX109" fmla="*/ 207724 w 1490380"/>
                    <a:gd name="connsiteY109" fmla="*/ 626352 h 1495138"/>
                    <a:gd name="connsiteX110" fmla="*/ 197303 w 1490380"/>
                    <a:gd name="connsiteY110" fmla="*/ 626352 h 1495138"/>
                    <a:gd name="connsiteX111" fmla="*/ 158023 w 1490380"/>
                    <a:gd name="connsiteY111" fmla="*/ 584543 h 1495138"/>
                    <a:gd name="connsiteX112" fmla="*/ 198505 w 1490380"/>
                    <a:gd name="connsiteY112" fmla="*/ 541126 h 1495138"/>
                    <a:gd name="connsiteX113" fmla="*/ 204918 w 1490380"/>
                    <a:gd name="connsiteY113" fmla="*/ 541126 h 1495138"/>
                    <a:gd name="connsiteX114" fmla="*/ 272255 w 1490380"/>
                    <a:gd name="connsiteY114" fmla="*/ 539116 h 1495138"/>
                    <a:gd name="connsiteX115" fmla="*/ 477504 w 1490380"/>
                    <a:gd name="connsiteY115" fmla="*/ 0 h 1495138"/>
                    <a:gd name="connsiteX116" fmla="*/ 492735 w 1490380"/>
                    <a:gd name="connsiteY116" fmla="*/ 1206 h 1495138"/>
                    <a:gd name="connsiteX117" fmla="*/ 528407 w 1490380"/>
                    <a:gd name="connsiteY117" fmla="*/ 39397 h 1495138"/>
                    <a:gd name="connsiteX118" fmla="*/ 528407 w 1490380"/>
                    <a:gd name="connsiteY118" fmla="*/ 45427 h 1495138"/>
                    <a:gd name="connsiteX119" fmla="*/ 528407 w 1490380"/>
                    <a:gd name="connsiteY119" fmla="*/ 192159 h 1495138"/>
                    <a:gd name="connsiteX120" fmla="*/ 528006 w 1490380"/>
                    <a:gd name="connsiteY120" fmla="*/ 192159 h 1495138"/>
                    <a:gd name="connsiteX121" fmla="*/ 528006 w 1490380"/>
                    <a:gd name="connsiteY121" fmla="*/ 326832 h 1495138"/>
                    <a:gd name="connsiteX122" fmla="*/ 528407 w 1490380"/>
                    <a:gd name="connsiteY122" fmla="*/ 340902 h 1495138"/>
                    <a:gd name="connsiteX123" fmla="*/ 534018 w 1490380"/>
                    <a:gd name="connsiteY123" fmla="*/ 346932 h 1495138"/>
                    <a:gd name="connsiteX124" fmla="*/ 549249 w 1490380"/>
                    <a:gd name="connsiteY124" fmla="*/ 346932 h 1495138"/>
                    <a:gd name="connsiteX125" fmla="*/ 571294 w 1490380"/>
                    <a:gd name="connsiteY125" fmla="*/ 346932 h 1495138"/>
                    <a:gd name="connsiteX126" fmla="*/ 610574 w 1490380"/>
                    <a:gd name="connsiteY126" fmla="*/ 377887 h 1495138"/>
                    <a:gd name="connsiteX127" fmla="*/ 576504 w 1490380"/>
                    <a:gd name="connsiteY127" fmla="*/ 432560 h 1495138"/>
                    <a:gd name="connsiteX128" fmla="*/ 563678 w 1490380"/>
                    <a:gd name="connsiteY128" fmla="*/ 433364 h 1495138"/>
                    <a:gd name="connsiteX129" fmla="*/ 402552 w 1490380"/>
                    <a:gd name="connsiteY129" fmla="*/ 433364 h 1495138"/>
                    <a:gd name="connsiteX130" fmla="*/ 391730 w 1490380"/>
                    <a:gd name="connsiteY130" fmla="*/ 432560 h 1495138"/>
                    <a:gd name="connsiteX131" fmla="*/ 354855 w 1490380"/>
                    <a:gd name="connsiteY131" fmla="*/ 396781 h 1495138"/>
                    <a:gd name="connsiteX132" fmla="*/ 379305 w 1490380"/>
                    <a:gd name="connsiteY132" fmla="*/ 350952 h 1495138"/>
                    <a:gd name="connsiteX133" fmla="*/ 397742 w 1490380"/>
                    <a:gd name="connsiteY133" fmla="*/ 346932 h 1495138"/>
                    <a:gd name="connsiteX134" fmla="*/ 432212 w 1490380"/>
                    <a:gd name="connsiteY134" fmla="*/ 346932 h 1495138"/>
                    <a:gd name="connsiteX135" fmla="*/ 440228 w 1490380"/>
                    <a:gd name="connsiteY135" fmla="*/ 345726 h 1495138"/>
                    <a:gd name="connsiteX136" fmla="*/ 441831 w 1490380"/>
                    <a:gd name="connsiteY136" fmla="*/ 344118 h 1495138"/>
                    <a:gd name="connsiteX137" fmla="*/ 442633 w 1490380"/>
                    <a:gd name="connsiteY137" fmla="*/ 340902 h 1495138"/>
                    <a:gd name="connsiteX138" fmla="*/ 442633 w 1490380"/>
                    <a:gd name="connsiteY138" fmla="*/ 328440 h 1495138"/>
                    <a:gd name="connsiteX139" fmla="*/ 442633 w 1490380"/>
                    <a:gd name="connsiteY139" fmla="*/ 105728 h 1495138"/>
                    <a:gd name="connsiteX140" fmla="*/ 441831 w 1490380"/>
                    <a:gd name="connsiteY140" fmla="*/ 89648 h 1495138"/>
                    <a:gd name="connsiteX141" fmla="*/ 440228 w 1490380"/>
                    <a:gd name="connsiteY141" fmla="*/ 88040 h 1495138"/>
                    <a:gd name="connsiteX142" fmla="*/ 435418 w 1490380"/>
                    <a:gd name="connsiteY142" fmla="*/ 86834 h 1495138"/>
                    <a:gd name="connsiteX143" fmla="*/ 412973 w 1490380"/>
                    <a:gd name="connsiteY143" fmla="*/ 87236 h 1495138"/>
                    <a:gd name="connsiteX144" fmla="*/ 402552 w 1490380"/>
                    <a:gd name="connsiteY144" fmla="*/ 87236 h 1495138"/>
                    <a:gd name="connsiteX145" fmla="*/ 363272 w 1490380"/>
                    <a:gd name="connsiteY145" fmla="*/ 45427 h 1495138"/>
                    <a:gd name="connsiteX146" fmla="*/ 403754 w 1490380"/>
                    <a:gd name="connsiteY146" fmla="*/ 2010 h 1495138"/>
                    <a:gd name="connsiteX147" fmla="*/ 410167 w 1490380"/>
                    <a:gd name="connsiteY147" fmla="*/ 2010 h 1495138"/>
                    <a:gd name="connsiteX148" fmla="*/ 477504 w 1490380"/>
                    <a:gd name="connsiteY148" fmla="*/ 0 h 1495138"/>
                    <a:gd name="connsiteX149" fmla="*/ 123093 w 1490380"/>
                    <a:gd name="connsiteY149" fmla="*/ 0 h 1495138"/>
                    <a:gd name="connsiteX150" fmla="*/ 138324 w 1490380"/>
                    <a:gd name="connsiteY150" fmla="*/ 1206 h 1495138"/>
                    <a:gd name="connsiteX151" fmla="*/ 173997 w 1490380"/>
                    <a:gd name="connsiteY151" fmla="*/ 39397 h 1495138"/>
                    <a:gd name="connsiteX152" fmla="*/ 173997 w 1490380"/>
                    <a:gd name="connsiteY152" fmla="*/ 45427 h 1495138"/>
                    <a:gd name="connsiteX153" fmla="*/ 173997 w 1490380"/>
                    <a:gd name="connsiteY153" fmla="*/ 192159 h 1495138"/>
                    <a:gd name="connsiteX154" fmla="*/ 173596 w 1490380"/>
                    <a:gd name="connsiteY154" fmla="*/ 192159 h 1495138"/>
                    <a:gd name="connsiteX155" fmla="*/ 173596 w 1490380"/>
                    <a:gd name="connsiteY155" fmla="*/ 326832 h 1495138"/>
                    <a:gd name="connsiteX156" fmla="*/ 173997 w 1490380"/>
                    <a:gd name="connsiteY156" fmla="*/ 340902 h 1495138"/>
                    <a:gd name="connsiteX157" fmla="*/ 179608 w 1490380"/>
                    <a:gd name="connsiteY157" fmla="*/ 346932 h 1495138"/>
                    <a:gd name="connsiteX158" fmla="*/ 194839 w 1490380"/>
                    <a:gd name="connsiteY158" fmla="*/ 346932 h 1495138"/>
                    <a:gd name="connsiteX159" fmla="*/ 216884 w 1490380"/>
                    <a:gd name="connsiteY159" fmla="*/ 346932 h 1495138"/>
                    <a:gd name="connsiteX160" fmla="*/ 256164 w 1490380"/>
                    <a:gd name="connsiteY160" fmla="*/ 377887 h 1495138"/>
                    <a:gd name="connsiteX161" fmla="*/ 222094 w 1490380"/>
                    <a:gd name="connsiteY161" fmla="*/ 432560 h 1495138"/>
                    <a:gd name="connsiteX162" fmla="*/ 209268 w 1490380"/>
                    <a:gd name="connsiteY162" fmla="*/ 433364 h 1495138"/>
                    <a:gd name="connsiteX163" fmla="*/ 48141 w 1490380"/>
                    <a:gd name="connsiteY163" fmla="*/ 433364 h 1495138"/>
                    <a:gd name="connsiteX164" fmla="*/ 37319 w 1490380"/>
                    <a:gd name="connsiteY164" fmla="*/ 432560 h 1495138"/>
                    <a:gd name="connsiteX165" fmla="*/ 445 w 1490380"/>
                    <a:gd name="connsiteY165" fmla="*/ 396781 h 1495138"/>
                    <a:gd name="connsiteX166" fmla="*/ 24894 w 1490380"/>
                    <a:gd name="connsiteY166" fmla="*/ 350952 h 1495138"/>
                    <a:gd name="connsiteX167" fmla="*/ 43332 w 1490380"/>
                    <a:gd name="connsiteY167" fmla="*/ 346932 h 1495138"/>
                    <a:gd name="connsiteX168" fmla="*/ 77801 w 1490380"/>
                    <a:gd name="connsiteY168" fmla="*/ 346932 h 1495138"/>
                    <a:gd name="connsiteX169" fmla="*/ 85818 w 1490380"/>
                    <a:gd name="connsiteY169" fmla="*/ 345726 h 1495138"/>
                    <a:gd name="connsiteX170" fmla="*/ 87421 w 1490380"/>
                    <a:gd name="connsiteY170" fmla="*/ 344118 h 1495138"/>
                    <a:gd name="connsiteX171" fmla="*/ 88223 w 1490380"/>
                    <a:gd name="connsiteY171" fmla="*/ 340902 h 1495138"/>
                    <a:gd name="connsiteX172" fmla="*/ 88223 w 1490380"/>
                    <a:gd name="connsiteY172" fmla="*/ 328440 h 1495138"/>
                    <a:gd name="connsiteX173" fmla="*/ 88223 w 1490380"/>
                    <a:gd name="connsiteY173" fmla="*/ 105728 h 1495138"/>
                    <a:gd name="connsiteX174" fmla="*/ 87421 w 1490380"/>
                    <a:gd name="connsiteY174" fmla="*/ 89648 h 1495138"/>
                    <a:gd name="connsiteX175" fmla="*/ 85818 w 1490380"/>
                    <a:gd name="connsiteY175" fmla="*/ 88040 h 1495138"/>
                    <a:gd name="connsiteX176" fmla="*/ 81008 w 1490380"/>
                    <a:gd name="connsiteY176" fmla="*/ 86834 h 1495138"/>
                    <a:gd name="connsiteX177" fmla="*/ 58562 w 1490380"/>
                    <a:gd name="connsiteY177" fmla="*/ 87236 h 1495138"/>
                    <a:gd name="connsiteX178" fmla="*/ 48141 w 1490380"/>
                    <a:gd name="connsiteY178" fmla="*/ 87236 h 1495138"/>
                    <a:gd name="connsiteX179" fmla="*/ 8862 w 1490380"/>
                    <a:gd name="connsiteY179" fmla="*/ 45427 h 1495138"/>
                    <a:gd name="connsiteX180" fmla="*/ 49344 w 1490380"/>
                    <a:gd name="connsiteY180" fmla="*/ 2010 h 1495138"/>
                    <a:gd name="connsiteX181" fmla="*/ 55757 w 1490380"/>
                    <a:gd name="connsiteY181" fmla="*/ 2010 h 1495138"/>
                    <a:gd name="connsiteX182" fmla="*/ 123093 w 1490380"/>
                    <a:gd name="connsiteY18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32642 w 1490380"/>
                    <a:gd name="connsiteY34" fmla="*/ 935897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990169 w 1490380"/>
                    <a:gd name="connsiteY46" fmla="*/ 539116 h 1495138"/>
                    <a:gd name="connsiteX47" fmla="*/ 1005400 w 1490380"/>
                    <a:gd name="connsiteY47" fmla="*/ 540322 h 1495138"/>
                    <a:gd name="connsiteX48" fmla="*/ 1041072 w 1490380"/>
                    <a:gd name="connsiteY48" fmla="*/ 578513 h 1495138"/>
                    <a:gd name="connsiteX49" fmla="*/ 1041072 w 1490380"/>
                    <a:gd name="connsiteY49" fmla="*/ 584543 h 1495138"/>
                    <a:gd name="connsiteX50" fmla="*/ 1041072 w 1490380"/>
                    <a:gd name="connsiteY50" fmla="*/ 731276 h 1495138"/>
                    <a:gd name="connsiteX51" fmla="*/ 1040671 w 1490380"/>
                    <a:gd name="connsiteY51" fmla="*/ 731276 h 1495138"/>
                    <a:gd name="connsiteX52" fmla="*/ 1040671 w 1490380"/>
                    <a:gd name="connsiteY52" fmla="*/ 865948 h 1495138"/>
                    <a:gd name="connsiteX53" fmla="*/ 1041072 w 1490380"/>
                    <a:gd name="connsiteY53" fmla="*/ 880018 h 1495138"/>
                    <a:gd name="connsiteX54" fmla="*/ 1046683 w 1490380"/>
                    <a:gd name="connsiteY54" fmla="*/ 886049 h 1495138"/>
                    <a:gd name="connsiteX55" fmla="*/ 1061914 w 1490380"/>
                    <a:gd name="connsiteY55" fmla="*/ 886049 h 1495138"/>
                    <a:gd name="connsiteX56" fmla="*/ 1083959 w 1490380"/>
                    <a:gd name="connsiteY56" fmla="*/ 886049 h 1495138"/>
                    <a:gd name="connsiteX57" fmla="*/ 1123238 w 1490380"/>
                    <a:gd name="connsiteY57" fmla="*/ 917003 h 1495138"/>
                    <a:gd name="connsiteX58" fmla="*/ 1089169 w 1490380"/>
                    <a:gd name="connsiteY58" fmla="*/ 971676 h 1495138"/>
                    <a:gd name="connsiteX59" fmla="*/ 1076343 w 1490380"/>
                    <a:gd name="connsiteY59" fmla="*/ 972480 h 1495138"/>
                    <a:gd name="connsiteX60" fmla="*/ 915217 w 1490380"/>
                    <a:gd name="connsiteY60" fmla="*/ 972480 h 1495138"/>
                    <a:gd name="connsiteX61" fmla="*/ 904395 w 1490380"/>
                    <a:gd name="connsiteY61" fmla="*/ 971676 h 1495138"/>
                    <a:gd name="connsiteX62" fmla="*/ 867520 w 1490380"/>
                    <a:gd name="connsiteY62" fmla="*/ 935897 h 1495138"/>
                    <a:gd name="connsiteX63" fmla="*/ 891970 w 1490380"/>
                    <a:gd name="connsiteY63" fmla="*/ 890069 h 1495138"/>
                    <a:gd name="connsiteX64" fmla="*/ 910407 w 1490380"/>
                    <a:gd name="connsiteY64" fmla="*/ 886049 h 1495138"/>
                    <a:gd name="connsiteX65" fmla="*/ 944877 w 1490380"/>
                    <a:gd name="connsiteY65" fmla="*/ 886049 h 1495138"/>
                    <a:gd name="connsiteX66" fmla="*/ 952893 w 1490380"/>
                    <a:gd name="connsiteY66" fmla="*/ 884843 h 1495138"/>
                    <a:gd name="connsiteX67" fmla="*/ 954496 w 1490380"/>
                    <a:gd name="connsiteY67" fmla="*/ 883234 h 1495138"/>
                    <a:gd name="connsiteX68" fmla="*/ 955298 w 1490380"/>
                    <a:gd name="connsiteY68" fmla="*/ 880018 h 1495138"/>
                    <a:gd name="connsiteX69" fmla="*/ 955298 w 1490380"/>
                    <a:gd name="connsiteY69" fmla="*/ 867556 h 1495138"/>
                    <a:gd name="connsiteX70" fmla="*/ 955298 w 1490380"/>
                    <a:gd name="connsiteY70" fmla="*/ 644844 h 1495138"/>
                    <a:gd name="connsiteX71" fmla="*/ 954496 w 1490380"/>
                    <a:gd name="connsiteY71" fmla="*/ 628764 h 1495138"/>
                    <a:gd name="connsiteX72" fmla="*/ 952893 w 1490380"/>
                    <a:gd name="connsiteY72" fmla="*/ 627156 h 1495138"/>
                    <a:gd name="connsiteX73" fmla="*/ 948083 w 1490380"/>
                    <a:gd name="connsiteY73" fmla="*/ 625950 h 1495138"/>
                    <a:gd name="connsiteX74" fmla="*/ 925638 w 1490380"/>
                    <a:gd name="connsiteY74" fmla="*/ 626352 h 1495138"/>
                    <a:gd name="connsiteX75" fmla="*/ 915217 w 1490380"/>
                    <a:gd name="connsiteY75" fmla="*/ 626352 h 1495138"/>
                    <a:gd name="connsiteX76" fmla="*/ 875937 w 1490380"/>
                    <a:gd name="connsiteY76" fmla="*/ 584543 h 1495138"/>
                    <a:gd name="connsiteX77" fmla="*/ 916419 w 1490380"/>
                    <a:gd name="connsiteY77" fmla="*/ 541126 h 1495138"/>
                    <a:gd name="connsiteX78" fmla="*/ 922832 w 1490380"/>
                    <a:gd name="connsiteY78" fmla="*/ 541126 h 1495138"/>
                    <a:gd name="connsiteX79" fmla="*/ 990169 w 1490380"/>
                    <a:gd name="connsiteY79" fmla="*/ 539116 h 1495138"/>
                    <a:gd name="connsiteX80" fmla="*/ 272255 w 1490380"/>
                    <a:gd name="connsiteY80" fmla="*/ 539116 h 1495138"/>
                    <a:gd name="connsiteX81" fmla="*/ 287486 w 1490380"/>
                    <a:gd name="connsiteY81" fmla="*/ 540322 h 1495138"/>
                    <a:gd name="connsiteX82" fmla="*/ 323158 w 1490380"/>
                    <a:gd name="connsiteY82" fmla="*/ 578513 h 1495138"/>
                    <a:gd name="connsiteX83" fmla="*/ 323158 w 1490380"/>
                    <a:gd name="connsiteY83" fmla="*/ 584543 h 1495138"/>
                    <a:gd name="connsiteX84" fmla="*/ 323158 w 1490380"/>
                    <a:gd name="connsiteY84" fmla="*/ 731276 h 1495138"/>
                    <a:gd name="connsiteX85" fmla="*/ 322757 w 1490380"/>
                    <a:gd name="connsiteY85" fmla="*/ 731276 h 1495138"/>
                    <a:gd name="connsiteX86" fmla="*/ 322757 w 1490380"/>
                    <a:gd name="connsiteY86" fmla="*/ 865948 h 1495138"/>
                    <a:gd name="connsiteX87" fmla="*/ 323158 w 1490380"/>
                    <a:gd name="connsiteY87" fmla="*/ 880018 h 1495138"/>
                    <a:gd name="connsiteX88" fmla="*/ 328769 w 1490380"/>
                    <a:gd name="connsiteY88" fmla="*/ 886049 h 1495138"/>
                    <a:gd name="connsiteX89" fmla="*/ 344000 w 1490380"/>
                    <a:gd name="connsiteY89" fmla="*/ 886049 h 1495138"/>
                    <a:gd name="connsiteX90" fmla="*/ 366045 w 1490380"/>
                    <a:gd name="connsiteY90" fmla="*/ 886049 h 1495138"/>
                    <a:gd name="connsiteX91" fmla="*/ 405325 w 1490380"/>
                    <a:gd name="connsiteY91" fmla="*/ 917003 h 1495138"/>
                    <a:gd name="connsiteX92" fmla="*/ 371255 w 1490380"/>
                    <a:gd name="connsiteY92" fmla="*/ 971676 h 1495138"/>
                    <a:gd name="connsiteX93" fmla="*/ 358429 w 1490380"/>
                    <a:gd name="connsiteY93" fmla="*/ 972480 h 1495138"/>
                    <a:gd name="connsiteX94" fmla="*/ 197303 w 1490380"/>
                    <a:gd name="connsiteY94" fmla="*/ 972480 h 1495138"/>
                    <a:gd name="connsiteX95" fmla="*/ 186481 w 1490380"/>
                    <a:gd name="connsiteY95" fmla="*/ 971676 h 1495138"/>
                    <a:gd name="connsiteX96" fmla="*/ 149606 w 1490380"/>
                    <a:gd name="connsiteY96" fmla="*/ 935897 h 1495138"/>
                    <a:gd name="connsiteX97" fmla="*/ 174056 w 1490380"/>
                    <a:gd name="connsiteY97" fmla="*/ 890069 h 1495138"/>
                    <a:gd name="connsiteX98" fmla="*/ 192493 w 1490380"/>
                    <a:gd name="connsiteY98" fmla="*/ 886049 h 1495138"/>
                    <a:gd name="connsiteX99" fmla="*/ 226963 w 1490380"/>
                    <a:gd name="connsiteY99" fmla="*/ 886049 h 1495138"/>
                    <a:gd name="connsiteX100" fmla="*/ 234979 w 1490380"/>
                    <a:gd name="connsiteY100" fmla="*/ 884843 h 1495138"/>
                    <a:gd name="connsiteX101" fmla="*/ 236582 w 1490380"/>
                    <a:gd name="connsiteY101" fmla="*/ 883234 h 1495138"/>
                    <a:gd name="connsiteX102" fmla="*/ 237384 w 1490380"/>
                    <a:gd name="connsiteY102" fmla="*/ 880018 h 1495138"/>
                    <a:gd name="connsiteX103" fmla="*/ 237384 w 1490380"/>
                    <a:gd name="connsiteY103" fmla="*/ 867556 h 1495138"/>
                    <a:gd name="connsiteX104" fmla="*/ 237384 w 1490380"/>
                    <a:gd name="connsiteY104" fmla="*/ 644844 h 1495138"/>
                    <a:gd name="connsiteX105" fmla="*/ 236582 w 1490380"/>
                    <a:gd name="connsiteY105" fmla="*/ 628764 h 1495138"/>
                    <a:gd name="connsiteX106" fmla="*/ 234979 w 1490380"/>
                    <a:gd name="connsiteY106" fmla="*/ 627156 h 1495138"/>
                    <a:gd name="connsiteX107" fmla="*/ 230169 w 1490380"/>
                    <a:gd name="connsiteY107" fmla="*/ 625950 h 1495138"/>
                    <a:gd name="connsiteX108" fmla="*/ 207724 w 1490380"/>
                    <a:gd name="connsiteY108" fmla="*/ 626352 h 1495138"/>
                    <a:gd name="connsiteX109" fmla="*/ 197303 w 1490380"/>
                    <a:gd name="connsiteY109" fmla="*/ 626352 h 1495138"/>
                    <a:gd name="connsiteX110" fmla="*/ 158023 w 1490380"/>
                    <a:gd name="connsiteY110" fmla="*/ 584543 h 1495138"/>
                    <a:gd name="connsiteX111" fmla="*/ 198505 w 1490380"/>
                    <a:gd name="connsiteY111" fmla="*/ 541126 h 1495138"/>
                    <a:gd name="connsiteX112" fmla="*/ 204918 w 1490380"/>
                    <a:gd name="connsiteY112" fmla="*/ 541126 h 1495138"/>
                    <a:gd name="connsiteX113" fmla="*/ 272255 w 1490380"/>
                    <a:gd name="connsiteY113" fmla="*/ 539116 h 1495138"/>
                    <a:gd name="connsiteX114" fmla="*/ 477504 w 1490380"/>
                    <a:gd name="connsiteY114" fmla="*/ 0 h 1495138"/>
                    <a:gd name="connsiteX115" fmla="*/ 492735 w 1490380"/>
                    <a:gd name="connsiteY115" fmla="*/ 1206 h 1495138"/>
                    <a:gd name="connsiteX116" fmla="*/ 528407 w 1490380"/>
                    <a:gd name="connsiteY116" fmla="*/ 39397 h 1495138"/>
                    <a:gd name="connsiteX117" fmla="*/ 528407 w 1490380"/>
                    <a:gd name="connsiteY117" fmla="*/ 45427 h 1495138"/>
                    <a:gd name="connsiteX118" fmla="*/ 528407 w 1490380"/>
                    <a:gd name="connsiteY118" fmla="*/ 192159 h 1495138"/>
                    <a:gd name="connsiteX119" fmla="*/ 528006 w 1490380"/>
                    <a:gd name="connsiteY119" fmla="*/ 192159 h 1495138"/>
                    <a:gd name="connsiteX120" fmla="*/ 528006 w 1490380"/>
                    <a:gd name="connsiteY120" fmla="*/ 326832 h 1495138"/>
                    <a:gd name="connsiteX121" fmla="*/ 528407 w 1490380"/>
                    <a:gd name="connsiteY121" fmla="*/ 340902 h 1495138"/>
                    <a:gd name="connsiteX122" fmla="*/ 534018 w 1490380"/>
                    <a:gd name="connsiteY122" fmla="*/ 346932 h 1495138"/>
                    <a:gd name="connsiteX123" fmla="*/ 549249 w 1490380"/>
                    <a:gd name="connsiteY123" fmla="*/ 346932 h 1495138"/>
                    <a:gd name="connsiteX124" fmla="*/ 571294 w 1490380"/>
                    <a:gd name="connsiteY124" fmla="*/ 346932 h 1495138"/>
                    <a:gd name="connsiteX125" fmla="*/ 610574 w 1490380"/>
                    <a:gd name="connsiteY125" fmla="*/ 377887 h 1495138"/>
                    <a:gd name="connsiteX126" fmla="*/ 576504 w 1490380"/>
                    <a:gd name="connsiteY126" fmla="*/ 432560 h 1495138"/>
                    <a:gd name="connsiteX127" fmla="*/ 563678 w 1490380"/>
                    <a:gd name="connsiteY127" fmla="*/ 433364 h 1495138"/>
                    <a:gd name="connsiteX128" fmla="*/ 402552 w 1490380"/>
                    <a:gd name="connsiteY128" fmla="*/ 433364 h 1495138"/>
                    <a:gd name="connsiteX129" fmla="*/ 391730 w 1490380"/>
                    <a:gd name="connsiteY129" fmla="*/ 432560 h 1495138"/>
                    <a:gd name="connsiteX130" fmla="*/ 354855 w 1490380"/>
                    <a:gd name="connsiteY130" fmla="*/ 396781 h 1495138"/>
                    <a:gd name="connsiteX131" fmla="*/ 379305 w 1490380"/>
                    <a:gd name="connsiteY131" fmla="*/ 350952 h 1495138"/>
                    <a:gd name="connsiteX132" fmla="*/ 397742 w 1490380"/>
                    <a:gd name="connsiteY132" fmla="*/ 346932 h 1495138"/>
                    <a:gd name="connsiteX133" fmla="*/ 432212 w 1490380"/>
                    <a:gd name="connsiteY133" fmla="*/ 346932 h 1495138"/>
                    <a:gd name="connsiteX134" fmla="*/ 440228 w 1490380"/>
                    <a:gd name="connsiteY134" fmla="*/ 345726 h 1495138"/>
                    <a:gd name="connsiteX135" fmla="*/ 441831 w 1490380"/>
                    <a:gd name="connsiteY135" fmla="*/ 344118 h 1495138"/>
                    <a:gd name="connsiteX136" fmla="*/ 442633 w 1490380"/>
                    <a:gd name="connsiteY136" fmla="*/ 340902 h 1495138"/>
                    <a:gd name="connsiteX137" fmla="*/ 442633 w 1490380"/>
                    <a:gd name="connsiteY137" fmla="*/ 328440 h 1495138"/>
                    <a:gd name="connsiteX138" fmla="*/ 442633 w 1490380"/>
                    <a:gd name="connsiteY138" fmla="*/ 105728 h 1495138"/>
                    <a:gd name="connsiteX139" fmla="*/ 441831 w 1490380"/>
                    <a:gd name="connsiteY139" fmla="*/ 89648 h 1495138"/>
                    <a:gd name="connsiteX140" fmla="*/ 440228 w 1490380"/>
                    <a:gd name="connsiteY140" fmla="*/ 88040 h 1495138"/>
                    <a:gd name="connsiteX141" fmla="*/ 435418 w 1490380"/>
                    <a:gd name="connsiteY141" fmla="*/ 86834 h 1495138"/>
                    <a:gd name="connsiteX142" fmla="*/ 412973 w 1490380"/>
                    <a:gd name="connsiteY142" fmla="*/ 87236 h 1495138"/>
                    <a:gd name="connsiteX143" fmla="*/ 402552 w 1490380"/>
                    <a:gd name="connsiteY143" fmla="*/ 87236 h 1495138"/>
                    <a:gd name="connsiteX144" fmla="*/ 363272 w 1490380"/>
                    <a:gd name="connsiteY144" fmla="*/ 45427 h 1495138"/>
                    <a:gd name="connsiteX145" fmla="*/ 403754 w 1490380"/>
                    <a:gd name="connsiteY145" fmla="*/ 2010 h 1495138"/>
                    <a:gd name="connsiteX146" fmla="*/ 410167 w 1490380"/>
                    <a:gd name="connsiteY146" fmla="*/ 2010 h 1495138"/>
                    <a:gd name="connsiteX147" fmla="*/ 477504 w 1490380"/>
                    <a:gd name="connsiteY147" fmla="*/ 0 h 1495138"/>
                    <a:gd name="connsiteX148" fmla="*/ 123093 w 1490380"/>
                    <a:gd name="connsiteY148" fmla="*/ 0 h 1495138"/>
                    <a:gd name="connsiteX149" fmla="*/ 138324 w 1490380"/>
                    <a:gd name="connsiteY149" fmla="*/ 1206 h 1495138"/>
                    <a:gd name="connsiteX150" fmla="*/ 173997 w 1490380"/>
                    <a:gd name="connsiteY150" fmla="*/ 39397 h 1495138"/>
                    <a:gd name="connsiteX151" fmla="*/ 173997 w 1490380"/>
                    <a:gd name="connsiteY151" fmla="*/ 45427 h 1495138"/>
                    <a:gd name="connsiteX152" fmla="*/ 173997 w 1490380"/>
                    <a:gd name="connsiteY152" fmla="*/ 192159 h 1495138"/>
                    <a:gd name="connsiteX153" fmla="*/ 173596 w 1490380"/>
                    <a:gd name="connsiteY153" fmla="*/ 192159 h 1495138"/>
                    <a:gd name="connsiteX154" fmla="*/ 173596 w 1490380"/>
                    <a:gd name="connsiteY154" fmla="*/ 326832 h 1495138"/>
                    <a:gd name="connsiteX155" fmla="*/ 173997 w 1490380"/>
                    <a:gd name="connsiteY155" fmla="*/ 340902 h 1495138"/>
                    <a:gd name="connsiteX156" fmla="*/ 179608 w 1490380"/>
                    <a:gd name="connsiteY156" fmla="*/ 346932 h 1495138"/>
                    <a:gd name="connsiteX157" fmla="*/ 194839 w 1490380"/>
                    <a:gd name="connsiteY157" fmla="*/ 346932 h 1495138"/>
                    <a:gd name="connsiteX158" fmla="*/ 216884 w 1490380"/>
                    <a:gd name="connsiteY158" fmla="*/ 346932 h 1495138"/>
                    <a:gd name="connsiteX159" fmla="*/ 256164 w 1490380"/>
                    <a:gd name="connsiteY159" fmla="*/ 377887 h 1495138"/>
                    <a:gd name="connsiteX160" fmla="*/ 222094 w 1490380"/>
                    <a:gd name="connsiteY160" fmla="*/ 432560 h 1495138"/>
                    <a:gd name="connsiteX161" fmla="*/ 209268 w 1490380"/>
                    <a:gd name="connsiteY161" fmla="*/ 433364 h 1495138"/>
                    <a:gd name="connsiteX162" fmla="*/ 48141 w 1490380"/>
                    <a:gd name="connsiteY162" fmla="*/ 433364 h 1495138"/>
                    <a:gd name="connsiteX163" fmla="*/ 37319 w 1490380"/>
                    <a:gd name="connsiteY163" fmla="*/ 432560 h 1495138"/>
                    <a:gd name="connsiteX164" fmla="*/ 445 w 1490380"/>
                    <a:gd name="connsiteY164" fmla="*/ 396781 h 1495138"/>
                    <a:gd name="connsiteX165" fmla="*/ 24894 w 1490380"/>
                    <a:gd name="connsiteY165" fmla="*/ 350952 h 1495138"/>
                    <a:gd name="connsiteX166" fmla="*/ 43332 w 1490380"/>
                    <a:gd name="connsiteY166" fmla="*/ 346932 h 1495138"/>
                    <a:gd name="connsiteX167" fmla="*/ 77801 w 1490380"/>
                    <a:gd name="connsiteY167" fmla="*/ 346932 h 1495138"/>
                    <a:gd name="connsiteX168" fmla="*/ 85818 w 1490380"/>
                    <a:gd name="connsiteY168" fmla="*/ 345726 h 1495138"/>
                    <a:gd name="connsiteX169" fmla="*/ 87421 w 1490380"/>
                    <a:gd name="connsiteY169" fmla="*/ 344118 h 1495138"/>
                    <a:gd name="connsiteX170" fmla="*/ 88223 w 1490380"/>
                    <a:gd name="connsiteY170" fmla="*/ 340902 h 1495138"/>
                    <a:gd name="connsiteX171" fmla="*/ 88223 w 1490380"/>
                    <a:gd name="connsiteY171" fmla="*/ 328440 h 1495138"/>
                    <a:gd name="connsiteX172" fmla="*/ 88223 w 1490380"/>
                    <a:gd name="connsiteY172" fmla="*/ 105728 h 1495138"/>
                    <a:gd name="connsiteX173" fmla="*/ 87421 w 1490380"/>
                    <a:gd name="connsiteY173" fmla="*/ 89648 h 1495138"/>
                    <a:gd name="connsiteX174" fmla="*/ 85818 w 1490380"/>
                    <a:gd name="connsiteY174" fmla="*/ 88040 h 1495138"/>
                    <a:gd name="connsiteX175" fmla="*/ 81008 w 1490380"/>
                    <a:gd name="connsiteY175" fmla="*/ 86834 h 1495138"/>
                    <a:gd name="connsiteX176" fmla="*/ 58562 w 1490380"/>
                    <a:gd name="connsiteY176" fmla="*/ 87236 h 1495138"/>
                    <a:gd name="connsiteX177" fmla="*/ 48141 w 1490380"/>
                    <a:gd name="connsiteY177" fmla="*/ 87236 h 1495138"/>
                    <a:gd name="connsiteX178" fmla="*/ 8862 w 1490380"/>
                    <a:gd name="connsiteY178" fmla="*/ 45427 h 1495138"/>
                    <a:gd name="connsiteX179" fmla="*/ 49344 w 1490380"/>
                    <a:gd name="connsiteY179" fmla="*/ 2010 h 1495138"/>
                    <a:gd name="connsiteX180" fmla="*/ 55757 w 1490380"/>
                    <a:gd name="connsiteY180" fmla="*/ 2010 h 1495138"/>
                    <a:gd name="connsiteX181" fmla="*/ 123093 w 1490380"/>
                    <a:gd name="connsiteY18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69517 w 1490380"/>
                    <a:gd name="connsiteY34" fmla="*/ 97167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990169 w 1490380"/>
                    <a:gd name="connsiteY45" fmla="*/ 539116 h 1495138"/>
                    <a:gd name="connsiteX46" fmla="*/ 1005400 w 1490380"/>
                    <a:gd name="connsiteY46" fmla="*/ 540322 h 1495138"/>
                    <a:gd name="connsiteX47" fmla="*/ 1041072 w 1490380"/>
                    <a:gd name="connsiteY47" fmla="*/ 578513 h 1495138"/>
                    <a:gd name="connsiteX48" fmla="*/ 1041072 w 1490380"/>
                    <a:gd name="connsiteY48" fmla="*/ 584543 h 1495138"/>
                    <a:gd name="connsiteX49" fmla="*/ 1041072 w 1490380"/>
                    <a:gd name="connsiteY49" fmla="*/ 731276 h 1495138"/>
                    <a:gd name="connsiteX50" fmla="*/ 1040671 w 1490380"/>
                    <a:gd name="connsiteY50" fmla="*/ 731276 h 1495138"/>
                    <a:gd name="connsiteX51" fmla="*/ 1040671 w 1490380"/>
                    <a:gd name="connsiteY51" fmla="*/ 865948 h 1495138"/>
                    <a:gd name="connsiteX52" fmla="*/ 1041072 w 1490380"/>
                    <a:gd name="connsiteY52" fmla="*/ 880018 h 1495138"/>
                    <a:gd name="connsiteX53" fmla="*/ 1046683 w 1490380"/>
                    <a:gd name="connsiteY53" fmla="*/ 886049 h 1495138"/>
                    <a:gd name="connsiteX54" fmla="*/ 1061914 w 1490380"/>
                    <a:gd name="connsiteY54" fmla="*/ 886049 h 1495138"/>
                    <a:gd name="connsiteX55" fmla="*/ 1083959 w 1490380"/>
                    <a:gd name="connsiteY55" fmla="*/ 886049 h 1495138"/>
                    <a:gd name="connsiteX56" fmla="*/ 1123238 w 1490380"/>
                    <a:gd name="connsiteY56" fmla="*/ 917003 h 1495138"/>
                    <a:gd name="connsiteX57" fmla="*/ 1089169 w 1490380"/>
                    <a:gd name="connsiteY57" fmla="*/ 971676 h 1495138"/>
                    <a:gd name="connsiteX58" fmla="*/ 1076343 w 1490380"/>
                    <a:gd name="connsiteY58" fmla="*/ 972480 h 1495138"/>
                    <a:gd name="connsiteX59" fmla="*/ 915217 w 1490380"/>
                    <a:gd name="connsiteY59" fmla="*/ 972480 h 1495138"/>
                    <a:gd name="connsiteX60" fmla="*/ 904395 w 1490380"/>
                    <a:gd name="connsiteY60" fmla="*/ 971676 h 1495138"/>
                    <a:gd name="connsiteX61" fmla="*/ 867520 w 1490380"/>
                    <a:gd name="connsiteY61" fmla="*/ 935897 h 1495138"/>
                    <a:gd name="connsiteX62" fmla="*/ 891970 w 1490380"/>
                    <a:gd name="connsiteY62" fmla="*/ 890069 h 1495138"/>
                    <a:gd name="connsiteX63" fmla="*/ 910407 w 1490380"/>
                    <a:gd name="connsiteY63" fmla="*/ 886049 h 1495138"/>
                    <a:gd name="connsiteX64" fmla="*/ 944877 w 1490380"/>
                    <a:gd name="connsiteY64" fmla="*/ 886049 h 1495138"/>
                    <a:gd name="connsiteX65" fmla="*/ 952893 w 1490380"/>
                    <a:gd name="connsiteY65" fmla="*/ 884843 h 1495138"/>
                    <a:gd name="connsiteX66" fmla="*/ 954496 w 1490380"/>
                    <a:gd name="connsiteY66" fmla="*/ 883234 h 1495138"/>
                    <a:gd name="connsiteX67" fmla="*/ 955298 w 1490380"/>
                    <a:gd name="connsiteY67" fmla="*/ 880018 h 1495138"/>
                    <a:gd name="connsiteX68" fmla="*/ 955298 w 1490380"/>
                    <a:gd name="connsiteY68" fmla="*/ 867556 h 1495138"/>
                    <a:gd name="connsiteX69" fmla="*/ 955298 w 1490380"/>
                    <a:gd name="connsiteY69" fmla="*/ 644844 h 1495138"/>
                    <a:gd name="connsiteX70" fmla="*/ 954496 w 1490380"/>
                    <a:gd name="connsiteY70" fmla="*/ 628764 h 1495138"/>
                    <a:gd name="connsiteX71" fmla="*/ 952893 w 1490380"/>
                    <a:gd name="connsiteY71" fmla="*/ 627156 h 1495138"/>
                    <a:gd name="connsiteX72" fmla="*/ 948083 w 1490380"/>
                    <a:gd name="connsiteY72" fmla="*/ 625950 h 1495138"/>
                    <a:gd name="connsiteX73" fmla="*/ 925638 w 1490380"/>
                    <a:gd name="connsiteY73" fmla="*/ 626352 h 1495138"/>
                    <a:gd name="connsiteX74" fmla="*/ 915217 w 1490380"/>
                    <a:gd name="connsiteY74" fmla="*/ 626352 h 1495138"/>
                    <a:gd name="connsiteX75" fmla="*/ 875937 w 1490380"/>
                    <a:gd name="connsiteY75" fmla="*/ 584543 h 1495138"/>
                    <a:gd name="connsiteX76" fmla="*/ 916419 w 1490380"/>
                    <a:gd name="connsiteY76" fmla="*/ 541126 h 1495138"/>
                    <a:gd name="connsiteX77" fmla="*/ 922832 w 1490380"/>
                    <a:gd name="connsiteY77" fmla="*/ 541126 h 1495138"/>
                    <a:gd name="connsiteX78" fmla="*/ 990169 w 1490380"/>
                    <a:gd name="connsiteY78" fmla="*/ 539116 h 1495138"/>
                    <a:gd name="connsiteX79" fmla="*/ 272255 w 1490380"/>
                    <a:gd name="connsiteY79" fmla="*/ 539116 h 1495138"/>
                    <a:gd name="connsiteX80" fmla="*/ 287486 w 1490380"/>
                    <a:gd name="connsiteY80" fmla="*/ 540322 h 1495138"/>
                    <a:gd name="connsiteX81" fmla="*/ 323158 w 1490380"/>
                    <a:gd name="connsiteY81" fmla="*/ 578513 h 1495138"/>
                    <a:gd name="connsiteX82" fmla="*/ 323158 w 1490380"/>
                    <a:gd name="connsiteY82" fmla="*/ 584543 h 1495138"/>
                    <a:gd name="connsiteX83" fmla="*/ 323158 w 1490380"/>
                    <a:gd name="connsiteY83" fmla="*/ 731276 h 1495138"/>
                    <a:gd name="connsiteX84" fmla="*/ 322757 w 1490380"/>
                    <a:gd name="connsiteY84" fmla="*/ 731276 h 1495138"/>
                    <a:gd name="connsiteX85" fmla="*/ 322757 w 1490380"/>
                    <a:gd name="connsiteY85" fmla="*/ 865948 h 1495138"/>
                    <a:gd name="connsiteX86" fmla="*/ 323158 w 1490380"/>
                    <a:gd name="connsiteY86" fmla="*/ 880018 h 1495138"/>
                    <a:gd name="connsiteX87" fmla="*/ 328769 w 1490380"/>
                    <a:gd name="connsiteY87" fmla="*/ 886049 h 1495138"/>
                    <a:gd name="connsiteX88" fmla="*/ 344000 w 1490380"/>
                    <a:gd name="connsiteY88" fmla="*/ 886049 h 1495138"/>
                    <a:gd name="connsiteX89" fmla="*/ 366045 w 1490380"/>
                    <a:gd name="connsiteY89" fmla="*/ 886049 h 1495138"/>
                    <a:gd name="connsiteX90" fmla="*/ 405325 w 1490380"/>
                    <a:gd name="connsiteY90" fmla="*/ 917003 h 1495138"/>
                    <a:gd name="connsiteX91" fmla="*/ 371255 w 1490380"/>
                    <a:gd name="connsiteY91" fmla="*/ 971676 h 1495138"/>
                    <a:gd name="connsiteX92" fmla="*/ 358429 w 1490380"/>
                    <a:gd name="connsiteY92" fmla="*/ 972480 h 1495138"/>
                    <a:gd name="connsiteX93" fmla="*/ 197303 w 1490380"/>
                    <a:gd name="connsiteY93" fmla="*/ 972480 h 1495138"/>
                    <a:gd name="connsiteX94" fmla="*/ 186481 w 1490380"/>
                    <a:gd name="connsiteY94" fmla="*/ 971676 h 1495138"/>
                    <a:gd name="connsiteX95" fmla="*/ 149606 w 1490380"/>
                    <a:gd name="connsiteY95" fmla="*/ 935897 h 1495138"/>
                    <a:gd name="connsiteX96" fmla="*/ 174056 w 1490380"/>
                    <a:gd name="connsiteY96" fmla="*/ 890069 h 1495138"/>
                    <a:gd name="connsiteX97" fmla="*/ 192493 w 1490380"/>
                    <a:gd name="connsiteY97" fmla="*/ 886049 h 1495138"/>
                    <a:gd name="connsiteX98" fmla="*/ 226963 w 1490380"/>
                    <a:gd name="connsiteY98" fmla="*/ 886049 h 1495138"/>
                    <a:gd name="connsiteX99" fmla="*/ 234979 w 1490380"/>
                    <a:gd name="connsiteY99" fmla="*/ 884843 h 1495138"/>
                    <a:gd name="connsiteX100" fmla="*/ 236582 w 1490380"/>
                    <a:gd name="connsiteY100" fmla="*/ 883234 h 1495138"/>
                    <a:gd name="connsiteX101" fmla="*/ 237384 w 1490380"/>
                    <a:gd name="connsiteY101" fmla="*/ 880018 h 1495138"/>
                    <a:gd name="connsiteX102" fmla="*/ 237384 w 1490380"/>
                    <a:gd name="connsiteY102" fmla="*/ 867556 h 1495138"/>
                    <a:gd name="connsiteX103" fmla="*/ 237384 w 1490380"/>
                    <a:gd name="connsiteY103" fmla="*/ 644844 h 1495138"/>
                    <a:gd name="connsiteX104" fmla="*/ 236582 w 1490380"/>
                    <a:gd name="connsiteY104" fmla="*/ 628764 h 1495138"/>
                    <a:gd name="connsiteX105" fmla="*/ 234979 w 1490380"/>
                    <a:gd name="connsiteY105" fmla="*/ 627156 h 1495138"/>
                    <a:gd name="connsiteX106" fmla="*/ 230169 w 1490380"/>
                    <a:gd name="connsiteY106" fmla="*/ 625950 h 1495138"/>
                    <a:gd name="connsiteX107" fmla="*/ 207724 w 1490380"/>
                    <a:gd name="connsiteY107" fmla="*/ 626352 h 1495138"/>
                    <a:gd name="connsiteX108" fmla="*/ 197303 w 1490380"/>
                    <a:gd name="connsiteY108" fmla="*/ 626352 h 1495138"/>
                    <a:gd name="connsiteX109" fmla="*/ 158023 w 1490380"/>
                    <a:gd name="connsiteY109" fmla="*/ 584543 h 1495138"/>
                    <a:gd name="connsiteX110" fmla="*/ 198505 w 1490380"/>
                    <a:gd name="connsiteY110" fmla="*/ 541126 h 1495138"/>
                    <a:gd name="connsiteX111" fmla="*/ 204918 w 1490380"/>
                    <a:gd name="connsiteY111" fmla="*/ 541126 h 1495138"/>
                    <a:gd name="connsiteX112" fmla="*/ 272255 w 1490380"/>
                    <a:gd name="connsiteY112" fmla="*/ 539116 h 1495138"/>
                    <a:gd name="connsiteX113" fmla="*/ 477504 w 1490380"/>
                    <a:gd name="connsiteY113" fmla="*/ 0 h 1495138"/>
                    <a:gd name="connsiteX114" fmla="*/ 492735 w 1490380"/>
                    <a:gd name="connsiteY114" fmla="*/ 1206 h 1495138"/>
                    <a:gd name="connsiteX115" fmla="*/ 528407 w 1490380"/>
                    <a:gd name="connsiteY115" fmla="*/ 39397 h 1495138"/>
                    <a:gd name="connsiteX116" fmla="*/ 528407 w 1490380"/>
                    <a:gd name="connsiteY116" fmla="*/ 45427 h 1495138"/>
                    <a:gd name="connsiteX117" fmla="*/ 528407 w 1490380"/>
                    <a:gd name="connsiteY117" fmla="*/ 192159 h 1495138"/>
                    <a:gd name="connsiteX118" fmla="*/ 528006 w 1490380"/>
                    <a:gd name="connsiteY118" fmla="*/ 192159 h 1495138"/>
                    <a:gd name="connsiteX119" fmla="*/ 528006 w 1490380"/>
                    <a:gd name="connsiteY119" fmla="*/ 326832 h 1495138"/>
                    <a:gd name="connsiteX120" fmla="*/ 528407 w 1490380"/>
                    <a:gd name="connsiteY120" fmla="*/ 340902 h 1495138"/>
                    <a:gd name="connsiteX121" fmla="*/ 534018 w 1490380"/>
                    <a:gd name="connsiteY121" fmla="*/ 346932 h 1495138"/>
                    <a:gd name="connsiteX122" fmla="*/ 549249 w 1490380"/>
                    <a:gd name="connsiteY122" fmla="*/ 346932 h 1495138"/>
                    <a:gd name="connsiteX123" fmla="*/ 571294 w 1490380"/>
                    <a:gd name="connsiteY123" fmla="*/ 346932 h 1495138"/>
                    <a:gd name="connsiteX124" fmla="*/ 610574 w 1490380"/>
                    <a:gd name="connsiteY124" fmla="*/ 377887 h 1495138"/>
                    <a:gd name="connsiteX125" fmla="*/ 576504 w 1490380"/>
                    <a:gd name="connsiteY125" fmla="*/ 432560 h 1495138"/>
                    <a:gd name="connsiteX126" fmla="*/ 563678 w 1490380"/>
                    <a:gd name="connsiteY126" fmla="*/ 433364 h 1495138"/>
                    <a:gd name="connsiteX127" fmla="*/ 402552 w 1490380"/>
                    <a:gd name="connsiteY127" fmla="*/ 433364 h 1495138"/>
                    <a:gd name="connsiteX128" fmla="*/ 391730 w 1490380"/>
                    <a:gd name="connsiteY128" fmla="*/ 432560 h 1495138"/>
                    <a:gd name="connsiteX129" fmla="*/ 354855 w 1490380"/>
                    <a:gd name="connsiteY129" fmla="*/ 396781 h 1495138"/>
                    <a:gd name="connsiteX130" fmla="*/ 379305 w 1490380"/>
                    <a:gd name="connsiteY130" fmla="*/ 350952 h 1495138"/>
                    <a:gd name="connsiteX131" fmla="*/ 397742 w 1490380"/>
                    <a:gd name="connsiteY131" fmla="*/ 346932 h 1495138"/>
                    <a:gd name="connsiteX132" fmla="*/ 432212 w 1490380"/>
                    <a:gd name="connsiteY132" fmla="*/ 346932 h 1495138"/>
                    <a:gd name="connsiteX133" fmla="*/ 440228 w 1490380"/>
                    <a:gd name="connsiteY133" fmla="*/ 345726 h 1495138"/>
                    <a:gd name="connsiteX134" fmla="*/ 441831 w 1490380"/>
                    <a:gd name="connsiteY134" fmla="*/ 344118 h 1495138"/>
                    <a:gd name="connsiteX135" fmla="*/ 442633 w 1490380"/>
                    <a:gd name="connsiteY135" fmla="*/ 340902 h 1495138"/>
                    <a:gd name="connsiteX136" fmla="*/ 442633 w 1490380"/>
                    <a:gd name="connsiteY136" fmla="*/ 328440 h 1495138"/>
                    <a:gd name="connsiteX137" fmla="*/ 442633 w 1490380"/>
                    <a:gd name="connsiteY137" fmla="*/ 105728 h 1495138"/>
                    <a:gd name="connsiteX138" fmla="*/ 441831 w 1490380"/>
                    <a:gd name="connsiteY138" fmla="*/ 89648 h 1495138"/>
                    <a:gd name="connsiteX139" fmla="*/ 440228 w 1490380"/>
                    <a:gd name="connsiteY139" fmla="*/ 88040 h 1495138"/>
                    <a:gd name="connsiteX140" fmla="*/ 435418 w 1490380"/>
                    <a:gd name="connsiteY140" fmla="*/ 86834 h 1495138"/>
                    <a:gd name="connsiteX141" fmla="*/ 412973 w 1490380"/>
                    <a:gd name="connsiteY141" fmla="*/ 87236 h 1495138"/>
                    <a:gd name="connsiteX142" fmla="*/ 402552 w 1490380"/>
                    <a:gd name="connsiteY142" fmla="*/ 87236 h 1495138"/>
                    <a:gd name="connsiteX143" fmla="*/ 363272 w 1490380"/>
                    <a:gd name="connsiteY143" fmla="*/ 45427 h 1495138"/>
                    <a:gd name="connsiteX144" fmla="*/ 403754 w 1490380"/>
                    <a:gd name="connsiteY144" fmla="*/ 2010 h 1495138"/>
                    <a:gd name="connsiteX145" fmla="*/ 410167 w 1490380"/>
                    <a:gd name="connsiteY145" fmla="*/ 2010 h 1495138"/>
                    <a:gd name="connsiteX146" fmla="*/ 477504 w 1490380"/>
                    <a:gd name="connsiteY146" fmla="*/ 0 h 1495138"/>
                    <a:gd name="connsiteX147" fmla="*/ 123093 w 1490380"/>
                    <a:gd name="connsiteY147" fmla="*/ 0 h 1495138"/>
                    <a:gd name="connsiteX148" fmla="*/ 138324 w 1490380"/>
                    <a:gd name="connsiteY148" fmla="*/ 1206 h 1495138"/>
                    <a:gd name="connsiteX149" fmla="*/ 173997 w 1490380"/>
                    <a:gd name="connsiteY149" fmla="*/ 39397 h 1495138"/>
                    <a:gd name="connsiteX150" fmla="*/ 173997 w 1490380"/>
                    <a:gd name="connsiteY150" fmla="*/ 45427 h 1495138"/>
                    <a:gd name="connsiteX151" fmla="*/ 173997 w 1490380"/>
                    <a:gd name="connsiteY151" fmla="*/ 192159 h 1495138"/>
                    <a:gd name="connsiteX152" fmla="*/ 173596 w 1490380"/>
                    <a:gd name="connsiteY152" fmla="*/ 192159 h 1495138"/>
                    <a:gd name="connsiteX153" fmla="*/ 173596 w 1490380"/>
                    <a:gd name="connsiteY153" fmla="*/ 326832 h 1495138"/>
                    <a:gd name="connsiteX154" fmla="*/ 173997 w 1490380"/>
                    <a:gd name="connsiteY154" fmla="*/ 340902 h 1495138"/>
                    <a:gd name="connsiteX155" fmla="*/ 179608 w 1490380"/>
                    <a:gd name="connsiteY155" fmla="*/ 346932 h 1495138"/>
                    <a:gd name="connsiteX156" fmla="*/ 194839 w 1490380"/>
                    <a:gd name="connsiteY156" fmla="*/ 346932 h 1495138"/>
                    <a:gd name="connsiteX157" fmla="*/ 216884 w 1490380"/>
                    <a:gd name="connsiteY157" fmla="*/ 346932 h 1495138"/>
                    <a:gd name="connsiteX158" fmla="*/ 256164 w 1490380"/>
                    <a:gd name="connsiteY158" fmla="*/ 377887 h 1495138"/>
                    <a:gd name="connsiteX159" fmla="*/ 222094 w 1490380"/>
                    <a:gd name="connsiteY159" fmla="*/ 432560 h 1495138"/>
                    <a:gd name="connsiteX160" fmla="*/ 209268 w 1490380"/>
                    <a:gd name="connsiteY160" fmla="*/ 433364 h 1495138"/>
                    <a:gd name="connsiteX161" fmla="*/ 48141 w 1490380"/>
                    <a:gd name="connsiteY161" fmla="*/ 433364 h 1495138"/>
                    <a:gd name="connsiteX162" fmla="*/ 37319 w 1490380"/>
                    <a:gd name="connsiteY162" fmla="*/ 432560 h 1495138"/>
                    <a:gd name="connsiteX163" fmla="*/ 445 w 1490380"/>
                    <a:gd name="connsiteY163" fmla="*/ 396781 h 1495138"/>
                    <a:gd name="connsiteX164" fmla="*/ 24894 w 1490380"/>
                    <a:gd name="connsiteY164" fmla="*/ 350952 h 1495138"/>
                    <a:gd name="connsiteX165" fmla="*/ 43332 w 1490380"/>
                    <a:gd name="connsiteY165" fmla="*/ 346932 h 1495138"/>
                    <a:gd name="connsiteX166" fmla="*/ 77801 w 1490380"/>
                    <a:gd name="connsiteY166" fmla="*/ 346932 h 1495138"/>
                    <a:gd name="connsiteX167" fmla="*/ 85818 w 1490380"/>
                    <a:gd name="connsiteY167" fmla="*/ 345726 h 1495138"/>
                    <a:gd name="connsiteX168" fmla="*/ 87421 w 1490380"/>
                    <a:gd name="connsiteY168" fmla="*/ 344118 h 1495138"/>
                    <a:gd name="connsiteX169" fmla="*/ 88223 w 1490380"/>
                    <a:gd name="connsiteY169" fmla="*/ 340902 h 1495138"/>
                    <a:gd name="connsiteX170" fmla="*/ 88223 w 1490380"/>
                    <a:gd name="connsiteY170" fmla="*/ 328440 h 1495138"/>
                    <a:gd name="connsiteX171" fmla="*/ 88223 w 1490380"/>
                    <a:gd name="connsiteY171" fmla="*/ 105728 h 1495138"/>
                    <a:gd name="connsiteX172" fmla="*/ 87421 w 1490380"/>
                    <a:gd name="connsiteY172" fmla="*/ 89648 h 1495138"/>
                    <a:gd name="connsiteX173" fmla="*/ 85818 w 1490380"/>
                    <a:gd name="connsiteY173" fmla="*/ 88040 h 1495138"/>
                    <a:gd name="connsiteX174" fmla="*/ 81008 w 1490380"/>
                    <a:gd name="connsiteY174" fmla="*/ 86834 h 1495138"/>
                    <a:gd name="connsiteX175" fmla="*/ 58562 w 1490380"/>
                    <a:gd name="connsiteY175" fmla="*/ 87236 h 1495138"/>
                    <a:gd name="connsiteX176" fmla="*/ 48141 w 1490380"/>
                    <a:gd name="connsiteY176" fmla="*/ 87236 h 1495138"/>
                    <a:gd name="connsiteX177" fmla="*/ 8862 w 1490380"/>
                    <a:gd name="connsiteY177" fmla="*/ 45427 h 1495138"/>
                    <a:gd name="connsiteX178" fmla="*/ 49344 w 1490380"/>
                    <a:gd name="connsiteY178" fmla="*/ 2010 h 1495138"/>
                    <a:gd name="connsiteX179" fmla="*/ 55757 w 1490380"/>
                    <a:gd name="connsiteY179" fmla="*/ 2010 h 1495138"/>
                    <a:gd name="connsiteX180" fmla="*/ 123093 w 1490380"/>
                    <a:gd name="connsiteY18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990169 w 1490380"/>
                    <a:gd name="connsiteY44" fmla="*/ 539116 h 1495138"/>
                    <a:gd name="connsiteX45" fmla="*/ 1005400 w 1490380"/>
                    <a:gd name="connsiteY45" fmla="*/ 540322 h 1495138"/>
                    <a:gd name="connsiteX46" fmla="*/ 1041072 w 1490380"/>
                    <a:gd name="connsiteY46" fmla="*/ 578513 h 1495138"/>
                    <a:gd name="connsiteX47" fmla="*/ 1041072 w 1490380"/>
                    <a:gd name="connsiteY47" fmla="*/ 584543 h 1495138"/>
                    <a:gd name="connsiteX48" fmla="*/ 1041072 w 1490380"/>
                    <a:gd name="connsiteY48" fmla="*/ 731276 h 1495138"/>
                    <a:gd name="connsiteX49" fmla="*/ 1040671 w 1490380"/>
                    <a:gd name="connsiteY49" fmla="*/ 731276 h 1495138"/>
                    <a:gd name="connsiteX50" fmla="*/ 1040671 w 1490380"/>
                    <a:gd name="connsiteY50" fmla="*/ 865948 h 1495138"/>
                    <a:gd name="connsiteX51" fmla="*/ 1041072 w 1490380"/>
                    <a:gd name="connsiteY51" fmla="*/ 880018 h 1495138"/>
                    <a:gd name="connsiteX52" fmla="*/ 1046683 w 1490380"/>
                    <a:gd name="connsiteY52" fmla="*/ 886049 h 1495138"/>
                    <a:gd name="connsiteX53" fmla="*/ 1061914 w 1490380"/>
                    <a:gd name="connsiteY53" fmla="*/ 886049 h 1495138"/>
                    <a:gd name="connsiteX54" fmla="*/ 1083959 w 1490380"/>
                    <a:gd name="connsiteY54" fmla="*/ 886049 h 1495138"/>
                    <a:gd name="connsiteX55" fmla="*/ 1123238 w 1490380"/>
                    <a:gd name="connsiteY55" fmla="*/ 917003 h 1495138"/>
                    <a:gd name="connsiteX56" fmla="*/ 1089169 w 1490380"/>
                    <a:gd name="connsiteY56" fmla="*/ 971676 h 1495138"/>
                    <a:gd name="connsiteX57" fmla="*/ 1076343 w 1490380"/>
                    <a:gd name="connsiteY57" fmla="*/ 972480 h 1495138"/>
                    <a:gd name="connsiteX58" fmla="*/ 915217 w 1490380"/>
                    <a:gd name="connsiteY58" fmla="*/ 972480 h 1495138"/>
                    <a:gd name="connsiteX59" fmla="*/ 904395 w 1490380"/>
                    <a:gd name="connsiteY59" fmla="*/ 971676 h 1495138"/>
                    <a:gd name="connsiteX60" fmla="*/ 867520 w 1490380"/>
                    <a:gd name="connsiteY60" fmla="*/ 935897 h 1495138"/>
                    <a:gd name="connsiteX61" fmla="*/ 891970 w 1490380"/>
                    <a:gd name="connsiteY61" fmla="*/ 890069 h 1495138"/>
                    <a:gd name="connsiteX62" fmla="*/ 910407 w 1490380"/>
                    <a:gd name="connsiteY62" fmla="*/ 886049 h 1495138"/>
                    <a:gd name="connsiteX63" fmla="*/ 944877 w 1490380"/>
                    <a:gd name="connsiteY63" fmla="*/ 886049 h 1495138"/>
                    <a:gd name="connsiteX64" fmla="*/ 952893 w 1490380"/>
                    <a:gd name="connsiteY64" fmla="*/ 884843 h 1495138"/>
                    <a:gd name="connsiteX65" fmla="*/ 954496 w 1490380"/>
                    <a:gd name="connsiteY65" fmla="*/ 883234 h 1495138"/>
                    <a:gd name="connsiteX66" fmla="*/ 955298 w 1490380"/>
                    <a:gd name="connsiteY66" fmla="*/ 880018 h 1495138"/>
                    <a:gd name="connsiteX67" fmla="*/ 955298 w 1490380"/>
                    <a:gd name="connsiteY67" fmla="*/ 867556 h 1495138"/>
                    <a:gd name="connsiteX68" fmla="*/ 955298 w 1490380"/>
                    <a:gd name="connsiteY68" fmla="*/ 644844 h 1495138"/>
                    <a:gd name="connsiteX69" fmla="*/ 954496 w 1490380"/>
                    <a:gd name="connsiteY69" fmla="*/ 628764 h 1495138"/>
                    <a:gd name="connsiteX70" fmla="*/ 952893 w 1490380"/>
                    <a:gd name="connsiteY70" fmla="*/ 627156 h 1495138"/>
                    <a:gd name="connsiteX71" fmla="*/ 948083 w 1490380"/>
                    <a:gd name="connsiteY71" fmla="*/ 625950 h 1495138"/>
                    <a:gd name="connsiteX72" fmla="*/ 925638 w 1490380"/>
                    <a:gd name="connsiteY72" fmla="*/ 626352 h 1495138"/>
                    <a:gd name="connsiteX73" fmla="*/ 915217 w 1490380"/>
                    <a:gd name="connsiteY73" fmla="*/ 626352 h 1495138"/>
                    <a:gd name="connsiteX74" fmla="*/ 875937 w 1490380"/>
                    <a:gd name="connsiteY74" fmla="*/ 584543 h 1495138"/>
                    <a:gd name="connsiteX75" fmla="*/ 916419 w 1490380"/>
                    <a:gd name="connsiteY75" fmla="*/ 541126 h 1495138"/>
                    <a:gd name="connsiteX76" fmla="*/ 922832 w 1490380"/>
                    <a:gd name="connsiteY76" fmla="*/ 541126 h 1495138"/>
                    <a:gd name="connsiteX77" fmla="*/ 990169 w 1490380"/>
                    <a:gd name="connsiteY77" fmla="*/ 539116 h 1495138"/>
                    <a:gd name="connsiteX78" fmla="*/ 272255 w 1490380"/>
                    <a:gd name="connsiteY78" fmla="*/ 539116 h 1495138"/>
                    <a:gd name="connsiteX79" fmla="*/ 287486 w 1490380"/>
                    <a:gd name="connsiteY79" fmla="*/ 540322 h 1495138"/>
                    <a:gd name="connsiteX80" fmla="*/ 323158 w 1490380"/>
                    <a:gd name="connsiteY80" fmla="*/ 578513 h 1495138"/>
                    <a:gd name="connsiteX81" fmla="*/ 323158 w 1490380"/>
                    <a:gd name="connsiteY81" fmla="*/ 584543 h 1495138"/>
                    <a:gd name="connsiteX82" fmla="*/ 323158 w 1490380"/>
                    <a:gd name="connsiteY82" fmla="*/ 731276 h 1495138"/>
                    <a:gd name="connsiteX83" fmla="*/ 322757 w 1490380"/>
                    <a:gd name="connsiteY83" fmla="*/ 731276 h 1495138"/>
                    <a:gd name="connsiteX84" fmla="*/ 322757 w 1490380"/>
                    <a:gd name="connsiteY84" fmla="*/ 865948 h 1495138"/>
                    <a:gd name="connsiteX85" fmla="*/ 323158 w 1490380"/>
                    <a:gd name="connsiteY85" fmla="*/ 880018 h 1495138"/>
                    <a:gd name="connsiteX86" fmla="*/ 328769 w 1490380"/>
                    <a:gd name="connsiteY86" fmla="*/ 886049 h 1495138"/>
                    <a:gd name="connsiteX87" fmla="*/ 344000 w 1490380"/>
                    <a:gd name="connsiteY87" fmla="*/ 886049 h 1495138"/>
                    <a:gd name="connsiteX88" fmla="*/ 366045 w 1490380"/>
                    <a:gd name="connsiteY88" fmla="*/ 886049 h 1495138"/>
                    <a:gd name="connsiteX89" fmla="*/ 405325 w 1490380"/>
                    <a:gd name="connsiteY89" fmla="*/ 917003 h 1495138"/>
                    <a:gd name="connsiteX90" fmla="*/ 371255 w 1490380"/>
                    <a:gd name="connsiteY90" fmla="*/ 971676 h 1495138"/>
                    <a:gd name="connsiteX91" fmla="*/ 358429 w 1490380"/>
                    <a:gd name="connsiteY91" fmla="*/ 972480 h 1495138"/>
                    <a:gd name="connsiteX92" fmla="*/ 197303 w 1490380"/>
                    <a:gd name="connsiteY92" fmla="*/ 972480 h 1495138"/>
                    <a:gd name="connsiteX93" fmla="*/ 186481 w 1490380"/>
                    <a:gd name="connsiteY93" fmla="*/ 971676 h 1495138"/>
                    <a:gd name="connsiteX94" fmla="*/ 149606 w 1490380"/>
                    <a:gd name="connsiteY94" fmla="*/ 935897 h 1495138"/>
                    <a:gd name="connsiteX95" fmla="*/ 174056 w 1490380"/>
                    <a:gd name="connsiteY95" fmla="*/ 890069 h 1495138"/>
                    <a:gd name="connsiteX96" fmla="*/ 192493 w 1490380"/>
                    <a:gd name="connsiteY96" fmla="*/ 886049 h 1495138"/>
                    <a:gd name="connsiteX97" fmla="*/ 226963 w 1490380"/>
                    <a:gd name="connsiteY97" fmla="*/ 886049 h 1495138"/>
                    <a:gd name="connsiteX98" fmla="*/ 234979 w 1490380"/>
                    <a:gd name="connsiteY98" fmla="*/ 884843 h 1495138"/>
                    <a:gd name="connsiteX99" fmla="*/ 236582 w 1490380"/>
                    <a:gd name="connsiteY99" fmla="*/ 883234 h 1495138"/>
                    <a:gd name="connsiteX100" fmla="*/ 237384 w 1490380"/>
                    <a:gd name="connsiteY100" fmla="*/ 880018 h 1495138"/>
                    <a:gd name="connsiteX101" fmla="*/ 237384 w 1490380"/>
                    <a:gd name="connsiteY101" fmla="*/ 867556 h 1495138"/>
                    <a:gd name="connsiteX102" fmla="*/ 237384 w 1490380"/>
                    <a:gd name="connsiteY102" fmla="*/ 644844 h 1495138"/>
                    <a:gd name="connsiteX103" fmla="*/ 236582 w 1490380"/>
                    <a:gd name="connsiteY103" fmla="*/ 628764 h 1495138"/>
                    <a:gd name="connsiteX104" fmla="*/ 234979 w 1490380"/>
                    <a:gd name="connsiteY104" fmla="*/ 627156 h 1495138"/>
                    <a:gd name="connsiteX105" fmla="*/ 230169 w 1490380"/>
                    <a:gd name="connsiteY105" fmla="*/ 625950 h 1495138"/>
                    <a:gd name="connsiteX106" fmla="*/ 207724 w 1490380"/>
                    <a:gd name="connsiteY106" fmla="*/ 626352 h 1495138"/>
                    <a:gd name="connsiteX107" fmla="*/ 197303 w 1490380"/>
                    <a:gd name="connsiteY107" fmla="*/ 626352 h 1495138"/>
                    <a:gd name="connsiteX108" fmla="*/ 158023 w 1490380"/>
                    <a:gd name="connsiteY108" fmla="*/ 584543 h 1495138"/>
                    <a:gd name="connsiteX109" fmla="*/ 198505 w 1490380"/>
                    <a:gd name="connsiteY109" fmla="*/ 541126 h 1495138"/>
                    <a:gd name="connsiteX110" fmla="*/ 204918 w 1490380"/>
                    <a:gd name="connsiteY110" fmla="*/ 541126 h 1495138"/>
                    <a:gd name="connsiteX111" fmla="*/ 272255 w 1490380"/>
                    <a:gd name="connsiteY111" fmla="*/ 539116 h 1495138"/>
                    <a:gd name="connsiteX112" fmla="*/ 477504 w 1490380"/>
                    <a:gd name="connsiteY112" fmla="*/ 0 h 1495138"/>
                    <a:gd name="connsiteX113" fmla="*/ 492735 w 1490380"/>
                    <a:gd name="connsiteY113" fmla="*/ 1206 h 1495138"/>
                    <a:gd name="connsiteX114" fmla="*/ 528407 w 1490380"/>
                    <a:gd name="connsiteY114" fmla="*/ 39397 h 1495138"/>
                    <a:gd name="connsiteX115" fmla="*/ 528407 w 1490380"/>
                    <a:gd name="connsiteY115" fmla="*/ 45427 h 1495138"/>
                    <a:gd name="connsiteX116" fmla="*/ 528407 w 1490380"/>
                    <a:gd name="connsiteY116" fmla="*/ 192159 h 1495138"/>
                    <a:gd name="connsiteX117" fmla="*/ 528006 w 1490380"/>
                    <a:gd name="connsiteY117" fmla="*/ 192159 h 1495138"/>
                    <a:gd name="connsiteX118" fmla="*/ 528006 w 1490380"/>
                    <a:gd name="connsiteY118" fmla="*/ 326832 h 1495138"/>
                    <a:gd name="connsiteX119" fmla="*/ 528407 w 1490380"/>
                    <a:gd name="connsiteY119" fmla="*/ 340902 h 1495138"/>
                    <a:gd name="connsiteX120" fmla="*/ 534018 w 1490380"/>
                    <a:gd name="connsiteY120" fmla="*/ 346932 h 1495138"/>
                    <a:gd name="connsiteX121" fmla="*/ 549249 w 1490380"/>
                    <a:gd name="connsiteY121" fmla="*/ 346932 h 1495138"/>
                    <a:gd name="connsiteX122" fmla="*/ 571294 w 1490380"/>
                    <a:gd name="connsiteY122" fmla="*/ 346932 h 1495138"/>
                    <a:gd name="connsiteX123" fmla="*/ 610574 w 1490380"/>
                    <a:gd name="connsiteY123" fmla="*/ 377887 h 1495138"/>
                    <a:gd name="connsiteX124" fmla="*/ 576504 w 1490380"/>
                    <a:gd name="connsiteY124" fmla="*/ 432560 h 1495138"/>
                    <a:gd name="connsiteX125" fmla="*/ 563678 w 1490380"/>
                    <a:gd name="connsiteY125" fmla="*/ 433364 h 1495138"/>
                    <a:gd name="connsiteX126" fmla="*/ 402552 w 1490380"/>
                    <a:gd name="connsiteY126" fmla="*/ 433364 h 1495138"/>
                    <a:gd name="connsiteX127" fmla="*/ 391730 w 1490380"/>
                    <a:gd name="connsiteY127" fmla="*/ 432560 h 1495138"/>
                    <a:gd name="connsiteX128" fmla="*/ 354855 w 1490380"/>
                    <a:gd name="connsiteY128" fmla="*/ 396781 h 1495138"/>
                    <a:gd name="connsiteX129" fmla="*/ 379305 w 1490380"/>
                    <a:gd name="connsiteY129" fmla="*/ 350952 h 1495138"/>
                    <a:gd name="connsiteX130" fmla="*/ 397742 w 1490380"/>
                    <a:gd name="connsiteY130" fmla="*/ 346932 h 1495138"/>
                    <a:gd name="connsiteX131" fmla="*/ 432212 w 1490380"/>
                    <a:gd name="connsiteY131" fmla="*/ 346932 h 1495138"/>
                    <a:gd name="connsiteX132" fmla="*/ 440228 w 1490380"/>
                    <a:gd name="connsiteY132" fmla="*/ 345726 h 1495138"/>
                    <a:gd name="connsiteX133" fmla="*/ 441831 w 1490380"/>
                    <a:gd name="connsiteY133" fmla="*/ 344118 h 1495138"/>
                    <a:gd name="connsiteX134" fmla="*/ 442633 w 1490380"/>
                    <a:gd name="connsiteY134" fmla="*/ 340902 h 1495138"/>
                    <a:gd name="connsiteX135" fmla="*/ 442633 w 1490380"/>
                    <a:gd name="connsiteY135" fmla="*/ 328440 h 1495138"/>
                    <a:gd name="connsiteX136" fmla="*/ 442633 w 1490380"/>
                    <a:gd name="connsiteY136" fmla="*/ 105728 h 1495138"/>
                    <a:gd name="connsiteX137" fmla="*/ 441831 w 1490380"/>
                    <a:gd name="connsiteY137" fmla="*/ 89648 h 1495138"/>
                    <a:gd name="connsiteX138" fmla="*/ 440228 w 1490380"/>
                    <a:gd name="connsiteY138" fmla="*/ 88040 h 1495138"/>
                    <a:gd name="connsiteX139" fmla="*/ 435418 w 1490380"/>
                    <a:gd name="connsiteY139" fmla="*/ 86834 h 1495138"/>
                    <a:gd name="connsiteX140" fmla="*/ 412973 w 1490380"/>
                    <a:gd name="connsiteY140" fmla="*/ 87236 h 1495138"/>
                    <a:gd name="connsiteX141" fmla="*/ 402552 w 1490380"/>
                    <a:gd name="connsiteY141" fmla="*/ 87236 h 1495138"/>
                    <a:gd name="connsiteX142" fmla="*/ 363272 w 1490380"/>
                    <a:gd name="connsiteY142" fmla="*/ 45427 h 1495138"/>
                    <a:gd name="connsiteX143" fmla="*/ 403754 w 1490380"/>
                    <a:gd name="connsiteY143" fmla="*/ 2010 h 1495138"/>
                    <a:gd name="connsiteX144" fmla="*/ 410167 w 1490380"/>
                    <a:gd name="connsiteY144" fmla="*/ 2010 h 1495138"/>
                    <a:gd name="connsiteX145" fmla="*/ 477504 w 1490380"/>
                    <a:gd name="connsiteY145" fmla="*/ 0 h 1495138"/>
                    <a:gd name="connsiteX146" fmla="*/ 123093 w 1490380"/>
                    <a:gd name="connsiteY146" fmla="*/ 0 h 1495138"/>
                    <a:gd name="connsiteX147" fmla="*/ 138324 w 1490380"/>
                    <a:gd name="connsiteY147" fmla="*/ 1206 h 1495138"/>
                    <a:gd name="connsiteX148" fmla="*/ 173997 w 1490380"/>
                    <a:gd name="connsiteY148" fmla="*/ 39397 h 1495138"/>
                    <a:gd name="connsiteX149" fmla="*/ 173997 w 1490380"/>
                    <a:gd name="connsiteY149" fmla="*/ 45427 h 1495138"/>
                    <a:gd name="connsiteX150" fmla="*/ 173997 w 1490380"/>
                    <a:gd name="connsiteY150" fmla="*/ 192159 h 1495138"/>
                    <a:gd name="connsiteX151" fmla="*/ 173596 w 1490380"/>
                    <a:gd name="connsiteY151" fmla="*/ 192159 h 1495138"/>
                    <a:gd name="connsiteX152" fmla="*/ 173596 w 1490380"/>
                    <a:gd name="connsiteY152" fmla="*/ 326832 h 1495138"/>
                    <a:gd name="connsiteX153" fmla="*/ 173997 w 1490380"/>
                    <a:gd name="connsiteY153" fmla="*/ 340902 h 1495138"/>
                    <a:gd name="connsiteX154" fmla="*/ 179608 w 1490380"/>
                    <a:gd name="connsiteY154" fmla="*/ 346932 h 1495138"/>
                    <a:gd name="connsiteX155" fmla="*/ 194839 w 1490380"/>
                    <a:gd name="connsiteY155" fmla="*/ 346932 h 1495138"/>
                    <a:gd name="connsiteX156" fmla="*/ 216884 w 1490380"/>
                    <a:gd name="connsiteY156" fmla="*/ 346932 h 1495138"/>
                    <a:gd name="connsiteX157" fmla="*/ 256164 w 1490380"/>
                    <a:gd name="connsiteY157" fmla="*/ 377887 h 1495138"/>
                    <a:gd name="connsiteX158" fmla="*/ 222094 w 1490380"/>
                    <a:gd name="connsiteY158" fmla="*/ 432560 h 1495138"/>
                    <a:gd name="connsiteX159" fmla="*/ 209268 w 1490380"/>
                    <a:gd name="connsiteY159" fmla="*/ 433364 h 1495138"/>
                    <a:gd name="connsiteX160" fmla="*/ 48141 w 1490380"/>
                    <a:gd name="connsiteY160" fmla="*/ 433364 h 1495138"/>
                    <a:gd name="connsiteX161" fmla="*/ 37319 w 1490380"/>
                    <a:gd name="connsiteY161" fmla="*/ 432560 h 1495138"/>
                    <a:gd name="connsiteX162" fmla="*/ 445 w 1490380"/>
                    <a:gd name="connsiteY162" fmla="*/ 396781 h 1495138"/>
                    <a:gd name="connsiteX163" fmla="*/ 24894 w 1490380"/>
                    <a:gd name="connsiteY163" fmla="*/ 350952 h 1495138"/>
                    <a:gd name="connsiteX164" fmla="*/ 43332 w 1490380"/>
                    <a:gd name="connsiteY164" fmla="*/ 346932 h 1495138"/>
                    <a:gd name="connsiteX165" fmla="*/ 77801 w 1490380"/>
                    <a:gd name="connsiteY165" fmla="*/ 346932 h 1495138"/>
                    <a:gd name="connsiteX166" fmla="*/ 85818 w 1490380"/>
                    <a:gd name="connsiteY166" fmla="*/ 345726 h 1495138"/>
                    <a:gd name="connsiteX167" fmla="*/ 87421 w 1490380"/>
                    <a:gd name="connsiteY167" fmla="*/ 344118 h 1495138"/>
                    <a:gd name="connsiteX168" fmla="*/ 88223 w 1490380"/>
                    <a:gd name="connsiteY168" fmla="*/ 340902 h 1495138"/>
                    <a:gd name="connsiteX169" fmla="*/ 88223 w 1490380"/>
                    <a:gd name="connsiteY169" fmla="*/ 328440 h 1495138"/>
                    <a:gd name="connsiteX170" fmla="*/ 88223 w 1490380"/>
                    <a:gd name="connsiteY170" fmla="*/ 105728 h 1495138"/>
                    <a:gd name="connsiteX171" fmla="*/ 87421 w 1490380"/>
                    <a:gd name="connsiteY171" fmla="*/ 89648 h 1495138"/>
                    <a:gd name="connsiteX172" fmla="*/ 85818 w 1490380"/>
                    <a:gd name="connsiteY172" fmla="*/ 88040 h 1495138"/>
                    <a:gd name="connsiteX173" fmla="*/ 81008 w 1490380"/>
                    <a:gd name="connsiteY173" fmla="*/ 86834 h 1495138"/>
                    <a:gd name="connsiteX174" fmla="*/ 58562 w 1490380"/>
                    <a:gd name="connsiteY174" fmla="*/ 87236 h 1495138"/>
                    <a:gd name="connsiteX175" fmla="*/ 48141 w 1490380"/>
                    <a:gd name="connsiteY175" fmla="*/ 87236 h 1495138"/>
                    <a:gd name="connsiteX176" fmla="*/ 8862 w 1490380"/>
                    <a:gd name="connsiteY176" fmla="*/ 45427 h 1495138"/>
                    <a:gd name="connsiteX177" fmla="*/ 49344 w 1490380"/>
                    <a:gd name="connsiteY177" fmla="*/ 2010 h 1495138"/>
                    <a:gd name="connsiteX178" fmla="*/ 55757 w 1490380"/>
                    <a:gd name="connsiteY178" fmla="*/ 2010 h 1495138"/>
                    <a:gd name="connsiteX179" fmla="*/ 123093 w 1490380"/>
                    <a:gd name="connsiteY17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990169 w 1490380"/>
                    <a:gd name="connsiteY43" fmla="*/ 539116 h 1495138"/>
                    <a:gd name="connsiteX44" fmla="*/ 1005400 w 1490380"/>
                    <a:gd name="connsiteY44" fmla="*/ 540322 h 1495138"/>
                    <a:gd name="connsiteX45" fmla="*/ 1041072 w 1490380"/>
                    <a:gd name="connsiteY45" fmla="*/ 578513 h 1495138"/>
                    <a:gd name="connsiteX46" fmla="*/ 1041072 w 1490380"/>
                    <a:gd name="connsiteY46" fmla="*/ 584543 h 1495138"/>
                    <a:gd name="connsiteX47" fmla="*/ 1041072 w 1490380"/>
                    <a:gd name="connsiteY47" fmla="*/ 731276 h 1495138"/>
                    <a:gd name="connsiteX48" fmla="*/ 1040671 w 1490380"/>
                    <a:gd name="connsiteY48" fmla="*/ 731276 h 1495138"/>
                    <a:gd name="connsiteX49" fmla="*/ 1040671 w 1490380"/>
                    <a:gd name="connsiteY49" fmla="*/ 865948 h 1495138"/>
                    <a:gd name="connsiteX50" fmla="*/ 1041072 w 1490380"/>
                    <a:gd name="connsiteY50" fmla="*/ 880018 h 1495138"/>
                    <a:gd name="connsiteX51" fmla="*/ 1046683 w 1490380"/>
                    <a:gd name="connsiteY51" fmla="*/ 886049 h 1495138"/>
                    <a:gd name="connsiteX52" fmla="*/ 1061914 w 1490380"/>
                    <a:gd name="connsiteY52" fmla="*/ 886049 h 1495138"/>
                    <a:gd name="connsiteX53" fmla="*/ 1083959 w 1490380"/>
                    <a:gd name="connsiteY53" fmla="*/ 886049 h 1495138"/>
                    <a:gd name="connsiteX54" fmla="*/ 1123238 w 1490380"/>
                    <a:gd name="connsiteY54" fmla="*/ 917003 h 1495138"/>
                    <a:gd name="connsiteX55" fmla="*/ 1089169 w 1490380"/>
                    <a:gd name="connsiteY55" fmla="*/ 971676 h 1495138"/>
                    <a:gd name="connsiteX56" fmla="*/ 1076343 w 1490380"/>
                    <a:gd name="connsiteY56" fmla="*/ 972480 h 1495138"/>
                    <a:gd name="connsiteX57" fmla="*/ 915217 w 1490380"/>
                    <a:gd name="connsiteY57" fmla="*/ 972480 h 1495138"/>
                    <a:gd name="connsiteX58" fmla="*/ 904395 w 1490380"/>
                    <a:gd name="connsiteY58" fmla="*/ 971676 h 1495138"/>
                    <a:gd name="connsiteX59" fmla="*/ 867520 w 1490380"/>
                    <a:gd name="connsiteY59" fmla="*/ 935897 h 1495138"/>
                    <a:gd name="connsiteX60" fmla="*/ 891970 w 1490380"/>
                    <a:gd name="connsiteY60" fmla="*/ 890069 h 1495138"/>
                    <a:gd name="connsiteX61" fmla="*/ 910407 w 1490380"/>
                    <a:gd name="connsiteY61" fmla="*/ 886049 h 1495138"/>
                    <a:gd name="connsiteX62" fmla="*/ 944877 w 1490380"/>
                    <a:gd name="connsiteY62" fmla="*/ 886049 h 1495138"/>
                    <a:gd name="connsiteX63" fmla="*/ 952893 w 1490380"/>
                    <a:gd name="connsiteY63" fmla="*/ 884843 h 1495138"/>
                    <a:gd name="connsiteX64" fmla="*/ 954496 w 1490380"/>
                    <a:gd name="connsiteY64" fmla="*/ 883234 h 1495138"/>
                    <a:gd name="connsiteX65" fmla="*/ 955298 w 1490380"/>
                    <a:gd name="connsiteY65" fmla="*/ 880018 h 1495138"/>
                    <a:gd name="connsiteX66" fmla="*/ 955298 w 1490380"/>
                    <a:gd name="connsiteY66" fmla="*/ 867556 h 1495138"/>
                    <a:gd name="connsiteX67" fmla="*/ 955298 w 1490380"/>
                    <a:gd name="connsiteY67" fmla="*/ 644844 h 1495138"/>
                    <a:gd name="connsiteX68" fmla="*/ 954496 w 1490380"/>
                    <a:gd name="connsiteY68" fmla="*/ 628764 h 1495138"/>
                    <a:gd name="connsiteX69" fmla="*/ 952893 w 1490380"/>
                    <a:gd name="connsiteY69" fmla="*/ 627156 h 1495138"/>
                    <a:gd name="connsiteX70" fmla="*/ 948083 w 1490380"/>
                    <a:gd name="connsiteY70" fmla="*/ 625950 h 1495138"/>
                    <a:gd name="connsiteX71" fmla="*/ 925638 w 1490380"/>
                    <a:gd name="connsiteY71" fmla="*/ 626352 h 1495138"/>
                    <a:gd name="connsiteX72" fmla="*/ 915217 w 1490380"/>
                    <a:gd name="connsiteY72" fmla="*/ 626352 h 1495138"/>
                    <a:gd name="connsiteX73" fmla="*/ 875937 w 1490380"/>
                    <a:gd name="connsiteY73" fmla="*/ 584543 h 1495138"/>
                    <a:gd name="connsiteX74" fmla="*/ 916419 w 1490380"/>
                    <a:gd name="connsiteY74" fmla="*/ 541126 h 1495138"/>
                    <a:gd name="connsiteX75" fmla="*/ 922832 w 1490380"/>
                    <a:gd name="connsiteY75" fmla="*/ 541126 h 1495138"/>
                    <a:gd name="connsiteX76" fmla="*/ 990169 w 1490380"/>
                    <a:gd name="connsiteY76" fmla="*/ 539116 h 1495138"/>
                    <a:gd name="connsiteX77" fmla="*/ 272255 w 1490380"/>
                    <a:gd name="connsiteY77" fmla="*/ 539116 h 1495138"/>
                    <a:gd name="connsiteX78" fmla="*/ 287486 w 1490380"/>
                    <a:gd name="connsiteY78" fmla="*/ 540322 h 1495138"/>
                    <a:gd name="connsiteX79" fmla="*/ 323158 w 1490380"/>
                    <a:gd name="connsiteY79" fmla="*/ 578513 h 1495138"/>
                    <a:gd name="connsiteX80" fmla="*/ 323158 w 1490380"/>
                    <a:gd name="connsiteY80" fmla="*/ 584543 h 1495138"/>
                    <a:gd name="connsiteX81" fmla="*/ 323158 w 1490380"/>
                    <a:gd name="connsiteY81" fmla="*/ 731276 h 1495138"/>
                    <a:gd name="connsiteX82" fmla="*/ 322757 w 1490380"/>
                    <a:gd name="connsiteY82" fmla="*/ 731276 h 1495138"/>
                    <a:gd name="connsiteX83" fmla="*/ 322757 w 1490380"/>
                    <a:gd name="connsiteY83" fmla="*/ 865948 h 1495138"/>
                    <a:gd name="connsiteX84" fmla="*/ 323158 w 1490380"/>
                    <a:gd name="connsiteY84" fmla="*/ 880018 h 1495138"/>
                    <a:gd name="connsiteX85" fmla="*/ 328769 w 1490380"/>
                    <a:gd name="connsiteY85" fmla="*/ 886049 h 1495138"/>
                    <a:gd name="connsiteX86" fmla="*/ 344000 w 1490380"/>
                    <a:gd name="connsiteY86" fmla="*/ 886049 h 1495138"/>
                    <a:gd name="connsiteX87" fmla="*/ 366045 w 1490380"/>
                    <a:gd name="connsiteY87" fmla="*/ 886049 h 1495138"/>
                    <a:gd name="connsiteX88" fmla="*/ 405325 w 1490380"/>
                    <a:gd name="connsiteY88" fmla="*/ 917003 h 1495138"/>
                    <a:gd name="connsiteX89" fmla="*/ 371255 w 1490380"/>
                    <a:gd name="connsiteY89" fmla="*/ 971676 h 1495138"/>
                    <a:gd name="connsiteX90" fmla="*/ 358429 w 1490380"/>
                    <a:gd name="connsiteY90" fmla="*/ 972480 h 1495138"/>
                    <a:gd name="connsiteX91" fmla="*/ 197303 w 1490380"/>
                    <a:gd name="connsiteY91" fmla="*/ 972480 h 1495138"/>
                    <a:gd name="connsiteX92" fmla="*/ 186481 w 1490380"/>
                    <a:gd name="connsiteY92" fmla="*/ 971676 h 1495138"/>
                    <a:gd name="connsiteX93" fmla="*/ 149606 w 1490380"/>
                    <a:gd name="connsiteY93" fmla="*/ 935897 h 1495138"/>
                    <a:gd name="connsiteX94" fmla="*/ 174056 w 1490380"/>
                    <a:gd name="connsiteY94" fmla="*/ 890069 h 1495138"/>
                    <a:gd name="connsiteX95" fmla="*/ 192493 w 1490380"/>
                    <a:gd name="connsiteY95" fmla="*/ 886049 h 1495138"/>
                    <a:gd name="connsiteX96" fmla="*/ 226963 w 1490380"/>
                    <a:gd name="connsiteY96" fmla="*/ 886049 h 1495138"/>
                    <a:gd name="connsiteX97" fmla="*/ 234979 w 1490380"/>
                    <a:gd name="connsiteY97" fmla="*/ 884843 h 1495138"/>
                    <a:gd name="connsiteX98" fmla="*/ 236582 w 1490380"/>
                    <a:gd name="connsiteY98" fmla="*/ 883234 h 1495138"/>
                    <a:gd name="connsiteX99" fmla="*/ 237384 w 1490380"/>
                    <a:gd name="connsiteY99" fmla="*/ 880018 h 1495138"/>
                    <a:gd name="connsiteX100" fmla="*/ 237384 w 1490380"/>
                    <a:gd name="connsiteY100" fmla="*/ 867556 h 1495138"/>
                    <a:gd name="connsiteX101" fmla="*/ 237384 w 1490380"/>
                    <a:gd name="connsiteY101" fmla="*/ 644844 h 1495138"/>
                    <a:gd name="connsiteX102" fmla="*/ 236582 w 1490380"/>
                    <a:gd name="connsiteY102" fmla="*/ 628764 h 1495138"/>
                    <a:gd name="connsiteX103" fmla="*/ 234979 w 1490380"/>
                    <a:gd name="connsiteY103" fmla="*/ 627156 h 1495138"/>
                    <a:gd name="connsiteX104" fmla="*/ 230169 w 1490380"/>
                    <a:gd name="connsiteY104" fmla="*/ 625950 h 1495138"/>
                    <a:gd name="connsiteX105" fmla="*/ 207724 w 1490380"/>
                    <a:gd name="connsiteY105" fmla="*/ 626352 h 1495138"/>
                    <a:gd name="connsiteX106" fmla="*/ 197303 w 1490380"/>
                    <a:gd name="connsiteY106" fmla="*/ 626352 h 1495138"/>
                    <a:gd name="connsiteX107" fmla="*/ 158023 w 1490380"/>
                    <a:gd name="connsiteY107" fmla="*/ 584543 h 1495138"/>
                    <a:gd name="connsiteX108" fmla="*/ 198505 w 1490380"/>
                    <a:gd name="connsiteY108" fmla="*/ 541126 h 1495138"/>
                    <a:gd name="connsiteX109" fmla="*/ 204918 w 1490380"/>
                    <a:gd name="connsiteY109" fmla="*/ 541126 h 1495138"/>
                    <a:gd name="connsiteX110" fmla="*/ 272255 w 1490380"/>
                    <a:gd name="connsiteY110" fmla="*/ 539116 h 1495138"/>
                    <a:gd name="connsiteX111" fmla="*/ 477504 w 1490380"/>
                    <a:gd name="connsiteY111" fmla="*/ 0 h 1495138"/>
                    <a:gd name="connsiteX112" fmla="*/ 492735 w 1490380"/>
                    <a:gd name="connsiteY112" fmla="*/ 1206 h 1495138"/>
                    <a:gd name="connsiteX113" fmla="*/ 528407 w 1490380"/>
                    <a:gd name="connsiteY113" fmla="*/ 39397 h 1495138"/>
                    <a:gd name="connsiteX114" fmla="*/ 528407 w 1490380"/>
                    <a:gd name="connsiteY114" fmla="*/ 45427 h 1495138"/>
                    <a:gd name="connsiteX115" fmla="*/ 528407 w 1490380"/>
                    <a:gd name="connsiteY115" fmla="*/ 192159 h 1495138"/>
                    <a:gd name="connsiteX116" fmla="*/ 528006 w 1490380"/>
                    <a:gd name="connsiteY116" fmla="*/ 192159 h 1495138"/>
                    <a:gd name="connsiteX117" fmla="*/ 528006 w 1490380"/>
                    <a:gd name="connsiteY117" fmla="*/ 326832 h 1495138"/>
                    <a:gd name="connsiteX118" fmla="*/ 528407 w 1490380"/>
                    <a:gd name="connsiteY118" fmla="*/ 340902 h 1495138"/>
                    <a:gd name="connsiteX119" fmla="*/ 534018 w 1490380"/>
                    <a:gd name="connsiteY119" fmla="*/ 346932 h 1495138"/>
                    <a:gd name="connsiteX120" fmla="*/ 549249 w 1490380"/>
                    <a:gd name="connsiteY120" fmla="*/ 346932 h 1495138"/>
                    <a:gd name="connsiteX121" fmla="*/ 571294 w 1490380"/>
                    <a:gd name="connsiteY121" fmla="*/ 346932 h 1495138"/>
                    <a:gd name="connsiteX122" fmla="*/ 610574 w 1490380"/>
                    <a:gd name="connsiteY122" fmla="*/ 377887 h 1495138"/>
                    <a:gd name="connsiteX123" fmla="*/ 576504 w 1490380"/>
                    <a:gd name="connsiteY123" fmla="*/ 432560 h 1495138"/>
                    <a:gd name="connsiteX124" fmla="*/ 563678 w 1490380"/>
                    <a:gd name="connsiteY124" fmla="*/ 433364 h 1495138"/>
                    <a:gd name="connsiteX125" fmla="*/ 402552 w 1490380"/>
                    <a:gd name="connsiteY125" fmla="*/ 433364 h 1495138"/>
                    <a:gd name="connsiteX126" fmla="*/ 391730 w 1490380"/>
                    <a:gd name="connsiteY126" fmla="*/ 432560 h 1495138"/>
                    <a:gd name="connsiteX127" fmla="*/ 354855 w 1490380"/>
                    <a:gd name="connsiteY127" fmla="*/ 396781 h 1495138"/>
                    <a:gd name="connsiteX128" fmla="*/ 379305 w 1490380"/>
                    <a:gd name="connsiteY128" fmla="*/ 350952 h 1495138"/>
                    <a:gd name="connsiteX129" fmla="*/ 397742 w 1490380"/>
                    <a:gd name="connsiteY129" fmla="*/ 346932 h 1495138"/>
                    <a:gd name="connsiteX130" fmla="*/ 432212 w 1490380"/>
                    <a:gd name="connsiteY130" fmla="*/ 346932 h 1495138"/>
                    <a:gd name="connsiteX131" fmla="*/ 440228 w 1490380"/>
                    <a:gd name="connsiteY131" fmla="*/ 345726 h 1495138"/>
                    <a:gd name="connsiteX132" fmla="*/ 441831 w 1490380"/>
                    <a:gd name="connsiteY132" fmla="*/ 344118 h 1495138"/>
                    <a:gd name="connsiteX133" fmla="*/ 442633 w 1490380"/>
                    <a:gd name="connsiteY133" fmla="*/ 340902 h 1495138"/>
                    <a:gd name="connsiteX134" fmla="*/ 442633 w 1490380"/>
                    <a:gd name="connsiteY134" fmla="*/ 328440 h 1495138"/>
                    <a:gd name="connsiteX135" fmla="*/ 442633 w 1490380"/>
                    <a:gd name="connsiteY135" fmla="*/ 105728 h 1495138"/>
                    <a:gd name="connsiteX136" fmla="*/ 441831 w 1490380"/>
                    <a:gd name="connsiteY136" fmla="*/ 89648 h 1495138"/>
                    <a:gd name="connsiteX137" fmla="*/ 440228 w 1490380"/>
                    <a:gd name="connsiteY137" fmla="*/ 88040 h 1495138"/>
                    <a:gd name="connsiteX138" fmla="*/ 435418 w 1490380"/>
                    <a:gd name="connsiteY138" fmla="*/ 86834 h 1495138"/>
                    <a:gd name="connsiteX139" fmla="*/ 412973 w 1490380"/>
                    <a:gd name="connsiteY139" fmla="*/ 87236 h 1495138"/>
                    <a:gd name="connsiteX140" fmla="*/ 402552 w 1490380"/>
                    <a:gd name="connsiteY140" fmla="*/ 87236 h 1495138"/>
                    <a:gd name="connsiteX141" fmla="*/ 363272 w 1490380"/>
                    <a:gd name="connsiteY141" fmla="*/ 45427 h 1495138"/>
                    <a:gd name="connsiteX142" fmla="*/ 403754 w 1490380"/>
                    <a:gd name="connsiteY142" fmla="*/ 2010 h 1495138"/>
                    <a:gd name="connsiteX143" fmla="*/ 410167 w 1490380"/>
                    <a:gd name="connsiteY143" fmla="*/ 2010 h 1495138"/>
                    <a:gd name="connsiteX144" fmla="*/ 477504 w 1490380"/>
                    <a:gd name="connsiteY144" fmla="*/ 0 h 1495138"/>
                    <a:gd name="connsiteX145" fmla="*/ 123093 w 1490380"/>
                    <a:gd name="connsiteY145" fmla="*/ 0 h 1495138"/>
                    <a:gd name="connsiteX146" fmla="*/ 138324 w 1490380"/>
                    <a:gd name="connsiteY146" fmla="*/ 1206 h 1495138"/>
                    <a:gd name="connsiteX147" fmla="*/ 173997 w 1490380"/>
                    <a:gd name="connsiteY147" fmla="*/ 39397 h 1495138"/>
                    <a:gd name="connsiteX148" fmla="*/ 173997 w 1490380"/>
                    <a:gd name="connsiteY148" fmla="*/ 45427 h 1495138"/>
                    <a:gd name="connsiteX149" fmla="*/ 173997 w 1490380"/>
                    <a:gd name="connsiteY149" fmla="*/ 192159 h 1495138"/>
                    <a:gd name="connsiteX150" fmla="*/ 173596 w 1490380"/>
                    <a:gd name="connsiteY150" fmla="*/ 192159 h 1495138"/>
                    <a:gd name="connsiteX151" fmla="*/ 173596 w 1490380"/>
                    <a:gd name="connsiteY151" fmla="*/ 326832 h 1495138"/>
                    <a:gd name="connsiteX152" fmla="*/ 173997 w 1490380"/>
                    <a:gd name="connsiteY152" fmla="*/ 340902 h 1495138"/>
                    <a:gd name="connsiteX153" fmla="*/ 179608 w 1490380"/>
                    <a:gd name="connsiteY153" fmla="*/ 346932 h 1495138"/>
                    <a:gd name="connsiteX154" fmla="*/ 194839 w 1490380"/>
                    <a:gd name="connsiteY154" fmla="*/ 346932 h 1495138"/>
                    <a:gd name="connsiteX155" fmla="*/ 216884 w 1490380"/>
                    <a:gd name="connsiteY155" fmla="*/ 346932 h 1495138"/>
                    <a:gd name="connsiteX156" fmla="*/ 256164 w 1490380"/>
                    <a:gd name="connsiteY156" fmla="*/ 377887 h 1495138"/>
                    <a:gd name="connsiteX157" fmla="*/ 222094 w 1490380"/>
                    <a:gd name="connsiteY157" fmla="*/ 432560 h 1495138"/>
                    <a:gd name="connsiteX158" fmla="*/ 209268 w 1490380"/>
                    <a:gd name="connsiteY158" fmla="*/ 433364 h 1495138"/>
                    <a:gd name="connsiteX159" fmla="*/ 48141 w 1490380"/>
                    <a:gd name="connsiteY159" fmla="*/ 433364 h 1495138"/>
                    <a:gd name="connsiteX160" fmla="*/ 37319 w 1490380"/>
                    <a:gd name="connsiteY160" fmla="*/ 432560 h 1495138"/>
                    <a:gd name="connsiteX161" fmla="*/ 445 w 1490380"/>
                    <a:gd name="connsiteY161" fmla="*/ 396781 h 1495138"/>
                    <a:gd name="connsiteX162" fmla="*/ 24894 w 1490380"/>
                    <a:gd name="connsiteY162" fmla="*/ 350952 h 1495138"/>
                    <a:gd name="connsiteX163" fmla="*/ 43332 w 1490380"/>
                    <a:gd name="connsiteY163" fmla="*/ 346932 h 1495138"/>
                    <a:gd name="connsiteX164" fmla="*/ 77801 w 1490380"/>
                    <a:gd name="connsiteY164" fmla="*/ 346932 h 1495138"/>
                    <a:gd name="connsiteX165" fmla="*/ 85818 w 1490380"/>
                    <a:gd name="connsiteY165" fmla="*/ 345726 h 1495138"/>
                    <a:gd name="connsiteX166" fmla="*/ 87421 w 1490380"/>
                    <a:gd name="connsiteY166" fmla="*/ 344118 h 1495138"/>
                    <a:gd name="connsiteX167" fmla="*/ 88223 w 1490380"/>
                    <a:gd name="connsiteY167" fmla="*/ 340902 h 1495138"/>
                    <a:gd name="connsiteX168" fmla="*/ 88223 w 1490380"/>
                    <a:gd name="connsiteY168" fmla="*/ 328440 h 1495138"/>
                    <a:gd name="connsiteX169" fmla="*/ 88223 w 1490380"/>
                    <a:gd name="connsiteY169" fmla="*/ 105728 h 1495138"/>
                    <a:gd name="connsiteX170" fmla="*/ 87421 w 1490380"/>
                    <a:gd name="connsiteY170" fmla="*/ 89648 h 1495138"/>
                    <a:gd name="connsiteX171" fmla="*/ 85818 w 1490380"/>
                    <a:gd name="connsiteY171" fmla="*/ 88040 h 1495138"/>
                    <a:gd name="connsiteX172" fmla="*/ 81008 w 1490380"/>
                    <a:gd name="connsiteY172" fmla="*/ 86834 h 1495138"/>
                    <a:gd name="connsiteX173" fmla="*/ 58562 w 1490380"/>
                    <a:gd name="connsiteY173" fmla="*/ 87236 h 1495138"/>
                    <a:gd name="connsiteX174" fmla="*/ 48141 w 1490380"/>
                    <a:gd name="connsiteY174" fmla="*/ 87236 h 1495138"/>
                    <a:gd name="connsiteX175" fmla="*/ 8862 w 1490380"/>
                    <a:gd name="connsiteY175" fmla="*/ 45427 h 1495138"/>
                    <a:gd name="connsiteX176" fmla="*/ 49344 w 1490380"/>
                    <a:gd name="connsiteY176" fmla="*/ 2010 h 1495138"/>
                    <a:gd name="connsiteX177" fmla="*/ 55757 w 1490380"/>
                    <a:gd name="connsiteY177" fmla="*/ 2010 h 1495138"/>
                    <a:gd name="connsiteX178" fmla="*/ 123093 w 1490380"/>
                    <a:gd name="connsiteY17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88360 w 1490380"/>
                    <a:gd name="connsiteY39" fmla="*/ 917003 h 1495138"/>
                    <a:gd name="connsiteX40" fmla="*/ 1454291 w 1490380"/>
                    <a:gd name="connsiteY40" fmla="*/ 971676 h 1495138"/>
                    <a:gd name="connsiteX41" fmla="*/ 1441465 w 1490380"/>
                    <a:gd name="connsiteY41" fmla="*/ 972480 h 1495138"/>
                    <a:gd name="connsiteX42" fmla="*/ 990169 w 1490380"/>
                    <a:gd name="connsiteY42" fmla="*/ 539116 h 1495138"/>
                    <a:gd name="connsiteX43" fmla="*/ 1005400 w 1490380"/>
                    <a:gd name="connsiteY43" fmla="*/ 540322 h 1495138"/>
                    <a:gd name="connsiteX44" fmla="*/ 1041072 w 1490380"/>
                    <a:gd name="connsiteY44" fmla="*/ 578513 h 1495138"/>
                    <a:gd name="connsiteX45" fmla="*/ 1041072 w 1490380"/>
                    <a:gd name="connsiteY45" fmla="*/ 584543 h 1495138"/>
                    <a:gd name="connsiteX46" fmla="*/ 1041072 w 1490380"/>
                    <a:gd name="connsiteY46" fmla="*/ 731276 h 1495138"/>
                    <a:gd name="connsiteX47" fmla="*/ 1040671 w 1490380"/>
                    <a:gd name="connsiteY47" fmla="*/ 731276 h 1495138"/>
                    <a:gd name="connsiteX48" fmla="*/ 1040671 w 1490380"/>
                    <a:gd name="connsiteY48" fmla="*/ 865948 h 1495138"/>
                    <a:gd name="connsiteX49" fmla="*/ 1041072 w 1490380"/>
                    <a:gd name="connsiteY49" fmla="*/ 880018 h 1495138"/>
                    <a:gd name="connsiteX50" fmla="*/ 1046683 w 1490380"/>
                    <a:gd name="connsiteY50" fmla="*/ 886049 h 1495138"/>
                    <a:gd name="connsiteX51" fmla="*/ 1061914 w 1490380"/>
                    <a:gd name="connsiteY51" fmla="*/ 886049 h 1495138"/>
                    <a:gd name="connsiteX52" fmla="*/ 1083959 w 1490380"/>
                    <a:gd name="connsiteY52" fmla="*/ 886049 h 1495138"/>
                    <a:gd name="connsiteX53" fmla="*/ 1123238 w 1490380"/>
                    <a:gd name="connsiteY53" fmla="*/ 917003 h 1495138"/>
                    <a:gd name="connsiteX54" fmla="*/ 1089169 w 1490380"/>
                    <a:gd name="connsiteY54" fmla="*/ 971676 h 1495138"/>
                    <a:gd name="connsiteX55" fmla="*/ 1076343 w 1490380"/>
                    <a:gd name="connsiteY55" fmla="*/ 972480 h 1495138"/>
                    <a:gd name="connsiteX56" fmla="*/ 915217 w 1490380"/>
                    <a:gd name="connsiteY56" fmla="*/ 972480 h 1495138"/>
                    <a:gd name="connsiteX57" fmla="*/ 904395 w 1490380"/>
                    <a:gd name="connsiteY57" fmla="*/ 971676 h 1495138"/>
                    <a:gd name="connsiteX58" fmla="*/ 867520 w 1490380"/>
                    <a:gd name="connsiteY58" fmla="*/ 935897 h 1495138"/>
                    <a:gd name="connsiteX59" fmla="*/ 891970 w 1490380"/>
                    <a:gd name="connsiteY59" fmla="*/ 890069 h 1495138"/>
                    <a:gd name="connsiteX60" fmla="*/ 910407 w 1490380"/>
                    <a:gd name="connsiteY60" fmla="*/ 886049 h 1495138"/>
                    <a:gd name="connsiteX61" fmla="*/ 944877 w 1490380"/>
                    <a:gd name="connsiteY61" fmla="*/ 886049 h 1495138"/>
                    <a:gd name="connsiteX62" fmla="*/ 952893 w 1490380"/>
                    <a:gd name="connsiteY62" fmla="*/ 884843 h 1495138"/>
                    <a:gd name="connsiteX63" fmla="*/ 954496 w 1490380"/>
                    <a:gd name="connsiteY63" fmla="*/ 883234 h 1495138"/>
                    <a:gd name="connsiteX64" fmla="*/ 955298 w 1490380"/>
                    <a:gd name="connsiteY64" fmla="*/ 880018 h 1495138"/>
                    <a:gd name="connsiteX65" fmla="*/ 955298 w 1490380"/>
                    <a:gd name="connsiteY65" fmla="*/ 867556 h 1495138"/>
                    <a:gd name="connsiteX66" fmla="*/ 955298 w 1490380"/>
                    <a:gd name="connsiteY66" fmla="*/ 644844 h 1495138"/>
                    <a:gd name="connsiteX67" fmla="*/ 954496 w 1490380"/>
                    <a:gd name="connsiteY67" fmla="*/ 628764 h 1495138"/>
                    <a:gd name="connsiteX68" fmla="*/ 952893 w 1490380"/>
                    <a:gd name="connsiteY68" fmla="*/ 627156 h 1495138"/>
                    <a:gd name="connsiteX69" fmla="*/ 948083 w 1490380"/>
                    <a:gd name="connsiteY69" fmla="*/ 625950 h 1495138"/>
                    <a:gd name="connsiteX70" fmla="*/ 925638 w 1490380"/>
                    <a:gd name="connsiteY70" fmla="*/ 626352 h 1495138"/>
                    <a:gd name="connsiteX71" fmla="*/ 915217 w 1490380"/>
                    <a:gd name="connsiteY71" fmla="*/ 626352 h 1495138"/>
                    <a:gd name="connsiteX72" fmla="*/ 875937 w 1490380"/>
                    <a:gd name="connsiteY72" fmla="*/ 584543 h 1495138"/>
                    <a:gd name="connsiteX73" fmla="*/ 916419 w 1490380"/>
                    <a:gd name="connsiteY73" fmla="*/ 541126 h 1495138"/>
                    <a:gd name="connsiteX74" fmla="*/ 922832 w 1490380"/>
                    <a:gd name="connsiteY74" fmla="*/ 541126 h 1495138"/>
                    <a:gd name="connsiteX75" fmla="*/ 990169 w 1490380"/>
                    <a:gd name="connsiteY75" fmla="*/ 539116 h 1495138"/>
                    <a:gd name="connsiteX76" fmla="*/ 272255 w 1490380"/>
                    <a:gd name="connsiteY76" fmla="*/ 539116 h 1495138"/>
                    <a:gd name="connsiteX77" fmla="*/ 287486 w 1490380"/>
                    <a:gd name="connsiteY77" fmla="*/ 540322 h 1495138"/>
                    <a:gd name="connsiteX78" fmla="*/ 323158 w 1490380"/>
                    <a:gd name="connsiteY78" fmla="*/ 578513 h 1495138"/>
                    <a:gd name="connsiteX79" fmla="*/ 323158 w 1490380"/>
                    <a:gd name="connsiteY79" fmla="*/ 584543 h 1495138"/>
                    <a:gd name="connsiteX80" fmla="*/ 323158 w 1490380"/>
                    <a:gd name="connsiteY80" fmla="*/ 731276 h 1495138"/>
                    <a:gd name="connsiteX81" fmla="*/ 322757 w 1490380"/>
                    <a:gd name="connsiteY81" fmla="*/ 731276 h 1495138"/>
                    <a:gd name="connsiteX82" fmla="*/ 322757 w 1490380"/>
                    <a:gd name="connsiteY82" fmla="*/ 865948 h 1495138"/>
                    <a:gd name="connsiteX83" fmla="*/ 323158 w 1490380"/>
                    <a:gd name="connsiteY83" fmla="*/ 880018 h 1495138"/>
                    <a:gd name="connsiteX84" fmla="*/ 328769 w 1490380"/>
                    <a:gd name="connsiteY84" fmla="*/ 886049 h 1495138"/>
                    <a:gd name="connsiteX85" fmla="*/ 344000 w 1490380"/>
                    <a:gd name="connsiteY85" fmla="*/ 886049 h 1495138"/>
                    <a:gd name="connsiteX86" fmla="*/ 366045 w 1490380"/>
                    <a:gd name="connsiteY86" fmla="*/ 886049 h 1495138"/>
                    <a:gd name="connsiteX87" fmla="*/ 405325 w 1490380"/>
                    <a:gd name="connsiteY87" fmla="*/ 917003 h 1495138"/>
                    <a:gd name="connsiteX88" fmla="*/ 371255 w 1490380"/>
                    <a:gd name="connsiteY88" fmla="*/ 971676 h 1495138"/>
                    <a:gd name="connsiteX89" fmla="*/ 358429 w 1490380"/>
                    <a:gd name="connsiteY89" fmla="*/ 972480 h 1495138"/>
                    <a:gd name="connsiteX90" fmla="*/ 197303 w 1490380"/>
                    <a:gd name="connsiteY90" fmla="*/ 972480 h 1495138"/>
                    <a:gd name="connsiteX91" fmla="*/ 186481 w 1490380"/>
                    <a:gd name="connsiteY91" fmla="*/ 971676 h 1495138"/>
                    <a:gd name="connsiteX92" fmla="*/ 149606 w 1490380"/>
                    <a:gd name="connsiteY92" fmla="*/ 935897 h 1495138"/>
                    <a:gd name="connsiteX93" fmla="*/ 174056 w 1490380"/>
                    <a:gd name="connsiteY93" fmla="*/ 890069 h 1495138"/>
                    <a:gd name="connsiteX94" fmla="*/ 192493 w 1490380"/>
                    <a:gd name="connsiteY94" fmla="*/ 886049 h 1495138"/>
                    <a:gd name="connsiteX95" fmla="*/ 226963 w 1490380"/>
                    <a:gd name="connsiteY95" fmla="*/ 886049 h 1495138"/>
                    <a:gd name="connsiteX96" fmla="*/ 234979 w 1490380"/>
                    <a:gd name="connsiteY96" fmla="*/ 884843 h 1495138"/>
                    <a:gd name="connsiteX97" fmla="*/ 236582 w 1490380"/>
                    <a:gd name="connsiteY97" fmla="*/ 883234 h 1495138"/>
                    <a:gd name="connsiteX98" fmla="*/ 237384 w 1490380"/>
                    <a:gd name="connsiteY98" fmla="*/ 880018 h 1495138"/>
                    <a:gd name="connsiteX99" fmla="*/ 237384 w 1490380"/>
                    <a:gd name="connsiteY99" fmla="*/ 867556 h 1495138"/>
                    <a:gd name="connsiteX100" fmla="*/ 237384 w 1490380"/>
                    <a:gd name="connsiteY100" fmla="*/ 644844 h 1495138"/>
                    <a:gd name="connsiteX101" fmla="*/ 236582 w 1490380"/>
                    <a:gd name="connsiteY101" fmla="*/ 628764 h 1495138"/>
                    <a:gd name="connsiteX102" fmla="*/ 234979 w 1490380"/>
                    <a:gd name="connsiteY102" fmla="*/ 627156 h 1495138"/>
                    <a:gd name="connsiteX103" fmla="*/ 230169 w 1490380"/>
                    <a:gd name="connsiteY103" fmla="*/ 625950 h 1495138"/>
                    <a:gd name="connsiteX104" fmla="*/ 207724 w 1490380"/>
                    <a:gd name="connsiteY104" fmla="*/ 626352 h 1495138"/>
                    <a:gd name="connsiteX105" fmla="*/ 197303 w 1490380"/>
                    <a:gd name="connsiteY105" fmla="*/ 626352 h 1495138"/>
                    <a:gd name="connsiteX106" fmla="*/ 158023 w 1490380"/>
                    <a:gd name="connsiteY106" fmla="*/ 584543 h 1495138"/>
                    <a:gd name="connsiteX107" fmla="*/ 198505 w 1490380"/>
                    <a:gd name="connsiteY107" fmla="*/ 541126 h 1495138"/>
                    <a:gd name="connsiteX108" fmla="*/ 204918 w 1490380"/>
                    <a:gd name="connsiteY108" fmla="*/ 541126 h 1495138"/>
                    <a:gd name="connsiteX109" fmla="*/ 272255 w 1490380"/>
                    <a:gd name="connsiteY109" fmla="*/ 539116 h 1495138"/>
                    <a:gd name="connsiteX110" fmla="*/ 477504 w 1490380"/>
                    <a:gd name="connsiteY110" fmla="*/ 0 h 1495138"/>
                    <a:gd name="connsiteX111" fmla="*/ 492735 w 1490380"/>
                    <a:gd name="connsiteY111" fmla="*/ 1206 h 1495138"/>
                    <a:gd name="connsiteX112" fmla="*/ 528407 w 1490380"/>
                    <a:gd name="connsiteY112" fmla="*/ 39397 h 1495138"/>
                    <a:gd name="connsiteX113" fmla="*/ 528407 w 1490380"/>
                    <a:gd name="connsiteY113" fmla="*/ 45427 h 1495138"/>
                    <a:gd name="connsiteX114" fmla="*/ 528407 w 1490380"/>
                    <a:gd name="connsiteY114" fmla="*/ 192159 h 1495138"/>
                    <a:gd name="connsiteX115" fmla="*/ 528006 w 1490380"/>
                    <a:gd name="connsiteY115" fmla="*/ 192159 h 1495138"/>
                    <a:gd name="connsiteX116" fmla="*/ 528006 w 1490380"/>
                    <a:gd name="connsiteY116" fmla="*/ 326832 h 1495138"/>
                    <a:gd name="connsiteX117" fmla="*/ 528407 w 1490380"/>
                    <a:gd name="connsiteY117" fmla="*/ 340902 h 1495138"/>
                    <a:gd name="connsiteX118" fmla="*/ 534018 w 1490380"/>
                    <a:gd name="connsiteY118" fmla="*/ 346932 h 1495138"/>
                    <a:gd name="connsiteX119" fmla="*/ 549249 w 1490380"/>
                    <a:gd name="connsiteY119" fmla="*/ 346932 h 1495138"/>
                    <a:gd name="connsiteX120" fmla="*/ 571294 w 1490380"/>
                    <a:gd name="connsiteY120" fmla="*/ 346932 h 1495138"/>
                    <a:gd name="connsiteX121" fmla="*/ 610574 w 1490380"/>
                    <a:gd name="connsiteY121" fmla="*/ 377887 h 1495138"/>
                    <a:gd name="connsiteX122" fmla="*/ 576504 w 1490380"/>
                    <a:gd name="connsiteY122" fmla="*/ 432560 h 1495138"/>
                    <a:gd name="connsiteX123" fmla="*/ 563678 w 1490380"/>
                    <a:gd name="connsiteY123" fmla="*/ 433364 h 1495138"/>
                    <a:gd name="connsiteX124" fmla="*/ 402552 w 1490380"/>
                    <a:gd name="connsiteY124" fmla="*/ 433364 h 1495138"/>
                    <a:gd name="connsiteX125" fmla="*/ 391730 w 1490380"/>
                    <a:gd name="connsiteY125" fmla="*/ 432560 h 1495138"/>
                    <a:gd name="connsiteX126" fmla="*/ 354855 w 1490380"/>
                    <a:gd name="connsiteY126" fmla="*/ 396781 h 1495138"/>
                    <a:gd name="connsiteX127" fmla="*/ 379305 w 1490380"/>
                    <a:gd name="connsiteY127" fmla="*/ 350952 h 1495138"/>
                    <a:gd name="connsiteX128" fmla="*/ 397742 w 1490380"/>
                    <a:gd name="connsiteY128" fmla="*/ 346932 h 1495138"/>
                    <a:gd name="connsiteX129" fmla="*/ 432212 w 1490380"/>
                    <a:gd name="connsiteY129" fmla="*/ 346932 h 1495138"/>
                    <a:gd name="connsiteX130" fmla="*/ 440228 w 1490380"/>
                    <a:gd name="connsiteY130" fmla="*/ 345726 h 1495138"/>
                    <a:gd name="connsiteX131" fmla="*/ 441831 w 1490380"/>
                    <a:gd name="connsiteY131" fmla="*/ 344118 h 1495138"/>
                    <a:gd name="connsiteX132" fmla="*/ 442633 w 1490380"/>
                    <a:gd name="connsiteY132" fmla="*/ 340902 h 1495138"/>
                    <a:gd name="connsiteX133" fmla="*/ 442633 w 1490380"/>
                    <a:gd name="connsiteY133" fmla="*/ 328440 h 1495138"/>
                    <a:gd name="connsiteX134" fmla="*/ 442633 w 1490380"/>
                    <a:gd name="connsiteY134" fmla="*/ 105728 h 1495138"/>
                    <a:gd name="connsiteX135" fmla="*/ 441831 w 1490380"/>
                    <a:gd name="connsiteY135" fmla="*/ 89648 h 1495138"/>
                    <a:gd name="connsiteX136" fmla="*/ 440228 w 1490380"/>
                    <a:gd name="connsiteY136" fmla="*/ 88040 h 1495138"/>
                    <a:gd name="connsiteX137" fmla="*/ 435418 w 1490380"/>
                    <a:gd name="connsiteY137" fmla="*/ 86834 h 1495138"/>
                    <a:gd name="connsiteX138" fmla="*/ 412973 w 1490380"/>
                    <a:gd name="connsiteY138" fmla="*/ 87236 h 1495138"/>
                    <a:gd name="connsiteX139" fmla="*/ 402552 w 1490380"/>
                    <a:gd name="connsiteY139" fmla="*/ 87236 h 1495138"/>
                    <a:gd name="connsiteX140" fmla="*/ 363272 w 1490380"/>
                    <a:gd name="connsiteY140" fmla="*/ 45427 h 1495138"/>
                    <a:gd name="connsiteX141" fmla="*/ 403754 w 1490380"/>
                    <a:gd name="connsiteY141" fmla="*/ 2010 h 1495138"/>
                    <a:gd name="connsiteX142" fmla="*/ 410167 w 1490380"/>
                    <a:gd name="connsiteY142" fmla="*/ 2010 h 1495138"/>
                    <a:gd name="connsiteX143" fmla="*/ 477504 w 1490380"/>
                    <a:gd name="connsiteY143" fmla="*/ 0 h 1495138"/>
                    <a:gd name="connsiteX144" fmla="*/ 123093 w 1490380"/>
                    <a:gd name="connsiteY144" fmla="*/ 0 h 1495138"/>
                    <a:gd name="connsiteX145" fmla="*/ 138324 w 1490380"/>
                    <a:gd name="connsiteY145" fmla="*/ 1206 h 1495138"/>
                    <a:gd name="connsiteX146" fmla="*/ 173997 w 1490380"/>
                    <a:gd name="connsiteY146" fmla="*/ 39397 h 1495138"/>
                    <a:gd name="connsiteX147" fmla="*/ 173997 w 1490380"/>
                    <a:gd name="connsiteY147" fmla="*/ 45427 h 1495138"/>
                    <a:gd name="connsiteX148" fmla="*/ 173997 w 1490380"/>
                    <a:gd name="connsiteY148" fmla="*/ 192159 h 1495138"/>
                    <a:gd name="connsiteX149" fmla="*/ 173596 w 1490380"/>
                    <a:gd name="connsiteY149" fmla="*/ 192159 h 1495138"/>
                    <a:gd name="connsiteX150" fmla="*/ 173596 w 1490380"/>
                    <a:gd name="connsiteY150" fmla="*/ 326832 h 1495138"/>
                    <a:gd name="connsiteX151" fmla="*/ 173997 w 1490380"/>
                    <a:gd name="connsiteY151" fmla="*/ 340902 h 1495138"/>
                    <a:gd name="connsiteX152" fmla="*/ 179608 w 1490380"/>
                    <a:gd name="connsiteY152" fmla="*/ 346932 h 1495138"/>
                    <a:gd name="connsiteX153" fmla="*/ 194839 w 1490380"/>
                    <a:gd name="connsiteY153" fmla="*/ 346932 h 1495138"/>
                    <a:gd name="connsiteX154" fmla="*/ 216884 w 1490380"/>
                    <a:gd name="connsiteY154" fmla="*/ 346932 h 1495138"/>
                    <a:gd name="connsiteX155" fmla="*/ 256164 w 1490380"/>
                    <a:gd name="connsiteY155" fmla="*/ 377887 h 1495138"/>
                    <a:gd name="connsiteX156" fmla="*/ 222094 w 1490380"/>
                    <a:gd name="connsiteY156" fmla="*/ 432560 h 1495138"/>
                    <a:gd name="connsiteX157" fmla="*/ 209268 w 1490380"/>
                    <a:gd name="connsiteY157" fmla="*/ 433364 h 1495138"/>
                    <a:gd name="connsiteX158" fmla="*/ 48141 w 1490380"/>
                    <a:gd name="connsiteY158" fmla="*/ 433364 h 1495138"/>
                    <a:gd name="connsiteX159" fmla="*/ 37319 w 1490380"/>
                    <a:gd name="connsiteY159" fmla="*/ 432560 h 1495138"/>
                    <a:gd name="connsiteX160" fmla="*/ 445 w 1490380"/>
                    <a:gd name="connsiteY160" fmla="*/ 396781 h 1495138"/>
                    <a:gd name="connsiteX161" fmla="*/ 24894 w 1490380"/>
                    <a:gd name="connsiteY161" fmla="*/ 350952 h 1495138"/>
                    <a:gd name="connsiteX162" fmla="*/ 43332 w 1490380"/>
                    <a:gd name="connsiteY162" fmla="*/ 346932 h 1495138"/>
                    <a:gd name="connsiteX163" fmla="*/ 77801 w 1490380"/>
                    <a:gd name="connsiteY163" fmla="*/ 346932 h 1495138"/>
                    <a:gd name="connsiteX164" fmla="*/ 85818 w 1490380"/>
                    <a:gd name="connsiteY164" fmla="*/ 345726 h 1495138"/>
                    <a:gd name="connsiteX165" fmla="*/ 87421 w 1490380"/>
                    <a:gd name="connsiteY165" fmla="*/ 344118 h 1495138"/>
                    <a:gd name="connsiteX166" fmla="*/ 88223 w 1490380"/>
                    <a:gd name="connsiteY166" fmla="*/ 340902 h 1495138"/>
                    <a:gd name="connsiteX167" fmla="*/ 88223 w 1490380"/>
                    <a:gd name="connsiteY167" fmla="*/ 328440 h 1495138"/>
                    <a:gd name="connsiteX168" fmla="*/ 88223 w 1490380"/>
                    <a:gd name="connsiteY168" fmla="*/ 105728 h 1495138"/>
                    <a:gd name="connsiteX169" fmla="*/ 87421 w 1490380"/>
                    <a:gd name="connsiteY169" fmla="*/ 89648 h 1495138"/>
                    <a:gd name="connsiteX170" fmla="*/ 85818 w 1490380"/>
                    <a:gd name="connsiteY170" fmla="*/ 88040 h 1495138"/>
                    <a:gd name="connsiteX171" fmla="*/ 81008 w 1490380"/>
                    <a:gd name="connsiteY171" fmla="*/ 86834 h 1495138"/>
                    <a:gd name="connsiteX172" fmla="*/ 58562 w 1490380"/>
                    <a:gd name="connsiteY172" fmla="*/ 87236 h 1495138"/>
                    <a:gd name="connsiteX173" fmla="*/ 48141 w 1490380"/>
                    <a:gd name="connsiteY173" fmla="*/ 87236 h 1495138"/>
                    <a:gd name="connsiteX174" fmla="*/ 8862 w 1490380"/>
                    <a:gd name="connsiteY174" fmla="*/ 45427 h 1495138"/>
                    <a:gd name="connsiteX175" fmla="*/ 49344 w 1490380"/>
                    <a:gd name="connsiteY175" fmla="*/ 2010 h 1495138"/>
                    <a:gd name="connsiteX176" fmla="*/ 55757 w 1490380"/>
                    <a:gd name="connsiteY176" fmla="*/ 2010 h 1495138"/>
                    <a:gd name="connsiteX177" fmla="*/ 123093 w 1490380"/>
                    <a:gd name="connsiteY17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88360 w 1490380"/>
                    <a:gd name="connsiteY38" fmla="*/ 917003 h 1495138"/>
                    <a:gd name="connsiteX39" fmla="*/ 1454291 w 1490380"/>
                    <a:gd name="connsiteY39" fmla="*/ 971676 h 1495138"/>
                    <a:gd name="connsiteX40" fmla="*/ 1441465 w 1490380"/>
                    <a:gd name="connsiteY40" fmla="*/ 972480 h 1495138"/>
                    <a:gd name="connsiteX41" fmla="*/ 990169 w 1490380"/>
                    <a:gd name="connsiteY41" fmla="*/ 539116 h 1495138"/>
                    <a:gd name="connsiteX42" fmla="*/ 1005400 w 1490380"/>
                    <a:gd name="connsiteY42" fmla="*/ 540322 h 1495138"/>
                    <a:gd name="connsiteX43" fmla="*/ 1041072 w 1490380"/>
                    <a:gd name="connsiteY43" fmla="*/ 578513 h 1495138"/>
                    <a:gd name="connsiteX44" fmla="*/ 1041072 w 1490380"/>
                    <a:gd name="connsiteY44" fmla="*/ 584543 h 1495138"/>
                    <a:gd name="connsiteX45" fmla="*/ 1041072 w 1490380"/>
                    <a:gd name="connsiteY45" fmla="*/ 731276 h 1495138"/>
                    <a:gd name="connsiteX46" fmla="*/ 1040671 w 1490380"/>
                    <a:gd name="connsiteY46" fmla="*/ 731276 h 1495138"/>
                    <a:gd name="connsiteX47" fmla="*/ 1040671 w 1490380"/>
                    <a:gd name="connsiteY47" fmla="*/ 865948 h 1495138"/>
                    <a:gd name="connsiteX48" fmla="*/ 1041072 w 1490380"/>
                    <a:gd name="connsiteY48" fmla="*/ 880018 h 1495138"/>
                    <a:gd name="connsiteX49" fmla="*/ 1046683 w 1490380"/>
                    <a:gd name="connsiteY49" fmla="*/ 886049 h 1495138"/>
                    <a:gd name="connsiteX50" fmla="*/ 1061914 w 1490380"/>
                    <a:gd name="connsiteY50" fmla="*/ 886049 h 1495138"/>
                    <a:gd name="connsiteX51" fmla="*/ 1083959 w 1490380"/>
                    <a:gd name="connsiteY51" fmla="*/ 886049 h 1495138"/>
                    <a:gd name="connsiteX52" fmla="*/ 1123238 w 1490380"/>
                    <a:gd name="connsiteY52" fmla="*/ 917003 h 1495138"/>
                    <a:gd name="connsiteX53" fmla="*/ 1089169 w 1490380"/>
                    <a:gd name="connsiteY53" fmla="*/ 971676 h 1495138"/>
                    <a:gd name="connsiteX54" fmla="*/ 1076343 w 1490380"/>
                    <a:gd name="connsiteY54" fmla="*/ 972480 h 1495138"/>
                    <a:gd name="connsiteX55" fmla="*/ 915217 w 1490380"/>
                    <a:gd name="connsiteY55" fmla="*/ 972480 h 1495138"/>
                    <a:gd name="connsiteX56" fmla="*/ 904395 w 1490380"/>
                    <a:gd name="connsiteY56" fmla="*/ 971676 h 1495138"/>
                    <a:gd name="connsiteX57" fmla="*/ 867520 w 1490380"/>
                    <a:gd name="connsiteY57" fmla="*/ 935897 h 1495138"/>
                    <a:gd name="connsiteX58" fmla="*/ 891970 w 1490380"/>
                    <a:gd name="connsiteY58" fmla="*/ 890069 h 1495138"/>
                    <a:gd name="connsiteX59" fmla="*/ 910407 w 1490380"/>
                    <a:gd name="connsiteY59" fmla="*/ 886049 h 1495138"/>
                    <a:gd name="connsiteX60" fmla="*/ 944877 w 1490380"/>
                    <a:gd name="connsiteY60" fmla="*/ 886049 h 1495138"/>
                    <a:gd name="connsiteX61" fmla="*/ 952893 w 1490380"/>
                    <a:gd name="connsiteY61" fmla="*/ 884843 h 1495138"/>
                    <a:gd name="connsiteX62" fmla="*/ 954496 w 1490380"/>
                    <a:gd name="connsiteY62" fmla="*/ 883234 h 1495138"/>
                    <a:gd name="connsiteX63" fmla="*/ 955298 w 1490380"/>
                    <a:gd name="connsiteY63" fmla="*/ 880018 h 1495138"/>
                    <a:gd name="connsiteX64" fmla="*/ 955298 w 1490380"/>
                    <a:gd name="connsiteY64" fmla="*/ 867556 h 1495138"/>
                    <a:gd name="connsiteX65" fmla="*/ 955298 w 1490380"/>
                    <a:gd name="connsiteY65" fmla="*/ 644844 h 1495138"/>
                    <a:gd name="connsiteX66" fmla="*/ 954496 w 1490380"/>
                    <a:gd name="connsiteY66" fmla="*/ 628764 h 1495138"/>
                    <a:gd name="connsiteX67" fmla="*/ 952893 w 1490380"/>
                    <a:gd name="connsiteY67" fmla="*/ 627156 h 1495138"/>
                    <a:gd name="connsiteX68" fmla="*/ 948083 w 1490380"/>
                    <a:gd name="connsiteY68" fmla="*/ 625950 h 1495138"/>
                    <a:gd name="connsiteX69" fmla="*/ 925638 w 1490380"/>
                    <a:gd name="connsiteY69" fmla="*/ 626352 h 1495138"/>
                    <a:gd name="connsiteX70" fmla="*/ 915217 w 1490380"/>
                    <a:gd name="connsiteY70" fmla="*/ 626352 h 1495138"/>
                    <a:gd name="connsiteX71" fmla="*/ 875937 w 1490380"/>
                    <a:gd name="connsiteY71" fmla="*/ 584543 h 1495138"/>
                    <a:gd name="connsiteX72" fmla="*/ 916419 w 1490380"/>
                    <a:gd name="connsiteY72" fmla="*/ 541126 h 1495138"/>
                    <a:gd name="connsiteX73" fmla="*/ 922832 w 1490380"/>
                    <a:gd name="connsiteY73" fmla="*/ 541126 h 1495138"/>
                    <a:gd name="connsiteX74" fmla="*/ 990169 w 1490380"/>
                    <a:gd name="connsiteY74" fmla="*/ 539116 h 1495138"/>
                    <a:gd name="connsiteX75" fmla="*/ 272255 w 1490380"/>
                    <a:gd name="connsiteY75" fmla="*/ 539116 h 1495138"/>
                    <a:gd name="connsiteX76" fmla="*/ 287486 w 1490380"/>
                    <a:gd name="connsiteY76" fmla="*/ 540322 h 1495138"/>
                    <a:gd name="connsiteX77" fmla="*/ 323158 w 1490380"/>
                    <a:gd name="connsiteY77" fmla="*/ 578513 h 1495138"/>
                    <a:gd name="connsiteX78" fmla="*/ 323158 w 1490380"/>
                    <a:gd name="connsiteY78" fmla="*/ 584543 h 1495138"/>
                    <a:gd name="connsiteX79" fmla="*/ 323158 w 1490380"/>
                    <a:gd name="connsiteY79" fmla="*/ 731276 h 1495138"/>
                    <a:gd name="connsiteX80" fmla="*/ 322757 w 1490380"/>
                    <a:gd name="connsiteY80" fmla="*/ 731276 h 1495138"/>
                    <a:gd name="connsiteX81" fmla="*/ 322757 w 1490380"/>
                    <a:gd name="connsiteY81" fmla="*/ 865948 h 1495138"/>
                    <a:gd name="connsiteX82" fmla="*/ 323158 w 1490380"/>
                    <a:gd name="connsiteY82" fmla="*/ 880018 h 1495138"/>
                    <a:gd name="connsiteX83" fmla="*/ 328769 w 1490380"/>
                    <a:gd name="connsiteY83" fmla="*/ 886049 h 1495138"/>
                    <a:gd name="connsiteX84" fmla="*/ 344000 w 1490380"/>
                    <a:gd name="connsiteY84" fmla="*/ 886049 h 1495138"/>
                    <a:gd name="connsiteX85" fmla="*/ 366045 w 1490380"/>
                    <a:gd name="connsiteY85" fmla="*/ 886049 h 1495138"/>
                    <a:gd name="connsiteX86" fmla="*/ 405325 w 1490380"/>
                    <a:gd name="connsiteY86" fmla="*/ 917003 h 1495138"/>
                    <a:gd name="connsiteX87" fmla="*/ 371255 w 1490380"/>
                    <a:gd name="connsiteY87" fmla="*/ 971676 h 1495138"/>
                    <a:gd name="connsiteX88" fmla="*/ 358429 w 1490380"/>
                    <a:gd name="connsiteY88" fmla="*/ 972480 h 1495138"/>
                    <a:gd name="connsiteX89" fmla="*/ 197303 w 1490380"/>
                    <a:gd name="connsiteY89" fmla="*/ 972480 h 1495138"/>
                    <a:gd name="connsiteX90" fmla="*/ 186481 w 1490380"/>
                    <a:gd name="connsiteY90" fmla="*/ 971676 h 1495138"/>
                    <a:gd name="connsiteX91" fmla="*/ 149606 w 1490380"/>
                    <a:gd name="connsiteY91" fmla="*/ 935897 h 1495138"/>
                    <a:gd name="connsiteX92" fmla="*/ 174056 w 1490380"/>
                    <a:gd name="connsiteY92" fmla="*/ 890069 h 1495138"/>
                    <a:gd name="connsiteX93" fmla="*/ 192493 w 1490380"/>
                    <a:gd name="connsiteY93" fmla="*/ 886049 h 1495138"/>
                    <a:gd name="connsiteX94" fmla="*/ 226963 w 1490380"/>
                    <a:gd name="connsiteY94" fmla="*/ 886049 h 1495138"/>
                    <a:gd name="connsiteX95" fmla="*/ 234979 w 1490380"/>
                    <a:gd name="connsiteY95" fmla="*/ 884843 h 1495138"/>
                    <a:gd name="connsiteX96" fmla="*/ 236582 w 1490380"/>
                    <a:gd name="connsiteY96" fmla="*/ 883234 h 1495138"/>
                    <a:gd name="connsiteX97" fmla="*/ 237384 w 1490380"/>
                    <a:gd name="connsiteY97" fmla="*/ 880018 h 1495138"/>
                    <a:gd name="connsiteX98" fmla="*/ 237384 w 1490380"/>
                    <a:gd name="connsiteY98" fmla="*/ 867556 h 1495138"/>
                    <a:gd name="connsiteX99" fmla="*/ 237384 w 1490380"/>
                    <a:gd name="connsiteY99" fmla="*/ 644844 h 1495138"/>
                    <a:gd name="connsiteX100" fmla="*/ 236582 w 1490380"/>
                    <a:gd name="connsiteY100" fmla="*/ 628764 h 1495138"/>
                    <a:gd name="connsiteX101" fmla="*/ 234979 w 1490380"/>
                    <a:gd name="connsiteY101" fmla="*/ 627156 h 1495138"/>
                    <a:gd name="connsiteX102" fmla="*/ 230169 w 1490380"/>
                    <a:gd name="connsiteY102" fmla="*/ 625950 h 1495138"/>
                    <a:gd name="connsiteX103" fmla="*/ 207724 w 1490380"/>
                    <a:gd name="connsiteY103" fmla="*/ 626352 h 1495138"/>
                    <a:gd name="connsiteX104" fmla="*/ 197303 w 1490380"/>
                    <a:gd name="connsiteY104" fmla="*/ 626352 h 1495138"/>
                    <a:gd name="connsiteX105" fmla="*/ 158023 w 1490380"/>
                    <a:gd name="connsiteY105" fmla="*/ 584543 h 1495138"/>
                    <a:gd name="connsiteX106" fmla="*/ 198505 w 1490380"/>
                    <a:gd name="connsiteY106" fmla="*/ 541126 h 1495138"/>
                    <a:gd name="connsiteX107" fmla="*/ 204918 w 1490380"/>
                    <a:gd name="connsiteY107" fmla="*/ 541126 h 1495138"/>
                    <a:gd name="connsiteX108" fmla="*/ 272255 w 1490380"/>
                    <a:gd name="connsiteY108" fmla="*/ 539116 h 1495138"/>
                    <a:gd name="connsiteX109" fmla="*/ 477504 w 1490380"/>
                    <a:gd name="connsiteY109" fmla="*/ 0 h 1495138"/>
                    <a:gd name="connsiteX110" fmla="*/ 492735 w 1490380"/>
                    <a:gd name="connsiteY110" fmla="*/ 1206 h 1495138"/>
                    <a:gd name="connsiteX111" fmla="*/ 528407 w 1490380"/>
                    <a:gd name="connsiteY111" fmla="*/ 39397 h 1495138"/>
                    <a:gd name="connsiteX112" fmla="*/ 528407 w 1490380"/>
                    <a:gd name="connsiteY112" fmla="*/ 45427 h 1495138"/>
                    <a:gd name="connsiteX113" fmla="*/ 528407 w 1490380"/>
                    <a:gd name="connsiteY113" fmla="*/ 192159 h 1495138"/>
                    <a:gd name="connsiteX114" fmla="*/ 528006 w 1490380"/>
                    <a:gd name="connsiteY114" fmla="*/ 192159 h 1495138"/>
                    <a:gd name="connsiteX115" fmla="*/ 528006 w 1490380"/>
                    <a:gd name="connsiteY115" fmla="*/ 326832 h 1495138"/>
                    <a:gd name="connsiteX116" fmla="*/ 528407 w 1490380"/>
                    <a:gd name="connsiteY116" fmla="*/ 340902 h 1495138"/>
                    <a:gd name="connsiteX117" fmla="*/ 534018 w 1490380"/>
                    <a:gd name="connsiteY117" fmla="*/ 346932 h 1495138"/>
                    <a:gd name="connsiteX118" fmla="*/ 549249 w 1490380"/>
                    <a:gd name="connsiteY118" fmla="*/ 346932 h 1495138"/>
                    <a:gd name="connsiteX119" fmla="*/ 571294 w 1490380"/>
                    <a:gd name="connsiteY119" fmla="*/ 346932 h 1495138"/>
                    <a:gd name="connsiteX120" fmla="*/ 610574 w 1490380"/>
                    <a:gd name="connsiteY120" fmla="*/ 377887 h 1495138"/>
                    <a:gd name="connsiteX121" fmla="*/ 576504 w 1490380"/>
                    <a:gd name="connsiteY121" fmla="*/ 432560 h 1495138"/>
                    <a:gd name="connsiteX122" fmla="*/ 563678 w 1490380"/>
                    <a:gd name="connsiteY122" fmla="*/ 433364 h 1495138"/>
                    <a:gd name="connsiteX123" fmla="*/ 402552 w 1490380"/>
                    <a:gd name="connsiteY123" fmla="*/ 433364 h 1495138"/>
                    <a:gd name="connsiteX124" fmla="*/ 391730 w 1490380"/>
                    <a:gd name="connsiteY124" fmla="*/ 432560 h 1495138"/>
                    <a:gd name="connsiteX125" fmla="*/ 354855 w 1490380"/>
                    <a:gd name="connsiteY125" fmla="*/ 396781 h 1495138"/>
                    <a:gd name="connsiteX126" fmla="*/ 379305 w 1490380"/>
                    <a:gd name="connsiteY126" fmla="*/ 350952 h 1495138"/>
                    <a:gd name="connsiteX127" fmla="*/ 397742 w 1490380"/>
                    <a:gd name="connsiteY127" fmla="*/ 346932 h 1495138"/>
                    <a:gd name="connsiteX128" fmla="*/ 432212 w 1490380"/>
                    <a:gd name="connsiteY128" fmla="*/ 346932 h 1495138"/>
                    <a:gd name="connsiteX129" fmla="*/ 440228 w 1490380"/>
                    <a:gd name="connsiteY129" fmla="*/ 345726 h 1495138"/>
                    <a:gd name="connsiteX130" fmla="*/ 441831 w 1490380"/>
                    <a:gd name="connsiteY130" fmla="*/ 344118 h 1495138"/>
                    <a:gd name="connsiteX131" fmla="*/ 442633 w 1490380"/>
                    <a:gd name="connsiteY131" fmla="*/ 340902 h 1495138"/>
                    <a:gd name="connsiteX132" fmla="*/ 442633 w 1490380"/>
                    <a:gd name="connsiteY132" fmla="*/ 328440 h 1495138"/>
                    <a:gd name="connsiteX133" fmla="*/ 442633 w 1490380"/>
                    <a:gd name="connsiteY133" fmla="*/ 105728 h 1495138"/>
                    <a:gd name="connsiteX134" fmla="*/ 441831 w 1490380"/>
                    <a:gd name="connsiteY134" fmla="*/ 89648 h 1495138"/>
                    <a:gd name="connsiteX135" fmla="*/ 440228 w 1490380"/>
                    <a:gd name="connsiteY135" fmla="*/ 88040 h 1495138"/>
                    <a:gd name="connsiteX136" fmla="*/ 435418 w 1490380"/>
                    <a:gd name="connsiteY136" fmla="*/ 86834 h 1495138"/>
                    <a:gd name="connsiteX137" fmla="*/ 412973 w 1490380"/>
                    <a:gd name="connsiteY137" fmla="*/ 87236 h 1495138"/>
                    <a:gd name="connsiteX138" fmla="*/ 402552 w 1490380"/>
                    <a:gd name="connsiteY138" fmla="*/ 87236 h 1495138"/>
                    <a:gd name="connsiteX139" fmla="*/ 363272 w 1490380"/>
                    <a:gd name="connsiteY139" fmla="*/ 45427 h 1495138"/>
                    <a:gd name="connsiteX140" fmla="*/ 403754 w 1490380"/>
                    <a:gd name="connsiteY140" fmla="*/ 2010 h 1495138"/>
                    <a:gd name="connsiteX141" fmla="*/ 410167 w 1490380"/>
                    <a:gd name="connsiteY141" fmla="*/ 2010 h 1495138"/>
                    <a:gd name="connsiteX142" fmla="*/ 477504 w 1490380"/>
                    <a:gd name="connsiteY142" fmla="*/ 0 h 1495138"/>
                    <a:gd name="connsiteX143" fmla="*/ 123093 w 1490380"/>
                    <a:gd name="connsiteY143" fmla="*/ 0 h 1495138"/>
                    <a:gd name="connsiteX144" fmla="*/ 138324 w 1490380"/>
                    <a:gd name="connsiteY144" fmla="*/ 1206 h 1495138"/>
                    <a:gd name="connsiteX145" fmla="*/ 173997 w 1490380"/>
                    <a:gd name="connsiteY145" fmla="*/ 39397 h 1495138"/>
                    <a:gd name="connsiteX146" fmla="*/ 173997 w 1490380"/>
                    <a:gd name="connsiteY146" fmla="*/ 45427 h 1495138"/>
                    <a:gd name="connsiteX147" fmla="*/ 173997 w 1490380"/>
                    <a:gd name="connsiteY147" fmla="*/ 192159 h 1495138"/>
                    <a:gd name="connsiteX148" fmla="*/ 173596 w 1490380"/>
                    <a:gd name="connsiteY148" fmla="*/ 192159 h 1495138"/>
                    <a:gd name="connsiteX149" fmla="*/ 173596 w 1490380"/>
                    <a:gd name="connsiteY149" fmla="*/ 326832 h 1495138"/>
                    <a:gd name="connsiteX150" fmla="*/ 173997 w 1490380"/>
                    <a:gd name="connsiteY150" fmla="*/ 340902 h 1495138"/>
                    <a:gd name="connsiteX151" fmla="*/ 179608 w 1490380"/>
                    <a:gd name="connsiteY151" fmla="*/ 346932 h 1495138"/>
                    <a:gd name="connsiteX152" fmla="*/ 194839 w 1490380"/>
                    <a:gd name="connsiteY152" fmla="*/ 346932 h 1495138"/>
                    <a:gd name="connsiteX153" fmla="*/ 216884 w 1490380"/>
                    <a:gd name="connsiteY153" fmla="*/ 346932 h 1495138"/>
                    <a:gd name="connsiteX154" fmla="*/ 256164 w 1490380"/>
                    <a:gd name="connsiteY154" fmla="*/ 377887 h 1495138"/>
                    <a:gd name="connsiteX155" fmla="*/ 222094 w 1490380"/>
                    <a:gd name="connsiteY155" fmla="*/ 432560 h 1495138"/>
                    <a:gd name="connsiteX156" fmla="*/ 209268 w 1490380"/>
                    <a:gd name="connsiteY156" fmla="*/ 433364 h 1495138"/>
                    <a:gd name="connsiteX157" fmla="*/ 48141 w 1490380"/>
                    <a:gd name="connsiteY157" fmla="*/ 433364 h 1495138"/>
                    <a:gd name="connsiteX158" fmla="*/ 37319 w 1490380"/>
                    <a:gd name="connsiteY158" fmla="*/ 432560 h 1495138"/>
                    <a:gd name="connsiteX159" fmla="*/ 445 w 1490380"/>
                    <a:gd name="connsiteY159" fmla="*/ 396781 h 1495138"/>
                    <a:gd name="connsiteX160" fmla="*/ 24894 w 1490380"/>
                    <a:gd name="connsiteY160" fmla="*/ 350952 h 1495138"/>
                    <a:gd name="connsiteX161" fmla="*/ 43332 w 1490380"/>
                    <a:gd name="connsiteY161" fmla="*/ 346932 h 1495138"/>
                    <a:gd name="connsiteX162" fmla="*/ 77801 w 1490380"/>
                    <a:gd name="connsiteY162" fmla="*/ 346932 h 1495138"/>
                    <a:gd name="connsiteX163" fmla="*/ 85818 w 1490380"/>
                    <a:gd name="connsiteY163" fmla="*/ 345726 h 1495138"/>
                    <a:gd name="connsiteX164" fmla="*/ 87421 w 1490380"/>
                    <a:gd name="connsiteY164" fmla="*/ 344118 h 1495138"/>
                    <a:gd name="connsiteX165" fmla="*/ 88223 w 1490380"/>
                    <a:gd name="connsiteY165" fmla="*/ 340902 h 1495138"/>
                    <a:gd name="connsiteX166" fmla="*/ 88223 w 1490380"/>
                    <a:gd name="connsiteY166" fmla="*/ 328440 h 1495138"/>
                    <a:gd name="connsiteX167" fmla="*/ 88223 w 1490380"/>
                    <a:gd name="connsiteY167" fmla="*/ 105728 h 1495138"/>
                    <a:gd name="connsiteX168" fmla="*/ 87421 w 1490380"/>
                    <a:gd name="connsiteY168" fmla="*/ 89648 h 1495138"/>
                    <a:gd name="connsiteX169" fmla="*/ 85818 w 1490380"/>
                    <a:gd name="connsiteY169" fmla="*/ 88040 h 1495138"/>
                    <a:gd name="connsiteX170" fmla="*/ 81008 w 1490380"/>
                    <a:gd name="connsiteY170" fmla="*/ 86834 h 1495138"/>
                    <a:gd name="connsiteX171" fmla="*/ 58562 w 1490380"/>
                    <a:gd name="connsiteY171" fmla="*/ 87236 h 1495138"/>
                    <a:gd name="connsiteX172" fmla="*/ 48141 w 1490380"/>
                    <a:gd name="connsiteY172" fmla="*/ 87236 h 1495138"/>
                    <a:gd name="connsiteX173" fmla="*/ 8862 w 1490380"/>
                    <a:gd name="connsiteY173" fmla="*/ 45427 h 1495138"/>
                    <a:gd name="connsiteX174" fmla="*/ 49344 w 1490380"/>
                    <a:gd name="connsiteY174" fmla="*/ 2010 h 1495138"/>
                    <a:gd name="connsiteX175" fmla="*/ 55757 w 1490380"/>
                    <a:gd name="connsiteY175" fmla="*/ 2010 h 1495138"/>
                    <a:gd name="connsiteX176" fmla="*/ 123093 w 1490380"/>
                    <a:gd name="connsiteY17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88360 w 1490380"/>
                    <a:gd name="connsiteY37" fmla="*/ 917003 h 1495138"/>
                    <a:gd name="connsiteX38" fmla="*/ 1454291 w 1490380"/>
                    <a:gd name="connsiteY38" fmla="*/ 971676 h 1495138"/>
                    <a:gd name="connsiteX39" fmla="*/ 1441465 w 1490380"/>
                    <a:gd name="connsiteY39" fmla="*/ 972480 h 1495138"/>
                    <a:gd name="connsiteX40" fmla="*/ 990169 w 1490380"/>
                    <a:gd name="connsiteY40" fmla="*/ 539116 h 1495138"/>
                    <a:gd name="connsiteX41" fmla="*/ 1005400 w 1490380"/>
                    <a:gd name="connsiteY41" fmla="*/ 540322 h 1495138"/>
                    <a:gd name="connsiteX42" fmla="*/ 1041072 w 1490380"/>
                    <a:gd name="connsiteY42" fmla="*/ 578513 h 1495138"/>
                    <a:gd name="connsiteX43" fmla="*/ 1041072 w 1490380"/>
                    <a:gd name="connsiteY43" fmla="*/ 584543 h 1495138"/>
                    <a:gd name="connsiteX44" fmla="*/ 1041072 w 1490380"/>
                    <a:gd name="connsiteY44" fmla="*/ 731276 h 1495138"/>
                    <a:gd name="connsiteX45" fmla="*/ 1040671 w 1490380"/>
                    <a:gd name="connsiteY45" fmla="*/ 731276 h 1495138"/>
                    <a:gd name="connsiteX46" fmla="*/ 1040671 w 1490380"/>
                    <a:gd name="connsiteY46" fmla="*/ 865948 h 1495138"/>
                    <a:gd name="connsiteX47" fmla="*/ 1041072 w 1490380"/>
                    <a:gd name="connsiteY47" fmla="*/ 880018 h 1495138"/>
                    <a:gd name="connsiteX48" fmla="*/ 1046683 w 1490380"/>
                    <a:gd name="connsiteY48" fmla="*/ 886049 h 1495138"/>
                    <a:gd name="connsiteX49" fmla="*/ 1061914 w 1490380"/>
                    <a:gd name="connsiteY49" fmla="*/ 886049 h 1495138"/>
                    <a:gd name="connsiteX50" fmla="*/ 1083959 w 1490380"/>
                    <a:gd name="connsiteY50" fmla="*/ 886049 h 1495138"/>
                    <a:gd name="connsiteX51" fmla="*/ 1123238 w 1490380"/>
                    <a:gd name="connsiteY51" fmla="*/ 917003 h 1495138"/>
                    <a:gd name="connsiteX52" fmla="*/ 1089169 w 1490380"/>
                    <a:gd name="connsiteY52" fmla="*/ 971676 h 1495138"/>
                    <a:gd name="connsiteX53" fmla="*/ 1076343 w 1490380"/>
                    <a:gd name="connsiteY53" fmla="*/ 972480 h 1495138"/>
                    <a:gd name="connsiteX54" fmla="*/ 915217 w 1490380"/>
                    <a:gd name="connsiteY54" fmla="*/ 972480 h 1495138"/>
                    <a:gd name="connsiteX55" fmla="*/ 904395 w 1490380"/>
                    <a:gd name="connsiteY55" fmla="*/ 971676 h 1495138"/>
                    <a:gd name="connsiteX56" fmla="*/ 867520 w 1490380"/>
                    <a:gd name="connsiteY56" fmla="*/ 935897 h 1495138"/>
                    <a:gd name="connsiteX57" fmla="*/ 891970 w 1490380"/>
                    <a:gd name="connsiteY57" fmla="*/ 890069 h 1495138"/>
                    <a:gd name="connsiteX58" fmla="*/ 910407 w 1490380"/>
                    <a:gd name="connsiteY58" fmla="*/ 886049 h 1495138"/>
                    <a:gd name="connsiteX59" fmla="*/ 944877 w 1490380"/>
                    <a:gd name="connsiteY59" fmla="*/ 886049 h 1495138"/>
                    <a:gd name="connsiteX60" fmla="*/ 952893 w 1490380"/>
                    <a:gd name="connsiteY60" fmla="*/ 884843 h 1495138"/>
                    <a:gd name="connsiteX61" fmla="*/ 954496 w 1490380"/>
                    <a:gd name="connsiteY61" fmla="*/ 883234 h 1495138"/>
                    <a:gd name="connsiteX62" fmla="*/ 955298 w 1490380"/>
                    <a:gd name="connsiteY62" fmla="*/ 880018 h 1495138"/>
                    <a:gd name="connsiteX63" fmla="*/ 955298 w 1490380"/>
                    <a:gd name="connsiteY63" fmla="*/ 867556 h 1495138"/>
                    <a:gd name="connsiteX64" fmla="*/ 955298 w 1490380"/>
                    <a:gd name="connsiteY64" fmla="*/ 644844 h 1495138"/>
                    <a:gd name="connsiteX65" fmla="*/ 954496 w 1490380"/>
                    <a:gd name="connsiteY65" fmla="*/ 628764 h 1495138"/>
                    <a:gd name="connsiteX66" fmla="*/ 952893 w 1490380"/>
                    <a:gd name="connsiteY66" fmla="*/ 627156 h 1495138"/>
                    <a:gd name="connsiteX67" fmla="*/ 948083 w 1490380"/>
                    <a:gd name="connsiteY67" fmla="*/ 625950 h 1495138"/>
                    <a:gd name="connsiteX68" fmla="*/ 925638 w 1490380"/>
                    <a:gd name="connsiteY68" fmla="*/ 626352 h 1495138"/>
                    <a:gd name="connsiteX69" fmla="*/ 915217 w 1490380"/>
                    <a:gd name="connsiteY69" fmla="*/ 626352 h 1495138"/>
                    <a:gd name="connsiteX70" fmla="*/ 875937 w 1490380"/>
                    <a:gd name="connsiteY70" fmla="*/ 584543 h 1495138"/>
                    <a:gd name="connsiteX71" fmla="*/ 916419 w 1490380"/>
                    <a:gd name="connsiteY71" fmla="*/ 541126 h 1495138"/>
                    <a:gd name="connsiteX72" fmla="*/ 922832 w 1490380"/>
                    <a:gd name="connsiteY72" fmla="*/ 541126 h 1495138"/>
                    <a:gd name="connsiteX73" fmla="*/ 990169 w 1490380"/>
                    <a:gd name="connsiteY73" fmla="*/ 539116 h 1495138"/>
                    <a:gd name="connsiteX74" fmla="*/ 272255 w 1490380"/>
                    <a:gd name="connsiteY74" fmla="*/ 539116 h 1495138"/>
                    <a:gd name="connsiteX75" fmla="*/ 287486 w 1490380"/>
                    <a:gd name="connsiteY75" fmla="*/ 540322 h 1495138"/>
                    <a:gd name="connsiteX76" fmla="*/ 323158 w 1490380"/>
                    <a:gd name="connsiteY76" fmla="*/ 578513 h 1495138"/>
                    <a:gd name="connsiteX77" fmla="*/ 323158 w 1490380"/>
                    <a:gd name="connsiteY77" fmla="*/ 584543 h 1495138"/>
                    <a:gd name="connsiteX78" fmla="*/ 323158 w 1490380"/>
                    <a:gd name="connsiteY78" fmla="*/ 731276 h 1495138"/>
                    <a:gd name="connsiteX79" fmla="*/ 322757 w 1490380"/>
                    <a:gd name="connsiteY79" fmla="*/ 731276 h 1495138"/>
                    <a:gd name="connsiteX80" fmla="*/ 322757 w 1490380"/>
                    <a:gd name="connsiteY80" fmla="*/ 865948 h 1495138"/>
                    <a:gd name="connsiteX81" fmla="*/ 323158 w 1490380"/>
                    <a:gd name="connsiteY81" fmla="*/ 880018 h 1495138"/>
                    <a:gd name="connsiteX82" fmla="*/ 328769 w 1490380"/>
                    <a:gd name="connsiteY82" fmla="*/ 886049 h 1495138"/>
                    <a:gd name="connsiteX83" fmla="*/ 344000 w 1490380"/>
                    <a:gd name="connsiteY83" fmla="*/ 886049 h 1495138"/>
                    <a:gd name="connsiteX84" fmla="*/ 366045 w 1490380"/>
                    <a:gd name="connsiteY84" fmla="*/ 886049 h 1495138"/>
                    <a:gd name="connsiteX85" fmla="*/ 405325 w 1490380"/>
                    <a:gd name="connsiteY85" fmla="*/ 917003 h 1495138"/>
                    <a:gd name="connsiteX86" fmla="*/ 371255 w 1490380"/>
                    <a:gd name="connsiteY86" fmla="*/ 971676 h 1495138"/>
                    <a:gd name="connsiteX87" fmla="*/ 358429 w 1490380"/>
                    <a:gd name="connsiteY87" fmla="*/ 972480 h 1495138"/>
                    <a:gd name="connsiteX88" fmla="*/ 197303 w 1490380"/>
                    <a:gd name="connsiteY88" fmla="*/ 972480 h 1495138"/>
                    <a:gd name="connsiteX89" fmla="*/ 186481 w 1490380"/>
                    <a:gd name="connsiteY89" fmla="*/ 971676 h 1495138"/>
                    <a:gd name="connsiteX90" fmla="*/ 149606 w 1490380"/>
                    <a:gd name="connsiteY90" fmla="*/ 935897 h 1495138"/>
                    <a:gd name="connsiteX91" fmla="*/ 174056 w 1490380"/>
                    <a:gd name="connsiteY91" fmla="*/ 890069 h 1495138"/>
                    <a:gd name="connsiteX92" fmla="*/ 192493 w 1490380"/>
                    <a:gd name="connsiteY92" fmla="*/ 886049 h 1495138"/>
                    <a:gd name="connsiteX93" fmla="*/ 226963 w 1490380"/>
                    <a:gd name="connsiteY93" fmla="*/ 886049 h 1495138"/>
                    <a:gd name="connsiteX94" fmla="*/ 234979 w 1490380"/>
                    <a:gd name="connsiteY94" fmla="*/ 884843 h 1495138"/>
                    <a:gd name="connsiteX95" fmla="*/ 236582 w 1490380"/>
                    <a:gd name="connsiteY95" fmla="*/ 883234 h 1495138"/>
                    <a:gd name="connsiteX96" fmla="*/ 237384 w 1490380"/>
                    <a:gd name="connsiteY96" fmla="*/ 880018 h 1495138"/>
                    <a:gd name="connsiteX97" fmla="*/ 237384 w 1490380"/>
                    <a:gd name="connsiteY97" fmla="*/ 867556 h 1495138"/>
                    <a:gd name="connsiteX98" fmla="*/ 237384 w 1490380"/>
                    <a:gd name="connsiteY98" fmla="*/ 644844 h 1495138"/>
                    <a:gd name="connsiteX99" fmla="*/ 236582 w 1490380"/>
                    <a:gd name="connsiteY99" fmla="*/ 628764 h 1495138"/>
                    <a:gd name="connsiteX100" fmla="*/ 234979 w 1490380"/>
                    <a:gd name="connsiteY100" fmla="*/ 627156 h 1495138"/>
                    <a:gd name="connsiteX101" fmla="*/ 230169 w 1490380"/>
                    <a:gd name="connsiteY101" fmla="*/ 625950 h 1495138"/>
                    <a:gd name="connsiteX102" fmla="*/ 207724 w 1490380"/>
                    <a:gd name="connsiteY102" fmla="*/ 626352 h 1495138"/>
                    <a:gd name="connsiteX103" fmla="*/ 197303 w 1490380"/>
                    <a:gd name="connsiteY103" fmla="*/ 626352 h 1495138"/>
                    <a:gd name="connsiteX104" fmla="*/ 158023 w 1490380"/>
                    <a:gd name="connsiteY104" fmla="*/ 584543 h 1495138"/>
                    <a:gd name="connsiteX105" fmla="*/ 198505 w 1490380"/>
                    <a:gd name="connsiteY105" fmla="*/ 541126 h 1495138"/>
                    <a:gd name="connsiteX106" fmla="*/ 204918 w 1490380"/>
                    <a:gd name="connsiteY106" fmla="*/ 541126 h 1495138"/>
                    <a:gd name="connsiteX107" fmla="*/ 272255 w 1490380"/>
                    <a:gd name="connsiteY107" fmla="*/ 539116 h 1495138"/>
                    <a:gd name="connsiteX108" fmla="*/ 477504 w 1490380"/>
                    <a:gd name="connsiteY108" fmla="*/ 0 h 1495138"/>
                    <a:gd name="connsiteX109" fmla="*/ 492735 w 1490380"/>
                    <a:gd name="connsiteY109" fmla="*/ 1206 h 1495138"/>
                    <a:gd name="connsiteX110" fmla="*/ 528407 w 1490380"/>
                    <a:gd name="connsiteY110" fmla="*/ 39397 h 1495138"/>
                    <a:gd name="connsiteX111" fmla="*/ 528407 w 1490380"/>
                    <a:gd name="connsiteY111" fmla="*/ 45427 h 1495138"/>
                    <a:gd name="connsiteX112" fmla="*/ 528407 w 1490380"/>
                    <a:gd name="connsiteY112" fmla="*/ 192159 h 1495138"/>
                    <a:gd name="connsiteX113" fmla="*/ 528006 w 1490380"/>
                    <a:gd name="connsiteY113" fmla="*/ 192159 h 1495138"/>
                    <a:gd name="connsiteX114" fmla="*/ 528006 w 1490380"/>
                    <a:gd name="connsiteY114" fmla="*/ 326832 h 1495138"/>
                    <a:gd name="connsiteX115" fmla="*/ 528407 w 1490380"/>
                    <a:gd name="connsiteY115" fmla="*/ 340902 h 1495138"/>
                    <a:gd name="connsiteX116" fmla="*/ 534018 w 1490380"/>
                    <a:gd name="connsiteY116" fmla="*/ 346932 h 1495138"/>
                    <a:gd name="connsiteX117" fmla="*/ 549249 w 1490380"/>
                    <a:gd name="connsiteY117" fmla="*/ 346932 h 1495138"/>
                    <a:gd name="connsiteX118" fmla="*/ 571294 w 1490380"/>
                    <a:gd name="connsiteY118" fmla="*/ 346932 h 1495138"/>
                    <a:gd name="connsiteX119" fmla="*/ 610574 w 1490380"/>
                    <a:gd name="connsiteY119" fmla="*/ 377887 h 1495138"/>
                    <a:gd name="connsiteX120" fmla="*/ 576504 w 1490380"/>
                    <a:gd name="connsiteY120" fmla="*/ 432560 h 1495138"/>
                    <a:gd name="connsiteX121" fmla="*/ 563678 w 1490380"/>
                    <a:gd name="connsiteY121" fmla="*/ 433364 h 1495138"/>
                    <a:gd name="connsiteX122" fmla="*/ 402552 w 1490380"/>
                    <a:gd name="connsiteY122" fmla="*/ 433364 h 1495138"/>
                    <a:gd name="connsiteX123" fmla="*/ 391730 w 1490380"/>
                    <a:gd name="connsiteY123" fmla="*/ 432560 h 1495138"/>
                    <a:gd name="connsiteX124" fmla="*/ 354855 w 1490380"/>
                    <a:gd name="connsiteY124" fmla="*/ 396781 h 1495138"/>
                    <a:gd name="connsiteX125" fmla="*/ 379305 w 1490380"/>
                    <a:gd name="connsiteY125" fmla="*/ 350952 h 1495138"/>
                    <a:gd name="connsiteX126" fmla="*/ 397742 w 1490380"/>
                    <a:gd name="connsiteY126" fmla="*/ 346932 h 1495138"/>
                    <a:gd name="connsiteX127" fmla="*/ 432212 w 1490380"/>
                    <a:gd name="connsiteY127" fmla="*/ 346932 h 1495138"/>
                    <a:gd name="connsiteX128" fmla="*/ 440228 w 1490380"/>
                    <a:gd name="connsiteY128" fmla="*/ 345726 h 1495138"/>
                    <a:gd name="connsiteX129" fmla="*/ 441831 w 1490380"/>
                    <a:gd name="connsiteY129" fmla="*/ 344118 h 1495138"/>
                    <a:gd name="connsiteX130" fmla="*/ 442633 w 1490380"/>
                    <a:gd name="connsiteY130" fmla="*/ 340902 h 1495138"/>
                    <a:gd name="connsiteX131" fmla="*/ 442633 w 1490380"/>
                    <a:gd name="connsiteY131" fmla="*/ 328440 h 1495138"/>
                    <a:gd name="connsiteX132" fmla="*/ 442633 w 1490380"/>
                    <a:gd name="connsiteY132" fmla="*/ 105728 h 1495138"/>
                    <a:gd name="connsiteX133" fmla="*/ 441831 w 1490380"/>
                    <a:gd name="connsiteY133" fmla="*/ 89648 h 1495138"/>
                    <a:gd name="connsiteX134" fmla="*/ 440228 w 1490380"/>
                    <a:gd name="connsiteY134" fmla="*/ 88040 h 1495138"/>
                    <a:gd name="connsiteX135" fmla="*/ 435418 w 1490380"/>
                    <a:gd name="connsiteY135" fmla="*/ 86834 h 1495138"/>
                    <a:gd name="connsiteX136" fmla="*/ 412973 w 1490380"/>
                    <a:gd name="connsiteY136" fmla="*/ 87236 h 1495138"/>
                    <a:gd name="connsiteX137" fmla="*/ 402552 w 1490380"/>
                    <a:gd name="connsiteY137" fmla="*/ 87236 h 1495138"/>
                    <a:gd name="connsiteX138" fmla="*/ 363272 w 1490380"/>
                    <a:gd name="connsiteY138" fmla="*/ 45427 h 1495138"/>
                    <a:gd name="connsiteX139" fmla="*/ 403754 w 1490380"/>
                    <a:gd name="connsiteY139" fmla="*/ 2010 h 1495138"/>
                    <a:gd name="connsiteX140" fmla="*/ 410167 w 1490380"/>
                    <a:gd name="connsiteY140" fmla="*/ 2010 h 1495138"/>
                    <a:gd name="connsiteX141" fmla="*/ 477504 w 1490380"/>
                    <a:gd name="connsiteY141" fmla="*/ 0 h 1495138"/>
                    <a:gd name="connsiteX142" fmla="*/ 123093 w 1490380"/>
                    <a:gd name="connsiteY142" fmla="*/ 0 h 1495138"/>
                    <a:gd name="connsiteX143" fmla="*/ 138324 w 1490380"/>
                    <a:gd name="connsiteY143" fmla="*/ 1206 h 1495138"/>
                    <a:gd name="connsiteX144" fmla="*/ 173997 w 1490380"/>
                    <a:gd name="connsiteY144" fmla="*/ 39397 h 1495138"/>
                    <a:gd name="connsiteX145" fmla="*/ 173997 w 1490380"/>
                    <a:gd name="connsiteY145" fmla="*/ 45427 h 1495138"/>
                    <a:gd name="connsiteX146" fmla="*/ 173997 w 1490380"/>
                    <a:gd name="connsiteY146" fmla="*/ 192159 h 1495138"/>
                    <a:gd name="connsiteX147" fmla="*/ 173596 w 1490380"/>
                    <a:gd name="connsiteY147" fmla="*/ 192159 h 1495138"/>
                    <a:gd name="connsiteX148" fmla="*/ 173596 w 1490380"/>
                    <a:gd name="connsiteY148" fmla="*/ 326832 h 1495138"/>
                    <a:gd name="connsiteX149" fmla="*/ 173997 w 1490380"/>
                    <a:gd name="connsiteY149" fmla="*/ 340902 h 1495138"/>
                    <a:gd name="connsiteX150" fmla="*/ 179608 w 1490380"/>
                    <a:gd name="connsiteY150" fmla="*/ 346932 h 1495138"/>
                    <a:gd name="connsiteX151" fmla="*/ 194839 w 1490380"/>
                    <a:gd name="connsiteY151" fmla="*/ 346932 h 1495138"/>
                    <a:gd name="connsiteX152" fmla="*/ 216884 w 1490380"/>
                    <a:gd name="connsiteY152" fmla="*/ 346932 h 1495138"/>
                    <a:gd name="connsiteX153" fmla="*/ 256164 w 1490380"/>
                    <a:gd name="connsiteY153" fmla="*/ 377887 h 1495138"/>
                    <a:gd name="connsiteX154" fmla="*/ 222094 w 1490380"/>
                    <a:gd name="connsiteY154" fmla="*/ 432560 h 1495138"/>
                    <a:gd name="connsiteX155" fmla="*/ 209268 w 1490380"/>
                    <a:gd name="connsiteY155" fmla="*/ 433364 h 1495138"/>
                    <a:gd name="connsiteX156" fmla="*/ 48141 w 1490380"/>
                    <a:gd name="connsiteY156" fmla="*/ 433364 h 1495138"/>
                    <a:gd name="connsiteX157" fmla="*/ 37319 w 1490380"/>
                    <a:gd name="connsiteY157" fmla="*/ 432560 h 1495138"/>
                    <a:gd name="connsiteX158" fmla="*/ 445 w 1490380"/>
                    <a:gd name="connsiteY158" fmla="*/ 396781 h 1495138"/>
                    <a:gd name="connsiteX159" fmla="*/ 24894 w 1490380"/>
                    <a:gd name="connsiteY159" fmla="*/ 350952 h 1495138"/>
                    <a:gd name="connsiteX160" fmla="*/ 43332 w 1490380"/>
                    <a:gd name="connsiteY160" fmla="*/ 346932 h 1495138"/>
                    <a:gd name="connsiteX161" fmla="*/ 77801 w 1490380"/>
                    <a:gd name="connsiteY161" fmla="*/ 346932 h 1495138"/>
                    <a:gd name="connsiteX162" fmla="*/ 85818 w 1490380"/>
                    <a:gd name="connsiteY162" fmla="*/ 345726 h 1495138"/>
                    <a:gd name="connsiteX163" fmla="*/ 87421 w 1490380"/>
                    <a:gd name="connsiteY163" fmla="*/ 344118 h 1495138"/>
                    <a:gd name="connsiteX164" fmla="*/ 88223 w 1490380"/>
                    <a:gd name="connsiteY164" fmla="*/ 340902 h 1495138"/>
                    <a:gd name="connsiteX165" fmla="*/ 88223 w 1490380"/>
                    <a:gd name="connsiteY165" fmla="*/ 328440 h 1495138"/>
                    <a:gd name="connsiteX166" fmla="*/ 88223 w 1490380"/>
                    <a:gd name="connsiteY166" fmla="*/ 105728 h 1495138"/>
                    <a:gd name="connsiteX167" fmla="*/ 87421 w 1490380"/>
                    <a:gd name="connsiteY167" fmla="*/ 89648 h 1495138"/>
                    <a:gd name="connsiteX168" fmla="*/ 85818 w 1490380"/>
                    <a:gd name="connsiteY168" fmla="*/ 88040 h 1495138"/>
                    <a:gd name="connsiteX169" fmla="*/ 81008 w 1490380"/>
                    <a:gd name="connsiteY169" fmla="*/ 86834 h 1495138"/>
                    <a:gd name="connsiteX170" fmla="*/ 58562 w 1490380"/>
                    <a:gd name="connsiteY170" fmla="*/ 87236 h 1495138"/>
                    <a:gd name="connsiteX171" fmla="*/ 48141 w 1490380"/>
                    <a:gd name="connsiteY171" fmla="*/ 87236 h 1495138"/>
                    <a:gd name="connsiteX172" fmla="*/ 8862 w 1490380"/>
                    <a:gd name="connsiteY172" fmla="*/ 45427 h 1495138"/>
                    <a:gd name="connsiteX173" fmla="*/ 49344 w 1490380"/>
                    <a:gd name="connsiteY173" fmla="*/ 2010 h 1495138"/>
                    <a:gd name="connsiteX174" fmla="*/ 55757 w 1490380"/>
                    <a:gd name="connsiteY174" fmla="*/ 2010 h 1495138"/>
                    <a:gd name="connsiteX175" fmla="*/ 123093 w 1490380"/>
                    <a:gd name="connsiteY17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88360 w 1490380"/>
                    <a:gd name="connsiteY36" fmla="*/ 917003 h 1495138"/>
                    <a:gd name="connsiteX37" fmla="*/ 1454291 w 1490380"/>
                    <a:gd name="connsiteY37" fmla="*/ 971676 h 1495138"/>
                    <a:gd name="connsiteX38" fmla="*/ 1441465 w 1490380"/>
                    <a:gd name="connsiteY38" fmla="*/ 972480 h 1495138"/>
                    <a:gd name="connsiteX39" fmla="*/ 990169 w 1490380"/>
                    <a:gd name="connsiteY39" fmla="*/ 539116 h 1495138"/>
                    <a:gd name="connsiteX40" fmla="*/ 1005400 w 1490380"/>
                    <a:gd name="connsiteY40" fmla="*/ 540322 h 1495138"/>
                    <a:gd name="connsiteX41" fmla="*/ 1041072 w 1490380"/>
                    <a:gd name="connsiteY41" fmla="*/ 578513 h 1495138"/>
                    <a:gd name="connsiteX42" fmla="*/ 1041072 w 1490380"/>
                    <a:gd name="connsiteY42" fmla="*/ 584543 h 1495138"/>
                    <a:gd name="connsiteX43" fmla="*/ 1041072 w 1490380"/>
                    <a:gd name="connsiteY43" fmla="*/ 731276 h 1495138"/>
                    <a:gd name="connsiteX44" fmla="*/ 1040671 w 1490380"/>
                    <a:gd name="connsiteY44" fmla="*/ 731276 h 1495138"/>
                    <a:gd name="connsiteX45" fmla="*/ 1040671 w 1490380"/>
                    <a:gd name="connsiteY45" fmla="*/ 865948 h 1495138"/>
                    <a:gd name="connsiteX46" fmla="*/ 1041072 w 1490380"/>
                    <a:gd name="connsiteY46" fmla="*/ 880018 h 1495138"/>
                    <a:gd name="connsiteX47" fmla="*/ 1046683 w 1490380"/>
                    <a:gd name="connsiteY47" fmla="*/ 886049 h 1495138"/>
                    <a:gd name="connsiteX48" fmla="*/ 1061914 w 1490380"/>
                    <a:gd name="connsiteY48" fmla="*/ 886049 h 1495138"/>
                    <a:gd name="connsiteX49" fmla="*/ 1083959 w 1490380"/>
                    <a:gd name="connsiteY49" fmla="*/ 886049 h 1495138"/>
                    <a:gd name="connsiteX50" fmla="*/ 1123238 w 1490380"/>
                    <a:gd name="connsiteY50" fmla="*/ 917003 h 1495138"/>
                    <a:gd name="connsiteX51" fmla="*/ 1089169 w 1490380"/>
                    <a:gd name="connsiteY51" fmla="*/ 971676 h 1495138"/>
                    <a:gd name="connsiteX52" fmla="*/ 1076343 w 1490380"/>
                    <a:gd name="connsiteY52" fmla="*/ 972480 h 1495138"/>
                    <a:gd name="connsiteX53" fmla="*/ 915217 w 1490380"/>
                    <a:gd name="connsiteY53" fmla="*/ 972480 h 1495138"/>
                    <a:gd name="connsiteX54" fmla="*/ 904395 w 1490380"/>
                    <a:gd name="connsiteY54" fmla="*/ 971676 h 1495138"/>
                    <a:gd name="connsiteX55" fmla="*/ 867520 w 1490380"/>
                    <a:gd name="connsiteY55" fmla="*/ 935897 h 1495138"/>
                    <a:gd name="connsiteX56" fmla="*/ 891970 w 1490380"/>
                    <a:gd name="connsiteY56" fmla="*/ 890069 h 1495138"/>
                    <a:gd name="connsiteX57" fmla="*/ 910407 w 1490380"/>
                    <a:gd name="connsiteY57" fmla="*/ 886049 h 1495138"/>
                    <a:gd name="connsiteX58" fmla="*/ 944877 w 1490380"/>
                    <a:gd name="connsiteY58" fmla="*/ 886049 h 1495138"/>
                    <a:gd name="connsiteX59" fmla="*/ 952893 w 1490380"/>
                    <a:gd name="connsiteY59" fmla="*/ 884843 h 1495138"/>
                    <a:gd name="connsiteX60" fmla="*/ 954496 w 1490380"/>
                    <a:gd name="connsiteY60" fmla="*/ 883234 h 1495138"/>
                    <a:gd name="connsiteX61" fmla="*/ 955298 w 1490380"/>
                    <a:gd name="connsiteY61" fmla="*/ 880018 h 1495138"/>
                    <a:gd name="connsiteX62" fmla="*/ 955298 w 1490380"/>
                    <a:gd name="connsiteY62" fmla="*/ 867556 h 1495138"/>
                    <a:gd name="connsiteX63" fmla="*/ 955298 w 1490380"/>
                    <a:gd name="connsiteY63" fmla="*/ 644844 h 1495138"/>
                    <a:gd name="connsiteX64" fmla="*/ 954496 w 1490380"/>
                    <a:gd name="connsiteY64" fmla="*/ 628764 h 1495138"/>
                    <a:gd name="connsiteX65" fmla="*/ 952893 w 1490380"/>
                    <a:gd name="connsiteY65" fmla="*/ 627156 h 1495138"/>
                    <a:gd name="connsiteX66" fmla="*/ 948083 w 1490380"/>
                    <a:gd name="connsiteY66" fmla="*/ 625950 h 1495138"/>
                    <a:gd name="connsiteX67" fmla="*/ 925638 w 1490380"/>
                    <a:gd name="connsiteY67" fmla="*/ 626352 h 1495138"/>
                    <a:gd name="connsiteX68" fmla="*/ 915217 w 1490380"/>
                    <a:gd name="connsiteY68" fmla="*/ 626352 h 1495138"/>
                    <a:gd name="connsiteX69" fmla="*/ 875937 w 1490380"/>
                    <a:gd name="connsiteY69" fmla="*/ 584543 h 1495138"/>
                    <a:gd name="connsiteX70" fmla="*/ 916419 w 1490380"/>
                    <a:gd name="connsiteY70" fmla="*/ 541126 h 1495138"/>
                    <a:gd name="connsiteX71" fmla="*/ 922832 w 1490380"/>
                    <a:gd name="connsiteY71" fmla="*/ 541126 h 1495138"/>
                    <a:gd name="connsiteX72" fmla="*/ 990169 w 1490380"/>
                    <a:gd name="connsiteY72" fmla="*/ 539116 h 1495138"/>
                    <a:gd name="connsiteX73" fmla="*/ 272255 w 1490380"/>
                    <a:gd name="connsiteY73" fmla="*/ 539116 h 1495138"/>
                    <a:gd name="connsiteX74" fmla="*/ 287486 w 1490380"/>
                    <a:gd name="connsiteY74" fmla="*/ 540322 h 1495138"/>
                    <a:gd name="connsiteX75" fmla="*/ 323158 w 1490380"/>
                    <a:gd name="connsiteY75" fmla="*/ 578513 h 1495138"/>
                    <a:gd name="connsiteX76" fmla="*/ 323158 w 1490380"/>
                    <a:gd name="connsiteY76" fmla="*/ 584543 h 1495138"/>
                    <a:gd name="connsiteX77" fmla="*/ 323158 w 1490380"/>
                    <a:gd name="connsiteY77" fmla="*/ 731276 h 1495138"/>
                    <a:gd name="connsiteX78" fmla="*/ 322757 w 1490380"/>
                    <a:gd name="connsiteY78" fmla="*/ 731276 h 1495138"/>
                    <a:gd name="connsiteX79" fmla="*/ 322757 w 1490380"/>
                    <a:gd name="connsiteY79" fmla="*/ 865948 h 1495138"/>
                    <a:gd name="connsiteX80" fmla="*/ 323158 w 1490380"/>
                    <a:gd name="connsiteY80" fmla="*/ 880018 h 1495138"/>
                    <a:gd name="connsiteX81" fmla="*/ 328769 w 1490380"/>
                    <a:gd name="connsiteY81" fmla="*/ 886049 h 1495138"/>
                    <a:gd name="connsiteX82" fmla="*/ 344000 w 1490380"/>
                    <a:gd name="connsiteY82" fmla="*/ 886049 h 1495138"/>
                    <a:gd name="connsiteX83" fmla="*/ 366045 w 1490380"/>
                    <a:gd name="connsiteY83" fmla="*/ 886049 h 1495138"/>
                    <a:gd name="connsiteX84" fmla="*/ 405325 w 1490380"/>
                    <a:gd name="connsiteY84" fmla="*/ 917003 h 1495138"/>
                    <a:gd name="connsiteX85" fmla="*/ 371255 w 1490380"/>
                    <a:gd name="connsiteY85" fmla="*/ 971676 h 1495138"/>
                    <a:gd name="connsiteX86" fmla="*/ 358429 w 1490380"/>
                    <a:gd name="connsiteY86" fmla="*/ 972480 h 1495138"/>
                    <a:gd name="connsiteX87" fmla="*/ 197303 w 1490380"/>
                    <a:gd name="connsiteY87" fmla="*/ 972480 h 1495138"/>
                    <a:gd name="connsiteX88" fmla="*/ 186481 w 1490380"/>
                    <a:gd name="connsiteY88" fmla="*/ 971676 h 1495138"/>
                    <a:gd name="connsiteX89" fmla="*/ 149606 w 1490380"/>
                    <a:gd name="connsiteY89" fmla="*/ 935897 h 1495138"/>
                    <a:gd name="connsiteX90" fmla="*/ 174056 w 1490380"/>
                    <a:gd name="connsiteY90" fmla="*/ 890069 h 1495138"/>
                    <a:gd name="connsiteX91" fmla="*/ 192493 w 1490380"/>
                    <a:gd name="connsiteY91" fmla="*/ 886049 h 1495138"/>
                    <a:gd name="connsiteX92" fmla="*/ 226963 w 1490380"/>
                    <a:gd name="connsiteY92" fmla="*/ 886049 h 1495138"/>
                    <a:gd name="connsiteX93" fmla="*/ 234979 w 1490380"/>
                    <a:gd name="connsiteY93" fmla="*/ 884843 h 1495138"/>
                    <a:gd name="connsiteX94" fmla="*/ 236582 w 1490380"/>
                    <a:gd name="connsiteY94" fmla="*/ 883234 h 1495138"/>
                    <a:gd name="connsiteX95" fmla="*/ 237384 w 1490380"/>
                    <a:gd name="connsiteY95" fmla="*/ 880018 h 1495138"/>
                    <a:gd name="connsiteX96" fmla="*/ 237384 w 1490380"/>
                    <a:gd name="connsiteY96" fmla="*/ 867556 h 1495138"/>
                    <a:gd name="connsiteX97" fmla="*/ 237384 w 1490380"/>
                    <a:gd name="connsiteY97" fmla="*/ 644844 h 1495138"/>
                    <a:gd name="connsiteX98" fmla="*/ 236582 w 1490380"/>
                    <a:gd name="connsiteY98" fmla="*/ 628764 h 1495138"/>
                    <a:gd name="connsiteX99" fmla="*/ 234979 w 1490380"/>
                    <a:gd name="connsiteY99" fmla="*/ 627156 h 1495138"/>
                    <a:gd name="connsiteX100" fmla="*/ 230169 w 1490380"/>
                    <a:gd name="connsiteY100" fmla="*/ 625950 h 1495138"/>
                    <a:gd name="connsiteX101" fmla="*/ 207724 w 1490380"/>
                    <a:gd name="connsiteY101" fmla="*/ 626352 h 1495138"/>
                    <a:gd name="connsiteX102" fmla="*/ 197303 w 1490380"/>
                    <a:gd name="connsiteY102" fmla="*/ 626352 h 1495138"/>
                    <a:gd name="connsiteX103" fmla="*/ 158023 w 1490380"/>
                    <a:gd name="connsiteY103" fmla="*/ 584543 h 1495138"/>
                    <a:gd name="connsiteX104" fmla="*/ 198505 w 1490380"/>
                    <a:gd name="connsiteY104" fmla="*/ 541126 h 1495138"/>
                    <a:gd name="connsiteX105" fmla="*/ 204918 w 1490380"/>
                    <a:gd name="connsiteY105" fmla="*/ 541126 h 1495138"/>
                    <a:gd name="connsiteX106" fmla="*/ 272255 w 1490380"/>
                    <a:gd name="connsiteY106" fmla="*/ 539116 h 1495138"/>
                    <a:gd name="connsiteX107" fmla="*/ 477504 w 1490380"/>
                    <a:gd name="connsiteY107" fmla="*/ 0 h 1495138"/>
                    <a:gd name="connsiteX108" fmla="*/ 492735 w 1490380"/>
                    <a:gd name="connsiteY108" fmla="*/ 1206 h 1495138"/>
                    <a:gd name="connsiteX109" fmla="*/ 528407 w 1490380"/>
                    <a:gd name="connsiteY109" fmla="*/ 39397 h 1495138"/>
                    <a:gd name="connsiteX110" fmla="*/ 528407 w 1490380"/>
                    <a:gd name="connsiteY110" fmla="*/ 45427 h 1495138"/>
                    <a:gd name="connsiteX111" fmla="*/ 528407 w 1490380"/>
                    <a:gd name="connsiteY111" fmla="*/ 192159 h 1495138"/>
                    <a:gd name="connsiteX112" fmla="*/ 528006 w 1490380"/>
                    <a:gd name="connsiteY112" fmla="*/ 192159 h 1495138"/>
                    <a:gd name="connsiteX113" fmla="*/ 528006 w 1490380"/>
                    <a:gd name="connsiteY113" fmla="*/ 326832 h 1495138"/>
                    <a:gd name="connsiteX114" fmla="*/ 528407 w 1490380"/>
                    <a:gd name="connsiteY114" fmla="*/ 340902 h 1495138"/>
                    <a:gd name="connsiteX115" fmla="*/ 534018 w 1490380"/>
                    <a:gd name="connsiteY115" fmla="*/ 346932 h 1495138"/>
                    <a:gd name="connsiteX116" fmla="*/ 549249 w 1490380"/>
                    <a:gd name="connsiteY116" fmla="*/ 346932 h 1495138"/>
                    <a:gd name="connsiteX117" fmla="*/ 571294 w 1490380"/>
                    <a:gd name="connsiteY117" fmla="*/ 346932 h 1495138"/>
                    <a:gd name="connsiteX118" fmla="*/ 610574 w 1490380"/>
                    <a:gd name="connsiteY118" fmla="*/ 377887 h 1495138"/>
                    <a:gd name="connsiteX119" fmla="*/ 576504 w 1490380"/>
                    <a:gd name="connsiteY119" fmla="*/ 432560 h 1495138"/>
                    <a:gd name="connsiteX120" fmla="*/ 563678 w 1490380"/>
                    <a:gd name="connsiteY120" fmla="*/ 433364 h 1495138"/>
                    <a:gd name="connsiteX121" fmla="*/ 402552 w 1490380"/>
                    <a:gd name="connsiteY121" fmla="*/ 433364 h 1495138"/>
                    <a:gd name="connsiteX122" fmla="*/ 391730 w 1490380"/>
                    <a:gd name="connsiteY122" fmla="*/ 432560 h 1495138"/>
                    <a:gd name="connsiteX123" fmla="*/ 354855 w 1490380"/>
                    <a:gd name="connsiteY123" fmla="*/ 396781 h 1495138"/>
                    <a:gd name="connsiteX124" fmla="*/ 379305 w 1490380"/>
                    <a:gd name="connsiteY124" fmla="*/ 350952 h 1495138"/>
                    <a:gd name="connsiteX125" fmla="*/ 397742 w 1490380"/>
                    <a:gd name="connsiteY125" fmla="*/ 346932 h 1495138"/>
                    <a:gd name="connsiteX126" fmla="*/ 432212 w 1490380"/>
                    <a:gd name="connsiteY126" fmla="*/ 346932 h 1495138"/>
                    <a:gd name="connsiteX127" fmla="*/ 440228 w 1490380"/>
                    <a:gd name="connsiteY127" fmla="*/ 345726 h 1495138"/>
                    <a:gd name="connsiteX128" fmla="*/ 441831 w 1490380"/>
                    <a:gd name="connsiteY128" fmla="*/ 344118 h 1495138"/>
                    <a:gd name="connsiteX129" fmla="*/ 442633 w 1490380"/>
                    <a:gd name="connsiteY129" fmla="*/ 340902 h 1495138"/>
                    <a:gd name="connsiteX130" fmla="*/ 442633 w 1490380"/>
                    <a:gd name="connsiteY130" fmla="*/ 328440 h 1495138"/>
                    <a:gd name="connsiteX131" fmla="*/ 442633 w 1490380"/>
                    <a:gd name="connsiteY131" fmla="*/ 105728 h 1495138"/>
                    <a:gd name="connsiteX132" fmla="*/ 441831 w 1490380"/>
                    <a:gd name="connsiteY132" fmla="*/ 89648 h 1495138"/>
                    <a:gd name="connsiteX133" fmla="*/ 440228 w 1490380"/>
                    <a:gd name="connsiteY133" fmla="*/ 88040 h 1495138"/>
                    <a:gd name="connsiteX134" fmla="*/ 435418 w 1490380"/>
                    <a:gd name="connsiteY134" fmla="*/ 86834 h 1495138"/>
                    <a:gd name="connsiteX135" fmla="*/ 412973 w 1490380"/>
                    <a:gd name="connsiteY135" fmla="*/ 87236 h 1495138"/>
                    <a:gd name="connsiteX136" fmla="*/ 402552 w 1490380"/>
                    <a:gd name="connsiteY136" fmla="*/ 87236 h 1495138"/>
                    <a:gd name="connsiteX137" fmla="*/ 363272 w 1490380"/>
                    <a:gd name="connsiteY137" fmla="*/ 45427 h 1495138"/>
                    <a:gd name="connsiteX138" fmla="*/ 403754 w 1490380"/>
                    <a:gd name="connsiteY138" fmla="*/ 2010 h 1495138"/>
                    <a:gd name="connsiteX139" fmla="*/ 410167 w 1490380"/>
                    <a:gd name="connsiteY139" fmla="*/ 2010 h 1495138"/>
                    <a:gd name="connsiteX140" fmla="*/ 477504 w 1490380"/>
                    <a:gd name="connsiteY140" fmla="*/ 0 h 1495138"/>
                    <a:gd name="connsiteX141" fmla="*/ 123093 w 1490380"/>
                    <a:gd name="connsiteY141" fmla="*/ 0 h 1495138"/>
                    <a:gd name="connsiteX142" fmla="*/ 138324 w 1490380"/>
                    <a:gd name="connsiteY142" fmla="*/ 1206 h 1495138"/>
                    <a:gd name="connsiteX143" fmla="*/ 173997 w 1490380"/>
                    <a:gd name="connsiteY143" fmla="*/ 39397 h 1495138"/>
                    <a:gd name="connsiteX144" fmla="*/ 173997 w 1490380"/>
                    <a:gd name="connsiteY144" fmla="*/ 45427 h 1495138"/>
                    <a:gd name="connsiteX145" fmla="*/ 173997 w 1490380"/>
                    <a:gd name="connsiteY145" fmla="*/ 192159 h 1495138"/>
                    <a:gd name="connsiteX146" fmla="*/ 173596 w 1490380"/>
                    <a:gd name="connsiteY146" fmla="*/ 192159 h 1495138"/>
                    <a:gd name="connsiteX147" fmla="*/ 173596 w 1490380"/>
                    <a:gd name="connsiteY147" fmla="*/ 326832 h 1495138"/>
                    <a:gd name="connsiteX148" fmla="*/ 173997 w 1490380"/>
                    <a:gd name="connsiteY148" fmla="*/ 340902 h 1495138"/>
                    <a:gd name="connsiteX149" fmla="*/ 179608 w 1490380"/>
                    <a:gd name="connsiteY149" fmla="*/ 346932 h 1495138"/>
                    <a:gd name="connsiteX150" fmla="*/ 194839 w 1490380"/>
                    <a:gd name="connsiteY150" fmla="*/ 346932 h 1495138"/>
                    <a:gd name="connsiteX151" fmla="*/ 216884 w 1490380"/>
                    <a:gd name="connsiteY151" fmla="*/ 346932 h 1495138"/>
                    <a:gd name="connsiteX152" fmla="*/ 256164 w 1490380"/>
                    <a:gd name="connsiteY152" fmla="*/ 377887 h 1495138"/>
                    <a:gd name="connsiteX153" fmla="*/ 222094 w 1490380"/>
                    <a:gd name="connsiteY153" fmla="*/ 432560 h 1495138"/>
                    <a:gd name="connsiteX154" fmla="*/ 209268 w 1490380"/>
                    <a:gd name="connsiteY154" fmla="*/ 433364 h 1495138"/>
                    <a:gd name="connsiteX155" fmla="*/ 48141 w 1490380"/>
                    <a:gd name="connsiteY155" fmla="*/ 433364 h 1495138"/>
                    <a:gd name="connsiteX156" fmla="*/ 37319 w 1490380"/>
                    <a:gd name="connsiteY156" fmla="*/ 432560 h 1495138"/>
                    <a:gd name="connsiteX157" fmla="*/ 445 w 1490380"/>
                    <a:gd name="connsiteY157" fmla="*/ 396781 h 1495138"/>
                    <a:gd name="connsiteX158" fmla="*/ 24894 w 1490380"/>
                    <a:gd name="connsiteY158" fmla="*/ 350952 h 1495138"/>
                    <a:gd name="connsiteX159" fmla="*/ 43332 w 1490380"/>
                    <a:gd name="connsiteY159" fmla="*/ 346932 h 1495138"/>
                    <a:gd name="connsiteX160" fmla="*/ 77801 w 1490380"/>
                    <a:gd name="connsiteY160" fmla="*/ 346932 h 1495138"/>
                    <a:gd name="connsiteX161" fmla="*/ 85818 w 1490380"/>
                    <a:gd name="connsiteY161" fmla="*/ 345726 h 1495138"/>
                    <a:gd name="connsiteX162" fmla="*/ 87421 w 1490380"/>
                    <a:gd name="connsiteY162" fmla="*/ 344118 h 1495138"/>
                    <a:gd name="connsiteX163" fmla="*/ 88223 w 1490380"/>
                    <a:gd name="connsiteY163" fmla="*/ 340902 h 1495138"/>
                    <a:gd name="connsiteX164" fmla="*/ 88223 w 1490380"/>
                    <a:gd name="connsiteY164" fmla="*/ 328440 h 1495138"/>
                    <a:gd name="connsiteX165" fmla="*/ 88223 w 1490380"/>
                    <a:gd name="connsiteY165" fmla="*/ 105728 h 1495138"/>
                    <a:gd name="connsiteX166" fmla="*/ 87421 w 1490380"/>
                    <a:gd name="connsiteY166" fmla="*/ 89648 h 1495138"/>
                    <a:gd name="connsiteX167" fmla="*/ 85818 w 1490380"/>
                    <a:gd name="connsiteY167" fmla="*/ 88040 h 1495138"/>
                    <a:gd name="connsiteX168" fmla="*/ 81008 w 1490380"/>
                    <a:gd name="connsiteY168" fmla="*/ 86834 h 1495138"/>
                    <a:gd name="connsiteX169" fmla="*/ 58562 w 1490380"/>
                    <a:gd name="connsiteY169" fmla="*/ 87236 h 1495138"/>
                    <a:gd name="connsiteX170" fmla="*/ 48141 w 1490380"/>
                    <a:gd name="connsiteY170" fmla="*/ 87236 h 1495138"/>
                    <a:gd name="connsiteX171" fmla="*/ 8862 w 1490380"/>
                    <a:gd name="connsiteY171" fmla="*/ 45427 h 1495138"/>
                    <a:gd name="connsiteX172" fmla="*/ 49344 w 1490380"/>
                    <a:gd name="connsiteY172" fmla="*/ 2010 h 1495138"/>
                    <a:gd name="connsiteX173" fmla="*/ 55757 w 1490380"/>
                    <a:gd name="connsiteY173" fmla="*/ 2010 h 1495138"/>
                    <a:gd name="connsiteX174" fmla="*/ 123093 w 1490380"/>
                    <a:gd name="connsiteY17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88360 w 1490380"/>
                    <a:gd name="connsiteY35" fmla="*/ 917003 h 1495138"/>
                    <a:gd name="connsiteX36" fmla="*/ 1454291 w 1490380"/>
                    <a:gd name="connsiteY36" fmla="*/ 971676 h 1495138"/>
                    <a:gd name="connsiteX37" fmla="*/ 1441465 w 1490380"/>
                    <a:gd name="connsiteY37" fmla="*/ 972480 h 1495138"/>
                    <a:gd name="connsiteX38" fmla="*/ 990169 w 1490380"/>
                    <a:gd name="connsiteY38" fmla="*/ 539116 h 1495138"/>
                    <a:gd name="connsiteX39" fmla="*/ 1005400 w 1490380"/>
                    <a:gd name="connsiteY39" fmla="*/ 540322 h 1495138"/>
                    <a:gd name="connsiteX40" fmla="*/ 1041072 w 1490380"/>
                    <a:gd name="connsiteY40" fmla="*/ 578513 h 1495138"/>
                    <a:gd name="connsiteX41" fmla="*/ 1041072 w 1490380"/>
                    <a:gd name="connsiteY41" fmla="*/ 584543 h 1495138"/>
                    <a:gd name="connsiteX42" fmla="*/ 1041072 w 1490380"/>
                    <a:gd name="connsiteY42" fmla="*/ 731276 h 1495138"/>
                    <a:gd name="connsiteX43" fmla="*/ 1040671 w 1490380"/>
                    <a:gd name="connsiteY43" fmla="*/ 731276 h 1495138"/>
                    <a:gd name="connsiteX44" fmla="*/ 1040671 w 1490380"/>
                    <a:gd name="connsiteY44" fmla="*/ 865948 h 1495138"/>
                    <a:gd name="connsiteX45" fmla="*/ 1041072 w 1490380"/>
                    <a:gd name="connsiteY45" fmla="*/ 880018 h 1495138"/>
                    <a:gd name="connsiteX46" fmla="*/ 1046683 w 1490380"/>
                    <a:gd name="connsiteY46" fmla="*/ 886049 h 1495138"/>
                    <a:gd name="connsiteX47" fmla="*/ 1061914 w 1490380"/>
                    <a:gd name="connsiteY47" fmla="*/ 886049 h 1495138"/>
                    <a:gd name="connsiteX48" fmla="*/ 1083959 w 1490380"/>
                    <a:gd name="connsiteY48" fmla="*/ 886049 h 1495138"/>
                    <a:gd name="connsiteX49" fmla="*/ 1123238 w 1490380"/>
                    <a:gd name="connsiteY49" fmla="*/ 917003 h 1495138"/>
                    <a:gd name="connsiteX50" fmla="*/ 1089169 w 1490380"/>
                    <a:gd name="connsiteY50" fmla="*/ 971676 h 1495138"/>
                    <a:gd name="connsiteX51" fmla="*/ 1076343 w 1490380"/>
                    <a:gd name="connsiteY51" fmla="*/ 972480 h 1495138"/>
                    <a:gd name="connsiteX52" fmla="*/ 915217 w 1490380"/>
                    <a:gd name="connsiteY52" fmla="*/ 972480 h 1495138"/>
                    <a:gd name="connsiteX53" fmla="*/ 904395 w 1490380"/>
                    <a:gd name="connsiteY53" fmla="*/ 971676 h 1495138"/>
                    <a:gd name="connsiteX54" fmla="*/ 867520 w 1490380"/>
                    <a:gd name="connsiteY54" fmla="*/ 935897 h 1495138"/>
                    <a:gd name="connsiteX55" fmla="*/ 891970 w 1490380"/>
                    <a:gd name="connsiteY55" fmla="*/ 890069 h 1495138"/>
                    <a:gd name="connsiteX56" fmla="*/ 910407 w 1490380"/>
                    <a:gd name="connsiteY56" fmla="*/ 886049 h 1495138"/>
                    <a:gd name="connsiteX57" fmla="*/ 944877 w 1490380"/>
                    <a:gd name="connsiteY57" fmla="*/ 886049 h 1495138"/>
                    <a:gd name="connsiteX58" fmla="*/ 952893 w 1490380"/>
                    <a:gd name="connsiteY58" fmla="*/ 884843 h 1495138"/>
                    <a:gd name="connsiteX59" fmla="*/ 954496 w 1490380"/>
                    <a:gd name="connsiteY59" fmla="*/ 883234 h 1495138"/>
                    <a:gd name="connsiteX60" fmla="*/ 955298 w 1490380"/>
                    <a:gd name="connsiteY60" fmla="*/ 880018 h 1495138"/>
                    <a:gd name="connsiteX61" fmla="*/ 955298 w 1490380"/>
                    <a:gd name="connsiteY61" fmla="*/ 867556 h 1495138"/>
                    <a:gd name="connsiteX62" fmla="*/ 955298 w 1490380"/>
                    <a:gd name="connsiteY62" fmla="*/ 644844 h 1495138"/>
                    <a:gd name="connsiteX63" fmla="*/ 954496 w 1490380"/>
                    <a:gd name="connsiteY63" fmla="*/ 628764 h 1495138"/>
                    <a:gd name="connsiteX64" fmla="*/ 952893 w 1490380"/>
                    <a:gd name="connsiteY64" fmla="*/ 627156 h 1495138"/>
                    <a:gd name="connsiteX65" fmla="*/ 948083 w 1490380"/>
                    <a:gd name="connsiteY65" fmla="*/ 625950 h 1495138"/>
                    <a:gd name="connsiteX66" fmla="*/ 925638 w 1490380"/>
                    <a:gd name="connsiteY66" fmla="*/ 626352 h 1495138"/>
                    <a:gd name="connsiteX67" fmla="*/ 915217 w 1490380"/>
                    <a:gd name="connsiteY67" fmla="*/ 626352 h 1495138"/>
                    <a:gd name="connsiteX68" fmla="*/ 875937 w 1490380"/>
                    <a:gd name="connsiteY68" fmla="*/ 584543 h 1495138"/>
                    <a:gd name="connsiteX69" fmla="*/ 916419 w 1490380"/>
                    <a:gd name="connsiteY69" fmla="*/ 541126 h 1495138"/>
                    <a:gd name="connsiteX70" fmla="*/ 922832 w 1490380"/>
                    <a:gd name="connsiteY70" fmla="*/ 541126 h 1495138"/>
                    <a:gd name="connsiteX71" fmla="*/ 990169 w 1490380"/>
                    <a:gd name="connsiteY71" fmla="*/ 539116 h 1495138"/>
                    <a:gd name="connsiteX72" fmla="*/ 272255 w 1490380"/>
                    <a:gd name="connsiteY72" fmla="*/ 539116 h 1495138"/>
                    <a:gd name="connsiteX73" fmla="*/ 287486 w 1490380"/>
                    <a:gd name="connsiteY73" fmla="*/ 540322 h 1495138"/>
                    <a:gd name="connsiteX74" fmla="*/ 323158 w 1490380"/>
                    <a:gd name="connsiteY74" fmla="*/ 578513 h 1495138"/>
                    <a:gd name="connsiteX75" fmla="*/ 323158 w 1490380"/>
                    <a:gd name="connsiteY75" fmla="*/ 584543 h 1495138"/>
                    <a:gd name="connsiteX76" fmla="*/ 323158 w 1490380"/>
                    <a:gd name="connsiteY76" fmla="*/ 731276 h 1495138"/>
                    <a:gd name="connsiteX77" fmla="*/ 322757 w 1490380"/>
                    <a:gd name="connsiteY77" fmla="*/ 731276 h 1495138"/>
                    <a:gd name="connsiteX78" fmla="*/ 322757 w 1490380"/>
                    <a:gd name="connsiteY78" fmla="*/ 865948 h 1495138"/>
                    <a:gd name="connsiteX79" fmla="*/ 323158 w 1490380"/>
                    <a:gd name="connsiteY79" fmla="*/ 880018 h 1495138"/>
                    <a:gd name="connsiteX80" fmla="*/ 328769 w 1490380"/>
                    <a:gd name="connsiteY80" fmla="*/ 886049 h 1495138"/>
                    <a:gd name="connsiteX81" fmla="*/ 344000 w 1490380"/>
                    <a:gd name="connsiteY81" fmla="*/ 886049 h 1495138"/>
                    <a:gd name="connsiteX82" fmla="*/ 366045 w 1490380"/>
                    <a:gd name="connsiteY82" fmla="*/ 886049 h 1495138"/>
                    <a:gd name="connsiteX83" fmla="*/ 405325 w 1490380"/>
                    <a:gd name="connsiteY83" fmla="*/ 917003 h 1495138"/>
                    <a:gd name="connsiteX84" fmla="*/ 371255 w 1490380"/>
                    <a:gd name="connsiteY84" fmla="*/ 971676 h 1495138"/>
                    <a:gd name="connsiteX85" fmla="*/ 358429 w 1490380"/>
                    <a:gd name="connsiteY85" fmla="*/ 972480 h 1495138"/>
                    <a:gd name="connsiteX86" fmla="*/ 197303 w 1490380"/>
                    <a:gd name="connsiteY86" fmla="*/ 972480 h 1495138"/>
                    <a:gd name="connsiteX87" fmla="*/ 186481 w 1490380"/>
                    <a:gd name="connsiteY87" fmla="*/ 971676 h 1495138"/>
                    <a:gd name="connsiteX88" fmla="*/ 149606 w 1490380"/>
                    <a:gd name="connsiteY88" fmla="*/ 935897 h 1495138"/>
                    <a:gd name="connsiteX89" fmla="*/ 174056 w 1490380"/>
                    <a:gd name="connsiteY89" fmla="*/ 890069 h 1495138"/>
                    <a:gd name="connsiteX90" fmla="*/ 192493 w 1490380"/>
                    <a:gd name="connsiteY90" fmla="*/ 886049 h 1495138"/>
                    <a:gd name="connsiteX91" fmla="*/ 226963 w 1490380"/>
                    <a:gd name="connsiteY91" fmla="*/ 886049 h 1495138"/>
                    <a:gd name="connsiteX92" fmla="*/ 234979 w 1490380"/>
                    <a:gd name="connsiteY92" fmla="*/ 884843 h 1495138"/>
                    <a:gd name="connsiteX93" fmla="*/ 236582 w 1490380"/>
                    <a:gd name="connsiteY93" fmla="*/ 883234 h 1495138"/>
                    <a:gd name="connsiteX94" fmla="*/ 237384 w 1490380"/>
                    <a:gd name="connsiteY94" fmla="*/ 880018 h 1495138"/>
                    <a:gd name="connsiteX95" fmla="*/ 237384 w 1490380"/>
                    <a:gd name="connsiteY95" fmla="*/ 867556 h 1495138"/>
                    <a:gd name="connsiteX96" fmla="*/ 237384 w 1490380"/>
                    <a:gd name="connsiteY96" fmla="*/ 644844 h 1495138"/>
                    <a:gd name="connsiteX97" fmla="*/ 236582 w 1490380"/>
                    <a:gd name="connsiteY97" fmla="*/ 628764 h 1495138"/>
                    <a:gd name="connsiteX98" fmla="*/ 234979 w 1490380"/>
                    <a:gd name="connsiteY98" fmla="*/ 627156 h 1495138"/>
                    <a:gd name="connsiteX99" fmla="*/ 230169 w 1490380"/>
                    <a:gd name="connsiteY99" fmla="*/ 625950 h 1495138"/>
                    <a:gd name="connsiteX100" fmla="*/ 207724 w 1490380"/>
                    <a:gd name="connsiteY100" fmla="*/ 626352 h 1495138"/>
                    <a:gd name="connsiteX101" fmla="*/ 197303 w 1490380"/>
                    <a:gd name="connsiteY101" fmla="*/ 626352 h 1495138"/>
                    <a:gd name="connsiteX102" fmla="*/ 158023 w 1490380"/>
                    <a:gd name="connsiteY102" fmla="*/ 584543 h 1495138"/>
                    <a:gd name="connsiteX103" fmla="*/ 198505 w 1490380"/>
                    <a:gd name="connsiteY103" fmla="*/ 541126 h 1495138"/>
                    <a:gd name="connsiteX104" fmla="*/ 204918 w 1490380"/>
                    <a:gd name="connsiteY104" fmla="*/ 541126 h 1495138"/>
                    <a:gd name="connsiteX105" fmla="*/ 272255 w 1490380"/>
                    <a:gd name="connsiteY105" fmla="*/ 539116 h 1495138"/>
                    <a:gd name="connsiteX106" fmla="*/ 477504 w 1490380"/>
                    <a:gd name="connsiteY106" fmla="*/ 0 h 1495138"/>
                    <a:gd name="connsiteX107" fmla="*/ 492735 w 1490380"/>
                    <a:gd name="connsiteY107" fmla="*/ 1206 h 1495138"/>
                    <a:gd name="connsiteX108" fmla="*/ 528407 w 1490380"/>
                    <a:gd name="connsiteY108" fmla="*/ 39397 h 1495138"/>
                    <a:gd name="connsiteX109" fmla="*/ 528407 w 1490380"/>
                    <a:gd name="connsiteY109" fmla="*/ 45427 h 1495138"/>
                    <a:gd name="connsiteX110" fmla="*/ 528407 w 1490380"/>
                    <a:gd name="connsiteY110" fmla="*/ 192159 h 1495138"/>
                    <a:gd name="connsiteX111" fmla="*/ 528006 w 1490380"/>
                    <a:gd name="connsiteY111" fmla="*/ 192159 h 1495138"/>
                    <a:gd name="connsiteX112" fmla="*/ 528006 w 1490380"/>
                    <a:gd name="connsiteY112" fmla="*/ 326832 h 1495138"/>
                    <a:gd name="connsiteX113" fmla="*/ 528407 w 1490380"/>
                    <a:gd name="connsiteY113" fmla="*/ 340902 h 1495138"/>
                    <a:gd name="connsiteX114" fmla="*/ 534018 w 1490380"/>
                    <a:gd name="connsiteY114" fmla="*/ 346932 h 1495138"/>
                    <a:gd name="connsiteX115" fmla="*/ 549249 w 1490380"/>
                    <a:gd name="connsiteY115" fmla="*/ 346932 h 1495138"/>
                    <a:gd name="connsiteX116" fmla="*/ 571294 w 1490380"/>
                    <a:gd name="connsiteY116" fmla="*/ 346932 h 1495138"/>
                    <a:gd name="connsiteX117" fmla="*/ 610574 w 1490380"/>
                    <a:gd name="connsiteY117" fmla="*/ 377887 h 1495138"/>
                    <a:gd name="connsiteX118" fmla="*/ 576504 w 1490380"/>
                    <a:gd name="connsiteY118" fmla="*/ 432560 h 1495138"/>
                    <a:gd name="connsiteX119" fmla="*/ 563678 w 1490380"/>
                    <a:gd name="connsiteY119" fmla="*/ 433364 h 1495138"/>
                    <a:gd name="connsiteX120" fmla="*/ 402552 w 1490380"/>
                    <a:gd name="connsiteY120" fmla="*/ 433364 h 1495138"/>
                    <a:gd name="connsiteX121" fmla="*/ 391730 w 1490380"/>
                    <a:gd name="connsiteY121" fmla="*/ 432560 h 1495138"/>
                    <a:gd name="connsiteX122" fmla="*/ 354855 w 1490380"/>
                    <a:gd name="connsiteY122" fmla="*/ 396781 h 1495138"/>
                    <a:gd name="connsiteX123" fmla="*/ 379305 w 1490380"/>
                    <a:gd name="connsiteY123" fmla="*/ 350952 h 1495138"/>
                    <a:gd name="connsiteX124" fmla="*/ 397742 w 1490380"/>
                    <a:gd name="connsiteY124" fmla="*/ 346932 h 1495138"/>
                    <a:gd name="connsiteX125" fmla="*/ 432212 w 1490380"/>
                    <a:gd name="connsiteY125" fmla="*/ 346932 h 1495138"/>
                    <a:gd name="connsiteX126" fmla="*/ 440228 w 1490380"/>
                    <a:gd name="connsiteY126" fmla="*/ 345726 h 1495138"/>
                    <a:gd name="connsiteX127" fmla="*/ 441831 w 1490380"/>
                    <a:gd name="connsiteY127" fmla="*/ 344118 h 1495138"/>
                    <a:gd name="connsiteX128" fmla="*/ 442633 w 1490380"/>
                    <a:gd name="connsiteY128" fmla="*/ 340902 h 1495138"/>
                    <a:gd name="connsiteX129" fmla="*/ 442633 w 1490380"/>
                    <a:gd name="connsiteY129" fmla="*/ 328440 h 1495138"/>
                    <a:gd name="connsiteX130" fmla="*/ 442633 w 1490380"/>
                    <a:gd name="connsiteY130" fmla="*/ 105728 h 1495138"/>
                    <a:gd name="connsiteX131" fmla="*/ 441831 w 1490380"/>
                    <a:gd name="connsiteY131" fmla="*/ 89648 h 1495138"/>
                    <a:gd name="connsiteX132" fmla="*/ 440228 w 1490380"/>
                    <a:gd name="connsiteY132" fmla="*/ 88040 h 1495138"/>
                    <a:gd name="connsiteX133" fmla="*/ 435418 w 1490380"/>
                    <a:gd name="connsiteY133" fmla="*/ 86834 h 1495138"/>
                    <a:gd name="connsiteX134" fmla="*/ 412973 w 1490380"/>
                    <a:gd name="connsiteY134" fmla="*/ 87236 h 1495138"/>
                    <a:gd name="connsiteX135" fmla="*/ 402552 w 1490380"/>
                    <a:gd name="connsiteY135" fmla="*/ 87236 h 1495138"/>
                    <a:gd name="connsiteX136" fmla="*/ 363272 w 1490380"/>
                    <a:gd name="connsiteY136" fmla="*/ 45427 h 1495138"/>
                    <a:gd name="connsiteX137" fmla="*/ 403754 w 1490380"/>
                    <a:gd name="connsiteY137" fmla="*/ 2010 h 1495138"/>
                    <a:gd name="connsiteX138" fmla="*/ 410167 w 1490380"/>
                    <a:gd name="connsiteY138" fmla="*/ 2010 h 1495138"/>
                    <a:gd name="connsiteX139" fmla="*/ 477504 w 1490380"/>
                    <a:gd name="connsiteY139" fmla="*/ 0 h 1495138"/>
                    <a:gd name="connsiteX140" fmla="*/ 123093 w 1490380"/>
                    <a:gd name="connsiteY140" fmla="*/ 0 h 1495138"/>
                    <a:gd name="connsiteX141" fmla="*/ 138324 w 1490380"/>
                    <a:gd name="connsiteY141" fmla="*/ 1206 h 1495138"/>
                    <a:gd name="connsiteX142" fmla="*/ 173997 w 1490380"/>
                    <a:gd name="connsiteY142" fmla="*/ 39397 h 1495138"/>
                    <a:gd name="connsiteX143" fmla="*/ 173997 w 1490380"/>
                    <a:gd name="connsiteY143" fmla="*/ 45427 h 1495138"/>
                    <a:gd name="connsiteX144" fmla="*/ 173997 w 1490380"/>
                    <a:gd name="connsiteY144" fmla="*/ 192159 h 1495138"/>
                    <a:gd name="connsiteX145" fmla="*/ 173596 w 1490380"/>
                    <a:gd name="connsiteY145" fmla="*/ 192159 h 1495138"/>
                    <a:gd name="connsiteX146" fmla="*/ 173596 w 1490380"/>
                    <a:gd name="connsiteY146" fmla="*/ 326832 h 1495138"/>
                    <a:gd name="connsiteX147" fmla="*/ 173997 w 1490380"/>
                    <a:gd name="connsiteY147" fmla="*/ 340902 h 1495138"/>
                    <a:gd name="connsiteX148" fmla="*/ 179608 w 1490380"/>
                    <a:gd name="connsiteY148" fmla="*/ 346932 h 1495138"/>
                    <a:gd name="connsiteX149" fmla="*/ 194839 w 1490380"/>
                    <a:gd name="connsiteY149" fmla="*/ 346932 h 1495138"/>
                    <a:gd name="connsiteX150" fmla="*/ 216884 w 1490380"/>
                    <a:gd name="connsiteY150" fmla="*/ 346932 h 1495138"/>
                    <a:gd name="connsiteX151" fmla="*/ 256164 w 1490380"/>
                    <a:gd name="connsiteY151" fmla="*/ 377887 h 1495138"/>
                    <a:gd name="connsiteX152" fmla="*/ 222094 w 1490380"/>
                    <a:gd name="connsiteY152" fmla="*/ 432560 h 1495138"/>
                    <a:gd name="connsiteX153" fmla="*/ 209268 w 1490380"/>
                    <a:gd name="connsiteY153" fmla="*/ 433364 h 1495138"/>
                    <a:gd name="connsiteX154" fmla="*/ 48141 w 1490380"/>
                    <a:gd name="connsiteY154" fmla="*/ 433364 h 1495138"/>
                    <a:gd name="connsiteX155" fmla="*/ 37319 w 1490380"/>
                    <a:gd name="connsiteY155" fmla="*/ 432560 h 1495138"/>
                    <a:gd name="connsiteX156" fmla="*/ 445 w 1490380"/>
                    <a:gd name="connsiteY156" fmla="*/ 396781 h 1495138"/>
                    <a:gd name="connsiteX157" fmla="*/ 24894 w 1490380"/>
                    <a:gd name="connsiteY157" fmla="*/ 350952 h 1495138"/>
                    <a:gd name="connsiteX158" fmla="*/ 43332 w 1490380"/>
                    <a:gd name="connsiteY158" fmla="*/ 346932 h 1495138"/>
                    <a:gd name="connsiteX159" fmla="*/ 77801 w 1490380"/>
                    <a:gd name="connsiteY159" fmla="*/ 346932 h 1495138"/>
                    <a:gd name="connsiteX160" fmla="*/ 85818 w 1490380"/>
                    <a:gd name="connsiteY160" fmla="*/ 345726 h 1495138"/>
                    <a:gd name="connsiteX161" fmla="*/ 87421 w 1490380"/>
                    <a:gd name="connsiteY161" fmla="*/ 344118 h 1495138"/>
                    <a:gd name="connsiteX162" fmla="*/ 88223 w 1490380"/>
                    <a:gd name="connsiteY162" fmla="*/ 340902 h 1495138"/>
                    <a:gd name="connsiteX163" fmla="*/ 88223 w 1490380"/>
                    <a:gd name="connsiteY163" fmla="*/ 328440 h 1495138"/>
                    <a:gd name="connsiteX164" fmla="*/ 88223 w 1490380"/>
                    <a:gd name="connsiteY164" fmla="*/ 105728 h 1495138"/>
                    <a:gd name="connsiteX165" fmla="*/ 87421 w 1490380"/>
                    <a:gd name="connsiteY165" fmla="*/ 89648 h 1495138"/>
                    <a:gd name="connsiteX166" fmla="*/ 85818 w 1490380"/>
                    <a:gd name="connsiteY166" fmla="*/ 88040 h 1495138"/>
                    <a:gd name="connsiteX167" fmla="*/ 81008 w 1490380"/>
                    <a:gd name="connsiteY167" fmla="*/ 86834 h 1495138"/>
                    <a:gd name="connsiteX168" fmla="*/ 58562 w 1490380"/>
                    <a:gd name="connsiteY168" fmla="*/ 87236 h 1495138"/>
                    <a:gd name="connsiteX169" fmla="*/ 48141 w 1490380"/>
                    <a:gd name="connsiteY169" fmla="*/ 87236 h 1495138"/>
                    <a:gd name="connsiteX170" fmla="*/ 8862 w 1490380"/>
                    <a:gd name="connsiteY170" fmla="*/ 45427 h 1495138"/>
                    <a:gd name="connsiteX171" fmla="*/ 49344 w 1490380"/>
                    <a:gd name="connsiteY171" fmla="*/ 2010 h 1495138"/>
                    <a:gd name="connsiteX172" fmla="*/ 55757 w 1490380"/>
                    <a:gd name="connsiteY172" fmla="*/ 2010 h 1495138"/>
                    <a:gd name="connsiteX173" fmla="*/ 123093 w 1490380"/>
                    <a:gd name="connsiteY173" fmla="*/ 0 h 1495138"/>
                    <a:gd name="connsiteX0" fmla="*/ 505562 w 1454291"/>
                    <a:gd name="connsiteY0" fmla="*/ 1061774 h 1495138"/>
                    <a:gd name="connsiteX1" fmla="*/ 520793 w 1454291"/>
                    <a:gd name="connsiteY1" fmla="*/ 1062980 h 1495138"/>
                    <a:gd name="connsiteX2" fmla="*/ 556465 w 1454291"/>
                    <a:gd name="connsiteY2" fmla="*/ 1101171 h 1495138"/>
                    <a:gd name="connsiteX3" fmla="*/ 556465 w 1454291"/>
                    <a:gd name="connsiteY3" fmla="*/ 1107201 h 1495138"/>
                    <a:gd name="connsiteX4" fmla="*/ 556465 w 1454291"/>
                    <a:gd name="connsiteY4" fmla="*/ 1253934 h 1495138"/>
                    <a:gd name="connsiteX5" fmla="*/ 556064 w 1454291"/>
                    <a:gd name="connsiteY5" fmla="*/ 1253934 h 1495138"/>
                    <a:gd name="connsiteX6" fmla="*/ 556064 w 1454291"/>
                    <a:gd name="connsiteY6" fmla="*/ 1388606 h 1495138"/>
                    <a:gd name="connsiteX7" fmla="*/ 556465 w 1454291"/>
                    <a:gd name="connsiteY7" fmla="*/ 1402676 h 1495138"/>
                    <a:gd name="connsiteX8" fmla="*/ 562076 w 1454291"/>
                    <a:gd name="connsiteY8" fmla="*/ 1408707 h 1495138"/>
                    <a:gd name="connsiteX9" fmla="*/ 577307 w 1454291"/>
                    <a:gd name="connsiteY9" fmla="*/ 1408707 h 1495138"/>
                    <a:gd name="connsiteX10" fmla="*/ 599352 w 1454291"/>
                    <a:gd name="connsiteY10" fmla="*/ 1408707 h 1495138"/>
                    <a:gd name="connsiteX11" fmla="*/ 638632 w 1454291"/>
                    <a:gd name="connsiteY11" fmla="*/ 1439661 h 1495138"/>
                    <a:gd name="connsiteX12" fmla="*/ 604562 w 1454291"/>
                    <a:gd name="connsiteY12" fmla="*/ 1494334 h 1495138"/>
                    <a:gd name="connsiteX13" fmla="*/ 591736 w 1454291"/>
                    <a:gd name="connsiteY13" fmla="*/ 1495138 h 1495138"/>
                    <a:gd name="connsiteX14" fmla="*/ 430610 w 1454291"/>
                    <a:gd name="connsiteY14" fmla="*/ 1495138 h 1495138"/>
                    <a:gd name="connsiteX15" fmla="*/ 419788 w 1454291"/>
                    <a:gd name="connsiteY15" fmla="*/ 1494334 h 1495138"/>
                    <a:gd name="connsiteX16" fmla="*/ 382913 w 1454291"/>
                    <a:gd name="connsiteY16" fmla="*/ 1458555 h 1495138"/>
                    <a:gd name="connsiteX17" fmla="*/ 407363 w 1454291"/>
                    <a:gd name="connsiteY17" fmla="*/ 1412727 h 1495138"/>
                    <a:gd name="connsiteX18" fmla="*/ 425800 w 1454291"/>
                    <a:gd name="connsiteY18" fmla="*/ 1408707 h 1495138"/>
                    <a:gd name="connsiteX19" fmla="*/ 460270 w 1454291"/>
                    <a:gd name="connsiteY19" fmla="*/ 1408707 h 1495138"/>
                    <a:gd name="connsiteX20" fmla="*/ 468286 w 1454291"/>
                    <a:gd name="connsiteY20" fmla="*/ 1407501 h 1495138"/>
                    <a:gd name="connsiteX21" fmla="*/ 469889 w 1454291"/>
                    <a:gd name="connsiteY21" fmla="*/ 1405892 h 1495138"/>
                    <a:gd name="connsiteX22" fmla="*/ 470691 w 1454291"/>
                    <a:gd name="connsiteY22" fmla="*/ 1402676 h 1495138"/>
                    <a:gd name="connsiteX23" fmla="*/ 470691 w 1454291"/>
                    <a:gd name="connsiteY23" fmla="*/ 1390214 h 1495138"/>
                    <a:gd name="connsiteX24" fmla="*/ 470691 w 1454291"/>
                    <a:gd name="connsiteY24" fmla="*/ 1167502 h 1495138"/>
                    <a:gd name="connsiteX25" fmla="*/ 469889 w 1454291"/>
                    <a:gd name="connsiteY25" fmla="*/ 1151422 h 1495138"/>
                    <a:gd name="connsiteX26" fmla="*/ 468286 w 1454291"/>
                    <a:gd name="connsiteY26" fmla="*/ 1149814 h 1495138"/>
                    <a:gd name="connsiteX27" fmla="*/ 463476 w 1454291"/>
                    <a:gd name="connsiteY27" fmla="*/ 1148608 h 1495138"/>
                    <a:gd name="connsiteX28" fmla="*/ 441031 w 1454291"/>
                    <a:gd name="connsiteY28" fmla="*/ 1149010 h 1495138"/>
                    <a:gd name="connsiteX29" fmla="*/ 430610 w 1454291"/>
                    <a:gd name="connsiteY29" fmla="*/ 1149010 h 1495138"/>
                    <a:gd name="connsiteX30" fmla="*/ 391330 w 1454291"/>
                    <a:gd name="connsiteY30" fmla="*/ 1107201 h 1495138"/>
                    <a:gd name="connsiteX31" fmla="*/ 431812 w 1454291"/>
                    <a:gd name="connsiteY31" fmla="*/ 1063784 h 1495138"/>
                    <a:gd name="connsiteX32" fmla="*/ 438225 w 1454291"/>
                    <a:gd name="connsiteY32" fmla="*/ 1063784 h 1495138"/>
                    <a:gd name="connsiteX33" fmla="*/ 505562 w 1454291"/>
                    <a:gd name="connsiteY33" fmla="*/ 1061774 h 1495138"/>
                    <a:gd name="connsiteX34" fmla="*/ 1441465 w 1454291"/>
                    <a:gd name="connsiteY34" fmla="*/ 972480 h 1495138"/>
                    <a:gd name="connsiteX35" fmla="*/ 1454291 w 1454291"/>
                    <a:gd name="connsiteY35" fmla="*/ 971676 h 1495138"/>
                    <a:gd name="connsiteX36" fmla="*/ 1441465 w 1454291"/>
                    <a:gd name="connsiteY36" fmla="*/ 972480 h 1495138"/>
                    <a:gd name="connsiteX37" fmla="*/ 990169 w 1454291"/>
                    <a:gd name="connsiteY37" fmla="*/ 539116 h 1495138"/>
                    <a:gd name="connsiteX38" fmla="*/ 1005400 w 1454291"/>
                    <a:gd name="connsiteY38" fmla="*/ 540322 h 1495138"/>
                    <a:gd name="connsiteX39" fmla="*/ 1041072 w 1454291"/>
                    <a:gd name="connsiteY39" fmla="*/ 578513 h 1495138"/>
                    <a:gd name="connsiteX40" fmla="*/ 1041072 w 1454291"/>
                    <a:gd name="connsiteY40" fmla="*/ 584543 h 1495138"/>
                    <a:gd name="connsiteX41" fmla="*/ 1041072 w 1454291"/>
                    <a:gd name="connsiteY41" fmla="*/ 731276 h 1495138"/>
                    <a:gd name="connsiteX42" fmla="*/ 1040671 w 1454291"/>
                    <a:gd name="connsiteY42" fmla="*/ 731276 h 1495138"/>
                    <a:gd name="connsiteX43" fmla="*/ 1040671 w 1454291"/>
                    <a:gd name="connsiteY43" fmla="*/ 865948 h 1495138"/>
                    <a:gd name="connsiteX44" fmla="*/ 1041072 w 1454291"/>
                    <a:gd name="connsiteY44" fmla="*/ 880018 h 1495138"/>
                    <a:gd name="connsiteX45" fmla="*/ 1046683 w 1454291"/>
                    <a:gd name="connsiteY45" fmla="*/ 886049 h 1495138"/>
                    <a:gd name="connsiteX46" fmla="*/ 1061914 w 1454291"/>
                    <a:gd name="connsiteY46" fmla="*/ 886049 h 1495138"/>
                    <a:gd name="connsiteX47" fmla="*/ 1083959 w 1454291"/>
                    <a:gd name="connsiteY47" fmla="*/ 886049 h 1495138"/>
                    <a:gd name="connsiteX48" fmla="*/ 1123238 w 1454291"/>
                    <a:gd name="connsiteY48" fmla="*/ 917003 h 1495138"/>
                    <a:gd name="connsiteX49" fmla="*/ 1089169 w 1454291"/>
                    <a:gd name="connsiteY49" fmla="*/ 971676 h 1495138"/>
                    <a:gd name="connsiteX50" fmla="*/ 1076343 w 1454291"/>
                    <a:gd name="connsiteY50" fmla="*/ 972480 h 1495138"/>
                    <a:gd name="connsiteX51" fmla="*/ 915217 w 1454291"/>
                    <a:gd name="connsiteY51" fmla="*/ 972480 h 1495138"/>
                    <a:gd name="connsiteX52" fmla="*/ 904395 w 1454291"/>
                    <a:gd name="connsiteY52" fmla="*/ 971676 h 1495138"/>
                    <a:gd name="connsiteX53" fmla="*/ 867520 w 1454291"/>
                    <a:gd name="connsiteY53" fmla="*/ 935897 h 1495138"/>
                    <a:gd name="connsiteX54" fmla="*/ 891970 w 1454291"/>
                    <a:gd name="connsiteY54" fmla="*/ 890069 h 1495138"/>
                    <a:gd name="connsiteX55" fmla="*/ 910407 w 1454291"/>
                    <a:gd name="connsiteY55" fmla="*/ 886049 h 1495138"/>
                    <a:gd name="connsiteX56" fmla="*/ 944877 w 1454291"/>
                    <a:gd name="connsiteY56" fmla="*/ 886049 h 1495138"/>
                    <a:gd name="connsiteX57" fmla="*/ 952893 w 1454291"/>
                    <a:gd name="connsiteY57" fmla="*/ 884843 h 1495138"/>
                    <a:gd name="connsiteX58" fmla="*/ 954496 w 1454291"/>
                    <a:gd name="connsiteY58" fmla="*/ 883234 h 1495138"/>
                    <a:gd name="connsiteX59" fmla="*/ 955298 w 1454291"/>
                    <a:gd name="connsiteY59" fmla="*/ 880018 h 1495138"/>
                    <a:gd name="connsiteX60" fmla="*/ 955298 w 1454291"/>
                    <a:gd name="connsiteY60" fmla="*/ 867556 h 1495138"/>
                    <a:gd name="connsiteX61" fmla="*/ 955298 w 1454291"/>
                    <a:gd name="connsiteY61" fmla="*/ 644844 h 1495138"/>
                    <a:gd name="connsiteX62" fmla="*/ 954496 w 1454291"/>
                    <a:gd name="connsiteY62" fmla="*/ 628764 h 1495138"/>
                    <a:gd name="connsiteX63" fmla="*/ 952893 w 1454291"/>
                    <a:gd name="connsiteY63" fmla="*/ 627156 h 1495138"/>
                    <a:gd name="connsiteX64" fmla="*/ 948083 w 1454291"/>
                    <a:gd name="connsiteY64" fmla="*/ 625950 h 1495138"/>
                    <a:gd name="connsiteX65" fmla="*/ 925638 w 1454291"/>
                    <a:gd name="connsiteY65" fmla="*/ 626352 h 1495138"/>
                    <a:gd name="connsiteX66" fmla="*/ 915217 w 1454291"/>
                    <a:gd name="connsiteY66" fmla="*/ 626352 h 1495138"/>
                    <a:gd name="connsiteX67" fmla="*/ 875937 w 1454291"/>
                    <a:gd name="connsiteY67" fmla="*/ 584543 h 1495138"/>
                    <a:gd name="connsiteX68" fmla="*/ 916419 w 1454291"/>
                    <a:gd name="connsiteY68" fmla="*/ 541126 h 1495138"/>
                    <a:gd name="connsiteX69" fmla="*/ 922832 w 1454291"/>
                    <a:gd name="connsiteY69" fmla="*/ 541126 h 1495138"/>
                    <a:gd name="connsiteX70" fmla="*/ 990169 w 1454291"/>
                    <a:gd name="connsiteY70" fmla="*/ 539116 h 1495138"/>
                    <a:gd name="connsiteX71" fmla="*/ 272255 w 1454291"/>
                    <a:gd name="connsiteY71" fmla="*/ 539116 h 1495138"/>
                    <a:gd name="connsiteX72" fmla="*/ 287486 w 1454291"/>
                    <a:gd name="connsiteY72" fmla="*/ 540322 h 1495138"/>
                    <a:gd name="connsiteX73" fmla="*/ 323158 w 1454291"/>
                    <a:gd name="connsiteY73" fmla="*/ 578513 h 1495138"/>
                    <a:gd name="connsiteX74" fmla="*/ 323158 w 1454291"/>
                    <a:gd name="connsiteY74" fmla="*/ 584543 h 1495138"/>
                    <a:gd name="connsiteX75" fmla="*/ 323158 w 1454291"/>
                    <a:gd name="connsiteY75" fmla="*/ 731276 h 1495138"/>
                    <a:gd name="connsiteX76" fmla="*/ 322757 w 1454291"/>
                    <a:gd name="connsiteY76" fmla="*/ 731276 h 1495138"/>
                    <a:gd name="connsiteX77" fmla="*/ 322757 w 1454291"/>
                    <a:gd name="connsiteY77" fmla="*/ 865948 h 1495138"/>
                    <a:gd name="connsiteX78" fmla="*/ 323158 w 1454291"/>
                    <a:gd name="connsiteY78" fmla="*/ 880018 h 1495138"/>
                    <a:gd name="connsiteX79" fmla="*/ 328769 w 1454291"/>
                    <a:gd name="connsiteY79" fmla="*/ 886049 h 1495138"/>
                    <a:gd name="connsiteX80" fmla="*/ 344000 w 1454291"/>
                    <a:gd name="connsiteY80" fmla="*/ 886049 h 1495138"/>
                    <a:gd name="connsiteX81" fmla="*/ 366045 w 1454291"/>
                    <a:gd name="connsiteY81" fmla="*/ 886049 h 1495138"/>
                    <a:gd name="connsiteX82" fmla="*/ 405325 w 1454291"/>
                    <a:gd name="connsiteY82" fmla="*/ 917003 h 1495138"/>
                    <a:gd name="connsiteX83" fmla="*/ 371255 w 1454291"/>
                    <a:gd name="connsiteY83" fmla="*/ 971676 h 1495138"/>
                    <a:gd name="connsiteX84" fmla="*/ 358429 w 1454291"/>
                    <a:gd name="connsiteY84" fmla="*/ 972480 h 1495138"/>
                    <a:gd name="connsiteX85" fmla="*/ 197303 w 1454291"/>
                    <a:gd name="connsiteY85" fmla="*/ 972480 h 1495138"/>
                    <a:gd name="connsiteX86" fmla="*/ 186481 w 1454291"/>
                    <a:gd name="connsiteY86" fmla="*/ 971676 h 1495138"/>
                    <a:gd name="connsiteX87" fmla="*/ 149606 w 1454291"/>
                    <a:gd name="connsiteY87" fmla="*/ 935897 h 1495138"/>
                    <a:gd name="connsiteX88" fmla="*/ 174056 w 1454291"/>
                    <a:gd name="connsiteY88" fmla="*/ 890069 h 1495138"/>
                    <a:gd name="connsiteX89" fmla="*/ 192493 w 1454291"/>
                    <a:gd name="connsiteY89" fmla="*/ 886049 h 1495138"/>
                    <a:gd name="connsiteX90" fmla="*/ 226963 w 1454291"/>
                    <a:gd name="connsiteY90" fmla="*/ 886049 h 1495138"/>
                    <a:gd name="connsiteX91" fmla="*/ 234979 w 1454291"/>
                    <a:gd name="connsiteY91" fmla="*/ 884843 h 1495138"/>
                    <a:gd name="connsiteX92" fmla="*/ 236582 w 1454291"/>
                    <a:gd name="connsiteY92" fmla="*/ 883234 h 1495138"/>
                    <a:gd name="connsiteX93" fmla="*/ 237384 w 1454291"/>
                    <a:gd name="connsiteY93" fmla="*/ 880018 h 1495138"/>
                    <a:gd name="connsiteX94" fmla="*/ 237384 w 1454291"/>
                    <a:gd name="connsiteY94" fmla="*/ 867556 h 1495138"/>
                    <a:gd name="connsiteX95" fmla="*/ 237384 w 1454291"/>
                    <a:gd name="connsiteY95" fmla="*/ 644844 h 1495138"/>
                    <a:gd name="connsiteX96" fmla="*/ 236582 w 1454291"/>
                    <a:gd name="connsiteY96" fmla="*/ 628764 h 1495138"/>
                    <a:gd name="connsiteX97" fmla="*/ 234979 w 1454291"/>
                    <a:gd name="connsiteY97" fmla="*/ 627156 h 1495138"/>
                    <a:gd name="connsiteX98" fmla="*/ 230169 w 1454291"/>
                    <a:gd name="connsiteY98" fmla="*/ 625950 h 1495138"/>
                    <a:gd name="connsiteX99" fmla="*/ 207724 w 1454291"/>
                    <a:gd name="connsiteY99" fmla="*/ 626352 h 1495138"/>
                    <a:gd name="connsiteX100" fmla="*/ 197303 w 1454291"/>
                    <a:gd name="connsiteY100" fmla="*/ 626352 h 1495138"/>
                    <a:gd name="connsiteX101" fmla="*/ 158023 w 1454291"/>
                    <a:gd name="connsiteY101" fmla="*/ 584543 h 1495138"/>
                    <a:gd name="connsiteX102" fmla="*/ 198505 w 1454291"/>
                    <a:gd name="connsiteY102" fmla="*/ 541126 h 1495138"/>
                    <a:gd name="connsiteX103" fmla="*/ 204918 w 1454291"/>
                    <a:gd name="connsiteY103" fmla="*/ 541126 h 1495138"/>
                    <a:gd name="connsiteX104" fmla="*/ 272255 w 1454291"/>
                    <a:gd name="connsiteY104" fmla="*/ 539116 h 1495138"/>
                    <a:gd name="connsiteX105" fmla="*/ 477504 w 1454291"/>
                    <a:gd name="connsiteY105" fmla="*/ 0 h 1495138"/>
                    <a:gd name="connsiteX106" fmla="*/ 492735 w 1454291"/>
                    <a:gd name="connsiteY106" fmla="*/ 1206 h 1495138"/>
                    <a:gd name="connsiteX107" fmla="*/ 528407 w 1454291"/>
                    <a:gd name="connsiteY107" fmla="*/ 39397 h 1495138"/>
                    <a:gd name="connsiteX108" fmla="*/ 528407 w 1454291"/>
                    <a:gd name="connsiteY108" fmla="*/ 45427 h 1495138"/>
                    <a:gd name="connsiteX109" fmla="*/ 528407 w 1454291"/>
                    <a:gd name="connsiteY109" fmla="*/ 192159 h 1495138"/>
                    <a:gd name="connsiteX110" fmla="*/ 528006 w 1454291"/>
                    <a:gd name="connsiteY110" fmla="*/ 192159 h 1495138"/>
                    <a:gd name="connsiteX111" fmla="*/ 528006 w 1454291"/>
                    <a:gd name="connsiteY111" fmla="*/ 326832 h 1495138"/>
                    <a:gd name="connsiteX112" fmla="*/ 528407 w 1454291"/>
                    <a:gd name="connsiteY112" fmla="*/ 340902 h 1495138"/>
                    <a:gd name="connsiteX113" fmla="*/ 534018 w 1454291"/>
                    <a:gd name="connsiteY113" fmla="*/ 346932 h 1495138"/>
                    <a:gd name="connsiteX114" fmla="*/ 549249 w 1454291"/>
                    <a:gd name="connsiteY114" fmla="*/ 346932 h 1495138"/>
                    <a:gd name="connsiteX115" fmla="*/ 571294 w 1454291"/>
                    <a:gd name="connsiteY115" fmla="*/ 346932 h 1495138"/>
                    <a:gd name="connsiteX116" fmla="*/ 610574 w 1454291"/>
                    <a:gd name="connsiteY116" fmla="*/ 377887 h 1495138"/>
                    <a:gd name="connsiteX117" fmla="*/ 576504 w 1454291"/>
                    <a:gd name="connsiteY117" fmla="*/ 432560 h 1495138"/>
                    <a:gd name="connsiteX118" fmla="*/ 563678 w 1454291"/>
                    <a:gd name="connsiteY118" fmla="*/ 433364 h 1495138"/>
                    <a:gd name="connsiteX119" fmla="*/ 402552 w 1454291"/>
                    <a:gd name="connsiteY119" fmla="*/ 433364 h 1495138"/>
                    <a:gd name="connsiteX120" fmla="*/ 391730 w 1454291"/>
                    <a:gd name="connsiteY120" fmla="*/ 432560 h 1495138"/>
                    <a:gd name="connsiteX121" fmla="*/ 354855 w 1454291"/>
                    <a:gd name="connsiteY121" fmla="*/ 396781 h 1495138"/>
                    <a:gd name="connsiteX122" fmla="*/ 379305 w 1454291"/>
                    <a:gd name="connsiteY122" fmla="*/ 350952 h 1495138"/>
                    <a:gd name="connsiteX123" fmla="*/ 397742 w 1454291"/>
                    <a:gd name="connsiteY123" fmla="*/ 346932 h 1495138"/>
                    <a:gd name="connsiteX124" fmla="*/ 432212 w 1454291"/>
                    <a:gd name="connsiteY124" fmla="*/ 346932 h 1495138"/>
                    <a:gd name="connsiteX125" fmla="*/ 440228 w 1454291"/>
                    <a:gd name="connsiteY125" fmla="*/ 345726 h 1495138"/>
                    <a:gd name="connsiteX126" fmla="*/ 441831 w 1454291"/>
                    <a:gd name="connsiteY126" fmla="*/ 344118 h 1495138"/>
                    <a:gd name="connsiteX127" fmla="*/ 442633 w 1454291"/>
                    <a:gd name="connsiteY127" fmla="*/ 340902 h 1495138"/>
                    <a:gd name="connsiteX128" fmla="*/ 442633 w 1454291"/>
                    <a:gd name="connsiteY128" fmla="*/ 328440 h 1495138"/>
                    <a:gd name="connsiteX129" fmla="*/ 442633 w 1454291"/>
                    <a:gd name="connsiteY129" fmla="*/ 105728 h 1495138"/>
                    <a:gd name="connsiteX130" fmla="*/ 441831 w 1454291"/>
                    <a:gd name="connsiteY130" fmla="*/ 89648 h 1495138"/>
                    <a:gd name="connsiteX131" fmla="*/ 440228 w 1454291"/>
                    <a:gd name="connsiteY131" fmla="*/ 88040 h 1495138"/>
                    <a:gd name="connsiteX132" fmla="*/ 435418 w 1454291"/>
                    <a:gd name="connsiteY132" fmla="*/ 86834 h 1495138"/>
                    <a:gd name="connsiteX133" fmla="*/ 412973 w 1454291"/>
                    <a:gd name="connsiteY133" fmla="*/ 87236 h 1495138"/>
                    <a:gd name="connsiteX134" fmla="*/ 402552 w 1454291"/>
                    <a:gd name="connsiteY134" fmla="*/ 87236 h 1495138"/>
                    <a:gd name="connsiteX135" fmla="*/ 363272 w 1454291"/>
                    <a:gd name="connsiteY135" fmla="*/ 45427 h 1495138"/>
                    <a:gd name="connsiteX136" fmla="*/ 403754 w 1454291"/>
                    <a:gd name="connsiteY136" fmla="*/ 2010 h 1495138"/>
                    <a:gd name="connsiteX137" fmla="*/ 410167 w 1454291"/>
                    <a:gd name="connsiteY137" fmla="*/ 2010 h 1495138"/>
                    <a:gd name="connsiteX138" fmla="*/ 477504 w 1454291"/>
                    <a:gd name="connsiteY138" fmla="*/ 0 h 1495138"/>
                    <a:gd name="connsiteX139" fmla="*/ 123093 w 1454291"/>
                    <a:gd name="connsiteY139" fmla="*/ 0 h 1495138"/>
                    <a:gd name="connsiteX140" fmla="*/ 138324 w 1454291"/>
                    <a:gd name="connsiteY140" fmla="*/ 1206 h 1495138"/>
                    <a:gd name="connsiteX141" fmla="*/ 173997 w 1454291"/>
                    <a:gd name="connsiteY141" fmla="*/ 39397 h 1495138"/>
                    <a:gd name="connsiteX142" fmla="*/ 173997 w 1454291"/>
                    <a:gd name="connsiteY142" fmla="*/ 45427 h 1495138"/>
                    <a:gd name="connsiteX143" fmla="*/ 173997 w 1454291"/>
                    <a:gd name="connsiteY143" fmla="*/ 192159 h 1495138"/>
                    <a:gd name="connsiteX144" fmla="*/ 173596 w 1454291"/>
                    <a:gd name="connsiteY144" fmla="*/ 192159 h 1495138"/>
                    <a:gd name="connsiteX145" fmla="*/ 173596 w 1454291"/>
                    <a:gd name="connsiteY145" fmla="*/ 326832 h 1495138"/>
                    <a:gd name="connsiteX146" fmla="*/ 173997 w 1454291"/>
                    <a:gd name="connsiteY146" fmla="*/ 340902 h 1495138"/>
                    <a:gd name="connsiteX147" fmla="*/ 179608 w 1454291"/>
                    <a:gd name="connsiteY147" fmla="*/ 346932 h 1495138"/>
                    <a:gd name="connsiteX148" fmla="*/ 194839 w 1454291"/>
                    <a:gd name="connsiteY148" fmla="*/ 346932 h 1495138"/>
                    <a:gd name="connsiteX149" fmla="*/ 216884 w 1454291"/>
                    <a:gd name="connsiteY149" fmla="*/ 346932 h 1495138"/>
                    <a:gd name="connsiteX150" fmla="*/ 256164 w 1454291"/>
                    <a:gd name="connsiteY150" fmla="*/ 377887 h 1495138"/>
                    <a:gd name="connsiteX151" fmla="*/ 222094 w 1454291"/>
                    <a:gd name="connsiteY151" fmla="*/ 432560 h 1495138"/>
                    <a:gd name="connsiteX152" fmla="*/ 209268 w 1454291"/>
                    <a:gd name="connsiteY152" fmla="*/ 433364 h 1495138"/>
                    <a:gd name="connsiteX153" fmla="*/ 48141 w 1454291"/>
                    <a:gd name="connsiteY153" fmla="*/ 433364 h 1495138"/>
                    <a:gd name="connsiteX154" fmla="*/ 37319 w 1454291"/>
                    <a:gd name="connsiteY154" fmla="*/ 432560 h 1495138"/>
                    <a:gd name="connsiteX155" fmla="*/ 445 w 1454291"/>
                    <a:gd name="connsiteY155" fmla="*/ 396781 h 1495138"/>
                    <a:gd name="connsiteX156" fmla="*/ 24894 w 1454291"/>
                    <a:gd name="connsiteY156" fmla="*/ 350952 h 1495138"/>
                    <a:gd name="connsiteX157" fmla="*/ 43332 w 1454291"/>
                    <a:gd name="connsiteY157" fmla="*/ 346932 h 1495138"/>
                    <a:gd name="connsiteX158" fmla="*/ 77801 w 1454291"/>
                    <a:gd name="connsiteY158" fmla="*/ 346932 h 1495138"/>
                    <a:gd name="connsiteX159" fmla="*/ 85818 w 1454291"/>
                    <a:gd name="connsiteY159" fmla="*/ 345726 h 1495138"/>
                    <a:gd name="connsiteX160" fmla="*/ 87421 w 1454291"/>
                    <a:gd name="connsiteY160" fmla="*/ 344118 h 1495138"/>
                    <a:gd name="connsiteX161" fmla="*/ 88223 w 1454291"/>
                    <a:gd name="connsiteY161" fmla="*/ 340902 h 1495138"/>
                    <a:gd name="connsiteX162" fmla="*/ 88223 w 1454291"/>
                    <a:gd name="connsiteY162" fmla="*/ 328440 h 1495138"/>
                    <a:gd name="connsiteX163" fmla="*/ 88223 w 1454291"/>
                    <a:gd name="connsiteY163" fmla="*/ 105728 h 1495138"/>
                    <a:gd name="connsiteX164" fmla="*/ 87421 w 1454291"/>
                    <a:gd name="connsiteY164" fmla="*/ 89648 h 1495138"/>
                    <a:gd name="connsiteX165" fmla="*/ 85818 w 1454291"/>
                    <a:gd name="connsiteY165" fmla="*/ 88040 h 1495138"/>
                    <a:gd name="connsiteX166" fmla="*/ 81008 w 1454291"/>
                    <a:gd name="connsiteY166" fmla="*/ 86834 h 1495138"/>
                    <a:gd name="connsiteX167" fmla="*/ 58562 w 1454291"/>
                    <a:gd name="connsiteY167" fmla="*/ 87236 h 1495138"/>
                    <a:gd name="connsiteX168" fmla="*/ 48141 w 1454291"/>
                    <a:gd name="connsiteY168" fmla="*/ 87236 h 1495138"/>
                    <a:gd name="connsiteX169" fmla="*/ 8862 w 1454291"/>
                    <a:gd name="connsiteY169" fmla="*/ 45427 h 1495138"/>
                    <a:gd name="connsiteX170" fmla="*/ 49344 w 1454291"/>
                    <a:gd name="connsiteY170" fmla="*/ 2010 h 1495138"/>
                    <a:gd name="connsiteX171" fmla="*/ 55757 w 1454291"/>
                    <a:gd name="connsiteY171" fmla="*/ 2010 h 1495138"/>
                    <a:gd name="connsiteX172" fmla="*/ 123093 w 1454291"/>
                    <a:gd name="connsiteY17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578513 h 1495138"/>
                    <a:gd name="connsiteX37" fmla="*/ 1041072 w 1125258"/>
                    <a:gd name="connsiteY37" fmla="*/ 584543 h 1495138"/>
                    <a:gd name="connsiteX38" fmla="*/ 1041072 w 1125258"/>
                    <a:gd name="connsiteY38" fmla="*/ 731276 h 1495138"/>
                    <a:gd name="connsiteX39" fmla="*/ 1040671 w 1125258"/>
                    <a:gd name="connsiteY39" fmla="*/ 731276 h 1495138"/>
                    <a:gd name="connsiteX40" fmla="*/ 1040671 w 1125258"/>
                    <a:gd name="connsiteY40" fmla="*/ 865948 h 1495138"/>
                    <a:gd name="connsiteX41" fmla="*/ 1041072 w 1125258"/>
                    <a:gd name="connsiteY41" fmla="*/ 880018 h 1495138"/>
                    <a:gd name="connsiteX42" fmla="*/ 1046683 w 1125258"/>
                    <a:gd name="connsiteY42" fmla="*/ 886049 h 1495138"/>
                    <a:gd name="connsiteX43" fmla="*/ 1061914 w 1125258"/>
                    <a:gd name="connsiteY43" fmla="*/ 886049 h 1495138"/>
                    <a:gd name="connsiteX44" fmla="*/ 1083959 w 1125258"/>
                    <a:gd name="connsiteY44" fmla="*/ 886049 h 1495138"/>
                    <a:gd name="connsiteX45" fmla="*/ 1123238 w 1125258"/>
                    <a:gd name="connsiteY45" fmla="*/ 917003 h 1495138"/>
                    <a:gd name="connsiteX46" fmla="*/ 1089169 w 1125258"/>
                    <a:gd name="connsiteY46" fmla="*/ 971676 h 1495138"/>
                    <a:gd name="connsiteX47" fmla="*/ 1076343 w 1125258"/>
                    <a:gd name="connsiteY47" fmla="*/ 972480 h 1495138"/>
                    <a:gd name="connsiteX48" fmla="*/ 915217 w 1125258"/>
                    <a:gd name="connsiteY48" fmla="*/ 972480 h 1495138"/>
                    <a:gd name="connsiteX49" fmla="*/ 904395 w 1125258"/>
                    <a:gd name="connsiteY49" fmla="*/ 971676 h 1495138"/>
                    <a:gd name="connsiteX50" fmla="*/ 867520 w 1125258"/>
                    <a:gd name="connsiteY50" fmla="*/ 935897 h 1495138"/>
                    <a:gd name="connsiteX51" fmla="*/ 891970 w 1125258"/>
                    <a:gd name="connsiteY51" fmla="*/ 890069 h 1495138"/>
                    <a:gd name="connsiteX52" fmla="*/ 910407 w 1125258"/>
                    <a:gd name="connsiteY52" fmla="*/ 886049 h 1495138"/>
                    <a:gd name="connsiteX53" fmla="*/ 944877 w 1125258"/>
                    <a:gd name="connsiteY53" fmla="*/ 886049 h 1495138"/>
                    <a:gd name="connsiteX54" fmla="*/ 952893 w 1125258"/>
                    <a:gd name="connsiteY54" fmla="*/ 884843 h 1495138"/>
                    <a:gd name="connsiteX55" fmla="*/ 954496 w 1125258"/>
                    <a:gd name="connsiteY55" fmla="*/ 883234 h 1495138"/>
                    <a:gd name="connsiteX56" fmla="*/ 955298 w 1125258"/>
                    <a:gd name="connsiteY56" fmla="*/ 880018 h 1495138"/>
                    <a:gd name="connsiteX57" fmla="*/ 955298 w 1125258"/>
                    <a:gd name="connsiteY57" fmla="*/ 867556 h 1495138"/>
                    <a:gd name="connsiteX58" fmla="*/ 955298 w 1125258"/>
                    <a:gd name="connsiteY58" fmla="*/ 644844 h 1495138"/>
                    <a:gd name="connsiteX59" fmla="*/ 954496 w 1125258"/>
                    <a:gd name="connsiteY59" fmla="*/ 628764 h 1495138"/>
                    <a:gd name="connsiteX60" fmla="*/ 952893 w 1125258"/>
                    <a:gd name="connsiteY60" fmla="*/ 627156 h 1495138"/>
                    <a:gd name="connsiteX61" fmla="*/ 948083 w 1125258"/>
                    <a:gd name="connsiteY61" fmla="*/ 625950 h 1495138"/>
                    <a:gd name="connsiteX62" fmla="*/ 925638 w 1125258"/>
                    <a:gd name="connsiteY62" fmla="*/ 626352 h 1495138"/>
                    <a:gd name="connsiteX63" fmla="*/ 915217 w 1125258"/>
                    <a:gd name="connsiteY63" fmla="*/ 626352 h 1495138"/>
                    <a:gd name="connsiteX64" fmla="*/ 875937 w 1125258"/>
                    <a:gd name="connsiteY64" fmla="*/ 584543 h 1495138"/>
                    <a:gd name="connsiteX65" fmla="*/ 916419 w 1125258"/>
                    <a:gd name="connsiteY65" fmla="*/ 541126 h 1495138"/>
                    <a:gd name="connsiteX66" fmla="*/ 922832 w 1125258"/>
                    <a:gd name="connsiteY66" fmla="*/ 541126 h 1495138"/>
                    <a:gd name="connsiteX67" fmla="*/ 990169 w 1125258"/>
                    <a:gd name="connsiteY67" fmla="*/ 539116 h 1495138"/>
                    <a:gd name="connsiteX68" fmla="*/ 272255 w 1125258"/>
                    <a:gd name="connsiteY68" fmla="*/ 539116 h 1495138"/>
                    <a:gd name="connsiteX69" fmla="*/ 287486 w 1125258"/>
                    <a:gd name="connsiteY69" fmla="*/ 540322 h 1495138"/>
                    <a:gd name="connsiteX70" fmla="*/ 323158 w 1125258"/>
                    <a:gd name="connsiteY70" fmla="*/ 578513 h 1495138"/>
                    <a:gd name="connsiteX71" fmla="*/ 323158 w 1125258"/>
                    <a:gd name="connsiteY71" fmla="*/ 584543 h 1495138"/>
                    <a:gd name="connsiteX72" fmla="*/ 323158 w 1125258"/>
                    <a:gd name="connsiteY72" fmla="*/ 731276 h 1495138"/>
                    <a:gd name="connsiteX73" fmla="*/ 322757 w 1125258"/>
                    <a:gd name="connsiteY73" fmla="*/ 731276 h 1495138"/>
                    <a:gd name="connsiteX74" fmla="*/ 322757 w 1125258"/>
                    <a:gd name="connsiteY74" fmla="*/ 865948 h 1495138"/>
                    <a:gd name="connsiteX75" fmla="*/ 323158 w 1125258"/>
                    <a:gd name="connsiteY75" fmla="*/ 880018 h 1495138"/>
                    <a:gd name="connsiteX76" fmla="*/ 328769 w 1125258"/>
                    <a:gd name="connsiteY76" fmla="*/ 886049 h 1495138"/>
                    <a:gd name="connsiteX77" fmla="*/ 344000 w 1125258"/>
                    <a:gd name="connsiteY77" fmla="*/ 886049 h 1495138"/>
                    <a:gd name="connsiteX78" fmla="*/ 366045 w 1125258"/>
                    <a:gd name="connsiteY78" fmla="*/ 886049 h 1495138"/>
                    <a:gd name="connsiteX79" fmla="*/ 405325 w 1125258"/>
                    <a:gd name="connsiteY79" fmla="*/ 917003 h 1495138"/>
                    <a:gd name="connsiteX80" fmla="*/ 371255 w 1125258"/>
                    <a:gd name="connsiteY80" fmla="*/ 971676 h 1495138"/>
                    <a:gd name="connsiteX81" fmla="*/ 358429 w 1125258"/>
                    <a:gd name="connsiteY81" fmla="*/ 972480 h 1495138"/>
                    <a:gd name="connsiteX82" fmla="*/ 197303 w 1125258"/>
                    <a:gd name="connsiteY82" fmla="*/ 972480 h 1495138"/>
                    <a:gd name="connsiteX83" fmla="*/ 186481 w 1125258"/>
                    <a:gd name="connsiteY83" fmla="*/ 971676 h 1495138"/>
                    <a:gd name="connsiteX84" fmla="*/ 149606 w 1125258"/>
                    <a:gd name="connsiteY84" fmla="*/ 935897 h 1495138"/>
                    <a:gd name="connsiteX85" fmla="*/ 174056 w 1125258"/>
                    <a:gd name="connsiteY85" fmla="*/ 890069 h 1495138"/>
                    <a:gd name="connsiteX86" fmla="*/ 192493 w 1125258"/>
                    <a:gd name="connsiteY86" fmla="*/ 886049 h 1495138"/>
                    <a:gd name="connsiteX87" fmla="*/ 226963 w 1125258"/>
                    <a:gd name="connsiteY87" fmla="*/ 886049 h 1495138"/>
                    <a:gd name="connsiteX88" fmla="*/ 234979 w 1125258"/>
                    <a:gd name="connsiteY88" fmla="*/ 884843 h 1495138"/>
                    <a:gd name="connsiteX89" fmla="*/ 236582 w 1125258"/>
                    <a:gd name="connsiteY89" fmla="*/ 883234 h 1495138"/>
                    <a:gd name="connsiteX90" fmla="*/ 237384 w 1125258"/>
                    <a:gd name="connsiteY90" fmla="*/ 880018 h 1495138"/>
                    <a:gd name="connsiteX91" fmla="*/ 237384 w 1125258"/>
                    <a:gd name="connsiteY91" fmla="*/ 867556 h 1495138"/>
                    <a:gd name="connsiteX92" fmla="*/ 237384 w 1125258"/>
                    <a:gd name="connsiteY92" fmla="*/ 644844 h 1495138"/>
                    <a:gd name="connsiteX93" fmla="*/ 236582 w 1125258"/>
                    <a:gd name="connsiteY93" fmla="*/ 628764 h 1495138"/>
                    <a:gd name="connsiteX94" fmla="*/ 234979 w 1125258"/>
                    <a:gd name="connsiteY94" fmla="*/ 627156 h 1495138"/>
                    <a:gd name="connsiteX95" fmla="*/ 230169 w 1125258"/>
                    <a:gd name="connsiteY95" fmla="*/ 625950 h 1495138"/>
                    <a:gd name="connsiteX96" fmla="*/ 207724 w 1125258"/>
                    <a:gd name="connsiteY96" fmla="*/ 626352 h 1495138"/>
                    <a:gd name="connsiteX97" fmla="*/ 197303 w 1125258"/>
                    <a:gd name="connsiteY97" fmla="*/ 626352 h 1495138"/>
                    <a:gd name="connsiteX98" fmla="*/ 158023 w 1125258"/>
                    <a:gd name="connsiteY98" fmla="*/ 584543 h 1495138"/>
                    <a:gd name="connsiteX99" fmla="*/ 198505 w 1125258"/>
                    <a:gd name="connsiteY99" fmla="*/ 541126 h 1495138"/>
                    <a:gd name="connsiteX100" fmla="*/ 204918 w 1125258"/>
                    <a:gd name="connsiteY100" fmla="*/ 541126 h 1495138"/>
                    <a:gd name="connsiteX101" fmla="*/ 272255 w 1125258"/>
                    <a:gd name="connsiteY101" fmla="*/ 539116 h 1495138"/>
                    <a:gd name="connsiteX102" fmla="*/ 477504 w 1125258"/>
                    <a:gd name="connsiteY102" fmla="*/ 0 h 1495138"/>
                    <a:gd name="connsiteX103" fmla="*/ 492735 w 1125258"/>
                    <a:gd name="connsiteY103" fmla="*/ 1206 h 1495138"/>
                    <a:gd name="connsiteX104" fmla="*/ 528407 w 1125258"/>
                    <a:gd name="connsiteY104" fmla="*/ 39397 h 1495138"/>
                    <a:gd name="connsiteX105" fmla="*/ 528407 w 1125258"/>
                    <a:gd name="connsiteY105" fmla="*/ 45427 h 1495138"/>
                    <a:gd name="connsiteX106" fmla="*/ 528407 w 1125258"/>
                    <a:gd name="connsiteY106" fmla="*/ 192159 h 1495138"/>
                    <a:gd name="connsiteX107" fmla="*/ 528006 w 1125258"/>
                    <a:gd name="connsiteY107" fmla="*/ 192159 h 1495138"/>
                    <a:gd name="connsiteX108" fmla="*/ 528006 w 1125258"/>
                    <a:gd name="connsiteY108" fmla="*/ 326832 h 1495138"/>
                    <a:gd name="connsiteX109" fmla="*/ 528407 w 1125258"/>
                    <a:gd name="connsiteY109" fmla="*/ 340902 h 1495138"/>
                    <a:gd name="connsiteX110" fmla="*/ 534018 w 1125258"/>
                    <a:gd name="connsiteY110" fmla="*/ 346932 h 1495138"/>
                    <a:gd name="connsiteX111" fmla="*/ 549249 w 1125258"/>
                    <a:gd name="connsiteY111" fmla="*/ 346932 h 1495138"/>
                    <a:gd name="connsiteX112" fmla="*/ 571294 w 1125258"/>
                    <a:gd name="connsiteY112" fmla="*/ 346932 h 1495138"/>
                    <a:gd name="connsiteX113" fmla="*/ 610574 w 1125258"/>
                    <a:gd name="connsiteY113" fmla="*/ 377887 h 1495138"/>
                    <a:gd name="connsiteX114" fmla="*/ 576504 w 1125258"/>
                    <a:gd name="connsiteY114" fmla="*/ 432560 h 1495138"/>
                    <a:gd name="connsiteX115" fmla="*/ 563678 w 1125258"/>
                    <a:gd name="connsiteY115" fmla="*/ 433364 h 1495138"/>
                    <a:gd name="connsiteX116" fmla="*/ 402552 w 1125258"/>
                    <a:gd name="connsiteY116" fmla="*/ 433364 h 1495138"/>
                    <a:gd name="connsiteX117" fmla="*/ 391730 w 1125258"/>
                    <a:gd name="connsiteY117" fmla="*/ 432560 h 1495138"/>
                    <a:gd name="connsiteX118" fmla="*/ 354855 w 1125258"/>
                    <a:gd name="connsiteY118" fmla="*/ 396781 h 1495138"/>
                    <a:gd name="connsiteX119" fmla="*/ 379305 w 1125258"/>
                    <a:gd name="connsiteY119" fmla="*/ 350952 h 1495138"/>
                    <a:gd name="connsiteX120" fmla="*/ 397742 w 1125258"/>
                    <a:gd name="connsiteY120" fmla="*/ 346932 h 1495138"/>
                    <a:gd name="connsiteX121" fmla="*/ 432212 w 1125258"/>
                    <a:gd name="connsiteY121" fmla="*/ 346932 h 1495138"/>
                    <a:gd name="connsiteX122" fmla="*/ 440228 w 1125258"/>
                    <a:gd name="connsiteY122" fmla="*/ 345726 h 1495138"/>
                    <a:gd name="connsiteX123" fmla="*/ 441831 w 1125258"/>
                    <a:gd name="connsiteY123" fmla="*/ 344118 h 1495138"/>
                    <a:gd name="connsiteX124" fmla="*/ 442633 w 1125258"/>
                    <a:gd name="connsiteY124" fmla="*/ 340902 h 1495138"/>
                    <a:gd name="connsiteX125" fmla="*/ 442633 w 1125258"/>
                    <a:gd name="connsiteY125" fmla="*/ 328440 h 1495138"/>
                    <a:gd name="connsiteX126" fmla="*/ 442633 w 1125258"/>
                    <a:gd name="connsiteY126" fmla="*/ 105728 h 1495138"/>
                    <a:gd name="connsiteX127" fmla="*/ 441831 w 1125258"/>
                    <a:gd name="connsiteY127" fmla="*/ 89648 h 1495138"/>
                    <a:gd name="connsiteX128" fmla="*/ 440228 w 1125258"/>
                    <a:gd name="connsiteY128" fmla="*/ 88040 h 1495138"/>
                    <a:gd name="connsiteX129" fmla="*/ 435418 w 1125258"/>
                    <a:gd name="connsiteY129" fmla="*/ 86834 h 1495138"/>
                    <a:gd name="connsiteX130" fmla="*/ 412973 w 1125258"/>
                    <a:gd name="connsiteY130" fmla="*/ 87236 h 1495138"/>
                    <a:gd name="connsiteX131" fmla="*/ 402552 w 1125258"/>
                    <a:gd name="connsiteY131" fmla="*/ 87236 h 1495138"/>
                    <a:gd name="connsiteX132" fmla="*/ 363272 w 1125258"/>
                    <a:gd name="connsiteY132" fmla="*/ 45427 h 1495138"/>
                    <a:gd name="connsiteX133" fmla="*/ 403754 w 1125258"/>
                    <a:gd name="connsiteY133" fmla="*/ 2010 h 1495138"/>
                    <a:gd name="connsiteX134" fmla="*/ 410167 w 1125258"/>
                    <a:gd name="connsiteY134" fmla="*/ 2010 h 1495138"/>
                    <a:gd name="connsiteX135" fmla="*/ 477504 w 1125258"/>
                    <a:gd name="connsiteY135" fmla="*/ 0 h 1495138"/>
                    <a:gd name="connsiteX136" fmla="*/ 123093 w 1125258"/>
                    <a:gd name="connsiteY136" fmla="*/ 0 h 1495138"/>
                    <a:gd name="connsiteX137" fmla="*/ 138324 w 1125258"/>
                    <a:gd name="connsiteY137" fmla="*/ 1206 h 1495138"/>
                    <a:gd name="connsiteX138" fmla="*/ 173997 w 1125258"/>
                    <a:gd name="connsiteY138" fmla="*/ 39397 h 1495138"/>
                    <a:gd name="connsiteX139" fmla="*/ 173997 w 1125258"/>
                    <a:gd name="connsiteY139" fmla="*/ 45427 h 1495138"/>
                    <a:gd name="connsiteX140" fmla="*/ 173997 w 1125258"/>
                    <a:gd name="connsiteY140" fmla="*/ 192159 h 1495138"/>
                    <a:gd name="connsiteX141" fmla="*/ 173596 w 1125258"/>
                    <a:gd name="connsiteY141" fmla="*/ 192159 h 1495138"/>
                    <a:gd name="connsiteX142" fmla="*/ 173596 w 1125258"/>
                    <a:gd name="connsiteY142" fmla="*/ 326832 h 1495138"/>
                    <a:gd name="connsiteX143" fmla="*/ 173997 w 1125258"/>
                    <a:gd name="connsiteY143" fmla="*/ 340902 h 1495138"/>
                    <a:gd name="connsiteX144" fmla="*/ 179608 w 1125258"/>
                    <a:gd name="connsiteY144" fmla="*/ 346932 h 1495138"/>
                    <a:gd name="connsiteX145" fmla="*/ 194839 w 1125258"/>
                    <a:gd name="connsiteY145" fmla="*/ 346932 h 1495138"/>
                    <a:gd name="connsiteX146" fmla="*/ 216884 w 1125258"/>
                    <a:gd name="connsiteY146" fmla="*/ 346932 h 1495138"/>
                    <a:gd name="connsiteX147" fmla="*/ 256164 w 1125258"/>
                    <a:gd name="connsiteY147" fmla="*/ 377887 h 1495138"/>
                    <a:gd name="connsiteX148" fmla="*/ 222094 w 1125258"/>
                    <a:gd name="connsiteY148" fmla="*/ 432560 h 1495138"/>
                    <a:gd name="connsiteX149" fmla="*/ 209268 w 1125258"/>
                    <a:gd name="connsiteY149" fmla="*/ 433364 h 1495138"/>
                    <a:gd name="connsiteX150" fmla="*/ 48141 w 1125258"/>
                    <a:gd name="connsiteY150" fmla="*/ 433364 h 1495138"/>
                    <a:gd name="connsiteX151" fmla="*/ 37319 w 1125258"/>
                    <a:gd name="connsiteY151" fmla="*/ 432560 h 1495138"/>
                    <a:gd name="connsiteX152" fmla="*/ 445 w 1125258"/>
                    <a:gd name="connsiteY152" fmla="*/ 396781 h 1495138"/>
                    <a:gd name="connsiteX153" fmla="*/ 24894 w 1125258"/>
                    <a:gd name="connsiteY153" fmla="*/ 350952 h 1495138"/>
                    <a:gd name="connsiteX154" fmla="*/ 43332 w 1125258"/>
                    <a:gd name="connsiteY154" fmla="*/ 346932 h 1495138"/>
                    <a:gd name="connsiteX155" fmla="*/ 77801 w 1125258"/>
                    <a:gd name="connsiteY155" fmla="*/ 346932 h 1495138"/>
                    <a:gd name="connsiteX156" fmla="*/ 85818 w 1125258"/>
                    <a:gd name="connsiteY156" fmla="*/ 345726 h 1495138"/>
                    <a:gd name="connsiteX157" fmla="*/ 87421 w 1125258"/>
                    <a:gd name="connsiteY157" fmla="*/ 344118 h 1495138"/>
                    <a:gd name="connsiteX158" fmla="*/ 88223 w 1125258"/>
                    <a:gd name="connsiteY158" fmla="*/ 340902 h 1495138"/>
                    <a:gd name="connsiteX159" fmla="*/ 88223 w 1125258"/>
                    <a:gd name="connsiteY159" fmla="*/ 328440 h 1495138"/>
                    <a:gd name="connsiteX160" fmla="*/ 88223 w 1125258"/>
                    <a:gd name="connsiteY160" fmla="*/ 105728 h 1495138"/>
                    <a:gd name="connsiteX161" fmla="*/ 87421 w 1125258"/>
                    <a:gd name="connsiteY161" fmla="*/ 89648 h 1495138"/>
                    <a:gd name="connsiteX162" fmla="*/ 85818 w 1125258"/>
                    <a:gd name="connsiteY162" fmla="*/ 88040 h 1495138"/>
                    <a:gd name="connsiteX163" fmla="*/ 81008 w 1125258"/>
                    <a:gd name="connsiteY163" fmla="*/ 86834 h 1495138"/>
                    <a:gd name="connsiteX164" fmla="*/ 58562 w 1125258"/>
                    <a:gd name="connsiteY164" fmla="*/ 87236 h 1495138"/>
                    <a:gd name="connsiteX165" fmla="*/ 48141 w 1125258"/>
                    <a:gd name="connsiteY165" fmla="*/ 87236 h 1495138"/>
                    <a:gd name="connsiteX166" fmla="*/ 8862 w 1125258"/>
                    <a:gd name="connsiteY166" fmla="*/ 45427 h 1495138"/>
                    <a:gd name="connsiteX167" fmla="*/ 49344 w 1125258"/>
                    <a:gd name="connsiteY167" fmla="*/ 2010 h 1495138"/>
                    <a:gd name="connsiteX168" fmla="*/ 55757 w 1125258"/>
                    <a:gd name="connsiteY168" fmla="*/ 2010 h 1495138"/>
                    <a:gd name="connsiteX169" fmla="*/ 123093 w 1125258"/>
                    <a:gd name="connsiteY169"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578513 h 1495138"/>
                    <a:gd name="connsiteX37" fmla="*/ 1041072 w 1125258"/>
                    <a:gd name="connsiteY37" fmla="*/ 731276 h 1495138"/>
                    <a:gd name="connsiteX38" fmla="*/ 1040671 w 1125258"/>
                    <a:gd name="connsiteY38" fmla="*/ 731276 h 1495138"/>
                    <a:gd name="connsiteX39" fmla="*/ 1040671 w 1125258"/>
                    <a:gd name="connsiteY39" fmla="*/ 865948 h 1495138"/>
                    <a:gd name="connsiteX40" fmla="*/ 1041072 w 1125258"/>
                    <a:gd name="connsiteY40" fmla="*/ 880018 h 1495138"/>
                    <a:gd name="connsiteX41" fmla="*/ 1046683 w 1125258"/>
                    <a:gd name="connsiteY41" fmla="*/ 886049 h 1495138"/>
                    <a:gd name="connsiteX42" fmla="*/ 1061914 w 1125258"/>
                    <a:gd name="connsiteY42" fmla="*/ 886049 h 1495138"/>
                    <a:gd name="connsiteX43" fmla="*/ 1083959 w 1125258"/>
                    <a:gd name="connsiteY43" fmla="*/ 886049 h 1495138"/>
                    <a:gd name="connsiteX44" fmla="*/ 1123238 w 1125258"/>
                    <a:gd name="connsiteY44" fmla="*/ 917003 h 1495138"/>
                    <a:gd name="connsiteX45" fmla="*/ 1089169 w 1125258"/>
                    <a:gd name="connsiteY45" fmla="*/ 971676 h 1495138"/>
                    <a:gd name="connsiteX46" fmla="*/ 1076343 w 1125258"/>
                    <a:gd name="connsiteY46" fmla="*/ 972480 h 1495138"/>
                    <a:gd name="connsiteX47" fmla="*/ 915217 w 1125258"/>
                    <a:gd name="connsiteY47" fmla="*/ 972480 h 1495138"/>
                    <a:gd name="connsiteX48" fmla="*/ 904395 w 1125258"/>
                    <a:gd name="connsiteY48" fmla="*/ 971676 h 1495138"/>
                    <a:gd name="connsiteX49" fmla="*/ 867520 w 1125258"/>
                    <a:gd name="connsiteY49" fmla="*/ 935897 h 1495138"/>
                    <a:gd name="connsiteX50" fmla="*/ 891970 w 1125258"/>
                    <a:gd name="connsiteY50" fmla="*/ 890069 h 1495138"/>
                    <a:gd name="connsiteX51" fmla="*/ 910407 w 1125258"/>
                    <a:gd name="connsiteY51" fmla="*/ 886049 h 1495138"/>
                    <a:gd name="connsiteX52" fmla="*/ 944877 w 1125258"/>
                    <a:gd name="connsiteY52" fmla="*/ 886049 h 1495138"/>
                    <a:gd name="connsiteX53" fmla="*/ 952893 w 1125258"/>
                    <a:gd name="connsiteY53" fmla="*/ 884843 h 1495138"/>
                    <a:gd name="connsiteX54" fmla="*/ 954496 w 1125258"/>
                    <a:gd name="connsiteY54" fmla="*/ 883234 h 1495138"/>
                    <a:gd name="connsiteX55" fmla="*/ 955298 w 1125258"/>
                    <a:gd name="connsiteY55" fmla="*/ 880018 h 1495138"/>
                    <a:gd name="connsiteX56" fmla="*/ 955298 w 1125258"/>
                    <a:gd name="connsiteY56" fmla="*/ 867556 h 1495138"/>
                    <a:gd name="connsiteX57" fmla="*/ 955298 w 1125258"/>
                    <a:gd name="connsiteY57" fmla="*/ 644844 h 1495138"/>
                    <a:gd name="connsiteX58" fmla="*/ 954496 w 1125258"/>
                    <a:gd name="connsiteY58" fmla="*/ 628764 h 1495138"/>
                    <a:gd name="connsiteX59" fmla="*/ 952893 w 1125258"/>
                    <a:gd name="connsiteY59" fmla="*/ 627156 h 1495138"/>
                    <a:gd name="connsiteX60" fmla="*/ 948083 w 1125258"/>
                    <a:gd name="connsiteY60" fmla="*/ 625950 h 1495138"/>
                    <a:gd name="connsiteX61" fmla="*/ 925638 w 1125258"/>
                    <a:gd name="connsiteY61" fmla="*/ 626352 h 1495138"/>
                    <a:gd name="connsiteX62" fmla="*/ 915217 w 1125258"/>
                    <a:gd name="connsiteY62" fmla="*/ 626352 h 1495138"/>
                    <a:gd name="connsiteX63" fmla="*/ 875937 w 1125258"/>
                    <a:gd name="connsiteY63" fmla="*/ 584543 h 1495138"/>
                    <a:gd name="connsiteX64" fmla="*/ 916419 w 1125258"/>
                    <a:gd name="connsiteY64" fmla="*/ 541126 h 1495138"/>
                    <a:gd name="connsiteX65" fmla="*/ 922832 w 1125258"/>
                    <a:gd name="connsiteY65" fmla="*/ 541126 h 1495138"/>
                    <a:gd name="connsiteX66" fmla="*/ 990169 w 1125258"/>
                    <a:gd name="connsiteY66" fmla="*/ 539116 h 1495138"/>
                    <a:gd name="connsiteX67" fmla="*/ 272255 w 1125258"/>
                    <a:gd name="connsiteY67" fmla="*/ 539116 h 1495138"/>
                    <a:gd name="connsiteX68" fmla="*/ 287486 w 1125258"/>
                    <a:gd name="connsiteY68" fmla="*/ 540322 h 1495138"/>
                    <a:gd name="connsiteX69" fmla="*/ 323158 w 1125258"/>
                    <a:gd name="connsiteY69" fmla="*/ 578513 h 1495138"/>
                    <a:gd name="connsiteX70" fmla="*/ 323158 w 1125258"/>
                    <a:gd name="connsiteY70" fmla="*/ 584543 h 1495138"/>
                    <a:gd name="connsiteX71" fmla="*/ 323158 w 1125258"/>
                    <a:gd name="connsiteY71" fmla="*/ 731276 h 1495138"/>
                    <a:gd name="connsiteX72" fmla="*/ 322757 w 1125258"/>
                    <a:gd name="connsiteY72" fmla="*/ 731276 h 1495138"/>
                    <a:gd name="connsiteX73" fmla="*/ 322757 w 1125258"/>
                    <a:gd name="connsiteY73" fmla="*/ 865948 h 1495138"/>
                    <a:gd name="connsiteX74" fmla="*/ 323158 w 1125258"/>
                    <a:gd name="connsiteY74" fmla="*/ 880018 h 1495138"/>
                    <a:gd name="connsiteX75" fmla="*/ 328769 w 1125258"/>
                    <a:gd name="connsiteY75" fmla="*/ 886049 h 1495138"/>
                    <a:gd name="connsiteX76" fmla="*/ 344000 w 1125258"/>
                    <a:gd name="connsiteY76" fmla="*/ 886049 h 1495138"/>
                    <a:gd name="connsiteX77" fmla="*/ 366045 w 1125258"/>
                    <a:gd name="connsiteY77" fmla="*/ 886049 h 1495138"/>
                    <a:gd name="connsiteX78" fmla="*/ 405325 w 1125258"/>
                    <a:gd name="connsiteY78" fmla="*/ 917003 h 1495138"/>
                    <a:gd name="connsiteX79" fmla="*/ 371255 w 1125258"/>
                    <a:gd name="connsiteY79" fmla="*/ 971676 h 1495138"/>
                    <a:gd name="connsiteX80" fmla="*/ 358429 w 1125258"/>
                    <a:gd name="connsiteY80" fmla="*/ 972480 h 1495138"/>
                    <a:gd name="connsiteX81" fmla="*/ 197303 w 1125258"/>
                    <a:gd name="connsiteY81" fmla="*/ 972480 h 1495138"/>
                    <a:gd name="connsiteX82" fmla="*/ 186481 w 1125258"/>
                    <a:gd name="connsiteY82" fmla="*/ 971676 h 1495138"/>
                    <a:gd name="connsiteX83" fmla="*/ 149606 w 1125258"/>
                    <a:gd name="connsiteY83" fmla="*/ 935897 h 1495138"/>
                    <a:gd name="connsiteX84" fmla="*/ 174056 w 1125258"/>
                    <a:gd name="connsiteY84" fmla="*/ 890069 h 1495138"/>
                    <a:gd name="connsiteX85" fmla="*/ 192493 w 1125258"/>
                    <a:gd name="connsiteY85" fmla="*/ 886049 h 1495138"/>
                    <a:gd name="connsiteX86" fmla="*/ 226963 w 1125258"/>
                    <a:gd name="connsiteY86" fmla="*/ 886049 h 1495138"/>
                    <a:gd name="connsiteX87" fmla="*/ 234979 w 1125258"/>
                    <a:gd name="connsiteY87" fmla="*/ 884843 h 1495138"/>
                    <a:gd name="connsiteX88" fmla="*/ 236582 w 1125258"/>
                    <a:gd name="connsiteY88" fmla="*/ 883234 h 1495138"/>
                    <a:gd name="connsiteX89" fmla="*/ 237384 w 1125258"/>
                    <a:gd name="connsiteY89" fmla="*/ 880018 h 1495138"/>
                    <a:gd name="connsiteX90" fmla="*/ 237384 w 1125258"/>
                    <a:gd name="connsiteY90" fmla="*/ 867556 h 1495138"/>
                    <a:gd name="connsiteX91" fmla="*/ 237384 w 1125258"/>
                    <a:gd name="connsiteY91" fmla="*/ 644844 h 1495138"/>
                    <a:gd name="connsiteX92" fmla="*/ 236582 w 1125258"/>
                    <a:gd name="connsiteY92" fmla="*/ 628764 h 1495138"/>
                    <a:gd name="connsiteX93" fmla="*/ 234979 w 1125258"/>
                    <a:gd name="connsiteY93" fmla="*/ 627156 h 1495138"/>
                    <a:gd name="connsiteX94" fmla="*/ 230169 w 1125258"/>
                    <a:gd name="connsiteY94" fmla="*/ 625950 h 1495138"/>
                    <a:gd name="connsiteX95" fmla="*/ 207724 w 1125258"/>
                    <a:gd name="connsiteY95" fmla="*/ 626352 h 1495138"/>
                    <a:gd name="connsiteX96" fmla="*/ 197303 w 1125258"/>
                    <a:gd name="connsiteY96" fmla="*/ 626352 h 1495138"/>
                    <a:gd name="connsiteX97" fmla="*/ 158023 w 1125258"/>
                    <a:gd name="connsiteY97" fmla="*/ 584543 h 1495138"/>
                    <a:gd name="connsiteX98" fmla="*/ 198505 w 1125258"/>
                    <a:gd name="connsiteY98" fmla="*/ 541126 h 1495138"/>
                    <a:gd name="connsiteX99" fmla="*/ 204918 w 1125258"/>
                    <a:gd name="connsiteY99" fmla="*/ 541126 h 1495138"/>
                    <a:gd name="connsiteX100" fmla="*/ 272255 w 1125258"/>
                    <a:gd name="connsiteY100" fmla="*/ 539116 h 1495138"/>
                    <a:gd name="connsiteX101" fmla="*/ 477504 w 1125258"/>
                    <a:gd name="connsiteY101" fmla="*/ 0 h 1495138"/>
                    <a:gd name="connsiteX102" fmla="*/ 492735 w 1125258"/>
                    <a:gd name="connsiteY102" fmla="*/ 1206 h 1495138"/>
                    <a:gd name="connsiteX103" fmla="*/ 528407 w 1125258"/>
                    <a:gd name="connsiteY103" fmla="*/ 39397 h 1495138"/>
                    <a:gd name="connsiteX104" fmla="*/ 528407 w 1125258"/>
                    <a:gd name="connsiteY104" fmla="*/ 45427 h 1495138"/>
                    <a:gd name="connsiteX105" fmla="*/ 528407 w 1125258"/>
                    <a:gd name="connsiteY105" fmla="*/ 192159 h 1495138"/>
                    <a:gd name="connsiteX106" fmla="*/ 528006 w 1125258"/>
                    <a:gd name="connsiteY106" fmla="*/ 192159 h 1495138"/>
                    <a:gd name="connsiteX107" fmla="*/ 528006 w 1125258"/>
                    <a:gd name="connsiteY107" fmla="*/ 326832 h 1495138"/>
                    <a:gd name="connsiteX108" fmla="*/ 528407 w 1125258"/>
                    <a:gd name="connsiteY108" fmla="*/ 340902 h 1495138"/>
                    <a:gd name="connsiteX109" fmla="*/ 534018 w 1125258"/>
                    <a:gd name="connsiteY109" fmla="*/ 346932 h 1495138"/>
                    <a:gd name="connsiteX110" fmla="*/ 549249 w 1125258"/>
                    <a:gd name="connsiteY110" fmla="*/ 346932 h 1495138"/>
                    <a:gd name="connsiteX111" fmla="*/ 571294 w 1125258"/>
                    <a:gd name="connsiteY111" fmla="*/ 346932 h 1495138"/>
                    <a:gd name="connsiteX112" fmla="*/ 610574 w 1125258"/>
                    <a:gd name="connsiteY112" fmla="*/ 377887 h 1495138"/>
                    <a:gd name="connsiteX113" fmla="*/ 576504 w 1125258"/>
                    <a:gd name="connsiteY113" fmla="*/ 432560 h 1495138"/>
                    <a:gd name="connsiteX114" fmla="*/ 563678 w 1125258"/>
                    <a:gd name="connsiteY114" fmla="*/ 433364 h 1495138"/>
                    <a:gd name="connsiteX115" fmla="*/ 402552 w 1125258"/>
                    <a:gd name="connsiteY115" fmla="*/ 433364 h 1495138"/>
                    <a:gd name="connsiteX116" fmla="*/ 391730 w 1125258"/>
                    <a:gd name="connsiteY116" fmla="*/ 432560 h 1495138"/>
                    <a:gd name="connsiteX117" fmla="*/ 354855 w 1125258"/>
                    <a:gd name="connsiteY117" fmla="*/ 396781 h 1495138"/>
                    <a:gd name="connsiteX118" fmla="*/ 379305 w 1125258"/>
                    <a:gd name="connsiteY118" fmla="*/ 350952 h 1495138"/>
                    <a:gd name="connsiteX119" fmla="*/ 397742 w 1125258"/>
                    <a:gd name="connsiteY119" fmla="*/ 346932 h 1495138"/>
                    <a:gd name="connsiteX120" fmla="*/ 432212 w 1125258"/>
                    <a:gd name="connsiteY120" fmla="*/ 346932 h 1495138"/>
                    <a:gd name="connsiteX121" fmla="*/ 440228 w 1125258"/>
                    <a:gd name="connsiteY121" fmla="*/ 345726 h 1495138"/>
                    <a:gd name="connsiteX122" fmla="*/ 441831 w 1125258"/>
                    <a:gd name="connsiteY122" fmla="*/ 344118 h 1495138"/>
                    <a:gd name="connsiteX123" fmla="*/ 442633 w 1125258"/>
                    <a:gd name="connsiteY123" fmla="*/ 340902 h 1495138"/>
                    <a:gd name="connsiteX124" fmla="*/ 442633 w 1125258"/>
                    <a:gd name="connsiteY124" fmla="*/ 328440 h 1495138"/>
                    <a:gd name="connsiteX125" fmla="*/ 442633 w 1125258"/>
                    <a:gd name="connsiteY125" fmla="*/ 105728 h 1495138"/>
                    <a:gd name="connsiteX126" fmla="*/ 441831 w 1125258"/>
                    <a:gd name="connsiteY126" fmla="*/ 89648 h 1495138"/>
                    <a:gd name="connsiteX127" fmla="*/ 440228 w 1125258"/>
                    <a:gd name="connsiteY127" fmla="*/ 88040 h 1495138"/>
                    <a:gd name="connsiteX128" fmla="*/ 435418 w 1125258"/>
                    <a:gd name="connsiteY128" fmla="*/ 86834 h 1495138"/>
                    <a:gd name="connsiteX129" fmla="*/ 412973 w 1125258"/>
                    <a:gd name="connsiteY129" fmla="*/ 87236 h 1495138"/>
                    <a:gd name="connsiteX130" fmla="*/ 402552 w 1125258"/>
                    <a:gd name="connsiteY130" fmla="*/ 87236 h 1495138"/>
                    <a:gd name="connsiteX131" fmla="*/ 363272 w 1125258"/>
                    <a:gd name="connsiteY131" fmla="*/ 45427 h 1495138"/>
                    <a:gd name="connsiteX132" fmla="*/ 403754 w 1125258"/>
                    <a:gd name="connsiteY132" fmla="*/ 2010 h 1495138"/>
                    <a:gd name="connsiteX133" fmla="*/ 410167 w 1125258"/>
                    <a:gd name="connsiteY133" fmla="*/ 2010 h 1495138"/>
                    <a:gd name="connsiteX134" fmla="*/ 477504 w 1125258"/>
                    <a:gd name="connsiteY134" fmla="*/ 0 h 1495138"/>
                    <a:gd name="connsiteX135" fmla="*/ 123093 w 1125258"/>
                    <a:gd name="connsiteY135" fmla="*/ 0 h 1495138"/>
                    <a:gd name="connsiteX136" fmla="*/ 138324 w 1125258"/>
                    <a:gd name="connsiteY136" fmla="*/ 1206 h 1495138"/>
                    <a:gd name="connsiteX137" fmla="*/ 173997 w 1125258"/>
                    <a:gd name="connsiteY137" fmla="*/ 39397 h 1495138"/>
                    <a:gd name="connsiteX138" fmla="*/ 173997 w 1125258"/>
                    <a:gd name="connsiteY138" fmla="*/ 45427 h 1495138"/>
                    <a:gd name="connsiteX139" fmla="*/ 173997 w 1125258"/>
                    <a:gd name="connsiteY139" fmla="*/ 192159 h 1495138"/>
                    <a:gd name="connsiteX140" fmla="*/ 173596 w 1125258"/>
                    <a:gd name="connsiteY140" fmla="*/ 192159 h 1495138"/>
                    <a:gd name="connsiteX141" fmla="*/ 173596 w 1125258"/>
                    <a:gd name="connsiteY141" fmla="*/ 326832 h 1495138"/>
                    <a:gd name="connsiteX142" fmla="*/ 173997 w 1125258"/>
                    <a:gd name="connsiteY142" fmla="*/ 340902 h 1495138"/>
                    <a:gd name="connsiteX143" fmla="*/ 179608 w 1125258"/>
                    <a:gd name="connsiteY143" fmla="*/ 346932 h 1495138"/>
                    <a:gd name="connsiteX144" fmla="*/ 194839 w 1125258"/>
                    <a:gd name="connsiteY144" fmla="*/ 346932 h 1495138"/>
                    <a:gd name="connsiteX145" fmla="*/ 216884 w 1125258"/>
                    <a:gd name="connsiteY145" fmla="*/ 346932 h 1495138"/>
                    <a:gd name="connsiteX146" fmla="*/ 256164 w 1125258"/>
                    <a:gd name="connsiteY146" fmla="*/ 377887 h 1495138"/>
                    <a:gd name="connsiteX147" fmla="*/ 222094 w 1125258"/>
                    <a:gd name="connsiteY147" fmla="*/ 432560 h 1495138"/>
                    <a:gd name="connsiteX148" fmla="*/ 209268 w 1125258"/>
                    <a:gd name="connsiteY148" fmla="*/ 433364 h 1495138"/>
                    <a:gd name="connsiteX149" fmla="*/ 48141 w 1125258"/>
                    <a:gd name="connsiteY149" fmla="*/ 433364 h 1495138"/>
                    <a:gd name="connsiteX150" fmla="*/ 37319 w 1125258"/>
                    <a:gd name="connsiteY150" fmla="*/ 432560 h 1495138"/>
                    <a:gd name="connsiteX151" fmla="*/ 445 w 1125258"/>
                    <a:gd name="connsiteY151" fmla="*/ 396781 h 1495138"/>
                    <a:gd name="connsiteX152" fmla="*/ 24894 w 1125258"/>
                    <a:gd name="connsiteY152" fmla="*/ 350952 h 1495138"/>
                    <a:gd name="connsiteX153" fmla="*/ 43332 w 1125258"/>
                    <a:gd name="connsiteY153" fmla="*/ 346932 h 1495138"/>
                    <a:gd name="connsiteX154" fmla="*/ 77801 w 1125258"/>
                    <a:gd name="connsiteY154" fmla="*/ 346932 h 1495138"/>
                    <a:gd name="connsiteX155" fmla="*/ 85818 w 1125258"/>
                    <a:gd name="connsiteY155" fmla="*/ 345726 h 1495138"/>
                    <a:gd name="connsiteX156" fmla="*/ 87421 w 1125258"/>
                    <a:gd name="connsiteY156" fmla="*/ 344118 h 1495138"/>
                    <a:gd name="connsiteX157" fmla="*/ 88223 w 1125258"/>
                    <a:gd name="connsiteY157" fmla="*/ 340902 h 1495138"/>
                    <a:gd name="connsiteX158" fmla="*/ 88223 w 1125258"/>
                    <a:gd name="connsiteY158" fmla="*/ 328440 h 1495138"/>
                    <a:gd name="connsiteX159" fmla="*/ 88223 w 1125258"/>
                    <a:gd name="connsiteY159" fmla="*/ 105728 h 1495138"/>
                    <a:gd name="connsiteX160" fmla="*/ 87421 w 1125258"/>
                    <a:gd name="connsiteY160" fmla="*/ 89648 h 1495138"/>
                    <a:gd name="connsiteX161" fmla="*/ 85818 w 1125258"/>
                    <a:gd name="connsiteY161" fmla="*/ 88040 h 1495138"/>
                    <a:gd name="connsiteX162" fmla="*/ 81008 w 1125258"/>
                    <a:gd name="connsiteY162" fmla="*/ 86834 h 1495138"/>
                    <a:gd name="connsiteX163" fmla="*/ 58562 w 1125258"/>
                    <a:gd name="connsiteY163" fmla="*/ 87236 h 1495138"/>
                    <a:gd name="connsiteX164" fmla="*/ 48141 w 1125258"/>
                    <a:gd name="connsiteY164" fmla="*/ 87236 h 1495138"/>
                    <a:gd name="connsiteX165" fmla="*/ 8862 w 1125258"/>
                    <a:gd name="connsiteY165" fmla="*/ 45427 h 1495138"/>
                    <a:gd name="connsiteX166" fmla="*/ 49344 w 1125258"/>
                    <a:gd name="connsiteY166" fmla="*/ 2010 h 1495138"/>
                    <a:gd name="connsiteX167" fmla="*/ 55757 w 1125258"/>
                    <a:gd name="connsiteY167" fmla="*/ 2010 h 1495138"/>
                    <a:gd name="connsiteX168" fmla="*/ 123093 w 1125258"/>
                    <a:gd name="connsiteY168"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731276 h 1495138"/>
                    <a:gd name="connsiteX37" fmla="*/ 1040671 w 1125258"/>
                    <a:gd name="connsiteY37" fmla="*/ 731276 h 1495138"/>
                    <a:gd name="connsiteX38" fmla="*/ 1040671 w 1125258"/>
                    <a:gd name="connsiteY38" fmla="*/ 865948 h 1495138"/>
                    <a:gd name="connsiteX39" fmla="*/ 1041072 w 1125258"/>
                    <a:gd name="connsiteY39" fmla="*/ 880018 h 1495138"/>
                    <a:gd name="connsiteX40" fmla="*/ 1046683 w 1125258"/>
                    <a:gd name="connsiteY40" fmla="*/ 886049 h 1495138"/>
                    <a:gd name="connsiteX41" fmla="*/ 1061914 w 1125258"/>
                    <a:gd name="connsiteY41" fmla="*/ 886049 h 1495138"/>
                    <a:gd name="connsiteX42" fmla="*/ 1083959 w 1125258"/>
                    <a:gd name="connsiteY42" fmla="*/ 886049 h 1495138"/>
                    <a:gd name="connsiteX43" fmla="*/ 1123238 w 1125258"/>
                    <a:gd name="connsiteY43" fmla="*/ 917003 h 1495138"/>
                    <a:gd name="connsiteX44" fmla="*/ 1089169 w 1125258"/>
                    <a:gd name="connsiteY44" fmla="*/ 971676 h 1495138"/>
                    <a:gd name="connsiteX45" fmla="*/ 1076343 w 1125258"/>
                    <a:gd name="connsiteY45" fmla="*/ 972480 h 1495138"/>
                    <a:gd name="connsiteX46" fmla="*/ 915217 w 1125258"/>
                    <a:gd name="connsiteY46" fmla="*/ 972480 h 1495138"/>
                    <a:gd name="connsiteX47" fmla="*/ 904395 w 1125258"/>
                    <a:gd name="connsiteY47" fmla="*/ 971676 h 1495138"/>
                    <a:gd name="connsiteX48" fmla="*/ 867520 w 1125258"/>
                    <a:gd name="connsiteY48" fmla="*/ 935897 h 1495138"/>
                    <a:gd name="connsiteX49" fmla="*/ 891970 w 1125258"/>
                    <a:gd name="connsiteY49" fmla="*/ 890069 h 1495138"/>
                    <a:gd name="connsiteX50" fmla="*/ 910407 w 1125258"/>
                    <a:gd name="connsiteY50" fmla="*/ 886049 h 1495138"/>
                    <a:gd name="connsiteX51" fmla="*/ 944877 w 1125258"/>
                    <a:gd name="connsiteY51" fmla="*/ 886049 h 1495138"/>
                    <a:gd name="connsiteX52" fmla="*/ 952893 w 1125258"/>
                    <a:gd name="connsiteY52" fmla="*/ 884843 h 1495138"/>
                    <a:gd name="connsiteX53" fmla="*/ 954496 w 1125258"/>
                    <a:gd name="connsiteY53" fmla="*/ 883234 h 1495138"/>
                    <a:gd name="connsiteX54" fmla="*/ 955298 w 1125258"/>
                    <a:gd name="connsiteY54" fmla="*/ 880018 h 1495138"/>
                    <a:gd name="connsiteX55" fmla="*/ 955298 w 1125258"/>
                    <a:gd name="connsiteY55" fmla="*/ 867556 h 1495138"/>
                    <a:gd name="connsiteX56" fmla="*/ 955298 w 1125258"/>
                    <a:gd name="connsiteY56" fmla="*/ 644844 h 1495138"/>
                    <a:gd name="connsiteX57" fmla="*/ 954496 w 1125258"/>
                    <a:gd name="connsiteY57" fmla="*/ 628764 h 1495138"/>
                    <a:gd name="connsiteX58" fmla="*/ 952893 w 1125258"/>
                    <a:gd name="connsiteY58" fmla="*/ 627156 h 1495138"/>
                    <a:gd name="connsiteX59" fmla="*/ 948083 w 1125258"/>
                    <a:gd name="connsiteY59" fmla="*/ 625950 h 1495138"/>
                    <a:gd name="connsiteX60" fmla="*/ 925638 w 1125258"/>
                    <a:gd name="connsiteY60" fmla="*/ 626352 h 1495138"/>
                    <a:gd name="connsiteX61" fmla="*/ 915217 w 1125258"/>
                    <a:gd name="connsiteY61" fmla="*/ 626352 h 1495138"/>
                    <a:gd name="connsiteX62" fmla="*/ 875937 w 1125258"/>
                    <a:gd name="connsiteY62" fmla="*/ 584543 h 1495138"/>
                    <a:gd name="connsiteX63" fmla="*/ 916419 w 1125258"/>
                    <a:gd name="connsiteY63" fmla="*/ 541126 h 1495138"/>
                    <a:gd name="connsiteX64" fmla="*/ 922832 w 1125258"/>
                    <a:gd name="connsiteY64" fmla="*/ 541126 h 1495138"/>
                    <a:gd name="connsiteX65" fmla="*/ 990169 w 1125258"/>
                    <a:gd name="connsiteY65" fmla="*/ 539116 h 1495138"/>
                    <a:gd name="connsiteX66" fmla="*/ 272255 w 1125258"/>
                    <a:gd name="connsiteY66" fmla="*/ 539116 h 1495138"/>
                    <a:gd name="connsiteX67" fmla="*/ 287486 w 1125258"/>
                    <a:gd name="connsiteY67" fmla="*/ 540322 h 1495138"/>
                    <a:gd name="connsiteX68" fmla="*/ 323158 w 1125258"/>
                    <a:gd name="connsiteY68" fmla="*/ 578513 h 1495138"/>
                    <a:gd name="connsiteX69" fmla="*/ 323158 w 1125258"/>
                    <a:gd name="connsiteY69" fmla="*/ 584543 h 1495138"/>
                    <a:gd name="connsiteX70" fmla="*/ 323158 w 1125258"/>
                    <a:gd name="connsiteY70" fmla="*/ 731276 h 1495138"/>
                    <a:gd name="connsiteX71" fmla="*/ 322757 w 1125258"/>
                    <a:gd name="connsiteY71" fmla="*/ 731276 h 1495138"/>
                    <a:gd name="connsiteX72" fmla="*/ 322757 w 1125258"/>
                    <a:gd name="connsiteY72" fmla="*/ 865948 h 1495138"/>
                    <a:gd name="connsiteX73" fmla="*/ 323158 w 1125258"/>
                    <a:gd name="connsiteY73" fmla="*/ 880018 h 1495138"/>
                    <a:gd name="connsiteX74" fmla="*/ 328769 w 1125258"/>
                    <a:gd name="connsiteY74" fmla="*/ 886049 h 1495138"/>
                    <a:gd name="connsiteX75" fmla="*/ 344000 w 1125258"/>
                    <a:gd name="connsiteY75" fmla="*/ 886049 h 1495138"/>
                    <a:gd name="connsiteX76" fmla="*/ 366045 w 1125258"/>
                    <a:gd name="connsiteY76" fmla="*/ 886049 h 1495138"/>
                    <a:gd name="connsiteX77" fmla="*/ 405325 w 1125258"/>
                    <a:gd name="connsiteY77" fmla="*/ 917003 h 1495138"/>
                    <a:gd name="connsiteX78" fmla="*/ 371255 w 1125258"/>
                    <a:gd name="connsiteY78" fmla="*/ 971676 h 1495138"/>
                    <a:gd name="connsiteX79" fmla="*/ 358429 w 1125258"/>
                    <a:gd name="connsiteY79" fmla="*/ 972480 h 1495138"/>
                    <a:gd name="connsiteX80" fmla="*/ 197303 w 1125258"/>
                    <a:gd name="connsiteY80" fmla="*/ 972480 h 1495138"/>
                    <a:gd name="connsiteX81" fmla="*/ 186481 w 1125258"/>
                    <a:gd name="connsiteY81" fmla="*/ 971676 h 1495138"/>
                    <a:gd name="connsiteX82" fmla="*/ 149606 w 1125258"/>
                    <a:gd name="connsiteY82" fmla="*/ 935897 h 1495138"/>
                    <a:gd name="connsiteX83" fmla="*/ 174056 w 1125258"/>
                    <a:gd name="connsiteY83" fmla="*/ 890069 h 1495138"/>
                    <a:gd name="connsiteX84" fmla="*/ 192493 w 1125258"/>
                    <a:gd name="connsiteY84" fmla="*/ 886049 h 1495138"/>
                    <a:gd name="connsiteX85" fmla="*/ 226963 w 1125258"/>
                    <a:gd name="connsiteY85" fmla="*/ 886049 h 1495138"/>
                    <a:gd name="connsiteX86" fmla="*/ 234979 w 1125258"/>
                    <a:gd name="connsiteY86" fmla="*/ 884843 h 1495138"/>
                    <a:gd name="connsiteX87" fmla="*/ 236582 w 1125258"/>
                    <a:gd name="connsiteY87" fmla="*/ 883234 h 1495138"/>
                    <a:gd name="connsiteX88" fmla="*/ 237384 w 1125258"/>
                    <a:gd name="connsiteY88" fmla="*/ 880018 h 1495138"/>
                    <a:gd name="connsiteX89" fmla="*/ 237384 w 1125258"/>
                    <a:gd name="connsiteY89" fmla="*/ 867556 h 1495138"/>
                    <a:gd name="connsiteX90" fmla="*/ 237384 w 1125258"/>
                    <a:gd name="connsiteY90" fmla="*/ 644844 h 1495138"/>
                    <a:gd name="connsiteX91" fmla="*/ 236582 w 1125258"/>
                    <a:gd name="connsiteY91" fmla="*/ 628764 h 1495138"/>
                    <a:gd name="connsiteX92" fmla="*/ 234979 w 1125258"/>
                    <a:gd name="connsiteY92" fmla="*/ 627156 h 1495138"/>
                    <a:gd name="connsiteX93" fmla="*/ 230169 w 1125258"/>
                    <a:gd name="connsiteY93" fmla="*/ 625950 h 1495138"/>
                    <a:gd name="connsiteX94" fmla="*/ 207724 w 1125258"/>
                    <a:gd name="connsiteY94" fmla="*/ 626352 h 1495138"/>
                    <a:gd name="connsiteX95" fmla="*/ 197303 w 1125258"/>
                    <a:gd name="connsiteY95" fmla="*/ 626352 h 1495138"/>
                    <a:gd name="connsiteX96" fmla="*/ 158023 w 1125258"/>
                    <a:gd name="connsiteY96" fmla="*/ 584543 h 1495138"/>
                    <a:gd name="connsiteX97" fmla="*/ 198505 w 1125258"/>
                    <a:gd name="connsiteY97" fmla="*/ 541126 h 1495138"/>
                    <a:gd name="connsiteX98" fmla="*/ 204918 w 1125258"/>
                    <a:gd name="connsiteY98" fmla="*/ 541126 h 1495138"/>
                    <a:gd name="connsiteX99" fmla="*/ 272255 w 1125258"/>
                    <a:gd name="connsiteY99" fmla="*/ 539116 h 1495138"/>
                    <a:gd name="connsiteX100" fmla="*/ 477504 w 1125258"/>
                    <a:gd name="connsiteY100" fmla="*/ 0 h 1495138"/>
                    <a:gd name="connsiteX101" fmla="*/ 492735 w 1125258"/>
                    <a:gd name="connsiteY101" fmla="*/ 1206 h 1495138"/>
                    <a:gd name="connsiteX102" fmla="*/ 528407 w 1125258"/>
                    <a:gd name="connsiteY102" fmla="*/ 39397 h 1495138"/>
                    <a:gd name="connsiteX103" fmla="*/ 528407 w 1125258"/>
                    <a:gd name="connsiteY103" fmla="*/ 45427 h 1495138"/>
                    <a:gd name="connsiteX104" fmla="*/ 528407 w 1125258"/>
                    <a:gd name="connsiteY104" fmla="*/ 192159 h 1495138"/>
                    <a:gd name="connsiteX105" fmla="*/ 528006 w 1125258"/>
                    <a:gd name="connsiteY105" fmla="*/ 192159 h 1495138"/>
                    <a:gd name="connsiteX106" fmla="*/ 528006 w 1125258"/>
                    <a:gd name="connsiteY106" fmla="*/ 326832 h 1495138"/>
                    <a:gd name="connsiteX107" fmla="*/ 528407 w 1125258"/>
                    <a:gd name="connsiteY107" fmla="*/ 340902 h 1495138"/>
                    <a:gd name="connsiteX108" fmla="*/ 534018 w 1125258"/>
                    <a:gd name="connsiteY108" fmla="*/ 346932 h 1495138"/>
                    <a:gd name="connsiteX109" fmla="*/ 549249 w 1125258"/>
                    <a:gd name="connsiteY109" fmla="*/ 346932 h 1495138"/>
                    <a:gd name="connsiteX110" fmla="*/ 571294 w 1125258"/>
                    <a:gd name="connsiteY110" fmla="*/ 346932 h 1495138"/>
                    <a:gd name="connsiteX111" fmla="*/ 610574 w 1125258"/>
                    <a:gd name="connsiteY111" fmla="*/ 377887 h 1495138"/>
                    <a:gd name="connsiteX112" fmla="*/ 576504 w 1125258"/>
                    <a:gd name="connsiteY112" fmla="*/ 432560 h 1495138"/>
                    <a:gd name="connsiteX113" fmla="*/ 563678 w 1125258"/>
                    <a:gd name="connsiteY113" fmla="*/ 433364 h 1495138"/>
                    <a:gd name="connsiteX114" fmla="*/ 402552 w 1125258"/>
                    <a:gd name="connsiteY114" fmla="*/ 433364 h 1495138"/>
                    <a:gd name="connsiteX115" fmla="*/ 391730 w 1125258"/>
                    <a:gd name="connsiteY115" fmla="*/ 432560 h 1495138"/>
                    <a:gd name="connsiteX116" fmla="*/ 354855 w 1125258"/>
                    <a:gd name="connsiteY116" fmla="*/ 396781 h 1495138"/>
                    <a:gd name="connsiteX117" fmla="*/ 379305 w 1125258"/>
                    <a:gd name="connsiteY117" fmla="*/ 350952 h 1495138"/>
                    <a:gd name="connsiteX118" fmla="*/ 397742 w 1125258"/>
                    <a:gd name="connsiteY118" fmla="*/ 346932 h 1495138"/>
                    <a:gd name="connsiteX119" fmla="*/ 432212 w 1125258"/>
                    <a:gd name="connsiteY119" fmla="*/ 346932 h 1495138"/>
                    <a:gd name="connsiteX120" fmla="*/ 440228 w 1125258"/>
                    <a:gd name="connsiteY120" fmla="*/ 345726 h 1495138"/>
                    <a:gd name="connsiteX121" fmla="*/ 441831 w 1125258"/>
                    <a:gd name="connsiteY121" fmla="*/ 344118 h 1495138"/>
                    <a:gd name="connsiteX122" fmla="*/ 442633 w 1125258"/>
                    <a:gd name="connsiteY122" fmla="*/ 340902 h 1495138"/>
                    <a:gd name="connsiteX123" fmla="*/ 442633 w 1125258"/>
                    <a:gd name="connsiteY123" fmla="*/ 328440 h 1495138"/>
                    <a:gd name="connsiteX124" fmla="*/ 442633 w 1125258"/>
                    <a:gd name="connsiteY124" fmla="*/ 105728 h 1495138"/>
                    <a:gd name="connsiteX125" fmla="*/ 441831 w 1125258"/>
                    <a:gd name="connsiteY125" fmla="*/ 89648 h 1495138"/>
                    <a:gd name="connsiteX126" fmla="*/ 440228 w 1125258"/>
                    <a:gd name="connsiteY126" fmla="*/ 88040 h 1495138"/>
                    <a:gd name="connsiteX127" fmla="*/ 435418 w 1125258"/>
                    <a:gd name="connsiteY127" fmla="*/ 86834 h 1495138"/>
                    <a:gd name="connsiteX128" fmla="*/ 412973 w 1125258"/>
                    <a:gd name="connsiteY128" fmla="*/ 87236 h 1495138"/>
                    <a:gd name="connsiteX129" fmla="*/ 402552 w 1125258"/>
                    <a:gd name="connsiteY129" fmla="*/ 87236 h 1495138"/>
                    <a:gd name="connsiteX130" fmla="*/ 363272 w 1125258"/>
                    <a:gd name="connsiteY130" fmla="*/ 45427 h 1495138"/>
                    <a:gd name="connsiteX131" fmla="*/ 403754 w 1125258"/>
                    <a:gd name="connsiteY131" fmla="*/ 2010 h 1495138"/>
                    <a:gd name="connsiteX132" fmla="*/ 410167 w 1125258"/>
                    <a:gd name="connsiteY132" fmla="*/ 2010 h 1495138"/>
                    <a:gd name="connsiteX133" fmla="*/ 477504 w 1125258"/>
                    <a:gd name="connsiteY133" fmla="*/ 0 h 1495138"/>
                    <a:gd name="connsiteX134" fmla="*/ 123093 w 1125258"/>
                    <a:gd name="connsiteY134" fmla="*/ 0 h 1495138"/>
                    <a:gd name="connsiteX135" fmla="*/ 138324 w 1125258"/>
                    <a:gd name="connsiteY135" fmla="*/ 1206 h 1495138"/>
                    <a:gd name="connsiteX136" fmla="*/ 173997 w 1125258"/>
                    <a:gd name="connsiteY136" fmla="*/ 39397 h 1495138"/>
                    <a:gd name="connsiteX137" fmla="*/ 173997 w 1125258"/>
                    <a:gd name="connsiteY137" fmla="*/ 45427 h 1495138"/>
                    <a:gd name="connsiteX138" fmla="*/ 173997 w 1125258"/>
                    <a:gd name="connsiteY138" fmla="*/ 192159 h 1495138"/>
                    <a:gd name="connsiteX139" fmla="*/ 173596 w 1125258"/>
                    <a:gd name="connsiteY139" fmla="*/ 192159 h 1495138"/>
                    <a:gd name="connsiteX140" fmla="*/ 173596 w 1125258"/>
                    <a:gd name="connsiteY140" fmla="*/ 326832 h 1495138"/>
                    <a:gd name="connsiteX141" fmla="*/ 173997 w 1125258"/>
                    <a:gd name="connsiteY141" fmla="*/ 340902 h 1495138"/>
                    <a:gd name="connsiteX142" fmla="*/ 179608 w 1125258"/>
                    <a:gd name="connsiteY142" fmla="*/ 346932 h 1495138"/>
                    <a:gd name="connsiteX143" fmla="*/ 194839 w 1125258"/>
                    <a:gd name="connsiteY143" fmla="*/ 346932 h 1495138"/>
                    <a:gd name="connsiteX144" fmla="*/ 216884 w 1125258"/>
                    <a:gd name="connsiteY144" fmla="*/ 346932 h 1495138"/>
                    <a:gd name="connsiteX145" fmla="*/ 256164 w 1125258"/>
                    <a:gd name="connsiteY145" fmla="*/ 377887 h 1495138"/>
                    <a:gd name="connsiteX146" fmla="*/ 222094 w 1125258"/>
                    <a:gd name="connsiteY146" fmla="*/ 432560 h 1495138"/>
                    <a:gd name="connsiteX147" fmla="*/ 209268 w 1125258"/>
                    <a:gd name="connsiteY147" fmla="*/ 433364 h 1495138"/>
                    <a:gd name="connsiteX148" fmla="*/ 48141 w 1125258"/>
                    <a:gd name="connsiteY148" fmla="*/ 433364 h 1495138"/>
                    <a:gd name="connsiteX149" fmla="*/ 37319 w 1125258"/>
                    <a:gd name="connsiteY149" fmla="*/ 432560 h 1495138"/>
                    <a:gd name="connsiteX150" fmla="*/ 445 w 1125258"/>
                    <a:gd name="connsiteY150" fmla="*/ 396781 h 1495138"/>
                    <a:gd name="connsiteX151" fmla="*/ 24894 w 1125258"/>
                    <a:gd name="connsiteY151" fmla="*/ 350952 h 1495138"/>
                    <a:gd name="connsiteX152" fmla="*/ 43332 w 1125258"/>
                    <a:gd name="connsiteY152" fmla="*/ 346932 h 1495138"/>
                    <a:gd name="connsiteX153" fmla="*/ 77801 w 1125258"/>
                    <a:gd name="connsiteY153" fmla="*/ 346932 h 1495138"/>
                    <a:gd name="connsiteX154" fmla="*/ 85818 w 1125258"/>
                    <a:gd name="connsiteY154" fmla="*/ 345726 h 1495138"/>
                    <a:gd name="connsiteX155" fmla="*/ 87421 w 1125258"/>
                    <a:gd name="connsiteY155" fmla="*/ 344118 h 1495138"/>
                    <a:gd name="connsiteX156" fmla="*/ 88223 w 1125258"/>
                    <a:gd name="connsiteY156" fmla="*/ 340902 h 1495138"/>
                    <a:gd name="connsiteX157" fmla="*/ 88223 w 1125258"/>
                    <a:gd name="connsiteY157" fmla="*/ 328440 h 1495138"/>
                    <a:gd name="connsiteX158" fmla="*/ 88223 w 1125258"/>
                    <a:gd name="connsiteY158" fmla="*/ 105728 h 1495138"/>
                    <a:gd name="connsiteX159" fmla="*/ 87421 w 1125258"/>
                    <a:gd name="connsiteY159" fmla="*/ 89648 h 1495138"/>
                    <a:gd name="connsiteX160" fmla="*/ 85818 w 1125258"/>
                    <a:gd name="connsiteY160" fmla="*/ 88040 h 1495138"/>
                    <a:gd name="connsiteX161" fmla="*/ 81008 w 1125258"/>
                    <a:gd name="connsiteY161" fmla="*/ 86834 h 1495138"/>
                    <a:gd name="connsiteX162" fmla="*/ 58562 w 1125258"/>
                    <a:gd name="connsiteY162" fmla="*/ 87236 h 1495138"/>
                    <a:gd name="connsiteX163" fmla="*/ 48141 w 1125258"/>
                    <a:gd name="connsiteY163" fmla="*/ 87236 h 1495138"/>
                    <a:gd name="connsiteX164" fmla="*/ 8862 w 1125258"/>
                    <a:gd name="connsiteY164" fmla="*/ 45427 h 1495138"/>
                    <a:gd name="connsiteX165" fmla="*/ 49344 w 1125258"/>
                    <a:gd name="connsiteY165" fmla="*/ 2010 h 1495138"/>
                    <a:gd name="connsiteX166" fmla="*/ 55757 w 1125258"/>
                    <a:gd name="connsiteY166" fmla="*/ 2010 h 1495138"/>
                    <a:gd name="connsiteX167" fmla="*/ 123093 w 1125258"/>
                    <a:gd name="connsiteY167"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22832 w 1125258"/>
                    <a:gd name="connsiteY34" fmla="*/ 541126 h 1495138"/>
                    <a:gd name="connsiteX35" fmla="*/ 1005400 w 1125258"/>
                    <a:gd name="connsiteY35" fmla="*/ 540322 h 1495138"/>
                    <a:gd name="connsiteX36" fmla="*/ 1041072 w 1125258"/>
                    <a:gd name="connsiteY36" fmla="*/ 731276 h 1495138"/>
                    <a:gd name="connsiteX37" fmla="*/ 1040671 w 1125258"/>
                    <a:gd name="connsiteY37" fmla="*/ 731276 h 1495138"/>
                    <a:gd name="connsiteX38" fmla="*/ 1040671 w 1125258"/>
                    <a:gd name="connsiteY38" fmla="*/ 865948 h 1495138"/>
                    <a:gd name="connsiteX39" fmla="*/ 1041072 w 1125258"/>
                    <a:gd name="connsiteY39" fmla="*/ 880018 h 1495138"/>
                    <a:gd name="connsiteX40" fmla="*/ 1046683 w 1125258"/>
                    <a:gd name="connsiteY40" fmla="*/ 886049 h 1495138"/>
                    <a:gd name="connsiteX41" fmla="*/ 1061914 w 1125258"/>
                    <a:gd name="connsiteY41" fmla="*/ 886049 h 1495138"/>
                    <a:gd name="connsiteX42" fmla="*/ 1083959 w 1125258"/>
                    <a:gd name="connsiteY42" fmla="*/ 886049 h 1495138"/>
                    <a:gd name="connsiteX43" fmla="*/ 1123238 w 1125258"/>
                    <a:gd name="connsiteY43" fmla="*/ 917003 h 1495138"/>
                    <a:gd name="connsiteX44" fmla="*/ 1089169 w 1125258"/>
                    <a:gd name="connsiteY44" fmla="*/ 971676 h 1495138"/>
                    <a:gd name="connsiteX45" fmla="*/ 1076343 w 1125258"/>
                    <a:gd name="connsiteY45" fmla="*/ 972480 h 1495138"/>
                    <a:gd name="connsiteX46" fmla="*/ 915217 w 1125258"/>
                    <a:gd name="connsiteY46" fmla="*/ 972480 h 1495138"/>
                    <a:gd name="connsiteX47" fmla="*/ 904395 w 1125258"/>
                    <a:gd name="connsiteY47" fmla="*/ 971676 h 1495138"/>
                    <a:gd name="connsiteX48" fmla="*/ 867520 w 1125258"/>
                    <a:gd name="connsiteY48" fmla="*/ 935897 h 1495138"/>
                    <a:gd name="connsiteX49" fmla="*/ 891970 w 1125258"/>
                    <a:gd name="connsiteY49" fmla="*/ 890069 h 1495138"/>
                    <a:gd name="connsiteX50" fmla="*/ 910407 w 1125258"/>
                    <a:gd name="connsiteY50" fmla="*/ 886049 h 1495138"/>
                    <a:gd name="connsiteX51" fmla="*/ 944877 w 1125258"/>
                    <a:gd name="connsiteY51" fmla="*/ 886049 h 1495138"/>
                    <a:gd name="connsiteX52" fmla="*/ 952893 w 1125258"/>
                    <a:gd name="connsiteY52" fmla="*/ 884843 h 1495138"/>
                    <a:gd name="connsiteX53" fmla="*/ 954496 w 1125258"/>
                    <a:gd name="connsiteY53" fmla="*/ 883234 h 1495138"/>
                    <a:gd name="connsiteX54" fmla="*/ 955298 w 1125258"/>
                    <a:gd name="connsiteY54" fmla="*/ 880018 h 1495138"/>
                    <a:gd name="connsiteX55" fmla="*/ 955298 w 1125258"/>
                    <a:gd name="connsiteY55" fmla="*/ 867556 h 1495138"/>
                    <a:gd name="connsiteX56" fmla="*/ 955298 w 1125258"/>
                    <a:gd name="connsiteY56" fmla="*/ 644844 h 1495138"/>
                    <a:gd name="connsiteX57" fmla="*/ 954496 w 1125258"/>
                    <a:gd name="connsiteY57" fmla="*/ 628764 h 1495138"/>
                    <a:gd name="connsiteX58" fmla="*/ 952893 w 1125258"/>
                    <a:gd name="connsiteY58" fmla="*/ 627156 h 1495138"/>
                    <a:gd name="connsiteX59" fmla="*/ 948083 w 1125258"/>
                    <a:gd name="connsiteY59" fmla="*/ 625950 h 1495138"/>
                    <a:gd name="connsiteX60" fmla="*/ 925638 w 1125258"/>
                    <a:gd name="connsiteY60" fmla="*/ 626352 h 1495138"/>
                    <a:gd name="connsiteX61" fmla="*/ 915217 w 1125258"/>
                    <a:gd name="connsiteY61" fmla="*/ 626352 h 1495138"/>
                    <a:gd name="connsiteX62" fmla="*/ 875937 w 1125258"/>
                    <a:gd name="connsiteY62" fmla="*/ 584543 h 1495138"/>
                    <a:gd name="connsiteX63" fmla="*/ 916419 w 1125258"/>
                    <a:gd name="connsiteY63" fmla="*/ 541126 h 1495138"/>
                    <a:gd name="connsiteX64" fmla="*/ 922832 w 1125258"/>
                    <a:gd name="connsiteY64" fmla="*/ 541126 h 1495138"/>
                    <a:gd name="connsiteX65" fmla="*/ 272255 w 1125258"/>
                    <a:gd name="connsiteY65" fmla="*/ 539116 h 1495138"/>
                    <a:gd name="connsiteX66" fmla="*/ 287486 w 1125258"/>
                    <a:gd name="connsiteY66" fmla="*/ 540322 h 1495138"/>
                    <a:gd name="connsiteX67" fmla="*/ 323158 w 1125258"/>
                    <a:gd name="connsiteY67" fmla="*/ 578513 h 1495138"/>
                    <a:gd name="connsiteX68" fmla="*/ 323158 w 1125258"/>
                    <a:gd name="connsiteY68" fmla="*/ 584543 h 1495138"/>
                    <a:gd name="connsiteX69" fmla="*/ 323158 w 1125258"/>
                    <a:gd name="connsiteY69" fmla="*/ 731276 h 1495138"/>
                    <a:gd name="connsiteX70" fmla="*/ 322757 w 1125258"/>
                    <a:gd name="connsiteY70" fmla="*/ 731276 h 1495138"/>
                    <a:gd name="connsiteX71" fmla="*/ 322757 w 1125258"/>
                    <a:gd name="connsiteY71" fmla="*/ 865948 h 1495138"/>
                    <a:gd name="connsiteX72" fmla="*/ 323158 w 1125258"/>
                    <a:gd name="connsiteY72" fmla="*/ 880018 h 1495138"/>
                    <a:gd name="connsiteX73" fmla="*/ 328769 w 1125258"/>
                    <a:gd name="connsiteY73" fmla="*/ 886049 h 1495138"/>
                    <a:gd name="connsiteX74" fmla="*/ 344000 w 1125258"/>
                    <a:gd name="connsiteY74" fmla="*/ 886049 h 1495138"/>
                    <a:gd name="connsiteX75" fmla="*/ 366045 w 1125258"/>
                    <a:gd name="connsiteY75" fmla="*/ 886049 h 1495138"/>
                    <a:gd name="connsiteX76" fmla="*/ 405325 w 1125258"/>
                    <a:gd name="connsiteY76" fmla="*/ 917003 h 1495138"/>
                    <a:gd name="connsiteX77" fmla="*/ 371255 w 1125258"/>
                    <a:gd name="connsiteY77" fmla="*/ 971676 h 1495138"/>
                    <a:gd name="connsiteX78" fmla="*/ 358429 w 1125258"/>
                    <a:gd name="connsiteY78" fmla="*/ 972480 h 1495138"/>
                    <a:gd name="connsiteX79" fmla="*/ 197303 w 1125258"/>
                    <a:gd name="connsiteY79" fmla="*/ 972480 h 1495138"/>
                    <a:gd name="connsiteX80" fmla="*/ 186481 w 1125258"/>
                    <a:gd name="connsiteY80" fmla="*/ 971676 h 1495138"/>
                    <a:gd name="connsiteX81" fmla="*/ 149606 w 1125258"/>
                    <a:gd name="connsiteY81" fmla="*/ 935897 h 1495138"/>
                    <a:gd name="connsiteX82" fmla="*/ 174056 w 1125258"/>
                    <a:gd name="connsiteY82" fmla="*/ 890069 h 1495138"/>
                    <a:gd name="connsiteX83" fmla="*/ 192493 w 1125258"/>
                    <a:gd name="connsiteY83" fmla="*/ 886049 h 1495138"/>
                    <a:gd name="connsiteX84" fmla="*/ 226963 w 1125258"/>
                    <a:gd name="connsiteY84" fmla="*/ 886049 h 1495138"/>
                    <a:gd name="connsiteX85" fmla="*/ 234979 w 1125258"/>
                    <a:gd name="connsiteY85" fmla="*/ 884843 h 1495138"/>
                    <a:gd name="connsiteX86" fmla="*/ 236582 w 1125258"/>
                    <a:gd name="connsiteY86" fmla="*/ 883234 h 1495138"/>
                    <a:gd name="connsiteX87" fmla="*/ 237384 w 1125258"/>
                    <a:gd name="connsiteY87" fmla="*/ 880018 h 1495138"/>
                    <a:gd name="connsiteX88" fmla="*/ 237384 w 1125258"/>
                    <a:gd name="connsiteY88" fmla="*/ 867556 h 1495138"/>
                    <a:gd name="connsiteX89" fmla="*/ 237384 w 1125258"/>
                    <a:gd name="connsiteY89" fmla="*/ 644844 h 1495138"/>
                    <a:gd name="connsiteX90" fmla="*/ 236582 w 1125258"/>
                    <a:gd name="connsiteY90" fmla="*/ 628764 h 1495138"/>
                    <a:gd name="connsiteX91" fmla="*/ 234979 w 1125258"/>
                    <a:gd name="connsiteY91" fmla="*/ 627156 h 1495138"/>
                    <a:gd name="connsiteX92" fmla="*/ 230169 w 1125258"/>
                    <a:gd name="connsiteY92" fmla="*/ 625950 h 1495138"/>
                    <a:gd name="connsiteX93" fmla="*/ 207724 w 1125258"/>
                    <a:gd name="connsiteY93" fmla="*/ 626352 h 1495138"/>
                    <a:gd name="connsiteX94" fmla="*/ 197303 w 1125258"/>
                    <a:gd name="connsiteY94" fmla="*/ 626352 h 1495138"/>
                    <a:gd name="connsiteX95" fmla="*/ 158023 w 1125258"/>
                    <a:gd name="connsiteY95" fmla="*/ 584543 h 1495138"/>
                    <a:gd name="connsiteX96" fmla="*/ 198505 w 1125258"/>
                    <a:gd name="connsiteY96" fmla="*/ 541126 h 1495138"/>
                    <a:gd name="connsiteX97" fmla="*/ 204918 w 1125258"/>
                    <a:gd name="connsiteY97" fmla="*/ 541126 h 1495138"/>
                    <a:gd name="connsiteX98" fmla="*/ 272255 w 1125258"/>
                    <a:gd name="connsiteY98" fmla="*/ 539116 h 1495138"/>
                    <a:gd name="connsiteX99" fmla="*/ 477504 w 1125258"/>
                    <a:gd name="connsiteY99" fmla="*/ 0 h 1495138"/>
                    <a:gd name="connsiteX100" fmla="*/ 492735 w 1125258"/>
                    <a:gd name="connsiteY100" fmla="*/ 1206 h 1495138"/>
                    <a:gd name="connsiteX101" fmla="*/ 528407 w 1125258"/>
                    <a:gd name="connsiteY101" fmla="*/ 39397 h 1495138"/>
                    <a:gd name="connsiteX102" fmla="*/ 528407 w 1125258"/>
                    <a:gd name="connsiteY102" fmla="*/ 45427 h 1495138"/>
                    <a:gd name="connsiteX103" fmla="*/ 528407 w 1125258"/>
                    <a:gd name="connsiteY103" fmla="*/ 192159 h 1495138"/>
                    <a:gd name="connsiteX104" fmla="*/ 528006 w 1125258"/>
                    <a:gd name="connsiteY104" fmla="*/ 192159 h 1495138"/>
                    <a:gd name="connsiteX105" fmla="*/ 528006 w 1125258"/>
                    <a:gd name="connsiteY105" fmla="*/ 326832 h 1495138"/>
                    <a:gd name="connsiteX106" fmla="*/ 528407 w 1125258"/>
                    <a:gd name="connsiteY106" fmla="*/ 340902 h 1495138"/>
                    <a:gd name="connsiteX107" fmla="*/ 534018 w 1125258"/>
                    <a:gd name="connsiteY107" fmla="*/ 346932 h 1495138"/>
                    <a:gd name="connsiteX108" fmla="*/ 549249 w 1125258"/>
                    <a:gd name="connsiteY108" fmla="*/ 346932 h 1495138"/>
                    <a:gd name="connsiteX109" fmla="*/ 571294 w 1125258"/>
                    <a:gd name="connsiteY109" fmla="*/ 346932 h 1495138"/>
                    <a:gd name="connsiteX110" fmla="*/ 610574 w 1125258"/>
                    <a:gd name="connsiteY110" fmla="*/ 377887 h 1495138"/>
                    <a:gd name="connsiteX111" fmla="*/ 576504 w 1125258"/>
                    <a:gd name="connsiteY111" fmla="*/ 432560 h 1495138"/>
                    <a:gd name="connsiteX112" fmla="*/ 563678 w 1125258"/>
                    <a:gd name="connsiteY112" fmla="*/ 433364 h 1495138"/>
                    <a:gd name="connsiteX113" fmla="*/ 402552 w 1125258"/>
                    <a:gd name="connsiteY113" fmla="*/ 433364 h 1495138"/>
                    <a:gd name="connsiteX114" fmla="*/ 391730 w 1125258"/>
                    <a:gd name="connsiteY114" fmla="*/ 432560 h 1495138"/>
                    <a:gd name="connsiteX115" fmla="*/ 354855 w 1125258"/>
                    <a:gd name="connsiteY115" fmla="*/ 396781 h 1495138"/>
                    <a:gd name="connsiteX116" fmla="*/ 379305 w 1125258"/>
                    <a:gd name="connsiteY116" fmla="*/ 350952 h 1495138"/>
                    <a:gd name="connsiteX117" fmla="*/ 397742 w 1125258"/>
                    <a:gd name="connsiteY117" fmla="*/ 346932 h 1495138"/>
                    <a:gd name="connsiteX118" fmla="*/ 432212 w 1125258"/>
                    <a:gd name="connsiteY118" fmla="*/ 346932 h 1495138"/>
                    <a:gd name="connsiteX119" fmla="*/ 440228 w 1125258"/>
                    <a:gd name="connsiteY119" fmla="*/ 345726 h 1495138"/>
                    <a:gd name="connsiteX120" fmla="*/ 441831 w 1125258"/>
                    <a:gd name="connsiteY120" fmla="*/ 344118 h 1495138"/>
                    <a:gd name="connsiteX121" fmla="*/ 442633 w 1125258"/>
                    <a:gd name="connsiteY121" fmla="*/ 340902 h 1495138"/>
                    <a:gd name="connsiteX122" fmla="*/ 442633 w 1125258"/>
                    <a:gd name="connsiteY122" fmla="*/ 328440 h 1495138"/>
                    <a:gd name="connsiteX123" fmla="*/ 442633 w 1125258"/>
                    <a:gd name="connsiteY123" fmla="*/ 105728 h 1495138"/>
                    <a:gd name="connsiteX124" fmla="*/ 441831 w 1125258"/>
                    <a:gd name="connsiteY124" fmla="*/ 89648 h 1495138"/>
                    <a:gd name="connsiteX125" fmla="*/ 440228 w 1125258"/>
                    <a:gd name="connsiteY125" fmla="*/ 88040 h 1495138"/>
                    <a:gd name="connsiteX126" fmla="*/ 435418 w 1125258"/>
                    <a:gd name="connsiteY126" fmla="*/ 86834 h 1495138"/>
                    <a:gd name="connsiteX127" fmla="*/ 412973 w 1125258"/>
                    <a:gd name="connsiteY127" fmla="*/ 87236 h 1495138"/>
                    <a:gd name="connsiteX128" fmla="*/ 402552 w 1125258"/>
                    <a:gd name="connsiteY128" fmla="*/ 87236 h 1495138"/>
                    <a:gd name="connsiteX129" fmla="*/ 363272 w 1125258"/>
                    <a:gd name="connsiteY129" fmla="*/ 45427 h 1495138"/>
                    <a:gd name="connsiteX130" fmla="*/ 403754 w 1125258"/>
                    <a:gd name="connsiteY130" fmla="*/ 2010 h 1495138"/>
                    <a:gd name="connsiteX131" fmla="*/ 410167 w 1125258"/>
                    <a:gd name="connsiteY131" fmla="*/ 2010 h 1495138"/>
                    <a:gd name="connsiteX132" fmla="*/ 477504 w 1125258"/>
                    <a:gd name="connsiteY132" fmla="*/ 0 h 1495138"/>
                    <a:gd name="connsiteX133" fmla="*/ 123093 w 1125258"/>
                    <a:gd name="connsiteY133" fmla="*/ 0 h 1495138"/>
                    <a:gd name="connsiteX134" fmla="*/ 138324 w 1125258"/>
                    <a:gd name="connsiteY134" fmla="*/ 1206 h 1495138"/>
                    <a:gd name="connsiteX135" fmla="*/ 173997 w 1125258"/>
                    <a:gd name="connsiteY135" fmla="*/ 39397 h 1495138"/>
                    <a:gd name="connsiteX136" fmla="*/ 173997 w 1125258"/>
                    <a:gd name="connsiteY136" fmla="*/ 45427 h 1495138"/>
                    <a:gd name="connsiteX137" fmla="*/ 173997 w 1125258"/>
                    <a:gd name="connsiteY137" fmla="*/ 192159 h 1495138"/>
                    <a:gd name="connsiteX138" fmla="*/ 173596 w 1125258"/>
                    <a:gd name="connsiteY138" fmla="*/ 192159 h 1495138"/>
                    <a:gd name="connsiteX139" fmla="*/ 173596 w 1125258"/>
                    <a:gd name="connsiteY139" fmla="*/ 326832 h 1495138"/>
                    <a:gd name="connsiteX140" fmla="*/ 173997 w 1125258"/>
                    <a:gd name="connsiteY140" fmla="*/ 340902 h 1495138"/>
                    <a:gd name="connsiteX141" fmla="*/ 179608 w 1125258"/>
                    <a:gd name="connsiteY141" fmla="*/ 346932 h 1495138"/>
                    <a:gd name="connsiteX142" fmla="*/ 194839 w 1125258"/>
                    <a:gd name="connsiteY142" fmla="*/ 346932 h 1495138"/>
                    <a:gd name="connsiteX143" fmla="*/ 216884 w 1125258"/>
                    <a:gd name="connsiteY143" fmla="*/ 346932 h 1495138"/>
                    <a:gd name="connsiteX144" fmla="*/ 256164 w 1125258"/>
                    <a:gd name="connsiteY144" fmla="*/ 377887 h 1495138"/>
                    <a:gd name="connsiteX145" fmla="*/ 222094 w 1125258"/>
                    <a:gd name="connsiteY145" fmla="*/ 432560 h 1495138"/>
                    <a:gd name="connsiteX146" fmla="*/ 209268 w 1125258"/>
                    <a:gd name="connsiteY146" fmla="*/ 433364 h 1495138"/>
                    <a:gd name="connsiteX147" fmla="*/ 48141 w 1125258"/>
                    <a:gd name="connsiteY147" fmla="*/ 433364 h 1495138"/>
                    <a:gd name="connsiteX148" fmla="*/ 37319 w 1125258"/>
                    <a:gd name="connsiteY148" fmla="*/ 432560 h 1495138"/>
                    <a:gd name="connsiteX149" fmla="*/ 445 w 1125258"/>
                    <a:gd name="connsiteY149" fmla="*/ 396781 h 1495138"/>
                    <a:gd name="connsiteX150" fmla="*/ 24894 w 1125258"/>
                    <a:gd name="connsiteY150" fmla="*/ 350952 h 1495138"/>
                    <a:gd name="connsiteX151" fmla="*/ 43332 w 1125258"/>
                    <a:gd name="connsiteY151" fmla="*/ 346932 h 1495138"/>
                    <a:gd name="connsiteX152" fmla="*/ 77801 w 1125258"/>
                    <a:gd name="connsiteY152" fmla="*/ 346932 h 1495138"/>
                    <a:gd name="connsiteX153" fmla="*/ 85818 w 1125258"/>
                    <a:gd name="connsiteY153" fmla="*/ 345726 h 1495138"/>
                    <a:gd name="connsiteX154" fmla="*/ 87421 w 1125258"/>
                    <a:gd name="connsiteY154" fmla="*/ 344118 h 1495138"/>
                    <a:gd name="connsiteX155" fmla="*/ 88223 w 1125258"/>
                    <a:gd name="connsiteY155" fmla="*/ 340902 h 1495138"/>
                    <a:gd name="connsiteX156" fmla="*/ 88223 w 1125258"/>
                    <a:gd name="connsiteY156" fmla="*/ 328440 h 1495138"/>
                    <a:gd name="connsiteX157" fmla="*/ 88223 w 1125258"/>
                    <a:gd name="connsiteY157" fmla="*/ 105728 h 1495138"/>
                    <a:gd name="connsiteX158" fmla="*/ 87421 w 1125258"/>
                    <a:gd name="connsiteY158" fmla="*/ 89648 h 1495138"/>
                    <a:gd name="connsiteX159" fmla="*/ 85818 w 1125258"/>
                    <a:gd name="connsiteY159" fmla="*/ 88040 h 1495138"/>
                    <a:gd name="connsiteX160" fmla="*/ 81008 w 1125258"/>
                    <a:gd name="connsiteY160" fmla="*/ 86834 h 1495138"/>
                    <a:gd name="connsiteX161" fmla="*/ 58562 w 1125258"/>
                    <a:gd name="connsiteY161" fmla="*/ 87236 h 1495138"/>
                    <a:gd name="connsiteX162" fmla="*/ 48141 w 1125258"/>
                    <a:gd name="connsiteY162" fmla="*/ 87236 h 1495138"/>
                    <a:gd name="connsiteX163" fmla="*/ 8862 w 1125258"/>
                    <a:gd name="connsiteY163" fmla="*/ 45427 h 1495138"/>
                    <a:gd name="connsiteX164" fmla="*/ 49344 w 1125258"/>
                    <a:gd name="connsiteY164" fmla="*/ 2010 h 1495138"/>
                    <a:gd name="connsiteX165" fmla="*/ 55757 w 1125258"/>
                    <a:gd name="connsiteY165" fmla="*/ 2010 h 1495138"/>
                    <a:gd name="connsiteX166" fmla="*/ 123093 w 1125258"/>
                    <a:gd name="connsiteY166"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22832 w 1125258"/>
                    <a:gd name="connsiteY34" fmla="*/ 54112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875937 w 1125258"/>
                    <a:gd name="connsiteY61" fmla="*/ 584543 h 1495138"/>
                    <a:gd name="connsiteX62" fmla="*/ 916419 w 1125258"/>
                    <a:gd name="connsiteY62" fmla="*/ 541126 h 1495138"/>
                    <a:gd name="connsiteX63" fmla="*/ 922832 w 1125258"/>
                    <a:gd name="connsiteY63" fmla="*/ 541126 h 1495138"/>
                    <a:gd name="connsiteX64" fmla="*/ 272255 w 1125258"/>
                    <a:gd name="connsiteY64" fmla="*/ 539116 h 1495138"/>
                    <a:gd name="connsiteX65" fmla="*/ 287486 w 1125258"/>
                    <a:gd name="connsiteY65" fmla="*/ 540322 h 1495138"/>
                    <a:gd name="connsiteX66" fmla="*/ 323158 w 1125258"/>
                    <a:gd name="connsiteY66" fmla="*/ 578513 h 1495138"/>
                    <a:gd name="connsiteX67" fmla="*/ 323158 w 1125258"/>
                    <a:gd name="connsiteY67" fmla="*/ 584543 h 1495138"/>
                    <a:gd name="connsiteX68" fmla="*/ 323158 w 1125258"/>
                    <a:gd name="connsiteY68" fmla="*/ 731276 h 1495138"/>
                    <a:gd name="connsiteX69" fmla="*/ 322757 w 1125258"/>
                    <a:gd name="connsiteY69" fmla="*/ 731276 h 1495138"/>
                    <a:gd name="connsiteX70" fmla="*/ 322757 w 1125258"/>
                    <a:gd name="connsiteY70" fmla="*/ 865948 h 1495138"/>
                    <a:gd name="connsiteX71" fmla="*/ 323158 w 1125258"/>
                    <a:gd name="connsiteY71" fmla="*/ 880018 h 1495138"/>
                    <a:gd name="connsiteX72" fmla="*/ 328769 w 1125258"/>
                    <a:gd name="connsiteY72" fmla="*/ 886049 h 1495138"/>
                    <a:gd name="connsiteX73" fmla="*/ 344000 w 1125258"/>
                    <a:gd name="connsiteY73" fmla="*/ 886049 h 1495138"/>
                    <a:gd name="connsiteX74" fmla="*/ 366045 w 1125258"/>
                    <a:gd name="connsiteY74" fmla="*/ 886049 h 1495138"/>
                    <a:gd name="connsiteX75" fmla="*/ 405325 w 1125258"/>
                    <a:gd name="connsiteY75" fmla="*/ 917003 h 1495138"/>
                    <a:gd name="connsiteX76" fmla="*/ 371255 w 1125258"/>
                    <a:gd name="connsiteY76" fmla="*/ 971676 h 1495138"/>
                    <a:gd name="connsiteX77" fmla="*/ 358429 w 1125258"/>
                    <a:gd name="connsiteY77" fmla="*/ 972480 h 1495138"/>
                    <a:gd name="connsiteX78" fmla="*/ 197303 w 1125258"/>
                    <a:gd name="connsiteY78" fmla="*/ 972480 h 1495138"/>
                    <a:gd name="connsiteX79" fmla="*/ 186481 w 1125258"/>
                    <a:gd name="connsiteY79" fmla="*/ 971676 h 1495138"/>
                    <a:gd name="connsiteX80" fmla="*/ 149606 w 1125258"/>
                    <a:gd name="connsiteY80" fmla="*/ 935897 h 1495138"/>
                    <a:gd name="connsiteX81" fmla="*/ 174056 w 1125258"/>
                    <a:gd name="connsiteY81" fmla="*/ 890069 h 1495138"/>
                    <a:gd name="connsiteX82" fmla="*/ 192493 w 1125258"/>
                    <a:gd name="connsiteY82" fmla="*/ 886049 h 1495138"/>
                    <a:gd name="connsiteX83" fmla="*/ 226963 w 1125258"/>
                    <a:gd name="connsiteY83" fmla="*/ 886049 h 1495138"/>
                    <a:gd name="connsiteX84" fmla="*/ 234979 w 1125258"/>
                    <a:gd name="connsiteY84" fmla="*/ 884843 h 1495138"/>
                    <a:gd name="connsiteX85" fmla="*/ 236582 w 1125258"/>
                    <a:gd name="connsiteY85" fmla="*/ 883234 h 1495138"/>
                    <a:gd name="connsiteX86" fmla="*/ 237384 w 1125258"/>
                    <a:gd name="connsiteY86" fmla="*/ 880018 h 1495138"/>
                    <a:gd name="connsiteX87" fmla="*/ 237384 w 1125258"/>
                    <a:gd name="connsiteY87" fmla="*/ 867556 h 1495138"/>
                    <a:gd name="connsiteX88" fmla="*/ 237384 w 1125258"/>
                    <a:gd name="connsiteY88" fmla="*/ 644844 h 1495138"/>
                    <a:gd name="connsiteX89" fmla="*/ 236582 w 1125258"/>
                    <a:gd name="connsiteY89" fmla="*/ 628764 h 1495138"/>
                    <a:gd name="connsiteX90" fmla="*/ 234979 w 1125258"/>
                    <a:gd name="connsiteY90" fmla="*/ 627156 h 1495138"/>
                    <a:gd name="connsiteX91" fmla="*/ 230169 w 1125258"/>
                    <a:gd name="connsiteY91" fmla="*/ 625950 h 1495138"/>
                    <a:gd name="connsiteX92" fmla="*/ 207724 w 1125258"/>
                    <a:gd name="connsiteY92" fmla="*/ 626352 h 1495138"/>
                    <a:gd name="connsiteX93" fmla="*/ 197303 w 1125258"/>
                    <a:gd name="connsiteY93" fmla="*/ 626352 h 1495138"/>
                    <a:gd name="connsiteX94" fmla="*/ 158023 w 1125258"/>
                    <a:gd name="connsiteY94" fmla="*/ 584543 h 1495138"/>
                    <a:gd name="connsiteX95" fmla="*/ 198505 w 1125258"/>
                    <a:gd name="connsiteY95" fmla="*/ 541126 h 1495138"/>
                    <a:gd name="connsiteX96" fmla="*/ 204918 w 1125258"/>
                    <a:gd name="connsiteY96" fmla="*/ 541126 h 1495138"/>
                    <a:gd name="connsiteX97" fmla="*/ 272255 w 1125258"/>
                    <a:gd name="connsiteY97" fmla="*/ 539116 h 1495138"/>
                    <a:gd name="connsiteX98" fmla="*/ 477504 w 1125258"/>
                    <a:gd name="connsiteY98" fmla="*/ 0 h 1495138"/>
                    <a:gd name="connsiteX99" fmla="*/ 492735 w 1125258"/>
                    <a:gd name="connsiteY99" fmla="*/ 1206 h 1495138"/>
                    <a:gd name="connsiteX100" fmla="*/ 528407 w 1125258"/>
                    <a:gd name="connsiteY100" fmla="*/ 39397 h 1495138"/>
                    <a:gd name="connsiteX101" fmla="*/ 528407 w 1125258"/>
                    <a:gd name="connsiteY101" fmla="*/ 45427 h 1495138"/>
                    <a:gd name="connsiteX102" fmla="*/ 528407 w 1125258"/>
                    <a:gd name="connsiteY102" fmla="*/ 192159 h 1495138"/>
                    <a:gd name="connsiteX103" fmla="*/ 528006 w 1125258"/>
                    <a:gd name="connsiteY103" fmla="*/ 192159 h 1495138"/>
                    <a:gd name="connsiteX104" fmla="*/ 528006 w 1125258"/>
                    <a:gd name="connsiteY104" fmla="*/ 326832 h 1495138"/>
                    <a:gd name="connsiteX105" fmla="*/ 528407 w 1125258"/>
                    <a:gd name="connsiteY105" fmla="*/ 340902 h 1495138"/>
                    <a:gd name="connsiteX106" fmla="*/ 534018 w 1125258"/>
                    <a:gd name="connsiteY106" fmla="*/ 346932 h 1495138"/>
                    <a:gd name="connsiteX107" fmla="*/ 549249 w 1125258"/>
                    <a:gd name="connsiteY107" fmla="*/ 346932 h 1495138"/>
                    <a:gd name="connsiteX108" fmla="*/ 571294 w 1125258"/>
                    <a:gd name="connsiteY108" fmla="*/ 346932 h 1495138"/>
                    <a:gd name="connsiteX109" fmla="*/ 610574 w 1125258"/>
                    <a:gd name="connsiteY109" fmla="*/ 377887 h 1495138"/>
                    <a:gd name="connsiteX110" fmla="*/ 576504 w 1125258"/>
                    <a:gd name="connsiteY110" fmla="*/ 432560 h 1495138"/>
                    <a:gd name="connsiteX111" fmla="*/ 563678 w 1125258"/>
                    <a:gd name="connsiteY111" fmla="*/ 433364 h 1495138"/>
                    <a:gd name="connsiteX112" fmla="*/ 402552 w 1125258"/>
                    <a:gd name="connsiteY112" fmla="*/ 433364 h 1495138"/>
                    <a:gd name="connsiteX113" fmla="*/ 391730 w 1125258"/>
                    <a:gd name="connsiteY113" fmla="*/ 432560 h 1495138"/>
                    <a:gd name="connsiteX114" fmla="*/ 354855 w 1125258"/>
                    <a:gd name="connsiteY114" fmla="*/ 396781 h 1495138"/>
                    <a:gd name="connsiteX115" fmla="*/ 379305 w 1125258"/>
                    <a:gd name="connsiteY115" fmla="*/ 350952 h 1495138"/>
                    <a:gd name="connsiteX116" fmla="*/ 397742 w 1125258"/>
                    <a:gd name="connsiteY116" fmla="*/ 346932 h 1495138"/>
                    <a:gd name="connsiteX117" fmla="*/ 432212 w 1125258"/>
                    <a:gd name="connsiteY117" fmla="*/ 346932 h 1495138"/>
                    <a:gd name="connsiteX118" fmla="*/ 440228 w 1125258"/>
                    <a:gd name="connsiteY118" fmla="*/ 345726 h 1495138"/>
                    <a:gd name="connsiteX119" fmla="*/ 441831 w 1125258"/>
                    <a:gd name="connsiteY119" fmla="*/ 344118 h 1495138"/>
                    <a:gd name="connsiteX120" fmla="*/ 442633 w 1125258"/>
                    <a:gd name="connsiteY120" fmla="*/ 340902 h 1495138"/>
                    <a:gd name="connsiteX121" fmla="*/ 442633 w 1125258"/>
                    <a:gd name="connsiteY121" fmla="*/ 328440 h 1495138"/>
                    <a:gd name="connsiteX122" fmla="*/ 442633 w 1125258"/>
                    <a:gd name="connsiteY122" fmla="*/ 105728 h 1495138"/>
                    <a:gd name="connsiteX123" fmla="*/ 441831 w 1125258"/>
                    <a:gd name="connsiteY123" fmla="*/ 89648 h 1495138"/>
                    <a:gd name="connsiteX124" fmla="*/ 440228 w 1125258"/>
                    <a:gd name="connsiteY124" fmla="*/ 88040 h 1495138"/>
                    <a:gd name="connsiteX125" fmla="*/ 435418 w 1125258"/>
                    <a:gd name="connsiteY125" fmla="*/ 86834 h 1495138"/>
                    <a:gd name="connsiteX126" fmla="*/ 412973 w 1125258"/>
                    <a:gd name="connsiteY126" fmla="*/ 87236 h 1495138"/>
                    <a:gd name="connsiteX127" fmla="*/ 402552 w 1125258"/>
                    <a:gd name="connsiteY127" fmla="*/ 87236 h 1495138"/>
                    <a:gd name="connsiteX128" fmla="*/ 363272 w 1125258"/>
                    <a:gd name="connsiteY128" fmla="*/ 45427 h 1495138"/>
                    <a:gd name="connsiteX129" fmla="*/ 403754 w 1125258"/>
                    <a:gd name="connsiteY129" fmla="*/ 2010 h 1495138"/>
                    <a:gd name="connsiteX130" fmla="*/ 410167 w 1125258"/>
                    <a:gd name="connsiteY130" fmla="*/ 2010 h 1495138"/>
                    <a:gd name="connsiteX131" fmla="*/ 477504 w 1125258"/>
                    <a:gd name="connsiteY131" fmla="*/ 0 h 1495138"/>
                    <a:gd name="connsiteX132" fmla="*/ 123093 w 1125258"/>
                    <a:gd name="connsiteY132" fmla="*/ 0 h 1495138"/>
                    <a:gd name="connsiteX133" fmla="*/ 138324 w 1125258"/>
                    <a:gd name="connsiteY133" fmla="*/ 1206 h 1495138"/>
                    <a:gd name="connsiteX134" fmla="*/ 173997 w 1125258"/>
                    <a:gd name="connsiteY134" fmla="*/ 39397 h 1495138"/>
                    <a:gd name="connsiteX135" fmla="*/ 173997 w 1125258"/>
                    <a:gd name="connsiteY135" fmla="*/ 45427 h 1495138"/>
                    <a:gd name="connsiteX136" fmla="*/ 173997 w 1125258"/>
                    <a:gd name="connsiteY136" fmla="*/ 192159 h 1495138"/>
                    <a:gd name="connsiteX137" fmla="*/ 173596 w 1125258"/>
                    <a:gd name="connsiteY137" fmla="*/ 192159 h 1495138"/>
                    <a:gd name="connsiteX138" fmla="*/ 173596 w 1125258"/>
                    <a:gd name="connsiteY138" fmla="*/ 326832 h 1495138"/>
                    <a:gd name="connsiteX139" fmla="*/ 173997 w 1125258"/>
                    <a:gd name="connsiteY139" fmla="*/ 340902 h 1495138"/>
                    <a:gd name="connsiteX140" fmla="*/ 179608 w 1125258"/>
                    <a:gd name="connsiteY140" fmla="*/ 346932 h 1495138"/>
                    <a:gd name="connsiteX141" fmla="*/ 194839 w 1125258"/>
                    <a:gd name="connsiteY141" fmla="*/ 346932 h 1495138"/>
                    <a:gd name="connsiteX142" fmla="*/ 216884 w 1125258"/>
                    <a:gd name="connsiteY142" fmla="*/ 346932 h 1495138"/>
                    <a:gd name="connsiteX143" fmla="*/ 256164 w 1125258"/>
                    <a:gd name="connsiteY143" fmla="*/ 377887 h 1495138"/>
                    <a:gd name="connsiteX144" fmla="*/ 222094 w 1125258"/>
                    <a:gd name="connsiteY144" fmla="*/ 432560 h 1495138"/>
                    <a:gd name="connsiteX145" fmla="*/ 209268 w 1125258"/>
                    <a:gd name="connsiteY145" fmla="*/ 433364 h 1495138"/>
                    <a:gd name="connsiteX146" fmla="*/ 48141 w 1125258"/>
                    <a:gd name="connsiteY146" fmla="*/ 433364 h 1495138"/>
                    <a:gd name="connsiteX147" fmla="*/ 37319 w 1125258"/>
                    <a:gd name="connsiteY147" fmla="*/ 432560 h 1495138"/>
                    <a:gd name="connsiteX148" fmla="*/ 445 w 1125258"/>
                    <a:gd name="connsiteY148" fmla="*/ 396781 h 1495138"/>
                    <a:gd name="connsiteX149" fmla="*/ 24894 w 1125258"/>
                    <a:gd name="connsiteY149" fmla="*/ 350952 h 1495138"/>
                    <a:gd name="connsiteX150" fmla="*/ 43332 w 1125258"/>
                    <a:gd name="connsiteY150" fmla="*/ 346932 h 1495138"/>
                    <a:gd name="connsiteX151" fmla="*/ 77801 w 1125258"/>
                    <a:gd name="connsiteY151" fmla="*/ 346932 h 1495138"/>
                    <a:gd name="connsiteX152" fmla="*/ 85818 w 1125258"/>
                    <a:gd name="connsiteY152" fmla="*/ 345726 h 1495138"/>
                    <a:gd name="connsiteX153" fmla="*/ 87421 w 1125258"/>
                    <a:gd name="connsiteY153" fmla="*/ 344118 h 1495138"/>
                    <a:gd name="connsiteX154" fmla="*/ 88223 w 1125258"/>
                    <a:gd name="connsiteY154" fmla="*/ 340902 h 1495138"/>
                    <a:gd name="connsiteX155" fmla="*/ 88223 w 1125258"/>
                    <a:gd name="connsiteY155" fmla="*/ 328440 h 1495138"/>
                    <a:gd name="connsiteX156" fmla="*/ 88223 w 1125258"/>
                    <a:gd name="connsiteY156" fmla="*/ 105728 h 1495138"/>
                    <a:gd name="connsiteX157" fmla="*/ 87421 w 1125258"/>
                    <a:gd name="connsiteY157" fmla="*/ 89648 h 1495138"/>
                    <a:gd name="connsiteX158" fmla="*/ 85818 w 1125258"/>
                    <a:gd name="connsiteY158" fmla="*/ 88040 h 1495138"/>
                    <a:gd name="connsiteX159" fmla="*/ 81008 w 1125258"/>
                    <a:gd name="connsiteY159" fmla="*/ 86834 h 1495138"/>
                    <a:gd name="connsiteX160" fmla="*/ 58562 w 1125258"/>
                    <a:gd name="connsiteY160" fmla="*/ 87236 h 1495138"/>
                    <a:gd name="connsiteX161" fmla="*/ 48141 w 1125258"/>
                    <a:gd name="connsiteY161" fmla="*/ 87236 h 1495138"/>
                    <a:gd name="connsiteX162" fmla="*/ 8862 w 1125258"/>
                    <a:gd name="connsiteY162" fmla="*/ 45427 h 1495138"/>
                    <a:gd name="connsiteX163" fmla="*/ 49344 w 1125258"/>
                    <a:gd name="connsiteY163" fmla="*/ 2010 h 1495138"/>
                    <a:gd name="connsiteX164" fmla="*/ 55757 w 1125258"/>
                    <a:gd name="connsiteY164" fmla="*/ 2010 h 1495138"/>
                    <a:gd name="connsiteX165" fmla="*/ 123093 w 1125258"/>
                    <a:gd name="connsiteY165"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6419 w 1125258"/>
                    <a:gd name="connsiteY34" fmla="*/ 54112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875937 w 1125258"/>
                    <a:gd name="connsiteY61" fmla="*/ 584543 h 1495138"/>
                    <a:gd name="connsiteX62" fmla="*/ 916419 w 1125258"/>
                    <a:gd name="connsiteY62" fmla="*/ 541126 h 1495138"/>
                    <a:gd name="connsiteX63" fmla="*/ 272255 w 1125258"/>
                    <a:gd name="connsiteY63" fmla="*/ 539116 h 1495138"/>
                    <a:gd name="connsiteX64" fmla="*/ 287486 w 1125258"/>
                    <a:gd name="connsiteY64" fmla="*/ 540322 h 1495138"/>
                    <a:gd name="connsiteX65" fmla="*/ 323158 w 1125258"/>
                    <a:gd name="connsiteY65" fmla="*/ 578513 h 1495138"/>
                    <a:gd name="connsiteX66" fmla="*/ 323158 w 1125258"/>
                    <a:gd name="connsiteY66" fmla="*/ 584543 h 1495138"/>
                    <a:gd name="connsiteX67" fmla="*/ 323158 w 1125258"/>
                    <a:gd name="connsiteY67" fmla="*/ 731276 h 1495138"/>
                    <a:gd name="connsiteX68" fmla="*/ 322757 w 1125258"/>
                    <a:gd name="connsiteY68" fmla="*/ 731276 h 1495138"/>
                    <a:gd name="connsiteX69" fmla="*/ 322757 w 1125258"/>
                    <a:gd name="connsiteY69" fmla="*/ 865948 h 1495138"/>
                    <a:gd name="connsiteX70" fmla="*/ 323158 w 1125258"/>
                    <a:gd name="connsiteY70" fmla="*/ 880018 h 1495138"/>
                    <a:gd name="connsiteX71" fmla="*/ 328769 w 1125258"/>
                    <a:gd name="connsiteY71" fmla="*/ 886049 h 1495138"/>
                    <a:gd name="connsiteX72" fmla="*/ 344000 w 1125258"/>
                    <a:gd name="connsiteY72" fmla="*/ 886049 h 1495138"/>
                    <a:gd name="connsiteX73" fmla="*/ 366045 w 1125258"/>
                    <a:gd name="connsiteY73" fmla="*/ 886049 h 1495138"/>
                    <a:gd name="connsiteX74" fmla="*/ 405325 w 1125258"/>
                    <a:gd name="connsiteY74" fmla="*/ 917003 h 1495138"/>
                    <a:gd name="connsiteX75" fmla="*/ 371255 w 1125258"/>
                    <a:gd name="connsiteY75" fmla="*/ 971676 h 1495138"/>
                    <a:gd name="connsiteX76" fmla="*/ 358429 w 1125258"/>
                    <a:gd name="connsiteY76" fmla="*/ 972480 h 1495138"/>
                    <a:gd name="connsiteX77" fmla="*/ 197303 w 1125258"/>
                    <a:gd name="connsiteY77" fmla="*/ 972480 h 1495138"/>
                    <a:gd name="connsiteX78" fmla="*/ 186481 w 1125258"/>
                    <a:gd name="connsiteY78" fmla="*/ 971676 h 1495138"/>
                    <a:gd name="connsiteX79" fmla="*/ 149606 w 1125258"/>
                    <a:gd name="connsiteY79" fmla="*/ 935897 h 1495138"/>
                    <a:gd name="connsiteX80" fmla="*/ 174056 w 1125258"/>
                    <a:gd name="connsiteY80" fmla="*/ 890069 h 1495138"/>
                    <a:gd name="connsiteX81" fmla="*/ 192493 w 1125258"/>
                    <a:gd name="connsiteY81" fmla="*/ 886049 h 1495138"/>
                    <a:gd name="connsiteX82" fmla="*/ 226963 w 1125258"/>
                    <a:gd name="connsiteY82" fmla="*/ 886049 h 1495138"/>
                    <a:gd name="connsiteX83" fmla="*/ 234979 w 1125258"/>
                    <a:gd name="connsiteY83" fmla="*/ 884843 h 1495138"/>
                    <a:gd name="connsiteX84" fmla="*/ 236582 w 1125258"/>
                    <a:gd name="connsiteY84" fmla="*/ 883234 h 1495138"/>
                    <a:gd name="connsiteX85" fmla="*/ 237384 w 1125258"/>
                    <a:gd name="connsiteY85" fmla="*/ 880018 h 1495138"/>
                    <a:gd name="connsiteX86" fmla="*/ 237384 w 1125258"/>
                    <a:gd name="connsiteY86" fmla="*/ 867556 h 1495138"/>
                    <a:gd name="connsiteX87" fmla="*/ 237384 w 1125258"/>
                    <a:gd name="connsiteY87" fmla="*/ 644844 h 1495138"/>
                    <a:gd name="connsiteX88" fmla="*/ 236582 w 1125258"/>
                    <a:gd name="connsiteY88" fmla="*/ 628764 h 1495138"/>
                    <a:gd name="connsiteX89" fmla="*/ 234979 w 1125258"/>
                    <a:gd name="connsiteY89" fmla="*/ 627156 h 1495138"/>
                    <a:gd name="connsiteX90" fmla="*/ 230169 w 1125258"/>
                    <a:gd name="connsiteY90" fmla="*/ 625950 h 1495138"/>
                    <a:gd name="connsiteX91" fmla="*/ 207724 w 1125258"/>
                    <a:gd name="connsiteY91" fmla="*/ 626352 h 1495138"/>
                    <a:gd name="connsiteX92" fmla="*/ 197303 w 1125258"/>
                    <a:gd name="connsiteY92" fmla="*/ 626352 h 1495138"/>
                    <a:gd name="connsiteX93" fmla="*/ 158023 w 1125258"/>
                    <a:gd name="connsiteY93" fmla="*/ 584543 h 1495138"/>
                    <a:gd name="connsiteX94" fmla="*/ 198505 w 1125258"/>
                    <a:gd name="connsiteY94" fmla="*/ 541126 h 1495138"/>
                    <a:gd name="connsiteX95" fmla="*/ 204918 w 1125258"/>
                    <a:gd name="connsiteY95" fmla="*/ 541126 h 1495138"/>
                    <a:gd name="connsiteX96" fmla="*/ 272255 w 1125258"/>
                    <a:gd name="connsiteY96" fmla="*/ 539116 h 1495138"/>
                    <a:gd name="connsiteX97" fmla="*/ 477504 w 1125258"/>
                    <a:gd name="connsiteY97" fmla="*/ 0 h 1495138"/>
                    <a:gd name="connsiteX98" fmla="*/ 492735 w 1125258"/>
                    <a:gd name="connsiteY98" fmla="*/ 1206 h 1495138"/>
                    <a:gd name="connsiteX99" fmla="*/ 528407 w 1125258"/>
                    <a:gd name="connsiteY99" fmla="*/ 39397 h 1495138"/>
                    <a:gd name="connsiteX100" fmla="*/ 528407 w 1125258"/>
                    <a:gd name="connsiteY100" fmla="*/ 45427 h 1495138"/>
                    <a:gd name="connsiteX101" fmla="*/ 528407 w 1125258"/>
                    <a:gd name="connsiteY101" fmla="*/ 192159 h 1495138"/>
                    <a:gd name="connsiteX102" fmla="*/ 528006 w 1125258"/>
                    <a:gd name="connsiteY102" fmla="*/ 192159 h 1495138"/>
                    <a:gd name="connsiteX103" fmla="*/ 528006 w 1125258"/>
                    <a:gd name="connsiteY103" fmla="*/ 326832 h 1495138"/>
                    <a:gd name="connsiteX104" fmla="*/ 528407 w 1125258"/>
                    <a:gd name="connsiteY104" fmla="*/ 340902 h 1495138"/>
                    <a:gd name="connsiteX105" fmla="*/ 534018 w 1125258"/>
                    <a:gd name="connsiteY105" fmla="*/ 346932 h 1495138"/>
                    <a:gd name="connsiteX106" fmla="*/ 549249 w 1125258"/>
                    <a:gd name="connsiteY106" fmla="*/ 346932 h 1495138"/>
                    <a:gd name="connsiteX107" fmla="*/ 571294 w 1125258"/>
                    <a:gd name="connsiteY107" fmla="*/ 346932 h 1495138"/>
                    <a:gd name="connsiteX108" fmla="*/ 610574 w 1125258"/>
                    <a:gd name="connsiteY108" fmla="*/ 377887 h 1495138"/>
                    <a:gd name="connsiteX109" fmla="*/ 576504 w 1125258"/>
                    <a:gd name="connsiteY109" fmla="*/ 432560 h 1495138"/>
                    <a:gd name="connsiteX110" fmla="*/ 563678 w 1125258"/>
                    <a:gd name="connsiteY110" fmla="*/ 433364 h 1495138"/>
                    <a:gd name="connsiteX111" fmla="*/ 402552 w 1125258"/>
                    <a:gd name="connsiteY111" fmla="*/ 433364 h 1495138"/>
                    <a:gd name="connsiteX112" fmla="*/ 391730 w 1125258"/>
                    <a:gd name="connsiteY112" fmla="*/ 432560 h 1495138"/>
                    <a:gd name="connsiteX113" fmla="*/ 354855 w 1125258"/>
                    <a:gd name="connsiteY113" fmla="*/ 396781 h 1495138"/>
                    <a:gd name="connsiteX114" fmla="*/ 379305 w 1125258"/>
                    <a:gd name="connsiteY114" fmla="*/ 350952 h 1495138"/>
                    <a:gd name="connsiteX115" fmla="*/ 397742 w 1125258"/>
                    <a:gd name="connsiteY115" fmla="*/ 346932 h 1495138"/>
                    <a:gd name="connsiteX116" fmla="*/ 432212 w 1125258"/>
                    <a:gd name="connsiteY116" fmla="*/ 346932 h 1495138"/>
                    <a:gd name="connsiteX117" fmla="*/ 440228 w 1125258"/>
                    <a:gd name="connsiteY117" fmla="*/ 345726 h 1495138"/>
                    <a:gd name="connsiteX118" fmla="*/ 441831 w 1125258"/>
                    <a:gd name="connsiteY118" fmla="*/ 344118 h 1495138"/>
                    <a:gd name="connsiteX119" fmla="*/ 442633 w 1125258"/>
                    <a:gd name="connsiteY119" fmla="*/ 340902 h 1495138"/>
                    <a:gd name="connsiteX120" fmla="*/ 442633 w 1125258"/>
                    <a:gd name="connsiteY120" fmla="*/ 328440 h 1495138"/>
                    <a:gd name="connsiteX121" fmla="*/ 442633 w 1125258"/>
                    <a:gd name="connsiteY121" fmla="*/ 105728 h 1495138"/>
                    <a:gd name="connsiteX122" fmla="*/ 441831 w 1125258"/>
                    <a:gd name="connsiteY122" fmla="*/ 89648 h 1495138"/>
                    <a:gd name="connsiteX123" fmla="*/ 440228 w 1125258"/>
                    <a:gd name="connsiteY123" fmla="*/ 88040 h 1495138"/>
                    <a:gd name="connsiteX124" fmla="*/ 435418 w 1125258"/>
                    <a:gd name="connsiteY124" fmla="*/ 86834 h 1495138"/>
                    <a:gd name="connsiteX125" fmla="*/ 412973 w 1125258"/>
                    <a:gd name="connsiteY125" fmla="*/ 87236 h 1495138"/>
                    <a:gd name="connsiteX126" fmla="*/ 402552 w 1125258"/>
                    <a:gd name="connsiteY126" fmla="*/ 87236 h 1495138"/>
                    <a:gd name="connsiteX127" fmla="*/ 363272 w 1125258"/>
                    <a:gd name="connsiteY127" fmla="*/ 45427 h 1495138"/>
                    <a:gd name="connsiteX128" fmla="*/ 403754 w 1125258"/>
                    <a:gd name="connsiteY128" fmla="*/ 2010 h 1495138"/>
                    <a:gd name="connsiteX129" fmla="*/ 410167 w 1125258"/>
                    <a:gd name="connsiteY129" fmla="*/ 2010 h 1495138"/>
                    <a:gd name="connsiteX130" fmla="*/ 477504 w 1125258"/>
                    <a:gd name="connsiteY130" fmla="*/ 0 h 1495138"/>
                    <a:gd name="connsiteX131" fmla="*/ 123093 w 1125258"/>
                    <a:gd name="connsiteY131" fmla="*/ 0 h 1495138"/>
                    <a:gd name="connsiteX132" fmla="*/ 138324 w 1125258"/>
                    <a:gd name="connsiteY132" fmla="*/ 1206 h 1495138"/>
                    <a:gd name="connsiteX133" fmla="*/ 173997 w 1125258"/>
                    <a:gd name="connsiteY133" fmla="*/ 39397 h 1495138"/>
                    <a:gd name="connsiteX134" fmla="*/ 173997 w 1125258"/>
                    <a:gd name="connsiteY134" fmla="*/ 45427 h 1495138"/>
                    <a:gd name="connsiteX135" fmla="*/ 173997 w 1125258"/>
                    <a:gd name="connsiteY135" fmla="*/ 192159 h 1495138"/>
                    <a:gd name="connsiteX136" fmla="*/ 173596 w 1125258"/>
                    <a:gd name="connsiteY136" fmla="*/ 192159 h 1495138"/>
                    <a:gd name="connsiteX137" fmla="*/ 173596 w 1125258"/>
                    <a:gd name="connsiteY137" fmla="*/ 326832 h 1495138"/>
                    <a:gd name="connsiteX138" fmla="*/ 173997 w 1125258"/>
                    <a:gd name="connsiteY138" fmla="*/ 340902 h 1495138"/>
                    <a:gd name="connsiteX139" fmla="*/ 179608 w 1125258"/>
                    <a:gd name="connsiteY139" fmla="*/ 346932 h 1495138"/>
                    <a:gd name="connsiteX140" fmla="*/ 194839 w 1125258"/>
                    <a:gd name="connsiteY140" fmla="*/ 346932 h 1495138"/>
                    <a:gd name="connsiteX141" fmla="*/ 216884 w 1125258"/>
                    <a:gd name="connsiteY141" fmla="*/ 346932 h 1495138"/>
                    <a:gd name="connsiteX142" fmla="*/ 256164 w 1125258"/>
                    <a:gd name="connsiteY142" fmla="*/ 377887 h 1495138"/>
                    <a:gd name="connsiteX143" fmla="*/ 222094 w 1125258"/>
                    <a:gd name="connsiteY143" fmla="*/ 432560 h 1495138"/>
                    <a:gd name="connsiteX144" fmla="*/ 209268 w 1125258"/>
                    <a:gd name="connsiteY144" fmla="*/ 433364 h 1495138"/>
                    <a:gd name="connsiteX145" fmla="*/ 48141 w 1125258"/>
                    <a:gd name="connsiteY145" fmla="*/ 433364 h 1495138"/>
                    <a:gd name="connsiteX146" fmla="*/ 37319 w 1125258"/>
                    <a:gd name="connsiteY146" fmla="*/ 432560 h 1495138"/>
                    <a:gd name="connsiteX147" fmla="*/ 445 w 1125258"/>
                    <a:gd name="connsiteY147" fmla="*/ 396781 h 1495138"/>
                    <a:gd name="connsiteX148" fmla="*/ 24894 w 1125258"/>
                    <a:gd name="connsiteY148" fmla="*/ 350952 h 1495138"/>
                    <a:gd name="connsiteX149" fmla="*/ 43332 w 1125258"/>
                    <a:gd name="connsiteY149" fmla="*/ 346932 h 1495138"/>
                    <a:gd name="connsiteX150" fmla="*/ 77801 w 1125258"/>
                    <a:gd name="connsiteY150" fmla="*/ 346932 h 1495138"/>
                    <a:gd name="connsiteX151" fmla="*/ 85818 w 1125258"/>
                    <a:gd name="connsiteY151" fmla="*/ 345726 h 1495138"/>
                    <a:gd name="connsiteX152" fmla="*/ 87421 w 1125258"/>
                    <a:gd name="connsiteY152" fmla="*/ 344118 h 1495138"/>
                    <a:gd name="connsiteX153" fmla="*/ 88223 w 1125258"/>
                    <a:gd name="connsiteY153" fmla="*/ 340902 h 1495138"/>
                    <a:gd name="connsiteX154" fmla="*/ 88223 w 1125258"/>
                    <a:gd name="connsiteY154" fmla="*/ 328440 h 1495138"/>
                    <a:gd name="connsiteX155" fmla="*/ 88223 w 1125258"/>
                    <a:gd name="connsiteY155" fmla="*/ 105728 h 1495138"/>
                    <a:gd name="connsiteX156" fmla="*/ 87421 w 1125258"/>
                    <a:gd name="connsiteY156" fmla="*/ 89648 h 1495138"/>
                    <a:gd name="connsiteX157" fmla="*/ 85818 w 1125258"/>
                    <a:gd name="connsiteY157" fmla="*/ 88040 h 1495138"/>
                    <a:gd name="connsiteX158" fmla="*/ 81008 w 1125258"/>
                    <a:gd name="connsiteY158" fmla="*/ 86834 h 1495138"/>
                    <a:gd name="connsiteX159" fmla="*/ 58562 w 1125258"/>
                    <a:gd name="connsiteY159" fmla="*/ 87236 h 1495138"/>
                    <a:gd name="connsiteX160" fmla="*/ 48141 w 1125258"/>
                    <a:gd name="connsiteY160" fmla="*/ 87236 h 1495138"/>
                    <a:gd name="connsiteX161" fmla="*/ 8862 w 1125258"/>
                    <a:gd name="connsiteY161" fmla="*/ 45427 h 1495138"/>
                    <a:gd name="connsiteX162" fmla="*/ 49344 w 1125258"/>
                    <a:gd name="connsiteY162" fmla="*/ 2010 h 1495138"/>
                    <a:gd name="connsiteX163" fmla="*/ 55757 w 1125258"/>
                    <a:gd name="connsiteY163" fmla="*/ 2010 h 1495138"/>
                    <a:gd name="connsiteX164" fmla="*/ 123093 w 1125258"/>
                    <a:gd name="connsiteY164"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875937 w 1125258"/>
                    <a:gd name="connsiteY34" fmla="*/ 584543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875937 w 1125258"/>
                    <a:gd name="connsiteY61" fmla="*/ 584543 h 1495138"/>
                    <a:gd name="connsiteX62" fmla="*/ 272255 w 1125258"/>
                    <a:gd name="connsiteY62" fmla="*/ 539116 h 1495138"/>
                    <a:gd name="connsiteX63" fmla="*/ 287486 w 1125258"/>
                    <a:gd name="connsiteY63" fmla="*/ 540322 h 1495138"/>
                    <a:gd name="connsiteX64" fmla="*/ 323158 w 1125258"/>
                    <a:gd name="connsiteY64" fmla="*/ 578513 h 1495138"/>
                    <a:gd name="connsiteX65" fmla="*/ 323158 w 1125258"/>
                    <a:gd name="connsiteY65" fmla="*/ 584543 h 1495138"/>
                    <a:gd name="connsiteX66" fmla="*/ 323158 w 1125258"/>
                    <a:gd name="connsiteY66" fmla="*/ 731276 h 1495138"/>
                    <a:gd name="connsiteX67" fmla="*/ 322757 w 1125258"/>
                    <a:gd name="connsiteY67" fmla="*/ 731276 h 1495138"/>
                    <a:gd name="connsiteX68" fmla="*/ 322757 w 1125258"/>
                    <a:gd name="connsiteY68" fmla="*/ 865948 h 1495138"/>
                    <a:gd name="connsiteX69" fmla="*/ 323158 w 1125258"/>
                    <a:gd name="connsiteY69" fmla="*/ 880018 h 1495138"/>
                    <a:gd name="connsiteX70" fmla="*/ 328769 w 1125258"/>
                    <a:gd name="connsiteY70" fmla="*/ 886049 h 1495138"/>
                    <a:gd name="connsiteX71" fmla="*/ 344000 w 1125258"/>
                    <a:gd name="connsiteY71" fmla="*/ 886049 h 1495138"/>
                    <a:gd name="connsiteX72" fmla="*/ 366045 w 1125258"/>
                    <a:gd name="connsiteY72" fmla="*/ 886049 h 1495138"/>
                    <a:gd name="connsiteX73" fmla="*/ 405325 w 1125258"/>
                    <a:gd name="connsiteY73" fmla="*/ 917003 h 1495138"/>
                    <a:gd name="connsiteX74" fmla="*/ 371255 w 1125258"/>
                    <a:gd name="connsiteY74" fmla="*/ 971676 h 1495138"/>
                    <a:gd name="connsiteX75" fmla="*/ 358429 w 1125258"/>
                    <a:gd name="connsiteY75" fmla="*/ 972480 h 1495138"/>
                    <a:gd name="connsiteX76" fmla="*/ 197303 w 1125258"/>
                    <a:gd name="connsiteY76" fmla="*/ 972480 h 1495138"/>
                    <a:gd name="connsiteX77" fmla="*/ 186481 w 1125258"/>
                    <a:gd name="connsiteY77" fmla="*/ 971676 h 1495138"/>
                    <a:gd name="connsiteX78" fmla="*/ 149606 w 1125258"/>
                    <a:gd name="connsiteY78" fmla="*/ 935897 h 1495138"/>
                    <a:gd name="connsiteX79" fmla="*/ 174056 w 1125258"/>
                    <a:gd name="connsiteY79" fmla="*/ 890069 h 1495138"/>
                    <a:gd name="connsiteX80" fmla="*/ 192493 w 1125258"/>
                    <a:gd name="connsiteY80" fmla="*/ 886049 h 1495138"/>
                    <a:gd name="connsiteX81" fmla="*/ 226963 w 1125258"/>
                    <a:gd name="connsiteY81" fmla="*/ 886049 h 1495138"/>
                    <a:gd name="connsiteX82" fmla="*/ 234979 w 1125258"/>
                    <a:gd name="connsiteY82" fmla="*/ 884843 h 1495138"/>
                    <a:gd name="connsiteX83" fmla="*/ 236582 w 1125258"/>
                    <a:gd name="connsiteY83" fmla="*/ 883234 h 1495138"/>
                    <a:gd name="connsiteX84" fmla="*/ 237384 w 1125258"/>
                    <a:gd name="connsiteY84" fmla="*/ 880018 h 1495138"/>
                    <a:gd name="connsiteX85" fmla="*/ 237384 w 1125258"/>
                    <a:gd name="connsiteY85" fmla="*/ 867556 h 1495138"/>
                    <a:gd name="connsiteX86" fmla="*/ 237384 w 1125258"/>
                    <a:gd name="connsiteY86" fmla="*/ 644844 h 1495138"/>
                    <a:gd name="connsiteX87" fmla="*/ 236582 w 1125258"/>
                    <a:gd name="connsiteY87" fmla="*/ 628764 h 1495138"/>
                    <a:gd name="connsiteX88" fmla="*/ 234979 w 1125258"/>
                    <a:gd name="connsiteY88" fmla="*/ 627156 h 1495138"/>
                    <a:gd name="connsiteX89" fmla="*/ 230169 w 1125258"/>
                    <a:gd name="connsiteY89" fmla="*/ 625950 h 1495138"/>
                    <a:gd name="connsiteX90" fmla="*/ 207724 w 1125258"/>
                    <a:gd name="connsiteY90" fmla="*/ 626352 h 1495138"/>
                    <a:gd name="connsiteX91" fmla="*/ 197303 w 1125258"/>
                    <a:gd name="connsiteY91" fmla="*/ 626352 h 1495138"/>
                    <a:gd name="connsiteX92" fmla="*/ 158023 w 1125258"/>
                    <a:gd name="connsiteY92" fmla="*/ 584543 h 1495138"/>
                    <a:gd name="connsiteX93" fmla="*/ 198505 w 1125258"/>
                    <a:gd name="connsiteY93" fmla="*/ 541126 h 1495138"/>
                    <a:gd name="connsiteX94" fmla="*/ 204918 w 1125258"/>
                    <a:gd name="connsiteY94" fmla="*/ 541126 h 1495138"/>
                    <a:gd name="connsiteX95" fmla="*/ 272255 w 1125258"/>
                    <a:gd name="connsiteY95" fmla="*/ 539116 h 1495138"/>
                    <a:gd name="connsiteX96" fmla="*/ 477504 w 1125258"/>
                    <a:gd name="connsiteY96" fmla="*/ 0 h 1495138"/>
                    <a:gd name="connsiteX97" fmla="*/ 492735 w 1125258"/>
                    <a:gd name="connsiteY97" fmla="*/ 1206 h 1495138"/>
                    <a:gd name="connsiteX98" fmla="*/ 528407 w 1125258"/>
                    <a:gd name="connsiteY98" fmla="*/ 39397 h 1495138"/>
                    <a:gd name="connsiteX99" fmla="*/ 528407 w 1125258"/>
                    <a:gd name="connsiteY99" fmla="*/ 45427 h 1495138"/>
                    <a:gd name="connsiteX100" fmla="*/ 528407 w 1125258"/>
                    <a:gd name="connsiteY100" fmla="*/ 192159 h 1495138"/>
                    <a:gd name="connsiteX101" fmla="*/ 528006 w 1125258"/>
                    <a:gd name="connsiteY101" fmla="*/ 192159 h 1495138"/>
                    <a:gd name="connsiteX102" fmla="*/ 528006 w 1125258"/>
                    <a:gd name="connsiteY102" fmla="*/ 326832 h 1495138"/>
                    <a:gd name="connsiteX103" fmla="*/ 528407 w 1125258"/>
                    <a:gd name="connsiteY103" fmla="*/ 340902 h 1495138"/>
                    <a:gd name="connsiteX104" fmla="*/ 534018 w 1125258"/>
                    <a:gd name="connsiteY104" fmla="*/ 346932 h 1495138"/>
                    <a:gd name="connsiteX105" fmla="*/ 549249 w 1125258"/>
                    <a:gd name="connsiteY105" fmla="*/ 346932 h 1495138"/>
                    <a:gd name="connsiteX106" fmla="*/ 571294 w 1125258"/>
                    <a:gd name="connsiteY106" fmla="*/ 346932 h 1495138"/>
                    <a:gd name="connsiteX107" fmla="*/ 610574 w 1125258"/>
                    <a:gd name="connsiteY107" fmla="*/ 377887 h 1495138"/>
                    <a:gd name="connsiteX108" fmla="*/ 576504 w 1125258"/>
                    <a:gd name="connsiteY108" fmla="*/ 432560 h 1495138"/>
                    <a:gd name="connsiteX109" fmla="*/ 563678 w 1125258"/>
                    <a:gd name="connsiteY109" fmla="*/ 433364 h 1495138"/>
                    <a:gd name="connsiteX110" fmla="*/ 402552 w 1125258"/>
                    <a:gd name="connsiteY110" fmla="*/ 433364 h 1495138"/>
                    <a:gd name="connsiteX111" fmla="*/ 391730 w 1125258"/>
                    <a:gd name="connsiteY111" fmla="*/ 432560 h 1495138"/>
                    <a:gd name="connsiteX112" fmla="*/ 354855 w 1125258"/>
                    <a:gd name="connsiteY112" fmla="*/ 396781 h 1495138"/>
                    <a:gd name="connsiteX113" fmla="*/ 379305 w 1125258"/>
                    <a:gd name="connsiteY113" fmla="*/ 350952 h 1495138"/>
                    <a:gd name="connsiteX114" fmla="*/ 397742 w 1125258"/>
                    <a:gd name="connsiteY114" fmla="*/ 346932 h 1495138"/>
                    <a:gd name="connsiteX115" fmla="*/ 432212 w 1125258"/>
                    <a:gd name="connsiteY115" fmla="*/ 346932 h 1495138"/>
                    <a:gd name="connsiteX116" fmla="*/ 440228 w 1125258"/>
                    <a:gd name="connsiteY116" fmla="*/ 345726 h 1495138"/>
                    <a:gd name="connsiteX117" fmla="*/ 441831 w 1125258"/>
                    <a:gd name="connsiteY117" fmla="*/ 344118 h 1495138"/>
                    <a:gd name="connsiteX118" fmla="*/ 442633 w 1125258"/>
                    <a:gd name="connsiteY118" fmla="*/ 340902 h 1495138"/>
                    <a:gd name="connsiteX119" fmla="*/ 442633 w 1125258"/>
                    <a:gd name="connsiteY119" fmla="*/ 328440 h 1495138"/>
                    <a:gd name="connsiteX120" fmla="*/ 442633 w 1125258"/>
                    <a:gd name="connsiteY120" fmla="*/ 105728 h 1495138"/>
                    <a:gd name="connsiteX121" fmla="*/ 441831 w 1125258"/>
                    <a:gd name="connsiteY121" fmla="*/ 89648 h 1495138"/>
                    <a:gd name="connsiteX122" fmla="*/ 440228 w 1125258"/>
                    <a:gd name="connsiteY122" fmla="*/ 88040 h 1495138"/>
                    <a:gd name="connsiteX123" fmla="*/ 435418 w 1125258"/>
                    <a:gd name="connsiteY123" fmla="*/ 86834 h 1495138"/>
                    <a:gd name="connsiteX124" fmla="*/ 412973 w 1125258"/>
                    <a:gd name="connsiteY124" fmla="*/ 87236 h 1495138"/>
                    <a:gd name="connsiteX125" fmla="*/ 402552 w 1125258"/>
                    <a:gd name="connsiteY125" fmla="*/ 87236 h 1495138"/>
                    <a:gd name="connsiteX126" fmla="*/ 363272 w 1125258"/>
                    <a:gd name="connsiteY126" fmla="*/ 45427 h 1495138"/>
                    <a:gd name="connsiteX127" fmla="*/ 403754 w 1125258"/>
                    <a:gd name="connsiteY127" fmla="*/ 2010 h 1495138"/>
                    <a:gd name="connsiteX128" fmla="*/ 410167 w 1125258"/>
                    <a:gd name="connsiteY128" fmla="*/ 2010 h 1495138"/>
                    <a:gd name="connsiteX129" fmla="*/ 477504 w 1125258"/>
                    <a:gd name="connsiteY129" fmla="*/ 0 h 1495138"/>
                    <a:gd name="connsiteX130" fmla="*/ 123093 w 1125258"/>
                    <a:gd name="connsiteY130" fmla="*/ 0 h 1495138"/>
                    <a:gd name="connsiteX131" fmla="*/ 138324 w 1125258"/>
                    <a:gd name="connsiteY131" fmla="*/ 1206 h 1495138"/>
                    <a:gd name="connsiteX132" fmla="*/ 173997 w 1125258"/>
                    <a:gd name="connsiteY132" fmla="*/ 39397 h 1495138"/>
                    <a:gd name="connsiteX133" fmla="*/ 173997 w 1125258"/>
                    <a:gd name="connsiteY133" fmla="*/ 45427 h 1495138"/>
                    <a:gd name="connsiteX134" fmla="*/ 173997 w 1125258"/>
                    <a:gd name="connsiteY134" fmla="*/ 192159 h 1495138"/>
                    <a:gd name="connsiteX135" fmla="*/ 173596 w 1125258"/>
                    <a:gd name="connsiteY135" fmla="*/ 192159 h 1495138"/>
                    <a:gd name="connsiteX136" fmla="*/ 173596 w 1125258"/>
                    <a:gd name="connsiteY136" fmla="*/ 326832 h 1495138"/>
                    <a:gd name="connsiteX137" fmla="*/ 173997 w 1125258"/>
                    <a:gd name="connsiteY137" fmla="*/ 340902 h 1495138"/>
                    <a:gd name="connsiteX138" fmla="*/ 179608 w 1125258"/>
                    <a:gd name="connsiteY138" fmla="*/ 346932 h 1495138"/>
                    <a:gd name="connsiteX139" fmla="*/ 194839 w 1125258"/>
                    <a:gd name="connsiteY139" fmla="*/ 346932 h 1495138"/>
                    <a:gd name="connsiteX140" fmla="*/ 216884 w 1125258"/>
                    <a:gd name="connsiteY140" fmla="*/ 346932 h 1495138"/>
                    <a:gd name="connsiteX141" fmla="*/ 256164 w 1125258"/>
                    <a:gd name="connsiteY141" fmla="*/ 377887 h 1495138"/>
                    <a:gd name="connsiteX142" fmla="*/ 222094 w 1125258"/>
                    <a:gd name="connsiteY142" fmla="*/ 432560 h 1495138"/>
                    <a:gd name="connsiteX143" fmla="*/ 209268 w 1125258"/>
                    <a:gd name="connsiteY143" fmla="*/ 433364 h 1495138"/>
                    <a:gd name="connsiteX144" fmla="*/ 48141 w 1125258"/>
                    <a:gd name="connsiteY144" fmla="*/ 433364 h 1495138"/>
                    <a:gd name="connsiteX145" fmla="*/ 37319 w 1125258"/>
                    <a:gd name="connsiteY145" fmla="*/ 432560 h 1495138"/>
                    <a:gd name="connsiteX146" fmla="*/ 445 w 1125258"/>
                    <a:gd name="connsiteY146" fmla="*/ 396781 h 1495138"/>
                    <a:gd name="connsiteX147" fmla="*/ 24894 w 1125258"/>
                    <a:gd name="connsiteY147" fmla="*/ 350952 h 1495138"/>
                    <a:gd name="connsiteX148" fmla="*/ 43332 w 1125258"/>
                    <a:gd name="connsiteY148" fmla="*/ 346932 h 1495138"/>
                    <a:gd name="connsiteX149" fmla="*/ 77801 w 1125258"/>
                    <a:gd name="connsiteY149" fmla="*/ 346932 h 1495138"/>
                    <a:gd name="connsiteX150" fmla="*/ 85818 w 1125258"/>
                    <a:gd name="connsiteY150" fmla="*/ 345726 h 1495138"/>
                    <a:gd name="connsiteX151" fmla="*/ 87421 w 1125258"/>
                    <a:gd name="connsiteY151" fmla="*/ 344118 h 1495138"/>
                    <a:gd name="connsiteX152" fmla="*/ 88223 w 1125258"/>
                    <a:gd name="connsiteY152" fmla="*/ 340902 h 1495138"/>
                    <a:gd name="connsiteX153" fmla="*/ 88223 w 1125258"/>
                    <a:gd name="connsiteY153" fmla="*/ 328440 h 1495138"/>
                    <a:gd name="connsiteX154" fmla="*/ 88223 w 1125258"/>
                    <a:gd name="connsiteY154" fmla="*/ 105728 h 1495138"/>
                    <a:gd name="connsiteX155" fmla="*/ 87421 w 1125258"/>
                    <a:gd name="connsiteY155" fmla="*/ 89648 h 1495138"/>
                    <a:gd name="connsiteX156" fmla="*/ 85818 w 1125258"/>
                    <a:gd name="connsiteY156" fmla="*/ 88040 h 1495138"/>
                    <a:gd name="connsiteX157" fmla="*/ 81008 w 1125258"/>
                    <a:gd name="connsiteY157" fmla="*/ 86834 h 1495138"/>
                    <a:gd name="connsiteX158" fmla="*/ 58562 w 1125258"/>
                    <a:gd name="connsiteY158" fmla="*/ 87236 h 1495138"/>
                    <a:gd name="connsiteX159" fmla="*/ 48141 w 1125258"/>
                    <a:gd name="connsiteY159" fmla="*/ 87236 h 1495138"/>
                    <a:gd name="connsiteX160" fmla="*/ 8862 w 1125258"/>
                    <a:gd name="connsiteY160" fmla="*/ 45427 h 1495138"/>
                    <a:gd name="connsiteX161" fmla="*/ 49344 w 1125258"/>
                    <a:gd name="connsiteY161" fmla="*/ 2010 h 1495138"/>
                    <a:gd name="connsiteX162" fmla="*/ 55757 w 1125258"/>
                    <a:gd name="connsiteY162" fmla="*/ 2010 h 1495138"/>
                    <a:gd name="connsiteX163" fmla="*/ 123093 w 1125258"/>
                    <a:gd name="connsiteY163"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5217 w 1125258"/>
                    <a:gd name="connsiteY34" fmla="*/ 626352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272255 w 1125258"/>
                    <a:gd name="connsiteY61" fmla="*/ 539116 h 1495138"/>
                    <a:gd name="connsiteX62" fmla="*/ 287486 w 1125258"/>
                    <a:gd name="connsiteY62" fmla="*/ 540322 h 1495138"/>
                    <a:gd name="connsiteX63" fmla="*/ 323158 w 1125258"/>
                    <a:gd name="connsiteY63" fmla="*/ 578513 h 1495138"/>
                    <a:gd name="connsiteX64" fmla="*/ 323158 w 1125258"/>
                    <a:gd name="connsiteY64" fmla="*/ 584543 h 1495138"/>
                    <a:gd name="connsiteX65" fmla="*/ 323158 w 1125258"/>
                    <a:gd name="connsiteY65" fmla="*/ 731276 h 1495138"/>
                    <a:gd name="connsiteX66" fmla="*/ 322757 w 1125258"/>
                    <a:gd name="connsiteY66" fmla="*/ 731276 h 1495138"/>
                    <a:gd name="connsiteX67" fmla="*/ 322757 w 1125258"/>
                    <a:gd name="connsiteY67" fmla="*/ 865948 h 1495138"/>
                    <a:gd name="connsiteX68" fmla="*/ 323158 w 1125258"/>
                    <a:gd name="connsiteY68" fmla="*/ 880018 h 1495138"/>
                    <a:gd name="connsiteX69" fmla="*/ 328769 w 1125258"/>
                    <a:gd name="connsiteY69" fmla="*/ 886049 h 1495138"/>
                    <a:gd name="connsiteX70" fmla="*/ 344000 w 1125258"/>
                    <a:gd name="connsiteY70" fmla="*/ 886049 h 1495138"/>
                    <a:gd name="connsiteX71" fmla="*/ 366045 w 1125258"/>
                    <a:gd name="connsiteY71" fmla="*/ 886049 h 1495138"/>
                    <a:gd name="connsiteX72" fmla="*/ 405325 w 1125258"/>
                    <a:gd name="connsiteY72" fmla="*/ 917003 h 1495138"/>
                    <a:gd name="connsiteX73" fmla="*/ 371255 w 1125258"/>
                    <a:gd name="connsiteY73" fmla="*/ 971676 h 1495138"/>
                    <a:gd name="connsiteX74" fmla="*/ 358429 w 1125258"/>
                    <a:gd name="connsiteY74" fmla="*/ 972480 h 1495138"/>
                    <a:gd name="connsiteX75" fmla="*/ 197303 w 1125258"/>
                    <a:gd name="connsiteY75" fmla="*/ 972480 h 1495138"/>
                    <a:gd name="connsiteX76" fmla="*/ 186481 w 1125258"/>
                    <a:gd name="connsiteY76" fmla="*/ 971676 h 1495138"/>
                    <a:gd name="connsiteX77" fmla="*/ 149606 w 1125258"/>
                    <a:gd name="connsiteY77" fmla="*/ 935897 h 1495138"/>
                    <a:gd name="connsiteX78" fmla="*/ 174056 w 1125258"/>
                    <a:gd name="connsiteY78" fmla="*/ 890069 h 1495138"/>
                    <a:gd name="connsiteX79" fmla="*/ 192493 w 1125258"/>
                    <a:gd name="connsiteY79" fmla="*/ 886049 h 1495138"/>
                    <a:gd name="connsiteX80" fmla="*/ 226963 w 1125258"/>
                    <a:gd name="connsiteY80" fmla="*/ 886049 h 1495138"/>
                    <a:gd name="connsiteX81" fmla="*/ 234979 w 1125258"/>
                    <a:gd name="connsiteY81" fmla="*/ 884843 h 1495138"/>
                    <a:gd name="connsiteX82" fmla="*/ 236582 w 1125258"/>
                    <a:gd name="connsiteY82" fmla="*/ 883234 h 1495138"/>
                    <a:gd name="connsiteX83" fmla="*/ 237384 w 1125258"/>
                    <a:gd name="connsiteY83" fmla="*/ 880018 h 1495138"/>
                    <a:gd name="connsiteX84" fmla="*/ 237384 w 1125258"/>
                    <a:gd name="connsiteY84" fmla="*/ 867556 h 1495138"/>
                    <a:gd name="connsiteX85" fmla="*/ 237384 w 1125258"/>
                    <a:gd name="connsiteY85" fmla="*/ 644844 h 1495138"/>
                    <a:gd name="connsiteX86" fmla="*/ 236582 w 1125258"/>
                    <a:gd name="connsiteY86" fmla="*/ 628764 h 1495138"/>
                    <a:gd name="connsiteX87" fmla="*/ 234979 w 1125258"/>
                    <a:gd name="connsiteY87" fmla="*/ 627156 h 1495138"/>
                    <a:gd name="connsiteX88" fmla="*/ 230169 w 1125258"/>
                    <a:gd name="connsiteY88" fmla="*/ 625950 h 1495138"/>
                    <a:gd name="connsiteX89" fmla="*/ 207724 w 1125258"/>
                    <a:gd name="connsiteY89" fmla="*/ 626352 h 1495138"/>
                    <a:gd name="connsiteX90" fmla="*/ 197303 w 1125258"/>
                    <a:gd name="connsiteY90" fmla="*/ 626352 h 1495138"/>
                    <a:gd name="connsiteX91" fmla="*/ 158023 w 1125258"/>
                    <a:gd name="connsiteY91" fmla="*/ 584543 h 1495138"/>
                    <a:gd name="connsiteX92" fmla="*/ 198505 w 1125258"/>
                    <a:gd name="connsiteY92" fmla="*/ 541126 h 1495138"/>
                    <a:gd name="connsiteX93" fmla="*/ 204918 w 1125258"/>
                    <a:gd name="connsiteY93" fmla="*/ 541126 h 1495138"/>
                    <a:gd name="connsiteX94" fmla="*/ 272255 w 1125258"/>
                    <a:gd name="connsiteY94" fmla="*/ 539116 h 1495138"/>
                    <a:gd name="connsiteX95" fmla="*/ 477504 w 1125258"/>
                    <a:gd name="connsiteY95" fmla="*/ 0 h 1495138"/>
                    <a:gd name="connsiteX96" fmla="*/ 492735 w 1125258"/>
                    <a:gd name="connsiteY96" fmla="*/ 1206 h 1495138"/>
                    <a:gd name="connsiteX97" fmla="*/ 528407 w 1125258"/>
                    <a:gd name="connsiteY97" fmla="*/ 39397 h 1495138"/>
                    <a:gd name="connsiteX98" fmla="*/ 528407 w 1125258"/>
                    <a:gd name="connsiteY98" fmla="*/ 45427 h 1495138"/>
                    <a:gd name="connsiteX99" fmla="*/ 528407 w 1125258"/>
                    <a:gd name="connsiteY99" fmla="*/ 192159 h 1495138"/>
                    <a:gd name="connsiteX100" fmla="*/ 528006 w 1125258"/>
                    <a:gd name="connsiteY100" fmla="*/ 192159 h 1495138"/>
                    <a:gd name="connsiteX101" fmla="*/ 528006 w 1125258"/>
                    <a:gd name="connsiteY101" fmla="*/ 326832 h 1495138"/>
                    <a:gd name="connsiteX102" fmla="*/ 528407 w 1125258"/>
                    <a:gd name="connsiteY102" fmla="*/ 340902 h 1495138"/>
                    <a:gd name="connsiteX103" fmla="*/ 534018 w 1125258"/>
                    <a:gd name="connsiteY103" fmla="*/ 346932 h 1495138"/>
                    <a:gd name="connsiteX104" fmla="*/ 549249 w 1125258"/>
                    <a:gd name="connsiteY104" fmla="*/ 346932 h 1495138"/>
                    <a:gd name="connsiteX105" fmla="*/ 571294 w 1125258"/>
                    <a:gd name="connsiteY105" fmla="*/ 346932 h 1495138"/>
                    <a:gd name="connsiteX106" fmla="*/ 610574 w 1125258"/>
                    <a:gd name="connsiteY106" fmla="*/ 377887 h 1495138"/>
                    <a:gd name="connsiteX107" fmla="*/ 576504 w 1125258"/>
                    <a:gd name="connsiteY107" fmla="*/ 432560 h 1495138"/>
                    <a:gd name="connsiteX108" fmla="*/ 563678 w 1125258"/>
                    <a:gd name="connsiteY108" fmla="*/ 433364 h 1495138"/>
                    <a:gd name="connsiteX109" fmla="*/ 402552 w 1125258"/>
                    <a:gd name="connsiteY109" fmla="*/ 433364 h 1495138"/>
                    <a:gd name="connsiteX110" fmla="*/ 391730 w 1125258"/>
                    <a:gd name="connsiteY110" fmla="*/ 432560 h 1495138"/>
                    <a:gd name="connsiteX111" fmla="*/ 354855 w 1125258"/>
                    <a:gd name="connsiteY111" fmla="*/ 396781 h 1495138"/>
                    <a:gd name="connsiteX112" fmla="*/ 379305 w 1125258"/>
                    <a:gd name="connsiteY112" fmla="*/ 350952 h 1495138"/>
                    <a:gd name="connsiteX113" fmla="*/ 397742 w 1125258"/>
                    <a:gd name="connsiteY113" fmla="*/ 346932 h 1495138"/>
                    <a:gd name="connsiteX114" fmla="*/ 432212 w 1125258"/>
                    <a:gd name="connsiteY114" fmla="*/ 346932 h 1495138"/>
                    <a:gd name="connsiteX115" fmla="*/ 440228 w 1125258"/>
                    <a:gd name="connsiteY115" fmla="*/ 345726 h 1495138"/>
                    <a:gd name="connsiteX116" fmla="*/ 441831 w 1125258"/>
                    <a:gd name="connsiteY116" fmla="*/ 344118 h 1495138"/>
                    <a:gd name="connsiteX117" fmla="*/ 442633 w 1125258"/>
                    <a:gd name="connsiteY117" fmla="*/ 340902 h 1495138"/>
                    <a:gd name="connsiteX118" fmla="*/ 442633 w 1125258"/>
                    <a:gd name="connsiteY118" fmla="*/ 328440 h 1495138"/>
                    <a:gd name="connsiteX119" fmla="*/ 442633 w 1125258"/>
                    <a:gd name="connsiteY119" fmla="*/ 105728 h 1495138"/>
                    <a:gd name="connsiteX120" fmla="*/ 441831 w 1125258"/>
                    <a:gd name="connsiteY120" fmla="*/ 89648 h 1495138"/>
                    <a:gd name="connsiteX121" fmla="*/ 440228 w 1125258"/>
                    <a:gd name="connsiteY121" fmla="*/ 88040 h 1495138"/>
                    <a:gd name="connsiteX122" fmla="*/ 435418 w 1125258"/>
                    <a:gd name="connsiteY122" fmla="*/ 86834 h 1495138"/>
                    <a:gd name="connsiteX123" fmla="*/ 412973 w 1125258"/>
                    <a:gd name="connsiteY123" fmla="*/ 87236 h 1495138"/>
                    <a:gd name="connsiteX124" fmla="*/ 402552 w 1125258"/>
                    <a:gd name="connsiteY124" fmla="*/ 87236 h 1495138"/>
                    <a:gd name="connsiteX125" fmla="*/ 363272 w 1125258"/>
                    <a:gd name="connsiteY125" fmla="*/ 45427 h 1495138"/>
                    <a:gd name="connsiteX126" fmla="*/ 403754 w 1125258"/>
                    <a:gd name="connsiteY126" fmla="*/ 2010 h 1495138"/>
                    <a:gd name="connsiteX127" fmla="*/ 410167 w 1125258"/>
                    <a:gd name="connsiteY127" fmla="*/ 2010 h 1495138"/>
                    <a:gd name="connsiteX128" fmla="*/ 477504 w 1125258"/>
                    <a:gd name="connsiteY128" fmla="*/ 0 h 1495138"/>
                    <a:gd name="connsiteX129" fmla="*/ 123093 w 1125258"/>
                    <a:gd name="connsiteY129" fmla="*/ 0 h 1495138"/>
                    <a:gd name="connsiteX130" fmla="*/ 138324 w 1125258"/>
                    <a:gd name="connsiteY130" fmla="*/ 1206 h 1495138"/>
                    <a:gd name="connsiteX131" fmla="*/ 173997 w 1125258"/>
                    <a:gd name="connsiteY131" fmla="*/ 39397 h 1495138"/>
                    <a:gd name="connsiteX132" fmla="*/ 173997 w 1125258"/>
                    <a:gd name="connsiteY132" fmla="*/ 45427 h 1495138"/>
                    <a:gd name="connsiteX133" fmla="*/ 173997 w 1125258"/>
                    <a:gd name="connsiteY133" fmla="*/ 192159 h 1495138"/>
                    <a:gd name="connsiteX134" fmla="*/ 173596 w 1125258"/>
                    <a:gd name="connsiteY134" fmla="*/ 192159 h 1495138"/>
                    <a:gd name="connsiteX135" fmla="*/ 173596 w 1125258"/>
                    <a:gd name="connsiteY135" fmla="*/ 326832 h 1495138"/>
                    <a:gd name="connsiteX136" fmla="*/ 173997 w 1125258"/>
                    <a:gd name="connsiteY136" fmla="*/ 340902 h 1495138"/>
                    <a:gd name="connsiteX137" fmla="*/ 179608 w 1125258"/>
                    <a:gd name="connsiteY137" fmla="*/ 346932 h 1495138"/>
                    <a:gd name="connsiteX138" fmla="*/ 194839 w 1125258"/>
                    <a:gd name="connsiteY138" fmla="*/ 346932 h 1495138"/>
                    <a:gd name="connsiteX139" fmla="*/ 216884 w 1125258"/>
                    <a:gd name="connsiteY139" fmla="*/ 346932 h 1495138"/>
                    <a:gd name="connsiteX140" fmla="*/ 256164 w 1125258"/>
                    <a:gd name="connsiteY140" fmla="*/ 377887 h 1495138"/>
                    <a:gd name="connsiteX141" fmla="*/ 222094 w 1125258"/>
                    <a:gd name="connsiteY141" fmla="*/ 432560 h 1495138"/>
                    <a:gd name="connsiteX142" fmla="*/ 209268 w 1125258"/>
                    <a:gd name="connsiteY142" fmla="*/ 433364 h 1495138"/>
                    <a:gd name="connsiteX143" fmla="*/ 48141 w 1125258"/>
                    <a:gd name="connsiteY143" fmla="*/ 433364 h 1495138"/>
                    <a:gd name="connsiteX144" fmla="*/ 37319 w 1125258"/>
                    <a:gd name="connsiteY144" fmla="*/ 432560 h 1495138"/>
                    <a:gd name="connsiteX145" fmla="*/ 445 w 1125258"/>
                    <a:gd name="connsiteY145" fmla="*/ 396781 h 1495138"/>
                    <a:gd name="connsiteX146" fmla="*/ 24894 w 1125258"/>
                    <a:gd name="connsiteY146" fmla="*/ 350952 h 1495138"/>
                    <a:gd name="connsiteX147" fmla="*/ 43332 w 1125258"/>
                    <a:gd name="connsiteY147" fmla="*/ 346932 h 1495138"/>
                    <a:gd name="connsiteX148" fmla="*/ 77801 w 1125258"/>
                    <a:gd name="connsiteY148" fmla="*/ 346932 h 1495138"/>
                    <a:gd name="connsiteX149" fmla="*/ 85818 w 1125258"/>
                    <a:gd name="connsiteY149" fmla="*/ 345726 h 1495138"/>
                    <a:gd name="connsiteX150" fmla="*/ 87421 w 1125258"/>
                    <a:gd name="connsiteY150" fmla="*/ 344118 h 1495138"/>
                    <a:gd name="connsiteX151" fmla="*/ 88223 w 1125258"/>
                    <a:gd name="connsiteY151" fmla="*/ 340902 h 1495138"/>
                    <a:gd name="connsiteX152" fmla="*/ 88223 w 1125258"/>
                    <a:gd name="connsiteY152" fmla="*/ 328440 h 1495138"/>
                    <a:gd name="connsiteX153" fmla="*/ 88223 w 1125258"/>
                    <a:gd name="connsiteY153" fmla="*/ 105728 h 1495138"/>
                    <a:gd name="connsiteX154" fmla="*/ 87421 w 1125258"/>
                    <a:gd name="connsiteY154" fmla="*/ 89648 h 1495138"/>
                    <a:gd name="connsiteX155" fmla="*/ 85818 w 1125258"/>
                    <a:gd name="connsiteY155" fmla="*/ 88040 h 1495138"/>
                    <a:gd name="connsiteX156" fmla="*/ 81008 w 1125258"/>
                    <a:gd name="connsiteY156" fmla="*/ 86834 h 1495138"/>
                    <a:gd name="connsiteX157" fmla="*/ 58562 w 1125258"/>
                    <a:gd name="connsiteY157" fmla="*/ 87236 h 1495138"/>
                    <a:gd name="connsiteX158" fmla="*/ 48141 w 1125258"/>
                    <a:gd name="connsiteY158" fmla="*/ 87236 h 1495138"/>
                    <a:gd name="connsiteX159" fmla="*/ 8862 w 1125258"/>
                    <a:gd name="connsiteY159" fmla="*/ 45427 h 1495138"/>
                    <a:gd name="connsiteX160" fmla="*/ 49344 w 1125258"/>
                    <a:gd name="connsiteY160" fmla="*/ 2010 h 1495138"/>
                    <a:gd name="connsiteX161" fmla="*/ 55757 w 1125258"/>
                    <a:gd name="connsiteY161" fmla="*/ 2010 h 1495138"/>
                    <a:gd name="connsiteX162" fmla="*/ 123093 w 1125258"/>
                    <a:gd name="connsiteY16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25638 w 1125258"/>
                    <a:gd name="connsiteY34" fmla="*/ 626352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272255 w 1125258"/>
                    <a:gd name="connsiteY60" fmla="*/ 539116 h 1495138"/>
                    <a:gd name="connsiteX61" fmla="*/ 287486 w 1125258"/>
                    <a:gd name="connsiteY61" fmla="*/ 540322 h 1495138"/>
                    <a:gd name="connsiteX62" fmla="*/ 323158 w 1125258"/>
                    <a:gd name="connsiteY62" fmla="*/ 578513 h 1495138"/>
                    <a:gd name="connsiteX63" fmla="*/ 323158 w 1125258"/>
                    <a:gd name="connsiteY63" fmla="*/ 584543 h 1495138"/>
                    <a:gd name="connsiteX64" fmla="*/ 323158 w 1125258"/>
                    <a:gd name="connsiteY64" fmla="*/ 731276 h 1495138"/>
                    <a:gd name="connsiteX65" fmla="*/ 322757 w 1125258"/>
                    <a:gd name="connsiteY65" fmla="*/ 731276 h 1495138"/>
                    <a:gd name="connsiteX66" fmla="*/ 322757 w 1125258"/>
                    <a:gd name="connsiteY66" fmla="*/ 865948 h 1495138"/>
                    <a:gd name="connsiteX67" fmla="*/ 323158 w 1125258"/>
                    <a:gd name="connsiteY67" fmla="*/ 880018 h 1495138"/>
                    <a:gd name="connsiteX68" fmla="*/ 328769 w 1125258"/>
                    <a:gd name="connsiteY68" fmla="*/ 886049 h 1495138"/>
                    <a:gd name="connsiteX69" fmla="*/ 344000 w 1125258"/>
                    <a:gd name="connsiteY69" fmla="*/ 886049 h 1495138"/>
                    <a:gd name="connsiteX70" fmla="*/ 366045 w 1125258"/>
                    <a:gd name="connsiteY70" fmla="*/ 886049 h 1495138"/>
                    <a:gd name="connsiteX71" fmla="*/ 405325 w 1125258"/>
                    <a:gd name="connsiteY71" fmla="*/ 917003 h 1495138"/>
                    <a:gd name="connsiteX72" fmla="*/ 371255 w 1125258"/>
                    <a:gd name="connsiteY72" fmla="*/ 971676 h 1495138"/>
                    <a:gd name="connsiteX73" fmla="*/ 358429 w 1125258"/>
                    <a:gd name="connsiteY73" fmla="*/ 972480 h 1495138"/>
                    <a:gd name="connsiteX74" fmla="*/ 197303 w 1125258"/>
                    <a:gd name="connsiteY74" fmla="*/ 972480 h 1495138"/>
                    <a:gd name="connsiteX75" fmla="*/ 186481 w 1125258"/>
                    <a:gd name="connsiteY75" fmla="*/ 971676 h 1495138"/>
                    <a:gd name="connsiteX76" fmla="*/ 149606 w 1125258"/>
                    <a:gd name="connsiteY76" fmla="*/ 935897 h 1495138"/>
                    <a:gd name="connsiteX77" fmla="*/ 174056 w 1125258"/>
                    <a:gd name="connsiteY77" fmla="*/ 890069 h 1495138"/>
                    <a:gd name="connsiteX78" fmla="*/ 192493 w 1125258"/>
                    <a:gd name="connsiteY78" fmla="*/ 886049 h 1495138"/>
                    <a:gd name="connsiteX79" fmla="*/ 226963 w 1125258"/>
                    <a:gd name="connsiteY79" fmla="*/ 886049 h 1495138"/>
                    <a:gd name="connsiteX80" fmla="*/ 234979 w 1125258"/>
                    <a:gd name="connsiteY80" fmla="*/ 884843 h 1495138"/>
                    <a:gd name="connsiteX81" fmla="*/ 236582 w 1125258"/>
                    <a:gd name="connsiteY81" fmla="*/ 883234 h 1495138"/>
                    <a:gd name="connsiteX82" fmla="*/ 237384 w 1125258"/>
                    <a:gd name="connsiteY82" fmla="*/ 880018 h 1495138"/>
                    <a:gd name="connsiteX83" fmla="*/ 237384 w 1125258"/>
                    <a:gd name="connsiteY83" fmla="*/ 867556 h 1495138"/>
                    <a:gd name="connsiteX84" fmla="*/ 237384 w 1125258"/>
                    <a:gd name="connsiteY84" fmla="*/ 644844 h 1495138"/>
                    <a:gd name="connsiteX85" fmla="*/ 236582 w 1125258"/>
                    <a:gd name="connsiteY85" fmla="*/ 628764 h 1495138"/>
                    <a:gd name="connsiteX86" fmla="*/ 234979 w 1125258"/>
                    <a:gd name="connsiteY86" fmla="*/ 627156 h 1495138"/>
                    <a:gd name="connsiteX87" fmla="*/ 230169 w 1125258"/>
                    <a:gd name="connsiteY87" fmla="*/ 625950 h 1495138"/>
                    <a:gd name="connsiteX88" fmla="*/ 207724 w 1125258"/>
                    <a:gd name="connsiteY88" fmla="*/ 626352 h 1495138"/>
                    <a:gd name="connsiteX89" fmla="*/ 197303 w 1125258"/>
                    <a:gd name="connsiteY89" fmla="*/ 626352 h 1495138"/>
                    <a:gd name="connsiteX90" fmla="*/ 158023 w 1125258"/>
                    <a:gd name="connsiteY90" fmla="*/ 584543 h 1495138"/>
                    <a:gd name="connsiteX91" fmla="*/ 198505 w 1125258"/>
                    <a:gd name="connsiteY91" fmla="*/ 541126 h 1495138"/>
                    <a:gd name="connsiteX92" fmla="*/ 204918 w 1125258"/>
                    <a:gd name="connsiteY92" fmla="*/ 541126 h 1495138"/>
                    <a:gd name="connsiteX93" fmla="*/ 272255 w 1125258"/>
                    <a:gd name="connsiteY93" fmla="*/ 539116 h 1495138"/>
                    <a:gd name="connsiteX94" fmla="*/ 477504 w 1125258"/>
                    <a:gd name="connsiteY94" fmla="*/ 0 h 1495138"/>
                    <a:gd name="connsiteX95" fmla="*/ 492735 w 1125258"/>
                    <a:gd name="connsiteY95" fmla="*/ 1206 h 1495138"/>
                    <a:gd name="connsiteX96" fmla="*/ 528407 w 1125258"/>
                    <a:gd name="connsiteY96" fmla="*/ 39397 h 1495138"/>
                    <a:gd name="connsiteX97" fmla="*/ 528407 w 1125258"/>
                    <a:gd name="connsiteY97" fmla="*/ 45427 h 1495138"/>
                    <a:gd name="connsiteX98" fmla="*/ 528407 w 1125258"/>
                    <a:gd name="connsiteY98" fmla="*/ 192159 h 1495138"/>
                    <a:gd name="connsiteX99" fmla="*/ 528006 w 1125258"/>
                    <a:gd name="connsiteY99" fmla="*/ 192159 h 1495138"/>
                    <a:gd name="connsiteX100" fmla="*/ 528006 w 1125258"/>
                    <a:gd name="connsiteY100" fmla="*/ 326832 h 1495138"/>
                    <a:gd name="connsiteX101" fmla="*/ 528407 w 1125258"/>
                    <a:gd name="connsiteY101" fmla="*/ 340902 h 1495138"/>
                    <a:gd name="connsiteX102" fmla="*/ 534018 w 1125258"/>
                    <a:gd name="connsiteY102" fmla="*/ 346932 h 1495138"/>
                    <a:gd name="connsiteX103" fmla="*/ 549249 w 1125258"/>
                    <a:gd name="connsiteY103" fmla="*/ 346932 h 1495138"/>
                    <a:gd name="connsiteX104" fmla="*/ 571294 w 1125258"/>
                    <a:gd name="connsiteY104" fmla="*/ 346932 h 1495138"/>
                    <a:gd name="connsiteX105" fmla="*/ 610574 w 1125258"/>
                    <a:gd name="connsiteY105" fmla="*/ 377887 h 1495138"/>
                    <a:gd name="connsiteX106" fmla="*/ 576504 w 1125258"/>
                    <a:gd name="connsiteY106" fmla="*/ 432560 h 1495138"/>
                    <a:gd name="connsiteX107" fmla="*/ 563678 w 1125258"/>
                    <a:gd name="connsiteY107" fmla="*/ 433364 h 1495138"/>
                    <a:gd name="connsiteX108" fmla="*/ 402552 w 1125258"/>
                    <a:gd name="connsiteY108" fmla="*/ 433364 h 1495138"/>
                    <a:gd name="connsiteX109" fmla="*/ 391730 w 1125258"/>
                    <a:gd name="connsiteY109" fmla="*/ 432560 h 1495138"/>
                    <a:gd name="connsiteX110" fmla="*/ 354855 w 1125258"/>
                    <a:gd name="connsiteY110" fmla="*/ 396781 h 1495138"/>
                    <a:gd name="connsiteX111" fmla="*/ 379305 w 1125258"/>
                    <a:gd name="connsiteY111" fmla="*/ 350952 h 1495138"/>
                    <a:gd name="connsiteX112" fmla="*/ 397742 w 1125258"/>
                    <a:gd name="connsiteY112" fmla="*/ 346932 h 1495138"/>
                    <a:gd name="connsiteX113" fmla="*/ 432212 w 1125258"/>
                    <a:gd name="connsiteY113" fmla="*/ 346932 h 1495138"/>
                    <a:gd name="connsiteX114" fmla="*/ 440228 w 1125258"/>
                    <a:gd name="connsiteY114" fmla="*/ 345726 h 1495138"/>
                    <a:gd name="connsiteX115" fmla="*/ 441831 w 1125258"/>
                    <a:gd name="connsiteY115" fmla="*/ 344118 h 1495138"/>
                    <a:gd name="connsiteX116" fmla="*/ 442633 w 1125258"/>
                    <a:gd name="connsiteY116" fmla="*/ 340902 h 1495138"/>
                    <a:gd name="connsiteX117" fmla="*/ 442633 w 1125258"/>
                    <a:gd name="connsiteY117" fmla="*/ 328440 h 1495138"/>
                    <a:gd name="connsiteX118" fmla="*/ 442633 w 1125258"/>
                    <a:gd name="connsiteY118" fmla="*/ 105728 h 1495138"/>
                    <a:gd name="connsiteX119" fmla="*/ 441831 w 1125258"/>
                    <a:gd name="connsiteY119" fmla="*/ 89648 h 1495138"/>
                    <a:gd name="connsiteX120" fmla="*/ 440228 w 1125258"/>
                    <a:gd name="connsiteY120" fmla="*/ 88040 h 1495138"/>
                    <a:gd name="connsiteX121" fmla="*/ 435418 w 1125258"/>
                    <a:gd name="connsiteY121" fmla="*/ 86834 h 1495138"/>
                    <a:gd name="connsiteX122" fmla="*/ 412973 w 1125258"/>
                    <a:gd name="connsiteY122" fmla="*/ 87236 h 1495138"/>
                    <a:gd name="connsiteX123" fmla="*/ 402552 w 1125258"/>
                    <a:gd name="connsiteY123" fmla="*/ 87236 h 1495138"/>
                    <a:gd name="connsiteX124" fmla="*/ 363272 w 1125258"/>
                    <a:gd name="connsiteY124" fmla="*/ 45427 h 1495138"/>
                    <a:gd name="connsiteX125" fmla="*/ 403754 w 1125258"/>
                    <a:gd name="connsiteY125" fmla="*/ 2010 h 1495138"/>
                    <a:gd name="connsiteX126" fmla="*/ 410167 w 1125258"/>
                    <a:gd name="connsiteY126" fmla="*/ 2010 h 1495138"/>
                    <a:gd name="connsiteX127" fmla="*/ 477504 w 1125258"/>
                    <a:gd name="connsiteY127" fmla="*/ 0 h 1495138"/>
                    <a:gd name="connsiteX128" fmla="*/ 123093 w 1125258"/>
                    <a:gd name="connsiteY128" fmla="*/ 0 h 1495138"/>
                    <a:gd name="connsiteX129" fmla="*/ 138324 w 1125258"/>
                    <a:gd name="connsiteY129" fmla="*/ 1206 h 1495138"/>
                    <a:gd name="connsiteX130" fmla="*/ 173997 w 1125258"/>
                    <a:gd name="connsiteY130" fmla="*/ 39397 h 1495138"/>
                    <a:gd name="connsiteX131" fmla="*/ 173997 w 1125258"/>
                    <a:gd name="connsiteY131" fmla="*/ 45427 h 1495138"/>
                    <a:gd name="connsiteX132" fmla="*/ 173997 w 1125258"/>
                    <a:gd name="connsiteY132" fmla="*/ 192159 h 1495138"/>
                    <a:gd name="connsiteX133" fmla="*/ 173596 w 1125258"/>
                    <a:gd name="connsiteY133" fmla="*/ 192159 h 1495138"/>
                    <a:gd name="connsiteX134" fmla="*/ 173596 w 1125258"/>
                    <a:gd name="connsiteY134" fmla="*/ 326832 h 1495138"/>
                    <a:gd name="connsiteX135" fmla="*/ 173997 w 1125258"/>
                    <a:gd name="connsiteY135" fmla="*/ 340902 h 1495138"/>
                    <a:gd name="connsiteX136" fmla="*/ 179608 w 1125258"/>
                    <a:gd name="connsiteY136" fmla="*/ 346932 h 1495138"/>
                    <a:gd name="connsiteX137" fmla="*/ 194839 w 1125258"/>
                    <a:gd name="connsiteY137" fmla="*/ 346932 h 1495138"/>
                    <a:gd name="connsiteX138" fmla="*/ 216884 w 1125258"/>
                    <a:gd name="connsiteY138" fmla="*/ 346932 h 1495138"/>
                    <a:gd name="connsiteX139" fmla="*/ 256164 w 1125258"/>
                    <a:gd name="connsiteY139" fmla="*/ 377887 h 1495138"/>
                    <a:gd name="connsiteX140" fmla="*/ 222094 w 1125258"/>
                    <a:gd name="connsiteY140" fmla="*/ 432560 h 1495138"/>
                    <a:gd name="connsiteX141" fmla="*/ 209268 w 1125258"/>
                    <a:gd name="connsiteY141" fmla="*/ 433364 h 1495138"/>
                    <a:gd name="connsiteX142" fmla="*/ 48141 w 1125258"/>
                    <a:gd name="connsiteY142" fmla="*/ 433364 h 1495138"/>
                    <a:gd name="connsiteX143" fmla="*/ 37319 w 1125258"/>
                    <a:gd name="connsiteY143" fmla="*/ 432560 h 1495138"/>
                    <a:gd name="connsiteX144" fmla="*/ 445 w 1125258"/>
                    <a:gd name="connsiteY144" fmla="*/ 396781 h 1495138"/>
                    <a:gd name="connsiteX145" fmla="*/ 24894 w 1125258"/>
                    <a:gd name="connsiteY145" fmla="*/ 350952 h 1495138"/>
                    <a:gd name="connsiteX146" fmla="*/ 43332 w 1125258"/>
                    <a:gd name="connsiteY146" fmla="*/ 346932 h 1495138"/>
                    <a:gd name="connsiteX147" fmla="*/ 77801 w 1125258"/>
                    <a:gd name="connsiteY147" fmla="*/ 346932 h 1495138"/>
                    <a:gd name="connsiteX148" fmla="*/ 85818 w 1125258"/>
                    <a:gd name="connsiteY148" fmla="*/ 345726 h 1495138"/>
                    <a:gd name="connsiteX149" fmla="*/ 87421 w 1125258"/>
                    <a:gd name="connsiteY149" fmla="*/ 344118 h 1495138"/>
                    <a:gd name="connsiteX150" fmla="*/ 88223 w 1125258"/>
                    <a:gd name="connsiteY150" fmla="*/ 340902 h 1495138"/>
                    <a:gd name="connsiteX151" fmla="*/ 88223 w 1125258"/>
                    <a:gd name="connsiteY151" fmla="*/ 328440 h 1495138"/>
                    <a:gd name="connsiteX152" fmla="*/ 88223 w 1125258"/>
                    <a:gd name="connsiteY152" fmla="*/ 105728 h 1495138"/>
                    <a:gd name="connsiteX153" fmla="*/ 87421 w 1125258"/>
                    <a:gd name="connsiteY153" fmla="*/ 89648 h 1495138"/>
                    <a:gd name="connsiteX154" fmla="*/ 85818 w 1125258"/>
                    <a:gd name="connsiteY154" fmla="*/ 88040 h 1495138"/>
                    <a:gd name="connsiteX155" fmla="*/ 81008 w 1125258"/>
                    <a:gd name="connsiteY155" fmla="*/ 86834 h 1495138"/>
                    <a:gd name="connsiteX156" fmla="*/ 58562 w 1125258"/>
                    <a:gd name="connsiteY156" fmla="*/ 87236 h 1495138"/>
                    <a:gd name="connsiteX157" fmla="*/ 48141 w 1125258"/>
                    <a:gd name="connsiteY157" fmla="*/ 87236 h 1495138"/>
                    <a:gd name="connsiteX158" fmla="*/ 8862 w 1125258"/>
                    <a:gd name="connsiteY158" fmla="*/ 45427 h 1495138"/>
                    <a:gd name="connsiteX159" fmla="*/ 49344 w 1125258"/>
                    <a:gd name="connsiteY159" fmla="*/ 2010 h 1495138"/>
                    <a:gd name="connsiteX160" fmla="*/ 55757 w 1125258"/>
                    <a:gd name="connsiteY160" fmla="*/ 2010 h 1495138"/>
                    <a:gd name="connsiteX161" fmla="*/ 123093 w 1125258"/>
                    <a:gd name="connsiteY161"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48083 w 1125258"/>
                    <a:gd name="connsiteY34" fmla="*/ 625950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272255 w 1125258"/>
                    <a:gd name="connsiteY59" fmla="*/ 539116 h 1495138"/>
                    <a:gd name="connsiteX60" fmla="*/ 287486 w 1125258"/>
                    <a:gd name="connsiteY60" fmla="*/ 540322 h 1495138"/>
                    <a:gd name="connsiteX61" fmla="*/ 323158 w 1125258"/>
                    <a:gd name="connsiteY61" fmla="*/ 578513 h 1495138"/>
                    <a:gd name="connsiteX62" fmla="*/ 323158 w 1125258"/>
                    <a:gd name="connsiteY62" fmla="*/ 584543 h 1495138"/>
                    <a:gd name="connsiteX63" fmla="*/ 323158 w 1125258"/>
                    <a:gd name="connsiteY63" fmla="*/ 731276 h 1495138"/>
                    <a:gd name="connsiteX64" fmla="*/ 322757 w 1125258"/>
                    <a:gd name="connsiteY64" fmla="*/ 731276 h 1495138"/>
                    <a:gd name="connsiteX65" fmla="*/ 322757 w 1125258"/>
                    <a:gd name="connsiteY65" fmla="*/ 865948 h 1495138"/>
                    <a:gd name="connsiteX66" fmla="*/ 323158 w 1125258"/>
                    <a:gd name="connsiteY66" fmla="*/ 880018 h 1495138"/>
                    <a:gd name="connsiteX67" fmla="*/ 328769 w 1125258"/>
                    <a:gd name="connsiteY67" fmla="*/ 886049 h 1495138"/>
                    <a:gd name="connsiteX68" fmla="*/ 344000 w 1125258"/>
                    <a:gd name="connsiteY68" fmla="*/ 886049 h 1495138"/>
                    <a:gd name="connsiteX69" fmla="*/ 366045 w 1125258"/>
                    <a:gd name="connsiteY69" fmla="*/ 886049 h 1495138"/>
                    <a:gd name="connsiteX70" fmla="*/ 405325 w 1125258"/>
                    <a:gd name="connsiteY70" fmla="*/ 917003 h 1495138"/>
                    <a:gd name="connsiteX71" fmla="*/ 371255 w 1125258"/>
                    <a:gd name="connsiteY71" fmla="*/ 971676 h 1495138"/>
                    <a:gd name="connsiteX72" fmla="*/ 358429 w 1125258"/>
                    <a:gd name="connsiteY72" fmla="*/ 972480 h 1495138"/>
                    <a:gd name="connsiteX73" fmla="*/ 197303 w 1125258"/>
                    <a:gd name="connsiteY73" fmla="*/ 972480 h 1495138"/>
                    <a:gd name="connsiteX74" fmla="*/ 186481 w 1125258"/>
                    <a:gd name="connsiteY74" fmla="*/ 971676 h 1495138"/>
                    <a:gd name="connsiteX75" fmla="*/ 149606 w 1125258"/>
                    <a:gd name="connsiteY75" fmla="*/ 935897 h 1495138"/>
                    <a:gd name="connsiteX76" fmla="*/ 174056 w 1125258"/>
                    <a:gd name="connsiteY76" fmla="*/ 890069 h 1495138"/>
                    <a:gd name="connsiteX77" fmla="*/ 192493 w 1125258"/>
                    <a:gd name="connsiteY77" fmla="*/ 886049 h 1495138"/>
                    <a:gd name="connsiteX78" fmla="*/ 226963 w 1125258"/>
                    <a:gd name="connsiteY78" fmla="*/ 886049 h 1495138"/>
                    <a:gd name="connsiteX79" fmla="*/ 234979 w 1125258"/>
                    <a:gd name="connsiteY79" fmla="*/ 884843 h 1495138"/>
                    <a:gd name="connsiteX80" fmla="*/ 236582 w 1125258"/>
                    <a:gd name="connsiteY80" fmla="*/ 883234 h 1495138"/>
                    <a:gd name="connsiteX81" fmla="*/ 237384 w 1125258"/>
                    <a:gd name="connsiteY81" fmla="*/ 880018 h 1495138"/>
                    <a:gd name="connsiteX82" fmla="*/ 237384 w 1125258"/>
                    <a:gd name="connsiteY82" fmla="*/ 867556 h 1495138"/>
                    <a:gd name="connsiteX83" fmla="*/ 237384 w 1125258"/>
                    <a:gd name="connsiteY83" fmla="*/ 644844 h 1495138"/>
                    <a:gd name="connsiteX84" fmla="*/ 236582 w 1125258"/>
                    <a:gd name="connsiteY84" fmla="*/ 628764 h 1495138"/>
                    <a:gd name="connsiteX85" fmla="*/ 234979 w 1125258"/>
                    <a:gd name="connsiteY85" fmla="*/ 627156 h 1495138"/>
                    <a:gd name="connsiteX86" fmla="*/ 230169 w 1125258"/>
                    <a:gd name="connsiteY86" fmla="*/ 625950 h 1495138"/>
                    <a:gd name="connsiteX87" fmla="*/ 207724 w 1125258"/>
                    <a:gd name="connsiteY87" fmla="*/ 626352 h 1495138"/>
                    <a:gd name="connsiteX88" fmla="*/ 197303 w 1125258"/>
                    <a:gd name="connsiteY88" fmla="*/ 626352 h 1495138"/>
                    <a:gd name="connsiteX89" fmla="*/ 158023 w 1125258"/>
                    <a:gd name="connsiteY89" fmla="*/ 584543 h 1495138"/>
                    <a:gd name="connsiteX90" fmla="*/ 198505 w 1125258"/>
                    <a:gd name="connsiteY90" fmla="*/ 541126 h 1495138"/>
                    <a:gd name="connsiteX91" fmla="*/ 204918 w 1125258"/>
                    <a:gd name="connsiteY91" fmla="*/ 541126 h 1495138"/>
                    <a:gd name="connsiteX92" fmla="*/ 272255 w 1125258"/>
                    <a:gd name="connsiteY92" fmla="*/ 539116 h 1495138"/>
                    <a:gd name="connsiteX93" fmla="*/ 477504 w 1125258"/>
                    <a:gd name="connsiteY93" fmla="*/ 0 h 1495138"/>
                    <a:gd name="connsiteX94" fmla="*/ 492735 w 1125258"/>
                    <a:gd name="connsiteY94" fmla="*/ 1206 h 1495138"/>
                    <a:gd name="connsiteX95" fmla="*/ 528407 w 1125258"/>
                    <a:gd name="connsiteY95" fmla="*/ 39397 h 1495138"/>
                    <a:gd name="connsiteX96" fmla="*/ 528407 w 1125258"/>
                    <a:gd name="connsiteY96" fmla="*/ 45427 h 1495138"/>
                    <a:gd name="connsiteX97" fmla="*/ 528407 w 1125258"/>
                    <a:gd name="connsiteY97" fmla="*/ 192159 h 1495138"/>
                    <a:gd name="connsiteX98" fmla="*/ 528006 w 1125258"/>
                    <a:gd name="connsiteY98" fmla="*/ 192159 h 1495138"/>
                    <a:gd name="connsiteX99" fmla="*/ 528006 w 1125258"/>
                    <a:gd name="connsiteY99" fmla="*/ 326832 h 1495138"/>
                    <a:gd name="connsiteX100" fmla="*/ 528407 w 1125258"/>
                    <a:gd name="connsiteY100" fmla="*/ 340902 h 1495138"/>
                    <a:gd name="connsiteX101" fmla="*/ 534018 w 1125258"/>
                    <a:gd name="connsiteY101" fmla="*/ 346932 h 1495138"/>
                    <a:gd name="connsiteX102" fmla="*/ 549249 w 1125258"/>
                    <a:gd name="connsiteY102" fmla="*/ 346932 h 1495138"/>
                    <a:gd name="connsiteX103" fmla="*/ 571294 w 1125258"/>
                    <a:gd name="connsiteY103" fmla="*/ 346932 h 1495138"/>
                    <a:gd name="connsiteX104" fmla="*/ 610574 w 1125258"/>
                    <a:gd name="connsiteY104" fmla="*/ 377887 h 1495138"/>
                    <a:gd name="connsiteX105" fmla="*/ 576504 w 1125258"/>
                    <a:gd name="connsiteY105" fmla="*/ 432560 h 1495138"/>
                    <a:gd name="connsiteX106" fmla="*/ 563678 w 1125258"/>
                    <a:gd name="connsiteY106" fmla="*/ 433364 h 1495138"/>
                    <a:gd name="connsiteX107" fmla="*/ 402552 w 1125258"/>
                    <a:gd name="connsiteY107" fmla="*/ 433364 h 1495138"/>
                    <a:gd name="connsiteX108" fmla="*/ 391730 w 1125258"/>
                    <a:gd name="connsiteY108" fmla="*/ 432560 h 1495138"/>
                    <a:gd name="connsiteX109" fmla="*/ 354855 w 1125258"/>
                    <a:gd name="connsiteY109" fmla="*/ 396781 h 1495138"/>
                    <a:gd name="connsiteX110" fmla="*/ 379305 w 1125258"/>
                    <a:gd name="connsiteY110" fmla="*/ 350952 h 1495138"/>
                    <a:gd name="connsiteX111" fmla="*/ 397742 w 1125258"/>
                    <a:gd name="connsiteY111" fmla="*/ 346932 h 1495138"/>
                    <a:gd name="connsiteX112" fmla="*/ 432212 w 1125258"/>
                    <a:gd name="connsiteY112" fmla="*/ 346932 h 1495138"/>
                    <a:gd name="connsiteX113" fmla="*/ 440228 w 1125258"/>
                    <a:gd name="connsiteY113" fmla="*/ 345726 h 1495138"/>
                    <a:gd name="connsiteX114" fmla="*/ 441831 w 1125258"/>
                    <a:gd name="connsiteY114" fmla="*/ 344118 h 1495138"/>
                    <a:gd name="connsiteX115" fmla="*/ 442633 w 1125258"/>
                    <a:gd name="connsiteY115" fmla="*/ 340902 h 1495138"/>
                    <a:gd name="connsiteX116" fmla="*/ 442633 w 1125258"/>
                    <a:gd name="connsiteY116" fmla="*/ 328440 h 1495138"/>
                    <a:gd name="connsiteX117" fmla="*/ 442633 w 1125258"/>
                    <a:gd name="connsiteY117" fmla="*/ 105728 h 1495138"/>
                    <a:gd name="connsiteX118" fmla="*/ 441831 w 1125258"/>
                    <a:gd name="connsiteY118" fmla="*/ 89648 h 1495138"/>
                    <a:gd name="connsiteX119" fmla="*/ 440228 w 1125258"/>
                    <a:gd name="connsiteY119" fmla="*/ 88040 h 1495138"/>
                    <a:gd name="connsiteX120" fmla="*/ 435418 w 1125258"/>
                    <a:gd name="connsiteY120" fmla="*/ 86834 h 1495138"/>
                    <a:gd name="connsiteX121" fmla="*/ 412973 w 1125258"/>
                    <a:gd name="connsiteY121" fmla="*/ 87236 h 1495138"/>
                    <a:gd name="connsiteX122" fmla="*/ 402552 w 1125258"/>
                    <a:gd name="connsiteY122" fmla="*/ 87236 h 1495138"/>
                    <a:gd name="connsiteX123" fmla="*/ 363272 w 1125258"/>
                    <a:gd name="connsiteY123" fmla="*/ 45427 h 1495138"/>
                    <a:gd name="connsiteX124" fmla="*/ 403754 w 1125258"/>
                    <a:gd name="connsiteY124" fmla="*/ 2010 h 1495138"/>
                    <a:gd name="connsiteX125" fmla="*/ 410167 w 1125258"/>
                    <a:gd name="connsiteY125" fmla="*/ 2010 h 1495138"/>
                    <a:gd name="connsiteX126" fmla="*/ 477504 w 1125258"/>
                    <a:gd name="connsiteY126" fmla="*/ 0 h 1495138"/>
                    <a:gd name="connsiteX127" fmla="*/ 123093 w 1125258"/>
                    <a:gd name="connsiteY127" fmla="*/ 0 h 1495138"/>
                    <a:gd name="connsiteX128" fmla="*/ 138324 w 1125258"/>
                    <a:gd name="connsiteY128" fmla="*/ 1206 h 1495138"/>
                    <a:gd name="connsiteX129" fmla="*/ 173997 w 1125258"/>
                    <a:gd name="connsiteY129" fmla="*/ 39397 h 1495138"/>
                    <a:gd name="connsiteX130" fmla="*/ 173997 w 1125258"/>
                    <a:gd name="connsiteY130" fmla="*/ 45427 h 1495138"/>
                    <a:gd name="connsiteX131" fmla="*/ 173997 w 1125258"/>
                    <a:gd name="connsiteY131" fmla="*/ 192159 h 1495138"/>
                    <a:gd name="connsiteX132" fmla="*/ 173596 w 1125258"/>
                    <a:gd name="connsiteY132" fmla="*/ 192159 h 1495138"/>
                    <a:gd name="connsiteX133" fmla="*/ 173596 w 1125258"/>
                    <a:gd name="connsiteY133" fmla="*/ 326832 h 1495138"/>
                    <a:gd name="connsiteX134" fmla="*/ 173997 w 1125258"/>
                    <a:gd name="connsiteY134" fmla="*/ 340902 h 1495138"/>
                    <a:gd name="connsiteX135" fmla="*/ 179608 w 1125258"/>
                    <a:gd name="connsiteY135" fmla="*/ 346932 h 1495138"/>
                    <a:gd name="connsiteX136" fmla="*/ 194839 w 1125258"/>
                    <a:gd name="connsiteY136" fmla="*/ 346932 h 1495138"/>
                    <a:gd name="connsiteX137" fmla="*/ 216884 w 1125258"/>
                    <a:gd name="connsiteY137" fmla="*/ 346932 h 1495138"/>
                    <a:gd name="connsiteX138" fmla="*/ 256164 w 1125258"/>
                    <a:gd name="connsiteY138" fmla="*/ 377887 h 1495138"/>
                    <a:gd name="connsiteX139" fmla="*/ 222094 w 1125258"/>
                    <a:gd name="connsiteY139" fmla="*/ 432560 h 1495138"/>
                    <a:gd name="connsiteX140" fmla="*/ 209268 w 1125258"/>
                    <a:gd name="connsiteY140" fmla="*/ 433364 h 1495138"/>
                    <a:gd name="connsiteX141" fmla="*/ 48141 w 1125258"/>
                    <a:gd name="connsiteY141" fmla="*/ 433364 h 1495138"/>
                    <a:gd name="connsiteX142" fmla="*/ 37319 w 1125258"/>
                    <a:gd name="connsiteY142" fmla="*/ 432560 h 1495138"/>
                    <a:gd name="connsiteX143" fmla="*/ 445 w 1125258"/>
                    <a:gd name="connsiteY143" fmla="*/ 396781 h 1495138"/>
                    <a:gd name="connsiteX144" fmla="*/ 24894 w 1125258"/>
                    <a:gd name="connsiteY144" fmla="*/ 350952 h 1495138"/>
                    <a:gd name="connsiteX145" fmla="*/ 43332 w 1125258"/>
                    <a:gd name="connsiteY145" fmla="*/ 346932 h 1495138"/>
                    <a:gd name="connsiteX146" fmla="*/ 77801 w 1125258"/>
                    <a:gd name="connsiteY146" fmla="*/ 346932 h 1495138"/>
                    <a:gd name="connsiteX147" fmla="*/ 85818 w 1125258"/>
                    <a:gd name="connsiteY147" fmla="*/ 345726 h 1495138"/>
                    <a:gd name="connsiteX148" fmla="*/ 87421 w 1125258"/>
                    <a:gd name="connsiteY148" fmla="*/ 344118 h 1495138"/>
                    <a:gd name="connsiteX149" fmla="*/ 88223 w 1125258"/>
                    <a:gd name="connsiteY149" fmla="*/ 340902 h 1495138"/>
                    <a:gd name="connsiteX150" fmla="*/ 88223 w 1125258"/>
                    <a:gd name="connsiteY150" fmla="*/ 328440 h 1495138"/>
                    <a:gd name="connsiteX151" fmla="*/ 88223 w 1125258"/>
                    <a:gd name="connsiteY151" fmla="*/ 105728 h 1495138"/>
                    <a:gd name="connsiteX152" fmla="*/ 87421 w 1125258"/>
                    <a:gd name="connsiteY152" fmla="*/ 89648 h 1495138"/>
                    <a:gd name="connsiteX153" fmla="*/ 85818 w 1125258"/>
                    <a:gd name="connsiteY153" fmla="*/ 88040 h 1495138"/>
                    <a:gd name="connsiteX154" fmla="*/ 81008 w 1125258"/>
                    <a:gd name="connsiteY154" fmla="*/ 86834 h 1495138"/>
                    <a:gd name="connsiteX155" fmla="*/ 58562 w 1125258"/>
                    <a:gd name="connsiteY155" fmla="*/ 87236 h 1495138"/>
                    <a:gd name="connsiteX156" fmla="*/ 48141 w 1125258"/>
                    <a:gd name="connsiteY156" fmla="*/ 87236 h 1495138"/>
                    <a:gd name="connsiteX157" fmla="*/ 8862 w 1125258"/>
                    <a:gd name="connsiteY157" fmla="*/ 45427 h 1495138"/>
                    <a:gd name="connsiteX158" fmla="*/ 49344 w 1125258"/>
                    <a:gd name="connsiteY158" fmla="*/ 2010 h 1495138"/>
                    <a:gd name="connsiteX159" fmla="*/ 55757 w 1125258"/>
                    <a:gd name="connsiteY159" fmla="*/ 2010 h 1495138"/>
                    <a:gd name="connsiteX160" fmla="*/ 123093 w 1125258"/>
                    <a:gd name="connsiteY160"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2893 w 1125258"/>
                    <a:gd name="connsiteY34" fmla="*/ 62715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272255 w 1125258"/>
                    <a:gd name="connsiteY58" fmla="*/ 539116 h 1495138"/>
                    <a:gd name="connsiteX59" fmla="*/ 287486 w 1125258"/>
                    <a:gd name="connsiteY59" fmla="*/ 540322 h 1495138"/>
                    <a:gd name="connsiteX60" fmla="*/ 323158 w 1125258"/>
                    <a:gd name="connsiteY60" fmla="*/ 578513 h 1495138"/>
                    <a:gd name="connsiteX61" fmla="*/ 323158 w 1125258"/>
                    <a:gd name="connsiteY61" fmla="*/ 584543 h 1495138"/>
                    <a:gd name="connsiteX62" fmla="*/ 323158 w 1125258"/>
                    <a:gd name="connsiteY62" fmla="*/ 731276 h 1495138"/>
                    <a:gd name="connsiteX63" fmla="*/ 322757 w 1125258"/>
                    <a:gd name="connsiteY63" fmla="*/ 731276 h 1495138"/>
                    <a:gd name="connsiteX64" fmla="*/ 322757 w 1125258"/>
                    <a:gd name="connsiteY64" fmla="*/ 865948 h 1495138"/>
                    <a:gd name="connsiteX65" fmla="*/ 323158 w 1125258"/>
                    <a:gd name="connsiteY65" fmla="*/ 880018 h 1495138"/>
                    <a:gd name="connsiteX66" fmla="*/ 328769 w 1125258"/>
                    <a:gd name="connsiteY66" fmla="*/ 886049 h 1495138"/>
                    <a:gd name="connsiteX67" fmla="*/ 344000 w 1125258"/>
                    <a:gd name="connsiteY67" fmla="*/ 886049 h 1495138"/>
                    <a:gd name="connsiteX68" fmla="*/ 366045 w 1125258"/>
                    <a:gd name="connsiteY68" fmla="*/ 886049 h 1495138"/>
                    <a:gd name="connsiteX69" fmla="*/ 405325 w 1125258"/>
                    <a:gd name="connsiteY69" fmla="*/ 917003 h 1495138"/>
                    <a:gd name="connsiteX70" fmla="*/ 371255 w 1125258"/>
                    <a:gd name="connsiteY70" fmla="*/ 971676 h 1495138"/>
                    <a:gd name="connsiteX71" fmla="*/ 358429 w 1125258"/>
                    <a:gd name="connsiteY71" fmla="*/ 972480 h 1495138"/>
                    <a:gd name="connsiteX72" fmla="*/ 197303 w 1125258"/>
                    <a:gd name="connsiteY72" fmla="*/ 972480 h 1495138"/>
                    <a:gd name="connsiteX73" fmla="*/ 186481 w 1125258"/>
                    <a:gd name="connsiteY73" fmla="*/ 971676 h 1495138"/>
                    <a:gd name="connsiteX74" fmla="*/ 149606 w 1125258"/>
                    <a:gd name="connsiteY74" fmla="*/ 935897 h 1495138"/>
                    <a:gd name="connsiteX75" fmla="*/ 174056 w 1125258"/>
                    <a:gd name="connsiteY75" fmla="*/ 890069 h 1495138"/>
                    <a:gd name="connsiteX76" fmla="*/ 192493 w 1125258"/>
                    <a:gd name="connsiteY76" fmla="*/ 886049 h 1495138"/>
                    <a:gd name="connsiteX77" fmla="*/ 226963 w 1125258"/>
                    <a:gd name="connsiteY77" fmla="*/ 886049 h 1495138"/>
                    <a:gd name="connsiteX78" fmla="*/ 234979 w 1125258"/>
                    <a:gd name="connsiteY78" fmla="*/ 884843 h 1495138"/>
                    <a:gd name="connsiteX79" fmla="*/ 236582 w 1125258"/>
                    <a:gd name="connsiteY79" fmla="*/ 883234 h 1495138"/>
                    <a:gd name="connsiteX80" fmla="*/ 237384 w 1125258"/>
                    <a:gd name="connsiteY80" fmla="*/ 880018 h 1495138"/>
                    <a:gd name="connsiteX81" fmla="*/ 237384 w 1125258"/>
                    <a:gd name="connsiteY81" fmla="*/ 867556 h 1495138"/>
                    <a:gd name="connsiteX82" fmla="*/ 237384 w 1125258"/>
                    <a:gd name="connsiteY82" fmla="*/ 644844 h 1495138"/>
                    <a:gd name="connsiteX83" fmla="*/ 236582 w 1125258"/>
                    <a:gd name="connsiteY83" fmla="*/ 628764 h 1495138"/>
                    <a:gd name="connsiteX84" fmla="*/ 234979 w 1125258"/>
                    <a:gd name="connsiteY84" fmla="*/ 627156 h 1495138"/>
                    <a:gd name="connsiteX85" fmla="*/ 230169 w 1125258"/>
                    <a:gd name="connsiteY85" fmla="*/ 625950 h 1495138"/>
                    <a:gd name="connsiteX86" fmla="*/ 207724 w 1125258"/>
                    <a:gd name="connsiteY86" fmla="*/ 626352 h 1495138"/>
                    <a:gd name="connsiteX87" fmla="*/ 197303 w 1125258"/>
                    <a:gd name="connsiteY87" fmla="*/ 626352 h 1495138"/>
                    <a:gd name="connsiteX88" fmla="*/ 158023 w 1125258"/>
                    <a:gd name="connsiteY88" fmla="*/ 584543 h 1495138"/>
                    <a:gd name="connsiteX89" fmla="*/ 198505 w 1125258"/>
                    <a:gd name="connsiteY89" fmla="*/ 541126 h 1495138"/>
                    <a:gd name="connsiteX90" fmla="*/ 204918 w 1125258"/>
                    <a:gd name="connsiteY90" fmla="*/ 541126 h 1495138"/>
                    <a:gd name="connsiteX91" fmla="*/ 272255 w 1125258"/>
                    <a:gd name="connsiteY91" fmla="*/ 539116 h 1495138"/>
                    <a:gd name="connsiteX92" fmla="*/ 477504 w 1125258"/>
                    <a:gd name="connsiteY92" fmla="*/ 0 h 1495138"/>
                    <a:gd name="connsiteX93" fmla="*/ 492735 w 1125258"/>
                    <a:gd name="connsiteY93" fmla="*/ 1206 h 1495138"/>
                    <a:gd name="connsiteX94" fmla="*/ 528407 w 1125258"/>
                    <a:gd name="connsiteY94" fmla="*/ 39397 h 1495138"/>
                    <a:gd name="connsiteX95" fmla="*/ 528407 w 1125258"/>
                    <a:gd name="connsiteY95" fmla="*/ 45427 h 1495138"/>
                    <a:gd name="connsiteX96" fmla="*/ 528407 w 1125258"/>
                    <a:gd name="connsiteY96" fmla="*/ 192159 h 1495138"/>
                    <a:gd name="connsiteX97" fmla="*/ 528006 w 1125258"/>
                    <a:gd name="connsiteY97" fmla="*/ 192159 h 1495138"/>
                    <a:gd name="connsiteX98" fmla="*/ 528006 w 1125258"/>
                    <a:gd name="connsiteY98" fmla="*/ 326832 h 1495138"/>
                    <a:gd name="connsiteX99" fmla="*/ 528407 w 1125258"/>
                    <a:gd name="connsiteY99" fmla="*/ 340902 h 1495138"/>
                    <a:gd name="connsiteX100" fmla="*/ 534018 w 1125258"/>
                    <a:gd name="connsiteY100" fmla="*/ 346932 h 1495138"/>
                    <a:gd name="connsiteX101" fmla="*/ 549249 w 1125258"/>
                    <a:gd name="connsiteY101" fmla="*/ 346932 h 1495138"/>
                    <a:gd name="connsiteX102" fmla="*/ 571294 w 1125258"/>
                    <a:gd name="connsiteY102" fmla="*/ 346932 h 1495138"/>
                    <a:gd name="connsiteX103" fmla="*/ 610574 w 1125258"/>
                    <a:gd name="connsiteY103" fmla="*/ 377887 h 1495138"/>
                    <a:gd name="connsiteX104" fmla="*/ 576504 w 1125258"/>
                    <a:gd name="connsiteY104" fmla="*/ 432560 h 1495138"/>
                    <a:gd name="connsiteX105" fmla="*/ 563678 w 1125258"/>
                    <a:gd name="connsiteY105" fmla="*/ 433364 h 1495138"/>
                    <a:gd name="connsiteX106" fmla="*/ 402552 w 1125258"/>
                    <a:gd name="connsiteY106" fmla="*/ 433364 h 1495138"/>
                    <a:gd name="connsiteX107" fmla="*/ 391730 w 1125258"/>
                    <a:gd name="connsiteY107" fmla="*/ 432560 h 1495138"/>
                    <a:gd name="connsiteX108" fmla="*/ 354855 w 1125258"/>
                    <a:gd name="connsiteY108" fmla="*/ 396781 h 1495138"/>
                    <a:gd name="connsiteX109" fmla="*/ 379305 w 1125258"/>
                    <a:gd name="connsiteY109" fmla="*/ 350952 h 1495138"/>
                    <a:gd name="connsiteX110" fmla="*/ 397742 w 1125258"/>
                    <a:gd name="connsiteY110" fmla="*/ 346932 h 1495138"/>
                    <a:gd name="connsiteX111" fmla="*/ 432212 w 1125258"/>
                    <a:gd name="connsiteY111" fmla="*/ 346932 h 1495138"/>
                    <a:gd name="connsiteX112" fmla="*/ 440228 w 1125258"/>
                    <a:gd name="connsiteY112" fmla="*/ 345726 h 1495138"/>
                    <a:gd name="connsiteX113" fmla="*/ 441831 w 1125258"/>
                    <a:gd name="connsiteY113" fmla="*/ 344118 h 1495138"/>
                    <a:gd name="connsiteX114" fmla="*/ 442633 w 1125258"/>
                    <a:gd name="connsiteY114" fmla="*/ 340902 h 1495138"/>
                    <a:gd name="connsiteX115" fmla="*/ 442633 w 1125258"/>
                    <a:gd name="connsiteY115" fmla="*/ 328440 h 1495138"/>
                    <a:gd name="connsiteX116" fmla="*/ 442633 w 1125258"/>
                    <a:gd name="connsiteY116" fmla="*/ 105728 h 1495138"/>
                    <a:gd name="connsiteX117" fmla="*/ 441831 w 1125258"/>
                    <a:gd name="connsiteY117" fmla="*/ 89648 h 1495138"/>
                    <a:gd name="connsiteX118" fmla="*/ 440228 w 1125258"/>
                    <a:gd name="connsiteY118" fmla="*/ 88040 h 1495138"/>
                    <a:gd name="connsiteX119" fmla="*/ 435418 w 1125258"/>
                    <a:gd name="connsiteY119" fmla="*/ 86834 h 1495138"/>
                    <a:gd name="connsiteX120" fmla="*/ 412973 w 1125258"/>
                    <a:gd name="connsiteY120" fmla="*/ 87236 h 1495138"/>
                    <a:gd name="connsiteX121" fmla="*/ 402552 w 1125258"/>
                    <a:gd name="connsiteY121" fmla="*/ 87236 h 1495138"/>
                    <a:gd name="connsiteX122" fmla="*/ 363272 w 1125258"/>
                    <a:gd name="connsiteY122" fmla="*/ 45427 h 1495138"/>
                    <a:gd name="connsiteX123" fmla="*/ 403754 w 1125258"/>
                    <a:gd name="connsiteY123" fmla="*/ 2010 h 1495138"/>
                    <a:gd name="connsiteX124" fmla="*/ 410167 w 1125258"/>
                    <a:gd name="connsiteY124" fmla="*/ 2010 h 1495138"/>
                    <a:gd name="connsiteX125" fmla="*/ 477504 w 1125258"/>
                    <a:gd name="connsiteY125" fmla="*/ 0 h 1495138"/>
                    <a:gd name="connsiteX126" fmla="*/ 123093 w 1125258"/>
                    <a:gd name="connsiteY126" fmla="*/ 0 h 1495138"/>
                    <a:gd name="connsiteX127" fmla="*/ 138324 w 1125258"/>
                    <a:gd name="connsiteY127" fmla="*/ 1206 h 1495138"/>
                    <a:gd name="connsiteX128" fmla="*/ 173997 w 1125258"/>
                    <a:gd name="connsiteY128" fmla="*/ 39397 h 1495138"/>
                    <a:gd name="connsiteX129" fmla="*/ 173997 w 1125258"/>
                    <a:gd name="connsiteY129" fmla="*/ 45427 h 1495138"/>
                    <a:gd name="connsiteX130" fmla="*/ 173997 w 1125258"/>
                    <a:gd name="connsiteY130" fmla="*/ 192159 h 1495138"/>
                    <a:gd name="connsiteX131" fmla="*/ 173596 w 1125258"/>
                    <a:gd name="connsiteY131" fmla="*/ 192159 h 1495138"/>
                    <a:gd name="connsiteX132" fmla="*/ 173596 w 1125258"/>
                    <a:gd name="connsiteY132" fmla="*/ 326832 h 1495138"/>
                    <a:gd name="connsiteX133" fmla="*/ 173997 w 1125258"/>
                    <a:gd name="connsiteY133" fmla="*/ 340902 h 1495138"/>
                    <a:gd name="connsiteX134" fmla="*/ 179608 w 1125258"/>
                    <a:gd name="connsiteY134" fmla="*/ 346932 h 1495138"/>
                    <a:gd name="connsiteX135" fmla="*/ 194839 w 1125258"/>
                    <a:gd name="connsiteY135" fmla="*/ 346932 h 1495138"/>
                    <a:gd name="connsiteX136" fmla="*/ 216884 w 1125258"/>
                    <a:gd name="connsiteY136" fmla="*/ 346932 h 1495138"/>
                    <a:gd name="connsiteX137" fmla="*/ 256164 w 1125258"/>
                    <a:gd name="connsiteY137" fmla="*/ 377887 h 1495138"/>
                    <a:gd name="connsiteX138" fmla="*/ 222094 w 1125258"/>
                    <a:gd name="connsiteY138" fmla="*/ 432560 h 1495138"/>
                    <a:gd name="connsiteX139" fmla="*/ 209268 w 1125258"/>
                    <a:gd name="connsiteY139" fmla="*/ 433364 h 1495138"/>
                    <a:gd name="connsiteX140" fmla="*/ 48141 w 1125258"/>
                    <a:gd name="connsiteY140" fmla="*/ 433364 h 1495138"/>
                    <a:gd name="connsiteX141" fmla="*/ 37319 w 1125258"/>
                    <a:gd name="connsiteY141" fmla="*/ 432560 h 1495138"/>
                    <a:gd name="connsiteX142" fmla="*/ 445 w 1125258"/>
                    <a:gd name="connsiteY142" fmla="*/ 396781 h 1495138"/>
                    <a:gd name="connsiteX143" fmla="*/ 24894 w 1125258"/>
                    <a:gd name="connsiteY143" fmla="*/ 350952 h 1495138"/>
                    <a:gd name="connsiteX144" fmla="*/ 43332 w 1125258"/>
                    <a:gd name="connsiteY144" fmla="*/ 346932 h 1495138"/>
                    <a:gd name="connsiteX145" fmla="*/ 77801 w 1125258"/>
                    <a:gd name="connsiteY145" fmla="*/ 346932 h 1495138"/>
                    <a:gd name="connsiteX146" fmla="*/ 85818 w 1125258"/>
                    <a:gd name="connsiteY146" fmla="*/ 345726 h 1495138"/>
                    <a:gd name="connsiteX147" fmla="*/ 87421 w 1125258"/>
                    <a:gd name="connsiteY147" fmla="*/ 344118 h 1495138"/>
                    <a:gd name="connsiteX148" fmla="*/ 88223 w 1125258"/>
                    <a:gd name="connsiteY148" fmla="*/ 340902 h 1495138"/>
                    <a:gd name="connsiteX149" fmla="*/ 88223 w 1125258"/>
                    <a:gd name="connsiteY149" fmla="*/ 328440 h 1495138"/>
                    <a:gd name="connsiteX150" fmla="*/ 88223 w 1125258"/>
                    <a:gd name="connsiteY150" fmla="*/ 105728 h 1495138"/>
                    <a:gd name="connsiteX151" fmla="*/ 87421 w 1125258"/>
                    <a:gd name="connsiteY151" fmla="*/ 89648 h 1495138"/>
                    <a:gd name="connsiteX152" fmla="*/ 85818 w 1125258"/>
                    <a:gd name="connsiteY152" fmla="*/ 88040 h 1495138"/>
                    <a:gd name="connsiteX153" fmla="*/ 81008 w 1125258"/>
                    <a:gd name="connsiteY153" fmla="*/ 86834 h 1495138"/>
                    <a:gd name="connsiteX154" fmla="*/ 58562 w 1125258"/>
                    <a:gd name="connsiteY154" fmla="*/ 87236 h 1495138"/>
                    <a:gd name="connsiteX155" fmla="*/ 48141 w 1125258"/>
                    <a:gd name="connsiteY155" fmla="*/ 87236 h 1495138"/>
                    <a:gd name="connsiteX156" fmla="*/ 8862 w 1125258"/>
                    <a:gd name="connsiteY156" fmla="*/ 45427 h 1495138"/>
                    <a:gd name="connsiteX157" fmla="*/ 49344 w 1125258"/>
                    <a:gd name="connsiteY157" fmla="*/ 2010 h 1495138"/>
                    <a:gd name="connsiteX158" fmla="*/ 55757 w 1125258"/>
                    <a:gd name="connsiteY158" fmla="*/ 2010 h 1495138"/>
                    <a:gd name="connsiteX159" fmla="*/ 123093 w 1125258"/>
                    <a:gd name="connsiteY159"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4496 w 1125258"/>
                    <a:gd name="connsiteY34" fmla="*/ 628764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272255 w 1125258"/>
                    <a:gd name="connsiteY57" fmla="*/ 539116 h 1495138"/>
                    <a:gd name="connsiteX58" fmla="*/ 287486 w 1125258"/>
                    <a:gd name="connsiteY58" fmla="*/ 540322 h 1495138"/>
                    <a:gd name="connsiteX59" fmla="*/ 323158 w 1125258"/>
                    <a:gd name="connsiteY59" fmla="*/ 578513 h 1495138"/>
                    <a:gd name="connsiteX60" fmla="*/ 323158 w 1125258"/>
                    <a:gd name="connsiteY60" fmla="*/ 584543 h 1495138"/>
                    <a:gd name="connsiteX61" fmla="*/ 323158 w 1125258"/>
                    <a:gd name="connsiteY61" fmla="*/ 731276 h 1495138"/>
                    <a:gd name="connsiteX62" fmla="*/ 322757 w 1125258"/>
                    <a:gd name="connsiteY62" fmla="*/ 731276 h 1495138"/>
                    <a:gd name="connsiteX63" fmla="*/ 322757 w 1125258"/>
                    <a:gd name="connsiteY63" fmla="*/ 865948 h 1495138"/>
                    <a:gd name="connsiteX64" fmla="*/ 323158 w 1125258"/>
                    <a:gd name="connsiteY64" fmla="*/ 880018 h 1495138"/>
                    <a:gd name="connsiteX65" fmla="*/ 328769 w 1125258"/>
                    <a:gd name="connsiteY65" fmla="*/ 886049 h 1495138"/>
                    <a:gd name="connsiteX66" fmla="*/ 344000 w 1125258"/>
                    <a:gd name="connsiteY66" fmla="*/ 886049 h 1495138"/>
                    <a:gd name="connsiteX67" fmla="*/ 366045 w 1125258"/>
                    <a:gd name="connsiteY67" fmla="*/ 886049 h 1495138"/>
                    <a:gd name="connsiteX68" fmla="*/ 405325 w 1125258"/>
                    <a:gd name="connsiteY68" fmla="*/ 917003 h 1495138"/>
                    <a:gd name="connsiteX69" fmla="*/ 371255 w 1125258"/>
                    <a:gd name="connsiteY69" fmla="*/ 971676 h 1495138"/>
                    <a:gd name="connsiteX70" fmla="*/ 358429 w 1125258"/>
                    <a:gd name="connsiteY70" fmla="*/ 972480 h 1495138"/>
                    <a:gd name="connsiteX71" fmla="*/ 197303 w 1125258"/>
                    <a:gd name="connsiteY71" fmla="*/ 972480 h 1495138"/>
                    <a:gd name="connsiteX72" fmla="*/ 186481 w 1125258"/>
                    <a:gd name="connsiteY72" fmla="*/ 971676 h 1495138"/>
                    <a:gd name="connsiteX73" fmla="*/ 149606 w 1125258"/>
                    <a:gd name="connsiteY73" fmla="*/ 935897 h 1495138"/>
                    <a:gd name="connsiteX74" fmla="*/ 174056 w 1125258"/>
                    <a:gd name="connsiteY74" fmla="*/ 890069 h 1495138"/>
                    <a:gd name="connsiteX75" fmla="*/ 192493 w 1125258"/>
                    <a:gd name="connsiteY75" fmla="*/ 886049 h 1495138"/>
                    <a:gd name="connsiteX76" fmla="*/ 226963 w 1125258"/>
                    <a:gd name="connsiteY76" fmla="*/ 886049 h 1495138"/>
                    <a:gd name="connsiteX77" fmla="*/ 234979 w 1125258"/>
                    <a:gd name="connsiteY77" fmla="*/ 884843 h 1495138"/>
                    <a:gd name="connsiteX78" fmla="*/ 236582 w 1125258"/>
                    <a:gd name="connsiteY78" fmla="*/ 883234 h 1495138"/>
                    <a:gd name="connsiteX79" fmla="*/ 237384 w 1125258"/>
                    <a:gd name="connsiteY79" fmla="*/ 880018 h 1495138"/>
                    <a:gd name="connsiteX80" fmla="*/ 237384 w 1125258"/>
                    <a:gd name="connsiteY80" fmla="*/ 867556 h 1495138"/>
                    <a:gd name="connsiteX81" fmla="*/ 237384 w 1125258"/>
                    <a:gd name="connsiteY81" fmla="*/ 644844 h 1495138"/>
                    <a:gd name="connsiteX82" fmla="*/ 236582 w 1125258"/>
                    <a:gd name="connsiteY82" fmla="*/ 628764 h 1495138"/>
                    <a:gd name="connsiteX83" fmla="*/ 234979 w 1125258"/>
                    <a:gd name="connsiteY83" fmla="*/ 627156 h 1495138"/>
                    <a:gd name="connsiteX84" fmla="*/ 230169 w 1125258"/>
                    <a:gd name="connsiteY84" fmla="*/ 625950 h 1495138"/>
                    <a:gd name="connsiteX85" fmla="*/ 207724 w 1125258"/>
                    <a:gd name="connsiteY85" fmla="*/ 626352 h 1495138"/>
                    <a:gd name="connsiteX86" fmla="*/ 197303 w 1125258"/>
                    <a:gd name="connsiteY86" fmla="*/ 626352 h 1495138"/>
                    <a:gd name="connsiteX87" fmla="*/ 158023 w 1125258"/>
                    <a:gd name="connsiteY87" fmla="*/ 584543 h 1495138"/>
                    <a:gd name="connsiteX88" fmla="*/ 198505 w 1125258"/>
                    <a:gd name="connsiteY88" fmla="*/ 541126 h 1495138"/>
                    <a:gd name="connsiteX89" fmla="*/ 204918 w 1125258"/>
                    <a:gd name="connsiteY89" fmla="*/ 541126 h 1495138"/>
                    <a:gd name="connsiteX90" fmla="*/ 272255 w 1125258"/>
                    <a:gd name="connsiteY90" fmla="*/ 539116 h 1495138"/>
                    <a:gd name="connsiteX91" fmla="*/ 477504 w 1125258"/>
                    <a:gd name="connsiteY91" fmla="*/ 0 h 1495138"/>
                    <a:gd name="connsiteX92" fmla="*/ 492735 w 1125258"/>
                    <a:gd name="connsiteY92" fmla="*/ 1206 h 1495138"/>
                    <a:gd name="connsiteX93" fmla="*/ 528407 w 1125258"/>
                    <a:gd name="connsiteY93" fmla="*/ 39397 h 1495138"/>
                    <a:gd name="connsiteX94" fmla="*/ 528407 w 1125258"/>
                    <a:gd name="connsiteY94" fmla="*/ 45427 h 1495138"/>
                    <a:gd name="connsiteX95" fmla="*/ 528407 w 1125258"/>
                    <a:gd name="connsiteY95" fmla="*/ 192159 h 1495138"/>
                    <a:gd name="connsiteX96" fmla="*/ 528006 w 1125258"/>
                    <a:gd name="connsiteY96" fmla="*/ 192159 h 1495138"/>
                    <a:gd name="connsiteX97" fmla="*/ 528006 w 1125258"/>
                    <a:gd name="connsiteY97" fmla="*/ 326832 h 1495138"/>
                    <a:gd name="connsiteX98" fmla="*/ 528407 w 1125258"/>
                    <a:gd name="connsiteY98" fmla="*/ 340902 h 1495138"/>
                    <a:gd name="connsiteX99" fmla="*/ 534018 w 1125258"/>
                    <a:gd name="connsiteY99" fmla="*/ 346932 h 1495138"/>
                    <a:gd name="connsiteX100" fmla="*/ 549249 w 1125258"/>
                    <a:gd name="connsiteY100" fmla="*/ 346932 h 1495138"/>
                    <a:gd name="connsiteX101" fmla="*/ 571294 w 1125258"/>
                    <a:gd name="connsiteY101" fmla="*/ 346932 h 1495138"/>
                    <a:gd name="connsiteX102" fmla="*/ 610574 w 1125258"/>
                    <a:gd name="connsiteY102" fmla="*/ 377887 h 1495138"/>
                    <a:gd name="connsiteX103" fmla="*/ 576504 w 1125258"/>
                    <a:gd name="connsiteY103" fmla="*/ 432560 h 1495138"/>
                    <a:gd name="connsiteX104" fmla="*/ 563678 w 1125258"/>
                    <a:gd name="connsiteY104" fmla="*/ 433364 h 1495138"/>
                    <a:gd name="connsiteX105" fmla="*/ 402552 w 1125258"/>
                    <a:gd name="connsiteY105" fmla="*/ 433364 h 1495138"/>
                    <a:gd name="connsiteX106" fmla="*/ 391730 w 1125258"/>
                    <a:gd name="connsiteY106" fmla="*/ 432560 h 1495138"/>
                    <a:gd name="connsiteX107" fmla="*/ 354855 w 1125258"/>
                    <a:gd name="connsiteY107" fmla="*/ 396781 h 1495138"/>
                    <a:gd name="connsiteX108" fmla="*/ 379305 w 1125258"/>
                    <a:gd name="connsiteY108" fmla="*/ 350952 h 1495138"/>
                    <a:gd name="connsiteX109" fmla="*/ 397742 w 1125258"/>
                    <a:gd name="connsiteY109" fmla="*/ 346932 h 1495138"/>
                    <a:gd name="connsiteX110" fmla="*/ 432212 w 1125258"/>
                    <a:gd name="connsiteY110" fmla="*/ 346932 h 1495138"/>
                    <a:gd name="connsiteX111" fmla="*/ 440228 w 1125258"/>
                    <a:gd name="connsiteY111" fmla="*/ 345726 h 1495138"/>
                    <a:gd name="connsiteX112" fmla="*/ 441831 w 1125258"/>
                    <a:gd name="connsiteY112" fmla="*/ 344118 h 1495138"/>
                    <a:gd name="connsiteX113" fmla="*/ 442633 w 1125258"/>
                    <a:gd name="connsiteY113" fmla="*/ 340902 h 1495138"/>
                    <a:gd name="connsiteX114" fmla="*/ 442633 w 1125258"/>
                    <a:gd name="connsiteY114" fmla="*/ 328440 h 1495138"/>
                    <a:gd name="connsiteX115" fmla="*/ 442633 w 1125258"/>
                    <a:gd name="connsiteY115" fmla="*/ 105728 h 1495138"/>
                    <a:gd name="connsiteX116" fmla="*/ 441831 w 1125258"/>
                    <a:gd name="connsiteY116" fmla="*/ 89648 h 1495138"/>
                    <a:gd name="connsiteX117" fmla="*/ 440228 w 1125258"/>
                    <a:gd name="connsiteY117" fmla="*/ 88040 h 1495138"/>
                    <a:gd name="connsiteX118" fmla="*/ 435418 w 1125258"/>
                    <a:gd name="connsiteY118" fmla="*/ 86834 h 1495138"/>
                    <a:gd name="connsiteX119" fmla="*/ 412973 w 1125258"/>
                    <a:gd name="connsiteY119" fmla="*/ 87236 h 1495138"/>
                    <a:gd name="connsiteX120" fmla="*/ 402552 w 1125258"/>
                    <a:gd name="connsiteY120" fmla="*/ 87236 h 1495138"/>
                    <a:gd name="connsiteX121" fmla="*/ 363272 w 1125258"/>
                    <a:gd name="connsiteY121" fmla="*/ 45427 h 1495138"/>
                    <a:gd name="connsiteX122" fmla="*/ 403754 w 1125258"/>
                    <a:gd name="connsiteY122" fmla="*/ 2010 h 1495138"/>
                    <a:gd name="connsiteX123" fmla="*/ 410167 w 1125258"/>
                    <a:gd name="connsiteY123" fmla="*/ 2010 h 1495138"/>
                    <a:gd name="connsiteX124" fmla="*/ 477504 w 1125258"/>
                    <a:gd name="connsiteY124" fmla="*/ 0 h 1495138"/>
                    <a:gd name="connsiteX125" fmla="*/ 123093 w 1125258"/>
                    <a:gd name="connsiteY125" fmla="*/ 0 h 1495138"/>
                    <a:gd name="connsiteX126" fmla="*/ 138324 w 1125258"/>
                    <a:gd name="connsiteY126" fmla="*/ 1206 h 1495138"/>
                    <a:gd name="connsiteX127" fmla="*/ 173997 w 1125258"/>
                    <a:gd name="connsiteY127" fmla="*/ 39397 h 1495138"/>
                    <a:gd name="connsiteX128" fmla="*/ 173997 w 1125258"/>
                    <a:gd name="connsiteY128" fmla="*/ 45427 h 1495138"/>
                    <a:gd name="connsiteX129" fmla="*/ 173997 w 1125258"/>
                    <a:gd name="connsiteY129" fmla="*/ 192159 h 1495138"/>
                    <a:gd name="connsiteX130" fmla="*/ 173596 w 1125258"/>
                    <a:gd name="connsiteY130" fmla="*/ 192159 h 1495138"/>
                    <a:gd name="connsiteX131" fmla="*/ 173596 w 1125258"/>
                    <a:gd name="connsiteY131" fmla="*/ 326832 h 1495138"/>
                    <a:gd name="connsiteX132" fmla="*/ 173997 w 1125258"/>
                    <a:gd name="connsiteY132" fmla="*/ 340902 h 1495138"/>
                    <a:gd name="connsiteX133" fmla="*/ 179608 w 1125258"/>
                    <a:gd name="connsiteY133" fmla="*/ 346932 h 1495138"/>
                    <a:gd name="connsiteX134" fmla="*/ 194839 w 1125258"/>
                    <a:gd name="connsiteY134" fmla="*/ 346932 h 1495138"/>
                    <a:gd name="connsiteX135" fmla="*/ 216884 w 1125258"/>
                    <a:gd name="connsiteY135" fmla="*/ 346932 h 1495138"/>
                    <a:gd name="connsiteX136" fmla="*/ 256164 w 1125258"/>
                    <a:gd name="connsiteY136" fmla="*/ 377887 h 1495138"/>
                    <a:gd name="connsiteX137" fmla="*/ 222094 w 1125258"/>
                    <a:gd name="connsiteY137" fmla="*/ 432560 h 1495138"/>
                    <a:gd name="connsiteX138" fmla="*/ 209268 w 1125258"/>
                    <a:gd name="connsiteY138" fmla="*/ 433364 h 1495138"/>
                    <a:gd name="connsiteX139" fmla="*/ 48141 w 1125258"/>
                    <a:gd name="connsiteY139" fmla="*/ 433364 h 1495138"/>
                    <a:gd name="connsiteX140" fmla="*/ 37319 w 1125258"/>
                    <a:gd name="connsiteY140" fmla="*/ 432560 h 1495138"/>
                    <a:gd name="connsiteX141" fmla="*/ 445 w 1125258"/>
                    <a:gd name="connsiteY141" fmla="*/ 396781 h 1495138"/>
                    <a:gd name="connsiteX142" fmla="*/ 24894 w 1125258"/>
                    <a:gd name="connsiteY142" fmla="*/ 350952 h 1495138"/>
                    <a:gd name="connsiteX143" fmla="*/ 43332 w 1125258"/>
                    <a:gd name="connsiteY143" fmla="*/ 346932 h 1495138"/>
                    <a:gd name="connsiteX144" fmla="*/ 77801 w 1125258"/>
                    <a:gd name="connsiteY144" fmla="*/ 346932 h 1495138"/>
                    <a:gd name="connsiteX145" fmla="*/ 85818 w 1125258"/>
                    <a:gd name="connsiteY145" fmla="*/ 345726 h 1495138"/>
                    <a:gd name="connsiteX146" fmla="*/ 87421 w 1125258"/>
                    <a:gd name="connsiteY146" fmla="*/ 344118 h 1495138"/>
                    <a:gd name="connsiteX147" fmla="*/ 88223 w 1125258"/>
                    <a:gd name="connsiteY147" fmla="*/ 340902 h 1495138"/>
                    <a:gd name="connsiteX148" fmla="*/ 88223 w 1125258"/>
                    <a:gd name="connsiteY148" fmla="*/ 328440 h 1495138"/>
                    <a:gd name="connsiteX149" fmla="*/ 88223 w 1125258"/>
                    <a:gd name="connsiteY149" fmla="*/ 105728 h 1495138"/>
                    <a:gd name="connsiteX150" fmla="*/ 87421 w 1125258"/>
                    <a:gd name="connsiteY150" fmla="*/ 89648 h 1495138"/>
                    <a:gd name="connsiteX151" fmla="*/ 85818 w 1125258"/>
                    <a:gd name="connsiteY151" fmla="*/ 88040 h 1495138"/>
                    <a:gd name="connsiteX152" fmla="*/ 81008 w 1125258"/>
                    <a:gd name="connsiteY152" fmla="*/ 86834 h 1495138"/>
                    <a:gd name="connsiteX153" fmla="*/ 58562 w 1125258"/>
                    <a:gd name="connsiteY153" fmla="*/ 87236 h 1495138"/>
                    <a:gd name="connsiteX154" fmla="*/ 48141 w 1125258"/>
                    <a:gd name="connsiteY154" fmla="*/ 87236 h 1495138"/>
                    <a:gd name="connsiteX155" fmla="*/ 8862 w 1125258"/>
                    <a:gd name="connsiteY155" fmla="*/ 45427 h 1495138"/>
                    <a:gd name="connsiteX156" fmla="*/ 49344 w 1125258"/>
                    <a:gd name="connsiteY156" fmla="*/ 2010 h 1495138"/>
                    <a:gd name="connsiteX157" fmla="*/ 55757 w 1125258"/>
                    <a:gd name="connsiteY157" fmla="*/ 2010 h 1495138"/>
                    <a:gd name="connsiteX158" fmla="*/ 123093 w 1125258"/>
                    <a:gd name="connsiteY158"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644844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272255 w 1125258"/>
                    <a:gd name="connsiteY56" fmla="*/ 539116 h 1495138"/>
                    <a:gd name="connsiteX57" fmla="*/ 287486 w 1125258"/>
                    <a:gd name="connsiteY57" fmla="*/ 540322 h 1495138"/>
                    <a:gd name="connsiteX58" fmla="*/ 323158 w 1125258"/>
                    <a:gd name="connsiteY58" fmla="*/ 578513 h 1495138"/>
                    <a:gd name="connsiteX59" fmla="*/ 323158 w 1125258"/>
                    <a:gd name="connsiteY59" fmla="*/ 584543 h 1495138"/>
                    <a:gd name="connsiteX60" fmla="*/ 323158 w 1125258"/>
                    <a:gd name="connsiteY60" fmla="*/ 731276 h 1495138"/>
                    <a:gd name="connsiteX61" fmla="*/ 322757 w 1125258"/>
                    <a:gd name="connsiteY61" fmla="*/ 731276 h 1495138"/>
                    <a:gd name="connsiteX62" fmla="*/ 322757 w 1125258"/>
                    <a:gd name="connsiteY62" fmla="*/ 865948 h 1495138"/>
                    <a:gd name="connsiteX63" fmla="*/ 323158 w 1125258"/>
                    <a:gd name="connsiteY63" fmla="*/ 880018 h 1495138"/>
                    <a:gd name="connsiteX64" fmla="*/ 328769 w 1125258"/>
                    <a:gd name="connsiteY64" fmla="*/ 886049 h 1495138"/>
                    <a:gd name="connsiteX65" fmla="*/ 344000 w 1125258"/>
                    <a:gd name="connsiteY65" fmla="*/ 886049 h 1495138"/>
                    <a:gd name="connsiteX66" fmla="*/ 366045 w 1125258"/>
                    <a:gd name="connsiteY66" fmla="*/ 886049 h 1495138"/>
                    <a:gd name="connsiteX67" fmla="*/ 405325 w 1125258"/>
                    <a:gd name="connsiteY67" fmla="*/ 917003 h 1495138"/>
                    <a:gd name="connsiteX68" fmla="*/ 371255 w 1125258"/>
                    <a:gd name="connsiteY68" fmla="*/ 971676 h 1495138"/>
                    <a:gd name="connsiteX69" fmla="*/ 358429 w 1125258"/>
                    <a:gd name="connsiteY69" fmla="*/ 972480 h 1495138"/>
                    <a:gd name="connsiteX70" fmla="*/ 197303 w 1125258"/>
                    <a:gd name="connsiteY70" fmla="*/ 972480 h 1495138"/>
                    <a:gd name="connsiteX71" fmla="*/ 186481 w 1125258"/>
                    <a:gd name="connsiteY71" fmla="*/ 971676 h 1495138"/>
                    <a:gd name="connsiteX72" fmla="*/ 149606 w 1125258"/>
                    <a:gd name="connsiteY72" fmla="*/ 935897 h 1495138"/>
                    <a:gd name="connsiteX73" fmla="*/ 174056 w 1125258"/>
                    <a:gd name="connsiteY73" fmla="*/ 890069 h 1495138"/>
                    <a:gd name="connsiteX74" fmla="*/ 192493 w 1125258"/>
                    <a:gd name="connsiteY74" fmla="*/ 886049 h 1495138"/>
                    <a:gd name="connsiteX75" fmla="*/ 226963 w 1125258"/>
                    <a:gd name="connsiteY75" fmla="*/ 886049 h 1495138"/>
                    <a:gd name="connsiteX76" fmla="*/ 234979 w 1125258"/>
                    <a:gd name="connsiteY76" fmla="*/ 884843 h 1495138"/>
                    <a:gd name="connsiteX77" fmla="*/ 236582 w 1125258"/>
                    <a:gd name="connsiteY77" fmla="*/ 883234 h 1495138"/>
                    <a:gd name="connsiteX78" fmla="*/ 237384 w 1125258"/>
                    <a:gd name="connsiteY78" fmla="*/ 880018 h 1495138"/>
                    <a:gd name="connsiteX79" fmla="*/ 237384 w 1125258"/>
                    <a:gd name="connsiteY79" fmla="*/ 867556 h 1495138"/>
                    <a:gd name="connsiteX80" fmla="*/ 237384 w 1125258"/>
                    <a:gd name="connsiteY80" fmla="*/ 644844 h 1495138"/>
                    <a:gd name="connsiteX81" fmla="*/ 236582 w 1125258"/>
                    <a:gd name="connsiteY81" fmla="*/ 628764 h 1495138"/>
                    <a:gd name="connsiteX82" fmla="*/ 234979 w 1125258"/>
                    <a:gd name="connsiteY82" fmla="*/ 627156 h 1495138"/>
                    <a:gd name="connsiteX83" fmla="*/ 230169 w 1125258"/>
                    <a:gd name="connsiteY83" fmla="*/ 625950 h 1495138"/>
                    <a:gd name="connsiteX84" fmla="*/ 207724 w 1125258"/>
                    <a:gd name="connsiteY84" fmla="*/ 626352 h 1495138"/>
                    <a:gd name="connsiteX85" fmla="*/ 197303 w 1125258"/>
                    <a:gd name="connsiteY85" fmla="*/ 626352 h 1495138"/>
                    <a:gd name="connsiteX86" fmla="*/ 158023 w 1125258"/>
                    <a:gd name="connsiteY86" fmla="*/ 584543 h 1495138"/>
                    <a:gd name="connsiteX87" fmla="*/ 198505 w 1125258"/>
                    <a:gd name="connsiteY87" fmla="*/ 541126 h 1495138"/>
                    <a:gd name="connsiteX88" fmla="*/ 204918 w 1125258"/>
                    <a:gd name="connsiteY88" fmla="*/ 541126 h 1495138"/>
                    <a:gd name="connsiteX89" fmla="*/ 272255 w 1125258"/>
                    <a:gd name="connsiteY89" fmla="*/ 539116 h 1495138"/>
                    <a:gd name="connsiteX90" fmla="*/ 477504 w 1125258"/>
                    <a:gd name="connsiteY90" fmla="*/ 0 h 1495138"/>
                    <a:gd name="connsiteX91" fmla="*/ 492735 w 1125258"/>
                    <a:gd name="connsiteY91" fmla="*/ 1206 h 1495138"/>
                    <a:gd name="connsiteX92" fmla="*/ 528407 w 1125258"/>
                    <a:gd name="connsiteY92" fmla="*/ 39397 h 1495138"/>
                    <a:gd name="connsiteX93" fmla="*/ 528407 w 1125258"/>
                    <a:gd name="connsiteY93" fmla="*/ 45427 h 1495138"/>
                    <a:gd name="connsiteX94" fmla="*/ 528407 w 1125258"/>
                    <a:gd name="connsiteY94" fmla="*/ 192159 h 1495138"/>
                    <a:gd name="connsiteX95" fmla="*/ 528006 w 1125258"/>
                    <a:gd name="connsiteY95" fmla="*/ 192159 h 1495138"/>
                    <a:gd name="connsiteX96" fmla="*/ 528006 w 1125258"/>
                    <a:gd name="connsiteY96" fmla="*/ 326832 h 1495138"/>
                    <a:gd name="connsiteX97" fmla="*/ 528407 w 1125258"/>
                    <a:gd name="connsiteY97" fmla="*/ 340902 h 1495138"/>
                    <a:gd name="connsiteX98" fmla="*/ 534018 w 1125258"/>
                    <a:gd name="connsiteY98" fmla="*/ 346932 h 1495138"/>
                    <a:gd name="connsiteX99" fmla="*/ 549249 w 1125258"/>
                    <a:gd name="connsiteY99" fmla="*/ 346932 h 1495138"/>
                    <a:gd name="connsiteX100" fmla="*/ 571294 w 1125258"/>
                    <a:gd name="connsiteY100" fmla="*/ 346932 h 1495138"/>
                    <a:gd name="connsiteX101" fmla="*/ 610574 w 1125258"/>
                    <a:gd name="connsiteY101" fmla="*/ 377887 h 1495138"/>
                    <a:gd name="connsiteX102" fmla="*/ 576504 w 1125258"/>
                    <a:gd name="connsiteY102" fmla="*/ 432560 h 1495138"/>
                    <a:gd name="connsiteX103" fmla="*/ 563678 w 1125258"/>
                    <a:gd name="connsiteY103" fmla="*/ 433364 h 1495138"/>
                    <a:gd name="connsiteX104" fmla="*/ 402552 w 1125258"/>
                    <a:gd name="connsiteY104" fmla="*/ 433364 h 1495138"/>
                    <a:gd name="connsiteX105" fmla="*/ 391730 w 1125258"/>
                    <a:gd name="connsiteY105" fmla="*/ 432560 h 1495138"/>
                    <a:gd name="connsiteX106" fmla="*/ 354855 w 1125258"/>
                    <a:gd name="connsiteY106" fmla="*/ 396781 h 1495138"/>
                    <a:gd name="connsiteX107" fmla="*/ 379305 w 1125258"/>
                    <a:gd name="connsiteY107" fmla="*/ 350952 h 1495138"/>
                    <a:gd name="connsiteX108" fmla="*/ 397742 w 1125258"/>
                    <a:gd name="connsiteY108" fmla="*/ 346932 h 1495138"/>
                    <a:gd name="connsiteX109" fmla="*/ 432212 w 1125258"/>
                    <a:gd name="connsiteY109" fmla="*/ 346932 h 1495138"/>
                    <a:gd name="connsiteX110" fmla="*/ 440228 w 1125258"/>
                    <a:gd name="connsiteY110" fmla="*/ 345726 h 1495138"/>
                    <a:gd name="connsiteX111" fmla="*/ 441831 w 1125258"/>
                    <a:gd name="connsiteY111" fmla="*/ 344118 h 1495138"/>
                    <a:gd name="connsiteX112" fmla="*/ 442633 w 1125258"/>
                    <a:gd name="connsiteY112" fmla="*/ 340902 h 1495138"/>
                    <a:gd name="connsiteX113" fmla="*/ 442633 w 1125258"/>
                    <a:gd name="connsiteY113" fmla="*/ 328440 h 1495138"/>
                    <a:gd name="connsiteX114" fmla="*/ 442633 w 1125258"/>
                    <a:gd name="connsiteY114" fmla="*/ 105728 h 1495138"/>
                    <a:gd name="connsiteX115" fmla="*/ 441831 w 1125258"/>
                    <a:gd name="connsiteY115" fmla="*/ 89648 h 1495138"/>
                    <a:gd name="connsiteX116" fmla="*/ 440228 w 1125258"/>
                    <a:gd name="connsiteY116" fmla="*/ 88040 h 1495138"/>
                    <a:gd name="connsiteX117" fmla="*/ 435418 w 1125258"/>
                    <a:gd name="connsiteY117" fmla="*/ 86834 h 1495138"/>
                    <a:gd name="connsiteX118" fmla="*/ 412973 w 1125258"/>
                    <a:gd name="connsiteY118" fmla="*/ 87236 h 1495138"/>
                    <a:gd name="connsiteX119" fmla="*/ 402552 w 1125258"/>
                    <a:gd name="connsiteY119" fmla="*/ 87236 h 1495138"/>
                    <a:gd name="connsiteX120" fmla="*/ 363272 w 1125258"/>
                    <a:gd name="connsiteY120" fmla="*/ 45427 h 1495138"/>
                    <a:gd name="connsiteX121" fmla="*/ 403754 w 1125258"/>
                    <a:gd name="connsiteY121" fmla="*/ 2010 h 1495138"/>
                    <a:gd name="connsiteX122" fmla="*/ 410167 w 1125258"/>
                    <a:gd name="connsiteY122" fmla="*/ 2010 h 1495138"/>
                    <a:gd name="connsiteX123" fmla="*/ 477504 w 1125258"/>
                    <a:gd name="connsiteY123" fmla="*/ 0 h 1495138"/>
                    <a:gd name="connsiteX124" fmla="*/ 123093 w 1125258"/>
                    <a:gd name="connsiteY124" fmla="*/ 0 h 1495138"/>
                    <a:gd name="connsiteX125" fmla="*/ 138324 w 1125258"/>
                    <a:gd name="connsiteY125" fmla="*/ 1206 h 1495138"/>
                    <a:gd name="connsiteX126" fmla="*/ 173997 w 1125258"/>
                    <a:gd name="connsiteY126" fmla="*/ 39397 h 1495138"/>
                    <a:gd name="connsiteX127" fmla="*/ 173997 w 1125258"/>
                    <a:gd name="connsiteY127" fmla="*/ 45427 h 1495138"/>
                    <a:gd name="connsiteX128" fmla="*/ 173997 w 1125258"/>
                    <a:gd name="connsiteY128" fmla="*/ 192159 h 1495138"/>
                    <a:gd name="connsiteX129" fmla="*/ 173596 w 1125258"/>
                    <a:gd name="connsiteY129" fmla="*/ 192159 h 1495138"/>
                    <a:gd name="connsiteX130" fmla="*/ 173596 w 1125258"/>
                    <a:gd name="connsiteY130" fmla="*/ 326832 h 1495138"/>
                    <a:gd name="connsiteX131" fmla="*/ 173997 w 1125258"/>
                    <a:gd name="connsiteY131" fmla="*/ 340902 h 1495138"/>
                    <a:gd name="connsiteX132" fmla="*/ 179608 w 1125258"/>
                    <a:gd name="connsiteY132" fmla="*/ 346932 h 1495138"/>
                    <a:gd name="connsiteX133" fmla="*/ 194839 w 1125258"/>
                    <a:gd name="connsiteY133" fmla="*/ 346932 h 1495138"/>
                    <a:gd name="connsiteX134" fmla="*/ 216884 w 1125258"/>
                    <a:gd name="connsiteY134" fmla="*/ 346932 h 1495138"/>
                    <a:gd name="connsiteX135" fmla="*/ 256164 w 1125258"/>
                    <a:gd name="connsiteY135" fmla="*/ 377887 h 1495138"/>
                    <a:gd name="connsiteX136" fmla="*/ 222094 w 1125258"/>
                    <a:gd name="connsiteY136" fmla="*/ 432560 h 1495138"/>
                    <a:gd name="connsiteX137" fmla="*/ 209268 w 1125258"/>
                    <a:gd name="connsiteY137" fmla="*/ 433364 h 1495138"/>
                    <a:gd name="connsiteX138" fmla="*/ 48141 w 1125258"/>
                    <a:gd name="connsiteY138" fmla="*/ 433364 h 1495138"/>
                    <a:gd name="connsiteX139" fmla="*/ 37319 w 1125258"/>
                    <a:gd name="connsiteY139" fmla="*/ 432560 h 1495138"/>
                    <a:gd name="connsiteX140" fmla="*/ 445 w 1125258"/>
                    <a:gd name="connsiteY140" fmla="*/ 396781 h 1495138"/>
                    <a:gd name="connsiteX141" fmla="*/ 24894 w 1125258"/>
                    <a:gd name="connsiteY141" fmla="*/ 350952 h 1495138"/>
                    <a:gd name="connsiteX142" fmla="*/ 43332 w 1125258"/>
                    <a:gd name="connsiteY142" fmla="*/ 346932 h 1495138"/>
                    <a:gd name="connsiteX143" fmla="*/ 77801 w 1125258"/>
                    <a:gd name="connsiteY143" fmla="*/ 346932 h 1495138"/>
                    <a:gd name="connsiteX144" fmla="*/ 85818 w 1125258"/>
                    <a:gd name="connsiteY144" fmla="*/ 345726 h 1495138"/>
                    <a:gd name="connsiteX145" fmla="*/ 87421 w 1125258"/>
                    <a:gd name="connsiteY145" fmla="*/ 344118 h 1495138"/>
                    <a:gd name="connsiteX146" fmla="*/ 88223 w 1125258"/>
                    <a:gd name="connsiteY146" fmla="*/ 340902 h 1495138"/>
                    <a:gd name="connsiteX147" fmla="*/ 88223 w 1125258"/>
                    <a:gd name="connsiteY147" fmla="*/ 328440 h 1495138"/>
                    <a:gd name="connsiteX148" fmla="*/ 88223 w 1125258"/>
                    <a:gd name="connsiteY148" fmla="*/ 105728 h 1495138"/>
                    <a:gd name="connsiteX149" fmla="*/ 87421 w 1125258"/>
                    <a:gd name="connsiteY149" fmla="*/ 89648 h 1495138"/>
                    <a:gd name="connsiteX150" fmla="*/ 85818 w 1125258"/>
                    <a:gd name="connsiteY150" fmla="*/ 88040 h 1495138"/>
                    <a:gd name="connsiteX151" fmla="*/ 81008 w 1125258"/>
                    <a:gd name="connsiteY151" fmla="*/ 86834 h 1495138"/>
                    <a:gd name="connsiteX152" fmla="*/ 58562 w 1125258"/>
                    <a:gd name="connsiteY152" fmla="*/ 87236 h 1495138"/>
                    <a:gd name="connsiteX153" fmla="*/ 48141 w 1125258"/>
                    <a:gd name="connsiteY153" fmla="*/ 87236 h 1495138"/>
                    <a:gd name="connsiteX154" fmla="*/ 8862 w 1125258"/>
                    <a:gd name="connsiteY154" fmla="*/ 45427 h 1495138"/>
                    <a:gd name="connsiteX155" fmla="*/ 49344 w 1125258"/>
                    <a:gd name="connsiteY155" fmla="*/ 2010 h 1495138"/>
                    <a:gd name="connsiteX156" fmla="*/ 55757 w 1125258"/>
                    <a:gd name="connsiteY156" fmla="*/ 2010 h 1495138"/>
                    <a:gd name="connsiteX157" fmla="*/ 123093 w 1125258"/>
                    <a:gd name="connsiteY157"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6755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272255 w 1125258"/>
                    <a:gd name="connsiteY55" fmla="*/ 539116 h 1495138"/>
                    <a:gd name="connsiteX56" fmla="*/ 287486 w 1125258"/>
                    <a:gd name="connsiteY56" fmla="*/ 540322 h 1495138"/>
                    <a:gd name="connsiteX57" fmla="*/ 323158 w 1125258"/>
                    <a:gd name="connsiteY57" fmla="*/ 578513 h 1495138"/>
                    <a:gd name="connsiteX58" fmla="*/ 323158 w 1125258"/>
                    <a:gd name="connsiteY58" fmla="*/ 584543 h 1495138"/>
                    <a:gd name="connsiteX59" fmla="*/ 323158 w 1125258"/>
                    <a:gd name="connsiteY59" fmla="*/ 731276 h 1495138"/>
                    <a:gd name="connsiteX60" fmla="*/ 322757 w 1125258"/>
                    <a:gd name="connsiteY60" fmla="*/ 731276 h 1495138"/>
                    <a:gd name="connsiteX61" fmla="*/ 322757 w 1125258"/>
                    <a:gd name="connsiteY61" fmla="*/ 865948 h 1495138"/>
                    <a:gd name="connsiteX62" fmla="*/ 323158 w 1125258"/>
                    <a:gd name="connsiteY62" fmla="*/ 880018 h 1495138"/>
                    <a:gd name="connsiteX63" fmla="*/ 328769 w 1125258"/>
                    <a:gd name="connsiteY63" fmla="*/ 886049 h 1495138"/>
                    <a:gd name="connsiteX64" fmla="*/ 344000 w 1125258"/>
                    <a:gd name="connsiteY64" fmla="*/ 886049 h 1495138"/>
                    <a:gd name="connsiteX65" fmla="*/ 366045 w 1125258"/>
                    <a:gd name="connsiteY65" fmla="*/ 886049 h 1495138"/>
                    <a:gd name="connsiteX66" fmla="*/ 405325 w 1125258"/>
                    <a:gd name="connsiteY66" fmla="*/ 917003 h 1495138"/>
                    <a:gd name="connsiteX67" fmla="*/ 371255 w 1125258"/>
                    <a:gd name="connsiteY67" fmla="*/ 971676 h 1495138"/>
                    <a:gd name="connsiteX68" fmla="*/ 358429 w 1125258"/>
                    <a:gd name="connsiteY68" fmla="*/ 972480 h 1495138"/>
                    <a:gd name="connsiteX69" fmla="*/ 197303 w 1125258"/>
                    <a:gd name="connsiteY69" fmla="*/ 972480 h 1495138"/>
                    <a:gd name="connsiteX70" fmla="*/ 186481 w 1125258"/>
                    <a:gd name="connsiteY70" fmla="*/ 971676 h 1495138"/>
                    <a:gd name="connsiteX71" fmla="*/ 149606 w 1125258"/>
                    <a:gd name="connsiteY71" fmla="*/ 935897 h 1495138"/>
                    <a:gd name="connsiteX72" fmla="*/ 174056 w 1125258"/>
                    <a:gd name="connsiteY72" fmla="*/ 890069 h 1495138"/>
                    <a:gd name="connsiteX73" fmla="*/ 192493 w 1125258"/>
                    <a:gd name="connsiteY73" fmla="*/ 886049 h 1495138"/>
                    <a:gd name="connsiteX74" fmla="*/ 226963 w 1125258"/>
                    <a:gd name="connsiteY74" fmla="*/ 886049 h 1495138"/>
                    <a:gd name="connsiteX75" fmla="*/ 234979 w 1125258"/>
                    <a:gd name="connsiteY75" fmla="*/ 884843 h 1495138"/>
                    <a:gd name="connsiteX76" fmla="*/ 236582 w 1125258"/>
                    <a:gd name="connsiteY76" fmla="*/ 883234 h 1495138"/>
                    <a:gd name="connsiteX77" fmla="*/ 237384 w 1125258"/>
                    <a:gd name="connsiteY77" fmla="*/ 880018 h 1495138"/>
                    <a:gd name="connsiteX78" fmla="*/ 237384 w 1125258"/>
                    <a:gd name="connsiteY78" fmla="*/ 867556 h 1495138"/>
                    <a:gd name="connsiteX79" fmla="*/ 237384 w 1125258"/>
                    <a:gd name="connsiteY79" fmla="*/ 644844 h 1495138"/>
                    <a:gd name="connsiteX80" fmla="*/ 236582 w 1125258"/>
                    <a:gd name="connsiteY80" fmla="*/ 628764 h 1495138"/>
                    <a:gd name="connsiteX81" fmla="*/ 234979 w 1125258"/>
                    <a:gd name="connsiteY81" fmla="*/ 627156 h 1495138"/>
                    <a:gd name="connsiteX82" fmla="*/ 230169 w 1125258"/>
                    <a:gd name="connsiteY82" fmla="*/ 625950 h 1495138"/>
                    <a:gd name="connsiteX83" fmla="*/ 207724 w 1125258"/>
                    <a:gd name="connsiteY83" fmla="*/ 626352 h 1495138"/>
                    <a:gd name="connsiteX84" fmla="*/ 197303 w 1125258"/>
                    <a:gd name="connsiteY84" fmla="*/ 626352 h 1495138"/>
                    <a:gd name="connsiteX85" fmla="*/ 158023 w 1125258"/>
                    <a:gd name="connsiteY85" fmla="*/ 584543 h 1495138"/>
                    <a:gd name="connsiteX86" fmla="*/ 198505 w 1125258"/>
                    <a:gd name="connsiteY86" fmla="*/ 541126 h 1495138"/>
                    <a:gd name="connsiteX87" fmla="*/ 204918 w 1125258"/>
                    <a:gd name="connsiteY87" fmla="*/ 541126 h 1495138"/>
                    <a:gd name="connsiteX88" fmla="*/ 272255 w 1125258"/>
                    <a:gd name="connsiteY88" fmla="*/ 539116 h 1495138"/>
                    <a:gd name="connsiteX89" fmla="*/ 477504 w 1125258"/>
                    <a:gd name="connsiteY89" fmla="*/ 0 h 1495138"/>
                    <a:gd name="connsiteX90" fmla="*/ 492735 w 1125258"/>
                    <a:gd name="connsiteY90" fmla="*/ 1206 h 1495138"/>
                    <a:gd name="connsiteX91" fmla="*/ 528407 w 1125258"/>
                    <a:gd name="connsiteY91" fmla="*/ 39397 h 1495138"/>
                    <a:gd name="connsiteX92" fmla="*/ 528407 w 1125258"/>
                    <a:gd name="connsiteY92" fmla="*/ 45427 h 1495138"/>
                    <a:gd name="connsiteX93" fmla="*/ 528407 w 1125258"/>
                    <a:gd name="connsiteY93" fmla="*/ 192159 h 1495138"/>
                    <a:gd name="connsiteX94" fmla="*/ 528006 w 1125258"/>
                    <a:gd name="connsiteY94" fmla="*/ 192159 h 1495138"/>
                    <a:gd name="connsiteX95" fmla="*/ 528006 w 1125258"/>
                    <a:gd name="connsiteY95" fmla="*/ 326832 h 1495138"/>
                    <a:gd name="connsiteX96" fmla="*/ 528407 w 1125258"/>
                    <a:gd name="connsiteY96" fmla="*/ 340902 h 1495138"/>
                    <a:gd name="connsiteX97" fmla="*/ 534018 w 1125258"/>
                    <a:gd name="connsiteY97" fmla="*/ 346932 h 1495138"/>
                    <a:gd name="connsiteX98" fmla="*/ 549249 w 1125258"/>
                    <a:gd name="connsiteY98" fmla="*/ 346932 h 1495138"/>
                    <a:gd name="connsiteX99" fmla="*/ 571294 w 1125258"/>
                    <a:gd name="connsiteY99" fmla="*/ 346932 h 1495138"/>
                    <a:gd name="connsiteX100" fmla="*/ 610574 w 1125258"/>
                    <a:gd name="connsiteY100" fmla="*/ 377887 h 1495138"/>
                    <a:gd name="connsiteX101" fmla="*/ 576504 w 1125258"/>
                    <a:gd name="connsiteY101" fmla="*/ 432560 h 1495138"/>
                    <a:gd name="connsiteX102" fmla="*/ 563678 w 1125258"/>
                    <a:gd name="connsiteY102" fmla="*/ 433364 h 1495138"/>
                    <a:gd name="connsiteX103" fmla="*/ 402552 w 1125258"/>
                    <a:gd name="connsiteY103" fmla="*/ 433364 h 1495138"/>
                    <a:gd name="connsiteX104" fmla="*/ 391730 w 1125258"/>
                    <a:gd name="connsiteY104" fmla="*/ 432560 h 1495138"/>
                    <a:gd name="connsiteX105" fmla="*/ 354855 w 1125258"/>
                    <a:gd name="connsiteY105" fmla="*/ 396781 h 1495138"/>
                    <a:gd name="connsiteX106" fmla="*/ 379305 w 1125258"/>
                    <a:gd name="connsiteY106" fmla="*/ 350952 h 1495138"/>
                    <a:gd name="connsiteX107" fmla="*/ 397742 w 1125258"/>
                    <a:gd name="connsiteY107" fmla="*/ 346932 h 1495138"/>
                    <a:gd name="connsiteX108" fmla="*/ 432212 w 1125258"/>
                    <a:gd name="connsiteY108" fmla="*/ 346932 h 1495138"/>
                    <a:gd name="connsiteX109" fmla="*/ 440228 w 1125258"/>
                    <a:gd name="connsiteY109" fmla="*/ 345726 h 1495138"/>
                    <a:gd name="connsiteX110" fmla="*/ 441831 w 1125258"/>
                    <a:gd name="connsiteY110" fmla="*/ 344118 h 1495138"/>
                    <a:gd name="connsiteX111" fmla="*/ 442633 w 1125258"/>
                    <a:gd name="connsiteY111" fmla="*/ 340902 h 1495138"/>
                    <a:gd name="connsiteX112" fmla="*/ 442633 w 1125258"/>
                    <a:gd name="connsiteY112" fmla="*/ 328440 h 1495138"/>
                    <a:gd name="connsiteX113" fmla="*/ 442633 w 1125258"/>
                    <a:gd name="connsiteY113" fmla="*/ 105728 h 1495138"/>
                    <a:gd name="connsiteX114" fmla="*/ 441831 w 1125258"/>
                    <a:gd name="connsiteY114" fmla="*/ 89648 h 1495138"/>
                    <a:gd name="connsiteX115" fmla="*/ 440228 w 1125258"/>
                    <a:gd name="connsiteY115" fmla="*/ 88040 h 1495138"/>
                    <a:gd name="connsiteX116" fmla="*/ 435418 w 1125258"/>
                    <a:gd name="connsiteY116" fmla="*/ 86834 h 1495138"/>
                    <a:gd name="connsiteX117" fmla="*/ 412973 w 1125258"/>
                    <a:gd name="connsiteY117" fmla="*/ 87236 h 1495138"/>
                    <a:gd name="connsiteX118" fmla="*/ 402552 w 1125258"/>
                    <a:gd name="connsiteY118" fmla="*/ 87236 h 1495138"/>
                    <a:gd name="connsiteX119" fmla="*/ 363272 w 1125258"/>
                    <a:gd name="connsiteY119" fmla="*/ 45427 h 1495138"/>
                    <a:gd name="connsiteX120" fmla="*/ 403754 w 1125258"/>
                    <a:gd name="connsiteY120" fmla="*/ 2010 h 1495138"/>
                    <a:gd name="connsiteX121" fmla="*/ 410167 w 1125258"/>
                    <a:gd name="connsiteY121" fmla="*/ 2010 h 1495138"/>
                    <a:gd name="connsiteX122" fmla="*/ 477504 w 1125258"/>
                    <a:gd name="connsiteY122" fmla="*/ 0 h 1495138"/>
                    <a:gd name="connsiteX123" fmla="*/ 123093 w 1125258"/>
                    <a:gd name="connsiteY123" fmla="*/ 0 h 1495138"/>
                    <a:gd name="connsiteX124" fmla="*/ 138324 w 1125258"/>
                    <a:gd name="connsiteY124" fmla="*/ 1206 h 1495138"/>
                    <a:gd name="connsiteX125" fmla="*/ 173997 w 1125258"/>
                    <a:gd name="connsiteY125" fmla="*/ 39397 h 1495138"/>
                    <a:gd name="connsiteX126" fmla="*/ 173997 w 1125258"/>
                    <a:gd name="connsiteY126" fmla="*/ 45427 h 1495138"/>
                    <a:gd name="connsiteX127" fmla="*/ 173997 w 1125258"/>
                    <a:gd name="connsiteY127" fmla="*/ 192159 h 1495138"/>
                    <a:gd name="connsiteX128" fmla="*/ 173596 w 1125258"/>
                    <a:gd name="connsiteY128" fmla="*/ 192159 h 1495138"/>
                    <a:gd name="connsiteX129" fmla="*/ 173596 w 1125258"/>
                    <a:gd name="connsiteY129" fmla="*/ 326832 h 1495138"/>
                    <a:gd name="connsiteX130" fmla="*/ 173997 w 1125258"/>
                    <a:gd name="connsiteY130" fmla="*/ 340902 h 1495138"/>
                    <a:gd name="connsiteX131" fmla="*/ 179608 w 1125258"/>
                    <a:gd name="connsiteY131" fmla="*/ 346932 h 1495138"/>
                    <a:gd name="connsiteX132" fmla="*/ 194839 w 1125258"/>
                    <a:gd name="connsiteY132" fmla="*/ 346932 h 1495138"/>
                    <a:gd name="connsiteX133" fmla="*/ 216884 w 1125258"/>
                    <a:gd name="connsiteY133" fmla="*/ 346932 h 1495138"/>
                    <a:gd name="connsiteX134" fmla="*/ 256164 w 1125258"/>
                    <a:gd name="connsiteY134" fmla="*/ 377887 h 1495138"/>
                    <a:gd name="connsiteX135" fmla="*/ 222094 w 1125258"/>
                    <a:gd name="connsiteY135" fmla="*/ 432560 h 1495138"/>
                    <a:gd name="connsiteX136" fmla="*/ 209268 w 1125258"/>
                    <a:gd name="connsiteY136" fmla="*/ 433364 h 1495138"/>
                    <a:gd name="connsiteX137" fmla="*/ 48141 w 1125258"/>
                    <a:gd name="connsiteY137" fmla="*/ 433364 h 1495138"/>
                    <a:gd name="connsiteX138" fmla="*/ 37319 w 1125258"/>
                    <a:gd name="connsiteY138" fmla="*/ 432560 h 1495138"/>
                    <a:gd name="connsiteX139" fmla="*/ 445 w 1125258"/>
                    <a:gd name="connsiteY139" fmla="*/ 396781 h 1495138"/>
                    <a:gd name="connsiteX140" fmla="*/ 24894 w 1125258"/>
                    <a:gd name="connsiteY140" fmla="*/ 350952 h 1495138"/>
                    <a:gd name="connsiteX141" fmla="*/ 43332 w 1125258"/>
                    <a:gd name="connsiteY141" fmla="*/ 346932 h 1495138"/>
                    <a:gd name="connsiteX142" fmla="*/ 77801 w 1125258"/>
                    <a:gd name="connsiteY142" fmla="*/ 346932 h 1495138"/>
                    <a:gd name="connsiteX143" fmla="*/ 85818 w 1125258"/>
                    <a:gd name="connsiteY143" fmla="*/ 345726 h 1495138"/>
                    <a:gd name="connsiteX144" fmla="*/ 87421 w 1125258"/>
                    <a:gd name="connsiteY144" fmla="*/ 344118 h 1495138"/>
                    <a:gd name="connsiteX145" fmla="*/ 88223 w 1125258"/>
                    <a:gd name="connsiteY145" fmla="*/ 340902 h 1495138"/>
                    <a:gd name="connsiteX146" fmla="*/ 88223 w 1125258"/>
                    <a:gd name="connsiteY146" fmla="*/ 328440 h 1495138"/>
                    <a:gd name="connsiteX147" fmla="*/ 88223 w 1125258"/>
                    <a:gd name="connsiteY147" fmla="*/ 105728 h 1495138"/>
                    <a:gd name="connsiteX148" fmla="*/ 87421 w 1125258"/>
                    <a:gd name="connsiteY148" fmla="*/ 89648 h 1495138"/>
                    <a:gd name="connsiteX149" fmla="*/ 85818 w 1125258"/>
                    <a:gd name="connsiteY149" fmla="*/ 88040 h 1495138"/>
                    <a:gd name="connsiteX150" fmla="*/ 81008 w 1125258"/>
                    <a:gd name="connsiteY150" fmla="*/ 86834 h 1495138"/>
                    <a:gd name="connsiteX151" fmla="*/ 58562 w 1125258"/>
                    <a:gd name="connsiteY151" fmla="*/ 87236 h 1495138"/>
                    <a:gd name="connsiteX152" fmla="*/ 48141 w 1125258"/>
                    <a:gd name="connsiteY152" fmla="*/ 87236 h 1495138"/>
                    <a:gd name="connsiteX153" fmla="*/ 8862 w 1125258"/>
                    <a:gd name="connsiteY153" fmla="*/ 45427 h 1495138"/>
                    <a:gd name="connsiteX154" fmla="*/ 49344 w 1125258"/>
                    <a:gd name="connsiteY154" fmla="*/ 2010 h 1495138"/>
                    <a:gd name="connsiteX155" fmla="*/ 55757 w 1125258"/>
                    <a:gd name="connsiteY155" fmla="*/ 2010 h 1495138"/>
                    <a:gd name="connsiteX156" fmla="*/ 123093 w 1125258"/>
                    <a:gd name="connsiteY156"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67556 h 1495138"/>
                    <a:gd name="connsiteX35" fmla="*/ 1041072 w 1125258"/>
                    <a:gd name="connsiteY35" fmla="*/ 731276 h 1495138"/>
                    <a:gd name="connsiteX36" fmla="*/ 1040671 w 1125258"/>
                    <a:gd name="connsiteY36" fmla="*/ 865948 h 1495138"/>
                    <a:gd name="connsiteX37" fmla="*/ 1041072 w 1125258"/>
                    <a:gd name="connsiteY37" fmla="*/ 880018 h 1495138"/>
                    <a:gd name="connsiteX38" fmla="*/ 1046683 w 1125258"/>
                    <a:gd name="connsiteY38" fmla="*/ 886049 h 1495138"/>
                    <a:gd name="connsiteX39" fmla="*/ 1061914 w 1125258"/>
                    <a:gd name="connsiteY39" fmla="*/ 886049 h 1495138"/>
                    <a:gd name="connsiteX40" fmla="*/ 1083959 w 1125258"/>
                    <a:gd name="connsiteY40" fmla="*/ 886049 h 1495138"/>
                    <a:gd name="connsiteX41" fmla="*/ 1123238 w 1125258"/>
                    <a:gd name="connsiteY41" fmla="*/ 917003 h 1495138"/>
                    <a:gd name="connsiteX42" fmla="*/ 1089169 w 1125258"/>
                    <a:gd name="connsiteY42" fmla="*/ 971676 h 1495138"/>
                    <a:gd name="connsiteX43" fmla="*/ 1076343 w 1125258"/>
                    <a:gd name="connsiteY43" fmla="*/ 972480 h 1495138"/>
                    <a:gd name="connsiteX44" fmla="*/ 915217 w 1125258"/>
                    <a:gd name="connsiteY44" fmla="*/ 972480 h 1495138"/>
                    <a:gd name="connsiteX45" fmla="*/ 904395 w 1125258"/>
                    <a:gd name="connsiteY45" fmla="*/ 971676 h 1495138"/>
                    <a:gd name="connsiteX46" fmla="*/ 867520 w 1125258"/>
                    <a:gd name="connsiteY46" fmla="*/ 935897 h 1495138"/>
                    <a:gd name="connsiteX47" fmla="*/ 891970 w 1125258"/>
                    <a:gd name="connsiteY47" fmla="*/ 890069 h 1495138"/>
                    <a:gd name="connsiteX48" fmla="*/ 910407 w 1125258"/>
                    <a:gd name="connsiteY48" fmla="*/ 886049 h 1495138"/>
                    <a:gd name="connsiteX49" fmla="*/ 944877 w 1125258"/>
                    <a:gd name="connsiteY49" fmla="*/ 886049 h 1495138"/>
                    <a:gd name="connsiteX50" fmla="*/ 952893 w 1125258"/>
                    <a:gd name="connsiteY50" fmla="*/ 884843 h 1495138"/>
                    <a:gd name="connsiteX51" fmla="*/ 954496 w 1125258"/>
                    <a:gd name="connsiteY51" fmla="*/ 883234 h 1495138"/>
                    <a:gd name="connsiteX52" fmla="*/ 955298 w 1125258"/>
                    <a:gd name="connsiteY52" fmla="*/ 880018 h 1495138"/>
                    <a:gd name="connsiteX53" fmla="*/ 955298 w 1125258"/>
                    <a:gd name="connsiteY53" fmla="*/ 867556 h 1495138"/>
                    <a:gd name="connsiteX54" fmla="*/ 272255 w 1125258"/>
                    <a:gd name="connsiteY54" fmla="*/ 539116 h 1495138"/>
                    <a:gd name="connsiteX55" fmla="*/ 287486 w 1125258"/>
                    <a:gd name="connsiteY55" fmla="*/ 540322 h 1495138"/>
                    <a:gd name="connsiteX56" fmla="*/ 323158 w 1125258"/>
                    <a:gd name="connsiteY56" fmla="*/ 578513 h 1495138"/>
                    <a:gd name="connsiteX57" fmla="*/ 323158 w 1125258"/>
                    <a:gd name="connsiteY57" fmla="*/ 584543 h 1495138"/>
                    <a:gd name="connsiteX58" fmla="*/ 323158 w 1125258"/>
                    <a:gd name="connsiteY58" fmla="*/ 731276 h 1495138"/>
                    <a:gd name="connsiteX59" fmla="*/ 322757 w 1125258"/>
                    <a:gd name="connsiteY59" fmla="*/ 731276 h 1495138"/>
                    <a:gd name="connsiteX60" fmla="*/ 322757 w 1125258"/>
                    <a:gd name="connsiteY60" fmla="*/ 865948 h 1495138"/>
                    <a:gd name="connsiteX61" fmla="*/ 323158 w 1125258"/>
                    <a:gd name="connsiteY61" fmla="*/ 880018 h 1495138"/>
                    <a:gd name="connsiteX62" fmla="*/ 328769 w 1125258"/>
                    <a:gd name="connsiteY62" fmla="*/ 886049 h 1495138"/>
                    <a:gd name="connsiteX63" fmla="*/ 344000 w 1125258"/>
                    <a:gd name="connsiteY63" fmla="*/ 886049 h 1495138"/>
                    <a:gd name="connsiteX64" fmla="*/ 366045 w 1125258"/>
                    <a:gd name="connsiteY64" fmla="*/ 886049 h 1495138"/>
                    <a:gd name="connsiteX65" fmla="*/ 405325 w 1125258"/>
                    <a:gd name="connsiteY65" fmla="*/ 917003 h 1495138"/>
                    <a:gd name="connsiteX66" fmla="*/ 371255 w 1125258"/>
                    <a:gd name="connsiteY66" fmla="*/ 971676 h 1495138"/>
                    <a:gd name="connsiteX67" fmla="*/ 358429 w 1125258"/>
                    <a:gd name="connsiteY67" fmla="*/ 972480 h 1495138"/>
                    <a:gd name="connsiteX68" fmla="*/ 197303 w 1125258"/>
                    <a:gd name="connsiteY68" fmla="*/ 972480 h 1495138"/>
                    <a:gd name="connsiteX69" fmla="*/ 186481 w 1125258"/>
                    <a:gd name="connsiteY69" fmla="*/ 971676 h 1495138"/>
                    <a:gd name="connsiteX70" fmla="*/ 149606 w 1125258"/>
                    <a:gd name="connsiteY70" fmla="*/ 935897 h 1495138"/>
                    <a:gd name="connsiteX71" fmla="*/ 174056 w 1125258"/>
                    <a:gd name="connsiteY71" fmla="*/ 890069 h 1495138"/>
                    <a:gd name="connsiteX72" fmla="*/ 192493 w 1125258"/>
                    <a:gd name="connsiteY72" fmla="*/ 886049 h 1495138"/>
                    <a:gd name="connsiteX73" fmla="*/ 226963 w 1125258"/>
                    <a:gd name="connsiteY73" fmla="*/ 886049 h 1495138"/>
                    <a:gd name="connsiteX74" fmla="*/ 234979 w 1125258"/>
                    <a:gd name="connsiteY74" fmla="*/ 884843 h 1495138"/>
                    <a:gd name="connsiteX75" fmla="*/ 236582 w 1125258"/>
                    <a:gd name="connsiteY75" fmla="*/ 883234 h 1495138"/>
                    <a:gd name="connsiteX76" fmla="*/ 237384 w 1125258"/>
                    <a:gd name="connsiteY76" fmla="*/ 880018 h 1495138"/>
                    <a:gd name="connsiteX77" fmla="*/ 237384 w 1125258"/>
                    <a:gd name="connsiteY77" fmla="*/ 867556 h 1495138"/>
                    <a:gd name="connsiteX78" fmla="*/ 237384 w 1125258"/>
                    <a:gd name="connsiteY78" fmla="*/ 644844 h 1495138"/>
                    <a:gd name="connsiteX79" fmla="*/ 236582 w 1125258"/>
                    <a:gd name="connsiteY79" fmla="*/ 628764 h 1495138"/>
                    <a:gd name="connsiteX80" fmla="*/ 234979 w 1125258"/>
                    <a:gd name="connsiteY80" fmla="*/ 627156 h 1495138"/>
                    <a:gd name="connsiteX81" fmla="*/ 230169 w 1125258"/>
                    <a:gd name="connsiteY81" fmla="*/ 625950 h 1495138"/>
                    <a:gd name="connsiteX82" fmla="*/ 207724 w 1125258"/>
                    <a:gd name="connsiteY82" fmla="*/ 626352 h 1495138"/>
                    <a:gd name="connsiteX83" fmla="*/ 197303 w 1125258"/>
                    <a:gd name="connsiteY83" fmla="*/ 626352 h 1495138"/>
                    <a:gd name="connsiteX84" fmla="*/ 158023 w 1125258"/>
                    <a:gd name="connsiteY84" fmla="*/ 584543 h 1495138"/>
                    <a:gd name="connsiteX85" fmla="*/ 198505 w 1125258"/>
                    <a:gd name="connsiteY85" fmla="*/ 541126 h 1495138"/>
                    <a:gd name="connsiteX86" fmla="*/ 204918 w 1125258"/>
                    <a:gd name="connsiteY86" fmla="*/ 541126 h 1495138"/>
                    <a:gd name="connsiteX87" fmla="*/ 272255 w 1125258"/>
                    <a:gd name="connsiteY87" fmla="*/ 539116 h 1495138"/>
                    <a:gd name="connsiteX88" fmla="*/ 477504 w 1125258"/>
                    <a:gd name="connsiteY88" fmla="*/ 0 h 1495138"/>
                    <a:gd name="connsiteX89" fmla="*/ 492735 w 1125258"/>
                    <a:gd name="connsiteY89" fmla="*/ 1206 h 1495138"/>
                    <a:gd name="connsiteX90" fmla="*/ 528407 w 1125258"/>
                    <a:gd name="connsiteY90" fmla="*/ 39397 h 1495138"/>
                    <a:gd name="connsiteX91" fmla="*/ 528407 w 1125258"/>
                    <a:gd name="connsiteY91" fmla="*/ 45427 h 1495138"/>
                    <a:gd name="connsiteX92" fmla="*/ 528407 w 1125258"/>
                    <a:gd name="connsiteY92" fmla="*/ 192159 h 1495138"/>
                    <a:gd name="connsiteX93" fmla="*/ 528006 w 1125258"/>
                    <a:gd name="connsiteY93" fmla="*/ 192159 h 1495138"/>
                    <a:gd name="connsiteX94" fmla="*/ 528006 w 1125258"/>
                    <a:gd name="connsiteY94" fmla="*/ 326832 h 1495138"/>
                    <a:gd name="connsiteX95" fmla="*/ 528407 w 1125258"/>
                    <a:gd name="connsiteY95" fmla="*/ 340902 h 1495138"/>
                    <a:gd name="connsiteX96" fmla="*/ 534018 w 1125258"/>
                    <a:gd name="connsiteY96" fmla="*/ 346932 h 1495138"/>
                    <a:gd name="connsiteX97" fmla="*/ 549249 w 1125258"/>
                    <a:gd name="connsiteY97" fmla="*/ 346932 h 1495138"/>
                    <a:gd name="connsiteX98" fmla="*/ 571294 w 1125258"/>
                    <a:gd name="connsiteY98" fmla="*/ 346932 h 1495138"/>
                    <a:gd name="connsiteX99" fmla="*/ 610574 w 1125258"/>
                    <a:gd name="connsiteY99" fmla="*/ 377887 h 1495138"/>
                    <a:gd name="connsiteX100" fmla="*/ 576504 w 1125258"/>
                    <a:gd name="connsiteY100" fmla="*/ 432560 h 1495138"/>
                    <a:gd name="connsiteX101" fmla="*/ 563678 w 1125258"/>
                    <a:gd name="connsiteY101" fmla="*/ 433364 h 1495138"/>
                    <a:gd name="connsiteX102" fmla="*/ 402552 w 1125258"/>
                    <a:gd name="connsiteY102" fmla="*/ 433364 h 1495138"/>
                    <a:gd name="connsiteX103" fmla="*/ 391730 w 1125258"/>
                    <a:gd name="connsiteY103" fmla="*/ 432560 h 1495138"/>
                    <a:gd name="connsiteX104" fmla="*/ 354855 w 1125258"/>
                    <a:gd name="connsiteY104" fmla="*/ 396781 h 1495138"/>
                    <a:gd name="connsiteX105" fmla="*/ 379305 w 1125258"/>
                    <a:gd name="connsiteY105" fmla="*/ 350952 h 1495138"/>
                    <a:gd name="connsiteX106" fmla="*/ 397742 w 1125258"/>
                    <a:gd name="connsiteY106" fmla="*/ 346932 h 1495138"/>
                    <a:gd name="connsiteX107" fmla="*/ 432212 w 1125258"/>
                    <a:gd name="connsiteY107" fmla="*/ 346932 h 1495138"/>
                    <a:gd name="connsiteX108" fmla="*/ 440228 w 1125258"/>
                    <a:gd name="connsiteY108" fmla="*/ 345726 h 1495138"/>
                    <a:gd name="connsiteX109" fmla="*/ 441831 w 1125258"/>
                    <a:gd name="connsiteY109" fmla="*/ 344118 h 1495138"/>
                    <a:gd name="connsiteX110" fmla="*/ 442633 w 1125258"/>
                    <a:gd name="connsiteY110" fmla="*/ 340902 h 1495138"/>
                    <a:gd name="connsiteX111" fmla="*/ 442633 w 1125258"/>
                    <a:gd name="connsiteY111" fmla="*/ 328440 h 1495138"/>
                    <a:gd name="connsiteX112" fmla="*/ 442633 w 1125258"/>
                    <a:gd name="connsiteY112" fmla="*/ 105728 h 1495138"/>
                    <a:gd name="connsiteX113" fmla="*/ 441831 w 1125258"/>
                    <a:gd name="connsiteY113" fmla="*/ 89648 h 1495138"/>
                    <a:gd name="connsiteX114" fmla="*/ 440228 w 1125258"/>
                    <a:gd name="connsiteY114" fmla="*/ 88040 h 1495138"/>
                    <a:gd name="connsiteX115" fmla="*/ 435418 w 1125258"/>
                    <a:gd name="connsiteY115" fmla="*/ 86834 h 1495138"/>
                    <a:gd name="connsiteX116" fmla="*/ 412973 w 1125258"/>
                    <a:gd name="connsiteY116" fmla="*/ 87236 h 1495138"/>
                    <a:gd name="connsiteX117" fmla="*/ 402552 w 1125258"/>
                    <a:gd name="connsiteY117" fmla="*/ 87236 h 1495138"/>
                    <a:gd name="connsiteX118" fmla="*/ 363272 w 1125258"/>
                    <a:gd name="connsiteY118" fmla="*/ 45427 h 1495138"/>
                    <a:gd name="connsiteX119" fmla="*/ 403754 w 1125258"/>
                    <a:gd name="connsiteY119" fmla="*/ 2010 h 1495138"/>
                    <a:gd name="connsiteX120" fmla="*/ 410167 w 1125258"/>
                    <a:gd name="connsiteY120" fmla="*/ 2010 h 1495138"/>
                    <a:gd name="connsiteX121" fmla="*/ 477504 w 1125258"/>
                    <a:gd name="connsiteY121" fmla="*/ 0 h 1495138"/>
                    <a:gd name="connsiteX122" fmla="*/ 123093 w 1125258"/>
                    <a:gd name="connsiteY122" fmla="*/ 0 h 1495138"/>
                    <a:gd name="connsiteX123" fmla="*/ 138324 w 1125258"/>
                    <a:gd name="connsiteY123" fmla="*/ 1206 h 1495138"/>
                    <a:gd name="connsiteX124" fmla="*/ 173997 w 1125258"/>
                    <a:gd name="connsiteY124" fmla="*/ 39397 h 1495138"/>
                    <a:gd name="connsiteX125" fmla="*/ 173997 w 1125258"/>
                    <a:gd name="connsiteY125" fmla="*/ 45427 h 1495138"/>
                    <a:gd name="connsiteX126" fmla="*/ 173997 w 1125258"/>
                    <a:gd name="connsiteY126" fmla="*/ 192159 h 1495138"/>
                    <a:gd name="connsiteX127" fmla="*/ 173596 w 1125258"/>
                    <a:gd name="connsiteY127" fmla="*/ 192159 h 1495138"/>
                    <a:gd name="connsiteX128" fmla="*/ 173596 w 1125258"/>
                    <a:gd name="connsiteY128" fmla="*/ 326832 h 1495138"/>
                    <a:gd name="connsiteX129" fmla="*/ 173997 w 1125258"/>
                    <a:gd name="connsiteY129" fmla="*/ 340902 h 1495138"/>
                    <a:gd name="connsiteX130" fmla="*/ 179608 w 1125258"/>
                    <a:gd name="connsiteY130" fmla="*/ 346932 h 1495138"/>
                    <a:gd name="connsiteX131" fmla="*/ 194839 w 1125258"/>
                    <a:gd name="connsiteY131" fmla="*/ 346932 h 1495138"/>
                    <a:gd name="connsiteX132" fmla="*/ 216884 w 1125258"/>
                    <a:gd name="connsiteY132" fmla="*/ 346932 h 1495138"/>
                    <a:gd name="connsiteX133" fmla="*/ 256164 w 1125258"/>
                    <a:gd name="connsiteY133" fmla="*/ 377887 h 1495138"/>
                    <a:gd name="connsiteX134" fmla="*/ 222094 w 1125258"/>
                    <a:gd name="connsiteY134" fmla="*/ 432560 h 1495138"/>
                    <a:gd name="connsiteX135" fmla="*/ 209268 w 1125258"/>
                    <a:gd name="connsiteY135" fmla="*/ 433364 h 1495138"/>
                    <a:gd name="connsiteX136" fmla="*/ 48141 w 1125258"/>
                    <a:gd name="connsiteY136" fmla="*/ 433364 h 1495138"/>
                    <a:gd name="connsiteX137" fmla="*/ 37319 w 1125258"/>
                    <a:gd name="connsiteY137" fmla="*/ 432560 h 1495138"/>
                    <a:gd name="connsiteX138" fmla="*/ 445 w 1125258"/>
                    <a:gd name="connsiteY138" fmla="*/ 396781 h 1495138"/>
                    <a:gd name="connsiteX139" fmla="*/ 24894 w 1125258"/>
                    <a:gd name="connsiteY139" fmla="*/ 350952 h 1495138"/>
                    <a:gd name="connsiteX140" fmla="*/ 43332 w 1125258"/>
                    <a:gd name="connsiteY140" fmla="*/ 346932 h 1495138"/>
                    <a:gd name="connsiteX141" fmla="*/ 77801 w 1125258"/>
                    <a:gd name="connsiteY141" fmla="*/ 346932 h 1495138"/>
                    <a:gd name="connsiteX142" fmla="*/ 85818 w 1125258"/>
                    <a:gd name="connsiteY142" fmla="*/ 345726 h 1495138"/>
                    <a:gd name="connsiteX143" fmla="*/ 87421 w 1125258"/>
                    <a:gd name="connsiteY143" fmla="*/ 344118 h 1495138"/>
                    <a:gd name="connsiteX144" fmla="*/ 88223 w 1125258"/>
                    <a:gd name="connsiteY144" fmla="*/ 340902 h 1495138"/>
                    <a:gd name="connsiteX145" fmla="*/ 88223 w 1125258"/>
                    <a:gd name="connsiteY145" fmla="*/ 328440 h 1495138"/>
                    <a:gd name="connsiteX146" fmla="*/ 88223 w 1125258"/>
                    <a:gd name="connsiteY146" fmla="*/ 105728 h 1495138"/>
                    <a:gd name="connsiteX147" fmla="*/ 87421 w 1125258"/>
                    <a:gd name="connsiteY147" fmla="*/ 89648 h 1495138"/>
                    <a:gd name="connsiteX148" fmla="*/ 85818 w 1125258"/>
                    <a:gd name="connsiteY148" fmla="*/ 88040 h 1495138"/>
                    <a:gd name="connsiteX149" fmla="*/ 81008 w 1125258"/>
                    <a:gd name="connsiteY149" fmla="*/ 86834 h 1495138"/>
                    <a:gd name="connsiteX150" fmla="*/ 58562 w 1125258"/>
                    <a:gd name="connsiteY150" fmla="*/ 87236 h 1495138"/>
                    <a:gd name="connsiteX151" fmla="*/ 48141 w 1125258"/>
                    <a:gd name="connsiteY151" fmla="*/ 87236 h 1495138"/>
                    <a:gd name="connsiteX152" fmla="*/ 8862 w 1125258"/>
                    <a:gd name="connsiteY152" fmla="*/ 45427 h 1495138"/>
                    <a:gd name="connsiteX153" fmla="*/ 49344 w 1125258"/>
                    <a:gd name="connsiteY153" fmla="*/ 2010 h 1495138"/>
                    <a:gd name="connsiteX154" fmla="*/ 55757 w 1125258"/>
                    <a:gd name="connsiteY154" fmla="*/ 2010 h 1495138"/>
                    <a:gd name="connsiteX155" fmla="*/ 123093 w 1125258"/>
                    <a:gd name="connsiteY155"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67556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954496 w 1125258"/>
                    <a:gd name="connsiteY50" fmla="*/ 883234 h 1495138"/>
                    <a:gd name="connsiteX51" fmla="*/ 955298 w 1125258"/>
                    <a:gd name="connsiteY51" fmla="*/ 880018 h 1495138"/>
                    <a:gd name="connsiteX52" fmla="*/ 955298 w 1125258"/>
                    <a:gd name="connsiteY52" fmla="*/ 867556 h 1495138"/>
                    <a:gd name="connsiteX53" fmla="*/ 272255 w 1125258"/>
                    <a:gd name="connsiteY53" fmla="*/ 539116 h 1495138"/>
                    <a:gd name="connsiteX54" fmla="*/ 287486 w 1125258"/>
                    <a:gd name="connsiteY54" fmla="*/ 540322 h 1495138"/>
                    <a:gd name="connsiteX55" fmla="*/ 323158 w 1125258"/>
                    <a:gd name="connsiteY55" fmla="*/ 578513 h 1495138"/>
                    <a:gd name="connsiteX56" fmla="*/ 323158 w 1125258"/>
                    <a:gd name="connsiteY56" fmla="*/ 584543 h 1495138"/>
                    <a:gd name="connsiteX57" fmla="*/ 323158 w 1125258"/>
                    <a:gd name="connsiteY57" fmla="*/ 731276 h 1495138"/>
                    <a:gd name="connsiteX58" fmla="*/ 322757 w 1125258"/>
                    <a:gd name="connsiteY58" fmla="*/ 731276 h 1495138"/>
                    <a:gd name="connsiteX59" fmla="*/ 322757 w 1125258"/>
                    <a:gd name="connsiteY59" fmla="*/ 865948 h 1495138"/>
                    <a:gd name="connsiteX60" fmla="*/ 323158 w 1125258"/>
                    <a:gd name="connsiteY60" fmla="*/ 880018 h 1495138"/>
                    <a:gd name="connsiteX61" fmla="*/ 328769 w 1125258"/>
                    <a:gd name="connsiteY61" fmla="*/ 886049 h 1495138"/>
                    <a:gd name="connsiteX62" fmla="*/ 344000 w 1125258"/>
                    <a:gd name="connsiteY62" fmla="*/ 886049 h 1495138"/>
                    <a:gd name="connsiteX63" fmla="*/ 366045 w 1125258"/>
                    <a:gd name="connsiteY63" fmla="*/ 886049 h 1495138"/>
                    <a:gd name="connsiteX64" fmla="*/ 405325 w 1125258"/>
                    <a:gd name="connsiteY64" fmla="*/ 917003 h 1495138"/>
                    <a:gd name="connsiteX65" fmla="*/ 371255 w 1125258"/>
                    <a:gd name="connsiteY65" fmla="*/ 971676 h 1495138"/>
                    <a:gd name="connsiteX66" fmla="*/ 358429 w 1125258"/>
                    <a:gd name="connsiteY66" fmla="*/ 972480 h 1495138"/>
                    <a:gd name="connsiteX67" fmla="*/ 197303 w 1125258"/>
                    <a:gd name="connsiteY67" fmla="*/ 972480 h 1495138"/>
                    <a:gd name="connsiteX68" fmla="*/ 186481 w 1125258"/>
                    <a:gd name="connsiteY68" fmla="*/ 971676 h 1495138"/>
                    <a:gd name="connsiteX69" fmla="*/ 149606 w 1125258"/>
                    <a:gd name="connsiteY69" fmla="*/ 935897 h 1495138"/>
                    <a:gd name="connsiteX70" fmla="*/ 174056 w 1125258"/>
                    <a:gd name="connsiteY70" fmla="*/ 890069 h 1495138"/>
                    <a:gd name="connsiteX71" fmla="*/ 192493 w 1125258"/>
                    <a:gd name="connsiteY71" fmla="*/ 886049 h 1495138"/>
                    <a:gd name="connsiteX72" fmla="*/ 226963 w 1125258"/>
                    <a:gd name="connsiteY72" fmla="*/ 886049 h 1495138"/>
                    <a:gd name="connsiteX73" fmla="*/ 234979 w 1125258"/>
                    <a:gd name="connsiteY73" fmla="*/ 884843 h 1495138"/>
                    <a:gd name="connsiteX74" fmla="*/ 236582 w 1125258"/>
                    <a:gd name="connsiteY74" fmla="*/ 883234 h 1495138"/>
                    <a:gd name="connsiteX75" fmla="*/ 237384 w 1125258"/>
                    <a:gd name="connsiteY75" fmla="*/ 880018 h 1495138"/>
                    <a:gd name="connsiteX76" fmla="*/ 237384 w 1125258"/>
                    <a:gd name="connsiteY76" fmla="*/ 867556 h 1495138"/>
                    <a:gd name="connsiteX77" fmla="*/ 237384 w 1125258"/>
                    <a:gd name="connsiteY77" fmla="*/ 644844 h 1495138"/>
                    <a:gd name="connsiteX78" fmla="*/ 236582 w 1125258"/>
                    <a:gd name="connsiteY78" fmla="*/ 628764 h 1495138"/>
                    <a:gd name="connsiteX79" fmla="*/ 234979 w 1125258"/>
                    <a:gd name="connsiteY79" fmla="*/ 627156 h 1495138"/>
                    <a:gd name="connsiteX80" fmla="*/ 230169 w 1125258"/>
                    <a:gd name="connsiteY80" fmla="*/ 625950 h 1495138"/>
                    <a:gd name="connsiteX81" fmla="*/ 207724 w 1125258"/>
                    <a:gd name="connsiteY81" fmla="*/ 626352 h 1495138"/>
                    <a:gd name="connsiteX82" fmla="*/ 197303 w 1125258"/>
                    <a:gd name="connsiteY82" fmla="*/ 626352 h 1495138"/>
                    <a:gd name="connsiteX83" fmla="*/ 158023 w 1125258"/>
                    <a:gd name="connsiteY83" fmla="*/ 584543 h 1495138"/>
                    <a:gd name="connsiteX84" fmla="*/ 198505 w 1125258"/>
                    <a:gd name="connsiteY84" fmla="*/ 541126 h 1495138"/>
                    <a:gd name="connsiteX85" fmla="*/ 204918 w 1125258"/>
                    <a:gd name="connsiteY85" fmla="*/ 541126 h 1495138"/>
                    <a:gd name="connsiteX86" fmla="*/ 272255 w 1125258"/>
                    <a:gd name="connsiteY86" fmla="*/ 539116 h 1495138"/>
                    <a:gd name="connsiteX87" fmla="*/ 477504 w 1125258"/>
                    <a:gd name="connsiteY87" fmla="*/ 0 h 1495138"/>
                    <a:gd name="connsiteX88" fmla="*/ 492735 w 1125258"/>
                    <a:gd name="connsiteY88" fmla="*/ 1206 h 1495138"/>
                    <a:gd name="connsiteX89" fmla="*/ 528407 w 1125258"/>
                    <a:gd name="connsiteY89" fmla="*/ 39397 h 1495138"/>
                    <a:gd name="connsiteX90" fmla="*/ 528407 w 1125258"/>
                    <a:gd name="connsiteY90" fmla="*/ 45427 h 1495138"/>
                    <a:gd name="connsiteX91" fmla="*/ 528407 w 1125258"/>
                    <a:gd name="connsiteY91" fmla="*/ 192159 h 1495138"/>
                    <a:gd name="connsiteX92" fmla="*/ 528006 w 1125258"/>
                    <a:gd name="connsiteY92" fmla="*/ 192159 h 1495138"/>
                    <a:gd name="connsiteX93" fmla="*/ 528006 w 1125258"/>
                    <a:gd name="connsiteY93" fmla="*/ 326832 h 1495138"/>
                    <a:gd name="connsiteX94" fmla="*/ 528407 w 1125258"/>
                    <a:gd name="connsiteY94" fmla="*/ 340902 h 1495138"/>
                    <a:gd name="connsiteX95" fmla="*/ 534018 w 1125258"/>
                    <a:gd name="connsiteY95" fmla="*/ 346932 h 1495138"/>
                    <a:gd name="connsiteX96" fmla="*/ 549249 w 1125258"/>
                    <a:gd name="connsiteY96" fmla="*/ 346932 h 1495138"/>
                    <a:gd name="connsiteX97" fmla="*/ 571294 w 1125258"/>
                    <a:gd name="connsiteY97" fmla="*/ 346932 h 1495138"/>
                    <a:gd name="connsiteX98" fmla="*/ 610574 w 1125258"/>
                    <a:gd name="connsiteY98" fmla="*/ 377887 h 1495138"/>
                    <a:gd name="connsiteX99" fmla="*/ 576504 w 1125258"/>
                    <a:gd name="connsiteY99" fmla="*/ 432560 h 1495138"/>
                    <a:gd name="connsiteX100" fmla="*/ 563678 w 1125258"/>
                    <a:gd name="connsiteY100" fmla="*/ 433364 h 1495138"/>
                    <a:gd name="connsiteX101" fmla="*/ 402552 w 1125258"/>
                    <a:gd name="connsiteY101" fmla="*/ 433364 h 1495138"/>
                    <a:gd name="connsiteX102" fmla="*/ 391730 w 1125258"/>
                    <a:gd name="connsiteY102" fmla="*/ 432560 h 1495138"/>
                    <a:gd name="connsiteX103" fmla="*/ 354855 w 1125258"/>
                    <a:gd name="connsiteY103" fmla="*/ 396781 h 1495138"/>
                    <a:gd name="connsiteX104" fmla="*/ 379305 w 1125258"/>
                    <a:gd name="connsiteY104" fmla="*/ 350952 h 1495138"/>
                    <a:gd name="connsiteX105" fmla="*/ 397742 w 1125258"/>
                    <a:gd name="connsiteY105" fmla="*/ 346932 h 1495138"/>
                    <a:gd name="connsiteX106" fmla="*/ 432212 w 1125258"/>
                    <a:gd name="connsiteY106" fmla="*/ 346932 h 1495138"/>
                    <a:gd name="connsiteX107" fmla="*/ 440228 w 1125258"/>
                    <a:gd name="connsiteY107" fmla="*/ 345726 h 1495138"/>
                    <a:gd name="connsiteX108" fmla="*/ 441831 w 1125258"/>
                    <a:gd name="connsiteY108" fmla="*/ 344118 h 1495138"/>
                    <a:gd name="connsiteX109" fmla="*/ 442633 w 1125258"/>
                    <a:gd name="connsiteY109" fmla="*/ 340902 h 1495138"/>
                    <a:gd name="connsiteX110" fmla="*/ 442633 w 1125258"/>
                    <a:gd name="connsiteY110" fmla="*/ 328440 h 1495138"/>
                    <a:gd name="connsiteX111" fmla="*/ 442633 w 1125258"/>
                    <a:gd name="connsiteY111" fmla="*/ 105728 h 1495138"/>
                    <a:gd name="connsiteX112" fmla="*/ 441831 w 1125258"/>
                    <a:gd name="connsiteY112" fmla="*/ 89648 h 1495138"/>
                    <a:gd name="connsiteX113" fmla="*/ 440228 w 1125258"/>
                    <a:gd name="connsiteY113" fmla="*/ 88040 h 1495138"/>
                    <a:gd name="connsiteX114" fmla="*/ 435418 w 1125258"/>
                    <a:gd name="connsiteY114" fmla="*/ 86834 h 1495138"/>
                    <a:gd name="connsiteX115" fmla="*/ 412973 w 1125258"/>
                    <a:gd name="connsiteY115" fmla="*/ 87236 h 1495138"/>
                    <a:gd name="connsiteX116" fmla="*/ 402552 w 1125258"/>
                    <a:gd name="connsiteY116" fmla="*/ 87236 h 1495138"/>
                    <a:gd name="connsiteX117" fmla="*/ 363272 w 1125258"/>
                    <a:gd name="connsiteY117" fmla="*/ 45427 h 1495138"/>
                    <a:gd name="connsiteX118" fmla="*/ 403754 w 1125258"/>
                    <a:gd name="connsiteY118" fmla="*/ 2010 h 1495138"/>
                    <a:gd name="connsiteX119" fmla="*/ 410167 w 1125258"/>
                    <a:gd name="connsiteY119" fmla="*/ 2010 h 1495138"/>
                    <a:gd name="connsiteX120" fmla="*/ 477504 w 1125258"/>
                    <a:gd name="connsiteY120" fmla="*/ 0 h 1495138"/>
                    <a:gd name="connsiteX121" fmla="*/ 123093 w 1125258"/>
                    <a:gd name="connsiteY121" fmla="*/ 0 h 1495138"/>
                    <a:gd name="connsiteX122" fmla="*/ 138324 w 1125258"/>
                    <a:gd name="connsiteY122" fmla="*/ 1206 h 1495138"/>
                    <a:gd name="connsiteX123" fmla="*/ 173997 w 1125258"/>
                    <a:gd name="connsiteY123" fmla="*/ 39397 h 1495138"/>
                    <a:gd name="connsiteX124" fmla="*/ 173997 w 1125258"/>
                    <a:gd name="connsiteY124" fmla="*/ 45427 h 1495138"/>
                    <a:gd name="connsiteX125" fmla="*/ 173997 w 1125258"/>
                    <a:gd name="connsiteY125" fmla="*/ 192159 h 1495138"/>
                    <a:gd name="connsiteX126" fmla="*/ 173596 w 1125258"/>
                    <a:gd name="connsiteY126" fmla="*/ 192159 h 1495138"/>
                    <a:gd name="connsiteX127" fmla="*/ 173596 w 1125258"/>
                    <a:gd name="connsiteY127" fmla="*/ 326832 h 1495138"/>
                    <a:gd name="connsiteX128" fmla="*/ 173997 w 1125258"/>
                    <a:gd name="connsiteY128" fmla="*/ 340902 h 1495138"/>
                    <a:gd name="connsiteX129" fmla="*/ 179608 w 1125258"/>
                    <a:gd name="connsiteY129" fmla="*/ 346932 h 1495138"/>
                    <a:gd name="connsiteX130" fmla="*/ 194839 w 1125258"/>
                    <a:gd name="connsiteY130" fmla="*/ 346932 h 1495138"/>
                    <a:gd name="connsiteX131" fmla="*/ 216884 w 1125258"/>
                    <a:gd name="connsiteY131" fmla="*/ 346932 h 1495138"/>
                    <a:gd name="connsiteX132" fmla="*/ 256164 w 1125258"/>
                    <a:gd name="connsiteY132" fmla="*/ 377887 h 1495138"/>
                    <a:gd name="connsiteX133" fmla="*/ 222094 w 1125258"/>
                    <a:gd name="connsiteY133" fmla="*/ 432560 h 1495138"/>
                    <a:gd name="connsiteX134" fmla="*/ 209268 w 1125258"/>
                    <a:gd name="connsiteY134" fmla="*/ 433364 h 1495138"/>
                    <a:gd name="connsiteX135" fmla="*/ 48141 w 1125258"/>
                    <a:gd name="connsiteY135" fmla="*/ 433364 h 1495138"/>
                    <a:gd name="connsiteX136" fmla="*/ 37319 w 1125258"/>
                    <a:gd name="connsiteY136" fmla="*/ 432560 h 1495138"/>
                    <a:gd name="connsiteX137" fmla="*/ 445 w 1125258"/>
                    <a:gd name="connsiteY137" fmla="*/ 396781 h 1495138"/>
                    <a:gd name="connsiteX138" fmla="*/ 24894 w 1125258"/>
                    <a:gd name="connsiteY138" fmla="*/ 350952 h 1495138"/>
                    <a:gd name="connsiteX139" fmla="*/ 43332 w 1125258"/>
                    <a:gd name="connsiteY139" fmla="*/ 346932 h 1495138"/>
                    <a:gd name="connsiteX140" fmla="*/ 77801 w 1125258"/>
                    <a:gd name="connsiteY140" fmla="*/ 346932 h 1495138"/>
                    <a:gd name="connsiteX141" fmla="*/ 85818 w 1125258"/>
                    <a:gd name="connsiteY141" fmla="*/ 345726 h 1495138"/>
                    <a:gd name="connsiteX142" fmla="*/ 87421 w 1125258"/>
                    <a:gd name="connsiteY142" fmla="*/ 344118 h 1495138"/>
                    <a:gd name="connsiteX143" fmla="*/ 88223 w 1125258"/>
                    <a:gd name="connsiteY143" fmla="*/ 340902 h 1495138"/>
                    <a:gd name="connsiteX144" fmla="*/ 88223 w 1125258"/>
                    <a:gd name="connsiteY144" fmla="*/ 328440 h 1495138"/>
                    <a:gd name="connsiteX145" fmla="*/ 88223 w 1125258"/>
                    <a:gd name="connsiteY145" fmla="*/ 105728 h 1495138"/>
                    <a:gd name="connsiteX146" fmla="*/ 87421 w 1125258"/>
                    <a:gd name="connsiteY146" fmla="*/ 89648 h 1495138"/>
                    <a:gd name="connsiteX147" fmla="*/ 85818 w 1125258"/>
                    <a:gd name="connsiteY147" fmla="*/ 88040 h 1495138"/>
                    <a:gd name="connsiteX148" fmla="*/ 81008 w 1125258"/>
                    <a:gd name="connsiteY148" fmla="*/ 86834 h 1495138"/>
                    <a:gd name="connsiteX149" fmla="*/ 58562 w 1125258"/>
                    <a:gd name="connsiteY149" fmla="*/ 87236 h 1495138"/>
                    <a:gd name="connsiteX150" fmla="*/ 48141 w 1125258"/>
                    <a:gd name="connsiteY150" fmla="*/ 87236 h 1495138"/>
                    <a:gd name="connsiteX151" fmla="*/ 8862 w 1125258"/>
                    <a:gd name="connsiteY151" fmla="*/ 45427 h 1495138"/>
                    <a:gd name="connsiteX152" fmla="*/ 49344 w 1125258"/>
                    <a:gd name="connsiteY152" fmla="*/ 2010 h 1495138"/>
                    <a:gd name="connsiteX153" fmla="*/ 55757 w 1125258"/>
                    <a:gd name="connsiteY153" fmla="*/ 2010 h 1495138"/>
                    <a:gd name="connsiteX154" fmla="*/ 123093 w 1125258"/>
                    <a:gd name="connsiteY154"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80018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954496 w 1125258"/>
                    <a:gd name="connsiteY50" fmla="*/ 883234 h 1495138"/>
                    <a:gd name="connsiteX51" fmla="*/ 955298 w 1125258"/>
                    <a:gd name="connsiteY51" fmla="*/ 880018 h 1495138"/>
                    <a:gd name="connsiteX52" fmla="*/ 272255 w 1125258"/>
                    <a:gd name="connsiteY52" fmla="*/ 539116 h 1495138"/>
                    <a:gd name="connsiteX53" fmla="*/ 287486 w 1125258"/>
                    <a:gd name="connsiteY53" fmla="*/ 540322 h 1495138"/>
                    <a:gd name="connsiteX54" fmla="*/ 323158 w 1125258"/>
                    <a:gd name="connsiteY54" fmla="*/ 578513 h 1495138"/>
                    <a:gd name="connsiteX55" fmla="*/ 323158 w 1125258"/>
                    <a:gd name="connsiteY55" fmla="*/ 584543 h 1495138"/>
                    <a:gd name="connsiteX56" fmla="*/ 323158 w 1125258"/>
                    <a:gd name="connsiteY56" fmla="*/ 731276 h 1495138"/>
                    <a:gd name="connsiteX57" fmla="*/ 322757 w 1125258"/>
                    <a:gd name="connsiteY57" fmla="*/ 731276 h 1495138"/>
                    <a:gd name="connsiteX58" fmla="*/ 322757 w 1125258"/>
                    <a:gd name="connsiteY58" fmla="*/ 865948 h 1495138"/>
                    <a:gd name="connsiteX59" fmla="*/ 323158 w 1125258"/>
                    <a:gd name="connsiteY59" fmla="*/ 880018 h 1495138"/>
                    <a:gd name="connsiteX60" fmla="*/ 328769 w 1125258"/>
                    <a:gd name="connsiteY60" fmla="*/ 886049 h 1495138"/>
                    <a:gd name="connsiteX61" fmla="*/ 344000 w 1125258"/>
                    <a:gd name="connsiteY61" fmla="*/ 886049 h 1495138"/>
                    <a:gd name="connsiteX62" fmla="*/ 366045 w 1125258"/>
                    <a:gd name="connsiteY62" fmla="*/ 886049 h 1495138"/>
                    <a:gd name="connsiteX63" fmla="*/ 405325 w 1125258"/>
                    <a:gd name="connsiteY63" fmla="*/ 917003 h 1495138"/>
                    <a:gd name="connsiteX64" fmla="*/ 371255 w 1125258"/>
                    <a:gd name="connsiteY64" fmla="*/ 971676 h 1495138"/>
                    <a:gd name="connsiteX65" fmla="*/ 358429 w 1125258"/>
                    <a:gd name="connsiteY65" fmla="*/ 972480 h 1495138"/>
                    <a:gd name="connsiteX66" fmla="*/ 197303 w 1125258"/>
                    <a:gd name="connsiteY66" fmla="*/ 972480 h 1495138"/>
                    <a:gd name="connsiteX67" fmla="*/ 186481 w 1125258"/>
                    <a:gd name="connsiteY67" fmla="*/ 971676 h 1495138"/>
                    <a:gd name="connsiteX68" fmla="*/ 149606 w 1125258"/>
                    <a:gd name="connsiteY68" fmla="*/ 935897 h 1495138"/>
                    <a:gd name="connsiteX69" fmla="*/ 174056 w 1125258"/>
                    <a:gd name="connsiteY69" fmla="*/ 890069 h 1495138"/>
                    <a:gd name="connsiteX70" fmla="*/ 192493 w 1125258"/>
                    <a:gd name="connsiteY70" fmla="*/ 886049 h 1495138"/>
                    <a:gd name="connsiteX71" fmla="*/ 226963 w 1125258"/>
                    <a:gd name="connsiteY71" fmla="*/ 886049 h 1495138"/>
                    <a:gd name="connsiteX72" fmla="*/ 234979 w 1125258"/>
                    <a:gd name="connsiteY72" fmla="*/ 884843 h 1495138"/>
                    <a:gd name="connsiteX73" fmla="*/ 236582 w 1125258"/>
                    <a:gd name="connsiteY73" fmla="*/ 883234 h 1495138"/>
                    <a:gd name="connsiteX74" fmla="*/ 237384 w 1125258"/>
                    <a:gd name="connsiteY74" fmla="*/ 880018 h 1495138"/>
                    <a:gd name="connsiteX75" fmla="*/ 237384 w 1125258"/>
                    <a:gd name="connsiteY75" fmla="*/ 867556 h 1495138"/>
                    <a:gd name="connsiteX76" fmla="*/ 237384 w 1125258"/>
                    <a:gd name="connsiteY76" fmla="*/ 644844 h 1495138"/>
                    <a:gd name="connsiteX77" fmla="*/ 236582 w 1125258"/>
                    <a:gd name="connsiteY77" fmla="*/ 628764 h 1495138"/>
                    <a:gd name="connsiteX78" fmla="*/ 234979 w 1125258"/>
                    <a:gd name="connsiteY78" fmla="*/ 627156 h 1495138"/>
                    <a:gd name="connsiteX79" fmla="*/ 230169 w 1125258"/>
                    <a:gd name="connsiteY79" fmla="*/ 625950 h 1495138"/>
                    <a:gd name="connsiteX80" fmla="*/ 207724 w 1125258"/>
                    <a:gd name="connsiteY80" fmla="*/ 626352 h 1495138"/>
                    <a:gd name="connsiteX81" fmla="*/ 197303 w 1125258"/>
                    <a:gd name="connsiteY81" fmla="*/ 626352 h 1495138"/>
                    <a:gd name="connsiteX82" fmla="*/ 158023 w 1125258"/>
                    <a:gd name="connsiteY82" fmla="*/ 584543 h 1495138"/>
                    <a:gd name="connsiteX83" fmla="*/ 198505 w 1125258"/>
                    <a:gd name="connsiteY83" fmla="*/ 541126 h 1495138"/>
                    <a:gd name="connsiteX84" fmla="*/ 204918 w 1125258"/>
                    <a:gd name="connsiteY84" fmla="*/ 541126 h 1495138"/>
                    <a:gd name="connsiteX85" fmla="*/ 272255 w 1125258"/>
                    <a:gd name="connsiteY85" fmla="*/ 539116 h 1495138"/>
                    <a:gd name="connsiteX86" fmla="*/ 477504 w 1125258"/>
                    <a:gd name="connsiteY86" fmla="*/ 0 h 1495138"/>
                    <a:gd name="connsiteX87" fmla="*/ 492735 w 1125258"/>
                    <a:gd name="connsiteY87" fmla="*/ 1206 h 1495138"/>
                    <a:gd name="connsiteX88" fmla="*/ 528407 w 1125258"/>
                    <a:gd name="connsiteY88" fmla="*/ 39397 h 1495138"/>
                    <a:gd name="connsiteX89" fmla="*/ 528407 w 1125258"/>
                    <a:gd name="connsiteY89" fmla="*/ 45427 h 1495138"/>
                    <a:gd name="connsiteX90" fmla="*/ 528407 w 1125258"/>
                    <a:gd name="connsiteY90" fmla="*/ 192159 h 1495138"/>
                    <a:gd name="connsiteX91" fmla="*/ 528006 w 1125258"/>
                    <a:gd name="connsiteY91" fmla="*/ 192159 h 1495138"/>
                    <a:gd name="connsiteX92" fmla="*/ 528006 w 1125258"/>
                    <a:gd name="connsiteY92" fmla="*/ 326832 h 1495138"/>
                    <a:gd name="connsiteX93" fmla="*/ 528407 w 1125258"/>
                    <a:gd name="connsiteY93" fmla="*/ 340902 h 1495138"/>
                    <a:gd name="connsiteX94" fmla="*/ 534018 w 1125258"/>
                    <a:gd name="connsiteY94" fmla="*/ 346932 h 1495138"/>
                    <a:gd name="connsiteX95" fmla="*/ 549249 w 1125258"/>
                    <a:gd name="connsiteY95" fmla="*/ 346932 h 1495138"/>
                    <a:gd name="connsiteX96" fmla="*/ 571294 w 1125258"/>
                    <a:gd name="connsiteY96" fmla="*/ 346932 h 1495138"/>
                    <a:gd name="connsiteX97" fmla="*/ 610574 w 1125258"/>
                    <a:gd name="connsiteY97" fmla="*/ 377887 h 1495138"/>
                    <a:gd name="connsiteX98" fmla="*/ 576504 w 1125258"/>
                    <a:gd name="connsiteY98" fmla="*/ 432560 h 1495138"/>
                    <a:gd name="connsiteX99" fmla="*/ 563678 w 1125258"/>
                    <a:gd name="connsiteY99" fmla="*/ 433364 h 1495138"/>
                    <a:gd name="connsiteX100" fmla="*/ 402552 w 1125258"/>
                    <a:gd name="connsiteY100" fmla="*/ 433364 h 1495138"/>
                    <a:gd name="connsiteX101" fmla="*/ 391730 w 1125258"/>
                    <a:gd name="connsiteY101" fmla="*/ 432560 h 1495138"/>
                    <a:gd name="connsiteX102" fmla="*/ 354855 w 1125258"/>
                    <a:gd name="connsiteY102" fmla="*/ 396781 h 1495138"/>
                    <a:gd name="connsiteX103" fmla="*/ 379305 w 1125258"/>
                    <a:gd name="connsiteY103" fmla="*/ 350952 h 1495138"/>
                    <a:gd name="connsiteX104" fmla="*/ 397742 w 1125258"/>
                    <a:gd name="connsiteY104" fmla="*/ 346932 h 1495138"/>
                    <a:gd name="connsiteX105" fmla="*/ 432212 w 1125258"/>
                    <a:gd name="connsiteY105" fmla="*/ 346932 h 1495138"/>
                    <a:gd name="connsiteX106" fmla="*/ 440228 w 1125258"/>
                    <a:gd name="connsiteY106" fmla="*/ 345726 h 1495138"/>
                    <a:gd name="connsiteX107" fmla="*/ 441831 w 1125258"/>
                    <a:gd name="connsiteY107" fmla="*/ 344118 h 1495138"/>
                    <a:gd name="connsiteX108" fmla="*/ 442633 w 1125258"/>
                    <a:gd name="connsiteY108" fmla="*/ 340902 h 1495138"/>
                    <a:gd name="connsiteX109" fmla="*/ 442633 w 1125258"/>
                    <a:gd name="connsiteY109" fmla="*/ 328440 h 1495138"/>
                    <a:gd name="connsiteX110" fmla="*/ 442633 w 1125258"/>
                    <a:gd name="connsiteY110" fmla="*/ 105728 h 1495138"/>
                    <a:gd name="connsiteX111" fmla="*/ 441831 w 1125258"/>
                    <a:gd name="connsiteY111" fmla="*/ 89648 h 1495138"/>
                    <a:gd name="connsiteX112" fmla="*/ 440228 w 1125258"/>
                    <a:gd name="connsiteY112" fmla="*/ 88040 h 1495138"/>
                    <a:gd name="connsiteX113" fmla="*/ 435418 w 1125258"/>
                    <a:gd name="connsiteY113" fmla="*/ 86834 h 1495138"/>
                    <a:gd name="connsiteX114" fmla="*/ 412973 w 1125258"/>
                    <a:gd name="connsiteY114" fmla="*/ 87236 h 1495138"/>
                    <a:gd name="connsiteX115" fmla="*/ 402552 w 1125258"/>
                    <a:gd name="connsiteY115" fmla="*/ 87236 h 1495138"/>
                    <a:gd name="connsiteX116" fmla="*/ 363272 w 1125258"/>
                    <a:gd name="connsiteY116" fmla="*/ 45427 h 1495138"/>
                    <a:gd name="connsiteX117" fmla="*/ 403754 w 1125258"/>
                    <a:gd name="connsiteY117" fmla="*/ 2010 h 1495138"/>
                    <a:gd name="connsiteX118" fmla="*/ 410167 w 1125258"/>
                    <a:gd name="connsiteY118" fmla="*/ 2010 h 1495138"/>
                    <a:gd name="connsiteX119" fmla="*/ 477504 w 1125258"/>
                    <a:gd name="connsiteY119" fmla="*/ 0 h 1495138"/>
                    <a:gd name="connsiteX120" fmla="*/ 123093 w 1125258"/>
                    <a:gd name="connsiteY120" fmla="*/ 0 h 1495138"/>
                    <a:gd name="connsiteX121" fmla="*/ 138324 w 1125258"/>
                    <a:gd name="connsiteY121" fmla="*/ 1206 h 1495138"/>
                    <a:gd name="connsiteX122" fmla="*/ 173997 w 1125258"/>
                    <a:gd name="connsiteY122" fmla="*/ 39397 h 1495138"/>
                    <a:gd name="connsiteX123" fmla="*/ 173997 w 1125258"/>
                    <a:gd name="connsiteY123" fmla="*/ 45427 h 1495138"/>
                    <a:gd name="connsiteX124" fmla="*/ 173997 w 1125258"/>
                    <a:gd name="connsiteY124" fmla="*/ 192159 h 1495138"/>
                    <a:gd name="connsiteX125" fmla="*/ 173596 w 1125258"/>
                    <a:gd name="connsiteY125" fmla="*/ 192159 h 1495138"/>
                    <a:gd name="connsiteX126" fmla="*/ 173596 w 1125258"/>
                    <a:gd name="connsiteY126" fmla="*/ 326832 h 1495138"/>
                    <a:gd name="connsiteX127" fmla="*/ 173997 w 1125258"/>
                    <a:gd name="connsiteY127" fmla="*/ 340902 h 1495138"/>
                    <a:gd name="connsiteX128" fmla="*/ 179608 w 1125258"/>
                    <a:gd name="connsiteY128" fmla="*/ 346932 h 1495138"/>
                    <a:gd name="connsiteX129" fmla="*/ 194839 w 1125258"/>
                    <a:gd name="connsiteY129" fmla="*/ 346932 h 1495138"/>
                    <a:gd name="connsiteX130" fmla="*/ 216884 w 1125258"/>
                    <a:gd name="connsiteY130" fmla="*/ 346932 h 1495138"/>
                    <a:gd name="connsiteX131" fmla="*/ 256164 w 1125258"/>
                    <a:gd name="connsiteY131" fmla="*/ 377887 h 1495138"/>
                    <a:gd name="connsiteX132" fmla="*/ 222094 w 1125258"/>
                    <a:gd name="connsiteY132" fmla="*/ 432560 h 1495138"/>
                    <a:gd name="connsiteX133" fmla="*/ 209268 w 1125258"/>
                    <a:gd name="connsiteY133" fmla="*/ 433364 h 1495138"/>
                    <a:gd name="connsiteX134" fmla="*/ 48141 w 1125258"/>
                    <a:gd name="connsiteY134" fmla="*/ 433364 h 1495138"/>
                    <a:gd name="connsiteX135" fmla="*/ 37319 w 1125258"/>
                    <a:gd name="connsiteY135" fmla="*/ 432560 h 1495138"/>
                    <a:gd name="connsiteX136" fmla="*/ 445 w 1125258"/>
                    <a:gd name="connsiteY136" fmla="*/ 396781 h 1495138"/>
                    <a:gd name="connsiteX137" fmla="*/ 24894 w 1125258"/>
                    <a:gd name="connsiteY137" fmla="*/ 350952 h 1495138"/>
                    <a:gd name="connsiteX138" fmla="*/ 43332 w 1125258"/>
                    <a:gd name="connsiteY138" fmla="*/ 346932 h 1495138"/>
                    <a:gd name="connsiteX139" fmla="*/ 77801 w 1125258"/>
                    <a:gd name="connsiteY139" fmla="*/ 346932 h 1495138"/>
                    <a:gd name="connsiteX140" fmla="*/ 85818 w 1125258"/>
                    <a:gd name="connsiteY140" fmla="*/ 345726 h 1495138"/>
                    <a:gd name="connsiteX141" fmla="*/ 87421 w 1125258"/>
                    <a:gd name="connsiteY141" fmla="*/ 344118 h 1495138"/>
                    <a:gd name="connsiteX142" fmla="*/ 88223 w 1125258"/>
                    <a:gd name="connsiteY142" fmla="*/ 340902 h 1495138"/>
                    <a:gd name="connsiteX143" fmla="*/ 88223 w 1125258"/>
                    <a:gd name="connsiteY143" fmla="*/ 328440 h 1495138"/>
                    <a:gd name="connsiteX144" fmla="*/ 88223 w 1125258"/>
                    <a:gd name="connsiteY144" fmla="*/ 105728 h 1495138"/>
                    <a:gd name="connsiteX145" fmla="*/ 87421 w 1125258"/>
                    <a:gd name="connsiteY145" fmla="*/ 89648 h 1495138"/>
                    <a:gd name="connsiteX146" fmla="*/ 85818 w 1125258"/>
                    <a:gd name="connsiteY146" fmla="*/ 88040 h 1495138"/>
                    <a:gd name="connsiteX147" fmla="*/ 81008 w 1125258"/>
                    <a:gd name="connsiteY147" fmla="*/ 86834 h 1495138"/>
                    <a:gd name="connsiteX148" fmla="*/ 58562 w 1125258"/>
                    <a:gd name="connsiteY148" fmla="*/ 87236 h 1495138"/>
                    <a:gd name="connsiteX149" fmla="*/ 48141 w 1125258"/>
                    <a:gd name="connsiteY149" fmla="*/ 87236 h 1495138"/>
                    <a:gd name="connsiteX150" fmla="*/ 8862 w 1125258"/>
                    <a:gd name="connsiteY150" fmla="*/ 45427 h 1495138"/>
                    <a:gd name="connsiteX151" fmla="*/ 49344 w 1125258"/>
                    <a:gd name="connsiteY151" fmla="*/ 2010 h 1495138"/>
                    <a:gd name="connsiteX152" fmla="*/ 55757 w 1125258"/>
                    <a:gd name="connsiteY152" fmla="*/ 2010 h 1495138"/>
                    <a:gd name="connsiteX153" fmla="*/ 123093 w 1125258"/>
                    <a:gd name="connsiteY153"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4496 w 1125258"/>
                    <a:gd name="connsiteY34" fmla="*/ 883234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954496 w 1125258"/>
                    <a:gd name="connsiteY50" fmla="*/ 883234 h 1495138"/>
                    <a:gd name="connsiteX51" fmla="*/ 272255 w 1125258"/>
                    <a:gd name="connsiteY51" fmla="*/ 539116 h 1495138"/>
                    <a:gd name="connsiteX52" fmla="*/ 287486 w 1125258"/>
                    <a:gd name="connsiteY52" fmla="*/ 540322 h 1495138"/>
                    <a:gd name="connsiteX53" fmla="*/ 323158 w 1125258"/>
                    <a:gd name="connsiteY53" fmla="*/ 578513 h 1495138"/>
                    <a:gd name="connsiteX54" fmla="*/ 323158 w 1125258"/>
                    <a:gd name="connsiteY54" fmla="*/ 584543 h 1495138"/>
                    <a:gd name="connsiteX55" fmla="*/ 323158 w 1125258"/>
                    <a:gd name="connsiteY55" fmla="*/ 731276 h 1495138"/>
                    <a:gd name="connsiteX56" fmla="*/ 322757 w 1125258"/>
                    <a:gd name="connsiteY56" fmla="*/ 731276 h 1495138"/>
                    <a:gd name="connsiteX57" fmla="*/ 322757 w 1125258"/>
                    <a:gd name="connsiteY57" fmla="*/ 865948 h 1495138"/>
                    <a:gd name="connsiteX58" fmla="*/ 323158 w 1125258"/>
                    <a:gd name="connsiteY58" fmla="*/ 880018 h 1495138"/>
                    <a:gd name="connsiteX59" fmla="*/ 328769 w 1125258"/>
                    <a:gd name="connsiteY59" fmla="*/ 886049 h 1495138"/>
                    <a:gd name="connsiteX60" fmla="*/ 344000 w 1125258"/>
                    <a:gd name="connsiteY60" fmla="*/ 886049 h 1495138"/>
                    <a:gd name="connsiteX61" fmla="*/ 366045 w 1125258"/>
                    <a:gd name="connsiteY61" fmla="*/ 886049 h 1495138"/>
                    <a:gd name="connsiteX62" fmla="*/ 405325 w 1125258"/>
                    <a:gd name="connsiteY62" fmla="*/ 917003 h 1495138"/>
                    <a:gd name="connsiteX63" fmla="*/ 371255 w 1125258"/>
                    <a:gd name="connsiteY63" fmla="*/ 971676 h 1495138"/>
                    <a:gd name="connsiteX64" fmla="*/ 358429 w 1125258"/>
                    <a:gd name="connsiteY64" fmla="*/ 972480 h 1495138"/>
                    <a:gd name="connsiteX65" fmla="*/ 197303 w 1125258"/>
                    <a:gd name="connsiteY65" fmla="*/ 972480 h 1495138"/>
                    <a:gd name="connsiteX66" fmla="*/ 186481 w 1125258"/>
                    <a:gd name="connsiteY66" fmla="*/ 971676 h 1495138"/>
                    <a:gd name="connsiteX67" fmla="*/ 149606 w 1125258"/>
                    <a:gd name="connsiteY67" fmla="*/ 935897 h 1495138"/>
                    <a:gd name="connsiteX68" fmla="*/ 174056 w 1125258"/>
                    <a:gd name="connsiteY68" fmla="*/ 890069 h 1495138"/>
                    <a:gd name="connsiteX69" fmla="*/ 192493 w 1125258"/>
                    <a:gd name="connsiteY69" fmla="*/ 886049 h 1495138"/>
                    <a:gd name="connsiteX70" fmla="*/ 226963 w 1125258"/>
                    <a:gd name="connsiteY70" fmla="*/ 886049 h 1495138"/>
                    <a:gd name="connsiteX71" fmla="*/ 234979 w 1125258"/>
                    <a:gd name="connsiteY71" fmla="*/ 884843 h 1495138"/>
                    <a:gd name="connsiteX72" fmla="*/ 236582 w 1125258"/>
                    <a:gd name="connsiteY72" fmla="*/ 883234 h 1495138"/>
                    <a:gd name="connsiteX73" fmla="*/ 237384 w 1125258"/>
                    <a:gd name="connsiteY73" fmla="*/ 880018 h 1495138"/>
                    <a:gd name="connsiteX74" fmla="*/ 237384 w 1125258"/>
                    <a:gd name="connsiteY74" fmla="*/ 867556 h 1495138"/>
                    <a:gd name="connsiteX75" fmla="*/ 237384 w 1125258"/>
                    <a:gd name="connsiteY75" fmla="*/ 644844 h 1495138"/>
                    <a:gd name="connsiteX76" fmla="*/ 236582 w 1125258"/>
                    <a:gd name="connsiteY76" fmla="*/ 628764 h 1495138"/>
                    <a:gd name="connsiteX77" fmla="*/ 234979 w 1125258"/>
                    <a:gd name="connsiteY77" fmla="*/ 627156 h 1495138"/>
                    <a:gd name="connsiteX78" fmla="*/ 230169 w 1125258"/>
                    <a:gd name="connsiteY78" fmla="*/ 625950 h 1495138"/>
                    <a:gd name="connsiteX79" fmla="*/ 207724 w 1125258"/>
                    <a:gd name="connsiteY79" fmla="*/ 626352 h 1495138"/>
                    <a:gd name="connsiteX80" fmla="*/ 197303 w 1125258"/>
                    <a:gd name="connsiteY80" fmla="*/ 626352 h 1495138"/>
                    <a:gd name="connsiteX81" fmla="*/ 158023 w 1125258"/>
                    <a:gd name="connsiteY81" fmla="*/ 584543 h 1495138"/>
                    <a:gd name="connsiteX82" fmla="*/ 198505 w 1125258"/>
                    <a:gd name="connsiteY82" fmla="*/ 541126 h 1495138"/>
                    <a:gd name="connsiteX83" fmla="*/ 204918 w 1125258"/>
                    <a:gd name="connsiteY83" fmla="*/ 541126 h 1495138"/>
                    <a:gd name="connsiteX84" fmla="*/ 272255 w 1125258"/>
                    <a:gd name="connsiteY84" fmla="*/ 539116 h 1495138"/>
                    <a:gd name="connsiteX85" fmla="*/ 477504 w 1125258"/>
                    <a:gd name="connsiteY85" fmla="*/ 0 h 1495138"/>
                    <a:gd name="connsiteX86" fmla="*/ 492735 w 1125258"/>
                    <a:gd name="connsiteY86" fmla="*/ 1206 h 1495138"/>
                    <a:gd name="connsiteX87" fmla="*/ 528407 w 1125258"/>
                    <a:gd name="connsiteY87" fmla="*/ 39397 h 1495138"/>
                    <a:gd name="connsiteX88" fmla="*/ 528407 w 1125258"/>
                    <a:gd name="connsiteY88" fmla="*/ 45427 h 1495138"/>
                    <a:gd name="connsiteX89" fmla="*/ 528407 w 1125258"/>
                    <a:gd name="connsiteY89" fmla="*/ 192159 h 1495138"/>
                    <a:gd name="connsiteX90" fmla="*/ 528006 w 1125258"/>
                    <a:gd name="connsiteY90" fmla="*/ 192159 h 1495138"/>
                    <a:gd name="connsiteX91" fmla="*/ 528006 w 1125258"/>
                    <a:gd name="connsiteY91" fmla="*/ 326832 h 1495138"/>
                    <a:gd name="connsiteX92" fmla="*/ 528407 w 1125258"/>
                    <a:gd name="connsiteY92" fmla="*/ 340902 h 1495138"/>
                    <a:gd name="connsiteX93" fmla="*/ 534018 w 1125258"/>
                    <a:gd name="connsiteY93" fmla="*/ 346932 h 1495138"/>
                    <a:gd name="connsiteX94" fmla="*/ 549249 w 1125258"/>
                    <a:gd name="connsiteY94" fmla="*/ 346932 h 1495138"/>
                    <a:gd name="connsiteX95" fmla="*/ 571294 w 1125258"/>
                    <a:gd name="connsiteY95" fmla="*/ 346932 h 1495138"/>
                    <a:gd name="connsiteX96" fmla="*/ 610574 w 1125258"/>
                    <a:gd name="connsiteY96" fmla="*/ 377887 h 1495138"/>
                    <a:gd name="connsiteX97" fmla="*/ 576504 w 1125258"/>
                    <a:gd name="connsiteY97" fmla="*/ 432560 h 1495138"/>
                    <a:gd name="connsiteX98" fmla="*/ 563678 w 1125258"/>
                    <a:gd name="connsiteY98" fmla="*/ 433364 h 1495138"/>
                    <a:gd name="connsiteX99" fmla="*/ 402552 w 1125258"/>
                    <a:gd name="connsiteY99" fmla="*/ 433364 h 1495138"/>
                    <a:gd name="connsiteX100" fmla="*/ 391730 w 1125258"/>
                    <a:gd name="connsiteY100" fmla="*/ 432560 h 1495138"/>
                    <a:gd name="connsiteX101" fmla="*/ 354855 w 1125258"/>
                    <a:gd name="connsiteY101" fmla="*/ 396781 h 1495138"/>
                    <a:gd name="connsiteX102" fmla="*/ 379305 w 1125258"/>
                    <a:gd name="connsiteY102" fmla="*/ 350952 h 1495138"/>
                    <a:gd name="connsiteX103" fmla="*/ 397742 w 1125258"/>
                    <a:gd name="connsiteY103" fmla="*/ 346932 h 1495138"/>
                    <a:gd name="connsiteX104" fmla="*/ 432212 w 1125258"/>
                    <a:gd name="connsiteY104" fmla="*/ 346932 h 1495138"/>
                    <a:gd name="connsiteX105" fmla="*/ 440228 w 1125258"/>
                    <a:gd name="connsiteY105" fmla="*/ 345726 h 1495138"/>
                    <a:gd name="connsiteX106" fmla="*/ 441831 w 1125258"/>
                    <a:gd name="connsiteY106" fmla="*/ 344118 h 1495138"/>
                    <a:gd name="connsiteX107" fmla="*/ 442633 w 1125258"/>
                    <a:gd name="connsiteY107" fmla="*/ 340902 h 1495138"/>
                    <a:gd name="connsiteX108" fmla="*/ 442633 w 1125258"/>
                    <a:gd name="connsiteY108" fmla="*/ 328440 h 1495138"/>
                    <a:gd name="connsiteX109" fmla="*/ 442633 w 1125258"/>
                    <a:gd name="connsiteY109" fmla="*/ 105728 h 1495138"/>
                    <a:gd name="connsiteX110" fmla="*/ 441831 w 1125258"/>
                    <a:gd name="connsiteY110" fmla="*/ 89648 h 1495138"/>
                    <a:gd name="connsiteX111" fmla="*/ 440228 w 1125258"/>
                    <a:gd name="connsiteY111" fmla="*/ 88040 h 1495138"/>
                    <a:gd name="connsiteX112" fmla="*/ 435418 w 1125258"/>
                    <a:gd name="connsiteY112" fmla="*/ 86834 h 1495138"/>
                    <a:gd name="connsiteX113" fmla="*/ 412973 w 1125258"/>
                    <a:gd name="connsiteY113" fmla="*/ 87236 h 1495138"/>
                    <a:gd name="connsiteX114" fmla="*/ 402552 w 1125258"/>
                    <a:gd name="connsiteY114" fmla="*/ 87236 h 1495138"/>
                    <a:gd name="connsiteX115" fmla="*/ 363272 w 1125258"/>
                    <a:gd name="connsiteY115" fmla="*/ 45427 h 1495138"/>
                    <a:gd name="connsiteX116" fmla="*/ 403754 w 1125258"/>
                    <a:gd name="connsiteY116" fmla="*/ 2010 h 1495138"/>
                    <a:gd name="connsiteX117" fmla="*/ 410167 w 1125258"/>
                    <a:gd name="connsiteY117" fmla="*/ 2010 h 1495138"/>
                    <a:gd name="connsiteX118" fmla="*/ 477504 w 1125258"/>
                    <a:gd name="connsiteY118" fmla="*/ 0 h 1495138"/>
                    <a:gd name="connsiteX119" fmla="*/ 123093 w 1125258"/>
                    <a:gd name="connsiteY119" fmla="*/ 0 h 1495138"/>
                    <a:gd name="connsiteX120" fmla="*/ 138324 w 1125258"/>
                    <a:gd name="connsiteY120" fmla="*/ 1206 h 1495138"/>
                    <a:gd name="connsiteX121" fmla="*/ 173997 w 1125258"/>
                    <a:gd name="connsiteY121" fmla="*/ 39397 h 1495138"/>
                    <a:gd name="connsiteX122" fmla="*/ 173997 w 1125258"/>
                    <a:gd name="connsiteY122" fmla="*/ 45427 h 1495138"/>
                    <a:gd name="connsiteX123" fmla="*/ 173997 w 1125258"/>
                    <a:gd name="connsiteY123" fmla="*/ 192159 h 1495138"/>
                    <a:gd name="connsiteX124" fmla="*/ 173596 w 1125258"/>
                    <a:gd name="connsiteY124" fmla="*/ 192159 h 1495138"/>
                    <a:gd name="connsiteX125" fmla="*/ 173596 w 1125258"/>
                    <a:gd name="connsiteY125" fmla="*/ 326832 h 1495138"/>
                    <a:gd name="connsiteX126" fmla="*/ 173997 w 1125258"/>
                    <a:gd name="connsiteY126" fmla="*/ 340902 h 1495138"/>
                    <a:gd name="connsiteX127" fmla="*/ 179608 w 1125258"/>
                    <a:gd name="connsiteY127" fmla="*/ 346932 h 1495138"/>
                    <a:gd name="connsiteX128" fmla="*/ 194839 w 1125258"/>
                    <a:gd name="connsiteY128" fmla="*/ 346932 h 1495138"/>
                    <a:gd name="connsiteX129" fmla="*/ 216884 w 1125258"/>
                    <a:gd name="connsiteY129" fmla="*/ 346932 h 1495138"/>
                    <a:gd name="connsiteX130" fmla="*/ 256164 w 1125258"/>
                    <a:gd name="connsiteY130" fmla="*/ 377887 h 1495138"/>
                    <a:gd name="connsiteX131" fmla="*/ 222094 w 1125258"/>
                    <a:gd name="connsiteY131" fmla="*/ 432560 h 1495138"/>
                    <a:gd name="connsiteX132" fmla="*/ 209268 w 1125258"/>
                    <a:gd name="connsiteY132" fmla="*/ 433364 h 1495138"/>
                    <a:gd name="connsiteX133" fmla="*/ 48141 w 1125258"/>
                    <a:gd name="connsiteY133" fmla="*/ 433364 h 1495138"/>
                    <a:gd name="connsiteX134" fmla="*/ 37319 w 1125258"/>
                    <a:gd name="connsiteY134" fmla="*/ 432560 h 1495138"/>
                    <a:gd name="connsiteX135" fmla="*/ 445 w 1125258"/>
                    <a:gd name="connsiteY135" fmla="*/ 396781 h 1495138"/>
                    <a:gd name="connsiteX136" fmla="*/ 24894 w 1125258"/>
                    <a:gd name="connsiteY136" fmla="*/ 350952 h 1495138"/>
                    <a:gd name="connsiteX137" fmla="*/ 43332 w 1125258"/>
                    <a:gd name="connsiteY137" fmla="*/ 346932 h 1495138"/>
                    <a:gd name="connsiteX138" fmla="*/ 77801 w 1125258"/>
                    <a:gd name="connsiteY138" fmla="*/ 346932 h 1495138"/>
                    <a:gd name="connsiteX139" fmla="*/ 85818 w 1125258"/>
                    <a:gd name="connsiteY139" fmla="*/ 345726 h 1495138"/>
                    <a:gd name="connsiteX140" fmla="*/ 87421 w 1125258"/>
                    <a:gd name="connsiteY140" fmla="*/ 344118 h 1495138"/>
                    <a:gd name="connsiteX141" fmla="*/ 88223 w 1125258"/>
                    <a:gd name="connsiteY141" fmla="*/ 340902 h 1495138"/>
                    <a:gd name="connsiteX142" fmla="*/ 88223 w 1125258"/>
                    <a:gd name="connsiteY142" fmla="*/ 328440 h 1495138"/>
                    <a:gd name="connsiteX143" fmla="*/ 88223 w 1125258"/>
                    <a:gd name="connsiteY143" fmla="*/ 105728 h 1495138"/>
                    <a:gd name="connsiteX144" fmla="*/ 87421 w 1125258"/>
                    <a:gd name="connsiteY144" fmla="*/ 89648 h 1495138"/>
                    <a:gd name="connsiteX145" fmla="*/ 85818 w 1125258"/>
                    <a:gd name="connsiteY145" fmla="*/ 88040 h 1495138"/>
                    <a:gd name="connsiteX146" fmla="*/ 81008 w 1125258"/>
                    <a:gd name="connsiteY146" fmla="*/ 86834 h 1495138"/>
                    <a:gd name="connsiteX147" fmla="*/ 58562 w 1125258"/>
                    <a:gd name="connsiteY147" fmla="*/ 87236 h 1495138"/>
                    <a:gd name="connsiteX148" fmla="*/ 48141 w 1125258"/>
                    <a:gd name="connsiteY148" fmla="*/ 87236 h 1495138"/>
                    <a:gd name="connsiteX149" fmla="*/ 8862 w 1125258"/>
                    <a:gd name="connsiteY149" fmla="*/ 45427 h 1495138"/>
                    <a:gd name="connsiteX150" fmla="*/ 49344 w 1125258"/>
                    <a:gd name="connsiteY150" fmla="*/ 2010 h 1495138"/>
                    <a:gd name="connsiteX151" fmla="*/ 55757 w 1125258"/>
                    <a:gd name="connsiteY151" fmla="*/ 2010 h 1495138"/>
                    <a:gd name="connsiteX152" fmla="*/ 123093 w 1125258"/>
                    <a:gd name="connsiteY15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2893 w 1125258"/>
                    <a:gd name="connsiteY34" fmla="*/ 884843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272255 w 1125258"/>
                    <a:gd name="connsiteY50" fmla="*/ 539116 h 1495138"/>
                    <a:gd name="connsiteX51" fmla="*/ 287486 w 1125258"/>
                    <a:gd name="connsiteY51" fmla="*/ 540322 h 1495138"/>
                    <a:gd name="connsiteX52" fmla="*/ 323158 w 1125258"/>
                    <a:gd name="connsiteY52" fmla="*/ 578513 h 1495138"/>
                    <a:gd name="connsiteX53" fmla="*/ 323158 w 1125258"/>
                    <a:gd name="connsiteY53" fmla="*/ 584543 h 1495138"/>
                    <a:gd name="connsiteX54" fmla="*/ 323158 w 1125258"/>
                    <a:gd name="connsiteY54" fmla="*/ 731276 h 1495138"/>
                    <a:gd name="connsiteX55" fmla="*/ 322757 w 1125258"/>
                    <a:gd name="connsiteY55" fmla="*/ 731276 h 1495138"/>
                    <a:gd name="connsiteX56" fmla="*/ 322757 w 1125258"/>
                    <a:gd name="connsiteY56" fmla="*/ 865948 h 1495138"/>
                    <a:gd name="connsiteX57" fmla="*/ 323158 w 1125258"/>
                    <a:gd name="connsiteY57" fmla="*/ 880018 h 1495138"/>
                    <a:gd name="connsiteX58" fmla="*/ 328769 w 1125258"/>
                    <a:gd name="connsiteY58" fmla="*/ 886049 h 1495138"/>
                    <a:gd name="connsiteX59" fmla="*/ 344000 w 1125258"/>
                    <a:gd name="connsiteY59" fmla="*/ 886049 h 1495138"/>
                    <a:gd name="connsiteX60" fmla="*/ 366045 w 1125258"/>
                    <a:gd name="connsiteY60" fmla="*/ 886049 h 1495138"/>
                    <a:gd name="connsiteX61" fmla="*/ 405325 w 1125258"/>
                    <a:gd name="connsiteY61" fmla="*/ 917003 h 1495138"/>
                    <a:gd name="connsiteX62" fmla="*/ 371255 w 1125258"/>
                    <a:gd name="connsiteY62" fmla="*/ 971676 h 1495138"/>
                    <a:gd name="connsiteX63" fmla="*/ 358429 w 1125258"/>
                    <a:gd name="connsiteY63" fmla="*/ 972480 h 1495138"/>
                    <a:gd name="connsiteX64" fmla="*/ 197303 w 1125258"/>
                    <a:gd name="connsiteY64" fmla="*/ 972480 h 1495138"/>
                    <a:gd name="connsiteX65" fmla="*/ 186481 w 1125258"/>
                    <a:gd name="connsiteY65" fmla="*/ 971676 h 1495138"/>
                    <a:gd name="connsiteX66" fmla="*/ 149606 w 1125258"/>
                    <a:gd name="connsiteY66" fmla="*/ 935897 h 1495138"/>
                    <a:gd name="connsiteX67" fmla="*/ 174056 w 1125258"/>
                    <a:gd name="connsiteY67" fmla="*/ 890069 h 1495138"/>
                    <a:gd name="connsiteX68" fmla="*/ 192493 w 1125258"/>
                    <a:gd name="connsiteY68" fmla="*/ 886049 h 1495138"/>
                    <a:gd name="connsiteX69" fmla="*/ 226963 w 1125258"/>
                    <a:gd name="connsiteY69" fmla="*/ 886049 h 1495138"/>
                    <a:gd name="connsiteX70" fmla="*/ 234979 w 1125258"/>
                    <a:gd name="connsiteY70" fmla="*/ 884843 h 1495138"/>
                    <a:gd name="connsiteX71" fmla="*/ 236582 w 1125258"/>
                    <a:gd name="connsiteY71" fmla="*/ 883234 h 1495138"/>
                    <a:gd name="connsiteX72" fmla="*/ 237384 w 1125258"/>
                    <a:gd name="connsiteY72" fmla="*/ 880018 h 1495138"/>
                    <a:gd name="connsiteX73" fmla="*/ 237384 w 1125258"/>
                    <a:gd name="connsiteY73" fmla="*/ 867556 h 1495138"/>
                    <a:gd name="connsiteX74" fmla="*/ 237384 w 1125258"/>
                    <a:gd name="connsiteY74" fmla="*/ 644844 h 1495138"/>
                    <a:gd name="connsiteX75" fmla="*/ 236582 w 1125258"/>
                    <a:gd name="connsiteY75" fmla="*/ 628764 h 1495138"/>
                    <a:gd name="connsiteX76" fmla="*/ 234979 w 1125258"/>
                    <a:gd name="connsiteY76" fmla="*/ 627156 h 1495138"/>
                    <a:gd name="connsiteX77" fmla="*/ 230169 w 1125258"/>
                    <a:gd name="connsiteY77" fmla="*/ 625950 h 1495138"/>
                    <a:gd name="connsiteX78" fmla="*/ 207724 w 1125258"/>
                    <a:gd name="connsiteY78" fmla="*/ 626352 h 1495138"/>
                    <a:gd name="connsiteX79" fmla="*/ 197303 w 1125258"/>
                    <a:gd name="connsiteY79" fmla="*/ 626352 h 1495138"/>
                    <a:gd name="connsiteX80" fmla="*/ 158023 w 1125258"/>
                    <a:gd name="connsiteY80" fmla="*/ 584543 h 1495138"/>
                    <a:gd name="connsiteX81" fmla="*/ 198505 w 1125258"/>
                    <a:gd name="connsiteY81" fmla="*/ 541126 h 1495138"/>
                    <a:gd name="connsiteX82" fmla="*/ 204918 w 1125258"/>
                    <a:gd name="connsiteY82" fmla="*/ 541126 h 1495138"/>
                    <a:gd name="connsiteX83" fmla="*/ 272255 w 1125258"/>
                    <a:gd name="connsiteY83" fmla="*/ 539116 h 1495138"/>
                    <a:gd name="connsiteX84" fmla="*/ 477504 w 1125258"/>
                    <a:gd name="connsiteY84" fmla="*/ 0 h 1495138"/>
                    <a:gd name="connsiteX85" fmla="*/ 492735 w 1125258"/>
                    <a:gd name="connsiteY85" fmla="*/ 1206 h 1495138"/>
                    <a:gd name="connsiteX86" fmla="*/ 528407 w 1125258"/>
                    <a:gd name="connsiteY86" fmla="*/ 39397 h 1495138"/>
                    <a:gd name="connsiteX87" fmla="*/ 528407 w 1125258"/>
                    <a:gd name="connsiteY87" fmla="*/ 45427 h 1495138"/>
                    <a:gd name="connsiteX88" fmla="*/ 528407 w 1125258"/>
                    <a:gd name="connsiteY88" fmla="*/ 192159 h 1495138"/>
                    <a:gd name="connsiteX89" fmla="*/ 528006 w 1125258"/>
                    <a:gd name="connsiteY89" fmla="*/ 192159 h 1495138"/>
                    <a:gd name="connsiteX90" fmla="*/ 528006 w 1125258"/>
                    <a:gd name="connsiteY90" fmla="*/ 326832 h 1495138"/>
                    <a:gd name="connsiteX91" fmla="*/ 528407 w 1125258"/>
                    <a:gd name="connsiteY91" fmla="*/ 340902 h 1495138"/>
                    <a:gd name="connsiteX92" fmla="*/ 534018 w 1125258"/>
                    <a:gd name="connsiteY92" fmla="*/ 346932 h 1495138"/>
                    <a:gd name="connsiteX93" fmla="*/ 549249 w 1125258"/>
                    <a:gd name="connsiteY93" fmla="*/ 346932 h 1495138"/>
                    <a:gd name="connsiteX94" fmla="*/ 571294 w 1125258"/>
                    <a:gd name="connsiteY94" fmla="*/ 346932 h 1495138"/>
                    <a:gd name="connsiteX95" fmla="*/ 610574 w 1125258"/>
                    <a:gd name="connsiteY95" fmla="*/ 377887 h 1495138"/>
                    <a:gd name="connsiteX96" fmla="*/ 576504 w 1125258"/>
                    <a:gd name="connsiteY96" fmla="*/ 432560 h 1495138"/>
                    <a:gd name="connsiteX97" fmla="*/ 563678 w 1125258"/>
                    <a:gd name="connsiteY97" fmla="*/ 433364 h 1495138"/>
                    <a:gd name="connsiteX98" fmla="*/ 402552 w 1125258"/>
                    <a:gd name="connsiteY98" fmla="*/ 433364 h 1495138"/>
                    <a:gd name="connsiteX99" fmla="*/ 391730 w 1125258"/>
                    <a:gd name="connsiteY99" fmla="*/ 432560 h 1495138"/>
                    <a:gd name="connsiteX100" fmla="*/ 354855 w 1125258"/>
                    <a:gd name="connsiteY100" fmla="*/ 396781 h 1495138"/>
                    <a:gd name="connsiteX101" fmla="*/ 379305 w 1125258"/>
                    <a:gd name="connsiteY101" fmla="*/ 350952 h 1495138"/>
                    <a:gd name="connsiteX102" fmla="*/ 397742 w 1125258"/>
                    <a:gd name="connsiteY102" fmla="*/ 346932 h 1495138"/>
                    <a:gd name="connsiteX103" fmla="*/ 432212 w 1125258"/>
                    <a:gd name="connsiteY103" fmla="*/ 346932 h 1495138"/>
                    <a:gd name="connsiteX104" fmla="*/ 440228 w 1125258"/>
                    <a:gd name="connsiteY104" fmla="*/ 345726 h 1495138"/>
                    <a:gd name="connsiteX105" fmla="*/ 441831 w 1125258"/>
                    <a:gd name="connsiteY105" fmla="*/ 344118 h 1495138"/>
                    <a:gd name="connsiteX106" fmla="*/ 442633 w 1125258"/>
                    <a:gd name="connsiteY106" fmla="*/ 340902 h 1495138"/>
                    <a:gd name="connsiteX107" fmla="*/ 442633 w 1125258"/>
                    <a:gd name="connsiteY107" fmla="*/ 328440 h 1495138"/>
                    <a:gd name="connsiteX108" fmla="*/ 442633 w 1125258"/>
                    <a:gd name="connsiteY108" fmla="*/ 105728 h 1495138"/>
                    <a:gd name="connsiteX109" fmla="*/ 441831 w 1125258"/>
                    <a:gd name="connsiteY109" fmla="*/ 89648 h 1495138"/>
                    <a:gd name="connsiteX110" fmla="*/ 440228 w 1125258"/>
                    <a:gd name="connsiteY110" fmla="*/ 88040 h 1495138"/>
                    <a:gd name="connsiteX111" fmla="*/ 435418 w 1125258"/>
                    <a:gd name="connsiteY111" fmla="*/ 86834 h 1495138"/>
                    <a:gd name="connsiteX112" fmla="*/ 412973 w 1125258"/>
                    <a:gd name="connsiteY112" fmla="*/ 87236 h 1495138"/>
                    <a:gd name="connsiteX113" fmla="*/ 402552 w 1125258"/>
                    <a:gd name="connsiteY113" fmla="*/ 87236 h 1495138"/>
                    <a:gd name="connsiteX114" fmla="*/ 363272 w 1125258"/>
                    <a:gd name="connsiteY114" fmla="*/ 45427 h 1495138"/>
                    <a:gd name="connsiteX115" fmla="*/ 403754 w 1125258"/>
                    <a:gd name="connsiteY115" fmla="*/ 2010 h 1495138"/>
                    <a:gd name="connsiteX116" fmla="*/ 410167 w 1125258"/>
                    <a:gd name="connsiteY116" fmla="*/ 2010 h 1495138"/>
                    <a:gd name="connsiteX117" fmla="*/ 477504 w 1125258"/>
                    <a:gd name="connsiteY117" fmla="*/ 0 h 1495138"/>
                    <a:gd name="connsiteX118" fmla="*/ 123093 w 1125258"/>
                    <a:gd name="connsiteY118" fmla="*/ 0 h 1495138"/>
                    <a:gd name="connsiteX119" fmla="*/ 138324 w 1125258"/>
                    <a:gd name="connsiteY119" fmla="*/ 1206 h 1495138"/>
                    <a:gd name="connsiteX120" fmla="*/ 173997 w 1125258"/>
                    <a:gd name="connsiteY120" fmla="*/ 39397 h 1495138"/>
                    <a:gd name="connsiteX121" fmla="*/ 173997 w 1125258"/>
                    <a:gd name="connsiteY121" fmla="*/ 45427 h 1495138"/>
                    <a:gd name="connsiteX122" fmla="*/ 173997 w 1125258"/>
                    <a:gd name="connsiteY122" fmla="*/ 192159 h 1495138"/>
                    <a:gd name="connsiteX123" fmla="*/ 173596 w 1125258"/>
                    <a:gd name="connsiteY123" fmla="*/ 192159 h 1495138"/>
                    <a:gd name="connsiteX124" fmla="*/ 173596 w 1125258"/>
                    <a:gd name="connsiteY124" fmla="*/ 326832 h 1495138"/>
                    <a:gd name="connsiteX125" fmla="*/ 173997 w 1125258"/>
                    <a:gd name="connsiteY125" fmla="*/ 340902 h 1495138"/>
                    <a:gd name="connsiteX126" fmla="*/ 179608 w 1125258"/>
                    <a:gd name="connsiteY126" fmla="*/ 346932 h 1495138"/>
                    <a:gd name="connsiteX127" fmla="*/ 194839 w 1125258"/>
                    <a:gd name="connsiteY127" fmla="*/ 346932 h 1495138"/>
                    <a:gd name="connsiteX128" fmla="*/ 216884 w 1125258"/>
                    <a:gd name="connsiteY128" fmla="*/ 346932 h 1495138"/>
                    <a:gd name="connsiteX129" fmla="*/ 256164 w 1125258"/>
                    <a:gd name="connsiteY129" fmla="*/ 377887 h 1495138"/>
                    <a:gd name="connsiteX130" fmla="*/ 222094 w 1125258"/>
                    <a:gd name="connsiteY130" fmla="*/ 432560 h 1495138"/>
                    <a:gd name="connsiteX131" fmla="*/ 209268 w 1125258"/>
                    <a:gd name="connsiteY131" fmla="*/ 433364 h 1495138"/>
                    <a:gd name="connsiteX132" fmla="*/ 48141 w 1125258"/>
                    <a:gd name="connsiteY132" fmla="*/ 433364 h 1495138"/>
                    <a:gd name="connsiteX133" fmla="*/ 37319 w 1125258"/>
                    <a:gd name="connsiteY133" fmla="*/ 432560 h 1495138"/>
                    <a:gd name="connsiteX134" fmla="*/ 445 w 1125258"/>
                    <a:gd name="connsiteY134" fmla="*/ 396781 h 1495138"/>
                    <a:gd name="connsiteX135" fmla="*/ 24894 w 1125258"/>
                    <a:gd name="connsiteY135" fmla="*/ 350952 h 1495138"/>
                    <a:gd name="connsiteX136" fmla="*/ 43332 w 1125258"/>
                    <a:gd name="connsiteY136" fmla="*/ 346932 h 1495138"/>
                    <a:gd name="connsiteX137" fmla="*/ 77801 w 1125258"/>
                    <a:gd name="connsiteY137" fmla="*/ 346932 h 1495138"/>
                    <a:gd name="connsiteX138" fmla="*/ 85818 w 1125258"/>
                    <a:gd name="connsiteY138" fmla="*/ 345726 h 1495138"/>
                    <a:gd name="connsiteX139" fmla="*/ 87421 w 1125258"/>
                    <a:gd name="connsiteY139" fmla="*/ 344118 h 1495138"/>
                    <a:gd name="connsiteX140" fmla="*/ 88223 w 1125258"/>
                    <a:gd name="connsiteY140" fmla="*/ 340902 h 1495138"/>
                    <a:gd name="connsiteX141" fmla="*/ 88223 w 1125258"/>
                    <a:gd name="connsiteY141" fmla="*/ 328440 h 1495138"/>
                    <a:gd name="connsiteX142" fmla="*/ 88223 w 1125258"/>
                    <a:gd name="connsiteY142" fmla="*/ 105728 h 1495138"/>
                    <a:gd name="connsiteX143" fmla="*/ 87421 w 1125258"/>
                    <a:gd name="connsiteY143" fmla="*/ 89648 h 1495138"/>
                    <a:gd name="connsiteX144" fmla="*/ 85818 w 1125258"/>
                    <a:gd name="connsiteY144" fmla="*/ 88040 h 1495138"/>
                    <a:gd name="connsiteX145" fmla="*/ 81008 w 1125258"/>
                    <a:gd name="connsiteY145" fmla="*/ 86834 h 1495138"/>
                    <a:gd name="connsiteX146" fmla="*/ 58562 w 1125258"/>
                    <a:gd name="connsiteY146" fmla="*/ 87236 h 1495138"/>
                    <a:gd name="connsiteX147" fmla="*/ 48141 w 1125258"/>
                    <a:gd name="connsiteY147" fmla="*/ 87236 h 1495138"/>
                    <a:gd name="connsiteX148" fmla="*/ 8862 w 1125258"/>
                    <a:gd name="connsiteY148" fmla="*/ 45427 h 1495138"/>
                    <a:gd name="connsiteX149" fmla="*/ 49344 w 1125258"/>
                    <a:gd name="connsiteY149" fmla="*/ 2010 h 1495138"/>
                    <a:gd name="connsiteX150" fmla="*/ 55757 w 1125258"/>
                    <a:gd name="connsiteY150" fmla="*/ 2010 h 1495138"/>
                    <a:gd name="connsiteX151" fmla="*/ 123093 w 1125258"/>
                    <a:gd name="connsiteY151"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44877 w 1125258"/>
                    <a:gd name="connsiteY34" fmla="*/ 886049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272255 w 1125258"/>
                    <a:gd name="connsiteY49" fmla="*/ 539116 h 1495138"/>
                    <a:gd name="connsiteX50" fmla="*/ 287486 w 1125258"/>
                    <a:gd name="connsiteY50" fmla="*/ 540322 h 1495138"/>
                    <a:gd name="connsiteX51" fmla="*/ 323158 w 1125258"/>
                    <a:gd name="connsiteY51" fmla="*/ 578513 h 1495138"/>
                    <a:gd name="connsiteX52" fmla="*/ 323158 w 1125258"/>
                    <a:gd name="connsiteY52" fmla="*/ 584543 h 1495138"/>
                    <a:gd name="connsiteX53" fmla="*/ 323158 w 1125258"/>
                    <a:gd name="connsiteY53" fmla="*/ 731276 h 1495138"/>
                    <a:gd name="connsiteX54" fmla="*/ 322757 w 1125258"/>
                    <a:gd name="connsiteY54" fmla="*/ 731276 h 1495138"/>
                    <a:gd name="connsiteX55" fmla="*/ 322757 w 1125258"/>
                    <a:gd name="connsiteY55" fmla="*/ 865948 h 1495138"/>
                    <a:gd name="connsiteX56" fmla="*/ 323158 w 1125258"/>
                    <a:gd name="connsiteY56" fmla="*/ 880018 h 1495138"/>
                    <a:gd name="connsiteX57" fmla="*/ 328769 w 1125258"/>
                    <a:gd name="connsiteY57" fmla="*/ 886049 h 1495138"/>
                    <a:gd name="connsiteX58" fmla="*/ 344000 w 1125258"/>
                    <a:gd name="connsiteY58" fmla="*/ 886049 h 1495138"/>
                    <a:gd name="connsiteX59" fmla="*/ 366045 w 1125258"/>
                    <a:gd name="connsiteY59" fmla="*/ 886049 h 1495138"/>
                    <a:gd name="connsiteX60" fmla="*/ 405325 w 1125258"/>
                    <a:gd name="connsiteY60" fmla="*/ 917003 h 1495138"/>
                    <a:gd name="connsiteX61" fmla="*/ 371255 w 1125258"/>
                    <a:gd name="connsiteY61" fmla="*/ 971676 h 1495138"/>
                    <a:gd name="connsiteX62" fmla="*/ 358429 w 1125258"/>
                    <a:gd name="connsiteY62" fmla="*/ 972480 h 1495138"/>
                    <a:gd name="connsiteX63" fmla="*/ 197303 w 1125258"/>
                    <a:gd name="connsiteY63" fmla="*/ 972480 h 1495138"/>
                    <a:gd name="connsiteX64" fmla="*/ 186481 w 1125258"/>
                    <a:gd name="connsiteY64" fmla="*/ 971676 h 1495138"/>
                    <a:gd name="connsiteX65" fmla="*/ 149606 w 1125258"/>
                    <a:gd name="connsiteY65" fmla="*/ 935897 h 1495138"/>
                    <a:gd name="connsiteX66" fmla="*/ 174056 w 1125258"/>
                    <a:gd name="connsiteY66" fmla="*/ 890069 h 1495138"/>
                    <a:gd name="connsiteX67" fmla="*/ 192493 w 1125258"/>
                    <a:gd name="connsiteY67" fmla="*/ 886049 h 1495138"/>
                    <a:gd name="connsiteX68" fmla="*/ 226963 w 1125258"/>
                    <a:gd name="connsiteY68" fmla="*/ 886049 h 1495138"/>
                    <a:gd name="connsiteX69" fmla="*/ 234979 w 1125258"/>
                    <a:gd name="connsiteY69" fmla="*/ 884843 h 1495138"/>
                    <a:gd name="connsiteX70" fmla="*/ 236582 w 1125258"/>
                    <a:gd name="connsiteY70" fmla="*/ 883234 h 1495138"/>
                    <a:gd name="connsiteX71" fmla="*/ 237384 w 1125258"/>
                    <a:gd name="connsiteY71" fmla="*/ 880018 h 1495138"/>
                    <a:gd name="connsiteX72" fmla="*/ 237384 w 1125258"/>
                    <a:gd name="connsiteY72" fmla="*/ 867556 h 1495138"/>
                    <a:gd name="connsiteX73" fmla="*/ 237384 w 1125258"/>
                    <a:gd name="connsiteY73" fmla="*/ 644844 h 1495138"/>
                    <a:gd name="connsiteX74" fmla="*/ 236582 w 1125258"/>
                    <a:gd name="connsiteY74" fmla="*/ 628764 h 1495138"/>
                    <a:gd name="connsiteX75" fmla="*/ 234979 w 1125258"/>
                    <a:gd name="connsiteY75" fmla="*/ 627156 h 1495138"/>
                    <a:gd name="connsiteX76" fmla="*/ 230169 w 1125258"/>
                    <a:gd name="connsiteY76" fmla="*/ 625950 h 1495138"/>
                    <a:gd name="connsiteX77" fmla="*/ 207724 w 1125258"/>
                    <a:gd name="connsiteY77" fmla="*/ 626352 h 1495138"/>
                    <a:gd name="connsiteX78" fmla="*/ 197303 w 1125258"/>
                    <a:gd name="connsiteY78" fmla="*/ 626352 h 1495138"/>
                    <a:gd name="connsiteX79" fmla="*/ 158023 w 1125258"/>
                    <a:gd name="connsiteY79" fmla="*/ 584543 h 1495138"/>
                    <a:gd name="connsiteX80" fmla="*/ 198505 w 1125258"/>
                    <a:gd name="connsiteY80" fmla="*/ 541126 h 1495138"/>
                    <a:gd name="connsiteX81" fmla="*/ 204918 w 1125258"/>
                    <a:gd name="connsiteY81" fmla="*/ 541126 h 1495138"/>
                    <a:gd name="connsiteX82" fmla="*/ 272255 w 1125258"/>
                    <a:gd name="connsiteY82" fmla="*/ 539116 h 1495138"/>
                    <a:gd name="connsiteX83" fmla="*/ 477504 w 1125258"/>
                    <a:gd name="connsiteY83" fmla="*/ 0 h 1495138"/>
                    <a:gd name="connsiteX84" fmla="*/ 492735 w 1125258"/>
                    <a:gd name="connsiteY84" fmla="*/ 1206 h 1495138"/>
                    <a:gd name="connsiteX85" fmla="*/ 528407 w 1125258"/>
                    <a:gd name="connsiteY85" fmla="*/ 39397 h 1495138"/>
                    <a:gd name="connsiteX86" fmla="*/ 528407 w 1125258"/>
                    <a:gd name="connsiteY86" fmla="*/ 45427 h 1495138"/>
                    <a:gd name="connsiteX87" fmla="*/ 528407 w 1125258"/>
                    <a:gd name="connsiteY87" fmla="*/ 192159 h 1495138"/>
                    <a:gd name="connsiteX88" fmla="*/ 528006 w 1125258"/>
                    <a:gd name="connsiteY88" fmla="*/ 192159 h 1495138"/>
                    <a:gd name="connsiteX89" fmla="*/ 528006 w 1125258"/>
                    <a:gd name="connsiteY89" fmla="*/ 326832 h 1495138"/>
                    <a:gd name="connsiteX90" fmla="*/ 528407 w 1125258"/>
                    <a:gd name="connsiteY90" fmla="*/ 340902 h 1495138"/>
                    <a:gd name="connsiteX91" fmla="*/ 534018 w 1125258"/>
                    <a:gd name="connsiteY91" fmla="*/ 346932 h 1495138"/>
                    <a:gd name="connsiteX92" fmla="*/ 549249 w 1125258"/>
                    <a:gd name="connsiteY92" fmla="*/ 346932 h 1495138"/>
                    <a:gd name="connsiteX93" fmla="*/ 571294 w 1125258"/>
                    <a:gd name="connsiteY93" fmla="*/ 346932 h 1495138"/>
                    <a:gd name="connsiteX94" fmla="*/ 610574 w 1125258"/>
                    <a:gd name="connsiteY94" fmla="*/ 377887 h 1495138"/>
                    <a:gd name="connsiteX95" fmla="*/ 576504 w 1125258"/>
                    <a:gd name="connsiteY95" fmla="*/ 432560 h 1495138"/>
                    <a:gd name="connsiteX96" fmla="*/ 563678 w 1125258"/>
                    <a:gd name="connsiteY96" fmla="*/ 433364 h 1495138"/>
                    <a:gd name="connsiteX97" fmla="*/ 402552 w 1125258"/>
                    <a:gd name="connsiteY97" fmla="*/ 433364 h 1495138"/>
                    <a:gd name="connsiteX98" fmla="*/ 391730 w 1125258"/>
                    <a:gd name="connsiteY98" fmla="*/ 432560 h 1495138"/>
                    <a:gd name="connsiteX99" fmla="*/ 354855 w 1125258"/>
                    <a:gd name="connsiteY99" fmla="*/ 396781 h 1495138"/>
                    <a:gd name="connsiteX100" fmla="*/ 379305 w 1125258"/>
                    <a:gd name="connsiteY100" fmla="*/ 350952 h 1495138"/>
                    <a:gd name="connsiteX101" fmla="*/ 397742 w 1125258"/>
                    <a:gd name="connsiteY101" fmla="*/ 346932 h 1495138"/>
                    <a:gd name="connsiteX102" fmla="*/ 432212 w 1125258"/>
                    <a:gd name="connsiteY102" fmla="*/ 346932 h 1495138"/>
                    <a:gd name="connsiteX103" fmla="*/ 440228 w 1125258"/>
                    <a:gd name="connsiteY103" fmla="*/ 345726 h 1495138"/>
                    <a:gd name="connsiteX104" fmla="*/ 441831 w 1125258"/>
                    <a:gd name="connsiteY104" fmla="*/ 344118 h 1495138"/>
                    <a:gd name="connsiteX105" fmla="*/ 442633 w 1125258"/>
                    <a:gd name="connsiteY105" fmla="*/ 340902 h 1495138"/>
                    <a:gd name="connsiteX106" fmla="*/ 442633 w 1125258"/>
                    <a:gd name="connsiteY106" fmla="*/ 328440 h 1495138"/>
                    <a:gd name="connsiteX107" fmla="*/ 442633 w 1125258"/>
                    <a:gd name="connsiteY107" fmla="*/ 105728 h 1495138"/>
                    <a:gd name="connsiteX108" fmla="*/ 441831 w 1125258"/>
                    <a:gd name="connsiteY108" fmla="*/ 89648 h 1495138"/>
                    <a:gd name="connsiteX109" fmla="*/ 440228 w 1125258"/>
                    <a:gd name="connsiteY109" fmla="*/ 88040 h 1495138"/>
                    <a:gd name="connsiteX110" fmla="*/ 435418 w 1125258"/>
                    <a:gd name="connsiteY110" fmla="*/ 86834 h 1495138"/>
                    <a:gd name="connsiteX111" fmla="*/ 412973 w 1125258"/>
                    <a:gd name="connsiteY111" fmla="*/ 87236 h 1495138"/>
                    <a:gd name="connsiteX112" fmla="*/ 402552 w 1125258"/>
                    <a:gd name="connsiteY112" fmla="*/ 87236 h 1495138"/>
                    <a:gd name="connsiteX113" fmla="*/ 363272 w 1125258"/>
                    <a:gd name="connsiteY113" fmla="*/ 45427 h 1495138"/>
                    <a:gd name="connsiteX114" fmla="*/ 403754 w 1125258"/>
                    <a:gd name="connsiteY114" fmla="*/ 2010 h 1495138"/>
                    <a:gd name="connsiteX115" fmla="*/ 410167 w 1125258"/>
                    <a:gd name="connsiteY115" fmla="*/ 2010 h 1495138"/>
                    <a:gd name="connsiteX116" fmla="*/ 477504 w 1125258"/>
                    <a:gd name="connsiteY116" fmla="*/ 0 h 1495138"/>
                    <a:gd name="connsiteX117" fmla="*/ 123093 w 1125258"/>
                    <a:gd name="connsiteY117" fmla="*/ 0 h 1495138"/>
                    <a:gd name="connsiteX118" fmla="*/ 138324 w 1125258"/>
                    <a:gd name="connsiteY118" fmla="*/ 1206 h 1495138"/>
                    <a:gd name="connsiteX119" fmla="*/ 173997 w 1125258"/>
                    <a:gd name="connsiteY119" fmla="*/ 39397 h 1495138"/>
                    <a:gd name="connsiteX120" fmla="*/ 173997 w 1125258"/>
                    <a:gd name="connsiteY120" fmla="*/ 45427 h 1495138"/>
                    <a:gd name="connsiteX121" fmla="*/ 173997 w 1125258"/>
                    <a:gd name="connsiteY121" fmla="*/ 192159 h 1495138"/>
                    <a:gd name="connsiteX122" fmla="*/ 173596 w 1125258"/>
                    <a:gd name="connsiteY122" fmla="*/ 192159 h 1495138"/>
                    <a:gd name="connsiteX123" fmla="*/ 173596 w 1125258"/>
                    <a:gd name="connsiteY123" fmla="*/ 326832 h 1495138"/>
                    <a:gd name="connsiteX124" fmla="*/ 173997 w 1125258"/>
                    <a:gd name="connsiteY124" fmla="*/ 340902 h 1495138"/>
                    <a:gd name="connsiteX125" fmla="*/ 179608 w 1125258"/>
                    <a:gd name="connsiteY125" fmla="*/ 346932 h 1495138"/>
                    <a:gd name="connsiteX126" fmla="*/ 194839 w 1125258"/>
                    <a:gd name="connsiteY126" fmla="*/ 346932 h 1495138"/>
                    <a:gd name="connsiteX127" fmla="*/ 216884 w 1125258"/>
                    <a:gd name="connsiteY127" fmla="*/ 346932 h 1495138"/>
                    <a:gd name="connsiteX128" fmla="*/ 256164 w 1125258"/>
                    <a:gd name="connsiteY128" fmla="*/ 377887 h 1495138"/>
                    <a:gd name="connsiteX129" fmla="*/ 222094 w 1125258"/>
                    <a:gd name="connsiteY129" fmla="*/ 432560 h 1495138"/>
                    <a:gd name="connsiteX130" fmla="*/ 209268 w 1125258"/>
                    <a:gd name="connsiteY130" fmla="*/ 433364 h 1495138"/>
                    <a:gd name="connsiteX131" fmla="*/ 48141 w 1125258"/>
                    <a:gd name="connsiteY131" fmla="*/ 433364 h 1495138"/>
                    <a:gd name="connsiteX132" fmla="*/ 37319 w 1125258"/>
                    <a:gd name="connsiteY132" fmla="*/ 432560 h 1495138"/>
                    <a:gd name="connsiteX133" fmla="*/ 445 w 1125258"/>
                    <a:gd name="connsiteY133" fmla="*/ 396781 h 1495138"/>
                    <a:gd name="connsiteX134" fmla="*/ 24894 w 1125258"/>
                    <a:gd name="connsiteY134" fmla="*/ 350952 h 1495138"/>
                    <a:gd name="connsiteX135" fmla="*/ 43332 w 1125258"/>
                    <a:gd name="connsiteY135" fmla="*/ 346932 h 1495138"/>
                    <a:gd name="connsiteX136" fmla="*/ 77801 w 1125258"/>
                    <a:gd name="connsiteY136" fmla="*/ 346932 h 1495138"/>
                    <a:gd name="connsiteX137" fmla="*/ 85818 w 1125258"/>
                    <a:gd name="connsiteY137" fmla="*/ 345726 h 1495138"/>
                    <a:gd name="connsiteX138" fmla="*/ 87421 w 1125258"/>
                    <a:gd name="connsiteY138" fmla="*/ 344118 h 1495138"/>
                    <a:gd name="connsiteX139" fmla="*/ 88223 w 1125258"/>
                    <a:gd name="connsiteY139" fmla="*/ 340902 h 1495138"/>
                    <a:gd name="connsiteX140" fmla="*/ 88223 w 1125258"/>
                    <a:gd name="connsiteY140" fmla="*/ 328440 h 1495138"/>
                    <a:gd name="connsiteX141" fmla="*/ 88223 w 1125258"/>
                    <a:gd name="connsiteY141" fmla="*/ 105728 h 1495138"/>
                    <a:gd name="connsiteX142" fmla="*/ 87421 w 1125258"/>
                    <a:gd name="connsiteY142" fmla="*/ 89648 h 1495138"/>
                    <a:gd name="connsiteX143" fmla="*/ 85818 w 1125258"/>
                    <a:gd name="connsiteY143" fmla="*/ 88040 h 1495138"/>
                    <a:gd name="connsiteX144" fmla="*/ 81008 w 1125258"/>
                    <a:gd name="connsiteY144" fmla="*/ 86834 h 1495138"/>
                    <a:gd name="connsiteX145" fmla="*/ 58562 w 1125258"/>
                    <a:gd name="connsiteY145" fmla="*/ 87236 h 1495138"/>
                    <a:gd name="connsiteX146" fmla="*/ 48141 w 1125258"/>
                    <a:gd name="connsiteY146" fmla="*/ 87236 h 1495138"/>
                    <a:gd name="connsiteX147" fmla="*/ 8862 w 1125258"/>
                    <a:gd name="connsiteY147" fmla="*/ 45427 h 1495138"/>
                    <a:gd name="connsiteX148" fmla="*/ 49344 w 1125258"/>
                    <a:gd name="connsiteY148" fmla="*/ 2010 h 1495138"/>
                    <a:gd name="connsiteX149" fmla="*/ 55757 w 1125258"/>
                    <a:gd name="connsiteY149" fmla="*/ 2010 h 1495138"/>
                    <a:gd name="connsiteX150" fmla="*/ 123093 w 1125258"/>
                    <a:gd name="connsiteY150"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0407 w 1125258"/>
                    <a:gd name="connsiteY34" fmla="*/ 886049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272255 w 1125258"/>
                    <a:gd name="connsiteY48" fmla="*/ 539116 h 1495138"/>
                    <a:gd name="connsiteX49" fmla="*/ 287486 w 1125258"/>
                    <a:gd name="connsiteY49" fmla="*/ 540322 h 1495138"/>
                    <a:gd name="connsiteX50" fmla="*/ 323158 w 1125258"/>
                    <a:gd name="connsiteY50" fmla="*/ 578513 h 1495138"/>
                    <a:gd name="connsiteX51" fmla="*/ 323158 w 1125258"/>
                    <a:gd name="connsiteY51" fmla="*/ 584543 h 1495138"/>
                    <a:gd name="connsiteX52" fmla="*/ 323158 w 1125258"/>
                    <a:gd name="connsiteY52" fmla="*/ 731276 h 1495138"/>
                    <a:gd name="connsiteX53" fmla="*/ 322757 w 1125258"/>
                    <a:gd name="connsiteY53" fmla="*/ 731276 h 1495138"/>
                    <a:gd name="connsiteX54" fmla="*/ 322757 w 1125258"/>
                    <a:gd name="connsiteY54" fmla="*/ 865948 h 1495138"/>
                    <a:gd name="connsiteX55" fmla="*/ 323158 w 1125258"/>
                    <a:gd name="connsiteY55" fmla="*/ 880018 h 1495138"/>
                    <a:gd name="connsiteX56" fmla="*/ 328769 w 1125258"/>
                    <a:gd name="connsiteY56" fmla="*/ 886049 h 1495138"/>
                    <a:gd name="connsiteX57" fmla="*/ 344000 w 1125258"/>
                    <a:gd name="connsiteY57" fmla="*/ 886049 h 1495138"/>
                    <a:gd name="connsiteX58" fmla="*/ 366045 w 1125258"/>
                    <a:gd name="connsiteY58" fmla="*/ 886049 h 1495138"/>
                    <a:gd name="connsiteX59" fmla="*/ 405325 w 1125258"/>
                    <a:gd name="connsiteY59" fmla="*/ 917003 h 1495138"/>
                    <a:gd name="connsiteX60" fmla="*/ 371255 w 1125258"/>
                    <a:gd name="connsiteY60" fmla="*/ 971676 h 1495138"/>
                    <a:gd name="connsiteX61" fmla="*/ 358429 w 1125258"/>
                    <a:gd name="connsiteY61" fmla="*/ 972480 h 1495138"/>
                    <a:gd name="connsiteX62" fmla="*/ 197303 w 1125258"/>
                    <a:gd name="connsiteY62" fmla="*/ 972480 h 1495138"/>
                    <a:gd name="connsiteX63" fmla="*/ 186481 w 1125258"/>
                    <a:gd name="connsiteY63" fmla="*/ 971676 h 1495138"/>
                    <a:gd name="connsiteX64" fmla="*/ 149606 w 1125258"/>
                    <a:gd name="connsiteY64" fmla="*/ 935897 h 1495138"/>
                    <a:gd name="connsiteX65" fmla="*/ 174056 w 1125258"/>
                    <a:gd name="connsiteY65" fmla="*/ 890069 h 1495138"/>
                    <a:gd name="connsiteX66" fmla="*/ 192493 w 1125258"/>
                    <a:gd name="connsiteY66" fmla="*/ 886049 h 1495138"/>
                    <a:gd name="connsiteX67" fmla="*/ 226963 w 1125258"/>
                    <a:gd name="connsiteY67" fmla="*/ 886049 h 1495138"/>
                    <a:gd name="connsiteX68" fmla="*/ 234979 w 1125258"/>
                    <a:gd name="connsiteY68" fmla="*/ 884843 h 1495138"/>
                    <a:gd name="connsiteX69" fmla="*/ 236582 w 1125258"/>
                    <a:gd name="connsiteY69" fmla="*/ 883234 h 1495138"/>
                    <a:gd name="connsiteX70" fmla="*/ 237384 w 1125258"/>
                    <a:gd name="connsiteY70" fmla="*/ 880018 h 1495138"/>
                    <a:gd name="connsiteX71" fmla="*/ 237384 w 1125258"/>
                    <a:gd name="connsiteY71" fmla="*/ 867556 h 1495138"/>
                    <a:gd name="connsiteX72" fmla="*/ 237384 w 1125258"/>
                    <a:gd name="connsiteY72" fmla="*/ 644844 h 1495138"/>
                    <a:gd name="connsiteX73" fmla="*/ 236582 w 1125258"/>
                    <a:gd name="connsiteY73" fmla="*/ 628764 h 1495138"/>
                    <a:gd name="connsiteX74" fmla="*/ 234979 w 1125258"/>
                    <a:gd name="connsiteY74" fmla="*/ 627156 h 1495138"/>
                    <a:gd name="connsiteX75" fmla="*/ 230169 w 1125258"/>
                    <a:gd name="connsiteY75" fmla="*/ 625950 h 1495138"/>
                    <a:gd name="connsiteX76" fmla="*/ 207724 w 1125258"/>
                    <a:gd name="connsiteY76" fmla="*/ 626352 h 1495138"/>
                    <a:gd name="connsiteX77" fmla="*/ 197303 w 1125258"/>
                    <a:gd name="connsiteY77" fmla="*/ 626352 h 1495138"/>
                    <a:gd name="connsiteX78" fmla="*/ 158023 w 1125258"/>
                    <a:gd name="connsiteY78" fmla="*/ 584543 h 1495138"/>
                    <a:gd name="connsiteX79" fmla="*/ 198505 w 1125258"/>
                    <a:gd name="connsiteY79" fmla="*/ 541126 h 1495138"/>
                    <a:gd name="connsiteX80" fmla="*/ 204918 w 1125258"/>
                    <a:gd name="connsiteY80" fmla="*/ 541126 h 1495138"/>
                    <a:gd name="connsiteX81" fmla="*/ 272255 w 1125258"/>
                    <a:gd name="connsiteY81" fmla="*/ 539116 h 1495138"/>
                    <a:gd name="connsiteX82" fmla="*/ 477504 w 1125258"/>
                    <a:gd name="connsiteY82" fmla="*/ 0 h 1495138"/>
                    <a:gd name="connsiteX83" fmla="*/ 492735 w 1125258"/>
                    <a:gd name="connsiteY83" fmla="*/ 1206 h 1495138"/>
                    <a:gd name="connsiteX84" fmla="*/ 528407 w 1125258"/>
                    <a:gd name="connsiteY84" fmla="*/ 39397 h 1495138"/>
                    <a:gd name="connsiteX85" fmla="*/ 528407 w 1125258"/>
                    <a:gd name="connsiteY85" fmla="*/ 45427 h 1495138"/>
                    <a:gd name="connsiteX86" fmla="*/ 528407 w 1125258"/>
                    <a:gd name="connsiteY86" fmla="*/ 192159 h 1495138"/>
                    <a:gd name="connsiteX87" fmla="*/ 528006 w 1125258"/>
                    <a:gd name="connsiteY87" fmla="*/ 192159 h 1495138"/>
                    <a:gd name="connsiteX88" fmla="*/ 528006 w 1125258"/>
                    <a:gd name="connsiteY88" fmla="*/ 326832 h 1495138"/>
                    <a:gd name="connsiteX89" fmla="*/ 528407 w 1125258"/>
                    <a:gd name="connsiteY89" fmla="*/ 340902 h 1495138"/>
                    <a:gd name="connsiteX90" fmla="*/ 534018 w 1125258"/>
                    <a:gd name="connsiteY90" fmla="*/ 346932 h 1495138"/>
                    <a:gd name="connsiteX91" fmla="*/ 549249 w 1125258"/>
                    <a:gd name="connsiteY91" fmla="*/ 346932 h 1495138"/>
                    <a:gd name="connsiteX92" fmla="*/ 571294 w 1125258"/>
                    <a:gd name="connsiteY92" fmla="*/ 346932 h 1495138"/>
                    <a:gd name="connsiteX93" fmla="*/ 610574 w 1125258"/>
                    <a:gd name="connsiteY93" fmla="*/ 377887 h 1495138"/>
                    <a:gd name="connsiteX94" fmla="*/ 576504 w 1125258"/>
                    <a:gd name="connsiteY94" fmla="*/ 432560 h 1495138"/>
                    <a:gd name="connsiteX95" fmla="*/ 563678 w 1125258"/>
                    <a:gd name="connsiteY95" fmla="*/ 433364 h 1495138"/>
                    <a:gd name="connsiteX96" fmla="*/ 402552 w 1125258"/>
                    <a:gd name="connsiteY96" fmla="*/ 433364 h 1495138"/>
                    <a:gd name="connsiteX97" fmla="*/ 391730 w 1125258"/>
                    <a:gd name="connsiteY97" fmla="*/ 432560 h 1495138"/>
                    <a:gd name="connsiteX98" fmla="*/ 354855 w 1125258"/>
                    <a:gd name="connsiteY98" fmla="*/ 396781 h 1495138"/>
                    <a:gd name="connsiteX99" fmla="*/ 379305 w 1125258"/>
                    <a:gd name="connsiteY99" fmla="*/ 350952 h 1495138"/>
                    <a:gd name="connsiteX100" fmla="*/ 397742 w 1125258"/>
                    <a:gd name="connsiteY100" fmla="*/ 346932 h 1495138"/>
                    <a:gd name="connsiteX101" fmla="*/ 432212 w 1125258"/>
                    <a:gd name="connsiteY101" fmla="*/ 346932 h 1495138"/>
                    <a:gd name="connsiteX102" fmla="*/ 440228 w 1125258"/>
                    <a:gd name="connsiteY102" fmla="*/ 345726 h 1495138"/>
                    <a:gd name="connsiteX103" fmla="*/ 441831 w 1125258"/>
                    <a:gd name="connsiteY103" fmla="*/ 344118 h 1495138"/>
                    <a:gd name="connsiteX104" fmla="*/ 442633 w 1125258"/>
                    <a:gd name="connsiteY104" fmla="*/ 340902 h 1495138"/>
                    <a:gd name="connsiteX105" fmla="*/ 442633 w 1125258"/>
                    <a:gd name="connsiteY105" fmla="*/ 328440 h 1495138"/>
                    <a:gd name="connsiteX106" fmla="*/ 442633 w 1125258"/>
                    <a:gd name="connsiteY106" fmla="*/ 105728 h 1495138"/>
                    <a:gd name="connsiteX107" fmla="*/ 441831 w 1125258"/>
                    <a:gd name="connsiteY107" fmla="*/ 89648 h 1495138"/>
                    <a:gd name="connsiteX108" fmla="*/ 440228 w 1125258"/>
                    <a:gd name="connsiteY108" fmla="*/ 88040 h 1495138"/>
                    <a:gd name="connsiteX109" fmla="*/ 435418 w 1125258"/>
                    <a:gd name="connsiteY109" fmla="*/ 86834 h 1495138"/>
                    <a:gd name="connsiteX110" fmla="*/ 412973 w 1125258"/>
                    <a:gd name="connsiteY110" fmla="*/ 87236 h 1495138"/>
                    <a:gd name="connsiteX111" fmla="*/ 402552 w 1125258"/>
                    <a:gd name="connsiteY111" fmla="*/ 87236 h 1495138"/>
                    <a:gd name="connsiteX112" fmla="*/ 363272 w 1125258"/>
                    <a:gd name="connsiteY112" fmla="*/ 45427 h 1495138"/>
                    <a:gd name="connsiteX113" fmla="*/ 403754 w 1125258"/>
                    <a:gd name="connsiteY113" fmla="*/ 2010 h 1495138"/>
                    <a:gd name="connsiteX114" fmla="*/ 410167 w 1125258"/>
                    <a:gd name="connsiteY114" fmla="*/ 2010 h 1495138"/>
                    <a:gd name="connsiteX115" fmla="*/ 477504 w 1125258"/>
                    <a:gd name="connsiteY115" fmla="*/ 0 h 1495138"/>
                    <a:gd name="connsiteX116" fmla="*/ 123093 w 1125258"/>
                    <a:gd name="connsiteY116" fmla="*/ 0 h 1495138"/>
                    <a:gd name="connsiteX117" fmla="*/ 138324 w 1125258"/>
                    <a:gd name="connsiteY117" fmla="*/ 1206 h 1495138"/>
                    <a:gd name="connsiteX118" fmla="*/ 173997 w 1125258"/>
                    <a:gd name="connsiteY118" fmla="*/ 39397 h 1495138"/>
                    <a:gd name="connsiteX119" fmla="*/ 173997 w 1125258"/>
                    <a:gd name="connsiteY119" fmla="*/ 45427 h 1495138"/>
                    <a:gd name="connsiteX120" fmla="*/ 173997 w 1125258"/>
                    <a:gd name="connsiteY120" fmla="*/ 192159 h 1495138"/>
                    <a:gd name="connsiteX121" fmla="*/ 173596 w 1125258"/>
                    <a:gd name="connsiteY121" fmla="*/ 192159 h 1495138"/>
                    <a:gd name="connsiteX122" fmla="*/ 173596 w 1125258"/>
                    <a:gd name="connsiteY122" fmla="*/ 326832 h 1495138"/>
                    <a:gd name="connsiteX123" fmla="*/ 173997 w 1125258"/>
                    <a:gd name="connsiteY123" fmla="*/ 340902 h 1495138"/>
                    <a:gd name="connsiteX124" fmla="*/ 179608 w 1125258"/>
                    <a:gd name="connsiteY124" fmla="*/ 346932 h 1495138"/>
                    <a:gd name="connsiteX125" fmla="*/ 194839 w 1125258"/>
                    <a:gd name="connsiteY125" fmla="*/ 346932 h 1495138"/>
                    <a:gd name="connsiteX126" fmla="*/ 216884 w 1125258"/>
                    <a:gd name="connsiteY126" fmla="*/ 346932 h 1495138"/>
                    <a:gd name="connsiteX127" fmla="*/ 256164 w 1125258"/>
                    <a:gd name="connsiteY127" fmla="*/ 377887 h 1495138"/>
                    <a:gd name="connsiteX128" fmla="*/ 222094 w 1125258"/>
                    <a:gd name="connsiteY128" fmla="*/ 432560 h 1495138"/>
                    <a:gd name="connsiteX129" fmla="*/ 209268 w 1125258"/>
                    <a:gd name="connsiteY129" fmla="*/ 433364 h 1495138"/>
                    <a:gd name="connsiteX130" fmla="*/ 48141 w 1125258"/>
                    <a:gd name="connsiteY130" fmla="*/ 433364 h 1495138"/>
                    <a:gd name="connsiteX131" fmla="*/ 37319 w 1125258"/>
                    <a:gd name="connsiteY131" fmla="*/ 432560 h 1495138"/>
                    <a:gd name="connsiteX132" fmla="*/ 445 w 1125258"/>
                    <a:gd name="connsiteY132" fmla="*/ 396781 h 1495138"/>
                    <a:gd name="connsiteX133" fmla="*/ 24894 w 1125258"/>
                    <a:gd name="connsiteY133" fmla="*/ 350952 h 1495138"/>
                    <a:gd name="connsiteX134" fmla="*/ 43332 w 1125258"/>
                    <a:gd name="connsiteY134" fmla="*/ 346932 h 1495138"/>
                    <a:gd name="connsiteX135" fmla="*/ 77801 w 1125258"/>
                    <a:gd name="connsiteY135" fmla="*/ 346932 h 1495138"/>
                    <a:gd name="connsiteX136" fmla="*/ 85818 w 1125258"/>
                    <a:gd name="connsiteY136" fmla="*/ 345726 h 1495138"/>
                    <a:gd name="connsiteX137" fmla="*/ 87421 w 1125258"/>
                    <a:gd name="connsiteY137" fmla="*/ 344118 h 1495138"/>
                    <a:gd name="connsiteX138" fmla="*/ 88223 w 1125258"/>
                    <a:gd name="connsiteY138" fmla="*/ 340902 h 1495138"/>
                    <a:gd name="connsiteX139" fmla="*/ 88223 w 1125258"/>
                    <a:gd name="connsiteY139" fmla="*/ 328440 h 1495138"/>
                    <a:gd name="connsiteX140" fmla="*/ 88223 w 1125258"/>
                    <a:gd name="connsiteY140" fmla="*/ 105728 h 1495138"/>
                    <a:gd name="connsiteX141" fmla="*/ 87421 w 1125258"/>
                    <a:gd name="connsiteY141" fmla="*/ 89648 h 1495138"/>
                    <a:gd name="connsiteX142" fmla="*/ 85818 w 1125258"/>
                    <a:gd name="connsiteY142" fmla="*/ 88040 h 1495138"/>
                    <a:gd name="connsiteX143" fmla="*/ 81008 w 1125258"/>
                    <a:gd name="connsiteY143" fmla="*/ 86834 h 1495138"/>
                    <a:gd name="connsiteX144" fmla="*/ 58562 w 1125258"/>
                    <a:gd name="connsiteY144" fmla="*/ 87236 h 1495138"/>
                    <a:gd name="connsiteX145" fmla="*/ 48141 w 1125258"/>
                    <a:gd name="connsiteY145" fmla="*/ 87236 h 1495138"/>
                    <a:gd name="connsiteX146" fmla="*/ 8862 w 1125258"/>
                    <a:gd name="connsiteY146" fmla="*/ 45427 h 1495138"/>
                    <a:gd name="connsiteX147" fmla="*/ 49344 w 1125258"/>
                    <a:gd name="connsiteY147" fmla="*/ 2010 h 1495138"/>
                    <a:gd name="connsiteX148" fmla="*/ 55757 w 1125258"/>
                    <a:gd name="connsiteY148" fmla="*/ 2010 h 1495138"/>
                    <a:gd name="connsiteX149" fmla="*/ 123093 w 1125258"/>
                    <a:gd name="connsiteY149"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891970 w 1125258"/>
                    <a:gd name="connsiteY34" fmla="*/ 890069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272255 w 1125258"/>
                    <a:gd name="connsiteY47" fmla="*/ 539116 h 1495138"/>
                    <a:gd name="connsiteX48" fmla="*/ 287486 w 1125258"/>
                    <a:gd name="connsiteY48" fmla="*/ 540322 h 1495138"/>
                    <a:gd name="connsiteX49" fmla="*/ 323158 w 1125258"/>
                    <a:gd name="connsiteY49" fmla="*/ 578513 h 1495138"/>
                    <a:gd name="connsiteX50" fmla="*/ 323158 w 1125258"/>
                    <a:gd name="connsiteY50" fmla="*/ 584543 h 1495138"/>
                    <a:gd name="connsiteX51" fmla="*/ 323158 w 1125258"/>
                    <a:gd name="connsiteY51" fmla="*/ 731276 h 1495138"/>
                    <a:gd name="connsiteX52" fmla="*/ 322757 w 1125258"/>
                    <a:gd name="connsiteY52" fmla="*/ 731276 h 1495138"/>
                    <a:gd name="connsiteX53" fmla="*/ 322757 w 1125258"/>
                    <a:gd name="connsiteY53" fmla="*/ 865948 h 1495138"/>
                    <a:gd name="connsiteX54" fmla="*/ 323158 w 1125258"/>
                    <a:gd name="connsiteY54" fmla="*/ 880018 h 1495138"/>
                    <a:gd name="connsiteX55" fmla="*/ 328769 w 1125258"/>
                    <a:gd name="connsiteY55" fmla="*/ 886049 h 1495138"/>
                    <a:gd name="connsiteX56" fmla="*/ 344000 w 1125258"/>
                    <a:gd name="connsiteY56" fmla="*/ 886049 h 1495138"/>
                    <a:gd name="connsiteX57" fmla="*/ 366045 w 1125258"/>
                    <a:gd name="connsiteY57" fmla="*/ 886049 h 1495138"/>
                    <a:gd name="connsiteX58" fmla="*/ 405325 w 1125258"/>
                    <a:gd name="connsiteY58" fmla="*/ 917003 h 1495138"/>
                    <a:gd name="connsiteX59" fmla="*/ 371255 w 1125258"/>
                    <a:gd name="connsiteY59" fmla="*/ 971676 h 1495138"/>
                    <a:gd name="connsiteX60" fmla="*/ 358429 w 1125258"/>
                    <a:gd name="connsiteY60" fmla="*/ 972480 h 1495138"/>
                    <a:gd name="connsiteX61" fmla="*/ 197303 w 1125258"/>
                    <a:gd name="connsiteY61" fmla="*/ 972480 h 1495138"/>
                    <a:gd name="connsiteX62" fmla="*/ 186481 w 1125258"/>
                    <a:gd name="connsiteY62" fmla="*/ 971676 h 1495138"/>
                    <a:gd name="connsiteX63" fmla="*/ 149606 w 1125258"/>
                    <a:gd name="connsiteY63" fmla="*/ 935897 h 1495138"/>
                    <a:gd name="connsiteX64" fmla="*/ 174056 w 1125258"/>
                    <a:gd name="connsiteY64" fmla="*/ 890069 h 1495138"/>
                    <a:gd name="connsiteX65" fmla="*/ 192493 w 1125258"/>
                    <a:gd name="connsiteY65" fmla="*/ 886049 h 1495138"/>
                    <a:gd name="connsiteX66" fmla="*/ 226963 w 1125258"/>
                    <a:gd name="connsiteY66" fmla="*/ 886049 h 1495138"/>
                    <a:gd name="connsiteX67" fmla="*/ 234979 w 1125258"/>
                    <a:gd name="connsiteY67" fmla="*/ 884843 h 1495138"/>
                    <a:gd name="connsiteX68" fmla="*/ 236582 w 1125258"/>
                    <a:gd name="connsiteY68" fmla="*/ 883234 h 1495138"/>
                    <a:gd name="connsiteX69" fmla="*/ 237384 w 1125258"/>
                    <a:gd name="connsiteY69" fmla="*/ 880018 h 1495138"/>
                    <a:gd name="connsiteX70" fmla="*/ 237384 w 1125258"/>
                    <a:gd name="connsiteY70" fmla="*/ 867556 h 1495138"/>
                    <a:gd name="connsiteX71" fmla="*/ 237384 w 1125258"/>
                    <a:gd name="connsiteY71" fmla="*/ 644844 h 1495138"/>
                    <a:gd name="connsiteX72" fmla="*/ 236582 w 1125258"/>
                    <a:gd name="connsiteY72" fmla="*/ 628764 h 1495138"/>
                    <a:gd name="connsiteX73" fmla="*/ 234979 w 1125258"/>
                    <a:gd name="connsiteY73" fmla="*/ 627156 h 1495138"/>
                    <a:gd name="connsiteX74" fmla="*/ 230169 w 1125258"/>
                    <a:gd name="connsiteY74" fmla="*/ 625950 h 1495138"/>
                    <a:gd name="connsiteX75" fmla="*/ 207724 w 1125258"/>
                    <a:gd name="connsiteY75" fmla="*/ 626352 h 1495138"/>
                    <a:gd name="connsiteX76" fmla="*/ 197303 w 1125258"/>
                    <a:gd name="connsiteY76" fmla="*/ 626352 h 1495138"/>
                    <a:gd name="connsiteX77" fmla="*/ 158023 w 1125258"/>
                    <a:gd name="connsiteY77" fmla="*/ 584543 h 1495138"/>
                    <a:gd name="connsiteX78" fmla="*/ 198505 w 1125258"/>
                    <a:gd name="connsiteY78" fmla="*/ 541126 h 1495138"/>
                    <a:gd name="connsiteX79" fmla="*/ 204918 w 1125258"/>
                    <a:gd name="connsiteY79" fmla="*/ 541126 h 1495138"/>
                    <a:gd name="connsiteX80" fmla="*/ 272255 w 1125258"/>
                    <a:gd name="connsiteY80" fmla="*/ 539116 h 1495138"/>
                    <a:gd name="connsiteX81" fmla="*/ 477504 w 1125258"/>
                    <a:gd name="connsiteY81" fmla="*/ 0 h 1495138"/>
                    <a:gd name="connsiteX82" fmla="*/ 492735 w 1125258"/>
                    <a:gd name="connsiteY82" fmla="*/ 1206 h 1495138"/>
                    <a:gd name="connsiteX83" fmla="*/ 528407 w 1125258"/>
                    <a:gd name="connsiteY83" fmla="*/ 39397 h 1495138"/>
                    <a:gd name="connsiteX84" fmla="*/ 528407 w 1125258"/>
                    <a:gd name="connsiteY84" fmla="*/ 45427 h 1495138"/>
                    <a:gd name="connsiteX85" fmla="*/ 528407 w 1125258"/>
                    <a:gd name="connsiteY85" fmla="*/ 192159 h 1495138"/>
                    <a:gd name="connsiteX86" fmla="*/ 528006 w 1125258"/>
                    <a:gd name="connsiteY86" fmla="*/ 192159 h 1495138"/>
                    <a:gd name="connsiteX87" fmla="*/ 528006 w 1125258"/>
                    <a:gd name="connsiteY87" fmla="*/ 326832 h 1495138"/>
                    <a:gd name="connsiteX88" fmla="*/ 528407 w 1125258"/>
                    <a:gd name="connsiteY88" fmla="*/ 340902 h 1495138"/>
                    <a:gd name="connsiteX89" fmla="*/ 534018 w 1125258"/>
                    <a:gd name="connsiteY89" fmla="*/ 346932 h 1495138"/>
                    <a:gd name="connsiteX90" fmla="*/ 549249 w 1125258"/>
                    <a:gd name="connsiteY90" fmla="*/ 346932 h 1495138"/>
                    <a:gd name="connsiteX91" fmla="*/ 571294 w 1125258"/>
                    <a:gd name="connsiteY91" fmla="*/ 346932 h 1495138"/>
                    <a:gd name="connsiteX92" fmla="*/ 610574 w 1125258"/>
                    <a:gd name="connsiteY92" fmla="*/ 377887 h 1495138"/>
                    <a:gd name="connsiteX93" fmla="*/ 576504 w 1125258"/>
                    <a:gd name="connsiteY93" fmla="*/ 432560 h 1495138"/>
                    <a:gd name="connsiteX94" fmla="*/ 563678 w 1125258"/>
                    <a:gd name="connsiteY94" fmla="*/ 433364 h 1495138"/>
                    <a:gd name="connsiteX95" fmla="*/ 402552 w 1125258"/>
                    <a:gd name="connsiteY95" fmla="*/ 433364 h 1495138"/>
                    <a:gd name="connsiteX96" fmla="*/ 391730 w 1125258"/>
                    <a:gd name="connsiteY96" fmla="*/ 432560 h 1495138"/>
                    <a:gd name="connsiteX97" fmla="*/ 354855 w 1125258"/>
                    <a:gd name="connsiteY97" fmla="*/ 396781 h 1495138"/>
                    <a:gd name="connsiteX98" fmla="*/ 379305 w 1125258"/>
                    <a:gd name="connsiteY98" fmla="*/ 350952 h 1495138"/>
                    <a:gd name="connsiteX99" fmla="*/ 397742 w 1125258"/>
                    <a:gd name="connsiteY99" fmla="*/ 346932 h 1495138"/>
                    <a:gd name="connsiteX100" fmla="*/ 432212 w 1125258"/>
                    <a:gd name="connsiteY100" fmla="*/ 346932 h 1495138"/>
                    <a:gd name="connsiteX101" fmla="*/ 440228 w 1125258"/>
                    <a:gd name="connsiteY101" fmla="*/ 345726 h 1495138"/>
                    <a:gd name="connsiteX102" fmla="*/ 441831 w 1125258"/>
                    <a:gd name="connsiteY102" fmla="*/ 344118 h 1495138"/>
                    <a:gd name="connsiteX103" fmla="*/ 442633 w 1125258"/>
                    <a:gd name="connsiteY103" fmla="*/ 340902 h 1495138"/>
                    <a:gd name="connsiteX104" fmla="*/ 442633 w 1125258"/>
                    <a:gd name="connsiteY104" fmla="*/ 328440 h 1495138"/>
                    <a:gd name="connsiteX105" fmla="*/ 442633 w 1125258"/>
                    <a:gd name="connsiteY105" fmla="*/ 105728 h 1495138"/>
                    <a:gd name="connsiteX106" fmla="*/ 441831 w 1125258"/>
                    <a:gd name="connsiteY106" fmla="*/ 89648 h 1495138"/>
                    <a:gd name="connsiteX107" fmla="*/ 440228 w 1125258"/>
                    <a:gd name="connsiteY107" fmla="*/ 88040 h 1495138"/>
                    <a:gd name="connsiteX108" fmla="*/ 435418 w 1125258"/>
                    <a:gd name="connsiteY108" fmla="*/ 86834 h 1495138"/>
                    <a:gd name="connsiteX109" fmla="*/ 412973 w 1125258"/>
                    <a:gd name="connsiteY109" fmla="*/ 87236 h 1495138"/>
                    <a:gd name="connsiteX110" fmla="*/ 402552 w 1125258"/>
                    <a:gd name="connsiteY110" fmla="*/ 87236 h 1495138"/>
                    <a:gd name="connsiteX111" fmla="*/ 363272 w 1125258"/>
                    <a:gd name="connsiteY111" fmla="*/ 45427 h 1495138"/>
                    <a:gd name="connsiteX112" fmla="*/ 403754 w 1125258"/>
                    <a:gd name="connsiteY112" fmla="*/ 2010 h 1495138"/>
                    <a:gd name="connsiteX113" fmla="*/ 410167 w 1125258"/>
                    <a:gd name="connsiteY113" fmla="*/ 2010 h 1495138"/>
                    <a:gd name="connsiteX114" fmla="*/ 477504 w 1125258"/>
                    <a:gd name="connsiteY114" fmla="*/ 0 h 1495138"/>
                    <a:gd name="connsiteX115" fmla="*/ 123093 w 1125258"/>
                    <a:gd name="connsiteY115" fmla="*/ 0 h 1495138"/>
                    <a:gd name="connsiteX116" fmla="*/ 138324 w 1125258"/>
                    <a:gd name="connsiteY116" fmla="*/ 1206 h 1495138"/>
                    <a:gd name="connsiteX117" fmla="*/ 173997 w 1125258"/>
                    <a:gd name="connsiteY117" fmla="*/ 39397 h 1495138"/>
                    <a:gd name="connsiteX118" fmla="*/ 173997 w 1125258"/>
                    <a:gd name="connsiteY118" fmla="*/ 45427 h 1495138"/>
                    <a:gd name="connsiteX119" fmla="*/ 173997 w 1125258"/>
                    <a:gd name="connsiteY119" fmla="*/ 192159 h 1495138"/>
                    <a:gd name="connsiteX120" fmla="*/ 173596 w 1125258"/>
                    <a:gd name="connsiteY120" fmla="*/ 192159 h 1495138"/>
                    <a:gd name="connsiteX121" fmla="*/ 173596 w 1125258"/>
                    <a:gd name="connsiteY121" fmla="*/ 326832 h 1495138"/>
                    <a:gd name="connsiteX122" fmla="*/ 173997 w 1125258"/>
                    <a:gd name="connsiteY122" fmla="*/ 340902 h 1495138"/>
                    <a:gd name="connsiteX123" fmla="*/ 179608 w 1125258"/>
                    <a:gd name="connsiteY123" fmla="*/ 346932 h 1495138"/>
                    <a:gd name="connsiteX124" fmla="*/ 194839 w 1125258"/>
                    <a:gd name="connsiteY124" fmla="*/ 346932 h 1495138"/>
                    <a:gd name="connsiteX125" fmla="*/ 216884 w 1125258"/>
                    <a:gd name="connsiteY125" fmla="*/ 346932 h 1495138"/>
                    <a:gd name="connsiteX126" fmla="*/ 256164 w 1125258"/>
                    <a:gd name="connsiteY126" fmla="*/ 377887 h 1495138"/>
                    <a:gd name="connsiteX127" fmla="*/ 222094 w 1125258"/>
                    <a:gd name="connsiteY127" fmla="*/ 432560 h 1495138"/>
                    <a:gd name="connsiteX128" fmla="*/ 209268 w 1125258"/>
                    <a:gd name="connsiteY128" fmla="*/ 433364 h 1495138"/>
                    <a:gd name="connsiteX129" fmla="*/ 48141 w 1125258"/>
                    <a:gd name="connsiteY129" fmla="*/ 433364 h 1495138"/>
                    <a:gd name="connsiteX130" fmla="*/ 37319 w 1125258"/>
                    <a:gd name="connsiteY130" fmla="*/ 432560 h 1495138"/>
                    <a:gd name="connsiteX131" fmla="*/ 445 w 1125258"/>
                    <a:gd name="connsiteY131" fmla="*/ 396781 h 1495138"/>
                    <a:gd name="connsiteX132" fmla="*/ 24894 w 1125258"/>
                    <a:gd name="connsiteY132" fmla="*/ 350952 h 1495138"/>
                    <a:gd name="connsiteX133" fmla="*/ 43332 w 1125258"/>
                    <a:gd name="connsiteY133" fmla="*/ 346932 h 1495138"/>
                    <a:gd name="connsiteX134" fmla="*/ 77801 w 1125258"/>
                    <a:gd name="connsiteY134" fmla="*/ 346932 h 1495138"/>
                    <a:gd name="connsiteX135" fmla="*/ 85818 w 1125258"/>
                    <a:gd name="connsiteY135" fmla="*/ 345726 h 1495138"/>
                    <a:gd name="connsiteX136" fmla="*/ 87421 w 1125258"/>
                    <a:gd name="connsiteY136" fmla="*/ 344118 h 1495138"/>
                    <a:gd name="connsiteX137" fmla="*/ 88223 w 1125258"/>
                    <a:gd name="connsiteY137" fmla="*/ 340902 h 1495138"/>
                    <a:gd name="connsiteX138" fmla="*/ 88223 w 1125258"/>
                    <a:gd name="connsiteY138" fmla="*/ 328440 h 1495138"/>
                    <a:gd name="connsiteX139" fmla="*/ 88223 w 1125258"/>
                    <a:gd name="connsiteY139" fmla="*/ 105728 h 1495138"/>
                    <a:gd name="connsiteX140" fmla="*/ 87421 w 1125258"/>
                    <a:gd name="connsiteY140" fmla="*/ 89648 h 1495138"/>
                    <a:gd name="connsiteX141" fmla="*/ 85818 w 1125258"/>
                    <a:gd name="connsiteY141" fmla="*/ 88040 h 1495138"/>
                    <a:gd name="connsiteX142" fmla="*/ 81008 w 1125258"/>
                    <a:gd name="connsiteY142" fmla="*/ 86834 h 1495138"/>
                    <a:gd name="connsiteX143" fmla="*/ 58562 w 1125258"/>
                    <a:gd name="connsiteY143" fmla="*/ 87236 h 1495138"/>
                    <a:gd name="connsiteX144" fmla="*/ 48141 w 1125258"/>
                    <a:gd name="connsiteY144" fmla="*/ 87236 h 1495138"/>
                    <a:gd name="connsiteX145" fmla="*/ 8862 w 1125258"/>
                    <a:gd name="connsiteY145" fmla="*/ 45427 h 1495138"/>
                    <a:gd name="connsiteX146" fmla="*/ 49344 w 1125258"/>
                    <a:gd name="connsiteY146" fmla="*/ 2010 h 1495138"/>
                    <a:gd name="connsiteX147" fmla="*/ 55757 w 1125258"/>
                    <a:gd name="connsiteY147" fmla="*/ 2010 h 1495138"/>
                    <a:gd name="connsiteX148" fmla="*/ 123093 w 1125258"/>
                    <a:gd name="connsiteY148"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867520 w 1125258"/>
                    <a:gd name="connsiteY34" fmla="*/ 935897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272255 w 1125258"/>
                    <a:gd name="connsiteY46" fmla="*/ 539116 h 1495138"/>
                    <a:gd name="connsiteX47" fmla="*/ 287486 w 1125258"/>
                    <a:gd name="connsiteY47" fmla="*/ 540322 h 1495138"/>
                    <a:gd name="connsiteX48" fmla="*/ 323158 w 1125258"/>
                    <a:gd name="connsiteY48" fmla="*/ 578513 h 1495138"/>
                    <a:gd name="connsiteX49" fmla="*/ 323158 w 1125258"/>
                    <a:gd name="connsiteY49" fmla="*/ 584543 h 1495138"/>
                    <a:gd name="connsiteX50" fmla="*/ 323158 w 1125258"/>
                    <a:gd name="connsiteY50" fmla="*/ 731276 h 1495138"/>
                    <a:gd name="connsiteX51" fmla="*/ 322757 w 1125258"/>
                    <a:gd name="connsiteY51" fmla="*/ 731276 h 1495138"/>
                    <a:gd name="connsiteX52" fmla="*/ 322757 w 1125258"/>
                    <a:gd name="connsiteY52" fmla="*/ 865948 h 1495138"/>
                    <a:gd name="connsiteX53" fmla="*/ 323158 w 1125258"/>
                    <a:gd name="connsiteY53" fmla="*/ 880018 h 1495138"/>
                    <a:gd name="connsiteX54" fmla="*/ 328769 w 1125258"/>
                    <a:gd name="connsiteY54" fmla="*/ 886049 h 1495138"/>
                    <a:gd name="connsiteX55" fmla="*/ 344000 w 1125258"/>
                    <a:gd name="connsiteY55" fmla="*/ 886049 h 1495138"/>
                    <a:gd name="connsiteX56" fmla="*/ 366045 w 1125258"/>
                    <a:gd name="connsiteY56" fmla="*/ 886049 h 1495138"/>
                    <a:gd name="connsiteX57" fmla="*/ 405325 w 1125258"/>
                    <a:gd name="connsiteY57" fmla="*/ 917003 h 1495138"/>
                    <a:gd name="connsiteX58" fmla="*/ 371255 w 1125258"/>
                    <a:gd name="connsiteY58" fmla="*/ 971676 h 1495138"/>
                    <a:gd name="connsiteX59" fmla="*/ 358429 w 1125258"/>
                    <a:gd name="connsiteY59" fmla="*/ 972480 h 1495138"/>
                    <a:gd name="connsiteX60" fmla="*/ 197303 w 1125258"/>
                    <a:gd name="connsiteY60" fmla="*/ 972480 h 1495138"/>
                    <a:gd name="connsiteX61" fmla="*/ 186481 w 1125258"/>
                    <a:gd name="connsiteY61" fmla="*/ 971676 h 1495138"/>
                    <a:gd name="connsiteX62" fmla="*/ 149606 w 1125258"/>
                    <a:gd name="connsiteY62" fmla="*/ 935897 h 1495138"/>
                    <a:gd name="connsiteX63" fmla="*/ 174056 w 1125258"/>
                    <a:gd name="connsiteY63" fmla="*/ 890069 h 1495138"/>
                    <a:gd name="connsiteX64" fmla="*/ 192493 w 1125258"/>
                    <a:gd name="connsiteY64" fmla="*/ 886049 h 1495138"/>
                    <a:gd name="connsiteX65" fmla="*/ 226963 w 1125258"/>
                    <a:gd name="connsiteY65" fmla="*/ 886049 h 1495138"/>
                    <a:gd name="connsiteX66" fmla="*/ 234979 w 1125258"/>
                    <a:gd name="connsiteY66" fmla="*/ 884843 h 1495138"/>
                    <a:gd name="connsiteX67" fmla="*/ 236582 w 1125258"/>
                    <a:gd name="connsiteY67" fmla="*/ 883234 h 1495138"/>
                    <a:gd name="connsiteX68" fmla="*/ 237384 w 1125258"/>
                    <a:gd name="connsiteY68" fmla="*/ 880018 h 1495138"/>
                    <a:gd name="connsiteX69" fmla="*/ 237384 w 1125258"/>
                    <a:gd name="connsiteY69" fmla="*/ 867556 h 1495138"/>
                    <a:gd name="connsiteX70" fmla="*/ 237384 w 1125258"/>
                    <a:gd name="connsiteY70" fmla="*/ 644844 h 1495138"/>
                    <a:gd name="connsiteX71" fmla="*/ 236582 w 1125258"/>
                    <a:gd name="connsiteY71" fmla="*/ 628764 h 1495138"/>
                    <a:gd name="connsiteX72" fmla="*/ 234979 w 1125258"/>
                    <a:gd name="connsiteY72" fmla="*/ 627156 h 1495138"/>
                    <a:gd name="connsiteX73" fmla="*/ 230169 w 1125258"/>
                    <a:gd name="connsiteY73" fmla="*/ 625950 h 1495138"/>
                    <a:gd name="connsiteX74" fmla="*/ 207724 w 1125258"/>
                    <a:gd name="connsiteY74" fmla="*/ 626352 h 1495138"/>
                    <a:gd name="connsiteX75" fmla="*/ 197303 w 1125258"/>
                    <a:gd name="connsiteY75" fmla="*/ 626352 h 1495138"/>
                    <a:gd name="connsiteX76" fmla="*/ 158023 w 1125258"/>
                    <a:gd name="connsiteY76" fmla="*/ 584543 h 1495138"/>
                    <a:gd name="connsiteX77" fmla="*/ 198505 w 1125258"/>
                    <a:gd name="connsiteY77" fmla="*/ 541126 h 1495138"/>
                    <a:gd name="connsiteX78" fmla="*/ 204918 w 1125258"/>
                    <a:gd name="connsiteY78" fmla="*/ 541126 h 1495138"/>
                    <a:gd name="connsiteX79" fmla="*/ 272255 w 1125258"/>
                    <a:gd name="connsiteY79" fmla="*/ 539116 h 1495138"/>
                    <a:gd name="connsiteX80" fmla="*/ 477504 w 1125258"/>
                    <a:gd name="connsiteY80" fmla="*/ 0 h 1495138"/>
                    <a:gd name="connsiteX81" fmla="*/ 492735 w 1125258"/>
                    <a:gd name="connsiteY81" fmla="*/ 1206 h 1495138"/>
                    <a:gd name="connsiteX82" fmla="*/ 528407 w 1125258"/>
                    <a:gd name="connsiteY82" fmla="*/ 39397 h 1495138"/>
                    <a:gd name="connsiteX83" fmla="*/ 528407 w 1125258"/>
                    <a:gd name="connsiteY83" fmla="*/ 45427 h 1495138"/>
                    <a:gd name="connsiteX84" fmla="*/ 528407 w 1125258"/>
                    <a:gd name="connsiteY84" fmla="*/ 192159 h 1495138"/>
                    <a:gd name="connsiteX85" fmla="*/ 528006 w 1125258"/>
                    <a:gd name="connsiteY85" fmla="*/ 192159 h 1495138"/>
                    <a:gd name="connsiteX86" fmla="*/ 528006 w 1125258"/>
                    <a:gd name="connsiteY86" fmla="*/ 326832 h 1495138"/>
                    <a:gd name="connsiteX87" fmla="*/ 528407 w 1125258"/>
                    <a:gd name="connsiteY87" fmla="*/ 340902 h 1495138"/>
                    <a:gd name="connsiteX88" fmla="*/ 534018 w 1125258"/>
                    <a:gd name="connsiteY88" fmla="*/ 346932 h 1495138"/>
                    <a:gd name="connsiteX89" fmla="*/ 549249 w 1125258"/>
                    <a:gd name="connsiteY89" fmla="*/ 346932 h 1495138"/>
                    <a:gd name="connsiteX90" fmla="*/ 571294 w 1125258"/>
                    <a:gd name="connsiteY90" fmla="*/ 346932 h 1495138"/>
                    <a:gd name="connsiteX91" fmla="*/ 610574 w 1125258"/>
                    <a:gd name="connsiteY91" fmla="*/ 377887 h 1495138"/>
                    <a:gd name="connsiteX92" fmla="*/ 576504 w 1125258"/>
                    <a:gd name="connsiteY92" fmla="*/ 432560 h 1495138"/>
                    <a:gd name="connsiteX93" fmla="*/ 563678 w 1125258"/>
                    <a:gd name="connsiteY93" fmla="*/ 433364 h 1495138"/>
                    <a:gd name="connsiteX94" fmla="*/ 402552 w 1125258"/>
                    <a:gd name="connsiteY94" fmla="*/ 433364 h 1495138"/>
                    <a:gd name="connsiteX95" fmla="*/ 391730 w 1125258"/>
                    <a:gd name="connsiteY95" fmla="*/ 432560 h 1495138"/>
                    <a:gd name="connsiteX96" fmla="*/ 354855 w 1125258"/>
                    <a:gd name="connsiteY96" fmla="*/ 396781 h 1495138"/>
                    <a:gd name="connsiteX97" fmla="*/ 379305 w 1125258"/>
                    <a:gd name="connsiteY97" fmla="*/ 350952 h 1495138"/>
                    <a:gd name="connsiteX98" fmla="*/ 397742 w 1125258"/>
                    <a:gd name="connsiteY98" fmla="*/ 346932 h 1495138"/>
                    <a:gd name="connsiteX99" fmla="*/ 432212 w 1125258"/>
                    <a:gd name="connsiteY99" fmla="*/ 346932 h 1495138"/>
                    <a:gd name="connsiteX100" fmla="*/ 440228 w 1125258"/>
                    <a:gd name="connsiteY100" fmla="*/ 345726 h 1495138"/>
                    <a:gd name="connsiteX101" fmla="*/ 441831 w 1125258"/>
                    <a:gd name="connsiteY101" fmla="*/ 344118 h 1495138"/>
                    <a:gd name="connsiteX102" fmla="*/ 442633 w 1125258"/>
                    <a:gd name="connsiteY102" fmla="*/ 340902 h 1495138"/>
                    <a:gd name="connsiteX103" fmla="*/ 442633 w 1125258"/>
                    <a:gd name="connsiteY103" fmla="*/ 328440 h 1495138"/>
                    <a:gd name="connsiteX104" fmla="*/ 442633 w 1125258"/>
                    <a:gd name="connsiteY104" fmla="*/ 105728 h 1495138"/>
                    <a:gd name="connsiteX105" fmla="*/ 441831 w 1125258"/>
                    <a:gd name="connsiteY105" fmla="*/ 89648 h 1495138"/>
                    <a:gd name="connsiteX106" fmla="*/ 440228 w 1125258"/>
                    <a:gd name="connsiteY106" fmla="*/ 88040 h 1495138"/>
                    <a:gd name="connsiteX107" fmla="*/ 435418 w 1125258"/>
                    <a:gd name="connsiteY107" fmla="*/ 86834 h 1495138"/>
                    <a:gd name="connsiteX108" fmla="*/ 412973 w 1125258"/>
                    <a:gd name="connsiteY108" fmla="*/ 87236 h 1495138"/>
                    <a:gd name="connsiteX109" fmla="*/ 402552 w 1125258"/>
                    <a:gd name="connsiteY109" fmla="*/ 87236 h 1495138"/>
                    <a:gd name="connsiteX110" fmla="*/ 363272 w 1125258"/>
                    <a:gd name="connsiteY110" fmla="*/ 45427 h 1495138"/>
                    <a:gd name="connsiteX111" fmla="*/ 403754 w 1125258"/>
                    <a:gd name="connsiteY111" fmla="*/ 2010 h 1495138"/>
                    <a:gd name="connsiteX112" fmla="*/ 410167 w 1125258"/>
                    <a:gd name="connsiteY112" fmla="*/ 2010 h 1495138"/>
                    <a:gd name="connsiteX113" fmla="*/ 477504 w 1125258"/>
                    <a:gd name="connsiteY113" fmla="*/ 0 h 1495138"/>
                    <a:gd name="connsiteX114" fmla="*/ 123093 w 1125258"/>
                    <a:gd name="connsiteY114" fmla="*/ 0 h 1495138"/>
                    <a:gd name="connsiteX115" fmla="*/ 138324 w 1125258"/>
                    <a:gd name="connsiteY115" fmla="*/ 1206 h 1495138"/>
                    <a:gd name="connsiteX116" fmla="*/ 173997 w 1125258"/>
                    <a:gd name="connsiteY116" fmla="*/ 39397 h 1495138"/>
                    <a:gd name="connsiteX117" fmla="*/ 173997 w 1125258"/>
                    <a:gd name="connsiteY117" fmla="*/ 45427 h 1495138"/>
                    <a:gd name="connsiteX118" fmla="*/ 173997 w 1125258"/>
                    <a:gd name="connsiteY118" fmla="*/ 192159 h 1495138"/>
                    <a:gd name="connsiteX119" fmla="*/ 173596 w 1125258"/>
                    <a:gd name="connsiteY119" fmla="*/ 192159 h 1495138"/>
                    <a:gd name="connsiteX120" fmla="*/ 173596 w 1125258"/>
                    <a:gd name="connsiteY120" fmla="*/ 326832 h 1495138"/>
                    <a:gd name="connsiteX121" fmla="*/ 173997 w 1125258"/>
                    <a:gd name="connsiteY121" fmla="*/ 340902 h 1495138"/>
                    <a:gd name="connsiteX122" fmla="*/ 179608 w 1125258"/>
                    <a:gd name="connsiteY122" fmla="*/ 346932 h 1495138"/>
                    <a:gd name="connsiteX123" fmla="*/ 194839 w 1125258"/>
                    <a:gd name="connsiteY123" fmla="*/ 346932 h 1495138"/>
                    <a:gd name="connsiteX124" fmla="*/ 216884 w 1125258"/>
                    <a:gd name="connsiteY124" fmla="*/ 346932 h 1495138"/>
                    <a:gd name="connsiteX125" fmla="*/ 256164 w 1125258"/>
                    <a:gd name="connsiteY125" fmla="*/ 377887 h 1495138"/>
                    <a:gd name="connsiteX126" fmla="*/ 222094 w 1125258"/>
                    <a:gd name="connsiteY126" fmla="*/ 432560 h 1495138"/>
                    <a:gd name="connsiteX127" fmla="*/ 209268 w 1125258"/>
                    <a:gd name="connsiteY127" fmla="*/ 433364 h 1495138"/>
                    <a:gd name="connsiteX128" fmla="*/ 48141 w 1125258"/>
                    <a:gd name="connsiteY128" fmla="*/ 433364 h 1495138"/>
                    <a:gd name="connsiteX129" fmla="*/ 37319 w 1125258"/>
                    <a:gd name="connsiteY129" fmla="*/ 432560 h 1495138"/>
                    <a:gd name="connsiteX130" fmla="*/ 445 w 1125258"/>
                    <a:gd name="connsiteY130" fmla="*/ 396781 h 1495138"/>
                    <a:gd name="connsiteX131" fmla="*/ 24894 w 1125258"/>
                    <a:gd name="connsiteY131" fmla="*/ 350952 h 1495138"/>
                    <a:gd name="connsiteX132" fmla="*/ 43332 w 1125258"/>
                    <a:gd name="connsiteY132" fmla="*/ 346932 h 1495138"/>
                    <a:gd name="connsiteX133" fmla="*/ 77801 w 1125258"/>
                    <a:gd name="connsiteY133" fmla="*/ 346932 h 1495138"/>
                    <a:gd name="connsiteX134" fmla="*/ 85818 w 1125258"/>
                    <a:gd name="connsiteY134" fmla="*/ 345726 h 1495138"/>
                    <a:gd name="connsiteX135" fmla="*/ 87421 w 1125258"/>
                    <a:gd name="connsiteY135" fmla="*/ 344118 h 1495138"/>
                    <a:gd name="connsiteX136" fmla="*/ 88223 w 1125258"/>
                    <a:gd name="connsiteY136" fmla="*/ 340902 h 1495138"/>
                    <a:gd name="connsiteX137" fmla="*/ 88223 w 1125258"/>
                    <a:gd name="connsiteY137" fmla="*/ 328440 h 1495138"/>
                    <a:gd name="connsiteX138" fmla="*/ 88223 w 1125258"/>
                    <a:gd name="connsiteY138" fmla="*/ 105728 h 1495138"/>
                    <a:gd name="connsiteX139" fmla="*/ 87421 w 1125258"/>
                    <a:gd name="connsiteY139" fmla="*/ 89648 h 1495138"/>
                    <a:gd name="connsiteX140" fmla="*/ 85818 w 1125258"/>
                    <a:gd name="connsiteY140" fmla="*/ 88040 h 1495138"/>
                    <a:gd name="connsiteX141" fmla="*/ 81008 w 1125258"/>
                    <a:gd name="connsiteY141" fmla="*/ 86834 h 1495138"/>
                    <a:gd name="connsiteX142" fmla="*/ 58562 w 1125258"/>
                    <a:gd name="connsiteY142" fmla="*/ 87236 h 1495138"/>
                    <a:gd name="connsiteX143" fmla="*/ 48141 w 1125258"/>
                    <a:gd name="connsiteY143" fmla="*/ 87236 h 1495138"/>
                    <a:gd name="connsiteX144" fmla="*/ 8862 w 1125258"/>
                    <a:gd name="connsiteY144" fmla="*/ 45427 h 1495138"/>
                    <a:gd name="connsiteX145" fmla="*/ 49344 w 1125258"/>
                    <a:gd name="connsiteY145" fmla="*/ 2010 h 1495138"/>
                    <a:gd name="connsiteX146" fmla="*/ 55757 w 1125258"/>
                    <a:gd name="connsiteY146" fmla="*/ 2010 h 1495138"/>
                    <a:gd name="connsiteX147" fmla="*/ 123093 w 1125258"/>
                    <a:gd name="connsiteY147"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04395 w 1125258"/>
                    <a:gd name="connsiteY34" fmla="*/ 971676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272255 w 1125258"/>
                    <a:gd name="connsiteY45" fmla="*/ 539116 h 1495138"/>
                    <a:gd name="connsiteX46" fmla="*/ 287486 w 1125258"/>
                    <a:gd name="connsiteY46" fmla="*/ 540322 h 1495138"/>
                    <a:gd name="connsiteX47" fmla="*/ 323158 w 1125258"/>
                    <a:gd name="connsiteY47" fmla="*/ 578513 h 1495138"/>
                    <a:gd name="connsiteX48" fmla="*/ 323158 w 1125258"/>
                    <a:gd name="connsiteY48" fmla="*/ 584543 h 1495138"/>
                    <a:gd name="connsiteX49" fmla="*/ 323158 w 1125258"/>
                    <a:gd name="connsiteY49" fmla="*/ 731276 h 1495138"/>
                    <a:gd name="connsiteX50" fmla="*/ 322757 w 1125258"/>
                    <a:gd name="connsiteY50" fmla="*/ 731276 h 1495138"/>
                    <a:gd name="connsiteX51" fmla="*/ 322757 w 1125258"/>
                    <a:gd name="connsiteY51" fmla="*/ 865948 h 1495138"/>
                    <a:gd name="connsiteX52" fmla="*/ 323158 w 1125258"/>
                    <a:gd name="connsiteY52" fmla="*/ 880018 h 1495138"/>
                    <a:gd name="connsiteX53" fmla="*/ 328769 w 1125258"/>
                    <a:gd name="connsiteY53" fmla="*/ 886049 h 1495138"/>
                    <a:gd name="connsiteX54" fmla="*/ 344000 w 1125258"/>
                    <a:gd name="connsiteY54" fmla="*/ 886049 h 1495138"/>
                    <a:gd name="connsiteX55" fmla="*/ 366045 w 1125258"/>
                    <a:gd name="connsiteY55" fmla="*/ 886049 h 1495138"/>
                    <a:gd name="connsiteX56" fmla="*/ 405325 w 1125258"/>
                    <a:gd name="connsiteY56" fmla="*/ 917003 h 1495138"/>
                    <a:gd name="connsiteX57" fmla="*/ 371255 w 1125258"/>
                    <a:gd name="connsiteY57" fmla="*/ 971676 h 1495138"/>
                    <a:gd name="connsiteX58" fmla="*/ 358429 w 1125258"/>
                    <a:gd name="connsiteY58" fmla="*/ 972480 h 1495138"/>
                    <a:gd name="connsiteX59" fmla="*/ 197303 w 1125258"/>
                    <a:gd name="connsiteY59" fmla="*/ 972480 h 1495138"/>
                    <a:gd name="connsiteX60" fmla="*/ 186481 w 1125258"/>
                    <a:gd name="connsiteY60" fmla="*/ 971676 h 1495138"/>
                    <a:gd name="connsiteX61" fmla="*/ 149606 w 1125258"/>
                    <a:gd name="connsiteY61" fmla="*/ 935897 h 1495138"/>
                    <a:gd name="connsiteX62" fmla="*/ 174056 w 1125258"/>
                    <a:gd name="connsiteY62" fmla="*/ 890069 h 1495138"/>
                    <a:gd name="connsiteX63" fmla="*/ 192493 w 1125258"/>
                    <a:gd name="connsiteY63" fmla="*/ 886049 h 1495138"/>
                    <a:gd name="connsiteX64" fmla="*/ 226963 w 1125258"/>
                    <a:gd name="connsiteY64" fmla="*/ 886049 h 1495138"/>
                    <a:gd name="connsiteX65" fmla="*/ 234979 w 1125258"/>
                    <a:gd name="connsiteY65" fmla="*/ 884843 h 1495138"/>
                    <a:gd name="connsiteX66" fmla="*/ 236582 w 1125258"/>
                    <a:gd name="connsiteY66" fmla="*/ 883234 h 1495138"/>
                    <a:gd name="connsiteX67" fmla="*/ 237384 w 1125258"/>
                    <a:gd name="connsiteY67" fmla="*/ 880018 h 1495138"/>
                    <a:gd name="connsiteX68" fmla="*/ 237384 w 1125258"/>
                    <a:gd name="connsiteY68" fmla="*/ 867556 h 1495138"/>
                    <a:gd name="connsiteX69" fmla="*/ 237384 w 1125258"/>
                    <a:gd name="connsiteY69" fmla="*/ 644844 h 1495138"/>
                    <a:gd name="connsiteX70" fmla="*/ 236582 w 1125258"/>
                    <a:gd name="connsiteY70" fmla="*/ 628764 h 1495138"/>
                    <a:gd name="connsiteX71" fmla="*/ 234979 w 1125258"/>
                    <a:gd name="connsiteY71" fmla="*/ 627156 h 1495138"/>
                    <a:gd name="connsiteX72" fmla="*/ 230169 w 1125258"/>
                    <a:gd name="connsiteY72" fmla="*/ 625950 h 1495138"/>
                    <a:gd name="connsiteX73" fmla="*/ 207724 w 1125258"/>
                    <a:gd name="connsiteY73" fmla="*/ 626352 h 1495138"/>
                    <a:gd name="connsiteX74" fmla="*/ 197303 w 1125258"/>
                    <a:gd name="connsiteY74" fmla="*/ 626352 h 1495138"/>
                    <a:gd name="connsiteX75" fmla="*/ 158023 w 1125258"/>
                    <a:gd name="connsiteY75" fmla="*/ 584543 h 1495138"/>
                    <a:gd name="connsiteX76" fmla="*/ 198505 w 1125258"/>
                    <a:gd name="connsiteY76" fmla="*/ 541126 h 1495138"/>
                    <a:gd name="connsiteX77" fmla="*/ 204918 w 1125258"/>
                    <a:gd name="connsiteY77" fmla="*/ 541126 h 1495138"/>
                    <a:gd name="connsiteX78" fmla="*/ 272255 w 1125258"/>
                    <a:gd name="connsiteY78" fmla="*/ 539116 h 1495138"/>
                    <a:gd name="connsiteX79" fmla="*/ 477504 w 1125258"/>
                    <a:gd name="connsiteY79" fmla="*/ 0 h 1495138"/>
                    <a:gd name="connsiteX80" fmla="*/ 492735 w 1125258"/>
                    <a:gd name="connsiteY80" fmla="*/ 1206 h 1495138"/>
                    <a:gd name="connsiteX81" fmla="*/ 528407 w 1125258"/>
                    <a:gd name="connsiteY81" fmla="*/ 39397 h 1495138"/>
                    <a:gd name="connsiteX82" fmla="*/ 528407 w 1125258"/>
                    <a:gd name="connsiteY82" fmla="*/ 45427 h 1495138"/>
                    <a:gd name="connsiteX83" fmla="*/ 528407 w 1125258"/>
                    <a:gd name="connsiteY83" fmla="*/ 192159 h 1495138"/>
                    <a:gd name="connsiteX84" fmla="*/ 528006 w 1125258"/>
                    <a:gd name="connsiteY84" fmla="*/ 192159 h 1495138"/>
                    <a:gd name="connsiteX85" fmla="*/ 528006 w 1125258"/>
                    <a:gd name="connsiteY85" fmla="*/ 326832 h 1495138"/>
                    <a:gd name="connsiteX86" fmla="*/ 528407 w 1125258"/>
                    <a:gd name="connsiteY86" fmla="*/ 340902 h 1495138"/>
                    <a:gd name="connsiteX87" fmla="*/ 534018 w 1125258"/>
                    <a:gd name="connsiteY87" fmla="*/ 346932 h 1495138"/>
                    <a:gd name="connsiteX88" fmla="*/ 549249 w 1125258"/>
                    <a:gd name="connsiteY88" fmla="*/ 346932 h 1495138"/>
                    <a:gd name="connsiteX89" fmla="*/ 571294 w 1125258"/>
                    <a:gd name="connsiteY89" fmla="*/ 346932 h 1495138"/>
                    <a:gd name="connsiteX90" fmla="*/ 610574 w 1125258"/>
                    <a:gd name="connsiteY90" fmla="*/ 377887 h 1495138"/>
                    <a:gd name="connsiteX91" fmla="*/ 576504 w 1125258"/>
                    <a:gd name="connsiteY91" fmla="*/ 432560 h 1495138"/>
                    <a:gd name="connsiteX92" fmla="*/ 563678 w 1125258"/>
                    <a:gd name="connsiteY92" fmla="*/ 433364 h 1495138"/>
                    <a:gd name="connsiteX93" fmla="*/ 402552 w 1125258"/>
                    <a:gd name="connsiteY93" fmla="*/ 433364 h 1495138"/>
                    <a:gd name="connsiteX94" fmla="*/ 391730 w 1125258"/>
                    <a:gd name="connsiteY94" fmla="*/ 432560 h 1495138"/>
                    <a:gd name="connsiteX95" fmla="*/ 354855 w 1125258"/>
                    <a:gd name="connsiteY95" fmla="*/ 396781 h 1495138"/>
                    <a:gd name="connsiteX96" fmla="*/ 379305 w 1125258"/>
                    <a:gd name="connsiteY96" fmla="*/ 350952 h 1495138"/>
                    <a:gd name="connsiteX97" fmla="*/ 397742 w 1125258"/>
                    <a:gd name="connsiteY97" fmla="*/ 346932 h 1495138"/>
                    <a:gd name="connsiteX98" fmla="*/ 432212 w 1125258"/>
                    <a:gd name="connsiteY98" fmla="*/ 346932 h 1495138"/>
                    <a:gd name="connsiteX99" fmla="*/ 440228 w 1125258"/>
                    <a:gd name="connsiteY99" fmla="*/ 345726 h 1495138"/>
                    <a:gd name="connsiteX100" fmla="*/ 441831 w 1125258"/>
                    <a:gd name="connsiteY100" fmla="*/ 344118 h 1495138"/>
                    <a:gd name="connsiteX101" fmla="*/ 442633 w 1125258"/>
                    <a:gd name="connsiteY101" fmla="*/ 340902 h 1495138"/>
                    <a:gd name="connsiteX102" fmla="*/ 442633 w 1125258"/>
                    <a:gd name="connsiteY102" fmla="*/ 328440 h 1495138"/>
                    <a:gd name="connsiteX103" fmla="*/ 442633 w 1125258"/>
                    <a:gd name="connsiteY103" fmla="*/ 105728 h 1495138"/>
                    <a:gd name="connsiteX104" fmla="*/ 441831 w 1125258"/>
                    <a:gd name="connsiteY104" fmla="*/ 89648 h 1495138"/>
                    <a:gd name="connsiteX105" fmla="*/ 440228 w 1125258"/>
                    <a:gd name="connsiteY105" fmla="*/ 88040 h 1495138"/>
                    <a:gd name="connsiteX106" fmla="*/ 435418 w 1125258"/>
                    <a:gd name="connsiteY106" fmla="*/ 86834 h 1495138"/>
                    <a:gd name="connsiteX107" fmla="*/ 412973 w 1125258"/>
                    <a:gd name="connsiteY107" fmla="*/ 87236 h 1495138"/>
                    <a:gd name="connsiteX108" fmla="*/ 402552 w 1125258"/>
                    <a:gd name="connsiteY108" fmla="*/ 87236 h 1495138"/>
                    <a:gd name="connsiteX109" fmla="*/ 363272 w 1125258"/>
                    <a:gd name="connsiteY109" fmla="*/ 45427 h 1495138"/>
                    <a:gd name="connsiteX110" fmla="*/ 403754 w 1125258"/>
                    <a:gd name="connsiteY110" fmla="*/ 2010 h 1495138"/>
                    <a:gd name="connsiteX111" fmla="*/ 410167 w 1125258"/>
                    <a:gd name="connsiteY111" fmla="*/ 2010 h 1495138"/>
                    <a:gd name="connsiteX112" fmla="*/ 477504 w 1125258"/>
                    <a:gd name="connsiteY112" fmla="*/ 0 h 1495138"/>
                    <a:gd name="connsiteX113" fmla="*/ 123093 w 1125258"/>
                    <a:gd name="connsiteY113" fmla="*/ 0 h 1495138"/>
                    <a:gd name="connsiteX114" fmla="*/ 138324 w 1125258"/>
                    <a:gd name="connsiteY114" fmla="*/ 1206 h 1495138"/>
                    <a:gd name="connsiteX115" fmla="*/ 173997 w 1125258"/>
                    <a:gd name="connsiteY115" fmla="*/ 39397 h 1495138"/>
                    <a:gd name="connsiteX116" fmla="*/ 173997 w 1125258"/>
                    <a:gd name="connsiteY116" fmla="*/ 45427 h 1495138"/>
                    <a:gd name="connsiteX117" fmla="*/ 173997 w 1125258"/>
                    <a:gd name="connsiteY117" fmla="*/ 192159 h 1495138"/>
                    <a:gd name="connsiteX118" fmla="*/ 173596 w 1125258"/>
                    <a:gd name="connsiteY118" fmla="*/ 192159 h 1495138"/>
                    <a:gd name="connsiteX119" fmla="*/ 173596 w 1125258"/>
                    <a:gd name="connsiteY119" fmla="*/ 326832 h 1495138"/>
                    <a:gd name="connsiteX120" fmla="*/ 173997 w 1125258"/>
                    <a:gd name="connsiteY120" fmla="*/ 340902 h 1495138"/>
                    <a:gd name="connsiteX121" fmla="*/ 179608 w 1125258"/>
                    <a:gd name="connsiteY121" fmla="*/ 346932 h 1495138"/>
                    <a:gd name="connsiteX122" fmla="*/ 194839 w 1125258"/>
                    <a:gd name="connsiteY122" fmla="*/ 346932 h 1495138"/>
                    <a:gd name="connsiteX123" fmla="*/ 216884 w 1125258"/>
                    <a:gd name="connsiteY123" fmla="*/ 346932 h 1495138"/>
                    <a:gd name="connsiteX124" fmla="*/ 256164 w 1125258"/>
                    <a:gd name="connsiteY124" fmla="*/ 377887 h 1495138"/>
                    <a:gd name="connsiteX125" fmla="*/ 222094 w 1125258"/>
                    <a:gd name="connsiteY125" fmla="*/ 432560 h 1495138"/>
                    <a:gd name="connsiteX126" fmla="*/ 209268 w 1125258"/>
                    <a:gd name="connsiteY126" fmla="*/ 433364 h 1495138"/>
                    <a:gd name="connsiteX127" fmla="*/ 48141 w 1125258"/>
                    <a:gd name="connsiteY127" fmla="*/ 433364 h 1495138"/>
                    <a:gd name="connsiteX128" fmla="*/ 37319 w 1125258"/>
                    <a:gd name="connsiteY128" fmla="*/ 432560 h 1495138"/>
                    <a:gd name="connsiteX129" fmla="*/ 445 w 1125258"/>
                    <a:gd name="connsiteY129" fmla="*/ 396781 h 1495138"/>
                    <a:gd name="connsiteX130" fmla="*/ 24894 w 1125258"/>
                    <a:gd name="connsiteY130" fmla="*/ 350952 h 1495138"/>
                    <a:gd name="connsiteX131" fmla="*/ 43332 w 1125258"/>
                    <a:gd name="connsiteY131" fmla="*/ 346932 h 1495138"/>
                    <a:gd name="connsiteX132" fmla="*/ 77801 w 1125258"/>
                    <a:gd name="connsiteY132" fmla="*/ 346932 h 1495138"/>
                    <a:gd name="connsiteX133" fmla="*/ 85818 w 1125258"/>
                    <a:gd name="connsiteY133" fmla="*/ 345726 h 1495138"/>
                    <a:gd name="connsiteX134" fmla="*/ 87421 w 1125258"/>
                    <a:gd name="connsiteY134" fmla="*/ 344118 h 1495138"/>
                    <a:gd name="connsiteX135" fmla="*/ 88223 w 1125258"/>
                    <a:gd name="connsiteY135" fmla="*/ 340902 h 1495138"/>
                    <a:gd name="connsiteX136" fmla="*/ 88223 w 1125258"/>
                    <a:gd name="connsiteY136" fmla="*/ 328440 h 1495138"/>
                    <a:gd name="connsiteX137" fmla="*/ 88223 w 1125258"/>
                    <a:gd name="connsiteY137" fmla="*/ 105728 h 1495138"/>
                    <a:gd name="connsiteX138" fmla="*/ 87421 w 1125258"/>
                    <a:gd name="connsiteY138" fmla="*/ 89648 h 1495138"/>
                    <a:gd name="connsiteX139" fmla="*/ 85818 w 1125258"/>
                    <a:gd name="connsiteY139" fmla="*/ 88040 h 1495138"/>
                    <a:gd name="connsiteX140" fmla="*/ 81008 w 1125258"/>
                    <a:gd name="connsiteY140" fmla="*/ 86834 h 1495138"/>
                    <a:gd name="connsiteX141" fmla="*/ 58562 w 1125258"/>
                    <a:gd name="connsiteY141" fmla="*/ 87236 h 1495138"/>
                    <a:gd name="connsiteX142" fmla="*/ 48141 w 1125258"/>
                    <a:gd name="connsiteY142" fmla="*/ 87236 h 1495138"/>
                    <a:gd name="connsiteX143" fmla="*/ 8862 w 1125258"/>
                    <a:gd name="connsiteY143" fmla="*/ 45427 h 1495138"/>
                    <a:gd name="connsiteX144" fmla="*/ 49344 w 1125258"/>
                    <a:gd name="connsiteY144" fmla="*/ 2010 h 1495138"/>
                    <a:gd name="connsiteX145" fmla="*/ 55757 w 1125258"/>
                    <a:gd name="connsiteY145" fmla="*/ 2010 h 1495138"/>
                    <a:gd name="connsiteX146" fmla="*/ 123093 w 1125258"/>
                    <a:gd name="connsiteY146"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5217 w 1125258"/>
                    <a:gd name="connsiteY34" fmla="*/ 972480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272255 w 1125258"/>
                    <a:gd name="connsiteY44" fmla="*/ 539116 h 1495138"/>
                    <a:gd name="connsiteX45" fmla="*/ 287486 w 1125258"/>
                    <a:gd name="connsiteY45" fmla="*/ 540322 h 1495138"/>
                    <a:gd name="connsiteX46" fmla="*/ 323158 w 1125258"/>
                    <a:gd name="connsiteY46" fmla="*/ 578513 h 1495138"/>
                    <a:gd name="connsiteX47" fmla="*/ 323158 w 1125258"/>
                    <a:gd name="connsiteY47" fmla="*/ 584543 h 1495138"/>
                    <a:gd name="connsiteX48" fmla="*/ 323158 w 1125258"/>
                    <a:gd name="connsiteY48" fmla="*/ 731276 h 1495138"/>
                    <a:gd name="connsiteX49" fmla="*/ 322757 w 1125258"/>
                    <a:gd name="connsiteY49" fmla="*/ 731276 h 1495138"/>
                    <a:gd name="connsiteX50" fmla="*/ 322757 w 1125258"/>
                    <a:gd name="connsiteY50" fmla="*/ 865948 h 1495138"/>
                    <a:gd name="connsiteX51" fmla="*/ 323158 w 1125258"/>
                    <a:gd name="connsiteY51" fmla="*/ 880018 h 1495138"/>
                    <a:gd name="connsiteX52" fmla="*/ 328769 w 1125258"/>
                    <a:gd name="connsiteY52" fmla="*/ 886049 h 1495138"/>
                    <a:gd name="connsiteX53" fmla="*/ 344000 w 1125258"/>
                    <a:gd name="connsiteY53" fmla="*/ 886049 h 1495138"/>
                    <a:gd name="connsiteX54" fmla="*/ 366045 w 1125258"/>
                    <a:gd name="connsiteY54" fmla="*/ 886049 h 1495138"/>
                    <a:gd name="connsiteX55" fmla="*/ 405325 w 1125258"/>
                    <a:gd name="connsiteY55" fmla="*/ 917003 h 1495138"/>
                    <a:gd name="connsiteX56" fmla="*/ 371255 w 1125258"/>
                    <a:gd name="connsiteY56" fmla="*/ 971676 h 1495138"/>
                    <a:gd name="connsiteX57" fmla="*/ 358429 w 1125258"/>
                    <a:gd name="connsiteY57" fmla="*/ 972480 h 1495138"/>
                    <a:gd name="connsiteX58" fmla="*/ 197303 w 1125258"/>
                    <a:gd name="connsiteY58" fmla="*/ 972480 h 1495138"/>
                    <a:gd name="connsiteX59" fmla="*/ 186481 w 1125258"/>
                    <a:gd name="connsiteY59" fmla="*/ 971676 h 1495138"/>
                    <a:gd name="connsiteX60" fmla="*/ 149606 w 1125258"/>
                    <a:gd name="connsiteY60" fmla="*/ 935897 h 1495138"/>
                    <a:gd name="connsiteX61" fmla="*/ 174056 w 1125258"/>
                    <a:gd name="connsiteY61" fmla="*/ 890069 h 1495138"/>
                    <a:gd name="connsiteX62" fmla="*/ 192493 w 1125258"/>
                    <a:gd name="connsiteY62" fmla="*/ 886049 h 1495138"/>
                    <a:gd name="connsiteX63" fmla="*/ 226963 w 1125258"/>
                    <a:gd name="connsiteY63" fmla="*/ 886049 h 1495138"/>
                    <a:gd name="connsiteX64" fmla="*/ 234979 w 1125258"/>
                    <a:gd name="connsiteY64" fmla="*/ 884843 h 1495138"/>
                    <a:gd name="connsiteX65" fmla="*/ 236582 w 1125258"/>
                    <a:gd name="connsiteY65" fmla="*/ 883234 h 1495138"/>
                    <a:gd name="connsiteX66" fmla="*/ 237384 w 1125258"/>
                    <a:gd name="connsiteY66" fmla="*/ 880018 h 1495138"/>
                    <a:gd name="connsiteX67" fmla="*/ 237384 w 1125258"/>
                    <a:gd name="connsiteY67" fmla="*/ 867556 h 1495138"/>
                    <a:gd name="connsiteX68" fmla="*/ 237384 w 1125258"/>
                    <a:gd name="connsiteY68" fmla="*/ 644844 h 1495138"/>
                    <a:gd name="connsiteX69" fmla="*/ 236582 w 1125258"/>
                    <a:gd name="connsiteY69" fmla="*/ 628764 h 1495138"/>
                    <a:gd name="connsiteX70" fmla="*/ 234979 w 1125258"/>
                    <a:gd name="connsiteY70" fmla="*/ 627156 h 1495138"/>
                    <a:gd name="connsiteX71" fmla="*/ 230169 w 1125258"/>
                    <a:gd name="connsiteY71" fmla="*/ 625950 h 1495138"/>
                    <a:gd name="connsiteX72" fmla="*/ 207724 w 1125258"/>
                    <a:gd name="connsiteY72" fmla="*/ 626352 h 1495138"/>
                    <a:gd name="connsiteX73" fmla="*/ 197303 w 1125258"/>
                    <a:gd name="connsiteY73" fmla="*/ 626352 h 1495138"/>
                    <a:gd name="connsiteX74" fmla="*/ 158023 w 1125258"/>
                    <a:gd name="connsiteY74" fmla="*/ 584543 h 1495138"/>
                    <a:gd name="connsiteX75" fmla="*/ 198505 w 1125258"/>
                    <a:gd name="connsiteY75" fmla="*/ 541126 h 1495138"/>
                    <a:gd name="connsiteX76" fmla="*/ 204918 w 1125258"/>
                    <a:gd name="connsiteY76" fmla="*/ 541126 h 1495138"/>
                    <a:gd name="connsiteX77" fmla="*/ 272255 w 1125258"/>
                    <a:gd name="connsiteY77" fmla="*/ 539116 h 1495138"/>
                    <a:gd name="connsiteX78" fmla="*/ 477504 w 1125258"/>
                    <a:gd name="connsiteY78" fmla="*/ 0 h 1495138"/>
                    <a:gd name="connsiteX79" fmla="*/ 492735 w 1125258"/>
                    <a:gd name="connsiteY79" fmla="*/ 1206 h 1495138"/>
                    <a:gd name="connsiteX80" fmla="*/ 528407 w 1125258"/>
                    <a:gd name="connsiteY80" fmla="*/ 39397 h 1495138"/>
                    <a:gd name="connsiteX81" fmla="*/ 528407 w 1125258"/>
                    <a:gd name="connsiteY81" fmla="*/ 45427 h 1495138"/>
                    <a:gd name="connsiteX82" fmla="*/ 528407 w 1125258"/>
                    <a:gd name="connsiteY82" fmla="*/ 192159 h 1495138"/>
                    <a:gd name="connsiteX83" fmla="*/ 528006 w 1125258"/>
                    <a:gd name="connsiteY83" fmla="*/ 192159 h 1495138"/>
                    <a:gd name="connsiteX84" fmla="*/ 528006 w 1125258"/>
                    <a:gd name="connsiteY84" fmla="*/ 326832 h 1495138"/>
                    <a:gd name="connsiteX85" fmla="*/ 528407 w 1125258"/>
                    <a:gd name="connsiteY85" fmla="*/ 340902 h 1495138"/>
                    <a:gd name="connsiteX86" fmla="*/ 534018 w 1125258"/>
                    <a:gd name="connsiteY86" fmla="*/ 346932 h 1495138"/>
                    <a:gd name="connsiteX87" fmla="*/ 549249 w 1125258"/>
                    <a:gd name="connsiteY87" fmla="*/ 346932 h 1495138"/>
                    <a:gd name="connsiteX88" fmla="*/ 571294 w 1125258"/>
                    <a:gd name="connsiteY88" fmla="*/ 346932 h 1495138"/>
                    <a:gd name="connsiteX89" fmla="*/ 610574 w 1125258"/>
                    <a:gd name="connsiteY89" fmla="*/ 377887 h 1495138"/>
                    <a:gd name="connsiteX90" fmla="*/ 576504 w 1125258"/>
                    <a:gd name="connsiteY90" fmla="*/ 432560 h 1495138"/>
                    <a:gd name="connsiteX91" fmla="*/ 563678 w 1125258"/>
                    <a:gd name="connsiteY91" fmla="*/ 433364 h 1495138"/>
                    <a:gd name="connsiteX92" fmla="*/ 402552 w 1125258"/>
                    <a:gd name="connsiteY92" fmla="*/ 433364 h 1495138"/>
                    <a:gd name="connsiteX93" fmla="*/ 391730 w 1125258"/>
                    <a:gd name="connsiteY93" fmla="*/ 432560 h 1495138"/>
                    <a:gd name="connsiteX94" fmla="*/ 354855 w 1125258"/>
                    <a:gd name="connsiteY94" fmla="*/ 396781 h 1495138"/>
                    <a:gd name="connsiteX95" fmla="*/ 379305 w 1125258"/>
                    <a:gd name="connsiteY95" fmla="*/ 350952 h 1495138"/>
                    <a:gd name="connsiteX96" fmla="*/ 397742 w 1125258"/>
                    <a:gd name="connsiteY96" fmla="*/ 346932 h 1495138"/>
                    <a:gd name="connsiteX97" fmla="*/ 432212 w 1125258"/>
                    <a:gd name="connsiteY97" fmla="*/ 346932 h 1495138"/>
                    <a:gd name="connsiteX98" fmla="*/ 440228 w 1125258"/>
                    <a:gd name="connsiteY98" fmla="*/ 345726 h 1495138"/>
                    <a:gd name="connsiteX99" fmla="*/ 441831 w 1125258"/>
                    <a:gd name="connsiteY99" fmla="*/ 344118 h 1495138"/>
                    <a:gd name="connsiteX100" fmla="*/ 442633 w 1125258"/>
                    <a:gd name="connsiteY100" fmla="*/ 340902 h 1495138"/>
                    <a:gd name="connsiteX101" fmla="*/ 442633 w 1125258"/>
                    <a:gd name="connsiteY101" fmla="*/ 328440 h 1495138"/>
                    <a:gd name="connsiteX102" fmla="*/ 442633 w 1125258"/>
                    <a:gd name="connsiteY102" fmla="*/ 105728 h 1495138"/>
                    <a:gd name="connsiteX103" fmla="*/ 441831 w 1125258"/>
                    <a:gd name="connsiteY103" fmla="*/ 89648 h 1495138"/>
                    <a:gd name="connsiteX104" fmla="*/ 440228 w 1125258"/>
                    <a:gd name="connsiteY104" fmla="*/ 88040 h 1495138"/>
                    <a:gd name="connsiteX105" fmla="*/ 435418 w 1125258"/>
                    <a:gd name="connsiteY105" fmla="*/ 86834 h 1495138"/>
                    <a:gd name="connsiteX106" fmla="*/ 412973 w 1125258"/>
                    <a:gd name="connsiteY106" fmla="*/ 87236 h 1495138"/>
                    <a:gd name="connsiteX107" fmla="*/ 402552 w 1125258"/>
                    <a:gd name="connsiteY107" fmla="*/ 87236 h 1495138"/>
                    <a:gd name="connsiteX108" fmla="*/ 363272 w 1125258"/>
                    <a:gd name="connsiteY108" fmla="*/ 45427 h 1495138"/>
                    <a:gd name="connsiteX109" fmla="*/ 403754 w 1125258"/>
                    <a:gd name="connsiteY109" fmla="*/ 2010 h 1495138"/>
                    <a:gd name="connsiteX110" fmla="*/ 410167 w 1125258"/>
                    <a:gd name="connsiteY110" fmla="*/ 2010 h 1495138"/>
                    <a:gd name="connsiteX111" fmla="*/ 477504 w 1125258"/>
                    <a:gd name="connsiteY111" fmla="*/ 0 h 1495138"/>
                    <a:gd name="connsiteX112" fmla="*/ 123093 w 1125258"/>
                    <a:gd name="connsiteY112" fmla="*/ 0 h 1495138"/>
                    <a:gd name="connsiteX113" fmla="*/ 138324 w 1125258"/>
                    <a:gd name="connsiteY113" fmla="*/ 1206 h 1495138"/>
                    <a:gd name="connsiteX114" fmla="*/ 173997 w 1125258"/>
                    <a:gd name="connsiteY114" fmla="*/ 39397 h 1495138"/>
                    <a:gd name="connsiteX115" fmla="*/ 173997 w 1125258"/>
                    <a:gd name="connsiteY115" fmla="*/ 45427 h 1495138"/>
                    <a:gd name="connsiteX116" fmla="*/ 173997 w 1125258"/>
                    <a:gd name="connsiteY116" fmla="*/ 192159 h 1495138"/>
                    <a:gd name="connsiteX117" fmla="*/ 173596 w 1125258"/>
                    <a:gd name="connsiteY117" fmla="*/ 192159 h 1495138"/>
                    <a:gd name="connsiteX118" fmla="*/ 173596 w 1125258"/>
                    <a:gd name="connsiteY118" fmla="*/ 326832 h 1495138"/>
                    <a:gd name="connsiteX119" fmla="*/ 173997 w 1125258"/>
                    <a:gd name="connsiteY119" fmla="*/ 340902 h 1495138"/>
                    <a:gd name="connsiteX120" fmla="*/ 179608 w 1125258"/>
                    <a:gd name="connsiteY120" fmla="*/ 346932 h 1495138"/>
                    <a:gd name="connsiteX121" fmla="*/ 194839 w 1125258"/>
                    <a:gd name="connsiteY121" fmla="*/ 346932 h 1495138"/>
                    <a:gd name="connsiteX122" fmla="*/ 216884 w 1125258"/>
                    <a:gd name="connsiteY122" fmla="*/ 346932 h 1495138"/>
                    <a:gd name="connsiteX123" fmla="*/ 256164 w 1125258"/>
                    <a:gd name="connsiteY123" fmla="*/ 377887 h 1495138"/>
                    <a:gd name="connsiteX124" fmla="*/ 222094 w 1125258"/>
                    <a:gd name="connsiteY124" fmla="*/ 432560 h 1495138"/>
                    <a:gd name="connsiteX125" fmla="*/ 209268 w 1125258"/>
                    <a:gd name="connsiteY125" fmla="*/ 433364 h 1495138"/>
                    <a:gd name="connsiteX126" fmla="*/ 48141 w 1125258"/>
                    <a:gd name="connsiteY126" fmla="*/ 433364 h 1495138"/>
                    <a:gd name="connsiteX127" fmla="*/ 37319 w 1125258"/>
                    <a:gd name="connsiteY127" fmla="*/ 432560 h 1495138"/>
                    <a:gd name="connsiteX128" fmla="*/ 445 w 1125258"/>
                    <a:gd name="connsiteY128" fmla="*/ 396781 h 1495138"/>
                    <a:gd name="connsiteX129" fmla="*/ 24894 w 1125258"/>
                    <a:gd name="connsiteY129" fmla="*/ 350952 h 1495138"/>
                    <a:gd name="connsiteX130" fmla="*/ 43332 w 1125258"/>
                    <a:gd name="connsiteY130" fmla="*/ 346932 h 1495138"/>
                    <a:gd name="connsiteX131" fmla="*/ 77801 w 1125258"/>
                    <a:gd name="connsiteY131" fmla="*/ 346932 h 1495138"/>
                    <a:gd name="connsiteX132" fmla="*/ 85818 w 1125258"/>
                    <a:gd name="connsiteY132" fmla="*/ 345726 h 1495138"/>
                    <a:gd name="connsiteX133" fmla="*/ 87421 w 1125258"/>
                    <a:gd name="connsiteY133" fmla="*/ 344118 h 1495138"/>
                    <a:gd name="connsiteX134" fmla="*/ 88223 w 1125258"/>
                    <a:gd name="connsiteY134" fmla="*/ 340902 h 1495138"/>
                    <a:gd name="connsiteX135" fmla="*/ 88223 w 1125258"/>
                    <a:gd name="connsiteY135" fmla="*/ 328440 h 1495138"/>
                    <a:gd name="connsiteX136" fmla="*/ 88223 w 1125258"/>
                    <a:gd name="connsiteY136" fmla="*/ 105728 h 1495138"/>
                    <a:gd name="connsiteX137" fmla="*/ 87421 w 1125258"/>
                    <a:gd name="connsiteY137" fmla="*/ 89648 h 1495138"/>
                    <a:gd name="connsiteX138" fmla="*/ 85818 w 1125258"/>
                    <a:gd name="connsiteY138" fmla="*/ 88040 h 1495138"/>
                    <a:gd name="connsiteX139" fmla="*/ 81008 w 1125258"/>
                    <a:gd name="connsiteY139" fmla="*/ 86834 h 1495138"/>
                    <a:gd name="connsiteX140" fmla="*/ 58562 w 1125258"/>
                    <a:gd name="connsiteY140" fmla="*/ 87236 h 1495138"/>
                    <a:gd name="connsiteX141" fmla="*/ 48141 w 1125258"/>
                    <a:gd name="connsiteY141" fmla="*/ 87236 h 1495138"/>
                    <a:gd name="connsiteX142" fmla="*/ 8862 w 1125258"/>
                    <a:gd name="connsiteY142" fmla="*/ 45427 h 1495138"/>
                    <a:gd name="connsiteX143" fmla="*/ 49344 w 1125258"/>
                    <a:gd name="connsiteY143" fmla="*/ 2010 h 1495138"/>
                    <a:gd name="connsiteX144" fmla="*/ 55757 w 1125258"/>
                    <a:gd name="connsiteY144" fmla="*/ 2010 h 1495138"/>
                    <a:gd name="connsiteX145" fmla="*/ 123093 w 1125258"/>
                    <a:gd name="connsiteY145"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1076343 w 1125258"/>
                    <a:gd name="connsiteY34" fmla="*/ 972480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272255 w 1125258"/>
                    <a:gd name="connsiteY43" fmla="*/ 539116 h 1495138"/>
                    <a:gd name="connsiteX44" fmla="*/ 287486 w 1125258"/>
                    <a:gd name="connsiteY44" fmla="*/ 540322 h 1495138"/>
                    <a:gd name="connsiteX45" fmla="*/ 323158 w 1125258"/>
                    <a:gd name="connsiteY45" fmla="*/ 578513 h 1495138"/>
                    <a:gd name="connsiteX46" fmla="*/ 323158 w 1125258"/>
                    <a:gd name="connsiteY46" fmla="*/ 584543 h 1495138"/>
                    <a:gd name="connsiteX47" fmla="*/ 323158 w 1125258"/>
                    <a:gd name="connsiteY47" fmla="*/ 731276 h 1495138"/>
                    <a:gd name="connsiteX48" fmla="*/ 322757 w 1125258"/>
                    <a:gd name="connsiteY48" fmla="*/ 731276 h 1495138"/>
                    <a:gd name="connsiteX49" fmla="*/ 322757 w 1125258"/>
                    <a:gd name="connsiteY49" fmla="*/ 865948 h 1495138"/>
                    <a:gd name="connsiteX50" fmla="*/ 323158 w 1125258"/>
                    <a:gd name="connsiteY50" fmla="*/ 880018 h 1495138"/>
                    <a:gd name="connsiteX51" fmla="*/ 328769 w 1125258"/>
                    <a:gd name="connsiteY51" fmla="*/ 886049 h 1495138"/>
                    <a:gd name="connsiteX52" fmla="*/ 344000 w 1125258"/>
                    <a:gd name="connsiteY52" fmla="*/ 886049 h 1495138"/>
                    <a:gd name="connsiteX53" fmla="*/ 366045 w 1125258"/>
                    <a:gd name="connsiteY53" fmla="*/ 886049 h 1495138"/>
                    <a:gd name="connsiteX54" fmla="*/ 405325 w 1125258"/>
                    <a:gd name="connsiteY54" fmla="*/ 917003 h 1495138"/>
                    <a:gd name="connsiteX55" fmla="*/ 371255 w 1125258"/>
                    <a:gd name="connsiteY55" fmla="*/ 971676 h 1495138"/>
                    <a:gd name="connsiteX56" fmla="*/ 358429 w 1125258"/>
                    <a:gd name="connsiteY56" fmla="*/ 972480 h 1495138"/>
                    <a:gd name="connsiteX57" fmla="*/ 197303 w 1125258"/>
                    <a:gd name="connsiteY57" fmla="*/ 972480 h 1495138"/>
                    <a:gd name="connsiteX58" fmla="*/ 186481 w 1125258"/>
                    <a:gd name="connsiteY58" fmla="*/ 971676 h 1495138"/>
                    <a:gd name="connsiteX59" fmla="*/ 149606 w 1125258"/>
                    <a:gd name="connsiteY59" fmla="*/ 935897 h 1495138"/>
                    <a:gd name="connsiteX60" fmla="*/ 174056 w 1125258"/>
                    <a:gd name="connsiteY60" fmla="*/ 890069 h 1495138"/>
                    <a:gd name="connsiteX61" fmla="*/ 192493 w 1125258"/>
                    <a:gd name="connsiteY61" fmla="*/ 886049 h 1495138"/>
                    <a:gd name="connsiteX62" fmla="*/ 226963 w 1125258"/>
                    <a:gd name="connsiteY62" fmla="*/ 886049 h 1495138"/>
                    <a:gd name="connsiteX63" fmla="*/ 234979 w 1125258"/>
                    <a:gd name="connsiteY63" fmla="*/ 884843 h 1495138"/>
                    <a:gd name="connsiteX64" fmla="*/ 236582 w 1125258"/>
                    <a:gd name="connsiteY64" fmla="*/ 883234 h 1495138"/>
                    <a:gd name="connsiteX65" fmla="*/ 237384 w 1125258"/>
                    <a:gd name="connsiteY65" fmla="*/ 880018 h 1495138"/>
                    <a:gd name="connsiteX66" fmla="*/ 237384 w 1125258"/>
                    <a:gd name="connsiteY66" fmla="*/ 867556 h 1495138"/>
                    <a:gd name="connsiteX67" fmla="*/ 237384 w 1125258"/>
                    <a:gd name="connsiteY67" fmla="*/ 644844 h 1495138"/>
                    <a:gd name="connsiteX68" fmla="*/ 236582 w 1125258"/>
                    <a:gd name="connsiteY68" fmla="*/ 628764 h 1495138"/>
                    <a:gd name="connsiteX69" fmla="*/ 234979 w 1125258"/>
                    <a:gd name="connsiteY69" fmla="*/ 627156 h 1495138"/>
                    <a:gd name="connsiteX70" fmla="*/ 230169 w 1125258"/>
                    <a:gd name="connsiteY70" fmla="*/ 625950 h 1495138"/>
                    <a:gd name="connsiteX71" fmla="*/ 207724 w 1125258"/>
                    <a:gd name="connsiteY71" fmla="*/ 626352 h 1495138"/>
                    <a:gd name="connsiteX72" fmla="*/ 197303 w 1125258"/>
                    <a:gd name="connsiteY72" fmla="*/ 626352 h 1495138"/>
                    <a:gd name="connsiteX73" fmla="*/ 158023 w 1125258"/>
                    <a:gd name="connsiteY73" fmla="*/ 584543 h 1495138"/>
                    <a:gd name="connsiteX74" fmla="*/ 198505 w 1125258"/>
                    <a:gd name="connsiteY74" fmla="*/ 541126 h 1495138"/>
                    <a:gd name="connsiteX75" fmla="*/ 204918 w 1125258"/>
                    <a:gd name="connsiteY75" fmla="*/ 541126 h 1495138"/>
                    <a:gd name="connsiteX76" fmla="*/ 272255 w 1125258"/>
                    <a:gd name="connsiteY76" fmla="*/ 539116 h 1495138"/>
                    <a:gd name="connsiteX77" fmla="*/ 477504 w 1125258"/>
                    <a:gd name="connsiteY77" fmla="*/ 0 h 1495138"/>
                    <a:gd name="connsiteX78" fmla="*/ 492735 w 1125258"/>
                    <a:gd name="connsiteY78" fmla="*/ 1206 h 1495138"/>
                    <a:gd name="connsiteX79" fmla="*/ 528407 w 1125258"/>
                    <a:gd name="connsiteY79" fmla="*/ 39397 h 1495138"/>
                    <a:gd name="connsiteX80" fmla="*/ 528407 w 1125258"/>
                    <a:gd name="connsiteY80" fmla="*/ 45427 h 1495138"/>
                    <a:gd name="connsiteX81" fmla="*/ 528407 w 1125258"/>
                    <a:gd name="connsiteY81" fmla="*/ 192159 h 1495138"/>
                    <a:gd name="connsiteX82" fmla="*/ 528006 w 1125258"/>
                    <a:gd name="connsiteY82" fmla="*/ 192159 h 1495138"/>
                    <a:gd name="connsiteX83" fmla="*/ 528006 w 1125258"/>
                    <a:gd name="connsiteY83" fmla="*/ 326832 h 1495138"/>
                    <a:gd name="connsiteX84" fmla="*/ 528407 w 1125258"/>
                    <a:gd name="connsiteY84" fmla="*/ 340902 h 1495138"/>
                    <a:gd name="connsiteX85" fmla="*/ 534018 w 1125258"/>
                    <a:gd name="connsiteY85" fmla="*/ 346932 h 1495138"/>
                    <a:gd name="connsiteX86" fmla="*/ 549249 w 1125258"/>
                    <a:gd name="connsiteY86" fmla="*/ 346932 h 1495138"/>
                    <a:gd name="connsiteX87" fmla="*/ 571294 w 1125258"/>
                    <a:gd name="connsiteY87" fmla="*/ 346932 h 1495138"/>
                    <a:gd name="connsiteX88" fmla="*/ 610574 w 1125258"/>
                    <a:gd name="connsiteY88" fmla="*/ 377887 h 1495138"/>
                    <a:gd name="connsiteX89" fmla="*/ 576504 w 1125258"/>
                    <a:gd name="connsiteY89" fmla="*/ 432560 h 1495138"/>
                    <a:gd name="connsiteX90" fmla="*/ 563678 w 1125258"/>
                    <a:gd name="connsiteY90" fmla="*/ 433364 h 1495138"/>
                    <a:gd name="connsiteX91" fmla="*/ 402552 w 1125258"/>
                    <a:gd name="connsiteY91" fmla="*/ 433364 h 1495138"/>
                    <a:gd name="connsiteX92" fmla="*/ 391730 w 1125258"/>
                    <a:gd name="connsiteY92" fmla="*/ 432560 h 1495138"/>
                    <a:gd name="connsiteX93" fmla="*/ 354855 w 1125258"/>
                    <a:gd name="connsiteY93" fmla="*/ 396781 h 1495138"/>
                    <a:gd name="connsiteX94" fmla="*/ 379305 w 1125258"/>
                    <a:gd name="connsiteY94" fmla="*/ 350952 h 1495138"/>
                    <a:gd name="connsiteX95" fmla="*/ 397742 w 1125258"/>
                    <a:gd name="connsiteY95" fmla="*/ 346932 h 1495138"/>
                    <a:gd name="connsiteX96" fmla="*/ 432212 w 1125258"/>
                    <a:gd name="connsiteY96" fmla="*/ 346932 h 1495138"/>
                    <a:gd name="connsiteX97" fmla="*/ 440228 w 1125258"/>
                    <a:gd name="connsiteY97" fmla="*/ 345726 h 1495138"/>
                    <a:gd name="connsiteX98" fmla="*/ 441831 w 1125258"/>
                    <a:gd name="connsiteY98" fmla="*/ 344118 h 1495138"/>
                    <a:gd name="connsiteX99" fmla="*/ 442633 w 1125258"/>
                    <a:gd name="connsiteY99" fmla="*/ 340902 h 1495138"/>
                    <a:gd name="connsiteX100" fmla="*/ 442633 w 1125258"/>
                    <a:gd name="connsiteY100" fmla="*/ 328440 h 1495138"/>
                    <a:gd name="connsiteX101" fmla="*/ 442633 w 1125258"/>
                    <a:gd name="connsiteY101" fmla="*/ 105728 h 1495138"/>
                    <a:gd name="connsiteX102" fmla="*/ 441831 w 1125258"/>
                    <a:gd name="connsiteY102" fmla="*/ 89648 h 1495138"/>
                    <a:gd name="connsiteX103" fmla="*/ 440228 w 1125258"/>
                    <a:gd name="connsiteY103" fmla="*/ 88040 h 1495138"/>
                    <a:gd name="connsiteX104" fmla="*/ 435418 w 1125258"/>
                    <a:gd name="connsiteY104" fmla="*/ 86834 h 1495138"/>
                    <a:gd name="connsiteX105" fmla="*/ 412973 w 1125258"/>
                    <a:gd name="connsiteY105" fmla="*/ 87236 h 1495138"/>
                    <a:gd name="connsiteX106" fmla="*/ 402552 w 1125258"/>
                    <a:gd name="connsiteY106" fmla="*/ 87236 h 1495138"/>
                    <a:gd name="connsiteX107" fmla="*/ 363272 w 1125258"/>
                    <a:gd name="connsiteY107" fmla="*/ 45427 h 1495138"/>
                    <a:gd name="connsiteX108" fmla="*/ 403754 w 1125258"/>
                    <a:gd name="connsiteY108" fmla="*/ 2010 h 1495138"/>
                    <a:gd name="connsiteX109" fmla="*/ 410167 w 1125258"/>
                    <a:gd name="connsiteY109" fmla="*/ 2010 h 1495138"/>
                    <a:gd name="connsiteX110" fmla="*/ 477504 w 1125258"/>
                    <a:gd name="connsiteY110" fmla="*/ 0 h 1495138"/>
                    <a:gd name="connsiteX111" fmla="*/ 123093 w 1125258"/>
                    <a:gd name="connsiteY111" fmla="*/ 0 h 1495138"/>
                    <a:gd name="connsiteX112" fmla="*/ 138324 w 1125258"/>
                    <a:gd name="connsiteY112" fmla="*/ 1206 h 1495138"/>
                    <a:gd name="connsiteX113" fmla="*/ 173997 w 1125258"/>
                    <a:gd name="connsiteY113" fmla="*/ 39397 h 1495138"/>
                    <a:gd name="connsiteX114" fmla="*/ 173997 w 1125258"/>
                    <a:gd name="connsiteY114" fmla="*/ 45427 h 1495138"/>
                    <a:gd name="connsiteX115" fmla="*/ 173997 w 1125258"/>
                    <a:gd name="connsiteY115" fmla="*/ 192159 h 1495138"/>
                    <a:gd name="connsiteX116" fmla="*/ 173596 w 1125258"/>
                    <a:gd name="connsiteY116" fmla="*/ 192159 h 1495138"/>
                    <a:gd name="connsiteX117" fmla="*/ 173596 w 1125258"/>
                    <a:gd name="connsiteY117" fmla="*/ 326832 h 1495138"/>
                    <a:gd name="connsiteX118" fmla="*/ 173997 w 1125258"/>
                    <a:gd name="connsiteY118" fmla="*/ 340902 h 1495138"/>
                    <a:gd name="connsiteX119" fmla="*/ 179608 w 1125258"/>
                    <a:gd name="connsiteY119" fmla="*/ 346932 h 1495138"/>
                    <a:gd name="connsiteX120" fmla="*/ 194839 w 1125258"/>
                    <a:gd name="connsiteY120" fmla="*/ 346932 h 1495138"/>
                    <a:gd name="connsiteX121" fmla="*/ 216884 w 1125258"/>
                    <a:gd name="connsiteY121" fmla="*/ 346932 h 1495138"/>
                    <a:gd name="connsiteX122" fmla="*/ 256164 w 1125258"/>
                    <a:gd name="connsiteY122" fmla="*/ 377887 h 1495138"/>
                    <a:gd name="connsiteX123" fmla="*/ 222094 w 1125258"/>
                    <a:gd name="connsiteY123" fmla="*/ 432560 h 1495138"/>
                    <a:gd name="connsiteX124" fmla="*/ 209268 w 1125258"/>
                    <a:gd name="connsiteY124" fmla="*/ 433364 h 1495138"/>
                    <a:gd name="connsiteX125" fmla="*/ 48141 w 1125258"/>
                    <a:gd name="connsiteY125" fmla="*/ 433364 h 1495138"/>
                    <a:gd name="connsiteX126" fmla="*/ 37319 w 1125258"/>
                    <a:gd name="connsiteY126" fmla="*/ 432560 h 1495138"/>
                    <a:gd name="connsiteX127" fmla="*/ 445 w 1125258"/>
                    <a:gd name="connsiteY127" fmla="*/ 396781 h 1495138"/>
                    <a:gd name="connsiteX128" fmla="*/ 24894 w 1125258"/>
                    <a:gd name="connsiteY128" fmla="*/ 350952 h 1495138"/>
                    <a:gd name="connsiteX129" fmla="*/ 43332 w 1125258"/>
                    <a:gd name="connsiteY129" fmla="*/ 346932 h 1495138"/>
                    <a:gd name="connsiteX130" fmla="*/ 77801 w 1125258"/>
                    <a:gd name="connsiteY130" fmla="*/ 346932 h 1495138"/>
                    <a:gd name="connsiteX131" fmla="*/ 85818 w 1125258"/>
                    <a:gd name="connsiteY131" fmla="*/ 345726 h 1495138"/>
                    <a:gd name="connsiteX132" fmla="*/ 87421 w 1125258"/>
                    <a:gd name="connsiteY132" fmla="*/ 344118 h 1495138"/>
                    <a:gd name="connsiteX133" fmla="*/ 88223 w 1125258"/>
                    <a:gd name="connsiteY133" fmla="*/ 340902 h 1495138"/>
                    <a:gd name="connsiteX134" fmla="*/ 88223 w 1125258"/>
                    <a:gd name="connsiteY134" fmla="*/ 328440 h 1495138"/>
                    <a:gd name="connsiteX135" fmla="*/ 88223 w 1125258"/>
                    <a:gd name="connsiteY135" fmla="*/ 105728 h 1495138"/>
                    <a:gd name="connsiteX136" fmla="*/ 87421 w 1125258"/>
                    <a:gd name="connsiteY136" fmla="*/ 89648 h 1495138"/>
                    <a:gd name="connsiteX137" fmla="*/ 85818 w 1125258"/>
                    <a:gd name="connsiteY137" fmla="*/ 88040 h 1495138"/>
                    <a:gd name="connsiteX138" fmla="*/ 81008 w 1125258"/>
                    <a:gd name="connsiteY138" fmla="*/ 86834 h 1495138"/>
                    <a:gd name="connsiteX139" fmla="*/ 58562 w 1125258"/>
                    <a:gd name="connsiteY139" fmla="*/ 87236 h 1495138"/>
                    <a:gd name="connsiteX140" fmla="*/ 48141 w 1125258"/>
                    <a:gd name="connsiteY140" fmla="*/ 87236 h 1495138"/>
                    <a:gd name="connsiteX141" fmla="*/ 8862 w 1125258"/>
                    <a:gd name="connsiteY141" fmla="*/ 45427 h 1495138"/>
                    <a:gd name="connsiteX142" fmla="*/ 49344 w 1125258"/>
                    <a:gd name="connsiteY142" fmla="*/ 2010 h 1495138"/>
                    <a:gd name="connsiteX143" fmla="*/ 55757 w 1125258"/>
                    <a:gd name="connsiteY143" fmla="*/ 2010 h 1495138"/>
                    <a:gd name="connsiteX144" fmla="*/ 123093 w 1125258"/>
                    <a:gd name="connsiteY144" fmla="*/ 0 h 1495138"/>
                    <a:gd name="connsiteX0" fmla="*/ 505562 w 1089550"/>
                    <a:gd name="connsiteY0" fmla="*/ 1061774 h 1495138"/>
                    <a:gd name="connsiteX1" fmla="*/ 520793 w 1089550"/>
                    <a:gd name="connsiteY1" fmla="*/ 1062980 h 1495138"/>
                    <a:gd name="connsiteX2" fmla="*/ 556465 w 1089550"/>
                    <a:gd name="connsiteY2" fmla="*/ 1101171 h 1495138"/>
                    <a:gd name="connsiteX3" fmla="*/ 556465 w 1089550"/>
                    <a:gd name="connsiteY3" fmla="*/ 1107201 h 1495138"/>
                    <a:gd name="connsiteX4" fmla="*/ 556465 w 1089550"/>
                    <a:gd name="connsiteY4" fmla="*/ 1253934 h 1495138"/>
                    <a:gd name="connsiteX5" fmla="*/ 556064 w 1089550"/>
                    <a:gd name="connsiteY5" fmla="*/ 1253934 h 1495138"/>
                    <a:gd name="connsiteX6" fmla="*/ 556064 w 1089550"/>
                    <a:gd name="connsiteY6" fmla="*/ 1388606 h 1495138"/>
                    <a:gd name="connsiteX7" fmla="*/ 556465 w 1089550"/>
                    <a:gd name="connsiteY7" fmla="*/ 1402676 h 1495138"/>
                    <a:gd name="connsiteX8" fmla="*/ 562076 w 1089550"/>
                    <a:gd name="connsiteY8" fmla="*/ 1408707 h 1495138"/>
                    <a:gd name="connsiteX9" fmla="*/ 577307 w 1089550"/>
                    <a:gd name="connsiteY9" fmla="*/ 1408707 h 1495138"/>
                    <a:gd name="connsiteX10" fmla="*/ 599352 w 1089550"/>
                    <a:gd name="connsiteY10" fmla="*/ 1408707 h 1495138"/>
                    <a:gd name="connsiteX11" fmla="*/ 638632 w 1089550"/>
                    <a:gd name="connsiteY11" fmla="*/ 1439661 h 1495138"/>
                    <a:gd name="connsiteX12" fmla="*/ 604562 w 1089550"/>
                    <a:gd name="connsiteY12" fmla="*/ 1494334 h 1495138"/>
                    <a:gd name="connsiteX13" fmla="*/ 591736 w 1089550"/>
                    <a:gd name="connsiteY13" fmla="*/ 1495138 h 1495138"/>
                    <a:gd name="connsiteX14" fmla="*/ 430610 w 1089550"/>
                    <a:gd name="connsiteY14" fmla="*/ 1495138 h 1495138"/>
                    <a:gd name="connsiteX15" fmla="*/ 419788 w 1089550"/>
                    <a:gd name="connsiteY15" fmla="*/ 1494334 h 1495138"/>
                    <a:gd name="connsiteX16" fmla="*/ 382913 w 1089550"/>
                    <a:gd name="connsiteY16" fmla="*/ 1458555 h 1495138"/>
                    <a:gd name="connsiteX17" fmla="*/ 407363 w 1089550"/>
                    <a:gd name="connsiteY17" fmla="*/ 1412727 h 1495138"/>
                    <a:gd name="connsiteX18" fmla="*/ 425800 w 1089550"/>
                    <a:gd name="connsiteY18" fmla="*/ 1408707 h 1495138"/>
                    <a:gd name="connsiteX19" fmla="*/ 460270 w 1089550"/>
                    <a:gd name="connsiteY19" fmla="*/ 1408707 h 1495138"/>
                    <a:gd name="connsiteX20" fmla="*/ 468286 w 1089550"/>
                    <a:gd name="connsiteY20" fmla="*/ 1407501 h 1495138"/>
                    <a:gd name="connsiteX21" fmla="*/ 469889 w 1089550"/>
                    <a:gd name="connsiteY21" fmla="*/ 1405892 h 1495138"/>
                    <a:gd name="connsiteX22" fmla="*/ 470691 w 1089550"/>
                    <a:gd name="connsiteY22" fmla="*/ 1402676 h 1495138"/>
                    <a:gd name="connsiteX23" fmla="*/ 470691 w 1089550"/>
                    <a:gd name="connsiteY23" fmla="*/ 1390214 h 1495138"/>
                    <a:gd name="connsiteX24" fmla="*/ 470691 w 1089550"/>
                    <a:gd name="connsiteY24" fmla="*/ 1167502 h 1495138"/>
                    <a:gd name="connsiteX25" fmla="*/ 469889 w 1089550"/>
                    <a:gd name="connsiteY25" fmla="*/ 1151422 h 1495138"/>
                    <a:gd name="connsiteX26" fmla="*/ 468286 w 1089550"/>
                    <a:gd name="connsiteY26" fmla="*/ 1149814 h 1495138"/>
                    <a:gd name="connsiteX27" fmla="*/ 463476 w 1089550"/>
                    <a:gd name="connsiteY27" fmla="*/ 1148608 h 1495138"/>
                    <a:gd name="connsiteX28" fmla="*/ 441031 w 1089550"/>
                    <a:gd name="connsiteY28" fmla="*/ 1149010 h 1495138"/>
                    <a:gd name="connsiteX29" fmla="*/ 430610 w 1089550"/>
                    <a:gd name="connsiteY29" fmla="*/ 1149010 h 1495138"/>
                    <a:gd name="connsiteX30" fmla="*/ 391330 w 1089550"/>
                    <a:gd name="connsiteY30" fmla="*/ 1107201 h 1495138"/>
                    <a:gd name="connsiteX31" fmla="*/ 431812 w 1089550"/>
                    <a:gd name="connsiteY31" fmla="*/ 1063784 h 1495138"/>
                    <a:gd name="connsiteX32" fmla="*/ 438225 w 1089550"/>
                    <a:gd name="connsiteY32" fmla="*/ 1063784 h 1495138"/>
                    <a:gd name="connsiteX33" fmla="*/ 505562 w 1089550"/>
                    <a:gd name="connsiteY33" fmla="*/ 1061774 h 1495138"/>
                    <a:gd name="connsiteX34" fmla="*/ 1076343 w 1089550"/>
                    <a:gd name="connsiteY34" fmla="*/ 972480 h 1495138"/>
                    <a:gd name="connsiteX35" fmla="*/ 1040671 w 1089550"/>
                    <a:gd name="connsiteY35" fmla="*/ 865948 h 1495138"/>
                    <a:gd name="connsiteX36" fmla="*/ 1041072 w 1089550"/>
                    <a:gd name="connsiteY36" fmla="*/ 880018 h 1495138"/>
                    <a:gd name="connsiteX37" fmla="*/ 1046683 w 1089550"/>
                    <a:gd name="connsiteY37" fmla="*/ 886049 h 1495138"/>
                    <a:gd name="connsiteX38" fmla="*/ 1061914 w 1089550"/>
                    <a:gd name="connsiteY38" fmla="*/ 886049 h 1495138"/>
                    <a:gd name="connsiteX39" fmla="*/ 1083959 w 1089550"/>
                    <a:gd name="connsiteY39" fmla="*/ 886049 h 1495138"/>
                    <a:gd name="connsiteX40" fmla="*/ 1089169 w 1089550"/>
                    <a:gd name="connsiteY40" fmla="*/ 971676 h 1495138"/>
                    <a:gd name="connsiteX41" fmla="*/ 1076343 w 1089550"/>
                    <a:gd name="connsiteY41" fmla="*/ 972480 h 1495138"/>
                    <a:gd name="connsiteX42" fmla="*/ 272255 w 1089550"/>
                    <a:gd name="connsiteY42" fmla="*/ 539116 h 1495138"/>
                    <a:gd name="connsiteX43" fmla="*/ 287486 w 1089550"/>
                    <a:gd name="connsiteY43" fmla="*/ 540322 h 1495138"/>
                    <a:gd name="connsiteX44" fmla="*/ 323158 w 1089550"/>
                    <a:gd name="connsiteY44" fmla="*/ 578513 h 1495138"/>
                    <a:gd name="connsiteX45" fmla="*/ 323158 w 1089550"/>
                    <a:gd name="connsiteY45" fmla="*/ 584543 h 1495138"/>
                    <a:gd name="connsiteX46" fmla="*/ 323158 w 1089550"/>
                    <a:gd name="connsiteY46" fmla="*/ 731276 h 1495138"/>
                    <a:gd name="connsiteX47" fmla="*/ 322757 w 1089550"/>
                    <a:gd name="connsiteY47" fmla="*/ 731276 h 1495138"/>
                    <a:gd name="connsiteX48" fmla="*/ 322757 w 1089550"/>
                    <a:gd name="connsiteY48" fmla="*/ 865948 h 1495138"/>
                    <a:gd name="connsiteX49" fmla="*/ 323158 w 1089550"/>
                    <a:gd name="connsiteY49" fmla="*/ 880018 h 1495138"/>
                    <a:gd name="connsiteX50" fmla="*/ 328769 w 1089550"/>
                    <a:gd name="connsiteY50" fmla="*/ 886049 h 1495138"/>
                    <a:gd name="connsiteX51" fmla="*/ 344000 w 1089550"/>
                    <a:gd name="connsiteY51" fmla="*/ 886049 h 1495138"/>
                    <a:gd name="connsiteX52" fmla="*/ 366045 w 1089550"/>
                    <a:gd name="connsiteY52" fmla="*/ 886049 h 1495138"/>
                    <a:gd name="connsiteX53" fmla="*/ 405325 w 1089550"/>
                    <a:gd name="connsiteY53" fmla="*/ 917003 h 1495138"/>
                    <a:gd name="connsiteX54" fmla="*/ 371255 w 1089550"/>
                    <a:gd name="connsiteY54" fmla="*/ 971676 h 1495138"/>
                    <a:gd name="connsiteX55" fmla="*/ 358429 w 1089550"/>
                    <a:gd name="connsiteY55" fmla="*/ 972480 h 1495138"/>
                    <a:gd name="connsiteX56" fmla="*/ 197303 w 1089550"/>
                    <a:gd name="connsiteY56" fmla="*/ 972480 h 1495138"/>
                    <a:gd name="connsiteX57" fmla="*/ 186481 w 1089550"/>
                    <a:gd name="connsiteY57" fmla="*/ 971676 h 1495138"/>
                    <a:gd name="connsiteX58" fmla="*/ 149606 w 1089550"/>
                    <a:gd name="connsiteY58" fmla="*/ 935897 h 1495138"/>
                    <a:gd name="connsiteX59" fmla="*/ 174056 w 1089550"/>
                    <a:gd name="connsiteY59" fmla="*/ 890069 h 1495138"/>
                    <a:gd name="connsiteX60" fmla="*/ 192493 w 1089550"/>
                    <a:gd name="connsiteY60" fmla="*/ 886049 h 1495138"/>
                    <a:gd name="connsiteX61" fmla="*/ 226963 w 1089550"/>
                    <a:gd name="connsiteY61" fmla="*/ 886049 h 1495138"/>
                    <a:gd name="connsiteX62" fmla="*/ 234979 w 1089550"/>
                    <a:gd name="connsiteY62" fmla="*/ 884843 h 1495138"/>
                    <a:gd name="connsiteX63" fmla="*/ 236582 w 1089550"/>
                    <a:gd name="connsiteY63" fmla="*/ 883234 h 1495138"/>
                    <a:gd name="connsiteX64" fmla="*/ 237384 w 1089550"/>
                    <a:gd name="connsiteY64" fmla="*/ 880018 h 1495138"/>
                    <a:gd name="connsiteX65" fmla="*/ 237384 w 1089550"/>
                    <a:gd name="connsiteY65" fmla="*/ 867556 h 1495138"/>
                    <a:gd name="connsiteX66" fmla="*/ 237384 w 1089550"/>
                    <a:gd name="connsiteY66" fmla="*/ 644844 h 1495138"/>
                    <a:gd name="connsiteX67" fmla="*/ 236582 w 1089550"/>
                    <a:gd name="connsiteY67" fmla="*/ 628764 h 1495138"/>
                    <a:gd name="connsiteX68" fmla="*/ 234979 w 1089550"/>
                    <a:gd name="connsiteY68" fmla="*/ 627156 h 1495138"/>
                    <a:gd name="connsiteX69" fmla="*/ 230169 w 1089550"/>
                    <a:gd name="connsiteY69" fmla="*/ 625950 h 1495138"/>
                    <a:gd name="connsiteX70" fmla="*/ 207724 w 1089550"/>
                    <a:gd name="connsiteY70" fmla="*/ 626352 h 1495138"/>
                    <a:gd name="connsiteX71" fmla="*/ 197303 w 1089550"/>
                    <a:gd name="connsiteY71" fmla="*/ 626352 h 1495138"/>
                    <a:gd name="connsiteX72" fmla="*/ 158023 w 1089550"/>
                    <a:gd name="connsiteY72" fmla="*/ 584543 h 1495138"/>
                    <a:gd name="connsiteX73" fmla="*/ 198505 w 1089550"/>
                    <a:gd name="connsiteY73" fmla="*/ 541126 h 1495138"/>
                    <a:gd name="connsiteX74" fmla="*/ 204918 w 1089550"/>
                    <a:gd name="connsiteY74" fmla="*/ 541126 h 1495138"/>
                    <a:gd name="connsiteX75" fmla="*/ 272255 w 1089550"/>
                    <a:gd name="connsiteY75" fmla="*/ 539116 h 1495138"/>
                    <a:gd name="connsiteX76" fmla="*/ 477504 w 1089550"/>
                    <a:gd name="connsiteY76" fmla="*/ 0 h 1495138"/>
                    <a:gd name="connsiteX77" fmla="*/ 492735 w 1089550"/>
                    <a:gd name="connsiteY77" fmla="*/ 1206 h 1495138"/>
                    <a:gd name="connsiteX78" fmla="*/ 528407 w 1089550"/>
                    <a:gd name="connsiteY78" fmla="*/ 39397 h 1495138"/>
                    <a:gd name="connsiteX79" fmla="*/ 528407 w 1089550"/>
                    <a:gd name="connsiteY79" fmla="*/ 45427 h 1495138"/>
                    <a:gd name="connsiteX80" fmla="*/ 528407 w 1089550"/>
                    <a:gd name="connsiteY80" fmla="*/ 192159 h 1495138"/>
                    <a:gd name="connsiteX81" fmla="*/ 528006 w 1089550"/>
                    <a:gd name="connsiteY81" fmla="*/ 192159 h 1495138"/>
                    <a:gd name="connsiteX82" fmla="*/ 528006 w 1089550"/>
                    <a:gd name="connsiteY82" fmla="*/ 326832 h 1495138"/>
                    <a:gd name="connsiteX83" fmla="*/ 528407 w 1089550"/>
                    <a:gd name="connsiteY83" fmla="*/ 340902 h 1495138"/>
                    <a:gd name="connsiteX84" fmla="*/ 534018 w 1089550"/>
                    <a:gd name="connsiteY84" fmla="*/ 346932 h 1495138"/>
                    <a:gd name="connsiteX85" fmla="*/ 549249 w 1089550"/>
                    <a:gd name="connsiteY85" fmla="*/ 346932 h 1495138"/>
                    <a:gd name="connsiteX86" fmla="*/ 571294 w 1089550"/>
                    <a:gd name="connsiteY86" fmla="*/ 346932 h 1495138"/>
                    <a:gd name="connsiteX87" fmla="*/ 610574 w 1089550"/>
                    <a:gd name="connsiteY87" fmla="*/ 377887 h 1495138"/>
                    <a:gd name="connsiteX88" fmla="*/ 576504 w 1089550"/>
                    <a:gd name="connsiteY88" fmla="*/ 432560 h 1495138"/>
                    <a:gd name="connsiteX89" fmla="*/ 563678 w 1089550"/>
                    <a:gd name="connsiteY89" fmla="*/ 433364 h 1495138"/>
                    <a:gd name="connsiteX90" fmla="*/ 402552 w 1089550"/>
                    <a:gd name="connsiteY90" fmla="*/ 433364 h 1495138"/>
                    <a:gd name="connsiteX91" fmla="*/ 391730 w 1089550"/>
                    <a:gd name="connsiteY91" fmla="*/ 432560 h 1495138"/>
                    <a:gd name="connsiteX92" fmla="*/ 354855 w 1089550"/>
                    <a:gd name="connsiteY92" fmla="*/ 396781 h 1495138"/>
                    <a:gd name="connsiteX93" fmla="*/ 379305 w 1089550"/>
                    <a:gd name="connsiteY93" fmla="*/ 350952 h 1495138"/>
                    <a:gd name="connsiteX94" fmla="*/ 397742 w 1089550"/>
                    <a:gd name="connsiteY94" fmla="*/ 346932 h 1495138"/>
                    <a:gd name="connsiteX95" fmla="*/ 432212 w 1089550"/>
                    <a:gd name="connsiteY95" fmla="*/ 346932 h 1495138"/>
                    <a:gd name="connsiteX96" fmla="*/ 440228 w 1089550"/>
                    <a:gd name="connsiteY96" fmla="*/ 345726 h 1495138"/>
                    <a:gd name="connsiteX97" fmla="*/ 441831 w 1089550"/>
                    <a:gd name="connsiteY97" fmla="*/ 344118 h 1495138"/>
                    <a:gd name="connsiteX98" fmla="*/ 442633 w 1089550"/>
                    <a:gd name="connsiteY98" fmla="*/ 340902 h 1495138"/>
                    <a:gd name="connsiteX99" fmla="*/ 442633 w 1089550"/>
                    <a:gd name="connsiteY99" fmla="*/ 328440 h 1495138"/>
                    <a:gd name="connsiteX100" fmla="*/ 442633 w 1089550"/>
                    <a:gd name="connsiteY100" fmla="*/ 105728 h 1495138"/>
                    <a:gd name="connsiteX101" fmla="*/ 441831 w 1089550"/>
                    <a:gd name="connsiteY101" fmla="*/ 89648 h 1495138"/>
                    <a:gd name="connsiteX102" fmla="*/ 440228 w 1089550"/>
                    <a:gd name="connsiteY102" fmla="*/ 88040 h 1495138"/>
                    <a:gd name="connsiteX103" fmla="*/ 435418 w 1089550"/>
                    <a:gd name="connsiteY103" fmla="*/ 86834 h 1495138"/>
                    <a:gd name="connsiteX104" fmla="*/ 412973 w 1089550"/>
                    <a:gd name="connsiteY104" fmla="*/ 87236 h 1495138"/>
                    <a:gd name="connsiteX105" fmla="*/ 402552 w 1089550"/>
                    <a:gd name="connsiteY105" fmla="*/ 87236 h 1495138"/>
                    <a:gd name="connsiteX106" fmla="*/ 363272 w 1089550"/>
                    <a:gd name="connsiteY106" fmla="*/ 45427 h 1495138"/>
                    <a:gd name="connsiteX107" fmla="*/ 403754 w 1089550"/>
                    <a:gd name="connsiteY107" fmla="*/ 2010 h 1495138"/>
                    <a:gd name="connsiteX108" fmla="*/ 410167 w 1089550"/>
                    <a:gd name="connsiteY108" fmla="*/ 2010 h 1495138"/>
                    <a:gd name="connsiteX109" fmla="*/ 477504 w 1089550"/>
                    <a:gd name="connsiteY109" fmla="*/ 0 h 1495138"/>
                    <a:gd name="connsiteX110" fmla="*/ 123093 w 1089550"/>
                    <a:gd name="connsiteY110" fmla="*/ 0 h 1495138"/>
                    <a:gd name="connsiteX111" fmla="*/ 138324 w 1089550"/>
                    <a:gd name="connsiteY111" fmla="*/ 1206 h 1495138"/>
                    <a:gd name="connsiteX112" fmla="*/ 173997 w 1089550"/>
                    <a:gd name="connsiteY112" fmla="*/ 39397 h 1495138"/>
                    <a:gd name="connsiteX113" fmla="*/ 173997 w 1089550"/>
                    <a:gd name="connsiteY113" fmla="*/ 45427 h 1495138"/>
                    <a:gd name="connsiteX114" fmla="*/ 173997 w 1089550"/>
                    <a:gd name="connsiteY114" fmla="*/ 192159 h 1495138"/>
                    <a:gd name="connsiteX115" fmla="*/ 173596 w 1089550"/>
                    <a:gd name="connsiteY115" fmla="*/ 192159 h 1495138"/>
                    <a:gd name="connsiteX116" fmla="*/ 173596 w 1089550"/>
                    <a:gd name="connsiteY116" fmla="*/ 326832 h 1495138"/>
                    <a:gd name="connsiteX117" fmla="*/ 173997 w 1089550"/>
                    <a:gd name="connsiteY117" fmla="*/ 340902 h 1495138"/>
                    <a:gd name="connsiteX118" fmla="*/ 179608 w 1089550"/>
                    <a:gd name="connsiteY118" fmla="*/ 346932 h 1495138"/>
                    <a:gd name="connsiteX119" fmla="*/ 194839 w 1089550"/>
                    <a:gd name="connsiteY119" fmla="*/ 346932 h 1495138"/>
                    <a:gd name="connsiteX120" fmla="*/ 216884 w 1089550"/>
                    <a:gd name="connsiteY120" fmla="*/ 346932 h 1495138"/>
                    <a:gd name="connsiteX121" fmla="*/ 256164 w 1089550"/>
                    <a:gd name="connsiteY121" fmla="*/ 377887 h 1495138"/>
                    <a:gd name="connsiteX122" fmla="*/ 222094 w 1089550"/>
                    <a:gd name="connsiteY122" fmla="*/ 432560 h 1495138"/>
                    <a:gd name="connsiteX123" fmla="*/ 209268 w 1089550"/>
                    <a:gd name="connsiteY123" fmla="*/ 433364 h 1495138"/>
                    <a:gd name="connsiteX124" fmla="*/ 48141 w 1089550"/>
                    <a:gd name="connsiteY124" fmla="*/ 433364 h 1495138"/>
                    <a:gd name="connsiteX125" fmla="*/ 37319 w 1089550"/>
                    <a:gd name="connsiteY125" fmla="*/ 432560 h 1495138"/>
                    <a:gd name="connsiteX126" fmla="*/ 445 w 1089550"/>
                    <a:gd name="connsiteY126" fmla="*/ 396781 h 1495138"/>
                    <a:gd name="connsiteX127" fmla="*/ 24894 w 1089550"/>
                    <a:gd name="connsiteY127" fmla="*/ 350952 h 1495138"/>
                    <a:gd name="connsiteX128" fmla="*/ 43332 w 1089550"/>
                    <a:gd name="connsiteY128" fmla="*/ 346932 h 1495138"/>
                    <a:gd name="connsiteX129" fmla="*/ 77801 w 1089550"/>
                    <a:gd name="connsiteY129" fmla="*/ 346932 h 1495138"/>
                    <a:gd name="connsiteX130" fmla="*/ 85818 w 1089550"/>
                    <a:gd name="connsiteY130" fmla="*/ 345726 h 1495138"/>
                    <a:gd name="connsiteX131" fmla="*/ 87421 w 1089550"/>
                    <a:gd name="connsiteY131" fmla="*/ 344118 h 1495138"/>
                    <a:gd name="connsiteX132" fmla="*/ 88223 w 1089550"/>
                    <a:gd name="connsiteY132" fmla="*/ 340902 h 1495138"/>
                    <a:gd name="connsiteX133" fmla="*/ 88223 w 1089550"/>
                    <a:gd name="connsiteY133" fmla="*/ 328440 h 1495138"/>
                    <a:gd name="connsiteX134" fmla="*/ 88223 w 1089550"/>
                    <a:gd name="connsiteY134" fmla="*/ 105728 h 1495138"/>
                    <a:gd name="connsiteX135" fmla="*/ 87421 w 1089550"/>
                    <a:gd name="connsiteY135" fmla="*/ 89648 h 1495138"/>
                    <a:gd name="connsiteX136" fmla="*/ 85818 w 1089550"/>
                    <a:gd name="connsiteY136" fmla="*/ 88040 h 1495138"/>
                    <a:gd name="connsiteX137" fmla="*/ 81008 w 1089550"/>
                    <a:gd name="connsiteY137" fmla="*/ 86834 h 1495138"/>
                    <a:gd name="connsiteX138" fmla="*/ 58562 w 1089550"/>
                    <a:gd name="connsiteY138" fmla="*/ 87236 h 1495138"/>
                    <a:gd name="connsiteX139" fmla="*/ 48141 w 1089550"/>
                    <a:gd name="connsiteY139" fmla="*/ 87236 h 1495138"/>
                    <a:gd name="connsiteX140" fmla="*/ 8862 w 1089550"/>
                    <a:gd name="connsiteY140" fmla="*/ 45427 h 1495138"/>
                    <a:gd name="connsiteX141" fmla="*/ 49344 w 1089550"/>
                    <a:gd name="connsiteY141" fmla="*/ 2010 h 1495138"/>
                    <a:gd name="connsiteX142" fmla="*/ 55757 w 1089550"/>
                    <a:gd name="connsiteY142" fmla="*/ 2010 h 1495138"/>
                    <a:gd name="connsiteX143" fmla="*/ 123093 w 1089550"/>
                    <a:gd name="connsiteY143" fmla="*/ 0 h 1495138"/>
                    <a:gd name="connsiteX0" fmla="*/ 505562 w 1089169"/>
                    <a:gd name="connsiteY0" fmla="*/ 1061774 h 1495138"/>
                    <a:gd name="connsiteX1" fmla="*/ 520793 w 1089169"/>
                    <a:gd name="connsiteY1" fmla="*/ 1062980 h 1495138"/>
                    <a:gd name="connsiteX2" fmla="*/ 556465 w 1089169"/>
                    <a:gd name="connsiteY2" fmla="*/ 1101171 h 1495138"/>
                    <a:gd name="connsiteX3" fmla="*/ 556465 w 1089169"/>
                    <a:gd name="connsiteY3" fmla="*/ 1107201 h 1495138"/>
                    <a:gd name="connsiteX4" fmla="*/ 556465 w 1089169"/>
                    <a:gd name="connsiteY4" fmla="*/ 1253934 h 1495138"/>
                    <a:gd name="connsiteX5" fmla="*/ 556064 w 1089169"/>
                    <a:gd name="connsiteY5" fmla="*/ 1253934 h 1495138"/>
                    <a:gd name="connsiteX6" fmla="*/ 556064 w 1089169"/>
                    <a:gd name="connsiteY6" fmla="*/ 1388606 h 1495138"/>
                    <a:gd name="connsiteX7" fmla="*/ 556465 w 1089169"/>
                    <a:gd name="connsiteY7" fmla="*/ 1402676 h 1495138"/>
                    <a:gd name="connsiteX8" fmla="*/ 562076 w 1089169"/>
                    <a:gd name="connsiteY8" fmla="*/ 1408707 h 1495138"/>
                    <a:gd name="connsiteX9" fmla="*/ 577307 w 1089169"/>
                    <a:gd name="connsiteY9" fmla="*/ 1408707 h 1495138"/>
                    <a:gd name="connsiteX10" fmla="*/ 599352 w 1089169"/>
                    <a:gd name="connsiteY10" fmla="*/ 1408707 h 1495138"/>
                    <a:gd name="connsiteX11" fmla="*/ 638632 w 1089169"/>
                    <a:gd name="connsiteY11" fmla="*/ 1439661 h 1495138"/>
                    <a:gd name="connsiteX12" fmla="*/ 604562 w 1089169"/>
                    <a:gd name="connsiteY12" fmla="*/ 1494334 h 1495138"/>
                    <a:gd name="connsiteX13" fmla="*/ 591736 w 1089169"/>
                    <a:gd name="connsiteY13" fmla="*/ 1495138 h 1495138"/>
                    <a:gd name="connsiteX14" fmla="*/ 430610 w 1089169"/>
                    <a:gd name="connsiteY14" fmla="*/ 1495138 h 1495138"/>
                    <a:gd name="connsiteX15" fmla="*/ 419788 w 1089169"/>
                    <a:gd name="connsiteY15" fmla="*/ 1494334 h 1495138"/>
                    <a:gd name="connsiteX16" fmla="*/ 382913 w 1089169"/>
                    <a:gd name="connsiteY16" fmla="*/ 1458555 h 1495138"/>
                    <a:gd name="connsiteX17" fmla="*/ 407363 w 1089169"/>
                    <a:gd name="connsiteY17" fmla="*/ 1412727 h 1495138"/>
                    <a:gd name="connsiteX18" fmla="*/ 425800 w 1089169"/>
                    <a:gd name="connsiteY18" fmla="*/ 1408707 h 1495138"/>
                    <a:gd name="connsiteX19" fmla="*/ 460270 w 1089169"/>
                    <a:gd name="connsiteY19" fmla="*/ 1408707 h 1495138"/>
                    <a:gd name="connsiteX20" fmla="*/ 468286 w 1089169"/>
                    <a:gd name="connsiteY20" fmla="*/ 1407501 h 1495138"/>
                    <a:gd name="connsiteX21" fmla="*/ 469889 w 1089169"/>
                    <a:gd name="connsiteY21" fmla="*/ 1405892 h 1495138"/>
                    <a:gd name="connsiteX22" fmla="*/ 470691 w 1089169"/>
                    <a:gd name="connsiteY22" fmla="*/ 1402676 h 1495138"/>
                    <a:gd name="connsiteX23" fmla="*/ 470691 w 1089169"/>
                    <a:gd name="connsiteY23" fmla="*/ 1390214 h 1495138"/>
                    <a:gd name="connsiteX24" fmla="*/ 470691 w 1089169"/>
                    <a:gd name="connsiteY24" fmla="*/ 1167502 h 1495138"/>
                    <a:gd name="connsiteX25" fmla="*/ 469889 w 1089169"/>
                    <a:gd name="connsiteY25" fmla="*/ 1151422 h 1495138"/>
                    <a:gd name="connsiteX26" fmla="*/ 468286 w 1089169"/>
                    <a:gd name="connsiteY26" fmla="*/ 1149814 h 1495138"/>
                    <a:gd name="connsiteX27" fmla="*/ 463476 w 1089169"/>
                    <a:gd name="connsiteY27" fmla="*/ 1148608 h 1495138"/>
                    <a:gd name="connsiteX28" fmla="*/ 441031 w 1089169"/>
                    <a:gd name="connsiteY28" fmla="*/ 1149010 h 1495138"/>
                    <a:gd name="connsiteX29" fmla="*/ 430610 w 1089169"/>
                    <a:gd name="connsiteY29" fmla="*/ 1149010 h 1495138"/>
                    <a:gd name="connsiteX30" fmla="*/ 391330 w 1089169"/>
                    <a:gd name="connsiteY30" fmla="*/ 1107201 h 1495138"/>
                    <a:gd name="connsiteX31" fmla="*/ 431812 w 1089169"/>
                    <a:gd name="connsiteY31" fmla="*/ 1063784 h 1495138"/>
                    <a:gd name="connsiteX32" fmla="*/ 438225 w 1089169"/>
                    <a:gd name="connsiteY32" fmla="*/ 1063784 h 1495138"/>
                    <a:gd name="connsiteX33" fmla="*/ 505562 w 1089169"/>
                    <a:gd name="connsiteY33" fmla="*/ 1061774 h 1495138"/>
                    <a:gd name="connsiteX34" fmla="*/ 1076343 w 1089169"/>
                    <a:gd name="connsiteY34" fmla="*/ 972480 h 1495138"/>
                    <a:gd name="connsiteX35" fmla="*/ 1040671 w 1089169"/>
                    <a:gd name="connsiteY35" fmla="*/ 865948 h 1495138"/>
                    <a:gd name="connsiteX36" fmla="*/ 1041072 w 1089169"/>
                    <a:gd name="connsiteY36" fmla="*/ 880018 h 1495138"/>
                    <a:gd name="connsiteX37" fmla="*/ 1046683 w 1089169"/>
                    <a:gd name="connsiteY37" fmla="*/ 886049 h 1495138"/>
                    <a:gd name="connsiteX38" fmla="*/ 1061914 w 1089169"/>
                    <a:gd name="connsiteY38" fmla="*/ 886049 h 1495138"/>
                    <a:gd name="connsiteX39" fmla="*/ 1089169 w 1089169"/>
                    <a:gd name="connsiteY39" fmla="*/ 971676 h 1495138"/>
                    <a:gd name="connsiteX40" fmla="*/ 1076343 w 1089169"/>
                    <a:gd name="connsiteY40" fmla="*/ 972480 h 1495138"/>
                    <a:gd name="connsiteX41" fmla="*/ 272255 w 1089169"/>
                    <a:gd name="connsiteY41" fmla="*/ 539116 h 1495138"/>
                    <a:gd name="connsiteX42" fmla="*/ 287486 w 1089169"/>
                    <a:gd name="connsiteY42" fmla="*/ 540322 h 1495138"/>
                    <a:gd name="connsiteX43" fmla="*/ 323158 w 1089169"/>
                    <a:gd name="connsiteY43" fmla="*/ 578513 h 1495138"/>
                    <a:gd name="connsiteX44" fmla="*/ 323158 w 1089169"/>
                    <a:gd name="connsiteY44" fmla="*/ 584543 h 1495138"/>
                    <a:gd name="connsiteX45" fmla="*/ 323158 w 1089169"/>
                    <a:gd name="connsiteY45" fmla="*/ 731276 h 1495138"/>
                    <a:gd name="connsiteX46" fmla="*/ 322757 w 1089169"/>
                    <a:gd name="connsiteY46" fmla="*/ 731276 h 1495138"/>
                    <a:gd name="connsiteX47" fmla="*/ 322757 w 1089169"/>
                    <a:gd name="connsiteY47" fmla="*/ 865948 h 1495138"/>
                    <a:gd name="connsiteX48" fmla="*/ 323158 w 1089169"/>
                    <a:gd name="connsiteY48" fmla="*/ 880018 h 1495138"/>
                    <a:gd name="connsiteX49" fmla="*/ 328769 w 1089169"/>
                    <a:gd name="connsiteY49" fmla="*/ 886049 h 1495138"/>
                    <a:gd name="connsiteX50" fmla="*/ 344000 w 1089169"/>
                    <a:gd name="connsiteY50" fmla="*/ 886049 h 1495138"/>
                    <a:gd name="connsiteX51" fmla="*/ 366045 w 1089169"/>
                    <a:gd name="connsiteY51" fmla="*/ 886049 h 1495138"/>
                    <a:gd name="connsiteX52" fmla="*/ 405325 w 1089169"/>
                    <a:gd name="connsiteY52" fmla="*/ 917003 h 1495138"/>
                    <a:gd name="connsiteX53" fmla="*/ 371255 w 1089169"/>
                    <a:gd name="connsiteY53" fmla="*/ 971676 h 1495138"/>
                    <a:gd name="connsiteX54" fmla="*/ 358429 w 1089169"/>
                    <a:gd name="connsiteY54" fmla="*/ 972480 h 1495138"/>
                    <a:gd name="connsiteX55" fmla="*/ 197303 w 1089169"/>
                    <a:gd name="connsiteY55" fmla="*/ 972480 h 1495138"/>
                    <a:gd name="connsiteX56" fmla="*/ 186481 w 1089169"/>
                    <a:gd name="connsiteY56" fmla="*/ 971676 h 1495138"/>
                    <a:gd name="connsiteX57" fmla="*/ 149606 w 1089169"/>
                    <a:gd name="connsiteY57" fmla="*/ 935897 h 1495138"/>
                    <a:gd name="connsiteX58" fmla="*/ 174056 w 1089169"/>
                    <a:gd name="connsiteY58" fmla="*/ 890069 h 1495138"/>
                    <a:gd name="connsiteX59" fmla="*/ 192493 w 1089169"/>
                    <a:gd name="connsiteY59" fmla="*/ 886049 h 1495138"/>
                    <a:gd name="connsiteX60" fmla="*/ 226963 w 1089169"/>
                    <a:gd name="connsiteY60" fmla="*/ 886049 h 1495138"/>
                    <a:gd name="connsiteX61" fmla="*/ 234979 w 1089169"/>
                    <a:gd name="connsiteY61" fmla="*/ 884843 h 1495138"/>
                    <a:gd name="connsiteX62" fmla="*/ 236582 w 1089169"/>
                    <a:gd name="connsiteY62" fmla="*/ 883234 h 1495138"/>
                    <a:gd name="connsiteX63" fmla="*/ 237384 w 1089169"/>
                    <a:gd name="connsiteY63" fmla="*/ 880018 h 1495138"/>
                    <a:gd name="connsiteX64" fmla="*/ 237384 w 1089169"/>
                    <a:gd name="connsiteY64" fmla="*/ 867556 h 1495138"/>
                    <a:gd name="connsiteX65" fmla="*/ 237384 w 1089169"/>
                    <a:gd name="connsiteY65" fmla="*/ 644844 h 1495138"/>
                    <a:gd name="connsiteX66" fmla="*/ 236582 w 1089169"/>
                    <a:gd name="connsiteY66" fmla="*/ 628764 h 1495138"/>
                    <a:gd name="connsiteX67" fmla="*/ 234979 w 1089169"/>
                    <a:gd name="connsiteY67" fmla="*/ 627156 h 1495138"/>
                    <a:gd name="connsiteX68" fmla="*/ 230169 w 1089169"/>
                    <a:gd name="connsiteY68" fmla="*/ 625950 h 1495138"/>
                    <a:gd name="connsiteX69" fmla="*/ 207724 w 1089169"/>
                    <a:gd name="connsiteY69" fmla="*/ 626352 h 1495138"/>
                    <a:gd name="connsiteX70" fmla="*/ 197303 w 1089169"/>
                    <a:gd name="connsiteY70" fmla="*/ 626352 h 1495138"/>
                    <a:gd name="connsiteX71" fmla="*/ 158023 w 1089169"/>
                    <a:gd name="connsiteY71" fmla="*/ 584543 h 1495138"/>
                    <a:gd name="connsiteX72" fmla="*/ 198505 w 1089169"/>
                    <a:gd name="connsiteY72" fmla="*/ 541126 h 1495138"/>
                    <a:gd name="connsiteX73" fmla="*/ 204918 w 1089169"/>
                    <a:gd name="connsiteY73" fmla="*/ 541126 h 1495138"/>
                    <a:gd name="connsiteX74" fmla="*/ 272255 w 1089169"/>
                    <a:gd name="connsiteY74" fmla="*/ 539116 h 1495138"/>
                    <a:gd name="connsiteX75" fmla="*/ 477504 w 1089169"/>
                    <a:gd name="connsiteY75" fmla="*/ 0 h 1495138"/>
                    <a:gd name="connsiteX76" fmla="*/ 492735 w 1089169"/>
                    <a:gd name="connsiteY76" fmla="*/ 1206 h 1495138"/>
                    <a:gd name="connsiteX77" fmla="*/ 528407 w 1089169"/>
                    <a:gd name="connsiteY77" fmla="*/ 39397 h 1495138"/>
                    <a:gd name="connsiteX78" fmla="*/ 528407 w 1089169"/>
                    <a:gd name="connsiteY78" fmla="*/ 45427 h 1495138"/>
                    <a:gd name="connsiteX79" fmla="*/ 528407 w 1089169"/>
                    <a:gd name="connsiteY79" fmla="*/ 192159 h 1495138"/>
                    <a:gd name="connsiteX80" fmla="*/ 528006 w 1089169"/>
                    <a:gd name="connsiteY80" fmla="*/ 192159 h 1495138"/>
                    <a:gd name="connsiteX81" fmla="*/ 528006 w 1089169"/>
                    <a:gd name="connsiteY81" fmla="*/ 326832 h 1495138"/>
                    <a:gd name="connsiteX82" fmla="*/ 528407 w 1089169"/>
                    <a:gd name="connsiteY82" fmla="*/ 340902 h 1495138"/>
                    <a:gd name="connsiteX83" fmla="*/ 534018 w 1089169"/>
                    <a:gd name="connsiteY83" fmla="*/ 346932 h 1495138"/>
                    <a:gd name="connsiteX84" fmla="*/ 549249 w 1089169"/>
                    <a:gd name="connsiteY84" fmla="*/ 346932 h 1495138"/>
                    <a:gd name="connsiteX85" fmla="*/ 571294 w 1089169"/>
                    <a:gd name="connsiteY85" fmla="*/ 346932 h 1495138"/>
                    <a:gd name="connsiteX86" fmla="*/ 610574 w 1089169"/>
                    <a:gd name="connsiteY86" fmla="*/ 377887 h 1495138"/>
                    <a:gd name="connsiteX87" fmla="*/ 576504 w 1089169"/>
                    <a:gd name="connsiteY87" fmla="*/ 432560 h 1495138"/>
                    <a:gd name="connsiteX88" fmla="*/ 563678 w 1089169"/>
                    <a:gd name="connsiteY88" fmla="*/ 433364 h 1495138"/>
                    <a:gd name="connsiteX89" fmla="*/ 402552 w 1089169"/>
                    <a:gd name="connsiteY89" fmla="*/ 433364 h 1495138"/>
                    <a:gd name="connsiteX90" fmla="*/ 391730 w 1089169"/>
                    <a:gd name="connsiteY90" fmla="*/ 432560 h 1495138"/>
                    <a:gd name="connsiteX91" fmla="*/ 354855 w 1089169"/>
                    <a:gd name="connsiteY91" fmla="*/ 396781 h 1495138"/>
                    <a:gd name="connsiteX92" fmla="*/ 379305 w 1089169"/>
                    <a:gd name="connsiteY92" fmla="*/ 350952 h 1495138"/>
                    <a:gd name="connsiteX93" fmla="*/ 397742 w 1089169"/>
                    <a:gd name="connsiteY93" fmla="*/ 346932 h 1495138"/>
                    <a:gd name="connsiteX94" fmla="*/ 432212 w 1089169"/>
                    <a:gd name="connsiteY94" fmla="*/ 346932 h 1495138"/>
                    <a:gd name="connsiteX95" fmla="*/ 440228 w 1089169"/>
                    <a:gd name="connsiteY95" fmla="*/ 345726 h 1495138"/>
                    <a:gd name="connsiteX96" fmla="*/ 441831 w 1089169"/>
                    <a:gd name="connsiteY96" fmla="*/ 344118 h 1495138"/>
                    <a:gd name="connsiteX97" fmla="*/ 442633 w 1089169"/>
                    <a:gd name="connsiteY97" fmla="*/ 340902 h 1495138"/>
                    <a:gd name="connsiteX98" fmla="*/ 442633 w 1089169"/>
                    <a:gd name="connsiteY98" fmla="*/ 328440 h 1495138"/>
                    <a:gd name="connsiteX99" fmla="*/ 442633 w 1089169"/>
                    <a:gd name="connsiteY99" fmla="*/ 105728 h 1495138"/>
                    <a:gd name="connsiteX100" fmla="*/ 441831 w 1089169"/>
                    <a:gd name="connsiteY100" fmla="*/ 89648 h 1495138"/>
                    <a:gd name="connsiteX101" fmla="*/ 440228 w 1089169"/>
                    <a:gd name="connsiteY101" fmla="*/ 88040 h 1495138"/>
                    <a:gd name="connsiteX102" fmla="*/ 435418 w 1089169"/>
                    <a:gd name="connsiteY102" fmla="*/ 86834 h 1495138"/>
                    <a:gd name="connsiteX103" fmla="*/ 412973 w 1089169"/>
                    <a:gd name="connsiteY103" fmla="*/ 87236 h 1495138"/>
                    <a:gd name="connsiteX104" fmla="*/ 402552 w 1089169"/>
                    <a:gd name="connsiteY104" fmla="*/ 87236 h 1495138"/>
                    <a:gd name="connsiteX105" fmla="*/ 363272 w 1089169"/>
                    <a:gd name="connsiteY105" fmla="*/ 45427 h 1495138"/>
                    <a:gd name="connsiteX106" fmla="*/ 403754 w 1089169"/>
                    <a:gd name="connsiteY106" fmla="*/ 2010 h 1495138"/>
                    <a:gd name="connsiteX107" fmla="*/ 410167 w 1089169"/>
                    <a:gd name="connsiteY107" fmla="*/ 2010 h 1495138"/>
                    <a:gd name="connsiteX108" fmla="*/ 477504 w 1089169"/>
                    <a:gd name="connsiteY108" fmla="*/ 0 h 1495138"/>
                    <a:gd name="connsiteX109" fmla="*/ 123093 w 1089169"/>
                    <a:gd name="connsiteY109" fmla="*/ 0 h 1495138"/>
                    <a:gd name="connsiteX110" fmla="*/ 138324 w 1089169"/>
                    <a:gd name="connsiteY110" fmla="*/ 1206 h 1495138"/>
                    <a:gd name="connsiteX111" fmla="*/ 173997 w 1089169"/>
                    <a:gd name="connsiteY111" fmla="*/ 39397 h 1495138"/>
                    <a:gd name="connsiteX112" fmla="*/ 173997 w 1089169"/>
                    <a:gd name="connsiteY112" fmla="*/ 45427 h 1495138"/>
                    <a:gd name="connsiteX113" fmla="*/ 173997 w 1089169"/>
                    <a:gd name="connsiteY113" fmla="*/ 192159 h 1495138"/>
                    <a:gd name="connsiteX114" fmla="*/ 173596 w 1089169"/>
                    <a:gd name="connsiteY114" fmla="*/ 192159 h 1495138"/>
                    <a:gd name="connsiteX115" fmla="*/ 173596 w 1089169"/>
                    <a:gd name="connsiteY115" fmla="*/ 326832 h 1495138"/>
                    <a:gd name="connsiteX116" fmla="*/ 173997 w 1089169"/>
                    <a:gd name="connsiteY116" fmla="*/ 340902 h 1495138"/>
                    <a:gd name="connsiteX117" fmla="*/ 179608 w 1089169"/>
                    <a:gd name="connsiteY117" fmla="*/ 346932 h 1495138"/>
                    <a:gd name="connsiteX118" fmla="*/ 194839 w 1089169"/>
                    <a:gd name="connsiteY118" fmla="*/ 346932 h 1495138"/>
                    <a:gd name="connsiteX119" fmla="*/ 216884 w 1089169"/>
                    <a:gd name="connsiteY119" fmla="*/ 346932 h 1495138"/>
                    <a:gd name="connsiteX120" fmla="*/ 256164 w 1089169"/>
                    <a:gd name="connsiteY120" fmla="*/ 377887 h 1495138"/>
                    <a:gd name="connsiteX121" fmla="*/ 222094 w 1089169"/>
                    <a:gd name="connsiteY121" fmla="*/ 432560 h 1495138"/>
                    <a:gd name="connsiteX122" fmla="*/ 209268 w 1089169"/>
                    <a:gd name="connsiteY122" fmla="*/ 433364 h 1495138"/>
                    <a:gd name="connsiteX123" fmla="*/ 48141 w 1089169"/>
                    <a:gd name="connsiteY123" fmla="*/ 433364 h 1495138"/>
                    <a:gd name="connsiteX124" fmla="*/ 37319 w 1089169"/>
                    <a:gd name="connsiteY124" fmla="*/ 432560 h 1495138"/>
                    <a:gd name="connsiteX125" fmla="*/ 445 w 1089169"/>
                    <a:gd name="connsiteY125" fmla="*/ 396781 h 1495138"/>
                    <a:gd name="connsiteX126" fmla="*/ 24894 w 1089169"/>
                    <a:gd name="connsiteY126" fmla="*/ 350952 h 1495138"/>
                    <a:gd name="connsiteX127" fmla="*/ 43332 w 1089169"/>
                    <a:gd name="connsiteY127" fmla="*/ 346932 h 1495138"/>
                    <a:gd name="connsiteX128" fmla="*/ 77801 w 1089169"/>
                    <a:gd name="connsiteY128" fmla="*/ 346932 h 1495138"/>
                    <a:gd name="connsiteX129" fmla="*/ 85818 w 1089169"/>
                    <a:gd name="connsiteY129" fmla="*/ 345726 h 1495138"/>
                    <a:gd name="connsiteX130" fmla="*/ 87421 w 1089169"/>
                    <a:gd name="connsiteY130" fmla="*/ 344118 h 1495138"/>
                    <a:gd name="connsiteX131" fmla="*/ 88223 w 1089169"/>
                    <a:gd name="connsiteY131" fmla="*/ 340902 h 1495138"/>
                    <a:gd name="connsiteX132" fmla="*/ 88223 w 1089169"/>
                    <a:gd name="connsiteY132" fmla="*/ 328440 h 1495138"/>
                    <a:gd name="connsiteX133" fmla="*/ 88223 w 1089169"/>
                    <a:gd name="connsiteY133" fmla="*/ 105728 h 1495138"/>
                    <a:gd name="connsiteX134" fmla="*/ 87421 w 1089169"/>
                    <a:gd name="connsiteY134" fmla="*/ 89648 h 1495138"/>
                    <a:gd name="connsiteX135" fmla="*/ 85818 w 1089169"/>
                    <a:gd name="connsiteY135" fmla="*/ 88040 h 1495138"/>
                    <a:gd name="connsiteX136" fmla="*/ 81008 w 1089169"/>
                    <a:gd name="connsiteY136" fmla="*/ 86834 h 1495138"/>
                    <a:gd name="connsiteX137" fmla="*/ 58562 w 1089169"/>
                    <a:gd name="connsiteY137" fmla="*/ 87236 h 1495138"/>
                    <a:gd name="connsiteX138" fmla="*/ 48141 w 1089169"/>
                    <a:gd name="connsiteY138" fmla="*/ 87236 h 1495138"/>
                    <a:gd name="connsiteX139" fmla="*/ 8862 w 1089169"/>
                    <a:gd name="connsiteY139" fmla="*/ 45427 h 1495138"/>
                    <a:gd name="connsiteX140" fmla="*/ 49344 w 1089169"/>
                    <a:gd name="connsiteY140" fmla="*/ 2010 h 1495138"/>
                    <a:gd name="connsiteX141" fmla="*/ 55757 w 1089169"/>
                    <a:gd name="connsiteY141" fmla="*/ 2010 h 1495138"/>
                    <a:gd name="connsiteX142" fmla="*/ 123093 w 1089169"/>
                    <a:gd name="connsiteY142" fmla="*/ 0 h 1495138"/>
                    <a:gd name="connsiteX0" fmla="*/ 505562 w 1089169"/>
                    <a:gd name="connsiteY0" fmla="*/ 1061774 h 1495138"/>
                    <a:gd name="connsiteX1" fmla="*/ 520793 w 1089169"/>
                    <a:gd name="connsiteY1" fmla="*/ 1062980 h 1495138"/>
                    <a:gd name="connsiteX2" fmla="*/ 556465 w 1089169"/>
                    <a:gd name="connsiteY2" fmla="*/ 1101171 h 1495138"/>
                    <a:gd name="connsiteX3" fmla="*/ 556465 w 1089169"/>
                    <a:gd name="connsiteY3" fmla="*/ 1107201 h 1495138"/>
                    <a:gd name="connsiteX4" fmla="*/ 556465 w 1089169"/>
                    <a:gd name="connsiteY4" fmla="*/ 1253934 h 1495138"/>
                    <a:gd name="connsiteX5" fmla="*/ 556064 w 1089169"/>
                    <a:gd name="connsiteY5" fmla="*/ 1253934 h 1495138"/>
                    <a:gd name="connsiteX6" fmla="*/ 556064 w 1089169"/>
                    <a:gd name="connsiteY6" fmla="*/ 1388606 h 1495138"/>
                    <a:gd name="connsiteX7" fmla="*/ 556465 w 1089169"/>
                    <a:gd name="connsiteY7" fmla="*/ 1402676 h 1495138"/>
                    <a:gd name="connsiteX8" fmla="*/ 562076 w 1089169"/>
                    <a:gd name="connsiteY8" fmla="*/ 1408707 h 1495138"/>
                    <a:gd name="connsiteX9" fmla="*/ 577307 w 1089169"/>
                    <a:gd name="connsiteY9" fmla="*/ 1408707 h 1495138"/>
                    <a:gd name="connsiteX10" fmla="*/ 599352 w 1089169"/>
                    <a:gd name="connsiteY10" fmla="*/ 1408707 h 1495138"/>
                    <a:gd name="connsiteX11" fmla="*/ 638632 w 1089169"/>
                    <a:gd name="connsiteY11" fmla="*/ 1439661 h 1495138"/>
                    <a:gd name="connsiteX12" fmla="*/ 604562 w 1089169"/>
                    <a:gd name="connsiteY12" fmla="*/ 1494334 h 1495138"/>
                    <a:gd name="connsiteX13" fmla="*/ 591736 w 1089169"/>
                    <a:gd name="connsiteY13" fmla="*/ 1495138 h 1495138"/>
                    <a:gd name="connsiteX14" fmla="*/ 430610 w 1089169"/>
                    <a:gd name="connsiteY14" fmla="*/ 1495138 h 1495138"/>
                    <a:gd name="connsiteX15" fmla="*/ 419788 w 1089169"/>
                    <a:gd name="connsiteY15" fmla="*/ 1494334 h 1495138"/>
                    <a:gd name="connsiteX16" fmla="*/ 382913 w 1089169"/>
                    <a:gd name="connsiteY16" fmla="*/ 1458555 h 1495138"/>
                    <a:gd name="connsiteX17" fmla="*/ 407363 w 1089169"/>
                    <a:gd name="connsiteY17" fmla="*/ 1412727 h 1495138"/>
                    <a:gd name="connsiteX18" fmla="*/ 425800 w 1089169"/>
                    <a:gd name="connsiteY18" fmla="*/ 1408707 h 1495138"/>
                    <a:gd name="connsiteX19" fmla="*/ 460270 w 1089169"/>
                    <a:gd name="connsiteY19" fmla="*/ 1408707 h 1495138"/>
                    <a:gd name="connsiteX20" fmla="*/ 468286 w 1089169"/>
                    <a:gd name="connsiteY20" fmla="*/ 1407501 h 1495138"/>
                    <a:gd name="connsiteX21" fmla="*/ 469889 w 1089169"/>
                    <a:gd name="connsiteY21" fmla="*/ 1405892 h 1495138"/>
                    <a:gd name="connsiteX22" fmla="*/ 470691 w 1089169"/>
                    <a:gd name="connsiteY22" fmla="*/ 1402676 h 1495138"/>
                    <a:gd name="connsiteX23" fmla="*/ 470691 w 1089169"/>
                    <a:gd name="connsiteY23" fmla="*/ 1390214 h 1495138"/>
                    <a:gd name="connsiteX24" fmla="*/ 470691 w 1089169"/>
                    <a:gd name="connsiteY24" fmla="*/ 1167502 h 1495138"/>
                    <a:gd name="connsiteX25" fmla="*/ 469889 w 1089169"/>
                    <a:gd name="connsiteY25" fmla="*/ 1151422 h 1495138"/>
                    <a:gd name="connsiteX26" fmla="*/ 468286 w 1089169"/>
                    <a:gd name="connsiteY26" fmla="*/ 1149814 h 1495138"/>
                    <a:gd name="connsiteX27" fmla="*/ 463476 w 1089169"/>
                    <a:gd name="connsiteY27" fmla="*/ 1148608 h 1495138"/>
                    <a:gd name="connsiteX28" fmla="*/ 441031 w 1089169"/>
                    <a:gd name="connsiteY28" fmla="*/ 1149010 h 1495138"/>
                    <a:gd name="connsiteX29" fmla="*/ 430610 w 1089169"/>
                    <a:gd name="connsiteY29" fmla="*/ 1149010 h 1495138"/>
                    <a:gd name="connsiteX30" fmla="*/ 391330 w 1089169"/>
                    <a:gd name="connsiteY30" fmla="*/ 1107201 h 1495138"/>
                    <a:gd name="connsiteX31" fmla="*/ 431812 w 1089169"/>
                    <a:gd name="connsiteY31" fmla="*/ 1063784 h 1495138"/>
                    <a:gd name="connsiteX32" fmla="*/ 438225 w 1089169"/>
                    <a:gd name="connsiteY32" fmla="*/ 1063784 h 1495138"/>
                    <a:gd name="connsiteX33" fmla="*/ 505562 w 1089169"/>
                    <a:gd name="connsiteY33" fmla="*/ 1061774 h 1495138"/>
                    <a:gd name="connsiteX34" fmla="*/ 1076343 w 1089169"/>
                    <a:gd name="connsiteY34" fmla="*/ 972480 h 1495138"/>
                    <a:gd name="connsiteX35" fmla="*/ 1040671 w 1089169"/>
                    <a:gd name="connsiteY35" fmla="*/ 865948 h 1495138"/>
                    <a:gd name="connsiteX36" fmla="*/ 1041072 w 1089169"/>
                    <a:gd name="connsiteY36" fmla="*/ 880018 h 1495138"/>
                    <a:gd name="connsiteX37" fmla="*/ 1046683 w 1089169"/>
                    <a:gd name="connsiteY37" fmla="*/ 886049 h 1495138"/>
                    <a:gd name="connsiteX38" fmla="*/ 1089169 w 1089169"/>
                    <a:gd name="connsiteY38" fmla="*/ 971676 h 1495138"/>
                    <a:gd name="connsiteX39" fmla="*/ 1076343 w 1089169"/>
                    <a:gd name="connsiteY39" fmla="*/ 972480 h 1495138"/>
                    <a:gd name="connsiteX40" fmla="*/ 272255 w 1089169"/>
                    <a:gd name="connsiteY40" fmla="*/ 539116 h 1495138"/>
                    <a:gd name="connsiteX41" fmla="*/ 287486 w 1089169"/>
                    <a:gd name="connsiteY41" fmla="*/ 540322 h 1495138"/>
                    <a:gd name="connsiteX42" fmla="*/ 323158 w 1089169"/>
                    <a:gd name="connsiteY42" fmla="*/ 578513 h 1495138"/>
                    <a:gd name="connsiteX43" fmla="*/ 323158 w 1089169"/>
                    <a:gd name="connsiteY43" fmla="*/ 584543 h 1495138"/>
                    <a:gd name="connsiteX44" fmla="*/ 323158 w 1089169"/>
                    <a:gd name="connsiteY44" fmla="*/ 731276 h 1495138"/>
                    <a:gd name="connsiteX45" fmla="*/ 322757 w 1089169"/>
                    <a:gd name="connsiteY45" fmla="*/ 731276 h 1495138"/>
                    <a:gd name="connsiteX46" fmla="*/ 322757 w 1089169"/>
                    <a:gd name="connsiteY46" fmla="*/ 865948 h 1495138"/>
                    <a:gd name="connsiteX47" fmla="*/ 323158 w 1089169"/>
                    <a:gd name="connsiteY47" fmla="*/ 880018 h 1495138"/>
                    <a:gd name="connsiteX48" fmla="*/ 328769 w 1089169"/>
                    <a:gd name="connsiteY48" fmla="*/ 886049 h 1495138"/>
                    <a:gd name="connsiteX49" fmla="*/ 344000 w 1089169"/>
                    <a:gd name="connsiteY49" fmla="*/ 886049 h 1495138"/>
                    <a:gd name="connsiteX50" fmla="*/ 366045 w 1089169"/>
                    <a:gd name="connsiteY50" fmla="*/ 886049 h 1495138"/>
                    <a:gd name="connsiteX51" fmla="*/ 405325 w 1089169"/>
                    <a:gd name="connsiteY51" fmla="*/ 917003 h 1495138"/>
                    <a:gd name="connsiteX52" fmla="*/ 371255 w 1089169"/>
                    <a:gd name="connsiteY52" fmla="*/ 971676 h 1495138"/>
                    <a:gd name="connsiteX53" fmla="*/ 358429 w 1089169"/>
                    <a:gd name="connsiteY53" fmla="*/ 972480 h 1495138"/>
                    <a:gd name="connsiteX54" fmla="*/ 197303 w 1089169"/>
                    <a:gd name="connsiteY54" fmla="*/ 972480 h 1495138"/>
                    <a:gd name="connsiteX55" fmla="*/ 186481 w 1089169"/>
                    <a:gd name="connsiteY55" fmla="*/ 971676 h 1495138"/>
                    <a:gd name="connsiteX56" fmla="*/ 149606 w 1089169"/>
                    <a:gd name="connsiteY56" fmla="*/ 935897 h 1495138"/>
                    <a:gd name="connsiteX57" fmla="*/ 174056 w 1089169"/>
                    <a:gd name="connsiteY57" fmla="*/ 890069 h 1495138"/>
                    <a:gd name="connsiteX58" fmla="*/ 192493 w 1089169"/>
                    <a:gd name="connsiteY58" fmla="*/ 886049 h 1495138"/>
                    <a:gd name="connsiteX59" fmla="*/ 226963 w 1089169"/>
                    <a:gd name="connsiteY59" fmla="*/ 886049 h 1495138"/>
                    <a:gd name="connsiteX60" fmla="*/ 234979 w 1089169"/>
                    <a:gd name="connsiteY60" fmla="*/ 884843 h 1495138"/>
                    <a:gd name="connsiteX61" fmla="*/ 236582 w 1089169"/>
                    <a:gd name="connsiteY61" fmla="*/ 883234 h 1495138"/>
                    <a:gd name="connsiteX62" fmla="*/ 237384 w 1089169"/>
                    <a:gd name="connsiteY62" fmla="*/ 880018 h 1495138"/>
                    <a:gd name="connsiteX63" fmla="*/ 237384 w 1089169"/>
                    <a:gd name="connsiteY63" fmla="*/ 867556 h 1495138"/>
                    <a:gd name="connsiteX64" fmla="*/ 237384 w 1089169"/>
                    <a:gd name="connsiteY64" fmla="*/ 644844 h 1495138"/>
                    <a:gd name="connsiteX65" fmla="*/ 236582 w 1089169"/>
                    <a:gd name="connsiteY65" fmla="*/ 628764 h 1495138"/>
                    <a:gd name="connsiteX66" fmla="*/ 234979 w 1089169"/>
                    <a:gd name="connsiteY66" fmla="*/ 627156 h 1495138"/>
                    <a:gd name="connsiteX67" fmla="*/ 230169 w 1089169"/>
                    <a:gd name="connsiteY67" fmla="*/ 625950 h 1495138"/>
                    <a:gd name="connsiteX68" fmla="*/ 207724 w 1089169"/>
                    <a:gd name="connsiteY68" fmla="*/ 626352 h 1495138"/>
                    <a:gd name="connsiteX69" fmla="*/ 197303 w 1089169"/>
                    <a:gd name="connsiteY69" fmla="*/ 626352 h 1495138"/>
                    <a:gd name="connsiteX70" fmla="*/ 158023 w 1089169"/>
                    <a:gd name="connsiteY70" fmla="*/ 584543 h 1495138"/>
                    <a:gd name="connsiteX71" fmla="*/ 198505 w 1089169"/>
                    <a:gd name="connsiteY71" fmla="*/ 541126 h 1495138"/>
                    <a:gd name="connsiteX72" fmla="*/ 204918 w 1089169"/>
                    <a:gd name="connsiteY72" fmla="*/ 541126 h 1495138"/>
                    <a:gd name="connsiteX73" fmla="*/ 272255 w 1089169"/>
                    <a:gd name="connsiteY73" fmla="*/ 539116 h 1495138"/>
                    <a:gd name="connsiteX74" fmla="*/ 477504 w 1089169"/>
                    <a:gd name="connsiteY74" fmla="*/ 0 h 1495138"/>
                    <a:gd name="connsiteX75" fmla="*/ 492735 w 1089169"/>
                    <a:gd name="connsiteY75" fmla="*/ 1206 h 1495138"/>
                    <a:gd name="connsiteX76" fmla="*/ 528407 w 1089169"/>
                    <a:gd name="connsiteY76" fmla="*/ 39397 h 1495138"/>
                    <a:gd name="connsiteX77" fmla="*/ 528407 w 1089169"/>
                    <a:gd name="connsiteY77" fmla="*/ 45427 h 1495138"/>
                    <a:gd name="connsiteX78" fmla="*/ 528407 w 1089169"/>
                    <a:gd name="connsiteY78" fmla="*/ 192159 h 1495138"/>
                    <a:gd name="connsiteX79" fmla="*/ 528006 w 1089169"/>
                    <a:gd name="connsiteY79" fmla="*/ 192159 h 1495138"/>
                    <a:gd name="connsiteX80" fmla="*/ 528006 w 1089169"/>
                    <a:gd name="connsiteY80" fmla="*/ 326832 h 1495138"/>
                    <a:gd name="connsiteX81" fmla="*/ 528407 w 1089169"/>
                    <a:gd name="connsiteY81" fmla="*/ 340902 h 1495138"/>
                    <a:gd name="connsiteX82" fmla="*/ 534018 w 1089169"/>
                    <a:gd name="connsiteY82" fmla="*/ 346932 h 1495138"/>
                    <a:gd name="connsiteX83" fmla="*/ 549249 w 1089169"/>
                    <a:gd name="connsiteY83" fmla="*/ 346932 h 1495138"/>
                    <a:gd name="connsiteX84" fmla="*/ 571294 w 1089169"/>
                    <a:gd name="connsiteY84" fmla="*/ 346932 h 1495138"/>
                    <a:gd name="connsiteX85" fmla="*/ 610574 w 1089169"/>
                    <a:gd name="connsiteY85" fmla="*/ 377887 h 1495138"/>
                    <a:gd name="connsiteX86" fmla="*/ 576504 w 1089169"/>
                    <a:gd name="connsiteY86" fmla="*/ 432560 h 1495138"/>
                    <a:gd name="connsiteX87" fmla="*/ 563678 w 1089169"/>
                    <a:gd name="connsiteY87" fmla="*/ 433364 h 1495138"/>
                    <a:gd name="connsiteX88" fmla="*/ 402552 w 1089169"/>
                    <a:gd name="connsiteY88" fmla="*/ 433364 h 1495138"/>
                    <a:gd name="connsiteX89" fmla="*/ 391730 w 1089169"/>
                    <a:gd name="connsiteY89" fmla="*/ 432560 h 1495138"/>
                    <a:gd name="connsiteX90" fmla="*/ 354855 w 1089169"/>
                    <a:gd name="connsiteY90" fmla="*/ 396781 h 1495138"/>
                    <a:gd name="connsiteX91" fmla="*/ 379305 w 1089169"/>
                    <a:gd name="connsiteY91" fmla="*/ 350952 h 1495138"/>
                    <a:gd name="connsiteX92" fmla="*/ 397742 w 1089169"/>
                    <a:gd name="connsiteY92" fmla="*/ 346932 h 1495138"/>
                    <a:gd name="connsiteX93" fmla="*/ 432212 w 1089169"/>
                    <a:gd name="connsiteY93" fmla="*/ 346932 h 1495138"/>
                    <a:gd name="connsiteX94" fmla="*/ 440228 w 1089169"/>
                    <a:gd name="connsiteY94" fmla="*/ 345726 h 1495138"/>
                    <a:gd name="connsiteX95" fmla="*/ 441831 w 1089169"/>
                    <a:gd name="connsiteY95" fmla="*/ 344118 h 1495138"/>
                    <a:gd name="connsiteX96" fmla="*/ 442633 w 1089169"/>
                    <a:gd name="connsiteY96" fmla="*/ 340902 h 1495138"/>
                    <a:gd name="connsiteX97" fmla="*/ 442633 w 1089169"/>
                    <a:gd name="connsiteY97" fmla="*/ 328440 h 1495138"/>
                    <a:gd name="connsiteX98" fmla="*/ 442633 w 1089169"/>
                    <a:gd name="connsiteY98" fmla="*/ 105728 h 1495138"/>
                    <a:gd name="connsiteX99" fmla="*/ 441831 w 1089169"/>
                    <a:gd name="connsiteY99" fmla="*/ 89648 h 1495138"/>
                    <a:gd name="connsiteX100" fmla="*/ 440228 w 1089169"/>
                    <a:gd name="connsiteY100" fmla="*/ 88040 h 1495138"/>
                    <a:gd name="connsiteX101" fmla="*/ 435418 w 1089169"/>
                    <a:gd name="connsiteY101" fmla="*/ 86834 h 1495138"/>
                    <a:gd name="connsiteX102" fmla="*/ 412973 w 1089169"/>
                    <a:gd name="connsiteY102" fmla="*/ 87236 h 1495138"/>
                    <a:gd name="connsiteX103" fmla="*/ 402552 w 1089169"/>
                    <a:gd name="connsiteY103" fmla="*/ 87236 h 1495138"/>
                    <a:gd name="connsiteX104" fmla="*/ 363272 w 1089169"/>
                    <a:gd name="connsiteY104" fmla="*/ 45427 h 1495138"/>
                    <a:gd name="connsiteX105" fmla="*/ 403754 w 1089169"/>
                    <a:gd name="connsiteY105" fmla="*/ 2010 h 1495138"/>
                    <a:gd name="connsiteX106" fmla="*/ 410167 w 1089169"/>
                    <a:gd name="connsiteY106" fmla="*/ 2010 h 1495138"/>
                    <a:gd name="connsiteX107" fmla="*/ 477504 w 1089169"/>
                    <a:gd name="connsiteY107" fmla="*/ 0 h 1495138"/>
                    <a:gd name="connsiteX108" fmla="*/ 123093 w 1089169"/>
                    <a:gd name="connsiteY108" fmla="*/ 0 h 1495138"/>
                    <a:gd name="connsiteX109" fmla="*/ 138324 w 1089169"/>
                    <a:gd name="connsiteY109" fmla="*/ 1206 h 1495138"/>
                    <a:gd name="connsiteX110" fmla="*/ 173997 w 1089169"/>
                    <a:gd name="connsiteY110" fmla="*/ 39397 h 1495138"/>
                    <a:gd name="connsiteX111" fmla="*/ 173997 w 1089169"/>
                    <a:gd name="connsiteY111" fmla="*/ 45427 h 1495138"/>
                    <a:gd name="connsiteX112" fmla="*/ 173997 w 1089169"/>
                    <a:gd name="connsiteY112" fmla="*/ 192159 h 1495138"/>
                    <a:gd name="connsiteX113" fmla="*/ 173596 w 1089169"/>
                    <a:gd name="connsiteY113" fmla="*/ 192159 h 1495138"/>
                    <a:gd name="connsiteX114" fmla="*/ 173596 w 1089169"/>
                    <a:gd name="connsiteY114" fmla="*/ 326832 h 1495138"/>
                    <a:gd name="connsiteX115" fmla="*/ 173997 w 1089169"/>
                    <a:gd name="connsiteY115" fmla="*/ 340902 h 1495138"/>
                    <a:gd name="connsiteX116" fmla="*/ 179608 w 1089169"/>
                    <a:gd name="connsiteY116" fmla="*/ 346932 h 1495138"/>
                    <a:gd name="connsiteX117" fmla="*/ 194839 w 1089169"/>
                    <a:gd name="connsiteY117" fmla="*/ 346932 h 1495138"/>
                    <a:gd name="connsiteX118" fmla="*/ 216884 w 1089169"/>
                    <a:gd name="connsiteY118" fmla="*/ 346932 h 1495138"/>
                    <a:gd name="connsiteX119" fmla="*/ 256164 w 1089169"/>
                    <a:gd name="connsiteY119" fmla="*/ 377887 h 1495138"/>
                    <a:gd name="connsiteX120" fmla="*/ 222094 w 1089169"/>
                    <a:gd name="connsiteY120" fmla="*/ 432560 h 1495138"/>
                    <a:gd name="connsiteX121" fmla="*/ 209268 w 1089169"/>
                    <a:gd name="connsiteY121" fmla="*/ 433364 h 1495138"/>
                    <a:gd name="connsiteX122" fmla="*/ 48141 w 1089169"/>
                    <a:gd name="connsiteY122" fmla="*/ 433364 h 1495138"/>
                    <a:gd name="connsiteX123" fmla="*/ 37319 w 1089169"/>
                    <a:gd name="connsiteY123" fmla="*/ 432560 h 1495138"/>
                    <a:gd name="connsiteX124" fmla="*/ 445 w 1089169"/>
                    <a:gd name="connsiteY124" fmla="*/ 396781 h 1495138"/>
                    <a:gd name="connsiteX125" fmla="*/ 24894 w 1089169"/>
                    <a:gd name="connsiteY125" fmla="*/ 350952 h 1495138"/>
                    <a:gd name="connsiteX126" fmla="*/ 43332 w 1089169"/>
                    <a:gd name="connsiteY126" fmla="*/ 346932 h 1495138"/>
                    <a:gd name="connsiteX127" fmla="*/ 77801 w 1089169"/>
                    <a:gd name="connsiteY127" fmla="*/ 346932 h 1495138"/>
                    <a:gd name="connsiteX128" fmla="*/ 85818 w 1089169"/>
                    <a:gd name="connsiteY128" fmla="*/ 345726 h 1495138"/>
                    <a:gd name="connsiteX129" fmla="*/ 87421 w 1089169"/>
                    <a:gd name="connsiteY129" fmla="*/ 344118 h 1495138"/>
                    <a:gd name="connsiteX130" fmla="*/ 88223 w 1089169"/>
                    <a:gd name="connsiteY130" fmla="*/ 340902 h 1495138"/>
                    <a:gd name="connsiteX131" fmla="*/ 88223 w 1089169"/>
                    <a:gd name="connsiteY131" fmla="*/ 328440 h 1495138"/>
                    <a:gd name="connsiteX132" fmla="*/ 88223 w 1089169"/>
                    <a:gd name="connsiteY132" fmla="*/ 105728 h 1495138"/>
                    <a:gd name="connsiteX133" fmla="*/ 87421 w 1089169"/>
                    <a:gd name="connsiteY133" fmla="*/ 89648 h 1495138"/>
                    <a:gd name="connsiteX134" fmla="*/ 85818 w 1089169"/>
                    <a:gd name="connsiteY134" fmla="*/ 88040 h 1495138"/>
                    <a:gd name="connsiteX135" fmla="*/ 81008 w 1089169"/>
                    <a:gd name="connsiteY135" fmla="*/ 86834 h 1495138"/>
                    <a:gd name="connsiteX136" fmla="*/ 58562 w 1089169"/>
                    <a:gd name="connsiteY136" fmla="*/ 87236 h 1495138"/>
                    <a:gd name="connsiteX137" fmla="*/ 48141 w 1089169"/>
                    <a:gd name="connsiteY137" fmla="*/ 87236 h 1495138"/>
                    <a:gd name="connsiteX138" fmla="*/ 8862 w 1089169"/>
                    <a:gd name="connsiteY138" fmla="*/ 45427 h 1495138"/>
                    <a:gd name="connsiteX139" fmla="*/ 49344 w 1089169"/>
                    <a:gd name="connsiteY139" fmla="*/ 2010 h 1495138"/>
                    <a:gd name="connsiteX140" fmla="*/ 55757 w 1089169"/>
                    <a:gd name="connsiteY140" fmla="*/ 2010 h 1495138"/>
                    <a:gd name="connsiteX141" fmla="*/ 123093 w 1089169"/>
                    <a:gd name="connsiteY141" fmla="*/ 0 h 1495138"/>
                    <a:gd name="connsiteX0" fmla="*/ 505562 w 1090867"/>
                    <a:gd name="connsiteY0" fmla="*/ 1061774 h 1495138"/>
                    <a:gd name="connsiteX1" fmla="*/ 520793 w 1090867"/>
                    <a:gd name="connsiteY1" fmla="*/ 1062980 h 1495138"/>
                    <a:gd name="connsiteX2" fmla="*/ 556465 w 1090867"/>
                    <a:gd name="connsiteY2" fmla="*/ 1101171 h 1495138"/>
                    <a:gd name="connsiteX3" fmla="*/ 556465 w 1090867"/>
                    <a:gd name="connsiteY3" fmla="*/ 1107201 h 1495138"/>
                    <a:gd name="connsiteX4" fmla="*/ 556465 w 1090867"/>
                    <a:gd name="connsiteY4" fmla="*/ 1253934 h 1495138"/>
                    <a:gd name="connsiteX5" fmla="*/ 556064 w 1090867"/>
                    <a:gd name="connsiteY5" fmla="*/ 1253934 h 1495138"/>
                    <a:gd name="connsiteX6" fmla="*/ 556064 w 1090867"/>
                    <a:gd name="connsiteY6" fmla="*/ 1388606 h 1495138"/>
                    <a:gd name="connsiteX7" fmla="*/ 556465 w 1090867"/>
                    <a:gd name="connsiteY7" fmla="*/ 1402676 h 1495138"/>
                    <a:gd name="connsiteX8" fmla="*/ 562076 w 1090867"/>
                    <a:gd name="connsiteY8" fmla="*/ 1408707 h 1495138"/>
                    <a:gd name="connsiteX9" fmla="*/ 577307 w 1090867"/>
                    <a:gd name="connsiteY9" fmla="*/ 1408707 h 1495138"/>
                    <a:gd name="connsiteX10" fmla="*/ 599352 w 1090867"/>
                    <a:gd name="connsiteY10" fmla="*/ 1408707 h 1495138"/>
                    <a:gd name="connsiteX11" fmla="*/ 638632 w 1090867"/>
                    <a:gd name="connsiteY11" fmla="*/ 1439661 h 1495138"/>
                    <a:gd name="connsiteX12" fmla="*/ 604562 w 1090867"/>
                    <a:gd name="connsiteY12" fmla="*/ 1494334 h 1495138"/>
                    <a:gd name="connsiteX13" fmla="*/ 591736 w 1090867"/>
                    <a:gd name="connsiteY13" fmla="*/ 1495138 h 1495138"/>
                    <a:gd name="connsiteX14" fmla="*/ 430610 w 1090867"/>
                    <a:gd name="connsiteY14" fmla="*/ 1495138 h 1495138"/>
                    <a:gd name="connsiteX15" fmla="*/ 419788 w 1090867"/>
                    <a:gd name="connsiteY15" fmla="*/ 1494334 h 1495138"/>
                    <a:gd name="connsiteX16" fmla="*/ 382913 w 1090867"/>
                    <a:gd name="connsiteY16" fmla="*/ 1458555 h 1495138"/>
                    <a:gd name="connsiteX17" fmla="*/ 407363 w 1090867"/>
                    <a:gd name="connsiteY17" fmla="*/ 1412727 h 1495138"/>
                    <a:gd name="connsiteX18" fmla="*/ 425800 w 1090867"/>
                    <a:gd name="connsiteY18" fmla="*/ 1408707 h 1495138"/>
                    <a:gd name="connsiteX19" fmla="*/ 460270 w 1090867"/>
                    <a:gd name="connsiteY19" fmla="*/ 1408707 h 1495138"/>
                    <a:gd name="connsiteX20" fmla="*/ 468286 w 1090867"/>
                    <a:gd name="connsiteY20" fmla="*/ 1407501 h 1495138"/>
                    <a:gd name="connsiteX21" fmla="*/ 469889 w 1090867"/>
                    <a:gd name="connsiteY21" fmla="*/ 1405892 h 1495138"/>
                    <a:gd name="connsiteX22" fmla="*/ 470691 w 1090867"/>
                    <a:gd name="connsiteY22" fmla="*/ 1402676 h 1495138"/>
                    <a:gd name="connsiteX23" fmla="*/ 470691 w 1090867"/>
                    <a:gd name="connsiteY23" fmla="*/ 1390214 h 1495138"/>
                    <a:gd name="connsiteX24" fmla="*/ 470691 w 1090867"/>
                    <a:gd name="connsiteY24" fmla="*/ 1167502 h 1495138"/>
                    <a:gd name="connsiteX25" fmla="*/ 469889 w 1090867"/>
                    <a:gd name="connsiteY25" fmla="*/ 1151422 h 1495138"/>
                    <a:gd name="connsiteX26" fmla="*/ 468286 w 1090867"/>
                    <a:gd name="connsiteY26" fmla="*/ 1149814 h 1495138"/>
                    <a:gd name="connsiteX27" fmla="*/ 463476 w 1090867"/>
                    <a:gd name="connsiteY27" fmla="*/ 1148608 h 1495138"/>
                    <a:gd name="connsiteX28" fmla="*/ 441031 w 1090867"/>
                    <a:gd name="connsiteY28" fmla="*/ 1149010 h 1495138"/>
                    <a:gd name="connsiteX29" fmla="*/ 430610 w 1090867"/>
                    <a:gd name="connsiteY29" fmla="*/ 1149010 h 1495138"/>
                    <a:gd name="connsiteX30" fmla="*/ 391330 w 1090867"/>
                    <a:gd name="connsiteY30" fmla="*/ 1107201 h 1495138"/>
                    <a:gd name="connsiteX31" fmla="*/ 431812 w 1090867"/>
                    <a:gd name="connsiteY31" fmla="*/ 1063784 h 1495138"/>
                    <a:gd name="connsiteX32" fmla="*/ 438225 w 1090867"/>
                    <a:gd name="connsiteY32" fmla="*/ 1063784 h 1495138"/>
                    <a:gd name="connsiteX33" fmla="*/ 505562 w 1090867"/>
                    <a:gd name="connsiteY33" fmla="*/ 1061774 h 1495138"/>
                    <a:gd name="connsiteX34" fmla="*/ 1076343 w 1090867"/>
                    <a:gd name="connsiteY34" fmla="*/ 972480 h 1495138"/>
                    <a:gd name="connsiteX35" fmla="*/ 1040671 w 1090867"/>
                    <a:gd name="connsiteY35" fmla="*/ 865948 h 1495138"/>
                    <a:gd name="connsiteX36" fmla="*/ 1041072 w 1090867"/>
                    <a:gd name="connsiteY36" fmla="*/ 880018 h 1495138"/>
                    <a:gd name="connsiteX37" fmla="*/ 1089169 w 1090867"/>
                    <a:gd name="connsiteY37" fmla="*/ 971676 h 1495138"/>
                    <a:gd name="connsiteX38" fmla="*/ 1076343 w 1090867"/>
                    <a:gd name="connsiteY38" fmla="*/ 972480 h 1495138"/>
                    <a:gd name="connsiteX39" fmla="*/ 272255 w 1090867"/>
                    <a:gd name="connsiteY39" fmla="*/ 539116 h 1495138"/>
                    <a:gd name="connsiteX40" fmla="*/ 287486 w 1090867"/>
                    <a:gd name="connsiteY40" fmla="*/ 540322 h 1495138"/>
                    <a:gd name="connsiteX41" fmla="*/ 323158 w 1090867"/>
                    <a:gd name="connsiteY41" fmla="*/ 578513 h 1495138"/>
                    <a:gd name="connsiteX42" fmla="*/ 323158 w 1090867"/>
                    <a:gd name="connsiteY42" fmla="*/ 584543 h 1495138"/>
                    <a:gd name="connsiteX43" fmla="*/ 323158 w 1090867"/>
                    <a:gd name="connsiteY43" fmla="*/ 731276 h 1495138"/>
                    <a:gd name="connsiteX44" fmla="*/ 322757 w 1090867"/>
                    <a:gd name="connsiteY44" fmla="*/ 731276 h 1495138"/>
                    <a:gd name="connsiteX45" fmla="*/ 322757 w 1090867"/>
                    <a:gd name="connsiteY45" fmla="*/ 865948 h 1495138"/>
                    <a:gd name="connsiteX46" fmla="*/ 323158 w 1090867"/>
                    <a:gd name="connsiteY46" fmla="*/ 880018 h 1495138"/>
                    <a:gd name="connsiteX47" fmla="*/ 328769 w 1090867"/>
                    <a:gd name="connsiteY47" fmla="*/ 886049 h 1495138"/>
                    <a:gd name="connsiteX48" fmla="*/ 344000 w 1090867"/>
                    <a:gd name="connsiteY48" fmla="*/ 886049 h 1495138"/>
                    <a:gd name="connsiteX49" fmla="*/ 366045 w 1090867"/>
                    <a:gd name="connsiteY49" fmla="*/ 886049 h 1495138"/>
                    <a:gd name="connsiteX50" fmla="*/ 405325 w 1090867"/>
                    <a:gd name="connsiteY50" fmla="*/ 917003 h 1495138"/>
                    <a:gd name="connsiteX51" fmla="*/ 371255 w 1090867"/>
                    <a:gd name="connsiteY51" fmla="*/ 971676 h 1495138"/>
                    <a:gd name="connsiteX52" fmla="*/ 358429 w 1090867"/>
                    <a:gd name="connsiteY52" fmla="*/ 972480 h 1495138"/>
                    <a:gd name="connsiteX53" fmla="*/ 197303 w 1090867"/>
                    <a:gd name="connsiteY53" fmla="*/ 972480 h 1495138"/>
                    <a:gd name="connsiteX54" fmla="*/ 186481 w 1090867"/>
                    <a:gd name="connsiteY54" fmla="*/ 971676 h 1495138"/>
                    <a:gd name="connsiteX55" fmla="*/ 149606 w 1090867"/>
                    <a:gd name="connsiteY55" fmla="*/ 935897 h 1495138"/>
                    <a:gd name="connsiteX56" fmla="*/ 174056 w 1090867"/>
                    <a:gd name="connsiteY56" fmla="*/ 890069 h 1495138"/>
                    <a:gd name="connsiteX57" fmla="*/ 192493 w 1090867"/>
                    <a:gd name="connsiteY57" fmla="*/ 886049 h 1495138"/>
                    <a:gd name="connsiteX58" fmla="*/ 226963 w 1090867"/>
                    <a:gd name="connsiteY58" fmla="*/ 886049 h 1495138"/>
                    <a:gd name="connsiteX59" fmla="*/ 234979 w 1090867"/>
                    <a:gd name="connsiteY59" fmla="*/ 884843 h 1495138"/>
                    <a:gd name="connsiteX60" fmla="*/ 236582 w 1090867"/>
                    <a:gd name="connsiteY60" fmla="*/ 883234 h 1495138"/>
                    <a:gd name="connsiteX61" fmla="*/ 237384 w 1090867"/>
                    <a:gd name="connsiteY61" fmla="*/ 880018 h 1495138"/>
                    <a:gd name="connsiteX62" fmla="*/ 237384 w 1090867"/>
                    <a:gd name="connsiteY62" fmla="*/ 867556 h 1495138"/>
                    <a:gd name="connsiteX63" fmla="*/ 237384 w 1090867"/>
                    <a:gd name="connsiteY63" fmla="*/ 644844 h 1495138"/>
                    <a:gd name="connsiteX64" fmla="*/ 236582 w 1090867"/>
                    <a:gd name="connsiteY64" fmla="*/ 628764 h 1495138"/>
                    <a:gd name="connsiteX65" fmla="*/ 234979 w 1090867"/>
                    <a:gd name="connsiteY65" fmla="*/ 627156 h 1495138"/>
                    <a:gd name="connsiteX66" fmla="*/ 230169 w 1090867"/>
                    <a:gd name="connsiteY66" fmla="*/ 625950 h 1495138"/>
                    <a:gd name="connsiteX67" fmla="*/ 207724 w 1090867"/>
                    <a:gd name="connsiteY67" fmla="*/ 626352 h 1495138"/>
                    <a:gd name="connsiteX68" fmla="*/ 197303 w 1090867"/>
                    <a:gd name="connsiteY68" fmla="*/ 626352 h 1495138"/>
                    <a:gd name="connsiteX69" fmla="*/ 158023 w 1090867"/>
                    <a:gd name="connsiteY69" fmla="*/ 584543 h 1495138"/>
                    <a:gd name="connsiteX70" fmla="*/ 198505 w 1090867"/>
                    <a:gd name="connsiteY70" fmla="*/ 541126 h 1495138"/>
                    <a:gd name="connsiteX71" fmla="*/ 204918 w 1090867"/>
                    <a:gd name="connsiteY71" fmla="*/ 541126 h 1495138"/>
                    <a:gd name="connsiteX72" fmla="*/ 272255 w 1090867"/>
                    <a:gd name="connsiteY72" fmla="*/ 539116 h 1495138"/>
                    <a:gd name="connsiteX73" fmla="*/ 477504 w 1090867"/>
                    <a:gd name="connsiteY73" fmla="*/ 0 h 1495138"/>
                    <a:gd name="connsiteX74" fmla="*/ 492735 w 1090867"/>
                    <a:gd name="connsiteY74" fmla="*/ 1206 h 1495138"/>
                    <a:gd name="connsiteX75" fmla="*/ 528407 w 1090867"/>
                    <a:gd name="connsiteY75" fmla="*/ 39397 h 1495138"/>
                    <a:gd name="connsiteX76" fmla="*/ 528407 w 1090867"/>
                    <a:gd name="connsiteY76" fmla="*/ 45427 h 1495138"/>
                    <a:gd name="connsiteX77" fmla="*/ 528407 w 1090867"/>
                    <a:gd name="connsiteY77" fmla="*/ 192159 h 1495138"/>
                    <a:gd name="connsiteX78" fmla="*/ 528006 w 1090867"/>
                    <a:gd name="connsiteY78" fmla="*/ 192159 h 1495138"/>
                    <a:gd name="connsiteX79" fmla="*/ 528006 w 1090867"/>
                    <a:gd name="connsiteY79" fmla="*/ 326832 h 1495138"/>
                    <a:gd name="connsiteX80" fmla="*/ 528407 w 1090867"/>
                    <a:gd name="connsiteY80" fmla="*/ 340902 h 1495138"/>
                    <a:gd name="connsiteX81" fmla="*/ 534018 w 1090867"/>
                    <a:gd name="connsiteY81" fmla="*/ 346932 h 1495138"/>
                    <a:gd name="connsiteX82" fmla="*/ 549249 w 1090867"/>
                    <a:gd name="connsiteY82" fmla="*/ 346932 h 1495138"/>
                    <a:gd name="connsiteX83" fmla="*/ 571294 w 1090867"/>
                    <a:gd name="connsiteY83" fmla="*/ 346932 h 1495138"/>
                    <a:gd name="connsiteX84" fmla="*/ 610574 w 1090867"/>
                    <a:gd name="connsiteY84" fmla="*/ 377887 h 1495138"/>
                    <a:gd name="connsiteX85" fmla="*/ 576504 w 1090867"/>
                    <a:gd name="connsiteY85" fmla="*/ 432560 h 1495138"/>
                    <a:gd name="connsiteX86" fmla="*/ 563678 w 1090867"/>
                    <a:gd name="connsiteY86" fmla="*/ 433364 h 1495138"/>
                    <a:gd name="connsiteX87" fmla="*/ 402552 w 1090867"/>
                    <a:gd name="connsiteY87" fmla="*/ 433364 h 1495138"/>
                    <a:gd name="connsiteX88" fmla="*/ 391730 w 1090867"/>
                    <a:gd name="connsiteY88" fmla="*/ 432560 h 1495138"/>
                    <a:gd name="connsiteX89" fmla="*/ 354855 w 1090867"/>
                    <a:gd name="connsiteY89" fmla="*/ 396781 h 1495138"/>
                    <a:gd name="connsiteX90" fmla="*/ 379305 w 1090867"/>
                    <a:gd name="connsiteY90" fmla="*/ 350952 h 1495138"/>
                    <a:gd name="connsiteX91" fmla="*/ 397742 w 1090867"/>
                    <a:gd name="connsiteY91" fmla="*/ 346932 h 1495138"/>
                    <a:gd name="connsiteX92" fmla="*/ 432212 w 1090867"/>
                    <a:gd name="connsiteY92" fmla="*/ 346932 h 1495138"/>
                    <a:gd name="connsiteX93" fmla="*/ 440228 w 1090867"/>
                    <a:gd name="connsiteY93" fmla="*/ 345726 h 1495138"/>
                    <a:gd name="connsiteX94" fmla="*/ 441831 w 1090867"/>
                    <a:gd name="connsiteY94" fmla="*/ 344118 h 1495138"/>
                    <a:gd name="connsiteX95" fmla="*/ 442633 w 1090867"/>
                    <a:gd name="connsiteY95" fmla="*/ 340902 h 1495138"/>
                    <a:gd name="connsiteX96" fmla="*/ 442633 w 1090867"/>
                    <a:gd name="connsiteY96" fmla="*/ 328440 h 1495138"/>
                    <a:gd name="connsiteX97" fmla="*/ 442633 w 1090867"/>
                    <a:gd name="connsiteY97" fmla="*/ 105728 h 1495138"/>
                    <a:gd name="connsiteX98" fmla="*/ 441831 w 1090867"/>
                    <a:gd name="connsiteY98" fmla="*/ 89648 h 1495138"/>
                    <a:gd name="connsiteX99" fmla="*/ 440228 w 1090867"/>
                    <a:gd name="connsiteY99" fmla="*/ 88040 h 1495138"/>
                    <a:gd name="connsiteX100" fmla="*/ 435418 w 1090867"/>
                    <a:gd name="connsiteY100" fmla="*/ 86834 h 1495138"/>
                    <a:gd name="connsiteX101" fmla="*/ 412973 w 1090867"/>
                    <a:gd name="connsiteY101" fmla="*/ 87236 h 1495138"/>
                    <a:gd name="connsiteX102" fmla="*/ 402552 w 1090867"/>
                    <a:gd name="connsiteY102" fmla="*/ 87236 h 1495138"/>
                    <a:gd name="connsiteX103" fmla="*/ 363272 w 1090867"/>
                    <a:gd name="connsiteY103" fmla="*/ 45427 h 1495138"/>
                    <a:gd name="connsiteX104" fmla="*/ 403754 w 1090867"/>
                    <a:gd name="connsiteY104" fmla="*/ 2010 h 1495138"/>
                    <a:gd name="connsiteX105" fmla="*/ 410167 w 1090867"/>
                    <a:gd name="connsiteY105" fmla="*/ 2010 h 1495138"/>
                    <a:gd name="connsiteX106" fmla="*/ 477504 w 1090867"/>
                    <a:gd name="connsiteY106" fmla="*/ 0 h 1495138"/>
                    <a:gd name="connsiteX107" fmla="*/ 123093 w 1090867"/>
                    <a:gd name="connsiteY107" fmla="*/ 0 h 1495138"/>
                    <a:gd name="connsiteX108" fmla="*/ 138324 w 1090867"/>
                    <a:gd name="connsiteY108" fmla="*/ 1206 h 1495138"/>
                    <a:gd name="connsiteX109" fmla="*/ 173997 w 1090867"/>
                    <a:gd name="connsiteY109" fmla="*/ 39397 h 1495138"/>
                    <a:gd name="connsiteX110" fmla="*/ 173997 w 1090867"/>
                    <a:gd name="connsiteY110" fmla="*/ 45427 h 1495138"/>
                    <a:gd name="connsiteX111" fmla="*/ 173997 w 1090867"/>
                    <a:gd name="connsiteY111" fmla="*/ 192159 h 1495138"/>
                    <a:gd name="connsiteX112" fmla="*/ 173596 w 1090867"/>
                    <a:gd name="connsiteY112" fmla="*/ 192159 h 1495138"/>
                    <a:gd name="connsiteX113" fmla="*/ 173596 w 1090867"/>
                    <a:gd name="connsiteY113" fmla="*/ 326832 h 1495138"/>
                    <a:gd name="connsiteX114" fmla="*/ 173997 w 1090867"/>
                    <a:gd name="connsiteY114" fmla="*/ 340902 h 1495138"/>
                    <a:gd name="connsiteX115" fmla="*/ 179608 w 1090867"/>
                    <a:gd name="connsiteY115" fmla="*/ 346932 h 1495138"/>
                    <a:gd name="connsiteX116" fmla="*/ 194839 w 1090867"/>
                    <a:gd name="connsiteY116" fmla="*/ 346932 h 1495138"/>
                    <a:gd name="connsiteX117" fmla="*/ 216884 w 1090867"/>
                    <a:gd name="connsiteY117" fmla="*/ 346932 h 1495138"/>
                    <a:gd name="connsiteX118" fmla="*/ 256164 w 1090867"/>
                    <a:gd name="connsiteY118" fmla="*/ 377887 h 1495138"/>
                    <a:gd name="connsiteX119" fmla="*/ 222094 w 1090867"/>
                    <a:gd name="connsiteY119" fmla="*/ 432560 h 1495138"/>
                    <a:gd name="connsiteX120" fmla="*/ 209268 w 1090867"/>
                    <a:gd name="connsiteY120" fmla="*/ 433364 h 1495138"/>
                    <a:gd name="connsiteX121" fmla="*/ 48141 w 1090867"/>
                    <a:gd name="connsiteY121" fmla="*/ 433364 h 1495138"/>
                    <a:gd name="connsiteX122" fmla="*/ 37319 w 1090867"/>
                    <a:gd name="connsiteY122" fmla="*/ 432560 h 1495138"/>
                    <a:gd name="connsiteX123" fmla="*/ 445 w 1090867"/>
                    <a:gd name="connsiteY123" fmla="*/ 396781 h 1495138"/>
                    <a:gd name="connsiteX124" fmla="*/ 24894 w 1090867"/>
                    <a:gd name="connsiteY124" fmla="*/ 350952 h 1495138"/>
                    <a:gd name="connsiteX125" fmla="*/ 43332 w 1090867"/>
                    <a:gd name="connsiteY125" fmla="*/ 346932 h 1495138"/>
                    <a:gd name="connsiteX126" fmla="*/ 77801 w 1090867"/>
                    <a:gd name="connsiteY126" fmla="*/ 346932 h 1495138"/>
                    <a:gd name="connsiteX127" fmla="*/ 85818 w 1090867"/>
                    <a:gd name="connsiteY127" fmla="*/ 345726 h 1495138"/>
                    <a:gd name="connsiteX128" fmla="*/ 87421 w 1090867"/>
                    <a:gd name="connsiteY128" fmla="*/ 344118 h 1495138"/>
                    <a:gd name="connsiteX129" fmla="*/ 88223 w 1090867"/>
                    <a:gd name="connsiteY129" fmla="*/ 340902 h 1495138"/>
                    <a:gd name="connsiteX130" fmla="*/ 88223 w 1090867"/>
                    <a:gd name="connsiteY130" fmla="*/ 328440 h 1495138"/>
                    <a:gd name="connsiteX131" fmla="*/ 88223 w 1090867"/>
                    <a:gd name="connsiteY131" fmla="*/ 105728 h 1495138"/>
                    <a:gd name="connsiteX132" fmla="*/ 87421 w 1090867"/>
                    <a:gd name="connsiteY132" fmla="*/ 89648 h 1495138"/>
                    <a:gd name="connsiteX133" fmla="*/ 85818 w 1090867"/>
                    <a:gd name="connsiteY133" fmla="*/ 88040 h 1495138"/>
                    <a:gd name="connsiteX134" fmla="*/ 81008 w 1090867"/>
                    <a:gd name="connsiteY134" fmla="*/ 86834 h 1495138"/>
                    <a:gd name="connsiteX135" fmla="*/ 58562 w 1090867"/>
                    <a:gd name="connsiteY135" fmla="*/ 87236 h 1495138"/>
                    <a:gd name="connsiteX136" fmla="*/ 48141 w 1090867"/>
                    <a:gd name="connsiteY136" fmla="*/ 87236 h 1495138"/>
                    <a:gd name="connsiteX137" fmla="*/ 8862 w 1090867"/>
                    <a:gd name="connsiteY137" fmla="*/ 45427 h 1495138"/>
                    <a:gd name="connsiteX138" fmla="*/ 49344 w 1090867"/>
                    <a:gd name="connsiteY138" fmla="*/ 2010 h 1495138"/>
                    <a:gd name="connsiteX139" fmla="*/ 55757 w 1090867"/>
                    <a:gd name="connsiteY139" fmla="*/ 2010 h 1495138"/>
                    <a:gd name="connsiteX140" fmla="*/ 123093 w 1090867"/>
                    <a:gd name="connsiteY140" fmla="*/ 0 h 1495138"/>
                    <a:gd name="connsiteX0" fmla="*/ 505562 w 1090894"/>
                    <a:gd name="connsiteY0" fmla="*/ 1061774 h 1495138"/>
                    <a:gd name="connsiteX1" fmla="*/ 520793 w 1090894"/>
                    <a:gd name="connsiteY1" fmla="*/ 1062980 h 1495138"/>
                    <a:gd name="connsiteX2" fmla="*/ 556465 w 1090894"/>
                    <a:gd name="connsiteY2" fmla="*/ 1101171 h 1495138"/>
                    <a:gd name="connsiteX3" fmla="*/ 556465 w 1090894"/>
                    <a:gd name="connsiteY3" fmla="*/ 1107201 h 1495138"/>
                    <a:gd name="connsiteX4" fmla="*/ 556465 w 1090894"/>
                    <a:gd name="connsiteY4" fmla="*/ 1253934 h 1495138"/>
                    <a:gd name="connsiteX5" fmla="*/ 556064 w 1090894"/>
                    <a:gd name="connsiteY5" fmla="*/ 1253934 h 1495138"/>
                    <a:gd name="connsiteX6" fmla="*/ 556064 w 1090894"/>
                    <a:gd name="connsiteY6" fmla="*/ 1388606 h 1495138"/>
                    <a:gd name="connsiteX7" fmla="*/ 556465 w 1090894"/>
                    <a:gd name="connsiteY7" fmla="*/ 1402676 h 1495138"/>
                    <a:gd name="connsiteX8" fmla="*/ 562076 w 1090894"/>
                    <a:gd name="connsiteY8" fmla="*/ 1408707 h 1495138"/>
                    <a:gd name="connsiteX9" fmla="*/ 577307 w 1090894"/>
                    <a:gd name="connsiteY9" fmla="*/ 1408707 h 1495138"/>
                    <a:gd name="connsiteX10" fmla="*/ 599352 w 1090894"/>
                    <a:gd name="connsiteY10" fmla="*/ 1408707 h 1495138"/>
                    <a:gd name="connsiteX11" fmla="*/ 638632 w 1090894"/>
                    <a:gd name="connsiteY11" fmla="*/ 1439661 h 1495138"/>
                    <a:gd name="connsiteX12" fmla="*/ 604562 w 1090894"/>
                    <a:gd name="connsiteY12" fmla="*/ 1494334 h 1495138"/>
                    <a:gd name="connsiteX13" fmla="*/ 591736 w 1090894"/>
                    <a:gd name="connsiteY13" fmla="*/ 1495138 h 1495138"/>
                    <a:gd name="connsiteX14" fmla="*/ 430610 w 1090894"/>
                    <a:gd name="connsiteY14" fmla="*/ 1495138 h 1495138"/>
                    <a:gd name="connsiteX15" fmla="*/ 419788 w 1090894"/>
                    <a:gd name="connsiteY15" fmla="*/ 1494334 h 1495138"/>
                    <a:gd name="connsiteX16" fmla="*/ 382913 w 1090894"/>
                    <a:gd name="connsiteY16" fmla="*/ 1458555 h 1495138"/>
                    <a:gd name="connsiteX17" fmla="*/ 407363 w 1090894"/>
                    <a:gd name="connsiteY17" fmla="*/ 1412727 h 1495138"/>
                    <a:gd name="connsiteX18" fmla="*/ 425800 w 1090894"/>
                    <a:gd name="connsiteY18" fmla="*/ 1408707 h 1495138"/>
                    <a:gd name="connsiteX19" fmla="*/ 460270 w 1090894"/>
                    <a:gd name="connsiteY19" fmla="*/ 1408707 h 1495138"/>
                    <a:gd name="connsiteX20" fmla="*/ 468286 w 1090894"/>
                    <a:gd name="connsiteY20" fmla="*/ 1407501 h 1495138"/>
                    <a:gd name="connsiteX21" fmla="*/ 469889 w 1090894"/>
                    <a:gd name="connsiteY21" fmla="*/ 1405892 h 1495138"/>
                    <a:gd name="connsiteX22" fmla="*/ 470691 w 1090894"/>
                    <a:gd name="connsiteY22" fmla="*/ 1402676 h 1495138"/>
                    <a:gd name="connsiteX23" fmla="*/ 470691 w 1090894"/>
                    <a:gd name="connsiteY23" fmla="*/ 1390214 h 1495138"/>
                    <a:gd name="connsiteX24" fmla="*/ 470691 w 1090894"/>
                    <a:gd name="connsiteY24" fmla="*/ 1167502 h 1495138"/>
                    <a:gd name="connsiteX25" fmla="*/ 469889 w 1090894"/>
                    <a:gd name="connsiteY25" fmla="*/ 1151422 h 1495138"/>
                    <a:gd name="connsiteX26" fmla="*/ 468286 w 1090894"/>
                    <a:gd name="connsiteY26" fmla="*/ 1149814 h 1495138"/>
                    <a:gd name="connsiteX27" fmla="*/ 463476 w 1090894"/>
                    <a:gd name="connsiteY27" fmla="*/ 1148608 h 1495138"/>
                    <a:gd name="connsiteX28" fmla="*/ 441031 w 1090894"/>
                    <a:gd name="connsiteY28" fmla="*/ 1149010 h 1495138"/>
                    <a:gd name="connsiteX29" fmla="*/ 430610 w 1090894"/>
                    <a:gd name="connsiteY29" fmla="*/ 1149010 h 1495138"/>
                    <a:gd name="connsiteX30" fmla="*/ 391330 w 1090894"/>
                    <a:gd name="connsiteY30" fmla="*/ 1107201 h 1495138"/>
                    <a:gd name="connsiteX31" fmla="*/ 431812 w 1090894"/>
                    <a:gd name="connsiteY31" fmla="*/ 1063784 h 1495138"/>
                    <a:gd name="connsiteX32" fmla="*/ 438225 w 1090894"/>
                    <a:gd name="connsiteY32" fmla="*/ 1063784 h 1495138"/>
                    <a:gd name="connsiteX33" fmla="*/ 505562 w 1090894"/>
                    <a:gd name="connsiteY33" fmla="*/ 1061774 h 1495138"/>
                    <a:gd name="connsiteX34" fmla="*/ 1076343 w 1090894"/>
                    <a:gd name="connsiteY34" fmla="*/ 972480 h 1495138"/>
                    <a:gd name="connsiteX35" fmla="*/ 1040671 w 1090894"/>
                    <a:gd name="connsiteY35" fmla="*/ 865948 h 1495138"/>
                    <a:gd name="connsiteX36" fmla="*/ 1089169 w 1090894"/>
                    <a:gd name="connsiteY36" fmla="*/ 971676 h 1495138"/>
                    <a:gd name="connsiteX37" fmla="*/ 1076343 w 1090894"/>
                    <a:gd name="connsiteY37" fmla="*/ 972480 h 1495138"/>
                    <a:gd name="connsiteX38" fmla="*/ 272255 w 1090894"/>
                    <a:gd name="connsiteY38" fmla="*/ 539116 h 1495138"/>
                    <a:gd name="connsiteX39" fmla="*/ 287486 w 1090894"/>
                    <a:gd name="connsiteY39" fmla="*/ 540322 h 1495138"/>
                    <a:gd name="connsiteX40" fmla="*/ 323158 w 1090894"/>
                    <a:gd name="connsiteY40" fmla="*/ 578513 h 1495138"/>
                    <a:gd name="connsiteX41" fmla="*/ 323158 w 1090894"/>
                    <a:gd name="connsiteY41" fmla="*/ 584543 h 1495138"/>
                    <a:gd name="connsiteX42" fmla="*/ 323158 w 1090894"/>
                    <a:gd name="connsiteY42" fmla="*/ 731276 h 1495138"/>
                    <a:gd name="connsiteX43" fmla="*/ 322757 w 1090894"/>
                    <a:gd name="connsiteY43" fmla="*/ 731276 h 1495138"/>
                    <a:gd name="connsiteX44" fmla="*/ 322757 w 1090894"/>
                    <a:gd name="connsiteY44" fmla="*/ 865948 h 1495138"/>
                    <a:gd name="connsiteX45" fmla="*/ 323158 w 1090894"/>
                    <a:gd name="connsiteY45" fmla="*/ 880018 h 1495138"/>
                    <a:gd name="connsiteX46" fmla="*/ 328769 w 1090894"/>
                    <a:gd name="connsiteY46" fmla="*/ 886049 h 1495138"/>
                    <a:gd name="connsiteX47" fmla="*/ 344000 w 1090894"/>
                    <a:gd name="connsiteY47" fmla="*/ 886049 h 1495138"/>
                    <a:gd name="connsiteX48" fmla="*/ 366045 w 1090894"/>
                    <a:gd name="connsiteY48" fmla="*/ 886049 h 1495138"/>
                    <a:gd name="connsiteX49" fmla="*/ 405325 w 1090894"/>
                    <a:gd name="connsiteY49" fmla="*/ 917003 h 1495138"/>
                    <a:gd name="connsiteX50" fmla="*/ 371255 w 1090894"/>
                    <a:gd name="connsiteY50" fmla="*/ 971676 h 1495138"/>
                    <a:gd name="connsiteX51" fmla="*/ 358429 w 1090894"/>
                    <a:gd name="connsiteY51" fmla="*/ 972480 h 1495138"/>
                    <a:gd name="connsiteX52" fmla="*/ 197303 w 1090894"/>
                    <a:gd name="connsiteY52" fmla="*/ 972480 h 1495138"/>
                    <a:gd name="connsiteX53" fmla="*/ 186481 w 1090894"/>
                    <a:gd name="connsiteY53" fmla="*/ 971676 h 1495138"/>
                    <a:gd name="connsiteX54" fmla="*/ 149606 w 1090894"/>
                    <a:gd name="connsiteY54" fmla="*/ 935897 h 1495138"/>
                    <a:gd name="connsiteX55" fmla="*/ 174056 w 1090894"/>
                    <a:gd name="connsiteY55" fmla="*/ 890069 h 1495138"/>
                    <a:gd name="connsiteX56" fmla="*/ 192493 w 1090894"/>
                    <a:gd name="connsiteY56" fmla="*/ 886049 h 1495138"/>
                    <a:gd name="connsiteX57" fmla="*/ 226963 w 1090894"/>
                    <a:gd name="connsiteY57" fmla="*/ 886049 h 1495138"/>
                    <a:gd name="connsiteX58" fmla="*/ 234979 w 1090894"/>
                    <a:gd name="connsiteY58" fmla="*/ 884843 h 1495138"/>
                    <a:gd name="connsiteX59" fmla="*/ 236582 w 1090894"/>
                    <a:gd name="connsiteY59" fmla="*/ 883234 h 1495138"/>
                    <a:gd name="connsiteX60" fmla="*/ 237384 w 1090894"/>
                    <a:gd name="connsiteY60" fmla="*/ 880018 h 1495138"/>
                    <a:gd name="connsiteX61" fmla="*/ 237384 w 1090894"/>
                    <a:gd name="connsiteY61" fmla="*/ 867556 h 1495138"/>
                    <a:gd name="connsiteX62" fmla="*/ 237384 w 1090894"/>
                    <a:gd name="connsiteY62" fmla="*/ 644844 h 1495138"/>
                    <a:gd name="connsiteX63" fmla="*/ 236582 w 1090894"/>
                    <a:gd name="connsiteY63" fmla="*/ 628764 h 1495138"/>
                    <a:gd name="connsiteX64" fmla="*/ 234979 w 1090894"/>
                    <a:gd name="connsiteY64" fmla="*/ 627156 h 1495138"/>
                    <a:gd name="connsiteX65" fmla="*/ 230169 w 1090894"/>
                    <a:gd name="connsiteY65" fmla="*/ 625950 h 1495138"/>
                    <a:gd name="connsiteX66" fmla="*/ 207724 w 1090894"/>
                    <a:gd name="connsiteY66" fmla="*/ 626352 h 1495138"/>
                    <a:gd name="connsiteX67" fmla="*/ 197303 w 1090894"/>
                    <a:gd name="connsiteY67" fmla="*/ 626352 h 1495138"/>
                    <a:gd name="connsiteX68" fmla="*/ 158023 w 1090894"/>
                    <a:gd name="connsiteY68" fmla="*/ 584543 h 1495138"/>
                    <a:gd name="connsiteX69" fmla="*/ 198505 w 1090894"/>
                    <a:gd name="connsiteY69" fmla="*/ 541126 h 1495138"/>
                    <a:gd name="connsiteX70" fmla="*/ 204918 w 1090894"/>
                    <a:gd name="connsiteY70" fmla="*/ 541126 h 1495138"/>
                    <a:gd name="connsiteX71" fmla="*/ 272255 w 1090894"/>
                    <a:gd name="connsiteY71" fmla="*/ 539116 h 1495138"/>
                    <a:gd name="connsiteX72" fmla="*/ 477504 w 1090894"/>
                    <a:gd name="connsiteY72" fmla="*/ 0 h 1495138"/>
                    <a:gd name="connsiteX73" fmla="*/ 492735 w 1090894"/>
                    <a:gd name="connsiteY73" fmla="*/ 1206 h 1495138"/>
                    <a:gd name="connsiteX74" fmla="*/ 528407 w 1090894"/>
                    <a:gd name="connsiteY74" fmla="*/ 39397 h 1495138"/>
                    <a:gd name="connsiteX75" fmla="*/ 528407 w 1090894"/>
                    <a:gd name="connsiteY75" fmla="*/ 45427 h 1495138"/>
                    <a:gd name="connsiteX76" fmla="*/ 528407 w 1090894"/>
                    <a:gd name="connsiteY76" fmla="*/ 192159 h 1495138"/>
                    <a:gd name="connsiteX77" fmla="*/ 528006 w 1090894"/>
                    <a:gd name="connsiteY77" fmla="*/ 192159 h 1495138"/>
                    <a:gd name="connsiteX78" fmla="*/ 528006 w 1090894"/>
                    <a:gd name="connsiteY78" fmla="*/ 326832 h 1495138"/>
                    <a:gd name="connsiteX79" fmla="*/ 528407 w 1090894"/>
                    <a:gd name="connsiteY79" fmla="*/ 340902 h 1495138"/>
                    <a:gd name="connsiteX80" fmla="*/ 534018 w 1090894"/>
                    <a:gd name="connsiteY80" fmla="*/ 346932 h 1495138"/>
                    <a:gd name="connsiteX81" fmla="*/ 549249 w 1090894"/>
                    <a:gd name="connsiteY81" fmla="*/ 346932 h 1495138"/>
                    <a:gd name="connsiteX82" fmla="*/ 571294 w 1090894"/>
                    <a:gd name="connsiteY82" fmla="*/ 346932 h 1495138"/>
                    <a:gd name="connsiteX83" fmla="*/ 610574 w 1090894"/>
                    <a:gd name="connsiteY83" fmla="*/ 377887 h 1495138"/>
                    <a:gd name="connsiteX84" fmla="*/ 576504 w 1090894"/>
                    <a:gd name="connsiteY84" fmla="*/ 432560 h 1495138"/>
                    <a:gd name="connsiteX85" fmla="*/ 563678 w 1090894"/>
                    <a:gd name="connsiteY85" fmla="*/ 433364 h 1495138"/>
                    <a:gd name="connsiteX86" fmla="*/ 402552 w 1090894"/>
                    <a:gd name="connsiteY86" fmla="*/ 433364 h 1495138"/>
                    <a:gd name="connsiteX87" fmla="*/ 391730 w 1090894"/>
                    <a:gd name="connsiteY87" fmla="*/ 432560 h 1495138"/>
                    <a:gd name="connsiteX88" fmla="*/ 354855 w 1090894"/>
                    <a:gd name="connsiteY88" fmla="*/ 396781 h 1495138"/>
                    <a:gd name="connsiteX89" fmla="*/ 379305 w 1090894"/>
                    <a:gd name="connsiteY89" fmla="*/ 350952 h 1495138"/>
                    <a:gd name="connsiteX90" fmla="*/ 397742 w 1090894"/>
                    <a:gd name="connsiteY90" fmla="*/ 346932 h 1495138"/>
                    <a:gd name="connsiteX91" fmla="*/ 432212 w 1090894"/>
                    <a:gd name="connsiteY91" fmla="*/ 346932 h 1495138"/>
                    <a:gd name="connsiteX92" fmla="*/ 440228 w 1090894"/>
                    <a:gd name="connsiteY92" fmla="*/ 345726 h 1495138"/>
                    <a:gd name="connsiteX93" fmla="*/ 441831 w 1090894"/>
                    <a:gd name="connsiteY93" fmla="*/ 344118 h 1495138"/>
                    <a:gd name="connsiteX94" fmla="*/ 442633 w 1090894"/>
                    <a:gd name="connsiteY94" fmla="*/ 340902 h 1495138"/>
                    <a:gd name="connsiteX95" fmla="*/ 442633 w 1090894"/>
                    <a:gd name="connsiteY95" fmla="*/ 328440 h 1495138"/>
                    <a:gd name="connsiteX96" fmla="*/ 442633 w 1090894"/>
                    <a:gd name="connsiteY96" fmla="*/ 105728 h 1495138"/>
                    <a:gd name="connsiteX97" fmla="*/ 441831 w 1090894"/>
                    <a:gd name="connsiteY97" fmla="*/ 89648 h 1495138"/>
                    <a:gd name="connsiteX98" fmla="*/ 440228 w 1090894"/>
                    <a:gd name="connsiteY98" fmla="*/ 88040 h 1495138"/>
                    <a:gd name="connsiteX99" fmla="*/ 435418 w 1090894"/>
                    <a:gd name="connsiteY99" fmla="*/ 86834 h 1495138"/>
                    <a:gd name="connsiteX100" fmla="*/ 412973 w 1090894"/>
                    <a:gd name="connsiteY100" fmla="*/ 87236 h 1495138"/>
                    <a:gd name="connsiteX101" fmla="*/ 402552 w 1090894"/>
                    <a:gd name="connsiteY101" fmla="*/ 87236 h 1495138"/>
                    <a:gd name="connsiteX102" fmla="*/ 363272 w 1090894"/>
                    <a:gd name="connsiteY102" fmla="*/ 45427 h 1495138"/>
                    <a:gd name="connsiteX103" fmla="*/ 403754 w 1090894"/>
                    <a:gd name="connsiteY103" fmla="*/ 2010 h 1495138"/>
                    <a:gd name="connsiteX104" fmla="*/ 410167 w 1090894"/>
                    <a:gd name="connsiteY104" fmla="*/ 2010 h 1495138"/>
                    <a:gd name="connsiteX105" fmla="*/ 477504 w 1090894"/>
                    <a:gd name="connsiteY105" fmla="*/ 0 h 1495138"/>
                    <a:gd name="connsiteX106" fmla="*/ 123093 w 1090894"/>
                    <a:gd name="connsiteY106" fmla="*/ 0 h 1495138"/>
                    <a:gd name="connsiteX107" fmla="*/ 138324 w 1090894"/>
                    <a:gd name="connsiteY107" fmla="*/ 1206 h 1495138"/>
                    <a:gd name="connsiteX108" fmla="*/ 173997 w 1090894"/>
                    <a:gd name="connsiteY108" fmla="*/ 39397 h 1495138"/>
                    <a:gd name="connsiteX109" fmla="*/ 173997 w 1090894"/>
                    <a:gd name="connsiteY109" fmla="*/ 45427 h 1495138"/>
                    <a:gd name="connsiteX110" fmla="*/ 173997 w 1090894"/>
                    <a:gd name="connsiteY110" fmla="*/ 192159 h 1495138"/>
                    <a:gd name="connsiteX111" fmla="*/ 173596 w 1090894"/>
                    <a:gd name="connsiteY111" fmla="*/ 192159 h 1495138"/>
                    <a:gd name="connsiteX112" fmla="*/ 173596 w 1090894"/>
                    <a:gd name="connsiteY112" fmla="*/ 326832 h 1495138"/>
                    <a:gd name="connsiteX113" fmla="*/ 173997 w 1090894"/>
                    <a:gd name="connsiteY113" fmla="*/ 340902 h 1495138"/>
                    <a:gd name="connsiteX114" fmla="*/ 179608 w 1090894"/>
                    <a:gd name="connsiteY114" fmla="*/ 346932 h 1495138"/>
                    <a:gd name="connsiteX115" fmla="*/ 194839 w 1090894"/>
                    <a:gd name="connsiteY115" fmla="*/ 346932 h 1495138"/>
                    <a:gd name="connsiteX116" fmla="*/ 216884 w 1090894"/>
                    <a:gd name="connsiteY116" fmla="*/ 346932 h 1495138"/>
                    <a:gd name="connsiteX117" fmla="*/ 256164 w 1090894"/>
                    <a:gd name="connsiteY117" fmla="*/ 377887 h 1495138"/>
                    <a:gd name="connsiteX118" fmla="*/ 222094 w 1090894"/>
                    <a:gd name="connsiteY118" fmla="*/ 432560 h 1495138"/>
                    <a:gd name="connsiteX119" fmla="*/ 209268 w 1090894"/>
                    <a:gd name="connsiteY119" fmla="*/ 433364 h 1495138"/>
                    <a:gd name="connsiteX120" fmla="*/ 48141 w 1090894"/>
                    <a:gd name="connsiteY120" fmla="*/ 433364 h 1495138"/>
                    <a:gd name="connsiteX121" fmla="*/ 37319 w 1090894"/>
                    <a:gd name="connsiteY121" fmla="*/ 432560 h 1495138"/>
                    <a:gd name="connsiteX122" fmla="*/ 445 w 1090894"/>
                    <a:gd name="connsiteY122" fmla="*/ 396781 h 1495138"/>
                    <a:gd name="connsiteX123" fmla="*/ 24894 w 1090894"/>
                    <a:gd name="connsiteY123" fmla="*/ 350952 h 1495138"/>
                    <a:gd name="connsiteX124" fmla="*/ 43332 w 1090894"/>
                    <a:gd name="connsiteY124" fmla="*/ 346932 h 1495138"/>
                    <a:gd name="connsiteX125" fmla="*/ 77801 w 1090894"/>
                    <a:gd name="connsiteY125" fmla="*/ 346932 h 1495138"/>
                    <a:gd name="connsiteX126" fmla="*/ 85818 w 1090894"/>
                    <a:gd name="connsiteY126" fmla="*/ 345726 h 1495138"/>
                    <a:gd name="connsiteX127" fmla="*/ 87421 w 1090894"/>
                    <a:gd name="connsiteY127" fmla="*/ 344118 h 1495138"/>
                    <a:gd name="connsiteX128" fmla="*/ 88223 w 1090894"/>
                    <a:gd name="connsiteY128" fmla="*/ 340902 h 1495138"/>
                    <a:gd name="connsiteX129" fmla="*/ 88223 w 1090894"/>
                    <a:gd name="connsiteY129" fmla="*/ 328440 h 1495138"/>
                    <a:gd name="connsiteX130" fmla="*/ 88223 w 1090894"/>
                    <a:gd name="connsiteY130" fmla="*/ 105728 h 1495138"/>
                    <a:gd name="connsiteX131" fmla="*/ 87421 w 1090894"/>
                    <a:gd name="connsiteY131" fmla="*/ 89648 h 1495138"/>
                    <a:gd name="connsiteX132" fmla="*/ 85818 w 1090894"/>
                    <a:gd name="connsiteY132" fmla="*/ 88040 h 1495138"/>
                    <a:gd name="connsiteX133" fmla="*/ 81008 w 1090894"/>
                    <a:gd name="connsiteY133" fmla="*/ 86834 h 1495138"/>
                    <a:gd name="connsiteX134" fmla="*/ 58562 w 1090894"/>
                    <a:gd name="connsiteY134" fmla="*/ 87236 h 1495138"/>
                    <a:gd name="connsiteX135" fmla="*/ 48141 w 1090894"/>
                    <a:gd name="connsiteY135" fmla="*/ 87236 h 1495138"/>
                    <a:gd name="connsiteX136" fmla="*/ 8862 w 1090894"/>
                    <a:gd name="connsiteY136" fmla="*/ 45427 h 1495138"/>
                    <a:gd name="connsiteX137" fmla="*/ 49344 w 1090894"/>
                    <a:gd name="connsiteY137" fmla="*/ 2010 h 1495138"/>
                    <a:gd name="connsiteX138" fmla="*/ 55757 w 1090894"/>
                    <a:gd name="connsiteY138" fmla="*/ 2010 h 1495138"/>
                    <a:gd name="connsiteX139" fmla="*/ 123093 w 1090894"/>
                    <a:gd name="connsiteY139" fmla="*/ 0 h 1495138"/>
                    <a:gd name="connsiteX0" fmla="*/ 505562 w 1090332"/>
                    <a:gd name="connsiteY0" fmla="*/ 1061774 h 1495138"/>
                    <a:gd name="connsiteX1" fmla="*/ 520793 w 1090332"/>
                    <a:gd name="connsiteY1" fmla="*/ 1062980 h 1495138"/>
                    <a:gd name="connsiteX2" fmla="*/ 556465 w 1090332"/>
                    <a:gd name="connsiteY2" fmla="*/ 1101171 h 1495138"/>
                    <a:gd name="connsiteX3" fmla="*/ 556465 w 1090332"/>
                    <a:gd name="connsiteY3" fmla="*/ 1107201 h 1495138"/>
                    <a:gd name="connsiteX4" fmla="*/ 556465 w 1090332"/>
                    <a:gd name="connsiteY4" fmla="*/ 1253934 h 1495138"/>
                    <a:gd name="connsiteX5" fmla="*/ 556064 w 1090332"/>
                    <a:gd name="connsiteY5" fmla="*/ 1253934 h 1495138"/>
                    <a:gd name="connsiteX6" fmla="*/ 556064 w 1090332"/>
                    <a:gd name="connsiteY6" fmla="*/ 1388606 h 1495138"/>
                    <a:gd name="connsiteX7" fmla="*/ 556465 w 1090332"/>
                    <a:gd name="connsiteY7" fmla="*/ 1402676 h 1495138"/>
                    <a:gd name="connsiteX8" fmla="*/ 562076 w 1090332"/>
                    <a:gd name="connsiteY8" fmla="*/ 1408707 h 1495138"/>
                    <a:gd name="connsiteX9" fmla="*/ 577307 w 1090332"/>
                    <a:gd name="connsiteY9" fmla="*/ 1408707 h 1495138"/>
                    <a:gd name="connsiteX10" fmla="*/ 599352 w 1090332"/>
                    <a:gd name="connsiteY10" fmla="*/ 1408707 h 1495138"/>
                    <a:gd name="connsiteX11" fmla="*/ 638632 w 1090332"/>
                    <a:gd name="connsiteY11" fmla="*/ 1439661 h 1495138"/>
                    <a:gd name="connsiteX12" fmla="*/ 604562 w 1090332"/>
                    <a:gd name="connsiteY12" fmla="*/ 1494334 h 1495138"/>
                    <a:gd name="connsiteX13" fmla="*/ 591736 w 1090332"/>
                    <a:gd name="connsiteY13" fmla="*/ 1495138 h 1495138"/>
                    <a:gd name="connsiteX14" fmla="*/ 430610 w 1090332"/>
                    <a:gd name="connsiteY14" fmla="*/ 1495138 h 1495138"/>
                    <a:gd name="connsiteX15" fmla="*/ 419788 w 1090332"/>
                    <a:gd name="connsiteY15" fmla="*/ 1494334 h 1495138"/>
                    <a:gd name="connsiteX16" fmla="*/ 382913 w 1090332"/>
                    <a:gd name="connsiteY16" fmla="*/ 1458555 h 1495138"/>
                    <a:gd name="connsiteX17" fmla="*/ 407363 w 1090332"/>
                    <a:gd name="connsiteY17" fmla="*/ 1412727 h 1495138"/>
                    <a:gd name="connsiteX18" fmla="*/ 425800 w 1090332"/>
                    <a:gd name="connsiteY18" fmla="*/ 1408707 h 1495138"/>
                    <a:gd name="connsiteX19" fmla="*/ 460270 w 1090332"/>
                    <a:gd name="connsiteY19" fmla="*/ 1408707 h 1495138"/>
                    <a:gd name="connsiteX20" fmla="*/ 468286 w 1090332"/>
                    <a:gd name="connsiteY20" fmla="*/ 1407501 h 1495138"/>
                    <a:gd name="connsiteX21" fmla="*/ 469889 w 1090332"/>
                    <a:gd name="connsiteY21" fmla="*/ 1405892 h 1495138"/>
                    <a:gd name="connsiteX22" fmla="*/ 470691 w 1090332"/>
                    <a:gd name="connsiteY22" fmla="*/ 1402676 h 1495138"/>
                    <a:gd name="connsiteX23" fmla="*/ 470691 w 1090332"/>
                    <a:gd name="connsiteY23" fmla="*/ 1390214 h 1495138"/>
                    <a:gd name="connsiteX24" fmla="*/ 470691 w 1090332"/>
                    <a:gd name="connsiteY24" fmla="*/ 1167502 h 1495138"/>
                    <a:gd name="connsiteX25" fmla="*/ 469889 w 1090332"/>
                    <a:gd name="connsiteY25" fmla="*/ 1151422 h 1495138"/>
                    <a:gd name="connsiteX26" fmla="*/ 468286 w 1090332"/>
                    <a:gd name="connsiteY26" fmla="*/ 1149814 h 1495138"/>
                    <a:gd name="connsiteX27" fmla="*/ 463476 w 1090332"/>
                    <a:gd name="connsiteY27" fmla="*/ 1148608 h 1495138"/>
                    <a:gd name="connsiteX28" fmla="*/ 441031 w 1090332"/>
                    <a:gd name="connsiteY28" fmla="*/ 1149010 h 1495138"/>
                    <a:gd name="connsiteX29" fmla="*/ 430610 w 1090332"/>
                    <a:gd name="connsiteY29" fmla="*/ 1149010 h 1495138"/>
                    <a:gd name="connsiteX30" fmla="*/ 391330 w 1090332"/>
                    <a:gd name="connsiteY30" fmla="*/ 1107201 h 1495138"/>
                    <a:gd name="connsiteX31" fmla="*/ 431812 w 1090332"/>
                    <a:gd name="connsiteY31" fmla="*/ 1063784 h 1495138"/>
                    <a:gd name="connsiteX32" fmla="*/ 438225 w 1090332"/>
                    <a:gd name="connsiteY32" fmla="*/ 1063784 h 1495138"/>
                    <a:gd name="connsiteX33" fmla="*/ 505562 w 1090332"/>
                    <a:gd name="connsiteY33" fmla="*/ 1061774 h 1495138"/>
                    <a:gd name="connsiteX34" fmla="*/ 1076343 w 1090332"/>
                    <a:gd name="connsiteY34" fmla="*/ 972480 h 1495138"/>
                    <a:gd name="connsiteX35" fmla="*/ 1089169 w 1090332"/>
                    <a:gd name="connsiteY35" fmla="*/ 971676 h 1495138"/>
                    <a:gd name="connsiteX36" fmla="*/ 1076343 w 1090332"/>
                    <a:gd name="connsiteY36" fmla="*/ 972480 h 1495138"/>
                    <a:gd name="connsiteX37" fmla="*/ 272255 w 1090332"/>
                    <a:gd name="connsiteY37" fmla="*/ 539116 h 1495138"/>
                    <a:gd name="connsiteX38" fmla="*/ 287486 w 1090332"/>
                    <a:gd name="connsiteY38" fmla="*/ 540322 h 1495138"/>
                    <a:gd name="connsiteX39" fmla="*/ 323158 w 1090332"/>
                    <a:gd name="connsiteY39" fmla="*/ 578513 h 1495138"/>
                    <a:gd name="connsiteX40" fmla="*/ 323158 w 1090332"/>
                    <a:gd name="connsiteY40" fmla="*/ 584543 h 1495138"/>
                    <a:gd name="connsiteX41" fmla="*/ 323158 w 1090332"/>
                    <a:gd name="connsiteY41" fmla="*/ 731276 h 1495138"/>
                    <a:gd name="connsiteX42" fmla="*/ 322757 w 1090332"/>
                    <a:gd name="connsiteY42" fmla="*/ 731276 h 1495138"/>
                    <a:gd name="connsiteX43" fmla="*/ 322757 w 1090332"/>
                    <a:gd name="connsiteY43" fmla="*/ 865948 h 1495138"/>
                    <a:gd name="connsiteX44" fmla="*/ 323158 w 1090332"/>
                    <a:gd name="connsiteY44" fmla="*/ 880018 h 1495138"/>
                    <a:gd name="connsiteX45" fmla="*/ 328769 w 1090332"/>
                    <a:gd name="connsiteY45" fmla="*/ 886049 h 1495138"/>
                    <a:gd name="connsiteX46" fmla="*/ 344000 w 1090332"/>
                    <a:gd name="connsiteY46" fmla="*/ 886049 h 1495138"/>
                    <a:gd name="connsiteX47" fmla="*/ 366045 w 1090332"/>
                    <a:gd name="connsiteY47" fmla="*/ 886049 h 1495138"/>
                    <a:gd name="connsiteX48" fmla="*/ 405325 w 1090332"/>
                    <a:gd name="connsiteY48" fmla="*/ 917003 h 1495138"/>
                    <a:gd name="connsiteX49" fmla="*/ 371255 w 1090332"/>
                    <a:gd name="connsiteY49" fmla="*/ 971676 h 1495138"/>
                    <a:gd name="connsiteX50" fmla="*/ 358429 w 1090332"/>
                    <a:gd name="connsiteY50" fmla="*/ 972480 h 1495138"/>
                    <a:gd name="connsiteX51" fmla="*/ 197303 w 1090332"/>
                    <a:gd name="connsiteY51" fmla="*/ 972480 h 1495138"/>
                    <a:gd name="connsiteX52" fmla="*/ 186481 w 1090332"/>
                    <a:gd name="connsiteY52" fmla="*/ 971676 h 1495138"/>
                    <a:gd name="connsiteX53" fmla="*/ 149606 w 1090332"/>
                    <a:gd name="connsiteY53" fmla="*/ 935897 h 1495138"/>
                    <a:gd name="connsiteX54" fmla="*/ 174056 w 1090332"/>
                    <a:gd name="connsiteY54" fmla="*/ 890069 h 1495138"/>
                    <a:gd name="connsiteX55" fmla="*/ 192493 w 1090332"/>
                    <a:gd name="connsiteY55" fmla="*/ 886049 h 1495138"/>
                    <a:gd name="connsiteX56" fmla="*/ 226963 w 1090332"/>
                    <a:gd name="connsiteY56" fmla="*/ 886049 h 1495138"/>
                    <a:gd name="connsiteX57" fmla="*/ 234979 w 1090332"/>
                    <a:gd name="connsiteY57" fmla="*/ 884843 h 1495138"/>
                    <a:gd name="connsiteX58" fmla="*/ 236582 w 1090332"/>
                    <a:gd name="connsiteY58" fmla="*/ 883234 h 1495138"/>
                    <a:gd name="connsiteX59" fmla="*/ 237384 w 1090332"/>
                    <a:gd name="connsiteY59" fmla="*/ 880018 h 1495138"/>
                    <a:gd name="connsiteX60" fmla="*/ 237384 w 1090332"/>
                    <a:gd name="connsiteY60" fmla="*/ 867556 h 1495138"/>
                    <a:gd name="connsiteX61" fmla="*/ 237384 w 1090332"/>
                    <a:gd name="connsiteY61" fmla="*/ 644844 h 1495138"/>
                    <a:gd name="connsiteX62" fmla="*/ 236582 w 1090332"/>
                    <a:gd name="connsiteY62" fmla="*/ 628764 h 1495138"/>
                    <a:gd name="connsiteX63" fmla="*/ 234979 w 1090332"/>
                    <a:gd name="connsiteY63" fmla="*/ 627156 h 1495138"/>
                    <a:gd name="connsiteX64" fmla="*/ 230169 w 1090332"/>
                    <a:gd name="connsiteY64" fmla="*/ 625950 h 1495138"/>
                    <a:gd name="connsiteX65" fmla="*/ 207724 w 1090332"/>
                    <a:gd name="connsiteY65" fmla="*/ 626352 h 1495138"/>
                    <a:gd name="connsiteX66" fmla="*/ 197303 w 1090332"/>
                    <a:gd name="connsiteY66" fmla="*/ 626352 h 1495138"/>
                    <a:gd name="connsiteX67" fmla="*/ 158023 w 1090332"/>
                    <a:gd name="connsiteY67" fmla="*/ 584543 h 1495138"/>
                    <a:gd name="connsiteX68" fmla="*/ 198505 w 1090332"/>
                    <a:gd name="connsiteY68" fmla="*/ 541126 h 1495138"/>
                    <a:gd name="connsiteX69" fmla="*/ 204918 w 1090332"/>
                    <a:gd name="connsiteY69" fmla="*/ 541126 h 1495138"/>
                    <a:gd name="connsiteX70" fmla="*/ 272255 w 1090332"/>
                    <a:gd name="connsiteY70" fmla="*/ 539116 h 1495138"/>
                    <a:gd name="connsiteX71" fmla="*/ 477504 w 1090332"/>
                    <a:gd name="connsiteY71" fmla="*/ 0 h 1495138"/>
                    <a:gd name="connsiteX72" fmla="*/ 492735 w 1090332"/>
                    <a:gd name="connsiteY72" fmla="*/ 1206 h 1495138"/>
                    <a:gd name="connsiteX73" fmla="*/ 528407 w 1090332"/>
                    <a:gd name="connsiteY73" fmla="*/ 39397 h 1495138"/>
                    <a:gd name="connsiteX74" fmla="*/ 528407 w 1090332"/>
                    <a:gd name="connsiteY74" fmla="*/ 45427 h 1495138"/>
                    <a:gd name="connsiteX75" fmla="*/ 528407 w 1090332"/>
                    <a:gd name="connsiteY75" fmla="*/ 192159 h 1495138"/>
                    <a:gd name="connsiteX76" fmla="*/ 528006 w 1090332"/>
                    <a:gd name="connsiteY76" fmla="*/ 192159 h 1495138"/>
                    <a:gd name="connsiteX77" fmla="*/ 528006 w 1090332"/>
                    <a:gd name="connsiteY77" fmla="*/ 326832 h 1495138"/>
                    <a:gd name="connsiteX78" fmla="*/ 528407 w 1090332"/>
                    <a:gd name="connsiteY78" fmla="*/ 340902 h 1495138"/>
                    <a:gd name="connsiteX79" fmla="*/ 534018 w 1090332"/>
                    <a:gd name="connsiteY79" fmla="*/ 346932 h 1495138"/>
                    <a:gd name="connsiteX80" fmla="*/ 549249 w 1090332"/>
                    <a:gd name="connsiteY80" fmla="*/ 346932 h 1495138"/>
                    <a:gd name="connsiteX81" fmla="*/ 571294 w 1090332"/>
                    <a:gd name="connsiteY81" fmla="*/ 346932 h 1495138"/>
                    <a:gd name="connsiteX82" fmla="*/ 610574 w 1090332"/>
                    <a:gd name="connsiteY82" fmla="*/ 377887 h 1495138"/>
                    <a:gd name="connsiteX83" fmla="*/ 576504 w 1090332"/>
                    <a:gd name="connsiteY83" fmla="*/ 432560 h 1495138"/>
                    <a:gd name="connsiteX84" fmla="*/ 563678 w 1090332"/>
                    <a:gd name="connsiteY84" fmla="*/ 433364 h 1495138"/>
                    <a:gd name="connsiteX85" fmla="*/ 402552 w 1090332"/>
                    <a:gd name="connsiteY85" fmla="*/ 433364 h 1495138"/>
                    <a:gd name="connsiteX86" fmla="*/ 391730 w 1090332"/>
                    <a:gd name="connsiteY86" fmla="*/ 432560 h 1495138"/>
                    <a:gd name="connsiteX87" fmla="*/ 354855 w 1090332"/>
                    <a:gd name="connsiteY87" fmla="*/ 396781 h 1495138"/>
                    <a:gd name="connsiteX88" fmla="*/ 379305 w 1090332"/>
                    <a:gd name="connsiteY88" fmla="*/ 350952 h 1495138"/>
                    <a:gd name="connsiteX89" fmla="*/ 397742 w 1090332"/>
                    <a:gd name="connsiteY89" fmla="*/ 346932 h 1495138"/>
                    <a:gd name="connsiteX90" fmla="*/ 432212 w 1090332"/>
                    <a:gd name="connsiteY90" fmla="*/ 346932 h 1495138"/>
                    <a:gd name="connsiteX91" fmla="*/ 440228 w 1090332"/>
                    <a:gd name="connsiteY91" fmla="*/ 345726 h 1495138"/>
                    <a:gd name="connsiteX92" fmla="*/ 441831 w 1090332"/>
                    <a:gd name="connsiteY92" fmla="*/ 344118 h 1495138"/>
                    <a:gd name="connsiteX93" fmla="*/ 442633 w 1090332"/>
                    <a:gd name="connsiteY93" fmla="*/ 340902 h 1495138"/>
                    <a:gd name="connsiteX94" fmla="*/ 442633 w 1090332"/>
                    <a:gd name="connsiteY94" fmla="*/ 328440 h 1495138"/>
                    <a:gd name="connsiteX95" fmla="*/ 442633 w 1090332"/>
                    <a:gd name="connsiteY95" fmla="*/ 105728 h 1495138"/>
                    <a:gd name="connsiteX96" fmla="*/ 441831 w 1090332"/>
                    <a:gd name="connsiteY96" fmla="*/ 89648 h 1495138"/>
                    <a:gd name="connsiteX97" fmla="*/ 440228 w 1090332"/>
                    <a:gd name="connsiteY97" fmla="*/ 88040 h 1495138"/>
                    <a:gd name="connsiteX98" fmla="*/ 435418 w 1090332"/>
                    <a:gd name="connsiteY98" fmla="*/ 86834 h 1495138"/>
                    <a:gd name="connsiteX99" fmla="*/ 412973 w 1090332"/>
                    <a:gd name="connsiteY99" fmla="*/ 87236 h 1495138"/>
                    <a:gd name="connsiteX100" fmla="*/ 402552 w 1090332"/>
                    <a:gd name="connsiteY100" fmla="*/ 87236 h 1495138"/>
                    <a:gd name="connsiteX101" fmla="*/ 363272 w 1090332"/>
                    <a:gd name="connsiteY101" fmla="*/ 45427 h 1495138"/>
                    <a:gd name="connsiteX102" fmla="*/ 403754 w 1090332"/>
                    <a:gd name="connsiteY102" fmla="*/ 2010 h 1495138"/>
                    <a:gd name="connsiteX103" fmla="*/ 410167 w 1090332"/>
                    <a:gd name="connsiteY103" fmla="*/ 2010 h 1495138"/>
                    <a:gd name="connsiteX104" fmla="*/ 477504 w 1090332"/>
                    <a:gd name="connsiteY104" fmla="*/ 0 h 1495138"/>
                    <a:gd name="connsiteX105" fmla="*/ 123093 w 1090332"/>
                    <a:gd name="connsiteY105" fmla="*/ 0 h 1495138"/>
                    <a:gd name="connsiteX106" fmla="*/ 138324 w 1090332"/>
                    <a:gd name="connsiteY106" fmla="*/ 1206 h 1495138"/>
                    <a:gd name="connsiteX107" fmla="*/ 173997 w 1090332"/>
                    <a:gd name="connsiteY107" fmla="*/ 39397 h 1495138"/>
                    <a:gd name="connsiteX108" fmla="*/ 173997 w 1090332"/>
                    <a:gd name="connsiteY108" fmla="*/ 45427 h 1495138"/>
                    <a:gd name="connsiteX109" fmla="*/ 173997 w 1090332"/>
                    <a:gd name="connsiteY109" fmla="*/ 192159 h 1495138"/>
                    <a:gd name="connsiteX110" fmla="*/ 173596 w 1090332"/>
                    <a:gd name="connsiteY110" fmla="*/ 192159 h 1495138"/>
                    <a:gd name="connsiteX111" fmla="*/ 173596 w 1090332"/>
                    <a:gd name="connsiteY111" fmla="*/ 326832 h 1495138"/>
                    <a:gd name="connsiteX112" fmla="*/ 173997 w 1090332"/>
                    <a:gd name="connsiteY112" fmla="*/ 340902 h 1495138"/>
                    <a:gd name="connsiteX113" fmla="*/ 179608 w 1090332"/>
                    <a:gd name="connsiteY113" fmla="*/ 346932 h 1495138"/>
                    <a:gd name="connsiteX114" fmla="*/ 194839 w 1090332"/>
                    <a:gd name="connsiteY114" fmla="*/ 346932 h 1495138"/>
                    <a:gd name="connsiteX115" fmla="*/ 216884 w 1090332"/>
                    <a:gd name="connsiteY115" fmla="*/ 346932 h 1495138"/>
                    <a:gd name="connsiteX116" fmla="*/ 256164 w 1090332"/>
                    <a:gd name="connsiteY116" fmla="*/ 377887 h 1495138"/>
                    <a:gd name="connsiteX117" fmla="*/ 222094 w 1090332"/>
                    <a:gd name="connsiteY117" fmla="*/ 432560 h 1495138"/>
                    <a:gd name="connsiteX118" fmla="*/ 209268 w 1090332"/>
                    <a:gd name="connsiteY118" fmla="*/ 433364 h 1495138"/>
                    <a:gd name="connsiteX119" fmla="*/ 48141 w 1090332"/>
                    <a:gd name="connsiteY119" fmla="*/ 433364 h 1495138"/>
                    <a:gd name="connsiteX120" fmla="*/ 37319 w 1090332"/>
                    <a:gd name="connsiteY120" fmla="*/ 432560 h 1495138"/>
                    <a:gd name="connsiteX121" fmla="*/ 445 w 1090332"/>
                    <a:gd name="connsiteY121" fmla="*/ 396781 h 1495138"/>
                    <a:gd name="connsiteX122" fmla="*/ 24894 w 1090332"/>
                    <a:gd name="connsiteY122" fmla="*/ 350952 h 1495138"/>
                    <a:gd name="connsiteX123" fmla="*/ 43332 w 1090332"/>
                    <a:gd name="connsiteY123" fmla="*/ 346932 h 1495138"/>
                    <a:gd name="connsiteX124" fmla="*/ 77801 w 1090332"/>
                    <a:gd name="connsiteY124" fmla="*/ 346932 h 1495138"/>
                    <a:gd name="connsiteX125" fmla="*/ 85818 w 1090332"/>
                    <a:gd name="connsiteY125" fmla="*/ 345726 h 1495138"/>
                    <a:gd name="connsiteX126" fmla="*/ 87421 w 1090332"/>
                    <a:gd name="connsiteY126" fmla="*/ 344118 h 1495138"/>
                    <a:gd name="connsiteX127" fmla="*/ 88223 w 1090332"/>
                    <a:gd name="connsiteY127" fmla="*/ 340902 h 1495138"/>
                    <a:gd name="connsiteX128" fmla="*/ 88223 w 1090332"/>
                    <a:gd name="connsiteY128" fmla="*/ 328440 h 1495138"/>
                    <a:gd name="connsiteX129" fmla="*/ 88223 w 1090332"/>
                    <a:gd name="connsiteY129" fmla="*/ 105728 h 1495138"/>
                    <a:gd name="connsiteX130" fmla="*/ 87421 w 1090332"/>
                    <a:gd name="connsiteY130" fmla="*/ 89648 h 1495138"/>
                    <a:gd name="connsiteX131" fmla="*/ 85818 w 1090332"/>
                    <a:gd name="connsiteY131" fmla="*/ 88040 h 1495138"/>
                    <a:gd name="connsiteX132" fmla="*/ 81008 w 1090332"/>
                    <a:gd name="connsiteY132" fmla="*/ 86834 h 1495138"/>
                    <a:gd name="connsiteX133" fmla="*/ 58562 w 1090332"/>
                    <a:gd name="connsiteY133" fmla="*/ 87236 h 1495138"/>
                    <a:gd name="connsiteX134" fmla="*/ 48141 w 1090332"/>
                    <a:gd name="connsiteY134" fmla="*/ 87236 h 1495138"/>
                    <a:gd name="connsiteX135" fmla="*/ 8862 w 1090332"/>
                    <a:gd name="connsiteY135" fmla="*/ 45427 h 1495138"/>
                    <a:gd name="connsiteX136" fmla="*/ 49344 w 1090332"/>
                    <a:gd name="connsiteY136" fmla="*/ 2010 h 1495138"/>
                    <a:gd name="connsiteX137" fmla="*/ 55757 w 1090332"/>
                    <a:gd name="connsiteY137" fmla="*/ 2010 h 1495138"/>
                    <a:gd name="connsiteX138" fmla="*/ 123093 w 1090332"/>
                    <a:gd name="connsiteY138"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123093 w 640652"/>
                    <a:gd name="connsiteY102" fmla="*/ 0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130" fmla="*/ 58562 w 640652"/>
                    <a:gd name="connsiteY130" fmla="*/ 87236 h 1495138"/>
                    <a:gd name="connsiteX131" fmla="*/ 48141 w 640652"/>
                    <a:gd name="connsiteY131" fmla="*/ 87236 h 1495138"/>
                    <a:gd name="connsiteX132" fmla="*/ 8862 w 640652"/>
                    <a:gd name="connsiteY132" fmla="*/ 45427 h 1495138"/>
                    <a:gd name="connsiteX133" fmla="*/ 49344 w 640652"/>
                    <a:gd name="connsiteY133" fmla="*/ 2010 h 1495138"/>
                    <a:gd name="connsiteX134" fmla="*/ 55757 w 640652"/>
                    <a:gd name="connsiteY134" fmla="*/ 2010 h 1495138"/>
                    <a:gd name="connsiteX135" fmla="*/ 123093 w 640652"/>
                    <a:gd name="connsiteY135"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55757 w 640652"/>
                    <a:gd name="connsiteY102" fmla="*/ 2010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130" fmla="*/ 58562 w 640652"/>
                    <a:gd name="connsiteY130" fmla="*/ 87236 h 1495138"/>
                    <a:gd name="connsiteX131" fmla="*/ 48141 w 640652"/>
                    <a:gd name="connsiteY131" fmla="*/ 87236 h 1495138"/>
                    <a:gd name="connsiteX132" fmla="*/ 8862 w 640652"/>
                    <a:gd name="connsiteY132" fmla="*/ 45427 h 1495138"/>
                    <a:gd name="connsiteX133" fmla="*/ 49344 w 640652"/>
                    <a:gd name="connsiteY133" fmla="*/ 2010 h 1495138"/>
                    <a:gd name="connsiteX134" fmla="*/ 55757 w 640652"/>
                    <a:gd name="connsiteY134" fmla="*/ 201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49344 w 640652"/>
                    <a:gd name="connsiteY102" fmla="*/ 2010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130" fmla="*/ 58562 w 640652"/>
                    <a:gd name="connsiteY130" fmla="*/ 87236 h 1495138"/>
                    <a:gd name="connsiteX131" fmla="*/ 48141 w 640652"/>
                    <a:gd name="connsiteY131" fmla="*/ 87236 h 1495138"/>
                    <a:gd name="connsiteX132" fmla="*/ 8862 w 640652"/>
                    <a:gd name="connsiteY132" fmla="*/ 45427 h 1495138"/>
                    <a:gd name="connsiteX133" fmla="*/ 49344 w 640652"/>
                    <a:gd name="connsiteY133" fmla="*/ 201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62 w 640652"/>
                    <a:gd name="connsiteY102" fmla="*/ 45427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130" fmla="*/ 58562 w 640652"/>
                    <a:gd name="connsiteY130" fmla="*/ 87236 h 1495138"/>
                    <a:gd name="connsiteX131" fmla="*/ 48141 w 640652"/>
                    <a:gd name="connsiteY131" fmla="*/ 87236 h 1495138"/>
                    <a:gd name="connsiteX132" fmla="*/ 8862 w 640652"/>
                    <a:gd name="connsiteY132" fmla="*/ 45427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48141 w 640652"/>
                    <a:gd name="connsiteY102" fmla="*/ 87236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130" fmla="*/ 58562 w 640652"/>
                    <a:gd name="connsiteY130" fmla="*/ 87236 h 1495138"/>
                    <a:gd name="connsiteX131" fmla="*/ 48141 w 640652"/>
                    <a:gd name="connsiteY131" fmla="*/ 87236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58562 w 640652"/>
                    <a:gd name="connsiteY102" fmla="*/ 87236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130" fmla="*/ 58562 w 640652"/>
                    <a:gd name="connsiteY130" fmla="*/ 87236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1008 w 640652"/>
                    <a:gd name="connsiteY102" fmla="*/ 86834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5818 w 640652"/>
                    <a:gd name="connsiteY102" fmla="*/ 88040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7421 w 640652"/>
                    <a:gd name="connsiteY102" fmla="*/ 89648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223 w 640652"/>
                    <a:gd name="connsiteY102" fmla="*/ 105728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223 w 640652"/>
                    <a:gd name="connsiteY102" fmla="*/ 328440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223 w 640652"/>
                    <a:gd name="connsiteY102" fmla="*/ 328440 h 1495138"/>
                    <a:gd name="connsiteX103" fmla="*/ 138324 w 640652"/>
                    <a:gd name="connsiteY103" fmla="*/ 1206 h 1495138"/>
                    <a:gd name="connsiteX104" fmla="*/ 173997 w 640652"/>
                    <a:gd name="connsiteY104" fmla="*/ 39397 h 1495138"/>
                    <a:gd name="connsiteX105" fmla="*/ 173997 w 640652"/>
                    <a:gd name="connsiteY105" fmla="*/ 192159 h 1495138"/>
                    <a:gd name="connsiteX106" fmla="*/ 173596 w 640652"/>
                    <a:gd name="connsiteY106" fmla="*/ 192159 h 1495138"/>
                    <a:gd name="connsiteX107" fmla="*/ 173596 w 640652"/>
                    <a:gd name="connsiteY107" fmla="*/ 326832 h 1495138"/>
                    <a:gd name="connsiteX108" fmla="*/ 173997 w 640652"/>
                    <a:gd name="connsiteY108" fmla="*/ 340902 h 1495138"/>
                    <a:gd name="connsiteX109" fmla="*/ 179608 w 640652"/>
                    <a:gd name="connsiteY109" fmla="*/ 346932 h 1495138"/>
                    <a:gd name="connsiteX110" fmla="*/ 194839 w 640652"/>
                    <a:gd name="connsiteY110" fmla="*/ 346932 h 1495138"/>
                    <a:gd name="connsiteX111" fmla="*/ 216884 w 640652"/>
                    <a:gd name="connsiteY111" fmla="*/ 346932 h 1495138"/>
                    <a:gd name="connsiteX112" fmla="*/ 256164 w 640652"/>
                    <a:gd name="connsiteY112" fmla="*/ 377887 h 1495138"/>
                    <a:gd name="connsiteX113" fmla="*/ 222094 w 640652"/>
                    <a:gd name="connsiteY113" fmla="*/ 432560 h 1495138"/>
                    <a:gd name="connsiteX114" fmla="*/ 209268 w 640652"/>
                    <a:gd name="connsiteY114" fmla="*/ 433364 h 1495138"/>
                    <a:gd name="connsiteX115" fmla="*/ 48141 w 640652"/>
                    <a:gd name="connsiteY115" fmla="*/ 433364 h 1495138"/>
                    <a:gd name="connsiteX116" fmla="*/ 37319 w 640652"/>
                    <a:gd name="connsiteY116" fmla="*/ 432560 h 1495138"/>
                    <a:gd name="connsiteX117" fmla="*/ 445 w 640652"/>
                    <a:gd name="connsiteY117" fmla="*/ 396781 h 1495138"/>
                    <a:gd name="connsiteX118" fmla="*/ 24894 w 640652"/>
                    <a:gd name="connsiteY118" fmla="*/ 350952 h 1495138"/>
                    <a:gd name="connsiteX119" fmla="*/ 43332 w 640652"/>
                    <a:gd name="connsiteY119" fmla="*/ 346932 h 1495138"/>
                    <a:gd name="connsiteX120" fmla="*/ 77801 w 640652"/>
                    <a:gd name="connsiteY120" fmla="*/ 346932 h 1495138"/>
                    <a:gd name="connsiteX121" fmla="*/ 85818 w 640652"/>
                    <a:gd name="connsiteY121" fmla="*/ 345726 h 1495138"/>
                    <a:gd name="connsiteX122" fmla="*/ 87421 w 640652"/>
                    <a:gd name="connsiteY122" fmla="*/ 344118 h 1495138"/>
                    <a:gd name="connsiteX123" fmla="*/ 88223 w 640652"/>
                    <a:gd name="connsiteY123" fmla="*/ 340902 h 1495138"/>
                    <a:gd name="connsiteX124" fmla="*/ 88223 w 640652"/>
                    <a:gd name="connsiteY124" fmla="*/ 328440 h 1495138"/>
                    <a:gd name="connsiteX0" fmla="*/ 505562 w 640652"/>
                    <a:gd name="connsiteY0" fmla="*/ 1062524 h 1495888"/>
                    <a:gd name="connsiteX1" fmla="*/ 520793 w 640652"/>
                    <a:gd name="connsiteY1" fmla="*/ 1063730 h 1495888"/>
                    <a:gd name="connsiteX2" fmla="*/ 556465 w 640652"/>
                    <a:gd name="connsiteY2" fmla="*/ 1101921 h 1495888"/>
                    <a:gd name="connsiteX3" fmla="*/ 556465 w 640652"/>
                    <a:gd name="connsiteY3" fmla="*/ 1107951 h 1495888"/>
                    <a:gd name="connsiteX4" fmla="*/ 556465 w 640652"/>
                    <a:gd name="connsiteY4" fmla="*/ 1254684 h 1495888"/>
                    <a:gd name="connsiteX5" fmla="*/ 556064 w 640652"/>
                    <a:gd name="connsiteY5" fmla="*/ 1254684 h 1495888"/>
                    <a:gd name="connsiteX6" fmla="*/ 556064 w 640652"/>
                    <a:gd name="connsiteY6" fmla="*/ 1389356 h 1495888"/>
                    <a:gd name="connsiteX7" fmla="*/ 556465 w 640652"/>
                    <a:gd name="connsiteY7" fmla="*/ 1403426 h 1495888"/>
                    <a:gd name="connsiteX8" fmla="*/ 562076 w 640652"/>
                    <a:gd name="connsiteY8" fmla="*/ 1409457 h 1495888"/>
                    <a:gd name="connsiteX9" fmla="*/ 577307 w 640652"/>
                    <a:gd name="connsiteY9" fmla="*/ 1409457 h 1495888"/>
                    <a:gd name="connsiteX10" fmla="*/ 599352 w 640652"/>
                    <a:gd name="connsiteY10" fmla="*/ 1409457 h 1495888"/>
                    <a:gd name="connsiteX11" fmla="*/ 638632 w 640652"/>
                    <a:gd name="connsiteY11" fmla="*/ 1440411 h 1495888"/>
                    <a:gd name="connsiteX12" fmla="*/ 604562 w 640652"/>
                    <a:gd name="connsiteY12" fmla="*/ 1495084 h 1495888"/>
                    <a:gd name="connsiteX13" fmla="*/ 591736 w 640652"/>
                    <a:gd name="connsiteY13" fmla="*/ 1495888 h 1495888"/>
                    <a:gd name="connsiteX14" fmla="*/ 430610 w 640652"/>
                    <a:gd name="connsiteY14" fmla="*/ 1495888 h 1495888"/>
                    <a:gd name="connsiteX15" fmla="*/ 419788 w 640652"/>
                    <a:gd name="connsiteY15" fmla="*/ 1495084 h 1495888"/>
                    <a:gd name="connsiteX16" fmla="*/ 382913 w 640652"/>
                    <a:gd name="connsiteY16" fmla="*/ 1459305 h 1495888"/>
                    <a:gd name="connsiteX17" fmla="*/ 407363 w 640652"/>
                    <a:gd name="connsiteY17" fmla="*/ 1413477 h 1495888"/>
                    <a:gd name="connsiteX18" fmla="*/ 425800 w 640652"/>
                    <a:gd name="connsiteY18" fmla="*/ 1409457 h 1495888"/>
                    <a:gd name="connsiteX19" fmla="*/ 460270 w 640652"/>
                    <a:gd name="connsiteY19" fmla="*/ 1409457 h 1495888"/>
                    <a:gd name="connsiteX20" fmla="*/ 468286 w 640652"/>
                    <a:gd name="connsiteY20" fmla="*/ 1408251 h 1495888"/>
                    <a:gd name="connsiteX21" fmla="*/ 469889 w 640652"/>
                    <a:gd name="connsiteY21" fmla="*/ 1406642 h 1495888"/>
                    <a:gd name="connsiteX22" fmla="*/ 470691 w 640652"/>
                    <a:gd name="connsiteY22" fmla="*/ 1403426 h 1495888"/>
                    <a:gd name="connsiteX23" fmla="*/ 470691 w 640652"/>
                    <a:gd name="connsiteY23" fmla="*/ 1390964 h 1495888"/>
                    <a:gd name="connsiteX24" fmla="*/ 470691 w 640652"/>
                    <a:gd name="connsiteY24" fmla="*/ 1168252 h 1495888"/>
                    <a:gd name="connsiteX25" fmla="*/ 469889 w 640652"/>
                    <a:gd name="connsiteY25" fmla="*/ 1152172 h 1495888"/>
                    <a:gd name="connsiteX26" fmla="*/ 468286 w 640652"/>
                    <a:gd name="connsiteY26" fmla="*/ 1150564 h 1495888"/>
                    <a:gd name="connsiteX27" fmla="*/ 463476 w 640652"/>
                    <a:gd name="connsiteY27" fmla="*/ 1149358 h 1495888"/>
                    <a:gd name="connsiteX28" fmla="*/ 441031 w 640652"/>
                    <a:gd name="connsiteY28" fmla="*/ 1149760 h 1495888"/>
                    <a:gd name="connsiteX29" fmla="*/ 430610 w 640652"/>
                    <a:gd name="connsiteY29" fmla="*/ 1149760 h 1495888"/>
                    <a:gd name="connsiteX30" fmla="*/ 391330 w 640652"/>
                    <a:gd name="connsiteY30" fmla="*/ 1107951 h 1495888"/>
                    <a:gd name="connsiteX31" fmla="*/ 431812 w 640652"/>
                    <a:gd name="connsiteY31" fmla="*/ 1064534 h 1495888"/>
                    <a:gd name="connsiteX32" fmla="*/ 438225 w 640652"/>
                    <a:gd name="connsiteY32" fmla="*/ 1064534 h 1495888"/>
                    <a:gd name="connsiteX33" fmla="*/ 505562 w 640652"/>
                    <a:gd name="connsiteY33" fmla="*/ 1062524 h 1495888"/>
                    <a:gd name="connsiteX34" fmla="*/ 272255 w 640652"/>
                    <a:gd name="connsiteY34" fmla="*/ 539866 h 1495888"/>
                    <a:gd name="connsiteX35" fmla="*/ 287486 w 640652"/>
                    <a:gd name="connsiteY35" fmla="*/ 541072 h 1495888"/>
                    <a:gd name="connsiteX36" fmla="*/ 323158 w 640652"/>
                    <a:gd name="connsiteY36" fmla="*/ 579263 h 1495888"/>
                    <a:gd name="connsiteX37" fmla="*/ 323158 w 640652"/>
                    <a:gd name="connsiteY37" fmla="*/ 585293 h 1495888"/>
                    <a:gd name="connsiteX38" fmla="*/ 323158 w 640652"/>
                    <a:gd name="connsiteY38" fmla="*/ 732026 h 1495888"/>
                    <a:gd name="connsiteX39" fmla="*/ 322757 w 640652"/>
                    <a:gd name="connsiteY39" fmla="*/ 732026 h 1495888"/>
                    <a:gd name="connsiteX40" fmla="*/ 322757 w 640652"/>
                    <a:gd name="connsiteY40" fmla="*/ 866698 h 1495888"/>
                    <a:gd name="connsiteX41" fmla="*/ 323158 w 640652"/>
                    <a:gd name="connsiteY41" fmla="*/ 880768 h 1495888"/>
                    <a:gd name="connsiteX42" fmla="*/ 328769 w 640652"/>
                    <a:gd name="connsiteY42" fmla="*/ 886799 h 1495888"/>
                    <a:gd name="connsiteX43" fmla="*/ 344000 w 640652"/>
                    <a:gd name="connsiteY43" fmla="*/ 886799 h 1495888"/>
                    <a:gd name="connsiteX44" fmla="*/ 366045 w 640652"/>
                    <a:gd name="connsiteY44" fmla="*/ 886799 h 1495888"/>
                    <a:gd name="connsiteX45" fmla="*/ 405325 w 640652"/>
                    <a:gd name="connsiteY45" fmla="*/ 917753 h 1495888"/>
                    <a:gd name="connsiteX46" fmla="*/ 371255 w 640652"/>
                    <a:gd name="connsiteY46" fmla="*/ 972426 h 1495888"/>
                    <a:gd name="connsiteX47" fmla="*/ 358429 w 640652"/>
                    <a:gd name="connsiteY47" fmla="*/ 973230 h 1495888"/>
                    <a:gd name="connsiteX48" fmla="*/ 197303 w 640652"/>
                    <a:gd name="connsiteY48" fmla="*/ 973230 h 1495888"/>
                    <a:gd name="connsiteX49" fmla="*/ 186481 w 640652"/>
                    <a:gd name="connsiteY49" fmla="*/ 972426 h 1495888"/>
                    <a:gd name="connsiteX50" fmla="*/ 149606 w 640652"/>
                    <a:gd name="connsiteY50" fmla="*/ 936647 h 1495888"/>
                    <a:gd name="connsiteX51" fmla="*/ 174056 w 640652"/>
                    <a:gd name="connsiteY51" fmla="*/ 890819 h 1495888"/>
                    <a:gd name="connsiteX52" fmla="*/ 192493 w 640652"/>
                    <a:gd name="connsiteY52" fmla="*/ 886799 h 1495888"/>
                    <a:gd name="connsiteX53" fmla="*/ 226963 w 640652"/>
                    <a:gd name="connsiteY53" fmla="*/ 886799 h 1495888"/>
                    <a:gd name="connsiteX54" fmla="*/ 234979 w 640652"/>
                    <a:gd name="connsiteY54" fmla="*/ 885593 h 1495888"/>
                    <a:gd name="connsiteX55" fmla="*/ 236582 w 640652"/>
                    <a:gd name="connsiteY55" fmla="*/ 883984 h 1495888"/>
                    <a:gd name="connsiteX56" fmla="*/ 237384 w 640652"/>
                    <a:gd name="connsiteY56" fmla="*/ 880768 h 1495888"/>
                    <a:gd name="connsiteX57" fmla="*/ 237384 w 640652"/>
                    <a:gd name="connsiteY57" fmla="*/ 868306 h 1495888"/>
                    <a:gd name="connsiteX58" fmla="*/ 237384 w 640652"/>
                    <a:gd name="connsiteY58" fmla="*/ 645594 h 1495888"/>
                    <a:gd name="connsiteX59" fmla="*/ 236582 w 640652"/>
                    <a:gd name="connsiteY59" fmla="*/ 629514 h 1495888"/>
                    <a:gd name="connsiteX60" fmla="*/ 234979 w 640652"/>
                    <a:gd name="connsiteY60" fmla="*/ 627906 h 1495888"/>
                    <a:gd name="connsiteX61" fmla="*/ 230169 w 640652"/>
                    <a:gd name="connsiteY61" fmla="*/ 626700 h 1495888"/>
                    <a:gd name="connsiteX62" fmla="*/ 207724 w 640652"/>
                    <a:gd name="connsiteY62" fmla="*/ 627102 h 1495888"/>
                    <a:gd name="connsiteX63" fmla="*/ 197303 w 640652"/>
                    <a:gd name="connsiteY63" fmla="*/ 627102 h 1495888"/>
                    <a:gd name="connsiteX64" fmla="*/ 158023 w 640652"/>
                    <a:gd name="connsiteY64" fmla="*/ 585293 h 1495888"/>
                    <a:gd name="connsiteX65" fmla="*/ 198505 w 640652"/>
                    <a:gd name="connsiteY65" fmla="*/ 541876 h 1495888"/>
                    <a:gd name="connsiteX66" fmla="*/ 204918 w 640652"/>
                    <a:gd name="connsiteY66" fmla="*/ 541876 h 1495888"/>
                    <a:gd name="connsiteX67" fmla="*/ 272255 w 640652"/>
                    <a:gd name="connsiteY67" fmla="*/ 539866 h 1495888"/>
                    <a:gd name="connsiteX68" fmla="*/ 477504 w 640652"/>
                    <a:gd name="connsiteY68" fmla="*/ 750 h 1495888"/>
                    <a:gd name="connsiteX69" fmla="*/ 492735 w 640652"/>
                    <a:gd name="connsiteY69" fmla="*/ 1956 h 1495888"/>
                    <a:gd name="connsiteX70" fmla="*/ 528407 w 640652"/>
                    <a:gd name="connsiteY70" fmla="*/ 40147 h 1495888"/>
                    <a:gd name="connsiteX71" fmla="*/ 528407 w 640652"/>
                    <a:gd name="connsiteY71" fmla="*/ 46177 h 1495888"/>
                    <a:gd name="connsiteX72" fmla="*/ 528407 w 640652"/>
                    <a:gd name="connsiteY72" fmla="*/ 192909 h 1495888"/>
                    <a:gd name="connsiteX73" fmla="*/ 528006 w 640652"/>
                    <a:gd name="connsiteY73" fmla="*/ 192909 h 1495888"/>
                    <a:gd name="connsiteX74" fmla="*/ 528006 w 640652"/>
                    <a:gd name="connsiteY74" fmla="*/ 327582 h 1495888"/>
                    <a:gd name="connsiteX75" fmla="*/ 528407 w 640652"/>
                    <a:gd name="connsiteY75" fmla="*/ 341652 h 1495888"/>
                    <a:gd name="connsiteX76" fmla="*/ 534018 w 640652"/>
                    <a:gd name="connsiteY76" fmla="*/ 347682 h 1495888"/>
                    <a:gd name="connsiteX77" fmla="*/ 549249 w 640652"/>
                    <a:gd name="connsiteY77" fmla="*/ 347682 h 1495888"/>
                    <a:gd name="connsiteX78" fmla="*/ 571294 w 640652"/>
                    <a:gd name="connsiteY78" fmla="*/ 347682 h 1495888"/>
                    <a:gd name="connsiteX79" fmla="*/ 610574 w 640652"/>
                    <a:gd name="connsiteY79" fmla="*/ 378637 h 1495888"/>
                    <a:gd name="connsiteX80" fmla="*/ 576504 w 640652"/>
                    <a:gd name="connsiteY80" fmla="*/ 433310 h 1495888"/>
                    <a:gd name="connsiteX81" fmla="*/ 563678 w 640652"/>
                    <a:gd name="connsiteY81" fmla="*/ 434114 h 1495888"/>
                    <a:gd name="connsiteX82" fmla="*/ 402552 w 640652"/>
                    <a:gd name="connsiteY82" fmla="*/ 434114 h 1495888"/>
                    <a:gd name="connsiteX83" fmla="*/ 391730 w 640652"/>
                    <a:gd name="connsiteY83" fmla="*/ 433310 h 1495888"/>
                    <a:gd name="connsiteX84" fmla="*/ 354855 w 640652"/>
                    <a:gd name="connsiteY84" fmla="*/ 397531 h 1495888"/>
                    <a:gd name="connsiteX85" fmla="*/ 379305 w 640652"/>
                    <a:gd name="connsiteY85" fmla="*/ 351702 h 1495888"/>
                    <a:gd name="connsiteX86" fmla="*/ 397742 w 640652"/>
                    <a:gd name="connsiteY86" fmla="*/ 347682 h 1495888"/>
                    <a:gd name="connsiteX87" fmla="*/ 432212 w 640652"/>
                    <a:gd name="connsiteY87" fmla="*/ 347682 h 1495888"/>
                    <a:gd name="connsiteX88" fmla="*/ 440228 w 640652"/>
                    <a:gd name="connsiteY88" fmla="*/ 346476 h 1495888"/>
                    <a:gd name="connsiteX89" fmla="*/ 441831 w 640652"/>
                    <a:gd name="connsiteY89" fmla="*/ 344868 h 1495888"/>
                    <a:gd name="connsiteX90" fmla="*/ 442633 w 640652"/>
                    <a:gd name="connsiteY90" fmla="*/ 341652 h 1495888"/>
                    <a:gd name="connsiteX91" fmla="*/ 442633 w 640652"/>
                    <a:gd name="connsiteY91" fmla="*/ 329190 h 1495888"/>
                    <a:gd name="connsiteX92" fmla="*/ 442633 w 640652"/>
                    <a:gd name="connsiteY92" fmla="*/ 106478 h 1495888"/>
                    <a:gd name="connsiteX93" fmla="*/ 441831 w 640652"/>
                    <a:gd name="connsiteY93" fmla="*/ 90398 h 1495888"/>
                    <a:gd name="connsiteX94" fmla="*/ 440228 w 640652"/>
                    <a:gd name="connsiteY94" fmla="*/ 88790 h 1495888"/>
                    <a:gd name="connsiteX95" fmla="*/ 435418 w 640652"/>
                    <a:gd name="connsiteY95" fmla="*/ 87584 h 1495888"/>
                    <a:gd name="connsiteX96" fmla="*/ 412973 w 640652"/>
                    <a:gd name="connsiteY96" fmla="*/ 87986 h 1495888"/>
                    <a:gd name="connsiteX97" fmla="*/ 402552 w 640652"/>
                    <a:gd name="connsiteY97" fmla="*/ 87986 h 1495888"/>
                    <a:gd name="connsiteX98" fmla="*/ 363272 w 640652"/>
                    <a:gd name="connsiteY98" fmla="*/ 46177 h 1495888"/>
                    <a:gd name="connsiteX99" fmla="*/ 403754 w 640652"/>
                    <a:gd name="connsiteY99" fmla="*/ 2760 h 1495888"/>
                    <a:gd name="connsiteX100" fmla="*/ 410167 w 640652"/>
                    <a:gd name="connsiteY100" fmla="*/ 2760 h 1495888"/>
                    <a:gd name="connsiteX101" fmla="*/ 477504 w 640652"/>
                    <a:gd name="connsiteY101" fmla="*/ 750 h 1495888"/>
                    <a:gd name="connsiteX102" fmla="*/ 88223 w 640652"/>
                    <a:gd name="connsiteY102" fmla="*/ 329190 h 1495888"/>
                    <a:gd name="connsiteX103" fmla="*/ 138324 w 640652"/>
                    <a:gd name="connsiteY103" fmla="*/ 1956 h 1495888"/>
                    <a:gd name="connsiteX104" fmla="*/ 173997 w 640652"/>
                    <a:gd name="connsiteY104" fmla="*/ 192909 h 1495888"/>
                    <a:gd name="connsiteX105" fmla="*/ 173596 w 640652"/>
                    <a:gd name="connsiteY105" fmla="*/ 192909 h 1495888"/>
                    <a:gd name="connsiteX106" fmla="*/ 173596 w 640652"/>
                    <a:gd name="connsiteY106" fmla="*/ 327582 h 1495888"/>
                    <a:gd name="connsiteX107" fmla="*/ 173997 w 640652"/>
                    <a:gd name="connsiteY107" fmla="*/ 341652 h 1495888"/>
                    <a:gd name="connsiteX108" fmla="*/ 179608 w 640652"/>
                    <a:gd name="connsiteY108" fmla="*/ 347682 h 1495888"/>
                    <a:gd name="connsiteX109" fmla="*/ 194839 w 640652"/>
                    <a:gd name="connsiteY109" fmla="*/ 347682 h 1495888"/>
                    <a:gd name="connsiteX110" fmla="*/ 216884 w 640652"/>
                    <a:gd name="connsiteY110" fmla="*/ 347682 h 1495888"/>
                    <a:gd name="connsiteX111" fmla="*/ 256164 w 640652"/>
                    <a:gd name="connsiteY111" fmla="*/ 378637 h 1495888"/>
                    <a:gd name="connsiteX112" fmla="*/ 222094 w 640652"/>
                    <a:gd name="connsiteY112" fmla="*/ 433310 h 1495888"/>
                    <a:gd name="connsiteX113" fmla="*/ 209268 w 640652"/>
                    <a:gd name="connsiteY113" fmla="*/ 434114 h 1495888"/>
                    <a:gd name="connsiteX114" fmla="*/ 48141 w 640652"/>
                    <a:gd name="connsiteY114" fmla="*/ 434114 h 1495888"/>
                    <a:gd name="connsiteX115" fmla="*/ 37319 w 640652"/>
                    <a:gd name="connsiteY115" fmla="*/ 433310 h 1495888"/>
                    <a:gd name="connsiteX116" fmla="*/ 445 w 640652"/>
                    <a:gd name="connsiteY116" fmla="*/ 397531 h 1495888"/>
                    <a:gd name="connsiteX117" fmla="*/ 24894 w 640652"/>
                    <a:gd name="connsiteY117" fmla="*/ 351702 h 1495888"/>
                    <a:gd name="connsiteX118" fmla="*/ 43332 w 640652"/>
                    <a:gd name="connsiteY118" fmla="*/ 347682 h 1495888"/>
                    <a:gd name="connsiteX119" fmla="*/ 77801 w 640652"/>
                    <a:gd name="connsiteY119" fmla="*/ 347682 h 1495888"/>
                    <a:gd name="connsiteX120" fmla="*/ 85818 w 640652"/>
                    <a:gd name="connsiteY120" fmla="*/ 346476 h 1495888"/>
                    <a:gd name="connsiteX121" fmla="*/ 87421 w 640652"/>
                    <a:gd name="connsiteY121" fmla="*/ 344868 h 1495888"/>
                    <a:gd name="connsiteX122" fmla="*/ 88223 w 640652"/>
                    <a:gd name="connsiteY122" fmla="*/ 341652 h 1495888"/>
                    <a:gd name="connsiteX123" fmla="*/ 88223 w 640652"/>
                    <a:gd name="connsiteY123" fmla="*/ 329190 h 149588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223 w 640652"/>
                    <a:gd name="connsiteY102" fmla="*/ 328440 h 1495138"/>
                    <a:gd name="connsiteX103" fmla="*/ 173997 w 640652"/>
                    <a:gd name="connsiteY103" fmla="*/ 192159 h 1495138"/>
                    <a:gd name="connsiteX104" fmla="*/ 173596 w 640652"/>
                    <a:gd name="connsiteY104" fmla="*/ 192159 h 1495138"/>
                    <a:gd name="connsiteX105" fmla="*/ 173596 w 640652"/>
                    <a:gd name="connsiteY105" fmla="*/ 326832 h 1495138"/>
                    <a:gd name="connsiteX106" fmla="*/ 173997 w 640652"/>
                    <a:gd name="connsiteY106" fmla="*/ 340902 h 1495138"/>
                    <a:gd name="connsiteX107" fmla="*/ 179608 w 640652"/>
                    <a:gd name="connsiteY107" fmla="*/ 346932 h 1495138"/>
                    <a:gd name="connsiteX108" fmla="*/ 194839 w 640652"/>
                    <a:gd name="connsiteY108" fmla="*/ 346932 h 1495138"/>
                    <a:gd name="connsiteX109" fmla="*/ 216884 w 640652"/>
                    <a:gd name="connsiteY109" fmla="*/ 346932 h 1495138"/>
                    <a:gd name="connsiteX110" fmla="*/ 256164 w 640652"/>
                    <a:gd name="connsiteY110" fmla="*/ 377887 h 1495138"/>
                    <a:gd name="connsiteX111" fmla="*/ 222094 w 640652"/>
                    <a:gd name="connsiteY111" fmla="*/ 432560 h 1495138"/>
                    <a:gd name="connsiteX112" fmla="*/ 209268 w 640652"/>
                    <a:gd name="connsiteY112" fmla="*/ 433364 h 1495138"/>
                    <a:gd name="connsiteX113" fmla="*/ 48141 w 640652"/>
                    <a:gd name="connsiteY113" fmla="*/ 433364 h 1495138"/>
                    <a:gd name="connsiteX114" fmla="*/ 37319 w 640652"/>
                    <a:gd name="connsiteY114" fmla="*/ 432560 h 1495138"/>
                    <a:gd name="connsiteX115" fmla="*/ 445 w 640652"/>
                    <a:gd name="connsiteY115" fmla="*/ 396781 h 1495138"/>
                    <a:gd name="connsiteX116" fmla="*/ 24894 w 640652"/>
                    <a:gd name="connsiteY116" fmla="*/ 350952 h 1495138"/>
                    <a:gd name="connsiteX117" fmla="*/ 43332 w 640652"/>
                    <a:gd name="connsiteY117" fmla="*/ 346932 h 1495138"/>
                    <a:gd name="connsiteX118" fmla="*/ 77801 w 640652"/>
                    <a:gd name="connsiteY118" fmla="*/ 346932 h 1495138"/>
                    <a:gd name="connsiteX119" fmla="*/ 85818 w 640652"/>
                    <a:gd name="connsiteY119" fmla="*/ 345726 h 1495138"/>
                    <a:gd name="connsiteX120" fmla="*/ 87421 w 640652"/>
                    <a:gd name="connsiteY120" fmla="*/ 344118 h 1495138"/>
                    <a:gd name="connsiteX121" fmla="*/ 88223 w 640652"/>
                    <a:gd name="connsiteY121" fmla="*/ 340902 h 1495138"/>
                    <a:gd name="connsiteX122" fmla="*/ 88223 w 640652"/>
                    <a:gd name="connsiteY122" fmla="*/ 32844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223 w 640652"/>
                    <a:gd name="connsiteY102" fmla="*/ 328440 h 1495138"/>
                    <a:gd name="connsiteX103" fmla="*/ 173997 w 640652"/>
                    <a:gd name="connsiteY103" fmla="*/ 192159 h 1495138"/>
                    <a:gd name="connsiteX104" fmla="*/ 173596 w 640652"/>
                    <a:gd name="connsiteY104" fmla="*/ 326832 h 1495138"/>
                    <a:gd name="connsiteX105" fmla="*/ 173997 w 640652"/>
                    <a:gd name="connsiteY105" fmla="*/ 340902 h 1495138"/>
                    <a:gd name="connsiteX106" fmla="*/ 179608 w 640652"/>
                    <a:gd name="connsiteY106" fmla="*/ 346932 h 1495138"/>
                    <a:gd name="connsiteX107" fmla="*/ 194839 w 640652"/>
                    <a:gd name="connsiteY107" fmla="*/ 346932 h 1495138"/>
                    <a:gd name="connsiteX108" fmla="*/ 216884 w 640652"/>
                    <a:gd name="connsiteY108" fmla="*/ 346932 h 1495138"/>
                    <a:gd name="connsiteX109" fmla="*/ 256164 w 640652"/>
                    <a:gd name="connsiteY109" fmla="*/ 377887 h 1495138"/>
                    <a:gd name="connsiteX110" fmla="*/ 222094 w 640652"/>
                    <a:gd name="connsiteY110" fmla="*/ 432560 h 1495138"/>
                    <a:gd name="connsiteX111" fmla="*/ 209268 w 640652"/>
                    <a:gd name="connsiteY111" fmla="*/ 433364 h 1495138"/>
                    <a:gd name="connsiteX112" fmla="*/ 48141 w 640652"/>
                    <a:gd name="connsiteY112" fmla="*/ 433364 h 1495138"/>
                    <a:gd name="connsiteX113" fmla="*/ 37319 w 640652"/>
                    <a:gd name="connsiteY113" fmla="*/ 432560 h 1495138"/>
                    <a:gd name="connsiteX114" fmla="*/ 445 w 640652"/>
                    <a:gd name="connsiteY114" fmla="*/ 396781 h 1495138"/>
                    <a:gd name="connsiteX115" fmla="*/ 24894 w 640652"/>
                    <a:gd name="connsiteY115" fmla="*/ 350952 h 1495138"/>
                    <a:gd name="connsiteX116" fmla="*/ 43332 w 640652"/>
                    <a:gd name="connsiteY116" fmla="*/ 346932 h 1495138"/>
                    <a:gd name="connsiteX117" fmla="*/ 77801 w 640652"/>
                    <a:gd name="connsiteY117" fmla="*/ 346932 h 1495138"/>
                    <a:gd name="connsiteX118" fmla="*/ 85818 w 640652"/>
                    <a:gd name="connsiteY118" fmla="*/ 345726 h 1495138"/>
                    <a:gd name="connsiteX119" fmla="*/ 87421 w 640652"/>
                    <a:gd name="connsiteY119" fmla="*/ 344118 h 1495138"/>
                    <a:gd name="connsiteX120" fmla="*/ 88223 w 640652"/>
                    <a:gd name="connsiteY120" fmla="*/ 340902 h 1495138"/>
                    <a:gd name="connsiteX121" fmla="*/ 88223 w 640652"/>
                    <a:gd name="connsiteY121" fmla="*/ 32844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223 w 640652"/>
                    <a:gd name="connsiteY102" fmla="*/ 328440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115" fmla="*/ 43332 w 640652"/>
                    <a:gd name="connsiteY115" fmla="*/ 346932 h 1495138"/>
                    <a:gd name="connsiteX116" fmla="*/ 77801 w 640652"/>
                    <a:gd name="connsiteY116" fmla="*/ 346932 h 1495138"/>
                    <a:gd name="connsiteX117" fmla="*/ 85818 w 640652"/>
                    <a:gd name="connsiteY117" fmla="*/ 345726 h 1495138"/>
                    <a:gd name="connsiteX118" fmla="*/ 87421 w 640652"/>
                    <a:gd name="connsiteY118" fmla="*/ 344118 h 1495138"/>
                    <a:gd name="connsiteX119" fmla="*/ 88223 w 640652"/>
                    <a:gd name="connsiteY119" fmla="*/ 340902 h 1495138"/>
                    <a:gd name="connsiteX120" fmla="*/ 88223 w 640652"/>
                    <a:gd name="connsiteY120" fmla="*/ 32844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8223 w 640652"/>
                    <a:gd name="connsiteY102" fmla="*/ 340902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115" fmla="*/ 43332 w 640652"/>
                    <a:gd name="connsiteY115" fmla="*/ 346932 h 1495138"/>
                    <a:gd name="connsiteX116" fmla="*/ 77801 w 640652"/>
                    <a:gd name="connsiteY116" fmla="*/ 346932 h 1495138"/>
                    <a:gd name="connsiteX117" fmla="*/ 85818 w 640652"/>
                    <a:gd name="connsiteY117" fmla="*/ 345726 h 1495138"/>
                    <a:gd name="connsiteX118" fmla="*/ 87421 w 640652"/>
                    <a:gd name="connsiteY118" fmla="*/ 344118 h 1495138"/>
                    <a:gd name="connsiteX119" fmla="*/ 88223 w 640652"/>
                    <a:gd name="connsiteY119" fmla="*/ 340902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7421 w 640652"/>
                    <a:gd name="connsiteY102" fmla="*/ 344118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115" fmla="*/ 43332 w 640652"/>
                    <a:gd name="connsiteY115" fmla="*/ 346932 h 1495138"/>
                    <a:gd name="connsiteX116" fmla="*/ 77801 w 640652"/>
                    <a:gd name="connsiteY116" fmla="*/ 346932 h 1495138"/>
                    <a:gd name="connsiteX117" fmla="*/ 85818 w 640652"/>
                    <a:gd name="connsiteY117" fmla="*/ 345726 h 1495138"/>
                    <a:gd name="connsiteX118" fmla="*/ 87421 w 640652"/>
                    <a:gd name="connsiteY118" fmla="*/ 344118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85818 w 640652"/>
                    <a:gd name="connsiteY102" fmla="*/ 345726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115" fmla="*/ 43332 w 640652"/>
                    <a:gd name="connsiteY115" fmla="*/ 346932 h 1495138"/>
                    <a:gd name="connsiteX116" fmla="*/ 77801 w 640652"/>
                    <a:gd name="connsiteY116" fmla="*/ 346932 h 1495138"/>
                    <a:gd name="connsiteX117" fmla="*/ 85818 w 640652"/>
                    <a:gd name="connsiteY117" fmla="*/ 345726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77801 w 640652"/>
                    <a:gd name="connsiteY102" fmla="*/ 346932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115" fmla="*/ 43332 w 640652"/>
                    <a:gd name="connsiteY115" fmla="*/ 346932 h 1495138"/>
                    <a:gd name="connsiteX116" fmla="*/ 77801 w 640652"/>
                    <a:gd name="connsiteY116" fmla="*/ 346932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43332 w 640652"/>
                    <a:gd name="connsiteY102" fmla="*/ 346932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115" fmla="*/ 43332 w 640652"/>
                    <a:gd name="connsiteY115" fmla="*/ 346932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24894 w 640652"/>
                    <a:gd name="connsiteY102" fmla="*/ 350952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0" fmla="*/ 505116 w 640206"/>
                    <a:gd name="connsiteY0" fmla="*/ 1061774 h 1495138"/>
                    <a:gd name="connsiteX1" fmla="*/ 520347 w 640206"/>
                    <a:gd name="connsiteY1" fmla="*/ 1062980 h 1495138"/>
                    <a:gd name="connsiteX2" fmla="*/ 556019 w 640206"/>
                    <a:gd name="connsiteY2" fmla="*/ 1101171 h 1495138"/>
                    <a:gd name="connsiteX3" fmla="*/ 556019 w 640206"/>
                    <a:gd name="connsiteY3" fmla="*/ 1107201 h 1495138"/>
                    <a:gd name="connsiteX4" fmla="*/ 556019 w 640206"/>
                    <a:gd name="connsiteY4" fmla="*/ 1253934 h 1495138"/>
                    <a:gd name="connsiteX5" fmla="*/ 555618 w 640206"/>
                    <a:gd name="connsiteY5" fmla="*/ 1253934 h 1495138"/>
                    <a:gd name="connsiteX6" fmla="*/ 555618 w 640206"/>
                    <a:gd name="connsiteY6" fmla="*/ 1388606 h 1495138"/>
                    <a:gd name="connsiteX7" fmla="*/ 556019 w 640206"/>
                    <a:gd name="connsiteY7" fmla="*/ 1402676 h 1495138"/>
                    <a:gd name="connsiteX8" fmla="*/ 561630 w 640206"/>
                    <a:gd name="connsiteY8" fmla="*/ 1408707 h 1495138"/>
                    <a:gd name="connsiteX9" fmla="*/ 576861 w 640206"/>
                    <a:gd name="connsiteY9" fmla="*/ 1408707 h 1495138"/>
                    <a:gd name="connsiteX10" fmla="*/ 598906 w 640206"/>
                    <a:gd name="connsiteY10" fmla="*/ 1408707 h 1495138"/>
                    <a:gd name="connsiteX11" fmla="*/ 638186 w 640206"/>
                    <a:gd name="connsiteY11" fmla="*/ 1439661 h 1495138"/>
                    <a:gd name="connsiteX12" fmla="*/ 604116 w 640206"/>
                    <a:gd name="connsiteY12" fmla="*/ 1494334 h 1495138"/>
                    <a:gd name="connsiteX13" fmla="*/ 591290 w 640206"/>
                    <a:gd name="connsiteY13" fmla="*/ 1495138 h 1495138"/>
                    <a:gd name="connsiteX14" fmla="*/ 430164 w 640206"/>
                    <a:gd name="connsiteY14" fmla="*/ 1495138 h 1495138"/>
                    <a:gd name="connsiteX15" fmla="*/ 419342 w 640206"/>
                    <a:gd name="connsiteY15" fmla="*/ 1494334 h 1495138"/>
                    <a:gd name="connsiteX16" fmla="*/ 382467 w 640206"/>
                    <a:gd name="connsiteY16" fmla="*/ 1458555 h 1495138"/>
                    <a:gd name="connsiteX17" fmla="*/ 406917 w 640206"/>
                    <a:gd name="connsiteY17" fmla="*/ 1412727 h 1495138"/>
                    <a:gd name="connsiteX18" fmla="*/ 425354 w 640206"/>
                    <a:gd name="connsiteY18" fmla="*/ 1408707 h 1495138"/>
                    <a:gd name="connsiteX19" fmla="*/ 459824 w 640206"/>
                    <a:gd name="connsiteY19" fmla="*/ 1408707 h 1495138"/>
                    <a:gd name="connsiteX20" fmla="*/ 467840 w 640206"/>
                    <a:gd name="connsiteY20" fmla="*/ 1407501 h 1495138"/>
                    <a:gd name="connsiteX21" fmla="*/ 469443 w 640206"/>
                    <a:gd name="connsiteY21" fmla="*/ 1405892 h 1495138"/>
                    <a:gd name="connsiteX22" fmla="*/ 470245 w 640206"/>
                    <a:gd name="connsiteY22" fmla="*/ 1402676 h 1495138"/>
                    <a:gd name="connsiteX23" fmla="*/ 470245 w 640206"/>
                    <a:gd name="connsiteY23" fmla="*/ 1390214 h 1495138"/>
                    <a:gd name="connsiteX24" fmla="*/ 470245 w 640206"/>
                    <a:gd name="connsiteY24" fmla="*/ 1167502 h 1495138"/>
                    <a:gd name="connsiteX25" fmla="*/ 469443 w 640206"/>
                    <a:gd name="connsiteY25" fmla="*/ 1151422 h 1495138"/>
                    <a:gd name="connsiteX26" fmla="*/ 467840 w 640206"/>
                    <a:gd name="connsiteY26" fmla="*/ 1149814 h 1495138"/>
                    <a:gd name="connsiteX27" fmla="*/ 463030 w 640206"/>
                    <a:gd name="connsiteY27" fmla="*/ 1148608 h 1495138"/>
                    <a:gd name="connsiteX28" fmla="*/ 440585 w 640206"/>
                    <a:gd name="connsiteY28" fmla="*/ 1149010 h 1495138"/>
                    <a:gd name="connsiteX29" fmla="*/ 430164 w 640206"/>
                    <a:gd name="connsiteY29" fmla="*/ 1149010 h 1495138"/>
                    <a:gd name="connsiteX30" fmla="*/ 390884 w 640206"/>
                    <a:gd name="connsiteY30" fmla="*/ 1107201 h 1495138"/>
                    <a:gd name="connsiteX31" fmla="*/ 431366 w 640206"/>
                    <a:gd name="connsiteY31" fmla="*/ 1063784 h 1495138"/>
                    <a:gd name="connsiteX32" fmla="*/ 437779 w 640206"/>
                    <a:gd name="connsiteY32" fmla="*/ 1063784 h 1495138"/>
                    <a:gd name="connsiteX33" fmla="*/ 505116 w 640206"/>
                    <a:gd name="connsiteY33" fmla="*/ 1061774 h 1495138"/>
                    <a:gd name="connsiteX34" fmla="*/ 271809 w 640206"/>
                    <a:gd name="connsiteY34" fmla="*/ 539116 h 1495138"/>
                    <a:gd name="connsiteX35" fmla="*/ 287040 w 640206"/>
                    <a:gd name="connsiteY35" fmla="*/ 540322 h 1495138"/>
                    <a:gd name="connsiteX36" fmla="*/ 322712 w 640206"/>
                    <a:gd name="connsiteY36" fmla="*/ 578513 h 1495138"/>
                    <a:gd name="connsiteX37" fmla="*/ 322712 w 640206"/>
                    <a:gd name="connsiteY37" fmla="*/ 584543 h 1495138"/>
                    <a:gd name="connsiteX38" fmla="*/ 322712 w 640206"/>
                    <a:gd name="connsiteY38" fmla="*/ 731276 h 1495138"/>
                    <a:gd name="connsiteX39" fmla="*/ 322311 w 640206"/>
                    <a:gd name="connsiteY39" fmla="*/ 731276 h 1495138"/>
                    <a:gd name="connsiteX40" fmla="*/ 322311 w 640206"/>
                    <a:gd name="connsiteY40" fmla="*/ 865948 h 1495138"/>
                    <a:gd name="connsiteX41" fmla="*/ 322712 w 640206"/>
                    <a:gd name="connsiteY41" fmla="*/ 880018 h 1495138"/>
                    <a:gd name="connsiteX42" fmla="*/ 328323 w 640206"/>
                    <a:gd name="connsiteY42" fmla="*/ 886049 h 1495138"/>
                    <a:gd name="connsiteX43" fmla="*/ 343554 w 640206"/>
                    <a:gd name="connsiteY43" fmla="*/ 886049 h 1495138"/>
                    <a:gd name="connsiteX44" fmla="*/ 365599 w 640206"/>
                    <a:gd name="connsiteY44" fmla="*/ 886049 h 1495138"/>
                    <a:gd name="connsiteX45" fmla="*/ 404879 w 640206"/>
                    <a:gd name="connsiteY45" fmla="*/ 917003 h 1495138"/>
                    <a:gd name="connsiteX46" fmla="*/ 370809 w 640206"/>
                    <a:gd name="connsiteY46" fmla="*/ 971676 h 1495138"/>
                    <a:gd name="connsiteX47" fmla="*/ 357983 w 640206"/>
                    <a:gd name="connsiteY47" fmla="*/ 972480 h 1495138"/>
                    <a:gd name="connsiteX48" fmla="*/ 196857 w 640206"/>
                    <a:gd name="connsiteY48" fmla="*/ 972480 h 1495138"/>
                    <a:gd name="connsiteX49" fmla="*/ 186035 w 640206"/>
                    <a:gd name="connsiteY49" fmla="*/ 971676 h 1495138"/>
                    <a:gd name="connsiteX50" fmla="*/ 149160 w 640206"/>
                    <a:gd name="connsiteY50" fmla="*/ 935897 h 1495138"/>
                    <a:gd name="connsiteX51" fmla="*/ 173610 w 640206"/>
                    <a:gd name="connsiteY51" fmla="*/ 890069 h 1495138"/>
                    <a:gd name="connsiteX52" fmla="*/ 192047 w 640206"/>
                    <a:gd name="connsiteY52" fmla="*/ 886049 h 1495138"/>
                    <a:gd name="connsiteX53" fmla="*/ 226517 w 640206"/>
                    <a:gd name="connsiteY53" fmla="*/ 886049 h 1495138"/>
                    <a:gd name="connsiteX54" fmla="*/ 234533 w 640206"/>
                    <a:gd name="connsiteY54" fmla="*/ 884843 h 1495138"/>
                    <a:gd name="connsiteX55" fmla="*/ 236136 w 640206"/>
                    <a:gd name="connsiteY55" fmla="*/ 883234 h 1495138"/>
                    <a:gd name="connsiteX56" fmla="*/ 236938 w 640206"/>
                    <a:gd name="connsiteY56" fmla="*/ 880018 h 1495138"/>
                    <a:gd name="connsiteX57" fmla="*/ 236938 w 640206"/>
                    <a:gd name="connsiteY57" fmla="*/ 867556 h 1495138"/>
                    <a:gd name="connsiteX58" fmla="*/ 236938 w 640206"/>
                    <a:gd name="connsiteY58" fmla="*/ 644844 h 1495138"/>
                    <a:gd name="connsiteX59" fmla="*/ 236136 w 640206"/>
                    <a:gd name="connsiteY59" fmla="*/ 628764 h 1495138"/>
                    <a:gd name="connsiteX60" fmla="*/ 234533 w 640206"/>
                    <a:gd name="connsiteY60" fmla="*/ 627156 h 1495138"/>
                    <a:gd name="connsiteX61" fmla="*/ 229723 w 640206"/>
                    <a:gd name="connsiteY61" fmla="*/ 625950 h 1495138"/>
                    <a:gd name="connsiteX62" fmla="*/ 207278 w 640206"/>
                    <a:gd name="connsiteY62" fmla="*/ 626352 h 1495138"/>
                    <a:gd name="connsiteX63" fmla="*/ 196857 w 640206"/>
                    <a:gd name="connsiteY63" fmla="*/ 626352 h 1495138"/>
                    <a:gd name="connsiteX64" fmla="*/ 157577 w 640206"/>
                    <a:gd name="connsiteY64" fmla="*/ 584543 h 1495138"/>
                    <a:gd name="connsiteX65" fmla="*/ 198059 w 640206"/>
                    <a:gd name="connsiteY65" fmla="*/ 541126 h 1495138"/>
                    <a:gd name="connsiteX66" fmla="*/ 204472 w 640206"/>
                    <a:gd name="connsiteY66" fmla="*/ 541126 h 1495138"/>
                    <a:gd name="connsiteX67" fmla="*/ 271809 w 640206"/>
                    <a:gd name="connsiteY67" fmla="*/ 539116 h 1495138"/>
                    <a:gd name="connsiteX68" fmla="*/ 477058 w 640206"/>
                    <a:gd name="connsiteY68" fmla="*/ 0 h 1495138"/>
                    <a:gd name="connsiteX69" fmla="*/ 492289 w 640206"/>
                    <a:gd name="connsiteY69" fmla="*/ 1206 h 1495138"/>
                    <a:gd name="connsiteX70" fmla="*/ 527961 w 640206"/>
                    <a:gd name="connsiteY70" fmla="*/ 39397 h 1495138"/>
                    <a:gd name="connsiteX71" fmla="*/ 527961 w 640206"/>
                    <a:gd name="connsiteY71" fmla="*/ 45427 h 1495138"/>
                    <a:gd name="connsiteX72" fmla="*/ 527961 w 640206"/>
                    <a:gd name="connsiteY72" fmla="*/ 192159 h 1495138"/>
                    <a:gd name="connsiteX73" fmla="*/ 527560 w 640206"/>
                    <a:gd name="connsiteY73" fmla="*/ 192159 h 1495138"/>
                    <a:gd name="connsiteX74" fmla="*/ 527560 w 640206"/>
                    <a:gd name="connsiteY74" fmla="*/ 326832 h 1495138"/>
                    <a:gd name="connsiteX75" fmla="*/ 527961 w 640206"/>
                    <a:gd name="connsiteY75" fmla="*/ 340902 h 1495138"/>
                    <a:gd name="connsiteX76" fmla="*/ 533572 w 640206"/>
                    <a:gd name="connsiteY76" fmla="*/ 346932 h 1495138"/>
                    <a:gd name="connsiteX77" fmla="*/ 548803 w 640206"/>
                    <a:gd name="connsiteY77" fmla="*/ 346932 h 1495138"/>
                    <a:gd name="connsiteX78" fmla="*/ 570848 w 640206"/>
                    <a:gd name="connsiteY78" fmla="*/ 346932 h 1495138"/>
                    <a:gd name="connsiteX79" fmla="*/ 610128 w 640206"/>
                    <a:gd name="connsiteY79" fmla="*/ 377887 h 1495138"/>
                    <a:gd name="connsiteX80" fmla="*/ 576058 w 640206"/>
                    <a:gd name="connsiteY80" fmla="*/ 432560 h 1495138"/>
                    <a:gd name="connsiteX81" fmla="*/ 563232 w 640206"/>
                    <a:gd name="connsiteY81" fmla="*/ 433364 h 1495138"/>
                    <a:gd name="connsiteX82" fmla="*/ 402106 w 640206"/>
                    <a:gd name="connsiteY82" fmla="*/ 433364 h 1495138"/>
                    <a:gd name="connsiteX83" fmla="*/ 391284 w 640206"/>
                    <a:gd name="connsiteY83" fmla="*/ 432560 h 1495138"/>
                    <a:gd name="connsiteX84" fmla="*/ 354409 w 640206"/>
                    <a:gd name="connsiteY84" fmla="*/ 396781 h 1495138"/>
                    <a:gd name="connsiteX85" fmla="*/ 378859 w 640206"/>
                    <a:gd name="connsiteY85" fmla="*/ 350952 h 1495138"/>
                    <a:gd name="connsiteX86" fmla="*/ 397296 w 640206"/>
                    <a:gd name="connsiteY86" fmla="*/ 346932 h 1495138"/>
                    <a:gd name="connsiteX87" fmla="*/ 431766 w 640206"/>
                    <a:gd name="connsiteY87" fmla="*/ 346932 h 1495138"/>
                    <a:gd name="connsiteX88" fmla="*/ 439782 w 640206"/>
                    <a:gd name="connsiteY88" fmla="*/ 345726 h 1495138"/>
                    <a:gd name="connsiteX89" fmla="*/ 441385 w 640206"/>
                    <a:gd name="connsiteY89" fmla="*/ 344118 h 1495138"/>
                    <a:gd name="connsiteX90" fmla="*/ 442187 w 640206"/>
                    <a:gd name="connsiteY90" fmla="*/ 340902 h 1495138"/>
                    <a:gd name="connsiteX91" fmla="*/ 442187 w 640206"/>
                    <a:gd name="connsiteY91" fmla="*/ 328440 h 1495138"/>
                    <a:gd name="connsiteX92" fmla="*/ 442187 w 640206"/>
                    <a:gd name="connsiteY92" fmla="*/ 105728 h 1495138"/>
                    <a:gd name="connsiteX93" fmla="*/ 441385 w 640206"/>
                    <a:gd name="connsiteY93" fmla="*/ 89648 h 1495138"/>
                    <a:gd name="connsiteX94" fmla="*/ 439782 w 640206"/>
                    <a:gd name="connsiteY94" fmla="*/ 88040 h 1495138"/>
                    <a:gd name="connsiteX95" fmla="*/ 434972 w 640206"/>
                    <a:gd name="connsiteY95" fmla="*/ 86834 h 1495138"/>
                    <a:gd name="connsiteX96" fmla="*/ 412527 w 640206"/>
                    <a:gd name="connsiteY96" fmla="*/ 87236 h 1495138"/>
                    <a:gd name="connsiteX97" fmla="*/ 402106 w 640206"/>
                    <a:gd name="connsiteY97" fmla="*/ 87236 h 1495138"/>
                    <a:gd name="connsiteX98" fmla="*/ 362826 w 640206"/>
                    <a:gd name="connsiteY98" fmla="*/ 45427 h 1495138"/>
                    <a:gd name="connsiteX99" fmla="*/ 403308 w 640206"/>
                    <a:gd name="connsiteY99" fmla="*/ 2010 h 1495138"/>
                    <a:gd name="connsiteX100" fmla="*/ 409721 w 640206"/>
                    <a:gd name="connsiteY100" fmla="*/ 2010 h 1495138"/>
                    <a:gd name="connsiteX101" fmla="*/ 477058 w 640206"/>
                    <a:gd name="connsiteY101" fmla="*/ 0 h 1495138"/>
                    <a:gd name="connsiteX102" fmla="*/ -1 w 640206"/>
                    <a:gd name="connsiteY102" fmla="*/ 396781 h 1495138"/>
                    <a:gd name="connsiteX103" fmla="*/ 173150 w 640206"/>
                    <a:gd name="connsiteY103" fmla="*/ 326832 h 1495138"/>
                    <a:gd name="connsiteX104" fmla="*/ 173551 w 640206"/>
                    <a:gd name="connsiteY104" fmla="*/ 340902 h 1495138"/>
                    <a:gd name="connsiteX105" fmla="*/ 179162 w 640206"/>
                    <a:gd name="connsiteY105" fmla="*/ 346932 h 1495138"/>
                    <a:gd name="connsiteX106" fmla="*/ 194393 w 640206"/>
                    <a:gd name="connsiteY106" fmla="*/ 346932 h 1495138"/>
                    <a:gd name="connsiteX107" fmla="*/ 216438 w 640206"/>
                    <a:gd name="connsiteY107" fmla="*/ 346932 h 1495138"/>
                    <a:gd name="connsiteX108" fmla="*/ 255718 w 640206"/>
                    <a:gd name="connsiteY108" fmla="*/ 377887 h 1495138"/>
                    <a:gd name="connsiteX109" fmla="*/ 221648 w 640206"/>
                    <a:gd name="connsiteY109" fmla="*/ 432560 h 1495138"/>
                    <a:gd name="connsiteX110" fmla="*/ 208822 w 640206"/>
                    <a:gd name="connsiteY110" fmla="*/ 433364 h 1495138"/>
                    <a:gd name="connsiteX111" fmla="*/ 47695 w 640206"/>
                    <a:gd name="connsiteY111" fmla="*/ 433364 h 1495138"/>
                    <a:gd name="connsiteX112" fmla="*/ 36873 w 640206"/>
                    <a:gd name="connsiteY112" fmla="*/ 432560 h 1495138"/>
                    <a:gd name="connsiteX113" fmla="*/ -1 w 640206"/>
                    <a:gd name="connsiteY113" fmla="*/ 396781 h 1495138"/>
                    <a:gd name="connsiteX0" fmla="*/ 468243 w 603333"/>
                    <a:gd name="connsiteY0" fmla="*/ 1061774 h 1495138"/>
                    <a:gd name="connsiteX1" fmla="*/ 483474 w 603333"/>
                    <a:gd name="connsiteY1" fmla="*/ 1062980 h 1495138"/>
                    <a:gd name="connsiteX2" fmla="*/ 519146 w 603333"/>
                    <a:gd name="connsiteY2" fmla="*/ 1101171 h 1495138"/>
                    <a:gd name="connsiteX3" fmla="*/ 519146 w 603333"/>
                    <a:gd name="connsiteY3" fmla="*/ 1107201 h 1495138"/>
                    <a:gd name="connsiteX4" fmla="*/ 519146 w 603333"/>
                    <a:gd name="connsiteY4" fmla="*/ 1253934 h 1495138"/>
                    <a:gd name="connsiteX5" fmla="*/ 518745 w 603333"/>
                    <a:gd name="connsiteY5" fmla="*/ 1253934 h 1495138"/>
                    <a:gd name="connsiteX6" fmla="*/ 518745 w 603333"/>
                    <a:gd name="connsiteY6" fmla="*/ 1388606 h 1495138"/>
                    <a:gd name="connsiteX7" fmla="*/ 519146 w 603333"/>
                    <a:gd name="connsiteY7" fmla="*/ 1402676 h 1495138"/>
                    <a:gd name="connsiteX8" fmla="*/ 524757 w 603333"/>
                    <a:gd name="connsiteY8" fmla="*/ 1408707 h 1495138"/>
                    <a:gd name="connsiteX9" fmla="*/ 539988 w 603333"/>
                    <a:gd name="connsiteY9" fmla="*/ 1408707 h 1495138"/>
                    <a:gd name="connsiteX10" fmla="*/ 562033 w 603333"/>
                    <a:gd name="connsiteY10" fmla="*/ 1408707 h 1495138"/>
                    <a:gd name="connsiteX11" fmla="*/ 601313 w 603333"/>
                    <a:gd name="connsiteY11" fmla="*/ 1439661 h 1495138"/>
                    <a:gd name="connsiteX12" fmla="*/ 567243 w 603333"/>
                    <a:gd name="connsiteY12" fmla="*/ 1494334 h 1495138"/>
                    <a:gd name="connsiteX13" fmla="*/ 554417 w 603333"/>
                    <a:gd name="connsiteY13" fmla="*/ 1495138 h 1495138"/>
                    <a:gd name="connsiteX14" fmla="*/ 393291 w 603333"/>
                    <a:gd name="connsiteY14" fmla="*/ 1495138 h 1495138"/>
                    <a:gd name="connsiteX15" fmla="*/ 382469 w 603333"/>
                    <a:gd name="connsiteY15" fmla="*/ 1494334 h 1495138"/>
                    <a:gd name="connsiteX16" fmla="*/ 345594 w 603333"/>
                    <a:gd name="connsiteY16" fmla="*/ 1458555 h 1495138"/>
                    <a:gd name="connsiteX17" fmla="*/ 370044 w 603333"/>
                    <a:gd name="connsiteY17" fmla="*/ 1412727 h 1495138"/>
                    <a:gd name="connsiteX18" fmla="*/ 388481 w 603333"/>
                    <a:gd name="connsiteY18" fmla="*/ 1408707 h 1495138"/>
                    <a:gd name="connsiteX19" fmla="*/ 422951 w 603333"/>
                    <a:gd name="connsiteY19" fmla="*/ 1408707 h 1495138"/>
                    <a:gd name="connsiteX20" fmla="*/ 430967 w 603333"/>
                    <a:gd name="connsiteY20" fmla="*/ 1407501 h 1495138"/>
                    <a:gd name="connsiteX21" fmla="*/ 432570 w 603333"/>
                    <a:gd name="connsiteY21" fmla="*/ 1405892 h 1495138"/>
                    <a:gd name="connsiteX22" fmla="*/ 433372 w 603333"/>
                    <a:gd name="connsiteY22" fmla="*/ 1402676 h 1495138"/>
                    <a:gd name="connsiteX23" fmla="*/ 433372 w 603333"/>
                    <a:gd name="connsiteY23" fmla="*/ 1390214 h 1495138"/>
                    <a:gd name="connsiteX24" fmla="*/ 433372 w 603333"/>
                    <a:gd name="connsiteY24" fmla="*/ 1167502 h 1495138"/>
                    <a:gd name="connsiteX25" fmla="*/ 432570 w 603333"/>
                    <a:gd name="connsiteY25" fmla="*/ 1151422 h 1495138"/>
                    <a:gd name="connsiteX26" fmla="*/ 430967 w 603333"/>
                    <a:gd name="connsiteY26" fmla="*/ 1149814 h 1495138"/>
                    <a:gd name="connsiteX27" fmla="*/ 426157 w 603333"/>
                    <a:gd name="connsiteY27" fmla="*/ 1148608 h 1495138"/>
                    <a:gd name="connsiteX28" fmla="*/ 403712 w 603333"/>
                    <a:gd name="connsiteY28" fmla="*/ 1149010 h 1495138"/>
                    <a:gd name="connsiteX29" fmla="*/ 393291 w 603333"/>
                    <a:gd name="connsiteY29" fmla="*/ 1149010 h 1495138"/>
                    <a:gd name="connsiteX30" fmla="*/ 354011 w 603333"/>
                    <a:gd name="connsiteY30" fmla="*/ 1107201 h 1495138"/>
                    <a:gd name="connsiteX31" fmla="*/ 394493 w 603333"/>
                    <a:gd name="connsiteY31" fmla="*/ 1063784 h 1495138"/>
                    <a:gd name="connsiteX32" fmla="*/ 400906 w 603333"/>
                    <a:gd name="connsiteY32" fmla="*/ 1063784 h 1495138"/>
                    <a:gd name="connsiteX33" fmla="*/ 468243 w 603333"/>
                    <a:gd name="connsiteY33" fmla="*/ 1061774 h 1495138"/>
                    <a:gd name="connsiteX34" fmla="*/ 234936 w 603333"/>
                    <a:gd name="connsiteY34" fmla="*/ 539116 h 1495138"/>
                    <a:gd name="connsiteX35" fmla="*/ 250167 w 603333"/>
                    <a:gd name="connsiteY35" fmla="*/ 540322 h 1495138"/>
                    <a:gd name="connsiteX36" fmla="*/ 285839 w 603333"/>
                    <a:gd name="connsiteY36" fmla="*/ 578513 h 1495138"/>
                    <a:gd name="connsiteX37" fmla="*/ 285839 w 603333"/>
                    <a:gd name="connsiteY37" fmla="*/ 584543 h 1495138"/>
                    <a:gd name="connsiteX38" fmla="*/ 285839 w 603333"/>
                    <a:gd name="connsiteY38" fmla="*/ 731276 h 1495138"/>
                    <a:gd name="connsiteX39" fmla="*/ 285438 w 603333"/>
                    <a:gd name="connsiteY39" fmla="*/ 731276 h 1495138"/>
                    <a:gd name="connsiteX40" fmla="*/ 285438 w 603333"/>
                    <a:gd name="connsiteY40" fmla="*/ 865948 h 1495138"/>
                    <a:gd name="connsiteX41" fmla="*/ 285839 w 603333"/>
                    <a:gd name="connsiteY41" fmla="*/ 880018 h 1495138"/>
                    <a:gd name="connsiteX42" fmla="*/ 291450 w 603333"/>
                    <a:gd name="connsiteY42" fmla="*/ 886049 h 1495138"/>
                    <a:gd name="connsiteX43" fmla="*/ 306681 w 603333"/>
                    <a:gd name="connsiteY43" fmla="*/ 886049 h 1495138"/>
                    <a:gd name="connsiteX44" fmla="*/ 328726 w 603333"/>
                    <a:gd name="connsiteY44" fmla="*/ 886049 h 1495138"/>
                    <a:gd name="connsiteX45" fmla="*/ 368006 w 603333"/>
                    <a:gd name="connsiteY45" fmla="*/ 917003 h 1495138"/>
                    <a:gd name="connsiteX46" fmla="*/ 333936 w 603333"/>
                    <a:gd name="connsiteY46" fmla="*/ 971676 h 1495138"/>
                    <a:gd name="connsiteX47" fmla="*/ 321110 w 603333"/>
                    <a:gd name="connsiteY47" fmla="*/ 972480 h 1495138"/>
                    <a:gd name="connsiteX48" fmla="*/ 159984 w 603333"/>
                    <a:gd name="connsiteY48" fmla="*/ 972480 h 1495138"/>
                    <a:gd name="connsiteX49" fmla="*/ 149162 w 603333"/>
                    <a:gd name="connsiteY49" fmla="*/ 971676 h 1495138"/>
                    <a:gd name="connsiteX50" fmla="*/ 112287 w 603333"/>
                    <a:gd name="connsiteY50" fmla="*/ 935897 h 1495138"/>
                    <a:gd name="connsiteX51" fmla="*/ 136737 w 603333"/>
                    <a:gd name="connsiteY51" fmla="*/ 890069 h 1495138"/>
                    <a:gd name="connsiteX52" fmla="*/ 155174 w 603333"/>
                    <a:gd name="connsiteY52" fmla="*/ 886049 h 1495138"/>
                    <a:gd name="connsiteX53" fmla="*/ 189644 w 603333"/>
                    <a:gd name="connsiteY53" fmla="*/ 886049 h 1495138"/>
                    <a:gd name="connsiteX54" fmla="*/ 197660 w 603333"/>
                    <a:gd name="connsiteY54" fmla="*/ 884843 h 1495138"/>
                    <a:gd name="connsiteX55" fmla="*/ 199263 w 603333"/>
                    <a:gd name="connsiteY55" fmla="*/ 883234 h 1495138"/>
                    <a:gd name="connsiteX56" fmla="*/ 200065 w 603333"/>
                    <a:gd name="connsiteY56" fmla="*/ 880018 h 1495138"/>
                    <a:gd name="connsiteX57" fmla="*/ 200065 w 603333"/>
                    <a:gd name="connsiteY57" fmla="*/ 867556 h 1495138"/>
                    <a:gd name="connsiteX58" fmla="*/ 200065 w 603333"/>
                    <a:gd name="connsiteY58" fmla="*/ 644844 h 1495138"/>
                    <a:gd name="connsiteX59" fmla="*/ 199263 w 603333"/>
                    <a:gd name="connsiteY59" fmla="*/ 628764 h 1495138"/>
                    <a:gd name="connsiteX60" fmla="*/ 197660 w 603333"/>
                    <a:gd name="connsiteY60" fmla="*/ 627156 h 1495138"/>
                    <a:gd name="connsiteX61" fmla="*/ 192850 w 603333"/>
                    <a:gd name="connsiteY61" fmla="*/ 625950 h 1495138"/>
                    <a:gd name="connsiteX62" fmla="*/ 170405 w 603333"/>
                    <a:gd name="connsiteY62" fmla="*/ 626352 h 1495138"/>
                    <a:gd name="connsiteX63" fmla="*/ 159984 w 603333"/>
                    <a:gd name="connsiteY63" fmla="*/ 626352 h 1495138"/>
                    <a:gd name="connsiteX64" fmla="*/ 120704 w 603333"/>
                    <a:gd name="connsiteY64" fmla="*/ 584543 h 1495138"/>
                    <a:gd name="connsiteX65" fmla="*/ 161186 w 603333"/>
                    <a:gd name="connsiteY65" fmla="*/ 541126 h 1495138"/>
                    <a:gd name="connsiteX66" fmla="*/ 167599 w 603333"/>
                    <a:gd name="connsiteY66" fmla="*/ 541126 h 1495138"/>
                    <a:gd name="connsiteX67" fmla="*/ 234936 w 603333"/>
                    <a:gd name="connsiteY67" fmla="*/ 539116 h 1495138"/>
                    <a:gd name="connsiteX68" fmla="*/ 440185 w 603333"/>
                    <a:gd name="connsiteY68" fmla="*/ 0 h 1495138"/>
                    <a:gd name="connsiteX69" fmla="*/ 455416 w 603333"/>
                    <a:gd name="connsiteY69" fmla="*/ 1206 h 1495138"/>
                    <a:gd name="connsiteX70" fmla="*/ 491088 w 603333"/>
                    <a:gd name="connsiteY70" fmla="*/ 39397 h 1495138"/>
                    <a:gd name="connsiteX71" fmla="*/ 491088 w 603333"/>
                    <a:gd name="connsiteY71" fmla="*/ 45427 h 1495138"/>
                    <a:gd name="connsiteX72" fmla="*/ 491088 w 603333"/>
                    <a:gd name="connsiteY72" fmla="*/ 192159 h 1495138"/>
                    <a:gd name="connsiteX73" fmla="*/ 490687 w 603333"/>
                    <a:gd name="connsiteY73" fmla="*/ 192159 h 1495138"/>
                    <a:gd name="connsiteX74" fmla="*/ 490687 w 603333"/>
                    <a:gd name="connsiteY74" fmla="*/ 326832 h 1495138"/>
                    <a:gd name="connsiteX75" fmla="*/ 491088 w 603333"/>
                    <a:gd name="connsiteY75" fmla="*/ 340902 h 1495138"/>
                    <a:gd name="connsiteX76" fmla="*/ 496699 w 603333"/>
                    <a:gd name="connsiteY76" fmla="*/ 346932 h 1495138"/>
                    <a:gd name="connsiteX77" fmla="*/ 511930 w 603333"/>
                    <a:gd name="connsiteY77" fmla="*/ 346932 h 1495138"/>
                    <a:gd name="connsiteX78" fmla="*/ 533975 w 603333"/>
                    <a:gd name="connsiteY78" fmla="*/ 346932 h 1495138"/>
                    <a:gd name="connsiteX79" fmla="*/ 573255 w 603333"/>
                    <a:gd name="connsiteY79" fmla="*/ 377887 h 1495138"/>
                    <a:gd name="connsiteX80" fmla="*/ 539185 w 603333"/>
                    <a:gd name="connsiteY80" fmla="*/ 432560 h 1495138"/>
                    <a:gd name="connsiteX81" fmla="*/ 526359 w 603333"/>
                    <a:gd name="connsiteY81" fmla="*/ 433364 h 1495138"/>
                    <a:gd name="connsiteX82" fmla="*/ 365233 w 603333"/>
                    <a:gd name="connsiteY82" fmla="*/ 433364 h 1495138"/>
                    <a:gd name="connsiteX83" fmla="*/ 354411 w 603333"/>
                    <a:gd name="connsiteY83" fmla="*/ 432560 h 1495138"/>
                    <a:gd name="connsiteX84" fmla="*/ 317536 w 603333"/>
                    <a:gd name="connsiteY84" fmla="*/ 396781 h 1495138"/>
                    <a:gd name="connsiteX85" fmla="*/ 341986 w 603333"/>
                    <a:gd name="connsiteY85" fmla="*/ 350952 h 1495138"/>
                    <a:gd name="connsiteX86" fmla="*/ 360423 w 603333"/>
                    <a:gd name="connsiteY86" fmla="*/ 346932 h 1495138"/>
                    <a:gd name="connsiteX87" fmla="*/ 394893 w 603333"/>
                    <a:gd name="connsiteY87" fmla="*/ 346932 h 1495138"/>
                    <a:gd name="connsiteX88" fmla="*/ 402909 w 603333"/>
                    <a:gd name="connsiteY88" fmla="*/ 345726 h 1495138"/>
                    <a:gd name="connsiteX89" fmla="*/ 404512 w 603333"/>
                    <a:gd name="connsiteY89" fmla="*/ 344118 h 1495138"/>
                    <a:gd name="connsiteX90" fmla="*/ 405314 w 603333"/>
                    <a:gd name="connsiteY90" fmla="*/ 340902 h 1495138"/>
                    <a:gd name="connsiteX91" fmla="*/ 405314 w 603333"/>
                    <a:gd name="connsiteY91" fmla="*/ 328440 h 1495138"/>
                    <a:gd name="connsiteX92" fmla="*/ 405314 w 603333"/>
                    <a:gd name="connsiteY92" fmla="*/ 105728 h 1495138"/>
                    <a:gd name="connsiteX93" fmla="*/ 404512 w 603333"/>
                    <a:gd name="connsiteY93" fmla="*/ 89648 h 1495138"/>
                    <a:gd name="connsiteX94" fmla="*/ 402909 w 603333"/>
                    <a:gd name="connsiteY94" fmla="*/ 88040 h 1495138"/>
                    <a:gd name="connsiteX95" fmla="*/ 398099 w 603333"/>
                    <a:gd name="connsiteY95" fmla="*/ 86834 h 1495138"/>
                    <a:gd name="connsiteX96" fmla="*/ 375654 w 603333"/>
                    <a:gd name="connsiteY96" fmla="*/ 87236 h 1495138"/>
                    <a:gd name="connsiteX97" fmla="*/ 365233 w 603333"/>
                    <a:gd name="connsiteY97" fmla="*/ 87236 h 1495138"/>
                    <a:gd name="connsiteX98" fmla="*/ 325953 w 603333"/>
                    <a:gd name="connsiteY98" fmla="*/ 45427 h 1495138"/>
                    <a:gd name="connsiteX99" fmla="*/ 366435 w 603333"/>
                    <a:gd name="connsiteY99" fmla="*/ 2010 h 1495138"/>
                    <a:gd name="connsiteX100" fmla="*/ 372848 w 603333"/>
                    <a:gd name="connsiteY100" fmla="*/ 2010 h 1495138"/>
                    <a:gd name="connsiteX101" fmla="*/ 440185 w 603333"/>
                    <a:gd name="connsiteY101" fmla="*/ 0 h 1495138"/>
                    <a:gd name="connsiteX102" fmla="*/ 0 w 603333"/>
                    <a:gd name="connsiteY102" fmla="*/ 432560 h 1495138"/>
                    <a:gd name="connsiteX103" fmla="*/ 136277 w 603333"/>
                    <a:gd name="connsiteY103" fmla="*/ 326832 h 1495138"/>
                    <a:gd name="connsiteX104" fmla="*/ 136678 w 603333"/>
                    <a:gd name="connsiteY104" fmla="*/ 340902 h 1495138"/>
                    <a:gd name="connsiteX105" fmla="*/ 142289 w 603333"/>
                    <a:gd name="connsiteY105" fmla="*/ 346932 h 1495138"/>
                    <a:gd name="connsiteX106" fmla="*/ 157520 w 603333"/>
                    <a:gd name="connsiteY106" fmla="*/ 346932 h 1495138"/>
                    <a:gd name="connsiteX107" fmla="*/ 179565 w 603333"/>
                    <a:gd name="connsiteY107" fmla="*/ 346932 h 1495138"/>
                    <a:gd name="connsiteX108" fmla="*/ 218845 w 603333"/>
                    <a:gd name="connsiteY108" fmla="*/ 377887 h 1495138"/>
                    <a:gd name="connsiteX109" fmla="*/ 184775 w 603333"/>
                    <a:gd name="connsiteY109" fmla="*/ 432560 h 1495138"/>
                    <a:gd name="connsiteX110" fmla="*/ 171949 w 603333"/>
                    <a:gd name="connsiteY110" fmla="*/ 433364 h 1495138"/>
                    <a:gd name="connsiteX111" fmla="*/ 10822 w 603333"/>
                    <a:gd name="connsiteY111" fmla="*/ 433364 h 1495138"/>
                    <a:gd name="connsiteX112" fmla="*/ 0 w 603333"/>
                    <a:gd name="connsiteY112" fmla="*/ 432560 h 1495138"/>
                    <a:gd name="connsiteX0" fmla="*/ 457652 w 592742"/>
                    <a:gd name="connsiteY0" fmla="*/ 1061774 h 1495138"/>
                    <a:gd name="connsiteX1" fmla="*/ 472883 w 592742"/>
                    <a:gd name="connsiteY1" fmla="*/ 1062980 h 1495138"/>
                    <a:gd name="connsiteX2" fmla="*/ 508555 w 592742"/>
                    <a:gd name="connsiteY2" fmla="*/ 1101171 h 1495138"/>
                    <a:gd name="connsiteX3" fmla="*/ 508555 w 592742"/>
                    <a:gd name="connsiteY3" fmla="*/ 1107201 h 1495138"/>
                    <a:gd name="connsiteX4" fmla="*/ 508555 w 592742"/>
                    <a:gd name="connsiteY4" fmla="*/ 1253934 h 1495138"/>
                    <a:gd name="connsiteX5" fmla="*/ 508154 w 592742"/>
                    <a:gd name="connsiteY5" fmla="*/ 1253934 h 1495138"/>
                    <a:gd name="connsiteX6" fmla="*/ 508154 w 592742"/>
                    <a:gd name="connsiteY6" fmla="*/ 1388606 h 1495138"/>
                    <a:gd name="connsiteX7" fmla="*/ 508555 w 592742"/>
                    <a:gd name="connsiteY7" fmla="*/ 1402676 h 1495138"/>
                    <a:gd name="connsiteX8" fmla="*/ 514166 w 592742"/>
                    <a:gd name="connsiteY8" fmla="*/ 1408707 h 1495138"/>
                    <a:gd name="connsiteX9" fmla="*/ 529397 w 592742"/>
                    <a:gd name="connsiteY9" fmla="*/ 1408707 h 1495138"/>
                    <a:gd name="connsiteX10" fmla="*/ 551442 w 592742"/>
                    <a:gd name="connsiteY10" fmla="*/ 1408707 h 1495138"/>
                    <a:gd name="connsiteX11" fmla="*/ 590722 w 592742"/>
                    <a:gd name="connsiteY11" fmla="*/ 1439661 h 1495138"/>
                    <a:gd name="connsiteX12" fmla="*/ 556652 w 592742"/>
                    <a:gd name="connsiteY12" fmla="*/ 1494334 h 1495138"/>
                    <a:gd name="connsiteX13" fmla="*/ 543826 w 592742"/>
                    <a:gd name="connsiteY13" fmla="*/ 1495138 h 1495138"/>
                    <a:gd name="connsiteX14" fmla="*/ 382700 w 592742"/>
                    <a:gd name="connsiteY14" fmla="*/ 1495138 h 1495138"/>
                    <a:gd name="connsiteX15" fmla="*/ 371878 w 592742"/>
                    <a:gd name="connsiteY15" fmla="*/ 1494334 h 1495138"/>
                    <a:gd name="connsiteX16" fmla="*/ 335003 w 592742"/>
                    <a:gd name="connsiteY16" fmla="*/ 1458555 h 1495138"/>
                    <a:gd name="connsiteX17" fmla="*/ 359453 w 592742"/>
                    <a:gd name="connsiteY17" fmla="*/ 1412727 h 1495138"/>
                    <a:gd name="connsiteX18" fmla="*/ 377890 w 592742"/>
                    <a:gd name="connsiteY18" fmla="*/ 1408707 h 1495138"/>
                    <a:gd name="connsiteX19" fmla="*/ 412360 w 592742"/>
                    <a:gd name="connsiteY19" fmla="*/ 1408707 h 1495138"/>
                    <a:gd name="connsiteX20" fmla="*/ 420376 w 592742"/>
                    <a:gd name="connsiteY20" fmla="*/ 1407501 h 1495138"/>
                    <a:gd name="connsiteX21" fmla="*/ 421979 w 592742"/>
                    <a:gd name="connsiteY21" fmla="*/ 1405892 h 1495138"/>
                    <a:gd name="connsiteX22" fmla="*/ 422781 w 592742"/>
                    <a:gd name="connsiteY22" fmla="*/ 1402676 h 1495138"/>
                    <a:gd name="connsiteX23" fmla="*/ 422781 w 592742"/>
                    <a:gd name="connsiteY23" fmla="*/ 1390214 h 1495138"/>
                    <a:gd name="connsiteX24" fmla="*/ 422781 w 592742"/>
                    <a:gd name="connsiteY24" fmla="*/ 1167502 h 1495138"/>
                    <a:gd name="connsiteX25" fmla="*/ 421979 w 592742"/>
                    <a:gd name="connsiteY25" fmla="*/ 1151422 h 1495138"/>
                    <a:gd name="connsiteX26" fmla="*/ 420376 w 592742"/>
                    <a:gd name="connsiteY26" fmla="*/ 1149814 h 1495138"/>
                    <a:gd name="connsiteX27" fmla="*/ 415566 w 592742"/>
                    <a:gd name="connsiteY27" fmla="*/ 1148608 h 1495138"/>
                    <a:gd name="connsiteX28" fmla="*/ 393121 w 592742"/>
                    <a:gd name="connsiteY28" fmla="*/ 1149010 h 1495138"/>
                    <a:gd name="connsiteX29" fmla="*/ 382700 w 592742"/>
                    <a:gd name="connsiteY29" fmla="*/ 1149010 h 1495138"/>
                    <a:gd name="connsiteX30" fmla="*/ 343420 w 592742"/>
                    <a:gd name="connsiteY30" fmla="*/ 1107201 h 1495138"/>
                    <a:gd name="connsiteX31" fmla="*/ 383902 w 592742"/>
                    <a:gd name="connsiteY31" fmla="*/ 1063784 h 1495138"/>
                    <a:gd name="connsiteX32" fmla="*/ 390315 w 592742"/>
                    <a:gd name="connsiteY32" fmla="*/ 1063784 h 1495138"/>
                    <a:gd name="connsiteX33" fmla="*/ 457652 w 592742"/>
                    <a:gd name="connsiteY33" fmla="*/ 1061774 h 1495138"/>
                    <a:gd name="connsiteX34" fmla="*/ 224345 w 592742"/>
                    <a:gd name="connsiteY34" fmla="*/ 539116 h 1495138"/>
                    <a:gd name="connsiteX35" fmla="*/ 239576 w 592742"/>
                    <a:gd name="connsiteY35" fmla="*/ 540322 h 1495138"/>
                    <a:gd name="connsiteX36" fmla="*/ 275248 w 592742"/>
                    <a:gd name="connsiteY36" fmla="*/ 578513 h 1495138"/>
                    <a:gd name="connsiteX37" fmla="*/ 275248 w 592742"/>
                    <a:gd name="connsiteY37" fmla="*/ 584543 h 1495138"/>
                    <a:gd name="connsiteX38" fmla="*/ 275248 w 592742"/>
                    <a:gd name="connsiteY38" fmla="*/ 731276 h 1495138"/>
                    <a:gd name="connsiteX39" fmla="*/ 274847 w 592742"/>
                    <a:gd name="connsiteY39" fmla="*/ 731276 h 1495138"/>
                    <a:gd name="connsiteX40" fmla="*/ 274847 w 592742"/>
                    <a:gd name="connsiteY40" fmla="*/ 865948 h 1495138"/>
                    <a:gd name="connsiteX41" fmla="*/ 275248 w 592742"/>
                    <a:gd name="connsiteY41" fmla="*/ 880018 h 1495138"/>
                    <a:gd name="connsiteX42" fmla="*/ 280859 w 592742"/>
                    <a:gd name="connsiteY42" fmla="*/ 886049 h 1495138"/>
                    <a:gd name="connsiteX43" fmla="*/ 296090 w 592742"/>
                    <a:gd name="connsiteY43" fmla="*/ 886049 h 1495138"/>
                    <a:gd name="connsiteX44" fmla="*/ 318135 w 592742"/>
                    <a:gd name="connsiteY44" fmla="*/ 886049 h 1495138"/>
                    <a:gd name="connsiteX45" fmla="*/ 357415 w 592742"/>
                    <a:gd name="connsiteY45" fmla="*/ 917003 h 1495138"/>
                    <a:gd name="connsiteX46" fmla="*/ 323345 w 592742"/>
                    <a:gd name="connsiteY46" fmla="*/ 971676 h 1495138"/>
                    <a:gd name="connsiteX47" fmla="*/ 310519 w 592742"/>
                    <a:gd name="connsiteY47" fmla="*/ 972480 h 1495138"/>
                    <a:gd name="connsiteX48" fmla="*/ 149393 w 592742"/>
                    <a:gd name="connsiteY48" fmla="*/ 972480 h 1495138"/>
                    <a:gd name="connsiteX49" fmla="*/ 138571 w 592742"/>
                    <a:gd name="connsiteY49" fmla="*/ 971676 h 1495138"/>
                    <a:gd name="connsiteX50" fmla="*/ 101696 w 592742"/>
                    <a:gd name="connsiteY50" fmla="*/ 935897 h 1495138"/>
                    <a:gd name="connsiteX51" fmla="*/ 126146 w 592742"/>
                    <a:gd name="connsiteY51" fmla="*/ 890069 h 1495138"/>
                    <a:gd name="connsiteX52" fmla="*/ 144583 w 592742"/>
                    <a:gd name="connsiteY52" fmla="*/ 886049 h 1495138"/>
                    <a:gd name="connsiteX53" fmla="*/ 179053 w 592742"/>
                    <a:gd name="connsiteY53" fmla="*/ 886049 h 1495138"/>
                    <a:gd name="connsiteX54" fmla="*/ 187069 w 592742"/>
                    <a:gd name="connsiteY54" fmla="*/ 884843 h 1495138"/>
                    <a:gd name="connsiteX55" fmla="*/ 188672 w 592742"/>
                    <a:gd name="connsiteY55" fmla="*/ 883234 h 1495138"/>
                    <a:gd name="connsiteX56" fmla="*/ 189474 w 592742"/>
                    <a:gd name="connsiteY56" fmla="*/ 880018 h 1495138"/>
                    <a:gd name="connsiteX57" fmla="*/ 189474 w 592742"/>
                    <a:gd name="connsiteY57" fmla="*/ 867556 h 1495138"/>
                    <a:gd name="connsiteX58" fmla="*/ 189474 w 592742"/>
                    <a:gd name="connsiteY58" fmla="*/ 644844 h 1495138"/>
                    <a:gd name="connsiteX59" fmla="*/ 188672 w 592742"/>
                    <a:gd name="connsiteY59" fmla="*/ 628764 h 1495138"/>
                    <a:gd name="connsiteX60" fmla="*/ 187069 w 592742"/>
                    <a:gd name="connsiteY60" fmla="*/ 627156 h 1495138"/>
                    <a:gd name="connsiteX61" fmla="*/ 182259 w 592742"/>
                    <a:gd name="connsiteY61" fmla="*/ 625950 h 1495138"/>
                    <a:gd name="connsiteX62" fmla="*/ 159814 w 592742"/>
                    <a:gd name="connsiteY62" fmla="*/ 626352 h 1495138"/>
                    <a:gd name="connsiteX63" fmla="*/ 149393 w 592742"/>
                    <a:gd name="connsiteY63" fmla="*/ 626352 h 1495138"/>
                    <a:gd name="connsiteX64" fmla="*/ 110113 w 592742"/>
                    <a:gd name="connsiteY64" fmla="*/ 584543 h 1495138"/>
                    <a:gd name="connsiteX65" fmla="*/ 150595 w 592742"/>
                    <a:gd name="connsiteY65" fmla="*/ 541126 h 1495138"/>
                    <a:gd name="connsiteX66" fmla="*/ 157008 w 592742"/>
                    <a:gd name="connsiteY66" fmla="*/ 541126 h 1495138"/>
                    <a:gd name="connsiteX67" fmla="*/ 224345 w 592742"/>
                    <a:gd name="connsiteY67" fmla="*/ 539116 h 1495138"/>
                    <a:gd name="connsiteX68" fmla="*/ 429594 w 592742"/>
                    <a:gd name="connsiteY68" fmla="*/ 0 h 1495138"/>
                    <a:gd name="connsiteX69" fmla="*/ 444825 w 592742"/>
                    <a:gd name="connsiteY69" fmla="*/ 1206 h 1495138"/>
                    <a:gd name="connsiteX70" fmla="*/ 480497 w 592742"/>
                    <a:gd name="connsiteY70" fmla="*/ 39397 h 1495138"/>
                    <a:gd name="connsiteX71" fmla="*/ 480497 w 592742"/>
                    <a:gd name="connsiteY71" fmla="*/ 45427 h 1495138"/>
                    <a:gd name="connsiteX72" fmla="*/ 480497 w 592742"/>
                    <a:gd name="connsiteY72" fmla="*/ 192159 h 1495138"/>
                    <a:gd name="connsiteX73" fmla="*/ 480096 w 592742"/>
                    <a:gd name="connsiteY73" fmla="*/ 192159 h 1495138"/>
                    <a:gd name="connsiteX74" fmla="*/ 480096 w 592742"/>
                    <a:gd name="connsiteY74" fmla="*/ 326832 h 1495138"/>
                    <a:gd name="connsiteX75" fmla="*/ 480497 w 592742"/>
                    <a:gd name="connsiteY75" fmla="*/ 340902 h 1495138"/>
                    <a:gd name="connsiteX76" fmla="*/ 486108 w 592742"/>
                    <a:gd name="connsiteY76" fmla="*/ 346932 h 1495138"/>
                    <a:gd name="connsiteX77" fmla="*/ 501339 w 592742"/>
                    <a:gd name="connsiteY77" fmla="*/ 346932 h 1495138"/>
                    <a:gd name="connsiteX78" fmla="*/ 523384 w 592742"/>
                    <a:gd name="connsiteY78" fmla="*/ 346932 h 1495138"/>
                    <a:gd name="connsiteX79" fmla="*/ 562664 w 592742"/>
                    <a:gd name="connsiteY79" fmla="*/ 377887 h 1495138"/>
                    <a:gd name="connsiteX80" fmla="*/ 528594 w 592742"/>
                    <a:gd name="connsiteY80" fmla="*/ 432560 h 1495138"/>
                    <a:gd name="connsiteX81" fmla="*/ 515768 w 592742"/>
                    <a:gd name="connsiteY81" fmla="*/ 433364 h 1495138"/>
                    <a:gd name="connsiteX82" fmla="*/ 354642 w 592742"/>
                    <a:gd name="connsiteY82" fmla="*/ 433364 h 1495138"/>
                    <a:gd name="connsiteX83" fmla="*/ 343820 w 592742"/>
                    <a:gd name="connsiteY83" fmla="*/ 432560 h 1495138"/>
                    <a:gd name="connsiteX84" fmla="*/ 306945 w 592742"/>
                    <a:gd name="connsiteY84" fmla="*/ 396781 h 1495138"/>
                    <a:gd name="connsiteX85" fmla="*/ 331395 w 592742"/>
                    <a:gd name="connsiteY85" fmla="*/ 350952 h 1495138"/>
                    <a:gd name="connsiteX86" fmla="*/ 349832 w 592742"/>
                    <a:gd name="connsiteY86" fmla="*/ 346932 h 1495138"/>
                    <a:gd name="connsiteX87" fmla="*/ 384302 w 592742"/>
                    <a:gd name="connsiteY87" fmla="*/ 346932 h 1495138"/>
                    <a:gd name="connsiteX88" fmla="*/ 392318 w 592742"/>
                    <a:gd name="connsiteY88" fmla="*/ 345726 h 1495138"/>
                    <a:gd name="connsiteX89" fmla="*/ 393921 w 592742"/>
                    <a:gd name="connsiteY89" fmla="*/ 344118 h 1495138"/>
                    <a:gd name="connsiteX90" fmla="*/ 394723 w 592742"/>
                    <a:gd name="connsiteY90" fmla="*/ 340902 h 1495138"/>
                    <a:gd name="connsiteX91" fmla="*/ 394723 w 592742"/>
                    <a:gd name="connsiteY91" fmla="*/ 328440 h 1495138"/>
                    <a:gd name="connsiteX92" fmla="*/ 394723 w 592742"/>
                    <a:gd name="connsiteY92" fmla="*/ 105728 h 1495138"/>
                    <a:gd name="connsiteX93" fmla="*/ 393921 w 592742"/>
                    <a:gd name="connsiteY93" fmla="*/ 89648 h 1495138"/>
                    <a:gd name="connsiteX94" fmla="*/ 392318 w 592742"/>
                    <a:gd name="connsiteY94" fmla="*/ 88040 h 1495138"/>
                    <a:gd name="connsiteX95" fmla="*/ 387508 w 592742"/>
                    <a:gd name="connsiteY95" fmla="*/ 86834 h 1495138"/>
                    <a:gd name="connsiteX96" fmla="*/ 365063 w 592742"/>
                    <a:gd name="connsiteY96" fmla="*/ 87236 h 1495138"/>
                    <a:gd name="connsiteX97" fmla="*/ 354642 w 592742"/>
                    <a:gd name="connsiteY97" fmla="*/ 87236 h 1495138"/>
                    <a:gd name="connsiteX98" fmla="*/ 315362 w 592742"/>
                    <a:gd name="connsiteY98" fmla="*/ 45427 h 1495138"/>
                    <a:gd name="connsiteX99" fmla="*/ 355844 w 592742"/>
                    <a:gd name="connsiteY99" fmla="*/ 2010 h 1495138"/>
                    <a:gd name="connsiteX100" fmla="*/ 362257 w 592742"/>
                    <a:gd name="connsiteY100" fmla="*/ 2010 h 1495138"/>
                    <a:gd name="connsiteX101" fmla="*/ 429594 w 592742"/>
                    <a:gd name="connsiteY101" fmla="*/ 0 h 1495138"/>
                    <a:gd name="connsiteX102" fmla="*/ 231 w 592742"/>
                    <a:gd name="connsiteY102" fmla="*/ 433364 h 1495138"/>
                    <a:gd name="connsiteX103" fmla="*/ 125686 w 592742"/>
                    <a:gd name="connsiteY103" fmla="*/ 326832 h 1495138"/>
                    <a:gd name="connsiteX104" fmla="*/ 126087 w 592742"/>
                    <a:gd name="connsiteY104" fmla="*/ 340902 h 1495138"/>
                    <a:gd name="connsiteX105" fmla="*/ 131698 w 592742"/>
                    <a:gd name="connsiteY105" fmla="*/ 346932 h 1495138"/>
                    <a:gd name="connsiteX106" fmla="*/ 146929 w 592742"/>
                    <a:gd name="connsiteY106" fmla="*/ 346932 h 1495138"/>
                    <a:gd name="connsiteX107" fmla="*/ 168974 w 592742"/>
                    <a:gd name="connsiteY107" fmla="*/ 346932 h 1495138"/>
                    <a:gd name="connsiteX108" fmla="*/ 208254 w 592742"/>
                    <a:gd name="connsiteY108" fmla="*/ 377887 h 1495138"/>
                    <a:gd name="connsiteX109" fmla="*/ 174184 w 592742"/>
                    <a:gd name="connsiteY109" fmla="*/ 432560 h 1495138"/>
                    <a:gd name="connsiteX110" fmla="*/ 161358 w 592742"/>
                    <a:gd name="connsiteY110" fmla="*/ 433364 h 1495138"/>
                    <a:gd name="connsiteX111" fmla="*/ 231 w 592742"/>
                    <a:gd name="connsiteY111" fmla="*/ 433364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102" fmla="*/ 60109 w 491493"/>
                    <a:gd name="connsiteY102" fmla="*/ 433364 h 1495138"/>
                    <a:gd name="connsiteX103" fmla="*/ 24437 w 491493"/>
                    <a:gd name="connsiteY103" fmla="*/ 326832 h 1495138"/>
                    <a:gd name="connsiteX104" fmla="*/ 24838 w 491493"/>
                    <a:gd name="connsiteY104" fmla="*/ 340902 h 1495138"/>
                    <a:gd name="connsiteX105" fmla="*/ 30449 w 491493"/>
                    <a:gd name="connsiteY105" fmla="*/ 346932 h 1495138"/>
                    <a:gd name="connsiteX106" fmla="*/ 45680 w 491493"/>
                    <a:gd name="connsiteY106" fmla="*/ 346932 h 1495138"/>
                    <a:gd name="connsiteX107" fmla="*/ 67725 w 491493"/>
                    <a:gd name="connsiteY107" fmla="*/ 346932 h 1495138"/>
                    <a:gd name="connsiteX108" fmla="*/ 107005 w 491493"/>
                    <a:gd name="connsiteY108" fmla="*/ 377887 h 1495138"/>
                    <a:gd name="connsiteX109" fmla="*/ 72935 w 491493"/>
                    <a:gd name="connsiteY109" fmla="*/ 432560 h 1495138"/>
                    <a:gd name="connsiteX110" fmla="*/ 60109 w 491493"/>
                    <a:gd name="connsiteY110" fmla="*/ 433364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102" fmla="*/ 72935 w 491493"/>
                    <a:gd name="connsiteY102" fmla="*/ 432560 h 1495138"/>
                    <a:gd name="connsiteX103" fmla="*/ 24437 w 491493"/>
                    <a:gd name="connsiteY103" fmla="*/ 326832 h 1495138"/>
                    <a:gd name="connsiteX104" fmla="*/ 24838 w 491493"/>
                    <a:gd name="connsiteY104" fmla="*/ 340902 h 1495138"/>
                    <a:gd name="connsiteX105" fmla="*/ 30449 w 491493"/>
                    <a:gd name="connsiteY105" fmla="*/ 346932 h 1495138"/>
                    <a:gd name="connsiteX106" fmla="*/ 45680 w 491493"/>
                    <a:gd name="connsiteY106" fmla="*/ 346932 h 1495138"/>
                    <a:gd name="connsiteX107" fmla="*/ 67725 w 491493"/>
                    <a:gd name="connsiteY107" fmla="*/ 346932 h 1495138"/>
                    <a:gd name="connsiteX108" fmla="*/ 107005 w 491493"/>
                    <a:gd name="connsiteY108" fmla="*/ 377887 h 1495138"/>
                    <a:gd name="connsiteX109" fmla="*/ 72935 w 491493"/>
                    <a:gd name="connsiteY109" fmla="*/ 43256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102" fmla="*/ 72935 w 491493"/>
                    <a:gd name="connsiteY102" fmla="*/ 432560 h 1495138"/>
                    <a:gd name="connsiteX103" fmla="*/ 24437 w 491493"/>
                    <a:gd name="connsiteY103" fmla="*/ 326832 h 1495138"/>
                    <a:gd name="connsiteX104" fmla="*/ 24838 w 491493"/>
                    <a:gd name="connsiteY104" fmla="*/ 340902 h 1495138"/>
                    <a:gd name="connsiteX105" fmla="*/ 30449 w 491493"/>
                    <a:gd name="connsiteY105" fmla="*/ 346932 h 1495138"/>
                    <a:gd name="connsiteX106" fmla="*/ 45680 w 491493"/>
                    <a:gd name="connsiteY106" fmla="*/ 346932 h 1495138"/>
                    <a:gd name="connsiteX107" fmla="*/ 107005 w 491493"/>
                    <a:gd name="connsiteY107" fmla="*/ 377887 h 1495138"/>
                    <a:gd name="connsiteX108" fmla="*/ 72935 w 491493"/>
                    <a:gd name="connsiteY108" fmla="*/ 43256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102" fmla="*/ 72935 w 491493"/>
                    <a:gd name="connsiteY102" fmla="*/ 432560 h 1495138"/>
                    <a:gd name="connsiteX103" fmla="*/ 24437 w 491493"/>
                    <a:gd name="connsiteY103" fmla="*/ 326832 h 1495138"/>
                    <a:gd name="connsiteX104" fmla="*/ 24838 w 491493"/>
                    <a:gd name="connsiteY104" fmla="*/ 340902 h 1495138"/>
                    <a:gd name="connsiteX105" fmla="*/ 30449 w 491493"/>
                    <a:gd name="connsiteY105" fmla="*/ 346932 h 1495138"/>
                    <a:gd name="connsiteX106" fmla="*/ 45680 w 491493"/>
                    <a:gd name="connsiteY106" fmla="*/ 346932 h 1495138"/>
                    <a:gd name="connsiteX107" fmla="*/ 72935 w 491493"/>
                    <a:gd name="connsiteY107" fmla="*/ 43256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102" fmla="*/ 72935 w 491493"/>
                    <a:gd name="connsiteY102" fmla="*/ 432560 h 1495138"/>
                    <a:gd name="connsiteX103" fmla="*/ 24437 w 491493"/>
                    <a:gd name="connsiteY103" fmla="*/ 326832 h 1495138"/>
                    <a:gd name="connsiteX104" fmla="*/ 24838 w 491493"/>
                    <a:gd name="connsiteY104" fmla="*/ 340902 h 1495138"/>
                    <a:gd name="connsiteX105" fmla="*/ 30449 w 491493"/>
                    <a:gd name="connsiteY105" fmla="*/ 346932 h 1495138"/>
                    <a:gd name="connsiteX106" fmla="*/ 72935 w 491493"/>
                    <a:gd name="connsiteY106" fmla="*/ 43256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102" fmla="*/ 72935 w 491493"/>
                    <a:gd name="connsiteY102" fmla="*/ 432560 h 1495138"/>
                    <a:gd name="connsiteX103" fmla="*/ 24437 w 491493"/>
                    <a:gd name="connsiteY103" fmla="*/ 326832 h 1495138"/>
                    <a:gd name="connsiteX104" fmla="*/ 24838 w 491493"/>
                    <a:gd name="connsiteY104" fmla="*/ 340902 h 1495138"/>
                    <a:gd name="connsiteX105" fmla="*/ 72935 w 491493"/>
                    <a:gd name="connsiteY105" fmla="*/ 43256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102" fmla="*/ 72935 w 491493"/>
                    <a:gd name="connsiteY102" fmla="*/ 432560 h 1495138"/>
                    <a:gd name="connsiteX103" fmla="*/ 24437 w 491493"/>
                    <a:gd name="connsiteY103" fmla="*/ 326832 h 1495138"/>
                    <a:gd name="connsiteX104" fmla="*/ 72935 w 491493"/>
                    <a:gd name="connsiteY104" fmla="*/ 43256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55759 w 491493"/>
                    <a:gd name="connsiteY66" fmla="*/ 541126 h 1495138"/>
                    <a:gd name="connsiteX67" fmla="*/ 123096 w 491493"/>
                    <a:gd name="connsiteY67" fmla="*/ 539116 h 1495138"/>
                    <a:gd name="connsiteX68" fmla="*/ 328345 w 491493"/>
                    <a:gd name="connsiteY68" fmla="*/ 0 h 1495138"/>
                    <a:gd name="connsiteX69" fmla="*/ 343576 w 491493"/>
                    <a:gd name="connsiteY69" fmla="*/ 1206 h 1495138"/>
                    <a:gd name="connsiteX70" fmla="*/ 379248 w 491493"/>
                    <a:gd name="connsiteY70" fmla="*/ 39397 h 1495138"/>
                    <a:gd name="connsiteX71" fmla="*/ 379248 w 491493"/>
                    <a:gd name="connsiteY71" fmla="*/ 45427 h 1495138"/>
                    <a:gd name="connsiteX72" fmla="*/ 379248 w 491493"/>
                    <a:gd name="connsiteY72" fmla="*/ 192159 h 1495138"/>
                    <a:gd name="connsiteX73" fmla="*/ 378847 w 491493"/>
                    <a:gd name="connsiteY73" fmla="*/ 192159 h 1495138"/>
                    <a:gd name="connsiteX74" fmla="*/ 378847 w 491493"/>
                    <a:gd name="connsiteY74" fmla="*/ 326832 h 1495138"/>
                    <a:gd name="connsiteX75" fmla="*/ 379248 w 491493"/>
                    <a:gd name="connsiteY75" fmla="*/ 340902 h 1495138"/>
                    <a:gd name="connsiteX76" fmla="*/ 384859 w 491493"/>
                    <a:gd name="connsiteY76" fmla="*/ 346932 h 1495138"/>
                    <a:gd name="connsiteX77" fmla="*/ 400090 w 491493"/>
                    <a:gd name="connsiteY77" fmla="*/ 346932 h 1495138"/>
                    <a:gd name="connsiteX78" fmla="*/ 422135 w 491493"/>
                    <a:gd name="connsiteY78" fmla="*/ 346932 h 1495138"/>
                    <a:gd name="connsiteX79" fmla="*/ 461415 w 491493"/>
                    <a:gd name="connsiteY79" fmla="*/ 377887 h 1495138"/>
                    <a:gd name="connsiteX80" fmla="*/ 427345 w 491493"/>
                    <a:gd name="connsiteY80" fmla="*/ 432560 h 1495138"/>
                    <a:gd name="connsiteX81" fmla="*/ 414519 w 491493"/>
                    <a:gd name="connsiteY81" fmla="*/ 433364 h 1495138"/>
                    <a:gd name="connsiteX82" fmla="*/ 253393 w 491493"/>
                    <a:gd name="connsiteY82" fmla="*/ 433364 h 1495138"/>
                    <a:gd name="connsiteX83" fmla="*/ 242571 w 491493"/>
                    <a:gd name="connsiteY83" fmla="*/ 432560 h 1495138"/>
                    <a:gd name="connsiteX84" fmla="*/ 205696 w 491493"/>
                    <a:gd name="connsiteY84" fmla="*/ 396781 h 1495138"/>
                    <a:gd name="connsiteX85" fmla="*/ 230146 w 491493"/>
                    <a:gd name="connsiteY85" fmla="*/ 350952 h 1495138"/>
                    <a:gd name="connsiteX86" fmla="*/ 248583 w 491493"/>
                    <a:gd name="connsiteY86" fmla="*/ 346932 h 1495138"/>
                    <a:gd name="connsiteX87" fmla="*/ 283053 w 491493"/>
                    <a:gd name="connsiteY87" fmla="*/ 346932 h 1495138"/>
                    <a:gd name="connsiteX88" fmla="*/ 291069 w 491493"/>
                    <a:gd name="connsiteY88" fmla="*/ 345726 h 1495138"/>
                    <a:gd name="connsiteX89" fmla="*/ 292672 w 491493"/>
                    <a:gd name="connsiteY89" fmla="*/ 344118 h 1495138"/>
                    <a:gd name="connsiteX90" fmla="*/ 293474 w 491493"/>
                    <a:gd name="connsiteY90" fmla="*/ 340902 h 1495138"/>
                    <a:gd name="connsiteX91" fmla="*/ 293474 w 491493"/>
                    <a:gd name="connsiteY91" fmla="*/ 328440 h 1495138"/>
                    <a:gd name="connsiteX92" fmla="*/ 293474 w 491493"/>
                    <a:gd name="connsiteY92" fmla="*/ 105728 h 1495138"/>
                    <a:gd name="connsiteX93" fmla="*/ 292672 w 491493"/>
                    <a:gd name="connsiteY93" fmla="*/ 89648 h 1495138"/>
                    <a:gd name="connsiteX94" fmla="*/ 291069 w 491493"/>
                    <a:gd name="connsiteY94" fmla="*/ 88040 h 1495138"/>
                    <a:gd name="connsiteX95" fmla="*/ 286259 w 491493"/>
                    <a:gd name="connsiteY95" fmla="*/ 86834 h 1495138"/>
                    <a:gd name="connsiteX96" fmla="*/ 263814 w 491493"/>
                    <a:gd name="connsiteY96" fmla="*/ 87236 h 1495138"/>
                    <a:gd name="connsiteX97" fmla="*/ 253393 w 491493"/>
                    <a:gd name="connsiteY97" fmla="*/ 87236 h 1495138"/>
                    <a:gd name="connsiteX98" fmla="*/ 214113 w 491493"/>
                    <a:gd name="connsiteY98" fmla="*/ 45427 h 1495138"/>
                    <a:gd name="connsiteX99" fmla="*/ 254595 w 491493"/>
                    <a:gd name="connsiteY99" fmla="*/ 2010 h 1495138"/>
                    <a:gd name="connsiteX100" fmla="*/ 261008 w 491493"/>
                    <a:gd name="connsiteY100" fmla="*/ 2010 h 1495138"/>
                    <a:gd name="connsiteX101" fmla="*/ 328345 w 491493"/>
                    <a:gd name="connsiteY101"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49346 w 491493"/>
                    <a:gd name="connsiteY65" fmla="*/ 541126 h 1495138"/>
                    <a:gd name="connsiteX66" fmla="*/ 123096 w 491493"/>
                    <a:gd name="connsiteY66" fmla="*/ 539116 h 1495138"/>
                    <a:gd name="connsiteX67" fmla="*/ 328345 w 491493"/>
                    <a:gd name="connsiteY67" fmla="*/ 0 h 1495138"/>
                    <a:gd name="connsiteX68" fmla="*/ 343576 w 491493"/>
                    <a:gd name="connsiteY68" fmla="*/ 1206 h 1495138"/>
                    <a:gd name="connsiteX69" fmla="*/ 379248 w 491493"/>
                    <a:gd name="connsiteY69" fmla="*/ 39397 h 1495138"/>
                    <a:gd name="connsiteX70" fmla="*/ 379248 w 491493"/>
                    <a:gd name="connsiteY70" fmla="*/ 45427 h 1495138"/>
                    <a:gd name="connsiteX71" fmla="*/ 379248 w 491493"/>
                    <a:gd name="connsiteY71" fmla="*/ 192159 h 1495138"/>
                    <a:gd name="connsiteX72" fmla="*/ 378847 w 491493"/>
                    <a:gd name="connsiteY72" fmla="*/ 192159 h 1495138"/>
                    <a:gd name="connsiteX73" fmla="*/ 378847 w 491493"/>
                    <a:gd name="connsiteY73" fmla="*/ 326832 h 1495138"/>
                    <a:gd name="connsiteX74" fmla="*/ 379248 w 491493"/>
                    <a:gd name="connsiteY74" fmla="*/ 340902 h 1495138"/>
                    <a:gd name="connsiteX75" fmla="*/ 384859 w 491493"/>
                    <a:gd name="connsiteY75" fmla="*/ 346932 h 1495138"/>
                    <a:gd name="connsiteX76" fmla="*/ 400090 w 491493"/>
                    <a:gd name="connsiteY76" fmla="*/ 346932 h 1495138"/>
                    <a:gd name="connsiteX77" fmla="*/ 422135 w 491493"/>
                    <a:gd name="connsiteY77" fmla="*/ 346932 h 1495138"/>
                    <a:gd name="connsiteX78" fmla="*/ 461415 w 491493"/>
                    <a:gd name="connsiteY78" fmla="*/ 377887 h 1495138"/>
                    <a:gd name="connsiteX79" fmla="*/ 427345 w 491493"/>
                    <a:gd name="connsiteY79" fmla="*/ 432560 h 1495138"/>
                    <a:gd name="connsiteX80" fmla="*/ 414519 w 491493"/>
                    <a:gd name="connsiteY80" fmla="*/ 433364 h 1495138"/>
                    <a:gd name="connsiteX81" fmla="*/ 253393 w 491493"/>
                    <a:gd name="connsiteY81" fmla="*/ 433364 h 1495138"/>
                    <a:gd name="connsiteX82" fmla="*/ 242571 w 491493"/>
                    <a:gd name="connsiteY82" fmla="*/ 432560 h 1495138"/>
                    <a:gd name="connsiteX83" fmla="*/ 205696 w 491493"/>
                    <a:gd name="connsiteY83" fmla="*/ 396781 h 1495138"/>
                    <a:gd name="connsiteX84" fmla="*/ 230146 w 491493"/>
                    <a:gd name="connsiteY84" fmla="*/ 350952 h 1495138"/>
                    <a:gd name="connsiteX85" fmla="*/ 248583 w 491493"/>
                    <a:gd name="connsiteY85" fmla="*/ 346932 h 1495138"/>
                    <a:gd name="connsiteX86" fmla="*/ 283053 w 491493"/>
                    <a:gd name="connsiteY86" fmla="*/ 346932 h 1495138"/>
                    <a:gd name="connsiteX87" fmla="*/ 291069 w 491493"/>
                    <a:gd name="connsiteY87" fmla="*/ 345726 h 1495138"/>
                    <a:gd name="connsiteX88" fmla="*/ 292672 w 491493"/>
                    <a:gd name="connsiteY88" fmla="*/ 344118 h 1495138"/>
                    <a:gd name="connsiteX89" fmla="*/ 293474 w 491493"/>
                    <a:gd name="connsiteY89" fmla="*/ 340902 h 1495138"/>
                    <a:gd name="connsiteX90" fmla="*/ 293474 w 491493"/>
                    <a:gd name="connsiteY90" fmla="*/ 328440 h 1495138"/>
                    <a:gd name="connsiteX91" fmla="*/ 293474 w 491493"/>
                    <a:gd name="connsiteY91" fmla="*/ 105728 h 1495138"/>
                    <a:gd name="connsiteX92" fmla="*/ 292672 w 491493"/>
                    <a:gd name="connsiteY92" fmla="*/ 89648 h 1495138"/>
                    <a:gd name="connsiteX93" fmla="*/ 291069 w 491493"/>
                    <a:gd name="connsiteY93" fmla="*/ 88040 h 1495138"/>
                    <a:gd name="connsiteX94" fmla="*/ 286259 w 491493"/>
                    <a:gd name="connsiteY94" fmla="*/ 86834 h 1495138"/>
                    <a:gd name="connsiteX95" fmla="*/ 263814 w 491493"/>
                    <a:gd name="connsiteY95" fmla="*/ 87236 h 1495138"/>
                    <a:gd name="connsiteX96" fmla="*/ 253393 w 491493"/>
                    <a:gd name="connsiteY96" fmla="*/ 87236 h 1495138"/>
                    <a:gd name="connsiteX97" fmla="*/ 214113 w 491493"/>
                    <a:gd name="connsiteY97" fmla="*/ 45427 h 1495138"/>
                    <a:gd name="connsiteX98" fmla="*/ 254595 w 491493"/>
                    <a:gd name="connsiteY98" fmla="*/ 2010 h 1495138"/>
                    <a:gd name="connsiteX99" fmla="*/ 261008 w 491493"/>
                    <a:gd name="connsiteY99" fmla="*/ 2010 h 1495138"/>
                    <a:gd name="connsiteX100" fmla="*/ 328345 w 491493"/>
                    <a:gd name="connsiteY100"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8864 w 491493"/>
                    <a:gd name="connsiteY64" fmla="*/ 584543 h 1495138"/>
                    <a:gd name="connsiteX65" fmla="*/ 123096 w 491493"/>
                    <a:gd name="connsiteY65" fmla="*/ 539116 h 1495138"/>
                    <a:gd name="connsiteX66" fmla="*/ 328345 w 491493"/>
                    <a:gd name="connsiteY66" fmla="*/ 0 h 1495138"/>
                    <a:gd name="connsiteX67" fmla="*/ 343576 w 491493"/>
                    <a:gd name="connsiteY67" fmla="*/ 1206 h 1495138"/>
                    <a:gd name="connsiteX68" fmla="*/ 379248 w 491493"/>
                    <a:gd name="connsiteY68" fmla="*/ 39397 h 1495138"/>
                    <a:gd name="connsiteX69" fmla="*/ 379248 w 491493"/>
                    <a:gd name="connsiteY69" fmla="*/ 45427 h 1495138"/>
                    <a:gd name="connsiteX70" fmla="*/ 379248 w 491493"/>
                    <a:gd name="connsiteY70" fmla="*/ 192159 h 1495138"/>
                    <a:gd name="connsiteX71" fmla="*/ 378847 w 491493"/>
                    <a:gd name="connsiteY71" fmla="*/ 192159 h 1495138"/>
                    <a:gd name="connsiteX72" fmla="*/ 378847 w 491493"/>
                    <a:gd name="connsiteY72" fmla="*/ 326832 h 1495138"/>
                    <a:gd name="connsiteX73" fmla="*/ 379248 w 491493"/>
                    <a:gd name="connsiteY73" fmla="*/ 340902 h 1495138"/>
                    <a:gd name="connsiteX74" fmla="*/ 384859 w 491493"/>
                    <a:gd name="connsiteY74" fmla="*/ 346932 h 1495138"/>
                    <a:gd name="connsiteX75" fmla="*/ 400090 w 491493"/>
                    <a:gd name="connsiteY75" fmla="*/ 346932 h 1495138"/>
                    <a:gd name="connsiteX76" fmla="*/ 422135 w 491493"/>
                    <a:gd name="connsiteY76" fmla="*/ 346932 h 1495138"/>
                    <a:gd name="connsiteX77" fmla="*/ 461415 w 491493"/>
                    <a:gd name="connsiteY77" fmla="*/ 377887 h 1495138"/>
                    <a:gd name="connsiteX78" fmla="*/ 427345 w 491493"/>
                    <a:gd name="connsiteY78" fmla="*/ 432560 h 1495138"/>
                    <a:gd name="connsiteX79" fmla="*/ 414519 w 491493"/>
                    <a:gd name="connsiteY79" fmla="*/ 433364 h 1495138"/>
                    <a:gd name="connsiteX80" fmla="*/ 253393 w 491493"/>
                    <a:gd name="connsiteY80" fmla="*/ 433364 h 1495138"/>
                    <a:gd name="connsiteX81" fmla="*/ 242571 w 491493"/>
                    <a:gd name="connsiteY81" fmla="*/ 432560 h 1495138"/>
                    <a:gd name="connsiteX82" fmla="*/ 205696 w 491493"/>
                    <a:gd name="connsiteY82" fmla="*/ 396781 h 1495138"/>
                    <a:gd name="connsiteX83" fmla="*/ 230146 w 491493"/>
                    <a:gd name="connsiteY83" fmla="*/ 350952 h 1495138"/>
                    <a:gd name="connsiteX84" fmla="*/ 248583 w 491493"/>
                    <a:gd name="connsiteY84" fmla="*/ 346932 h 1495138"/>
                    <a:gd name="connsiteX85" fmla="*/ 283053 w 491493"/>
                    <a:gd name="connsiteY85" fmla="*/ 346932 h 1495138"/>
                    <a:gd name="connsiteX86" fmla="*/ 291069 w 491493"/>
                    <a:gd name="connsiteY86" fmla="*/ 345726 h 1495138"/>
                    <a:gd name="connsiteX87" fmla="*/ 292672 w 491493"/>
                    <a:gd name="connsiteY87" fmla="*/ 344118 h 1495138"/>
                    <a:gd name="connsiteX88" fmla="*/ 293474 w 491493"/>
                    <a:gd name="connsiteY88" fmla="*/ 340902 h 1495138"/>
                    <a:gd name="connsiteX89" fmla="*/ 293474 w 491493"/>
                    <a:gd name="connsiteY89" fmla="*/ 328440 h 1495138"/>
                    <a:gd name="connsiteX90" fmla="*/ 293474 w 491493"/>
                    <a:gd name="connsiteY90" fmla="*/ 105728 h 1495138"/>
                    <a:gd name="connsiteX91" fmla="*/ 292672 w 491493"/>
                    <a:gd name="connsiteY91" fmla="*/ 89648 h 1495138"/>
                    <a:gd name="connsiteX92" fmla="*/ 291069 w 491493"/>
                    <a:gd name="connsiteY92" fmla="*/ 88040 h 1495138"/>
                    <a:gd name="connsiteX93" fmla="*/ 286259 w 491493"/>
                    <a:gd name="connsiteY93" fmla="*/ 86834 h 1495138"/>
                    <a:gd name="connsiteX94" fmla="*/ 263814 w 491493"/>
                    <a:gd name="connsiteY94" fmla="*/ 87236 h 1495138"/>
                    <a:gd name="connsiteX95" fmla="*/ 253393 w 491493"/>
                    <a:gd name="connsiteY95" fmla="*/ 87236 h 1495138"/>
                    <a:gd name="connsiteX96" fmla="*/ 214113 w 491493"/>
                    <a:gd name="connsiteY96" fmla="*/ 45427 h 1495138"/>
                    <a:gd name="connsiteX97" fmla="*/ 254595 w 491493"/>
                    <a:gd name="connsiteY97" fmla="*/ 2010 h 1495138"/>
                    <a:gd name="connsiteX98" fmla="*/ 261008 w 491493"/>
                    <a:gd name="connsiteY98" fmla="*/ 2010 h 1495138"/>
                    <a:gd name="connsiteX99" fmla="*/ 328345 w 491493"/>
                    <a:gd name="connsiteY99"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48144 w 491493"/>
                    <a:gd name="connsiteY63" fmla="*/ 626352 h 1495138"/>
                    <a:gd name="connsiteX64" fmla="*/ 123096 w 491493"/>
                    <a:gd name="connsiteY64" fmla="*/ 539116 h 1495138"/>
                    <a:gd name="connsiteX65" fmla="*/ 328345 w 491493"/>
                    <a:gd name="connsiteY65" fmla="*/ 0 h 1495138"/>
                    <a:gd name="connsiteX66" fmla="*/ 343576 w 491493"/>
                    <a:gd name="connsiteY66" fmla="*/ 1206 h 1495138"/>
                    <a:gd name="connsiteX67" fmla="*/ 379248 w 491493"/>
                    <a:gd name="connsiteY67" fmla="*/ 39397 h 1495138"/>
                    <a:gd name="connsiteX68" fmla="*/ 379248 w 491493"/>
                    <a:gd name="connsiteY68" fmla="*/ 45427 h 1495138"/>
                    <a:gd name="connsiteX69" fmla="*/ 379248 w 491493"/>
                    <a:gd name="connsiteY69" fmla="*/ 192159 h 1495138"/>
                    <a:gd name="connsiteX70" fmla="*/ 378847 w 491493"/>
                    <a:gd name="connsiteY70" fmla="*/ 192159 h 1495138"/>
                    <a:gd name="connsiteX71" fmla="*/ 378847 w 491493"/>
                    <a:gd name="connsiteY71" fmla="*/ 326832 h 1495138"/>
                    <a:gd name="connsiteX72" fmla="*/ 379248 w 491493"/>
                    <a:gd name="connsiteY72" fmla="*/ 340902 h 1495138"/>
                    <a:gd name="connsiteX73" fmla="*/ 384859 w 491493"/>
                    <a:gd name="connsiteY73" fmla="*/ 346932 h 1495138"/>
                    <a:gd name="connsiteX74" fmla="*/ 400090 w 491493"/>
                    <a:gd name="connsiteY74" fmla="*/ 346932 h 1495138"/>
                    <a:gd name="connsiteX75" fmla="*/ 422135 w 491493"/>
                    <a:gd name="connsiteY75" fmla="*/ 346932 h 1495138"/>
                    <a:gd name="connsiteX76" fmla="*/ 461415 w 491493"/>
                    <a:gd name="connsiteY76" fmla="*/ 377887 h 1495138"/>
                    <a:gd name="connsiteX77" fmla="*/ 427345 w 491493"/>
                    <a:gd name="connsiteY77" fmla="*/ 432560 h 1495138"/>
                    <a:gd name="connsiteX78" fmla="*/ 414519 w 491493"/>
                    <a:gd name="connsiteY78" fmla="*/ 433364 h 1495138"/>
                    <a:gd name="connsiteX79" fmla="*/ 253393 w 491493"/>
                    <a:gd name="connsiteY79" fmla="*/ 433364 h 1495138"/>
                    <a:gd name="connsiteX80" fmla="*/ 242571 w 491493"/>
                    <a:gd name="connsiteY80" fmla="*/ 432560 h 1495138"/>
                    <a:gd name="connsiteX81" fmla="*/ 205696 w 491493"/>
                    <a:gd name="connsiteY81" fmla="*/ 396781 h 1495138"/>
                    <a:gd name="connsiteX82" fmla="*/ 230146 w 491493"/>
                    <a:gd name="connsiteY82" fmla="*/ 350952 h 1495138"/>
                    <a:gd name="connsiteX83" fmla="*/ 248583 w 491493"/>
                    <a:gd name="connsiteY83" fmla="*/ 346932 h 1495138"/>
                    <a:gd name="connsiteX84" fmla="*/ 283053 w 491493"/>
                    <a:gd name="connsiteY84" fmla="*/ 346932 h 1495138"/>
                    <a:gd name="connsiteX85" fmla="*/ 291069 w 491493"/>
                    <a:gd name="connsiteY85" fmla="*/ 345726 h 1495138"/>
                    <a:gd name="connsiteX86" fmla="*/ 292672 w 491493"/>
                    <a:gd name="connsiteY86" fmla="*/ 344118 h 1495138"/>
                    <a:gd name="connsiteX87" fmla="*/ 293474 w 491493"/>
                    <a:gd name="connsiteY87" fmla="*/ 340902 h 1495138"/>
                    <a:gd name="connsiteX88" fmla="*/ 293474 w 491493"/>
                    <a:gd name="connsiteY88" fmla="*/ 328440 h 1495138"/>
                    <a:gd name="connsiteX89" fmla="*/ 293474 w 491493"/>
                    <a:gd name="connsiteY89" fmla="*/ 105728 h 1495138"/>
                    <a:gd name="connsiteX90" fmla="*/ 292672 w 491493"/>
                    <a:gd name="connsiteY90" fmla="*/ 89648 h 1495138"/>
                    <a:gd name="connsiteX91" fmla="*/ 291069 w 491493"/>
                    <a:gd name="connsiteY91" fmla="*/ 88040 h 1495138"/>
                    <a:gd name="connsiteX92" fmla="*/ 286259 w 491493"/>
                    <a:gd name="connsiteY92" fmla="*/ 86834 h 1495138"/>
                    <a:gd name="connsiteX93" fmla="*/ 263814 w 491493"/>
                    <a:gd name="connsiteY93" fmla="*/ 87236 h 1495138"/>
                    <a:gd name="connsiteX94" fmla="*/ 253393 w 491493"/>
                    <a:gd name="connsiteY94" fmla="*/ 87236 h 1495138"/>
                    <a:gd name="connsiteX95" fmla="*/ 214113 w 491493"/>
                    <a:gd name="connsiteY95" fmla="*/ 45427 h 1495138"/>
                    <a:gd name="connsiteX96" fmla="*/ 254595 w 491493"/>
                    <a:gd name="connsiteY96" fmla="*/ 2010 h 1495138"/>
                    <a:gd name="connsiteX97" fmla="*/ 261008 w 491493"/>
                    <a:gd name="connsiteY97" fmla="*/ 2010 h 1495138"/>
                    <a:gd name="connsiteX98" fmla="*/ 328345 w 491493"/>
                    <a:gd name="connsiteY98"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58565 w 491493"/>
                    <a:gd name="connsiteY62" fmla="*/ 626352 h 1495138"/>
                    <a:gd name="connsiteX63" fmla="*/ 123096 w 491493"/>
                    <a:gd name="connsiteY63" fmla="*/ 539116 h 1495138"/>
                    <a:gd name="connsiteX64" fmla="*/ 328345 w 491493"/>
                    <a:gd name="connsiteY64" fmla="*/ 0 h 1495138"/>
                    <a:gd name="connsiteX65" fmla="*/ 343576 w 491493"/>
                    <a:gd name="connsiteY65" fmla="*/ 1206 h 1495138"/>
                    <a:gd name="connsiteX66" fmla="*/ 379248 w 491493"/>
                    <a:gd name="connsiteY66" fmla="*/ 39397 h 1495138"/>
                    <a:gd name="connsiteX67" fmla="*/ 379248 w 491493"/>
                    <a:gd name="connsiteY67" fmla="*/ 45427 h 1495138"/>
                    <a:gd name="connsiteX68" fmla="*/ 379248 w 491493"/>
                    <a:gd name="connsiteY68" fmla="*/ 192159 h 1495138"/>
                    <a:gd name="connsiteX69" fmla="*/ 378847 w 491493"/>
                    <a:gd name="connsiteY69" fmla="*/ 192159 h 1495138"/>
                    <a:gd name="connsiteX70" fmla="*/ 378847 w 491493"/>
                    <a:gd name="connsiteY70" fmla="*/ 326832 h 1495138"/>
                    <a:gd name="connsiteX71" fmla="*/ 379248 w 491493"/>
                    <a:gd name="connsiteY71" fmla="*/ 340902 h 1495138"/>
                    <a:gd name="connsiteX72" fmla="*/ 384859 w 491493"/>
                    <a:gd name="connsiteY72" fmla="*/ 346932 h 1495138"/>
                    <a:gd name="connsiteX73" fmla="*/ 400090 w 491493"/>
                    <a:gd name="connsiteY73" fmla="*/ 346932 h 1495138"/>
                    <a:gd name="connsiteX74" fmla="*/ 422135 w 491493"/>
                    <a:gd name="connsiteY74" fmla="*/ 346932 h 1495138"/>
                    <a:gd name="connsiteX75" fmla="*/ 461415 w 491493"/>
                    <a:gd name="connsiteY75" fmla="*/ 377887 h 1495138"/>
                    <a:gd name="connsiteX76" fmla="*/ 427345 w 491493"/>
                    <a:gd name="connsiteY76" fmla="*/ 432560 h 1495138"/>
                    <a:gd name="connsiteX77" fmla="*/ 414519 w 491493"/>
                    <a:gd name="connsiteY77" fmla="*/ 433364 h 1495138"/>
                    <a:gd name="connsiteX78" fmla="*/ 253393 w 491493"/>
                    <a:gd name="connsiteY78" fmla="*/ 433364 h 1495138"/>
                    <a:gd name="connsiteX79" fmla="*/ 242571 w 491493"/>
                    <a:gd name="connsiteY79" fmla="*/ 432560 h 1495138"/>
                    <a:gd name="connsiteX80" fmla="*/ 205696 w 491493"/>
                    <a:gd name="connsiteY80" fmla="*/ 396781 h 1495138"/>
                    <a:gd name="connsiteX81" fmla="*/ 230146 w 491493"/>
                    <a:gd name="connsiteY81" fmla="*/ 350952 h 1495138"/>
                    <a:gd name="connsiteX82" fmla="*/ 248583 w 491493"/>
                    <a:gd name="connsiteY82" fmla="*/ 346932 h 1495138"/>
                    <a:gd name="connsiteX83" fmla="*/ 283053 w 491493"/>
                    <a:gd name="connsiteY83" fmla="*/ 346932 h 1495138"/>
                    <a:gd name="connsiteX84" fmla="*/ 291069 w 491493"/>
                    <a:gd name="connsiteY84" fmla="*/ 345726 h 1495138"/>
                    <a:gd name="connsiteX85" fmla="*/ 292672 w 491493"/>
                    <a:gd name="connsiteY85" fmla="*/ 344118 h 1495138"/>
                    <a:gd name="connsiteX86" fmla="*/ 293474 w 491493"/>
                    <a:gd name="connsiteY86" fmla="*/ 340902 h 1495138"/>
                    <a:gd name="connsiteX87" fmla="*/ 293474 w 491493"/>
                    <a:gd name="connsiteY87" fmla="*/ 328440 h 1495138"/>
                    <a:gd name="connsiteX88" fmla="*/ 293474 w 491493"/>
                    <a:gd name="connsiteY88" fmla="*/ 105728 h 1495138"/>
                    <a:gd name="connsiteX89" fmla="*/ 292672 w 491493"/>
                    <a:gd name="connsiteY89" fmla="*/ 89648 h 1495138"/>
                    <a:gd name="connsiteX90" fmla="*/ 291069 w 491493"/>
                    <a:gd name="connsiteY90" fmla="*/ 88040 h 1495138"/>
                    <a:gd name="connsiteX91" fmla="*/ 286259 w 491493"/>
                    <a:gd name="connsiteY91" fmla="*/ 86834 h 1495138"/>
                    <a:gd name="connsiteX92" fmla="*/ 263814 w 491493"/>
                    <a:gd name="connsiteY92" fmla="*/ 87236 h 1495138"/>
                    <a:gd name="connsiteX93" fmla="*/ 253393 w 491493"/>
                    <a:gd name="connsiteY93" fmla="*/ 87236 h 1495138"/>
                    <a:gd name="connsiteX94" fmla="*/ 214113 w 491493"/>
                    <a:gd name="connsiteY94" fmla="*/ 45427 h 1495138"/>
                    <a:gd name="connsiteX95" fmla="*/ 254595 w 491493"/>
                    <a:gd name="connsiteY95" fmla="*/ 2010 h 1495138"/>
                    <a:gd name="connsiteX96" fmla="*/ 261008 w 491493"/>
                    <a:gd name="connsiteY96" fmla="*/ 2010 h 1495138"/>
                    <a:gd name="connsiteX97" fmla="*/ 328345 w 491493"/>
                    <a:gd name="connsiteY97"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81010 w 491493"/>
                    <a:gd name="connsiteY61" fmla="*/ 625950 h 1495138"/>
                    <a:gd name="connsiteX62" fmla="*/ 123096 w 491493"/>
                    <a:gd name="connsiteY62" fmla="*/ 539116 h 1495138"/>
                    <a:gd name="connsiteX63" fmla="*/ 328345 w 491493"/>
                    <a:gd name="connsiteY63" fmla="*/ 0 h 1495138"/>
                    <a:gd name="connsiteX64" fmla="*/ 343576 w 491493"/>
                    <a:gd name="connsiteY64" fmla="*/ 1206 h 1495138"/>
                    <a:gd name="connsiteX65" fmla="*/ 379248 w 491493"/>
                    <a:gd name="connsiteY65" fmla="*/ 39397 h 1495138"/>
                    <a:gd name="connsiteX66" fmla="*/ 379248 w 491493"/>
                    <a:gd name="connsiteY66" fmla="*/ 45427 h 1495138"/>
                    <a:gd name="connsiteX67" fmla="*/ 379248 w 491493"/>
                    <a:gd name="connsiteY67" fmla="*/ 192159 h 1495138"/>
                    <a:gd name="connsiteX68" fmla="*/ 378847 w 491493"/>
                    <a:gd name="connsiteY68" fmla="*/ 192159 h 1495138"/>
                    <a:gd name="connsiteX69" fmla="*/ 378847 w 491493"/>
                    <a:gd name="connsiteY69" fmla="*/ 326832 h 1495138"/>
                    <a:gd name="connsiteX70" fmla="*/ 379248 w 491493"/>
                    <a:gd name="connsiteY70" fmla="*/ 340902 h 1495138"/>
                    <a:gd name="connsiteX71" fmla="*/ 384859 w 491493"/>
                    <a:gd name="connsiteY71" fmla="*/ 346932 h 1495138"/>
                    <a:gd name="connsiteX72" fmla="*/ 400090 w 491493"/>
                    <a:gd name="connsiteY72" fmla="*/ 346932 h 1495138"/>
                    <a:gd name="connsiteX73" fmla="*/ 422135 w 491493"/>
                    <a:gd name="connsiteY73" fmla="*/ 346932 h 1495138"/>
                    <a:gd name="connsiteX74" fmla="*/ 461415 w 491493"/>
                    <a:gd name="connsiteY74" fmla="*/ 377887 h 1495138"/>
                    <a:gd name="connsiteX75" fmla="*/ 427345 w 491493"/>
                    <a:gd name="connsiteY75" fmla="*/ 432560 h 1495138"/>
                    <a:gd name="connsiteX76" fmla="*/ 414519 w 491493"/>
                    <a:gd name="connsiteY76" fmla="*/ 433364 h 1495138"/>
                    <a:gd name="connsiteX77" fmla="*/ 253393 w 491493"/>
                    <a:gd name="connsiteY77" fmla="*/ 433364 h 1495138"/>
                    <a:gd name="connsiteX78" fmla="*/ 242571 w 491493"/>
                    <a:gd name="connsiteY78" fmla="*/ 432560 h 1495138"/>
                    <a:gd name="connsiteX79" fmla="*/ 205696 w 491493"/>
                    <a:gd name="connsiteY79" fmla="*/ 396781 h 1495138"/>
                    <a:gd name="connsiteX80" fmla="*/ 230146 w 491493"/>
                    <a:gd name="connsiteY80" fmla="*/ 350952 h 1495138"/>
                    <a:gd name="connsiteX81" fmla="*/ 248583 w 491493"/>
                    <a:gd name="connsiteY81" fmla="*/ 346932 h 1495138"/>
                    <a:gd name="connsiteX82" fmla="*/ 283053 w 491493"/>
                    <a:gd name="connsiteY82" fmla="*/ 346932 h 1495138"/>
                    <a:gd name="connsiteX83" fmla="*/ 291069 w 491493"/>
                    <a:gd name="connsiteY83" fmla="*/ 345726 h 1495138"/>
                    <a:gd name="connsiteX84" fmla="*/ 292672 w 491493"/>
                    <a:gd name="connsiteY84" fmla="*/ 344118 h 1495138"/>
                    <a:gd name="connsiteX85" fmla="*/ 293474 w 491493"/>
                    <a:gd name="connsiteY85" fmla="*/ 340902 h 1495138"/>
                    <a:gd name="connsiteX86" fmla="*/ 293474 w 491493"/>
                    <a:gd name="connsiteY86" fmla="*/ 328440 h 1495138"/>
                    <a:gd name="connsiteX87" fmla="*/ 293474 w 491493"/>
                    <a:gd name="connsiteY87" fmla="*/ 105728 h 1495138"/>
                    <a:gd name="connsiteX88" fmla="*/ 292672 w 491493"/>
                    <a:gd name="connsiteY88" fmla="*/ 89648 h 1495138"/>
                    <a:gd name="connsiteX89" fmla="*/ 291069 w 491493"/>
                    <a:gd name="connsiteY89" fmla="*/ 88040 h 1495138"/>
                    <a:gd name="connsiteX90" fmla="*/ 286259 w 491493"/>
                    <a:gd name="connsiteY90" fmla="*/ 86834 h 1495138"/>
                    <a:gd name="connsiteX91" fmla="*/ 263814 w 491493"/>
                    <a:gd name="connsiteY91" fmla="*/ 87236 h 1495138"/>
                    <a:gd name="connsiteX92" fmla="*/ 253393 w 491493"/>
                    <a:gd name="connsiteY92" fmla="*/ 87236 h 1495138"/>
                    <a:gd name="connsiteX93" fmla="*/ 214113 w 491493"/>
                    <a:gd name="connsiteY93" fmla="*/ 45427 h 1495138"/>
                    <a:gd name="connsiteX94" fmla="*/ 254595 w 491493"/>
                    <a:gd name="connsiteY94" fmla="*/ 2010 h 1495138"/>
                    <a:gd name="connsiteX95" fmla="*/ 261008 w 491493"/>
                    <a:gd name="connsiteY95" fmla="*/ 2010 h 1495138"/>
                    <a:gd name="connsiteX96" fmla="*/ 328345 w 491493"/>
                    <a:gd name="connsiteY96"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85820 w 491493"/>
                    <a:gd name="connsiteY60" fmla="*/ 627156 h 1495138"/>
                    <a:gd name="connsiteX61" fmla="*/ 123096 w 491493"/>
                    <a:gd name="connsiteY61" fmla="*/ 539116 h 1495138"/>
                    <a:gd name="connsiteX62" fmla="*/ 328345 w 491493"/>
                    <a:gd name="connsiteY62" fmla="*/ 0 h 1495138"/>
                    <a:gd name="connsiteX63" fmla="*/ 343576 w 491493"/>
                    <a:gd name="connsiteY63" fmla="*/ 1206 h 1495138"/>
                    <a:gd name="connsiteX64" fmla="*/ 379248 w 491493"/>
                    <a:gd name="connsiteY64" fmla="*/ 39397 h 1495138"/>
                    <a:gd name="connsiteX65" fmla="*/ 379248 w 491493"/>
                    <a:gd name="connsiteY65" fmla="*/ 45427 h 1495138"/>
                    <a:gd name="connsiteX66" fmla="*/ 379248 w 491493"/>
                    <a:gd name="connsiteY66" fmla="*/ 192159 h 1495138"/>
                    <a:gd name="connsiteX67" fmla="*/ 378847 w 491493"/>
                    <a:gd name="connsiteY67" fmla="*/ 192159 h 1495138"/>
                    <a:gd name="connsiteX68" fmla="*/ 378847 w 491493"/>
                    <a:gd name="connsiteY68" fmla="*/ 326832 h 1495138"/>
                    <a:gd name="connsiteX69" fmla="*/ 379248 w 491493"/>
                    <a:gd name="connsiteY69" fmla="*/ 340902 h 1495138"/>
                    <a:gd name="connsiteX70" fmla="*/ 384859 w 491493"/>
                    <a:gd name="connsiteY70" fmla="*/ 346932 h 1495138"/>
                    <a:gd name="connsiteX71" fmla="*/ 400090 w 491493"/>
                    <a:gd name="connsiteY71" fmla="*/ 346932 h 1495138"/>
                    <a:gd name="connsiteX72" fmla="*/ 422135 w 491493"/>
                    <a:gd name="connsiteY72" fmla="*/ 346932 h 1495138"/>
                    <a:gd name="connsiteX73" fmla="*/ 461415 w 491493"/>
                    <a:gd name="connsiteY73" fmla="*/ 377887 h 1495138"/>
                    <a:gd name="connsiteX74" fmla="*/ 427345 w 491493"/>
                    <a:gd name="connsiteY74" fmla="*/ 432560 h 1495138"/>
                    <a:gd name="connsiteX75" fmla="*/ 414519 w 491493"/>
                    <a:gd name="connsiteY75" fmla="*/ 433364 h 1495138"/>
                    <a:gd name="connsiteX76" fmla="*/ 253393 w 491493"/>
                    <a:gd name="connsiteY76" fmla="*/ 433364 h 1495138"/>
                    <a:gd name="connsiteX77" fmla="*/ 242571 w 491493"/>
                    <a:gd name="connsiteY77" fmla="*/ 432560 h 1495138"/>
                    <a:gd name="connsiteX78" fmla="*/ 205696 w 491493"/>
                    <a:gd name="connsiteY78" fmla="*/ 396781 h 1495138"/>
                    <a:gd name="connsiteX79" fmla="*/ 230146 w 491493"/>
                    <a:gd name="connsiteY79" fmla="*/ 350952 h 1495138"/>
                    <a:gd name="connsiteX80" fmla="*/ 248583 w 491493"/>
                    <a:gd name="connsiteY80" fmla="*/ 346932 h 1495138"/>
                    <a:gd name="connsiteX81" fmla="*/ 283053 w 491493"/>
                    <a:gd name="connsiteY81" fmla="*/ 346932 h 1495138"/>
                    <a:gd name="connsiteX82" fmla="*/ 291069 w 491493"/>
                    <a:gd name="connsiteY82" fmla="*/ 345726 h 1495138"/>
                    <a:gd name="connsiteX83" fmla="*/ 292672 w 491493"/>
                    <a:gd name="connsiteY83" fmla="*/ 344118 h 1495138"/>
                    <a:gd name="connsiteX84" fmla="*/ 293474 w 491493"/>
                    <a:gd name="connsiteY84" fmla="*/ 340902 h 1495138"/>
                    <a:gd name="connsiteX85" fmla="*/ 293474 w 491493"/>
                    <a:gd name="connsiteY85" fmla="*/ 328440 h 1495138"/>
                    <a:gd name="connsiteX86" fmla="*/ 293474 w 491493"/>
                    <a:gd name="connsiteY86" fmla="*/ 105728 h 1495138"/>
                    <a:gd name="connsiteX87" fmla="*/ 292672 w 491493"/>
                    <a:gd name="connsiteY87" fmla="*/ 89648 h 1495138"/>
                    <a:gd name="connsiteX88" fmla="*/ 291069 w 491493"/>
                    <a:gd name="connsiteY88" fmla="*/ 88040 h 1495138"/>
                    <a:gd name="connsiteX89" fmla="*/ 286259 w 491493"/>
                    <a:gd name="connsiteY89" fmla="*/ 86834 h 1495138"/>
                    <a:gd name="connsiteX90" fmla="*/ 263814 w 491493"/>
                    <a:gd name="connsiteY90" fmla="*/ 87236 h 1495138"/>
                    <a:gd name="connsiteX91" fmla="*/ 253393 w 491493"/>
                    <a:gd name="connsiteY91" fmla="*/ 87236 h 1495138"/>
                    <a:gd name="connsiteX92" fmla="*/ 214113 w 491493"/>
                    <a:gd name="connsiteY92" fmla="*/ 45427 h 1495138"/>
                    <a:gd name="connsiteX93" fmla="*/ 254595 w 491493"/>
                    <a:gd name="connsiteY93" fmla="*/ 2010 h 1495138"/>
                    <a:gd name="connsiteX94" fmla="*/ 261008 w 491493"/>
                    <a:gd name="connsiteY94" fmla="*/ 2010 h 1495138"/>
                    <a:gd name="connsiteX95" fmla="*/ 328345 w 491493"/>
                    <a:gd name="connsiteY95"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87423 w 491493"/>
                    <a:gd name="connsiteY59" fmla="*/ 628764 h 1495138"/>
                    <a:gd name="connsiteX60" fmla="*/ 123096 w 491493"/>
                    <a:gd name="connsiteY60" fmla="*/ 539116 h 1495138"/>
                    <a:gd name="connsiteX61" fmla="*/ 328345 w 491493"/>
                    <a:gd name="connsiteY61" fmla="*/ 0 h 1495138"/>
                    <a:gd name="connsiteX62" fmla="*/ 343576 w 491493"/>
                    <a:gd name="connsiteY62" fmla="*/ 1206 h 1495138"/>
                    <a:gd name="connsiteX63" fmla="*/ 379248 w 491493"/>
                    <a:gd name="connsiteY63" fmla="*/ 39397 h 1495138"/>
                    <a:gd name="connsiteX64" fmla="*/ 379248 w 491493"/>
                    <a:gd name="connsiteY64" fmla="*/ 45427 h 1495138"/>
                    <a:gd name="connsiteX65" fmla="*/ 379248 w 491493"/>
                    <a:gd name="connsiteY65" fmla="*/ 192159 h 1495138"/>
                    <a:gd name="connsiteX66" fmla="*/ 378847 w 491493"/>
                    <a:gd name="connsiteY66" fmla="*/ 192159 h 1495138"/>
                    <a:gd name="connsiteX67" fmla="*/ 378847 w 491493"/>
                    <a:gd name="connsiteY67" fmla="*/ 326832 h 1495138"/>
                    <a:gd name="connsiteX68" fmla="*/ 379248 w 491493"/>
                    <a:gd name="connsiteY68" fmla="*/ 340902 h 1495138"/>
                    <a:gd name="connsiteX69" fmla="*/ 384859 w 491493"/>
                    <a:gd name="connsiteY69" fmla="*/ 346932 h 1495138"/>
                    <a:gd name="connsiteX70" fmla="*/ 400090 w 491493"/>
                    <a:gd name="connsiteY70" fmla="*/ 346932 h 1495138"/>
                    <a:gd name="connsiteX71" fmla="*/ 422135 w 491493"/>
                    <a:gd name="connsiteY71" fmla="*/ 346932 h 1495138"/>
                    <a:gd name="connsiteX72" fmla="*/ 461415 w 491493"/>
                    <a:gd name="connsiteY72" fmla="*/ 377887 h 1495138"/>
                    <a:gd name="connsiteX73" fmla="*/ 427345 w 491493"/>
                    <a:gd name="connsiteY73" fmla="*/ 432560 h 1495138"/>
                    <a:gd name="connsiteX74" fmla="*/ 414519 w 491493"/>
                    <a:gd name="connsiteY74" fmla="*/ 433364 h 1495138"/>
                    <a:gd name="connsiteX75" fmla="*/ 253393 w 491493"/>
                    <a:gd name="connsiteY75" fmla="*/ 433364 h 1495138"/>
                    <a:gd name="connsiteX76" fmla="*/ 242571 w 491493"/>
                    <a:gd name="connsiteY76" fmla="*/ 432560 h 1495138"/>
                    <a:gd name="connsiteX77" fmla="*/ 205696 w 491493"/>
                    <a:gd name="connsiteY77" fmla="*/ 396781 h 1495138"/>
                    <a:gd name="connsiteX78" fmla="*/ 230146 w 491493"/>
                    <a:gd name="connsiteY78" fmla="*/ 350952 h 1495138"/>
                    <a:gd name="connsiteX79" fmla="*/ 248583 w 491493"/>
                    <a:gd name="connsiteY79" fmla="*/ 346932 h 1495138"/>
                    <a:gd name="connsiteX80" fmla="*/ 283053 w 491493"/>
                    <a:gd name="connsiteY80" fmla="*/ 346932 h 1495138"/>
                    <a:gd name="connsiteX81" fmla="*/ 291069 w 491493"/>
                    <a:gd name="connsiteY81" fmla="*/ 345726 h 1495138"/>
                    <a:gd name="connsiteX82" fmla="*/ 292672 w 491493"/>
                    <a:gd name="connsiteY82" fmla="*/ 344118 h 1495138"/>
                    <a:gd name="connsiteX83" fmla="*/ 293474 w 491493"/>
                    <a:gd name="connsiteY83" fmla="*/ 340902 h 1495138"/>
                    <a:gd name="connsiteX84" fmla="*/ 293474 w 491493"/>
                    <a:gd name="connsiteY84" fmla="*/ 328440 h 1495138"/>
                    <a:gd name="connsiteX85" fmla="*/ 293474 w 491493"/>
                    <a:gd name="connsiteY85" fmla="*/ 105728 h 1495138"/>
                    <a:gd name="connsiteX86" fmla="*/ 292672 w 491493"/>
                    <a:gd name="connsiteY86" fmla="*/ 89648 h 1495138"/>
                    <a:gd name="connsiteX87" fmla="*/ 291069 w 491493"/>
                    <a:gd name="connsiteY87" fmla="*/ 88040 h 1495138"/>
                    <a:gd name="connsiteX88" fmla="*/ 286259 w 491493"/>
                    <a:gd name="connsiteY88" fmla="*/ 86834 h 1495138"/>
                    <a:gd name="connsiteX89" fmla="*/ 263814 w 491493"/>
                    <a:gd name="connsiteY89" fmla="*/ 87236 h 1495138"/>
                    <a:gd name="connsiteX90" fmla="*/ 253393 w 491493"/>
                    <a:gd name="connsiteY90" fmla="*/ 87236 h 1495138"/>
                    <a:gd name="connsiteX91" fmla="*/ 214113 w 491493"/>
                    <a:gd name="connsiteY91" fmla="*/ 45427 h 1495138"/>
                    <a:gd name="connsiteX92" fmla="*/ 254595 w 491493"/>
                    <a:gd name="connsiteY92" fmla="*/ 2010 h 1495138"/>
                    <a:gd name="connsiteX93" fmla="*/ 261008 w 491493"/>
                    <a:gd name="connsiteY93" fmla="*/ 2010 h 1495138"/>
                    <a:gd name="connsiteX94" fmla="*/ 328345 w 491493"/>
                    <a:gd name="connsiteY94"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88225 w 491493"/>
                    <a:gd name="connsiteY58" fmla="*/ 644844 h 1495138"/>
                    <a:gd name="connsiteX59" fmla="*/ 123096 w 491493"/>
                    <a:gd name="connsiteY59" fmla="*/ 539116 h 1495138"/>
                    <a:gd name="connsiteX60" fmla="*/ 328345 w 491493"/>
                    <a:gd name="connsiteY60" fmla="*/ 0 h 1495138"/>
                    <a:gd name="connsiteX61" fmla="*/ 343576 w 491493"/>
                    <a:gd name="connsiteY61" fmla="*/ 1206 h 1495138"/>
                    <a:gd name="connsiteX62" fmla="*/ 379248 w 491493"/>
                    <a:gd name="connsiteY62" fmla="*/ 39397 h 1495138"/>
                    <a:gd name="connsiteX63" fmla="*/ 379248 w 491493"/>
                    <a:gd name="connsiteY63" fmla="*/ 45427 h 1495138"/>
                    <a:gd name="connsiteX64" fmla="*/ 379248 w 491493"/>
                    <a:gd name="connsiteY64" fmla="*/ 192159 h 1495138"/>
                    <a:gd name="connsiteX65" fmla="*/ 378847 w 491493"/>
                    <a:gd name="connsiteY65" fmla="*/ 192159 h 1495138"/>
                    <a:gd name="connsiteX66" fmla="*/ 378847 w 491493"/>
                    <a:gd name="connsiteY66" fmla="*/ 326832 h 1495138"/>
                    <a:gd name="connsiteX67" fmla="*/ 379248 w 491493"/>
                    <a:gd name="connsiteY67" fmla="*/ 340902 h 1495138"/>
                    <a:gd name="connsiteX68" fmla="*/ 384859 w 491493"/>
                    <a:gd name="connsiteY68" fmla="*/ 346932 h 1495138"/>
                    <a:gd name="connsiteX69" fmla="*/ 400090 w 491493"/>
                    <a:gd name="connsiteY69" fmla="*/ 346932 h 1495138"/>
                    <a:gd name="connsiteX70" fmla="*/ 422135 w 491493"/>
                    <a:gd name="connsiteY70" fmla="*/ 346932 h 1495138"/>
                    <a:gd name="connsiteX71" fmla="*/ 461415 w 491493"/>
                    <a:gd name="connsiteY71" fmla="*/ 377887 h 1495138"/>
                    <a:gd name="connsiteX72" fmla="*/ 427345 w 491493"/>
                    <a:gd name="connsiteY72" fmla="*/ 432560 h 1495138"/>
                    <a:gd name="connsiteX73" fmla="*/ 414519 w 491493"/>
                    <a:gd name="connsiteY73" fmla="*/ 433364 h 1495138"/>
                    <a:gd name="connsiteX74" fmla="*/ 253393 w 491493"/>
                    <a:gd name="connsiteY74" fmla="*/ 433364 h 1495138"/>
                    <a:gd name="connsiteX75" fmla="*/ 242571 w 491493"/>
                    <a:gd name="connsiteY75" fmla="*/ 432560 h 1495138"/>
                    <a:gd name="connsiteX76" fmla="*/ 205696 w 491493"/>
                    <a:gd name="connsiteY76" fmla="*/ 396781 h 1495138"/>
                    <a:gd name="connsiteX77" fmla="*/ 230146 w 491493"/>
                    <a:gd name="connsiteY77" fmla="*/ 350952 h 1495138"/>
                    <a:gd name="connsiteX78" fmla="*/ 248583 w 491493"/>
                    <a:gd name="connsiteY78" fmla="*/ 346932 h 1495138"/>
                    <a:gd name="connsiteX79" fmla="*/ 283053 w 491493"/>
                    <a:gd name="connsiteY79" fmla="*/ 346932 h 1495138"/>
                    <a:gd name="connsiteX80" fmla="*/ 291069 w 491493"/>
                    <a:gd name="connsiteY80" fmla="*/ 345726 h 1495138"/>
                    <a:gd name="connsiteX81" fmla="*/ 292672 w 491493"/>
                    <a:gd name="connsiteY81" fmla="*/ 344118 h 1495138"/>
                    <a:gd name="connsiteX82" fmla="*/ 293474 w 491493"/>
                    <a:gd name="connsiteY82" fmla="*/ 340902 h 1495138"/>
                    <a:gd name="connsiteX83" fmla="*/ 293474 w 491493"/>
                    <a:gd name="connsiteY83" fmla="*/ 328440 h 1495138"/>
                    <a:gd name="connsiteX84" fmla="*/ 293474 w 491493"/>
                    <a:gd name="connsiteY84" fmla="*/ 105728 h 1495138"/>
                    <a:gd name="connsiteX85" fmla="*/ 292672 w 491493"/>
                    <a:gd name="connsiteY85" fmla="*/ 89648 h 1495138"/>
                    <a:gd name="connsiteX86" fmla="*/ 291069 w 491493"/>
                    <a:gd name="connsiteY86" fmla="*/ 88040 h 1495138"/>
                    <a:gd name="connsiteX87" fmla="*/ 286259 w 491493"/>
                    <a:gd name="connsiteY87" fmla="*/ 86834 h 1495138"/>
                    <a:gd name="connsiteX88" fmla="*/ 263814 w 491493"/>
                    <a:gd name="connsiteY88" fmla="*/ 87236 h 1495138"/>
                    <a:gd name="connsiteX89" fmla="*/ 253393 w 491493"/>
                    <a:gd name="connsiteY89" fmla="*/ 87236 h 1495138"/>
                    <a:gd name="connsiteX90" fmla="*/ 214113 w 491493"/>
                    <a:gd name="connsiteY90" fmla="*/ 45427 h 1495138"/>
                    <a:gd name="connsiteX91" fmla="*/ 254595 w 491493"/>
                    <a:gd name="connsiteY91" fmla="*/ 2010 h 1495138"/>
                    <a:gd name="connsiteX92" fmla="*/ 261008 w 491493"/>
                    <a:gd name="connsiteY92" fmla="*/ 2010 h 1495138"/>
                    <a:gd name="connsiteX93" fmla="*/ 328345 w 491493"/>
                    <a:gd name="connsiteY93"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123096 w 491493"/>
                    <a:gd name="connsiteY34" fmla="*/ 53911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123096 w 491493"/>
                    <a:gd name="connsiteY58" fmla="*/ 539116 h 1495138"/>
                    <a:gd name="connsiteX59" fmla="*/ 328345 w 491493"/>
                    <a:gd name="connsiteY59" fmla="*/ 0 h 1495138"/>
                    <a:gd name="connsiteX60" fmla="*/ 343576 w 491493"/>
                    <a:gd name="connsiteY60" fmla="*/ 1206 h 1495138"/>
                    <a:gd name="connsiteX61" fmla="*/ 379248 w 491493"/>
                    <a:gd name="connsiteY61" fmla="*/ 39397 h 1495138"/>
                    <a:gd name="connsiteX62" fmla="*/ 379248 w 491493"/>
                    <a:gd name="connsiteY62" fmla="*/ 45427 h 1495138"/>
                    <a:gd name="connsiteX63" fmla="*/ 379248 w 491493"/>
                    <a:gd name="connsiteY63" fmla="*/ 192159 h 1495138"/>
                    <a:gd name="connsiteX64" fmla="*/ 378847 w 491493"/>
                    <a:gd name="connsiteY64" fmla="*/ 192159 h 1495138"/>
                    <a:gd name="connsiteX65" fmla="*/ 378847 w 491493"/>
                    <a:gd name="connsiteY65" fmla="*/ 326832 h 1495138"/>
                    <a:gd name="connsiteX66" fmla="*/ 379248 w 491493"/>
                    <a:gd name="connsiteY66" fmla="*/ 340902 h 1495138"/>
                    <a:gd name="connsiteX67" fmla="*/ 384859 w 491493"/>
                    <a:gd name="connsiteY67" fmla="*/ 346932 h 1495138"/>
                    <a:gd name="connsiteX68" fmla="*/ 400090 w 491493"/>
                    <a:gd name="connsiteY68" fmla="*/ 346932 h 1495138"/>
                    <a:gd name="connsiteX69" fmla="*/ 422135 w 491493"/>
                    <a:gd name="connsiteY69" fmla="*/ 346932 h 1495138"/>
                    <a:gd name="connsiteX70" fmla="*/ 461415 w 491493"/>
                    <a:gd name="connsiteY70" fmla="*/ 377887 h 1495138"/>
                    <a:gd name="connsiteX71" fmla="*/ 427345 w 491493"/>
                    <a:gd name="connsiteY71" fmla="*/ 432560 h 1495138"/>
                    <a:gd name="connsiteX72" fmla="*/ 414519 w 491493"/>
                    <a:gd name="connsiteY72" fmla="*/ 433364 h 1495138"/>
                    <a:gd name="connsiteX73" fmla="*/ 253393 w 491493"/>
                    <a:gd name="connsiteY73" fmla="*/ 433364 h 1495138"/>
                    <a:gd name="connsiteX74" fmla="*/ 242571 w 491493"/>
                    <a:gd name="connsiteY74" fmla="*/ 432560 h 1495138"/>
                    <a:gd name="connsiteX75" fmla="*/ 205696 w 491493"/>
                    <a:gd name="connsiteY75" fmla="*/ 396781 h 1495138"/>
                    <a:gd name="connsiteX76" fmla="*/ 230146 w 491493"/>
                    <a:gd name="connsiteY76" fmla="*/ 350952 h 1495138"/>
                    <a:gd name="connsiteX77" fmla="*/ 248583 w 491493"/>
                    <a:gd name="connsiteY77" fmla="*/ 346932 h 1495138"/>
                    <a:gd name="connsiteX78" fmla="*/ 283053 w 491493"/>
                    <a:gd name="connsiteY78" fmla="*/ 346932 h 1495138"/>
                    <a:gd name="connsiteX79" fmla="*/ 291069 w 491493"/>
                    <a:gd name="connsiteY79" fmla="*/ 345726 h 1495138"/>
                    <a:gd name="connsiteX80" fmla="*/ 292672 w 491493"/>
                    <a:gd name="connsiteY80" fmla="*/ 344118 h 1495138"/>
                    <a:gd name="connsiteX81" fmla="*/ 293474 w 491493"/>
                    <a:gd name="connsiteY81" fmla="*/ 340902 h 1495138"/>
                    <a:gd name="connsiteX82" fmla="*/ 293474 w 491493"/>
                    <a:gd name="connsiteY82" fmla="*/ 328440 h 1495138"/>
                    <a:gd name="connsiteX83" fmla="*/ 293474 w 491493"/>
                    <a:gd name="connsiteY83" fmla="*/ 105728 h 1495138"/>
                    <a:gd name="connsiteX84" fmla="*/ 292672 w 491493"/>
                    <a:gd name="connsiteY84" fmla="*/ 89648 h 1495138"/>
                    <a:gd name="connsiteX85" fmla="*/ 291069 w 491493"/>
                    <a:gd name="connsiteY85" fmla="*/ 88040 h 1495138"/>
                    <a:gd name="connsiteX86" fmla="*/ 286259 w 491493"/>
                    <a:gd name="connsiteY86" fmla="*/ 86834 h 1495138"/>
                    <a:gd name="connsiteX87" fmla="*/ 263814 w 491493"/>
                    <a:gd name="connsiteY87" fmla="*/ 87236 h 1495138"/>
                    <a:gd name="connsiteX88" fmla="*/ 253393 w 491493"/>
                    <a:gd name="connsiteY88" fmla="*/ 87236 h 1495138"/>
                    <a:gd name="connsiteX89" fmla="*/ 214113 w 491493"/>
                    <a:gd name="connsiteY89" fmla="*/ 45427 h 1495138"/>
                    <a:gd name="connsiteX90" fmla="*/ 254595 w 491493"/>
                    <a:gd name="connsiteY90" fmla="*/ 2010 h 1495138"/>
                    <a:gd name="connsiteX91" fmla="*/ 261008 w 491493"/>
                    <a:gd name="connsiteY91" fmla="*/ 2010 h 1495138"/>
                    <a:gd name="connsiteX92" fmla="*/ 328345 w 491493"/>
                    <a:gd name="connsiteY92"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67556 h 1495138"/>
                    <a:gd name="connsiteX35" fmla="*/ 138327 w 491493"/>
                    <a:gd name="connsiteY35" fmla="*/ 540322 h 1495138"/>
                    <a:gd name="connsiteX36" fmla="*/ 173999 w 491493"/>
                    <a:gd name="connsiteY36" fmla="*/ 578513 h 1495138"/>
                    <a:gd name="connsiteX37" fmla="*/ 173999 w 491493"/>
                    <a:gd name="connsiteY37" fmla="*/ 584543 h 1495138"/>
                    <a:gd name="connsiteX38" fmla="*/ 173999 w 491493"/>
                    <a:gd name="connsiteY38" fmla="*/ 731276 h 1495138"/>
                    <a:gd name="connsiteX39" fmla="*/ 173598 w 491493"/>
                    <a:gd name="connsiteY39" fmla="*/ 731276 h 1495138"/>
                    <a:gd name="connsiteX40" fmla="*/ 173598 w 491493"/>
                    <a:gd name="connsiteY40" fmla="*/ 865948 h 1495138"/>
                    <a:gd name="connsiteX41" fmla="*/ 173999 w 491493"/>
                    <a:gd name="connsiteY41" fmla="*/ 880018 h 1495138"/>
                    <a:gd name="connsiteX42" fmla="*/ 179610 w 491493"/>
                    <a:gd name="connsiteY42" fmla="*/ 886049 h 1495138"/>
                    <a:gd name="connsiteX43" fmla="*/ 194841 w 491493"/>
                    <a:gd name="connsiteY43" fmla="*/ 886049 h 1495138"/>
                    <a:gd name="connsiteX44" fmla="*/ 216886 w 491493"/>
                    <a:gd name="connsiteY44" fmla="*/ 886049 h 1495138"/>
                    <a:gd name="connsiteX45" fmla="*/ 256166 w 491493"/>
                    <a:gd name="connsiteY45" fmla="*/ 917003 h 1495138"/>
                    <a:gd name="connsiteX46" fmla="*/ 222096 w 491493"/>
                    <a:gd name="connsiteY46" fmla="*/ 971676 h 1495138"/>
                    <a:gd name="connsiteX47" fmla="*/ 209270 w 491493"/>
                    <a:gd name="connsiteY47" fmla="*/ 972480 h 1495138"/>
                    <a:gd name="connsiteX48" fmla="*/ 48144 w 491493"/>
                    <a:gd name="connsiteY48" fmla="*/ 972480 h 1495138"/>
                    <a:gd name="connsiteX49" fmla="*/ 37322 w 491493"/>
                    <a:gd name="connsiteY49" fmla="*/ 971676 h 1495138"/>
                    <a:gd name="connsiteX50" fmla="*/ 447 w 491493"/>
                    <a:gd name="connsiteY50" fmla="*/ 935897 h 1495138"/>
                    <a:gd name="connsiteX51" fmla="*/ 24897 w 491493"/>
                    <a:gd name="connsiteY51" fmla="*/ 890069 h 1495138"/>
                    <a:gd name="connsiteX52" fmla="*/ 43334 w 491493"/>
                    <a:gd name="connsiteY52" fmla="*/ 886049 h 1495138"/>
                    <a:gd name="connsiteX53" fmla="*/ 77804 w 491493"/>
                    <a:gd name="connsiteY53" fmla="*/ 886049 h 1495138"/>
                    <a:gd name="connsiteX54" fmla="*/ 85820 w 491493"/>
                    <a:gd name="connsiteY54" fmla="*/ 884843 h 1495138"/>
                    <a:gd name="connsiteX55" fmla="*/ 87423 w 491493"/>
                    <a:gd name="connsiteY55" fmla="*/ 883234 h 1495138"/>
                    <a:gd name="connsiteX56" fmla="*/ 88225 w 491493"/>
                    <a:gd name="connsiteY56" fmla="*/ 880018 h 1495138"/>
                    <a:gd name="connsiteX57" fmla="*/ 88225 w 491493"/>
                    <a:gd name="connsiteY57" fmla="*/ 867556 h 1495138"/>
                    <a:gd name="connsiteX58" fmla="*/ 328345 w 491493"/>
                    <a:gd name="connsiteY58" fmla="*/ 0 h 1495138"/>
                    <a:gd name="connsiteX59" fmla="*/ 343576 w 491493"/>
                    <a:gd name="connsiteY59" fmla="*/ 1206 h 1495138"/>
                    <a:gd name="connsiteX60" fmla="*/ 379248 w 491493"/>
                    <a:gd name="connsiteY60" fmla="*/ 39397 h 1495138"/>
                    <a:gd name="connsiteX61" fmla="*/ 379248 w 491493"/>
                    <a:gd name="connsiteY61" fmla="*/ 45427 h 1495138"/>
                    <a:gd name="connsiteX62" fmla="*/ 379248 w 491493"/>
                    <a:gd name="connsiteY62" fmla="*/ 192159 h 1495138"/>
                    <a:gd name="connsiteX63" fmla="*/ 378847 w 491493"/>
                    <a:gd name="connsiteY63" fmla="*/ 192159 h 1495138"/>
                    <a:gd name="connsiteX64" fmla="*/ 378847 w 491493"/>
                    <a:gd name="connsiteY64" fmla="*/ 326832 h 1495138"/>
                    <a:gd name="connsiteX65" fmla="*/ 379248 w 491493"/>
                    <a:gd name="connsiteY65" fmla="*/ 340902 h 1495138"/>
                    <a:gd name="connsiteX66" fmla="*/ 384859 w 491493"/>
                    <a:gd name="connsiteY66" fmla="*/ 346932 h 1495138"/>
                    <a:gd name="connsiteX67" fmla="*/ 400090 w 491493"/>
                    <a:gd name="connsiteY67" fmla="*/ 346932 h 1495138"/>
                    <a:gd name="connsiteX68" fmla="*/ 422135 w 491493"/>
                    <a:gd name="connsiteY68" fmla="*/ 346932 h 1495138"/>
                    <a:gd name="connsiteX69" fmla="*/ 461415 w 491493"/>
                    <a:gd name="connsiteY69" fmla="*/ 377887 h 1495138"/>
                    <a:gd name="connsiteX70" fmla="*/ 427345 w 491493"/>
                    <a:gd name="connsiteY70" fmla="*/ 432560 h 1495138"/>
                    <a:gd name="connsiteX71" fmla="*/ 414519 w 491493"/>
                    <a:gd name="connsiteY71" fmla="*/ 433364 h 1495138"/>
                    <a:gd name="connsiteX72" fmla="*/ 253393 w 491493"/>
                    <a:gd name="connsiteY72" fmla="*/ 433364 h 1495138"/>
                    <a:gd name="connsiteX73" fmla="*/ 242571 w 491493"/>
                    <a:gd name="connsiteY73" fmla="*/ 432560 h 1495138"/>
                    <a:gd name="connsiteX74" fmla="*/ 205696 w 491493"/>
                    <a:gd name="connsiteY74" fmla="*/ 396781 h 1495138"/>
                    <a:gd name="connsiteX75" fmla="*/ 230146 w 491493"/>
                    <a:gd name="connsiteY75" fmla="*/ 350952 h 1495138"/>
                    <a:gd name="connsiteX76" fmla="*/ 248583 w 491493"/>
                    <a:gd name="connsiteY76" fmla="*/ 346932 h 1495138"/>
                    <a:gd name="connsiteX77" fmla="*/ 283053 w 491493"/>
                    <a:gd name="connsiteY77" fmla="*/ 346932 h 1495138"/>
                    <a:gd name="connsiteX78" fmla="*/ 291069 w 491493"/>
                    <a:gd name="connsiteY78" fmla="*/ 345726 h 1495138"/>
                    <a:gd name="connsiteX79" fmla="*/ 292672 w 491493"/>
                    <a:gd name="connsiteY79" fmla="*/ 344118 h 1495138"/>
                    <a:gd name="connsiteX80" fmla="*/ 293474 w 491493"/>
                    <a:gd name="connsiteY80" fmla="*/ 340902 h 1495138"/>
                    <a:gd name="connsiteX81" fmla="*/ 293474 w 491493"/>
                    <a:gd name="connsiteY81" fmla="*/ 328440 h 1495138"/>
                    <a:gd name="connsiteX82" fmla="*/ 293474 w 491493"/>
                    <a:gd name="connsiteY82" fmla="*/ 105728 h 1495138"/>
                    <a:gd name="connsiteX83" fmla="*/ 292672 w 491493"/>
                    <a:gd name="connsiteY83" fmla="*/ 89648 h 1495138"/>
                    <a:gd name="connsiteX84" fmla="*/ 291069 w 491493"/>
                    <a:gd name="connsiteY84" fmla="*/ 88040 h 1495138"/>
                    <a:gd name="connsiteX85" fmla="*/ 286259 w 491493"/>
                    <a:gd name="connsiteY85" fmla="*/ 86834 h 1495138"/>
                    <a:gd name="connsiteX86" fmla="*/ 263814 w 491493"/>
                    <a:gd name="connsiteY86" fmla="*/ 87236 h 1495138"/>
                    <a:gd name="connsiteX87" fmla="*/ 253393 w 491493"/>
                    <a:gd name="connsiteY87" fmla="*/ 87236 h 1495138"/>
                    <a:gd name="connsiteX88" fmla="*/ 214113 w 491493"/>
                    <a:gd name="connsiteY88" fmla="*/ 45427 h 1495138"/>
                    <a:gd name="connsiteX89" fmla="*/ 254595 w 491493"/>
                    <a:gd name="connsiteY89" fmla="*/ 2010 h 1495138"/>
                    <a:gd name="connsiteX90" fmla="*/ 261008 w 491493"/>
                    <a:gd name="connsiteY90" fmla="*/ 2010 h 1495138"/>
                    <a:gd name="connsiteX91" fmla="*/ 328345 w 491493"/>
                    <a:gd name="connsiteY91"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67556 h 1495138"/>
                    <a:gd name="connsiteX35" fmla="*/ 173999 w 491493"/>
                    <a:gd name="connsiteY35" fmla="*/ 578513 h 1495138"/>
                    <a:gd name="connsiteX36" fmla="*/ 173999 w 491493"/>
                    <a:gd name="connsiteY36" fmla="*/ 584543 h 1495138"/>
                    <a:gd name="connsiteX37" fmla="*/ 173999 w 491493"/>
                    <a:gd name="connsiteY37" fmla="*/ 731276 h 1495138"/>
                    <a:gd name="connsiteX38" fmla="*/ 173598 w 491493"/>
                    <a:gd name="connsiteY38" fmla="*/ 731276 h 1495138"/>
                    <a:gd name="connsiteX39" fmla="*/ 173598 w 491493"/>
                    <a:gd name="connsiteY39" fmla="*/ 865948 h 1495138"/>
                    <a:gd name="connsiteX40" fmla="*/ 173999 w 491493"/>
                    <a:gd name="connsiteY40" fmla="*/ 880018 h 1495138"/>
                    <a:gd name="connsiteX41" fmla="*/ 179610 w 491493"/>
                    <a:gd name="connsiteY41" fmla="*/ 886049 h 1495138"/>
                    <a:gd name="connsiteX42" fmla="*/ 194841 w 491493"/>
                    <a:gd name="connsiteY42" fmla="*/ 886049 h 1495138"/>
                    <a:gd name="connsiteX43" fmla="*/ 216886 w 491493"/>
                    <a:gd name="connsiteY43" fmla="*/ 886049 h 1495138"/>
                    <a:gd name="connsiteX44" fmla="*/ 256166 w 491493"/>
                    <a:gd name="connsiteY44" fmla="*/ 917003 h 1495138"/>
                    <a:gd name="connsiteX45" fmla="*/ 222096 w 491493"/>
                    <a:gd name="connsiteY45" fmla="*/ 971676 h 1495138"/>
                    <a:gd name="connsiteX46" fmla="*/ 209270 w 491493"/>
                    <a:gd name="connsiteY46" fmla="*/ 972480 h 1495138"/>
                    <a:gd name="connsiteX47" fmla="*/ 48144 w 491493"/>
                    <a:gd name="connsiteY47" fmla="*/ 972480 h 1495138"/>
                    <a:gd name="connsiteX48" fmla="*/ 37322 w 491493"/>
                    <a:gd name="connsiteY48" fmla="*/ 971676 h 1495138"/>
                    <a:gd name="connsiteX49" fmla="*/ 447 w 491493"/>
                    <a:gd name="connsiteY49" fmla="*/ 935897 h 1495138"/>
                    <a:gd name="connsiteX50" fmla="*/ 24897 w 491493"/>
                    <a:gd name="connsiteY50" fmla="*/ 890069 h 1495138"/>
                    <a:gd name="connsiteX51" fmla="*/ 43334 w 491493"/>
                    <a:gd name="connsiteY51" fmla="*/ 886049 h 1495138"/>
                    <a:gd name="connsiteX52" fmla="*/ 77804 w 491493"/>
                    <a:gd name="connsiteY52" fmla="*/ 886049 h 1495138"/>
                    <a:gd name="connsiteX53" fmla="*/ 85820 w 491493"/>
                    <a:gd name="connsiteY53" fmla="*/ 884843 h 1495138"/>
                    <a:gd name="connsiteX54" fmla="*/ 87423 w 491493"/>
                    <a:gd name="connsiteY54" fmla="*/ 883234 h 1495138"/>
                    <a:gd name="connsiteX55" fmla="*/ 88225 w 491493"/>
                    <a:gd name="connsiteY55" fmla="*/ 880018 h 1495138"/>
                    <a:gd name="connsiteX56" fmla="*/ 88225 w 491493"/>
                    <a:gd name="connsiteY56" fmla="*/ 867556 h 1495138"/>
                    <a:gd name="connsiteX57" fmla="*/ 328345 w 491493"/>
                    <a:gd name="connsiteY57" fmla="*/ 0 h 1495138"/>
                    <a:gd name="connsiteX58" fmla="*/ 343576 w 491493"/>
                    <a:gd name="connsiteY58" fmla="*/ 1206 h 1495138"/>
                    <a:gd name="connsiteX59" fmla="*/ 379248 w 491493"/>
                    <a:gd name="connsiteY59" fmla="*/ 39397 h 1495138"/>
                    <a:gd name="connsiteX60" fmla="*/ 379248 w 491493"/>
                    <a:gd name="connsiteY60" fmla="*/ 45427 h 1495138"/>
                    <a:gd name="connsiteX61" fmla="*/ 379248 w 491493"/>
                    <a:gd name="connsiteY61" fmla="*/ 192159 h 1495138"/>
                    <a:gd name="connsiteX62" fmla="*/ 378847 w 491493"/>
                    <a:gd name="connsiteY62" fmla="*/ 192159 h 1495138"/>
                    <a:gd name="connsiteX63" fmla="*/ 378847 w 491493"/>
                    <a:gd name="connsiteY63" fmla="*/ 326832 h 1495138"/>
                    <a:gd name="connsiteX64" fmla="*/ 379248 w 491493"/>
                    <a:gd name="connsiteY64" fmla="*/ 340902 h 1495138"/>
                    <a:gd name="connsiteX65" fmla="*/ 384859 w 491493"/>
                    <a:gd name="connsiteY65" fmla="*/ 346932 h 1495138"/>
                    <a:gd name="connsiteX66" fmla="*/ 400090 w 491493"/>
                    <a:gd name="connsiteY66" fmla="*/ 346932 h 1495138"/>
                    <a:gd name="connsiteX67" fmla="*/ 422135 w 491493"/>
                    <a:gd name="connsiteY67" fmla="*/ 346932 h 1495138"/>
                    <a:gd name="connsiteX68" fmla="*/ 461415 w 491493"/>
                    <a:gd name="connsiteY68" fmla="*/ 377887 h 1495138"/>
                    <a:gd name="connsiteX69" fmla="*/ 427345 w 491493"/>
                    <a:gd name="connsiteY69" fmla="*/ 432560 h 1495138"/>
                    <a:gd name="connsiteX70" fmla="*/ 414519 w 491493"/>
                    <a:gd name="connsiteY70" fmla="*/ 433364 h 1495138"/>
                    <a:gd name="connsiteX71" fmla="*/ 253393 w 491493"/>
                    <a:gd name="connsiteY71" fmla="*/ 433364 h 1495138"/>
                    <a:gd name="connsiteX72" fmla="*/ 242571 w 491493"/>
                    <a:gd name="connsiteY72" fmla="*/ 432560 h 1495138"/>
                    <a:gd name="connsiteX73" fmla="*/ 205696 w 491493"/>
                    <a:gd name="connsiteY73" fmla="*/ 396781 h 1495138"/>
                    <a:gd name="connsiteX74" fmla="*/ 230146 w 491493"/>
                    <a:gd name="connsiteY74" fmla="*/ 350952 h 1495138"/>
                    <a:gd name="connsiteX75" fmla="*/ 248583 w 491493"/>
                    <a:gd name="connsiteY75" fmla="*/ 346932 h 1495138"/>
                    <a:gd name="connsiteX76" fmla="*/ 283053 w 491493"/>
                    <a:gd name="connsiteY76" fmla="*/ 346932 h 1495138"/>
                    <a:gd name="connsiteX77" fmla="*/ 291069 w 491493"/>
                    <a:gd name="connsiteY77" fmla="*/ 345726 h 1495138"/>
                    <a:gd name="connsiteX78" fmla="*/ 292672 w 491493"/>
                    <a:gd name="connsiteY78" fmla="*/ 344118 h 1495138"/>
                    <a:gd name="connsiteX79" fmla="*/ 293474 w 491493"/>
                    <a:gd name="connsiteY79" fmla="*/ 340902 h 1495138"/>
                    <a:gd name="connsiteX80" fmla="*/ 293474 w 491493"/>
                    <a:gd name="connsiteY80" fmla="*/ 328440 h 1495138"/>
                    <a:gd name="connsiteX81" fmla="*/ 293474 w 491493"/>
                    <a:gd name="connsiteY81" fmla="*/ 105728 h 1495138"/>
                    <a:gd name="connsiteX82" fmla="*/ 292672 w 491493"/>
                    <a:gd name="connsiteY82" fmla="*/ 89648 h 1495138"/>
                    <a:gd name="connsiteX83" fmla="*/ 291069 w 491493"/>
                    <a:gd name="connsiteY83" fmla="*/ 88040 h 1495138"/>
                    <a:gd name="connsiteX84" fmla="*/ 286259 w 491493"/>
                    <a:gd name="connsiteY84" fmla="*/ 86834 h 1495138"/>
                    <a:gd name="connsiteX85" fmla="*/ 263814 w 491493"/>
                    <a:gd name="connsiteY85" fmla="*/ 87236 h 1495138"/>
                    <a:gd name="connsiteX86" fmla="*/ 253393 w 491493"/>
                    <a:gd name="connsiteY86" fmla="*/ 87236 h 1495138"/>
                    <a:gd name="connsiteX87" fmla="*/ 214113 w 491493"/>
                    <a:gd name="connsiteY87" fmla="*/ 45427 h 1495138"/>
                    <a:gd name="connsiteX88" fmla="*/ 254595 w 491493"/>
                    <a:gd name="connsiteY88" fmla="*/ 2010 h 1495138"/>
                    <a:gd name="connsiteX89" fmla="*/ 261008 w 491493"/>
                    <a:gd name="connsiteY89" fmla="*/ 2010 h 1495138"/>
                    <a:gd name="connsiteX90" fmla="*/ 328345 w 491493"/>
                    <a:gd name="connsiteY90"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67556 h 1495138"/>
                    <a:gd name="connsiteX35" fmla="*/ 173999 w 491493"/>
                    <a:gd name="connsiteY35" fmla="*/ 578513 h 1495138"/>
                    <a:gd name="connsiteX36" fmla="*/ 173999 w 491493"/>
                    <a:gd name="connsiteY36" fmla="*/ 731276 h 1495138"/>
                    <a:gd name="connsiteX37" fmla="*/ 173598 w 491493"/>
                    <a:gd name="connsiteY37" fmla="*/ 731276 h 1495138"/>
                    <a:gd name="connsiteX38" fmla="*/ 173598 w 491493"/>
                    <a:gd name="connsiteY38" fmla="*/ 865948 h 1495138"/>
                    <a:gd name="connsiteX39" fmla="*/ 173999 w 491493"/>
                    <a:gd name="connsiteY39" fmla="*/ 880018 h 1495138"/>
                    <a:gd name="connsiteX40" fmla="*/ 179610 w 491493"/>
                    <a:gd name="connsiteY40" fmla="*/ 886049 h 1495138"/>
                    <a:gd name="connsiteX41" fmla="*/ 194841 w 491493"/>
                    <a:gd name="connsiteY41" fmla="*/ 886049 h 1495138"/>
                    <a:gd name="connsiteX42" fmla="*/ 216886 w 491493"/>
                    <a:gd name="connsiteY42" fmla="*/ 886049 h 1495138"/>
                    <a:gd name="connsiteX43" fmla="*/ 256166 w 491493"/>
                    <a:gd name="connsiteY43" fmla="*/ 917003 h 1495138"/>
                    <a:gd name="connsiteX44" fmla="*/ 222096 w 491493"/>
                    <a:gd name="connsiteY44" fmla="*/ 971676 h 1495138"/>
                    <a:gd name="connsiteX45" fmla="*/ 209270 w 491493"/>
                    <a:gd name="connsiteY45" fmla="*/ 972480 h 1495138"/>
                    <a:gd name="connsiteX46" fmla="*/ 48144 w 491493"/>
                    <a:gd name="connsiteY46" fmla="*/ 972480 h 1495138"/>
                    <a:gd name="connsiteX47" fmla="*/ 37322 w 491493"/>
                    <a:gd name="connsiteY47" fmla="*/ 971676 h 1495138"/>
                    <a:gd name="connsiteX48" fmla="*/ 447 w 491493"/>
                    <a:gd name="connsiteY48" fmla="*/ 935897 h 1495138"/>
                    <a:gd name="connsiteX49" fmla="*/ 24897 w 491493"/>
                    <a:gd name="connsiteY49" fmla="*/ 890069 h 1495138"/>
                    <a:gd name="connsiteX50" fmla="*/ 43334 w 491493"/>
                    <a:gd name="connsiteY50" fmla="*/ 886049 h 1495138"/>
                    <a:gd name="connsiteX51" fmla="*/ 77804 w 491493"/>
                    <a:gd name="connsiteY51" fmla="*/ 886049 h 1495138"/>
                    <a:gd name="connsiteX52" fmla="*/ 85820 w 491493"/>
                    <a:gd name="connsiteY52" fmla="*/ 884843 h 1495138"/>
                    <a:gd name="connsiteX53" fmla="*/ 87423 w 491493"/>
                    <a:gd name="connsiteY53" fmla="*/ 883234 h 1495138"/>
                    <a:gd name="connsiteX54" fmla="*/ 88225 w 491493"/>
                    <a:gd name="connsiteY54" fmla="*/ 880018 h 1495138"/>
                    <a:gd name="connsiteX55" fmla="*/ 88225 w 491493"/>
                    <a:gd name="connsiteY55" fmla="*/ 867556 h 1495138"/>
                    <a:gd name="connsiteX56" fmla="*/ 328345 w 491493"/>
                    <a:gd name="connsiteY56" fmla="*/ 0 h 1495138"/>
                    <a:gd name="connsiteX57" fmla="*/ 343576 w 491493"/>
                    <a:gd name="connsiteY57" fmla="*/ 1206 h 1495138"/>
                    <a:gd name="connsiteX58" fmla="*/ 379248 w 491493"/>
                    <a:gd name="connsiteY58" fmla="*/ 39397 h 1495138"/>
                    <a:gd name="connsiteX59" fmla="*/ 379248 w 491493"/>
                    <a:gd name="connsiteY59" fmla="*/ 45427 h 1495138"/>
                    <a:gd name="connsiteX60" fmla="*/ 379248 w 491493"/>
                    <a:gd name="connsiteY60" fmla="*/ 192159 h 1495138"/>
                    <a:gd name="connsiteX61" fmla="*/ 378847 w 491493"/>
                    <a:gd name="connsiteY61" fmla="*/ 192159 h 1495138"/>
                    <a:gd name="connsiteX62" fmla="*/ 378847 w 491493"/>
                    <a:gd name="connsiteY62" fmla="*/ 326832 h 1495138"/>
                    <a:gd name="connsiteX63" fmla="*/ 379248 w 491493"/>
                    <a:gd name="connsiteY63" fmla="*/ 340902 h 1495138"/>
                    <a:gd name="connsiteX64" fmla="*/ 384859 w 491493"/>
                    <a:gd name="connsiteY64" fmla="*/ 346932 h 1495138"/>
                    <a:gd name="connsiteX65" fmla="*/ 400090 w 491493"/>
                    <a:gd name="connsiteY65" fmla="*/ 346932 h 1495138"/>
                    <a:gd name="connsiteX66" fmla="*/ 422135 w 491493"/>
                    <a:gd name="connsiteY66" fmla="*/ 346932 h 1495138"/>
                    <a:gd name="connsiteX67" fmla="*/ 461415 w 491493"/>
                    <a:gd name="connsiteY67" fmla="*/ 377887 h 1495138"/>
                    <a:gd name="connsiteX68" fmla="*/ 427345 w 491493"/>
                    <a:gd name="connsiteY68" fmla="*/ 432560 h 1495138"/>
                    <a:gd name="connsiteX69" fmla="*/ 414519 w 491493"/>
                    <a:gd name="connsiteY69" fmla="*/ 433364 h 1495138"/>
                    <a:gd name="connsiteX70" fmla="*/ 253393 w 491493"/>
                    <a:gd name="connsiteY70" fmla="*/ 433364 h 1495138"/>
                    <a:gd name="connsiteX71" fmla="*/ 242571 w 491493"/>
                    <a:gd name="connsiteY71" fmla="*/ 432560 h 1495138"/>
                    <a:gd name="connsiteX72" fmla="*/ 205696 w 491493"/>
                    <a:gd name="connsiteY72" fmla="*/ 396781 h 1495138"/>
                    <a:gd name="connsiteX73" fmla="*/ 230146 w 491493"/>
                    <a:gd name="connsiteY73" fmla="*/ 350952 h 1495138"/>
                    <a:gd name="connsiteX74" fmla="*/ 248583 w 491493"/>
                    <a:gd name="connsiteY74" fmla="*/ 346932 h 1495138"/>
                    <a:gd name="connsiteX75" fmla="*/ 283053 w 491493"/>
                    <a:gd name="connsiteY75" fmla="*/ 346932 h 1495138"/>
                    <a:gd name="connsiteX76" fmla="*/ 291069 w 491493"/>
                    <a:gd name="connsiteY76" fmla="*/ 345726 h 1495138"/>
                    <a:gd name="connsiteX77" fmla="*/ 292672 w 491493"/>
                    <a:gd name="connsiteY77" fmla="*/ 344118 h 1495138"/>
                    <a:gd name="connsiteX78" fmla="*/ 293474 w 491493"/>
                    <a:gd name="connsiteY78" fmla="*/ 340902 h 1495138"/>
                    <a:gd name="connsiteX79" fmla="*/ 293474 w 491493"/>
                    <a:gd name="connsiteY79" fmla="*/ 328440 h 1495138"/>
                    <a:gd name="connsiteX80" fmla="*/ 293474 w 491493"/>
                    <a:gd name="connsiteY80" fmla="*/ 105728 h 1495138"/>
                    <a:gd name="connsiteX81" fmla="*/ 292672 w 491493"/>
                    <a:gd name="connsiteY81" fmla="*/ 89648 h 1495138"/>
                    <a:gd name="connsiteX82" fmla="*/ 291069 w 491493"/>
                    <a:gd name="connsiteY82" fmla="*/ 88040 h 1495138"/>
                    <a:gd name="connsiteX83" fmla="*/ 286259 w 491493"/>
                    <a:gd name="connsiteY83" fmla="*/ 86834 h 1495138"/>
                    <a:gd name="connsiteX84" fmla="*/ 263814 w 491493"/>
                    <a:gd name="connsiteY84" fmla="*/ 87236 h 1495138"/>
                    <a:gd name="connsiteX85" fmla="*/ 253393 w 491493"/>
                    <a:gd name="connsiteY85" fmla="*/ 87236 h 1495138"/>
                    <a:gd name="connsiteX86" fmla="*/ 214113 w 491493"/>
                    <a:gd name="connsiteY86" fmla="*/ 45427 h 1495138"/>
                    <a:gd name="connsiteX87" fmla="*/ 254595 w 491493"/>
                    <a:gd name="connsiteY87" fmla="*/ 2010 h 1495138"/>
                    <a:gd name="connsiteX88" fmla="*/ 261008 w 491493"/>
                    <a:gd name="connsiteY88" fmla="*/ 2010 h 1495138"/>
                    <a:gd name="connsiteX89" fmla="*/ 328345 w 491493"/>
                    <a:gd name="connsiteY89"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67556 h 1495138"/>
                    <a:gd name="connsiteX35" fmla="*/ 173999 w 491493"/>
                    <a:gd name="connsiteY35" fmla="*/ 731276 h 1495138"/>
                    <a:gd name="connsiteX36" fmla="*/ 173598 w 491493"/>
                    <a:gd name="connsiteY36" fmla="*/ 731276 h 1495138"/>
                    <a:gd name="connsiteX37" fmla="*/ 173598 w 491493"/>
                    <a:gd name="connsiteY37" fmla="*/ 865948 h 1495138"/>
                    <a:gd name="connsiteX38" fmla="*/ 173999 w 491493"/>
                    <a:gd name="connsiteY38" fmla="*/ 880018 h 1495138"/>
                    <a:gd name="connsiteX39" fmla="*/ 179610 w 491493"/>
                    <a:gd name="connsiteY39" fmla="*/ 886049 h 1495138"/>
                    <a:gd name="connsiteX40" fmla="*/ 194841 w 491493"/>
                    <a:gd name="connsiteY40" fmla="*/ 886049 h 1495138"/>
                    <a:gd name="connsiteX41" fmla="*/ 216886 w 491493"/>
                    <a:gd name="connsiteY41" fmla="*/ 886049 h 1495138"/>
                    <a:gd name="connsiteX42" fmla="*/ 256166 w 491493"/>
                    <a:gd name="connsiteY42" fmla="*/ 917003 h 1495138"/>
                    <a:gd name="connsiteX43" fmla="*/ 222096 w 491493"/>
                    <a:gd name="connsiteY43" fmla="*/ 971676 h 1495138"/>
                    <a:gd name="connsiteX44" fmla="*/ 209270 w 491493"/>
                    <a:gd name="connsiteY44" fmla="*/ 972480 h 1495138"/>
                    <a:gd name="connsiteX45" fmla="*/ 48144 w 491493"/>
                    <a:gd name="connsiteY45" fmla="*/ 972480 h 1495138"/>
                    <a:gd name="connsiteX46" fmla="*/ 37322 w 491493"/>
                    <a:gd name="connsiteY46" fmla="*/ 971676 h 1495138"/>
                    <a:gd name="connsiteX47" fmla="*/ 447 w 491493"/>
                    <a:gd name="connsiteY47" fmla="*/ 935897 h 1495138"/>
                    <a:gd name="connsiteX48" fmla="*/ 24897 w 491493"/>
                    <a:gd name="connsiteY48" fmla="*/ 890069 h 1495138"/>
                    <a:gd name="connsiteX49" fmla="*/ 43334 w 491493"/>
                    <a:gd name="connsiteY49" fmla="*/ 886049 h 1495138"/>
                    <a:gd name="connsiteX50" fmla="*/ 77804 w 491493"/>
                    <a:gd name="connsiteY50" fmla="*/ 886049 h 1495138"/>
                    <a:gd name="connsiteX51" fmla="*/ 85820 w 491493"/>
                    <a:gd name="connsiteY51" fmla="*/ 884843 h 1495138"/>
                    <a:gd name="connsiteX52" fmla="*/ 87423 w 491493"/>
                    <a:gd name="connsiteY52" fmla="*/ 883234 h 1495138"/>
                    <a:gd name="connsiteX53" fmla="*/ 88225 w 491493"/>
                    <a:gd name="connsiteY53" fmla="*/ 880018 h 1495138"/>
                    <a:gd name="connsiteX54" fmla="*/ 88225 w 491493"/>
                    <a:gd name="connsiteY54" fmla="*/ 867556 h 1495138"/>
                    <a:gd name="connsiteX55" fmla="*/ 328345 w 491493"/>
                    <a:gd name="connsiteY55" fmla="*/ 0 h 1495138"/>
                    <a:gd name="connsiteX56" fmla="*/ 343576 w 491493"/>
                    <a:gd name="connsiteY56" fmla="*/ 1206 h 1495138"/>
                    <a:gd name="connsiteX57" fmla="*/ 379248 w 491493"/>
                    <a:gd name="connsiteY57" fmla="*/ 39397 h 1495138"/>
                    <a:gd name="connsiteX58" fmla="*/ 379248 w 491493"/>
                    <a:gd name="connsiteY58" fmla="*/ 45427 h 1495138"/>
                    <a:gd name="connsiteX59" fmla="*/ 379248 w 491493"/>
                    <a:gd name="connsiteY59" fmla="*/ 192159 h 1495138"/>
                    <a:gd name="connsiteX60" fmla="*/ 378847 w 491493"/>
                    <a:gd name="connsiteY60" fmla="*/ 192159 h 1495138"/>
                    <a:gd name="connsiteX61" fmla="*/ 378847 w 491493"/>
                    <a:gd name="connsiteY61" fmla="*/ 326832 h 1495138"/>
                    <a:gd name="connsiteX62" fmla="*/ 379248 w 491493"/>
                    <a:gd name="connsiteY62" fmla="*/ 340902 h 1495138"/>
                    <a:gd name="connsiteX63" fmla="*/ 384859 w 491493"/>
                    <a:gd name="connsiteY63" fmla="*/ 346932 h 1495138"/>
                    <a:gd name="connsiteX64" fmla="*/ 400090 w 491493"/>
                    <a:gd name="connsiteY64" fmla="*/ 346932 h 1495138"/>
                    <a:gd name="connsiteX65" fmla="*/ 422135 w 491493"/>
                    <a:gd name="connsiteY65" fmla="*/ 346932 h 1495138"/>
                    <a:gd name="connsiteX66" fmla="*/ 461415 w 491493"/>
                    <a:gd name="connsiteY66" fmla="*/ 377887 h 1495138"/>
                    <a:gd name="connsiteX67" fmla="*/ 427345 w 491493"/>
                    <a:gd name="connsiteY67" fmla="*/ 432560 h 1495138"/>
                    <a:gd name="connsiteX68" fmla="*/ 414519 w 491493"/>
                    <a:gd name="connsiteY68" fmla="*/ 433364 h 1495138"/>
                    <a:gd name="connsiteX69" fmla="*/ 253393 w 491493"/>
                    <a:gd name="connsiteY69" fmla="*/ 433364 h 1495138"/>
                    <a:gd name="connsiteX70" fmla="*/ 242571 w 491493"/>
                    <a:gd name="connsiteY70" fmla="*/ 432560 h 1495138"/>
                    <a:gd name="connsiteX71" fmla="*/ 205696 w 491493"/>
                    <a:gd name="connsiteY71" fmla="*/ 396781 h 1495138"/>
                    <a:gd name="connsiteX72" fmla="*/ 230146 w 491493"/>
                    <a:gd name="connsiteY72" fmla="*/ 350952 h 1495138"/>
                    <a:gd name="connsiteX73" fmla="*/ 248583 w 491493"/>
                    <a:gd name="connsiteY73" fmla="*/ 346932 h 1495138"/>
                    <a:gd name="connsiteX74" fmla="*/ 283053 w 491493"/>
                    <a:gd name="connsiteY74" fmla="*/ 346932 h 1495138"/>
                    <a:gd name="connsiteX75" fmla="*/ 291069 w 491493"/>
                    <a:gd name="connsiteY75" fmla="*/ 345726 h 1495138"/>
                    <a:gd name="connsiteX76" fmla="*/ 292672 w 491493"/>
                    <a:gd name="connsiteY76" fmla="*/ 344118 h 1495138"/>
                    <a:gd name="connsiteX77" fmla="*/ 293474 w 491493"/>
                    <a:gd name="connsiteY77" fmla="*/ 340902 h 1495138"/>
                    <a:gd name="connsiteX78" fmla="*/ 293474 w 491493"/>
                    <a:gd name="connsiteY78" fmla="*/ 328440 h 1495138"/>
                    <a:gd name="connsiteX79" fmla="*/ 293474 w 491493"/>
                    <a:gd name="connsiteY79" fmla="*/ 105728 h 1495138"/>
                    <a:gd name="connsiteX80" fmla="*/ 292672 w 491493"/>
                    <a:gd name="connsiteY80" fmla="*/ 89648 h 1495138"/>
                    <a:gd name="connsiteX81" fmla="*/ 291069 w 491493"/>
                    <a:gd name="connsiteY81" fmla="*/ 88040 h 1495138"/>
                    <a:gd name="connsiteX82" fmla="*/ 286259 w 491493"/>
                    <a:gd name="connsiteY82" fmla="*/ 86834 h 1495138"/>
                    <a:gd name="connsiteX83" fmla="*/ 263814 w 491493"/>
                    <a:gd name="connsiteY83" fmla="*/ 87236 h 1495138"/>
                    <a:gd name="connsiteX84" fmla="*/ 253393 w 491493"/>
                    <a:gd name="connsiteY84" fmla="*/ 87236 h 1495138"/>
                    <a:gd name="connsiteX85" fmla="*/ 214113 w 491493"/>
                    <a:gd name="connsiteY85" fmla="*/ 45427 h 1495138"/>
                    <a:gd name="connsiteX86" fmla="*/ 254595 w 491493"/>
                    <a:gd name="connsiteY86" fmla="*/ 2010 h 1495138"/>
                    <a:gd name="connsiteX87" fmla="*/ 261008 w 491493"/>
                    <a:gd name="connsiteY87" fmla="*/ 2010 h 1495138"/>
                    <a:gd name="connsiteX88" fmla="*/ 328345 w 491493"/>
                    <a:gd name="connsiteY88"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67556 h 1495138"/>
                    <a:gd name="connsiteX35" fmla="*/ 173999 w 491493"/>
                    <a:gd name="connsiteY35" fmla="*/ 731276 h 1495138"/>
                    <a:gd name="connsiteX36" fmla="*/ 173598 w 491493"/>
                    <a:gd name="connsiteY36" fmla="*/ 865948 h 1495138"/>
                    <a:gd name="connsiteX37" fmla="*/ 173999 w 491493"/>
                    <a:gd name="connsiteY37" fmla="*/ 880018 h 1495138"/>
                    <a:gd name="connsiteX38" fmla="*/ 179610 w 491493"/>
                    <a:gd name="connsiteY38" fmla="*/ 886049 h 1495138"/>
                    <a:gd name="connsiteX39" fmla="*/ 194841 w 491493"/>
                    <a:gd name="connsiteY39" fmla="*/ 886049 h 1495138"/>
                    <a:gd name="connsiteX40" fmla="*/ 216886 w 491493"/>
                    <a:gd name="connsiteY40" fmla="*/ 886049 h 1495138"/>
                    <a:gd name="connsiteX41" fmla="*/ 256166 w 491493"/>
                    <a:gd name="connsiteY41" fmla="*/ 917003 h 1495138"/>
                    <a:gd name="connsiteX42" fmla="*/ 222096 w 491493"/>
                    <a:gd name="connsiteY42" fmla="*/ 971676 h 1495138"/>
                    <a:gd name="connsiteX43" fmla="*/ 209270 w 491493"/>
                    <a:gd name="connsiteY43" fmla="*/ 972480 h 1495138"/>
                    <a:gd name="connsiteX44" fmla="*/ 48144 w 491493"/>
                    <a:gd name="connsiteY44" fmla="*/ 972480 h 1495138"/>
                    <a:gd name="connsiteX45" fmla="*/ 37322 w 491493"/>
                    <a:gd name="connsiteY45" fmla="*/ 971676 h 1495138"/>
                    <a:gd name="connsiteX46" fmla="*/ 447 w 491493"/>
                    <a:gd name="connsiteY46" fmla="*/ 935897 h 1495138"/>
                    <a:gd name="connsiteX47" fmla="*/ 24897 w 491493"/>
                    <a:gd name="connsiteY47" fmla="*/ 890069 h 1495138"/>
                    <a:gd name="connsiteX48" fmla="*/ 43334 w 491493"/>
                    <a:gd name="connsiteY48" fmla="*/ 886049 h 1495138"/>
                    <a:gd name="connsiteX49" fmla="*/ 77804 w 491493"/>
                    <a:gd name="connsiteY49" fmla="*/ 886049 h 1495138"/>
                    <a:gd name="connsiteX50" fmla="*/ 85820 w 491493"/>
                    <a:gd name="connsiteY50" fmla="*/ 884843 h 1495138"/>
                    <a:gd name="connsiteX51" fmla="*/ 87423 w 491493"/>
                    <a:gd name="connsiteY51" fmla="*/ 883234 h 1495138"/>
                    <a:gd name="connsiteX52" fmla="*/ 88225 w 491493"/>
                    <a:gd name="connsiteY52" fmla="*/ 880018 h 1495138"/>
                    <a:gd name="connsiteX53" fmla="*/ 88225 w 491493"/>
                    <a:gd name="connsiteY53" fmla="*/ 867556 h 1495138"/>
                    <a:gd name="connsiteX54" fmla="*/ 328345 w 491493"/>
                    <a:gd name="connsiteY54" fmla="*/ 0 h 1495138"/>
                    <a:gd name="connsiteX55" fmla="*/ 343576 w 491493"/>
                    <a:gd name="connsiteY55" fmla="*/ 1206 h 1495138"/>
                    <a:gd name="connsiteX56" fmla="*/ 379248 w 491493"/>
                    <a:gd name="connsiteY56" fmla="*/ 39397 h 1495138"/>
                    <a:gd name="connsiteX57" fmla="*/ 379248 w 491493"/>
                    <a:gd name="connsiteY57" fmla="*/ 45427 h 1495138"/>
                    <a:gd name="connsiteX58" fmla="*/ 379248 w 491493"/>
                    <a:gd name="connsiteY58" fmla="*/ 192159 h 1495138"/>
                    <a:gd name="connsiteX59" fmla="*/ 378847 w 491493"/>
                    <a:gd name="connsiteY59" fmla="*/ 192159 h 1495138"/>
                    <a:gd name="connsiteX60" fmla="*/ 378847 w 491493"/>
                    <a:gd name="connsiteY60" fmla="*/ 326832 h 1495138"/>
                    <a:gd name="connsiteX61" fmla="*/ 379248 w 491493"/>
                    <a:gd name="connsiteY61" fmla="*/ 340902 h 1495138"/>
                    <a:gd name="connsiteX62" fmla="*/ 384859 w 491493"/>
                    <a:gd name="connsiteY62" fmla="*/ 346932 h 1495138"/>
                    <a:gd name="connsiteX63" fmla="*/ 400090 w 491493"/>
                    <a:gd name="connsiteY63" fmla="*/ 346932 h 1495138"/>
                    <a:gd name="connsiteX64" fmla="*/ 422135 w 491493"/>
                    <a:gd name="connsiteY64" fmla="*/ 346932 h 1495138"/>
                    <a:gd name="connsiteX65" fmla="*/ 461415 w 491493"/>
                    <a:gd name="connsiteY65" fmla="*/ 377887 h 1495138"/>
                    <a:gd name="connsiteX66" fmla="*/ 427345 w 491493"/>
                    <a:gd name="connsiteY66" fmla="*/ 432560 h 1495138"/>
                    <a:gd name="connsiteX67" fmla="*/ 414519 w 491493"/>
                    <a:gd name="connsiteY67" fmla="*/ 433364 h 1495138"/>
                    <a:gd name="connsiteX68" fmla="*/ 253393 w 491493"/>
                    <a:gd name="connsiteY68" fmla="*/ 433364 h 1495138"/>
                    <a:gd name="connsiteX69" fmla="*/ 242571 w 491493"/>
                    <a:gd name="connsiteY69" fmla="*/ 432560 h 1495138"/>
                    <a:gd name="connsiteX70" fmla="*/ 205696 w 491493"/>
                    <a:gd name="connsiteY70" fmla="*/ 396781 h 1495138"/>
                    <a:gd name="connsiteX71" fmla="*/ 230146 w 491493"/>
                    <a:gd name="connsiteY71" fmla="*/ 350952 h 1495138"/>
                    <a:gd name="connsiteX72" fmla="*/ 248583 w 491493"/>
                    <a:gd name="connsiteY72" fmla="*/ 346932 h 1495138"/>
                    <a:gd name="connsiteX73" fmla="*/ 283053 w 491493"/>
                    <a:gd name="connsiteY73" fmla="*/ 346932 h 1495138"/>
                    <a:gd name="connsiteX74" fmla="*/ 291069 w 491493"/>
                    <a:gd name="connsiteY74" fmla="*/ 345726 h 1495138"/>
                    <a:gd name="connsiteX75" fmla="*/ 292672 w 491493"/>
                    <a:gd name="connsiteY75" fmla="*/ 344118 h 1495138"/>
                    <a:gd name="connsiteX76" fmla="*/ 293474 w 491493"/>
                    <a:gd name="connsiteY76" fmla="*/ 340902 h 1495138"/>
                    <a:gd name="connsiteX77" fmla="*/ 293474 w 491493"/>
                    <a:gd name="connsiteY77" fmla="*/ 328440 h 1495138"/>
                    <a:gd name="connsiteX78" fmla="*/ 293474 w 491493"/>
                    <a:gd name="connsiteY78" fmla="*/ 105728 h 1495138"/>
                    <a:gd name="connsiteX79" fmla="*/ 292672 w 491493"/>
                    <a:gd name="connsiteY79" fmla="*/ 89648 h 1495138"/>
                    <a:gd name="connsiteX80" fmla="*/ 291069 w 491493"/>
                    <a:gd name="connsiteY80" fmla="*/ 88040 h 1495138"/>
                    <a:gd name="connsiteX81" fmla="*/ 286259 w 491493"/>
                    <a:gd name="connsiteY81" fmla="*/ 86834 h 1495138"/>
                    <a:gd name="connsiteX82" fmla="*/ 263814 w 491493"/>
                    <a:gd name="connsiteY82" fmla="*/ 87236 h 1495138"/>
                    <a:gd name="connsiteX83" fmla="*/ 253393 w 491493"/>
                    <a:gd name="connsiteY83" fmla="*/ 87236 h 1495138"/>
                    <a:gd name="connsiteX84" fmla="*/ 214113 w 491493"/>
                    <a:gd name="connsiteY84" fmla="*/ 45427 h 1495138"/>
                    <a:gd name="connsiteX85" fmla="*/ 254595 w 491493"/>
                    <a:gd name="connsiteY85" fmla="*/ 2010 h 1495138"/>
                    <a:gd name="connsiteX86" fmla="*/ 261008 w 491493"/>
                    <a:gd name="connsiteY86" fmla="*/ 2010 h 1495138"/>
                    <a:gd name="connsiteX87" fmla="*/ 328345 w 491493"/>
                    <a:gd name="connsiteY87"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67556 h 1495138"/>
                    <a:gd name="connsiteX35" fmla="*/ 173598 w 491493"/>
                    <a:gd name="connsiteY35" fmla="*/ 865948 h 1495138"/>
                    <a:gd name="connsiteX36" fmla="*/ 173999 w 491493"/>
                    <a:gd name="connsiteY36" fmla="*/ 880018 h 1495138"/>
                    <a:gd name="connsiteX37" fmla="*/ 179610 w 491493"/>
                    <a:gd name="connsiteY37" fmla="*/ 886049 h 1495138"/>
                    <a:gd name="connsiteX38" fmla="*/ 194841 w 491493"/>
                    <a:gd name="connsiteY38" fmla="*/ 886049 h 1495138"/>
                    <a:gd name="connsiteX39" fmla="*/ 216886 w 491493"/>
                    <a:gd name="connsiteY39" fmla="*/ 886049 h 1495138"/>
                    <a:gd name="connsiteX40" fmla="*/ 256166 w 491493"/>
                    <a:gd name="connsiteY40" fmla="*/ 917003 h 1495138"/>
                    <a:gd name="connsiteX41" fmla="*/ 222096 w 491493"/>
                    <a:gd name="connsiteY41" fmla="*/ 971676 h 1495138"/>
                    <a:gd name="connsiteX42" fmla="*/ 209270 w 491493"/>
                    <a:gd name="connsiteY42" fmla="*/ 972480 h 1495138"/>
                    <a:gd name="connsiteX43" fmla="*/ 48144 w 491493"/>
                    <a:gd name="connsiteY43" fmla="*/ 972480 h 1495138"/>
                    <a:gd name="connsiteX44" fmla="*/ 37322 w 491493"/>
                    <a:gd name="connsiteY44" fmla="*/ 971676 h 1495138"/>
                    <a:gd name="connsiteX45" fmla="*/ 447 w 491493"/>
                    <a:gd name="connsiteY45" fmla="*/ 935897 h 1495138"/>
                    <a:gd name="connsiteX46" fmla="*/ 24897 w 491493"/>
                    <a:gd name="connsiteY46" fmla="*/ 890069 h 1495138"/>
                    <a:gd name="connsiteX47" fmla="*/ 43334 w 491493"/>
                    <a:gd name="connsiteY47" fmla="*/ 886049 h 1495138"/>
                    <a:gd name="connsiteX48" fmla="*/ 77804 w 491493"/>
                    <a:gd name="connsiteY48" fmla="*/ 886049 h 1495138"/>
                    <a:gd name="connsiteX49" fmla="*/ 85820 w 491493"/>
                    <a:gd name="connsiteY49" fmla="*/ 884843 h 1495138"/>
                    <a:gd name="connsiteX50" fmla="*/ 87423 w 491493"/>
                    <a:gd name="connsiteY50" fmla="*/ 883234 h 1495138"/>
                    <a:gd name="connsiteX51" fmla="*/ 88225 w 491493"/>
                    <a:gd name="connsiteY51" fmla="*/ 880018 h 1495138"/>
                    <a:gd name="connsiteX52" fmla="*/ 88225 w 491493"/>
                    <a:gd name="connsiteY52" fmla="*/ 867556 h 1495138"/>
                    <a:gd name="connsiteX53" fmla="*/ 328345 w 491493"/>
                    <a:gd name="connsiteY53" fmla="*/ 0 h 1495138"/>
                    <a:gd name="connsiteX54" fmla="*/ 343576 w 491493"/>
                    <a:gd name="connsiteY54" fmla="*/ 1206 h 1495138"/>
                    <a:gd name="connsiteX55" fmla="*/ 379248 w 491493"/>
                    <a:gd name="connsiteY55" fmla="*/ 39397 h 1495138"/>
                    <a:gd name="connsiteX56" fmla="*/ 379248 w 491493"/>
                    <a:gd name="connsiteY56" fmla="*/ 45427 h 1495138"/>
                    <a:gd name="connsiteX57" fmla="*/ 379248 w 491493"/>
                    <a:gd name="connsiteY57" fmla="*/ 192159 h 1495138"/>
                    <a:gd name="connsiteX58" fmla="*/ 378847 w 491493"/>
                    <a:gd name="connsiteY58" fmla="*/ 192159 h 1495138"/>
                    <a:gd name="connsiteX59" fmla="*/ 378847 w 491493"/>
                    <a:gd name="connsiteY59" fmla="*/ 326832 h 1495138"/>
                    <a:gd name="connsiteX60" fmla="*/ 379248 w 491493"/>
                    <a:gd name="connsiteY60" fmla="*/ 340902 h 1495138"/>
                    <a:gd name="connsiteX61" fmla="*/ 384859 w 491493"/>
                    <a:gd name="connsiteY61" fmla="*/ 346932 h 1495138"/>
                    <a:gd name="connsiteX62" fmla="*/ 400090 w 491493"/>
                    <a:gd name="connsiteY62" fmla="*/ 346932 h 1495138"/>
                    <a:gd name="connsiteX63" fmla="*/ 422135 w 491493"/>
                    <a:gd name="connsiteY63" fmla="*/ 346932 h 1495138"/>
                    <a:gd name="connsiteX64" fmla="*/ 461415 w 491493"/>
                    <a:gd name="connsiteY64" fmla="*/ 377887 h 1495138"/>
                    <a:gd name="connsiteX65" fmla="*/ 427345 w 491493"/>
                    <a:gd name="connsiteY65" fmla="*/ 432560 h 1495138"/>
                    <a:gd name="connsiteX66" fmla="*/ 414519 w 491493"/>
                    <a:gd name="connsiteY66" fmla="*/ 433364 h 1495138"/>
                    <a:gd name="connsiteX67" fmla="*/ 253393 w 491493"/>
                    <a:gd name="connsiteY67" fmla="*/ 433364 h 1495138"/>
                    <a:gd name="connsiteX68" fmla="*/ 242571 w 491493"/>
                    <a:gd name="connsiteY68" fmla="*/ 432560 h 1495138"/>
                    <a:gd name="connsiteX69" fmla="*/ 205696 w 491493"/>
                    <a:gd name="connsiteY69" fmla="*/ 396781 h 1495138"/>
                    <a:gd name="connsiteX70" fmla="*/ 230146 w 491493"/>
                    <a:gd name="connsiteY70" fmla="*/ 350952 h 1495138"/>
                    <a:gd name="connsiteX71" fmla="*/ 248583 w 491493"/>
                    <a:gd name="connsiteY71" fmla="*/ 346932 h 1495138"/>
                    <a:gd name="connsiteX72" fmla="*/ 283053 w 491493"/>
                    <a:gd name="connsiteY72" fmla="*/ 346932 h 1495138"/>
                    <a:gd name="connsiteX73" fmla="*/ 291069 w 491493"/>
                    <a:gd name="connsiteY73" fmla="*/ 345726 h 1495138"/>
                    <a:gd name="connsiteX74" fmla="*/ 292672 w 491493"/>
                    <a:gd name="connsiteY74" fmla="*/ 344118 h 1495138"/>
                    <a:gd name="connsiteX75" fmla="*/ 293474 w 491493"/>
                    <a:gd name="connsiteY75" fmla="*/ 340902 h 1495138"/>
                    <a:gd name="connsiteX76" fmla="*/ 293474 w 491493"/>
                    <a:gd name="connsiteY76" fmla="*/ 328440 h 1495138"/>
                    <a:gd name="connsiteX77" fmla="*/ 293474 w 491493"/>
                    <a:gd name="connsiteY77" fmla="*/ 105728 h 1495138"/>
                    <a:gd name="connsiteX78" fmla="*/ 292672 w 491493"/>
                    <a:gd name="connsiteY78" fmla="*/ 89648 h 1495138"/>
                    <a:gd name="connsiteX79" fmla="*/ 291069 w 491493"/>
                    <a:gd name="connsiteY79" fmla="*/ 88040 h 1495138"/>
                    <a:gd name="connsiteX80" fmla="*/ 286259 w 491493"/>
                    <a:gd name="connsiteY80" fmla="*/ 86834 h 1495138"/>
                    <a:gd name="connsiteX81" fmla="*/ 263814 w 491493"/>
                    <a:gd name="connsiteY81" fmla="*/ 87236 h 1495138"/>
                    <a:gd name="connsiteX82" fmla="*/ 253393 w 491493"/>
                    <a:gd name="connsiteY82" fmla="*/ 87236 h 1495138"/>
                    <a:gd name="connsiteX83" fmla="*/ 214113 w 491493"/>
                    <a:gd name="connsiteY83" fmla="*/ 45427 h 1495138"/>
                    <a:gd name="connsiteX84" fmla="*/ 254595 w 491493"/>
                    <a:gd name="connsiteY84" fmla="*/ 2010 h 1495138"/>
                    <a:gd name="connsiteX85" fmla="*/ 261008 w 491493"/>
                    <a:gd name="connsiteY85" fmla="*/ 2010 h 1495138"/>
                    <a:gd name="connsiteX86" fmla="*/ 328345 w 491493"/>
                    <a:gd name="connsiteY86"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67556 h 1495138"/>
                    <a:gd name="connsiteX35" fmla="*/ 173598 w 491493"/>
                    <a:gd name="connsiteY35" fmla="*/ 865948 h 1495138"/>
                    <a:gd name="connsiteX36" fmla="*/ 173999 w 491493"/>
                    <a:gd name="connsiteY36" fmla="*/ 880018 h 1495138"/>
                    <a:gd name="connsiteX37" fmla="*/ 179610 w 491493"/>
                    <a:gd name="connsiteY37" fmla="*/ 886049 h 1495138"/>
                    <a:gd name="connsiteX38" fmla="*/ 194841 w 491493"/>
                    <a:gd name="connsiteY38" fmla="*/ 886049 h 1495138"/>
                    <a:gd name="connsiteX39" fmla="*/ 256166 w 491493"/>
                    <a:gd name="connsiteY39" fmla="*/ 917003 h 1495138"/>
                    <a:gd name="connsiteX40" fmla="*/ 222096 w 491493"/>
                    <a:gd name="connsiteY40" fmla="*/ 971676 h 1495138"/>
                    <a:gd name="connsiteX41" fmla="*/ 209270 w 491493"/>
                    <a:gd name="connsiteY41" fmla="*/ 972480 h 1495138"/>
                    <a:gd name="connsiteX42" fmla="*/ 48144 w 491493"/>
                    <a:gd name="connsiteY42" fmla="*/ 972480 h 1495138"/>
                    <a:gd name="connsiteX43" fmla="*/ 37322 w 491493"/>
                    <a:gd name="connsiteY43" fmla="*/ 971676 h 1495138"/>
                    <a:gd name="connsiteX44" fmla="*/ 447 w 491493"/>
                    <a:gd name="connsiteY44" fmla="*/ 935897 h 1495138"/>
                    <a:gd name="connsiteX45" fmla="*/ 24897 w 491493"/>
                    <a:gd name="connsiteY45" fmla="*/ 890069 h 1495138"/>
                    <a:gd name="connsiteX46" fmla="*/ 43334 w 491493"/>
                    <a:gd name="connsiteY46" fmla="*/ 886049 h 1495138"/>
                    <a:gd name="connsiteX47" fmla="*/ 77804 w 491493"/>
                    <a:gd name="connsiteY47" fmla="*/ 886049 h 1495138"/>
                    <a:gd name="connsiteX48" fmla="*/ 85820 w 491493"/>
                    <a:gd name="connsiteY48" fmla="*/ 884843 h 1495138"/>
                    <a:gd name="connsiteX49" fmla="*/ 87423 w 491493"/>
                    <a:gd name="connsiteY49" fmla="*/ 883234 h 1495138"/>
                    <a:gd name="connsiteX50" fmla="*/ 88225 w 491493"/>
                    <a:gd name="connsiteY50" fmla="*/ 880018 h 1495138"/>
                    <a:gd name="connsiteX51" fmla="*/ 88225 w 491493"/>
                    <a:gd name="connsiteY51" fmla="*/ 867556 h 1495138"/>
                    <a:gd name="connsiteX52" fmla="*/ 328345 w 491493"/>
                    <a:gd name="connsiteY52" fmla="*/ 0 h 1495138"/>
                    <a:gd name="connsiteX53" fmla="*/ 343576 w 491493"/>
                    <a:gd name="connsiteY53" fmla="*/ 1206 h 1495138"/>
                    <a:gd name="connsiteX54" fmla="*/ 379248 w 491493"/>
                    <a:gd name="connsiteY54" fmla="*/ 39397 h 1495138"/>
                    <a:gd name="connsiteX55" fmla="*/ 379248 w 491493"/>
                    <a:gd name="connsiteY55" fmla="*/ 45427 h 1495138"/>
                    <a:gd name="connsiteX56" fmla="*/ 379248 w 491493"/>
                    <a:gd name="connsiteY56" fmla="*/ 192159 h 1495138"/>
                    <a:gd name="connsiteX57" fmla="*/ 378847 w 491493"/>
                    <a:gd name="connsiteY57" fmla="*/ 192159 h 1495138"/>
                    <a:gd name="connsiteX58" fmla="*/ 378847 w 491493"/>
                    <a:gd name="connsiteY58" fmla="*/ 326832 h 1495138"/>
                    <a:gd name="connsiteX59" fmla="*/ 379248 w 491493"/>
                    <a:gd name="connsiteY59" fmla="*/ 340902 h 1495138"/>
                    <a:gd name="connsiteX60" fmla="*/ 384859 w 491493"/>
                    <a:gd name="connsiteY60" fmla="*/ 346932 h 1495138"/>
                    <a:gd name="connsiteX61" fmla="*/ 400090 w 491493"/>
                    <a:gd name="connsiteY61" fmla="*/ 346932 h 1495138"/>
                    <a:gd name="connsiteX62" fmla="*/ 422135 w 491493"/>
                    <a:gd name="connsiteY62" fmla="*/ 346932 h 1495138"/>
                    <a:gd name="connsiteX63" fmla="*/ 461415 w 491493"/>
                    <a:gd name="connsiteY63" fmla="*/ 377887 h 1495138"/>
                    <a:gd name="connsiteX64" fmla="*/ 427345 w 491493"/>
                    <a:gd name="connsiteY64" fmla="*/ 432560 h 1495138"/>
                    <a:gd name="connsiteX65" fmla="*/ 414519 w 491493"/>
                    <a:gd name="connsiteY65" fmla="*/ 433364 h 1495138"/>
                    <a:gd name="connsiteX66" fmla="*/ 253393 w 491493"/>
                    <a:gd name="connsiteY66" fmla="*/ 433364 h 1495138"/>
                    <a:gd name="connsiteX67" fmla="*/ 242571 w 491493"/>
                    <a:gd name="connsiteY67" fmla="*/ 432560 h 1495138"/>
                    <a:gd name="connsiteX68" fmla="*/ 205696 w 491493"/>
                    <a:gd name="connsiteY68" fmla="*/ 396781 h 1495138"/>
                    <a:gd name="connsiteX69" fmla="*/ 230146 w 491493"/>
                    <a:gd name="connsiteY69" fmla="*/ 350952 h 1495138"/>
                    <a:gd name="connsiteX70" fmla="*/ 248583 w 491493"/>
                    <a:gd name="connsiteY70" fmla="*/ 346932 h 1495138"/>
                    <a:gd name="connsiteX71" fmla="*/ 283053 w 491493"/>
                    <a:gd name="connsiteY71" fmla="*/ 346932 h 1495138"/>
                    <a:gd name="connsiteX72" fmla="*/ 291069 w 491493"/>
                    <a:gd name="connsiteY72" fmla="*/ 345726 h 1495138"/>
                    <a:gd name="connsiteX73" fmla="*/ 292672 w 491493"/>
                    <a:gd name="connsiteY73" fmla="*/ 344118 h 1495138"/>
                    <a:gd name="connsiteX74" fmla="*/ 293474 w 491493"/>
                    <a:gd name="connsiteY74" fmla="*/ 340902 h 1495138"/>
                    <a:gd name="connsiteX75" fmla="*/ 293474 w 491493"/>
                    <a:gd name="connsiteY75" fmla="*/ 328440 h 1495138"/>
                    <a:gd name="connsiteX76" fmla="*/ 293474 w 491493"/>
                    <a:gd name="connsiteY76" fmla="*/ 105728 h 1495138"/>
                    <a:gd name="connsiteX77" fmla="*/ 292672 w 491493"/>
                    <a:gd name="connsiteY77" fmla="*/ 89648 h 1495138"/>
                    <a:gd name="connsiteX78" fmla="*/ 291069 w 491493"/>
                    <a:gd name="connsiteY78" fmla="*/ 88040 h 1495138"/>
                    <a:gd name="connsiteX79" fmla="*/ 286259 w 491493"/>
                    <a:gd name="connsiteY79" fmla="*/ 86834 h 1495138"/>
                    <a:gd name="connsiteX80" fmla="*/ 263814 w 491493"/>
                    <a:gd name="connsiteY80" fmla="*/ 87236 h 1495138"/>
                    <a:gd name="connsiteX81" fmla="*/ 253393 w 491493"/>
                    <a:gd name="connsiteY81" fmla="*/ 87236 h 1495138"/>
                    <a:gd name="connsiteX82" fmla="*/ 214113 w 491493"/>
                    <a:gd name="connsiteY82" fmla="*/ 45427 h 1495138"/>
                    <a:gd name="connsiteX83" fmla="*/ 254595 w 491493"/>
                    <a:gd name="connsiteY83" fmla="*/ 2010 h 1495138"/>
                    <a:gd name="connsiteX84" fmla="*/ 261008 w 491493"/>
                    <a:gd name="connsiteY84" fmla="*/ 2010 h 1495138"/>
                    <a:gd name="connsiteX85" fmla="*/ 328345 w 491493"/>
                    <a:gd name="connsiteY85"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8225 w 491493"/>
                    <a:gd name="connsiteY34" fmla="*/ 880018 h 1495138"/>
                    <a:gd name="connsiteX35" fmla="*/ 173598 w 491493"/>
                    <a:gd name="connsiteY35" fmla="*/ 865948 h 1495138"/>
                    <a:gd name="connsiteX36" fmla="*/ 173999 w 491493"/>
                    <a:gd name="connsiteY36" fmla="*/ 880018 h 1495138"/>
                    <a:gd name="connsiteX37" fmla="*/ 179610 w 491493"/>
                    <a:gd name="connsiteY37" fmla="*/ 886049 h 1495138"/>
                    <a:gd name="connsiteX38" fmla="*/ 194841 w 491493"/>
                    <a:gd name="connsiteY38" fmla="*/ 886049 h 1495138"/>
                    <a:gd name="connsiteX39" fmla="*/ 256166 w 491493"/>
                    <a:gd name="connsiteY39" fmla="*/ 917003 h 1495138"/>
                    <a:gd name="connsiteX40" fmla="*/ 222096 w 491493"/>
                    <a:gd name="connsiteY40" fmla="*/ 971676 h 1495138"/>
                    <a:gd name="connsiteX41" fmla="*/ 209270 w 491493"/>
                    <a:gd name="connsiteY41" fmla="*/ 972480 h 1495138"/>
                    <a:gd name="connsiteX42" fmla="*/ 48144 w 491493"/>
                    <a:gd name="connsiteY42" fmla="*/ 972480 h 1495138"/>
                    <a:gd name="connsiteX43" fmla="*/ 37322 w 491493"/>
                    <a:gd name="connsiteY43" fmla="*/ 971676 h 1495138"/>
                    <a:gd name="connsiteX44" fmla="*/ 447 w 491493"/>
                    <a:gd name="connsiteY44" fmla="*/ 935897 h 1495138"/>
                    <a:gd name="connsiteX45" fmla="*/ 24897 w 491493"/>
                    <a:gd name="connsiteY45" fmla="*/ 890069 h 1495138"/>
                    <a:gd name="connsiteX46" fmla="*/ 43334 w 491493"/>
                    <a:gd name="connsiteY46" fmla="*/ 886049 h 1495138"/>
                    <a:gd name="connsiteX47" fmla="*/ 77804 w 491493"/>
                    <a:gd name="connsiteY47" fmla="*/ 886049 h 1495138"/>
                    <a:gd name="connsiteX48" fmla="*/ 85820 w 491493"/>
                    <a:gd name="connsiteY48" fmla="*/ 884843 h 1495138"/>
                    <a:gd name="connsiteX49" fmla="*/ 87423 w 491493"/>
                    <a:gd name="connsiteY49" fmla="*/ 883234 h 1495138"/>
                    <a:gd name="connsiteX50" fmla="*/ 88225 w 491493"/>
                    <a:gd name="connsiteY50" fmla="*/ 880018 h 1495138"/>
                    <a:gd name="connsiteX51" fmla="*/ 328345 w 491493"/>
                    <a:gd name="connsiteY51" fmla="*/ 0 h 1495138"/>
                    <a:gd name="connsiteX52" fmla="*/ 343576 w 491493"/>
                    <a:gd name="connsiteY52" fmla="*/ 1206 h 1495138"/>
                    <a:gd name="connsiteX53" fmla="*/ 379248 w 491493"/>
                    <a:gd name="connsiteY53" fmla="*/ 39397 h 1495138"/>
                    <a:gd name="connsiteX54" fmla="*/ 379248 w 491493"/>
                    <a:gd name="connsiteY54" fmla="*/ 45427 h 1495138"/>
                    <a:gd name="connsiteX55" fmla="*/ 379248 w 491493"/>
                    <a:gd name="connsiteY55" fmla="*/ 192159 h 1495138"/>
                    <a:gd name="connsiteX56" fmla="*/ 378847 w 491493"/>
                    <a:gd name="connsiteY56" fmla="*/ 192159 h 1495138"/>
                    <a:gd name="connsiteX57" fmla="*/ 378847 w 491493"/>
                    <a:gd name="connsiteY57" fmla="*/ 326832 h 1495138"/>
                    <a:gd name="connsiteX58" fmla="*/ 379248 w 491493"/>
                    <a:gd name="connsiteY58" fmla="*/ 340902 h 1495138"/>
                    <a:gd name="connsiteX59" fmla="*/ 384859 w 491493"/>
                    <a:gd name="connsiteY59" fmla="*/ 346932 h 1495138"/>
                    <a:gd name="connsiteX60" fmla="*/ 400090 w 491493"/>
                    <a:gd name="connsiteY60" fmla="*/ 346932 h 1495138"/>
                    <a:gd name="connsiteX61" fmla="*/ 422135 w 491493"/>
                    <a:gd name="connsiteY61" fmla="*/ 346932 h 1495138"/>
                    <a:gd name="connsiteX62" fmla="*/ 461415 w 491493"/>
                    <a:gd name="connsiteY62" fmla="*/ 377887 h 1495138"/>
                    <a:gd name="connsiteX63" fmla="*/ 427345 w 491493"/>
                    <a:gd name="connsiteY63" fmla="*/ 432560 h 1495138"/>
                    <a:gd name="connsiteX64" fmla="*/ 414519 w 491493"/>
                    <a:gd name="connsiteY64" fmla="*/ 433364 h 1495138"/>
                    <a:gd name="connsiteX65" fmla="*/ 253393 w 491493"/>
                    <a:gd name="connsiteY65" fmla="*/ 433364 h 1495138"/>
                    <a:gd name="connsiteX66" fmla="*/ 242571 w 491493"/>
                    <a:gd name="connsiteY66" fmla="*/ 432560 h 1495138"/>
                    <a:gd name="connsiteX67" fmla="*/ 205696 w 491493"/>
                    <a:gd name="connsiteY67" fmla="*/ 396781 h 1495138"/>
                    <a:gd name="connsiteX68" fmla="*/ 230146 w 491493"/>
                    <a:gd name="connsiteY68" fmla="*/ 350952 h 1495138"/>
                    <a:gd name="connsiteX69" fmla="*/ 248583 w 491493"/>
                    <a:gd name="connsiteY69" fmla="*/ 346932 h 1495138"/>
                    <a:gd name="connsiteX70" fmla="*/ 283053 w 491493"/>
                    <a:gd name="connsiteY70" fmla="*/ 346932 h 1495138"/>
                    <a:gd name="connsiteX71" fmla="*/ 291069 w 491493"/>
                    <a:gd name="connsiteY71" fmla="*/ 345726 h 1495138"/>
                    <a:gd name="connsiteX72" fmla="*/ 292672 w 491493"/>
                    <a:gd name="connsiteY72" fmla="*/ 344118 h 1495138"/>
                    <a:gd name="connsiteX73" fmla="*/ 293474 w 491493"/>
                    <a:gd name="connsiteY73" fmla="*/ 340902 h 1495138"/>
                    <a:gd name="connsiteX74" fmla="*/ 293474 w 491493"/>
                    <a:gd name="connsiteY74" fmla="*/ 328440 h 1495138"/>
                    <a:gd name="connsiteX75" fmla="*/ 293474 w 491493"/>
                    <a:gd name="connsiteY75" fmla="*/ 105728 h 1495138"/>
                    <a:gd name="connsiteX76" fmla="*/ 292672 w 491493"/>
                    <a:gd name="connsiteY76" fmla="*/ 89648 h 1495138"/>
                    <a:gd name="connsiteX77" fmla="*/ 291069 w 491493"/>
                    <a:gd name="connsiteY77" fmla="*/ 88040 h 1495138"/>
                    <a:gd name="connsiteX78" fmla="*/ 286259 w 491493"/>
                    <a:gd name="connsiteY78" fmla="*/ 86834 h 1495138"/>
                    <a:gd name="connsiteX79" fmla="*/ 263814 w 491493"/>
                    <a:gd name="connsiteY79" fmla="*/ 87236 h 1495138"/>
                    <a:gd name="connsiteX80" fmla="*/ 253393 w 491493"/>
                    <a:gd name="connsiteY80" fmla="*/ 87236 h 1495138"/>
                    <a:gd name="connsiteX81" fmla="*/ 214113 w 491493"/>
                    <a:gd name="connsiteY81" fmla="*/ 45427 h 1495138"/>
                    <a:gd name="connsiteX82" fmla="*/ 254595 w 491493"/>
                    <a:gd name="connsiteY82" fmla="*/ 2010 h 1495138"/>
                    <a:gd name="connsiteX83" fmla="*/ 261008 w 491493"/>
                    <a:gd name="connsiteY83" fmla="*/ 2010 h 1495138"/>
                    <a:gd name="connsiteX84" fmla="*/ 328345 w 491493"/>
                    <a:gd name="connsiteY84"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7423 w 491493"/>
                    <a:gd name="connsiteY34" fmla="*/ 883234 h 1495138"/>
                    <a:gd name="connsiteX35" fmla="*/ 173598 w 491493"/>
                    <a:gd name="connsiteY35" fmla="*/ 865948 h 1495138"/>
                    <a:gd name="connsiteX36" fmla="*/ 173999 w 491493"/>
                    <a:gd name="connsiteY36" fmla="*/ 880018 h 1495138"/>
                    <a:gd name="connsiteX37" fmla="*/ 179610 w 491493"/>
                    <a:gd name="connsiteY37" fmla="*/ 886049 h 1495138"/>
                    <a:gd name="connsiteX38" fmla="*/ 194841 w 491493"/>
                    <a:gd name="connsiteY38" fmla="*/ 886049 h 1495138"/>
                    <a:gd name="connsiteX39" fmla="*/ 256166 w 491493"/>
                    <a:gd name="connsiteY39" fmla="*/ 917003 h 1495138"/>
                    <a:gd name="connsiteX40" fmla="*/ 222096 w 491493"/>
                    <a:gd name="connsiteY40" fmla="*/ 971676 h 1495138"/>
                    <a:gd name="connsiteX41" fmla="*/ 209270 w 491493"/>
                    <a:gd name="connsiteY41" fmla="*/ 972480 h 1495138"/>
                    <a:gd name="connsiteX42" fmla="*/ 48144 w 491493"/>
                    <a:gd name="connsiteY42" fmla="*/ 972480 h 1495138"/>
                    <a:gd name="connsiteX43" fmla="*/ 37322 w 491493"/>
                    <a:gd name="connsiteY43" fmla="*/ 971676 h 1495138"/>
                    <a:gd name="connsiteX44" fmla="*/ 447 w 491493"/>
                    <a:gd name="connsiteY44" fmla="*/ 935897 h 1495138"/>
                    <a:gd name="connsiteX45" fmla="*/ 24897 w 491493"/>
                    <a:gd name="connsiteY45" fmla="*/ 890069 h 1495138"/>
                    <a:gd name="connsiteX46" fmla="*/ 43334 w 491493"/>
                    <a:gd name="connsiteY46" fmla="*/ 886049 h 1495138"/>
                    <a:gd name="connsiteX47" fmla="*/ 77804 w 491493"/>
                    <a:gd name="connsiteY47" fmla="*/ 886049 h 1495138"/>
                    <a:gd name="connsiteX48" fmla="*/ 85820 w 491493"/>
                    <a:gd name="connsiteY48" fmla="*/ 884843 h 1495138"/>
                    <a:gd name="connsiteX49" fmla="*/ 87423 w 491493"/>
                    <a:gd name="connsiteY49" fmla="*/ 883234 h 1495138"/>
                    <a:gd name="connsiteX50" fmla="*/ 328345 w 491493"/>
                    <a:gd name="connsiteY50" fmla="*/ 0 h 1495138"/>
                    <a:gd name="connsiteX51" fmla="*/ 343576 w 491493"/>
                    <a:gd name="connsiteY51" fmla="*/ 1206 h 1495138"/>
                    <a:gd name="connsiteX52" fmla="*/ 379248 w 491493"/>
                    <a:gd name="connsiteY52" fmla="*/ 39397 h 1495138"/>
                    <a:gd name="connsiteX53" fmla="*/ 379248 w 491493"/>
                    <a:gd name="connsiteY53" fmla="*/ 45427 h 1495138"/>
                    <a:gd name="connsiteX54" fmla="*/ 379248 w 491493"/>
                    <a:gd name="connsiteY54" fmla="*/ 192159 h 1495138"/>
                    <a:gd name="connsiteX55" fmla="*/ 378847 w 491493"/>
                    <a:gd name="connsiteY55" fmla="*/ 192159 h 1495138"/>
                    <a:gd name="connsiteX56" fmla="*/ 378847 w 491493"/>
                    <a:gd name="connsiteY56" fmla="*/ 326832 h 1495138"/>
                    <a:gd name="connsiteX57" fmla="*/ 379248 w 491493"/>
                    <a:gd name="connsiteY57" fmla="*/ 340902 h 1495138"/>
                    <a:gd name="connsiteX58" fmla="*/ 384859 w 491493"/>
                    <a:gd name="connsiteY58" fmla="*/ 346932 h 1495138"/>
                    <a:gd name="connsiteX59" fmla="*/ 400090 w 491493"/>
                    <a:gd name="connsiteY59" fmla="*/ 346932 h 1495138"/>
                    <a:gd name="connsiteX60" fmla="*/ 422135 w 491493"/>
                    <a:gd name="connsiteY60" fmla="*/ 346932 h 1495138"/>
                    <a:gd name="connsiteX61" fmla="*/ 461415 w 491493"/>
                    <a:gd name="connsiteY61" fmla="*/ 377887 h 1495138"/>
                    <a:gd name="connsiteX62" fmla="*/ 427345 w 491493"/>
                    <a:gd name="connsiteY62" fmla="*/ 432560 h 1495138"/>
                    <a:gd name="connsiteX63" fmla="*/ 414519 w 491493"/>
                    <a:gd name="connsiteY63" fmla="*/ 433364 h 1495138"/>
                    <a:gd name="connsiteX64" fmla="*/ 253393 w 491493"/>
                    <a:gd name="connsiteY64" fmla="*/ 433364 h 1495138"/>
                    <a:gd name="connsiteX65" fmla="*/ 242571 w 491493"/>
                    <a:gd name="connsiteY65" fmla="*/ 432560 h 1495138"/>
                    <a:gd name="connsiteX66" fmla="*/ 205696 w 491493"/>
                    <a:gd name="connsiteY66" fmla="*/ 396781 h 1495138"/>
                    <a:gd name="connsiteX67" fmla="*/ 230146 w 491493"/>
                    <a:gd name="connsiteY67" fmla="*/ 350952 h 1495138"/>
                    <a:gd name="connsiteX68" fmla="*/ 248583 w 491493"/>
                    <a:gd name="connsiteY68" fmla="*/ 346932 h 1495138"/>
                    <a:gd name="connsiteX69" fmla="*/ 283053 w 491493"/>
                    <a:gd name="connsiteY69" fmla="*/ 346932 h 1495138"/>
                    <a:gd name="connsiteX70" fmla="*/ 291069 w 491493"/>
                    <a:gd name="connsiteY70" fmla="*/ 345726 h 1495138"/>
                    <a:gd name="connsiteX71" fmla="*/ 292672 w 491493"/>
                    <a:gd name="connsiteY71" fmla="*/ 344118 h 1495138"/>
                    <a:gd name="connsiteX72" fmla="*/ 293474 w 491493"/>
                    <a:gd name="connsiteY72" fmla="*/ 340902 h 1495138"/>
                    <a:gd name="connsiteX73" fmla="*/ 293474 w 491493"/>
                    <a:gd name="connsiteY73" fmla="*/ 328440 h 1495138"/>
                    <a:gd name="connsiteX74" fmla="*/ 293474 w 491493"/>
                    <a:gd name="connsiteY74" fmla="*/ 105728 h 1495138"/>
                    <a:gd name="connsiteX75" fmla="*/ 292672 w 491493"/>
                    <a:gd name="connsiteY75" fmla="*/ 89648 h 1495138"/>
                    <a:gd name="connsiteX76" fmla="*/ 291069 w 491493"/>
                    <a:gd name="connsiteY76" fmla="*/ 88040 h 1495138"/>
                    <a:gd name="connsiteX77" fmla="*/ 286259 w 491493"/>
                    <a:gd name="connsiteY77" fmla="*/ 86834 h 1495138"/>
                    <a:gd name="connsiteX78" fmla="*/ 263814 w 491493"/>
                    <a:gd name="connsiteY78" fmla="*/ 87236 h 1495138"/>
                    <a:gd name="connsiteX79" fmla="*/ 253393 w 491493"/>
                    <a:gd name="connsiteY79" fmla="*/ 87236 h 1495138"/>
                    <a:gd name="connsiteX80" fmla="*/ 214113 w 491493"/>
                    <a:gd name="connsiteY80" fmla="*/ 45427 h 1495138"/>
                    <a:gd name="connsiteX81" fmla="*/ 254595 w 491493"/>
                    <a:gd name="connsiteY81" fmla="*/ 2010 h 1495138"/>
                    <a:gd name="connsiteX82" fmla="*/ 261008 w 491493"/>
                    <a:gd name="connsiteY82" fmla="*/ 2010 h 1495138"/>
                    <a:gd name="connsiteX83" fmla="*/ 328345 w 491493"/>
                    <a:gd name="connsiteY83"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85820 w 491493"/>
                    <a:gd name="connsiteY34" fmla="*/ 884843 h 1495138"/>
                    <a:gd name="connsiteX35" fmla="*/ 173598 w 491493"/>
                    <a:gd name="connsiteY35" fmla="*/ 865948 h 1495138"/>
                    <a:gd name="connsiteX36" fmla="*/ 173999 w 491493"/>
                    <a:gd name="connsiteY36" fmla="*/ 880018 h 1495138"/>
                    <a:gd name="connsiteX37" fmla="*/ 179610 w 491493"/>
                    <a:gd name="connsiteY37" fmla="*/ 886049 h 1495138"/>
                    <a:gd name="connsiteX38" fmla="*/ 194841 w 491493"/>
                    <a:gd name="connsiteY38" fmla="*/ 886049 h 1495138"/>
                    <a:gd name="connsiteX39" fmla="*/ 256166 w 491493"/>
                    <a:gd name="connsiteY39" fmla="*/ 917003 h 1495138"/>
                    <a:gd name="connsiteX40" fmla="*/ 222096 w 491493"/>
                    <a:gd name="connsiteY40" fmla="*/ 971676 h 1495138"/>
                    <a:gd name="connsiteX41" fmla="*/ 209270 w 491493"/>
                    <a:gd name="connsiteY41" fmla="*/ 972480 h 1495138"/>
                    <a:gd name="connsiteX42" fmla="*/ 48144 w 491493"/>
                    <a:gd name="connsiteY42" fmla="*/ 972480 h 1495138"/>
                    <a:gd name="connsiteX43" fmla="*/ 37322 w 491493"/>
                    <a:gd name="connsiteY43" fmla="*/ 971676 h 1495138"/>
                    <a:gd name="connsiteX44" fmla="*/ 447 w 491493"/>
                    <a:gd name="connsiteY44" fmla="*/ 935897 h 1495138"/>
                    <a:gd name="connsiteX45" fmla="*/ 24897 w 491493"/>
                    <a:gd name="connsiteY45" fmla="*/ 890069 h 1495138"/>
                    <a:gd name="connsiteX46" fmla="*/ 43334 w 491493"/>
                    <a:gd name="connsiteY46" fmla="*/ 886049 h 1495138"/>
                    <a:gd name="connsiteX47" fmla="*/ 77804 w 491493"/>
                    <a:gd name="connsiteY47" fmla="*/ 886049 h 1495138"/>
                    <a:gd name="connsiteX48" fmla="*/ 85820 w 491493"/>
                    <a:gd name="connsiteY48" fmla="*/ 884843 h 1495138"/>
                    <a:gd name="connsiteX49" fmla="*/ 328345 w 491493"/>
                    <a:gd name="connsiteY49" fmla="*/ 0 h 1495138"/>
                    <a:gd name="connsiteX50" fmla="*/ 343576 w 491493"/>
                    <a:gd name="connsiteY50" fmla="*/ 1206 h 1495138"/>
                    <a:gd name="connsiteX51" fmla="*/ 379248 w 491493"/>
                    <a:gd name="connsiteY51" fmla="*/ 39397 h 1495138"/>
                    <a:gd name="connsiteX52" fmla="*/ 379248 w 491493"/>
                    <a:gd name="connsiteY52" fmla="*/ 45427 h 1495138"/>
                    <a:gd name="connsiteX53" fmla="*/ 379248 w 491493"/>
                    <a:gd name="connsiteY53" fmla="*/ 192159 h 1495138"/>
                    <a:gd name="connsiteX54" fmla="*/ 378847 w 491493"/>
                    <a:gd name="connsiteY54" fmla="*/ 192159 h 1495138"/>
                    <a:gd name="connsiteX55" fmla="*/ 378847 w 491493"/>
                    <a:gd name="connsiteY55" fmla="*/ 326832 h 1495138"/>
                    <a:gd name="connsiteX56" fmla="*/ 379248 w 491493"/>
                    <a:gd name="connsiteY56" fmla="*/ 340902 h 1495138"/>
                    <a:gd name="connsiteX57" fmla="*/ 384859 w 491493"/>
                    <a:gd name="connsiteY57" fmla="*/ 346932 h 1495138"/>
                    <a:gd name="connsiteX58" fmla="*/ 400090 w 491493"/>
                    <a:gd name="connsiteY58" fmla="*/ 346932 h 1495138"/>
                    <a:gd name="connsiteX59" fmla="*/ 422135 w 491493"/>
                    <a:gd name="connsiteY59" fmla="*/ 346932 h 1495138"/>
                    <a:gd name="connsiteX60" fmla="*/ 461415 w 491493"/>
                    <a:gd name="connsiteY60" fmla="*/ 377887 h 1495138"/>
                    <a:gd name="connsiteX61" fmla="*/ 427345 w 491493"/>
                    <a:gd name="connsiteY61" fmla="*/ 432560 h 1495138"/>
                    <a:gd name="connsiteX62" fmla="*/ 414519 w 491493"/>
                    <a:gd name="connsiteY62" fmla="*/ 433364 h 1495138"/>
                    <a:gd name="connsiteX63" fmla="*/ 253393 w 491493"/>
                    <a:gd name="connsiteY63" fmla="*/ 433364 h 1495138"/>
                    <a:gd name="connsiteX64" fmla="*/ 242571 w 491493"/>
                    <a:gd name="connsiteY64" fmla="*/ 432560 h 1495138"/>
                    <a:gd name="connsiteX65" fmla="*/ 205696 w 491493"/>
                    <a:gd name="connsiteY65" fmla="*/ 396781 h 1495138"/>
                    <a:gd name="connsiteX66" fmla="*/ 230146 w 491493"/>
                    <a:gd name="connsiteY66" fmla="*/ 350952 h 1495138"/>
                    <a:gd name="connsiteX67" fmla="*/ 248583 w 491493"/>
                    <a:gd name="connsiteY67" fmla="*/ 346932 h 1495138"/>
                    <a:gd name="connsiteX68" fmla="*/ 283053 w 491493"/>
                    <a:gd name="connsiteY68" fmla="*/ 346932 h 1495138"/>
                    <a:gd name="connsiteX69" fmla="*/ 291069 w 491493"/>
                    <a:gd name="connsiteY69" fmla="*/ 345726 h 1495138"/>
                    <a:gd name="connsiteX70" fmla="*/ 292672 w 491493"/>
                    <a:gd name="connsiteY70" fmla="*/ 344118 h 1495138"/>
                    <a:gd name="connsiteX71" fmla="*/ 293474 w 491493"/>
                    <a:gd name="connsiteY71" fmla="*/ 340902 h 1495138"/>
                    <a:gd name="connsiteX72" fmla="*/ 293474 w 491493"/>
                    <a:gd name="connsiteY72" fmla="*/ 328440 h 1495138"/>
                    <a:gd name="connsiteX73" fmla="*/ 293474 w 491493"/>
                    <a:gd name="connsiteY73" fmla="*/ 105728 h 1495138"/>
                    <a:gd name="connsiteX74" fmla="*/ 292672 w 491493"/>
                    <a:gd name="connsiteY74" fmla="*/ 89648 h 1495138"/>
                    <a:gd name="connsiteX75" fmla="*/ 291069 w 491493"/>
                    <a:gd name="connsiteY75" fmla="*/ 88040 h 1495138"/>
                    <a:gd name="connsiteX76" fmla="*/ 286259 w 491493"/>
                    <a:gd name="connsiteY76" fmla="*/ 86834 h 1495138"/>
                    <a:gd name="connsiteX77" fmla="*/ 263814 w 491493"/>
                    <a:gd name="connsiteY77" fmla="*/ 87236 h 1495138"/>
                    <a:gd name="connsiteX78" fmla="*/ 253393 w 491493"/>
                    <a:gd name="connsiteY78" fmla="*/ 87236 h 1495138"/>
                    <a:gd name="connsiteX79" fmla="*/ 214113 w 491493"/>
                    <a:gd name="connsiteY79" fmla="*/ 45427 h 1495138"/>
                    <a:gd name="connsiteX80" fmla="*/ 254595 w 491493"/>
                    <a:gd name="connsiteY80" fmla="*/ 2010 h 1495138"/>
                    <a:gd name="connsiteX81" fmla="*/ 261008 w 491493"/>
                    <a:gd name="connsiteY81" fmla="*/ 2010 h 1495138"/>
                    <a:gd name="connsiteX82" fmla="*/ 328345 w 491493"/>
                    <a:gd name="connsiteY82"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77804 w 491493"/>
                    <a:gd name="connsiteY34" fmla="*/ 886049 h 1495138"/>
                    <a:gd name="connsiteX35" fmla="*/ 173598 w 491493"/>
                    <a:gd name="connsiteY35" fmla="*/ 865948 h 1495138"/>
                    <a:gd name="connsiteX36" fmla="*/ 173999 w 491493"/>
                    <a:gd name="connsiteY36" fmla="*/ 880018 h 1495138"/>
                    <a:gd name="connsiteX37" fmla="*/ 179610 w 491493"/>
                    <a:gd name="connsiteY37" fmla="*/ 886049 h 1495138"/>
                    <a:gd name="connsiteX38" fmla="*/ 194841 w 491493"/>
                    <a:gd name="connsiteY38" fmla="*/ 886049 h 1495138"/>
                    <a:gd name="connsiteX39" fmla="*/ 256166 w 491493"/>
                    <a:gd name="connsiteY39" fmla="*/ 917003 h 1495138"/>
                    <a:gd name="connsiteX40" fmla="*/ 222096 w 491493"/>
                    <a:gd name="connsiteY40" fmla="*/ 971676 h 1495138"/>
                    <a:gd name="connsiteX41" fmla="*/ 209270 w 491493"/>
                    <a:gd name="connsiteY41" fmla="*/ 972480 h 1495138"/>
                    <a:gd name="connsiteX42" fmla="*/ 48144 w 491493"/>
                    <a:gd name="connsiteY42" fmla="*/ 972480 h 1495138"/>
                    <a:gd name="connsiteX43" fmla="*/ 37322 w 491493"/>
                    <a:gd name="connsiteY43" fmla="*/ 971676 h 1495138"/>
                    <a:gd name="connsiteX44" fmla="*/ 447 w 491493"/>
                    <a:gd name="connsiteY44" fmla="*/ 935897 h 1495138"/>
                    <a:gd name="connsiteX45" fmla="*/ 24897 w 491493"/>
                    <a:gd name="connsiteY45" fmla="*/ 890069 h 1495138"/>
                    <a:gd name="connsiteX46" fmla="*/ 43334 w 491493"/>
                    <a:gd name="connsiteY46" fmla="*/ 886049 h 1495138"/>
                    <a:gd name="connsiteX47" fmla="*/ 77804 w 491493"/>
                    <a:gd name="connsiteY47" fmla="*/ 886049 h 1495138"/>
                    <a:gd name="connsiteX48" fmla="*/ 328345 w 491493"/>
                    <a:gd name="connsiteY48" fmla="*/ 0 h 1495138"/>
                    <a:gd name="connsiteX49" fmla="*/ 343576 w 491493"/>
                    <a:gd name="connsiteY49" fmla="*/ 1206 h 1495138"/>
                    <a:gd name="connsiteX50" fmla="*/ 379248 w 491493"/>
                    <a:gd name="connsiteY50" fmla="*/ 39397 h 1495138"/>
                    <a:gd name="connsiteX51" fmla="*/ 379248 w 491493"/>
                    <a:gd name="connsiteY51" fmla="*/ 45427 h 1495138"/>
                    <a:gd name="connsiteX52" fmla="*/ 379248 w 491493"/>
                    <a:gd name="connsiteY52" fmla="*/ 192159 h 1495138"/>
                    <a:gd name="connsiteX53" fmla="*/ 378847 w 491493"/>
                    <a:gd name="connsiteY53" fmla="*/ 192159 h 1495138"/>
                    <a:gd name="connsiteX54" fmla="*/ 378847 w 491493"/>
                    <a:gd name="connsiteY54" fmla="*/ 326832 h 1495138"/>
                    <a:gd name="connsiteX55" fmla="*/ 379248 w 491493"/>
                    <a:gd name="connsiteY55" fmla="*/ 340902 h 1495138"/>
                    <a:gd name="connsiteX56" fmla="*/ 384859 w 491493"/>
                    <a:gd name="connsiteY56" fmla="*/ 346932 h 1495138"/>
                    <a:gd name="connsiteX57" fmla="*/ 400090 w 491493"/>
                    <a:gd name="connsiteY57" fmla="*/ 346932 h 1495138"/>
                    <a:gd name="connsiteX58" fmla="*/ 422135 w 491493"/>
                    <a:gd name="connsiteY58" fmla="*/ 346932 h 1495138"/>
                    <a:gd name="connsiteX59" fmla="*/ 461415 w 491493"/>
                    <a:gd name="connsiteY59" fmla="*/ 377887 h 1495138"/>
                    <a:gd name="connsiteX60" fmla="*/ 427345 w 491493"/>
                    <a:gd name="connsiteY60" fmla="*/ 432560 h 1495138"/>
                    <a:gd name="connsiteX61" fmla="*/ 414519 w 491493"/>
                    <a:gd name="connsiteY61" fmla="*/ 433364 h 1495138"/>
                    <a:gd name="connsiteX62" fmla="*/ 253393 w 491493"/>
                    <a:gd name="connsiteY62" fmla="*/ 433364 h 1495138"/>
                    <a:gd name="connsiteX63" fmla="*/ 242571 w 491493"/>
                    <a:gd name="connsiteY63" fmla="*/ 432560 h 1495138"/>
                    <a:gd name="connsiteX64" fmla="*/ 205696 w 491493"/>
                    <a:gd name="connsiteY64" fmla="*/ 396781 h 1495138"/>
                    <a:gd name="connsiteX65" fmla="*/ 230146 w 491493"/>
                    <a:gd name="connsiteY65" fmla="*/ 350952 h 1495138"/>
                    <a:gd name="connsiteX66" fmla="*/ 248583 w 491493"/>
                    <a:gd name="connsiteY66" fmla="*/ 346932 h 1495138"/>
                    <a:gd name="connsiteX67" fmla="*/ 283053 w 491493"/>
                    <a:gd name="connsiteY67" fmla="*/ 346932 h 1495138"/>
                    <a:gd name="connsiteX68" fmla="*/ 291069 w 491493"/>
                    <a:gd name="connsiteY68" fmla="*/ 345726 h 1495138"/>
                    <a:gd name="connsiteX69" fmla="*/ 292672 w 491493"/>
                    <a:gd name="connsiteY69" fmla="*/ 344118 h 1495138"/>
                    <a:gd name="connsiteX70" fmla="*/ 293474 w 491493"/>
                    <a:gd name="connsiteY70" fmla="*/ 340902 h 1495138"/>
                    <a:gd name="connsiteX71" fmla="*/ 293474 w 491493"/>
                    <a:gd name="connsiteY71" fmla="*/ 328440 h 1495138"/>
                    <a:gd name="connsiteX72" fmla="*/ 293474 w 491493"/>
                    <a:gd name="connsiteY72" fmla="*/ 105728 h 1495138"/>
                    <a:gd name="connsiteX73" fmla="*/ 292672 w 491493"/>
                    <a:gd name="connsiteY73" fmla="*/ 89648 h 1495138"/>
                    <a:gd name="connsiteX74" fmla="*/ 291069 w 491493"/>
                    <a:gd name="connsiteY74" fmla="*/ 88040 h 1495138"/>
                    <a:gd name="connsiteX75" fmla="*/ 286259 w 491493"/>
                    <a:gd name="connsiteY75" fmla="*/ 86834 h 1495138"/>
                    <a:gd name="connsiteX76" fmla="*/ 263814 w 491493"/>
                    <a:gd name="connsiteY76" fmla="*/ 87236 h 1495138"/>
                    <a:gd name="connsiteX77" fmla="*/ 253393 w 491493"/>
                    <a:gd name="connsiteY77" fmla="*/ 87236 h 1495138"/>
                    <a:gd name="connsiteX78" fmla="*/ 214113 w 491493"/>
                    <a:gd name="connsiteY78" fmla="*/ 45427 h 1495138"/>
                    <a:gd name="connsiteX79" fmla="*/ 254595 w 491493"/>
                    <a:gd name="connsiteY79" fmla="*/ 2010 h 1495138"/>
                    <a:gd name="connsiteX80" fmla="*/ 261008 w 491493"/>
                    <a:gd name="connsiteY80" fmla="*/ 2010 h 1495138"/>
                    <a:gd name="connsiteX81" fmla="*/ 328345 w 491493"/>
                    <a:gd name="connsiteY81" fmla="*/ 0 h 1495138"/>
                    <a:gd name="connsiteX0" fmla="*/ 356403 w 491493"/>
                    <a:gd name="connsiteY0" fmla="*/ 1061774 h 1495138"/>
                    <a:gd name="connsiteX1" fmla="*/ 371634 w 491493"/>
                    <a:gd name="connsiteY1" fmla="*/ 1062980 h 1495138"/>
                    <a:gd name="connsiteX2" fmla="*/ 407306 w 491493"/>
                    <a:gd name="connsiteY2" fmla="*/ 1101171 h 1495138"/>
                    <a:gd name="connsiteX3" fmla="*/ 407306 w 491493"/>
                    <a:gd name="connsiteY3" fmla="*/ 1107201 h 1495138"/>
                    <a:gd name="connsiteX4" fmla="*/ 407306 w 491493"/>
                    <a:gd name="connsiteY4" fmla="*/ 1253934 h 1495138"/>
                    <a:gd name="connsiteX5" fmla="*/ 406905 w 491493"/>
                    <a:gd name="connsiteY5" fmla="*/ 1253934 h 1495138"/>
                    <a:gd name="connsiteX6" fmla="*/ 406905 w 491493"/>
                    <a:gd name="connsiteY6" fmla="*/ 1388606 h 1495138"/>
                    <a:gd name="connsiteX7" fmla="*/ 407306 w 491493"/>
                    <a:gd name="connsiteY7" fmla="*/ 1402676 h 1495138"/>
                    <a:gd name="connsiteX8" fmla="*/ 412917 w 491493"/>
                    <a:gd name="connsiteY8" fmla="*/ 1408707 h 1495138"/>
                    <a:gd name="connsiteX9" fmla="*/ 428148 w 491493"/>
                    <a:gd name="connsiteY9" fmla="*/ 1408707 h 1495138"/>
                    <a:gd name="connsiteX10" fmla="*/ 450193 w 491493"/>
                    <a:gd name="connsiteY10" fmla="*/ 1408707 h 1495138"/>
                    <a:gd name="connsiteX11" fmla="*/ 489473 w 491493"/>
                    <a:gd name="connsiteY11" fmla="*/ 1439661 h 1495138"/>
                    <a:gd name="connsiteX12" fmla="*/ 455403 w 491493"/>
                    <a:gd name="connsiteY12" fmla="*/ 1494334 h 1495138"/>
                    <a:gd name="connsiteX13" fmla="*/ 442577 w 491493"/>
                    <a:gd name="connsiteY13" fmla="*/ 1495138 h 1495138"/>
                    <a:gd name="connsiteX14" fmla="*/ 281451 w 491493"/>
                    <a:gd name="connsiteY14" fmla="*/ 1495138 h 1495138"/>
                    <a:gd name="connsiteX15" fmla="*/ 270629 w 491493"/>
                    <a:gd name="connsiteY15" fmla="*/ 1494334 h 1495138"/>
                    <a:gd name="connsiteX16" fmla="*/ 233754 w 491493"/>
                    <a:gd name="connsiteY16" fmla="*/ 1458555 h 1495138"/>
                    <a:gd name="connsiteX17" fmla="*/ 258204 w 491493"/>
                    <a:gd name="connsiteY17" fmla="*/ 1412727 h 1495138"/>
                    <a:gd name="connsiteX18" fmla="*/ 276641 w 491493"/>
                    <a:gd name="connsiteY18" fmla="*/ 1408707 h 1495138"/>
                    <a:gd name="connsiteX19" fmla="*/ 311111 w 491493"/>
                    <a:gd name="connsiteY19" fmla="*/ 1408707 h 1495138"/>
                    <a:gd name="connsiteX20" fmla="*/ 319127 w 491493"/>
                    <a:gd name="connsiteY20" fmla="*/ 1407501 h 1495138"/>
                    <a:gd name="connsiteX21" fmla="*/ 320730 w 491493"/>
                    <a:gd name="connsiteY21" fmla="*/ 1405892 h 1495138"/>
                    <a:gd name="connsiteX22" fmla="*/ 321532 w 491493"/>
                    <a:gd name="connsiteY22" fmla="*/ 1402676 h 1495138"/>
                    <a:gd name="connsiteX23" fmla="*/ 321532 w 491493"/>
                    <a:gd name="connsiteY23" fmla="*/ 1390214 h 1495138"/>
                    <a:gd name="connsiteX24" fmla="*/ 321532 w 491493"/>
                    <a:gd name="connsiteY24" fmla="*/ 1167502 h 1495138"/>
                    <a:gd name="connsiteX25" fmla="*/ 320730 w 491493"/>
                    <a:gd name="connsiteY25" fmla="*/ 1151422 h 1495138"/>
                    <a:gd name="connsiteX26" fmla="*/ 319127 w 491493"/>
                    <a:gd name="connsiteY26" fmla="*/ 1149814 h 1495138"/>
                    <a:gd name="connsiteX27" fmla="*/ 314317 w 491493"/>
                    <a:gd name="connsiteY27" fmla="*/ 1148608 h 1495138"/>
                    <a:gd name="connsiteX28" fmla="*/ 291872 w 491493"/>
                    <a:gd name="connsiteY28" fmla="*/ 1149010 h 1495138"/>
                    <a:gd name="connsiteX29" fmla="*/ 281451 w 491493"/>
                    <a:gd name="connsiteY29" fmla="*/ 1149010 h 1495138"/>
                    <a:gd name="connsiteX30" fmla="*/ 242171 w 491493"/>
                    <a:gd name="connsiteY30" fmla="*/ 1107201 h 1495138"/>
                    <a:gd name="connsiteX31" fmla="*/ 282653 w 491493"/>
                    <a:gd name="connsiteY31" fmla="*/ 1063784 h 1495138"/>
                    <a:gd name="connsiteX32" fmla="*/ 289066 w 491493"/>
                    <a:gd name="connsiteY32" fmla="*/ 1063784 h 1495138"/>
                    <a:gd name="connsiteX33" fmla="*/ 356403 w 491493"/>
                    <a:gd name="connsiteY33" fmla="*/ 1061774 h 1495138"/>
                    <a:gd name="connsiteX34" fmla="*/ 77804 w 491493"/>
                    <a:gd name="connsiteY34" fmla="*/ 886049 h 1495138"/>
                    <a:gd name="connsiteX35" fmla="*/ 173598 w 491493"/>
                    <a:gd name="connsiteY35" fmla="*/ 865948 h 1495138"/>
                    <a:gd name="connsiteX36" fmla="*/ 173999 w 491493"/>
                    <a:gd name="connsiteY36" fmla="*/ 880018 h 1495138"/>
                    <a:gd name="connsiteX37" fmla="*/ 179610 w 491493"/>
                    <a:gd name="connsiteY37" fmla="*/ 886049 h 1495138"/>
                    <a:gd name="connsiteX38" fmla="*/ 194841 w 491493"/>
                    <a:gd name="connsiteY38" fmla="*/ 886049 h 1495138"/>
                    <a:gd name="connsiteX39" fmla="*/ 256166 w 491493"/>
                    <a:gd name="connsiteY39" fmla="*/ 917003 h 1495138"/>
                    <a:gd name="connsiteX40" fmla="*/ 222096 w 491493"/>
                    <a:gd name="connsiteY40" fmla="*/ 971676 h 1495138"/>
                    <a:gd name="connsiteX41" fmla="*/ 209270 w 491493"/>
                    <a:gd name="connsiteY41" fmla="*/ 972480 h 1495138"/>
                    <a:gd name="connsiteX42" fmla="*/ 37322 w 491493"/>
                    <a:gd name="connsiteY42" fmla="*/ 971676 h 1495138"/>
                    <a:gd name="connsiteX43" fmla="*/ 447 w 491493"/>
                    <a:gd name="connsiteY43" fmla="*/ 935897 h 1495138"/>
                    <a:gd name="connsiteX44" fmla="*/ 24897 w 491493"/>
                    <a:gd name="connsiteY44" fmla="*/ 890069 h 1495138"/>
                    <a:gd name="connsiteX45" fmla="*/ 43334 w 491493"/>
                    <a:gd name="connsiteY45" fmla="*/ 886049 h 1495138"/>
                    <a:gd name="connsiteX46" fmla="*/ 77804 w 491493"/>
                    <a:gd name="connsiteY46" fmla="*/ 886049 h 1495138"/>
                    <a:gd name="connsiteX47" fmla="*/ 328345 w 491493"/>
                    <a:gd name="connsiteY47" fmla="*/ 0 h 1495138"/>
                    <a:gd name="connsiteX48" fmla="*/ 343576 w 491493"/>
                    <a:gd name="connsiteY48" fmla="*/ 1206 h 1495138"/>
                    <a:gd name="connsiteX49" fmla="*/ 379248 w 491493"/>
                    <a:gd name="connsiteY49" fmla="*/ 39397 h 1495138"/>
                    <a:gd name="connsiteX50" fmla="*/ 379248 w 491493"/>
                    <a:gd name="connsiteY50" fmla="*/ 45427 h 1495138"/>
                    <a:gd name="connsiteX51" fmla="*/ 379248 w 491493"/>
                    <a:gd name="connsiteY51" fmla="*/ 192159 h 1495138"/>
                    <a:gd name="connsiteX52" fmla="*/ 378847 w 491493"/>
                    <a:gd name="connsiteY52" fmla="*/ 192159 h 1495138"/>
                    <a:gd name="connsiteX53" fmla="*/ 378847 w 491493"/>
                    <a:gd name="connsiteY53" fmla="*/ 326832 h 1495138"/>
                    <a:gd name="connsiteX54" fmla="*/ 379248 w 491493"/>
                    <a:gd name="connsiteY54" fmla="*/ 340902 h 1495138"/>
                    <a:gd name="connsiteX55" fmla="*/ 384859 w 491493"/>
                    <a:gd name="connsiteY55" fmla="*/ 346932 h 1495138"/>
                    <a:gd name="connsiteX56" fmla="*/ 400090 w 491493"/>
                    <a:gd name="connsiteY56" fmla="*/ 346932 h 1495138"/>
                    <a:gd name="connsiteX57" fmla="*/ 422135 w 491493"/>
                    <a:gd name="connsiteY57" fmla="*/ 346932 h 1495138"/>
                    <a:gd name="connsiteX58" fmla="*/ 461415 w 491493"/>
                    <a:gd name="connsiteY58" fmla="*/ 377887 h 1495138"/>
                    <a:gd name="connsiteX59" fmla="*/ 427345 w 491493"/>
                    <a:gd name="connsiteY59" fmla="*/ 432560 h 1495138"/>
                    <a:gd name="connsiteX60" fmla="*/ 414519 w 491493"/>
                    <a:gd name="connsiteY60" fmla="*/ 433364 h 1495138"/>
                    <a:gd name="connsiteX61" fmla="*/ 253393 w 491493"/>
                    <a:gd name="connsiteY61" fmla="*/ 433364 h 1495138"/>
                    <a:gd name="connsiteX62" fmla="*/ 242571 w 491493"/>
                    <a:gd name="connsiteY62" fmla="*/ 432560 h 1495138"/>
                    <a:gd name="connsiteX63" fmla="*/ 205696 w 491493"/>
                    <a:gd name="connsiteY63" fmla="*/ 396781 h 1495138"/>
                    <a:gd name="connsiteX64" fmla="*/ 230146 w 491493"/>
                    <a:gd name="connsiteY64" fmla="*/ 350952 h 1495138"/>
                    <a:gd name="connsiteX65" fmla="*/ 248583 w 491493"/>
                    <a:gd name="connsiteY65" fmla="*/ 346932 h 1495138"/>
                    <a:gd name="connsiteX66" fmla="*/ 283053 w 491493"/>
                    <a:gd name="connsiteY66" fmla="*/ 346932 h 1495138"/>
                    <a:gd name="connsiteX67" fmla="*/ 291069 w 491493"/>
                    <a:gd name="connsiteY67" fmla="*/ 345726 h 1495138"/>
                    <a:gd name="connsiteX68" fmla="*/ 292672 w 491493"/>
                    <a:gd name="connsiteY68" fmla="*/ 344118 h 1495138"/>
                    <a:gd name="connsiteX69" fmla="*/ 293474 w 491493"/>
                    <a:gd name="connsiteY69" fmla="*/ 340902 h 1495138"/>
                    <a:gd name="connsiteX70" fmla="*/ 293474 w 491493"/>
                    <a:gd name="connsiteY70" fmla="*/ 328440 h 1495138"/>
                    <a:gd name="connsiteX71" fmla="*/ 293474 w 491493"/>
                    <a:gd name="connsiteY71" fmla="*/ 105728 h 1495138"/>
                    <a:gd name="connsiteX72" fmla="*/ 292672 w 491493"/>
                    <a:gd name="connsiteY72" fmla="*/ 89648 h 1495138"/>
                    <a:gd name="connsiteX73" fmla="*/ 291069 w 491493"/>
                    <a:gd name="connsiteY73" fmla="*/ 88040 h 1495138"/>
                    <a:gd name="connsiteX74" fmla="*/ 286259 w 491493"/>
                    <a:gd name="connsiteY74" fmla="*/ 86834 h 1495138"/>
                    <a:gd name="connsiteX75" fmla="*/ 263814 w 491493"/>
                    <a:gd name="connsiteY75" fmla="*/ 87236 h 1495138"/>
                    <a:gd name="connsiteX76" fmla="*/ 253393 w 491493"/>
                    <a:gd name="connsiteY76" fmla="*/ 87236 h 1495138"/>
                    <a:gd name="connsiteX77" fmla="*/ 214113 w 491493"/>
                    <a:gd name="connsiteY77" fmla="*/ 45427 h 1495138"/>
                    <a:gd name="connsiteX78" fmla="*/ 254595 w 491493"/>
                    <a:gd name="connsiteY78" fmla="*/ 2010 h 1495138"/>
                    <a:gd name="connsiteX79" fmla="*/ 261008 w 491493"/>
                    <a:gd name="connsiteY79" fmla="*/ 2010 h 1495138"/>
                    <a:gd name="connsiteX80" fmla="*/ 328345 w 491493"/>
                    <a:gd name="connsiteY80" fmla="*/ 0 h 1495138"/>
                    <a:gd name="connsiteX0" fmla="*/ 337260 w 472350"/>
                    <a:gd name="connsiteY0" fmla="*/ 1061774 h 1495138"/>
                    <a:gd name="connsiteX1" fmla="*/ 352491 w 472350"/>
                    <a:gd name="connsiteY1" fmla="*/ 1062980 h 1495138"/>
                    <a:gd name="connsiteX2" fmla="*/ 388163 w 472350"/>
                    <a:gd name="connsiteY2" fmla="*/ 1101171 h 1495138"/>
                    <a:gd name="connsiteX3" fmla="*/ 388163 w 472350"/>
                    <a:gd name="connsiteY3" fmla="*/ 1107201 h 1495138"/>
                    <a:gd name="connsiteX4" fmla="*/ 388163 w 472350"/>
                    <a:gd name="connsiteY4" fmla="*/ 1253934 h 1495138"/>
                    <a:gd name="connsiteX5" fmla="*/ 387762 w 472350"/>
                    <a:gd name="connsiteY5" fmla="*/ 1253934 h 1495138"/>
                    <a:gd name="connsiteX6" fmla="*/ 387762 w 472350"/>
                    <a:gd name="connsiteY6" fmla="*/ 1388606 h 1495138"/>
                    <a:gd name="connsiteX7" fmla="*/ 388163 w 472350"/>
                    <a:gd name="connsiteY7" fmla="*/ 1402676 h 1495138"/>
                    <a:gd name="connsiteX8" fmla="*/ 393774 w 472350"/>
                    <a:gd name="connsiteY8" fmla="*/ 1408707 h 1495138"/>
                    <a:gd name="connsiteX9" fmla="*/ 409005 w 472350"/>
                    <a:gd name="connsiteY9" fmla="*/ 1408707 h 1495138"/>
                    <a:gd name="connsiteX10" fmla="*/ 431050 w 472350"/>
                    <a:gd name="connsiteY10" fmla="*/ 1408707 h 1495138"/>
                    <a:gd name="connsiteX11" fmla="*/ 470330 w 472350"/>
                    <a:gd name="connsiteY11" fmla="*/ 1439661 h 1495138"/>
                    <a:gd name="connsiteX12" fmla="*/ 436260 w 472350"/>
                    <a:gd name="connsiteY12" fmla="*/ 1494334 h 1495138"/>
                    <a:gd name="connsiteX13" fmla="*/ 423434 w 472350"/>
                    <a:gd name="connsiteY13" fmla="*/ 1495138 h 1495138"/>
                    <a:gd name="connsiteX14" fmla="*/ 262308 w 472350"/>
                    <a:gd name="connsiteY14" fmla="*/ 1495138 h 1495138"/>
                    <a:gd name="connsiteX15" fmla="*/ 251486 w 472350"/>
                    <a:gd name="connsiteY15" fmla="*/ 1494334 h 1495138"/>
                    <a:gd name="connsiteX16" fmla="*/ 214611 w 472350"/>
                    <a:gd name="connsiteY16" fmla="*/ 1458555 h 1495138"/>
                    <a:gd name="connsiteX17" fmla="*/ 239061 w 472350"/>
                    <a:gd name="connsiteY17" fmla="*/ 1412727 h 1495138"/>
                    <a:gd name="connsiteX18" fmla="*/ 257498 w 472350"/>
                    <a:gd name="connsiteY18" fmla="*/ 1408707 h 1495138"/>
                    <a:gd name="connsiteX19" fmla="*/ 291968 w 472350"/>
                    <a:gd name="connsiteY19" fmla="*/ 1408707 h 1495138"/>
                    <a:gd name="connsiteX20" fmla="*/ 299984 w 472350"/>
                    <a:gd name="connsiteY20" fmla="*/ 1407501 h 1495138"/>
                    <a:gd name="connsiteX21" fmla="*/ 301587 w 472350"/>
                    <a:gd name="connsiteY21" fmla="*/ 1405892 h 1495138"/>
                    <a:gd name="connsiteX22" fmla="*/ 302389 w 472350"/>
                    <a:gd name="connsiteY22" fmla="*/ 1402676 h 1495138"/>
                    <a:gd name="connsiteX23" fmla="*/ 302389 w 472350"/>
                    <a:gd name="connsiteY23" fmla="*/ 1390214 h 1495138"/>
                    <a:gd name="connsiteX24" fmla="*/ 302389 w 472350"/>
                    <a:gd name="connsiteY24" fmla="*/ 1167502 h 1495138"/>
                    <a:gd name="connsiteX25" fmla="*/ 301587 w 472350"/>
                    <a:gd name="connsiteY25" fmla="*/ 1151422 h 1495138"/>
                    <a:gd name="connsiteX26" fmla="*/ 299984 w 472350"/>
                    <a:gd name="connsiteY26" fmla="*/ 1149814 h 1495138"/>
                    <a:gd name="connsiteX27" fmla="*/ 295174 w 472350"/>
                    <a:gd name="connsiteY27" fmla="*/ 1148608 h 1495138"/>
                    <a:gd name="connsiteX28" fmla="*/ 272729 w 472350"/>
                    <a:gd name="connsiteY28" fmla="*/ 1149010 h 1495138"/>
                    <a:gd name="connsiteX29" fmla="*/ 262308 w 472350"/>
                    <a:gd name="connsiteY29" fmla="*/ 1149010 h 1495138"/>
                    <a:gd name="connsiteX30" fmla="*/ 223028 w 472350"/>
                    <a:gd name="connsiteY30" fmla="*/ 1107201 h 1495138"/>
                    <a:gd name="connsiteX31" fmla="*/ 263510 w 472350"/>
                    <a:gd name="connsiteY31" fmla="*/ 1063784 h 1495138"/>
                    <a:gd name="connsiteX32" fmla="*/ 269923 w 472350"/>
                    <a:gd name="connsiteY32" fmla="*/ 1063784 h 1495138"/>
                    <a:gd name="connsiteX33" fmla="*/ 337260 w 472350"/>
                    <a:gd name="connsiteY33" fmla="*/ 1061774 h 1495138"/>
                    <a:gd name="connsiteX34" fmla="*/ 58661 w 472350"/>
                    <a:gd name="connsiteY34" fmla="*/ 886049 h 1495138"/>
                    <a:gd name="connsiteX35" fmla="*/ 154455 w 472350"/>
                    <a:gd name="connsiteY35" fmla="*/ 865948 h 1495138"/>
                    <a:gd name="connsiteX36" fmla="*/ 154856 w 472350"/>
                    <a:gd name="connsiteY36" fmla="*/ 880018 h 1495138"/>
                    <a:gd name="connsiteX37" fmla="*/ 160467 w 472350"/>
                    <a:gd name="connsiteY37" fmla="*/ 886049 h 1495138"/>
                    <a:gd name="connsiteX38" fmla="*/ 175698 w 472350"/>
                    <a:gd name="connsiteY38" fmla="*/ 886049 h 1495138"/>
                    <a:gd name="connsiteX39" fmla="*/ 237023 w 472350"/>
                    <a:gd name="connsiteY39" fmla="*/ 917003 h 1495138"/>
                    <a:gd name="connsiteX40" fmla="*/ 202953 w 472350"/>
                    <a:gd name="connsiteY40" fmla="*/ 971676 h 1495138"/>
                    <a:gd name="connsiteX41" fmla="*/ 190127 w 472350"/>
                    <a:gd name="connsiteY41" fmla="*/ 972480 h 1495138"/>
                    <a:gd name="connsiteX42" fmla="*/ 18179 w 472350"/>
                    <a:gd name="connsiteY42" fmla="*/ 971676 h 1495138"/>
                    <a:gd name="connsiteX43" fmla="*/ 5754 w 472350"/>
                    <a:gd name="connsiteY43" fmla="*/ 890069 h 1495138"/>
                    <a:gd name="connsiteX44" fmla="*/ 24191 w 472350"/>
                    <a:gd name="connsiteY44" fmla="*/ 886049 h 1495138"/>
                    <a:gd name="connsiteX45" fmla="*/ 58661 w 472350"/>
                    <a:gd name="connsiteY45" fmla="*/ 886049 h 1495138"/>
                    <a:gd name="connsiteX46" fmla="*/ 309202 w 472350"/>
                    <a:gd name="connsiteY46" fmla="*/ 0 h 1495138"/>
                    <a:gd name="connsiteX47" fmla="*/ 324433 w 472350"/>
                    <a:gd name="connsiteY47" fmla="*/ 1206 h 1495138"/>
                    <a:gd name="connsiteX48" fmla="*/ 360105 w 472350"/>
                    <a:gd name="connsiteY48" fmla="*/ 39397 h 1495138"/>
                    <a:gd name="connsiteX49" fmla="*/ 360105 w 472350"/>
                    <a:gd name="connsiteY49" fmla="*/ 45427 h 1495138"/>
                    <a:gd name="connsiteX50" fmla="*/ 360105 w 472350"/>
                    <a:gd name="connsiteY50" fmla="*/ 192159 h 1495138"/>
                    <a:gd name="connsiteX51" fmla="*/ 359704 w 472350"/>
                    <a:gd name="connsiteY51" fmla="*/ 192159 h 1495138"/>
                    <a:gd name="connsiteX52" fmla="*/ 359704 w 472350"/>
                    <a:gd name="connsiteY52" fmla="*/ 326832 h 1495138"/>
                    <a:gd name="connsiteX53" fmla="*/ 360105 w 472350"/>
                    <a:gd name="connsiteY53" fmla="*/ 340902 h 1495138"/>
                    <a:gd name="connsiteX54" fmla="*/ 365716 w 472350"/>
                    <a:gd name="connsiteY54" fmla="*/ 346932 h 1495138"/>
                    <a:gd name="connsiteX55" fmla="*/ 380947 w 472350"/>
                    <a:gd name="connsiteY55" fmla="*/ 346932 h 1495138"/>
                    <a:gd name="connsiteX56" fmla="*/ 402992 w 472350"/>
                    <a:gd name="connsiteY56" fmla="*/ 346932 h 1495138"/>
                    <a:gd name="connsiteX57" fmla="*/ 442272 w 472350"/>
                    <a:gd name="connsiteY57" fmla="*/ 377887 h 1495138"/>
                    <a:gd name="connsiteX58" fmla="*/ 408202 w 472350"/>
                    <a:gd name="connsiteY58" fmla="*/ 432560 h 1495138"/>
                    <a:gd name="connsiteX59" fmla="*/ 395376 w 472350"/>
                    <a:gd name="connsiteY59" fmla="*/ 433364 h 1495138"/>
                    <a:gd name="connsiteX60" fmla="*/ 234250 w 472350"/>
                    <a:gd name="connsiteY60" fmla="*/ 433364 h 1495138"/>
                    <a:gd name="connsiteX61" fmla="*/ 223428 w 472350"/>
                    <a:gd name="connsiteY61" fmla="*/ 432560 h 1495138"/>
                    <a:gd name="connsiteX62" fmla="*/ 186553 w 472350"/>
                    <a:gd name="connsiteY62" fmla="*/ 396781 h 1495138"/>
                    <a:gd name="connsiteX63" fmla="*/ 211003 w 472350"/>
                    <a:gd name="connsiteY63" fmla="*/ 350952 h 1495138"/>
                    <a:gd name="connsiteX64" fmla="*/ 229440 w 472350"/>
                    <a:gd name="connsiteY64" fmla="*/ 346932 h 1495138"/>
                    <a:gd name="connsiteX65" fmla="*/ 263910 w 472350"/>
                    <a:gd name="connsiteY65" fmla="*/ 346932 h 1495138"/>
                    <a:gd name="connsiteX66" fmla="*/ 271926 w 472350"/>
                    <a:gd name="connsiteY66" fmla="*/ 345726 h 1495138"/>
                    <a:gd name="connsiteX67" fmla="*/ 273529 w 472350"/>
                    <a:gd name="connsiteY67" fmla="*/ 344118 h 1495138"/>
                    <a:gd name="connsiteX68" fmla="*/ 274331 w 472350"/>
                    <a:gd name="connsiteY68" fmla="*/ 340902 h 1495138"/>
                    <a:gd name="connsiteX69" fmla="*/ 274331 w 472350"/>
                    <a:gd name="connsiteY69" fmla="*/ 328440 h 1495138"/>
                    <a:gd name="connsiteX70" fmla="*/ 274331 w 472350"/>
                    <a:gd name="connsiteY70" fmla="*/ 105728 h 1495138"/>
                    <a:gd name="connsiteX71" fmla="*/ 273529 w 472350"/>
                    <a:gd name="connsiteY71" fmla="*/ 89648 h 1495138"/>
                    <a:gd name="connsiteX72" fmla="*/ 271926 w 472350"/>
                    <a:gd name="connsiteY72" fmla="*/ 88040 h 1495138"/>
                    <a:gd name="connsiteX73" fmla="*/ 267116 w 472350"/>
                    <a:gd name="connsiteY73" fmla="*/ 86834 h 1495138"/>
                    <a:gd name="connsiteX74" fmla="*/ 244671 w 472350"/>
                    <a:gd name="connsiteY74" fmla="*/ 87236 h 1495138"/>
                    <a:gd name="connsiteX75" fmla="*/ 234250 w 472350"/>
                    <a:gd name="connsiteY75" fmla="*/ 87236 h 1495138"/>
                    <a:gd name="connsiteX76" fmla="*/ 194970 w 472350"/>
                    <a:gd name="connsiteY76" fmla="*/ 45427 h 1495138"/>
                    <a:gd name="connsiteX77" fmla="*/ 235452 w 472350"/>
                    <a:gd name="connsiteY77" fmla="*/ 2010 h 1495138"/>
                    <a:gd name="connsiteX78" fmla="*/ 241865 w 472350"/>
                    <a:gd name="connsiteY78" fmla="*/ 2010 h 1495138"/>
                    <a:gd name="connsiteX79" fmla="*/ 309202 w 472350"/>
                    <a:gd name="connsiteY79" fmla="*/ 0 h 1495138"/>
                    <a:gd name="connsiteX0" fmla="*/ 331505 w 466595"/>
                    <a:gd name="connsiteY0" fmla="*/ 1061774 h 1495138"/>
                    <a:gd name="connsiteX1" fmla="*/ 346736 w 466595"/>
                    <a:gd name="connsiteY1" fmla="*/ 1062980 h 1495138"/>
                    <a:gd name="connsiteX2" fmla="*/ 382408 w 466595"/>
                    <a:gd name="connsiteY2" fmla="*/ 1101171 h 1495138"/>
                    <a:gd name="connsiteX3" fmla="*/ 382408 w 466595"/>
                    <a:gd name="connsiteY3" fmla="*/ 1107201 h 1495138"/>
                    <a:gd name="connsiteX4" fmla="*/ 382408 w 466595"/>
                    <a:gd name="connsiteY4" fmla="*/ 1253934 h 1495138"/>
                    <a:gd name="connsiteX5" fmla="*/ 382007 w 466595"/>
                    <a:gd name="connsiteY5" fmla="*/ 1253934 h 1495138"/>
                    <a:gd name="connsiteX6" fmla="*/ 382007 w 466595"/>
                    <a:gd name="connsiteY6" fmla="*/ 1388606 h 1495138"/>
                    <a:gd name="connsiteX7" fmla="*/ 382408 w 466595"/>
                    <a:gd name="connsiteY7" fmla="*/ 1402676 h 1495138"/>
                    <a:gd name="connsiteX8" fmla="*/ 388019 w 466595"/>
                    <a:gd name="connsiteY8" fmla="*/ 1408707 h 1495138"/>
                    <a:gd name="connsiteX9" fmla="*/ 403250 w 466595"/>
                    <a:gd name="connsiteY9" fmla="*/ 1408707 h 1495138"/>
                    <a:gd name="connsiteX10" fmla="*/ 425295 w 466595"/>
                    <a:gd name="connsiteY10" fmla="*/ 1408707 h 1495138"/>
                    <a:gd name="connsiteX11" fmla="*/ 464575 w 466595"/>
                    <a:gd name="connsiteY11" fmla="*/ 1439661 h 1495138"/>
                    <a:gd name="connsiteX12" fmla="*/ 430505 w 466595"/>
                    <a:gd name="connsiteY12" fmla="*/ 1494334 h 1495138"/>
                    <a:gd name="connsiteX13" fmla="*/ 417679 w 466595"/>
                    <a:gd name="connsiteY13" fmla="*/ 1495138 h 1495138"/>
                    <a:gd name="connsiteX14" fmla="*/ 256553 w 466595"/>
                    <a:gd name="connsiteY14" fmla="*/ 1495138 h 1495138"/>
                    <a:gd name="connsiteX15" fmla="*/ 245731 w 466595"/>
                    <a:gd name="connsiteY15" fmla="*/ 1494334 h 1495138"/>
                    <a:gd name="connsiteX16" fmla="*/ 208856 w 466595"/>
                    <a:gd name="connsiteY16" fmla="*/ 1458555 h 1495138"/>
                    <a:gd name="connsiteX17" fmla="*/ 233306 w 466595"/>
                    <a:gd name="connsiteY17" fmla="*/ 1412727 h 1495138"/>
                    <a:gd name="connsiteX18" fmla="*/ 251743 w 466595"/>
                    <a:gd name="connsiteY18" fmla="*/ 1408707 h 1495138"/>
                    <a:gd name="connsiteX19" fmla="*/ 286213 w 466595"/>
                    <a:gd name="connsiteY19" fmla="*/ 1408707 h 1495138"/>
                    <a:gd name="connsiteX20" fmla="*/ 294229 w 466595"/>
                    <a:gd name="connsiteY20" fmla="*/ 1407501 h 1495138"/>
                    <a:gd name="connsiteX21" fmla="*/ 295832 w 466595"/>
                    <a:gd name="connsiteY21" fmla="*/ 1405892 h 1495138"/>
                    <a:gd name="connsiteX22" fmla="*/ 296634 w 466595"/>
                    <a:gd name="connsiteY22" fmla="*/ 1402676 h 1495138"/>
                    <a:gd name="connsiteX23" fmla="*/ 296634 w 466595"/>
                    <a:gd name="connsiteY23" fmla="*/ 1390214 h 1495138"/>
                    <a:gd name="connsiteX24" fmla="*/ 296634 w 466595"/>
                    <a:gd name="connsiteY24" fmla="*/ 1167502 h 1495138"/>
                    <a:gd name="connsiteX25" fmla="*/ 295832 w 466595"/>
                    <a:gd name="connsiteY25" fmla="*/ 1151422 h 1495138"/>
                    <a:gd name="connsiteX26" fmla="*/ 294229 w 466595"/>
                    <a:gd name="connsiteY26" fmla="*/ 1149814 h 1495138"/>
                    <a:gd name="connsiteX27" fmla="*/ 289419 w 466595"/>
                    <a:gd name="connsiteY27" fmla="*/ 1148608 h 1495138"/>
                    <a:gd name="connsiteX28" fmla="*/ 266974 w 466595"/>
                    <a:gd name="connsiteY28" fmla="*/ 1149010 h 1495138"/>
                    <a:gd name="connsiteX29" fmla="*/ 256553 w 466595"/>
                    <a:gd name="connsiteY29" fmla="*/ 1149010 h 1495138"/>
                    <a:gd name="connsiteX30" fmla="*/ 217273 w 466595"/>
                    <a:gd name="connsiteY30" fmla="*/ 1107201 h 1495138"/>
                    <a:gd name="connsiteX31" fmla="*/ 257755 w 466595"/>
                    <a:gd name="connsiteY31" fmla="*/ 1063784 h 1495138"/>
                    <a:gd name="connsiteX32" fmla="*/ 264168 w 466595"/>
                    <a:gd name="connsiteY32" fmla="*/ 1063784 h 1495138"/>
                    <a:gd name="connsiteX33" fmla="*/ 331505 w 466595"/>
                    <a:gd name="connsiteY33" fmla="*/ 1061774 h 1495138"/>
                    <a:gd name="connsiteX34" fmla="*/ 52906 w 466595"/>
                    <a:gd name="connsiteY34" fmla="*/ 886049 h 1495138"/>
                    <a:gd name="connsiteX35" fmla="*/ 148700 w 466595"/>
                    <a:gd name="connsiteY35" fmla="*/ 865948 h 1495138"/>
                    <a:gd name="connsiteX36" fmla="*/ 149101 w 466595"/>
                    <a:gd name="connsiteY36" fmla="*/ 880018 h 1495138"/>
                    <a:gd name="connsiteX37" fmla="*/ 154712 w 466595"/>
                    <a:gd name="connsiteY37" fmla="*/ 886049 h 1495138"/>
                    <a:gd name="connsiteX38" fmla="*/ 169943 w 466595"/>
                    <a:gd name="connsiteY38" fmla="*/ 886049 h 1495138"/>
                    <a:gd name="connsiteX39" fmla="*/ 231268 w 466595"/>
                    <a:gd name="connsiteY39" fmla="*/ 917003 h 1495138"/>
                    <a:gd name="connsiteX40" fmla="*/ 197198 w 466595"/>
                    <a:gd name="connsiteY40" fmla="*/ 971676 h 1495138"/>
                    <a:gd name="connsiteX41" fmla="*/ 184372 w 466595"/>
                    <a:gd name="connsiteY41" fmla="*/ 972480 h 1495138"/>
                    <a:gd name="connsiteX42" fmla="*/ -1 w 466595"/>
                    <a:gd name="connsiteY42" fmla="*/ 890069 h 1495138"/>
                    <a:gd name="connsiteX43" fmla="*/ 18436 w 466595"/>
                    <a:gd name="connsiteY43" fmla="*/ 886049 h 1495138"/>
                    <a:gd name="connsiteX44" fmla="*/ 52906 w 466595"/>
                    <a:gd name="connsiteY44" fmla="*/ 886049 h 1495138"/>
                    <a:gd name="connsiteX45" fmla="*/ 303447 w 466595"/>
                    <a:gd name="connsiteY45" fmla="*/ 0 h 1495138"/>
                    <a:gd name="connsiteX46" fmla="*/ 318678 w 466595"/>
                    <a:gd name="connsiteY46" fmla="*/ 1206 h 1495138"/>
                    <a:gd name="connsiteX47" fmla="*/ 354350 w 466595"/>
                    <a:gd name="connsiteY47" fmla="*/ 39397 h 1495138"/>
                    <a:gd name="connsiteX48" fmla="*/ 354350 w 466595"/>
                    <a:gd name="connsiteY48" fmla="*/ 45427 h 1495138"/>
                    <a:gd name="connsiteX49" fmla="*/ 354350 w 466595"/>
                    <a:gd name="connsiteY49" fmla="*/ 192159 h 1495138"/>
                    <a:gd name="connsiteX50" fmla="*/ 353949 w 466595"/>
                    <a:gd name="connsiteY50" fmla="*/ 192159 h 1495138"/>
                    <a:gd name="connsiteX51" fmla="*/ 353949 w 466595"/>
                    <a:gd name="connsiteY51" fmla="*/ 326832 h 1495138"/>
                    <a:gd name="connsiteX52" fmla="*/ 354350 w 466595"/>
                    <a:gd name="connsiteY52" fmla="*/ 340902 h 1495138"/>
                    <a:gd name="connsiteX53" fmla="*/ 359961 w 466595"/>
                    <a:gd name="connsiteY53" fmla="*/ 346932 h 1495138"/>
                    <a:gd name="connsiteX54" fmla="*/ 375192 w 466595"/>
                    <a:gd name="connsiteY54" fmla="*/ 346932 h 1495138"/>
                    <a:gd name="connsiteX55" fmla="*/ 397237 w 466595"/>
                    <a:gd name="connsiteY55" fmla="*/ 346932 h 1495138"/>
                    <a:gd name="connsiteX56" fmla="*/ 436517 w 466595"/>
                    <a:gd name="connsiteY56" fmla="*/ 377887 h 1495138"/>
                    <a:gd name="connsiteX57" fmla="*/ 402447 w 466595"/>
                    <a:gd name="connsiteY57" fmla="*/ 432560 h 1495138"/>
                    <a:gd name="connsiteX58" fmla="*/ 389621 w 466595"/>
                    <a:gd name="connsiteY58" fmla="*/ 433364 h 1495138"/>
                    <a:gd name="connsiteX59" fmla="*/ 228495 w 466595"/>
                    <a:gd name="connsiteY59" fmla="*/ 433364 h 1495138"/>
                    <a:gd name="connsiteX60" fmla="*/ 217673 w 466595"/>
                    <a:gd name="connsiteY60" fmla="*/ 432560 h 1495138"/>
                    <a:gd name="connsiteX61" fmla="*/ 180798 w 466595"/>
                    <a:gd name="connsiteY61" fmla="*/ 396781 h 1495138"/>
                    <a:gd name="connsiteX62" fmla="*/ 205248 w 466595"/>
                    <a:gd name="connsiteY62" fmla="*/ 350952 h 1495138"/>
                    <a:gd name="connsiteX63" fmla="*/ 223685 w 466595"/>
                    <a:gd name="connsiteY63" fmla="*/ 346932 h 1495138"/>
                    <a:gd name="connsiteX64" fmla="*/ 258155 w 466595"/>
                    <a:gd name="connsiteY64" fmla="*/ 346932 h 1495138"/>
                    <a:gd name="connsiteX65" fmla="*/ 266171 w 466595"/>
                    <a:gd name="connsiteY65" fmla="*/ 345726 h 1495138"/>
                    <a:gd name="connsiteX66" fmla="*/ 267774 w 466595"/>
                    <a:gd name="connsiteY66" fmla="*/ 344118 h 1495138"/>
                    <a:gd name="connsiteX67" fmla="*/ 268576 w 466595"/>
                    <a:gd name="connsiteY67" fmla="*/ 340902 h 1495138"/>
                    <a:gd name="connsiteX68" fmla="*/ 268576 w 466595"/>
                    <a:gd name="connsiteY68" fmla="*/ 328440 h 1495138"/>
                    <a:gd name="connsiteX69" fmla="*/ 268576 w 466595"/>
                    <a:gd name="connsiteY69" fmla="*/ 105728 h 1495138"/>
                    <a:gd name="connsiteX70" fmla="*/ 267774 w 466595"/>
                    <a:gd name="connsiteY70" fmla="*/ 89648 h 1495138"/>
                    <a:gd name="connsiteX71" fmla="*/ 266171 w 466595"/>
                    <a:gd name="connsiteY71" fmla="*/ 88040 h 1495138"/>
                    <a:gd name="connsiteX72" fmla="*/ 261361 w 466595"/>
                    <a:gd name="connsiteY72" fmla="*/ 86834 h 1495138"/>
                    <a:gd name="connsiteX73" fmla="*/ 238916 w 466595"/>
                    <a:gd name="connsiteY73" fmla="*/ 87236 h 1495138"/>
                    <a:gd name="connsiteX74" fmla="*/ 228495 w 466595"/>
                    <a:gd name="connsiteY74" fmla="*/ 87236 h 1495138"/>
                    <a:gd name="connsiteX75" fmla="*/ 189215 w 466595"/>
                    <a:gd name="connsiteY75" fmla="*/ 45427 h 1495138"/>
                    <a:gd name="connsiteX76" fmla="*/ 229697 w 466595"/>
                    <a:gd name="connsiteY76" fmla="*/ 2010 h 1495138"/>
                    <a:gd name="connsiteX77" fmla="*/ 236110 w 466595"/>
                    <a:gd name="connsiteY77" fmla="*/ 2010 h 1495138"/>
                    <a:gd name="connsiteX78" fmla="*/ 303447 w 466595"/>
                    <a:gd name="connsiteY78" fmla="*/ 0 h 1495138"/>
                    <a:gd name="connsiteX0" fmla="*/ 331505 w 466595"/>
                    <a:gd name="connsiteY0" fmla="*/ 1061774 h 1495138"/>
                    <a:gd name="connsiteX1" fmla="*/ 346736 w 466595"/>
                    <a:gd name="connsiteY1" fmla="*/ 1062980 h 1495138"/>
                    <a:gd name="connsiteX2" fmla="*/ 382408 w 466595"/>
                    <a:gd name="connsiteY2" fmla="*/ 1101171 h 1495138"/>
                    <a:gd name="connsiteX3" fmla="*/ 382408 w 466595"/>
                    <a:gd name="connsiteY3" fmla="*/ 1107201 h 1495138"/>
                    <a:gd name="connsiteX4" fmla="*/ 382408 w 466595"/>
                    <a:gd name="connsiteY4" fmla="*/ 1253934 h 1495138"/>
                    <a:gd name="connsiteX5" fmla="*/ 382007 w 466595"/>
                    <a:gd name="connsiteY5" fmla="*/ 1253934 h 1495138"/>
                    <a:gd name="connsiteX6" fmla="*/ 382007 w 466595"/>
                    <a:gd name="connsiteY6" fmla="*/ 1388606 h 1495138"/>
                    <a:gd name="connsiteX7" fmla="*/ 382408 w 466595"/>
                    <a:gd name="connsiteY7" fmla="*/ 1402676 h 1495138"/>
                    <a:gd name="connsiteX8" fmla="*/ 388019 w 466595"/>
                    <a:gd name="connsiteY8" fmla="*/ 1408707 h 1495138"/>
                    <a:gd name="connsiteX9" fmla="*/ 403250 w 466595"/>
                    <a:gd name="connsiteY9" fmla="*/ 1408707 h 1495138"/>
                    <a:gd name="connsiteX10" fmla="*/ 425295 w 466595"/>
                    <a:gd name="connsiteY10" fmla="*/ 1408707 h 1495138"/>
                    <a:gd name="connsiteX11" fmla="*/ 464575 w 466595"/>
                    <a:gd name="connsiteY11" fmla="*/ 1439661 h 1495138"/>
                    <a:gd name="connsiteX12" fmla="*/ 430505 w 466595"/>
                    <a:gd name="connsiteY12" fmla="*/ 1494334 h 1495138"/>
                    <a:gd name="connsiteX13" fmla="*/ 417679 w 466595"/>
                    <a:gd name="connsiteY13" fmla="*/ 1495138 h 1495138"/>
                    <a:gd name="connsiteX14" fmla="*/ 256553 w 466595"/>
                    <a:gd name="connsiteY14" fmla="*/ 1495138 h 1495138"/>
                    <a:gd name="connsiteX15" fmla="*/ 245731 w 466595"/>
                    <a:gd name="connsiteY15" fmla="*/ 1494334 h 1495138"/>
                    <a:gd name="connsiteX16" fmla="*/ 208856 w 466595"/>
                    <a:gd name="connsiteY16" fmla="*/ 1458555 h 1495138"/>
                    <a:gd name="connsiteX17" fmla="*/ 233306 w 466595"/>
                    <a:gd name="connsiteY17" fmla="*/ 1412727 h 1495138"/>
                    <a:gd name="connsiteX18" fmla="*/ 251743 w 466595"/>
                    <a:gd name="connsiteY18" fmla="*/ 1408707 h 1495138"/>
                    <a:gd name="connsiteX19" fmla="*/ 286213 w 466595"/>
                    <a:gd name="connsiteY19" fmla="*/ 1408707 h 1495138"/>
                    <a:gd name="connsiteX20" fmla="*/ 294229 w 466595"/>
                    <a:gd name="connsiteY20" fmla="*/ 1407501 h 1495138"/>
                    <a:gd name="connsiteX21" fmla="*/ 295832 w 466595"/>
                    <a:gd name="connsiteY21" fmla="*/ 1405892 h 1495138"/>
                    <a:gd name="connsiteX22" fmla="*/ 296634 w 466595"/>
                    <a:gd name="connsiteY22" fmla="*/ 1402676 h 1495138"/>
                    <a:gd name="connsiteX23" fmla="*/ 296634 w 466595"/>
                    <a:gd name="connsiteY23" fmla="*/ 1390214 h 1495138"/>
                    <a:gd name="connsiteX24" fmla="*/ 296634 w 466595"/>
                    <a:gd name="connsiteY24" fmla="*/ 1167502 h 1495138"/>
                    <a:gd name="connsiteX25" fmla="*/ 295832 w 466595"/>
                    <a:gd name="connsiteY25" fmla="*/ 1151422 h 1495138"/>
                    <a:gd name="connsiteX26" fmla="*/ 294229 w 466595"/>
                    <a:gd name="connsiteY26" fmla="*/ 1149814 h 1495138"/>
                    <a:gd name="connsiteX27" fmla="*/ 289419 w 466595"/>
                    <a:gd name="connsiteY27" fmla="*/ 1148608 h 1495138"/>
                    <a:gd name="connsiteX28" fmla="*/ 266974 w 466595"/>
                    <a:gd name="connsiteY28" fmla="*/ 1149010 h 1495138"/>
                    <a:gd name="connsiteX29" fmla="*/ 256553 w 466595"/>
                    <a:gd name="connsiteY29" fmla="*/ 1149010 h 1495138"/>
                    <a:gd name="connsiteX30" fmla="*/ 217273 w 466595"/>
                    <a:gd name="connsiteY30" fmla="*/ 1107201 h 1495138"/>
                    <a:gd name="connsiteX31" fmla="*/ 257755 w 466595"/>
                    <a:gd name="connsiteY31" fmla="*/ 1063784 h 1495138"/>
                    <a:gd name="connsiteX32" fmla="*/ 264168 w 466595"/>
                    <a:gd name="connsiteY32" fmla="*/ 1063784 h 1495138"/>
                    <a:gd name="connsiteX33" fmla="*/ 331505 w 466595"/>
                    <a:gd name="connsiteY33" fmla="*/ 1061774 h 1495138"/>
                    <a:gd name="connsiteX34" fmla="*/ 18436 w 466595"/>
                    <a:gd name="connsiteY34" fmla="*/ 886049 h 1495138"/>
                    <a:gd name="connsiteX35" fmla="*/ 148700 w 466595"/>
                    <a:gd name="connsiteY35" fmla="*/ 865948 h 1495138"/>
                    <a:gd name="connsiteX36" fmla="*/ 149101 w 466595"/>
                    <a:gd name="connsiteY36" fmla="*/ 880018 h 1495138"/>
                    <a:gd name="connsiteX37" fmla="*/ 154712 w 466595"/>
                    <a:gd name="connsiteY37" fmla="*/ 886049 h 1495138"/>
                    <a:gd name="connsiteX38" fmla="*/ 169943 w 466595"/>
                    <a:gd name="connsiteY38" fmla="*/ 886049 h 1495138"/>
                    <a:gd name="connsiteX39" fmla="*/ 231268 w 466595"/>
                    <a:gd name="connsiteY39" fmla="*/ 917003 h 1495138"/>
                    <a:gd name="connsiteX40" fmla="*/ 197198 w 466595"/>
                    <a:gd name="connsiteY40" fmla="*/ 971676 h 1495138"/>
                    <a:gd name="connsiteX41" fmla="*/ 184372 w 466595"/>
                    <a:gd name="connsiteY41" fmla="*/ 972480 h 1495138"/>
                    <a:gd name="connsiteX42" fmla="*/ -1 w 466595"/>
                    <a:gd name="connsiteY42" fmla="*/ 890069 h 1495138"/>
                    <a:gd name="connsiteX43" fmla="*/ 18436 w 466595"/>
                    <a:gd name="connsiteY43" fmla="*/ 886049 h 1495138"/>
                    <a:gd name="connsiteX44" fmla="*/ 303447 w 466595"/>
                    <a:gd name="connsiteY44" fmla="*/ 0 h 1495138"/>
                    <a:gd name="connsiteX45" fmla="*/ 318678 w 466595"/>
                    <a:gd name="connsiteY45" fmla="*/ 1206 h 1495138"/>
                    <a:gd name="connsiteX46" fmla="*/ 354350 w 466595"/>
                    <a:gd name="connsiteY46" fmla="*/ 39397 h 1495138"/>
                    <a:gd name="connsiteX47" fmla="*/ 354350 w 466595"/>
                    <a:gd name="connsiteY47" fmla="*/ 45427 h 1495138"/>
                    <a:gd name="connsiteX48" fmla="*/ 354350 w 466595"/>
                    <a:gd name="connsiteY48" fmla="*/ 192159 h 1495138"/>
                    <a:gd name="connsiteX49" fmla="*/ 353949 w 466595"/>
                    <a:gd name="connsiteY49" fmla="*/ 192159 h 1495138"/>
                    <a:gd name="connsiteX50" fmla="*/ 353949 w 466595"/>
                    <a:gd name="connsiteY50" fmla="*/ 326832 h 1495138"/>
                    <a:gd name="connsiteX51" fmla="*/ 354350 w 466595"/>
                    <a:gd name="connsiteY51" fmla="*/ 340902 h 1495138"/>
                    <a:gd name="connsiteX52" fmla="*/ 359961 w 466595"/>
                    <a:gd name="connsiteY52" fmla="*/ 346932 h 1495138"/>
                    <a:gd name="connsiteX53" fmla="*/ 375192 w 466595"/>
                    <a:gd name="connsiteY53" fmla="*/ 346932 h 1495138"/>
                    <a:gd name="connsiteX54" fmla="*/ 397237 w 466595"/>
                    <a:gd name="connsiteY54" fmla="*/ 346932 h 1495138"/>
                    <a:gd name="connsiteX55" fmla="*/ 436517 w 466595"/>
                    <a:gd name="connsiteY55" fmla="*/ 377887 h 1495138"/>
                    <a:gd name="connsiteX56" fmla="*/ 402447 w 466595"/>
                    <a:gd name="connsiteY56" fmla="*/ 432560 h 1495138"/>
                    <a:gd name="connsiteX57" fmla="*/ 389621 w 466595"/>
                    <a:gd name="connsiteY57" fmla="*/ 433364 h 1495138"/>
                    <a:gd name="connsiteX58" fmla="*/ 228495 w 466595"/>
                    <a:gd name="connsiteY58" fmla="*/ 433364 h 1495138"/>
                    <a:gd name="connsiteX59" fmla="*/ 217673 w 466595"/>
                    <a:gd name="connsiteY59" fmla="*/ 432560 h 1495138"/>
                    <a:gd name="connsiteX60" fmla="*/ 180798 w 466595"/>
                    <a:gd name="connsiteY60" fmla="*/ 396781 h 1495138"/>
                    <a:gd name="connsiteX61" fmla="*/ 205248 w 466595"/>
                    <a:gd name="connsiteY61" fmla="*/ 350952 h 1495138"/>
                    <a:gd name="connsiteX62" fmla="*/ 223685 w 466595"/>
                    <a:gd name="connsiteY62" fmla="*/ 346932 h 1495138"/>
                    <a:gd name="connsiteX63" fmla="*/ 258155 w 466595"/>
                    <a:gd name="connsiteY63" fmla="*/ 346932 h 1495138"/>
                    <a:gd name="connsiteX64" fmla="*/ 266171 w 466595"/>
                    <a:gd name="connsiteY64" fmla="*/ 345726 h 1495138"/>
                    <a:gd name="connsiteX65" fmla="*/ 267774 w 466595"/>
                    <a:gd name="connsiteY65" fmla="*/ 344118 h 1495138"/>
                    <a:gd name="connsiteX66" fmla="*/ 268576 w 466595"/>
                    <a:gd name="connsiteY66" fmla="*/ 340902 h 1495138"/>
                    <a:gd name="connsiteX67" fmla="*/ 268576 w 466595"/>
                    <a:gd name="connsiteY67" fmla="*/ 328440 h 1495138"/>
                    <a:gd name="connsiteX68" fmla="*/ 268576 w 466595"/>
                    <a:gd name="connsiteY68" fmla="*/ 105728 h 1495138"/>
                    <a:gd name="connsiteX69" fmla="*/ 267774 w 466595"/>
                    <a:gd name="connsiteY69" fmla="*/ 89648 h 1495138"/>
                    <a:gd name="connsiteX70" fmla="*/ 266171 w 466595"/>
                    <a:gd name="connsiteY70" fmla="*/ 88040 h 1495138"/>
                    <a:gd name="connsiteX71" fmla="*/ 261361 w 466595"/>
                    <a:gd name="connsiteY71" fmla="*/ 86834 h 1495138"/>
                    <a:gd name="connsiteX72" fmla="*/ 238916 w 466595"/>
                    <a:gd name="connsiteY72" fmla="*/ 87236 h 1495138"/>
                    <a:gd name="connsiteX73" fmla="*/ 228495 w 466595"/>
                    <a:gd name="connsiteY73" fmla="*/ 87236 h 1495138"/>
                    <a:gd name="connsiteX74" fmla="*/ 189215 w 466595"/>
                    <a:gd name="connsiteY74" fmla="*/ 45427 h 1495138"/>
                    <a:gd name="connsiteX75" fmla="*/ 229697 w 466595"/>
                    <a:gd name="connsiteY75" fmla="*/ 2010 h 1495138"/>
                    <a:gd name="connsiteX76" fmla="*/ 236110 w 466595"/>
                    <a:gd name="connsiteY76" fmla="*/ 2010 h 1495138"/>
                    <a:gd name="connsiteX77" fmla="*/ 303447 w 466595"/>
                    <a:gd name="connsiteY77" fmla="*/ 0 h 1495138"/>
                    <a:gd name="connsiteX0" fmla="*/ 331702 w 466792"/>
                    <a:gd name="connsiteY0" fmla="*/ 1061774 h 1495138"/>
                    <a:gd name="connsiteX1" fmla="*/ 346933 w 466792"/>
                    <a:gd name="connsiteY1" fmla="*/ 1062980 h 1495138"/>
                    <a:gd name="connsiteX2" fmla="*/ 382605 w 466792"/>
                    <a:gd name="connsiteY2" fmla="*/ 1101171 h 1495138"/>
                    <a:gd name="connsiteX3" fmla="*/ 382605 w 466792"/>
                    <a:gd name="connsiteY3" fmla="*/ 1107201 h 1495138"/>
                    <a:gd name="connsiteX4" fmla="*/ 382605 w 466792"/>
                    <a:gd name="connsiteY4" fmla="*/ 1253934 h 1495138"/>
                    <a:gd name="connsiteX5" fmla="*/ 382204 w 466792"/>
                    <a:gd name="connsiteY5" fmla="*/ 1253934 h 1495138"/>
                    <a:gd name="connsiteX6" fmla="*/ 382204 w 466792"/>
                    <a:gd name="connsiteY6" fmla="*/ 1388606 h 1495138"/>
                    <a:gd name="connsiteX7" fmla="*/ 382605 w 466792"/>
                    <a:gd name="connsiteY7" fmla="*/ 1402676 h 1495138"/>
                    <a:gd name="connsiteX8" fmla="*/ 388216 w 466792"/>
                    <a:gd name="connsiteY8" fmla="*/ 1408707 h 1495138"/>
                    <a:gd name="connsiteX9" fmla="*/ 403447 w 466792"/>
                    <a:gd name="connsiteY9" fmla="*/ 1408707 h 1495138"/>
                    <a:gd name="connsiteX10" fmla="*/ 425492 w 466792"/>
                    <a:gd name="connsiteY10" fmla="*/ 1408707 h 1495138"/>
                    <a:gd name="connsiteX11" fmla="*/ 464772 w 466792"/>
                    <a:gd name="connsiteY11" fmla="*/ 1439661 h 1495138"/>
                    <a:gd name="connsiteX12" fmla="*/ 430702 w 466792"/>
                    <a:gd name="connsiteY12" fmla="*/ 1494334 h 1495138"/>
                    <a:gd name="connsiteX13" fmla="*/ 417876 w 466792"/>
                    <a:gd name="connsiteY13" fmla="*/ 1495138 h 1495138"/>
                    <a:gd name="connsiteX14" fmla="*/ 256750 w 466792"/>
                    <a:gd name="connsiteY14" fmla="*/ 1495138 h 1495138"/>
                    <a:gd name="connsiteX15" fmla="*/ 245928 w 466792"/>
                    <a:gd name="connsiteY15" fmla="*/ 1494334 h 1495138"/>
                    <a:gd name="connsiteX16" fmla="*/ 209053 w 466792"/>
                    <a:gd name="connsiteY16" fmla="*/ 1458555 h 1495138"/>
                    <a:gd name="connsiteX17" fmla="*/ 233503 w 466792"/>
                    <a:gd name="connsiteY17" fmla="*/ 1412727 h 1495138"/>
                    <a:gd name="connsiteX18" fmla="*/ 251940 w 466792"/>
                    <a:gd name="connsiteY18" fmla="*/ 1408707 h 1495138"/>
                    <a:gd name="connsiteX19" fmla="*/ 286410 w 466792"/>
                    <a:gd name="connsiteY19" fmla="*/ 1408707 h 1495138"/>
                    <a:gd name="connsiteX20" fmla="*/ 294426 w 466792"/>
                    <a:gd name="connsiteY20" fmla="*/ 1407501 h 1495138"/>
                    <a:gd name="connsiteX21" fmla="*/ 296029 w 466792"/>
                    <a:gd name="connsiteY21" fmla="*/ 1405892 h 1495138"/>
                    <a:gd name="connsiteX22" fmla="*/ 296831 w 466792"/>
                    <a:gd name="connsiteY22" fmla="*/ 1402676 h 1495138"/>
                    <a:gd name="connsiteX23" fmla="*/ 296831 w 466792"/>
                    <a:gd name="connsiteY23" fmla="*/ 1390214 h 1495138"/>
                    <a:gd name="connsiteX24" fmla="*/ 296831 w 466792"/>
                    <a:gd name="connsiteY24" fmla="*/ 1167502 h 1495138"/>
                    <a:gd name="connsiteX25" fmla="*/ 296029 w 466792"/>
                    <a:gd name="connsiteY25" fmla="*/ 1151422 h 1495138"/>
                    <a:gd name="connsiteX26" fmla="*/ 294426 w 466792"/>
                    <a:gd name="connsiteY26" fmla="*/ 1149814 h 1495138"/>
                    <a:gd name="connsiteX27" fmla="*/ 289616 w 466792"/>
                    <a:gd name="connsiteY27" fmla="*/ 1148608 h 1495138"/>
                    <a:gd name="connsiteX28" fmla="*/ 267171 w 466792"/>
                    <a:gd name="connsiteY28" fmla="*/ 1149010 h 1495138"/>
                    <a:gd name="connsiteX29" fmla="*/ 256750 w 466792"/>
                    <a:gd name="connsiteY29" fmla="*/ 1149010 h 1495138"/>
                    <a:gd name="connsiteX30" fmla="*/ 217470 w 466792"/>
                    <a:gd name="connsiteY30" fmla="*/ 1107201 h 1495138"/>
                    <a:gd name="connsiteX31" fmla="*/ 257952 w 466792"/>
                    <a:gd name="connsiteY31" fmla="*/ 1063784 h 1495138"/>
                    <a:gd name="connsiteX32" fmla="*/ 264365 w 466792"/>
                    <a:gd name="connsiteY32" fmla="*/ 1063784 h 1495138"/>
                    <a:gd name="connsiteX33" fmla="*/ 331702 w 466792"/>
                    <a:gd name="connsiteY33" fmla="*/ 1061774 h 1495138"/>
                    <a:gd name="connsiteX34" fmla="*/ 196 w 466792"/>
                    <a:gd name="connsiteY34" fmla="*/ 890069 h 1495138"/>
                    <a:gd name="connsiteX35" fmla="*/ 148897 w 466792"/>
                    <a:gd name="connsiteY35" fmla="*/ 865948 h 1495138"/>
                    <a:gd name="connsiteX36" fmla="*/ 149298 w 466792"/>
                    <a:gd name="connsiteY36" fmla="*/ 880018 h 1495138"/>
                    <a:gd name="connsiteX37" fmla="*/ 154909 w 466792"/>
                    <a:gd name="connsiteY37" fmla="*/ 886049 h 1495138"/>
                    <a:gd name="connsiteX38" fmla="*/ 170140 w 466792"/>
                    <a:gd name="connsiteY38" fmla="*/ 886049 h 1495138"/>
                    <a:gd name="connsiteX39" fmla="*/ 231465 w 466792"/>
                    <a:gd name="connsiteY39" fmla="*/ 917003 h 1495138"/>
                    <a:gd name="connsiteX40" fmla="*/ 197395 w 466792"/>
                    <a:gd name="connsiteY40" fmla="*/ 971676 h 1495138"/>
                    <a:gd name="connsiteX41" fmla="*/ 184569 w 466792"/>
                    <a:gd name="connsiteY41" fmla="*/ 972480 h 1495138"/>
                    <a:gd name="connsiteX42" fmla="*/ 196 w 466792"/>
                    <a:gd name="connsiteY42" fmla="*/ 890069 h 1495138"/>
                    <a:gd name="connsiteX43" fmla="*/ 303644 w 466792"/>
                    <a:gd name="connsiteY43" fmla="*/ 0 h 1495138"/>
                    <a:gd name="connsiteX44" fmla="*/ 318875 w 466792"/>
                    <a:gd name="connsiteY44" fmla="*/ 1206 h 1495138"/>
                    <a:gd name="connsiteX45" fmla="*/ 354547 w 466792"/>
                    <a:gd name="connsiteY45" fmla="*/ 39397 h 1495138"/>
                    <a:gd name="connsiteX46" fmla="*/ 354547 w 466792"/>
                    <a:gd name="connsiteY46" fmla="*/ 45427 h 1495138"/>
                    <a:gd name="connsiteX47" fmla="*/ 354547 w 466792"/>
                    <a:gd name="connsiteY47" fmla="*/ 192159 h 1495138"/>
                    <a:gd name="connsiteX48" fmla="*/ 354146 w 466792"/>
                    <a:gd name="connsiteY48" fmla="*/ 192159 h 1495138"/>
                    <a:gd name="connsiteX49" fmla="*/ 354146 w 466792"/>
                    <a:gd name="connsiteY49" fmla="*/ 326832 h 1495138"/>
                    <a:gd name="connsiteX50" fmla="*/ 354547 w 466792"/>
                    <a:gd name="connsiteY50" fmla="*/ 340902 h 1495138"/>
                    <a:gd name="connsiteX51" fmla="*/ 360158 w 466792"/>
                    <a:gd name="connsiteY51" fmla="*/ 346932 h 1495138"/>
                    <a:gd name="connsiteX52" fmla="*/ 375389 w 466792"/>
                    <a:gd name="connsiteY52" fmla="*/ 346932 h 1495138"/>
                    <a:gd name="connsiteX53" fmla="*/ 397434 w 466792"/>
                    <a:gd name="connsiteY53" fmla="*/ 346932 h 1495138"/>
                    <a:gd name="connsiteX54" fmla="*/ 436714 w 466792"/>
                    <a:gd name="connsiteY54" fmla="*/ 377887 h 1495138"/>
                    <a:gd name="connsiteX55" fmla="*/ 402644 w 466792"/>
                    <a:gd name="connsiteY55" fmla="*/ 432560 h 1495138"/>
                    <a:gd name="connsiteX56" fmla="*/ 389818 w 466792"/>
                    <a:gd name="connsiteY56" fmla="*/ 433364 h 1495138"/>
                    <a:gd name="connsiteX57" fmla="*/ 228692 w 466792"/>
                    <a:gd name="connsiteY57" fmla="*/ 433364 h 1495138"/>
                    <a:gd name="connsiteX58" fmla="*/ 217870 w 466792"/>
                    <a:gd name="connsiteY58" fmla="*/ 432560 h 1495138"/>
                    <a:gd name="connsiteX59" fmla="*/ 180995 w 466792"/>
                    <a:gd name="connsiteY59" fmla="*/ 396781 h 1495138"/>
                    <a:gd name="connsiteX60" fmla="*/ 205445 w 466792"/>
                    <a:gd name="connsiteY60" fmla="*/ 350952 h 1495138"/>
                    <a:gd name="connsiteX61" fmla="*/ 223882 w 466792"/>
                    <a:gd name="connsiteY61" fmla="*/ 346932 h 1495138"/>
                    <a:gd name="connsiteX62" fmla="*/ 258352 w 466792"/>
                    <a:gd name="connsiteY62" fmla="*/ 346932 h 1495138"/>
                    <a:gd name="connsiteX63" fmla="*/ 266368 w 466792"/>
                    <a:gd name="connsiteY63" fmla="*/ 345726 h 1495138"/>
                    <a:gd name="connsiteX64" fmla="*/ 267971 w 466792"/>
                    <a:gd name="connsiteY64" fmla="*/ 344118 h 1495138"/>
                    <a:gd name="connsiteX65" fmla="*/ 268773 w 466792"/>
                    <a:gd name="connsiteY65" fmla="*/ 340902 h 1495138"/>
                    <a:gd name="connsiteX66" fmla="*/ 268773 w 466792"/>
                    <a:gd name="connsiteY66" fmla="*/ 328440 h 1495138"/>
                    <a:gd name="connsiteX67" fmla="*/ 268773 w 466792"/>
                    <a:gd name="connsiteY67" fmla="*/ 105728 h 1495138"/>
                    <a:gd name="connsiteX68" fmla="*/ 267971 w 466792"/>
                    <a:gd name="connsiteY68" fmla="*/ 89648 h 1495138"/>
                    <a:gd name="connsiteX69" fmla="*/ 266368 w 466792"/>
                    <a:gd name="connsiteY69" fmla="*/ 88040 h 1495138"/>
                    <a:gd name="connsiteX70" fmla="*/ 261558 w 466792"/>
                    <a:gd name="connsiteY70" fmla="*/ 86834 h 1495138"/>
                    <a:gd name="connsiteX71" fmla="*/ 239113 w 466792"/>
                    <a:gd name="connsiteY71" fmla="*/ 87236 h 1495138"/>
                    <a:gd name="connsiteX72" fmla="*/ 228692 w 466792"/>
                    <a:gd name="connsiteY72" fmla="*/ 87236 h 1495138"/>
                    <a:gd name="connsiteX73" fmla="*/ 189412 w 466792"/>
                    <a:gd name="connsiteY73" fmla="*/ 45427 h 1495138"/>
                    <a:gd name="connsiteX74" fmla="*/ 229894 w 466792"/>
                    <a:gd name="connsiteY74" fmla="*/ 2010 h 1495138"/>
                    <a:gd name="connsiteX75" fmla="*/ 236307 w 466792"/>
                    <a:gd name="connsiteY75" fmla="*/ 2010 h 1495138"/>
                    <a:gd name="connsiteX76" fmla="*/ 303644 w 466792"/>
                    <a:gd name="connsiteY76" fmla="*/ 0 h 1495138"/>
                    <a:gd name="connsiteX0" fmla="*/ 182805 w 317895"/>
                    <a:gd name="connsiteY0" fmla="*/ 1061774 h 1495138"/>
                    <a:gd name="connsiteX1" fmla="*/ 198036 w 317895"/>
                    <a:gd name="connsiteY1" fmla="*/ 1062980 h 1495138"/>
                    <a:gd name="connsiteX2" fmla="*/ 233708 w 317895"/>
                    <a:gd name="connsiteY2" fmla="*/ 1101171 h 1495138"/>
                    <a:gd name="connsiteX3" fmla="*/ 233708 w 317895"/>
                    <a:gd name="connsiteY3" fmla="*/ 1107201 h 1495138"/>
                    <a:gd name="connsiteX4" fmla="*/ 233708 w 317895"/>
                    <a:gd name="connsiteY4" fmla="*/ 1253934 h 1495138"/>
                    <a:gd name="connsiteX5" fmla="*/ 233307 w 317895"/>
                    <a:gd name="connsiteY5" fmla="*/ 1253934 h 1495138"/>
                    <a:gd name="connsiteX6" fmla="*/ 233307 w 317895"/>
                    <a:gd name="connsiteY6" fmla="*/ 1388606 h 1495138"/>
                    <a:gd name="connsiteX7" fmla="*/ 233708 w 317895"/>
                    <a:gd name="connsiteY7" fmla="*/ 1402676 h 1495138"/>
                    <a:gd name="connsiteX8" fmla="*/ 239319 w 317895"/>
                    <a:gd name="connsiteY8" fmla="*/ 1408707 h 1495138"/>
                    <a:gd name="connsiteX9" fmla="*/ 254550 w 317895"/>
                    <a:gd name="connsiteY9" fmla="*/ 1408707 h 1495138"/>
                    <a:gd name="connsiteX10" fmla="*/ 276595 w 317895"/>
                    <a:gd name="connsiteY10" fmla="*/ 1408707 h 1495138"/>
                    <a:gd name="connsiteX11" fmla="*/ 315875 w 317895"/>
                    <a:gd name="connsiteY11" fmla="*/ 1439661 h 1495138"/>
                    <a:gd name="connsiteX12" fmla="*/ 281805 w 317895"/>
                    <a:gd name="connsiteY12" fmla="*/ 1494334 h 1495138"/>
                    <a:gd name="connsiteX13" fmla="*/ 268979 w 317895"/>
                    <a:gd name="connsiteY13" fmla="*/ 1495138 h 1495138"/>
                    <a:gd name="connsiteX14" fmla="*/ 107853 w 317895"/>
                    <a:gd name="connsiteY14" fmla="*/ 1495138 h 1495138"/>
                    <a:gd name="connsiteX15" fmla="*/ 97031 w 317895"/>
                    <a:gd name="connsiteY15" fmla="*/ 1494334 h 1495138"/>
                    <a:gd name="connsiteX16" fmla="*/ 60156 w 317895"/>
                    <a:gd name="connsiteY16" fmla="*/ 1458555 h 1495138"/>
                    <a:gd name="connsiteX17" fmla="*/ 84606 w 317895"/>
                    <a:gd name="connsiteY17" fmla="*/ 1412727 h 1495138"/>
                    <a:gd name="connsiteX18" fmla="*/ 103043 w 317895"/>
                    <a:gd name="connsiteY18" fmla="*/ 1408707 h 1495138"/>
                    <a:gd name="connsiteX19" fmla="*/ 137513 w 317895"/>
                    <a:gd name="connsiteY19" fmla="*/ 1408707 h 1495138"/>
                    <a:gd name="connsiteX20" fmla="*/ 145529 w 317895"/>
                    <a:gd name="connsiteY20" fmla="*/ 1407501 h 1495138"/>
                    <a:gd name="connsiteX21" fmla="*/ 147132 w 317895"/>
                    <a:gd name="connsiteY21" fmla="*/ 1405892 h 1495138"/>
                    <a:gd name="connsiteX22" fmla="*/ 147934 w 317895"/>
                    <a:gd name="connsiteY22" fmla="*/ 1402676 h 1495138"/>
                    <a:gd name="connsiteX23" fmla="*/ 147934 w 317895"/>
                    <a:gd name="connsiteY23" fmla="*/ 1390214 h 1495138"/>
                    <a:gd name="connsiteX24" fmla="*/ 147934 w 317895"/>
                    <a:gd name="connsiteY24" fmla="*/ 1167502 h 1495138"/>
                    <a:gd name="connsiteX25" fmla="*/ 147132 w 317895"/>
                    <a:gd name="connsiteY25" fmla="*/ 1151422 h 1495138"/>
                    <a:gd name="connsiteX26" fmla="*/ 145529 w 317895"/>
                    <a:gd name="connsiteY26" fmla="*/ 1149814 h 1495138"/>
                    <a:gd name="connsiteX27" fmla="*/ 140719 w 317895"/>
                    <a:gd name="connsiteY27" fmla="*/ 1148608 h 1495138"/>
                    <a:gd name="connsiteX28" fmla="*/ 118274 w 317895"/>
                    <a:gd name="connsiteY28" fmla="*/ 1149010 h 1495138"/>
                    <a:gd name="connsiteX29" fmla="*/ 107853 w 317895"/>
                    <a:gd name="connsiteY29" fmla="*/ 1149010 h 1495138"/>
                    <a:gd name="connsiteX30" fmla="*/ 68573 w 317895"/>
                    <a:gd name="connsiteY30" fmla="*/ 1107201 h 1495138"/>
                    <a:gd name="connsiteX31" fmla="*/ 109055 w 317895"/>
                    <a:gd name="connsiteY31" fmla="*/ 1063784 h 1495138"/>
                    <a:gd name="connsiteX32" fmla="*/ 115468 w 317895"/>
                    <a:gd name="connsiteY32" fmla="*/ 1063784 h 1495138"/>
                    <a:gd name="connsiteX33" fmla="*/ 182805 w 317895"/>
                    <a:gd name="connsiteY33" fmla="*/ 1061774 h 1495138"/>
                    <a:gd name="connsiteX34" fmla="*/ 35672 w 317895"/>
                    <a:gd name="connsiteY34" fmla="*/ 972480 h 1495138"/>
                    <a:gd name="connsiteX35" fmla="*/ 0 w 317895"/>
                    <a:gd name="connsiteY35" fmla="*/ 865948 h 1495138"/>
                    <a:gd name="connsiteX36" fmla="*/ 401 w 317895"/>
                    <a:gd name="connsiteY36" fmla="*/ 880018 h 1495138"/>
                    <a:gd name="connsiteX37" fmla="*/ 6012 w 317895"/>
                    <a:gd name="connsiteY37" fmla="*/ 886049 h 1495138"/>
                    <a:gd name="connsiteX38" fmla="*/ 21243 w 317895"/>
                    <a:gd name="connsiteY38" fmla="*/ 886049 h 1495138"/>
                    <a:gd name="connsiteX39" fmla="*/ 82568 w 317895"/>
                    <a:gd name="connsiteY39" fmla="*/ 917003 h 1495138"/>
                    <a:gd name="connsiteX40" fmla="*/ 48498 w 317895"/>
                    <a:gd name="connsiteY40" fmla="*/ 971676 h 1495138"/>
                    <a:gd name="connsiteX41" fmla="*/ 35672 w 317895"/>
                    <a:gd name="connsiteY41" fmla="*/ 972480 h 1495138"/>
                    <a:gd name="connsiteX42" fmla="*/ 154747 w 317895"/>
                    <a:gd name="connsiteY42" fmla="*/ 0 h 1495138"/>
                    <a:gd name="connsiteX43" fmla="*/ 169978 w 317895"/>
                    <a:gd name="connsiteY43" fmla="*/ 1206 h 1495138"/>
                    <a:gd name="connsiteX44" fmla="*/ 205650 w 317895"/>
                    <a:gd name="connsiteY44" fmla="*/ 39397 h 1495138"/>
                    <a:gd name="connsiteX45" fmla="*/ 205650 w 317895"/>
                    <a:gd name="connsiteY45" fmla="*/ 45427 h 1495138"/>
                    <a:gd name="connsiteX46" fmla="*/ 205650 w 317895"/>
                    <a:gd name="connsiteY46" fmla="*/ 192159 h 1495138"/>
                    <a:gd name="connsiteX47" fmla="*/ 205249 w 317895"/>
                    <a:gd name="connsiteY47" fmla="*/ 192159 h 1495138"/>
                    <a:gd name="connsiteX48" fmla="*/ 205249 w 317895"/>
                    <a:gd name="connsiteY48" fmla="*/ 326832 h 1495138"/>
                    <a:gd name="connsiteX49" fmla="*/ 205650 w 317895"/>
                    <a:gd name="connsiteY49" fmla="*/ 340902 h 1495138"/>
                    <a:gd name="connsiteX50" fmla="*/ 211261 w 317895"/>
                    <a:gd name="connsiteY50" fmla="*/ 346932 h 1495138"/>
                    <a:gd name="connsiteX51" fmla="*/ 226492 w 317895"/>
                    <a:gd name="connsiteY51" fmla="*/ 346932 h 1495138"/>
                    <a:gd name="connsiteX52" fmla="*/ 248537 w 317895"/>
                    <a:gd name="connsiteY52" fmla="*/ 346932 h 1495138"/>
                    <a:gd name="connsiteX53" fmla="*/ 287817 w 317895"/>
                    <a:gd name="connsiteY53" fmla="*/ 377887 h 1495138"/>
                    <a:gd name="connsiteX54" fmla="*/ 253747 w 317895"/>
                    <a:gd name="connsiteY54" fmla="*/ 432560 h 1495138"/>
                    <a:gd name="connsiteX55" fmla="*/ 240921 w 317895"/>
                    <a:gd name="connsiteY55" fmla="*/ 433364 h 1495138"/>
                    <a:gd name="connsiteX56" fmla="*/ 79795 w 317895"/>
                    <a:gd name="connsiteY56" fmla="*/ 433364 h 1495138"/>
                    <a:gd name="connsiteX57" fmla="*/ 68973 w 317895"/>
                    <a:gd name="connsiteY57" fmla="*/ 432560 h 1495138"/>
                    <a:gd name="connsiteX58" fmla="*/ 32098 w 317895"/>
                    <a:gd name="connsiteY58" fmla="*/ 396781 h 1495138"/>
                    <a:gd name="connsiteX59" fmla="*/ 56548 w 317895"/>
                    <a:gd name="connsiteY59" fmla="*/ 350952 h 1495138"/>
                    <a:gd name="connsiteX60" fmla="*/ 74985 w 317895"/>
                    <a:gd name="connsiteY60" fmla="*/ 346932 h 1495138"/>
                    <a:gd name="connsiteX61" fmla="*/ 109455 w 317895"/>
                    <a:gd name="connsiteY61" fmla="*/ 346932 h 1495138"/>
                    <a:gd name="connsiteX62" fmla="*/ 117471 w 317895"/>
                    <a:gd name="connsiteY62" fmla="*/ 345726 h 1495138"/>
                    <a:gd name="connsiteX63" fmla="*/ 119074 w 317895"/>
                    <a:gd name="connsiteY63" fmla="*/ 344118 h 1495138"/>
                    <a:gd name="connsiteX64" fmla="*/ 119876 w 317895"/>
                    <a:gd name="connsiteY64" fmla="*/ 340902 h 1495138"/>
                    <a:gd name="connsiteX65" fmla="*/ 119876 w 317895"/>
                    <a:gd name="connsiteY65" fmla="*/ 328440 h 1495138"/>
                    <a:gd name="connsiteX66" fmla="*/ 119876 w 317895"/>
                    <a:gd name="connsiteY66" fmla="*/ 105728 h 1495138"/>
                    <a:gd name="connsiteX67" fmla="*/ 119074 w 317895"/>
                    <a:gd name="connsiteY67" fmla="*/ 89648 h 1495138"/>
                    <a:gd name="connsiteX68" fmla="*/ 117471 w 317895"/>
                    <a:gd name="connsiteY68" fmla="*/ 88040 h 1495138"/>
                    <a:gd name="connsiteX69" fmla="*/ 112661 w 317895"/>
                    <a:gd name="connsiteY69" fmla="*/ 86834 h 1495138"/>
                    <a:gd name="connsiteX70" fmla="*/ 90216 w 317895"/>
                    <a:gd name="connsiteY70" fmla="*/ 87236 h 1495138"/>
                    <a:gd name="connsiteX71" fmla="*/ 79795 w 317895"/>
                    <a:gd name="connsiteY71" fmla="*/ 87236 h 1495138"/>
                    <a:gd name="connsiteX72" fmla="*/ 40515 w 317895"/>
                    <a:gd name="connsiteY72" fmla="*/ 45427 h 1495138"/>
                    <a:gd name="connsiteX73" fmla="*/ 80997 w 317895"/>
                    <a:gd name="connsiteY73" fmla="*/ 2010 h 1495138"/>
                    <a:gd name="connsiteX74" fmla="*/ 87410 w 317895"/>
                    <a:gd name="connsiteY74" fmla="*/ 2010 h 1495138"/>
                    <a:gd name="connsiteX75" fmla="*/ 154747 w 317895"/>
                    <a:gd name="connsiteY75" fmla="*/ 0 h 1495138"/>
                    <a:gd name="connsiteX0" fmla="*/ 182805 w 317895"/>
                    <a:gd name="connsiteY0" fmla="*/ 1061774 h 1495138"/>
                    <a:gd name="connsiteX1" fmla="*/ 198036 w 317895"/>
                    <a:gd name="connsiteY1" fmla="*/ 1062980 h 1495138"/>
                    <a:gd name="connsiteX2" fmla="*/ 233708 w 317895"/>
                    <a:gd name="connsiteY2" fmla="*/ 1101171 h 1495138"/>
                    <a:gd name="connsiteX3" fmla="*/ 233708 w 317895"/>
                    <a:gd name="connsiteY3" fmla="*/ 1107201 h 1495138"/>
                    <a:gd name="connsiteX4" fmla="*/ 233708 w 317895"/>
                    <a:gd name="connsiteY4" fmla="*/ 1253934 h 1495138"/>
                    <a:gd name="connsiteX5" fmla="*/ 233307 w 317895"/>
                    <a:gd name="connsiteY5" fmla="*/ 1253934 h 1495138"/>
                    <a:gd name="connsiteX6" fmla="*/ 233307 w 317895"/>
                    <a:gd name="connsiteY6" fmla="*/ 1388606 h 1495138"/>
                    <a:gd name="connsiteX7" fmla="*/ 233708 w 317895"/>
                    <a:gd name="connsiteY7" fmla="*/ 1402676 h 1495138"/>
                    <a:gd name="connsiteX8" fmla="*/ 239319 w 317895"/>
                    <a:gd name="connsiteY8" fmla="*/ 1408707 h 1495138"/>
                    <a:gd name="connsiteX9" fmla="*/ 254550 w 317895"/>
                    <a:gd name="connsiteY9" fmla="*/ 1408707 h 1495138"/>
                    <a:gd name="connsiteX10" fmla="*/ 276595 w 317895"/>
                    <a:gd name="connsiteY10" fmla="*/ 1408707 h 1495138"/>
                    <a:gd name="connsiteX11" fmla="*/ 315875 w 317895"/>
                    <a:gd name="connsiteY11" fmla="*/ 1439661 h 1495138"/>
                    <a:gd name="connsiteX12" fmla="*/ 281805 w 317895"/>
                    <a:gd name="connsiteY12" fmla="*/ 1494334 h 1495138"/>
                    <a:gd name="connsiteX13" fmla="*/ 268979 w 317895"/>
                    <a:gd name="connsiteY13" fmla="*/ 1495138 h 1495138"/>
                    <a:gd name="connsiteX14" fmla="*/ 107853 w 317895"/>
                    <a:gd name="connsiteY14" fmla="*/ 1495138 h 1495138"/>
                    <a:gd name="connsiteX15" fmla="*/ 97031 w 317895"/>
                    <a:gd name="connsiteY15" fmla="*/ 1494334 h 1495138"/>
                    <a:gd name="connsiteX16" fmla="*/ 60156 w 317895"/>
                    <a:gd name="connsiteY16" fmla="*/ 1458555 h 1495138"/>
                    <a:gd name="connsiteX17" fmla="*/ 84606 w 317895"/>
                    <a:gd name="connsiteY17" fmla="*/ 1412727 h 1495138"/>
                    <a:gd name="connsiteX18" fmla="*/ 103043 w 317895"/>
                    <a:gd name="connsiteY18" fmla="*/ 1408707 h 1495138"/>
                    <a:gd name="connsiteX19" fmla="*/ 137513 w 317895"/>
                    <a:gd name="connsiteY19" fmla="*/ 1408707 h 1495138"/>
                    <a:gd name="connsiteX20" fmla="*/ 145529 w 317895"/>
                    <a:gd name="connsiteY20" fmla="*/ 1407501 h 1495138"/>
                    <a:gd name="connsiteX21" fmla="*/ 147132 w 317895"/>
                    <a:gd name="connsiteY21" fmla="*/ 1405892 h 1495138"/>
                    <a:gd name="connsiteX22" fmla="*/ 147934 w 317895"/>
                    <a:gd name="connsiteY22" fmla="*/ 1402676 h 1495138"/>
                    <a:gd name="connsiteX23" fmla="*/ 147934 w 317895"/>
                    <a:gd name="connsiteY23" fmla="*/ 1390214 h 1495138"/>
                    <a:gd name="connsiteX24" fmla="*/ 147934 w 317895"/>
                    <a:gd name="connsiteY24" fmla="*/ 1167502 h 1495138"/>
                    <a:gd name="connsiteX25" fmla="*/ 147132 w 317895"/>
                    <a:gd name="connsiteY25" fmla="*/ 1151422 h 1495138"/>
                    <a:gd name="connsiteX26" fmla="*/ 145529 w 317895"/>
                    <a:gd name="connsiteY26" fmla="*/ 1149814 h 1495138"/>
                    <a:gd name="connsiteX27" fmla="*/ 140719 w 317895"/>
                    <a:gd name="connsiteY27" fmla="*/ 1148608 h 1495138"/>
                    <a:gd name="connsiteX28" fmla="*/ 118274 w 317895"/>
                    <a:gd name="connsiteY28" fmla="*/ 1149010 h 1495138"/>
                    <a:gd name="connsiteX29" fmla="*/ 107853 w 317895"/>
                    <a:gd name="connsiteY29" fmla="*/ 1149010 h 1495138"/>
                    <a:gd name="connsiteX30" fmla="*/ 68573 w 317895"/>
                    <a:gd name="connsiteY30" fmla="*/ 1107201 h 1495138"/>
                    <a:gd name="connsiteX31" fmla="*/ 109055 w 317895"/>
                    <a:gd name="connsiteY31" fmla="*/ 1063784 h 1495138"/>
                    <a:gd name="connsiteX32" fmla="*/ 115468 w 317895"/>
                    <a:gd name="connsiteY32" fmla="*/ 1063784 h 1495138"/>
                    <a:gd name="connsiteX33" fmla="*/ 182805 w 317895"/>
                    <a:gd name="connsiteY33" fmla="*/ 1061774 h 1495138"/>
                    <a:gd name="connsiteX34" fmla="*/ 35672 w 317895"/>
                    <a:gd name="connsiteY34" fmla="*/ 972480 h 1495138"/>
                    <a:gd name="connsiteX35" fmla="*/ 0 w 317895"/>
                    <a:gd name="connsiteY35" fmla="*/ 865948 h 1495138"/>
                    <a:gd name="connsiteX36" fmla="*/ 401 w 317895"/>
                    <a:gd name="connsiteY36" fmla="*/ 880018 h 1495138"/>
                    <a:gd name="connsiteX37" fmla="*/ 6012 w 317895"/>
                    <a:gd name="connsiteY37" fmla="*/ 886049 h 1495138"/>
                    <a:gd name="connsiteX38" fmla="*/ 82568 w 317895"/>
                    <a:gd name="connsiteY38" fmla="*/ 917003 h 1495138"/>
                    <a:gd name="connsiteX39" fmla="*/ 48498 w 317895"/>
                    <a:gd name="connsiteY39" fmla="*/ 971676 h 1495138"/>
                    <a:gd name="connsiteX40" fmla="*/ 35672 w 317895"/>
                    <a:gd name="connsiteY40" fmla="*/ 972480 h 1495138"/>
                    <a:gd name="connsiteX41" fmla="*/ 154747 w 317895"/>
                    <a:gd name="connsiteY41" fmla="*/ 0 h 1495138"/>
                    <a:gd name="connsiteX42" fmla="*/ 169978 w 317895"/>
                    <a:gd name="connsiteY42" fmla="*/ 1206 h 1495138"/>
                    <a:gd name="connsiteX43" fmla="*/ 205650 w 317895"/>
                    <a:gd name="connsiteY43" fmla="*/ 39397 h 1495138"/>
                    <a:gd name="connsiteX44" fmla="*/ 205650 w 317895"/>
                    <a:gd name="connsiteY44" fmla="*/ 45427 h 1495138"/>
                    <a:gd name="connsiteX45" fmla="*/ 205650 w 317895"/>
                    <a:gd name="connsiteY45" fmla="*/ 192159 h 1495138"/>
                    <a:gd name="connsiteX46" fmla="*/ 205249 w 317895"/>
                    <a:gd name="connsiteY46" fmla="*/ 192159 h 1495138"/>
                    <a:gd name="connsiteX47" fmla="*/ 205249 w 317895"/>
                    <a:gd name="connsiteY47" fmla="*/ 326832 h 1495138"/>
                    <a:gd name="connsiteX48" fmla="*/ 205650 w 317895"/>
                    <a:gd name="connsiteY48" fmla="*/ 340902 h 1495138"/>
                    <a:gd name="connsiteX49" fmla="*/ 211261 w 317895"/>
                    <a:gd name="connsiteY49" fmla="*/ 346932 h 1495138"/>
                    <a:gd name="connsiteX50" fmla="*/ 226492 w 317895"/>
                    <a:gd name="connsiteY50" fmla="*/ 346932 h 1495138"/>
                    <a:gd name="connsiteX51" fmla="*/ 248537 w 317895"/>
                    <a:gd name="connsiteY51" fmla="*/ 346932 h 1495138"/>
                    <a:gd name="connsiteX52" fmla="*/ 287817 w 317895"/>
                    <a:gd name="connsiteY52" fmla="*/ 377887 h 1495138"/>
                    <a:gd name="connsiteX53" fmla="*/ 253747 w 317895"/>
                    <a:gd name="connsiteY53" fmla="*/ 432560 h 1495138"/>
                    <a:gd name="connsiteX54" fmla="*/ 240921 w 317895"/>
                    <a:gd name="connsiteY54" fmla="*/ 433364 h 1495138"/>
                    <a:gd name="connsiteX55" fmla="*/ 79795 w 317895"/>
                    <a:gd name="connsiteY55" fmla="*/ 433364 h 1495138"/>
                    <a:gd name="connsiteX56" fmla="*/ 68973 w 317895"/>
                    <a:gd name="connsiteY56" fmla="*/ 432560 h 1495138"/>
                    <a:gd name="connsiteX57" fmla="*/ 32098 w 317895"/>
                    <a:gd name="connsiteY57" fmla="*/ 396781 h 1495138"/>
                    <a:gd name="connsiteX58" fmla="*/ 56548 w 317895"/>
                    <a:gd name="connsiteY58" fmla="*/ 350952 h 1495138"/>
                    <a:gd name="connsiteX59" fmla="*/ 74985 w 317895"/>
                    <a:gd name="connsiteY59" fmla="*/ 346932 h 1495138"/>
                    <a:gd name="connsiteX60" fmla="*/ 109455 w 317895"/>
                    <a:gd name="connsiteY60" fmla="*/ 346932 h 1495138"/>
                    <a:gd name="connsiteX61" fmla="*/ 117471 w 317895"/>
                    <a:gd name="connsiteY61" fmla="*/ 345726 h 1495138"/>
                    <a:gd name="connsiteX62" fmla="*/ 119074 w 317895"/>
                    <a:gd name="connsiteY62" fmla="*/ 344118 h 1495138"/>
                    <a:gd name="connsiteX63" fmla="*/ 119876 w 317895"/>
                    <a:gd name="connsiteY63" fmla="*/ 340902 h 1495138"/>
                    <a:gd name="connsiteX64" fmla="*/ 119876 w 317895"/>
                    <a:gd name="connsiteY64" fmla="*/ 328440 h 1495138"/>
                    <a:gd name="connsiteX65" fmla="*/ 119876 w 317895"/>
                    <a:gd name="connsiteY65" fmla="*/ 105728 h 1495138"/>
                    <a:gd name="connsiteX66" fmla="*/ 119074 w 317895"/>
                    <a:gd name="connsiteY66" fmla="*/ 89648 h 1495138"/>
                    <a:gd name="connsiteX67" fmla="*/ 117471 w 317895"/>
                    <a:gd name="connsiteY67" fmla="*/ 88040 h 1495138"/>
                    <a:gd name="connsiteX68" fmla="*/ 112661 w 317895"/>
                    <a:gd name="connsiteY68" fmla="*/ 86834 h 1495138"/>
                    <a:gd name="connsiteX69" fmla="*/ 90216 w 317895"/>
                    <a:gd name="connsiteY69" fmla="*/ 87236 h 1495138"/>
                    <a:gd name="connsiteX70" fmla="*/ 79795 w 317895"/>
                    <a:gd name="connsiteY70" fmla="*/ 87236 h 1495138"/>
                    <a:gd name="connsiteX71" fmla="*/ 40515 w 317895"/>
                    <a:gd name="connsiteY71" fmla="*/ 45427 h 1495138"/>
                    <a:gd name="connsiteX72" fmla="*/ 80997 w 317895"/>
                    <a:gd name="connsiteY72" fmla="*/ 2010 h 1495138"/>
                    <a:gd name="connsiteX73" fmla="*/ 87410 w 317895"/>
                    <a:gd name="connsiteY73" fmla="*/ 2010 h 1495138"/>
                    <a:gd name="connsiteX74" fmla="*/ 154747 w 317895"/>
                    <a:gd name="connsiteY74" fmla="*/ 0 h 1495138"/>
                    <a:gd name="connsiteX0" fmla="*/ 182805 w 317895"/>
                    <a:gd name="connsiteY0" fmla="*/ 1061774 h 1495138"/>
                    <a:gd name="connsiteX1" fmla="*/ 198036 w 317895"/>
                    <a:gd name="connsiteY1" fmla="*/ 1062980 h 1495138"/>
                    <a:gd name="connsiteX2" fmla="*/ 233708 w 317895"/>
                    <a:gd name="connsiteY2" fmla="*/ 1101171 h 1495138"/>
                    <a:gd name="connsiteX3" fmla="*/ 233708 w 317895"/>
                    <a:gd name="connsiteY3" fmla="*/ 1107201 h 1495138"/>
                    <a:gd name="connsiteX4" fmla="*/ 233708 w 317895"/>
                    <a:gd name="connsiteY4" fmla="*/ 1253934 h 1495138"/>
                    <a:gd name="connsiteX5" fmla="*/ 233307 w 317895"/>
                    <a:gd name="connsiteY5" fmla="*/ 1253934 h 1495138"/>
                    <a:gd name="connsiteX6" fmla="*/ 233307 w 317895"/>
                    <a:gd name="connsiteY6" fmla="*/ 1388606 h 1495138"/>
                    <a:gd name="connsiteX7" fmla="*/ 233708 w 317895"/>
                    <a:gd name="connsiteY7" fmla="*/ 1402676 h 1495138"/>
                    <a:gd name="connsiteX8" fmla="*/ 239319 w 317895"/>
                    <a:gd name="connsiteY8" fmla="*/ 1408707 h 1495138"/>
                    <a:gd name="connsiteX9" fmla="*/ 254550 w 317895"/>
                    <a:gd name="connsiteY9" fmla="*/ 1408707 h 1495138"/>
                    <a:gd name="connsiteX10" fmla="*/ 276595 w 317895"/>
                    <a:gd name="connsiteY10" fmla="*/ 1408707 h 1495138"/>
                    <a:gd name="connsiteX11" fmla="*/ 315875 w 317895"/>
                    <a:gd name="connsiteY11" fmla="*/ 1439661 h 1495138"/>
                    <a:gd name="connsiteX12" fmla="*/ 281805 w 317895"/>
                    <a:gd name="connsiteY12" fmla="*/ 1494334 h 1495138"/>
                    <a:gd name="connsiteX13" fmla="*/ 268979 w 317895"/>
                    <a:gd name="connsiteY13" fmla="*/ 1495138 h 1495138"/>
                    <a:gd name="connsiteX14" fmla="*/ 107853 w 317895"/>
                    <a:gd name="connsiteY14" fmla="*/ 1495138 h 1495138"/>
                    <a:gd name="connsiteX15" fmla="*/ 97031 w 317895"/>
                    <a:gd name="connsiteY15" fmla="*/ 1494334 h 1495138"/>
                    <a:gd name="connsiteX16" fmla="*/ 60156 w 317895"/>
                    <a:gd name="connsiteY16" fmla="*/ 1458555 h 1495138"/>
                    <a:gd name="connsiteX17" fmla="*/ 84606 w 317895"/>
                    <a:gd name="connsiteY17" fmla="*/ 1412727 h 1495138"/>
                    <a:gd name="connsiteX18" fmla="*/ 103043 w 317895"/>
                    <a:gd name="connsiteY18" fmla="*/ 1408707 h 1495138"/>
                    <a:gd name="connsiteX19" fmla="*/ 137513 w 317895"/>
                    <a:gd name="connsiteY19" fmla="*/ 1408707 h 1495138"/>
                    <a:gd name="connsiteX20" fmla="*/ 145529 w 317895"/>
                    <a:gd name="connsiteY20" fmla="*/ 1407501 h 1495138"/>
                    <a:gd name="connsiteX21" fmla="*/ 147132 w 317895"/>
                    <a:gd name="connsiteY21" fmla="*/ 1405892 h 1495138"/>
                    <a:gd name="connsiteX22" fmla="*/ 147934 w 317895"/>
                    <a:gd name="connsiteY22" fmla="*/ 1402676 h 1495138"/>
                    <a:gd name="connsiteX23" fmla="*/ 147934 w 317895"/>
                    <a:gd name="connsiteY23" fmla="*/ 1390214 h 1495138"/>
                    <a:gd name="connsiteX24" fmla="*/ 147934 w 317895"/>
                    <a:gd name="connsiteY24" fmla="*/ 1167502 h 1495138"/>
                    <a:gd name="connsiteX25" fmla="*/ 147132 w 317895"/>
                    <a:gd name="connsiteY25" fmla="*/ 1151422 h 1495138"/>
                    <a:gd name="connsiteX26" fmla="*/ 145529 w 317895"/>
                    <a:gd name="connsiteY26" fmla="*/ 1149814 h 1495138"/>
                    <a:gd name="connsiteX27" fmla="*/ 140719 w 317895"/>
                    <a:gd name="connsiteY27" fmla="*/ 1148608 h 1495138"/>
                    <a:gd name="connsiteX28" fmla="*/ 118274 w 317895"/>
                    <a:gd name="connsiteY28" fmla="*/ 1149010 h 1495138"/>
                    <a:gd name="connsiteX29" fmla="*/ 107853 w 317895"/>
                    <a:gd name="connsiteY29" fmla="*/ 1149010 h 1495138"/>
                    <a:gd name="connsiteX30" fmla="*/ 68573 w 317895"/>
                    <a:gd name="connsiteY30" fmla="*/ 1107201 h 1495138"/>
                    <a:gd name="connsiteX31" fmla="*/ 109055 w 317895"/>
                    <a:gd name="connsiteY31" fmla="*/ 1063784 h 1495138"/>
                    <a:gd name="connsiteX32" fmla="*/ 115468 w 317895"/>
                    <a:gd name="connsiteY32" fmla="*/ 1063784 h 1495138"/>
                    <a:gd name="connsiteX33" fmla="*/ 182805 w 317895"/>
                    <a:gd name="connsiteY33" fmla="*/ 1061774 h 1495138"/>
                    <a:gd name="connsiteX34" fmla="*/ 35672 w 317895"/>
                    <a:gd name="connsiteY34" fmla="*/ 972480 h 1495138"/>
                    <a:gd name="connsiteX35" fmla="*/ 0 w 317895"/>
                    <a:gd name="connsiteY35" fmla="*/ 865948 h 1495138"/>
                    <a:gd name="connsiteX36" fmla="*/ 401 w 317895"/>
                    <a:gd name="connsiteY36" fmla="*/ 880018 h 1495138"/>
                    <a:gd name="connsiteX37" fmla="*/ 82568 w 317895"/>
                    <a:gd name="connsiteY37" fmla="*/ 917003 h 1495138"/>
                    <a:gd name="connsiteX38" fmla="*/ 48498 w 317895"/>
                    <a:gd name="connsiteY38" fmla="*/ 971676 h 1495138"/>
                    <a:gd name="connsiteX39" fmla="*/ 35672 w 317895"/>
                    <a:gd name="connsiteY39" fmla="*/ 972480 h 1495138"/>
                    <a:gd name="connsiteX40" fmla="*/ 154747 w 317895"/>
                    <a:gd name="connsiteY40" fmla="*/ 0 h 1495138"/>
                    <a:gd name="connsiteX41" fmla="*/ 169978 w 317895"/>
                    <a:gd name="connsiteY41" fmla="*/ 1206 h 1495138"/>
                    <a:gd name="connsiteX42" fmla="*/ 205650 w 317895"/>
                    <a:gd name="connsiteY42" fmla="*/ 39397 h 1495138"/>
                    <a:gd name="connsiteX43" fmla="*/ 205650 w 317895"/>
                    <a:gd name="connsiteY43" fmla="*/ 45427 h 1495138"/>
                    <a:gd name="connsiteX44" fmla="*/ 205650 w 317895"/>
                    <a:gd name="connsiteY44" fmla="*/ 192159 h 1495138"/>
                    <a:gd name="connsiteX45" fmla="*/ 205249 w 317895"/>
                    <a:gd name="connsiteY45" fmla="*/ 192159 h 1495138"/>
                    <a:gd name="connsiteX46" fmla="*/ 205249 w 317895"/>
                    <a:gd name="connsiteY46" fmla="*/ 326832 h 1495138"/>
                    <a:gd name="connsiteX47" fmla="*/ 205650 w 317895"/>
                    <a:gd name="connsiteY47" fmla="*/ 340902 h 1495138"/>
                    <a:gd name="connsiteX48" fmla="*/ 211261 w 317895"/>
                    <a:gd name="connsiteY48" fmla="*/ 346932 h 1495138"/>
                    <a:gd name="connsiteX49" fmla="*/ 226492 w 317895"/>
                    <a:gd name="connsiteY49" fmla="*/ 346932 h 1495138"/>
                    <a:gd name="connsiteX50" fmla="*/ 248537 w 317895"/>
                    <a:gd name="connsiteY50" fmla="*/ 346932 h 1495138"/>
                    <a:gd name="connsiteX51" fmla="*/ 287817 w 317895"/>
                    <a:gd name="connsiteY51" fmla="*/ 377887 h 1495138"/>
                    <a:gd name="connsiteX52" fmla="*/ 253747 w 317895"/>
                    <a:gd name="connsiteY52" fmla="*/ 432560 h 1495138"/>
                    <a:gd name="connsiteX53" fmla="*/ 240921 w 317895"/>
                    <a:gd name="connsiteY53" fmla="*/ 433364 h 1495138"/>
                    <a:gd name="connsiteX54" fmla="*/ 79795 w 317895"/>
                    <a:gd name="connsiteY54" fmla="*/ 433364 h 1495138"/>
                    <a:gd name="connsiteX55" fmla="*/ 68973 w 317895"/>
                    <a:gd name="connsiteY55" fmla="*/ 432560 h 1495138"/>
                    <a:gd name="connsiteX56" fmla="*/ 32098 w 317895"/>
                    <a:gd name="connsiteY56" fmla="*/ 396781 h 1495138"/>
                    <a:gd name="connsiteX57" fmla="*/ 56548 w 317895"/>
                    <a:gd name="connsiteY57" fmla="*/ 350952 h 1495138"/>
                    <a:gd name="connsiteX58" fmla="*/ 74985 w 317895"/>
                    <a:gd name="connsiteY58" fmla="*/ 346932 h 1495138"/>
                    <a:gd name="connsiteX59" fmla="*/ 109455 w 317895"/>
                    <a:gd name="connsiteY59" fmla="*/ 346932 h 1495138"/>
                    <a:gd name="connsiteX60" fmla="*/ 117471 w 317895"/>
                    <a:gd name="connsiteY60" fmla="*/ 345726 h 1495138"/>
                    <a:gd name="connsiteX61" fmla="*/ 119074 w 317895"/>
                    <a:gd name="connsiteY61" fmla="*/ 344118 h 1495138"/>
                    <a:gd name="connsiteX62" fmla="*/ 119876 w 317895"/>
                    <a:gd name="connsiteY62" fmla="*/ 340902 h 1495138"/>
                    <a:gd name="connsiteX63" fmla="*/ 119876 w 317895"/>
                    <a:gd name="connsiteY63" fmla="*/ 328440 h 1495138"/>
                    <a:gd name="connsiteX64" fmla="*/ 119876 w 317895"/>
                    <a:gd name="connsiteY64" fmla="*/ 105728 h 1495138"/>
                    <a:gd name="connsiteX65" fmla="*/ 119074 w 317895"/>
                    <a:gd name="connsiteY65" fmla="*/ 89648 h 1495138"/>
                    <a:gd name="connsiteX66" fmla="*/ 117471 w 317895"/>
                    <a:gd name="connsiteY66" fmla="*/ 88040 h 1495138"/>
                    <a:gd name="connsiteX67" fmla="*/ 112661 w 317895"/>
                    <a:gd name="connsiteY67" fmla="*/ 86834 h 1495138"/>
                    <a:gd name="connsiteX68" fmla="*/ 90216 w 317895"/>
                    <a:gd name="connsiteY68" fmla="*/ 87236 h 1495138"/>
                    <a:gd name="connsiteX69" fmla="*/ 79795 w 317895"/>
                    <a:gd name="connsiteY69" fmla="*/ 87236 h 1495138"/>
                    <a:gd name="connsiteX70" fmla="*/ 40515 w 317895"/>
                    <a:gd name="connsiteY70" fmla="*/ 45427 h 1495138"/>
                    <a:gd name="connsiteX71" fmla="*/ 80997 w 317895"/>
                    <a:gd name="connsiteY71" fmla="*/ 2010 h 1495138"/>
                    <a:gd name="connsiteX72" fmla="*/ 87410 w 317895"/>
                    <a:gd name="connsiteY72" fmla="*/ 2010 h 1495138"/>
                    <a:gd name="connsiteX73" fmla="*/ 154747 w 317895"/>
                    <a:gd name="connsiteY73" fmla="*/ 0 h 1495138"/>
                    <a:gd name="connsiteX0" fmla="*/ 184033 w 319123"/>
                    <a:gd name="connsiteY0" fmla="*/ 1061774 h 1495138"/>
                    <a:gd name="connsiteX1" fmla="*/ 199264 w 319123"/>
                    <a:gd name="connsiteY1" fmla="*/ 1062980 h 1495138"/>
                    <a:gd name="connsiteX2" fmla="*/ 234936 w 319123"/>
                    <a:gd name="connsiteY2" fmla="*/ 1101171 h 1495138"/>
                    <a:gd name="connsiteX3" fmla="*/ 234936 w 319123"/>
                    <a:gd name="connsiteY3" fmla="*/ 1107201 h 1495138"/>
                    <a:gd name="connsiteX4" fmla="*/ 234936 w 319123"/>
                    <a:gd name="connsiteY4" fmla="*/ 1253934 h 1495138"/>
                    <a:gd name="connsiteX5" fmla="*/ 234535 w 319123"/>
                    <a:gd name="connsiteY5" fmla="*/ 1253934 h 1495138"/>
                    <a:gd name="connsiteX6" fmla="*/ 234535 w 319123"/>
                    <a:gd name="connsiteY6" fmla="*/ 1388606 h 1495138"/>
                    <a:gd name="connsiteX7" fmla="*/ 234936 w 319123"/>
                    <a:gd name="connsiteY7" fmla="*/ 1402676 h 1495138"/>
                    <a:gd name="connsiteX8" fmla="*/ 240547 w 319123"/>
                    <a:gd name="connsiteY8" fmla="*/ 1408707 h 1495138"/>
                    <a:gd name="connsiteX9" fmla="*/ 255778 w 319123"/>
                    <a:gd name="connsiteY9" fmla="*/ 1408707 h 1495138"/>
                    <a:gd name="connsiteX10" fmla="*/ 277823 w 319123"/>
                    <a:gd name="connsiteY10" fmla="*/ 1408707 h 1495138"/>
                    <a:gd name="connsiteX11" fmla="*/ 317103 w 319123"/>
                    <a:gd name="connsiteY11" fmla="*/ 1439661 h 1495138"/>
                    <a:gd name="connsiteX12" fmla="*/ 283033 w 319123"/>
                    <a:gd name="connsiteY12" fmla="*/ 1494334 h 1495138"/>
                    <a:gd name="connsiteX13" fmla="*/ 270207 w 319123"/>
                    <a:gd name="connsiteY13" fmla="*/ 1495138 h 1495138"/>
                    <a:gd name="connsiteX14" fmla="*/ 109081 w 319123"/>
                    <a:gd name="connsiteY14" fmla="*/ 1495138 h 1495138"/>
                    <a:gd name="connsiteX15" fmla="*/ 98259 w 319123"/>
                    <a:gd name="connsiteY15" fmla="*/ 1494334 h 1495138"/>
                    <a:gd name="connsiteX16" fmla="*/ 61384 w 319123"/>
                    <a:gd name="connsiteY16" fmla="*/ 1458555 h 1495138"/>
                    <a:gd name="connsiteX17" fmla="*/ 85834 w 319123"/>
                    <a:gd name="connsiteY17" fmla="*/ 1412727 h 1495138"/>
                    <a:gd name="connsiteX18" fmla="*/ 104271 w 319123"/>
                    <a:gd name="connsiteY18" fmla="*/ 1408707 h 1495138"/>
                    <a:gd name="connsiteX19" fmla="*/ 138741 w 319123"/>
                    <a:gd name="connsiteY19" fmla="*/ 1408707 h 1495138"/>
                    <a:gd name="connsiteX20" fmla="*/ 146757 w 319123"/>
                    <a:gd name="connsiteY20" fmla="*/ 1407501 h 1495138"/>
                    <a:gd name="connsiteX21" fmla="*/ 148360 w 319123"/>
                    <a:gd name="connsiteY21" fmla="*/ 1405892 h 1495138"/>
                    <a:gd name="connsiteX22" fmla="*/ 149162 w 319123"/>
                    <a:gd name="connsiteY22" fmla="*/ 1402676 h 1495138"/>
                    <a:gd name="connsiteX23" fmla="*/ 149162 w 319123"/>
                    <a:gd name="connsiteY23" fmla="*/ 1390214 h 1495138"/>
                    <a:gd name="connsiteX24" fmla="*/ 149162 w 319123"/>
                    <a:gd name="connsiteY24" fmla="*/ 1167502 h 1495138"/>
                    <a:gd name="connsiteX25" fmla="*/ 148360 w 319123"/>
                    <a:gd name="connsiteY25" fmla="*/ 1151422 h 1495138"/>
                    <a:gd name="connsiteX26" fmla="*/ 146757 w 319123"/>
                    <a:gd name="connsiteY26" fmla="*/ 1149814 h 1495138"/>
                    <a:gd name="connsiteX27" fmla="*/ 141947 w 319123"/>
                    <a:gd name="connsiteY27" fmla="*/ 1148608 h 1495138"/>
                    <a:gd name="connsiteX28" fmla="*/ 119502 w 319123"/>
                    <a:gd name="connsiteY28" fmla="*/ 1149010 h 1495138"/>
                    <a:gd name="connsiteX29" fmla="*/ 109081 w 319123"/>
                    <a:gd name="connsiteY29" fmla="*/ 1149010 h 1495138"/>
                    <a:gd name="connsiteX30" fmla="*/ 69801 w 319123"/>
                    <a:gd name="connsiteY30" fmla="*/ 1107201 h 1495138"/>
                    <a:gd name="connsiteX31" fmla="*/ 110283 w 319123"/>
                    <a:gd name="connsiteY31" fmla="*/ 1063784 h 1495138"/>
                    <a:gd name="connsiteX32" fmla="*/ 116696 w 319123"/>
                    <a:gd name="connsiteY32" fmla="*/ 1063784 h 1495138"/>
                    <a:gd name="connsiteX33" fmla="*/ 184033 w 319123"/>
                    <a:gd name="connsiteY33" fmla="*/ 1061774 h 1495138"/>
                    <a:gd name="connsiteX34" fmla="*/ 36900 w 319123"/>
                    <a:gd name="connsiteY34" fmla="*/ 972480 h 1495138"/>
                    <a:gd name="connsiteX35" fmla="*/ 1228 w 319123"/>
                    <a:gd name="connsiteY35" fmla="*/ 865948 h 1495138"/>
                    <a:gd name="connsiteX36" fmla="*/ 83796 w 319123"/>
                    <a:gd name="connsiteY36" fmla="*/ 917003 h 1495138"/>
                    <a:gd name="connsiteX37" fmla="*/ 49726 w 319123"/>
                    <a:gd name="connsiteY37" fmla="*/ 971676 h 1495138"/>
                    <a:gd name="connsiteX38" fmla="*/ 36900 w 319123"/>
                    <a:gd name="connsiteY38" fmla="*/ 972480 h 1495138"/>
                    <a:gd name="connsiteX39" fmla="*/ 155975 w 319123"/>
                    <a:gd name="connsiteY39" fmla="*/ 0 h 1495138"/>
                    <a:gd name="connsiteX40" fmla="*/ 171206 w 319123"/>
                    <a:gd name="connsiteY40" fmla="*/ 1206 h 1495138"/>
                    <a:gd name="connsiteX41" fmla="*/ 206878 w 319123"/>
                    <a:gd name="connsiteY41" fmla="*/ 39397 h 1495138"/>
                    <a:gd name="connsiteX42" fmla="*/ 206878 w 319123"/>
                    <a:gd name="connsiteY42" fmla="*/ 45427 h 1495138"/>
                    <a:gd name="connsiteX43" fmla="*/ 206878 w 319123"/>
                    <a:gd name="connsiteY43" fmla="*/ 192159 h 1495138"/>
                    <a:gd name="connsiteX44" fmla="*/ 206477 w 319123"/>
                    <a:gd name="connsiteY44" fmla="*/ 192159 h 1495138"/>
                    <a:gd name="connsiteX45" fmla="*/ 206477 w 319123"/>
                    <a:gd name="connsiteY45" fmla="*/ 326832 h 1495138"/>
                    <a:gd name="connsiteX46" fmla="*/ 206878 w 319123"/>
                    <a:gd name="connsiteY46" fmla="*/ 340902 h 1495138"/>
                    <a:gd name="connsiteX47" fmla="*/ 212489 w 319123"/>
                    <a:gd name="connsiteY47" fmla="*/ 346932 h 1495138"/>
                    <a:gd name="connsiteX48" fmla="*/ 227720 w 319123"/>
                    <a:gd name="connsiteY48" fmla="*/ 346932 h 1495138"/>
                    <a:gd name="connsiteX49" fmla="*/ 249765 w 319123"/>
                    <a:gd name="connsiteY49" fmla="*/ 346932 h 1495138"/>
                    <a:gd name="connsiteX50" fmla="*/ 289045 w 319123"/>
                    <a:gd name="connsiteY50" fmla="*/ 377887 h 1495138"/>
                    <a:gd name="connsiteX51" fmla="*/ 254975 w 319123"/>
                    <a:gd name="connsiteY51" fmla="*/ 432560 h 1495138"/>
                    <a:gd name="connsiteX52" fmla="*/ 242149 w 319123"/>
                    <a:gd name="connsiteY52" fmla="*/ 433364 h 1495138"/>
                    <a:gd name="connsiteX53" fmla="*/ 81023 w 319123"/>
                    <a:gd name="connsiteY53" fmla="*/ 433364 h 1495138"/>
                    <a:gd name="connsiteX54" fmla="*/ 70201 w 319123"/>
                    <a:gd name="connsiteY54" fmla="*/ 432560 h 1495138"/>
                    <a:gd name="connsiteX55" fmla="*/ 33326 w 319123"/>
                    <a:gd name="connsiteY55" fmla="*/ 396781 h 1495138"/>
                    <a:gd name="connsiteX56" fmla="*/ 57776 w 319123"/>
                    <a:gd name="connsiteY56" fmla="*/ 350952 h 1495138"/>
                    <a:gd name="connsiteX57" fmla="*/ 76213 w 319123"/>
                    <a:gd name="connsiteY57" fmla="*/ 346932 h 1495138"/>
                    <a:gd name="connsiteX58" fmla="*/ 110683 w 319123"/>
                    <a:gd name="connsiteY58" fmla="*/ 346932 h 1495138"/>
                    <a:gd name="connsiteX59" fmla="*/ 118699 w 319123"/>
                    <a:gd name="connsiteY59" fmla="*/ 345726 h 1495138"/>
                    <a:gd name="connsiteX60" fmla="*/ 120302 w 319123"/>
                    <a:gd name="connsiteY60" fmla="*/ 344118 h 1495138"/>
                    <a:gd name="connsiteX61" fmla="*/ 121104 w 319123"/>
                    <a:gd name="connsiteY61" fmla="*/ 340902 h 1495138"/>
                    <a:gd name="connsiteX62" fmla="*/ 121104 w 319123"/>
                    <a:gd name="connsiteY62" fmla="*/ 328440 h 1495138"/>
                    <a:gd name="connsiteX63" fmla="*/ 121104 w 319123"/>
                    <a:gd name="connsiteY63" fmla="*/ 105728 h 1495138"/>
                    <a:gd name="connsiteX64" fmla="*/ 120302 w 319123"/>
                    <a:gd name="connsiteY64" fmla="*/ 89648 h 1495138"/>
                    <a:gd name="connsiteX65" fmla="*/ 118699 w 319123"/>
                    <a:gd name="connsiteY65" fmla="*/ 88040 h 1495138"/>
                    <a:gd name="connsiteX66" fmla="*/ 113889 w 319123"/>
                    <a:gd name="connsiteY66" fmla="*/ 86834 h 1495138"/>
                    <a:gd name="connsiteX67" fmla="*/ 91444 w 319123"/>
                    <a:gd name="connsiteY67" fmla="*/ 87236 h 1495138"/>
                    <a:gd name="connsiteX68" fmla="*/ 81023 w 319123"/>
                    <a:gd name="connsiteY68" fmla="*/ 87236 h 1495138"/>
                    <a:gd name="connsiteX69" fmla="*/ 41743 w 319123"/>
                    <a:gd name="connsiteY69" fmla="*/ 45427 h 1495138"/>
                    <a:gd name="connsiteX70" fmla="*/ 82225 w 319123"/>
                    <a:gd name="connsiteY70" fmla="*/ 2010 h 1495138"/>
                    <a:gd name="connsiteX71" fmla="*/ 88638 w 319123"/>
                    <a:gd name="connsiteY71" fmla="*/ 2010 h 1495138"/>
                    <a:gd name="connsiteX72" fmla="*/ 155975 w 319123"/>
                    <a:gd name="connsiteY72" fmla="*/ 0 h 1495138"/>
                    <a:gd name="connsiteX0" fmla="*/ 151154 w 286244"/>
                    <a:gd name="connsiteY0" fmla="*/ 1061774 h 1495138"/>
                    <a:gd name="connsiteX1" fmla="*/ 166385 w 286244"/>
                    <a:gd name="connsiteY1" fmla="*/ 1062980 h 1495138"/>
                    <a:gd name="connsiteX2" fmla="*/ 202057 w 286244"/>
                    <a:gd name="connsiteY2" fmla="*/ 1101171 h 1495138"/>
                    <a:gd name="connsiteX3" fmla="*/ 202057 w 286244"/>
                    <a:gd name="connsiteY3" fmla="*/ 1107201 h 1495138"/>
                    <a:gd name="connsiteX4" fmla="*/ 202057 w 286244"/>
                    <a:gd name="connsiteY4" fmla="*/ 1253934 h 1495138"/>
                    <a:gd name="connsiteX5" fmla="*/ 201656 w 286244"/>
                    <a:gd name="connsiteY5" fmla="*/ 1253934 h 1495138"/>
                    <a:gd name="connsiteX6" fmla="*/ 201656 w 286244"/>
                    <a:gd name="connsiteY6" fmla="*/ 1388606 h 1495138"/>
                    <a:gd name="connsiteX7" fmla="*/ 202057 w 286244"/>
                    <a:gd name="connsiteY7" fmla="*/ 1402676 h 1495138"/>
                    <a:gd name="connsiteX8" fmla="*/ 207668 w 286244"/>
                    <a:gd name="connsiteY8" fmla="*/ 1408707 h 1495138"/>
                    <a:gd name="connsiteX9" fmla="*/ 222899 w 286244"/>
                    <a:gd name="connsiteY9" fmla="*/ 1408707 h 1495138"/>
                    <a:gd name="connsiteX10" fmla="*/ 244944 w 286244"/>
                    <a:gd name="connsiteY10" fmla="*/ 1408707 h 1495138"/>
                    <a:gd name="connsiteX11" fmla="*/ 284224 w 286244"/>
                    <a:gd name="connsiteY11" fmla="*/ 1439661 h 1495138"/>
                    <a:gd name="connsiteX12" fmla="*/ 250154 w 286244"/>
                    <a:gd name="connsiteY12" fmla="*/ 1494334 h 1495138"/>
                    <a:gd name="connsiteX13" fmla="*/ 237328 w 286244"/>
                    <a:gd name="connsiteY13" fmla="*/ 1495138 h 1495138"/>
                    <a:gd name="connsiteX14" fmla="*/ 76202 w 286244"/>
                    <a:gd name="connsiteY14" fmla="*/ 1495138 h 1495138"/>
                    <a:gd name="connsiteX15" fmla="*/ 65380 w 286244"/>
                    <a:gd name="connsiteY15" fmla="*/ 1494334 h 1495138"/>
                    <a:gd name="connsiteX16" fmla="*/ 28505 w 286244"/>
                    <a:gd name="connsiteY16" fmla="*/ 1458555 h 1495138"/>
                    <a:gd name="connsiteX17" fmla="*/ 52955 w 286244"/>
                    <a:gd name="connsiteY17" fmla="*/ 1412727 h 1495138"/>
                    <a:gd name="connsiteX18" fmla="*/ 71392 w 286244"/>
                    <a:gd name="connsiteY18" fmla="*/ 1408707 h 1495138"/>
                    <a:gd name="connsiteX19" fmla="*/ 105862 w 286244"/>
                    <a:gd name="connsiteY19" fmla="*/ 1408707 h 1495138"/>
                    <a:gd name="connsiteX20" fmla="*/ 113878 w 286244"/>
                    <a:gd name="connsiteY20" fmla="*/ 1407501 h 1495138"/>
                    <a:gd name="connsiteX21" fmla="*/ 115481 w 286244"/>
                    <a:gd name="connsiteY21" fmla="*/ 1405892 h 1495138"/>
                    <a:gd name="connsiteX22" fmla="*/ 116283 w 286244"/>
                    <a:gd name="connsiteY22" fmla="*/ 1402676 h 1495138"/>
                    <a:gd name="connsiteX23" fmla="*/ 116283 w 286244"/>
                    <a:gd name="connsiteY23" fmla="*/ 1390214 h 1495138"/>
                    <a:gd name="connsiteX24" fmla="*/ 116283 w 286244"/>
                    <a:gd name="connsiteY24" fmla="*/ 1167502 h 1495138"/>
                    <a:gd name="connsiteX25" fmla="*/ 115481 w 286244"/>
                    <a:gd name="connsiteY25" fmla="*/ 1151422 h 1495138"/>
                    <a:gd name="connsiteX26" fmla="*/ 113878 w 286244"/>
                    <a:gd name="connsiteY26" fmla="*/ 1149814 h 1495138"/>
                    <a:gd name="connsiteX27" fmla="*/ 109068 w 286244"/>
                    <a:gd name="connsiteY27" fmla="*/ 1148608 h 1495138"/>
                    <a:gd name="connsiteX28" fmla="*/ 86623 w 286244"/>
                    <a:gd name="connsiteY28" fmla="*/ 1149010 h 1495138"/>
                    <a:gd name="connsiteX29" fmla="*/ 76202 w 286244"/>
                    <a:gd name="connsiteY29" fmla="*/ 1149010 h 1495138"/>
                    <a:gd name="connsiteX30" fmla="*/ 36922 w 286244"/>
                    <a:gd name="connsiteY30" fmla="*/ 1107201 h 1495138"/>
                    <a:gd name="connsiteX31" fmla="*/ 77404 w 286244"/>
                    <a:gd name="connsiteY31" fmla="*/ 1063784 h 1495138"/>
                    <a:gd name="connsiteX32" fmla="*/ 83817 w 286244"/>
                    <a:gd name="connsiteY32" fmla="*/ 1063784 h 1495138"/>
                    <a:gd name="connsiteX33" fmla="*/ 151154 w 286244"/>
                    <a:gd name="connsiteY33" fmla="*/ 1061774 h 1495138"/>
                    <a:gd name="connsiteX34" fmla="*/ 4021 w 286244"/>
                    <a:gd name="connsiteY34" fmla="*/ 972480 h 1495138"/>
                    <a:gd name="connsiteX35" fmla="*/ 50917 w 286244"/>
                    <a:gd name="connsiteY35" fmla="*/ 917003 h 1495138"/>
                    <a:gd name="connsiteX36" fmla="*/ 16847 w 286244"/>
                    <a:gd name="connsiteY36" fmla="*/ 971676 h 1495138"/>
                    <a:gd name="connsiteX37" fmla="*/ 4021 w 286244"/>
                    <a:gd name="connsiteY37" fmla="*/ 972480 h 1495138"/>
                    <a:gd name="connsiteX38" fmla="*/ 123096 w 286244"/>
                    <a:gd name="connsiteY38" fmla="*/ 0 h 1495138"/>
                    <a:gd name="connsiteX39" fmla="*/ 138327 w 286244"/>
                    <a:gd name="connsiteY39" fmla="*/ 1206 h 1495138"/>
                    <a:gd name="connsiteX40" fmla="*/ 173999 w 286244"/>
                    <a:gd name="connsiteY40" fmla="*/ 39397 h 1495138"/>
                    <a:gd name="connsiteX41" fmla="*/ 173999 w 286244"/>
                    <a:gd name="connsiteY41" fmla="*/ 45427 h 1495138"/>
                    <a:gd name="connsiteX42" fmla="*/ 173999 w 286244"/>
                    <a:gd name="connsiteY42" fmla="*/ 192159 h 1495138"/>
                    <a:gd name="connsiteX43" fmla="*/ 173598 w 286244"/>
                    <a:gd name="connsiteY43" fmla="*/ 192159 h 1495138"/>
                    <a:gd name="connsiteX44" fmla="*/ 173598 w 286244"/>
                    <a:gd name="connsiteY44" fmla="*/ 326832 h 1495138"/>
                    <a:gd name="connsiteX45" fmla="*/ 173999 w 286244"/>
                    <a:gd name="connsiteY45" fmla="*/ 340902 h 1495138"/>
                    <a:gd name="connsiteX46" fmla="*/ 179610 w 286244"/>
                    <a:gd name="connsiteY46" fmla="*/ 346932 h 1495138"/>
                    <a:gd name="connsiteX47" fmla="*/ 194841 w 286244"/>
                    <a:gd name="connsiteY47" fmla="*/ 346932 h 1495138"/>
                    <a:gd name="connsiteX48" fmla="*/ 216886 w 286244"/>
                    <a:gd name="connsiteY48" fmla="*/ 346932 h 1495138"/>
                    <a:gd name="connsiteX49" fmla="*/ 256166 w 286244"/>
                    <a:gd name="connsiteY49" fmla="*/ 377887 h 1495138"/>
                    <a:gd name="connsiteX50" fmla="*/ 222096 w 286244"/>
                    <a:gd name="connsiteY50" fmla="*/ 432560 h 1495138"/>
                    <a:gd name="connsiteX51" fmla="*/ 209270 w 286244"/>
                    <a:gd name="connsiteY51" fmla="*/ 433364 h 1495138"/>
                    <a:gd name="connsiteX52" fmla="*/ 48144 w 286244"/>
                    <a:gd name="connsiteY52" fmla="*/ 433364 h 1495138"/>
                    <a:gd name="connsiteX53" fmla="*/ 37322 w 286244"/>
                    <a:gd name="connsiteY53" fmla="*/ 432560 h 1495138"/>
                    <a:gd name="connsiteX54" fmla="*/ 447 w 286244"/>
                    <a:gd name="connsiteY54" fmla="*/ 396781 h 1495138"/>
                    <a:gd name="connsiteX55" fmla="*/ 24897 w 286244"/>
                    <a:gd name="connsiteY55" fmla="*/ 350952 h 1495138"/>
                    <a:gd name="connsiteX56" fmla="*/ 43334 w 286244"/>
                    <a:gd name="connsiteY56" fmla="*/ 346932 h 1495138"/>
                    <a:gd name="connsiteX57" fmla="*/ 77804 w 286244"/>
                    <a:gd name="connsiteY57" fmla="*/ 346932 h 1495138"/>
                    <a:gd name="connsiteX58" fmla="*/ 85820 w 286244"/>
                    <a:gd name="connsiteY58" fmla="*/ 345726 h 1495138"/>
                    <a:gd name="connsiteX59" fmla="*/ 87423 w 286244"/>
                    <a:gd name="connsiteY59" fmla="*/ 344118 h 1495138"/>
                    <a:gd name="connsiteX60" fmla="*/ 88225 w 286244"/>
                    <a:gd name="connsiteY60" fmla="*/ 340902 h 1495138"/>
                    <a:gd name="connsiteX61" fmla="*/ 88225 w 286244"/>
                    <a:gd name="connsiteY61" fmla="*/ 328440 h 1495138"/>
                    <a:gd name="connsiteX62" fmla="*/ 88225 w 286244"/>
                    <a:gd name="connsiteY62" fmla="*/ 105728 h 1495138"/>
                    <a:gd name="connsiteX63" fmla="*/ 87423 w 286244"/>
                    <a:gd name="connsiteY63" fmla="*/ 89648 h 1495138"/>
                    <a:gd name="connsiteX64" fmla="*/ 85820 w 286244"/>
                    <a:gd name="connsiteY64" fmla="*/ 88040 h 1495138"/>
                    <a:gd name="connsiteX65" fmla="*/ 81010 w 286244"/>
                    <a:gd name="connsiteY65" fmla="*/ 86834 h 1495138"/>
                    <a:gd name="connsiteX66" fmla="*/ 58565 w 286244"/>
                    <a:gd name="connsiteY66" fmla="*/ 87236 h 1495138"/>
                    <a:gd name="connsiteX67" fmla="*/ 48144 w 286244"/>
                    <a:gd name="connsiteY67" fmla="*/ 87236 h 1495138"/>
                    <a:gd name="connsiteX68" fmla="*/ 8864 w 286244"/>
                    <a:gd name="connsiteY68" fmla="*/ 45427 h 1495138"/>
                    <a:gd name="connsiteX69" fmla="*/ 49346 w 286244"/>
                    <a:gd name="connsiteY69" fmla="*/ 2010 h 1495138"/>
                    <a:gd name="connsiteX70" fmla="*/ 55759 w 286244"/>
                    <a:gd name="connsiteY70" fmla="*/ 2010 h 1495138"/>
                    <a:gd name="connsiteX71" fmla="*/ 123096 w 286244"/>
                    <a:gd name="connsiteY71" fmla="*/ 0 h 1495138"/>
                    <a:gd name="connsiteX0" fmla="*/ 151154 w 286244"/>
                    <a:gd name="connsiteY0" fmla="*/ 1061774 h 1495138"/>
                    <a:gd name="connsiteX1" fmla="*/ 166385 w 286244"/>
                    <a:gd name="connsiteY1" fmla="*/ 1062980 h 1495138"/>
                    <a:gd name="connsiteX2" fmla="*/ 202057 w 286244"/>
                    <a:gd name="connsiteY2" fmla="*/ 1101171 h 1495138"/>
                    <a:gd name="connsiteX3" fmla="*/ 202057 w 286244"/>
                    <a:gd name="connsiteY3" fmla="*/ 1107201 h 1495138"/>
                    <a:gd name="connsiteX4" fmla="*/ 202057 w 286244"/>
                    <a:gd name="connsiteY4" fmla="*/ 1253934 h 1495138"/>
                    <a:gd name="connsiteX5" fmla="*/ 201656 w 286244"/>
                    <a:gd name="connsiteY5" fmla="*/ 1253934 h 1495138"/>
                    <a:gd name="connsiteX6" fmla="*/ 201656 w 286244"/>
                    <a:gd name="connsiteY6" fmla="*/ 1388606 h 1495138"/>
                    <a:gd name="connsiteX7" fmla="*/ 202057 w 286244"/>
                    <a:gd name="connsiteY7" fmla="*/ 1402676 h 1495138"/>
                    <a:gd name="connsiteX8" fmla="*/ 207668 w 286244"/>
                    <a:gd name="connsiteY8" fmla="*/ 1408707 h 1495138"/>
                    <a:gd name="connsiteX9" fmla="*/ 222899 w 286244"/>
                    <a:gd name="connsiteY9" fmla="*/ 1408707 h 1495138"/>
                    <a:gd name="connsiteX10" fmla="*/ 244944 w 286244"/>
                    <a:gd name="connsiteY10" fmla="*/ 1408707 h 1495138"/>
                    <a:gd name="connsiteX11" fmla="*/ 284224 w 286244"/>
                    <a:gd name="connsiteY11" fmla="*/ 1439661 h 1495138"/>
                    <a:gd name="connsiteX12" fmla="*/ 250154 w 286244"/>
                    <a:gd name="connsiteY12" fmla="*/ 1494334 h 1495138"/>
                    <a:gd name="connsiteX13" fmla="*/ 237328 w 286244"/>
                    <a:gd name="connsiteY13" fmla="*/ 1495138 h 1495138"/>
                    <a:gd name="connsiteX14" fmla="*/ 76202 w 286244"/>
                    <a:gd name="connsiteY14" fmla="*/ 1495138 h 1495138"/>
                    <a:gd name="connsiteX15" fmla="*/ 65380 w 286244"/>
                    <a:gd name="connsiteY15" fmla="*/ 1494334 h 1495138"/>
                    <a:gd name="connsiteX16" fmla="*/ 28505 w 286244"/>
                    <a:gd name="connsiteY16" fmla="*/ 1458555 h 1495138"/>
                    <a:gd name="connsiteX17" fmla="*/ 52955 w 286244"/>
                    <a:gd name="connsiteY17" fmla="*/ 1412727 h 1495138"/>
                    <a:gd name="connsiteX18" fmla="*/ 71392 w 286244"/>
                    <a:gd name="connsiteY18" fmla="*/ 1408707 h 1495138"/>
                    <a:gd name="connsiteX19" fmla="*/ 105862 w 286244"/>
                    <a:gd name="connsiteY19" fmla="*/ 1408707 h 1495138"/>
                    <a:gd name="connsiteX20" fmla="*/ 113878 w 286244"/>
                    <a:gd name="connsiteY20" fmla="*/ 1407501 h 1495138"/>
                    <a:gd name="connsiteX21" fmla="*/ 115481 w 286244"/>
                    <a:gd name="connsiteY21" fmla="*/ 1405892 h 1495138"/>
                    <a:gd name="connsiteX22" fmla="*/ 116283 w 286244"/>
                    <a:gd name="connsiteY22" fmla="*/ 1402676 h 1495138"/>
                    <a:gd name="connsiteX23" fmla="*/ 116283 w 286244"/>
                    <a:gd name="connsiteY23" fmla="*/ 1390214 h 1495138"/>
                    <a:gd name="connsiteX24" fmla="*/ 116283 w 286244"/>
                    <a:gd name="connsiteY24" fmla="*/ 1167502 h 1495138"/>
                    <a:gd name="connsiteX25" fmla="*/ 115481 w 286244"/>
                    <a:gd name="connsiteY25" fmla="*/ 1151422 h 1495138"/>
                    <a:gd name="connsiteX26" fmla="*/ 113878 w 286244"/>
                    <a:gd name="connsiteY26" fmla="*/ 1149814 h 1495138"/>
                    <a:gd name="connsiteX27" fmla="*/ 109068 w 286244"/>
                    <a:gd name="connsiteY27" fmla="*/ 1148608 h 1495138"/>
                    <a:gd name="connsiteX28" fmla="*/ 86623 w 286244"/>
                    <a:gd name="connsiteY28" fmla="*/ 1149010 h 1495138"/>
                    <a:gd name="connsiteX29" fmla="*/ 76202 w 286244"/>
                    <a:gd name="connsiteY29" fmla="*/ 1149010 h 1495138"/>
                    <a:gd name="connsiteX30" fmla="*/ 36922 w 286244"/>
                    <a:gd name="connsiteY30" fmla="*/ 1107201 h 1495138"/>
                    <a:gd name="connsiteX31" fmla="*/ 77404 w 286244"/>
                    <a:gd name="connsiteY31" fmla="*/ 1063784 h 1495138"/>
                    <a:gd name="connsiteX32" fmla="*/ 83817 w 286244"/>
                    <a:gd name="connsiteY32" fmla="*/ 1063784 h 1495138"/>
                    <a:gd name="connsiteX33" fmla="*/ 151154 w 286244"/>
                    <a:gd name="connsiteY33" fmla="*/ 1061774 h 1495138"/>
                    <a:gd name="connsiteX34" fmla="*/ 4021 w 286244"/>
                    <a:gd name="connsiteY34" fmla="*/ 972480 h 1495138"/>
                    <a:gd name="connsiteX35" fmla="*/ 16847 w 286244"/>
                    <a:gd name="connsiteY35" fmla="*/ 971676 h 1495138"/>
                    <a:gd name="connsiteX36" fmla="*/ 4021 w 286244"/>
                    <a:gd name="connsiteY36" fmla="*/ 972480 h 1495138"/>
                    <a:gd name="connsiteX37" fmla="*/ 123096 w 286244"/>
                    <a:gd name="connsiteY37" fmla="*/ 0 h 1495138"/>
                    <a:gd name="connsiteX38" fmla="*/ 138327 w 286244"/>
                    <a:gd name="connsiteY38" fmla="*/ 1206 h 1495138"/>
                    <a:gd name="connsiteX39" fmla="*/ 173999 w 286244"/>
                    <a:gd name="connsiteY39" fmla="*/ 39397 h 1495138"/>
                    <a:gd name="connsiteX40" fmla="*/ 173999 w 286244"/>
                    <a:gd name="connsiteY40" fmla="*/ 45427 h 1495138"/>
                    <a:gd name="connsiteX41" fmla="*/ 173999 w 286244"/>
                    <a:gd name="connsiteY41" fmla="*/ 192159 h 1495138"/>
                    <a:gd name="connsiteX42" fmla="*/ 173598 w 286244"/>
                    <a:gd name="connsiteY42" fmla="*/ 192159 h 1495138"/>
                    <a:gd name="connsiteX43" fmla="*/ 173598 w 286244"/>
                    <a:gd name="connsiteY43" fmla="*/ 326832 h 1495138"/>
                    <a:gd name="connsiteX44" fmla="*/ 173999 w 286244"/>
                    <a:gd name="connsiteY44" fmla="*/ 340902 h 1495138"/>
                    <a:gd name="connsiteX45" fmla="*/ 179610 w 286244"/>
                    <a:gd name="connsiteY45" fmla="*/ 346932 h 1495138"/>
                    <a:gd name="connsiteX46" fmla="*/ 194841 w 286244"/>
                    <a:gd name="connsiteY46" fmla="*/ 346932 h 1495138"/>
                    <a:gd name="connsiteX47" fmla="*/ 216886 w 286244"/>
                    <a:gd name="connsiteY47" fmla="*/ 346932 h 1495138"/>
                    <a:gd name="connsiteX48" fmla="*/ 256166 w 286244"/>
                    <a:gd name="connsiteY48" fmla="*/ 377887 h 1495138"/>
                    <a:gd name="connsiteX49" fmla="*/ 222096 w 286244"/>
                    <a:gd name="connsiteY49" fmla="*/ 432560 h 1495138"/>
                    <a:gd name="connsiteX50" fmla="*/ 209270 w 286244"/>
                    <a:gd name="connsiteY50" fmla="*/ 433364 h 1495138"/>
                    <a:gd name="connsiteX51" fmla="*/ 48144 w 286244"/>
                    <a:gd name="connsiteY51" fmla="*/ 433364 h 1495138"/>
                    <a:gd name="connsiteX52" fmla="*/ 37322 w 286244"/>
                    <a:gd name="connsiteY52" fmla="*/ 432560 h 1495138"/>
                    <a:gd name="connsiteX53" fmla="*/ 447 w 286244"/>
                    <a:gd name="connsiteY53" fmla="*/ 396781 h 1495138"/>
                    <a:gd name="connsiteX54" fmla="*/ 24897 w 286244"/>
                    <a:gd name="connsiteY54" fmla="*/ 350952 h 1495138"/>
                    <a:gd name="connsiteX55" fmla="*/ 43334 w 286244"/>
                    <a:gd name="connsiteY55" fmla="*/ 346932 h 1495138"/>
                    <a:gd name="connsiteX56" fmla="*/ 77804 w 286244"/>
                    <a:gd name="connsiteY56" fmla="*/ 346932 h 1495138"/>
                    <a:gd name="connsiteX57" fmla="*/ 85820 w 286244"/>
                    <a:gd name="connsiteY57" fmla="*/ 345726 h 1495138"/>
                    <a:gd name="connsiteX58" fmla="*/ 87423 w 286244"/>
                    <a:gd name="connsiteY58" fmla="*/ 344118 h 1495138"/>
                    <a:gd name="connsiteX59" fmla="*/ 88225 w 286244"/>
                    <a:gd name="connsiteY59" fmla="*/ 340902 h 1495138"/>
                    <a:gd name="connsiteX60" fmla="*/ 88225 w 286244"/>
                    <a:gd name="connsiteY60" fmla="*/ 328440 h 1495138"/>
                    <a:gd name="connsiteX61" fmla="*/ 88225 w 286244"/>
                    <a:gd name="connsiteY61" fmla="*/ 105728 h 1495138"/>
                    <a:gd name="connsiteX62" fmla="*/ 87423 w 286244"/>
                    <a:gd name="connsiteY62" fmla="*/ 89648 h 1495138"/>
                    <a:gd name="connsiteX63" fmla="*/ 85820 w 286244"/>
                    <a:gd name="connsiteY63" fmla="*/ 88040 h 1495138"/>
                    <a:gd name="connsiteX64" fmla="*/ 81010 w 286244"/>
                    <a:gd name="connsiteY64" fmla="*/ 86834 h 1495138"/>
                    <a:gd name="connsiteX65" fmla="*/ 58565 w 286244"/>
                    <a:gd name="connsiteY65" fmla="*/ 87236 h 1495138"/>
                    <a:gd name="connsiteX66" fmla="*/ 48144 w 286244"/>
                    <a:gd name="connsiteY66" fmla="*/ 87236 h 1495138"/>
                    <a:gd name="connsiteX67" fmla="*/ 8864 w 286244"/>
                    <a:gd name="connsiteY67" fmla="*/ 45427 h 1495138"/>
                    <a:gd name="connsiteX68" fmla="*/ 49346 w 286244"/>
                    <a:gd name="connsiteY68" fmla="*/ 2010 h 1495138"/>
                    <a:gd name="connsiteX69" fmla="*/ 55759 w 286244"/>
                    <a:gd name="connsiteY69" fmla="*/ 2010 h 1495138"/>
                    <a:gd name="connsiteX70" fmla="*/ 123096 w 286244"/>
                    <a:gd name="connsiteY70" fmla="*/ 0 h 1495138"/>
                    <a:gd name="connsiteX0" fmla="*/ 151154 w 286244"/>
                    <a:gd name="connsiteY0" fmla="*/ 1061774 h 1495138"/>
                    <a:gd name="connsiteX1" fmla="*/ 166385 w 286244"/>
                    <a:gd name="connsiteY1" fmla="*/ 1062980 h 1495138"/>
                    <a:gd name="connsiteX2" fmla="*/ 202057 w 286244"/>
                    <a:gd name="connsiteY2" fmla="*/ 1101171 h 1495138"/>
                    <a:gd name="connsiteX3" fmla="*/ 202057 w 286244"/>
                    <a:gd name="connsiteY3" fmla="*/ 1107201 h 1495138"/>
                    <a:gd name="connsiteX4" fmla="*/ 202057 w 286244"/>
                    <a:gd name="connsiteY4" fmla="*/ 1253934 h 1495138"/>
                    <a:gd name="connsiteX5" fmla="*/ 201656 w 286244"/>
                    <a:gd name="connsiteY5" fmla="*/ 1253934 h 1495138"/>
                    <a:gd name="connsiteX6" fmla="*/ 201656 w 286244"/>
                    <a:gd name="connsiteY6" fmla="*/ 1388606 h 1495138"/>
                    <a:gd name="connsiteX7" fmla="*/ 202057 w 286244"/>
                    <a:gd name="connsiteY7" fmla="*/ 1402676 h 1495138"/>
                    <a:gd name="connsiteX8" fmla="*/ 207668 w 286244"/>
                    <a:gd name="connsiteY8" fmla="*/ 1408707 h 1495138"/>
                    <a:gd name="connsiteX9" fmla="*/ 222899 w 286244"/>
                    <a:gd name="connsiteY9" fmla="*/ 1408707 h 1495138"/>
                    <a:gd name="connsiteX10" fmla="*/ 244944 w 286244"/>
                    <a:gd name="connsiteY10" fmla="*/ 1408707 h 1495138"/>
                    <a:gd name="connsiteX11" fmla="*/ 284224 w 286244"/>
                    <a:gd name="connsiteY11" fmla="*/ 1439661 h 1495138"/>
                    <a:gd name="connsiteX12" fmla="*/ 250154 w 286244"/>
                    <a:gd name="connsiteY12" fmla="*/ 1494334 h 1495138"/>
                    <a:gd name="connsiteX13" fmla="*/ 237328 w 286244"/>
                    <a:gd name="connsiteY13" fmla="*/ 1495138 h 1495138"/>
                    <a:gd name="connsiteX14" fmla="*/ 76202 w 286244"/>
                    <a:gd name="connsiteY14" fmla="*/ 1495138 h 1495138"/>
                    <a:gd name="connsiteX15" fmla="*/ 65380 w 286244"/>
                    <a:gd name="connsiteY15" fmla="*/ 1494334 h 1495138"/>
                    <a:gd name="connsiteX16" fmla="*/ 28505 w 286244"/>
                    <a:gd name="connsiteY16" fmla="*/ 1458555 h 1495138"/>
                    <a:gd name="connsiteX17" fmla="*/ 52955 w 286244"/>
                    <a:gd name="connsiteY17" fmla="*/ 1412727 h 1495138"/>
                    <a:gd name="connsiteX18" fmla="*/ 71392 w 286244"/>
                    <a:gd name="connsiteY18" fmla="*/ 1408707 h 1495138"/>
                    <a:gd name="connsiteX19" fmla="*/ 105862 w 286244"/>
                    <a:gd name="connsiteY19" fmla="*/ 1408707 h 1495138"/>
                    <a:gd name="connsiteX20" fmla="*/ 113878 w 286244"/>
                    <a:gd name="connsiteY20" fmla="*/ 1407501 h 1495138"/>
                    <a:gd name="connsiteX21" fmla="*/ 115481 w 286244"/>
                    <a:gd name="connsiteY21" fmla="*/ 1405892 h 1495138"/>
                    <a:gd name="connsiteX22" fmla="*/ 116283 w 286244"/>
                    <a:gd name="connsiteY22" fmla="*/ 1402676 h 1495138"/>
                    <a:gd name="connsiteX23" fmla="*/ 116283 w 286244"/>
                    <a:gd name="connsiteY23" fmla="*/ 1390214 h 1495138"/>
                    <a:gd name="connsiteX24" fmla="*/ 116283 w 286244"/>
                    <a:gd name="connsiteY24" fmla="*/ 1167502 h 1495138"/>
                    <a:gd name="connsiteX25" fmla="*/ 115481 w 286244"/>
                    <a:gd name="connsiteY25" fmla="*/ 1151422 h 1495138"/>
                    <a:gd name="connsiteX26" fmla="*/ 113878 w 286244"/>
                    <a:gd name="connsiteY26" fmla="*/ 1149814 h 1495138"/>
                    <a:gd name="connsiteX27" fmla="*/ 109068 w 286244"/>
                    <a:gd name="connsiteY27" fmla="*/ 1148608 h 1495138"/>
                    <a:gd name="connsiteX28" fmla="*/ 86623 w 286244"/>
                    <a:gd name="connsiteY28" fmla="*/ 1149010 h 1495138"/>
                    <a:gd name="connsiteX29" fmla="*/ 76202 w 286244"/>
                    <a:gd name="connsiteY29" fmla="*/ 1149010 h 1495138"/>
                    <a:gd name="connsiteX30" fmla="*/ 36922 w 286244"/>
                    <a:gd name="connsiteY30" fmla="*/ 1107201 h 1495138"/>
                    <a:gd name="connsiteX31" fmla="*/ 77404 w 286244"/>
                    <a:gd name="connsiteY31" fmla="*/ 1063784 h 1495138"/>
                    <a:gd name="connsiteX32" fmla="*/ 83817 w 286244"/>
                    <a:gd name="connsiteY32" fmla="*/ 1063784 h 1495138"/>
                    <a:gd name="connsiteX33" fmla="*/ 151154 w 286244"/>
                    <a:gd name="connsiteY33" fmla="*/ 1061774 h 1495138"/>
                    <a:gd name="connsiteX34" fmla="*/ 123096 w 286244"/>
                    <a:gd name="connsiteY34" fmla="*/ 0 h 1495138"/>
                    <a:gd name="connsiteX35" fmla="*/ 138327 w 286244"/>
                    <a:gd name="connsiteY35" fmla="*/ 1206 h 1495138"/>
                    <a:gd name="connsiteX36" fmla="*/ 173999 w 286244"/>
                    <a:gd name="connsiteY36" fmla="*/ 39397 h 1495138"/>
                    <a:gd name="connsiteX37" fmla="*/ 173999 w 286244"/>
                    <a:gd name="connsiteY37" fmla="*/ 45427 h 1495138"/>
                    <a:gd name="connsiteX38" fmla="*/ 173999 w 286244"/>
                    <a:gd name="connsiteY38" fmla="*/ 192159 h 1495138"/>
                    <a:gd name="connsiteX39" fmla="*/ 173598 w 286244"/>
                    <a:gd name="connsiteY39" fmla="*/ 192159 h 1495138"/>
                    <a:gd name="connsiteX40" fmla="*/ 173598 w 286244"/>
                    <a:gd name="connsiteY40" fmla="*/ 326832 h 1495138"/>
                    <a:gd name="connsiteX41" fmla="*/ 173999 w 286244"/>
                    <a:gd name="connsiteY41" fmla="*/ 340902 h 1495138"/>
                    <a:gd name="connsiteX42" fmla="*/ 179610 w 286244"/>
                    <a:gd name="connsiteY42" fmla="*/ 346932 h 1495138"/>
                    <a:gd name="connsiteX43" fmla="*/ 194841 w 286244"/>
                    <a:gd name="connsiteY43" fmla="*/ 346932 h 1495138"/>
                    <a:gd name="connsiteX44" fmla="*/ 216886 w 286244"/>
                    <a:gd name="connsiteY44" fmla="*/ 346932 h 1495138"/>
                    <a:gd name="connsiteX45" fmla="*/ 256166 w 286244"/>
                    <a:gd name="connsiteY45" fmla="*/ 377887 h 1495138"/>
                    <a:gd name="connsiteX46" fmla="*/ 222096 w 286244"/>
                    <a:gd name="connsiteY46" fmla="*/ 432560 h 1495138"/>
                    <a:gd name="connsiteX47" fmla="*/ 209270 w 286244"/>
                    <a:gd name="connsiteY47" fmla="*/ 433364 h 1495138"/>
                    <a:gd name="connsiteX48" fmla="*/ 48144 w 286244"/>
                    <a:gd name="connsiteY48" fmla="*/ 433364 h 1495138"/>
                    <a:gd name="connsiteX49" fmla="*/ 37322 w 286244"/>
                    <a:gd name="connsiteY49" fmla="*/ 432560 h 1495138"/>
                    <a:gd name="connsiteX50" fmla="*/ 447 w 286244"/>
                    <a:gd name="connsiteY50" fmla="*/ 396781 h 1495138"/>
                    <a:gd name="connsiteX51" fmla="*/ 24897 w 286244"/>
                    <a:gd name="connsiteY51" fmla="*/ 350952 h 1495138"/>
                    <a:gd name="connsiteX52" fmla="*/ 43334 w 286244"/>
                    <a:gd name="connsiteY52" fmla="*/ 346932 h 1495138"/>
                    <a:gd name="connsiteX53" fmla="*/ 77804 w 286244"/>
                    <a:gd name="connsiteY53" fmla="*/ 346932 h 1495138"/>
                    <a:gd name="connsiteX54" fmla="*/ 85820 w 286244"/>
                    <a:gd name="connsiteY54" fmla="*/ 345726 h 1495138"/>
                    <a:gd name="connsiteX55" fmla="*/ 87423 w 286244"/>
                    <a:gd name="connsiteY55" fmla="*/ 344118 h 1495138"/>
                    <a:gd name="connsiteX56" fmla="*/ 88225 w 286244"/>
                    <a:gd name="connsiteY56" fmla="*/ 340902 h 1495138"/>
                    <a:gd name="connsiteX57" fmla="*/ 88225 w 286244"/>
                    <a:gd name="connsiteY57" fmla="*/ 328440 h 1495138"/>
                    <a:gd name="connsiteX58" fmla="*/ 88225 w 286244"/>
                    <a:gd name="connsiteY58" fmla="*/ 105728 h 1495138"/>
                    <a:gd name="connsiteX59" fmla="*/ 87423 w 286244"/>
                    <a:gd name="connsiteY59" fmla="*/ 89648 h 1495138"/>
                    <a:gd name="connsiteX60" fmla="*/ 85820 w 286244"/>
                    <a:gd name="connsiteY60" fmla="*/ 88040 h 1495138"/>
                    <a:gd name="connsiteX61" fmla="*/ 81010 w 286244"/>
                    <a:gd name="connsiteY61" fmla="*/ 86834 h 1495138"/>
                    <a:gd name="connsiteX62" fmla="*/ 58565 w 286244"/>
                    <a:gd name="connsiteY62" fmla="*/ 87236 h 1495138"/>
                    <a:gd name="connsiteX63" fmla="*/ 48144 w 286244"/>
                    <a:gd name="connsiteY63" fmla="*/ 87236 h 1495138"/>
                    <a:gd name="connsiteX64" fmla="*/ 8864 w 286244"/>
                    <a:gd name="connsiteY64" fmla="*/ 45427 h 1495138"/>
                    <a:gd name="connsiteX65" fmla="*/ 49346 w 286244"/>
                    <a:gd name="connsiteY65" fmla="*/ 2010 h 1495138"/>
                    <a:gd name="connsiteX66" fmla="*/ 55759 w 286244"/>
                    <a:gd name="connsiteY66" fmla="*/ 2010 h 1495138"/>
                    <a:gd name="connsiteX67" fmla="*/ 123096 w 286244"/>
                    <a:gd name="connsiteY67" fmla="*/ 0 h 149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86244" h="1495138">
                      <a:moveTo>
                        <a:pt x="151154" y="1061774"/>
                      </a:moveTo>
                      <a:cubicBezTo>
                        <a:pt x="156765" y="1061774"/>
                        <a:pt x="161575" y="1062176"/>
                        <a:pt x="166385" y="1062980"/>
                      </a:cubicBezTo>
                      <a:cubicBezTo>
                        <a:pt x="183620" y="1064990"/>
                        <a:pt x="200855" y="1081472"/>
                        <a:pt x="202057" y="1101171"/>
                      </a:cubicBezTo>
                      <a:lnTo>
                        <a:pt x="202057" y="1107201"/>
                      </a:lnTo>
                      <a:lnTo>
                        <a:pt x="202057" y="1253934"/>
                      </a:lnTo>
                      <a:lnTo>
                        <a:pt x="201656" y="1253934"/>
                      </a:lnTo>
                      <a:lnTo>
                        <a:pt x="201656" y="1388606"/>
                      </a:lnTo>
                      <a:cubicBezTo>
                        <a:pt x="201656" y="1393028"/>
                        <a:pt x="201656" y="1397852"/>
                        <a:pt x="202057" y="1402676"/>
                      </a:cubicBezTo>
                      <a:cubicBezTo>
                        <a:pt x="202057" y="1406294"/>
                        <a:pt x="204061" y="1408707"/>
                        <a:pt x="207668" y="1408707"/>
                      </a:cubicBezTo>
                      <a:lnTo>
                        <a:pt x="222899" y="1408707"/>
                      </a:lnTo>
                      <a:lnTo>
                        <a:pt x="244944" y="1408707"/>
                      </a:lnTo>
                      <a:cubicBezTo>
                        <a:pt x="263381" y="1409511"/>
                        <a:pt x="279013" y="1421973"/>
                        <a:pt x="284224" y="1439661"/>
                      </a:cubicBezTo>
                      <a:cubicBezTo>
                        <a:pt x="293041" y="1468606"/>
                        <a:pt x="271398" y="1491922"/>
                        <a:pt x="250154" y="1494334"/>
                      </a:cubicBezTo>
                      <a:cubicBezTo>
                        <a:pt x="245746" y="1494334"/>
                        <a:pt x="241337" y="1495138"/>
                        <a:pt x="237328" y="1495138"/>
                      </a:cubicBezTo>
                      <a:lnTo>
                        <a:pt x="76202" y="1495138"/>
                      </a:lnTo>
                      <a:cubicBezTo>
                        <a:pt x="72595" y="1495138"/>
                        <a:pt x="68987" y="1494334"/>
                        <a:pt x="65380" y="1494334"/>
                      </a:cubicBezTo>
                      <a:cubicBezTo>
                        <a:pt x="46943" y="1493128"/>
                        <a:pt x="30910" y="1476646"/>
                        <a:pt x="28505" y="1458555"/>
                      </a:cubicBezTo>
                      <a:cubicBezTo>
                        <a:pt x="26100" y="1442073"/>
                        <a:pt x="33315" y="1421973"/>
                        <a:pt x="52955" y="1412727"/>
                      </a:cubicBezTo>
                      <a:cubicBezTo>
                        <a:pt x="59368" y="1409913"/>
                        <a:pt x="65380" y="1408707"/>
                        <a:pt x="71392" y="1408707"/>
                      </a:cubicBezTo>
                      <a:lnTo>
                        <a:pt x="105862" y="1408707"/>
                      </a:lnTo>
                      <a:cubicBezTo>
                        <a:pt x="108267" y="1408707"/>
                        <a:pt x="111473" y="1408305"/>
                        <a:pt x="113878" y="1407501"/>
                      </a:cubicBezTo>
                      <a:cubicBezTo>
                        <a:pt x="114279" y="1407501"/>
                        <a:pt x="115081" y="1406294"/>
                        <a:pt x="115481" y="1405892"/>
                      </a:cubicBezTo>
                      <a:cubicBezTo>
                        <a:pt x="116283" y="1405088"/>
                        <a:pt x="116283" y="1403882"/>
                        <a:pt x="116283" y="1402676"/>
                      </a:cubicBezTo>
                      <a:lnTo>
                        <a:pt x="116283" y="1390214"/>
                      </a:lnTo>
                      <a:lnTo>
                        <a:pt x="116283" y="1167502"/>
                      </a:lnTo>
                      <a:cubicBezTo>
                        <a:pt x="116283" y="1162276"/>
                        <a:pt x="116283" y="1157050"/>
                        <a:pt x="115481" y="1151422"/>
                      </a:cubicBezTo>
                      <a:cubicBezTo>
                        <a:pt x="115481" y="1151020"/>
                        <a:pt x="114279" y="1149814"/>
                        <a:pt x="113878" y="1149814"/>
                      </a:cubicBezTo>
                      <a:cubicBezTo>
                        <a:pt x="111874" y="1149010"/>
                        <a:pt x="110672" y="1148608"/>
                        <a:pt x="109068" y="1148608"/>
                      </a:cubicBezTo>
                      <a:cubicBezTo>
                        <a:pt x="101453" y="1149010"/>
                        <a:pt x="94238" y="1149010"/>
                        <a:pt x="86623" y="1149010"/>
                      </a:cubicBezTo>
                      <a:lnTo>
                        <a:pt x="76202" y="1149010"/>
                      </a:lnTo>
                      <a:cubicBezTo>
                        <a:pt x="57364" y="1148608"/>
                        <a:pt x="37724" y="1130517"/>
                        <a:pt x="36922" y="1107201"/>
                      </a:cubicBezTo>
                      <a:cubicBezTo>
                        <a:pt x="36922" y="1081472"/>
                        <a:pt x="57364" y="1064186"/>
                        <a:pt x="77404" y="1063784"/>
                      </a:cubicBezTo>
                      <a:lnTo>
                        <a:pt x="83817" y="1063784"/>
                      </a:lnTo>
                      <a:lnTo>
                        <a:pt x="151154" y="1061774"/>
                      </a:lnTo>
                      <a:close/>
                      <a:moveTo>
                        <a:pt x="123096" y="0"/>
                      </a:moveTo>
                      <a:cubicBezTo>
                        <a:pt x="128707" y="0"/>
                        <a:pt x="133517" y="402"/>
                        <a:pt x="138327" y="1206"/>
                      </a:cubicBezTo>
                      <a:cubicBezTo>
                        <a:pt x="155562" y="3216"/>
                        <a:pt x="172797" y="19698"/>
                        <a:pt x="173999" y="39397"/>
                      </a:cubicBezTo>
                      <a:lnTo>
                        <a:pt x="173999" y="45427"/>
                      </a:lnTo>
                      <a:lnTo>
                        <a:pt x="173999" y="192159"/>
                      </a:lnTo>
                      <a:lnTo>
                        <a:pt x="173598" y="192159"/>
                      </a:lnTo>
                      <a:lnTo>
                        <a:pt x="173598" y="326832"/>
                      </a:lnTo>
                      <a:cubicBezTo>
                        <a:pt x="173598" y="331254"/>
                        <a:pt x="173598" y="336078"/>
                        <a:pt x="173999" y="340902"/>
                      </a:cubicBezTo>
                      <a:cubicBezTo>
                        <a:pt x="173999" y="344520"/>
                        <a:pt x="176003" y="346932"/>
                        <a:pt x="179610" y="346932"/>
                      </a:cubicBezTo>
                      <a:lnTo>
                        <a:pt x="194841" y="346932"/>
                      </a:lnTo>
                      <a:lnTo>
                        <a:pt x="216886" y="346932"/>
                      </a:lnTo>
                      <a:cubicBezTo>
                        <a:pt x="235323" y="347736"/>
                        <a:pt x="250955" y="360199"/>
                        <a:pt x="256166" y="377887"/>
                      </a:cubicBezTo>
                      <a:cubicBezTo>
                        <a:pt x="264983" y="406831"/>
                        <a:pt x="243340" y="430148"/>
                        <a:pt x="222096" y="432560"/>
                      </a:cubicBezTo>
                      <a:cubicBezTo>
                        <a:pt x="217688" y="432560"/>
                        <a:pt x="213279" y="433364"/>
                        <a:pt x="209270" y="433364"/>
                      </a:cubicBezTo>
                      <a:lnTo>
                        <a:pt x="48144" y="433364"/>
                      </a:lnTo>
                      <a:cubicBezTo>
                        <a:pt x="44537" y="433364"/>
                        <a:pt x="40929" y="432560"/>
                        <a:pt x="37322" y="432560"/>
                      </a:cubicBezTo>
                      <a:cubicBezTo>
                        <a:pt x="18885" y="431354"/>
                        <a:pt x="2852" y="414872"/>
                        <a:pt x="447" y="396781"/>
                      </a:cubicBezTo>
                      <a:cubicBezTo>
                        <a:pt x="-1958" y="380299"/>
                        <a:pt x="5257" y="360199"/>
                        <a:pt x="24897" y="350952"/>
                      </a:cubicBezTo>
                      <a:cubicBezTo>
                        <a:pt x="31310" y="348138"/>
                        <a:pt x="37322" y="346932"/>
                        <a:pt x="43334" y="346932"/>
                      </a:cubicBezTo>
                      <a:lnTo>
                        <a:pt x="77804" y="346932"/>
                      </a:lnTo>
                      <a:cubicBezTo>
                        <a:pt x="80209" y="346932"/>
                        <a:pt x="83415" y="346530"/>
                        <a:pt x="85820" y="345726"/>
                      </a:cubicBezTo>
                      <a:cubicBezTo>
                        <a:pt x="86221" y="345726"/>
                        <a:pt x="87023" y="344520"/>
                        <a:pt x="87423" y="344118"/>
                      </a:cubicBezTo>
                      <a:cubicBezTo>
                        <a:pt x="88225" y="343314"/>
                        <a:pt x="88225" y="342108"/>
                        <a:pt x="88225" y="340902"/>
                      </a:cubicBezTo>
                      <a:lnTo>
                        <a:pt x="88225" y="328440"/>
                      </a:lnTo>
                      <a:lnTo>
                        <a:pt x="88225" y="105728"/>
                      </a:lnTo>
                      <a:cubicBezTo>
                        <a:pt x="88225" y="100502"/>
                        <a:pt x="88225" y="95276"/>
                        <a:pt x="87423" y="89648"/>
                      </a:cubicBezTo>
                      <a:cubicBezTo>
                        <a:pt x="87423" y="89246"/>
                        <a:pt x="86221" y="88040"/>
                        <a:pt x="85820" y="88040"/>
                      </a:cubicBezTo>
                      <a:cubicBezTo>
                        <a:pt x="83816" y="87236"/>
                        <a:pt x="82614" y="86834"/>
                        <a:pt x="81010" y="86834"/>
                      </a:cubicBezTo>
                      <a:cubicBezTo>
                        <a:pt x="73395" y="87236"/>
                        <a:pt x="66180" y="87236"/>
                        <a:pt x="58565" y="87236"/>
                      </a:cubicBezTo>
                      <a:lnTo>
                        <a:pt x="48144" y="87236"/>
                      </a:lnTo>
                      <a:cubicBezTo>
                        <a:pt x="29306" y="86834"/>
                        <a:pt x="9666" y="68743"/>
                        <a:pt x="8864" y="45427"/>
                      </a:cubicBezTo>
                      <a:cubicBezTo>
                        <a:pt x="8864" y="19698"/>
                        <a:pt x="29306" y="2412"/>
                        <a:pt x="49346" y="2010"/>
                      </a:cubicBezTo>
                      <a:lnTo>
                        <a:pt x="55759" y="2010"/>
                      </a:lnTo>
                      <a:lnTo>
                        <a:pt x="123096" y="0"/>
                      </a:lnTo>
                      <a:close/>
                    </a:path>
                  </a:pathLst>
                </a:custGeom>
                <a:solidFill>
                  <a:schemeClr val="bg1"/>
                </a:solidFill>
                <a:ln>
                  <a:noFill/>
                </a:ln>
                <a:effectLst/>
                <a:extLst/>
              </p:spPr>
              <p:txBody>
                <a:bodyPr wrap="square" anchor="ctr">
                  <a:noAutofit/>
                </a:bodyPr>
                <a:lstStyle/>
                <a:p>
                  <a:pPr algn="ctr"/>
                  <a:endParaRPr lang="en-US"/>
                </a:p>
              </p:txBody>
            </p:sp>
            <p:sp>
              <p:nvSpPr>
                <p:cNvPr id="345" name="Freeform 368">
                  <a:extLst>
                    <a:ext uri="{FF2B5EF4-FFF2-40B4-BE49-F238E27FC236}">
                      <a16:creationId xmlns:a16="http://schemas.microsoft.com/office/drawing/2014/main" id="{74DA6DE1-3C94-754B-95AC-080495241BFD}"/>
                    </a:ext>
                  </a:extLst>
                </p:cNvPr>
                <p:cNvSpPr>
                  <a:spLocks noChangeArrowheads="1"/>
                </p:cNvSpPr>
                <p:nvPr/>
              </p:nvSpPr>
              <p:spPr bwMode="auto">
                <a:xfrm>
                  <a:off x="1940220" y="3898533"/>
                  <a:ext cx="215851" cy="403553"/>
                </a:xfrm>
                <a:custGeom>
                  <a:avLst/>
                  <a:gdLst>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287954 w 1490380"/>
                    <a:gd name="connsiteY66" fmla="*/ 541126 h 1495138"/>
                    <a:gd name="connsiteX67" fmla="*/ 1355291 w 1490380"/>
                    <a:gd name="connsiteY67" fmla="*/ 539116 h 1495138"/>
                    <a:gd name="connsiteX68" fmla="*/ 990169 w 1490380"/>
                    <a:gd name="connsiteY68" fmla="*/ 539116 h 1495138"/>
                    <a:gd name="connsiteX69" fmla="*/ 1005400 w 1490380"/>
                    <a:gd name="connsiteY69" fmla="*/ 540322 h 1495138"/>
                    <a:gd name="connsiteX70" fmla="*/ 1041072 w 1490380"/>
                    <a:gd name="connsiteY70" fmla="*/ 578513 h 1495138"/>
                    <a:gd name="connsiteX71" fmla="*/ 1041072 w 1490380"/>
                    <a:gd name="connsiteY71" fmla="*/ 584543 h 1495138"/>
                    <a:gd name="connsiteX72" fmla="*/ 1041072 w 1490380"/>
                    <a:gd name="connsiteY72" fmla="*/ 731276 h 1495138"/>
                    <a:gd name="connsiteX73" fmla="*/ 1040671 w 1490380"/>
                    <a:gd name="connsiteY73" fmla="*/ 731276 h 1495138"/>
                    <a:gd name="connsiteX74" fmla="*/ 1040671 w 1490380"/>
                    <a:gd name="connsiteY74" fmla="*/ 865948 h 1495138"/>
                    <a:gd name="connsiteX75" fmla="*/ 1041072 w 1490380"/>
                    <a:gd name="connsiteY75" fmla="*/ 880018 h 1495138"/>
                    <a:gd name="connsiteX76" fmla="*/ 1046683 w 1490380"/>
                    <a:gd name="connsiteY76" fmla="*/ 886049 h 1495138"/>
                    <a:gd name="connsiteX77" fmla="*/ 1061914 w 1490380"/>
                    <a:gd name="connsiteY77" fmla="*/ 886049 h 1495138"/>
                    <a:gd name="connsiteX78" fmla="*/ 1083959 w 1490380"/>
                    <a:gd name="connsiteY78" fmla="*/ 886049 h 1495138"/>
                    <a:gd name="connsiteX79" fmla="*/ 1123238 w 1490380"/>
                    <a:gd name="connsiteY79" fmla="*/ 917003 h 1495138"/>
                    <a:gd name="connsiteX80" fmla="*/ 1089169 w 1490380"/>
                    <a:gd name="connsiteY80" fmla="*/ 971676 h 1495138"/>
                    <a:gd name="connsiteX81" fmla="*/ 1076343 w 1490380"/>
                    <a:gd name="connsiteY81" fmla="*/ 972480 h 1495138"/>
                    <a:gd name="connsiteX82" fmla="*/ 915217 w 1490380"/>
                    <a:gd name="connsiteY82" fmla="*/ 972480 h 1495138"/>
                    <a:gd name="connsiteX83" fmla="*/ 904395 w 1490380"/>
                    <a:gd name="connsiteY83" fmla="*/ 971676 h 1495138"/>
                    <a:gd name="connsiteX84" fmla="*/ 867520 w 1490380"/>
                    <a:gd name="connsiteY84" fmla="*/ 935897 h 1495138"/>
                    <a:gd name="connsiteX85" fmla="*/ 891970 w 1490380"/>
                    <a:gd name="connsiteY85" fmla="*/ 890069 h 1495138"/>
                    <a:gd name="connsiteX86" fmla="*/ 910407 w 1490380"/>
                    <a:gd name="connsiteY86" fmla="*/ 886049 h 1495138"/>
                    <a:gd name="connsiteX87" fmla="*/ 944877 w 1490380"/>
                    <a:gd name="connsiteY87" fmla="*/ 886049 h 1495138"/>
                    <a:gd name="connsiteX88" fmla="*/ 952893 w 1490380"/>
                    <a:gd name="connsiteY88" fmla="*/ 884843 h 1495138"/>
                    <a:gd name="connsiteX89" fmla="*/ 954496 w 1490380"/>
                    <a:gd name="connsiteY89" fmla="*/ 883234 h 1495138"/>
                    <a:gd name="connsiteX90" fmla="*/ 955298 w 1490380"/>
                    <a:gd name="connsiteY90" fmla="*/ 880018 h 1495138"/>
                    <a:gd name="connsiteX91" fmla="*/ 955298 w 1490380"/>
                    <a:gd name="connsiteY91" fmla="*/ 867556 h 1495138"/>
                    <a:gd name="connsiteX92" fmla="*/ 955298 w 1490380"/>
                    <a:gd name="connsiteY92" fmla="*/ 644844 h 1495138"/>
                    <a:gd name="connsiteX93" fmla="*/ 954496 w 1490380"/>
                    <a:gd name="connsiteY93" fmla="*/ 628764 h 1495138"/>
                    <a:gd name="connsiteX94" fmla="*/ 952893 w 1490380"/>
                    <a:gd name="connsiteY94" fmla="*/ 627156 h 1495138"/>
                    <a:gd name="connsiteX95" fmla="*/ 948083 w 1490380"/>
                    <a:gd name="connsiteY95" fmla="*/ 625950 h 1495138"/>
                    <a:gd name="connsiteX96" fmla="*/ 925638 w 1490380"/>
                    <a:gd name="connsiteY96" fmla="*/ 626352 h 1495138"/>
                    <a:gd name="connsiteX97" fmla="*/ 915217 w 1490380"/>
                    <a:gd name="connsiteY97" fmla="*/ 626352 h 1495138"/>
                    <a:gd name="connsiteX98" fmla="*/ 875937 w 1490380"/>
                    <a:gd name="connsiteY98" fmla="*/ 584543 h 1495138"/>
                    <a:gd name="connsiteX99" fmla="*/ 916419 w 1490380"/>
                    <a:gd name="connsiteY99" fmla="*/ 541126 h 1495138"/>
                    <a:gd name="connsiteX100" fmla="*/ 922832 w 1490380"/>
                    <a:gd name="connsiteY100" fmla="*/ 541126 h 1495138"/>
                    <a:gd name="connsiteX101" fmla="*/ 990169 w 1490380"/>
                    <a:gd name="connsiteY101" fmla="*/ 539116 h 1495138"/>
                    <a:gd name="connsiteX102" fmla="*/ 272255 w 1490380"/>
                    <a:gd name="connsiteY102" fmla="*/ 539116 h 1495138"/>
                    <a:gd name="connsiteX103" fmla="*/ 287486 w 1490380"/>
                    <a:gd name="connsiteY103" fmla="*/ 540322 h 1495138"/>
                    <a:gd name="connsiteX104" fmla="*/ 323158 w 1490380"/>
                    <a:gd name="connsiteY104" fmla="*/ 578513 h 1495138"/>
                    <a:gd name="connsiteX105" fmla="*/ 323158 w 1490380"/>
                    <a:gd name="connsiteY105" fmla="*/ 584543 h 1495138"/>
                    <a:gd name="connsiteX106" fmla="*/ 323158 w 1490380"/>
                    <a:gd name="connsiteY106" fmla="*/ 731276 h 1495138"/>
                    <a:gd name="connsiteX107" fmla="*/ 322757 w 1490380"/>
                    <a:gd name="connsiteY107" fmla="*/ 731276 h 1495138"/>
                    <a:gd name="connsiteX108" fmla="*/ 322757 w 1490380"/>
                    <a:gd name="connsiteY108" fmla="*/ 865948 h 1495138"/>
                    <a:gd name="connsiteX109" fmla="*/ 323158 w 1490380"/>
                    <a:gd name="connsiteY109" fmla="*/ 880018 h 1495138"/>
                    <a:gd name="connsiteX110" fmla="*/ 328769 w 1490380"/>
                    <a:gd name="connsiteY110" fmla="*/ 886049 h 1495138"/>
                    <a:gd name="connsiteX111" fmla="*/ 344000 w 1490380"/>
                    <a:gd name="connsiteY111" fmla="*/ 886049 h 1495138"/>
                    <a:gd name="connsiteX112" fmla="*/ 366045 w 1490380"/>
                    <a:gd name="connsiteY112" fmla="*/ 886049 h 1495138"/>
                    <a:gd name="connsiteX113" fmla="*/ 405325 w 1490380"/>
                    <a:gd name="connsiteY113" fmla="*/ 917003 h 1495138"/>
                    <a:gd name="connsiteX114" fmla="*/ 371255 w 1490380"/>
                    <a:gd name="connsiteY114" fmla="*/ 971676 h 1495138"/>
                    <a:gd name="connsiteX115" fmla="*/ 358429 w 1490380"/>
                    <a:gd name="connsiteY115" fmla="*/ 972480 h 1495138"/>
                    <a:gd name="connsiteX116" fmla="*/ 197303 w 1490380"/>
                    <a:gd name="connsiteY116" fmla="*/ 972480 h 1495138"/>
                    <a:gd name="connsiteX117" fmla="*/ 186481 w 1490380"/>
                    <a:gd name="connsiteY117" fmla="*/ 971676 h 1495138"/>
                    <a:gd name="connsiteX118" fmla="*/ 149606 w 1490380"/>
                    <a:gd name="connsiteY118" fmla="*/ 935897 h 1495138"/>
                    <a:gd name="connsiteX119" fmla="*/ 174056 w 1490380"/>
                    <a:gd name="connsiteY119" fmla="*/ 890069 h 1495138"/>
                    <a:gd name="connsiteX120" fmla="*/ 192493 w 1490380"/>
                    <a:gd name="connsiteY120" fmla="*/ 886049 h 1495138"/>
                    <a:gd name="connsiteX121" fmla="*/ 226963 w 1490380"/>
                    <a:gd name="connsiteY121" fmla="*/ 886049 h 1495138"/>
                    <a:gd name="connsiteX122" fmla="*/ 234979 w 1490380"/>
                    <a:gd name="connsiteY122" fmla="*/ 884843 h 1495138"/>
                    <a:gd name="connsiteX123" fmla="*/ 236582 w 1490380"/>
                    <a:gd name="connsiteY123" fmla="*/ 883234 h 1495138"/>
                    <a:gd name="connsiteX124" fmla="*/ 237384 w 1490380"/>
                    <a:gd name="connsiteY124" fmla="*/ 880018 h 1495138"/>
                    <a:gd name="connsiteX125" fmla="*/ 237384 w 1490380"/>
                    <a:gd name="connsiteY125" fmla="*/ 867556 h 1495138"/>
                    <a:gd name="connsiteX126" fmla="*/ 237384 w 1490380"/>
                    <a:gd name="connsiteY126" fmla="*/ 644844 h 1495138"/>
                    <a:gd name="connsiteX127" fmla="*/ 236582 w 1490380"/>
                    <a:gd name="connsiteY127" fmla="*/ 628764 h 1495138"/>
                    <a:gd name="connsiteX128" fmla="*/ 234979 w 1490380"/>
                    <a:gd name="connsiteY128" fmla="*/ 627156 h 1495138"/>
                    <a:gd name="connsiteX129" fmla="*/ 230169 w 1490380"/>
                    <a:gd name="connsiteY129" fmla="*/ 625950 h 1495138"/>
                    <a:gd name="connsiteX130" fmla="*/ 207724 w 1490380"/>
                    <a:gd name="connsiteY130" fmla="*/ 626352 h 1495138"/>
                    <a:gd name="connsiteX131" fmla="*/ 197303 w 1490380"/>
                    <a:gd name="connsiteY131" fmla="*/ 626352 h 1495138"/>
                    <a:gd name="connsiteX132" fmla="*/ 158023 w 1490380"/>
                    <a:gd name="connsiteY132" fmla="*/ 584543 h 1495138"/>
                    <a:gd name="connsiteX133" fmla="*/ 198505 w 1490380"/>
                    <a:gd name="connsiteY133" fmla="*/ 541126 h 1495138"/>
                    <a:gd name="connsiteX134" fmla="*/ 204918 w 1490380"/>
                    <a:gd name="connsiteY134" fmla="*/ 541126 h 1495138"/>
                    <a:gd name="connsiteX135" fmla="*/ 272255 w 1490380"/>
                    <a:gd name="connsiteY135" fmla="*/ 539116 h 1495138"/>
                    <a:gd name="connsiteX136" fmla="*/ 477504 w 1490380"/>
                    <a:gd name="connsiteY136" fmla="*/ 0 h 1495138"/>
                    <a:gd name="connsiteX137" fmla="*/ 492735 w 1490380"/>
                    <a:gd name="connsiteY137" fmla="*/ 1206 h 1495138"/>
                    <a:gd name="connsiteX138" fmla="*/ 528407 w 1490380"/>
                    <a:gd name="connsiteY138" fmla="*/ 39397 h 1495138"/>
                    <a:gd name="connsiteX139" fmla="*/ 528407 w 1490380"/>
                    <a:gd name="connsiteY139" fmla="*/ 45427 h 1495138"/>
                    <a:gd name="connsiteX140" fmla="*/ 528407 w 1490380"/>
                    <a:gd name="connsiteY140" fmla="*/ 192159 h 1495138"/>
                    <a:gd name="connsiteX141" fmla="*/ 528006 w 1490380"/>
                    <a:gd name="connsiteY141" fmla="*/ 192159 h 1495138"/>
                    <a:gd name="connsiteX142" fmla="*/ 528006 w 1490380"/>
                    <a:gd name="connsiteY142" fmla="*/ 326832 h 1495138"/>
                    <a:gd name="connsiteX143" fmla="*/ 528407 w 1490380"/>
                    <a:gd name="connsiteY143" fmla="*/ 340902 h 1495138"/>
                    <a:gd name="connsiteX144" fmla="*/ 534018 w 1490380"/>
                    <a:gd name="connsiteY144" fmla="*/ 346932 h 1495138"/>
                    <a:gd name="connsiteX145" fmla="*/ 549249 w 1490380"/>
                    <a:gd name="connsiteY145" fmla="*/ 346932 h 1495138"/>
                    <a:gd name="connsiteX146" fmla="*/ 571294 w 1490380"/>
                    <a:gd name="connsiteY146" fmla="*/ 346932 h 1495138"/>
                    <a:gd name="connsiteX147" fmla="*/ 610574 w 1490380"/>
                    <a:gd name="connsiteY147" fmla="*/ 377887 h 1495138"/>
                    <a:gd name="connsiteX148" fmla="*/ 576504 w 1490380"/>
                    <a:gd name="connsiteY148" fmla="*/ 432560 h 1495138"/>
                    <a:gd name="connsiteX149" fmla="*/ 563678 w 1490380"/>
                    <a:gd name="connsiteY149" fmla="*/ 433364 h 1495138"/>
                    <a:gd name="connsiteX150" fmla="*/ 402552 w 1490380"/>
                    <a:gd name="connsiteY150" fmla="*/ 433364 h 1495138"/>
                    <a:gd name="connsiteX151" fmla="*/ 391730 w 1490380"/>
                    <a:gd name="connsiteY151" fmla="*/ 432560 h 1495138"/>
                    <a:gd name="connsiteX152" fmla="*/ 354855 w 1490380"/>
                    <a:gd name="connsiteY152" fmla="*/ 396781 h 1495138"/>
                    <a:gd name="connsiteX153" fmla="*/ 379305 w 1490380"/>
                    <a:gd name="connsiteY153" fmla="*/ 350952 h 1495138"/>
                    <a:gd name="connsiteX154" fmla="*/ 397742 w 1490380"/>
                    <a:gd name="connsiteY154" fmla="*/ 346932 h 1495138"/>
                    <a:gd name="connsiteX155" fmla="*/ 432212 w 1490380"/>
                    <a:gd name="connsiteY155" fmla="*/ 346932 h 1495138"/>
                    <a:gd name="connsiteX156" fmla="*/ 440228 w 1490380"/>
                    <a:gd name="connsiteY156" fmla="*/ 345726 h 1495138"/>
                    <a:gd name="connsiteX157" fmla="*/ 441831 w 1490380"/>
                    <a:gd name="connsiteY157" fmla="*/ 344118 h 1495138"/>
                    <a:gd name="connsiteX158" fmla="*/ 442633 w 1490380"/>
                    <a:gd name="connsiteY158" fmla="*/ 340902 h 1495138"/>
                    <a:gd name="connsiteX159" fmla="*/ 442633 w 1490380"/>
                    <a:gd name="connsiteY159" fmla="*/ 328440 h 1495138"/>
                    <a:gd name="connsiteX160" fmla="*/ 442633 w 1490380"/>
                    <a:gd name="connsiteY160" fmla="*/ 105728 h 1495138"/>
                    <a:gd name="connsiteX161" fmla="*/ 441831 w 1490380"/>
                    <a:gd name="connsiteY161" fmla="*/ 89648 h 1495138"/>
                    <a:gd name="connsiteX162" fmla="*/ 440228 w 1490380"/>
                    <a:gd name="connsiteY162" fmla="*/ 88040 h 1495138"/>
                    <a:gd name="connsiteX163" fmla="*/ 435418 w 1490380"/>
                    <a:gd name="connsiteY163" fmla="*/ 86834 h 1495138"/>
                    <a:gd name="connsiteX164" fmla="*/ 412973 w 1490380"/>
                    <a:gd name="connsiteY164" fmla="*/ 87236 h 1495138"/>
                    <a:gd name="connsiteX165" fmla="*/ 402552 w 1490380"/>
                    <a:gd name="connsiteY165" fmla="*/ 87236 h 1495138"/>
                    <a:gd name="connsiteX166" fmla="*/ 363272 w 1490380"/>
                    <a:gd name="connsiteY166" fmla="*/ 45427 h 1495138"/>
                    <a:gd name="connsiteX167" fmla="*/ 403754 w 1490380"/>
                    <a:gd name="connsiteY167" fmla="*/ 2010 h 1495138"/>
                    <a:gd name="connsiteX168" fmla="*/ 410167 w 1490380"/>
                    <a:gd name="connsiteY168" fmla="*/ 2010 h 1495138"/>
                    <a:gd name="connsiteX169" fmla="*/ 477504 w 1490380"/>
                    <a:gd name="connsiteY169" fmla="*/ 0 h 1495138"/>
                    <a:gd name="connsiteX170" fmla="*/ 123093 w 1490380"/>
                    <a:gd name="connsiteY170" fmla="*/ 0 h 1495138"/>
                    <a:gd name="connsiteX171" fmla="*/ 138324 w 1490380"/>
                    <a:gd name="connsiteY171" fmla="*/ 1206 h 1495138"/>
                    <a:gd name="connsiteX172" fmla="*/ 173997 w 1490380"/>
                    <a:gd name="connsiteY172" fmla="*/ 39397 h 1495138"/>
                    <a:gd name="connsiteX173" fmla="*/ 173997 w 1490380"/>
                    <a:gd name="connsiteY173" fmla="*/ 45427 h 1495138"/>
                    <a:gd name="connsiteX174" fmla="*/ 173997 w 1490380"/>
                    <a:gd name="connsiteY174" fmla="*/ 192159 h 1495138"/>
                    <a:gd name="connsiteX175" fmla="*/ 173596 w 1490380"/>
                    <a:gd name="connsiteY175" fmla="*/ 192159 h 1495138"/>
                    <a:gd name="connsiteX176" fmla="*/ 173596 w 1490380"/>
                    <a:gd name="connsiteY176" fmla="*/ 326832 h 1495138"/>
                    <a:gd name="connsiteX177" fmla="*/ 173997 w 1490380"/>
                    <a:gd name="connsiteY177" fmla="*/ 340902 h 1495138"/>
                    <a:gd name="connsiteX178" fmla="*/ 179608 w 1490380"/>
                    <a:gd name="connsiteY178" fmla="*/ 346932 h 1495138"/>
                    <a:gd name="connsiteX179" fmla="*/ 194839 w 1490380"/>
                    <a:gd name="connsiteY179" fmla="*/ 346932 h 1495138"/>
                    <a:gd name="connsiteX180" fmla="*/ 216884 w 1490380"/>
                    <a:gd name="connsiteY180" fmla="*/ 346932 h 1495138"/>
                    <a:gd name="connsiteX181" fmla="*/ 256164 w 1490380"/>
                    <a:gd name="connsiteY181" fmla="*/ 377887 h 1495138"/>
                    <a:gd name="connsiteX182" fmla="*/ 222094 w 1490380"/>
                    <a:gd name="connsiteY182" fmla="*/ 432560 h 1495138"/>
                    <a:gd name="connsiteX183" fmla="*/ 209268 w 1490380"/>
                    <a:gd name="connsiteY183" fmla="*/ 433364 h 1495138"/>
                    <a:gd name="connsiteX184" fmla="*/ 48141 w 1490380"/>
                    <a:gd name="connsiteY184" fmla="*/ 433364 h 1495138"/>
                    <a:gd name="connsiteX185" fmla="*/ 37319 w 1490380"/>
                    <a:gd name="connsiteY185" fmla="*/ 432560 h 1495138"/>
                    <a:gd name="connsiteX186" fmla="*/ 445 w 1490380"/>
                    <a:gd name="connsiteY186" fmla="*/ 396781 h 1495138"/>
                    <a:gd name="connsiteX187" fmla="*/ 24894 w 1490380"/>
                    <a:gd name="connsiteY187" fmla="*/ 350952 h 1495138"/>
                    <a:gd name="connsiteX188" fmla="*/ 43332 w 1490380"/>
                    <a:gd name="connsiteY188" fmla="*/ 346932 h 1495138"/>
                    <a:gd name="connsiteX189" fmla="*/ 77801 w 1490380"/>
                    <a:gd name="connsiteY189" fmla="*/ 346932 h 1495138"/>
                    <a:gd name="connsiteX190" fmla="*/ 85818 w 1490380"/>
                    <a:gd name="connsiteY190" fmla="*/ 345726 h 1495138"/>
                    <a:gd name="connsiteX191" fmla="*/ 87421 w 1490380"/>
                    <a:gd name="connsiteY191" fmla="*/ 344118 h 1495138"/>
                    <a:gd name="connsiteX192" fmla="*/ 88223 w 1490380"/>
                    <a:gd name="connsiteY192" fmla="*/ 340902 h 1495138"/>
                    <a:gd name="connsiteX193" fmla="*/ 88223 w 1490380"/>
                    <a:gd name="connsiteY193" fmla="*/ 328440 h 1495138"/>
                    <a:gd name="connsiteX194" fmla="*/ 88223 w 1490380"/>
                    <a:gd name="connsiteY194" fmla="*/ 105728 h 1495138"/>
                    <a:gd name="connsiteX195" fmla="*/ 87421 w 1490380"/>
                    <a:gd name="connsiteY195" fmla="*/ 89648 h 1495138"/>
                    <a:gd name="connsiteX196" fmla="*/ 85818 w 1490380"/>
                    <a:gd name="connsiteY196" fmla="*/ 88040 h 1495138"/>
                    <a:gd name="connsiteX197" fmla="*/ 81008 w 1490380"/>
                    <a:gd name="connsiteY197" fmla="*/ 86834 h 1495138"/>
                    <a:gd name="connsiteX198" fmla="*/ 58562 w 1490380"/>
                    <a:gd name="connsiteY198" fmla="*/ 87236 h 1495138"/>
                    <a:gd name="connsiteX199" fmla="*/ 48141 w 1490380"/>
                    <a:gd name="connsiteY199" fmla="*/ 87236 h 1495138"/>
                    <a:gd name="connsiteX200" fmla="*/ 8862 w 1490380"/>
                    <a:gd name="connsiteY200" fmla="*/ 45427 h 1495138"/>
                    <a:gd name="connsiteX201" fmla="*/ 49344 w 1490380"/>
                    <a:gd name="connsiteY201" fmla="*/ 2010 h 1495138"/>
                    <a:gd name="connsiteX202" fmla="*/ 55757 w 1490380"/>
                    <a:gd name="connsiteY202" fmla="*/ 2010 h 1495138"/>
                    <a:gd name="connsiteX203" fmla="*/ 123093 w 1490380"/>
                    <a:gd name="connsiteY20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355291 w 1490380"/>
                    <a:gd name="connsiteY66" fmla="*/ 539116 h 1495138"/>
                    <a:gd name="connsiteX67" fmla="*/ 990169 w 1490380"/>
                    <a:gd name="connsiteY67" fmla="*/ 539116 h 1495138"/>
                    <a:gd name="connsiteX68" fmla="*/ 1005400 w 1490380"/>
                    <a:gd name="connsiteY68" fmla="*/ 540322 h 1495138"/>
                    <a:gd name="connsiteX69" fmla="*/ 1041072 w 1490380"/>
                    <a:gd name="connsiteY69" fmla="*/ 578513 h 1495138"/>
                    <a:gd name="connsiteX70" fmla="*/ 1041072 w 1490380"/>
                    <a:gd name="connsiteY70" fmla="*/ 584543 h 1495138"/>
                    <a:gd name="connsiteX71" fmla="*/ 1041072 w 1490380"/>
                    <a:gd name="connsiteY71" fmla="*/ 731276 h 1495138"/>
                    <a:gd name="connsiteX72" fmla="*/ 1040671 w 1490380"/>
                    <a:gd name="connsiteY72" fmla="*/ 731276 h 1495138"/>
                    <a:gd name="connsiteX73" fmla="*/ 1040671 w 1490380"/>
                    <a:gd name="connsiteY73" fmla="*/ 865948 h 1495138"/>
                    <a:gd name="connsiteX74" fmla="*/ 1041072 w 1490380"/>
                    <a:gd name="connsiteY74" fmla="*/ 880018 h 1495138"/>
                    <a:gd name="connsiteX75" fmla="*/ 1046683 w 1490380"/>
                    <a:gd name="connsiteY75" fmla="*/ 886049 h 1495138"/>
                    <a:gd name="connsiteX76" fmla="*/ 1061914 w 1490380"/>
                    <a:gd name="connsiteY76" fmla="*/ 886049 h 1495138"/>
                    <a:gd name="connsiteX77" fmla="*/ 1083959 w 1490380"/>
                    <a:gd name="connsiteY77" fmla="*/ 886049 h 1495138"/>
                    <a:gd name="connsiteX78" fmla="*/ 1123238 w 1490380"/>
                    <a:gd name="connsiteY78" fmla="*/ 917003 h 1495138"/>
                    <a:gd name="connsiteX79" fmla="*/ 1089169 w 1490380"/>
                    <a:gd name="connsiteY79" fmla="*/ 971676 h 1495138"/>
                    <a:gd name="connsiteX80" fmla="*/ 1076343 w 1490380"/>
                    <a:gd name="connsiteY80" fmla="*/ 972480 h 1495138"/>
                    <a:gd name="connsiteX81" fmla="*/ 915217 w 1490380"/>
                    <a:gd name="connsiteY81" fmla="*/ 972480 h 1495138"/>
                    <a:gd name="connsiteX82" fmla="*/ 904395 w 1490380"/>
                    <a:gd name="connsiteY82" fmla="*/ 971676 h 1495138"/>
                    <a:gd name="connsiteX83" fmla="*/ 867520 w 1490380"/>
                    <a:gd name="connsiteY83" fmla="*/ 935897 h 1495138"/>
                    <a:gd name="connsiteX84" fmla="*/ 891970 w 1490380"/>
                    <a:gd name="connsiteY84" fmla="*/ 890069 h 1495138"/>
                    <a:gd name="connsiteX85" fmla="*/ 910407 w 1490380"/>
                    <a:gd name="connsiteY85" fmla="*/ 886049 h 1495138"/>
                    <a:gd name="connsiteX86" fmla="*/ 944877 w 1490380"/>
                    <a:gd name="connsiteY86" fmla="*/ 886049 h 1495138"/>
                    <a:gd name="connsiteX87" fmla="*/ 952893 w 1490380"/>
                    <a:gd name="connsiteY87" fmla="*/ 884843 h 1495138"/>
                    <a:gd name="connsiteX88" fmla="*/ 954496 w 1490380"/>
                    <a:gd name="connsiteY88" fmla="*/ 883234 h 1495138"/>
                    <a:gd name="connsiteX89" fmla="*/ 955298 w 1490380"/>
                    <a:gd name="connsiteY89" fmla="*/ 880018 h 1495138"/>
                    <a:gd name="connsiteX90" fmla="*/ 955298 w 1490380"/>
                    <a:gd name="connsiteY90" fmla="*/ 867556 h 1495138"/>
                    <a:gd name="connsiteX91" fmla="*/ 955298 w 1490380"/>
                    <a:gd name="connsiteY91" fmla="*/ 644844 h 1495138"/>
                    <a:gd name="connsiteX92" fmla="*/ 954496 w 1490380"/>
                    <a:gd name="connsiteY92" fmla="*/ 628764 h 1495138"/>
                    <a:gd name="connsiteX93" fmla="*/ 952893 w 1490380"/>
                    <a:gd name="connsiteY93" fmla="*/ 627156 h 1495138"/>
                    <a:gd name="connsiteX94" fmla="*/ 948083 w 1490380"/>
                    <a:gd name="connsiteY94" fmla="*/ 625950 h 1495138"/>
                    <a:gd name="connsiteX95" fmla="*/ 925638 w 1490380"/>
                    <a:gd name="connsiteY95" fmla="*/ 626352 h 1495138"/>
                    <a:gd name="connsiteX96" fmla="*/ 915217 w 1490380"/>
                    <a:gd name="connsiteY96" fmla="*/ 626352 h 1495138"/>
                    <a:gd name="connsiteX97" fmla="*/ 875937 w 1490380"/>
                    <a:gd name="connsiteY97" fmla="*/ 584543 h 1495138"/>
                    <a:gd name="connsiteX98" fmla="*/ 916419 w 1490380"/>
                    <a:gd name="connsiteY98" fmla="*/ 541126 h 1495138"/>
                    <a:gd name="connsiteX99" fmla="*/ 922832 w 1490380"/>
                    <a:gd name="connsiteY99" fmla="*/ 541126 h 1495138"/>
                    <a:gd name="connsiteX100" fmla="*/ 990169 w 1490380"/>
                    <a:gd name="connsiteY100" fmla="*/ 539116 h 1495138"/>
                    <a:gd name="connsiteX101" fmla="*/ 272255 w 1490380"/>
                    <a:gd name="connsiteY101" fmla="*/ 539116 h 1495138"/>
                    <a:gd name="connsiteX102" fmla="*/ 287486 w 1490380"/>
                    <a:gd name="connsiteY102" fmla="*/ 540322 h 1495138"/>
                    <a:gd name="connsiteX103" fmla="*/ 323158 w 1490380"/>
                    <a:gd name="connsiteY103" fmla="*/ 578513 h 1495138"/>
                    <a:gd name="connsiteX104" fmla="*/ 323158 w 1490380"/>
                    <a:gd name="connsiteY104" fmla="*/ 584543 h 1495138"/>
                    <a:gd name="connsiteX105" fmla="*/ 323158 w 1490380"/>
                    <a:gd name="connsiteY105" fmla="*/ 731276 h 1495138"/>
                    <a:gd name="connsiteX106" fmla="*/ 322757 w 1490380"/>
                    <a:gd name="connsiteY106" fmla="*/ 731276 h 1495138"/>
                    <a:gd name="connsiteX107" fmla="*/ 322757 w 1490380"/>
                    <a:gd name="connsiteY107" fmla="*/ 865948 h 1495138"/>
                    <a:gd name="connsiteX108" fmla="*/ 323158 w 1490380"/>
                    <a:gd name="connsiteY108" fmla="*/ 880018 h 1495138"/>
                    <a:gd name="connsiteX109" fmla="*/ 328769 w 1490380"/>
                    <a:gd name="connsiteY109" fmla="*/ 886049 h 1495138"/>
                    <a:gd name="connsiteX110" fmla="*/ 344000 w 1490380"/>
                    <a:gd name="connsiteY110" fmla="*/ 886049 h 1495138"/>
                    <a:gd name="connsiteX111" fmla="*/ 366045 w 1490380"/>
                    <a:gd name="connsiteY111" fmla="*/ 886049 h 1495138"/>
                    <a:gd name="connsiteX112" fmla="*/ 405325 w 1490380"/>
                    <a:gd name="connsiteY112" fmla="*/ 917003 h 1495138"/>
                    <a:gd name="connsiteX113" fmla="*/ 371255 w 1490380"/>
                    <a:gd name="connsiteY113" fmla="*/ 971676 h 1495138"/>
                    <a:gd name="connsiteX114" fmla="*/ 358429 w 1490380"/>
                    <a:gd name="connsiteY114" fmla="*/ 972480 h 1495138"/>
                    <a:gd name="connsiteX115" fmla="*/ 197303 w 1490380"/>
                    <a:gd name="connsiteY115" fmla="*/ 972480 h 1495138"/>
                    <a:gd name="connsiteX116" fmla="*/ 186481 w 1490380"/>
                    <a:gd name="connsiteY116" fmla="*/ 971676 h 1495138"/>
                    <a:gd name="connsiteX117" fmla="*/ 149606 w 1490380"/>
                    <a:gd name="connsiteY117" fmla="*/ 935897 h 1495138"/>
                    <a:gd name="connsiteX118" fmla="*/ 174056 w 1490380"/>
                    <a:gd name="connsiteY118" fmla="*/ 890069 h 1495138"/>
                    <a:gd name="connsiteX119" fmla="*/ 192493 w 1490380"/>
                    <a:gd name="connsiteY119" fmla="*/ 886049 h 1495138"/>
                    <a:gd name="connsiteX120" fmla="*/ 226963 w 1490380"/>
                    <a:gd name="connsiteY120" fmla="*/ 886049 h 1495138"/>
                    <a:gd name="connsiteX121" fmla="*/ 234979 w 1490380"/>
                    <a:gd name="connsiteY121" fmla="*/ 884843 h 1495138"/>
                    <a:gd name="connsiteX122" fmla="*/ 236582 w 1490380"/>
                    <a:gd name="connsiteY122" fmla="*/ 883234 h 1495138"/>
                    <a:gd name="connsiteX123" fmla="*/ 237384 w 1490380"/>
                    <a:gd name="connsiteY123" fmla="*/ 880018 h 1495138"/>
                    <a:gd name="connsiteX124" fmla="*/ 237384 w 1490380"/>
                    <a:gd name="connsiteY124" fmla="*/ 867556 h 1495138"/>
                    <a:gd name="connsiteX125" fmla="*/ 237384 w 1490380"/>
                    <a:gd name="connsiteY125" fmla="*/ 644844 h 1495138"/>
                    <a:gd name="connsiteX126" fmla="*/ 236582 w 1490380"/>
                    <a:gd name="connsiteY126" fmla="*/ 628764 h 1495138"/>
                    <a:gd name="connsiteX127" fmla="*/ 234979 w 1490380"/>
                    <a:gd name="connsiteY127" fmla="*/ 627156 h 1495138"/>
                    <a:gd name="connsiteX128" fmla="*/ 230169 w 1490380"/>
                    <a:gd name="connsiteY128" fmla="*/ 625950 h 1495138"/>
                    <a:gd name="connsiteX129" fmla="*/ 207724 w 1490380"/>
                    <a:gd name="connsiteY129" fmla="*/ 626352 h 1495138"/>
                    <a:gd name="connsiteX130" fmla="*/ 197303 w 1490380"/>
                    <a:gd name="connsiteY130" fmla="*/ 626352 h 1495138"/>
                    <a:gd name="connsiteX131" fmla="*/ 158023 w 1490380"/>
                    <a:gd name="connsiteY131" fmla="*/ 584543 h 1495138"/>
                    <a:gd name="connsiteX132" fmla="*/ 198505 w 1490380"/>
                    <a:gd name="connsiteY132" fmla="*/ 541126 h 1495138"/>
                    <a:gd name="connsiteX133" fmla="*/ 204918 w 1490380"/>
                    <a:gd name="connsiteY133" fmla="*/ 541126 h 1495138"/>
                    <a:gd name="connsiteX134" fmla="*/ 272255 w 1490380"/>
                    <a:gd name="connsiteY134" fmla="*/ 539116 h 1495138"/>
                    <a:gd name="connsiteX135" fmla="*/ 477504 w 1490380"/>
                    <a:gd name="connsiteY135" fmla="*/ 0 h 1495138"/>
                    <a:gd name="connsiteX136" fmla="*/ 492735 w 1490380"/>
                    <a:gd name="connsiteY136" fmla="*/ 1206 h 1495138"/>
                    <a:gd name="connsiteX137" fmla="*/ 528407 w 1490380"/>
                    <a:gd name="connsiteY137" fmla="*/ 39397 h 1495138"/>
                    <a:gd name="connsiteX138" fmla="*/ 528407 w 1490380"/>
                    <a:gd name="connsiteY138" fmla="*/ 45427 h 1495138"/>
                    <a:gd name="connsiteX139" fmla="*/ 528407 w 1490380"/>
                    <a:gd name="connsiteY139" fmla="*/ 192159 h 1495138"/>
                    <a:gd name="connsiteX140" fmla="*/ 528006 w 1490380"/>
                    <a:gd name="connsiteY140" fmla="*/ 192159 h 1495138"/>
                    <a:gd name="connsiteX141" fmla="*/ 528006 w 1490380"/>
                    <a:gd name="connsiteY141" fmla="*/ 326832 h 1495138"/>
                    <a:gd name="connsiteX142" fmla="*/ 528407 w 1490380"/>
                    <a:gd name="connsiteY142" fmla="*/ 340902 h 1495138"/>
                    <a:gd name="connsiteX143" fmla="*/ 534018 w 1490380"/>
                    <a:gd name="connsiteY143" fmla="*/ 346932 h 1495138"/>
                    <a:gd name="connsiteX144" fmla="*/ 549249 w 1490380"/>
                    <a:gd name="connsiteY144" fmla="*/ 346932 h 1495138"/>
                    <a:gd name="connsiteX145" fmla="*/ 571294 w 1490380"/>
                    <a:gd name="connsiteY145" fmla="*/ 346932 h 1495138"/>
                    <a:gd name="connsiteX146" fmla="*/ 610574 w 1490380"/>
                    <a:gd name="connsiteY146" fmla="*/ 377887 h 1495138"/>
                    <a:gd name="connsiteX147" fmla="*/ 576504 w 1490380"/>
                    <a:gd name="connsiteY147" fmla="*/ 432560 h 1495138"/>
                    <a:gd name="connsiteX148" fmla="*/ 563678 w 1490380"/>
                    <a:gd name="connsiteY148" fmla="*/ 433364 h 1495138"/>
                    <a:gd name="connsiteX149" fmla="*/ 402552 w 1490380"/>
                    <a:gd name="connsiteY149" fmla="*/ 433364 h 1495138"/>
                    <a:gd name="connsiteX150" fmla="*/ 391730 w 1490380"/>
                    <a:gd name="connsiteY150" fmla="*/ 432560 h 1495138"/>
                    <a:gd name="connsiteX151" fmla="*/ 354855 w 1490380"/>
                    <a:gd name="connsiteY151" fmla="*/ 396781 h 1495138"/>
                    <a:gd name="connsiteX152" fmla="*/ 379305 w 1490380"/>
                    <a:gd name="connsiteY152" fmla="*/ 350952 h 1495138"/>
                    <a:gd name="connsiteX153" fmla="*/ 397742 w 1490380"/>
                    <a:gd name="connsiteY153" fmla="*/ 346932 h 1495138"/>
                    <a:gd name="connsiteX154" fmla="*/ 432212 w 1490380"/>
                    <a:gd name="connsiteY154" fmla="*/ 346932 h 1495138"/>
                    <a:gd name="connsiteX155" fmla="*/ 440228 w 1490380"/>
                    <a:gd name="connsiteY155" fmla="*/ 345726 h 1495138"/>
                    <a:gd name="connsiteX156" fmla="*/ 441831 w 1490380"/>
                    <a:gd name="connsiteY156" fmla="*/ 344118 h 1495138"/>
                    <a:gd name="connsiteX157" fmla="*/ 442633 w 1490380"/>
                    <a:gd name="connsiteY157" fmla="*/ 340902 h 1495138"/>
                    <a:gd name="connsiteX158" fmla="*/ 442633 w 1490380"/>
                    <a:gd name="connsiteY158" fmla="*/ 328440 h 1495138"/>
                    <a:gd name="connsiteX159" fmla="*/ 442633 w 1490380"/>
                    <a:gd name="connsiteY159" fmla="*/ 105728 h 1495138"/>
                    <a:gd name="connsiteX160" fmla="*/ 441831 w 1490380"/>
                    <a:gd name="connsiteY160" fmla="*/ 89648 h 1495138"/>
                    <a:gd name="connsiteX161" fmla="*/ 440228 w 1490380"/>
                    <a:gd name="connsiteY161" fmla="*/ 88040 h 1495138"/>
                    <a:gd name="connsiteX162" fmla="*/ 435418 w 1490380"/>
                    <a:gd name="connsiteY162" fmla="*/ 86834 h 1495138"/>
                    <a:gd name="connsiteX163" fmla="*/ 412973 w 1490380"/>
                    <a:gd name="connsiteY163" fmla="*/ 87236 h 1495138"/>
                    <a:gd name="connsiteX164" fmla="*/ 402552 w 1490380"/>
                    <a:gd name="connsiteY164" fmla="*/ 87236 h 1495138"/>
                    <a:gd name="connsiteX165" fmla="*/ 363272 w 1490380"/>
                    <a:gd name="connsiteY165" fmla="*/ 45427 h 1495138"/>
                    <a:gd name="connsiteX166" fmla="*/ 403754 w 1490380"/>
                    <a:gd name="connsiteY166" fmla="*/ 2010 h 1495138"/>
                    <a:gd name="connsiteX167" fmla="*/ 410167 w 1490380"/>
                    <a:gd name="connsiteY167" fmla="*/ 2010 h 1495138"/>
                    <a:gd name="connsiteX168" fmla="*/ 477504 w 1490380"/>
                    <a:gd name="connsiteY168" fmla="*/ 0 h 1495138"/>
                    <a:gd name="connsiteX169" fmla="*/ 123093 w 1490380"/>
                    <a:gd name="connsiteY169" fmla="*/ 0 h 1495138"/>
                    <a:gd name="connsiteX170" fmla="*/ 138324 w 1490380"/>
                    <a:gd name="connsiteY170" fmla="*/ 1206 h 1495138"/>
                    <a:gd name="connsiteX171" fmla="*/ 173997 w 1490380"/>
                    <a:gd name="connsiteY171" fmla="*/ 39397 h 1495138"/>
                    <a:gd name="connsiteX172" fmla="*/ 173997 w 1490380"/>
                    <a:gd name="connsiteY172" fmla="*/ 45427 h 1495138"/>
                    <a:gd name="connsiteX173" fmla="*/ 173997 w 1490380"/>
                    <a:gd name="connsiteY173" fmla="*/ 192159 h 1495138"/>
                    <a:gd name="connsiteX174" fmla="*/ 173596 w 1490380"/>
                    <a:gd name="connsiteY174" fmla="*/ 192159 h 1495138"/>
                    <a:gd name="connsiteX175" fmla="*/ 173596 w 1490380"/>
                    <a:gd name="connsiteY175" fmla="*/ 326832 h 1495138"/>
                    <a:gd name="connsiteX176" fmla="*/ 173997 w 1490380"/>
                    <a:gd name="connsiteY176" fmla="*/ 340902 h 1495138"/>
                    <a:gd name="connsiteX177" fmla="*/ 179608 w 1490380"/>
                    <a:gd name="connsiteY177" fmla="*/ 346932 h 1495138"/>
                    <a:gd name="connsiteX178" fmla="*/ 194839 w 1490380"/>
                    <a:gd name="connsiteY178" fmla="*/ 346932 h 1495138"/>
                    <a:gd name="connsiteX179" fmla="*/ 216884 w 1490380"/>
                    <a:gd name="connsiteY179" fmla="*/ 346932 h 1495138"/>
                    <a:gd name="connsiteX180" fmla="*/ 256164 w 1490380"/>
                    <a:gd name="connsiteY180" fmla="*/ 377887 h 1495138"/>
                    <a:gd name="connsiteX181" fmla="*/ 222094 w 1490380"/>
                    <a:gd name="connsiteY181" fmla="*/ 432560 h 1495138"/>
                    <a:gd name="connsiteX182" fmla="*/ 209268 w 1490380"/>
                    <a:gd name="connsiteY182" fmla="*/ 433364 h 1495138"/>
                    <a:gd name="connsiteX183" fmla="*/ 48141 w 1490380"/>
                    <a:gd name="connsiteY183" fmla="*/ 433364 h 1495138"/>
                    <a:gd name="connsiteX184" fmla="*/ 37319 w 1490380"/>
                    <a:gd name="connsiteY184" fmla="*/ 432560 h 1495138"/>
                    <a:gd name="connsiteX185" fmla="*/ 445 w 1490380"/>
                    <a:gd name="connsiteY185" fmla="*/ 396781 h 1495138"/>
                    <a:gd name="connsiteX186" fmla="*/ 24894 w 1490380"/>
                    <a:gd name="connsiteY186" fmla="*/ 350952 h 1495138"/>
                    <a:gd name="connsiteX187" fmla="*/ 43332 w 1490380"/>
                    <a:gd name="connsiteY187" fmla="*/ 346932 h 1495138"/>
                    <a:gd name="connsiteX188" fmla="*/ 77801 w 1490380"/>
                    <a:gd name="connsiteY188" fmla="*/ 346932 h 1495138"/>
                    <a:gd name="connsiteX189" fmla="*/ 85818 w 1490380"/>
                    <a:gd name="connsiteY189" fmla="*/ 345726 h 1495138"/>
                    <a:gd name="connsiteX190" fmla="*/ 87421 w 1490380"/>
                    <a:gd name="connsiteY190" fmla="*/ 344118 h 1495138"/>
                    <a:gd name="connsiteX191" fmla="*/ 88223 w 1490380"/>
                    <a:gd name="connsiteY191" fmla="*/ 340902 h 1495138"/>
                    <a:gd name="connsiteX192" fmla="*/ 88223 w 1490380"/>
                    <a:gd name="connsiteY192" fmla="*/ 328440 h 1495138"/>
                    <a:gd name="connsiteX193" fmla="*/ 88223 w 1490380"/>
                    <a:gd name="connsiteY193" fmla="*/ 105728 h 1495138"/>
                    <a:gd name="connsiteX194" fmla="*/ 87421 w 1490380"/>
                    <a:gd name="connsiteY194" fmla="*/ 89648 h 1495138"/>
                    <a:gd name="connsiteX195" fmla="*/ 85818 w 1490380"/>
                    <a:gd name="connsiteY195" fmla="*/ 88040 h 1495138"/>
                    <a:gd name="connsiteX196" fmla="*/ 81008 w 1490380"/>
                    <a:gd name="connsiteY196" fmla="*/ 86834 h 1495138"/>
                    <a:gd name="connsiteX197" fmla="*/ 58562 w 1490380"/>
                    <a:gd name="connsiteY197" fmla="*/ 87236 h 1495138"/>
                    <a:gd name="connsiteX198" fmla="*/ 48141 w 1490380"/>
                    <a:gd name="connsiteY198" fmla="*/ 87236 h 1495138"/>
                    <a:gd name="connsiteX199" fmla="*/ 8862 w 1490380"/>
                    <a:gd name="connsiteY199" fmla="*/ 45427 h 1495138"/>
                    <a:gd name="connsiteX200" fmla="*/ 49344 w 1490380"/>
                    <a:gd name="connsiteY200" fmla="*/ 2010 h 1495138"/>
                    <a:gd name="connsiteX201" fmla="*/ 55757 w 1490380"/>
                    <a:gd name="connsiteY201" fmla="*/ 2010 h 1495138"/>
                    <a:gd name="connsiteX202" fmla="*/ 123093 w 1490380"/>
                    <a:gd name="connsiteY20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355291 w 1490380"/>
                    <a:gd name="connsiteY65" fmla="*/ 539116 h 1495138"/>
                    <a:gd name="connsiteX66" fmla="*/ 990169 w 1490380"/>
                    <a:gd name="connsiteY66" fmla="*/ 539116 h 1495138"/>
                    <a:gd name="connsiteX67" fmla="*/ 1005400 w 1490380"/>
                    <a:gd name="connsiteY67" fmla="*/ 540322 h 1495138"/>
                    <a:gd name="connsiteX68" fmla="*/ 1041072 w 1490380"/>
                    <a:gd name="connsiteY68" fmla="*/ 578513 h 1495138"/>
                    <a:gd name="connsiteX69" fmla="*/ 1041072 w 1490380"/>
                    <a:gd name="connsiteY69" fmla="*/ 584543 h 1495138"/>
                    <a:gd name="connsiteX70" fmla="*/ 1041072 w 1490380"/>
                    <a:gd name="connsiteY70" fmla="*/ 731276 h 1495138"/>
                    <a:gd name="connsiteX71" fmla="*/ 1040671 w 1490380"/>
                    <a:gd name="connsiteY71" fmla="*/ 731276 h 1495138"/>
                    <a:gd name="connsiteX72" fmla="*/ 1040671 w 1490380"/>
                    <a:gd name="connsiteY72" fmla="*/ 865948 h 1495138"/>
                    <a:gd name="connsiteX73" fmla="*/ 1041072 w 1490380"/>
                    <a:gd name="connsiteY73" fmla="*/ 880018 h 1495138"/>
                    <a:gd name="connsiteX74" fmla="*/ 1046683 w 1490380"/>
                    <a:gd name="connsiteY74" fmla="*/ 886049 h 1495138"/>
                    <a:gd name="connsiteX75" fmla="*/ 1061914 w 1490380"/>
                    <a:gd name="connsiteY75" fmla="*/ 886049 h 1495138"/>
                    <a:gd name="connsiteX76" fmla="*/ 1083959 w 1490380"/>
                    <a:gd name="connsiteY76" fmla="*/ 886049 h 1495138"/>
                    <a:gd name="connsiteX77" fmla="*/ 1123238 w 1490380"/>
                    <a:gd name="connsiteY77" fmla="*/ 917003 h 1495138"/>
                    <a:gd name="connsiteX78" fmla="*/ 1089169 w 1490380"/>
                    <a:gd name="connsiteY78" fmla="*/ 971676 h 1495138"/>
                    <a:gd name="connsiteX79" fmla="*/ 1076343 w 1490380"/>
                    <a:gd name="connsiteY79" fmla="*/ 972480 h 1495138"/>
                    <a:gd name="connsiteX80" fmla="*/ 915217 w 1490380"/>
                    <a:gd name="connsiteY80" fmla="*/ 972480 h 1495138"/>
                    <a:gd name="connsiteX81" fmla="*/ 904395 w 1490380"/>
                    <a:gd name="connsiteY81" fmla="*/ 971676 h 1495138"/>
                    <a:gd name="connsiteX82" fmla="*/ 867520 w 1490380"/>
                    <a:gd name="connsiteY82" fmla="*/ 935897 h 1495138"/>
                    <a:gd name="connsiteX83" fmla="*/ 891970 w 1490380"/>
                    <a:gd name="connsiteY83" fmla="*/ 890069 h 1495138"/>
                    <a:gd name="connsiteX84" fmla="*/ 910407 w 1490380"/>
                    <a:gd name="connsiteY84" fmla="*/ 886049 h 1495138"/>
                    <a:gd name="connsiteX85" fmla="*/ 944877 w 1490380"/>
                    <a:gd name="connsiteY85" fmla="*/ 886049 h 1495138"/>
                    <a:gd name="connsiteX86" fmla="*/ 952893 w 1490380"/>
                    <a:gd name="connsiteY86" fmla="*/ 884843 h 1495138"/>
                    <a:gd name="connsiteX87" fmla="*/ 954496 w 1490380"/>
                    <a:gd name="connsiteY87" fmla="*/ 883234 h 1495138"/>
                    <a:gd name="connsiteX88" fmla="*/ 955298 w 1490380"/>
                    <a:gd name="connsiteY88" fmla="*/ 880018 h 1495138"/>
                    <a:gd name="connsiteX89" fmla="*/ 955298 w 1490380"/>
                    <a:gd name="connsiteY89" fmla="*/ 867556 h 1495138"/>
                    <a:gd name="connsiteX90" fmla="*/ 955298 w 1490380"/>
                    <a:gd name="connsiteY90" fmla="*/ 644844 h 1495138"/>
                    <a:gd name="connsiteX91" fmla="*/ 954496 w 1490380"/>
                    <a:gd name="connsiteY91" fmla="*/ 628764 h 1495138"/>
                    <a:gd name="connsiteX92" fmla="*/ 952893 w 1490380"/>
                    <a:gd name="connsiteY92" fmla="*/ 627156 h 1495138"/>
                    <a:gd name="connsiteX93" fmla="*/ 948083 w 1490380"/>
                    <a:gd name="connsiteY93" fmla="*/ 625950 h 1495138"/>
                    <a:gd name="connsiteX94" fmla="*/ 925638 w 1490380"/>
                    <a:gd name="connsiteY94" fmla="*/ 626352 h 1495138"/>
                    <a:gd name="connsiteX95" fmla="*/ 915217 w 1490380"/>
                    <a:gd name="connsiteY95" fmla="*/ 626352 h 1495138"/>
                    <a:gd name="connsiteX96" fmla="*/ 875937 w 1490380"/>
                    <a:gd name="connsiteY96" fmla="*/ 584543 h 1495138"/>
                    <a:gd name="connsiteX97" fmla="*/ 916419 w 1490380"/>
                    <a:gd name="connsiteY97" fmla="*/ 541126 h 1495138"/>
                    <a:gd name="connsiteX98" fmla="*/ 922832 w 1490380"/>
                    <a:gd name="connsiteY98" fmla="*/ 541126 h 1495138"/>
                    <a:gd name="connsiteX99" fmla="*/ 990169 w 1490380"/>
                    <a:gd name="connsiteY99" fmla="*/ 539116 h 1495138"/>
                    <a:gd name="connsiteX100" fmla="*/ 272255 w 1490380"/>
                    <a:gd name="connsiteY100" fmla="*/ 539116 h 1495138"/>
                    <a:gd name="connsiteX101" fmla="*/ 287486 w 1490380"/>
                    <a:gd name="connsiteY101" fmla="*/ 540322 h 1495138"/>
                    <a:gd name="connsiteX102" fmla="*/ 323158 w 1490380"/>
                    <a:gd name="connsiteY102" fmla="*/ 578513 h 1495138"/>
                    <a:gd name="connsiteX103" fmla="*/ 323158 w 1490380"/>
                    <a:gd name="connsiteY103" fmla="*/ 584543 h 1495138"/>
                    <a:gd name="connsiteX104" fmla="*/ 323158 w 1490380"/>
                    <a:gd name="connsiteY104" fmla="*/ 731276 h 1495138"/>
                    <a:gd name="connsiteX105" fmla="*/ 322757 w 1490380"/>
                    <a:gd name="connsiteY105" fmla="*/ 731276 h 1495138"/>
                    <a:gd name="connsiteX106" fmla="*/ 322757 w 1490380"/>
                    <a:gd name="connsiteY106" fmla="*/ 865948 h 1495138"/>
                    <a:gd name="connsiteX107" fmla="*/ 323158 w 1490380"/>
                    <a:gd name="connsiteY107" fmla="*/ 880018 h 1495138"/>
                    <a:gd name="connsiteX108" fmla="*/ 328769 w 1490380"/>
                    <a:gd name="connsiteY108" fmla="*/ 886049 h 1495138"/>
                    <a:gd name="connsiteX109" fmla="*/ 344000 w 1490380"/>
                    <a:gd name="connsiteY109" fmla="*/ 886049 h 1495138"/>
                    <a:gd name="connsiteX110" fmla="*/ 366045 w 1490380"/>
                    <a:gd name="connsiteY110" fmla="*/ 886049 h 1495138"/>
                    <a:gd name="connsiteX111" fmla="*/ 405325 w 1490380"/>
                    <a:gd name="connsiteY111" fmla="*/ 917003 h 1495138"/>
                    <a:gd name="connsiteX112" fmla="*/ 371255 w 1490380"/>
                    <a:gd name="connsiteY112" fmla="*/ 971676 h 1495138"/>
                    <a:gd name="connsiteX113" fmla="*/ 358429 w 1490380"/>
                    <a:gd name="connsiteY113" fmla="*/ 972480 h 1495138"/>
                    <a:gd name="connsiteX114" fmla="*/ 197303 w 1490380"/>
                    <a:gd name="connsiteY114" fmla="*/ 972480 h 1495138"/>
                    <a:gd name="connsiteX115" fmla="*/ 186481 w 1490380"/>
                    <a:gd name="connsiteY115" fmla="*/ 971676 h 1495138"/>
                    <a:gd name="connsiteX116" fmla="*/ 149606 w 1490380"/>
                    <a:gd name="connsiteY116" fmla="*/ 935897 h 1495138"/>
                    <a:gd name="connsiteX117" fmla="*/ 174056 w 1490380"/>
                    <a:gd name="connsiteY117" fmla="*/ 890069 h 1495138"/>
                    <a:gd name="connsiteX118" fmla="*/ 192493 w 1490380"/>
                    <a:gd name="connsiteY118" fmla="*/ 886049 h 1495138"/>
                    <a:gd name="connsiteX119" fmla="*/ 226963 w 1490380"/>
                    <a:gd name="connsiteY119" fmla="*/ 886049 h 1495138"/>
                    <a:gd name="connsiteX120" fmla="*/ 234979 w 1490380"/>
                    <a:gd name="connsiteY120" fmla="*/ 884843 h 1495138"/>
                    <a:gd name="connsiteX121" fmla="*/ 236582 w 1490380"/>
                    <a:gd name="connsiteY121" fmla="*/ 883234 h 1495138"/>
                    <a:gd name="connsiteX122" fmla="*/ 237384 w 1490380"/>
                    <a:gd name="connsiteY122" fmla="*/ 880018 h 1495138"/>
                    <a:gd name="connsiteX123" fmla="*/ 237384 w 1490380"/>
                    <a:gd name="connsiteY123" fmla="*/ 867556 h 1495138"/>
                    <a:gd name="connsiteX124" fmla="*/ 237384 w 1490380"/>
                    <a:gd name="connsiteY124" fmla="*/ 644844 h 1495138"/>
                    <a:gd name="connsiteX125" fmla="*/ 236582 w 1490380"/>
                    <a:gd name="connsiteY125" fmla="*/ 628764 h 1495138"/>
                    <a:gd name="connsiteX126" fmla="*/ 234979 w 1490380"/>
                    <a:gd name="connsiteY126" fmla="*/ 627156 h 1495138"/>
                    <a:gd name="connsiteX127" fmla="*/ 230169 w 1490380"/>
                    <a:gd name="connsiteY127" fmla="*/ 625950 h 1495138"/>
                    <a:gd name="connsiteX128" fmla="*/ 207724 w 1490380"/>
                    <a:gd name="connsiteY128" fmla="*/ 626352 h 1495138"/>
                    <a:gd name="connsiteX129" fmla="*/ 197303 w 1490380"/>
                    <a:gd name="connsiteY129" fmla="*/ 626352 h 1495138"/>
                    <a:gd name="connsiteX130" fmla="*/ 158023 w 1490380"/>
                    <a:gd name="connsiteY130" fmla="*/ 584543 h 1495138"/>
                    <a:gd name="connsiteX131" fmla="*/ 198505 w 1490380"/>
                    <a:gd name="connsiteY131" fmla="*/ 541126 h 1495138"/>
                    <a:gd name="connsiteX132" fmla="*/ 204918 w 1490380"/>
                    <a:gd name="connsiteY132" fmla="*/ 541126 h 1495138"/>
                    <a:gd name="connsiteX133" fmla="*/ 272255 w 1490380"/>
                    <a:gd name="connsiteY133" fmla="*/ 539116 h 1495138"/>
                    <a:gd name="connsiteX134" fmla="*/ 477504 w 1490380"/>
                    <a:gd name="connsiteY134" fmla="*/ 0 h 1495138"/>
                    <a:gd name="connsiteX135" fmla="*/ 492735 w 1490380"/>
                    <a:gd name="connsiteY135" fmla="*/ 1206 h 1495138"/>
                    <a:gd name="connsiteX136" fmla="*/ 528407 w 1490380"/>
                    <a:gd name="connsiteY136" fmla="*/ 39397 h 1495138"/>
                    <a:gd name="connsiteX137" fmla="*/ 528407 w 1490380"/>
                    <a:gd name="connsiteY137" fmla="*/ 45427 h 1495138"/>
                    <a:gd name="connsiteX138" fmla="*/ 528407 w 1490380"/>
                    <a:gd name="connsiteY138" fmla="*/ 192159 h 1495138"/>
                    <a:gd name="connsiteX139" fmla="*/ 528006 w 1490380"/>
                    <a:gd name="connsiteY139" fmla="*/ 192159 h 1495138"/>
                    <a:gd name="connsiteX140" fmla="*/ 528006 w 1490380"/>
                    <a:gd name="connsiteY140" fmla="*/ 326832 h 1495138"/>
                    <a:gd name="connsiteX141" fmla="*/ 528407 w 1490380"/>
                    <a:gd name="connsiteY141" fmla="*/ 340902 h 1495138"/>
                    <a:gd name="connsiteX142" fmla="*/ 534018 w 1490380"/>
                    <a:gd name="connsiteY142" fmla="*/ 346932 h 1495138"/>
                    <a:gd name="connsiteX143" fmla="*/ 549249 w 1490380"/>
                    <a:gd name="connsiteY143" fmla="*/ 346932 h 1495138"/>
                    <a:gd name="connsiteX144" fmla="*/ 571294 w 1490380"/>
                    <a:gd name="connsiteY144" fmla="*/ 346932 h 1495138"/>
                    <a:gd name="connsiteX145" fmla="*/ 610574 w 1490380"/>
                    <a:gd name="connsiteY145" fmla="*/ 377887 h 1495138"/>
                    <a:gd name="connsiteX146" fmla="*/ 576504 w 1490380"/>
                    <a:gd name="connsiteY146" fmla="*/ 432560 h 1495138"/>
                    <a:gd name="connsiteX147" fmla="*/ 563678 w 1490380"/>
                    <a:gd name="connsiteY147" fmla="*/ 433364 h 1495138"/>
                    <a:gd name="connsiteX148" fmla="*/ 402552 w 1490380"/>
                    <a:gd name="connsiteY148" fmla="*/ 433364 h 1495138"/>
                    <a:gd name="connsiteX149" fmla="*/ 391730 w 1490380"/>
                    <a:gd name="connsiteY149" fmla="*/ 432560 h 1495138"/>
                    <a:gd name="connsiteX150" fmla="*/ 354855 w 1490380"/>
                    <a:gd name="connsiteY150" fmla="*/ 396781 h 1495138"/>
                    <a:gd name="connsiteX151" fmla="*/ 379305 w 1490380"/>
                    <a:gd name="connsiteY151" fmla="*/ 350952 h 1495138"/>
                    <a:gd name="connsiteX152" fmla="*/ 397742 w 1490380"/>
                    <a:gd name="connsiteY152" fmla="*/ 346932 h 1495138"/>
                    <a:gd name="connsiteX153" fmla="*/ 432212 w 1490380"/>
                    <a:gd name="connsiteY153" fmla="*/ 346932 h 1495138"/>
                    <a:gd name="connsiteX154" fmla="*/ 440228 w 1490380"/>
                    <a:gd name="connsiteY154" fmla="*/ 345726 h 1495138"/>
                    <a:gd name="connsiteX155" fmla="*/ 441831 w 1490380"/>
                    <a:gd name="connsiteY155" fmla="*/ 344118 h 1495138"/>
                    <a:gd name="connsiteX156" fmla="*/ 442633 w 1490380"/>
                    <a:gd name="connsiteY156" fmla="*/ 340902 h 1495138"/>
                    <a:gd name="connsiteX157" fmla="*/ 442633 w 1490380"/>
                    <a:gd name="connsiteY157" fmla="*/ 328440 h 1495138"/>
                    <a:gd name="connsiteX158" fmla="*/ 442633 w 1490380"/>
                    <a:gd name="connsiteY158" fmla="*/ 105728 h 1495138"/>
                    <a:gd name="connsiteX159" fmla="*/ 441831 w 1490380"/>
                    <a:gd name="connsiteY159" fmla="*/ 89648 h 1495138"/>
                    <a:gd name="connsiteX160" fmla="*/ 440228 w 1490380"/>
                    <a:gd name="connsiteY160" fmla="*/ 88040 h 1495138"/>
                    <a:gd name="connsiteX161" fmla="*/ 435418 w 1490380"/>
                    <a:gd name="connsiteY161" fmla="*/ 86834 h 1495138"/>
                    <a:gd name="connsiteX162" fmla="*/ 412973 w 1490380"/>
                    <a:gd name="connsiteY162" fmla="*/ 87236 h 1495138"/>
                    <a:gd name="connsiteX163" fmla="*/ 402552 w 1490380"/>
                    <a:gd name="connsiteY163" fmla="*/ 87236 h 1495138"/>
                    <a:gd name="connsiteX164" fmla="*/ 363272 w 1490380"/>
                    <a:gd name="connsiteY164" fmla="*/ 45427 h 1495138"/>
                    <a:gd name="connsiteX165" fmla="*/ 403754 w 1490380"/>
                    <a:gd name="connsiteY165" fmla="*/ 2010 h 1495138"/>
                    <a:gd name="connsiteX166" fmla="*/ 410167 w 1490380"/>
                    <a:gd name="connsiteY166" fmla="*/ 2010 h 1495138"/>
                    <a:gd name="connsiteX167" fmla="*/ 477504 w 1490380"/>
                    <a:gd name="connsiteY167" fmla="*/ 0 h 1495138"/>
                    <a:gd name="connsiteX168" fmla="*/ 123093 w 1490380"/>
                    <a:gd name="connsiteY168" fmla="*/ 0 h 1495138"/>
                    <a:gd name="connsiteX169" fmla="*/ 138324 w 1490380"/>
                    <a:gd name="connsiteY169" fmla="*/ 1206 h 1495138"/>
                    <a:gd name="connsiteX170" fmla="*/ 173997 w 1490380"/>
                    <a:gd name="connsiteY170" fmla="*/ 39397 h 1495138"/>
                    <a:gd name="connsiteX171" fmla="*/ 173997 w 1490380"/>
                    <a:gd name="connsiteY171" fmla="*/ 45427 h 1495138"/>
                    <a:gd name="connsiteX172" fmla="*/ 173997 w 1490380"/>
                    <a:gd name="connsiteY172" fmla="*/ 192159 h 1495138"/>
                    <a:gd name="connsiteX173" fmla="*/ 173596 w 1490380"/>
                    <a:gd name="connsiteY173" fmla="*/ 192159 h 1495138"/>
                    <a:gd name="connsiteX174" fmla="*/ 173596 w 1490380"/>
                    <a:gd name="connsiteY174" fmla="*/ 326832 h 1495138"/>
                    <a:gd name="connsiteX175" fmla="*/ 173997 w 1490380"/>
                    <a:gd name="connsiteY175" fmla="*/ 340902 h 1495138"/>
                    <a:gd name="connsiteX176" fmla="*/ 179608 w 1490380"/>
                    <a:gd name="connsiteY176" fmla="*/ 346932 h 1495138"/>
                    <a:gd name="connsiteX177" fmla="*/ 194839 w 1490380"/>
                    <a:gd name="connsiteY177" fmla="*/ 346932 h 1495138"/>
                    <a:gd name="connsiteX178" fmla="*/ 216884 w 1490380"/>
                    <a:gd name="connsiteY178" fmla="*/ 346932 h 1495138"/>
                    <a:gd name="connsiteX179" fmla="*/ 256164 w 1490380"/>
                    <a:gd name="connsiteY179" fmla="*/ 377887 h 1495138"/>
                    <a:gd name="connsiteX180" fmla="*/ 222094 w 1490380"/>
                    <a:gd name="connsiteY180" fmla="*/ 432560 h 1495138"/>
                    <a:gd name="connsiteX181" fmla="*/ 209268 w 1490380"/>
                    <a:gd name="connsiteY181" fmla="*/ 433364 h 1495138"/>
                    <a:gd name="connsiteX182" fmla="*/ 48141 w 1490380"/>
                    <a:gd name="connsiteY182" fmla="*/ 433364 h 1495138"/>
                    <a:gd name="connsiteX183" fmla="*/ 37319 w 1490380"/>
                    <a:gd name="connsiteY183" fmla="*/ 432560 h 1495138"/>
                    <a:gd name="connsiteX184" fmla="*/ 445 w 1490380"/>
                    <a:gd name="connsiteY184" fmla="*/ 396781 h 1495138"/>
                    <a:gd name="connsiteX185" fmla="*/ 24894 w 1490380"/>
                    <a:gd name="connsiteY185" fmla="*/ 350952 h 1495138"/>
                    <a:gd name="connsiteX186" fmla="*/ 43332 w 1490380"/>
                    <a:gd name="connsiteY186" fmla="*/ 346932 h 1495138"/>
                    <a:gd name="connsiteX187" fmla="*/ 77801 w 1490380"/>
                    <a:gd name="connsiteY187" fmla="*/ 346932 h 1495138"/>
                    <a:gd name="connsiteX188" fmla="*/ 85818 w 1490380"/>
                    <a:gd name="connsiteY188" fmla="*/ 345726 h 1495138"/>
                    <a:gd name="connsiteX189" fmla="*/ 87421 w 1490380"/>
                    <a:gd name="connsiteY189" fmla="*/ 344118 h 1495138"/>
                    <a:gd name="connsiteX190" fmla="*/ 88223 w 1490380"/>
                    <a:gd name="connsiteY190" fmla="*/ 340902 h 1495138"/>
                    <a:gd name="connsiteX191" fmla="*/ 88223 w 1490380"/>
                    <a:gd name="connsiteY191" fmla="*/ 328440 h 1495138"/>
                    <a:gd name="connsiteX192" fmla="*/ 88223 w 1490380"/>
                    <a:gd name="connsiteY192" fmla="*/ 105728 h 1495138"/>
                    <a:gd name="connsiteX193" fmla="*/ 87421 w 1490380"/>
                    <a:gd name="connsiteY193" fmla="*/ 89648 h 1495138"/>
                    <a:gd name="connsiteX194" fmla="*/ 85818 w 1490380"/>
                    <a:gd name="connsiteY194" fmla="*/ 88040 h 1495138"/>
                    <a:gd name="connsiteX195" fmla="*/ 81008 w 1490380"/>
                    <a:gd name="connsiteY195" fmla="*/ 86834 h 1495138"/>
                    <a:gd name="connsiteX196" fmla="*/ 58562 w 1490380"/>
                    <a:gd name="connsiteY196" fmla="*/ 87236 h 1495138"/>
                    <a:gd name="connsiteX197" fmla="*/ 48141 w 1490380"/>
                    <a:gd name="connsiteY197" fmla="*/ 87236 h 1495138"/>
                    <a:gd name="connsiteX198" fmla="*/ 8862 w 1490380"/>
                    <a:gd name="connsiteY198" fmla="*/ 45427 h 1495138"/>
                    <a:gd name="connsiteX199" fmla="*/ 49344 w 1490380"/>
                    <a:gd name="connsiteY199" fmla="*/ 2010 h 1495138"/>
                    <a:gd name="connsiteX200" fmla="*/ 55757 w 1490380"/>
                    <a:gd name="connsiteY200" fmla="*/ 2010 h 1495138"/>
                    <a:gd name="connsiteX201" fmla="*/ 123093 w 1490380"/>
                    <a:gd name="connsiteY20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355291 w 1490380"/>
                    <a:gd name="connsiteY64" fmla="*/ 539116 h 1495138"/>
                    <a:gd name="connsiteX65" fmla="*/ 990169 w 1490380"/>
                    <a:gd name="connsiteY65" fmla="*/ 539116 h 1495138"/>
                    <a:gd name="connsiteX66" fmla="*/ 1005400 w 1490380"/>
                    <a:gd name="connsiteY66" fmla="*/ 540322 h 1495138"/>
                    <a:gd name="connsiteX67" fmla="*/ 1041072 w 1490380"/>
                    <a:gd name="connsiteY67" fmla="*/ 578513 h 1495138"/>
                    <a:gd name="connsiteX68" fmla="*/ 1041072 w 1490380"/>
                    <a:gd name="connsiteY68" fmla="*/ 584543 h 1495138"/>
                    <a:gd name="connsiteX69" fmla="*/ 1041072 w 1490380"/>
                    <a:gd name="connsiteY69" fmla="*/ 731276 h 1495138"/>
                    <a:gd name="connsiteX70" fmla="*/ 1040671 w 1490380"/>
                    <a:gd name="connsiteY70" fmla="*/ 731276 h 1495138"/>
                    <a:gd name="connsiteX71" fmla="*/ 1040671 w 1490380"/>
                    <a:gd name="connsiteY71" fmla="*/ 865948 h 1495138"/>
                    <a:gd name="connsiteX72" fmla="*/ 1041072 w 1490380"/>
                    <a:gd name="connsiteY72" fmla="*/ 880018 h 1495138"/>
                    <a:gd name="connsiteX73" fmla="*/ 1046683 w 1490380"/>
                    <a:gd name="connsiteY73" fmla="*/ 886049 h 1495138"/>
                    <a:gd name="connsiteX74" fmla="*/ 1061914 w 1490380"/>
                    <a:gd name="connsiteY74" fmla="*/ 886049 h 1495138"/>
                    <a:gd name="connsiteX75" fmla="*/ 1083959 w 1490380"/>
                    <a:gd name="connsiteY75" fmla="*/ 886049 h 1495138"/>
                    <a:gd name="connsiteX76" fmla="*/ 1123238 w 1490380"/>
                    <a:gd name="connsiteY76" fmla="*/ 917003 h 1495138"/>
                    <a:gd name="connsiteX77" fmla="*/ 1089169 w 1490380"/>
                    <a:gd name="connsiteY77" fmla="*/ 971676 h 1495138"/>
                    <a:gd name="connsiteX78" fmla="*/ 1076343 w 1490380"/>
                    <a:gd name="connsiteY78" fmla="*/ 972480 h 1495138"/>
                    <a:gd name="connsiteX79" fmla="*/ 915217 w 1490380"/>
                    <a:gd name="connsiteY79" fmla="*/ 972480 h 1495138"/>
                    <a:gd name="connsiteX80" fmla="*/ 904395 w 1490380"/>
                    <a:gd name="connsiteY80" fmla="*/ 971676 h 1495138"/>
                    <a:gd name="connsiteX81" fmla="*/ 867520 w 1490380"/>
                    <a:gd name="connsiteY81" fmla="*/ 935897 h 1495138"/>
                    <a:gd name="connsiteX82" fmla="*/ 891970 w 1490380"/>
                    <a:gd name="connsiteY82" fmla="*/ 890069 h 1495138"/>
                    <a:gd name="connsiteX83" fmla="*/ 910407 w 1490380"/>
                    <a:gd name="connsiteY83" fmla="*/ 886049 h 1495138"/>
                    <a:gd name="connsiteX84" fmla="*/ 944877 w 1490380"/>
                    <a:gd name="connsiteY84" fmla="*/ 886049 h 1495138"/>
                    <a:gd name="connsiteX85" fmla="*/ 952893 w 1490380"/>
                    <a:gd name="connsiteY85" fmla="*/ 884843 h 1495138"/>
                    <a:gd name="connsiteX86" fmla="*/ 954496 w 1490380"/>
                    <a:gd name="connsiteY86" fmla="*/ 883234 h 1495138"/>
                    <a:gd name="connsiteX87" fmla="*/ 955298 w 1490380"/>
                    <a:gd name="connsiteY87" fmla="*/ 880018 h 1495138"/>
                    <a:gd name="connsiteX88" fmla="*/ 955298 w 1490380"/>
                    <a:gd name="connsiteY88" fmla="*/ 867556 h 1495138"/>
                    <a:gd name="connsiteX89" fmla="*/ 955298 w 1490380"/>
                    <a:gd name="connsiteY89" fmla="*/ 644844 h 1495138"/>
                    <a:gd name="connsiteX90" fmla="*/ 954496 w 1490380"/>
                    <a:gd name="connsiteY90" fmla="*/ 628764 h 1495138"/>
                    <a:gd name="connsiteX91" fmla="*/ 952893 w 1490380"/>
                    <a:gd name="connsiteY91" fmla="*/ 627156 h 1495138"/>
                    <a:gd name="connsiteX92" fmla="*/ 948083 w 1490380"/>
                    <a:gd name="connsiteY92" fmla="*/ 625950 h 1495138"/>
                    <a:gd name="connsiteX93" fmla="*/ 925638 w 1490380"/>
                    <a:gd name="connsiteY93" fmla="*/ 626352 h 1495138"/>
                    <a:gd name="connsiteX94" fmla="*/ 915217 w 1490380"/>
                    <a:gd name="connsiteY94" fmla="*/ 626352 h 1495138"/>
                    <a:gd name="connsiteX95" fmla="*/ 875937 w 1490380"/>
                    <a:gd name="connsiteY95" fmla="*/ 584543 h 1495138"/>
                    <a:gd name="connsiteX96" fmla="*/ 916419 w 1490380"/>
                    <a:gd name="connsiteY96" fmla="*/ 541126 h 1495138"/>
                    <a:gd name="connsiteX97" fmla="*/ 922832 w 1490380"/>
                    <a:gd name="connsiteY97" fmla="*/ 541126 h 1495138"/>
                    <a:gd name="connsiteX98" fmla="*/ 990169 w 1490380"/>
                    <a:gd name="connsiteY98" fmla="*/ 539116 h 1495138"/>
                    <a:gd name="connsiteX99" fmla="*/ 272255 w 1490380"/>
                    <a:gd name="connsiteY99" fmla="*/ 539116 h 1495138"/>
                    <a:gd name="connsiteX100" fmla="*/ 287486 w 1490380"/>
                    <a:gd name="connsiteY100" fmla="*/ 540322 h 1495138"/>
                    <a:gd name="connsiteX101" fmla="*/ 323158 w 1490380"/>
                    <a:gd name="connsiteY101" fmla="*/ 578513 h 1495138"/>
                    <a:gd name="connsiteX102" fmla="*/ 323158 w 1490380"/>
                    <a:gd name="connsiteY102" fmla="*/ 584543 h 1495138"/>
                    <a:gd name="connsiteX103" fmla="*/ 323158 w 1490380"/>
                    <a:gd name="connsiteY103" fmla="*/ 731276 h 1495138"/>
                    <a:gd name="connsiteX104" fmla="*/ 322757 w 1490380"/>
                    <a:gd name="connsiteY104" fmla="*/ 731276 h 1495138"/>
                    <a:gd name="connsiteX105" fmla="*/ 322757 w 1490380"/>
                    <a:gd name="connsiteY105" fmla="*/ 865948 h 1495138"/>
                    <a:gd name="connsiteX106" fmla="*/ 323158 w 1490380"/>
                    <a:gd name="connsiteY106" fmla="*/ 880018 h 1495138"/>
                    <a:gd name="connsiteX107" fmla="*/ 328769 w 1490380"/>
                    <a:gd name="connsiteY107" fmla="*/ 886049 h 1495138"/>
                    <a:gd name="connsiteX108" fmla="*/ 344000 w 1490380"/>
                    <a:gd name="connsiteY108" fmla="*/ 886049 h 1495138"/>
                    <a:gd name="connsiteX109" fmla="*/ 366045 w 1490380"/>
                    <a:gd name="connsiteY109" fmla="*/ 886049 h 1495138"/>
                    <a:gd name="connsiteX110" fmla="*/ 405325 w 1490380"/>
                    <a:gd name="connsiteY110" fmla="*/ 917003 h 1495138"/>
                    <a:gd name="connsiteX111" fmla="*/ 371255 w 1490380"/>
                    <a:gd name="connsiteY111" fmla="*/ 971676 h 1495138"/>
                    <a:gd name="connsiteX112" fmla="*/ 358429 w 1490380"/>
                    <a:gd name="connsiteY112" fmla="*/ 972480 h 1495138"/>
                    <a:gd name="connsiteX113" fmla="*/ 197303 w 1490380"/>
                    <a:gd name="connsiteY113" fmla="*/ 972480 h 1495138"/>
                    <a:gd name="connsiteX114" fmla="*/ 186481 w 1490380"/>
                    <a:gd name="connsiteY114" fmla="*/ 971676 h 1495138"/>
                    <a:gd name="connsiteX115" fmla="*/ 149606 w 1490380"/>
                    <a:gd name="connsiteY115" fmla="*/ 935897 h 1495138"/>
                    <a:gd name="connsiteX116" fmla="*/ 174056 w 1490380"/>
                    <a:gd name="connsiteY116" fmla="*/ 890069 h 1495138"/>
                    <a:gd name="connsiteX117" fmla="*/ 192493 w 1490380"/>
                    <a:gd name="connsiteY117" fmla="*/ 886049 h 1495138"/>
                    <a:gd name="connsiteX118" fmla="*/ 226963 w 1490380"/>
                    <a:gd name="connsiteY118" fmla="*/ 886049 h 1495138"/>
                    <a:gd name="connsiteX119" fmla="*/ 234979 w 1490380"/>
                    <a:gd name="connsiteY119" fmla="*/ 884843 h 1495138"/>
                    <a:gd name="connsiteX120" fmla="*/ 236582 w 1490380"/>
                    <a:gd name="connsiteY120" fmla="*/ 883234 h 1495138"/>
                    <a:gd name="connsiteX121" fmla="*/ 237384 w 1490380"/>
                    <a:gd name="connsiteY121" fmla="*/ 880018 h 1495138"/>
                    <a:gd name="connsiteX122" fmla="*/ 237384 w 1490380"/>
                    <a:gd name="connsiteY122" fmla="*/ 867556 h 1495138"/>
                    <a:gd name="connsiteX123" fmla="*/ 237384 w 1490380"/>
                    <a:gd name="connsiteY123" fmla="*/ 644844 h 1495138"/>
                    <a:gd name="connsiteX124" fmla="*/ 236582 w 1490380"/>
                    <a:gd name="connsiteY124" fmla="*/ 628764 h 1495138"/>
                    <a:gd name="connsiteX125" fmla="*/ 234979 w 1490380"/>
                    <a:gd name="connsiteY125" fmla="*/ 627156 h 1495138"/>
                    <a:gd name="connsiteX126" fmla="*/ 230169 w 1490380"/>
                    <a:gd name="connsiteY126" fmla="*/ 625950 h 1495138"/>
                    <a:gd name="connsiteX127" fmla="*/ 207724 w 1490380"/>
                    <a:gd name="connsiteY127" fmla="*/ 626352 h 1495138"/>
                    <a:gd name="connsiteX128" fmla="*/ 197303 w 1490380"/>
                    <a:gd name="connsiteY128" fmla="*/ 626352 h 1495138"/>
                    <a:gd name="connsiteX129" fmla="*/ 158023 w 1490380"/>
                    <a:gd name="connsiteY129" fmla="*/ 584543 h 1495138"/>
                    <a:gd name="connsiteX130" fmla="*/ 198505 w 1490380"/>
                    <a:gd name="connsiteY130" fmla="*/ 541126 h 1495138"/>
                    <a:gd name="connsiteX131" fmla="*/ 204918 w 1490380"/>
                    <a:gd name="connsiteY131" fmla="*/ 541126 h 1495138"/>
                    <a:gd name="connsiteX132" fmla="*/ 272255 w 1490380"/>
                    <a:gd name="connsiteY132" fmla="*/ 539116 h 1495138"/>
                    <a:gd name="connsiteX133" fmla="*/ 477504 w 1490380"/>
                    <a:gd name="connsiteY133" fmla="*/ 0 h 1495138"/>
                    <a:gd name="connsiteX134" fmla="*/ 492735 w 1490380"/>
                    <a:gd name="connsiteY134" fmla="*/ 1206 h 1495138"/>
                    <a:gd name="connsiteX135" fmla="*/ 528407 w 1490380"/>
                    <a:gd name="connsiteY135" fmla="*/ 39397 h 1495138"/>
                    <a:gd name="connsiteX136" fmla="*/ 528407 w 1490380"/>
                    <a:gd name="connsiteY136" fmla="*/ 45427 h 1495138"/>
                    <a:gd name="connsiteX137" fmla="*/ 528407 w 1490380"/>
                    <a:gd name="connsiteY137" fmla="*/ 192159 h 1495138"/>
                    <a:gd name="connsiteX138" fmla="*/ 528006 w 1490380"/>
                    <a:gd name="connsiteY138" fmla="*/ 192159 h 1495138"/>
                    <a:gd name="connsiteX139" fmla="*/ 528006 w 1490380"/>
                    <a:gd name="connsiteY139" fmla="*/ 326832 h 1495138"/>
                    <a:gd name="connsiteX140" fmla="*/ 528407 w 1490380"/>
                    <a:gd name="connsiteY140" fmla="*/ 340902 h 1495138"/>
                    <a:gd name="connsiteX141" fmla="*/ 534018 w 1490380"/>
                    <a:gd name="connsiteY141" fmla="*/ 346932 h 1495138"/>
                    <a:gd name="connsiteX142" fmla="*/ 549249 w 1490380"/>
                    <a:gd name="connsiteY142" fmla="*/ 346932 h 1495138"/>
                    <a:gd name="connsiteX143" fmla="*/ 571294 w 1490380"/>
                    <a:gd name="connsiteY143" fmla="*/ 346932 h 1495138"/>
                    <a:gd name="connsiteX144" fmla="*/ 610574 w 1490380"/>
                    <a:gd name="connsiteY144" fmla="*/ 377887 h 1495138"/>
                    <a:gd name="connsiteX145" fmla="*/ 576504 w 1490380"/>
                    <a:gd name="connsiteY145" fmla="*/ 432560 h 1495138"/>
                    <a:gd name="connsiteX146" fmla="*/ 563678 w 1490380"/>
                    <a:gd name="connsiteY146" fmla="*/ 433364 h 1495138"/>
                    <a:gd name="connsiteX147" fmla="*/ 402552 w 1490380"/>
                    <a:gd name="connsiteY147" fmla="*/ 433364 h 1495138"/>
                    <a:gd name="connsiteX148" fmla="*/ 391730 w 1490380"/>
                    <a:gd name="connsiteY148" fmla="*/ 432560 h 1495138"/>
                    <a:gd name="connsiteX149" fmla="*/ 354855 w 1490380"/>
                    <a:gd name="connsiteY149" fmla="*/ 396781 h 1495138"/>
                    <a:gd name="connsiteX150" fmla="*/ 379305 w 1490380"/>
                    <a:gd name="connsiteY150" fmla="*/ 350952 h 1495138"/>
                    <a:gd name="connsiteX151" fmla="*/ 397742 w 1490380"/>
                    <a:gd name="connsiteY151" fmla="*/ 346932 h 1495138"/>
                    <a:gd name="connsiteX152" fmla="*/ 432212 w 1490380"/>
                    <a:gd name="connsiteY152" fmla="*/ 346932 h 1495138"/>
                    <a:gd name="connsiteX153" fmla="*/ 440228 w 1490380"/>
                    <a:gd name="connsiteY153" fmla="*/ 345726 h 1495138"/>
                    <a:gd name="connsiteX154" fmla="*/ 441831 w 1490380"/>
                    <a:gd name="connsiteY154" fmla="*/ 344118 h 1495138"/>
                    <a:gd name="connsiteX155" fmla="*/ 442633 w 1490380"/>
                    <a:gd name="connsiteY155" fmla="*/ 340902 h 1495138"/>
                    <a:gd name="connsiteX156" fmla="*/ 442633 w 1490380"/>
                    <a:gd name="connsiteY156" fmla="*/ 328440 h 1495138"/>
                    <a:gd name="connsiteX157" fmla="*/ 442633 w 1490380"/>
                    <a:gd name="connsiteY157" fmla="*/ 105728 h 1495138"/>
                    <a:gd name="connsiteX158" fmla="*/ 441831 w 1490380"/>
                    <a:gd name="connsiteY158" fmla="*/ 89648 h 1495138"/>
                    <a:gd name="connsiteX159" fmla="*/ 440228 w 1490380"/>
                    <a:gd name="connsiteY159" fmla="*/ 88040 h 1495138"/>
                    <a:gd name="connsiteX160" fmla="*/ 435418 w 1490380"/>
                    <a:gd name="connsiteY160" fmla="*/ 86834 h 1495138"/>
                    <a:gd name="connsiteX161" fmla="*/ 412973 w 1490380"/>
                    <a:gd name="connsiteY161" fmla="*/ 87236 h 1495138"/>
                    <a:gd name="connsiteX162" fmla="*/ 402552 w 1490380"/>
                    <a:gd name="connsiteY162" fmla="*/ 87236 h 1495138"/>
                    <a:gd name="connsiteX163" fmla="*/ 363272 w 1490380"/>
                    <a:gd name="connsiteY163" fmla="*/ 45427 h 1495138"/>
                    <a:gd name="connsiteX164" fmla="*/ 403754 w 1490380"/>
                    <a:gd name="connsiteY164" fmla="*/ 2010 h 1495138"/>
                    <a:gd name="connsiteX165" fmla="*/ 410167 w 1490380"/>
                    <a:gd name="connsiteY165" fmla="*/ 2010 h 1495138"/>
                    <a:gd name="connsiteX166" fmla="*/ 477504 w 1490380"/>
                    <a:gd name="connsiteY166" fmla="*/ 0 h 1495138"/>
                    <a:gd name="connsiteX167" fmla="*/ 123093 w 1490380"/>
                    <a:gd name="connsiteY167" fmla="*/ 0 h 1495138"/>
                    <a:gd name="connsiteX168" fmla="*/ 138324 w 1490380"/>
                    <a:gd name="connsiteY168" fmla="*/ 1206 h 1495138"/>
                    <a:gd name="connsiteX169" fmla="*/ 173997 w 1490380"/>
                    <a:gd name="connsiteY169" fmla="*/ 39397 h 1495138"/>
                    <a:gd name="connsiteX170" fmla="*/ 173997 w 1490380"/>
                    <a:gd name="connsiteY170" fmla="*/ 45427 h 1495138"/>
                    <a:gd name="connsiteX171" fmla="*/ 173997 w 1490380"/>
                    <a:gd name="connsiteY171" fmla="*/ 192159 h 1495138"/>
                    <a:gd name="connsiteX172" fmla="*/ 173596 w 1490380"/>
                    <a:gd name="connsiteY172" fmla="*/ 192159 h 1495138"/>
                    <a:gd name="connsiteX173" fmla="*/ 173596 w 1490380"/>
                    <a:gd name="connsiteY173" fmla="*/ 326832 h 1495138"/>
                    <a:gd name="connsiteX174" fmla="*/ 173997 w 1490380"/>
                    <a:gd name="connsiteY174" fmla="*/ 340902 h 1495138"/>
                    <a:gd name="connsiteX175" fmla="*/ 179608 w 1490380"/>
                    <a:gd name="connsiteY175" fmla="*/ 346932 h 1495138"/>
                    <a:gd name="connsiteX176" fmla="*/ 194839 w 1490380"/>
                    <a:gd name="connsiteY176" fmla="*/ 346932 h 1495138"/>
                    <a:gd name="connsiteX177" fmla="*/ 216884 w 1490380"/>
                    <a:gd name="connsiteY177" fmla="*/ 346932 h 1495138"/>
                    <a:gd name="connsiteX178" fmla="*/ 256164 w 1490380"/>
                    <a:gd name="connsiteY178" fmla="*/ 377887 h 1495138"/>
                    <a:gd name="connsiteX179" fmla="*/ 222094 w 1490380"/>
                    <a:gd name="connsiteY179" fmla="*/ 432560 h 1495138"/>
                    <a:gd name="connsiteX180" fmla="*/ 209268 w 1490380"/>
                    <a:gd name="connsiteY180" fmla="*/ 433364 h 1495138"/>
                    <a:gd name="connsiteX181" fmla="*/ 48141 w 1490380"/>
                    <a:gd name="connsiteY181" fmla="*/ 433364 h 1495138"/>
                    <a:gd name="connsiteX182" fmla="*/ 37319 w 1490380"/>
                    <a:gd name="connsiteY182" fmla="*/ 432560 h 1495138"/>
                    <a:gd name="connsiteX183" fmla="*/ 445 w 1490380"/>
                    <a:gd name="connsiteY183" fmla="*/ 396781 h 1495138"/>
                    <a:gd name="connsiteX184" fmla="*/ 24894 w 1490380"/>
                    <a:gd name="connsiteY184" fmla="*/ 350952 h 1495138"/>
                    <a:gd name="connsiteX185" fmla="*/ 43332 w 1490380"/>
                    <a:gd name="connsiteY185" fmla="*/ 346932 h 1495138"/>
                    <a:gd name="connsiteX186" fmla="*/ 77801 w 1490380"/>
                    <a:gd name="connsiteY186" fmla="*/ 346932 h 1495138"/>
                    <a:gd name="connsiteX187" fmla="*/ 85818 w 1490380"/>
                    <a:gd name="connsiteY187" fmla="*/ 345726 h 1495138"/>
                    <a:gd name="connsiteX188" fmla="*/ 87421 w 1490380"/>
                    <a:gd name="connsiteY188" fmla="*/ 344118 h 1495138"/>
                    <a:gd name="connsiteX189" fmla="*/ 88223 w 1490380"/>
                    <a:gd name="connsiteY189" fmla="*/ 340902 h 1495138"/>
                    <a:gd name="connsiteX190" fmla="*/ 88223 w 1490380"/>
                    <a:gd name="connsiteY190" fmla="*/ 328440 h 1495138"/>
                    <a:gd name="connsiteX191" fmla="*/ 88223 w 1490380"/>
                    <a:gd name="connsiteY191" fmla="*/ 105728 h 1495138"/>
                    <a:gd name="connsiteX192" fmla="*/ 87421 w 1490380"/>
                    <a:gd name="connsiteY192" fmla="*/ 89648 h 1495138"/>
                    <a:gd name="connsiteX193" fmla="*/ 85818 w 1490380"/>
                    <a:gd name="connsiteY193" fmla="*/ 88040 h 1495138"/>
                    <a:gd name="connsiteX194" fmla="*/ 81008 w 1490380"/>
                    <a:gd name="connsiteY194" fmla="*/ 86834 h 1495138"/>
                    <a:gd name="connsiteX195" fmla="*/ 58562 w 1490380"/>
                    <a:gd name="connsiteY195" fmla="*/ 87236 h 1495138"/>
                    <a:gd name="connsiteX196" fmla="*/ 48141 w 1490380"/>
                    <a:gd name="connsiteY196" fmla="*/ 87236 h 1495138"/>
                    <a:gd name="connsiteX197" fmla="*/ 8862 w 1490380"/>
                    <a:gd name="connsiteY197" fmla="*/ 45427 h 1495138"/>
                    <a:gd name="connsiteX198" fmla="*/ 49344 w 1490380"/>
                    <a:gd name="connsiteY198" fmla="*/ 2010 h 1495138"/>
                    <a:gd name="connsiteX199" fmla="*/ 55757 w 1490380"/>
                    <a:gd name="connsiteY199" fmla="*/ 2010 h 1495138"/>
                    <a:gd name="connsiteX200" fmla="*/ 123093 w 1490380"/>
                    <a:gd name="connsiteY20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990169 w 1490380"/>
                    <a:gd name="connsiteY64" fmla="*/ 539116 h 1495138"/>
                    <a:gd name="connsiteX65" fmla="*/ 1005400 w 1490380"/>
                    <a:gd name="connsiteY65" fmla="*/ 540322 h 1495138"/>
                    <a:gd name="connsiteX66" fmla="*/ 1041072 w 1490380"/>
                    <a:gd name="connsiteY66" fmla="*/ 578513 h 1495138"/>
                    <a:gd name="connsiteX67" fmla="*/ 1041072 w 1490380"/>
                    <a:gd name="connsiteY67" fmla="*/ 584543 h 1495138"/>
                    <a:gd name="connsiteX68" fmla="*/ 1041072 w 1490380"/>
                    <a:gd name="connsiteY68" fmla="*/ 731276 h 1495138"/>
                    <a:gd name="connsiteX69" fmla="*/ 1040671 w 1490380"/>
                    <a:gd name="connsiteY69" fmla="*/ 731276 h 1495138"/>
                    <a:gd name="connsiteX70" fmla="*/ 1040671 w 1490380"/>
                    <a:gd name="connsiteY70" fmla="*/ 865948 h 1495138"/>
                    <a:gd name="connsiteX71" fmla="*/ 1041072 w 1490380"/>
                    <a:gd name="connsiteY71" fmla="*/ 880018 h 1495138"/>
                    <a:gd name="connsiteX72" fmla="*/ 1046683 w 1490380"/>
                    <a:gd name="connsiteY72" fmla="*/ 886049 h 1495138"/>
                    <a:gd name="connsiteX73" fmla="*/ 1061914 w 1490380"/>
                    <a:gd name="connsiteY73" fmla="*/ 886049 h 1495138"/>
                    <a:gd name="connsiteX74" fmla="*/ 1083959 w 1490380"/>
                    <a:gd name="connsiteY74" fmla="*/ 886049 h 1495138"/>
                    <a:gd name="connsiteX75" fmla="*/ 1123238 w 1490380"/>
                    <a:gd name="connsiteY75" fmla="*/ 917003 h 1495138"/>
                    <a:gd name="connsiteX76" fmla="*/ 1089169 w 1490380"/>
                    <a:gd name="connsiteY76" fmla="*/ 971676 h 1495138"/>
                    <a:gd name="connsiteX77" fmla="*/ 1076343 w 1490380"/>
                    <a:gd name="connsiteY77" fmla="*/ 972480 h 1495138"/>
                    <a:gd name="connsiteX78" fmla="*/ 915217 w 1490380"/>
                    <a:gd name="connsiteY78" fmla="*/ 972480 h 1495138"/>
                    <a:gd name="connsiteX79" fmla="*/ 904395 w 1490380"/>
                    <a:gd name="connsiteY79" fmla="*/ 971676 h 1495138"/>
                    <a:gd name="connsiteX80" fmla="*/ 867520 w 1490380"/>
                    <a:gd name="connsiteY80" fmla="*/ 935897 h 1495138"/>
                    <a:gd name="connsiteX81" fmla="*/ 891970 w 1490380"/>
                    <a:gd name="connsiteY81" fmla="*/ 890069 h 1495138"/>
                    <a:gd name="connsiteX82" fmla="*/ 910407 w 1490380"/>
                    <a:gd name="connsiteY82" fmla="*/ 886049 h 1495138"/>
                    <a:gd name="connsiteX83" fmla="*/ 944877 w 1490380"/>
                    <a:gd name="connsiteY83" fmla="*/ 886049 h 1495138"/>
                    <a:gd name="connsiteX84" fmla="*/ 952893 w 1490380"/>
                    <a:gd name="connsiteY84" fmla="*/ 884843 h 1495138"/>
                    <a:gd name="connsiteX85" fmla="*/ 954496 w 1490380"/>
                    <a:gd name="connsiteY85" fmla="*/ 883234 h 1495138"/>
                    <a:gd name="connsiteX86" fmla="*/ 955298 w 1490380"/>
                    <a:gd name="connsiteY86" fmla="*/ 880018 h 1495138"/>
                    <a:gd name="connsiteX87" fmla="*/ 955298 w 1490380"/>
                    <a:gd name="connsiteY87" fmla="*/ 867556 h 1495138"/>
                    <a:gd name="connsiteX88" fmla="*/ 955298 w 1490380"/>
                    <a:gd name="connsiteY88" fmla="*/ 644844 h 1495138"/>
                    <a:gd name="connsiteX89" fmla="*/ 954496 w 1490380"/>
                    <a:gd name="connsiteY89" fmla="*/ 628764 h 1495138"/>
                    <a:gd name="connsiteX90" fmla="*/ 952893 w 1490380"/>
                    <a:gd name="connsiteY90" fmla="*/ 627156 h 1495138"/>
                    <a:gd name="connsiteX91" fmla="*/ 948083 w 1490380"/>
                    <a:gd name="connsiteY91" fmla="*/ 625950 h 1495138"/>
                    <a:gd name="connsiteX92" fmla="*/ 925638 w 1490380"/>
                    <a:gd name="connsiteY92" fmla="*/ 626352 h 1495138"/>
                    <a:gd name="connsiteX93" fmla="*/ 915217 w 1490380"/>
                    <a:gd name="connsiteY93" fmla="*/ 626352 h 1495138"/>
                    <a:gd name="connsiteX94" fmla="*/ 875937 w 1490380"/>
                    <a:gd name="connsiteY94" fmla="*/ 584543 h 1495138"/>
                    <a:gd name="connsiteX95" fmla="*/ 916419 w 1490380"/>
                    <a:gd name="connsiteY95" fmla="*/ 541126 h 1495138"/>
                    <a:gd name="connsiteX96" fmla="*/ 922832 w 1490380"/>
                    <a:gd name="connsiteY96" fmla="*/ 541126 h 1495138"/>
                    <a:gd name="connsiteX97" fmla="*/ 990169 w 1490380"/>
                    <a:gd name="connsiteY97" fmla="*/ 539116 h 1495138"/>
                    <a:gd name="connsiteX98" fmla="*/ 272255 w 1490380"/>
                    <a:gd name="connsiteY98" fmla="*/ 539116 h 1495138"/>
                    <a:gd name="connsiteX99" fmla="*/ 287486 w 1490380"/>
                    <a:gd name="connsiteY99" fmla="*/ 540322 h 1495138"/>
                    <a:gd name="connsiteX100" fmla="*/ 323158 w 1490380"/>
                    <a:gd name="connsiteY100" fmla="*/ 578513 h 1495138"/>
                    <a:gd name="connsiteX101" fmla="*/ 323158 w 1490380"/>
                    <a:gd name="connsiteY101" fmla="*/ 584543 h 1495138"/>
                    <a:gd name="connsiteX102" fmla="*/ 323158 w 1490380"/>
                    <a:gd name="connsiteY102" fmla="*/ 731276 h 1495138"/>
                    <a:gd name="connsiteX103" fmla="*/ 322757 w 1490380"/>
                    <a:gd name="connsiteY103" fmla="*/ 731276 h 1495138"/>
                    <a:gd name="connsiteX104" fmla="*/ 322757 w 1490380"/>
                    <a:gd name="connsiteY104" fmla="*/ 865948 h 1495138"/>
                    <a:gd name="connsiteX105" fmla="*/ 323158 w 1490380"/>
                    <a:gd name="connsiteY105" fmla="*/ 880018 h 1495138"/>
                    <a:gd name="connsiteX106" fmla="*/ 328769 w 1490380"/>
                    <a:gd name="connsiteY106" fmla="*/ 886049 h 1495138"/>
                    <a:gd name="connsiteX107" fmla="*/ 344000 w 1490380"/>
                    <a:gd name="connsiteY107" fmla="*/ 886049 h 1495138"/>
                    <a:gd name="connsiteX108" fmla="*/ 366045 w 1490380"/>
                    <a:gd name="connsiteY108" fmla="*/ 886049 h 1495138"/>
                    <a:gd name="connsiteX109" fmla="*/ 405325 w 1490380"/>
                    <a:gd name="connsiteY109" fmla="*/ 917003 h 1495138"/>
                    <a:gd name="connsiteX110" fmla="*/ 371255 w 1490380"/>
                    <a:gd name="connsiteY110" fmla="*/ 971676 h 1495138"/>
                    <a:gd name="connsiteX111" fmla="*/ 358429 w 1490380"/>
                    <a:gd name="connsiteY111" fmla="*/ 972480 h 1495138"/>
                    <a:gd name="connsiteX112" fmla="*/ 197303 w 1490380"/>
                    <a:gd name="connsiteY112" fmla="*/ 972480 h 1495138"/>
                    <a:gd name="connsiteX113" fmla="*/ 186481 w 1490380"/>
                    <a:gd name="connsiteY113" fmla="*/ 971676 h 1495138"/>
                    <a:gd name="connsiteX114" fmla="*/ 149606 w 1490380"/>
                    <a:gd name="connsiteY114" fmla="*/ 935897 h 1495138"/>
                    <a:gd name="connsiteX115" fmla="*/ 174056 w 1490380"/>
                    <a:gd name="connsiteY115" fmla="*/ 890069 h 1495138"/>
                    <a:gd name="connsiteX116" fmla="*/ 192493 w 1490380"/>
                    <a:gd name="connsiteY116" fmla="*/ 886049 h 1495138"/>
                    <a:gd name="connsiteX117" fmla="*/ 226963 w 1490380"/>
                    <a:gd name="connsiteY117" fmla="*/ 886049 h 1495138"/>
                    <a:gd name="connsiteX118" fmla="*/ 234979 w 1490380"/>
                    <a:gd name="connsiteY118" fmla="*/ 884843 h 1495138"/>
                    <a:gd name="connsiteX119" fmla="*/ 236582 w 1490380"/>
                    <a:gd name="connsiteY119" fmla="*/ 883234 h 1495138"/>
                    <a:gd name="connsiteX120" fmla="*/ 237384 w 1490380"/>
                    <a:gd name="connsiteY120" fmla="*/ 880018 h 1495138"/>
                    <a:gd name="connsiteX121" fmla="*/ 237384 w 1490380"/>
                    <a:gd name="connsiteY121" fmla="*/ 867556 h 1495138"/>
                    <a:gd name="connsiteX122" fmla="*/ 237384 w 1490380"/>
                    <a:gd name="connsiteY122" fmla="*/ 644844 h 1495138"/>
                    <a:gd name="connsiteX123" fmla="*/ 236582 w 1490380"/>
                    <a:gd name="connsiteY123" fmla="*/ 628764 h 1495138"/>
                    <a:gd name="connsiteX124" fmla="*/ 234979 w 1490380"/>
                    <a:gd name="connsiteY124" fmla="*/ 627156 h 1495138"/>
                    <a:gd name="connsiteX125" fmla="*/ 230169 w 1490380"/>
                    <a:gd name="connsiteY125" fmla="*/ 625950 h 1495138"/>
                    <a:gd name="connsiteX126" fmla="*/ 207724 w 1490380"/>
                    <a:gd name="connsiteY126" fmla="*/ 626352 h 1495138"/>
                    <a:gd name="connsiteX127" fmla="*/ 197303 w 1490380"/>
                    <a:gd name="connsiteY127" fmla="*/ 626352 h 1495138"/>
                    <a:gd name="connsiteX128" fmla="*/ 158023 w 1490380"/>
                    <a:gd name="connsiteY128" fmla="*/ 584543 h 1495138"/>
                    <a:gd name="connsiteX129" fmla="*/ 198505 w 1490380"/>
                    <a:gd name="connsiteY129" fmla="*/ 541126 h 1495138"/>
                    <a:gd name="connsiteX130" fmla="*/ 204918 w 1490380"/>
                    <a:gd name="connsiteY130" fmla="*/ 541126 h 1495138"/>
                    <a:gd name="connsiteX131" fmla="*/ 272255 w 1490380"/>
                    <a:gd name="connsiteY131" fmla="*/ 539116 h 1495138"/>
                    <a:gd name="connsiteX132" fmla="*/ 477504 w 1490380"/>
                    <a:gd name="connsiteY132" fmla="*/ 0 h 1495138"/>
                    <a:gd name="connsiteX133" fmla="*/ 492735 w 1490380"/>
                    <a:gd name="connsiteY133" fmla="*/ 1206 h 1495138"/>
                    <a:gd name="connsiteX134" fmla="*/ 528407 w 1490380"/>
                    <a:gd name="connsiteY134" fmla="*/ 39397 h 1495138"/>
                    <a:gd name="connsiteX135" fmla="*/ 528407 w 1490380"/>
                    <a:gd name="connsiteY135" fmla="*/ 45427 h 1495138"/>
                    <a:gd name="connsiteX136" fmla="*/ 528407 w 1490380"/>
                    <a:gd name="connsiteY136" fmla="*/ 192159 h 1495138"/>
                    <a:gd name="connsiteX137" fmla="*/ 528006 w 1490380"/>
                    <a:gd name="connsiteY137" fmla="*/ 192159 h 1495138"/>
                    <a:gd name="connsiteX138" fmla="*/ 528006 w 1490380"/>
                    <a:gd name="connsiteY138" fmla="*/ 326832 h 1495138"/>
                    <a:gd name="connsiteX139" fmla="*/ 528407 w 1490380"/>
                    <a:gd name="connsiteY139" fmla="*/ 340902 h 1495138"/>
                    <a:gd name="connsiteX140" fmla="*/ 534018 w 1490380"/>
                    <a:gd name="connsiteY140" fmla="*/ 346932 h 1495138"/>
                    <a:gd name="connsiteX141" fmla="*/ 549249 w 1490380"/>
                    <a:gd name="connsiteY141" fmla="*/ 346932 h 1495138"/>
                    <a:gd name="connsiteX142" fmla="*/ 571294 w 1490380"/>
                    <a:gd name="connsiteY142" fmla="*/ 346932 h 1495138"/>
                    <a:gd name="connsiteX143" fmla="*/ 610574 w 1490380"/>
                    <a:gd name="connsiteY143" fmla="*/ 377887 h 1495138"/>
                    <a:gd name="connsiteX144" fmla="*/ 576504 w 1490380"/>
                    <a:gd name="connsiteY144" fmla="*/ 432560 h 1495138"/>
                    <a:gd name="connsiteX145" fmla="*/ 563678 w 1490380"/>
                    <a:gd name="connsiteY145" fmla="*/ 433364 h 1495138"/>
                    <a:gd name="connsiteX146" fmla="*/ 402552 w 1490380"/>
                    <a:gd name="connsiteY146" fmla="*/ 433364 h 1495138"/>
                    <a:gd name="connsiteX147" fmla="*/ 391730 w 1490380"/>
                    <a:gd name="connsiteY147" fmla="*/ 432560 h 1495138"/>
                    <a:gd name="connsiteX148" fmla="*/ 354855 w 1490380"/>
                    <a:gd name="connsiteY148" fmla="*/ 396781 h 1495138"/>
                    <a:gd name="connsiteX149" fmla="*/ 379305 w 1490380"/>
                    <a:gd name="connsiteY149" fmla="*/ 350952 h 1495138"/>
                    <a:gd name="connsiteX150" fmla="*/ 397742 w 1490380"/>
                    <a:gd name="connsiteY150" fmla="*/ 346932 h 1495138"/>
                    <a:gd name="connsiteX151" fmla="*/ 432212 w 1490380"/>
                    <a:gd name="connsiteY151" fmla="*/ 346932 h 1495138"/>
                    <a:gd name="connsiteX152" fmla="*/ 440228 w 1490380"/>
                    <a:gd name="connsiteY152" fmla="*/ 345726 h 1495138"/>
                    <a:gd name="connsiteX153" fmla="*/ 441831 w 1490380"/>
                    <a:gd name="connsiteY153" fmla="*/ 344118 h 1495138"/>
                    <a:gd name="connsiteX154" fmla="*/ 442633 w 1490380"/>
                    <a:gd name="connsiteY154" fmla="*/ 340902 h 1495138"/>
                    <a:gd name="connsiteX155" fmla="*/ 442633 w 1490380"/>
                    <a:gd name="connsiteY155" fmla="*/ 328440 h 1495138"/>
                    <a:gd name="connsiteX156" fmla="*/ 442633 w 1490380"/>
                    <a:gd name="connsiteY156" fmla="*/ 105728 h 1495138"/>
                    <a:gd name="connsiteX157" fmla="*/ 441831 w 1490380"/>
                    <a:gd name="connsiteY157" fmla="*/ 89648 h 1495138"/>
                    <a:gd name="connsiteX158" fmla="*/ 440228 w 1490380"/>
                    <a:gd name="connsiteY158" fmla="*/ 88040 h 1495138"/>
                    <a:gd name="connsiteX159" fmla="*/ 435418 w 1490380"/>
                    <a:gd name="connsiteY159" fmla="*/ 86834 h 1495138"/>
                    <a:gd name="connsiteX160" fmla="*/ 412973 w 1490380"/>
                    <a:gd name="connsiteY160" fmla="*/ 87236 h 1495138"/>
                    <a:gd name="connsiteX161" fmla="*/ 402552 w 1490380"/>
                    <a:gd name="connsiteY161" fmla="*/ 87236 h 1495138"/>
                    <a:gd name="connsiteX162" fmla="*/ 363272 w 1490380"/>
                    <a:gd name="connsiteY162" fmla="*/ 45427 h 1495138"/>
                    <a:gd name="connsiteX163" fmla="*/ 403754 w 1490380"/>
                    <a:gd name="connsiteY163" fmla="*/ 2010 h 1495138"/>
                    <a:gd name="connsiteX164" fmla="*/ 410167 w 1490380"/>
                    <a:gd name="connsiteY164" fmla="*/ 2010 h 1495138"/>
                    <a:gd name="connsiteX165" fmla="*/ 477504 w 1490380"/>
                    <a:gd name="connsiteY165" fmla="*/ 0 h 1495138"/>
                    <a:gd name="connsiteX166" fmla="*/ 123093 w 1490380"/>
                    <a:gd name="connsiteY166" fmla="*/ 0 h 1495138"/>
                    <a:gd name="connsiteX167" fmla="*/ 138324 w 1490380"/>
                    <a:gd name="connsiteY167" fmla="*/ 1206 h 1495138"/>
                    <a:gd name="connsiteX168" fmla="*/ 173997 w 1490380"/>
                    <a:gd name="connsiteY168" fmla="*/ 39397 h 1495138"/>
                    <a:gd name="connsiteX169" fmla="*/ 173997 w 1490380"/>
                    <a:gd name="connsiteY169" fmla="*/ 45427 h 1495138"/>
                    <a:gd name="connsiteX170" fmla="*/ 173997 w 1490380"/>
                    <a:gd name="connsiteY170" fmla="*/ 192159 h 1495138"/>
                    <a:gd name="connsiteX171" fmla="*/ 173596 w 1490380"/>
                    <a:gd name="connsiteY171" fmla="*/ 192159 h 1495138"/>
                    <a:gd name="connsiteX172" fmla="*/ 173596 w 1490380"/>
                    <a:gd name="connsiteY172" fmla="*/ 326832 h 1495138"/>
                    <a:gd name="connsiteX173" fmla="*/ 173997 w 1490380"/>
                    <a:gd name="connsiteY173" fmla="*/ 340902 h 1495138"/>
                    <a:gd name="connsiteX174" fmla="*/ 179608 w 1490380"/>
                    <a:gd name="connsiteY174" fmla="*/ 346932 h 1495138"/>
                    <a:gd name="connsiteX175" fmla="*/ 194839 w 1490380"/>
                    <a:gd name="connsiteY175" fmla="*/ 346932 h 1495138"/>
                    <a:gd name="connsiteX176" fmla="*/ 216884 w 1490380"/>
                    <a:gd name="connsiteY176" fmla="*/ 346932 h 1495138"/>
                    <a:gd name="connsiteX177" fmla="*/ 256164 w 1490380"/>
                    <a:gd name="connsiteY177" fmla="*/ 377887 h 1495138"/>
                    <a:gd name="connsiteX178" fmla="*/ 222094 w 1490380"/>
                    <a:gd name="connsiteY178" fmla="*/ 432560 h 1495138"/>
                    <a:gd name="connsiteX179" fmla="*/ 209268 w 1490380"/>
                    <a:gd name="connsiteY179" fmla="*/ 433364 h 1495138"/>
                    <a:gd name="connsiteX180" fmla="*/ 48141 w 1490380"/>
                    <a:gd name="connsiteY180" fmla="*/ 433364 h 1495138"/>
                    <a:gd name="connsiteX181" fmla="*/ 37319 w 1490380"/>
                    <a:gd name="connsiteY181" fmla="*/ 432560 h 1495138"/>
                    <a:gd name="connsiteX182" fmla="*/ 445 w 1490380"/>
                    <a:gd name="connsiteY182" fmla="*/ 396781 h 1495138"/>
                    <a:gd name="connsiteX183" fmla="*/ 24894 w 1490380"/>
                    <a:gd name="connsiteY183" fmla="*/ 350952 h 1495138"/>
                    <a:gd name="connsiteX184" fmla="*/ 43332 w 1490380"/>
                    <a:gd name="connsiteY184" fmla="*/ 346932 h 1495138"/>
                    <a:gd name="connsiteX185" fmla="*/ 77801 w 1490380"/>
                    <a:gd name="connsiteY185" fmla="*/ 346932 h 1495138"/>
                    <a:gd name="connsiteX186" fmla="*/ 85818 w 1490380"/>
                    <a:gd name="connsiteY186" fmla="*/ 345726 h 1495138"/>
                    <a:gd name="connsiteX187" fmla="*/ 87421 w 1490380"/>
                    <a:gd name="connsiteY187" fmla="*/ 344118 h 1495138"/>
                    <a:gd name="connsiteX188" fmla="*/ 88223 w 1490380"/>
                    <a:gd name="connsiteY188" fmla="*/ 340902 h 1495138"/>
                    <a:gd name="connsiteX189" fmla="*/ 88223 w 1490380"/>
                    <a:gd name="connsiteY189" fmla="*/ 328440 h 1495138"/>
                    <a:gd name="connsiteX190" fmla="*/ 88223 w 1490380"/>
                    <a:gd name="connsiteY190" fmla="*/ 105728 h 1495138"/>
                    <a:gd name="connsiteX191" fmla="*/ 87421 w 1490380"/>
                    <a:gd name="connsiteY191" fmla="*/ 89648 h 1495138"/>
                    <a:gd name="connsiteX192" fmla="*/ 85818 w 1490380"/>
                    <a:gd name="connsiteY192" fmla="*/ 88040 h 1495138"/>
                    <a:gd name="connsiteX193" fmla="*/ 81008 w 1490380"/>
                    <a:gd name="connsiteY193" fmla="*/ 86834 h 1495138"/>
                    <a:gd name="connsiteX194" fmla="*/ 58562 w 1490380"/>
                    <a:gd name="connsiteY194" fmla="*/ 87236 h 1495138"/>
                    <a:gd name="connsiteX195" fmla="*/ 48141 w 1490380"/>
                    <a:gd name="connsiteY195" fmla="*/ 87236 h 1495138"/>
                    <a:gd name="connsiteX196" fmla="*/ 8862 w 1490380"/>
                    <a:gd name="connsiteY196" fmla="*/ 45427 h 1495138"/>
                    <a:gd name="connsiteX197" fmla="*/ 49344 w 1490380"/>
                    <a:gd name="connsiteY197" fmla="*/ 2010 h 1495138"/>
                    <a:gd name="connsiteX198" fmla="*/ 55757 w 1490380"/>
                    <a:gd name="connsiteY198" fmla="*/ 2010 h 1495138"/>
                    <a:gd name="connsiteX199" fmla="*/ 123093 w 1490380"/>
                    <a:gd name="connsiteY19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584543 h 1495138"/>
                    <a:gd name="connsiteX37" fmla="*/ 1406194 w 1490380"/>
                    <a:gd name="connsiteY37" fmla="*/ 731276 h 1495138"/>
                    <a:gd name="connsiteX38" fmla="*/ 1405793 w 1490380"/>
                    <a:gd name="connsiteY38" fmla="*/ 731276 h 1495138"/>
                    <a:gd name="connsiteX39" fmla="*/ 1405793 w 1490380"/>
                    <a:gd name="connsiteY39" fmla="*/ 865948 h 1495138"/>
                    <a:gd name="connsiteX40" fmla="*/ 1406194 w 1490380"/>
                    <a:gd name="connsiteY40" fmla="*/ 880018 h 1495138"/>
                    <a:gd name="connsiteX41" fmla="*/ 1411805 w 1490380"/>
                    <a:gd name="connsiteY41" fmla="*/ 886049 h 1495138"/>
                    <a:gd name="connsiteX42" fmla="*/ 1427036 w 1490380"/>
                    <a:gd name="connsiteY42" fmla="*/ 886049 h 1495138"/>
                    <a:gd name="connsiteX43" fmla="*/ 1449081 w 1490380"/>
                    <a:gd name="connsiteY43" fmla="*/ 886049 h 1495138"/>
                    <a:gd name="connsiteX44" fmla="*/ 1488360 w 1490380"/>
                    <a:gd name="connsiteY44" fmla="*/ 917003 h 1495138"/>
                    <a:gd name="connsiteX45" fmla="*/ 1454291 w 1490380"/>
                    <a:gd name="connsiteY45" fmla="*/ 971676 h 1495138"/>
                    <a:gd name="connsiteX46" fmla="*/ 1441465 w 1490380"/>
                    <a:gd name="connsiteY46" fmla="*/ 972480 h 1495138"/>
                    <a:gd name="connsiteX47" fmla="*/ 1280339 w 1490380"/>
                    <a:gd name="connsiteY47" fmla="*/ 972480 h 1495138"/>
                    <a:gd name="connsiteX48" fmla="*/ 1269517 w 1490380"/>
                    <a:gd name="connsiteY48" fmla="*/ 971676 h 1495138"/>
                    <a:gd name="connsiteX49" fmla="*/ 1232642 w 1490380"/>
                    <a:gd name="connsiteY49" fmla="*/ 935897 h 1495138"/>
                    <a:gd name="connsiteX50" fmla="*/ 1257091 w 1490380"/>
                    <a:gd name="connsiteY50" fmla="*/ 890069 h 1495138"/>
                    <a:gd name="connsiteX51" fmla="*/ 1275529 w 1490380"/>
                    <a:gd name="connsiteY51" fmla="*/ 886049 h 1495138"/>
                    <a:gd name="connsiteX52" fmla="*/ 1309999 w 1490380"/>
                    <a:gd name="connsiteY52" fmla="*/ 886049 h 1495138"/>
                    <a:gd name="connsiteX53" fmla="*/ 1318015 w 1490380"/>
                    <a:gd name="connsiteY53" fmla="*/ 884843 h 1495138"/>
                    <a:gd name="connsiteX54" fmla="*/ 1319618 w 1490380"/>
                    <a:gd name="connsiteY54" fmla="*/ 883234 h 1495138"/>
                    <a:gd name="connsiteX55" fmla="*/ 1320420 w 1490380"/>
                    <a:gd name="connsiteY55" fmla="*/ 880018 h 1495138"/>
                    <a:gd name="connsiteX56" fmla="*/ 1320420 w 1490380"/>
                    <a:gd name="connsiteY56" fmla="*/ 867556 h 1495138"/>
                    <a:gd name="connsiteX57" fmla="*/ 1320420 w 1490380"/>
                    <a:gd name="connsiteY57" fmla="*/ 644844 h 1495138"/>
                    <a:gd name="connsiteX58" fmla="*/ 1319618 w 1490380"/>
                    <a:gd name="connsiteY58" fmla="*/ 628764 h 1495138"/>
                    <a:gd name="connsiteX59" fmla="*/ 1318015 w 1490380"/>
                    <a:gd name="connsiteY59" fmla="*/ 627156 h 1495138"/>
                    <a:gd name="connsiteX60" fmla="*/ 1313205 w 1490380"/>
                    <a:gd name="connsiteY60" fmla="*/ 625950 h 1495138"/>
                    <a:gd name="connsiteX61" fmla="*/ 1290760 w 1490380"/>
                    <a:gd name="connsiteY61" fmla="*/ 626352 h 1495138"/>
                    <a:gd name="connsiteX62" fmla="*/ 1280339 w 1490380"/>
                    <a:gd name="connsiteY62" fmla="*/ 626352 h 1495138"/>
                    <a:gd name="connsiteX63" fmla="*/ 990169 w 1490380"/>
                    <a:gd name="connsiteY63" fmla="*/ 539116 h 1495138"/>
                    <a:gd name="connsiteX64" fmla="*/ 1005400 w 1490380"/>
                    <a:gd name="connsiteY64" fmla="*/ 540322 h 1495138"/>
                    <a:gd name="connsiteX65" fmla="*/ 1041072 w 1490380"/>
                    <a:gd name="connsiteY65" fmla="*/ 578513 h 1495138"/>
                    <a:gd name="connsiteX66" fmla="*/ 1041072 w 1490380"/>
                    <a:gd name="connsiteY66" fmla="*/ 584543 h 1495138"/>
                    <a:gd name="connsiteX67" fmla="*/ 1041072 w 1490380"/>
                    <a:gd name="connsiteY67" fmla="*/ 731276 h 1495138"/>
                    <a:gd name="connsiteX68" fmla="*/ 1040671 w 1490380"/>
                    <a:gd name="connsiteY68" fmla="*/ 731276 h 1495138"/>
                    <a:gd name="connsiteX69" fmla="*/ 1040671 w 1490380"/>
                    <a:gd name="connsiteY69" fmla="*/ 865948 h 1495138"/>
                    <a:gd name="connsiteX70" fmla="*/ 1041072 w 1490380"/>
                    <a:gd name="connsiteY70" fmla="*/ 880018 h 1495138"/>
                    <a:gd name="connsiteX71" fmla="*/ 1046683 w 1490380"/>
                    <a:gd name="connsiteY71" fmla="*/ 886049 h 1495138"/>
                    <a:gd name="connsiteX72" fmla="*/ 1061914 w 1490380"/>
                    <a:gd name="connsiteY72" fmla="*/ 886049 h 1495138"/>
                    <a:gd name="connsiteX73" fmla="*/ 1083959 w 1490380"/>
                    <a:gd name="connsiteY73" fmla="*/ 886049 h 1495138"/>
                    <a:gd name="connsiteX74" fmla="*/ 1123238 w 1490380"/>
                    <a:gd name="connsiteY74" fmla="*/ 917003 h 1495138"/>
                    <a:gd name="connsiteX75" fmla="*/ 1089169 w 1490380"/>
                    <a:gd name="connsiteY75" fmla="*/ 971676 h 1495138"/>
                    <a:gd name="connsiteX76" fmla="*/ 1076343 w 1490380"/>
                    <a:gd name="connsiteY76" fmla="*/ 972480 h 1495138"/>
                    <a:gd name="connsiteX77" fmla="*/ 915217 w 1490380"/>
                    <a:gd name="connsiteY77" fmla="*/ 972480 h 1495138"/>
                    <a:gd name="connsiteX78" fmla="*/ 904395 w 1490380"/>
                    <a:gd name="connsiteY78" fmla="*/ 971676 h 1495138"/>
                    <a:gd name="connsiteX79" fmla="*/ 867520 w 1490380"/>
                    <a:gd name="connsiteY79" fmla="*/ 935897 h 1495138"/>
                    <a:gd name="connsiteX80" fmla="*/ 891970 w 1490380"/>
                    <a:gd name="connsiteY80" fmla="*/ 890069 h 1495138"/>
                    <a:gd name="connsiteX81" fmla="*/ 910407 w 1490380"/>
                    <a:gd name="connsiteY81" fmla="*/ 886049 h 1495138"/>
                    <a:gd name="connsiteX82" fmla="*/ 944877 w 1490380"/>
                    <a:gd name="connsiteY82" fmla="*/ 886049 h 1495138"/>
                    <a:gd name="connsiteX83" fmla="*/ 952893 w 1490380"/>
                    <a:gd name="connsiteY83" fmla="*/ 884843 h 1495138"/>
                    <a:gd name="connsiteX84" fmla="*/ 954496 w 1490380"/>
                    <a:gd name="connsiteY84" fmla="*/ 883234 h 1495138"/>
                    <a:gd name="connsiteX85" fmla="*/ 955298 w 1490380"/>
                    <a:gd name="connsiteY85" fmla="*/ 880018 h 1495138"/>
                    <a:gd name="connsiteX86" fmla="*/ 955298 w 1490380"/>
                    <a:gd name="connsiteY86" fmla="*/ 867556 h 1495138"/>
                    <a:gd name="connsiteX87" fmla="*/ 955298 w 1490380"/>
                    <a:gd name="connsiteY87" fmla="*/ 644844 h 1495138"/>
                    <a:gd name="connsiteX88" fmla="*/ 954496 w 1490380"/>
                    <a:gd name="connsiteY88" fmla="*/ 628764 h 1495138"/>
                    <a:gd name="connsiteX89" fmla="*/ 952893 w 1490380"/>
                    <a:gd name="connsiteY89" fmla="*/ 627156 h 1495138"/>
                    <a:gd name="connsiteX90" fmla="*/ 948083 w 1490380"/>
                    <a:gd name="connsiteY90" fmla="*/ 625950 h 1495138"/>
                    <a:gd name="connsiteX91" fmla="*/ 925638 w 1490380"/>
                    <a:gd name="connsiteY91" fmla="*/ 626352 h 1495138"/>
                    <a:gd name="connsiteX92" fmla="*/ 915217 w 1490380"/>
                    <a:gd name="connsiteY92" fmla="*/ 626352 h 1495138"/>
                    <a:gd name="connsiteX93" fmla="*/ 875937 w 1490380"/>
                    <a:gd name="connsiteY93" fmla="*/ 584543 h 1495138"/>
                    <a:gd name="connsiteX94" fmla="*/ 916419 w 1490380"/>
                    <a:gd name="connsiteY94" fmla="*/ 541126 h 1495138"/>
                    <a:gd name="connsiteX95" fmla="*/ 922832 w 1490380"/>
                    <a:gd name="connsiteY95" fmla="*/ 541126 h 1495138"/>
                    <a:gd name="connsiteX96" fmla="*/ 990169 w 1490380"/>
                    <a:gd name="connsiteY96" fmla="*/ 539116 h 1495138"/>
                    <a:gd name="connsiteX97" fmla="*/ 272255 w 1490380"/>
                    <a:gd name="connsiteY97" fmla="*/ 539116 h 1495138"/>
                    <a:gd name="connsiteX98" fmla="*/ 287486 w 1490380"/>
                    <a:gd name="connsiteY98" fmla="*/ 540322 h 1495138"/>
                    <a:gd name="connsiteX99" fmla="*/ 323158 w 1490380"/>
                    <a:gd name="connsiteY99" fmla="*/ 578513 h 1495138"/>
                    <a:gd name="connsiteX100" fmla="*/ 323158 w 1490380"/>
                    <a:gd name="connsiteY100" fmla="*/ 584543 h 1495138"/>
                    <a:gd name="connsiteX101" fmla="*/ 323158 w 1490380"/>
                    <a:gd name="connsiteY101" fmla="*/ 731276 h 1495138"/>
                    <a:gd name="connsiteX102" fmla="*/ 322757 w 1490380"/>
                    <a:gd name="connsiteY102" fmla="*/ 731276 h 1495138"/>
                    <a:gd name="connsiteX103" fmla="*/ 322757 w 1490380"/>
                    <a:gd name="connsiteY103" fmla="*/ 865948 h 1495138"/>
                    <a:gd name="connsiteX104" fmla="*/ 323158 w 1490380"/>
                    <a:gd name="connsiteY104" fmla="*/ 880018 h 1495138"/>
                    <a:gd name="connsiteX105" fmla="*/ 328769 w 1490380"/>
                    <a:gd name="connsiteY105" fmla="*/ 886049 h 1495138"/>
                    <a:gd name="connsiteX106" fmla="*/ 344000 w 1490380"/>
                    <a:gd name="connsiteY106" fmla="*/ 886049 h 1495138"/>
                    <a:gd name="connsiteX107" fmla="*/ 366045 w 1490380"/>
                    <a:gd name="connsiteY107" fmla="*/ 886049 h 1495138"/>
                    <a:gd name="connsiteX108" fmla="*/ 405325 w 1490380"/>
                    <a:gd name="connsiteY108" fmla="*/ 917003 h 1495138"/>
                    <a:gd name="connsiteX109" fmla="*/ 371255 w 1490380"/>
                    <a:gd name="connsiteY109" fmla="*/ 971676 h 1495138"/>
                    <a:gd name="connsiteX110" fmla="*/ 358429 w 1490380"/>
                    <a:gd name="connsiteY110" fmla="*/ 972480 h 1495138"/>
                    <a:gd name="connsiteX111" fmla="*/ 197303 w 1490380"/>
                    <a:gd name="connsiteY111" fmla="*/ 972480 h 1495138"/>
                    <a:gd name="connsiteX112" fmla="*/ 186481 w 1490380"/>
                    <a:gd name="connsiteY112" fmla="*/ 971676 h 1495138"/>
                    <a:gd name="connsiteX113" fmla="*/ 149606 w 1490380"/>
                    <a:gd name="connsiteY113" fmla="*/ 935897 h 1495138"/>
                    <a:gd name="connsiteX114" fmla="*/ 174056 w 1490380"/>
                    <a:gd name="connsiteY114" fmla="*/ 890069 h 1495138"/>
                    <a:gd name="connsiteX115" fmla="*/ 192493 w 1490380"/>
                    <a:gd name="connsiteY115" fmla="*/ 886049 h 1495138"/>
                    <a:gd name="connsiteX116" fmla="*/ 226963 w 1490380"/>
                    <a:gd name="connsiteY116" fmla="*/ 886049 h 1495138"/>
                    <a:gd name="connsiteX117" fmla="*/ 234979 w 1490380"/>
                    <a:gd name="connsiteY117" fmla="*/ 884843 h 1495138"/>
                    <a:gd name="connsiteX118" fmla="*/ 236582 w 1490380"/>
                    <a:gd name="connsiteY118" fmla="*/ 883234 h 1495138"/>
                    <a:gd name="connsiteX119" fmla="*/ 237384 w 1490380"/>
                    <a:gd name="connsiteY119" fmla="*/ 880018 h 1495138"/>
                    <a:gd name="connsiteX120" fmla="*/ 237384 w 1490380"/>
                    <a:gd name="connsiteY120" fmla="*/ 867556 h 1495138"/>
                    <a:gd name="connsiteX121" fmla="*/ 237384 w 1490380"/>
                    <a:gd name="connsiteY121" fmla="*/ 644844 h 1495138"/>
                    <a:gd name="connsiteX122" fmla="*/ 236582 w 1490380"/>
                    <a:gd name="connsiteY122" fmla="*/ 628764 h 1495138"/>
                    <a:gd name="connsiteX123" fmla="*/ 234979 w 1490380"/>
                    <a:gd name="connsiteY123" fmla="*/ 627156 h 1495138"/>
                    <a:gd name="connsiteX124" fmla="*/ 230169 w 1490380"/>
                    <a:gd name="connsiteY124" fmla="*/ 625950 h 1495138"/>
                    <a:gd name="connsiteX125" fmla="*/ 207724 w 1490380"/>
                    <a:gd name="connsiteY125" fmla="*/ 626352 h 1495138"/>
                    <a:gd name="connsiteX126" fmla="*/ 197303 w 1490380"/>
                    <a:gd name="connsiteY126" fmla="*/ 626352 h 1495138"/>
                    <a:gd name="connsiteX127" fmla="*/ 158023 w 1490380"/>
                    <a:gd name="connsiteY127" fmla="*/ 584543 h 1495138"/>
                    <a:gd name="connsiteX128" fmla="*/ 198505 w 1490380"/>
                    <a:gd name="connsiteY128" fmla="*/ 541126 h 1495138"/>
                    <a:gd name="connsiteX129" fmla="*/ 204918 w 1490380"/>
                    <a:gd name="connsiteY129" fmla="*/ 541126 h 1495138"/>
                    <a:gd name="connsiteX130" fmla="*/ 272255 w 1490380"/>
                    <a:gd name="connsiteY130" fmla="*/ 539116 h 1495138"/>
                    <a:gd name="connsiteX131" fmla="*/ 477504 w 1490380"/>
                    <a:gd name="connsiteY131" fmla="*/ 0 h 1495138"/>
                    <a:gd name="connsiteX132" fmla="*/ 492735 w 1490380"/>
                    <a:gd name="connsiteY132" fmla="*/ 1206 h 1495138"/>
                    <a:gd name="connsiteX133" fmla="*/ 528407 w 1490380"/>
                    <a:gd name="connsiteY133" fmla="*/ 39397 h 1495138"/>
                    <a:gd name="connsiteX134" fmla="*/ 528407 w 1490380"/>
                    <a:gd name="connsiteY134" fmla="*/ 45427 h 1495138"/>
                    <a:gd name="connsiteX135" fmla="*/ 528407 w 1490380"/>
                    <a:gd name="connsiteY135" fmla="*/ 192159 h 1495138"/>
                    <a:gd name="connsiteX136" fmla="*/ 528006 w 1490380"/>
                    <a:gd name="connsiteY136" fmla="*/ 192159 h 1495138"/>
                    <a:gd name="connsiteX137" fmla="*/ 528006 w 1490380"/>
                    <a:gd name="connsiteY137" fmla="*/ 326832 h 1495138"/>
                    <a:gd name="connsiteX138" fmla="*/ 528407 w 1490380"/>
                    <a:gd name="connsiteY138" fmla="*/ 340902 h 1495138"/>
                    <a:gd name="connsiteX139" fmla="*/ 534018 w 1490380"/>
                    <a:gd name="connsiteY139" fmla="*/ 346932 h 1495138"/>
                    <a:gd name="connsiteX140" fmla="*/ 549249 w 1490380"/>
                    <a:gd name="connsiteY140" fmla="*/ 346932 h 1495138"/>
                    <a:gd name="connsiteX141" fmla="*/ 571294 w 1490380"/>
                    <a:gd name="connsiteY141" fmla="*/ 346932 h 1495138"/>
                    <a:gd name="connsiteX142" fmla="*/ 610574 w 1490380"/>
                    <a:gd name="connsiteY142" fmla="*/ 377887 h 1495138"/>
                    <a:gd name="connsiteX143" fmla="*/ 576504 w 1490380"/>
                    <a:gd name="connsiteY143" fmla="*/ 432560 h 1495138"/>
                    <a:gd name="connsiteX144" fmla="*/ 563678 w 1490380"/>
                    <a:gd name="connsiteY144" fmla="*/ 433364 h 1495138"/>
                    <a:gd name="connsiteX145" fmla="*/ 402552 w 1490380"/>
                    <a:gd name="connsiteY145" fmla="*/ 433364 h 1495138"/>
                    <a:gd name="connsiteX146" fmla="*/ 391730 w 1490380"/>
                    <a:gd name="connsiteY146" fmla="*/ 432560 h 1495138"/>
                    <a:gd name="connsiteX147" fmla="*/ 354855 w 1490380"/>
                    <a:gd name="connsiteY147" fmla="*/ 396781 h 1495138"/>
                    <a:gd name="connsiteX148" fmla="*/ 379305 w 1490380"/>
                    <a:gd name="connsiteY148" fmla="*/ 350952 h 1495138"/>
                    <a:gd name="connsiteX149" fmla="*/ 397742 w 1490380"/>
                    <a:gd name="connsiteY149" fmla="*/ 346932 h 1495138"/>
                    <a:gd name="connsiteX150" fmla="*/ 432212 w 1490380"/>
                    <a:gd name="connsiteY150" fmla="*/ 346932 h 1495138"/>
                    <a:gd name="connsiteX151" fmla="*/ 440228 w 1490380"/>
                    <a:gd name="connsiteY151" fmla="*/ 345726 h 1495138"/>
                    <a:gd name="connsiteX152" fmla="*/ 441831 w 1490380"/>
                    <a:gd name="connsiteY152" fmla="*/ 344118 h 1495138"/>
                    <a:gd name="connsiteX153" fmla="*/ 442633 w 1490380"/>
                    <a:gd name="connsiteY153" fmla="*/ 340902 h 1495138"/>
                    <a:gd name="connsiteX154" fmla="*/ 442633 w 1490380"/>
                    <a:gd name="connsiteY154" fmla="*/ 328440 h 1495138"/>
                    <a:gd name="connsiteX155" fmla="*/ 442633 w 1490380"/>
                    <a:gd name="connsiteY155" fmla="*/ 105728 h 1495138"/>
                    <a:gd name="connsiteX156" fmla="*/ 441831 w 1490380"/>
                    <a:gd name="connsiteY156" fmla="*/ 89648 h 1495138"/>
                    <a:gd name="connsiteX157" fmla="*/ 440228 w 1490380"/>
                    <a:gd name="connsiteY157" fmla="*/ 88040 h 1495138"/>
                    <a:gd name="connsiteX158" fmla="*/ 435418 w 1490380"/>
                    <a:gd name="connsiteY158" fmla="*/ 86834 h 1495138"/>
                    <a:gd name="connsiteX159" fmla="*/ 412973 w 1490380"/>
                    <a:gd name="connsiteY159" fmla="*/ 87236 h 1495138"/>
                    <a:gd name="connsiteX160" fmla="*/ 402552 w 1490380"/>
                    <a:gd name="connsiteY160" fmla="*/ 87236 h 1495138"/>
                    <a:gd name="connsiteX161" fmla="*/ 363272 w 1490380"/>
                    <a:gd name="connsiteY161" fmla="*/ 45427 h 1495138"/>
                    <a:gd name="connsiteX162" fmla="*/ 403754 w 1490380"/>
                    <a:gd name="connsiteY162" fmla="*/ 2010 h 1495138"/>
                    <a:gd name="connsiteX163" fmla="*/ 410167 w 1490380"/>
                    <a:gd name="connsiteY163" fmla="*/ 2010 h 1495138"/>
                    <a:gd name="connsiteX164" fmla="*/ 477504 w 1490380"/>
                    <a:gd name="connsiteY164" fmla="*/ 0 h 1495138"/>
                    <a:gd name="connsiteX165" fmla="*/ 123093 w 1490380"/>
                    <a:gd name="connsiteY165" fmla="*/ 0 h 1495138"/>
                    <a:gd name="connsiteX166" fmla="*/ 138324 w 1490380"/>
                    <a:gd name="connsiteY166" fmla="*/ 1206 h 1495138"/>
                    <a:gd name="connsiteX167" fmla="*/ 173997 w 1490380"/>
                    <a:gd name="connsiteY167" fmla="*/ 39397 h 1495138"/>
                    <a:gd name="connsiteX168" fmla="*/ 173997 w 1490380"/>
                    <a:gd name="connsiteY168" fmla="*/ 45427 h 1495138"/>
                    <a:gd name="connsiteX169" fmla="*/ 173997 w 1490380"/>
                    <a:gd name="connsiteY169" fmla="*/ 192159 h 1495138"/>
                    <a:gd name="connsiteX170" fmla="*/ 173596 w 1490380"/>
                    <a:gd name="connsiteY170" fmla="*/ 192159 h 1495138"/>
                    <a:gd name="connsiteX171" fmla="*/ 173596 w 1490380"/>
                    <a:gd name="connsiteY171" fmla="*/ 326832 h 1495138"/>
                    <a:gd name="connsiteX172" fmla="*/ 173997 w 1490380"/>
                    <a:gd name="connsiteY172" fmla="*/ 340902 h 1495138"/>
                    <a:gd name="connsiteX173" fmla="*/ 179608 w 1490380"/>
                    <a:gd name="connsiteY173" fmla="*/ 346932 h 1495138"/>
                    <a:gd name="connsiteX174" fmla="*/ 194839 w 1490380"/>
                    <a:gd name="connsiteY174" fmla="*/ 346932 h 1495138"/>
                    <a:gd name="connsiteX175" fmla="*/ 216884 w 1490380"/>
                    <a:gd name="connsiteY175" fmla="*/ 346932 h 1495138"/>
                    <a:gd name="connsiteX176" fmla="*/ 256164 w 1490380"/>
                    <a:gd name="connsiteY176" fmla="*/ 377887 h 1495138"/>
                    <a:gd name="connsiteX177" fmla="*/ 222094 w 1490380"/>
                    <a:gd name="connsiteY177" fmla="*/ 432560 h 1495138"/>
                    <a:gd name="connsiteX178" fmla="*/ 209268 w 1490380"/>
                    <a:gd name="connsiteY178" fmla="*/ 433364 h 1495138"/>
                    <a:gd name="connsiteX179" fmla="*/ 48141 w 1490380"/>
                    <a:gd name="connsiteY179" fmla="*/ 433364 h 1495138"/>
                    <a:gd name="connsiteX180" fmla="*/ 37319 w 1490380"/>
                    <a:gd name="connsiteY180" fmla="*/ 432560 h 1495138"/>
                    <a:gd name="connsiteX181" fmla="*/ 445 w 1490380"/>
                    <a:gd name="connsiteY181" fmla="*/ 396781 h 1495138"/>
                    <a:gd name="connsiteX182" fmla="*/ 24894 w 1490380"/>
                    <a:gd name="connsiteY182" fmla="*/ 350952 h 1495138"/>
                    <a:gd name="connsiteX183" fmla="*/ 43332 w 1490380"/>
                    <a:gd name="connsiteY183" fmla="*/ 346932 h 1495138"/>
                    <a:gd name="connsiteX184" fmla="*/ 77801 w 1490380"/>
                    <a:gd name="connsiteY184" fmla="*/ 346932 h 1495138"/>
                    <a:gd name="connsiteX185" fmla="*/ 85818 w 1490380"/>
                    <a:gd name="connsiteY185" fmla="*/ 345726 h 1495138"/>
                    <a:gd name="connsiteX186" fmla="*/ 87421 w 1490380"/>
                    <a:gd name="connsiteY186" fmla="*/ 344118 h 1495138"/>
                    <a:gd name="connsiteX187" fmla="*/ 88223 w 1490380"/>
                    <a:gd name="connsiteY187" fmla="*/ 340902 h 1495138"/>
                    <a:gd name="connsiteX188" fmla="*/ 88223 w 1490380"/>
                    <a:gd name="connsiteY188" fmla="*/ 328440 h 1495138"/>
                    <a:gd name="connsiteX189" fmla="*/ 88223 w 1490380"/>
                    <a:gd name="connsiteY189" fmla="*/ 105728 h 1495138"/>
                    <a:gd name="connsiteX190" fmla="*/ 87421 w 1490380"/>
                    <a:gd name="connsiteY190" fmla="*/ 89648 h 1495138"/>
                    <a:gd name="connsiteX191" fmla="*/ 85818 w 1490380"/>
                    <a:gd name="connsiteY191" fmla="*/ 88040 h 1495138"/>
                    <a:gd name="connsiteX192" fmla="*/ 81008 w 1490380"/>
                    <a:gd name="connsiteY192" fmla="*/ 86834 h 1495138"/>
                    <a:gd name="connsiteX193" fmla="*/ 58562 w 1490380"/>
                    <a:gd name="connsiteY193" fmla="*/ 87236 h 1495138"/>
                    <a:gd name="connsiteX194" fmla="*/ 48141 w 1490380"/>
                    <a:gd name="connsiteY194" fmla="*/ 87236 h 1495138"/>
                    <a:gd name="connsiteX195" fmla="*/ 8862 w 1490380"/>
                    <a:gd name="connsiteY195" fmla="*/ 45427 h 1495138"/>
                    <a:gd name="connsiteX196" fmla="*/ 49344 w 1490380"/>
                    <a:gd name="connsiteY196" fmla="*/ 2010 h 1495138"/>
                    <a:gd name="connsiteX197" fmla="*/ 55757 w 1490380"/>
                    <a:gd name="connsiteY197" fmla="*/ 2010 h 1495138"/>
                    <a:gd name="connsiteX198" fmla="*/ 123093 w 1490380"/>
                    <a:gd name="connsiteY19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731276 h 1495138"/>
                    <a:gd name="connsiteX37" fmla="*/ 1405793 w 1490380"/>
                    <a:gd name="connsiteY37" fmla="*/ 731276 h 1495138"/>
                    <a:gd name="connsiteX38" fmla="*/ 1405793 w 1490380"/>
                    <a:gd name="connsiteY38" fmla="*/ 865948 h 1495138"/>
                    <a:gd name="connsiteX39" fmla="*/ 1406194 w 1490380"/>
                    <a:gd name="connsiteY39" fmla="*/ 880018 h 1495138"/>
                    <a:gd name="connsiteX40" fmla="*/ 1411805 w 1490380"/>
                    <a:gd name="connsiteY40" fmla="*/ 886049 h 1495138"/>
                    <a:gd name="connsiteX41" fmla="*/ 1427036 w 1490380"/>
                    <a:gd name="connsiteY41" fmla="*/ 886049 h 1495138"/>
                    <a:gd name="connsiteX42" fmla="*/ 1449081 w 1490380"/>
                    <a:gd name="connsiteY42" fmla="*/ 886049 h 1495138"/>
                    <a:gd name="connsiteX43" fmla="*/ 1488360 w 1490380"/>
                    <a:gd name="connsiteY43" fmla="*/ 917003 h 1495138"/>
                    <a:gd name="connsiteX44" fmla="*/ 1454291 w 1490380"/>
                    <a:gd name="connsiteY44" fmla="*/ 971676 h 1495138"/>
                    <a:gd name="connsiteX45" fmla="*/ 1441465 w 1490380"/>
                    <a:gd name="connsiteY45" fmla="*/ 972480 h 1495138"/>
                    <a:gd name="connsiteX46" fmla="*/ 1280339 w 1490380"/>
                    <a:gd name="connsiteY46" fmla="*/ 972480 h 1495138"/>
                    <a:gd name="connsiteX47" fmla="*/ 1269517 w 1490380"/>
                    <a:gd name="connsiteY47" fmla="*/ 971676 h 1495138"/>
                    <a:gd name="connsiteX48" fmla="*/ 1232642 w 1490380"/>
                    <a:gd name="connsiteY48" fmla="*/ 935897 h 1495138"/>
                    <a:gd name="connsiteX49" fmla="*/ 1257091 w 1490380"/>
                    <a:gd name="connsiteY49" fmla="*/ 890069 h 1495138"/>
                    <a:gd name="connsiteX50" fmla="*/ 1275529 w 1490380"/>
                    <a:gd name="connsiteY50" fmla="*/ 886049 h 1495138"/>
                    <a:gd name="connsiteX51" fmla="*/ 1309999 w 1490380"/>
                    <a:gd name="connsiteY51" fmla="*/ 886049 h 1495138"/>
                    <a:gd name="connsiteX52" fmla="*/ 1318015 w 1490380"/>
                    <a:gd name="connsiteY52" fmla="*/ 884843 h 1495138"/>
                    <a:gd name="connsiteX53" fmla="*/ 1319618 w 1490380"/>
                    <a:gd name="connsiteY53" fmla="*/ 883234 h 1495138"/>
                    <a:gd name="connsiteX54" fmla="*/ 1320420 w 1490380"/>
                    <a:gd name="connsiteY54" fmla="*/ 880018 h 1495138"/>
                    <a:gd name="connsiteX55" fmla="*/ 1320420 w 1490380"/>
                    <a:gd name="connsiteY55" fmla="*/ 867556 h 1495138"/>
                    <a:gd name="connsiteX56" fmla="*/ 1320420 w 1490380"/>
                    <a:gd name="connsiteY56" fmla="*/ 644844 h 1495138"/>
                    <a:gd name="connsiteX57" fmla="*/ 1319618 w 1490380"/>
                    <a:gd name="connsiteY57" fmla="*/ 628764 h 1495138"/>
                    <a:gd name="connsiteX58" fmla="*/ 1318015 w 1490380"/>
                    <a:gd name="connsiteY58" fmla="*/ 627156 h 1495138"/>
                    <a:gd name="connsiteX59" fmla="*/ 1313205 w 1490380"/>
                    <a:gd name="connsiteY59" fmla="*/ 625950 h 1495138"/>
                    <a:gd name="connsiteX60" fmla="*/ 1290760 w 1490380"/>
                    <a:gd name="connsiteY60" fmla="*/ 626352 h 1495138"/>
                    <a:gd name="connsiteX61" fmla="*/ 1280339 w 1490380"/>
                    <a:gd name="connsiteY61" fmla="*/ 626352 h 1495138"/>
                    <a:gd name="connsiteX62" fmla="*/ 990169 w 1490380"/>
                    <a:gd name="connsiteY62" fmla="*/ 539116 h 1495138"/>
                    <a:gd name="connsiteX63" fmla="*/ 1005400 w 1490380"/>
                    <a:gd name="connsiteY63" fmla="*/ 540322 h 1495138"/>
                    <a:gd name="connsiteX64" fmla="*/ 1041072 w 1490380"/>
                    <a:gd name="connsiteY64" fmla="*/ 578513 h 1495138"/>
                    <a:gd name="connsiteX65" fmla="*/ 1041072 w 1490380"/>
                    <a:gd name="connsiteY65" fmla="*/ 584543 h 1495138"/>
                    <a:gd name="connsiteX66" fmla="*/ 1041072 w 1490380"/>
                    <a:gd name="connsiteY66" fmla="*/ 731276 h 1495138"/>
                    <a:gd name="connsiteX67" fmla="*/ 1040671 w 1490380"/>
                    <a:gd name="connsiteY67" fmla="*/ 731276 h 1495138"/>
                    <a:gd name="connsiteX68" fmla="*/ 1040671 w 1490380"/>
                    <a:gd name="connsiteY68" fmla="*/ 865948 h 1495138"/>
                    <a:gd name="connsiteX69" fmla="*/ 1041072 w 1490380"/>
                    <a:gd name="connsiteY69" fmla="*/ 880018 h 1495138"/>
                    <a:gd name="connsiteX70" fmla="*/ 1046683 w 1490380"/>
                    <a:gd name="connsiteY70" fmla="*/ 886049 h 1495138"/>
                    <a:gd name="connsiteX71" fmla="*/ 1061914 w 1490380"/>
                    <a:gd name="connsiteY71" fmla="*/ 886049 h 1495138"/>
                    <a:gd name="connsiteX72" fmla="*/ 1083959 w 1490380"/>
                    <a:gd name="connsiteY72" fmla="*/ 886049 h 1495138"/>
                    <a:gd name="connsiteX73" fmla="*/ 1123238 w 1490380"/>
                    <a:gd name="connsiteY73" fmla="*/ 917003 h 1495138"/>
                    <a:gd name="connsiteX74" fmla="*/ 1089169 w 1490380"/>
                    <a:gd name="connsiteY74" fmla="*/ 971676 h 1495138"/>
                    <a:gd name="connsiteX75" fmla="*/ 1076343 w 1490380"/>
                    <a:gd name="connsiteY75" fmla="*/ 972480 h 1495138"/>
                    <a:gd name="connsiteX76" fmla="*/ 915217 w 1490380"/>
                    <a:gd name="connsiteY76" fmla="*/ 972480 h 1495138"/>
                    <a:gd name="connsiteX77" fmla="*/ 904395 w 1490380"/>
                    <a:gd name="connsiteY77" fmla="*/ 971676 h 1495138"/>
                    <a:gd name="connsiteX78" fmla="*/ 867520 w 1490380"/>
                    <a:gd name="connsiteY78" fmla="*/ 935897 h 1495138"/>
                    <a:gd name="connsiteX79" fmla="*/ 891970 w 1490380"/>
                    <a:gd name="connsiteY79" fmla="*/ 890069 h 1495138"/>
                    <a:gd name="connsiteX80" fmla="*/ 910407 w 1490380"/>
                    <a:gd name="connsiteY80" fmla="*/ 886049 h 1495138"/>
                    <a:gd name="connsiteX81" fmla="*/ 944877 w 1490380"/>
                    <a:gd name="connsiteY81" fmla="*/ 886049 h 1495138"/>
                    <a:gd name="connsiteX82" fmla="*/ 952893 w 1490380"/>
                    <a:gd name="connsiteY82" fmla="*/ 884843 h 1495138"/>
                    <a:gd name="connsiteX83" fmla="*/ 954496 w 1490380"/>
                    <a:gd name="connsiteY83" fmla="*/ 883234 h 1495138"/>
                    <a:gd name="connsiteX84" fmla="*/ 955298 w 1490380"/>
                    <a:gd name="connsiteY84" fmla="*/ 880018 h 1495138"/>
                    <a:gd name="connsiteX85" fmla="*/ 955298 w 1490380"/>
                    <a:gd name="connsiteY85" fmla="*/ 867556 h 1495138"/>
                    <a:gd name="connsiteX86" fmla="*/ 955298 w 1490380"/>
                    <a:gd name="connsiteY86" fmla="*/ 644844 h 1495138"/>
                    <a:gd name="connsiteX87" fmla="*/ 954496 w 1490380"/>
                    <a:gd name="connsiteY87" fmla="*/ 628764 h 1495138"/>
                    <a:gd name="connsiteX88" fmla="*/ 952893 w 1490380"/>
                    <a:gd name="connsiteY88" fmla="*/ 627156 h 1495138"/>
                    <a:gd name="connsiteX89" fmla="*/ 948083 w 1490380"/>
                    <a:gd name="connsiteY89" fmla="*/ 625950 h 1495138"/>
                    <a:gd name="connsiteX90" fmla="*/ 925638 w 1490380"/>
                    <a:gd name="connsiteY90" fmla="*/ 626352 h 1495138"/>
                    <a:gd name="connsiteX91" fmla="*/ 915217 w 1490380"/>
                    <a:gd name="connsiteY91" fmla="*/ 626352 h 1495138"/>
                    <a:gd name="connsiteX92" fmla="*/ 875937 w 1490380"/>
                    <a:gd name="connsiteY92" fmla="*/ 584543 h 1495138"/>
                    <a:gd name="connsiteX93" fmla="*/ 916419 w 1490380"/>
                    <a:gd name="connsiteY93" fmla="*/ 541126 h 1495138"/>
                    <a:gd name="connsiteX94" fmla="*/ 922832 w 1490380"/>
                    <a:gd name="connsiteY94" fmla="*/ 541126 h 1495138"/>
                    <a:gd name="connsiteX95" fmla="*/ 990169 w 1490380"/>
                    <a:gd name="connsiteY95" fmla="*/ 539116 h 1495138"/>
                    <a:gd name="connsiteX96" fmla="*/ 272255 w 1490380"/>
                    <a:gd name="connsiteY96" fmla="*/ 539116 h 1495138"/>
                    <a:gd name="connsiteX97" fmla="*/ 287486 w 1490380"/>
                    <a:gd name="connsiteY97" fmla="*/ 540322 h 1495138"/>
                    <a:gd name="connsiteX98" fmla="*/ 323158 w 1490380"/>
                    <a:gd name="connsiteY98" fmla="*/ 578513 h 1495138"/>
                    <a:gd name="connsiteX99" fmla="*/ 323158 w 1490380"/>
                    <a:gd name="connsiteY99" fmla="*/ 584543 h 1495138"/>
                    <a:gd name="connsiteX100" fmla="*/ 323158 w 1490380"/>
                    <a:gd name="connsiteY100" fmla="*/ 731276 h 1495138"/>
                    <a:gd name="connsiteX101" fmla="*/ 322757 w 1490380"/>
                    <a:gd name="connsiteY101" fmla="*/ 731276 h 1495138"/>
                    <a:gd name="connsiteX102" fmla="*/ 322757 w 1490380"/>
                    <a:gd name="connsiteY102" fmla="*/ 865948 h 1495138"/>
                    <a:gd name="connsiteX103" fmla="*/ 323158 w 1490380"/>
                    <a:gd name="connsiteY103" fmla="*/ 880018 h 1495138"/>
                    <a:gd name="connsiteX104" fmla="*/ 328769 w 1490380"/>
                    <a:gd name="connsiteY104" fmla="*/ 886049 h 1495138"/>
                    <a:gd name="connsiteX105" fmla="*/ 344000 w 1490380"/>
                    <a:gd name="connsiteY105" fmla="*/ 886049 h 1495138"/>
                    <a:gd name="connsiteX106" fmla="*/ 366045 w 1490380"/>
                    <a:gd name="connsiteY106" fmla="*/ 886049 h 1495138"/>
                    <a:gd name="connsiteX107" fmla="*/ 405325 w 1490380"/>
                    <a:gd name="connsiteY107" fmla="*/ 917003 h 1495138"/>
                    <a:gd name="connsiteX108" fmla="*/ 371255 w 1490380"/>
                    <a:gd name="connsiteY108" fmla="*/ 971676 h 1495138"/>
                    <a:gd name="connsiteX109" fmla="*/ 358429 w 1490380"/>
                    <a:gd name="connsiteY109" fmla="*/ 972480 h 1495138"/>
                    <a:gd name="connsiteX110" fmla="*/ 197303 w 1490380"/>
                    <a:gd name="connsiteY110" fmla="*/ 972480 h 1495138"/>
                    <a:gd name="connsiteX111" fmla="*/ 186481 w 1490380"/>
                    <a:gd name="connsiteY111" fmla="*/ 971676 h 1495138"/>
                    <a:gd name="connsiteX112" fmla="*/ 149606 w 1490380"/>
                    <a:gd name="connsiteY112" fmla="*/ 935897 h 1495138"/>
                    <a:gd name="connsiteX113" fmla="*/ 174056 w 1490380"/>
                    <a:gd name="connsiteY113" fmla="*/ 890069 h 1495138"/>
                    <a:gd name="connsiteX114" fmla="*/ 192493 w 1490380"/>
                    <a:gd name="connsiteY114" fmla="*/ 886049 h 1495138"/>
                    <a:gd name="connsiteX115" fmla="*/ 226963 w 1490380"/>
                    <a:gd name="connsiteY115" fmla="*/ 886049 h 1495138"/>
                    <a:gd name="connsiteX116" fmla="*/ 234979 w 1490380"/>
                    <a:gd name="connsiteY116" fmla="*/ 884843 h 1495138"/>
                    <a:gd name="connsiteX117" fmla="*/ 236582 w 1490380"/>
                    <a:gd name="connsiteY117" fmla="*/ 883234 h 1495138"/>
                    <a:gd name="connsiteX118" fmla="*/ 237384 w 1490380"/>
                    <a:gd name="connsiteY118" fmla="*/ 880018 h 1495138"/>
                    <a:gd name="connsiteX119" fmla="*/ 237384 w 1490380"/>
                    <a:gd name="connsiteY119" fmla="*/ 867556 h 1495138"/>
                    <a:gd name="connsiteX120" fmla="*/ 237384 w 1490380"/>
                    <a:gd name="connsiteY120" fmla="*/ 644844 h 1495138"/>
                    <a:gd name="connsiteX121" fmla="*/ 236582 w 1490380"/>
                    <a:gd name="connsiteY121" fmla="*/ 628764 h 1495138"/>
                    <a:gd name="connsiteX122" fmla="*/ 234979 w 1490380"/>
                    <a:gd name="connsiteY122" fmla="*/ 627156 h 1495138"/>
                    <a:gd name="connsiteX123" fmla="*/ 230169 w 1490380"/>
                    <a:gd name="connsiteY123" fmla="*/ 625950 h 1495138"/>
                    <a:gd name="connsiteX124" fmla="*/ 207724 w 1490380"/>
                    <a:gd name="connsiteY124" fmla="*/ 626352 h 1495138"/>
                    <a:gd name="connsiteX125" fmla="*/ 197303 w 1490380"/>
                    <a:gd name="connsiteY125" fmla="*/ 626352 h 1495138"/>
                    <a:gd name="connsiteX126" fmla="*/ 158023 w 1490380"/>
                    <a:gd name="connsiteY126" fmla="*/ 584543 h 1495138"/>
                    <a:gd name="connsiteX127" fmla="*/ 198505 w 1490380"/>
                    <a:gd name="connsiteY127" fmla="*/ 541126 h 1495138"/>
                    <a:gd name="connsiteX128" fmla="*/ 204918 w 1490380"/>
                    <a:gd name="connsiteY128" fmla="*/ 541126 h 1495138"/>
                    <a:gd name="connsiteX129" fmla="*/ 272255 w 1490380"/>
                    <a:gd name="connsiteY129" fmla="*/ 539116 h 1495138"/>
                    <a:gd name="connsiteX130" fmla="*/ 477504 w 1490380"/>
                    <a:gd name="connsiteY130" fmla="*/ 0 h 1495138"/>
                    <a:gd name="connsiteX131" fmla="*/ 492735 w 1490380"/>
                    <a:gd name="connsiteY131" fmla="*/ 1206 h 1495138"/>
                    <a:gd name="connsiteX132" fmla="*/ 528407 w 1490380"/>
                    <a:gd name="connsiteY132" fmla="*/ 39397 h 1495138"/>
                    <a:gd name="connsiteX133" fmla="*/ 528407 w 1490380"/>
                    <a:gd name="connsiteY133" fmla="*/ 45427 h 1495138"/>
                    <a:gd name="connsiteX134" fmla="*/ 528407 w 1490380"/>
                    <a:gd name="connsiteY134" fmla="*/ 192159 h 1495138"/>
                    <a:gd name="connsiteX135" fmla="*/ 528006 w 1490380"/>
                    <a:gd name="connsiteY135" fmla="*/ 192159 h 1495138"/>
                    <a:gd name="connsiteX136" fmla="*/ 528006 w 1490380"/>
                    <a:gd name="connsiteY136" fmla="*/ 326832 h 1495138"/>
                    <a:gd name="connsiteX137" fmla="*/ 528407 w 1490380"/>
                    <a:gd name="connsiteY137" fmla="*/ 340902 h 1495138"/>
                    <a:gd name="connsiteX138" fmla="*/ 534018 w 1490380"/>
                    <a:gd name="connsiteY138" fmla="*/ 346932 h 1495138"/>
                    <a:gd name="connsiteX139" fmla="*/ 549249 w 1490380"/>
                    <a:gd name="connsiteY139" fmla="*/ 346932 h 1495138"/>
                    <a:gd name="connsiteX140" fmla="*/ 571294 w 1490380"/>
                    <a:gd name="connsiteY140" fmla="*/ 346932 h 1495138"/>
                    <a:gd name="connsiteX141" fmla="*/ 610574 w 1490380"/>
                    <a:gd name="connsiteY141" fmla="*/ 377887 h 1495138"/>
                    <a:gd name="connsiteX142" fmla="*/ 576504 w 1490380"/>
                    <a:gd name="connsiteY142" fmla="*/ 432560 h 1495138"/>
                    <a:gd name="connsiteX143" fmla="*/ 563678 w 1490380"/>
                    <a:gd name="connsiteY143" fmla="*/ 433364 h 1495138"/>
                    <a:gd name="connsiteX144" fmla="*/ 402552 w 1490380"/>
                    <a:gd name="connsiteY144" fmla="*/ 433364 h 1495138"/>
                    <a:gd name="connsiteX145" fmla="*/ 391730 w 1490380"/>
                    <a:gd name="connsiteY145" fmla="*/ 432560 h 1495138"/>
                    <a:gd name="connsiteX146" fmla="*/ 354855 w 1490380"/>
                    <a:gd name="connsiteY146" fmla="*/ 396781 h 1495138"/>
                    <a:gd name="connsiteX147" fmla="*/ 379305 w 1490380"/>
                    <a:gd name="connsiteY147" fmla="*/ 350952 h 1495138"/>
                    <a:gd name="connsiteX148" fmla="*/ 397742 w 1490380"/>
                    <a:gd name="connsiteY148" fmla="*/ 346932 h 1495138"/>
                    <a:gd name="connsiteX149" fmla="*/ 432212 w 1490380"/>
                    <a:gd name="connsiteY149" fmla="*/ 346932 h 1495138"/>
                    <a:gd name="connsiteX150" fmla="*/ 440228 w 1490380"/>
                    <a:gd name="connsiteY150" fmla="*/ 345726 h 1495138"/>
                    <a:gd name="connsiteX151" fmla="*/ 441831 w 1490380"/>
                    <a:gd name="connsiteY151" fmla="*/ 344118 h 1495138"/>
                    <a:gd name="connsiteX152" fmla="*/ 442633 w 1490380"/>
                    <a:gd name="connsiteY152" fmla="*/ 340902 h 1495138"/>
                    <a:gd name="connsiteX153" fmla="*/ 442633 w 1490380"/>
                    <a:gd name="connsiteY153" fmla="*/ 328440 h 1495138"/>
                    <a:gd name="connsiteX154" fmla="*/ 442633 w 1490380"/>
                    <a:gd name="connsiteY154" fmla="*/ 105728 h 1495138"/>
                    <a:gd name="connsiteX155" fmla="*/ 441831 w 1490380"/>
                    <a:gd name="connsiteY155" fmla="*/ 89648 h 1495138"/>
                    <a:gd name="connsiteX156" fmla="*/ 440228 w 1490380"/>
                    <a:gd name="connsiteY156" fmla="*/ 88040 h 1495138"/>
                    <a:gd name="connsiteX157" fmla="*/ 435418 w 1490380"/>
                    <a:gd name="connsiteY157" fmla="*/ 86834 h 1495138"/>
                    <a:gd name="connsiteX158" fmla="*/ 412973 w 1490380"/>
                    <a:gd name="connsiteY158" fmla="*/ 87236 h 1495138"/>
                    <a:gd name="connsiteX159" fmla="*/ 402552 w 1490380"/>
                    <a:gd name="connsiteY159" fmla="*/ 87236 h 1495138"/>
                    <a:gd name="connsiteX160" fmla="*/ 363272 w 1490380"/>
                    <a:gd name="connsiteY160" fmla="*/ 45427 h 1495138"/>
                    <a:gd name="connsiteX161" fmla="*/ 403754 w 1490380"/>
                    <a:gd name="connsiteY161" fmla="*/ 2010 h 1495138"/>
                    <a:gd name="connsiteX162" fmla="*/ 410167 w 1490380"/>
                    <a:gd name="connsiteY162" fmla="*/ 2010 h 1495138"/>
                    <a:gd name="connsiteX163" fmla="*/ 477504 w 1490380"/>
                    <a:gd name="connsiteY163" fmla="*/ 0 h 1495138"/>
                    <a:gd name="connsiteX164" fmla="*/ 123093 w 1490380"/>
                    <a:gd name="connsiteY164" fmla="*/ 0 h 1495138"/>
                    <a:gd name="connsiteX165" fmla="*/ 138324 w 1490380"/>
                    <a:gd name="connsiteY165" fmla="*/ 1206 h 1495138"/>
                    <a:gd name="connsiteX166" fmla="*/ 173997 w 1490380"/>
                    <a:gd name="connsiteY166" fmla="*/ 39397 h 1495138"/>
                    <a:gd name="connsiteX167" fmla="*/ 173997 w 1490380"/>
                    <a:gd name="connsiteY167" fmla="*/ 45427 h 1495138"/>
                    <a:gd name="connsiteX168" fmla="*/ 173997 w 1490380"/>
                    <a:gd name="connsiteY168" fmla="*/ 192159 h 1495138"/>
                    <a:gd name="connsiteX169" fmla="*/ 173596 w 1490380"/>
                    <a:gd name="connsiteY169" fmla="*/ 192159 h 1495138"/>
                    <a:gd name="connsiteX170" fmla="*/ 173596 w 1490380"/>
                    <a:gd name="connsiteY170" fmla="*/ 326832 h 1495138"/>
                    <a:gd name="connsiteX171" fmla="*/ 173997 w 1490380"/>
                    <a:gd name="connsiteY171" fmla="*/ 340902 h 1495138"/>
                    <a:gd name="connsiteX172" fmla="*/ 179608 w 1490380"/>
                    <a:gd name="connsiteY172" fmla="*/ 346932 h 1495138"/>
                    <a:gd name="connsiteX173" fmla="*/ 194839 w 1490380"/>
                    <a:gd name="connsiteY173" fmla="*/ 346932 h 1495138"/>
                    <a:gd name="connsiteX174" fmla="*/ 216884 w 1490380"/>
                    <a:gd name="connsiteY174" fmla="*/ 346932 h 1495138"/>
                    <a:gd name="connsiteX175" fmla="*/ 256164 w 1490380"/>
                    <a:gd name="connsiteY175" fmla="*/ 377887 h 1495138"/>
                    <a:gd name="connsiteX176" fmla="*/ 222094 w 1490380"/>
                    <a:gd name="connsiteY176" fmla="*/ 432560 h 1495138"/>
                    <a:gd name="connsiteX177" fmla="*/ 209268 w 1490380"/>
                    <a:gd name="connsiteY177" fmla="*/ 433364 h 1495138"/>
                    <a:gd name="connsiteX178" fmla="*/ 48141 w 1490380"/>
                    <a:gd name="connsiteY178" fmla="*/ 433364 h 1495138"/>
                    <a:gd name="connsiteX179" fmla="*/ 37319 w 1490380"/>
                    <a:gd name="connsiteY179" fmla="*/ 432560 h 1495138"/>
                    <a:gd name="connsiteX180" fmla="*/ 445 w 1490380"/>
                    <a:gd name="connsiteY180" fmla="*/ 396781 h 1495138"/>
                    <a:gd name="connsiteX181" fmla="*/ 24894 w 1490380"/>
                    <a:gd name="connsiteY181" fmla="*/ 350952 h 1495138"/>
                    <a:gd name="connsiteX182" fmla="*/ 43332 w 1490380"/>
                    <a:gd name="connsiteY182" fmla="*/ 346932 h 1495138"/>
                    <a:gd name="connsiteX183" fmla="*/ 77801 w 1490380"/>
                    <a:gd name="connsiteY183" fmla="*/ 346932 h 1495138"/>
                    <a:gd name="connsiteX184" fmla="*/ 85818 w 1490380"/>
                    <a:gd name="connsiteY184" fmla="*/ 345726 h 1495138"/>
                    <a:gd name="connsiteX185" fmla="*/ 87421 w 1490380"/>
                    <a:gd name="connsiteY185" fmla="*/ 344118 h 1495138"/>
                    <a:gd name="connsiteX186" fmla="*/ 88223 w 1490380"/>
                    <a:gd name="connsiteY186" fmla="*/ 340902 h 1495138"/>
                    <a:gd name="connsiteX187" fmla="*/ 88223 w 1490380"/>
                    <a:gd name="connsiteY187" fmla="*/ 328440 h 1495138"/>
                    <a:gd name="connsiteX188" fmla="*/ 88223 w 1490380"/>
                    <a:gd name="connsiteY188" fmla="*/ 105728 h 1495138"/>
                    <a:gd name="connsiteX189" fmla="*/ 87421 w 1490380"/>
                    <a:gd name="connsiteY189" fmla="*/ 89648 h 1495138"/>
                    <a:gd name="connsiteX190" fmla="*/ 85818 w 1490380"/>
                    <a:gd name="connsiteY190" fmla="*/ 88040 h 1495138"/>
                    <a:gd name="connsiteX191" fmla="*/ 81008 w 1490380"/>
                    <a:gd name="connsiteY191" fmla="*/ 86834 h 1495138"/>
                    <a:gd name="connsiteX192" fmla="*/ 58562 w 1490380"/>
                    <a:gd name="connsiteY192" fmla="*/ 87236 h 1495138"/>
                    <a:gd name="connsiteX193" fmla="*/ 48141 w 1490380"/>
                    <a:gd name="connsiteY193" fmla="*/ 87236 h 1495138"/>
                    <a:gd name="connsiteX194" fmla="*/ 8862 w 1490380"/>
                    <a:gd name="connsiteY194" fmla="*/ 45427 h 1495138"/>
                    <a:gd name="connsiteX195" fmla="*/ 49344 w 1490380"/>
                    <a:gd name="connsiteY195" fmla="*/ 2010 h 1495138"/>
                    <a:gd name="connsiteX196" fmla="*/ 55757 w 1490380"/>
                    <a:gd name="connsiteY196" fmla="*/ 2010 h 1495138"/>
                    <a:gd name="connsiteX197" fmla="*/ 123093 w 1490380"/>
                    <a:gd name="connsiteY19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1280339 w 1490380"/>
                    <a:gd name="connsiteY60" fmla="*/ 626352 h 1495138"/>
                    <a:gd name="connsiteX61" fmla="*/ 990169 w 1490380"/>
                    <a:gd name="connsiteY61" fmla="*/ 539116 h 1495138"/>
                    <a:gd name="connsiteX62" fmla="*/ 1005400 w 1490380"/>
                    <a:gd name="connsiteY62" fmla="*/ 540322 h 1495138"/>
                    <a:gd name="connsiteX63" fmla="*/ 1041072 w 1490380"/>
                    <a:gd name="connsiteY63" fmla="*/ 578513 h 1495138"/>
                    <a:gd name="connsiteX64" fmla="*/ 1041072 w 1490380"/>
                    <a:gd name="connsiteY64" fmla="*/ 584543 h 1495138"/>
                    <a:gd name="connsiteX65" fmla="*/ 1041072 w 1490380"/>
                    <a:gd name="connsiteY65" fmla="*/ 731276 h 1495138"/>
                    <a:gd name="connsiteX66" fmla="*/ 1040671 w 1490380"/>
                    <a:gd name="connsiteY66" fmla="*/ 731276 h 1495138"/>
                    <a:gd name="connsiteX67" fmla="*/ 1040671 w 1490380"/>
                    <a:gd name="connsiteY67" fmla="*/ 865948 h 1495138"/>
                    <a:gd name="connsiteX68" fmla="*/ 1041072 w 1490380"/>
                    <a:gd name="connsiteY68" fmla="*/ 880018 h 1495138"/>
                    <a:gd name="connsiteX69" fmla="*/ 1046683 w 1490380"/>
                    <a:gd name="connsiteY69" fmla="*/ 886049 h 1495138"/>
                    <a:gd name="connsiteX70" fmla="*/ 1061914 w 1490380"/>
                    <a:gd name="connsiteY70" fmla="*/ 886049 h 1495138"/>
                    <a:gd name="connsiteX71" fmla="*/ 1083959 w 1490380"/>
                    <a:gd name="connsiteY71" fmla="*/ 886049 h 1495138"/>
                    <a:gd name="connsiteX72" fmla="*/ 1123238 w 1490380"/>
                    <a:gd name="connsiteY72" fmla="*/ 917003 h 1495138"/>
                    <a:gd name="connsiteX73" fmla="*/ 1089169 w 1490380"/>
                    <a:gd name="connsiteY73" fmla="*/ 971676 h 1495138"/>
                    <a:gd name="connsiteX74" fmla="*/ 1076343 w 1490380"/>
                    <a:gd name="connsiteY74" fmla="*/ 972480 h 1495138"/>
                    <a:gd name="connsiteX75" fmla="*/ 915217 w 1490380"/>
                    <a:gd name="connsiteY75" fmla="*/ 972480 h 1495138"/>
                    <a:gd name="connsiteX76" fmla="*/ 904395 w 1490380"/>
                    <a:gd name="connsiteY76" fmla="*/ 971676 h 1495138"/>
                    <a:gd name="connsiteX77" fmla="*/ 867520 w 1490380"/>
                    <a:gd name="connsiteY77" fmla="*/ 935897 h 1495138"/>
                    <a:gd name="connsiteX78" fmla="*/ 891970 w 1490380"/>
                    <a:gd name="connsiteY78" fmla="*/ 890069 h 1495138"/>
                    <a:gd name="connsiteX79" fmla="*/ 910407 w 1490380"/>
                    <a:gd name="connsiteY79" fmla="*/ 886049 h 1495138"/>
                    <a:gd name="connsiteX80" fmla="*/ 944877 w 1490380"/>
                    <a:gd name="connsiteY80" fmla="*/ 886049 h 1495138"/>
                    <a:gd name="connsiteX81" fmla="*/ 952893 w 1490380"/>
                    <a:gd name="connsiteY81" fmla="*/ 884843 h 1495138"/>
                    <a:gd name="connsiteX82" fmla="*/ 954496 w 1490380"/>
                    <a:gd name="connsiteY82" fmla="*/ 883234 h 1495138"/>
                    <a:gd name="connsiteX83" fmla="*/ 955298 w 1490380"/>
                    <a:gd name="connsiteY83" fmla="*/ 880018 h 1495138"/>
                    <a:gd name="connsiteX84" fmla="*/ 955298 w 1490380"/>
                    <a:gd name="connsiteY84" fmla="*/ 867556 h 1495138"/>
                    <a:gd name="connsiteX85" fmla="*/ 955298 w 1490380"/>
                    <a:gd name="connsiteY85" fmla="*/ 644844 h 1495138"/>
                    <a:gd name="connsiteX86" fmla="*/ 954496 w 1490380"/>
                    <a:gd name="connsiteY86" fmla="*/ 628764 h 1495138"/>
                    <a:gd name="connsiteX87" fmla="*/ 952893 w 1490380"/>
                    <a:gd name="connsiteY87" fmla="*/ 627156 h 1495138"/>
                    <a:gd name="connsiteX88" fmla="*/ 948083 w 1490380"/>
                    <a:gd name="connsiteY88" fmla="*/ 625950 h 1495138"/>
                    <a:gd name="connsiteX89" fmla="*/ 925638 w 1490380"/>
                    <a:gd name="connsiteY89" fmla="*/ 626352 h 1495138"/>
                    <a:gd name="connsiteX90" fmla="*/ 915217 w 1490380"/>
                    <a:gd name="connsiteY90" fmla="*/ 626352 h 1495138"/>
                    <a:gd name="connsiteX91" fmla="*/ 875937 w 1490380"/>
                    <a:gd name="connsiteY91" fmla="*/ 584543 h 1495138"/>
                    <a:gd name="connsiteX92" fmla="*/ 916419 w 1490380"/>
                    <a:gd name="connsiteY92" fmla="*/ 541126 h 1495138"/>
                    <a:gd name="connsiteX93" fmla="*/ 922832 w 1490380"/>
                    <a:gd name="connsiteY93" fmla="*/ 541126 h 1495138"/>
                    <a:gd name="connsiteX94" fmla="*/ 990169 w 1490380"/>
                    <a:gd name="connsiteY94" fmla="*/ 539116 h 1495138"/>
                    <a:gd name="connsiteX95" fmla="*/ 272255 w 1490380"/>
                    <a:gd name="connsiteY95" fmla="*/ 539116 h 1495138"/>
                    <a:gd name="connsiteX96" fmla="*/ 287486 w 1490380"/>
                    <a:gd name="connsiteY96" fmla="*/ 540322 h 1495138"/>
                    <a:gd name="connsiteX97" fmla="*/ 323158 w 1490380"/>
                    <a:gd name="connsiteY97" fmla="*/ 578513 h 1495138"/>
                    <a:gd name="connsiteX98" fmla="*/ 323158 w 1490380"/>
                    <a:gd name="connsiteY98" fmla="*/ 584543 h 1495138"/>
                    <a:gd name="connsiteX99" fmla="*/ 323158 w 1490380"/>
                    <a:gd name="connsiteY99" fmla="*/ 731276 h 1495138"/>
                    <a:gd name="connsiteX100" fmla="*/ 322757 w 1490380"/>
                    <a:gd name="connsiteY100" fmla="*/ 731276 h 1495138"/>
                    <a:gd name="connsiteX101" fmla="*/ 322757 w 1490380"/>
                    <a:gd name="connsiteY101" fmla="*/ 865948 h 1495138"/>
                    <a:gd name="connsiteX102" fmla="*/ 323158 w 1490380"/>
                    <a:gd name="connsiteY102" fmla="*/ 880018 h 1495138"/>
                    <a:gd name="connsiteX103" fmla="*/ 328769 w 1490380"/>
                    <a:gd name="connsiteY103" fmla="*/ 886049 h 1495138"/>
                    <a:gd name="connsiteX104" fmla="*/ 344000 w 1490380"/>
                    <a:gd name="connsiteY104" fmla="*/ 886049 h 1495138"/>
                    <a:gd name="connsiteX105" fmla="*/ 366045 w 1490380"/>
                    <a:gd name="connsiteY105" fmla="*/ 886049 h 1495138"/>
                    <a:gd name="connsiteX106" fmla="*/ 405325 w 1490380"/>
                    <a:gd name="connsiteY106" fmla="*/ 917003 h 1495138"/>
                    <a:gd name="connsiteX107" fmla="*/ 371255 w 1490380"/>
                    <a:gd name="connsiteY107" fmla="*/ 971676 h 1495138"/>
                    <a:gd name="connsiteX108" fmla="*/ 358429 w 1490380"/>
                    <a:gd name="connsiteY108" fmla="*/ 972480 h 1495138"/>
                    <a:gd name="connsiteX109" fmla="*/ 197303 w 1490380"/>
                    <a:gd name="connsiteY109" fmla="*/ 972480 h 1495138"/>
                    <a:gd name="connsiteX110" fmla="*/ 186481 w 1490380"/>
                    <a:gd name="connsiteY110" fmla="*/ 971676 h 1495138"/>
                    <a:gd name="connsiteX111" fmla="*/ 149606 w 1490380"/>
                    <a:gd name="connsiteY111" fmla="*/ 935897 h 1495138"/>
                    <a:gd name="connsiteX112" fmla="*/ 174056 w 1490380"/>
                    <a:gd name="connsiteY112" fmla="*/ 890069 h 1495138"/>
                    <a:gd name="connsiteX113" fmla="*/ 192493 w 1490380"/>
                    <a:gd name="connsiteY113" fmla="*/ 886049 h 1495138"/>
                    <a:gd name="connsiteX114" fmla="*/ 226963 w 1490380"/>
                    <a:gd name="connsiteY114" fmla="*/ 886049 h 1495138"/>
                    <a:gd name="connsiteX115" fmla="*/ 234979 w 1490380"/>
                    <a:gd name="connsiteY115" fmla="*/ 884843 h 1495138"/>
                    <a:gd name="connsiteX116" fmla="*/ 236582 w 1490380"/>
                    <a:gd name="connsiteY116" fmla="*/ 883234 h 1495138"/>
                    <a:gd name="connsiteX117" fmla="*/ 237384 w 1490380"/>
                    <a:gd name="connsiteY117" fmla="*/ 880018 h 1495138"/>
                    <a:gd name="connsiteX118" fmla="*/ 237384 w 1490380"/>
                    <a:gd name="connsiteY118" fmla="*/ 867556 h 1495138"/>
                    <a:gd name="connsiteX119" fmla="*/ 237384 w 1490380"/>
                    <a:gd name="connsiteY119" fmla="*/ 644844 h 1495138"/>
                    <a:gd name="connsiteX120" fmla="*/ 236582 w 1490380"/>
                    <a:gd name="connsiteY120" fmla="*/ 628764 h 1495138"/>
                    <a:gd name="connsiteX121" fmla="*/ 234979 w 1490380"/>
                    <a:gd name="connsiteY121" fmla="*/ 627156 h 1495138"/>
                    <a:gd name="connsiteX122" fmla="*/ 230169 w 1490380"/>
                    <a:gd name="connsiteY122" fmla="*/ 625950 h 1495138"/>
                    <a:gd name="connsiteX123" fmla="*/ 207724 w 1490380"/>
                    <a:gd name="connsiteY123" fmla="*/ 626352 h 1495138"/>
                    <a:gd name="connsiteX124" fmla="*/ 197303 w 1490380"/>
                    <a:gd name="connsiteY124" fmla="*/ 626352 h 1495138"/>
                    <a:gd name="connsiteX125" fmla="*/ 158023 w 1490380"/>
                    <a:gd name="connsiteY125" fmla="*/ 584543 h 1495138"/>
                    <a:gd name="connsiteX126" fmla="*/ 198505 w 1490380"/>
                    <a:gd name="connsiteY126" fmla="*/ 541126 h 1495138"/>
                    <a:gd name="connsiteX127" fmla="*/ 204918 w 1490380"/>
                    <a:gd name="connsiteY127" fmla="*/ 541126 h 1495138"/>
                    <a:gd name="connsiteX128" fmla="*/ 272255 w 1490380"/>
                    <a:gd name="connsiteY128" fmla="*/ 539116 h 1495138"/>
                    <a:gd name="connsiteX129" fmla="*/ 477504 w 1490380"/>
                    <a:gd name="connsiteY129" fmla="*/ 0 h 1495138"/>
                    <a:gd name="connsiteX130" fmla="*/ 492735 w 1490380"/>
                    <a:gd name="connsiteY130" fmla="*/ 1206 h 1495138"/>
                    <a:gd name="connsiteX131" fmla="*/ 528407 w 1490380"/>
                    <a:gd name="connsiteY131" fmla="*/ 39397 h 1495138"/>
                    <a:gd name="connsiteX132" fmla="*/ 528407 w 1490380"/>
                    <a:gd name="connsiteY132" fmla="*/ 45427 h 1495138"/>
                    <a:gd name="connsiteX133" fmla="*/ 528407 w 1490380"/>
                    <a:gd name="connsiteY133" fmla="*/ 192159 h 1495138"/>
                    <a:gd name="connsiteX134" fmla="*/ 528006 w 1490380"/>
                    <a:gd name="connsiteY134" fmla="*/ 192159 h 1495138"/>
                    <a:gd name="connsiteX135" fmla="*/ 528006 w 1490380"/>
                    <a:gd name="connsiteY135" fmla="*/ 326832 h 1495138"/>
                    <a:gd name="connsiteX136" fmla="*/ 528407 w 1490380"/>
                    <a:gd name="connsiteY136" fmla="*/ 340902 h 1495138"/>
                    <a:gd name="connsiteX137" fmla="*/ 534018 w 1490380"/>
                    <a:gd name="connsiteY137" fmla="*/ 346932 h 1495138"/>
                    <a:gd name="connsiteX138" fmla="*/ 549249 w 1490380"/>
                    <a:gd name="connsiteY138" fmla="*/ 346932 h 1495138"/>
                    <a:gd name="connsiteX139" fmla="*/ 571294 w 1490380"/>
                    <a:gd name="connsiteY139" fmla="*/ 346932 h 1495138"/>
                    <a:gd name="connsiteX140" fmla="*/ 610574 w 1490380"/>
                    <a:gd name="connsiteY140" fmla="*/ 377887 h 1495138"/>
                    <a:gd name="connsiteX141" fmla="*/ 576504 w 1490380"/>
                    <a:gd name="connsiteY141" fmla="*/ 432560 h 1495138"/>
                    <a:gd name="connsiteX142" fmla="*/ 563678 w 1490380"/>
                    <a:gd name="connsiteY142" fmla="*/ 433364 h 1495138"/>
                    <a:gd name="connsiteX143" fmla="*/ 402552 w 1490380"/>
                    <a:gd name="connsiteY143" fmla="*/ 433364 h 1495138"/>
                    <a:gd name="connsiteX144" fmla="*/ 391730 w 1490380"/>
                    <a:gd name="connsiteY144" fmla="*/ 432560 h 1495138"/>
                    <a:gd name="connsiteX145" fmla="*/ 354855 w 1490380"/>
                    <a:gd name="connsiteY145" fmla="*/ 396781 h 1495138"/>
                    <a:gd name="connsiteX146" fmla="*/ 379305 w 1490380"/>
                    <a:gd name="connsiteY146" fmla="*/ 350952 h 1495138"/>
                    <a:gd name="connsiteX147" fmla="*/ 397742 w 1490380"/>
                    <a:gd name="connsiteY147" fmla="*/ 346932 h 1495138"/>
                    <a:gd name="connsiteX148" fmla="*/ 432212 w 1490380"/>
                    <a:gd name="connsiteY148" fmla="*/ 346932 h 1495138"/>
                    <a:gd name="connsiteX149" fmla="*/ 440228 w 1490380"/>
                    <a:gd name="connsiteY149" fmla="*/ 345726 h 1495138"/>
                    <a:gd name="connsiteX150" fmla="*/ 441831 w 1490380"/>
                    <a:gd name="connsiteY150" fmla="*/ 344118 h 1495138"/>
                    <a:gd name="connsiteX151" fmla="*/ 442633 w 1490380"/>
                    <a:gd name="connsiteY151" fmla="*/ 340902 h 1495138"/>
                    <a:gd name="connsiteX152" fmla="*/ 442633 w 1490380"/>
                    <a:gd name="connsiteY152" fmla="*/ 328440 h 1495138"/>
                    <a:gd name="connsiteX153" fmla="*/ 442633 w 1490380"/>
                    <a:gd name="connsiteY153" fmla="*/ 105728 h 1495138"/>
                    <a:gd name="connsiteX154" fmla="*/ 441831 w 1490380"/>
                    <a:gd name="connsiteY154" fmla="*/ 89648 h 1495138"/>
                    <a:gd name="connsiteX155" fmla="*/ 440228 w 1490380"/>
                    <a:gd name="connsiteY155" fmla="*/ 88040 h 1495138"/>
                    <a:gd name="connsiteX156" fmla="*/ 435418 w 1490380"/>
                    <a:gd name="connsiteY156" fmla="*/ 86834 h 1495138"/>
                    <a:gd name="connsiteX157" fmla="*/ 412973 w 1490380"/>
                    <a:gd name="connsiteY157" fmla="*/ 87236 h 1495138"/>
                    <a:gd name="connsiteX158" fmla="*/ 402552 w 1490380"/>
                    <a:gd name="connsiteY158" fmla="*/ 87236 h 1495138"/>
                    <a:gd name="connsiteX159" fmla="*/ 363272 w 1490380"/>
                    <a:gd name="connsiteY159" fmla="*/ 45427 h 1495138"/>
                    <a:gd name="connsiteX160" fmla="*/ 403754 w 1490380"/>
                    <a:gd name="connsiteY160" fmla="*/ 2010 h 1495138"/>
                    <a:gd name="connsiteX161" fmla="*/ 410167 w 1490380"/>
                    <a:gd name="connsiteY161" fmla="*/ 2010 h 1495138"/>
                    <a:gd name="connsiteX162" fmla="*/ 477504 w 1490380"/>
                    <a:gd name="connsiteY162" fmla="*/ 0 h 1495138"/>
                    <a:gd name="connsiteX163" fmla="*/ 123093 w 1490380"/>
                    <a:gd name="connsiteY163" fmla="*/ 0 h 1495138"/>
                    <a:gd name="connsiteX164" fmla="*/ 138324 w 1490380"/>
                    <a:gd name="connsiteY164" fmla="*/ 1206 h 1495138"/>
                    <a:gd name="connsiteX165" fmla="*/ 173997 w 1490380"/>
                    <a:gd name="connsiteY165" fmla="*/ 39397 h 1495138"/>
                    <a:gd name="connsiteX166" fmla="*/ 173997 w 1490380"/>
                    <a:gd name="connsiteY166" fmla="*/ 45427 h 1495138"/>
                    <a:gd name="connsiteX167" fmla="*/ 173997 w 1490380"/>
                    <a:gd name="connsiteY167" fmla="*/ 192159 h 1495138"/>
                    <a:gd name="connsiteX168" fmla="*/ 173596 w 1490380"/>
                    <a:gd name="connsiteY168" fmla="*/ 192159 h 1495138"/>
                    <a:gd name="connsiteX169" fmla="*/ 173596 w 1490380"/>
                    <a:gd name="connsiteY169" fmla="*/ 326832 h 1495138"/>
                    <a:gd name="connsiteX170" fmla="*/ 173997 w 1490380"/>
                    <a:gd name="connsiteY170" fmla="*/ 340902 h 1495138"/>
                    <a:gd name="connsiteX171" fmla="*/ 179608 w 1490380"/>
                    <a:gd name="connsiteY171" fmla="*/ 346932 h 1495138"/>
                    <a:gd name="connsiteX172" fmla="*/ 194839 w 1490380"/>
                    <a:gd name="connsiteY172" fmla="*/ 346932 h 1495138"/>
                    <a:gd name="connsiteX173" fmla="*/ 216884 w 1490380"/>
                    <a:gd name="connsiteY173" fmla="*/ 346932 h 1495138"/>
                    <a:gd name="connsiteX174" fmla="*/ 256164 w 1490380"/>
                    <a:gd name="connsiteY174" fmla="*/ 377887 h 1495138"/>
                    <a:gd name="connsiteX175" fmla="*/ 222094 w 1490380"/>
                    <a:gd name="connsiteY175" fmla="*/ 432560 h 1495138"/>
                    <a:gd name="connsiteX176" fmla="*/ 209268 w 1490380"/>
                    <a:gd name="connsiteY176" fmla="*/ 433364 h 1495138"/>
                    <a:gd name="connsiteX177" fmla="*/ 48141 w 1490380"/>
                    <a:gd name="connsiteY177" fmla="*/ 433364 h 1495138"/>
                    <a:gd name="connsiteX178" fmla="*/ 37319 w 1490380"/>
                    <a:gd name="connsiteY178" fmla="*/ 432560 h 1495138"/>
                    <a:gd name="connsiteX179" fmla="*/ 445 w 1490380"/>
                    <a:gd name="connsiteY179" fmla="*/ 396781 h 1495138"/>
                    <a:gd name="connsiteX180" fmla="*/ 24894 w 1490380"/>
                    <a:gd name="connsiteY180" fmla="*/ 350952 h 1495138"/>
                    <a:gd name="connsiteX181" fmla="*/ 43332 w 1490380"/>
                    <a:gd name="connsiteY181" fmla="*/ 346932 h 1495138"/>
                    <a:gd name="connsiteX182" fmla="*/ 77801 w 1490380"/>
                    <a:gd name="connsiteY182" fmla="*/ 346932 h 1495138"/>
                    <a:gd name="connsiteX183" fmla="*/ 85818 w 1490380"/>
                    <a:gd name="connsiteY183" fmla="*/ 345726 h 1495138"/>
                    <a:gd name="connsiteX184" fmla="*/ 87421 w 1490380"/>
                    <a:gd name="connsiteY184" fmla="*/ 344118 h 1495138"/>
                    <a:gd name="connsiteX185" fmla="*/ 88223 w 1490380"/>
                    <a:gd name="connsiteY185" fmla="*/ 340902 h 1495138"/>
                    <a:gd name="connsiteX186" fmla="*/ 88223 w 1490380"/>
                    <a:gd name="connsiteY186" fmla="*/ 328440 h 1495138"/>
                    <a:gd name="connsiteX187" fmla="*/ 88223 w 1490380"/>
                    <a:gd name="connsiteY187" fmla="*/ 105728 h 1495138"/>
                    <a:gd name="connsiteX188" fmla="*/ 87421 w 1490380"/>
                    <a:gd name="connsiteY188" fmla="*/ 89648 h 1495138"/>
                    <a:gd name="connsiteX189" fmla="*/ 85818 w 1490380"/>
                    <a:gd name="connsiteY189" fmla="*/ 88040 h 1495138"/>
                    <a:gd name="connsiteX190" fmla="*/ 81008 w 1490380"/>
                    <a:gd name="connsiteY190" fmla="*/ 86834 h 1495138"/>
                    <a:gd name="connsiteX191" fmla="*/ 58562 w 1490380"/>
                    <a:gd name="connsiteY191" fmla="*/ 87236 h 1495138"/>
                    <a:gd name="connsiteX192" fmla="*/ 48141 w 1490380"/>
                    <a:gd name="connsiteY192" fmla="*/ 87236 h 1495138"/>
                    <a:gd name="connsiteX193" fmla="*/ 8862 w 1490380"/>
                    <a:gd name="connsiteY193" fmla="*/ 45427 h 1495138"/>
                    <a:gd name="connsiteX194" fmla="*/ 49344 w 1490380"/>
                    <a:gd name="connsiteY194" fmla="*/ 2010 h 1495138"/>
                    <a:gd name="connsiteX195" fmla="*/ 55757 w 1490380"/>
                    <a:gd name="connsiteY195" fmla="*/ 2010 h 1495138"/>
                    <a:gd name="connsiteX196" fmla="*/ 123093 w 1490380"/>
                    <a:gd name="connsiteY19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90760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990169 w 1490380"/>
                    <a:gd name="connsiteY60" fmla="*/ 539116 h 1495138"/>
                    <a:gd name="connsiteX61" fmla="*/ 1005400 w 1490380"/>
                    <a:gd name="connsiteY61" fmla="*/ 540322 h 1495138"/>
                    <a:gd name="connsiteX62" fmla="*/ 1041072 w 1490380"/>
                    <a:gd name="connsiteY62" fmla="*/ 578513 h 1495138"/>
                    <a:gd name="connsiteX63" fmla="*/ 1041072 w 1490380"/>
                    <a:gd name="connsiteY63" fmla="*/ 584543 h 1495138"/>
                    <a:gd name="connsiteX64" fmla="*/ 1041072 w 1490380"/>
                    <a:gd name="connsiteY64" fmla="*/ 731276 h 1495138"/>
                    <a:gd name="connsiteX65" fmla="*/ 1040671 w 1490380"/>
                    <a:gd name="connsiteY65" fmla="*/ 731276 h 1495138"/>
                    <a:gd name="connsiteX66" fmla="*/ 1040671 w 1490380"/>
                    <a:gd name="connsiteY66" fmla="*/ 865948 h 1495138"/>
                    <a:gd name="connsiteX67" fmla="*/ 1041072 w 1490380"/>
                    <a:gd name="connsiteY67" fmla="*/ 880018 h 1495138"/>
                    <a:gd name="connsiteX68" fmla="*/ 1046683 w 1490380"/>
                    <a:gd name="connsiteY68" fmla="*/ 886049 h 1495138"/>
                    <a:gd name="connsiteX69" fmla="*/ 1061914 w 1490380"/>
                    <a:gd name="connsiteY69" fmla="*/ 886049 h 1495138"/>
                    <a:gd name="connsiteX70" fmla="*/ 1083959 w 1490380"/>
                    <a:gd name="connsiteY70" fmla="*/ 886049 h 1495138"/>
                    <a:gd name="connsiteX71" fmla="*/ 1123238 w 1490380"/>
                    <a:gd name="connsiteY71" fmla="*/ 917003 h 1495138"/>
                    <a:gd name="connsiteX72" fmla="*/ 1089169 w 1490380"/>
                    <a:gd name="connsiteY72" fmla="*/ 971676 h 1495138"/>
                    <a:gd name="connsiteX73" fmla="*/ 1076343 w 1490380"/>
                    <a:gd name="connsiteY73" fmla="*/ 972480 h 1495138"/>
                    <a:gd name="connsiteX74" fmla="*/ 915217 w 1490380"/>
                    <a:gd name="connsiteY74" fmla="*/ 972480 h 1495138"/>
                    <a:gd name="connsiteX75" fmla="*/ 904395 w 1490380"/>
                    <a:gd name="connsiteY75" fmla="*/ 971676 h 1495138"/>
                    <a:gd name="connsiteX76" fmla="*/ 867520 w 1490380"/>
                    <a:gd name="connsiteY76" fmla="*/ 935897 h 1495138"/>
                    <a:gd name="connsiteX77" fmla="*/ 891970 w 1490380"/>
                    <a:gd name="connsiteY77" fmla="*/ 890069 h 1495138"/>
                    <a:gd name="connsiteX78" fmla="*/ 910407 w 1490380"/>
                    <a:gd name="connsiteY78" fmla="*/ 886049 h 1495138"/>
                    <a:gd name="connsiteX79" fmla="*/ 944877 w 1490380"/>
                    <a:gd name="connsiteY79" fmla="*/ 886049 h 1495138"/>
                    <a:gd name="connsiteX80" fmla="*/ 952893 w 1490380"/>
                    <a:gd name="connsiteY80" fmla="*/ 884843 h 1495138"/>
                    <a:gd name="connsiteX81" fmla="*/ 954496 w 1490380"/>
                    <a:gd name="connsiteY81" fmla="*/ 883234 h 1495138"/>
                    <a:gd name="connsiteX82" fmla="*/ 955298 w 1490380"/>
                    <a:gd name="connsiteY82" fmla="*/ 880018 h 1495138"/>
                    <a:gd name="connsiteX83" fmla="*/ 955298 w 1490380"/>
                    <a:gd name="connsiteY83" fmla="*/ 867556 h 1495138"/>
                    <a:gd name="connsiteX84" fmla="*/ 955298 w 1490380"/>
                    <a:gd name="connsiteY84" fmla="*/ 644844 h 1495138"/>
                    <a:gd name="connsiteX85" fmla="*/ 954496 w 1490380"/>
                    <a:gd name="connsiteY85" fmla="*/ 628764 h 1495138"/>
                    <a:gd name="connsiteX86" fmla="*/ 952893 w 1490380"/>
                    <a:gd name="connsiteY86" fmla="*/ 627156 h 1495138"/>
                    <a:gd name="connsiteX87" fmla="*/ 948083 w 1490380"/>
                    <a:gd name="connsiteY87" fmla="*/ 625950 h 1495138"/>
                    <a:gd name="connsiteX88" fmla="*/ 925638 w 1490380"/>
                    <a:gd name="connsiteY88" fmla="*/ 626352 h 1495138"/>
                    <a:gd name="connsiteX89" fmla="*/ 915217 w 1490380"/>
                    <a:gd name="connsiteY89" fmla="*/ 626352 h 1495138"/>
                    <a:gd name="connsiteX90" fmla="*/ 875937 w 1490380"/>
                    <a:gd name="connsiteY90" fmla="*/ 584543 h 1495138"/>
                    <a:gd name="connsiteX91" fmla="*/ 916419 w 1490380"/>
                    <a:gd name="connsiteY91" fmla="*/ 541126 h 1495138"/>
                    <a:gd name="connsiteX92" fmla="*/ 922832 w 1490380"/>
                    <a:gd name="connsiteY92" fmla="*/ 541126 h 1495138"/>
                    <a:gd name="connsiteX93" fmla="*/ 990169 w 1490380"/>
                    <a:gd name="connsiteY93" fmla="*/ 539116 h 1495138"/>
                    <a:gd name="connsiteX94" fmla="*/ 272255 w 1490380"/>
                    <a:gd name="connsiteY94" fmla="*/ 539116 h 1495138"/>
                    <a:gd name="connsiteX95" fmla="*/ 287486 w 1490380"/>
                    <a:gd name="connsiteY95" fmla="*/ 540322 h 1495138"/>
                    <a:gd name="connsiteX96" fmla="*/ 323158 w 1490380"/>
                    <a:gd name="connsiteY96" fmla="*/ 578513 h 1495138"/>
                    <a:gd name="connsiteX97" fmla="*/ 323158 w 1490380"/>
                    <a:gd name="connsiteY97" fmla="*/ 584543 h 1495138"/>
                    <a:gd name="connsiteX98" fmla="*/ 323158 w 1490380"/>
                    <a:gd name="connsiteY98" fmla="*/ 731276 h 1495138"/>
                    <a:gd name="connsiteX99" fmla="*/ 322757 w 1490380"/>
                    <a:gd name="connsiteY99" fmla="*/ 731276 h 1495138"/>
                    <a:gd name="connsiteX100" fmla="*/ 322757 w 1490380"/>
                    <a:gd name="connsiteY100" fmla="*/ 865948 h 1495138"/>
                    <a:gd name="connsiteX101" fmla="*/ 323158 w 1490380"/>
                    <a:gd name="connsiteY101" fmla="*/ 880018 h 1495138"/>
                    <a:gd name="connsiteX102" fmla="*/ 328769 w 1490380"/>
                    <a:gd name="connsiteY102" fmla="*/ 886049 h 1495138"/>
                    <a:gd name="connsiteX103" fmla="*/ 344000 w 1490380"/>
                    <a:gd name="connsiteY103" fmla="*/ 886049 h 1495138"/>
                    <a:gd name="connsiteX104" fmla="*/ 366045 w 1490380"/>
                    <a:gd name="connsiteY104" fmla="*/ 886049 h 1495138"/>
                    <a:gd name="connsiteX105" fmla="*/ 405325 w 1490380"/>
                    <a:gd name="connsiteY105" fmla="*/ 917003 h 1495138"/>
                    <a:gd name="connsiteX106" fmla="*/ 371255 w 1490380"/>
                    <a:gd name="connsiteY106" fmla="*/ 971676 h 1495138"/>
                    <a:gd name="connsiteX107" fmla="*/ 358429 w 1490380"/>
                    <a:gd name="connsiteY107" fmla="*/ 972480 h 1495138"/>
                    <a:gd name="connsiteX108" fmla="*/ 197303 w 1490380"/>
                    <a:gd name="connsiteY108" fmla="*/ 972480 h 1495138"/>
                    <a:gd name="connsiteX109" fmla="*/ 186481 w 1490380"/>
                    <a:gd name="connsiteY109" fmla="*/ 971676 h 1495138"/>
                    <a:gd name="connsiteX110" fmla="*/ 149606 w 1490380"/>
                    <a:gd name="connsiteY110" fmla="*/ 935897 h 1495138"/>
                    <a:gd name="connsiteX111" fmla="*/ 174056 w 1490380"/>
                    <a:gd name="connsiteY111" fmla="*/ 890069 h 1495138"/>
                    <a:gd name="connsiteX112" fmla="*/ 192493 w 1490380"/>
                    <a:gd name="connsiteY112" fmla="*/ 886049 h 1495138"/>
                    <a:gd name="connsiteX113" fmla="*/ 226963 w 1490380"/>
                    <a:gd name="connsiteY113" fmla="*/ 886049 h 1495138"/>
                    <a:gd name="connsiteX114" fmla="*/ 234979 w 1490380"/>
                    <a:gd name="connsiteY114" fmla="*/ 884843 h 1495138"/>
                    <a:gd name="connsiteX115" fmla="*/ 236582 w 1490380"/>
                    <a:gd name="connsiteY115" fmla="*/ 883234 h 1495138"/>
                    <a:gd name="connsiteX116" fmla="*/ 237384 w 1490380"/>
                    <a:gd name="connsiteY116" fmla="*/ 880018 h 1495138"/>
                    <a:gd name="connsiteX117" fmla="*/ 237384 w 1490380"/>
                    <a:gd name="connsiteY117" fmla="*/ 867556 h 1495138"/>
                    <a:gd name="connsiteX118" fmla="*/ 237384 w 1490380"/>
                    <a:gd name="connsiteY118" fmla="*/ 644844 h 1495138"/>
                    <a:gd name="connsiteX119" fmla="*/ 236582 w 1490380"/>
                    <a:gd name="connsiteY119" fmla="*/ 628764 h 1495138"/>
                    <a:gd name="connsiteX120" fmla="*/ 234979 w 1490380"/>
                    <a:gd name="connsiteY120" fmla="*/ 627156 h 1495138"/>
                    <a:gd name="connsiteX121" fmla="*/ 230169 w 1490380"/>
                    <a:gd name="connsiteY121" fmla="*/ 625950 h 1495138"/>
                    <a:gd name="connsiteX122" fmla="*/ 207724 w 1490380"/>
                    <a:gd name="connsiteY122" fmla="*/ 626352 h 1495138"/>
                    <a:gd name="connsiteX123" fmla="*/ 197303 w 1490380"/>
                    <a:gd name="connsiteY123" fmla="*/ 626352 h 1495138"/>
                    <a:gd name="connsiteX124" fmla="*/ 158023 w 1490380"/>
                    <a:gd name="connsiteY124" fmla="*/ 584543 h 1495138"/>
                    <a:gd name="connsiteX125" fmla="*/ 198505 w 1490380"/>
                    <a:gd name="connsiteY125" fmla="*/ 541126 h 1495138"/>
                    <a:gd name="connsiteX126" fmla="*/ 204918 w 1490380"/>
                    <a:gd name="connsiteY126" fmla="*/ 541126 h 1495138"/>
                    <a:gd name="connsiteX127" fmla="*/ 272255 w 1490380"/>
                    <a:gd name="connsiteY127" fmla="*/ 539116 h 1495138"/>
                    <a:gd name="connsiteX128" fmla="*/ 477504 w 1490380"/>
                    <a:gd name="connsiteY128" fmla="*/ 0 h 1495138"/>
                    <a:gd name="connsiteX129" fmla="*/ 492735 w 1490380"/>
                    <a:gd name="connsiteY129" fmla="*/ 1206 h 1495138"/>
                    <a:gd name="connsiteX130" fmla="*/ 528407 w 1490380"/>
                    <a:gd name="connsiteY130" fmla="*/ 39397 h 1495138"/>
                    <a:gd name="connsiteX131" fmla="*/ 528407 w 1490380"/>
                    <a:gd name="connsiteY131" fmla="*/ 45427 h 1495138"/>
                    <a:gd name="connsiteX132" fmla="*/ 528407 w 1490380"/>
                    <a:gd name="connsiteY132" fmla="*/ 192159 h 1495138"/>
                    <a:gd name="connsiteX133" fmla="*/ 528006 w 1490380"/>
                    <a:gd name="connsiteY133" fmla="*/ 192159 h 1495138"/>
                    <a:gd name="connsiteX134" fmla="*/ 528006 w 1490380"/>
                    <a:gd name="connsiteY134" fmla="*/ 326832 h 1495138"/>
                    <a:gd name="connsiteX135" fmla="*/ 528407 w 1490380"/>
                    <a:gd name="connsiteY135" fmla="*/ 340902 h 1495138"/>
                    <a:gd name="connsiteX136" fmla="*/ 534018 w 1490380"/>
                    <a:gd name="connsiteY136" fmla="*/ 346932 h 1495138"/>
                    <a:gd name="connsiteX137" fmla="*/ 549249 w 1490380"/>
                    <a:gd name="connsiteY137" fmla="*/ 346932 h 1495138"/>
                    <a:gd name="connsiteX138" fmla="*/ 571294 w 1490380"/>
                    <a:gd name="connsiteY138" fmla="*/ 346932 h 1495138"/>
                    <a:gd name="connsiteX139" fmla="*/ 610574 w 1490380"/>
                    <a:gd name="connsiteY139" fmla="*/ 377887 h 1495138"/>
                    <a:gd name="connsiteX140" fmla="*/ 576504 w 1490380"/>
                    <a:gd name="connsiteY140" fmla="*/ 432560 h 1495138"/>
                    <a:gd name="connsiteX141" fmla="*/ 563678 w 1490380"/>
                    <a:gd name="connsiteY141" fmla="*/ 433364 h 1495138"/>
                    <a:gd name="connsiteX142" fmla="*/ 402552 w 1490380"/>
                    <a:gd name="connsiteY142" fmla="*/ 433364 h 1495138"/>
                    <a:gd name="connsiteX143" fmla="*/ 391730 w 1490380"/>
                    <a:gd name="connsiteY143" fmla="*/ 432560 h 1495138"/>
                    <a:gd name="connsiteX144" fmla="*/ 354855 w 1490380"/>
                    <a:gd name="connsiteY144" fmla="*/ 396781 h 1495138"/>
                    <a:gd name="connsiteX145" fmla="*/ 379305 w 1490380"/>
                    <a:gd name="connsiteY145" fmla="*/ 350952 h 1495138"/>
                    <a:gd name="connsiteX146" fmla="*/ 397742 w 1490380"/>
                    <a:gd name="connsiteY146" fmla="*/ 346932 h 1495138"/>
                    <a:gd name="connsiteX147" fmla="*/ 432212 w 1490380"/>
                    <a:gd name="connsiteY147" fmla="*/ 346932 h 1495138"/>
                    <a:gd name="connsiteX148" fmla="*/ 440228 w 1490380"/>
                    <a:gd name="connsiteY148" fmla="*/ 345726 h 1495138"/>
                    <a:gd name="connsiteX149" fmla="*/ 441831 w 1490380"/>
                    <a:gd name="connsiteY149" fmla="*/ 344118 h 1495138"/>
                    <a:gd name="connsiteX150" fmla="*/ 442633 w 1490380"/>
                    <a:gd name="connsiteY150" fmla="*/ 340902 h 1495138"/>
                    <a:gd name="connsiteX151" fmla="*/ 442633 w 1490380"/>
                    <a:gd name="connsiteY151" fmla="*/ 328440 h 1495138"/>
                    <a:gd name="connsiteX152" fmla="*/ 442633 w 1490380"/>
                    <a:gd name="connsiteY152" fmla="*/ 105728 h 1495138"/>
                    <a:gd name="connsiteX153" fmla="*/ 441831 w 1490380"/>
                    <a:gd name="connsiteY153" fmla="*/ 89648 h 1495138"/>
                    <a:gd name="connsiteX154" fmla="*/ 440228 w 1490380"/>
                    <a:gd name="connsiteY154" fmla="*/ 88040 h 1495138"/>
                    <a:gd name="connsiteX155" fmla="*/ 435418 w 1490380"/>
                    <a:gd name="connsiteY155" fmla="*/ 86834 h 1495138"/>
                    <a:gd name="connsiteX156" fmla="*/ 412973 w 1490380"/>
                    <a:gd name="connsiteY156" fmla="*/ 87236 h 1495138"/>
                    <a:gd name="connsiteX157" fmla="*/ 402552 w 1490380"/>
                    <a:gd name="connsiteY157" fmla="*/ 87236 h 1495138"/>
                    <a:gd name="connsiteX158" fmla="*/ 363272 w 1490380"/>
                    <a:gd name="connsiteY158" fmla="*/ 45427 h 1495138"/>
                    <a:gd name="connsiteX159" fmla="*/ 403754 w 1490380"/>
                    <a:gd name="connsiteY159" fmla="*/ 2010 h 1495138"/>
                    <a:gd name="connsiteX160" fmla="*/ 410167 w 1490380"/>
                    <a:gd name="connsiteY160" fmla="*/ 2010 h 1495138"/>
                    <a:gd name="connsiteX161" fmla="*/ 477504 w 1490380"/>
                    <a:gd name="connsiteY161" fmla="*/ 0 h 1495138"/>
                    <a:gd name="connsiteX162" fmla="*/ 123093 w 1490380"/>
                    <a:gd name="connsiteY162" fmla="*/ 0 h 1495138"/>
                    <a:gd name="connsiteX163" fmla="*/ 138324 w 1490380"/>
                    <a:gd name="connsiteY163" fmla="*/ 1206 h 1495138"/>
                    <a:gd name="connsiteX164" fmla="*/ 173997 w 1490380"/>
                    <a:gd name="connsiteY164" fmla="*/ 39397 h 1495138"/>
                    <a:gd name="connsiteX165" fmla="*/ 173997 w 1490380"/>
                    <a:gd name="connsiteY165" fmla="*/ 45427 h 1495138"/>
                    <a:gd name="connsiteX166" fmla="*/ 173997 w 1490380"/>
                    <a:gd name="connsiteY166" fmla="*/ 192159 h 1495138"/>
                    <a:gd name="connsiteX167" fmla="*/ 173596 w 1490380"/>
                    <a:gd name="connsiteY167" fmla="*/ 192159 h 1495138"/>
                    <a:gd name="connsiteX168" fmla="*/ 173596 w 1490380"/>
                    <a:gd name="connsiteY168" fmla="*/ 326832 h 1495138"/>
                    <a:gd name="connsiteX169" fmla="*/ 173997 w 1490380"/>
                    <a:gd name="connsiteY169" fmla="*/ 340902 h 1495138"/>
                    <a:gd name="connsiteX170" fmla="*/ 179608 w 1490380"/>
                    <a:gd name="connsiteY170" fmla="*/ 346932 h 1495138"/>
                    <a:gd name="connsiteX171" fmla="*/ 194839 w 1490380"/>
                    <a:gd name="connsiteY171" fmla="*/ 346932 h 1495138"/>
                    <a:gd name="connsiteX172" fmla="*/ 216884 w 1490380"/>
                    <a:gd name="connsiteY172" fmla="*/ 346932 h 1495138"/>
                    <a:gd name="connsiteX173" fmla="*/ 256164 w 1490380"/>
                    <a:gd name="connsiteY173" fmla="*/ 377887 h 1495138"/>
                    <a:gd name="connsiteX174" fmla="*/ 222094 w 1490380"/>
                    <a:gd name="connsiteY174" fmla="*/ 432560 h 1495138"/>
                    <a:gd name="connsiteX175" fmla="*/ 209268 w 1490380"/>
                    <a:gd name="connsiteY175" fmla="*/ 433364 h 1495138"/>
                    <a:gd name="connsiteX176" fmla="*/ 48141 w 1490380"/>
                    <a:gd name="connsiteY176" fmla="*/ 433364 h 1495138"/>
                    <a:gd name="connsiteX177" fmla="*/ 37319 w 1490380"/>
                    <a:gd name="connsiteY177" fmla="*/ 432560 h 1495138"/>
                    <a:gd name="connsiteX178" fmla="*/ 445 w 1490380"/>
                    <a:gd name="connsiteY178" fmla="*/ 396781 h 1495138"/>
                    <a:gd name="connsiteX179" fmla="*/ 24894 w 1490380"/>
                    <a:gd name="connsiteY179" fmla="*/ 350952 h 1495138"/>
                    <a:gd name="connsiteX180" fmla="*/ 43332 w 1490380"/>
                    <a:gd name="connsiteY180" fmla="*/ 346932 h 1495138"/>
                    <a:gd name="connsiteX181" fmla="*/ 77801 w 1490380"/>
                    <a:gd name="connsiteY181" fmla="*/ 346932 h 1495138"/>
                    <a:gd name="connsiteX182" fmla="*/ 85818 w 1490380"/>
                    <a:gd name="connsiteY182" fmla="*/ 345726 h 1495138"/>
                    <a:gd name="connsiteX183" fmla="*/ 87421 w 1490380"/>
                    <a:gd name="connsiteY183" fmla="*/ 344118 h 1495138"/>
                    <a:gd name="connsiteX184" fmla="*/ 88223 w 1490380"/>
                    <a:gd name="connsiteY184" fmla="*/ 340902 h 1495138"/>
                    <a:gd name="connsiteX185" fmla="*/ 88223 w 1490380"/>
                    <a:gd name="connsiteY185" fmla="*/ 328440 h 1495138"/>
                    <a:gd name="connsiteX186" fmla="*/ 88223 w 1490380"/>
                    <a:gd name="connsiteY186" fmla="*/ 105728 h 1495138"/>
                    <a:gd name="connsiteX187" fmla="*/ 87421 w 1490380"/>
                    <a:gd name="connsiteY187" fmla="*/ 89648 h 1495138"/>
                    <a:gd name="connsiteX188" fmla="*/ 85818 w 1490380"/>
                    <a:gd name="connsiteY188" fmla="*/ 88040 h 1495138"/>
                    <a:gd name="connsiteX189" fmla="*/ 81008 w 1490380"/>
                    <a:gd name="connsiteY189" fmla="*/ 86834 h 1495138"/>
                    <a:gd name="connsiteX190" fmla="*/ 58562 w 1490380"/>
                    <a:gd name="connsiteY190" fmla="*/ 87236 h 1495138"/>
                    <a:gd name="connsiteX191" fmla="*/ 48141 w 1490380"/>
                    <a:gd name="connsiteY191" fmla="*/ 87236 h 1495138"/>
                    <a:gd name="connsiteX192" fmla="*/ 8862 w 1490380"/>
                    <a:gd name="connsiteY192" fmla="*/ 45427 h 1495138"/>
                    <a:gd name="connsiteX193" fmla="*/ 49344 w 1490380"/>
                    <a:gd name="connsiteY193" fmla="*/ 2010 h 1495138"/>
                    <a:gd name="connsiteX194" fmla="*/ 55757 w 1490380"/>
                    <a:gd name="connsiteY194" fmla="*/ 2010 h 1495138"/>
                    <a:gd name="connsiteX195" fmla="*/ 123093 w 1490380"/>
                    <a:gd name="connsiteY19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3205 w 1490380"/>
                    <a:gd name="connsiteY34" fmla="*/ 625950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990169 w 1490380"/>
                    <a:gd name="connsiteY59" fmla="*/ 539116 h 1495138"/>
                    <a:gd name="connsiteX60" fmla="*/ 1005400 w 1490380"/>
                    <a:gd name="connsiteY60" fmla="*/ 540322 h 1495138"/>
                    <a:gd name="connsiteX61" fmla="*/ 1041072 w 1490380"/>
                    <a:gd name="connsiteY61" fmla="*/ 578513 h 1495138"/>
                    <a:gd name="connsiteX62" fmla="*/ 1041072 w 1490380"/>
                    <a:gd name="connsiteY62" fmla="*/ 584543 h 1495138"/>
                    <a:gd name="connsiteX63" fmla="*/ 1041072 w 1490380"/>
                    <a:gd name="connsiteY63" fmla="*/ 731276 h 1495138"/>
                    <a:gd name="connsiteX64" fmla="*/ 1040671 w 1490380"/>
                    <a:gd name="connsiteY64" fmla="*/ 731276 h 1495138"/>
                    <a:gd name="connsiteX65" fmla="*/ 1040671 w 1490380"/>
                    <a:gd name="connsiteY65" fmla="*/ 865948 h 1495138"/>
                    <a:gd name="connsiteX66" fmla="*/ 1041072 w 1490380"/>
                    <a:gd name="connsiteY66" fmla="*/ 880018 h 1495138"/>
                    <a:gd name="connsiteX67" fmla="*/ 1046683 w 1490380"/>
                    <a:gd name="connsiteY67" fmla="*/ 886049 h 1495138"/>
                    <a:gd name="connsiteX68" fmla="*/ 1061914 w 1490380"/>
                    <a:gd name="connsiteY68" fmla="*/ 886049 h 1495138"/>
                    <a:gd name="connsiteX69" fmla="*/ 1083959 w 1490380"/>
                    <a:gd name="connsiteY69" fmla="*/ 886049 h 1495138"/>
                    <a:gd name="connsiteX70" fmla="*/ 1123238 w 1490380"/>
                    <a:gd name="connsiteY70" fmla="*/ 917003 h 1495138"/>
                    <a:gd name="connsiteX71" fmla="*/ 1089169 w 1490380"/>
                    <a:gd name="connsiteY71" fmla="*/ 971676 h 1495138"/>
                    <a:gd name="connsiteX72" fmla="*/ 1076343 w 1490380"/>
                    <a:gd name="connsiteY72" fmla="*/ 972480 h 1495138"/>
                    <a:gd name="connsiteX73" fmla="*/ 915217 w 1490380"/>
                    <a:gd name="connsiteY73" fmla="*/ 972480 h 1495138"/>
                    <a:gd name="connsiteX74" fmla="*/ 904395 w 1490380"/>
                    <a:gd name="connsiteY74" fmla="*/ 971676 h 1495138"/>
                    <a:gd name="connsiteX75" fmla="*/ 867520 w 1490380"/>
                    <a:gd name="connsiteY75" fmla="*/ 935897 h 1495138"/>
                    <a:gd name="connsiteX76" fmla="*/ 891970 w 1490380"/>
                    <a:gd name="connsiteY76" fmla="*/ 890069 h 1495138"/>
                    <a:gd name="connsiteX77" fmla="*/ 910407 w 1490380"/>
                    <a:gd name="connsiteY77" fmla="*/ 886049 h 1495138"/>
                    <a:gd name="connsiteX78" fmla="*/ 944877 w 1490380"/>
                    <a:gd name="connsiteY78" fmla="*/ 886049 h 1495138"/>
                    <a:gd name="connsiteX79" fmla="*/ 952893 w 1490380"/>
                    <a:gd name="connsiteY79" fmla="*/ 884843 h 1495138"/>
                    <a:gd name="connsiteX80" fmla="*/ 954496 w 1490380"/>
                    <a:gd name="connsiteY80" fmla="*/ 883234 h 1495138"/>
                    <a:gd name="connsiteX81" fmla="*/ 955298 w 1490380"/>
                    <a:gd name="connsiteY81" fmla="*/ 880018 h 1495138"/>
                    <a:gd name="connsiteX82" fmla="*/ 955298 w 1490380"/>
                    <a:gd name="connsiteY82" fmla="*/ 867556 h 1495138"/>
                    <a:gd name="connsiteX83" fmla="*/ 955298 w 1490380"/>
                    <a:gd name="connsiteY83" fmla="*/ 644844 h 1495138"/>
                    <a:gd name="connsiteX84" fmla="*/ 954496 w 1490380"/>
                    <a:gd name="connsiteY84" fmla="*/ 628764 h 1495138"/>
                    <a:gd name="connsiteX85" fmla="*/ 952893 w 1490380"/>
                    <a:gd name="connsiteY85" fmla="*/ 627156 h 1495138"/>
                    <a:gd name="connsiteX86" fmla="*/ 948083 w 1490380"/>
                    <a:gd name="connsiteY86" fmla="*/ 625950 h 1495138"/>
                    <a:gd name="connsiteX87" fmla="*/ 925638 w 1490380"/>
                    <a:gd name="connsiteY87" fmla="*/ 626352 h 1495138"/>
                    <a:gd name="connsiteX88" fmla="*/ 915217 w 1490380"/>
                    <a:gd name="connsiteY88" fmla="*/ 626352 h 1495138"/>
                    <a:gd name="connsiteX89" fmla="*/ 875937 w 1490380"/>
                    <a:gd name="connsiteY89" fmla="*/ 584543 h 1495138"/>
                    <a:gd name="connsiteX90" fmla="*/ 916419 w 1490380"/>
                    <a:gd name="connsiteY90" fmla="*/ 541126 h 1495138"/>
                    <a:gd name="connsiteX91" fmla="*/ 922832 w 1490380"/>
                    <a:gd name="connsiteY91" fmla="*/ 541126 h 1495138"/>
                    <a:gd name="connsiteX92" fmla="*/ 990169 w 1490380"/>
                    <a:gd name="connsiteY92" fmla="*/ 539116 h 1495138"/>
                    <a:gd name="connsiteX93" fmla="*/ 272255 w 1490380"/>
                    <a:gd name="connsiteY93" fmla="*/ 539116 h 1495138"/>
                    <a:gd name="connsiteX94" fmla="*/ 287486 w 1490380"/>
                    <a:gd name="connsiteY94" fmla="*/ 540322 h 1495138"/>
                    <a:gd name="connsiteX95" fmla="*/ 323158 w 1490380"/>
                    <a:gd name="connsiteY95" fmla="*/ 578513 h 1495138"/>
                    <a:gd name="connsiteX96" fmla="*/ 323158 w 1490380"/>
                    <a:gd name="connsiteY96" fmla="*/ 584543 h 1495138"/>
                    <a:gd name="connsiteX97" fmla="*/ 323158 w 1490380"/>
                    <a:gd name="connsiteY97" fmla="*/ 731276 h 1495138"/>
                    <a:gd name="connsiteX98" fmla="*/ 322757 w 1490380"/>
                    <a:gd name="connsiteY98" fmla="*/ 731276 h 1495138"/>
                    <a:gd name="connsiteX99" fmla="*/ 322757 w 1490380"/>
                    <a:gd name="connsiteY99" fmla="*/ 865948 h 1495138"/>
                    <a:gd name="connsiteX100" fmla="*/ 323158 w 1490380"/>
                    <a:gd name="connsiteY100" fmla="*/ 880018 h 1495138"/>
                    <a:gd name="connsiteX101" fmla="*/ 328769 w 1490380"/>
                    <a:gd name="connsiteY101" fmla="*/ 886049 h 1495138"/>
                    <a:gd name="connsiteX102" fmla="*/ 344000 w 1490380"/>
                    <a:gd name="connsiteY102" fmla="*/ 886049 h 1495138"/>
                    <a:gd name="connsiteX103" fmla="*/ 366045 w 1490380"/>
                    <a:gd name="connsiteY103" fmla="*/ 886049 h 1495138"/>
                    <a:gd name="connsiteX104" fmla="*/ 405325 w 1490380"/>
                    <a:gd name="connsiteY104" fmla="*/ 917003 h 1495138"/>
                    <a:gd name="connsiteX105" fmla="*/ 371255 w 1490380"/>
                    <a:gd name="connsiteY105" fmla="*/ 971676 h 1495138"/>
                    <a:gd name="connsiteX106" fmla="*/ 358429 w 1490380"/>
                    <a:gd name="connsiteY106" fmla="*/ 972480 h 1495138"/>
                    <a:gd name="connsiteX107" fmla="*/ 197303 w 1490380"/>
                    <a:gd name="connsiteY107" fmla="*/ 972480 h 1495138"/>
                    <a:gd name="connsiteX108" fmla="*/ 186481 w 1490380"/>
                    <a:gd name="connsiteY108" fmla="*/ 971676 h 1495138"/>
                    <a:gd name="connsiteX109" fmla="*/ 149606 w 1490380"/>
                    <a:gd name="connsiteY109" fmla="*/ 935897 h 1495138"/>
                    <a:gd name="connsiteX110" fmla="*/ 174056 w 1490380"/>
                    <a:gd name="connsiteY110" fmla="*/ 890069 h 1495138"/>
                    <a:gd name="connsiteX111" fmla="*/ 192493 w 1490380"/>
                    <a:gd name="connsiteY111" fmla="*/ 886049 h 1495138"/>
                    <a:gd name="connsiteX112" fmla="*/ 226963 w 1490380"/>
                    <a:gd name="connsiteY112" fmla="*/ 886049 h 1495138"/>
                    <a:gd name="connsiteX113" fmla="*/ 234979 w 1490380"/>
                    <a:gd name="connsiteY113" fmla="*/ 884843 h 1495138"/>
                    <a:gd name="connsiteX114" fmla="*/ 236582 w 1490380"/>
                    <a:gd name="connsiteY114" fmla="*/ 883234 h 1495138"/>
                    <a:gd name="connsiteX115" fmla="*/ 237384 w 1490380"/>
                    <a:gd name="connsiteY115" fmla="*/ 880018 h 1495138"/>
                    <a:gd name="connsiteX116" fmla="*/ 237384 w 1490380"/>
                    <a:gd name="connsiteY116" fmla="*/ 867556 h 1495138"/>
                    <a:gd name="connsiteX117" fmla="*/ 237384 w 1490380"/>
                    <a:gd name="connsiteY117" fmla="*/ 644844 h 1495138"/>
                    <a:gd name="connsiteX118" fmla="*/ 236582 w 1490380"/>
                    <a:gd name="connsiteY118" fmla="*/ 628764 h 1495138"/>
                    <a:gd name="connsiteX119" fmla="*/ 234979 w 1490380"/>
                    <a:gd name="connsiteY119" fmla="*/ 627156 h 1495138"/>
                    <a:gd name="connsiteX120" fmla="*/ 230169 w 1490380"/>
                    <a:gd name="connsiteY120" fmla="*/ 625950 h 1495138"/>
                    <a:gd name="connsiteX121" fmla="*/ 207724 w 1490380"/>
                    <a:gd name="connsiteY121" fmla="*/ 626352 h 1495138"/>
                    <a:gd name="connsiteX122" fmla="*/ 197303 w 1490380"/>
                    <a:gd name="connsiteY122" fmla="*/ 626352 h 1495138"/>
                    <a:gd name="connsiteX123" fmla="*/ 158023 w 1490380"/>
                    <a:gd name="connsiteY123" fmla="*/ 584543 h 1495138"/>
                    <a:gd name="connsiteX124" fmla="*/ 198505 w 1490380"/>
                    <a:gd name="connsiteY124" fmla="*/ 541126 h 1495138"/>
                    <a:gd name="connsiteX125" fmla="*/ 204918 w 1490380"/>
                    <a:gd name="connsiteY125" fmla="*/ 541126 h 1495138"/>
                    <a:gd name="connsiteX126" fmla="*/ 272255 w 1490380"/>
                    <a:gd name="connsiteY126" fmla="*/ 539116 h 1495138"/>
                    <a:gd name="connsiteX127" fmla="*/ 477504 w 1490380"/>
                    <a:gd name="connsiteY127" fmla="*/ 0 h 1495138"/>
                    <a:gd name="connsiteX128" fmla="*/ 492735 w 1490380"/>
                    <a:gd name="connsiteY128" fmla="*/ 1206 h 1495138"/>
                    <a:gd name="connsiteX129" fmla="*/ 528407 w 1490380"/>
                    <a:gd name="connsiteY129" fmla="*/ 39397 h 1495138"/>
                    <a:gd name="connsiteX130" fmla="*/ 528407 w 1490380"/>
                    <a:gd name="connsiteY130" fmla="*/ 45427 h 1495138"/>
                    <a:gd name="connsiteX131" fmla="*/ 528407 w 1490380"/>
                    <a:gd name="connsiteY131" fmla="*/ 192159 h 1495138"/>
                    <a:gd name="connsiteX132" fmla="*/ 528006 w 1490380"/>
                    <a:gd name="connsiteY132" fmla="*/ 192159 h 1495138"/>
                    <a:gd name="connsiteX133" fmla="*/ 528006 w 1490380"/>
                    <a:gd name="connsiteY133" fmla="*/ 326832 h 1495138"/>
                    <a:gd name="connsiteX134" fmla="*/ 528407 w 1490380"/>
                    <a:gd name="connsiteY134" fmla="*/ 340902 h 1495138"/>
                    <a:gd name="connsiteX135" fmla="*/ 534018 w 1490380"/>
                    <a:gd name="connsiteY135" fmla="*/ 346932 h 1495138"/>
                    <a:gd name="connsiteX136" fmla="*/ 549249 w 1490380"/>
                    <a:gd name="connsiteY136" fmla="*/ 346932 h 1495138"/>
                    <a:gd name="connsiteX137" fmla="*/ 571294 w 1490380"/>
                    <a:gd name="connsiteY137" fmla="*/ 346932 h 1495138"/>
                    <a:gd name="connsiteX138" fmla="*/ 610574 w 1490380"/>
                    <a:gd name="connsiteY138" fmla="*/ 377887 h 1495138"/>
                    <a:gd name="connsiteX139" fmla="*/ 576504 w 1490380"/>
                    <a:gd name="connsiteY139" fmla="*/ 432560 h 1495138"/>
                    <a:gd name="connsiteX140" fmla="*/ 563678 w 1490380"/>
                    <a:gd name="connsiteY140" fmla="*/ 433364 h 1495138"/>
                    <a:gd name="connsiteX141" fmla="*/ 402552 w 1490380"/>
                    <a:gd name="connsiteY141" fmla="*/ 433364 h 1495138"/>
                    <a:gd name="connsiteX142" fmla="*/ 391730 w 1490380"/>
                    <a:gd name="connsiteY142" fmla="*/ 432560 h 1495138"/>
                    <a:gd name="connsiteX143" fmla="*/ 354855 w 1490380"/>
                    <a:gd name="connsiteY143" fmla="*/ 396781 h 1495138"/>
                    <a:gd name="connsiteX144" fmla="*/ 379305 w 1490380"/>
                    <a:gd name="connsiteY144" fmla="*/ 350952 h 1495138"/>
                    <a:gd name="connsiteX145" fmla="*/ 397742 w 1490380"/>
                    <a:gd name="connsiteY145" fmla="*/ 346932 h 1495138"/>
                    <a:gd name="connsiteX146" fmla="*/ 432212 w 1490380"/>
                    <a:gd name="connsiteY146" fmla="*/ 346932 h 1495138"/>
                    <a:gd name="connsiteX147" fmla="*/ 440228 w 1490380"/>
                    <a:gd name="connsiteY147" fmla="*/ 345726 h 1495138"/>
                    <a:gd name="connsiteX148" fmla="*/ 441831 w 1490380"/>
                    <a:gd name="connsiteY148" fmla="*/ 344118 h 1495138"/>
                    <a:gd name="connsiteX149" fmla="*/ 442633 w 1490380"/>
                    <a:gd name="connsiteY149" fmla="*/ 340902 h 1495138"/>
                    <a:gd name="connsiteX150" fmla="*/ 442633 w 1490380"/>
                    <a:gd name="connsiteY150" fmla="*/ 328440 h 1495138"/>
                    <a:gd name="connsiteX151" fmla="*/ 442633 w 1490380"/>
                    <a:gd name="connsiteY151" fmla="*/ 105728 h 1495138"/>
                    <a:gd name="connsiteX152" fmla="*/ 441831 w 1490380"/>
                    <a:gd name="connsiteY152" fmla="*/ 89648 h 1495138"/>
                    <a:gd name="connsiteX153" fmla="*/ 440228 w 1490380"/>
                    <a:gd name="connsiteY153" fmla="*/ 88040 h 1495138"/>
                    <a:gd name="connsiteX154" fmla="*/ 435418 w 1490380"/>
                    <a:gd name="connsiteY154" fmla="*/ 86834 h 1495138"/>
                    <a:gd name="connsiteX155" fmla="*/ 412973 w 1490380"/>
                    <a:gd name="connsiteY155" fmla="*/ 87236 h 1495138"/>
                    <a:gd name="connsiteX156" fmla="*/ 402552 w 1490380"/>
                    <a:gd name="connsiteY156" fmla="*/ 87236 h 1495138"/>
                    <a:gd name="connsiteX157" fmla="*/ 363272 w 1490380"/>
                    <a:gd name="connsiteY157" fmla="*/ 45427 h 1495138"/>
                    <a:gd name="connsiteX158" fmla="*/ 403754 w 1490380"/>
                    <a:gd name="connsiteY158" fmla="*/ 2010 h 1495138"/>
                    <a:gd name="connsiteX159" fmla="*/ 410167 w 1490380"/>
                    <a:gd name="connsiteY159" fmla="*/ 2010 h 1495138"/>
                    <a:gd name="connsiteX160" fmla="*/ 477504 w 1490380"/>
                    <a:gd name="connsiteY160" fmla="*/ 0 h 1495138"/>
                    <a:gd name="connsiteX161" fmla="*/ 123093 w 1490380"/>
                    <a:gd name="connsiteY161" fmla="*/ 0 h 1495138"/>
                    <a:gd name="connsiteX162" fmla="*/ 138324 w 1490380"/>
                    <a:gd name="connsiteY162" fmla="*/ 1206 h 1495138"/>
                    <a:gd name="connsiteX163" fmla="*/ 173997 w 1490380"/>
                    <a:gd name="connsiteY163" fmla="*/ 39397 h 1495138"/>
                    <a:gd name="connsiteX164" fmla="*/ 173997 w 1490380"/>
                    <a:gd name="connsiteY164" fmla="*/ 45427 h 1495138"/>
                    <a:gd name="connsiteX165" fmla="*/ 173997 w 1490380"/>
                    <a:gd name="connsiteY165" fmla="*/ 192159 h 1495138"/>
                    <a:gd name="connsiteX166" fmla="*/ 173596 w 1490380"/>
                    <a:gd name="connsiteY166" fmla="*/ 192159 h 1495138"/>
                    <a:gd name="connsiteX167" fmla="*/ 173596 w 1490380"/>
                    <a:gd name="connsiteY167" fmla="*/ 326832 h 1495138"/>
                    <a:gd name="connsiteX168" fmla="*/ 173997 w 1490380"/>
                    <a:gd name="connsiteY168" fmla="*/ 340902 h 1495138"/>
                    <a:gd name="connsiteX169" fmla="*/ 179608 w 1490380"/>
                    <a:gd name="connsiteY169" fmla="*/ 346932 h 1495138"/>
                    <a:gd name="connsiteX170" fmla="*/ 194839 w 1490380"/>
                    <a:gd name="connsiteY170" fmla="*/ 346932 h 1495138"/>
                    <a:gd name="connsiteX171" fmla="*/ 216884 w 1490380"/>
                    <a:gd name="connsiteY171" fmla="*/ 346932 h 1495138"/>
                    <a:gd name="connsiteX172" fmla="*/ 256164 w 1490380"/>
                    <a:gd name="connsiteY172" fmla="*/ 377887 h 1495138"/>
                    <a:gd name="connsiteX173" fmla="*/ 222094 w 1490380"/>
                    <a:gd name="connsiteY173" fmla="*/ 432560 h 1495138"/>
                    <a:gd name="connsiteX174" fmla="*/ 209268 w 1490380"/>
                    <a:gd name="connsiteY174" fmla="*/ 433364 h 1495138"/>
                    <a:gd name="connsiteX175" fmla="*/ 48141 w 1490380"/>
                    <a:gd name="connsiteY175" fmla="*/ 433364 h 1495138"/>
                    <a:gd name="connsiteX176" fmla="*/ 37319 w 1490380"/>
                    <a:gd name="connsiteY176" fmla="*/ 432560 h 1495138"/>
                    <a:gd name="connsiteX177" fmla="*/ 445 w 1490380"/>
                    <a:gd name="connsiteY177" fmla="*/ 396781 h 1495138"/>
                    <a:gd name="connsiteX178" fmla="*/ 24894 w 1490380"/>
                    <a:gd name="connsiteY178" fmla="*/ 350952 h 1495138"/>
                    <a:gd name="connsiteX179" fmla="*/ 43332 w 1490380"/>
                    <a:gd name="connsiteY179" fmla="*/ 346932 h 1495138"/>
                    <a:gd name="connsiteX180" fmla="*/ 77801 w 1490380"/>
                    <a:gd name="connsiteY180" fmla="*/ 346932 h 1495138"/>
                    <a:gd name="connsiteX181" fmla="*/ 85818 w 1490380"/>
                    <a:gd name="connsiteY181" fmla="*/ 345726 h 1495138"/>
                    <a:gd name="connsiteX182" fmla="*/ 87421 w 1490380"/>
                    <a:gd name="connsiteY182" fmla="*/ 344118 h 1495138"/>
                    <a:gd name="connsiteX183" fmla="*/ 88223 w 1490380"/>
                    <a:gd name="connsiteY183" fmla="*/ 340902 h 1495138"/>
                    <a:gd name="connsiteX184" fmla="*/ 88223 w 1490380"/>
                    <a:gd name="connsiteY184" fmla="*/ 328440 h 1495138"/>
                    <a:gd name="connsiteX185" fmla="*/ 88223 w 1490380"/>
                    <a:gd name="connsiteY185" fmla="*/ 105728 h 1495138"/>
                    <a:gd name="connsiteX186" fmla="*/ 87421 w 1490380"/>
                    <a:gd name="connsiteY186" fmla="*/ 89648 h 1495138"/>
                    <a:gd name="connsiteX187" fmla="*/ 85818 w 1490380"/>
                    <a:gd name="connsiteY187" fmla="*/ 88040 h 1495138"/>
                    <a:gd name="connsiteX188" fmla="*/ 81008 w 1490380"/>
                    <a:gd name="connsiteY188" fmla="*/ 86834 h 1495138"/>
                    <a:gd name="connsiteX189" fmla="*/ 58562 w 1490380"/>
                    <a:gd name="connsiteY189" fmla="*/ 87236 h 1495138"/>
                    <a:gd name="connsiteX190" fmla="*/ 48141 w 1490380"/>
                    <a:gd name="connsiteY190" fmla="*/ 87236 h 1495138"/>
                    <a:gd name="connsiteX191" fmla="*/ 8862 w 1490380"/>
                    <a:gd name="connsiteY191" fmla="*/ 45427 h 1495138"/>
                    <a:gd name="connsiteX192" fmla="*/ 49344 w 1490380"/>
                    <a:gd name="connsiteY192" fmla="*/ 2010 h 1495138"/>
                    <a:gd name="connsiteX193" fmla="*/ 55757 w 1490380"/>
                    <a:gd name="connsiteY193" fmla="*/ 2010 h 1495138"/>
                    <a:gd name="connsiteX194" fmla="*/ 123093 w 1490380"/>
                    <a:gd name="connsiteY19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6271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990169 w 1490380"/>
                    <a:gd name="connsiteY58" fmla="*/ 539116 h 1495138"/>
                    <a:gd name="connsiteX59" fmla="*/ 1005400 w 1490380"/>
                    <a:gd name="connsiteY59" fmla="*/ 540322 h 1495138"/>
                    <a:gd name="connsiteX60" fmla="*/ 1041072 w 1490380"/>
                    <a:gd name="connsiteY60" fmla="*/ 578513 h 1495138"/>
                    <a:gd name="connsiteX61" fmla="*/ 1041072 w 1490380"/>
                    <a:gd name="connsiteY61" fmla="*/ 584543 h 1495138"/>
                    <a:gd name="connsiteX62" fmla="*/ 1041072 w 1490380"/>
                    <a:gd name="connsiteY62" fmla="*/ 731276 h 1495138"/>
                    <a:gd name="connsiteX63" fmla="*/ 1040671 w 1490380"/>
                    <a:gd name="connsiteY63" fmla="*/ 731276 h 1495138"/>
                    <a:gd name="connsiteX64" fmla="*/ 1040671 w 1490380"/>
                    <a:gd name="connsiteY64" fmla="*/ 865948 h 1495138"/>
                    <a:gd name="connsiteX65" fmla="*/ 1041072 w 1490380"/>
                    <a:gd name="connsiteY65" fmla="*/ 880018 h 1495138"/>
                    <a:gd name="connsiteX66" fmla="*/ 1046683 w 1490380"/>
                    <a:gd name="connsiteY66" fmla="*/ 886049 h 1495138"/>
                    <a:gd name="connsiteX67" fmla="*/ 1061914 w 1490380"/>
                    <a:gd name="connsiteY67" fmla="*/ 886049 h 1495138"/>
                    <a:gd name="connsiteX68" fmla="*/ 1083959 w 1490380"/>
                    <a:gd name="connsiteY68" fmla="*/ 886049 h 1495138"/>
                    <a:gd name="connsiteX69" fmla="*/ 1123238 w 1490380"/>
                    <a:gd name="connsiteY69" fmla="*/ 917003 h 1495138"/>
                    <a:gd name="connsiteX70" fmla="*/ 1089169 w 1490380"/>
                    <a:gd name="connsiteY70" fmla="*/ 971676 h 1495138"/>
                    <a:gd name="connsiteX71" fmla="*/ 1076343 w 1490380"/>
                    <a:gd name="connsiteY71" fmla="*/ 972480 h 1495138"/>
                    <a:gd name="connsiteX72" fmla="*/ 915217 w 1490380"/>
                    <a:gd name="connsiteY72" fmla="*/ 972480 h 1495138"/>
                    <a:gd name="connsiteX73" fmla="*/ 904395 w 1490380"/>
                    <a:gd name="connsiteY73" fmla="*/ 971676 h 1495138"/>
                    <a:gd name="connsiteX74" fmla="*/ 867520 w 1490380"/>
                    <a:gd name="connsiteY74" fmla="*/ 935897 h 1495138"/>
                    <a:gd name="connsiteX75" fmla="*/ 891970 w 1490380"/>
                    <a:gd name="connsiteY75" fmla="*/ 890069 h 1495138"/>
                    <a:gd name="connsiteX76" fmla="*/ 910407 w 1490380"/>
                    <a:gd name="connsiteY76" fmla="*/ 886049 h 1495138"/>
                    <a:gd name="connsiteX77" fmla="*/ 944877 w 1490380"/>
                    <a:gd name="connsiteY77" fmla="*/ 886049 h 1495138"/>
                    <a:gd name="connsiteX78" fmla="*/ 952893 w 1490380"/>
                    <a:gd name="connsiteY78" fmla="*/ 884843 h 1495138"/>
                    <a:gd name="connsiteX79" fmla="*/ 954496 w 1490380"/>
                    <a:gd name="connsiteY79" fmla="*/ 883234 h 1495138"/>
                    <a:gd name="connsiteX80" fmla="*/ 955298 w 1490380"/>
                    <a:gd name="connsiteY80" fmla="*/ 880018 h 1495138"/>
                    <a:gd name="connsiteX81" fmla="*/ 955298 w 1490380"/>
                    <a:gd name="connsiteY81" fmla="*/ 867556 h 1495138"/>
                    <a:gd name="connsiteX82" fmla="*/ 955298 w 1490380"/>
                    <a:gd name="connsiteY82" fmla="*/ 644844 h 1495138"/>
                    <a:gd name="connsiteX83" fmla="*/ 954496 w 1490380"/>
                    <a:gd name="connsiteY83" fmla="*/ 628764 h 1495138"/>
                    <a:gd name="connsiteX84" fmla="*/ 952893 w 1490380"/>
                    <a:gd name="connsiteY84" fmla="*/ 627156 h 1495138"/>
                    <a:gd name="connsiteX85" fmla="*/ 948083 w 1490380"/>
                    <a:gd name="connsiteY85" fmla="*/ 625950 h 1495138"/>
                    <a:gd name="connsiteX86" fmla="*/ 925638 w 1490380"/>
                    <a:gd name="connsiteY86" fmla="*/ 626352 h 1495138"/>
                    <a:gd name="connsiteX87" fmla="*/ 915217 w 1490380"/>
                    <a:gd name="connsiteY87" fmla="*/ 626352 h 1495138"/>
                    <a:gd name="connsiteX88" fmla="*/ 875937 w 1490380"/>
                    <a:gd name="connsiteY88" fmla="*/ 584543 h 1495138"/>
                    <a:gd name="connsiteX89" fmla="*/ 916419 w 1490380"/>
                    <a:gd name="connsiteY89" fmla="*/ 541126 h 1495138"/>
                    <a:gd name="connsiteX90" fmla="*/ 922832 w 1490380"/>
                    <a:gd name="connsiteY90" fmla="*/ 541126 h 1495138"/>
                    <a:gd name="connsiteX91" fmla="*/ 990169 w 1490380"/>
                    <a:gd name="connsiteY91" fmla="*/ 539116 h 1495138"/>
                    <a:gd name="connsiteX92" fmla="*/ 272255 w 1490380"/>
                    <a:gd name="connsiteY92" fmla="*/ 539116 h 1495138"/>
                    <a:gd name="connsiteX93" fmla="*/ 287486 w 1490380"/>
                    <a:gd name="connsiteY93" fmla="*/ 540322 h 1495138"/>
                    <a:gd name="connsiteX94" fmla="*/ 323158 w 1490380"/>
                    <a:gd name="connsiteY94" fmla="*/ 578513 h 1495138"/>
                    <a:gd name="connsiteX95" fmla="*/ 323158 w 1490380"/>
                    <a:gd name="connsiteY95" fmla="*/ 584543 h 1495138"/>
                    <a:gd name="connsiteX96" fmla="*/ 323158 w 1490380"/>
                    <a:gd name="connsiteY96" fmla="*/ 731276 h 1495138"/>
                    <a:gd name="connsiteX97" fmla="*/ 322757 w 1490380"/>
                    <a:gd name="connsiteY97" fmla="*/ 731276 h 1495138"/>
                    <a:gd name="connsiteX98" fmla="*/ 322757 w 1490380"/>
                    <a:gd name="connsiteY98" fmla="*/ 865948 h 1495138"/>
                    <a:gd name="connsiteX99" fmla="*/ 323158 w 1490380"/>
                    <a:gd name="connsiteY99" fmla="*/ 880018 h 1495138"/>
                    <a:gd name="connsiteX100" fmla="*/ 328769 w 1490380"/>
                    <a:gd name="connsiteY100" fmla="*/ 886049 h 1495138"/>
                    <a:gd name="connsiteX101" fmla="*/ 344000 w 1490380"/>
                    <a:gd name="connsiteY101" fmla="*/ 886049 h 1495138"/>
                    <a:gd name="connsiteX102" fmla="*/ 366045 w 1490380"/>
                    <a:gd name="connsiteY102" fmla="*/ 886049 h 1495138"/>
                    <a:gd name="connsiteX103" fmla="*/ 405325 w 1490380"/>
                    <a:gd name="connsiteY103" fmla="*/ 917003 h 1495138"/>
                    <a:gd name="connsiteX104" fmla="*/ 371255 w 1490380"/>
                    <a:gd name="connsiteY104" fmla="*/ 971676 h 1495138"/>
                    <a:gd name="connsiteX105" fmla="*/ 358429 w 1490380"/>
                    <a:gd name="connsiteY105" fmla="*/ 972480 h 1495138"/>
                    <a:gd name="connsiteX106" fmla="*/ 197303 w 1490380"/>
                    <a:gd name="connsiteY106" fmla="*/ 972480 h 1495138"/>
                    <a:gd name="connsiteX107" fmla="*/ 186481 w 1490380"/>
                    <a:gd name="connsiteY107" fmla="*/ 971676 h 1495138"/>
                    <a:gd name="connsiteX108" fmla="*/ 149606 w 1490380"/>
                    <a:gd name="connsiteY108" fmla="*/ 935897 h 1495138"/>
                    <a:gd name="connsiteX109" fmla="*/ 174056 w 1490380"/>
                    <a:gd name="connsiteY109" fmla="*/ 890069 h 1495138"/>
                    <a:gd name="connsiteX110" fmla="*/ 192493 w 1490380"/>
                    <a:gd name="connsiteY110" fmla="*/ 886049 h 1495138"/>
                    <a:gd name="connsiteX111" fmla="*/ 226963 w 1490380"/>
                    <a:gd name="connsiteY111" fmla="*/ 886049 h 1495138"/>
                    <a:gd name="connsiteX112" fmla="*/ 234979 w 1490380"/>
                    <a:gd name="connsiteY112" fmla="*/ 884843 h 1495138"/>
                    <a:gd name="connsiteX113" fmla="*/ 236582 w 1490380"/>
                    <a:gd name="connsiteY113" fmla="*/ 883234 h 1495138"/>
                    <a:gd name="connsiteX114" fmla="*/ 237384 w 1490380"/>
                    <a:gd name="connsiteY114" fmla="*/ 880018 h 1495138"/>
                    <a:gd name="connsiteX115" fmla="*/ 237384 w 1490380"/>
                    <a:gd name="connsiteY115" fmla="*/ 867556 h 1495138"/>
                    <a:gd name="connsiteX116" fmla="*/ 237384 w 1490380"/>
                    <a:gd name="connsiteY116" fmla="*/ 644844 h 1495138"/>
                    <a:gd name="connsiteX117" fmla="*/ 236582 w 1490380"/>
                    <a:gd name="connsiteY117" fmla="*/ 628764 h 1495138"/>
                    <a:gd name="connsiteX118" fmla="*/ 234979 w 1490380"/>
                    <a:gd name="connsiteY118" fmla="*/ 627156 h 1495138"/>
                    <a:gd name="connsiteX119" fmla="*/ 230169 w 1490380"/>
                    <a:gd name="connsiteY119" fmla="*/ 625950 h 1495138"/>
                    <a:gd name="connsiteX120" fmla="*/ 207724 w 1490380"/>
                    <a:gd name="connsiteY120" fmla="*/ 626352 h 1495138"/>
                    <a:gd name="connsiteX121" fmla="*/ 197303 w 1490380"/>
                    <a:gd name="connsiteY121" fmla="*/ 626352 h 1495138"/>
                    <a:gd name="connsiteX122" fmla="*/ 158023 w 1490380"/>
                    <a:gd name="connsiteY122" fmla="*/ 584543 h 1495138"/>
                    <a:gd name="connsiteX123" fmla="*/ 198505 w 1490380"/>
                    <a:gd name="connsiteY123" fmla="*/ 541126 h 1495138"/>
                    <a:gd name="connsiteX124" fmla="*/ 204918 w 1490380"/>
                    <a:gd name="connsiteY124" fmla="*/ 541126 h 1495138"/>
                    <a:gd name="connsiteX125" fmla="*/ 272255 w 1490380"/>
                    <a:gd name="connsiteY125" fmla="*/ 539116 h 1495138"/>
                    <a:gd name="connsiteX126" fmla="*/ 477504 w 1490380"/>
                    <a:gd name="connsiteY126" fmla="*/ 0 h 1495138"/>
                    <a:gd name="connsiteX127" fmla="*/ 492735 w 1490380"/>
                    <a:gd name="connsiteY127" fmla="*/ 1206 h 1495138"/>
                    <a:gd name="connsiteX128" fmla="*/ 528407 w 1490380"/>
                    <a:gd name="connsiteY128" fmla="*/ 39397 h 1495138"/>
                    <a:gd name="connsiteX129" fmla="*/ 528407 w 1490380"/>
                    <a:gd name="connsiteY129" fmla="*/ 45427 h 1495138"/>
                    <a:gd name="connsiteX130" fmla="*/ 528407 w 1490380"/>
                    <a:gd name="connsiteY130" fmla="*/ 192159 h 1495138"/>
                    <a:gd name="connsiteX131" fmla="*/ 528006 w 1490380"/>
                    <a:gd name="connsiteY131" fmla="*/ 192159 h 1495138"/>
                    <a:gd name="connsiteX132" fmla="*/ 528006 w 1490380"/>
                    <a:gd name="connsiteY132" fmla="*/ 326832 h 1495138"/>
                    <a:gd name="connsiteX133" fmla="*/ 528407 w 1490380"/>
                    <a:gd name="connsiteY133" fmla="*/ 340902 h 1495138"/>
                    <a:gd name="connsiteX134" fmla="*/ 534018 w 1490380"/>
                    <a:gd name="connsiteY134" fmla="*/ 346932 h 1495138"/>
                    <a:gd name="connsiteX135" fmla="*/ 549249 w 1490380"/>
                    <a:gd name="connsiteY135" fmla="*/ 346932 h 1495138"/>
                    <a:gd name="connsiteX136" fmla="*/ 571294 w 1490380"/>
                    <a:gd name="connsiteY136" fmla="*/ 346932 h 1495138"/>
                    <a:gd name="connsiteX137" fmla="*/ 610574 w 1490380"/>
                    <a:gd name="connsiteY137" fmla="*/ 377887 h 1495138"/>
                    <a:gd name="connsiteX138" fmla="*/ 576504 w 1490380"/>
                    <a:gd name="connsiteY138" fmla="*/ 432560 h 1495138"/>
                    <a:gd name="connsiteX139" fmla="*/ 563678 w 1490380"/>
                    <a:gd name="connsiteY139" fmla="*/ 433364 h 1495138"/>
                    <a:gd name="connsiteX140" fmla="*/ 402552 w 1490380"/>
                    <a:gd name="connsiteY140" fmla="*/ 433364 h 1495138"/>
                    <a:gd name="connsiteX141" fmla="*/ 391730 w 1490380"/>
                    <a:gd name="connsiteY141" fmla="*/ 432560 h 1495138"/>
                    <a:gd name="connsiteX142" fmla="*/ 354855 w 1490380"/>
                    <a:gd name="connsiteY142" fmla="*/ 396781 h 1495138"/>
                    <a:gd name="connsiteX143" fmla="*/ 379305 w 1490380"/>
                    <a:gd name="connsiteY143" fmla="*/ 350952 h 1495138"/>
                    <a:gd name="connsiteX144" fmla="*/ 397742 w 1490380"/>
                    <a:gd name="connsiteY144" fmla="*/ 346932 h 1495138"/>
                    <a:gd name="connsiteX145" fmla="*/ 432212 w 1490380"/>
                    <a:gd name="connsiteY145" fmla="*/ 346932 h 1495138"/>
                    <a:gd name="connsiteX146" fmla="*/ 440228 w 1490380"/>
                    <a:gd name="connsiteY146" fmla="*/ 345726 h 1495138"/>
                    <a:gd name="connsiteX147" fmla="*/ 441831 w 1490380"/>
                    <a:gd name="connsiteY147" fmla="*/ 344118 h 1495138"/>
                    <a:gd name="connsiteX148" fmla="*/ 442633 w 1490380"/>
                    <a:gd name="connsiteY148" fmla="*/ 340902 h 1495138"/>
                    <a:gd name="connsiteX149" fmla="*/ 442633 w 1490380"/>
                    <a:gd name="connsiteY149" fmla="*/ 328440 h 1495138"/>
                    <a:gd name="connsiteX150" fmla="*/ 442633 w 1490380"/>
                    <a:gd name="connsiteY150" fmla="*/ 105728 h 1495138"/>
                    <a:gd name="connsiteX151" fmla="*/ 441831 w 1490380"/>
                    <a:gd name="connsiteY151" fmla="*/ 89648 h 1495138"/>
                    <a:gd name="connsiteX152" fmla="*/ 440228 w 1490380"/>
                    <a:gd name="connsiteY152" fmla="*/ 88040 h 1495138"/>
                    <a:gd name="connsiteX153" fmla="*/ 435418 w 1490380"/>
                    <a:gd name="connsiteY153" fmla="*/ 86834 h 1495138"/>
                    <a:gd name="connsiteX154" fmla="*/ 412973 w 1490380"/>
                    <a:gd name="connsiteY154" fmla="*/ 87236 h 1495138"/>
                    <a:gd name="connsiteX155" fmla="*/ 402552 w 1490380"/>
                    <a:gd name="connsiteY155" fmla="*/ 87236 h 1495138"/>
                    <a:gd name="connsiteX156" fmla="*/ 363272 w 1490380"/>
                    <a:gd name="connsiteY156" fmla="*/ 45427 h 1495138"/>
                    <a:gd name="connsiteX157" fmla="*/ 403754 w 1490380"/>
                    <a:gd name="connsiteY157" fmla="*/ 2010 h 1495138"/>
                    <a:gd name="connsiteX158" fmla="*/ 410167 w 1490380"/>
                    <a:gd name="connsiteY158" fmla="*/ 2010 h 1495138"/>
                    <a:gd name="connsiteX159" fmla="*/ 477504 w 1490380"/>
                    <a:gd name="connsiteY159" fmla="*/ 0 h 1495138"/>
                    <a:gd name="connsiteX160" fmla="*/ 123093 w 1490380"/>
                    <a:gd name="connsiteY160" fmla="*/ 0 h 1495138"/>
                    <a:gd name="connsiteX161" fmla="*/ 138324 w 1490380"/>
                    <a:gd name="connsiteY161" fmla="*/ 1206 h 1495138"/>
                    <a:gd name="connsiteX162" fmla="*/ 173997 w 1490380"/>
                    <a:gd name="connsiteY162" fmla="*/ 39397 h 1495138"/>
                    <a:gd name="connsiteX163" fmla="*/ 173997 w 1490380"/>
                    <a:gd name="connsiteY163" fmla="*/ 45427 h 1495138"/>
                    <a:gd name="connsiteX164" fmla="*/ 173997 w 1490380"/>
                    <a:gd name="connsiteY164" fmla="*/ 192159 h 1495138"/>
                    <a:gd name="connsiteX165" fmla="*/ 173596 w 1490380"/>
                    <a:gd name="connsiteY165" fmla="*/ 192159 h 1495138"/>
                    <a:gd name="connsiteX166" fmla="*/ 173596 w 1490380"/>
                    <a:gd name="connsiteY166" fmla="*/ 326832 h 1495138"/>
                    <a:gd name="connsiteX167" fmla="*/ 173997 w 1490380"/>
                    <a:gd name="connsiteY167" fmla="*/ 340902 h 1495138"/>
                    <a:gd name="connsiteX168" fmla="*/ 179608 w 1490380"/>
                    <a:gd name="connsiteY168" fmla="*/ 346932 h 1495138"/>
                    <a:gd name="connsiteX169" fmla="*/ 194839 w 1490380"/>
                    <a:gd name="connsiteY169" fmla="*/ 346932 h 1495138"/>
                    <a:gd name="connsiteX170" fmla="*/ 216884 w 1490380"/>
                    <a:gd name="connsiteY170" fmla="*/ 346932 h 1495138"/>
                    <a:gd name="connsiteX171" fmla="*/ 256164 w 1490380"/>
                    <a:gd name="connsiteY171" fmla="*/ 377887 h 1495138"/>
                    <a:gd name="connsiteX172" fmla="*/ 222094 w 1490380"/>
                    <a:gd name="connsiteY172" fmla="*/ 432560 h 1495138"/>
                    <a:gd name="connsiteX173" fmla="*/ 209268 w 1490380"/>
                    <a:gd name="connsiteY173" fmla="*/ 433364 h 1495138"/>
                    <a:gd name="connsiteX174" fmla="*/ 48141 w 1490380"/>
                    <a:gd name="connsiteY174" fmla="*/ 433364 h 1495138"/>
                    <a:gd name="connsiteX175" fmla="*/ 37319 w 1490380"/>
                    <a:gd name="connsiteY175" fmla="*/ 432560 h 1495138"/>
                    <a:gd name="connsiteX176" fmla="*/ 445 w 1490380"/>
                    <a:gd name="connsiteY176" fmla="*/ 396781 h 1495138"/>
                    <a:gd name="connsiteX177" fmla="*/ 24894 w 1490380"/>
                    <a:gd name="connsiteY177" fmla="*/ 350952 h 1495138"/>
                    <a:gd name="connsiteX178" fmla="*/ 43332 w 1490380"/>
                    <a:gd name="connsiteY178" fmla="*/ 346932 h 1495138"/>
                    <a:gd name="connsiteX179" fmla="*/ 77801 w 1490380"/>
                    <a:gd name="connsiteY179" fmla="*/ 346932 h 1495138"/>
                    <a:gd name="connsiteX180" fmla="*/ 85818 w 1490380"/>
                    <a:gd name="connsiteY180" fmla="*/ 345726 h 1495138"/>
                    <a:gd name="connsiteX181" fmla="*/ 87421 w 1490380"/>
                    <a:gd name="connsiteY181" fmla="*/ 344118 h 1495138"/>
                    <a:gd name="connsiteX182" fmla="*/ 88223 w 1490380"/>
                    <a:gd name="connsiteY182" fmla="*/ 340902 h 1495138"/>
                    <a:gd name="connsiteX183" fmla="*/ 88223 w 1490380"/>
                    <a:gd name="connsiteY183" fmla="*/ 328440 h 1495138"/>
                    <a:gd name="connsiteX184" fmla="*/ 88223 w 1490380"/>
                    <a:gd name="connsiteY184" fmla="*/ 105728 h 1495138"/>
                    <a:gd name="connsiteX185" fmla="*/ 87421 w 1490380"/>
                    <a:gd name="connsiteY185" fmla="*/ 89648 h 1495138"/>
                    <a:gd name="connsiteX186" fmla="*/ 85818 w 1490380"/>
                    <a:gd name="connsiteY186" fmla="*/ 88040 h 1495138"/>
                    <a:gd name="connsiteX187" fmla="*/ 81008 w 1490380"/>
                    <a:gd name="connsiteY187" fmla="*/ 86834 h 1495138"/>
                    <a:gd name="connsiteX188" fmla="*/ 58562 w 1490380"/>
                    <a:gd name="connsiteY188" fmla="*/ 87236 h 1495138"/>
                    <a:gd name="connsiteX189" fmla="*/ 48141 w 1490380"/>
                    <a:gd name="connsiteY189" fmla="*/ 87236 h 1495138"/>
                    <a:gd name="connsiteX190" fmla="*/ 8862 w 1490380"/>
                    <a:gd name="connsiteY190" fmla="*/ 45427 h 1495138"/>
                    <a:gd name="connsiteX191" fmla="*/ 49344 w 1490380"/>
                    <a:gd name="connsiteY191" fmla="*/ 2010 h 1495138"/>
                    <a:gd name="connsiteX192" fmla="*/ 55757 w 1490380"/>
                    <a:gd name="connsiteY192" fmla="*/ 2010 h 1495138"/>
                    <a:gd name="connsiteX193" fmla="*/ 123093 w 1490380"/>
                    <a:gd name="connsiteY19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62876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990169 w 1490380"/>
                    <a:gd name="connsiteY57" fmla="*/ 539116 h 1495138"/>
                    <a:gd name="connsiteX58" fmla="*/ 1005400 w 1490380"/>
                    <a:gd name="connsiteY58" fmla="*/ 540322 h 1495138"/>
                    <a:gd name="connsiteX59" fmla="*/ 1041072 w 1490380"/>
                    <a:gd name="connsiteY59" fmla="*/ 578513 h 1495138"/>
                    <a:gd name="connsiteX60" fmla="*/ 1041072 w 1490380"/>
                    <a:gd name="connsiteY60" fmla="*/ 584543 h 1495138"/>
                    <a:gd name="connsiteX61" fmla="*/ 1041072 w 1490380"/>
                    <a:gd name="connsiteY61" fmla="*/ 731276 h 1495138"/>
                    <a:gd name="connsiteX62" fmla="*/ 1040671 w 1490380"/>
                    <a:gd name="connsiteY62" fmla="*/ 731276 h 1495138"/>
                    <a:gd name="connsiteX63" fmla="*/ 1040671 w 1490380"/>
                    <a:gd name="connsiteY63" fmla="*/ 865948 h 1495138"/>
                    <a:gd name="connsiteX64" fmla="*/ 1041072 w 1490380"/>
                    <a:gd name="connsiteY64" fmla="*/ 880018 h 1495138"/>
                    <a:gd name="connsiteX65" fmla="*/ 1046683 w 1490380"/>
                    <a:gd name="connsiteY65" fmla="*/ 886049 h 1495138"/>
                    <a:gd name="connsiteX66" fmla="*/ 1061914 w 1490380"/>
                    <a:gd name="connsiteY66" fmla="*/ 886049 h 1495138"/>
                    <a:gd name="connsiteX67" fmla="*/ 1083959 w 1490380"/>
                    <a:gd name="connsiteY67" fmla="*/ 886049 h 1495138"/>
                    <a:gd name="connsiteX68" fmla="*/ 1123238 w 1490380"/>
                    <a:gd name="connsiteY68" fmla="*/ 917003 h 1495138"/>
                    <a:gd name="connsiteX69" fmla="*/ 1089169 w 1490380"/>
                    <a:gd name="connsiteY69" fmla="*/ 971676 h 1495138"/>
                    <a:gd name="connsiteX70" fmla="*/ 1076343 w 1490380"/>
                    <a:gd name="connsiteY70" fmla="*/ 972480 h 1495138"/>
                    <a:gd name="connsiteX71" fmla="*/ 915217 w 1490380"/>
                    <a:gd name="connsiteY71" fmla="*/ 972480 h 1495138"/>
                    <a:gd name="connsiteX72" fmla="*/ 904395 w 1490380"/>
                    <a:gd name="connsiteY72" fmla="*/ 971676 h 1495138"/>
                    <a:gd name="connsiteX73" fmla="*/ 867520 w 1490380"/>
                    <a:gd name="connsiteY73" fmla="*/ 935897 h 1495138"/>
                    <a:gd name="connsiteX74" fmla="*/ 891970 w 1490380"/>
                    <a:gd name="connsiteY74" fmla="*/ 890069 h 1495138"/>
                    <a:gd name="connsiteX75" fmla="*/ 910407 w 1490380"/>
                    <a:gd name="connsiteY75" fmla="*/ 886049 h 1495138"/>
                    <a:gd name="connsiteX76" fmla="*/ 944877 w 1490380"/>
                    <a:gd name="connsiteY76" fmla="*/ 886049 h 1495138"/>
                    <a:gd name="connsiteX77" fmla="*/ 952893 w 1490380"/>
                    <a:gd name="connsiteY77" fmla="*/ 884843 h 1495138"/>
                    <a:gd name="connsiteX78" fmla="*/ 954496 w 1490380"/>
                    <a:gd name="connsiteY78" fmla="*/ 883234 h 1495138"/>
                    <a:gd name="connsiteX79" fmla="*/ 955298 w 1490380"/>
                    <a:gd name="connsiteY79" fmla="*/ 880018 h 1495138"/>
                    <a:gd name="connsiteX80" fmla="*/ 955298 w 1490380"/>
                    <a:gd name="connsiteY80" fmla="*/ 867556 h 1495138"/>
                    <a:gd name="connsiteX81" fmla="*/ 955298 w 1490380"/>
                    <a:gd name="connsiteY81" fmla="*/ 644844 h 1495138"/>
                    <a:gd name="connsiteX82" fmla="*/ 954496 w 1490380"/>
                    <a:gd name="connsiteY82" fmla="*/ 628764 h 1495138"/>
                    <a:gd name="connsiteX83" fmla="*/ 952893 w 1490380"/>
                    <a:gd name="connsiteY83" fmla="*/ 627156 h 1495138"/>
                    <a:gd name="connsiteX84" fmla="*/ 948083 w 1490380"/>
                    <a:gd name="connsiteY84" fmla="*/ 625950 h 1495138"/>
                    <a:gd name="connsiteX85" fmla="*/ 925638 w 1490380"/>
                    <a:gd name="connsiteY85" fmla="*/ 626352 h 1495138"/>
                    <a:gd name="connsiteX86" fmla="*/ 915217 w 1490380"/>
                    <a:gd name="connsiteY86" fmla="*/ 626352 h 1495138"/>
                    <a:gd name="connsiteX87" fmla="*/ 875937 w 1490380"/>
                    <a:gd name="connsiteY87" fmla="*/ 584543 h 1495138"/>
                    <a:gd name="connsiteX88" fmla="*/ 916419 w 1490380"/>
                    <a:gd name="connsiteY88" fmla="*/ 541126 h 1495138"/>
                    <a:gd name="connsiteX89" fmla="*/ 922832 w 1490380"/>
                    <a:gd name="connsiteY89" fmla="*/ 541126 h 1495138"/>
                    <a:gd name="connsiteX90" fmla="*/ 990169 w 1490380"/>
                    <a:gd name="connsiteY90" fmla="*/ 539116 h 1495138"/>
                    <a:gd name="connsiteX91" fmla="*/ 272255 w 1490380"/>
                    <a:gd name="connsiteY91" fmla="*/ 539116 h 1495138"/>
                    <a:gd name="connsiteX92" fmla="*/ 287486 w 1490380"/>
                    <a:gd name="connsiteY92" fmla="*/ 540322 h 1495138"/>
                    <a:gd name="connsiteX93" fmla="*/ 323158 w 1490380"/>
                    <a:gd name="connsiteY93" fmla="*/ 578513 h 1495138"/>
                    <a:gd name="connsiteX94" fmla="*/ 323158 w 1490380"/>
                    <a:gd name="connsiteY94" fmla="*/ 584543 h 1495138"/>
                    <a:gd name="connsiteX95" fmla="*/ 323158 w 1490380"/>
                    <a:gd name="connsiteY95" fmla="*/ 731276 h 1495138"/>
                    <a:gd name="connsiteX96" fmla="*/ 322757 w 1490380"/>
                    <a:gd name="connsiteY96" fmla="*/ 731276 h 1495138"/>
                    <a:gd name="connsiteX97" fmla="*/ 322757 w 1490380"/>
                    <a:gd name="connsiteY97" fmla="*/ 865948 h 1495138"/>
                    <a:gd name="connsiteX98" fmla="*/ 323158 w 1490380"/>
                    <a:gd name="connsiteY98" fmla="*/ 880018 h 1495138"/>
                    <a:gd name="connsiteX99" fmla="*/ 328769 w 1490380"/>
                    <a:gd name="connsiteY99" fmla="*/ 886049 h 1495138"/>
                    <a:gd name="connsiteX100" fmla="*/ 344000 w 1490380"/>
                    <a:gd name="connsiteY100" fmla="*/ 886049 h 1495138"/>
                    <a:gd name="connsiteX101" fmla="*/ 366045 w 1490380"/>
                    <a:gd name="connsiteY101" fmla="*/ 886049 h 1495138"/>
                    <a:gd name="connsiteX102" fmla="*/ 405325 w 1490380"/>
                    <a:gd name="connsiteY102" fmla="*/ 917003 h 1495138"/>
                    <a:gd name="connsiteX103" fmla="*/ 371255 w 1490380"/>
                    <a:gd name="connsiteY103" fmla="*/ 971676 h 1495138"/>
                    <a:gd name="connsiteX104" fmla="*/ 358429 w 1490380"/>
                    <a:gd name="connsiteY104" fmla="*/ 972480 h 1495138"/>
                    <a:gd name="connsiteX105" fmla="*/ 197303 w 1490380"/>
                    <a:gd name="connsiteY105" fmla="*/ 972480 h 1495138"/>
                    <a:gd name="connsiteX106" fmla="*/ 186481 w 1490380"/>
                    <a:gd name="connsiteY106" fmla="*/ 971676 h 1495138"/>
                    <a:gd name="connsiteX107" fmla="*/ 149606 w 1490380"/>
                    <a:gd name="connsiteY107" fmla="*/ 935897 h 1495138"/>
                    <a:gd name="connsiteX108" fmla="*/ 174056 w 1490380"/>
                    <a:gd name="connsiteY108" fmla="*/ 890069 h 1495138"/>
                    <a:gd name="connsiteX109" fmla="*/ 192493 w 1490380"/>
                    <a:gd name="connsiteY109" fmla="*/ 886049 h 1495138"/>
                    <a:gd name="connsiteX110" fmla="*/ 226963 w 1490380"/>
                    <a:gd name="connsiteY110" fmla="*/ 886049 h 1495138"/>
                    <a:gd name="connsiteX111" fmla="*/ 234979 w 1490380"/>
                    <a:gd name="connsiteY111" fmla="*/ 884843 h 1495138"/>
                    <a:gd name="connsiteX112" fmla="*/ 236582 w 1490380"/>
                    <a:gd name="connsiteY112" fmla="*/ 883234 h 1495138"/>
                    <a:gd name="connsiteX113" fmla="*/ 237384 w 1490380"/>
                    <a:gd name="connsiteY113" fmla="*/ 880018 h 1495138"/>
                    <a:gd name="connsiteX114" fmla="*/ 237384 w 1490380"/>
                    <a:gd name="connsiteY114" fmla="*/ 867556 h 1495138"/>
                    <a:gd name="connsiteX115" fmla="*/ 237384 w 1490380"/>
                    <a:gd name="connsiteY115" fmla="*/ 644844 h 1495138"/>
                    <a:gd name="connsiteX116" fmla="*/ 236582 w 1490380"/>
                    <a:gd name="connsiteY116" fmla="*/ 628764 h 1495138"/>
                    <a:gd name="connsiteX117" fmla="*/ 234979 w 1490380"/>
                    <a:gd name="connsiteY117" fmla="*/ 627156 h 1495138"/>
                    <a:gd name="connsiteX118" fmla="*/ 230169 w 1490380"/>
                    <a:gd name="connsiteY118" fmla="*/ 625950 h 1495138"/>
                    <a:gd name="connsiteX119" fmla="*/ 207724 w 1490380"/>
                    <a:gd name="connsiteY119" fmla="*/ 626352 h 1495138"/>
                    <a:gd name="connsiteX120" fmla="*/ 197303 w 1490380"/>
                    <a:gd name="connsiteY120" fmla="*/ 626352 h 1495138"/>
                    <a:gd name="connsiteX121" fmla="*/ 158023 w 1490380"/>
                    <a:gd name="connsiteY121" fmla="*/ 584543 h 1495138"/>
                    <a:gd name="connsiteX122" fmla="*/ 198505 w 1490380"/>
                    <a:gd name="connsiteY122" fmla="*/ 541126 h 1495138"/>
                    <a:gd name="connsiteX123" fmla="*/ 204918 w 1490380"/>
                    <a:gd name="connsiteY123" fmla="*/ 541126 h 1495138"/>
                    <a:gd name="connsiteX124" fmla="*/ 272255 w 1490380"/>
                    <a:gd name="connsiteY124" fmla="*/ 539116 h 1495138"/>
                    <a:gd name="connsiteX125" fmla="*/ 477504 w 1490380"/>
                    <a:gd name="connsiteY125" fmla="*/ 0 h 1495138"/>
                    <a:gd name="connsiteX126" fmla="*/ 492735 w 1490380"/>
                    <a:gd name="connsiteY126" fmla="*/ 1206 h 1495138"/>
                    <a:gd name="connsiteX127" fmla="*/ 528407 w 1490380"/>
                    <a:gd name="connsiteY127" fmla="*/ 39397 h 1495138"/>
                    <a:gd name="connsiteX128" fmla="*/ 528407 w 1490380"/>
                    <a:gd name="connsiteY128" fmla="*/ 45427 h 1495138"/>
                    <a:gd name="connsiteX129" fmla="*/ 528407 w 1490380"/>
                    <a:gd name="connsiteY129" fmla="*/ 192159 h 1495138"/>
                    <a:gd name="connsiteX130" fmla="*/ 528006 w 1490380"/>
                    <a:gd name="connsiteY130" fmla="*/ 192159 h 1495138"/>
                    <a:gd name="connsiteX131" fmla="*/ 528006 w 1490380"/>
                    <a:gd name="connsiteY131" fmla="*/ 326832 h 1495138"/>
                    <a:gd name="connsiteX132" fmla="*/ 528407 w 1490380"/>
                    <a:gd name="connsiteY132" fmla="*/ 340902 h 1495138"/>
                    <a:gd name="connsiteX133" fmla="*/ 534018 w 1490380"/>
                    <a:gd name="connsiteY133" fmla="*/ 346932 h 1495138"/>
                    <a:gd name="connsiteX134" fmla="*/ 549249 w 1490380"/>
                    <a:gd name="connsiteY134" fmla="*/ 346932 h 1495138"/>
                    <a:gd name="connsiteX135" fmla="*/ 571294 w 1490380"/>
                    <a:gd name="connsiteY135" fmla="*/ 346932 h 1495138"/>
                    <a:gd name="connsiteX136" fmla="*/ 610574 w 1490380"/>
                    <a:gd name="connsiteY136" fmla="*/ 377887 h 1495138"/>
                    <a:gd name="connsiteX137" fmla="*/ 576504 w 1490380"/>
                    <a:gd name="connsiteY137" fmla="*/ 432560 h 1495138"/>
                    <a:gd name="connsiteX138" fmla="*/ 563678 w 1490380"/>
                    <a:gd name="connsiteY138" fmla="*/ 433364 h 1495138"/>
                    <a:gd name="connsiteX139" fmla="*/ 402552 w 1490380"/>
                    <a:gd name="connsiteY139" fmla="*/ 433364 h 1495138"/>
                    <a:gd name="connsiteX140" fmla="*/ 391730 w 1490380"/>
                    <a:gd name="connsiteY140" fmla="*/ 432560 h 1495138"/>
                    <a:gd name="connsiteX141" fmla="*/ 354855 w 1490380"/>
                    <a:gd name="connsiteY141" fmla="*/ 396781 h 1495138"/>
                    <a:gd name="connsiteX142" fmla="*/ 379305 w 1490380"/>
                    <a:gd name="connsiteY142" fmla="*/ 350952 h 1495138"/>
                    <a:gd name="connsiteX143" fmla="*/ 397742 w 1490380"/>
                    <a:gd name="connsiteY143" fmla="*/ 346932 h 1495138"/>
                    <a:gd name="connsiteX144" fmla="*/ 432212 w 1490380"/>
                    <a:gd name="connsiteY144" fmla="*/ 346932 h 1495138"/>
                    <a:gd name="connsiteX145" fmla="*/ 440228 w 1490380"/>
                    <a:gd name="connsiteY145" fmla="*/ 345726 h 1495138"/>
                    <a:gd name="connsiteX146" fmla="*/ 441831 w 1490380"/>
                    <a:gd name="connsiteY146" fmla="*/ 344118 h 1495138"/>
                    <a:gd name="connsiteX147" fmla="*/ 442633 w 1490380"/>
                    <a:gd name="connsiteY147" fmla="*/ 340902 h 1495138"/>
                    <a:gd name="connsiteX148" fmla="*/ 442633 w 1490380"/>
                    <a:gd name="connsiteY148" fmla="*/ 328440 h 1495138"/>
                    <a:gd name="connsiteX149" fmla="*/ 442633 w 1490380"/>
                    <a:gd name="connsiteY149" fmla="*/ 105728 h 1495138"/>
                    <a:gd name="connsiteX150" fmla="*/ 441831 w 1490380"/>
                    <a:gd name="connsiteY150" fmla="*/ 89648 h 1495138"/>
                    <a:gd name="connsiteX151" fmla="*/ 440228 w 1490380"/>
                    <a:gd name="connsiteY151" fmla="*/ 88040 h 1495138"/>
                    <a:gd name="connsiteX152" fmla="*/ 435418 w 1490380"/>
                    <a:gd name="connsiteY152" fmla="*/ 86834 h 1495138"/>
                    <a:gd name="connsiteX153" fmla="*/ 412973 w 1490380"/>
                    <a:gd name="connsiteY153" fmla="*/ 87236 h 1495138"/>
                    <a:gd name="connsiteX154" fmla="*/ 402552 w 1490380"/>
                    <a:gd name="connsiteY154" fmla="*/ 87236 h 1495138"/>
                    <a:gd name="connsiteX155" fmla="*/ 363272 w 1490380"/>
                    <a:gd name="connsiteY155" fmla="*/ 45427 h 1495138"/>
                    <a:gd name="connsiteX156" fmla="*/ 403754 w 1490380"/>
                    <a:gd name="connsiteY156" fmla="*/ 2010 h 1495138"/>
                    <a:gd name="connsiteX157" fmla="*/ 410167 w 1490380"/>
                    <a:gd name="connsiteY157" fmla="*/ 2010 h 1495138"/>
                    <a:gd name="connsiteX158" fmla="*/ 477504 w 1490380"/>
                    <a:gd name="connsiteY158" fmla="*/ 0 h 1495138"/>
                    <a:gd name="connsiteX159" fmla="*/ 123093 w 1490380"/>
                    <a:gd name="connsiteY159" fmla="*/ 0 h 1495138"/>
                    <a:gd name="connsiteX160" fmla="*/ 138324 w 1490380"/>
                    <a:gd name="connsiteY160" fmla="*/ 1206 h 1495138"/>
                    <a:gd name="connsiteX161" fmla="*/ 173997 w 1490380"/>
                    <a:gd name="connsiteY161" fmla="*/ 39397 h 1495138"/>
                    <a:gd name="connsiteX162" fmla="*/ 173997 w 1490380"/>
                    <a:gd name="connsiteY162" fmla="*/ 45427 h 1495138"/>
                    <a:gd name="connsiteX163" fmla="*/ 173997 w 1490380"/>
                    <a:gd name="connsiteY163" fmla="*/ 192159 h 1495138"/>
                    <a:gd name="connsiteX164" fmla="*/ 173596 w 1490380"/>
                    <a:gd name="connsiteY164" fmla="*/ 192159 h 1495138"/>
                    <a:gd name="connsiteX165" fmla="*/ 173596 w 1490380"/>
                    <a:gd name="connsiteY165" fmla="*/ 326832 h 1495138"/>
                    <a:gd name="connsiteX166" fmla="*/ 173997 w 1490380"/>
                    <a:gd name="connsiteY166" fmla="*/ 340902 h 1495138"/>
                    <a:gd name="connsiteX167" fmla="*/ 179608 w 1490380"/>
                    <a:gd name="connsiteY167" fmla="*/ 346932 h 1495138"/>
                    <a:gd name="connsiteX168" fmla="*/ 194839 w 1490380"/>
                    <a:gd name="connsiteY168" fmla="*/ 346932 h 1495138"/>
                    <a:gd name="connsiteX169" fmla="*/ 216884 w 1490380"/>
                    <a:gd name="connsiteY169" fmla="*/ 346932 h 1495138"/>
                    <a:gd name="connsiteX170" fmla="*/ 256164 w 1490380"/>
                    <a:gd name="connsiteY170" fmla="*/ 377887 h 1495138"/>
                    <a:gd name="connsiteX171" fmla="*/ 222094 w 1490380"/>
                    <a:gd name="connsiteY171" fmla="*/ 432560 h 1495138"/>
                    <a:gd name="connsiteX172" fmla="*/ 209268 w 1490380"/>
                    <a:gd name="connsiteY172" fmla="*/ 433364 h 1495138"/>
                    <a:gd name="connsiteX173" fmla="*/ 48141 w 1490380"/>
                    <a:gd name="connsiteY173" fmla="*/ 433364 h 1495138"/>
                    <a:gd name="connsiteX174" fmla="*/ 37319 w 1490380"/>
                    <a:gd name="connsiteY174" fmla="*/ 432560 h 1495138"/>
                    <a:gd name="connsiteX175" fmla="*/ 445 w 1490380"/>
                    <a:gd name="connsiteY175" fmla="*/ 396781 h 1495138"/>
                    <a:gd name="connsiteX176" fmla="*/ 24894 w 1490380"/>
                    <a:gd name="connsiteY176" fmla="*/ 350952 h 1495138"/>
                    <a:gd name="connsiteX177" fmla="*/ 43332 w 1490380"/>
                    <a:gd name="connsiteY177" fmla="*/ 346932 h 1495138"/>
                    <a:gd name="connsiteX178" fmla="*/ 77801 w 1490380"/>
                    <a:gd name="connsiteY178" fmla="*/ 346932 h 1495138"/>
                    <a:gd name="connsiteX179" fmla="*/ 85818 w 1490380"/>
                    <a:gd name="connsiteY179" fmla="*/ 345726 h 1495138"/>
                    <a:gd name="connsiteX180" fmla="*/ 87421 w 1490380"/>
                    <a:gd name="connsiteY180" fmla="*/ 344118 h 1495138"/>
                    <a:gd name="connsiteX181" fmla="*/ 88223 w 1490380"/>
                    <a:gd name="connsiteY181" fmla="*/ 340902 h 1495138"/>
                    <a:gd name="connsiteX182" fmla="*/ 88223 w 1490380"/>
                    <a:gd name="connsiteY182" fmla="*/ 328440 h 1495138"/>
                    <a:gd name="connsiteX183" fmla="*/ 88223 w 1490380"/>
                    <a:gd name="connsiteY183" fmla="*/ 105728 h 1495138"/>
                    <a:gd name="connsiteX184" fmla="*/ 87421 w 1490380"/>
                    <a:gd name="connsiteY184" fmla="*/ 89648 h 1495138"/>
                    <a:gd name="connsiteX185" fmla="*/ 85818 w 1490380"/>
                    <a:gd name="connsiteY185" fmla="*/ 88040 h 1495138"/>
                    <a:gd name="connsiteX186" fmla="*/ 81008 w 1490380"/>
                    <a:gd name="connsiteY186" fmla="*/ 86834 h 1495138"/>
                    <a:gd name="connsiteX187" fmla="*/ 58562 w 1490380"/>
                    <a:gd name="connsiteY187" fmla="*/ 87236 h 1495138"/>
                    <a:gd name="connsiteX188" fmla="*/ 48141 w 1490380"/>
                    <a:gd name="connsiteY188" fmla="*/ 87236 h 1495138"/>
                    <a:gd name="connsiteX189" fmla="*/ 8862 w 1490380"/>
                    <a:gd name="connsiteY189" fmla="*/ 45427 h 1495138"/>
                    <a:gd name="connsiteX190" fmla="*/ 49344 w 1490380"/>
                    <a:gd name="connsiteY190" fmla="*/ 2010 h 1495138"/>
                    <a:gd name="connsiteX191" fmla="*/ 55757 w 1490380"/>
                    <a:gd name="connsiteY191" fmla="*/ 2010 h 1495138"/>
                    <a:gd name="connsiteX192" fmla="*/ 123093 w 1490380"/>
                    <a:gd name="connsiteY19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64484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990169 w 1490380"/>
                    <a:gd name="connsiteY56" fmla="*/ 539116 h 1495138"/>
                    <a:gd name="connsiteX57" fmla="*/ 1005400 w 1490380"/>
                    <a:gd name="connsiteY57" fmla="*/ 540322 h 1495138"/>
                    <a:gd name="connsiteX58" fmla="*/ 1041072 w 1490380"/>
                    <a:gd name="connsiteY58" fmla="*/ 578513 h 1495138"/>
                    <a:gd name="connsiteX59" fmla="*/ 1041072 w 1490380"/>
                    <a:gd name="connsiteY59" fmla="*/ 584543 h 1495138"/>
                    <a:gd name="connsiteX60" fmla="*/ 1041072 w 1490380"/>
                    <a:gd name="connsiteY60" fmla="*/ 731276 h 1495138"/>
                    <a:gd name="connsiteX61" fmla="*/ 1040671 w 1490380"/>
                    <a:gd name="connsiteY61" fmla="*/ 731276 h 1495138"/>
                    <a:gd name="connsiteX62" fmla="*/ 1040671 w 1490380"/>
                    <a:gd name="connsiteY62" fmla="*/ 865948 h 1495138"/>
                    <a:gd name="connsiteX63" fmla="*/ 1041072 w 1490380"/>
                    <a:gd name="connsiteY63" fmla="*/ 880018 h 1495138"/>
                    <a:gd name="connsiteX64" fmla="*/ 1046683 w 1490380"/>
                    <a:gd name="connsiteY64" fmla="*/ 886049 h 1495138"/>
                    <a:gd name="connsiteX65" fmla="*/ 1061914 w 1490380"/>
                    <a:gd name="connsiteY65" fmla="*/ 886049 h 1495138"/>
                    <a:gd name="connsiteX66" fmla="*/ 1083959 w 1490380"/>
                    <a:gd name="connsiteY66" fmla="*/ 886049 h 1495138"/>
                    <a:gd name="connsiteX67" fmla="*/ 1123238 w 1490380"/>
                    <a:gd name="connsiteY67" fmla="*/ 917003 h 1495138"/>
                    <a:gd name="connsiteX68" fmla="*/ 1089169 w 1490380"/>
                    <a:gd name="connsiteY68" fmla="*/ 971676 h 1495138"/>
                    <a:gd name="connsiteX69" fmla="*/ 1076343 w 1490380"/>
                    <a:gd name="connsiteY69" fmla="*/ 972480 h 1495138"/>
                    <a:gd name="connsiteX70" fmla="*/ 915217 w 1490380"/>
                    <a:gd name="connsiteY70" fmla="*/ 972480 h 1495138"/>
                    <a:gd name="connsiteX71" fmla="*/ 904395 w 1490380"/>
                    <a:gd name="connsiteY71" fmla="*/ 971676 h 1495138"/>
                    <a:gd name="connsiteX72" fmla="*/ 867520 w 1490380"/>
                    <a:gd name="connsiteY72" fmla="*/ 935897 h 1495138"/>
                    <a:gd name="connsiteX73" fmla="*/ 891970 w 1490380"/>
                    <a:gd name="connsiteY73" fmla="*/ 890069 h 1495138"/>
                    <a:gd name="connsiteX74" fmla="*/ 910407 w 1490380"/>
                    <a:gd name="connsiteY74" fmla="*/ 886049 h 1495138"/>
                    <a:gd name="connsiteX75" fmla="*/ 944877 w 1490380"/>
                    <a:gd name="connsiteY75" fmla="*/ 886049 h 1495138"/>
                    <a:gd name="connsiteX76" fmla="*/ 952893 w 1490380"/>
                    <a:gd name="connsiteY76" fmla="*/ 884843 h 1495138"/>
                    <a:gd name="connsiteX77" fmla="*/ 954496 w 1490380"/>
                    <a:gd name="connsiteY77" fmla="*/ 883234 h 1495138"/>
                    <a:gd name="connsiteX78" fmla="*/ 955298 w 1490380"/>
                    <a:gd name="connsiteY78" fmla="*/ 880018 h 1495138"/>
                    <a:gd name="connsiteX79" fmla="*/ 955298 w 1490380"/>
                    <a:gd name="connsiteY79" fmla="*/ 867556 h 1495138"/>
                    <a:gd name="connsiteX80" fmla="*/ 955298 w 1490380"/>
                    <a:gd name="connsiteY80" fmla="*/ 644844 h 1495138"/>
                    <a:gd name="connsiteX81" fmla="*/ 954496 w 1490380"/>
                    <a:gd name="connsiteY81" fmla="*/ 628764 h 1495138"/>
                    <a:gd name="connsiteX82" fmla="*/ 952893 w 1490380"/>
                    <a:gd name="connsiteY82" fmla="*/ 627156 h 1495138"/>
                    <a:gd name="connsiteX83" fmla="*/ 948083 w 1490380"/>
                    <a:gd name="connsiteY83" fmla="*/ 625950 h 1495138"/>
                    <a:gd name="connsiteX84" fmla="*/ 925638 w 1490380"/>
                    <a:gd name="connsiteY84" fmla="*/ 626352 h 1495138"/>
                    <a:gd name="connsiteX85" fmla="*/ 915217 w 1490380"/>
                    <a:gd name="connsiteY85" fmla="*/ 626352 h 1495138"/>
                    <a:gd name="connsiteX86" fmla="*/ 875937 w 1490380"/>
                    <a:gd name="connsiteY86" fmla="*/ 584543 h 1495138"/>
                    <a:gd name="connsiteX87" fmla="*/ 916419 w 1490380"/>
                    <a:gd name="connsiteY87" fmla="*/ 541126 h 1495138"/>
                    <a:gd name="connsiteX88" fmla="*/ 922832 w 1490380"/>
                    <a:gd name="connsiteY88" fmla="*/ 541126 h 1495138"/>
                    <a:gd name="connsiteX89" fmla="*/ 990169 w 1490380"/>
                    <a:gd name="connsiteY89" fmla="*/ 539116 h 1495138"/>
                    <a:gd name="connsiteX90" fmla="*/ 272255 w 1490380"/>
                    <a:gd name="connsiteY90" fmla="*/ 539116 h 1495138"/>
                    <a:gd name="connsiteX91" fmla="*/ 287486 w 1490380"/>
                    <a:gd name="connsiteY91" fmla="*/ 540322 h 1495138"/>
                    <a:gd name="connsiteX92" fmla="*/ 323158 w 1490380"/>
                    <a:gd name="connsiteY92" fmla="*/ 578513 h 1495138"/>
                    <a:gd name="connsiteX93" fmla="*/ 323158 w 1490380"/>
                    <a:gd name="connsiteY93" fmla="*/ 584543 h 1495138"/>
                    <a:gd name="connsiteX94" fmla="*/ 323158 w 1490380"/>
                    <a:gd name="connsiteY94" fmla="*/ 731276 h 1495138"/>
                    <a:gd name="connsiteX95" fmla="*/ 322757 w 1490380"/>
                    <a:gd name="connsiteY95" fmla="*/ 731276 h 1495138"/>
                    <a:gd name="connsiteX96" fmla="*/ 322757 w 1490380"/>
                    <a:gd name="connsiteY96" fmla="*/ 865948 h 1495138"/>
                    <a:gd name="connsiteX97" fmla="*/ 323158 w 1490380"/>
                    <a:gd name="connsiteY97" fmla="*/ 880018 h 1495138"/>
                    <a:gd name="connsiteX98" fmla="*/ 328769 w 1490380"/>
                    <a:gd name="connsiteY98" fmla="*/ 886049 h 1495138"/>
                    <a:gd name="connsiteX99" fmla="*/ 344000 w 1490380"/>
                    <a:gd name="connsiteY99" fmla="*/ 886049 h 1495138"/>
                    <a:gd name="connsiteX100" fmla="*/ 366045 w 1490380"/>
                    <a:gd name="connsiteY100" fmla="*/ 886049 h 1495138"/>
                    <a:gd name="connsiteX101" fmla="*/ 405325 w 1490380"/>
                    <a:gd name="connsiteY101" fmla="*/ 917003 h 1495138"/>
                    <a:gd name="connsiteX102" fmla="*/ 371255 w 1490380"/>
                    <a:gd name="connsiteY102" fmla="*/ 971676 h 1495138"/>
                    <a:gd name="connsiteX103" fmla="*/ 358429 w 1490380"/>
                    <a:gd name="connsiteY103" fmla="*/ 972480 h 1495138"/>
                    <a:gd name="connsiteX104" fmla="*/ 197303 w 1490380"/>
                    <a:gd name="connsiteY104" fmla="*/ 972480 h 1495138"/>
                    <a:gd name="connsiteX105" fmla="*/ 186481 w 1490380"/>
                    <a:gd name="connsiteY105" fmla="*/ 971676 h 1495138"/>
                    <a:gd name="connsiteX106" fmla="*/ 149606 w 1490380"/>
                    <a:gd name="connsiteY106" fmla="*/ 935897 h 1495138"/>
                    <a:gd name="connsiteX107" fmla="*/ 174056 w 1490380"/>
                    <a:gd name="connsiteY107" fmla="*/ 890069 h 1495138"/>
                    <a:gd name="connsiteX108" fmla="*/ 192493 w 1490380"/>
                    <a:gd name="connsiteY108" fmla="*/ 886049 h 1495138"/>
                    <a:gd name="connsiteX109" fmla="*/ 226963 w 1490380"/>
                    <a:gd name="connsiteY109" fmla="*/ 886049 h 1495138"/>
                    <a:gd name="connsiteX110" fmla="*/ 234979 w 1490380"/>
                    <a:gd name="connsiteY110" fmla="*/ 884843 h 1495138"/>
                    <a:gd name="connsiteX111" fmla="*/ 236582 w 1490380"/>
                    <a:gd name="connsiteY111" fmla="*/ 883234 h 1495138"/>
                    <a:gd name="connsiteX112" fmla="*/ 237384 w 1490380"/>
                    <a:gd name="connsiteY112" fmla="*/ 880018 h 1495138"/>
                    <a:gd name="connsiteX113" fmla="*/ 237384 w 1490380"/>
                    <a:gd name="connsiteY113" fmla="*/ 867556 h 1495138"/>
                    <a:gd name="connsiteX114" fmla="*/ 237384 w 1490380"/>
                    <a:gd name="connsiteY114" fmla="*/ 644844 h 1495138"/>
                    <a:gd name="connsiteX115" fmla="*/ 236582 w 1490380"/>
                    <a:gd name="connsiteY115" fmla="*/ 628764 h 1495138"/>
                    <a:gd name="connsiteX116" fmla="*/ 234979 w 1490380"/>
                    <a:gd name="connsiteY116" fmla="*/ 627156 h 1495138"/>
                    <a:gd name="connsiteX117" fmla="*/ 230169 w 1490380"/>
                    <a:gd name="connsiteY117" fmla="*/ 625950 h 1495138"/>
                    <a:gd name="connsiteX118" fmla="*/ 207724 w 1490380"/>
                    <a:gd name="connsiteY118" fmla="*/ 626352 h 1495138"/>
                    <a:gd name="connsiteX119" fmla="*/ 197303 w 1490380"/>
                    <a:gd name="connsiteY119" fmla="*/ 626352 h 1495138"/>
                    <a:gd name="connsiteX120" fmla="*/ 158023 w 1490380"/>
                    <a:gd name="connsiteY120" fmla="*/ 584543 h 1495138"/>
                    <a:gd name="connsiteX121" fmla="*/ 198505 w 1490380"/>
                    <a:gd name="connsiteY121" fmla="*/ 541126 h 1495138"/>
                    <a:gd name="connsiteX122" fmla="*/ 204918 w 1490380"/>
                    <a:gd name="connsiteY122" fmla="*/ 541126 h 1495138"/>
                    <a:gd name="connsiteX123" fmla="*/ 272255 w 1490380"/>
                    <a:gd name="connsiteY123" fmla="*/ 539116 h 1495138"/>
                    <a:gd name="connsiteX124" fmla="*/ 477504 w 1490380"/>
                    <a:gd name="connsiteY124" fmla="*/ 0 h 1495138"/>
                    <a:gd name="connsiteX125" fmla="*/ 492735 w 1490380"/>
                    <a:gd name="connsiteY125" fmla="*/ 1206 h 1495138"/>
                    <a:gd name="connsiteX126" fmla="*/ 528407 w 1490380"/>
                    <a:gd name="connsiteY126" fmla="*/ 39397 h 1495138"/>
                    <a:gd name="connsiteX127" fmla="*/ 528407 w 1490380"/>
                    <a:gd name="connsiteY127" fmla="*/ 45427 h 1495138"/>
                    <a:gd name="connsiteX128" fmla="*/ 528407 w 1490380"/>
                    <a:gd name="connsiteY128" fmla="*/ 192159 h 1495138"/>
                    <a:gd name="connsiteX129" fmla="*/ 528006 w 1490380"/>
                    <a:gd name="connsiteY129" fmla="*/ 192159 h 1495138"/>
                    <a:gd name="connsiteX130" fmla="*/ 528006 w 1490380"/>
                    <a:gd name="connsiteY130" fmla="*/ 326832 h 1495138"/>
                    <a:gd name="connsiteX131" fmla="*/ 528407 w 1490380"/>
                    <a:gd name="connsiteY131" fmla="*/ 340902 h 1495138"/>
                    <a:gd name="connsiteX132" fmla="*/ 534018 w 1490380"/>
                    <a:gd name="connsiteY132" fmla="*/ 346932 h 1495138"/>
                    <a:gd name="connsiteX133" fmla="*/ 549249 w 1490380"/>
                    <a:gd name="connsiteY133" fmla="*/ 346932 h 1495138"/>
                    <a:gd name="connsiteX134" fmla="*/ 571294 w 1490380"/>
                    <a:gd name="connsiteY134" fmla="*/ 346932 h 1495138"/>
                    <a:gd name="connsiteX135" fmla="*/ 610574 w 1490380"/>
                    <a:gd name="connsiteY135" fmla="*/ 377887 h 1495138"/>
                    <a:gd name="connsiteX136" fmla="*/ 576504 w 1490380"/>
                    <a:gd name="connsiteY136" fmla="*/ 432560 h 1495138"/>
                    <a:gd name="connsiteX137" fmla="*/ 563678 w 1490380"/>
                    <a:gd name="connsiteY137" fmla="*/ 433364 h 1495138"/>
                    <a:gd name="connsiteX138" fmla="*/ 402552 w 1490380"/>
                    <a:gd name="connsiteY138" fmla="*/ 433364 h 1495138"/>
                    <a:gd name="connsiteX139" fmla="*/ 391730 w 1490380"/>
                    <a:gd name="connsiteY139" fmla="*/ 432560 h 1495138"/>
                    <a:gd name="connsiteX140" fmla="*/ 354855 w 1490380"/>
                    <a:gd name="connsiteY140" fmla="*/ 396781 h 1495138"/>
                    <a:gd name="connsiteX141" fmla="*/ 379305 w 1490380"/>
                    <a:gd name="connsiteY141" fmla="*/ 350952 h 1495138"/>
                    <a:gd name="connsiteX142" fmla="*/ 397742 w 1490380"/>
                    <a:gd name="connsiteY142" fmla="*/ 346932 h 1495138"/>
                    <a:gd name="connsiteX143" fmla="*/ 432212 w 1490380"/>
                    <a:gd name="connsiteY143" fmla="*/ 346932 h 1495138"/>
                    <a:gd name="connsiteX144" fmla="*/ 440228 w 1490380"/>
                    <a:gd name="connsiteY144" fmla="*/ 345726 h 1495138"/>
                    <a:gd name="connsiteX145" fmla="*/ 441831 w 1490380"/>
                    <a:gd name="connsiteY145" fmla="*/ 344118 h 1495138"/>
                    <a:gd name="connsiteX146" fmla="*/ 442633 w 1490380"/>
                    <a:gd name="connsiteY146" fmla="*/ 340902 h 1495138"/>
                    <a:gd name="connsiteX147" fmla="*/ 442633 w 1490380"/>
                    <a:gd name="connsiteY147" fmla="*/ 328440 h 1495138"/>
                    <a:gd name="connsiteX148" fmla="*/ 442633 w 1490380"/>
                    <a:gd name="connsiteY148" fmla="*/ 105728 h 1495138"/>
                    <a:gd name="connsiteX149" fmla="*/ 441831 w 1490380"/>
                    <a:gd name="connsiteY149" fmla="*/ 89648 h 1495138"/>
                    <a:gd name="connsiteX150" fmla="*/ 440228 w 1490380"/>
                    <a:gd name="connsiteY150" fmla="*/ 88040 h 1495138"/>
                    <a:gd name="connsiteX151" fmla="*/ 435418 w 1490380"/>
                    <a:gd name="connsiteY151" fmla="*/ 86834 h 1495138"/>
                    <a:gd name="connsiteX152" fmla="*/ 412973 w 1490380"/>
                    <a:gd name="connsiteY152" fmla="*/ 87236 h 1495138"/>
                    <a:gd name="connsiteX153" fmla="*/ 402552 w 1490380"/>
                    <a:gd name="connsiteY153" fmla="*/ 87236 h 1495138"/>
                    <a:gd name="connsiteX154" fmla="*/ 363272 w 1490380"/>
                    <a:gd name="connsiteY154" fmla="*/ 45427 h 1495138"/>
                    <a:gd name="connsiteX155" fmla="*/ 403754 w 1490380"/>
                    <a:gd name="connsiteY155" fmla="*/ 2010 h 1495138"/>
                    <a:gd name="connsiteX156" fmla="*/ 410167 w 1490380"/>
                    <a:gd name="connsiteY156" fmla="*/ 2010 h 1495138"/>
                    <a:gd name="connsiteX157" fmla="*/ 477504 w 1490380"/>
                    <a:gd name="connsiteY157" fmla="*/ 0 h 1495138"/>
                    <a:gd name="connsiteX158" fmla="*/ 123093 w 1490380"/>
                    <a:gd name="connsiteY158" fmla="*/ 0 h 1495138"/>
                    <a:gd name="connsiteX159" fmla="*/ 138324 w 1490380"/>
                    <a:gd name="connsiteY159" fmla="*/ 1206 h 1495138"/>
                    <a:gd name="connsiteX160" fmla="*/ 173997 w 1490380"/>
                    <a:gd name="connsiteY160" fmla="*/ 39397 h 1495138"/>
                    <a:gd name="connsiteX161" fmla="*/ 173997 w 1490380"/>
                    <a:gd name="connsiteY161" fmla="*/ 45427 h 1495138"/>
                    <a:gd name="connsiteX162" fmla="*/ 173997 w 1490380"/>
                    <a:gd name="connsiteY162" fmla="*/ 192159 h 1495138"/>
                    <a:gd name="connsiteX163" fmla="*/ 173596 w 1490380"/>
                    <a:gd name="connsiteY163" fmla="*/ 192159 h 1495138"/>
                    <a:gd name="connsiteX164" fmla="*/ 173596 w 1490380"/>
                    <a:gd name="connsiteY164" fmla="*/ 326832 h 1495138"/>
                    <a:gd name="connsiteX165" fmla="*/ 173997 w 1490380"/>
                    <a:gd name="connsiteY165" fmla="*/ 340902 h 1495138"/>
                    <a:gd name="connsiteX166" fmla="*/ 179608 w 1490380"/>
                    <a:gd name="connsiteY166" fmla="*/ 346932 h 1495138"/>
                    <a:gd name="connsiteX167" fmla="*/ 194839 w 1490380"/>
                    <a:gd name="connsiteY167" fmla="*/ 346932 h 1495138"/>
                    <a:gd name="connsiteX168" fmla="*/ 216884 w 1490380"/>
                    <a:gd name="connsiteY168" fmla="*/ 346932 h 1495138"/>
                    <a:gd name="connsiteX169" fmla="*/ 256164 w 1490380"/>
                    <a:gd name="connsiteY169" fmla="*/ 377887 h 1495138"/>
                    <a:gd name="connsiteX170" fmla="*/ 222094 w 1490380"/>
                    <a:gd name="connsiteY170" fmla="*/ 432560 h 1495138"/>
                    <a:gd name="connsiteX171" fmla="*/ 209268 w 1490380"/>
                    <a:gd name="connsiteY171" fmla="*/ 433364 h 1495138"/>
                    <a:gd name="connsiteX172" fmla="*/ 48141 w 1490380"/>
                    <a:gd name="connsiteY172" fmla="*/ 433364 h 1495138"/>
                    <a:gd name="connsiteX173" fmla="*/ 37319 w 1490380"/>
                    <a:gd name="connsiteY173" fmla="*/ 432560 h 1495138"/>
                    <a:gd name="connsiteX174" fmla="*/ 445 w 1490380"/>
                    <a:gd name="connsiteY174" fmla="*/ 396781 h 1495138"/>
                    <a:gd name="connsiteX175" fmla="*/ 24894 w 1490380"/>
                    <a:gd name="connsiteY175" fmla="*/ 350952 h 1495138"/>
                    <a:gd name="connsiteX176" fmla="*/ 43332 w 1490380"/>
                    <a:gd name="connsiteY176" fmla="*/ 346932 h 1495138"/>
                    <a:gd name="connsiteX177" fmla="*/ 77801 w 1490380"/>
                    <a:gd name="connsiteY177" fmla="*/ 346932 h 1495138"/>
                    <a:gd name="connsiteX178" fmla="*/ 85818 w 1490380"/>
                    <a:gd name="connsiteY178" fmla="*/ 345726 h 1495138"/>
                    <a:gd name="connsiteX179" fmla="*/ 87421 w 1490380"/>
                    <a:gd name="connsiteY179" fmla="*/ 344118 h 1495138"/>
                    <a:gd name="connsiteX180" fmla="*/ 88223 w 1490380"/>
                    <a:gd name="connsiteY180" fmla="*/ 340902 h 1495138"/>
                    <a:gd name="connsiteX181" fmla="*/ 88223 w 1490380"/>
                    <a:gd name="connsiteY181" fmla="*/ 328440 h 1495138"/>
                    <a:gd name="connsiteX182" fmla="*/ 88223 w 1490380"/>
                    <a:gd name="connsiteY182" fmla="*/ 105728 h 1495138"/>
                    <a:gd name="connsiteX183" fmla="*/ 87421 w 1490380"/>
                    <a:gd name="connsiteY183" fmla="*/ 89648 h 1495138"/>
                    <a:gd name="connsiteX184" fmla="*/ 85818 w 1490380"/>
                    <a:gd name="connsiteY184" fmla="*/ 88040 h 1495138"/>
                    <a:gd name="connsiteX185" fmla="*/ 81008 w 1490380"/>
                    <a:gd name="connsiteY185" fmla="*/ 86834 h 1495138"/>
                    <a:gd name="connsiteX186" fmla="*/ 58562 w 1490380"/>
                    <a:gd name="connsiteY186" fmla="*/ 87236 h 1495138"/>
                    <a:gd name="connsiteX187" fmla="*/ 48141 w 1490380"/>
                    <a:gd name="connsiteY187" fmla="*/ 87236 h 1495138"/>
                    <a:gd name="connsiteX188" fmla="*/ 8862 w 1490380"/>
                    <a:gd name="connsiteY188" fmla="*/ 45427 h 1495138"/>
                    <a:gd name="connsiteX189" fmla="*/ 49344 w 1490380"/>
                    <a:gd name="connsiteY189" fmla="*/ 2010 h 1495138"/>
                    <a:gd name="connsiteX190" fmla="*/ 55757 w 1490380"/>
                    <a:gd name="connsiteY190" fmla="*/ 2010 h 1495138"/>
                    <a:gd name="connsiteX191" fmla="*/ 123093 w 1490380"/>
                    <a:gd name="connsiteY19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990169 w 1490380"/>
                    <a:gd name="connsiteY55" fmla="*/ 539116 h 1495138"/>
                    <a:gd name="connsiteX56" fmla="*/ 1005400 w 1490380"/>
                    <a:gd name="connsiteY56" fmla="*/ 540322 h 1495138"/>
                    <a:gd name="connsiteX57" fmla="*/ 1041072 w 1490380"/>
                    <a:gd name="connsiteY57" fmla="*/ 578513 h 1495138"/>
                    <a:gd name="connsiteX58" fmla="*/ 1041072 w 1490380"/>
                    <a:gd name="connsiteY58" fmla="*/ 584543 h 1495138"/>
                    <a:gd name="connsiteX59" fmla="*/ 1041072 w 1490380"/>
                    <a:gd name="connsiteY59" fmla="*/ 731276 h 1495138"/>
                    <a:gd name="connsiteX60" fmla="*/ 1040671 w 1490380"/>
                    <a:gd name="connsiteY60" fmla="*/ 731276 h 1495138"/>
                    <a:gd name="connsiteX61" fmla="*/ 1040671 w 1490380"/>
                    <a:gd name="connsiteY61" fmla="*/ 865948 h 1495138"/>
                    <a:gd name="connsiteX62" fmla="*/ 1041072 w 1490380"/>
                    <a:gd name="connsiteY62" fmla="*/ 880018 h 1495138"/>
                    <a:gd name="connsiteX63" fmla="*/ 1046683 w 1490380"/>
                    <a:gd name="connsiteY63" fmla="*/ 886049 h 1495138"/>
                    <a:gd name="connsiteX64" fmla="*/ 1061914 w 1490380"/>
                    <a:gd name="connsiteY64" fmla="*/ 886049 h 1495138"/>
                    <a:gd name="connsiteX65" fmla="*/ 1083959 w 1490380"/>
                    <a:gd name="connsiteY65" fmla="*/ 886049 h 1495138"/>
                    <a:gd name="connsiteX66" fmla="*/ 1123238 w 1490380"/>
                    <a:gd name="connsiteY66" fmla="*/ 917003 h 1495138"/>
                    <a:gd name="connsiteX67" fmla="*/ 1089169 w 1490380"/>
                    <a:gd name="connsiteY67" fmla="*/ 971676 h 1495138"/>
                    <a:gd name="connsiteX68" fmla="*/ 1076343 w 1490380"/>
                    <a:gd name="connsiteY68" fmla="*/ 972480 h 1495138"/>
                    <a:gd name="connsiteX69" fmla="*/ 915217 w 1490380"/>
                    <a:gd name="connsiteY69" fmla="*/ 972480 h 1495138"/>
                    <a:gd name="connsiteX70" fmla="*/ 904395 w 1490380"/>
                    <a:gd name="connsiteY70" fmla="*/ 971676 h 1495138"/>
                    <a:gd name="connsiteX71" fmla="*/ 867520 w 1490380"/>
                    <a:gd name="connsiteY71" fmla="*/ 935897 h 1495138"/>
                    <a:gd name="connsiteX72" fmla="*/ 891970 w 1490380"/>
                    <a:gd name="connsiteY72" fmla="*/ 890069 h 1495138"/>
                    <a:gd name="connsiteX73" fmla="*/ 910407 w 1490380"/>
                    <a:gd name="connsiteY73" fmla="*/ 886049 h 1495138"/>
                    <a:gd name="connsiteX74" fmla="*/ 944877 w 1490380"/>
                    <a:gd name="connsiteY74" fmla="*/ 886049 h 1495138"/>
                    <a:gd name="connsiteX75" fmla="*/ 952893 w 1490380"/>
                    <a:gd name="connsiteY75" fmla="*/ 884843 h 1495138"/>
                    <a:gd name="connsiteX76" fmla="*/ 954496 w 1490380"/>
                    <a:gd name="connsiteY76" fmla="*/ 883234 h 1495138"/>
                    <a:gd name="connsiteX77" fmla="*/ 955298 w 1490380"/>
                    <a:gd name="connsiteY77" fmla="*/ 880018 h 1495138"/>
                    <a:gd name="connsiteX78" fmla="*/ 955298 w 1490380"/>
                    <a:gd name="connsiteY78" fmla="*/ 867556 h 1495138"/>
                    <a:gd name="connsiteX79" fmla="*/ 955298 w 1490380"/>
                    <a:gd name="connsiteY79" fmla="*/ 644844 h 1495138"/>
                    <a:gd name="connsiteX80" fmla="*/ 954496 w 1490380"/>
                    <a:gd name="connsiteY80" fmla="*/ 628764 h 1495138"/>
                    <a:gd name="connsiteX81" fmla="*/ 952893 w 1490380"/>
                    <a:gd name="connsiteY81" fmla="*/ 627156 h 1495138"/>
                    <a:gd name="connsiteX82" fmla="*/ 948083 w 1490380"/>
                    <a:gd name="connsiteY82" fmla="*/ 625950 h 1495138"/>
                    <a:gd name="connsiteX83" fmla="*/ 925638 w 1490380"/>
                    <a:gd name="connsiteY83" fmla="*/ 626352 h 1495138"/>
                    <a:gd name="connsiteX84" fmla="*/ 915217 w 1490380"/>
                    <a:gd name="connsiteY84" fmla="*/ 626352 h 1495138"/>
                    <a:gd name="connsiteX85" fmla="*/ 875937 w 1490380"/>
                    <a:gd name="connsiteY85" fmla="*/ 584543 h 1495138"/>
                    <a:gd name="connsiteX86" fmla="*/ 916419 w 1490380"/>
                    <a:gd name="connsiteY86" fmla="*/ 541126 h 1495138"/>
                    <a:gd name="connsiteX87" fmla="*/ 922832 w 1490380"/>
                    <a:gd name="connsiteY87" fmla="*/ 541126 h 1495138"/>
                    <a:gd name="connsiteX88" fmla="*/ 990169 w 1490380"/>
                    <a:gd name="connsiteY88" fmla="*/ 539116 h 1495138"/>
                    <a:gd name="connsiteX89" fmla="*/ 272255 w 1490380"/>
                    <a:gd name="connsiteY89" fmla="*/ 539116 h 1495138"/>
                    <a:gd name="connsiteX90" fmla="*/ 287486 w 1490380"/>
                    <a:gd name="connsiteY90" fmla="*/ 540322 h 1495138"/>
                    <a:gd name="connsiteX91" fmla="*/ 323158 w 1490380"/>
                    <a:gd name="connsiteY91" fmla="*/ 578513 h 1495138"/>
                    <a:gd name="connsiteX92" fmla="*/ 323158 w 1490380"/>
                    <a:gd name="connsiteY92" fmla="*/ 584543 h 1495138"/>
                    <a:gd name="connsiteX93" fmla="*/ 323158 w 1490380"/>
                    <a:gd name="connsiteY93" fmla="*/ 731276 h 1495138"/>
                    <a:gd name="connsiteX94" fmla="*/ 322757 w 1490380"/>
                    <a:gd name="connsiteY94" fmla="*/ 731276 h 1495138"/>
                    <a:gd name="connsiteX95" fmla="*/ 322757 w 1490380"/>
                    <a:gd name="connsiteY95" fmla="*/ 865948 h 1495138"/>
                    <a:gd name="connsiteX96" fmla="*/ 323158 w 1490380"/>
                    <a:gd name="connsiteY96" fmla="*/ 880018 h 1495138"/>
                    <a:gd name="connsiteX97" fmla="*/ 328769 w 1490380"/>
                    <a:gd name="connsiteY97" fmla="*/ 886049 h 1495138"/>
                    <a:gd name="connsiteX98" fmla="*/ 344000 w 1490380"/>
                    <a:gd name="connsiteY98" fmla="*/ 886049 h 1495138"/>
                    <a:gd name="connsiteX99" fmla="*/ 366045 w 1490380"/>
                    <a:gd name="connsiteY99" fmla="*/ 886049 h 1495138"/>
                    <a:gd name="connsiteX100" fmla="*/ 405325 w 1490380"/>
                    <a:gd name="connsiteY100" fmla="*/ 917003 h 1495138"/>
                    <a:gd name="connsiteX101" fmla="*/ 371255 w 1490380"/>
                    <a:gd name="connsiteY101" fmla="*/ 971676 h 1495138"/>
                    <a:gd name="connsiteX102" fmla="*/ 358429 w 1490380"/>
                    <a:gd name="connsiteY102" fmla="*/ 972480 h 1495138"/>
                    <a:gd name="connsiteX103" fmla="*/ 197303 w 1490380"/>
                    <a:gd name="connsiteY103" fmla="*/ 972480 h 1495138"/>
                    <a:gd name="connsiteX104" fmla="*/ 186481 w 1490380"/>
                    <a:gd name="connsiteY104" fmla="*/ 971676 h 1495138"/>
                    <a:gd name="connsiteX105" fmla="*/ 149606 w 1490380"/>
                    <a:gd name="connsiteY105" fmla="*/ 935897 h 1495138"/>
                    <a:gd name="connsiteX106" fmla="*/ 174056 w 1490380"/>
                    <a:gd name="connsiteY106" fmla="*/ 890069 h 1495138"/>
                    <a:gd name="connsiteX107" fmla="*/ 192493 w 1490380"/>
                    <a:gd name="connsiteY107" fmla="*/ 886049 h 1495138"/>
                    <a:gd name="connsiteX108" fmla="*/ 226963 w 1490380"/>
                    <a:gd name="connsiteY108" fmla="*/ 886049 h 1495138"/>
                    <a:gd name="connsiteX109" fmla="*/ 234979 w 1490380"/>
                    <a:gd name="connsiteY109" fmla="*/ 884843 h 1495138"/>
                    <a:gd name="connsiteX110" fmla="*/ 236582 w 1490380"/>
                    <a:gd name="connsiteY110" fmla="*/ 883234 h 1495138"/>
                    <a:gd name="connsiteX111" fmla="*/ 237384 w 1490380"/>
                    <a:gd name="connsiteY111" fmla="*/ 880018 h 1495138"/>
                    <a:gd name="connsiteX112" fmla="*/ 237384 w 1490380"/>
                    <a:gd name="connsiteY112" fmla="*/ 867556 h 1495138"/>
                    <a:gd name="connsiteX113" fmla="*/ 237384 w 1490380"/>
                    <a:gd name="connsiteY113" fmla="*/ 644844 h 1495138"/>
                    <a:gd name="connsiteX114" fmla="*/ 236582 w 1490380"/>
                    <a:gd name="connsiteY114" fmla="*/ 628764 h 1495138"/>
                    <a:gd name="connsiteX115" fmla="*/ 234979 w 1490380"/>
                    <a:gd name="connsiteY115" fmla="*/ 627156 h 1495138"/>
                    <a:gd name="connsiteX116" fmla="*/ 230169 w 1490380"/>
                    <a:gd name="connsiteY116" fmla="*/ 625950 h 1495138"/>
                    <a:gd name="connsiteX117" fmla="*/ 207724 w 1490380"/>
                    <a:gd name="connsiteY117" fmla="*/ 626352 h 1495138"/>
                    <a:gd name="connsiteX118" fmla="*/ 197303 w 1490380"/>
                    <a:gd name="connsiteY118" fmla="*/ 626352 h 1495138"/>
                    <a:gd name="connsiteX119" fmla="*/ 158023 w 1490380"/>
                    <a:gd name="connsiteY119" fmla="*/ 584543 h 1495138"/>
                    <a:gd name="connsiteX120" fmla="*/ 198505 w 1490380"/>
                    <a:gd name="connsiteY120" fmla="*/ 541126 h 1495138"/>
                    <a:gd name="connsiteX121" fmla="*/ 204918 w 1490380"/>
                    <a:gd name="connsiteY121" fmla="*/ 541126 h 1495138"/>
                    <a:gd name="connsiteX122" fmla="*/ 272255 w 1490380"/>
                    <a:gd name="connsiteY122" fmla="*/ 539116 h 1495138"/>
                    <a:gd name="connsiteX123" fmla="*/ 477504 w 1490380"/>
                    <a:gd name="connsiteY123" fmla="*/ 0 h 1495138"/>
                    <a:gd name="connsiteX124" fmla="*/ 492735 w 1490380"/>
                    <a:gd name="connsiteY124" fmla="*/ 1206 h 1495138"/>
                    <a:gd name="connsiteX125" fmla="*/ 528407 w 1490380"/>
                    <a:gd name="connsiteY125" fmla="*/ 39397 h 1495138"/>
                    <a:gd name="connsiteX126" fmla="*/ 528407 w 1490380"/>
                    <a:gd name="connsiteY126" fmla="*/ 45427 h 1495138"/>
                    <a:gd name="connsiteX127" fmla="*/ 528407 w 1490380"/>
                    <a:gd name="connsiteY127" fmla="*/ 192159 h 1495138"/>
                    <a:gd name="connsiteX128" fmla="*/ 528006 w 1490380"/>
                    <a:gd name="connsiteY128" fmla="*/ 192159 h 1495138"/>
                    <a:gd name="connsiteX129" fmla="*/ 528006 w 1490380"/>
                    <a:gd name="connsiteY129" fmla="*/ 326832 h 1495138"/>
                    <a:gd name="connsiteX130" fmla="*/ 528407 w 1490380"/>
                    <a:gd name="connsiteY130" fmla="*/ 340902 h 1495138"/>
                    <a:gd name="connsiteX131" fmla="*/ 534018 w 1490380"/>
                    <a:gd name="connsiteY131" fmla="*/ 346932 h 1495138"/>
                    <a:gd name="connsiteX132" fmla="*/ 549249 w 1490380"/>
                    <a:gd name="connsiteY132" fmla="*/ 346932 h 1495138"/>
                    <a:gd name="connsiteX133" fmla="*/ 571294 w 1490380"/>
                    <a:gd name="connsiteY133" fmla="*/ 346932 h 1495138"/>
                    <a:gd name="connsiteX134" fmla="*/ 610574 w 1490380"/>
                    <a:gd name="connsiteY134" fmla="*/ 377887 h 1495138"/>
                    <a:gd name="connsiteX135" fmla="*/ 576504 w 1490380"/>
                    <a:gd name="connsiteY135" fmla="*/ 432560 h 1495138"/>
                    <a:gd name="connsiteX136" fmla="*/ 563678 w 1490380"/>
                    <a:gd name="connsiteY136" fmla="*/ 433364 h 1495138"/>
                    <a:gd name="connsiteX137" fmla="*/ 402552 w 1490380"/>
                    <a:gd name="connsiteY137" fmla="*/ 433364 h 1495138"/>
                    <a:gd name="connsiteX138" fmla="*/ 391730 w 1490380"/>
                    <a:gd name="connsiteY138" fmla="*/ 432560 h 1495138"/>
                    <a:gd name="connsiteX139" fmla="*/ 354855 w 1490380"/>
                    <a:gd name="connsiteY139" fmla="*/ 396781 h 1495138"/>
                    <a:gd name="connsiteX140" fmla="*/ 379305 w 1490380"/>
                    <a:gd name="connsiteY140" fmla="*/ 350952 h 1495138"/>
                    <a:gd name="connsiteX141" fmla="*/ 397742 w 1490380"/>
                    <a:gd name="connsiteY141" fmla="*/ 346932 h 1495138"/>
                    <a:gd name="connsiteX142" fmla="*/ 432212 w 1490380"/>
                    <a:gd name="connsiteY142" fmla="*/ 346932 h 1495138"/>
                    <a:gd name="connsiteX143" fmla="*/ 440228 w 1490380"/>
                    <a:gd name="connsiteY143" fmla="*/ 345726 h 1495138"/>
                    <a:gd name="connsiteX144" fmla="*/ 441831 w 1490380"/>
                    <a:gd name="connsiteY144" fmla="*/ 344118 h 1495138"/>
                    <a:gd name="connsiteX145" fmla="*/ 442633 w 1490380"/>
                    <a:gd name="connsiteY145" fmla="*/ 340902 h 1495138"/>
                    <a:gd name="connsiteX146" fmla="*/ 442633 w 1490380"/>
                    <a:gd name="connsiteY146" fmla="*/ 328440 h 1495138"/>
                    <a:gd name="connsiteX147" fmla="*/ 442633 w 1490380"/>
                    <a:gd name="connsiteY147" fmla="*/ 105728 h 1495138"/>
                    <a:gd name="connsiteX148" fmla="*/ 441831 w 1490380"/>
                    <a:gd name="connsiteY148" fmla="*/ 89648 h 1495138"/>
                    <a:gd name="connsiteX149" fmla="*/ 440228 w 1490380"/>
                    <a:gd name="connsiteY149" fmla="*/ 88040 h 1495138"/>
                    <a:gd name="connsiteX150" fmla="*/ 435418 w 1490380"/>
                    <a:gd name="connsiteY150" fmla="*/ 86834 h 1495138"/>
                    <a:gd name="connsiteX151" fmla="*/ 412973 w 1490380"/>
                    <a:gd name="connsiteY151" fmla="*/ 87236 h 1495138"/>
                    <a:gd name="connsiteX152" fmla="*/ 402552 w 1490380"/>
                    <a:gd name="connsiteY152" fmla="*/ 87236 h 1495138"/>
                    <a:gd name="connsiteX153" fmla="*/ 363272 w 1490380"/>
                    <a:gd name="connsiteY153" fmla="*/ 45427 h 1495138"/>
                    <a:gd name="connsiteX154" fmla="*/ 403754 w 1490380"/>
                    <a:gd name="connsiteY154" fmla="*/ 2010 h 1495138"/>
                    <a:gd name="connsiteX155" fmla="*/ 410167 w 1490380"/>
                    <a:gd name="connsiteY155" fmla="*/ 2010 h 1495138"/>
                    <a:gd name="connsiteX156" fmla="*/ 477504 w 1490380"/>
                    <a:gd name="connsiteY156" fmla="*/ 0 h 1495138"/>
                    <a:gd name="connsiteX157" fmla="*/ 123093 w 1490380"/>
                    <a:gd name="connsiteY157" fmla="*/ 0 h 1495138"/>
                    <a:gd name="connsiteX158" fmla="*/ 138324 w 1490380"/>
                    <a:gd name="connsiteY158" fmla="*/ 1206 h 1495138"/>
                    <a:gd name="connsiteX159" fmla="*/ 173997 w 1490380"/>
                    <a:gd name="connsiteY159" fmla="*/ 39397 h 1495138"/>
                    <a:gd name="connsiteX160" fmla="*/ 173997 w 1490380"/>
                    <a:gd name="connsiteY160" fmla="*/ 45427 h 1495138"/>
                    <a:gd name="connsiteX161" fmla="*/ 173997 w 1490380"/>
                    <a:gd name="connsiteY161" fmla="*/ 192159 h 1495138"/>
                    <a:gd name="connsiteX162" fmla="*/ 173596 w 1490380"/>
                    <a:gd name="connsiteY162" fmla="*/ 192159 h 1495138"/>
                    <a:gd name="connsiteX163" fmla="*/ 173596 w 1490380"/>
                    <a:gd name="connsiteY163" fmla="*/ 326832 h 1495138"/>
                    <a:gd name="connsiteX164" fmla="*/ 173997 w 1490380"/>
                    <a:gd name="connsiteY164" fmla="*/ 340902 h 1495138"/>
                    <a:gd name="connsiteX165" fmla="*/ 179608 w 1490380"/>
                    <a:gd name="connsiteY165" fmla="*/ 346932 h 1495138"/>
                    <a:gd name="connsiteX166" fmla="*/ 194839 w 1490380"/>
                    <a:gd name="connsiteY166" fmla="*/ 346932 h 1495138"/>
                    <a:gd name="connsiteX167" fmla="*/ 216884 w 1490380"/>
                    <a:gd name="connsiteY167" fmla="*/ 346932 h 1495138"/>
                    <a:gd name="connsiteX168" fmla="*/ 256164 w 1490380"/>
                    <a:gd name="connsiteY168" fmla="*/ 377887 h 1495138"/>
                    <a:gd name="connsiteX169" fmla="*/ 222094 w 1490380"/>
                    <a:gd name="connsiteY169" fmla="*/ 432560 h 1495138"/>
                    <a:gd name="connsiteX170" fmla="*/ 209268 w 1490380"/>
                    <a:gd name="connsiteY170" fmla="*/ 433364 h 1495138"/>
                    <a:gd name="connsiteX171" fmla="*/ 48141 w 1490380"/>
                    <a:gd name="connsiteY171" fmla="*/ 433364 h 1495138"/>
                    <a:gd name="connsiteX172" fmla="*/ 37319 w 1490380"/>
                    <a:gd name="connsiteY172" fmla="*/ 432560 h 1495138"/>
                    <a:gd name="connsiteX173" fmla="*/ 445 w 1490380"/>
                    <a:gd name="connsiteY173" fmla="*/ 396781 h 1495138"/>
                    <a:gd name="connsiteX174" fmla="*/ 24894 w 1490380"/>
                    <a:gd name="connsiteY174" fmla="*/ 350952 h 1495138"/>
                    <a:gd name="connsiteX175" fmla="*/ 43332 w 1490380"/>
                    <a:gd name="connsiteY175" fmla="*/ 346932 h 1495138"/>
                    <a:gd name="connsiteX176" fmla="*/ 77801 w 1490380"/>
                    <a:gd name="connsiteY176" fmla="*/ 346932 h 1495138"/>
                    <a:gd name="connsiteX177" fmla="*/ 85818 w 1490380"/>
                    <a:gd name="connsiteY177" fmla="*/ 345726 h 1495138"/>
                    <a:gd name="connsiteX178" fmla="*/ 87421 w 1490380"/>
                    <a:gd name="connsiteY178" fmla="*/ 344118 h 1495138"/>
                    <a:gd name="connsiteX179" fmla="*/ 88223 w 1490380"/>
                    <a:gd name="connsiteY179" fmla="*/ 340902 h 1495138"/>
                    <a:gd name="connsiteX180" fmla="*/ 88223 w 1490380"/>
                    <a:gd name="connsiteY180" fmla="*/ 328440 h 1495138"/>
                    <a:gd name="connsiteX181" fmla="*/ 88223 w 1490380"/>
                    <a:gd name="connsiteY181" fmla="*/ 105728 h 1495138"/>
                    <a:gd name="connsiteX182" fmla="*/ 87421 w 1490380"/>
                    <a:gd name="connsiteY182" fmla="*/ 89648 h 1495138"/>
                    <a:gd name="connsiteX183" fmla="*/ 85818 w 1490380"/>
                    <a:gd name="connsiteY183" fmla="*/ 88040 h 1495138"/>
                    <a:gd name="connsiteX184" fmla="*/ 81008 w 1490380"/>
                    <a:gd name="connsiteY184" fmla="*/ 86834 h 1495138"/>
                    <a:gd name="connsiteX185" fmla="*/ 58562 w 1490380"/>
                    <a:gd name="connsiteY185" fmla="*/ 87236 h 1495138"/>
                    <a:gd name="connsiteX186" fmla="*/ 48141 w 1490380"/>
                    <a:gd name="connsiteY186" fmla="*/ 87236 h 1495138"/>
                    <a:gd name="connsiteX187" fmla="*/ 8862 w 1490380"/>
                    <a:gd name="connsiteY187" fmla="*/ 45427 h 1495138"/>
                    <a:gd name="connsiteX188" fmla="*/ 49344 w 1490380"/>
                    <a:gd name="connsiteY188" fmla="*/ 2010 h 1495138"/>
                    <a:gd name="connsiteX189" fmla="*/ 55757 w 1490380"/>
                    <a:gd name="connsiteY189" fmla="*/ 2010 h 1495138"/>
                    <a:gd name="connsiteX190" fmla="*/ 123093 w 1490380"/>
                    <a:gd name="connsiteY19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865948 h 1495138"/>
                    <a:gd name="connsiteX37" fmla="*/ 1406194 w 1490380"/>
                    <a:gd name="connsiteY37" fmla="*/ 880018 h 1495138"/>
                    <a:gd name="connsiteX38" fmla="*/ 1411805 w 1490380"/>
                    <a:gd name="connsiteY38" fmla="*/ 886049 h 1495138"/>
                    <a:gd name="connsiteX39" fmla="*/ 1427036 w 1490380"/>
                    <a:gd name="connsiteY39" fmla="*/ 886049 h 1495138"/>
                    <a:gd name="connsiteX40" fmla="*/ 1449081 w 1490380"/>
                    <a:gd name="connsiteY40" fmla="*/ 886049 h 1495138"/>
                    <a:gd name="connsiteX41" fmla="*/ 1488360 w 1490380"/>
                    <a:gd name="connsiteY41" fmla="*/ 917003 h 1495138"/>
                    <a:gd name="connsiteX42" fmla="*/ 1454291 w 1490380"/>
                    <a:gd name="connsiteY42" fmla="*/ 971676 h 1495138"/>
                    <a:gd name="connsiteX43" fmla="*/ 1441465 w 1490380"/>
                    <a:gd name="connsiteY43" fmla="*/ 972480 h 1495138"/>
                    <a:gd name="connsiteX44" fmla="*/ 1280339 w 1490380"/>
                    <a:gd name="connsiteY44" fmla="*/ 972480 h 1495138"/>
                    <a:gd name="connsiteX45" fmla="*/ 1269517 w 1490380"/>
                    <a:gd name="connsiteY45" fmla="*/ 971676 h 1495138"/>
                    <a:gd name="connsiteX46" fmla="*/ 1232642 w 1490380"/>
                    <a:gd name="connsiteY46" fmla="*/ 935897 h 1495138"/>
                    <a:gd name="connsiteX47" fmla="*/ 1257091 w 1490380"/>
                    <a:gd name="connsiteY47" fmla="*/ 890069 h 1495138"/>
                    <a:gd name="connsiteX48" fmla="*/ 1275529 w 1490380"/>
                    <a:gd name="connsiteY48" fmla="*/ 886049 h 1495138"/>
                    <a:gd name="connsiteX49" fmla="*/ 1309999 w 1490380"/>
                    <a:gd name="connsiteY49" fmla="*/ 886049 h 1495138"/>
                    <a:gd name="connsiteX50" fmla="*/ 1318015 w 1490380"/>
                    <a:gd name="connsiteY50" fmla="*/ 884843 h 1495138"/>
                    <a:gd name="connsiteX51" fmla="*/ 1319618 w 1490380"/>
                    <a:gd name="connsiteY51" fmla="*/ 883234 h 1495138"/>
                    <a:gd name="connsiteX52" fmla="*/ 1320420 w 1490380"/>
                    <a:gd name="connsiteY52" fmla="*/ 880018 h 1495138"/>
                    <a:gd name="connsiteX53" fmla="*/ 1320420 w 1490380"/>
                    <a:gd name="connsiteY53" fmla="*/ 867556 h 1495138"/>
                    <a:gd name="connsiteX54" fmla="*/ 990169 w 1490380"/>
                    <a:gd name="connsiteY54" fmla="*/ 539116 h 1495138"/>
                    <a:gd name="connsiteX55" fmla="*/ 1005400 w 1490380"/>
                    <a:gd name="connsiteY55" fmla="*/ 540322 h 1495138"/>
                    <a:gd name="connsiteX56" fmla="*/ 1041072 w 1490380"/>
                    <a:gd name="connsiteY56" fmla="*/ 578513 h 1495138"/>
                    <a:gd name="connsiteX57" fmla="*/ 1041072 w 1490380"/>
                    <a:gd name="connsiteY57" fmla="*/ 584543 h 1495138"/>
                    <a:gd name="connsiteX58" fmla="*/ 1041072 w 1490380"/>
                    <a:gd name="connsiteY58" fmla="*/ 731276 h 1495138"/>
                    <a:gd name="connsiteX59" fmla="*/ 1040671 w 1490380"/>
                    <a:gd name="connsiteY59" fmla="*/ 731276 h 1495138"/>
                    <a:gd name="connsiteX60" fmla="*/ 1040671 w 1490380"/>
                    <a:gd name="connsiteY60" fmla="*/ 865948 h 1495138"/>
                    <a:gd name="connsiteX61" fmla="*/ 1041072 w 1490380"/>
                    <a:gd name="connsiteY61" fmla="*/ 880018 h 1495138"/>
                    <a:gd name="connsiteX62" fmla="*/ 1046683 w 1490380"/>
                    <a:gd name="connsiteY62" fmla="*/ 886049 h 1495138"/>
                    <a:gd name="connsiteX63" fmla="*/ 1061914 w 1490380"/>
                    <a:gd name="connsiteY63" fmla="*/ 886049 h 1495138"/>
                    <a:gd name="connsiteX64" fmla="*/ 1083959 w 1490380"/>
                    <a:gd name="connsiteY64" fmla="*/ 886049 h 1495138"/>
                    <a:gd name="connsiteX65" fmla="*/ 1123238 w 1490380"/>
                    <a:gd name="connsiteY65" fmla="*/ 917003 h 1495138"/>
                    <a:gd name="connsiteX66" fmla="*/ 1089169 w 1490380"/>
                    <a:gd name="connsiteY66" fmla="*/ 971676 h 1495138"/>
                    <a:gd name="connsiteX67" fmla="*/ 1076343 w 1490380"/>
                    <a:gd name="connsiteY67" fmla="*/ 972480 h 1495138"/>
                    <a:gd name="connsiteX68" fmla="*/ 915217 w 1490380"/>
                    <a:gd name="connsiteY68" fmla="*/ 972480 h 1495138"/>
                    <a:gd name="connsiteX69" fmla="*/ 904395 w 1490380"/>
                    <a:gd name="connsiteY69" fmla="*/ 971676 h 1495138"/>
                    <a:gd name="connsiteX70" fmla="*/ 867520 w 1490380"/>
                    <a:gd name="connsiteY70" fmla="*/ 935897 h 1495138"/>
                    <a:gd name="connsiteX71" fmla="*/ 891970 w 1490380"/>
                    <a:gd name="connsiteY71" fmla="*/ 890069 h 1495138"/>
                    <a:gd name="connsiteX72" fmla="*/ 910407 w 1490380"/>
                    <a:gd name="connsiteY72" fmla="*/ 886049 h 1495138"/>
                    <a:gd name="connsiteX73" fmla="*/ 944877 w 1490380"/>
                    <a:gd name="connsiteY73" fmla="*/ 886049 h 1495138"/>
                    <a:gd name="connsiteX74" fmla="*/ 952893 w 1490380"/>
                    <a:gd name="connsiteY74" fmla="*/ 884843 h 1495138"/>
                    <a:gd name="connsiteX75" fmla="*/ 954496 w 1490380"/>
                    <a:gd name="connsiteY75" fmla="*/ 883234 h 1495138"/>
                    <a:gd name="connsiteX76" fmla="*/ 955298 w 1490380"/>
                    <a:gd name="connsiteY76" fmla="*/ 880018 h 1495138"/>
                    <a:gd name="connsiteX77" fmla="*/ 955298 w 1490380"/>
                    <a:gd name="connsiteY77" fmla="*/ 867556 h 1495138"/>
                    <a:gd name="connsiteX78" fmla="*/ 955298 w 1490380"/>
                    <a:gd name="connsiteY78" fmla="*/ 644844 h 1495138"/>
                    <a:gd name="connsiteX79" fmla="*/ 954496 w 1490380"/>
                    <a:gd name="connsiteY79" fmla="*/ 628764 h 1495138"/>
                    <a:gd name="connsiteX80" fmla="*/ 952893 w 1490380"/>
                    <a:gd name="connsiteY80" fmla="*/ 627156 h 1495138"/>
                    <a:gd name="connsiteX81" fmla="*/ 948083 w 1490380"/>
                    <a:gd name="connsiteY81" fmla="*/ 625950 h 1495138"/>
                    <a:gd name="connsiteX82" fmla="*/ 925638 w 1490380"/>
                    <a:gd name="connsiteY82" fmla="*/ 626352 h 1495138"/>
                    <a:gd name="connsiteX83" fmla="*/ 915217 w 1490380"/>
                    <a:gd name="connsiteY83" fmla="*/ 626352 h 1495138"/>
                    <a:gd name="connsiteX84" fmla="*/ 875937 w 1490380"/>
                    <a:gd name="connsiteY84" fmla="*/ 584543 h 1495138"/>
                    <a:gd name="connsiteX85" fmla="*/ 916419 w 1490380"/>
                    <a:gd name="connsiteY85" fmla="*/ 541126 h 1495138"/>
                    <a:gd name="connsiteX86" fmla="*/ 922832 w 1490380"/>
                    <a:gd name="connsiteY86" fmla="*/ 541126 h 1495138"/>
                    <a:gd name="connsiteX87" fmla="*/ 990169 w 1490380"/>
                    <a:gd name="connsiteY87" fmla="*/ 539116 h 1495138"/>
                    <a:gd name="connsiteX88" fmla="*/ 272255 w 1490380"/>
                    <a:gd name="connsiteY88" fmla="*/ 539116 h 1495138"/>
                    <a:gd name="connsiteX89" fmla="*/ 287486 w 1490380"/>
                    <a:gd name="connsiteY89" fmla="*/ 540322 h 1495138"/>
                    <a:gd name="connsiteX90" fmla="*/ 323158 w 1490380"/>
                    <a:gd name="connsiteY90" fmla="*/ 578513 h 1495138"/>
                    <a:gd name="connsiteX91" fmla="*/ 323158 w 1490380"/>
                    <a:gd name="connsiteY91" fmla="*/ 584543 h 1495138"/>
                    <a:gd name="connsiteX92" fmla="*/ 323158 w 1490380"/>
                    <a:gd name="connsiteY92" fmla="*/ 731276 h 1495138"/>
                    <a:gd name="connsiteX93" fmla="*/ 322757 w 1490380"/>
                    <a:gd name="connsiteY93" fmla="*/ 731276 h 1495138"/>
                    <a:gd name="connsiteX94" fmla="*/ 322757 w 1490380"/>
                    <a:gd name="connsiteY94" fmla="*/ 865948 h 1495138"/>
                    <a:gd name="connsiteX95" fmla="*/ 323158 w 1490380"/>
                    <a:gd name="connsiteY95" fmla="*/ 880018 h 1495138"/>
                    <a:gd name="connsiteX96" fmla="*/ 328769 w 1490380"/>
                    <a:gd name="connsiteY96" fmla="*/ 886049 h 1495138"/>
                    <a:gd name="connsiteX97" fmla="*/ 344000 w 1490380"/>
                    <a:gd name="connsiteY97" fmla="*/ 886049 h 1495138"/>
                    <a:gd name="connsiteX98" fmla="*/ 366045 w 1490380"/>
                    <a:gd name="connsiteY98" fmla="*/ 886049 h 1495138"/>
                    <a:gd name="connsiteX99" fmla="*/ 405325 w 1490380"/>
                    <a:gd name="connsiteY99" fmla="*/ 917003 h 1495138"/>
                    <a:gd name="connsiteX100" fmla="*/ 371255 w 1490380"/>
                    <a:gd name="connsiteY100" fmla="*/ 971676 h 1495138"/>
                    <a:gd name="connsiteX101" fmla="*/ 358429 w 1490380"/>
                    <a:gd name="connsiteY101" fmla="*/ 972480 h 1495138"/>
                    <a:gd name="connsiteX102" fmla="*/ 197303 w 1490380"/>
                    <a:gd name="connsiteY102" fmla="*/ 972480 h 1495138"/>
                    <a:gd name="connsiteX103" fmla="*/ 186481 w 1490380"/>
                    <a:gd name="connsiteY103" fmla="*/ 971676 h 1495138"/>
                    <a:gd name="connsiteX104" fmla="*/ 149606 w 1490380"/>
                    <a:gd name="connsiteY104" fmla="*/ 935897 h 1495138"/>
                    <a:gd name="connsiteX105" fmla="*/ 174056 w 1490380"/>
                    <a:gd name="connsiteY105" fmla="*/ 890069 h 1495138"/>
                    <a:gd name="connsiteX106" fmla="*/ 192493 w 1490380"/>
                    <a:gd name="connsiteY106" fmla="*/ 886049 h 1495138"/>
                    <a:gd name="connsiteX107" fmla="*/ 226963 w 1490380"/>
                    <a:gd name="connsiteY107" fmla="*/ 886049 h 1495138"/>
                    <a:gd name="connsiteX108" fmla="*/ 234979 w 1490380"/>
                    <a:gd name="connsiteY108" fmla="*/ 884843 h 1495138"/>
                    <a:gd name="connsiteX109" fmla="*/ 236582 w 1490380"/>
                    <a:gd name="connsiteY109" fmla="*/ 883234 h 1495138"/>
                    <a:gd name="connsiteX110" fmla="*/ 237384 w 1490380"/>
                    <a:gd name="connsiteY110" fmla="*/ 880018 h 1495138"/>
                    <a:gd name="connsiteX111" fmla="*/ 237384 w 1490380"/>
                    <a:gd name="connsiteY111" fmla="*/ 867556 h 1495138"/>
                    <a:gd name="connsiteX112" fmla="*/ 237384 w 1490380"/>
                    <a:gd name="connsiteY112" fmla="*/ 644844 h 1495138"/>
                    <a:gd name="connsiteX113" fmla="*/ 236582 w 1490380"/>
                    <a:gd name="connsiteY113" fmla="*/ 628764 h 1495138"/>
                    <a:gd name="connsiteX114" fmla="*/ 234979 w 1490380"/>
                    <a:gd name="connsiteY114" fmla="*/ 627156 h 1495138"/>
                    <a:gd name="connsiteX115" fmla="*/ 230169 w 1490380"/>
                    <a:gd name="connsiteY115" fmla="*/ 625950 h 1495138"/>
                    <a:gd name="connsiteX116" fmla="*/ 207724 w 1490380"/>
                    <a:gd name="connsiteY116" fmla="*/ 626352 h 1495138"/>
                    <a:gd name="connsiteX117" fmla="*/ 197303 w 1490380"/>
                    <a:gd name="connsiteY117" fmla="*/ 626352 h 1495138"/>
                    <a:gd name="connsiteX118" fmla="*/ 158023 w 1490380"/>
                    <a:gd name="connsiteY118" fmla="*/ 584543 h 1495138"/>
                    <a:gd name="connsiteX119" fmla="*/ 198505 w 1490380"/>
                    <a:gd name="connsiteY119" fmla="*/ 541126 h 1495138"/>
                    <a:gd name="connsiteX120" fmla="*/ 204918 w 1490380"/>
                    <a:gd name="connsiteY120" fmla="*/ 541126 h 1495138"/>
                    <a:gd name="connsiteX121" fmla="*/ 272255 w 1490380"/>
                    <a:gd name="connsiteY121" fmla="*/ 539116 h 1495138"/>
                    <a:gd name="connsiteX122" fmla="*/ 477504 w 1490380"/>
                    <a:gd name="connsiteY122" fmla="*/ 0 h 1495138"/>
                    <a:gd name="connsiteX123" fmla="*/ 492735 w 1490380"/>
                    <a:gd name="connsiteY123" fmla="*/ 1206 h 1495138"/>
                    <a:gd name="connsiteX124" fmla="*/ 528407 w 1490380"/>
                    <a:gd name="connsiteY124" fmla="*/ 39397 h 1495138"/>
                    <a:gd name="connsiteX125" fmla="*/ 528407 w 1490380"/>
                    <a:gd name="connsiteY125" fmla="*/ 45427 h 1495138"/>
                    <a:gd name="connsiteX126" fmla="*/ 528407 w 1490380"/>
                    <a:gd name="connsiteY126" fmla="*/ 192159 h 1495138"/>
                    <a:gd name="connsiteX127" fmla="*/ 528006 w 1490380"/>
                    <a:gd name="connsiteY127" fmla="*/ 192159 h 1495138"/>
                    <a:gd name="connsiteX128" fmla="*/ 528006 w 1490380"/>
                    <a:gd name="connsiteY128" fmla="*/ 326832 h 1495138"/>
                    <a:gd name="connsiteX129" fmla="*/ 528407 w 1490380"/>
                    <a:gd name="connsiteY129" fmla="*/ 340902 h 1495138"/>
                    <a:gd name="connsiteX130" fmla="*/ 534018 w 1490380"/>
                    <a:gd name="connsiteY130" fmla="*/ 346932 h 1495138"/>
                    <a:gd name="connsiteX131" fmla="*/ 549249 w 1490380"/>
                    <a:gd name="connsiteY131" fmla="*/ 346932 h 1495138"/>
                    <a:gd name="connsiteX132" fmla="*/ 571294 w 1490380"/>
                    <a:gd name="connsiteY132" fmla="*/ 346932 h 1495138"/>
                    <a:gd name="connsiteX133" fmla="*/ 610574 w 1490380"/>
                    <a:gd name="connsiteY133" fmla="*/ 377887 h 1495138"/>
                    <a:gd name="connsiteX134" fmla="*/ 576504 w 1490380"/>
                    <a:gd name="connsiteY134" fmla="*/ 432560 h 1495138"/>
                    <a:gd name="connsiteX135" fmla="*/ 563678 w 1490380"/>
                    <a:gd name="connsiteY135" fmla="*/ 433364 h 1495138"/>
                    <a:gd name="connsiteX136" fmla="*/ 402552 w 1490380"/>
                    <a:gd name="connsiteY136" fmla="*/ 433364 h 1495138"/>
                    <a:gd name="connsiteX137" fmla="*/ 391730 w 1490380"/>
                    <a:gd name="connsiteY137" fmla="*/ 432560 h 1495138"/>
                    <a:gd name="connsiteX138" fmla="*/ 354855 w 1490380"/>
                    <a:gd name="connsiteY138" fmla="*/ 396781 h 1495138"/>
                    <a:gd name="connsiteX139" fmla="*/ 379305 w 1490380"/>
                    <a:gd name="connsiteY139" fmla="*/ 350952 h 1495138"/>
                    <a:gd name="connsiteX140" fmla="*/ 397742 w 1490380"/>
                    <a:gd name="connsiteY140" fmla="*/ 346932 h 1495138"/>
                    <a:gd name="connsiteX141" fmla="*/ 432212 w 1490380"/>
                    <a:gd name="connsiteY141" fmla="*/ 346932 h 1495138"/>
                    <a:gd name="connsiteX142" fmla="*/ 440228 w 1490380"/>
                    <a:gd name="connsiteY142" fmla="*/ 345726 h 1495138"/>
                    <a:gd name="connsiteX143" fmla="*/ 441831 w 1490380"/>
                    <a:gd name="connsiteY143" fmla="*/ 344118 h 1495138"/>
                    <a:gd name="connsiteX144" fmla="*/ 442633 w 1490380"/>
                    <a:gd name="connsiteY144" fmla="*/ 340902 h 1495138"/>
                    <a:gd name="connsiteX145" fmla="*/ 442633 w 1490380"/>
                    <a:gd name="connsiteY145" fmla="*/ 328440 h 1495138"/>
                    <a:gd name="connsiteX146" fmla="*/ 442633 w 1490380"/>
                    <a:gd name="connsiteY146" fmla="*/ 105728 h 1495138"/>
                    <a:gd name="connsiteX147" fmla="*/ 441831 w 1490380"/>
                    <a:gd name="connsiteY147" fmla="*/ 89648 h 1495138"/>
                    <a:gd name="connsiteX148" fmla="*/ 440228 w 1490380"/>
                    <a:gd name="connsiteY148" fmla="*/ 88040 h 1495138"/>
                    <a:gd name="connsiteX149" fmla="*/ 435418 w 1490380"/>
                    <a:gd name="connsiteY149" fmla="*/ 86834 h 1495138"/>
                    <a:gd name="connsiteX150" fmla="*/ 412973 w 1490380"/>
                    <a:gd name="connsiteY150" fmla="*/ 87236 h 1495138"/>
                    <a:gd name="connsiteX151" fmla="*/ 402552 w 1490380"/>
                    <a:gd name="connsiteY151" fmla="*/ 87236 h 1495138"/>
                    <a:gd name="connsiteX152" fmla="*/ 363272 w 1490380"/>
                    <a:gd name="connsiteY152" fmla="*/ 45427 h 1495138"/>
                    <a:gd name="connsiteX153" fmla="*/ 403754 w 1490380"/>
                    <a:gd name="connsiteY153" fmla="*/ 2010 h 1495138"/>
                    <a:gd name="connsiteX154" fmla="*/ 410167 w 1490380"/>
                    <a:gd name="connsiteY154" fmla="*/ 2010 h 1495138"/>
                    <a:gd name="connsiteX155" fmla="*/ 477504 w 1490380"/>
                    <a:gd name="connsiteY155" fmla="*/ 0 h 1495138"/>
                    <a:gd name="connsiteX156" fmla="*/ 123093 w 1490380"/>
                    <a:gd name="connsiteY156" fmla="*/ 0 h 1495138"/>
                    <a:gd name="connsiteX157" fmla="*/ 138324 w 1490380"/>
                    <a:gd name="connsiteY157" fmla="*/ 1206 h 1495138"/>
                    <a:gd name="connsiteX158" fmla="*/ 173997 w 1490380"/>
                    <a:gd name="connsiteY158" fmla="*/ 39397 h 1495138"/>
                    <a:gd name="connsiteX159" fmla="*/ 173997 w 1490380"/>
                    <a:gd name="connsiteY159" fmla="*/ 45427 h 1495138"/>
                    <a:gd name="connsiteX160" fmla="*/ 173997 w 1490380"/>
                    <a:gd name="connsiteY160" fmla="*/ 192159 h 1495138"/>
                    <a:gd name="connsiteX161" fmla="*/ 173596 w 1490380"/>
                    <a:gd name="connsiteY161" fmla="*/ 192159 h 1495138"/>
                    <a:gd name="connsiteX162" fmla="*/ 173596 w 1490380"/>
                    <a:gd name="connsiteY162" fmla="*/ 326832 h 1495138"/>
                    <a:gd name="connsiteX163" fmla="*/ 173997 w 1490380"/>
                    <a:gd name="connsiteY163" fmla="*/ 340902 h 1495138"/>
                    <a:gd name="connsiteX164" fmla="*/ 179608 w 1490380"/>
                    <a:gd name="connsiteY164" fmla="*/ 346932 h 1495138"/>
                    <a:gd name="connsiteX165" fmla="*/ 194839 w 1490380"/>
                    <a:gd name="connsiteY165" fmla="*/ 346932 h 1495138"/>
                    <a:gd name="connsiteX166" fmla="*/ 216884 w 1490380"/>
                    <a:gd name="connsiteY166" fmla="*/ 346932 h 1495138"/>
                    <a:gd name="connsiteX167" fmla="*/ 256164 w 1490380"/>
                    <a:gd name="connsiteY167" fmla="*/ 377887 h 1495138"/>
                    <a:gd name="connsiteX168" fmla="*/ 222094 w 1490380"/>
                    <a:gd name="connsiteY168" fmla="*/ 432560 h 1495138"/>
                    <a:gd name="connsiteX169" fmla="*/ 209268 w 1490380"/>
                    <a:gd name="connsiteY169" fmla="*/ 433364 h 1495138"/>
                    <a:gd name="connsiteX170" fmla="*/ 48141 w 1490380"/>
                    <a:gd name="connsiteY170" fmla="*/ 433364 h 1495138"/>
                    <a:gd name="connsiteX171" fmla="*/ 37319 w 1490380"/>
                    <a:gd name="connsiteY171" fmla="*/ 432560 h 1495138"/>
                    <a:gd name="connsiteX172" fmla="*/ 445 w 1490380"/>
                    <a:gd name="connsiteY172" fmla="*/ 396781 h 1495138"/>
                    <a:gd name="connsiteX173" fmla="*/ 24894 w 1490380"/>
                    <a:gd name="connsiteY173" fmla="*/ 350952 h 1495138"/>
                    <a:gd name="connsiteX174" fmla="*/ 43332 w 1490380"/>
                    <a:gd name="connsiteY174" fmla="*/ 346932 h 1495138"/>
                    <a:gd name="connsiteX175" fmla="*/ 77801 w 1490380"/>
                    <a:gd name="connsiteY175" fmla="*/ 346932 h 1495138"/>
                    <a:gd name="connsiteX176" fmla="*/ 85818 w 1490380"/>
                    <a:gd name="connsiteY176" fmla="*/ 345726 h 1495138"/>
                    <a:gd name="connsiteX177" fmla="*/ 87421 w 1490380"/>
                    <a:gd name="connsiteY177" fmla="*/ 344118 h 1495138"/>
                    <a:gd name="connsiteX178" fmla="*/ 88223 w 1490380"/>
                    <a:gd name="connsiteY178" fmla="*/ 340902 h 1495138"/>
                    <a:gd name="connsiteX179" fmla="*/ 88223 w 1490380"/>
                    <a:gd name="connsiteY179" fmla="*/ 328440 h 1495138"/>
                    <a:gd name="connsiteX180" fmla="*/ 88223 w 1490380"/>
                    <a:gd name="connsiteY180" fmla="*/ 105728 h 1495138"/>
                    <a:gd name="connsiteX181" fmla="*/ 87421 w 1490380"/>
                    <a:gd name="connsiteY181" fmla="*/ 89648 h 1495138"/>
                    <a:gd name="connsiteX182" fmla="*/ 85818 w 1490380"/>
                    <a:gd name="connsiteY182" fmla="*/ 88040 h 1495138"/>
                    <a:gd name="connsiteX183" fmla="*/ 81008 w 1490380"/>
                    <a:gd name="connsiteY183" fmla="*/ 86834 h 1495138"/>
                    <a:gd name="connsiteX184" fmla="*/ 58562 w 1490380"/>
                    <a:gd name="connsiteY184" fmla="*/ 87236 h 1495138"/>
                    <a:gd name="connsiteX185" fmla="*/ 48141 w 1490380"/>
                    <a:gd name="connsiteY185" fmla="*/ 87236 h 1495138"/>
                    <a:gd name="connsiteX186" fmla="*/ 8862 w 1490380"/>
                    <a:gd name="connsiteY186" fmla="*/ 45427 h 1495138"/>
                    <a:gd name="connsiteX187" fmla="*/ 49344 w 1490380"/>
                    <a:gd name="connsiteY187" fmla="*/ 2010 h 1495138"/>
                    <a:gd name="connsiteX188" fmla="*/ 55757 w 1490380"/>
                    <a:gd name="connsiteY188" fmla="*/ 2010 h 1495138"/>
                    <a:gd name="connsiteX189" fmla="*/ 123093 w 1490380"/>
                    <a:gd name="connsiteY18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1320420 w 1490380"/>
                    <a:gd name="connsiteY52" fmla="*/ 867556 h 1495138"/>
                    <a:gd name="connsiteX53" fmla="*/ 990169 w 1490380"/>
                    <a:gd name="connsiteY53" fmla="*/ 539116 h 1495138"/>
                    <a:gd name="connsiteX54" fmla="*/ 1005400 w 1490380"/>
                    <a:gd name="connsiteY54" fmla="*/ 540322 h 1495138"/>
                    <a:gd name="connsiteX55" fmla="*/ 1041072 w 1490380"/>
                    <a:gd name="connsiteY55" fmla="*/ 578513 h 1495138"/>
                    <a:gd name="connsiteX56" fmla="*/ 1041072 w 1490380"/>
                    <a:gd name="connsiteY56" fmla="*/ 584543 h 1495138"/>
                    <a:gd name="connsiteX57" fmla="*/ 1041072 w 1490380"/>
                    <a:gd name="connsiteY57" fmla="*/ 731276 h 1495138"/>
                    <a:gd name="connsiteX58" fmla="*/ 1040671 w 1490380"/>
                    <a:gd name="connsiteY58" fmla="*/ 731276 h 1495138"/>
                    <a:gd name="connsiteX59" fmla="*/ 1040671 w 1490380"/>
                    <a:gd name="connsiteY59" fmla="*/ 865948 h 1495138"/>
                    <a:gd name="connsiteX60" fmla="*/ 1041072 w 1490380"/>
                    <a:gd name="connsiteY60" fmla="*/ 880018 h 1495138"/>
                    <a:gd name="connsiteX61" fmla="*/ 1046683 w 1490380"/>
                    <a:gd name="connsiteY61" fmla="*/ 886049 h 1495138"/>
                    <a:gd name="connsiteX62" fmla="*/ 1061914 w 1490380"/>
                    <a:gd name="connsiteY62" fmla="*/ 886049 h 1495138"/>
                    <a:gd name="connsiteX63" fmla="*/ 1083959 w 1490380"/>
                    <a:gd name="connsiteY63" fmla="*/ 886049 h 1495138"/>
                    <a:gd name="connsiteX64" fmla="*/ 1123238 w 1490380"/>
                    <a:gd name="connsiteY64" fmla="*/ 917003 h 1495138"/>
                    <a:gd name="connsiteX65" fmla="*/ 1089169 w 1490380"/>
                    <a:gd name="connsiteY65" fmla="*/ 971676 h 1495138"/>
                    <a:gd name="connsiteX66" fmla="*/ 1076343 w 1490380"/>
                    <a:gd name="connsiteY66" fmla="*/ 972480 h 1495138"/>
                    <a:gd name="connsiteX67" fmla="*/ 915217 w 1490380"/>
                    <a:gd name="connsiteY67" fmla="*/ 972480 h 1495138"/>
                    <a:gd name="connsiteX68" fmla="*/ 904395 w 1490380"/>
                    <a:gd name="connsiteY68" fmla="*/ 971676 h 1495138"/>
                    <a:gd name="connsiteX69" fmla="*/ 867520 w 1490380"/>
                    <a:gd name="connsiteY69" fmla="*/ 935897 h 1495138"/>
                    <a:gd name="connsiteX70" fmla="*/ 891970 w 1490380"/>
                    <a:gd name="connsiteY70" fmla="*/ 890069 h 1495138"/>
                    <a:gd name="connsiteX71" fmla="*/ 910407 w 1490380"/>
                    <a:gd name="connsiteY71" fmla="*/ 886049 h 1495138"/>
                    <a:gd name="connsiteX72" fmla="*/ 944877 w 1490380"/>
                    <a:gd name="connsiteY72" fmla="*/ 886049 h 1495138"/>
                    <a:gd name="connsiteX73" fmla="*/ 952893 w 1490380"/>
                    <a:gd name="connsiteY73" fmla="*/ 884843 h 1495138"/>
                    <a:gd name="connsiteX74" fmla="*/ 954496 w 1490380"/>
                    <a:gd name="connsiteY74" fmla="*/ 883234 h 1495138"/>
                    <a:gd name="connsiteX75" fmla="*/ 955298 w 1490380"/>
                    <a:gd name="connsiteY75" fmla="*/ 880018 h 1495138"/>
                    <a:gd name="connsiteX76" fmla="*/ 955298 w 1490380"/>
                    <a:gd name="connsiteY76" fmla="*/ 867556 h 1495138"/>
                    <a:gd name="connsiteX77" fmla="*/ 955298 w 1490380"/>
                    <a:gd name="connsiteY77" fmla="*/ 644844 h 1495138"/>
                    <a:gd name="connsiteX78" fmla="*/ 954496 w 1490380"/>
                    <a:gd name="connsiteY78" fmla="*/ 628764 h 1495138"/>
                    <a:gd name="connsiteX79" fmla="*/ 952893 w 1490380"/>
                    <a:gd name="connsiteY79" fmla="*/ 627156 h 1495138"/>
                    <a:gd name="connsiteX80" fmla="*/ 948083 w 1490380"/>
                    <a:gd name="connsiteY80" fmla="*/ 625950 h 1495138"/>
                    <a:gd name="connsiteX81" fmla="*/ 925638 w 1490380"/>
                    <a:gd name="connsiteY81" fmla="*/ 626352 h 1495138"/>
                    <a:gd name="connsiteX82" fmla="*/ 915217 w 1490380"/>
                    <a:gd name="connsiteY82" fmla="*/ 626352 h 1495138"/>
                    <a:gd name="connsiteX83" fmla="*/ 875937 w 1490380"/>
                    <a:gd name="connsiteY83" fmla="*/ 584543 h 1495138"/>
                    <a:gd name="connsiteX84" fmla="*/ 916419 w 1490380"/>
                    <a:gd name="connsiteY84" fmla="*/ 541126 h 1495138"/>
                    <a:gd name="connsiteX85" fmla="*/ 922832 w 1490380"/>
                    <a:gd name="connsiteY85" fmla="*/ 541126 h 1495138"/>
                    <a:gd name="connsiteX86" fmla="*/ 990169 w 1490380"/>
                    <a:gd name="connsiteY86" fmla="*/ 539116 h 1495138"/>
                    <a:gd name="connsiteX87" fmla="*/ 272255 w 1490380"/>
                    <a:gd name="connsiteY87" fmla="*/ 539116 h 1495138"/>
                    <a:gd name="connsiteX88" fmla="*/ 287486 w 1490380"/>
                    <a:gd name="connsiteY88" fmla="*/ 540322 h 1495138"/>
                    <a:gd name="connsiteX89" fmla="*/ 323158 w 1490380"/>
                    <a:gd name="connsiteY89" fmla="*/ 578513 h 1495138"/>
                    <a:gd name="connsiteX90" fmla="*/ 323158 w 1490380"/>
                    <a:gd name="connsiteY90" fmla="*/ 584543 h 1495138"/>
                    <a:gd name="connsiteX91" fmla="*/ 323158 w 1490380"/>
                    <a:gd name="connsiteY91" fmla="*/ 731276 h 1495138"/>
                    <a:gd name="connsiteX92" fmla="*/ 322757 w 1490380"/>
                    <a:gd name="connsiteY92" fmla="*/ 731276 h 1495138"/>
                    <a:gd name="connsiteX93" fmla="*/ 322757 w 1490380"/>
                    <a:gd name="connsiteY93" fmla="*/ 865948 h 1495138"/>
                    <a:gd name="connsiteX94" fmla="*/ 323158 w 1490380"/>
                    <a:gd name="connsiteY94" fmla="*/ 880018 h 1495138"/>
                    <a:gd name="connsiteX95" fmla="*/ 328769 w 1490380"/>
                    <a:gd name="connsiteY95" fmla="*/ 886049 h 1495138"/>
                    <a:gd name="connsiteX96" fmla="*/ 344000 w 1490380"/>
                    <a:gd name="connsiteY96" fmla="*/ 886049 h 1495138"/>
                    <a:gd name="connsiteX97" fmla="*/ 366045 w 1490380"/>
                    <a:gd name="connsiteY97" fmla="*/ 886049 h 1495138"/>
                    <a:gd name="connsiteX98" fmla="*/ 405325 w 1490380"/>
                    <a:gd name="connsiteY98" fmla="*/ 917003 h 1495138"/>
                    <a:gd name="connsiteX99" fmla="*/ 371255 w 1490380"/>
                    <a:gd name="connsiteY99" fmla="*/ 971676 h 1495138"/>
                    <a:gd name="connsiteX100" fmla="*/ 358429 w 1490380"/>
                    <a:gd name="connsiteY100" fmla="*/ 972480 h 1495138"/>
                    <a:gd name="connsiteX101" fmla="*/ 197303 w 1490380"/>
                    <a:gd name="connsiteY101" fmla="*/ 972480 h 1495138"/>
                    <a:gd name="connsiteX102" fmla="*/ 186481 w 1490380"/>
                    <a:gd name="connsiteY102" fmla="*/ 971676 h 1495138"/>
                    <a:gd name="connsiteX103" fmla="*/ 149606 w 1490380"/>
                    <a:gd name="connsiteY103" fmla="*/ 935897 h 1495138"/>
                    <a:gd name="connsiteX104" fmla="*/ 174056 w 1490380"/>
                    <a:gd name="connsiteY104" fmla="*/ 890069 h 1495138"/>
                    <a:gd name="connsiteX105" fmla="*/ 192493 w 1490380"/>
                    <a:gd name="connsiteY105" fmla="*/ 886049 h 1495138"/>
                    <a:gd name="connsiteX106" fmla="*/ 226963 w 1490380"/>
                    <a:gd name="connsiteY106" fmla="*/ 886049 h 1495138"/>
                    <a:gd name="connsiteX107" fmla="*/ 234979 w 1490380"/>
                    <a:gd name="connsiteY107" fmla="*/ 884843 h 1495138"/>
                    <a:gd name="connsiteX108" fmla="*/ 236582 w 1490380"/>
                    <a:gd name="connsiteY108" fmla="*/ 883234 h 1495138"/>
                    <a:gd name="connsiteX109" fmla="*/ 237384 w 1490380"/>
                    <a:gd name="connsiteY109" fmla="*/ 880018 h 1495138"/>
                    <a:gd name="connsiteX110" fmla="*/ 237384 w 1490380"/>
                    <a:gd name="connsiteY110" fmla="*/ 867556 h 1495138"/>
                    <a:gd name="connsiteX111" fmla="*/ 237384 w 1490380"/>
                    <a:gd name="connsiteY111" fmla="*/ 644844 h 1495138"/>
                    <a:gd name="connsiteX112" fmla="*/ 236582 w 1490380"/>
                    <a:gd name="connsiteY112" fmla="*/ 628764 h 1495138"/>
                    <a:gd name="connsiteX113" fmla="*/ 234979 w 1490380"/>
                    <a:gd name="connsiteY113" fmla="*/ 627156 h 1495138"/>
                    <a:gd name="connsiteX114" fmla="*/ 230169 w 1490380"/>
                    <a:gd name="connsiteY114" fmla="*/ 625950 h 1495138"/>
                    <a:gd name="connsiteX115" fmla="*/ 207724 w 1490380"/>
                    <a:gd name="connsiteY115" fmla="*/ 626352 h 1495138"/>
                    <a:gd name="connsiteX116" fmla="*/ 197303 w 1490380"/>
                    <a:gd name="connsiteY116" fmla="*/ 626352 h 1495138"/>
                    <a:gd name="connsiteX117" fmla="*/ 158023 w 1490380"/>
                    <a:gd name="connsiteY117" fmla="*/ 584543 h 1495138"/>
                    <a:gd name="connsiteX118" fmla="*/ 198505 w 1490380"/>
                    <a:gd name="connsiteY118" fmla="*/ 541126 h 1495138"/>
                    <a:gd name="connsiteX119" fmla="*/ 204918 w 1490380"/>
                    <a:gd name="connsiteY119" fmla="*/ 541126 h 1495138"/>
                    <a:gd name="connsiteX120" fmla="*/ 272255 w 1490380"/>
                    <a:gd name="connsiteY120" fmla="*/ 539116 h 1495138"/>
                    <a:gd name="connsiteX121" fmla="*/ 477504 w 1490380"/>
                    <a:gd name="connsiteY121" fmla="*/ 0 h 1495138"/>
                    <a:gd name="connsiteX122" fmla="*/ 492735 w 1490380"/>
                    <a:gd name="connsiteY122" fmla="*/ 1206 h 1495138"/>
                    <a:gd name="connsiteX123" fmla="*/ 528407 w 1490380"/>
                    <a:gd name="connsiteY123" fmla="*/ 39397 h 1495138"/>
                    <a:gd name="connsiteX124" fmla="*/ 528407 w 1490380"/>
                    <a:gd name="connsiteY124" fmla="*/ 45427 h 1495138"/>
                    <a:gd name="connsiteX125" fmla="*/ 528407 w 1490380"/>
                    <a:gd name="connsiteY125" fmla="*/ 192159 h 1495138"/>
                    <a:gd name="connsiteX126" fmla="*/ 528006 w 1490380"/>
                    <a:gd name="connsiteY126" fmla="*/ 192159 h 1495138"/>
                    <a:gd name="connsiteX127" fmla="*/ 528006 w 1490380"/>
                    <a:gd name="connsiteY127" fmla="*/ 326832 h 1495138"/>
                    <a:gd name="connsiteX128" fmla="*/ 528407 w 1490380"/>
                    <a:gd name="connsiteY128" fmla="*/ 340902 h 1495138"/>
                    <a:gd name="connsiteX129" fmla="*/ 534018 w 1490380"/>
                    <a:gd name="connsiteY129" fmla="*/ 346932 h 1495138"/>
                    <a:gd name="connsiteX130" fmla="*/ 549249 w 1490380"/>
                    <a:gd name="connsiteY130" fmla="*/ 346932 h 1495138"/>
                    <a:gd name="connsiteX131" fmla="*/ 571294 w 1490380"/>
                    <a:gd name="connsiteY131" fmla="*/ 346932 h 1495138"/>
                    <a:gd name="connsiteX132" fmla="*/ 610574 w 1490380"/>
                    <a:gd name="connsiteY132" fmla="*/ 377887 h 1495138"/>
                    <a:gd name="connsiteX133" fmla="*/ 576504 w 1490380"/>
                    <a:gd name="connsiteY133" fmla="*/ 432560 h 1495138"/>
                    <a:gd name="connsiteX134" fmla="*/ 563678 w 1490380"/>
                    <a:gd name="connsiteY134" fmla="*/ 433364 h 1495138"/>
                    <a:gd name="connsiteX135" fmla="*/ 402552 w 1490380"/>
                    <a:gd name="connsiteY135" fmla="*/ 433364 h 1495138"/>
                    <a:gd name="connsiteX136" fmla="*/ 391730 w 1490380"/>
                    <a:gd name="connsiteY136" fmla="*/ 432560 h 1495138"/>
                    <a:gd name="connsiteX137" fmla="*/ 354855 w 1490380"/>
                    <a:gd name="connsiteY137" fmla="*/ 396781 h 1495138"/>
                    <a:gd name="connsiteX138" fmla="*/ 379305 w 1490380"/>
                    <a:gd name="connsiteY138" fmla="*/ 350952 h 1495138"/>
                    <a:gd name="connsiteX139" fmla="*/ 397742 w 1490380"/>
                    <a:gd name="connsiteY139" fmla="*/ 346932 h 1495138"/>
                    <a:gd name="connsiteX140" fmla="*/ 432212 w 1490380"/>
                    <a:gd name="connsiteY140" fmla="*/ 346932 h 1495138"/>
                    <a:gd name="connsiteX141" fmla="*/ 440228 w 1490380"/>
                    <a:gd name="connsiteY141" fmla="*/ 345726 h 1495138"/>
                    <a:gd name="connsiteX142" fmla="*/ 441831 w 1490380"/>
                    <a:gd name="connsiteY142" fmla="*/ 344118 h 1495138"/>
                    <a:gd name="connsiteX143" fmla="*/ 442633 w 1490380"/>
                    <a:gd name="connsiteY143" fmla="*/ 340902 h 1495138"/>
                    <a:gd name="connsiteX144" fmla="*/ 442633 w 1490380"/>
                    <a:gd name="connsiteY144" fmla="*/ 328440 h 1495138"/>
                    <a:gd name="connsiteX145" fmla="*/ 442633 w 1490380"/>
                    <a:gd name="connsiteY145" fmla="*/ 105728 h 1495138"/>
                    <a:gd name="connsiteX146" fmla="*/ 441831 w 1490380"/>
                    <a:gd name="connsiteY146" fmla="*/ 89648 h 1495138"/>
                    <a:gd name="connsiteX147" fmla="*/ 440228 w 1490380"/>
                    <a:gd name="connsiteY147" fmla="*/ 88040 h 1495138"/>
                    <a:gd name="connsiteX148" fmla="*/ 435418 w 1490380"/>
                    <a:gd name="connsiteY148" fmla="*/ 86834 h 1495138"/>
                    <a:gd name="connsiteX149" fmla="*/ 412973 w 1490380"/>
                    <a:gd name="connsiteY149" fmla="*/ 87236 h 1495138"/>
                    <a:gd name="connsiteX150" fmla="*/ 402552 w 1490380"/>
                    <a:gd name="connsiteY150" fmla="*/ 87236 h 1495138"/>
                    <a:gd name="connsiteX151" fmla="*/ 363272 w 1490380"/>
                    <a:gd name="connsiteY151" fmla="*/ 45427 h 1495138"/>
                    <a:gd name="connsiteX152" fmla="*/ 403754 w 1490380"/>
                    <a:gd name="connsiteY152" fmla="*/ 2010 h 1495138"/>
                    <a:gd name="connsiteX153" fmla="*/ 410167 w 1490380"/>
                    <a:gd name="connsiteY153" fmla="*/ 2010 h 1495138"/>
                    <a:gd name="connsiteX154" fmla="*/ 477504 w 1490380"/>
                    <a:gd name="connsiteY154" fmla="*/ 0 h 1495138"/>
                    <a:gd name="connsiteX155" fmla="*/ 123093 w 1490380"/>
                    <a:gd name="connsiteY155" fmla="*/ 0 h 1495138"/>
                    <a:gd name="connsiteX156" fmla="*/ 138324 w 1490380"/>
                    <a:gd name="connsiteY156" fmla="*/ 1206 h 1495138"/>
                    <a:gd name="connsiteX157" fmla="*/ 173997 w 1490380"/>
                    <a:gd name="connsiteY157" fmla="*/ 39397 h 1495138"/>
                    <a:gd name="connsiteX158" fmla="*/ 173997 w 1490380"/>
                    <a:gd name="connsiteY158" fmla="*/ 45427 h 1495138"/>
                    <a:gd name="connsiteX159" fmla="*/ 173997 w 1490380"/>
                    <a:gd name="connsiteY159" fmla="*/ 192159 h 1495138"/>
                    <a:gd name="connsiteX160" fmla="*/ 173596 w 1490380"/>
                    <a:gd name="connsiteY160" fmla="*/ 192159 h 1495138"/>
                    <a:gd name="connsiteX161" fmla="*/ 173596 w 1490380"/>
                    <a:gd name="connsiteY161" fmla="*/ 326832 h 1495138"/>
                    <a:gd name="connsiteX162" fmla="*/ 173997 w 1490380"/>
                    <a:gd name="connsiteY162" fmla="*/ 340902 h 1495138"/>
                    <a:gd name="connsiteX163" fmla="*/ 179608 w 1490380"/>
                    <a:gd name="connsiteY163" fmla="*/ 346932 h 1495138"/>
                    <a:gd name="connsiteX164" fmla="*/ 194839 w 1490380"/>
                    <a:gd name="connsiteY164" fmla="*/ 346932 h 1495138"/>
                    <a:gd name="connsiteX165" fmla="*/ 216884 w 1490380"/>
                    <a:gd name="connsiteY165" fmla="*/ 346932 h 1495138"/>
                    <a:gd name="connsiteX166" fmla="*/ 256164 w 1490380"/>
                    <a:gd name="connsiteY166" fmla="*/ 377887 h 1495138"/>
                    <a:gd name="connsiteX167" fmla="*/ 222094 w 1490380"/>
                    <a:gd name="connsiteY167" fmla="*/ 432560 h 1495138"/>
                    <a:gd name="connsiteX168" fmla="*/ 209268 w 1490380"/>
                    <a:gd name="connsiteY168" fmla="*/ 433364 h 1495138"/>
                    <a:gd name="connsiteX169" fmla="*/ 48141 w 1490380"/>
                    <a:gd name="connsiteY169" fmla="*/ 433364 h 1495138"/>
                    <a:gd name="connsiteX170" fmla="*/ 37319 w 1490380"/>
                    <a:gd name="connsiteY170" fmla="*/ 432560 h 1495138"/>
                    <a:gd name="connsiteX171" fmla="*/ 445 w 1490380"/>
                    <a:gd name="connsiteY171" fmla="*/ 396781 h 1495138"/>
                    <a:gd name="connsiteX172" fmla="*/ 24894 w 1490380"/>
                    <a:gd name="connsiteY172" fmla="*/ 350952 h 1495138"/>
                    <a:gd name="connsiteX173" fmla="*/ 43332 w 1490380"/>
                    <a:gd name="connsiteY173" fmla="*/ 346932 h 1495138"/>
                    <a:gd name="connsiteX174" fmla="*/ 77801 w 1490380"/>
                    <a:gd name="connsiteY174" fmla="*/ 346932 h 1495138"/>
                    <a:gd name="connsiteX175" fmla="*/ 85818 w 1490380"/>
                    <a:gd name="connsiteY175" fmla="*/ 345726 h 1495138"/>
                    <a:gd name="connsiteX176" fmla="*/ 87421 w 1490380"/>
                    <a:gd name="connsiteY176" fmla="*/ 344118 h 1495138"/>
                    <a:gd name="connsiteX177" fmla="*/ 88223 w 1490380"/>
                    <a:gd name="connsiteY177" fmla="*/ 340902 h 1495138"/>
                    <a:gd name="connsiteX178" fmla="*/ 88223 w 1490380"/>
                    <a:gd name="connsiteY178" fmla="*/ 328440 h 1495138"/>
                    <a:gd name="connsiteX179" fmla="*/ 88223 w 1490380"/>
                    <a:gd name="connsiteY179" fmla="*/ 105728 h 1495138"/>
                    <a:gd name="connsiteX180" fmla="*/ 87421 w 1490380"/>
                    <a:gd name="connsiteY180" fmla="*/ 89648 h 1495138"/>
                    <a:gd name="connsiteX181" fmla="*/ 85818 w 1490380"/>
                    <a:gd name="connsiteY181" fmla="*/ 88040 h 1495138"/>
                    <a:gd name="connsiteX182" fmla="*/ 81008 w 1490380"/>
                    <a:gd name="connsiteY182" fmla="*/ 86834 h 1495138"/>
                    <a:gd name="connsiteX183" fmla="*/ 58562 w 1490380"/>
                    <a:gd name="connsiteY183" fmla="*/ 87236 h 1495138"/>
                    <a:gd name="connsiteX184" fmla="*/ 48141 w 1490380"/>
                    <a:gd name="connsiteY184" fmla="*/ 87236 h 1495138"/>
                    <a:gd name="connsiteX185" fmla="*/ 8862 w 1490380"/>
                    <a:gd name="connsiteY185" fmla="*/ 45427 h 1495138"/>
                    <a:gd name="connsiteX186" fmla="*/ 49344 w 1490380"/>
                    <a:gd name="connsiteY186" fmla="*/ 2010 h 1495138"/>
                    <a:gd name="connsiteX187" fmla="*/ 55757 w 1490380"/>
                    <a:gd name="connsiteY187" fmla="*/ 2010 h 1495138"/>
                    <a:gd name="connsiteX188" fmla="*/ 123093 w 1490380"/>
                    <a:gd name="connsiteY18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80018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990169 w 1490380"/>
                    <a:gd name="connsiteY52" fmla="*/ 539116 h 1495138"/>
                    <a:gd name="connsiteX53" fmla="*/ 1005400 w 1490380"/>
                    <a:gd name="connsiteY53" fmla="*/ 540322 h 1495138"/>
                    <a:gd name="connsiteX54" fmla="*/ 1041072 w 1490380"/>
                    <a:gd name="connsiteY54" fmla="*/ 578513 h 1495138"/>
                    <a:gd name="connsiteX55" fmla="*/ 1041072 w 1490380"/>
                    <a:gd name="connsiteY55" fmla="*/ 584543 h 1495138"/>
                    <a:gd name="connsiteX56" fmla="*/ 1041072 w 1490380"/>
                    <a:gd name="connsiteY56" fmla="*/ 731276 h 1495138"/>
                    <a:gd name="connsiteX57" fmla="*/ 1040671 w 1490380"/>
                    <a:gd name="connsiteY57" fmla="*/ 731276 h 1495138"/>
                    <a:gd name="connsiteX58" fmla="*/ 1040671 w 1490380"/>
                    <a:gd name="connsiteY58" fmla="*/ 865948 h 1495138"/>
                    <a:gd name="connsiteX59" fmla="*/ 1041072 w 1490380"/>
                    <a:gd name="connsiteY59" fmla="*/ 880018 h 1495138"/>
                    <a:gd name="connsiteX60" fmla="*/ 1046683 w 1490380"/>
                    <a:gd name="connsiteY60" fmla="*/ 886049 h 1495138"/>
                    <a:gd name="connsiteX61" fmla="*/ 1061914 w 1490380"/>
                    <a:gd name="connsiteY61" fmla="*/ 886049 h 1495138"/>
                    <a:gd name="connsiteX62" fmla="*/ 1083959 w 1490380"/>
                    <a:gd name="connsiteY62" fmla="*/ 886049 h 1495138"/>
                    <a:gd name="connsiteX63" fmla="*/ 1123238 w 1490380"/>
                    <a:gd name="connsiteY63" fmla="*/ 917003 h 1495138"/>
                    <a:gd name="connsiteX64" fmla="*/ 1089169 w 1490380"/>
                    <a:gd name="connsiteY64" fmla="*/ 971676 h 1495138"/>
                    <a:gd name="connsiteX65" fmla="*/ 1076343 w 1490380"/>
                    <a:gd name="connsiteY65" fmla="*/ 972480 h 1495138"/>
                    <a:gd name="connsiteX66" fmla="*/ 915217 w 1490380"/>
                    <a:gd name="connsiteY66" fmla="*/ 972480 h 1495138"/>
                    <a:gd name="connsiteX67" fmla="*/ 904395 w 1490380"/>
                    <a:gd name="connsiteY67" fmla="*/ 971676 h 1495138"/>
                    <a:gd name="connsiteX68" fmla="*/ 867520 w 1490380"/>
                    <a:gd name="connsiteY68" fmla="*/ 935897 h 1495138"/>
                    <a:gd name="connsiteX69" fmla="*/ 891970 w 1490380"/>
                    <a:gd name="connsiteY69" fmla="*/ 890069 h 1495138"/>
                    <a:gd name="connsiteX70" fmla="*/ 910407 w 1490380"/>
                    <a:gd name="connsiteY70" fmla="*/ 886049 h 1495138"/>
                    <a:gd name="connsiteX71" fmla="*/ 944877 w 1490380"/>
                    <a:gd name="connsiteY71" fmla="*/ 886049 h 1495138"/>
                    <a:gd name="connsiteX72" fmla="*/ 952893 w 1490380"/>
                    <a:gd name="connsiteY72" fmla="*/ 884843 h 1495138"/>
                    <a:gd name="connsiteX73" fmla="*/ 954496 w 1490380"/>
                    <a:gd name="connsiteY73" fmla="*/ 883234 h 1495138"/>
                    <a:gd name="connsiteX74" fmla="*/ 955298 w 1490380"/>
                    <a:gd name="connsiteY74" fmla="*/ 880018 h 1495138"/>
                    <a:gd name="connsiteX75" fmla="*/ 955298 w 1490380"/>
                    <a:gd name="connsiteY75" fmla="*/ 867556 h 1495138"/>
                    <a:gd name="connsiteX76" fmla="*/ 955298 w 1490380"/>
                    <a:gd name="connsiteY76" fmla="*/ 644844 h 1495138"/>
                    <a:gd name="connsiteX77" fmla="*/ 954496 w 1490380"/>
                    <a:gd name="connsiteY77" fmla="*/ 628764 h 1495138"/>
                    <a:gd name="connsiteX78" fmla="*/ 952893 w 1490380"/>
                    <a:gd name="connsiteY78" fmla="*/ 627156 h 1495138"/>
                    <a:gd name="connsiteX79" fmla="*/ 948083 w 1490380"/>
                    <a:gd name="connsiteY79" fmla="*/ 625950 h 1495138"/>
                    <a:gd name="connsiteX80" fmla="*/ 925638 w 1490380"/>
                    <a:gd name="connsiteY80" fmla="*/ 626352 h 1495138"/>
                    <a:gd name="connsiteX81" fmla="*/ 915217 w 1490380"/>
                    <a:gd name="connsiteY81" fmla="*/ 626352 h 1495138"/>
                    <a:gd name="connsiteX82" fmla="*/ 875937 w 1490380"/>
                    <a:gd name="connsiteY82" fmla="*/ 584543 h 1495138"/>
                    <a:gd name="connsiteX83" fmla="*/ 916419 w 1490380"/>
                    <a:gd name="connsiteY83" fmla="*/ 541126 h 1495138"/>
                    <a:gd name="connsiteX84" fmla="*/ 922832 w 1490380"/>
                    <a:gd name="connsiteY84" fmla="*/ 541126 h 1495138"/>
                    <a:gd name="connsiteX85" fmla="*/ 990169 w 1490380"/>
                    <a:gd name="connsiteY85" fmla="*/ 539116 h 1495138"/>
                    <a:gd name="connsiteX86" fmla="*/ 272255 w 1490380"/>
                    <a:gd name="connsiteY86" fmla="*/ 539116 h 1495138"/>
                    <a:gd name="connsiteX87" fmla="*/ 287486 w 1490380"/>
                    <a:gd name="connsiteY87" fmla="*/ 540322 h 1495138"/>
                    <a:gd name="connsiteX88" fmla="*/ 323158 w 1490380"/>
                    <a:gd name="connsiteY88" fmla="*/ 578513 h 1495138"/>
                    <a:gd name="connsiteX89" fmla="*/ 323158 w 1490380"/>
                    <a:gd name="connsiteY89" fmla="*/ 584543 h 1495138"/>
                    <a:gd name="connsiteX90" fmla="*/ 323158 w 1490380"/>
                    <a:gd name="connsiteY90" fmla="*/ 731276 h 1495138"/>
                    <a:gd name="connsiteX91" fmla="*/ 322757 w 1490380"/>
                    <a:gd name="connsiteY91" fmla="*/ 731276 h 1495138"/>
                    <a:gd name="connsiteX92" fmla="*/ 322757 w 1490380"/>
                    <a:gd name="connsiteY92" fmla="*/ 865948 h 1495138"/>
                    <a:gd name="connsiteX93" fmla="*/ 323158 w 1490380"/>
                    <a:gd name="connsiteY93" fmla="*/ 880018 h 1495138"/>
                    <a:gd name="connsiteX94" fmla="*/ 328769 w 1490380"/>
                    <a:gd name="connsiteY94" fmla="*/ 886049 h 1495138"/>
                    <a:gd name="connsiteX95" fmla="*/ 344000 w 1490380"/>
                    <a:gd name="connsiteY95" fmla="*/ 886049 h 1495138"/>
                    <a:gd name="connsiteX96" fmla="*/ 366045 w 1490380"/>
                    <a:gd name="connsiteY96" fmla="*/ 886049 h 1495138"/>
                    <a:gd name="connsiteX97" fmla="*/ 405325 w 1490380"/>
                    <a:gd name="connsiteY97" fmla="*/ 917003 h 1495138"/>
                    <a:gd name="connsiteX98" fmla="*/ 371255 w 1490380"/>
                    <a:gd name="connsiteY98" fmla="*/ 971676 h 1495138"/>
                    <a:gd name="connsiteX99" fmla="*/ 358429 w 1490380"/>
                    <a:gd name="connsiteY99" fmla="*/ 972480 h 1495138"/>
                    <a:gd name="connsiteX100" fmla="*/ 197303 w 1490380"/>
                    <a:gd name="connsiteY100" fmla="*/ 972480 h 1495138"/>
                    <a:gd name="connsiteX101" fmla="*/ 186481 w 1490380"/>
                    <a:gd name="connsiteY101" fmla="*/ 971676 h 1495138"/>
                    <a:gd name="connsiteX102" fmla="*/ 149606 w 1490380"/>
                    <a:gd name="connsiteY102" fmla="*/ 935897 h 1495138"/>
                    <a:gd name="connsiteX103" fmla="*/ 174056 w 1490380"/>
                    <a:gd name="connsiteY103" fmla="*/ 890069 h 1495138"/>
                    <a:gd name="connsiteX104" fmla="*/ 192493 w 1490380"/>
                    <a:gd name="connsiteY104" fmla="*/ 886049 h 1495138"/>
                    <a:gd name="connsiteX105" fmla="*/ 226963 w 1490380"/>
                    <a:gd name="connsiteY105" fmla="*/ 886049 h 1495138"/>
                    <a:gd name="connsiteX106" fmla="*/ 234979 w 1490380"/>
                    <a:gd name="connsiteY106" fmla="*/ 884843 h 1495138"/>
                    <a:gd name="connsiteX107" fmla="*/ 236582 w 1490380"/>
                    <a:gd name="connsiteY107" fmla="*/ 883234 h 1495138"/>
                    <a:gd name="connsiteX108" fmla="*/ 237384 w 1490380"/>
                    <a:gd name="connsiteY108" fmla="*/ 880018 h 1495138"/>
                    <a:gd name="connsiteX109" fmla="*/ 237384 w 1490380"/>
                    <a:gd name="connsiteY109" fmla="*/ 867556 h 1495138"/>
                    <a:gd name="connsiteX110" fmla="*/ 237384 w 1490380"/>
                    <a:gd name="connsiteY110" fmla="*/ 644844 h 1495138"/>
                    <a:gd name="connsiteX111" fmla="*/ 236582 w 1490380"/>
                    <a:gd name="connsiteY111" fmla="*/ 628764 h 1495138"/>
                    <a:gd name="connsiteX112" fmla="*/ 234979 w 1490380"/>
                    <a:gd name="connsiteY112" fmla="*/ 627156 h 1495138"/>
                    <a:gd name="connsiteX113" fmla="*/ 230169 w 1490380"/>
                    <a:gd name="connsiteY113" fmla="*/ 625950 h 1495138"/>
                    <a:gd name="connsiteX114" fmla="*/ 207724 w 1490380"/>
                    <a:gd name="connsiteY114" fmla="*/ 626352 h 1495138"/>
                    <a:gd name="connsiteX115" fmla="*/ 197303 w 1490380"/>
                    <a:gd name="connsiteY115" fmla="*/ 626352 h 1495138"/>
                    <a:gd name="connsiteX116" fmla="*/ 158023 w 1490380"/>
                    <a:gd name="connsiteY116" fmla="*/ 584543 h 1495138"/>
                    <a:gd name="connsiteX117" fmla="*/ 198505 w 1490380"/>
                    <a:gd name="connsiteY117" fmla="*/ 541126 h 1495138"/>
                    <a:gd name="connsiteX118" fmla="*/ 204918 w 1490380"/>
                    <a:gd name="connsiteY118" fmla="*/ 541126 h 1495138"/>
                    <a:gd name="connsiteX119" fmla="*/ 272255 w 1490380"/>
                    <a:gd name="connsiteY119" fmla="*/ 539116 h 1495138"/>
                    <a:gd name="connsiteX120" fmla="*/ 477504 w 1490380"/>
                    <a:gd name="connsiteY120" fmla="*/ 0 h 1495138"/>
                    <a:gd name="connsiteX121" fmla="*/ 492735 w 1490380"/>
                    <a:gd name="connsiteY121" fmla="*/ 1206 h 1495138"/>
                    <a:gd name="connsiteX122" fmla="*/ 528407 w 1490380"/>
                    <a:gd name="connsiteY122" fmla="*/ 39397 h 1495138"/>
                    <a:gd name="connsiteX123" fmla="*/ 528407 w 1490380"/>
                    <a:gd name="connsiteY123" fmla="*/ 45427 h 1495138"/>
                    <a:gd name="connsiteX124" fmla="*/ 528407 w 1490380"/>
                    <a:gd name="connsiteY124" fmla="*/ 192159 h 1495138"/>
                    <a:gd name="connsiteX125" fmla="*/ 528006 w 1490380"/>
                    <a:gd name="connsiteY125" fmla="*/ 192159 h 1495138"/>
                    <a:gd name="connsiteX126" fmla="*/ 528006 w 1490380"/>
                    <a:gd name="connsiteY126" fmla="*/ 326832 h 1495138"/>
                    <a:gd name="connsiteX127" fmla="*/ 528407 w 1490380"/>
                    <a:gd name="connsiteY127" fmla="*/ 340902 h 1495138"/>
                    <a:gd name="connsiteX128" fmla="*/ 534018 w 1490380"/>
                    <a:gd name="connsiteY128" fmla="*/ 346932 h 1495138"/>
                    <a:gd name="connsiteX129" fmla="*/ 549249 w 1490380"/>
                    <a:gd name="connsiteY129" fmla="*/ 346932 h 1495138"/>
                    <a:gd name="connsiteX130" fmla="*/ 571294 w 1490380"/>
                    <a:gd name="connsiteY130" fmla="*/ 346932 h 1495138"/>
                    <a:gd name="connsiteX131" fmla="*/ 610574 w 1490380"/>
                    <a:gd name="connsiteY131" fmla="*/ 377887 h 1495138"/>
                    <a:gd name="connsiteX132" fmla="*/ 576504 w 1490380"/>
                    <a:gd name="connsiteY132" fmla="*/ 432560 h 1495138"/>
                    <a:gd name="connsiteX133" fmla="*/ 563678 w 1490380"/>
                    <a:gd name="connsiteY133" fmla="*/ 433364 h 1495138"/>
                    <a:gd name="connsiteX134" fmla="*/ 402552 w 1490380"/>
                    <a:gd name="connsiteY134" fmla="*/ 433364 h 1495138"/>
                    <a:gd name="connsiteX135" fmla="*/ 391730 w 1490380"/>
                    <a:gd name="connsiteY135" fmla="*/ 432560 h 1495138"/>
                    <a:gd name="connsiteX136" fmla="*/ 354855 w 1490380"/>
                    <a:gd name="connsiteY136" fmla="*/ 396781 h 1495138"/>
                    <a:gd name="connsiteX137" fmla="*/ 379305 w 1490380"/>
                    <a:gd name="connsiteY137" fmla="*/ 350952 h 1495138"/>
                    <a:gd name="connsiteX138" fmla="*/ 397742 w 1490380"/>
                    <a:gd name="connsiteY138" fmla="*/ 346932 h 1495138"/>
                    <a:gd name="connsiteX139" fmla="*/ 432212 w 1490380"/>
                    <a:gd name="connsiteY139" fmla="*/ 346932 h 1495138"/>
                    <a:gd name="connsiteX140" fmla="*/ 440228 w 1490380"/>
                    <a:gd name="connsiteY140" fmla="*/ 345726 h 1495138"/>
                    <a:gd name="connsiteX141" fmla="*/ 441831 w 1490380"/>
                    <a:gd name="connsiteY141" fmla="*/ 344118 h 1495138"/>
                    <a:gd name="connsiteX142" fmla="*/ 442633 w 1490380"/>
                    <a:gd name="connsiteY142" fmla="*/ 340902 h 1495138"/>
                    <a:gd name="connsiteX143" fmla="*/ 442633 w 1490380"/>
                    <a:gd name="connsiteY143" fmla="*/ 328440 h 1495138"/>
                    <a:gd name="connsiteX144" fmla="*/ 442633 w 1490380"/>
                    <a:gd name="connsiteY144" fmla="*/ 105728 h 1495138"/>
                    <a:gd name="connsiteX145" fmla="*/ 441831 w 1490380"/>
                    <a:gd name="connsiteY145" fmla="*/ 89648 h 1495138"/>
                    <a:gd name="connsiteX146" fmla="*/ 440228 w 1490380"/>
                    <a:gd name="connsiteY146" fmla="*/ 88040 h 1495138"/>
                    <a:gd name="connsiteX147" fmla="*/ 435418 w 1490380"/>
                    <a:gd name="connsiteY147" fmla="*/ 86834 h 1495138"/>
                    <a:gd name="connsiteX148" fmla="*/ 412973 w 1490380"/>
                    <a:gd name="connsiteY148" fmla="*/ 87236 h 1495138"/>
                    <a:gd name="connsiteX149" fmla="*/ 402552 w 1490380"/>
                    <a:gd name="connsiteY149" fmla="*/ 87236 h 1495138"/>
                    <a:gd name="connsiteX150" fmla="*/ 363272 w 1490380"/>
                    <a:gd name="connsiteY150" fmla="*/ 45427 h 1495138"/>
                    <a:gd name="connsiteX151" fmla="*/ 403754 w 1490380"/>
                    <a:gd name="connsiteY151" fmla="*/ 2010 h 1495138"/>
                    <a:gd name="connsiteX152" fmla="*/ 410167 w 1490380"/>
                    <a:gd name="connsiteY152" fmla="*/ 2010 h 1495138"/>
                    <a:gd name="connsiteX153" fmla="*/ 477504 w 1490380"/>
                    <a:gd name="connsiteY153" fmla="*/ 0 h 1495138"/>
                    <a:gd name="connsiteX154" fmla="*/ 123093 w 1490380"/>
                    <a:gd name="connsiteY154" fmla="*/ 0 h 1495138"/>
                    <a:gd name="connsiteX155" fmla="*/ 138324 w 1490380"/>
                    <a:gd name="connsiteY155" fmla="*/ 1206 h 1495138"/>
                    <a:gd name="connsiteX156" fmla="*/ 173997 w 1490380"/>
                    <a:gd name="connsiteY156" fmla="*/ 39397 h 1495138"/>
                    <a:gd name="connsiteX157" fmla="*/ 173997 w 1490380"/>
                    <a:gd name="connsiteY157" fmla="*/ 45427 h 1495138"/>
                    <a:gd name="connsiteX158" fmla="*/ 173997 w 1490380"/>
                    <a:gd name="connsiteY158" fmla="*/ 192159 h 1495138"/>
                    <a:gd name="connsiteX159" fmla="*/ 173596 w 1490380"/>
                    <a:gd name="connsiteY159" fmla="*/ 192159 h 1495138"/>
                    <a:gd name="connsiteX160" fmla="*/ 173596 w 1490380"/>
                    <a:gd name="connsiteY160" fmla="*/ 326832 h 1495138"/>
                    <a:gd name="connsiteX161" fmla="*/ 173997 w 1490380"/>
                    <a:gd name="connsiteY161" fmla="*/ 340902 h 1495138"/>
                    <a:gd name="connsiteX162" fmla="*/ 179608 w 1490380"/>
                    <a:gd name="connsiteY162" fmla="*/ 346932 h 1495138"/>
                    <a:gd name="connsiteX163" fmla="*/ 194839 w 1490380"/>
                    <a:gd name="connsiteY163" fmla="*/ 346932 h 1495138"/>
                    <a:gd name="connsiteX164" fmla="*/ 216884 w 1490380"/>
                    <a:gd name="connsiteY164" fmla="*/ 346932 h 1495138"/>
                    <a:gd name="connsiteX165" fmla="*/ 256164 w 1490380"/>
                    <a:gd name="connsiteY165" fmla="*/ 377887 h 1495138"/>
                    <a:gd name="connsiteX166" fmla="*/ 222094 w 1490380"/>
                    <a:gd name="connsiteY166" fmla="*/ 432560 h 1495138"/>
                    <a:gd name="connsiteX167" fmla="*/ 209268 w 1490380"/>
                    <a:gd name="connsiteY167" fmla="*/ 433364 h 1495138"/>
                    <a:gd name="connsiteX168" fmla="*/ 48141 w 1490380"/>
                    <a:gd name="connsiteY168" fmla="*/ 433364 h 1495138"/>
                    <a:gd name="connsiteX169" fmla="*/ 37319 w 1490380"/>
                    <a:gd name="connsiteY169" fmla="*/ 432560 h 1495138"/>
                    <a:gd name="connsiteX170" fmla="*/ 445 w 1490380"/>
                    <a:gd name="connsiteY170" fmla="*/ 396781 h 1495138"/>
                    <a:gd name="connsiteX171" fmla="*/ 24894 w 1490380"/>
                    <a:gd name="connsiteY171" fmla="*/ 350952 h 1495138"/>
                    <a:gd name="connsiteX172" fmla="*/ 43332 w 1490380"/>
                    <a:gd name="connsiteY172" fmla="*/ 346932 h 1495138"/>
                    <a:gd name="connsiteX173" fmla="*/ 77801 w 1490380"/>
                    <a:gd name="connsiteY173" fmla="*/ 346932 h 1495138"/>
                    <a:gd name="connsiteX174" fmla="*/ 85818 w 1490380"/>
                    <a:gd name="connsiteY174" fmla="*/ 345726 h 1495138"/>
                    <a:gd name="connsiteX175" fmla="*/ 87421 w 1490380"/>
                    <a:gd name="connsiteY175" fmla="*/ 344118 h 1495138"/>
                    <a:gd name="connsiteX176" fmla="*/ 88223 w 1490380"/>
                    <a:gd name="connsiteY176" fmla="*/ 340902 h 1495138"/>
                    <a:gd name="connsiteX177" fmla="*/ 88223 w 1490380"/>
                    <a:gd name="connsiteY177" fmla="*/ 328440 h 1495138"/>
                    <a:gd name="connsiteX178" fmla="*/ 88223 w 1490380"/>
                    <a:gd name="connsiteY178" fmla="*/ 105728 h 1495138"/>
                    <a:gd name="connsiteX179" fmla="*/ 87421 w 1490380"/>
                    <a:gd name="connsiteY179" fmla="*/ 89648 h 1495138"/>
                    <a:gd name="connsiteX180" fmla="*/ 85818 w 1490380"/>
                    <a:gd name="connsiteY180" fmla="*/ 88040 h 1495138"/>
                    <a:gd name="connsiteX181" fmla="*/ 81008 w 1490380"/>
                    <a:gd name="connsiteY181" fmla="*/ 86834 h 1495138"/>
                    <a:gd name="connsiteX182" fmla="*/ 58562 w 1490380"/>
                    <a:gd name="connsiteY182" fmla="*/ 87236 h 1495138"/>
                    <a:gd name="connsiteX183" fmla="*/ 48141 w 1490380"/>
                    <a:gd name="connsiteY183" fmla="*/ 87236 h 1495138"/>
                    <a:gd name="connsiteX184" fmla="*/ 8862 w 1490380"/>
                    <a:gd name="connsiteY184" fmla="*/ 45427 h 1495138"/>
                    <a:gd name="connsiteX185" fmla="*/ 49344 w 1490380"/>
                    <a:gd name="connsiteY185" fmla="*/ 2010 h 1495138"/>
                    <a:gd name="connsiteX186" fmla="*/ 55757 w 1490380"/>
                    <a:gd name="connsiteY186" fmla="*/ 2010 h 1495138"/>
                    <a:gd name="connsiteX187" fmla="*/ 123093 w 1490380"/>
                    <a:gd name="connsiteY18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883234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990169 w 1490380"/>
                    <a:gd name="connsiteY51" fmla="*/ 539116 h 1495138"/>
                    <a:gd name="connsiteX52" fmla="*/ 1005400 w 1490380"/>
                    <a:gd name="connsiteY52" fmla="*/ 540322 h 1495138"/>
                    <a:gd name="connsiteX53" fmla="*/ 1041072 w 1490380"/>
                    <a:gd name="connsiteY53" fmla="*/ 578513 h 1495138"/>
                    <a:gd name="connsiteX54" fmla="*/ 1041072 w 1490380"/>
                    <a:gd name="connsiteY54" fmla="*/ 584543 h 1495138"/>
                    <a:gd name="connsiteX55" fmla="*/ 1041072 w 1490380"/>
                    <a:gd name="connsiteY55" fmla="*/ 731276 h 1495138"/>
                    <a:gd name="connsiteX56" fmla="*/ 1040671 w 1490380"/>
                    <a:gd name="connsiteY56" fmla="*/ 731276 h 1495138"/>
                    <a:gd name="connsiteX57" fmla="*/ 1040671 w 1490380"/>
                    <a:gd name="connsiteY57" fmla="*/ 865948 h 1495138"/>
                    <a:gd name="connsiteX58" fmla="*/ 1041072 w 1490380"/>
                    <a:gd name="connsiteY58" fmla="*/ 880018 h 1495138"/>
                    <a:gd name="connsiteX59" fmla="*/ 1046683 w 1490380"/>
                    <a:gd name="connsiteY59" fmla="*/ 886049 h 1495138"/>
                    <a:gd name="connsiteX60" fmla="*/ 1061914 w 1490380"/>
                    <a:gd name="connsiteY60" fmla="*/ 886049 h 1495138"/>
                    <a:gd name="connsiteX61" fmla="*/ 1083959 w 1490380"/>
                    <a:gd name="connsiteY61" fmla="*/ 886049 h 1495138"/>
                    <a:gd name="connsiteX62" fmla="*/ 1123238 w 1490380"/>
                    <a:gd name="connsiteY62" fmla="*/ 917003 h 1495138"/>
                    <a:gd name="connsiteX63" fmla="*/ 1089169 w 1490380"/>
                    <a:gd name="connsiteY63" fmla="*/ 971676 h 1495138"/>
                    <a:gd name="connsiteX64" fmla="*/ 1076343 w 1490380"/>
                    <a:gd name="connsiteY64" fmla="*/ 972480 h 1495138"/>
                    <a:gd name="connsiteX65" fmla="*/ 915217 w 1490380"/>
                    <a:gd name="connsiteY65" fmla="*/ 972480 h 1495138"/>
                    <a:gd name="connsiteX66" fmla="*/ 904395 w 1490380"/>
                    <a:gd name="connsiteY66" fmla="*/ 971676 h 1495138"/>
                    <a:gd name="connsiteX67" fmla="*/ 867520 w 1490380"/>
                    <a:gd name="connsiteY67" fmla="*/ 935897 h 1495138"/>
                    <a:gd name="connsiteX68" fmla="*/ 891970 w 1490380"/>
                    <a:gd name="connsiteY68" fmla="*/ 890069 h 1495138"/>
                    <a:gd name="connsiteX69" fmla="*/ 910407 w 1490380"/>
                    <a:gd name="connsiteY69" fmla="*/ 886049 h 1495138"/>
                    <a:gd name="connsiteX70" fmla="*/ 944877 w 1490380"/>
                    <a:gd name="connsiteY70" fmla="*/ 886049 h 1495138"/>
                    <a:gd name="connsiteX71" fmla="*/ 952893 w 1490380"/>
                    <a:gd name="connsiteY71" fmla="*/ 884843 h 1495138"/>
                    <a:gd name="connsiteX72" fmla="*/ 954496 w 1490380"/>
                    <a:gd name="connsiteY72" fmla="*/ 883234 h 1495138"/>
                    <a:gd name="connsiteX73" fmla="*/ 955298 w 1490380"/>
                    <a:gd name="connsiteY73" fmla="*/ 880018 h 1495138"/>
                    <a:gd name="connsiteX74" fmla="*/ 955298 w 1490380"/>
                    <a:gd name="connsiteY74" fmla="*/ 867556 h 1495138"/>
                    <a:gd name="connsiteX75" fmla="*/ 955298 w 1490380"/>
                    <a:gd name="connsiteY75" fmla="*/ 644844 h 1495138"/>
                    <a:gd name="connsiteX76" fmla="*/ 954496 w 1490380"/>
                    <a:gd name="connsiteY76" fmla="*/ 628764 h 1495138"/>
                    <a:gd name="connsiteX77" fmla="*/ 952893 w 1490380"/>
                    <a:gd name="connsiteY77" fmla="*/ 627156 h 1495138"/>
                    <a:gd name="connsiteX78" fmla="*/ 948083 w 1490380"/>
                    <a:gd name="connsiteY78" fmla="*/ 625950 h 1495138"/>
                    <a:gd name="connsiteX79" fmla="*/ 925638 w 1490380"/>
                    <a:gd name="connsiteY79" fmla="*/ 626352 h 1495138"/>
                    <a:gd name="connsiteX80" fmla="*/ 915217 w 1490380"/>
                    <a:gd name="connsiteY80" fmla="*/ 626352 h 1495138"/>
                    <a:gd name="connsiteX81" fmla="*/ 875937 w 1490380"/>
                    <a:gd name="connsiteY81" fmla="*/ 584543 h 1495138"/>
                    <a:gd name="connsiteX82" fmla="*/ 916419 w 1490380"/>
                    <a:gd name="connsiteY82" fmla="*/ 541126 h 1495138"/>
                    <a:gd name="connsiteX83" fmla="*/ 922832 w 1490380"/>
                    <a:gd name="connsiteY83" fmla="*/ 541126 h 1495138"/>
                    <a:gd name="connsiteX84" fmla="*/ 990169 w 1490380"/>
                    <a:gd name="connsiteY84" fmla="*/ 539116 h 1495138"/>
                    <a:gd name="connsiteX85" fmla="*/ 272255 w 1490380"/>
                    <a:gd name="connsiteY85" fmla="*/ 539116 h 1495138"/>
                    <a:gd name="connsiteX86" fmla="*/ 287486 w 1490380"/>
                    <a:gd name="connsiteY86" fmla="*/ 540322 h 1495138"/>
                    <a:gd name="connsiteX87" fmla="*/ 323158 w 1490380"/>
                    <a:gd name="connsiteY87" fmla="*/ 578513 h 1495138"/>
                    <a:gd name="connsiteX88" fmla="*/ 323158 w 1490380"/>
                    <a:gd name="connsiteY88" fmla="*/ 584543 h 1495138"/>
                    <a:gd name="connsiteX89" fmla="*/ 323158 w 1490380"/>
                    <a:gd name="connsiteY89" fmla="*/ 731276 h 1495138"/>
                    <a:gd name="connsiteX90" fmla="*/ 322757 w 1490380"/>
                    <a:gd name="connsiteY90" fmla="*/ 731276 h 1495138"/>
                    <a:gd name="connsiteX91" fmla="*/ 322757 w 1490380"/>
                    <a:gd name="connsiteY91" fmla="*/ 865948 h 1495138"/>
                    <a:gd name="connsiteX92" fmla="*/ 323158 w 1490380"/>
                    <a:gd name="connsiteY92" fmla="*/ 880018 h 1495138"/>
                    <a:gd name="connsiteX93" fmla="*/ 328769 w 1490380"/>
                    <a:gd name="connsiteY93" fmla="*/ 886049 h 1495138"/>
                    <a:gd name="connsiteX94" fmla="*/ 344000 w 1490380"/>
                    <a:gd name="connsiteY94" fmla="*/ 886049 h 1495138"/>
                    <a:gd name="connsiteX95" fmla="*/ 366045 w 1490380"/>
                    <a:gd name="connsiteY95" fmla="*/ 886049 h 1495138"/>
                    <a:gd name="connsiteX96" fmla="*/ 405325 w 1490380"/>
                    <a:gd name="connsiteY96" fmla="*/ 917003 h 1495138"/>
                    <a:gd name="connsiteX97" fmla="*/ 371255 w 1490380"/>
                    <a:gd name="connsiteY97" fmla="*/ 971676 h 1495138"/>
                    <a:gd name="connsiteX98" fmla="*/ 358429 w 1490380"/>
                    <a:gd name="connsiteY98" fmla="*/ 972480 h 1495138"/>
                    <a:gd name="connsiteX99" fmla="*/ 197303 w 1490380"/>
                    <a:gd name="connsiteY99" fmla="*/ 972480 h 1495138"/>
                    <a:gd name="connsiteX100" fmla="*/ 186481 w 1490380"/>
                    <a:gd name="connsiteY100" fmla="*/ 971676 h 1495138"/>
                    <a:gd name="connsiteX101" fmla="*/ 149606 w 1490380"/>
                    <a:gd name="connsiteY101" fmla="*/ 935897 h 1495138"/>
                    <a:gd name="connsiteX102" fmla="*/ 174056 w 1490380"/>
                    <a:gd name="connsiteY102" fmla="*/ 890069 h 1495138"/>
                    <a:gd name="connsiteX103" fmla="*/ 192493 w 1490380"/>
                    <a:gd name="connsiteY103" fmla="*/ 886049 h 1495138"/>
                    <a:gd name="connsiteX104" fmla="*/ 226963 w 1490380"/>
                    <a:gd name="connsiteY104" fmla="*/ 886049 h 1495138"/>
                    <a:gd name="connsiteX105" fmla="*/ 234979 w 1490380"/>
                    <a:gd name="connsiteY105" fmla="*/ 884843 h 1495138"/>
                    <a:gd name="connsiteX106" fmla="*/ 236582 w 1490380"/>
                    <a:gd name="connsiteY106" fmla="*/ 883234 h 1495138"/>
                    <a:gd name="connsiteX107" fmla="*/ 237384 w 1490380"/>
                    <a:gd name="connsiteY107" fmla="*/ 880018 h 1495138"/>
                    <a:gd name="connsiteX108" fmla="*/ 237384 w 1490380"/>
                    <a:gd name="connsiteY108" fmla="*/ 867556 h 1495138"/>
                    <a:gd name="connsiteX109" fmla="*/ 237384 w 1490380"/>
                    <a:gd name="connsiteY109" fmla="*/ 644844 h 1495138"/>
                    <a:gd name="connsiteX110" fmla="*/ 236582 w 1490380"/>
                    <a:gd name="connsiteY110" fmla="*/ 628764 h 1495138"/>
                    <a:gd name="connsiteX111" fmla="*/ 234979 w 1490380"/>
                    <a:gd name="connsiteY111" fmla="*/ 627156 h 1495138"/>
                    <a:gd name="connsiteX112" fmla="*/ 230169 w 1490380"/>
                    <a:gd name="connsiteY112" fmla="*/ 625950 h 1495138"/>
                    <a:gd name="connsiteX113" fmla="*/ 207724 w 1490380"/>
                    <a:gd name="connsiteY113" fmla="*/ 626352 h 1495138"/>
                    <a:gd name="connsiteX114" fmla="*/ 197303 w 1490380"/>
                    <a:gd name="connsiteY114" fmla="*/ 626352 h 1495138"/>
                    <a:gd name="connsiteX115" fmla="*/ 158023 w 1490380"/>
                    <a:gd name="connsiteY115" fmla="*/ 584543 h 1495138"/>
                    <a:gd name="connsiteX116" fmla="*/ 198505 w 1490380"/>
                    <a:gd name="connsiteY116" fmla="*/ 541126 h 1495138"/>
                    <a:gd name="connsiteX117" fmla="*/ 204918 w 1490380"/>
                    <a:gd name="connsiteY117" fmla="*/ 541126 h 1495138"/>
                    <a:gd name="connsiteX118" fmla="*/ 272255 w 1490380"/>
                    <a:gd name="connsiteY118" fmla="*/ 539116 h 1495138"/>
                    <a:gd name="connsiteX119" fmla="*/ 477504 w 1490380"/>
                    <a:gd name="connsiteY119" fmla="*/ 0 h 1495138"/>
                    <a:gd name="connsiteX120" fmla="*/ 492735 w 1490380"/>
                    <a:gd name="connsiteY120" fmla="*/ 1206 h 1495138"/>
                    <a:gd name="connsiteX121" fmla="*/ 528407 w 1490380"/>
                    <a:gd name="connsiteY121" fmla="*/ 39397 h 1495138"/>
                    <a:gd name="connsiteX122" fmla="*/ 528407 w 1490380"/>
                    <a:gd name="connsiteY122" fmla="*/ 45427 h 1495138"/>
                    <a:gd name="connsiteX123" fmla="*/ 528407 w 1490380"/>
                    <a:gd name="connsiteY123" fmla="*/ 192159 h 1495138"/>
                    <a:gd name="connsiteX124" fmla="*/ 528006 w 1490380"/>
                    <a:gd name="connsiteY124" fmla="*/ 192159 h 1495138"/>
                    <a:gd name="connsiteX125" fmla="*/ 528006 w 1490380"/>
                    <a:gd name="connsiteY125" fmla="*/ 326832 h 1495138"/>
                    <a:gd name="connsiteX126" fmla="*/ 528407 w 1490380"/>
                    <a:gd name="connsiteY126" fmla="*/ 340902 h 1495138"/>
                    <a:gd name="connsiteX127" fmla="*/ 534018 w 1490380"/>
                    <a:gd name="connsiteY127" fmla="*/ 346932 h 1495138"/>
                    <a:gd name="connsiteX128" fmla="*/ 549249 w 1490380"/>
                    <a:gd name="connsiteY128" fmla="*/ 346932 h 1495138"/>
                    <a:gd name="connsiteX129" fmla="*/ 571294 w 1490380"/>
                    <a:gd name="connsiteY129" fmla="*/ 346932 h 1495138"/>
                    <a:gd name="connsiteX130" fmla="*/ 610574 w 1490380"/>
                    <a:gd name="connsiteY130" fmla="*/ 377887 h 1495138"/>
                    <a:gd name="connsiteX131" fmla="*/ 576504 w 1490380"/>
                    <a:gd name="connsiteY131" fmla="*/ 432560 h 1495138"/>
                    <a:gd name="connsiteX132" fmla="*/ 563678 w 1490380"/>
                    <a:gd name="connsiteY132" fmla="*/ 433364 h 1495138"/>
                    <a:gd name="connsiteX133" fmla="*/ 402552 w 1490380"/>
                    <a:gd name="connsiteY133" fmla="*/ 433364 h 1495138"/>
                    <a:gd name="connsiteX134" fmla="*/ 391730 w 1490380"/>
                    <a:gd name="connsiteY134" fmla="*/ 432560 h 1495138"/>
                    <a:gd name="connsiteX135" fmla="*/ 354855 w 1490380"/>
                    <a:gd name="connsiteY135" fmla="*/ 396781 h 1495138"/>
                    <a:gd name="connsiteX136" fmla="*/ 379305 w 1490380"/>
                    <a:gd name="connsiteY136" fmla="*/ 350952 h 1495138"/>
                    <a:gd name="connsiteX137" fmla="*/ 397742 w 1490380"/>
                    <a:gd name="connsiteY137" fmla="*/ 346932 h 1495138"/>
                    <a:gd name="connsiteX138" fmla="*/ 432212 w 1490380"/>
                    <a:gd name="connsiteY138" fmla="*/ 346932 h 1495138"/>
                    <a:gd name="connsiteX139" fmla="*/ 440228 w 1490380"/>
                    <a:gd name="connsiteY139" fmla="*/ 345726 h 1495138"/>
                    <a:gd name="connsiteX140" fmla="*/ 441831 w 1490380"/>
                    <a:gd name="connsiteY140" fmla="*/ 344118 h 1495138"/>
                    <a:gd name="connsiteX141" fmla="*/ 442633 w 1490380"/>
                    <a:gd name="connsiteY141" fmla="*/ 340902 h 1495138"/>
                    <a:gd name="connsiteX142" fmla="*/ 442633 w 1490380"/>
                    <a:gd name="connsiteY142" fmla="*/ 328440 h 1495138"/>
                    <a:gd name="connsiteX143" fmla="*/ 442633 w 1490380"/>
                    <a:gd name="connsiteY143" fmla="*/ 105728 h 1495138"/>
                    <a:gd name="connsiteX144" fmla="*/ 441831 w 1490380"/>
                    <a:gd name="connsiteY144" fmla="*/ 89648 h 1495138"/>
                    <a:gd name="connsiteX145" fmla="*/ 440228 w 1490380"/>
                    <a:gd name="connsiteY145" fmla="*/ 88040 h 1495138"/>
                    <a:gd name="connsiteX146" fmla="*/ 435418 w 1490380"/>
                    <a:gd name="connsiteY146" fmla="*/ 86834 h 1495138"/>
                    <a:gd name="connsiteX147" fmla="*/ 412973 w 1490380"/>
                    <a:gd name="connsiteY147" fmla="*/ 87236 h 1495138"/>
                    <a:gd name="connsiteX148" fmla="*/ 402552 w 1490380"/>
                    <a:gd name="connsiteY148" fmla="*/ 87236 h 1495138"/>
                    <a:gd name="connsiteX149" fmla="*/ 363272 w 1490380"/>
                    <a:gd name="connsiteY149" fmla="*/ 45427 h 1495138"/>
                    <a:gd name="connsiteX150" fmla="*/ 403754 w 1490380"/>
                    <a:gd name="connsiteY150" fmla="*/ 2010 h 1495138"/>
                    <a:gd name="connsiteX151" fmla="*/ 410167 w 1490380"/>
                    <a:gd name="connsiteY151" fmla="*/ 2010 h 1495138"/>
                    <a:gd name="connsiteX152" fmla="*/ 477504 w 1490380"/>
                    <a:gd name="connsiteY152" fmla="*/ 0 h 1495138"/>
                    <a:gd name="connsiteX153" fmla="*/ 123093 w 1490380"/>
                    <a:gd name="connsiteY153" fmla="*/ 0 h 1495138"/>
                    <a:gd name="connsiteX154" fmla="*/ 138324 w 1490380"/>
                    <a:gd name="connsiteY154" fmla="*/ 1206 h 1495138"/>
                    <a:gd name="connsiteX155" fmla="*/ 173997 w 1490380"/>
                    <a:gd name="connsiteY155" fmla="*/ 39397 h 1495138"/>
                    <a:gd name="connsiteX156" fmla="*/ 173997 w 1490380"/>
                    <a:gd name="connsiteY156" fmla="*/ 45427 h 1495138"/>
                    <a:gd name="connsiteX157" fmla="*/ 173997 w 1490380"/>
                    <a:gd name="connsiteY157" fmla="*/ 192159 h 1495138"/>
                    <a:gd name="connsiteX158" fmla="*/ 173596 w 1490380"/>
                    <a:gd name="connsiteY158" fmla="*/ 192159 h 1495138"/>
                    <a:gd name="connsiteX159" fmla="*/ 173596 w 1490380"/>
                    <a:gd name="connsiteY159" fmla="*/ 326832 h 1495138"/>
                    <a:gd name="connsiteX160" fmla="*/ 173997 w 1490380"/>
                    <a:gd name="connsiteY160" fmla="*/ 340902 h 1495138"/>
                    <a:gd name="connsiteX161" fmla="*/ 179608 w 1490380"/>
                    <a:gd name="connsiteY161" fmla="*/ 346932 h 1495138"/>
                    <a:gd name="connsiteX162" fmla="*/ 194839 w 1490380"/>
                    <a:gd name="connsiteY162" fmla="*/ 346932 h 1495138"/>
                    <a:gd name="connsiteX163" fmla="*/ 216884 w 1490380"/>
                    <a:gd name="connsiteY163" fmla="*/ 346932 h 1495138"/>
                    <a:gd name="connsiteX164" fmla="*/ 256164 w 1490380"/>
                    <a:gd name="connsiteY164" fmla="*/ 377887 h 1495138"/>
                    <a:gd name="connsiteX165" fmla="*/ 222094 w 1490380"/>
                    <a:gd name="connsiteY165" fmla="*/ 432560 h 1495138"/>
                    <a:gd name="connsiteX166" fmla="*/ 209268 w 1490380"/>
                    <a:gd name="connsiteY166" fmla="*/ 433364 h 1495138"/>
                    <a:gd name="connsiteX167" fmla="*/ 48141 w 1490380"/>
                    <a:gd name="connsiteY167" fmla="*/ 433364 h 1495138"/>
                    <a:gd name="connsiteX168" fmla="*/ 37319 w 1490380"/>
                    <a:gd name="connsiteY168" fmla="*/ 432560 h 1495138"/>
                    <a:gd name="connsiteX169" fmla="*/ 445 w 1490380"/>
                    <a:gd name="connsiteY169" fmla="*/ 396781 h 1495138"/>
                    <a:gd name="connsiteX170" fmla="*/ 24894 w 1490380"/>
                    <a:gd name="connsiteY170" fmla="*/ 350952 h 1495138"/>
                    <a:gd name="connsiteX171" fmla="*/ 43332 w 1490380"/>
                    <a:gd name="connsiteY171" fmla="*/ 346932 h 1495138"/>
                    <a:gd name="connsiteX172" fmla="*/ 77801 w 1490380"/>
                    <a:gd name="connsiteY172" fmla="*/ 346932 h 1495138"/>
                    <a:gd name="connsiteX173" fmla="*/ 85818 w 1490380"/>
                    <a:gd name="connsiteY173" fmla="*/ 345726 h 1495138"/>
                    <a:gd name="connsiteX174" fmla="*/ 87421 w 1490380"/>
                    <a:gd name="connsiteY174" fmla="*/ 344118 h 1495138"/>
                    <a:gd name="connsiteX175" fmla="*/ 88223 w 1490380"/>
                    <a:gd name="connsiteY175" fmla="*/ 340902 h 1495138"/>
                    <a:gd name="connsiteX176" fmla="*/ 88223 w 1490380"/>
                    <a:gd name="connsiteY176" fmla="*/ 328440 h 1495138"/>
                    <a:gd name="connsiteX177" fmla="*/ 88223 w 1490380"/>
                    <a:gd name="connsiteY177" fmla="*/ 105728 h 1495138"/>
                    <a:gd name="connsiteX178" fmla="*/ 87421 w 1490380"/>
                    <a:gd name="connsiteY178" fmla="*/ 89648 h 1495138"/>
                    <a:gd name="connsiteX179" fmla="*/ 85818 w 1490380"/>
                    <a:gd name="connsiteY179" fmla="*/ 88040 h 1495138"/>
                    <a:gd name="connsiteX180" fmla="*/ 81008 w 1490380"/>
                    <a:gd name="connsiteY180" fmla="*/ 86834 h 1495138"/>
                    <a:gd name="connsiteX181" fmla="*/ 58562 w 1490380"/>
                    <a:gd name="connsiteY181" fmla="*/ 87236 h 1495138"/>
                    <a:gd name="connsiteX182" fmla="*/ 48141 w 1490380"/>
                    <a:gd name="connsiteY182" fmla="*/ 87236 h 1495138"/>
                    <a:gd name="connsiteX183" fmla="*/ 8862 w 1490380"/>
                    <a:gd name="connsiteY183" fmla="*/ 45427 h 1495138"/>
                    <a:gd name="connsiteX184" fmla="*/ 49344 w 1490380"/>
                    <a:gd name="connsiteY184" fmla="*/ 2010 h 1495138"/>
                    <a:gd name="connsiteX185" fmla="*/ 55757 w 1490380"/>
                    <a:gd name="connsiteY185" fmla="*/ 2010 h 1495138"/>
                    <a:gd name="connsiteX186" fmla="*/ 123093 w 1490380"/>
                    <a:gd name="connsiteY18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884843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990169 w 1490380"/>
                    <a:gd name="connsiteY50" fmla="*/ 539116 h 1495138"/>
                    <a:gd name="connsiteX51" fmla="*/ 1005400 w 1490380"/>
                    <a:gd name="connsiteY51" fmla="*/ 540322 h 1495138"/>
                    <a:gd name="connsiteX52" fmla="*/ 1041072 w 1490380"/>
                    <a:gd name="connsiteY52" fmla="*/ 578513 h 1495138"/>
                    <a:gd name="connsiteX53" fmla="*/ 1041072 w 1490380"/>
                    <a:gd name="connsiteY53" fmla="*/ 584543 h 1495138"/>
                    <a:gd name="connsiteX54" fmla="*/ 1041072 w 1490380"/>
                    <a:gd name="connsiteY54" fmla="*/ 731276 h 1495138"/>
                    <a:gd name="connsiteX55" fmla="*/ 1040671 w 1490380"/>
                    <a:gd name="connsiteY55" fmla="*/ 731276 h 1495138"/>
                    <a:gd name="connsiteX56" fmla="*/ 1040671 w 1490380"/>
                    <a:gd name="connsiteY56" fmla="*/ 865948 h 1495138"/>
                    <a:gd name="connsiteX57" fmla="*/ 1041072 w 1490380"/>
                    <a:gd name="connsiteY57" fmla="*/ 880018 h 1495138"/>
                    <a:gd name="connsiteX58" fmla="*/ 1046683 w 1490380"/>
                    <a:gd name="connsiteY58" fmla="*/ 886049 h 1495138"/>
                    <a:gd name="connsiteX59" fmla="*/ 1061914 w 1490380"/>
                    <a:gd name="connsiteY59" fmla="*/ 886049 h 1495138"/>
                    <a:gd name="connsiteX60" fmla="*/ 1083959 w 1490380"/>
                    <a:gd name="connsiteY60" fmla="*/ 886049 h 1495138"/>
                    <a:gd name="connsiteX61" fmla="*/ 1123238 w 1490380"/>
                    <a:gd name="connsiteY61" fmla="*/ 917003 h 1495138"/>
                    <a:gd name="connsiteX62" fmla="*/ 1089169 w 1490380"/>
                    <a:gd name="connsiteY62" fmla="*/ 971676 h 1495138"/>
                    <a:gd name="connsiteX63" fmla="*/ 1076343 w 1490380"/>
                    <a:gd name="connsiteY63" fmla="*/ 972480 h 1495138"/>
                    <a:gd name="connsiteX64" fmla="*/ 915217 w 1490380"/>
                    <a:gd name="connsiteY64" fmla="*/ 972480 h 1495138"/>
                    <a:gd name="connsiteX65" fmla="*/ 904395 w 1490380"/>
                    <a:gd name="connsiteY65" fmla="*/ 971676 h 1495138"/>
                    <a:gd name="connsiteX66" fmla="*/ 867520 w 1490380"/>
                    <a:gd name="connsiteY66" fmla="*/ 935897 h 1495138"/>
                    <a:gd name="connsiteX67" fmla="*/ 891970 w 1490380"/>
                    <a:gd name="connsiteY67" fmla="*/ 890069 h 1495138"/>
                    <a:gd name="connsiteX68" fmla="*/ 910407 w 1490380"/>
                    <a:gd name="connsiteY68" fmla="*/ 886049 h 1495138"/>
                    <a:gd name="connsiteX69" fmla="*/ 944877 w 1490380"/>
                    <a:gd name="connsiteY69" fmla="*/ 886049 h 1495138"/>
                    <a:gd name="connsiteX70" fmla="*/ 952893 w 1490380"/>
                    <a:gd name="connsiteY70" fmla="*/ 884843 h 1495138"/>
                    <a:gd name="connsiteX71" fmla="*/ 954496 w 1490380"/>
                    <a:gd name="connsiteY71" fmla="*/ 883234 h 1495138"/>
                    <a:gd name="connsiteX72" fmla="*/ 955298 w 1490380"/>
                    <a:gd name="connsiteY72" fmla="*/ 880018 h 1495138"/>
                    <a:gd name="connsiteX73" fmla="*/ 955298 w 1490380"/>
                    <a:gd name="connsiteY73" fmla="*/ 867556 h 1495138"/>
                    <a:gd name="connsiteX74" fmla="*/ 955298 w 1490380"/>
                    <a:gd name="connsiteY74" fmla="*/ 644844 h 1495138"/>
                    <a:gd name="connsiteX75" fmla="*/ 954496 w 1490380"/>
                    <a:gd name="connsiteY75" fmla="*/ 628764 h 1495138"/>
                    <a:gd name="connsiteX76" fmla="*/ 952893 w 1490380"/>
                    <a:gd name="connsiteY76" fmla="*/ 627156 h 1495138"/>
                    <a:gd name="connsiteX77" fmla="*/ 948083 w 1490380"/>
                    <a:gd name="connsiteY77" fmla="*/ 625950 h 1495138"/>
                    <a:gd name="connsiteX78" fmla="*/ 925638 w 1490380"/>
                    <a:gd name="connsiteY78" fmla="*/ 626352 h 1495138"/>
                    <a:gd name="connsiteX79" fmla="*/ 915217 w 1490380"/>
                    <a:gd name="connsiteY79" fmla="*/ 626352 h 1495138"/>
                    <a:gd name="connsiteX80" fmla="*/ 875937 w 1490380"/>
                    <a:gd name="connsiteY80" fmla="*/ 584543 h 1495138"/>
                    <a:gd name="connsiteX81" fmla="*/ 916419 w 1490380"/>
                    <a:gd name="connsiteY81" fmla="*/ 541126 h 1495138"/>
                    <a:gd name="connsiteX82" fmla="*/ 922832 w 1490380"/>
                    <a:gd name="connsiteY82" fmla="*/ 541126 h 1495138"/>
                    <a:gd name="connsiteX83" fmla="*/ 990169 w 1490380"/>
                    <a:gd name="connsiteY83" fmla="*/ 539116 h 1495138"/>
                    <a:gd name="connsiteX84" fmla="*/ 272255 w 1490380"/>
                    <a:gd name="connsiteY84" fmla="*/ 539116 h 1495138"/>
                    <a:gd name="connsiteX85" fmla="*/ 287486 w 1490380"/>
                    <a:gd name="connsiteY85" fmla="*/ 540322 h 1495138"/>
                    <a:gd name="connsiteX86" fmla="*/ 323158 w 1490380"/>
                    <a:gd name="connsiteY86" fmla="*/ 578513 h 1495138"/>
                    <a:gd name="connsiteX87" fmla="*/ 323158 w 1490380"/>
                    <a:gd name="connsiteY87" fmla="*/ 584543 h 1495138"/>
                    <a:gd name="connsiteX88" fmla="*/ 323158 w 1490380"/>
                    <a:gd name="connsiteY88" fmla="*/ 731276 h 1495138"/>
                    <a:gd name="connsiteX89" fmla="*/ 322757 w 1490380"/>
                    <a:gd name="connsiteY89" fmla="*/ 731276 h 1495138"/>
                    <a:gd name="connsiteX90" fmla="*/ 322757 w 1490380"/>
                    <a:gd name="connsiteY90" fmla="*/ 865948 h 1495138"/>
                    <a:gd name="connsiteX91" fmla="*/ 323158 w 1490380"/>
                    <a:gd name="connsiteY91" fmla="*/ 880018 h 1495138"/>
                    <a:gd name="connsiteX92" fmla="*/ 328769 w 1490380"/>
                    <a:gd name="connsiteY92" fmla="*/ 886049 h 1495138"/>
                    <a:gd name="connsiteX93" fmla="*/ 344000 w 1490380"/>
                    <a:gd name="connsiteY93" fmla="*/ 886049 h 1495138"/>
                    <a:gd name="connsiteX94" fmla="*/ 366045 w 1490380"/>
                    <a:gd name="connsiteY94" fmla="*/ 886049 h 1495138"/>
                    <a:gd name="connsiteX95" fmla="*/ 405325 w 1490380"/>
                    <a:gd name="connsiteY95" fmla="*/ 917003 h 1495138"/>
                    <a:gd name="connsiteX96" fmla="*/ 371255 w 1490380"/>
                    <a:gd name="connsiteY96" fmla="*/ 971676 h 1495138"/>
                    <a:gd name="connsiteX97" fmla="*/ 358429 w 1490380"/>
                    <a:gd name="connsiteY97" fmla="*/ 972480 h 1495138"/>
                    <a:gd name="connsiteX98" fmla="*/ 197303 w 1490380"/>
                    <a:gd name="connsiteY98" fmla="*/ 972480 h 1495138"/>
                    <a:gd name="connsiteX99" fmla="*/ 186481 w 1490380"/>
                    <a:gd name="connsiteY99" fmla="*/ 971676 h 1495138"/>
                    <a:gd name="connsiteX100" fmla="*/ 149606 w 1490380"/>
                    <a:gd name="connsiteY100" fmla="*/ 935897 h 1495138"/>
                    <a:gd name="connsiteX101" fmla="*/ 174056 w 1490380"/>
                    <a:gd name="connsiteY101" fmla="*/ 890069 h 1495138"/>
                    <a:gd name="connsiteX102" fmla="*/ 192493 w 1490380"/>
                    <a:gd name="connsiteY102" fmla="*/ 886049 h 1495138"/>
                    <a:gd name="connsiteX103" fmla="*/ 226963 w 1490380"/>
                    <a:gd name="connsiteY103" fmla="*/ 886049 h 1495138"/>
                    <a:gd name="connsiteX104" fmla="*/ 234979 w 1490380"/>
                    <a:gd name="connsiteY104" fmla="*/ 884843 h 1495138"/>
                    <a:gd name="connsiteX105" fmla="*/ 236582 w 1490380"/>
                    <a:gd name="connsiteY105" fmla="*/ 883234 h 1495138"/>
                    <a:gd name="connsiteX106" fmla="*/ 237384 w 1490380"/>
                    <a:gd name="connsiteY106" fmla="*/ 880018 h 1495138"/>
                    <a:gd name="connsiteX107" fmla="*/ 237384 w 1490380"/>
                    <a:gd name="connsiteY107" fmla="*/ 867556 h 1495138"/>
                    <a:gd name="connsiteX108" fmla="*/ 237384 w 1490380"/>
                    <a:gd name="connsiteY108" fmla="*/ 644844 h 1495138"/>
                    <a:gd name="connsiteX109" fmla="*/ 236582 w 1490380"/>
                    <a:gd name="connsiteY109" fmla="*/ 628764 h 1495138"/>
                    <a:gd name="connsiteX110" fmla="*/ 234979 w 1490380"/>
                    <a:gd name="connsiteY110" fmla="*/ 627156 h 1495138"/>
                    <a:gd name="connsiteX111" fmla="*/ 230169 w 1490380"/>
                    <a:gd name="connsiteY111" fmla="*/ 625950 h 1495138"/>
                    <a:gd name="connsiteX112" fmla="*/ 207724 w 1490380"/>
                    <a:gd name="connsiteY112" fmla="*/ 626352 h 1495138"/>
                    <a:gd name="connsiteX113" fmla="*/ 197303 w 1490380"/>
                    <a:gd name="connsiteY113" fmla="*/ 626352 h 1495138"/>
                    <a:gd name="connsiteX114" fmla="*/ 158023 w 1490380"/>
                    <a:gd name="connsiteY114" fmla="*/ 584543 h 1495138"/>
                    <a:gd name="connsiteX115" fmla="*/ 198505 w 1490380"/>
                    <a:gd name="connsiteY115" fmla="*/ 541126 h 1495138"/>
                    <a:gd name="connsiteX116" fmla="*/ 204918 w 1490380"/>
                    <a:gd name="connsiteY116" fmla="*/ 541126 h 1495138"/>
                    <a:gd name="connsiteX117" fmla="*/ 272255 w 1490380"/>
                    <a:gd name="connsiteY117" fmla="*/ 539116 h 1495138"/>
                    <a:gd name="connsiteX118" fmla="*/ 477504 w 1490380"/>
                    <a:gd name="connsiteY118" fmla="*/ 0 h 1495138"/>
                    <a:gd name="connsiteX119" fmla="*/ 492735 w 1490380"/>
                    <a:gd name="connsiteY119" fmla="*/ 1206 h 1495138"/>
                    <a:gd name="connsiteX120" fmla="*/ 528407 w 1490380"/>
                    <a:gd name="connsiteY120" fmla="*/ 39397 h 1495138"/>
                    <a:gd name="connsiteX121" fmla="*/ 528407 w 1490380"/>
                    <a:gd name="connsiteY121" fmla="*/ 45427 h 1495138"/>
                    <a:gd name="connsiteX122" fmla="*/ 528407 w 1490380"/>
                    <a:gd name="connsiteY122" fmla="*/ 192159 h 1495138"/>
                    <a:gd name="connsiteX123" fmla="*/ 528006 w 1490380"/>
                    <a:gd name="connsiteY123" fmla="*/ 192159 h 1495138"/>
                    <a:gd name="connsiteX124" fmla="*/ 528006 w 1490380"/>
                    <a:gd name="connsiteY124" fmla="*/ 326832 h 1495138"/>
                    <a:gd name="connsiteX125" fmla="*/ 528407 w 1490380"/>
                    <a:gd name="connsiteY125" fmla="*/ 340902 h 1495138"/>
                    <a:gd name="connsiteX126" fmla="*/ 534018 w 1490380"/>
                    <a:gd name="connsiteY126" fmla="*/ 346932 h 1495138"/>
                    <a:gd name="connsiteX127" fmla="*/ 549249 w 1490380"/>
                    <a:gd name="connsiteY127" fmla="*/ 346932 h 1495138"/>
                    <a:gd name="connsiteX128" fmla="*/ 571294 w 1490380"/>
                    <a:gd name="connsiteY128" fmla="*/ 346932 h 1495138"/>
                    <a:gd name="connsiteX129" fmla="*/ 610574 w 1490380"/>
                    <a:gd name="connsiteY129" fmla="*/ 377887 h 1495138"/>
                    <a:gd name="connsiteX130" fmla="*/ 576504 w 1490380"/>
                    <a:gd name="connsiteY130" fmla="*/ 432560 h 1495138"/>
                    <a:gd name="connsiteX131" fmla="*/ 563678 w 1490380"/>
                    <a:gd name="connsiteY131" fmla="*/ 433364 h 1495138"/>
                    <a:gd name="connsiteX132" fmla="*/ 402552 w 1490380"/>
                    <a:gd name="connsiteY132" fmla="*/ 433364 h 1495138"/>
                    <a:gd name="connsiteX133" fmla="*/ 391730 w 1490380"/>
                    <a:gd name="connsiteY133" fmla="*/ 432560 h 1495138"/>
                    <a:gd name="connsiteX134" fmla="*/ 354855 w 1490380"/>
                    <a:gd name="connsiteY134" fmla="*/ 396781 h 1495138"/>
                    <a:gd name="connsiteX135" fmla="*/ 379305 w 1490380"/>
                    <a:gd name="connsiteY135" fmla="*/ 350952 h 1495138"/>
                    <a:gd name="connsiteX136" fmla="*/ 397742 w 1490380"/>
                    <a:gd name="connsiteY136" fmla="*/ 346932 h 1495138"/>
                    <a:gd name="connsiteX137" fmla="*/ 432212 w 1490380"/>
                    <a:gd name="connsiteY137" fmla="*/ 346932 h 1495138"/>
                    <a:gd name="connsiteX138" fmla="*/ 440228 w 1490380"/>
                    <a:gd name="connsiteY138" fmla="*/ 345726 h 1495138"/>
                    <a:gd name="connsiteX139" fmla="*/ 441831 w 1490380"/>
                    <a:gd name="connsiteY139" fmla="*/ 344118 h 1495138"/>
                    <a:gd name="connsiteX140" fmla="*/ 442633 w 1490380"/>
                    <a:gd name="connsiteY140" fmla="*/ 340902 h 1495138"/>
                    <a:gd name="connsiteX141" fmla="*/ 442633 w 1490380"/>
                    <a:gd name="connsiteY141" fmla="*/ 328440 h 1495138"/>
                    <a:gd name="connsiteX142" fmla="*/ 442633 w 1490380"/>
                    <a:gd name="connsiteY142" fmla="*/ 105728 h 1495138"/>
                    <a:gd name="connsiteX143" fmla="*/ 441831 w 1490380"/>
                    <a:gd name="connsiteY143" fmla="*/ 89648 h 1495138"/>
                    <a:gd name="connsiteX144" fmla="*/ 440228 w 1490380"/>
                    <a:gd name="connsiteY144" fmla="*/ 88040 h 1495138"/>
                    <a:gd name="connsiteX145" fmla="*/ 435418 w 1490380"/>
                    <a:gd name="connsiteY145" fmla="*/ 86834 h 1495138"/>
                    <a:gd name="connsiteX146" fmla="*/ 412973 w 1490380"/>
                    <a:gd name="connsiteY146" fmla="*/ 87236 h 1495138"/>
                    <a:gd name="connsiteX147" fmla="*/ 402552 w 1490380"/>
                    <a:gd name="connsiteY147" fmla="*/ 87236 h 1495138"/>
                    <a:gd name="connsiteX148" fmla="*/ 363272 w 1490380"/>
                    <a:gd name="connsiteY148" fmla="*/ 45427 h 1495138"/>
                    <a:gd name="connsiteX149" fmla="*/ 403754 w 1490380"/>
                    <a:gd name="connsiteY149" fmla="*/ 2010 h 1495138"/>
                    <a:gd name="connsiteX150" fmla="*/ 410167 w 1490380"/>
                    <a:gd name="connsiteY150" fmla="*/ 2010 h 1495138"/>
                    <a:gd name="connsiteX151" fmla="*/ 477504 w 1490380"/>
                    <a:gd name="connsiteY151" fmla="*/ 0 h 1495138"/>
                    <a:gd name="connsiteX152" fmla="*/ 123093 w 1490380"/>
                    <a:gd name="connsiteY152" fmla="*/ 0 h 1495138"/>
                    <a:gd name="connsiteX153" fmla="*/ 138324 w 1490380"/>
                    <a:gd name="connsiteY153" fmla="*/ 1206 h 1495138"/>
                    <a:gd name="connsiteX154" fmla="*/ 173997 w 1490380"/>
                    <a:gd name="connsiteY154" fmla="*/ 39397 h 1495138"/>
                    <a:gd name="connsiteX155" fmla="*/ 173997 w 1490380"/>
                    <a:gd name="connsiteY155" fmla="*/ 45427 h 1495138"/>
                    <a:gd name="connsiteX156" fmla="*/ 173997 w 1490380"/>
                    <a:gd name="connsiteY156" fmla="*/ 192159 h 1495138"/>
                    <a:gd name="connsiteX157" fmla="*/ 173596 w 1490380"/>
                    <a:gd name="connsiteY157" fmla="*/ 192159 h 1495138"/>
                    <a:gd name="connsiteX158" fmla="*/ 173596 w 1490380"/>
                    <a:gd name="connsiteY158" fmla="*/ 326832 h 1495138"/>
                    <a:gd name="connsiteX159" fmla="*/ 173997 w 1490380"/>
                    <a:gd name="connsiteY159" fmla="*/ 340902 h 1495138"/>
                    <a:gd name="connsiteX160" fmla="*/ 179608 w 1490380"/>
                    <a:gd name="connsiteY160" fmla="*/ 346932 h 1495138"/>
                    <a:gd name="connsiteX161" fmla="*/ 194839 w 1490380"/>
                    <a:gd name="connsiteY161" fmla="*/ 346932 h 1495138"/>
                    <a:gd name="connsiteX162" fmla="*/ 216884 w 1490380"/>
                    <a:gd name="connsiteY162" fmla="*/ 346932 h 1495138"/>
                    <a:gd name="connsiteX163" fmla="*/ 256164 w 1490380"/>
                    <a:gd name="connsiteY163" fmla="*/ 377887 h 1495138"/>
                    <a:gd name="connsiteX164" fmla="*/ 222094 w 1490380"/>
                    <a:gd name="connsiteY164" fmla="*/ 432560 h 1495138"/>
                    <a:gd name="connsiteX165" fmla="*/ 209268 w 1490380"/>
                    <a:gd name="connsiteY165" fmla="*/ 433364 h 1495138"/>
                    <a:gd name="connsiteX166" fmla="*/ 48141 w 1490380"/>
                    <a:gd name="connsiteY166" fmla="*/ 433364 h 1495138"/>
                    <a:gd name="connsiteX167" fmla="*/ 37319 w 1490380"/>
                    <a:gd name="connsiteY167" fmla="*/ 432560 h 1495138"/>
                    <a:gd name="connsiteX168" fmla="*/ 445 w 1490380"/>
                    <a:gd name="connsiteY168" fmla="*/ 396781 h 1495138"/>
                    <a:gd name="connsiteX169" fmla="*/ 24894 w 1490380"/>
                    <a:gd name="connsiteY169" fmla="*/ 350952 h 1495138"/>
                    <a:gd name="connsiteX170" fmla="*/ 43332 w 1490380"/>
                    <a:gd name="connsiteY170" fmla="*/ 346932 h 1495138"/>
                    <a:gd name="connsiteX171" fmla="*/ 77801 w 1490380"/>
                    <a:gd name="connsiteY171" fmla="*/ 346932 h 1495138"/>
                    <a:gd name="connsiteX172" fmla="*/ 85818 w 1490380"/>
                    <a:gd name="connsiteY172" fmla="*/ 345726 h 1495138"/>
                    <a:gd name="connsiteX173" fmla="*/ 87421 w 1490380"/>
                    <a:gd name="connsiteY173" fmla="*/ 344118 h 1495138"/>
                    <a:gd name="connsiteX174" fmla="*/ 88223 w 1490380"/>
                    <a:gd name="connsiteY174" fmla="*/ 340902 h 1495138"/>
                    <a:gd name="connsiteX175" fmla="*/ 88223 w 1490380"/>
                    <a:gd name="connsiteY175" fmla="*/ 328440 h 1495138"/>
                    <a:gd name="connsiteX176" fmla="*/ 88223 w 1490380"/>
                    <a:gd name="connsiteY176" fmla="*/ 105728 h 1495138"/>
                    <a:gd name="connsiteX177" fmla="*/ 87421 w 1490380"/>
                    <a:gd name="connsiteY177" fmla="*/ 89648 h 1495138"/>
                    <a:gd name="connsiteX178" fmla="*/ 85818 w 1490380"/>
                    <a:gd name="connsiteY178" fmla="*/ 88040 h 1495138"/>
                    <a:gd name="connsiteX179" fmla="*/ 81008 w 1490380"/>
                    <a:gd name="connsiteY179" fmla="*/ 86834 h 1495138"/>
                    <a:gd name="connsiteX180" fmla="*/ 58562 w 1490380"/>
                    <a:gd name="connsiteY180" fmla="*/ 87236 h 1495138"/>
                    <a:gd name="connsiteX181" fmla="*/ 48141 w 1490380"/>
                    <a:gd name="connsiteY181" fmla="*/ 87236 h 1495138"/>
                    <a:gd name="connsiteX182" fmla="*/ 8862 w 1490380"/>
                    <a:gd name="connsiteY182" fmla="*/ 45427 h 1495138"/>
                    <a:gd name="connsiteX183" fmla="*/ 49344 w 1490380"/>
                    <a:gd name="connsiteY183" fmla="*/ 2010 h 1495138"/>
                    <a:gd name="connsiteX184" fmla="*/ 55757 w 1490380"/>
                    <a:gd name="connsiteY184" fmla="*/ 2010 h 1495138"/>
                    <a:gd name="connsiteX185" fmla="*/ 123093 w 1490380"/>
                    <a:gd name="connsiteY18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0999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990169 w 1490380"/>
                    <a:gd name="connsiteY49" fmla="*/ 539116 h 1495138"/>
                    <a:gd name="connsiteX50" fmla="*/ 1005400 w 1490380"/>
                    <a:gd name="connsiteY50" fmla="*/ 540322 h 1495138"/>
                    <a:gd name="connsiteX51" fmla="*/ 1041072 w 1490380"/>
                    <a:gd name="connsiteY51" fmla="*/ 578513 h 1495138"/>
                    <a:gd name="connsiteX52" fmla="*/ 1041072 w 1490380"/>
                    <a:gd name="connsiteY52" fmla="*/ 584543 h 1495138"/>
                    <a:gd name="connsiteX53" fmla="*/ 1041072 w 1490380"/>
                    <a:gd name="connsiteY53" fmla="*/ 731276 h 1495138"/>
                    <a:gd name="connsiteX54" fmla="*/ 1040671 w 1490380"/>
                    <a:gd name="connsiteY54" fmla="*/ 731276 h 1495138"/>
                    <a:gd name="connsiteX55" fmla="*/ 1040671 w 1490380"/>
                    <a:gd name="connsiteY55" fmla="*/ 865948 h 1495138"/>
                    <a:gd name="connsiteX56" fmla="*/ 1041072 w 1490380"/>
                    <a:gd name="connsiteY56" fmla="*/ 880018 h 1495138"/>
                    <a:gd name="connsiteX57" fmla="*/ 1046683 w 1490380"/>
                    <a:gd name="connsiteY57" fmla="*/ 886049 h 1495138"/>
                    <a:gd name="connsiteX58" fmla="*/ 1061914 w 1490380"/>
                    <a:gd name="connsiteY58" fmla="*/ 886049 h 1495138"/>
                    <a:gd name="connsiteX59" fmla="*/ 1083959 w 1490380"/>
                    <a:gd name="connsiteY59" fmla="*/ 886049 h 1495138"/>
                    <a:gd name="connsiteX60" fmla="*/ 1123238 w 1490380"/>
                    <a:gd name="connsiteY60" fmla="*/ 917003 h 1495138"/>
                    <a:gd name="connsiteX61" fmla="*/ 1089169 w 1490380"/>
                    <a:gd name="connsiteY61" fmla="*/ 971676 h 1495138"/>
                    <a:gd name="connsiteX62" fmla="*/ 1076343 w 1490380"/>
                    <a:gd name="connsiteY62" fmla="*/ 972480 h 1495138"/>
                    <a:gd name="connsiteX63" fmla="*/ 915217 w 1490380"/>
                    <a:gd name="connsiteY63" fmla="*/ 972480 h 1495138"/>
                    <a:gd name="connsiteX64" fmla="*/ 904395 w 1490380"/>
                    <a:gd name="connsiteY64" fmla="*/ 971676 h 1495138"/>
                    <a:gd name="connsiteX65" fmla="*/ 867520 w 1490380"/>
                    <a:gd name="connsiteY65" fmla="*/ 935897 h 1495138"/>
                    <a:gd name="connsiteX66" fmla="*/ 891970 w 1490380"/>
                    <a:gd name="connsiteY66" fmla="*/ 890069 h 1495138"/>
                    <a:gd name="connsiteX67" fmla="*/ 910407 w 1490380"/>
                    <a:gd name="connsiteY67" fmla="*/ 886049 h 1495138"/>
                    <a:gd name="connsiteX68" fmla="*/ 944877 w 1490380"/>
                    <a:gd name="connsiteY68" fmla="*/ 886049 h 1495138"/>
                    <a:gd name="connsiteX69" fmla="*/ 952893 w 1490380"/>
                    <a:gd name="connsiteY69" fmla="*/ 884843 h 1495138"/>
                    <a:gd name="connsiteX70" fmla="*/ 954496 w 1490380"/>
                    <a:gd name="connsiteY70" fmla="*/ 883234 h 1495138"/>
                    <a:gd name="connsiteX71" fmla="*/ 955298 w 1490380"/>
                    <a:gd name="connsiteY71" fmla="*/ 880018 h 1495138"/>
                    <a:gd name="connsiteX72" fmla="*/ 955298 w 1490380"/>
                    <a:gd name="connsiteY72" fmla="*/ 867556 h 1495138"/>
                    <a:gd name="connsiteX73" fmla="*/ 955298 w 1490380"/>
                    <a:gd name="connsiteY73" fmla="*/ 644844 h 1495138"/>
                    <a:gd name="connsiteX74" fmla="*/ 954496 w 1490380"/>
                    <a:gd name="connsiteY74" fmla="*/ 628764 h 1495138"/>
                    <a:gd name="connsiteX75" fmla="*/ 952893 w 1490380"/>
                    <a:gd name="connsiteY75" fmla="*/ 627156 h 1495138"/>
                    <a:gd name="connsiteX76" fmla="*/ 948083 w 1490380"/>
                    <a:gd name="connsiteY76" fmla="*/ 625950 h 1495138"/>
                    <a:gd name="connsiteX77" fmla="*/ 925638 w 1490380"/>
                    <a:gd name="connsiteY77" fmla="*/ 626352 h 1495138"/>
                    <a:gd name="connsiteX78" fmla="*/ 915217 w 1490380"/>
                    <a:gd name="connsiteY78" fmla="*/ 626352 h 1495138"/>
                    <a:gd name="connsiteX79" fmla="*/ 875937 w 1490380"/>
                    <a:gd name="connsiteY79" fmla="*/ 584543 h 1495138"/>
                    <a:gd name="connsiteX80" fmla="*/ 916419 w 1490380"/>
                    <a:gd name="connsiteY80" fmla="*/ 541126 h 1495138"/>
                    <a:gd name="connsiteX81" fmla="*/ 922832 w 1490380"/>
                    <a:gd name="connsiteY81" fmla="*/ 541126 h 1495138"/>
                    <a:gd name="connsiteX82" fmla="*/ 990169 w 1490380"/>
                    <a:gd name="connsiteY82" fmla="*/ 539116 h 1495138"/>
                    <a:gd name="connsiteX83" fmla="*/ 272255 w 1490380"/>
                    <a:gd name="connsiteY83" fmla="*/ 539116 h 1495138"/>
                    <a:gd name="connsiteX84" fmla="*/ 287486 w 1490380"/>
                    <a:gd name="connsiteY84" fmla="*/ 540322 h 1495138"/>
                    <a:gd name="connsiteX85" fmla="*/ 323158 w 1490380"/>
                    <a:gd name="connsiteY85" fmla="*/ 578513 h 1495138"/>
                    <a:gd name="connsiteX86" fmla="*/ 323158 w 1490380"/>
                    <a:gd name="connsiteY86" fmla="*/ 584543 h 1495138"/>
                    <a:gd name="connsiteX87" fmla="*/ 323158 w 1490380"/>
                    <a:gd name="connsiteY87" fmla="*/ 731276 h 1495138"/>
                    <a:gd name="connsiteX88" fmla="*/ 322757 w 1490380"/>
                    <a:gd name="connsiteY88" fmla="*/ 731276 h 1495138"/>
                    <a:gd name="connsiteX89" fmla="*/ 322757 w 1490380"/>
                    <a:gd name="connsiteY89" fmla="*/ 865948 h 1495138"/>
                    <a:gd name="connsiteX90" fmla="*/ 323158 w 1490380"/>
                    <a:gd name="connsiteY90" fmla="*/ 880018 h 1495138"/>
                    <a:gd name="connsiteX91" fmla="*/ 328769 w 1490380"/>
                    <a:gd name="connsiteY91" fmla="*/ 886049 h 1495138"/>
                    <a:gd name="connsiteX92" fmla="*/ 344000 w 1490380"/>
                    <a:gd name="connsiteY92" fmla="*/ 886049 h 1495138"/>
                    <a:gd name="connsiteX93" fmla="*/ 366045 w 1490380"/>
                    <a:gd name="connsiteY93" fmla="*/ 886049 h 1495138"/>
                    <a:gd name="connsiteX94" fmla="*/ 405325 w 1490380"/>
                    <a:gd name="connsiteY94" fmla="*/ 917003 h 1495138"/>
                    <a:gd name="connsiteX95" fmla="*/ 371255 w 1490380"/>
                    <a:gd name="connsiteY95" fmla="*/ 971676 h 1495138"/>
                    <a:gd name="connsiteX96" fmla="*/ 358429 w 1490380"/>
                    <a:gd name="connsiteY96" fmla="*/ 972480 h 1495138"/>
                    <a:gd name="connsiteX97" fmla="*/ 197303 w 1490380"/>
                    <a:gd name="connsiteY97" fmla="*/ 972480 h 1495138"/>
                    <a:gd name="connsiteX98" fmla="*/ 186481 w 1490380"/>
                    <a:gd name="connsiteY98" fmla="*/ 971676 h 1495138"/>
                    <a:gd name="connsiteX99" fmla="*/ 149606 w 1490380"/>
                    <a:gd name="connsiteY99" fmla="*/ 935897 h 1495138"/>
                    <a:gd name="connsiteX100" fmla="*/ 174056 w 1490380"/>
                    <a:gd name="connsiteY100" fmla="*/ 890069 h 1495138"/>
                    <a:gd name="connsiteX101" fmla="*/ 192493 w 1490380"/>
                    <a:gd name="connsiteY101" fmla="*/ 886049 h 1495138"/>
                    <a:gd name="connsiteX102" fmla="*/ 226963 w 1490380"/>
                    <a:gd name="connsiteY102" fmla="*/ 886049 h 1495138"/>
                    <a:gd name="connsiteX103" fmla="*/ 234979 w 1490380"/>
                    <a:gd name="connsiteY103" fmla="*/ 884843 h 1495138"/>
                    <a:gd name="connsiteX104" fmla="*/ 236582 w 1490380"/>
                    <a:gd name="connsiteY104" fmla="*/ 883234 h 1495138"/>
                    <a:gd name="connsiteX105" fmla="*/ 237384 w 1490380"/>
                    <a:gd name="connsiteY105" fmla="*/ 880018 h 1495138"/>
                    <a:gd name="connsiteX106" fmla="*/ 237384 w 1490380"/>
                    <a:gd name="connsiteY106" fmla="*/ 867556 h 1495138"/>
                    <a:gd name="connsiteX107" fmla="*/ 237384 w 1490380"/>
                    <a:gd name="connsiteY107" fmla="*/ 644844 h 1495138"/>
                    <a:gd name="connsiteX108" fmla="*/ 236582 w 1490380"/>
                    <a:gd name="connsiteY108" fmla="*/ 628764 h 1495138"/>
                    <a:gd name="connsiteX109" fmla="*/ 234979 w 1490380"/>
                    <a:gd name="connsiteY109" fmla="*/ 627156 h 1495138"/>
                    <a:gd name="connsiteX110" fmla="*/ 230169 w 1490380"/>
                    <a:gd name="connsiteY110" fmla="*/ 625950 h 1495138"/>
                    <a:gd name="connsiteX111" fmla="*/ 207724 w 1490380"/>
                    <a:gd name="connsiteY111" fmla="*/ 626352 h 1495138"/>
                    <a:gd name="connsiteX112" fmla="*/ 197303 w 1490380"/>
                    <a:gd name="connsiteY112" fmla="*/ 626352 h 1495138"/>
                    <a:gd name="connsiteX113" fmla="*/ 158023 w 1490380"/>
                    <a:gd name="connsiteY113" fmla="*/ 584543 h 1495138"/>
                    <a:gd name="connsiteX114" fmla="*/ 198505 w 1490380"/>
                    <a:gd name="connsiteY114" fmla="*/ 541126 h 1495138"/>
                    <a:gd name="connsiteX115" fmla="*/ 204918 w 1490380"/>
                    <a:gd name="connsiteY115" fmla="*/ 541126 h 1495138"/>
                    <a:gd name="connsiteX116" fmla="*/ 272255 w 1490380"/>
                    <a:gd name="connsiteY116" fmla="*/ 539116 h 1495138"/>
                    <a:gd name="connsiteX117" fmla="*/ 477504 w 1490380"/>
                    <a:gd name="connsiteY117" fmla="*/ 0 h 1495138"/>
                    <a:gd name="connsiteX118" fmla="*/ 492735 w 1490380"/>
                    <a:gd name="connsiteY118" fmla="*/ 1206 h 1495138"/>
                    <a:gd name="connsiteX119" fmla="*/ 528407 w 1490380"/>
                    <a:gd name="connsiteY119" fmla="*/ 39397 h 1495138"/>
                    <a:gd name="connsiteX120" fmla="*/ 528407 w 1490380"/>
                    <a:gd name="connsiteY120" fmla="*/ 45427 h 1495138"/>
                    <a:gd name="connsiteX121" fmla="*/ 528407 w 1490380"/>
                    <a:gd name="connsiteY121" fmla="*/ 192159 h 1495138"/>
                    <a:gd name="connsiteX122" fmla="*/ 528006 w 1490380"/>
                    <a:gd name="connsiteY122" fmla="*/ 192159 h 1495138"/>
                    <a:gd name="connsiteX123" fmla="*/ 528006 w 1490380"/>
                    <a:gd name="connsiteY123" fmla="*/ 326832 h 1495138"/>
                    <a:gd name="connsiteX124" fmla="*/ 528407 w 1490380"/>
                    <a:gd name="connsiteY124" fmla="*/ 340902 h 1495138"/>
                    <a:gd name="connsiteX125" fmla="*/ 534018 w 1490380"/>
                    <a:gd name="connsiteY125" fmla="*/ 346932 h 1495138"/>
                    <a:gd name="connsiteX126" fmla="*/ 549249 w 1490380"/>
                    <a:gd name="connsiteY126" fmla="*/ 346932 h 1495138"/>
                    <a:gd name="connsiteX127" fmla="*/ 571294 w 1490380"/>
                    <a:gd name="connsiteY127" fmla="*/ 346932 h 1495138"/>
                    <a:gd name="connsiteX128" fmla="*/ 610574 w 1490380"/>
                    <a:gd name="connsiteY128" fmla="*/ 377887 h 1495138"/>
                    <a:gd name="connsiteX129" fmla="*/ 576504 w 1490380"/>
                    <a:gd name="connsiteY129" fmla="*/ 432560 h 1495138"/>
                    <a:gd name="connsiteX130" fmla="*/ 563678 w 1490380"/>
                    <a:gd name="connsiteY130" fmla="*/ 433364 h 1495138"/>
                    <a:gd name="connsiteX131" fmla="*/ 402552 w 1490380"/>
                    <a:gd name="connsiteY131" fmla="*/ 433364 h 1495138"/>
                    <a:gd name="connsiteX132" fmla="*/ 391730 w 1490380"/>
                    <a:gd name="connsiteY132" fmla="*/ 432560 h 1495138"/>
                    <a:gd name="connsiteX133" fmla="*/ 354855 w 1490380"/>
                    <a:gd name="connsiteY133" fmla="*/ 396781 h 1495138"/>
                    <a:gd name="connsiteX134" fmla="*/ 379305 w 1490380"/>
                    <a:gd name="connsiteY134" fmla="*/ 350952 h 1495138"/>
                    <a:gd name="connsiteX135" fmla="*/ 397742 w 1490380"/>
                    <a:gd name="connsiteY135" fmla="*/ 346932 h 1495138"/>
                    <a:gd name="connsiteX136" fmla="*/ 432212 w 1490380"/>
                    <a:gd name="connsiteY136" fmla="*/ 346932 h 1495138"/>
                    <a:gd name="connsiteX137" fmla="*/ 440228 w 1490380"/>
                    <a:gd name="connsiteY137" fmla="*/ 345726 h 1495138"/>
                    <a:gd name="connsiteX138" fmla="*/ 441831 w 1490380"/>
                    <a:gd name="connsiteY138" fmla="*/ 344118 h 1495138"/>
                    <a:gd name="connsiteX139" fmla="*/ 442633 w 1490380"/>
                    <a:gd name="connsiteY139" fmla="*/ 340902 h 1495138"/>
                    <a:gd name="connsiteX140" fmla="*/ 442633 w 1490380"/>
                    <a:gd name="connsiteY140" fmla="*/ 328440 h 1495138"/>
                    <a:gd name="connsiteX141" fmla="*/ 442633 w 1490380"/>
                    <a:gd name="connsiteY141" fmla="*/ 105728 h 1495138"/>
                    <a:gd name="connsiteX142" fmla="*/ 441831 w 1490380"/>
                    <a:gd name="connsiteY142" fmla="*/ 89648 h 1495138"/>
                    <a:gd name="connsiteX143" fmla="*/ 440228 w 1490380"/>
                    <a:gd name="connsiteY143" fmla="*/ 88040 h 1495138"/>
                    <a:gd name="connsiteX144" fmla="*/ 435418 w 1490380"/>
                    <a:gd name="connsiteY144" fmla="*/ 86834 h 1495138"/>
                    <a:gd name="connsiteX145" fmla="*/ 412973 w 1490380"/>
                    <a:gd name="connsiteY145" fmla="*/ 87236 h 1495138"/>
                    <a:gd name="connsiteX146" fmla="*/ 402552 w 1490380"/>
                    <a:gd name="connsiteY146" fmla="*/ 87236 h 1495138"/>
                    <a:gd name="connsiteX147" fmla="*/ 363272 w 1490380"/>
                    <a:gd name="connsiteY147" fmla="*/ 45427 h 1495138"/>
                    <a:gd name="connsiteX148" fmla="*/ 403754 w 1490380"/>
                    <a:gd name="connsiteY148" fmla="*/ 2010 h 1495138"/>
                    <a:gd name="connsiteX149" fmla="*/ 410167 w 1490380"/>
                    <a:gd name="connsiteY149" fmla="*/ 2010 h 1495138"/>
                    <a:gd name="connsiteX150" fmla="*/ 477504 w 1490380"/>
                    <a:gd name="connsiteY150" fmla="*/ 0 h 1495138"/>
                    <a:gd name="connsiteX151" fmla="*/ 123093 w 1490380"/>
                    <a:gd name="connsiteY151" fmla="*/ 0 h 1495138"/>
                    <a:gd name="connsiteX152" fmla="*/ 138324 w 1490380"/>
                    <a:gd name="connsiteY152" fmla="*/ 1206 h 1495138"/>
                    <a:gd name="connsiteX153" fmla="*/ 173997 w 1490380"/>
                    <a:gd name="connsiteY153" fmla="*/ 39397 h 1495138"/>
                    <a:gd name="connsiteX154" fmla="*/ 173997 w 1490380"/>
                    <a:gd name="connsiteY154" fmla="*/ 45427 h 1495138"/>
                    <a:gd name="connsiteX155" fmla="*/ 173997 w 1490380"/>
                    <a:gd name="connsiteY155" fmla="*/ 192159 h 1495138"/>
                    <a:gd name="connsiteX156" fmla="*/ 173596 w 1490380"/>
                    <a:gd name="connsiteY156" fmla="*/ 192159 h 1495138"/>
                    <a:gd name="connsiteX157" fmla="*/ 173596 w 1490380"/>
                    <a:gd name="connsiteY157" fmla="*/ 326832 h 1495138"/>
                    <a:gd name="connsiteX158" fmla="*/ 173997 w 1490380"/>
                    <a:gd name="connsiteY158" fmla="*/ 340902 h 1495138"/>
                    <a:gd name="connsiteX159" fmla="*/ 179608 w 1490380"/>
                    <a:gd name="connsiteY159" fmla="*/ 346932 h 1495138"/>
                    <a:gd name="connsiteX160" fmla="*/ 194839 w 1490380"/>
                    <a:gd name="connsiteY160" fmla="*/ 346932 h 1495138"/>
                    <a:gd name="connsiteX161" fmla="*/ 216884 w 1490380"/>
                    <a:gd name="connsiteY161" fmla="*/ 346932 h 1495138"/>
                    <a:gd name="connsiteX162" fmla="*/ 256164 w 1490380"/>
                    <a:gd name="connsiteY162" fmla="*/ 377887 h 1495138"/>
                    <a:gd name="connsiteX163" fmla="*/ 222094 w 1490380"/>
                    <a:gd name="connsiteY163" fmla="*/ 432560 h 1495138"/>
                    <a:gd name="connsiteX164" fmla="*/ 209268 w 1490380"/>
                    <a:gd name="connsiteY164" fmla="*/ 433364 h 1495138"/>
                    <a:gd name="connsiteX165" fmla="*/ 48141 w 1490380"/>
                    <a:gd name="connsiteY165" fmla="*/ 433364 h 1495138"/>
                    <a:gd name="connsiteX166" fmla="*/ 37319 w 1490380"/>
                    <a:gd name="connsiteY166" fmla="*/ 432560 h 1495138"/>
                    <a:gd name="connsiteX167" fmla="*/ 445 w 1490380"/>
                    <a:gd name="connsiteY167" fmla="*/ 396781 h 1495138"/>
                    <a:gd name="connsiteX168" fmla="*/ 24894 w 1490380"/>
                    <a:gd name="connsiteY168" fmla="*/ 350952 h 1495138"/>
                    <a:gd name="connsiteX169" fmla="*/ 43332 w 1490380"/>
                    <a:gd name="connsiteY169" fmla="*/ 346932 h 1495138"/>
                    <a:gd name="connsiteX170" fmla="*/ 77801 w 1490380"/>
                    <a:gd name="connsiteY170" fmla="*/ 346932 h 1495138"/>
                    <a:gd name="connsiteX171" fmla="*/ 85818 w 1490380"/>
                    <a:gd name="connsiteY171" fmla="*/ 345726 h 1495138"/>
                    <a:gd name="connsiteX172" fmla="*/ 87421 w 1490380"/>
                    <a:gd name="connsiteY172" fmla="*/ 344118 h 1495138"/>
                    <a:gd name="connsiteX173" fmla="*/ 88223 w 1490380"/>
                    <a:gd name="connsiteY173" fmla="*/ 340902 h 1495138"/>
                    <a:gd name="connsiteX174" fmla="*/ 88223 w 1490380"/>
                    <a:gd name="connsiteY174" fmla="*/ 328440 h 1495138"/>
                    <a:gd name="connsiteX175" fmla="*/ 88223 w 1490380"/>
                    <a:gd name="connsiteY175" fmla="*/ 105728 h 1495138"/>
                    <a:gd name="connsiteX176" fmla="*/ 87421 w 1490380"/>
                    <a:gd name="connsiteY176" fmla="*/ 89648 h 1495138"/>
                    <a:gd name="connsiteX177" fmla="*/ 85818 w 1490380"/>
                    <a:gd name="connsiteY177" fmla="*/ 88040 h 1495138"/>
                    <a:gd name="connsiteX178" fmla="*/ 81008 w 1490380"/>
                    <a:gd name="connsiteY178" fmla="*/ 86834 h 1495138"/>
                    <a:gd name="connsiteX179" fmla="*/ 58562 w 1490380"/>
                    <a:gd name="connsiteY179" fmla="*/ 87236 h 1495138"/>
                    <a:gd name="connsiteX180" fmla="*/ 48141 w 1490380"/>
                    <a:gd name="connsiteY180" fmla="*/ 87236 h 1495138"/>
                    <a:gd name="connsiteX181" fmla="*/ 8862 w 1490380"/>
                    <a:gd name="connsiteY181" fmla="*/ 45427 h 1495138"/>
                    <a:gd name="connsiteX182" fmla="*/ 49344 w 1490380"/>
                    <a:gd name="connsiteY182" fmla="*/ 2010 h 1495138"/>
                    <a:gd name="connsiteX183" fmla="*/ 55757 w 1490380"/>
                    <a:gd name="connsiteY183" fmla="*/ 2010 h 1495138"/>
                    <a:gd name="connsiteX184" fmla="*/ 123093 w 1490380"/>
                    <a:gd name="connsiteY18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7552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990169 w 1490380"/>
                    <a:gd name="connsiteY48" fmla="*/ 539116 h 1495138"/>
                    <a:gd name="connsiteX49" fmla="*/ 1005400 w 1490380"/>
                    <a:gd name="connsiteY49" fmla="*/ 540322 h 1495138"/>
                    <a:gd name="connsiteX50" fmla="*/ 1041072 w 1490380"/>
                    <a:gd name="connsiteY50" fmla="*/ 578513 h 1495138"/>
                    <a:gd name="connsiteX51" fmla="*/ 1041072 w 1490380"/>
                    <a:gd name="connsiteY51" fmla="*/ 584543 h 1495138"/>
                    <a:gd name="connsiteX52" fmla="*/ 1041072 w 1490380"/>
                    <a:gd name="connsiteY52" fmla="*/ 731276 h 1495138"/>
                    <a:gd name="connsiteX53" fmla="*/ 1040671 w 1490380"/>
                    <a:gd name="connsiteY53" fmla="*/ 731276 h 1495138"/>
                    <a:gd name="connsiteX54" fmla="*/ 1040671 w 1490380"/>
                    <a:gd name="connsiteY54" fmla="*/ 865948 h 1495138"/>
                    <a:gd name="connsiteX55" fmla="*/ 1041072 w 1490380"/>
                    <a:gd name="connsiteY55" fmla="*/ 880018 h 1495138"/>
                    <a:gd name="connsiteX56" fmla="*/ 1046683 w 1490380"/>
                    <a:gd name="connsiteY56" fmla="*/ 886049 h 1495138"/>
                    <a:gd name="connsiteX57" fmla="*/ 1061914 w 1490380"/>
                    <a:gd name="connsiteY57" fmla="*/ 886049 h 1495138"/>
                    <a:gd name="connsiteX58" fmla="*/ 1083959 w 1490380"/>
                    <a:gd name="connsiteY58" fmla="*/ 886049 h 1495138"/>
                    <a:gd name="connsiteX59" fmla="*/ 1123238 w 1490380"/>
                    <a:gd name="connsiteY59" fmla="*/ 917003 h 1495138"/>
                    <a:gd name="connsiteX60" fmla="*/ 1089169 w 1490380"/>
                    <a:gd name="connsiteY60" fmla="*/ 971676 h 1495138"/>
                    <a:gd name="connsiteX61" fmla="*/ 1076343 w 1490380"/>
                    <a:gd name="connsiteY61" fmla="*/ 972480 h 1495138"/>
                    <a:gd name="connsiteX62" fmla="*/ 915217 w 1490380"/>
                    <a:gd name="connsiteY62" fmla="*/ 972480 h 1495138"/>
                    <a:gd name="connsiteX63" fmla="*/ 904395 w 1490380"/>
                    <a:gd name="connsiteY63" fmla="*/ 971676 h 1495138"/>
                    <a:gd name="connsiteX64" fmla="*/ 867520 w 1490380"/>
                    <a:gd name="connsiteY64" fmla="*/ 935897 h 1495138"/>
                    <a:gd name="connsiteX65" fmla="*/ 891970 w 1490380"/>
                    <a:gd name="connsiteY65" fmla="*/ 890069 h 1495138"/>
                    <a:gd name="connsiteX66" fmla="*/ 910407 w 1490380"/>
                    <a:gd name="connsiteY66" fmla="*/ 886049 h 1495138"/>
                    <a:gd name="connsiteX67" fmla="*/ 944877 w 1490380"/>
                    <a:gd name="connsiteY67" fmla="*/ 886049 h 1495138"/>
                    <a:gd name="connsiteX68" fmla="*/ 952893 w 1490380"/>
                    <a:gd name="connsiteY68" fmla="*/ 884843 h 1495138"/>
                    <a:gd name="connsiteX69" fmla="*/ 954496 w 1490380"/>
                    <a:gd name="connsiteY69" fmla="*/ 883234 h 1495138"/>
                    <a:gd name="connsiteX70" fmla="*/ 955298 w 1490380"/>
                    <a:gd name="connsiteY70" fmla="*/ 880018 h 1495138"/>
                    <a:gd name="connsiteX71" fmla="*/ 955298 w 1490380"/>
                    <a:gd name="connsiteY71" fmla="*/ 867556 h 1495138"/>
                    <a:gd name="connsiteX72" fmla="*/ 955298 w 1490380"/>
                    <a:gd name="connsiteY72" fmla="*/ 644844 h 1495138"/>
                    <a:gd name="connsiteX73" fmla="*/ 954496 w 1490380"/>
                    <a:gd name="connsiteY73" fmla="*/ 628764 h 1495138"/>
                    <a:gd name="connsiteX74" fmla="*/ 952893 w 1490380"/>
                    <a:gd name="connsiteY74" fmla="*/ 627156 h 1495138"/>
                    <a:gd name="connsiteX75" fmla="*/ 948083 w 1490380"/>
                    <a:gd name="connsiteY75" fmla="*/ 625950 h 1495138"/>
                    <a:gd name="connsiteX76" fmla="*/ 925638 w 1490380"/>
                    <a:gd name="connsiteY76" fmla="*/ 626352 h 1495138"/>
                    <a:gd name="connsiteX77" fmla="*/ 915217 w 1490380"/>
                    <a:gd name="connsiteY77" fmla="*/ 626352 h 1495138"/>
                    <a:gd name="connsiteX78" fmla="*/ 875937 w 1490380"/>
                    <a:gd name="connsiteY78" fmla="*/ 584543 h 1495138"/>
                    <a:gd name="connsiteX79" fmla="*/ 916419 w 1490380"/>
                    <a:gd name="connsiteY79" fmla="*/ 541126 h 1495138"/>
                    <a:gd name="connsiteX80" fmla="*/ 922832 w 1490380"/>
                    <a:gd name="connsiteY80" fmla="*/ 541126 h 1495138"/>
                    <a:gd name="connsiteX81" fmla="*/ 990169 w 1490380"/>
                    <a:gd name="connsiteY81" fmla="*/ 539116 h 1495138"/>
                    <a:gd name="connsiteX82" fmla="*/ 272255 w 1490380"/>
                    <a:gd name="connsiteY82" fmla="*/ 539116 h 1495138"/>
                    <a:gd name="connsiteX83" fmla="*/ 287486 w 1490380"/>
                    <a:gd name="connsiteY83" fmla="*/ 540322 h 1495138"/>
                    <a:gd name="connsiteX84" fmla="*/ 323158 w 1490380"/>
                    <a:gd name="connsiteY84" fmla="*/ 578513 h 1495138"/>
                    <a:gd name="connsiteX85" fmla="*/ 323158 w 1490380"/>
                    <a:gd name="connsiteY85" fmla="*/ 584543 h 1495138"/>
                    <a:gd name="connsiteX86" fmla="*/ 323158 w 1490380"/>
                    <a:gd name="connsiteY86" fmla="*/ 731276 h 1495138"/>
                    <a:gd name="connsiteX87" fmla="*/ 322757 w 1490380"/>
                    <a:gd name="connsiteY87" fmla="*/ 731276 h 1495138"/>
                    <a:gd name="connsiteX88" fmla="*/ 322757 w 1490380"/>
                    <a:gd name="connsiteY88" fmla="*/ 865948 h 1495138"/>
                    <a:gd name="connsiteX89" fmla="*/ 323158 w 1490380"/>
                    <a:gd name="connsiteY89" fmla="*/ 880018 h 1495138"/>
                    <a:gd name="connsiteX90" fmla="*/ 328769 w 1490380"/>
                    <a:gd name="connsiteY90" fmla="*/ 886049 h 1495138"/>
                    <a:gd name="connsiteX91" fmla="*/ 344000 w 1490380"/>
                    <a:gd name="connsiteY91" fmla="*/ 886049 h 1495138"/>
                    <a:gd name="connsiteX92" fmla="*/ 366045 w 1490380"/>
                    <a:gd name="connsiteY92" fmla="*/ 886049 h 1495138"/>
                    <a:gd name="connsiteX93" fmla="*/ 405325 w 1490380"/>
                    <a:gd name="connsiteY93" fmla="*/ 917003 h 1495138"/>
                    <a:gd name="connsiteX94" fmla="*/ 371255 w 1490380"/>
                    <a:gd name="connsiteY94" fmla="*/ 971676 h 1495138"/>
                    <a:gd name="connsiteX95" fmla="*/ 358429 w 1490380"/>
                    <a:gd name="connsiteY95" fmla="*/ 972480 h 1495138"/>
                    <a:gd name="connsiteX96" fmla="*/ 197303 w 1490380"/>
                    <a:gd name="connsiteY96" fmla="*/ 972480 h 1495138"/>
                    <a:gd name="connsiteX97" fmla="*/ 186481 w 1490380"/>
                    <a:gd name="connsiteY97" fmla="*/ 971676 h 1495138"/>
                    <a:gd name="connsiteX98" fmla="*/ 149606 w 1490380"/>
                    <a:gd name="connsiteY98" fmla="*/ 935897 h 1495138"/>
                    <a:gd name="connsiteX99" fmla="*/ 174056 w 1490380"/>
                    <a:gd name="connsiteY99" fmla="*/ 890069 h 1495138"/>
                    <a:gd name="connsiteX100" fmla="*/ 192493 w 1490380"/>
                    <a:gd name="connsiteY100" fmla="*/ 886049 h 1495138"/>
                    <a:gd name="connsiteX101" fmla="*/ 226963 w 1490380"/>
                    <a:gd name="connsiteY101" fmla="*/ 886049 h 1495138"/>
                    <a:gd name="connsiteX102" fmla="*/ 234979 w 1490380"/>
                    <a:gd name="connsiteY102" fmla="*/ 884843 h 1495138"/>
                    <a:gd name="connsiteX103" fmla="*/ 236582 w 1490380"/>
                    <a:gd name="connsiteY103" fmla="*/ 883234 h 1495138"/>
                    <a:gd name="connsiteX104" fmla="*/ 237384 w 1490380"/>
                    <a:gd name="connsiteY104" fmla="*/ 880018 h 1495138"/>
                    <a:gd name="connsiteX105" fmla="*/ 237384 w 1490380"/>
                    <a:gd name="connsiteY105" fmla="*/ 867556 h 1495138"/>
                    <a:gd name="connsiteX106" fmla="*/ 237384 w 1490380"/>
                    <a:gd name="connsiteY106" fmla="*/ 644844 h 1495138"/>
                    <a:gd name="connsiteX107" fmla="*/ 236582 w 1490380"/>
                    <a:gd name="connsiteY107" fmla="*/ 628764 h 1495138"/>
                    <a:gd name="connsiteX108" fmla="*/ 234979 w 1490380"/>
                    <a:gd name="connsiteY108" fmla="*/ 627156 h 1495138"/>
                    <a:gd name="connsiteX109" fmla="*/ 230169 w 1490380"/>
                    <a:gd name="connsiteY109" fmla="*/ 625950 h 1495138"/>
                    <a:gd name="connsiteX110" fmla="*/ 207724 w 1490380"/>
                    <a:gd name="connsiteY110" fmla="*/ 626352 h 1495138"/>
                    <a:gd name="connsiteX111" fmla="*/ 197303 w 1490380"/>
                    <a:gd name="connsiteY111" fmla="*/ 626352 h 1495138"/>
                    <a:gd name="connsiteX112" fmla="*/ 158023 w 1490380"/>
                    <a:gd name="connsiteY112" fmla="*/ 584543 h 1495138"/>
                    <a:gd name="connsiteX113" fmla="*/ 198505 w 1490380"/>
                    <a:gd name="connsiteY113" fmla="*/ 541126 h 1495138"/>
                    <a:gd name="connsiteX114" fmla="*/ 204918 w 1490380"/>
                    <a:gd name="connsiteY114" fmla="*/ 541126 h 1495138"/>
                    <a:gd name="connsiteX115" fmla="*/ 272255 w 1490380"/>
                    <a:gd name="connsiteY115" fmla="*/ 539116 h 1495138"/>
                    <a:gd name="connsiteX116" fmla="*/ 477504 w 1490380"/>
                    <a:gd name="connsiteY116" fmla="*/ 0 h 1495138"/>
                    <a:gd name="connsiteX117" fmla="*/ 492735 w 1490380"/>
                    <a:gd name="connsiteY117" fmla="*/ 1206 h 1495138"/>
                    <a:gd name="connsiteX118" fmla="*/ 528407 w 1490380"/>
                    <a:gd name="connsiteY118" fmla="*/ 39397 h 1495138"/>
                    <a:gd name="connsiteX119" fmla="*/ 528407 w 1490380"/>
                    <a:gd name="connsiteY119" fmla="*/ 45427 h 1495138"/>
                    <a:gd name="connsiteX120" fmla="*/ 528407 w 1490380"/>
                    <a:gd name="connsiteY120" fmla="*/ 192159 h 1495138"/>
                    <a:gd name="connsiteX121" fmla="*/ 528006 w 1490380"/>
                    <a:gd name="connsiteY121" fmla="*/ 192159 h 1495138"/>
                    <a:gd name="connsiteX122" fmla="*/ 528006 w 1490380"/>
                    <a:gd name="connsiteY122" fmla="*/ 326832 h 1495138"/>
                    <a:gd name="connsiteX123" fmla="*/ 528407 w 1490380"/>
                    <a:gd name="connsiteY123" fmla="*/ 340902 h 1495138"/>
                    <a:gd name="connsiteX124" fmla="*/ 534018 w 1490380"/>
                    <a:gd name="connsiteY124" fmla="*/ 346932 h 1495138"/>
                    <a:gd name="connsiteX125" fmla="*/ 549249 w 1490380"/>
                    <a:gd name="connsiteY125" fmla="*/ 346932 h 1495138"/>
                    <a:gd name="connsiteX126" fmla="*/ 571294 w 1490380"/>
                    <a:gd name="connsiteY126" fmla="*/ 346932 h 1495138"/>
                    <a:gd name="connsiteX127" fmla="*/ 610574 w 1490380"/>
                    <a:gd name="connsiteY127" fmla="*/ 377887 h 1495138"/>
                    <a:gd name="connsiteX128" fmla="*/ 576504 w 1490380"/>
                    <a:gd name="connsiteY128" fmla="*/ 432560 h 1495138"/>
                    <a:gd name="connsiteX129" fmla="*/ 563678 w 1490380"/>
                    <a:gd name="connsiteY129" fmla="*/ 433364 h 1495138"/>
                    <a:gd name="connsiteX130" fmla="*/ 402552 w 1490380"/>
                    <a:gd name="connsiteY130" fmla="*/ 433364 h 1495138"/>
                    <a:gd name="connsiteX131" fmla="*/ 391730 w 1490380"/>
                    <a:gd name="connsiteY131" fmla="*/ 432560 h 1495138"/>
                    <a:gd name="connsiteX132" fmla="*/ 354855 w 1490380"/>
                    <a:gd name="connsiteY132" fmla="*/ 396781 h 1495138"/>
                    <a:gd name="connsiteX133" fmla="*/ 379305 w 1490380"/>
                    <a:gd name="connsiteY133" fmla="*/ 350952 h 1495138"/>
                    <a:gd name="connsiteX134" fmla="*/ 397742 w 1490380"/>
                    <a:gd name="connsiteY134" fmla="*/ 346932 h 1495138"/>
                    <a:gd name="connsiteX135" fmla="*/ 432212 w 1490380"/>
                    <a:gd name="connsiteY135" fmla="*/ 346932 h 1495138"/>
                    <a:gd name="connsiteX136" fmla="*/ 440228 w 1490380"/>
                    <a:gd name="connsiteY136" fmla="*/ 345726 h 1495138"/>
                    <a:gd name="connsiteX137" fmla="*/ 441831 w 1490380"/>
                    <a:gd name="connsiteY137" fmla="*/ 344118 h 1495138"/>
                    <a:gd name="connsiteX138" fmla="*/ 442633 w 1490380"/>
                    <a:gd name="connsiteY138" fmla="*/ 340902 h 1495138"/>
                    <a:gd name="connsiteX139" fmla="*/ 442633 w 1490380"/>
                    <a:gd name="connsiteY139" fmla="*/ 328440 h 1495138"/>
                    <a:gd name="connsiteX140" fmla="*/ 442633 w 1490380"/>
                    <a:gd name="connsiteY140" fmla="*/ 105728 h 1495138"/>
                    <a:gd name="connsiteX141" fmla="*/ 441831 w 1490380"/>
                    <a:gd name="connsiteY141" fmla="*/ 89648 h 1495138"/>
                    <a:gd name="connsiteX142" fmla="*/ 440228 w 1490380"/>
                    <a:gd name="connsiteY142" fmla="*/ 88040 h 1495138"/>
                    <a:gd name="connsiteX143" fmla="*/ 435418 w 1490380"/>
                    <a:gd name="connsiteY143" fmla="*/ 86834 h 1495138"/>
                    <a:gd name="connsiteX144" fmla="*/ 412973 w 1490380"/>
                    <a:gd name="connsiteY144" fmla="*/ 87236 h 1495138"/>
                    <a:gd name="connsiteX145" fmla="*/ 402552 w 1490380"/>
                    <a:gd name="connsiteY145" fmla="*/ 87236 h 1495138"/>
                    <a:gd name="connsiteX146" fmla="*/ 363272 w 1490380"/>
                    <a:gd name="connsiteY146" fmla="*/ 45427 h 1495138"/>
                    <a:gd name="connsiteX147" fmla="*/ 403754 w 1490380"/>
                    <a:gd name="connsiteY147" fmla="*/ 2010 h 1495138"/>
                    <a:gd name="connsiteX148" fmla="*/ 410167 w 1490380"/>
                    <a:gd name="connsiteY148" fmla="*/ 2010 h 1495138"/>
                    <a:gd name="connsiteX149" fmla="*/ 477504 w 1490380"/>
                    <a:gd name="connsiteY149" fmla="*/ 0 h 1495138"/>
                    <a:gd name="connsiteX150" fmla="*/ 123093 w 1490380"/>
                    <a:gd name="connsiteY150" fmla="*/ 0 h 1495138"/>
                    <a:gd name="connsiteX151" fmla="*/ 138324 w 1490380"/>
                    <a:gd name="connsiteY151" fmla="*/ 1206 h 1495138"/>
                    <a:gd name="connsiteX152" fmla="*/ 173997 w 1490380"/>
                    <a:gd name="connsiteY152" fmla="*/ 39397 h 1495138"/>
                    <a:gd name="connsiteX153" fmla="*/ 173997 w 1490380"/>
                    <a:gd name="connsiteY153" fmla="*/ 45427 h 1495138"/>
                    <a:gd name="connsiteX154" fmla="*/ 173997 w 1490380"/>
                    <a:gd name="connsiteY154" fmla="*/ 192159 h 1495138"/>
                    <a:gd name="connsiteX155" fmla="*/ 173596 w 1490380"/>
                    <a:gd name="connsiteY155" fmla="*/ 192159 h 1495138"/>
                    <a:gd name="connsiteX156" fmla="*/ 173596 w 1490380"/>
                    <a:gd name="connsiteY156" fmla="*/ 326832 h 1495138"/>
                    <a:gd name="connsiteX157" fmla="*/ 173997 w 1490380"/>
                    <a:gd name="connsiteY157" fmla="*/ 340902 h 1495138"/>
                    <a:gd name="connsiteX158" fmla="*/ 179608 w 1490380"/>
                    <a:gd name="connsiteY158" fmla="*/ 346932 h 1495138"/>
                    <a:gd name="connsiteX159" fmla="*/ 194839 w 1490380"/>
                    <a:gd name="connsiteY159" fmla="*/ 346932 h 1495138"/>
                    <a:gd name="connsiteX160" fmla="*/ 216884 w 1490380"/>
                    <a:gd name="connsiteY160" fmla="*/ 346932 h 1495138"/>
                    <a:gd name="connsiteX161" fmla="*/ 256164 w 1490380"/>
                    <a:gd name="connsiteY161" fmla="*/ 377887 h 1495138"/>
                    <a:gd name="connsiteX162" fmla="*/ 222094 w 1490380"/>
                    <a:gd name="connsiteY162" fmla="*/ 432560 h 1495138"/>
                    <a:gd name="connsiteX163" fmla="*/ 209268 w 1490380"/>
                    <a:gd name="connsiteY163" fmla="*/ 433364 h 1495138"/>
                    <a:gd name="connsiteX164" fmla="*/ 48141 w 1490380"/>
                    <a:gd name="connsiteY164" fmla="*/ 433364 h 1495138"/>
                    <a:gd name="connsiteX165" fmla="*/ 37319 w 1490380"/>
                    <a:gd name="connsiteY165" fmla="*/ 432560 h 1495138"/>
                    <a:gd name="connsiteX166" fmla="*/ 445 w 1490380"/>
                    <a:gd name="connsiteY166" fmla="*/ 396781 h 1495138"/>
                    <a:gd name="connsiteX167" fmla="*/ 24894 w 1490380"/>
                    <a:gd name="connsiteY167" fmla="*/ 350952 h 1495138"/>
                    <a:gd name="connsiteX168" fmla="*/ 43332 w 1490380"/>
                    <a:gd name="connsiteY168" fmla="*/ 346932 h 1495138"/>
                    <a:gd name="connsiteX169" fmla="*/ 77801 w 1490380"/>
                    <a:gd name="connsiteY169" fmla="*/ 346932 h 1495138"/>
                    <a:gd name="connsiteX170" fmla="*/ 85818 w 1490380"/>
                    <a:gd name="connsiteY170" fmla="*/ 345726 h 1495138"/>
                    <a:gd name="connsiteX171" fmla="*/ 87421 w 1490380"/>
                    <a:gd name="connsiteY171" fmla="*/ 344118 h 1495138"/>
                    <a:gd name="connsiteX172" fmla="*/ 88223 w 1490380"/>
                    <a:gd name="connsiteY172" fmla="*/ 340902 h 1495138"/>
                    <a:gd name="connsiteX173" fmla="*/ 88223 w 1490380"/>
                    <a:gd name="connsiteY173" fmla="*/ 328440 h 1495138"/>
                    <a:gd name="connsiteX174" fmla="*/ 88223 w 1490380"/>
                    <a:gd name="connsiteY174" fmla="*/ 105728 h 1495138"/>
                    <a:gd name="connsiteX175" fmla="*/ 87421 w 1490380"/>
                    <a:gd name="connsiteY175" fmla="*/ 89648 h 1495138"/>
                    <a:gd name="connsiteX176" fmla="*/ 85818 w 1490380"/>
                    <a:gd name="connsiteY176" fmla="*/ 88040 h 1495138"/>
                    <a:gd name="connsiteX177" fmla="*/ 81008 w 1490380"/>
                    <a:gd name="connsiteY177" fmla="*/ 86834 h 1495138"/>
                    <a:gd name="connsiteX178" fmla="*/ 58562 w 1490380"/>
                    <a:gd name="connsiteY178" fmla="*/ 87236 h 1495138"/>
                    <a:gd name="connsiteX179" fmla="*/ 48141 w 1490380"/>
                    <a:gd name="connsiteY179" fmla="*/ 87236 h 1495138"/>
                    <a:gd name="connsiteX180" fmla="*/ 8862 w 1490380"/>
                    <a:gd name="connsiteY180" fmla="*/ 45427 h 1495138"/>
                    <a:gd name="connsiteX181" fmla="*/ 49344 w 1490380"/>
                    <a:gd name="connsiteY181" fmla="*/ 2010 h 1495138"/>
                    <a:gd name="connsiteX182" fmla="*/ 55757 w 1490380"/>
                    <a:gd name="connsiteY182" fmla="*/ 2010 h 1495138"/>
                    <a:gd name="connsiteX183" fmla="*/ 123093 w 1490380"/>
                    <a:gd name="connsiteY18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57091 w 1490380"/>
                    <a:gd name="connsiteY34" fmla="*/ 89006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990169 w 1490380"/>
                    <a:gd name="connsiteY47" fmla="*/ 539116 h 1495138"/>
                    <a:gd name="connsiteX48" fmla="*/ 1005400 w 1490380"/>
                    <a:gd name="connsiteY48" fmla="*/ 540322 h 1495138"/>
                    <a:gd name="connsiteX49" fmla="*/ 1041072 w 1490380"/>
                    <a:gd name="connsiteY49" fmla="*/ 578513 h 1495138"/>
                    <a:gd name="connsiteX50" fmla="*/ 1041072 w 1490380"/>
                    <a:gd name="connsiteY50" fmla="*/ 584543 h 1495138"/>
                    <a:gd name="connsiteX51" fmla="*/ 1041072 w 1490380"/>
                    <a:gd name="connsiteY51" fmla="*/ 731276 h 1495138"/>
                    <a:gd name="connsiteX52" fmla="*/ 1040671 w 1490380"/>
                    <a:gd name="connsiteY52" fmla="*/ 731276 h 1495138"/>
                    <a:gd name="connsiteX53" fmla="*/ 1040671 w 1490380"/>
                    <a:gd name="connsiteY53" fmla="*/ 865948 h 1495138"/>
                    <a:gd name="connsiteX54" fmla="*/ 1041072 w 1490380"/>
                    <a:gd name="connsiteY54" fmla="*/ 880018 h 1495138"/>
                    <a:gd name="connsiteX55" fmla="*/ 1046683 w 1490380"/>
                    <a:gd name="connsiteY55" fmla="*/ 886049 h 1495138"/>
                    <a:gd name="connsiteX56" fmla="*/ 1061914 w 1490380"/>
                    <a:gd name="connsiteY56" fmla="*/ 886049 h 1495138"/>
                    <a:gd name="connsiteX57" fmla="*/ 1083959 w 1490380"/>
                    <a:gd name="connsiteY57" fmla="*/ 886049 h 1495138"/>
                    <a:gd name="connsiteX58" fmla="*/ 1123238 w 1490380"/>
                    <a:gd name="connsiteY58" fmla="*/ 917003 h 1495138"/>
                    <a:gd name="connsiteX59" fmla="*/ 1089169 w 1490380"/>
                    <a:gd name="connsiteY59" fmla="*/ 971676 h 1495138"/>
                    <a:gd name="connsiteX60" fmla="*/ 1076343 w 1490380"/>
                    <a:gd name="connsiteY60" fmla="*/ 972480 h 1495138"/>
                    <a:gd name="connsiteX61" fmla="*/ 915217 w 1490380"/>
                    <a:gd name="connsiteY61" fmla="*/ 972480 h 1495138"/>
                    <a:gd name="connsiteX62" fmla="*/ 904395 w 1490380"/>
                    <a:gd name="connsiteY62" fmla="*/ 971676 h 1495138"/>
                    <a:gd name="connsiteX63" fmla="*/ 867520 w 1490380"/>
                    <a:gd name="connsiteY63" fmla="*/ 935897 h 1495138"/>
                    <a:gd name="connsiteX64" fmla="*/ 891970 w 1490380"/>
                    <a:gd name="connsiteY64" fmla="*/ 890069 h 1495138"/>
                    <a:gd name="connsiteX65" fmla="*/ 910407 w 1490380"/>
                    <a:gd name="connsiteY65" fmla="*/ 886049 h 1495138"/>
                    <a:gd name="connsiteX66" fmla="*/ 944877 w 1490380"/>
                    <a:gd name="connsiteY66" fmla="*/ 886049 h 1495138"/>
                    <a:gd name="connsiteX67" fmla="*/ 952893 w 1490380"/>
                    <a:gd name="connsiteY67" fmla="*/ 884843 h 1495138"/>
                    <a:gd name="connsiteX68" fmla="*/ 954496 w 1490380"/>
                    <a:gd name="connsiteY68" fmla="*/ 883234 h 1495138"/>
                    <a:gd name="connsiteX69" fmla="*/ 955298 w 1490380"/>
                    <a:gd name="connsiteY69" fmla="*/ 880018 h 1495138"/>
                    <a:gd name="connsiteX70" fmla="*/ 955298 w 1490380"/>
                    <a:gd name="connsiteY70" fmla="*/ 867556 h 1495138"/>
                    <a:gd name="connsiteX71" fmla="*/ 955298 w 1490380"/>
                    <a:gd name="connsiteY71" fmla="*/ 644844 h 1495138"/>
                    <a:gd name="connsiteX72" fmla="*/ 954496 w 1490380"/>
                    <a:gd name="connsiteY72" fmla="*/ 628764 h 1495138"/>
                    <a:gd name="connsiteX73" fmla="*/ 952893 w 1490380"/>
                    <a:gd name="connsiteY73" fmla="*/ 627156 h 1495138"/>
                    <a:gd name="connsiteX74" fmla="*/ 948083 w 1490380"/>
                    <a:gd name="connsiteY74" fmla="*/ 625950 h 1495138"/>
                    <a:gd name="connsiteX75" fmla="*/ 925638 w 1490380"/>
                    <a:gd name="connsiteY75" fmla="*/ 626352 h 1495138"/>
                    <a:gd name="connsiteX76" fmla="*/ 915217 w 1490380"/>
                    <a:gd name="connsiteY76" fmla="*/ 626352 h 1495138"/>
                    <a:gd name="connsiteX77" fmla="*/ 875937 w 1490380"/>
                    <a:gd name="connsiteY77" fmla="*/ 584543 h 1495138"/>
                    <a:gd name="connsiteX78" fmla="*/ 916419 w 1490380"/>
                    <a:gd name="connsiteY78" fmla="*/ 541126 h 1495138"/>
                    <a:gd name="connsiteX79" fmla="*/ 922832 w 1490380"/>
                    <a:gd name="connsiteY79" fmla="*/ 541126 h 1495138"/>
                    <a:gd name="connsiteX80" fmla="*/ 990169 w 1490380"/>
                    <a:gd name="connsiteY80" fmla="*/ 539116 h 1495138"/>
                    <a:gd name="connsiteX81" fmla="*/ 272255 w 1490380"/>
                    <a:gd name="connsiteY81" fmla="*/ 539116 h 1495138"/>
                    <a:gd name="connsiteX82" fmla="*/ 287486 w 1490380"/>
                    <a:gd name="connsiteY82" fmla="*/ 540322 h 1495138"/>
                    <a:gd name="connsiteX83" fmla="*/ 323158 w 1490380"/>
                    <a:gd name="connsiteY83" fmla="*/ 578513 h 1495138"/>
                    <a:gd name="connsiteX84" fmla="*/ 323158 w 1490380"/>
                    <a:gd name="connsiteY84" fmla="*/ 584543 h 1495138"/>
                    <a:gd name="connsiteX85" fmla="*/ 323158 w 1490380"/>
                    <a:gd name="connsiteY85" fmla="*/ 731276 h 1495138"/>
                    <a:gd name="connsiteX86" fmla="*/ 322757 w 1490380"/>
                    <a:gd name="connsiteY86" fmla="*/ 731276 h 1495138"/>
                    <a:gd name="connsiteX87" fmla="*/ 322757 w 1490380"/>
                    <a:gd name="connsiteY87" fmla="*/ 865948 h 1495138"/>
                    <a:gd name="connsiteX88" fmla="*/ 323158 w 1490380"/>
                    <a:gd name="connsiteY88" fmla="*/ 880018 h 1495138"/>
                    <a:gd name="connsiteX89" fmla="*/ 328769 w 1490380"/>
                    <a:gd name="connsiteY89" fmla="*/ 886049 h 1495138"/>
                    <a:gd name="connsiteX90" fmla="*/ 344000 w 1490380"/>
                    <a:gd name="connsiteY90" fmla="*/ 886049 h 1495138"/>
                    <a:gd name="connsiteX91" fmla="*/ 366045 w 1490380"/>
                    <a:gd name="connsiteY91" fmla="*/ 886049 h 1495138"/>
                    <a:gd name="connsiteX92" fmla="*/ 405325 w 1490380"/>
                    <a:gd name="connsiteY92" fmla="*/ 917003 h 1495138"/>
                    <a:gd name="connsiteX93" fmla="*/ 371255 w 1490380"/>
                    <a:gd name="connsiteY93" fmla="*/ 971676 h 1495138"/>
                    <a:gd name="connsiteX94" fmla="*/ 358429 w 1490380"/>
                    <a:gd name="connsiteY94" fmla="*/ 972480 h 1495138"/>
                    <a:gd name="connsiteX95" fmla="*/ 197303 w 1490380"/>
                    <a:gd name="connsiteY95" fmla="*/ 972480 h 1495138"/>
                    <a:gd name="connsiteX96" fmla="*/ 186481 w 1490380"/>
                    <a:gd name="connsiteY96" fmla="*/ 971676 h 1495138"/>
                    <a:gd name="connsiteX97" fmla="*/ 149606 w 1490380"/>
                    <a:gd name="connsiteY97" fmla="*/ 935897 h 1495138"/>
                    <a:gd name="connsiteX98" fmla="*/ 174056 w 1490380"/>
                    <a:gd name="connsiteY98" fmla="*/ 890069 h 1495138"/>
                    <a:gd name="connsiteX99" fmla="*/ 192493 w 1490380"/>
                    <a:gd name="connsiteY99" fmla="*/ 886049 h 1495138"/>
                    <a:gd name="connsiteX100" fmla="*/ 226963 w 1490380"/>
                    <a:gd name="connsiteY100" fmla="*/ 886049 h 1495138"/>
                    <a:gd name="connsiteX101" fmla="*/ 234979 w 1490380"/>
                    <a:gd name="connsiteY101" fmla="*/ 884843 h 1495138"/>
                    <a:gd name="connsiteX102" fmla="*/ 236582 w 1490380"/>
                    <a:gd name="connsiteY102" fmla="*/ 883234 h 1495138"/>
                    <a:gd name="connsiteX103" fmla="*/ 237384 w 1490380"/>
                    <a:gd name="connsiteY103" fmla="*/ 880018 h 1495138"/>
                    <a:gd name="connsiteX104" fmla="*/ 237384 w 1490380"/>
                    <a:gd name="connsiteY104" fmla="*/ 867556 h 1495138"/>
                    <a:gd name="connsiteX105" fmla="*/ 237384 w 1490380"/>
                    <a:gd name="connsiteY105" fmla="*/ 644844 h 1495138"/>
                    <a:gd name="connsiteX106" fmla="*/ 236582 w 1490380"/>
                    <a:gd name="connsiteY106" fmla="*/ 628764 h 1495138"/>
                    <a:gd name="connsiteX107" fmla="*/ 234979 w 1490380"/>
                    <a:gd name="connsiteY107" fmla="*/ 627156 h 1495138"/>
                    <a:gd name="connsiteX108" fmla="*/ 230169 w 1490380"/>
                    <a:gd name="connsiteY108" fmla="*/ 625950 h 1495138"/>
                    <a:gd name="connsiteX109" fmla="*/ 207724 w 1490380"/>
                    <a:gd name="connsiteY109" fmla="*/ 626352 h 1495138"/>
                    <a:gd name="connsiteX110" fmla="*/ 197303 w 1490380"/>
                    <a:gd name="connsiteY110" fmla="*/ 626352 h 1495138"/>
                    <a:gd name="connsiteX111" fmla="*/ 158023 w 1490380"/>
                    <a:gd name="connsiteY111" fmla="*/ 584543 h 1495138"/>
                    <a:gd name="connsiteX112" fmla="*/ 198505 w 1490380"/>
                    <a:gd name="connsiteY112" fmla="*/ 541126 h 1495138"/>
                    <a:gd name="connsiteX113" fmla="*/ 204918 w 1490380"/>
                    <a:gd name="connsiteY113" fmla="*/ 541126 h 1495138"/>
                    <a:gd name="connsiteX114" fmla="*/ 272255 w 1490380"/>
                    <a:gd name="connsiteY114" fmla="*/ 539116 h 1495138"/>
                    <a:gd name="connsiteX115" fmla="*/ 477504 w 1490380"/>
                    <a:gd name="connsiteY115" fmla="*/ 0 h 1495138"/>
                    <a:gd name="connsiteX116" fmla="*/ 492735 w 1490380"/>
                    <a:gd name="connsiteY116" fmla="*/ 1206 h 1495138"/>
                    <a:gd name="connsiteX117" fmla="*/ 528407 w 1490380"/>
                    <a:gd name="connsiteY117" fmla="*/ 39397 h 1495138"/>
                    <a:gd name="connsiteX118" fmla="*/ 528407 w 1490380"/>
                    <a:gd name="connsiteY118" fmla="*/ 45427 h 1495138"/>
                    <a:gd name="connsiteX119" fmla="*/ 528407 w 1490380"/>
                    <a:gd name="connsiteY119" fmla="*/ 192159 h 1495138"/>
                    <a:gd name="connsiteX120" fmla="*/ 528006 w 1490380"/>
                    <a:gd name="connsiteY120" fmla="*/ 192159 h 1495138"/>
                    <a:gd name="connsiteX121" fmla="*/ 528006 w 1490380"/>
                    <a:gd name="connsiteY121" fmla="*/ 326832 h 1495138"/>
                    <a:gd name="connsiteX122" fmla="*/ 528407 w 1490380"/>
                    <a:gd name="connsiteY122" fmla="*/ 340902 h 1495138"/>
                    <a:gd name="connsiteX123" fmla="*/ 534018 w 1490380"/>
                    <a:gd name="connsiteY123" fmla="*/ 346932 h 1495138"/>
                    <a:gd name="connsiteX124" fmla="*/ 549249 w 1490380"/>
                    <a:gd name="connsiteY124" fmla="*/ 346932 h 1495138"/>
                    <a:gd name="connsiteX125" fmla="*/ 571294 w 1490380"/>
                    <a:gd name="connsiteY125" fmla="*/ 346932 h 1495138"/>
                    <a:gd name="connsiteX126" fmla="*/ 610574 w 1490380"/>
                    <a:gd name="connsiteY126" fmla="*/ 377887 h 1495138"/>
                    <a:gd name="connsiteX127" fmla="*/ 576504 w 1490380"/>
                    <a:gd name="connsiteY127" fmla="*/ 432560 h 1495138"/>
                    <a:gd name="connsiteX128" fmla="*/ 563678 w 1490380"/>
                    <a:gd name="connsiteY128" fmla="*/ 433364 h 1495138"/>
                    <a:gd name="connsiteX129" fmla="*/ 402552 w 1490380"/>
                    <a:gd name="connsiteY129" fmla="*/ 433364 h 1495138"/>
                    <a:gd name="connsiteX130" fmla="*/ 391730 w 1490380"/>
                    <a:gd name="connsiteY130" fmla="*/ 432560 h 1495138"/>
                    <a:gd name="connsiteX131" fmla="*/ 354855 w 1490380"/>
                    <a:gd name="connsiteY131" fmla="*/ 396781 h 1495138"/>
                    <a:gd name="connsiteX132" fmla="*/ 379305 w 1490380"/>
                    <a:gd name="connsiteY132" fmla="*/ 350952 h 1495138"/>
                    <a:gd name="connsiteX133" fmla="*/ 397742 w 1490380"/>
                    <a:gd name="connsiteY133" fmla="*/ 346932 h 1495138"/>
                    <a:gd name="connsiteX134" fmla="*/ 432212 w 1490380"/>
                    <a:gd name="connsiteY134" fmla="*/ 346932 h 1495138"/>
                    <a:gd name="connsiteX135" fmla="*/ 440228 w 1490380"/>
                    <a:gd name="connsiteY135" fmla="*/ 345726 h 1495138"/>
                    <a:gd name="connsiteX136" fmla="*/ 441831 w 1490380"/>
                    <a:gd name="connsiteY136" fmla="*/ 344118 h 1495138"/>
                    <a:gd name="connsiteX137" fmla="*/ 442633 w 1490380"/>
                    <a:gd name="connsiteY137" fmla="*/ 340902 h 1495138"/>
                    <a:gd name="connsiteX138" fmla="*/ 442633 w 1490380"/>
                    <a:gd name="connsiteY138" fmla="*/ 328440 h 1495138"/>
                    <a:gd name="connsiteX139" fmla="*/ 442633 w 1490380"/>
                    <a:gd name="connsiteY139" fmla="*/ 105728 h 1495138"/>
                    <a:gd name="connsiteX140" fmla="*/ 441831 w 1490380"/>
                    <a:gd name="connsiteY140" fmla="*/ 89648 h 1495138"/>
                    <a:gd name="connsiteX141" fmla="*/ 440228 w 1490380"/>
                    <a:gd name="connsiteY141" fmla="*/ 88040 h 1495138"/>
                    <a:gd name="connsiteX142" fmla="*/ 435418 w 1490380"/>
                    <a:gd name="connsiteY142" fmla="*/ 86834 h 1495138"/>
                    <a:gd name="connsiteX143" fmla="*/ 412973 w 1490380"/>
                    <a:gd name="connsiteY143" fmla="*/ 87236 h 1495138"/>
                    <a:gd name="connsiteX144" fmla="*/ 402552 w 1490380"/>
                    <a:gd name="connsiteY144" fmla="*/ 87236 h 1495138"/>
                    <a:gd name="connsiteX145" fmla="*/ 363272 w 1490380"/>
                    <a:gd name="connsiteY145" fmla="*/ 45427 h 1495138"/>
                    <a:gd name="connsiteX146" fmla="*/ 403754 w 1490380"/>
                    <a:gd name="connsiteY146" fmla="*/ 2010 h 1495138"/>
                    <a:gd name="connsiteX147" fmla="*/ 410167 w 1490380"/>
                    <a:gd name="connsiteY147" fmla="*/ 2010 h 1495138"/>
                    <a:gd name="connsiteX148" fmla="*/ 477504 w 1490380"/>
                    <a:gd name="connsiteY148" fmla="*/ 0 h 1495138"/>
                    <a:gd name="connsiteX149" fmla="*/ 123093 w 1490380"/>
                    <a:gd name="connsiteY149" fmla="*/ 0 h 1495138"/>
                    <a:gd name="connsiteX150" fmla="*/ 138324 w 1490380"/>
                    <a:gd name="connsiteY150" fmla="*/ 1206 h 1495138"/>
                    <a:gd name="connsiteX151" fmla="*/ 173997 w 1490380"/>
                    <a:gd name="connsiteY151" fmla="*/ 39397 h 1495138"/>
                    <a:gd name="connsiteX152" fmla="*/ 173997 w 1490380"/>
                    <a:gd name="connsiteY152" fmla="*/ 45427 h 1495138"/>
                    <a:gd name="connsiteX153" fmla="*/ 173997 w 1490380"/>
                    <a:gd name="connsiteY153" fmla="*/ 192159 h 1495138"/>
                    <a:gd name="connsiteX154" fmla="*/ 173596 w 1490380"/>
                    <a:gd name="connsiteY154" fmla="*/ 192159 h 1495138"/>
                    <a:gd name="connsiteX155" fmla="*/ 173596 w 1490380"/>
                    <a:gd name="connsiteY155" fmla="*/ 326832 h 1495138"/>
                    <a:gd name="connsiteX156" fmla="*/ 173997 w 1490380"/>
                    <a:gd name="connsiteY156" fmla="*/ 340902 h 1495138"/>
                    <a:gd name="connsiteX157" fmla="*/ 179608 w 1490380"/>
                    <a:gd name="connsiteY157" fmla="*/ 346932 h 1495138"/>
                    <a:gd name="connsiteX158" fmla="*/ 194839 w 1490380"/>
                    <a:gd name="connsiteY158" fmla="*/ 346932 h 1495138"/>
                    <a:gd name="connsiteX159" fmla="*/ 216884 w 1490380"/>
                    <a:gd name="connsiteY159" fmla="*/ 346932 h 1495138"/>
                    <a:gd name="connsiteX160" fmla="*/ 256164 w 1490380"/>
                    <a:gd name="connsiteY160" fmla="*/ 377887 h 1495138"/>
                    <a:gd name="connsiteX161" fmla="*/ 222094 w 1490380"/>
                    <a:gd name="connsiteY161" fmla="*/ 432560 h 1495138"/>
                    <a:gd name="connsiteX162" fmla="*/ 209268 w 1490380"/>
                    <a:gd name="connsiteY162" fmla="*/ 433364 h 1495138"/>
                    <a:gd name="connsiteX163" fmla="*/ 48141 w 1490380"/>
                    <a:gd name="connsiteY163" fmla="*/ 433364 h 1495138"/>
                    <a:gd name="connsiteX164" fmla="*/ 37319 w 1490380"/>
                    <a:gd name="connsiteY164" fmla="*/ 432560 h 1495138"/>
                    <a:gd name="connsiteX165" fmla="*/ 445 w 1490380"/>
                    <a:gd name="connsiteY165" fmla="*/ 396781 h 1495138"/>
                    <a:gd name="connsiteX166" fmla="*/ 24894 w 1490380"/>
                    <a:gd name="connsiteY166" fmla="*/ 350952 h 1495138"/>
                    <a:gd name="connsiteX167" fmla="*/ 43332 w 1490380"/>
                    <a:gd name="connsiteY167" fmla="*/ 346932 h 1495138"/>
                    <a:gd name="connsiteX168" fmla="*/ 77801 w 1490380"/>
                    <a:gd name="connsiteY168" fmla="*/ 346932 h 1495138"/>
                    <a:gd name="connsiteX169" fmla="*/ 85818 w 1490380"/>
                    <a:gd name="connsiteY169" fmla="*/ 345726 h 1495138"/>
                    <a:gd name="connsiteX170" fmla="*/ 87421 w 1490380"/>
                    <a:gd name="connsiteY170" fmla="*/ 344118 h 1495138"/>
                    <a:gd name="connsiteX171" fmla="*/ 88223 w 1490380"/>
                    <a:gd name="connsiteY171" fmla="*/ 340902 h 1495138"/>
                    <a:gd name="connsiteX172" fmla="*/ 88223 w 1490380"/>
                    <a:gd name="connsiteY172" fmla="*/ 328440 h 1495138"/>
                    <a:gd name="connsiteX173" fmla="*/ 88223 w 1490380"/>
                    <a:gd name="connsiteY173" fmla="*/ 105728 h 1495138"/>
                    <a:gd name="connsiteX174" fmla="*/ 87421 w 1490380"/>
                    <a:gd name="connsiteY174" fmla="*/ 89648 h 1495138"/>
                    <a:gd name="connsiteX175" fmla="*/ 85818 w 1490380"/>
                    <a:gd name="connsiteY175" fmla="*/ 88040 h 1495138"/>
                    <a:gd name="connsiteX176" fmla="*/ 81008 w 1490380"/>
                    <a:gd name="connsiteY176" fmla="*/ 86834 h 1495138"/>
                    <a:gd name="connsiteX177" fmla="*/ 58562 w 1490380"/>
                    <a:gd name="connsiteY177" fmla="*/ 87236 h 1495138"/>
                    <a:gd name="connsiteX178" fmla="*/ 48141 w 1490380"/>
                    <a:gd name="connsiteY178" fmla="*/ 87236 h 1495138"/>
                    <a:gd name="connsiteX179" fmla="*/ 8862 w 1490380"/>
                    <a:gd name="connsiteY179" fmla="*/ 45427 h 1495138"/>
                    <a:gd name="connsiteX180" fmla="*/ 49344 w 1490380"/>
                    <a:gd name="connsiteY180" fmla="*/ 2010 h 1495138"/>
                    <a:gd name="connsiteX181" fmla="*/ 55757 w 1490380"/>
                    <a:gd name="connsiteY181" fmla="*/ 2010 h 1495138"/>
                    <a:gd name="connsiteX182" fmla="*/ 123093 w 1490380"/>
                    <a:gd name="connsiteY18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32642 w 1490380"/>
                    <a:gd name="connsiteY34" fmla="*/ 935897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990169 w 1490380"/>
                    <a:gd name="connsiteY46" fmla="*/ 539116 h 1495138"/>
                    <a:gd name="connsiteX47" fmla="*/ 1005400 w 1490380"/>
                    <a:gd name="connsiteY47" fmla="*/ 540322 h 1495138"/>
                    <a:gd name="connsiteX48" fmla="*/ 1041072 w 1490380"/>
                    <a:gd name="connsiteY48" fmla="*/ 578513 h 1495138"/>
                    <a:gd name="connsiteX49" fmla="*/ 1041072 w 1490380"/>
                    <a:gd name="connsiteY49" fmla="*/ 584543 h 1495138"/>
                    <a:gd name="connsiteX50" fmla="*/ 1041072 w 1490380"/>
                    <a:gd name="connsiteY50" fmla="*/ 731276 h 1495138"/>
                    <a:gd name="connsiteX51" fmla="*/ 1040671 w 1490380"/>
                    <a:gd name="connsiteY51" fmla="*/ 731276 h 1495138"/>
                    <a:gd name="connsiteX52" fmla="*/ 1040671 w 1490380"/>
                    <a:gd name="connsiteY52" fmla="*/ 865948 h 1495138"/>
                    <a:gd name="connsiteX53" fmla="*/ 1041072 w 1490380"/>
                    <a:gd name="connsiteY53" fmla="*/ 880018 h 1495138"/>
                    <a:gd name="connsiteX54" fmla="*/ 1046683 w 1490380"/>
                    <a:gd name="connsiteY54" fmla="*/ 886049 h 1495138"/>
                    <a:gd name="connsiteX55" fmla="*/ 1061914 w 1490380"/>
                    <a:gd name="connsiteY55" fmla="*/ 886049 h 1495138"/>
                    <a:gd name="connsiteX56" fmla="*/ 1083959 w 1490380"/>
                    <a:gd name="connsiteY56" fmla="*/ 886049 h 1495138"/>
                    <a:gd name="connsiteX57" fmla="*/ 1123238 w 1490380"/>
                    <a:gd name="connsiteY57" fmla="*/ 917003 h 1495138"/>
                    <a:gd name="connsiteX58" fmla="*/ 1089169 w 1490380"/>
                    <a:gd name="connsiteY58" fmla="*/ 971676 h 1495138"/>
                    <a:gd name="connsiteX59" fmla="*/ 1076343 w 1490380"/>
                    <a:gd name="connsiteY59" fmla="*/ 972480 h 1495138"/>
                    <a:gd name="connsiteX60" fmla="*/ 915217 w 1490380"/>
                    <a:gd name="connsiteY60" fmla="*/ 972480 h 1495138"/>
                    <a:gd name="connsiteX61" fmla="*/ 904395 w 1490380"/>
                    <a:gd name="connsiteY61" fmla="*/ 971676 h 1495138"/>
                    <a:gd name="connsiteX62" fmla="*/ 867520 w 1490380"/>
                    <a:gd name="connsiteY62" fmla="*/ 935897 h 1495138"/>
                    <a:gd name="connsiteX63" fmla="*/ 891970 w 1490380"/>
                    <a:gd name="connsiteY63" fmla="*/ 890069 h 1495138"/>
                    <a:gd name="connsiteX64" fmla="*/ 910407 w 1490380"/>
                    <a:gd name="connsiteY64" fmla="*/ 886049 h 1495138"/>
                    <a:gd name="connsiteX65" fmla="*/ 944877 w 1490380"/>
                    <a:gd name="connsiteY65" fmla="*/ 886049 h 1495138"/>
                    <a:gd name="connsiteX66" fmla="*/ 952893 w 1490380"/>
                    <a:gd name="connsiteY66" fmla="*/ 884843 h 1495138"/>
                    <a:gd name="connsiteX67" fmla="*/ 954496 w 1490380"/>
                    <a:gd name="connsiteY67" fmla="*/ 883234 h 1495138"/>
                    <a:gd name="connsiteX68" fmla="*/ 955298 w 1490380"/>
                    <a:gd name="connsiteY68" fmla="*/ 880018 h 1495138"/>
                    <a:gd name="connsiteX69" fmla="*/ 955298 w 1490380"/>
                    <a:gd name="connsiteY69" fmla="*/ 867556 h 1495138"/>
                    <a:gd name="connsiteX70" fmla="*/ 955298 w 1490380"/>
                    <a:gd name="connsiteY70" fmla="*/ 644844 h 1495138"/>
                    <a:gd name="connsiteX71" fmla="*/ 954496 w 1490380"/>
                    <a:gd name="connsiteY71" fmla="*/ 628764 h 1495138"/>
                    <a:gd name="connsiteX72" fmla="*/ 952893 w 1490380"/>
                    <a:gd name="connsiteY72" fmla="*/ 627156 h 1495138"/>
                    <a:gd name="connsiteX73" fmla="*/ 948083 w 1490380"/>
                    <a:gd name="connsiteY73" fmla="*/ 625950 h 1495138"/>
                    <a:gd name="connsiteX74" fmla="*/ 925638 w 1490380"/>
                    <a:gd name="connsiteY74" fmla="*/ 626352 h 1495138"/>
                    <a:gd name="connsiteX75" fmla="*/ 915217 w 1490380"/>
                    <a:gd name="connsiteY75" fmla="*/ 626352 h 1495138"/>
                    <a:gd name="connsiteX76" fmla="*/ 875937 w 1490380"/>
                    <a:gd name="connsiteY76" fmla="*/ 584543 h 1495138"/>
                    <a:gd name="connsiteX77" fmla="*/ 916419 w 1490380"/>
                    <a:gd name="connsiteY77" fmla="*/ 541126 h 1495138"/>
                    <a:gd name="connsiteX78" fmla="*/ 922832 w 1490380"/>
                    <a:gd name="connsiteY78" fmla="*/ 541126 h 1495138"/>
                    <a:gd name="connsiteX79" fmla="*/ 990169 w 1490380"/>
                    <a:gd name="connsiteY79" fmla="*/ 539116 h 1495138"/>
                    <a:gd name="connsiteX80" fmla="*/ 272255 w 1490380"/>
                    <a:gd name="connsiteY80" fmla="*/ 539116 h 1495138"/>
                    <a:gd name="connsiteX81" fmla="*/ 287486 w 1490380"/>
                    <a:gd name="connsiteY81" fmla="*/ 540322 h 1495138"/>
                    <a:gd name="connsiteX82" fmla="*/ 323158 w 1490380"/>
                    <a:gd name="connsiteY82" fmla="*/ 578513 h 1495138"/>
                    <a:gd name="connsiteX83" fmla="*/ 323158 w 1490380"/>
                    <a:gd name="connsiteY83" fmla="*/ 584543 h 1495138"/>
                    <a:gd name="connsiteX84" fmla="*/ 323158 w 1490380"/>
                    <a:gd name="connsiteY84" fmla="*/ 731276 h 1495138"/>
                    <a:gd name="connsiteX85" fmla="*/ 322757 w 1490380"/>
                    <a:gd name="connsiteY85" fmla="*/ 731276 h 1495138"/>
                    <a:gd name="connsiteX86" fmla="*/ 322757 w 1490380"/>
                    <a:gd name="connsiteY86" fmla="*/ 865948 h 1495138"/>
                    <a:gd name="connsiteX87" fmla="*/ 323158 w 1490380"/>
                    <a:gd name="connsiteY87" fmla="*/ 880018 h 1495138"/>
                    <a:gd name="connsiteX88" fmla="*/ 328769 w 1490380"/>
                    <a:gd name="connsiteY88" fmla="*/ 886049 h 1495138"/>
                    <a:gd name="connsiteX89" fmla="*/ 344000 w 1490380"/>
                    <a:gd name="connsiteY89" fmla="*/ 886049 h 1495138"/>
                    <a:gd name="connsiteX90" fmla="*/ 366045 w 1490380"/>
                    <a:gd name="connsiteY90" fmla="*/ 886049 h 1495138"/>
                    <a:gd name="connsiteX91" fmla="*/ 405325 w 1490380"/>
                    <a:gd name="connsiteY91" fmla="*/ 917003 h 1495138"/>
                    <a:gd name="connsiteX92" fmla="*/ 371255 w 1490380"/>
                    <a:gd name="connsiteY92" fmla="*/ 971676 h 1495138"/>
                    <a:gd name="connsiteX93" fmla="*/ 358429 w 1490380"/>
                    <a:gd name="connsiteY93" fmla="*/ 972480 h 1495138"/>
                    <a:gd name="connsiteX94" fmla="*/ 197303 w 1490380"/>
                    <a:gd name="connsiteY94" fmla="*/ 972480 h 1495138"/>
                    <a:gd name="connsiteX95" fmla="*/ 186481 w 1490380"/>
                    <a:gd name="connsiteY95" fmla="*/ 971676 h 1495138"/>
                    <a:gd name="connsiteX96" fmla="*/ 149606 w 1490380"/>
                    <a:gd name="connsiteY96" fmla="*/ 935897 h 1495138"/>
                    <a:gd name="connsiteX97" fmla="*/ 174056 w 1490380"/>
                    <a:gd name="connsiteY97" fmla="*/ 890069 h 1495138"/>
                    <a:gd name="connsiteX98" fmla="*/ 192493 w 1490380"/>
                    <a:gd name="connsiteY98" fmla="*/ 886049 h 1495138"/>
                    <a:gd name="connsiteX99" fmla="*/ 226963 w 1490380"/>
                    <a:gd name="connsiteY99" fmla="*/ 886049 h 1495138"/>
                    <a:gd name="connsiteX100" fmla="*/ 234979 w 1490380"/>
                    <a:gd name="connsiteY100" fmla="*/ 884843 h 1495138"/>
                    <a:gd name="connsiteX101" fmla="*/ 236582 w 1490380"/>
                    <a:gd name="connsiteY101" fmla="*/ 883234 h 1495138"/>
                    <a:gd name="connsiteX102" fmla="*/ 237384 w 1490380"/>
                    <a:gd name="connsiteY102" fmla="*/ 880018 h 1495138"/>
                    <a:gd name="connsiteX103" fmla="*/ 237384 w 1490380"/>
                    <a:gd name="connsiteY103" fmla="*/ 867556 h 1495138"/>
                    <a:gd name="connsiteX104" fmla="*/ 237384 w 1490380"/>
                    <a:gd name="connsiteY104" fmla="*/ 644844 h 1495138"/>
                    <a:gd name="connsiteX105" fmla="*/ 236582 w 1490380"/>
                    <a:gd name="connsiteY105" fmla="*/ 628764 h 1495138"/>
                    <a:gd name="connsiteX106" fmla="*/ 234979 w 1490380"/>
                    <a:gd name="connsiteY106" fmla="*/ 627156 h 1495138"/>
                    <a:gd name="connsiteX107" fmla="*/ 230169 w 1490380"/>
                    <a:gd name="connsiteY107" fmla="*/ 625950 h 1495138"/>
                    <a:gd name="connsiteX108" fmla="*/ 207724 w 1490380"/>
                    <a:gd name="connsiteY108" fmla="*/ 626352 h 1495138"/>
                    <a:gd name="connsiteX109" fmla="*/ 197303 w 1490380"/>
                    <a:gd name="connsiteY109" fmla="*/ 626352 h 1495138"/>
                    <a:gd name="connsiteX110" fmla="*/ 158023 w 1490380"/>
                    <a:gd name="connsiteY110" fmla="*/ 584543 h 1495138"/>
                    <a:gd name="connsiteX111" fmla="*/ 198505 w 1490380"/>
                    <a:gd name="connsiteY111" fmla="*/ 541126 h 1495138"/>
                    <a:gd name="connsiteX112" fmla="*/ 204918 w 1490380"/>
                    <a:gd name="connsiteY112" fmla="*/ 541126 h 1495138"/>
                    <a:gd name="connsiteX113" fmla="*/ 272255 w 1490380"/>
                    <a:gd name="connsiteY113" fmla="*/ 539116 h 1495138"/>
                    <a:gd name="connsiteX114" fmla="*/ 477504 w 1490380"/>
                    <a:gd name="connsiteY114" fmla="*/ 0 h 1495138"/>
                    <a:gd name="connsiteX115" fmla="*/ 492735 w 1490380"/>
                    <a:gd name="connsiteY115" fmla="*/ 1206 h 1495138"/>
                    <a:gd name="connsiteX116" fmla="*/ 528407 w 1490380"/>
                    <a:gd name="connsiteY116" fmla="*/ 39397 h 1495138"/>
                    <a:gd name="connsiteX117" fmla="*/ 528407 w 1490380"/>
                    <a:gd name="connsiteY117" fmla="*/ 45427 h 1495138"/>
                    <a:gd name="connsiteX118" fmla="*/ 528407 w 1490380"/>
                    <a:gd name="connsiteY118" fmla="*/ 192159 h 1495138"/>
                    <a:gd name="connsiteX119" fmla="*/ 528006 w 1490380"/>
                    <a:gd name="connsiteY119" fmla="*/ 192159 h 1495138"/>
                    <a:gd name="connsiteX120" fmla="*/ 528006 w 1490380"/>
                    <a:gd name="connsiteY120" fmla="*/ 326832 h 1495138"/>
                    <a:gd name="connsiteX121" fmla="*/ 528407 w 1490380"/>
                    <a:gd name="connsiteY121" fmla="*/ 340902 h 1495138"/>
                    <a:gd name="connsiteX122" fmla="*/ 534018 w 1490380"/>
                    <a:gd name="connsiteY122" fmla="*/ 346932 h 1495138"/>
                    <a:gd name="connsiteX123" fmla="*/ 549249 w 1490380"/>
                    <a:gd name="connsiteY123" fmla="*/ 346932 h 1495138"/>
                    <a:gd name="connsiteX124" fmla="*/ 571294 w 1490380"/>
                    <a:gd name="connsiteY124" fmla="*/ 346932 h 1495138"/>
                    <a:gd name="connsiteX125" fmla="*/ 610574 w 1490380"/>
                    <a:gd name="connsiteY125" fmla="*/ 377887 h 1495138"/>
                    <a:gd name="connsiteX126" fmla="*/ 576504 w 1490380"/>
                    <a:gd name="connsiteY126" fmla="*/ 432560 h 1495138"/>
                    <a:gd name="connsiteX127" fmla="*/ 563678 w 1490380"/>
                    <a:gd name="connsiteY127" fmla="*/ 433364 h 1495138"/>
                    <a:gd name="connsiteX128" fmla="*/ 402552 w 1490380"/>
                    <a:gd name="connsiteY128" fmla="*/ 433364 h 1495138"/>
                    <a:gd name="connsiteX129" fmla="*/ 391730 w 1490380"/>
                    <a:gd name="connsiteY129" fmla="*/ 432560 h 1495138"/>
                    <a:gd name="connsiteX130" fmla="*/ 354855 w 1490380"/>
                    <a:gd name="connsiteY130" fmla="*/ 396781 h 1495138"/>
                    <a:gd name="connsiteX131" fmla="*/ 379305 w 1490380"/>
                    <a:gd name="connsiteY131" fmla="*/ 350952 h 1495138"/>
                    <a:gd name="connsiteX132" fmla="*/ 397742 w 1490380"/>
                    <a:gd name="connsiteY132" fmla="*/ 346932 h 1495138"/>
                    <a:gd name="connsiteX133" fmla="*/ 432212 w 1490380"/>
                    <a:gd name="connsiteY133" fmla="*/ 346932 h 1495138"/>
                    <a:gd name="connsiteX134" fmla="*/ 440228 w 1490380"/>
                    <a:gd name="connsiteY134" fmla="*/ 345726 h 1495138"/>
                    <a:gd name="connsiteX135" fmla="*/ 441831 w 1490380"/>
                    <a:gd name="connsiteY135" fmla="*/ 344118 h 1495138"/>
                    <a:gd name="connsiteX136" fmla="*/ 442633 w 1490380"/>
                    <a:gd name="connsiteY136" fmla="*/ 340902 h 1495138"/>
                    <a:gd name="connsiteX137" fmla="*/ 442633 w 1490380"/>
                    <a:gd name="connsiteY137" fmla="*/ 328440 h 1495138"/>
                    <a:gd name="connsiteX138" fmla="*/ 442633 w 1490380"/>
                    <a:gd name="connsiteY138" fmla="*/ 105728 h 1495138"/>
                    <a:gd name="connsiteX139" fmla="*/ 441831 w 1490380"/>
                    <a:gd name="connsiteY139" fmla="*/ 89648 h 1495138"/>
                    <a:gd name="connsiteX140" fmla="*/ 440228 w 1490380"/>
                    <a:gd name="connsiteY140" fmla="*/ 88040 h 1495138"/>
                    <a:gd name="connsiteX141" fmla="*/ 435418 w 1490380"/>
                    <a:gd name="connsiteY141" fmla="*/ 86834 h 1495138"/>
                    <a:gd name="connsiteX142" fmla="*/ 412973 w 1490380"/>
                    <a:gd name="connsiteY142" fmla="*/ 87236 h 1495138"/>
                    <a:gd name="connsiteX143" fmla="*/ 402552 w 1490380"/>
                    <a:gd name="connsiteY143" fmla="*/ 87236 h 1495138"/>
                    <a:gd name="connsiteX144" fmla="*/ 363272 w 1490380"/>
                    <a:gd name="connsiteY144" fmla="*/ 45427 h 1495138"/>
                    <a:gd name="connsiteX145" fmla="*/ 403754 w 1490380"/>
                    <a:gd name="connsiteY145" fmla="*/ 2010 h 1495138"/>
                    <a:gd name="connsiteX146" fmla="*/ 410167 w 1490380"/>
                    <a:gd name="connsiteY146" fmla="*/ 2010 h 1495138"/>
                    <a:gd name="connsiteX147" fmla="*/ 477504 w 1490380"/>
                    <a:gd name="connsiteY147" fmla="*/ 0 h 1495138"/>
                    <a:gd name="connsiteX148" fmla="*/ 123093 w 1490380"/>
                    <a:gd name="connsiteY148" fmla="*/ 0 h 1495138"/>
                    <a:gd name="connsiteX149" fmla="*/ 138324 w 1490380"/>
                    <a:gd name="connsiteY149" fmla="*/ 1206 h 1495138"/>
                    <a:gd name="connsiteX150" fmla="*/ 173997 w 1490380"/>
                    <a:gd name="connsiteY150" fmla="*/ 39397 h 1495138"/>
                    <a:gd name="connsiteX151" fmla="*/ 173997 w 1490380"/>
                    <a:gd name="connsiteY151" fmla="*/ 45427 h 1495138"/>
                    <a:gd name="connsiteX152" fmla="*/ 173997 w 1490380"/>
                    <a:gd name="connsiteY152" fmla="*/ 192159 h 1495138"/>
                    <a:gd name="connsiteX153" fmla="*/ 173596 w 1490380"/>
                    <a:gd name="connsiteY153" fmla="*/ 192159 h 1495138"/>
                    <a:gd name="connsiteX154" fmla="*/ 173596 w 1490380"/>
                    <a:gd name="connsiteY154" fmla="*/ 326832 h 1495138"/>
                    <a:gd name="connsiteX155" fmla="*/ 173997 w 1490380"/>
                    <a:gd name="connsiteY155" fmla="*/ 340902 h 1495138"/>
                    <a:gd name="connsiteX156" fmla="*/ 179608 w 1490380"/>
                    <a:gd name="connsiteY156" fmla="*/ 346932 h 1495138"/>
                    <a:gd name="connsiteX157" fmla="*/ 194839 w 1490380"/>
                    <a:gd name="connsiteY157" fmla="*/ 346932 h 1495138"/>
                    <a:gd name="connsiteX158" fmla="*/ 216884 w 1490380"/>
                    <a:gd name="connsiteY158" fmla="*/ 346932 h 1495138"/>
                    <a:gd name="connsiteX159" fmla="*/ 256164 w 1490380"/>
                    <a:gd name="connsiteY159" fmla="*/ 377887 h 1495138"/>
                    <a:gd name="connsiteX160" fmla="*/ 222094 w 1490380"/>
                    <a:gd name="connsiteY160" fmla="*/ 432560 h 1495138"/>
                    <a:gd name="connsiteX161" fmla="*/ 209268 w 1490380"/>
                    <a:gd name="connsiteY161" fmla="*/ 433364 h 1495138"/>
                    <a:gd name="connsiteX162" fmla="*/ 48141 w 1490380"/>
                    <a:gd name="connsiteY162" fmla="*/ 433364 h 1495138"/>
                    <a:gd name="connsiteX163" fmla="*/ 37319 w 1490380"/>
                    <a:gd name="connsiteY163" fmla="*/ 432560 h 1495138"/>
                    <a:gd name="connsiteX164" fmla="*/ 445 w 1490380"/>
                    <a:gd name="connsiteY164" fmla="*/ 396781 h 1495138"/>
                    <a:gd name="connsiteX165" fmla="*/ 24894 w 1490380"/>
                    <a:gd name="connsiteY165" fmla="*/ 350952 h 1495138"/>
                    <a:gd name="connsiteX166" fmla="*/ 43332 w 1490380"/>
                    <a:gd name="connsiteY166" fmla="*/ 346932 h 1495138"/>
                    <a:gd name="connsiteX167" fmla="*/ 77801 w 1490380"/>
                    <a:gd name="connsiteY167" fmla="*/ 346932 h 1495138"/>
                    <a:gd name="connsiteX168" fmla="*/ 85818 w 1490380"/>
                    <a:gd name="connsiteY168" fmla="*/ 345726 h 1495138"/>
                    <a:gd name="connsiteX169" fmla="*/ 87421 w 1490380"/>
                    <a:gd name="connsiteY169" fmla="*/ 344118 h 1495138"/>
                    <a:gd name="connsiteX170" fmla="*/ 88223 w 1490380"/>
                    <a:gd name="connsiteY170" fmla="*/ 340902 h 1495138"/>
                    <a:gd name="connsiteX171" fmla="*/ 88223 w 1490380"/>
                    <a:gd name="connsiteY171" fmla="*/ 328440 h 1495138"/>
                    <a:gd name="connsiteX172" fmla="*/ 88223 w 1490380"/>
                    <a:gd name="connsiteY172" fmla="*/ 105728 h 1495138"/>
                    <a:gd name="connsiteX173" fmla="*/ 87421 w 1490380"/>
                    <a:gd name="connsiteY173" fmla="*/ 89648 h 1495138"/>
                    <a:gd name="connsiteX174" fmla="*/ 85818 w 1490380"/>
                    <a:gd name="connsiteY174" fmla="*/ 88040 h 1495138"/>
                    <a:gd name="connsiteX175" fmla="*/ 81008 w 1490380"/>
                    <a:gd name="connsiteY175" fmla="*/ 86834 h 1495138"/>
                    <a:gd name="connsiteX176" fmla="*/ 58562 w 1490380"/>
                    <a:gd name="connsiteY176" fmla="*/ 87236 h 1495138"/>
                    <a:gd name="connsiteX177" fmla="*/ 48141 w 1490380"/>
                    <a:gd name="connsiteY177" fmla="*/ 87236 h 1495138"/>
                    <a:gd name="connsiteX178" fmla="*/ 8862 w 1490380"/>
                    <a:gd name="connsiteY178" fmla="*/ 45427 h 1495138"/>
                    <a:gd name="connsiteX179" fmla="*/ 49344 w 1490380"/>
                    <a:gd name="connsiteY179" fmla="*/ 2010 h 1495138"/>
                    <a:gd name="connsiteX180" fmla="*/ 55757 w 1490380"/>
                    <a:gd name="connsiteY180" fmla="*/ 2010 h 1495138"/>
                    <a:gd name="connsiteX181" fmla="*/ 123093 w 1490380"/>
                    <a:gd name="connsiteY18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69517 w 1490380"/>
                    <a:gd name="connsiteY34" fmla="*/ 97167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990169 w 1490380"/>
                    <a:gd name="connsiteY45" fmla="*/ 539116 h 1495138"/>
                    <a:gd name="connsiteX46" fmla="*/ 1005400 w 1490380"/>
                    <a:gd name="connsiteY46" fmla="*/ 540322 h 1495138"/>
                    <a:gd name="connsiteX47" fmla="*/ 1041072 w 1490380"/>
                    <a:gd name="connsiteY47" fmla="*/ 578513 h 1495138"/>
                    <a:gd name="connsiteX48" fmla="*/ 1041072 w 1490380"/>
                    <a:gd name="connsiteY48" fmla="*/ 584543 h 1495138"/>
                    <a:gd name="connsiteX49" fmla="*/ 1041072 w 1490380"/>
                    <a:gd name="connsiteY49" fmla="*/ 731276 h 1495138"/>
                    <a:gd name="connsiteX50" fmla="*/ 1040671 w 1490380"/>
                    <a:gd name="connsiteY50" fmla="*/ 731276 h 1495138"/>
                    <a:gd name="connsiteX51" fmla="*/ 1040671 w 1490380"/>
                    <a:gd name="connsiteY51" fmla="*/ 865948 h 1495138"/>
                    <a:gd name="connsiteX52" fmla="*/ 1041072 w 1490380"/>
                    <a:gd name="connsiteY52" fmla="*/ 880018 h 1495138"/>
                    <a:gd name="connsiteX53" fmla="*/ 1046683 w 1490380"/>
                    <a:gd name="connsiteY53" fmla="*/ 886049 h 1495138"/>
                    <a:gd name="connsiteX54" fmla="*/ 1061914 w 1490380"/>
                    <a:gd name="connsiteY54" fmla="*/ 886049 h 1495138"/>
                    <a:gd name="connsiteX55" fmla="*/ 1083959 w 1490380"/>
                    <a:gd name="connsiteY55" fmla="*/ 886049 h 1495138"/>
                    <a:gd name="connsiteX56" fmla="*/ 1123238 w 1490380"/>
                    <a:gd name="connsiteY56" fmla="*/ 917003 h 1495138"/>
                    <a:gd name="connsiteX57" fmla="*/ 1089169 w 1490380"/>
                    <a:gd name="connsiteY57" fmla="*/ 971676 h 1495138"/>
                    <a:gd name="connsiteX58" fmla="*/ 1076343 w 1490380"/>
                    <a:gd name="connsiteY58" fmla="*/ 972480 h 1495138"/>
                    <a:gd name="connsiteX59" fmla="*/ 915217 w 1490380"/>
                    <a:gd name="connsiteY59" fmla="*/ 972480 h 1495138"/>
                    <a:gd name="connsiteX60" fmla="*/ 904395 w 1490380"/>
                    <a:gd name="connsiteY60" fmla="*/ 971676 h 1495138"/>
                    <a:gd name="connsiteX61" fmla="*/ 867520 w 1490380"/>
                    <a:gd name="connsiteY61" fmla="*/ 935897 h 1495138"/>
                    <a:gd name="connsiteX62" fmla="*/ 891970 w 1490380"/>
                    <a:gd name="connsiteY62" fmla="*/ 890069 h 1495138"/>
                    <a:gd name="connsiteX63" fmla="*/ 910407 w 1490380"/>
                    <a:gd name="connsiteY63" fmla="*/ 886049 h 1495138"/>
                    <a:gd name="connsiteX64" fmla="*/ 944877 w 1490380"/>
                    <a:gd name="connsiteY64" fmla="*/ 886049 h 1495138"/>
                    <a:gd name="connsiteX65" fmla="*/ 952893 w 1490380"/>
                    <a:gd name="connsiteY65" fmla="*/ 884843 h 1495138"/>
                    <a:gd name="connsiteX66" fmla="*/ 954496 w 1490380"/>
                    <a:gd name="connsiteY66" fmla="*/ 883234 h 1495138"/>
                    <a:gd name="connsiteX67" fmla="*/ 955298 w 1490380"/>
                    <a:gd name="connsiteY67" fmla="*/ 880018 h 1495138"/>
                    <a:gd name="connsiteX68" fmla="*/ 955298 w 1490380"/>
                    <a:gd name="connsiteY68" fmla="*/ 867556 h 1495138"/>
                    <a:gd name="connsiteX69" fmla="*/ 955298 w 1490380"/>
                    <a:gd name="connsiteY69" fmla="*/ 644844 h 1495138"/>
                    <a:gd name="connsiteX70" fmla="*/ 954496 w 1490380"/>
                    <a:gd name="connsiteY70" fmla="*/ 628764 h 1495138"/>
                    <a:gd name="connsiteX71" fmla="*/ 952893 w 1490380"/>
                    <a:gd name="connsiteY71" fmla="*/ 627156 h 1495138"/>
                    <a:gd name="connsiteX72" fmla="*/ 948083 w 1490380"/>
                    <a:gd name="connsiteY72" fmla="*/ 625950 h 1495138"/>
                    <a:gd name="connsiteX73" fmla="*/ 925638 w 1490380"/>
                    <a:gd name="connsiteY73" fmla="*/ 626352 h 1495138"/>
                    <a:gd name="connsiteX74" fmla="*/ 915217 w 1490380"/>
                    <a:gd name="connsiteY74" fmla="*/ 626352 h 1495138"/>
                    <a:gd name="connsiteX75" fmla="*/ 875937 w 1490380"/>
                    <a:gd name="connsiteY75" fmla="*/ 584543 h 1495138"/>
                    <a:gd name="connsiteX76" fmla="*/ 916419 w 1490380"/>
                    <a:gd name="connsiteY76" fmla="*/ 541126 h 1495138"/>
                    <a:gd name="connsiteX77" fmla="*/ 922832 w 1490380"/>
                    <a:gd name="connsiteY77" fmla="*/ 541126 h 1495138"/>
                    <a:gd name="connsiteX78" fmla="*/ 990169 w 1490380"/>
                    <a:gd name="connsiteY78" fmla="*/ 539116 h 1495138"/>
                    <a:gd name="connsiteX79" fmla="*/ 272255 w 1490380"/>
                    <a:gd name="connsiteY79" fmla="*/ 539116 h 1495138"/>
                    <a:gd name="connsiteX80" fmla="*/ 287486 w 1490380"/>
                    <a:gd name="connsiteY80" fmla="*/ 540322 h 1495138"/>
                    <a:gd name="connsiteX81" fmla="*/ 323158 w 1490380"/>
                    <a:gd name="connsiteY81" fmla="*/ 578513 h 1495138"/>
                    <a:gd name="connsiteX82" fmla="*/ 323158 w 1490380"/>
                    <a:gd name="connsiteY82" fmla="*/ 584543 h 1495138"/>
                    <a:gd name="connsiteX83" fmla="*/ 323158 w 1490380"/>
                    <a:gd name="connsiteY83" fmla="*/ 731276 h 1495138"/>
                    <a:gd name="connsiteX84" fmla="*/ 322757 w 1490380"/>
                    <a:gd name="connsiteY84" fmla="*/ 731276 h 1495138"/>
                    <a:gd name="connsiteX85" fmla="*/ 322757 w 1490380"/>
                    <a:gd name="connsiteY85" fmla="*/ 865948 h 1495138"/>
                    <a:gd name="connsiteX86" fmla="*/ 323158 w 1490380"/>
                    <a:gd name="connsiteY86" fmla="*/ 880018 h 1495138"/>
                    <a:gd name="connsiteX87" fmla="*/ 328769 w 1490380"/>
                    <a:gd name="connsiteY87" fmla="*/ 886049 h 1495138"/>
                    <a:gd name="connsiteX88" fmla="*/ 344000 w 1490380"/>
                    <a:gd name="connsiteY88" fmla="*/ 886049 h 1495138"/>
                    <a:gd name="connsiteX89" fmla="*/ 366045 w 1490380"/>
                    <a:gd name="connsiteY89" fmla="*/ 886049 h 1495138"/>
                    <a:gd name="connsiteX90" fmla="*/ 405325 w 1490380"/>
                    <a:gd name="connsiteY90" fmla="*/ 917003 h 1495138"/>
                    <a:gd name="connsiteX91" fmla="*/ 371255 w 1490380"/>
                    <a:gd name="connsiteY91" fmla="*/ 971676 h 1495138"/>
                    <a:gd name="connsiteX92" fmla="*/ 358429 w 1490380"/>
                    <a:gd name="connsiteY92" fmla="*/ 972480 h 1495138"/>
                    <a:gd name="connsiteX93" fmla="*/ 197303 w 1490380"/>
                    <a:gd name="connsiteY93" fmla="*/ 972480 h 1495138"/>
                    <a:gd name="connsiteX94" fmla="*/ 186481 w 1490380"/>
                    <a:gd name="connsiteY94" fmla="*/ 971676 h 1495138"/>
                    <a:gd name="connsiteX95" fmla="*/ 149606 w 1490380"/>
                    <a:gd name="connsiteY95" fmla="*/ 935897 h 1495138"/>
                    <a:gd name="connsiteX96" fmla="*/ 174056 w 1490380"/>
                    <a:gd name="connsiteY96" fmla="*/ 890069 h 1495138"/>
                    <a:gd name="connsiteX97" fmla="*/ 192493 w 1490380"/>
                    <a:gd name="connsiteY97" fmla="*/ 886049 h 1495138"/>
                    <a:gd name="connsiteX98" fmla="*/ 226963 w 1490380"/>
                    <a:gd name="connsiteY98" fmla="*/ 886049 h 1495138"/>
                    <a:gd name="connsiteX99" fmla="*/ 234979 w 1490380"/>
                    <a:gd name="connsiteY99" fmla="*/ 884843 h 1495138"/>
                    <a:gd name="connsiteX100" fmla="*/ 236582 w 1490380"/>
                    <a:gd name="connsiteY100" fmla="*/ 883234 h 1495138"/>
                    <a:gd name="connsiteX101" fmla="*/ 237384 w 1490380"/>
                    <a:gd name="connsiteY101" fmla="*/ 880018 h 1495138"/>
                    <a:gd name="connsiteX102" fmla="*/ 237384 w 1490380"/>
                    <a:gd name="connsiteY102" fmla="*/ 867556 h 1495138"/>
                    <a:gd name="connsiteX103" fmla="*/ 237384 w 1490380"/>
                    <a:gd name="connsiteY103" fmla="*/ 644844 h 1495138"/>
                    <a:gd name="connsiteX104" fmla="*/ 236582 w 1490380"/>
                    <a:gd name="connsiteY104" fmla="*/ 628764 h 1495138"/>
                    <a:gd name="connsiteX105" fmla="*/ 234979 w 1490380"/>
                    <a:gd name="connsiteY105" fmla="*/ 627156 h 1495138"/>
                    <a:gd name="connsiteX106" fmla="*/ 230169 w 1490380"/>
                    <a:gd name="connsiteY106" fmla="*/ 625950 h 1495138"/>
                    <a:gd name="connsiteX107" fmla="*/ 207724 w 1490380"/>
                    <a:gd name="connsiteY107" fmla="*/ 626352 h 1495138"/>
                    <a:gd name="connsiteX108" fmla="*/ 197303 w 1490380"/>
                    <a:gd name="connsiteY108" fmla="*/ 626352 h 1495138"/>
                    <a:gd name="connsiteX109" fmla="*/ 158023 w 1490380"/>
                    <a:gd name="connsiteY109" fmla="*/ 584543 h 1495138"/>
                    <a:gd name="connsiteX110" fmla="*/ 198505 w 1490380"/>
                    <a:gd name="connsiteY110" fmla="*/ 541126 h 1495138"/>
                    <a:gd name="connsiteX111" fmla="*/ 204918 w 1490380"/>
                    <a:gd name="connsiteY111" fmla="*/ 541126 h 1495138"/>
                    <a:gd name="connsiteX112" fmla="*/ 272255 w 1490380"/>
                    <a:gd name="connsiteY112" fmla="*/ 539116 h 1495138"/>
                    <a:gd name="connsiteX113" fmla="*/ 477504 w 1490380"/>
                    <a:gd name="connsiteY113" fmla="*/ 0 h 1495138"/>
                    <a:gd name="connsiteX114" fmla="*/ 492735 w 1490380"/>
                    <a:gd name="connsiteY114" fmla="*/ 1206 h 1495138"/>
                    <a:gd name="connsiteX115" fmla="*/ 528407 w 1490380"/>
                    <a:gd name="connsiteY115" fmla="*/ 39397 h 1495138"/>
                    <a:gd name="connsiteX116" fmla="*/ 528407 w 1490380"/>
                    <a:gd name="connsiteY116" fmla="*/ 45427 h 1495138"/>
                    <a:gd name="connsiteX117" fmla="*/ 528407 w 1490380"/>
                    <a:gd name="connsiteY117" fmla="*/ 192159 h 1495138"/>
                    <a:gd name="connsiteX118" fmla="*/ 528006 w 1490380"/>
                    <a:gd name="connsiteY118" fmla="*/ 192159 h 1495138"/>
                    <a:gd name="connsiteX119" fmla="*/ 528006 w 1490380"/>
                    <a:gd name="connsiteY119" fmla="*/ 326832 h 1495138"/>
                    <a:gd name="connsiteX120" fmla="*/ 528407 w 1490380"/>
                    <a:gd name="connsiteY120" fmla="*/ 340902 h 1495138"/>
                    <a:gd name="connsiteX121" fmla="*/ 534018 w 1490380"/>
                    <a:gd name="connsiteY121" fmla="*/ 346932 h 1495138"/>
                    <a:gd name="connsiteX122" fmla="*/ 549249 w 1490380"/>
                    <a:gd name="connsiteY122" fmla="*/ 346932 h 1495138"/>
                    <a:gd name="connsiteX123" fmla="*/ 571294 w 1490380"/>
                    <a:gd name="connsiteY123" fmla="*/ 346932 h 1495138"/>
                    <a:gd name="connsiteX124" fmla="*/ 610574 w 1490380"/>
                    <a:gd name="connsiteY124" fmla="*/ 377887 h 1495138"/>
                    <a:gd name="connsiteX125" fmla="*/ 576504 w 1490380"/>
                    <a:gd name="connsiteY125" fmla="*/ 432560 h 1495138"/>
                    <a:gd name="connsiteX126" fmla="*/ 563678 w 1490380"/>
                    <a:gd name="connsiteY126" fmla="*/ 433364 h 1495138"/>
                    <a:gd name="connsiteX127" fmla="*/ 402552 w 1490380"/>
                    <a:gd name="connsiteY127" fmla="*/ 433364 h 1495138"/>
                    <a:gd name="connsiteX128" fmla="*/ 391730 w 1490380"/>
                    <a:gd name="connsiteY128" fmla="*/ 432560 h 1495138"/>
                    <a:gd name="connsiteX129" fmla="*/ 354855 w 1490380"/>
                    <a:gd name="connsiteY129" fmla="*/ 396781 h 1495138"/>
                    <a:gd name="connsiteX130" fmla="*/ 379305 w 1490380"/>
                    <a:gd name="connsiteY130" fmla="*/ 350952 h 1495138"/>
                    <a:gd name="connsiteX131" fmla="*/ 397742 w 1490380"/>
                    <a:gd name="connsiteY131" fmla="*/ 346932 h 1495138"/>
                    <a:gd name="connsiteX132" fmla="*/ 432212 w 1490380"/>
                    <a:gd name="connsiteY132" fmla="*/ 346932 h 1495138"/>
                    <a:gd name="connsiteX133" fmla="*/ 440228 w 1490380"/>
                    <a:gd name="connsiteY133" fmla="*/ 345726 h 1495138"/>
                    <a:gd name="connsiteX134" fmla="*/ 441831 w 1490380"/>
                    <a:gd name="connsiteY134" fmla="*/ 344118 h 1495138"/>
                    <a:gd name="connsiteX135" fmla="*/ 442633 w 1490380"/>
                    <a:gd name="connsiteY135" fmla="*/ 340902 h 1495138"/>
                    <a:gd name="connsiteX136" fmla="*/ 442633 w 1490380"/>
                    <a:gd name="connsiteY136" fmla="*/ 328440 h 1495138"/>
                    <a:gd name="connsiteX137" fmla="*/ 442633 w 1490380"/>
                    <a:gd name="connsiteY137" fmla="*/ 105728 h 1495138"/>
                    <a:gd name="connsiteX138" fmla="*/ 441831 w 1490380"/>
                    <a:gd name="connsiteY138" fmla="*/ 89648 h 1495138"/>
                    <a:gd name="connsiteX139" fmla="*/ 440228 w 1490380"/>
                    <a:gd name="connsiteY139" fmla="*/ 88040 h 1495138"/>
                    <a:gd name="connsiteX140" fmla="*/ 435418 w 1490380"/>
                    <a:gd name="connsiteY140" fmla="*/ 86834 h 1495138"/>
                    <a:gd name="connsiteX141" fmla="*/ 412973 w 1490380"/>
                    <a:gd name="connsiteY141" fmla="*/ 87236 h 1495138"/>
                    <a:gd name="connsiteX142" fmla="*/ 402552 w 1490380"/>
                    <a:gd name="connsiteY142" fmla="*/ 87236 h 1495138"/>
                    <a:gd name="connsiteX143" fmla="*/ 363272 w 1490380"/>
                    <a:gd name="connsiteY143" fmla="*/ 45427 h 1495138"/>
                    <a:gd name="connsiteX144" fmla="*/ 403754 w 1490380"/>
                    <a:gd name="connsiteY144" fmla="*/ 2010 h 1495138"/>
                    <a:gd name="connsiteX145" fmla="*/ 410167 w 1490380"/>
                    <a:gd name="connsiteY145" fmla="*/ 2010 h 1495138"/>
                    <a:gd name="connsiteX146" fmla="*/ 477504 w 1490380"/>
                    <a:gd name="connsiteY146" fmla="*/ 0 h 1495138"/>
                    <a:gd name="connsiteX147" fmla="*/ 123093 w 1490380"/>
                    <a:gd name="connsiteY147" fmla="*/ 0 h 1495138"/>
                    <a:gd name="connsiteX148" fmla="*/ 138324 w 1490380"/>
                    <a:gd name="connsiteY148" fmla="*/ 1206 h 1495138"/>
                    <a:gd name="connsiteX149" fmla="*/ 173997 w 1490380"/>
                    <a:gd name="connsiteY149" fmla="*/ 39397 h 1495138"/>
                    <a:gd name="connsiteX150" fmla="*/ 173997 w 1490380"/>
                    <a:gd name="connsiteY150" fmla="*/ 45427 h 1495138"/>
                    <a:gd name="connsiteX151" fmla="*/ 173997 w 1490380"/>
                    <a:gd name="connsiteY151" fmla="*/ 192159 h 1495138"/>
                    <a:gd name="connsiteX152" fmla="*/ 173596 w 1490380"/>
                    <a:gd name="connsiteY152" fmla="*/ 192159 h 1495138"/>
                    <a:gd name="connsiteX153" fmla="*/ 173596 w 1490380"/>
                    <a:gd name="connsiteY153" fmla="*/ 326832 h 1495138"/>
                    <a:gd name="connsiteX154" fmla="*/ 173997 w 1490380"/>
                    <a:gd name="connsiteY154" fmla="*/ 340902 h 1495138"/>
                    <a:gd name="connsiteX155" fmla="*/ 179608 w 1490380"/>
                    <a:gd name="connsiteY155" fmla="*/ 346932 h 1495138"/>
                    <a:gd name="connsiteX156" fmla="*/ 194839 w 1490380"/>
                    <a:gd name="connsiteY156" fmla="*/ 346932 h 1495138"/>
                    <a:gd name="connsiteX157" fmla="*/ 216884 w 1490380"/>
                    <a:gd name="connsiteY157" fmla="*/ 346932 h 1495138"/>
                    <a:gd name="connsiteX158" fmla="*/ 256164 w 1490380"/>
                    <a:gd name="connsiteY158" fmla="*/ 377887 h 1495138"/>
                    <a:gd name="connsiteX159" fmla="*/ 222094 w 1490380"/>
                    <a:gd name="connsiteY159" fmla="*/ 432560 h 1495138"/>
                    <a:gd name="connsiteX160" fmla="*/ 209268 w 1490380"/>
                    <a:gd name="connsiteY160" fmla="*/ 433364 h 1495138"/>
                    <a:gd name="connsiteX161" fmla="*/ 48141 w 1490380"/>
                    <a:gd name="connsiteY161" fmla="*/ 433364 h 1495138"/>
                    <a:gd name="connsiteX162" fmla="*/ 37319 w 1490380"/>
                    <a:gd name="connsiteY162" fmla="*/ 432560 h 1495138"/>
                    <a:gd name="connsiteX163" fmla="*/ 445 w 1490380"/>
                    <a:gd name="connsiteY163" fmla="*/ 396781 h 1495138"/>
                    <a:gd name="connsiteX164" fmla="*/ 24894 w 1490380"/>
                    <a:gd name="connsiteY164" fmla="*/ 350952 h 1495138"/>
                    <a:gd name="connsiteX165" fmla="*/ 43332 w 1490380"/>
                    <a:gd name="connsiteY165" fmla="*/ 346932 h 1495138"/>
                    <a:gd name="connsiteX166" fmla="*/ 77801 w 1490380"/>
                    <a:gd name="connsiteY166" fmla="*/ 346932 h 1495138"/>
                    <a:gd name="connsiteX167" fmla="*/ 85818 w 1490380"/>
                    <a:gd name="connsiteY167" fmla="*/ 345726 h 1495138"/>
                    <a:gd name="connsiteX168" fmla="*/ 87421 w 1490380"/>
                    <a:gd name="connsiteY168" fmla="*/ 344118 h 1495138"/>
                    <a:gd name="connsiteX169" fmla="*/ 88223 w 1490380"/>
                    <a:gd name="connsiteY169" fmla="*/ 340902 h 1495138"/>
                    <a:gd name="connsiteX170" fmla="*/ 88223 w 1490380"/>
                    <a:gd name="connsiteY170" fmla="*/ 328440 h 1495138"/>
                    <a:gd name="connsiteX171" fmla="*/ 88223 w 1490380"/>
                    <a:gd name="connsiteY171" fmla="*/ 105728 h 1495138"/>
                    <a:gd name="connsiteX172" fmla="*/ 87421 w 1490380"/>
                    <a:gd name="connsiteY172" fmla="*/ 89648 h 1495138"/>
                    <a:gd name="connsiteX173" fmla="*/ 85818 w 1490380"/>
                    <a:gd name="connsiteY173" fmla="*/ 88040 h 1495138"/>
                    <a:gd name="connsiteX174" fmla="*/ 81008 w 1490380"/>
                    <a:gd name="connsiteY174" fmla="*/ 86834 h 1495138"/>
                    <a:gd name="connsiteX175" fmla="*/ 58562 w 1490380"/>
                    <a:gd name="connsiteY175" fmla="*/ 87236 h 1495138"/>
                    <a:gd name="connsiteX176" fmla="*/ 48141 w 1490380"/>
                    <a:gd name="connsiteY176" fmla="*/ 87236 h 1495138"/>
                    <a:gd name="connsiteX177" fmla="*/ 8862 w 1490380"/>
                    <a:gd name="connsiteY177" fmla="*/ 45427 h 1495138"/>
                    <a:gd name="connsiteX178" fmla="*/ 49344 w 1490380"/>
                    <a:gd name="connsiteY178" fmla="*/ 2010 h 1495138"/>
                    <a:gd name="connsiteX179" fmla="*/ 55757 w 1490380"/>
                    <a:gd name="connsiteY179" fmla="*/ 2010 h 1495138"/>
                    <a:gd name="connsiteX180" fmla="*/ 123093 w 1490380"/>
                    <a:gd name="connsiteY18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990169 w 1490380"/>
                    <a:gd name="connsiteY44" fmla="*/ 539116 h 1495138"/>
                    <a:gd name="connsiteX45" fmla="*/ 1005400 w 1490380"/>
                    <a:gd name="connsiteY45" fmla="*/ 540322 h 1495138"/>
                    <a:gd name="connsiteX46" fmla="*/ 1041072 w 1490380"/>
                    <a:gd name="connsiteY46" fmla="*/ 578513 h 1495138"/>
                    <a:gd name="connsiteX47" fmla="*/ 1041072 w 1490380"/>
                    <a:gd name="connsiteY47" fmla="*/ 584543 h 1495138"/>
                    <a:gd name="connsiteX48" fmla="*/ 1041072 w 1490380"/>
                    <a:gd name="connsiteY48" fmla="*/ 731276 h 1495138"/>
                    <a:gd name="connsiteX49" fmla="*/ 1040671 w 1490380"/>
                    <a:gd name="connsiteY49" fmla="*/ 731276 h 1495138"/>
                    <a:gd name="connsiteX50" fmla="*/ 1040671 w 1490380"/>
                    <a:gd name="connsiteY50" fmla="*/ 865948 h 1495138"/>
                    <a:gd name="connsiteX51" fmla="*/ 1041072 w 1490380"/>
                    <a:gd name="connsiteY51" fmla="*/ 880018 h 1495138"/>
                    <a:gd name="connsiteX52" fmla="*/ 1046683 w 1490380"/>
                    <a:gd name="connsiteY52" fmla="*/ 886049 h 1495138"/>
                    <a:gd name="connsiteX53" fmla="*/ 1061914 w 1490380"/>
                    <a:gd name="connsiteY53" fmla="*/ 886049 h 1495138"/>
                    <a:gd name="connsiteX54" fmla="*/ 1083959 w 1490380"/>
                    <a:gd name="connsiteY54" fmla="*/ 886049 h 1495138"/>
                    <a:gd name="connsiteX55" fmla="*/ 1123238 w 1490380"/>
                    <a:gd name="connsiteY55" fmla="*/ 917003 h 1495138"/>
                    <a:gd name="connsiteX56" fmla="*/ 1089169 w 1490380"/>
                    <a:gd name="connsiteY56" fmla="*/ 971676 h 1495138"/>
                    <a:gd name="connsiteX57" fmla="*/ 1076343 w 1490380"/>
                    <a:gd name="connsiteY57" fmla="*/ 972480 h 1495138"/>
                    <a:gd name="connsiteX58" fmla="*/ 915217 w 1490380"/>
                    <a:gd name="connsiteY58" fmla="*/ 972480 h 1495138"/>
                    <a:gd name="connsiteX59" fmla="*/ 904395 w 1490380"/>
                    <a:gd name="connsiteY59" fmla="*/ 971676 h 1495138"/>
                    <a:gd name="connsiteX60" fmla="*/ 867520 w 1490380"/>
                    <a:gd name="connsiteY60" fmla="*/ 935897 h 1495138"/>
                    <a:gd name="connsiteX61" fmla="*/ 891970 w 1490380"/>
                    <a:gd name="connsiteY61" fmla="*/ 890069 h 1495138"/>
                    <a:gd name="connsiteX62" fmla="*/ 910407 w 1490380"/>
                    <a:gd name="connsiteY62" fmla="*/ 886049 h 1495138"/>
                    <a:gd name="connsiteX63" fmla="*/ 944877 w 1490380"/>
                    <a:gd name="connsiteY63" fmla="*/ 886049 h 1495138"/>
                    <a:gd name="connsiteX64" fmla="*/ 952893 w 1490380"/>
                    <a:gd name="connsiteY64" fmla="*/ 884843 h 1495138"/>
                    <a:gd name="connsiteX65" fmla="*/ 954496 w 1490380"/>
                    <a:gd name="connsiteY65" fmla="*/ 883234 h 1495138"/>
                    <a:gd name="connsiteX66" fmla="*/ 955298 w 1490380"/>
                    <a:gd name="connsiteY66" fmla="*/ 880018 h 1495138"/>
                    <a:gd name="connsiteX67" fmla="*/ 955298 w 1490380"/>
                    <a:gd name="connsiteY67" fmla="*/ 867556 h 1495138"/>
                    <a:gd name="connsiteX68" fmla="*/ 955298 w 1490380"/>
                    <a:gd name="connsiteY68" fmla="*/ 644844 h 1495138"/>
                    <a:gd name="connsiteX69" fmla="*/ 954496 w 1490380"/>
                    <a:gd name="connsiteY69" fmla="*/ 628764 h 1495138"/>
                    <a:gd name="connsiteX70" fmla="*/ 952893 w 1490380"/>
                    <a:gd name="connsiteY70" fmla="*/ 627156 h 1495138"/>
                    <a:gd name="connsiteX71" fmla="*/ 948083 w 1490380"/>
                    <a:gd name="connsiteY71" fmla="*/ 625950 h 1495138"/>
                    <a:gd name="connsiteX72" fmla="*/ 925638 w 1490380"/>
                    <a:gd name="connsiteY72" fmla="*/ 626352 h 1495138"/>
                    <a:gd name="connsiteX73" fmla="*/ 915217 w 1490380"/>
                    <a:gd name="connsiteY73" fmla="*/ 626352 h 1495138"/>
                    <a:gd name="connsiteX74" fmla="*/ 875937 w 1490380"/>
                    <a:gd name="connsiteY74" fmla="*/ 584543 h 1495138"/>
                    <a:gd name="connsiteX75" fmla="*/ 916419 w 1490380"/>
                    <a:gd name="connsiteY75" fmla="*/ 541126 h 1495138"/>
                    <a:gd name="connsiteX76" fmla="*/ 922832 w 1490380"/>
                    <a:gd name="connsiteY76" fmla="*/ 541126 h 1495138"/>
                    <a:gd name="connsiteX77" fmla="*/ 990169 w 1490380"/>
                    <a:gd name="connsiteY77" fmla="*/ 539116 h 1495138"/>
                    <a:gd name="connsiteX78" fmla="*/ 272255 w 1490380"/>
                    <a:gd name="connsiteY78" fmla="*/ 539116 h 1495138"/>
                    <a:gd name="connsiteX79" fmla="*/ 287486 w 1490380"/>
                    <a:gd name="connsiteY79" fmla="*/ 540322 h 1495138"/>
                    <a:gd name="connsiteX80" fmla="*/ 323158 w 1490380"/>
                    <a:gd name="connsiteY80" fmla="*/ 578513 h 1495138"/>
                    <a:gd name="connsiteX81" fmla="*/ 323158 w 1490380"/>
                    <a:gd name="connsiteY81" fmla="*/ 584543 h 1495138"/>
                    <a:gd name="connsiteX82" fmla="*/ 323158 w 1490380"/>
                    <a:gd name="connsiteY82" fmla="*/ 731276 h 1495138"/>
                    <a:gd name="connsiteX83" fmla="*/ 322757 w 1490380"/>
                    <a:gd name="connsiteY83" fmla="*/ 731276 h 1495138"/>
                    <a:gd name="connsiteX84" fmla="*/ 322757 w 1490380"/>
                    <a:gd name="connsiteY84" fmla="*/ 865948 h 1495138"/>
                    <a:gd name="connsiteX85" fmla="*/ 323158 w 1490380"/>
                    <a:gd name="connsiteY85" fmla="*/ 880018 h 1495138"/>
                    <a:gd name="connsiteX86" fmla="*/ 328769 w 1490380"/>
                    <a:gd name="connsiteY86" fmla="*/ 886049 h 1495138"/>
                    <a:gd name="connsiteX87" fmla="*/ 344000 w 1490380"/>
                    <a:gd name="connsiteY87" fmla="*/ 886049 h 1495138"/>
                    <a:gd name="connsiteX88" fmla="*/ 366045 w 1490380"/>
                    <a:gd name="connsiteY88" fmla="*/ 886049 h 1495138"/>
                    <a:gd name="connsiteX89" fmla="*/ 405325 w 1490380"/>
                    <a:gd name="connsiteY89" fmla="*/ 917003 h 1495138"/>
                    <a:gd name="connsiteX90" fmla="*/ 371255 w 1490380"/>
                    <a:gd name="connsiteY90" fmla="*/ 971676 h 1495138"/>
                    <a:gd name="connsiteX91" fmla="*/ 358429 w 1490380"/>
                    <a:gd name="connsiteY91" fmla="*/ 972480 h 1495138"/>
                    <a:gd name="connsiteX92" fmla="*/ 197303 w 1490380"/>
                    <a:gd name="connsiteY92" fmla="*/ 972480 h 1495138"/>
                    <a:gd name="connsiteX93" fmla="*/ 186481 w 1490380"/>
                    <a:gd name="connsiteY93" fmla="*/ 971676 h 1495138"/>
                    <a:gd name="connsiteX94" fmla="*/ 149606 w 1490380"/>
                    <a:gd name="connsiteY94" fmla="*/ 935897 h 1495138"/>
                    <a:gd name="connsiteX95" fmla="*/ 174056 w 1490380"/>
                    <a:gd name="connsiteY95" fmla="*/ 890069 h 1495138"/>
                    <a:gd name="connsiteX96" fmla="*/ 192493 w 1490380"/>
                    <a:gd name="connsiteY96" fmla="*/ 886049 h 1495138"/>
                    <a:gd name="connsiteX97" fmla="*/ 226963 w 1490380"/>
                    <a:gd name="connsiteY97" fmla="*/ 886049 h 1495138"/>
                    <a:gd name="connsiteX98" fmla="*/ 234979 w 1490380"/>
                    <a:gd name="connsiteY98" fmla="*/ 884843 h 1495138"/>
                    <a:gd name="connsiteX99" fmla="*/ 236582 w 1490380"/>
                    <a:gd name="connsiteY99" fmla="*/ 883234 h 1495138"/>
                    <a:gd name="connsiteX100" fmla="*/ 237384 w 1490380"/>
                    <a:gd name="connsiteY100" fmla="*/ 880018 h 1495138"/>
                    <a:gd name="connsiteX101" fmla="*/ 237384 w 1490380"/>
                    <a:gd name="connsiteY101" fmla="*/ 867556 h 1495138"/>
                    <a:gd name="connsiteX102" fmla="*/ 237384 w 1490380"/>
                    <a:gd name="connsiteY102" fmla="*/ 644844 h 1495138"/>
                    <a:gd name="connsiteX103" fmla="*/ 236582 w 1490380"/>
                    <a:gd name="connsiteY103" fmla="*/ 628764 h 1495138"/>
                    <a:gd name="connsiteX104" fmla="*/ 234979 w 1490380"/>
                    <a:gd name="connsiteY104" fmla="*/ 627156 h 1495138"/>
                    <a:gd name="connsiteX105" fmla="*/ 230169 w 1490380"/>
                    <a:gd name="connsiteY105" fmla="*/ 625950 h 1495138"/>
                    <a:gd name="connsiteX106" fmla="*/ 207724 w 1490380"/>
                    <a:gd name="connsiteY106" fmla="*/ 626352 h 1495138"/>
                    <a:gd name="connsiteX107" fmla="*/ 197303 w 1490380"/>
                    <a:gd name="connsiteY107" fmla="*/ 626352 h 1495138"/>
                    <a:gd name="connsiteX108" fmla="*/ 158023 w 1490380"/>
                    <a:gd name="connsiteY108" fmla="*/ 584543 h 1495138"/>
                    <a:gd name="connsiteX109" fmla="*/ 198505 w 1490380"/>
                    <a:gd name="connsiteY109" fmla="*/ 541126 h 1495138"/>
                    <a:gd name="connsiteX110" fmla="*/ 204918 w 1490380"/>
                    <a:gd name="connsiteY110" fmla="*/ 541126 h 1495138"/>
                    <a:gd name="connsiteX111" fmla="*/ 272255 w 1490380"/>
                    <a:gd name="connsiteY111" fmla="*/ 539116 h 1495138"/>
                    <a:gd name="connsiteX112" fmla="*/ 477504 w 1490380"/>
                    <a:gd name="connsiteY112" fmla="*/ 0 h 1495138"/>
                    <a:gd name="connsiteX113" fmla="*/ 492735 w 1490380"/>
                    <a:gd name="connsiteY113" fmla="*/ 1206 h 1495138"/>
                    <a:gd name="connsiteX114" fmla="*/ 528407 w 1490380"/>
                    <a:gd name="connsiteY114" fmla="*/ 39397 h 1495138"/>
                    <a:gd name="connsiteX115" fmla="*/ 528407 w 1490380"/>
                    <a:gd name="connsiteY115" fmla="*/ 45427 h 1495138"/>
                    <a:gd name="connsiteX116" fmla="*/ 528407 w 1490380"/>
                    <a:gd name="connsiteY116" fmla="*/ 192159 h 1495138"/>
                    <a:gd name="connsiteX117" fmla="*/ 528006 w 1490380"/>
                    <a:gd name="connsiteY117" fmla="*/ 192159 h 1495138"/>
                    <a:gd name="connsiteX118" fmla="*/ 528006 w 1490380"/>
                    <a:gd name="connsiteY118" fmla="*/ 326832 h 1495138"/>
                    <a:gd name="connsiteX119" fmla="*/ 528407 w 1490380"/>
                    <a:gd name="connsiteY119" fmla="*/ 340902 h 1495138"/>
                    <a:gd name="connsiteX120" fmla="*/ 534018 w 1490380"/>
                    <a:gd name="connsiteY120" fmla="*/ 346932 h 1495138"/>
                    <a:gd name="connsiteX121" fmla="*/ 549249 w 1490380"/>
                    <a:gd name="connsiteY121" fmla="*/ 346932 h 1495138"/>
                    <a:gd name="connsiteX122" fmla="*/ 571294 w 1490380"/>
                    <a:gd name="connsiteY122" fmla="*/ 346932 h 1495138"/>
                    <a:gd name="connsiteX123" fmla="*/ 610574 w 1490380"/>
                    <a:gd name="connsiteY123" fmla="*/ 377887 h 1495138"/>
                    <a:gd name="connsiteX124" fmla="*/ 576504 w 1490380"/>
                    <a:gd name="connsiteY124" fmla="*/ 432560 h 1495138"/>
                    <a:gd name="connsiteX125" fmla="*/ 563678 w 1490380"/>
                    <a:gd name="connsiteY125" fmla="*/ 433364 h 1495138"/>
                    <a:gd name="connsiteX126" fmla="*/ 402552 w 1490380"/>
                    <a:gd name="connsiteY126" fmla="*/ 433364 h 1495138"/>
                    <a:gd name="connsiteX127" fmla="*/ 391730 w 1490380"/>
                    <a:gd name="connsiteY127" fmla="*/ 432560 h 1495138"/>
                    <a:gd name="connsiteX128" fmla="*/ 354855 w 1490380"/>
                    <a:gd name="connsiteY128" fmla="*/ 396781 h 1495138"/>
                    <a:gd name="connsiteX129" fmla="*/ 379305 w 1490380"/>
                    <a:gd name="connsiteY129" fmla="*/ 350952 h 1495138"/>
                    <a:gd name="connsiteX130" fmla="*/ 397742 w 1490380"/>
                    <a:gd name="connsiteY130" fmla="*/ 346932 h 1495138"/>
                    <a:gd name="connsiteX131" fmla="*/ 432212 w 1490380"/>
                    <a:gd name="connsiteY131" fmla="*/ 346932 h 1495138"/>
                    <a:gd name="connsiteX132" fmla="*/ 440228 w 1490380"/>
                    <a:gd name="connsiteY132" fmla="*/ 345726 h 1495138"/>
                    <a:gd name="connsiteX133" fmla="*/ 441831 w 1490380"/>
                    <a:gd name="connsiteY133" fmla="*/ 344118 h 1495138"/>
                    <a:gd name="connsiteX134" fmla="*/ 442633 w 1490380"/>
                    <a:gd name="connsiteY134" fmla="*/ 340902 h 1495138"/>
                    <a:gd name="connsiteX135" fmla="*/ 442633 w 1490380"/>
                    <a:gd name="connsiteY135" fmla="*/ 328440 h 1495138"/>
                    <a:gd name="connsiteX136" fmla="*/ 442633 w 1490380"/>
                    <a:gd name="connsiteY136" fmla="*/ 105728 h 1495138"/>
                    <a:gd name="connsiteX137" fmla="*/ 441831 w 1490380"/>
                    <a:gd name="connsiteY137" fmla="*/ 89648 h 1495138"/>
                    <a:gd name="connsiteX138" fmla="*/ 440228 w 1490380"/>
                    <a:gd name="connsiteY138" fmla="*/ 88040 h 1495138"/>
                    <a:gd name="connsiteX139" fmla="*/ 435418 w 1490380"/>
                    <a:gd name="connsiteY139" fmla="*/ 86834 h 1495138"/>
                    <a:gd name="connsiteX140" fmla="*/ 412973 w 1490380"/>
                    <a:gd name="connsiteY140" fmla="*/ 87236 h 1495138"/>
                    <a:gd name="connsiteX141" fmla="*/ 402552 w 1490380"/>
                    <a:gd name="connsiteY141" fmla="*/ 87236 h 1495138"/>
                    <a:gd name="connsiteX142" fmla="*/ 363272 w 1490380"/>
                    <a:gd name="connsiteY142" fmla="*/ 45427 h 1495138"/>
                    <a:gd name="connsiteX143" fmla="*/ 403754 w 1490380"/>
                    <a:gd name="connsiteY143" fmla="*/ 2010 h 1495138"/>
                    <a:gd name="connsiteX144" fmla="*/ 410167 w 1490380"/>
                    <a:gd name="connsiteY144" fmla="*/ 2010 h 1495138"/>
                    <a:gd name="connsiteX145" fmla="*/ 477504 w 1490380"/>
                    <a:gd name="connsiteY145" fmla="*/ 0 h 1495138"/>
                    <a:gd name="connsiteX146" fmla="*/ 123093 w 1490380"/>
                    <a:gd name="connsiteY146" fmla="*/ 0 h 1495138"/>
                    <a:gd name="connsiteX147" fmla="*/ 138324 w 1490380"/>
                    <a:gd name="connsiteY147" fmla="*/ 1206 h 1495138"/>
                    <a:gd name="connsiteX148" fmla="*/ 173997 w 1490380"/>
                    <a:gd name="connsiteY148" fmla="*/ 39397 h 1495138"/>
                    <a:gd name="connsiteX149" fmla="*/ 173997 w 1490380"/>
                    <a:gd name="connsiteY149" fmla="*/ 45427 h 1495138"/>
                    <a:gd name="connsiteX150" fmla="*/ 173997 w 1490380"/>
                    <a:gd name="connsiteY150" fmla="*/ 192159 h 1495138"/>
                    <a:gd name="connsiteX151" fmla="*/ 173596 w 1490380"/>
                    <a:gd name="connsiteY151" fmla="*/ 192159 h 1495138"/>
                    <a:gd name="connsiteX152" fmla="*/ 173596 w 1490380"/>
                    <a:gd name="connsiteY152" fmla="*/ 326832 h 1495138"/>
                    <a:gd name="connsiteX153" fmla="*/ 173997 w 1490380"/>
                    <a:gd name="connsiteY153" fmla="*/ 340902 h 1495138"/>
                    <a:gd name="connsiteX154" fmla="*/ 179608 w 1490380"/>
                    <a:gd name="connsiteY154" fmla="*/ 346932 h 1495138"/>
                    <a:gd name="connsiteX155" fmla="*/ 194839 w 1490380"/>
                    <a:gd name="connsiteY155" fmla="*/ 346932 h 1495138"/>
                    <a:gd name="connsiteX156" fmla="*/ 216884 w 1490380"/>
                    <a:gd name="connsiteY156" fmla="*/ 346932 h 1495138"/>
                    <a:gd name="connsiteX157" fmla="*/ 256164 w 1490380"/>
                    <a:gd name="connsiteY157" fmla="*/ 377887 h 1495138"/>
                    <a:gd name="connsiteX158" fmla="*/ 222094 w 1490380"/>
                    <a:gd name="connsiteY158" fmla="*/ 432560 h 1495138"/>
                    <a:gd name="connsiteX159" fmla="*/ 209268 w 1490380"/>
                    <a:gd name="connsiteY159" fmla="*/ 433364 h 1495138"/>
                    <a:gd name="connsiteX160" fmla="*/ 48141 w 1490380"/>
                    <a:gd name="connsiteY160" fmla="*/ 433364 h 1495138"/>
                    <a:gd name="connsiteX161" fmla="*/ 37319 w 1490380"/>
                    <a:gd name="connsiteY161" fmla="*/ 432560 h 1495138"/>
                    <a:gd name="connsiteX162" fmla="*/ 445 w 1490380"/>
                    <a:gd name="connsiteY162" fmla="*/ 396781 h 1495138"/>
                    <a:gd name="connsiteX163" fmla="*/ 24894 w 1490380"/>
                    <a:gd name="connsiteY163" fmla="*/ 350952 h 1495138"/>
                    <a:gd name="connsiteX164" fmla="*/ 43332 w 1490380"/>
                    <a:gd name="connsiteY164" fmla="*/ 346932 h 1495138"/>
                    <a:gd name="connsiteX165" fmla="*/ 77801 w 1490380"/>
                    <a:gd name="connsiteY165" fmla="*/ 346932 h 1495138"/>
                    <a:gd name="connsiteX166" fmla="*/ 85818 w 1490380"/>
                    <a:gd name="connsiteY166" fmla="*/ 345726 h 1495138"/>
                    <a:gd name="connsiteX167" fmla="*/ 87421 w 1490380"/>
                    <a:gd name="connsiteY167" fmla="*/ 344118 h 1495138"/>
                    <a:gd name="connsiteX168" fmla="*/ 88223 w 1490380"/>
                    <a:gd name="connsiteY168" fmla="*/ 340902 h 1495138"/>
                    <a:gd name="connsiteX169" fmla="*/ 88223 w 1490380"/>
                    <a:gd name="connsiteY169" fmla="*/ 328440 h 1495138"/>
                    <a:gd name="connsiteX170" fmla="*/ 88223 w 1490380"/>
                    <a:gd name="connsiteY170" fmla="*/ 105728 h 1495138"/>
                    <a:gd name="connsiteX171" fmla="*/ 87421 w 1490380"/>
                    <a:gd name="connsiteY171" fmla="*/ 89648 h 1495138"/>
                    <a:gd name="connsiteX172" fmla="*/ 85818 w 1490380"/>
                    <a:gd name="connsiteY172" fmla="*/ 88040 h 1495138"/>
                    <a:gd name="connsiteX173" fmla="*/ 81008 w 1490380"/>
                    <a:gd name="connsiteY173" fmla="*/ 86834 h 1495138"/>
                    <a:gd name="connsiteX174" fmla="*/ 58562 w 1490380"/>
                    <a:gd name="connsiteY174" fmla="*/ 87236 h 1495138"/>
                    <a:gd name="connsiteX175" fmla="*/ 48141 w 1490380"/>
                    <a:gd name="connsiteY175" fmla="*/ 87236 h 1495138"/>
                    <a:gd name="connsiteX176" fmla="*/ 8862 w 1490380"/>
                    <a:gd name="connsiteY176" fmla="*/ 45427 h 1495138"/>
                    <a:gd name="connsiteX177" fmla="*/ 49344 w 1490380"/>
                    <a:gd name="connsiteY177" fmla="*/ 2010 h 1495138"/>
                    <a:gd name="connsiteX178" fmla="*/ 55757 w 1490380"/>
                    <a:gd name="connsiteY178" fmla="*/ 2010 h 1495138"/>
                    <a:gd name="connsiteX179" fmla="*/ 123093 w 1490380"/>
                    <a:gd name="connsiteY17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990169 w 1490380"/>
                    <a:gd name="connsiteY43" fmla="*/ 539116 h 1495138"/>
                    <a:gd name="connsiteX44" fmla="*/ 1005400 w 1490380"/>
                    <a:gd name="connsiteY44" fmla="*/ 540322 h 1495138"/>
                    <a:gd name="connsiteX45" fmla="*/ 1041072 w 1490380"/>
                    <a:gd name="connsiteY45" fmla="*/ 578513 h 1495138"/>
                    <a:gd name="connsiteX46" fmla="*/ 1041072 w 1490380"/>
                    <a:gd name="connsiteY46" fmla="*/ 584543 h 1495138"/>
                    <a:gd name="connsiteX47" fmla="*/ 1041072 w 1490380"/>
                    <a:gd name="connsiteY47" fmla="*/ 731276 h 1495138"/>
                    <a:gd name="connsiteX48" fmla="*/ 1040671 w 1490380"/>
                    <a:gd name="connsiteY48" fmla="*/ 731276 h 1495138"/>
                    <a:gd name="connsiteX49" fmla="*/ 1040671 w 1490380"/>
                    <a:gd name="connsiteY49" fmla="*/ 865948 h 1495138"/>
                    <a:gd name="connsiteX50" fmla="*/ 1041072 w 1490380"/>
                    <a:gd name="connsiteY50" fmla="*/ 880018 h 1495138"/>
                    <a:gd name="connsiteX51" fmla="*/ 1046683 w 1490380"/>
                    <a:gd name="connsiteY51" fmla="*/ 886049 h 1495138"/>
                    <a:gd name="connsiteX52" fmla="*/ 1061914 w 1490380"/>
                    <a:gd name="connsiteY52" fmla="*/ 886049 h 1495138"/>
                    <a:gd name="connsiteX53" fmla="*/ 1083959 w 1490380"/>
                    <a:gd name="connsiteY53" fmla="*/ 886049 h 1495138"/>
                    <a:gd name="connsiteX54" fmla="*/ 1123238 w 1490380"/>
                    <a:gd name="connsiteY54" fmla="*/ 917003 h 1495138"/>
                    <a:gd name="connsiteX55" fmla="*/ 1089169 w 1490380"/>
                    <a:gd name="connsiteY55" fmla="*/ 971676 h 1495138"/>
                    <a:gd name="connsiteX56" fmla="*/ 1076343 w 1490380"/>
                    <a:gd name="connsiteY56" fmla="*/ 972480 h 1495138"/>
                    <a:gd name="connsiteX57" fmla="*/ 915217 w 1490380"/>
                    <a:gd name="connsiteY57" fmla="*/ 972480 h 1495138"/>
                    <a:gd name="connsiteX58" fmla="*/ 904395 w 1490380"/>
                    <a:gd name="connsiteY58" fmla="*/ 971676 h 1495138"/>
                    <a:gd name="connsiteX59" fmla="*/ 867520 w 1490380"/>
                    <a:gd name="connsiteY59" fmla="*/ 935897 h 1495138"/>
                    <a:gd name="connsiteX60" fmla="*/ 891970 w 1490380"/>
                    <a:gd name="connsiteY60" fmla="*/ 890069 h 1495138"/>
                    <a:gd name="connsiteX61" fmla="*/ 910407 w 1490380"/>
                    <a:gd name="connsiteY61" fmla="*/ 886049 h 1495138"/>
                    <a:gd name="connsiteX62" fmla="*/ 944877 w 1490380"/>
                    <a:gd name="connsiteY62" fmla="*/ 886049 h 1495138"/>
                    <a:gd name="connsiteX63" fmla="*/ 952893 w 1490380"/>
                    <a:gd name="connsiteY63" fmla="*/ 884843 h 1495138"/>
                    <a:gd name="connsiteX64" fmla="*/ 954496 w 1490380"/>
                    <a:gd name="connsiteY64" fmla="*/ 883234 h 1495138"/>
                    <a:gd name="connsiteX65" fmla="*/ 955298 w 1490380"/>
                    <a:gd name="connsiteY65" fmla="*/ 880018 h 1495138"/>
                    <a:gd name="connsiteX66" fmla="*/ 955298 w 1490380"/>
                    <a:gd name="connsiteY66" fmla="*/ 867556 h 1495138"/>
                    <a:gd name="connsiteX67" fmla="*/ 955298 w 1490380"/>
                    <a:gd name="connsiteY67" fmla="*/ 644844 h 1495138"/>
                    <a:gd name="connsiteX68" fmla="*/ 954496 w 1490380"/>
                    <a:gd name="connsiteY68" fmla="*/ 628764 h 1495138"/>
                    <a:gd name="connsiteX69" fmla="*/ 952893 w 1490380"/>
                    <a:gd name="connsiteY69" fmla="*/ 627156 h 1495138"/>
                    <a:gd name="connsiteX70" fmla="*/ 948083 w 1490380"/>
                    <a:gd name="connsiteY70" fmla="*/ 625950 h 1495138"/>
                    <a:gd name="connsiteX71" fmla="*/ 925638 w 1490380"/>
                    <a:gd name="connsiteY71" fmla="*/ 626352 h 1495138"/>
                    <a:gd name="connsiteX72" fmla="*/ 915217 w 1490380"/>
                    <a:gd name="connsiteY72" fmla="*/ 626352 h 1495138"/>
                    <a:gd name="connsiteX73" fmla="*/ 875937 w 1490380"/>
                    <a:gd name="connsiteY73" fmla="*/ 584543 h 1495138"/>
                    <a:gd name="connsiteX74" fmla="*/ 916419 w 1490380"/>
                    <a:gd name="connsiteY74" fmla="*/ 541126 h 1495138"/>
                    <a:gd name="connsiteX75" fmla="*/ 922832 w 1490380"/>
                    <a:gd name="connsiteY75" fmla="*/ 541126 h 1495138"/>
                    <a:gd name="connsiteX76" fmla="*/ 990169 w 1490380"/>
                    <a:gd name="connsiteY76" fmla="*/ 539116 h 1495138"/>
                    <a:gd name="connsiteX77" fmla="*/ 272255 w 1490380"/>
                    <a:gd name="connsiteY77" fmla="*/ 539116 h 1495138"/>
                    <a:gd name="connsiteX78" fmla="*/ 287486 w 1490380"/>
                    <a:gd name="connsiteY78" fmla="*/ 540322 h 1495138"/>
                    <a:gd name="connsiteX79" fmla="*/ 323158 w 1490380"/>
                    <a:gd name="connsiteY79" fmla="*/ 578513 h 1495138"/>
                    <a:gd name="connsiteX80" fmla="*/ 323158 w 1490380"/>
                    <a:gd name="connsiteY80" fmla="*/ 584543 h 1495138"/>
                    <a:gd name="connsiteX81" fmla="*/ 323158 w 1490380"/>
                    <a:gd name="connsiteY81" fmla="*/ 731276 h 1495138"/>
                    <a:gd name="connsiteX82" fmla="*/ 322757 w 1490380"/>
                    <a:gd name="connsiteY82" fmla="*/ 731276 h 1495138"/>
                    <a:gd name="connsiteX83" fmla="*/ 322757 w 1490380"/>
                    <a:gd name="connsiteY83" fmla="*/ 865948 h 1495138"/>
                    <a:gd name="connsiteX84" fmla="*/ 323158 w 1490380"/>
                    <a:gd name="connsiteY84" fmla="*/ 880018 h 1495138"/>
                    <a:gd name="connsiteX85" fmla="*/ 328769 w 1490380"/>
                    <a:gd name="connsiteY85" fmla="*/ 886049 h 1495138"/>
                    <a:gd name="connsiteX86" fmla="*/ 344000 w 1490380"/>
                    <a:gd name="connsiteY86" fmla="*/ 886049 h 1495138"/>
                    <a:gd name="connsiteX87" fmla="*/ 366045 w 1490380"/>
                    <a:gd name="connsiteY87" fmla="*/ 886049 h 1495138"/>
                    <a:gd name="connsiteX88" fmla="*/ 405325 w 1490380"/>
                    <a:gd name="connsiteY88" fmla="*/ 917003 h 1495138"/>
                    <a:gd name="connsiteX89" fmla="*/ 371255 w 1490380"/>
                    <a:gd name="connsiteY89" fmla="*/ 971676 h 1495138"/>
                    <a:gd name="connsiteX90" fmla="*/ 358429 w 1490380"/>
                    <a:gd name="connsiteY90" fmla="*/ 972480 h 1495138"/>
                    <a:gd name="connsiteX91" fmla="*/ 197303 w 1490380"/>
                    <a:gd name="connsiteY91" fmla="*/ 972480 h 1495138"/>
                    <a:gd name="connsiteX92" fmla="*/ 186481 w 1490380"/>
                    <a:gd name="connsiteY92" fmla="*/ 971676 h 1495138"/>
                    <a:gd name="connsiteX93" fmla="*/ 149606 w 1490380"/>
                    <a:gd name="connsiteY93" fmla="*/ 935897 h 1495138"/>
                    <a:gd name="connsiteX94" fmla="*/ 174056 w 1490380"/>
                    <a:gd name="connsiteY94" fmla="*/ 890069 h 1495138"/>
                    <a:gd name="connsiteX95" fmla="*/ 192493 w 1490380"/>
                    <a:gd name="connsiteY95" fmla="*/ 886049 h 1495138"/>
                    <a:gd name="connsiteX96" fmla="*/ 226963 w 1490380"/>
                    <a:gd name="connsiteY96" fmla="*/ 886049 h 1495138"/>
                    <a:gd name="connsiteX97" fmla="*/ 234979 w 1490380"/>
                    <a:gd name="connsiteY97" fmla="*/ 884843 h 1495138"/>
                    <a:gd name="connsiteX98" fmla="*/ 236582 w 1490380"/>
                    <a:gd name="connsiteY98" fmla="*/ 883234 h 1495138"/>
                    <a:gd name="connsiteX99" fmla="*/ 237384 w 1490380"/>
                    <a:gd name="connsiteY99" fmla="*/ 880018 h 1495138"/>
                    <a:gd name="connsiteX100" fmla="*/ 237384 w 1490380"/>
                    <a:gd name="connsiteY100" fmla="*/ 867556 h 1495138"/>
                    <a:gd name="connsiteX101" fmla="*/ 237384 w 1490380"/>
                    <a:gd name="connsiteY101" fmla="*/ 644844 h 1495138"/>
                    <a:gd name="connsiteX102" fmla="*/ 236582 w 1490380"/>
                    <a:gd name="connsiteY102" fmla="*/ 628764 h 1495138"/>
                    <a:gd name="connsiteX103" fmla="*/ 234979 w 1490380"/>
                    <a:gd name="connsiteY103" fmla="*/ 627156 h 1495138"/>
                    <a:gd name="connsiteX104" fmla="*/ 230169 w 1490380"/>
                    <a:gd name="connsiteY104" fmla="*/ 625950 h 1495138"/>
                    <a:gd name="connsiteX105" fmla="*/ 207724 w 1490380"/>
                    <a:gd name="connsiteY105" fmla="*/ 626352 h 1495138"/>
                    <a:gd name="connsiteX106" fmla="*/ 197303 w 1490380"/>
                    <a:gd name="connsiteY106" fmla="*/ 626352 h 1495138"/>
                    <a:gd name="connsiteX107" fmla="*/ 158023 w 1490380"/>
                    <a:gd name="connsiteY107" fmla="*/ 584543 h 1495138"/>
                    <a:gd name="connsiteX108" fmla="*/ 198505 w 1490380"/>
                    <a:gd name="connsiteY108" fmla="*/ 541126 h 1495138"/>
                    <a:gd name="connsiteX109" fmla="*/ 204918 w 1490380"/>
                    <a:gd name="connsiteY109" fmla="*/ 541126 h 1495138"/>
                    <a:gd name="connsiteX110" fmla="*/ 272255 w 1490380"/>
                    <a:gd name="connsiteY110" fmla="*/ 539116 h 1495138"/>
                    <a:gd name="connsiteX111" fmla="*/ 477504 w 1490380"/>
                    <a:gd name="connsiteY111" fmla="*/ 0 h 1495138"/>
                    <a:gd name="connsiteX112" fmla="*/ 492735 w 1490380"/>
                    <a:gd name="connsiteY112" fmla="*/ 1206 h 1495138"/>
                    <a:gd name="connsiteX113" fmla="*/ 528407 w 1490380"/>
                    <a:gd name="connsiteY113" fmla="*/ 39397 h 1495138"/>
                    <a:gd name="connsiteX114" fmla="*/ 528407 w 1490380"/>
                    <a:gd name="connsiteY114" fmla="*/ 45427 h 1495138"/>
                    <a:gd name="connsiteX115" fmla="*/ 528407 w 1490380"/>
                    <a:gd name="connsiteY115" fmla="*/ 192159 h 1495138"/>
                    <a:gd name="connsiteX116" fmla="*/ 528006 w 1490380"/>
                    <a:gd name="connsiteY116" fmla="*/ 192159 h 1495138"/>
                    <a:gd name="connsiteX117" fmla="*/ 528006 w 1490380"/>
                    <a:gd name="connsiteY117" fmla="*/ 326832 h 1495138"/>
                    <a:gd name="connsiteX118" fmla="*/ 528407 w 1490380"/>
                    <a:gd name="connsiteY118" fmla="*/ 340902 h 1495138"/>
                    <a:gd name="connsiteX119" fmla="*/ 534018 w 1490380"/>
                    <a:gd name="connsiteY119" fmla="*/ 346932 h 1495138"/>
                    <a:gd name="connsiteX120" fmla="*/ 549249 w 1490380"/>
                    <a:gd name="connsiteY120" fmla="*/ 346932 h 1495138"/>
                    <a:gd name="connsiteX121" fmla="*/ 571294 w 1490380"/>
                    <a:gd name="connsiteY121" fmla="*/ 346932 h 1495138"/>
                    <a:gd name="connsiteX122" fmla="*/ 610574 w 1490380"/>
                    <a:gd name="connsiteY122" fmla="*/ 377887 h 1495138"/>
                    <a:gd name="connsiteX123" fmla="*/ 576504 w 1490380"/>
                    <a:gd name="connsiteY123" fmla="*/ 432560 h 1495138"/>
                    <a:gd name="connsiteX124" fmla="*/ 563678 w 1490380"/>
                    <a:gd name="connsiteY124" fmla="*/ 433364 h 1495138"/>
                    <a:gd name="connsiteX125" fmla="*/ 402552 w 1490380"/>
                    <a:gd name="connsiteY125" fmla="*/ 433364 h 1495138"/>
                    <a:gd name="connsiteX126" fmla="*/ 391730 w 1490380"/>
                    <a:gd name="connsiteY126" fmla="*/ 432560 h 1495138"/>
                    <a:gd name="connsiteX127" fmla="*/ 354855 w 1490380"/>
                    <a:gd name="connsiteY127" fmla="*/ 396781 h 1495138"/>
                    <a:gd name="connsiteX128" fmla="*/ 379305 w 1490380"/>
                    <a:gd name="connsiteY128" fmla="*/ 350952 h 1495138"/>
                    <a:gd name="connsiteX129" fmla="*/ 397742 w 1490380"/>
                    <a:gd name="connsiteY129" fmla="*/ 346932 h 1495138"/>
                    <a:gd name="connsiteX130" fmla="*/ 432212 w 1490380"/>
                    <a:gd name="connsiteY130" fmla="*/ 346932 h 1495138"/>
                    <a:gd name="connsiteX131" fmla="*/ 440228 w 1490380"/>
                    <a:gd name="connsiteY131" fmla="*/ 345726 h 1495138"/>
                    <a:gd name="connsiteX132" fmla="*/ 441831 w 1490380"/>
                    <a:gd name="connsiteY132" fmla="*/ 344118 h 1495138"/>
                    <a:gd name="connsiteX133" fmla="*/ 442633 w 1490380"/>
                    <a:gd name="connsiteY133" fmla="*/ 340902 h 1495138"/>
                    <a:gd name="connsiteX134" fmla="*/ 442633 w 1490380"/>
                    <a:gd name="connsiteY134" fmla="*/ 328440 h 1495138"/>
                    <a:gd name="connsiteX135" fmla="*/ 442633 w 1490380"/>
                    <a:gd name="connsiteY135" fmla="*/ 105728 h 1495138"/>
                    <a:gd name="connsiteX136" fmla="*/ 441831 w 1490380"/>
                    <a:gd name="connsiteY136" fmla="*/ 89648 h 1495138"/>
                    <a:gd name="connsiteX137" fmla="*/ 440228 w 1490380"/>
                    <a:gd name="connsiteY137" fmla="*/ 88040 h 1495138"/>
                    <a:gd name="connsiteX138" fmla="*/ 435418 w 1490380"/>
                    <a:gd name="connsiteY138" fmla="*/ 86834 h 1495138"/>
                    <a:gd name="connsiteX139" fmla="*/ 412973 w 1490380"/>
                    <a:gd name="connsiteY139" fmla="*/ 87236 h 1495138"/>
                    <a:gd name="connsiteX140" fmla="*/ 402552 w 1490380"/>
                    <a:gd name="connsiteY140" fmla="*/ 87236 h 1495138"/>
                    <a:gd name="connsiteX141" fmla="*/ 363272 w 1490380"/>
                    <a:gd name="connsiteY141" fmla="*/ 45427 h 1495138"/>
                    <a:gd name="connsiteX142" fmla="*/ 403754 w 1490380"/>
                    <a:gd name="connsiteY142" fmla="*/ 2010 h 1495138"/>
                    <a:gd name="connsiteX143" fmla="*/ 410167 w 1490380"/>
                    <a:gd name="connsiteY143" fmla="*/ 2010 h 1495138"/>
                    <a:gd name="connsiteX144" fmla="*/ 477504 w 1490380"/>
                    <a:gd name="connsiteY144" fmla="*/ 0 h 1495138"/>
                    <a:gd name="connsiteX145" fmla="*/ 123093 w 1490380"/>
                    <a:gd name="connsiteY145" fmla="*/ 0 h 1495138"/>
                    <a:gd name="connsiteX146" fmla="*/ 138324 w 1490380"/>
                    <a:gd name="connsiteY146" fmla="*/ 1206 h 1495138"/>
                    <a:gd name="connsiteX147" fmla="*/ 173997 w 1490380"/>
                    <a:gd name="connsiteY147" fmla="*/ 39397 h 1495138"/>
                    <a:gd name="connsiteX148" fmla="*/ 173997 w 1490380"/>
                    <a:gd name="connsiteY148" fmla="*/ 45427 h 1495138"/>
                    <a:gd name="connsiteX149" fmla="*/ 173997 w 1490380"/>
                    <a:gd name="connsiteY149" fmla="*/ 192159 h 1495138"/>
                    <a:gd name="connsiteX150" fmla="*/ 173596 w 1490380"/>
                    <a:gd name="connsiteY150" fmla="*/ 192159 h 1495138"/>
                    <a:gd name="connsiteX151" fmla="*/ 173596 w 1490380"/>
                    <a:gd name="connsiteY151" fmla="*/ 326832 h 1495138"/>
                    <a:gd name="connsiteX152" fmla="*/ 173997 w 1490380"/>
                    <a:gd name="connsiteY152" fmla="*/ 340902 h 1495138"/>
                    <a:gd name="connsiteX153" fmla="*/ 179608 w 1490380"/>
                    <a:gd name="connsiteY153" fmla="*/ 346932 h 1495138"/>
                    <a:gd name="connsiteX154" fmla="*/ 194839 w 1490380"/>
                    <a:gd name="connsiteY154" fmla="*/ 346932 h 1495138"/>
                    <a:gd name="connsiteX155" fmla="*/ 216884 w 1490380"/>
                    <a:gd name="connsiteY155" fmla="*/ 346932 h 1495138"/>
                    <a:gd name="connsiteX156" fmla="*/ 256164 w 1490380"/>
                    <a:gd name="connsiteY156" fmla="*/ 377887 h 1495138"/>
                    <a:gd name="connsiteX157" fmla="*/ 222094 w 1490380"/>
                    <a:gd name="connsiteY157" fmla="*/ 432560 h 1495138"/>
                    <a:gd name="connsiteX158" fmla="*/ 209268 w 1490380"/>
                    <a:gd name="connsiteY158" fmla="*/ 433364 h 1495138"/>
                    <a:gd name="connsiteX159" fmla="*/ 48141 w 1490380"/>
                    <a:gd name="connsiteY159" fmla="*/ 433364 h 1495138"/>
                    <a:gd name="connsiteX160" fmla="*/ 37319 w 1490380"/>
                    <a:gd name="connsiteY160" fmla="*/ 432560 h 1495138"/>
                    <a:gd name="connsiteX161" fmla="*/ 445 w 1490380"/>
                    <a:gd name="connsiteY161" fmla="*/ 396781 h 1495138"/>
                    <a:gd name="connsiteX162" fmla="*/ 24894 w 1490380"/>
                    <a:gd name="connsiteY162" fmla="*/ 350952 h 1495138"/>
                    <a:gd name="connsiteX163" fmla="*/ 43332 w 1490380"/>
                    <a:gd name="connsiteY163" fmla="*/ 346932 h 1495138"/>
                    <a:gd name="connsiteX164" fmla="*/ 77801 w 1490380"/>
                    <a:gd name="connsiteY164" fmla="*/ 346932 h 1495138"/>
                    <a:gd name="connsiteX165" fmla="*/ 85818 w 1490380"/>
                    <a:gd name="connsiteY165" fmla="*/ 345726 h 1495138"/>
                    <a:gd name="connsiteX166" fmla="*/ 87421 w 1490380"/>
                    <a:gd name="connsiteY166" fmla="*/ 344118 h 1495138"/>
                    <a:gd name="connsiteX167" fmla="*/ 88223 w 1490380"/>
                    <a:gd name="connsiteY167" fmla="*/ 340902 h 1495138"/>
                    <a:gd name="connsiteX168" fmla="*/ 88223 w 1490380"/>
                    <a:gd name="connsiteY168" fmla="*/ 328440 h 1495138"/>
                    <a:gd name="connsiteX169" fmla="*/ 88223 w 1490380"/>
                    <a:gd name="connsiteY169" fmla="*/ 105728 h 1495138"/>
                    <a:gd name="connsiteX170" fmla="*/ 87421 w 1490380"/>
                    <a:gd name="connsiteY170" fmla="*/ 89648 h 1495138"/>
                    <a:gd name="connsiteX171" fmla="*/ 85818 w 1490380"/>
                    <a:gd name="connsiteY171" fmla="*/ 88040 h 1495138"/>
                    <a:gd name="connsiteX172" fmla="*/ 81008 w 1490380"/>
                    <a:gd name="connsiteY172" fmla="*/ 86834 h 1495138"/>
                    <a:gd name="connsiteX173" fmla="*/ 58562 w 1490380"/>
                    <a:gd name="connsiteY173" fmla="*/ 87236 h 1495138"/>
                    <a:gd name="connsiteX174" fmla="*/ 48141 w 1490380"/>
                    <a:gd name="connsiteY174" fmla="*/ 87236 h 1495138"/>
                    <a:gd name="connsiteX175" fmla="*/ 8862 w 1490380"/>
                    <a:gd name="connsiteY175" fmla="*/ 45427 h 1495138"/>
                    <a:gd name="connsiteX176" fmla="*/ 49344 w 1490380"/>
                    <a:gd name="connsiteY176" fmla="*/ 2010 h 1495138"/>
                    <a:gd name="connsiteX177" fmla="*/ 55757 w 1490380"/>
                    <a:gd name="connsiteY177" fmla="*/ 2010 h 1495138"/>
                    <a:gd name="connsiteX178" fmla="*/ 123093 w 1490380"/>
                    <a:gd name="connsiteY17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88360 w 1490380"/>
                    <a:gd name="connsiteY39" fmla="*/ 917003 h 1495138"/>
                    <a:gd name="connsiteX40" fmla="*/ 1454291 w 1490380"/>
                    <a:gd name="connsiteY40" fmla="*/ 971676 h 1495138"/>
                    <a:gd name="connsiteX41" fmla="*/ 1441465 w 1490380"/>
                    <a:gd name="connsiteY41" fmla="*/ 972480 h 1495138"/>
                    <a:gd name="connsiteX42" fmla="*/ 990169 w 1490380"/>
                    <a:gd name="connsiteY42" fmla="*/ 539116 h 1495138"/>
                    <a:gd name="connsiteX43" fmla="*/ 1005400 w 1490380"/>
                    <a:gd name="connsiteY43" fmla="*/ 540322 h 1495138"/>
                    <a:gd name="connsiteX44" fmla="*/ 1041072 w 1490380"/>
                    <a:gd name="connsiteY44" fmla="*/ 578513 h 1495138"/>
                    <a:gd name="connsiteX45" fmla="*/ 1041072 w 1490380"/>
                    <a:gd name="connsiteY45" fmla="*/ 584543 h 1495138"/>
                    <a:gd name="connsiteX46" fmla="*/ 1041072 w 1490380"/>
                    <a:gd name="connsiteY46" fmla="*/ 731276 h 1495138"/>
                    <a:gd name="connsiteX47" fmla="*/ 1040671 w 1490380"/>
                    <a:gd name="connsiteY47" fmla="*/ 731276 h 1495138"/>
                    <a:gd name="connsiteX48" fmla="*/ 1040671 w 1490380"/>
                    <a:gd name="connsiteY48" fmla="*/ 865948 h 1495138"/>
                    <a:gd name="connsiteX49" fmla="*/ 1041072 w 1490380"/>
                    <a:gd name="connsiteY49" fmla="*/ 880018 h 1495138"/>
                    <a:gd name="connsiteX50" fmla="*/ 1046683 w 1490380"/>
                    <a:gd name="connsiteY50" fmla="*/ 886049 h 1495138"/>
                    <a:gd name="connsiteX51" fmla="*/ 1061914 w 1490380"/>
                    <a:gd name="connsiteY51" fmla="*/ 886049 h 1495138"/>
                    <a:gd name="connsiteX52" fmla="*/ 1083959 w 1490380"/>
                    <a:gd name="connsiteY52" fmla="*/ 886049 h 1495138"/>
                    <a:gd name="connsiteX53" fmla="*/ 1123238 w 1490380"/>
                    <a:gd name="connsiteY53" fmla="*/ 917003 h 1495138"/>
                    <a:gd name="connsiteX54" fmla="*/ 1089169 w 1490380"/>
                    <a:gd name="connsiteY54" fmla="*/ 971676 h 1495138"/>
                    <a:gd name="connsiteX55" fmla="*/ 1076343 w 1490380"/>
                    <a:gd name="connsiteY55" fmla="*/ 972480 h 1495138"/>
                    <a:gd name="connsiteX56" fmla="*/ 915217 w 1490380"/>
                    <a:gd name="connsiteY56" fmla="*/ 972480 h 1495138"/>
                    <a:gd name="connsiteX57" fmla="*/ 904395 w 1490380"/>
                    <a:gd name="connsiteY57" fmla="*/ 971676 h 1495138"/>
                    <a:gd name="connsiteX58" fmla="*/ 867520 w 1490380"/>
                    <a:gd name="connsiteY58" fmla="*/ 935897 h 1495138"/>
                    <a:gd name="connsiteX59" fmla="*/ 891970 w 1490380"/>
                    <a:gd name="connsiteY59" fmla="*/ 890069 h 1495138"/>
                    <a:gd name="connsiteX60" fmla="*/ 910407 w 1490380"/>
                    <a:gd name="connsiteY60" fmla="*/ 886049 h 1495138"/>
                    <a:gd name="connsiteX61" fmla="*/ 944877 w 1490380"/>
                    <a:gd name="connsiteY61" fmla="*/ 886049 h 1495138"/>
                    <a:gd name="connsiteX62" fmla="*/ 952893 w 1490380"/>
                    <a:gd name="connsiteY62" fmla="*/ 884843 h 1495138"/>
                    <a:gd name="connsiteX63" fmla="*/ 954496 w 1490380"/>
                    <a:gd name="connsiteY63" fmla="*/ 883234 h 1495138"/>
                    <a:gd name="connsiteX64" fmla="*/ 955298 w 1490380"/>
                    <a:gd name="connsiteY64" fmla="*/ 880018 h 1495138"/>
                    <a:gd name="connsiteX65" fmla="*/ 955298 w 1490380"/>
                    <a:gd name="connsiteY65" fmla="*/ 867556 h 1495138"/>
                    <a:gd name="connsiteX66" fmla="*/ 955298 w 1490380"/>
                    <a:gd name="connsiteY66" fmla="*/ 644844 h 1495138"/>
                    <a:gd name="connsiteX67" fmla="*/ 954496 w 1490380"/>
                    <a:gd name="connsiteY67" fmla="*/ 628764 h 1495138"/>
                    <a:gd name="connsiteX68" fmla="*/ 952893 w 1490380"/>
                    <a:gd name="connsiteY68" fmla="*/ 627156 h 1495138"/>
                    <a:gd name="connsiteX69" fmla="*/ 948083 w 1490380"/>
                    <a:gd name="connsiteY69" fmla="*/ 625950 h 1495138"/>
                    <a:gd name="connsiteX70" fmla="*/ 925638 w 1490380"/>
                    <a:gd name="connsiteY70" fmla="*/ 626352 h 1495138"/>
                    <a:gd name="connsiteX71" fmla="*/ 915217 w 1490380"/>
                    <a:gd name="connsiteY71" fmla="*/ 626352 h 1495138"/>
                    <a:gd name="connsiteX72" fmla="*/ 875937 w 1490380"/>
                    <a:gd name="connsiteY72" fmla="*/ 584543 h 1495138"/>
                    <a:gd name="connsiteX73" fmla="*/ 916419 w 1490380"/>
                    <a:gd name="connsiteY73" fmla="*/ 541126 h 1495138"/>
                    <a:gd name="connsiteX74" fmla="*/ 922832 w 1490380"/>
                    <a:gd name="connsiteY74" fmla="*/ 541126 h 1495138"/>
                    <a:gd name="connsiteX75" fmla="*/ 990169 w 1490380"/>
                    <a:gd name="connsiteY75" fmla="*/ 539116 h 1495138"/>
                    <a:gd name="connsiteX76" fmla="*/ 272255 w 1490380"/>
                    <a:gd name="connsiteY76" fmla="*/ 539116 h 1495138"/>
                    <a:gd name="connsiteX77" fmla="*/ 287486 w 1490380"/>
                    <a:gd name="connsiteY77" fmla="*/ 540322 h 1495138"/>
                    <a:gd name="connsiteX78" fmla="*/ 323158 w 1490380"/>
                    <a:gd name="connsiteY78" fmla="*/ 578513 h 1495138"/>
                    <a:gd name="connsiteX79" fmla="*/ 323158 w 1490380"/>
                    <a:gd name="connsiteY79" fmla="*/ 584543 h 1495138"/>
                    <a:gd name="connsiteX80" fmla="*/ 323158 w 1490380"/>
                    <a:gd name="connsiteY80" fmla="*/ 731276 h 1495138"/>
                    <a:gd name="connsiteX81" fmla="*/ 322757 w 1490380"/>
                    <a:gd name="connsiteY81" fmla="*/ 731276 h 1495138"/>
                    <a:gd name="connsiteX82" fmla="*/ 322757 w 1490380"/>
                    <a:gd name="connsiteY82" fmla="*/ 865948 h 1495138"/>
                    <a:gd name="connsiteX83" fmla="*/ 323158 w 1490380"/>
                    <a:gd name="connsiteY83" fmla="*/ 880018 h 1495138"/>
                    <a:gd name="connsiteX84" fmla="*/ 328769 w 1490380"/>
                    <a:gd name="connsiteY84" fmla="*/ 886049 h 1495138"/>
                    <a:gd name="connsiteX85" fmla="*/ 344000 w 1490380"/>
                    <a:gd name="connsiteY85" fmla="*/ 886049 h 1495138"/>
                    <a:gd name="connsiteX86" fmla="*/ 366045 w 1490380"/>
                    <a:gd name="connsiteY86" fmla="*/ 886049 h 1495138"/>
                    <a:gd name="connsiteX87" fmla="*/ 405325 w 1490380"/>
                    <a:gd name="connsiteY87" fmla="*/ 917003 h 1495138"/>
                    <a:gd name="connsiteX88" fmla="*/ 371255 w 1490380"/>
                    <a:gd name="connsiteY88" fmla="*/ 971676 h 1495138"/>
                    <a:gd name="connsiteX89" fmla="*/ 358429 w 1490380"/>
                    <a:gd name="connsiteY89" fmla="*/ 972480 h 1495138"/>
                    <a:gd name="connsiteX90" fmla="*/ 197303 w 1490380"/>
                    <a:gd name="connsiteY90" fmla="*/ 972480 h 1495138"/>
                    <a:gd name="connsiteX91" fmla="*/ 186481 w 1490380"/>
                    <a:gd name="connsiteY91" fmla="*/ 971676 h 1495138"/>
                    <a:gd name="connsiteX92" fmla="*/ 149606 w 1490380"/>
                    <a:gd name="connsiteY92" fmla="*/ 935897 h 1495138"/>
                    <a:gd name="connsiteX93" fmla="*/ 174056 w 1490380"/>
                    <a:gd name="connsiteY93" fmla="*/ 890069 h 1495138"/>
                    <a:gd name="connsiteX94" fmla="*/ 192493 w 1490380"/>
                    <a:gd name="connsiteY94" fmla="*/ 886049 h 1495138"/>
                    <a:gd name="connsiteX95" fmla="*/ 226963 w 1490380"/>
                    <a:gd name="connsiteY95" fmla="*/ 886049 h 1495138"/>
                    <a:gd name="connsiteX96" fmla="*/ 234979 w 1490380"/>
                    <a:gd name="connsiteY96" fmla="*/ 884843 h 1495138"/>
                    <a:gd name="connsiteX97" fmla="*/ 236582 w 1490380"/>
                    <a:gd name="connsiteY97" fmla="*/ 883234 h 1495138"/>
                    <a:gd name="connsiteX98" fmla="*/ 237384 w 1490380"/>
                    <a:gd name="connsiteY98" fmla="*/ 880018 h 1495138"/>
                    <a:gd name="connsiteX99" fmla="*/ 237384 w 1490380"/>
                    <a:gd name="connsiteY99" fmla="*/ 867556 h 1495138"/>
                    <a:gd name="connsiteX100" fmla="*/ 237384 w 1490380"/>
                    <a:gd name="connsiteY100" fmla="*/ 644844 h 1495138"/>
                    <a:gd name="connsiteX101" fmla="*/ 236582 w 1490380"/>
                    <a:gd name="connsiteY101" fmla="*/ 628764 h 1495138"/>
                    <a:gd name="connsiteX102" fmla="*/ 234979 w 1490380"/>
                    <a:gd name="connsiteY102" fmla="*/ 627156 h 1495138"/>
                    <a:gd name="connsiteX103" fmla="*/ 230169 w 1490380"/>
                    <a:gd name="connsiteY103" fmla="*/ 625950 h 1495138"/>
                    <a:gd name="connsiteX104" fmla="*/ 207724 w 1490380"/>
                    <a:gd name="connsiteY104" fmla="*/ 626352 h 1495138"/>
                    <a:gd name="connsiteX105" fmla="*/ 197303 w 1490380"/>
                    <a:gd name="connsiteY105" fmla="*/ 626352 h 1495138"/>
                    <a:gd name="connsiteX106" fmla="*/ 158023 w 1490380"/>
                    <a:gd name="connsiteY106" fmla="*/ 584543 h 1495138"/>
                    <a:gd name="connsiteX107" fmla="*/ 198505 w 1490380"/>
                    <a:gd name="connsiteY107" fmla="*/ 541126 h 1495138"/>
                    <a:gd name="connsiteX108" fmla="*/ 204918 w 1490380"/>
                    <a:gd name="connsiteY108" fmla="*/ 541126 h 1495138"/>
                    <a:gd name="connsiteX109" fmla="*/ 272255 w 1490380"/>
                    <a:gd name="connsiteY109" fmla="*/ 539116 h 1495138"/>
                    <a:gd name="connsiteX110" fmla="*/ 477504 w 1490380"/>
                    <a:gd name="connsiteY110" fmla="*/ 0 h 1495138"/>
                    <a:gd name="connsiteX111" fmla="*/ 492735 w 1490380"/>
                    <a:gd name="connsiteY111" fmla="*/ 1206 h 1495138"/>
                    <a:gd name="connsiteX112" fmla="*/ 528407 w 1490380"/>
                    <a:gd name="connsiteY112" fmla="*/ 39397 h 1495138"/>
                    <a:gd name="connsiteX113" fmla="*/ 528407 w 1490380"/>
                    <a:gd name="connsiteY113" fmla="*/ 45427 h 1495138"/>
                    <a:gd name="connsiteX114" fmla="*/ 528407 w 1490380"/>
                    <a:gd name="connsiteY114" fmla="*/ 192159 h 1495138"/>
                    <a:gd name="connsiteX115" fmla="*/ 528006 w 1490380"/>
                    <a:gd name="connsiteY115" fmla="*/ 192159 h 1495138"/>
                    <a:gd name="connsiteX116" fmla="*/ 528006 w 1490380"/>
                    <a:gd name="connsiteY116" fmla="*/ 326832 h 1495138"/>
                    <a:gd name="connsiteX117" fmla="*/ 528407 w 1490380"/>
                    <a:gd name="connsiteY117" fmla="*/ 340902 h 1495138"/>
                    <a:gd name="connsiteX118" fmla="*/ 534018 w 1490380"/>
                    <a:gd name="connsiteY118" fmla="*/ 346932 h 1495138"/>
                    <a:gd name="connsiteX119" fmla="*/ 549249 w 1490380"/>
                    <a:gd name="connsiteY119" fmla="*/ 346932 h 1495138"/>
                    <a:gd name="connsiteX120" fmla="*/ 571294 w 1490380"/>
                    <a:gd name="connsiteY120" fmla="*/ 346932 h 1495138"/>
                    <a:gd name="connsiteX121" fmla="*/ 610574 w 1490380"/>
                    <a:gd name="connsiteY121" fmla="*/ 377887 h 1495138"/>
                    <a:gd name="connsiteX122" fmla="*/ 576504 w 1490380"/>
                    <a:gd name="connsiteY122" fmla="*/ 432560 h 1495138"/>
                    <a:gd name="connsiteX123" fmla="*/ 563678 w 1490380"/>
                    <a:gd name="connsiteY123" fmla="*/ 433364 h 1495138"/>
                    <a:gd name="connsiteX124" fmla="*/ 402552 w 1490380"/>
                    <a:gd name="connsiteY124" fmla="*/ 433364 h 1495138"/>
                    <a:gd name="connsiteX125" fmla="*/ 391730 w 1490380"/>
                    <a:gd name="connsiteY125" fmla="*/ 432560 h 1495138"/>
                    <a:gd name="connsiteX126" fmla="*/ 354855 w 1490380"/>
                    <a:gd name="connsiteY126" fmla="*/ 396781 h 1495138"/>
                    <a:gd name="connsiteX127" fmla="*/ 379305 w 1490380"/>
                    <a:gd name="connsiteY127" fmla="*/ 350952 h 1495138"/>
                    <a:gd name="connsiteX128" fmla="*/ 397742 w 1490380"/>
                    <a:gd name="connsiteY128" fmla="*/ 346932 h 1495138"/>
                    <a:gd name="connsiteX129" fmla="*/ 432212 w 1490380"/>
                    <a:gd name="connsiteY129" fmla="*/ 346932 h 1495138"/>
                    <a:gd name="connsiteX130" fmla="*/ 440228 w 1490380"/>
                    <a:gd name="connsiteY130" fmla="*/ 345726 h 1495138"/>
                    <a:gd name="connsiteX131" fmla="*/ 441831 w 1490380"/>
                    <a:gd name="connsiteY131" fmla="*/ 344118 h 1495138"/>
                    <a:gd name="connsiteX132" fmla="*/ 442633 w 1490380"/>
                    <a:gd name="connsiteY132" fmla="*/ 340902 h 1495138"/>
                    <a:gd name="connsiteX133" fmla="*/ 442633 w 1490380"/>
                    <a:gd name="connsiteY133" fmla="*/ 328440 h 1495138"/>
                    <a:gd name="connsiteX134" fmla="*/ 442633 w 1490380"/>
                    <a:gd name="connsiteY134" fmla="*/ 105728 h 1495138"/>
                    <a:gd name="connsiteX135" fmla="*/ 441831 w 1490380"/>
                    <a:gd name="connsiteY135" fmla="*/ 89648 h 1495138"/>
                    <a:gd name="connsiteX136" fmla="*/ 440228 w 1490380"/>
                    <a:gd name="connsiteY136" fmla="*/ 88040 h 1495138"/>
                    <a:gd name="connsiteX137" fmla="*/ 435418 w 1490380"/>
                    <a:gd name="connsiteY137" fmla="*/ 86834 h 1495138"/>
                    <a:gd name="connsiteX138" fmla="*/ 412973 w 1490380"/>
                    <a:gd name="connsiteY138" fmla="*/ 87236 h 1495138"/>
                    <a:gd name="connsiteX139" fmla="*/ 402552 w 1490380"/>
                    <a:gd name="connsiteY139" fmla="*/ 87236 h 1495138"/>
                    <a:gd name="connsiteX140" fmla="*/ 363272 w 1490380"/>
                    <a:gd name="connsiteY140" fmla="*/ 45427 h 1495138"/>
                    <a:gd name="connsiteX141" fmla="*/ 403754 w 1490380"/>
                    <a:gd name="connsiteY141" fmla="*/ 2010 h 1495138"/>
                    <a:gd name="connsiteX142" fmla="*/ 410167 w 1490380"/>
                    <a:gd name="connsiteY142" fmla="*/ 2010 h 1495138"/>
                    <a:gd name="connsiteX143" fmla="*/ 477504 w 1490380"/>
                    <a:gd name="connsiteY143" fmla="*/ 0 h 1495138"/>
                    <a:gd name="connsiteX144" fmla="*/ 123093 w 1490380"/>
                    <a:gd name="connsiteY144" fmla="*/ 0 h 1495138"/>
                    <a:gd name="connsiteX145" fmla="*/ 138324 w 1490380"/>
                    <a:gd name="connsiteY145" fmla="*/ 1206 h 1495138"/>
                    <a:gd name="connsiteX146" fmla="*/ 173997 w 1490380"/>
                    <a:gd name="connsiteY146" fmla="*/ 39397 h 1495138"/>
                    <a:gd name="connsiteX147" fmla="*/ 173997 w 1490380"/>
                    <a:gd name="connsiteY147" fmla="*/ 45427 h 1495138"/>
                    <a:gd name="connsiteX148" fmla="*/ 173997 w 1490380"/>
                    <a:gd name="connsiteY148" fmla="*/ 192159 h 1495138"/>
                    <a:gd name="connsiteX149" fmla="*/ 173596 w 1490380"/>
                    <a:gd name="connsiteY149" fmla="*/ 192159 h 1495138"/>
                    <a:gd name="connsiteX150" fmla="*/ 173596 w 1490380"/>
                    <a:gd name="connsiteY150" fmla="*/ 326832 h 1495138"/>
                    <a:gd name="connsiteX151" fmla="*/ 173997 w 1490380"/>
                    <a:gd name="connsiteY151" fmla="*/ 340902 h 1495138"/>
                    <a:gd name="connsiteX152" fmla="*/ 179608 w 1490380"/>
                    <a:gd name="connsiteY152" fmla="*/ 346932 h 1495138"/>
                    <a:gd name="connsiteX153" fmla="*/ 194839 w 1490380"/>
                    <a:gd name="connsiteY153" fmla="*/ 346932 h 1495138"/>
                    <a:gd name="connsiteX154" fmla="*/ 216884 w 1490380"/>
                    <a:gd name="connsiteY154" fmla="*/ 346932 h 1495138"/>
                    <a:gd name="connsiteX155" fmla="*/ 256164 w 1490380"/>
                    <a:gd name="connsiteY155" fmla="*/ 377887 h 1495138"/>
                    <a:gd name="connsiteX156" fmla="*/ 222094 w 1490380"/>
                    <a:gd name="connsiteY156" fmla="*/ 432560 h 1495138"/>
                    <a:gd name="connsiteX157" fmla="*/ 209268 w 1490380"/>
                    <a:gd name="connsiteY157" fmla="*/ 433364 h 1495138"/>
                    <a:gd name="connsiteX158" fmla="*/ 48141 w 1490380"/>
                    <a:gd name="connsiteY158" fmla="*/ 433364 h 1495138"/>
                    <a:gd name="connsiteX159" fmla="*/ 37319 w 1490380"/>
                    <a:gd name="connsiteY159" fmla="*/ 432560 h 1495138"/>
                    <a:gd name="connsiteX160" fmla="*/ 445 w 1490380"/>
                    <a:gd name="connsiteY160" fmla="*/ 396781 h 1495138"/>
                    <a:gd name="connsiteX161" fmla="*/ 24894 w 1490380"/>
                    <a:gd name="connsiteY161" fmla="*/ 350952 h 1495138"/>
                    <a:gd name="connsiteX162" fmla="*/ 43332 w 1490380"/>
                    <a:gd name="connsiteY162" fmla="*/ 346932 h 1495138"/>
                    <a:gd name="connsiteX163" fmla="*/ 77801 w 1490380"/>
                    <a:gd name="connsiteY163" fmla="*/ 346932 h 1495138"/>
                    <a:gd name="connsiteX164" fmla="*/ 85818 w 1490380"/>
                    <a:gd name="connsiteY164" fmla="*/ 345726 h 1495138"/>
                    <a:gd name="connsiteX165" fmla="*/ 87421 w 1490380"/>
                    <a:gd name="connsiteY165" fmla="*/ 344118 h 1495138"/>
                    <a:gd name="connsiteX166" fmla="*/ 88223 w 1490380"/>
                    <a:gd name="connsiteY166" fmla="*/ 340902 h 1495138"/>
                    <a:gd name="connsiteX167" fmla="*/ 88223 w 1490380"/>
                    <a:gd name="connsiteY167" fmla="*/ 328440 h 1495138"/>
                    <a:gd name="connsiteX168" fmla="*/ 88223 w 1490380"/>
                    <a:gd name="connsiteY168" fmla="*/ 105728 h 1495138"/>
                    <a:gd name="connsiteX169" fmla="*/ 87421 w 1490380"/>
                    <a:gd name="connsiteY169" fmla="*/ 89648 h 1495138"/>
                    <a:gd name="connsiteX170" fmla="*/ 85818 w 1490380"/>
                    <a:gd name="connsiteY170" fmla="*/ 88040 h 1495138"/>
                    <a:gd name="connsiteX171" fmla="*/ 81008 w 1490380"/>
                    <a:gd name="connsiteY171" fmla="*/ 86834 h 1495138"/>
                    <a:gd name="connsiteX172" fmla="*/ 58562 w 1490380"/>
                    <a:gd name="connsiteY172" fmla="*/ 87236 h 1495138"/>
                    <a:gd name="connsiteX173" fmla="*/ 48141 w 1490380"/>
                    <a:gd name="connsiteY173" fmla="*/ 87236 h 1495138"/>
                    <a:gd name="connsiteX174" fmla="*/ 8862 w 1490380"/>
                    <a:gd name="connsiteY174" fmla="*/ 45427 h 1495138"/>
                    <a:gd name="connsiteX175" fmla="*/ 49344 w 1490380"/>
                    <a:gd name="connsiteY175" fmla="*/ 2010 h 1495138"/>
                    <a:gd name="connsiteX176" fmla="*/ 55757 w 1490380"/>
                    <a:gd name="connsiteY176" fmla="*/ 2010 h 1495138"/>
                    <a:gd name="connsiteX177" fmla="*/ 123093 w 1490380"/>
                    <a:gd name="connsiteY17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88360 w 1490380"/>
                    <a:gd name="connsiteY38" fmla="*/ 917003 h 1495138"/>
                    <a:gd name="connsiteX39" fmla="*/ 1454291 w 1490380"/>
                    <a:gd name="connsiteY39" fmla="*/ 971676 h 1495138"/>
                    <a:gd name="connsiteX40" fmla="*/ 1441465 w 1490380"/>
                    <a:gd name="connsiteY40" fmla="*/ 972480 h 1495138"/>
                    <a:gd name="connsiteX41" fmla="*/ 990169 w 1490380"/>
                    <a:gd name="connsiteY41" fmla="*/ 539116 h 1495138"/>
                    <a:gd name="connsiteX42" fmla="*/ 1005400 w 1490380"/>
                    <a:gd name="connsiteY42" fmla="*/ 540322 h 1495138"/>
                    <a:gd name="connsiteX43" fmla="*/ 1041072 w 1490380"/>
                    <a:gd name="connsiteY43" fmla="*/ 578513 h 1495138"/>
                    <a:gd name="connsiteX44" fmla="*/ 1041072 w 1490380"/>
                    <a:gd name="connsiteY44" fmla="*/ 584543 h 1495138"/>
                    <a:gd name="connsiteX45" fmla="*/ 1041072 w 1490380"/>
                    <a:gd name="connsiteY45" fmla="*/ 731276 h 1495138"/>
                    <a:gd name="connsiteX46" fmla="*/ 1040671 w 1490380"/>
                    <a:gd name="connsiteY46" fmla="*/ 731276 h 1495138"/>
                    <a:gd name="connsiteX47" fmla="*/ 1040671 w 1490380"/>
                    <a:gd name="connsiteY47" fmla="*/ 865948 h 1495138"/>
                    <a:gd name="connsiteX48" fmla="*/ 1041072 w 1490380"/>
                    <a:gd name="connsiteY48" fmla="*/ 880018 h 1495138"/>
                    <a:gd name="connsiteX49" fmla="*/ 1046683 w 1490380"/>
                    <a:gd name="connsiteY49" fmla="*/ 886049 h 1495138"/>
                    <a:gd name="connsiteX50" fmla="*/ 1061914 w 1490380"/>
                    <a:gd name="connsiteY50" fmla="*/ 886049 h 1495138"/>
                    <a:gd name="connsiteX51" fmla="*/ 1083959 w 1490380"/>
                    <a:gd name="connsiteY51" fmla="*/ 886049 h 1495138"/>
                    <a:gd name="connsiteX52" fmla="*/ 1123238 w 1490380"/>
                    <a:gd name="connsiteY52" fmla="*/ 917003 h 1495138"/>
                    <a:gd name="connsiteX53" fmla="*/ 1089169 w 1490380"/>
                    <a:gd name="connsiteY53" fmla="*/ 971676 h 1495138"/>
                    <a:gd name="connsiteX54" fmla="*/ 1076343 w 1490380"/>
                    <a:gd name="connsiteY54" fmla="*/ 972480 h 1495138"/>
                    <a:gd name="connsiteX55" fmla="*/ 915217 w 1490380"/>
                    <a:gd name="connsiteY55" fmla="*/ 972480 h 1495138"/>
                    <a:gd name="connsiteX56" fmla="*/ 904395 w 1490380"/>
                    <a:gd name="connsiteY56" fmla="*/ 971676 h 1495138"/>
                    <a:gd name="connsiteX57" fmla="*/ 867520 w 1490380"/>
                    <a:gd name="connsiteY57" fmla="*/ 935897 h 1495138"/>
                    <a:gd name="connsiteX58" fmla="*/ 891970 w 1490380"/>
                    <a:gd name="connsiteY58" fmla="*/ 890069 h 1495138"/>
                    <a:gd name="connsiteX59" fmla="*/ 910407 w 1490380"/>
                    <a:gd name="connsiteY59" fmla="*/ 886049 h 1495138"/>
                    <a:gd name="connsiteX60" fmla="*/ 944877 w 1490380"/>
                    <a:gd name="connsiteY60" fmla="*/ 886049 h 1495138"/>
                    <a:gd name="connsiteX61" fmla="*/ 952893 w 1490380"/>
                    <a:gd name="connsiteY61" fmla="*/ 884843 h 1495138"/>
                    <a:gd name="connsiteX62" fmla="*/ 954496 w 1490380"/>
                    <a:gd name="connsiteY62" fmla="*/ 883234 h 1495138"/>
                    <a:gd name="connsiteX63" fmla="*/ 955298 w 1490380"/>
                    <a:gd name="connsiteY63" fmla="*/ 880018 h 1495138"/>
                    <a:gd name="connsiteX64" fmla="*/ 955298 w 1490380"/>
                    <a:gd name="connsiteY64" fmla="*/ 867556 h 1495138"/>
                    <a:gd name="connsiteX65" fmla="*/ 955298 w 1490380"/>
                    <a:gd name="connsiteY65" fmla="*/ 644844 h 1495138"/>
                    <a:gd name="connsiteX66" fmla="*/ 954496 w 1490380"/>
                    <a:gd name="connsiteY66" fmla="*/ 628764 h 1495138"/>
                    <a:gd name="connsiteX67" fmla="*/ 952893 w 1490380"/>
                    <a:gd name="connsiteY67" fmla="*/ 627156 h 1495138"/>
                    <a:gd name="connsiteX68" fmla="*/ 948083 w 1490380"/>
                    <a:gd name="connsiteY68" fmla="*/ 625950 h 1495138"/>
                    <a:gd name="connsiteX69" fmla="*/ 925638 w 1490380"/>
                    <a:gd name="connsiteY69" fmla="*/ 626352 h 1495138"/>
                    <a:gd name="connsiteX70" fmla="*/ 915217 w 1490380"/>
                    <a:gd name="connsiteY70" fmla="*/ 626352 h 1495138"/>
                    <a:gd name="connsiteX71" fmla="*/ 875937 w 1490380"/>
                    <a:gd name="connsiteY71" fmla="*/ 584543 h 1495138"/>
                    <a:gd name="connsiteX72" fmla="*/ 916419 w 1490380"/>
                    <a:gd name="connsiteY72" fmla="*/ 541126 h 1495138"/>
                    <a:gd name="connsiteX73" fmla="*/ 922832 w 1490380"/>
                    <a:gd name="connsiteY73" fmla="*/ 541126 h 1495138"/>
                    <a:gd name="connsiteX74" fmla="*/ 990169 w 1490380"/>
                    <a:gd name="connsiteY74" fmla="*/ 539116 h 1495138"/>
                    <a:gd name="connsiteX75" fmla="*/ 272255 w 1490380"/>
                    <a:gd name="connsiteY75" fmla="*/ 539116 h 1495138"/>
                    <a:gd name="connsiteX76" fmla="*/ 287486 w 1490380"/>
                    <a:gd name="connsiteY76" fmla="*/ 540322 h 1495138"/>
                    <a:gd name="connsiteX77" fmla="*/ 323158 w 1490380"/>
                    <a:gd name="connsiteY77" fmla="*/ 578513 h 1495138"/>
                    <a:gd name="connsiteX78" fmla="*/ 323158 w 1490380"/>
                    <a:gd name="connsiteY78" fmla="*/ 584543 h 1495138"/>
                    <a:gd name="connsiteX79" fmla="*/ 323158 w 1490380"/>
                    <a:gd name="connsiteY79" fmla="*/ 731276 h 1495138"/>
                    <a:gd name="connsiteX80" fmla="*/ 322757 w 1490380"/>
                    <a:gd name="connsiteY80" fmla="*/ 731276 h 1495138"/>
                    <a:gd name="connsiteX81" fmla="*/ 322757 w 1490380"/>
                    <a:gd name="connsiteY81" fmla="*/ 865948 h 1495138"/>
                    <a:gd name="connsiteX82" fmla="*/ 323158 w 1490380"/>
                    <a:gd name="connsiteY82" fmla="*/ 880018 h 1495138"/>
                    <a:gd name="connsiteX83" fmla="*/ 328769 w 1490380"/>
                    <a:gd name="connsiteY83" fmla="*/ 886049 h 1495138"/>
                    <a:gd name="connsiteX84" fmla="*/ 344000 w 1490380"/>
                    <a:gd name="connsiteY84" fmla="*/ 886049 h 1495138"/>
                    <a:gd name="connsiteX85" fmla="*/ 366045 w 1490380"/>
                    <a:gd name="connsiteY85" fmla="*/ 886049 h 1495138"/>
                    <a:gd name="connsiteX86" fmla="*/ 405325 w 1490380"/>
                    <a:gd name="connsiteY86" fmla="*/ 917003 h 1495138"/>
                    <a:gd name="connsiteX87" fmla="*/ 371255 w 1490380"/>
                    <a:gd name="connsiteY87" fmla="*/ 971676 h 1495138"/>
                    <a:gd name="connsiteX88" fmla="*/ 358429 w 1490380"/>
                    <a:gd name="connsiteY88" fmla="*/ 972480 h 1495138"/>
                    <a:gd name="connsiteX89" fmla="*/ 197303 w 1490380"/>
                    <a:gd name="connsiteY89" fmla="*/ 972480 h 1495138"/>
                    <a:gd name="connsiteX90" fmla="*/ 186481 w 1490380"/>
                    <a:gd name="connsiteY90" fmla="*/ 971676 h 1495138"/>
                    <a:gd name="connsiteX91" fmla="*/ 149606 w 1490380"/>
                    <a:gd name="connsiteY91" fmla="*/ 935897 h 1495138"/>
                    <a:gd name="connsiteX92" fmla="*/ 174056 w 1490380"/>
                    <a:gd name="connsiteY92" fmla="*/ 890069 h 1495138"/>
                    <a:gd name="connsiteX93" fmla="*/ 192493 w 1490380"/>
                    <a:gd name="connsiteY93" fmla="*/ 886049 h 1495138"/>
                    <a:gd name="connsiteX94" fmla="*/ 226963 w 1490380"/>
                    <a:gd name="connsiteY94" fmla="*/ 886049 h 1495138"/>
                    <a:gd name="connsiteX95" fmla="*/ 234979 w 1490380"/>
                    <a:gd name="connsiteY95" fmla="*/ 884843 h 1495138"/>
                    <a:gd name="connsiteX96" fmla="*/ 236582 w 1490380"/>
                    <a:gd name="connsiteY96" fmla="*/ 883234 h 1495138"/>
                    <a:gd name="connsiteX97" fmla="*/ 237384 w 1490380"/>
                    <a:gd name="connsiteY97" fmla="*/ 880018 h 1495138"/>
                    <a:gd name="connsiteX98" fmla="*/ 237384 w 1490380"/>
                    <a:gd name="connsiteY98" fmla="*/ 867556 h 1495138"/>
                    <a:gd name="connsiteX99" fmla="*/ 237384 w 1490380"/>
                    <a:gd name="connsiteY99" fmla="*/ 644844 h 1495138"/>
                    <a:gd name="connsiteX100" fmla="*/ 236582 w 1490380"/>
                    <a:gd name="connsiteY100" fmla="*/ 628764 h 1495138"/>
                    <a:gd name="connsiteX101" fmla="*/ 234979 w 1490380"/>
                    <a:gd name="connsiteY101" fmla="*/ 627156 h 1495138"/>
                    <a:gd name="connsiteX102" fmla="*/ 230169 w 1490380"/>
                    <a:gd name="connsiteY102" fmla="*/ 625950 h 1495138"/>
                    <a:gd name="connsiteX103" fmla="*/ 207724 w 1490380"/>
                    <a:gd name="connsiteY103" fmla="*/ 626352 h 1495138"/>
                    <a:gd name="connsiteX104" fmla="*/ 197303 w 1490380"/>
                    <a:gd name="connsiteY104" fmla="*/ 626352 h 1495138"/>
                    <a:gd name="connsiteX105" fmla="*/ 158023 w 1490380"/>
                    <a:gd name="connsiteY105" fmla="*/ 584543 h 1495138"/>
                    <a:gd name="connsiteX106" fmla="*/ 198505 w 1490380"/>
                    <a:gd name="connsiteY106" fmla="*/ 541126 h 1495138"/>
                    <a:gd name="connsiteX107" fmla="*/ 204918 w 1490380"/>
                    <a:gd name="connsiteY107" fmla="*/ 541126 h 1495138"/>
                    <a:gd name="connsiteX108" fmla="*/ 272255 w 1490380"/>
                    <a:gd name="connsiteY108" fmla="*/ 539116 h 1495138"/>
                    <a:gd name="connsiteX109" fmla="*/ 477504 w 1490380"/>
                    <a:gd name="connsiteY109" fmla="*/ 0 h 1495138"/>
                    <a:gd name="connsiteX110" fmla="*/ 492735 w 1490380"/>
                    <a:gd name="connsiteY110" fmla="*/ 1206 h 1495138"/>
                    <a:gd name="connsiteX111" fmla="*/ 528407 w 1490380"/>
                    <a:gd name="connsiteY111" fmla="*/ 39397 h 1495138"/>
                    <a:gd name="connsiteX112" fmla="*/ 528407 w 1490380"/>
                    <a:gd name="connsiteY112" fmla="*/ 45427 h 1495138"/>
                    <a:gd name="connsiteX113" fmla="*/ 528407 w 1490380"/>
                    <a:gd name="connsiteY113" fmla="*/ 192159 h 1495138"/>
                    <a:gd name="connsiteX114" fmla="*/ 528006 w 1490380"/>
                    <a:gd name="connsiteY114" fmla="*/ 192159 h 1495138"/>
                    <a:gd name="connsiteX115" fmla="*/ 528006 w 1490380"/>
                    <a:gd name="connsiteY115" fmla="*/ 326832 h 1495138"/>
                    <a:gd name="connsiteX116" fmla="*/ 528407 w 1490380"/>
                    <a:gd name="connsiteY116" fmla="*/ 340902 h 1495138"/>
                    <a:gd name="connsiteX117" fmla="*/ 534018 w 1490380"/>
                    <a:gd name="connsiteY117" fmla="*/ 346932 h 1495138"/>
                    <a:gd name="connsiteX118" fmla="*/ 549249 w 1490380"/>
                    <a:gd name="connsiteY118" fmla="*/ 346932 h 1495138"/>
                    <a:gd name="connsiteX119" fmla="*/ 571294 w 1490380"/>
                    <a:gd name="connsiteY119" fmla="*/ 346932 h 1495138"/>
                    <a:gd name="connsiteX120" fmla="*/ 610574 w 1490380"/>
                    <a:gd name="connsiteY120" fmla="*/ 377887 h 1495138"/>
                    <a:gd name="connsiteX121" fmla="*/ 576504 w 1490380"/>
                    <a:gd name="connsiteY121" fmla="*/ 432560 h 1495138"/>
                    <a:gd name="connsiteX122" fmla="*/ 563678 w 1490380"/>
                    <a:gd name="connsiteY122" fmla="*/ 433364 h 1495138"/>
                    <a:gd name="connsiteX123" fmla="*/ 402552 w 1490380"/>
                    <a:gd name="connsiteY123" fmla="*/ 433364 h 1495138"/>
                    <a:gd name="connsiteX124" fmla="*/ 391730 w 1490380"/>
                    <a:gd name="connsiteY124" fmla="*/ 432560 h 1495138"/>
                    <a:gd name="connsiteX125" fmla="*/ 354855 w 1490380"/>
                    <a:gd name="connsiteY125" fmla="*/ 396781 h 1495138"/>
                    <a:gd name="connsiteX126" fmla="*/ 379305 w 1490380"/>
                    <a:gd name="connsiteY126" fmla="*/ 350952 h 1495138"/>
                    <a:gd name="connsiteX127" fmla="*/ 397742 w 1490380"/>
                    <a:gd name="connsiteY127" fmla="*/ 346932 h 1495138"/>
                    <a:gd name="connsiteX128" fmla="*/ 432212 w 1490380"/>
                    <a:gd name="connsiteY128" fmla="*/ 346932 h 1495138"/>
                    <a:gd name="connsiteX129" fmla="*/ 440228 w 1490380"/>
                    <a:gd name="connsiteY129" fmla="*/ 345726 h 1495138"/>
                    <a:gd name="connsiteX130" fmla="*/ 441831 w 1490380"/>
                    <a:gd name="connsiteY130" fmla="*/ 344118 h 1495138"/>
                    <a:gd name="connsiteX131" fmla="*/ 442633 w 1490380"/>
                    <a:gd name="connsiteY131" fmla="*/ 340902 h 1495138"/>
                    <a:gd name="connsiteX132" fmla="*/ 442633 w 1490380"/>
                    <a:gd name="connsiteY132" fmla="*/ 328440 h 1495138"/>
                    <a:gd name="connsiteX133" fmla="*/ 442633 w 1490380"/>
                    <a:gd name="connsiteY133" fmla="*/ 105728 h 1495138"/>
                    <a:gd name="connsiteX134" fmla="*/ 441831 w 1490380"/>
                    <a:gd name="connsiteY134" fmla="*/ 89648 h 1495138"/>
                    <a:gd name="connsiteX135" fmla="*/ 440228 w 1490380"/>
                    <a:gd name="connsiteY135" fmla="*/ 88040 h 1495138"/>
                    <a:gd name="connsiteX136" fmla="*/ 435418 w 1490380"/>
                    <a:gd name="connsiteY136" fmla="*/ 86834 h 1495138"/>
                    <a:gd name="connsiteX137" fmla="*/ 412973 w 1490380"/>
                    <a:gd name="connsiteY137" fmla="*/ 87236 h 1495138"/>
                    <a:gd name="connsiteX138" fmla="*/ 402552 w 1490380"/>
                    <a:gd name="connsiteY138" fmla="*/ 87236 h 1495138"/>
                    <a:gd name="connsiteX139" fmla="*/ 363272 w 1490380"/>
                    <a:gd name="connsiteY139" fmla="*/ 45427 h 1495138"/>
                    <a:gd name="connsiteX140" fmla="*/ 403754 w 1490380"/>
                    <a:gd name="connsiteY140" fmla="*/ 2010 h 1495138"/>
                    <a:gd name="connsiteX141" fmla="*/ 410167 w 1490380"/>
                    <a:gd name="connsiteY141" fmla="*/ 2010 h 1495138"/>
                    <a:gd name="connsiteX142" fmla="*/ 477504 w 1490380"/>
                    <a:gd name="connsiteY142" fmla="*/ 0 h 1495138"/>
                    <a:gd name="connsiteX143" fmla="*/ 123093 w 1490380"/>
                    <a:gd name="connsiteY143" fmla="*/ 0 h 1495138"/>
                    <a:gd name="connsiteX144" fmla="*/ 138324 w 1490380"/>
                    <a:gd name="connsiteY144" fmla="*/ 1206 h 1495138"/>
                    <a:gd name="connsiteX145" fmla="*/ 173997 w 1490380"/>
                    <a:gd name="connsiteY145" fmla="*/ 39397 h 1495138"/>
                    <a:gd name="connsiteX146" fmla="*/ 173997 w 1490380"/>
                    <a:gd name="connsiteY146" fmla="*/ 45427 h 1495138"/>
                    <a:gd name="connsiteX147" fmla="*/ 173997 w 1490380"/>
                    <a:gd name="connsiteY147" fmla="*/ 192159 h 1495138"/>
                    <a:gd name="connsiteX148" fmla="*/ 173596 w 1490380"/>
                    <a:gd name="connsiteY148" fmla="*/ 192159 h 1495138"/>
                    <a:gd name="connsiteX149" fmla="*/ 173596 w 1490380"/>
                    <a:gd name="connsiteY149" fmla="*/ 326832 h 1495138"/>
                    <a:gd name="connsiteX150" fmla="*/ 173997 w 1490380"/>
                    <a:gd name="connsiteY150" fmla="*/ 340902 h 1495138"/>
                    <a:gd name="connsiteX151" fmla="*/ 179608 w 1490380"/>
                    <a:gd name="connsiteY151" fmla="*/ 346932 h 1495138"/>
                    <a:gd name="connsiteX152" fmla="*/ 194839 w 1490380"/>
                    <a:gd name="connsiteY152" fmla="*/ 346932 h 1495138"/>
                    <a:gd name="connsiteX153" fmla="*/ 216884 w 1490380"/>
                    <a:gd name="connsiteY153" fmla="*/ 346932 h 1495138"/>
                    <a:gd name="connsiteX154" fmla="*/ 256164 w 1490380"/>
                    <a:gd name="connsiteY154" fmla="*/ 377887 h 1495138"/>
                    <a:gd name="connsiteX155" fmla="*/ 222094 w 1490380"/>
                    <a:gd name="connsiteY155" fmla="*/ 432560 h 1495138"/>
                    <a:gd name="connsiteX156" fmla="*/ 209268 w 1490380"/>
                    <a:gd name="connsiteY156" fmla="*/ 433364 h 1495138"/>
                    <a:gd name="connsiteX157" fmla="*/ 48141 w 1490380"/>
                    <a:gd name="connsiteY157" fmla="*/ 433364 h 1495138"/>
                    <a:gd name="connsiteX158" fmla="*/ 37319 w 1490380"/>
                    <a:gd name="connsiteY158" fmla="*/ 432560 h 1495138"/>
                    <a:gd name="connsiteX159" fmla="*/ 445 w 1490380"/>
                    <a:gd name="connsiteY159" fmla="*/ 396781 h 1495138"/>
                    <a:gd name="connsiteX160" fmla="*/ 24894 w 1490380"/>
                    <a:gd name="connsiteY160" fmla="*/ 350952 h 1495138"/>
                    <a:gd name="connsiteX161" fmla="*/ 43332 w 1490380"/>
                    <a:gd name="connsiteY161" fmla="*/ 346932 h 1495138"/>
                    <a:gd name="connsiteX162" fmla="*/ 77801 w 1490380"/>
                    <a:gd name="connsiteY162" fmla="*/ 346932 h 1495138"/>
                    <a:gd name="connsiteX163" fmla="*/ 85818 w 1490380"/>
                    <a:gd name="connsiteY163" fmla="*/ 345726 h 1495138"/>
                    <a:gd name="connsiteX164" fmla="*/ 87421 w 1490380"/>
                    <a:gd name="connsiteY164" fmla="*/ 344118 h 1495138"/>
                    <a:gd name="connsiteX165" fmla="*/ 88223 w 1490380"/>
                    <a:gd name="connsiteY165" fmla="*/ 340902 h 1495138"/>
                    <a:gd name="connsiteX166" fmla="*/ 88223 w 1490380"/>
                    <a:gd name="connsiteY166" fmla="*/ 328440 h 1495138"/>
                    <a:gd name="connsiteX167" fmla="*/ 88223 w 1490380"/>
                    <a:gd name="connsiteY167" fmla="*/ 105728 h 1495138"/>
                    <a:gd name="connsiteX168" fmla="*/ 87421 w 1490380"/>
                    <a:gd name="connsiteY168" fmla="*/ 89648 h 1495138"/>
                    <a:gd name="connsiteX169" fmla="*/ 85818 w 1490380"/>
                    <a:gd name="connsiteY169" fmla="*/ 88040 h 1495138"/>
                    <a:gd name="connsiteX170" fmla="*/ 81008 w 1490380"/>
                    <a:gd name="connsiteY170" fmla="*/ 86834 h 1495138"/>
                    <a:gd name="connsiteX171" fmla="*/ 58562 w 1490380"/>
                    <a:gd name="connsiteY171" fmla="*/ 87236 h 1495138"/>
                    <a:gd name="connsiteX172" fmla="*/ 48141 w 1490380"/>
                    <a:gd name="connsiteY172" fmla="*/ 87236 h 1495138"/>
                    <a:gd name="connsiteX173" fmla="*/ 8862 w 1490380"/>
                    <a:gd name="connsiteY173" fmla="*/ 45427 h 1495138"/>
                    <a:gd name="connsiteX174" fmla="*/ 49344 w 1490380"/>
                    <a:gd name="connsiteY174" fmla="*/ 2010 h 1495138"/>
                    <a:gd name="connsiteX175" fmla="*/ 55757 w 1490380"/>
                    <a:gd name="connsiteY175" fmla="*/ 2010 h 1495138"/>
                    <a:gd name="connsiteX176" fmla="*/ 123093 w 1490380"/>
                    <a:gd name="connsiteY17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88360 w 1490380"/>
                    <a:gd name="connsiteY37" fmla="*/ 917003 h 1495138"/>
                    <a:gd name="connsiteX38" fmla="*/ 1454291 w 1490380"/>
                    <a:gd name="connsiteY38" fmla="*/ 971676 h 1495138"/>
                    <a:gd name="connsiteX39" fmla="*/ 1441465 w 1490380"/>
                    <a:gd name="connsiteY39" fmla="*/ 972480 h 1495138"/>
                    <a:gd name="connsiteX40" fmla="*/ 990169 w 1490380"/>
                    <a:gd name="connsiteY40" fmla="*/ 539116 h 1495138"/>
                    <a:gd name="connsiteX41" fmla="*/ 1005400 w 1490380"/>
                    <a:gd name="connsiteY41" fmla="*/ 540322 h 1495138"/>
                    <a:gd name="connsiteX42" fmla="*/ 1041072 w 1490380"/>
                    <a:gd name="connsiteY42" fmla="*/ 578513 h 1495138"/>
                    <a:gd name="connsiteX43" fmla="*/ 1041072 w 1490380"/>
                    <a:gd name="connsiteY43" fmla="*/ 584543 h 1495138"/>
                    <a:gd name="connsiteX44" fmla="*/ 1041072 w 1490380"/>
                    <a:gd name="connsiteY44" fmla="*/ 731276 h 1495138"/>
                    <a:gd name="connsiteX45" fmla="*/ 1040671 w 1490380"/>
                    <a:gd name="connsiteY45" fmla="*/ 731276 h 1495138"/>
                    <a:gd name="connsiteX46" fmla="*/ 1040671 w 1490380"/>
                    <a:gd name="connsiteY46" fmla="*/ 865948 h 1495138"/>
                    <a:gd name="connsiteX47" fmla="*/ 1041072 w 1490380"/>
                    <a:gd name="connsiteY47" fmla="*/ 880018 h 1495138"/>
                    <a:gd name="connsiteX48" fmla="*/ 1046683 w 1490380"/>
                    <a:gd name="connsiteY48" fmla="*/ 886049 h 1495138"/>
                    <a:gd name="connsiteX49" fmla="*/ 1061914 w 1490380"/>
                    <a:gd name="connsiteY49" fmla="*/ 886049 h 1495138"/>
                    <a:gd name="connsiteX50" fmla="*/ 1083959 w 1490380"/>
                    <a:gd name="connsiteY50" fmla="*/ 886049 h 1495138"/>
                    <a:gd name="connsiteX51" fmla="*/ 1123238 w 1490380"/>
                    <a:gd name="connsiteY51" fmla="*/ 917003 h 1495138"/>
                    <a:gd name="connsiteX52" fmla="*/ 1089169 w 1490380"/>
                    <a:gd name="connsiteY52" fmla="*/ 971676 h 1495138"/>
                    <a:gd name="connsiteX53" fmla="*/ 1076343 w 1490380"/>
                    <a:gd name="connsiteY53" fmla="*/ 972480 h 1495138"/>
                    <a:gd name="connsiteX54" fmla="*/ 915217 w 1490380"/>
                    <a:gd name="connsiteY54" fmla="*/ 972480 h 1495138"/>
                    <a:gd name="connsiteX55" fmla="*/ 904395 w 1490380"/>
                    <a:gd name="connsiteY55" fmla="*/ 971676 h 1495138"/>
                    <a:gd name="connsiteX56" fmla="*/ 867520 w 1490380"/>
                    <a:gd name="connsiteY56" fmla="*/ 935897 h 1495138"/>
                    <a:gd name="connsiteX57" fmla="*/ 891970 w 1490380"/>
                    <a:gd name="connsiteY57" fmla="*/ 890069 h 1495138"/>
                    <a:gd name="connsiteX58" fmla="*/ 910407 w 1490380"/>
                    <a:gd name="connsiteY58" fmla="*/ 886049 h 1495138"/>
                    <a:gd name="connsiteX59" fmla="*/ 944877 w 1490380"/>
                    <a:gd name="connsiteY59" fmla="*/ 886049 h 1495138"/>
                    <a:gd name="connsiteX60" fmla="*/ 952893 w 1490380"/>
                    <a:gd name="connsiteY60" fmla="*/ 884843 h 1495138"/>
                    <a:gd name="connsiteX61" fmla="*/ 954496 w 1490380"/>
                    <a:gd name="connsiteY61" fmla="*/ 883234 h 1495138"/>
                    <a:gd name="connsiteX62" fmla="*/ 955298 w 1490380"/>
                    <a:gd name="connsiteY62" fmla="*/ 880018 h 1495138"/>
                    <a:gd name="connsiteX63" fmla="*/ 955298 w 1490380"/>
                    <a:gd name="connsiteY63" fmla="*/ 867556 h 1495138"/>
                    <a:gd name="connsiteX64" fmla="*/ 955298 w 1490380"/>
                    <a:gd name="connsiteY64" fmla="*/ 644844 h 1495138"/>
                    <a:gd name="connsiteX65" fmla="*/ 954496 w 1490380"/>
                    <a:gd name="connsiteY65" fmla="*/ 628764 h 1495138"/>
                    <a:gd name="connsiteX66" fmla="*/ 952893 w 1490380"/>
                    <a:gd name="connsiteY66" fmla="*/ 627156 h 1495138"/>
                    <a:gd name="connsiteX67" fmla="*/ 948083 w 1490380"/>
                    <a:gd name="connsiteY67" fmla="*/ 625950 h 1495138"/>
                    <a:gd name="connsiteX68" fmla="*/ 925638 w 1490380"/>
                    <a:gd name="connsiteY68" fmla="*/ 626352 h 1495138"/>
                    <a:gd name="connsiteX69" fmla="*/ 915217 w 1490380"/>
                    <a:gd name="connsiteY69" fmla="*/ 626352 h 1495138"/>
                    <a:gd name="connsiteX70" fmla="*/ 875937 w 1490380"/>
                    <a:gd name="connsiteY70" fmla="*/ 584543 h 1495138"/>
                    <a:gd name="connsiteX71" fmla="*/ 916419 w 1490380"/>
                    <a:gd name="connsiteY71" fmla="*/ 541126 h 1495138"/>
                    <a:gd name="connsiteX72" fmla="*/ 922832 w 1490380"/>
                    <a:gd name="connsiteY72" fmla="*/ 541126 h 1495138"/>
                    <a:gd name="connsiteX73" fmla="*/ 990169 w 1490380"/>
                    <a:gd name="connsiteY73" fmla="*/ 539116 h 1495138"/>
                    <a:gd name="connsiteX74" fmla="*/ 272255 w 1490380"/>
                    <a:gd name="connsiteY74" fmla="*/ 539116 h 1495138"/>
                    <a:gd name="connsiteX75" fmla="*/ 287486 w 1490380"/>
                    <a:gd name="connsiteY75" fmla="*/ 540322 h 1495138"/>
                    <a:gd name="connsiteX76" fmla="*/ 323158 w 1490380"/>
                    <a:gd name="connsiteY76" fmla="*/ 578513 h 1495138"/>
                    <a:gd name="connsiteX77" fmla="*/ 323158 w 1490380"/>
                    <a:gd name="connsiteY77" fmla="*/ 584543 h 1495138"/>
                    <a:gd name="connsiteX78" fmla="*/ 323158 w 1490380"/>
                    <a:gd name="connsiteY78" fmla="*/ 731276 h 1495138"/>
                    <a:gd name="connsiteX79" fmla="*/ 322757 w 1490380"/>
                    <a:gd name="connsiteY79" fmla="*/ 731276 h 1495138"/>
                    <a:gd name="connsiteX80" fmla="*/ 322757 w 1490380"/>
                    <a:gd name="connsiteY80" fmla="*/ 865948 h 1495138"/>
                    <a:gd name="connsiteX81" fmla="*/ 323158 w 1490380"/>
                    <a:gd name="connsiteY81" fmla="*/ 880018 h 1495138"/>
                    <a:gd name="connsiteX82" fmla="*/ 328769 w 1490380"/>
                    <a:gd name="connsiteY82" fmla="*/ 886049 h 1495138"/>
                    <a:gd name="connsiteX83" fmla="*/ 344000 w 1490380"/>
                    <a:gd name="connsiteY83" fmla="*/ 886049 h 1495138"/>
                    <a:gd name="connsiteX84" fmla="*/ 366045 w 1490380"/>
                    <a:gd name="connsiteY84" fmla="*/ 886049 h 1495138"/>
                    <a:gd name="connsiteX85" fmla="*/ 405325 w 1490380"/>
                    <a:gd name="connsiteY85" fmla="*/ 917003 h 1495138"/>
                    <a:gd name="connsiteX86" fmla="*/ 371255 w 1490380"/>
                    <a:gd name="connsiteY86" fmla="*/ 971676 h 1495138"/>
                    <a:gd name="connsiteX87" fmla="*/ 358429 w 1490380"/>
                    <a:gd name="connsiteY87" fmla="*/ 972480 h 1495138"/>
                    <a:gd name="connsiteX88" fmla="*/ 197303 w 1490380"/>
                    <a:gd name="connsiteY88" fmla="*/ 972480 h 1495138"/>
                    <a:gd name="connsiteX89" fmla="*/ 186481 w 1490380"/>
                    <a:gd name="connsiteY89" fmla="*/ 971676 h 1495138"/>
                    <a:gd name="connsiteX90" fmla="*/ 149606 w 1490380"/>
                    <a:gd name="connsiteY90" fmla="*/ 935897 h 1495138"/>
                    <a:gd name="connsiteX91" fmla="*/ 174056 w 1490380"/>
                    <a:gd name="connsiteY91" fmla="*/ 890069 h 1495138"/>
                    <a:gd name="connsiteX92" fmla="*/ 192493 w 1490380"/>
                    <a:gd name="connsiteY92" fmla="*/ 886049 h 1495138"/>
                    <a:gd name="connsiteX93" fmla="*/ 226963 w 1490380"/>
                    <a:gd name="connsiteY93" fmla="*/ 886049 h 1495138"/>
                    <a:gd name="connsiteX94" fmla="*/ 234979 w 1490380"/>
                    <a:gd name="connsiteY94" fmla="*/ 884843 h 1495138"/>
                    <a:gd name="connsiteX95" fmla="*/ 236582 w 1490380"/>
                    <a:gd name="connsiteY95" fmla="*/ 883234 h 1495138"/>
                    <a:gd name="connsiteX96" fmla="*/ 237384 w 1490380"/>
                    <a:gd name="connsiteY96" fmla="*/ 880018 h 1495138"/>
                    <a:gd name="connsiteX97" fmla="*/ 237384 w 1490380"/>
                    <a:gd name="connsiteY97" fmla="*/ 867556 h 1495138"/>
                    <a:gd name="connsiteX98" fmla="*/ 237384 w 1490380"/>
                    <a:gd name="connsiteY98" fmla="*/ 644844 h 1495138"/>
                    <a:gd name="connsiteX99" fmla="*/ 236582 w 1490380"/>
                    <a:gd name="connsiteY99" fmla="*/ 628764 h 1495138"/>
                    <a:gd name="connsiteX100" fmla="*/ 234979 w 1490380"/>
                    <a:gd name="connsiteY100" fmla="*/ 627156 h 1495138"/>
                    <a:gd name="connsiteX101" fmla="*/ 230169 w 1490380"/>
                    <a:gd name="connsiteY101" fmla="*/ 625950 h 1495138"/>
                    <a:gd name="connsiteX102" fmla="*/ 207724 w 1490380"/>
                    <a:gd name="connsiteY102" fmla="*/ 626352 h 1495138"/>
                    <a:gd name="connsiteX103" fmla="*/ 197303 w 1490380"/>
                    <a:gd name="connsiteY103" fmla="*/ 626352 h 1495138"/>
                    <a:gd name="connsiteX104" fmla="*/ 158023 w 1490380"/>
                    <a:gd name="connsiteY104" fmla="*/ 584543 h 1495138"/>
                    <a:gd name="connsiteX105" fmla="*/ 198505 w 1490380"/>
                    <a:gd name="connsiteY105" fmla="*/ 541126 h 1495138"/>
                    <a:gd name="connsiteX106" fmla="*/ 204918 w 1490380"/>
                    <a:gd name="connsiteY106" fmla="*/ 541126 h 1495138"/>
                    <a:gd name="connsiteX107" fmla="*/ 272255 w 1490380"/>
                    <a:gd name="connsiteY107" fmla="*/ 539116 h 1495138"/>
                    <a:gd name="connsiteX108" fmla="*/ 477504 w 1490380"/>
                    <a:gd name="connsiteY108" fmla="*/ 0 h 1495138"/>
                    <a:gd name="connsiteX109" fmla="*/ 492735 w 1490380"/>
                    <a:gd name="connsiteY109" fmla="*/ 1206 h 1495138"/>
                    <a:gd name="connsiteX110" fmla="*/ 528407 w 1490380"/>
                    <a:gd name="connsiteY110" fmla="*/ 39397 h 1495138"/>
                    <a:gd name="connsiteX111" fmla="*/ 528407 w 1490380"/>
                    <a:gd name="connsiteY111" fmla="*/ 45427 h 1495138"/>
                    <a:gd name="connsiteX112" fmla="*/ 528407 w 1490380"/>
                    <a:gd name="connsiteY112" fmla="*/ 192159 h 1495138"/>
                    <a:gd name="connsiteX113" fmla="*/ 528006 w 1490380"/>
                    <a:gd name="connsiteY113" fmla="*/ 192159 h 1495138"/>
                    <a:gd name="connsiteX114" fmla="*/ 528006 w 1490380"/>
                    <a:gd name="connsiteY114" fmla="*/ 326832 h 1495138"/>
                    <a:gd name="connsiteX115" fmla="*/ 528407 w 1490380"/>
                    <a:gd name="connsiteY115" fmla="*/ 340902 h 1495138"/>
                    <a:gd name="connsiteX116" fmla="*/ 534018 w 1490380"/>
                    <a:gd name="connsiteY116" fmla="*/ 346932 h 1495138"/>
                    <a:gd name="connsiteX117" fmla="*/ 549249 w 1490380"/>
                    <a:gd name="connsiteY117" fmla="*/ 346932 h 1495138"/>
                    <a:gd name="connsiteX118" fmla="*/ 571294 w 1490380"/>
                    <a:gd name="connsiteY118" fmla="*/ 346932 h 1495138"/>
                    <a:gd name="connsiteX119" fmla="*/ 610574 w 1490380"/>
                    <a:gd name="connsiteY119" fmla="*/ 377887 h 1495138"/>
                    <a:gd name="connsiteX120" fmla="*/ 576504 w 1490380"/>
                    <a:gd name="connsiteY120" fmla="*/ 432560 h 1495138"/>
                    <a:gd name="connsiteX121" fmla="*/ 563678 w 1490380"/>
                    <a:gd name="connsiteY121" fmla="*/ 433364 h 1495138"/>
                    <a:gd name="connsiteX122" fmla="*/ 402552 w 1490380"/>
                    <a:gd name="connsiteY122" fmla="*/ 433364 h 1495138"/>
                    <a:gd name="connsiteX123" fmla="*/ 391730 w 1490380"/>
                    <a:gd name="connsiteY123" fmla="*/ 432560 h 1495138"/>
                    <a:gd name="connsiteX124" fmla="*/ 354855 w 1490380"/>
                    <a:gd name="connsiteY124" fmla="*/ 396781 h 1495138"/>
                    <a:gd name="connsiteX125" fmla="*/ 379305 w 1490380"/>
                    <a:gd name="connsiteY125" fmla="*/ 350952 h 1495138"/>
                    <a:gd name="connsiteX126" fmla="*/ 397742 w 1490380"/>
                    <a:gd name="connsiteY126" fmla="*/ 346932 h 1495138"/>
                    <a:gd name="connsiteX127" fmla="*/ 432212 w 1490380"/>
                    <a:gd name="connsiteY127" fmla="*/ 346932 h 1495138"/>
                    <a:gd name="connsiteX128" fmla="*/ 440228 w 1490380"/>
                    <a:gd name="connsiteY128" fmla="*/ 345726 h 1495138"/>
                    <a:gd name="connsiteX129" fmla="*/ 441831 w 1490380"/>
                    <a:gd name="connsiteY129" fmla="*/ 344118 h 1495138"/>
                    <a:gd name="connsiteX130" fmla="*/ 442633 w 1490380"/>
                    <a:gd name="connsiteY130" fmla="*/ 340902 h 1495138"/>
                    <a:gd name="connsiteX131" fmla="*/ 442633 w 1490380"/>
                    <a:gd name="connsiteY131" fmla="*/ 328440 h 1495138"/>
                    <a:gd name="connsiteX132" fmla="*/ 442633 w 1490380"/>
                    <a:gd name="connsiteY132" fmla="*/ 105728 h 1495138"/>
                    <a:gd name="connsiteX133" fmla="*/ 441831 w 1490380"/>
                    <a:gd name="connsiteY133" fmla="*/ 89648 h 1495138"/>
                    <a:gd name="connsiteX134" fmla="*/ 440228 w 1490380"/>
                    <a:gd name="connsiteY134" fmla="*/ 88040 h 1495138"/>
                    <a:gd name="connsiteX135" fmla="*/ 435418 w 1490380"/>
                    <a:gd name="connsiteY135" fmla="*/ 86834 h 1495138"/>
                    <a:gd name="connsiteX136" fmla="*/ 412973 w 1490380"/>
                    <a:gd name="connsiteY136" fmla="*/ 87236 h 1495138"/>
                    <a:gd name="connsiteX137" fmla="*/ 402552 w 1490380"/>
                    <a:gd name="connsiteY137" fmla="*/ 87236 h 1495138"/>
                    <a:gd name="connsiteX138" fmla="*/ 363272 w 1490380"/>
                    <a:gd name="connsiteY138" fmla="*/ 45427 h 1495138"/>
                    <a:gd name="connsiteX139" fmla="*/ 403754 w 1490380"/>
                    <a:gd name="connsiteY139" fmla="*/ 2010 h 1495138"/>
                    <a:gd name="connsiteX140" fmla="*/ 410167 w 1490380"/>
                    <a:gd name="connsiteY140" fmla="*/ 2010 h 1495138"/>
                    <a:gd name="connsiteX141" fmla="*/ 477504 w 1490380"/>
                    <a:gd name="connsiteY141" fmla="*/ 0 h 1495138"/>
                    <a:gd name="connsiteX142" fmla="*/ 123093 w 1490380"/>
                    <a:gd name="connsiteY142" fmla="*/ 0 h 1495138"/>
                    <a:gd name="connsiteX143" fmla="*/ 138324 w 1490380"/>
                    <a:gd name="connsiteY143" fmla="*/ 1206 h 1495138"/>
                    <a:gd name="connsiteX144" fmla="*/ 173997 w 1490380"/>
                    <a:gd name="connsiteY144" fmla="*/ 39397 h 1495138"/>
                    <a:gd name="connsiteX145" fmla="*/ 173997 w 1490380"/>
                    <a:gd name="connsiteY145" fmla="*/ 45427 h 1495138"/>
                    <a:gd name="connsiteX146" fmla="*/ 173997 w 1490380"/>
                    <a:gd name="connsiteY146" fmla="*/ 192159 h 1495138"/>
                    <a:gd name="connsiteX147" fmla="*/ 173596 w 1490380"/>
                    <a:gd name="connsiteY147" fmla="*/ 192159 h 1495138"/>
                    <a:gd name="connsiteX148" fmla="*/ 173596 w 1490380"/>
                    <a:gd name="connsiteY148" fmla="*/ 326832 h 1495138"/>
                    <a:gd name="connsiteX149" fmla="*/ 173997 w 1490380"/>
                    <a:gd name="connsiteY149" fmla="*/ 340902 h 1495138"/>
                    <a:gd name="connsiteX150" fmla="*/ 179608 w 1490380"/>
                    <a:gd name="connsiteY150" fmla="*/ 346932 h 1495138"/>
                    <a:gd name="connsiteX151" fmla="*/ 194839 w 1490380"/>
                    <a:gd name="connsiteY151" fmla="*/ 346932 h 1495138"/>
                    <a:gd name="connsiteX152" fmla="*/ 216884 w 1490380"/>
                    <a:gd name="connsiteY152" fmla="*/ 346932 h 1495138"/>
                    <a:gd name="connsiteX153" fmla="*/ 256164 w 1490380"/>
                    <a:gd name="connsiteY153" fmla="*/ 377887 h 1495138"/>
                    <a:gd name="connsiteX154" fmla="*/ 222094 w 1490380"/>
                    <a:gd name="connsiteY154" fmla="*/ 432560 h 1495138"/>
                    <a:gd name="connsiteX155" fmla="*/ 209268 w 1490380"/>
                    <a:gd name="connsiteY155" fmla="*/ 433364 h 1495138"/>
                    <a:gd name="connsiteX156" fmla="*/ 48141 w 1490380"/>
                    <a:gd name="connsiteY156" fmla="*/ 433364 h 1495138"/>
                    <a:gd name="connsiteX157" fmla="*/ 37319 w 1490380"/>
                    <a:gd name="connsiteY157" fmla="*/ 432560 h 1495138"/>
                    <a:gd name="connsiteX158" fmla="*/ 445 w 1490380"/>
                    <a:gd name="connsiteY158" fmla="*/ 396781 h 1495138"/>
                    <a:gd name="connsiteX159" fmla="*/ 24894 w 1490380"/>
                    <a:gd name="connsiteY159" fmla="*/ 350952 h 1495138"/>
                    <a:gd name="connsiteX160" fmla="*/ 43332 w 1490380"/>
                    <a:gd name="connsiteY160" fmla="*/ 346932 h 1495138"/>
                    <a:gd name="connsiteX161" fmla="*/ 77801 w 1490380"/>
                    <a:gd name="connsiteY161" fmla="*/ 346932 h 1495138"/>
                    <a:gd name="connsiteX162" fmla="*/ 85818 w 1490380"/>
                    <a:gd name="connsiteY162" fmla="*/ 345726 h 1495138"/>
                    <a:gd name="connsiteX163" fmla="*/ 87421 w 1490380"/>
                    <a:gd name="connsiteY163" fmla="*/ 344118 h 1495138"/>
                    <a:gd name="connsiteX164" fmla="*/ 88223 w 1490380"/>
                    <a:gd name="connsiteY164" fmla="*/ 340902 h 1495138"/>
                    <a:gd name="connsiteX165" fmla="*/ 88223 w 1490380"/>
                    <a:gd name="connsiteY165" fmla="*/ 328440 h 1495138"/>
                    <a:gd name="connsiteX166" fmla="*/ 88223 w 1490380"/>
                    <a:gd name="connsiteY166" fmla="*/ 105728 h 1495138"/>
                    <a:gd name="connsiteX167" fmla="*/ 87421 w 1490380"/>
                    <a:gd name="connsiteY167" fmla="*/ 89648 h 1495138"/>
                    <a:gd name="connsiteX168" fmla="*/ 85818 w 1490380"/>
                    <a:gd name="connsiteY168" fmla="*/ 88040 h 1495138"/>
                    <a:gd name="connsiteX169" fmla="*/ 81008 w 1490380"/>
                    <a:gd name="connsiteY169" fmla="*/ 86834 h 1495138"/>
                    <a:gd name="connsiteX170" fmla="*/ 58562 w 1490380"/>
                    <a:gd name="connsiteY170" fmla="*/ 87236 h 1495138"/>
                    <a:gd name="connsiteX171" fmla="*/ 48141 w 1490380"/>
                    <a:gd name="connsiteY171" fmla="*/ 87236 h 1495138"/>
                    <a:gd name="connsiteX172" fmla="*/ 8862 w 1490380"/>
                    <a:gd name="connsiteY172" fmla="*/ 45427 h 1495138"/>
                    <a:gd name="connsiteX173" fmla="*/ 49344 w 1490380"/>
                    <a:gd name="connsiteY173" fmla="*/ 2010 h 1495138"/>
                    <a:gd name="connsiteX174" fmla="*/ 55757 w 1490380"/>
                    <a:gd name="connsiteY174" fmla="*/ 2010 h 1495138"/>
                    <a:gd name="connsiteX175" fmla="*/ 123093 w 1490380"/>
                    <a:gd name="connsiteY17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88360 w 1490380"/>
                    <a:gd name="connsiteY36" fmla="*/ 917003 h 1495138"/>
                    <a:gd name="connsiteX37" fmla="*/ 1454291 w 1490380"/>
                    <a:gd name="connsiteY37" fmla="*/ 971676 h 1495138"/>
                    <a:gd name="connsiteX38" fmla="*/ 1441465 w 1490380"/>
                    <a:gd name="connsiteY38" fmla="*/ 972480 h 1495138"/>
                    <a:gd name="connsiteX39" fmla="*/ 990169 w 1490380"/>
                    <a:gd name="connsiteY39" fmla="*/ 539116 h 1495138"/>
                    <a:gd name="connsiteX40" fmla="*/ 1005400 w 1490380"/>
                    <a:gd name="connsiteY40" fmla="*/ 540322 h 1495138"/>
                    <a:gd name="connsiteX41" fmla="*/ 1041072 w 1490380"/>
                    <a:gd name="connsiteY41" fmla="*/ 578513 h 1495138"/>
                    <a:gd name="connsiteX42" fmla="*/ 1041072 w 1490380"/>
                    <a:gd name="connsiteY42" fmla="*/ 584543 h 1495138"/>
                    <a:gd name="connsiteX43" fmla="*/ 1041072 w 1490380"/>
                    <a:gd name="connsiteY43" fmla="*/ 731276 h 1495138"/>
                    <a:gd name="connsiteX44" fmla="*/ 1040671 w 1490380"/>
                    <a:gd name="connsiteY44" fmla="*/ 731276 h 1495138"/>
                    <a:gd name="connsiteX45" fmla="*/ 1040671 w 1490380"/>
                    <a:gd name="connsiteY45" fmla="*/ 865948 h 1495138"/>
                    <a:gd name="connsiteX46" fmla="*/ 1041072 w 1490380"/>
                    <a:gd name="connsiteY46" fmla="*/ 880018 h 1495138"/>
                    <a:gd name="connsiteX47" fmla="*/ 1046683 w 1490380"/>
                    <a:gd name="connsiteY47" fmla="*/ 886049 h 1495138"/>
                    <a:gd name="connsiteX48" fmla="*/ 1061914 w 1490380"/>
                    <a:gd name="connsiteY48" fmla="*/ 886049 h 1495138"/>
                    <a:gd name="connsiteX49" fmla="*/ 1083959 w 1490380"/>
                    <a:gd name="connsiteY49" fmla="*/ 886049 h 1495138"/>
                    <a:gd name="connsiteX50" fmla="*/ 1123238 w 1490380"/>
                    <a:gd name="connsiteY50" fmla="*/ 917003 h 1495138"/>
                    <a:gd name="connsiteX51" fmla="*/ 1089169 w 1490380"/>
                    <a:gd name="connsiteY51" fmla="*/ 971676 h 1495138"/>
                    <a:gd name="connsiteX52" fmla="*/ 1076343 w 1490380"/>
                    <a:gd name="connsiteY52" fmla="*/ 972480 h 1495138"/>
                    <a:gd name="connsiteX53" fmla="*/ 915217 w 1490380"/>
                    <a:gd name="connsiteY53" fmla="*/ 972480 h 1495138"/>
                    <a:gd name="connsiteX54" fmla="*/ 904395 w 1490380"/>
                    <a:gd name="connsiteY54" fmla="*/ 971676 h 1495138"/>
                    <a:gd name="connsiteX55" fmla="*/ 867520 w 1490380"/>
                    <a:gd name="connsiteY55" fmla="*/ 935897 h 1495138"/>
                    <a:gd name="connsiteX56" fmla="*/ 891970 w 1490380"/>
                    <a:gd name="connsiteY56" fmla="*/ 890069 h 1495138"/>
                    <a:gd name="connsiteX57" fmla="*/ 910407 w 1490380"/>
                    <a:gd name="connsiteY57" fmla="*/ 886049 h 1495138"/>
                    <a:gd name="connsiteX58" fmla="*/ 944877 w 1490380"/>
                    <a:gd name="connsiteY58" fmla="*/ 886049 h 1495138"/>
                    <a:gd name="connsiteX59" fmla="*/ 952893 w 1490380"/>
                    <a:gd name="connsiteY59" fmla="*/ 884843 h 1495138"/>
                    <a:gd name="connsiteX60" fmla="*/ 954496 w 1490380"/>
                    <a:gd name="connsiteY60" fmla="*/ 883234 h 1495138"/>
                    <a:gd name="connsiteX61" fmla="*/ 955298 w 1490380"/>
                    <a:gd name="connsiteY61" fmla="*/ 880018 h 1495138"/>
                    <a:gd name="connsiteX62" fmla="*/ 955298 w 1490380"/>
                    <a:gd name="connsiteY62" fmla="*/ 867556 h 1495138"/>
                    <a:gd name="connsiteX63" fmla="*/ 955298 w 1490380"/>
                    <a:gd name="connsiteY63" fmla="*/ 644844 h 1495138"/>
                    <a:gd name="connsiteX64" fmla="*/ 954496 w 1490380"/>
                    <a:gd name="connsiteY64" fmla="*/ 628764 h 1495138"/>
                    <a:gd name="connsiteX65" fmla="*/ 952893 w 1490380"/>
                    <a:gd name="connsiteY65" fmla="*/ 627156 h 1495138"/>
                    <a:gd name="connsiteX66" fmla="*/ 948083 w 1490380"/>
                    <a:gd name="connsiteY66" fmla="*/ 625950 h 1495138"/>
                    <a:gd name="connsiteX67" fmla="*/ 925638 w 1490380"/>
                    <a:gd name="connsiteY67" fmla="*/ 626352 h 1495138"/>
                    <a:gd name="connsiteX68" fmla="*/ 915217 w 1490380"/>
                    <a:gd name="connsiteY68" fmla="*/ 626352 h 1495138"/>
                    <a:gd name="connsiteX69" fmla="*/ 875937 w 1490380"/>
                    <a:gd name="connsiteY69" fmla="*/ 584543 h 1495138"/>
                    <a:gd name="connsiteX70" fmla="*/ 916419 w 1490380"/>
                    <a:gd name="connsiteY70" fmla="*/ 541126 h 1495138"/>
                    <a:gd name="connsiteX71" fmla="*/ 922832 w 1490380"/>
                    <a:gd name="connsiteY71" fmla="*/ 541126 h 1495138"/>
                    <a:gd name="connsiteX72" fmla="*/ 990169 w 1490380"/>
                    <a:gd name="connsiteY72" fmla="*/ 539116 h 1495138"/>
                    <a:gd name="connsiteX73" fmla="*/ 272255 w 1490380"/>
                    <a:gd name="connsiteY73" fmla="*/ 539116 h 1495138"/>
                    <a:gd name="connsiteX74" fmla="*/ 287486 w 1490380"/>
                    <a:gd name="connsiteY74" fmla="*/ 540322 h 1495138"/>
                    <a:gd name="connsiteX75" fmla="*/ 323158 w 1490380"/>
                    <a:gd name="connsiteY75" fmla="*/ 578513 h 1495138"/>
                    <a:gd name="connsiteX76" fmla="*/ 323158 w 1490380"/>
                    <a:gd name="connsiteY76" fmla="*/ 584543 h 1495138"/>
                    <a:gd name="connsiteX77" fmla="*/ 323158 w 1490380"/>
                    <a:gd name="connsiteY77" fmla="*/ 731276 h 1495138"/>
                    <a:gd name="connsiteX78" fmla="*/ 322757 w 1490380"/>
                    <a:gd name="connsiteY78" fmla="*/ 731276 h 1495138"/>
                    <a:gd name="connsiteX79" fmla="*/ 322757 w 1490380"/>
                    <a:gd name="connsiteY79" fmla="*/ 865948 h 1495138"/>
                    <a:gd name="connsiteX80" fmla="*/ 323158 w 1490380"/>
                    <a:gd name="connsiteY80" fmla="*/ 880018 h 1495138"/>
                    <a:gd name="connsiteX81" fmla="*/ 328769 w 1490380"/>
                    <a:gd name="connsiteY81" fmla="*/ 886049 h 1495138"/>
                    <a:gd name="connsiteX82" fmla="*/ 344000 w 1490380"/>
                    <a:gd name="connsiteY82" fmla="*/ 886049 h 1495138"/>
                    <a:gd name="connsiteX83" fmla="*/ 366045 w 1490380"/>
                    <a:gd name="connsiteY83" fmla="*/ 886049 h 1495138"/>
                    <a:gd name="connsiteX84" fmla="*/ 405325 w 1490380"/>
                    <a:gd name="connsiteY84" fmla="*/ 917003 h 1495138"/>
                    <a:gd name="connsiteX85" fmla="*/ 371255 w 1490380"/>
                    <a:gd name="connsiteY85" fmla="*/ 971676 h 1495138"/>
                    <a:gd name="connsiteX86" fmla="*/ 358429 w 1490380"/>
                    <a:gd name="connsiteY86" fmla="*/ 972480 h 1495138"/>
                    <a:gd name="connsiteX87" fmla="*/ 197303 w 1490380"/>
                    <a:gd name="connsiteY87" fmla="*/ 972480 h 1495138"/>
                    <a:gd name="connsiteX88" fmla="*/ 186481 w 1490380"/>
                    <a:gd name="connsiteY88" fmla="*/ 971676 h 1495138"/>
                    <a:gd name="connsiteX89" fmla="*/ 149606 w 1490380"/>
                    <a:gd name="connsiteY89" fmla="*/ 935897 h 1495138"/>
                    <a:gd name="connsiteX90" fmla="*/ 174056 w 1490380"/>
                    <a:gd name="connsiteY90" fmla="*/ 890069 h 1495138"/>
                    <a:gd name="connsiteX91" fmla="*/ 192493 w 1490380"/>
                    <a:gd name="connsiteY91" fmla="*/ 886049 h 1495138"/>
                    <a:gd name="connsiteX92" fmla="*/ 226963 w 1490380"/>
                    <a:gd name="connsiteY92" fmla="*/ 886049 h 1495138"/>
                    <a:gd name="connsiteX93" fmla="*/ 234979 w 1490380"/>
                    <a:gd name="connsiteY93" fmla="*/ 884843 h 1495138"/>
                    <a:gd name="connsiteX94" fmla="*/ 236582 w 1490380"/>
                    <a:gd name="connsiteY94" fmla="*/ 883234 h 1495138"/>
                    <a:gd name="connsiteX95" fmla="*/ 237384 w 1490380"/>
                    <a:gd name="connsiteY95" fmla="*/ 880018 h 1495138"/>
                    <a:gd name="connsiteX96" fmla="*/ 237384 w 1490380"/>
                    <a:gd name="connsiteY96" fmla="*/ 867556 h 1495138"/>
                    <a:gd name="connsiteX97" fmla="*/ 237384 w 1490380"/>
                    <a:gd name="connsiteY97" fmla="*/ 644844 h 1495138"/>
                    <a:gd name="connsiteX98" fmla="*/ 236582 w 1490380"/>
                    <a:gd name="connsiteY98" fmla="*/ 628764 h 1495138"/>
                    <a:gd name="connsiteX99" fmla="*/ 234979 w 1490380"/>
                    <a:gd name="connsiteY99" fmla="*/ 627156 h 1495138"/>
                    <a:gd name="connsiteX100" fmla="*/ 230169 w 1490380"/>
                    <a:gd name="connsiteY100" fmla="*/ 625950 h 1495138"/>
                    <a:gd name="connsiteX101" fmla="*/ 207724 w 1490380"/>
                    <a:gd name="connsiteY101" fmla="*/ 626352 h 1495138"/>
                    <a:gd name="connsiteX102" fmla="*/ 197303 w 1490380"/>
                    <a:gd name="connsiteY102" fmla="*/ 626352 h 1495138"/>
                    <a:gd name="connsiteX103" fmla="*/ 158023 w 1490380"/>
                    <a:gd name="connsiteY103" fmla="*/ 584543 h 1495138"/>
                    <a:gd name="connsiteX104" fmla="*/ 198505 w 1490380"/>
                    <a:gd name="connsiteY104" fmla="*/ 541126 h 1495138"/>
                    <a:gd name="connsiteX105" fmla="*/ 204918 w 1490380"/>
                    <a:gd name="connsiteY105" fmla="*/ 541126 h 1495138"/>
                    <a:gd name="connsiteX106" fmla="*/ 272255 w 1490380"/>
                    <a:gd name="connsiteY106" fmla="*/ 539116 h 1495138"/>
                    <a:gd name="connsiteX107" fmla="*/ 477504 w 1490380"/>
                    <a:gd name="connsiteY107" fmla="*/ 0 h 1495138"/>
                    <a:gd name="connsiteX108" fmla="*/ 492735 w 1490380"/>
                    <a:gd name="connsiteY108" fmla="*/ 1206 h 1495138"/>
                    <a:gd name="connsiteX109" fmla="*/ 528407 w 1490380"/>
                    <a:gd name="connsiteY109" fmla="*/ 39397 h 1495138"/>
                    <a:gd name="connsiteX110" fmla="*/ 528407 w 1490380"/>
                    <a:gd name="connsiteY110" fmla="*/ 45427 h 1495138"/>
                    <a:gd name="connsiteX111" fmla="*/ 528407 w 1490380"/>
                    <a:gd name="connsiteY111" fmla="*/ 192159 h 1495138"/>
                    <a:gd name="connsiteX112" fmla="*/ 528006 w 1490380"/>
                    <a:gd name="connsiteY112" fmla="*/ 192159 h 1495138"/>
                    <a:gd name="connsiteX113" fmla="*/ 528006 w 1490380"/>
                    <a:gd name="connsiteY113" fmla="*/ 326832 h 1495138"/>
                    <a:gd name="connsiteX114" fmla="*/ 528407 w 1490380"/>
                    <a:gd name="connsiteY114" fmla="*/ 340902 h 1495138"/>
                    <a:gd name="connsiteX115" fmla="*/ 534018 w 1490380"/>
                    <a:gd name="connsiteY115" fmla="*/ 346932 h 1495138"/>
                    <a:gd name="connsiteX116" fmla="*/ 549249 w 1490380"/>
                    <a:gd name="connsiteY116" fmla="*/ 346932 h 1495138"/>
                    <a:gd name="connsiteX117" fmla="*/ 571294 w 1490380"/>
                    <a:gd name="connsiteY117" fmla="*/ 346932 h 1495138"/>
                    <a:gd name="connsiteX118" fmla="*/ 610574 w 1490380"/>
                    <a:gd name="connsiteY118" fmla="*/ 377887 h 1495138"/>
                    <a:gd name="connsiteX119" fmla="*/ 576504 w 1490380"/>
                    <a:gd name="connsiteY119" fmla="*/ 432560 h 1495138"/>
                    <a:gd name="connsiteX120" fmla="*/ 563678 w 1490380"/>
                    <a:gd name="connsiteY120" fmla="*/ 433364 h 1495138"/>
                    <a:gd name="connsiteX121" fmla="*/ 402552 w 1490380"/>
                    <a:gd name="connsiteY121" fmla="*/ 433364 h 1495138"/>
                    <a:gd name="connsiteX122" fmla="*/ 391730 w 1490380"/>
                    <a:gd name="connsiteY122" fmla="*/ 432560 h 1495138"/>
                    <a:gd name="connsiteX123" fmla="*/ 354855 w 1490380"/>
                    <a:gd name="connsiteY123" fmla="*/ 396781 h 1495138"/>
                    <a:gd name="connsiteX124" fmla="*/ 379305 w 1490380"/>
                    <a:gd name="connsiteY124" fmla="*/ 350952 h 1495138"/>
                    <a:gd name="connsiteX125" fmla="*/ 397742 w 1490380"/>
                    <a:gd name="connsiteY125" fmla="*/ 346932 h 1495138"/>
                    <a:gd name="connsiteX126" fmla="*/ 432212 w 1490380"/>
                    <a:gd name="connsiteY126" fmla="*/ 346932 h 1495138"/>
                    <a:gd name="connsiteX127" fmla="*/ 440228 w 1490380"/>
                    <a:gd name="connsiteY127" fmla="*/ 345726 h 1495138"/>
                    <a:gd name="connsiteX128" fmla="*/ 441831 w 1490380"/>
                    <a:gd name="connsiteY128" fmla="*/ 344118 h 1495138"/>
                    <a:gd name="connsiteX129" fmla="*/ 442633 w 1490380"/>
                    <a:gd name="connsiteY129" fmla="*/ 340902 h 1495138"/>
                    <a:gd name="connsiteX130" fmla="*/ 442633 w 1490380"/>
                    <a:gd name="connsiteY130" fmla="*/ 328440 h 1495138"/>
                    <a:gd name="connsiteX131" fmla="*/ 442633 w 1490380"/>
                    <a:gd name="connsiteY131" fmla="*/ 105728 h 1495138"/>
                    <a:gd name="connsiteX132" fmla="*/ 441831 w 1490380"/>
                    <a:gd name="connsiteY132" fmla="*/ 89648 h 1495138"/>
                    <a:gd name="connsiteX133" fmla="*/ 440228 w 1490380"/>
                    <a:gd name="connsiteY133" fmla="*/ 88040 h 1495138"/>
                    <a:gd name="connsiteX134" fmla="*/ 435418 w 1490380"/>
                    <a:gd name="connsiteY134" fmla="*/ 86834 h 1495138"/>
                    <a:gd name="connsiteX135" fmla="*/ 412973 w 1490380"/>
                    <a:gd name="connsiteY135" fmla="*/ 87236 h 1495138"/>
                    <a:gd name="connsiteX136" fmla="*/ 402552 w 1490380"/>
                    <a:gd name="connsiteY136" fmla="*/ 87236 h 1495138"/>
                    <a:gd name="connsiteX137" fmla="*/ 363272 w 1490380"/>
                    <a:gd name="connsiteY137" fmla="*/ 45427 h 1495138"/>
                    <a:gd name="connsiteX138" fmla="*/ 403754 w 1490380"/>
                    <a:gd name="connsiteY138" fmla="*/ 2010 h 1495138"/>
                    <a:gd name="connsiteX139" fmla="*/ 410167 w 1490380"/>
                    <a:gd name="connsiteY139" fmla="*/ 2010 h 1495138"/>
                    <a:gd name="connsiteX140" fmla="*/ 477504 w 1490380"/>
                    <a:gd name="connsiteY140" fmla="*/ 0 h 1495138"/>
                    <a:gd name="connsiteX141" fmla="*/ 123093 w 1490380"/>
                    <a:gd name="connsiteY141" fmla="*/ 0 h 1495138"/>
                    <a:gd name="connsiteX142" fmla="*/ 138324 w 1490380"/>
                    <a:gd name="connsiteY142" fmla="*/ 1206 h 1495138"/>
                    <a:gd name="connsiteX143" fmla="*/ 173997 w 1490380"/>
                    <a:gd name="connsiteY143" fmla="*/ 39397 h 1495138"/>
                    <a:gd name="connsiteX144" fmla="*/ 173997 w 1490380"/>
                    <a:gd name="connsiteY144" fmla="*/ 45427 h 1495138"/>
                    <a:gd name="connsiteX145" fmla="*/ 173997 w 1490380"/>
                    <a:gd name="connsiteY145" fmla="*/ 192159 h 1495138"/>
                    <a:gd name="connsiteX146" fmla="*/ 173596 w 1490380"/>
                    <a:gd name="connsiteY146" fmla="*/ 192159 h 1495138"/>
                    <a:gd name="connsiteX147" fmla="*/ 173596 w 1490380"/>
                    <a:gd name="connsiteY147" fmla="*/ 326832 h 1495138"/>
                    <a:gd name="connsiteX148" fmla="*/ 173997 w 1490380"/>
                    <a:gd name="connsiteY148" fmla="*/ 340902 h 1495138"/>
                    <a:gd name="connsiteX149" fmla="*/ 179608 w 1490380"/>
                    <a:gd name="connsiteY149" fmla="*/ 346932 h 1495138"/>
                    <a:gd name="connsiteX150" fmla="*/ 194839 w 1490380"/>
                    <a:gd name="connsiteY150" fmla="*/ 346932 h 1495138"/>
                    <a:gd name="connsiteX151" fmla="*/ 216884 w 1490380"/>
                    <a:gd name="connsiteY151" fmla="*/ 346932 h 1495138"/>
                    <a:gd name="connsiteX152" fmla="*/ 256164 w 1490380"/>
                    <a:gd name="connsiteY152" fmla="*/ 377887 h 1495138"/>
                    <a:gd name="connsiteX153" fmla="*/ 222094 w 1490380"/>
                    <a:gd name="connsiteY153" fmla="*/ 432560 h 1495138"/>
                    <a:gd name="connsiteX154" fmla="*/ 209268 w 1490380"/>
                    <a:gd name="connsiteY154" fmla="*/ 433364 h 1495138"/>
                    <a:gd name="connsiteX155" fmla="*/ 48141 w 1490380"/>
                    <a:gd name="connsiteY155" fmla="*/ 433364 h 1495138"/>
                    <a:gd name="connsiteX156" fmla="*/ 37319 w 1490380"/>
                    <a:gd name="connsiteY156" fmla="*/ 432560 h 1495138"/>
                    <a:gd name="connsiteX157" fmla="*/ 445 w 1490380"/>
                    <a:gd name="connsiteY157" fmla="*/ 396781 h 1495138"/>
                    <a:gd name="connsiteX158" fmla="*/ 24894 w 1490380"/>
                    <a:gd name="connsiteY158" fmla="*/ 350952 h 1495138"/>
                    <a:gd name="connsiteX159" fmla="*/ 43332 w 1490380"/>
                    <a:gd name="connsiteY159" fmla="*/ 346932 h 1495138"/>
                    <a:gd name="connsiteX160" fmla="*/ 77801 w 1490380"/>
                    <a:gd name="connsiteY160" fmla="*/ 346932 h 1495138"/>
                    <a:gd name="connsiteX161" fmla="*/ 85818 w 1490380"/>
                    <a:gd name="connsiteY161" fmla="*/ 345726 h 1495138"/>
                    <a:gd name="connsiteX162" fmla="*/ 87421 w 1490380"/>
                    <a:gd name="connsiteY162" fmla="*/ 344118 h 1495138"/>
                    <a:gd name="connsiteX163" fmla="*/ 88223 w 1490380"/>
                    <a:gd name="connsiteY163" fmla="*/ 340902 h 1495138"/>
                    <a:gd name="connsiteX164" fmla="*/ 88223 w 1490380"/>
                    <a:gd name="connsiteY164" fmla="*/ 328440 h 1495138"/>
                    <a:gd name="connsiteX165" fmla="*/ 88223 w 1490380"/>
                    <a:gd name="connsiteY165" fmla="*/ 105728 h 1495138"/>
                    <a:gd name="connsiteX166" fmla="*/ 87421 w 1490380"/>
                    <a:gd name="connsiteY166" fmla="*/ 89648 h 1495138"/>
                    <a:gd name="connsiteX167" fmla="*/ 85818 w 1490380"/>
                    <a:gd name="connsiteY167" fmla="*/ 88040 h 1495138"/>
                    <a:gd name="connsiteX168" fmla="*/ 81008 w 1490380"/>
                    <a:gd name="connsiteY168" fmla="*/ 86834 h 1495138"/>
                    <a:gd name="connsiteX169" fmla="*/ 58562 w 1490380"/>
                    <a:gd name="connsiteY169" fmla="*/ 87236 h 1495138"/>
                    <a:gd name="connsiteX170" fmla="*/ 48141 w 1490380"/>
                    <a:gd name="connsiteY170" fmla="*/ 87236 h 1495138"/>
                    <a:gd name="connsiteX171" fmla="*/ 8862 w 1490380"/>
                    <a:gd name="connsiteY171" fmla="*/ 45427 h 1495138"/>
                    <a:gd name="connsiteX172" fmla="*/ 49344 w 1490380"/>
                    <a:gd name="connsiteY172" fmla="*/ 2010 h 1495138"/>
                    <a:gd name="connsiteX173" fmla="*/ 55757 w 1490380"/>
                    <a:gd name="connsiteY173" fmla="*/ 2010 h 1495138"/>
                    <a:gd name="connsiteX174" fmla="*/ 123093 w 1490380"/>
                    <a:gd name="connsiteY17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88360 w 1490380"/>
                    <a:gd name="connsiteY35" fmla="*/ 917003 h 1495138"/>
                    <a:gd name="connsiteX36" fmla="*/ 1454291 w 1490380"/>
                    <a:gd name="connsiteY36" fmla="*/ 971676 h 1495138"/>
                    <a:gd name="connsiteX37" fmla="*/ 1441465 w 1490380"/>
                    <a:gd name="connsiteY37" fmla="*/ 972480 h 1495138"/>
                    <a:gd name="connsiteX38" fmla="*/ 990169 w 1490380"/>
                    <a:gd name="connsiteY38" fmla="*/ 539116 h 1495138"/>
                    <a:gd name="connsiteX39" fmla="*/ 1005400 w 1490380"/>
                    <a:gd name="connsiteY39" fmla="*/ 540322 h 1495138"/>
                    <a:gd name="connsiteX40" fmla="*/ 1041072 w 1490380"/>
                    <a:gd name="connsiteY40" fmla="*/ 578513 h 1495138"/>
                    <a:gd name="connsiteX41" fmla="*/ 1041072 w 1490380"/>
                    <a:gd name="connsiteY41" fmla="*/ 584543 h 1495138"/>
                    <a:gd name="connsiteX42" fmla="*/ 1041072 w 1490380"/>
                    <a:gd name="connsiteY42" fmla="*/ 731276 h 1495138"/>
                    <a:gd name="connsiteX43" fmla="*/ 1040671 w 1490380"/>
                    <a:gd name="connsiteY43" fmla="*/ 731276 h 1495138"/>
                    <a:gd name="connsiteX44" fmla="*/ 1040671 w 1490380"/>
                    <a:gd name="connsiteY44" fmla="*/ 865948 h 1495138"/>
                    <a:gd name="connsiteX45" fmla="*/ 1041072 w 1490380"/>
                    <a:gd name="connsiteY45" fmla="*/ 880018 h 1495138"/>
                    <a:gd name="connsiteX46" fmla="*/ 1046683 w 1490380"/>
                    <a:gd name="connsiteY46" fmla="*/ 886049 h 1495138"/>
                    <a:gd name="connsiteX47" fmla="*/ 1061914 w 1490380"/>
                    <a:gd name="connsiteY47" fmla="*/ 886049 h 1495138"/>
                    <a:gd name="connsiteX48" fmla="*/ 1083959 w 1490380"/>
                    <a:gd name="connsiteY48" fmla="*/ 886049 h 1495138"/>
                    <a:gd name="connsiteX49" fmla="*/ 1123238 w 1490380"/>
                    <a:gd name="connsiteY49" fmla="*/ 917003 h 1495138"/>
                    <a:gd name="connsiteX50" fmla="*/ 1089169 w 1490380"/>
                    <a:gd name="connsiteY50" fmla="*/ 971676 h 1495138"/>
                    <a:gd name="connsiteX51" fmla="*/ 1076343 w 1490380"/>
                    <a:gd name="connsiteY51" fmla="*/ 972480 h 1495138"/>
                    <a:gd name="connsiteX52" fmla="*/ 915217 w 1490380"/>
                    <a:gd name="connsiteY52" fmla="*/ 972480 h 1495138"/>
                    <a:gd name="connsiteX53" fmla="*/ 904395 w 1490380"/>
                    <a:gd name="connsiteY53" fmla="*/ 971676 h 1495138"/>
                    <a:gd name="connsiteX54" fmla="*/ 867520 w 1490380"/>
                    <a:gd name="connsiteY54" fmla="*/ 935897 h 1495138"/>
                    <a:gd name="connsiteX55" fmla="*/ 891970 w 1490380"/>
                    <a:gd name="connsiteY55" fmla="*/ 890069 h 1495138"/>
                    <a:gd name="connsiteX56" fmla="*/ 910407 w 1490380"/>
                    <a:gd name="connsiteY56" fmla="*/ 886049 h 1495138"/>
                    <a:gd name="connsiteX57" fmla="*/ 944877 w 1490380"/>
                    <a:gd name="connsiteY57" fmla="*/ 886049 h 1495138"/>
                    <a:gd name="connsiteX58" fmla="*/ 952893 w 1490380"/>
                    <a:gd name="connsiteY58" fmla="*/ 884843 h 1495138"/>
                    <a:gd name="connsiteX59" fmla="*/ 954496 w 1490380"/>
                    <a:gd name="connsiteY59" fmla="*/ 883234 h 1495138"/>
                    <a:gd name="connsiteX60" fmla="*/ 955298 w 1490380"/>
                    <a:gd name="connsiteY60" fmla="*/ 880018 h 1495138"/>
                    <a:gd name="connsiteX61" fmla="*/ 955298 w 1490380"/>
                    <a:gd name="connsiteY61" fmla="*/ 867556 h 1495138"/>
                    <a:gd name="connsiteX62" fmla="*/ 955298 w 1490380"/>
                    <a:gd name="connsiteY62" fmla="*/ 644844 h 1495138"/>
                    <a:gd name="connsiteX63" fmla="*/ 954496 w 1490380"/>
                    <a:gd name="connsiteY63" fmla="*/ 628764 h 1495138"/>
                    <a:gd name="connsiteX64" fmla="*/ 952893 w 1490380"/>
                    <a:gd name="connsiteY64" fmla="*/ 627156 h 1495138"/>
                    <a:gd name="connsiteX65" fmla="*/ 948083 w 1490380"/>
                    <a:gd name="connsiteY65" fmla="*/ 625950 h 1495138"/>
                    <a:gd name="connsiteX66" fmla="*/ 925638 w 1490380"/>
                    <a:gd name="connsiteY66" fmla="*/ 626352 h 1495138"/>
                    <a:gd name="connsiteX67" fmla="*/ 915217 w 1490380"/>
                    <a:gd name="connsiteY67" fmla="*/ 626352 h 1495138"/>
                    <a:gd name="connsiteX68" fmla="*/ 875937 w 1490380"/>
                    <a:gd name="connsiteY68" fmla="*/ 584543 h 1495138"/>
                    <a:gd name="connsiteX69" fmla="*/ 916419 w 1490380"/>
                    <a:gd name="connsiteY69" fmla="*/ 541126 h 1495138"/>
                    <a:gd name="connsiteX70" fmla="*/ 922832 w 1490380"/>
                    <a:gd name="connsiteY70" fmla="*/ 541126 h 1495138"/>
                    <a:gd name="connsiteX71" fmla="*/ 990169 w 1490380"/>
                    <a:gd name="connsiteY71" fmla="*/ 539116 h 1495138"/>
                    <a:gd name="connsiteX72" fmla="*/ 272255 w 1490380"/>
                    <a:gd name="connsiteY72" fmla="*/ 539116 h 1495138"/>
                    <a:gd name="connsiteX73" fmla="*/ 287486 w 1490380"/>
                    <a:gd name="connsiteY73" fmla="*/ 540322 h 1495138"/>
                    <a:gd name="connsiteX74" fmla="*/ 323158 w 1490380"/>
                    <a:gd name="connsiteY74" fmla="*/ 578513 h 1495138"/>
                    <a:gd name="connsiteX75" fmla="*/ 323158 w 1490380"/>
                    <a:gd name="connsiteY75" fmla="*/ 584543 h 1495138"/>
                    <a:gd name="connsiteX76" fmla="*/ 323158 w 1490380"/>
                    <a:gd name="connsiteY76" fmla="*/ 731276 h 1495138"/>
                    <a:gd name="connsiteX77" fmla="*/ 322757 w 1490380"/>
                    <a:gd name="connsiteY77" fmla="*/ 731276 h 1495138"/>
                    <a:gd name="connsiteX78" fmla="*/ 322757 w 1490380"/>
                    <a:gd name="connsiteY78" fmla="*/ 865948 h 1495138"/>
                    <a:gd name="connsiteX79" fmla="*/ 323158 w 1490380"/>
                    <a:gd name="connsiteY79" fmla="*/ 880018 h 1495138"/>
                    <a:gd name="connsiteX80" fmla="*/ 328769 w 1490380"/>
                    <a:gd name="connsiteY80" fmla="*/ 886049 h 1495138"/>
                    <a:gd name="connsiteX81" fmla="*/ 344000 w 1490380"/>
                    <a:gd name="connsiteY81" fmla="*/ 886049 h 1495138"/>
                    <a:gd name="connsiteX82" fmla="*/ 366045 w 1490380"/>
                    <a:gd name="connsiteY82" fmla="*/ 886049 h 1495138"/>
                    <a:gd name="connsiteX83" fmla="*/ 405325 w 1490380"/>
                    <a:gd name="connsiteY83" fmla="*/ 917003 h 1495138"/>
                    <a:gd name="connsiteX84" fmla="*/ 371255 w 1490380"/>
                    <a:gd name="connsiteY84" fmla="*/ 971676 h 1495138"/>
                    <a:gd name="connsiteX85" fmla="*/ 358429 w 1490380"/>
                    <a:gd name="connsiteY85" fmla="*/ 972480 h 1495138"/>
                    <a:gd name="connsiteX86" fmla="*/ 197303 w 1490380"/>
                    <a:gd name="connsiteY86" fmla="*/ 972480 h 1495138"/>
                    <a:gd name="connsiteX87" fmla="*/ 186481 w 1490380"/>
                    <a:gd name="connsiteY87" fmla="*/ 971676 h 1495138"/>
                    <a:gd name="connsiteX88" fmla="*/ 149606 w 1490380"/>
                    <a:gd name="connsiteY88" fmla="*/ 935897 h 1495138"/>
                    <a:gd name="connsiteX89" fmla="*/ 174056 w 1490380"/>
                    <a:gd name="connsiteY89" fmla="*/ 890069 h 1495138"/>
                    <a:gd name="connsiteX90" fmla="*/ 192493 w 1490380"/>
                    <a:gd name="connsiteY90" fmla="*/ 886049 h 1495138"/>
                    <a:gd name="connsiteX91" fmla="*/ 226963 w 1490380"/>
                    <a:gd name="connsiteY91" fmla="*/ 886049 h 1495138"/>
                    <a:gd name="connsiteX92" fmla="*/ 234979 w 1490380"/>
                    <a:gd name="connsiteY92" fmla="*/ 884843 h 1495138"/>
                    <a:gd name="connsiteX93" fmla="*/ 236582 w 1490380"/>
                    <a:gd name="connsiteY93" fmla="*/ 883234 h 1495138"/>
                    <a:gd name="connsiteX94" fmla="*/ 237384 w 1490380"/>
                    <a:gd name="connsiteY94" fmla="*/ 880018 h 1495138"/>
                    <a:gd name="connsiteX95" fmla="*/ 237384 w 1490380"/>
                    <a:gd name="connsiteY95" fmla="*/ 867556 h 1495138"/>
                    <a:gd name="connsiteX96" fmla="*/ 237384 w 1490380"/>
                    <a:gd name="connsiteY96" fmla="*/ 644844 h 1495138"/>
                    <a:gd name="connsiteX97" fmla="*/ 236582 w 1490380"/>
                    <a:gd name="connsiteY97" fmla="*/ 628764 h 1495138"/>
                    <a:gd name="connsiteX98" fmla="*/ 234979 w 1490380"/>
                    <a:gd name="connsiteY98" fmla="*/ 627156 h 1495138"/>
                    <a:gd name="connsiteX99" fmla="*/ 230169 w 1490380"/>
                    <a:gd name="connsiteY99" fmla="*/ 625950 h 1495138"/>
                    <a:gd name="connsiteX100" fmla="*/ 207724 w 1490380"/>
                    <a:gd name="connsiteY100" fmla="*/ 626352 h 1495138"/>
                    <a:gd name="connsiteX101" fmla="*/ 197303 w 1490380"/>
                    <a:gd name="connsiteY101" fmla="*/ 626352 h 1495138"/>
                    <a:gd name="connsiteX102" fmla="*/ 158023 w 1490380"/>
                    <a:gd name="connsiteY102" fmla="*/ 584543 h 1495138"/>
                    <a:gd name="connsiteX103" fmla="*/ 198505 w 1490380"/>
                    <a:gd name="connsiteY103" fmla="*/ 541126 h 1495138"/>
                    <a:gd name="connsiteX104" fmla="*/ 204918 w 1490380"/>
                    <a:gd name="connsiteY104" fmla="*/ 541126 h 1495138"/>
                    <a:gd name="connsiteX105" fmla="*/ 272255 w 1490380"/>
                    <a:gd name="connsiteY105" fmla="*/ 539116 h 1495138"/>
                    <a:gd name="connsiteX106" fmla="*/ 477504 w 1490380"/>
                    <a:gd name="connsiteY106" fmla="*/ 0 h 1495138"/>
                    <a:gd name="connsiteX107" fmla="*/ 492735 w 1490380"/>
                    <a:gd name="connsiteY107" fmla="*/ 1206 h 1495138"/>
                    <a:gd name="connsiteX108" fmla="*/ 528407 w 1490380"/>
                    <a:gd name="connsiteY108" fmla="*/ 39397 h 1495138"/>
                    <a:gd name="connsiteX109" fmla="*/ 528407 w 1490380"/>
                    <a:gd name="connsiteY109" fmla="*/ 45427 h 1495138"/>
                    <a:gd name="connsiteX110" fmla="*/ 528407 w 1490380"/>
                    <a:gd name="connsiteY110" fmla="*/ 192159 h 1495138"/>
                    <a:gd name="connsiteX111" fmla="*/ 528006 w 1490380"/>
                    <a:gd name="connsiteY111" fmla="*/ 192159 h 1495138"/>
                    <a:gd name="connsiteX112" fmla="*/ 528006 w 1490380"/>
                    <a:gd name="connsiteY112" fmla="*/ 326832 h 1495138"/>
                    <a:gd name="connsiteX113" fmla="*/ 528407 w 1490380"/>
                    <a:gd name="connsiteY113" fmla="*/ 340902 h 1495138"/>
                    <a:gd name="connsiteX114" fmla="*/ 534018 w 1490380"/>
                    <a:gd name="connsiteY114" fmla="*/ 346932 h 1495138"/>
                    <a:gd name="connsiteX115" fmla="*/ 549249 w 1490380"/>
                    <a:gd name="connsiteY115" fmla="*/ 346932 h 1495138"/>
                    <a:gd name="connsiteX116" fmla="*/ 571294 w 1490380"/>
                    <a:gd name="connsiteY116" fmla="*/ 346932 h 1495138"/>
                    <a:gd name="connsiteX117" fmla="*/ 610574 w 1490380"/>
                    <a:gd name="connsiteY117" fmla="*/ 377887 h 1495138"/>
                    <a:gd name="connsiteX118" fmla="*/ 576504 w 1490380"/>
                    <a:gd name="connsiteY118" fmla="*/ 432560 h 1495138"/>
                    <a:gd name="connsiteX119" fmla="*/ 563678 w 1490380"/>
                    <a:gd name="connsiteY119" fmla="*/ 433364 h 1495138"/>
                    <a:gd name="connsiteX120" fmla="*/ 402552 w 1490380"/>
                    <a:gd name="connsiteY120" fmla="*/ 433364 h 1495138"/>
                    <a:gd name="connsiteX121" fmla="*/ 391730 w 1490380"/>
                    <a:gd name="connsiteY121" fmla="*/ 432560 h 1495138"/>
                    <a:gd name="connsiteX122" fmla="*/ 354855 w 1490380"/>
                    <a:gd name="connsiteY122" fmla="*/ 396781 h 1495138"/>
                    <a:gd name="connsiteX123" fmla="*/ 379305 w 1490380"/>
                    <a:gd name="connsiteY123" fmla="*/ 350952 h 1495138"/>
                    <a:gd name="connsiteX124" fmla="*/ 397742 w 1490380"/>
                    <a:gd name="connsiteY124" fmla="*/ 346932 h 1495138"/>
                    <a:gd name="connsiteX125" fmla="*/ 432212 w 1490380"/>
                    <a:gd name="connsiteY125" fmla="*/ 346932 h 1495138"/>
                    <a:gd name="connsiteX126" fmla="*/ 440228 w 1490380"/>
                    <a:gd name="connsiteY126" fmla="*/ 345726 h 1495138"/>
                    <a:gd name="connsiteX127" fmla="*/ 441831 w 1490380"/>
                    <a:gd name="connsiteY127" fmla="*/ 344118 h 1495138"/>
                    <a:gd name="connsiteX128" fmla="*/ 442633 w 1490380"/>
                    <a:gd name="connsiteY128" fmla="*/ 340902 h 1495138"/>
                    <a:gd name="connsiteX129" fmla="*/ 442633 w 1490380"/>
                    <a:gd name="connsiteY129" fmla="*/ 328440 h 1495138"/>
                    <a:gd name="connsiteX130" fmla="*/ 442633 w 1490380"/>
                    <a:gd name="connsiteY130" fmla="*/ 105728 h 1495138"/>
                    <a:gd name="connsiteX131" fmla="*/ 441831 w 1490380"/>
                    <a:gd name="connsiteY131" fmla="*/ 89648 h 1495138"/>
                    <a:gd name="connsiteX132" fmla="*/ 440228 w 1490380"/>
                    <a:gd name="connsiteY132" fmla="*/ 88040 h 1495138"/>
                    <a:gd name="connsiteX133" fmla="*/ 435418 w 1490380"/>
                    <a:gd name="connsiteY133" fmla="*/ 86834 h 1495138"/>
                    <a:gd name="connsiteX134" fmla="*/ 412973 w 1490380"/>
                    <a:gd name="connsiteY134" fmla="*/ 87236 h 1495138"/>
                    <a:gd name="connsiteX135" fmla="*/ 402552 w 1490380"/>
                    <a:gd name="connsiteY135" fmla="*/ 87236 h 1495138"/>
                    <a:gd name="connsiteX136" fmla="*/ 363272 w 1490380"/>
                    <a:gd name="connsiteY136" fmla="*/ 45427 h 1495138"/>
                    <a:gd name="connsiteX137" fmla="*/ 403754 w 1490380"/>
                    <a:gd name="connsiteY137" fmla="*/ 2010 h 1495138"/>
                    <a:gd name="connsiteX138" fmla="*/ 410167 w 1490380"/>
                    <a:gd name="connsiteY138" fmla="*/ 2010 h 1495138"/>
                    <a:gd name="connsiteX139" fmla="*/ 477504 w 1490380"/>
                    <a:gd name="connsiteY139" fmla="*/ 0 h 1495138"/>
                    <a:gd name="connsiteX140" fmla="*/ 123093 w 1490380"/>
                    <a:gd name="connsiteY140" fmla="*/ 0 h 1495138"/>
                    <a:gd name="connsiteX141" fmla="*/ 138324 w 1490380"/>
                    <a:gd name="connsiteY141" fmla="*/ 1206 h 1495138"/>
                    <a:gd name="connsiteX142" fmla="*/ 173997 w 1490380"/>
                    <a:gd name="connsiteY142" fmla="*/ 39397 h 1495138"/>
                    <a:gd name="connsiteX143" fmla="*/ 173997 w 1490380"/>
                    <a:gd name="connsiteY143" fmla="*/ 45427 h 1495138"/>
                    <a:gd name="connsiteX144" fmla="*/ 173997 w 1490380"/>
                    <a:gd name="connsiteY144" fmla="*/ 192159 h 1495138"/>
                    <a:gd name="connsiteX145" fmla="*/ 173596 w 1490380"/>
                    <a:gd name="connsiteY145" fmla="*/ 192159 h 1495138"/>
                    <a:gd name="connsiteX146" fmla="*/ 173596 w 1490380"/>
                    <a:gd name="connsiteY146" fmla="*/ 326832 h 1495138"/>
                    <a:gd name="connsiteX147" fmla="*/ 173997 w 1490380"/>
                    <a:gd name="connsiteY147" fmla="*/ 340902 h 1495138"/>
                    <a:gd name="connsiteX148" fmla="*/ 179608 w 1490380"/>
                    <a:gd name="connsiteY148" fmla="*/ 346932 h 1495138"/>
                    <a:gd name="connsiteX149" fmla="*/ 194839 w 1490380"/>
                    <a:gd name="connsiteY149" fmla="*/ 346932 h 1495138"/>
                    <a:gd name="connsiteX150" fmla="*/ 216884 w 1490380"/>
                    <a:gd name="connsiteY150" fmla="*/ 346932 h 1495138"/>
                    <a:gd name="connsiteX151" fmla="*/ 256164 w 1490380"/>
                    <a:gd name="connsiteY151" fmla="*/ 377887 h 1495138"/>
                    <a:gd name="connsiteX152" fmla="*/ 222094 w 1490380"/>
                    <a:gd name="connsiteY152" fmla="*/ 432560 h 1495138"/>
                    <a:gd name="connsiteX153" fmla="*/ 209268 w 1490380"/>
                    <a:gd name="connsiteY153" fmla="*/ 433364 h 1495138"/>
                    <a:gd name="connsiteX154" fmla="*/ 48141 w 1490380"/>
                    <a:gd name="connsiteY154" fmla="*/ 433364 h 1495138"/>
                    <a:gd name="connsiteX155" fmla="*/ 37319 w 1490380"/>
                    <a:gd name="connsiteY155" fmla="*/ 432560 h 1495138"/>
                    <a:gd name="connsiteX156" fmla="*/ 445 w 1490380"/>
                    <a:gd name="connsiteY156" fmla="*/ 396781 h 1495138"/>
                    <a:gd name="connsiteX157" fmla="*/ 24894 w 1490380"/>
                    <a:gd name="connsiteY157" fmla="*/ 350952 h 1495138"/>
                    <a:gd name="connsiteX158" fmla="*/ 43332 w 1490380"/>
                    <a:gd name="connsiteY158" fmla="*/ 346932 h 1495138"/>
                    <a:gd name="connsiteX159" fmla="*/ 77801 w 1490380"/>
                    <a:gd name="connsiteY159" fmla="*/ 346932 h 1495138"/>
                    <a:gd name="connsiteX160" fmla="*/ 85818 w 1490380"/>
                    <a:gd name="connsiteY160" fmla="*/ 345726 h 1495138"/>
                    <a:gd name="connsiteX161" fmla="*/ 87421 w 1490380"/>
                    <a:gd name="connsiteY161" fmla="*/ 344118 h 1495138"/>
                    <a:gd name="connsiteX162" fmla="*/ 88223 w 1490380"/>
                    <a:gd name="connsiteY162" fmla="*/ 340902 h 1495138"/>
                    <a:gd name="connsiteX163" fmla="*/ 88223 w 1490380"/>
                    <a:gd name="connsiteY163" fmla="*/ 328440 h 1495138"/>
                    <a:gd name="connsiteX164" fmla="*/ 88223 w 1490380"/>
                    <a:gd name="connsiteY164" fmla="*/ 105728 h 1495138"/>
                    <a:gd name="connsiteX165" fmla="*/ 87421 w 1490380"/>
                    <a:gd name="connsiteY165" fmla="*/ 89648 h 1495138"/>
                    <a:gd name="connsiteX166" fmla="*/ 85818 w 1490380"/>
                    <a:gd name="connsiteY166" fmla="*/ 88040 h 1495138"/>
                    <a:gd name="connsiteX167" fmla="*/ 81008 w 1490380"/>
                    <a:gd name="connsiteY167" fmla="*/ 86834 h 1495138"/>
                    <a:gd name="connsiteX168" fmla="*/ 58562 w 1490380"/>
                    <a:gd name="connsiteY168" fmla="*/ 87236 h 1495138"/>
                    <a:gd name="connsiteX169" fmla="*/ 48141 w 1490380"/>
                    <a:gd name="connsiteY169" fmla="*/ 87236 h 1495138"/>
                    <a:gd name="connsiteX170" fmla="*/ 8862 w 1490380"/>
                    <a:gd name="connsiteY170" fmla="*/ 45427 h 1495138"/>
                    <a:gd name="connsiteX171" fmla="*/ 49344 w 1490380"/>
                    <a:gd name="connsiteY171" fmla="*/ 2010 h 1495138"/>
                    <a:gd name="connsiteX172" fmla="*/ 55757 w 1490380"/>
                    <a:gd name="connsiteY172" fmla="*/ 2010 h 1495138"/>
                    <a:gd name="connsiteX173" fmla="*/ 123093 w 1490380"/>
                    <a:gd name="connsiteY173" fmla="*/ 0 h 1495138"/>
                    <a:gd name="connsiteX0" fmla="*/ 505562 w 1454291"/>
                    <a:gd name="connsiteY0" fmla="*/ 1061774 h 1495138"/>
                    <a:gd name="connsiteX1" fmla="*/ 520793 w 1454291"/>
                    <a:gd name="connsiteY1" fmla="*/ 1062980 h 1495138"/>
                    <a:gd name="connsiteX2" fmla="*/ 556465 w 1454291"/>
                    <a:gd name="connsiteY2" fmla="*/ 1101171 h 1495138"/>
                    <a:gd name="connsiteX3" fmla="*/ 556465 w 1454291"/>
                    <a:gd name="connsiteY3" fmla="*/ 1107201 h 1495138"/>
                    <a:gd name="connsiteX4" fmla="*/ 556465 w 1454291"/>
                    <a:gd name="connsiteY4" fmla="*/ 1253934 h 1495138"/>
                    <a:gd name="connsiteX5" fmla="*/ 556064 w 1454291"/>
                    <a:gd name="connsiteY5" fmla="*/ 1253934 h 1495138"/>
                    <a:gd name="connsiteX6" fmla="*/ 556064 w 1454291"/>
                    <a:gd name="connsiteY6" fmla="*/ 1388606 h 1495138"/>
                    <a:gd name="connsiteX7" fmla="*/ 556465 w 1454291"/>
                    <a:gd name="connsiteY7" fmla="*/ 1402676 h 1495138"/>
                    <a:gd name="connsiteX8" fmla="*/ 562076 w 1454291"/>
                    <a:gd name="connsiteY8" fmla="*/ 1408707 h 1495138"/>
                    <a:gd name="connsiteX9" fmla="*/ 577307 w 1454291"/>
                    <a:gd name="connsiteY9" fmla="*/ 1408707 h 1495138"/>
                    <a:gd name="connsiteX10" fmla="*/ 599352 w 1454291"/>
                    <a:gd name="connsiteY10" fmla="*/ 1408707 h 1495138"/>
                    <a:gd name="connsiteX11" fmla="*/ 638632 w 1454291"/>
                    <a:gd name="connsiteY11" fmla="*/ 1439661 h 1495138"/>
                    <a:gd name="connsiteX12" fmla="*/ 604562 w 1454291"/>
                    <a:gd name="connsiteY12" fmla="*/ 1494334 h 1495138"/>
                    <a:gd name="connsiteX13" fmla="*/ 591736 w 1454291"/>
                    <a:gd name="connsiteY13" fmla="*/ 1495138 h 1495138"/>
                    <a:gd name="connsiteX14" fmla="*/ 430610 w 1454291"/>
                    <a:gd name="connsiteY14" fmla="*/ 1495138 h 1495138"/>
                    <a:gd name="connsiteX15" fmla="*/ 419788 w 1454291"/>
                    <a:gd name="connsiteY15" fmla="*/ 1494334 h 1495138"/>
                    <a:gd name="connsiteX16" fmla="*/ 382913 w 1454291"/>
                    <a:gd name="connsiteY16" fmla="*/ 1458555 h 1495138"/>
                    <a:gd name="connsiteX17" fmla="*/ 407363 w 1454291"/>
                    <a:gd name="connsiteY17" fmla="*/ 1412727 h 1495138"/>
                    <a:gd name="connsiteX18" fmla="*/ 425800 w 1454291"/>
                    <a:gd name="connsiteY18" fmla="*/ 1408707 h 1495138"/>
                    <a:gd name="connsiteX19" fmla="*/ 460270 w 1454291"/>
                    <a:gd name="connsiteY19" fmla="*/ 1408707 h 1495138"/>
                    <a:gd name="connsiteX20" fmla="*/ 468286 w 1454291"/>
                    <a:gd name="connsiteY20" fmla="*/ 1407501 h 1495138"/>
                    <a:gd name="connsiteX21" fmla="*/ 469889 w 1454291"/>
                    <a:gd name="connsiteY21" fmla="*/ 1405892 h 1495138"/>
                    <a:gd name="connsiteX22" fmla="*/ 470691 w 1454291"/>
                    <a:gd name="connsiteY22" fmla="*/ 1402676 h 1495138"/>
                    <a:gd name="connsiteX23" fmla="*/ 470691 w 1454291"/>
                    <a:gd name="connsiteY23" fmla="*/ 1390214 h 1495138"/>
                    <a:gd name="connsiteX24" fmla="*/ 470691 w 1454291"/>
                    <a:gd name="connsiteY24" fmla="*/ 1167502 h 1495138"/>
                    <a:gd name="connsiteX25" fmla="*/ 469889 w 1454291"/>
                    <a:gd name="connsiteY25" fmla="*/ 1151422 h 1495138"/>
                    <a:gd name="connsiteX26" fmla="*/ 468286 w 1454291"/>
                    <a:gd name="connsiteY26" fmla="*/ 1149814 h 1495138"/>
                    <a:gd name="connsiteX27" fmla="*/ 463476 w 1454291"/>
                    <a:gd name="connsiteY27" fmla="*/ 1148608 h 1495138"/>
                    <a:gd name="connsiteX28" fmla="*/ 441031 w 1454291"/>
                    <a:gd name="connsiteY28" fmla="*/ 1149010 h 1495138"/>
                    <a:gd name="connsiteX29" fmla="*/ 430610 w 1454291"/>
                    <a:gd name="connsiteY29" fmla="*/ 1149010 h 1495138"/>
                    <a:gd name="connsiteX30" fmla="*/ 391330 w 1454291"/>
                    <a:gd name="connsiteY30" fmla="*/ 1107201 h 1495138"/>
                    <a:gd name="connsiteX31" fmla="*/ 431812 w 1454291"/>
                    <a:gd name="connsiteY31" fmla="*/ 1063784 h 1495138"/>
                    <a:gd name="connsiteX32" fmla="*/ 438225 w 1454291"/>
                    <a:gd name="connsiteY32" fmla="*/ 1063784 h 1495138"/>
                    <a:gd name="connsiteX33" fmla="*/ 505562 w 1454291"/>
                    <a:gd name="connsiteY33" fmla="*/ 1061774 h 1495138"/>
                    <a:gd name="connsiteX34" fmla="*/ 1441465 w 1454291"/>
                    <a:gd name="connsiteY34" fmla="*/ 972480 h 1495138"/>
                    <a:gd name="connsiteX35" fmla="*/ 1454291 w 1454291"/>
                    <a:gd name="connsiteY35" fmla="*/ 971676 h 1495138"/>
                    <a:gd name="connsiteX36" fmla="*/ 1441465 w 1454291"/>
                    <a:gd name="connsiteY36" fmla="*/ 972480 h 1495138"/>
                    <a:gd name="connsiteX37" fmla="*/ 990169 w 1454291"/>
                    <a:gd name="connsiteY37" fmla="*/ 539116 h 1495138"/>
                    <a:gd name="connsiteX38" fmla="*/ 1005400 w 1454291"/>
                    <a:gd name="connsiteY38" fmla="*/ 540322 h 1495138"/>
                    <a:gd name="connsiteX39" fmla="*/ 1041072 w 1454291"/>
                    <a:gd name="connsiteY39" fmla="*/ 578513 h 1495138"/>
                    <a:gd name="connsiteX40" fmla="*/ 1041072 w 1454291"/>
                    <a:gd name="connsiteY40" fmla="*/ 584543 h 1495138"/>
                    <a:gd name="connsiteX41" fmla="*/ 1041072 w 1454291"/>
                    <a:gd name="connsiteY41" fmla="*/ 731276 h 1495138"/>
                    <a:gd name="connsiteX42" fmla="*/ 1040671 w 1454291"/>
                    <a:gd name="connsiteY42" fmla="*/ 731276 h 1495138"/>
                    <a:gd name="connsiteX43" fmla="*/ 1040671 w 1454291"/>
                    <a:gd name="connsiteY43" fmla="*/ 865948 h 1495138"/>
                    <a:gd name="connsiteX44" fmla="*/ 1041072 w 1454291"/>
                    <a:gd name="connsiteY44" fmla="*/ 880018 h 1495138"/>
                    <a:gd name="connsiteX45" fmla="*/ 1046683 w 1454291"/>
                    <a:gd name="connsiteY45" fmla="*/ 886049 h 1495138"/>
                    <a:gd name="connsiteX46" fmla="*/ 1061914 w 1454291"/>
                    <a:gd name="connsiteY46" fmla="*/ 886049 h 1495138"/>
                    <a:gd name="connsiteX47" fmla="*/ 1083959 w 1454291"/>
                    <a:gd name="connsiteY47" fmla="*/ 886049 h 1495138"/>
                    <a:gd name="connsiteX48" fmla="*/ 1123238 w 1454291"/>
                    <a:gd name="connsiteY48" fmla="*/ 917003 h 1495138"/>
                    <a:gd name="connsiteX49" fmla="*/ 1089169 w 1454291"/>
                    <a:gd name="connsiteY49" fmla="*/ 971676 h 1495138"/>
                    <a:gd name="connsiteX50" fmla="*/ 1076343 w 1454291"/>
                    <a:gd name="connsiteY50" fmla="*/ 972480 h 1495138"/>
                    <a:gd name="connsiteX51" fmla="*/ 915217 w 1454291"/>
                    <a:gd name="connsiteY51" fmla="*/ 972480 h 1495138"/>
                    <a:gd name="connsiteX52" fmla="*/ 904395 w 1454291"/>
                    <a:gd name="connsiteY52" fmla="*/ 971676 h 1495138"/>
                    <a:gd name="connsiteX53" fmla="*/ 867520 w 1454291"/>
                    <a:gd name="connsiteY53" fmla="*/ 935897 h 1495138"/>
                    <a:gd name="connsiteX54" fmla="*/ 891970 w 1454291"/>
                    <a:gd name="connsiteY54" fmla="*/ 890069 h 1495138"/>
                    <a:gd name="connsiteX55" fmla="*/ 910407 w 1454291"/>
                    <a:gd name="connsiteY55" fmla="*/ 886049 h 1495138"/>
                    <a:gd name="connsiteX56" fmla="*/ 944877 w 1454291"/>
                    <a:gd name="connsiteY56" fmla="*/ 886049 h 1495138"/>
                    <a:gd name="connsiteX57" fmla="*/ 952893 w 1454291"/>
                    <a:gd name="connsiteY57" fmla="*/ 884843 h 1495138"/>
                    <a:gd name="connsiteX58" fmla="*/ 954496 w 1454291"/>
                    <a:gd name="connsiteY58" fmla="*/ 883234 h 1495138"/>
                    <a:gd name="connsiteX59" fmla="*/ 955298 w 1454291"/>
                    <a:gd name="connsiteY59" fmla="*/ 880018 h 1495138"/>
                    <a:gd name="connsiteX60" fmla="*/ 955298 w 1454291"/>
                    <a:gd name="connsiteY60" fmla="*/ 867556 h 1495138"/>
                    <a:gd name="connsiteX61" fmla="*/ 955298 w 1454291"/>
                    <a:gd name="connsiteY61" fmla="*/ 644844 h 1495138"/>
                    <a:gd name="connsiteX62" fmla="*/ 954496 w 1454291"/>
                    <a:gd name="connsiteY62" fmla="*/ 628764 h 1495138"/>
                    <a:gd name="connsiteX63" fmla="*/ 952893 w 1454291"/>
                    <a:gd name="connsiteY63" fmla="*/ 627156 h 1495138"/>
                    <a:gd name="connsiteX64" fmla="*/ 948083 w 1454291"/>
                    <a:gd name="connsiteY64" fmla="*/ 625950 h 1495138"/>
                    <a:gd name="connsiteX65" fmla="*/ 925638 w 1454291"/>
                    <a:gd name="connsiteY65" fmla="*/ 626352 h 1495138"/>
                    <a:gd name="connsiteX66" fmla="*/ 915217 w 1454291"/>
                    <a:gd name="connsiteY66" fmla="*/ 626352 h 1495138"/>
                    <a:gd name="connsiteX67" fmla="*/ 875937 w 1454291"/>
                    <a:gd name="connsiteY67" fmla="*/ 584543 h 1495138"/>
                    <a:gd name="connsiteX68" fmla="*/ 916419 w 1454291"/>
                    <a:gd name="connsiteY68" fmla="*/ 541126 h 1495138"/>
                    <a:gd name="connsiteX69" fmla="*/ 922832 w 1454291"/>
                    <a:gd name="connsiteY69" fmla="*/ 541126 h 1495138"/>
                    <a:gd name="connsiteX70" fmla="*/ 990169 w 1454291"/>
                    <a:gd name="connsiteY70" fmla="*/ 539116 h 1495138"/>
                    <a:gd name="connsiteX71" fmla="*/ 272255 w 1454291"/>
                    <a:gd name="connsiteY71" fmla="*/ 539116 h 1495138"/>
                    <a:gd name="connsiteX72" fmla="*/ 287486 w 1454291"/>
                    <a:gd name="connsiteY72" fmla="*/ 540322 h 1495138"/>
                    <a:gd name="connsiteX73" fmla="*/ 323158 w 1454291"/>
                    <a:gd name="connsiteY73" fmla="*/ 578513 h 1495138"/>
                    <a:gd name="connsiteX74" fmla="*/ 323158 w 1454291"/>
                    <a:gd name="connsiteY74" fmla="*/ 584543 h 1495138"/>
                    <a:gd name="connsiteX75" fmla="*/ 323158 w 1454291"/>
                    <a:gd name="connsiteY75" fmla="*/ 731276 h 1495138"/>
                    <a:gd name="connsiteX76" fmla="*/ 322757 w 1454291"/>
                    <a:gd name="connsiteY76" fmla="*/ 731276 h 1495138"/>
                    <a:gd name="connsiteX77" fmla="*/ 322757 w 1454291"/>
                    <a:gd name="connsiteY77" fmla="*/ 865948 h 1495138"/>
                    <a:gd name="connsiteX78" fmla="*/ 323158 w 1454291"/>
                    <a:gd name="connsiteY78" fmla="*/ 880018 h 1495138"/>
                    <a:gd name="connsiteX79" fmla="*/ 328769 w 1454291"/>
                    <a:gd name="connsiteY79" fmla="*/ 886049 h 1495138"/>
                    <a:gd name="connsiteX80" fmla="*/ 344000 w 1454291"/>
                    <a:gd name="connsiteY80" fmla="*/ 886049 h 1495138"/>
                    <a:gd name="connsiteX81" fmla="*/ 366045 w 1454291"/>
                    <a:gd name="connsiteY81" fmla="*/ 886049 h 1495138"/>
                    <a:gd name="connsiteX82" fmla="*/ 405325 w 1454291"/>
                    <a:gd name="connsiteY82" fmla="*/ 917003 h 1495138"/>
                    <a:gd name="connsiteX83" fmla="*/ 371255 w 1454291"/>
                    <a:gd name="connsiteY83" fmla="*/ 971676 h 1495138"/>
                    <a:gd name="connsiteX84" fmla="*/ 358429 w 1454291"/>
                    <a:gd name="connsiteY84" fmla="*/ 972480 h 1495138"/>
                    <a:gd name="connsiteX85" fmla="*/ 197303 w 1454291"/>
                    <a:gd name="connsiteY85" fmla="*/ 972480 h 1495138"/>
                    <a:gd name="connsiteX86" fmla="*/ 186481 w 1454291"/>
                    <a:gd name="connsiteY86" fmla="*/ 971676 h 1495138"/>
                    <a:gd name="connsiteX87" fmla="*/ 149606 w 1454291"/>
                    <a:gd name="connsiteY87" fmla="*/ 935897 h 1495138"/>
                    <a:gd name="connsiteX88" fmla="*/ 174056 w 1454291"/>
                    <a:gd name="connsiteY88" fmla="*/ 890069 h 1495138"/>
                    <a:gd name="connsiteX89" fmla="*/ 192493 w 1454291"/>
                    <a:gd name="connsiteY89" fmla="*/ 886049 h 1495138"/>
                    <a:gd name="connsiteX90" fmla="*/ 226963 w 1454291"/>
                    <a:gd name="connsiteY90" fmla="*/ 886049 h 1495138"/>
                    <a:gd name="connsiteX91" fmla="*/ 234979 w 1454291"/>
                    <a:gd name="connsiteY91" fmla="*/ 884843 h 1495138"/>
                    <a:gd name="connsiteX92" fmla="*/ 236582 w 1454291"/>
                    <a:gd name="connsiteY92" fmla="*/ 883234 h 1495138"/>
                    <a:gd name="connsiteX93" fmla="*/ 237384 w 1454291"/>
                    <a:gd name="connsiteY93" fmla="*/ 880018 h 1495138"/>
                    <a:gd name="connsiteX94" fmla="*/ 237384 w 1454291"/>
                    <a:gd name="connsiteY94" fmla="*/ 867556 h 1495138"/>
                    <a:gd name="connsiteX95" fmla="*/ 237384 w 1454291"/>
                    <a:gd name="connsiteY95" fmla="*/ 644844 h 1495138"/>
                    <a:gd name="connsiteX96" fmla="*/ 236582 w 1454291"/>
                    <a:gd name="connsiteY96" fmla="*/ 628764 h 1495138"/>
                    <a:gd name="connsiteX97" fmla="*/ 234979 w 1454291"/>
                    <a:gd name="connsiteY97" fmla="*/ 627156 h 1495138"/>
                    <a:gd name="connsiteX98" fmla="*/ 230169 w 1454291"/>
                    <a:gd name="connsiteY98" fmla="*/ 625950 h 1495138"/>
                    <a:gd name="connsiteX99" fmla="*/ 207724 w 1454291"/>
                    <a:gd name="connsiteY99" fmla="*/ 626352 h 1495138"/>
                    <a:gd name="connsiteX100" fmla="*/ 197303 w 1454291"/>
                    <a:gd name="connsiteY100" fmla="*/ 626352 h 1495138"/>
                    <a:gd name="connsiteX101" fmla="*/ 158023 w 1454291"/>
                    <a:gd name="connsiteY101" fmla="*/ 584543 h 1495138"/>
                    <a:gd name="connsiteX102" fmla="*/ 198505 w 1454291"/>
                    <a:gd name="connsiteY102" fmla="*/ 541126 h 1495138"/>
                    <a:gd name="connsiteX103" fmla="*/ 204918 w 1454291"/>
                    <a:gd name="connsiteY103" fmla="*/ 541126 h 1495138"/>
                    <a:gd name="connsiteX104" fmla="*/ 272255 w 1454291"/>
                    <a:gd name="connsiteY104" fmla="*/ 539116 h 1495138"/>
                    <a:gd name="connsiteX105" fmla="*/ 477504 w 1454291"/>
                    <a:gd name="connsiteY105" fmla="*/ 0 h 1495138"/>
                    <a:gd name="connsiteX106" fmla="*/ 492735 w 1454291"/>
                    <a:gd name="connsiteY106" fmla="*/ 1206 h 1495138"/>
                    <a:gd name="connsiteX107" fmla="*/ 528407 w 1454291"/>
                    <a:gd name="connsiteY107" fmla="*/ 39397 h 1495138"/>
                    <a:gd name="connsiteX108" fmla="*/ 528407 w 1454291"/>
                    <a:gd name="connsiteY108" fmla="*/ 45427 h 1495138"/>
                    <a:gd name="connsiteX109" fmla="*/ 528407 w 1454291"/>
                    <a:gd name="connsiteY109" fmla="*/ 192159 h 1495138"/>
                    <a:gd name="connsiteX110" fmla="*/ 528006 w 1454291"/>
                    <a:gd name="connsiteY110" fmla="*/ 192159 h 1495138"/>
                    <a:gd name="connsiteX111" fmla="*/ 528006 w 1454291"/>
                    <a:gd name="connsiteY111" fmla="*/ 326832 h 1495138"/>
                    <a:gd name="connsiteX112" fmla="*/ 528407 w 1454291"/>
                    <a:gd name="connsiteY112" fmla="*/ 340902 h 1495138"/>
                    <a:gd name="connsiteX113" fmla="*/ 534018 w 1454291"/>
                    <a:gd name="connsiteY113" fmla="*/ 346932 h 1495138"/>
                    <a:gd name="connsiteX114" fmla="*/ 549249 w 1454291"/>
                    <a:gd name="connsiteY114" fmla="*/ 346932 h 1495138"/>
                    <a:gd name="connsiteX115" fmla="*/ 571294 w 1454291"/>
                    <a:gd name="connsiteY115" fmla="*/ 346932 h 1495138"/>
                    <a:gd name="connsiteX116" fmla="*/ 610574 w 1454291"/>
                    <a:gd name="connsiteY116" fmla="*/ 377887 h 1495138"/>
                    <a:gd name="connsiteX117" fmla="*/ 576504 w 1454291"/>
                    <a:gd name="connsiteY117" fmla="*/ 432560 h 1495138"/>
                    <a:gd name="connsiteX118" fmla="*/ 563678 w 1454291"/>
                    <a:gd name="connsiteY118" fmla="*/ 433364 h 1495138"/>
                    <a:gd name="connsiteX119" fmla="*/ 402552 w 1454291"/>
                    <a:gd name="connsiteY119" fmla="*/ 433364 h 1495138"/>
                    <a:gd name="connsiteX120" fmla="*/ 391730 w 1454291"/>
                    <a:gd name="connsiteY120" fmla="*/ 432560 h 1495138"/>
                    <a:gd name="connsiteX121" fmla="*/ 354855 w 1454291"/>
                    <a:gd name="connsiteY121" fmla="*/ 396781 h 1495138"/>
                    <a:gd name="connsiteX122" fmla="*/ 379305 w 1454291"/>
                    <a:gd name="connsiteY122" fmla="*/ 350952 h 1495138"/>
                    <a:gd name="connsiteX123" fmla="*/ 397742 w 1454291"/>
                    <a:gd name="connsiteY123" fmla="*/ 346932 h 1495138"/>
                    <a:gd name="connsiteX124" fmla="*/ 432212 w 1454291"/>
                    <a:gd name="connsiteY124" fmla="*/ 346932 h 1495138"/>
                    <a:gd name="connsiteX125" fmla="*/ 440228 w 1454291"/>
                    <a:gd name="connsiteY125" fmla="*/ 345726 h 1495138"/>
                    <a:gd name="connsiteX126" fmla="*/ 441831 w 1454291"/>
                    <a:gd name="connsiteY126" fmla="*/ 344118 h 1495138"/>
                    <a:gd name="connsiteX127" fmla="*/ 442633 w 1454291"/>
                    <a:gd name="connsiteY127" fmla="*/ 340902 h 1495138"/>
                    <a:gd name="connsiteX128" fmla="*/ 442633 w 1454291"/>
                    <a:gd name="connsiteY128" fmla="*/ 328440 h 1495138"/>
                    <a:gd name="connsiteX129" fmla="*/ 442633 w 1454291"/>
                    <a:gd name="connsiteY129" fmla="*/ 105728 h 1495138"/>
                    <a:gd name="connsiteX130" fmla="*/ 441831 w 1454291"/>
                    <a:gd name="connsiteY130" fmla="*/ 89648 h 1495138"/>
                    <a:gd name="connsiteX131" fmla="*/ 440228 w 1454291"/>
                    <a:gd name="connsiteY131" fmla="*/ 88040 h 1495138"/>
                    <a:gd name="connsiteX132" fmla="*/ 435418 w 1454291"/>
                    <a:gd name="connsiteY132" fmla="*/ 86834 h 1495138"/>
                    <a:gd name="connsiteX133" fmla="*/ 412973 w 1454291"/>
                    <a:gd name="connsiteY133" fmla="*/ 87236 h 1495138"/>
                    <a:gd name="connsiteX134" fmla="*/ 402552 w 1454291"/>
                    <a:gd name="connsiteY134" fmla="*/ 87236 h 1495138"/>
                    <a:gd name="connsiteX135" fmla="*/ 363272 w 1454291"/>
                    <a:gd name="connsiteY135" fmla="*/ 45427 h 1495138"/>
                    <a:gd name="connsiteX136" fmla="*/ 403754 w 1454291"/>
                    <a:gd name="connsiteY136" fmla="*/ 2010 h 1495138"/>
                    <a:gd name="connsiteX137" fmla="*/ 410167 w 1454291"/>
                    <a:gd name="connsiteY137" fmla="*/ 2010 h 1495138"/>
                    <a:gd name="connsiteX138" fmla="*/ 477504 w 1454291"/>
                    <a:gd name="connsiteY138" fmla="*/ 0 h 1495138"/>
                    <a:gd name="connsiteX139" fmla="*/ 123093 w 1454291"/>
                    <a:gd name="connsiteY139" fmla="*/ 0 h 1495138"/>
                    <a:gd name="connsiteX140" fmla="*/ 138324 w 1454291"/>
                    <a:gd name="connsiteY140" fmla="*/ 1206 h 1495138"/>
                    <a:gd name="connsiteX141" fmla="*/ 173997 w 1454291"/>
                    <a:gd name="connsiteY141" fmla="*/ 39397 h 1495138"/>
                    <a:gd name="connsiteX142" fmla="*/ 173997 w 1454291"/>
                    <a:gd name="connsiteY142" fmla="*/ 45427 h 1495138"/>
                    <a:gd name="connsiteX143" fmla="*/ 173997 w 1454291"/>
                    <a:gd name="connsiteY143" fmla="*/ 192159 h 1495138"/>
                    <a:gd name="connsiteX144" fmla="*/ 173596 w 1454291"/>
                    <a:gd name="connsiteY144" fmla="*/ 192159 h 1495138"/>
                    <a:gd name="connsiteX145" fmla="*/ 173596 w 1454291"/>
                    <a:gd name="connsiteY145" fmla="*/ 326832 h 1495138"/>
                    <a:gd name="connsiteX146" fmla="*/ 173997 w 1454291"/>
                    <a:gd name="connsiteY146" fmla="*/ 340902 h 1495138"/>
                    <a:gd name="connsiteX147" fmla="*/ 179608 w 1454291"/>
                    <a:gd name="connsiteY147" fmla="*/ 346932 h 1495138"/>
                    <a:gd name="connsiteX148" fmla="*/ 194839 w 1454291"/>
                    <a:gd name="connsiteY148" fmla="*/ 346932 h 1495138"/>
                    <a:gd name="connsiteX149" fmla="*/ 216884 w 1454291"/>
                    <a:gd name="connsiteY149" fmla="*/ 346932 h 1495138"/>
                    <a:gd name="connsiteX150" fmla="*/ 256164 w 1454291"/>
                    <a:gd name="connsiteY150" fmla="*/ 377887 h 1495138"/>
                    <a:gd name="connsiteX151" fmla="*/ 222094 w 1454291"/>
                    <a:gd name="connsiteY151" fmla="*/ 432560 h 1495138"/>
                    <a:gd name="connsiteX152" fmla="*/ 209268 w 1454291"/>
                    <a:gd name="connsiteY152" fmla="*/ 433364 h 1495138"/>
                    <a:gd name="connsiteX153" fmla="*/ 48141 w 1454291"/>
                    <a:gd name="connsiteY153" fmla="*/ 433364 h 1495138"/>
                    <a:gd name="connsiteX154" fmla="*/ 37319 w 1454291"/>
                    <a:gd name="connsiteY154" fmla="*/ 432560 h 1495138"/>
                    <a:gd name="connsiteX155" fmla="*/ 445 w 1454291"/>
                    <a:gd name="connsiteY155" fmla="*/ 396781 h 1495138"/>
                    <a:gd name="connsiteX156" fmla="*/ 24894 w 1454291"/>
                    <a:gd name="connsiteY156" fmla="*/ 350952 h 1495138"/>
                    <a:gd name="connsiteX157" fmla="*/ 43332 w 1454291"/>
                    <a:gd name="connsiteY157" fmla="*/ 346932 h 1495138"/>
                    <a:gd name="connsiteX158" fmla="*/ 77801 w 1454291"/>
                    <a:gd name="connsiteY158" fmla="*/ 346932 h 1495138"/>
                    <a:gd name="connsiteX159" fmla="*/ 85818 w 1454291"/>
                    <a:gd name="connsiteY159" fmla="*/ 345726 h 1495138"/>
                    <a:gd name="connsiteX160" fmla="*/ 87421 w 1454291"/>
                    <a:gd name="connsiteY160" fmla="*/ 344118 h 1495138"/>
                    <a:gd name="connsiteX161" fmla="*/ 88223 w 1454291"/>
                    <a:gd name="connsiteY161" fmla="*/ 340902 h 1495138"/>
                    <a:gd name="connsiteX162" fmla="*/ 88223 w 1454291"/>
                    <a:gd name="connsiteY162" fmla="*/ 328440 h 1495138"/>
                    <a:gd name="connsiteX163" fmla="*/ 88223 w 1454291"/>
                    <a:gd name="connsiteY163" fmla="*/ 105728 h 1495138"/>
                    <a:gd name="connsiteX164" fmla="*/ 87421 w 1454291"/>
                    <a:gd name="connsiteY164" fmla="*/ 89648 h 1495138"/>
                    <a:gd name="connsiteX165" fmla="*/ 85818 w 1454291"/>
                    <a:gd name="connsiteY165" fmla="*/ 88040 h 1495138"/>
                    <a:gd name="connsiteX166" fmla="*/ 81008 w 1454291"/>
                    <a:gd name="connsiteY166" fmla="*/ 86834 h 1495138"/>
                    <a:gd name="connsiteX167" fmla="*/ 58562 w 1454291"/>
                    <a:gd name="connsiteY167" fmla="*/ 87236 h 1495138"/>
                    <a:gd name="connsiteX168" fmla="*/ 48141 w 1454291"/>
                    <a:gd name="connsiteY168" fmla="*/ 87236 h 1495138"/>
                    <a:gd name="connsiteX169" fmla="*/ 8862 w 1454291"/>
                    <a:gd name="connsiteY169" fmla="*/ 45427 h 1495138"/>
                    <a:gd name="connsiteX170" fmla="*/ 49344 w 1454291"/>
                    <a:gd name="connsiteY170" fmla="*/ 2010 h 1495138"/>
                    <a:gd name="connsiteX171" fmla="*/ 55757 w 1454291"/>
                    <a:gd name="connsiteY171" fmla="*/ 2010 h 1495138"/>
                    <a:gd name="connsiteX172" fmla="*/ 123093 w 1454291"/>
                    <a:gd name="connsiteY17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578513 h 1495138"/>
                    <a:gd name="connsiteX37" fmla="*/ 1041072 w 1125258"/>
                    <a:gd name="connsiteY37" fmla="*/ 584543 h 1495138"/>
                    <a:gd name="connsiteX38" fmla="*/ 1041072 w 1125258"/>
                    <a:gd name="connsiteY38" fmla="*/ 731276 h 1495138"/>
                    <a:gd name="connsiteX39" fmla="*/ 1040671 w 1125258"/>
                    <a:gd name="connsiteY39" fmla="*/ 731276 h 1495138"/>
                    <a:gd name="connsiteX40" fmla="*/ 1040671 w 1125258"/>
                    <a:gd name="connsiteY40" fmla="*/ 865948 h 1495138"/>
                    <a:gd name="connsiteX41" fmla="*/ 1041072 w 1125258"/>
                    <a:gd name="connsiteY41" fmla="*/ 880018 h 1495138"/>
                    <a:gd name="connsiteX42" fmla="*/ 1046683 w 1125258"/>
                    <a:gd name="connsiteY42" fmla="*/ 886049 h 1495138"/>
                    <a:gd name="connsiteX43" fmla="*/ 1061914 w 1125258"/>
                    <a:gd name="connsiteY43" fmla="*/ 886049 h 1495138"/>
                    <a:gd name="connsiteX44" fmla="*/ 1083959 w 1125258"/>
                    <a:gd name="connsiteY44" fmla="*/ 886049 h 1495138"/>
                    <a:gd name="connsiteX45" fmla="*/ 1123238 w 1125258"/>
                    <a:gd name="connsiteY45" fmla="*/ 917003 h 1495138"/>
                    <a:gd name="connsiteX46" fmla="*/ 1089169 w 1125258"/>
                    <a:gd name="connsiteY46" fmla="*/ 971676 h 1495138"/>
                    <a:gd name="connsiteX47" fmla="*/ 1076343 w 1125258"/>
                    <a:gd name="connsiteY47" fmla="*/ 972480 h 1495138"/>
                    <a:gd name="connsiteX48" fmla="*/ 915217 w 1125258"/>
                    <a:gd name="connsiteY48" fmla="*/ 972480 h 1495138"/>
                    <a:gd name="connsiteX49" fmla="*/ 904395 w 1125258"/>
                    <a:gd name="connsiteY49" fmla="*/ 971676 h 1495138"/>
                    <a:gd name="connsiteX50" fmla="*/ 867520 w 1125258"/>
                    <a:gd name="connsiteY50" fmla="*/ 935897 h 1495138"/>
                    <a:gd name="connsiteX51" fmla="*/ 891970 w 1125258"/>
                    <a:gd name="connsiteY51" fmla="*/ 890069 h 1495138"/>
                    <a:gd name="connsiteX52" fmla="*/ 910407 w 1125258"/>
                    <a:gd name="connsiteY52" fmla="*/ 886049 h 1495138"/>
                    <a:gd name="connsiteX53" fmla="*/ 944877 w 1125258"/>
                    <a:gd name="connsiteY53" fmla="*/ 886049 h 1495138"/>
                    <a:gd name="connsiteX54" fmla="*/ 952893 w 1125258"/>
                    <a:gd name="connsiteY54" fmla="*/ 884843 h 1495138"/>
                    <a:gd name="connsiteX55" fmla="*/ 954496 w 1125258"/>
                    <a:gd name="connsiteY55" fmla="*/ 883234 h 1495138"/>
                    <a:gd name="connsiteX56" fmla="*/ 955298 w 1125258"/>
                    <a:gd name="connsiteY56" fmla="*/ 880018 h 1495138"/>
                    <a:gd name="connsiteX57" fmla="*/ 955298 w 1125258"/>
                    <a:gd name="connsiteY57" fmla="*/ 867556 h 1495138"/>
                    <a:gd name="connsiteX58" fmla="*/ 955298 w 1125258"/>
                    <a:gd name="connsiteY58" fmla="*/ 644844 h 1495138"/>
                    <a:gd name="connsiteX59" fmla="*/ 954496 w 1125258"/>
                    <a:gd name="connsiteY59" fmla="*/ 628764 h 1495138"/>
                    <a:gd name="connsiteX60" fmla="*/ 952893 w 1125258"/>
                    <a:gd name="connsiteY60" fmla="*/ 627156 h 1495138"/>
                    <a:gd name="connsiteX61" fmla="*/ 948083 w 1125258"/>
                    <a:gd name="connsiteY61" fmla="*/ 625950 h 1495138"/>
                    <a:gd name="connsiteX62" fmla="*/ 925638 w 1125258"/>
                    <a:gd name="connsiteY62" fmla="*/ 626352 h 1495138"/>
                    <a:gd name="connsiteX63" fmla="*/ 915217 w 1125258"/>
                    <a:gd name="connsiteY63" fmla="*/ 626352 h 1495138"/>
                    <a:gd name="connsiteX64" fmla="*/ 875937 w 1125258"/>
                    <a:gd name="connsiteY64" fmla="*/ 584543 h 1495138"/>
                    <a:gd name="connsiteX65" fmla="*/ 916419 w 1125258"/>
                    <a:gd name="connsiteY65" fmla="*/ 541126 h 1495138"/>
                    <a:gd name="connsiteX66" fmla="*/ 922832 w 1125258"/>
                    <a:gd name="connsiteY66" fmla="*/ 541126 h 1495138"/>
                    <a:gd name="connsiteX67" fmla="*/ 990169 w 1125258"/>
                    <a:gd name="connsiteY67" fmla="*/ 539116 h 1495138"/>
                    <a:gd name="connsiteX68" fmla="*/ 272255 w 1125258"/>
                    <a:gd name="connsiteY68" fmla="*/ 539116 h 1495138"/>
                    <a:gd name="connsiteX69" fmla="*/ 287486 w 1125258"/>
                    <a:gd name="connsiteY69" fmla="*/ 540322 h 1495138"/>
                    <a:gd name="connsiteX70" fmla="*/ 323158 w 1125258"/>
                    <a:gd name="connsiteY70" fmla="*/ 578513 h 1495138"/>
                    <a:gd name="connsiteX71" fmla="*/ 323158 w 1125258"/>
                    <a:gd name="connsiteY71" fmla="*/ 584543 h 1495138"/>
                    <a:gd name="connsiteX72" fmla="*/ 323158 w 1125258"/>
                    <a:gd name="connsiteY72" fmla="*/ 731276 h 1495138"/>
                    <a:gd name="connsiteX73" fmla="*/ 322757 w 1125258"/>
                    <a:gd name="connsiteY73" fmla="*/ 731276 h 1495138"/>
                    <a:gd name="connsiteX74" fmla="*/ 322757 w 1125258"/>
                    <a:gd name="connsiteY74" fmla="*/ 865948 h 1495138"/>
                    <a:gd name="connsiteX75" fmla="*/ 323158 w 1125258"/>
                    <a:gd name="connsiteY75" fmla="*/ 880018 h 1495138"/>
                    <a:gd name="connsiteX76" fmla="*/ 328769 w 1125258"/>
                    <a:gd name="connsiteY76" fmla="*/ 886049 h 1495138"/>
                    <a:gd name="connsiteX77" fmla="*/ 344000 w 1125258"/>
                    <a:gd name="connsiteY77" fmla="*/ 886049 h 1495138"/>
                    <a:gd name="connsiteX78" fmla="*/ 366045 w 1125258"/>
                    <a:gd name="connsiteY78" fmla="*/ 886049 h 1495138"/>
                    <a:gd name="connsiteX79" fmla="*/ 405325 w 1125258"/>
                    <a:gd name="connsiteY79" fmla="*/ 917003 h 1495138"/>
                    <a:gd name="connsiteX80" fmla="*/ 371255 w 1125258"/>
                    <a:gd name="connsiteY80" fmla="*/ 971676 h 1495138"/>
                    <a:gd name="connsiteX81" fmla="*/ 358429 w 1125258"/>
                    <a:gd name="connsiteY81" fmla="*/ 972480 h 1495138"/>
                    <a:gd name="connsiteX82" fmla="*/ 197303 w 1125258"/>
                    <a:gd name="connsiteY82" fmla="*/ 972480 h 1495138"/>
                    <a:gd name="connsiteX83" fmla="*/ 186481 w 1125258"/>
                    <a:gd name="connsiteY83" fmla="*/ 971676 h 1495138"/>
                    <a:gd name="connsiteX84" fmla="*/ 149606 w 1125258"/>
                    <a:gd name="connsiteY84" fmla="*/ 935897 h 1495138"/>
                    <a:gd name="connsiteX85" fmla="*/ 174056 w 1125258"/>
                    <a:gd name="connsiteY85" fmla="*/ 890069 h 1495138"/>
                    <a:gd name="connsiteX86" fmla="*/ 192493 w 1125258"/>
                    <a:gd name="connsiteY86" fmla="*/ 886049 h 1495138"/>
                    <a:gd name="connsiteX87" fmla="*/ 226963 w 1125258"/>
                    <a:gd name="connsiteY87" fmla="*/ 886049 h 1495138"/>
                    <a:gd name="connsiteX88" fmla="*/ 234979 w 1125258"/>
                    <a:gd name="connsiteY88" fmla="*/ 884843 h 1495138"/>
                    <a:gd name="connsiteX89" fmla="*/ 236582 w 1125258"/>
                    <a:gd name="connsiteY89" fmla="*/ 883234 h 1495138"/>
                    <a:gd name="connsiteX90" fmla="*/ 237384 w 1125258"/>
                    <a:gd name="connsiteY90" fmla="*/ 880018 h 1495138"/>
                    <a:gd name="connsiteX91" fmla="*/ 237384 w 1125258"/>
                    <a:gd name="connsiteY91" fmla="*/ 867556 h 1495138"/>
                    <a:gd name="connsiteX92" fmla="*/ 237384 w 1125258"/>
                    <a:gd name="connsiteY92" fmla="*/ 644844 h 1495138"/>
                    <a:gd name="connsiteX93" fmla="*/ 236582 w 1125258"/>
                    <a:gd name="connsiteY93" fmla="*/ 628764 h 1495138"/>
                    <a:gd name="connsiteX94" fmla="*/ 234979 w 1125258"/>
                    <a:gd name="connsiteY94" fmla="*/ 627156 h 1495138"/>
                    <a:gd name="connsiteX95" fmla="*/ 230169 w 1125258"/>
                    <a:gd name="connsiteY95" fmla="*/ 625950 h 1495138"/>
                    <a:gd name="connsiteX96" fmla="*/ 207724 w 1125258"/>
                    <a:gd name="connsiteY96" fmla="*/ 626352 h 1495138"/>
                    <a:gd name="connsiteX97" fmla="*/ 197303 w 1125258"/>
                    <a:gd name="connsiteY97" fmla="*/ 626352 h 1495138"/>
                    <a:gd name="connsiteX98" fmla="*/ 158023 w 1125258"/>
                    <a:gd name="connsiteY98" fmla="*/ 584543 h 1495138"/>
                    <a:gd name="connsiteX99" fmla="*/ 198505 w 1125258"/>
                    <a:gd name="connsiteY99" fmla="*/ 541126 h 1495138"/>
                    <a:gd name="connsiteX100" fmla="*/ 204918 w 1125258"/>
                    <a:gd name="connsiteY100" fmla="*/ 541126 h 1495138"/>
                    <a:gd name="connsiteX101" fmla="*/ 272255 w 1125258"/>
                    <a:gd name="connsiteY101" fmla="*/ 539116 h 1495138"/>
                    <a:gd name="connsiteX102" fmla="*/ 477504 w 1125258"/>
                    <a:gd name="connsiteY102" fmla="*/ 0 h 1495138"/>
                    <a:gd name="connsiteX103" fmla="*/ 492735 w 1125258"/>
                    <a:gd name="connsiteY103" fmla="*/ 1206 h 1495138"/>
                    <a:gd name="connsiteX104" fmla="*/ 528407 w 1125258"/>
                    <a:gd name="connsiteY104" fmla="*/ 39397 h 1495138"/>
                    <a:gd name="connsiteX105" fmla="*/ 528407 w 1125258"/>
                    <a:gd name="connsiteY105" fmla="*/ 45427 h 1495138"/>
                    <a:gd name="connsiteX106" fmla="*/ 528407 w 1125258"/>
                    <a:gd name="connsiteY106" fmla="*/ 192159 h 1495138"/>
                    <a:gd name="connsiteX107" fmla="*/ 528006 w 1125258"/>
                    <a:gd name="connsiteY107" fmla="*/ 192159 h 1495138"/>
                    <a:gd name="connsiteX108" fmla="*/ 528006 w 1125258"/>
                    <a:gd name="connsiteY108" fmla="*/ 326832 h 1495138"/>
                    <a:gd name="connsiteX109" fmla="*/ 528407 w 1125258"/>
                    <a:gd name="connsiteY109" fmla="*/ 340902 h 1495138"/>
                    <a:gd name="connsiteX110" fmla="*/ 534018 w 1125258"/>
                    <a:gd name="connsiteY110" fmla="*/ 346932 h 1495138"/>
                    <a:gd name="connsiteX111" fmla="*/ 549249 w 1125258"/>
                    <a:gd name="connsiteY111" fmla="*/ 346932 h 1495138"/>
                    <a:gd name="connsiteX112" fmla="*/ 571294 w 1125258"/>
                    <a:gd name="connsiteY112" fmla="*/ 346932 h 1495138"/>
                    <a:gd name="connsiteX113" fmla="*/ 610574 w 1125258"/>
                    <a:gd name="connsiteY113" fmla="*/ 377887 h 1495138"/>
                    <a:gd name="connsiteX114" fmla="*/ 576504 w 1125258"/>
                    <a:gd name="connsiteY114" fmla="*/ 432560 h 1495138"/>
                    <a:gd name="connsiteX115" fmla="*/ 563678 w 1125258"/>
                    <a:gd name="connsiteY115" fmla="*/ 433364 h 1495138"/>
                    <a:gd name="connsiteX116" fmla="*/ 402552 w 1125258"/>
                    <a:gd name="connsiteY116" fmla="*/ 433364 h 1495138"/>
                    <a:gd name="connsiteX117" fmla="*/ 391730 w 1125258"/>
                    <a:gd name="connsiteY117" fmla="*/ 432560 h 1495138"/>
                    <a:gd name="connsiteX118" fmla="*/ 354855 w 1125258"/>
                    <a:gd name="connsiteY118" fmla="*/ 396781 h 1495138"/>
                    <a:gd name="connsiteX119" fmla="*/ 379305 w 1125258"/>
                    <a:gd name="connsiteY119" fmla="*/ 350952 h 1495138"/>
                    <a:gd name="connsiteX120" fmla="*/ 397742 w 1125258"/>
                    <a:gd name="connsiteY120" fmla="*/ 346932 h 1495138"/>
                    <a:gd name="connsiteX121" fmla="*/ 432212 w 1125258"/>
                    <a:gd name="connsiteY121" fmla="*/ 346932 h 1495138"/>
                    <a:gd name="connsiteX122" fmla="*/ 440228 w 1125258"/>
                    <a:gd name="connsiteY122" fmla="*/ 345726 h 1495138"/>
                    <a:gd name="connsiteX123" fmla="*/ 441831 w 1125258"/>
                    <a:gd name="connsiteY123" fmla="*/ 344118 h 1495138"/>
                    <a:gd name="connsiteX124" fmla="*/ 442633 w 1125258"/>
                    <a:gd name="connsiteY124" fmla="*/ 340902 h 1495138"/>
                    <a:gd name="connsiteX125" fmla="*/ 442633 w 1125258"/>
                    <a:gd name="connsiteY125" fmla="*/ 328440 h 1495138"/>
                    <a:gd name="connsiteX126" fmla="*/ 442633 w 1125258"/>
                    <a:gd name="connsiteY126" fmla="*/ 105728 h 1495138"/>
                    <a:gd name="connsiteX127" fmla="*/ 441831 w 1125258"/>
                    <a:gd name="connsiteY127" fmla="*/ 89648 h 1495138"/>
                    <a:gd name="connsiteX128" fmla="*/ 440228 w 1125258"/>
                    <a:gd name="connsiteY128" fmla="*/ 88040 h 1495138"/>
                    <a:gd name="connsiteX129" fmla="*/ 435418 w 1125258"/>
                    <a:gd name="connsiteY129" fmla="*/ 86834 h 1495138"/>
                    <a:gd name="connsiteX130" fmla="*/ 412973 w 1125258"/>
                    <a:gd name="connsiteY130" fmla="*/ 87236 h 1495138"/>
                    <a:gd name="connsiteX131" fmla="*/ 402552 w 1125258"/>
                    <a:gd name="connsiteY131" fmla="*/ 87236 h 1495138"/>
                    <a:gd name="connsiteX132" fmla="*/ 363272 w 1125258"/>
                    <a:gd name="connsiteY132" fmla="*/ 45427 h 1495138"/>
                    <a:gd name="connsiteX133" fmla="*/ 403754 w 1125258"/>
                    <a:gd name="connsiteY133" fmla="*/ 2010 h 1495138"/>
                    <a:gd name="connsiteX134" fmla="*/ 410167 w 1125258"/>
                    <a:gd name="connsiteY134" fmla="*/ 2010 h 1495138"/>
                    <a:gd name="connsiteX135" fmla="*/ 477504 w 1125258"/>
                    <a:gd name="connsiteY135" fmla="*/ 0 h 1495138"/>
                    <a:gd name="connsiteX136" fmla="*/ 123093 w 1125258"/>
                    <a:gd name="connsiteY136" fmla="*/ 0 h 1495138"/>
                    <a:gd name="connsiteX137" fmla="*/ 138324 w 1125258"/>
                    <a:gd name="connsiteY137" fmla="*/ 1206 h 1495138"/>
                    <a:gd name="connsiteX138" fmla="*/ 173997 w 1125258"/>
                    <a:gd name="connsiteY138" fmla="*/ 39397 h 1495138"/>
                    <a:gd name="connsiteX139" fmla="*/ 173997 w 1125258"/>
                    <a:gd name="connsiteY139" fmla="*/ 45427 h 1495138"/>
                    <a:gd name="connsiteX140" fmla="*/ 173997 w 1125258"/>
                    <a:gd name="connsiteY140" fmla="*/ 192159 h 1495138"/>
                    <a:gd name="connsiteX141" fmla="*/ 173596 w 1125258"/>
                    <a:gd name="connsiteY141" fmla="*/ 192159 h 1495138"/>
                    <a:gd name="connsiteX142" fmla="*/ 173596 w 1125258"/>
                    <a:gd name="connsiteY142" fmla="*/ 326832 h 1495138"/>
                    <a:gd name="connsiteX143" fmla="*/ 173997 w 1125258"/>
                    <a:gd name="connsiteY143" fmla="*/ 340902 h 1495138"/>
                    <a:gd name="connsiteX144" fmla="*/ 179608 w 1125258"/>
                    <a:gd name="connsiteY144" fmla="*/ 346932 h 1495138"/>
                    <a:gd name="connsiteX145" fmla="*/ 194839 w 1125258"/>
                    <a:gd name="connsiteY145" fmla="*/ 346932 h 1495138"/>
                    <a:gd name="connsiteX146" fmla="*/ 216884 w 1125258"/>
                    <a:gd name="connsiteY146" fmla="*/ 346932 h 1495138"/>
                    <a:gd name="connsiteX147" fmla="*/ 256164 w 1125258"/>
                    <a:gd name="connsiteY147" fmla="*/ 377887 h 1495138"/>
                    <a:gd name="connsiteX148" fmla="*/ 222094 w 1125258"/>
                    <a:gd name="connsiteY148" fmla="*/ 432560 h 1495138"/>
                    <a:gd name="connsiteX149" fmla="*/ 209268 w 1125258"/>
                    <a:gd name="connsiteY149" fmla="*/ 433364 h 1495138"/>
                    <a:gd name="connsiteX150" fmla="*/ 48141 w 1125258"/>
                    <a:gd name="connsiteY150" fmla="*/ 433364 h 1495138"/>
                    <a:gd name="connsiteX151" fmla="*/ 37319 w 1125258"/>
                    <a:gd name="connsiteY151" fmla="*/ 432560 h 1495138"/>
                    <a:gd name="connsiteX152" fmla="*/ 445 w 1125258"/>
                    <a:gd name="connsiteY152" fmla="*/ 396781 h 1495138"/>
                    <a:gd name="connsiteX153" fmla="*/ 24894 w 1125258"/>
                    <a:gd name="connsiteY153" fmla="*/ 350952 h 1495138"/>
                    <a:gd name="connsiteX154" fmla="*/ 43332 w 1125258"/>
                    <a:gd name="connsiteY154" fmla="*/ 346932 h 1495138"/>
                    <a:gd name="connsiteX155" fmla="*/ 77801 w 1125258"/>
                    <a:gd name="connsiteY155" fmla="*/ 346932 h 1495138"/>
                    <a:gd name="connsiteX156" fmla="*/ 85818 w 1125258"/>
                    <a:gd name="connsiteY156" fmla="*/ 345726 h 1495138"/>
                    <a:gd name="connsiteX157" fmla="*/ 87421 w 1125258"/>
                    <a:gd name="connsiteY157" fmla="*/ 344118 h 1495138"/>
                    <a:gd name="connsiteX158" fmla="*/ 88223 w 1125258"/>
                    <a:gd name="connsiteY158" fmla="*/ 340902 h 1495138"/>
                    <a:gd name="connsiteX159" fmla="*/ 88223 w 1125258"/>
                    <a:gd name="connsiteY159" fmla="*/ 328440 h 1495138"/>
                    <a:gd name="connsiteX160" fmla="*/ 88223 w 1125258"/>
                    <a:gd name="connsiteY160" fmla="*/ 105728 h 1495138"/>
                    <a:gd name="connsiteX161" fmla="*/ 87421 w 1125258"/>
                    <a:gd name="connsiteY161" fmla="*/ 89648 h 1495138"/>
                    <a:gd name="connsiteX162" fmla="*/ 85818 w 1125258"/>
                    <a:gd name="connsiteY162" fmla="*/ 88040 h 1495138"/>
                    <a:gd name="connsiteX163" fmla="*/ 81008 w 1125258"/>
                    <a:gd name="connsiteY163" fmla="*/ 86834 h 1495138"/>
                    <a:gd name="connsiteX164" fmla="*/ 58562 w 1125258"/>
                    <a:gd name="connsiteY164" fmla="*/ 87236 h 1495138"/>
                    <a:gd name="connsiteX165" fmla="*/ 48141 w 1125258"/>
                    <a:gd name="connsiteY165" fmla="*/ 87236 h 1495138"/>
                    <a:gd name="connsiteX166" fmla="*/ 8862 w 1125258"/>
                    <a:gd name="connsiteY166" fmla="*/ 45427 h 1495138"/>
                    <a:gd name="connsiteX167" fmla="*/ 49344 w 1125258"/>
                    <a:gd name="connsiteY167" fmla="*/ 2010 h 1495138"/>
                    <a:gd name="connsiteX168" fmla="*/ 55757 w 1125258"/>
                    <a:gd name="connsiteY168" fmla="*/ 2010 h 1495138"/>
                    <a:gd name="connsiteX169" fmla="*/ 123093 w 1125258"/>
                    <a:gd name="connsiteY169"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578513 h 1495138"/>
                    <a:gd name="connsiteX37" fmla="*/ 1041072 w 1125258"/>
                    <a:gd name="connsiteY37" fmla="*/ 731276 h 1495138"/>
                    <a:gd name="connsiteX38" fmla="*/ 1040671 w 1125258"/>
                    <a:gd name="connsiteY38" fmla="*/ 731276 h 1495138"/>
                    <a:gd name="connsiteX39" fmla="*/ 1040671 w 1125258"/>
                    <a:gd name="connsiteY39" fmla="*/ 865948 h 1495138"/>
                    <a:gd name="connsiteX40" fmla="*/ 1041072 w 1125258"/>
                    <a:gd name="connsiteY40" fmla="*/ 880018 h 1495138"/>
                    <a:gd name="connsiteX41" fmla="*/ 1046683 w 1125258"/>
                    <a:gd name="connsiteY41" fmla="*/ 886049 h 1495138"/>
                    <a:gd name="connsiteX42" fmla="*/ 1061914 w 1125258"/>
                    <a:gd name="connsiteY42" fmla="*/ 886049 h 1495138"/>
                    <a:gd name="connsiteX43" fmla="*/ 1083959 w 1125258"/>
                    <a:gd name="connsiteY43" fmla="*/ 886049 h 1495138"/>
                    <a:gd name="connsiteX44" fmla="*/ 1123238 w 1125258"/>
                    <a:gd name="connsiteY44" fmla="*/ 917003 h 1495138"/>
                    <a:gd name="connsiteX45" fmla="*/ 1089169 w 1125258"/>
                    <a:gd name="connsiteY45" fmla="*/ 971676 h 1495138"/>
                    <a:gd name="connsiteX46" fmla="*/ 1076343 w 1125258"/>
                    <a:gd name="connsiteY46" fmla="*/ 972480 h 1495138"/>
                    <a:gd name="connsiteX47" fmla="*/ 915217 w 1125258"/>
                    <a:gd name="connsiteY47" fmla="*/ 972480 h 1495138"/>
                    <a:gd name="connsiteX48" fmla="*/ 904395 w 1125258"/>
                    <a:gd name="connsiteY48" fmla="*/ 971676 h 1495138"/>
                    <a:gd name="connsiteX49" fmla="*/ 867520 w 1125258"/>
                    <a:gd name="connsiteY49" fmla="*/ 935897 h 1495138"/>
                    <a:gd name="connsiteX50" fmla="*/ 891970 w 1125258"/>
                    <a:gd name="connsiteY50" fmla="*/ 890069 h 1495138"/>
                    <a:gd name="connsiteX51" fmla="*/ 910407 w 1125258"/>
                    <a:gd name="connsiteY51" fmla="*/ 886049 h 1495138"/>
                    <a:gd name="connsiteX52" fmla="*/ 944877 w 1125258"/>
                    <a:gd name="connsiteY52" fmla="*/ 886049 h 1495138"/>
                    <a:gd name="connsiteX53" fmla="*/ 952893 w 1125258"/>
                    <a:gd name="connsiteY53" fmla="*/ 884843 h 1495138"/>
                    <a:gd name="connsiteX54" fmla="*/ 954496 w 1125258"/>
                    <a:gd name="connsiteY54" fmla="*/ 883234 h 1495138"/>
                    <a:gd name="connsiteX55" fmla="*/ 955298 w 1125258"/>
                    <a:gd name="connsiteY55" fmla="*/ 880018 h 1495138"/>
                    <a:gd name="connsiteX56" fmla="*/ 955298 w 1125258"/>
                    <a:gd name="connsiteY56" fmla="*/ 867556 h 1495138"/>
                    <a:gd name="connsiteX57" fmla="*/ 955298 w 1125258"/>
                    <a:gd name="connsiteY57" fmla="*/ 644844 h 1495138"/>
                    <a:gd name="connsiteX58" fmla="*/ 954496 w 1125258"/>
                    <a:gd name="connsiteY58" fmla="*/ 628764 h 1495138"/>
                    <a:gd name="connsiteX59" fmla="*/ 952893 w 1125258"/>
                    <a:gd name="connsiteY59" fmla="*/ 627156 h 1495138"/>
                    <a:gd name="connsiteX60" fmla="*/ 948083 w 1125258"/>
                    <a:gd name="connsiteY60" fmla="*/ 625950 h 1495138"/>
                    <a:gd name="connsiteX61" fmla="*/ 925638 w 1125258"/>
                    <a:gd name="connsiteY61" fmla="*/ 626352 h 1495138"/>
                    <a:gd name="connsiteX62" fmla="*/ 915217 w 1125258"/>
                    <a:gd name="connsiteY62" fmla="*/ 626352 h 1495138"/>
                    <a:gd name="connsiteX63" fmla="*/ 875937 w 1125258"/>
                    <a:gd name="connsiteY63" fmla="*/ 584543 h 1495138"/>
                    <a:gd name="connsiteX64" fmla="*/ 916419 w 1125258"/>
                    <a:gd name="connsiteY64" fmla="*/ 541126 h 1495138"/>
                    <a:gd name="connsiteX65" fmla="*/ 922832 w 1125258"/>
                    <a:gd name="connsiteY65" fmla="*/ 541126 h 1495138"/>
                    <a:gd name="connsiteX66" fmla="*/ 990169 w 1125258"/>
                    <a:gd name="connsiteY66" fmla="*/ 539116 h 1495138"/>
                    <a:gd name="connsiteX67" fmla="*/ 272255 w 1125258"/>
                    <a:gd name="connsiteY67" fmla="*/ 539116 h 1495138"/>
                    <a:gd name="connsiteX68" fmla="*/ 287486 w 1125258"/>
                    <a:gd name="connsiteY68" fmla="*/ 540322 h 1495138"/>
                    <a:gd name="connsiteX69" fmla="*/ 323158 w 1125258"/>
                    <a:gd name="connsiteY69" fmla="*/ 578513 h 1495138"/>
                    <a:gd name="connsiteX70" fmla="*/ 323158 w 1125258"/>
                    <a:gd name="connsiteY70" fmla="*/ 584543 h 1495138"/>
                    <a:gd name="connsiteX71" fmla="*/ 323158 w 1125258"/>
                    <a:gd name="connsiteY71" fmla="*/ 731276 h 1495138"/>
                    <a:gd name="connsiteX72" fmla="*/ 322757 w 1125258"/>
                    <a:gd name="connsiteY72" fmla="*/ 731276 h 1495138"/>
                    <a:gd name="connsiteX73" fmla="*/ 322757 w 1125258"/>
                    <a:gd name="connsiteY73" fmla="*/ 865948 h 1495138"/>
                    <a:gd name="connsiteX74" fmla="*/ 323158 w 1125258"/>
                    <a:gd name="connsiteY74" fmla="*/ 880018 h 1495138"/>
                    <a:gd name="connsiteX75" fmla="*/ 328769 w 1125258"/>
                    <a:gd name="connsiteY75" fmla="*/ 886049 h 1495138"/>
                    <a:gd name="connsiteX76" fmla="*/ 344000 w 1125258"/>
                    <a:gd name="connsiteY76" fmla="*/ 886049 h 1495138"/>
                    <a:gd name="connsiteX77" fmla="*/ 366045 w 1125258"/>
                    <a:gd name="connsiteY77" fmla="*/ 886049 h 1495138"/>
                    <a:gd name="connsiteX78" fmla="*/ 405325 w 1125258"/>
                    <a:gd name="connsiteY78" fmla="*/ 917003 h 1495138"/>
                    <a:gd name="connsiteX79" fmla="*/ 371255 w 1125258"/>
                    <a:gd name="connsiteY79" fmla="*/ 971676 h 1495138"/>
                    <a:gd name="connsiteX80" fmla="*/ 358429 w 1125258"/>
                    <a:gd name="connsiteY80" fmla="*/ 972480 h 1495138"/>
                    <a:gd name="connsiteX81" fmla="*/ 197303 w 1125258"/>
                    <a:gd name="connsiteY81" fmla="*/ 972480 h 1495138"/>
                    <a:gd name="connsiteX82" fmla="*/ 186481 w 1125258"/>
                    <a:gd name="connsiteY82" fmla="*/ 971676 h 1495138"/>
                    <a:gd name="connsiteX83" fmla="*/ 149606 w 1125258"/>
                    <a:gd name="connsiteY83" fmla="*/ 935897 h 1495138"/>
                    <a:gd name="connsiteX84" fmla="*/ 174056 w 1125258"/>
                    <a:gd name="connsiteY84" fmla="*/ 890069 h 1495138"/>
                    <a:gd name="connsiteX85" fmla="*/ 192493 w 1125258"/>
                    <a:gd name="connsiteY85" fmla="*/ 886049 h 1495138"/>
                    <a:gd name="connsiteX86" fmla="*/ 226963 w 1125258"/>
                    <a:gd name="connsiteY86" fmla="*/ 886049 h 1495138"/>
                    <a:gd name="connsiteX87" fmla="*/ 234979 w 1125258"/>
                    <a:gd name="connsiteY87" fmla="*/ 884843 h 1495138"/>
                    <a:gd name="connsiteX88" fmla="*/ 236582 w 1125258"/>
                    <a:gd name="connsiteY88" fmla="*/ 883234 h 1495138"/>
                    <a:gd name="connsiteX89" fmla="*/ 237384 w 1125258"/>
                    <a:gd name="connsiteY89" fmla="*/ 880018 h 1495138"/>
                    <a:gd name="connsiteX90" fmla="*/ 237384 w 1125258"/>
                    <a:gd name="connsiteY90" fmla="*/ 867556 h 1495138"/>
                    <a:gd name="connsiteX91" fmla="*/ 237384 w 1125258"/>
                    <a:gd name="connsiteY91" fmla="*/ 644844 h 1495138"/>
                    <a:gd name="connsiteX92" fmla="*/ 236582 w 1125258"/>
                    <a:gd name="connsiteY92" fmla="*/ 628764 h 1495138"/>
                    <a:gd name="connsiteX93" fmla="*/ 234979 w 1125258"/>
                    <a:gd name="connsiteY93" fmla="*/ 627156 h 1495138"/>
                    <a:gd name="connsiteX94" fmla="*/ 230169 w 1125258"/>
                    <a:gd name="connsiteY94" fmla="*/ 625950 h 1495138"/>
                    <a:gd name="connsiteX95" fmla="*/ 207724 w 1125258"/>
                    <a:gd name="connsiteY95" fmla="*/ 626352 h 1495138"/>
                    <a:gd name="connsiteX96" fmla="*/ 197303 w 1125258"/>
                    <a:gd name="connsiteY96" fmla="*/ 626352 h 1495138"/>
                    <a:gd name="connsiteX97" fmla="*/ 158023 w 1125258"/>
                    <a:gd name="connsiteY97" fmla="*/ 584543 h 1495138"/>
                    <a:gd name="connsiteX98" fmla="*/ 198505 w 1125258"/>
                    <a:gd name="connsiteY98" fmla="*/ 541126 h 1495138"/>
                    <a:gd name="connsiteX99" fmla="*/ 204918 w 1125258"/>
                    <a:gd name="connsiteY99" fmla="*/ 541126 h 1495138"/>
                    <a:gd name="connsiteX100" fmla="*/ 272255 w 1125258"/>
                    <a:gd name="connsiteY100" fmla="*/ 539116 h 1495138"/>
                    <a:gd name="connsiteX101" fmla="*/ 477504 w 1125258"/>
                    <a:gd name="connsiteY101" fmla="*/ 0 h 1495138"/>
                    <a:gd name="connsiteX102" fmla="*/ 492735 w 1125258"/>
                    <a:gd name="connsiteY102" fmla="*/ 1206 h 1495138"/>
                    <a:gd name="connsiteX103" fmla="*/ 528407 w 1125258"/>
                    <a:gd name="connsiteY103" fmla="*/ 39397 h 1495138"/>
                    <a:gd name="connsiteX104" fmla="*/ 528407 w 1125258"/>
                    <a:gd name="connsiteY104" fmla="*/ 45427 h 1495138"/>
                    <a:gd name="connsiteX105" fmla="*/ 528407 w 1125258"/>
                    <a:gd name="connsiteY105" fmla="*/ 192159 h 1495138"/>
                    <a:gd name="connsiteX106" fmla="*/ 528006 w 1125258"/>
                    <a:gd name="connsiteY106" fmla="*/ 192159 h 1495138"/>
                    <a:gd name="connsiteX107" fmla="*/ 528006 w 1125258"/>
                    <a:gd name="connsiteY107" fmla="*/ 326832 h 1495138"/>
                    <a:gd name="connsiteX108" fmla="*/ 528407 w 1125258"/>
                    <a:gd name="connsiteY108" fmla="*/ 340902 h 1495138"/>
                    <a:gd name="connsiteX109" fmla="*/ 534018 w 1125258"/>
                    <a:gd name="connsiteY109" fmla="*/ 346932 h 1495138"/>
                    <a:gd name="connsiteX110" fmla="*/ 549249 w 1125258"/>
                    <a:gd name="connsiteY110" fmla="*/ 346932 h 1495138"/>
                    <a:gd name="connsiteX111" fmla="*/ 571294 w 1125258"/>
                    <a:gd name="connsiteY111" fmla="*/ 346932 h 1495138"/>
                    <a:gd name="connsiteX112" fmla="*/ 610574 w 1125258"/>
                    <a:gd name="connsiteY112" fmla="*/ 377887 h 1495138"/>
                    <a:gd name="connsiteX113" fmla="*/ 576504 w 1125258"/>
                    <a:gd name="connsiteY113" fmla="*/ 432560 h 1495138"/>
                    <a:gd name="connsiteX114" fmla="*/ 563678 w 1125258"/>
                    <a:gd name="connsiteY114" fmla="*/ 433364 h 1495138"/>
                    <a:gd name="connsiteX115" fmla="*/ 402552 w 1125258"/>
                    <a:gd name="connsiteY115" fmla="*/ 433364 h 1495138"/>
                    <a:gd name="connsiteX116" fmla="*/ 391730 w 1125258"/>
                    <a:gd name="connsiteY116" fmla="*/ 432560 h 1495138"/>
                    <a:gd name="connsiteX117" fmla="*/ 354855 w 1125258"/>
                    <a:gd name="connsiteY117" fmla="*/ 396781 h 1495138"/>
                    <a:gd name="connsiteX118" fmla="*/ 379305 w 1125258"/>
                    <a:gd name="connsiteY118" fmla="*/ 350952 h 1495138"/>
                    <a:gd name="connsiteX119" fmla="*/ 397742 w 1125258"/>
                    <a:gd name="connsiteY119" fmla="*/ 346932 h 1495138"/>
                    <a:gd name="connsiteX120" fmla="*/ 432212 w 1125258"/>
                    <a:gd name="connsiteY120" fmla="*/ 346932 h 1495138"/>
                    <a:gd name="connsiteX121" fmla="*/ 440228 w 1125258"/>
                    <a:gd name="connsiteY121" fmla="*/ 345726 h 1495138"/>
                    <a:gd name="connsiteX122" fmla="*/ 441831 w 1125258"/>
                    <a:gd name="connsiteY122" fmla="*/ 344118 h 1495138"/>
                    <a:gd name="connsiteX123" fmla="*/ 442633 w 1125258"/>
                    <a:gd name="connsiteY123" fmla="*/ 340902 h 1495138"/>
                    <a:gd name="connsiteX124" fmla="*/ 442633 w 1125258"/>
                    <a:gd name="connsiteY124" fmla="*/ 328440 h 1495138"/>
                    <a:gd name="connsiteX125" fmla="*/ 442633 w 1125258"/>
                    <a:gd name="connsiteY125" fmla="*/ 105728 h 1495138"/>
                    <a:gd name="connsiteX126" fmla="*/ 441831 w 1125258"/>
                    <a:gd name="connsiteY126" fmla="*/ 89648 h 1495138"/>
                    <a:gd name="connsiteX127" fmla="*/ 440228 w 1125258"/>
                    <a:gd name="connsiteY127" fmla="*/ 88040 h 1495138"/>
                    <a:gd name="connsiteX128" fmla="*/ 435418 w 1125258"/>
                    <a:gd name="connsiteY128" fmla="*/ 86834 h 1495138"/>
                    <a:gd name="connsiteX129" fmla="*/ 412973 w 1125258"/>
                    <a:gd name="connsiteY129" fmla="*/ 87236 h 1495138"/>
                    <a:gd name="connsiteX130" fmla="*/ 402552 w 1125258"/>
                    <a:gd name="connsiteY130" fmla="*/ 87236 h 1495138"/>
                    <a:gd name="connsiteX131" fmla="*/ 363272 w 1125258"/>
                    <a:gd name="connsiteY131" fmla="*/ 45427 h 1495138"/>
                    <a:gd name="connsiteX132" fmla="*/ 403754 w 1125258"/>
                    <a:gd name="connsiteY132" fmla="*/ 2010 h 1495138"/>
                    <a:gd name="connsiteX133" fmla="*/ 410167 w 1125258"/>
                    <a:gd name="connsiteY133" fmla="*/ 2010 h 1495138"/>
                    <a:gd name="connsiteX134" fmla="*/ 477504 w 1125258"/>
                    <a:gd name="connsiteY134" fmla="*/ 0 h 1495138"/>
                    <a:gd name="connsiteX135" fmla="*/ 123093 w 1125258"/>
                    <a:gd name="connsiteY135" fmla="*/ 0 h 1495138"/>
                    <a:gd name="connsiteX136" fmla="*/ 138324 w 1125258"/>
                    <a:gd name="connsiteY136" fmla="*/ 1206 h 1495138"/>
                    <a:gd name="connsiteX137" fmla="*/ 173997 w 1125258"/>
                    <a:gd name="connsiteY137" fmla="*/ 39397 h 1495138"/>
                    <a:gd name="connsiteX138" fmla="*/ 173997 w 1125258"/>
                    <a:gd name="connsiteY138" fmla="*/ 45427 h 1495138"/>
                    <a:gd name="connsiteX139" fmla="*/ 173997 w 1125258"/>
                    <a:gd name="connsiteY139" fmla="*/ 192159 h 1495138"/>
                    <a:gd name="connsiteX140" fmla="*/ 173596 w 1125258"/>
                    <a:gd name="connsiteY140" fmla="*/ 192159 h 1495138"/>
                    <a:gd name="connsiteX141" fmla="*/ 173596 w 1125258"/>
                    <a:gd name="connsiteY141" fmla="*/ 326832 h 1495138"/>
                    <a:gd name="connsiteX142" fmla="*/ 173997 w 1125258"/>
                    <a:gd name="connsiteY142" fmla="*/ 340902 h 1495138"/>
                    <a:gd name="connsiteX143" fmla="*/ 179608 w 1125258"/>
                    <a:gd name="connsiteY143" fmla="*/ 346932 h 1495138"/>
                    <a:gd name="connsiteX144" fmla="*/ 194839 w 1125258"/>
                    <a:gd name="connsiteY144" fmla="*/ 346932 h 1495138"/>
                    <a:gd name="connsiteX145" fmla="*/ 216884 w 1125258"/>
                    <a:gd name="connsiteY145" fmla="*/ 346932 h 1495138"/>
                    <a:gd name="connsiteX146" fmla="*/ 256164 w 1125258"/>
                    <a:gd name="connsiteY146" fmla="*/ 377887 h 1495138"/>
                    <a:gd name="connsiteX147" fmla="*/ 222094 w 1125258"/>
                    <a:gd name="connsiteY147" fmla="*/ 432560 h 1495138"/>
                    <a:gd name="connsiteX148" fmla="*/ 209268 w 1125258"/>
                    <a:gd name="connsiteY148" fmla="*/ 433364 h 1495138"/>
                    <a:gd name="connsiteX149" fmla="*/ 48141 w 1125258"/>
                    <a:gd name="connsiteY149" fmla="*/ 433364 h 1495138"/>
                    <a:gd name="connsiteX150" fmla="*/ 37319 w 1125258"/>
                    <a:gd name="connsiteY150" fmla="*/ 432560 h 1495138"/>
                    <a:gd name="connsiteX151" fmla="*/ 445 w 1125258"/>
                    <a:gd name="connsiteY151" fmla="*/ 396781 h 1495138"/>
                    <a:gd name="connsiteX152" fmla="*/ 24894 w 1125258"/>
                    <a:gd name="connsiteY152" fmla="*/ 350952 h 1495138"/>
                    <a:gd name="connsiteX153" fmla="*/ 43332 w 1125258"/>
                    <a:gd name="connsiteY153" fmla="*/ 346932 h 1495138"/>
                    <a:gd name="connsiteX154" fmla="*/ 77801 w 1125258"/>
                    <a:gd name="connsiteY154" fmla="*/ 346932 h 1495138"/>
                    <a:gd name="connsiteX155" fmla="*/ 85818 w 1125258"/>
                    <a:gd name="connsiteY155" fmla="*/ 345726 h 1495138"/>
                    <a:gd name="connsiteX156" fmla="*/ 87421 w 1125258"/>
                    <a:gd name="connsiteY156" fmla="*/ 344118 h 1495138"/>
                    <a:gd name="connsiteX157" fmla="*/ 88223 w 1125258"/>
                    <a:gd name="connsiteY157" fmla="*/ 340902 h 1495138"/>
                    <a:gd name="connsiteX158" fmla="*/ 88223 w 1125258"/>
                    <a:gd name="connsiteY158" fmla="*/ 328440 h 1495138"/>
                    <a:gd name="connsiteX159" fmla="*/ 88223 w 1125258"/>
                    <a:gd name="connsiteY159" fmla="*/ 105728 h 1495138"/>
                    <a:gd name="connsiteX160" fmla="*/ 87421 w 1125258"/>
                    <a:gd name="connsiteY160" fmla="*/ 89648 h 1495138"/>
                    <a:gd name="connsiteX161" fmla="*/ 85818 w 1125258"/>
                    <a:gd name="connsiteY161" fmla="*/ 88040 h 1495138"/>
                    <a:gd name="connsiteX162" fmla="*/ 81008 w 1125258"/>
                    <a:gd name="connsiteY162" fmla="*/ 86834 h 1495138"/>
                    <a:gd name="connsiteX163" fmla="*/ 58562 w 1125258"/>
                    <a:gd name="connsiteY163" fmla="*/ 87236 h 1495138"/>
                    <a:gd name="connsiteX164" fmla="*/ 48141 w 1125258"/>
                    <a:gd name="connsiteY164" fmla="*/ 87236 h 1495138"/>
                    <a:gd name="connsiteX165" fmla="*/ 8862 w 1125258"/>
                    <a:gd name="connsiteY165" fmla="*/ 45427 h 1495138"/>
                    <a:gd name="connsiteX166" fmla="*/ 49344 w 1125258"/>
                    <a:gd name="connsiteY166" fmla="*/ 2010 h 1495138"/>
                    <a:gd name="connsiteX167" fmla="*/ 55757 w 1125258"/>
                    <a:gd name="connsiteY167" fmla="*/ 2010 h 1495138"/>
                    <a:gd name="connsiteX168" fmla="*/ 123093 w 1125258"/>
                    <a:gd name="connsiteY168"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731276 h 1495138"/>
                    <a:gd name="connsiteX37" fmla="*/ 1040671 w 1125258"/>
                    <a:gd name="connsiteY37" fmla="*/ 731276 h 1495138"/>
                    <a:gd name="connsiteX38" fmla="*/ 1040671 w 1125258"/>
                    <a:gd name="connsiteY38" fmla="*/ 865948 h 1495138"/>
                    <a:gd name="connsiteX39" fmla="*/ 1041072 w 1125258"/>
                    <a:gd name="connsiteY39" fmla="*/ 880018 h 1495138"/>
                    <a:gd name="connsiteX40" fmla="*/ 1046683 w 1125258"/>
                    <a:gd name="connsiteY40" fmla="*/ 886049 h 1495138"/>
                    <a:gd name="connsiteX41" fmla="*/ 1061914 w 1125258"/>
                    <a:gd name="connsiteY41" fmla="*/ 886049 h 1495138"/>
                    <a:gd name="connsiteX42" fmla="*/ 1083959 w 1125258"/>
                    <a:gd name="connsiteY42" fmla="*/ 886049 h 1495138"/>
                    <a:gd name="connsiteX43" fmla="*/ 1123238 w 1125258"/>
                    <a:gd name="connsiteY43" fmla="*/ 917003 h 1495138"/>
                    <a:gd name="connsiteX44" fmla="*/ 1089169 w 1125258"/>
                    <a:gd name="connsiteY44" fmla="*/ 971676 h 1495138"/>
                    <a:gd name="connsiteX45" fmla="*/ 1076343 w 1125258"/>
                    <a:gd name="connsiteY45" fmla="*/ 972480 h 1495138"/>
                    <a:gd name="connsiteX46" fmla="*/ 915217 w 1125258"/>
                    <a:gd name="connsiteY46" fmla="*/ 972480 h 1495138"/>
                    <a:gd name="connsiteX47" fmla="*/ 904395 w 1125258"/>
                    <a:gd name="connsiteY47" fmla="*/ 971676 h 1495138"/>
                    <a:gd name="connsiteX48" fmla="*/ 867520 w 1125258"/>
                    <a:gd name="connsiteY48" fmla="*/ 935897 h 1495138"/>
                    <a:gd name="connsiteX49" fmla="*/ 891970 w 1125258"/>
                    <a:gd name="connsiteY49" fmla="*/ 890069 h 1495138"/>
                    <a:gd name="connsiteX50" fmla="*/ 910407 w 1125258"/>
                    <a:gd name="connsiteY50" fmla="*/ 886049 h 1495138"/>
                    <a:gd name="connsiteX51" fmla="*/ 944877 w 1125258"/>
                    <a:gd name="connsiteY51" fmla="*/ 886049 h 1495138"/>
                    <a:gd name="connsiteX52" fmla="*/ 952893 w 1125258"/>
                    <a:gd name="connsiteY52" fmla="*/ 884843 h 1495138"/>
                    <a:gd name="connsiteX53" fmla="*/ 954496 w 1125258"/>
                    <a:gd name="connsiteY53" fmla="*/ 883234 h 1495138"/>
                    <a:gd name="connsiteX54" fmla="*/ 955298 w 1125258"/>
                    <a:gd name="connsiteY54" fmla="*/ 880018 h 1495138"/>
                    <a:gd name="connsiteX55" fmla="*/ 955298 w 1125258"/>
                    <a:gd name="connsiteY55" fmla="*/ 867556 h 1495138"/>
                    <a:gd name="connsiteX56" fmla="*/ 955298 w 1125258"/>
                    <a:gd name="connsiteY56" fmla="*/ 644844 h 1495138"/>
                    <a:gd name="connsiteX57" fmla="*/ 954496 w 1125258"/>
                    <a:gd name="connsiteY57" fmla="*/ 628764 h 1495138"/>
                    <a:gd name="connsiteX58" fmla="*/ 952893 w 1125258"/>
                    <a:gd name="connsiteY58" fmla="*/ 627156 h 1495138"/>
                    <a:gd name="connsiteX59" fmla="*/ 948083 w 1125258"/>
                    <a:gd name="connsiteY59" fmla="*/ 625950 h 1495138"/>
                    <a:gd name="connsiteX60" fmla="*/ 925638 w 1125258"/>
                    <a:gd name="connsiteY60" fmla="*/ 626352 h 1495138"/>
                    <a:gd name="connsiteX61" fmla="*/ 915217 w 1125258"/>
                    <a:gd name="connsiteY61" fmla="*/ 626352 h 1495138"/>
                    <a:gd name="connsiteX62" fmla="*/ 875937 w 1125258"/>
                    <a:gd name="connsiteY62" fmla="*/ 584543 h 1495138"/>
                    <a:gd name="connsiteX63" fmla="*/ 916419 w 1125258"/>
                    <a:gd name="connsiteY63" fmla="*/ 541126 h 1495138"/>
                    <a:gd name="connsiteX64" fmla="*/ 922832 w 1125258"/>
                    <a:gd name="connsiteY64" fmla="*/ 541126 h 1495138"/>
                    <a:gd name="connsiteX65" fmla="*/ 990169 w 1125258"/>
                    <a:gd name="connsiteY65" fmla="*/ 539116 h 1495138"/>
                    <a:gd name="connsiteX66" fmla="*/ 272255 w 1125258"/>
                    <a:gd name="connsiteY66" fmla="*/ 539116 h 1495138"/>
                    <a:gd name="connsiteX67" fmla="*/ 287486 w 1125258"/>
                    <a:gd name="connsiteY67" fmla="*/ 540322 h 1495138"/>
                    <a:gd name="connsiteX68" fmla="*/ 323158 w 1125258"/>
                    <a:gd name="connsiteY68" fmla="*/ 578513 h 1495138"/>
                    <a:gd name="connsiteX69" fmla="*/ 323158 w 1125258"/>
                    <a:gd name="connsiteY69" fmla="*/ 584543 h 1495138"/>
                    <a:gd name="connsiteX70" fmla="*/ 323158 w 1125258"/>
                    <a:gd name="connsiteY70" fmla="*/ 731276 h 1495138"/>
                    <a:gd name="connsiteX71" fmla="*/ 322757 w 1125258"/>
                    <a:gd name="connsiteY71" fmla="*/ 731276 h 1495138"/>
                    <a:gd name="connsiteX72" fmla="*/ 322757 w 1125258"/>
                    <a:gd name="connsiteY72" fmla="*/ 865948 h 1495138"/>
                    <a:gd name="connsiteX73" fmla="*/ 323158 w 1125258"/>
                    <a:gd name="connsiteY73" fmla="*/ 880018 h 1495138"/>
                    <a:gd name="connsiteX74" fmla="*/ 328769 w 1125258"/>
                    <a:gd name="connsiteY74" fmla="*/ 886049 h 1495138"/>
                    <a:gd name="connsiteX75" fmla="*/ 344000 w 1125258"/>
                    <a:gd name="connsiteY75" fmla="*/ 886049 h 1495138"/>
                    <a:gd name="connsiteX76" fmla="*/ 366045 w 1125258"/>
                    <a:gd name="connsiteY76" fmla="*/ 886049 h 1495138"/>
                    <a:gd name="connsiteX77" fmla="*/ 405325 w 1125258"/>
                    <a:gd name="connsiteY77" fmla="*/ 917003 h 1495138"/>
                    <a:gd name="connsiteX78" fmla="*/ 371255 w 1125258"/>
                    <a:gd name="connsiteY78" fmla="*/ 971676 h 1495138"/>
                    <a:gd name="connsiteX79" fmla="*/ 358429 w 1125258"/>
                    <a:gd name="connsiteY79" fmla="*/ 972480 h 1495138"/>
                    <a:gd name="connsiteX80" fmla="*/ 197303 w 1125258"/>
                    <a:gd name="connsiteY80" fmla="*/ 972480 h 1495138"/>
                    <a:gd name="connsiteX81" fmla="*/ 186481 w 1125258"/>
                    <a:gd name="connsiteY81" fmla="*/ 971676 h 1495138"/>
                    <a:gd name="connsiteX82" fmla="*/ 149606 w 1125258"/>
                    <a:gd name="connsiteY82" fmla="*/ 935897 h 1495138"/>
                    <a:gd name="connsiteX83" fmla="*/ 174056 w 1125258"/>
                    <a:gd name="connsiteY83" fmla="*/ 890069 h 1495138"/>
                    <a:gd name="connsiteX84" fmla="*/ 192493 w 1125258"/>
                    <a:gd name="connsiteY84" fmla="*/ 886049 h 1495138"/>
                    <a:gd name="connsiteX85" fmla="*/ 226963 w 1125258"/>
                    <a:gd name="connsiteY85" fmla="*/ 886049 h 1495138"/>
                    <a:gd name="connsiteX86" fmla="*/ 234979 w 1125258"/>
                    <a:gd name="connsiteY86" fmla="*/ 884843 h 1495138"/>
                    <a:gd name="connsiteX87" fmla="*/ 236582 w 1125258"/>
                    <a:gd name="connsiteY87" fmla="*/ 883234 h 1495138"/>
                    <a:gd name="connsiteX88" fmla="*/ 237384 w 1125258"/>
                    <a:gd name="connsiteY88" fmla="*/ 880018 h 1495138"/>
                    <a:gd name="connsiteX89" fmla="*/ 237384 w 1125258"/>
                    <a:gd name="connsiteY89" fmla="*/ 867556 h 1495138"/>
                    <a:gd name="connsiteX90" fmla="*/ 237384 w 1125258"/>
                    <a:gd name="connsiteY90" fmla="*/ 644844 h 1495138"/>
                    <a:gd name="connsiteX91" fmla="*/ 236582 w 1125258"/>
                    <a:gd name="connsiteY91" fmla="*/ 628764 h 1495138"/>
                    <a:gd name="connsiteX92" fmla="*/ 234979 w 1125258"/>
                    <a:gd name="connsiteY92" fmla="*/ 627156 h 1495138"/>
                    <a:gd name="connsiteX93" fmla="*/ 230169 w 1125258"/>
                    <a:gd name="connsiteY93" fmla="*/ 625950 h 1495138"/>
                    <a:gd name="connsiteX94" fmla="*/ 207724 w 1125258"/>
                    <a:gd name="connsiteY94" fmla="*/ 626352 h 1495138"/>
                    <a:gd name="connsiteX95" fmla="*/ 197303 w 1125258"/>
                    <a:gd name="connsiteY95" fmla="*/ 626352 h 1495138"/>
                    <a:gd name="connsiteX96" fmla="*/ 158023 w 1125258"/>
                    <a:gd name="connsiteY96" fmla="*/ 584543 h 1495138"/>
                    <a:gd name="connsiteX97" fmla="*/ 198505 w 1125258"/>
                    <a:gd name="connsiteY97" fmla="*/ 541126 h 1495138"/>
                    <a:gd name="connsiteX98" fmla="*/ 204918 w 1125258"/>
                    <a:gd name="connsiteY98" fmla="*/ 541126 h 1495138"/>
                    <a:gd name="connsiteX99" fmla="*/ 272255 w 1125258"/>
                    <a:gd name="connsiteY99" fmla="*/ 539116 h 1495138"/>
                    <a:gd name="connsiteX100" fmla="*/ 477504 w 1125258"/>
                    <a:gd name="connsiteY100" fmla="*/ 0 h 1495138"/>
                    <a:gd name="connsiteX101" fmla="*/ 492735 w 1125258"/>
                    <a:gd name="connsiteY101" fmla="*/ 1206 h 1495138"/>
                    <a:gd name="connsiteX102" fmla="*/ 528407 w 1125258"/>
                    <a:gd name="connsiteY102" fmla="*/ 39397 h 1495138"/>
                    <a:gd name="connsiteX103" fmla="*/ 528407 w 1125258"/>
                    <a:gd name="connsiteY103" fmla="*/ 45427 h 1495138"/>
                    <a:gd name="connsiteX104" fmla="*/ 528407 w 1125258"/>
                    <a:gd name="connsiteY104" fmla="*/ 192159 h 1495138"/>
                    <a:gd name="connsiteX105" fmla="*/ 528006 w 1125258"/>
                    <a:gd name="connsiteY105" fmla="*/ 192159 h 1495138"/>
                    <a:gd name="connsiteX106" fmla="*/ 528006 w 1125258"/>
                    <a:gd name="connsiteY106" fmla="*/ 326832 h 1495138"/>
                    <a:gd name="connsiteX107" fmla="*/ 528407 w 1125258"/>
                    <a:gd name="connsiteY107" fmla="*/ 340902 h 1495138"/>
                    <a:gd name="connsiteX108" fmla="*/ 534018 w 1125258"/>
                    <a:gd name="connsiteY108" fmla="*/ 346932 h 1495138"/>
                    <a:gd name="connsiteX109" fmla="*/ 549249 w 1125258"/>
                    <a:gd name="connsiteY109" fmla="*/ 346932 h 1495138"/>
                    <a:gd name="connsiteX110" fmla="*/ 571294 w 1125258"/>
                    <a:gd name="connsiteY110" fmla="*/ 346932 h 1495138"/>
                    <a:gd name="connsiteX111" fmla="*/ 610574 w 1125258"/>
                    <a:gd name="connsiteY111" fmla="*/ 377887 h 1495138"/>
                    <a:gd name="connsiteX112" fmla="*/ 576504 w 1125258"/>
                    <a:gd name="connsiteY112" fmla="*/ 432560 h 1495138"/>
                    <a:gd name="connsiteX113" fmla="*/ 563678 w 1125258"/>
                    <a:gd name="connsiteY113" fmla="*/ 433364 h 1495138"/>
                    <a:gd name="connsiteX114" fmla="*/ 402552 w 1125258"/>
                    <a:gd name="connsiteY114" fmla="*/ 433364 h 1495138"/>
                    <a:gd name="connsiteX115" fmla="*/ 391730 w 1125258"/>
                    <a:gd name="connsiteY115" fmla="*/ 432560 h 1495138"/>
                    <a:gd name="connsiteX116" fmla="*/ 354855 w 1125258"/>
                    <a:gd name="connsiteY116" fmla="*/ 396781 h 1495138"/>
                    <a:gd name="connsiteX117" fmla="*/ 379305 w 1125258"/>
                    <a:gd name="connsiteY117" fmla="*/ 350952 h 1495138"/>
                    <a:gd name="connsiteX118" fmla="*/ 397742 w 1125258"/>
                    <a:gd name="connsiteY118" fmla="*/ 346932 h 1495138"/>
                    <a:gd name="connsiteX119" fmla="*/ 432212 w 1125258"/>
                    <a:gd name="connsiteY119" fmla="*/ 346932 h 1495138"/>
                    <a:gd name="connsiteX120" fmla="*/ 440228 w 1125258"/>
                    <a:gd name="connsiteY120" fmla="*/ 345726 h 1495138"/>
                    <a:gd name="connsiteX121" fmla="*/ 441831 w 1125258"/>
                    <a:gd name="connsiteY121" fmla="*/ 344118 h 1495138"/>
                    <a:gd name="connsiteX122" fmla="*/ 442633 w 1125258"/>
                    <a:gd name="connsiteY122" fmla="*/ 340902 h 1495138"/>
                    <a:gd name="connsiteX123" fmla="*/ 442633 w 1125258"/>
                    <a:gd name="connsiteY123" fmla="*/ 328440 h 1495138"/>
                    <a:gd name="connsiteX124" fmla="*/ 442633 w 1125258"/>
                    <a:gd name="connsiteY124" fmla="*/ 105728 h 1495138"/>
                    <a:gd name="connsiteX125" fmla="*/ 441831 w 1125258"/>
                    <a:gd name="connsiteY125" fmla="*/ 89648 h 1495138"/>
                    <a:gd name="connsiteX126" fmla="*/ 440228 w 1125258"/>
                    <a:gd name="connsiteY126" fmla="*/ 88040 h 1495138"/>
                    <a:gd name="connsiteX127" fmla="*/ 435418 w 1125258"/>
                    <a:gd name="connsiteY127" fmla="*/ 86834 h 1495138"/>
                    <a:gd name="connsiteX128" fmla="*/ 412973 w 1125258"/>
                    <a:gd name="connsiteY128" fmla="*/ 87236 h 1495138"/>
                    <a:gd name="connsiteX129" fmla="*/ 402552 w 1125258"/>
                    <a:gd name="connsiteY129" fmla="*/ 87236 h 1495138"/>
                    <a:gd name="connsiteX130" fmla="*/ 363272 w 1125258"/>
                    <a:gd name="connsiteY130" fmla="*/ 45427 h 1495138"/>
                    <a:gd name="connsiteX131" fmla="*/ 403754 w 1125258"/>
                    <a:gd name="connsiteY131" fmla="*/ 2010 h 1495138"/>
                    <a:gd name="connsiteX132" fmla="*/ 410167 w 1125258"/>
                    <a:gd name="connsiteY132" fmla="*/ 2010 h 1495138"/>
                    <a:gd name="connsiteX133" fmla="*/ 477504 w 1125258"/>
                    <a:gd name="connsiteY133" fmla="*/ 0 h 1495138"/>
                    <a:gd name="connsiteX134" fmla="*/ 123093 w 1125258"/>
                    <a:gd name="connsiteY134" fmla="*/ 0 h 1495138"/>
                    <a:gd name="connsiteX135" fmla="*/ 138324 w 1125258"/>
                    <a:gd name="connsiteY135" fmla="*/ 1206 h 1495138"/>
                    <a:gd name="connsiteX136" fmla="*/ 173997 w 1125258"/>
                    <a:gd name="connsiteY136" fmla="*/ 39397 h 1495138"/>
                    <a:gd name="connsiteX137" fmla="*/ 173997 w 1125258"/>
                    <a:gd name="connsiteY137" fmla="*/ 45427 h 1495138"/>
                    <a:gd name="connsiteX138" fmla="*/ 173997 w 1125258"/>
                    <a:gd name="connsiteY138" fmla="*/ 192159 h 1495138"/>
                    <a:gd name="connsiteX139" fmla="*/ 173596 w 1125258"/>
                    <a:gd name="connsiteY139" fmla="*/ 192159 h 1495138"/>
                    <a:gd name="connsiteX140" fmla="*/ 173596 w 1125258"/>
                    <a:gd name="connsiteY140" fmla="*/ 326832 h 1495138"/>
                    <a:gd name="connsiteX141" fmla="*/ 173997 w 1125258"/>
                    <a:gd name="connsiteY141" fmla="*/ 340902 h 1495138"/>
                    <a:gd name="connsiteX142" fmla="*/ 179608 w 1125258"/>
                    <a:gd name="connsiteY142" fmla="*/ 346932 h 1495138"/>
                    <a:gd name="connsiteX143" fmla="*/ 194839 w 1125258"/>
                    <a:gd name="connsiteY143" fmla="*/ 346932 h 1495138"/>
                    <a:gd name="connsiteX144" fmla="*/ 216884 w 1125258"/>
                    <a:gd name="connsiteY144" fmla="*/ 346932 h 1495138"/>
                    <a:gd name="connsiteX145" fmla="*/ 256164 w 1125258"/>
                    <a:gd name="connsiteY145" fmla="*/ 377887 h 1495138"/>
                    <a:gd name="connsiteX146" fmla="*/ 222094 w 1125258"/>
                    <a:gd name="connsiteY146" fmla="*/ 432560 h 1495138"/>
                    <a:gd name="connsiteX147" fmla="*/ 209268 w 1125258"/>
                    <a:gd name="connsiteY147" fmla="*/ 433364 h 1495138"/>
                    <a:gd name="connsiteX148" fmla="*/ 48141 w 1125258"/>
                    <a:gd name="connsiteY148" fmla="*/ 433364 h 1495138"/>
                    <a:gd name="connsiteX149" fmla="*/ 37319 w 1125258"/>
                    <a:gd name="connsiteY149" fmla="*/ 432560 h 1495138"/>
                    <a:gd name="connsiteX150" fmla="*/ 445 w 1125258"/>
                    <a:gd name="connsiteY150" fmla="*/ 396781 h 1495138"/>
                    <a:gd name="connsiteX151" fmla="*/ 24894 w 1125258"/>
                    <a:gd name="connsiteY151" fmla="*/ 350952 h 1495138"/>
                    <a:gd name="connsiteX152" fmla="*/ 43332 w 1125258"/>
                    <a:gd name="connsiteY152" fmla="*/ 346932 h 1495138"/>
                    <a:gd name="connsiteX153" fmla="*/ 77801 w 1125258"/>
                    <a:gd name="connsiteY153" fmla="*/ 346932 h 1495138"/>
                    <a:gd name="connsiteX154" fmla="*/ 85818 w 1125258"/>
                    <a:gd name="connsiteY154" fmla="*/ 345726 h 1495138"/>
                    <a:gd name="connsiteX155" fmla="*/ 87421 w 1125258"/>
                    <a:gd name="connsiteY155" fmla="*/ 344118 h 1495138"/>
                    <a:gd name="connsiteX156" fmla="*/ 88223 w 1125258"/>
                    <a:gd name="connsiteY156" fmla="*/ 340902 h 1495138"/>
                    <a:gd name="connsiteX157" fmla="*/ 88223 w 1125258"/>
                    <a:gd name="connsiteY157" fmla="*/ 328440 h 1495138"/>
                    <a:gd name="connsiteX158" fmla="*/ 88223 w 1125258"/>
                    <a:gd name="connsiteY158" fmla="*/ 105728 h 1495138"/>
                    <a:gd name="connsiteX159" fmla="*/ 87421 w 1125258"/>
                    <a:gd name="connsiteY159" fmla="*/ 89648 h 1495138"/>
                    <a:gd name="connsiteX160" fmla="*/ 85818 w 1125258"/>
                    <a:gd name="connsiteY160" fmla="*/ 88040 h 1495138"/>
                    <a:gd name="connsiteX161" fmla="*/ 81008 w 1125258"/>
                    <a:gd name="connsiteY161" fmla="*/ 86834 h 1495138"/>
                    <a:gd name="connsiteX162" fmla="*/ 58562 w 1125258"/>
                    <a:gd name="connsiteY162" fmla="*/ 87236 h 1495138"/>
                    <a:gd name="connsiteX163" fmla="*/ 48141 w 1125258"/>
                    <a:gd name="connsiteY163" fmla="*/ 87236 h 1495138"/>
                    <a:gd name="connsiteX164" fmla="*/ 8862 w 1125258"/>
                    <a:gd name="connsiteY164" fmla="*/ 45427 h 1495138"/>
                    <a:gd name="connsiteX165" fmla="*/ 49344 w 1125258"/>
                    <a:gd name="connsiteY165" fmla="*/ 2010 h 1495138"/>
                    <a:gd name="connsiteX166" fmla="*/ 55757 w 1125258"/>
                    <a:gd name="connsiteY166" fmla="*/ 2010 h 1495138"/>
                    <a:gd name="connsiteX167" fmla="*/ 123093 w 1125258"/>
                    <a:gd name="connsiteY167"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22832 w 1125258"/>
                    <a:gd name="connsiteY34" fmla="*/ 541126 h 1495138"/>
                    <a:gd name="connsiteX35" fmla="*/ 1005400 w 1125258"/>
                    <a:gd name="connsiteY35" fmla="*/ 540322 h 1495138"/>
                    <a:gd name="connsiteX36" fmla="*/ 1041072 w 1125258"/>
                    <a:gd name="connsiteY36" fmla="*/ 731276 h 1495138"/>
                    <a:gd name="connsiteX37" fmla="*/ 1040671 w 1125258"/>
                    <a:gd name="connsiteY37" fmla="*/ 731276 h 1495138"/>
                    <a:gd name="connsiteX38" fmla="*/ 1040671 w 1125258"/>
                    <a:gd name="connsiteY38" fmla="*/ 865948 h 1495138"/>
                    <a:gd name="connsiteX39" fmla="*/ 1041072 w 1125258"/>
                    <a:gd name="connsiteY39" fmla="*/ 880018 h 1495138"/>
                    <a:gd name="connsiteX40" fmla="*/ 1046683 w 1125258"/>
                    <a:gd name="connsiteY40" fmla="*/ 886049 h 1495138"/>
                    <a:gd name="connsiteX41" fmla="*/ 1061914 w 1125258"/>
                    <a:gd name="connsiteY41" fmla="*/ 886049 h 1495138"/>
                    <a:gd name="connsiteX42" fmla="*/ 1083959 w 1125258"/>
                    <a:gd name="connsiteY42" fmla="*/ 886049 h 1495138"/>
                    <a:gd name="connsiteX43" fmla="*/ 1123238 w 1125258"/>
                    <a:gd name="connsiteY43" fmla="*/ 917003 h 1495138"/>
                    <a:gd name="connsiteX44" fmla="*/ 1089169 w 1125258"/>
                    <a:gd name="connsiteY44" fmla="*/ 971676 h 1495138"/>
                    <a:gd name="connsiteX45" fmla="*/ 1076343 w 1125258"/>
                    <a:gd name="connsiteY45" fmla="*/ 972480 h 1495138"/>
                    <a:gd name="connsiteX46" fmla="*/ 915217 w 1125258"/>
                    <a:gd name="connsiteY46" fmla="*/ 972480 h 1495138"/>
                    <a:gd name="connsiteX47" fmla="*/ 904395 w 1125258"/>
                    <a:gd name="connsiteY47" fmla="*/ 971676 h 1495138"/>
                    <a:gd name="connsiteX48" fmla="*/ 867520 w 1125258"/>
                    <a:gd name="connsiteY48" fmla="*/ 935897 h 1495138"/>
                    <a:gd name="connsiteX49" fmla="*/ 891970 w 1125258"/>
                    <a:gd name="connsiteY49" fmla="*/ 890069 h 1495138"/>
                    <a:gd name="connsiteX50" fmla="*/ 910407 w 1125258"/>
                    <a:gd name="connsiteY50" fmla="*/ 886049 h 1495138"/>
                    <a:gd name="connsiteX51" fmla="*/ 944877 w 1125258"/>
                    <a:gd name="connsiteY51" fmla="*/ 886049 h 1495138"/>
                    <a:gd name="connsiteX52" fmla="*/ 952893 w 1125258"/>
                    <a:gd name="connsiteY52" fmla="*/ 884843 h 1495138"/>
                    <a:gd name="connsiteX53" fmla="*/ 954496 w 1125258"/>
                    <a:gd name="connsiteY53" fmla="*/ 883234 h 1495138"/>
                    <a:gd name="connsiteX54" fmla="*/ 955298 w 1125258"/>
                    <a:gd name="connsiteY54" fmla="*/ 880018 h 1495138"/>
                    <a:gd name="connsiteX55" fmla="*/ 955298 w 1125258"/>
                    <a:gd name="connsiteY55" fmla="*/ 867556 h 1495138"/>
                    <a:gd name="connsiteX56" fmla="*/ 955298 w 1125258"/>
                    <a:gd name="connsiteY56" fmla="*/ 644844 h 1495138"/>
                    <a:gd name="connsiteX57" fmla="*/ 954496 w 1125258"/>
                    <a:gd name="connsiteY57" fmla="*/ 628764 h 1495138"/>
                    <a:gd name="connsiteX58" fmla="*/ 952893 w 1125258"/>
                    <a:gd name="connsiteY58" fmla="*/ 627156 h 1495138"/>
                    <a:gd name="connsiteX59" fmla="*/ 948083 w 1125258"/>
                    <a:gd name="connsiteY59" fmla="*/ 625950 h 1495138"/>
                    <a:gd name="connsiteX60" fmla="*/ 925638 w 1125258"/>
                    <a:gd name="connsiteY60" fmla="*/ 626352 h 1495138"/>
                    <a:gd name="connsiteX61" fmla="*/ 915217 w 1125258"/>
                    <a:gd name="connsiteY61" fmla="*/ 626352 h 1495138"/>
                    <a:gd name="connsiteX62" fmla="*/ 875937 w 1125258"/>
                    <a:gd name="connsiteY62" fmla="*/ 584543 h 1495138"/>
                    <a:gd name="connsiteX63" fmla="*/ 916419 w 1125258"/>
                    <a:gd name="connsiteY63" fmla="*/ 541126 h 1495138"/>
                    <a:gd name="connsiteX64" fmla="*/ 922832 w 1125258"/>
                    <a:gd name="connsiteY64" fmla="*/ 541126 h 1495138"/>
                    <a:gd name="connsiteX65" fmla="*/ 272255 w 1125258"/>
                    <a:gd name="connsiteY65" fmla="*/ 539116 h 1495138"/>
                    <a:gd name="connsiteX66" fmla="*/ 287486 w 1125258"/>
                    <a:gd name="connsiteY66" fmla="*/ 540322 h 1495138"/>
                    <a:gd name="connsiteX67" fmla="*/ 323158 w 1125258"/>
                    <a:gd name="connsiteY67" fmla="*/ 578513 h 1495138"/>
                    <a:gd name="connsiteX68" fmla="*/ 323158 w 1125258"/>
                    <a:gd name="connsiteY68" fmla="*/ 584543 h 1495138"/>
                    <a:gd name="connsiteX69" fmla="*/ 323158 w 1125258"/>
                    <a:gd name="connsiteY69" fmla="*/ 731276 h 1495138"/>
                    <a:gd name="connsiteX70" fmla="*/ 322757 w 1125258"/>
                    <a:gd name="connsiteY70" fmla="*/ 731276 h 1495138"/>
                    <a:gd name="connsiteX71" fmla="*/ 322757 w 1125258"/>
                    <a:gd name="connsiteY71" fmla="*/ 865948 h 1495138"/>
                    <a:gd name="connsiteX72" fmla="*/ 323158 w 1125258"/>
                    <a:gd name="connsiteY72" fmla="*/ 880018 h 1495138"/>
                    <a:gd name="connsiteX73" fmla="*/ 328769 w 1125258"/>
                    <a:gd name="connsiteY73" fmla="*/ 886049 h 1495138"/>
                    <a:gd name="connsiteX74" fmla="*/ 344000 w 1125258"/>
                    <a:gd name="connsiteY74" fmla="*/ 886049 h 1495138"/>
                    <a:gd name="connsiteX75" fmla="*/ 366045 w 1125258"/>
                    <a:gd name="connsiteY75" fmla="*/ 886049 h 1495138"/>
                    <a:gd name="connsiteX76" fmla="*/ 405325 w 1125258"/>
                    <a:gd name="connsiteY76" fmla="*/ 917003 h 1495138"/>
                    <a:gd name="connsiteX77" fmla="*/ 371255 w 1125258"/>
                    <a:gd name="connsiteY77" fmla="*/ 971676 h 1495138"/>
                    <a:gd name="connsiteX78" fmla="*/ 358429 w 1125258"/>
                    <a:gd name="connsiteY78" fmla="*/ 972480 h 1495138"/>
                    <a:gd name="connsiteX79" fmla="*/ 197303 w 1125258"/>
                    <a:gd name="connsiteY79" fmla="*/ 972480 h 1495138"/>
                    <a:gd name="connsiteX80" fmla="*/ 186481 w 1125258"/>
                    <a:gd name="connsiteY80" fmla="*/ 971676 h 1495138"/>
                    <a:gd name="connsiteX81" fmla="*/ 149606 w 1125258"/>
                    <a:gd name="connsiteY81" fmla="*/ 935897 h 1495138"/>
                    <a:gd name="connsiteX82" fmla="*/ 174056 w 1125258"/>
                    <a:gd name="connsiteY82" fmla="*/ 890069 h 1495138"/>
                    <a:gd name="connsiteX83" fmla="*/ 192493 w 1125258"/>
                    <a:gd name="connsiteY83" fmla="*/ 886049 h 1495138"/>
                    <a:gd name="connsiteX84" fmla="*/ 226963 w 1125258"/>
                    <a:gd name="connsiteY84" fmla="*/ 886049 h 1495138"/>
                    <a:gd name="connsiteX85" fmla="*/ 234979 w 1125258"/>
                    <a:gd name="connsiteY85" fmla="*/ 884843 h 1495138"/>
                    <a:gd name="connsiteX86" fmla="*/ 236582 w 1125258"/>
                    <a:gd name="connsiteY86" fmla="*/ 883234 h 1495138"/>
                    <a:gd name="connsiteX87" fmla="*/ 237384 w 1125258"/>
                    <a:gd name="connsiteY87" fmla="*/ 880018 h 1495138"/>
                    <a:gd name="connsiteX88" fmla="*/ 237384 w 1125258"/>
                    <a:gd name="connsiteY88" fmla="*/ 867556 h 1495138"/>
                    <a:gd name="connsiteX89" fmla="*/ 237384 w 1125258"/>
                    <a:gd name="connsiteY89" fmla="*/ 644844 h 1495138"/>
                    <a:gd name="connsiteX90" fmla="*/ 236582 w 1125258"/>
                    <a:gd name="connsiteY90" fmla="*/ 628764 h 1495138"/>
                    <a:gd name="connsiteX91" fmla="*/ 234979 w 1125258"/>
                    <a:gd name="connsiteY91" fmla="*/ 627156 h 1495138"/>
                    <a:gd name="connsiteX92" fmla="*/ 230169 w 1125258"/>
                    <a:gd name="connsiteY92" fmla="*/ 625950 h 1495138"/>
                    <a:gd name="connsiteX93" fmla="*/ 207724 w 1125258"/>
                    <a:gd name="connsiteY93" fmla="*/ 626352 h 1495138"/>
                    <a:gd name="connsiteX94" fmla="*/ 197303 w 1125258"/>
                    <a:gd name="connsiteY94" fmla="*/ 626352 h 1495138"/>
                    <a:gd name="connsiteX95" fmla="*/ 158023 w 1125258"/>
                    <a:gd name="connsiteY95" fmla="*/ 584543 h 1495138"/>
                    <a:gd name="connsiteX96" fmla="*/ 198505 w 1125258"/>
                    <a:gd name="connsiteY96" fmla="*/ 541126 h 1495138"/>
                    <a:gd name="connsiteX97" fmla="*/ 204918 w 1125258"/>
                    <a:gd name="connsiteY97" fmla="*/ 541126 h 1495138"/>
                    <a:gd name="connsiteX98" fmla="*/ 272255 w 1125258"/>
                    <a:gd name="connsiteY98" fmla="*/ 539116 h 1495138"/>
                    <a:gd name="connsiteX99" fmla="*/ 477504 w 1125258"/>
                    <a:gd name="connsiteY99" fmla="*/ 0 h 1495138"/>
                    <a:gd name="connsiteX100" fmla="*/ 492735 w 1125258"/>
                    <a:gd name="connsiteY100" fmla="*/ 1206 h 1495138"/>
                    <a:gd name="connsiteX101" fmla="*/ 528407 w 1125258"/>
                    <a:gd name="connsiteY101" fmla="*/ 39397 h 1495138"/>
                    <a:gd name="connsiteX102" fmla="*/ 528407 w 1125258"/>
                    <a:gd name="connsiteY102" fmla="*/ 45427 h 1495138"/>
                    <a:gd name="connsiteX103" fmla="*/ 528407 w 1125258"/>
                    <a:gd name="connsiteY103" fmla="*/ 192159 h 1495138"/>
                    <a:gd name="connsiteX104" fmla="*/ 528006 w 1125258"/>
                    <a:gd name="connsiteY104" fmla="*/ 192159 h 1495138"/>
                    <a:gd name="connsiteX105" fmla="*/ 528006 w 1125258"/>
                    <a:gd name="connsiteY105" fmla="*/ 326832 h 1495138"/>
                    <a:gd name="connsiteX106" fmla="*/ 528407 w 1125258"/>
                    <a:gd name="connsiteY106" fmla="*/ 340902 h 1495138"/>
                    <a:gd name="connsiteX107" fmla="*/ 534018 w 1125258"/>
                    <a:gd name="connsiteY107" fmla="*/ 346932 h 1495138"/>
                    <a:gd name="connsiteX108" fmla="*/ 549249 w 1125258"/>
                    <a:gd name="connsiteY108" fmla="*/ 346932 h 1495138"/>
                    <a:gd name="connsiteX109" fmla="*/ 571294 w 1125258"/>
                    <a:gd name="connsiteY109" fmla="*/ 346932 h 1495138"/>
                    <a:gd name="connsiteX110" fmla="*/ 610574 w 1125258"/>
                    <a:gd name="connsiteY110" fmla="*/ 377887 h 1495138"/>
                    <a:gd name="connsiteX111" fmla="*/ 576504 w 1125258"/>
                    <a:gd name="connsiteY111" fmla="*/ 432560 h 1495138"/>
                    <a:gd name="connsiteX112" fmla="*/ 563678 w 1125258"/>
                    <a:gd name="connsiteY112" fmla="*/ 433364 h 1495138"/>
                    <a:gd name="connsiteX113" fmla="*/ 402552 w 1125258"/>
                    <a:gd name="connsiteY113" fmla="*/ 433364 h 1495138"/>
                    <a:gd name="connsiteX114" fmla="*/ 391730 w 1125258"/>
                    <a:gd name="connsiteY114" fmla="*/ 432560 h 1495138"/>
                    <a:gd name="connsiteX115" fmla="*/ 354855 w 1125258"/>
                    <a:gd name="connsiteY115" fmla="*/ 396781 h 1495138"/>
                    <a:gd name="connsiteX116" fmla="*/ 379305 w 1125258"/>
                    <a:gd name="connsiteY116" fmla="*/ 350952 h 1495138"/>
                    <a:gd name="connsiteX117" fmla="*/ 397742 w 1125258"/>
                    <a:gd name="connsiteY117" fmla="*/ 346932 h 1495138"/>
                    <a:gd name="connsiteX118" fmla="*/ 432212 w 1125258"/>
                    <a:gd name="connsiteY118" fmla="*/ 346932 h 1495138"/>
                    <a:gd name="connsiteX119" fmla="*/ 440228 w 1125258"/>
                    <a:gd name="connsiteY119" fmla="*/ 345726 h 1495138"/>
                    <a:gd name="connsiteX120" fmla="*/ 441831 w 1125258"/>
                    <a:gd name="connsiteY120" fmla="*/ 344118 h 1495138"/>
                    <a:gd name="connsiteX121" fmla="*/ 442633 w 1125258"/>
                    <a:gd name="connsiteY121" fmla="*/ 340902 h 1495138"/>
                    <a:gd name="connsiteX122" fmla="*/ 442633 w 1125258"/>
                    <a:gd name="connsiteY122" fmla="*/ 328440 h 1495138"/>
                    <a:gd name="connsiteX123" fmla="*/ 442633 w 1125258"/>
                    <a:gd name="connsiteY123" fmla="*/ 105728 h 1495138"/>
                    <a:gd name="connsiteX124" fmla="*/ 441831 w 1125258"/>
                    <a:gd name="connsiteY124" fmla="*/ 89648 h 1495138"/>
                    <a:gd name="connsiteX125" fmla="*/ 440228 w 1125258"/>
                    <a:gd name="connsiteY125" fmla="*/ 88040 h 1495138"/>
                    <a:gd name="connsiteX126" fmla="*/ 435418 w 1125258"/>
                    <a:gd name="connsiteY126" fmla="*/ 86834 h 1495138"/>
                    <a:gd name="connsiteX127" fmla="*/ 412973 w 1125258"/>
                    <a:gd name="connsiteY127" fmla="*/ 87236 h 1495138"/>
                    <a:gd name="connsiteX128" fmla="*/ 402552 w 1125258"/>
                    <a:gd name="connsiteY128" fmla="*/ 87236 h 1495138"/>
                    <a:gd name="connsiteX129" fmla="*/ 363272 w 1125258"/>
                    <a:gd name="connsiteY129" fmla="*/ 45427 h 1495138"/>
                    <a:gd name="connsiteX130" fmla="*/ 403754 w 1125258"/>
                    <a:gd name="connsiteY130" fmla="*/ 2010 h 1495138"/>
                    <a:gd name="connsiteX131" fmla="*/ 410167 w 1125258"/>
                    <a:gd name="connsiteY131" fmla="*/ 2010 h 1495138"/>
                    <a:gd name="connsiteX132" fmla="*/ 477504 w 1125258"/>
                    <a:gd name="connsiteY132" fmla="*/ 0 h 1495138"/>
                    <a:gd name="connsiteX133" fmla="*/ 123093 w 1125258"/>
                    <a:gd name="connsiteY133" fmla="*/ 0 h 1495138"/>
                    <a:gd name="connsiteX134" fmla="*/ 138324 w 1125258"/>
                    <a:gd name="connsiteY134" fmla="*/ 1206 h 1495138"/>
                    <a:gd name="connsiteX135" fmla="*/ 173997 w 1125258"/>
                    <a:gd name="connsiteY135" fmla="*/ 39397 h 1495138"/>
                    <a:gd name="connsiteX136" fmla="*/ 173997 w 1125258"/>
                    <a:gd name="connsiteY136" fmla="*/ 45427 h 1495138"/>
                    <a:gd name="connsiteX137" fmla="*/ 173997 w 1125258"/>
                    <a:gd name="connsiteY137" fmla="*/ 192159 h 1495138"/>
                    <a:gd name="connsiteX138" fmla="*/ 173596 w 1125258"/>
                    <a:gd name="connsiteY138" fmla="*/ 192159 h 1495138"/>
                    <a:gd name="connsiteX139" fmla="*/ 173596 w 1125258"/>
                    <a:gd name="connsiteY139" fmla="*/ 326832 h 1495138"/>
                    <a:gd name="connsiteX140" fmla="*/ 173997 w 1125258"/>
                    <a:gd name="connsiteY140" fmla="*/ 340902 h 1495138"/>
                    <a:gd name="connsiteX141" fmla="*/ 179608 w 1125258"/>
                    <a:gd name="connsiteY141" fmla="*/ 346932 h 1495138"/>
                    <a:gd name="connsiteX142" fmla="*/ 194839 w 1125258"/>
                    <a:gd name="connsiteY142" fmla="*/ 346932 h 1495138"/>
                    <a:gd name="connsiteX143" fmla="*/ 216884 w 1125258"/>
                    <a:gd name="connsiteY143" fmla="*/ 346932 h 1495138"/>
                    <a:gd name="connsiteX144" fmla="*/ 256164 w 1125258"/>
                    <a:gd name="connsiteY144" fmla="*/ 377887 h 1495138"/>
                    <a:gd name="connsiteX145" fmla="*/ 222094 w 1125258"/>
                    <a:gd name="connsiteY145" fmla="*/ 432560 h 1495138"/>
                    <a:gd name="connsiteX146" fmla="*/ 209268 w 1125258"/>
                    <a:gd name="connsiteY146" fmla="*/ 433364 h 1495138"/>
                    <a:gd name="connsiteX147" fmla="*/ 48141 w 1125258"/>
                    <a:gd name="connsiteY147" fmla="*/ 433364 h 1495138"/>
                    <a:gd name="connsiteX148" fmla="*/ 37319 w 1125258"/>
                    <a:gd name="connsiteY148" fmla="*/ 432560 h 1495138"/>
                    <a:gd name="connsiteX149" fmla="*/ 445 w 1125258"/>
                    <a:gd name="connsiteY149" fmla="*/ 396781 h 1495138"/>
                    <a:gd name="connsiteX150" fmla="*/ 24894 w 1125258"/>
                    <a:gd name="connsiteY150" fmla="*/ 350952 h 1495138"/>
                    <a:gd name="connsiteX151" fmla="*/ 43332 w 1125258"/>
                    <a:gd name="connsiteY151" fmla="*/ 346932 h 1495138"/>
                    <a:gd name="connsiteX152" fmla="*/ 77801 w 1125258"/>
                    <a:gd name="connsiteY152" fmla="*/ 346932 h 1495138"/>
                    <a:gd name="connsiteX153" fmla="*/ 85818 w 1125258"/>
                    <a:gd name="connsiteY153" fmla="*/ 345726 h 1495138"/>
                    <a:gd name="connsiteX154" fmla="*/ 87421 w 1125258"/>
                    <a:gd name="connsiteY154" fmla="*/ 344118 h 1495138"/>
                    <a:gd name="connsiteX155" fmla="*/ 88223 w 1125258"/>
                    <a:gd name="connsiteY155" fmla="*/ 340902 h 1495138"/>
                    <a:gd name="connsiteX156" fmla="*/ 88223 w 1125258"/>
                    <a:gd name="connsiteY156" fmla="*/ 328440 h 1495138"/>
                    <a:gd name="connsiteX157" fmla="*/ 88223 w 1125258"/>
                    <a:gd name="connsiteY157" fmla="*/ 105728 h 1495138"/>
                    <a:gd name="connsiteX158" fmla="*/ 87421 w 1125258"/>
                    <a:gd name="connsiteY158" fmla="*/ 89648 h 1495138"/>
                    <a:gd name="connsiteX159" fmla="*/ 85818 w 1125258"/>
                    <a:gd name="connsiteY159" fmla="*/ 88040 h 1495138"/>
                    <a:gd name="connsiteX160" fmla="*/ 81008 w 1125258"/>
                    <a:gd name="connsiteY160" fmla="*/ 86834 h 1495138"/>
                    <a:gd name="connsiteX161" fmla="*/ 58562 w 1125258"/>
                    <a:gd name="connsiteY161" fmla="*/ 87236 h 1495138"/>
                    <a:gd name="connsiteX162" fmla="*/ 48141 w 1125258"/>
                    <a:gd name="connsiteY162" fmla="*/ 87236 h 1495138"/>
                    <a:gd name="connsiteX163" fmla="*/ 8862 w 1125258"/>
                    <a:gd name="connsiteY163" fmla="*/ 45427 h 1495138"/>
                    <a:gd name="connsiteX164" fmla="*/ 49344 w 1125258"/>
                    <a:gd name="connsiteY164" fmla="*/ 2010 h 1495138"/>
                    <a:gd name="connsiteX165" fmla="*/ 55757 w 1125258"/>
                    <a:gd name="connsiteY165" fmla="*/ 2010 h 1495138"/>
                    <a:gd name="connsiteX166" fmla="*/ 123093 w 1125258"/>
                    <a:gd name="connsiteY166"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22832 w 1125258"/>
                    <a:gd name="connsiteY34" fmla="*/ 54112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875937 w 1125258"/>
                    <a:gd name="connsiteY61" fmla="*/ 584543 h 1495138"/>
                    <a:gd name="connsiteX62" fmla="*/ 916419 w 1125258"/>
                    <a:gd name="connsiteY62" fmla="*/ 541126 h 1495138"/>
                    <a:gd name="connsiteX63" fmla="*/ 922832 w 1125258"/>
                    <a:gd name="connsiteY63" fmla="*/ 541126 h 1495138"/>
                    <a:gd name="connsiteX64" fmla="*/ 272255 w 1125258"/>
                    <a:gd name="connsiteY64" fmla="*/ 539116 h 1495138"/>
                    <a:gd name="connsiteX65" fmla="*/ 287486 w 1125258"/>
                    <a:gd name="connsiteY65" fmla="*/ 540322 h 1495138"/>
                    <a:gd name="connsiteX66" fmla="*/ 323158 w 1125258"/>
                    <a:gd name="connsiteY66" fmla="*/ 578513 h 1495138"/>
                    <a:gd name="connsiteX67" fmla="*/ 323158 w 1125258"/>
                    <a:gd name="connsiteY67" fmla="*/ 584543 h 1495138"/>
                    <a:gd name="connsiteX68" fmla="*/ 323158 w 1125258"/>
                    <a:gd name="connsiteY68" fmla="*/ 731276 h 1495138"/>
                    <a:gd name="connsiteX69" fmla="*/ 322757 w 1125258"/>
                    <a:gd name="connsiteY69" fmla="*/ 731276 h 1495138"/>
                    <a:gd name="connsiteX70" fmla="*/ 322757 w 1125258"/>
                    <a:gd name="connsiteY70" fmla="*/ 865948 h 1495138"/>
                    <a:gd name="connsiteX71" fmla="*/ 323158 w 1125258"/>
                    <a:gd name="connsiteY71" fmla="*/ 880018 h 1495138"/>
                    <a:gd name="connsiteX72" fmla="*/ 328769 w 1125258"/>
                    <a:gd name="connsiteY72" fmla="*/ 886049 h 1495138"/>
                    <a:gd name="connsiteX73" fmla="*/ 344000 w 1125258"/>
                    <a:gd name="connsiteY73" fmla="*/ 886049 h 1495138"/>
                    <a:gd name="connsiteX74" fmla="*/ 366045 w 1125258"/>
                    <a:gd name="connsiteY74" fmla="*/ 886049 h 1495138"/>
                    <a:gd name="connsiteX75" fmla="*/ 405325 w 1125258"/>
                    <a:gd name="connsiteY75" fmla="*/ 917003 h 1495138"/>
                    <a:gd name="connsiteX76" fmla="*/ 371255 w 1125258"/>
                    <a:gd name="connsiteY76" fmla="*/ 971676 h 1495138"/>
                    <a:gd name="connsiteX77" fmla="*/ 358429 w 1125258"/>
                    <a:gd name="connsiteY77" fmla="*/ 972480 h 1495138"/>
                    <a:gd name="connsiteX78" fmla="*/ 197303 w 1125258"/>
                    <a:gd name="connsiteY78" fmla="*/ 972480 h 1495138"/>
                    <a:gd name="connsiteX79" fmla="*/ 186481 w 1125258"/>
                    <a:gd name="connsiteY79" fmla="*/ 971676 h 1495138"/>
                    <a:gd name="connsiteX80" fmla="*/ 149606 w 1125258"/>
                    <a:gd name="connsiteY80" fmla="*/ 935897 h 1495138"/>
                    <a:gd name="connsiteX81" fmla="*/ 174056 w 1125258"/>
                    <a:gd name="connsiteY81" fmla="*/ 890069 h 1495138"/>
                    <a:gd name="connsiteX82" fmla="*/ 192493 w 1125258"/>
                    <a:gd name="connsiteY82" fmla="*/ 886049 h 1495138"/>
                    <a:gd name="connsiteX83" fmla="*/ 226963 w 1125258"/>
                    <a:gd name="connsiteY83" fmla="*/ 886049 h 1495138"/>
                    <a:gd name="connsiteX84" fmla="*/ 234979 w 1125258"/>
                    <a:gd name="connsiteY84" fmla="*/ 884843 h 1495138"/>
                    <a:gd name="connsiteX85" fmla="*/ 236582 w 1125258"/>
                    <a:gd name="connsiteY85" fmla="*/ 883234 h 1495138"/>
                    <a:gd name="connsiteX86" fmla="*/ 237384 w 1125258"/>
                    <a:gd name="connsiteY86" fmla="*/ 880018 h 1495138"/>
                    <a:gd name="connsiteX87" fmla="*/ 237384 w 1125258"/>
                    <a:gd name="connsiteY87" fmla="*/ 867556 h 1495138"/>
                    <a:gd name="connsiteX88" fmla="*/ 237384 w 1125258"/>
                    <a:gd name="connsiteY88" fmla="*/ 644844 h 1495138"/>
                    <a:gd name="connsiteX89" fmla="*/ 236582 w 1125258"/>
                    <a:gd name="connsiteY89" fmla="*/ 628764 h 1495138"/>
                    <a:gd name="connsiteX90" fmla="*/ 234979 w 1125258"/>
                    <a:gd name="connsiteY90" fmla="*/ 627156 h 1495138"/>
                    <a:gd name="connsiteX91" fmla="*/ 230169 w 1125258"/>
                    <a:gd name="connsiteY91" fmla="*/ 625950 h 1495138"/>
                    <a:gd name="connsiteX92" fmla="*/ 207724 w 1125258"/>
                    <a:gd name="connsiteY92" fmla="*/ 626352 h 1495138"/>
                    <a:gd name="connsiteX93" fmla="*/ 197303 w 1125258"/>
                    <a:gd name="connsiteY93" fmla="*/ 626352 h 1495138"/>
                    <a:gd name="connsiteX94" fmla="*/ 158023 w 1125258"/>
                    <a:gd name="connsiteY94" fmla="*/ 584543 h 1495138"/>
                    <a:gd name="connsiteX95" fmla="*/ 198505 w 1125258"/>
                    <a:gd name="connsiteY95" fmla="*/ 541126 h 1495138"/>
                    <a:gd name="connsiteX96" fmla="*/ 204918 w 1125258"/>
                    <a:gd name="connsiteY96" fmla="*/ 541126 h 1495138"/>
                    <a:gd name="connsiteX97" fmla="*/ 272255 w 1125258"/>
                    <a:gd name="connsiteY97" fmla="*/ 539116 h 1495138"/>
                    <a:gd name="connsiteX98" fmla="*/ 477504 w 1125258"/>
                    <a:gd name="connsiteY98" fmla="*/ 0 h 1495138"/>
                    <a:gd name="connsiteX99" fmla="*/ 492735 w 1125258"/>
                    <a:gd name="connsiteY99" fmla="*/ 1206 h 1495138"/>
                    <a:gd name="connsiteX100" fmla="*/ 528407 w 1125258"/>
                    <a:gd name="connsiteY100" fmla="*/ 39397 h 1495138"/>
                    <a:gd name="connsiteX101" fmla="*/ 528407 w 1125258"/>
                    <a:gd name="connsiteY101" fmla="*/ 45427 h 1495138"/>
                    <a:gd name="connsiteX102" fmla="*/ 528407 w 1125258"/>
                    <a:gd name="connsiteY102" fmla="*/ 192159 h 1495138"/>
                    <a:gd name="connsiteX103" fmla="*/ 528006 w 1125258"/>
                    <a:gd name="connsiteY103" fmla="*/ 192159 h 1495138"/>
                    <a:gd name="connsiteX104" fmla="*/ 528006 w 1125258"/>
                    <a:gd name="connsiteY104" fmla="*/ 326832 h 1495138"/>
                    <a:gd name="connsiteX105" fmla="*/ 528407 w 1125258"/>
                    <a:gd name="connsiteY105" fmla="*/ 340902 h 1495138"/>
                    <a:gd name="connsiteX106" fmla="*/ 534018 w 1125258"/>
                    <a:gd name="connsiteY106" fmla="*/ 346932 h 1495138"/>
                    <a:gd name="connsiteX107" fmla="*/ 549249 w 1125258"/>
                    <a:gd name="connsiteY107" fmla="*/ 346932 h 1495138"/>
                    <a:gd name="connsiteX108" fmla="*/ 571294 w 1125258"/>
                    <a:gd name="connsiteY108" fmla="*/ 346932 h 1495138"/>
                    <a:gd name="connsiteX109" fmla="*/ 610574 w 1125258"/>
                    <a:gd name="connsiteY109" fmla="*/ 377887 h 1495138"/>
                    <a:gd name="connsiteX110" fmla="*/ 576504 w 1125258"/>
                    <a:gd name="connsiteY110" fmla="*/ 432560 h 1495138"/>
                    <a:gd name="connsiteX111" fmla="*/ 563678 w 1125258"/>
                    <a:gd name="connsiteY111" fmla="*/ 433364 h 1495138"/>
                    <a:gd name="connsiteX112" fmla="*/ 402552 w 1125258"/>
                    <a:gd name="connsiteY112" fmla="*/ 433364 h 1495138"/>
                    <a:gd name="connsiteX113" fmla="*/ 391730 w 1125258"/>
                    <a:gd name="connsiteY113" fmla="*/ 432560 h 1495138"/>
                    <a:gd name="connsiteX114" fmla="*/ 354855 w 1125258"/>
                    <a:gd name="connsiteY114" fmla="*/ 396781 h 1495138"/>
                    <a:gd name="connsiteX115" fmla="*/ 379305 w 1125258"/>
                    <a:gd name="connsiteY115" fmla="*/ 350952 h 1495138"/>
                    <a:gd name="connsiteX116" fmla="*/ 397742 w 1125258"/>
                    <a:gd name="connsiteY116" fmla="*/ 346932 h 1495138"/>
                    <a:gd name="connsiteX117" fmla="*/ 432212 w 1125258"/>
                    <a:gd name="connsiteY117" fmla="*/ 346932 h 1495138"/>
                    <a:gd name="connsiteX118" fmla="*/ 440228 w 1125258"/>
                    <a:gd name="connsiteY118" fmla="*/ 345726 h 1495138"/>
                    <a:gd name="connsiteX119" fmla="*/ 441831 w 1125258"/>
                    <a:gd name="connsiteY119" fmla="*/ 344118 h 1495138"/>
                    <a:gd name="connsiteX120" fmla="*/ 442633 w 1125258"/>
                    <a:gd name="connsiteY120" fmla="*/ 340902 h 1495138"/>
                    <a:gd name="connsiteX121" fmla="*/ 442633 w 1125258"/>
                    <a:gd name="connsiteY121" fmla="*/ 328440 h 1495138"/>
                    <a:gd name="connsiteX122" fmla="*/ 442633 w 1125258"/>
                    <a:gd name="connsiteY122" fmla="*/ 105728 h 1495138"/>
                    <a:gd name="connsiteX123" fmla="*/ 441831 w 1125258"/>
                    <a:gd name="connsiteY123" fmla="*/ 89648 h 1495138"/>
                    <a:gd name="connsiteX124" fmla="*/ 440228 w 1125258"/>
                    <a:gd name="connsiteY124" fmla="*/ 88040 h 1495138"/>
                    <a:gd name="connsiteX125" fmla="*/ 435418 w 1125258"/>
                    <a:gd name="connsiteY125" fmla="*/ 86834 h 1495138"/>
                    <a:gd name="connsiteX126" fmla="*/ 412973 w 1125258"/>
                    <a:gd name="connsiteY126" fmla="*/ 87236 h 1495138"/>
                    <a:gd name="connsiteX127" fmla="*/ 402552 w 1125258"/>
                    <a:gd name="connsiteY127" fmla="*/ 87236 h 1495138"/>
                    <a:gd name="connsiteX128" fmla="*/ 363272 w 1125258"/>
                    <a:gd name="connsiteY128" fmla="*/ 45427 h 1495138"/>
                    <a:gd name="connsiteX129" fmla="*/ 403754 w 1125258"/>
                    <a:gd name="connsiteY129" fmla="*/ 2010 h 1495138"/>
                    <a:gd name="connsiteX130" fmla="*/ 410167 w 1125258"/>
                    <a:gd name="connsiteY130" fmla="*/ 2010 h 1495138"/>
                    <a:gd name="connsiteX131" fmla="*/ 477504 w 1125258"/>
                    <a:gd name="connsiteY131" fmla="*/ 0 h 1495138"/>
                    <a:gd name="connsiteX132" fmla="*/ 123093 w 1125258"/>
                    <a:gd name="connsiteY132" fmla="*/ 0 h 1495138"/>
                    <a:gd name="connsiteX133" fmla="*/ 138324 w 1125258"/>
                    <a:gd name="connsiteY133" fmla="*/ 1206 h 1495138"/>
                    <a:gd name="connsiteX134" fmla="*/ 173997 w 1125258"/>
                    <a:gd name="connsiteY134" fmla="*/ 39397 h 1495138"/>
                    <a:gd name="connsiteX135" fmla="*/ 173997 w 1125258"/>
                    <a:gd name="connsiteY135" fmla="*/ 45427 h 1495138"/>
                    <a:gd name="connsiteX136" fmla="*/ 173997 w 1125258"/>
                    <a:gd name="connsiteY136" fmla="*/ 192159 h 1495138"/>
                    <a:gd name="connsiteX137" fmla="*/ 173596 w 1125258"/>
                    <a:gd name="connsiteY137" fmla="*/ 192159 h 1495138"/>
                    <a:gd name="connsiteX138" fmla="*/ 173596 w 1125258"/>
                    <a:gd name="connsiteY138" fmla="*/ 326832 h 1495138"/>
                    <a:gd name="connsiteX139" fmla="*/ 173997 w 1125258"/>
                    <a:gd name="connsiteY139" fmla="*/ 340902 h 1495138"/>
                    <a:gd name="connsiteX140" fmla="*/ 179608 w 1125258"/>
                    <a:gd name="connsiteY140" fmla="*/ 346932 h 1495138"/>
                    <a:gd name="connsiteX141" fmla="*/ 194839 w 1125258"/>
                    <a:gd name="connsiteY141" fmla="*/ 346932 h 1495138"/>
                    <a:gd name="connsiteX142" fmla="*/ 216884 w 1125258"/>
                    <a:gd name="connsiteY142" fmla="*/ 346932 h 1495138"/>
                    <a:gd name="connsiteX143" fmla="*/ 256164 w 1125258"/>
                    <a:gd name="connsiteY143" fmla="*/ 377887 h 1495138"/>
                    <a:gd name="connsiteX144" fmla="*/ 222094 w 1125258"/>
                    <a:gd name="connsiteY144" fmla="*/ 432560 h 1495138"/>
                    <a:gd name="connsiteX145" fmla="*/ 209268 w 1125258"/>
                    <a:gd name="connsiteY145" fmla="*/ 433364 h 1495138"/>
                    <a:gd name="connsiteX146" fmla="*/ 48141 w 1125258"/>
                    <a:gd name="connsiteY146" fmla="*/ 433364 h 1495138"/>
                    <a:gd name="connsiteX147" fmla="*/ 37319 w 1125258"/>
                    <a:gd name="connsiteY147" fmla="*/ 432560 h 1495138"/>
                    <a:gd name="connsiteX148" fmla="*/ 445 w 1125258"/>
                    <a:gd name="connsiteY148" fmla="*/ 396781 h 1495138"/>
                    <a:gd name="connsiteX149" fmla="*/ 24894 w 1125258"/>
                    <a:gd name="connsiteY149" fmla="*/ 350952 h 1495138"/>
                    <a:gd name="connsiteX150" fmla="*/ 43332 w 1125258"/>
                    <a:gd name="connsiteY150" fmla="*/ 346932 h 1495138"/>
                    <a:gd name="connsiteX151" fmla="*/ 77801 w 1125258"/>
                    <a:gd name="connsiteY151" fmla="*/ 346932 h 1495138"/>
                    <a:gd name="connsiteX152" fmla="*/ 85818 w 1125258"/>
                    <a:gd name="connsiteY152" fmla="*/ 345726 h 1495138"/>
                    <a:gd name="connsiteX153" fmla="*/ 87421 w 1125258"/>
                    <a:gd name="connsiteY153" fmla="*/ 344118 h 1495138"/>
                    <a:gd name="connsiteX154" fmla="*/ 88223 w 1125258"/>
                    <a:gd name="connsiteY154" fmla="*/ 340902 h 1495138"/>
                    <a:gd name="connsiteX155" fmla="*/ 88223 w 1125258"/>
                    <a:gd name="connsiteY155" fmla="*/ 328440 h 1495138"/>
                    <a:gd name="connsiteX156" fmla="*/ 88223 w 1125258"/>
                    <a:gd name="connsiteY156" fmla="*/ 105728 h 1495138"/>
                    <a:gd name="connsiteX157" fmla="*/ 87421 w 1125258"/>
                    <a:gd name="connsiteY157" fmla="*/ 89648 h 1495138"/>
                    <a:gd name="connsiteX158" fmla="*/ 85818 w 1125258"/>
                    <a:gd name="connsiteY158" fmla="*/ 88040 h 1495138"/>
                    <a:gd name="connsiteX159" fmla="*/ 81008 w 1125258"/>
                    <a:gd name="connsiteY159" fmla="*/ 86834 h 1495138"/>
                    <a:gd name="connsiteX160" fmla="*/ 58562 w 1125258"/>
                    <a:gd name="connsiteY160" fmla="*/ 87236 h 1495138"/>
                    <a:gd name="connsiteX161" fmla="*/ 48141 w 1125258"/>
                    <a:gd name="connsiteY161" fmla="*/ 87236 h 1495138"/>
                    <a:gd name="connsiteX162" fmla="*/ 8862 w 1125258"/>
                    <a:gd name="connsiteY162" fmla="*/ 45427 h 1495138"/>
                    <a:gd name="connsiteX163" fmla="*/ 49344 w 1125258"/>
                    <a:gd name="connsiteY163" fmla="*/ 2010 h 1495138"/>
                    <a:gd name="connsiteX164" fmla="*/ 55757 w 1125258"/>
                    <a:gd name="connsiteY164" fmla="*/ 2010 h 1495138"/>
                    <a:gd name="connsiteX165" fmla="*/ 123093 w 1125258"/>
                    <a:gd name="connsiteY165"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6419 w 1125258"/>
                    <a:gd name="connsiteY34" fmla="*/ 54112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875937 w 1125258"/>
                    <a:gd name="connsiteY61" fmla="*/ 584543 h 1495138"/>
                    <a:gd name="connsiteX62" fmla="*/ 916419 w 1125258"/>
                    <a:gd name="connsiteY62" fmla="*/ 541126 h 1495138"/>
                    <a:gd name="connsiteX63" fmla="*/ 272255 w 1125258"/>
                    <a:gd name="connsiteY63" fmla="*/ 539116 h 1495138"/>
                    <a:gd name="connsiteX64" fmla="*/ 287486 w 1125258"/>
                    <a:gd name="connsiteY64" fmla="*/ 540322 h 1495138"/>
                    <a:gd name="connsiteX65" fmla="*/ 323158 w 1125258"/>
                    <a:gd name="connsiteY65" fmla="*/ 578513 h 1495138"/>
                    <a:gd name="connsiteX66" fmla="*/ 323158 w 1125258"/>
                    <a:gd name="connsiteY66" fmla="*/ 584543 h 1495138"/>
                    <a:gd name="connsiteX67" fmla="*/ 323158 w 1125258"/>
                    <a:gd name="connsiteY67" fmla="*/ 731276 h 1495138"/>
                    <a:gd name="connsiteX68" fmla="*/ 322757 w 1125258"/>
                    <a:gd name="connsiteY68" fmla="*/ 731276 h 1495138"/>
                    <a:gd name="connsiteX69" fmla="*/ 322757 w 1125258"/>
                    <a:gd name="connsiteY69" fmla="*/ 865948 h 1495138"/>
                    <a:gd name="connsiteX70" fmla="*/ 323158 w 1125258"/>
                    <a:gd name="connsiteY70" fmla="*/ 880018 h 1495138"/>
                    <a:gd name="connsiteX71" fmla="*/ 328769 w 1125258"/>
                    <a:gd name="connsiteY71" fmla="*/ 886049 h 1495138"/>
                    <a:gd name="connsiteX72" fmla="*/ 344000 w 1125258"/>
                    <a:gd name="connsiteY72" fmla="*/ 886049 h 1495138"/>
                    <a:gd name="connsiteX73" fmla="*/ 366045 w 1125258"/>
                    <a:gd name="connsiteY73" fmla="*/ 886049 h 1495138"/>
                    <a:gd name="connsiteX74" fmla="*/ 405325 w 1125258"/>
                    <a:gd name="connsiteY74" fmla="*/ 917003 h 1495138"/>
                    <a:gd name="connsiteX75" fmla="*/ 371255 w 1125258"/>
                    <a:gd name="connsiteY75" fmla="*/ 971676 h 1495138"/>
                    <a:gd name="connsiteX76" fmla="*/ 358429 w 1125258"/>
                    <a:gd name="connsiteY76" fmla="*/ 972480 h 1495138"/>
                    <a:gd name="connsiteX77" fmla="*/ 197303 w 1125258"/>
                    <a:gd name="connsiteY77" fmla="*/ 972480 h 1495138"/>
                    <a:gd name="connsiteX78" fmla="*/ 186481 w 1125258"/>
                    <a:gd name="connsiteY78" fmla="*/ 971676 h 1495138"/>
                    <a:gd name="connsiteX79" fmla="*/ 149606 w 1125258"/>
                    <a:gd name="connsiteY79" fmla="*/ 935897 h 1495138"/>
                    <a:gd name="connsiteX80" fmla="*/ 174056 w 1125258"/>
                    <a:gd name="connsiteY80" fmla="*/ 890069 h 1495138"/>
                    <a:gd name="connsiteX81" fmla="*/ 192493 w 1125258"/>
                    <a:gd name="connsiteY81" fmla="*/ 886049 h 1495138"/>
                    <a:gd name="connsiteX82" fmla="*/ 226963 w 1125258"/>
                    <a:gd name="connsiteY82" fmla="*/ 886049 h 1495138"/>
                    <a:gd name="connsiteX83" fmla="*/ 234979 w 1125258"/>
                    <a:gd name="connsiteY83" fmla="*/ 884843 h 1495138"/>
                    <a:gd name="connsiteX84" fmla="*/ 236582 w 1125258"/>
                    <a:gd name="connsiteY84" fmla="*/ 883234 h 1495138"/>
                    <a:gd name="connsiteX85" fmla="*/ 237384 w 1125258"/>
                    <a:gd name="connsiteY85" fmla="*/ 880018 h 1495138"/>
                    <a:gd name="connsiteX86" fmla="*/ 237384 w 1125258"/>
                    <a:gd name="connsiteY86" fmla="*/ 867556 h 1495138"/>
                    <a:gd name="connsiteX87" fmla="*/ 237384 w 1125258"/>
                    <a:gd name="connsiteY87" fmla="*/ 644844 h 1495138"/>
                    <a:gd name="connsiteX88" fmla="*/ 236582 w 1125258"/>
                    <a:gd name="connsiteY88" fmla="*/ 628764 h 1495138"/>
                    <a:gd name="connsiteX89" fmla="*/ 234979 w 1125258"/>
                    <a:gd name="connsiteY89" fmla="*/ 627156 h 1495138"/>
                    <a:gd name="connsiteX90" fmla="*/ 230169 w 1125258"/>
                    <a:gd name="connsiteY90" fmla="*/ 625950 h 1495138"/>
                    <a:gd name="connsiteX91" fmla="*/ 207724 w 1125258"/>
                    <a:gd name="connsiteY91" fmla="*/ 626352 h 1495138"/>
                    <a:gd name="connsiteX92" fmla="*/ 197303 w 1125258"/>
                    <a:gd name="connsiteY92" fmla="*/ 626352 h 1495138"/>
                    <a:gd name="connsiteX93" fmla="*/ 158023 w 1125258"/>
                    <a:gd name="connsiteY93" fmla="*/ 584543 h 1495138"/>
                    <a:gd name="connsiteX94" fmla="*/ 198505 w 1125258"/>
                    <a:gd name="connsiteY94" fmla="*/ 541126 h 1495138"/>
                    <a:gd name="connsiteX95" fmla="*/ 204918 w 1125258"/>
                    <a:gd name="connsiteY95" fmla="*/ 541126 h 1495138"/>
                    <a:gd name="connsiteX96" fmla="*/ 272255 w 1125258"/>
                    <a:gd name="connsiteY96" fmla="*/ 539116 h 1495138"/>
                    <a:gd name="connsiteX97" fmla="*/ 477504 w 1125258"/>
                    <a:gd name="connsiteY97" fmla="*/ 0 h 1495138"/>
                    <a:gd name="connsiteX98" fmla="*/ 492735 w 1125258"/>
                    <a:gd name="connsiteY98" fmla="*/ 1206 h 1495138"/>
                    <a:gd name="connsiteX99" fmla="*/ 528407 w 1125258"/>
                    <a:gd name="connsiteY99" fmla="*/ 39397 h 1495138"/>
                    <a:gd name="connsiteX100" fmla="*/ 528407 w 1125258"/>
                    <a:gd name="connsiteY100" fmla="*/ 45427 h 1495138"/>
                    <a:gd name="connsiteX101" fmla="*/ 528407 w 1125258"/>
                    <a:gd name="connsiteY101" fmla="*/ 192159 h 1495138"/>
                    <a:gd name="connsiteX102" fmla="*/ 528006 w 1125258"/>
                    <a:gd name="connsiteY102" fmla="*/ 192159 h 1495138"/>
                    <a:gd name="connsiteX103" fmla="*/ 528006 w 1125258"/>
                    <a:gd name="connsiteY103" fmla="*/ 326832 h 1495138"/>
                    <a:gd name="connsiteX104" fmla="*/ 528407 w 1125258"/>
                    <a:gd name="connsiteY104" fmla="*/ 340902 h 1495138"/>
                    <a:gd name="connsiteX105" fmla="*/ 534018 w 1125258"/>
                    <a:gd name="connsiteY105" fmla="*/ 346932 h 1495138"/>
                    <a:gd name="connsiteX106" fmla="*/ 549249 w 1125258"/>
                    <a:gd name="connsiteY106" fmla="*/ 346932 h 1495138"/>
                    <a:gd name="connsiteX107" fmla="*/ 571294 w 1125258"/>
                    <a:gd name="connsiteY107" fmla="*/ 346932 h 1495138"/>
                    <a:gd name="connsiteX108" fmla="*/ 610574 w 1125258"/>
                    <a:gd name="connsiteY108" fmla="*/ 377887 h 1495138"/>
                    <a:gd name="connsiteX109" fmla="*/ 576504 w 1125258"/>
                    <a:gd name="connsiteY109" fmla="*/ 432560 h 1495138"/>
                    <a:gd name="connsiteX110" fmla="*/ 563678 w 1125258"/>
                    <a:gd name="connsiteY110" fmla="*/ 433364 h 1495138"/>
                    <a:gd name="connsiteX111" fmla="*/ 402552 w 1125258"/>
                    <a:gd name="connsiteY111" fmla="*/ 433364 h 1495138"/>
                    <a:gd name="connsiteX112" fmla="*/ 391730 w 1125258"/>
                    <a:gd name="connsiteY112" fmla="*/ 432560 h 1495138"/>
                    <a:gd name="connsiteX113" fmla="*/ 354855 w 1125258"/>
                    <a:gd name="connsiteY113" fmla="*/ 396781 h 1495138"/>
                    <a:gd name="connsiteX114" fmla="*/ 379305 w 1125258"/>
                    <a:gd name="connsiteY114" fmla="*/ 350952 h 1495138"/>
                    <a:gd name="connsiteX115" fmla="*/ 397742 w 1125258"/>
                    <a:gd name="connsiteY115" fmla="*/ 346932 h 1495138"/>
                    <a:gd name="connsiteX116" fmla="*/ 432212 w 1125258"/>
                    <a:gd name="connsiteY116" fmla="*/ 346932 h 1495138"/>
                    <a:gd name="connsiteX117" fmla="*/ 440228 w 1125258"/>
                    <a:gd name="connsiteY117" fmla="*/ 345726 h 1495138"/>
                    <a:gd name="connsiteX118" fmla="*/ 441831 w 1125258"/>
                    <a:gd name="connsiteY118" fmla="*/ 344118 h 1495138"/>
                    <a:gd name="connsiteX119" fmla="*/ 442633 w 1125258"/>
                    <a:gd name="connsiteY119" fmla="*/ 340902 h 1495138"/>
                    <a:gd name="connsiteX120" fmla="*/ 442633 w 1125258"/>
                    <a:gd name="connsiteY120" fmla="*/ 328440 h 1495138"/>
                    <a:gd name="connsiteX121" fmla="*/ 442633 w 1125258"/>
                    <a:gd name="connsiteY121" fmla="*/ 105728 h 1495138"/>
                    <a:gd name="connsiteX122" fmla="*/ 441831 w 1125258"/>
                    <a:gd name="connsiteY122" fmla="*/ 89648 h 1495138"/>
                    <a:gd name="connsiteX123" fmla="*/ 440228 w 1125258"/>
                    <a:gd name="connsiteY123" fmla="*/ 88040 h 1495138"/>
                    <a:gd name="connsiteX124" fmla="*/ 435418 w 1125258"/>
                    <a:gd name="connsiteY124" fmla="*/ 86834 h 1495138"/>
                    <a:gd name="connsiteX125" fmla="*/ 412973 w 1125258"/>
                    <a:gd name="connsiteY125" fmla="*/ 87236 h 1495138"/>
                    <a:gd name="connsiteX126" fmla="*/ 402552 w 1125258"/>
                    <a:gd name="connsiteY126" fmla="*/ 87236 h 1495138"/>
                    <a:gd name="connsiteX127" fmla="*/ 363272 w 1125258"/>
                    <a:gd name="connsiteY127" fmla="*/ 45427 h 1495138"/>
                    <a:gd name="connsiteX128" fmla="*/ 403754 w 1125258"/>
                    <a:gd name="connsiteY128" fmla="*/ 2010 h 1495138"/>
                    <a:gd name="connsiteX129" fmla="*/ 410167 w 1125258"/>
                    <a:gd name="connsiteY129" fmla="*/ 2010 h 1495138"/>
                    <a:gd name="connsiteX130" fmla="*/ 477504 w 1125258"/>
                    <a:gd name="connsiteY130" fmla="*/ 0 h 1495138"/>
                    <a:gd name="connsiteX131" fmla="*/ 123093 w 1125258"/>
                    <a:gd name="connsiteY131" fmla="*/ 0 h 1495138"/>
                    <a:gd name="connsiteX132" fmla="*/ 138324 w 1125258"/>
                    <a:gd name="connsiteY132" fmla="*/ 1206 h 1495138"/>
                    <a:gd name="connsiteX133" fmla="*/ 173997 w 1125258"/>
                    <a:gd name="connsiteY133" fmla="*/ 39397 h 1495138"/>
                    <a:gd name="connsiteX134" fmla="*/ 173997 w 1125258"/>
                    <a:gd name="connsiteY134" fmla="*/ 45427 h 1495138"/>
                    <a:gd name="connsiteX135" fmla="*/ 173997 w 1125258"/>
                    <a:gd name="connsiteY135" fmla="*/ 192159 h 1495138"/>
                    <a:gd name="connsiteX136" fmla="*/ 173596 w 1125258"/>
                    <a:gd name="connsiteY136" fmla="*/ 192159 h 1495138"/>
                    <a:gd name="connsiteX137" fmla="*/ 173596 w 1125258"/>
                    <a:gd name="connsiteY137" fmla="*/ 326832 h 1495138"/>
                    <a:gd name="connsiteX138" fmla="*/ 173997 w 1125258"/>
                    <a:gd name="connsiteY138" fmla="*/ 340902 h 1495138"/>
                    <a:gd name="connsiteX139" fmla="*/ 179608 w 1125258"/>
                    <a:gd name="connsiteY139" fmla="*/ 346932 h 1495138"/>
                    <a:gd name="connsiteX140" fmla="*/ 194839 w 1125258"/>
                    <a:gd name="connsiteY140" fmla="*/ 346932 h 1495138"/>
                    <a:gd name="connsiteX141" fmla="*/ 216884 w 1125258"/>
                    <a:gd name="connsiteY141" fmla="*/ 346932 h 1495138"/>
                    <a:gd name="connsiteX142" fmla="*/ 256164 w 1125258"/>
                    <a:gd name="connsiteY142" fmla="*/ 377887 h 1495138"/>
                    <a:gd name="connsiteX143" fmla="*/ 222094 w 1125258"/>
                    <a:gd name="connsiteY143" fmla="*/ 432560 h 1495138"/>
                    <a:gd name="connsiteX144" fmla="*/ 209268 w 1125258"/>
                    <a:gd name="connsiteY144" fmla="*/ 433364 h 1495138"/>
                    <a:gd name="connsiteX145" fmla="*/ 48141 w 1125258"/>
                    <a:gd name="connsiteY145" fmla="*/ 433364 h 1495138"/>
                    <a:gd name="connsiteX146" fmla="*/ 37319 w 1125258"/>
                    <a:gd name="connsiteY146" fmla="*/ 432560 h 1495138"/>
                    <a:gd name="connsiteX147" fmla="*/ 445 w 1125258"/>
                    <a:gd name="connsiteY147" fmla="*/ 396781 h 1495138"/>
                    <a:gd name="connsiteX148" fmla="*/ 24894 w 1125258"/>
                    <a:gd name="connsiteY148" fmla="*/ 350952 h 1495138"/>
                    <a:gd name="connsiteX149" fmla="*/ 43332 w 1125258"/>
                    <a:gd name="connsiteY149" fmla="*/ 346932 h 1495138"/>
                    <a:gd name="connsiteX150" fmla="*/ 77801 w 1125258"/>
                    <a:gd name="connsiteY150" fmla="*/ 346932 h 1495138"/>
                    <a:gd name="connsiteX151" fmla="*/ 85818 w 1125258"/>
                    <a:gd name="connsiteY151" fmla="*/ 345726 h 1495138"/>
                    <a:gd name="connsiteX152" fmla="*/ 87421 w 1125258"/>
                    <a:gd name="connsiteY152" fmla="*/ 344118 h 1495138"/>
                    <a:gd name="connsiteX153" fmla="*/ 88223 w 1125258"/>
                    <a:gd name="connsiteY153" fmla="*/ 340902 h 1495138"/>
                    <a:gd name="connsiteX154" fmla="*/ 88223 w 1125258"/>
                    <a:gd name="connsiteY154" fmla="*/ 328440 h 1495138"/>
                    <a:gd name="connsiteX155" fmla="*/ 88223 w 1125258"/>
                    <a:gd name="connsiteY155" fmla="*/ 105728 h 1495138"/>
                    <a:gd name="connsiteX156" fmla="*/ 87421 w 1125258"/>
                    <a:gd name="connsiteY156" fmla="*/ 89648 h 1495138"/>
                    <a:gd name="connsiteX157" fmla="*/ 85818 w 1125258"/>
                    <a:gd name="connsiteY157" fmla="*/ 88040 h 1495138"/>
                    <a:gd name="connsiteX158" fmla="*/ 81008 w 1125258"/>
                    <a:gd name="connsiteY158" fmla="*/ 86834 h 1495138"/>
                    <a:gd name="connsiteX159" fmla="*/ 58562 w 1125258"/>
                    <a:gd name="connsiteY159" fmla="*/ 87236 h 1495138"/>
                    <a:gd name="connsiteX160" fmla="*/ 48141 w 1125258"/>
                    <a:gd name="connsiteY160" fmla="*/ 87236 h 1495138"/>
                    <a:gd name="connsiteX161" fmla="*/ 8862 w 1125258"/>
                    <a:gd name="connsiteY161" fmla="*/ 45427 h 1495138"/>
                    <a:gd name="connsiteX162" fmla="*/ 49344 w 1125258"/>
                    <a:gd name="connsiteY162" fmla="*/ 2010 h 1495138"/>
                    <a:gd name="connsiteX163" fmla="*/ 55757 w 1125258"/>
                    <a:gd name="connsiteY163" fmla="*/ 2010 h 1495138"/>
                    <a:gd name="connsiteX164" fmla="*/ 123093 w 1125258"/>
                    <a:gd name="connsiteY164"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875937 w 1125258"/>
                    <a:gd name="connsiteY34" fmla="*/ 584543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875937 w 1125258"/>
                    <a:gd name="connsiteY61" fmla="*/ 584543 h 1495138"/>
                    <a:gd name="connsiteX62" fmla="*/ 272255 w 1125258"/>
                    <a:gd name="connsiteY62" fmla="*/ 539116 h 1495138"/>
                    <a:gd name="connsiteX63" fmla="*/ 287486 w 1125258"/>
                    <a:gd name="connsiteY63" fmla="*/ 540322 h 1495138"/>
                    <a:gd name="connsiteX64" fmla="*/ 323158 w 1125258"/>
                    <a:gd name="connsiteY64" fmla="*/ 578513 h 1495138"/>
                    <a:gd name="connsiteX65" fmla="*/ 323158 w 1125258"/>
                    <a:gd name="connsiteY65" fmla="*/ 584543 h 1495138"/>
                    <a:gd name="connsiteX66" fmla="*/ 323158 w 1125258"/>
                    <a:gd name="connsiteY66" fmla="*/ 731276 h 1495138"/>
                    <a:gd name="connsiteX67" fmla="*/ 322757 w 1125258"/>
                    <a:gd name="connsiteY67" fmla="*/ 731276 h 1495138"/>
                    <a:gd name="connsiteX68" fmla="*/ 322757 w 1125258"/>
                    <a:gd name="connsiteY68" fmla="*/ 865948 h 1495138"/>
                    <a:gd name="connsiteX69" fmla="*/ 323158 w 1125258"/>
                    <a:gd name="connsiteY69" fmla="*/ 880018 h 1495138"/>
                    <a:gd name="connsiteX70" fmla="*/ 328769 w 1125258"/>
                    <a:gd name="connsiteY70" fmla="*/ 886049 h 1495138"/>
                    <a:gd name="connsiteX71" fmla="*/ 344000 w 1125258"/>
                    <a:gd name="connsiteY71" fmla="*/ 886049 h 1495138"/>
                    <a:gd name="connsiteX72" fmla="*/ 366045 w 1125258"/>
                    <a:gd name="connsiteY72" fmla="*/ 886049 h 1495138"/>
                    <a:gd name="connsiteX73" fmla="*/ 405325 w 1125258"/>
                    <a:gd name="connsiteY73" fmla="*/ 917003 h 1495138"/>
                    <a:gd name="connsiteX74" fmla="*/ 371255 w 1125258"/>
                    <a:gd name="connsiteY74" fmla="*/ 971676 h 1495138"/>
                    <a:gd name="connsiteX75" fmla="*/ 358429 w 1125258"/>
                    <a:gd name="connsiteY75" fmla="*/ 972480 h 1495138"/>
                    <a:gd name="connsiteX76" fmla="*/ 197303 w 1125258"/>
                    <a:gd name="connsiteY76" fmla="*/ 972480 h 1495138"/>
                    <a:gd name="connsiteX77" fmla="*/ 186481 w 1125258"/>
                    <a:gd name="connsiteY77" fmla="*/ 971676 h 1495138"/>
                    <a:gd name="connsiteX78" fmla="*/ 149606 w 1125258"/>
                    <a:gd name="connsiteY78" fmla="*/ 935897 h 1495138"/>
                    <a:gd name="connsiteX79" fmla="*/ 174056 w 1125258"/>
                    <a:gd name="connsiteY79" fmla="*/ 890069 h 1495138"/>
                    <a:gd name="connsiteX80" fmla="*/ 192493 w 1125258"/>
                    <a:gd name="connsiteY80" fmla="*/ 886049 h 1495138"/>
                    <a:gd name="connsiteX81" fmla="*/ 226963 w 1125258"/>
                    <a:gd name="connsiteY81" fmla="*/ 886049 h 1495138"/>
                    <a:gd name="connsiteX82" fmla="*/ 234979 w 1125258"/>
                    <a:gd name="connsiteY82" fmla="*/ 884843 h 1495138"/>
                    <a:gd name="connsiteX83" fmla="*/ 236582 w 1125258"/>
                    <a:gd name="connsiteY83" fmla="*/ 883234 h 1495138"/>
                    <a:gd name="connsiteX84" fmla="*/ 237384 w 1125258"/>
                    <a:gd name="connsiteY84" fmla="*/ 880018 h 1495138"/>
                    <a:gd name="connsiteX85" fmla="*/ 237384 w 1125258"/>
                    <a:gd name="connsiteY85" fmla="*/ 867556 h 1495138"/>
                    <a:gd name="connsiteX86" fmla="*/ 237384 w 1125258"/>
                    <a:gd name="connsiteY86" fmla="*/ 644844 h 1495138"/>
                    <a:gd name="connsiteX87" fmla="*/ 236582 w 1125258"/>
                    <a:gd name="connsiteY87" fmla="*/ 628764 h 1495138"/>
                    <a:gd name="connsiteX88" fmla="*/ 234979 w 1125258"/>
                    <a:gd name="connsiteY88" fmla="*/ 627156 h 1495138"/>
                    <a:gd name="connsiteX89" fmla="*/ 230169 w 1125258"/>
                    <a:gd name="connsiteY89" fmla="*/ 625950 h 1495138"/>
                    <a:gd name="connsiteX90" fmla="*/ 207724 w 1125258"/>
                    <a:gd name="connsiteY90" fmla="*/ 626352 h 1495138"/>
                    <a:gd name="connsiteX91" fmla="*/ 197303 w 1125258"/>
                    <a:gd name="connsiteY91" fmla="*/ 626352 h 1495138"/>
                    <a:gd name="connsiteX92" fmla="*/ 158023 w 1125258"/>
                    <a:gd name="connsiteY92" fmla="*/ 584543 h 1495138"/>
                    <a:gd name="connsiteX93" fmla="*/ 198505 w 1125258"/>
                    <a:gd name="connsiteY93" fmla="*/ 541126 h 1495138"/>
                    <a:gd name="connsiteX94" fmla="*/ 204918 w 1125258"/>
                    <a:gd name="connsiteY94" fmla="*/ 541126 h 1495138"/>
                    <a:gd name="connsiteX95" fmla="*/ 272255 w 1125258"/>
                    <a:gd name="connsiteY95" fmla="*/ 539116 h 1495138"/>
                    <a:gd name="connsiteX96" fmla="*/ 477504 w 1125258"/>
                    <a:gd name="connsiteY96" fmla="*/ 0 h 1495138"/>
                    <a:gd name="connsiteX97" fmla="*/ 492735 w 1125258"/>
                    <a:gd name="connsiteY97" fmla="*/ 1206 h 1495138"/>
                    <a:gd name="connsiteX98" fmla="*/ 528407 w 1125258"/>
                    <a:gd name="connsiteY98" fmla="*/ 39397 h 1495138"/>
                    <a:gd name="connsiteX99" fmla="*/ 528407 w 1125258"/>
                    <a:gd name="connsiteY99" fmla="*/ 45427 h 1495138"/>
                    <a:gd name="connsiteX100" fmla="*/ 528407 w 1125258"/>
                    <a:gd name="connsiteY100" fmla="*/ 192159 h 1495138"/>
                    <a:gd name="connsiteX101" fmla="*/ 528006 w 1125258"/>
                    <a:gd name="connsiteY101" fmla="*/ 192159 h 1495138"/>
                    <a:gd name="connsiteX102" fmla="*/ 528006 w 1125258"/>
                    <a:gd name="connsiteY102" fmla="*/ 326832 h 1495138"/>
                    <a:gd name="connsiteX103" fmla="*/ 528407 w 1125258"/>
                    <a:gd name="connsiteY103" fmla="*/ 340902 h 1495138"/>
                    <a:gd name="connsiteX104" fmla="*/ 534018 w 1125258"/>
                    <a:gd name="connsiteY104" fmla="*/ 346932 h 1495138"/>
                    <a:gd name="connsiteX105" fmla="*/ 549249 w 1125258"/>
                    <a:gd name="connsiteY105" fmla="*/ 346932 h 1495138"/>
                    <a:gd name="connsiteX106" fmla="*/ 571294 w 1125258"/>
                    <a:gd name="connsiteY106" fmla="*/ 346932 h 1495138"/>
                    <a:gd name="connsiteX107" fmla="*/ 610574 w 1125258"/>
                    <a:gd name="connsiteY107" fmla="*/ 377887 h 1495138"/>
                    <a:gd name="connsiteX108" fmla="*/ 576504 w 1125258"/>
                    <a:gd name="connsiteY108" fmla="*/ 432560 h 1495138"/>
                    <a:gd name="connsiteX109" fmla="*/ 563678 w 1125258"/>
                    <a:gd name="connsiteY109" fmla="*/ 433364 h 1495138"/>
                    <a:gd name="connsiteX110" fmla="*/ 402552 w 1125258"/>
                    <a:gd name="connsiteY110" fmla="*/ 433364 h 1495138"/>
                    <a:gd name="connsiteX111" fmla="*/ 391730 w 1125258"/>
                    <a:gd name="connsiteY111" fmla="*/ 432560 h 1495138"/>
                    <a:gd name="connsiteX112" fmla="*/ 354855 w 1125258"/>
                    <a:gd name="connsiteY112" fmla="*/ 396781 h 1495138"/>
                    <a:gd name="connsiteX113" fmla="*/ 379305 w 1125258"/>
                    <a:gd name="connsiteY113" fmla="*/ 350952 h 1495138"/>
                    <a:gd name="connsiteX114" fmla="*/ 397742 w 1125258"/>
                    <a:gd name="connsiteY114" fmla="*/ 346932 h 1495138"/>
                    <a:gd name="connsiteX115" fmla="*/ 432212 w 1125258"/>
                    <a:gd name="connsiteY115" fmla="*/ 346932 h 1495138"/>
                    <a:gd name="connsiteX116" fmla="*/ 440228 w 1125258"/>
                    <a:gd name="connsiteY116" fmla="*/ 345726 h 1495138"/>
                    <a:gd name="connsiteX117" fmla="*/ 441831 w 1125258"/>
                    <a:gd name="connsiteY117" fmla="*/ 344118 h 1495138"/>
                    <a:gd name="connsiteX118" fmla="*/ 442633 w 1125258"/>
                    <a:gd name="connsiteY118" fmla="*/ 340902 h 1495138"/>
                    <a:gd name="connsiteX119" fmla="*/ 442633 w 1125258"/>
                    <a:gd name="connsiteY119" fmla="*/ 328440 h 1495138"/>
                    <a:gd name="connsiteX120" fmla="*/ 442633 w 1125258"/>
                    <a:gd name="connsiteY120" fmla="*/ 105728 h 1495138"/>
                    <a:gd name="connsiteX121" fmla="*/ 441831 w 1125258"/>
                    <a:gd name="connsiteY121" fmla="*/ 89648 h 1495138"/>
                    <a:gd name="connsiteX122" fmla="*/ 440228 w 1125258"/>
                    <a:gd name="connsiteY122" fmla="*/ 88040 h 1495138"/>
                    <a:gd name="connsiteX123" fmla="*/ 435418 w 1125258"/>
                    <a:gd name="connsiteY123" fmla="*/ 86834 h 1495138"/>
                    <a:gd name="connsiteX124" fmla="*/ 412973 w 1125258"/>
                    <a:gd name="connsiteY124" fmla="*/ 87236 h 1495138"/>
                    <a:gd name="connsiteX125" fmla="*/ 402552 w 1125258"/>
                    <a:gd name="connsiteY125" fmla="*/ 87236 h 1495138"/>
                    <a:gd name="connsiteX126" fmla="*/ 363272 w 1125258"/>
                    <a:gd name="connsiteY126" fmla="*/ 45427 h 1495138"/>
                    <a:gd name="connsiteX127" fmla="*/ 403754 w 1125258"/>
                    <a:gd name="connsiteY127" fmla="*/ 2010 h 1495138"/>
                    <a:gd name="connsiteX128" fmla="*/ 410167 w 1125258"/>
                    <a:gd name="connsiteY128" fmla="*/ 2010 h 1495138"/>
                    <a:gd name="connsiteX129" fmla="*/ 477504 w 1125258"/>
                    <a:gd name="connsiteY129" fmla="*/ 0 h 1495138"/>
                    <a:gd name="connsiteX130" fmla="*/ 123093 w 1125258"/>
                    <a:gd name="connsiteY130" fmla="*/ 0 h 1495138"/>
                    <a:gd name="connsiteX131" fmla="*/ 138324 w 1125258"/>
                    <a:gd name="connsiteY131" fmla="*/ 1206 h 1495138"/>
                    <a:gd name="connsiteX132" fmla="*/ 173997 w 1125258"/>
                    <a:gd name="connsiteY132" fmla="*/ 39397 h 1495138"/>
                    <a:gd name="connsiteX133" fmla="*/ 173997 w 1125258"/>
                    <a:gd name="connsiteY133" fmla="*/ 45427 h 1495138"/>
                    <a:gd name="connsiteX134" fmla="*/ 173997 w 1125258"/>
                    <a:gd name="connsiteY134" fmla="*/ 192159 h 1495138"/>
                    <a:gd name="connsiteX135" fmla="*/ 173596 w 1125258"/>
                    <a:gd name="connsiteY135" fmla="*/ 192159 h 1495138"/>
                    <a:gd name="connsiteX136" fmla="*/ 173596 w 1125258"/>
                    <a:gd name="connsiteY136" fmla="*/ 326832 h 1495138"/>
                    <a:gd name="connsiteX137" fmla="*/ 173997 w 1125258"/>
                    <a:gd name="connsiteY137" fmla="*/ 340902 h 1495138"/>
                    <a:gd name="connsiteX138" fmla="*/ 179608 w 1125258"/>
                    <a:gd name="connsiteY138" fmla="*/ 346932 h 1495138"/>
                    <a:gd name="connsiteX139" fmla="*/ 194839 w 1125258"/>
                    <a:gd name="connsiteY139" fmla="*/ 346932 h 1495138"/>
                    <a:gd name="connsiteX140" fmla="*/ 216884 w 1125258"/>
                    <a:gd name="connsiteY140" fmla="*/ 346932 h 1495138"/>
                    <a:gd name="connsiteX141" fmla="*/ 256164 w 1125258"/>
                    <a:gd name="connsiteY141" fmla="*/ 377887 h 1495138"/>
                    <a:gd name="connsiteX142" fmla="*/ 222094 w 1125258"/>
                    <a:gd name="connsiteY142" fmla="*/ 432560 h 1495138"/>
                    <a:gd name="connsiteX143" fmla="*/ 209268 w 1125258"/>
                    <a:gd name="connsiteY143" fmla="*/ 433364 h 1495138"/>
                    <a:gd name="connsiteX144" fmla="*/ 48141 w 1125258"/>
                    <a:gd name="connsiteY144" fmla="*/ 433364 h 1495138"/>
                    <a:gd name="connsiteX145" fmla="*/ 37319 w 1125258"/>
                    <a:gd name="connsiteY145" fmla="*/ 432560 h 1495138"/>
                    <a:gd name="connsiteX146" fmla="*/ 445 w 1125258"/>
                    <a:gd name="connsiteY146" fmla="*/ 396781 h 1495138"/>
                    <a:gd name="connsiteX147" fmla="*/ 24894 w 1125258"/>
                    <a:gd name="connsiteY147" fmla="*/ 350952 h 1495138"/>
                    <a:gd name="connsiteX148" fmla="*/ 43332 w 1125258"/>
                    <a:gd name="connsiteY148" fmla="*/ 346932 h 1495138"/>
                    <a:gd name="connsiteX149" fmla="*/ 77801 w 1125258"/>
                    <a:gd name="connsiteY149" fmla="*/ 346932 h 1495138"/>
                    <a:gd name="connsiteX150" fmla="*/ 85818 w 1125258"/>
                    <a:gd name="connsiteY150" fmla="*/ 345726 h 1495138"/>
                    <a:gd name="connsiteX151" fmla="*/ 87421 w 1125258"/>
                    <a:gd name="connsiteY151" fmla="*/ 344118 h 1495138"/>
                    <a:gd name="connsiteX152" fmla="*/ 88223 w 1125258"/>
                    <a:gd name="connsiteY152" fmla="*/ 340902 h 1495138"/>
                    <a:gd name="connsiteX153" fmla="*/ 88223 w 1125258"/>
                    <a:gd name="connsiteY153" fmla="*/ 328440 h 1495138"/>
                    <a:gd name="connsiteX154" fmla="*/ 88223 w 1125258"/>
                    <a:gd name="connsiteY154" fmla="*/ 105728 h 1495138"/>
                    <a:gd name="connsiteX155" fmla="*/ 87421 w 1125258"/>
                    <a:gd name="connsiteY155" fmla="*/ 89648 h 1495138"/>
                    <a:gd name="connsiteX156" fmla="*/ 85818 w 1125258"/>
                    <a:gd name="connsiteY156" fmla="*/ 88040 h 1495138"/>
                    <a:gd name="connsiteX157" fmla="*/ 81008 w 1125258"/>
                    <a:gd name="connsiteY157" fmla="*/ 86834 h 1495138"/>
                    <a:gd name="connsiteX158" fmla="*/ 58562 w 1125258"/>
                    <a:gd name="connsiteY158" fmla="*/ 87236 h 1495138"/>
                    <a:gd name="connsiteX159" fmla="*/ 48141 w 1125258"/>
                    <a:gd name="connsiteY159" fmla="*/ 87236 h 1495138"/>
                    <a:gd name="connsiteX160" fmla="*/ 8862 w 1125258"/>
                    <a:gd name="connsiteY160" fmla="*/ 45427 h 1495138"/>
                    <a:gd name="connsiteX161" fmla="*/ 49344 w 1125258"/>
                    <a:gd name="connsiteY161" fmla="*/ 2010 h 1495138"/>
                    <a:gd name="connsiteX162" fmla="*/ 55757 w 1125258"/>
                    <a:gd name="connsiteY162" fmla="*/ 2010 h 1495138"/>
                    <a:gd name="connsiteX163" fmla="*/ 123093 w 1125258"/>
                    <a:gd name="connsiteY163"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5217 w 1125258"/>
                    <a:gd name="connsiteY34" fmla="*/ 626352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915217 w 1125258"/>
                    <a:gd name="connsiteY60" fmla="*/ 626352 h 1495138"/>
                    <a:gd name="connsiteX61" fmla="*/ 272255 w 1125258"/>
                    <a:gd name="connsiteY61" fmla="*/ 539116 h 1495138"/>
                    <a:gd name="connsiteX62" fmla="*/ 287486 w 1125258"/>
                    <a:gd name="connsiteY62" fmla="*/ 540322 h 1495138"/>
                    <a:gd name="connsiteX63" fmla="*/ 323158 w 1125258"/>
                    <a:gd name="connsiteY63" fmla="*/ 578513 h 1495138"/>
                    <a:gd name="connsiteX64" fmla="*/ 323158 w 1125258"/>
                    <a:gd name="connsiteY64" fmla="*/ 584543 h 1495138"/>
                    <a:gd name="connsiteX65" fmla="*/ 323158 w 1125258"/>
                    <a:gd name="connsiteY65" fmla="*/ 731276 h 1495138"/>
                    <a:gd name="connsiteX66" fmla="*/ 322757 w 1125258"/>
                    <a:gd name="connsiteY66" fmla="*/ 731276 h 1495138"/>
                    <a:gd name="connsiteX67" fmla="*/ 322757 w 1125258"/>
                    <a:gd name="connsiteY67" fmla="*/ 865948 h 1495138"/>
                    <a:gd name="connsiteX68" fmla="*/ 323158 w 1125258"/>
                    <a:gd name="connsiteY68" fmla="*/ 880018 h 1495138"/>
                    <a:gd name="connsiteX69" fmla="*/ 328769 w 1125258"/>
                    <a:gd name="connsiteY69" fmla="*/ 886049 h 1495138"/>
                    <a:gd name="connsiteX70" fmla="*/ 344000 w 1125258"/>
                    <a:gd name="connsiteY70" fmla="*/ 886049 h 1495138"/>
                    <a:gd name="connsiteX71" fmla="*/ 366045 w 1125258"/>
                    <a:gd name="connsiteY71" fmla="*/ 886049 h 1495138"/>
                    <a:gd name="connsiteX72" fmla="*/ 405325 w 1125258"/>
                    <a:gd name="connsiteY72" fmla="*/ 917003 h 1495138"/>
                    <a:gd name="connsiteX73" fmla="*/ 371255 w 1125258"/>
                    <a:gd name="connsiteY73" fmla="*/ 971676 h 1495138"/>
                    <a:gd name="connsiteX74" fmla="*/ 358429 w 1125258"/>
                    <a:gd name="connsiteY74" fmla="*/ 972480 h 1495138"/>
                    <a:gd name="connsiteX75" fmla="*/ 197303 w 1125258"/>
                    <a:gd name="connsiteY75" fmla="*/ 972480 h 1495138"/>
                    <a:gd name="connsiteX76" fmla="*/ 186481 w 1125258"/>
                    <a:gd name="connsiteY76" fmla="*/ 971676 h 1495138"/>
                    <a:gd name="connsiteX77" fmla="*/ 149606 w 1125258"/>
                    <a:gd name="connsiteY77" fmla="*/ 935897 h 1495138"/>
                    <a:gd name="connsiteX78" fmla="*/ 174056 w 1125258"/>
                    <a:gd name="connsiteY78" fmla="*/ 890069 h 1495138"/>
                    <a:gd name="connsiteX79" fmla="*/ 192493 w 1125258"/>
                    <a:gd name="connsiteY79" fmla="*/ 886049 h 1495138"/>
                    <a:gd name="connsiteX80" fmla="*/ 226963 w 1125258"/>
                    <a:gd name="connsiteY80" fmla="*/ 886049 h 1495138"/>
                    <a:gd name="connsiteX81" fmla="*/ 234979 w 1125258"/>
                    <a:gd name="connsiteY81" fmla="*/ 884843 h 1495138"/>
                    <a:gd name="connsiteX82" fmla="*/ 236582 w 1125258"/>
                    <a:gd name="connsiteY82" fmla="*/ 883234 h 1495138"/>
                    <a:gd name="connsiteX83" fmla="*/ 237384 w 1125258"/>
                    <a:gd name="connsiteY83" fmla="*/ 880018 h 1495138"/>
                    <a:gd name="connsiteX84" fmla="*/ 237384 w 1125258"/>
                    <a:gd name="connsiteY84" fmla="*/ 867556 h 1495138"/>
                    <a:gd name="connsiteX85" fmla="*/ 237384 w 1125258"/>
                    <a:gd name="connsiteY85" fmla="*/ 644844 h 1495138"/>
                    <a:gd name="connsiteX86" fmla="*/ 236582 w 1125258"/>
                    <a:gd name="connsiteY86" fmla="*/ 628764 h 1495138"/>
                    <a:gd name="connsiteX87" fmla="*/ 234979 w 1125258"/>
                    <a:gd name="connsiteY87" fmla="*/ 627156 h 1495138"/>
                    <a:gd name="connsiteX88" fmla="*/ 230169 w 1125258"/>
                    <a:gd name="connsiteY88" fmla="*/ 625950 h 1495138"/>
                    <a:gd name="connsiteX89" fmla="*/ 207724 w 1125258"/>
                    <a:gd name="connsiteY89" fmla="*/ 626352 h 1495138"/>
                    <a:gd name="connsiteX90" fmla="*/ 197303 w 1125258"/>
                    <a:gd name="connsiteY90" fmla="*/ 626352 h 1495138"/>
                    <a:gd name="connsiteX91" fmla="*/ 158023 w 1125258"/>
                    <a:gd name="connsiteY91" fmla="*/ 584543 h 1495138"/>
                    <a:gd name="connsiteX92" fmla="*/ 198505 w 1125258"/>
                    <a:gd name="connsiteY92" fmla="*/ 541126 h 1495138"/>
                    <a:gd name="connsiteX93" fmla="*/ 204918 w 1125258"/>
                    <a:gd name="connsiteY93" fmla="*/ 541126 h 1495138"/>
                    <a:gd name="connsiteX94" fmla="*/ 272255 w 1125258"/>
                    <a:gd name="connsiteY94" fmla="*/ 539116 h 1495138"/>
                    <a:gd name="connsiteX95" fmla="*/ 477504 w 1125258"/>
                    <a:gd name="connsiteY95" fmla="*/ 0 h 1495138"/>
                    <a:gd name="connsiteX96" fmla="*/ 492735 w 1125258"/>
                    <a:gd name="connsiteY96" fmla="*/ 1206 h 1495138"/>
                    <a:gd name="connsiteX97" fmla="*/ 528407 w 1125258"/>
                    <a:gd name="connsiteY97" fmla="*/ 39397 h 1495138"/>
                    <a:gd name="connsiteX98" fmla="*/ 528407 w 1125258"/>
                    <a:gd name="connsiteY98" fmla="*/ 45427 h 1495138"/>
                    <a:gd name="connsiteX99" fmla="*/ 528407 w 1125258"/>
                    <a:gd name="connsiteY99" fmla="*/ 192159 h 1495138"/>
                    <a:gd name="connsiteX100" fmla="*/ 528006 w 1125258"/>
                    <a:gd name="connsiteY100" fmla="*/ 192159 h 1495138"/>
                    <a:gd name="connsiteX101" fmla="*/ 528006 w 1125258"/>
                    <a:gd name="connsiteY101" fmla="*/ 326832 h 1495138"/>
                    <a:gd name="connsiteX102" fmla="*/ 528407 w 1125258"/>
                    <a:gd name="connsiteY102" fmla="*/ 340902 h 1495138"/>
                    <a:gd name="connsiteX103" fmla="*/ 534018 w 1125258"/>
                    <a:gd name="connsiteY103" fmla="*/ 346932 h 1495138"/>
                    <a:gd name="connsiteX104" fmla="*/ 549249 w 1125258"/>
                    <a:gd name="connsiteY104" fmla="*/ 346932 h 1495138"/>
                    <a:gd name="connsiteX105" fmla="*/ 571294 w 1125258"/>
                    <a:gd name="connsiteY105" fmla="*/ 346932 h 1495138"/>
                    <a:gd name="connsiteX106" fmla="*/ 610574 w 1125258"/>
                    <a:gd name="connsiteY106" fmla="*/ 377887 h 1495138"/>
                    <a:gd name="connsiteX107" fmla="*/ 576504 w 1125258"/>
                    <a:gd name="connsiteY107" fmla="*/ 432560 h 1495138"/>
                    <a:gd name="connsiteX108" fmla="*/ 563678 w 1125258"/>
                    <a:gd name="connsiteY108" fmla="*/ 433364 h 1495138"/>
                    <a:gd name="connsiteX109" fmla="*/ 402552 w 1125258"/>
                    <a:gd name="connsiteY109" fmla="*/ 433364 h 1495138"/>
                    <a:gd name="connsiteX110" fmla="*/ 391730 w 1125258"/>
                    <a:gd name="connsiteY110" fmla="*/ 432560 h 1495138"/>
                    <a:gd name="connsiteX111" fmla="*/ 354855 w 1125258"/>
                    <a:gd name="connsiteY111" fmla="*/ 396781 h 1495138"/>
                    <a:gd name="connsiteX112" fmla="*/ 379305 w 1125258"/>
                    <a:gd name="connsiteY112" fmla="*/ 350952 h 1495138"/>
                    <a:gd name="connsiteX113" fmla="*/ 397742 w 1125258"/>
                    <a:gd name="connsiteY113" fmla="*/ 346932 h 1495138"/>
                    <a:gd name="connsiteX114" fmla="*/ 432212 w 1125258"/>
                    <a:gd name="connsiteY114" fmla="*/ 346932 h 1495138"/>
                    <a:gd name="connsiteX115" fmla="*/ 440228 w 1125258"/>
                    <a:gd name="connsiteY115" fmla="*/ 345726 h 1495138"/>
                    <a:gd name="connsiteX116" fmla="*/ 441831 w 1125258"/>
                    <a:gd name="connsiteY116" fmla="*/ 344118 h 1495138"/>
                    <a:gd name="connsiteX117" fmla="*/ 442633 w 1125258"/>
                    <a:gd name="connsiteY117" fmla="*/ 340902 h 1495138"/>
                    <a:gd name="connsiteX118" fmla="*/ 442633 w 1125258"/>
                    <a:gd name="connsiteY118" fmla="*/ 328440 h 1495138"/>
                    <a:gd name="connsiteX119" fmla="*/ 442633 w 1125258"/>
                    <a:gd name="connsiteY119" fmla="*/ 105728 h 1495138"/>
                    <a:gd name="connsiteX120" fmla="*/ 441831 w 1125258"/>
                    <a:gd name="connsiteY120" fmla="*/ 89648 h 1495138"/>
                    <a:gd name="connsiteX121" fmla="*/ 440228 w 1125258"/>
                    <a:gd name="connsiteY121" fmla="*/ 88040 h 1495138"/>
                    <a:gd name="connsiteX122" fmla="*/ 435418 w 1125258"/>
                    <a:gd name="connsiteY122" fmla="*/ 86834 h 1495138"/>
                    <a:gd name="connsiteX123" fmla="*/ 412973 w 1125258"/>
                    <a:gd name="connsiteY123" fmla="*/ 87236 h 1495138"/>
                    <a:gd name="connsiteX124" fmla="*/ 402552 w 1125258"/>
                    <a:gd name="connsiteY124" fmla="*/ 87236 h 1495138"/>
                    <a:gd name="connsiteX125" fmla="*/ 363272 w 1125258"/>
                    <a:gd name="connsiteY125" fmla="*/ 45427 h 1495138"/>
                    <a:gd name="connsiteX126" fmla="*/ 403754 w 1125258"/>
                    <a:gd name="connsiteY126" fmla="*/ 2010 h 1495138"/>
                    <a:gd name="connsiteX127" fmla="*/ 410167 w 1125258"/>
                    <a:gd name="connsiteY127" fmla="*/ 2010 h 1495138"/>
                    <a:gd name="connsiteX128" fmla="*/ 477504 w 1125258"/>
                    <a:gd name="connsiteY128" fmla="*/ 0 h 1495138"/>
                    <a:gd name="connsiteX129" fmla="*/ 123093 w 1125258"/>
                    <a:gd name="connsiteY129" fmla="*/ 0 h 1495138"/>
                    <a:gd name="connsiteX130" fmla="*/ 138324 w 1125258"/>
                    <a:gd name="connsiteY130" fmla="*/ 1206 h 1495138"/>
                    <a:gd name="connsiteX131" fmla="*/ 173997 w 1125258"/>
                    <a:gd name="connsiteY131" fmla="*/ 39397 h 1495138"/>
                    <a:gd name="connsiteX132" fmla="*/ 173997 w 1125258"/>
                    <a:gd name="connsiteY132" fmla="*/ 45427 h 1495138"/>
                    <a:gd name="connsiteX133" fmla="*/ 173997 w 1125258"/>
                    <a:gd name="connsiteY133" fmla="*/ 192159 h 1495138"/>
                    <a:gd name="connsiteX134" fmla="*/ 173596 w 1125258"/>
                    <a:gd name="connsiteY134" fmla="*/ 192159 h 1495138"/>
                    <a:gd name="connsiteX135" fmla="*/ 173596 w 1125258"/>
                    <a:gd name="connsiteY135" fmla="*/ 326832 h 1495138"/>
                    <a:gd name="connsiteX136" fmla="*/ 173997 w 1125258"/>
                    <a:gd name="connsiteY136" fmla="*/ 340902 h 1495138"/>
                    <a:gd name="connsiteX137" fmla="*/ 179608 w 1125258"/>
                    <a:gd name="connsiteY137" fmla="*/ 346932 h 1495138"/>
                    <a:gd name="connsiteX138" fmla="*/ 194839 w 1125258"/>
                    <a:gd name="connsiteY138" fmla="*/ 346932 h 1495138"/>
                    <a:gd name="connsiteX139" fmla="*/ 216884 w 1125258"/>
                    <a:gd name="connsiteY139" fmla="*/ 346932 h 1495138"/>
                    <a:gd name="connsiteX140" fmla="*/ 256164 w 1125258"/>
                    <a:gd name="connsiteY140" fmla="*/ 377887 h 1495138"/>
                    <a:gd name="connsiteX141" fmla="*/ 222094 w 1125258"/>
                    <a:gd name="connsiteY141" fmla="*/ 432560 h 1495138"/>
                    <a:gd name="connsiteX142" fmla="*/ 209268 w 1125258"/>
                    <a:gd name="connsiteY142" fmla="*/ 433364 h 1495138"/>
                    <a:gd name="connsiteX143" fmla="*/ 48141 w 1125258"/>
                    <a:gd name="connsiteY143" fmla="*/ 433364 h 1495138"/>
                    <a:gd name="connsiteX144" fmla="*/ 37319 w 1125258"/>
                    <a:gd name="connsiteY144" fmla="*/ 432560 h 1495138"/>
                    <a:gd name="connsiteX145" fmla="*/ 445 w 1125258"/>
                    <a:gd name="connsiteY145" fmla="*/ 396781 h 1495138"/>
                    <a:gd name="connsiteX146" fmla="*/ 24894 w 1125258"/>
                    <a:gd name="connsiteY146" fmla="*/ 350952 h 1495138"/>
                    <a:gd name="connsiteX147" fmla="*/ 43332 w 1125258"/>
                    <a:gd name="connsiteY147" fmla="*/ 346932 h 1495138"/>
                    <a:gd name="connsiteX148" fmla="*/ 77801 w 1125258"/>
                    <a:gd name="connsiteY148" fmla="*/ 346932 h 1495138"/>
                    <a:gd name="connsiteX149" fmla="*/ 85818 w 1125258"/>
                    <a:gd name="connsiteY149" fmla="*/ 345726 h 1495138"/>
                    <a:gd name="connsiteX150" fmla="*/ 87421 w 1125258"/>
                    <a:gd name="connsiteY150" fmla="*/ 344118 h 1495138"/>
                    <a:gd name="connsiteX151" fmla="*/ 88223 w 1125258"/>
                    <a:gd name="connsiteY151" fmla="*/ 340902 h 1495138"/>
                    <a:gd name="connsiteX152" fmla="*/ 88223 w 1125258"/>
                    <a:gd name="connsiteY152" fmla="*/ 328440 h 1495138"/>
                    <a:gd name="connsiteX153" fmla="*/ 88223 w 1125258"/>
                    <a:gd name="connsiteY153" fmla="*/ 105728 h 1495138"/>
                    <a:gd name="connsiteX154" fmla="*/ 87421 w 1125258"/>
                    <a:gd name="connsiteY154" fmla="*/ 89648 h 1495138"/>
                    <a:gd name="connsiteX155" fmla="*/ 85818 w 1125258"/>
                    <a:gd name="connsiteY155" fmla="*/ 88040 h 1495138"/>
                    <a:gd name="connsiteX156" fmla="*/ 81008 w 1125258"/>
                    <a:gd name="connsiteY156" fmla="*/ 86834 h 1495138"/>
                    <a:gd name="connsiteX157" fmla="*/ 58562 w 1125258"/>
                    <a:gd name="connsiteY157" fmla="*/ 87236 h 1495138"/>
                    <a:gd name="connsiteX158" fmla="*/ 48141 w 1125258"/>
                    <a:gd name="connsiteY158" fmla="*/ 87236 h 1495138"/>
                    <a:gd name="connsiteX159" fmla="*/ 8862 w 1125258"/>
                    <a:gd name="connsiteY159" fmla="*/ 45427 h 1495138"/>
                    <a:gd name="connsiteX160" fmla="*/ 49344 w 1125258"/>
                    <a:gd name="connsiteY160" fmla="*/ 2010 h 1495138"/>
                    <a:gd name="connsiteX161" fmla="*/ 55757 w 1125258"/>
                    <a:gd name="connsiteY161" fmla="*/ 2010 h 1495138"/>
                    <a:gd name="connsiteX162" fmla="*/ 123093 w 1125258"/>
                    <a:gd name="connsiteY16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25638 w 1125258"/>
                    <a:gd name="connsiteY34" fmla="*/ 626352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925638 w 1125258"/>
                    <a:gd name="connsiteY59" fmla="*/ 626352 h 1495138"/>
                    <a:gd name="connsiteX60" fmla="*/ 272255 w 1125258"/>
                    <a:gd name="connsiteY60" fmla="*/ 539116 h 1495138"/>
                    <a:gd name="connsiteX61" fmla="*/ 287486 w 1125258"/>
                    <a:gd name="connsiteY61" fmla="*/ 540322 h 1495138"/>
                    <a:gd name="connsiteX62" fmla="*/ 323158 w 1125258"/>
                    <a:gd name="connsiteY62" fmla="*/ 578513 h 1495138"/>
                    <a:gd name="connsiteX63" fmla="*/ 323158 w 1125258"/>
                    <a:gd name="connsiteY63" fmla="*/ 584543 h 1495138"/>
                    <a:gd name="connsiteX64" fmla="*/ 323158 w 1125258"/>
                    <a:gd name="connsiteY64" fmla="*/ 731276 h 1495138"/>
                    <a:gd name="connsiteX65" fmla="*/ 322757 w 1125258"/>
                    <a:gd name="connsiteY65" fmla="*/ 731276 h 1495138"/>
                    <a:gd name="connsiteX66" fmla="*/ 322757 w 1125258"/>
                    <a:gd name="connsiteY66" fmla="*/ 865948 h 1495138"/>
                    <a:gd name="connsiteX67" fmla="*/ 323158 w 1125258"/>
                    <a:gd name="connsiteY67" fmla="*/ 880018 h 1495138"/>
                    <a:gd name="connsiteX68" fmla="*/ 328769 w 1125258"/>
                    <a:gd name="connsiteY68" fmla="*/ 886049 h 1495138"/>
                    <a:gd name="connsiteX69" fmla="*/ 344000 w 1125258"/>
                    <a:gd name="connsiteY69" fmla="*/ 886049 h 1495138"/>
                    <a:gd name="connsiteX70" fmla="*/ 366045 w 1125258"/>
                    <a:gd name="connsiteY70" fmla="*/ 886049 h 1495138"/>
                    <a:gd name="connsiteX71" fmla="*/ 405325 w 1125258"/>
                    <a:gd name="connsiteY71" fmla="*/ 917003 h 1495138"/>
                    <a:gd name="connsiteX72" fmla="*/ 371255 w 1125258"/>
                    <a:gd name="connsiteY72" fmla="*/ 971676 h 1495138"/>
                    <a:gd name="connsiteX73" fmla="*/ 358429 w 1125258"/>
                    <a:gd name="connsiteY73" fmla="*/ 972480 h 1495138"/>
                    <a:gd name="connsiteX74" fmla="*/ 197303 w 1125258"/>
                    <a:gd name="connsiteY74" fmla="*/ 972480 h 1495138"/>
                    <a:gd name="connsiteX75" fmla="*/ 186481 w 1125258"/>
                    <a:gd name="connsiteY75" fmla="*/ 971676 h 1495138"/>
                    <a:gd name="connsiteX76" fmla="*/ 149606 w 1125258"/>
                    <a:gd name="connsiteY76" fmla="*/ 935897 h 1495138"/>
                    <a:gd name="connsiteX77" fmla="*/ 174056 w 1125258"/>
                    <a:gd name="connsiteY77" fmla="*/ 890069 h 1495138"/>
                    <a:gd name="connsiteX78" fmla="*/ 192493 w 1125258"/>
                    <a:gd name="connsiteY78" fmla="*/ 886049 h 1495138"/>
                    <a:gd name="connsiteX79" fmla="*/ 226963 w 1125258"/>
                    <a:gd name="connsiteY79" fmla="*/ 886049 h 1495138"/>
                    <a:gd name="connsiteX80" fmla="*/ 234979 w 1125258"/>
                    <a:gd name="connsiteY80" fmla="*/ 884843 h 1495138"/>
                    <a:gd name="connsiteX81" fmla="*/ 236582 w 1125258"/>
                    <a:gd name="connsiteY81" fmla="*/ 883234 h 1495138"/>
                    <a:gd name="connsiteX82" fmla="*/ 237384 w 1125258"/>
                    <a:gd name="connsiteY82" fmla="*/ 880018 h 1495138"/>
                    <a:gd name="connsiteX83" fmla="*/ 237384 w 1125258"/>
                    <a:gd name="connsiteY83" fmla="*/ 867556 h 1495138"/>
                    <a:gd name="connsiteX84" fmla="*/ 237384 w 1125258"/>
                    <a:gd name="connsiteY84" fmla="*/ 644844 h 1495138"/>
                    <a:gd name="connsiteX85" fmla="*/ 236582 w 1125258"/>
                    <a:gd name="connsiteY85" fmla="*/ 628764 h 1495138"/>
                    <a:gd name="connsiteX86" fmla="*/ 234979 w 1125258"/>
                    <a:gd name="connsiteY86" fmla="*/ 627156 h 1495138"/>
                    <a:gd name="connsiteX87" fmla="*/ 230169 w 1125258"/>
                    <a:gd name="connsiteY87" fmla="*/ 625950 h 1495138"/>
                    <a:gd name="connsiteX88" fmla="*/ 207724 w 1125258"/>
                    <a:gd name="connsiteY88" fmla="*/ 626352 h 1495138"/>
                    <a:gd name="connsiteX89" fmla="*/ 197303 w 1125258"/>
                    <a:gd name="connsiteY89" fmla="*/ 626352 h 1495138"/>
                    <a:gd name="connsiteX90" fmla="*/ 158023 w 1125258"/>
                    <a:gd name="connsiteY90" fmla="*/ 584543 h 1495138"/>
                    <a:gd name="connsiteX91" fmla="*/ 198505 w 1125258"/>
                    <a:gd name="connsiteY91" fmla="*/ 541126 h 1495138"/>
                    <a:gd name="connsiteX92" fmla="*/ 204918 w 1125258"/>
                    <a:gd name="connsiteY92" fmla="*/ 541126 h 1495138"/>
                    <a:gd name="connsiteX93" fmla="*/ 272255 w 1125258"/>
                    <a:gd name="connsiteY93" fmla="*/ 539116 h 1495138"/>
                    <a:gd name="connsiteX94" fmla="*/ 477504 w 1125258"/>
                    <a:gd name="connsiteY94" fmla="*/ 0 h 1495138"/>
                    <a:gd name="connsiteX95" fmla="*/ 492735 w 1125258"/>
                    <a:gd name="connsiteY95" fmla="*/ 1206 h 1495138"/>
                    <a:gd name="connsiteX96" fmla="*/ 528407 w 1125258"/>
                    <a:gd name="connsiteY96" fmla="*/ 39397 h 1495138"/>
                    <a:gd name="connsiteX97" fmla="*/ 528407 w 1125258"/>
                    <a:gd name="connsiteY97" fmla="*/ 45427 h 1495138"/>
                    <a:gd name="connsiteX98" fmla="*/ 528407 w 1125258"/>
                    <a:gd name="connsiteY98" fmla="*/ 192159 h 1495138"/>
                    <a:gd name="connsiteX99" fmla="*/ 528006 w 1125258"/>
                    <a:gd name="connsiteY99" fmla="*/ 192159 h 1495138"/>
                    <a:gd name="connsiteX100" fmla="*/ 528006 w 1125258"/>
                    <a:gd name="connsiteY100" fmla="*/ 326832 h 1495138"/>
                    <a:gd name="connsiteX101" fmla="*/ 528407 w 1125258"/>
                    <a:gd name="connsiteY101" fmla="*/ 340902 h 1495138"/>
                    <a:gd name="connsiteX102" fmla="*/ 534018 w 1125258"/>
                    <a:gd name="connsiteY102" fmla="*/ 346932 h 1495138"/>
                    <a:gd name="connsiteX103" fmla="*/ 549249 w 1125258"/>
                    <a:gd name="connsiteY103" fmla="*/ 346932 h 1495138"/>
                    <a:gd name="connsiteX104" fmla="*/ 571294 w 1125258"/>
                    <a:gd name="connsiteY104" fmla="*/ 346932 h 1495138"/>
                    <a:gd name="connsiteX105" fmla="*/ 610574 w 1125258"/>
                    <a:gd name="connsiteY105" fmla="*/ 377887 h 1495138"/>
                    <a:gd name="connsiteX106" fmla="*/ 576504 w 1125258"/>
                    <a:gd name="connsiteY106" fmla="*/ 432560 h 1495138"/>
                    <a:gd name="connsiteX107" fmla="*/ 563678 w 1125258"/>
                    <a:gd name="connsiteY107" fmla="*/ 433364 h 1495138"/>
                    <a:gd name="connsiteX108" fmla="*/ 402552 w 1125258"/>
                    <a:gd name="connsiteY108" fmla="*/ 433364 h 1495138"/>
                    <a:gd name="connsiteX109" fmla="*/ 391730 w 1125258"/>
                    <a:gd name="connsiteY109" fmla="*/ 432560 h 1495138"/>
                    <a:gd name="connsiteX110" fmla="*/ 354855 w 1125258"/>
                    <a:gd name="connsiteY110" fmla="*/ 396781 h 1495138"/>
                    <a:gd name="connsiteX111" fmla="*/ 379305 w 1125258"/>
                    <a:gd name="connsiteY111" fmla="*/ 350952 h 1495138"/>
                    <a:gd name="connsiteX112" fmla="*/ 397742 w 1125258"/>
                    <a:gd name="connsiteY112" fmla="*/ 346932 h 1495138"/>
                    <a:gd name="connsiteX113" fmla="*/ 432212 w 1125258"/>
                    <a:gd name="connsiteY113" fmla="*/ 346932 h 1495138"/>
                    <a:gd name="connsiteX114" fmla="*/ 440228 w 1125258"/>
                    <a:gd name="connsiteY114" fmla="*/ 345726 h 1495138"/>
                    <a:gd name="connsiteX115" fmla="*/ 441831 w 1125258"/>
                    <a:gd name="connsiteY115" fmla="*/ 344118 h 1495138"/>
                    <a:gd name="connsiteX116" fmla="*/ 442633 w 1125258"/>
                    <a:gd name="connsiteY116" fmla="*/ 340902 h 1495138"/>
                    <a:gd name="connsiteX117" fmla="*/ 442633 w 1125258"/>
                    <a:gd name="connsiteY117" fmla="*/ 328440 h 1495138"/>
                    <a:gd name="connsiteX118" fmla="*/ 442633 w 1125258"/>
                    <a:gd name="connsiteY118" fmla="*/ 105728 h 1495138"/>
                    <a:gd name="connsiteX119" fmla="*/ 441831 w 1125258"/>
                    <a:gd name="connsiteY119" fmla="*/ 89648 h 1495138"/>
                    <a:gd name="connsiteX120" fmla="*/ 440228 w 1125258"/>
                    <a:gd name="connsiteY120" fmla="*/ 88040 h 1495138"/>
                    <a:gd name="connsiteX121" fmla="*/ 435418 w 1125258"/>
                    <a:gd name="connsiteY121" fmla="*/ 86834 h 1495138"/>
                    <a:gd name="connsiteX122" fmla="*/ 412973 w 1125258"/>
                    <a:gd name="connsiteY122" fmla="*/ 87236 h 1495138"/>
                    <a:gd name="connsiteX123" fmla="*/ 402552 w 1125258"/>
                    <a:gd name="connsiteY123" fmla="*/ 87236 h 1495138"/>
                    <a:gd name="connsiteX124" fmla="*/ 363272 w 1125258"/>
                    <a:gd name="connsiteY124" fmla="*/ 45427 h 1495138"/>
                    <a:gd name="connsiteX125" fmla="*/ 403754 w 1125258"/>
                    <a:gd name="connsiteY125" fmla="*/ 2010 h 1495138"/>
                    <a:gd name="connsiteX126" fmla="*/ 410167 w 1125258"/>
                    <a:gd name="connsiteY126" fmla="*/ 2010 h 1495138"/>
                    <a:gd name="connsiteX127" fmla="*/ 477504 w 1125258"/>
                    <a:gd name="connsiteY127" fmla="*/ 0 h 1495138"/>
                    <a:gd name="connsiteX128" fmla="*/ 123093 w 1125258"/>
                    <a:gd name="connsiteY128" fmla="*/ 0 h 1495138"/>
                    <a:gd name="connsiteX129" fmla="*/ 138324 w 1125258"/>
                    <a:gd name="connsiteY129" fmla="*/ 1206 h 1495138"/>
                    <a:gd name="connsiteX130" fmla="*/ 173997 w 1125258"/>
                    <a:gd name="connsiteY130" fmla="*/ 39397 h 1495138"/>
                    <a:gd name="connsiteX131" fmla="*/ 173997 w 1125258"/>
                    <a:gd name="connsiteY131" fmla="*/ 45427 h 1495138"/>
                    <a:gd name="connsiteX132" fmla="*/ 173997 w 1125258"/>
                    <a:gd name="connsiteY132" fmla="*/ 192159 h 1495138"/>
                    <a:gd name="connsiteX133" fmla="*/ 173596 w 1125258"/>
                    <a:gd name="connsiteY133" fmla="*/ 192159 h 1495138"/>
                    <a:gd name="connsiteX134" fmla="*/ 173596 w 1125258"/>
                    <a:gd name="connsiteY134" fmla="*/ 326832 h 1495138"/>
                    <a:gd name="connsiteX135" fmla="*/ 173997 w 1125258"/>
                    <a:gd name="connsiteY135" fmla="*/ 340902 h 1495138"/>
                    <a:gd name="connsiteX136" fmla="*/ 179608 w 1125258"/>
                    <a:gd name="connsiteY136" fmla="*/ 346932 h 1495138"/>
                    <a:gd name="connsiteX137" fmla="*/ 194839 w 1125258"/>
                    <a:gd name="connsiteY137" fmla="*/ 346932 h 1495138"/>
                    <a:gd name="connsiteX138" fmla="*/ 216884 w 1125258"/>
                    <a:gd name="connsiteY138" fmla="*/ 346932 h 1495138"/>
                    <a:gd name="connsiteX139" fmla="*/ 256164 w 1125258"/>
                    <a:gd name="connsiteY139" fmla="*/ 377887 h 1495138"/>
                    <a:gd name="connsiteX140" fmla="*/ 222094 w 1125258"/>
                    <a:gd name="connsiteY140" fmla="*/ 432560 h 1495138"/>
                    <a:gd name="connsiteX141" fmla="*/ 209268 w 1125258"/>
                    <a:gd name="connsiteY141" fmla="*/ 433364 h 1495138"/>
                    <a:gd name="connsiteX142" fmla="*/ 48141 w 1125258"/>
                    <a:gd name="connsiteY142" fmla="*/ 433364 h 1495138"/>
                    <a:gd name="connsiteX143" fmla="*/ 37319 w 1125258"/>
                    <a:gd name="connsiteY143" fmla="*/ 432560 h 1495138"/>
                    <a:gd name="connsiteX144" fmla="*/ 445 w 1125258"/>
                    <a:gd name="connsiteY144" fmla="*/ 396781 h 1495138"/>
                    <a:gd name="connsiteX145" fmla="*/ 24894 w 1125258"/>
                    <a:gd name="connsiteY145" fmla="*/ 350952 h 1495138"/>
                    <a:gd name="connsiteX146" fmla="*/ 43332 w 1125258"/>
                    <a:gd name="connsiteY146" fmla="*/ 346932 h 1495138"/>
                    <a:gd name="connsiteX147" fmla="*/ 77801 w 1125258"/>
                    <a:gd name="connsiteY147" fmla="*/ 346932 h 1495138"/>
                    <a:gd name="connsiteX148" fmla="*/ 85818 w 1125258"/>
                    <a:gd name="connsiteY148" fmla="*/ 345726 h 1495138"/>
                    <a:gd name="connsiteX149" fmla="*/ 87421 w 1125258"/>
                    <a:gd name="connsiteY149" fmla="*/ 344118 h 1495138"/>
                    <a:gd name="connsiteX150" fmla="*/ 88223 w 1125258"/>
                    <a:gd name="connsiteY150" fmla="*/ 340902 h 1495138"/>
                    <a:gd name="connsiteX151" fmla="*/ 88223 w 1125258"/>
                    <a:gd name="connsiteY151" fmla="*/ 328440 h 1495138"/>
                    <a:gd name="connsiteX152" fmla="*/ 88223 w 1125258"/>
                    <a:gd name="connsiteY152" fmla="*/ 105728 h 1495138"/>
                    <a:gd name="connsiteX153" fmla="*/ 87421 w 1125258"/>
                    <a:gd name="connsiteY153" fmla="*/ 89648 h 1495138"/>
                    <a:gd name="connsiteX154" fmla="*/ 85818 w 1125258"/>
                    <a:gd name="connsiteY154" fmla="*/ 88040 h 1495138"/>
                    <a:gd name="connsiteX155" fmla="*/ 81008 w 1125258"/>
                    <a:gd name="connsiteY155" fmla="*/ 86834 h 1495138"/>
                    <a:gd name="connsiteX156" fmla="*/ 58562 w 1125258"/>
                    <a:gd name="connsiteY156" fmla="*/ 87236 h 1495138"/>
                    <a:gd name="connsiteX157" fmla="*/ 48141 w 1125258"/>
                    <a:gd name="connsiteY157" fmla="*/ 87236 h 1495138"/>
                    <a:gd name="connsiteX158" fmla="*/ 8862 w 1125258"/>
                    <a:gd name="connsiteY158" fmla="*/ 45427 h 1495138"/>
                    <a:gd name="connsiteX159" fmla="*/ 49344 w 1125258"/>
                    <a:gd name="connsiteY159" fmla="*/ 2010 h 1495138"/>
                    <a:gd name="connsiteX160" fmla="*/ 55757 w 1125258"/>
                    <a:gd name="connsiteY160" fmla="*/ 2010 h 1495138"/>
                    <a:gd name="connsiteX161" fmla="*/ 123093 w 1125258"/>
                    <a:gd name="connsiteY161"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48083 w 1125258"/>
                    <a:gd name="connsiteY34" fmla="*/ 625950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948083 w 1125258"/>
                    <a:gd name="connsiteY58" fmla="*/ 625950 h 1495138"/>
                    <a:gd name="connsiteX59" fmla="*/ 272255 w 1125258"/>
                    <a:gd name="connsiteY59" fmla="*/ 539116 h 1495138"/>
                    <a:gd name="connsiteX60" fmla="*/ 287486 w 1125258"/>
                    <a:gd name="connsiteY60" fmla="*/ 540322 h 1495138"/>
                    <a:gd name="connsiteX61" fmla="*/ 323158 w 1125258"/>
                    <a:gd name="connsiteY61" fmla="*/ 578513 h 1495138"/>
                    <a:gd name="connsiteX62" fmla="*/ 323158 w 1125258"/>
                    <a:gd name="connsiteY62" fmla="*/ 584543 h 1495138"/>
                    <a:gd name="connsiteX63" fmla="*/ 323158 w 1125258"/>
                    <a:gd name="connsiteY63" fmla="*/ 731276 h 1495138"/>
                    <a:gd name="connsiteX64" fmla="*/ 322757 w 1125258"/>
                    <a:gd name="connsiteY64" fmla="*/ 731276 h 1495138"/>
                    <a:gd name="connsiteX65" fmla="*/ 322757 w 1125258"/>
                    <a:gd name="connsiteY65" fmla="*/ 865948 h 1495138"/>
                    <a:gd name="connsiteX66" fmla="*/ 323158 w 1125258"/>
                    <a:gd name="connsiteY66" fmla="*/ 880018 h 1495138"/>
                    <a:gd name="connsiteX67" fmla="*/ 328769 w 1125258"/>
                    <a:gd name="connsiteY67" fmla="*/ 886049 h 1495138"/>
                    <a:gd name="connsiteX68" fmla="*/ 344000 w 1125258"/>
                    <a:gd name="connsiteY68" fmla="*/ 886049 h 1495138"/>
                    <a:gd name="connsiteX69" fmla="*/ 366045 w 1125258"/>
                    <a:gd name="connsiteY69" fmla="*/ 886049 h 1495138"/>
                    <a:gd name="connsiteX70" fmla="*/ 405325 w 1125258"/>
                    <a:gd name="connsiteY70" fmla="*/ 917003 h 1495138"/>
                    <a:gd name="connsiteX71" fmla="*/ 371255 w 1125258"/>
                    <a:gd name="connsiteY71" fmla="*/ 971676 h 1495138"/>
                    <a:gd name="connsiteX72" fmla="*/ 358429 w 1125258"/>
                    <a:gd name="connsiteY72" fmla="*/ 972480 h 1495138"/>
                    <a:gd name="connsiteX73" fmla="*/ 197303 w 1125258"/>
                    <a:gd name="connsiteY73" fmla="*/ 972480 h 1495138"/>
                    <a:gd name="connsiteX74" fmla="*/ 186481 w 1125258"/>
                    <a:gd name="connsiteY74" fmla="*/ 971676 h 1495138"/>
                    <a:gd name="connsiteX75" fmla="*/ 149606 w 1125258"/>
                    <a:gd name="connsiteY75" fmla="*/ 935897 h 1495138"/>
                    <a:gd name="connsiteX76" fmla="*/ 174056 w 1125258"/>
                    <a:gd name="connsiteY76" fmla="*/ 890069 h 1495138"/>
                    <a:gd name="connsiteX77" fmla="*/ 192493 w 1125258"/>
                    <a:gd name="connsiteY77" fmla="*/ 886049 h 1495138"/>
                    <a:gd name="connsiteX78" fmla="*/ 226963 w 1125258"/>
                    <a:gd name="connsiteY78" fmla="*/ 886049 h 1495138"/>
                    <a:gd name="connsiteX79" fmla="*/ 234979 w 1125258"/>
                    <a:gd name="connsiteY79" fmla="*/ 884843 h 1495138"/>
                    <a:gd name="connsiteX80" fmla="*/ 236582 w 1125258"/>
                    <a:gd name="connsiteY80" fmla="*/ 883234 h 1495138"/>
                    <a:gd name="connsiteX81" fmla="*/ 237384 w 1125258"/>
                    <a:gd name="connsiteY81" fmla="*/ 880018 h 1495138"/>
                    <a:gd name="connsiteX82" fmla="*/ 237384 w 1125258"/>
                    <a:gd name="connsiteY82" fmla="*/ 867556 h 1495138"/>
                    <a:gd name="connsiteX83" fmla="*/ 237384 w 1125258"/>
                    <a:gd name="connsiteY83" fmla="*/ 644844 h 1495138"/>
                    <a:gd name="connsiteX84" fmla="*/ 236582 w 1125258"/>
                    <a:gd name="connsiteY84" fmla="*/ 628764 h 1495138"/>
                    <a:gd name="connsiteX85" fmla="*/ 234979 w 1125258"/>
                    <a:gd name="connsiteY85" fmla="*/ 627156 h 1495138"/>
                    <a:gd name="connsiteX86" fmla="*/ 230169 w 1125258"/>
                    <a:gd name="connsiteY86" fmla="*/ 625950 h 1495138"/>
                    <a:gd name="connsiteX87" fmla="*/ 207724 w 1125258"/>
                    <a:gd name="connsiteY87" fmla="*/ 626352 h 1495138"/>
                    <a:gd name="connsiteX88" fmla="*/ 197303 w 1125258"/>
                    <a:gd name="connsiteY88" fmla="*/ 626352 h 1495138"/>
                    <a:gd name="connsiteX89" fmla="*/ 158023 w 1125258"/>
                    <a:gd name="connsiteY89" fmla="*/ 584543 h 1495138"/>
                    <a:gd name="connsiteX90" fmla="*/ 198505 w 1125258"/>
                    <a:gd name="connsiteY90" fmla="*/ 541126 h 1495138"/>
                    <a:gd name="connsiteX91" fmla="*/ 204918 w 1125258"/>
                    <a:gd name="connsiteY91" fmla="*/ 541126 h 1495138"/>
                    <a:gd name="connsiteX92" fmla="*/ 272255 w 1125258"/>
                    <a:gd name="connsiteY92" fmla="*/ 539116 h 1495138"/>
                    <a:gd name="connsiteX93" fmla="*/ 477504 w 1125258"/>
                    <a:gd name="connsiteY93" fmla="*/ 0 h 1495138"/>
                    <a:gd name="connsiteX94" fmla="*/ 492735 w 1125258"/>
                    <a:gd name="connsiteY94" fmla="*/ 1206 h 1495138"/>
                    <a:gd name="connsiteX95" fmla="*/ 528407 w 1125258"/>
                    <a:gd name="connsiteY95" fmla="*/ 39397 h 1495138"/>
                    <a:gd name="connsiteX96" fmla="*/ 528407 w 1125258"/>
                    <a:gd name="connsiteY96" fmla="*/ 45427 h 1495138"/>
                    <a:gd name="connsiteX97" fmla="*/ 528407 w 1125258"/>
                    <a:gd name="connsiteY97" fmla="*/ 192159 h 1495138"/>
                    <a:gd name="connsiteX98" fmla="*/ 528006 w 1125258"/>
                    <a:gd name="connsiteY98" fmla="*/ 192159 h 1495138"/>
                    <a:gd name="connsiteX99" fmla="*/ 528006 w 1125258"/>
                    <a:gd name="connsiteY99" fmla="*/ 326832 h 1495138"/>
                    <a:gd name="connsiteX100" fmla="*/ 528407 w 1125258"/>
                    <a:gd name="connsiteY100" fmla="*/ 340902 h 1495138"/>
                    <a:gd name="connsiteX101" fmla="*/ 534018 w 1125258"/>
                    <a:gd name="connsiteY101" fmla="*/ 346932 h 1495138"/>
                    <a:gd name="connsiteX102" fmla="*/ 549249 w 1125258"/>
                    <a:gd name="connsiteY102" fmla="*/ 346932 h 1495138"/>
                    <a:gd name="connsiteX103" fmla="*/ 571294 w 1125258"/>
                    <a:gd name="connsiteY103" fmla="*/ 346932 h 1495138"/>
                    <a:gd name="connsiteX104" fmla="*/ 610574 w 1125258"/>
                    <a:gd name="connsiteY104" fmla="*/ 377887 h 1495138"/>
                    <a:gd name="connsiteX105" fmla="*/ 576504 w 1125258"/>
                    <a:gd name="connsiteY105" fmla="*/ 432560 h 1495138"/>
                    <a:gd name="connsiteX106" fmla="*/ 563678 w 1125258"/>
                    <a:gd name="connsiteY106" fmla="*/ 433364 h 1495138"/>
                    <a:gd name="connsiteX107" fmla="*/ 402552 w 1125258"/>
                    <a:gd name="connsiteY107" fmla="*/ 433364 h 1495138"/>
                    <a:gd name="connsiteX108" fmla="*/ 391730 w 1125258"/>
                    <a:gd name="connsiteY108" fmla="*/ 432560 h 1495138"/>
                    <a:gd name="connsiteX109" fmla="*/ 354855 w 1125258"/>
                    <a:gd name="connsiteY109" fmla="*/ 396781 h 1495138"/>
                    <a:gd name="connsiteX110" fmla="*/ 379305 w 1125258"/>
                    <a:gd name="connsiteY110" fmla="*/ 350952 h 1495138"/>
                    <a:gd name="connsiteX111" fmla="*/ 397742 w 1125258"/>
                    <a:gd name="connsiteY111" fmla="*/ 346932 h 1495138"/>
                    <a:gd name="connsiteX112" fmla="*/ 432212 w 1125258"/>
                    <a:gd name="connsiteY112" fmla="*/ 346932 h 1495138"/>
                    <a:gd name="connsiteX113" fmla="*/ 440228 w 1125258"/>
                    <a:gd name="connsiteY113" fmla="*/ 345726 h 1495138"/>
                    <a:gd name="connsiteX114" fmla="*/ 441831 w 1125258"/>
                    <a:gd name="connsiteY114" fmla="*/ 344118 h 1495138"/>
                    <a:gd name="connsiteX115" fmla="*/ 442633 w 1125258"/>
                    <a:gd name="connsiteY115" fmla="*/ 340902 h 1495138"/>
                    <a:gd name="connsiteX116" fmla="*/ 442633 w 1125258"/>
                    <a:gd name="connsiteY116" fmla="*/ 328440 h 1495138"/>
                    <a:gd name="connsiteX117" fmla="*/ 442633 w 1125258"/>
                    <a:gd name="connsiteY117" fmla="*/ 105728 h 1495138"/>
                    <a:gd name="connsiteX118" fmla="*/ 441831 w 1125258"/>
                    <a:gd name="connsiteY118" fmla="*/ 89648 h 1495138"/>
                    <a:gd name="connsiteX119" fmla="*/ 440228 w 1125258"/>
                    <a:gd name="connsiteY119" fmla="*/ 88040 h 1495138"/>
                    <a:gd name="connsiteX120" fmla="*/ 435418 w 1125258"/>
                    <a:gd name="connsiteY120" fmla="*/ 86834 h 1495138"/>
                    <a:gd name="connsiteX121" fmla="*/ 412973 w 1125258"/>
                    <a:gd name="connsiteY121" fmla="*/ 87236 h 1495138"/>
                    <a:gd name="connsiteX122" fmla="*/ 402552 w 1125258"/>
                    <a:gd name="connsiteY122" fmla="*/ 87236 h 1495138"/>
                    <a:gd name="connsiteX123" fmla="*/ 363272 w 1125258"/>
                    <a:gd name="connsiteY123" fmla="*/ 45427 h 1495138"/>
                    <a:gd name="connsiteX124" fmla="*/ 403754 w 1125258"/>
                    <a:gd name="connsiteY124" fmla="*/ 2010 h 1495138"/>
                    <a:gd name="connsiteX125" fmla="*/ 410167 w 1125258"/>
                    <a:gd name="connsiteY125" fmla="*/ 2010 h 1495138"/>
                    <a:gd name="connsiteX126" fmla="*/ 477504 w 1125258"/>
                    <a:gd name="connsiteY126" fmla="*/ 0 h 1495138"/>
                    <a:gd name="connsiteX127" fmla="*/ 123093 w 1125258"/>
                    <a:gd name="connsiteY127" fmla="*/ 0 h 1495138"/>
                    <a:gd name="connsiteX128" fmla="*/ 138324 w 1125258"/>
                    <a:gd name="connsiteY128" fmla="*/ 1206 h 1495138"/>
                    <a:gd name="connsiteX129" fmla="*/ 173997 w 1125258"/>
                    <a:gd name="connsiteY129" fmla="*/ 39397 h 1495138"/>
                    <a:gd name="connsiteX130" fmla="*/ 173997 w 1125258"/>
                    <a:gd name="connsiteY130" fmla="*/ 45427 h 1495138"/>
                    <a:gd name="connsiteX131" fmla="*/ 173997 w 1125258"/>
                    <a:gd name="connsiteY131" fmla="*/ 192159 h 1495138"/>
                    <a:gd name="connsiteX132" fmla="*/ 173596 w 1125258"/>
                    <a:gd name="connsiteY132" fmla="*/ 192159 h 1495138"/>
                    <a:gd name="connsiteX133" fmla="*/ 173596 w 1125258"/>
                    <a:gd name="connsiteY133" fmla="*/ 326832 h 1495138"/>
                    <a:gd name="connsiteX134" fmla="*/ 173997 w 1125258"/>
                    <a:gd name="connsiteY134" fmla="*/ 340902 h 1495138"/>
                    <a:gd name="connsiteX135" fmla="*/ 179608 w 1125258"/>
                    <a:gd name="connsiteY135" fmla="*/ 346932 h 1495138"/>
                    <a:gd name="connsiteX136" fmla="*/ 194839 w 1125258"/>
                    <a:gd name="connsiteY136" fmla="*/ 346932 h 1495138"/>
                    <a:gd name="connsiteX137" fmla="*/ 216884 w 1125258"/>
                    <a:gd name="connsiteY137" fmla="*/ 346932 h 1495138"/>
                    <a:gd name="connsiteX138" fmla="*/ 256164 w 1125258"/>
                    <a:gd name="connsiteY138" fmla="*/ 377887 h 1495138"/>
                    <a:gd name="connsiteX139" fmla="*/ 222094 w 1125258"/>
                    <a:gd name="connsiteY139" fmla="*/ 432560 h 1495138"/>
                    <a:gd name="connsiteX140" fmla="*/ 209268 w 1125258"/>
                    <a:gd name="connsiteY140" fmla="*/ 433364 h 1495138"/>
                    <a:gd name="connsiteX141" fmla="*/ 48141 w 1125258"/>
                    <a:gd name="connsiteY141" fmla="*/ 433364 h 1495138"/>
                    <a:gd name="connsiteX142" fmla="*/ 37319 w 1125258"/>
                    <a:gd name="connsiteY142" fmla="*/ 432560 h 1495138"/>
                    <a:gd name="connsiteX143" fmla="*/ 445 w 1125258"/>
                    <a:gd name="connsiteY143" fmla="*/ 396781 h 1495138"/>
                    <a:gd name="connsiteX144" fmla="*/ 24894 w 1125258"/>
                    <a:gd name="connsiteY144" fmla="*/ 350952 h 1495138"/>
                    <a:gd name="connsiteX145" fmla="*/ 43332 w 1125258"/>
                    <a:gd name="connsiteY145" fmla="*/ 346932 h 1495138"/>
                    <a:gd name="connsiteX146" fmla="*/ 77801 w 1125258"/>
                    <a:gd name="connsiteY146" fmla="*/ 346932 h 1495138"/>
                    <a:gd name="connsiteX147" fmla="*/ 85818 w 1125258"/>
                    <a:gd name="connsiteY147" fmla="*/ 345726 h 1495138"/>
                    <a:gd name="connsiteX148" fmla="*/ 87421 w 1125258"/>
                    <a:gd name="connsiteY148" fmla="*/ 344118 h 1495138"/>
                    <a:gd name="connsiteX149" fmla="*/ 88223 w 1125258"/>
                    <a:gd name="connsiteY149" fmla="*/ 340902 h 1495138"/>
                    <a:gd name="connsiteX150" fmla="*/ 88223 w 1125258"/>
                    <a:gd name="connsiteY150" fmla="*/ 328440 h 1495138"/>
                    <a:gd name="connsiteX151" fmla="*/ 88223 w 1125258"/>
                    <a:gd name="connsiteY151" fmla="*/ 105728 h 1495138"/>
                    <a:gd name="connsiteX152" fmla="*/ 87421 w 1125258"/>
                    <a:gd name="connsiteY152" fmla="*/ 89648 h 1495138"/>
                    <a:gd name="connsiteX153" fmla="*/ 85818 w 1125258"/>
                    <a:gd name="connsiteY153" fmla="*/ 88040 h 1495138"/>
                    <a:gd name="connsiteX154" fmla="*/ 81008 w 1125258"/>
                    <a:gd name="connsiteY154" fmla="*/ 86834 h 1495138"/>
                    <a:gd name="connsiteX155" fmla="*/ 58562 w 1125258"/>
                    <a:gd name="connsiteY155" fmla="*/ 87236 h 1495138"/>
                    <a:gd name="connsiteX156" fmla="*/ 48141 w 1125258"/>
                    <a:gd name="connsiteY156" fmla="*/ 87236 h 1495138"/>
                    <a:gd name="connsiteX157" fmla="*/ 8862 w 1125258"/>
                    <a:gd name="connsiteY157" fmla="*/ 45427 h 1495138"/>
                    <a:gd name="connsiteX158" fmla="*/ 49344 w 1125258"/>
                    <a:gd name="connsiteY158" fmla="*/ 2010 h 1495138"/>
                    <a:gd name="connsiteX159" fmla="*/ 55757 w 1125258"/>
                    <a:gd name="connsiteY159" fmla="*/ 2010 h 1495138"/>
                    <a:gd name="connsiteX160" fmla="*/ 123093 w 1125258"/>
                    <a:gd name="connsiteY160"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2893 w 1125258"/>
                    <a:gd name="connsiteY34" fmla="*/ 62715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952893 w 1125258"/>
                    <a:gd name="connsiteY57" fmla="*/ 627156 h 1495138"/>
                    <a:gd name="connsiteX58" fmla="*/ 272255 w 1125258"/>
                    <a:gd name="connsiteY58" fmla="*/ 539116 h 1495138"/>
                    <a:gd name="connsiteX59" fmla="*/ 287486 w 1125258"/>
                    <a:gd name="connsiteY59" fmla="*/ 540322 h 1495138"/>
                    <a:gd name="connsiteX60" fmla="*/ 323158 w 1125258"/>
                    <a:gd name="connsiteY60" fmla="*/ 578513 h 1495138"/>
                    <a:gd name="connsiteX61" fmla="*/ 323158 w 1125258"/>
                    <a:gd name="connsiteY61" fmla="*/ 584543 h 1495138"/>
                    <a:gd name="connsiteX62" fmla="*/ 323158 w 1125258"/>
                    <a:gd name="connsiteY62" fmla="*/ 731276 h 1495138"/>
                    <a:gd name="connsiteX63" fmla="*/ 322757 w 1125258"/>
                    <a:gd name="connsiteY63" fmla="*/ 731276 h 1495138"/>
                    <a:gd name="connsiteX64" fmla="*/ 322757 w 1125258"/>
                    <a:gd name="connsiteY64" fmla="*/ 865948 h 1495138"/>
                    <a:gd name="connsiteX65" fmla="*/ 323158 w 1125258"/>
                    <a:gd name="connsiteY65" fmla="*/ 880018 h 1495138"/>
                    <a:gd name="connsiteX66" fmla="*/ 328769 w 1125258"/>
                    <a:gd name="connsiteY66" fmla="*/ 886049 h 1495138"/>
                    <a:gd name="connsiteX67" fmla="*/ 344000 w 1125258"/>
                    <a:gd name="connsiteY67" fmla="*/ 886049 h 1495138"/>
                    <a:gd name="connsiteX68" fmla="*/ 366045 w 1125258"/>
                    <a:gd name="connsiteY68" fmla="*/ 886049 h 1495138"/>
                    <a:gd name="connsiteX69" fmla="*/ 405325 w 1125258"/>
                    <a:gd name="connsiteY69" fmla="*/ 917003 h 1495138"/>
                    <a:gd name="connsiteX70" fmla="*/ 371255 w 1125258"/>
                    <a:gd name="connsiteY70" fmla="*/ 971676 h 1495138"/>
                    <a:gd name="connsiteX71" fmla="*/ 358429 w 1125258"/>
                    <a:gd name="connsiteY71" fmla="*/ 972480 h 1495138"/>
                    <a:gd name="connsiteX72" fmla="*/ 197303 w 1125258"/>
                    <a:gd name="connsiteY72" fmla="*/ 972480 h 1495138"/>
                    <a:gd name="connsiteX73" fmla="*/ 186481 w 1125258"/>
                    <a:gd name="connsiteY73" fmla="*/ 971676 h 1495138"/>
                    <a:gd name="connsiteX74" fmla="*/ 149606 w 1125258"/>
                    <a:gd name="connsiteY74" fmla="*/ 935897 h 1495138"/>
                    <a:gd name="connsiteX75" fmla="*/ 174056 w 1125258"/>
                    <a:gd name="connsiteY75" fmla="*/ 890069 h 1495138"/>
                    <a:gd name="connsiteX76" fmla="*/ 192493 w 1125258"/>
                    <a:gd name="connsiteY76" fmla="*/ 886049 h 1495138"/>
                    <a:gd name="connsiteX77" fmla="*/ 226963 w 1125258"/>
                    <a:gd name="connsiteY77" fmla="*/ 886049 h 1495138"/>
                    <a:gd name="connsiteX78" fmla="*/ 234979 w 1125258"/>
                    <a:gd name="connsiteY78" fmla="*/ 884843 h 1495138"/>
                    <a:gd name="connsiteX79" fmla="*/ 236582 w 1125258"/>
                    <a:gd name="connsiteY79" fmla="*/ 883234 h 1495138"/>
                    <a:gd name="connsiteX80" fmla="*/ 237384 w 1125258"/>
                    <a:gd name="connsiteY80" fmla="*/ 880018 h 1495138"/>
                    <a:gd name="connsiteX81" fmla="*/ 237384 w 1125258"/>
                    <a:gd name="connsiteY81" fmla="*/ 867556 h 1495138"/>
                    <a:gd name="connsiteX82" fmla="*/ 237384 w 1125258"/>
                    <a:gd name="connsiteY82" fmla="*/ 644844 h 1495138"/>
                    <a:gd name="connsiteX83" fmla="*/ 236582 w 1125258"/>
                    <a:gd name="connsiteY83" fmla="*/ 628764 h 1495138"/>
                    <a:gd name="connsiteX84" fmla="*/ 234979 w 1125258"/>
                    <a:gd name="connsiteY84" fmla="*/ 627156 h 1495138"/>
                    <a:gd name="connsiteX85" fmla="*/ 230169 w 1125258"/>
                    <a:gd name="connsiteY85" fmla="*/ 625950 h 1495138"/>
                    <a:gd name="connsiteX86" fmla="*/ 207724 w 1125258"/>
                    <a:gd name="connsiteY86" fmla="*/ 626352 h 1495138"/>
                    <a:gd name="connsiteX87" fmla="*/ 197303 w 1125258"/>
                    <a:gd name="connsiteY87" fmla="*/ 626352 h 1495138"/>
                    <a:gd name="connsiteX88" fmla="*/ 158023 w 1125258"/>
                    <a:gd name="connsiteY88" fmla="*/ 584543 h 1495138"/>
                    <a:gd name="connsiteX89" fmla="*/ 198505 w 1125258"/>
                    <a:gd name="connsiteY89" fmla="*/ 541126 h 1495138"/>
                    <a:gd name="connsiteX90" fmla="*/ 204918 w 1125258"/>
                    <a:gd name="connsiteY90" fmla="*/ 541126 h 1495138"/>
                    <a:gd name="connsiteX91" fmla="*/ 272255 w 1125258"/>
                    <a:gd name="connsiteY91" fmla="*/ 539116 h 1495138"/>
                    <a:gd name="connsiteX92" fmla="*/ 477504 w 1125258"/>
                    <a:gd name="connsiteY92" fmla="*/ 0 h 1495138"/>
                    <a:gd name="connsiteX93" fmla="*/ 492735 w 1125258"/>
                    <a:gd name="connsiteY93" fmla="*/ 1206 h 1495138"/>
                    <a:gd name="connsiteX94" fmla="*/ 528407 w 1125258"/>
                    <a:gd name="connsiteY94" fmla="*/ 39397 h 1495138"/>
                    <a:gd name="connsiteX95" fmla="*/ 528407 w 1125258"/>
                    <a:gd name="connsiteY95" fmla="*/ 45427 h 1495138"/>
                    <a:gd name="connsiteX96" fmla="*/ 528407 w 1125258"/>
                    <a:gd name="connsiteY96" fmla="*/ 192159 h 1495138"/>
                    <a:gd name="connsiteX97" fmla="*/ 528006 w 1125258"/>
                    <a:gd name="connsiteY97" fmla="*/ 192159 h 1495138"/>
                    <a:gd name="connsiteX98" fmla="*/ 528006 w 1125258"/>
                    <a:gd name="connsiteY98" fmla="*/ 326832 h 1495138"/>
                    <a:gd name="connsiteX99" fmla="*/ 528407 w 1125258"/>
                    <a:gd name="connsiteY99" fmla="*/ 340902 h 1495138"/>
                    <a:gd name="connsiteX100" fmla="*/ 534018 w 1125258"/>
                    <a:gd name="connsiteY100" fmla="*/ 346932 h 1495138"/>
                    <a:gd name="connsiteX101" fmla="*/ 549249 w 1125258"/>
                    <a:gd name="connsiteY101" fmla="*/ 346932 h 1495138"/>
                    <a:gd name="connsiteX102" fmla="*/ 571294 w 1125258"/>
                    <a:gd name="connsiteY102" fmla="*/ 346932 h 1495138"/>
                    <a:gd name="connsiteX103" fmla="*/ 610574 w 1125258"/>
                    <a:gd name="connsiteY103" fmla="*/ 377887 h 1495138"/>
                    <a:gd name="connsiteX104" fmla="*/ 576504 w 1125258"/>
                    <a:gd name="connsiteY104" fmla="*/ 432560 h 1495138"/>
                    <a:gd name="connsiteX105" fmla="*/ 563678 w 1125258"/>
                    <a:gd name="connsiteY105" fmla="*/ 433364 h 1495138"/>
                    <a:gd name="connsiteX106" fmla="*/ 402552 w 1125258"/>
                    <a:gd name="connsiteY106" fmla="*/ 433364 h 1495138"/>
                    <a:gd name="connsiteX107" fmla="*/ 391730 w 1125258"/>
                    <a:gd name="connsiteY107" fmla="*/ 432560 h 1495138"/>
                    <a:gd name="connsiteX108" fmla="*/ 354855 w 1125258"/>
                    <a:gd name="connsiteY108" fmla="*/ 396781 h 1495138"/>
                    <a:gd name="connsiteX109" fmla="*/ 379305 w 1125258"/>
                    <a:gd name="connsiteY109" fmla="*/ 350952 h 1495138"/>
                    <a:gd name="connsiteX110" fmla="*/ 397742 w 1125258"/>
                    <a:gd name="connsiteY110" fmla="*/ 346932 h 1495138"/>
                    <a:gd name="connsiteX111" fmla="*/ 432212 w 1125258"/>
                    <a:gd name="connsiteY111" fmla="*/ 346932 h 1495138"/>
                    <a:gd name="connsiteX112" fmla="*/ 440228 w 1125258"/>
                    <a:gd name="connsiteY112" fmla="*/ 345726 h 1495138"/>
                    <a:gd name="connsiteX113" fmla="*/ 441831 w 1125258"/>
                    <a:gd name="connsiteY113" fmla="*/ 344118 h 1495138"/>
                    <a:gd name="connsiteX114" fmla="*/ 442633 w 1125258"/>
                    <a:gd name="connsiteY114" fmla="*/ 340902 h 1495138"/>
                    <a:gd name="connsiteX115" fmla="*/ 442633 w 1125258"/>
                    <a:gd name="connsiteY115" fmla="*/ 328440 h 1495138"/>
                    <a:gd name="connsiteX116" fmla="*/ 442633 w 1125258"/>
                    <a:gd name="connsiteY116" fmla="*/ 105728 h 1495138"/>
                    <a:gd name="connsiteX117" fmla="*/ 441831 w 1125258"/>
                    <a:gd name="connsiteY117" fmla="*/ 89648 h 1495138"/>
                    <a:gd name="connsiteX118" fmla="*/ 440228 w 1125258"/>
                    <a:gd name="connsiteY118" fmla="*/ 88040 h 1495138"/>
                    <a:gd name="connsiteX119" fmla="*/ 435418 w 1125258"/>
                    <a:gd name="connsiteY119" fmla="*/ 86834 h 1495138"/>
                    <a:gd name="connsiteX120" fmla="*/ 412973 w 1125258"/>
                    <a:gd name="connsiteY120" fmla="*/ 87236 h 1495138"/>
                    <a:gd name="connsiteX121" fmla="*/ 402552 w 1125258"/>
                    <a:gd name="connsiteY121" fmla="*/ 87236 h 1495138"/>
                    <a:gd name="connsiteX122" fmla="*/ 363272 w 1125258"/>
                    <a:gd name="connsiteY122" fmla="*/ 45427 h 1495138"/>
                    <a:gd name="connsiteX123" fmla="*/ 403754 w 1125258"/>
                    <a:gd name="connsiteY123" fmla="*/ 2010 h 1495138"/>
                    <a:gd name="connsiteX124" fmla="*/ 410167 w 1125258"/>
                    <a:gd name="connsiteY124" fmla="*/ 2010 h 1495138"/>
                    <a:gd name="connsiteX125" fmla="*/ 477504 w 1125258"/>
                    <a:gd name="connsiteY125" fmla="*/ 0 h 1495138"/>
                    <a:gd name="connsiteX126" fmla="*/ 123093 w 1125258"/>
                    <a:gd name="connsiteY126" fmla="*/ 0 h 1495138"/>
                    <a:gd name="connsiteX127" fmla="*/ 138324 w 1125258"/>
                    <a:gd name="connsiteY127" fmla="*/ 1206 h 1495138"/>
                    <a:gd name="connsiteX128" fmla="*/ 173997 w 1125258"/>
                    <a:gd name="connsiteY128" fmla="*/ 39397 h 1495138"/>
                    <a:gd name="connsiteX129" fmla="*/ 173997 w 1125258"/>
                    <a:gd name="connsiteY129" fmla="*/ 45427 h 1495138"/>
                    <a:gd name="connsiteX130" fmla="*/ 173997 w 1125258"/>
                    <a:gd name="connsiteY130" fmla="*/ 192159 h 1495138"/>
                    <a:gd name="connsiteX131" fmla="*/ 173596 w 1125258"/>
                    <a:gd name="connsiteY131" fmla="*/ 192159 h 1495138"/>
                    <a:gd name="connsiteX132" fmla="*/ 173596 w 1125258"/>
                    <a:gd name="connsiteY132" fmla="*/ 326832 h 1495138"/>
                    <a:gd name="connsiteX133" fmla="*/ 173997 w 1125258"/>
                    <a:gd name="connsiteY133" fmla="*/ 340902 h 1495138"/>
                    <a:gd name="connsiteX134" fmla="*/ 179608 w 1125258"/>
                    <a:gd name="connsiteY134" fmla="*/ 346932 h 1495138"/>
                    <a:gd name="connsiteX135" fmla="*/ 194839 w 1125258"/>
                    <a:gd name="connsiteY135" fmla="*/ 346932 h 1495138"/>
                    <a:gd name="connsiteX136" fmla="*/ 216884 w 1125258"/>
                    <a:gd name="connsiteY136" fmla="*/ 346932 h 1495138"/>
                    <a:gd name="connsiteX137" fmla="*/ 256164 w 1125258"/>
                    <a:gd name="connsiteY137" fmla="*/ 377887 h 1495138"/>
                    <a:gd name="connsiteX138" fmla="*/ 222094 w 1125258"/>
                    <a:gd name="connsiteY138" fmla="*/ 432560 h 1495138"/>
                    <a:gd name="connsiteX139" fmla="*/ 209268 w 1125258"/>
                    <a:gd name="connsiteY139" fmla="*/ 433364 h 1495138"/>
                    <a:gd name="connsiteX140" fmla="*/ 48141 w 1125258"/>
                    <a:gd name="connsiteY140" fmla="*/ 433364 h 1495138"/>
                    <a:gd name="connsiteX141" fmla="*/ 37319 w 1125258"/>
                    <a:gd name="connsiteY141" fmla="*/ 432560 h 1495138"/>
                    <a:gd name="connsiteX142" fmla="*/ 445 w 1125258"/>
                    <a:gd name="connsiteY142" fmla="*/ 396781 h 1495138"/>
                    <a:gd name="connsiteX143" fmla="*/ 24894 w 1125258"/>
                    <a:gd name="connsiteY143" fmla="*/ 350952 h 1495138"/>
                    <a:gd name="connsiteX144" fmla="*/ 43332 w 1125258"/>
                    <a:gd name="connsiteY144" fmla="*/ 346932 h 1495138"/>
                    <a:gd name="connsiteX145" fmla="*/ 77801 w 1125258"/>
                    <a:gd name="connsiteY145" fmla="*/ 346932 h 1495138"/>
                    <a:gd name="connsiteX146" fmla="*/ 85818 w 1125258"/>
                    <a:gd name="connsiteY146" fmla="*/ 345726 h 1495138"/>
                    <a:gd name="connsiteX147" fmla="*/ 87421 w 1125258"/>
                    <a:gd name="connsiteY147" fmla="*/ 344118 h 1495138"/>
                    <a:gd name="connsiteX148" fmla="*/ 88223 w 1125258"/>
                    <a:gd name="connsiteY148" fmla="*/ 340902 h 1495138"/>
                    <a:gd name="connsiteX149" fmla="*/ 88223 w 1125258"/>
                    <a:gd name="connsiteY149" fmla="*/ 328440 h 1495138"/>
                    <a:gd name="connsiteX150" fmla="*/ 88223 w 1125258"/>
                    <a:gd name="connsiteY150" fmla="*/ 105728 h 1495138"/>
                    <a:gd name="connsiteX151" fmla="*/ 87421 w 1125258"/>
                    <a:gd name="connsiteY151" fmla="*/ 89648 h 1495138"/>
                    <a:gd name="connsiteX152" fmla="*/ 85818 w 1125258"/>
                    <a:gd name="connsiteY152" fmla="*/ 88040 h 1495138"/>
                    <a:gd name="connsiteX153" fmla="*/ 81008 w 1125258"/>
                    <a:gd name="connsiteY153" fmla="*/ 86834 h 1495138"/>
                    <a:gd name="connsiteX154" fmla="*/ 58562 w 1125258"/>
                    <a:gd name="connsiteY154" fmla="*/ 87236 h 1495138"/>
                    <a:gd name="connsiteX155" fmla="*/ 48141 w 1125258"/>
                    <a:gd name="connsiteY155" fmla="*/ 87236 h 1495138"/>
                    <a:gd name="connsiteX156" fmla="*/ 8862 w 1125258"/>
                    <a:gd name="connsiteY156" fmla="*/ 45427 h 1495138"/>
                    <a:gd name="connsiteX157" fmla="*/ 49344 w 1125258"/>
                    <a:gd name="connsiteY157" fmla="*/ 2010 h 1495138"/>
                    <a:gd name="connsiteX158" fmla="*/ 55757 w 1125258"/>
                    <a:gd name="connsiteY158" fmla="*/ 2010 h 1495138"/>
                    <a:gd name="connsiteX159" fmla="*/ 123093 w 1125258"/>
                    <a:gd name="connsiteY159"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4496 w 1125258"/>
                    <a:gd name="connsiteY34" fmla="*/ 628764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954496 w 1125258"/>
                    <a:gd name="connsiteY56" fmla="*/ 628764 h 1495138"/>
                    <a:gd name="connsiteX57" fmla="*/ 272255 w 1125258"/>
                    <a:gd name="connsiteY57" fmla="*/ 539116 h 1495138"/>
                    <a:gd name="connsiteX58" fmla="*/ 287486 w 1125258"/>
                    <a:gd name="connsiteY58" fmla="*/ 540322 h 1495138"/>
                    <a:gd name="connsiteX59" fmla="*/ 323158 w 1125258"/>
                    <a:gd name="connsiteY59" fmla="*/ 578513 h 1495138"/>
                    <a:gd name="connsiteX60" fmla="*/ 323158 w 1125258"/>
                    <a:gd name="connsiteY60" fmla="*/ 584543 h 1495138"/>
                    <a:gd name="connsiteX61" fmla="*/ 323158 w 1125258"/>
                    <a:gd name="connsiteY61" fmla="*/ 731276 h 1495138"/>
                    <a:gd name="connsiteX62" fmla="*/ 322757 w 1125258"/>
                    <a:gd name="connsiteY62" fmla="*/ 731276 h 1495138"/>
                    <a:gd name="connsiteX63" fmla="*/ 322757 w 1125258"/>
                    <a:gd name="connsiteY63" fmla="*/ 865948 h 1495138"/>
                    <a:gd name="connsiteX64" fmla="*/ 323158 w 1125258"/>
                    <a:gd name="connsiteY64" fmla="*/ 880018 h 1495138"/>
                    <a:gd name="connsiteX65" fmla="*/ 328769 w 1125258"/>
                    <a:gd name="connsiteY65" fmla="*/ 886049 h 1495138"/>
                    <a:gd name="connsiteX66" fmla="*/ 344000 w 1125258"/>
                    <a:gd name="connsiteY66" fmla="*/ 886049 h 1495138"/>
                    <a:gd name="connsiteX67" fmla="*/ 366045 w 1125258"/>
                    <a:gd name="connsiteY67" fmla="*/ 886049 h 1495138"/>
                    <a:gd name="connsiteX68" fmla="*/ 405325 w 1125258"/>
                    <a:gd name="connsiteY68" fmla="*/ 917003 h 1495138"/>
                    <a:gd name="connsiteX69" fmla="*/ 371255 w 1125258"/>
                    <a:gd name="connsiteY69" fmla="*/ 971676 h 1495138"/>
                    <a:gd name="connsiteX70" fmla="*/ 358429 w 1125258"/>
                    <a:gd name="connsiteY70" fmla="*/ 972480 h 1495138"/>
                    <a:gd name="connsiteX71" fmla="*/ 197303 w 1125258"/>
                    <a:gd name="connsiteY71" fmla="*/ 972480 h 1495138"/>
                    <a:gd name="connsiteX72" fmla="*/ 186481 w 1125258"/>
                    <a:gd name="connsiteY72" fmla="*/ 971676 h 1495138"/>
                    <a:gd name="connsiteX73" fmla="*/ 149606 w 1125258"/>
                    <a:gd name="connsiteY73" fmla="*/ 935897 h 1495138"/>
                    <a:gd name="connsiteX74" fmla="*/ 174056 w 1125258"/>
                    <a:gd name="connsiteY74" fmla="*/ 890069 h 1495138"/>
                    <a:gd name="connsiteX75" fmla="*/ 192493 w 1125258"/>
                    <a:gd name="connsiteY75" fmla="*/ 886049 h 1495138"/>
                    <a:gd name="connsiteX76" fmla="*/ 226963 w 1125258"/>
                    <a:gd name="connsiteY76" fmla="*/ 886049 h 1495138"/>
                    <a:gd name="connsiteX77" fmla="*/ 234979 w 1125258"/>
                    <a:gd name="connsiteY77" fmla="*/ 884843 h 1495138"/>
                    <a:gd name="connsiteX78" fmla="*/ 236582 w 1125258"/>
                    <a:gd name="connsiteY78" fmla="*/ 883234 h 1495138"/>
                    <a:gd name="connsiteX79" fmla="*/ 237384 w 1125258"/>
                    <a:gd name="connsiteY79" fmla="*/ 880018 h 1495138"/>
                    <a:gd name="connsiteX80" fmla="*/ 237384 w 1125258"/>
                    <a:gd name="connsiteY80" fmla="*/ 867556 h 1495138"/>
                    <a:gd name="connsiteX81" fmla="*/ 237384 w 1125258"/>
                    <a:gd name="connsiteY81" fmla="*/ 644844 h 1495138"/>
                    <a:gd name="connsiteX82" fmla="*/ 236582 w 1125258"/>
                    <a:gd name="connsiteY82" fmla="*/ 628764 h 1495138"/>
                    <a:gd name="connsiteX83" fmla="*/ 234979 w 1125258"/>
                    <a:gd name="connsiteY83" fmla="*/ 627156 h 1495138"/>
                    <a:gd name="connsiteX84" fmla="*/ 230169 w 1125258"/>
                    <a:gd name="connsiteY84" fmla="*/ 625950 h 1495138"/>
                    <a:gd name="connsiteX85" fmla="*/ 207724 w 1125258"/>
                    <a:gd name="connsiteY85" fmla="*/ 626352 h 1495138"/>
                    <a:gd name="connsiteX86" fmla="*/ 197303 w 1125258"/>
                    <a:gd name="connsiteY86" fmla="*/ 626352 h 1495138"/>
                    <a:gd name="connsiteX87" fmla="*/ 158023 w 1125258"/>
                    <a:gd name="connsiteY87" fmla="*/ 584543 h 1495138"/>
                    <a:gd name="connsiteX88" fmla="*/ 198505 w 1125258"/>
                    <a:gd name="connsiteY88" fmla="*/ 541126 h 1495138"/>
                    <a:gd name="connsiteX89" fmla="*/ 204918 w 1125258"/>
                    <a:gd name="connsiteY89" fmla="*/ 541126 h 1495138"/>
                    <a:gd name="connsiteX90" fmla="*/ 272255 w 1125258"/>
                    <a:gd name="connsiteY90" fmla="*/ 539116 h 1495138"/>
                    <a:gd name="connsiteX91" fmla="*/ 477504 w 1125258"/>
                    <a:gd name="connsiteY91" fmla="*/ 0 h 1495138"/>
                    <a:gd name="connsiteX92" fmla="*/ 492735 w 1125258"/>
                    <a:gd name="connsiteY92" fmla="*/ 1206 h 1495138"/>
                    <a:gd name="connsiteX93" fmla="*/ 528407 w 1125258"/>
                    <a:gd name="connsiteY93" fmla="*/ 39397 h 1495138"/>
                    <a:gd name="connsiteX94" fmla="*/ 528407 w 1125258"/>
                    <a:gd name="connsiteY94" fmla="*/ 45427 h 1495138"/>
                    <a:gd name="connsiteX95" fmla="*/ 528407 w 1125258"/>
                    <a:gd name="connsiteY95" fmla="*/ 192159 h 1495138"/>
                    <a:gd name="connsiteX96" fmla="*/ 528006 w 1125258"/>
                    <a:gd name="connsiteY96" fmla="*/ 192159 h 1495138"/>
                    <a:gd name="connsiteX97" fmla="*/ 528006 w 1125258"/>
                    <a:gd name="connsiteY97" fmla="*/ 326832 h 1495138"/>
                    <a:gd name="connsiteX98" fmla="*/ 528407 w 1125258"/>
                    <a:gd name="connsiteY98" fmla="*/ 340902 h 1495138"/>
                    <a:gd name="connsiteX99" fmla="*/ 534018 w 1125258"/>
                    <a:gd name="connsiteY99" fmla="*/ 346932 h 1495138"/>
                    <a:gd name="connsiteX100" fmla="*/ 549249 w 1125258"/>
                    <a:gd name="connsiteY100" fmla="*/ 346932 h 1495138"/>
                    <a:gd name="connsiteX101" fmla="*/ 571294 w 1125258"/>
                    <a:gd name="connsiteY101" fmla="*/ 346932 h 1495138"/>
                    <a:gd name="connsiteX102" fmla="*/ 610574 w 1125258"/>
                    <a:gd name="connsiteY102" fmla="*/ 377887 h 1495138"/>
                    <a:gd name="connsiteX103" fmla="*/ 576504 w 1125258"/>
                    <a:gd name="connsiteY103" fmla="*/ 432560 h 1495138"/>
                    <a:gd name="connsiteX104" fmla="*/ 563678 w 1125258"/>
                    <a:gd name="connsiteY104" fmla="*/ 433364 h 1495138"/>
                    <a:gd name="connsiteX105" fmla="*/ 402552 w 1125258"/>
                    <a:gd name="connsiteY105" fmla="*/ 433364 h 1495138"/>
                    <a:gd name="connsiteX106" fmla="*/ 391730 w 1125258"/>
                    <a:gd name="connsiteY106" fmla="*/ 432560 h 1495138"/>
                    <a:gd name="connsiteX107" fmla="*/ 354855 w 1125258"/>
                    <a:gd name="connsiteY107" fmla="*/ 396781 h 1495138"/>
                    <a:gd name="connsiteX108" fmla="*/ 379305 w 1125258"/>
                    <a:gd name="connsiteY108" fmla="*/ 350952 h 1495138"/>
                    <a:gd name="connsiteX109" fmla="*/ 397742 w 1125258"/>
                    <a:gd name="connsiteY109" fmla="*/ 346932 h 1495138"/>
                    <a:gd name="connsiteX110" fmla="*/ 432212 w 1125258"/>
                    <a:gd name="connsiteY110" fmla="*/ 346932 h 1495138"/>
                    <a:gd name="connsiteX111" fmla="*/ 440228 w 1125258"/>
                    <a:gd name="connsiteY111" fmla="*/ 345726 h 1495138"/>
                    <a:gd name="connsiteX112" fmla="*/ 441831 w 1125258"/>
                    <a:gd name="connsiteY112" fmla="*/ 344118 h 1495138"/>
                    <a:gd name="connsiteX113" fmla="*/ 442633 w 1125258"/>
                    <a:gd name="connsiteY113" fmla="*/ 340902 h 1495138"/>
                    <a:gd name="connsiteX114" fmla="*/ 442633 w 1125258"/>
                    <a:gd name="connsiteY114" fmla="*/ 328440 h 1495138"/>
                    <a:gd name="connsiteX115" fmla="*/ 442633 w 1125258"/>
                    <a:gd name="connsiteY115" fmla="*/ 105728 h 1495138"/>
                    <a:gd name="connsiteX116" fmla="*/ 441831 w 1125258"/>
                    <a:gd name="connsiteY116" fmla="*/ 89648 h 1495138"/>
                    <a:gd name="connsiteX117" fmla="*/ 440228 w 1125258"/>
                    <a:gd name="connsiteY117" fmla="*/ 88040 h 1495138"/>
                    <a:gd name="connsiteX118" fmla="*/ 435418 w 1125258"/>
                    <a:gd name="connsiteY118" fmla="*/ 86834 h 1495138"/>
                    <a:gd name="connsiteX119" fmla="*/ 412973 w 1125258"/>
                    <a:gd name="connsiteY119" fmla="*/ 87236 h 1495138"/>
                    <a:gd name="connsiteX120" fmla="*/ 402552 w 1125258"/>
                    <a:gd name="connsiteY120" fmla="*/ 87236 h 1495138"/>
                    <a:gd name="connsiteX121" fmla="*/ 363272 w 1125258"/>
                    <a:gd name="connsiteY121" fmla="*/ 45427 h 1495138"/>
                    <a:gd name="connsiteX122" fmla="*/ 403754 w 1125258"/>
                    <a:gd name="connsiteY122" fmla="*/ 2010 h 1495138"/>
                    <a:gd name="connsiteX123" fmla="*/ 410167 w 1125258"/>
                    <a:gd name="connsiteY123" fmla="*/ 2010 h 1495138"/>
                    <a:gd name="connsiteX124" fmla="*/ 477504 w 1125258"/>
                    <a:gd name="connsiteY124" fmla="*/ 0 h 1495138"/>
                    <a:gd name="connsiteX125" fmla="*/ 123093 w 1125258"/>
                    <a:gd name="connsiteY125" fmla="*/ 0 h 1495138"/>
                    <a:gd name="connsiteX126" fmla="*/ 138324 w 1125258"/>
                    <a:gd name="connsiteY126" fmla="*/ 1206 h 1495138"/>
                    <a:gd name="connsiteX127" fmla="*/ 173997 w 1125258"/>
                    <a:gd name="connsiteY127" fmla="*/ 39397 h 1495138"/>
                    <a:gd name="connsiteX128" fmla="*/ 173997 w 1125258"/>
                    <a:gd name="connsiteY128" fmla="*/ 45427 h 1495138"/>
                    <a:gd name="connsiteX129" fmla="*/ 173997 w 1125258"/>
                    <a:gd name="connsiteY129" fmla="*/ 192159 h 1495138"/>
                    <a:gd name="connsiteX130" fmla="*/ 173596 w 1125258"/>
                    <a:gd name="connsiteY130" fmla="*/ 192159 h 1495138"/>
                    <a:gd name="connsiteX131" fmla="*/ 173596 w 1125258"/>
                    <a:gd name="connsiteY131" fmla="*/ 326832 h 1495138"/>
                    <a:gd name="connsiteX132" fmla="*/ 173997 w 1125258"/>
                    <a:gd name="connsiteY132" fmla="*/ 340902 h 1495138"/>
                    <a:gd name="connsiteX133" fmla="*/ 179608 w 1125258"/>
                    <a:gd name="connsiteY133" fmla="*/ 346932 h 1495138"/>
                    <a:gd name="connsiteX134" fmla="*/ 194839 w 1125258"/>
                    <a:gd name="connsiteY134" fmla="*/ 346932 h 1495138"/>
                    <a:gd name="connsiteX135" fmla="*/ 216884 w 1125258"/>
                    <a:gd name="connsiteY135" fmla="*/ 346932 h 1495138"/>
                    <a:gd name="connsiteX136" fmla="*/ 256164 w 1125258"/>
                    <a:gd name="connsiteY136" fmla="*/ 377887 h 1495138"/>
                    <a:gd name="connsiteX137" fmla="*/ 222094 w 1125258"/>
                    <a:gd name="connsiteY137" fmla="*/ 432560 h 1495138"/>
                    <a:gd name="connsiteX138" fmla="*/ 209268 w 1125258"/>
                    <a:gd name="connsiteY138" fmla="*/ 433364 h 1495138"/>
                    <a:gd name="connsiteX139" fmla="*/ 48141 w 1125258"/>
                    <a:gd name="connsiteY139" fmla="*/ 433364 h 1495138"/>
                    <a:gd name="connsiteX140" fmla="*/ 37319 w 1125258"/>
                    <a:gd name="connsiteY140" fmla="*/ 432560 h 1495138"/>
                    <a:gd name="connsiteX141" fmla="*/ 445 w 1125258"/>
                    <a:gd name="connsiteY141" fmla="*/ 396781 h 1495138"/>
                    <a:gd name="connsiteX142" fmla="*/ 24894 w 1125258"/>
                    <a:gd name="connsiteY142" fmla="*/ 350952 h 1495138"/>
                    <a:gd name="connsiteX143" fmla="*/ 43332 w 1125258"/>
                    <a:gd name="connsiteY143" fmla="*/ 346932 h 1495138"/>
                    <a:gd name="connsiteX144" fmla="*/ 77801 w 1125258"/>
                    <a:gd name="connsiteY144" fmla="*/ 346932 h 1495138"/>
                    <a:gd name="connsiteX145" fmla="*/ 85818 w 1125258"/>
                    <a:gd name="connsiteY145" fmla="*/ 345726 h 1495138"/>
                    <a:gd name="connsiteX146" fmla="*/ 87421 w 1125258"/>
                    <a:gd name="connsiteY146" fmla="*/ 344118 h 1495138"/>
                    <a:gd name="connsiteX147" fmla="*/ 88223 w 1125258"/>
                    <a:gd name="connsiteY147" fmla="*/ 340902 h 1495138"/>
                    <a:gd name="connsiteX148" fmla="*/ 88223 w 1125258"/>
                    <a:gd name="connsiteY148" fmla="*/ 328440 h 1495138"/>
                    <a:gd name="connsiteX149" fmla="*/ 88223 w 1125258"/>
                    <a:gd name="connsiteY149" fmla="*/ 105728 h 1495138"/>
                    <a:gd name="connsiteX150" fmla="*/ 87421 w 1125258"/>
                    <a:gd name="connsiteY150" fmla="*/ 89648 h 1495138"/>
                    <a:gd name="connsiteX151" fmla="*/ 85818 w 1125258"/>
                    <a:gd name="connsiteY151" fmla="*/ 88040 h 1495138"/>
                    <a:gd name="connsiteX152" fmla="*/ 81008 w 1125258"/>
                    <a:gd name="connsiteY152" fmla="*/ 86834 h 1495138"/>
                    <a:gd name="connsiteX153" fmla="*/ 58562 w 1125258"/>
                    <a:gd name="connsiteY153" fmla="*/ 87236 h 1495138"/>
                    <a:gd name="connsiteX154" fmla="*/ 48141 w 1125258"/>
                    <a:gd name="connsiteY154" fmla="*/ 87236 h 1495138"/>
                    <a:gd name="connsiteX155" fmla="*/ 8862 w 1125258"/>
                    <a:gd name="connsiteY155" fmla="*/ 45427 h 1495138"/>
                    <a:gd name="connsiteX156" fmla="*/ 49344 w 1125258"/>
                    <a:gd name="connsiteY156" fmla="*/ 2010 h 1495138"/>
                    <a:gd name="connsiteX157" fmla="*/ 55757 w 1125258"/>
                    <a:gd name="connsiteY157" fmla="*/ 2010 h 1495138"/>
                    <a:gd name="connsiteX158" fmla="*/ 123093 w 1125258"/>
                    <a:gd name="connsiteY158"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644844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955298 w 1125258"/>
                    <a:gd name="connsiteY55" fmla="*/ 644844 h 1495138"/>
                    <a:gd name="connsiteX56" fmla="*/ 272255 w 1125258"/>
                    <a:gd name="connsiteY56" fmla="*/ 539116 h 1495138"/>
                    <a:gd name="connsiteX57" fmla="*/ 287486 w 1125258"/>
                    <a:gd name="connsiteY57" fmla="*/ 540322 h 1495138"/>
                    <a:gd name="connsiteX58" fmla="*/ 323158 w 1125258"/>
                    <a:gd name="connsiteY58" fmla="*/ 578513 h 1495138"/>
                    <a:gd name="connsiteX59" fmla="*/ 323158 w 1125258"/>
                    <a:gd name="connsiteY59" fmla="*/ 584543 h 1495138"/>
                    <a:gd name="connsiteX60" fmla="*/ 323158 w 1125258"/>
                    <a:gd name="connsiteY60" fmla="*/ 731276 h 1495138"/>
                    <a:gd name="connsiteX61" fmla="*/ 322757 w 1125258"/>
                    <a:gd name="connsiteY61" fmla="*/ 731276 h 1495138"/>
                    <a:gd name="connsiteX62" fmla="*/ 322757 w 1125258"/>
                    <a:gd name="connsiteY62" fmla="*/ 865948 h 1495138"/>
                    <a:gd name="connsiteX63" fmla="*/ 323158 w 1125258"/>
                    <a:gd name="connsiteY63" fmla="*/ 880018 h 1495138"/>
                    <a:gd name="connsiteX64" fmla="*/ 328769 w 1125258"/>
                    <a:gd name="connsiteY64" fmla="*/ 886049 h 1495138"/>
                    <a:gd name="connsiteX65" fmla="*/ 344000 w 1125258"/>
                    <a:gd name="connsiteY65" fmla="*/ 886049 h 1495138"/>
                    <a:gd name="connsiteX66" fmla="*/ 366045 w 1125258"/>
                    <a:gd name="connsiteY66" fmla="*/ 886049 h 1495138"/>
                    <a:gd name="connsiteX67" fmla="*/ 405325 w 1125258"/>
                    <a:gd name="connsiteY67" fmla="*/ 917003 h 1495138"/>
                    <a:gd name="connsiteX68" fmla="*/ 371255 w 1125258"/>
                    <a:gd name="connsiteY68" fmla="*/ 971676 h 1495138"/>
                    <a:gd name="connsiteX69" fmla="*/ 358429 w 1125258"/>
                    <a:gd name="connsiteY69" fmla="*/ 972480 h 1495138"/>
                    <a:gd name="connsiteX70" fmla="*/ 197303 w 1125258"/>
                    <a:gd name="connsiteY70" fmla="*/ 972480 h 1495138"/>
                    <a:gd name="connsiteX71" fmla="*/ 186481 w 1125258"/>
                    <a:gd name="connsiteY71" fmla="*/ 971676 h 1495138"/>
                    <a:gd name="connsiteX72" fmla="*/ 149606 w 1125258"/>
                    <a:gd name="connsiteY72" fmla="*/ 935897 h 1495138"/>
                    <a:gd name="connsiteX73" fmla="*/ 174056 w 1125258"/>
                    <a:gd name="connsiteY73" fmla="*/ 890069 h 1495138"/>
                    <a:gd name="connsiteX74" fmla="*/ 192493 w 1125258"/>
                    <a:gd name="connsiteY74" fmla="*/ 886049 h 1495138"/>
                    <a:gd name="connsiteX75" fmla="*/ 226963 w 1125258"/>
                    <a:gd name="connsiteY75" fmla="*/ 886049 h 1495138"/>
                    <a:gd name="connsiteX76" fmla="*/ 234979 w 1125258"/>
                    <a:gd name="connsiteY76" fmla="*/ 884843 h 1495138"/>
                    <a:gd name="connsiteX77" fmla="*/ 236582 w 1125258"/>
                    <a:gd name="connsiteY77" fmla="*/ 883234 h 1495138"/>
                    <a:gd name="connsiteX78" fmla="*/ 237384 w 1125258"/>
                    <a:gd name="connsiteY78" fmla="*/ 880018 h 1495138"/>
                    <a:gd name="connsiteX79" fmla="*/ 237384 w 1125258"/>
                    <a:gd name="connsiteY79" fmla="*/ 867556 h 1495138"/>
                    <a:gd name="connsiteX80" fmla="*/ 237384 w 1125258"/>
                    <a:gd name="connsiteY80" fmla="*/ 644844 h 1495138"/>
                    <a:gd name="connsiteX81" fmla="*/ 236582 w 1125258"/>
                    <a:gd name="connsiteY81" fmla="*/ 628764 h 1495138"/>
                    <a:gd name="connsiteX82" fmla="*/ 234979 w 1125258"/>
                    <a:gd name="connsiteY82" fmla="*/ 627156 h 1495138"/>
                    <a:gd name="connsiteX83" fmla="*/ 230169 w 1125258"/>
                    <a:gd name="connsiteY83" fmla="*/ 625950 h 1495138"/>
                    <a:gd name="connsiteX84" fmla="*/ 207724 w 1125258"/>
                    <a:gd name="connsiteY84" fmla="*/ 626352 h 1495138"/>
                    <a:gd name="connsiteX85" fmla="*/ 197303 w 1125258"/>
                    <a:gd name="connsiteY85" fmla="*/ 626352 h 1495138"/>
                    <a:gd name="connsiteX86" fmla="*/ 158023 w 1125258"/>
                    <a:gd name="connsiteY86" fmla="*/ 584543 h 1495138"/>
                    <a:gd name="connsiteX87" fmla="*/ 198505 w 1125258"/>
                    <a:gd name="connsiteY87" fmla="*/ 541126 h 1495138"/>
                    <a:gd name="connsiteX88" fmla="*/ 204918 w 1125258"/>
                    <a:gd name="connsiteY88" fmla="*/ 541126 h 1495138"/>
                    <a:gd name="connsiteX89" fmla="*/ 272255 w 1125258"/>
                    <a:gd name="connsiteY89" fmla="*/ 539116 h 1495138"/>
                    <a:gd name="connsiteX90" fmla="*/ 477504 w 1125258"/>
                    <a:gd name="connsiteY90" fmla="*/ 0 h 1495138"/>
                    <a:gd name="connsiteX91" fmla="*/ 492735 w 1125258"/>
                    <a:gd name="connsiteY91" fmla="*/ 1206 h 1495138"/>
                    <a:gd name="connsiteX92" fmla="*/ 528407 w 1125258"/>
                    <a:gd name="connsiteY92" fmla="*/ 39397 h 1495138"/>
                    <a:gd name="connsiteX93" fmla="*/ 528407 w 1125258"/>
                    <a:gd name="connsiteY93" fmla="*/ 45427 h 1495138"/>
                    <a:gd name="connsiteX94" fmla="*/ 528407 w 1125258"/>
                    <a:gd name="connsiteY94" fmla="*/ 192159 h 1495138"/>
                    <a:gd name="connsiteX95" fmla="*/ 528006 w 1125258"/>
                    <a:gd name="connsiteY95" fmla="*/ 192159 h 1495138"/>
                    <a:gd name="connsiteX96" fmla="*/ 528006 w 1125258"/>
                    <a:gd name="connsiteY96" fmla="*/ 326832 h 1495138"/>
                    <a:gd name="connsiteX97" fmla="*/ 528407 w 1125258"/>
                    <a:gd name="connsiteY97" fmla="*/ 340902 h 1495138"/>
                    <a:gd name="connsiteX98" fmla="*/ 534018 w 1125258"/>
                    <a:gd name="connsiteY98" fmla="*/ 346932 h 1495138"/>
                    <a:gd name="connsiteX99" fmla="*/ 549249 w 1125258"/>
                    <a:gd name="connsiteY99" fmla="*/ 346932 h 1495138"/>
                    <a:gd name="connsiteX100" fmla="*/ 571294 w 1125258"/>
                    <a:gd name="connsiteY100" fmla="*/ 346932 h 1495138"/>
                    <a:gd name="connsiteX101" fmla="*/ 610574 w 1125258"/>
                    <a:gd name="connsiteY101" fmla="*/ 377887 h 1495138"/>
                    <a:gd name="connsiteX102" fmla="*/ 576504 w 1125258"/>
                    <a:gd name="connsiteY102" fmla="*/ 432560 h 1495138"/>
                    <a:gd name="connsiteX103" fmla="*/ 563678 w 1125258"/>
                    <a:gd name="connsiteY103" fmla="*/ 433364 h 1495138"/>
                    <a:gd name="connsiteX104" fmla="*/ 402552 w 1125258"/>
                    <a:gd name="connsiteY104" fmla="*/ 433364 h 1495138"/>
                    <a:gd name="connsiteX105" fmla="*/ 391730 w 1125258"/>
                    <a:gd name="connsiteY105" fmla="*/ 432560 h 1495138"/>
                    <a:gd name="connsiteX106" fmla="*/ 354855 w 1125258"/>
                    <a:gd name="connsiteY106" fmla="*/ 396781 h 1495138"/>
                    <a:gd name="connsiteX107" fmla="*/ 379305 w 1125258"/>
                    <a:gd name="connsiteY107" fmla="*/ 350952 h 1495138"/>
                    <a:gd name="connsiteX108" fmla="*/ 397742 w 1125258"/>
                    <a:gd name="connsiteY108" fmla="*/ 346932 h 1495138"/>
                    <a:gd name="connsiteX109" fmla="*/ 432212 w 1125258"/>
                    <a:gd name="connsiteY109" fmla="*/ 346932 h 1495138"/>
                    <a:gd name="connsiteX110" fmla="*/ 440228 w 1125258"/>
                    <a:gd name="connsiteY110" fmla="*/ 345726 h 1495138"/>
                    <a:gd name="connsiteX111" fmla="*/ 441831 w 1125258"/>
                    <a:gd name="connsiteY111" fmla="*/ 344118 h 1495138"/>
                    <a:gd name="connsiteX112" fmla="*/ 442633 w 1125258"/>
                    <a:gd name="connsiteY112" fmla="*/ 340902 h 1495138"/>
                    <a:gd name="connsiteX113" fmla="*/ 442633 w 1125258"/>
                    <a:gd name="connsiteY113" fmla="*/ 328440 h 1495138"/>
                    <a:gd name="connsiteX114" fmla="*/ 442633 w 1125258"/>
                    <a:gd name="connsiteY114" fmla="*/ 105728 h 1495138"/>
                    <a:gd name="connsiteX115" fmla="*/ 441831 w 1125258"/>
                    <a:gd name="connsiteY115" fmla="*/ 89648 h 1495138"/>
                    <a:gd name="connsiteX116" fmla="*/ 440228 w 1125258"/>
                    <a:gd name="connsiteY116" fmla="*/ 88040 h 1495138"/>
                    <a:gd name="connsiteX117" fmla="*/ 435418 w 1125258"/>
                    <a:gd name="connsiteY117" fmla="*/ 86834 h 1495138"/>
                    <a:gd name="connsiteX118" fmla="*/ 412973 w 1125258"/>
                    <a:gd name="connsiteY118" fmla="*/ 87236 h 1495138"/>
                    <a:gd name="connsiteX119" fmla="*/ 402552 w 1125258"/>
                    <a:gd name="connsiteY119" fmla="*/ 87236 h 1495138"/>
                    <a:gd name="connsiteX120" fmla="*/ 363272 w 1125258"/>
                    <a:gd name="connsiteY120" fmla="*/ 45427 h 1495138"/>
                    <a:gd name="connsiteX121" fmla="*/ 403754 w 1125258"/>
                    <a:gd name="connsiteY121" fmla="*/ 2010 h 1495138"/>
                    <a:gd name="connsiteX122" fmla="*/ 410167 w 1125258"/>
                    <a:gd name="connsiteY122" fmla="*/ 2010 h 1495138"/>
                    <a:gd name="connsiteX123" fmla="*/ 477504 w 1125258"/>
                    <a:gd name="connsiteY123" fmla="*/ 0 h 1495138"/>
                    <a:gd name="connsiteX124" fmla="*/ 123093 w 1125258"/>
                    <a:gd name="connsiteY124" fmla="*/ 0 h 1495138"/>
                    <a:gd name="connsiteX125" fmla="*/ 138324 w 1125258"/>
                    <a:gd name="connsiteY125" fmla="*/ 1206 h 1495138"/>
                    <a:gd name="connsiteX126" fmla="*/ 173997 w 1125258"/>
                    <a:gd name="connsiteY126" fmla="*/ 39397 h 1495138"/>
                    <a:gd name="connsiteX127" fmla="*/ 173997 w 1125258"/>
                    <a:gd name="connsiteY127" fmla="*/ 45427 h 1495138"/>
                    <a:gd name="connsiteX128" fmla="*/ 173997 w 1125258"/>
                    <a:gd name="connsiteY128" fmla="*/ 192159 h 1495138"/>
                    <a:gd name="connsiteX129" fmla="*/ 173596 w 1125258"/>
                    <a:gd name="connsiteY129" fmla="*/ 192159 h 1495138"/>
                    <a:gd name="connsiteX130" fmla="*/ 173596 w 1125258"/>
                    <a:gd name="connsiteY130" fmla="*/ 326832 h 1495138"/>
                    <a:gd name="connsiteX131" fmla="*/ 173997 w 1125258"/>
                    <a:gd name="connsiteY131" fmla="*/ 340902 h 1495138"/>
                    <a:gd name="connsiteX132" fmla="*/ 179608 w 1125258"/>
                    <a:gd name="connsiteY132" fmla="*/ 346932 h 1495138"/>
                    <a:gd name="connsiteX133" fmla="*/ 194839 w 1125258"/>
                    <a:gd name="connsiteY133" fmla="*/ 346932 h 1495138"/>
                    <a:gd name="connsiteX134" fmla="*/ 216884 w 1125258"/>
                    <a:gd name="connsiteY134" fmla="*/ 346932 h 1495138"/>
                    <a:gd name="connsiteX135" fmla="*/ 256164 w 1125258"/>
                    <a:gd name="connsiteY135" fmla="*/ 377887 h 1495138"/>
                    <a:gd name="connsiteX136" fmla="*/ 222094 w 1125258"/>
                    <a:gd name="connsiteY136" fmla="*/ 432560 h 1495138"/>
                    <a:gd name="connsiteX137" fmla="*/ 209268 w 1125258"/>
                    <a:gd name="connsiteY137" fmla="*/ 433364 h 1495138"/>
                    <a:gd name="connsiteX138" fmla="*/ 48141 w 1125258"/>
                    <a:gd name="connsiteY138" fmla="*/ 433364 h 1495138"/>
                    <a:gd name="connsiteX139" fmla="*/ 37319 w 1125258"/>
                    <a:gd name="connsiteY139" fmla="*/ 432560 h 1495138"/>
                    <a:gd name="connsiteX140" fmla="*/ 445 w 1125258"/>
                    <a:gd name="connsiteY140" fmla="*/ 396781 h 1495138"/>
                    <a:gd name="connsiteX141" fmla="*/ 24894 w 1125258"/>
                    <a:gd name="connsiteY141" fmla="*/ 350952 h 1495138"/>
                    <a:gd name="connsiteX142" fmla="*/ 43332 w 1125258"/>
                    <a:gd name="connsiteY142" fmla="*/ 346932 h 1495138"/>
                    <a:gd name="connsiteX143" fmla="*/ 77801 w 1125258"/>
                    <a:gd name="connsiteY143" fmla="*/ 346932 h 1495138"/>
                    <a:gd name="connsiteX144" fmla="*/ 85818 w 1125258"/>
                    <a:gd name="connsiteY144" fmla="*/ 345726 h 1495138"/>
                    <a:gd name="connsiteX145" fmla="*/ 87421 w 1125258"/>
                    <a:gd name="connsiteY145" fmla="*/ 344118 h 1495138"/>
                    <a:gd name="connsiteX146" fmla="*/ 88223 w 1125258"/>
                    <a:gd name="connsiteY146" fmla="*/ 340902 h 1495138"/>
                    <a:gd name="connsiteX147" fmla="*/ 88223 w 1125258"/>
                    <a:gd name="connsiteY147" fmla="*/ 328440 h 1495138"/>
                    <a:gd name="connsiteX148" fmla="*/ 88223 w 1125258"/>
                    <a:gd name="connsiteY148" fmla="*/ 105728 h 1495138"/>
                    <a:gd name="connsiteX149" fmla="*/ 87421 w 1125258"/>
                    <a:gd name="connsiteY149" fmla="*/ 89648 h 1495138"/>
                    <a:gd name="connsiteX150" fmla="*/ 85818 w 1125258"/>
                    <a:gd name="connsiteY150" fmla="*/ 88040 h 1495138"/>
                    <a:gd name="connsiteX151" fmla="*/ 81008 w 1125258"/>
                    <a:gd name="connsiteY151" fmla="*/ 86834 h 1495138"/>
                    <a:gd name="connsiteX152" fmla="*/ 58562 w 1125258"/>
                    <a:gd name="connsiteY152" fmla="*/ 87236 h 1495138"/>
                    <a:gd name="connsiteX153" fmla="*/ 48141 w 1125258"/>
                    <a:gd name="connsiteY153" fmla="*/ 87236 h 1495138"/>
                    <a:gd name="connsiteX154" fmla="*/ 8862 w 1125258"/>
                    <a:gd name="connsiteY154" fmla="*/ 45427 h 1495138"/>
                    <a:gd name="connsiteX155" fmla="*/ 49344 w 1125258"/>
                    <a:gd name="connsiteY155" fmla="*/ 2010 h 1495138"/>
                    <a:gd name="connsiteX156" fmla="*/ 55757 w 1125258"/>
                    <a:gd name="connsiteY156" fmla="*/ 2010 h 1495138"/>
                    <a:gd name="connsiteX157" fmla="*/ 123093 w 1125258"/>
                    <a:gd name="connsiteY157"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67556 h 1495138"/>
                    <a:gd name="connsiteX35" fmla="*/ 1041072 w 1125258"/>
                    <a:gd name="connsiteY35" fmla="*/ 731276 h 1495138"/>
                    <a:gd name="connsiteX36" fmla="*/ 1040671 w 1125258"/>
                    <a:gd name="connsiteY36" fmla="*/ 731276 h 1495138"/>
                    <a:gd name="connsiteX37" fmla="*/ 1040671 w 1125258"/>
                    <a:gd name="connsiteY37" fmla="*/ 865948 h 1495138"/>
                    <a:gd name="connsiteX38" fmla="*/ 1041072 w 1125258"/>
                    <a:gd name="connsiteY38" fmla="*/ 880018 h 1495138"/>
                    <a:gd name="connsiteX39" fmla="*/ 1046683 w 1125258"/>
                    <a:gd name="connsiteY39" fmla="*/ 886049 h 1495138"/>
                    <a:gd name="connsiteX40" fmla="*/ 1061914 w 1125258"/>
                    <a:gd name="connsiteY40" fmla="*/ 886049 h 1495138"/>
                    <a:gd name="connsiteX41" fmla="*/ 1083959 w 1125258"/>
                    <a:gd name="connsiteY41" fmla="*/ 886049 h 1495138"/>
                    <a:gd name="connsiteX42" fmla="*/ 1123238 w 1125258"/>
                    <a:gd name="connsiteY42" fmla="*/ 917003 h 1495138"/>
                    <a:gd name="connsiteX43" fmla="*/ 1089169 w 1125258"/>
                    <a:gd name="connsiteY43" fmla="*/ 971676 h 1495138"/>
                    <a:gd name="connsiteX44" fmla="*/ 1076343 w 1125258"/>
                    <a:gd name="connsiteY44" fmla="*/ 972480 h 1495138"/>
                    <a:gd name="connsiteX45" fmla="*/ 915217 w 1125258"/>
                    <a:gd name="connsiteY45" fmla="*/ 972480 h 1495138"/>
                    <a:gd name="connsiteX46" fmla="*/ 904395 w 1125258"/>
                    <a:gd name="connsiteY46" fmla="*/ 971676 h 1495138"/>
                    <a:gd name="connsiteX47" fmla="*/ 867520 w 1125258"/>
                    <a:gd name="connsiteY47" fmla="*/ 935897 h 1495138"/>
                    <a:gd name="connsiteX48" fmla="*/ 891970 w 1125258"/>
                    <a:gd name="connsiteY48" fmla="*/ 890069 h 1495138"/>
                    <a:gd name="connsiteX49" fmla="*/ 910407 w 1125258"/>
                    <a:gd name="connsiteY49" fmla="*/ 886049 h 1495138"/>
                    <a:gd name="connsiteX50" fmla="*/ 944877 w 1125258"/>
                    <a:gd name="connsiteY50" fmla="*/ 886049 h 1495138"/>
                    <a:gd name="connsiteX51" fmla="*/ 952893 w 1125258"/>
                    <a:gd name="connsiteY51" fmla="*/ 884843 h 1495138"/>
                    <a:gd name="connsiteX52" fmla="*/ 954496 w 1125258"/>
                    <a:gd name="connsiteY52" fmla="*/ 883234 h 1495138"/>
                    <a:gd name="connsiteX53" fmla="*/ 955298 w 1125258"/>
                    <a:gd name="connsiteY53" fmla="*/ 880018 h 1495138"/>
                    <a:gd name="connsiteX54" fmla="*/ 955298 w 1125258"/>
                    <a:gd name="connsiteY54" fmla="*/ 867556 h 1495138"/>
                    <a:gd name="connsiteX55" fmla="*/ 272255 w 1125258"/>
                    <a:gd name="connsiteY55" fmla="*/ 539116 h 1495138"/>
                    <a:gd name="connsiteX56" fmla="*/ 287486 w 1125258"/>
                    <a:gd name="connsiteY56" fmla="*/ 540322 h 1495138"/>
                    <a:gd name="connsiteX57" fmla="*/ 323158 w 1125258"/>
                    <a:gd name="connsiteY57" fmla="*/ 578513 h 1495138"/>
                    <a:gd name="connsiteX58" fmla="*/ 323158 w 1125258"/>
                    <a:gd name="connsiteY58" fmla="*/ 584543 h 1495138"/>
                    <a:gd name="connsiteX59" fmla="*/ 323158 w 1125258"/>
                    <a:gd name="connsiteY59" fmla="*/ 731276 h 1495138"/>
                    <a:gd name="connsiteX60" fmla="*/ 322757 w 1125258"/>
                    <a:gd name="connsiteY60" fmla="*/ 731276 h 1495138"/>
                    <a:gd name="connsiteX61" fmla="*/ 322757 w 1125258"/>
                    <a:gd name="connsiteY61" fmla="*/ 865948 h 1495138"/>
                    <a:gd name="connsiteX62" fmla="*/ 323158 w 1125258"/>
                    <a:gd name="connsiteY62" fmla="*/ 880018 h 1495138"/>
                    <a:gd name="connsiteX63" fmla="*/ 328769 w 1125258"/>
                    <a:gd name="connsiteY63" fmla="*/ 886049 h 1495138"/>
                    <a:gd name="connsiteX64" fmla="*/ 344000 w 1125258"/>
                    <a:gd name="connsiteY64" fmla="*/ 886049 h 1495138"/>
                    <a:gd name="connsiteX65" fmla="*/ 366045 w 1125258"/>
                    <a:gd name="connsiteY65" fmla="*/ 886049 h 1495138"/>
                    <a:gd name="connsiteX66" fmla="*/ 405325 w 1125258"/>
                    <a:gd name="connsiteY66" fmla="*/ 917003 h 1495138"/>
                    <a:gd name="connsiteX67" fmla="*/ 371255 w 1125258"/>
                    <a:gd name="connsiteY67" fmla="*/ 971676 h 1495138"/>
                    <a:gd name="connsiteX68" fmla="*/ 358429 w 1125258"/>
                    <a:gd name="connsiteY68" fmla="*/ 972480 h 1495138"/>
                    <a:gd name="connsiteX69" fmla="*/ 197303 w 1125258"/>
                    <a:gd name="connsiteY69" fmla="*/ 972480 h 1495138"/>
                    <a:gd name="connsiteX70" fmla="*/ 186481 w 1125258"/>
                    <a:gd name="connsiteY70" fmla="*/ 971676 h 1495138"/>
                    <a:gd name="connsiteX71" fmla="*/ 149606 w 1125258"/>
                    <a:gd name="connsiteY71" fmla="*/ 935897 h 1495138"/>
                    <a:gd name="connsiteX72" fmla="*/ 174056 w 1125258"/>
                    <a:gd name="connsiteY72" fmla="*/ 890069 h 1495138"/>
                    <a:gd name="connsiteX73" fmla="*/ 192493 w 1125258"/>
                    <a:gd name="connsiteY73" fmla="*/ 886049 h 1495138"/>
                    <a:gd name="connsiteX74" fmla="*/ 226963 w 1125258"/>
                    <a:gd name="connsiteY74" fmla="*/ 886049 h 1495138"/>
                    <a:gd name="connsiteX75" fmla="*/ 234979 w 1125258"/>
                    <a:gd name="connsiteY75" fmla="*/ 884843 h 1495138"/>
                    <a:gd name="connsiteX76" fmla="*/ 236582 w 1125258"/>
                    <a:gd name="connsiteY76" fmla="*/ 883234 h 1495138"/>
                    <a:gd name="connsiteX77" fmla="*/ 237384 w 1125258"/>
                    <a:gd name="connsiteY77" fmla="*/ 880018 h 1495138"/>
                    <a:gd name="connsiteX78" fmla="*/ 237384 w 1125258"/>
                    <a:gd name="connsiteY78" fmla="*/ 867556 h 1495138"/>
                    <a:gd name="connsiteX79" fmla="*/ 237384 w 1125258"/>
                    <a:gd name="connsiteY79" fmla="*/ 644844 h 1495138"/>
                    <a:gd name="connsiteX80" fmla="*/ 236582 w 1125258"/>
                    <a:gd name="connsiteY80" fmla="*/ 628764 h 1495138"/>
                    <a:gd name="connsiteX81" fmla="*/ 234979 w 1125258"/>
                    <a:gd name="connsiteY81" fmla="*/ 627156 h 1495138"/>
                    <a:gd name="connsiteX82" fmla="*/ 230169 w 1125258"/>
                    <a:gd name="connsiteY82" fmla="*/ 625950 h 1495138"/>
                    <a:gd name="connsiteX83" fmla="*/ 207724 w 1125258"/>
                    <a:gd name="connsiteY83" fmla="*/ 626352 h 1495138"/>
                    <a:gd name="connsiteX84" fmla="*/ 197303 w 1125258"/>
                    <a:gd name="connsiteY84" fmla="*/ 626352 h 1495138"/>
                    <a:gd name="connsiteX85" fmla="*/ 158023 w 1125258"/>
                    <a:gd name="connsiteY85" fmla="*/ 584543 h 1495138"/>
                    <a:gd name="connsiteX86" fmla="*/ 198505 w 1125258"/>
                    <a:gd name="connsiteY86" fmla="*/ 541126 h 1495138"/>
                    <a:gd name="connsiteX87" fmla="*/ 204918 w 1125258"/>
                    <a:gd name="connsiteY87" fmla="*/ 541126 h 1495138"/>
                    <a:gd name="connsiteX88" fmla="*/ 272255 w 1125258"/>
                    <a:gd name="connsiteY88" fmla="*/ 539116 h 1495138"/>
                    <a:gd name="connsiteX89" fmla="*/ 477504 w 1125258"/>
                    <a:gd name="connsiteY89" fmla="*/ 0 h 1495138"/>
                    <a:gd name="connsiteX90" fmla="*/ 492735 w 1125258"/>
                    <a:gd name="connsiteY90" fmla="*/ 1206 h 1495138"/>
                    <a:gd name="connsiteX91" fmla="*/ 528407 w 1125258"/>
                    <a:gd name="connsiteY91" fmla="*/ 39397 h 1495138"/>
                    <a:gd name="connsiteX92" fmla="*/ 528407 w 1125258"/>
                    <a:gd name="connsiteY92" fmla="*/ 45427 h 1495138"/>
                    <a:gd name="connsiteX93" fmla="*/ 528407 w 1125258"/>
                    <a:gd name="connsiteY93" fmla="*/ 192159 h 1495138"/>
                    <a:gd name="connsiteX94" fmla="*/ 528006 w 1125258"/>
                    <a:gd name="connsiteY94" fmla="*/ 192159 h 1495138"/>
                    <a:gd name="connsiteX95" fmla="*/ 528006 w 1125258"/>
                    <a:gd name="connsiteY95" fmla="*/ 326832 h 1495138"/>
                    <a:gd name="connsiteX96" fmla="*/ 528407 w 1125258"/>
                    <a:gd name="connsiteY96" fmla="*/ 340902 h 1495138"/>
                    <a:gd name="connsiteX97" fmla="*/ 534018 w 1125258"/>
                    <a:gd name="connsiteY97" fmla="*/ 346932 h 1495138"/>
                    <a:gd name="connsiteX98" fmla="*/ 549249 w 1125258"/>
                    <a:gd name="connsiteY98" fmla="*/ 346932 h 1495138"/>
                    <a:gd name="connsiteX99" fmla="*/ 571294 w 1125258"/>
                    <a:gd name="connsiteY99" fmla="*/ 346932 h 1495138"/>
                    <a:gd name="connsiteX100" fmla="*/ 610574 w 1125258"/>
                    <a:gd name="connsiteY100" fmla="*/ 377887 h 1495138"/>
                    <a:gd name="connsiteX101" fmla="*/ 576504 w 1125258"/>
                    <a:gd name="connsiteY101" fmla="*/ 432560 h 1495138"/>
                    <a:gd name="connsiteX102" fmla="*/ 563678 w 1125258"/>
                    <a:gd name="connsiteY102" fmla="*/ 433364 h 1495138"/>
                    <a:gd name="connsiteX103" fmla="*/ 402552 w 1125258"/>
                    <a:gd name="connsiteY103" fmla="*/ 433364 h 1495138"/>
                    <a:gd name="connsiteX104" fmla="*/ 391730 w 1125258"/>
                    <a:gd name="connsiteY104" fmla="*/ 432560 h 1495138"/>
                    <a:gd name="connsiteX105" fmla="*/ 354855 w 1125258"/>
                    <a:gd name="connsiteY105" fmla="*/ 396781 h 1495138"/>
                    <a:gd name="connsiteX106" fmla="*/ 379305 w 1125258"/>
                    <a:gd name="connsiteY106" fmla="*/ 350952 h 1495138"/>
                    <a:gd name="connsiteX107" fmla="*/ 397742 w 1125258"/>
                    <a:gd name="connsiteY107" fmla="*/ 346932 h 1495138"/>
                    <a:gd name="connsiteX108" fmla="*/ 432212 w 1125258"/>
                    <a:gd name="connsiteY108" fmla="*/ 346932 h 1495138"/>
                    <a:gd name="connsiteX109" fmla="*/ 440228 w 1125258"/>
                    <a:gd name="connsiteY109" fmla="*/ 345726 h 1495138"/>
                    <a:gd name="connsiteX110" fmla="*/ 441831 w 1125258"/>
                    <a:gd name="connsiteY110" fmla="*/ 344118 h 1495138"/>
                    <a:gd name="connsiteX111" fmla="*/ 442633 w 1125258"/>
                    <a:gd name="connsiteY111" fmla="*/ 340902 h 1495138"/>
                    <a:gd name="connsiteX112" fmla="*/ 442633 w 1125258"/>
                    <a:gd name="connsiteY112" fmla="*/ 328440 h 1495138"/>
                    <a:gd name="connsiteX113" fmla="*/ 442633 w 1125258"/>
                    <a:gd name="connsiteY113" fmla="*/ 105728 h 1495138"/>
                    <a:gd name="connsiteX114" fmla="*/ 441831 w 1125258"/>
                    <a:gd name="connsiteY114" fmla="*/ 89648 h 1495138"/>
                    <a:gd name="connsiteX115" fmla="*/ 440228 w 1125258"/>
                    <a:gd name="connsiteY115" fmla="*/ 88040 h 1495138"/>
                    <a:gd name="connsiteX116" fmla="*/ 435418 w 1125258"/>
                    <a:gd name="connsiteY116" fmla="*/ 86834 h 1495138"/>
                    <a:gd name="connsiteX117" fmla="*/ 412973 w 1125258"/>
                    <a:gd name="connsiteY117" fmla="*/ 87236 h 1495138"/>
                    <a:gd name="connsiteX118" fmla="*/ 402552 w 1125258"/>
                    <a:gd name="connsiteY118" fmla="*/ 87236 h 1495138"/>
                    <a:gd name="connsiteX119" fmla="*/ 363272 w 1125258"/>
                    <a:gd name="connsiteY119" fmla="*/ 45427 h 1495138"/>
                    <a:gd name="connsiteX120" fmla="*/ 403754 w 1125258"/>
                    <a:gd name="connsiteY120" fmla="*/ 2010 h 1495138"/>
                    <a:gd name="connsiteX121" fmla="*/ 410167 w 1125258"/>
                    <a:gd name="connsiteY121" fmla="*/ 2010 h 1495138"/>
                    <a:gd name="connsiteX122" fmla="*/ 477504 w 1125258"/>
                    <a:gd name="connsiteY122" fmla="*/ 0 h 1495138"/>
                    <a:gd name="connsiteX123" fmla="*/ 123093 w 1125258"/>
                    <a:gd name="connsiteY123" fmla="*/ 0 h 1495138"/>
                    <a:gd name="connsiteX124" fmla="*/ 138324 w 1125258"/>
                    <a:gd name="connsiteY124" fmla="*/ 1206 h 1495138"/>
                    <a:gd name="connsiteX125" fmla="*/ 173997 w 1125258"/>
                    <a:gd name="connsiteY125" fmla="*/ 39397 h 1495138"/>
                    <a:gd name="connsiteX126" fmla="*/ 173997 w 1125258"/>
                    <a:gd name="connsiteY126" fmla="*/ 45427 h 1495138"/>
                    <a:gd name="connsiteX127" fmla="*/ 173997 w 1125258"/>
                    <a:gd name="connsiteY127" fmla="*/ 192159 h 1495138"/>
                    <a:gd name="connsiteX128" fmla="*/ 173596 w 1125258"/>
                    <a:gd name="connsiteY128" fmla="*/ 192159 h 1495138"/>
                    <a:gd name="connsiteX129" fmla="*/ 173596 w 1125258"/>
                    <a:gd name="connsiteY129" fmla="*/ 326832 h 1495138"/>
                    <a:gd name="connsiteX130" fmla="*/ 173997 w 1125258"/>
                    <a:gd name="connsiteY130" fmla="*/ 340902 h 1495138"/>
                    <a:gd name="connsiteX131" fmla="*/ 179608 w 1125258"/>
                    <a:gd name="connsiteY131" fmla="*/ 346932 h 1495138"/>
                    <a:gd name="connsiteX132" fmla="*/ 194839 w 1125258"/>
                    <a:gd name="connsiteY132" fmla="*/ 346932 h 1495138"/>
                    <a:gd name="connsiteX133" fmla="*/ 216884 w 1125258"/>
                    <a:gd name="connsiteY133" fmla="*/ 346932 h 1495138"/>
                    <a:gd name="connsiteX134" fmla="*/ 256164 w 1125258"/>
                    <a:gd name="connsiteY134" fmla="*/ 377887 h 1495138"/>
                    <a:gd name="connsiteX135" fmla="*/ 222094 w 1125258"/>
                    <a:gd name="connsiteY135" fmla="*/ 432560 h 1495138"/>
                    <a:gd name="connsiteX136" fmla="*/ 209268 w 1125258"/>
                    <a:gd name="connsiteY136" fmla="*/ 433364 h 1495138"/>
                    <a:gd name="connsiteX137" fmla="*/ 48141 w 1125258"/>
                    <a:gd name="connsiteY137" fmla="*/ 433364 h 1495138"/>
                    <a:gd name="connsiteX138" fmla="*/ 37319 w 1125258"/>
                    <a:gd name="connsiteY138" fmla="*/ 432560 h 1495138"/>
                    <a:gd name="connsiteX139" fmla="*/ 445 w 1125258"/>
                    <a:gd name="connsiteY139" fmla="*/ 396781 h 1495138"/>
                    <a:gd name="connsiteX140" fmla="*/ 24894 w 1125258"/>
                    <a:gd name="connsiteY140" fmla="*/ 350952 h 1495138"/>
                    <a:gd name="connsiteX141" fmla="*/ 43332 w 1125258"/>
                    <a:gd name="connsiteY141" fmla="*/ 346932 h 1495138"/>
                    <a:gd name="connsiteX142" fmla="*/ 77801 w 1125258"/>
                    <a:gd name="connsiteY142" fmla="*/ 346932 h 1495138"/>
                    <a:gd name="connsiteX143" fmla="*/ 85818 w 1125258"/>
                    <a:gd name="connsiteY143" fmla="*/ 345726 h 1495138"/>
                    <a:gd name="connsiteX144" fmla="*/ 87421 w 1125258"/>
                    <a:gd name="connsiteY144" fmla="*/ 344118 h 1495138"/>
                    <a:gd name="connsiteX145" fmla="*/ 88223 w 1125258"/>
                    <a:gd name="connsiteY145" fmla="*/ 340902 h 1495138"/>
                    <a:gd name="connsiteX146" fmla="*/ 88223 w 1125258"/>
                    <a:gd name="connsiteY146" fmla="*/ 328440 h 1495138"/>
                    <a:gd name="connsiteX147" fmla="*/ 88223 w 1125258"/>
                    <a:gd name="connsiteY147" fmla="*/ 105728 h 1495138"/>
                    <a:gd name="connsiteX148" fmla="*/ 87421 w 1125258"/>
                    <a:gd name="connsiteY148" fmla="*/ 89648 h 1495138"/>
                    <a:gd name="connsiteX149" fmla="*/ 85818 w 1125258"/>
                    <a:gd name="connsiteY149" fmla="*/ 88040 h 1495138"/>
                    <a:gd name="connsiteX150" fmla="*/ 81008 w 1125258"/>
                    <a:gd name="connsiteY150" fmla="*/ 86834 h 1495138"/>
                    <a:gd name="connsiteX151" fmla="*/ 58562 w 1125258"/>
                    <a:gd name="connsiteY151" fmla="*/ 87236 h 1495138"/>
                    <a:gd name="connsiteX152" fmla="*/ 48141 w 1125258"/>
                    <a:gd name="connsiteY152" fmla="*/ 87236 h 1495138"/>
                    <a:gd name="connsiteX153" fmla="*/ 8862 w 1125258"/>
                    <a:gd name="connsiteY153" fmla="*/ 45427 h 1495138"/>
                    <a:gd name="connsiteX154" fmla="*/ 49344 w 1125258"/>
                    <a:gd name="connsiteY154" fmla="*/ 2010 h 1495138"/>
                    <a:gd name="connsiteX155" fmla="*/ 55757 w 1125258"/>
                    <a:gd name="connsiteY155" fmla="*/ 2010 h 1495138"/>
                    <a:gd name="connsiteX156" fmla="*/ 123093 w 1125258"/>
                    <a:gd name="connsiteY156"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67556 h 1495138"/>
                    <a:gd name="connsiteX35" fmla="*/ 1041072 w 1125258"/>
                    <a:gd name="connsiteY35" fmla="*/ 731276 h 1495138"/>
                    <a:gd name="connsiteX36" fmla="*/ 1040671 w 1125258"/>
                    <a:gd name="connsiteY36" fmla="*/ 865948 h 1495138"/>
                    <a:gd name="connsiteX37" fmla="*/ 1041072 w 1125258"/>
                    <a:gd name="connsiteY37" fmla="*/ 880018 h 1495138"/>
                    <a:gd name="connsiteX38" fmla="*/ 1046683 w 1125258"/>
                    <a:gd name="connsiteY38" fmla="*/ 886049 h 1495138"/>
                    <a:gd name="connsiteX39" fmla="*/ 1061914 w 1125258"/>
                    <a:gd name="connsiteY39" fmla="*/ 886049 h 1495138"/>
                    <a:gd name="connsiteX40" fmla="*/ 1083959 w 1125258"/>
                    <a:gd name="connsiteY40" fmla="*/ 886049 h 1495138"/>
                    <a:gd name="connsiteX41" fmla="*/ 1123238 w 1125258"/>
                    <a:gd name="connsiteY41" fmla="*/ 917003 h 1495138"/>
                    <a:gd name="connsiteX42" fmla="*/ 1089169 w 1125258"/>
                    <a:gd name="connsiteY42" fmla="*/ 971676 h 1495138"/>
                    <a:gd name="connsiteX43" fmla="*/ 1076343 w 1125258"/>
                    <a:gd name="connsiteY43" fmla="*/ 972480 h 1495138"/>
                    <a:gd name="connsiteX44" fmla="*/ 915217 w 1125258"/>
                    <a:gd name="connsiteY44" fmla="*/ 972480 h 1495138"/>
                    <a:gd name="connsiteX45" fmla="*/ 904395 w 1125258"/>
                    <a:gd name="connsiteY45" fmla="*/ 971676 h 1495138"/>
                    <a:gd name="connsiteX46" fmla="*/ 867520 w 1125258"/>
                    <a:gd name="connsiteY46" fmla="*/ 935897 h 1495138"/>
                    <a:gd name="connsiteX47" fmla="*/ 891970 w 1125258"/>
                    <a:gd name="connsiteY47" fmla="*/ 890069 h 1495138"/>
                    <a:gd name="connsiteX48" fmla="*/ 910407 w 1125258"/>
                    <a:gd name="connsiteY48" fmla="*/ 886049 h 1495138"/>
                    <a:gd name="connsiteX49" fmla="*/ 944877 w 1125258"/>
                    <a:gd name="connsiteY49" fmla="*/ 886049 h 1495138"/>
                    <a:gd name="connsiteX50" fmla="*/ 952893 w 1125258"/>
                    <a:gd name="connsiteY50" fmla="*/ 884843 h 1495138"/>
                    <a:gd name="connsiteX51" fmla="*/ 954496 w 1125258"/>
                    <a:gd name="connsiteY51" fmla="*/ 883234 h 1495138"/>
                    <a:gd name="connsiteX52" fmla="*/ 955298 w 1125258"/>
                    <a:gd name="connsiteY52" fmla="*/ 880018 h 1495138"/>
                    <a:gd name="connsiteX53" fmla="*/ 955298 w 1125258"/>
                    <a:gd name="connsiteY53" fmla="*/ 867556 h 1495138"/>
                    <a:gd name="connsiteX54" fmla="*/ 272255 w 1125258"/>
                    <a:gd name="connsiteY54" fmla="*/ 539116 h 1495138"/>
                    <a:gd name="connsiteX55" fmla="*/ 287486 w 1125258"/>
                    <a:gd name="connsiteY55" fmla="*/ 540322 h 1495138"/>
                    <a:gd name="connsiteX56" fmla="*/ 323158 w 1125258"/>
                    <a:gd name="connsiteY56" fmla="*/ 578513 h 1495138"/>
                    <a:gd name="connsiteX57" fmla="*/ 323158 w 1125258"/>
                    <a:gd name="connsiteY57" fmla="*/ 584543 h 1495138"/>
                    <a:gd name="connsiteX58" fmla="*/ 323158 w 1125258"/>
                    <a:gd name="connsiteY58" fmla="*/ 731276 h 1495138"/>
                    <a:gd name="connsiteX59" fmla="*/ 322757 w 1125258"/>
                    <a:gd name="connsiteY59" fmla="*/ 731276 h 1495138"/>
                    <a:gd name="connsiteX60" fmla="*/ 322757 w 1125258"/>
                    <a:gd name="connsiteY60" fmla="*/ 865948 h 1495138"/>
                    <a:gd name="connsiteX61" fmla="*/ 323158 w 1125258"/>
                    <a:gd name="connsiteY61" fmla="*/ 880018 h 1495138"/>
                    <a:gd name="connsiteX62" fmla="*/ 328769 w 1125258"/>
                    <a:gd name="connsiteY62" fmla="*/ 886049 h 1495138"/>
                    <a:gd name="connsiteX63" fmla="*/ 344000 w 1125258"/>
                    <a:gd name="connsiteY63" fmla="*/ 886049 h 1495138"/>
                    <a:gd name="connsiteX64" fmla="*/ 366045 w 1125258"/>
                    <a:gd name="connsiteY64" fmla="*/ 886049 h 1495138"/>
                    <a:gd name="connsiteX65" fmla="*/ 405325 w 1125258"/>
                    <a:gd name="connsiteY65" fmla="*/ 917003 h 1495138"/>
                    <a:gd name="connsiteX66" fmla="*/ 371255 w 1125258"/>
                    <a:gd name="connsiteY66" fmla="*/ 971676 h 1495138"/>
                    <a:gd name="connsiteX67" fmla="*/ 358429 w 1125258"/>
                    <a:gd name="connsiteY67" fmla="*/ 972480 h 1495138"/>
                    <a:gd name="connsiteX68" fmla="*/ 197303 w 1125258"/>
                    <a:gd name="connsiteY68" fmla="*/ 972480 h 1495138"/>
                    <a:gd name="connsiteX69" fmla="*/ 186481 w 1125258"/>
                    <a:gd name="connsiteY69" fmla="*/ 971676 h 1495138"/>
                    <a:gd name="connsiteX70" fmla="*/ 149606 w 1125258"/>
                    <a:gd name="connsiteY70" fmla="*/ 935897 h 1495138"/>
                    <a:gd name="connsiteX71" fmla="*/ 174056 w 1125258"/>
                    <a:gd name="connsiteY71" fmla="*/ 890069 h 1495138"/>
                    <a:gd name="connsiteX72" fmla="*/ 192493 w 1125258"/>
                    <a:gd name="connsiteY72" fmla="*/ 886049 h 1495138"/>
                    <a:gd name="connsiteX73" fmla="*/ 226963 w 1125258"/>
                    <a:gd name="connsiteY73" fmla="*/ 886049 h 1495138"/>
                    <a:gd name="connsiteX74" fmla="*/ 234979 w 1125258"/>
                    <a:gd name="connsiteY74" fmla="*/ 884843 h 1495138"/>
                    <a:gd name="connsiteX75" fmla="*/ 236582 w 1125258"/>
                    <a:gd name="connsiteY75" fmla="*/ 883234 h 1495138"/>
                    <a:gd name="connsiteX76" fmla="*/ 237384 w 1125258"/>
                    <a:gd name="connsiteY76" fmla="*/ 880018 h 1495138"/>
                    <a:gd name="connsiteX77" fmla="*/ 237384 w 1125258"/>
                    <a:gd name="connsiteY77" fmla="*/ 867556 h 1495138"/>
                    <a:gd name="connsiteX78" fmla="*/ 237384 w 1125258"/>
                    <a:gd name="connsiteY78" fmla="*/ 644844 h 1495138"/>
                    <a:gd name="connsiteX79" fmla="*/ 236582 w 1125258"/>
                    <a:gd name="connsiteY79" fmla="*/ 628764 h 1495138"/>
                    <a:gd name="connsiteX80" fmla="*/ 234979 w 1125258"/>
                    <a:gd name="connsiteY80" fmla="*/ 627156 h 1495138"/>
                    <a:gd name="connsiteX81" fmla="*/ 230169 w 1125258"/>
                    <a:gd name="connsiteY81" fmla="*/ 625950 h 1495138"/>
                    <a:gd name="connsiteX82" fmla="*/ 207724 w 1125258"/>
                    <a:gd name="connsiteY82" fmla="*/ 626352 h 1495138"/>
                    <a:gd name="connsiteX83" fmla="*/ 197303 w 1125258"/>
                    <a:gd name="connsiteY83" fmla="*/ 626352 h 1495138"/>
                    <a:gd name="connsiteX84" fmla="*/ 158023 w 1125258"/>
                    <a:gd name="connsiteY84" fmla="*/ 584543 h 1495138"/>
                    <a:gd name="connsiteX85" fmla="*/ 198505 w 1125258"/>
                    <a:gd name="connsiteY85" fmla="*/ 541126 h 1495138"/>
                    <a:gd name="connsiteX86" fmla="*/ 204918 w 1125258"/>
                    <a:gd name="connsiteY86" fmla="*/ 541126 h 1495138"/>
                    <a:gd name="connsiteX87" fmla="*/ 272255 w 1125258"/>
                    <a:gd name="connsiteY87" fmla="*/ 539116 h 1495138"/>
                    <a:gd name="connsiteX88" fmla="*/ 477504 w 1125258"/>
                    <a:gd name="connsiteY88" fmla="*/ 0 h 1495138"/>
                    <a:gd name="connsiteX89" fmla="*/ 492735 w 1125258"/>
                    <a:gd name="connsiteY89" fmla="*/ 1206 h 1495138"/>
                    <a:gd name="connsiteX90" fmla="*/ 528407 w 1125258"/>
                    <a:gd name="connsiteY90" fmla="*/ 39397 h 1495138"/>
                    <a:gd name="connsiteX91" fmla="*/ 528407 w 1125258"/>
                    <a:gd name="connsiteY91" fmla="*/ 45427 h 1495138"/>
                    <a:gd name="connsiteX92" fmla="*/ 528407 w 1125258"/>
                    <a:gd name="connsiteY92" fmla="*/ 192159 h 1495138"/>
                    <a:gd name="connsiteX93" fmla="*/ 528006 w 1125258"/>
                    <a:gd name="connsiteY93" fmla="*/ 192159 h 1495138"/>
                    <a:gd name="connsiteX94" fmla="*/ 528006 w 1125258"/>
                    <a:gd name="connsiteY94" fmla="*/ 326832 h 1495138"/>
                    <a:gd name="connsiteX95" fmla="*/ 528407 w 1125258"/>
                    <a:gd name="connsiteY95" fmla="*/ 340902 h 1495138"/>
                    <a:gd name="connsiteX96" fmla="*/ 534018 w 1125258"/>
                    <a:gd name="connsiteY96" fmla="*/ 346932 h 1495138"/>
                    <a:gd name="connsiteX97" fmla="*/ 549249 w 1125258"/>
                    <a:gd name="connsiteY97" fmla="*/ 346932 h 1495138"/>
                    <a:gd name="connsiteX98" fmla="*/ 571294 w 1125258"/>
                    <a:gd name="connsiteY98" fmla="*/ 346932 h 1495138"/>
                    <a:gd name="connsiteX99" fmla="*/ 610574 w 1125258"/>
                    <a:gd name="connsiteY99" fmla="*/ 377887 h 1495138"/>
                    <a:gd name="connsiteX100" fmla="*/ 576504 w 1125258"/>
                    <a:gd name="connsiteY100" fmla="*/ 432560 h 1495138"/>
                    <a:gd name="connsiteX101" fmla="*/ 563678 w 1125258"/>
                    <a:gd name="connsiteY101" fmla="*/ 433364 h 1495138"/>
                    <a:gd name="connsiteX102" fmla="*/ 402552 w 1125258"/>
                    <a:gd name="connsiteY102" fmla="*/ 433364 h 1495138"/>
                    <a:gd name="connsiteX103" fmla="*/ 391730 w 1125258"/>
                    <a:gd name="connsiteY103" fmla="*/ 432560 h 1495138"/>
                    <a:gd name="connsiteX104" fmla="*/ 354855 w 1125258"/>
                    <a:gd name="connsiteY104" fmla="*/ 396781 h 1495138"/>
                    <a:gd name="connsiteX105" fmla="*/ 379305 w 1125258"/>
                    <a:gd name="connsiteY105" fmla="*/ 350952 h 1495138"/>
                    <a:gd name="connsiteX106" fmla="*/ 397742 w 1125258"/>
                    <a:gd name="connsiteY106" fmla="*/ 346932 h 1495138"/>
                    <a:gd name="connsiteX107" fmla="*/ 432212 w 1125258"/>
                    <a:gd name="connsiteY107" fmla="*/ 346932 h 1495138"/>
                    <a:gd name="connsiteX108" fmla="*/ 440228 w 1125258"/>
                    <a:gd name="connsiteY108" fmla="*/ 345726 h 1495138"/>
                    <a:gd name="connsiteX109" fmla="*/ 441831 w 1125258"/>
                    <a:gd name="connsiteY109" fmla="*/ 344118 h 1495138"/>
                    <a:gd name="connsiteX110" fmla="*/ 442633 w 1125258"/>
                    <a:gd name="connsiteY110" fmla="*/ 340902 h 1495138"/>
                    <a:gd name="connsiteX111" fmla="*/ 442633 w 1125258"/>
                    <a:gd name="connsiteY111" fmla="*/ 328440 h 1495138"/>
                    <a:gd name="connsiteX112" fmla="*/ 442633 w 1125258"/>
                    <a:gd name="connsiteY112" fmla="*/ 105728 h 1495138"/>
                    <a:gd name="connsiteX113" fmla="*/ 441831 w 1125258"/>
                    <a:gd name="connsiteY113" fmla="*/ 89648 h 1495138"/>
                    <a:gd name="connsiteX114" fmla="*/ 440228 w 1125258"/>
                    <a:gd name="connsiteY114" fmla="*/ 88040 h 1495138"/>
                    <a:gd name="connsiteX115" fmla="*/ 435418 w 1125258"/>
                    <a:gd name="connsiteY115" fmla="*/ 86834 h 1495138"/>
                    <a:gd name="connsiteX116" fmla="*/ 412973 w 1125258"/>
                    <a:gd name="connsiteY116" fmla="*/ 87236 h 1495138"/>
                    <a:gd name="connsiteX117" fmla="*/ 402552 w 1125258"/>
                    <a:gd name="connsiteY117" fmla="*/ 87236 h 1495138"/>
                    <a:gd name="connsiteX118" fmla="*/ 363272 w 1125258"/>
                    <a:gd name="connsiteY118" fmla="*/ 45427 h 1495138"/>
                    <a:gd name="connsiteX119" fmla="*/ 403754 w 1125258"/>
                    <a:gd name="connsiteY119" fmla="*/ 2010 h 1495138"/>
                    <a:gd name="connsiteX120" fmla="*/ 410167 w 1125258"/>
                    <a:gd name="connsiteY120" fmla="*/ 2010 h 1495138"/>
                    <a:gd name="connsiteX121" fmla="*/ 477504 w 1125258"/>
                    <a:gd name="connsiteY121" fmla="*/ 0 h 1495138"/>
                    <a:gd name="connsiteX122" fmla="*/ 123093 w 1125258"/>
                    <a:gd name="connsiteY122" fmla="*/ 0 h 1495138"/>
                    <a:gd name="connsiteX123" fmla="*/ 138324 w 1125258"/>
                    <a:gd name="connsiteY123" fmla="*/ 1206 h 1495138"/>
                    <a:gd name="connsiteX124" fmla="*/ 173997 w 1125258"/>
                    <a:gd name="connsiteY124" fmla="*/ 39397 h 1495138"/>
                    <a:gd name="connsiteX125" fmla="*/ 173997 w 1125258"/>
                    <a:gd name="connsiteY125" fmla="*/ 45427 h 1495138"/>
                    <a:gd name="connsiteX126" fmla="*/ 173997 w 1125258"/>
                    <a:gd name="connsiteY126" fmla="*/ 192159 h 1495138"/>
                    <a:gd name="connsiteX127" fmla="*/ 173596 w 1125258"/>
                    <a:gd name="connsiteY127" fmla="*/ 192159 h 1495138"/>
                    <a:gd name="connsiteX128" fmla="*/ 173596 w 1125258"/>
                    <a:gd name="connsiteY128" fmla="*/ 326832 h 1495138"/>
                    <a:gd name="connsiteX129" fmla="*/ 173997 w 1125258"/>
                    <a:gd name="connsiteY129" fmla="*/ 340902 h 1495138"/>
                    <a:gd name="connsiteX130" fmla="*/ 179608 w 1125258"/>
                    <a:gd name="connsiteY130" fmla="*/ 346932 h 1495138"/>
                    <a:gd name="connsiteX131" fmla="*/ 194839 w 1125258"/>
                    <a:gd name="connsiteY131" fmla="*/ 346932 h 1495138"/>
                    <a:gd name="connsiteX132" fmla="*/ 216884 w 1125258"/>
                    <a:gd name="connsiteY132" fmla="*/ 346932 h 1495138"/>
                    <a:gd name="connsiteX133" fmla="*/ 256164 w 1125258"/>
                    <a:gd name="connsiteY133" fmla="*/ 377887 h 1495138"/>
                    <a:gd name="connsiteX134" fmla="*/ 222094 w 1125258"/>
                    <a:gd name="connsiteY134" fmla="*/ 432560 h 1495138"/>
                    <a:gd name="connsiteX135" fmla="*/ 209268 w 1125258"/>
                    <a:gd name="connsiteY135" fmla="*/ 433364 h 1495138"/>
                    <a:gd name="connsiteX136" fmla="*/ 48141 w 1125258"/>
                    <a:gd name="connsiteY136" fmla="*/ 433364 h 1495138"/>
                    <a:gd name="connsiteX137" fmla="*/ 37319 w 1125258"/>
                    <a:gd name="connsiteY137" fmla="*/ 432560 h 1495138"/>
                    <a:gd name="connsiteX138" fmla="*/ 445 w 1125258"/>
                    <a:gd name="connsiteY138" fmla="*/ 396781 h 1495138"/>
                    <a:gd name="connsiteX139" fmla="*/ 24894 w 1125258"/>
                    <a:gd name="connsiteY139" fmla="*/ 350952 h 1495138"/>
                    <a:gd name="connsiteX140" fmla="*/ 43332 w 1125258"/>
                    <a:gd name="connsiteY140" fmla="*/ 346932 h 1495138"/>
                    <a:gd name="connsiteX141" fmla="*/ 77801 w 1125258"/>
                    <a:gd name="connsiteY141" fmla="*/ 346932 h 1495138"/>
                    <a:gd name="connsiteX142" fmla="*/ 85818 w 1125258"/>
                    <a:gd name="connsiteY142" fmla="*/ 345726 h 1495138"/>
                    <a:gd name="connsiteX143" fmla="*/ 87421 w 1125258"/>
                    <a:gd name="connsiteY143" fmla="*/ 344118 h 1495138"/>
                    <a:gd name="connsiteX144" fmla="*/ 88223 w 1125258"/>
                    <a:gd name="connsiteY144" fmla="*/ 340902 h 1495138"/>
                    <a:gd name="connsiteX145" fmla="*/ 88223 w 1125258"/>
                    <a:gd name="connsiteY145" fmla="*/ 328440 h 1495138"/>
                    <a:gd name="connsiteX146" fmla="*/ 88223 w 1125258"/>
                    <a:gd name="connsiteY146" fmla="*/ 105728 h 1495138"/>
                    <a:gd name="connsiteX147" fmla="*/ 87421 w 1125258"/>
                    <a:gd name="connsiteY147" fmla="*/ 89648 h 1495138"/>
                    <a:gd name="connsiteX148" fmla="*/ 85818 w 1125258"/>
                    <a:gd name="connsiteY148" fmla="*/ 88040 h 1495138"/>
                    <a:gd name="connsiteX149" fmla="*/ 81008 w 1125258"/>
                    <a:gd name="connsiteY149" fmla="*/ 86834 h 1495138"/>
                    <a:gd name="connsiteX150" fmla="*/ 58562 w 1125258"/>
                    <a:gd name="connsiteY150" fmla="*/ 87236 h 1495138"/>
                    <a:gd name="connsiteX151" fmla="*/ 48141 w 1125258"/>
                    <a:gd name="connsiteY151" fmla="*/ 87236 h 1495138"/>
                    <a:gd name="connsiteX152" fmla="*/ 8862 w 1125258"/>
                    <a:gd name="connsiteY152" fmla="*/ 45427 h 1495138"/>
                    <a:gd name="connsiteX153" fmla="*/ 49344 w 1125258"/>
                    <a:gd name="connsiteY153" fmla="*/ 2010 h 1495138"/>
                    <a:gd name="connsiteX154" fmla="*/ 55757 w 1125258"/>
                    <a:gd name="connsiteY154" fmla="*/ 2010 h 1495138"/>
                    <a:gd name="connsiteX155" fmla="*/ 123093 w 1125258"/>
                    <a:gd name="connsiteY155"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67556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954496 w 1125258"/>
                    <a:gd name="connsiteY50" fmla="*/ 883234 h 1495138"/>
                    <a:gd name="connsiteX51" fmla="*/ 955298 w 1125258"/>
                    <a:gd name="connsiteY51" fmla="*/ 880018 h 1495138"/>
                    <a:gd name="connsiteX52" fmla="*/ 955298 w 1125258"/>
                    <a:gd name="connsiteY52" fmla="*/ 867556 h 1495138"/>
                    <a:gd name="connsiteX53" fmla="*/ 272255 w 1125258"/>
                    <a:gd name="connsiteY53" fmla="*/ 539116 h 1495138"/>
                    <a:gd name="connsiteX54" fmla="*/ 287486 w 1125258"/>
                    <a:gd name="connsiteY54" fmla="*/ 540322 h 1495138"/>
                    <a:gd name="connsiteX55" fmla="*/ 323158 w 1125258"/>
                    <a:gd name="connsiteY55" fmla="*/ 578513 h 1495138"/>
                    <a:gd name="connsiteX56" fmla="*/ 323158 w 1125258"/>
                    <a:gd name="connsiteY56" fmla="*/ 584543 h 1495138"/>
                    <a:gd name="connsiteX57" fmla="*/ 323158 w 1125258"/>
                    <a:gd name="connsiteY57" fmla="*/ 731276 h 1495138"/>
                    <a:gd name="connsiteX58" fmla="*/ 322757 w 1125258"/>
                    <a:gd name="connsiteY58" fmla="*/ 731276 h 1495138"/>
                    <a:gd name="connsiteX59" fmla="*/ 322757 w 1125258"/>
                    <a:gd name="connsiteY59" fmla="*/ 865948 h 1495138"/>
                    <a:gd name="connsiteX60" fmla="*/ 323158 w 1125258"/>
                    <a:gd name="connsiteY60" fmla="*/ 880018 h 1495138"/>
                    <a:gd name="connsiteX61" fmla="*/ 328769 w 1125258"/>
                    <a:gd name="connsiteY61" fmla="*/ 886049 h 1495138"/>
                    <a:gd name="connsiteX62" fmla="*/ 344000 w 1125258"/>
                    <a:gd name="connsiteY62" fmla="*/ 886049 h 1495138"/>
                    <a:gd name="connsiteX63" fmla="*/ 366045 w 1125258"/>
                    <a:gd name="connsiteY63" fmla="*/ 886049 h 1495138"/>
                    <a:gd name="connsiteX64" fmla="*/ 405325 w 1125258"/>
                    <a:gd name="connsiteY64" fmla="*/ 917003 h 1495138"/>
                    <a:gd name="connsiteX65" fmla="*/ 371255 w 1125258"/>
                    <a:gd name="connsiteY65" fmla="*/ 971676 h 1495138"/>
                    <a:gd name="connsiteX66" fmla="*/ 358429 w 1125258"/>
                    <a:gd name="connsiteY66" fmla="*/ 972480 h 1495138"/>
                    <a:gd name="connsiteX67" fmla="*/ 197303 w 1125258"/>
                    <a:gd name="connsiteY67" fmla="*/ 972480 h 1495138"/>
                    <a:gd name="connsiteX68" fmla="*/ 186481 w 1125258"/>
                    <a:gd name="connsiteY68" fmla="*/ 971676 h 1495138"/>
                    <a:gd name="connsiteX69" fmla="*/ 149606 w 1125258"/>
                    <a:gd name="connsiteY69" fmla="*/ 935897 h 1495138"/>
                    <a:gd name="connsiteX70" fmla="*/ 174056 w 1125258"/>
                    <a:gd name="connsiteY70" fmla="*/ 890069 h 1495138"/>
                    <a:gd name="connsiteX71" fmla="*/ 192493 w 1125258"/>
                    <a:gd name="connsiteY71" fmla="*/ 886049 h 1495138"/>
                    <a:gd name="connsiteX72" fmla="*/ 226963 w 1125258"/>
                    <a:gd name="connsiteY72" fmla="*/ 886049 h 1495138"/>
                    <a:gd name="connsiteX73" fmla="*/ 234979 w 1125258"/>
                    <a:gd name="connsiteY73" fmla="*/ 884843 h 1495138"/>
                    <a:gd name="connsiteX74" fmla="*/ 236582 w 1125258"/>
                    <a:gd name="connsiteY74" fmla="*/ 883234 h 1495138"/>
                    <a:gd name="connsiteX75" fmla="*/ 237384 w 1125258"/>
                    <a:gd name="connsiteY75" fmla="*/ 880018 h 1495138"/>
                    <a:gd name="connsiteX76" fmla="*/ 237384 w 1125258"/>
                    <a:gd name="connsiteY76" fmla="*/ 867556 h 1495138"/>
                    <a:gd name="connsiteX77" fmla="*/ 237384 w 1125258"/>
                    <a:gd name="connsiteY77" fmla="*/ 644844 h 1495138"/>
                    <a:gd name="connsiteX78" fmla="*/ 236582 w 1125258"/>
                    <a:gd name="connsiteY78" fmla="*/ 628764 h 1495138"/>
                    <a:gd name="connsiteX79" fmla="*/ 234979 w 1125258"/>
                    <a:gd name="connsiteY79" fmla="*/ 627156 h 1495138"/>
                    <a:gd name="connsiteX80" fmla="*/ 230169 w 1125258"/>
                    <a:gd name="connsiteY80" fmla="*/ 625950 h 1495138"/>
                    <a:gd name="connsiteX81" fmla="*/ 207724 w 1125258"/>
                    <a:gd name="connsiteY81" fmla="*/ 626352 h 1495138"/>
                    <a:gd name="connsiteX82" fmla="*/ 197303 w 1125258"/>
                    <a:gd name="connsiteY82" fmla="*/ 626352 h 1495138"/>
                    <a:gd name="connsiteX83" fmla="*/ 158023 w 1125258"/>
                    <a:gd name="connsiteY83" fmla="*/ 584543 h 1495138"/>
                    <a:gd name="connsiteX84" fmla="*/ 198505 w 1125258"/>
                    <a:gd name="connsiteY84" fmla="*/ 541126 h 1495138"/>
                    <a:gd name="connsiteX85" fmla="*/ 204918 w 1125258"/>
                    <a:gd name="connsiteY85" fmla="*/ 541126 h 1495138"/>
                    <a:gd name="connsiteX86" fmla="*/ 272255 w 1125258"/>
                    <a:gd name="connsiteY86" fmla="*/ 539116 h 1495138"/>
                    <a:gd name="connsiteX87" fmla="*/ 477504 w 1125258"/>
                    <a:gd name="connsiteY87" fmla="*/ 0 h 1495138"/>
                    <a:gd name="connsiteX88" fmla="*/ 492735 w 1125258"/>
                    <a:gd name="connsiteY88" fmla="*/ 1206 h 1495138"/>
                    <a:gd name="connsiteX89" fmla="*/ 528407 w 1125258"/>
                    <a:gd name="connsiteY89" fmla="*/ 39397 h 1495138"/>
                    <a:gd name="connsiteX90" fmla="*/ 528407 w 1125258"/>
                    <a:gd name="connsiteY90" fmla="*/ 45427 h 1495138"/>
                    <a:gd name="connsiteX91" fmla="*/ 528407 w 1125258"/>
                    <a:gd name="connsiteY91" fmla="*/ 192159 h 1495138"/>
                    <a:gd name="connsiteX92" fmla="*/ 528006 w 1125258"/>
                    <a:gd name="connsiteY92" fmla="*/ 192159 h 1495138"/>
                    <a:gd name="connsiteX93" fmla="*/ 528006 w 1125258"/>
                    <a:gd name="connsiteY93" fmla="*/ 326832 h 1495138"/>
                    <a:gd name="connsiteX94" fmla="*/ 528407 w 1125258"/>
                    <a:gd name="connsiteY94" fmla="*/ 340902 h 1495138"/>
                    <a:gd name="connsiteX95" fmla="*/ 534018 w 1125258"/>
                    <a:gd name="connsiteY95" fmla="*/ 346932 h 1495138"/>
                    <a:gd name="connsiteX96" fmla="*/ 549249 w 1125258"/>
                    <a:gd name="connsiteY96" fmla="*/ 346932 h 1495138"/>
                    <a:gd name="connsiteX97" fmla="*/ 571294 w 1125258"/>
                    <a:gd name="connsiteY97" fmla="*/ 346932 h 1495138"/>
                    <a:gd name="connsiteX98" fmla="*/ 610574 w 1125258"/>
                    <a:gd name="connsiteY98" fmla="*/ 377887 h 1495138"/>
                    <a:gd name="connsiteX99" fmla="*/ 576504 w 1125258"/>
                    <a:gd name="connsiteY99" fmla="*/ 432560 h 1495138"/>
                    <a:gd name="connsiteX100" fmla="*/ 563678 w 1125258"/>
                    <a:gd name="connsiteY100" fmla="*/ 433364 h 1495138"/>
                    <a:gd name="connsiteX101" fmla="*/ 402552 w 1125258"/>
                    <a:gd name="connsiteY101" fmla="*/ 433364 h 1495138"/>
                    <a:gd name="connsiteX102" fmla="*/ 391730 w 1125258"/>
                    <a:gd name="connsiteY102" fmla="*/ 432560 h 1495138"/>
                    <a:gd name="connsiteX103" fmla="*/ 354855 w 1125258"/>
                    <a:gd name="connsiteY103" fmla="*/ 396781 h 1495138"/>
                    <a:gd name="connsiteX104" fmla="*/ 379305 w 1125258"/>
                    <a:gd name="connsiteY104" fmla="*/ 350952 h 1495138"/>
                    <a:gd name="connsiteX105" fmla="*/ 397742 w 1125258"/>
                    <a:gd name="connsiteY105" fmla="*/ 346932 h 1495138"/>
                    <a:gd name="connsiteX106" fmla="*/ 432212 w 1125258"/>
                    <a:gd name="connsiteY106" fmla="*/ 346932 h 1495138"/>
                    <a:gd name="connsiteX107" fmla="*/ 440228 w 1125258"/>
                    <a:gd name="connsiteY107" fmla="*/ 345726 h 1495138"/>
                    <a:gd name="connsiteX108" fmla="*/ 441831 w 1125258"/>
                    <a:gd name="connsiteY108" fmla="*/ 344118 h 1495138"/>
                    <a:gd name="connsiteX109" fmla="*/ 442633 w 1125258"/>
                    <a:gd name="connsiteY109" fmla="*/ 340902 h 1495138"/>
                    <a:gd name="connsiteX110" fmla="*/ 442633 w 1125258"/>
                    <a:gd name="connsiteY110" fmla="*/ 328440 h 1495138"/>
                    <a:gd name="connsiteX111" fmla="*/ 442633 w 1125258"/>
                    <a:gd name="connsiteY111" fmla="*/ 105728 h 1495138"/>
                    <a:gd name="connsiteX112" fmla="*/ 441831 w 1125258"/>
                    <a:gd name="connsiteY112" fmla="*/ 89648 h 1495138"/>
                    <a:gd name="connsiteX113" fmla="*/ 440228 w 1125258"/>
                    <a:gd name="connsiteY113" fmla="*/ 88040 h 1495138"/>
                    <a:gd name="connsiteX114" fmla="*/ 435418 w 1125258"/>
                    <a:gd name="connsiteY114" fmla="*/ 86834 h 1495138"/>
                    <a:gd name="connsiteX115" fmla="*/ 412973 w 1125258"/>
                    <a:gd name="connsiteY115" fmla="*/ 87236 h 1495138"/>
                    <a:gd name="connsiteX116" fmla="*/ 402552 w 1125258"/>
                    <a:gd name="connsiteY116" fmla="*/ 87236 h 1495138"/>
                    <a:gd name="connsiteX117" fmla="*/ 363272 w 1125258"/>
                    <a:gd name="connsiteY117" fmla="*/ 45427 h 1495138"/>
                    <a:gd name="connsiteX118" fmla="*/ 403754 w 1125258"/>
                    <a:gd name="connsiteY118" fmla="*/ 2010 h 1495138"/>
                    <a:gd name="connsiteX119" fmla="*/ 410167 w 1125258"/>
                    <a:gd name="connsiteY119" fmla="*/ 2010 h 1495138"/>
                    <a:gd name="connsiteX120" fmla="*/ 477504 w 1125258"/>
                    <a:gd name="connsiteY120" fmla="*/ 0 h 1495138"/>
                    <a:gd name="connsiteX121" fmla="*/ 123093 w 1125258"/>
                    <a:gd name="connsiteY121" fmla="*/ 0 h 1495138"/>
                    <a:gd name="connsiteX122" fmla="*/ 138324 w 1125258"/>
                    <a:gd name="connsiteY122" fmla="*/ 1206 h 1495138"/>
                    <a:gd name="connsiteX123" fmla="*/ 173997 w 1125258"/>
                    <a:gd name="connsiteY123" fmla="*/ 39397 h 1495138"/>
                    <a:gd name="connsiteX124" fmla="*/ 173997 w 1125258"/>
                    <a:gd name="connsiteY124" fmla="*/ 45427 h 1495138"/>
                    <a:gd name="connsiteX125" fmla="*/ 173997 w 1125258"/>
                    <a:gd name="connsiteY125" fmla="*/ 192159 h 1495138"/>
                    <a:gd name="connsiteX126" fmla="*/ 173596 w 1125258"/>
                    <a:gd name="connsiteY126" fmla="*/ 192159 h 1495138"/>
                    <a:gd name="connsiteX127" fmla="*/ 173596 w 1125258"/>
                    <a:gd name="connsiteY127" fmla="*/ 326832 h 1495138"/>
                    <a:gd name="connsiteX128" fmla="*/ 173997 w 1125258"/>
                    <a:gd name="connsiteY128" fmla="*/ 340902 h 1495138"/>
                    <a:gd name="connsiteX129" fmla="*/ 179608 w 1125258"/>
                    <a:gd name="connsiteY129" fmla="*/ 346932 h 1495138"/>
                    <a:gd name="connsiteX130" fmla="*/ 194839 w 1125258"/>
                    <a:gd name="connsiteY130" fmla="*/ 346932 h 1495138"/>
                    <a:gd name="connsiteX131" fmla="*/ 216884 w 1125258"/>
                    <a:gd name="connsiteY131" fmla="*/ 346932 h 1495138"/>
                    <a:gd name="connsiteX132" fmla="*/ 256164 w 1125258"/>
                    <a:gd name="connsiteY132" fmla="*/ 377887 h 1495138"/>
                    <a:gd name="connsiteX133" fmla="*/ 222094 w 1125258"/>
                    <a:gd name="connsiteY133" fmla="*/ 432560 h 1495138"/>
                    <a:gd name="connsiteX134" fmla="*/ 209268 w 1125258"/>
                    <a:gd name="connsiteY134" fmla="*/ 433364 h 1495138"/>
                    <a:gd name="connsiteX135" fmla="*/ 48141 w 1125258"/>
                    <a:gd name="connsiteY135" fmla="*/ 433364 h 1495138"/>
                    <a:gd name="connsiteX136" fmla="*/ 37319 w 1125258"/>
                    <a:gd name="connsiteY136" fmla="*/ 432560 h 1495138"/>
                    <a:gd name="connsiteX137" fmla="*/ 445 w 1125258"/>
                    <a:gd name="connsiteY137" fmla="*/ 396781 h 1495138"/>
                    <a:gd name="connsiteX138" fmla="*/ 24894 w 1125258"/>
                    <a:gd name="connsiteY138" fmla="*/ 350952 h 1495138"/>
                    <a:gd name="connsiteX139" fmla="*/ 43332 w 1125258"/>
                    <a:gd name="connsiteY139" fmla="*/ 346932 h 1495138"/>
                    <a:gd name="connsiteX140" fmla="*/ 77801 w 1125258"/>
                    <a:gd name="connsiteY140" fmla="*/ 346932 h 1495138"/>
                    <a:gd name="connsiteX141" fmla="*/ 85818 w 1125258"/>
                    <a:gd name="connsiteY141" fmla="*/ 345726 h 1495138"/>
                    <a:gd name="connsiteX142" fmla="*/ 87421 w 1125258"/>
                    <a:gd name="connsiteY142" fmla="*/ 344118 h 1495138"/>
                    <a:gd name="connsiteX143" fmla="*/ 88223 w 1125258"/>
                    <a:gd name="connsiteY143" fmla="*/ 340902 h 1495138"/>
                    <a:gd name="connsiteX144" fmla="*/ 88223 w 1125258"/>
                    <a:gd name="connsiteY144" fmla="*/ 328440 h 1495138"/>
                    <a:gd name="connsiteX145" fmla="*/ 88223 w 1125258"/>
                    <a:gd name="connsiteY145" fmla="*/ 105728 h 1495138"/>
                    <a:gd name="connsiteX146" fmla="*/ 87421 w 1125258"/>
                    <a:gd name="connsiteY146" fmla="*/ 89648 h 1495138"/>
                    <a:gd name="connsiteX147" fmla="*/ 85818 w 1125258"/>
                    <a:gd name="connsiteY147" fmla="*/ 88040 h 1495138"/>
                    <a:gd name="connsiteX148" fmla="*/ 81008 w 1125258"/>
                    <a:gd name="connsiteY148" fmla="*/ 86834 h 1495138"/>
                    <a:gd name="connsiteX149" fmla="*/ 58562 w 1125258"/>
                    <a:gd name="connsiteY149" fmla="*/ 87236 h 1495138"/>
                    <a:gd name="connsiteX150" fmla="*/ 48141 w 1125258"/>
                    <a:gd name="connsiteY150" fmla="*/ 87236 h 1495138"/>
                    <a:gd name="connsiteX151" fmla="*/ 8862 w 1125258"/>
                    <a:gd name="connsiteY151" fmla="*/ 45427 h 1495138"/>
                    <a:gd name="connsiteX152" fmla="*/ 49344 w 1125258"/>
                    <a:gd name="connsiteY152" fmla="*/ 2010 h 1495138"/>
                    <a:gd name="connsiteX153" fmla="*/ 55757 w 1125258"/>
                    <a:gd name="connsiteY153" fmla="*/ 2010 h 1495138"/>
                    <a:gd name="connsiteX154" fmla="*/ 123093 w 1125258"/>
                    <a:gd name="connsiteY154"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5298 w 1125258"/>
                    <a:gd name="connsiteY34" fmla="*/ 880018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954496 w 1125258"/>
                    <a:gd name="connsiteY50" fmla="*/ 883234 h 1495138"/>
                    <a:gd name="connsiteX51" fmla="*/ 955298 w 1125258"/>
                    <a:gd name="connsiteY51" fmla="*/ 880018 h 1495138"/>
                    <a:gd name="connsiteX52" fmla="*/ 272255 w 1125258"/>
                    <a:gd name="connsiteY52" fmla="*/ 539116 h 1495138"/>
                    <a:gd name="connsiteX53" fmla="*/ 287486 w 1125258"/>
                    <a:gd name="connsiteY53" fmla="*/ 540322 h 1495138"/>
                    <a:gd name="connsiteX54" fmla="*/ 323158 w 1125258"/>
                    <a:gd name="connsiteY54" fmla="*/ 578513 h 1495138"/>
                    <a:gd name="connsiteX55" fmla="*/ 323158 w 1125258"/>
                    <a:gd name="connsiteY55" fmla="*/ 584543 h 1495138"/>
                    <a:gd name="connsiteX56" fmla="*/ 323158 w 1125258"/>
                    <a:gd name="connsiteY56" fmla="*/ 731276 h 1495138"/>
                    <a:gd name="connsiteX57" fmla="*/ 322757 w 1125258"/>
                    <a:gd name="connsiteY57" fmla="*/ 731276 h 1495138"/>
                    <a:gd name="connsiteX58" fmla="*/ 322757 w 1125258"/>
                    <a:gd name="connsiteY58" fmla="*/ 865948 h 1495138"/>
                    <a:gd name="connsiteX59" fmla="*/ 323158 w 1125258"/>
                    <a:gd name="connsiteY59" fmla="*/ 880018 h 1495138"/>
                    <a:gd name="connsiteX60" fmla="*/ 328769 w 1125258"/>
                    <a:gd name="connsiteY60" fmla="*/ 886049 h 1495138"/>
                    <a:gd name="connsiteX61" fmla="*/ 344000 w 1125258"/>
                    <a:gd name="connsiteY61" fmla="*/ 886049 h 1495138"/>
                    <a:gd name="connsiteX62" fmla="*/ 366045 w 1125258"/>
                    <a:gd name="connsiteY62" fmla="*/ 886049 h 1495138"/>
                    <a:gd name="connsiteX63" fmla="*/ 405325 w 1125258"/>
                    <a:gd name="connsiteY63" fmla="*/ 917003 h 1495138"/>
                    <a:gd name="connsiteX64" fmla="*/ 371255 w 1125258"/>
                    <a:gd name="connsiteY64" fmla="*/ 971676 h 1495138"/>
                    <a:gd name="connsiteX65" fmla="*/ 358429 w 1125258"/>
                    <a:gd name="connsiteY65" fmla="*/ 972480 h 1495138"/>
                    <a:gd name="connsiteX66" fmla="*/ 197303 w 1125258"/>
                    <a:gd name="connsiteY66" fmla="*/ 972480 h 1495138"/>
                    <a:gd name="connsiteX67" fmla="*/ 186481 w 1125258"/>
                    <a:gd name="connsiteY67" fmla="*/ 971676 h 1495138"/>
                    <a:gd name="connsiteX68" fmla="*/ 149606 w 1125258"/>
                    <a:gd name="connsiteY68" fmla="*/ 935897 h 1495138"/>
                    <a:gd name="connsiteX69" fmla="*/ 174056 w 1125258"/>
                    <a:gd name="connsiteY69" fmla="*/ 890069 h 1495138"/>
                    <a:gd name="connsiteX70" fmla="*/ 192493 w 1125258"/>
                    <a:gd name="connsiteY70" fmla="*/ 886049 h 1495138"/>
                    <a:gd name="connsiteX71" fmla="*/ 226963 w 1125258"/>
                    <a:gd name="connsiteY71" fmla="*/ 886049 h 1495138"/>
                    <a:gd name="connsiteX72" fmla="*/ 234979 w 1125258"/>
                    <a:gd name="connsiteY72" fmla="*/ 884843 h 1495138"/>
                    <a:gd name="connsiteX73" fmla="*/ 236582 w 1125258"/>
                    <a:gd name="connsiteY73" fmla="*/ 883234 h 1495138"/>
                    <a:gd name="connsiteX74" fmla="*/ 237384 w 1125258"/>
                    <a:gd name="connsiteY74" fmla="*/ 880018 h 1495138"/>
                    <a:gd name="connsiteX75" fmla="*/ 237384 w 1125258"/>
                    <a:gd name="connsiteY75" fmla="*/ 867556 h 1495138"/>
                    <a:gd name="connsiteX76" fmla="*/ 237384 w 1125258"/>
                    <a:gd name="connsiteY76" fmla="*/ 644844 h 1495138"/>
                    <a:gd name="connsiteX77" fmla="*/ 236582 w 1125258"/>
                    <a:gd name="connsiteY77" fmla="*/ 628764 h 1495138"/>
                    <a:gd name="connsiteX78" fmla="*/ 234979 w 1125258"/>
                    <a:gd name="connsiteY78" fmla="*/ 627156 h 1495138"/>
                    <a:gd name="connsiteX79" fmla="*/ 230169 w 1125258"/>
                    <a:gd name="connsiteY79" fmla="*/ 625950 h 1495138"/>
                    <a:gd name="connsiteX80" fmla="*/ 207724 w 1125258"/>
                    <a:gd name="connsiteY80" fmla="*/ 626352 h 1495138"/>
                    <a:gd name="connsiteX81" fmla="*/ 197303 w 1125258"/>
                    <a:gd name="connsiteY81" fmla="*/ 626352 h 1495138"/>
                    <a:gd name="connsiteX82" fmla="*/ 158023 w 1125258"/>
                    <a:gd name="connsiteY82" fmla="*/ 584543 h 1495138"/>
                    <a:gd name="connsiteX83" fmla="*/ 198505 w 1125258"/>
                    <a:gd name="connsiteY83" fmla="*/ 541126 h 1495138"/>
                    <a:gd name="connsiteX84" fmla="*/ 204918 w 1125258"/>
                    <a:gd name="connsiteY84" fmla="*/ 541126 h 1495138"/>
                    <a:gd name="connsiteX85" fmla="*/ 272255 w 1125258"/>
                    <a:gd name="connsiteY85" fmla="*/ 539116 h 1495138"/>
                    <a:gd name="connsiteX86" fmla="*/ 477504 w 1125258"/>
                    <a:gd name="connsiteY86" fmla="*/ 0 h 1495138"/>
                    <a:gd name="connsiteX87" fmla="*/ 492735 w 1125258"/>
                    <a:gd name="connsiteY87" fmla="*/ 1206 h 1495138"/>
                    <a:gd name="connsiteX88" fmla="*/ 528407 w 1125258"/>
                    <a:gd name="connsiteY88" fmla="*/ 39397 h 1495138"/>
                    <a:gd name="connsiteX89" fmla="*/ 528407 w 1125258"/>
                    <a:gd name="connsiteY89" fmla="*/ 45427 h 1495138"/>
                    <a:gd name="connsiteX90" fmla="*/ 528407 w 1125258"/>
                    <a:gd name="connsiteY90" fmla="*/ 192159 h 1495138"/>
                    <a:gd name="connsiteX91" fmla="*/ 528006 w 1125258"/>
                    <a:gd name="connsiteY91" fmla="*/ 192159 h 1495138"/>
                    <a:gd name="connsiteX92" fmla="*/ 528006 w 1125258"/>
                    <a:gd name="connsiteY92" fmla="*/ 326832 h 1495138"/>
                    <a:gd name="connsiteX93" fmla="*/ 528407 w 1125258"/>
                    <a:gd name="connsiteY93" fmla="*/ 340902 h 1495138"/>
                    <a:gd name="connsiteX94" fmla="*/ 534018 w 1125258"/>
                    <a:gd name="connsiteY94" fmla="*/ 346932 h 1495138"/>
                    <a:gd name="connsiteX95" fmla="*/ 549249 w 1125258"/>
                    <a:gd name="connsiteY95" fmla="*/ 346932 h 1495138"/>
                    <a:gd name="connsiteX96" fmla="*/ 571294 w 1125258"/>
                    <a:gd name="connsiteY96" fmla="*/ 346932 h 1495138"/>
                    <a:gd name="connsiteX97" fmla="*/ 610574 w 1125258"/>
                    <a:gd name="connsiteY97" fmla="*/ 377887 h 1495138"/>
                    <a:gd name="connsiteX98" fmla="*/ 576504 w 1125258"/>
                    <a:gd name="connsiteY98" fmla="*/ 432560 h 1495138"/>
                    <a:gd name="connsiteX99" fmla="*/ 563678 w 1125258"/>
                    <a:gd name="connsiteY99" fmla="*/ 433364 h 1495138"/>
                    <a:gd name="connsiteX100" fmla="*/ 402552 w 1125258"/>
                    <a:gd name="connsiteY100" fmla="*/ 433364 h 1495138"/>
                    <a:gd name="connsiteX101" fmla="*/ 391730 w 1125258"/>
                    <a:gd name="connsiteY101" fmla="*/ 432560 h 1495138"/>
                    <a:gd name="connsiteX102" fmla="*/ 354855 w 1125258"/>
                    <a:gd name="connsiteY102" fmla="*/ 396781 h 1495138"/>
                    <a:gd name="connsiteX103" fmla="*/ 379305 w 1125258"/>
                    <a:gd name="connsiteY103" fmla="*/ 350952 h 1495138"/>
                    <a:gd name="connsiteX104" fmla="*/ 397742 w 1125258"/>
                    <a:gd name="connsiteY104" fmla="*/ 346932 h 1495138"/>
                    <a:gd name="connsiteX105" fmla="*/ 432212 w 1125258"/>
                    <a:gd name="connsiteY105" fmla="*/ 346932 h 1495138"/>
                    <a:gd name="connsiteX106" fmla="*/ 440228 w 1125258"/>
                    <a:gd name="connsiteY106" fmla="*/ 345726 h 1495138"/>
                    <a:gd name="connsiteX107" fmla="*/ 441831 w 1125258"/>
                    <a:gd name="connsiteY107" fmla="*/ 344118 h 1495138"/>
                    <a:gd name="connsiteX108" fmla="*/ 442633 w 1125258"/>
                    <a:gd name="connsiteY108" fmla="*/ 340902 h 1495138"/>
                    <a:gd name="connsiteX109" fmla="*/ 442633 w 1125258"/>
                    <a:gd name="connsiteY109" fmla="*/ 328440 h 1495138"/>
                    <a:gd name="connsiteX110" fmla="*/ 442633 w 1125258"/>
                    <a:gd name="connsiteY110" fmla="*/ 105728 h 1495138"/>
                    <a:gd name="connsiteX111" fmla="*/ 441831 w 1125258"/>
                    <a:gd name="connsiteY111" fmla="*/ 89648 h 1495138"/>
                    <a:gd name="connsiteX112" fmla="*/ 440228 w 1125258"/>
                    <a:gd name="connsiteY112" fmla="*/ 88040 h 1495138"/>
                    <a:gd name="connsiteX113" fmla="*/ 435418 w 1125258"/>
                    <a:gd name="connsiteY113" fmla="*/ 86834 h 1495138"/>
                    <a:gd name="connsiteX114" fmla="*/ 412973 w 1125258"/>
                    <a:gd name="connsiteY114" fmla="*/ 87236 h 1495138"/>
                    <a:gd name="connsiteX115" fmla="*/ 402552 w 1125258"/>
                    <a:gd name="connsiteY115" fmla="*/ 87236 h 1495138"/>
                    <a:gd name="connsiteX116" fmla="*/ 363272 w 1125258"/>
                    <a:gd name="connsiteY116" fmla="*/ 45427 h 1495138"/>
                    <a:gd name="connsiteX117" fmla="*/ 403754 w 1125258"/>
                    <a:gd name="connsiteY117" fmla="*/ 2010 h 1495138"/>
                    <a:gd name="connsiteX118" fmla="*/ 410167 w 1125258"/>
                    <a:gd name="connsiteY118" fmla="*/ 2010 h 1495138"/>
                    <a:gd name="connsiteX119" fmla="*/ 477504 w 1125258"/>
                    <a:gd name="connsiteY119" fmla="*/ 0 h 1495138"/>
                    <a:gd name="connsiteX120" fmla="*/ 123093 w 1125258"/>
                    <a:gd name="connsiteY120" fmla="*/ 0 h 1495138"/>
                    <a:gd name="connsiteX121" fmla="*/ 138324 w 1125258"/>
                    <a:gd name="connsiteY121" fmla="*/ 1206 h 1495138"/>
                    <a:gd name="connsiteX122" fmla="*/ 173997 w 1125258"/>
                    <a:gd name="connsiteY122" fmla="*/ 39397 h 1495138"/>
                    <a:gd name="connsiteX123" fmla="*/ 173997 w 1125258"/>
                    <a:gd name="connsiteY123" fmla="*/ 45427 h 1495138"/>
                    <a:gd name="connsiteX124" fmla="*/ 173997 w 1125258"/>
                    <a:gd name="connsiteY124" fmla="*/ 192159 h 1495138"/>
                    <a:gd name="connsiteX125" fmla="*/ 173596 w 1125258"/>
                    <a:gd name="connsiteY125" fmla="*/ 192159 h 1495138"/>
                    <a:gd name="connsiteX126" fmla="*/ 173596 w 1125258"/>
                    <a:gd name="connsiteY126" fmla="*/ 326832 h 1495138"/>
                    <a:gd name="connsiteX127" fmla="*/ 173997 w 1125258"/>
                    <a:gd name="connsiteY127" fmla="*/ 340902 h 1495138"/>
                    <a:gd name="connsiteX128" fmla="*/ 179608 w 1125258"/>
                    <a:gd name="connsiteY128" fmla="*/ 346932 h 1495138"/>
                    <a:gd name="connsiteX129" fmla="*/ 194839 w 1125258"/>
                    <a:gd name="connsiteY129" fmla="*/ 346932 h 1495138"/>
                    <a:gd name="connsiteX130" fmla="*/ 216884 w 1125258"/>
                    <a:gd name="connsiteY130" fmla="*/ 346932 h 1495138"/>
                    <a:gd name="connsiteX131" fmla="*/ 256164 w 1125258"/>
                    <a:gd name="connsiteY131" fmla="*/ 377887 h 1495138"/>
                    <a:gd name="connsiteX132" fmla="*/ 222094 w 1125258"/>
                    <a:gd name="connsiteY132" fmla="*/ 432560 h 1495138"/>
                    <a:gd name="connsiteX133" fmla="*/ 209268 w 1125258"/>
                    <a:gd name="connsiteY133" fmla="*/ 433364 h 1495138"/>
                    <a:gd name="connsiteX134" fmla="*/ 48141 w 1125258"/>
                    <a:gd name="connsiteY134" fmla="*/ 433364 h 1495138"/>
                    <a:gd name="connsiteX135" fmla="*/ 37319 w 1125258"/>
                    <a:gd name="connsiteY135" fmla="*/ 432560 h 1495138"/>
                    <a:gd name="connsiteX136" fmla="*/ 445 w 1125258"/>
                    <a:gd name="connsiteY136" fmla="*/ 396781 h 1495138"/>
                    <a:gd name="connsiteX137" fmla="*/ 24894 w 1125258"/>
                    <a:gd name="connsiteY137" fmla="*/ 350952 h 1495138"/>
                    <a:gd name="connsiteX138" fmla="*/ 43332 w 1125258"/>
                    <a:gd name="connsiteY138" fmla="*/ 346932 h 1495138"/>
                    <a:gd name="connsiteX139" fmla="*/ 77801 w 1125258"/>
                    <a:gd name="connsiteY139" fmla="*/ 346932 h 1495138"/>
                    <a:gd name="connsiteX140" fmla="*/ 85818 w 1125258"/>
                    <a:gd name="connsiteY140" fmla="*/ 345726 h 1495138"/>
                    <a:gd name="connsiteX141" fmla="*/ 87421 w 1125258"/>
                    <a:gd name="connsiteY141" fmla="*/ 344118 h 1495138"/>
                    <a:gd name="connsiteX142" fmla="*/ 88223 w 1125258"/>
                    <a:gd name="connsiteY142" fmla="*/ 340902 h 1495138"/>
                    <a:gd name="connsiteX143" fmla="*/ 88223 w 1125258"/>
                    <a:gd name="connsiteY143" fmla="*/ 328440 h 1495138"/>
                    <a:gd name="connsiteX144" fmla="*/ 88223 w 1125258"/>
                    <a:gd name="connsiteY144" fmla="*/ 105728 h 1495138"/>
                    <a:gd name="connsiteX145" fmla="*/ 87421 w 1125258"/>
                    <a:gd name="connsiteY145" fmla="*/ 89648 h 1495138"/>
                    <a:gd name="connsiteX146" fmla="*/ 85818 w 1125258"/>
                    <a:gd name="connsiteY146" fmla="*/ 88040 h 1495138"/>
                    <a:gd name="connsiteX147" fmla="*/ 81008 w 1125258"/>
                    <a:gd name="connsiteY147" fmla="*/ 86834 h 1495138"/>
                    <a:gd name="connsiteX148" fmla="*/ 58562 w 1125258"/>
                    <a:gd name="connsiteY148" fmla="*/ 87236 h 1495138"/>
                    <a:gd name="connsiteX149" fmla="*/ 48141 w 1125258"/>
                    <a:gd name="connsiteY149" fmla="*/ 87236 h 1495138"/>
                    <a:gd name="connsiteX150" fmla="*/ 8862 w 1125258"/>
                    <a:gd name="connsiteY150" fmla="*/ 45427 h 1495138"/>
                    <a:gd name="connsiteX151" fmla="*/ 49344 w 1125258"/>
                    <a:gd name="connsiteY151" fmla="*/ 2010 h 1495138"/>
                    <a:gd name="connsiteX152" fmla="*/ 55757 w 1125258"/>
                    <a:gd name="connsiteY152" fmla="*/ 2010 h 1495138"/>
                    <a:gd name="connsiteX153" fmla="*/ 123093 w 1125258"/>
                    <a:gd name="connsiteY153"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4496 w 1125258"/>
                    <a:gd name="connsiteY34" fmla="*/ 883234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954496 w 1125258"/>
                    <a:gd name="connsiteY50" fmla="*/ 883234 h 1495138"/>
                    <a:gd name="connsiteX51" fmla="*/ 272255 w 1125258"/>
                    <a:gd name="connsiteY51" fmla="*/ 539116 h 1495138"/>
                    <a:gd name="connsiteX52" fmla="*/ 287486 w 1125258"/>
                    <a:gd name="connsiteY52" fmla="*/ 540322 h 1495138"/>
                    <a:gd name="connsiteX53" fmla="*/ 323158 w 1125258"/>
                    <a:gd name="connsiteY53" fmla="*/ 578513 h 1495138"/>
                    <a:gd name="connsiteX54" fmla="*/ 323158 w 1125258"/>
                    <a:gd name="connsiteY54" fmla="*/ 584543 h 1495138"/>
                    <a:gd name="connsiteX55" fmla="*/ 323158 w 1125258"/>
                    <a:gd name="connsiteY55" fmla="*/ 731276 h 1495138"/>
                    <a:gd name="connsiteX56" fmla="*/ 322757 w 1125258"/>
                    <a:gd name="connsiteY56" fmla="*/ 731276 h 1495138"/>
                    <a:gd name="connsiteX57" fmla="*/ 322757 w 1125258"/>
                    <a:gd name="connsiteY57" fmla="*/ 865948 h 1495138"/>
                    <a:gd name="connsiteX58" fmla="*/ 323158 w 1125258"/>
                    <a:gd name="connsiteY58" fmla="*/ 880018 h 1495138"/>
                    <a:gd name="connsiteX59" fmla="*/ 328769 w 1125258"/>
                    <a:gd name="connsiteY59" fmla="*/ 886049 h 1495138"/>
                    <a:gd name="connsiteX60" fmla="*/ 344000 w 1125258"/>
                    <a:gd name="connsiteY60" fmla="*/ 886049 h 1495138"/>
                    <a:gd name="connsiteX61" fmla="*/ 366045 w 1125258"/>
                    <a:gd name="connsiteY61" fmla="*/ 886049 h 1495138"/>
                    <a:gd name="connsiteX62" fmla="*/ 405325 w 1125258"/>
                    <a:gd name="connsiteY62" fmla="*/ 917003 h 1495138"/>
                    <a:gd name="connsiteX63" fmla="*/ 371255 w 1125258"/>
                    <a:gd name="connsiteY63" fmla="*/ 971676 h 1495138"/>
                    <a:gd name="connsiteX64" fmla="*/ 358429 w 1125258"/>
                    <a:gd name="connsiteY64" fmla="*/ 972480 h 1495138"/>
                    <a:gd name="connsiteX65" fmla="*/ 197303 w 1125258"/>
                    <a:gd name="connsiteY65" fmla="*/ 972480 h 1495138"/>
                    <a:gd name="connsiteX66" fmla="*/ 186481 w 1125258"/>
                    <a:gd name="connsiteY66" fmla="*/ 971676 h 1495138"/>
                    <a:gd name="connsiteX67" fmla="*/ 149606 w 1125258"/>
                    <a:gd name="connsiteY67" fmla="*/ 935897 h 1495138"/>
                    <a:gd name="connsiteX68" fmla="*/ 174056 w 1125258"/>
                    <a:gd name="connsiteY68" fmla="*/ 890069 h 1495138"/>
                    <a:gd name="connsiteX69" fmla="*/ 192493 w 1125258"/>
                    <a:gd name="connsiteY69" fmla="*/ 886049 h 1495138"/>
                    <a:gd name="connsiteX70" fmla="*/ 226963 w 1125258"/>
                    <a:gd name="connsiteY70" fmla="*/ 886049 h 1495138"/>
                    <a:gd name="connsiteX71" fmla="*/ 234979 w 1125258"/>
                    <a:gd name="connsiteY71" fmla="*/ 884843 h 1495138"/>
                    <a:gd name="connsiteX72" fmla="*/ 236582 w 1125258"/>
                    <a:gd name="connsiteY72" fmla="*/ 883234 h 1495138"/>
                    <a:gd name="connsiteX73" fmla="*/ 237384 w 1125258"/>
                    <a:gd name="connsiteY73" fmla="*/ 880018 h 1495138"/>
                    <a:gd name="connsiteX74" fmla="*/ 237384 w 1125258"/>
                    <a:gd name="connsiteY74" fmla="*/ 867556 h 1495138"/>
                    <a:gd name="connsiteX75" fmla="*/ 237384 w 1125258"/>
                    <a:gd name="connsiteY75" fmla="*/ 644844 h 1495138"/>
                    <a:gd name="connsiteX76" fmla="*/ 236582 w 1125258"/>
                    <a:gd name="connsiteY76" fmla="*/ 628764 h 1495138"/>
                    <a:gd name="connsiteX77" fmla="*/ 234979 w 1125258"/>
                    <a:gd name="connsiteY77" fmla="*/ 627156 h 1495138"/>
                    <a:gd name="connsiteX78" fmla="*/ 230169 w 1125258"/>
                    <a:gd name="connsiteY78" fmla="*/ 625950 h 1495138"/>
                    <a:gd name="connsiteX79" fmla="*/ 207724 w 1125258"/>
                    <a:gd name="connsiteY79" fmla="*/ 626352 h 1495138"/>
                    <a:gd name="connsiteX80" fmla="*/ 197303 w 1125258"/>
                    <a:gd name="connsiteY80" fmla="*/ 626352 h 1495138"/>
                    <a:gd name="connsiteX81" fmla="*/ 158023 w 1125258"/>
                    <a:gd name="connsiteY81" fmla="*/ 584543 h 1495138"/>
                    <a:gd name="connsiteX82" fmla="*/ 198505 w 1125258"/>
                    <a:gd name="connsiteY82" fmla="*/ 541126 h 1495138"/>
                    <a:gd name="connsiteX83" fmla="*/ 204918 w 1125258"/>
                    <a:gd name="connsiteY83" fmla="*/ 541126 h 1495138"/>
                    <a:gd name="connsiteX84" fmla="*/ 272255 w 1125258"/>
                    <a:gd name="connsiteY84" fmla="*/ 539116 h 1495138"/>
                    <a:gd name="connsiteX85" fmla="*/ 477504 w 1125258"/>
                    <a:gd name="connsiteY85" fmla="*/ 0 h 1495138"/>
                    <a:gd name="connsiteX86" fmla="*/ 492735 w 1125258"/>
                    <a:gd name="connsiteY86" fmla="*/ 1206 h 1495138"/>
                    <a:gd name="connsiteX87" fmla="*/ 528407 w 1125258"/>
                    <a:gd name="connsiteY87" fmla="*/ 39397 h 1495138"/>
                    <a:gd name="connsiteX88" fmla="*/ 528407 w 1125258"/>
                    <a:gd name="connsiteY88" fmla="*/ 45427 h 1495138"/>
                    <a:gd name="connsiteX89" fmla="*/ 528407 w 1125258"/>
                    <a:gd name="connsiteY89" fmla="*/ 192159 h 1495138"/>
                    <a:gd name="connsiteX90" fmla="*/ 528006 w 1125258"/>
                    <a:gd name="connsiteY90" fmla="*/ 192159 h 1495138"/>
                    <a:gd name="connsiteX91" fmla="*/ 528006 w 1125258"/>
                    <a:gd name="connsiteY91" fmla="*/ 326832 h 1495138"/>
                    <a:gd name="connsiteX92" fmla="*/ 528407 w 1125258"/>
                    <a:gd name="connsiteY92" fmla="*/ 340902 h 1495138"/>
                    <a:gd name="connsiteX93" fmla="*/ 534018 w 1125258"/>
                    <a:gd name="connsiteY93" fmla="*/ 346932 h 1495138"/>
                    <a:gd name="connsiteX94" fmla="*/ 549249 w 1125258"/>
                    <a:gd name="connsiteY94" fmla="*/ 346932 h 1495138"/>
                    <a:gd name="connsiteX95" fmla="*/ 571294 w 1125258"/>
                    <a:gd name="connsiteY95" fmla="*/ 346932 h 1495138"/>
                    <a:gd name="connsiteX96" fmla="*/ 610574 w 1125258"/>
                    <a:gd name="connsiteY96" fmla="*/ 377887 h 1495138"/>
                    <a:gd name="connsiteX97" fmla="*/ 576504 w 1125258"/>
                    <a:gd name="connsiteY97" fmla="*/ 432560 h 1495138"/>
                    <a:gd name="connsiteX98" fmla="*/ 563678 w 1125258"/>
                    <a:gd name="connsiteY98" fmla="*/ 433364 h 1495138"/>
                    <a:gd name="connsiteX99" fmla="*/ 402552 w 1125258"/>
                    <a:gd name="connsiteY99" fmla="*/ 433364 h 1495138"/>
                    <a:gd name="connsiteX100" fmla="*/ 391730 w 1125258"/>
                    <a:gd name="connsiteY100" fmla="*/ 432560 h 1495138"/>
                    <a:gd name="connsiteX101" fmla="*/ 354855 w 1125258"/>
                    <a:gd name="connsiteY101" fmla="*/ 396781 h 1495138"/>
                    <a:gd name="connsiteX102" fmla="*/ 379305 w 1125258"/>
                    <a:gd name="connsiteY102" fmla="*/ 350952 h 1495138"/>
                    <a:gd name="connsiteX103" fmla="*/ 397742 w 1125258"/>
                    <a:gd name="connsiteY103" fmla="*/ 346932 h 1495138"/>
                    <a:gd name="connsiteX104" fmla="*/ 432212 w 1125258"/>
                    <a:gd name="connsiteY104" fmla="*/ 346932 h 1495138"/>
                    <a:gd name="connsiteX105" fmla="*/ 440228 w 1125258"/>
                    <a:gd name="connsiteY105" fmla="*/ 345726 h 1495138"/>
                    <a:gd name="connsiteX106" fmla="*/ 441831 w 1125258"/>
                    <a:gd name="connsiteY106" fmla="*/ 344118 h 1495138"/>
                    <a:gd name="connsiteX107" fmla="*/ 442633 w 1125258"/>
                    <a:gd name="connsiteY107" fmla="*/ 340902 h 1495138"/>
                    <a:gd name="connsiteX108" fmla="*/ 442633 w 1125258"/>
                    <a:gd name="connsiteY108" fmla="*/ 328440 h 1495138"/>
                    <a:gd name="connsiteX109" fmla="*/ 442633 w 1125258"/>
                    <a:gd name="connsiteY109" fmla="*/ 105728 h 1495138"/>
                    <a:gd name="connsiteX110" fmla="*/ 441831 w 1125258"/>
                    <a:gd name="connsiteY110" fmla="*/ 89648 h 1495138"/>
                    <a:gd name="connsiteX111" fmla="*/ 440228 w 1125258"/>
                    <a:gd name="connsiteY111" fmla="*/ 88040 h 1495138"/>
                    <a:gd name="connsiteX112" fmla="*/ 435418 w 1125258"/>
                    <a:gd name="connsiteY112" fmla="*/ 86834 h 1495138"/>
                    <a:gd name="connsiteX113" fmla="*/ 412973 w 1125258"/>
                    <a:gd name="connsiteY113" fmla="*/ 87236 h 1495138"/>
                    <a:gd name="connsiteX114" fmla="*/ 402552 w 1125258"/>
                    <a:gd name="connsiteY114" fmla="*/ 87236 h 1495138"/>
                    <a:gd name="connsiteX115" fmla="*/ 363272 w 1125258"/>
                    <a:gd name="connsiteY115" fmla="*/ 45427 h 1495138"/>
                    <a:gd name="connsiteX116" fmla="*/ 403754 w 1125258"/>
                    <a:gd name="connsiteY116" fmla="*/ 2010 h 1495138"/>
                    <a:gd name="connsiteX117" fmla="*/ 410167 w 1125258"/>
                    <a:gd name="connsiteY117" fmla="*/ 2010 h 1495138"/>
                    <a:gd name="connsiteX118" fmla="*/ 477504 w 1125258"/>
                    <a:gd name="connsiteY118" fmla="*/ 0 h 1495138"/>
                    <a:gd name="connsiteX119" fmla="*/ 123093 w 1125258"/>
                    <a:gd name="connsiteY119" fmla="*/ 0 h 1495138"/>
                    <a:gd name="connsiteX120" fmla="*/ 138324 w 1125258"/>
                    <a:gd name="connsiteY120" fmla="*/ 1206 h 1495138"/>
                    <a:gd name="connsiteX121" fmla="*/ 173997 w 1125258"/>
                    <a:gd name="connsiteY121" fmla="*/ 39397 h 1495138"/>
                    <a:gd name="connsiteX122" fmla="*/ 173997 w 1125258"/>
                    <a:gd name="connsiteY122" fmla="*/ 45427 h 1495138"/>
                    <a:gd name="connsiteX123" fmla="*/ 173997 w 1125258"/>
                    <a:gd name="connsiteY123" fmla="*/ 192159 h 1495138"/>
                    <a:gd name="connsiteX124" fmla="*/ 173596 w 1125258"/>
                    <a:gd name="connsiteY124" fmla="*/ 192159 h 1495138"/>
                    <a:gd name="connsiteX125" fmla="*/ 173596 w 1125258"/>
                    <a:gd name="connsiteY125" fmla="*/ 326832 h 1495138"/>
                    <a:gd name="connsiteX126" fmla="*/ 173997 w 1125258"/>
                    <a:gd name="connsiteY126" fmla="*/ 340902 h 1495138"/>
                    <a:gd name="connsiteX127" fmla="*/ 179608 w 1125258"/>
                    <a:gd name="connsiteY127" fmla="*/ 346932 h 1495138"/>
                    <a:gd name="connsiteX128" fmla="*/ 194839 w 1125258"/>
                    <a:gd name="connsiteY128" fmla="*/ 346932 h 1495138"/>
                    <a:gd name="connsiteX129" fmla="*/ 216884 w 1125258"/>
                    <a:gd name="connsiteY129" fmla="*/ 346932 h 1495138"/>
                    <a:gd name="connsiteX130" fmla="*/ 256164 w 1125258"/>
                    <a:gd name="connsiteY130" fmla="*/ 377887 h 1495138"/>
                    <a:gd name="connsiteX131" fmla="*/ 222094 w 1125258"/>
                    <a:gd name="connsiteY131" fmla="*/ 432560 h 1495138"/>
                    <a:gd name="connsiteX132" fmla="*/ 209268 w 1125258"/>
                    <a:gd name="connsiteY132" fmla="*/ 433364 h 1495138"/>
                    <a:gd name="connsiteX133" fmla="*/ 48141 w 1125258"/>
                    <a:gd name="connsiteY133" fmla="*/ 433364 h 1495138"/>
                    <a:gd name="connsiteX134" fmla="*/ 37319 w 1125258"/>
                    <a:gd name="connsiteY134" fmla="*/ 432560 h 1495138"/>
                    <a:gd name="connsiteX135" fmla="*/ 445 w 1125258"/>
                    <a:gd name="connsiteY135" fmla="*/ 396781 h 1495138"/>
                    <a:gd name="connsiteX136" fmla="*/ 24894 w 1125258"/>
                    <a:gd name="connsiteY136" fmla="*/ 350952 h 1495138"/>
                    <a:gd name="connsiteX137" fmla="*/ 43332 w 1125258"/>
                    <a:gd name="connsiteY137" fmla="*/ 346932 h 1495138"/>
                    <a:gd name="connsiteX138" fmla="*/ 77801 w 1125258"/>
                    <a:gd name="connsiteY138" fmla="*/ 346932 h 1495138"/>
                    <a:gd name="connsiteX139" fmla="*/ 85818 w 1125258"/>
                    <a:gd name="connsiteY139" fmla="*/ 345726 h 1495138"/>
                    <a:gd name="connsiteX140" fmla="*/ 87421 w 1125258"/>
                    <a:gd name="connsiteY140" fmla="*/ 344118 h 1495138"/>
                    <a:gd name="connsiteX141" fmla="*/ 88223 w 1125258"/>
                    <a:gd name="connsiteY141" fmla="*/ 340902 h 1495138"/>
                    <a:gd name="connsiteX142" fmla="*/ 88223 w 1125258"/>
                    <a:gd name="connsiteY142" fmla="*/ 328440 h 1495138"/>
                    <a:gd name="connsiteX143" fmla="*/ 88223 w 1125258"/>
                    <a:gd name="connsiteY143" fmla="*/ 105728 h 1495138"/>
                    <a:gd name="connsiteX144" fmla="*/ 87421 w 1125258"/>
                    <a:gd name="connsiteY144" fmla="*/ 89648 h 1495138"/>
                    <a:gd name="connsiteX145" fmla="*/ 85818 w 1125258"/>
                    <a:gd name="connsiteY145" fmla="*/ 88040 h 1495138"/>
                    <a:gd name="connsiteX146" fmla="*/ 81008 w 1125258"/>
                    <a:gd name="connsiteY146" fmla="*/ 86834 h 1495138"/>
                    <a:gd name="connsiteX147" fmla="*/ 58562 w 1125258"/>
                    <a:gd name="connsiteY147" fmla="*/ 87236 h 1495138"/>
                    <a:gd name="connsiteX148" fmla="*/ 48141 w 1125258"/>
                    <a:gd name="connsiteY148" fmla="*/ 87236 h 1495138"/>
                    <a:gd name="connsiteX149" fmla="*/ 8862 w 1125258"/>
                    <a:gd name="connsiteY149" fmla="*/ 45427 h 1495138"/>
                    <a:gd name="connsiteX150" fmla="*/ 49344 w 1125258"/>
                    <a:gd name="connsiteY150" fmla="*/ 2010 h 1495138"/>
                    <a:gd name="connsiteX151" fmla="*/ 55757 w 1125258"/>
                    <a:gd name="connsiteY151" fmla="*/ 2010 h 1495138"/>
                    <a:gd name="connsiteX152" fmla="*/ 123093 w 1125258"/>
                    <a:gd name="connsiteY15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52893 w 1125258"/>
                    <a:gd name="connsiteY34" fmla="*/ 884843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952893 w 1125258"/>
                    <a:gd name="connsiteY49" fmla="*/ 884843 h 1495138"/>
                    <a:gd name="connsiteX50" fmla="*/ 272255 w 1125258"/>
                    <a:gd name="connsiteY50" fmla="*/ 539116 h 1495138"/>
                    <a:gd name="connsiteX51" fmla="*/ 287486 w 1125258"/>
                    <a:gd name="connsiteY51" fmla="*/ 540322 h 1495138"/>
                    <a:gd name="connsiteX52" fmla="*/ 323158 w 1125258"/>
                    <a:gd name="connsiteY52" fmla="*/ 578513 h 1495138"/>
                    <a:gd name="connsiteX53" fmla="*/ 323158 w 1125258"/>
                    <a:gd name="connsiteY53" fmla="*/ 584543 h 1495138"/>
                    <a:gd name="connsiteX54" fmla="*/ 323158 w 1125258"/>
                    <a:gd name="connsiteY54" fmla="*/ 731276 h 1495138"/>
                    <a:gd name="connsiteX55" fmla="*/ 322757 w 1125258"/>
                    <a:gd name="connsiteY55" fmla="*/ 731276 h 1495138"/>
                    <a:gd name="connsiteX56" fmla="*/ 322757 w 1125258"/>
                    <a:gd name="connsiteY56" fmla="*/ 865948 h 1495138"/>
                    <a:gd name="connsiteX57" fmla="*/ 323158 w 1125258"/>
                    <a:gd name="connsiteY57" fmla="*/ 880018 h 1495138"/>
                    <a:gd name="connsiteX58" fmla="*/ 328769 w 1125258"/>
                    <a:gd name="connsiteY58" fmla="*/ 886049 h 1495138"/>
                    <a:gd name="connsiteX59" fmla="*/ 344000 w 1125258"/>
                    <a:gd name="connsiteY59" fmla="*/ 886049 h 1495138"/>
                    <a:gd name="connsiteX60" fmla="*/ 366045 w 1125258"/>
                    <a:gd name="connsiteY60" fmla="*/ 886049 h 1495138"/>
                    <a:gd name="connsiteX61" fmla="*/ 405325 w 1125258"/>
                    <a:gd name="connsiteY61" fmla="*/ 917003 h 1495138"/>
                    <a:gd name="connsiteX62" fmla="*/ 371255 w 1125258"/>
                    <a:gd name="connsiteY62" fmla="*/ 971676 h 1495138"/>
                    <a:gd name="connsiteX63" fmla="*/ 358429 w 1125258"/>
                    <a:gd name="connsiteY63" fmla="*/ 972480 h 1495138"/>
                    <a:gd name="connsiteX64" fmla="*/ 197303 w 1125258"/>
                    <a:gd name="connsiteY64" fmla="*/ 972480 h 1495138"/>
                    <a:gd name="connsiteX65" fmla="*/ 186481 w 1125258"/>
                    <a:gd name="connsiteY65" fmla="*/ 971676 h 1495138"/>
                    <a:gd name="connsiteX66" fmla="*/ 149606 w 1125258"/>
                    <a:gd name="connsiteY66" fmla="*/ 935897 h 1495138"/>
                    <a:gd name="connsiteX67" fmla="*/ 174056 w 1125258"/>
                    <a:gd name="connsiteY67" fmla="*/ 890069 h 1495138"/>
                    <a:gd name="connsiteX68" fmla="*/ 192493 w 1125258"/>
                    <a:gd name="connsiteY68" fmla="*/ 886049 h 1495138"/>
                    <a:gd name="connsiteX69" fmla="*/ 226963 w 1125258"/>
                    <a:gd name="connsiteY69" fmla="*/ 886049 h 1495138"/>
                    <a:gd name="connsiteX70" fmla="*/ 234979 w 1125258"/>
                    <a:gd name="connsiteY70" fmla="*/ 884843 h 1495138"/>
                    <a:gd name="connsiteX71" fmla="*/ 236582 w 1125258"/>
                    <a:gd name="connsiteY71" fmla="*/ 883234 h 1495138"/>
                    <a:gd name="connsiteX72" fmla="*/ 237384 w 1125258"/>
                    <a:gd name="connsiteY72" fmla="*/ 880018 h 1495138"/>
                    <a:gd name="connsiteX73" fmla="*/ 237384 w 1125258"/>
                    <a:gd name="connsiteY73" fmla="*/ 867556 h 1495138"/>
                    <a:gd name="connsiteX74" fmla="*/ 237384 w 1125258"/>
                    <a:gd name="connsiteY74" fmla="*/ 644844 h 1495138"/>
                    <a:gd name="connsiteX75" fmla="*/ 236582 w 1125258"/>
                    <a:gd name="connsiteY75" fmla="*/ 628764 h 1495138"/>
                    <a:gd name="connsiteX76" fmla="*/ 234979 w 1125258"/>
                    <a:gd name="connsiteY76" fmla="*/ 627156 h 1495138"/>
                    <a:gd name="connsiteX77" fmla="*/ 230169 w 1125258"/>
                    <a:gd name="connsiteY77" fmla="*/ 625950 h 1495138"/>
                    <a:gd name="connsiteX78" fmla="*/ 207724 w 1125258"/>
                    <a:gd name="connsiteY78" fmla="*/ 626352 h 1495138"/>
                    <a:gd name="connsiteX79" fmla="*/ 197303 w 1125258"/>
                    <a:gd name="connsiteY79" fmla="*/ 626352 h 1495138"/>
                    <a:gd name="connsiteX80" fmla="*/ 158023 w 1125258"/>
                    <a:gd name="connsiteY80" fmla="*/ 584543 h 1495138"/>
                    <a:gd name="connsiteX81" fmla="*/ 198505 w 1125258"/>
                    <a:gd name="connsiteY81" fmla="*/ 541126 h 1495138"/>
                    <a:gd name="connsiteX82" fmla="*/ 204918 w 1125258"/>
                    <a:gd name="connsiteY82" fmla="*/ 541126 h 1495138"/>
                    <a:gd name="connsiteX83" fmla="*/ 272255 w 1125258"/>
                    <a:gd name="connsiteY83" fmla="*/ 539116 h 1495138"/>
                    <a:gd name="connsiteX84" fmla="*/ 477504 w 1125258"/>
                    <a:gd name="connsiteY84" fmla="*/ 0 h 1495138"/>
                    <a:gd name="connsiteX85" fmla="*/ 492735 w 1125258"/>
                    <a:gd name="connsiteY85" fmla="*/ 1206 h 1495138"/>
                    <a:gd name="connsiteX86" fmla="*/ 528407 w 1125258"/>
                    <a:gd name="connsiteY86" fmla="*/ 39397 h 1495138"/>
                    <a:gd name="connsiteX87" fmla="*/ 528407 w 1125258"/>
                    <a:gd name="connsiteY87" fmla="*/ 45427 h 1495138"/>
                    <a:gd name="connsiteX88" fmla="*/ 528407 w 1125258"/>
                    <a:gd name="connsiteY88" fmla="*/ 192159 h 1495138"/>
                    <a:gd name="connsiteX89" fmla="*/ 528006 w 1125258"/>
                    <a:gd name="connsiteY89" fmla="*/ 192159 h 1495138"/>
                    <a:gd name="connsiteX90" fmla="*/ 528006 w 1125258"/>
                    <a:gd name="connsiteY90" fmla="*/ 326832 h 1495138"/>
                    <a:gd name="connsiteX91" fmla="*/ 528407 w 1125258"/>
                    <a:gd name="connsiteY91" fmla="*/ 340902 h 1495138"/>
                    <a:gd name="connsiteX92" fmla="*/ 534018 w 1125258"/>
                    <a:gd name="connsiteY92" fmla="*/ 346932 h 1495138"/>
                    <a:gd name="connsiteX93" fmla="*/ 549249 w 1125258"/>
                    <a:gd name="connsiteY93" fmla="*/ 346932 h 1495138"/>
                    <a:gd name="connsiteX94" fmla="*/ 571294 w 1125258"/>
                    <a:gd name="connsiteY94" fmla="*/ 346932 h 1495138"/>
                    <a:gd name="connsiteX95" fmla="*/ 610574 w 1125258"/>
                    <a:gd name="connsiteY95" fmla="*/ 377887 h 1495138"/>
                    <a:gd name="connsiteX96" fmla="*/ 576504 w 1125258"/>
                    <a:gd name="connsiteY96" fmla="*/ 432560 h 1495138"/>
                    <a:gd name="connsiteX97" fmla="*/ 563678 w 1125258"/>
                    <a:gd name="connsiteY97" fmla="*/ 433364 h 1495138"/>
                    <a:gd name="connsiteX98" fmla="*/ 402552 w 1125258"/>
                    <a:gd name="connsiteY98" fmla="*/ 433364 h 1495138"/>
                    <a:gd name="connsiteX99" fmla="*/ 391730 w 1125258"/>
                    <a:gd name="connsiteY99" fmla="*/ 432560 h 1495138"/>
                    <a:gd name="connsiteX100" fmla="*/ 354855 w 1125258"/>
                    <a:gd name="connsiteY100" fmla="*/ 396781 h 1495138"/>
                    <a:gd name="connsiteX101" fmla="*/ 379305 w 1125258"/>
                    <a:gd name="connsiteY101" fmla="*/ 350952 h 1495138"/>
                    <a:gd name="connsiteX102" fmla="*/ 397742 w 1125258"/>
                    <a:gd name="connsiteY102" fmla="*/ 346932 h 1495138"/>
                    <a:gd name="connsiteX103" fmla="*/ 432212 w 1125258"/>
                    <a:gd name="connsiteY103" fmla="*/ 346932 h 1495138"/>
                    <a:gd name="connsiteX104" fmla="*/ 440228 w 1125258"/>
                    <a:gd name="connsiteY104" fmla="*/ 345726 h 1495138"/>
                    <a:gd name="connsiteX105" fmla="*/ 441831 w 1125258"/>
                    <a:gd name="connsiteY105" fmla="*/ 344118 h 1495138"/>
                    <a:gd name="connsiteX106" fmla="*/ 442633 w 1125258"/>
                    <a:gd name="connsiteY106" fmla="*/ 340902 h 1495138"/>
                    <a:gd name="connsiteX107" fmla="*/ 442633 w 1125258"/>
                    <a:gd name="connsiteY107" fmla="*/ 328440 h 1495138"/>
                    <a:gd name="connsiteX108" fmla="*/ 442633 w 1125258"/>
                    <a:gd name="connsiteY108" fmla="*/ 105728 h 1495138"/>
                    <a:gd name="connsiteX109" fmla="*/ 441831 w 1125258"/>
                    <a:gd name="connsiteY109" fmla="*/ 89648 h 1495138"/>
                    <a:gd name="connsiteX110" fmla="*/ 440228 w 1125258"/>
                    <a:gd name="connsiteY110" fmla="*/ 88040 h 1495138"/>
                    <a:gd name="connsiteX111" fmla="*/ 435418 w 1125258"/>
                    <a:gd name="connsiteY111" fmla="*/ 86834 h 1495138"/>
                    <a:gd name="connsiteX112" fmla="*/ 412973 w 1125258"/>
                    <a:gd name="connsiteY112" fmla="*/ 87236 h 1495138"/>
                    <a:gd name="connsiteX113" fmla="*/ 402552 w 1125258"/>
                    <a:gd name="connsiteY113" fmla="*/ 87236 h 1495138"/>
                    <a:gd name="connsiteX114" fmla="*/ 363272 w 1125258"/>
                    <a:gd name="connsiteY114" fmla="*/ 45427 h 1495138"/>
                    <a:gd name="connsiteX115" fmla="*/ 403754 w 1125258"/>
                    <a:gd name="connsiteY115" fmla="*/ 2010 h 1495138"/>
                    <a:gd name="connsiteX116" fmla="*/ 410167 w 1125258"/>
                    <a:gd name="connsiteY116" fmla="*/ 2010 h 1495138"/>
                    <a:gd name="connsiteX117" fmla="*/ 477504 w 1125258"/>
                    <a:gd name="connsiteY117" fmla="*/ 0 h 1495138"/>
                    <a:gd name="connsiteX118" fmla="*/ 123093 w 1125258"/>
                    <a:gd name="connsiteY118" fmla="*/ 0 h 1495138"/>
                    <a:gd name="connsiteX119" fmla="*/ 138324 w 1125258"/>
                    <a:gd name="connsiteY119" fmla="*/ 1206 h 1495138"/>
                    <a:gd name="connsiteX120" fmla="*/ 173997 w 1125258"/>
                    <a:gd name="connsiteY120" fmla="*/ 39397 h 1495138"/>
                    <a:gd name="connsiteX121" fmla="*/ 173997 w 1125258"/>
                    <a:gd name="connsiteY121" fmla="*/ 45427 h 1495138"/>
                    <a:gd name="connsiteX122" fmla="*/ 173997 w 1125258"/>
                    <a:gd name="connsiteY122" fmla="*/ 192159 h 1495138"/>
                    <a:gd name="connsiteX123" fmla="*/ 173596 w 1125258"/>
                    <a:gd name="connsiteY123" fmla="*/ 192159 h 1495138"/>
                    <a:gd name="connsiteX124" fmla="*/ 173596 w 1125258"/>
                    <a:gd name="connsiteY124" fmla="*/ 326832 h 1495138"/>
                    <a:gd name="connsiteX125" fmla="*/ 173997 w 1125258"/>
                    <a:gd name="connsiteY125" fmla="*/ 340902 h 1495138"/>
                    <a:gd name="connsiteX126" fmla="*/ 179608 w 1125258"/>
                    <a:gd name="connsiteY126" fmla="*/ 346932 h 1495138"/>
                    <a:gd name="connsiteX127" fmla="*/ 194839 w 1125258"/>
                    <a:gd name="connsiteY127" fmla="*/ 346932 h 1495138"/>
                    <a:gd name="connsiteX128" fmla="*/ 216884 w 1125258"/>
                    <a:gd name="connsiteY128" fmla="*/ 346932 h 1495138"/>
                    <a:gd name="connsiteX129" fmla="*/ 256164 w 1125258"/>
                    <a:gd name="connsiteY129" fmla="*/ 377887 h 1495138"/>
                    <a:gd name="connsiteX130" fmla="*/ 222094 w 1125258"/>
                    <a:gd name="connsiteY130" fmla="*/ 432560 h 1495138"/>
                    <a:gd name="connsiteX131" fmla="*/ 209268 w 1125258"/>
                    <a:gd name="connsiteY131" fmla="*/ 433364 h 1495138"/>
                    <a:gd name="connsiteX132" fmla="*/ 48141 w 1125258"/>
                    <a:gd name="connsiteY132" fmla="*/ 433364 h 1495138"/>
                    <a:gd name="connsiteX133" fmla="*/ 37319 w 1125258"/>
                    <a:gd name="connsiteY133" fmla="*/ 432560 h 1495138"/>
                    <a:gd name="connsiteX134" fmla="*/ 445 w 1125258"/>
                    <a:gd name="connsiteY134" fmla="*/ 396781 h 1495138"/>
                    <a:gd name="connsiteX135" fmla="*/ 24894 w 1125258"/>
                    <a:gd name="connsiteY135" fmla="*/ 350952 h 1495138"/>
                    <a:gd name="connsiteX136" fmla="*/ 43332 w 1125258"/>
                    <a:gd name="connsiteY136" fmla="*/ 346932 h 1495138"/>
                    <a:gd name="connsiteX137" fmla="*/ 77801 w 1125258"/>
                    <a:gd name="connsiteY137" fmla="*/ 346932 h 1495138"/>
                    <a:gd name="connsiteX138" fmla="*/ 85818 w 1125258"/>
                    <a:gd name="connsiteY138" fmla="*/ 345726 h 1495138"/>
                    <a:gd name="connsiteX139" fmla="*/ 87421 w 1125258"/>
                    <a:gd name="connsiteY139" fmla="*/ 344118 h 1495138"/>
                    <a:gd name="connsiteX140" fmla="*/ 88223 w 1125258"/>
                    <a:gd name="connsiteY140" fmla="*/ 340902 h 1495138"/>
                    <a:gd name="connsiteX141" fmla="*/ 88223 w 1125258"/>
                    <a:gd name="connsiteY141" fmla="*/ 328440 h 1495138"/>
                    <a:gd name="connsiteX142" fmla="*/ 88223 w 1125258"/>
                    <a:gd name="connsiteY142" fmla="*/ 105728 h 1495138"/>
                    <a:gd name="connsiteX143" fmla="*/ 87421 w 1125258"/>
                    <a:gd name="connsiteY143" fmla="*/ 89648 h 1495138"/>
                    <a:gd name="connsiteX144" fmla="*/ 85818 w 1125258"/>
                    <a:gd name="connsiteY144" fmla="*/ 88040 h 1495138"/>
                    <a:gd name="connsiteX145" fmla="*/ 81008 w 1125258"/>
                    <a:gd name="connsiteY145" fmla="*/ 86834 h 1495138"/>
                    <a:gd name="connsiteX146" fmla="*/ 58562 w 1125258"/>
                    <a:gd name="connsiteY146" fmla="*/ 87236 h 1495138"/>
                    <a:gd name="connsiteX147" fmla="*/ 48141 w 1125258"/>
                    <a:gd name="connsiteY147" fmla="*/ 87236 h 1495138"/>
                    <a:gd name="connsiteX148" fmla="*/ 8862 w 1125258"/>
                    <a:gd name="connsiteY148" fmla="*/ 45427 h 1495138"/>
                    <a:gd name="connsiteX149" fmla="*/ 49344 w 1125258"/>
                    <a:gd name="connsiteY149" fmla="*/ 2010 h 1495138"/>
                    <a:gd name="connsiteX150" fmla="*/ 55757 w 1125258"/>
                    <a:gd name="connsiteY150" fmla="*/ 2010 h 1495138"/>
                    <a:gd name="connsiteX151" fmla="*/ 123093 w 1125258"/>
                    <a:gd name="connsiteY151"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44877 w 1125258"/>
                    <a:gd name="connsiteY34" fmla="*/ 886049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944877 w 1125258"/>
                    <a:gd name="connsiteY48" fmla="*/ 886049 h 1495138"/>
                    <a:gd name="connsiteX49" fmla="*/ 272255 w 1125258"/>
                    <a:gd name="connsiteY49" fmla="*/ 539116 h 1495138"/>
                    <a:gd name="connsiteX50" fmla="*/ 287486 w 1125258"/>
                    <a:gd name="connsiteY50" fmla="*/ 540322 h 1495138"/>
                    <a:gd name="connsiteX51" fmla="*/ 323158 w 1125258"/>
                    <a:gd name="connsiteY51" fmla="*/ 578513 h 1495138"/>
                    <a:gd name="connsiteX52" fmla="*/ 323158 w 1125258"/>
                    <a:gd name="connsiteY52" fmla="*/ 584543 h 1495138"/>
                    <a:gd name="connsiteX53" fmla="*/ 323158 w 1125258"/>
                    <a:gd name="connsiteY53" fmla="*/ 731276 h 1495138"/>
                    <a:gd name="connsiteX54" fmla="*/ 322757 w 1125258"/>
                    <a:gd name="connsiteY54" fmla="*/ 731276 h 1495138"/>
                    <a:gd name="connsiteX55" fmla="*/ 322757 w 1125258"/>
                    <a:gd name="connsiteY55" fmla="*/ 865948 h 1495138"/>
                    <a:gd name="connsiteX56" fmla="*/ 323158 w 1125258"/>
                    <a:gd name="connsiteY56" fmla="*/ 880018 h 1495138"/>
                    <a:gd name="connsiteX57" fmla="*/ 328769 w 1125258"/>
                    <a:gd name="connsiteY57" fmla="*/ 886049 h 1495138"/>
                    <a:gd name="connsiteX58" fmla="*/ 344000 w 1125258"/>
                    <a:gd name="connsiteY58" fmla="*/ 886049 h 1495138"/>
                    <a:gd name="connsiteX59" fmla="*/ 366045 w 1125258"/>
                    <a:gd name="connsiteY59" fmla="*/ 886049 h 1495138"/>
                    <a:gd name="connsiteX60" fmla="*/ 405325 w 1125258"/>
                    <a:gd name="connsiteY60" fmla="*/ 917003 h 1495138"/>
                    <a:gd name="connsiteX61" fmla="*/ 371255 w 1125258"/>
                    <a:gd name="connsiteY61" fmla="*/ 971676 h 1495138"/>
                    <a:gd name="connsiteX62" fmla="*/ 358429 w 1125258"/>
                    <a:gd name="connsiteY62" fmla="*/ 972480 h 1495138"/>
                    <a:gd name="connsiteX63" fmla="*/ 197303 w 1125258"/>
                    <a:gd name="connsiteY63" fmla="*/ 972480 h 1495138"/>
                    <a:gd name="connsiteX64" fmla="*/ 186481 w 1125258"/>
                    <a:gd name="connsiteY64" fmla="*/ 971676 h 1495138"/>
                    <a:gd name="connsiteX65" fmla="*/ 149606 w 1125258"/>
                    <a:gd name="connsiteY65" fmla="*/ 935897 h 1495138"/>
                    <a:gd name="connsiteX66" fmla="*/ 174056 w 1125258"/>
                    <a:gd name="connsiteY66" fmla="*/ 890069 h 1495138"/>
                    <a:gd name="connsiteX67" fmla="*/ 192493 w 1125258"/>
                    <a:gd name="connsiteY67" fmla="*/ 886049 h 1495138"/>
                    <a:gd name="connsiteX68" fmla="*/ 226963 w 1125258"/>
                    <a:gd name="connsiteY68" fmla="*/ 886049 h 1495138"/>
                    <a:gd name="connsiteX69" fmla="*/ 234979 w 1125258"/>
                    <a:gd name="connsiteY69" fmla="*/ 884843 h 1495138"/>
                    <a:gd name="connsiteX70" fmla="*/ 236582 w 1125258"/>
                    <a:gd name="connsiteY70" fmla="*/ 883234 h 1495138"/>
                    <a:gd name="connsiteX71" fmla="*/ 237384 w 1125258"/>
                    <a:gd name="connsiteY71" fmla="*/ 880018 h 1495138"/>
                    <a:gd name="connsiteX72" fmla="*/ 237384 w 1125258"/>
                    <a:gd name="connsiteY72" fmla="*/ 867556 h 1495138"/>
                    <a:gd name="connsiteX73" fmla="*/ 237384 w 1125258"/>
                    <a:gd name="connsiteY73" fmla="*/ 644844 h 1495138"/>
                    <a:gd name="connsiteX74" fmla="*/ 236582 w 1125258"/>
                    <a:gd name="connsiteY74" fmla="*/ 628764 h 1495138"/>
                    <a:gd name="connsiteX75" fmla="*/ 234979 w 1125258"/>
                    <a:gd name="connsiteY75" fmla="*/ 627156 h 1495138"/>
                    <a:gd name="connsiteX76" fmla="*/ 230169 w 1125258"/>
                    <a:gd name="connsiteY76" fmla="*/ 625950 h 1495138"/>
                    <a:gd name="connsiteX77" fmla="*/ 207724 w 1125258"/>
                    <a:gd name="connsiteY77" fmla="*/ 626352 h 1495138"/>
                    <a:gd name="connsiteX78" fmla="*/ 197303 w 1125258"/>
                    <a:gd name="connsiteY78" fmla="*/ 626352 h 1495138"/>
                    <a:gd name="connsiteX79" fmla="*/ 158023 w 1125258"/>
                    <a:gd name="connsiteY79" fmla="*/ 584543 h 1495138"/>
                    <a:gd name="connsiteX80" fmla="*/ 198505 w 1125258"/>
                    <a:gd name="connsiteY80" fmla="*/ 541126 h 1495138"/>
                    <a:gd name="connsiteX81" fmla="*/ 204918 w 1125258"/>
                    <a:gd name="connsiteY81" fmla="*/ 541126 h 1495138"/>
                    <a:gd name="connsiteX82" fmla="*/ 272255 w 1125258"/>
                    <a:gd name="connsiteY82" fmla="*/ 539116 h 1495138"/>
                    <a:gd name="connsiteX83" fmla="*/ 477504 w 1125258"/>
                    <a:gd name="connsiteY83" fmla="*/ 0 h 1495138"/>
                    <a:gd name="connsiteX84" fmla="*/ 492735 w 1125258"/>
                    <a:gd name="connsiteY84" fmla="*/ 1206 h 1495138"/>
                    <a:gd name="connsiteX85" fmla="*/ 528407 w 1125258"/>
                    <a:gd name="connsiteY85" fmla="*/ 39397 h 1495138"/>
                    <a:gd name="connsiteX86" fmla="*/ 528407 w 1125258"/>
                    <a:gd name="connsiteY86" fmla="*/ 45427 h 1495138"/>
                    <a:gd name="connsiteX87" fmla="*/ 528407 w 1125258"/>
                    <a:gd name="connsiteY87" fmla="*/ 192159 h 1495138"/>
                    <a:gd name="connsiteX88" fmla="*/ 528006 w 1125258"/>
                    <a:gd name="connsiteY88" fmla="*/ 192159 h 1495138"/>
                    <a:gd name="connsiteX89" fmla="*/ 528006 w 1125258"/>
                    <a:gd name="connsiteY89" fmla="*/ 326832 h 1495138"/>
                    <a:gd name="connsiteX90" fmla="*/ 528407 w 1125258"/>
                    <a:gd name="connsiteY90" fmla="*/ 340902 h 1495138"/>
                    <a:gd name="connsiteX91" fmla="*/ 534018 w 1125258"/>
                    <a:gd name="connsiteY91" fmla="*/ 346932 h 1495138"/>
                    <a:gd name="connsiteX92" fmla="*/ 549249 w 1125258"/>
                    <a:gd name="connsiteY92" fmla="*/ 346932 h 1495138"/>
                    <a:gd name="connsiteX93" fmla="*/ 571294 w 1125258"/>
                    <a:gd name="connsiteY93" fmla="*/ 346932 h 1495138"/>
                    <a:gd name="connsiteX94" fmla="*/ 610574 w 1125258"/>
                    <a:gd name="connsiteY94" fmla="*/ 377887 h 1495138"/>
                    <a:gd name="connsiteX95" fmla="*/ 576504 w 1125258"/>
                    <a:gd name="connsiteY95" fmla="*/ 432560 h 1495138"/>
                    <a:gd name="connsiteX96" fmla="*/ 563678 w 1125258"/>
                    <a:gd name="connsiteY96" fmla="*/ 433364 h 1495138"/>
                    <a:gd name="connsiteX97" fmla="*/ 402552 w 1125258"/>
                    <a:gd name="connsiteY97" fmla="*/ 433364 h 1495138"/>
                    <a:gd name="connsiteX98" fmla="*/ 391730 w 1125258"/>
                    <a:gd name="connsiteY98" fmla="*/ 432560 h 1495138"/>
                    <a:gd name="connsiteX99" fmla="*/ 354855 w 1125258"/>
                    <a:gd name="connsiteY99" fmla="*/ 396781 h 1495138"/>
                    <a:gd name="connsiteX100" fmla="*/ 379305 w 1125258"/>
                    <a:gd name="connsiteY100" fmla="*/ 350952 h 1495138"/>
                    <a:gd name="connsiteX101" fmla="*/ 397742 w 1125258"/>
                    <a:gd name="connsiteY101" fmla="*/ 346932 h 1495138"/>
                    <a:gd name="connsiteX102" fmla="*/ 432212 w 1125258"/>
                    <a:gd name="connsiteY102" fmla="*/ 346932 h 1495138"/>
                    <a:gd name="connsiteX103" fmla="*/ 440228 w 1125258"/>
                    <a:gd name="connsiteY103" fmla="*/ 345726 h 1495138"/>
                    <a:gd name="connsiteX104" fmla="*/ 441831 w 1125258"/>
                    <a:gd name="connsiteY104" fmla="*/ 344118 h 1495138"/>
                    <a:gd name="connsiteX105" fmla="*/ 442633 w 1125258"/>
                    <a:gd name="connsiteY105" fmla="*/ 340902 h 1495138"/>
                    <a:gd name="connsiteX106" fmla="*/ 442633 w 1125258"/>
                    <a:gd name="connsiteY106" fmla="*/ 328440 h 1495138"/>
                    <a:gd name="connsiteX107" fmla="*/ 442633 w 1125258"/>
                    <a:gd name="connsiteY107" fmla="*/ 105728 h 1495138"/>
                    <a:gd name="connsiteX108" fmla="*/ 441831 w 1125258"/>
                    <a:gd name="connsiteY108" fmla="*/ 89648 h 1495138"/>
                    <a:gd name="connsiteX109" fmla="*/ 440228 w 1125258"/>
                    <a:gd name="connsiteY109" fmla="*/ 88040 h 1495138"/>
                    <a:gd name="connsiteX110" fmla="*/ 435418 w 1125258"/>
                    <a:gd name="connsiteY110" fmla="*/ 86834 h 1495138"/>
                    <a:gd name="connsiteX111" fmla="*/ 412973 w 1125258"/>
                    <a:gd name="connsiteY111" fmla="*/ 87236 h 1495138"/>
                    <a:gd name="connsiteX112" fmla="*/ 402552 w 1125258"/>
                    <a:gd name="connsiteY112" fmla="*/ 87236 h 1495138"/>
                    <a:gd name="connsiteX113" fmla="*/ 363272 w 1125258"/>
                    <a:gd name="connsiteY113" fmla="*/ 45427 h 1495138"/>
                    <a:gd name="connsiteX114" fmla="*/ 403754 w 1125258"/>
                    <a:gd name="connsiteY114" fmla="*/ 2010 h 1495138"/>
                    <a:gd name="connsiteX115" fmla="*/ 410167 w 1125258"/>
                    <a:gd name="connsiteY115" fmla="*/ 2010 h 1495138"/>
                    <a:gd name="connsiteX116" fmla="*/ 477504 w 1125258"/>
                    <a:gd name="connsiteY116" fmla="*/ 0 h 1495138"/>
                    <a:gd name="connsiteX117" fmla="*/ 123093 w 1125258"/>
                    <a:gd name="connsiteY117" fmla="*/ 0 h 1495138"/>
                    <a:gd name="connsiteX118" fmla="*/ 138324 w 1125258"/>
                    <a:gd name="connsiteY118" fmla="*/ 1206 h 1495138"/>
                    <a:gd name="connsiteX119" fmla="*/ 173997 w 1125258"/>
                    <a:gd name="connsiteY119" fmla="*/ 39397 h 1495138"/>
                    <a:gd name="connsiteX120" fmla="*/ 173997 w 1125258"/>
                    <a:gd name="connsiteY120" fmla="*/ 45427 h 1495138"/>
                    <a:gd name="connsiteX121" fmla="*/ 173997 w 1125258"/>
                    <a:gd name="connsiteY121" fmla="*/ 192159 h 1495138"/>
                    <a:gd name="connsiteX122" fmla="*/ 173596 w 1125258"/>
                    <a:gd name="connsiteY122" fmla="*/ 192159 h 1495138"/>
                    <a:gd name="connsiteX123" fmla="*/ 173596 w 1125258"/>
                    <a:gd name="connsiteY123" fmla="*/ 326832 h 1495138"/>
                    <a:gd name="connsiteX124" fmla="*/ 173997 w 1125258"/>
                    <a:gd name="connsiteY124" fmla="*/ 340902 h 1495138"/>
                    <a:gd name="connsiteX125" fmla="*/ 179608 w 1125258"/>
                    <a:gd name="connsiteY125" fmla="*/ 346932 h 1495138"/>
                    <a:gd name="connsiteX126" fmla="*/ 194839 w 1125258"/>
                    <a:gd name="connsiteY126" fmla="*/ 346932 h 1495138"/>
                    <a:gd name="connsiteX127" fmla="*/ 216884 w 1125258"/>
                    <a:gd name="connsiteY127" fmla="*/ 346932 h 1495138"/>
                    <a:gd name="connsiteX128" fmla="*/ 256164 w 1125258"/>
                    <a:gd name="connsiteY128" fmla="*/ 377887 h 1495138"/>
                    <a:gd name="connsiteX129" fmla="*/ 222094 w 1125258"/>
                    <a:gd name="connsiteY129" fmla="*/ 432560 h 1495138"/>
                    <a:gd name="connsiteX130" fmla="*/ 209268 w 1125258"/>
                    <a:gd name="connsiteY130" fmla="*/ 433364 h 1495138"/>
                    <a:gd name="connsiteX131" fmla="*/ 48141 w 1125258"/>
                    <a:gd name="connsiteY131" fmla="*/ 433364 h 1495138"/>
                    <a:gd name="connsiteX132" fmla="*/ 37319 w 1125258"/>
                    <a:gd name="connsiteY132" fmla="*/ 432560 h 1495138"/>
                    <a:gd name="connsiteX133" fmla="*/ 445 w 1125258"/>
                    <a:gd name="connsiteY133" fmla="*/ 396781 h 1495138"/>
                    <a:gd name="connsiteX134" fmla="*/ 24894 w 1125258"/>
                    <a:gd name="connsiteY134" fmla="*/ 350952 h 1495138"/>
                    <a:gd name="connsiteX135" fmla="*/ 43332 w 1125258"/>
                    <a:gd name="connsiteY135" fmla="*/ 346932 h 1495138"/>
                    <a:gd name="connsiteX136" fmla="*/ 77801 w 1125258"/>
                    <a:gd name="connsiteY136" fmla="*/ 346932 h 1495138"/>
                    <a:gd name="connsiteX137" fmla="*/ 85818 w 1125258"/>
                    <a:gd name="connsiteY137" fmla="*/ 345726 h 1495138"/>
                    <a:gd name="connsiteX138" fmla="*/ 87421 w 1125258"/>
                    <a:gd name="connsiteY138" fmla="*/ 344118 h 1495138"/>
                    <a:gd name="connsiteX139" fmla="*/ 88223 w 1125258"/>
                    <a:gd name="connsiteY139" fmla="*/ 340902 h 1495138"/>
                    <a:gd name="connsiteX140" fmla="*/ 88223 w 1125258"/>
                    <a:gd name="connsiteY140" fmla="*/ 328440 h 1495138"/>
                    <a:gd name="connsiteX141" fmla="*/ 88223 w 1125258"/>
                    <a:gd name="connsiteY141" fmla="*/ 105728 h 1495138"/>
                    <a:gd name="connsiteX142" fmla="*/ 87421 w 1125258"/>
                    <a:gd name="connsiteY142" fmla="*/ 89648 h 1495138"/>
                    <a:gd name="connsiteX143" fmla="*/ 85818 w 1125258"/>
                    <a:gd name="connsiteY143" fmla="*/ 88040 h 1495138"/>
                    <a:gd name="connsiteX144" fmla="*/ 81008 w 1125258"/>
                    <a:gd name="connsiteY144" fmla="*/ 86834 h 1495138"/>
                    <a:gd name="connsiteX145" fmla="*/ 58562 w 1125258"/>
                    <a:gd name="connsiteY145" fmla="*/ 87236 h 1495138"/>
                    <a:gd name="connsiteX146" fmla="*/ 48141 w 1125258"/>
                    <a:gd name="connsiteY146" fmla="*/ 87236 h 1495138"/>
                    <a:gd name="connsiteX147" fmla="*/ 8862 w 1125258"/>
                    <a:gd name="connsiteY147" fmla="*/ 45427 h 1495138"/>
                    <a:gd name="connsiteX148" fmla="*/ 49344 w 1125258"/>
                    <a:gd name="connsiteY148" fmla="*/ 2010 h 1495138"/>
                    <a:gd name="connsiteX149" fmla="*/ 55757 w 1125258"/>
                    <a:gd name="connsiteY149" fmla="*/ 2010 h 1495138"/>
                    <a:gd name="connsiteX150" fmla="*/ 123093 w 1125258"/>
                    <a:gd name="connsiteY150"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0407 w 1125258"/>
                    <a:gd name="connsiteY34" fmla="*/ 886049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910407 w 1125258"/>
                    <a:gd name="connsiteY47" fmla="*/ 886049 h 1495138"/>
                    <a:gd name="connsiteX48" fmla="*/ 272255 w 1125258"/>
                    <a:gd name="connsiteY48" fmla="*/ 539116 h 1495138"/>
                    <a:gd name="connsiteX49" fmla="*/ 287486 w 1125258"/>
                    <a:gd name="connsiteY49" fmla="*/ 540322 h 1495138"/>
                    <a:gd name="connsiteX50" fmla="*/ 323158 w 1125258"/>
                    <a:gd name="connsiteY50" fmla="*/ 578513 h 1495138"/>
                    <a:gd name="connsiteX51" fmla="*/ 323158 w 1125258"/>
                    <a:gd name="connsiteY51" fmla="*/ 584543 h 1495138"/>
                    <a:gd name="connsiteX52" fmla="*/ 323158 w 1125258"/>
                    <a:gd name="connsiteY52" fmla="*/ 731276 h 1495138"/>
                    <a:gd name="connsiteX53" fmla="*/ 322757 w 1125258"/>
                    <a:gd name="connsiteY53" fmla="*/ 731276 h 1495138"/>
                    <a:gd name="connsiteX54" fmla="*/ 322757 w 1125258"/>
                    <a:gd name="connsiteY54" fmla="*/ 865948 h 1495138"/>
                    <a:gd name="connsiteX55" fmla="*/ 323158 w 1125258"/>
                    <a:gd name="connsiteY55" fmla="*/ 880018 h 1495138"/>
                    <a:gd name="connsiteX56" fmla="*/ 328769 w 1125258"/>
                    <a:gd name="connsiteY56" fmla="*/ 886049 h 1495138"/>
                    <a:gd name="connsiteX57" fmla="*/ 344000 w 1125258"/>
                    <a:gd name="connsiteY57" fmla="*/ 886049 h 1495138"/>
                    <a:gd name="connsiteX58" fmla="*/ 366045 w 1125258"/>
                    <a:gd name="connsiteY58" fmla="*/ 886049 h 1495138"/>
                    <a:gd name="connsiteX59" fmla="*/ 405325 w 1125258"/>
                    <a:gd name="connsiteY59" fmla="*/ 917003 h 1495138"/>
                    <a:gd name="connsiteX60" fmla="*/ 371255 w 1125258"/>
                    <a:gd name="connsiteY60" fmla="*/ 971676 h 1495138"/>
                    <a:gd name="connsiteX61" fmla="*/ 358429 w 1125258"/>
                    <a:gd name="connsiteY61" fmla="*/ 972480 h 1495138"/>
                    <a:gd name="connsiteX62" fmla="*/ 197303 w 1125258"/>
                    <a:gd name="connsiteY62" fmla="*/ 972480 h 1495138"/>
                    <a:gd name="connsiteX63" fmla="*/ 186481 w 1125258"/>
                    <a:gd name="connsiteY63" fmla="*/ 971676 h 1495138"/>
                    <a:gd name="connsiteX64" fmla="*/ 149606 w 1125258"/>
                    <a:gd name="connsiteY64" fmla="*/ 935897 h 1495138"/>
                    <a:gd name="connsiteX65" fmla="*/ 174056 w 1125258"/>
                    <a:gd name="connsiteY65" fmla="*/ 890069 h 1495138"/>
                    <a:gd name="connsiteX66" fmla="*/ 192493 w 1125258"/>
                    <a:gd name="connsiteY66" fmla="*/ 886049 h 1495138"/>
                    <a:gd name="connsiteX67" fmla="*/ 226963 w 1125258"/>
                    <a:gd name="connsiteY67" fmla="*/ 886049 h 1495138"/>
                    <a:gd name="connsiteX68" fmla="*/ 234979 w 1125258"/>
                    <a:gd name="connsiteY68" fmla="*/ 884843 h 1495138"/>
                    <a:gd name="connsiteX69" fmla="*/ 236582 w 1125258"/>
                    <a:gd name="connsiteY69" fmla="*/ 883234 h 1495138"/>
                    <a:gd name="connsiteX70" fmla="*/ 237384 w 1125258"/>
                    <a:gd name="connsiteY70" fmla="*/ 880018 h 1495138"/>
                    <a:gd name="connsiteX71" fmla="*/ 237384 w 1125258"/>
                    <a:gd name="connsiteY71" fmla="*/ 867556 h 1495138"/>
                    <a:gd name="connsiteX72" fmla="*/ 237384 w 1125258"/>
                    <a:gd name="connsiteY72" fmla="*/ 644844 h 1495138"/>
                    <a:gd name="connsiteX73" fmla="*/ 236582 w 1125258"/>
                    <a:gd name="connsiteY73" fmla="*/ 628764 h 1495138"/>
                    <a:gd name="connsiteX74" fmla="*/ 234979 w 1125258"/>
                    <a:gd name="connsiteY74" fmla="*/ 627156 h 1495138"/>
                    <a:gd name="connsiteX75" fmla="*/ 230169 w 1125258"/>
                    <a:gd name="connsiteY75" fmla="*/ 625950 h 1495138"/>
                    <a:gd name="connsiteX76" fmla="*/ 207724 w 1125258"/>
                    <a:gd name="connsiteY76" fmla="*/ 626352 h 1495138"/>
                    <a:gd name="connsiteX77" fmla="*/ 197303 w 1125258"/>
                    <a:gd name="connsiteY77" fmla="*/ 626352 h 1495138"/>
                    <a:gd name="connsiteX78" fmla="*/ 158023 w 1125258"/>
                    <a:gd name="connsiteY78" fmla="*/ 584543 h 1495138"/>
                    <a:gd name="connsiteX79" fmla="*/ 198505 w 1125258"/>
                    <a:gd name="connsiteY79" fmla="*/ 541126 h 1495138"/>
                    <a:gd name="connsiteX80" fmla="*/ 204918 w 1125258"/>
                    <a:gd name="connsiteY80" fmla="*/ 541126 h 1495138"/>
                    <a:gd name="connsiteX81" fmla="*/ 272255 w 1125258"/>
                    <a:gd name="connsiteY81" fmla="*/ 539116 h 1495138"/>
                    <a:gd name="connsiteX82" fmla="*/ 477504 w 1125258"/>
                    <a:gd name="connsiteY82" fmla="*/ 0 h 1495138"/>
                    <a:gd name="connsiteX83" fmla="*/ 492735 w 1125258"/>
                    <a:gd name="connsiteY83" fmla="*/ 1206 h 1495138"/>
                    <a:gd name="connsiteX84" fmla="*/ 528407 w 1125258"/>
                    <a:gd name="connsiteY84" fmla="*/ 39397 h 1495138"/>
                    <a:gd name="connsiteX85" fmla="*/ 528407 w 1125258"/>
                    <a:gd name="connsiteY85" fmla="*/ 45427 h 1495138"/>
                    <a:gd name="connsiteX86" fmla="*/ 528407 w 1125258"/>
                    <a:gd name="connsiteY86" fmla="*/ 192159 h 1495138"/>
                    <a:gd name="connsiteX87" fmla="*/ 528006 w 1125258"/>
                    <a:gd name="connsiteY87" fmla="*/ 192159 h 1495138"/>
                    <a:gd name="connsiteX88" fmla="*/ 528006 w 1125258"/>
                    <a:gd name="connsiteY88" fmla="*/ 326832 h 1495138"/>
                    <a:gd name="connsiteX89" fmla="*/ 528407 w 1125258"/>
                    <a:gd name="connsiteY89" fmla="*/ 340902 h 1495138"/>
                    <a:gd name="connsiteX90" fmla="*/ 534018 w 1125258"/>
                    <a:gd name="connsiteY90" fmla="*/ 346932 h 1495138"/>
                    <a:gd name="connsiteX91" fmla="*/ 549249 w 1125258"/>
                    <a:gd name="connsiteY91" fmla="*/ 346932 h 1495138"/>
                    <a:gd name="connsiteX92" fmla="*/ 571294 w 1125258"/>
                    <a:gd name="connsiteY92" fmla="*/ 346932 h 1495138"/>
                    <a:gd name="connsiteX93" fmla="*/ 610574 w 1125258"/>
                    <a:gd name="connsiteY93" fmla="*/ 377887 h 1495138"/>
                    <a:gd name="connsiteX94" fmla="*/ 576504 w 1125258"/>
                    <a:gd name="connsiteY94" fmla="*/ 432560 h 1495138"/>
                    <a:gd name="connsiteX95" fmla="*/ 563678 w 1125258"/>
                    <a:gd name="connsiteY95" fmla="*/ 433364 h 1495138"/>
                    <a:gd name="connsiteX96" fmla="*/ 402552 w 1125258"/>
                    <a:gd name="connsiteY96" fmla="*/ 433364 h 1495138"/>
                    <a:gd name="connsiteX97" fmla="*/ 391730 w 1125258"/>
                    <a:gd name="connsiteY97" fmla="*/ 432560 h 1495138"/>
                    <a:gd name="connsiteX98" fmla="*/ 354855 w 1125258"/>
                    <a:gd name="connsiteY98" fmla="*/ 396781 h 1495138"/>
                    <a:gd name="connsiteX99" fmla="*/ 379305 w 1125258"/>
                    <a:gd name="connsiteY99" fmla="*/ 350952 h 1495138"/>
                    <a:gd name="connsiteX100" fmla="*/ 397742 w 1125258"/>
                    <a:gd name="connsiteY100" fmla="*/ 346932 h 1495138"/>
                    <a:gd name="connsiteX101" fmla="*/ 432212 w 1125258"/>
                    <a:gd name="connsiteY101" fmla="*/ 346932 h 1495138"/>
                    <a:gd name="connsiteX102" fmla="*/ 440228 w 1125258"/>
                    <a:gd name="connsiteY102" fmla="*/ 345726 h 1495138"/>
                    <a:gd name="connsiteX103" fmla="*/ 441831 w 1125258"/>
                    <a:gd name="connsiteY103" fmla="*/ 344118 h 1495138"/>
                    <a:gd name="connsiteX104" fmla="*/ 442633 w 1125258"/>
                    <a:gd name="connsiteY104" fmla="*/ 340902 h 1495138"/>
                    <a:gd name="connsiteX105" fmla="*/ 442633 w 1125258"/>
                    <a:gd name="connsiteY105" fmla="*/ 328440 h 1495138"/>
                    <a:gd name="connsiteX106" fmla="*/ 442633 w 1125258"/>
                    <a:gd name="connsiteY106" fmla="*/ 105728 h 1495138"/>
                    <a:gd name="connsiteX107" fmla="*/ 441831 w 1125258"/>
                    <a:gd name="connsiteY107" fmla="*/ 89648 h 1495138"/>
                    <a:gd name="connsiteX108" fmla="*/ 440228 w 1125258"/>
                    <a:gd name="connsiteY108" fmla="*/ 88040 h 1495138"/>
                    <a:gd name="connsiteX109" fmla="*/ 435418 w 1125258"/>
                    <a:gd name="connsiteY109" fmla="*/ 86834 h 1495138"/>
                    <a:gd name="connsiteX110" fmla="*/ 412973 w 1125258"/>
                    <a:gd name="connsiteY110" fmla="*/ 87236 h 1495138"/>
                    <a:gd name="connsiteX111" fmla="*/ 402552 w 1125258"/>
                    <a:gd name="connsiteY111" fmla="*/ 87236 h 1495138"/>
                    <a:gd name="connsiteX112" fmla="*/ 363272 w 1125258"/>
                    <a:gd name="connsiteY112" fmla="*/ 45427 h 1495138"/>
                    <a:gd name="connsiteX113" fmla="*/ 403754 w 1125258"/>
                    <a:gd name="connsiteY113" fmla="*/ 2010 h 1495138"/>
                    <a:gd name="connsiteX114" fmla="*/ 410167 w 1125258"/>
                    <a:gd name="connsiteY114" fmla="*/ 2010 h 1495138"/>
                    <a:gd name="connsiteX115" fmla="*/ 477504 w 1125258"/>
                    <a:gd name="connsiteY115" fmla="*/ 0 h 1495138"/>
                    <a:gd name="connsiteX116" fmla="*/ 123093 w 1125258"/>
                    <a:gd name="connsiteY116" fmla="*/ 0 h 1495138"/>
                    <a:gd name="connsiteX117" fmla="*/ 138324 w 1125258"/>
                    <a:gd name="connsiteY117" fmla="*/ 1206 h 1495138"/>
                    <a:gd name="connsiteX118" fmla="*/ 173997 w 1125258"/>
                    <a:gd name="connsiteY118" fmla="*/ 39397 h 1495138"/>
                    <a:gd name="connsiteX119" fmla="*/ 173997 w 1125258"/>
                    <a:gd name="connsiteY119" fmla="*/ 45427 h 1495138"/>
                    <a:gd name="connsiteX120" fmla="*/ 173997 w 1125258"/>
                    <a:gd name="connsiteY120" fmla="*/ 192159 h 1495138"/>
                    <a:gd name="connsiteX121" fmla="*/ 173596 w 1125258"/>
                    <a:gd name="connsiteY121" fmla="*/ 192159 h 1495138"/>
                    <a:gd name="connsiteX122" fmla="*/ 173596 w 1125258"/>
                    <a:gd name="connsiteY122" fmla="*/ 326832 h 1495138"/>
                    <a:gd name="connsiteX123" fmla="*/ 173997 w 1125258"/>
                    <a:gd name="connsiteY123" fmla="*/ 340902 h 1495138"/>
                    <a:gd name="connsiteX124" fmla="*/ 179608 w 1125258"/>
                    <a:gd name="connsiteY124" fmla="*/ 346932 h 1495138"/>
                    <a:gd name="connsiteX125" fmla="*/ 194839 w 1125258"/>
                    <a:gd name="connsiteY125" fmla="*/ 346932 h 1495138"/>
                    <a:gd name="connsiteX126" fmla="*/ 216884 w 1125258"/>
                    <a:gd name="connsiteY126" fmla="*/ 346932 h 1495138"/>
                    <a:gd name="connsiteX127" fmla="*/ 256164 w 1125258"/>
                    <a:gd name="connsiteY127" fmla="*/ 377887 h 1495138"/>
                    <a:gd name="connsiteX128" fmla="*/ 222094 w 1125258"/>
                    <a:gd name="connsiteY128" fmla="*/ 432560 h 1495138"/>
                    <a:gd name="connsiteX129" fmla="*/ 209268 w 1125258"/>
                    <a:gd name="connsiteY129" fmla="*/ 433364 h 1495138"/>
                    <a:gd name="connsiteX130" fmla="*/ 48141 w 1125258"/>
                    <a:gd name="connsiteY130" fmla="*/ 433364 h 1495138"/>
                    <a:gd name="connsiteX131" fmla="*/ 37319 w 1125258"/>
                    <a:gd name="connsiteY131" fmla="*/ 432560 h 1495138"/>
                    <a:gd name="connsiteX132" fmla="*/ 445 w 1125258"/>
                    <a:gd name="connsiteY132" fmla="*/ 396781 h 1495138"/>
                    <a:gd name="connsiteX133" fmla="*/ 24894 w 1125258"/>
                    <a:gd name="connsiteY133" fmla="*/ 350952 h 1495138"/>
                    <a:gd name="connsiteX134" fmla="*/ 43332 w 1125258"/>
                    <a:gd name="connsiteY134" fmla="*/ 346932 h 1495138"/>
                    <a:gd name="connsiteX135" fmla="*/ 77801 w 1125258"/>
                    <a:gd name="connsiteY135" fmla="*/ 346932 h 1495138"/>
                    <a:gd name="connsiteX136" fmla="*/ 85818 w 1125258"/>
                    <a:gd name="connsiteY136" fmla="*/ 345726 h 1495138"/>
                    <a:gd name="connsiteX137" fmla="*/ 87421 w 1125258"/>
                    <a:gd name="connsiteY137" fmla="*/ 344118 h 1495138"/>
                    <a:gd name="connsiteX138" fmla="*/ 88223 w 1125258"/>
                    <a:gd name="connsiteY138" fmla="*/ 340902 h 1495138"/>
                    <a:gd name="connsiteX139" fmla="*/ 88223 w 1125258"/>
                    <a:gd name="connsiteY139" fmla="*/ 328440 h 1495138"/>
                    <a:gd name="connsiteX140" fmla="*/ 88223 w 1125258"/>
                    <a:gd name="connsiteY140" fmla="*/ 105728 h 1495138"/>
                    <a:gd name="connsiteX141" fmla="*/ 87421 w 1125258"/>
                    <a:gd name="connsiteY141" fmla="*/ 89648 h 1495138"/>
                    <a:gd name="connsiteX142" fmla="*/ 85818 w 1125258"/>
                    <a:gd name="connsiteY142" fmla="*/ 88040 h 1495138"/>
                    <a:gd name="connsiteX143" fmla="*/ 81008 w 1125258"/>
                    <a:gd name="connsiteY143" fmla="*/ 86834 h 1495138"/>
                    <a:gd name="connsiteX144" fmla="*/ 58562 w 1125258"/>
                    <a:gd name="connsiteY144" fmla="*/ 87236 h 1495138"/>
                    <a:gd name="connsiteX145" fmla="*/ 48141 w 1125258"/>
                    <a:gd name="connsiteY145" fmla="*/ 87236 h 1495138"/>
                    <a:gd name="connsiteX146" fmla="*/ 8862 w 1125258"/>
                    <a:gd name="connsiteY146" fmla="*/ 45427 h 1495138"/>
                    <a:gd name="connsiteX147" fmla="*/ 49344 w 1125258"/>
                    <a:gd name="connsiteY147" fmla="*/ 2010 h 1495138"/>
                    <a:gd name="connsiteX148" fmla="*/ 55757 w 1125258"/>
                    <a:gd name="connsiteY148" fmla="*/ 2010 h 1495138"/>
                    <a:gd name="connsiteX149" fmla="*/ 123093 w 1125258"/>
                    <a:gd name="connsiteY149"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891970 w 1125258"/>
                    <a:gd name="connsiteY34" fmla="*/ 890069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891970 w 1125258"/>
                    <a:gd name="connsiteY46" fmla="*/ 890069 h 1495138"/>
                    <a:gd name="connsiteX47" fmla="*/ 272255 w 1125258"/>
                    <a:gd name="connsiteY47" fmla="*/ 539116 h 1495138"/>
                    <a:gd name="connsiteX48" fmla="*/ 287486 w 1125258"/>
                    <a:gd name="connsiteY48" fmla="*/ 540322 h 1495138"/>
                    <a:gd name="connsiteX49" fmla="*/ 323158 w 1125258"/>
                    <a:gd name="connsiteY49" fmla="*/ 578513 h 1495138"/>
                    <a:gd name="connsiteX50" fmla="*/ 323158 w 1125258"/>
                    <a:gd name="connsiteY50" fmla="*/ 584543 h 1495138"/>
                    <a:gd name="connsiteX51" fmla="*/ 323158 w 1125258"/>
                    <a:gd name="connsiteY51" fmla="*/ 731276 h 1495138"/>
                    <a:gd name="connsiteX52" fmla="*/ 322757 w 1125258"/>
                    <a:gd name="connsiteY52" fmla="*/ 731276 h 1495138"/>
                    <a:gd name="connsiteX53" fmla="*/ 322757 w 1125258"/>
                    <a:gd name="connsiteY53" fmla="*/ 865948 h 1495138"/>
                    <a:gd name="connsiteX54" fmla="*/ 323158 w 1125258"/>
                    <a:gd name="connsiteY54" fmla="*/ 880018 h 1495138"/>
                    <a:gd name="connsiteX55" fmla="*/ 328769 w 1125258"/>
                    <a:gd name="connsiteY55" fmla="*/ 886049 h 1495138"/>
                    <a:gd name="connsiteX56" fmla="*/ 344000 w 1125258"/>
                    <a:gd name="connsiteY56" fmla="*/ 886049 h 1495138"/>
                    <a:gd name="connsiteX57" fmla="*/ 366045 w 1125258"/>
                    <a:gd name="connsiteY57" fmla="*/ 886049 h 1495138"/>
                    <a:gd name="connsiteX58" fmla="*/ 405325 w 1125258"/>
                    <a:gd name="connsiteY58" fmla="*/ 917003 h 1495138"/>
                    <a:gd name="connsiteX59" fmla="*/ 371255 w 1125258"/>
                    <a:gd name="connsiteY59" fmla="*/ 971676 h 1495138"/>
                    <a:gd name="connsiteX60" fmla="*/ 358429 w 1125258"/>
                    <a:gd name="connsiteY60" fmla="*/ 972480 h 1495138"/>
                    <a:gd name="connsiteX61" fmla="*/ 197303 w 1125258"/>
                    <a:gd name="connsiteY61" fmla="*/ 972480 h 1495138"/>
                    <a:gd name="connsiteX62" fmla="*/ 186481 w 1125258"/>
                    <a:gd name="connsiteY62" fmla="*/ 971676 h 1495138"/>
                    <a:gd name="connsiteX63" fmla="*/ 149606 w 1125258"/>
                    <a:gd name="connsiteY63" fmla="*/ 935897 h 1495138"/>
                    <a:gd name="connsiteX64" fmla="*/ 174056 w 1125258"/>
                    <a:gd name="connsiteY64" fmla="*/ 890069 h 1495138"/>
                    <a:gd name="connsiteX65" fmla="*/ 192493 w 1125258"/>
                    <a:gd name="connsiteY65" fmla="*/ 886049 h 1495138"/>
                    <a:gd name="connsiteX66" fmla="*/ 226963 w 1125258"/>
                    <a:gd name="connsiteY66" fmla="*/ 886049 h 1495138"/>
                    <a:gd name="connsiteX67" fmla="*/ 234979 w 1125258"/>
                    <a:gd name="connsiteY67" fmla="*/ 884843 h 1495138"/>
                    <a:gd name="connsiteX68" fmla="*/ 236582 w 1125258"/>
                    <a:gd name="connsiteY68" fmla="*/ 883234 h 1495138"/>
                    <a:gd name="connsiteX69" fmla="*/ 237384 w 1125258"/>
                    <a:gd name="connsiteY69" fmla="*/ 880018 h 1495138"/>
                    <a:gd name="connsiteX70" fmla="*/ 237384 w 1125258"/>
                    <a:gd name="connsiteY70" fmla="*/ 867556 h 1495138"/>
                    <a:gd name="connsiteX71" fmla="*/ 237384 w 1125258"/>
                    <a:gd name="connsiteY71" fmla="*/ 644844 h 1495138"/>
                    <a:gd name="connsiteX72" fmla="*/ 236582 w 1125258"/>
                    <a:gd name="connsiteY72" fmla="*/ 628764 h 1495138"/>
                    <a:gd name="connsiteX73" fmla="*/ 234979 w 1125258"/>
                    <a:gd name="connsiteY73" fmla="*/ 627156 h 1495138"/>
                    <a:gd name="connsiteX74" fmla="*/ 230169 w 1125258"/>
                    <a:gd name="connsiteY74" fmla="*/ 625950 h 1495138"/>
                    <a:gd name="connsiteX75" fmla="*/ 207724 w 1125258"/>
                    <a:gd name="connsiteY75" fmla="*/ 626352 h 1495138"/>
                    <a:gd name="connsiteX76" fmla="*/ 197303 w 1125258"/>
                    <a:gd name="connsiteY76" fmla="*/ 626352 h 1495138"/>
                    <a:gd name="connsiteX77" fmla="*/ 158023 w 1125258"/>
                    <a:gd name="connsiteY77" fmla="*/ 584543 h 1495138"/>
                    <a:gd name="connsiteX78" fmla="*/ 198505 w 1125258"/>
                    <a:gd name="connsiteY78" fmla="*/ 541126 h 1495138"/>
                    <a:gd name="connsiteX79" fmla="*/ 204918 w 1125258"/>
                    <a:gd name="connsiteY79" fmla="*/ 541126 h 1495138"/>
                    <a:gd name="connsiteX80" fmla="*/ 272255 w 1125258"/>
                    <a:gd name="connsiteY80" fmla="*/ 539116 h 1495138"/>
                    <a:gd name="connsiteX81" fmla="*/ 477504 w 1125258"/>
                    <a:gd name="connsiteY81" fmla="*/ 0 h 1495138"/>
                    <a:gd name="connsiteX82" fmla="*/ 492735 w 1125258"/>
                    <a:gd name="connsiteY82" fmla="*/ 1206 h 1495138"/>
                    <a:gd name="connsiteX83" fmla="*/ 528407 w 1125258"/>
                    <a:gd name="connsiteY83" fmla="*/ 39397 h 1495138"/>
                    <a:gd name="connsiteX84" fmla="*/ 528407 w 1125258"/>
                    <a:gd name="connsiteY84" fmla="*/ 45427 h 1495138"/>
                    <a:gd name="connsiteX85" fmla="*/ 528407 w 1125258"/>
                    <a:gd name="connsiteY85" fmla="*/ 192159 h 1495138"/>
                    <a:gd name="connsiteX86" fmla="*/ 528006 w 1125258"/>
                    <a:gd name="connsiteY86" fmla="*/ 192159 h 1495138"/>
                    <a:gd name="connsiteX87" fmla="*/ 528006 w 1125258"/>
                    <a:gd name="connsiteY87" fmla="*/ 326832 h 1495138"/>
                    <a:gd name="connsiteX88" fmla="*/ 528407 w 1125258"/>
                    <a:gd name="connsiteY88" fmla="*/ 340902 h 1495138"/>
                    <a:gd name="connsiteX89" fmla="*/ 534018 w 1125258"/>
                    <a:gd name="connsiteY89" fmla="*/ 346932 h 1495138"/>
                    <a:gd name="connsiteX90" fmla="*/ 549249 w 1125258"/>
                    <a:gd name="connsiteY90" fmla="*/ 346932 h 1495138"/>
                    <a:gd name="connsiteX91" fmla="*/ 571294 w 1125258"/>
                    <a:gd name="connsiteY91" fmla="*/ 346932 h 1495138"/>
                    <a:gd name="connsiteX92" fmla="*/ 610574 w 1125258"/>
                    <a:gd name="connsiteY92" fmla="*/ 377887 h 1495138"/>
                    <a:gd name="connsiteX93" fmla="*/ 576504 w 1125258"/>
                    <a:gd name="connsiteY93" fmla="*/ 432560 h 1495138"/>
                    <a:gd name="connsiteX94" fmla="*/ 563678 w 1125258"/>
                    <a:gd name="connsiteY94" fmla="*/ 433364 h 1495138"/>
                    <a:gd name="connsiteX95" fmla="*/ 402552 w 1125258"/>
                    <a:gd name="connsiteY95" fmla="*/ 433364 h 1495138"/>
                    <a:gd name="connsiteX96" fmla="*/ 391730 w 1125258"/>
                    <a:gd name="connsiteY96" fmla="*/ 432560 h 1495138"/>
                    <a:gd name="connsiteX97" fmla="*/ 354855 w 1125258"/>
                    <a:gd name="connsiteY97" fmla="*/ 396781 h 1495138"/>
                    <a:gd name="connsiteX98" fmla="*/ 379305 w 1125258"/>
                    <a:gd name="connsiteY98" fmla="*/ 350952 h 1495138"/>
                    <a:gd name="connsiteX99" fmla="*/ 397742 w 1125258"/>
                    <a:gd name="connsiteY99" fmla="*/ 346932 h 1495138"/>
                    <a:gd name="connsiteX100" fmla="*/ 432212 w 1125258"/>
                    <a:gd name="connsiteY100" fmla="*/ 346932 h 1495138"/>
                    <a:gd name="connsiteX101" fmla="*/ 440228 w 1125258"/>
                    <a:gd name="connsiteY101" fmla="*/ 345726 h 1495138"/>
                    <a:gd name="connsiteX102" fmla="*/ 441831 w 1125258"/>
                    <a:gd name="connsiteY102" fmla="*/ 344118 h 1495138"/>
                    <a:gd name="connsiteX103" fmla="*/ 442633 w 1125258"/>
                    <a:gd name="connsiteY103" fmla="*/ 340902 h 1495138"/>
                    <a:gd name="connsiteX104" fmla="*/ 442633 w 1125258"/>
                    <a:gd name="connsiteY104" fmla="*/ 328440 h 1495138"/>
                    <a:gd name="connsiteX105" fmla="*/ 442633 w 1125258"/>
                    <a:gd name="connsiteY105" fmla="*/ 105728 h 1495138"/>
                    <a:gd name="connsiteX106" fmla="*/ 441831 w 1125258"/>
                    <a:gd name="connsiteY106" fmla="*/ 89648 h 1495138"/>
                    <a:gd name="connsiteX107" fmla="*/ 440228 w 1125258"/>
                    <a:gd name="connsiteY107" fmla="*/ 88040 h 1495138"/>
                    <a:gd name="connsiteX108" fmla="*/ 435418 w 1125258"/>
                    <a:gd name="connsiteY108" fmla="*/ 86834 h 1495138"/>
                    <a:gd name="connsiteX109" fmla="*/ 412973 w 1125258"/>
                    <a:gd name="connsiteY109" fmla="*/ 87236 h 1495138"/>
                    <a:gd name="connsiteX110" fmla="*/ 402552 w 1125258"/>
                    <a:gd name="connsiteY110" fmla="*/ 87236 h 1495138"/>
                    <a:gd name="connsiteX111" fmla="*/ 363272 w 1125258"/>
                    <a:gd name="connsiteY111" fmla="*/ 45427 h 1495138"/>
                    <a:gd name="connsiteX112" fmla="*/ 403754 w 1125258"/>
                    <a:gd name="connsiteY112" fmla="*/ 2010 h 1495138"/>
                    <a:gd name="connsiteX113" fmla="*/ 410167 w 1125258"/>
                    <a:gd name="connsiteY113" fmla="*/ 2010 h 1495138"/>
                    <a:gd name="connsiteX114" fmla="*/ 477504 w 1125258"/>
                    <a:gd name="connsiteY114" fmla="*/ 0 h 1495138"/>
                    <a:gd name="connsiteX115" fmla="*/ 123093 w 1125258"/>
                    <a:gd name="connsiteY115" fmla="*/ 0 h 1495138"/>
                    <a:gd name="connsiteX116" fmla="*/ 138324 w 1125258"/>
                    <a:gd name="connsiteY116" fmla="*/ 1206 h 1495138"/>
                    <a:gd name="connsiteX117" fmla="*/ 173997 w 1125258"/>
                    <a:gd name="connsiteY117" fmla="*/ 39397 h 1495138"/>
                    <a:gd name="connsiteX118" fmla="*/ 173997 w 1125258"/>
                    <a:gd name="connsiteY118" fmla="*/ 45427 h 1495138"/>
                    <a:gd name="connsiteX119" fmla="*/ 173997 w 1125258"/>
                    <a:gd name="connsiteY119" fmla="*/ 192159 h 1495138"/>
                    <a:gd name="connsiteX120" fmla="*/ 173596 w 1125258"/>
                    <a:gd name="connsiteY120" fmla="*/ 192159 h 1495138"/>
                    <a:gd name="connsiteX121" fmla="*/ 173596 w 1125258"/>
                    <a:gd name="connsiteY121" fmla="*/ 326832 h 1495138"/>
                    <a:gd name="connsiteX122" fmla="*/ 173997 w 1125258"/>
                    <a:gd name="connsiteY122" fmla="*/ 340902 h 1495138"/>
                    <a:gd name="connsiteX123" fmla="*/ 179608 w 1125258"/>
                    <a:gd name="connsiteY123" fmla="*/ 346932 h 1495138"/>
                    <a:gd name="connsiteX124" fmla="*/ 194839 w 1125258"/>
                    <a:gd name="connsiteY124" fmla="*/ 346932 h 1495138"/>
                    <a:gd name="connsiteX125" fmla="*/ 216884 w 1125258"/>
                    <a:gd name="connsiteY125" fmla="*/ 346932 h 1495138"/>
                    <a:gd name="connsiteX126" fmla="*/ 256164 w 1125258"/>
                    <a:gd name="connsiteY126" fmla="*/ 377887 h 1495138"/>
                    <a:gd name="connsiteX127" fmla="*/ 222094 w 1125258"/>
                    <a:gd name="connsiteY127" fmla="*/ 432560 h 1495138"/>
                    <a:gd name="connsiteX128" fmla="*/ 209268 w 1125258"/>
                    <a:gd name="connsiteY128" fmla="*/ 433364 h 1495138"/>
                    <a:gd name="connsiteX129" fmla="*/ 48141 w 1125258"/>
                    <a:gd name="connsiteY129" fmla="*/ 433364 h 1495138"/>
                    <a:gd name="connsiteX130" fmla="*/ 37319 w 1125258"/>
                    <a:gd name="connsiteY130" fmla="*/ 432560 h 1495138"/>
                    <a:gd name="connsiteX131" fmla="*/ 445 w 1125258"/>
                    <a:gd name="connsiteY131" fmla="*/ 396781 h 1495138"/>
                    <a:gd name="connsiteX132" fmla="*/ 24894 w 1125258"/>
                    <a:gd name="connsiteY132" fmla="*/ 350952 h 1495138"/>
                    <a:gd name="connsiteX133" fmla="*/ 43332 w 1125258"/>
                    <a:gd name="connsiteY133" fmla="*/ 346932 h 1495138"/>
                    <a:gd name="connsiteX134" fmla="*/ 77801 w 1125258"/>
                    <a:gd name="connsiteY134" fmla="*/ 346932 h 1495138"/>
                    <a:gd name="connsiteX135" fmla="*/ 85818 w 1125258"/>
                    <a:gd name="connsiteY135" fmla="*/ 345726 h 1495138"/>
                    <a:gd name="connsiteX136" fmla="*/ 87421 w 1125258"/>
                    <a:gd name="connsiteY136" fmla="*/ 344118 h 1495138"/>
                    <a:gd name="connsiteX137" fmla="*/ 88223 w 1125258"/>
                    <a:gd name="connsiteY137" fmla="*/ 340902 h 1495138"/>
                    <a:gd name="connsiteX138" fmla="*/ 88223 w 1125258"/>
                    <a:gd name="connsiteY138" fmla="*/ 328440 h 1495138"/>
                    <a:gd name="connsiteX139" fmla="*/ 88223 w 1125258"/>
                    <a:gd name="connsiteY139" fmla="*/ 105728 h 1495138"/>
                    <a:gd name="connsiteX140" fmla="*/ 87421 w 1125258"/>
                    <a:gd name="connsiteY140" fmla="*/ 89648 h 1495138"/>
                    <a:gd name="connsiteX141" fmla="*/ 85818 w 1125258"/>
                    <a:gd name="connsiteY141" fmla="*/ 88040 h 1495138"/>
                    <a:gd name="connsiteX142" fmla="*/ 81008 w 1125258"/>
                    <a:gd name="connsiteY142" fmla="*/ 86834 h 1495138"/>
                    <a:gd name="connsiteX143" fmla="*/ 58562 w 1125258"/>
                    <a:gd name="connsiteY143" fmla="*/ 87236 h 1495138"/>
                    <a:gd name="connsiteX144" fmla="*/ 48141 w 1125258"/>
                    <a:gd name="connsiteY144" fmla="*/ 87236 h 1495138"/>
                    <a:gd name="connsiteX145" fmla="*/ 8862 w 1125258"/>
                    <a:gd name="connsiteY145" fmla="*/ 45427 h 1495138"/>
                    <a:gd name="connsiteX146" fmla="*/ 49344 w 1125258"/>
                    <a:gd name="connsiteY146" fmla="*/ 2010 h 1495138"/>
                    <a:gd name="connsiteX147" fmla="*/ 55757 w 1125258"/>
                    <a:gd name="connsiteY147" fmla="*/ 2010 h 1495138"/>
                    <a:gd name="connsiteX148" fmla="*/ 123093 w 1125258"/>
                    <a:gd name="connsiteY148"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867520 w 1125258"/>
                    <a:gd name="connsiteY34" fmla="*/ 935897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867520 w 1125258"/>
                    <a:gd name="connsiteY45" fmla="*/ 935897 h 1495138"/>
                    <a:gd name="connsiteX46" fmla="*/ 272255 w 1125258"/>
                    <a:gd name="connsiteY46" fmla="*/ 539116 h 1495138"/>
                    <a:gd name="connsiteX47" fmla="*/ 287486 w 1125258"/>
                    <a:gd name="connsiteY47" fmla="*/ 540322 h 1495138"/>
                    <a:gd name="connsiteX48" fmla="*/ 323158 w 1125258"/>
                    <a:gd name="connsiteY48" fmla="*/ 578513 h 1495138"/>
                    <a:gd name="connsiteX49" fmla="*/ 323158 w 1125258"/>
                    <a:gd name="connsiteY49" fmla="*/ 584543 h 1495138"/>
                    <a:gd name="connsiteX50" fmla="*/ 323158 w 1125258"/>
                    <a:gd name="connsiteY50" fmla="*/ 731276 h 1495138"/>
                    <a:gd name="connsiteX51" fmla="*/ 322757 w 1125258"/>
                    <a:gd name="connsiteY51" fmla="*/ 731276 h 1495138"/>
                    <a:gd name="connsiteX52" fmla="*/ 322757 w 1125258"/>
                    <a:gd name="connsiteY52" fmla="*/ 865948 h 1495138"/>
                    <a:gd name="connsiteX53" fmla="*/ 323158 w 1125258"/>
                    <a:gd name="connsiteY53" fmla="*/ 880018 h 1495138"/>
                    <a:gd name="connsiteX54" fmla="*/ 328769 w 1125258"/>
                    <a:gd name="connsiteY54" fmla="*/ 886049 h 1495138"/>
                    <a:gd name="connsiteX55" fmla="*/ 344000 w 1125258"/>
                    <a:gd name="connsiteY55" fmla="*/ 886049 h 1495138"/>
                    <a:gd name="connsiteX56" fmla="*/ 366045 w 1125258"/>
                    <a:gd name="connsiteY56" fmla="*/ 886049 h 1495138"/>
                    <a:gd name="connsiteX57" fmla="*/ 405325 w 1125258"/>
                    <a:gd name="connsiteY57" fmla="*/ 917003 h 1495138"/>
                    <a:gd name="connsiteX58" fmla="*/ 371255 w 1125258"/>
                    <a:gd name="connsiteY58" fmla="*/ 971676 h 1495138"/>
                    <a:gd name="connsiteX59" fmla="*/ 358429 w 1125258"/>
                    <a:gd name="connsiteY59" fmla="*/ 972480 h 1495138"/>
                    <a:gd name="connsiteX60" fmla="*/ 197303 w 1125258"/>
                    <a:gd name="connsiteY60" fmla="*/ 972480 h 1495138"/>
                    <a:gd name="connsiteX61" fmla="*/ 186481 w 1125258"/>
                    <a:gd name="connsiteY61" fmla="*/ 971676 h 1495138"/>
                    <a:gd name="connsiteX62" fmla="*/ 149606 w 1125258"/>
                    <a:gd name="connsiteY62" fmla="*/ 935897 h 1495138"/>
                    <a:gd name="connsiteX63" fmla="*/ 174056 w 1125258"/>
                    <a:gd name="connsiteY63" fmla="*/ 890069 h 1495138"/>
                    <a:gd name="connsiteX64" fmla="*/ 192493 w 1125258"/>
                    <a:gd name="connsiteY64" fmla="*/ 886049 h 1495138"/>
                    <a:gd name="connsiteX65" fmla="*/ 226963 w 1125258"/>
                    <a:gd name="connsiteY65" fmla="*/ 886049 h 1495138"/>
                    <a:gd name="connsiteX66" fmla="*/ 234979 w 1125258"/>
                    <a:gd name="connsiteY66" fmla="*/ 884843 h 1495138"/>
                    <a:gd name="connsiteX67" fmla="*/ 236582 w 1125258"/>
                    <a:gd name="connsiteY67" fmla="*/ 883234 h 1495138"/>
                    <a:gd name="connsiteX68" fmla="*/ 237384 w 1125258"/>
                    <a:gd name="connsiteY68" fmla="*/ 880018 h 1495138"/>
                    <a:gd name="connsiteX69" fmla="*/ 237384 w 1125258"/>
                    <a:gd name="connsiteY69" fmla="*/ 867556 h 1495138"/>
                    <a:gd name="connsiteX70" fmla="*/ 237384 w 1125258"/>
                    <a:gd name="connsiteY70" fmla="*/ 644844 h 1495138"/>
                    <a:gd name="connsiteX71" fmla="*/ 236582 w 1125258"/>
                    <a:gd name="connsiteY71" fmla="*/ 628764 h 1495138"/>
                    <a:gd name="connsiteX72" fmla="*/ 234979 w 1125258"/>
                    <a:gd name="connsiteY72" fmla="*/ 627156 h 1495138"/>
                    <a:gd name="connsiteX73" fmla="*/ 230169 w 1125258"/>
                    <a:gd name="connsiteY73" fmla="*/ 625950 h 1495138"/>
                    <a:gd name="connsiteX74" fmla="*/ 207724 w 1125258"/>
                    <a:gd name="connsiteY74" fmla="*/ 626352 h 1495138"/>
                    <a:gd name="connsiteX75" fmla="*/ 197303 w 1125258"/>
                    <a:gd name="connsiteY75" fmla="*/ 626352 h 1495138"/>
                    <a:gd name="connsiteX76" fmla="*/ 158023 w 1125258"/>
                    <a:gd name="connsiteY76" fmla="*/ 584543 h 1495138"/>
                    <a:gd name="connsiteX77" fmla="*/ 198505 w 1125258"/>
                    <a:gd name="connsiteY77" fmla="*/ 541126 h 1495138"/>
                    <a:gd name="connsiteX78" fmla="*/ 204918 w 1125258"/>
                    <a:gd name="connsiteY78" fmla="*/ 541126 h 1495138"/>
                    <a:gd name="connsiteX79" fmla="*/ 272255 w 1125258"/>
                    <a:gd name="connsiteY79" fmla="*/ 539116 h 1495138"/>
                    <a:gd name="connsiteX80" fmla="*/ 477504 w 1125258"/>
                    <a:gd name="connsiteY80" fmla="*/ 0 h 1495138"/>
                    <a:gd name="connsiteX81" fmla="*/ 492735 w 1125258"/>
                    <a:gd name="connsiteY81" fmla="*/ 1206 h 1495138"/>
                    <a:gd name="connsiteX82" fmla="*/ 528407 w 1125258"/>
                    <a:gd name="connsiteY82" fmla="*/ 39397 h 1495138"/>
                    <a:gd name="connsiteX83" fmla="*/ 528407 w 1125258"/>
                    <a:gd name="connsiteY83" fmla="*/ 45427 h 1495138"/>
                    <a:gd name="connsiteX84" fmla="*/ 528407 w 1125258"/>
                    <a:gd name="connsiteY84" fmla="*/ 192159 h 1495138"/>
                    <a:gd name="connsiteX85" fmla="*/ 528006 w 1125258"/>
                    <a:gd name="connsiteY85" fmla="*/ 192159 h 1495138"/>
                    <a:gd name="connsiteX86" fmla="*/ 528006 w 1125258"/>
                    <a:gd name="connsiteY86" fmla="*/ 326832 h 1495138"/>
                    <a:gd name="connsiteX87" fmla="*/ 528407 w 1125258"/>
                    <a:gd name="connsiteY87" fmla="*/ 340902 h 1495138"/>
                    <a:gd name="connsiteX88" fmla="*/ 534018 w 1125258"/>
                    <a:gd name="connsiteY88" fmla="*/ 346932 h 1495138"/>
                    <a:gd name="connsiteX89" fmla="*/ 549249 w 1125258"/>
                    <a:gd name="connsiteY89" fmla="*/ 346932 h 1495138"/>
                    <a:gd name="connsiteX90" fmla="*/ 571294 w 1125258"/>
                    <a:gd name="connsiteY90" fmla="*/ 346932 h 1495138"/>
                    <a:gd name="connsiteX91" fmla="*/ 610574 w 1125258"/>
                    <a:gd name="connsiteY91" fmla="*/ 377887 h 1495138"/>
                    <a:gd name="connsiteX92" fmla="*/ 576504 w 1125258"/>
                    <a:gd name="connsiteY92" fmla="*/ 432560 h 1495138"/>
                    <a:gd name="connsiteX93" fmla="*/ 563678 w 1125258"/>
                    <a:gd name="connsiteY93" fmla="*/ 433364 h 1495138"/>
                    <a:gd name="connsiteX94" fmla="*/ 402552 w 1125258"/>
                    <a:gd name="connsiteY94" fmla="*/ 433364 h 1495138"/>
                    <a:gd name="connsiteX95" fmla="*/ 391730 w 1125258"/>
                    <a:gd name="connsiteY95" fmla="*/ 432560 h 1495138"/>
                    <a:gd name="connsiteX96" fmla="*/ 354855 w 1125258"/>
                    <a:gd name="connsiteY96" fmla="*/ 396781 h 1495138"/>
                    <a:gd name="connsiteX97" fmla="*/ 379305 w 1125258"/>
                    <a:gd name="connsiteY97" fmla="*/ 350952 h 1495138"/>
                    <a:gd name="connsiteX98" fmla="*/ 397742 w 1125258"/>
                    <a:gd name="connsiteY98" fmla="*/ 346932 h 1495138"/>
                    <a:gd name="connsiteX99" fmla="*/ 432212 w 1125258"/>
                    <a:gd name="connsiteY99" fmla="*/ 346932 h 1495138"/>
                    <a:gd name="connsiteX100" fmla="*/ 440228 w 1125258"/>
                    <a:gd name="connsiteY100" fmla="*/ 345726 h 1495138"/>
                    <a:gd name="connsiteX101" fmla="*/ 441831 w 1125258"/>
                    <a:gd name="connsiteY101" fmla="*/ 344118 h 1495138"/>
                    <a:gd name="connsiteX102" fmla="*/ 442633 w 1125258"/>
                    <a:gd name="connsiteY102" fmla="*/ 340902 h 1495138"/>
                    <a:gd name="connsiteX103" fmla="*/ 442633 w 1125258"/>
                    <a:gd name="connsiteY103" fmla="*/ 328440 h 1495138"/>
                    <a:gd name="connsiteX104" fmla="*/ 442633 w 1125258"/>
                    <a:gd name="connsiteY104" fmla="*/ 105728 h 1495138"/>
                    <a:gd name="connsiteX105" fmla="*/ 441831 w 1125258"/>
                    <a:gd name="connsiteY105" fmla="*/ 89648 h 1495138"/>
                    <a:gd name="connsiteX106" fmla="*/ 440228 w 1125258"/>
                    <a:gd name="connsiteY106" fmla="*/ 88040 h 1495138"/>
                    <a:gd name="connsiteX107" fmla="*/ 435418 w 1125258"/>
                    <a:gd name="connsiteY107" fmla="*/ 86834 h 1495138"/>
                    <a:gd name="connsiteX108" fmla="*/ 412973 w 1125258"/>
                    <a:gd name="connsiteY108" fmla="*/ 87236 h 1495138"/>
                    <a:gd name="connsiteX109" fmla="*/ 402552 w 1125258"/>
                    <a:gd name="connsiteY109" fmla="*/ 87236 h 1495138"/>
                    <a:gd name="connsiteX110" fmla="*/ 363272 w 1125258"/>
                    <a:gd name="connsiteY110" fmla="*/ 45427 h 1495138"/>
                    <a:gd name="connsiteX111" fmla="*/ 403754 w 1125258"/>
                    <a:gd name="connsiteY111" fmla="*/ 2010 h 1495138"/>
                    <a:gd name="connsiteX112" fmla="*/ 410167 w 1125258"/>
                    <a:gd name="connsiteY112" fmla="*/ 2010 h 1495138"/>
                    <a:gd name="connsiteX113" fmla="*/ 477504 w 1125258"/>
                    <a:gd name="connsiteY113" fmla="*/ 0 h 1495138"/>
                    <a:gd name="connsiteX114" fmla="*/ 123093 w 1125258"/>
                    <a:gd name="connsiteY114" fmla="*/ 0 h 1495138"/>
                    <a:gd name="connsiteX115" fmla="*/ 138324 w 1125258"/>
                    <a:gd name="connsiteY115" fmla="*/ 1206 h 1495138"/>
                    <a:gd name="connsiteX116" fmla="*/ 173997 w 1125258"/>
                    <a:gd name="connsiteY116" fmla="*/ 39397 h 1495138"/>
                    <a:gd name="connsiteX117" fmla="*/ 173997 w 1125258"/>
                    <a:gd name="connsiteY117" fmla="*/ 45427 h 1495138"/>
                    <a:gd name="connsiteX118" fmla="*/ 173997 w 1125258"/>
                    <a:gd name="connsiteY118" fmla="*/ 192159 h 1495138"/>
                    <a:gd name="connsiteX119" fmla="*/ 173596 w 1125258"/>
                    <a:gd name="connsiteY119" fmla="*/ 192159 h 1495138"/>
                    <a:gd name="connsiteX120" fmla="*/ 173596 w 1125258"/>
                    <a:gd name="connsiteY120" fmla="*/ 326832 h 1495138"/>
                    <a:gd name="connsiteX121" fmla="*/ 173997 w 1125258"/>
                    <a:gd name="connsiteY121" fmla="*/ 340902 h 1495138"/>
                    <a:gd name="connsiteX122" fmla="*/ 179608 w 1125258"/>
                    <a:gd name="connsiteY122" fmla="*/ 346932 h 1495138"/>
                    <a:gd name="connsiteX123" fmla="*/ 194839 w 1125258"/>
                    <a:gd name="connsiteY123" fmla="*/ 346932 h 1495138"/>
                    <a:gd name="connsiteX124" fmla="*/ 216884 w 1125258"/>
                    <a:gd name="connsiteY124" fmla="*/ 346932 h 1495138"/>
                    <a:gd name="connsiteX125" fmla="*/ 256164 w 1125258"/>
                    <a:gd name="connsiteY125" fmla="*/ 377887 h 1495138"/>
                    <a:gd name="connsiteX126" fmla="*/ 222094 w 1125258"/>
                    <a:gd name="connsiteY126" fmla="*/ 432560 h 1495138"/>
                    <a:gd name="connsiteX127" fmla="*/ 209268 w 1125258"/>
                    <a:gd name="connsiteY127" fmla="*/ 433364 h 1495138"/>
                    <a:gd name="connsiteX128" fmla="*/ 48141 w 1125258"/>
                    <a:gd name="connsiteY128" fmla="*/ 433364 h 1495138"/>
                    <a:gd name="connsiteX129" fmla="*/ 37319 w 1125258"/>
                    <a:gd name="connsiteY129" fmla="*/ 432560 h 1495138"/>
                    <a:gd name="connsiteX130" fmla="*/ 445 w 1125258"/>
                    <a:gd name="connsiteY130" fmla="*/ 396781 h 1495138"/>
                    <a:gd name="connsiteX131" fmla="*/ 24894 w 1125258"/>
                    <a:gd name="connsiteY131" fmla="*/ 350952 h 1495138"/>
                    <a:gd name="connsiteX132" fmla="*/ 43332 w 1125258"/>
                    <a:gd name="connsiteY132" fmla="*/ 346932 h 1495138"/>
                    <a:gd name="connsiteX133" fmla="*/ 77801 w 1125258"/>
                    <a:gd name="connsiteY133" fmla="*/ 346932 h 1495138"/>
                    <a:gd name="connsiteX134" fmla="*/ 85818 w 1125258"/>
                    <a:gd name="connsiteY134" fmla="*/ 345726 h 1495138"/>
                    <a:gd name="connsiteX135" fmla="*/ 87421 w 1125258"/>
                    <a:gd name="connsiteY135" fmla="*/ 344118 h 1495138"/>
                    <a:gd name="connsiteX136" fmla="*/ 88223 w 1125258"/>
                    <a:gd name="connsiteY136" fmla="*/ 340902 h 1495138"/>
                    <a:gd name="connsiteX137" fmla="*/ 88223 w 1125258"/>
                    <a:gd name="connsiteY137" fmla="*/ 328440 h 1495138"/>
                    <a:gd name="connsiteX138" fmla="*/ 88223 w 1125258"/>
                    <a:gd name="connsiteY138" fmla="*/ 105728 h 1495138"/>
                    <a:gd name="connsiteX139" fmla="*/ 87421 w 1125258"/>
                    <a:gd name="connsiteY139" fmla="*/ 89648 h 1495138"/>
                    <a:gd name="connsiteX140" fmla="*/ 85818 w 1125258"/>
                    <a:gd name="connsiteY140" fmla="*/ 88040 h 1495138"/>
                    <a:gd name="connsiteX141" fmla="*/ 81008 w 1125258"/>
                    <a:gd name="connsiteY141" fmla="*/ 86834 h 1495138"/>
                    <a:gd name="connsiteX142" fmla="*/ 58562 w 1125258"/>
                    <a:gd name="connsiteY142" fmla="*/ 87236 h 1495138"/>
                    <a:gd name="connsiteX143" fmla="*/ 48141 w 1125258"/>
                    <a:gd name="connsiteY143" fmla="*/ 87236 h 1495138"/>
                    <a:gd name="connsiteX144" fmla="*/ 8862 w 1125258"/>
                    <a:gd name="connsiteY144" fmla="*/ 45427 h 1495138"/>
                    <a:gd name="connsiteX145" fmla="*/ 49344 w 1125258"/>
                    <a:gd name="connsiteY145" fmla="*/ 2010 h 1495138"/>
                    <a:gd name="connsiteX146" fmla="*/ 55757 w 1125258"/>
                    <a:gd name="connsiteY146" fmla="*/ 2010 h 1495138"/>
                    <a:gd name="connsiteX147" fmla="*/ 123093 w 1125258"/>
                    <a:gd name="connsiteY147"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04395 w 1125258"/>
                    <a:gd name="connsiteY34" fmla="*/ 971676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904395 w 1125258"/>
                    <a:gd name="connsiteY44" fmla="*/ 971676 h 1495138"/>
                    <a:gd name="connsiteX45" fmla="*/ 272255 w 1125258"/>
                    <a:gd name="connsiteY45" fmla="*/ 539116 h 1495138"/>
                    <a:gd name="connsiteX46" fmla="*/ 287486 w 1125258"/>
                    <a:gd name="connsiteY46" fmla="*/ 540322 h 1495138"/>
                    <a:gd name="connsiteX47" fmla="*/ 323158 w 1125258"/>
                    <a:gd name="connsiteY47" fmla="*/ 578513 h 1495138"/>
                    <a:gd name="connsiteX48" fmla="*/ 323158 w 1125258"/>
                    <a:gd name="connsiteY48" fmla="*/ 584543 h 1495138"/>
                    <a:gd name="connsiteX49" fmla="*/ 323158 w 1125258"/>
                    <a:gd name="connsiteY49" fmla="*/ 731276 h 1495138"/>
                    <a:gd name="connsiteX50" fmla="*/ 322757 w 1125258"/>
                    <a:gd name="connsiteY50" fmla="*/ 731276 h 1495138"/>
                    <a:gd name="connsiteX51" fmla="*/ 322757 w 1125258"/>
                    <a:gd name="connsiteY51" fmla="*/ 865948 h 1495138"/>
                    <a:gd name="connsiteX52" fmla="*/ 323158 w 1125258"/>
                    <a:gd name="connsiteY52" fmla="*/ 880018 h 1495138"/>
                    <a:gd name="connsiteX53" fmla="*/ 328769 w 1125258"/>
                    <a:gd name="connsiteY53" fmla="*/ 886049 h 1495138"/>
                    <a:gd name="connsiteX54" fmla="*/ 344000 w 1125258"/>
                    <a:gd name="connsiteY54" fmla="*/ 886049 h 1495138"/>
                    <a:gd name="connsiteX55" fmla="*/ 366045 w 1125258"/>
                    <a:gd name="connsiteY55" fmla="*/ 886049 h 1495138"/>
                    <a:gd name="connsiteX56" fmla="*/ 405325 w 1125258"/>
                    <a:gd name="connsiteY56" fmla="*/ 917003 h 1495138"/>
                    <a:gd name="connsiteX57" fmla="*/ 371255 w 1125258"/>
                    <a:gd name="connsiteY57" fmla="*/ 971676 h 1495138"/>
                    <a:gd name="connsiteX58" fmla="*/ 358429 w 1125258"/>
                    <a:gd name="connsiteY58" fmla="*/ 972480 h 1495138"/>
                    <a:gd name="connsiteX59" fmla="*/ 197303 w 1125258"/>
                    <a:gd name="connsiteY59" fmla="*/ 972480 h 1495138"/>
                    <a:gd name="connsiteX60" fmla="*/ 186481 w 1125258"/>
                    <a:gd name="connsiteY60" fmla="*/ 971676 h 1495138"/>
                    <a:gd name="connsiteX61" fmla="*/ 149606 w 1125258"/>
                    <a:gd name="connsiteY61" fmla="*/ 935897 h 1495138"/>
                    <a:gd name="connsiteX62" fmla="*/ 174056 w 1125258"/>
                    <a:gd name="connsiteY62" fmla="*/ 890069 h 1495138"/>
                    <a:gd name="connsiteX63" fmla="*/ 192493 w 1125258"/>
                    <a:gd name="connsiteY63" fmla="*/ 886049 h 1495138"/>
                    <a:gd name="connsiteX64" fmla="*/ 226963 w 1125258"/>
                    <a:gd name="connsiteY64" fmla="*/ 886049 h 1495138"/>
                    <a:gd name="connsiteX65" fmla="*/ 234979 w 1125258"/>
                    <a:gd name="connsiteY65" fmla="*/ 884843 h 1495138"/>
                    <a:gd name="connsiteX66" fmla="*/ 236582 w 1125258"/>
                    <a:gd name="connsiteY66" fmla="*/ 883234 h 1495138"/>
                    <a:gd name="connsiteX67" fmla="*/ 237384 w 1125258"/>
                    <a:gd name="connsiteY67" fmla="*/ 880018 h 1495138"/>
                    <a:gd name="connsiteX68" fmla="*/ 237384 w 1125258"/>
                    <a:gd name="connsiteY68" fmla="*/ 867556 h 1495138"/>
                    <a:gd name="connsiteX69" fmla="*/ 237384 w 1125258"/>
                    <a:gd name="connsiteY69" fmla="*/ 644844 h 1495138"/>
                    <a:gd name="connsiteX70" fmla="*/ 236582 w 1125258"/>
                    <a:gd name="connsiteY70" fmla="*/ 628764 h 1495138"/>
                    <a:gd name="connsiteX71" fmla="*/ 234979 w 1125258"/>
                    <a:gd name="connsiteY71" fmla="*/ 627156 h 1495138"/>
                    <a:gd name="connsiteX72" fmla="*/ 230169 w 1125258"/>
                    <a:gd name="connsiteY72" fmla="*/ 625950 h 1495138"/>
                    <a:gd name="connsiteX73" fmla="*/ 207724 w 1125258"/>
                    <a:gd name="connsiteY73" fmla="*/ 626352 h 1495138"/>
                    <a:gd name="connsiteX74" fmla="*/ 197303 w 1125258"/>
                    <a:gd name="connsiteY74" fmla="*/ 626352 h 1495138"/>
                    <a:gd name="connsiteX75" fmla="*/ 158023 w 1125258"/>
                    <a:gd name="connsiteY75" fmla="*/ 584543 h 1495138"/>
                    <a:gd name="connsiteX76" fmla="*/ 198505 w 1125258"/>
                    <a:gd name="connsiteY76" fmla="*/ 541126 h 1495138"/>
                    <a:gd name="connsiteX77" fmla="*/ 204918 w 1125258"/>
                    <a:gd name="connsiteY77" fmla="*/ 541126 h 1495138"/>
                    <a:gd name="connsiteX78" fmla="*/ 272255 w 1125258"/>
                    <a:gd name="connsiteY78" fmla="*/ 539116 h 1495138"/>
                    <a:gd name="connsiteX79" fmla="*/ 477504 w 1125258"/>
                    <a:gd name="connsiteY79" fmla="*/ 0 h 1495138"/>
                    <a:gd name="connsiteX80" fmla="*/ 492735 w 1125258"/>
                    <a:gd name="connsiteY80" fmla="*/ 1206 h 1495138"/>
                    <a:gd name="connsiteX81" fmla="*/ 528407 w 1125258"/>
                    <a:gd name="connsiteY81" fmla="*/ 39397 h 1495138"/>
                    <a:gd name="connsiteX82" fmla="*/ 528407 w 1125258"/>
                    <a:gd name="connsiteY82" fmla="*/ 45427 h 1495138"/>
                    <a:gd name="connsiteX83" fmla="*/ 528407 w 1125258"/>
                    <a:gd name="connsiteY83" fmla="*/ 192159 h 1495138"/>
                    <a:gd name="connsiteX84" fmla="*/ 528006 w 1125258"/>
                    <a:gd name="connsiteY84" fmla="*/ 192159 h 1495138"/>
                    <a:gd name="connsiteX85" fmla="*/ 528006 w 1125258"/>
                    <a:gd name="connsiteY85" fmla="*/ 326832 h 1495138"/>
                    <a:gd name="connsiteX86" fmla="*/ 528407 w 1125258"/>
                    <a:gd name="connsiteY86" fmla="*/ 340902 h 1495138"/>
                    <a:gd name="connsiteX87" fmla="*/ 534018 w 1125258"/>
                    <a:gd name="connsiteY87" fmla="*/ 346932 h 1495138"/>
                    <a:gd name="connsiteX88" fmla="*/ 549249 w 1125258"/>
                    <a:gd name="connsiteY88" fmla="*/ 346932 h 1495138"/>
                    <a:gd name="connsiteX89" fmla="*/ 571294 w 1125258"/>
                    <a:gd name="connsiteY89" fmla="*/ 346932 h 1495138"/>
                    <a:gd name="connsiteX90" fmla="*/ 610574 w 1125258"/>
                    <a:gd name="connsiteY90" fmla="*/ 377887 h 1495138"/>
                    <a:gd name="connsiteX91" fmla="*/ 576504 w 1125258"/>
                    <a:gd name="connsiteY91" fmla="*/ 432560 h 1495138"/>
                    <a:gd name="connsiteX92" fmla="*/ 563678 w 1125258"/>
                    <a:gd name="connsiteY92" fmla="*/ 433364 h 1495138"/>
                    <a:gd name="connsiteX93" fmla="*/ 402552 w 1125258"/>
                    <a:gd name="connsiteY93" fmla="*/ 433364 h 1495138"/>
                    <a:gd name="connsiteX94" fmla="*/ 391730 w 1125258"/>
                    <a:gd name="connsiteY94" fmla="*/ 432560 h 1495138"/>
                    <a:gd name="connsiteX95" fmla="*/ 354855 w 1125258"/>
                    <a:gd name="connsiteY95" fmla="*/ 396781 h 1495138"/>
                    <a:gd name="connsiteX96" fmla="*/ 379305 w 1125258"/>
                    <a:gd name="connsiteY96" fmla="*/ 350952 h 1495138"/>
                    <a:gd name="connsiteX97" fmla="*/ 397742 w 1125258"/>
                    <a:gd name="connsiteY97" fmla="*/ 346932 h 1495138"/>
                    <a:gd name="connsiteX98" fmla="*/ 432212 w 1125258"/>
                    <a:gd name="connsiteY98" fmla="*/ 346932 h 1495138"/>
                    <a:gd name="connsiteX99" fmla="*/ 440228 w 1125258"/>
                    <a:gd name="connsiteY99" fmla="*/ 345726 h 1495138"/>
                    <a:gd name="connsiteX100" fmla="*/ 441831 w 1125258"/>
                    <a:gd name="connsiteY100" fmla="*/ 344118 h 1495138"/>
                    <a:gd name="connsiteX101" fmla="*/ 442633 w 1125258"/>
                    <a:gd name="connsiteY101" fmla="*/ 340902 h 1495138"/>
                    <a:gd name="connsiteX102" fmla="*/ 442633 w 1125258"/>
                    <a:gd name="connsiteY102" fmla="*/ 328440 h 1495138"/>
                    <a:gd name="connsiteX103" fmla="*/ 442633 w 1125258"/>
                    <a:gd name="connsiteY103" fmla="*/ 105728 h 1495138"/>
                    <a:gd name="connsiteX104" fmla="*/ 441831 w 1125258"/>
                    <a:gd name="connsiteY104" fmla="*/ 89648 h 1495138"/>
                    <a:gd name="connsiteX105" fmla="*/ 440228 w 1125258"/>
                    <a:gd name="connsiteY105" fmla="*/ 88040 h 1495138"/>
                    <a:gd name="connsiteX106" fmla="*/ 435418 w 1125258"/>
                    <a:gd name="connsiteY106" fmla="*/ 86834 h 1495138"/>
                    <a:gd name="connsiteX107" fmla="*/ 412973 w 1125258"/>
                    <a:gd name="connsiteY107" fmla="*/ 87236 h 1495138"/>
                    <a:gd name="connsiteX108" fmla="*/ 402552 w 1125258"/>
                    <a:gd name="connsiteY108" fmla="*/ 87236 h 1495138"/>
                    <a:gd name="connsiteX109" fmla="*/ 363272 w 1125258"/>
                    <a:gd name="connsiteY109" fmla="*/ 45427 h 1495138"/>
                    <a:gd name="connsiteX110" fmla="*/ 403754 w 1125258"/>
                    <a:gd name="connsiteY110" fmla="*/ 2010 h 1495138"/>
                    <a:gd name="connsiteX111" fmla="*/ 410167 w 1125258"/>
                    <a:gd name="connsiteY111" fmla="*/ 2010 h 1495138"/>
                    <a:gd name="connsiteX112" fmla="*/ 477504 w 1125258"/>
                    <a:gd name="connsiteY112" fmla="*/ 0 h 1495138"/>
                    <a:gd name="connsiteX113" fmla="*/ 123093 w 1125258"/>
                    <a:gd name="connsiteY113" fmla="*/ 0 h 1495138"/>
                    <a:gd name="connsiteX114" fmla="*/ 138324 w 1125258"/>
                    <a:gd name="connsiteY114" fmla="*/ 1206 h 1495138"/>
                    <a:gd name="connsiteX115" fmla="*/ 173997 w 1125258"/>
                    <a:gd name="connsiteY115" fmla="*/ 39397 h 1495138"/>
                    <a:gd name="connsiteX116" fmla="*/ 173997 w 1125258"/>
                    <a:gd name="connsiteY116" fmla="*/ 45427 h 1495138"/>
                    <a:gd name="connsiteX117" fmla="*/ 173997 w 1125258"/>
                    <a:gd name="connsiteY117" fmla="*/ 192159 h 1495138"/>
                    <a:gd name="connsiteX118" fmla="*/ 173596 w 1125258"/>
                    <a:gd name="connsiteY118" fmla="*/ 192159 h 1495138"/>
                    <a:gd name="connsiteX119" fmla="*/ 173596 w 1125258"/>
                    <a:gd name="connsiteY119" fmla="*/ 326832 h 1495138"/>
                    <a:gd name="connsiteX120" fmla="*/ 173997 w 1125258"/>
                    <a:gd name="connsiteY120" fmla="*/ 340902 h 1495138"/>
                    <a:gd name="connsiteX121" fmla="*/ 179608 w 1125258"/>
                    <a:gd name="connsiteY121" fmla="*/ 346932 h 1495138"/>
                    <a:gd name="connsiteX122" fmla="*/ 194839 w 1125258"/>
                    <a:gd name="connsiteY122" fmla="*/ 346932 h 1495138"/>
                    <a:gd name="connsiteX123" fmla="*/ 216884 w 1125258"/>
                    <a:gd name="connsiteY123" fmla="*/ 346932 h 1495138"/>
                    <a:gd name="connsiteX124" fmla="*/ 256164 w 1125258"/>
                    <a:gd name="connsiteY124" fmla="*/ 377887 h 1495138"/>
                    <a:gd name="connsiteX125" fmla="*/ 222094 w 1125258"/>
                    <a:gd name="connsiteY125" fmla="*/ 432560 h 1495138"/>
                    <a:gd name="connsiteX126" fmla="*/ 209268 w 1125258"/>
                    <a:gd name="connsiteY126" fmla="*/ 433364 h 1495138"/>
                    <a:gd name="connsiteX127" fmla="*/ 48141 w 1125258"/>
                    <a:gd name="connsiteY127" fmla="*/ 433364 h 1495138"/>
                    <a:gd name="connsiteX128" fmla="*/ 37319 w 1125258"/>
                    <a:gd name="connsiteY128" fmla="*/ 432560 h 1495138"/>
                    <a:gd name="connsiteX129" fmla="*/ 445 w 1125258"/>
                    <a:gd name="connsiteY129" fmla="*/ 396781 h 1495138"/>
                    <a:gd name="connsiteX130" fmla="*/ 24894 w 1125258"/>
                    <a:gd name="connsiteY130" fmla="*/ 350952 h 1495138"/>
                    <a:gd name="connsiteX131" fmla="*/ 43332 w 1125258"/>
                    <a:gd name="connsiteY131" fmla="*/ 346932 h 1495138"/>
                    <a:gd name="connsiteX132" fmla="*/ 77801 w 1125258"/>
                    <a:gd name="connsiteY132" fmla="*/ 346932 h 1495138"/>
                    <a:gd name="connsiteX133" fmla="*/ 85818 w 1125258"/>
                    <a:gd name="connsiteY133" fmla="*/ 345726 h 1495138"/>
                    <a:gd name="connsiteX134" fmla="*/ 87421 w 1125258"/>
                    <a:gd name="connsiteY134" fmla="*/ 344118 h 1495138"/>
                    <a:gd name="connsiteX135" fmla="*/ 88223 w 1125258"/>
                    <a:gd name="connsiteY135" fmla="*/ 340902 h 1495138"/>
                    <a:gd name="connsiteX136" fmla="*/ 88223 w 1125258"/>
                    <a:gd name="connsiteY136" fmla="*/ 328440 h 1495138"/>
                    <a:gd name="connsiteX137" fmla="*/ 88223 w 1125258"/>
                    <a:gd name="connsiteY137" fmla="*/ 105728 h 1495138"/>
                    <a:gd name="connsiteX138" fmla="*/ 87421 w 1125258"/>
                    <a:gd name="connsiteY138" fmla="*/ 89648 h 1495138"/>
                    <a:gd name="connsiteX139" fmla="*/ 85818 w 1125258"/>
                    <a:gd name="connsiteY139" fmla="*/ 88040 h 1495138"/>
                    <a:gd name="connsiteX140" fmla="*/ 81008 w 1125258"/>
                    <a:gd name="connsiteY140" fmla="*/ 86834 h 1495138"/>
                    <a:gd name="connsiteX141" fmla="*/ 58562 w 1125258"/>
                    <a:gd name="connsiteY141" fmla="*/ 87236 h 1495138"/>
                    <a:gd name="connsiteX142" fmla="*/ 48141 w 1125258"/>
                    <a:gd name="connsiteY142" fmla="*/ 87236 h 1495138"/>
                    <a:gd name="connsiteX143" fmla="*/ 8862 w 1125258"/>
                    <a:gd name="connsiteY143" fmla="*/ 45427 h 1495138"/>
                    <a:gd name="connsiteX144" fmla="*/ 49344 w 1125258"/>
                    <a:gd name="connsiteY144" fmla="*/ 2010 h 1495138"/>
                    <a:gd name="connsiteX145" fmla="*/ 55757 w 1125258"/>
                    <a:gd name="connsiteY145" fmla="*/ 2010 h 1495138"/>
                    <a:gd name="connsiteX146" fmla="*/ 123093 w 1125258"/>
                    <a:gd name="connsiteY146"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15217 w 1125258"/>
                    <a:gd name="connsiteY34" fmla="*/ 972480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915217 w 1125258"/>
                    <a:gd name="connsiteY43" fmla="*/ 972480 h 1495138"/>
                    <a:gd name="connsiteX44" fmla="*/ 272255 w 1125258"/>
                    <a:gd name="connsiteY44" fmla="*/ 539116 h 1495138"/>
                    <a:gd name="connsiteX45" fmla="*/ 287486 w 1125258"/>
                    <a:gd name="connsiteY45" fmla="*/ 540322 h 1495138"/>
                    <a:gd name="connsiteX46" fmla="*/ 323158 w 1125258"/>
                    <a:gd name="connsiteY46" fmla="*/ 578513 h 1495138"/>
                    <a:gd name="connsiteX47" fmla="*/ 323158 w 1125258"/>
                    <a:gd name="connsiteY47" fmla="*/ 584543 h 1495138"/>
                    <a:gd name="connsiteX48" fmla="*/ 323158 w 1125258"/>
                    <a:gd name="connsiteY48" fmla="*/ 731276 h 1495138"/>
                    <a:gd name="connsiteX49" fmla="*/ 322757 w 1125258"/>
                    <a:gd name="connsiteY49" fmla="*/ 731276 h 1495138"/>
                    <a:gd name="connsiteX50" fmla="*/ 322757 w 1125258"/>
                    <a:gd name="connsiteY50" fmla="*/ 865948 h 1495138"/>
                    <a:gd name="connsiteX51" fmla="*/ 323158 w 1125258"/>
                    <a:gd name="connsiteY51" fmla="*/ 880018 h 1495138"/>
                    <a:gd name="connsiteX52" fmla="*/ 328769 w 1125258"/>
                    <a:gd name="connsiteY52" fmla="*/ 886049 h 1495138"/>
                    <a:gd name="connsiteX53" fmla="*/ 344000 w 1125258"/>
                    <a:gd name="connsiteY53" fmla="*/ 886049 h 1495138"/>
                    <a:gd name="connsiteX54" fmla="*/ 366045 w 1125258"/>
                    <a:gd name="connsiteY54" fmla="*/ 886049 h 1495138"/>
                    <a:gd name="connsiteX55" fmla="*/ 405325 w 1125258"/>
                    <a:gd name="connsiteY55" fmla="*/ 917003 h 1495138"/>
                    <a:gd name="connsiteX56" fmla="*/ 371255 w 1125258"/>
                    <a:gd name="connsiteY56" fmla="*/ 971676 h 1495138"/>
                    <a:gd name="connsiteX57" fmla="*/ 358429 w 1125258"/>
                    <a:gd name="connsiteY57" fmla="*/ 972480 h 1495138"/>
                    <a:gd name="connsiteX58" fmla="*/ 197303 w 1125258"/>
                    <a:gd name="connsiteY58" fmla="*/ 972480 h 1495138"/>
                    <a:gd name="connsiteX59" fmla="*/ 186481 w 1125258"/>
                    <a:gd name="connsiteY59" fmla="*/ 971676 h 1495138"/>
                    <a:gd name="connsiteX60" fmla="*/ 149606 w 1125258"/>
                    <a:gd name="connsiteY60" fmla="*/ 935897 h 1495138"/>
                    <a:gd name="connsiteX61" fmla="*/ 174056 w 1125258"/>
                    <a:gd name="connsiteY61" fmla="*/ 890069 h 1495138"/>
                    <a:gd name="connsiteX62" fmla="*/ 192493 w 1125258"/>
                    <a:gd name="connsiteY62" fmla="*/ 886049 h 1495138"/>
                    <a:gd name="connsiteX63" fmla="*/ 226963 w 1125258"/>
                    <a:gd name="connsiteY63" fmla="*/ 886049 h 1495138"/>
                    <a:gd name="connsiteX64" fmla="*/ 234979 w 1125258"/>
                    <a:gd name="connsiteY64" fmla="*/ 884843 h 1495138"/>
                    <a:gd name="connsiteX65" fmla="*/ 236582 w 1125258"/>
                    <a:gd name="connsiteY65" fmla="*/ 883234 h 1495138"/>
                    <a:gd name="connsiteX66" fmla="*/ 237384 w 1125258"/>
                    <a:gd name="connsiteY66" fmla="*/ 880018 h 1495138"/>
                    <a:gd name="connsiteX67" fmla="*/ 237384 w 1125258"/>
                    <a:gd name="connsiteY67" fmla="*/ 867556 h 1495138"/>
                    <a:gd name="connsiteX68" fmla="*/ 237384 w 1125258"/>
                    <a:gd name="connsiteY68" fmla="*/ 644844 h 1495138"/>
                    <a:gd name="connsiteX69" fmla="*/ 236582 w 1125258"/>
                    <a:gd name="connsiteY69" fmla="*/ 628764 h 1495138"/>
                    <a:gd name="connsiteX70" fmla="*/ 234979 w 1125258"/>
                    <a:gd name="connsiteY70" fmla="*/ 627156 h 1495138"/>
                    <a:gd name="connsiteX71" fmla="*/ 230169 w 1125258"/>
                    <a:gd name="connsiteY71" fmla="*/ 625950 h 1495138"/>
                    <a:gd name="connsiteX72" fmla="*/ 207724 w 1125258"/>
                    <a:gd name="connsiteY72" fmla="*/ 626352 h 1495138"/>
                    <a:gd name="connsiteX73" fmla="*/ 197303 w 1125258"/>
                    <a:gd name="connsiteY73" fmla="*/ 626352 h 1495138"/>
                    <a:gd name="connsiteX74" fmla="*/ 158023 w 1125258"/>
                    <a:gd name="connsiteY74" fmla="*/ 584543 h 1495138"/>
                    <a:gd name="connsiteX75" fmla="*/ 198505 w 1125258"/>
                    <a:gd name="connsiteY75" fmla="*/ 541126 h 1495138"/>
                    <a:gd name="connsiteX76" fmla="*/ 204918 w 1125258"/>
                    <a:gd name="connsiteY76" fmla="*/ 541126 h 1495138"/>
                    <a:gd name="connsiteX77" fmla="*/ 272255 w 1125258"/>
                    <a:gd name="connsiteY77" fmla="*/ 539116 h 1495138"/>
                    <a:gd name="connsiteX78" fmla="*/ 477504 w 1125258"/>
                    <a:gd name="connsiteY78" fmla="*/ 0 h 1495138"/>
                    <a:gd name="connsiteX79" fmla="*/ 492735 w 1125258"/>
                    <a:gd name="connsiteY79" fmla="*/ 1206 h 1495138"/>
                    <a:gd name="connsiteX80" fmla="*/ 528407 w 1125258"/>
                    <a:gd name="connsiteY80" fmla="*/ 39397 h 1495138"/>
                    <a:gd name="connsiteX81" fmla="*/ 528407 w 1125258"/>
                    <a:gd name="connsiteY81" fmla="*/ 45427 h 1495138"/>
                    <a:gd name="connsiteX82" fmla="*/ 528407 w 1125258"/>
                    <a:gd name="connsiteY82" fmla="*/ 192159 h 1495138"/>
                    <a:gd name="connsiteX83" fmla="*/ 528006 w 1125258"/>
                    <a:gd name="connsiteY83" fmla="*/ 192159 h 1495138"/>
                    <a:gd name="connsiteX84" fmla="*/ 528006 w 1125258"/>
                    <a:gd name="connsiteY84" fmla="*/ 326832 h 1495138"/>
                    <a:gd name="connsiteX85" fmla="*/ 528407 w 1125258"/>
                    <a:gd name="connsiteY85" fmla="*/ 340902 h 1495138"/>
                    <a:gd name="connsiteX86" fmla="*/ 534018 w 1125258"/>
                    <a:gd name="connsiteY86" fmla="*/ 346932 h 1495138"/>
                    <a:gd name="connsiteX87" fmla="*/ 549249 w 1125258"/>
                    <a:gd name="connsiteY87" fmla="*/ 346932 h 1495138"/>
                    <a:gd name="connsiteX88" fmla="*/ 571294 w 1125258"/>
                    <a:gd name="connsiteY88" fmla="*/ 346932 h 1495138"/>
                    <a:gd name="connsiteX89" fmla="*/ 610574 w 1125258"/>
                    <a:gd name="connsiteY89" fmla="*/ 377887 h 1495138"/>
                    <a:gd name="connsiteX90" fmla="*/ 576504 w 1125258"/>
                    <a:gd name="connsiteY90" fmla="*/ 432560 h 1495138"/>
                    <a:gd name="connsiteX91" fmla="*/ 563678 w 1125258"/>
                    <a:gd name="connsiteY91" fmla="*/ 433364 h 1495138"/>
                    <a:gd name="connsiteX92" fmla="*/ 402552 w 1125258"/>
                    <a:gd name="connsiteY92" fmla="*/ 433364 h 1495138"/>
                    <a:gd name="connsiteX93" fmla="*/ 391730 w 1125258"/>
                    <a:gd name="connsiteY93" fmla="*/ 432560 h 1495138"/>
                    <a:gd name="connsiteX94" fmla="*/ 354855 w 1125258"/>
                    <a:gd name="connsiteY94" fmla="*/ 396781 h 1495138"/>
                    <a:gd name="connsiteX95" fmla="*/ 379305 w 1125258"/>
                    <a:gd name="connsiteY95" fmla="*/ 350952 h 1495138"/>
                    <a:gd name="connsiteX96" fmla="*/ 397742 w 1125258"/>
                    <a:gd name="connsiteY96" fmla="*/ 346932 h 1495138"/>
                    <a:gd name="connsiteX97" fmla="*/ 432212 w 1125258"/>
                    <a:gd name="connsiteY97" fmla="*/ 346932 h 1495138"/>
                    <a:gd name="connsiteX98" fmla="*/ 440228 w 1125258"/>
                    <a:gd name="connsiteY98" fmla="*/ 345726 h 1495138"/>
                    <a:gd name="connsiteX99" fmla="*/ 441831 w 1125258"/>
                    <a:gd name="connsiteY99" fmla="*/ 344118 h 1495138"/>
                    <a:gd name="connsiteX100" fmla="*/ 442633 w 1125258"/>
                    <a:gd name="connsiteY100" fmla="*/ 340902 h 1495138"/>
                    <a:gd name="connsiteX101" fmla="*/ 442633 w 1125258"/>
                    <a:gd name="connsiteY101" fmla="*/ 328440 h 1495138"/>
                    <a:gd name="connsiteX102" fmla="*/ 442633 w 1125258"/>
                    <a:gd name="connsiteY102" fmla="*/ 105728 h 1495138"/>
                    <a:gd name="connsiteX103" fmla="*/ 441831 w 1125258"/>
                    <a:gd name="connsiteY103" fmla="*/ 89648 h 1495138"/>
                    <a:gd name="connsiteX104" fmla="*/ 440228 w 1125258"/>
                    <a:gd name="connsiteY104" fmla="*/ 88040 h 1495138"/>
                    <a:gd name="connsiteX105" fmla="*/ 435418 w 1125258"/>
                    <a:gd name="connsiteY105" fmla="*/ 86834 h 1495138"/>
                    <a:gd name="connsiteX106" fmla="*/ 412973 w 1125258"/>
                    <a:gd name="connsiteY106" fmla="*/ 87236 h 1495138"/>
                    <a:gd name="connsiteX107" fmla="*/ 402552 w 1125258"/>
                    <a:gd name="connsiteY107" fmla="*/ 87236 h 1495138"/>
                    <a:gd name="connsiteX108" fmla="*/ 363272 w 1125258"/>
                    <a:gd name="connsiteY108" fmla="*/ 45427 h 1495138"/>
                    <a:gd name="connsiteX109" fmla="*/ 403754 w 1125258"/>
                    <a:gd name="connsiteY109" fmla="*/ 2010 h 1495138"/>
                    <a:gd name="connsiteX110" fmla="*/ 410167 w 1125258"/>
                    <a:gd name="connsiteY110" fmla="*/ 2010 h 1495138"/>
                    <a:gd name="connsiteX111" fmla="*/ 477504 w 1125258"/>
                    <a:gd name="connsiteY111" fmla="*/ 0 h 1495138"/>
                    <a:gd name="connsiteX112" fmla="*/ 123093 w 1125258"/>
                    <a:gd name="connsiteY112" fmla="*/ 0 h 1495138"/>
                    <a:gd name="connsiteX113" fmla="*/ 138324 w 1125258"/>
                    <a:gd name="connsiteY113" fmla="*/ 1206 h 1495138"/>
                    <a:gd name="connsiteX114" fmla="*/ 173997 w 1125258"/>
                    <a:gd name="connsiteY114" fmla="*/ 39397 h 1495138"/>
                    <a:gd name="connsiteX115" fmla="*/ 173997 w 1125258"/>
                    <a:gd name="connsiteY115" fmla="*/ 45427 h 1495138"/>
                    <a:gd name="connsiteX116" fmla="*/ 173997 w 1125258"/>
                    <a:gd name="connsiteY116" fmla="*/ 192159 h 1495138"/>
                    <a:gd name="connsiteX117" fmla="*/ 173596 w 1125258"/>
                    <a:gd name="connsiteY117" fmla="*/ 192159 h 1495138"/>
                    <a:gd name="connsiteX118" fmla="*/ 173596 w 1125258"/>
                    <a:gd name="connsiteY118" fmla="*/ 326832 h 1495138"/>
                    <a:gd name="connsiteX119" fmla="*/ 173997 w 1125258"/>
                    <a:gd name="connsiteY119" fmla="*/ 340902 h 1495138"/>
                    <a:gd name="connsiteX120" fmla="*/ 179608 w 1125258"/>
                    <a:gd name="connsiteY120" fmla="*/ 346932 h 1495138"/>
                    <a:gd name="connsiteX121" fmla="*/ 194839 w 1125258"/>
                    <a:gd name="connsiteY121" fmla="*/ 346932 h 1495138"/>
                    <a:gd name="connsiteX122" fmla="*/ 216884 w 1125258"/>
                    <a:gd name="connsiteY122" fmla="*/ 346932 h 1495138"/>
                    <a:gd name="connsiteX123" fmla="*/ 256164 w 1125258"/>
                    <a:gd name="connsiteY123" fmla="*/ 377887 h 1495138"/>
                    <a:gd name="connsiteX124" fmla="*/ 222094 w 1125258"/>
                    <a:gd name="connsiteY124" fmla="*/ 432560 h 1495138"/>
                    <a:gd name="connsiteX125" fmla="*/ 209268 w 1125258"/>
                    <a:gd name="connsiteY125" fmla="*/ 433364 h 1495138"/>
                    <a:gd name="connsiteX126" fmla="*/ 48141 w 1125258"/>
                    <a:gd name="connsiteY126" fmla="*/ 433364 h 1495138"/>
                    <a:gd name="connsiteX127" fmla="*/ 37319 w 1125258"/>
                    <a:gd name="connsiteY127" fmla="*/ 432560 h 1495138"/>
                    <a:gd name="connsiteX128" fmla="*/ 445 w 1125258"/>
                    <a:gd name="connsiteY128" fmla="*/ 396781 h 1495138"/>
                    <a:gd name="connsiteX129" fmla="*/ 24894 w 1125258"/>
                    <a:gd name="connsiteY129" fmla="*/ 350952 h 1495138"/>
                    <a:gd name="connsiteX130" fmla="*/ 43332 w 1125258"/>
                    <a:gd name="connsiteY130" fmla="*/ 346932 h 1495138"/>
                    <a:gd name="connsiteX131" fmla="*/ 77801 w 1125258"/>
                    <a:gd name="connsiteY131" fmla="*/ 346932 h 1495138"/>
                    <a:gd name="connsiteX132" fmla="*/ 85818 w 1125258"/>
                    <a:gd name="connsiteY132" fmla="*/ 345726 h 1495138"/>
                    <a:gd name="connsiteX133" fmla="*/ 87421 w 1125258"/>
                    <a:gd name="connsiteY133" fmla="*/ 344118 h 1495138"/>
                    <a:gd name="connsiteX134" fmla="*/ 88223 w 1125258"/>
                    <a:gd name="connsiteY134" fmla="*/ 340902 h 1495138"/>
                    <a:gd name="connsiteX135" fmla="*/ 88223 w 1125258"/>
                    <a:gd name="connsiteY135" fmla="*/ 328440 h 1495138"/>
                    <a:gd name="connsiteX136" fmla="*/ 88223 w 1125258"/>
                    <a:gd name="connsiteY136" fmla="*/ 105728 h 1495138"/>
                    <a:gd name="connsiteX137" fmla="*/ 87421 w 1125258"/>
                    <a:gd name="connsiteY137" fmla="*/ 89648 h 1495138"/>
                    <a:gd name="connsiteX138" fmla="*/ 85818 w 1125258"/>
                    <a:gd name="connsiteY138" fmla="*/ 88040 h 1495138"/>
                    <a:gd name="connsiteX139" fmla="*/ 81008 w 1125258"/>
                    <a:gd name="connsiteY139" fmla="*/ 86834 h 1495138"/>
                    <a:gd name="connsiteX140" fmla="*/ 58562 w 1125258"/>
                    <a:gd name="connsiteY140" fmla="*/ 87236 h 1495138"/>
                    <a:gd name="connsiteX141" fmla="*/ 48141 w 1125258"/>
                    <a:gd name="connsiteY141" fmla="*/ 87236 h 1495138"/>
                    <a:gd name="connsiteX142" fmla="*/ 8862 w 1125258"/>
                    <a:gd name="connsiteY142" fmla="*/ 45427 h 1495138"/>
                    <a:gd name="connsiteX143" fmla="*/ 49344 w 1125258"/>
                    <a:gd name="connsiteY143" fmla="*/ 2010 h 1495138"/>
                    <a:gd name="connsiteX144" fmla="*/ 55757 w 1125258"/>
                    <a:gd name="connsiteY144" fmla="*/ 2010 h 1495138"/>
                    <a:gd name="connsiteX145" fmla="*/ 123093 w 1125258"/>
                    <a:gd name="connsiteY145"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1076343 w 1125258"/>
                    <a:gd name="connsiteY34" fmla="*/ 972480 h 1495138"/>
                    <a:gd name="connsiteX35" fmla="*/ 1040671 w 1125258"/>
                    <a:gd name="connsiteY35" fmla="*/ 865948 h 1495138"/>
                    <a:gd name="connsiteX36" fmla="*/ 1041072 w 1125258"/>
                    <a:gd name="connsiteY36" fmla="*/ 880018 h 1495138"/>
                    <a:gd name="connsiteX37" fmla="*/ 1046683 w 1125258"/>
                    <a:gd name="connsiteY37" fmla="*/ 886049 h 1495138"/>
                    <a:gd name="connsiteX38" fmla="*/ 1061914 w 1125258"/>
                    <a:gd name="connsiteY38" fmla="*/ 886049 h 1495138"/>
                    <a:gd name="connsiteX39" fmla="*/ 1083959 w 1125258"/>
                    <a:gd name="connsiteY39" fmla="*/ 886049 h 1495138"/>
                    <a:gd name="connsiteX40" fmla="*/ 1123238 w 1125258"/>
                    <a:gd name="connsiteY40" fmla="*/ 917003 h 1495138"/>
                    <a:gd name="connsiteX41" fmla="*/ 1089169 w 1125258"/>
                    <a:gd name="connsiteY41" fmla="*/ 971676 h 1495138"/>
                    <a:gd name="connsiteX42" fmla="*/ 1076343 w 1125258"/>
                    <a:gd name="connsiteY42" fmla="*/ 972480 h 1495138"/>
                    <a:gd name="connsiteX43" fmla="*/ 272255 w 1125258"/>
                    <a:gd name="connsiteY43" fmla="*/ 539116 h 1495138"/>
                    <a:gd name="connsiteX44" fmla="*/ 287486 w 1125258"/>
                    <a:gd name="connsiteY44" fmla="*/ 540322 h 1495138"/>
                    <a:gd name="connsiteX45" fmla="*/ 323158 w 1125258"/>
                    <a:gd name="connsiteY45" fmla="*/ 578513 h 1495138"/>
                    <a:gd name="connsiteX46" fmla="*/ 323158 w 1125258"/>
                    <a:gd name="connsiteY46" fmla="*/ 584543 h 1495138"/>
                    <a:gd name="connsiteX47" fmla="*/ 323158 w 1125258"/>
                    <a:gd name="connsiteY47" fmla="*/ 731276 h 1495138"/>
                    <a:gd name="connsiteX48" fmla="*/ 322757 w 1125258"/>
                    <a:gd name="connsiteY48" fmla="*/ 731276 h 1495138"/>
                    <a:gd name="connsiteX49" fmla="*/ 322757 w 1125258"/>
                    <a:gd name="connsiteY49" fmla="*/ 865948 h 1495138"/>
                    <a:gd name="connsiteX50" fmla="*/ 323158 w 1125258"/>
                    <a:gd name="connsiteY50" fmla="*/ 880018 h 1495138"/>
                    <a:gd name="connsiteX51" fmla="*/ 328769 w 1125258"/>
                    <a:gd name="connsiteY51" fmla="*/ 886049 h 1495138"/>
                    <a:gd name="connsiteX52" fmla="*/ 344000 w 1125258"/>
                    <a:gd name="connsiteY52" fmla="*/ 886049 h 1495138"/>
                    <a:gd name="connsiteX53" fmla="*/ 366045 w 1125258"/>
                    <a:gd name="connsiteY53" fmla="*/ 886049 h 1495138"/>
                    <a:gd name="connsiteX54" fmla="*/ 405325 w 1125258"/>
                    <a:gd name="connsiteY54" fmla="*/ 917003 h 1495138"/>
                    <a:gd name="connsiteX55" fmla="*/ 371255 w 1125258"/>
                    <a:gd name="connsiteY55" fmla="*/ 971676 h 1495138"/>
                    <a:gd name="connsiteX56" fmla="*/ 358429 w 1125258"/>
                    <a:gd name="connsiteY56" fmla="*/ 972480 h 1495138"/>
                    <a:gd name="connsiteX57" fmla="*/ 197303 w 1125258"/>
                    <a:gd name="connsiteY57" fmla="*/ 972480 h 1495138"/>
                    <a:gd name="connsiteX58" fmla="*/ 186481 w 1125258"/>
                    <a:gd name="connsiteY58" fmla="*/ 971676 h 1495138"/>
                    <a:gd name="connsiteX59" fmla="*/ 149606 w 1125258"/>
                    <a:gd name="connsiteY59" fmla="*/ 935897 h 1495138"/>
                    <a:gd name="connsiteX60" fmla="*/ 174056 w 1125258"/>
                    <a:gd name="connsiteY60" fmla="*/ 890069 h 1495138"/>
                    <a:gd name="connsiteX61" fmla="*/ 192493 w 1125258"/>
                    <a:gd name="connsiteY61" fmla="*/ 886049 h 1495138"/>
                    <a:gd name="connsiteX62" fmla="*/ 226963 w 1125258"/>
                    <a:gd name="connsiteY62" fmla="*/ 886049 h 1495138"/>
                    <a:gd name="connsiteX63" fmla="*/ 234979 w 1125258"/>
                    <a:gd name="connsiteY63" fmla="*/ 884843 h 1495138"/>
                    <a:gd name="connsiteX64" fmla="*/ 236582 w 1125258"/>
                    <a:gd name="connsiteY64" fmla="*/ 883234 h 1495138"/>
                    <a:gd name="connsiteX65" fmla="*/ 237384 w 1125258"/>
                    <a:gd name="connsiteY65" fmla="*/ 880018 h 1495138"/>
                    <a:gd name="connsiteX66" fmla="*/ 237384 w 1125258"/>
                    <a:gd name="connsiteY66" fmla="*/ 867556 h 1495138"/>
                    <a:gd name="connsiteX67" fmla="*/ 237384 w 1125258"/>
                    <a:gd name="connsiteY67" fmla="*/ 644844 h 1495138"/>
                    <a:gd name="connsiteX68" fmla="*/ 236582 w 1125258"/>
                    <a:gd name="connsiteY68" fmla="*/ 628764 h 1495138"/>
                    <a:gd name="connsiteX69" fmla="*/ 234979 w 1125258"/>
                    <a:gd name="connsiteY69" fmla="*/ 627156 h 1495138"/>
                    <a:gd name="connsiteX70" fmla="*/ 230169 w 1125258"/>
                    <a:gd name="connsiteY70" fmla="*/ 625950 h 1495138"/>
                    <a:gd name="connsiteX71" fmla="*/ 207724 w 1125258"/>
                    <a:gd name="connsiteY71" fmla="*/ 626352 h 1495138"/>
                    <a:gd name="connsiteX72" fmla="*/ 197303 w 1125258"/>
                    <a:gd name="connsiteY72" fmla="*/ 626352 h 1495138"/>
                    <a:gd name="connsiteX73" fmla="*/ 158023 w 1125258"/>
                    <a:gd name="connsiteY73" fmla="*/ 584543 h 1495138"/>
                    <a:gd name="connsiteX74" fmla="*/ 198505 w 1125258"/>
                    <a:gd name="connsiteY74" fmla="*/ 541126 h 1495138"/>
                    <a:gd name="connsiteX75" fmla="*/ 204918 w 1125258"/>
                    <a:gd name="connsiteY75" fmla="*/ 541126 h 1495138"/>
                    <a:gd name="connsiteX76" fmla="*/ 272255 w 1125258"/>
                    <a:gd name="connsiteY76" fmla="*/ 539116 h 1495138"/>
                    <a:gd name="connsiteX77" fmla="*/ 477504 w 1125258"/>
                    <a:gd name="connsiteY77" fmla="*/ 0 h 1495138"/>
                    <a:gd name="connsiteX78" fmla="*/ 492735 w 1125258"/>
                    <a:gd name="connsiteY78" fmla="*/ 1206 h 1495138"/>
                    <a:gd name="connsiteX79" fmla="*/ 528407 w 1125258"/>
                    <a:gd name="connsiteY79" fmla="*/ 39397 h 1495138"/>
                    <a:gd name="connsiteX80" fmla="*/ 528407 w 1125258"/>
                    <a:gd name="connsiteY80" fmla="*/ 45427 h 1495138"/>
                    <a:gd name="connsiteX81" fmla="*/ 528407 w 1125258"/>
                    <a:gd name="connsiteY81" fmla="*/ 192159 h 1495138"/>
                    <a:gd name="connsiteX82" fmla="*/ 528006 w 1125258"/>
                    <a:gd name="connsiteY82" fmla="*/ 192159 h 1495138"/>
                    <a:gd name="connsiteX83" fmla="*/ 528006 w 1125258"/>
                    <a:gd name="connsiteY83" fmla="*/ 326832 h 1495138"/>
                    <a:gd name="connsiteX84" fmla="*/ 528407 w 1125258"/>
                    <a:gd name="connsiteY84" fmla="*/ 340902 h 1495138"/>
                    <a:gd name="connsiteX85" fmla="*/ 534018 w 1125258"/>
                    <a:gd name="connsiteY85" fmla="*/ 346932 h 1495138"/>
                    <a:gd name="connsiteX86" fmla="*/ 549249 w 1125258"/>
                    <a:gd name="connsiteY86" fmla="*/ 346932 h 1495138"/>
                    <a:gd name="connsiteX87" fmla="*/ 571294 w 1125258"/>
                    <a:gd name="connsiteY87" fmla="*/ 346932 h 1495138"/>
                    <a:gd name="connsiteX88" fmla="*/ 610574 w 1125258"/>
                    <a:gd name="connsiteY88" fmla="*/ 377887 h 1495138"/>
                    <a:gd name="connsiteX89" fmla="*/ 576504 w 1125258"/>
                    <a:gd name="connsiteY89" fmla="*/ 432560 h 1495138"/>
                    <a:gd name="connsiteX90" fmla="*/ 563678 w 1125258"/>
                    <a:gd name="connsiteY90" fmla="*/ 433364 h 1495138"/>
                    <a:gd name="connsiteX91" fmla="*/ 402552 w 1125258"/>
                    <a:gd name="connsiteY91" fmla="*/ 433364 h 1495138"/>
                    <a:gd name="connsiteX92" fmla="*/ 391730 w 1125258"/>
                    <a:gd name="connsiteY92" fmla="*/ 432560 h 1495138"/>
                    <a:gd name="connsiteX93" fmla="*/ 354855 w 1125258"/>
                    <a:gd name="connsiteY93" fmla="*/ 396781 h 1495138"/>
                    <a:gd name="connsiteX94" fmla="*/ 379305 w 1125258"/>
                    <a:gd name="connsiteY94" fmla="*/ 350952 h 1495138"/>
                    <a:gd name="connsiteX95" fmla="*/ 397742 w 1125258"/>
                    <a:gd name="connsiteY95" fmla="*/ 346932 h 1495138"/>
                    <a:gd name="connsiteX96" fmla="*/ 432212 w 1125258"/>
                    <a:gd name="connsiteY96" fmla="*/ 346932 h 1495138"/>
                    <a:gd name="connsiteX97" fmla="*/ 440228 w 1125258"/>
                    <a:gd name="connsiteY97" fmla="*/ 345726 h 1495138"/>
                    <a:gd name="connsiteX98" fmla="*/ 441831 w 1125258"/>
                    <a:gd name="connsiteY98" fmla="*/ 344118 h 1495138"/>
                    <a:gd name="connsiteX99" fmla="*/ 442633 w 1125258"/>
                    <a:gd name="connsiteY99" fmla="*/ 340902 h 1495138"/>
                    <a:gd name="connsiteX100" fmla="*/ 442633 w 1125258"/>
                    <a:gd name="connsiteY100" fmla="*/ 328440 h 1495138"/>
                    <a:gd name="connsiteX101" fmla="*/ 442633 w 1125258"/>
                    <a:gd name="connsiteY101" fmla="*/ 105728 h 1495138"/>
                    <a:gd name="connsiteX102" fmla="*/ 441831 w 1125258"/>
                    <a:gd name="connsiteY102" fmla="*/ 89648 h 1495138"/>
                    <a:gd name="connsiteX103" fmla="*/ 440228 w 1125258"/>
                    <a:gd name="connsiteY103" fmla="*/ 88040 h 1495138"/>
                    <a:gd name="connsiteX104" fmla="*/ 435418 w 1125258"/>
                    <a:gd name="connsiteY104" fmla="*/ 86834 h 1495138"/>
                    <a:gd name="connsiteX105" fmla="*/ 412973 w 1125258"/>
                    <a:gd name="connsiteY105" fmla="*/ 87236 h 1495138"/>
                    <a:gd name="connsiteX106" fmla="*/ 402552 w 1125258"/>
                    <a:gd name="connsiteY106" fmla="*/ 87236 h 1495138"/>
                    <a:gd name="connsiteX107" fmla="*/ 363272 w 1125258"/>
                    <a:gd name="connsiteY107" fmla="*/ 45427 h 1495138"/>
                    <a:gd name="connsiteX108" fmla="*/ 403754 w 1125258"/>
                    <a:gd name="connsiteY108" fmla="*/ 2010 h 1495138"/>
                    <a:gd name="connsiteX109" fmla="*/ 410167 w 1125258"/>
                    <a:gd name="connsiteY109" fmla="*/ 2010 h 1495138"/>
                    <a:gd name="connsiteX110" fmla="*/ 477504 w 1125258"/>
                    <a:gd name="connsiteY110" fmla="*/ 0 h 1495138"/>
                    <a:gd name="connsiteX111" fmla="*/ 123093 w 1125258"/>
                    <a:gd name="connsiteY111" fmla="*/ 0 h 1495138"/>
                    <a:gd name="connsiteX112" fmla="*/ 138324 w 1125258"/>
                    <a:gd name="connsiteY112" fmla="*/ 1206 h 1495138"/>
                    <a:gd name="connsiteX113" fmla="*/ 173997 w 1125258"/>
                    <a:gd name="connsiteY113" fmla="*/ 39397 h 1495138"/>
                    <a:gd name="connsiteX114" fmla="*/ 173997 w 1125258"/>
                    <a:gd name="connsiteY114" fmla="*/ 45427 h 1495138"/>
                    <a:gd name="connsiteX115" fmla="*/ 173997 w 1125258"/>
                    <a:gd name="connsiteY115" fmla="*/ 192159 h 1495138"/>
                    <a:gd name="connsiteX116" fmla="*/ 173596 w 1125258"/>
                    <a:gd name="connsiteY116" fmla="*/ 192159 h 1495138"/>
                    <a:gd name="connsiteX117" fmla="*/ 173596 w 1125258"/>
                    <a:gd name="connsiteY117" fmla="*/ 326832 h 1495138"/>
                    <a:gd name="connsiteX118" fmla="*/ 173997 w 1125258"/>
                    <a:gd name="connsiteY118" fmla="*/ 340902 h 1495138"/>
                    <a:gd name="connsiteX119" fmla="*/ 179608 w 1125258"/>
                    <a:gd name="connsiteY119" fmla="*/ 346932 h 1495138"/>
                    <a:gd name="connsiteX120" fmla="*/ 194839 w 1125258"/>
                    <a:gd name="connsiteY120" fmla="*/ 346932 h 1495138"/>
                    <a:gd name="connsiteX121" fmla="*/ 216884 w 1125258"/>
                    <a:gd name="connsiteY121" fmla="*/ 346932 h 1495138"/>
                    <a:gd name="connsiteX122" fmla="*/ 256164 w 1125258"/>
                    <a:gd name="connsiteY122" fmla="*/ 377887 h 1495138"/>
                    <a:gd name="connsiteX123" fmla="*/ 222094 w 1125258"/>
                    <a:gd name="connsiteY123" fmla="*/ 432560 h 1495138"/>
                    <a:gd name="connsiteX124" fmla="*/ 209268 w 1125258"/>
                    <a:gd name="connsiteY124" fmla="*/ 433364 h 1495138"/>
                    <a:gd name="connsiteX125" fmla="*/ 48141 w 1125258"/>
                    <a:gd name="connsiteY125" fmla="*/ 433364 h 1495138"/>
                    <a:gd name="connsiteX126" fmla="*/ 37319 w 1125258"/>
                    <a:gd name="connsiteY126" fmla="*/ 432560 h 1495138"/>
                    <a:gd name="connsiteX127" fmla="*/ 445 w 1125258"/>
                    <a:gd name="connsiteY127" fmla="*/ 396781 h 1495138"/>
                    <a:gd name="connsiteX128" fmla="*/ 24894 w 1125258"/>
                    <a:gd name="connsiteY128" fmla="*/ 350952 h 1495138"/>
                    <a:gd name="connsiteX129" fmla="*/ 43332 w 1125258"/>
                    <a:gd name="connsiteY129" fmla="*/ 346932 h 1495138"/>
                    <a:gd name="connsiteX130" fmla="*/ 77801 w 1125258"/>
                    <a:gd name="connsiteY130" fmla="*/ 346932 h 1495138"/>
                    <a:gd name="connsiteX131" fmla="*/ 85818 w 1125258"/>
                    <a:gd name="connsiteY131" fmla="*/ 345726 h 1495138"/>
                    <a:gd name="connsiteX132" fmla="*/ 87421 w 1125258"/>
                    <a:gd name="connsiteY132" fmla="*/ 344118 h 1495138"/>
                    <a:gd name="connsiteX133" fmla="*/ 88223 w 1125258"/>
                    <a:gd name="connsiteY133" fmla="*/ 340902 h 1495138"/>
                    <a:gd name="connsiteX134" fmla="*/ 88223 w 1125258"/>
                    <a:gd name="connsiteY134" fmla="*/ 328440 h 1495138"/>
                    <a:gd name="connsiteX135" fmla="*/ 88223 w 1125258"/>
                    <a:gd name="connsiteY135" fmla="*/ 105728 h 1495138"/>
                    <a:gd name="connsiteX136" fmla="*/ 87421 w 1125258"/>
                    <a:gd name="connsiteY136" fmla="*/ 89648 h 1495138"/>
                    <a:gd name="connsiteX137" fmla="*/ 85818 w 1125258"/>
                    <a:gd name="connsiteY137" fmla="*/ 88040 h 1495138"/>
                    <a:gd name="connsiteX138" fmla="*/ 81008 w 1125258"/>
                    <a:gd name="connsiteY138" fmla="*/ 86834 h 1495138"/>
                    <a:gd name="connsiteX139" fmla="*/ 58562 w 1125258"/>
                    <a:gd name="connsiteY139" fmla="*/ 87236 h 1495138"/>
                    <a:gd name="connsiteX140" fmla="*/ 48141 w 1125258"/>
                    <a:gd name="connsiteY140" fmla="*/ 87236 h 1495138"/>
                    <a:gd name="connsiteX141" fmla="*/ 8862 w 1125258"/>
                    <a:gd name="connsiteY141" fmla="*/ 45427 h 1495138"/>
                    <a:gd name="connsiteX142" fmla="*/ 49344 w 1125258"/>
                    <a:gd name="connsiteY142" fmla="*/ 2010 h 1495138"/>
                    <a:gd name="connsiteX143" fmla="*/ 55757 w 1125258"/>
                    <a:gd name="connsiteY143" fmla="*/ 2010 h 1495138"/>
                    <a:gd name="connsiteX144" fmla="*/ 123093 w 1125258"/>
                    <a:gd name="connsiteY144" fmla="*/ 0 h 1495138"/>
                    <a:gd name="connsiteX0" fmla="*/ 505562 w 1089550"/>
                    <a:gd name="connsiteY0" fmla="*/ 1061774 h 1495138"/>
                    <a:gd name="connsiteX1" fmla="*/ 520793 w 1089550"/>
                    <a:gd name="connsiteY1" fmla="*/ 1062980 h 1495138"/>
                    <a:gd name="connsiteX2" fmla="*/ 556465 w 1089550"/>
                    <a:gd name="connsiteY2" fmla="*/ 1101171 h 1495138"/>
                    <a:gd name="connsiteX3" fmla="*/ 556465 w 1089550"/>
                    <a:gd name="connsiteY3" fmla="*/ 1107201 h 1495138"/>
                    <a:gd name="connsiteX4" fmla="*/ 556465 w 1089550"/>
                    <a:gd name="connsiteY4" fmla="*/ 1253934 h 1495138"/>
                    <a:gd name="connsiteX5" fmla="*/ 556064 w 1089550"/>
                    <a:gd name="connsiteY5" fmla="*/ 1253934 h 1495138"/>
                    <a:gd name="connsiteX6" fmla="*/ 556064 w 1089550"/>
                    <a:gd name="connsiteY6" fmla="*/ 1388606 h 1495138"/>
                    <a:gd name="connsiteX7" fmla="*/ 556465 w 1089550"/>
                    <a:gd name="connsiteY7" fmla="*/ 1402676 h 1495138"/>
                    <a:gd name="connsiteX8" fmla="*/ 562076 w 1089550"/>
                    <a:gd name="connsiteY8" fmla="*/ 1408707 h 1495138"/>
                    <a:gd name="connsiteX9" fmla="*/ 577307 w 1089550"/>
                    <a:gd name="connsiteY9" fmla="*/ 1408707 h 1495138"/>
                    <a:gd name="connsiteX10" fmla="*/ 599352 w 1089550"/>
                    <a:gd name="connsiteY10" fmla="*/ 1408707 h 1495138"/>
                    <a:gd name="connsiteX11" fmla="*/ 638632 w 1089550"/>
                    <a:gd name="connsiteY11" fmla="*/ 1439661 h 1495138"/>
                    <a:gd name="connsiteX12" fmla="*/ 604562 w 1089550"/>
                    <a:gd name="connsiteY12" fmla="*/ 1494334 h 1495138"/>
                    <a:gd name="connsiteX13" fmla="*/ 591736 w 1089550"/>
                    <a:gd name="connsiteY13" fmla="*/ 1495138 h 1495138"/>
                    <a:gd name="connsiteX14" fmla="*/ 430610 w 1089550"/>
                    <a:gd name="connsiteY14" fmla="*/ 1495138 h 1495138"/>
                    <a:gd name="connsiteX15" fmla="*/ 419788 w 1089550"/>
                    <a:gd name="connsiteY15" fmla="*/ 1494334 h 1495138"/>
                    <a:gd name="connsiteX16" fmla="*/ 382913 w 1089550"/>
                    <a:gd name="connsiteY16" fmla="*/ 1458555 h 1495138"/>
                    <a:gd name="connsiteX17" fmla="*/ 407363 w 1089550"/>
                    <a:gd name="connsiteY17" fmla="*/ 1412727 h 1495138"/>
                    <a:gd name="connsiteX18" fmla="*/ 425800 w 1089550"/>
                    <a:gd name="connsiteY18" fmla="*/ 1408707 h 1495138"/>
                    <a:gd name="connsiteX19" fmla="*/ 460270 w 1089550"/>
                    <a:gd name="connsiteY19" fmla="*/ 1408707 h 1495138"/>
                    <a:gd name="connsiteX20" fmla="*/ 468286 w 1089550"/>
                    <a:gd name="connsiteY20" fmla="*/ 1407501 h 1495138"/>
                    <a:gd name="connsiteX21" fmla="*/ 469889 w 1089550"/>
                    <a:gd name="connsiteY21" fmla="*/ 1405892 h 1495138"/>
                    <a:gd name="connsiteX22" fmla="*/ 470691 w 1089550"/>
                    <a:gd name="connsiteY22" fmla="*/ 1402676 h 1495138"/>
                    <a:gd name="connsiteX23" fmla="*/ 470691 w 1089550"/>
                    <a:gd name="connsiteY23" fmla="*/ 1390214 h 1495138"/>
                    <a:gd name="connsiteX24" fmla="*/ 470691 w 1089550"/>
                    <a:gd name="connsiteY24" fmla="*/ 1167502 h 1495138"/>
                    <a:gd name="connsiteX25" fmla="*/ 469889 w 1089550"/>
                    <a:gd name="connsiteY25" fmla="*/ 1151422 h 1495138"/>
                    <a:gd name="connsiteX26" fmla="*/ 468286 w 1089550"/>
                    <a:gd name="connsiteY26" fmla="*/ 1149814 h 1495138"/>
                    <a:gd name="connsiteX27" fmla="*/ 463476 w 1089550"/>
                    <a:gd name="connsiteY27" fmla="*/ 1148608 h 1495138"/>
                    <a:gd name="connsiteX28" fmla="*/ 441031 w 1089550"/>
                    <a:gd name="connsiteY28" fmla="*/ 1149010 h 1495138"/>
                    <a:gd name="connsiteX29" fmla="*/ 430610 w 1089550"/>
                    <a:gd name="connsiteY29" fmla="*/ 1149010 h 1495138"/>
                    <a:gd name="connsiteX30" fmla="*/ 391330 w 1089550"/>
                    <a:gd name="connsiteY30" fmla="*/ 1107201 h 1495138"/>
                    <a:gd name="connsiteX31" fmla="*/ 431812 w 1089550"/>
                    <a:gd name="connsiteY31" fmla="*/ 1063784 h 1495138"/>
                    <a:gd name="connsiteX32" fmla="*/ 438225 w 1089550"/>
                    <a:gd name="connsiteY32" fmla="*/ 1063784 h 1495138"/>
                    <a:gd name="connsiteX33" fmla="*/ 505562 w 1089550"/>
                    <a:gd name="connsiteY33" fmla="*/ 1061774 h 1495138"/>
                    <a:gd name="connsiteX34" fmla="*/ 1076343 w 1089550"/>
                    <a:gd name="connsiteY34" fmla="*/ 972480 h 1495138"/>
                    <a:gd name="connsiteX35" fmla="*/ 1040671 w 1089550"/>
                    <a:gd name="connsiteY35" fmla="*/ 865948 h 1495138"/>
                    <a:gd name="connsiteX36" fmla="*/ 1041072 w 1089550"/>
                    <a:gd name="connsiteY36" fmla="*/ 880018 h 1495138"/>
                    <a:gd name="connsiteX37" fmla="*/ 1046683 w 1089550"/>
                    <a:gd name="connsiteY37" fmla="*/ 886049 h 1495138"/>
                    <a:gd name="connsiteX38" fmla="*/ 1061914 w 1089550"/>
                    <a:gd name="connsiteY38" fmla="*/ 886049 h 1495138"/>
                    <a:gd name="connsiteX39" fmla="*/ 1083959 w 1089550"/>
                    <a:gd name="connsiteY39" fmla="*/ 886049 h 1495138"/>
                    <a:gd name="connsiteX40" fmla="*/ 1089169 w 1089550"/>
                    <a:gd name="connsiteY40" fmla="*/ 971676 h 1495138"/>
                    <a:gd name="connsiteX41" fmla="*/ 1076343 w 1089550"/>
                    <a:gd name="connsiteY41" fmla="*/ 972480 h 1495138"/>
                    <a:gd name="connsiteX42" fmla="*/ 272255 w 1089550"/>
                    <a:gd name="connsiteY42" fmla="*/ 539116 h 1495138"/>
                    <a:gd name="connsiteX43" fmla="*/ 287486 w 1089550"/>
                    <a:gd name="connsiteY43" fmla="*/ 540322 h 1495138"/>
                    <a:gd name="connsiteX44" fmla="*/ 323158 w 1089550"/>
                    <a:gd name="connsiteY44" fmla="*/ 578513 h 1495138"/>
                    <a:gd name="connsiteX45" fmla="*/ 323158 w 1089550"/>
                    <a:gd name="connsiteY45" fmla="*/ 584543 h 1495138"/>
                    <a:gd name="connsiteX46" fmla="*/ 323158 w 1089550"/>
                    <a:gd name="connsiteY46" fmla="*/ 731276 h 1495138"/>
                    <a:gd name="connsiteX47" fmla="*/ 322757 w 1089550"/>
                    <a:gd name="connsiteY47" fmla="*/ 731276 h 1495138"/>
                    <a:gd name="connsiteX48" fmla="*/ 322757 w 1089550"/>
                    <a:gd name="connsiteY48" fmla="*/ 865948 h 1495138"/>
                    <a:gd name="connsiteX49" fmla="*/ 323158 w 1089550"/>
                    <a:gd name="connsiteY49" fmla="*/ 880018 h 1495138"/>
                    <a:gd name="connsiteX50" fmla="*/ 328769 w 1089550"/>
                    <a:gd name="connsiteY50" fmla="*/ 886049 h 1495138"/>
                    <a:gd name="connsiteX51" fmla="*/ 344000 w 1089550"/>
                    <a:gd name="connsiteY51" fmla="*/ 886049 h 1495138"/>
                    <a:gd name="connsiteX52" fmla="*/ 366045 w 1089550"/>
                    <a:gd name="connsiteY52" fmla="*/ 886049 h 1495138"/>
                    <a:gd name="connsiteX53" fmla="*/ 405325 w 1089550"/>
                    <a:gd name="connsiteY53" fmla="*/ 917003 h 1495138"/>
                    <a:gd name="connsiteX54" fmla="*/ 371255 w 1089550"/>
                    <a:gd name="connsiteY54" fmla="*/ 971676 h 1495138"/>
                    <a:gd name="connsiteX55" fmla="*/ 358429 w 1089550"/>
                    <a:gd name="connsiteY55" fmla="*/ 972480 h 1495138"/>
                    <a:gd name="connsiteX56" fmla="*/ 197303 w 1089550"/>
                    <a:gd name="connsiteY56" fmla="*/ 972480 h 1495138"/>
                    <a:gd name="connsiteX57" fmla="*/ 186481 w 1089550"/>
                    <a:gd name="connsiteY57" fmla="*/ 971676 h 1495138"/>
                    <a:gd name="connsiteX58" fmla="*/ 149606 w 1089550"/>
                    <a:gd name="connsiteY58" fmla="*/ 935897 h 1495138"/>
                    <a:gd name="connsiteX59" fmla="*/ 174056 w 1089550"/>
                    <a:gd name="connsiteY59" fmla="*/ 890069 h 1495138"/>
                    <a:gd name="connsiteX60" fmla="*/ 192493 w 1089550"/>
                    <a:gd name="connsiteY60" fmla="*/ 886049 h 1495138"/>
                    <a:gd name="connsiteX61" fmla="*/ 226963 w 1089550"/>
                    <a:gd name="connsiteY61" fmla="*/ 886049 h 1495138"/>
                    <a:gd name="connsiteX62" fmla="*/ 234979 w 1089550"/>
                    <a:gd name="connsiteY62" fmla="*/ 884843 h 1495138"/>
                    <a:gd name="connsiteX63" fmla="*/ 236582 w 1089550"/>
                    <a:gd name="connsiteY63" fmla="*/ 883234 h 1495138"/>
                    <a:gd name="connsiteX64" fmla="*/ 237384 w 1089550"/>
                    <a:gd name="connsiteY64" fmla="*/ 880018 h 1495138"/>
                    <a:gd name="connsiteX65" fmla="*/ 237384 w 1089550"/>
                    <a:gd name="connsiteY65" fmla="*/ 867556 h 1495138"/>
                    <a:gd name="connsiteX66" fmla="*/ 237384 w 1089550"/>
                    <a:gd name="connsiteY66" fmla="*/ 644844 h 1495138"/>
                    <a:gd name="connsiteX67" fmla="*/ 236582 w 1089550"/>
                    <a:gd name="connsiteY67" fmla="*/ 628764 h 1495138"/>
                    <a:gd name="connsiteX68" fmla="*/ 234979 w 1089550"/>
                    <a:gd name="connsiteY68" fmla="*/ 627156 h 1495138"/>
                    <a:gd name="connsiteX69" fmla="*/ 230169 w 1089550"/>
                    <a:gd name="connsiteY69" fmla="*/ 625950 h 1495138"/>
                    <a:gd name="connsiteX70" fmla="*/ 207724 w 1089550"/>
                    <a:gd name="connsiteY70" fmla="*/ 626352 h 1495138"/>
                    <a:gd name="connsiteX71" fmla="*/ 197303 w 1089550"/>
                    <a:gd name="connsiteY71" fmla="*/ 626352 h 1495138"/>
                    <a:gd name="connsiteX72" fmla="*/ 158023 w 1089550"/>
                    <a:gd name="connsiteY72" fmla="*/ 584543 h 1495138"/>
                    <a:gd name="connsiteX73" fmla="*/ 198505 w 1089550"/>
                    <a:gd name="connsiteY73" fmla="*/ 541126 h 1495138"/>
                    <a:gd name="connsiteX74" fmla="*/ 204918 w 1089550"/>
                    <a:gd name="connsiteY74" fmla="*/ 541126 h 1495138"/>
                    <a:gd name="connsiteX75" fmla="*/ 272255 w 1089550"/>
                    <a:gd name="connsiteY75" fmla="*/ 539116 h 1495138"/>
                    <a:gd name="connsiteX76" fmla="*/ 477504 w 1089550"/>
                    <a:gd name="connsiteY76" fmla="*/ 0 h 1495138"/>
                    <a:gd name="connsiteX77" fmla="*/ 492735 w 1089550"/>
                    <a:gd name="connsiteY77" fmla="*/ 1206 h 1495138"/>
                    <a:gd name="connsiteX78" fmla="*/ 528407 w 1089550"/>
                    <a:gd name="connsiteY78" fmla="*/ 39397 h 1495138"/>
                    <a:gd name="connsiteX79" fmla="*/ 528407 w 1089550"/>
                    <a:gd name="connsiteY79" fmla="*/ 45427 h 1495138"/>
                    <a:gd name="connsiteX80" fmla="*/ 528407 w 1089550"/>
                    <a:gd name="connsiteY80" fmla="*/ 192159 h 1495138"/>
                    <a:gd name="connsiteX81" fmla="*/ 528006 w 1089550"/>
                    <a:gd name="connsiteY81" fmla="*/ 192159 h 1495138"/>
                    <a:gd name="connsiteX82" fmla="*/ 528006 w 1089550"/>
                    <a:gd name="connsiteY82" fmla="*/ 326832 h 1495138"/>
                    <a:gd name="connsiteX83" fmla="*/ 528407 w 1089550"/>
                    <a:gd name="connsiteY83" fmla="*/ 340902 h 1495138"/>
                    <a:gd name="connsiteX84" fmla="*/ 534018 w 1089550"/>
                    <a:gd name="connsiteY84" fmla="*/ 346932 h 1495138"/>
                    <a:gd name="connsiteX85" fmla="*/ 549249 w 1089550"/>
                    <a:gd name="connsiteY85" fmla="*/ 346932 h 1495138"/>
                    <a:gd name="connsiteX86" fmla="*/ 571294 w 1089550"/>
                    <a:gd name="connsiteY86" fmla="*/ 346932 h 1495138"/>
                    <a:gd name="connsiteX87" fmla="*/ 610574 w 1089550"/>
                    <a:gd name="connsiteY87" fmla="*/ 377887 h 1495138"/>
                    <a:gd name="connsiteX88" fmla="*/ 576504 w 1089550"/>
                    <a:gd name="connsiteY88" fmla="*/ 432560 h 1495138"/>
                    <a:gd name="connsiteX89" fmla="*/ 563678 w 1089550"/>
                    <a:gd name="connsiteY89" fmla="*/ 433364 h 1495138"/>
                    <a:gd name="connsiteX90" fmla="*/ 402552 w 1089550"/>
                    <a:gd name="connsiteY90" fmla="*/ 433364 h 1495138"/>
                    <a:gd name="connsiteX91" fmla="*/ 391730 w 1089550"/>
                    <a:gd name="connsiteY91" fmla="*/ 432560 h 1495138"/>
                    <a:gd name="connsiteX92" fmla="*/ 354855 w 1089550"/>
                    <a:gd name="connsiteY92" fmla="*/ 396781 h 1495138"/>
                    <a:gd name="connsiteX93" fmla="*/ 379305 w 1089550"/>
                    <a:gd name="connsiteY93" fmla="*/ 350952 h 1495138"/>
                    <a:gd name="connsiteX94" fmla="*/ 397742 w 1089550"/>
                    <a:gd name="connsiteY94" fmla="*/ 346932 h 1495138"/>
                    <a:gd name="connsiteX95" fmla="*/ 432212 w 1089550"/>
                    <a:gd name="connsiteY95" fmla="*/ 346932 h 1495138"/>
                    <a:gd name="connsiteX96" fmla="*/ 440228 w 1089550"/>
                    <a:gd name="connsiteY96" fmla="*/ 345726 h 1495138"/>
                    <a:gd name="connsiteX97" fmla="*/ 441831 w 1089550"/>
                    <a:gd name="connsiteY97" fmla="*/ 344118 h 1495138"/>
                    <a:gd name="connsiteX98" fmla="*/ 442633 w 1089550"/>
                    <a:gd name="connsiteY98" fmla="*/ 340902 h 1495138"/>
                    <a:gd name="connsiteX99" fmla="*/ 442633 w 1089550"/>
                    <a:gd name="connsiteY99" fmla="*/ 328440 h 1495138"/>
                    <a:gd name="connsiteX100" fmla="*/ 442633 w 1089550"/>
                    <a:gd name="connsiteY100" fmla="*/ 105728 h 1495138"/>
                    <a:gd name="connsiteX101" fmla="*/ 441831 w 1089550"/>
                    <a:gd name="connsiteY101" fmla="*/ 89648 h 1495138"/>
                    <a:gd name="connsiteX102" fmla="*/ 440228 w 1089550"/>
                    <a:gd name="connsiteY102" fmla="*/ 88040 h 1495138"/>
                    <a:gd name="connsiteX103" fmla="*/ 435418 w 1089550"/>
                    <a:gd name="connsiteY103" fmla="*/ 86834 h 1495138"/>
                    <a:gd name="connsiteX104" fmla="*/ 412973 w 1089550"/>
                    <a:gd name="connsiteY104" fmla="*/ 87236 h 1495138"/>
                    <a:gd name="connsiteX105" fmla="*/ 402552 w 1089550"/>
                    <a:gd name="connsiteY105" fmla="*/ 87236 h 1495138"/>
                    <a:gd name="connsiteX106" fmla="*/ 363272 w 1089550"/>
                    <a:gd name="connsiteY106" fmla="*/ 45427 h 1495138"/>
                    <a:gd name="connsiteX107" fmla="*/ 403754 w 1089550"/>
                    <a:gd name="connsiteY107" fmla="*/ 2010 h 1495138"/>
                    <a:gd name="connsiteX108" fmla="*/ 410167 w 1089550"/>
                    <a:gd name="connsiteY108" fmla="*/ 2010 h 1495138"/>
                    <a:gd name="connsiteX109" fmla="*/ 477504 w 1089550"/>
                    <a:gd name="connsiteY109" fmla="*/ 0 h 1495138"/>
                    <a:gd name="connsiteX110" fmla="*/ 123093 w 1089550"/>
                    <a:gd name="connsiteY110" fmla="*/ 0 h 1495138"/>
                    <a:gd name="connsiteX111" fmla="*/ 138324 w 1089550"/>
                    <a:gd name="connsiteY111" fmla="*/ 1206 h 1495138"/>
                    <a:gd name="connsiteX112" fmla="*/ 173997 w 1089550"/>
                    <a:gd name="connsiteY112" fmla="*/ 39397 h 1495138"/>
                    <a:gd name="connsiteX113" fmla="*/ 173997 w 1089550"/>
                    <a:gd name="connsiteY113" fmla="*/ 45427 h 1495138"/>
                    <a:gd name="connsiteX114" fmla="*/ 173997 w 1089550"/>
                    <a:gd name="connsiteY114" fmla="*/ 192159 h 1495138"/>
                    <a:gd name="connsiteX115" fmla="*/ 173596 w 1089550"/>
                    <a:gd name="connsiteY115" fmla="*/ 192159 h 1495138"/>
                    <a:gd name="connsiteX116" fmla="*/ 173596 w 1089550"/>
                    <a:gd name="connsiteY116" fmla="*/ 326832 h 1495138"/>
                    <a:gd name="connsiteX117" fmla="*/ 173997 w 1089550"/>
                    <a:gd name="connsiteY117" fmla="*/ 340902 h 1495138"/>
                    <a:gd name="connsiteX118" fmla="*/ 179608 w 1089550"/>
                    <a:gd name="connsiteY118" fmla="*/ 346932 h 1495138"/>
                    <a:gd name="connsiteX119" fmla="*/ 194839 w 1089550"/>
                    <a:gd name="connsiteY119" fmla="*/ 346932 h 1495138"/>
                    <a:gd name="connsiteX120" fmla="*/ 216884 w 1089550"/>
                    <a:gd name="connsiteY120" fmla="*/ 346932 h 1495138"/>
                    <a:gd name="connsiteX121" fmla="*/ 256164 w 1089550"/>
                    <a:gd name="connsiteY121" fmla="*/ 377887 h 1495138"/>
                    <a:gd name="connsiteX122" fmla="*/ 222094 w 1089550"/>
                    <a:gd name="connsiteY122" fmla="*/ 432560 h 1495138"/>
                    <a:gd name="connsiteX123" fmla="*/ 209268 w 1089550"/>
                    <a:gd name="connsiteY123" fmla="*/ 433364 h 1495138"/>
                    <a:gd name="connsiteX124" fmla="*/ 48141 w 1089550"/>
                    <a:gd name="connsiteY124" fmla="*/ 433364 h 1495138"/>
                    <a:gd name="connsiteX125" fmla="*/ 37319 w 1089550"/>
                    <a:gd name="connsiteY125" fmla="*/ 432560 h 1495138"/>
                    <a:gd name="connsiteX126" fmla="*/ 445 w 1089550"/>
                    <a:gd name="connsiteY126" fmla="*/ 396781 h 1495138"/>
                    <a:gd name="connsiteX127" fmla="*/ 24894 w 1089550"/>
                    <a:gd name="connsiteY127" fmla="*/ 350952 h 1495138"/>
                    <a:gd name="connsiteX128" fmla="*/ 43332 w 1089550"/>
                    <a:gd name="connsiteY128" fmla="*/ 346932 h 1495138"/>
                    <a:gd name="connsiteX129" fmla="*/ 77801 w 1089550"/>
                    <a:gd name="connsiteY129" fmla="*/ 346932 h 1495138"/>
                    <a:gd name="connsiteX130" fmla="*/ 85818 w 1089550"/>
                    <a:gd name="connsiteY130" fmla="*/ 345726 h 1495138"/>
                    <a:gd name="connsiteX131" fmla="*/ 87421 w 1089550"/>
                    <a:gd name="connsiteY131" fmla="*/ 344118 h 1495138"/>
                    <a:gd name="connsiteX132" fmla="*/ 88223 w 1089550"/>
                    <a:gd name="connsiteY132" fmla="*/ 340902 h 1495138"/>
                    <a:gd name="connsiteX133" fmla="*/ 88223 w 1089550"/>
                    <a:gd name="connsiteY133" fmla="*/ 328440 h 1495138"/>
                    <a:gd name="connsiteX134" fmla="*/ 88223 w 1089550"/>
                    <a:gd name="connsiteY134" fmla="*/ 105728 h 1495138"/>
                    <a:gd name="connsiteX135" fmla="*/ 87421 w 1089550"/>
                    <a:gd name="connsiteY135" fmla="*/ 89648 h 1495138"/>
                    <a:gd name="connsiteX136" fmla="*/ 85818 w 1089550"/>
                    <a:gd name="connsiteY136" fmla="*/ 88040 h 1495138"/>
                    <a:gd name="connsiteX137" fmla="*/ 81008 w 1089550"/>
                    <a:gd name="connsiteY137" fmla="*/ 86834 h 1495138"/>
                    <a:gd name="connsiteX138" fmla="*/ 58562 w 1089550"/>
                    <a:gd name="connsiteY138" fmla="*/ 87236 h 1495138"/>
                    <a:gd name="connsiteX139" fmla="*/ 48141 w 1089550"/>
                    <a:gd name="connsiteY139" fmla="*/ 87236 h 1495138"/>
                    <a:gd name="connsiteX140" fmla="*/ 8862 w 1089550"/>
                    <a:gd name="connsiteY140" fmla="*/ 45427 h 1495138"/>
                    <a:gd name="connsiteX141" fmla="*/ 49344 w 1089550"/>
                    <a:gd name="connsiteY141" fmla="*/ 2010 h 1495138"/>
                    <a:gd name="connsiteX142" fmla="*/ 55757 w 1089550"/>
                    <a:gd name="connsiteY142" fmla="*/ 2010 h 1495138"/>
                    <a:gd name="connsiteX143" fmla="*/ 123093 w 1089550"/>
                    <a:gd name="connsiteY143" fmla="*/ 0 h 1495138"/>
                    <a:gd name="connsiteX0" fmla="*/ 505562 w 1089169"/>
                    <a:gd name="connsiteY0" fmla="*/ 1061774 h 1495138"/>
                    <a:gd name="connsiteX1" fmla="*/ 520793 w 1089169"/>
                    <a:gd name="connsiteY1" fmla="*/ 1062980 h 1495138"/>
                    <a:gd name="connsiteX2" fmla="*/ 556465 w 1089169"/>
                    <a:gd name="connsiteY2" fmla="*/ 1101171 h 1495138"/>
                    <a:gd name="connsiteX3" fmla="*/ 556465 w 1089169"/>
                    <a:gd name="connsiteY3" fmla="*/ 1107201 h 1495138"/>
                    <a:gd name="connsiteX4" fmla="*/ 556465 w 1089169"/>
                    <a:gd name="connsiteY4" fmla="*/ 1253934 h 1495138"/>
                    <a:gd name="connsiteX5" fmla="*/ 556064 w 1089169"/>
                    <a:gd name="connsiteY5" fmla="*/ 1253934 h 1495138"/>
                    <a:gd name="connsiteX6" fmla="*/ 556064 w 1089169"/>
                    <a:gd name="connsiteY6" fmla="*/ 1388606 h 1495138"/>
                    <a:gd name="connsiteX7" fmla="*/ 556465 w 1089169"/>
                    <a:gd name="connsiteY7" fmla="*/ 1402676 h 1495138"/>
                    <a:gd name="connsiteX8" fmla="*/ 562076 w 1089169"/>
                    <a:gd name="connsiteY8" fmla="*/ 1408707 h 1495138"/>
                    <a:gd name="connsiteX9" fmla="*/ 577307 w 1089169"/>
                    <a:gd name="connsiteY9" fmla="*/ 1408707 h 1495138"/>
                    <a:gd name="connsiteX10" fmla="*/ 599352 w 1089169"/>
                    <a:gd name="connsiteY10" fmla="*/ 1408707 h 1495138"/>
                    <a:gd name="connsiteX11" fmla="*/ 638632 w 1089169"/>
                    <a:gd name="connsiteY11" fmla="*/ 1439661 h 1495138"/>
                    <a:gd name="connsiteX12" fmla="*/ 604562 w 1089169"/>
                    <a:gd name="connsiteY12" fmla="*/ 1494334 h 1495138"/>
                    <a:gd name="connsiteX13" fmla="*/ 591736 w 1089169"/>
                    <a:gd name="connsiteY13" fmla="*/ 1495138 h 1495138"/>
                    <a:gd name="connsiteX14" fmla="*/ 430610 w 1089169"/>
                    <a:gd name="connsiteY14" fmla="*/ 1495138 h 1495138"/>
                    <a:gd name="connsiteX15" fmla="*/ 419788 w 1089169"/>
                    <a:gd name="connsiteY15" fmla="*/ 1494334 h 1495138"/>
                    <a:gd name="connsiteX16" fmla="*/ 382913 w 1089169"/>
                    <a:gd name="connsiteY16" fmla="*/ 1458555 h 1495138"/>
                    <a:gd name="connsiteX17" fmla="*/ 407363 w 1089169"/>
                    <a:gd name="connsiteY17" fmla="*/ 1412727 h 1495138"/>
                    <a:gd name="connsiteX18" fmla="*/ 425800 w 1089169"/>
                    <a:gd name="connsiteY18" fmla="*/ 1408707 h 1495138"/>
                    <a:gd name="connsiteX19" fmla="*/ 460270 w 1089169"/>
                    <a:gd name="connsiteY19" fmla="*/ 1408707 h 1495138"/>
                    <a:gd name="connsiteX20" fmla="*/ 468286 w 1089169"/>
                    <a:gd name="connsiteY20" fmla="*/ 1407501 h 1495138"/>
                    <a:gd name="connsiteX21" fmla="*/ 469889 w 1089169"/>
                    <a:gd name="connsiteY21" fmla="*/ 1405892 h 1495138"/>
                    <a:gd name="connsiteX22" fmla="*/ 470691 w 1089169"/>
                    <a:gd name="connsiteY22" fmla="*/ 1402676 h 1495138"/>
                    <a:gd name="connsiteX23" fmla="*/ 470691 w 1089169"/>
                    <a:gd name="connsiteY23" fmla="*/ 1390214 h 1495138"/>
                    <a:gd name="connsiteX24" fmla="*/ 470691 w 1089169"/>
                    <a:gd name="connsiteY24" fmla="*/ 1167502 h 1495138"/>
                    <a:gd name="connsiteX25" fmla="*/ 469889 w 1089169"/>
                    <a:gd name="connsiteY25" fmla="*/ 1151422 h 1495138"/>
                    <a:gd name="connsiteX26" fmla="*/ 468286 w 1089169"/>
                    <a:gd name="connsiteY26" fmla="*/ 1149814 h 1495138"/>
                    <a:gd name="connsiteX27" fmla="*/ 463476 w 1089169"/>
                    <a:gd name="connsiteY27" fmla="*/ 1148608 h 1495138"/>
                    <a:gd name="connsiteX28" fmla="*/ 441031 w 1089169"/>
                    <a:gd name="connsiteY28" fmla="*/ 1149010 h 1495138"/>
                    <a:gd name="connsiteX29" fmla="*/ 430610 w 1089169"/>
                    <a:gd name="connsiteY29" fmla="*/ 1149010 h 1495138"/>
                    <a:gd name="connsiteX30" fmla="*/ 391330 w 1089169"/>
                    <a:gd name="connsiteY30" fmla="*/ 1107201 h 1495138"/>
                    <a:gd name="connsiteX31" fmla="*/ 431812 w 1089169"/>
                    <a:gd name="connsiteY31" fmla="*/ 1063784 h 1495138"/>
                    <a:gd name="connsiteX32" fmla="*/ 438225 w 1089169"/>
                    <a:gd name="connsiteY32" fmla="*/ 1063784 h 1495138"/>
                    <a:gd name="connsiteX33" fmla="*/ 505562 w 1089169"/>
                    <a:gd name="connsiteY33" fmla="*/ 1061774 h 1495138"/>
                    <a:gd name="connsiteX34" fmla="*/ 1076343 w 1089169"/>
                    <a:gd name="connsiteY34" fmla="*/ 972480 h 1495138"/>
                    <a:gd name="connsiteX35" fmla="*/ 1040671 w 1089169"/>
                    <a:gd name="connsiteY35" fmla="*/ 865948 h 1495138"/>
                    <a:gd name="connsiteX36" fmla="*/ 1041072 w 1089169"/>
                    <a:gd name="connsiteY36" fmla="*/ 880018 h 1495138"/>
                    <a:gd name="connsiteX37" fmla="*/ 1046683 w 1089169"/>
                    <a:gd name="connsiteY37" fmla="*/ 886049 h 1495138"/>
                    <a:gd name="connsiteX38" fmla="*/ 1061914 w 1089169"/>
                    <a:gd name="connsiteY38" fmla="*/ 886049 h 1495138"/>
                    <a:gd name="connsiteX39" fmla="*/ 1089169 w 1089169"/>
                    <a:gd name="connsiteY39" fmla="*/ 971676 h 1495138"/>
                    <a:gd name="connsiteX40" fmla="*/ 1076343 w 1089169"/>
                    <a:gd name="connsiteY40" fmla="*/ 972480 h 1495138"/>
                    <a:gd name="connsiteX41" fmla="*/ 272255 w 1089169"/>
                    <a:gd name="connsiteY41" fmla="*/ 539116 h 1495138"/>
                    <a:gd name="connsiteX42" fmla="*/ 287486 w 1089169"/>
                    <a:gd name="connsiteY42" fmla="*/ 540322 h 1495138"/>
                    <a:gd name="connsiteX43" fmla="*/ 323158 w 1089169"/>
                    <a:gd name="connsiteY43" fmla="*/ 578513 h 1495138"/>
                    <a:gd name="connsiteX44" fmla="*/ 323158 w 1089169"/>
                    <a:gd name="connsiteY44" fmla="*/ 584543 h 1495138"/>
                    <a:gd name="connsiteX45" fmla="*/ 323158 w 1089169"/>
                    <a:gd name="connsiteY45" fmla="*/ 731276 h 1495138"/>
                    <a:gd name="connsiteX46" fmla="*/ 322757 w 1089169"/>
                    <a:gd name="connsiteY46" fmla="*/ 731276 h 1495138"/>
                    <a:gd name="connsiteX47" fmla="*/ 322757 w 1089169"/>
                    <a:gd name="connsiteY47" fmla="*/ 865948 h 1495138"/>
                    <a:gd name="connsiteX48" fmla="*/ 323158 w 1089169"/>
                    <a:gd name="connsiteY48" fmla="*/ 880018 h 1495138"/>
                    <a:gd name="connsiteX49" fmla="*/ 328769 w 1089169"/>
                    <a:gd name="connsiteY49" fmla="*/ 886049 h 1495138"/>
                    <a:gd name="connsiteX50" fmla="*/ 344000 w 1089169"/>
                    <a:gd name="connsiteY50" fmla="*/ 886049 h 1495138"/>
                    <a:gd name="connsiteX51" fmla="*/ 366045 w 1089169"/>
                    <a:gd name="connsiteY51" fmla="*/ 886049 h 1495138"/>
                    <a:gd name="connsiteX52" fmla="*/ 405325 w 1089169"/>
                    <a:gd name="connsiteY52" fmla="*/ 917003 h 1495138"/>
                    <a:gd name="connsiteX53" fmla="*/ 371255 w 1089169"/>
                    <a:gd name="connsiteY53" fmla="*/ 971676 h 1495138"/>
                    <a:gd name="connsiteX54" fmla="*/ 358429 w 1089169"/>
                    <a:gd name="connsiteY54" fmla="*/ 972480 h 1495138"/>
                    <a:gd name="connsiteX55" fmla="*/ 197303 w 1089169"/>
                    <a:gd name="connsiteY55" fmla="*/ 972480 h 1495138"/>
                    <a:gd name="connsiteX56" fmla="*/ 186481 w 1089169"/>
                    <a:gd name="connsiteY56" fmla="*/ 971676 h 1495138"/>
                    <a:gd name="connsiteX57" fmla="*/ 149606 w 1089169"/>
                    <a:gd name="connsiteY57" fmla="*/ 935897 h 1495138"/>
                    <a:gd name="connsiteX58" fmla="*/ 174056 w 1089169"/>
                    <a:gd name="connsiteY58" fmla="*/ 890069 h 1495138"/>
                    <a:gd name="connsiteX59" fmla="*/ 192493 w 1089169"/>
                    <a:gd name="connsiteY59" fmla="*/ 886049 h 1495138"/>
                    <a:gd name="connsiteX60" fmla="*/ 226963 w 1089169"/>
                    <a:gd name="connsiteY60" fmla="*/ 886049 h 1495138"/>
                    <a:gd name="connsiteX61" fmla="*/ 234979 w 1089169"/>
                    <a:gd name="connsiteY61" fmla="*/ 884843 h 1495138"/>
                    <a:gd name="connsiteX62" fmla="*/ 236582 w 1089169"/>
                    <a:gd name="connsiteY62" fmla="*/ 883234 h 1495138"/>
                    <a:gd name="connsiteX63" fmla="*/ 237384 w 1089169"/>
                    <a:gd name="connsiteY63" fmla="*/ 880018 h 1495138"/>
                    <a:gd name="connsiteX64" fmla="*/ 237384 w 1089169"/>
                    <a:gd name="connsiteY64" fmla="*/ 867556 h 1495138"/>
                    <a:gd name="connsiteX65" fmla="*/ 237384 w 1089169"/>
                    <a:gd name="connsiteY65" fmla="*/ 644844 h 1495138"/>
                    <a:gd name="connsiteX66" fmla="*/ 236582 w 1089169"/>
                    <a:gd name="connsiteY66" fmla="*/ 628764 h 1495138"/>
                    <a:gd name="connsiteX67" fmla="*/ 234979 w 1089169"/>
                    <a:gd name="connsiteY67" fmla="*/ 627156 h 1495138"/>
                    <a:gd name="connsiteX68" fmla="*/ 230169 w 1089169"/>
                    <a:gd name="connsiteY68" fmla="*/ 625950 h 1495138"/>
                    <a:gd name="connsiteX69" fmla="*/ 207724 w 1089169"/>
                    <a:gd name="connsiteY69" fmla="*/ 626352 h 1495138"/>
                    <a:gd name="connsiteX70" fmla="*/ 197303 w 1089169"/>
                    <a:gd name="connsiteY70" fmla="*/ 626352 h 1495138"/>
                    <a:gd name="connsiteX71" fmla="*/ 158023 w 1089169"/>
                    <a:gd name="connsiteY71" fmla="*/ 584543 h 1495138"/>
                    <a:gd name="connsiteX72" fmla="*/ 198505 w 1089169"/>
                    <a:gd name="connsiteY72" fmla="*/ 541126 h 1495138"/>
                    <a:gd name="connsiteX73" fmla="*/ 204918 w 1089169"/>
                    <a:gd name="connsiteY73" fmla="*/ 541126 h 1495138"/>
                    <a:gd name="connsiteX74" fmla="*/ 272255 w 1089169"/>
                    <a:gd name="connsiteY74" fmla="*/ 539116 h 1495138"/>
                    <a:gd name="connsiteX75" fmla="*/ 477504 w 1089169"/>
                    <a:gd name="connsiteY75" fmla="*/ 0 h 1495138"/>
                    <a:gd name="connsiteX76" fmla="*/ 492735 w 1089169"/>
                    <a:gd name="connsiteY76" fmla="*/ 1206 h 1495138"/>
                    <a:gd name="connsiteX77" fmla="*/ 528407 w 1089169"/>
                    <a:gd name="connsiteY77" fmla="*/ 39397 h 1495138"/>
                    <a:gd name="connsiteX78" fmla="*/ 528407 w 1089169"/>
                    <a:gd name="connsiteY78" fmla="*/ 45427 h 1495138"/>
                    <a:gd name="connsiteX79" fmla="*/ 528407 w 1089169"/>
                    <a:gd name="connsiteY79" fmla="*/ 192159 h 1495138"/>
                    <a:gd name="connsiteX80" fmla="*/ 528006 w 1089169"/>
                    <a:gd name="connsiteY80" fmla="*/ 192159 h 1495138"/>
                    <a:gd name="connsiteX81" fmla="*/ 528006 w 1089169"/>
                    <a:gd name="connsiteY81" fmla="*/ 326832 h 1495138"/>
                    <a:gd name="connsiteX82" fmla="*/ 528407 w 1089169"/>
                    <a:gd name="connsiteY82" fmla="*/ 340902 h 1495138"/>
                    <a:gd name="connsiteX83" fmla="*/ 534018 w 1089169"/>
                    <a:gd name="connsiteY83" fmla="*/ 346932 h 1495138"/>
                    <a:gd name="connsiteX84" fmla="*/ 549249 w 1089169"/>
                    <a:gd name="connsiteY84" fmla="*/ 346932 h 1495138"/>
                    <a:gd name="connsiteX85" fmla="*/ 571294 w 1089169"/>
                    <a:gd name="connsiteY85" fmla="*/ 346932 h 1495138"/>
                    <a:gd name="connsiteX86" fmla="*/ 610574 w 1089169"/>
                    <a:gd name="connsiteY86" fmla="*/ 377887 h 1495138"/>
                    <a:gd name="connsiteX87" fmla="*/ 576504 w 1089169"/>
                    <a:gd name="connsiteY87" fmla="*/ 432560 h 1495138"/>
                    <a:gd name="connsiteX88" fmla="*/ 563678 w 1089169"/>
                    <a:gd name="connsiteY88" fmla="*/ 433364 h 1495138"/>
                    <a:gd name="connsiteX89" fmla="*/ 402552 w 1089169"/>
                    <a:gd name="connsiteY89" fmla="*/ 433364 h 1495138"/>
                    <a:gd name="connsiteX90" fmla="*/ 391730 w 1089169"/>
                    <a:gd name="connsiteY90" fmla="*/ 432560 h 1495138"/>
                    <a:gd name="connsiteX91" fmla="*/ 354855 w 1089169"/>
                    <a:gd name="connsiteY91" fmla="*/ 396781 h 1495138"/>
                    <a:gd name="connsiteX92" fmla="*/ 379305 w 1089169"/>
                    <a:gd name="connsiteY92" fmla="*/ 350952 h 1495138"/>
                    <a:gd name="connsiteX93" fmla="*/ 397742 w 1089169"/>
                    <a:gd name="connsiteY93" fmla="*/ 346932 h 1495138"/>
                    <a:gd name="connsiteX94" fmla="*/ 432212 w 1089169"/>
                    <a:gd name="connsiteY94" fmla="*/ 346932 h 1495138"/>
                    <a:gd name="connsiteX95" fmla="*/ 440228 w 1089169"/>
                    <a:gd name="connsiteY95" fmla="*/ 345726 h 1495138"/>
                    <a:gd name="connsiteX96" fmla="*/ 441831 w 1089169"/>
                    <a:gd name="connsiteY96" fmla="*/ 344118 h 1495138"/>
                    <a:gd name="connsiteX97" fmla="*/ 442633 w 1089169"/>
                    <a:gd name="connsiteY97" fmla="*/ 340902 h 1495138"/>
                    <a:gd name="connsiteX98" fmla="*/ 442633 w 1089169"/>
                    <a:gd name="connsiteY98" fmla="*/ 328440 h 1495138"/>
                    <a:gd name="connsiteX99" fmla="*/ 442633 w 1089169"/>
                    <a:gd name="connsiteY99" fmla="*/ 105728 h 1495138"/>
                    <a:gd name="connsiteX100" fmla="*/ 441831 w 1089169"/>
                    <a:gd name="connsiteY100" fmla="*/ 89648 h 1495138"/>
                    <a:gd name="connsiteX101" fmla="*/ 440228 w 1089169"/>
                    <a:gd name="connsiteY101" fmla="*/ 88040 h 1495138"/>
                    <a:gd name="connsiteX102" fmla="*/ 435418 w 1089169"/>
                    <a:gd name="connsiteY102" fmla="*/ 86834 h 1495138"/>
                    <a:gd name="connsiteX103" fmla="*/ 412973 w 1089169"/>
                    <a:gd name="connsiteY103" fmla="*/ 87236 h 1495138"/>
                    <a:gd name="connsiteX104" fmla="*/ 402552 w 1089169"/>
                    <a:gd name="connsiteY104" fmla="*/ 87236 h 1495138"/>
                    <a:gd name="connsiteX105" fmla="*/ 363272 w 1089169"/>
                    <a:gd name="connsiteY105" fmla="*/ 45427 h 1495138"/>
                    <a:gd name="connsiteX106" fmla="*/ 403754 w 1089169"/>
                    <a:gd name="connsiteY106" fmla="*/ 2010 h 1495138"/>
                    <a:gd name="connsiteX107" fmla="*/ 410167 w 1089169"/>
                    <a:gd name="connsiteY107" fmla="*/ 2010 h 1495138"/>
                    <a:gd name="connsiteX108" fmla="*/ 477504 w 1089169"/>
                    <a:gd name="connsiteY108" fmla="*/ 0 h 1495138"/>
                    <a:gd name="connsiteX109" fmla="*/ 123093 w 1089169"/>
                    <a:gd name="connsiteY109" fmla="*/ 0 h 1495138"/>
                    <a:gd name="connsiteX110" fmla="*/ 138324 w 1089169"/>
                    <a:gd name="connsiteY110" fmla="*/ 1206 h 1495138"/>
                    <a:gd name="connsiteX111" fmla="*/ 173997 w 1089169"/>
                    <a:gd name="connsiteY111" fmla="*/ 39397 h 1495138"/>
                    <a:gd name="connsiteX112" fmla="*/ 173997 w 1089169"/>
                    <a:gd name="connsiteY112" fmla="*/ 45427 h 1495138"/>
                    <a:gd name="connsiteX113" fmla="*/ 173997 w 1089169"/>
                    <a:gd name="connsiteY113" fmla="*/ 192159 h 1495138"/>
                    <a:gd name="connsiteX114" fmla="*/ 173596 w 1089169"/>
                    <a:gd name="connsiteY114" fmla="*/ 192159 h 1495138"/>
                    <a:gd name="connsiteX115" fmla="*/ 173596 w 1089169"/>
                    <a:gd name="connsiteY115" fmla="*/ 326832 h 1495138"/>
                    <a:gd name="connsiteX116" fmla="*/ 173997 w 1089169"/>
                    <a:gd name="connsiteY116" fmla="*/ 340902 h 1495138"/>
                    <a:gd name="connsiteX117" fmla="*/ 179608 w 1089169"/>
                    <a:gd name="connsiteY117" fmla="*/ 346932 h 1495138"/>
                    <a:gd name="connsiteX118" fmla="*/ 194839 w 1089169"/>
                    <a:gd name="connsiteY118" fmla="*/ 346932 h 1495138"/>
                    <a:gd name="connsiteX119" fmla="*/ 216884 w 1089169"/>
                    <a:gd name="connsiteY119" fmla="*/ 346932 h 1495138"/>
                    <a:gd name="connsiteX120" fmla="*/ 256164 w 1089169"/>
                    <a:gd name="connsiteY120" fmla="*/ 377887 h 1495138"/>
                    <a:gd name="connsiteX121" fmla="*/ 222094 w 1089169"/>
                    <a:gd name="connsiteY121" fmla="*/ 432560 h 1495138"/>
                    <a:gd name="connsiteX122" fmla="*/ 209268 w 1089169"/>
                    <a:gd name="connsiteY122" fmla="*/ 433364 h 1495138"/>
                    <a:gd name="connsiteX123" fmla="*/ 48141 w 1089169"/>
                    <a:gd name="connsiteY123" fmla="*/ 433364 h 1495138"/>
                    <a:gd name="connsiteX124" fmla="*/ 37319 w 1089169"/>
                    <a:gd name="connsiteY124" fmla="*/ 432560 h 1495138"/>
                    <a:gd name="connsiteX125" fmla="*/ 445 w 1089169"/>
                    <a:gd name="connsiteY125" fmla="*/ 396781 h 1495138"/>
                    <a:gd name="connsiteX126" fmla="*/ 24894 w 1089169"/>
                    <a:gd name="connsiteY126" fmla="*/ 350952 h 1495138"/>
                    <a:gd name="connsiteX127" fmla="*/ 43332 w 1089169"/>
                    <a:gd name="connsiteY127" fmla="*/ 346932 h 1495138"/>
                    <a:gd name="connsiteX128" fmla="*/ 77801 w 1089169"/>
                    <a:gd name="connsiteY128" fmla="*/ 346932 h 1495138"/>
                    <a:gd name="connsiteX129" fmla="*/ 85818 w 1089169"/>
                    <a:gd name="connsiteY129" fmla="*/ 345726 h 1495138"/>
                    <a:gd name="connsiteX130" fmla="*/ 87421 w 1089169"/>
                    <a:gd name="connsiteY130" fmla="*/ 344118 h 1495138"/>
                    <a:gd name="connsiteX131" fmla="*/ 88223 w 1089169"/>
                    <a:gd name="connsiteY131" fmla="*/ 340902 h 1495138"/>
                    <a:gd name="connsiteX132" fmla="*/ 88223 w 1089169"/>
                    <a:gd name="connsiteY132" fmla="*/ 328440 h 1495138"/>
                    <a:gd name="connsiteX133" fmla="*/ 88223 w 1089169"/>
                    <a:gd name="connsiteY133" fmla="*/ 105728 h 1495138"/>
                    <a:gd name="connsiteX134" fmla="*/ 87421 w 1089169"/>
                    <a:gd name="connsiteY134" fmla="*/ 89648 h 1495138"/>
                    <a:gd name="connsiteX135" fmla="*/ 85818 w 1089169"/>
                    <a:gd name="connsiteY135" fmla="*/ 88040 h 1495138"/>
                    <a:gd name="connsiteX136" fmla="*/ 81008 w 1089169"/>
                    <a:gd name="connsiteY136" fmla="*/ 86834 h 1495138"/>
                    <a:gd name="connsiteX137" fmla="*/ 58562 w 1089169"/>
                    <a:gd name="connsiteY137" fmla="*/ 87236 h 1495138"/>
                    <a:gd name="connsiteX138" fmla="*/ 48141 w 1089169"/>
                    <a:gd name="connsiteY138" fmla="*/ 87236 h 1495138"/>
                    <a:gd name="connsiteX139" fmla="*/ 8862 w 1089169"/>
                    <a:gd name="connsiteY139" fmla="*/ 45427 h 1495138"/>
                    <a:gd name="connsiteX140" fmla="*/ 49344 w 1089169"/>
                    <a:gd name="connsiteY140" fmla="*/ 2010 h 1495138"/>
                    <a:gd name="connsiteX141" fmla="*/ 55757 w 1089169"/>
                    <a:gd name="connsiteY141" fmla="*/ 2010 h 1495138"/>
                    <a:gd name="connsiteX142" fmla="*/ 123093 w 1089169"/>
                    <a:gd name="connsiteY142" fmla="*/ 0 h 1495138"/>
                    <a:gd name="connsiteX0" fmla="*/ 505562 w 1089169"/>
                    <a:gd name="connsiteY0" fmla="*/ 1061774 h 1495138"/>
                    <a:gd name="connsiteX1" fmla="*/ 520793 w 1089169"/>
                    <a:gd name="connsiteY1" fmla="*/ 1062980 h 1495138"/>
                    <a:gd name="connsiteX2" fmla="*/ 556465 w 1089169"/>
                    <a:gd name="connsiteY2" fmla="*/ 1101171 h 1495138"/>
                    <a:gd name="connsiteX3" fmla="*/ 556465 w 1089169"/>
                    <a:gd name="connsiteY3" fmla="*/ 1107201 h 1495138"/>
                    <a:gd name="connsiteX4" fmla="*/ 556465 w 1089169"/>
                    <a:gd name="connsiteY4" fmla="*/ 1253934 h 1495138"/>
                    <a:gd name="connsiteX5" fmla="*/ 556064 w 1089169"/>
                    <a:gd name="connsiteY5" fmla="*/ 1253934 h 1495138"/>
                    <a:gd name="connsiteX6" fmla="*/ 556064 w 1089169"/>
                    <a:gd name="connsiteY6" fmla="*/ 1388606 h 1495138"/>
                    <a:gd name="connsiteX7" fmla="*/ 556465 w 1089169"/>
                    <a:gd name="connsiteY7" fmla="*/ 1402676 h 1495138"/>
                    <a:gd name="connsiteX8" fmla="*/ 562076 w 1089169"/>
                    <a:gd name="connsiteY8" fmla="*/ 1408707 h 1495138"/>
                    <a:gd name="connsiteX9" fmla="*/ 577307 w 1089169"/>
                    <a:gd name="connsiteY9" fmla="*/ 1408707 h 1495138"/>
                    <a:gd name="connsiteX10" fmla="*/ 599352 w 1089169"/>
                    <a:gd name="connsiteY10" fmla="*/ 1408707 h 1495138"/>
                    <a:gd name="connsiteX11" fmla="*/ 638632 w 1089169"/>
                    <a:gd name="connsiteY11" fmla="*/ 1439661 h 1495138"/>
                    <a:gd name="connsiteX12" fmla="*/ 604562 w 1089169"/>
                    <a:gd name="connsiteY12" fmla="*/ 1494334 h 1495138"/>
                    <a:gd name="connsiteX13" fmla="*/ 591736 w 1089169"/>
                    <a:gd name="connsiteY13" fmla="*/ 1495138 h 1495138"/>
                    <a:gd name="connsiteX14" fmla="*/ 430610 w 1089169"/>
                    <a:gd name="connsiteY14" fmla="*/ 1495138 h 1495138"/>
                    <a:gd name="connsiteX15" fmla="*/ 419788 w 1089169"/>
                    <a:gd name="connsiteY15" fmla="*/ 1494334 h 1495138"/>
                    <a:gd name="connsiteX16" fmla="*/ 382913 w 1089169"/>
                    <a:gd name="connsiteY16" fmla="*/ 1458555 h 1495138"/>
                    <a:gd name="connsiteX17" fmla="*/ 407363 w 1089169"/>
                    <a:gd name="connsiteY17" fmla="*/ 1412727 h 1495138"/>
                    <a:gd name="connsiteX18" fmla="*/ 425800 w 1089169"/>
                    <a:gd name="connsiteY18" fmla="*/ 1408707 h 1495138"/>
                    <a:gd name="connsiteX19" fmla="*/ 460270 w 1089169"/>
                    <a:gd name="connsiteY19" fmla="*/ 1408707 h 1495138"/>
                    <a:gd name="connsiteX20" fmla="*/ 468286 w 1089169"/>
                    <a:gd name="connsiteY20" fmla="*/ 1407501 h 1495138"/>
                    <a:gd name="connsiteX21" fmla="*/ 469889 w 1089169"/>
                    <a:gd name="connsiteY21" fmla="*/ 1405892 h 1495138"/>
                    <a:gd name="connsiteX22" fmla="*/ 470691 w 1089169"/>
                    <a:gd name="connsiteY22" fmla="*/ 1402676 h 1495138"/>
                    <a:gd name="connsiteX23" fmla="*/ 470691 w 1089169"/>
                    <a:gd name="connsiteY23" fmla="*/ 1390214 h 1495138"/>
                    <a:gd name="connsiteX24" fmla="*/ 470691 w 1089169"/>
                    <a:gd name="connsiteY24" fmla="*/ 1167502 h 1495138"/>
                    <a:gd name="connsiteX25" fmla="*/ 469889 w 1089169"/>
                    <a:gd name="connsiteY25" fmla="*/ 1151422 h 1495138"/>
                    <a:gd name="connsiteX26" fmla="*/ 468286 w 1089169"/>
                    <a:gd name="connsiteY26" fmla="*/ 1149814 h 1495138"/>
                    <a:gd name="connsiteX27" fmla="*/ 463476 w 1089169"/>
                    <a:gd name="connsiteY27" fmla="*/ 1148608 h 1495138"/>
                    <a:gd name="connsiteX28" fmla="*/ 441031 w 1089169"/>
                    <a:gd name="connsiteY28" fmla="*/ 1149010 h 1495138"/>
                    <a:gd name="connsiteX29" fmla="*/ 430610 w 1089169"/>
                    <a:gd name="connsiteY29" fmla="*/ 1149010 h 1495138"/>
                    <a:gd name="connsiteX30" fmla="*/ 391330 w 1089169"/>
                    <a:gd name="connsiteY30" fmla="*/ 1107201 h 1495138"/>
                    <a:gd name="connsiteX31" fmla="*/ 431812 w 1089169"/>
                    <a:gd name="connsiteY31" fmla="*/ 1063784 h 1495138"/>
                    <a:gd name="connsiteX32" fmla="*/ 438225 w 1089169"/>
                    <a:gd name="connsiteY32" fmla="*/ 1063784 h 1495138"/>
                    <a:gd name="connsiteX33" fmla="*/ 505562 w 1089169"/>
                    <a:gd name="connsiteY33" fmla="*/ 1061774 h 1495138"/>
                    <a:gd name="connsiteX34" fmla="*/ 1076343 w 1089169"/>
                    <a:gd name="connsiteY34" fmla="*/ 972480 h 1495138"/>
                    <a:gd name="connsiteX35" fmla="*/ 1040671 w 1089169"/>
                    <a:gd name="connsiteY35" fmla="*/ 865948 h 1495138"/>
                    <a:gd name="connsiteX36" fmla="*/ 1041072 w 1089169"/>
                    <a:gd name="connsiteY36" fmla="*/ 880018 h 1495138"/>
                    <a:gd name="connsiteX37" fmla="*/ 1046683 w 1089169"/>
                    <a:gd name="connsiteY37" fmla="*/ 886049 h 1495138"/>
                    <a:gd name="connsiteX38" fmla="*/ 1089169 w 1089169"/>
                    <a:gd name="connsiteY38" fmla="*/ 971676 h 1495138"/>
                    <a:gd name="connsiteX39" fmla="*/ 1076343 w 1089169"/>
                    <a:gd name="connsiteY39" fmla="*/ 972480 h 1495138"/>
                    <a:gd name="connsiteX40" fmla="*/ 272255 w 1089169"/>
                    <a:gd name="connsiteY40" fmla="*/ 539116 h 1495138"/>
                    <a:gd name="connsiteX41" fmla="*/ 287486 w 1089169"/>
                    <a:gd name="connsiteY41" fmla="*/ 540322 h 1495138"/>
                    <a:gd name="connsiteX42" fmla="*/ 323158 w 1089169"/>
                    <a:gd name="connsiteY42" fmla="*/ 578513 h 1495138"/>
                    <a:gd name="connsiteX43" fmla="*/ 323158 w 1089169"/>
                    <a:gd name="connsiteY43" fmla="*/ 584543 h 1495138"/>
                    <a:gd name="connsiteX44" fmla="*/ 323158 w 1089169"/>
                    <a:gd name="connsiteY44" fmla="*/ 731276 h 1495138"/>
                    <a:gd name="connsiteX45" fmla="*/ 322757 w 1089169"/>
                    <a:gd name="connsiteY45" fmla="*/ 731276 h 1495138"/>
                    <a:gd name="connsiteX46" fmla="*/ 322757 w 1089169"/>
                    <a:gd name="connsiteY46" fmla="*/ 865948 h 1495138"/>
                    <a:gd name="connsiteX47" fmla="*/ 323158 w 1089169"/>
                    <a:gd name="connsiteY47" fmla="*/ 880018 h 1495138"/>
                    <a:gd name="connsiteX48" fmla="*/ 328769 w 1089169"/>
                    <a:gd name="connsiteY48" fmla="*/ 886049 h 1495138"/>
                    <a:gd name="connsiteX49" fmla="*/ 344000 w 1089169"/>
                    <a:gd name="connsiteY49" fmla="*/ 886049 h 1495138"/>
                    <a:gd name="connsiteX50" fmla="*/ 366045 w 1089169"/>
                    <a:gd name="connsiteY50" fmla="*/ 886049 h 1495138"/>
                    <a:gd name="connsiteX51" fmla="*/ 405325 w 1089169"/>
                    <a:gd name="connsiteY51" fmla="*/ 917003 h 1495138"/>
                    <a:gd name="connsiteX52" fmla="*/ 371255 w 1089169"/>
                    <a:gd name="connsiteY52" fmla="*/ 971676 h 1495138"/>
                    <a:gd name="connsiteX53" fmla="*/ 358429 w 1089169"/>
                    <a:gd name="connsiteY53" fmla="*/ 972480 h 1495138"/>
                    <a:gd name="connsiteX54" fmla="*/ 197303 w 1089169"/>
                    <a:gd name="connsiteY54" fmla="*/ 972480 h 1495138"/>
                    <a:gd name="connsiteX55" fmla="*/ 186481 w 1089169"/>
                    <a:gd name="connsiteY55" fmla="*/ 971676 h 1495138"/>
                    <a:gd name="connsiteX56" fmla="*/ 149606 w 1089169"/>
                    <a:gd name="connsiteY56" fmla="*/ 935897 h 1495138"/>
                    <a:gd name="connsiteX57" fmla="*/ 174056 w 1089169"/>
                    <a:gd name="connsiteY57" fmla="*/ 890069 h 1495138"/>
                    <a:gd name="connsiteX58" fmla="*/ 192493 w 1089169"/>
                    <a:gd name="connsiteY58" fmla="*/ 886049 h 1495138"/>
                    <a:gd name="connsiteX59" fmla="*/ 226963 w 1089169"/>
                    <a:gd name="connsiteY59" fmla="*/ 886049 h 1495138"/>
                    <a:gd name="connsiteX60" fmla="*/ 234979 w 1089169"/>
                    <a:gd name="connsiteY60" fmla="*/ 884843 h 1495138"/>
                    <a:gd name="connsiteX61" fmla="*/ 236582 w 1089169"/>
                    <a:gd name="connsiteY61" fmla="*/ 883234 h 1495138"/>
                    <a:gd name="connsiteX62" fmla="*/ 237384 w 1089169"/>
                    <a:gd name="connsiteY62" fmla="*/ 880018 h 1495138"/>
                    <a:gd name="connsiteX63" fmla="*/ 237384 w 1089169"/>
                    <a:gd name="connsiteY63" fmla="*/ 867556 h 1495138"/>
                    <a:gd name="connsiteX64" fmla="*/ 237384 w 1089169"/>
                    <a:gd name="connsiteY64" fmla="*/ 644844 h 1495138"/>
                    <a:gd name="connsiteX65" fmla="*/ 236582 w 1089169"/>
                    <a:gd name="connsiteY65" fmla="*/ 628764 h 1495138"/>
                    <a:gd name="connsiteX66" fmla="*/ 234979 w 1089169"/>
                    <a:gd name="connsiteY66" fmla="*/ 627156 h 1495138"/>
                    <a:gd name="connsiteX67" fmla="*/ 230169 w 1089169"/>
                    <a:gd name="connsiteY67" fmla="*/ 625950 h 1495138"/>
                    <a:gd name="connsiteX68" fmla="*/ 207724 w 1089169"/>
                    <a:gd name="connsiteY68" fmla="*/ 626352 h 1495138"/>
                    <a:gd name="connsiteX69" fmla="*/ 197303 w 1089169"/>
                    <a:gd name="connsiteY69" fmla="*/ 626352 h 1495138"/>
                    <a:gd name="connsiteX70" fmla="*/ 158023 w 1089169"/>
                    <a:gd name="connsiteY70" fmla="*/ 584543 h 1495138"/>
                    <a:gd name="connsiteX71" fmla="*/ 198505 w 1089169"/>
                    <a:gd name="connsiteY71" fmla="*/ 541126 h 1495138"/>
                    <a:gd name="connsiteX72" fmla="*/ 204918 w 1089169"/>
                    <a:gd name="connsiteY72" fmla="*/ 541126 h 1495138"/>
                    <a:gd name="connsiteX73" fmla="*/ 272255 w 1089169"/>
                    <a:gd name="connsiteY73" fmla="*/ 539116 h 1495138"/>
                    <a:gd name="connsiteX74" fmla="*/ 477504 w 1089169"/>
                    <a:gd name="connsiteY74" fmla="*/ 0 h 1495138"/>
                    <a:gd name="connsiteX75" fmla="*/ 492735 w 1089169"/>
                    <a:gd name="connsiteY75" fmla="*/ 1206 h 1495138"/>
                    <a:gd name="connsiteX76" fmla="*/ 528407 w 1089169"/>
                    <a:gd name="connsiteY76" fmla="*/ 39397 h 1495138"/>
                    <a:gd name="connsiteX77" fmla="*/ 528407 w 1089169"/>
                    <a:gd name="connsiteY77" fmla="*/ 45427 h 1495138"/>
                    <a:gd name="connsiteX78" fmla="*/ 528407 w 1089169"/>
                    <a:gd name="connsiteY78" fmla="*/ 192159 h 1495138"/>
                    <a:gd name="connsiteX79" fmla="*/ 528006 w 1089169"/>
                    <a:gd name="connsiteY79" fmla="*/ 192159 h 1495138"/>
                    <a:gd name="connsiteX80" fmla="*/ 528006 w 1089169"/>
                    <a:gd name="connsiteY80" fmla="*/ 326832 h 1495138"/>
                    <a:gd name="connsiteX81" fmla="*/ 528407 w 1089169"/>
                    <a:gd name="connsiteY81" fmla="*/ 340902 h 1495138"/>
                    <a:gd name="connsiteX82" fmla="*/ 534018 w 1089169"/>
                    <a:gd name="connsiteY82" fmla="*/ 346932 h 1495138"/>
                    <a:gd name="connsiteX83" fmla="*/ 549249 w 1089169"/>
                    <a:gd name="connsiteY83" fmla="*/ 346932 h 1495138"/>
                    <a:gd name="connsiteX84" fmla="*/ 571294 w 1089169"/>
                    <a:gd name="connsiteY84" fmla="*/ 346932 h 1495138"/>
                    <a:gd name="connsiteX85" fmla="*/ 610574 w 1089169"/>
                    <a:gd name="connsiteY85" fmla="*/ 377887 h 1495138"/>
                    <a:gd name="connsiteX86" fmla="*/ 576504 w 1089169"/>
                    <a:gd name="connsiteY86" fmla="*/ 432560 h 1495138"/>
                    <a:gd name="connsiteX87" fmla="*/ 563678 w 1089169"/>
                    <a:gd name="connsiteY87" fmla="*/ 433364 h 1495138"/>
                    <a:gd name="connsiteX88" fmla="*/ 402552 w 1089169"/>
                    <a:gd name="connsiteY88" fmla="*/ 433364 h 1495138"/>
                    <a:gd name="connsiteX89" fmla="*/ 391730 w 1089169"/>
                    <a:gd name="connsiteY89" fmla="*/ 432560 h 1495138"/>
                    <a:gd name="connsiteX90" fmla="*/ 354855 w 1089169"/>
                    <a:gd name="connsiteY90" fmla="*/ 396781 h 1495138"/>
                    <a:gd name="connsiteX91" fmla="*/ 379305 w 1089169"/>
                    <a:gd name="connsiteY91" fmla="*/ 350952 h 1495138"/>
                    <a:gd name="connsiteX92" fmla="*/ 397742 w 1089169"/>
                    <a:gd name="connsiteY92" fmla="*/ 346932 h 1495138"/>
                    <a:gd name="connsiteX93" fmla="*/ 432212 w 1089169"/>
                    <a:gd name="connsiteY93" fmla="*/ 346932 h 1495138"/>
                    <a:gd name="connsiteX94" fmla="*/ 440228 w 1089169"/>
                    <a:gd name="connsiteY94" fmla="*/ 345726 h 1495138"/>
                    <a:gd name="connsiteX95" fmla="*/ 441831 w 1089169"/>
                    <a:gd name="connsiteY95" fmla="*/ 344118 h 1495138"/>
                    <a:gd name="connsiteX96" fmla="*/ 442633 w 1089169"/>
                    <a:gd name="connsiteY96" fmla="*/ 340902 h 1495138"/>
                    <a:gd name="connsiteX97" fmla="*/ 442633 w 1089169"/>
                    <a:gd name="connsiteY97" fmla="*/ 328440 h 1495138"/>
                    <a:gd name="connsiteX98" fmla="*/ 442633 w 1089169"/>
                    <a:gd name="connsiteY98" fmla="*/ 105728 h 1495138"/>
                    <a:gd name="connsiteX99" fmla="*/ 441831 w 1089169"/>
                    <a:gd name="connsiteY99" fmla="*/ 89648 h 1495138"/>
                    <a:gd name="connsiteX100" fmla="*/ 440228 w 1089169"/>
                    <a:gd name="connsiteY100" fmla="*/ 88040 h 1495138"/>
                    <a:gd name="connsiteX101" fmla="*/ 435418 w 1089169"/>
                    <a:gd name="connsiteY101" fmla="*/ 86834 h 1495138"/>
                    <a:gd name="connsiteX102" fmla="*/ 412973 w 1089169"/>
                    <a:gd name="connsiteY102" fmla="*/ 87236 h 1495138"/>
                    <a:gd name="connsiteX103" fmla="*/ 402552 w 1089169"/>
                    <a:gd name="connsiteY103" fmla="*/ 87236 h 1495138"/>
                    <a:gd name="connsiteX104" fmla="*/ 363272 w 1089169"/>
                    <a:gd name="connsiteY104" fmla="*/ 45427 h 1495138"/>
                    <a:gd name="connsiteX105" fmla="*/ 403754 w 1089169"/>
                    <a:gd name="connsiteY105" fmla="*/ 2010 h 1495138"/>
                    <a:gd name="connsiteX106" fmla="*/ 410167 w 1089169"/>
                    <a:gd name="connsiteY106" fmla="*/ 2010 h 1495138"/>
                    <a:gd name="connsiteX107" fmla="*/ 477504 w 1089169"/>
                    <a:gd name="connsiteY107" fmla="*/ 0 h 1495138"/>
                    <a:gd name="connsiteX108" fmla="*/ 123093 w 1089169"/>
                    <a:gd name="connsiteY108" fmla="*/ 0 h 1495138"/>
                    <a:gd name="connsiteX109" fmla="*/ 138324 w 1089169"/>
                    <a:gd name="connsiteY109" fmla="*/ 1206 h 1495138"/>
                    <a:gd name="connsiteX110" fmla="*/ 173997 w 1089169"/>
                    <a:gd name="connsiteY110" fmla="*/ 39397 h 1495138"/>
                    <a:gd name="connsiteX111" fmla="*/ 173997 w 1089169"/>
                    <a:gd name="connsiteY111" fmla="*/ 45427 h 1495138"/>
                    <a:gd name="connsiteX112" fmla="*/ 173997 w 1089169"/>
                    <a:gd name="connsiteY112" fmla="*/ 192159 h 1495138"/>
                    <a:gd name="connsiteX113" fmla="*/ 173596 w 1089169"/>
                    <a:gd name="connsiteY113" fmla="*/ 192159 h 1495138"/>
                    <a:gd name="connsiteX114" fmla="*/ 173596 w 1089169"/>
                    <a:gd name="connsiteY114" fmla="*/ 326832 h 1495138"/>
                    <a:gd name="connsiteX115" fmla="*/ 173997 w 1089169"/>
                    <a:gd name="connsiteY115" fmla="*/ 340902 h 1495138"/>
                    <a:gd name="connsiteX116" fmla="*/ 179608 w 1089169"/>
                    <a:gd name="connsiteY116" fmla="*/ 346932 h 1495138"/>
                    <a:gd name="connsiteX117" fmla="*/ 194839 w 1089169"/>
                    <a:gd name="connsiteY117" fmla="*/ 346932 h 1495138"/>
                    <a:gd name="connsiteX118" fmla="*/ 216884 w 1089169"/>
                    <a:gd name="connsiteY118" fmla="*/ 346932 h 1495138"/>
                    <a:gd name="connsiteX119" fmla="*/ 256164 w 1089169"/>
                    <a:gd name="connsiteY119" fmla="*/ 377887 h 1495138"/>
                    <a:gd name="connsiteX120" fmla="*/ 222094 w 1089169"/>
                    <a:gd name="connsiteY120" fmla="*/ 432560 h 1495138"/>
                    <a:gd name="connsiteX121" fmla="*/ 209268 w 1089169"/>
                    <a:gd name="connsiteY121" fmla="*/ 433364 h 1495138"/>
                    <a:gd name="connsiteX122" fmla="*/ 48141 w 1089169"/>
                    <a:gd name="connsiteY122" fmla="*/ 433364 h 1495138"/>
                    <a:gd name="connsiteX123" fmla="*/ 37319 w 1089169"/>
                    <a:gd name="connsiteY123" fmla="*/ 432560 h 1495138"/>
                    <a:gd name="connsiteX124" fmla="*/ 445 w 1089169"/>
                    <a:gd name="connsiteY124" fmla="*/ 396781 h 1495138"/>
                    <a:gd name="connsiteX125" fmla="*/ 24894 w 1089169"/>
                    <a:gd name="connsiteY125" fmla="*/ 350952 h 1495138"/>
                    <a:gd name="connsiteX126" fmla="*/ 43332 w 1089169"/>
                    <a:gd name="connsiteY126" fmla="*/ 346932 h 1495138"/>
                    <a:gd name="connsiteX127" fmla="*/ 77801 w 1089169"/>
                    <a:gd name="connsiteY127" fmla="*/ 346932 h 1495138"/>
                    <a:gd name="connsiteX128" fmla="*/ 85818 w 1089169"/>
                    <a:gd name="connsiteY128" fmla="*/ 345726 h 1495138"/>
                    <a:gd name="connsiteX129" fmla="*/ 87421 w 1089169"/>
                    <a:gd name="connsiteY129" fmla="*/ 344118 h 1495138"/>
                    <a:gd name="connsiteX130" fmla="*/ 88223 w 1089169"/>
                    <a:gd name="connsiteY130" fmla="*/ 340902 h 1495138"/>
                    <a:gd name="connsiteX131" fmla="*/ 88223 w 1089169"/>
                    <a:gd name="connsiteY131" fmla="*/ 328440 h 1495138"/>
                    <a:gd name="connsiteX132" fmla="*/ 88223 w 1089169"/>
                    <a:gd name="connsiteY132" fmla="*/ 105728 h 1495138"/>
                    <a:gd name="connsiteX133" fmla="*/ 87421 w 1089169"/>
                    <a:gd name="connsiteY133" fmla="*/ 89648 h 1495138"/>
                    <a:gd name="connsiteX134" fmla="*/ 85818 w 1089169"/>
                    <a:gd name="connsiteY134" fmla="*/ 88040 h 1495138"/>
                    <a:gd name="connsiteX135" fmla="*/ 81008 w 1089169"/>
                    <a:gd name="connsiteY135" fmla="*/ 86834 h 1495138"/>
                    <a:gd name="connsiteX136" fmla="*/ 58562 w 1089169"/>
                    <a:gd name="connsiteY136" fmla="*/ 87236 h 1495138"/>
                    <a:gd name="connsiteX137" fmla="*/ 48141 w 1089169"/>
                    <a:gd name="connsiteY137" fmla="*/ 87236 h 1495138"/>
                    <a:gd name="connsiteX138" fmla="*/ 8862 w 1089169"/>
                    <a:gd name="connsiteY138" fmla="*/ 45427 h 1495138"/>
                    <a:gd name="connsiteX139" fmla="*/ 49344 w 1089169"/>
                    <a:gd name="connsiteY139" fmla="*/ 2010 h 1495138"/>
                    <a:gd name="connsiteX140" fmla="*/ 55757 w 1089169"/>
                    <a:gd name="connsiteY140" fmla="*/ 2010 h 1495138"/>
                    <a:gd name="connsiteX141" fmla="*/ 123093 w 1089169"/>
                    <a:gd name="connsiteY141" fmla="*/ 0 h 1495138"/>
                    <a:gd name="connsiteX0" fmla="*/ 505562 w 1090867"/>
                    <a:gd name="connsiteY0" fmla="*/ 1061774 h 1495138"/>
                    <a:gd name="connsiteX1" fmla="*/ 520793 w 1090867"/>
                    <a:gd name="connsiteY1" fmla="*/ 1062980 h 1495138"/>
                    <a:gd name="connsiteX2" fmla="*/ 556465 w 1090867"/>
                    <a:gd name="connsiteY2" fmla="*/ 1101171 h 1495138"/>
                    <a:gd name="connsiteX3" fmla="*/ 556465 w 1090867"/>
                    <a:gd name="connsiteY3" fmla="*/ 1107201 h 1495138"/>
                    <a:gd name="connsiteX4" fmla="*/ 556465 w 1090867"/>
                    <a:gd name="connsiteY4" fmla="*/ 1253934 h 1495138"/>
                    <a:gd name="connsiteX5" fmla="*/ 556064 w 1090867"/>
                    <a:gd name="connsiteY5" fmla="*/ 1253934 h 1495138"/>
                    <a:gd name="connsiteX6" fmla="*/ 556064 w 1090867"/>
                    <a:gd name="connsiteY6" fmla="*/ 1388606 h 1495138"/>
                    <a:gd name="connsiteX7" fmla="*/ 556465 w 1090867"/>
                    <a:gd name="connsiteY7" fmla="*/ 1402676 h 1495138"/>
                    <a:gd name="connsiteX8" fmla="*/ 562076 w 1090867"/>
                    <a:gd name="connsiteY8" fmla="*/ 1408707 h 1495138"/>
                    <a:gd name="connsiteX9" fmla="*/ 577307 w 1090867"/>
                    <a:gd name="connsiteY9" fmla="*/ 1408707 h 1495138"/>
                    <a:gd name="connsiteX10" fmla="*/ 599352 w 1090867"/>
                    <a:gd name="connsiteY10" fmla="*/ 1408707 h 1495138"/>
                    <a:gd name="connsiteX11" fmla="*/ 638632 w 1090867"/>
                    <a:gd name="connsiteY11" fmla="*/ 1439661 h 1495138"/>
                    <a:gd name="connsiteX12" fmla="*/ 604562 w 1090867"/>
                    <a:gd name="connsiteY12" fmla="*/ 1494334 h 1495138"/>
                    <a:gd name="connsiteX13" fmla="*/ 591736 w 1090867"/>
                    <a:gd name="connsiteY13" fmla="*/ 1495138 h 1495138"/>
                    <a:gd name="connsiteX14" fmla="*/ 430610 w 1090867"/>
                    <a:gd name="connsiteY14" fmla="*/ 1495138 h 1495138"/>
                    <a:gd name="connsiteX15" fmla="*/ 419788 w 1090867"/>
                    <a:gd name="connsiteY15" fmla="*/ 1494334 h 1495138"/>
                    <a:gd name="connsiteX16" fmla="*/ 382913 w 1090867"/>
                    <a:gd name="connsiteY16" fmla="*/ 1458555 h 1495138"/>
                    <a:gd name="connsiteX17" fmla="*/ 407363 w 1090867"/>
                    <a:gd name="connsiteY17" fmla="*/ 1412727 h 1495138"/>
                    <a:gd name="connsiteX18" fmla="*/ 425800 w 1090867"/>
                    <a:gd name="connsiteY18" fmla="*/ 1408707 h 1495138"/>
                    <a:gd name="connsiteX19" fmla="*/ 460270 w 1090867"/>
                    <a:gd name="connsiteY19" fmla="*/ 1408707 h 1495138"/>
                    <a:gd name="connsiteX20" fmla="*/ 468286 w 1090867"/>
                    <a:gd name="connsiteY20" fmla="*/ 1407501 h 1495138"/>
                    <a:gd name="connsiteX21" fmla="*/ 469889 w 1090867"/>
                    <a:gd name="connsiteY21" fmla="*/ 1405892 h 1495138"/>
                    <a:gd name="connsiteX22" fmla="*/ 470691 w 1090867"/>
                    <a:gd name="connsiteY22" fmla="*/ 1402676 h 1495138"/>
                    <a:gd name="connsiteX23" fmla="*/ 470691 w 1090867"/>
                    <a:gd name="connsiteY23" fmla="*/ 1390214 h 1495138"/>
                    <a:gd name="connsiteX24" fmla="*/ 470691 w 1090867"/>
                    <a:gd name="connsiteY24" fmla="*/ 1167502 h 1495138"/>
                    <a:gd name="connsiteX25" fmla="*/ 469889 w 1090867"/>
                    <a:gd name="connsiteY25" fmla="*/ 1151422 h 1495138"/>
                    <a:gd name="connsiteX26" fmla="*/ 468286 w 1090867"/>
                    <a:gd name="connsiteY26" fmla="*/ 1149814 h 1495138"/>
                    <a:gd name="connsiteX27" fmla="*/ 463476 w 1090867"/>
                    <a:gd name="connsiteY27" fmla="*/ 1148608 h 1495138"/>
                    <a:gd name="connsiteX28" fmla="*/ 441031 w 1090867"/>
                    <a:gd name="connsiteY28" fmla="*/ 1149010 h 1495138"/>
                    <a:gd name="connsiteX29" fmla="*/ 430610 w 1090867"/>
                    <a:gd name="connsiteY29" fmla="*/ 1149010 h 1495138"/>
                    <a:gd name="connsiteX30" fmla="*/ 391330 w 1090867"/>
                    <a:gd name="connsiteY30" fmla="*/ 1107201 h 1495138"/>
                    <a:gd name="connsiteX31" fmla="*/ 431812 w 1090867"/>
                    <a:gd name="connsiteY31" fmla="*/ 1063784 h 1495138"/>
                    <a:gd name="connsiteX32" fmla="*/ 438225 w 1090867"/>
                    <a:gd name="connsiteY32" fmla="*/ 1063784 h 1495138"/>
                    <a:gd name="connsiteX33" fmla="*/ 505562 w 1090867"/>
                    <a:gd name="connsiteY33" fmla="*/ 1061774 h 1495138"/>
                    <a:gd name="connsiteX34" fmla="*/ 1076343 w 1090867"/>
                    <a:gd name="connsiteY34" fmla="*/ 972480 h 1495138"/>
                    <a:gd name="connsiteX35" fmla="*/ 1040671 w 1090867"/>
                    <a:gd name="connsiteY35" fmla="*/ 865948 h 1495138"/>
                    <a:gd name="connsiteX36" fmla="*/ 1041072 w 1090867"/>
                    <a:gd name="connsiteY36" fmla="*/ 880018 h 1495138"/>
                    <a:gd name="connsiteX37" fmla="*/ 1089169 w 1090867"/>
                    <a:gd name="connsiteY37" fmla="*/ 971676 h 1495138"/>
                    <a:gd name="connsiteX38" fmla="*/ 1076343 w 1090867"/>
                    <a:gd name="connsiteY38" fmla="*/ 972480 h 1495138"/>
                    <a:gd name="connsiteX39" fmla="*/ 272255 w 1090867"/>
                    <a:gd name="connsiteY39" fmla="*/ 539116 h 1495138"/>
                    <a:gd name="connsiteX40" fmla="*/ 287486 w 1090867"/>
                    <a:gd name="connsiteY40" fmla="*/ 540322 h 1495138"/>
                    <a:gd name="connsiteX41" fmla="*/ 323158 w 1090867"/>
                    <a:gd name="connsiteY41" fmla="*/ 578513 h 1495138"/>
                    <a:gd name="connsiteX42" fmla="*/ 323158 w 1090867"/>
                    <a:gd name="connsiteY42" fmla="*/ 584543 h 1495138"/>
                    <a:gd name="connsiteX43" fmla="*/ 323158 w 1090867"/>
                    <a:gd name="connsiteY43" fmla="*/ 731276 h 1495138"/>
                    <a:gd name="connsiteX44" fmla="*/ 322757 w 1090867"/>
                    <a:gd name="connsiteY44" fmla="*/ 731276 h 1495138"/>
                    <a:gd name="connsiteX45" fmla="*/ 322757 w 1090867"/>
                    <a:gd name="connsiteY45" fmla="*/ 865948 h 1495138"/>
                    <a:gd name="connsiteX46" fmla="*/ 323158 w 1090867"/>
                    <a:gd name="connsiteY46" fmla="*/ 880018 h 1495138"/>
                    <a:gd name="connsiteX47" fmla="*/ 328769 w 1090867"/>
                    <a:gd name="connsiteY47" fmla="*/ 886049 h 1495138"/>
                    <a:gd name="connsiteX48" fmla="*/ 344000 w 1090867"/>
                    <a:gd name="connsiteY48" fmla="*/ 886049 h 1495138"/>
                    <a:gd name="connsiteX49" fmla="*/ 366045 w 1090867"/>
                    <a:gd name="connsiteY49" fmla="*/ 886049 h 1495138"/>
                    <a:gd name="connsiteX50" fmla="*/ 405325 w 1090867"/>
                    <a:gd name="connsiteY50" fmla="*/ 917003 h 1495138"/>
                    <a:gd name="connsiteX51" fmla="*/ 371255 w 1090867"/>
                    <a:gd name="connsiteY51" fmla="*/ 971676 h 1495138"/>
                    <a:gd name="connsiteX52" fmla="*/ 358429 w 1090867"/>
                    <a:gd name="connsiteY52" fmla="*/ 972480 h 1495138"/>
                    <a:gd name="connsiteX53" fmla="*/ 197303 w 1090867"/>
                    <a:gd name="connsiteY53" fmla="*/ 972480 h 1495138"/>
                    <a:gd name="connsiteX54" fmla="*/ 186481 w 1090867"/>
                    <a:gd name="connsiteY54" fmla="*/ 971676 h 1495138"/>
                    <a:gd name="connsiteX55" fmla="*/ 149606 w 1090867"/>
                    <a:gd name="connsiteY55" fmla="*/ 935897 h 1495138"/>
                    <a:gd name="connsiteX56" fmla="*/ 174056 w 1090867"/>
                    <a:gd name="connsiteY56" fmla="*/ 890069 h 1495138"/>
                    <a:gd name="connsiteX57" fmla="*/ 192493 w 1090867"/>
                    <a:gd name="connsiteY57" fmla="*/ 886049 h 1495138"/>
                    <a:gd name="connsiteX58" fmla="*/ 226963 w 1090867"/>
                    <a:gd name="connsiteY58" fmla="*/ 886049 h 1495138"/>
                    <a:gd name="connsiteX59" fmla="*/ 234979 w 1090867"/>
                    <a:gd name="connsiteY59" fmla="*/ 884843 h 1495138"/>
                    <a:gd name="connsiteX60" fmla="*/ 236582 w 1090867"/>
                    <a:gd name="connsiteY60" fmla="*/ 883234 h 1495138"/>
                    <a:gd name="connsiteX61" fmla="*/ 237384 w 1090867"/>
                    <a:gd name="connsiteY61" fmla="*/ 880018 h 1495138"/>
                    <a:gd name="connsiteX62" fmla="*/ 237384 w 1090867"/>
                    <a:gd name="connsiteY62" fmla="*/ 867556 h 1495138"/>
                    <a:gd name="connsiteX63" fmla="*/ 237384 w 1090867"/>
                    <a:gd name="connsiteY63" fmla="*/ 644844 h 1495138"/>
                    <a:gd name="connsiteX64" fmla="*/ 236582 w 1090867"/>
                    <a:gd name="connsiteY64" fmla="*/ 628764 h 1495138"/>
                    <a:gd name="connsiteX65" fmla="*/ 234979 w 1090867"/>
                    <a:gd name="connsiteY65" fmla="*/ 627156 h 1495138"/>
                    <a:gd name="connsiteX66" fmla="*/ 230169 w 1090867"/>
                    <a:gd name="connsiteY66" fmla="*/ 625950 h 1495138"/>
                    <a:gd name="connsiteX67" fmla="*/ 207724 w 1090867"/>
                    <a:gd name="connsiteY67" fmla="*/ 626352 h 1495138"/>
                    <a:gd name="connsiteX68" fmla="*/ 197303 w 1090867"/>
                    <a:gd name="connsiteY68" fmla="*/ 626352 h 1495138"/>
                    <a:gd name="connsiteX69" fmla="*/ 158023 w 1090867"/>
                    <a:gd name="connsiteY69" fmla="*/ 584543 h 1495138"/>
                    <a:gd name="connsiteX70" fmla="*/ 198505 w 1090867"/>
                    <a:gd name="connsiteY70" fmla="*/ 541126 h 1495138"/>
                    <a:gd name="connsiteX71" fmla="*/ 204918 w 1090867"/>
                    <a:gd name="connsiteY71" fmla="*/ 541126 h 1495138"/>
                    <a:gd name="connsiteX72" fmla="*/ 272255 w 1090867"/>
                    <a:gd name="connsiteY72" fmla="*/ 539116 h 1495138"/>
                    <a:gd name="connsiteX73" fmla="*/ 477504 w 1090867"/>
                    <a:gd name="connsiteY73" fmla="*/ 0 h 1495138"/>
                    <a:gd name="connsiteX74" fmla="*/ 492735 w 1090867"/>
                    <a:gd name="connsiteY74" fmla="*/ 1206 h 1495138"/>
                    <a:gd name="connsiteX75" fmla="*/ 528407 w 1090867"/>
                    <a:gd name="connsiteY75" fmla="*/ 39397 h 1495138"/>
                    <a:gd name="connsiteX76" fmla="*/ 528407 w 1090867"/>
                    <a:gd name="connsiteY76" fmla="*/ 45427 h 1495138"/>
                    <a:gd name="connsiteX77" fmla="*/ 528407 w 1090867"/>
                    <a:gd name="connsiteY77" fmla="*/ 192159 h 1495138"/>
                    <a:gd name="connsiteX78" fmla="*/ 528006 w 1090867"/>
                    <a:gd name="connsiteY78" fmla="*/ 192159 h 1495138"/>
                    <a:gd name="connsiteX79" fmla="*/ 528006 w 1090867"/>
                    <a:gd name="connsiteY79" fmla="*/ 326832 h 1495138"/>
                    <a:gd name="connsiteX80" fmla="*/ 528407 w 1090867"/>
                    <a:gd name="connsiteY80" fmla="*/ 340902 h 1495138"/>
                    <a:gd name="connsiteX81" fmla="*/ 534018 w 1090867"/>
                    <a:gd name="connsiteY81" fmla="*/ 346932 h 1495138"/>
                    <a:gd name="connsiteX82" fmla="*/ 549249 w 1090867"/>
                    <a:gd name="connsiteY82" fmla="*/ 346932 h 1495138"/>
                    <a:gd name="connsiteX83" fmla="*/ 571294 w 1090867"/>
                    <a:gd name="connsiteY83" fmla="*/ 346932 h 1495138"/>
                    <a:gd name="connsiteX84" fmla="*/ 610574 w 1090867"/>
                    <a:gd name="connsiteY84" fmla="*/ 377887 h 1495138"/>
                    <a:gd name="connsiteX85" fmla="*/ 576504 w 1090867"/>
                    <a:gd name="connsiteY85" fmla="*/ 432560 h 1495138"/>
                    <a:gd name="connsiteX86" fmla="*/ 563678 w 1090867"/>
                    <a:gd name="connsiteY86" fmla="*/ 433364 h 1495138"/>
                    <a:gd name="connsiteX87" fmla="*/ 402552 w 1090867"/>
                    <a:gd name="connsiteY87" fmla="*/ 433364 h 1495138"/>
                    <a:gd name="connsiteX88" fmla="*/ 391730 w 1090867"/>
                    <a:gd name="connsiteY88" fmla="*/ 432560 h 1495138"/>
                    <a:gd name="connsiteX89" fmla="*/ 354855 w 1090867"/>
                    <a:gd name="connsiteY89" fmla="*/ 396781 h 1495138"/>
                    <a:gd name="connsiteX90" fmla="*/ 379305 w 1090867"/>
                    <a:gd name="connsiteY90" fmla="*/ 350952 h 1495138"/>
                    <a:gd name="connsiteX91" fmla="*/ 397742 w 1090867"/>
                    <a:gd name="connsiteY91" fmla="*/ 346932 h 1495138"/>
                    <a:gd name="connsiteX92" fmla="*/ 432212 w 1090867"/>
                    <a:gd name="connsiteY92" fmla="*/ 346932 h 1495138"/>
                    <a:gd name="connsiteX93" fmla="*/ 440228 w 1090867"/>
                    <a:gd name="connsiteY93" fmla="*/ 345726 h 1495138"/>
                    <a:gd name="connsiteX94" fmla="*/ 441831 w 1090867"/>
                    <a:gd name="connsiteY94" fmla="*/ 344118 h 1495138"/>
                    <a:gd name="connsiteX95" fmla="*/ 442633 w 1090867"/>
                    <a:gd name="connsiteY95" fmla="*/ 340902 h 1495138"/>
                    <a:gd name="connsiteX96" fmla="*/ 442633 w 1090867"/>
                    <a:gd name="connsiteY96" fmla="*/ 328440 h 1495138"/>
                    <a:gd name="connsiteX97" fmla="*/ 442633 w 1090867"/>
                    <a:gd name="connsiteY97" fmla="*/ 105728 h 1495138"/>
                    <a:gd name="connsiteX98" fmla="*/ 441831 w 1090867"/>
                    <a:gd name="connsiteY98" fmla="*/ 89648 h 1495138"/>
                    <a:gd name="connsiteX99" fmla="*/ 440228 w 1090867"/>
                    <a:gd name="connsiteY99" fmla="*/ 88040 h 1495138"/>
                    <a:gd name="connsiteX100" fmla="*/ 435418 w 1090867"/>
                    <a:gd name="connsiteY100" fmla="*/ 86834 h 1495138"/>
                    <a:gd name="connsiteX101" fmla="*/ 412973 w 1090867"/>
                    <a:gd name="connsiteY101" fmla="*/ 87236 h 1495138"/>
                    <a:gd name="connsiteX102" fmla="*/ 402552 w 1090867"/>
                    <a:gd name="connsiteY102" fmla="*/ 87236 h 1495138"/>
                    <a:gd name="connsiteX103" fmla="*/ 363272 w 1090867"/>
                    <a:gd name="connsiteY103" fmla="*/ 45427 h 1495138"/>
                    <a:gd name="connsiteX104" fmla="*/ 403754 w 1090867"/>
                    <a:gd name="connsiteY104" fmla="*/ 2010 h 1495138"/>
                    <a:gd name="connsiteX105" fmla="*/ 410167 w 1090867"/>
                    <a:gd name="connsiteY105" fmla="*/ 2010 h 1495138"/>
                    <a:gd name="connsiteX106" fmla="*/ 477504 w 1090867"/>
                    <a:gd name="connsiteY106" fmla="*/ 0 h 1495138"/>
                    <a:gd name="connsiteX107" fmla="*/ 123093 w 1090867"/>
                    <a:gd name="connsiteY107" fmla="*/ 0 h 1495138"/>
                    <a:gd name="connsiteX108" fmla="*/ 138324 w 1090867"/>
                    <a:gd name="connsiteY108" fmla="*/ 1206 h 1495138"/>
                    <a:gd name="connsiteX109" fmla="*/ 173997 w 1090867"/>
                    <a:gd name="connsiteY109" fmla="*/ 39397 h 1495138"/>
                    <a:gd name="connsiteX110" fmla="*/ 173997 w 1090867"/>
                    <a:gd name="connsiteY110" fmla="*/ 45427 h 1495138"/>
                    <a:gd name="connsiteX111" fmla="*/ 173997 w 1090867"/>
                    <a:gd name="connsiteY111" fmla="*/ 192159 h 1495138"/>
                    <a:gd name="connsiteX112" fmla="*/ 173596 w 1090867"/>
                    <a:gd name="connsiteY112" fmla="*/ 192159 h 1495138"/>
                    <a:gd name="connsiteX113" fmla="*/ 173596 w 1090867"/>
                    <a:gd name="connsiteY113" fmla="*/ 326832 h 1495138"/>
                    <a:gd name="connsiteX114" fmla="*/ 173997 w 1090867"/>
                    <a:gd name="connsiteY114" fmla="*/ 340902 h 1495138"/>
                    <a:gd name="connsiteX115" fmla="*/ 179608 w 1090867"/>
                    <a:gd name="connsiteY115" fmla="*/ 346932 h 1495138"/>
                    <a:gd name="connsiteX116" fmla="*/ 194839 w 1090867"/>
                    <a:gd name="connsiteY116" fmla="*/ 346932 h 1495138"/>
                    <a:gd name="connsiteX117" fmla="*/ 216884 w 1090867"/>
                    <a:gd name="connsiteY117" fmla="*/ 346932 h 1495138"/>
                    <a:gd name="connsiteX118" fmla="*/ 256164 w 1090867"/>
                    <a:gd name="connsiteY118" fmla="*/ 377887 h 1495138"/>
                    <a:gd name="connsiteX119" fmla="*/ 222094 w 1090867"/>
                    <a:gd name="connsiteY119" fmla="*/ 432560 h 1495138"/>
                    <a:gd name="connsiteX120" fmla="*/ 209268 w 1090867"/>
                    <a:gd name="connsiteY120" fmla="*/ 433364 h 1495138"/>
                    <a:gd name="connsiteX121" fmla="*/ 48141 w 1090867"/>
                    <a:gd name="connsiteY121" fmla="*/ 433364 h 1495138"/>
                    <a:gd name="connsiteX122" fmla="*/ 37319 w 1090867"/>
                    <a:gd name="connsiteY122" fmla="*/ 432560 h 1495138"/>
                    <a:gd name="connsiteX123" fmla="*/ 445 w 1090867"/>
                    <a:gd name="connsiteY123" fmla="*/ 396781 h 1495138"/>
                    <a:gd name="connsiteX124" fmla="*/ 24894 w 1090867"/>
                    <a:gd name="connsiteY124" fmla="*/ 350952 h 1495138"/>
                    <a:gd name="connsiteX125" fmla="*/ 43332 w 1090867"/>
                    <a:gd name="connsiteY125" fmla="*/ 346932 h 1495138"/>
                    <a:gd name="connsiteX126" fmla="*/ 77801 w 1090867"/>
                    <a:gd name="connsiteY126" fmla="*/ 346932 h 1495138"/>
                    <a:gd name="connsiteX127" fmla="*/ 85818 w 1090867"/>
                    <a:gd name="connsiteY127" fmla="*/ 345726 h 1495138"/>
                    <a:gd name="connsiteX128" fmla="*/ 87421 w 1090867"/>
                    <a:gd name="connsiteY128" fmla="*/ 344118 h 1495138"/>
                    <a:gd name="connsiteX129" fmla="*/ 88223 w 1090867"/>
                    <a:gd name="connsiteY129" fmla="*/ 340902 h 1495138"/>
                    <a:gd name="connsiteX130" fmla="*/ 88223 w 1090867"/>
                    <a:gd name="connsiteY130" fmla="*/ 328440 h 1495138"/>
                    <a:gd name="connsiteX131" fmla="*/ 88223 w 1090867"/>
                    <a:gd name="connsiteY131" fmla="*/ 105728 h 1495138"/>
                    <a:gd name="connsiteX132" fmla="*/ 87421 w 1090867"/>
                    <a:gd name="connsiteY132" fmla="*/ 89648 h 1495138"/>
                    <a:gd name="connsiteX133" fmla="*/ 85818 w 1090867"/>
                    <a:gd name="connsiteY133" fmla="*/ 88040 h 1495138"/>
                    <a:gd name="connsiteX134" fmla="*/ 81008 w 1090867"/>
                    <a:gd name="connsiteY134" fmla="*/ 86834 h 1495138"/>
                    <a:gd name="connsiteX135" fmla="*/ 58562 w 1090867"/>
                    <a:gd name="connsiteY135" fmla="*/ 87236 h 1495138"/>
                    <a:gd name="connsiteX136" fmla="*/ 48141 w 1090867"/>
                    <a:gd name="connsiteY136" fmla="*/ 87236 h 1495138"/>
                    <a:gd name="connsiteX137" fmla="*/ 8862 w 1090867"/>
                    <a:gd name="connsiteY137" fmla="*/ 45427 h 1495138"/>
                    <a:gd name="connsiteX138" fmla="*/ 49344 w 1090867"/>
                    <a:gd name="connsiteY138" fmla="*/ 2010 h 1495138"/>
                    <a:gd name="connsiteX139" fmla="*/ 55757 w 1090867"/>
                    <a:gd name="connsiteY139" fmla="*/ 2010 h 1495138"/>
                    <a:gd name="connsiteX140" fmla="*/ 123093 w 1090867"/>
                    <a:gd name="connsiteY140" fmla="*/ 0 h 1495138"/>
                    <a:gd name="connsiteX0" fmla="*/ 505562 w 1090894"/>
                    <a:gd name="connsiteY0" fmla="*/ 1061774 h 1495138"/>
                    <a:gd name="connsiteX1" fmla="*/ 520793 w 1090894"/>
                    <a:gd name="connsiteY1" fmla="*/ 1062980 h 1495138"/>
                    <a:gd name="connsiteX2" fmla="*/ 556465 w 1090894"/>
                    <a:gd name="connsiteY2" fmla="*/ 1101171 h 1495138"/>
                    <a:gd name="connsiteX3" fmla="*/ 556465 w 1090894"/>
                    <a:gd name="connsiteY3" fmla="*/ 1107201 h 1495138"/>
                    <a:gd name="connsiteX4" fmla="*/ 556465 w 1090894"/>
                    <a:gd name="connsiteY4" fmla="*/ 1253934 h 1495138"/>
                    <a:gd name="connsiteX5" fmla="*/ 556064 w 1090894"/>
                    <a:gd name="connsiteY5" fmla="*/ 1253934 h 1495138"/>
                    <a:gd name="connsiteX6" fmla="*/ 556064 w 1090894"/>
                    <a:gd name="connsiteY6" fmla="*/ 1388606 h 1495138"/>
                    <a:gd name="connsiteX7" fmla="*/ 556465 w 1090894"/>
                    <a:gd name="connsiteY7" fmla="*/ 1402676 h 1495138"/>
                    <a:gd name="connsiteX8" fmla="*/ 562076 w 1090894"/>
                    <a:gd name="connsiteY8" fmla="*/ 1408707 h 1495138"/>
                    <a:gd name="connsiteX9" fmla="*/ 577307 w 1090894"/>
                    <a:gd name="connsiteY9" fmla="*/ 1408707 h 1495138"/>
                    <a:gd name="connsiteX10" fmla="*/ 599352 w 1090894"/>
                    <a:gd name="connsiteY10" fmla="*/ 1408707 h 1495138"/>
                    <a:gd name="connsiteX11" fmla="*/ 638632 w 1090894"/>
                    <a:gd name="connsiteY11" fmla="*/ 1439661 h 1495138"/>
                    <a:gd name="connsiteX12" fmla="*/ 604562 w 1090894"/>
                    <a:gd name="connsiteY12" fmla="*/ 1494334 h 1495138"/>
                    <a:gd name="connsiteX13" fmla="*/ 591736 w 1090894"/>
                    <a:gd name="connsiteY13" fmla="*/ 1495138 h 1495138"/>
                    <a:gd name="connsiteX14" fmla="*/ 430610 w 1090894"/>
                    <a:gd name="connsiteY14" fmla="*/ 1495138 h 1495138"/>
                    <a:gd name="connsiteX15" fmla="*/ 419788 w 1090894"/>
                    <a:gd name="connsiteY15" fmla="*/ 1494334 h 1495138"/>
                    <a:gd name="connsiteX16" fmla="*/ 382913 w 1090894"/>
                    <a:gd name="connsiteY16" fmla="*/ 1458555 h 1495138"/>
                    <a:gd name="connsiteX17" fmla="*/ 407363 w 1090894"/>
                    <a:gd name="connsiteY17" fmla="*/ 1412727 h 1495138"/>
                    <a:gd name="connsiteX18" fmla="*/ 425800 w 1090894"/>
                    <a:gd name="connsiteY18" fmla="*/ 1408707 h 1495138"/>
                    <a:gd name="connsiteX19" fmla="*/ 460270 w 1090894"/>
                    <a:gd name="connsiteY19" fmla="*/ 1408707 h 1495138"/>
                    <a:gd name="connsiteX20" fmla="*/ 468286 w 1090894"/>
                    <a:gd name="connsiteY20" fmla="*/ 1407501 h 1495138"/>
                    <a:gd name="connsiteX21" fmla="*/ 469889 w 1090894"/>
                    <a:gd name="connsiteY21" fmla="*/ 1405892 h 1495138"/>
                    <a:gd name="connsiteX22" fmla="*/ 470691 w 1090894"/>
                    <a:gd name="connsiteY22" fmla="*/ 1402676 h 1495138"/>
                    <a:gd name="connsiteX23" fmla="*/ 470691 w 1090894"/>
                    <a:gd name="connsiteY23" fmla="*/ 1390214 h 1495138"/>
                    <a:gd name="connsiteX24" fmla="*/ 470691 w 1090894"/>
                    <a:gd name="connsiteY24" fmla="*/ 1167502 h 1495138"/>
                    <a:gd name="connsiteX25" fmla="*/ 469889 w 1090894"/>
                    <a:gd name="connsiteY25" fmla="*/ 1151422 h 1495138"/>
                    <a:gd name="connsiteX26" fmla="*/ 468286 w 1090894"/>
                    <a:gd name="connsiteY26" fmla="*/ 1149814 h 1495138"/>
                    <a:gd name="connsiteX27" fmla="*/ 463476 w 1090894"/>
                    <a:gd name="connsiteY27" fmla="*/ 1148608 h 1495138"/>
                    <a:gd name="connsiteX28" fmla="*/ 441031 w 1090894"/>
                    <a:gd name="connsiteY28" fmla="*/ 1149010 h 1495138"/>
                    <a:gd name="connsiteX29" fmla="*/ 430610 w 1090894"/>
                    <a:gd name="connsiteY29" fmla="*/ 1149010 h 1495138"/>
                    <a:gd name="connsiteX30" fmla="*/ 391330 w 1090894"/>
                    <a:gd name="connsiteY30" fmla="*/ 1107201 h 1495138"/>
                    <a:gd name="connsiteX31" fmla="*/ 431812 w 1090894"/>
                    <a:gd name="connsiteY31" fmla="*/ 1063784 h 1495138"/>
                    <a:gd name="connsiteX32" fmla="*/ 438225 w 1090894"/>
                    <a:gd name="connsiteY32" fmla="*/ 1063784 h 1495138"/>
                    <a:gd name="connsiteX33" fmla="*/ 505562 w 1090894"/>
                    <a:gd name="connsiteY33" fmla="*/ 1061774 h 1495138"/>
                    <a:gd name="connsiteX34" fmla="*/ 1076343 w 1090894"/>
                    <a:gd name="connsiteY34" fmla="*/ 972480 h 1495138"/>
                    <a:gd name="connsiteX35" fmla="*/ 1040671 w 1090894"/>
                    <a:gd name="connsiteY35" fmla="*/ 865948 h 1495138"/>
                    <a:gd name="connsiteX36" fmla="*/ 1089169 w 1090894"/>
                    <a:gd name="connsiteY36" fmla="*/ 971676 h 1495138"/>
                    <a:gd name="connsiteX37" fmla="*/ 1076343 w 1090894"/>
                    <a:gd name="connsiteY37" fmla="*/ 972480 h 1495138"/>
                    <a:gd name="connsiteX38" fmla="*/ 272255 w 1090894"/>
                    <a:gd name="connsiteY38" fmla="*/ 539116 h 1495138"/>
                    <a:gd name="connsiteX39" fmla="*/ 287486 w 1090894"/>
                    <a:gd name="connsiteY39" fmla="*/ 540322 h 1495138"/>
                    <a:gd name="connsiteX40" fmla="*/ 323158 w 1090894"/>
                    <a:gd name="connsiteY40" fmla="*/ 578513 h 1495138"/>
                    <a:gd name="connsiteX41" fmla="*/ 323158 w 1090894"/>
                    <a:gd name="connsiteY41" fmla="*/ 584543 h 1495138"/>
                    <a:gd name="connsiteX42" fmla="*/ 323158 w 1090894"/>
                    <a:gd name="connsiteY42" fmla="*/ 731276 h 1495138"/>
                    <a:gd name="connsiteX43" fmla="*/ 322757 w 1090894"/>
                    <a:gd name="connsiteY43" fmla="*/ 731276 h 1495138"/>
                    <a:gd name="connsiteX44" fmla="*/ 322757 w 1090894"/>
                    <a:gd name="connsiteY44" fmla="*/ 865948 h 1495138"/>
                    <a:gd name="connsiteX45" fmla="*/ 323158 w 1090894"/>
                    <a:gd name="connsiteY45" fmla="*/ 880018 h 1495138"/>
                    <a:gd name="connsiteX46" fmla="*/ 328769 w 1090894"/>
                    <a:gd name="connsiteY46" fmla="*/ 886049 h 1495138"/>
                    <a:gd name="connsiteX47" fmla="*/ 344000 w 1090894"/>
                    <a:gd name="connsiteY47" fmla="*/ 886049 h 1495138"/>
                    <a:gd name="connsiteX48" fmla="*/ 366045 w 1090894"/>
                    <a:gd name="connsiteY48" fmla="*/ 886049 h 1495138"/>
                    <a:gd name="connsiteX49" fmla="*/ 405325 w 1090894"/>
                    <a:gd name="connsiteY49" fmla="*/ 917003 h 1495138"/>
                    <a:gd name="connsiteX50" fmla="*/ 371255 w 1090894"/>
                    <a:gd name="connsiteY50" fmla="*/ 971676 h 1495138"/>
                    <a:gd name="connsiteX51" fmla="*/ 358429 w 1090894"/>
                    <a:gd name="connsiteY51" fmla="*/ 972480 h 1495138"/>
                    <a:gd name="connsiteX52" fmla="*/ 197303 w 1090894"/>
                    <a:gd name="connsiteY52" fmla="*/ 972480 h 1495138"/>
                    <a:gd name="connsiteX53" fmla="*/ 186481 w 1090894"/>
                    <a:gd name="connsiteY53" fmla="*/ 971676 h 1495138"/>
                    <a:gd name="connsiteX54" fmla="*/ 149606 w 1090894"/>
                    <a:gd name="connsiteY54" fmla="*/ 935897 h 1495138"/>
                    <a:gd name="connsiteX55" fmla="*/ 174056 w 1090894"/>
                    <a:gd name="connsiteY55" fmla="*/ 890069 h 1495138"/>
                    <a:gd name="connsiteX56" fmla="*/ 192493 w 1090894"/>
                    <a:gd name="connsiteY56" fmla="*/ 886049 h 1495138"/>
                    <a:gd name="connsiteX57" fmla="*/ 226963 w 1090894"/>
                    <a:gd name="connsiteY57" fmla="*/ 886049 h 1495138"/>
                    <a:gd name="connsiteX58" fmla="*/ 234979 w 1090894"/>
                    <a:gd name="connsiteY58" fmla="*/ 884843 h 1495138"/>
                    <a:gd name="connsiteX59" fmla="*/ 236582 w 1090894"/>
                    <a:gd name="connsiteY59" fmla="*/ 883234 h 1495138"/>
                    <a:gd name="connsiteX60" fmla="*/ 237384 w 1090894"/>
                    <a:gd name="connsiteY60" fmla="*/ 880018 h 1495138"/>
                    <a:gd name="connsiteX61" fmla="*/ 237384 w 1090894"/>
                    <a:gd name="connsiteY61" fmla="*/ 867556 h 1495138"/>
                    <a:gd name="connsiteX62" fmla="*/ 237384 w 1090894"/>
                    <a:gd name="connsiteY62" fmla="*/ 644844 h 1495138"/>
                    <a:gd name="connsiteX63" fmla="*/ 236582 w 1090894"/>
                    <a:gd name="connsiteY63" fmla="*/ 628764 h 1495138"/>
                    <a:gd name="connsiteX64" fmla="*/ 234979 w 1090894"/>
                    <a:gd name="connsiteY64" fmla="*/ 627156 h 1495138"/>
                    <a:gd name="connsiteX65" fmla="*/ 230169 w 1090894"/>
                    <a:gd name="connsiteY65" fmla="*/ 625950 h 1495138"/>
                    <a:gd name="connsiteX66" fmla="*/ 207724 w 1090894"/>
                    <a:gd name="connsiteY66" fmla="*/ 626352 h 1495138"/>
                    <a:gd name="connsiteX67" fmla="*/ 197303 w 1090894"/>
                    <a:gd name="connsiteY67" fmla="*/ 626352 h 1495138"/>
                    <a:gd name="connsiteX68" fmla="*/ 158023 w 1090894"/>
                    <a:gd name="connsiteY68" fmla="*/ 584543 h 1495138"/>
                    <a:gd name="connsiteX69" fmla="*/ 198505 w 1090894"/>
                    <a:gd name="connsiteY69" fmla="*/ 541126 h 1495138"/>
                    <a:gd name="connsiteX70" fmla="*/ 204918 w 1090894"/>
                    <a:gd name="connsiteY70" fmla="*/ 541126 h 1495138"/>
                    <a:gd name="connsiteX71" fmla="*/ 272255 w 1090894"/>
                    <a:gd name="connsiteY71" fmla="*/ 539116 h 1495138"/>
                    <a:gd name="connsiteX72" fmla="*/ 477504 w 1090894"/>
                    <a:gd name="connsiteY72" fmla="*/ 0 h 1495138"/>
                    <a:gd name="connsiteX73" fmla="*/ 492735 w 1090894"/>
                    <a:gd name="connsiteY73" fmla="*/ 1206 h 1495138"/>
                    <a:gd name="connsiteX74" fmla="*/ 528407 w 1090894"/>
                    <a:gd name="connsiteY74" fmla="*/ 39397 h 1495138"/>
                    <a:gd name="connsiteX75" fmla="*/ 528407 w 1090894"/>
                    <a:gd name="connsiteY75" fmla="*/ 45427 h 1495138"/>
                    <a:gd name="connsiteX76" fmla="*/ 528407 w 1090894"/>
                    <a:gd name="connsiteY76" fmla="*/ 192159 h 1495138"/>
                    <a:gd name="connsiteX77" fmla="*/ 528006 w 1090894"/>
                    <a:gd name="connsiteY77" fmla="*/ 192159 h 1495138"/>
                    <a:gd name="connsiteX78" fmla="*/ 528006 w 1090894"/>
                    <a:gd name="connsiteY78" fmla="*/ 326832 h 1495138"/>
                    <a:gd name="connsiteX79" fmla="*/ 528407 w 1090894"/>
                    <a:gd name="connsiteY79" fmla="*/ 340902 h 1495138"/>
                    <a:gd name="connsiteX80" fmla="*/ 534018 w 1090894"/>
                    <a:gd name="connsiteY80" fmla="*/ 346932 h 1495138"/>
                    <a:gd name="connsiteX81" fmla="*/ 549249 w 1090894"/>
                    <a:gd name="connsiteY81" fmla="*/ 346932 h 1495138"/>
                    <a:gd name="connsiteX82" fmla="*/ 571294 w 1090894"/>
                    <a:gd name="connsiteY82" fmla="*/ 346932 h 1495138"/>
                    <a:gd name="connsiteX83" fmla="*/ 610574 w 1090894"/>
                    <a:gd name="connsiteY83" fmla="*/ 377887 h 1495138"/>
                    <a:gd name="connsiteX84" fmla="*/ 576504 w 1090894"/>
                    <a:gd name="connsiteY84" fmla="*/ 432560 h 1495138"/>
                    <a:gd name="connsiteX85" fmla="*/ 563678 w 1090894"/>
                    <a:gd name="connsiteY85" fmla="*/ 433364 h 1495138"/>
                    <a:gd name="connsiteX86" fmla="*/ 402552 w 1090894"/>
                    <a:gd name="connsiteY86" fmla="*/ 433364 h 1495138"/>
                    <a:gd name="connsiteX87" fmla="*/ 391730 w 1090894"/>
                    <a:gd name="connsiteY87" fmla="*/ 432560 h 1495138"/>
                    <a:gd name="connsiteX88" fmla="*/ 354855 w 1090894"/>
                    <a:gd name="connsiteY88" fmla="*/ 396781 h 1495138"/>
                    <a:gd name="connsiteX89" fmla="*/ 379305 w 1090894"/>
                    <a:gd name="connsiteY89" fmla="*/ 350952 h 1495138"/>
                    <a:gd name="connsiteX90" fmla="*/ 397742 w 1090894"/>
                    <a:gd name="connsiteY90" fmla="*/ 346932 h 1495138"/>
                    <a:gd name="connsiteX91" fmla="*/ 432212 w 1090894"/>
                    <a:gd name="connsiteY91" fmla="*/ 346932 h 1495138"/>
                    <a:gd name="connsiteX92" fmla="*/ 440228 w 1090894"/>
                    <a:gd name="connsiteY92" fmla="*/ 345726 h 1495138"/>
                    <a:gd name="connsiteX93" fmla="*/ 441831 w 1090894"/>
                    <a:gd name="connsiteY93" fmla="*/ 344118 h 1495138"/>
                    <a:gd name="connsiteX94" fmla="*/ 442633 w 1090894"/>
                    <a:gd name="connsiteY94" fmla="*/ 340902 h 1495138"/>
                    <a:gd name="connsiteX95" fmla="*/ 442633 w 1090894"/>
                    <a:gd name="connsiteY95" fmla="*/ 328440 h 1495138"/>
                    <a:gd name="connsiteX96" fmla="*/ 442633 w 1090894"/>
                    <a:gd name="connsiteY96" fmla="*/ 105728 h 1495138"/>
                    <a:gd name="connsiteX97" fmla="*/ 441831 w 1090894"/>
                    <a:gd name="connsiteY97" fmla="*/ 89648 h 1495138"/>
                    <a:gd name="connsiteX98" fmla="*/ 440228 w 1090894"/>
                    <a:gd name="connsiteY98" fmla="*/ 88040 h 1495138"/>
                    <a:gd name="connsiteX99" fmla="*/ 435418 w 1090894"/>
                    <a:gd name="connsiteY99" fmla="*/ 86834 h 1495138"/>
                    <a:gd name="connsiteX100" fmla="*/ 412973 w 1090894"/>
                    <a:gd name="connsiteY100" fmla="*/ 87236 h 1495138"/>
                    <a:gd name="connsiteX101" fmla="*/ 402552 w 1090894"/>
                    <a:gd name="connsiteY101" fmla="*/ 87236 h 1495138"/>
                    <a:gd name="connsiteX102" fmla="*/ 363272 w 1090894"/>
                    <a:gd name="connsiteY102" fmla="*/ 45427 h 1495138"/>
                    <a:gd name="connsiteX103" fmla="*/ 403754 w 1090894"/>
                    <a:gd name="connsiteY103" fmla="*/ 2010 h 1495138"/>
                    <a:gd name="connsiteX104" fmla="*/ 410167 w 1090894"/>
                    <a:gd name="connsiteY104" fmla="*/ 2010 h 1495138"/>
                    <a:gd name="connsiteX105" fmla="*/ 477504 w 1090894"/>
                    <a:gd name="connsiteY105" fmla="*/ 0 h 1495138"/>
                    <a:gd name="connsiteX106" fmla="*/ 123093 w 1090894"/>
                    <a:gd name="connsiteY106" fmla="*/ 0 h 1495138"/>
                    <a:gd name="connsiteX107" fmla="*/ 138324 w 1090894"/>
                    <a:gd name="connsiteY107" fmla="*/ 1206 h 1495138"/>
                    <a:gd name="connsiteX108" fmla="*/ 173997 w 1090894"/>
                    <a:gd name="connsiteY108" fmla="*/ 39397 h 1495138"/>
                    <a:gd name="connsiteX109" fmla="*/ 173997 w 1090894"/>
                    <a:gd name="connsiteY109" fmla="*/ 45427 h 1495138"/>
                    <a:gd name="connsiteX110" fmla="*/ 173997 w 1090894"/>
                    <a:gd name="connsiteY110" fmla="*/ 192159 h 1495138"/>
                    <a:gd name="connsiteX111" fmla="*/ 173596 w 1090894"/>
                    <a:gd name="connsiteY111" fmla="*/ 192159 h 1495138"/>
                    <a:gd name="connsiteX112" fmla="*/ 173596 w 1090894"/>
                    <a:gd name="connsiteY112" fmla="*/ 326832 h 1495138"/>
                    <a:gd name="connsiteX113" fmla="*/ 173997 w 1090894"/>
                    <a:gd name="connsiteY113" fmla="*/ 340902 h 1495138"/>
                    <a:gd name="connsiteX114" fmla="*/ 179608 w 1090894"/>
                    <a:gd name="connsiteY114" fmla="*/ 346932 h 1495138"/>
                    <a:gd name="connsiteX115" fmla="*/ 194839 w 1090894"/>
                    <a:gd name="connsiteY115" fmla="*/ 346932 h 1495138"/>
                    <a:gd name="connsiteX116" fmla="*/ 216884 w 1090894"/>
                    <a:gd name="connsiteY116" fmla="*/ 346932 h 1495138"/>
                    <a:gd name="connsiteX117" fmla="*/ 256164 w 1090894"/>
                    <a:gd name="connsiteY117" fmla="*/ 377887 h 1495138"/>
                    <a:gd name="connsiteX118" fmla="*/ 222094 w 1090894"/>
                    <a:gd name="connsiteY118" fmla="*/ 432560 h 1495138"/>
                    <a:gd name="connsiteX119" fmla="*/ 209268 w 1090894"/>
                    <a:gd name="connsiteY119" fmla="*/ 433364 h 1495138"/>
                    <a:gd name="connsiteX120" fmla="*/ 48141 w 1090894"/>
                    <a:gd name="connsiteY120" fmla="*/ 433364 h 1495138"/>
                    <a:gd name="connsiteX121" fmla="*/ 37319 w 1090894"/>
                    <a:gd name="connsiteY121" fmla="*/ 432560 h 1495138"/>
                    <a:gd name="connsiteX122" fmla="*/ 445 w 1090894"/>
                    <a:gd name="connsiteY122" fmla="*/ 396781 h 1495138"/>
                    <a:gd name="connsiteX123" fmla="*/ 24894 w 1090894"/>
                    <a:gd name="connsiteY123" fmla="*/ 350952 h 1495138"/>
                    <a:gd name="connsiteX124" fmla="*/ 43332 w 1090894"/>
                    <a:gd name="connsiteY124" fmla="*/ 346932 h 1495138"/>
                    <a:gd name="connsiteX125" fmla="*/ 77801 w 1090894"/>
                    <a:gd name="connsiteY125" fmla="*/ 346932 h 1495138"/>
                    <a:gd name="connsiteX126" fmla="*/ 85818 w 1090894"/>
                    <a:gd name="connsiteY126" fmla="*/ 345726 h 1495138"/>
                    <a:gd name="connsiteX127" fmla="*/ 87421 w 1090894"/>
                    <a:gd name="connsiteY127" fmla="*/ 344118 h 1495138"/>
                    <a:gd name="connsiteX128" fmla="*/ 88223 w 1090894"/>
                    <a:gd name="connsiteY128" fmla="*/ 340902 h 1495138"/>
                    <a:gd name="connsiteX129" fmla="*/ 88223 w 1090894"/>
                    <a:gd name="connsiteY129" fmla="*/ 328440 h 1495138"/>
                    <a:gd name="connsiteX130" fmla="*/ 88223 w 1090894"/>
                    <a:gd name="connsiteY130" fmla="*/ 105728 h 1495138"/>
                    <a:gd name="connsiteX131" fmla="*/ 87421 w 1090894"/>
                    <a:gd name="connsiteY131" fmla="*/ 89648 h 1495138"/>
                    <a:gd name="connsiteX132" fmla="*/ 85818 w 1090894"/>
                    <a:gd name="connsiteY132" fmla="*/ 88040 h 1495138"/>
                    <a:gd name="connsiteX133" fmla="*/ 81008 w 1090894"/>
                    <a:gd name="connsiteY133" fmla="*/ 86834 h 1495138"/>
                    <a:gd name="connsiteX134" fmla="*/ 58562 w 1090894"/>
                    <a:gd name="connsiteY134" fmla="*/ 87236 h 1495138"/>
                    <a:gd name="connsiteX135" fmla="*/ 48141 w 1090894"/>
                    <a:gd name="connsiteY135" fmla="*/ 87236 h 1495138"/>
                    <a:gd name="connsiteX136" fmla="*/ 8862 w 1090894"/>
                    <a:gd name="connsiteY136" fmla="*/ 45427 h 1495138"/>
                    <a:gd name="connsiteX137" fmla="*/ 49344 w 1090894"/>
                    <a:gd name="connsiteY137" fmla="*/ 2010 h 1495138"/>
                    <a:gd name="connsiteX138" fmla="*/ 55757 w 1090894"/>
                    <a:gd name="connsiteY138" fmla="*/ 2010 h 1495138"/>
                    <a:gd name="connsiteX139" fmla="*/ 123093 w 1090894"/>
                    <a:gd name="connsiteY139" fmla="*/ 0 h 1495138"/>
                    <a:gd name="connsiteX0" fmla="*/ 505562 w 1090332"/>
                    <a:gd name="connsiteY0" fmla="*/ 1061774 h 1495138"/>
                    <a:gd name="connsiteX1" fmla="*/ 520793 w 1090332"/>
                    <a:gd name="connsiteY1" fmla="*/ 1062980 h 1495138"/>
                    <a:gd name="connsiteX2" fmla="*/ 556465 w 1090332"/>
                    <a:gd name="connsiteY2" fmla="*/ 1101171 h 1495138"/>
                    <a:gd name="connsiteX3" fmla="*/ 556465 w 1090332"/>
                    <a:gd name="connsiteY3" fmla="*/ 1107201 h 1495138"/>
                    <a:gd name="connsiteX4" fmla="*/ 556465 w 1090332"/>
                    <a:gd name="connsiteY4" fmla="*/ 1253934 h 1495138"/>
                    <a:gd name="connsiteX5" fmla="*/ 556064 w 1090332"/>
                    <a:gd name="connsiteY5" fmla="*/ 1253934 h 1495138"/>
                    <a:gd name="connsiteX6" fmla="*/ 556064 w 1090332"/>
                    <a:gd name="connsiteY6" fmla="*/ 1388606 h 1495138"/>
                    <a:gd name="connsiteX7" fmla="*/ 556465 w 1090332"/>
                    <a:gd name="connsiteY7" fmla="*/ 1402676 h 1495138"/>
                    <a:gd name="connsiteX8" fmla="*/ 562076 w 1090332"/>
                    <a:gd name="connsiteY8" fmla="*/ 1408707 h 1495138"/>
                    <a:gd name="connsiteX9" fmla="*/ 577307 w 1090332"/>
                    <a:gd name="connsiteY9" fmla="*/ 1408707 h 1495138"/>
                    <a:gd name="connsiteX10" fmla="*/ 599352 w 1090332"/>
                    <a:gd name="connsiteY10" fmla="*/ 1408707 h 1495138"/>
                    <a:gd name="connsiteX11" fmla="*/ 638632 w 1090332"/>
                    <a:gd name="connsiteY11" fmla="*/ 1439661 h 1495138"/>
                    <a:gd name="connsiteX12" fmla="*/ 604562 w 1090332"/>
                    <a:gd name="connsiteY12" fmla="*/ 1494334 h 1495138"/>
                    <a:gd name="connsiteX13" fmla="*/ 591736 w 1090332"/>
                    <a:gd name="connsiteY13" fmla="*/ 1495138 h 1495138"/>
                    <a:gd name="connsiteX14" fmla="*/ 430610 w 1090332"/>
                    <a:gd name="connsiteY14" fmla="*/ 1495138 h 1495138"/>
                    <a:gd name="connsiteX15" fmla="*/ 419788 w 1090332"/>
                    <a:gd name="connsiteY15" fmla="*/ 1494334 h 1495138"/>
                    <a:gd name="connsiteX16" fmla="*/ 382913 w 1090332"/>
                    <a:gd name="connsiteY16" fmla="*/ 1458555 h 1495138"/>
                    <a:gd name="connsiteX17" fmla="*/ 407363 w 1090332"/>
                    <a:gd name="connsiteY17" fmla="*/ 1412727 h 1495138"/>
                    <a:gd name="connsiteX18" fmla="*/ 425800 w 1090332"/>
                    <a:gd name="connsiteY18" fmla="*/ 1408707 h 1495138"/>
                    <a:gd name="connsiteX19" fmla="*/ 460270 w 1090332"/>
                    <a:gd name="connsiteY19" fmla="*/ 1408707 h 1495138"/>
                    <a:gd name="connsiteX20" fmla="*/ 468286 w 1090332"/>
                    <a:gd name="connsiteY20" fmla="*/ 1407501 h 1495138"/>
                    <a:gd name="connsiteX21" fmla="*/ 469889 w 1090332"/>
                    <a:gd name="connsiteY21" fmla="*/ 1405892 h 1495138"/>
                    <a:gd name="connsiteX22" fmla="*/ 470691 w 1090332"/>
                    <a:gd name="connsiteY22" fmla="*/ 1402676 h 1495138"/>
                    <a:gd name="connsiteX23" fmla="*/ 470691 w 1090332"/>
                    <a:gd name="connsiteY23" fmla="*/ 1390214 h 1495138"/>
                    <a:gd name="connsiteX24" fmla="*/ 470691 w 1090332"/>
                    <a:gd name="connsiteY24" fmla="*/ 1167502 h 1495138"/>
                    <a:gd name="connsiteX25" fmla="*/ 469889 w 1090332"/>
                    <a:gd name="connsiteY25" fmla="*/ 1151422 h 1495138"/>
                    <a:gd name="connsiteX26" fmla="*/ 468286 w 1090332"/>
                    <a:gd name="connsiteY26" fmla="*/ 1149814 h 1495138"/>
                    <a:gd name="connsiteX27" fmla="*/ 463476 w 1090332"/>
                    <a:gd name="connsiteY27" fmla="*/ 1148608 h 1495138"/>
                    <a:gd name="connsiteX28" fmla="*/ 441031 w 1090332"/>
                    <a:gd name="connsiteY28" fmla="*/ 1149010 h 1495138"/>
                    <a:gd name="connsiteX29" fmla="*/ 430610 w 1090332"/>
                    <a:gd name="connsiteY29" fmla="*/ 1149010 h 1495138"/>
                    <a:gd name="connsiteX30" fmla="*/ 391330 w 1090332"/>
                    <a:gd name="connsiteY30" fmla="*/ 1107201 h 1495138"/>
                    <a:gd name="connsiteX31" fmla="*/ 431812 w 1090332"/>
                    <a:gd name="connsiteY31" fmla="*/ 1063784 h 1495138"/>
                    <a:gd name="connsiteX32" fmla="*/ 438225 w 1090332"/>
                    <a:gd name="connsiteY32" fmla="*/ 1063784 h 1495138"/>
                    <a:gd name="connsiteX33" fmla="*/ 505562 w 1090332"/>
                    <a:gd name="connsiteY33" fmla="*/ 1061774 h 1495138"/>
                    <a:gd name="connsiteX34" fmla="*/ 1076343 w 1090332"/>
                    <a:gd name="connsiteY34" fmla="*/ 972480 h 1495138"/>
                    <a:gd name="connsiteX35" fmla="*/ 1089169 w 1090332"/>
                    <a:gd name="connsiteY35" fmla="*/ 971676 h 1495138"/>
                    <a:gd name="connsiteX36" fmla="*/ 1076343 w 1090332"/>
                    <a:gd name="connsiteY36" fmla="*/ 972480 h 1495138"/>
                    <a:gd name="connsiteX37" fmla="*/ 272255 w 1090332"/>
                    <a:gd name="connsiteY37" fmla="*/ 539116 h 1495138"/>
                    <a:gd name="connsiteX38" fmla="*/ 287486 w 1090332"/>
                    <a:gd name="connsiteY38" fmla="*/ 540322 h 1495138"/>
                    <a:gd name="connsiteX39" fmla="*/ 323158 w 1090332"/>
                    <a:gd name="connsiteY39" fmla="*/ 578513 h 1495138"/>
                    <a:gd name="connsiteX40" fmla="*/ 323158 w 1090332"/>
                    <a:gd name="connsiteY40" fmla="*/ 584543 h 1495138"/>
                    <a:gd name="connsiteX41" fmla="*/ 323158 w 1090332"/>
                    <a:gd name="connsiteY41" fmla="*/ 731276 h 1495138"/>
                    <a:gd name="connsiteX42" fmla="*/ 322757 w 1090332"/>
                    <a:gd name="connsiteY42" fmla="*/ 731276 h 1495138"/>
                    <a:gd name="connsiteX43" fmla="*/ 322757 w 1090332"/>
                    <a:gd name="connsiteY43" fmla="*/ 865948 h 1495138"/>
                    <a:gd name="connsiteX44" fmla="*/ 323158 w 1090332"/>
                    <a:gd name="connsiteY44" fmla="*/ 880018 h 1495138"/>
                    <a:gd name="connsiteX45" fmla="*/ 328769 w 1090332"/>
                    <a:gd name="connsiteY45" fmla="*/ 886049 h 1495138"/>
                    <a:gd name="connsiteX46" fmla="*/ 344000 w 1090332"/>
                    <a:gd name="connsiteY46" fmla="*/ 886049 h 1495138"/>
                    <a:gd name="connsiteX47" fmla="*/ 366045 w 1090332"/>
                    <a:gd name="connsiteY47" fmla="*/ 886049 h 1495138"/>
                    <a:gd name="connsiteX48" fmla="*/ 405325 w 1090332"/>
                    <a:gd name="connsiteY48" fmla="*/ 917003 h 1495138"/>
                    <a:gd name="connsiteX49" fmla="*/ 371255 w 1090332"/>
                    <a:gd name="connsiteY49" fmla="*/ 971676 h 1495138"/>
                    <a:gd name="connsiteX50" fmla="*/ 358429 w 1090332"/>
                    <a:gd name="connsiteY50" fmla="*/ 972480 h 1495138"/>
                    <a:gd name="connsiteX51" fmla="*/ 197303 w 1090332"/>
                    <a:gd name="connsiteY51" fmla="*/ 972480 h 1495138"/>
                    <a:gd name="connsiteX52" fmla="*/ 186481 w 1090332"/>
                    <a:gd name="connsiteY52" fmla="*/ 971676 h 1495138"/>
                    <a:gd name="connsiteX53" fmla="*/ 149606 w 1090332"/>
                    <a:gd name="connsiteY53" fmla="*/ 935897 h 1495138"/>
                    <a:gd name="connsiteX54" fmla="*/ 174056 w 1090332"/>
                    <a:gd name="connsiteY54" fmla="*/ 890069 h 1495138"/>
                    <a:gd name="connsiteX55" fmla="*/ 192493 w 1090332"/>
                    <a:gd name="connsiteY55" fmla="*/ 886049 h 1495138"/>
                    <a:gd name="connsiteX56" fmla="*/ 226963 w 1090332"/>
                    <a:gd name="connsiteY56" fmla="*/ 886049 h 1495138"/>
                    <a:gd name="connsiteX57" fmla="*/ 234979 w 1090332"/>
                    <a:gd name="connsiteY57" fmla="*/ 884843 h 1495138"/>
                    <a:gd name="connsiteX58" fmla="*/ 236582 w 1090332"/>
                    <a:gd name="connsiteY58" fmla="*/ 883234 h 1495138"/>
                    <a:gd name="connsiteX59" fmla="*/ 237384 w 1090332"/>
                    <a:gd name="connsiteY59" fmla="*/ 880018 h 1495138"/>
                    <a:gd name="connsiteX60" fmla="*/ 237384 w 1090332"/>
                    <a:gd name="connsiteY60" fmla="*/ 867556 h 1495138"/>
                    <a:gd name="connsiteX61" fmla="*/ 237384 w 1090332"/>
                    <a:gd name="connsiteY61" fmla="*/ 644844 h 1495138"/>
                    <a:gd name="connsiteX62" fmla="*/ 236582 w 1090332"/>
                    <a:gd name="connsiteY62" fmla="*/ 628764 h 1495138"/>
                    <a:gd name="connsiteX63" fmla="*/ 234979 w 1090332"/>
                    <a:gd name="connsiteY63" fmla="*/ 627156 h 1495138"/>
                    <a:gd name="connsiteX64" fmla="*/ 230169 w 1090332"/>
                    <a:gd name="connsiteY64" fmla="*/ 625950 h 1495138"/>
                    <a:gd name="connsiteX65" fmla="*/ 207724 w 1090332"/>
                    <a:gd name="connsiteY65" fmla="*/ 626352 h 1495138"/>
                    <a:gd name="connsiteX66" fmla="*/ 197303 w 1090332"/>
                    <a:gd name="connsiteY66" fmla="*/ 626352 h 1495138"/>
                    <a:gd name="connsiteX67" fmla="*/ 158023 w 1090332"/>
                    <a:gd name="connsiteY67" fmla="*/ 584543 h 1495138"/>
                    <a:gd name="connsiteX68" fmla="*/ 198505 w 1090332"/>
                    <a:gd name="connsiteY68" fmla="*/ 541126 h 1495138"/>
                    <a:gd name="connsiteX69" fmla="*/ 204918 w 1090332"/>
                    <a:gd name="connsiteY69" fmla="*/ 541126 h 1495138"/>
                    <a:gd name="connsiteX70" fmla="*/ 272255 w 1090332"/>
                    <a:gd name="connsiteY70" fmla="*/ 539116 h 1495138"/>
                    <a:gd name="connsiteX71" fmla="*/ 477504 w 1090332"/>
                    <a:gd name="connsiteY71" fmla="*/ 0 h 1495138"/>
                    <a:gd name="connsiteX72" fmla="*/ 492735 w 1090332"/>
                    <a:gd name="connsiteY72" fmla="*/ 1206 h 1495138"/>
                    <a:gd name="connsiteX73" fmla="*/ 528407 w 1090332"/>
                    <a:gd name="connsiteY73" fmla="*/ 39397 h 1495138"/>
                    <a:gd name="connsiteX74" fmla="*/ 528407 w 1090332"/>
                    <a:gd name="connsiteY74" fmla="*/ 45427 h 1495138"/>
                    <a:gd name="connsiteX75" fmla="*/ 528407 w 1090332"/>
                    <a:gd name="connsiteY75" fmla="*/ 192159 h 1495138"/>
                    <a:gd name="connsiteX76" fmla="*/ 528006 w 1090332"/>
                    <a:gd name="connsiteY76" fmla="*/ 192159 h 1495138"/>
                    <a:gd name="connsiteX77" fmla="*/ 528006 w 1090332"/>
                    <a:gd name="connsiteY77" fmla="*/ 326832 h 1495138"/>
                    <a:gd name="connsiteX78" fmla="*/ 528407 w 1090332"/>
                    <a:gd name="connsiteY78" fmla="*/ 340902 h 1495138"/>
                    <a:gd name="connsiteX79" fmla="*/ 534018 w 1090332"/>
                    <a:gd name="connsiteY79" fmla="*/ 346932 h 1495138"/>
                    <a:gd name="connsiteX80" fmla="*/ 549249 w 1090332"/>
                    <a:gd name="connsiteY80" fmla="*/ 346932 h 1495138"/>
                    <a:gd name="connsiteX81" fmla="*/ 571294 w 1090332"/>
                    <a:gd name="connsiteY81" fmla="*/ 346932 h 1495138"/>
                    <a:gd name="connsiteX82" fmla="*/ 610574 w 1090332"/>
                    <a:gd name="connsiteY82" fmla="*/ 377887 h 1495138"/>
                    <a:gd name="connsiteX83" fmla="*/ 576504 w 1090332"/>
                    <a:gd name="connsiteY83" fmla="*/ 432560 h 1495138"/>
                    <a:gd name="connsiteX84" fmla="*/ 563678 w 1090332"/>
                    <a:gd name="connsiteY84" fmla="*/ 433364 h 1495138"/>
                    <a:gd name="connsiteX85" fmla="*/ 402552 w 1090332"/>
                    <a:gd name="connsiteY85" fmla="*/ 433364 h 1495138"/>
                    <a:gd name="connsiteX86" fmla="*/ 391730 w 1090332"/>
                    <a:gd name="connsiteY86" fmla="*/ 432560 h 1495138"/>
                    <a:gd name="connsiteX87" fmla="*/ 354855 w 1090332"/>
                    <a:gd name="connsiteY87" fmla="*/ 396781 h 1495138"/>
                    <a:gd name="connsiteX88" fmla="*/ 379305 w 1090332"/>
                    <a:gd name="connsiteY88" fmla="*/ 350952 h 1495138"/>
                    <a:gd name="connsiteX89" fmla="*/ 397742 w 1090332"/>
                    <a:gd name="connsiteY89" fmla="*/ 346932 h 1495138"/>
                    <a:gd name="connsiteX90" fmla="*/ 432212 w 1090332"/>
                    <a:gd name="connsiteY90" fmla="*/ 346932 h 1495138"/>
                    <a:gd name="connsiteX91" fmla="*/ 440228 w 1090332"/>
                    <a:gd name="connsiteY91" fmla="*/ 345726 h 1495138"/>
                    <a:gd name="connsiteX92" fmla="*/ 441831 w 1090332"/>
                    <a:gd name="connsiteY92" fmla="*/ 344118 h 1495138"/>
                    <a:gd name="connsiteX93" fmla="*/ 442633 w 1090332"/>
                    <a:gd name="connsiteY93" fmla="*/ 340902 h 1495138"/>
                    <a:gd name="connsiteX94" fmla="*/ 442633 w 1090332"/>
                    <a:gd name="connsiteY94" fmla="*/ 328440 h 1495138"/>
                    <a:gd name="connsiteX95" fmla="*/ 442633 w 1090332"/>
                    <a:gd name="connsiteY95" fmla="*/ 105728 h 1495138"/>
                    <a:gd name="connsiteX96" fmla="*/ 441831 w 1090332"/>
                    <a:gd name="connsiteY96" fmla="*/ 89648 h 1495138"/>
                    <a:gd name="connsiteX97" fmla="*/ 440228 w 1090332"/>
                    <a:gd name="connsiteY97" fmla="*/ 88040 h 1495138"/>
                    <a:gd name="connsiteX98" fmla="*/ 435418 w 1090332"/>
                    <a:gd name="connsiteY98" fmla="*/ 86834 h 1495138"/>
                    <a:gd name="connsiteX99" fmla="*/ 412973 w 1090332"/>
                    <a:gd name="connsiteY99" fmla="*/ 87236 h 1495138"/>
                    <a:gd name="connsiteX100" fmla="*/ 402552 w 1090332"/>
                    <a:gd name="connsiteY100" fmla="*/ 87236 h 1495138"/>
                    <a:gd name="connsiteX101" fmla="*/ 363272 w 1090332"/>
                    <a:gd name="connsiteY101" fmla="*/ 45427 h 1495138"/>
                    <a:gd name="connsiteX102" fmla="*/ 403754 w 1090332"/>
                    <a:gd name="connsiteY102" fmla="*/ 2010 h 1495138"/>
                    <a:gd name="connsiteX103" fmla="*/ 410167 w 1090332"/>
                    <a:gd name="connsiteY103" fmla="*/ 2010 h 1495138"/>
                    <a:gd name="connsiteX104" fmla="*/ 477504 w 1090332"/>
                    <a:gd name="connsiteY104" fmla="*/ 0 h 1495138"/>
                    <a:gd name="connsiteX105" fmla="*/ 123093 w 1090332"/>
                    <a:gd name="connsiteY105" fmla="*/ 0 h 1495138"/>
                    <a:gd name="connsiteX106" fmla="*/ 138324 w 1090332"/>
                    <a:gd name="connsiteY106" fmla="*/ 1206 h 1495138"/>
                    <a:gd name="connsiteX107" fmla="*/ 173997 w 1090332"/>
                    <a:gd name="connsiteY107" fmla="*/ 39397 h 1495138"/>
                    <a:gd name="connsiteX108" fmla="*/ 173997 w 1090332"/>
                    <a:gd name="connsiteY108" fmla="*/ 45427 h 1495138"/>
                    <a:gd name="connsiteX109" fmla="*/ 173997 w 1090332"/>
                    <a:gd name="connsiteY109" fmla="*/ 192159 h 1495138"/>
                    <a:gd name="connsiteX110" fmla="*/ 173596 w 1090332"/>
                    <a:gd name="connsiteY110" fmla="*/ 192159 h 1495138"/>
                    <a:gd name="connsiteX111" fmla="*/ 173596 w 1090332"/>
                    <a:gd name="connsiteY111" fmla="*/ 326832 h 1495138"/>
                    <a:gd name="connsiteX112" fmla="*/ 173997 w 1090332"/>
                    <a:gd name="connsiteY112" fmla="*/ 340902 h 1495138"/>
                    <a:gd name="connsiteX113" fmla="*/ 179608 w 1090332"/>
                    <a:gd name="connsiteY113" fmla="*/ 346932 h 1495138"/>
                    <a:gd name="connsiteX114" fmla="*/ 194839 w 1090332"/>
                    <a:gd name="connsiteY114" fmla="*/ 346932 h 1495138"/>
                    <a:gd name="connsiteX115" fmla="*/ 216884 w 1090332"/>
                    <a:gd name="connsiteY115" fmla="*/ 346932 h 1495138"/>
                    <a:gd name="connsiteX116" fmla="*/ 256164 w 1090332"/>
                    <a:gd name="connsiteY116" fmla="*/ 377887 h 1495138"/>
                    <a:gd name="connsiteX117" fmla="*/ 222094 w 1090332"/>
                    <a:gd name="connsiteY117" fmla="*/ 432560 h 1495138"/>
                    <a:gd name="connsiteX118" fmla="*/ 209268 w 1090332"/>
                    <a:gd name="connsiteY118" fmla="*/ 433364 h 1495138"/>
                    <a:gd name="connsiteX119" fmla="*/ 48141 w 1090332"/>
                    <a:gd name="connsiteY119" fmla="*/ 433364 h 1495138"/>
                    <a:gd name="connsiteX120" fmla="*/ 37319 w 1090332"/>
                    <a:gd name="connsiteY120" fmla="*/ 432560 h 1495138"/>
                    <a:gd name="connsiteX121" fmla="*/ 445 w 1090332"/>
                    <a:gd name="connsiteY121" fmla="*/ 396781 h 1495138"/>
                    <a:gd name="connsiteX122" fmla="*/ 24894 w 1090332"/>
                    <a:gd name="connsiteY122" fmla="*/ 350952 h 1495138"/>
                    <a:gd name="connsiteX123" fmla="*/ 43332 w 1090332"/>
                    <a:gd name="connsiteY123" fmla="*/ 346932 h 1495138"/>
                    <a:gd name="connsiteX124" fmla="*/ 77801 w 1090332"/>
                    <a:gd name="connsiteY124" fmla="*/ 346932 h 1495138"/>
                    <a:gd name="connsiteX125" fmla="*/ 85818 w 1090332"/>
                    <a:gd name="connsiteY125" fmla="*/ 345726 h 1495138"/>
                    <a:gd name="connsiteX126" fmla="*/ 87421 w 1090332"/>
                    <a:gd name="connsiteY126" fmla="*/ 344118 h 1495138"/>
                    <a:gd name="connsiteX127" fmla="*/ 88223 w 1090332"/>
                    <a:gd name="connsiteY127" fmla="*/ 340902 h 1495138"/>
                    <a:gd name="connsiteX128" fmla="*/ 88223 w 1090332"/>
                    <a:gd name="connsiteY128" fmla="*/ 328440 h 1495138"/>
                    <a:gd name="connsiteX129" fmla="*/ 88223 w 1090332"/>
                    <a:gd name="connsiteY129" fmla="*/ 105728 h 1495138"/>
                    <a:gd name="connsiteX130" fmla="*/ 87421 w 1090332"/>
                    <a:gd name="connsiteY130" fmla="*/ 89648 h 1495138"/>
                    <a:gd name="connsiteX131" fmla="*/ 85818 w 1090332"/>
                    <a:gd name="connsiteY131" fmla="*/ 88040 h 1495138"/>
                    <a:gd name="connsiteX132" fmla="*/ 81008 w 1090332"/>
                    <a:gd name="connsiteY132" fmla="*/ 86834 h 1495138"/>
                    <a:gd name="connsiteX133" fmla="*/ 58562 w 1090332"/>
                    <a:gd name="connsiteY133" fmla="*/ 87236 h 1495138"/>
                    <a:gd name="connsiteX134" fmla="*/ 48141 w 1090332"/>
                    <a:gd name="connsiteY134" fmla="*/ 87236 h 1495138"/>
                    <a:gd name="connsiteX135" fmla="*/ 8862 w 1090332"/>
                    <a:gd name="connsiteY135" fmla="*/ 45427 h 1495138"/>
                    <a:gd name="connsiteX136" fmla="*/ 49344 w 1090332"/>
                    <a:gd name="connsiteY136" fmla="*/ 2010 h 1495138"/>
                    <a:gd name="connsiteX137" fmla="*/ 55757 w 1090332"/>
                    <a:gd name="connsiteY137" fmla="*/ 2010 h 1495138"/>
                    <a:gd name="connsiteX138" fmla="*/ 123093 w 1090332"/>
                    <a:gd name="connsiteY138"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58023 w 640652"/>
                    <a:gd name="connsiteY64" fmla="*/ 584543 h 1495138"/>
                    <a:gd name="connsiteX65" fmla="*/ 198505 w 640652"/>
                    <a:gd name="connsiteY65" fmla="*/ 541126 h 1495138"/>
                    <a:gd name="connsiteX66" fmla="*/ 204918 w 640652"/>
                    <a:gd name="connsiteY66" fmla="*/ 541126 h 1495138"/>
                    <a:gd name="connsiteX67" fmla="*/ 272255 w 640652"/>
                    <a:gd name="connsiteY67" fmla="*/ 539116 h 1495138"/>
                    <a:gd name="connsiteX68" fmla="*/ 477504 w 640652"/>
                    <a:gd name="connsiteY68" fmla="*/ 0 h 1495138"/>
                    <a:gd name="connsiteX69" fmla="*/ 492735 w 640652"/>
                    <a:gd name="connsiteY69" fmla="*/ 1206 h 1495138"/>
                    <a:gd name="connsiteX70" fmla="*/ 528407 w 640652"/>
                    <a:gd name="connsiteY70" fmla="*/ 39397 h 1495138"/>
                    <a:gd name="connsiteX71" fmla="*/ 528407 w 640652"/>
                    <a:gd name="connsiteY71" fmla="*/ 45427 h 1495138"/>
                    <a:gd name="connsiteX72" fmla="*/ 528407 w 640652"/>
                    <a:gd name="connsiteY72" fmla="*/ 192159 h 1495138"/>
                    <a:gd name="connsiteX73" fmla="*/ 528006 w 640652"/>
                    <a:gd name="connsiteY73" fmla="*/ 192159 h 1495138"/>
                    <a:gd name="connsiteX74" fmla="*/ 528006 w 640652"/>
                    <a:gd name="connsiteY74" fmla="*/ 326832 h 1495138"/>
                    <a:gd name="connsiteX75" fmla="*/ 528407 w 640652"/>
                    <a:gd name="connsiteY75" fmla="*/ 340902 h 1495138"/>
                    <a:gd name="connsiteX76" fmla="*/ 534018 w 640652"/>
                    <a:gd name="connsiteY76" fmla="*/ 346932 h 1495138"/>
                    <a:gd name="connsiteX77" fmla="*/ 549249 w 640652"/>
                    <a:gd name="connsiteY77" fmla="*/ 346932 h 1495138"/>
                    <a:gd name="connsiteX78" fmla="*/ 571294 w 640652"/>
                    <a:gd name="connsiteY78" fmla="*/ 346932 h 1495138"/>
                    <a:gd name="connsiteX79" fmla="*/ 610574 w 640652"/>
                    <a:gd name="connsiteY79" fmla="*/ 377887 h 1495138"/>
                    <a:gd name="connsiteX80" fmla="*/ 576504 w 640652"/>
                    <a:gd name="connsiteY80" fmla="*/ 432560 h 1495138"/>
                    <a:gd name="connsiteX81" fmla="*/ 563678 w 640652"/>
                    <a:gd name="connsiteY81" fmla="*/ 433364 h 1495138"/>
                    <a:gd name="connsiteX82" fmla="*/ 402552 w 640652"/>
                    <a:gd name="connsiteY82" fmla="*/ 433364 h 1495138"/>
                    <a:gd name="connsiteX83" fmla="*/ 391730 w 640652"/>
                    <a:gd name="connsiteY83" fmla="*/ 432560 h 1495138"/>
                    <a:gd name="connsiteX84" fmla="*/ 354855 w 640652"/>
                    <a:gd name="connsiteY84" fmla="*/ 396781 h 1495138"/>
                    <a:gd name="connsiteX85" fmla="*/ 379305 w 640652"/>
                    <a:gd name="connsiteY85" fmla="*/ 350952 h 1495138"/>
                    <a:gd name="connsiteX86" fmla="*/ 397742 w 640652"/>
                    <a:gd name="connsiteY86" fmla="*/ 346932 h 1495138"/>
                    <a:gd name="connsiteX87" fmla="*/ 432212 w 640652"/>
                    <a:gd name="connsiteY87" fmla="*/ 346932 h 1495138"/>
                    <a:gd name="connsiteX88" fmla="*/ 440228 w 640652"/>
                    <a:gd name="connsiteY88" fmla="*/ 345726 h 1495138"/>
                    <a:gd name="connsiteX89" fmla="*/ 441831 w 640652"/>
                    <a:gd name="connsiteY89" fmla="*/ 344118 h 1495138"/>
                    <a:gd name="connsiteX90" fmla="*/ 442633 w 640652"/>
                    <a:gd name="connsiteY90" fmla="*/ 340902 h 1495138"/>
                    <a:gd name="connsiteX91" fmla="*/ 442633 w 640652"/>
                    <a:gd name="connsiteY91" fmla="*/ 328440 h 1495138"/>
                    <a:gd name="connsiteX92" fmla="*/ 442633 w 640652"/>
                    <a:gd name="connsiteY92" fmla="*/ 105728 h 1495138"/>
                    <a:gd name="connsiteX93" fmla="*/ 441831 w 640652"/>
                    <a:gd name="connsiteY93" fmla="*/ 89648 h 1495138"/>
                    <a:gd name="connsiteX94" fmla="*/ 440228 w 640652"/>
                    <a:gd name="connsiteY94" fmla="*/ 88040 h 1495138"/>
                    <a:gd name="connsiteX95" fmla="*/ 435418 w 640652"/>
                    <a:gd name="connsiteY95" fmla="*/ 86834 h 1495138"/>
                    <a:gd name="connsiteX96" fmla="*/ 412973 w 640652"/>
                    <a:gd name="connsiteY96" fmla="*/ 87236 h 1495138"/>
                    <a:gd name="connsiteX97" fmla="*/ 402552 w 640652"/>
                    <a:gd name="connsiteY97" fmla="*/ 87236 h 1495138"/>
                    <a:gd name="connsiteX98" fmla="*/ 363272 w 640652"/>
                    <a:gd name="connsiteY98" fmla="*/ 45427 h 1495138"/>
                    <a:gd name="connsiteX99" fmla="*/ 403754 w 640652"/>
                    <a:gd name="connsiteY99" fmla="*/ 2010 h 1495138"/>
                    <a:gd name="connsiteX100" fmla="*/ 410167 w 640652"/>
                    <a:gd name="connsiteY100" fmla="*/ 2010 h 1495138"/>
                    <a:gd name="connsiteX101" fmla="*/ 477504 w 640652"/>
                    <a:gd name="connsiteY101" fmla="*/ 0 h 1495138"/>
                    <a:gd name="connsiteX102" fmla="*/ 123093 w 640652"/>
                    <a:gd name="connsiteY102" fmla="*/ 0 h 1495138"/>
                    <a:gd name="connsiteX103" fmla="*/ 138324 w 640652"/>
                    <a:gd name="connsiteY103" fmla="*/ 1206 h 1495138"/>
                    <a:gd name="connsiteX104" fmla="*/ 173997 w 640652"/>
                    <a:gd name="connsiteY104" fmla="*/ 39397 h 1495138"/>
                    <a:gd name="connsiteX105" fmla="*/ 173997 w 640652"/>
                    <a:gd name="connsiteY105" fmla="*/ 45427 h 1495138"/>
                    <a:gd name="connsiteX106" fmla="*/ 173997 w 640652"/>
                    <a:gd name="connsiteY106" fmla="*/ 192159 h 1495138"/>
                    <a:gd name="connsiteX107" fmla="*/ 173596 w 640652"/>
                    <a:gd name="connsiteY107" fmla="*/ 192159 h 1495138"/>
                    <a:gd name="connsiteX108" fmla="*/ 173596 w 640652"/>
                    <a:gd name="connsiteY108" fmla="*/ 326832 h 1495138"/>
                    <a:gd name="connsiteX109" fmla="*/ 173997 w 640652"/>
                    <a:gd name="connsiteY109" fmla="*/ 340902 h 1495138"/>
                    <a:gd name="connsiteX110" fmla="*/ 179608 w 640652"/>
                    <a:gd name="connsiteY110" fmla="*/ 346932 h 1495138"/>
                    <a:gd name="connsiteX111" fmla="*/ 194839 w 640652"/>
                    <a:gd name="connsiteY111" fmla="*/ 346932 h 1495138"/>
                    <a:gd name="connsiteX112" fmla="*/ 216884 w 640652"/>
                    <a:gd name="connsiteY112" fmla="*/ 346932 h 1495138"/>
                    <a:gd name="connsiteX113" fmla="*/ 256164 w 640652"/>
                    <a:gd name="connsiteY113" fmla="*/ 377887 h 1495138"/>
                    <a:gd name="connsiteX114" fmla="*/ 222094 w 640652"/>
                    <a:gd name="connsiteY114" fmla="*/ 432560 h 1495138"/>
                    <a:gd name="connsiteX115" fmla="*/ 209268 w 640652"/>
                    <a:gd name="connsiteY115" fmla="*/ 433364 h 1495138"/>
                    <a:gd name="connsiteX116" fmla="*/ 48141 w 640652"/>
                    <a:gd name="connsiteY116" fmla="*/ 433364 h 1495138"/>
                    <a:gd name="connsiteX117" fmla="*/ 37319 w 640652"/>
                    <a:gd name="connsiteY117" fmla="*/ 432560 h 1495138"/>
                    <a:gd name="connsiteX118" fmla="*/ 445 w 640652"/>
                    <a:gd name="connsiteY118" fmla="*/ 396781 h 1495138"/>
                    <a:gd name="connsiteX119" fmla="*/ 24894 w 640652"/>
                    <a:gd name="connsiteY119" fmla="*/ 350952 h 1495138"/>
                    <a:gd name="connsiteX120" fmla="*/ 43332 w 640652"/>
                    <a:gd name="connsiteY120" fmla="*/ 346932 h 1495138"/>
                    <a:gd name="connsiteX121" fmla="*/ 77801 w 640652"/>
                    <a:gd name="connsiteY121" fmla="*/ 346932 h 1495138"/>
                    <a:gd name="connsiteX122" fmla="*/ 85818 w 640652"/>
                    <a:gd name="connsiteY122" fmla="*/ 345726 h 1495138"/>
                    <a:gd name="connsiteX123" fmla="*/ 87421 w 640652"/>
                    <a:gd name="connsiteY123" fmla="*/ 344118 h 1495138"/>
                    <a:gd name="connsiteX124" fmla="*/ 88223 w 640652"/>
                    <a:gd name="connsiteY124" fmla="*/ 340902 h 1495138"/>
                    <a:gd name="connsiteX125" fmla="*/ 88223 w 640652"/>
                    <a:gd name="connsiteY125" fmla="*/ 328440 h 1495138"/>
                    <a:gd name="connsiteX126" fmla="*/ 88223 w 640652"/>
                    <a:gd name="connsiteY126" fmla="*/ 105728 h 1495138"/>
                    <a:gd name="connsiteX127" fmla="*/ 87421 w 640652"/>
                    <a:gd name="connsiteY127" fmla="*/ 89648 h 1495138"/>
                    <a:gd name="connsiteX128" fmla="*/ 85818 w 640652"/>
                    <a:gd name="connsiteY128" fmla="*/ 88040 h 1495138"/>
                    <a:gd name="connsiteX129" fmla="*/ 81008 w 640652"/>
                    <a:gd name="connsiteY129" fmla="*/ 86834 h 1495138"/>
                    <a:gd name="connsiteX130" fmla="*/ 58562 w 640652"/>
                    <a:gd name="connsiteY130" fmla="*/ 87236 h 1495138"/>
                    <a:gd name="connsiteX131" fmla="*/ 48141 w 640652"/>
                    <a:gd name="connsiteY131" fmla="*/ 87236 h 1495138"/>
                    <a:gd name="connsiteX132" fmla="*/ 8862 w 640652"/>
                    <a:gd name="connsiteY132" fmla="*/ 45427 h 1495138"/>
                    <a:gd name="connsiteX133" fmla="*/ 49344 w 640652"/>
                    <a:gd name="connsiteY133" fmla="*/ 2010 h 1495138"/>
                    <a:gd name="connsiteX134" fmla="*/ 55757 w 640652"/>
                    <a:gd name="connsiteY134" fmla="*/ 2010 h 1495138"/>
                    <a:gd name="connsiteX135" fmla="*/ 123093 w 640652"/>
                    <a:gd name="connsiteY135"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7303 w 640652"/>
                    <a:gd name="connsiteY63" fmla="*/ 626352 h 1495138"/>
                    <a:gd name="connsiteX64" fmla="*/ 198505 w 640652"/>
                    <a:gd name="connsiteY64" fmla="*/ 541126 h 1495138"/>
                    <a:gd name="connsiteX65" fmla="*/ 204918 w 640652"/>
                    <a:gd name="connsiteY65" fmla="*/ 541126 h 1495138"/>
                    <a:gd name="connsiteX66" fmla="*/ 272255 w 640652"/>
                    <a:gd name="connsiteY66" fmla="*/ 539116 h 1495138"/>
                    <a:gd name="connsiteX67" fmla="*/ 477504 w 640652"/>
                    <a:gd name="connsiteY67" fmla="*/ 0 h 1495138"/>
                    <a:gd name="connsiteX68" fmla="*/ 492735 w 640652"/>
                    <a:gd name="connsiteY68" fmla="*/ 1206 h 1495138"/>
                    <a:gd name="connsiteX69" fmla="*/ 528407 w 640652"/>
                    <a:gd name="connsiteY69" fmla="*/ 39397 h 1495138"/>
                    <a:gd name="connsiteX70" fmla="*/ 528407 w 640652"/>
                    <a:gd name="connsiteY70" fmla="*/ 45427 h 1495138"/>
                    <a:gd name="connsiteX71" fmla="*/ 528407 w 640652"/>
                    <a:gd name="connsiteY71" fmla="*/ 192159 h 1495138"/>
                    <a:gd name="connsiteX72" fmla="*/ 528006 w 640652"/>
                    <a:gd name="connsiteY72" fmla="*/ 192159 h 1495138"/>
                    <a:gd name="connsiteX73" fmla="*/ 528006 w 640652"/>
                    <a:gd name="connsiteY73" fmla="*/ 326832 h 1495138"/>
                    <a:gd name="connsiteX74" fmla="*/ 528407 w 640652"/>
                    <a:gd name="connsiteY74" fmla="*/ 340902 h 1495138"/>
                    <a:gd name="connsiteX75" fmla="*/ 534018 w 640652"/>
                    <a:gd name="connsiteY75" fmla="*/ 346932 h 1495138"/>
                    <a:gd name="connsiteX76" fmla="*/ 549249 w 640652"/>
                    <a:gd name="connsiteY76" fmla="*/ 346932 h 1495138"/>
                    <a:gd name="connsiteX77" fmla="*/ 571294 w 640652"/>
                    <a:gd name="connsiteY77" fmla="*/ 346932 h 1495138"/>
                    <a:gd name="connsiteX78" fmla="*/ 610574 w 640652"/>
                    <a:gd name="connsiteY78" fmla="*/ 377887 h 1495138"/>
                    <a:gd name="connsiteX79" fmla="*/ 576504 w 640652"/>
                    <a:gd name="connsiteY79" fmla="*/ 432560 h 1495138"/>
                    <a:gd name="connsiteX80" fmla="*/ 563678 w 640652"/>
                    <a:gd name="connsiteY80" fmla="*/ 433364 h 1495138"/>
                    <a:gd name="connsiteX81" fmla="*/ 402552 w 640652"/>
                    <a:gd name="connsiteY81" fmla="*/ 433364 h 1495138"/>
                    <a:gd name="connsiteX82" fmla="*/ 391730 w 640652"/>
                    <a:gd name="connsiteY82" fmla="*/ 432560 h 1495138"/>
                    <a:gd name="connsiteX83" fmla="*/ 354855 w 640652"/>
                    <a:gd name="connsiteY83" fmla="*/ 396781 h 1495138"/>
                    <a:gd name="connsiteX84" fmla="*/ 379305 w 640652"/>
                    <a:gd name="connsiteY84" fmla="*/ 350952 h 1495138"/>
                    <a:gd name="connsiteX85" fmla="*/ 397742 w 640652"/>
                    <a:gd name="connsiteY85" fmla="*/ 346932 h 1495138"/>
                    <a:gd name="connsiteX86" fmla="*/ 432212 w 640652"/>
                    <a:gd name="connsiteY86" fmla="*/ 346932 h 1495138"/>
                    <a:gd name="connsiteX87" fmla="*/ 440228 w 640652"/>
                    <a:gd name="connsiteY87" fmla="*/ 345726 h 1495138"/>
                    <a:gd name="connsiteX88" fmla="*/ 441831 w 640652"/>
                    <a:gd name="connsiteY88" fmla="*/ 344118 h 1495138"/>
                    <a:gd name="connsiteX89" fmla="*/ 442633 w 640652"/>
                    <a:gd name="connsiteY89" fmla="*/ 340902 h 1495138"/>
                    <a:gd name="connsiteX90" fmla="*/ 442633 w 640652"/>
                    <a:gd name="connsiteY90" fmla="*/ 328440 h 1495138"/>
                    <a:gd name="connsiteX91" fmla="*/ 442633 w 640652"/>
                    <a:gd name="connsiteY91" fmla="*/ 105728 h 1495138"/>
                    <a:gd name="connsiteX92" fmla="*/ 441831 w 640652"/>
                    <a:gd name="connsiteY92" fmla="*/ 89648 h 1495138"/>
                    <a:gd name="connsiteX93" fmla="*/ 440228 w 640652"/>
                    <a:gd name="connsiteY93" fmla="*/ 88040 h 1495138"/>
                    <a:gd name="connsiteX94" fmla="*/ 435418 w 640652"/>
                    <a:gd name="connsiteY94" fmla="*/ 86834 h 1495138"/>
                    <a:gd name="connsiteX95" fmla="*/ 412973 w 640652"/>
                    <a:gd name="connsiteY95" fmla="*/ 87236 h 1495138"/>
                    <a:gd name="connsiteX96" fmla="*/ 402552 w 640652"/>
                    <a:gd name="connsiteY96" fmla="*/ 87236 h 1495138"/>
                    <a:gd name="connsiteX97" fmla="*/ 363272 w 640652"/>
                    <a:gd name="connsiteY97" fmla="*/ 45427 h 1495138"/>
                    <a:gd name="connsiteX98" fmla="*/ 403754 w 640652"/>
                    <a:gd name="connsiteY98" fmla="*/ 2010 h 1495138"/>
                    <a:gd name="connsiteX99" fmla="*/ 410167 w 640652"/>
                    <a:gd name="connsiteY99" fmla="*/ 2010 h 1495138"/>
                    <a:gd name="connsiteX100" fmla="*/ 477504 w 640652"/>
                    <a:gd name="connsiteY100" fmla="*/ 0 h 1495138"/>
                    <a:gd name="connsiteX101" fmla="*/ 123093 w 640652"/>
                    <a:gd name="connsiteY101" fmla="*/ 0 h 1495138"/>
                    <a:gd name="connsiteX102" fmla="*/ 138324 w 640652"/>
                    <a:gd name="connsiteY102" fmla="*/ 1206 h 1495138"/>
                    <a:gd name="connsiteX103" fmla="*/ 173997 w 640652"/>
                    <a:gd name="connsiteY103" fmla="*/ 39397 h 1495138"/>
                    <a:gd name="connsiteX104" fmla="*/ 173997 w 640652"/>
                    <a:gd name="connsiteY104" fmla="*/ 45427 h 1495138"/>
                    <a:gd name="connsiteX105" fmla="*/ 173997 w 640652"/>
                    <a:gd name="connsiteY105" fmla="*/ 192159 h 1495138"/>
                    <a:gd name="connsiteX106" fmla="*/ 173596 w 640652"/>
                    <a:gd name="connsiteY106" fmla="*/ 192159 h 1495138"/>
                    <a:gd name="connsiteX107" fmla="*/ 173596 w 640652"/>
                    <a:gd name="connsiteY107" fmla="*/ 326832 h 1495138"/>
                    <a:gd name="connsiteX108" fmla="*/ 173997 w 640652"/>
                    <a:gd name="connsiteY108" fmla="*/ 340902 h 1495138"/>
                    <a:gd name="connsiteX109" fmla="*/ 179608 w 640652"/>
                    <a:gd name="connsiteY109" fmla="*/ 346932 h 1495138"/>
                    <a:gd name="connsiteX110" fmla="*/ 194839 w 640652"/>
                    <a:gd name="connsiteY110" fmla="*/ 346932 h 1495138"/>
                    <a:gd name="connsiteX111" fmla="*/ 216884 w 640652"/>
                    <a:gd name="connsiteY111" fmla="*/ 346932 h 1495138"/>
                    <a:gd name="connsiteX112" fmla="*/ 256164 w 640652"/>
                    <a:gd name="connsiteY112" fmla="*/ 377887 h 1495138"/>
                    <a:gd name="connsiteX113" fmla="*/ 222094 w 640652"/>
                    <a:gd name="connsiteY113" fmla="*/ 432560 h 1495138"/>
                    <a:gd name="connsiteX114" fmla="*/ 209268 w 640652"/>
                    <a:gd name="connsiteY114" fmla="*/ 433364 h 1495138"/>
                    <a:gd name="connsiteX115" fmla="*/ 48141 w 640652"/>
                    <a:gd name="connsiteY115" fmla="*/ 433364 h 1495138"/>
                    <a:gd name="connsiteX116" fmla="*/ 37319 w 640652"/>
                    <a:gd name="connsiteY116" fmla="*/ 432560 h 1495138"/>
                    <a:gd name="connsiteX117" fmla="*/ 445 w 640652"/>
                    <a:gd name="connsiteY117" fmla="*/ 396781 h 1495138"/>
                    <a:gd name="connsiteX118" fmla="*/ 24894 w 640652"/>
                    <a:gd name="connsiteY118" fmla="*/ 350952 h 1495138"/>
                    <a:gd name="connsiteX119" fmla="*/ 43332 w 640652"/>
                    <a:gd name="connsiteY119" fmla="*/ 346932 h 1495138"/>
                    <a:gd name="connsiteX120" fmla="*/ 77801 w 640652"/>
                    <a:gd name="connsiteY120" fmla="*/ 346932 h 1495138"/>
                    <a:gd name="connsiteX121" fmla="*/ 85818 w 640652"/>
                    <a:gd name="connsiteY121" fmla="*/ 345726 h 1495138"/>
                    <a:gd name="connsiteX122" fmla="*/ 87421 w 640652"/>
                    <a:gd name="connsiteY122" fmla="*/ 344118 h 1495138"/>
                    <a:gd name="connsiteX123" fmla="*/ 88223 w 640652"/>
                    <a:gd name="connsiteY123" fmla="*/ 340902 h 1495138"/>
                    <a:gd name="connsiteX124" fmla="*/ 88223 w 640652"/>
                    <a:gd name="connsiteY124" fmla="*/ 328440 h 1495138"/>
                    <a:gd name="connsiteX125" fmla="*/ 88223 w 640652"/>
                    <a:gd name="connsiteY125" fmla="*/ 105728 h 1495138"/>
                    <a:gd name="connsiteX126" fmla="*/ 87421 w 640652"/>
                    <a:gd name="connsiteY126" fmla="*/ 89648 h 1495138"/>
                    <a:gd name="connsiteX127" fmla="*/ 85818 w 640652"/>
                    <a:gd name="connsiteY127" fmla="*/ 88040 h 1495138"/>
                    <a:gd name="connsiteX128" fmla="*/ 81008 w 640652"/>
                    <a:gd name="connsiteY128" fmla="*/ 86834 h 1495138"/>
                    <a:gd name="connsiteX129" fmla="*/ 58562 w 640652"/>
                    <a:gd name="connsiteY129" fmla="*/ 87236 h 1495138"/>
                    <a:gd name="connsiteX130" fmla="*/ 48141 w 640652"/>
                    <a:gd name="connsiteY130" fmla="*/ 87236 h 1495138"/>
                    <a:gd name="connsiteX131" fmla="*/ 8862 w 640652"/>
                    <a:gd name="connsiteY131" fmla="*/ 45427 h 1495138"/>
                    <a:gd name="connsiteX132" fmla="*/ 49344 w 640652"/>
                    <a:gd name="connsiteY132" fmla="*/ 2010 h 1495138"/>
                    <a:gd name="connsiteX133" fmla="*/ 55757 w 640652"/>
                    <a:gd name="connsiteY133" fmla="*/ 2010 h 1495138"/>
                    <a:gd name="connsiteX134" fmla="*/ 123093 w 640652"/>
                    <a:gd name="connsiteY134"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8505 w 640652"/>
                    <a:gd name="connsiteY63" fmla="*/ 541126 h 1495138"/>
                    <a:gd name="connsiteX64" fmla="*/ 204918 w 640652"/>
                    <a:gd name="connsiteY64" fmla="*/ 541126 h 1495138"/>
                    <a:gd name="connsiteX65" fmla="*/ 272255 w 640652"/>
                    <a:gd name="connsiteY65" fmla="*/ 539116 h 1495138"/>
                    <a:gd name="connsiteX66" fmla="*/ 477504 w 640652"/>
                    <a:gd name="connsiteY66" fmla="*/ 0 h 1495138"/>
                    <a:gd name="connsiteX67" fmla="*/ 492735 w 640652"/>
                    <a:gd name="connsiteY67" fmla="*/ 1206 h 1495138"/>
                    <a:gd name="connsiteX68" fmla="*/ 528407 w 640652"/>
                    <a:gd name="connsiteY68" fmla="*/ 39397 h 1495138"/>
                    <a:gd name="connsiteX69" fmla="*/ 528407 w 640652"/>
                    <a:gd name="connsiteY69" fmla="*/ 45427 h 1495138"/>
                    <a:gd name="connsiteX70" fmla="*/ 528407 w 640652"/>
                    <a:gd name="connsiteY70" fmla="*/ 192159 h 1495138"/>
                    <a:gd name="connsiteX71" fmla="*/ 528006 w 640652"/>
                    <a:gd name="connsiteY71" fmla="*/ 192159 h 1495138"/>
                    <a:gd name="connsiteX72" fmla="*/ 528006 w 640652"/>
                    <a:gd name="connsiteY72" fmla="*/ 326832 h 1495138"/>
                    <a:gd name="connsiteX73" fmla="*/ 528407 w 640652"/>
                    <a:gd name="connsiteY73" fmla="*/ 340902 h 1495138"/>
                    <a:gd name="connsiteX74" fmla="*/ 534018 w 640652"/>
                    <a:gd name="connsiteY74" fmla="*/ 346932 h 1495138"/>
                    <a:gd name="connsiteX75" fmla="*/ 549249 w 640652"/>
                    <a:gd name="connsiteY75" fmla="*/ 346932 h 1495138"/>
                    <a:gd name="connsiteX76" fmla="*/ 571294 w 640652"/>
                    <a:gd name="connsiteY76" fmla="*/ 346932 h 1495138"/>
                    <a:gd name="connsiteX77" fmla="*/ 610574 w 640652"/>
                    <a:gd name="connsiteY77" fmla="*/ 377887 h 1495138"/>
                    <a:gd name="connsiteX78" fmla="*/ 576504 w 640652"/>
                    <a:gd name="connsiteY78" fmla="*/ 432560 h 1495138"/>
                    <a:gd name="connsiteX79" fmla="*/ 563678 w 640652"/>
                    <a:gd name="connsiteY79" fmla="*/ 433364 h 1495138"/>
                    <a:gd name="connsiteX80" fmla="*/ 402552 w 640652"/>
                    <a:gd name="connsiteY80" fmla="*/ 433364 h 1495138"/>
                    <a:gd name="connsiteX81" fmla="*/ 391730 w 640652"/>
                    <a:gd name="connsiteY81" fmla="*/ 432560 h 1495138"/>
                    <a:gd name="connsiteX82" fmla="*/ 354855 w 640652"/>
                    <a:gd name="connsiteY82" fmla="*/ 396781 h 1495138"/>
                    <a:gd name="connsiteX83" fmla="*/ 379305 w 640652"/>
                    <a:gd name="connsiteY83" fmla="*/ 350952 h 1495138"/>
                    <a:gd name="connsiteX84" fmla="*/ 397742 w 640652"/>
                    <a:gd name="connsiteY84" fmla="*/ 346932 h 1495138"/>
                    <a:gd name="connsiteX85" fmla="*/ 432212 w 640652"/>
                    <a:gd name="connsiteY85" fmla="*/ 346932 h 1495138"/>
                    <a:gd name="connsiteX86" fmla="*/ 440228 w 640652"/>
                    <a:gd name="connsiteY86" fmla="*/ 345726 h 1495138"/>
                    <a:gd name="connsiteX87" fmla="*/ 441831 w 640652"/>
                    <a:gd name="connsiteY87" fmla="*/ 344118 h 1495138"/>
                    <a:gd name="connsiteX88" fmla="*/ 442633 w 640652"/>
                    <a:gd name="connsiteY88" fmla="*/ 340902 h 1495138"/>
                    <a:gd name="connsiteX89" fmla="*/ 442633 w 640652"/>
                    <a:gd name="connsiteY89" fmla="*/ 328440 h 1495138"/>
                    <a:gd name="connsiteX90" fmla="*/ 442633 w 640652"/>
                    <a:gd name="connsiteY90" fmla="*/ 105728 h 1495138"/>
                    <a:gd name="connsiteX91" fmla="*/ 441831 w 640652"/>
                    <a:gd name="connsiteY91" fmla="*/ 89648 h 1495138"/>
                    <a:gd name="connsiteX92" fmla="*/ 440228 w 640652"/>
                    <a:gd name="connsiteY92" fmla="*/ 88040 h 1495138"/>
                    <a:gd name="connsiteX93" fmla="*/ 435418 w 640652"/>
                    <a:gd name="connsiteY93" fmla="*/ 86834 h 1495138"/>
                    <a:gd name="connsiteX94" fmla="*/ 412973 w 640652"/>
                    <a:gd name="connsiteY94" fmla="*/ 87236 h 1495138"/>
                    <a:gd name="connsiteX95" fmla="*/ 402552 w 640652"/>
                    <a:gd name="connsiteY95" fmla="*/ 87236 h 1495138"/>
                    <a:gd name="connsiteX96" fmla="*/ 363272 w 640652"/>
                    <a:gd name="connsiteY96" fmla="*/ 45427 h 1495138"/>
                    <a:gd name="connsiteX97" fmla="*/ 403754 w 640652"/>
                    <a:gd name="connsiteY97" fmla="*/ 2010 h 1495138"/>
                    <a:gd name="connsiteX98" fmla="*/ 410167 w 640652"/>
                    <a:gd name="connsiteY98" fmla="*/ 2010 h 1495138"/>
                    <a:gd name="connsiteX99" fmla="*/ 477504 w 640652"/>
                    <a:gd name="connsiteY99" fmla="*/ 0 h 1495138"/>
                    <a:gd name="connsiteX100" fmla="*/ 123093 w 640652"/>
                    <a:gd name="connsiteY100" fmla="*/ 0 h 1495138"/>
                    <a:gd name="connsiteX101" fmla="*/ 138324 w 640652"/>
                    <a:gd name="connsiteY101" fmla="*/ 1206 h 1495138"/>
                    <a:gd name="connsiteX102" fmla="*/ 173997 w 640652"/>
                    <a:gd name="connsiteY102" fmla="*/ 39397 h 1495138"/>
                    <a:gd name="connsiteX103" fmla="*/ 173997 w 640652"/>
                    <a:gd name="connsiteY103" fmla="*/ 45427 h 1495138"/>
                    <a:gd name="connsiteX104" fmla="*/ 173997 w 640652"/>
                    <a:gd name="connsiteY104" fmla="*/ 192159 h 1495138"/>
                    <a:gd name="connsiteX105" fmla="*/ 173596 w 640652"/>
                    <a:gd name="connsiteY105" fmla="*/ 192159 h 1495138"/>
                    <a:gd name="connsiteX106" fmla="*/ 173596 w 640652"/>
                    <a:gd name="connsiteY106" fmla="*/ 326832 h 1495138"/>
                    <a:gd name="connsiteX107" fmla="*/ 173997 w 640652"/>
                    <a:gd name="connsiteY107" fmla="*/ 340902 h 1495138"/>
                    <a:gd name="connsiteX108" fmla="*/ 179608 w 640652"/>
                    <a:gd name="connsiteY108" fmla="*/ 346932 h 1495138"/>
                    <a:gd name="connsiteX109" fmla="*/ 194839 w 640652"/>
                    <a:gd name="connsiteY109" fmla="*/ 346932 h 1495138"/>
                    <a:gd name="connsiteX110" fmla="*/ 216884 w 640652"/>
                    <a:gd name="connsiteY110" fmla="*/ 346932 h 1495138"/>
                    <a:gd name="connsiteX111" fmla="*/ 256164 w 640652"/>
                    <a:gd name="connsiteY111" fmla="*/ 377887 h 1495138"/>
                    <a:gd name="connsiteX112" fmla="*/ 222094 w 640652"/>
                    <a:gd name="connsiteY112" fmla="*/ 432560 h 1495138"/>
                    <a:gd name="connsiteX113" fmla="*/ 209268 w 640652"/>
                    <a:gd name="connsiteY113" fmla="*/ 433364 h 1495138"/>
                    <a:gd name="connsiteX114" fmla="*/ 48141 w 640652"/>
                    <a:gd name="connsiteY114" fmla="*/ 433364 h 1495138"/>
                    <a:gd name="connsiteX115" fmla="*/ 37319 w 640652"/>
                    <a:gd name="connsiteY115" fmla="*/ 432560 h 1495138"/>
                    <a:gd name="connsiteX116" fmla="*/ 445 w 640652"/>
                    <a:gd name="connsiteY116" fmla="*/ 396781 h 1495138"/>
                    <a:gd name="connsiteX117" fmla="*/ 24894 w 640652"/>
                    <a:gd name="connsiteY117" fmla="*/ 350952 h 1495138"/>
                    <a:gd name="connsiteX118" fmla="*/ 43332 w 640652"/>
                    <a:gd name="connsiteY118" fmla="*/ 346932 h 1495138"/>
                    <a:gd name="connsiteX119" fmla="*/ 77801 w 640652"/>
                    <a:gd name="connsiteY119" fmla="*/ 346932 h 1495138"/>
                    <a:gd name="connsiteX120" fmla="*/ 85818 w 640652"/>
                    <a:gd name="connsiteY120" fmla="*/ 345726 h 1495138"/>
                    <a:gd name="connsiteX121" fmla="*/ 87421 w 640652"/>
                    <a:gd name="connsiteY121" fmla="*/ 344118 h 1495138"/>
                    <a:gd name="connsiteX122" fmla="*/ 88223 w 640652"/>
                    <a:gd name="connsiteY122" fmla="*/ 340902 h 1495138"/>
                    <a:gd name="connsiteX123" fmla="*/ 88223 w 640652"/>
                    <a:gd name="connsiteY123" fmla="*/ 328440 h 1495138"/>
                    <a:gd name="connsiteX124" fmla="*/ 88223 w 640652"/>
                    <a:gd name="connsiteY124" fmla="*/ 105728 h 1495138"/>
                    <a:gd name="connsiteX125" fmla="*/ 87421 w 640652"/>
                    <a:gd name="connsiteY125" fmla="*/ 89648 h 1495138"/>
                    <a:gd name="connsiteX126" fmla="*/ 85818 w 640652"/>
                    <a:gd name="connsiteY126" fmla="*/ 88040 h 1495138"/>
                    <a:gd name="connsiteX127" fmla="*/ 81008 w 640652"/>
                    <a:gd name="connsiteY127" fmla="*/ 86834 h 1495138"/>
                    <a:gd name="connsiteX128" fmla="*/ 58562 w 640652"/>
                    <a:gd name="connsiteY128" fmla="*/ 87236 h 1495138"/>
                    <a:gd name="connsiteX129" fmla="*/ 48141 w 640652"/>
                    <a:gd name="connsiteY129" fmla="*/ 87236 h 1495138"/>
                    <a:gd name="connsiteX130" fmla="*/ 8862 w 640652"/>
                    <a:gd name="connsiteY130" fmla="*/ 45427 h 1495138"/>
                    <a:gd name="connsiteX131" fmla="*/ 49344 w 640652"/>
                    <a:gd name="connsiteY131" fmla="*/ 2010 h 1495138"/>
                    <a:gd name="connsiteX132" fmla="*/ 55757 w 640652"/>
                    <a:gd name="connsiteY132" fmla="*/ 2010 h 1495138"/>
                    <a:gd name="connsiteX133" fmla="*/ 123093 w 640652"/>
                    <a:gd name="connsiteY133"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207724 w 640652"/>
                    <a:gd name="connsiteY62" fmla="*/ 626352 h 1495138"/>
                    <a:gd name="connsiteX63" fmla="*/ 198505 w 640652"/>
                    <a:gd name="connsiteY63" fmla="*/ 541126 h 1495138"/>
                    <a:gd name="connsiteX64" fmla="*/ 272255 w 640652"/>
                    <a:gd name="connsiteY64" fmla="*/ 539116 h 1495138"/>
                    <a:gd name="connsiteX65" fmla="*/ 477504 w 640652"/>
                    <a:gd name="connsiteY65" fmla="*/ 0 h 1495138"/>
                    <a:gd name="connsiteX66" fmla="*/ 492735 w 640652"/>
                    <a:gd name="connsiteY66" fmla="*/ 1206 h 1495138"/>
                    <a:gd name="connsiteX67" fmla="*/ 528407 w 640652"/>
                    <a:gd name="connsiteY67" fmla="*/ 39397 h 1495138"/>
                    <a:gd name="connsiteX68" fmla="*/ 528407 w 640652"/>
                    <a:gd name="connsiteY68" fmla="*/ 45427 h 1495138"/>
                    <a:gd name="connsiteX69" fmla="*/ 528407 w 640652"/>
                    <a:gd name="connsiteY69" fmla="*/ 192159 h 1495138"/>
                    <a:gd name="connsiteX70" fmla="*/ 528006 w 640652"/>
                    <a:gd name="connsiteY70" fmla="*/ 192159 h 1495138"/>
                    <a:gd name="connsiteX71" fmla="*/ 528006 w 640652"/>
                    <a:gd name="connsiteY71" fmla="*/ 326832 h 1495138"/>
                    <a:gd name="connsiteX72" fmla="*/ 528407 w 640652"/>
                    <a:gd name="connsiteY72" fmla="*/ 340902 h 1495138"/>
                    <a:gd name="connsiteX73" fmla="*/ 534018 w 640652"/>
                    <a:gd name="connsiteY73" fmla="*/ 346932 h 1495138"/>
                    <a:gd name="connsiteX74" fmla="*/ 549249 w 640652"/>
                    <a:gd name="connsiteY74" fmla="*/ 346932 h 1495138"/>
                    <a:gd name="connsiteX75" fmla="*/ 571294 w 640652"/>
                    <a:gd name="connsiteY75" fmla="*/ 346932 h 1495138"/>
                    <a:gd name="connsiteX76" fmla="*/ 610574 w 640652"/>
                    <a:gd name="connsiteY76" fmla="*/ 377887 h 1495138"/>
                    <a:gd name="connsiteX77" fmla="*/ 576504 w 640652"/>
                    <a:gd name="connsiteY77" fmla="*/ 432560 h 1495138"/>
                    <a:gd name="connsiteX78" fmla="*/ 563678 w 640652"/>
                    <a:gd name="connsiteY78" fmla="*/ 433364 h 1495138"/>
                    <a:gd name="connsiteX79" fmla="*/ 402552 w 640652"/>
                    <a:gd name="connsiteY79" fmla="*/ 433364 h 1495138"/>
                    <a:gd name="connsiteX80" fmla="*/ 391730 w 640652"/>
                    <a:gd name="connsiteY80" fmla="*/ 432560 h 1495138"/>
                    <a:gd name="connsiteX81" fmla="*/ 354855 w 640652"/>
                    <a:gd name="connsiteY81" fmla="*/ 396781 h 1495138"/>
                    <a:gd name="connsiteX82" fmla="*/ 379305 w 640652"/>
                    <a:gd name="connsiteY82" fmla="*/ 350952 h 1495138"/>
                    <a:gd name="connsiteX83" fmla="*/ 397742 w 640652"/>
                    <a:gd name="connsiteY83" fmla="*/ 346932 h 1495138"/>
                    <a:gd name="connsiteX84" fmla="*/ 432212 w 640652"/>
                    <a:gd name="connsiteY84" fmla="*/ 346932 h 1495138"/>
                    <a:gd name="connsiteX85" fmla="*/ 440228 w 640652"/>
                    <a:gd name="connsiteY85" fmla="*/ 345726 h 1495138"/>
                    <a:gd name="connsiteX86" fmla="*/ 441831 w 640652"/>
                    <a:gd name="connsiteY86" fmla="*/ 344118 h 1495138"/>
                    <a:gd name="connsiteX87" fmla="*/ 442633 w 640652"/>
                    <a:gd name="connsiteY87" fmla="*/ 340902 h 1495138"/>
                    <a:gd name="connsiteX88" fmla="*/ 442633 w 640652"/>
                    <a:gd name="connsiteY88" fmla="*/ 328440 h 1495138"/>
                    <a:gd name="connsiteX89" fmla="*/ 442633 w 640652"/>
                    <a:gd name="connsiteY89" fmla="*/ 105728 h 1495138"/>
                    <a:gd name="connsiteX90" fmla="*/ 441831 w 640652"/>
                    <a:gd name="connsiteY90" fmla="*/ 89648 h 1495138"/>
                    <a:gd name="connsiteX91" fmla="*/ 440228 w 640652"/>
                    <a:gd name="connsiteY91" fmla="*/ 88040 h 1495138"/>
                    <a:gd name="connsiteX92" fmla="*/ 435418 w 640652"/>
                    <a:gd name="connsiteY92" fmla="*/ 86834 h 1495138"/>
                    <a:gd name="connsiteX93" fmla="*/ 412973 w 640652"/>
                    <a:gd name="connsiteY93" fmla="*/ 87236 h 1495138"/>
                    <a:gd name="connsiteX94" fmla="*/ 402552 w 640652"/>
                    <a:gd name="connsiteY94" fmla="*/ 87236 h 1495138"/>
                    <a:gd name="connsiteX95" fmla="*/ 363272 w 640652"/>
                    <a:gd name="connsiteY95" fmla="*/ 45427 h 1495138"/>
                    <a:gd name="connsiteX96" fmla="*/ 403754 w 640652"/>
                    <a:gd name="connsiteY96" fmla="*/ 2010 h 1495138"/>
                    <a:gd name="connsiteX97" fmla="*/ 410167 w 640652"/>
                    <a:gd name="connsiteY97" fmla="*/ 2010 h 1495138"/>
                    <a:gd name="connsiteX98" fmla="*/ 477504 w 640652"/>
                    <a:gd name="connsiteY98" fmla="*/ 0 h 1495138"/>
                    <a:gd name="connsiteX99" fmla="*/ 123093 w 640652"/>
                    <a:gd name="connsiteY99" fmla="*/ 0 h 1495138"/>
                    <a:gd name="connsiteX100" fmla="*/ 138324 w 640652"/>
                    <a:gd name="connsiteY100" fmla="*/ 1206 h 1495138"/>
                    <a:gd name="connsiteX101" fmla="*/ 173997 w 640652"/>
                    <a:gd name="connsiteY101" fmla="*/ 39397 h 1495138"/>
                    <a:gd name="connsiteX102" fmla="*/ 173997 w 640652"/>
                    <a:gd name="connsiteY102" fmla="*/ 45427 h 1495138"/>
                    <a:gd name="connsiteX103" fmla="*/ 173997 w 640652"/>
                    <a:gd name="connsiteY103" fmla="*/ 192159 h 1495138"/>
                    <a:gd name="connsiteX104" fmla="*/ 173596 w 640652"/>
                    <a:gd name="connsiteY104" fmla="*/ 192159 h 1495138"/>
                    <a:gd name="connsiteX105" fmla="*/ 173596 w 640652"/>
                    <a:gd name="connsiteY105" fmla="*/ 326832 h 1495138"/>
                    <a:gd name="connsiteX106" fmla="*/ 173997 w 640652"/>
                    <a:gd name="connsiteY106" fmla="*/ 340902 h 1495138"/>
                    <a:gd name="connsiteX107" fmla="*/ 179608 w 640652"/>
                    <a:gd name="connsiteY107" fmla="*/ 346932 h 1495138"/>
                    <a:gd name="connsiteX108" fmla="*/ 194839 w 640652"/>
                    <a:gd name="connsiteY108" fmla="*/ 346932 h 1495138"/>
                    <a:gd name="connsiteX109" fmla="*/ 216884 w 640652"/>
                    <a:gd name="connsiteY109" fmla="*/ 346932 h 1495138"/>
                    <a:gd name="connsiteX110" fmla="*/ 256164 w 640652"/>
                    <a:gd name="connsiteY110" fmla="*/ 377887 h 1495138"/>
                    <a:gd name="connsiteX111" fmla="*/ 222094 w 640652"/>
                    <a:gd name="connsiteY111" fmla="*/ 432560 h 1495138"/>
                    <a:gd name="connsiteX112" fmla="*/ 209268 w 640652"/>
                    <a:gd name="connsiteY112" fmla="*/ 433364 h 1495138"/>
                    <a:gd name="connsiteX113" fmla="*/ 48141 w 640652"/>
                    <a:gd name="connsiteY113" fmla="*/ 433364 h 1495138"/>
                    <a:gd name="connsiteX114" fmla="*/ 37319 w 640652"/>
                    <a:gd name="connsiteY114" fmla="*/ 432560 h 1495138"/>
                    <a:gd name="connsiteX115" fmla="*/ 445 w 640652"/>
                    <a:gd name="connsiteY115" fmla="*/ 396781 h 1495138"/>
                    <a:gd name="connsiteX116" fmla="*/ 24894 w 640652"/>
                    <a:gd name="connsiteY116" fmla="*/ 350952 h 1495138"/>
                    <a:gd name="connsiteX117" fmla="*/ 43332 w 640652"/>
                    <a:gd name="connsiteY117" fmla="*/ 346932 h 1495138"/>
                    <a:gd name="connsiteX118" fmla="*/ 77801 w 640652"/>
                    <a:gd name="connsiteY118" fmla="*/ 346932 h 1495138"/>
                    <a:gd name="connsiteX119" fmla="*/ 85818 w 640652"/>
                    <a:gd name="connsiteY119" fmla="*/ 345726 h 1495138"/>
                    <a:gd name="connsiteX120" fmla="*/ 87421 w 640652"/>
                    <a:gd name="connsiteY120" fmla="*/ 344118 h 1495138"/>
                    <a:gd name="connsiteX121" fmla="*/ 88223 w 640652"/>
                    <a:gd name="connsiteY121" fmla="*/ 340902 h 1495138"/>
                    <a:gd name="connsiteX122" fmla="*/ 88223 w 640652"/>
                    <a:gd name="connsiteY122" fmla="*/ 328440 h 1495138"/>
                    <a:gd name="connsiteX123" fmla="*/ 88223 w 640652"/>
                    <a:gd name="connsiteY123" fmla="*/ 105728 h 1495138"/>
                    <a:gd name="connsiteX124" fmla="*/ 87421 w 640652"/>
                    <a:gd name="connsiteY124" fmla="*/ 89648 h 1495138"/>
                    <a:gd name="connsiteX125" fmla="*/ 85818 w 640652"/>
                    <a:gd name="connsiteY125" fmla="*/ 88040 h 1495138"/>
                    <a:gd name="connsiteX126" fmla="*/ 81008 w 640652"/>
                    <a:gd name="connsiteY126" fmla="*/ 86834 h 1495138"/>
                    <a:gd name="connsiteX127" fmla="*/ 58562 w 640652"/>
                    <a:gd name="connsiteY127" fmla="*/ 87236 h 1495138"/>
                    <a:gd name="connsiteX128" fmla="*/ 48141 w 640652"/>
                    <a:gd name="connsiteY128" fmla="*/ 87236 h 1495138"/>
                    <a:gd name="connsiteX129" fmla="*/ 8862 w 640652"/>
                    <a:gd name="connsiteY129" fmla="*/ 45427 h 1495138"/>
                    <a:gd name="connsiteX130" fmla="*/ 49344 w 640652"/>
                    <a:gd name="connsiteY130" fmla="*/ 2010 h 1495138"/>
                    <a:gd name="connsiteX131" fmla="*/ 55757 w 640652"/>
                    <a:gd name="connsiteY131" fmla="*/ 2010 h 1495138"/>
                    <a:gd name="connsiteX132" fmla="*/ 123093 w 640652"/>
                    <a:gd name="connsiteY132"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230169 w 640652"/>
                    <a:gd name="connsiteY61" fmla="*/ 625950 h 1495138"/>
                    <a:gd name="connsiteX62" fmla="*/ 198505 w 640652"/>
                    <a:gd name="connsiteY62" fmla="*/ 541126 h 1495138"/>
                    <a:gd name="connsiteX63" fmla="*/ 272255 w 640652"/>
                    <a:gd name="connsiteY63" fmla="*/ 539116 h 1495138"/>
                    <a:gd name="connsiteX64" fmla="*/ 477504 w 640652"/>
                    <a:gd name="connsiteY64" fmla="*/ 0 h 1495138"/>
                    <a:gd name="connsiteX65" fmla="*/ 492735 w 640652"/>
                    <a:gd name="connsiteY65" fmla="*/ 1206 h 1495138"/>
                    <a:gd name="connsiteX66" fmla="*/ 528407 w 640652"/>
                    <a:gd name="connsiteY66" fmla="*/ 39397 h 1495138"/>
                    <a:gd name="connsiteX67" fmla="*/ 528407 w 640652"/>
                    <a:gd name="connsiteY67" fmla="*/ 45427 h 1495138"/>
                    <a:gd name="connsiteX68" fmla="*/ 528407 w 640652"/>
                    <a:gd name="connsiteY68" fmla="*/ 192159 h 1495138"/>
                    <a:gd name="connsiteX69" fmla="*/ 528006 w 640652"/>
                    <a:gd name="connsiteY69" fmla="*/ 192159 h 1495138"/>
                    <a:gd name="connsiteX70" fmla="*/ 528006 w 640652"/>
                    <a:gd name="connsiteY70" fmla="*/ 326832 h 1495138"/>
                    <a:gd name="connsiteX71" fmla="*/ 528407 w 640652"/>
                    <a:gd name="connsiteY71" fmla="*/ 340902 h 1495138"/>
                    <a:gd name="connsiteX72" fmla="*/ 534018 w 640652"/>
                    <a:gd name="connsiteY72" fmla="*/ 346932 h 1495138"/>
                    <a:gd name="connsiteX73" fmla="*/ 549249 w 640652"/>
                    <a:gd name="connsiteY73" fmla="*/ 346932 h 1495138"/>
                    <a:gd name="connsiteX74" fmla="*/ 571294 w 640652"/>
                    <a:gd name="connsiteY74" fmla="*/ 346932 h 1495138"/>
                    <a:gd name="connsiteX75" fmla="*/ 610574 w 640652"/>
                    <a:gd name="connsiteY75" fmla="*/ 377887 h 1495138"/>
                    <a:gd name="connsiteX76" fmla="*/ 576504 w 640652"/>
                    <a:gd name="connsiteY76" fmla="*/ 432560 h 1495138"/>
                    <a:gd name="connsiteX77" fmla="*/ 563678 w 640652"/>
                    <a:gd name="connsiteY77" fmla="*/ 433364 h 1495138"/>
                    <a:gd name="connsiteX78" fmla="*/ 402552 w 640652"/>
                    <a:gd name="connsiteY78" fmla="*/ 433364 h 1495138"/>
                    <a:gd name="connsiteX79" fmla="*/ 391730 w 640652"/>
                    <a:gd name="connsiteY79" fmla="*/ 432560 h 1495138"/>
                    <a:gd name="connsiteX80" fmla="*/ 354855 w 640652"/>
                    <a:gd name="connsiteY80" fmla="*/ 396781 h 1495138"/>
                    <a:gd name="connsiteX81" fmla="*/ 379305 w 640652"/>
                    <a:gd name="connsiteY81" fmla="*/ 350952 h 1495138"/>
                    <a:gd name="connsiteX82" fmla="*/ 397742 w 640652"/>
                    <a:gd name="connsiteY82" fmla="*/ 346932 h 1495138"/>
                    <a:gd name="connsiteX83" fmla="*/ 432212 w 640652"/>
                    <a:gd name="connsiteY83" fmla="*/ 346932 h 1495138"/>
                    <a:gd name="connsiteX84" fmla="*/ 440228 w 640652"/>
                    <a:gd name="connsiteY84" fmla="*/ 345726 h 1495138"/>
                    <a:gd name="connsiteX85" fmla="*/ 441831 w 640652"/>
                    <a:gd name="connsiteY85" fmla="*/ 344118 h 1495138"/>
                    <a:gd name="connsiteX86" fmla="*/ 442633 w 640652"/>
                    <a:gd name="connsiteY86" fmla="*/ 340902 h 1495138"/>
                    <a:gd name="connsiteX87" fmla="*/ 442633 w 640652"/>
                    <a:gd name="connsiteY87" fmla="*/ 328440 h 1495138"/>
                    <a:gd name="connsiteX88" fmla="*/ 442633 w 640652"/>
                    <a:gd name="connsiteY88" fmla="*/ 105728 h 1495138"/>
                    <a:gd name="connsiteX89" fmla="*/ 441831 w 640652"/>
                    <a:gd name="connsiteY89" fmla="*/ 89648 h 1495138"/>
                    <a:gd name="connsiteX90" fmla="*/ 440228 w 640652"/>
                    <a:gd name="connsiteY90" fmla="*/ 88040 h 1495138"/>
                    <a:gd name="connsiteX91" fmla="*/ 435418 w 640652"/>
                    <a:gd name="connsiteY91" fmla="*/ 86834 h 1495138"/>
                    <a:gd name="connsiteX92" fmla="*/ 412973 w 640652"/>
                    <a:gd name="connsiteY92" fmla="*/ 87236 h 1495138"/>
                    <a:gd name="connsiteX93" fmla="*/ 402552 w 640652"/>
                    <a:gd name="connsiteY93" fmla="*/ 87236 h 1495138"/>
                    <a:gd name="connsiteX94" fmla="*/ 363272 w 640652"/>
                    <a:gd name="connsiteY94" fmla="*/ 45427 h 1495138"/>
                    <a:gd name="connsiteX95" fmla="*/ 403754 w 640652"/>
                    <a:gd name="connsiteY95" fmla="*/ 2010 h 1495138"/>
                    <a:gd name="connsiteX96" fmla="*/ 410167 w 640652"/>
                    <a:gd name="connsiteY96" fmla="*/ 2010 h 1495138"/>
                    <a:gd name="connsiteX97" fmla="*/ 477504 w 640652"/>
                    <a:gd name="connsiteY97" fmla="*/ 0 h 1495138"/>
                    <a:gd name="connsiteX98" fmla="*/ 123093 w 640652"/>
                    <a:gd name="connsiteY98" fmla="*/ 0 h 1495138"/>
                    <a:gd name="connsiteX99" fmla="*/ 138324 w 640652"/>
                    <a:gd name="connsiteY99" fmla="*/ 1206 h 1495138"/>
                    <a:gd name="connsiteX100" fmla="*/ 173997 w 640652"/>
                    <a:gd name="connsiteY100" fmla="*/ 39397 h 1495138"/>
                    <a:gd name="connsiteX101" fmla="*/ 173997 w 640652"/>
                    <a:gd name="connsiteY101" fmla="*/ 45427 h 1495138"/>
                    <a:gd name="connsiteX102" fmla="*/ 173997 w 640652"/>
                    <a:gd name="connsiteY102" fmla="*/ 192159 h 1495138"/>
                    <a:gd name="connsiteX103" fmla="*/ 173596 w 640652"/>
                    <a:gd name="connsiteY103" fmla="*/ 192159 h 1495138"/>
                    <a:gd name="connsiteX104" fmla="*/ 173596 w 640652"/>
                    <a:gd name="connsiteY104" fmla="*/ 326832 h 1495138"/>
                    <a:gd name="connsiteX105" fmla="*/ 173997 w 640652"/>
                    <a:gd name="connsiteY105" fmla="*/ 340902 h 1495138"/>
                    <a:gd name="connsiteX106" fmla="*/ 179608 w 640652"/>
                    <a:gd name="connsiteY106" fmla="*/ 346932 h 1495138"/>
                    <a:gd name="connsiteX107" fmla="*/ 194839 w 640652"/>
                    <a:gd name="connsiteY107" fmla="*/ 346932 h 1495138"/>
                    <a:gd name="connsiteX108" fmla="*/ 216884 w 640652"/>
                    <a:gd name="connsiteY108" fmla="*/ 346932 h 1495138"/>
                    <a:gd name="connsiteX109" fmla="*/ 256164 w 640652"/>
                    <a:gd name="connsiteY109" fmla="*/ 377887 h 1495138"/>
                    <a:gd name="connsiteX110" fmla="*/ 222094 w 640652"/>
                    <a:gd name="connsiteY110" fmla="*/ 432560 h 1495138"/>
                    <a:gd name="connsiteX111" fmla="*/ 209268 w 640652"/>
                    <a:gd name="connsiteY111" fmla="*/ 433364 h 1495138"/>
                    <a:gd name="connsiteX112" fmla="*/ 48141 w 640652"/>
                    <a:gd name="connsiteY112" fmla="*/ 433364 h 1495138"/>
                    <a:gd name="connsiteX113" fmla="*/ 37319 w 640652"/>
                    <a:gd name="connsiteY113" fmla="*/ 432560 h 1495138"/>
                    <a:gd name="connsiteX114" fmla="*/ 445 w 640652"/>
                    <a:gd name="connsiteY114" fmla="*/ 396781 h 1495138"/>
                    <a:gd name="connsiteX115" fmla="*/ 24894 w 640652"/>
                    <a:gd name="connsiteY115" fmla="*/ 350952 h 1495138"/>
                    <a:gd name="connsiteX116" fmla="*/ 43332 w 640652"/>
                    <a:gd name="connsiteY116" fmla="*/ 346932 h 1495138"/>
                    <a:gd name="connsiteX117" fmla="*/ 77801 w 640652"/>
                    <a:gd name="connsiteY117" fmla="*/ 346932 h 1495138"/>
                    <a:gd name="connsiteX118" fmla="*/ 85818 w 640652"/>
                    <a:gd name="connsiteY118" fmla="*/ 345726 h 1495138"/>
                    <a:gd name="connsiteX119" fmla="*/ 87421 w 640652"/>
                    <a:gd name="connsiteY119" fmla="*/ 344118 h 1495138"/>
                    <a:gd name="connsiteX120" fmla="*/ 88223 w 640652"/>
                    <a:gd name="connsiteY120" fmla="*/ 340902 h 1495138"/>
                    <a:gd name="connsiteX121" fmla="*/ 88223 w 640652"/>
                    <a:gd name="connsiteY121" fmla="*/ 328440 h 1495138"/>
                    <a:gd name="connsiteX122" fmla="*/ 88223 w 640652"/>
                    <a:gd name="connsiteY122" fmla="*/ 105728 h 1495138"/>
                    <a:gd name="connsiteX123" fmla="*/ 87421 w 640652"/>
                    <a:gd name="connsiteY123" fmla="*/ 89648 h 1495138"/>
                    <a:gd name="connsiteX124" fmla="*/ 85818 w 640652"/>
                    <a:gd name="connsiteY124" fmla="*/ 88040 h 1495138"/>
                    <a:gd name="connsiteX125" fmla="*/ 81008 w 640652"/>
                    <a:gd name="connsiteY125" fmla="*/ 86834 h 1495138"/>
                    <a:gd name="connsiteX126" fmla="*/ 58562 w 640652"/>
                    <a:gd name="connsiteY126" fmla="*/ 87236 h 1495138"/>
                    <a:gd name="connsiteX127" fmla="*/ 48141 w 640652"/>
                    <a:gd name="connsiteY127" fmla="*/ 87236 h 1495138"/>
                    <a:gd name="connsiteX128" fmla="*/ 8862 w 640652"/>
                    <a:gd name="connsiteY128" fmla="*/ 45427 h 1495138"/>
                    <a:gd name="connsiteX129" fmla="*/ 49344 w 640652"/>
                    <a:gd name="connsiteY129" fmla="*/ 2010 h 1495138"/>
                    <a:gd name="connsiteX130" fmla="*/ 55757 w 640652"/>
                    <a:gd name="connsiteY130" fmla="*/ 2010 h 1495138"/>
                    <a:gd name="connsiteX131" fmla="*/ 123093 w 640652"/>
                    <a:gd name="connsiteY131"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867556 h 1495138"/>
                    <a:gd name="connsiteX58" fmla="*/ 237384 w 640652"/>
                    <a:gd name="connsiteY58" fmla="*/ 644844 h 1495138"/>
                    <a:gd name="connsiteX59" fmla="*/ 236582 w 640652"/>
                    <a:gd name="connsiteY59" fmla="*/ 628764 h 1495138"/>
                    <a:gd name="connsiteX60" fmla="*/ 234979 w 640652"/>
                    <a:gd name="connsiteY60" fmla="*/ 627156 h 1495138"/>
                    <a:gd name="connsiteX61" fmla="*/ 198505 w 640652"/>
                    <a:gd name="connsiteY61" fmla="*/ 541126 h 1495138"/>
                    <a:gd name="connsiteX62" fmla="*/ 272255 w 640652"/>
                    <a:gd name="connsiteY62" fmla="*/ 539116 h 1495138"/>
                    <a:gd name="connsiteX63" fmla="*/ 477504 w 640652"/>
                    <a:gd name="connsiteY63" fmla="*/ 0 h 1495138"/>
                    <a:gd name="connsiteX64" fmla="*/ 492735 w 640652"/>
                    <a:gd name="connsiteY64" fmla="*/ 1206 h 1495138"/>
                    <a:gd name="connsiteX65" fmla="*/ 528407 w 640652"/>
                    <a:gd name="connsiteY65" fmla="*/ 39397 h 1495138"/>
                    <a:gd name="connsiteX66" fmla="*/ 528407 w 640652"/>
                    <a:gd name="connsiteY66" fmla="*/ 45427 h 1495138"/>
                    <a:gd name="connsiteX67" fmla="*/ 528407 w 640652"/>
                    <a:gd name="connsiteY67" fmla="*/ 192159 h 1495138"/>
                    <a:gd name="connsiteX68" fmla="*/ 528006 w 640652"/>
                    <a:gd name="connsiteY68" fmla="*/ 192159 h 1495138"/>
                    <a:gd name="connsiteX69" fmla="*/ 528006 w 640652"/>
                    <a:gd name="connsiteY69" fmla="*/ 326832 h 1495138"/>
                    <a:gd name="connsiteX70" fmla="*/ 528407 w 640652"/>
                    <a:gd name="connsiteY70" fmla="*/ 340902 h 1495138"/>
                    <a:gd name="connsiteX71" fmla="*/ 534018 w 640652"/>
                    <a:gd name="connsiteY71" fmla="*/ 346932 h 1495138"/>
                    <a:gd name="connsiteX72" fmla="*/ 549249 w 640652"/>
                    <a:gd name="connsiteY72" fmla="*/ 346932 h 1495138"/>
                    <a:gd name="connsiteX73" fmla="*/ 571294 w 640652"/>
                    <a:gd name="connsiteY73" fmla="*/ 346932 h 1495138"/>
                    <a:gd name="connsiteX74" fmla="*/ 610574 w 640652"/>
                    <a:gd name="connsiteY74" fmla="*/ 377887 h 1495138"/>
                    <a:gd name="connsiteX75" fmla="*/ 576504 w 640652"/>
                    <a:gd name="connsiteY75" fmla="*/ 432560 h 1495138"/>
                    <a:gd name="connsiteX76" fmla="*/ 563678 w 640652"/>
                    <a:gd name="connsiteY76" fmla="*/ 433364 h 1495138"/>
                    <a:gd name="connsiteX77" fmla="*/ 402552 w 640652"/>
                    <a:gd name="connsiteY77" fmla="*/ 433364 h 1495138"/>
                    <a:gd name="connsiteX78" fmla="*/ 391730 w 640652"/>
                    <a:gd name="connsiteY78" fmla="*/ 432560 h 1495138"/>
                    <a:gd name="connsiteX79" fmla="*/ 354855 w 640652"/>
                    <a:gd name="connsiteY79" fmla="*/ 396781 h 1495138"/>
                    <a:gd name="connsiteX80" fmla="*/ 379305 w 640652"/>
                    <a:gd name="connsiteY80" fmla="*/ 350952 h 1495138"/>
                    <a:gd name="connsiteX81" fmla="*/ 397742 w 640652"/>
                    <a:gd name="connsiteY81" fmla="*/ 346932 h 1495138"/>
                    <a:gd name="connsiteX82" fmla="*/ 432212 w 640652"/>
                    <a:gd name="connsiteY82" fmla="*/ 346932 h 1495138"/>
                    <a:gd name="connsiteX83" fmla="*/ 440228 w 640652"/>
                    <a:gd name="connsiteY83" fmla="*/ 345726 h 1495138"/>
                    <a:gd name="connsiteX84" fmla="*/ 441831 w 640652"/>
                    <a:gd name="connsiteY84" fmla="*/ 344118 h 1495138"/>
                    <a:gd name="connsiteX85" fmla="*/ 442633 w 640652"/>
                    <a:gd name="connsiteY85" fmla="*/ 340902 h 1495138"/>
                    <a:gd name="connsiteX86" fmla="*/ 442633 w 640652"/>
                    <a:gd name="connsiteY86" fmla="*/ 328440 h 1495138"/>
                    <a:gd name="connsiteX87" fmla="*/ 442633 w 640652"/>
                    <a:gd name="connsiteY87" fmla="*/ 105728 h 1495138"/>
                    <a:gd name="connsiteX88" fmla="*/ 441831 w 640652"/>
                    <a:gd name="connsiteY88" fmla="*/ 89648 h 1495138"/>
                    <a:gd name="connsiteX89" fmla="*/ 440228 w 640652"/>
                    <a:gd name="connsiteY89" fmla="*/ 88040 h 1495138"/>
                    <a:gd name="connsiteX90" fmla="*/ 435418 w 640652"/>
                    <a:gd name="connsiteY90" fmla="*/ 86834 h 1495138"/>
                    <a:gd name="connsiteX91" fmla="*/ 412973 w 640652"/>
                    <a:gd name="connsiteY91" fmla="*/ 87236 h 1495138"/>
                    <a:gd name="connsiteX92" fmla="*/ 402552 w 640652"/>
                    <a:gd name="connsiteY92" fmla="*/ 87236 h 1495138"/>
                    <a:gd name="connsiteX93" fmla="*/ 363272 w 640652"/>
                    <a:gd name="connsiteY93" fmla="*/ 45427 h 1495138"/>
                    <a:gd name="connsiteX94" fmla="*/ 403754 w 640652"/>
                    <a:gd name="connsiteY94" fmla="*/ 2010 h 1495138"/>
                    <a:gd name="connsiteX95" fmla="*/ 410167 w 640652"/>
                    <a:gd name="connsiteY95" fmla="*/ 2010 h 1495138"/>
                    <a:gd name="connsiteX96" fmla="*/ 477504 w 640652"/>
                    <a:gd name="connsiteY96" fmla="*/ 0 h 1495138"/>
                    <a:gd name="connsiteX97" fmla="*/ 123093 w 640652"/>
                    <a:gd name="connsiteY97" fmla="*/ 0 h 1495138"/>
                    <a:gd name="connsiteX98" fmla="*/ 138324 w 640652"/>
                    <a:gd name="connsiteY98" fmla="*/ 1206 h 1495138"/>
                    <a:gd name="connsiteX99" fmla="*/ 173997 w 640652"/>
                    <a:gd name="connsiteY99" fmla="*/ 39397 h 1495138"/>
                    <a:gd name="connsiteX100" fmla="*/ 173997 w 640652"/>
                    <a:gd name="connsiteY100" fmla="*/ 45427 h 1495138"/>
                    <a:gd name="connsiteX101" fmla="*/ 173997 w 640652"/>
                    <a:gd name="connsiteY101" fmla="*/ 192159 h 1495138"/>
                    <a:gd name="connsiteX102" fmla="*/ 173596 w 640652"/>
                    <a:gd name="connsiteY102" fmla="*/ 192159 h 1495138"/>
                    <a:gd name="connsiteX103" fmla="*/ 173596 w 640652"/>
                    <a:gd name="connsiteY103" fmla="*/ 326832 h 1495138"/>
                    <a:gd name="connsiteX104" fmla="*/ 173997 w 640652"/>
                    <a:gd name="connsiteY104" fmla="*/ 340902 h 1495138"/>
                    <a:gd name="connsiteX105" fmla="*/ 179608 w 640652"/>
                    <a:gd name="connsiteY105" fmla="*/ 346932 h 1495138"/>
                    <a:gd name="connsiteX106" fmla="*/ 194839 w 640652"/>
                    <a:gd name="connsiteY106" fmla="*/ 346932 h 1495138"/>
                    <a:gd name="connsiteX107" fmla="*/ 216884 w 640652"/>
                    <a:gd name="connsiteY107" fmla="*/ 346932 h 1495138"/>
                    <a:gd name="connsiteX108" fmla="*/ 256164 w 640652"/>
                    <a:gd name="connsiteY108" fmla="*/ 377887 h 1495138"/>
                    <a:gd name="connsiteX109" fmla="*/ 222094 w 640652"/>
                    <a:gd name="connsiteY109" fmla="*/ 432560 h 1495138"/>
                    <a:gd name="connsiteX110" fmla="*/ 209268 w 640652"/>
                    <a:gd name="connsiteY110" fmla="*/ 433364 h 1495138"/>
                    <a:gd name="connsiteX111" fmla="*/ 48141 w 640652"/>
                    <a:gd name="connsiteY111" fmla="*/ 433364 h 1495138"/>
                    <a:gd name="connsiteX112" fmla="*/ 37319 w 640652"/>
                    <a:gd name="connsiteY112" fmla="*/ 432560 h 1495138"/>
                    <a:gd name="connsiteX113" fmla="*/ 445 w 640652"/>
                    <a:gd name="connsiteY113" fmla="*/ 396781 h 1495138"/>
                    <a:gd name="connsiteX114" fmla="*/ 24894 w 640652"/>
                    <a:gd name="connsiteY114" fmla="*/ 350952 h 1495138"/>
                    <a:gd name="connsiteX115" fmla="*/ 43332 w 640652"/>
                    <a:gd name="connsiteY115" fmla="*/ 346932 h 1495138"/>
                    <a:gd name="connsiteX116" fmla="*/ 77801 w 640652"/>
                    <a:gd name="connsiteY116" fmla="*/ 346932 h 1495138"/>
                    <a:gd name="connsiteX117" fmla="*/ 85818 w 640652"/>
                    <a:gd name="connsiteY117" fmla="*/ 345726 h 1495138"/>
                    <a:gd name="connsiteX118" fmla="*/ 87421 w 640652"/>
                    <a:gd name="connsiteY118" fmla="*/ 344118 h 1495138"/>
                    <a:gd name="connsiteX119" fmla="*/ 88223 w 640652"/>
                    <a:gd name="connsiteY119" fmla="*/ 340902 h 1495138"/>
                    <a:gd name="connsiteX120" fmla="*/ 88223 w 640652"/>
                    <a:gd name="connsiteY120" fmla="*/ 328440 h 1495138"/>
                    <a:gd name="connsiteX121" fmla="*/ 88223 w 640652"/>
                    <a:gd name="connsiteY121" fmla="*/ 105728 h 1495138"/>
                    <a:gd name="connsiteX122" fmla="*/ 87421 w 640652"/>
                    <a:gd name="connsiteY122" fmla="*/ 89648 h 1495138"/>
                    <a:gd name="connsiteX123" fmla="*/ 85818 w 640652"/>
                    <a:gd name="connsiteY123" fmla="*/ 88040 h 1495138"/>
                    <a:gd name="connsiteX124" fmla="*/ 81008 w 640652"/>
                    <a:gd name="connsiteY124" fmla="*/ 86834 h 1495138"/>
                    <a:gd name="connsiteX125" fmla="*/ 58562 w 640652"/>
                    <a:gd name="connsiteY125" fmla="*/ 87236 h 1495138"/>
                    <a:gd name="connsiteX126" fmla="*/ 48141 w 640652"/>
                    <a:gd name="connsiteY126" fmla="*/ 87236 h 1495138"/>
                    <a:gd name="connsiteX127" fmla="*/ 8862 w 640652"/>
                    <a:gd name="connsiteY127" fmla="*/ 45427 h 1495138"/>
                    <a:gd name="connsiteX128" fmla="*/ 49344 w 640652"/>
                    <a:gd name="connsiteY128" fmla="*/ 2010 h 1495138"/>
                    <a:gd name="connsiteX129" fmla="*/ 55757 w 640652"/>
                    <a:gd name="connsiteY129" fmla="*/ 2010 h 1495138"/>
                    <a:gd name="connsiteX130" fmla="*/ 123093 w 640652"/>
                    <a:gd name="connsiteY130"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644844 h 1495138"/>
                    <a:gd name="connsiteX58" fmla="*/ 236582 w 640652"/>
                    <a:gd name="connsiteY58" fmla="*/ 628764 h 1495138"/>
                    <a:gd name="connsiteX59" fmla="*/ 234979 w 640652"/>
                    <a:gd name="connsiteY59" fmla="*/ 627156 h 1495138"/>
                    <a:gd name="connsiteX60" fmla="*/ 198505 w 640652"/>
                    <a:gd name="connsiteY60" fmla="*/ 541126 h 1495138"/>
                    <a:gd name="connsiteX61" fmla="*/ 272255 w 640652"/>
                    <a:gd name="connsiteY61" fmla="*/ 539116 h 1495138"/>
                    <a:gd name="connsiteX62" fmla="*/ 477504 w 640652"/>
                    <a:gd name="connsiteY62" fmla="*/ 0 h 1495138"/>
                    <a:gd name="connsiteX63" fmla="*/ 492735 w 640652"/>
                    <a:gd name="connsiteY63" fmla="*/ 1206 h 1495138"/>
                    <a:gd name="connsiteX64" fmla="*/ 528407 w 640652"/>
                    <a:gd name="connsiteY64" fmla="*/ 39397 h 1495138"/>
                    <a:gd name="connsiteX65" fmla="*/ 528407 w 640652"/>
                    <a:gd name="connsiteY65" fmla="*/ 45427 h 1495138"/>
                    <a:gd name="connsiteX66" fmla="*/ 528407 w 640652"/>
                    <a:gd name="connsiteY66" fmla="*/ 192159 h 1495138"/>
                    <a:gd name="connsiteX67" fmla="*/ 528006 w 640652"/>
                    <a:gd name="connsiteY67" fmla="*/ 192159 h 1495138"/>
                    <a:gd name="connsiteX68" fmla="*/ 528006 w 640652"/>
                    <a:gd name="connsiteY68" fmla="*/ 326832 h 1495138"/>
                    <a:gd name="connsiteX69" fmla="*/ 528407 w 640652"/>
                    <a:gd name="connsiteY69" fmla="*/ 340902 h 1495138"/>
                    <a:gd name="connsiteX70" fmla="*/ 534018 w 640652"/>
                    <a:gd name="connsiteY70" fmla="*/ 346932 h 1495138"/>
                    <a:gd name="connsiteX71" fmla="*/ 549249 w 640652"/>
                    <a:gd name="connsiteY71" fmla="*/ 346932 h 1495138"/>
                    <a:gd name="connsiteX72" fmla="*/ 571294 w 640652"/>
                    <a:gd name="connsiteY72" fmla="*/ 346932 h 1495138"/>
                    <a:gd name="connsiteX73" fmla="*/ 610574 w 640652"/>
                    <a:gd name="connsiteY73" fmla="*/ 377887 h 1495138"/>
                    <a:gd name="connsiteX74" fmla="*/ 576504 w 640652"/>
                    <a:gd name="connsiteY74" fmla="*/ 432560 h 1495138"/>
                    <a:gd name="connsiteX75" fmla="*/ 563678 w 640652"/>
                    <a:gd name="connsiteY75" fmla="*/ 433364 h 1495138"/>
                    <a:gd name="connsiteX76" fmla="*/ 402552 w 640652"/>
                    <a:gd name="connsiteY76" fmla="*/ 433364 h 1495138"/>
                    <a:gd name="connsiteX77" fmla="*/ 391730 w 640652"/>
                    <a:gd name="connsiteY77" fmla="*/ 432560 h 1495138"/>
                    <a:gd name="connsiteX78" fmla="*/ 354855 w 640652"/>
                    <a:gd name="connsiteY78" fmla="*/ 396781 h 1495138"/>
                    <a:gd name="connsiteX79" fmla="*/ 379305 w 640652"/>
                    <a:gd name="connsiteY79" fmla="*/ 350952 h 1495138"/>
                    <a:gd name="connsiteX80" fmla="*/ 397742 w 640652"/>
                    <a:gd name="connsiteY80" fmla="*/ 346932 h 1495138"/>
                    <a:gd name="connsiteX81" fmla="*/ 432212 w 640652"/>
                    <a:gd name="connsiteY81" fmla="*/ 346932 h 1495138"/>
                    <a:gd name="connsiteX82" fmla="*/ 440228 w 640652"/>
                    <a:gd name="connsiteY82" fmla="*/ 345726 h 1495138"/>
                    <a:gd name="connsiteX83" fmla="*/ 441831 w 640652"/>
                    <a:gd name="connsiteY83" fmla="*/ 344118 h 1495138"/>
                    <a:gd name="connsiteX84" fmla="*/ 442633 w 640652"/>
                    <a:gd name="connsiteY84" fmla="*/ 340902 h 1495138"/>
                    <a:gd name="connsiteX85" fmla="*/ 442633 w 640652"/>
                    <a:gd name="connsiteY85" fmla="*/ 328440 h 1495138"/>
                    <a:gd name="connsiteX86" fmla="*/ 442633 w 640652"/>
                    <a:gd name="connsiteY86" fmla="*/ 105728 h 1495138"/>
                    <a:gd name="connsiteX87" fmla="*/ 441831 w 640652"/>
                    <a:gd name="connsiteY87" fmla="*/ 89648 h 1495138"/>
                    <a:gd name="connsiteX88" fmla="*/ 440228 w 640652"/>
                    <a:gd name="connsiteY88" fmla="*/ 88040 h 1495138"/>
                    <a:gd name="connsiteX89" fmla="*/ 435418 w 640652"/>
                    <a:gd name="connsiteY89" fmla="*/ 86834 h 1495138"/>
                    <a:gd name="connsiteX90" fmla="*/ 412973 w 640652"/>
                    <a:gd name="connsiteY90" fmla="*/ 87236 h 1495138"/>
                    <a:gd name="connsiteX91" fmla="*/ 402552 w 640652"/>
                    <a:gd name="connsiteY91" fmla="*/ 87236 h 1495138"/>
                    <a:gd name="connsiteX92" fmla="*/ 363272 w 640652"/>
                    <a:gd name="connsiteY92" fmla="*/ 45427 h 1495138"/>
                    <a:gd name="connsiteX93" fmla="*/ 403754 w 640652"/>
                    <a:gd name="connsiteY93" fmla="*/ 2010 h 1495138"/>
                    <a:gd name="connsiteX94" fmla="*/ 410167 w 640652"/>
                    <a:gd name="connsiteY94" fmla="*/ 2010 h 1495138"/>
                    <a:gd name="connsiteX95" fmla="*/ 477504 w 640652"/>
                    <a:gd name="connsiteY95" fmla="*/ 0 h 1495138"/>
                    <a:gd name="connsiteX96" fmla="*/ 123093 w 640652"/>
                    <a:gd name="connsiteY96" fmla="*/ 0 h 1495138"/>
                    <a:gd name="connsiteX97" fmla="*/ 138324 w 640652"/>
                    <a:gd name="connsiteY97" fmla="*/ 1206 h 1495138"/>
                    <a:gd name="connsiteX98" fmla="*/ 173997 w 640652"/>
                    <a:gd name="connsiteY98" fmla="*/ 39397 h 1495138"/>
                    <a:gd name="connsiteX99" fmla="*/ 173997 w 640652"/>
                    <a:gd name="connsiteY99" fmla="*/ 45427 h 1495138"/>
                    <a:gd name="connsiteX100" fmla="*/ 173997 w 640652"/>
                    <a:gd name="connsiteY100" fmla="*/ 192159 h 1495138"/>
                    <a:gd name="connsiteX101" fmla="*/ 173596 w 640652"/>
                    <a:gd name="connsiteY101" fmla="*/ 192159 h 1495138"/>
                    <a:gd name="connsiteX102" fmla="*/ 173596 w 640652"/>
                    <a:gd name="connsiteY102" fmla="*/ 326832 h 1495138"/>
                    <a:gd name="connsiteX103" fmla="*/ 173997 w 640652"/>
                    <a:gd name="connsiteY103" fmla="*/ 340902 h 1495138"/>
                    <a:gd name="connsiteX104" fmla="*/ 179608 w 640652"/>
                    <a:gd name="connsiteY104" fmla="*/ 346932 h 1495138"/>
                    <a:gd name="connsiteX105" fmla="*/ 194839 w 640652"/>
                    <a:gd name="connsiteY105" fmla="*/ 346932 h 1495138"/>
                    <a:gd name="connsiteX106" fmla="*/ 216884 w 640652"/>
                    <a:gd name="connsiteY106" fmla="*/ 346932 h 1495138"/>
                    <a:gd name="connsiteX107" fmla="*/ 256164 w 640652"/>
                    <a:gd name="connsiteY107" fmla="*/ 377887 h 1495138"/>
                    <a:gd name="connsiteX108" fmla="*/ 222094 w 640652"/>
                    <a:gd name="connsiteY108" fmla="*/ 432560 h 1495138"/>
                    <a:gd name="connsiteX109" fmla="*/ 209268 w 640652"/>
                    <a:gd name="connsiteY109" fmla="*/ 433364 h 1495138"/>
                    <a:gd name="connsiteX110" fmla="*/ 48141 w 640652"/>
                    <a:gd name="connsiteY110" fmla="*/ 433364 h 1495138"/>
                    <a:gd name="connsiteX111" fmla="*/ 37319 w 640652"/>
                    <a:gd name="connsiteY111" fmla="*/ 432560 h 1495138"/>
                    <a:gd name="connsiteX112" fmla="*/ 445 w 640652"/>
                    <a:gd name="connsiteY112" fmla="*/ 396781 h 1495138"/>
                    <a:gd name="connsiteX113" fmla="*/ 24894 w 640652"/>
                    <a:gd name="connsiteY113" fmla="*/ 350952 h 1495138"/>
                    <a:gd name="connsiteX114" fmla="*/ 43332 w 640652"/>
                    <a:gd name="connsiteY114" fmla="*/ 346932 h 1495138"/>
                    <a:gd name="connsiteX115" fmla="*/ 77801 w 640652"/>
                    <a:gd name="connsiteY115" fmla="*/ 346932 h 1495138"/>
                    <a:gd name="connsiteX116" fmla="*/ 85818 w 640652"/>
                    <a:gd name="connsiteY116" fmla="*/ 345726 h 1495138"/>
                    <a:gd name="connsiteX117" fmla="*/ 87421 w 640652"/>
                    <a:gd name="connsiteY117" fmla="*/ 344118 h 1495138"/>
                    <a:gd name="connsiteX118" fmla="*/ 88223 w 640652"/>
                    <a:gd name="connsiteY118" fmla="*/ 340902 h 1495138"/>
                    <a:gd name="connsiteX119" fmla="*/ 88223 w 640652"/>
                    <a:gd name="connsiteY119" fmla="*/ 328440 h 1495138"/>
                    <a:gd name="connsiteX120" fmla="*/ 88223 w 640652"/>
                    <a:gd name="connsiteY120" fmla="*/ 105728 h 1495138"/>
                    <a:gd name="connsiteX121" fmla="*/ 87421 w 640652"/>
                    <a:gd name="connsiteY121" fmla="*/ 89648 h 1495138"/>
                    <a:gd name="connsiteX122" fmla="*/ 85818 w 640652"/>
                    <a:gd name="connsiteY122" fmla="*/ 88040 h 1495138"/>
                    <a:gd name="connsiteX123" fmla="*/ 81008 w 640652"/>
                    <a:gd name="connsiteY123" fmla="*/ 86834 h 1495138"/>
                    <a:gd name="connsiteX124" fmla="*/ 58562 w 640652"/>
                    <a:gd name="connsiteY124" fmla="*/ 87236 h 1495138"/>
                    <a:gd name="connsiteX125" fmla="*/ 48141 w 640652"/>
                    <a:gd name="connsiteY125" fmla="*/ 87236 h 1495138"/>
                    <a:gd name="connsiteX126" fmla="*/ 8862 w 640652"/>
                    <a:gd name="connsiteY126" fmla="*/ 45427 h 1495138"/>
                    <a:gd name="connsiteX127" fmla="*/ 49344 w 640652"/>
                    <a:gd name="connsiteY127" fmla="*/ 2010 h 1495138"/>
                    <a:gd name="connsiteX128" fmla="*/ 55757 w 640652"/>
                    <a:gd name="connsiteY128" fmla="*/ 2010 h 1495138"/>
                    <a:gd name="connsiteX129" fmla="*/ 123093 w 640652"/>
                    <a:gd name="connsiteY129"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644844 h 1495138"/>
                    <a:gd name="connsiteX58" fmla="*/ 236582 w 640652"/>
                    <a:gd name="connsiteY58" fmla="*/ 628764 h 1495138"/>
                    <a:gd name="connsiteX59" fmla="*/ 198505 w 640652"/>
                    <a:gd name="connsiteY59" fmla="*/ 541126 h 1495138"/>
                    <a:gd name="connsiteX60" fmla="*/ 272255 w 640652"/>
                    <a:gd name="connsiteY60" fmla="*/ 539116 h 1495138"/>
                    <a:gd name="connsiteX61" fmla="*/ 477504 w 640652"/>
                    <a:gd name="connsiteY61" fmla="*/ 0 h 1495138"/>
                    <a:gd name="connsiteX62" fmla="*/ 492735 w 640652"/>
                    <a:gd name="connsiteY62" fmla="*/ 1206 h 1495138"/>
                    <a:gd name="connsiteX63" fmla="*/ 528407 w 640652"/>
                    <a:gd name="connsiteY63" fmla="*/ 39397 h 1495138"/>
                    <a:gd name="connsiteX64" fmla="*/ 528407 w 640652"/>
                    <a:gd name="connsiteY64" fmla="*/ 45427 h 1495138"/>
                    <a:gd name="connsiteX65" fmla="*/ 528407 w 640652"/>
                    <a:gd name="connsiteY65" fmla="*/ 192159 h 1495138"/>
                    <a:gd name="connsiteX66" fmla="*/ 528006 w 640652"/>
                    <a:gd name="connsiteY66" fmla="*/ 192159 h 1495138"/>
                    <a:gd name="connsiteX67" fmla="*/ 528006 w 640652"/>
                    <a:gd name="connsiteY67" fmla="*/ 326832 h 1495138"/>
                    <a:gd name="connsiteX68" fmla="*/ 528407 w 640652"/>
                    <a:gd name="connsiteY68" fmla="*/ 340902 h 1495138"/>
                    <a:gd name="connsiteX69" fmla="*/ 534018 w 640652"/>
                    <a:gd name="connsiteY69" fmla="*/ 346932 h 1495138"/>
                    <a:gd name="connsiteX70" fmla="*/ 549249 w 640652"/>
                    <a:gd name="connsiteY70" fmla="*/ 346932 h 1495138"/>
                    <a:gd name="connsiteX71" fmla="*/ 571294 w 640652"/>
                    <a:gd name="connsiteY71" fmla="*/ 346932 h 1495138"/>
                    <a:gd name="connsiteX72" fmla="*/ 610574 w 640652"/>
                    <a:gd name="connsiteY72" fmla="*/ 377887 h 1495138"/>
                    <a:gd name="connsiteX73" fmla="*/ 576504 w 640652"/>
                    <a:gd name="connsiteY73" fmla="*/ 432560 h 1495138"/>
                    <a:gd name="connsiteX74" fmla="*/ 563678 w 640652"/>
                    <a:gd name="connsiteY74" fmla="*/ 433364 h 1495138"/>
                    <a:gd name="connsiteX75" fmla="*/ 402552 w 640652"/>
                    <a:gd name="connsiteY75" fmla="*/ 433364 h 1495138"/>
                    <a:gd name="connsiteX76" fmla="*/ 391730 w 640652"/>
                    <a:gd name="connsiteY76" fmla="*/ 432560 h 1495138"/>
                    <a:gd name="connsiteX77" fmla="*/ 354855 w 640652"/>
                    <a:gd name="connsiteY77" fmla="*/ 396781 h 1495138"/>
                    <a:gd name="connsiteX78" fmla="*/ 379305 w 640652"/>
                    <a:gd name="connsiteY78" fmla="*/ 350952 h 1495138"/>
                    <a:gd name="connsiteX79" fmla="*/ 397742 w 640652"/>
                    <a:gd name="connsiteY79" fmla="*/ 346932 h 1495138"/>
                    <a:gd name="connsiteX80" fmla="*/ 432212 w 640652"/>
                    <a:gd name="connsiteY80" fmla="*/ 346932 h 1495138"/>
                    <a:gd name="connsiteX81" fmla="*/ 440228 w 640652"/>
                    <a:gd name="connsiteY81" fmla="*/ 345726 h 1495138"/>
                    <a:gd name="connsiteX82" fmla="*/ 441831 w 640652"/>
                    <a:gd name="connsiteY82" fmla="*/ 344118 h 1495138"/>
                    <a:gd name="connsiteX83" fmla="*/ 442633 w 640652"/>
                    <a:gd name="connsiteY83" fmla="*/ 340902 h 1495138"/>
                    <a:gd name="connsiteX84" fmla="*/ 442633 w 640652"/>
                    <a:gd name="connsiteY84" fmla="*/ 328440 h 1495138"/>
                    <a:gd name="connsiteX85" fmla="*/ 442633 w 640652"/>
                    <a:gd name="connsiteY85" fmla="*/ 105728 h 1495138"/>
                    <a:gd name="connsiteX86" fmla="*/ 441831 w 640652"/>
                    <a:gd name="connsiteY86" fmla="*/ 89648 h 1495138"/>
                    <a:gd name="connsiteX87" fmla="*/ 440228 w 640652"/>
                    <a:gd name="connsiteY87" fmla="*/ 88040 h 1495138"/>
                    <a:gd name="connsiteX88" fmla="*/ 435418 w 640652"/>
                    <a:gd name="connsiteY88" fmla="*/ 86834 h 1495138"/>
                    <a:gd name="connsiteX89" fmla="*/ 412973 w 640652"/>
                    <a:gd name="connsiteY89" fmla="*/ 87236 h 1495138"/>
                    <a:gd name="connsiteX90" fmla="*/ 402552 w 640652"/>
                    <a:gd name="connsiteY90" fmla="*/ 87236 h 1495138"/>
                    <a:gd name="connsiteX91" fmla="*/ 363272 w 640652"/>
                    <a:gd name="connsiteY91" fmla="*/ 45427 h 1495138"/>
                    <a:gd name="connsiteX92" fmla="*/ 403754 w 640652"/>
                    <a:gd name="connsiteY92" fmla="*/ 2010 h 1495138"/>
                    <a:gd name="connsiteX93" fmla="*/ 410167 w 640652"/>
                    <a:gd name="connsiteY93" fmla="*/ 2010 h 1495138"/>
                    <a:gd name="connsiteX94" fmla="*/ 477504 w 640652"/>
                    <a:gd name="connsiteY94" fmla="*/ 0 h 1495138"/>
                    <a:gd name="connsiteX95" fmla="*/ 123093 w 640652"/>
                    <a:gd name="connsiteY95" fmla="*/ 0 h 1495138"/>
                    <a:gd name="connsiteX96" fmla="*/ 138324 w 640652"/>
                    <a:gd name="connsiteY96" fmla="*/ 1206 h 1495138"/>
                    <a:gd name="connsiteX97" fmla="*/ 173997 w 640652"/>
                    <a:gd name="connsiteY97" fmla="*/ 39397 h 1495138"/>
                    <a:gd name="connsiteX98" fmla="*/ 173997 w 640652"/>
                    <a:gd name="connsiteY98" fmla="*/ 45427 h 1495138"/>
                    <a:gd name="connsiteX99" fmla="*/ 173997 w 640652"/>
                    <a:gd name="connsiteY99" fmla="*/ 192159 h 1495138"/>
                    <a:gd name="connsiteX100" fmla="*/ 173596 w 640652"/>
                    <a:gd name="connsiteY100" fmla="*/ 192159 h 1495138"/>
                    <a:gd name="connsiteX101" fmla="*/ 173596 w 640652"/>
                    <a:gd name="connsiteY101" fmla="*/ 326832 h 1495138"/>
                    <a:gd name="connsiteX102" fmla="*/ 173997 w 640652"/>
                    <a:gd name="connsiteY102" fmla="*/ 340902 h 1495138"/>
                    <a:gd name="connsiteX103" fmla="*/ 179608 w 640652"/>
                    <a:gd name="connsiteY103" fmla="*/ 346932 h 1495138"/>
                    <a:gd name="connsiteX104" fmla="*/ 194839 w 640652"/>
                    <a:gd name="connsiteY104" fmla="*/ 346932 h 1495138"/>
                    <a:gd name="connsiteX105" fmla="*/ 216884 w 640652"/>
                    <a:gd name="connsiteY105" fmla="*/ 346932 h 1495138"/>
                    <a:gd name="connsiteX106" fmla="*/ 256164 w 640652"/>
                    <a:gd name="connsiteY106" fmla="*/ 377887 h 1495138"/>
                    <a:gd name="connsiteX107" fmla="*/ 222094 w 640652"/>
                    <a:gd name="connsiteY107" fmla="*/ 432560 h 1495138"/>
                    <a:gd name="connsiteX108" fmla="*/ 209268 w 640652"/>
                    <a:gd name="connsiteY108" fmla="*/ 433364 h 1495138"/>
                    <a:gd name="connsiteX109" fmla="*/ 48141 w 640652"/>
                    <a:gd name="connsiteY109" fmla="*/ 433364 h 1495138"/>
                    <a:gd name="connsiteX110" fmla="*/ 37319 w 640652"/>
                    <a:gd name="connsiteY110" fmla="*/ 432560 h 1495138"/>
                    <a:gd name="connsiteX111" fmla="*/ 445 w 640652"/>
                    <a:gd name="connsiteY111" fmla="*/ 396781 h 1495138"/>
                    <a:gd name="connsiteX112" fmla="*/ 24894 w 640652"/>
                    <a:gd name="connsiteY112" fmla="*/ 350952 h 1495138"/>
                    <a:gd name="connsiteX113" fmla="*/ 43332 w 640652"/>
                    <a:gd name="connsiteY113" fmla="*/ 346932 h 1495138"/>
                    <a:gd name="connsiteX114" fmla="*/ 77801 w 640652"/>
                    <a:gd name="connsiteY114" fmla="*/ 346932 h 1495138"/>
                    <a:gd name="connsiteX115" fmla="*/ 85818 w 640652"/>
                    <a:gd name="connsiteY115" fmla="*/ 345726 h 1495138"/>
                    <a:gd name="connsiteX116" fmla="*/ 87421 w 640652"/>
                    <a:gd name="connsiteY116" fmla="*/ 344118 h 1495138"/>
                    <a:gd name="connsiteX117" fmla="*/ 88223 w 640652"/>
                    <a:gd name="connsiteY117" fmla="*/ 340902 h 1495138"/>
                    <a:gd name="connsiteX118" fmla="*/ 88223 w 640652"/>
                    <a:gd name="connsiteY118" fmla="*/ 328440 h 1495138"/>
                    <a:gd name="connsiteX119" fmla="*/ 88223 w 640652"/>
                    <a:gd name="connsiteY119" fmla="*/ 105728 h 1495138"/>
                    <a:gd name="connsiteX120" fmla="*/ 87421 w 640652"/>
                    <a:gd name="connsiteY120" fmla="*/ 89648 h 1495138"/>
                    <a:gd name="connsiteX121" fmla="*/ 85818 w 640652"/>
                    <a:gd name="connsiteY121" fmla="*/ 88040 h 1495138"/>
                    <a:gd name="connsiteX122" fmla="*/ 81008 w 640652"/>
                    <a:gd name="connsiteY122" fmla="*/ 86834 h 1495138"/>
                    <a:gd name="connsiteX123" fmla="*/ 58562 w 640652"/>
                    <a:gd name="connsiteY123" fmla="*/ 87236 h 1495138"/>
                    <a:gd name="connsiteX124" fmla="*/ 48141 w 640652"/>
                    <a:gd name="connsiteY124" fmla="*/ 87236 h 1495138"/>
                    <a:gd name="connsiteX125" fmla="*/ 8862 w 640652"/>
                    <a:gd name="connsiteY125" fmla="*/ 45427 h 1495138"/>
                    <a:gd name="connsiteX126" fmla="*/ 49344 w 640652"/>
                    <a:gd name="connsiteY126" fmla="*/ 2010 h 1495138"/>
                    <a:gd name="connsiteX127" fmla="*/ 55757 w 640652"/>
                    <a:gd name="connsiteY127" fmla="*/ 2010 h 1495138"/>
                    <a:gd name="connsiteX128" fmla="*/ 123093 w 640652"/>
                    <a:gd name="connsiteY128"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72255 w 640652"/>
                    <a:gd name="connsiteY34" fmla="*/ 539116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644844 h 1495138"/>
                    <a:gd name="connsiteX58" fmla="*/ 236582 w 640652"/>
                    <a:gd name="connsiteY58" fmla="*/ 628764 h 1495138"/>
                    <a:gd name="connsiteX59" fmla="*/ 272255 w 640652"/>
                    <a:gd name="connsiteY59" fmla="*/ 539116 h 1495138"/>
                    <a:gd name="connsiteX60" fmla="*/ 477504 w 640652"/>
                    <a:gd name="connsiteY60" fmla="*/ 0 h 1495138"/>
                    <a:gd name="connsiteX61" fmla="*/ 492735 w 640652"/>
                    <a:gd name="connsiteY61" fmla="*/ 1206 h 1495138"/>
                    <a:gd name="connsiteX62" fmla="*/ 528407 w 640652"/>
                    <a:gd name="connsiteY62" fmla="*/ 39397 h 1495138"/>
                    <a:gd name="connsiteX63" fmla="*/ 528407 w 640652"/>
                    <a:gd name="connsiteY63" fmla="*/ 45427 h 1495138"/>
                    <a:gd name="connsiteX64" fmla="*/ 528407 w 640652"/>
                    <a:gd name="connsiteY64" fmla="*/ 192159 h 1495138"/>
                    <a:gd name="connsiteX65" fmla="*/ 528006 w 640652"/>
                    <a:gd name="connsiteY65" fmla="*/ 192159 h 1495138"/>
                    <a:gd name="connsiteX66" fmla="*/ 528006 w 640652"/>
                    <a:gd name="connsiteY66" fmla="*/ 326832 h 1495138"/>
                    <a:gd name="connsiteX67" fmla="*/ 528407 w 640652"/>
                    <a:gd name="connsiteY67" fmla="*/ 340902 h 1495138"/>
                    <a:gd name="connsiteX68" fmla="*/ 534018 w 640652"/>
                    <a:gd name="connsiteY68" fmla="*/ 346932 h 1495138"/>
                    <a:gd name="connsiteX69" fmla="*/ 549249 w 640652"/>
                    <a:gd name="connsiteY69" fmla="*/ 346932 h 1495138"/>
                    <a:gd name="connsiteX70" fmla="*/ 571294 w 640652"/>
                    <a:gd name="connsiteY70" fmla="*/ 346932 h 1495138"/>
                    <a:gd name="connsiteX71" fmla="*/ 610574 w 640652"/>
                    <a:gd name="connsiteY71" fmla="*/ 377887 h 1495138"/>
                    <a:gd name="connsiteX72" fmla="*/ 576504 w 640652"/>
                    <a:gd name="connsiteY72" fmla="*/ 432560 h 1495138"/>
                    <a:gd name="connsiteX73" fmla="*/ 563678 w 640652"/>
                    <a:gd name="connsiteY73" fmla="*/ 433364 h 1495138"/>
                    <a:gd name="connsiteX74" fmla="*/ 402552 w 640652"/>
                    <a:gd name="connsiteY74" fmla="*/ 433364 h 1495138"/>
                    <a:gd name="connsiteX75" fmla="*/ 391730 w 640652"/>
                    <a:gd name="connsiteY75" fmla="*/ 432560 h 1495138"/>
                    <a:gd name="connsiteX76" fmla="*/ 354855 w 640652"/>
                    <a:gd name="connsiteY76" fmla="*/ 396781 h 1495138"/>
                    <a:gd name="connsiteX77" fmla="*/ 379305 w 640652"/>
                    <a:gd name="connsiteY77" fmla="*/ 350952 h 1495138"/>
                    <a:gd name="connsiteX78" fmla="*/ 397742 w 640652"/>
                    <a:gd name="connsiteY78" fmla="*/ 346932 h 1495138"/>
                    <a:gd name="connsiteX79" fmla="*/ 432212 w 640652"/>
                    <a:gd name="connsiteY79" fmla="*/ 346932 h 1495138"/>
                    <a:gd name="connsiteX80" fmla="*/ 440228 w 640652"/>
                    <a:gd name="connsiteY80" fmla="*/ 345726 h 1495138"/>
                    <a:gd name="connsiteX81" fmla="*/ 441831 w 640652"/>
                    <a:gd name="connsiteY81" fmla="*/ 344118 h 1495138"/>
                    <a:gd name="connsiteX82" fmla="*/ 442633 w 640652"/>
                    <a:gd name="connsiteY82" fmla="*/ 340902 h 1495138"/>
                    <a:gd name="connsiteX83" fmla="*/ 442633 w 640652"/>
                    <a:gd name="connsiteY83" fmla="*/ 328440 h 1495138"/>
                    <a:gd name="connsiteX84" fmla="*/ 442633 w 640652"/>
                    <a:gd name="connsiteY84" fmla="*/ 105728 h 1495138"/>
                    <a:gd name="connsiteX85" fmla="*/ 441831 w 640652"/>
                    <a:gd name="connsiteY85" fmla="*/ 89648 h 1495138"/>
                    <a:gd name="connsiteX86" fmla="*/ 440228 w 640652"/>
                    <a:gd name="connsiteY86" fmla="*/ 88040 h 1495138"/>
                    <a:gd name="connsiteX87" fmla="*/ 435418 w 640652"/>
                    <a:gd name="connsiteY87" fmla="*/ 86834 h 1495138"/>
                    <a:gd name="connsiteX88" fmla="*/ 412973 w 640652"/>
                    <a:gd name="connsiteY88" fmla="*/ 87236 h 1495138"/>
                    <a:gd name="connsiteX89" fmla="*/ 402552 w 640652"/>
                    <a:gd name="connsiteY89" fmla="*/ 87236 h 1495138"/>
                    <a:gd name="connsiteX90" fmla="*/ 363272 w 640652"/>
                    <a:gd name="connsiteY90" fmla="*/ 45427 h 1495138"/>
                    <a:gd name="connsiteX91" fmla="*/ 403754 w 640652"/>
                    <a:gd name="connsiteY91" fmla="*/ 2010 h 1495138"/>
                    <a:gd name="connsiteX92" fmla="*/ 410167 w 640652"/>
                    <a:gd name="connsiteY92" fmla="*/ 2010 h 1495138"/>
                    <a:gd name="connsiteX93" fmla="*/ 477504 w 640652"/>
                    <a:gd name="connsiteY93" fmla="*/ 0 h 1495138"/>
                    <a:gd name="connsiteX94" fmla="*/ 123093 w 640652"/>
                    <a:gd name="connsiteY94" fmla="*/ 0 h 1495138"/>
                    <a:gd name="connsiteX95" fmla="*/ 138324 w 640652"/>
                    <a:gd name="connsiteY95" fmla="*/ 1206 h 1495138"/>
                    <a:gd name="connsiteX96" fmla="*/ 173997 w 640652"/>
                    <a:gd name="connsiteY96" fmla="*/ 39397 h 1495138"/>
                    <a:gd name="connsiteX97" fmla="*/ 173997 w 640652"/>
                    <a:gd name="connsiteY97" fmla="*/ 45427 h 1495138"/>
                    <a:gd name="connsiteX98" fmla="*/ 173997 w 640652"/>
                    <a:gd name="connsiteY98" fmla="*/ 192159 h 1495138"/>
                    <a:gd name="connsiteX99" fmla="*/ 173596 w 640652"/>
                    <a:gd name="connsiteY99" fmla="*/ 192159 h 1495138"/>
                    <a:gd name="connsiteX100" fmla="*/ 173596 w 640652"/>
                    <a:gd name="connsiteY100" fmla="*/ 326832 h 1495138"/>
                    <a:gd name="connsiteX101" fmla="*/ 173997 w 640652"/>
                    <a:gd name="connsiteY101" fmla="*/ 340902 h 1495138"/>
                    <a:gd name="connsiteX102" fmla="*/ 179608 w 640652"/>
                    <a:gd name="connsiteY102" fmla="*/ 346932 h 1495138"/>
                    <a:gd name="connsiteX103" fmla="*/ 194839 w 640652"/>
                    <a:gd name="connsiteY103" fmla="*/ 346932 h 1495138"/>
                    <a:gd name="connsiteX104" fmla="*/ 216884 w 640652"/>
                    <a:gd name="connsiteY104" fmla="*/ 346932 h 1495138"/>
                    <a:gd name="connsiteX105" fmla="*/ 256164 w 640652"/>
                    <a:gd name="connsiteY105" fmla="*/ 377887 h 1495138"/>
                    <a:gd name="connsiteX106" fmla="*/ 222094 w 640652"/>
                    <a:gd name="connsiteY106" fmla="*/ 432560 h 1495138"/>
                    <a:gd name="connsiteX107" fmla="*/ 209268 w 640652"/>
                    <a:gd name="connsiteY107" fmla="*/ 433364 h 1495138"/>
                    <a:gd name="connsiteX108" fmla="*/ 48141 w 640652"/>
                    <a:gd name="connsiteY108" fmla="*/ 433364 h 1495138"/>
                    <a:gd name="connsiteX109" fmla="*/ 37319 w 640652"/>
                    <a:gd name="connsiteY109" fmla="*/ 432560 h 1495138"/>
                    <a:gd name="connsiteX110" fmla="*/ 445 w 640652"/>
                    <a:gd name="connsiteY110" fmla="*/ 396781 h 1495138"/>
                    <a:gd name="connsiteX111" fmla="*/ 24894 w 640652"/>
                    <a:gd name="connsiteY111" fmla="*/ 350952 h 1495138"/>
                    <a:gd name="connsiteX112" fmla="*/ 43332 w 640652"/>
                    <a:gd name="connsiteY112" fmla="*/ 346932 h 1495138"/>
                    <a:gd name="connsiteX113" fmla="*/ 77801 w 640652"/>
                    <a:gd name="connsiteY113" fmla="*/ 346932 h 1495138"/>
                    <a:gd name="connsiteX114" fmla="*/ 85818 w 640652"/>
                    <a:gd name="connsiteY114" fmla="*/ 345726 h 1495138"/>
                    <a:gd name="connsiteX115" fmla="*/ 87421 w 640652"/>
                    <a:gd name="connsiteY115" fmla="*/ 344118 h 1495138"/>
                    <a:gd name="connsiteX116" fmla="*/ 88223 w 640652"/>
                    <a:gd name="connsiteY116" fmla="*/ 340902 h 1495138"/>
                    <a:gd name="connsiteX117" fmla="*/ 88223 w 640652"/>
                    <a:gd name="connsiteY117" fmla="*/ 328440 h 1495138"/>
                    <a:gd name="connsiteX118" fmla="*/ 88223 w 640652"/>
                    <a:gd name="connsiteY118" fmla="*/ 105728 h 1495138"/>
                    <a:gd name="connsiteX119" fmla="*/ 87421 w 640652"/>
                    <a:gd name="connsiteY119" fmla="*/ 89648 h 1495138"/>
                    <a:gd name="connsiteX120" fmla="*/ 85818 w 640652"/>
                    <a:gd name="connsiteY120" fmla="*/ 88040 h 1495138"/>
                    <a:gd name="connsiteX121" fmla="*/ 81008 w 640652"/>
                    <a:gd name="connsiteY121" fmla="*/ 86834 h 1495138"/>
                    <a:gd name="connsiteX122" fmla="*/ 58562 w 640652"/>
                    <a:gd name="connsiteY122" fmla="*/ 87236 h 1495138"/>
                    <a:gd name="connsiteX123" fmla="*/ 48141 w 640652"/>
                    <a:gd name="connsiteY123" fmla="*/ 87236 h 1495138"/>
                    <a:gd name="connsiteX124" fmla="*/ 8862 w 640652"/>
                    <a:gd name="connsiteY124" fmla="*/ 45427 h 1495138"/>
                    <a:gd name="connsiteX125" fmla="*/ 49344 w 640652"/>
                    <a:gd name="connsiteY125" fmla="*/ 2010 h 1495138"/>
                    <a:gd name="connsiteX126" fmla="*/ 55757 w 640652"/>
                    <a:gd name="connsiteY126" fmla="*/ 2010 h 1495138"/>
                    <a:gd name="connsiteX127" fmla="*/ 123093 w 640652"/>
                    <a:gd name="connsiteY127"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628764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880018 h 1495138"/>
                    <a:gd name="connsiteX57" fmla="*/ 237384 w 640652"/>
                    <a:gd name="connsiteY57" fmla="*/ 644844 h 1495138"/>
                    <a:gd name="connsiteX58" fmla="*/ 236582 w 640652"/>
                    <a:gd name="connsiteY58" fmla="*/ 628764 h 1495138"/>
                    <a:gd name="connsiteX59" fmla="*/ 477504 w 640652"/>
                    <a:gd name="connsiteY59" fmla="*/ 0 h 1495138"/>
                    <a:gd name="connsiteX60" fmla="*/ 492735 w 640652"/>
                    <a:gd name="connsiteY60" fmla="*/ 1206 h 1495138"/>
                    <a:gd name="connsiteX61" fmla="*/ 528407 w 640652"/>
                    <a:gd name="connsiteY61" fmla="*/ 39397 h 1495138"/>
                    <a:gd name="connsiteX62" fmla="*/ 528407 w 640652"/>
                    <a:gd name="connsiteY62" fmla="*/ 45427 h 1495138"/>
                    <a:gd name="connsiteX63" fmla="*/ 528407 w 640652"/>
                    <a:gd name="connsiteY63" fmla="*/ 192159 h 1495138"/>
                    <a:gd name="connsiteX64" fmla="*/ 528006 w 640652"/>
                    <a:gd name="connsiteY64" fmla="*/ 192159 h 1495138"/>
                    <a:gd name="connsiteX65" fmla="*/ 528006 w 640652"/>
                    <a:gd name="connsiteY65" fmla="*/ 326832 h 1495138"/>
                    <a:gd name="connsiteX66" fmla="*/ 528407 w 640652"/>
                    <a:gd name="connsiteY66" fmla="*/ 340902 h 1495138"/>
                    <a:gd name="connsiteX67" fmla="*/ 534018 w 640652"/>
                    <a:gd name="connsiteY67" fmla="*/ 346932 h 1495138"/>
                    <a:gd name="connsiteX68" fmla="*/ 549249 w 640652"/>
                    <a:gd name="connsiteY68" fmla="*/ 346932 h 1495138"/>
                    <a:gd name="connsiteX69" fmla="*/ 571294 w 640652"/>
                    <a:gd name="connsiteY69" fmla="*/ 346932 h 1495138"/>
                    <a:gd name="connsiteX70" fmla="*/ 610574 w 640652"/>
                    <a:gd name="connsiteY70" fmla="*/ 377887 h 1495138"/>
                    <a:gd name="connsiteX71" fmla="*/ 576504 w 640652"/>
                    <a:gd name="connsiteY71" fmla="*/ 432560 h 1495138"/>
                    <a:gd name="connsiteX72" fmla="*/ 563678 w 640652"/>
                    <a:gd name="connsiteY72" fmla="*/ 433364 h 1495138"/>
                    <a:gd name="connsiteX73" fmla="*/ 402552 w 640652"/>
                    <a:gd name="connsiteY73" fmla="*/ 433364 h 1495138"/>
                    <a:gd name="connsiteX74" fmla="*/ 391730 w 640652"/>
                    <a:gd name="connsiteY74" fmla="*/ 432560 h 1495138"/>
                    <a:gd name="connsiteX75" fmla="*/ 354855 w 640652"/>
                    <a:gd name="connsiteY75" fmla="*/ 396781 h 1495138"/>
                    <a:gd name="connsiteX76" fmla="*/ 379305 w 640652"/>
                    <a:gd name="connsiteY76" fmla="*/ 350952 h 1495138"/>
                    <a:gd name="connsiteX77" fmla="*/ 397742 w 640652"/>
                    <a:gd name="connsiteY77" fmla="*/ 346932 h 1495138"/>
                    <a:gd name="connsiteX78" fmla="*/ 432212 w 640652"/>
                    <a:gd name="connsiteY78" fmla="*/ 346932 h 1495138"/>
                    <a:gd name="connsiteX79" fmla="*/ 440228 w 640652"/>
                    <a:gd name="connsiteY79" fmla="*/ 345726 h 1495138"/>
                    <a:gd name="connsiteX80" fmla="*/ 441831 w 640652"/>
                    <a:gd name="connsiteY80" fmla="*/ 344118 h 1495138"/>
                    <a:gd name="connsiteX81" fmla="*/ 442633 w 640652"/>
                    <a:gd name="connsiteY81" fmla="*/ 340902 h 1495138"/>
                    <a:gd name="connsiteX82" fmla="*/ 442633 w 640652"/>
                    <a:gd name="connsiteY82" fmla="*/ 328440 h 1495138"/>
                    <a:gd name="connsiteX83" fmla="*/ 442633 w 640652"/>
                    <a:gd name="connsiteY83" fmla="*/ 105728 h 1495138"/>
                    <a:gd name="connsiteX84" fmla="*/ 441831 w 640652"/>
                    <a:gd name="connsiteY84" fmla="*/ 89648 h 1495138"/>
                    <a:gd name="connsiteX85" fmla="*/ 440228 w 640652"/>
                    <a:gd name="connsiteY85" fmla="*/ 88040 h 1495138"/>
                    <a:gd name="connsiteX86" fmla="*/ 435418 w 640652"/>
                    <a:gd name="connsiteY86" fmla="*/ 86834 h 1495138"/>
                    <a:gd name="connsiteX87" fmla="*/ 412973 w 640652"/>
                    <a:gd name="connsiteY87" fmla="*/ 87236 h 1495138"/>
                    <a:gd name="connsiteX88" fmla="*/ 402552 w 640652"/>
                    <a:gd name="connsiteY88" fmla="*/ 87236 h 1495138"/>
                    <a:gd name="connsiteX89" fmla="*/ 363272 w 640652"/>
                    <a:gd name="connsiteY89" fmla="*/ 45427 h 1495138"/>
                    <a:gd name="connsiteX90" fmla="*/ 403754 w 640652"/>
                    <a:gd name="connsiteY90" fmla="*/ 2010 h 1495138"/>
                    <a:gd name="connsiteX91" fmla="*/ 410167 w 640652"/>
                    <a:gd name="connsiteY91" fmla="*/ 2010 h 1495138"/>
                    <a:gd name="connsiteX92" fmla="*/ 477504 w 640652"/>
                    <a:gd name="connsiteY92" fmla="*/ 0 h 1495138"/>
                    <a:gd name="connsiteX93" fmla="*/ 123093 w 640652"/>
                    <a:gd name="connsiteY93" fmla="*/ 0 h 1495138"/>
                    <a:gd name="connsiteX94" fmla="*/ 138324 w 640652"/>
                    <a:gd name="connsiteY94" fmla="*/ 1206 h 1495138"/>
                    <a:gd name="connsiteX95" fmla="*/ 173997 w 640652"/>
                    <a:gd name="connsiteY95" fmla="*/ 39397 h 1495138"/>
                    <a:gd name="connsiteX96" fmla="*/ 173997 w 640652"/>
                    <a:gd name="connsiteY96" fmla="*/ 45427 h 1495138"/>
                    <a:gd name="connsiteX97" fmla="*/ 173997 w 640652"/>
                    <a:gd name="connsiteY97" fmla="*/ 192159 h 1495138"/>
                    <a:gd name="connsiteX98" fmla="*/ 173596 w 640652"/>
                    <a:gd name="connsiteY98" fmla="*/ 192159 h 1495138"/>
                    <a:gd name="connsiteX99" fmla="*/ 173596 w 640652"/>
                    <a:gd name="connsiteY99" fmla="*/ 326832 h 1495138"/>
                    <a:gd name="connsiteX100" fmla="*/ 173997 w 640652"/>
                    <a:gd name="connsiteY100" fmla="*/ 340902 h 1495138"/>
                    <a:gd name="connsiteX101" fmla="*/ 179608 w 640652"/>
                    <a:gd name="connsiteY101" fmla="*/ 346932 h 1495138"/>
                    <a:gd name="connsiteX102" fmla="*/ 194839 w 640652"/>
                    <a:gd name="connsiteY102" fmla="*/ 346932 h 1495138"/>
                    <a:gd name="connsiteX103" fmla="*/ 216884 w 640652"/>
                    <a:gd name="connsiteY103" fmla="*/ 346932 h 1495138"/>
                    <a:gd name="connsiteX104" fmla="*/ 256164 w 640652"/>
                    <a:gd name="connsiteY104" fmla="*/ 377887 h 1495138"/>
                    <a:gd name="connsiteX105" fmla="*/ 222094 w 640652"/>
                    <a:gd name="connsiteY105" fmla="*/ 432560 h 1495138"/>
                    <a:gd name="connsiteX106" fmla="*/ 209268 w 640652"/>
                    <a:gd name="connsiteY106" fmla="*/ 433364 h 1495138"/>
                    <a:gd name="connsiteX107" fmla="*/ 48141 w 640652"/>
                    <a:gd name="connsiteY107" fmla="*/ 433364 h 1495138"/>
                    <a:gd name="connsiteX108" fmla="*/ 37319 w 640652"/>
                    <a:gd name="connsiteY108" fmla="*/ 432560 h 1495138"/>
                    <a:gd name="connsiteX109" fmla="*/ 445 w 640652"/>
                    <a:gd name="connsiteY109" fmla="*/ 396781 h 1495138"/>
                    <a:gd name="connsiteX110" fmla="*/ 24894 w 640652"/>
                    <a:gd name="connsiteY110" fmla="*/ 350952 h 1495138"/>
                    <a:gd name="connsiteX111" fmla="*/ 43332 w 640652"/>
                    <a:gd name="connsiteY111" fmla="*/ 346932 h 1495138"/>
                    <a:gd name="connsiteX112" fmla="*/ 77801 w 640652"/>
                    <a:gd name="connsiteY112" fmla="*/ 346932 h 1495138"/>
                    <a:gd name="connsiteX113" fmla="*/ 85818 w 640652"/>
                    <a:gd name="connsiteY113" fmla="*/ 345726 h 1495138"/>
                    <a:gd name="connsiteX114" fmla="*/ 87421 w 640652"/>
                    <a:gd name="connsiteY114" fmla="*/ 344118 h 1495138"/>
                    <a:gd name="connsiteX115" fmla="*/ 88223 w 640652"/>
                    <a:gd name="connsiteY115" fmla="*/ 340902 h 1495138"/>
                    <a:gd name="connsiteX116" fmla="*/ 88223 w 640652"/>
                    <a:gd name="connsiteY116" fmla="*/ 328440 h 1495138"/>
                    <a:gd name="connsiteX117" fmla="*/ 88223 w 640652"/>
                    <a:gd name="connsiteY117" fmla="*/ 105728 h 1495138"/>
                    <a:gd name="connsiteX118" fmla="*/ 87421 w 640652"/>
                    <a:gd name="connsiteY118" fmla="*/ 89648 h 1495138"/>
                    <a:gd name="connsiteX119" fmla="*/ 85818 w 640652"/>
                    <a:gd name="connsiteY119" fmla="*/ 88040 h 1495138"/>
                    <a:gd name="connsiteX120" fmla="*/ 81008 w 640652"/>
                    <a:gd name="connsiteY120" fmla="*/ 86834 h 1495138"/>
                    <a:gd name="connsiteX121" fmla="*/ 58562 w 640652"/>
                    <a:gd name="connsiteY121" fmla="*/ 87236 h 1495138"/>
                    <a:gd name="connsiteX122" fmla="*/ 48141 w 640652"/>
                    <a:gd name="connsiteY122" fmla="*/ 87236 h 1495138"/>
                    <a:gd name="connsiteX123" fmla="*/ 8862 w 640652"/>
                    <a:gd name="connsiteY123" fmla="*/ 45427 h 1495138"/>
                    <a:gd name="connsiteX124" fmla="*/ 49344 w 640652"/>
                    <a:gd name="connsiteY124" fmla="*/ 2010 h 1495138"/>
                    <a:gd name="connsiteX125" fmla="*/ 55757 w 640652"/>
                    <a:gd name="connsiteY125" fmla="*/ 2010 h 1495138"/>
                    <a:gd name="connsiteX126" fmla="*/ 123093 w 640652"/>
                    <a:gd name="connsiteY126"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628764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731276 h 1495138"/>
                    <a:gd name="connsiteX40" fmla="*/ 322757 w 640652"/>
                    <a:gd name="connsiteY40" fmla="*/ 865948 h 1495138"/>
                    <a:gd name="connsiteX41" fmla="*/ 323158 w 640652"/>
                    <a:gd name="connsiteY41" fmla="*/ 880018 h 1495138"/>
                    <a:gd name="connsiteX42" fmla="*/ 328769 w 640652"/>
                    <a:gd name="connsiteY42" fmla="*/ 886049 h 1495138"/>
                    <a:gd name="connsiteX43" fmla="*/ 344000 w 640652"/>
                    <a:gd name="connsiteY43" fmla="*/ 886049 h 1495138"/>
                    <a:gd name="connsiteX44" fmla="*/ 366045 w 640652"/>
                    <a:gd name="connsiteY44" fmla="*/ 886049 h 1495138"/>
                    <a:gd name="connsiteX45" fmla="*/ 405325 w 640652"/>
                    <a:gd name="connsiteY45" fmla="*/ 917003 h 1495138"/>
                    <a:gd name="connsiteX46" fmla="*/ 371255 w 640652"/>
                    <a:gd name="connsiteY46" fmla="*/ 971676 h 1495138"/>
                    <a:gd name="connsiteX47" fmla="*/ 358429 w 640652"/>
                    <a:gd name="connsiteY47" fmla="*/ 972480 h 1495138"/>
                    <a:gd name="connsiteX48" fmla="*/ 197303 w 640652"/>
                    <a:gd name="connsiteY48" fmla="*/ 972480 h 1495138"/>
                    <a:gd name="connsiteX49" fmla="*/ 186481 w 640652"/>
                    <a:gd name="connsiteY49" fmla="*/ 971676 h 1495138"/>
                    <a:gd name="connsiteX50" fmla="*/ 149606 w 640652"/>
                    <a:gd name="connsiteY50" fmla="*/ 935897 h 1495138"/>
                    <a:gd name="connsiteX51" fmla="*/ 174056 w 640652"/>
                    <a:gd name="connsiteY51" fmla="*/ 890069 h 1495138"/>
                    <a:gd name="connsiteX52" fmla="*/ 192493 w 640652"/>
                    <a:gd name="connsiteY52" fmla="*/ 886049 h 1495138"/>
                    <a:gd name="connsiteX53" fmla="*/ 226963 w 640652"/>
                    <a:gd name="connsiteY53" fmla="*/ 886049 h 1495138"/>
                    <a:gd name="connsiteX54" fmla="*/ 234979 w 640652"/>
                    <a:gd name="connsiteY54" fmla="*/ 884843 h 1495138"/>
                    <a:gd name="connsiteX55" fmla="*/ 236582 w 640652"/>
                    <a:gd name="connsiteY55" fmla="*/ 883234 h 1495138"/>
                    <a:gd name="connsiteX56" fmla="*/ 237384 w 640652"/>
                    <a:gd name="connsiteY56" fmla="*/ 644844 h 1495138"/>
                    <a:gd name="connsiteX57" fmla="*/ 236582 w 640652"/>
                    <a:gd name="connsiteY57" fmla="*/ 628764 h 1495138"/>
                    <a:gd name="connsiteX58" fmla="*/ 477504 w 640652"/>
                    <a:gd name="connsiteY58" fmla="*/ 0 h 1495138"/>
                    <a:gd name="connsiteX59" fmla="*/ 492735 w 640652"/>
                    <a:gd name="connsiteY59" fmla="*/ 1206 h 1495138"/>
                    <a:gd name="connsiteX60" fmla="*/ 528407 w 640652"/>
                    <a:gd name="connsiteY60" fmla="*/ 39397 h 1495138"/>
                    <a:gd name="connsiteX61" fmla="*/ 528407 w 640652"/>
                    <a:gd name="connsiteY61" fmla="*/ 45427 h 1495138"/>
                    <a:gd name="connsiteX62" fmla="*/ 528407 w 640652"/>
                    <a:gd name="connsiteY62" fmla="*/ 192159 h 1495138"/>
                    <a:gd name="connsiteX63" fmla="*/ 528006 w 640652"/>
                    <a:gd name="connsiteY63" fmla="*/ 192159 h 1495138"/>
                    <a:gd name="connsiteX64" fmla="*/ 528006 w 640652"/>
                    <a:gd name="connsiteY64" fmla="*/ 326832 h 1495138"/>
                    <a:gd name="connsiteX65" fmla="*/ 528407 w 640652"/>
                    <a:gd name="connsiteY65" fmla="*/ 340902 h 1495138"/>
                    <a:gd name="connsiteX66" fmla="*/ 534018 w 640652"/>
                    <a:gd name="connsiteY66" fmla="*/ 346932 h 1495138"/>
                    <a:gd name="connsiteX67" fmla="*/ 549249 w 640652"/>
                    <a:gd name="connsiteY67" fmla="*/ 346932 h 1495138"/>
                    <a:gd name="connsiteX68" fmla="*/ 571294 w 640652"/>
                    <a:gd name="connsiteY68" fmla="*/ 346932 h 1495138"/>
                    <a:gd name="connsiteX69" fmla="*/ 610574 w 640652"/>
                    <a:gd name="connsiteY69" fmla="*/ 377887 h 1495138"/>
                    <a:gd name="connsiteX70" fmla="*/ 576504 w 640652"/>
                    <a:gd name="connsiteY70" fmla="*/ 432560 h 1495138"/>
                    <a:gd name="connsiteX71" fmla="*/ 563678 w 640652"/>
                    <a:gd name="connsiteY71" fmla="*/ 433364 h 1495138"/>
                    <a:gd name="connsiteX72" fmla="*/ 402552 w 640652"/>
                    <a:gd name="connsiteY72" fmla="*/ 433364 h 1495138"/>
                    <a:gd name="connsiteX73" fmla="*/ 391730 w 640652"/>
                    <a:gd name="connsiteY73" fmla="*/ 432560 h 1495138"/>
                    <a:gd name="connsiteX74" fmla="*/ 354855 w 640652"/>
                    <a:gd name="connsiteY74" fmla="*/ 396781 h 1495138"/>
                    <a:gd name="connsiteX75" fmla="*/ 379305 w 640652"/>
                    <a:gd name="connsiteY75" fmla="*/ 350952 h 1495138"/>
                    <a:gd name="connsiteX76" fmla="*/ 397742 w 640652"/>
                    <a:gd name="connsiteY76" fmla="*/ 346932 h 1495138"/>
                    <a:gd name="connsiteX77" fmla="*/ 432212 w 640652"/>
                    <a:gd name="connsiteY77" fmla="*/ 346932 h 1495138"/>
                    <a:gd name="connsiteX78" fmla="*/ 440228 w 640652"/>
                    <a:gd name="connsiteY78" fmla="*/ 345726 h 1495138"/>
                    <a:gd name="connsiteX79" fmla="*/ 441831 w 640652"/>
                    <a:gd name="connsiteY79" fmla="*/ 344118 h 1495138"/>
                    <a:gd name="connsiteX80" fmla="*/ 442633 w 640652"/>
                    <a:gd name="connsiteY80" fmla="*/ 340902 h 1495138"/>
                    <a:gd name="connsiteX81" fmla="*/ 442633 w 640652"/>
                    <a:gd name="connsiteY81" fmla="*/ 328440 h 1495138"/>
                    <a:gd name="connsiteX82" fmla="*/ 442633 w 640652"/>
                    <a:gd name="connsiteY82" fmla="*/ 105728 h 1495138"/>
                    <a:gd name="connsiteX83" fmla="*/ 441831 w 640652"/>
                    <a:gd name="connsiteY83" fmla="*/ 89648 h 1495138"/>
                    <a:gd name="connsiteX84" fmla="*/ 440228 w 640652"/>
                    <a:gd name="connsiteY84" fmla="*/ 88040 h 1495138"/>
                    <a:gd name="connsiteX85" fmla="*/ 435418 w 640652"/>
                    <a:gd name="connsiteY85" fmla="*/ 86834 h 1495138"/>
                    <a:gd name="connsiteX86" fmla="*/ 412973 w 640652"/>
                    <a:gd name="connsiteY86" fmla="*/ 87236 h 1495138"/>
                    <a:gd name="connsiteX87" fmla="*/ 402552 w 640652"/>
                    <a:gd name="connsiteY87" fmla="*/ 87236 h 1495138"/>
                    <a:gd name="connsiteX88" fmla="*/ 363272 w 640652"/>
                    <a:gd name="connsiteY88" fmla="*/ 45427 h 1495138"/>
                    <a:gd name="connsiteX89" fmla="*/ 403754 w 640652"/>
                    <a:gd name="connsiteY89" fmla="*/ 2010 h 1495138"/>
                    <a:gd name="connsiteX90" fmla="*/ 410167 w 640652"/>
                    <a:gd name="connsiteY90" fmla="*/ 2010 h 1495138"/>
                    <a:gd name="connsiteX91" fmla="*/ 477504 w 640652"/>
                    <a:gd name="connsiteY91" fmla="*/ 0 h 1495138"/>
                    <a:gd name="connsiteX92" fmla="*/ 123093 w 640652"/>
                    <a:gd name="connsiteY92" fmla="*/ 0 h 1495138"/>
                    <a:gd name="connsiteX93" fmla="*/ 138324 w 640652"/>
                    <a:gd name="connsiteY93" fmla="*/ 1206 h 1495138"/>
                    <a:gd name="connsiteX94" fmla="*/ 173997 w 640652"/>
                    <a:gd name="connsiteY94" fmla="*/ 39397 h 1495138"/>
                    <a:gd name="connsiteX95" fmla="*/ 173997 w 640652"/>
                    <a:gd name="connsiteY95" fmla="*/ 45427 h 1495138"/>
                    <a:gd name="connsiteX96" fmla="*/ 173997 w 640652"/>
                    <a:gd name="connsiteY96" fmla="*/ 192159 h 1495138"/>
                    <a:gd name="connsiteX97" fmla="*/ 173596 w 640652"/>
                    <a:gd name="connsiteY97" fmla="*/ 192159 h 1495138"/>
                    <a:gd name="connsiteX98" fmla="*/ 173596 w 640652"/>
                    <a:gd name="connsiteY98" fmla="*/ 326832 h 1495138"/>
                    <a:gd name="connsiteX99" fmla="*/ 173997 w 640652"/>
                    <a:gd name="connsiteY99" fmla="*/ 340902 h 1495138"/>
                    <a:gd name="connsiteX100" fmla="*/ 179608 w 640652"/>
                    <a:gd name="connsiteY100" fmla="*/ 346932 h 1495138"/>
                    <a:gd name="connsiteX101" fmla="*/ 194839 w 640652"/>
                    <a:gd name="connsiteY101" fmla="*/ 346932 h 1495138"/>
                    <a:gd name="connsiteX102" fmla="*/ 216884 w 640652"/>
                    <a:gd name="connsiteY102" fmla="*/ 346932 h 1495138"/>
                    <a:gd name="connsiteX103" fmla="*/ 256164 w 640652"/>
                    <a:gd name="connsiteY103" fmla="*/ 377887 h 1495138"/>
                    <a:gd name="connsiteX104" fmla="*/ 222094 w 640652"/>
                    <a:gd name="connsiteY104" fmla="*/ 432560 h 1495138"/>
                    <a:gd name="connsiteX105" fmla="*/ 209268 w 640652"/>
                    <a:gd name="connsiteY105" fmla="*/ 433364 h 1495138"/>
                    <a:gd name="connsiteX106" fmla="*/ 48141 w 640652"/>
                    <a:gd name="connsiteY106" fmla="*/ 433364 h 1495138"/>
                    <a:gd name="connsiteX107" fmla="*/ 37319 w 640652"/>
                    <a:gd name="connsiteY107" fmla="*/ 432560 h 1495138"/>
                    <a:gd name="connsiteX108" fmla="*/ 445 w 640652"/>
                    <a:gd name="connsiteY108" fmla="*/ 396781 h 1495138"/>
                    <a:gd name="connsiteX109" fmla="*/ 24894 w 640652"/>
                    <a:gd name="connsiteY109" fmla="*/ 350952 h 1495138"/>
                    <a:gd name="connsiteX110" fmla="*/ 43332 w 640652"/>
                    <a:gd name="connsiteY110" fmla="*/ 346932 h 1495138"/>
                    <a:gd name="connsiteX111" fmla="*/ 77801 w 640652"/>
                    <a:gd name="connsiteY111" fmla="*/ 346932 h 1495138"/>
                    <a:gd name="connsiteX112" fmla="*/ 85818 w 640652"/>
                    <a:gd name="connsiteY112" fmla="*/ 345726 h 1495138"/>
                    <a:gd name="connsiteX113" fmla="*/ 87421 w 640652"/>
                    <a:gd name="connsiteY113" fmla="*/ 344118 h 1495138"/>
                    <a:gd name="connsiteX114" fmla="*/ 88223 w 640652"/>
                    <a:gd name="connsiteY114" fmla="*/ 340902 h 1495138"/>
                    <a:gd name="connsiteX115" fmla="*/ 88223 w 640652"/>
                    <a:gd name="connsiteY115" fmla="*/ 328440 h 1495138"/>
                    <a:gd name="connsiteX116" fmla="*/ 88223 w 640652"/>
                    <a:gd name="connsiteY116" fmla="*/ 105728 h 1495138"/>
                    <a:gd name="connsiteX117" fmla="*/ 87421 w 640652"/>
                    <a:gd name="connsiteY117" fmla="*/ 89648 h 1495138"/>
                    <a:gd name="connsiteX118" fmla="*/ 85818 w 640652"/>
                    <a:gd name="connsiteY118" fmla="*/ 88040 h 1495138"/>
                    <a:gd name="connsiteX119" fmla="*/ 81008 w 640652"/>
                    <a:gd name="connsiteY119" fmla="*/ 86834 h 1495138"/>
                    <a:gd name="connsiteX120" fmla="*/ 58562 w 640652"/>
                    <a:gd name="connsiteY120" fmla="*/ 87236 h 1495138"/>
                    <a:gd name="connsiteX121" fmla="*/ 48141 w 640652"/>
                    <a:gd name="connsiteY121" fmla="*/ 87236 h 1495138"/>
                    <a:gd name="connsiteX122" fmla="*/ 8862 w 640652"/>
                    <a:gd name="connsiteY122" fmla="*/ 45427 h 1495138"/>
                    <a:gd name="connsiteX123" fmla="*/ 49344 w 640652"/>
                    <a:gd name="connsiteY123" fmla="*/ 2010 h 1495138"/>
                    <a:gd name="connsiteX124" fmla="*/ 55757 w 640652"/>
                    <a:gd name="connsiteY124" fmla="*/ 2010 h 1495138"/>
                    <a:gd name="connsiteX125" fmla="*/ 123093 w 640652"/>
                    <a:gd name="connsiteY125"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628764 h 1495138"/>
                    <a:gd name="connsiteX35" fmla="*/ 287486 w 640652"/>
                    <a:gd name="connsiteY35" fmla="*/ 540322 h 1495138"/>
                    <a:gd name="connsiteX36" fmla="*/ 323158 w 640652"/>
                    <a:gd name="connsiteY36" fmla="*/ 578513 h 1495138"/>
                    <a:gd name="connsiteX37" fmla="*/ 323158 w 640652"/>
                    <a:gd name="connsiteY37" fmla="*/ 584543 h 1495138"/>
                    <a:gd name="connsiteX38" fmla="*/ 323158 w 640652"/>
                    <a:gd name="connsiteY38" fmla="*/ 731276 h 1495138"/>
                    <a:gd name="connsiteX39" fmla="*/ 322757 w 640652"/>
                    <a:gd name="connsiteY39" fmla="*/ 865948 h 1495138"/>
                    <a:gd name="connsiteX40" fmla="*/ 323158 w 640652"/>
                    <a:gd name="connsiteY40" fmla="*/ 880018 h 1495138"/>
                    <a:gd name="connsiteX41" fmla="*/ 328769 w 640652"/>
                    <a:gd name="connsiteY41" fmla="*/ 886049 h 1495138"/>
                    <a:gd name="connsiteX42" fmla="*/ 344000 w 640652"/>
                    <a:gd name="connsiteY42" fmla="*/ 886049 h 1495138"/>
                    <a:gd name="connsiteX43" fmla="*/ 366045 w 640652"/>
                    <a:gd name="connsiteY43" fmla="*/ 886049 h 1495138"/>
                    <a:gd name="connsiteX44" fmla="*/ 405325 w 640652"/>
                    <a:gd name="connsiteY44" fmla="*/ 917003 h 1495138"/>
                    <a:gd name="connsiteX45" fmla="*/ 371255 w 640652"/>
                    <a:gd name="connsiteY45" fmla="*/ 971676 h 1495138"/>
                    <a:gd name="connsiteX46" fmla="*/ 358429 w 640652"/>
                    <a:gd name="connsiteY46" fmla="*/ 972480 h 1495138"/>
                    <a:gd name="connsiteX47" fmla="*/ 197303 w 640652"/>
                    <a:gd name="connsiteY47" fmla="*/ 972480 h 1495138"/>
                    <a:gd name="connsiteX48" fmla="*/ 186481 w 640652"/>
                    <a:gd name="connsiteY48" fmla="*/ 971676 h 1495138"/>
                    <a:gd name="connsiteX49" fmla="*/ 149606 w 640652"/>
                    <a:gd name="connsiteY49" fmla="*/ 935897 h 1495138"/>
                    <a:gd name="connsiteX50" fmla="*/ 174056 w 640652"/>
                    <a:gd name="connsiteY50" fmla="*/ 890069 h 1495138"/>
                    <a:gd name="connsiteX51" fmla="*/ 192493 w 640652"/>
                    <a:gd name="connsiteY51" fmla="*/ 886049 h 1495138"/>
                    <a:gd name="connsiteX52" fmla="*/ 226963 w 640652"/>
                    <a:gd name="connsiteY52" fmla="*/ 886049 h 1495138"/>
                    <a:gd name="connsiteX53" fmla="*/ 234979 w 640652"/>
                    <a:gd name="connsiteY53" fmla="*/ 884843 h 1495138"/>
                    <a:gd name="connsiteX54" fmla="*/ 236582 w 640652"/>
                    <a:gd name="connsiteY54" fmla="*/ 883234 h 1495138"/>
                    <a:gd name="connsiteX55" fmla="*/ 237384 w 640652"/>
                    <a:gd name="connsiteY55" fmla="*/ 644844 h 1495138"/>
                    <a:gd name="connsiteX56" fmla="*/ 236582 w 640652"/>
                    <a:gd name="connsiteY56" fmla="*/ 628764 h 1495138"/>
                    <a:gd name="connsiteX57" fmla="*/ 477504 w 640652"/>
                    <a:gd name="connsiteY57" fmla="*/ 0 h 1495138"/>
                    <a:gd name="connsiteX58" fmla="*/ 492735 w 640652"/>
                    <a:gd name="connsiteY58" fmla="*/ 1206 h 1495138"/>
                    <a:gd name="connsiteX59" fmla="*/ 528407 w 640652"/>
                    <a:gd name="connsiteY59" fmla="*/ 39397 h 1495138"/>
                    <a:gd name="connsiteX60" fmla="*/ 528407 w 640652"/>
                    <a:gd name="connsiteY60" fmla="*/ 45427 h 1495138"/>
                    <a:gd name="connsiteX61" fmla="*/ 528407 w 640652"/>
                    <a:gd name="connsiteY61" fmla="*/ 192159 h 1495138"/>
                    <a:gd name="connsiteX62" fmla="*/ 528006 w 640652"/>
                    <a:gd name="connsiteY62" fmla="*/ 192159 h 1495138"/>
                    <a:gd name="connsiteX63" fmla="*/ 528006 w 640652"/>
                    <a:gd name="connsiteY63" fmla="*/ 326832 h 1495138"/>
                    <a:gd name="connsiteX64" fmla="*/ 528407 w 640652"/>
                    <a:gd name="connsiteY64" fmla="*/ 340902 h 1495138"/>
                    <a:gd name="connsiteX65" fmla="*/ 534018 w 640652"/>
                    <a:gd name="connsiteY65" fmla="*/ 346932 h 1495138"/>
                    <a:gd name="connsiteX66" fmla="*/ 549249 w 640652"/>
                    <a:gd name="connsiteY66" fmla="*/ 346932 h 1495138"/>
                    <a:gd name="connsiteX67" fmla="*/ 571294 w 640652"/>
                    <a:gd name="connsiteY67" fmla="*/ 346932 h 1495138"/>
                    <a:gd name="connsiteX68" fmla="*/ 610574 w 640652"/>
                    <a:gd name="connsiteY68" fmla="*/ 377887 h 1495138"/>
                    <a:gd name="connsiteX69" fmla="*/ 576504 w 640652"/>
                    <a:gd name="connsiteY69" fmla="*/ 432560 h 1495138"/>
                    <a:gd name="connsiteX70" fmla="*/ 563678 w 640652"/>
                    <a:gd name="connsiteY70" fmla="*/ 433364 h 1495138"/>
                    <a:gd name="connsiteX71" fmla="*/ 402552 w 640652"/>
                    <a:gd name="connsiteY71" fmla="*/ 433364 h 1495138"/>
                    <a:gd name="connsiteX72" fmla="*/ 391730 w 640652"/>
                    <a:gd name="connsiteY72" fmla="*/ 432560 h 1495138"/>
                    <a:gd name="connsiteX73" fmla="*/ 354855 w 640652"/>
                    <a:gd name="connsiteY73" fmla="*/ 396781 h 1495138"/>
                    <a:gd name="connsiteX74" fmla="*/ 379305 w 640652"/>
                    <a:gd name="connsiteY74" fmla="*/ 350952 h 1495138"/>
                    <a:gd name="connsiteX75" fmla="*/ 397742 w 640652"/>
                    <a:gd name="connsiteY75" fmla="*/ 346932 h 1495138"/>
                    <a:gd name="connsiteX76" fmla="*/ 432212 w 640652"/>
                    <a:gd name="connsiteY76" fmla="*/ 346932 h 1495138"/>
                    <a:gd name="connsiteX77" fmla="*/ 440228 w 640652"/>
                    <a:gd name="connsiteY77" fmla="*/ 345726 h 1495138"/>
                    <a:gd name="connsiteX78" fmla="*/ 441831 w 640652"/>
                    <a:gd name="connsiteY78" fmla="*/ 344118 h 1495138"/>
                    <a:gd name="connsiteX79" fmla="*/ 442633 w 640652"/>
                    <a:gd name="connsiteY79" fmla="*/ 340902 h 1495138"/>
                    <a:gd name="connsiteX80" fmla="*/ 442633 w 640652"/>
                    <a:gd name="connsiteY80" fmla="*/ 328440 h 1495138"/>
                    <a:gd name="connsiteX81" fmla="*/ 442633 w 640652"/>
                    <a:gd name="connsiteY81" fmla="*/ 105728 h 1495138"/>
                    <a:gd name="connsiteX82" fmla="*/ 441831 w 640652"/>
                    <a:gd name="connsiteY82" fmla="*/ 89648 h 1495138"/>
                    <a:gd name="connsiteX83" fmla="*/ 440228 w 640652"/>
                    <a:gd name="connsiteY83" fmla="*/ 88040 h 1495138"/>
                    <a:gd name="connsiteX84" fmla="*/ 435418 w 640652"/>
                    <a:gd name="connsiteY84" fmla="*/ 86834 h 1495138"/>
                    <a:gd name="connsiteX85" fmla="*/ 412973 w 640652"/>
                    <a:gd name="connsiteY85" fmla="*/ 87236 h 1495138"/>
                    <a:gd name="connsiteX86" fmla="*/ 402552 w 640652"/>
                    <a:gd name="connsiteY86" fmla="*/ 87236 h 1495138"/>
                    <a:gd name="connsiteX87" fmla="*/ 363272 w 640652"/>
                    <a:gd name="connsiteY87" fmla="*/ 45427 h 1495138"/>
                    <a:gd name="connsiteX88" fmla="*/ 403754 w 640652"/>
                    <a:gd name="connsiteY88" fmla="*/ 2010 h 1495138"/>
                    <a:gd name="connsiteX89" fmla="*/ 410167 w 640652"/>
                    <a:gd name="connsiteY89" fmla="*/ 2010 h 1495138"/>
                    <a:gd name="connsiteX90" fmla="*/ 477504 w 640652"/>
                    <a:gd name="connsiteY90" fmla="*/ 0 h 1495138"/>
                    <a:gd name="connsiteX91" fmla="*/ 123093 w 640652"/>
                    <a:gd name="connsiteY91" fmla="*/ 0 h 1495138"/>
                    <a:gd name="connsiteX92" fmla="*/ 138324 w 640652"/>
                    <a:gd name="connsiteY92" fmla="*/ 1206 h 1495138"/>
                    <a:gd name="connsiteX93" fmla="*/ 173997 w 640652"/>
                    <a:gd name="connsiteY93" fmla="*/ 39397 h 1495138"/>
                    <a:gd name="connsiteX94" fmla="*/ 173997 w 640652"/>
                    <a:gd name="connsiteY94" fmla="*/ 45427 h 1495138"/>
                    <a:gd name="connsiteX95" fmla="*/ 173997 w 640652"/>
                    <a:gd name="connsiteY95" fmla="*/ 192159 h 1495138"/>
                    <a:gd name="connsiteX96" fmla="*/ 173596 w 640652"/>
                    <a:gd name="connsiteY96" fmla="*/ 192159 h 1495138"/>
                    <a:gd name="connsiteX97" fmla="*/ 173596 w 640652"/>
                    <a:gd name="connsiteY97" fmla="*/ 326832 h 1495138"/>
                    <a:gd name="connsiteX98" fmla="*/ 173997 w 640652"/>
                    <a:gd name="connsiteY98" fmla="*/ 340902 h 1495138"/>
                    <a:gd name="connsiteX99" fmla="*/ 179608 w 640652"/>
                    <a:gd name="connsiteY99" fmla="*/ 346932 h 1495138"/>
                    <a:gd name="connsiteX100" fmla="*/ 194839 w 640652"/>
                    <a:gd name="connsiteY100" fmla="*/ 346932 h 1495138"/>
                    <a:gd name="connsiteX101" fmla="*/ 216884 w 640652"/>
                    <a:gd name="connsiteY101" fmla="*/ 346932 h 1495138"/>
                    <a:gd name="connsiteX102" fmla="*/ 256164 w 640652"/>
                    <a:gd name="connsiteY102" fmla="*/ 377887 h 1495138"/>
                    <a:gd name="connsiteX103" fmla="*/ 222094 w 640652"/>
                    <a:gd name="connsiteY103" fmla="*/ 432560 h 1495138"/>
                    <a:gd name="connsiteX104" fmla="*/ 209268 w 640652"/>
                    <a:gd name="connsiteY104" fmla="*/ 433364 h 1495138"/>
                    <a:gd name="connsiteX105" fmla="*/ 48141 w 640652"/>
                    <a:gd name="connsiteY105" fmla="*/ 433364 h 1495138"/>
                    <a:gd name="connsiteX106" fmla="*/ 37319 w 640652"/>
                    <a:gd name="connsiteY106" fmla="*/ 432560 h 1495138"/>
                    <a:gd name="connsiteX107" fmla="*/ 445 w 640652"/>
                    <a:gd name="connsiteY107" fmla="*/ 396781 h 1495138"/>
                    <a:gd name="connsiteX108" fmla="*/ 24894 w 640652"/>
                    <a:gd name="connsiteY108" fmla="*/ 350952 h 1495138"/>
                    <a:gd name="connsiteX109" fmla="*/ 43332 w 640652"/>
                    <a:gd name="connsiteY109" fmla="*/ 346932 h 1495138"/>
                    <a:gd name="connsiteX110" fmla="*/ 77801 w 640652"/>
                    <a:gd name="connsiteY110" fmla="*/ 346932 h 1495138"/>
                    <a:gd name="connsiteX111" fmla="*/ 85818 w 640652"/>
                    <a:gd name="connsiteY111" fmla="*/ 345726 h 1495138"/>
                    <a:gd name="connsiteX112" fmla="*/ 87421 w 640652"/>
                    <a:gd name="connsiteY112" fmla="*/ 344118 h 1495138"/>
                    <a:gd name="connsiteX113" fmla="*/ 88223 w 640652"/>
                    <a:gd name="connsiteY113" fmla="*/ 340902 h 1495138"/>
                    <a:gd name="connsiteX114" fmla="*/ 88223 w 640652"/>
                    <a:gd name="connsiteY114" fmla="*/ 328440 h 1495138"/>
                    <a:gd name="connsiteX115" fmla="*/ 88223 w 640652"/>
                    <a:gd name="connsiteY115" fmla="*/ 105728 h 1495138"/>
                    <a:gd name="connsiteX116" fmla="*/ 87421 w 640652"/>
                    <a:gd name="connsiteY116" fmla="*/ 89648 h 1495138"/>
                    <a:gd name="connsiteX117" fmla="*/ 85818 w 640652"/>
                    <a:gd name="connsiteY117" fmla="*/ 88040 h 1495138"/>
                    <a:gd name="connsiteX118" fmla="*/ 81008 w 640652"/>
                    <a:gd name="connsiteY118" fmla="*/ 86834 h 1495138"/>
                    <a:gd name="connsiteX119" fmla="*/ 58562 w 640652"/>
                    <a:gd name="connsiteY119" fmla="*/ 87236 h 1495138"/>
                    <a:gd name="connsiteX120" fmla="*/ 48141 w 640652"/>
                    <a:gd name="connsiteY120" fmla="*/ 87236 h 1495138"/>
                    <a:gd name="connsiteX121" fmla="*/ 8862 w 640652"/>
                    <a:gd name="connsiteY121" fmla="*/ 45427 h 1495138"/>
                    <a:gd name="connsiteX122" fmla="*/ 49344 w 640652"/>
                    <a:gd name="connsiteY122" fmla="*/ 2010 h 1495138"/>
                    <a:gd name="connsiteX123" fmla="*/ 55757 w 640652"/>
                    <a:gd name="connsiteY123" fmla="*/ 2010 h 1495138"/>
                    <a:gd name="connsiteX124" fmla="*/ 123093 w 640652"/>
                    <a:gd name="connsiteY124"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628764 h 1495138"/>
                    <a:gd name="connsiteX35" fmla="*/ 323158 w 640652"/>
                    <a:gd name="connsiteY35" fmla="*/ 578513 h 1495138"/>
                    <a:gd name="connsiteX36" fmla="*/ 323158 w 640652"/>
                    <a:gd name="connsiteY36" fmla="*/ 584543 h 1495138"/>
                    <a:gd name="connsiteX37" fmla="*/ 323158 w 640652"/>
                    <a:gd name="connsiteY37" fmla="*/ 731276 h 1495138"/>
                    <a:gd name="connsiteX38" fmla="*/ 322757 w 640652"/>
                    <a:gd name="connsiteY38" fmla="*/ 865948 h 1495138"/>
                    <a:gd name="connsiteX39" fmla="*/ 323158 w 640652"/>
                    <a:gd name="connsiteY39" fmla="*/ 880018 h 1495138"/>
                    <a:gd name="connsiteX40" fmla="*/ 328769 w 640652"/>
                    <a:gd name="connsiteY40" fmla="*/ 886049 h 1495138"/>
                    <a:gd name="connsiteX41" fmla="*/ 344000 w 640652"/>
                    <a:gd name="connsiteY41" fmla="*/ 886049 h 1495138"/>
                    <a:gd name="connsiteX42" fmla="*/ 366045 w 640652"/>
                    <a:gd name="connsiteY42" fmla="*/ 886049 h 1495138"/>
                    <a:gd name="connsiteX43" fmla="*/ 405325 w 640652"/>
                    <a:gd name="connsiteY43" fmla="*/ 917003 h 1495138"/>
                    <a:gd name="connsiteX44" fmla="*/ 371255 w 640652"/>
                    <a:gd name="connsiteY44" fmla="*/ 971676 h 1495138"/>
                    <a:gd name="connsiteX45" fmla="*/ 358429 w 640652"/>
                    <a:gd name="connsiteY45" fmla="*/ 972480 h 1495138"/>
                    <a:gd name="connsiteX46" fmla="*/ 197303 w 640652"/>
                    <a:gd name="connsiteY46" fmla="*/ 972480 h 1495138"/>
                    <a:gd name="connsiteX47" fmla="*/ 186481 w 640652"/>
                    <a:gd name="connsiteY47" fmla="*/ 971676 h 1495138"/>
                    <a:gd name="connsiteX48" fmla="*/ 149606 w 640652"/>
                    <a:gd name="connsiteY48" fmla="*/ 935897 h 1495138"/>
                    <a:gd name="connsiteX49" fmla="*/ 174056 w 640652"/>
                    <a:gd name="connsiteY49" fmla="*/ 890069 h 1495138"/>
                    <a:gd name="connsiteX50" fmla="*/ 192493 w 640652"/>
                    <a:gd name="connsiteY50" fmla="*/ 886049 h 1495138"/>
                    <a:gd name="connsiteX51" fmla="*/ 226963 w 640652"/>
                    <a:gd name="connsiteY51" fmla="*/ 886049 h 1495138"/>
                    <a:gd name="connsiteX52" fmla="*/ 234979 w 640652"/>
                    <a:gd name="connsiteY52" fmla="*/ 884843 h 1495138"/>
                    <a:gd name="connsiteX53" fmla="*/ 236582 w 640652"/>
                    <a:gd name="connsiteY53" fmla="*/ 883234 h 1495138"/>
                    <a:gd name="connsiteX54" fmla="*/ 237384 w 640652"/>
                    <a:gd name="connsiteY54" fmla="*/ 644844 h 1495138"/>
                    <a:gd name="connsiteX55" fmla="*/ 236582 w 640652"/>
                    <a:gd name="connsiteY55" fmla="*/ 628764 h 1495138"/>
                    <a:gd name="connsiteX56" fmla="*/ 477504 w 640652"/>
                    <a:gd name="connsiteY56" fmla="*/ 0 h 1495138"/>
                    <a:gd name="connsiteX57" fmla="*/ 492735 w 640652"/>
                    <a:gd name="connsiteY57" fmla="*/ 1206 h 1495138"/>
                    <a:gd name="connsiteX58" fmla="*/ 528407 w 640652"/>
                    <a:gd name="connsiteY58" fmla="*/ 39397 h 1495138"/>
                    <a:gd name="connsiteX59" fmla="*/ 528407 w 640652"/>
                    <a:gd name="connsiteY59" fmla="*/ 45427 h 1495138"/>
                    <a:gd name="connsiteX60" fmla="*/ 528407 w 640652"/>
                    <a:gd name="connsiteY60" fmla="*/ 192159 h 1495138"/>
                    <a:gd name="connsiteX61" fmla="*/ 528006 w 640652"/>
                    <a:gd name="connsiteY61" fmla="*/ 192159 h 1495138"/>
                    <a:gd name="connsiteX62" fmla="*/ 528006 w 640652"/>
                    <a:gd name="connsiteY62" fmla="*/ 326832 h 1495138"/>
                    <a:gd name="connsiteX63" fmla="*/ 528407 w 640652"/>
                    <a:gd name="connsiteY63" fmla="*/ 340902 h 1495138"/>
                    <a:gd name="connsiteX64" fmla="*/ 534018 w 640652"/>
                    <a:gd name="connsiteY64" fmla="*/ 346932 h 1495138"/>
                    <a:gd name="connsiteX65" fmla="*/ 549249 w 640652"/>
                    <a:gd name="connsiteY65" fmla="*/ 346932 h 1495138"/>
                    <a:gd name="connsiteX66" fmla="*/ 571294 w 640652"/>
                    <a:gd name="connsiteY66" fmla="*/ 346932 h 1495138"/>
                    <a:gd name="connsiteX67" fmla="*/ 610574 w 640652"/>
                    <a:gd name="connsiteY67" fmla="*/ 377887 h 1495138"/>
                    <a:gd name="connsiteX68" fmla="*/ 576504 w 640652"/>
                    <a:gd name="connsiteY68" fmla="*/ 432560 h 1495138"/>
                    <a:gd name="connsiteX69" fmla="*/ 563678 w 640652"/>
                    <a:gd name="connsiteY69" fmla="*/ 433364 h 1495138"/>
                    <a:gd name="connsiteX70" fmla="*/ 402552 w 640652"/>
                    <a:gd name="connsiteY70" fmla="*/ 433364 h 1495138"/>
                    <a:gd name="connsiteX71" fmla="*/ 391730 w 640652"/>
                    <a:gd name="connsiteY71" fmla="*/ 432560 h 1495138"/>
                    <a:gd name="connsiteX72" fmla="*/ 354855 w 640652"/>
                    <a:gd name="connsiteY72" fmla="*/ 396781 h 1495138"/>
                    <a:gd name="connsiteX73" fmla="*/ 379305 w 640652"/>
                    <a:gd name="connsiteY73" fmla="*/ 350952 h 1495138"/>
                    <a:gd name="connsiteX74" fmla="*/ 397742 w 640652"/>
                    <a:gd name="connsiteY74" fmla="*/ 346932 h 1495138"/>
                    <a:gd name="connsiteX75" fmla="*/ 432212 w 640652"/>
                    <a:gd name="connsiteY75" fmla="*/ 346932 h 1495138"/>
                    <a:gd name="connsiteX76" fmla="*/ 440228 w 640652"/>
                    <a:gd name="connsiteY76" fmla="*/ 345726 h 1495138"/>
                    <a:gd name="connsiteX77" fmla="*/ 441831 w 640652"/>
                    <a:gd name="connsiteY77" fmla="*/ 344118 h 1495138"/>
                    <a:gd name="connsiteX78" fmla="*/ 442633 w 640652"/>
                    <a:gd name="connsiteY78" fmla="*/ 340902 h 1495138"/>
                    <a:gd name="connsiteX79" fmla="*/ 442633 w 640652"/>
                    <a:gd name="connsiteY79" fmla="*/ 328440 h 1495138"/>
                    <a:gd name="connsiteX80" fmla="*/ 442633 w 640652"/>
                    <a:gd name="connsiteY80" fmla="*/ 105728 h 1495138"/>
                    <a:gd name="connsiteX81" fmla="*/ 441831 w 640652"/>
                    <a:gd name="connsiteY81" fmla="*/ 89648 h 1495138"/>
                    <a:gd name="connsiteX82" fmla="*/ 440228 w 640652"/>
                    <a:gd name="connsiteY82" fmla="*/ 88040 h 1495138"/>
                    <a:gd name="connsiteX83" fmla="*/ 435418 w 640652"/>
                    <a:gd name="connsiteY83" fmla="*/ 86834 h 1495138"/>
                    <a:gd name="connsiteX84" fmla="*/ 412973 w 640652"/>
                    <a:gd name="connsiteY84" fmla="*/ 87236 h 1495138"/>
                    <a:gd name="connsiteX85" fmla="*/ 402552 w 640652"/>
                    <a:gd name="connsiteY85" fmla="*/ 87236 h 1495138"/>
                    <a:gd name="connsiteX86" fmla="*/ 363272 w 640652"/>
                    <a:gd name="connsiteY86" fmla="*/ 45427 h 1495138"/>
                    <a:gd name="connsiteX87" fmla="*/ 403754 w 640652"/>
                    <a:gd name="connsiteY87" fmla="*/ 2010 h 1495138"/>
                    <a:gd name="connsiteX88" fmla="*/ 410167 w 640652"/>
                    <a:gd name="connsiteY88" fmla="*/ 2010 h 1495138"/>
                    <a:gd name="connsiteX89" fmla="*/ 477504 w 640652"/>
                    <a:gd name="connsiteY89" fmla="*/ 0 h 1495138"/>
                    <a:gd name="connsiteX90" fmla="*/ 123093 w 640652"/>
                    <a:gd name="connsiteY90" fmla="*/ 0 h 1495138"/>
                    <a:gd name="connsiteX91" fmla="*/ 138324 w 640652"/>
                    <a:gd name="connsiteY91" fmla="*/ 1206 h 1495138"/>
                    <a:gd name="connsiteX92" fmla="*/ 173997 w 640652"/>
                    <a:gd name="connsiteY92" fmla="*/ 39397 h 1495138"/>
                    <a:gd name="connsiteX93" fmla="*/ 173997 w 640652"/>
                    <a:gd name="connsiteY93" fmla="*/ 45427 h 1495138"/>
                    <a:gd name="connsiteX94" fmla="*/ 173997 w 640652"/>
                    <a:gd name="connsiteY94" fmla="*/ 192159 h 1495138"/>
                    <a:gd name="connsiteX95" fmla="*/ 173596 w 640652"/>
                    <a:gd name="connsiteY95" fmla="*/ 192159 h 1495138"/>
                    <a:gd name="connsiteX96" fmla="*/ 173596 w 640652"/>
                    <a:gd name="connsiteY96" fmla="*/ 326832 h 1495138"/>
                    <a:gd name="connsiteX97" fmla="*/ 173997 w 640652"/>
                    <a:gd name="connsiteY97" fmla="*/ 340902 h 1495138"/>
                    <a:gd name="connsiteX98" fmla="*/ 179608 w 640652"/>
                    <a:gd name="connsiteY98" fmla="*/ 346932 h 1495138"/>
                    <a:gd name="connsiteX99" fmla="*/ 194839 w 640652"/>
                    <a:gd name="connsiteY99" fmla="*/ 346932 h 1495138"/>
                    <a:gd name="connsiteX100" fmla="*/ 216884 w 640652"/>
                    <a:gd name="connsiteY100" fmla="*/ 346932 h 1495138"/>
                    <a:gd name="connsiteX101" fmla="*/ 256164 w 640652"/>
                    <a:gd name="connsiteY101" fmla="*/ 377887 h 1495138"/>
                    <a:gd name="connsiteX102" fmla="*/ 222094 w 640652"/>
                    <a:gd name="connsiteY102" fmla="*/ 432560 h 1495138"/>
                    <a:gd name="connsiteX103" fmla="*/ 209268 w 640652"/>
                    <a:gd name="connsiteY103" fmla="*/ 433364 h 1495138"/>
                    <a:gd name="connsiteX104" fmla="*/ 48141 w 640652"/>
                    <a:gd name="connsiteY104" fmla="*/ 433364 h 1495138"/>
                    <a:gd name="connsiteX105" fmla="*/ 37319 w 640652"/>
                    <a:gd name="connsiteY105" fmla="*/ 432560 h 1495138"/>
                    <a:gd name="connsiteX106" fmla="*/ 445 w 640652"/>
                    <a:gd name="connsiteY106" fmla="*/ 396781 h 1495138"/>
                    <a:gd name="connsiteX107" fmla="*/ 24894 w 640652"/>
                    <a:gd name="connsiteY107" fmla="*/ 350952 h 1495138"/>
                    <a:gd name="connsiteX108" fmla="*/ 43332 w 640652"/>
                    <a:gd name="connsiteY108" fmla="*/ 346932 h 1495138"/>
                    <a:gd name="connsiteX109" fmla="*/ 77801 w 640652"/>
                    <a:gd name="connsiteY109" fmla="*/ 346932 h 1495138"/>
                    <a:gd name="connsiteX110" fmla="*/ 85818 w 640652"/>
                    <a:gd name="connsiteY110" fmla="*/ 345726 h 1495138"/>
                    <a:gd name="connsiteX111" fmla="*/ 87421 w 640652"/>
                    <a:gd name="connsiteY111" fmla="*/ 344118 h 1495138"/>
                    <a:gd name="connsiteX112" fmla="*/ 88223 w 640652"/>
                    <a:gd name="connsiteY112" fmla="*/ 340902 h 1495138"/>
                    <a:gd name="connsiteX113" fmla="*/ 88223 w 640652"/>
                    <a:gd name="connsiteY113" fmla="*/ 328440 h 1495138"/>
                    <a:gd name="connsiteX114" fmla="*/ 88223 w 640652"/>
                    <a:gd name="connsiteY114" fmla="*/ 105728 h 1495138"/>
                    <a:gd name="connsiteX115" fmla="*/ 87421 w 640652"/>
                    <a:gd name="connsiteY115" fmla="*/ 89648 h 1495138"/>
                    <a:gd name="connsiteX116" fmla="*/ 85818 w 640652"/>
                    <a:gd name="connsiteY116" fmla="*/ 88040 h 1495138"/>
                    <a:gd name="connsiteX117" fmla="*/ 81008 w 640652"/>
                    <a:gd name="connsiteY117" fmla="*/ 86834 h 1495138"/>
                    <a:gd name="connsiteX118" fmla="*/ 58562 w 640652"/>
                    <a:gd name="connsiteY118" fmla="*/ 87236 h 1495138"/>
                    <a:gd name="connsiteX119" fmla="*/ 48141 w 640652"/>
                    <a:gd name="connsiteY119" fmla="*/ 87236 h 1495138"/>
                    <a:gd name="connsiteX120" fmla="*/ 8862 w 640652"/>
                    <a:gd name="connsiteY120" fmla="*/ 45427 h 1495138"/>
                    <a:gd name="connsiteX121" fmla="*/ 49344 w 640652"/>
                    <a:gd name="connsiteY121" fmla="*/ 2010 h 1495138"/>
                    <a:gd name="connsiteX122" fmla="*/ 55757 w 640652"/>
                    <a:gd name="connsiteY122" fmla="*/ 2010 h 1495138"/>
                    <a:gd name="connsiteX123" fmla="*/ 123093 w 640652"/>
                    <a:gd name="connsiteY123"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7384 w 640652"/>
                    <a:gd name="connsiteY34" fmla="*/ 644844 h 1495138"/>
                    <a:gd name="connsiteX35" fmla="*/ 323158 w 640652"/>
                    <a:gd name="connsiteY35" fmla="*/ 578513 h 1495138"/>
                    <a:gd name="connsiteX36" fmla="*/ 323158 w 640652"/>
                    <a:gd name="connsiteY36" fmla="*/ 584543 h 1495138"/>
                    <a:gd name="connsiteX37" fmla="*/ 323158 w 640652"/>
                    <a:gd name="connsiteY37" fmla="*/ 731276 h 1495138"/>
                    <a:gd name="connsiteX38" fmla="*/ 322757 w 640652"/>
                    <a:gd name="connsiteY38" fmla="*/ 865948 h 1495138"/>
                    <a:gd name="connsiteX39" fmla="*/ 323158 w 640652"/>
                    <a:gd name="connsiteY39" fmla="*/ 880018 h 1495138"/>
                    <a:gd name="connsiteX40" fmla="*/ 328769 w 640652"/>
                    <a:gd name="connsiteY40" fmla="*/ 886049 h 1495138"/>
                    <a:gd name="connsiteX41" fmla="*/ 344000 w 640652"/>
                    <a:gd name="connsiteY41" fmla="*/ 886049 h 1495138"/>
                    <a:gd name="connsiteX42" fmla="*/ 366045 w 640652"/>
                    <a:gd name="connsiteY42" fmla="*/ 886049 h 1495138"/>
                    <a:gd name="connsiteX43" fmla="*/ 405325 w 640652"/>
                    <a:gd name="connsiteY43" fmla="*/ 917003 h 1495138"/>
                    <a:gd name="connsiteX44" fmla="*/ 371255 w 640652"/>
                    <a:gd name="connsiteY44" fmla="*/ 971676 h 1495138"/>
                    <a:gd name="connsiteX45" fmla="*/ 358429 w 640652"/>
                    <a:gd name="connsiteY45" fmla="*/ 972480 h 1495138"/>
                    <a:gd name="connsiteX46" fmla="*/ 197303 w 640652"/>
                    <a:gd name="connsiteY46" fmla="*/ 972480 h 1495138"/>
                    <a:gd name="connsiteX47" fmla="*/ 186481 w 640652"/>
                    <a:gd name="connsiteY47" fmla="*/ 971676 h 1495138"/>
                    <a:gd name="connsiteX48" fmla="*/ 149606 w 640652"/>
                    <a:gd name="connsiteY48" fmla="*/ 935897 h 1495138"/>
                    <a:gd name="connsiteX49" fmla="*/ 174056 w 640652"/>
                    <a:gd name="connsiteY49" fmla="*/ 890069 h 1495138"/>
                    <a:gd name="connsiteX50" fmla="*/ 192493 w 640652"/>
                    <a:gd name="connsiteY50" fmla="*/ 886049 h 1495138"/>
                    <a:gd name="connsiteX51" fmla="*/ 226963 w 640652"/>
                    <a:gd name="connsiteY51" fmla="*/ 886049 h 1495138"/>
                    <a:gd name="connsiteX52" fmla="*/ 234979 w 640652"/>
                    <a:gd name="connsiteY52" fmla="*/ 884843 h 1495138"/>
                    <a:gd name="connsiteX53" fmla="*/ 236582 w 640652"/>
                    <a:gd name="connsiteY53" fmla="*/ 883234 h 1495138"/>
                    <a:gd name="connsiteX54" fmla="*/ 237384 w 640652"/>
                    <a:gd name="connsiteY54" fmla="*/ 644844 h 1495138"/>
                    <a:gd name="connsiteX55" fmla="*/ 477504 w 640652"/>
                    <a:gd name="connsiteY55" fmla="*/ 0 h 1495138"/>
                    <a:gd name="connsiteX56" fmla="*/ 492735 w 640652"/>
                    <a:gd name="connsiteY56" fmla="*/ 1206 h 1495138"/>
                    <a:gd name="connsiteX57" fmla="*/ 528407 w 640652"/>
                    <a:gd name="connsiteY57" fmla="*/ 39397 h 1495138"/>
                    <a:gd name="connsiteX58" fmla="*/ 528407 w 640652"/>
                    <a:gd name="connsiteY58" fmla="*/ 45427 h 1495138"/>
                    <a:gd name="connsiteX59" fmla="*/ 528407 w 640652"/>
                    <a:gd name="connsiteY59" fmla="*/ 192159 h 1495138"/>
                    <a:gd name="connsiteX60" fmla="*/ 528006 w 640652"/>
                    <a:gd name="connsiteY60" fmla="*/ 192159 h 1495138"/>
                    <a:gd name="connsiteX61" fmla="*/ 528006 w 640652"/>
                    <a:gd name="connsiteY61" fmla="*/ 326832 h 1495138"/>
                    <a:gd name="connsiteX62" fmla="*/ 528407 w 640652"/>
                    <a:gd name="connsiteY62" fmla="*/ 340902 h 1495138"/>
                    <a:gd name="connsiteX63" fmla="*/ 534018 w 640652"/>
                    <a:gd name="connsiteY63" fmla="*/ 346932 h 1495138"/>
                    <a:gd name="connsiteX64" fmla="*/ 549249 w 640652"/>
                    <a:gd name="connsiteY64" fmla="*/ 346932 h 1495138"/>
                    <a:gd name="connsiteX65" fmla="*/ 571294 w 640652"/>
                    <a:gd name="connsiteY65" fmla="*/ 346932 h 1495138"/>
                    <a:gd name="connsiteX66" fmla="*/ 610574 w 640652"/>
                    <a:gd name="connsiteY66" fmla="*/ 377887 h 1495138"/>
                    <a:gd name="connsiteX67" fmla="*/ 576504 w 640652"/>
                    <a:gd name="connsiteY67" fmla="*/ 432560 h 1495138"/>
                    <a:gd name="connsiteX68" fmla="*/ 563678 w 640652"/>
                    <a:gd name="connsiteY68" fmla="*/ 433364 h 1495138"/>
                    <a:gd name="connsiteX69" fmla="*/ 402552 w 640652"/>
                    <a:gd name="connsiteY69" fmla="*/ 433364 h 1495138"/>
                    <a:gd name="connsiteX70" fmla="*/ 391730 w 640652"/>
                    <a:gd name="connsiteY70" fmla="*/ 432560 h 1495138"/>
                    <a:gd name="connsiteX71" fmla="*/ 354855 w 640652"/>
                    <a:gd name="connsiteY71" fmla="*/ 396781 h 1495138"/>
                    <a:gd name="connsiteX72" fmla="*/ 379305 w 640652"/>
                    <a:gd name="connsiteY72" fmla="*/ 350952 h 1495138"/>
                    <a:gd name="connsiteX73" fmla="*/ 397742 w 640652"/>
                    <a:gd name="connsiteY73" fmla="*/ 346932 h 1495138"/>
                    <a:gd name="connsiteX74" fmla="*/ 432212 w 640652"/>
                    <a:gd name="connsiteY74" fmla="*/ 346932 h 1495138"/>
                    <a:gd name="connsiteX75" fmla="*/ 440228 w 640652"/>
                    <a:gd name="connsiteY75" fmla="*/ 345726 h 1495138"/>
                    <a:gd name="connsiteX76" fmla="*/ 441831 w 640652"/>
                    <a:gd name="connsiteY76" fmla="*/ 344118 h 1495138"/>
                    <a:gd name="connsiteX77" fmla="*/ 442633 w 640652"/>
                    <a:gd name="connsiteY77" fmla="*/ 340902 h 1495138"/>
                    <a:gd name="connsiteX78" fmla="*/ 442633 w 640652"/>
                    <a:gd name="connsiteY78" fmla="*/ 328440 h 1495138"/>
                    <a:gd name="connsiteX79" fmla="*/ 442633 w 640652"/>
                    <a:gd name="connsiteY79" fmla="*/ 105728 h 1495138"/>
                    <a:gd name="connsiteX80" fmla="*/ 441831 w 640652"/>
                    <a:gd name="connsiteY80" fmla="*/ 89648 h 1495138"/>
                    <a:gd name="connsiteX81" fmla="*/ 440228 w 640652"/>
                    <a:gd name="connsiteY81" fmla="*/ 88040 h 1495138"/>
                    <a:gd name="connsiteX82" fmla="*/ 435418 w 640652"/>
                    <a:gd name="connsiteY82" fmla="*/ 86834 h 1495138"/>
                    <a:gd name="connsiteX83" fmla="*/ 412973 w 640652"/>
                    <a:gd name="connsiteY83" fmla="*/ 87236 h 1495138"/>
                    <a:gd name="connsiteX84" fmla="*/ 402552 w 640652"/>
                    <a:gd name="connsiteY84" fmla="*/ 87236 h 1495138"/>
                    <a:gd name="connsiteX85" fmla="*/ 363272 w 640652"/>
                    <a:gd name="connsiteY85" fmla="*/ 45427 h 1495138"/>
                    <a:gd name="connsiteX86" fmla="*/ 403754 w 640652"/>
                    <a:gd name="connsiteY86" fmla="*/ 2010 h 1495138"/>
                    <a:gd name="connsiteX87" fmla="*/ 410167 w 640652"/>
                    <a:gd name="connsiteY87" fmla="*/ 2010 h 1495138"/>
                    <a:gd name="connsiteX88" fmla="*/ 477504 w 640652"/>
                    <a:gd name="connsiteY88" fmla="*/ 0 h 1495138"/>
                    <a:gd name="connsiteX89" fmla="*/ 123093 w 640652"/>
                    <a:gd name="connsiteY89" fmla="*/ 0 h 1495138"/>
                    <a:gd name="connsiteX90" fmla="*/ 138324 w 640652"/>
                    <a:gd name="connsiteY90" fmla="*/ 1206 h 1495138"/>
                    <a:gd name="connsiteX91" fmla="*/ 173997 w 640652"/>
                    <a:gd name="connsiteY91" fmla="*/ 39397 h 1495138"/>
                    <a:gd name="connsiteX92" fmla="*/ 173997 w 640652"/>
                    <a:gd name="connsiteY92" fmla="*/ 45427 h 1495138"/>
                    <a:gd name="connsiteX93" fmla="*/ 173997 w 640652"/>
                    <a:gd name="connsiteY93" fmla="*/ 192159 h 1495138"/>
                    <a:gd name="connsiteX94" fmla="*/ 173596 w 640652"/>
                    <a:gd name="connsiteY94" fmla="*/ 192159 h 1495138"/>
                    <a:gd name="connsiteX95" fmla="*/ 173596 w 640652"/>
                    <a:gd name="connsiteY95" fmla="*/ 326832 h 1495138"/>
                    <a:gd name="connsiteX96" fmla="*/ 173997 w 640652"/>
                    <a:gd name="connsiteY96" fmla="*/ 340902 h 1495138"/>
                    <a:gd name="connsiteX97" fmla="*/ 179608 w 640652"/>
                    <a:gd name="connsiteY97" fmla="*/ 346932 h 1495138"/>
                    <a:gd name="connsiteX98" fmla="*/ 194839 w 640652"/>
                    <a:gd name="connsiteY98" fmla="*/ 346932 h 1495138"/>
                    <a:gd name="connsiteX99" fmla="*/ 216884 w 640652"/>
                    <a:gd name="connsiteY99" fmla="*/ 346932 h 1495138"/>
                    <a:gd name="connsiteX100" fmla="*/ 256164 w 640652"/>
                    <a:gd name="connsiteY100" fmla="*/ 377887 h 1495138"/>
                    <a:gd name="connsiteX101" fmla="*/ 222094 w 640652"/>
                    <a:gd name="connsiteY101" fmla="*/ 432560 h 1495138"/>
                    <a:gd name="connsiteX102" fmla="*/ 209268 w 640652"/>
                    <a:gd name="connsiteY102" fmla="*/ 433364 h 1495138"/>
                    <a:gd name="connsiteX103" fmla="*/ 48141 w 640652"/>
                    <a:gd name="connsiteY103" fmla="*/ 433364 h 1495138"/>
                    <a:gd name="connsiteX104" fmla="*/ 37319 w 640652"/>
                    <a:gd name="connsiteY104" fmla="*/ 432560 h 1495138"/>
                    <a:gd name="connsiteX105" fmla="*/ 445 w 640652"/>
                    <a:gd name="connsiteY105" fmla="*/ 396781 h 1495138"/>
                    <a:gd name="connsiteX106" fmla="*/ 24894 w 640652"/>
                    <a:gd name="connsiteY106" fmla="*/ 350952 h 1495138"/>
                    <a:gd name="connsiteX107" fmla="*/ 43332 w 640652"/>
                    <a:gd name="connsiteY107" fmla="*/ 346932 h 1495138"/>
                    <a:gd name="connsiteX108" fmla="*/ 77801 w 640652"/>
                    <a:gd name="connsiteY108" fmla="*/ 346932 h 1495138"/>
                    <a:gd name="connsiteX109" fmla="*/ 85818 w 640652"/>
                    <a:gd name="connsiteY109" fmla="*/ 345726 h 1495138"/>
                    <a:gd name="connsiteX110" fmla="*/ 87421 w 640652"/>
                    <a:gd name="connsiteY110" fmla="*/ 344118 h 1495138"/>
                    <a:gd name="connsiteX111" fmla="*/ 88223 w 640652"/>
                    <a:gd name="connsiteY111" fmla="*/ 340902 h 1495138"/>
                    <a:gd name="connsiteX112" fmla="*/ 88223 w 640652"/>
                    <a:gd name="connsiteY112" fmla="*/ 328440 h 1495138"/>
                    <a:gd name="connsiteX113" fmla="*/ 88223 w 640652"/>
                    <a:gd name="connsiteY113" fmla="*/ 105728 h 1495138"/>
                    <a:gd name="connsiteX114" fmla="*/ 87421 w 640652"/>
                    <a:gd name="connsiteY114" fmla="*/ 89648 h 1495138"/>
                    <a:gd name="connsiteX115" fmla="*/ 85818 w 640652"/>
                    <a:gd name="connsiteY115" fmla="*/ 88040 h 1495138"/>
                    <a:gd name="connsiteX116" fmla="*/ 81008 w 640652"/>
                    <a:gd name="connsiteY116" fmla="*/ 86834 h 1495138"/>
                    <a:gd name="connsiteX117" fmla="*/ 58562 w 640652"/>
                    <a:gd name="connsiteY117" fmla="*/ 87236 h 1495138"/>
                    <a:gd name="connsiteX118" fmla="*/ 48141 w 640652"/>
                    <a:gd name="connsiteY118" fmla="*/ 87236 h 1495138"/>
                    <a:gd name="connsiteX119" fmla="*/ 8862 w 640652"/>
                    <a:gd name="connsiteY119" fmla="*/ 45427 h 1495138"/>
                    <a:gd name="connsiteX120" fmla="*/ 49344 w 640652"/>
                    <a:gd name="connsiteY120" fmla="*/ 2010 h 1495138"/>
                    <a:gd name="connsiteX121" fmla="*/ 55757 w 640652"/>
                    <a:gd name="connsiteY121" fmla="*/ 2010 h 1495138"/>
                    <a:gd name="connsiteX122" fmla="*/ 123093 w 640652"/>
                    <a:gd name="connsiteY122"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883234 h 1495138"/>
                    <a:gd name="connsiteX35" fmla="*/ 323158 w 640652"/>
                    <a:gd name="connsiteY35" fmla="*/ 578513 h 1495138"/>
                    <a:gd name="connsiteX36" fmla="*/ 323158 w 640652"/>
                    <a:gd name="connsiteY36" fmla="*/ 584543 h 1495138"/>
                    <a:gd name="connsiteX37" fmla="*/ 323158 w 640652"/>
                    <a:gd name="connsiteY37" fmla="*/ 731276 h 1495138"/>
                    <a:gd name="connsiteX38" fmla="*/ 322757 w 640652"/>
                    <a:gd name="connsiteY38" fmla="*/ 865948 h 1495138"/>
                    <a:gd name="connsiteX39" fmla="*/ 323158 w 640652"/>
                    <a:gd name="connsiteY39" fmla="*/ 880018 h 1495138"/>
                    <a:gd name="connsiteX40" fmla="*/ 328769 w 640652"/>
                    <a:gd name="connsiteY40" fmla="*/ 886049 h 1495138"/>
                    <a:gd name="connsiteX41" fmla="*/ 344000 w 640652"/>
                    <a:gd name="connsiteY41" fmla="*/ 886049 h 1495138"/>
                    <a:gd name="connsiteX42" fmla="*/ 366045 w 640652"/>
                    <a:gd name="connsiteY42" fmla="*/ 886049 h 1495138"/>
                    <a:gd name="connsiteX43" fmla="*/ 405325 w 640652"/>
                    <a:gd name="connsiteY43" fmla="*/ 917003 h 1495138"/>
                    <a:gd name="connsiteX44" fmla="*/ 371255 w 640652"/>
                    <a:gd name="connsiteY44" fmla="*/ 971676 h 1495138"/>
                    <a:gd name="connsiteX45" fmla="*/ 358429 w 640652"/>
                    <a:gd name="connsiteY45" fmla="*/ 972480 h 1495138"/>
                    <a:gd name="connsiteX46" fmla="*/ 197303 w 640652"/>
                    <a:gd name="connsiteY46" fmla="*/ 972480 h 1495138"/>
                    <a:gd name="connsiteX47" fmla="*/ 186481 w 640652"/>
                    <a:gd name="connsiteY47" fmla="*/ 971676 h 1495138"/>
                    <a:gd name="connsiteX48" fmla="*/ 149606 w 640652"/>
                    <a:gd name="connsiteY48" fmla="*/ 935897 h 1495138"/>
                    <a:gd name="connsiteX49" fmla="*/ 174056 w 640652"/>
                    <a:gd name="connsiteY49" fmla="*/ 890069 h 1495138"/>
                    <a:gd name="connsiteX50" fmla="*/ 192493 w 640652"/>
                    <a:gd name="connsiteY50" fmla="*/ 886049 h 1495138"/>
                    <a:gd name="connsiteX51" fmla="*/ 226963 w 640652"/>
                    <a:gd name="connsiteY51" fmla="*/ 886049 h 1495138"/>
                    <a:gd name="connsiteX52" fmla="*/ 234979 w 640652"/>
                    <a:gd name="connsiteY52" fmla="*/ 884843 h 1495138"/>
                    <a:gd name="connsiteX53" fmla="*/ 236582 w 640652"/>
                    <a:gd name="connsiteY53" fmla="*/ 883234 h 1495138"/>
                    <a:gd name="connsiteX54" fmla="*/ 477504 w 640652"/>
                    <a:gd name="connsiteY54" fmla="*/ 0 h 1495138"/>
                    <a:gd name="connsiteX55" fmla="*/ 492735 w 640652"/>
                    <a:gd name="connsiteY55" fmla="*/ 1206 h 1495138"/>
                    <a:gd name="connsiteX56" fmla="*/ 528407 w 640652"/>
                    <a:gd name="connsiteY56" fmla="*/ 39397 h 1495138"/>
                    <a:gd name="connsiteX57" fmla="*/ 528407 w 640652"/>
                    <a:gd name="connsiteY57" fmla="*/ 45427 h 1495138"/>
                    <a:gd name="connsiteX58" fmla="*/ 528407 w 640652"/>
                    <a:gd name="connsiteY58" fmla="*/ 192159 h 1495138"/>
                    <a:gd name="connsiteX59" fmla="*/ 528006 w 640652"/>
                    <a:gd name="connsiteY59" fmla="*/ 192159 h 1495138"/>
                    <a:gd name="connsiteX60" fmla="*/ 528006 w 640652"/>
                    <a:gd name="connsiteY60" fmla="*/ 326832 h 1495138"/>
                    <a:gd name="connsiteX61" fmla="*/ 528407 w 640652"/>
                    <a:gd name="connsiteY61" fmla="*/ 340902 h 1495138"/>
                    <a:gd name="connsiteX62" fmla="*/ 534018 w 640652"/>
                    <a:gd name="connsiteY62" fmla="*/ 346932 h 1495138"/>
                    <a:gd name="connsiteX63" fmla="*/ 549249 w 640652"/>
                    <a:gd name="connsiteY63" fmla="*/ 346932 h 1495138"/>
                    <a:gd name="connsiteX64" fmla="*/ 571294 w 640652"/>
                    <a:gd name="connsiteY64" fmla="*/ 346932 h 1495138"/>
                    <a:gd name="connsiteX65" fmla="*/ 610574 w 640652"/>
                    <a:gd name="connsiteY65" fmla="*/ 377887 h 1495138"/>
                    <a:gd name="connsiteX66" fmla="*/ 576504 w 640652"/>
                    <a:gd name="connsiteY66" fmla="*/ 432560 h 1495138"/>
                    <a:gd name="connsiteX67" fmla="*/ 563678 w 640652"/>
                    <a:gd name="connsiteY67" fmla="*/ 433364 h 1495138"/>
                    <a:gd name="connsiteX68" fmla="*/ 402552 w 640652"/>
                    <a:gd name="connsiteY68" fmla="*/ 433364 h 1495138"/>
                    <a:gd name="connsiteX69" fmla="*/ 391730 w 640652"/>
                    <a:gd name="connsiteY69" fmla="*/ 432560 h 1495138"/>
                    <a:gd name="connsiteX70" fmla="*/ 354855 w 640652"/>
                    <a:gd name="connsiteY70" fmla="*/ 396781 h 1495138"/>
                    <a:gd name="connsiteX71" fmla="*/ 379305 w 640652"/>
                    <a:gd name="connsiteY71" fmla="*/ 350952 h 1495138"/>
                    <a:gd name="connsiteX72" fmla="*/ 397742 w 640652"/>
                    <a:gd name="connsiteY72" fmla="*/ 346932 h 1495138"/>
                    <a:gd name="connsiteX73" fmla="*/ 432212 w 640652"/>
                    <a:gd name="connsiteY73" fmla="*/ 346932 h 1495138"/>
                    <a:gd name="connsiteX74" fmla="*/ 440228 w 640652"/>
                    <a:gd name="connsiteY74" fmla="*/ 345726 h 1495138"/>
                    <a:gd name="connsiteX75" fmla="*/ 441831 w 640652"/>
                    <a:gd name="connsiteY75" fmla="*/ 344118 h 1495138"/>
                    <a:gd name="connsiteX76" fmla="*/ 442633 w 640652"/>
                    <a:gd name="connsiteY76" fmla="*/ 340902 h 1495138"/>
                    <a:gd name="connsiteX77" fmla="*/ 442633 w 640652"/>
                    <a:gd name="connsiteY77" fmla="*/ 328440 h 1495138"/>
                    <a:gd name="connsiteX78" fmla="*/ 442633 w 640652"/>
                    <a:gd name="connsiteY78" fmla="*/ 105728 h 1495138"/>
                    <a:gd name="connsiteX79" fmla="*/ 441831 w 640652"/>
                    <a:gd name="connsiteY79" fmla="*/ 89648 h 1495138"/>
                    <a:gd name="connsiteX80" fmla="*/ 440228 w 640652"/>
                    <a:gd name="connsiteY80" fmla="*/ 88040 h 1495138"/>
                    <a:gd name="connsiteX81" fmla="*/ 435418 w 640652"/>
                    <a:gd name="connsiteY81" fmla="*/ 86834 h 1495138"/>
                    <a:gd name="connsiteX82" fmla="*/ 412973 w 640652"/>
                    <a:gd name="connsiteY82" fmla="*/ 87236 h 1495138"/>
                    <a:gd name="connsiteX83" fmla="*/ 402552 w 640652"/>
                    <a:gd name="connsiteY83" fmla="*/ 87236 h 1495138"/>
                    <a:gd name="connsiteX84" fmla="*/ 363272 w 640652"/>
                    <a:gd name="connsiteY84" fmla="*/ 45427 h 1495138"/>
                    <a:gd name="connsiteX85" fmla="*/ 403754 w 640652"/>
                    <a:gd name="connsiteY85" fmla="*/ 2010 h 1495138"/>
                    <a:gd name="connsiteX86" fmla="*/ 410167 w 640652"/>
                    <a:gd name="connsiteY86" fmla="*/ 2010 h 1495138"/>
                    <a:gd name="connsiteX87" fmla="*/ 477504 w 640652"/>
                    <a:gd name="connsiteY87" fmla="*/ 0 h 1495138"/>
                    <a:gd name="connsiteX88" fmla="*/ 123093 w 640652"/>
                    <a:gd name="connsiteY88" fmla="*/ 0 h 1495138"/>
                    <a:gd name="connsiteX89" fmla="*/ 138324 w 640652"/>
                    <a:gd name="connsiteY89" fmla="*/ 1206 h 1495138"/>
                    <a:gd name="connsiteX90" fmla="*/ 173997 w 640652"/>
                    <a:gd name="connsiteY90" fmla="*/ 39397 h 1495138"/>
                    <a:gd name="connsiteX91" fmla="*/ 173997 w 640652"/>
                    <a:gd name="connsiteY91" fmla="*/ 45427 h 1495138"/>
                    <a:gd name="connsiteX92" fmla="*/ 173997 w 640652"/>
                    <a:gd name="connsiteY92" fmla="*/ 192159 h 1495138"/>
                    <a:gd name="connsiteX93" fmla="*/ 173596 w 640652"/>
                    <a:gd name="connsiteY93" fmla="*/ 192159 h 1495138"/>
                    <a:gd name="connsiteX94" fmla="*/ 173596 w 640652"/>
                    <a:gd name="connsiteY94" fmla="*/ 326832 h 1495138"/>
                    <a:gd name="connsiteX95" fmla="*/ 173997 w 640652"/>
                    <a:gd name="connsiteY95" fmla="*/ 340902 h 1495138"/>
                    <a:gd name="connsiteX96" fmla="*/ 179608 w 640652"/>
                    <a:gd name="connsiteY96" fmla="*/ 346932 h 1495138"/>
                    <a:gd name="connsiteX97" fmla="*/ 194839 w 640652"/>
                    <a:gd name="connsiteY97" fmla="*/ 346932 h 1495138"/>
                    <a:gd name="connsiteX98" fmla="*/ 216884 w 640652"/>
                    <a:gd name="connsiteY98" fmla="*/ 346932 h 1495138"/>
                    <a:gd name="connsiteX99" fmla="*/ 256164 w 640652"/>
                    <a:gd name="connsiteY99" fmla="*/ 377887 h 1495138"/>
                    <a:gd name="connsiteX100" fmla="*/ 222094 w 640652"/>
                    <a:gd name="connsiteY100" fmla="*/ 432560 h 1495138"/>
                    <a:gd name="connsiteX101" fmla="*/ 209268 w 640652"/>
                    <a:gd name="connsiteY101" fmla="*/ 433364 h 1495138"/>
                    <a:gd name="connsiteX102" fmla="*/ 48141 w 640652"/>
                    <a:gd name="connsiteY102" fmla="*/ 433364 h 1495138"/>
                    <a:gd name="connsiteX103" fmla="*/ 37319 w 640652"/>
                    <a:gd name="connsiteY103" fmla="*/ 432560 h 1495138"/>
                    <a:gd name="connsiteX104" fmla="*/ 445 w 640652"/>
                    <a:gd name="connsiteY104" fmla="*/ 396781 h 1495138"/>
                    <a:gd name="connsiteX105" fmla="*/ 24894 w 640652"/>
                    <a:gd name="connsiteY105" fmla="*/ 350952 h 1495138"/>
                    <a:gd name="connsiteX106" fmla="*/ 43332 w 640652"/>
                    <a:gd name="connsiteY106" fmla="*/ 346932 h 1495138"/>
                    <a:gd name="connsiteX107" fmla="*/ 77801 w 640652"/>
                    <a:gd name="connsiteY107" fmla="*/ 346932 h 1495138"/>
                    <a:gd name="connsiteX108" fmla="*/ 85818 w 640652"/>
                    <a:gd name="connsiteY108" fmla="*/ 345726 h 1495138"/>
                    <a:gd name="connsiteX109" fmla="*/ 87421 w 640652"/>
                    <a:gd name="connsiteY109" fmla="*/ 344118 h 1495138"/>
                    <a:gd name="connsiteX110" fmla="*/ 88223 w 640652"/>
                    <a:gd name="connsiteY110" fmla="*/ 340902 h 1495138"/>
                    <a:gd name="connsiteX111" fmla="*/ 88223 w 640652"/>
                    <a:gd name="connsiteY111" fmla="*/ 328440 h 1495138"/>
                    <a:gd name="connsiteX112" fmla="*/ 88223 w 640652"/>
                    <a:gd name="connsiteY112" fmla="*/ 105728 h 1495138"/>
                    <a:gd name="connsiteX113" fmla="*/ 87421 w 640652"/>
                    <a:gd name="connsiteY113" fmla="*/ 89648 h 1495138"/>
                    <a:gd name="connsiteX114" fmla="*/ 85818 w 640652"/>
                    <a:gd name="connsiteY114" fmla="*/ 88040 h 1495138"/>
                    <a:gd name="connsiteX115" fmla="*/ 81008 w 640652"/>
                    <a:gd name="connsiteY115" fmla="*/ 86834 h 1495138"/>
                    <a:gd name="connsiteX116" fmla="*/ 58562 w 640652"/>
                    <a:gd name="connsiteY116" fmla="*/ 87236 h 1495138"/>
                    <a:gd name="connsiteX117" fmla="*/ 48141 w 640652"/>
                    <a:gd name="connsiteY117" fmla="*/ 87236 h 1495138"/>
                    <a:gd name="connsiteX118" fmla="*/ 8862 w 640652"/>
                    <a:gd name="connsiteY118" fmla="*/ 45427 h 1495138"/>
                    <a:gd name="connsiteX119" fmla="*/ 49344 w 640652"/>
                    <a:gd name="connsiteY119" fmla="*/ 2010 h 1495138"/>
                    <a:gd name="connsiteX120" fmla="*/ 55757 w 640652"/>
                    <a:gd name="connsiteY120" fmla="*/ 2010 h 1495138"/>
                    <a:gd name="connsiteX121" fmla="*/ 123093 w 640652"/>
                    <a:gd name="connsiteY121"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883234 h 1495138"/>
                    <a:gd name="connsiteX35" fmla="*/ 323158 w 640652"/>
                    <a:gd name="connsiteY35" fmla="*/ 578513 h 1495138"/>
                    <a:gd name="connsiteX36" fmla="*/ 323158 w 640652"/>
                    <a:gd name="connsiteY36" fmla="*/ 731276 h 1495138"/>
                    <a:gd name="connsiteX37" fmla="*/ 322757 w 640652"/>
                    <a:gd name="connsiteY37" fmla="*/ 865948 h 1495138"/>
                    <a:gd name="connsiteX38" fmla="*/ 323158 w 640652"/>
                    <a:gd name="connsiteY38" fmla="*/ 880018 h 1495138"/>
                    <a:gd name="connsiteX39" fmla="*/ 328769 w 640652"/>
                    <a:gd name="connsiteY39" fmla="*/ 886049 h 1495138"/>
                    <a:gd name="connsiteX40" fmla="*/ 344000 w 640652"/>
                    <a:gd name="connsiteY40" fmla="*/ 886049 h 1495138"/>
                    <a:gd name="connsiteX41" fmla="*/ 366045 w 640652"/>
                    <a:gd name="connsiteY41" fmla="*/ 886049 h 1495138"/>
                    <a:gd name="connsiteX42" fmla="*/ 405325 w 640652"/>
                    <a:gd name="connsiteY42" fmla="*/ 917003 h 1495138"/>
                    <a:gd name="connsiteX43" fmla="*/ 371255 w 640652"/>
                    <a:gd name="connsiteY43" fmla="*/ 971676 h 1495138"/>
                    <a:gd name="connsiteX44" fmla="*/ 358429 w 640652"/>
                    <a:gd name="connsiteY44" fmla="*/ 972480 h 1495138"/>
                    <a:gd name="connsiteX45" fmla="*/ 197303 w 640652"/>
                    <a:gd name="connsiteY45" fmla="*/ 972480 h 1495138"/>
                    <a:gd name="connsiteX46" fmla="*/ 186481 w 640652"/>
                    <a:gd name="connsiteY46" fmla="*/ 971676 h 1495138"/>
                    <a:gd name="connsiteX47" fmla="*/ 149606 w 640652"/>
                    <a:gd name="connsiteY47" fmla="*/ 935897 h 1495138"/>
                    <a:gd name="connsiteX48" fmla="*/ 174056 w 640652"/>
                    <a:gd name="connsiteY48" fmla="*/ 890069 h 1495138"/>
                    <a:gd name="connsiteX49" fmla="*/ 192493 w 640652"/>
                    <a:gd name="connsiteY49" fmla="*/ 886049 h 1495138"/>
                    <a:gd name="connsiteX50" fmla="*/ 226963 w 640652"/>
                    <a:gd name="connsiteY50" fmla="*/ 886049 h 1495138"/>
                    <a:gd name="connsiteX51" fmla="*/ 234979 w 640652"/>
                    <a:gd name="connsiteY51" fmla="*/ 884843 h 1495138"/>
                    <a:gd name="connsiteX52" fmla="*/ 236582 w 640652"/>
                    <a:gd name="connsiteY52" fmla="*/ 883234 h 1495138"/>
                    <a:gd name="connsiteX53" fmla="*/ 477504 w 640652"/>
                    <a:gd name="connsiteY53" fmla="*/ 0 h 1495138"/>
                    <a:gd name="connsiteX54" fmla="*/ 492735 w 640652"/>
                    <a:gd name="connsiteY54" fmla="*/ 1206 h 1495138"/>
                    <a:gd name="connsiteX55" fmla="*/ 528407 w 640652"/>
                    <a:gd name="connsiteY55" fmla="*/ 39397 h 1495138"/>
                    <a:gd name="connsiteX56" fmla="*/ 528407 w 640652"/>
                    <a:gd name="connsiteY56" fmla="*/ 45427 h 1495138"/>
                    <a:gd name="connsiteX57" fmla="*/ 528407 w 640652"/>
                    <a:gd name="connsiteY57" fmla="*/ 192159 h 1495138"/>
                    <a:gd name="connsiteX58" fmla="*/ 528006 w 640652"/>
                    <a:gd name="connsiteY58" fmla="*/ 192159 h 1495138"/>
                    <a:gd name="connsiteX59" fmla="*/ 528006 w 640652"/>
                    <a:gd name="connsiteY59" fmla="*/ 326832 h 1495138"/>
                    <a:gd name="connsiteX60" fmla="*/ 528407 w 640652"/>
                    <a:gd name="connsiteY60" fmla="*/ 340902 h 1495138"/>
                    <a:gd name="connsiteX61" fmla="*/ 534018 w 640652"/>
                    <a:gd name="connsiteY61" fmla="*/ 346932 h 1495138"/>
                    <a:gd name="connsiteX62" fmla="*/ 549249 w 640652"/>
                    <a:gd name="connsiteY62" fmla="*/ 346932 h 1495138"/>
                    <a:gd name="connsiteX63" fmla="*/ 571294 w 640652"/>
                    <a:gd name="connsiteY63" fmla="*/ 346932 h 1495138"/>
                    <a:gd name="connsiteX64" fmla="*/ 610574 w 640652"/>
                    <a:gd name="connsiteY64" fmla="*/ 377887 h 1495138"/>
                    <a:gd name="connsiteX65" fmla="*/ 576504 w 640652"/>
                    <a:gd name="connsiteY65" fmla="*/ 432560 h 1495138"/>
                    <a:gd name="connsiteX66" fmla="*/ 563678 w 640652"/>
                    <a:gd name="connsiteY66" fmla="*/ 433364 h 1495138"/>
                    <a:gd name="connsiteX67" fmla="*/ 402552 w 640652"/>
                    <a:gd name="connsiteY67" fmla="*/ 433364 h 1495138"/>
                    <a:gd name="connsiteX68" fmla="*/ 391730 w 640652"/>
                    <a:gd name="connsiteY68" fmla="*/ 432560 h 1495138"/>
                    <a:gd name="connsiteX69" fmla="*/ 354855 w 640652"/>
                    <a:gd name="connsiteY69" fmla="*/ 396781 h 1495138"/>
                    <a:gd name="connsiteX70" fmla="*/ 379305 w 640652"/>
                    <a:gd name="connsiteY70" fmla="*/ 350952 h 1495138"/>
                    <a:gd name="connsiteX71" fmla="*/ 397742 w 640652"/>
                    <a:gd name="connsiteY71" fmla="*/ 346932 h 1495138"/>
                    <a:gd name="connsiteX72" fmla="*/ 432212 w 640652"/>
                    <a:gd name="connsiteY72" fmla="*/ 346932 h 1495138"/>
                    <a:gd name="connsiteX73" fmla="*/ 440228 w 640652"/>
                    <a:gd name="connsiteY73" fmla="*/ 345726 h 1495138"/>
                    <a:gd name="connsiteX74" fmla="*/ 441831 w 640652"/>
                    <a:gd name="connsiteY74" fmla="*/ 344118 h 1495138"/>
                    <a:gd name="connsiteX75" fmla="*/ 442633 w 640652"/>
                    <a:gd name="connsiteY75" fmla="*/ 340902 h 1495138"/>
                    <a:gd name="connsiteX76" fmla="*/ 442633 w 640652"/>
                    <a:gd name="connsiteY76" fmla="*/ 328440 h 1495138"/>
                    <a:gd name="connsiteX77" fmla="*/ 442633 w 640652"/>
                    <a:gd name="connsiteY77" fmla="*/ 105728 h 1495138"/>
                    <a:gd name="connsiteX78" fmla="*/ 441831 w 640652"/>
                    <a:gd name="connsiteY78" fmla="*/ 89648 h 1495138"/>
                    <a:gd name="connsiteX79" fmla="*/ 440228 w 640652"/>
                    <a:gd name="connsiteY79" fmla="*/ 88040 h 1495138"/>
                    <a:gd name="connsiteX80" fmla="*/ 435418 w 640652"/>
                    <a:gd name="connsiteY80" fmla="*/ 86834 h 1495138"/>
                    <a:gd name="connsiteX81" fmla="*/ 412973 w 640652"/>
                    <a:gd name="connsiteY81" fmla="*/ 87236 h 1495138"/>
                    <a:gd name="connsiteX82" fmla="*/ 402552 w 640652"/>
                    <a:gd name="connsiteY82" fmla="*/ 87236 h 1495138"/>
                    <a:gd name="connsiteX83" fmla="*/ 363272 w 640652"/>
                    <a:gd name="connsiteY83" fmla="*/ 45427 h 1495138"/>
                    <a:gd name="connsiteX84" fmla="*/ 403754 w 640652"/>
                    <a:gd name="connsiteY84" fmla="*/ 2010 h 1495138"/>
                    <a:gd name="connsiteX85" fmla="*/ 410167 w 640652"/>
                    <a:gd name="connsiteY85" fmla="*/ 2010 h 1495138"/>
                    <a:gd name="connsiteX86" fmla="*/ 477504 w 640652"/>
                    <a:gd name="connsiteY86" fmla="*/ 0 h 1495138"/>
                    <a:gd name="connsiteX87" fmla="*/ 123093 w 640652"/>
                    <a:gd name="connsiteY87" fmla="*/ 0 h 1495138"/>
                    <a:gd name="connsiteX88" fmla="*/ 138324 w 640652"/>
                    <a:gd name="connsiteY88" fmla="*/ 1206 h 1495138"/>
                    <a:gd name="connsiteX89" fmla="*/ 173997 w 640652"/>
                    <a:gd name="connsiteY89" fmla="*/ 39397 h 1495138"/>
                    <a:gd name="connsiteX90" fmla="*/ 173997 w 640652"/>
                    <a:gd name="connsiteY90" fmla="*/ 45427 h 1495138"/>
                    <a:gd name="connsiteX91" fmla="*/ 173997 w 640652"/>
                    <a:gd name="connsiteY91" fmla="*/ 192159 h 1495138"/>
                    <a:gd name="connsiteX92" fmla="*/ 173596 w 640652"/>
                    <a:gd name="connsiteY92" fmla="*/ 192159 h 1495138"/>
                    <a:gd name="connsiteX93" fmla="*/ 173596 w 640652"/>
                    <a:gd name="connsiteY93" fmla="*/ 326832 h 1495138"/>
                    <a:gd name="connsiteX94" fmla="*/ 173997 w 640652"/>
                    <a:gd name="connsiteY94" fmla="*/ 340902 h 1495138"/>
                    <a:gd name="connsiteX95" fmla="*/ 179608 w 640652"/>
                    <a:gd name="connsiteY95" fmla="*/ 346932 h 1495138"/>
                    <a:gd name="connsiteX96" fmla="*/ 194839 w 640652"/>
                    <a:gd name="connsiteY96" fmla="*/ 346932 h 1495138"/>
                    <a:gd name="connsiteX97" fmla="*/ 216884 w 640652"/>
                    <a:gd name="connsiteY97" fmla="*/ 346932 h 1495138"/>
                    <a:gd name="connsiteX98" fmla="*/ 256164 w 640652"/>
                    <a:gd name="connsiteY98" fmla="*/ 377887 h 1495138"/>
                    <a:gd name="connsiteX99" fmla="*/ 222094 w 640652"/>
                    <a:gd name="connsiteY99" fmla="*/ 432560 h 1495138"/>
                    <a:gd name="connsiteX100" fmla="*/ 209268 w 640652"/>
                    <a:gd name="connsiteY100" fmla="*/ 433364 h 1495138"/>
                    <a:gd name="connsiteX101" fmla="*/ 48141 w 640652"/>
                    <a:gd name="connsiteY101" fmla="*/ 433364 h 1495138"/>
                    <a:gd name="connsiteX102" fmla="*/ 37319 w 640652"/>
                    <a:gd name="connsiteY102" fmla="*/ 432560 h 1495138"/>
                    <a:gd name="connsiteX103" fmla="*/ 445 w 640652"/>
                    <a:gd name="connsiteY103" fmla="*/ 396781 h 1495138"/>
                    <a:gd name="connsiteX104" fmla="*/ 24894 w 640652"/>
                    <a:gd name="connsiteY104" fmla="*/ 350952 h 1495138"/>
                    <a:gd name="connsiteX105" fmla="*/ 43332 w 640652"/>
                    <a:gd name="connsiteY105" fmla="*/ 346932 h 1495138"/>
                    <a:gd name="connsiteX106" fmla="*/ 77801 w 640652"/>
                    <a:gd name="connsiteY106" fmla="*/ 346932 h 1495138"/>
                    <a:gd name="connsiteX107" fmla="*/ 85818 w 640652"/>
                    <a:gd name="connsiteY107" fmla="*/ 345726 h 1495138"/>
                    <a:gd name="connsiteX108" fmla="*/ 87421 w 640652"/>
                    <a:gd name="connsiteY108" fmla="*/ 344118 h 1495138"/>
                    <a:gd name="connsiteX109" fmla="*/ 88223 w 640652"/>
                    <a:gd name="connsiteY109" fmla="*/ 340902 h 1495138"/>
                    <a:gd name="connsiteX110" fmla="*/ 88223 w 640652"/>
                    <a:gd name="connsiteY110" fmla="*/ 328440 h 1495138"/>
                    <a:gd name="connsiteX111" fmla="*/ 88223 w 640652"/>
                    <a:gd name="connsiteY111" fmla="*/ 105728 h 1495138"/>
                    <a:gd name="connsiteX112" fmla="*/ 87421 w 640652"/>
                    <a:gd name="connsiteY112" fmla="*/ 89648 h 1495138"/>
                    <a:gd name="connsiteX113" fmla="*/ 85818 w 640652"/>
                    <a:gd name="connsiteY113" fmla="*/ 88040 h 1495138"/>
                    <a:gd name="connsiteX114" fmla="*/ 81008 w 640652"/>
                    <a:gd name="connsiteY114" fmla="*/ 86834 h 1495138"/>
                    <a:gd name="connsiteX115" fmla="*/ 58562 w 640652"/>
                    <a:gd name="connsiteY115" fmla="*/ 87236 h 1495138"/>
                    <a:gd name="connsiteX116" fmla="*/ 48141 w 640652"/>
                    <a:gd name="connsiteY116" fmla="*/ 87236 h 1495138"/>
                    <a:gd name="connsiteX117" fmla="*/ 8862 w 640652"/>
                    <a:gd name="connsiteY117" fmla="*/ 45427 h 1495138"/>
                    <a:gd name="connsiteX118" fmla="*/ 49344 w 640652"/>
                    <a:gd name="connsiteY118" fmla="*/ 2010 h 1495138"/>
                    <a:gd name="connsiteX119" fmla="*/ 55757 w 640652"/>
                    <a:gd name="connsiteY119" fmla="*/ 2010 h 1495138"/>
                    <a:gd name="connsiteX120" fmla="*/ 123093 w 640652"/>
                    <a:gd name="connsiteY120"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883234 h 1495138"/>
                    <a:gd name="connsiteX35" fmla="*/ 323158 w 640652"/>
                    <a:gd name="connsiteY35" fmla="*/ 731276 h 1495138"/>
                    <a:gd name="connsiteX36" fmla="*/ 322757 w 640652"/>
                    <a:gd name="connsiteY36" fmla="*/ 865948 h 1495138"/>
                    <a:gd name="connsiteX37" fmla="*/ 323158 w 640652"/>
                    <a:gd name="connsiteY37" fmla="*/ 880018 h 1495138"/>
                    <a:gd name="connsiteX38" fmla="*/ 328769 w 640652"/>
                    <a:gd name="connsiteY38" fmla="*/ 886049 h 1495138"/>
                    <a:gd name="connsiteX39" fmla="*/ 344000 w 640652"/>
                    <a:gd name="connsiteY39" fmla="*/ 886049 h 1495138"/>
                    <a:gd name="connsiteX40" fmla="*/ 366045 w 640652"/>
                    <a:gd name="connsiteY40" fmla="*/ 886049 h 1495138"/>
                    <a:gd name="connsiteX41" fmla="*/ 405325 w 640652"/>
                    <a:gd name="connsiteY41" fmla="*/ 917003 h 1495138"/>
                    <a:gd name="connsiteX42" fmla="*/ 371255 w 640652"/>
                    <a:gd name="connsiteY42" fmla="*/ 971676 h 1495138"/>
                    <a:gd name="connsiteX43" fmla="*/ 358429 w 640652"/>
                    <a:gd name="connsiteY43" fmla="*/ 972480 h 1495138"/>
                    <a:gd name="connsiteX44" fmla="*/ 197303 w 640652"/>
                    <a:gd name="connsiteY44" fmla="*/ 972480 h 1495138"/>
                    <a:gd name="connsiteX45" fmla="*/ 186481 w 640652"/>
                    <a:gd name="connsiteY45" fmla="*/ 971676 h 1495138"/>
                    <a:gd name="connsiteX46" fmla="*/ 149606 w 640652"/>
                    <a:gd name="connsiteY46" fmla="*/ 935897 h 1495138"/>
                    <a:gd name="connsiteX47" fmla="*/ 174056 w 640652"/>
                    <a:gd name="connsiteY47" fmla="*/ 890069 h 1495138"/>
                    <a:gd name="connsiteX48" fmla="*/ 192493 w 640652"/>
                    <a:gd name="connsiteY48" fmla="*/ 886049 h 1495138"/>
                    <a:gd name="connsiteX49" fmla="*/ 226963 w 640652"/>
                    <a:gd name="connsiteY49" fmla="*/ 886049 h 1495138"/>
                    <a:gd name="connsiteX50" fmla="*/ 234979 w 640652"/>
                    <a:gd name="connsiteY50" fmla="*/ 884843 h 1495138"/>
                    <a:gd name="connsiteX51" fmla="*/ 236582 w 640652"/>
                    <a:gd name="connsiteY51" fmla="*/ 883234 h 1495138"/>
                    <a:gd name="connsiteX52" fmla="*/ 477504 w 640652"/>
                    <a:gd name="connsiteY52" fmla="*/ 0 h 1495138"/>
                    <a:gd name="connsiteX53" fmla="*/ 492735 w 640652"/>
                    <a:gd name="connsiteY53" fmla="*/ 1206 h 1495138"/>
                    <a:gd name="connsiteX54" fmla="*/ 528407 w 640652"/>
                    <a:gd name="connsiteY54" fmla="*/ 39397 h 1495138"/>
                    <a:gd name="connsiteX55" fmla="*/ 528407 w 640652"/>
                    <a:gd name="connsiteY55" fmla="*/ 45427 h 1495138"/>
                    <a:gd name="connsiteX56" fmla="*/ 528407 w 640652"/>
                    <a:gd name="connsiteY56" fmla="*/ 192159 h 1495138"/>
                    <a:gd name="connsiteX57" fmla="*/ 528006 w 640652"/>
                    <a:gd name="connsiteY57" fmla="*/ 192159 h 1495138"/>
                    <a:gd name="connsiteX58" fmla="*/ 528006 w 640652"/>
                    <a:gd name="connsiteY58" fmla="*/ 326832 h 1495138"/>
                    <a:gd name="connsiteX59" fmla="*/ 528407 w 640652"/>
                    <a:gd name="connsiteY59" fmla="*/ 340902 h 1495138"/>
                    <a:gd name="connsiteX60" fmla="*/ 534018 w 640652"/>
                    <a:gd name="connsiteY60" fmla="*/ 346932 h 1495138"/>
                    <a:gd name="connsiteX61" fmla="*/ 549249 w 640652"/>
                    <a:gd name="connsiteY61" fmla="*/ 346932 h 1495138"/>
                    <a:gd name="connsiteX62" fmla="*/ 571294 w 640652"/>
                    <a:gd name="connsiteY62" fmla="*/ 346932 h 1495138"/>
                    <a:gd name="connsiteX63" fmla="*/ 610574 w 640652"/>
                    <a:gd name="connsiteY63" fmla="*/ 377887 h 1495138"/>
                    <a:gd name="connsiteX64" fmla="*/ 576504 w 640652"/>
                    <a:gd name="connsiteY64" fmla="*/ 432560 h 1495138"/>
                    <a:gd name="connsiteX65" fmla="*/ 563678 w 640652"/>
                    <a:gd name="connsiteY65" fmla="*/ 433364 h 1495138"/>
                    <a:gd name="connsiteX66" fmla="*/ 402552 w 640652"/>
                    <a:gd name="connsiteY66" fmla="*/ 433364 h 1495138"/>
                    <a:gd name="connsiteX67" fmla="*/ 391730 w 640652"/>
                    <a:gd name="connsiteY67" fmla="*/ 432560 h 1495138"/>
                    <a:gd name="connsiteX68" fmla="*/ 354855 w 640652"/>
                    <a:gd name="connsiteY68" fmla="*/ 396781 h 1495138"/>
                    <a:gd name="connsiteX69" fmla="*/ 379305 w 640652"/>
                    <a:gd name="connsiteY69" fmla="*/ 350952 h 1495138"/>
                    <a:gd name="connsiteX70" fmla="*/ 397742 w 640652"/>
                    <a:gd name="connsiteY70" fmla="*/ 346932 h 1495138"/>
                    <a:gd name="connsiteX71" fmla="*/ 432212 w 640652"/>
                    <a:gd name="connsiteY71" fmla="*/ 346932 h 1495138"/>
                    <a:gd name="connsiteX72" fmla="*/ 440228 w 640652"/>
                    <a:gd name="connsiteY72" fmla="*/ 345726 h 1495138"/>
                    <a:gd name="connsiteX73" fmla="*/ 441831 w 640652"/>
                    <a:gd name="connsiteY73" fmla="*/ 344118 h 1495138"/>
                    <a:gd name="connsiteX74" fmla="*/ 442633 w 640652"/>
                    <a:gd name="connsiteY74" fmla="*/ 340902 h 1495138"/>
                    <a:gd name="connsiteX75" fmla="*/ 442633 w 640652"/>
                    <a:gd name="connsiteY75" fmla="*/ 328440 h 1495138"/>
                    <a:gd name="connsiteX76" fmla="*/ 442633 w 640652"/>
                    <a:gd name="connsiteY76" fmla="*/ 105728 h 1495138"/>
                    <a:gd name="connsiteX77" fmla="*/ 441831 w 640652"/>
                    <a:gd name="connsiteY77" fmla="*/ 89648 h 1495138"/>
                    <a:gd name="connsiteX78" fmla="*/ 440228 w 640652"/>
                    <a:gd name="connsiteY78" fmla="*/ 88040 h 1495138"/>
                    <a:gd name="connsiteX79" fmla="*/ 435418 w 640652"/>
                    <a:gd name="connsiteY79" fmla="*/ 86834 h 1495138"/>
                    <a:gd name="connsiteX80" fmla="*/ 412973 w 640652"/>
                    <a:gd name="connsiteY80" fmla="*/ 87236 h 1495138"/>
                    <a:gd name="connsiteX81" fmla="*/ 402552 w 640652"/>
                    <a:gd name="connsiteY81" fmla="*/ 87236 h 1495138"/>
                    <a:gd name="connsiteX82" fmla="*/ 363272 w 640652"/>
                    <a:gd name="connsiteY82" fmla="*/ 45427 h 1495138"/>
                    <a:gd name="connsiteX83" fmla="*/ 403754 w 640652"/>
                    <a:gd name="connsiteY83" fmla="*/ 2010 h 1495138"/>
                    <a:gd name="connsiteX84" fmla="*/ 410167 w 640652"/>
                    <a:gd name="connsiteY84" fmla="*/ 2010 h 1495138"/>
                    <a:gd name="connsiteX85" fmla="*/ 477504 w 640652"/>
                    <a:gd name="connsiteY85" fmla="*/ 0 h 1495138"/>
                    <a:gd name="connsiteX86" fmla="*/ 123093 w 640652"/>
                    <a:gd name="connsiteY86" fmla="*/ 0 h 1495138"/>
                    <a:gd name="connsiteX87" fmla="*/ 138324 w 640652"/>
                    <a:gd name="connsiteY87" fmla="*/ 1206 h 1495138"/>
                    <a:gd name="connsiteX88" fmla="*/ 173997 w 640652"/>
                    <a:gd name="connsiteY88" fmla="*/ 39397 h 1495138"/>
                    <a:gd name="connsiteX89" fmla="*/ 173997 w 640652"/>
                    <a:gd name="connsiteY89" fmla="*/ 45427 h 1495138"/>
                    <a:gd name="connsiteX90" fmla="*/ 173997 w 640652"/>
                    <a:gd name="connsiteY90" fmla="*/ 192159 h 1495138"/>
                    <a:gd name="connsiteX91" fmla="*/ 173596 w 640652"/>
                    <a:gd name="connsiteY91" fmla="*/ 192159 h 1495138"/>
                    <a:gd name="connsiteX92" fmla="*/ 173596 w 640652"/>
                    <a:gd name="connsiteY92" fmla="*/ 326832 h 1495138"/>
                    <a:gd name="connsiteX93" fmla="*/ 173997 w 640652"/>
                    <a:gd name="connsiteY93" fmla="*/ 340902 h 1495138"/>
                    <a:gd name="connsiteX94" fmla="*/ 179608 w 640652"/>
                    <a:gd name="connsiteY94" fmla="*/ 346932 h 1495138"/>
                    <a:gd name="connsiteX95" fmla="*/ 194839 w 640652"/>
                    <a:gd name="connsiteY95" fmla="*/ 346932 h 1495138"/>
                    <a:gd name="connsiteX96" fmla="*/ 216884 w 640652"/>
                    <a:gd name="connsiteY96" fmla="*/ 346932 h 1495138"/>
                    <a:gd name="connsiteX97" fmla="*/ 256164 w 640652"/>
                    <a:gd name="connsiteY97" fmla="*/ 377887 h 1495138"/>
                    <a:gd name="connsiteX98" fmla="*/ 222094 w 640652"/>
                    <a:gd name="connsiteY98" fmla="*/ 432560 h 1495138"/>
                    <a:gd name="connsiteX99" fmla="*/ 209268 w 640652"/>
                    <a:gd name="connsiteY99" fmla="*/ 433364 h 1495138"/>
                    <a:gd name="connsiteX100" fmla="*/ 48141 w 640652"/>
                    <a:gd name="connsiteY100" fmla="*/ 433364 h 1495138"/>
                    <a:gd name="connsiteX101" fmla="*/ 37319 w 640652"/>
                    <a:gd name="connsiteY101" fmla="*/ 432560 h 1495138"/>
                    <a:gd name="connsiteX102" fmla="*/ 445 w 640652"/>
                    <a:gd name="connsiteY102" fmla="*/ 396781 h 1495138"/>
                    <a:gd name="connsiteX103" fmla="*/ 24894 w 640652"/>
                    <a:gd name="connsiteY103" fmla="*/ 350952 h 1495138"/>
                    <a:gd name="connsiteX104" fmla="*/ 43332 w 640652"/>
                    <a:gd name="connsiteY104" fmla="*/ 346932 h 1495138"/>
                    <a:gd name="connsiteX105" fmla="*/ 77801 w 640652"/>
                    <a:gd name="connsiteY105" fmla="*/ 346932 h 1495138"/>
                    <a:gd name="connsiteX106" fmla="*/ 85818 w 640652"/>
                    <a:gd name="connsiteY106" fmla="*/ 345726 h 1495138"/>
                    <a:gd name="connsiteX107" fmla="*/ 87421 w 640652"/>
                    <a:gd name="connsiteY107" fmla="*/ 344118 h 1495138"/>
                    <a:gd name="connsiteX108" fmla="*/ 88223 w 640652"/>
                    <a:gd name="connsiteY108" fmla="*/ 340902 h 1495138"/>
                    <a:gd name="connsiteX109" fmla="*/ 88223 w 640652"/>
                    <a:gd name="connsiteY109" fmla="*/ 328440 h 1495138"/>
                    <a:gd name="connsiteX110" fmla="*/ 88223 w 640652"/>
                    <a:gd name="connsiteY110" fmla="*/ 105728 h 1495138"/>
                    <a:gd name="connsiteX111" fmla="*/ 87421 w 640652"/>
                    <a:gd name="connsiteY111" fmla="*/ 89648 h 1495138"/>
                    <a:gd name="connsiteX112" fmla="*/ 85818 w 640652"/>
                    <a:gd name="connsiteY112" fmla="*/ 88040 h 1495138"/>
                    <a:gd name="connsiteX113" fmla="*/ 81008 w 640652"/>
                    <a:gd name="connsiteY113" fmla="*/ 86834 h 1495138"/>
                    <a:gd name="connsiteX114" fmla="*/ 58562 w 640652"/>
                    <a:gd name="connsiteY114" fmla="*/ 87236 h 1495138"/>
                    <a:gd name="connsiteX115" fmla="*/ 48141 w 640652"/>
                    <a:gd name="connsiteY115" fmla="*/ 87236 h 1495138"/>
                    <a:gd name="connsiteX116" fmla="*/ 8862 w 640652"/>
                    <a:gd name="connsiteY116" fmla="*/ 45427 h 1495138"/>
                    <a:gd name="connsiteX117" fmla="*/ 49344 w 640652"/>
                    <a:gd name="connsiteY117" fmla="*/ 2010 h 1495138"/>
                    <a:gd name="connsiteX118" fmla="*/ 55757 w 640652"/>
                    <a:gd name="connsiteY118" fmla="*/ 2010 h 1495138"/>
                    <a:gd name="connsiteX119" fmla="*/ 123093 w 640652"/>
                    <a:gd name="connsiteY119"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6582 w 640652"/>
                    <a:gd name="connsiteY34" fmla="*/ 883234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197303 w 640652"/>
                    <a:gd name="connsiteY43" fmla="*/ 972480 h 1495138"/>
                    <a:gd name="connsiteX44" fmla="*/ 186481 w 640652"/>
                    <a:gd name="connsiteY44" fmla="*/ 971676 h 1495138"/>
                    <a:gd name="connsiteX45" fmla="*/ 149606 w 640652"/>
                    <a:gd name="connsiteY45" fmla="*/ 935897 h 1495138"/>
                    <a:gd name="connsiteX46" fmla="*/ 174056 w 640652"/>
                    <a:gd name="connsiteY46" fmla="*/ 890069 h 1495138"/>
                    <a:gd name="connsiteX47" fmla="*/ 192493 w 640652"/>
                    <a:gd name="connsiteY47" fmla="*/ 886049 h 1495138"/>
                    <a:gd name="connsiteX48" fmla="*/ 226963 w 640652"/>
                    <a:gd name="connsiteY48" fmla="*/ 886049 h 1495138"/>
                    <a:gd name="connsiteX49" fmla="*/ 234979 w 640652"/>
                    <a:gd name="connsiteY49" fmla="*/ 884843 h 1495138"/>
                    <a:gd name="connsiteX50" fmla="*/ 236582 w 640652"/>
                    <a:gd name="connsiteY50" fmla="*/ 883234 h 1495138"/>
                    <a:gd name="connsiteX51" fmla="*/ 477504 w 640652"/>
                    <a:gd name="connsiteY51" fmla="*/ 0 h 1495138"/>
                    <a:gd name="connsiteX52" fmla="*/ 492735 w 640652"/>
                    <a:gd name="connsiteY52" fmla="*/ 1206 h 1495138"/>
                    <a:gd name="connsiteX53" fmla="*/ 528407 w 640652"/>
                    <a:gd name="connsiteY53" fmla="*/ 39397 h 1495138"/>
                    <a:gd name="connsiteX54" fmla="*/ 528407 w 640652"/>
                    <a:gd name="connsiteY54" fmla="*/ 45427 h 1495138"/>
                    <a:gd name="connsiteX55" fmla="*/ 528407 w 640652"/>
                    <a:gd name="connsiteY55" fmla="*/ 192159 h 1495138"/>
                    <a:gd name="connsiteX56" fmla="*/ 528006 w 640652"/>
                    <a:gd name="connsiteY56" fmla="*/ 192159 h 1495138"/>
                    <a:gd name="connsiteX57" fmla="*/ 528006 w 640652"/>
                    <a:gd name="connsiteY57" fmla="*/ 326832 h 1495138"/>
                    <a:gd name="connsiteX58" fmla="*/ 528407 w 640652"/>
                    <a:gd name="connsiteY58" fmla="*/ 340902 h 1495138"/>
                    <a:gd name="connsiteX59" fmla="*/ 534018 w 640652"/>
                    <a:gd name="connsiteY59" fmla="*/ 346932 h 1495138"/>
                    <a:gd name="connsiteX60" fmla="*/ 549249 w 640652"/>
                    <a:gd name="connsiteY60" fmla="*/ 346932 h 1495138"/>
                    <a:gd name="connsiteX61" fmla="*/ 571294 w 640652"/>
                    <a:gd name="connsiteY61" fmla="*/ 346932 h 1495138"/>
                    <a:gd name="connsiteX62" fmla="*/ 610574 w 640652"/>
                    <a:gd name="connsiteY62" fmla="*/ 377887 h 1495138"/>
                    <a:gd name="connsiteX63" fmla="*/ 576504 w 640652"/>
                    <a:gd name="connsiteY63" fmla="*/ 432560 h 1495138"/>
                    <a:gd name="connsiteX64" fmla="*/ 563678 w 640652"/>
                    <a:gd name="connsiteY64" fmla="*/ 433364 h 1495138"/>
                    <a:gd name="connsiteX65" fmla="*/ 402552 w 640652"/>
                    <a:gd name="connsiteY65" fmla="*/ 433364 h 1495138"/>
                    <a:gd name="connsiteX66" fmla="*/ 391730 w 640652"/>
                    <a:gd name="connsiteY66" fmla="*/ 432560 h 1495138"/>
                    <a:gd name="connsiteX67" fmla="*/ 354855 w 640652"/>
                    <a:gd name="connsiteY67" fmla="*/ 396781 h 1495138"/>
                    <a:gd name="connsiteX68" fmla="*/ 379305 w 640652"/>
                    <a:gd name="connsiteY68" fmla="*/ 350952 h 1495138"/>
                    <a:gd name="connsiteX69" fmla="*/ 397742 w 640652"/>
                    <a:gd name="connsiteY69" fmla="*/ 346932 h 1495138"/>
                    <a:gd name="connsiteX70" fmla="*/ 432212 w 640652"/>
                    <a:gd name="connsiteY70" fmla="*/ 346932 h 1495138"/>
                    <a:gd name="connsiteX71" fmla="*/ 440228 w 640652"/>
                    <a:gd name="connsiteY71" fmla="*/ 345726 h 1495138"/>
                    <a:gd name="connsiteX72" fmla="*/ 441831 w 640652"/>
                    <a:gd name="connsiteY72" fmla="*/ 344118 h 1495138"/>
                    <a:gd name="connsiteX73" fmla="*/ 442633 w 640652"/>
                    <a:gd name="connsiteY73" fmla="*/ 340902 h 1495138"/>
                    <a:gd name="connsiteX74" fmla="*/ 442633 w 640652"/>
                    <a:gd name="connsiteY74" fmla="*/ 328440 h 1495138"/>
                    <a:gd name="connsiteX75" fmla="*/ 442633 w 640652"/>
                    <a:gd name="connsiteY75" fmla="*/ 105728 h 1495138"/>
                    <a:gd name="connsiteX76" fmla="*/ 441831 w 640652"/>
                    <a:gd name="connsiteY76" fmla="*/ 89648 h 1495138"/>
                    <a:gd name="connsiteX77" fmla="*/ 440228 w 640652"/>
                    <a:gd name="connsiteY77" fmla="*/ 88040 h 1495138"/>
                    <a:gd name="connsiteX78" fmla="*/ 435418 w 640652"/>
                    <a:gd name="connsiteY78" fmla="*/ 86834 h 1495138"/>
                    <a:gd name="connsiteX79" fmla="*/ 412973 w 640652"/>
                    <a:gd name="connsiteY79" fmla="*/ 87236 h 1495138"/>
                    <a:gd name="connsiteX80" fmla="*/ 402552 w 640652"/>
                    <a:gd name="connsiteY80" fmla="*/ 87236 h 1495138"/>
                    <a:gd name="connsiteX81" fmla="*/ 363272 w 640652"/>
                    <a:gd name="connsiteY81" fmla="*/ 45427 h 1495138"/>
                    <a:gd name="connsiteX82" fmla="*/ 403754 w 640652"/>
                    <a:gd name="connsiteY82" fmla="*/ 2010 h 1495138"/>
                    <a:gd name="connsiteX83" fmla="*/ 410167 w 640652"/>
                    <a:gd name="connsiteY83" fmla="*/ 2010 h 1495138"/>
                    <a:gd name="connsiteX84" fmla="*/ 477504 w 640652"/>
                    <a:gd name="connsiteY84" fmla="*/ 0 h 1495138"/>
                    <a:gd name="connsiteX85" fmla="*/ 123093 w 640652"/>
                    <a:gd name="connsiteY85" fmla="*/ 0 h 1495138"/>
                    <a:gd name="connsiteX86" fmla="*/ 138324 w 640652"/>
                    <a:gd name="connsiteY86" fmla="*/ 1206 h 1495138"/>
                    <a:gd name="connsiteX87" fmla="*/ 173997 w 640652"/>
                    <a:gd name="connsiteY87" fmla="*/ 39397 h 1495138"/>
                    <a:gd name="connsiteX88" fmla="*/ 173997 w 640652"/>
                    <a:gd name="connsiteY88" fmla="*/ 45427 h 1495138"/>
                    <a:gd name="connsiteX89" fmla="*/ 173997 w 640652"/>
                    <a:gd name="connsiteY89" fmla="*/ 192159 h 1495138"/>
                    <a:gd name="connsiteX90" fmla="*/ 173596 w 640652"/>
                    <a:gd name="connsiteY90" fmla="*/ 192159 h 1495138"/>
                    <a:gd name="connsiteX91" fmla="*/ 173596 w 640652"/>
                    <a:gd name="connsiteY91" fmla="*/ 326832 h 1495138"/>
                    <a:gd name="connsiteX92" fmla="*/ 173997 w 640652"/>
                    <a:gd name="connsiteY92" fmla="*/ 340902 h 1495138"/>
                    <a:gd name="connsiteX93" fmla="*/ 179608 w 640652"/>
                    <a:gd name="connsiteY93" fmla="*/ 346932 h 1495138"/>
                    <a:gd name="connsiteX94" fmla="*/ 194839 w 640652"/>
                    <a:gd name="connsiteY94" fmla="*/ 346932 h 1495138"/>
                    <a:gd name="connsiteX95" fmla="*/ 216884 w 640652"/>
                    <a:gd name="connsiteY95" fmla="*/ 346932 h 1495138"/>
                    <a:gd name="connsiteX96" fmla="*/ 256164 w 640652"/>
                    <a:gd name="connsiteY96" fmla="*/ 377887 h 1495138"/>
                    <a:gd name="connsiteX97" fmla="*/ 222094 w 640652"/>
                    <a:gd name="connsiteY97" fmla="*/ 432560 h 1495138"/>
                    <a:gd name="connsiteX98" fmla="*/ 209268 w 640652"/>
                    <a:gd name="connsiteY98" fmla="*/ 433364 h 1495138"/>
                    <a:gd name="connsiteX99" fmla="*/ 48141 w 640652"/>
                    <a:gd name="connsiteY99" fmla="*/ 433364 h 1495138"/>
                    <a:gd name="connsiteX100" fmla="*/ 37319 w 640652"/>
                    <a:gd name="connsiteY100" fmla="*/ 432560 h 1495138"/>
                    <a:gd name="connsiteX101" fmla="*/ 445 w 640652"/>
                    <a:gd name="connsiteY101" fmla="*/ 396781 h 1495138"/>
                    <a:gd name="connsiteX102" fmla="*/ 24894 w 640652"/>
                    <a:gd name="connsiteY102" fmla="*/ 350952 h 1495138"/>
                    <a:gd name="connsiteX103" fmla="*/ 43332 w 640652"/>
                    <a:gd name="connsiteY103" fmla="*/ 346932 h 1495138"/>
                    <a:gd name="connsiteX104" fmla="*/ 77801 w 640652"/>
                    <a:gd name="connsiteY104" fmla="*/ 346932 h 1495138"/>
                    <a:gd name="connsiteX105" fmla="*/ 85818 w 640652"/>
                    <a:gd name="connsiteY105" fmla="*/ 345726 h 1495138"/>
                    <a:gd name="connsiteX106" fmla="*/ 87421 w 640652"/>
                    <a:gd name="connsiteY106" fmla="*/ 344118 h 1495138"/>
                    <a:gd name="connsiteX107" fmla="*/ 88223 w 640652"/>
                    <a:gd name="connsiteY107" fmla="*/ 340902 h 1495138"/>
                    <a:gd name="connsiteX108" fmla="*/ 88223 w 640652"/>
                    <a:gd name="connsiteY108" fmla="*/ 328440 h 1495138"/>
                    <a:gd name="connsiteX109" fmla="*/ 88223 w 640652"/>
                    <a:gd name="connsiteY109" fmla="*/ 105728 h 1495138"/>
                    <a:gd name="connsiteX110" fmla="*/ 87421 w 640652"/>
                    <a:gd name="connsiteY110" fmla="*/ 89648 h 1495138"/>
                    <a:gd name="connsiteX111" fmla="*/ 85818 w 640652"/>
                    <a:gd name="connsiteY111" fmla="*/ 88040 h 1495138"/>
                    <a:gd name="connsiteX112" fmla="*/ 81008 w 640652"/>
                    <a:gd name="connsiteY112" fmla="*/ 86834 h 1495138"/>
                    <a:gd name="connsiteX113" fmla="*/ 58562 w 640652"/>
                    <a:gd name="connsiteY113" fmla="*/ 87236 h 1495138"/>
                    <a:gd name="connsiteX114" fmla="*/ 48141 w 640652"/>
                    <a:gd name="connsiteY114" fmla="*/ 87236 h 1495138"/>
                    <a:gd name="connsiteX115" fmla="*/ 8862 w 640652"/>
                    <a:gd name="connsiteY115" fmla="*/ 45427 h 1495138"/>
                    <a:gd name="connsiteX116" fmla="*/ 49344 w 640652"/>
                    <a:gd name="connsiteY116" fmla="*/ 2010 h 1495138"/>
                    <a:gd name="connsiteX117" fmla="*/ 55757 w 640652"/>
                    <a:gd name="connsiteY117" fmla="*/ 2010 h 1495138"/>
                    <a:gd name="connsiteX118" fmla="*/ 123093 w 640652"/>
                    <a:gd name="connsiteY118"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34979 w 640652"/>
                    <a:gd name="connsiteY34" fmla="*/ 884843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197303 w 640652"/>
                    <a:gd name="connsiteY43" fmla="*/ 972480 h 1495138"/>
                    <a:gd name="connsiteX44" fmla="*/ 186481 w 640652"/>
                    <a:gd name="connsiteY44" fmla="*/ 971676 h 1495138"/>
                    <a:gd name="connsiteX45" fmla="*/ 149606 w 640652"/>
                    <a:gd name="connsiteY45" fmla="*/ 935897 h 1495138"/>
                    <a:gd name="connsiteX46" fmla="*/ 174056 w 640652"/>
                    <a:gd name="connsiteY46" fmla="*/ 890069 h 1495138"/>
                    <a:gd name="connsiteX47" fmla="*/ 192493 w 640652"/>
                    <a:gd name="connsiteY47" fmla="*/ 886049 h 1495138"/>
                    <a:gd name="connsiteX48" fmla="*/ 226963 w 640652"/>
                    <a:gd name="connsiteY48" fmla="*/ 886049 h 1495138"/>
                    <a:gd name="connsiteX49" fmla="*/ 234979 w 640652"/>
                    <a:gd name="connsiteY49" fmla="*/ 884843 h 1495138"/>
                    <a:gd name="connsiteX50" fmla="*/ 477504 w 640652"/>
                    <a:gd name="connsiteY50" fmla="*/ 0 h 1495138"/>
                    <a:gd name="connsiteX51" fmla="*/ 492735 w 640652"/>
                    <a:gd name="connsiteY51" fmla="*/ 1206 h 1495138"/>
                    <a:gd name="connsiteX52" fmla="*/ 528407 w 640652"/>
                    <a:gd name="connsiteY52" fmla="*/ 39397 h 1495138"/>
                    <a:gd name="connsiteX53" fmla="*/ 528407 w 640652"/>
                    <a:gd name="connsiteY53" fmla="*/ 45427 h 1495138"/>
                    <a:gd name="connsiteX54" fmla="*/ 528407 w 640652"/>
                    <a:gd name="connsiteY54" fmla="*/ 192159 h 1495138"/>
                    <a:gd name="connsiteX55" fmla="*/ 528006 w 640652"/>
                    <a:gd name="connsiteY55" fmla="*/ 192159 h 1495138"/>
                    <a:gd name="connsiteX56" fmla="*/ 528006 w 640652"/>
                    <a:gd name="connsiteY56" fmla="*/ 326832 h 1495138"/>
                    <a:gd name="connsiteX57" fmla="*/ 528407 w 640652"/>
                    <a:gd name="connsiteY57" fmla="*/ 340902 h 1495138"/>
                    <a:gd name="connsiteX58" fmla="*/ 534018 w 640652"/>
                    <a:gd name="connsiteY58" fmla="*/ 346932 h 1495138"/>
                    <a:gd name="connsiteX59" fmla="*/ 549249 w 640652"/>
                    <a:gd name="connsiteY59" fmla="*/ 346932 h 1495138"/>
                    <a:gd name="connsiteX60" fmla="*/ 571294 w 640652"/>
                    <a:gd name="connsiteY60" fmla="*/ 346932 h 1495138"/>
                    <a:gd name="connsiteX61" fmla="*/ 610574 w 640652"/>
                    <a:gd name="connsiteY61" fmla="*/ 377887 h 1495138"/>
                    <a:gd name="connsiteX62" fmla="*/ 576504 w 640652"/>
                    <a:gd name="connsiteY62" fmla="*/ 432560 h 1495138"/>
                    <a:gd name="connsiteX63" fmla="*/ 563678 w 640652"/>
                    <a:gd name="connsiteY63" fmla="*/ 433364 h 1495138"/>
                    <a:gd name="connsiteX64" fmla="*/ 402552 w 640652"/>
                    <a:gd name="connsiteY64" fmla="*/ 433364 h 1495138"/>
                    <a:gd name="connsiteX65" fmla="*/ 391730 w 640652"/>
                    <a:gd name="connsiteY65" fmla="*/ 432560 h 1495138"/>
                    <a:gd name="connsiteX66" fmla="*/ 354855 w 640652"/>
                    <a:gd name="connsiteY66" fmla="*/ 396781 h 1495138"/>
                    <a:gd name="connsiteX67" fmla="*/ 379305 w 640652"/>
                    <a:gd name="connsiteY67" fmla="*/ 350952 h 1495138"/>
                    <a:gd name="connsiteX68" fmla="*/ 397742 w 640652"/>
                    <a:gd name="connsiteY68" fmla="*/ 346932 h 1495138"/>
                    <a:gd name="connsiteX69" fmla="*/ 432212 w 640652"/>
                    <a:gd name="connsiteY69" fmla="*/ 346932 h 1495138"/>
                    <a:gd name="connsiteX70" fmla="*/ 440228 w 640652"/>
                    <a:gd name="connsiteY70" fmla="*/ 345726 h 1495138"/>
                    <a:gd name="connsiteX71" fmla="*/ 441831 w 640652"/>
                    <a:gd name="connsiteY71" fmla="*/ 344118 h 1495138"/>
                    <a:gd name="connsiteX72" fmla="*/ 442633 w 640652"/>
                    <a:gd name="connsiteY72" fmla="*/ 340902 h 1495138"/>
                    <a:gd name="connsiteX73" fmla="*/ 442633 w 640652"/>
                    <a:gd name="connsiteY73" fmla="*/ 328440 h 1495138"/>
                    <a:gd name="connsiteX74" fmla="*/ 442633 w 640652"/>
                    <a:gd name="connsiteY74" fmla="*/ 105728 h 1495138"/>
                    <a:gd name="connsiteX75" fmla="*/ 441831 w 640652"/>
                    <a:gd name="connsiteY75" fmla="*/ 89648 h 1495138"/>
                    <a:gd name="connsiteX76" fmla="*/ 440228 w 640652"/>
                    <a:gd name="connsiteY76" fmla="*/ 88040 h 1495138"/>
                    <a:gd name="connsiteX77" fmla="*/ 435418 w 640652"/>
                    <a:gd name="connsiteY77" fmla="*/ 86834 h 1495138"/>
                    <a:gd name="connsiteX78" fmla="*/ 412973 w 640652"/>
                    <a:gd name="connsiteY78" fmla="*/ 87236 h 1495138"/>
                    <a:gd name="connsiteX79" fmla="*/ 402552 w 640652"/>
                    <a:gd name="connsiteY79" fmla="*/ 87236 h 1495138"/>
                    <a:gd name="connsiteX80" fmla="*/ 363272 w 640652"/>
                    <a:gd name="connsiteY80" fmla="*/ 45427 h 1495138"/>
                    <a:gd name="connsiteX81" fmla="*/ 403754 w 640652"/>
                    <a:gd name="connsiteY81" fmla="*/ 2010 h 1495138"/>
                    <a:gd name="connsiteX82" fmla="*/ 410167 w 640652"/>
                    <a:gd name="connsiteY82" fmla="*/ 2010 h 1495138"/>
                    <a:gd name="connsiteX83" fmla="*/ 477504 w 640652"/>
                    <a:gd name="connsiteY83" fmla="*/ 0 h 1495138"/>
                    <a:gd name="connsiteX84" fmla="*/ 123093 w 640652"/>
                    <a:gd name="connsiteY84" fmla="*/ 0 h 1495138"/>
                    <a:gd name="connsiteX85" fmla="*/ 138324 w 640652"/>
                    <a:gd name="connsiteY85" fmla="*/ 1206 h 1495138"/>
                    <a:gd name="connsiteX86" fmla="*/ 173997 w 640652"/>
                    <a:gd name="connsiteY86" fmla="*/ 39397 h 1495138"/>
                    <a:gd name="connsiteX87" fmla="*/ 173997 w 640652"/>
                    <a:gd name="connsiteY87" fmla="*/ 45427 h 1495138"/>
                    <a:gd name="connsiteX88" fmla="*/ 173997 w 640652"/>
                    <a:gd name="connsiteY88" fmla="*/ 192159 h 1495138"/>
                    <a:gd name="connsiteX89" fmla="*/ 173596 w 640652"/>
                    <a:gd name="connsiteY89" fmla="*/ 192159 h 1495138"/>
                    <a:gd name="connsiteX90" fmla="*/ 173596 w 640652"/>
                    <a:gd name="connsiteY90" fmla="*/ 326832 h 1495138"/>
                    <a:gd name="connsiteX91" fmla="*/ 173997 w 640652"/>
                    <a:gd name="connsiteY91" fmla="*/ 340902 h 1495138"/>
                    <a:gd name="connsiteX92" fmla="*/ 179608 w 640652"/>
                    <a:gd name="connsiteY92" fmla="*/ 346932 h 1495138"/>
                    <a:gd name="connsiteX93" fmla="*/ 194839 w 640652"/>
                    <a:gd name="connsiteY93" fmla="*/ 346932 h 1495138"/>
                    <a:gd name="connsiteX94" fmla="*/ 216884 w 640652"/>
                    <a:gd name="connsiteY94" fmla="*/ 346932 h 1495138"/>
                    <a:gd name="connsiteX95" fmla="*/ 256164 w 640652"/>
                    <a:gd name="connsiteY95" fmla="*/ 377887 h 1495138"/>
                    <a:gd name="connsiteX96" fmla="*/ 222094 w 640652"/>
                    <a:gd name="connsiteY96" fmla="*/ 432560 h 1495138"/>
                    <a:gd name="connsiteX97" fmla="*/ 209268 w 640652"/>
                    <a:gd name="connsiteY97" fmla="*/ 433364 h 1495138"/>
                    <a:gd name="connsiteX98" fmla="*/ 48141 w 640652"/>
                    <a:gd name="connsiteY98" fmla="*/ 433364 h 1495138"/>
                    <a:gd name="connsiteX99" fmla="*/ 37319 w 640652"/>
                    <a:gd name="connsiteY99" fmla="*/ 432560 h 1495138"/>
                    <a:gd name="connsiteX100" fmla="*/ 445 w 640652"/>
                    <a:gd name="connsiteY100" fmla="*/ 396781 h 1495138"/>
                    <a:gd name="connsiteX101" fmla="*/ 24894 w 640652"/>
                    <a:gd name="connsiteY101" fmla="*/ 350952 h 1495138"/>
                    <a:gd name="connsiteX102" fmla="*/ 43332 w 640652"/>
                    <a:gd name="connsiteY102" fmla="*/ 346932 h 1495138"/>
                    <a:gd name="connsiteX103" fmla="*/ 77801 w 640652"/>
                    <a:gd name="connsiteY103" fmla="*/ 346932 h 1495138"/>
                    <a:gd name="connsiteX104" fmla="*/ 85818 w 640652"/>
                    <a:gd name="connsiteY104" fmla="*/ 345726 h 1495138"/>
                    <a:gd name="connsiteX105" fmla="*/ 87421 w 640652"/>
                    <a:gd name="connsiteY105" fmla="*/ 344118 h 1495138"/>
                    <a:gd name="connsiteX106" fmla="*/ 88223 w 640652"/>
                    <a:gd name="connsiteY106" fmla="*/ 340902 h 1495138"/>
                    <a:gd name="connsiteX107" fmla="*/ 88223 w 640652"/>
                    <a:gd name="connsiteY107" fmla="*/ 328440 h 1495138"/>
                    <a:gd name="connsiteX108" fmla="*/ 88223 w 640652"/>
                    <a:gd name="connsiteY108" fmla="*/ 105728 h 1495138"/>
                    <a:gd name="connsiteX109" fmla="*/ 87421 w 640652"/>
                    <a:gd name="connsiteY109" fmla="*/ 89648 h 1495138"/>
                    <a:gd name="connsiteX110" fmla="*/ 85818 w 640652"/>
                    <a:gd name="connsiteY110" fmla="*/ 88040 h 1495138"/>
                    <a:gd name="connsiteX111" fmla="*/ 81008 w 640652"/>
                    <a:gd name="connsiteY111" fmla="*/ 86834 h 1495138"/>
                    <a:gd name="connsiteX112" fmla="*/ 58562 w 640652"/>
                    <a:gd name="connsiteY112" fmla="*/ 87236 h 1495138"/>
                    <a:gd name="connsiteX113" fmla="*/ 48141 w 640652"/>
                    <a:gd name="connsiteY113" fmla="*/ 87236 h 1495138"/>
                    <a:gd name="connsiteX114" fmla="*/ 8862 w 640652"/>
                    <a:gd name="connsiteY114" fmla="*/ 45427 h 1495138"/>
                    <a:gd name="connsiteX115" fmla="*/ 49344 w 640652"/>
                    <a:gd name="connsiteY115" fmla="*/ 2010 h 1495138"/>
                    <a:gd name="connsiteX116" fmla="*/ 55757 w 640652"/>
                    <a:gd name="connsiteY116" fmla="*/ 2010 h 1495138"/>
                    <a:gd name="connsiteX117" fmla="*/ 123093 w 640652"/>
                    <a:gd name="connsiteY117"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26963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197303 w 640652"/>
                    <a:gd name="connsiteY43" fmla="*/ 972480 h 1495138"/>
                    <a:gd name="connsiteX44" fmla="*/ 186481 w 640652"/>
                    <a:gd name="connsiteY44" fmla="*/ 971676 h 1495138"/>
                    <a:gd name="connsiteX45" fmla="*/ 149606 w 640652"/>
                    <a:gd name="connsiteY45" fmla="*/ 935897 h 1495138"/>
                    <a:gd name="connsiteX46" fmla="*/ 174056 w 640652"/>
                    <a:gd name="connsiteY46" fmla="*/ 890069 h 1495138"/>
                    <a:gd name="connsiteX47" fmla="*/ 192493 w 640652"/>
                    <a:gd name="connsiteY47" fmla="*/ 886049 h 1495138"/>
                    <a:gd name="connsiteX48" fmla="*/ 226963 w 640652"/>
                    <a:gd name="connsiteY48" fmla="*/ 886049 h 1495138"/>
                    <a:gd name="connsiteX49" fmla="*/ 477504 w 640652"/>
                    <a:gd name="connsiteY49" fmla="*/ 0 h 1495138"/>
                    <a:gd name="connsiteX50" fmla="*/ 492735 w 640652"/>
                    <a:gd name="connsiteY50" fmla="*/ 1206 h 1495138"/>
                    <a:gd name="connsiteX51" fmla="*/ 528407 w 640652"/>
                    <a:gd name="connsiteY51" fmla="*/ 39397 h 1495138"/>
                    <a:gd name="connsiteX52" fmla="*/ 528407 w 640652"/>
                    <a:gd name="connsiteY52" fmla="*/ 45427 h 1495138"/>
                    <a:gd name="connsiteX53" fmla="*/ 528407 w 640652"/>
                    <a:gd name="connsiteY53" fmla="*/ 192159 h 1495138"/>
                    <a:gd name="connsiteX54" fmla="*/ 528006 w 640652"/>
                    <a:gd name="connsiteY54" fmla="*/ 192159 h 1495138"/>
                    <a:gd name="connsiteX55" fmla="*/ 528006 w 640652"/>
                    <a:gd name="connsiteY55" fmla="*/ 326832 h 1495138"/>
                    <a:gd name="connsiteX56" fmla="*/ 528407 w 640652"/>
                    <a:gd name="connsiteY56" fmla="*/ 340902 h 1495138"/>
                    <a:gd name="connsiteX57" fmla="*/ 534018 w 640652"/>
                    <a:gd name="connsiteY57" fmla="*/ 346932 h 1495138"/>
                    <a:gd name="connsiteX58" fmla="*/ 549249 w 640652"/>
                    <a:gd name="connsiteY58" fmla="*/ 346932 h 1495138"/>
                    <a:gd name="connsiteX59" fmla="*/ 571294 w 640652"/>
                    <a:gd name="connsiteY59" fmla="*/ 346932 h 1495138"/>
                    <a:gd name="connsiteX60" fmla="*/ 610574 w 640652"/>
                    <a:gd name="connsiteY60" fmla="*/ 377887 h 1495138"/>
                    <a:gd name="connsiteX61" fmla="*/ 576504 w 640652"/>
                    <a:gd name="connsiteY61" fmla="*/ 432560 h 1495138"/>
                    <a:gd name="connsiteX62" fmla="*/ 563678 w 640652"/>
                    <a:gd name="connsiteY62" fmla="*/ 433364 h 1495138"/>
                    <a:gd name="connsiteX63" fmla="*/ 402552 w 640652"/>
                    <a:gd name="connsiteY63" fmla="*/ 433364 h 1495138"/>
                    <a:gd name="connsiteX64" fmla="*/ 391730 w 640652"/>
                    <a:gd name="connsiteY64" fmla="*/ 432560 h 1495138"/>
                    <a:gd name="connsiteX65" fmla="*/ 354855 w 640652"/>
                    <a:gd name="connsiteY65" fmla="*/ 396781 h 1495138"/>
                    <a:gd name="connsiteX66" fmla="*/ 379305 w 640652"/>
                    <a:gd name="connsiteY66" fmla="*/ 350952 h 1495138"/>
                    <a:gd name="connsiteX67" fmla="*/ 397742 w 640652"/>
                    <a:gd name="connsiteY67" fmla="*/ 346932 h 1495138"/>
                    <a:gd name="connsiteX68" fmla="*/ 432212 w 640652"/>
                    <a:gd name="connsiteY68" fmla="*/ 346932 h 1495138"/>
                    <a:gd name="connsiteX69" fmla="*/ 440228 w 640652"/>
                    <a:gd name="connsiteY69" fmla="*/ 345726 h 1495138"/>
                    <a:gd name="connsiteX70" fmla="*/ 441831 w 640652"/>
                    <a:gd name="connsiteY70" fmla="*/ 344118 h 1495138"/>
                    <a:gd name="connsiteX71" fmla="*/ 442633 w 640652"/>
                    <a:gd name="connsiteY71" fmla="*/ 340902 h 1495138"/>
                    <a:gd name="connsiteX72" fmla="*/ 442633 w 640652"/>
                    <a:gd name="connsiteY72" fmla="*/ 328440 h 1495138"/>
                    <a:gd name="connsiteX73" fmla="*/ 442633 w 640652"/>
                    <a:gd name="connsiteY73" fmla="*/ 105728 h 1495138"/>
                    <a:gd name="connsiteX74" fmla="*/ 441831 w 640652"/>
                    <a:gd name="connsiteY74" fmla="*/ 89648 h 1495138"/>
                    <a:gd name="connsiteX75" fmla="*/ 440228 w 640652"/>
                    <a:gd name="connsiteY75" fmla="*/ 88040 h 1495138"/>
                    <a:gd name="connsiteX76" fmla="*/ 435418 w 640652"/>
                    <a:gd name="connsiteY76" fmla="*/ 86834 h 1495138"/>
                    <a:gd name="connsiteX77" fmla="*/ 412973 w 640652"/>
                    <a:gd name="connsiteY77" fmla="*/ 87236 h 1495138"/>
                    <a:gd name="connsiteX78" fmla="*/ 402552 w 640652"/>
                    <a:gd name="connsiteY78" fmla="*/ 87236 h 1495138"/>
                    <a:gd name="connsiteX79" fmla="*/ 363272 w 640652"/>
                    <a:gd name="connsiteY79" fmla="*/ 45427 h 1495138"/>
                    <a:gd name="connsiteX80" fmla="*/ 403754 w 640652"/>
                    <a:gd name="connsiteY80" fmla="*/ 2010 h 1495138"/>
                    <a:gd name="connsiteX81" fmla="*/ 410167 w 640652"/>
                    <a:gd name="connsiteY81" fmla="*/ 2010 h 1495138"/>
                    <a:gd name="connsiteX82" fmla="*/ 477504 w 640652"/>
                    <a:gd name="connsiteY82" fmla="*/ 0 h 1495138"/>
                    <a:gd name="connsiteX83" fmla="*/ 123093 w 640652"/>
                    <a:gd name="connsiteY83" fmla="*/ 0 h 1495138"/>
                    <a:gd name="connsiteX84" fmla="*/ 138324 w 640652"/>
                    <a:gd name="connsiteY84" fmla="*/ 1206 h 1495138"/>
                    <a:gd name="connsiteX85" fmla="*/ 173997 w 640652"/>
                    <a:gd name="connsiteY85" fmla="*/ 39397 h 1495138"/>
                    <a:gd name="connsiteX86" fmla="*/ 173997 w 640652"/>
                    <a:gd name="connsiteY86" fmla="*/ 45427 h 1495138"/>
                    <a:gd name="connsiteX87" fmla="*/ 173997 w 640652"/>
                    <a:gd name="connsiteY87" fmla="*/ 192159 h 1495138"/>
                    <a:gd name="connsiteX88" fmla="*/ 173596 w 640652"/>
                    <a:gd name="connsiteY88" fmla="*/ 192159 h 1495138"/>
                    <a:gd name="connsiteX89" fmla="*/ 173596 w 640652"/>
                    <a:gd name="connsiteY89" fmla="*/ 326832 h 1495138"/>
                    <a:gd name="connsiteX90" fmla="*/ 173997 w 640652"/>
                    <a:gd name="connsiteY90" fmla="*/ 340902 h 1495138"/>
                    <a:gd name="connsiteX91" fmla="*/ 179608 w 640652"/>
                    <a:gd name="connsiteY91" fmla="*/ 346932 h 1495138"/>
                    <a:gd name="connsiteX92" fmla="*/ 194839 w 640652"/>
                    <a:gd name="connsiteY92" fmla="*/ 346932 h 1495138"/>
                    <a:gd name="connsiteX93" fmla="*/ 216884 w 640652"/>
                    <a:gd name="connsiteY93" fmla="*/ 346932 h 1495138"/>
                    <a:gd name="connsiteX94" fmla="*/ 256164 w 640652"/>
                    <a:gd name="connsiteY94" fmla="*/ 377887 h 1495138"/>
                    <a:gd name="connsiteX95" fmla="*/ 222094 w 640652"/>
                    <a:gd name="connsiteY95" fmla="*/ 432560 h 1495138"/>
                    <a:gd name="connsiteX96" fmla="*/ 209268 w 640652"/>
                    <a:gd name="connsiteY96" fmla="*/ 433364 h 1495138"/>
                    <a:gd name="connsiteX97" fmla="*/ 48141 w 640652"/>
                    <a:gd name="connsiteY97" fmla="*/ 433364 h 1495138"/>
                    <a:gd name="connsiteX98" fmla="*/ 37319 w 640652"/>
                    <a:gd name="connsiteY98" fmla="*/ 432560 h 1495138"/>
                    <a:gd name="connsiteX99" fmla="*/ 445 w 640652"/>
                    <a:gd name="connsiteY99" fmla="*/ 396781 h 1495138"/>
                    <a:gd name="connsiteX100" fmla="*/ 24894 w 640652"/>
                    <a:gd name="connsiteY100" fmla="*/ 350952 h 1495138"/>
                    <a:gd name="connsiteX101" fmla="*/ 43332 w 640652"/>
                    <a:gd name="connsiteY101" fmla="*/ 346932 h 1495138"/>
                    <a:gd name="connsiteX102" fmla="*/ 77801 w 640652"/>
                    <a:gd name="connsiteY102" fmla="*/ 346932 h 1495138"/>
                    <a:gd name="connsiteX103" fmla="*/ 85818 w 640652"/>
                    <a:gd name="connsiteY103" fmla="*/ 345726 h 1495138"/>
                    <a:gd name="connsiteX104" fmla="*/ 87421 w 640652"/>
                    <a:gd name="connsiteY104" fmla="*/ 344118 h 1495138"/>
                    <a:gd name="connsiteX105" fmla="*/ 88223 w 640652"/>
                    <a:gd name="connsiteY105" fmla="*/ 340902 h 1495138"/>
                    <a:gd name="connsiteX106" fmla="*/ 88223 w 640652"/>
                    <a:gd name="connsiteY106" fmla="*/ 328440 h 1495138"/>
                    <a:gd name="connsiteX107" fmla="*/ 88223 w 640652"/>
                    <a:gd name="connsiteY107" fmla="*/ 105728 h 1495138"/>
                    <a:gd name="connsiteX108" fmla="*/ 87421 w 640652"/>
                    <a:gd name="connsiteY108" fmla="*/ 89648 h 1495138"/>
                    <a:gd name="connsiteX109" fmla="*/ 85818 w 640652"/>
                    <a:gd name="connsiteY109" fmla="*/ 88040 h 1495138"/>
                    <a:gd name="connsiteX110" fmla="*/ 81008 w 640652"/>
                    <a:gd name="connsiteY110" fmla="*/ 86834 h 1495138"/>
                    <a:gd name="connsiteX111" fmla="*/ 58562 w 640652"/>
                    <a:gd name="connsiteY111" fmla="*/ 87236 h 1495138"/>
                    <a:gd name="connsiteX112" fmla="*/ 48141 w 640652"/>
                    <a:gd name="connsiteY112" fmla="*/ 87236 h 1495138"/>
                    <a:gd name="connsiteX113" fmla="*/ 8862 w 640652"/>
                    <a:gd name="connsiteY113" fmla="*/ 45427 h 1495138"/>
                    <a:gd name="connsiteX114" fmla="*/ 49344 w 640652"/>
                    <a:gd name="connsiteY114" fmla="*/ 2010 h 1495138"/>
                    <a:gd name="connsiteX115" fmla="*/ 55757 w 640652"/>
                    <a:gd name="connsiteY115" fmla="*/ 2010 h 1495138"/>
                    <a:gd name="connsiteX116" fmla="*/ 123093 w 640652"/>
                    <a:gd name="connsiteY116"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26963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197303 w 640652"/>
                    <a:gd name="connsiteY43" fmla="*/ 972480 h 1495138"/>
                    <a:gd name="connsiteX44" fmla="*/ 186481 w 640652"/>
                    <a:gd name="connsiteY44" fmla="*/ 971676 h 1495138"/>
                    <a:gd name="connsiteX45" fmla="*/ 174056 w 640652"/>
                    <a:gd name="connsiteY45" fmla="*/ 890069 h 1495138"/>
                    <a:gd name="connsiteX46" fmla="*/ 192493 w 640652"/>
                    <a:gd name="connsiteY46" fmla="*/ 886049 h 1495138"/>
                    <a:gd name="connsiteX47" fmla="*/ 226963 w 640652"/>
                    <a:gd name="connsiteY47" fmla="*/ 886049 h 1495138"/>
                    <a:gd name="connsiteX48" fmla="*/ 477504 w 640652"/>
                    <a:gd name="connsiteY48" fmla="*/ 0 h 1495138"/>
                    <a:gd name="connsiteX49" fmla="*/ 492735 w 640652"/>
                    <a:gd name="connsiteY49" fmla="*/ 1206 h 1495138"/>
                    <a:gd name="connsiteX50" fmla="*/ 528407 w 640652"/>
                    <a:gd name="connsiteY50" fmla="*/ 39397 h 1495138"/>
                    <a:gd name="connsiteX51" fmla="*/ 528407 w 640652"/>
                    <a:gd name="connsiteY51" fmla="*/ 45427 h 1495138"/>
                    <a:gd name="connsiteX52" fmla="*/ 528407 w 640652"/>
                    <a:gd name="connsiteY52" fmla="*/ 192159 h 1495138"/>
                    <a:gd name="connsiteX53" fmla="*/ 528006 w 640652"/>
                    <a:gd name="connsiteY53" fmla="*/ 192159 h 1495138"/>
                    <a:gd name="connsiteX54" fmla="*/ 528006 w 640652"/>
                    <a:gd name="connsiteY54" fmla="*/ 326832 h 1495138"/>
                    <a:gd name="connsiteX55" fmla="*/ 528407 w 640652"/>
                    <a:gd name="connsiteY55" fmla="*/ 340902 h 1495138"/>
                    <a:gd name="connsiteX56" fmla="*/ 534018 w 640652"/>
                    <a:gd name="connsiteY56" fmla="*/ 346932 h 1495138"/>
                    <a:gd name="connsiteX57" fmla="*/ 549249 w 640652"/>
                    <a:gd name="connsiteY57" fmla="*/ 346932 h 1495138"/>
                    <a:gd name="connsiteX58" fmla="*/ 571294 w 640652"/>
                    <a:gd name="connsiteY58" fmla="*/ 346932 h 1495138"/>
                    <a:gd name="connsiteX59" fmla="*/ 610574 w 640652"/>
                    <a:gd name="connsiteY59" fmla="*/ 377887 h 1495138"/>
                    <a:gd name="connsiteX60" fmla="*/ 576504 w 640652"/>
                    <a:gd name="connsiteY60" fmla="*/ 432560 h 1495138"/>
                    <a:gd name="connsiteX61" fmla="*/ 563678 w 640652"/>
                    <a:gd name="connsiteY61" fmla="*/ 433364 h 1495138"/>
                    <a:gd name="connsiteX62" fmla="*/ 402552 w 640652"/>
                    <a:gd name="connsiteY62" fmla="*/ 433364 h 1495138"/>
                    <a:gd name="connsiteX63" fmla="*/ 391730 w 640652"/>
                    <a:gd name="connsiteY63" fmla="*/ 432560 h 1495138"/>
                    <a:gd name="connsiteX64" fmla="*/ 354855 w 640652"/>
                    <a:gd name="connsiteY64" fmla="*/ 396781 h 1495138"/>
                    <a:gd name="connsiteX65" fmla="*/ 379305 w 640652"/>
                    <a:gd name="connsiteY65" fmla="*/ 350952 h 1495138"/>
                    <a:gd name="connsiteX66" fmla="*/ 397742 w 640652"/>
                    <a:gd name="connsiteY66" fmla="*/ 346932 h 1495138"/>
                    <a:gd name="connsiteX67" fmla="*/ 432212 w 640652"/>
                    <a:gd name="connsiteY67" fmla="*/ 346932 h 1495138"/>
                    <a:gd name="connsiteX68" fmla="*/ 440228 w 640652"/>
                    <a:gd name="connsiteY68" fmla="*/ 345726 h 1495138"/>
                    <a:gd name="connsiteX69" fmla="*/ 441831 w 640652"/>
                    <a:gd name="connsiteY69" fmla="*/ 344118 h 1495138"/>
                    <a:gd name="connsiteX70" fmla="*/ 442633 w 640652"/>
                    <a:gd name="connsiteY70" fmla="*/ 340902 h 1495138"/>
                    <a:gd name="connsiteX71" fmla="*/ 442633 w 640652"/>
                    <a:gd name="connsiteY71" fmla="*/ 328440 h 1495138"/>
                    <a:gd name="connsiteX72" fmla="*/ 442633 w 640652"/>
                    <a:gd name="connsiteY72" fmla="*/ 105728 h 1495138"/>
                    <a:gd name="connsiteX73" fmla="*/ 441831 w 640652"/>
                    <a:gd name="connsiteY73" fmla="*/ 89648 h 1495138"/>
                    <a:gd name="connsiteX74" fmla="*/ 440228 w 640652"/>
                    <a:gd name="connsiteY74" fmla="*/ 88040 h 1495138"/>
                    <a:gd name="connsiteX75" fmla="*/ 435418 w 640652"/>
                    <a:gd name="connsiteY75" fmla="*/ 86834 h 1495138"/>
                    <a:gd name="connsiteX76" fmla="*/ 412973 w 640652"/>
                    <a:gd name="connsiteY76" fmla="*/ 87236 h 1495138"/>
                    <a:gd name="connsiteX77" fmla="*/ 402552 w 640652"/>
                    <a:gd name="connsiteY77" fmla="*/ 87236 h 1495138"/>
                    <a:gd name="connsiteX78" fmla="*/ 363272 w 640652"/>
                    <a:gd name="connsiteY78" fmla="*/ 45427 h 1495138"/>
                    <a:gd name="connsiteX79" fmla="*/ 403754 w 640652"/>
                    <a:gd name="connsiteY79" fmla="*/ 2010 h 1495138"/>
                    <a:gd name="connsiteX80" fmla="*/ 410167 w 640652"/>
                    <a:gd name="connsiteY80" fmla="*/ 2010 h 1495138"/>
                    <a:gd name="connsiteX81" fmla="*/ 477504 w 640652"/>
                    <a:gd name="connsiteY81" fmla="*/ 0 h 1495138"/>
                    <a:gd name="connsiteX82" fmla="*/ 123093 w 640652"/>
                    <a:gd name="connsiteY82" fmla="*/ 0 h 1495138"/>
                    <a:gd name="connsiteX83" fmla="*/ 138324 w 640652"/>
                    <a:gd name="connsiteY83" fmla="*/ 1206 h 1495138"/>
                    <a:gd name="connsiteX84" fmla="*/ 173997 w 640652"/>
                    <a:gd name="connsiteY84" fmla="*/ 39397 h 1495138"/>
                    <a:gd name="connsiteX85" fmla="*/ 173997 w 640652"/>
                    <a:gd name="connsiteY85" fmla="*/ 45427 h 1495138"/>
                    <a:gd name="connsiteX86" fmla="*/ 173997 w 640652"/>
                    <a:gd name="connsiteY86" fmla="*/ 192159 h 1495138"/>
                    <a:gd name="connsiteX87" fmla="*/ 173596 w 640652"/>
                    <a:gd name="connsiteY87" fmla="*/ 192159 h 1495138"/>
                    <a:gd name="connsiteX88" fmla="*/ 173596 w 640652"/>
                    <a:gd name="connsiteY88" fmla="*/ 326832 h 1495138"/>
                    <a:gd name="connsiteX89" fmla="*/ 173997 w 640652"/>
                    <a:gd name="connsiteY89" fmla="*/ 340902 h 1495138"/>
                    <a:gd name="connsiteX90" fmla="*/ 179608 w 640652"/>
                    <a:gd name="connsiteY90" fmla="*/ 346932 h 1495138"/>
                    <a:gd name="connsiteX91" fmla="*/ 194839 w 640652"/>
                    <a:gd name="connsiteY91" fmla="*/ 346932 h 1495138"/>
                    <a:gd name="connsiteX92" fmla="*/ 216884 w 640652"/>
                    <a:gd name="connsiteY92" fmla="*/ 346932 h 1495138"/>
                    <a:gd name="connsiteX93" fmla="*/ 256164 w 640652"/>
                    <a:gd name="connsiteY93" fmla="*/ 377887 h 1495138"/>
                    <a:gd name="connsiteX94" fmla="*/ 222094 w 640652"/>
                    <a:gd name="connsiteY94" fmla="*/ 432560 h 1495138"/>
                    <a:gd name="connsiteX95" fmla="*/ 209268 w 640652"/>
                    <a:gd name="connsiteY95" fmla="*/ 433364 h 1495138"/>
                    <a:gd name="connsiteX96" fmla="*/ 48141 w 640652"/>
                    <a:gd name="connsiteY96" fmla="*/ 433364 h 1495138"/>
                    <a:gd name="connsiteX97" fmla="*/ 37319 w 640652"/>
                    <a:gd name="connsiteY97" fmla="*/ 432560 h 1495138"/>
                    <a:gd name="connsiteX98" fmla="*/ 445 w 640652"/>
                    <a:gd name="connsiteY98" fmla="*/ 396781 h 1495138"/>
                    <a:gd name="connsiteX99" fmla="*/ 24894 w 640652"/>
                    <a:gd name="connsiteY99" fmla="*/ 350952 h 1495138"/>
                    <a:gd name="connsiteX100" fmla="*/ 43332 w 640652"/>
                    <a:gd name="connsiteY100" fmla="*/ 346932 h 1495138"/>
                    <a:gd name="connsiteX101" fmla="*/ 77801 w 640652"/>
                    <a:gd name="connsiteY101" fmla="*/ 346932 h 1495138"/>
                    <a:gd name="connsiteX102" fmla="*/ 85818 w 640652"/>
                    <a:gd name="connsiteY102" fmla="*/ 345726 h 1495138"/>
                    <a:gd name="connsiteX103" fmla="*/ 87421 w 640652"/>
                    <a:gd name="connsiteY103" fmla="*/ 344118 h 1495138"/>
                    <a:gd name="connsiteX104" fmla="*/ 88223 w 640652"/>
                    <a:gd name="connsiteY104" fmla="*/ 340902 h 1495138"/>
                    <a:gd name="connsiteX105" fmla="*/ 88223 w 640652"/>
                    <a:gd name="connsiteY105" fmla="*/ 328440 h 1495138"/>
                    <a:gd name="connsiteX106" fmla="*/ 88223 w 640652"/>
                    <a:gd name="connsiteY106" fmla="*/ 105728 h 1495138"/>
                    <a:gd name="connsiteX107" fmla="*/ 87421 w 640652"/>
                    <a:gd name="connsiteY107" fmla="*/ 89648 h 1495138"/>
                    <a:gd name="connsiteX108" fmla="*/ 85818 w 640652"/>
                    <a:gd name="connsiteY108" fmla="*/ 88040 h 1495138"/>
                    <a:gd name="connsiteX109" fmla="*/ 81008 w 640652"/>
                    <a:gd name="connsiteY109" fmla="*/ 86834 h 1495138"/>
                    <a:gd name="connsiteX110" fmla="*/ 58562 w 640652"/>
                    <a:gd name="connsiteY110" fmla="*/ 87236 h 1495138"/>
                    <a:gd name="connsiteX111" fmla="*/ 48141 w 640652"/>
                    <a:gd name="connsiteY111" fmla="*/ 87236 h 1495138"/>
                    <a:gd name="connsiteX112" fmla="*/ 8862 w 640652"/>
                    <a:gd name="connsiteY112" fmla="*/ 45427 h 1495138"/>
                    <a:gd name="connsiteX113" fmla="*/ 49344 w 640652"/>
                    <a:gd name="connsiteY113" fmla="*/ 2010 h 1495138"/>
                    <a:gd name="connsiteX114" fmla="*/ 55757 w 640652"/>
                    <a:gd name="connsiteY114" fmla="*/ 2010 h 1495138"/>
                    <a:gd name="connsiteX115" fmla="*/ 123093 w 640652"/>
                    <a:gd name="connsiteY115"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26963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197303 w 640652"/>
                    <a:gd name="connsiteY43" fmla="*/ 972480 h 1495138"/>
                    <a:gd name="connsiteX44" fmla="*/ 174056 w 640652"/>
                    <a:gd name="connsiteY44" fmla="*/ 890069 h 1495138"/>
                    <a:gd name="connsiteX45" fmla="*/ 192493 w 640652"/>
                    <a:gd name="connsiteY45" fmla="*/ 886049 h 1495138"/>
                    <a:gd name="connsiteX46" fmla="*/ 226963 w 640652"/>
                    <a:gd name="connsiteY46" fmla="*/ 886049 h 1495138"/>
                    <a:gd name="connsiteX47" fmla="*/ 477504 w 640652"/>
                    <a:gd name="connsiteY47" fmla="*/ 0 h 1495138"/>
                    <a:gd name="connsiteX48" fmla="*/ 492735 w 640652"/>
                    <a:gd name="connsiteY48" fmla="*/ 1206 h 1495138"/>
                    <a:gd name="connsiteX49" fmla="*/ 528407 w 640652"/>
                    <a:gd name="connsiteY49" fmla="*/ 39397 h 1495138"/>
                    <a:gd name="connsiteX50" fmla="*/ 528407 w 640652"/>
                    <a:gd name="connsiteY50" fmla="*/ 45427 h 1495138"/>
                    <a:gd name="connsiteX51" fmla="*/ 528407 w 640652"/>
                    <a:gd name="connsiteY51" fmla="*/ 192159 h 1495138"/>
                    <a:gd name="connsiteX52" fmla="*/ 528006 w 640652"/>
                    <a:gd name="connsiteY52" fmla="*/ 192159 h 1495138"/>
                    <a:gd name="connsiteX53" fmla="*/ 528006 w 640652"/>
                    <a:gd name="connsiteY53" fmla="*/ 326832 h 1495138"/>
                    <a:gd name="connsiteX54" fmla="*/ 528407 w 640652"/>
                    <a:gd name="connsiteY54" fmla="*/ 340902 h 1495138"/>
                    <a:gd name="connsiteX55" fmla="*/ 534018 w 640652"/>
                    <a:gd name="connsiteY55" fmla="*/ 346932 h 1495138"/>
                    <a:gd name="connsiteX56" fmla="*/ 549249 w 640652"/>
                    <a:gd name="connsiteY56" fmla="*/ 346932 h 1495138"/>
                    <a:gd name="connsiteX57" fmla="*/ 571294 w 640652"/>
                    <a:gd name="connsiteY57" fmla="*/ 346932 h 1495138"/>
                    <a:gd name="connsiteX58" fmla="*/ 610574 w 640652"/>
                    <a:gd name="connsiteY58" fmla="*/ 377887 h 1495138"/>
                    <a:gd name="connsiteX59" fmla="*/ 576504 w 640652"/>
                    <a:gd name="connsiteY59" fmla="*/ 432560 h 1495138"/>
                    <a:gd name="connsiteX60" fmla="*/ 563678 w 640652"/>
                    <a:gd name="connsiteY60" fmla="*/ 433364 h 1495138"/>
                    <a:gd name="connsiteX61" fmla="*/ 402552 w 640652"/>
                    <a:gd name="connsiteY61" fmla="*/ 433364 h 1495138"/>
                    <a:gd name="connsiteX62" fmla="*/ 391730 w 640652"/>
                    <a:gd name="connsiteY62" fmla="*/ 432560 h 1495138"/>
                    <a:gd name="connsiteX63" fmla="*/ 354855 w 640652"/>
                    <a:gd name="connsiteY63" fmla="*/ 396781 h 1495138"/>
                    <a:gd name="connsiteX64" fmla="*/ 379305 w 640652"/>
                    <a:gd name="connsiteY64" fmla="*/ 350952 h 1495138"/>
                    <a:gd name="connsiteX65" fmla="*/ 397742 w 640652"/>
                    <a:gd name="connsiteY65" fmla="*/ 346932 h 1495138"/>
                    <a:gd name="connsiteX66" fmla="*/ 432212 w 640652"/>
                    <a:gd name="connsiteY66" fmla="*/ 346932 h 1495138"/>
                    <a:gd name="connsiteX67" fmla="*/ 440228 w 640652"/>
                    <a:gd name="connsiteY67" fmla="*/ 345726 h 1495138"/>
                    <a:gd name="connsiteX68" fmla="*/ 441831 w 640652"/>
                    <a:gd name="connsiteY68" fmla="*/ 344118 h 1495138"/>
                    <a:gd name="connsiteX69" fmla="*/ 442633 w 640652"/>
                    <a:gd name="connsiteY69" fmla="*/ 340902 h 1495138"/>
                    <a:gd name="connsiteX70" fmla="*/ 442633 w 640652"/>
                    <a:gd name="connsiteY70" fmla="*/ 328440 h 1495138"/>
                    <a:gd name="connsiteX71" fmla="*/ 442633 w 640652"/>
                    <a:gd name="connsiteY71" fmla="*/ 105728 h 1495138"/>
                    <a:gd name="connsiteX72" fmla="*/ 441831 w 640652"/>
                    <a:gd name="connsiteY72" fmla="*/ 89648 h 1495138"/>
                    <a:gd name="connsiteX73" fmla="*/ 440228 w 640652"/>
                    <a:gd name="connsiteY73" fmla="*/ 88040 h 1495138"/>
                    <a:gd name="connsiteX74" fmla="*/ 435418 w 640652"/>
                    <a:gd name="connsiteY74" fmla="*/ 86834 h 1495138"/>
                    <a:gd name="connsiteX75" fmla="*/ 412973 w 640652"/>
                    <a:gd name="connsiteY75" fmla="*/ 87236 h 1495138"/>
                    <a:gd name="connsiteX76" fmla="*/ 402552 w 640652"/>
                    <a:gd name="connsiteY76" fmla="*/ 87236 h 1495138"/>
                    <a:gd name="connsiteX77" fmla="*/ 363272 w 640652"/>
                    <a:gd name="connsiteY77" fmla="*/ 45427 h 1495138"/>
                    <a:gd name="connsiteX78" fmla="*/ 403754 w 640652"/>
                    <a:gd name="connsiteY78" fmla="*/ 2010 h 1495138"/>
                    <a:gd name="connsiteX79" fmla="*/ 410167 w 640652"/>
                    <a:gd name="connsiteY79" fmla="*/ 2010 h 1495138"/>
                    <a:gd name="connsiteX80" fmla="*/ 477504 w 640652"/>
                    <a:gd name="connsiteY80" fmla="*/ 0 h 1495138"/>
                    <a:gd name="connsiteX81" fmla="*/ 123093 w 640652"/>
                    <a:gd name="connsiteY81" fmla="*/ 0 h 1495138"/>
                    <a:gd name="connsiteX82" fmla="*/ 138324 w 640652"/>
                    <a:gd name="connsiteY82" fmla="*/ 1206 h 1495138"/>
                    <a:gd name="connsiteX83" fmla="*/ 173997 w 640652"/>
                    <a:gd name="connsiteY83" fmla="*/ 39397 h 1495138"/>
                    <a:gd name="connsiteX84" fmla="*/ 173997 w 640652"/>
                    <a:gd name="connsiteY84" fmla="*/ 45427 h 1495138"/>
                    <a:gd name="connsiteX85" fmla="*/ 173997 w 640652"/>
                    <a:gd name="connsiteY85" fmla="*/ 192159 h 1495138"/>
                    <a:gd name="connsiteX86" fmla="*/ 173596 w 640652"/>
                    <a:gd name="connsiteY86" fmla="*/ 192159 h 1495138"/>
                    <a:gd name="connsiteX87" fmla="*/ 173596 w 640652"/>
                    <a:gd name="connsiteY87" fmla="*/ 326832 h 1495138"/>
                    <a:gd name="connsiteX88" fmla="*/ 173997 w 640652"/>
                    <a:gd name="connsiteY88" fmla="*/ 340902 h 1495138"/>
                    <a:gd name="connsiteX89" fmla="*/ 179608 w 640652"/>
                    <a:gd name="connsiteY89" fmla="*/ 346932 h 1495138"/>
                    <a:gd name="connsiteX90" fmla="*/ 194839 w 640652"/>
                    <a:gd name="connsiteY90" fmla="*/ 346932 h 1495138"/>
                    <a:gd name="connsiteX91" fmla="*/ 216884 w 640652"/>
                    <a:gd name="connsiteY91" fmla="*/ 346932 h 1495138"/>
                    <a:gd name="connsiteX92" fmla="*/ 256164 w 640652"/>
                    <a:gd name="connsiteY92" fmla="*/ 377887 h 1495138"/>
                    <a:gd name="connsiteX93" fmla="*/ 222094 w 640652"/>
                    <a:gd name="connsiteY93" fmla="*/ 432560 h 1495138"/>
                    <a:gd name="connsiteX94" fmla="*/ 209268 w 640652"/>
                    <a:gd name="connsiteY94" fmla="*/ 433364 h 1495138"/>
                    <a:gd name="connsiteX95" fmla="*/ 48141 w 640652"/>
                    <a:gd name="connsiteY95" fmla="*/ 433364 h 1495138"/>
                    <a:gd name="connsiteX96" fmla="*/ 37319 w 640652"/>
                    <a:gd name="connsiteY96" fmla="*/ 432560 h 1495138"/>
                    <a:gd name="connsiteX97" fmla="*/ 445 w 640652"/>
                    <a:gd name="connsiteY97" fmla="*/ 396781 h 1495138"/>
                    <a:gd name="connsiteX98" fmla="*/ 24894 w 640652"/>
                    <a:gd name="connsiteY98" fmla="*/ 350952 h 1495138"/>
                    <a:gd name="connsiteX99" fmla="*/ 43332 w 640652"/>
                    <a:gd name="connsiteY99" fmla="*/ 346932 h 1495138"/>
                    <a:gd name="connsiteX100" fmla="*/ 77801 w 640652"/>
                    <a:gd name="connsiteY100" fmla="*/ 346932 h 1495138"/>
                    <a:gd name="connsiteX101" fmla="*/ 85818 w 640652"/>
                    <a:gd name="connsiteY101" fmla="*/ 345726 h 1495138"/>
                    <a:gd name="connsiteX102" fmla="*/ 87421 w 640652"/>
                    <a:gd name="connsiteY102" fmla="*/ 344118 h 1495138"/>
                    <a:gd name="connsiteX103" fmla="*/ 88223 w 640652"/>
                    <a:gd name="connsiteY103" fmla="*/ 340902 h 1495138"/>
                    <a:gd name="connsiteX104" fmla="*/ 88223 w 640652"/>
                    <a:gd name="connsiteY104" fmla="*/ 328440 h 1495138"/>
                    <a:gd name="connsiteX105" fmla="*/ 88223 w 640652"/>
                    <a:gd name="connsiteY105" fmla="*/ 105728 h 1495138"/>
                    <a:gd name="connsiteX106" fmla="*/ 87421 w 640652"/>
                    <a:gd name="connsiteY106" fmla="*/ 89648 h 1495138"/>
                    <a:gd name="connsiteX107" fmla="*/ 85818 w 640652"/>
                    <a:gd name="connsiteY107" fmla="*/ 88040 h 1495138"/>
                    <a:gd name="connsiteX108" fmla="*/ 81008 w 640652"/>
                    <a:gd name="connsiteY108" fmla="*/ 86834 h 1495138"/>
                    <a:gd name="connsiteX109" fmla="*/ 58562 w 640652"/>
                    <a:gd name="connsiteY109" fmla="*/ 87236 h 1495138"/>
                    <a:gd name="connsiteX110" fmla="*/ 48141 w 640652"/>
                    <a:gd name="connsiteY110" fmla="*/ 87236 h 1495138"/>
                    <a:gd name="connsiteX111" fmla="*/ 8862 w 640652"/>
                    <a:gd name="connsiteY111" fmla="*/ 45427 h 1495138"/>
                    <a:gd name="connsiteX112" fmla="*/ 49344 w 640652"/>
                    <a:gd name="connsiteY112" fmla="*/ 2010 h 1495138"/>
                    <a:gd name="connsiteX113" fmla="*/ 55757 w 640652"/>
                    <a:gd name="connsiteY113" fmla="*/ 2010 h 1495138"/>
                    <a:gd name="connsiteX114" fmla="*/ 123093 w 640652"/>
                    <a:gd name="connsiteY114"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26963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174056 w 640652"/>
                    <a:gd name="connsiteY43" fmla="*/ 890069 h 1495138"/>
                    <a:gd name="connsiteX44" fmla="*/ 192493 w 640652"/>
                    <a:gd name="connsiteY44" fmla="*/ 886049 h 1495138"/>
                    <a:gd name="connsiteX45" fmla="*/ 226963 w 640652"/>
                    <a:gd name="connsiteY45" fmla="*/ 886049 h 1495138"/>
                    <a:gd name="connsiteX46" fmla="*/ 477504 w 640652"/>
                    <a:gd name="connsiteY46" fmla="*/ 0 h 1495138"/>
                    <a:gd name="connsiteX47" fmla="*/ 492735 w 640652"/>
                    <a:gd name="connsiteY47" fmla="*/ 1206 h 1495138"/>
                    <a:gd name="connsiteX48" fmla="*/ 528407 w 640652"/>
                    <a:gd name="connsiteY48" fmla="*/ 39397 h 1495138"/>
                    <a:gd name="connsiteX49" fmla="*/ 528407 w 640652"/>
                    <a:gd name="connsiteY49" fmla="*/ 45427 h 1495138"/>
                    <a:gd name="connsiteX50" fmla="*/ 528407 w 640652"/>
                    <a:gd name="connsiteY50" fmla="*/ 192159 h 1495138"/>
                    <a:gd name="connsiteX51" fmla="*/ 528006 w 640652"/>
                    <a:gd name="connsiteY51" fmla="*/ 192159 h 1495138"/>
                    <a:gd name="connsiteX52" fmla="*/ 528006 w 640652"/>
                    <a:gd name="connsiteY52" fmla="*/ 326832 h 1495138"/>
                    <a:gd name="connsiteX53" fmla="*/ 528407 w 640652"/>
                    <a:gd name="connsiteY53" fmla="*/ 340902 h 1495138"/>
                    <a:gd name="connsiteX54" fmla="*/ 534018 w 640652"/>
                    <a:gd name="connsiteY54" fmla="*/ 346932 h 1495138"/>
                    <a:gd name="connsiteX55" fmla="*/ 549249 w 640652"/>
                    <a:gd name="connsiteY55" fmla="*/ 346932 h 1495138"/>
                    <a:gd name="connsiteX56" fmla="*/ 571294 w 640652"/>
                    <a:gd name="connsiteY56" fmla="*/ 346932 h 1495138"/>
                    <a:gd name="connsiteX57" fmla="*/ 610574 w 640652"/>
                    <a:gd name="connsiteY57" fmla="*/ 377887 h 1495138"/>
                    <a:gd name="connsiteX58" fmla="*/ 576504 w 640652"/>
                    <a:gd name="connsiteY58" fmla="*/ 432560 h 1495138"/>
                    <a:gd name="connsiteX59" fmla="*/ 563678 w 640652"/>
                    <a:gd name="connsiteY59" fmla="*/ 433364 h 1495138"/>
                    <a:gd name="connsiteX60" fmla="*/ 402552 w 640652"/>
                    <a:gd name="connsiteY60" fmla="*/ 433364 h 1495138"/>
                    <a:gd name="connsiteX61" fmla="*/ 391730 w 640652"/>
                    <a:gd name="connsiteY61" fmla="*/ 432560 h 1495138"/>
                    <a:gd name="connsiteX62" fmla="*/ 354855 w 640652"/>
                    <a:gd name="connsiteY62" fmla="*/ 396781 h 1495138"/>
                    <a:gd name="connsiteX63" fmla="*/ 379305 w 640652"/>
                    <a:gd name="connsiteY63" fmla="*/ 350952 h 1495138"/>
                    <a:gd name="connsiteX64" fmla="*/ 397742 w 640652"/>
                    <a:gd name="connsiteY64" fmla="*/ 346932 h 1495138"/>
                    <a:gd name="connsiteX65" fmla="*/ 432212 w 640652"/>
                    <a:gd name="connsiteY65" fmla="*/ 346932 h 1495138"/>
                    <a:gd name="connsiteX66" fmla="*/ 440228 w 640652"/>
                    <a:gd name="connsiteY66" fmla="*/ 345726 h 1495138"/>
                    <a:gd name="connsiteX67" fmla="*/ 441831 w 640652"/>
                    <a:gd name="connsiteY67" fmla="*/ 344118 h 1495138"/>
                    <a:gd name="connsiteX68" fmla="*/ 442633 w 640652"/>
                    <a:gd name="connsiteY68" fmla="*/ 340902 h 1495138"/>
                    <a:gd name="connsiteX69" fmla="*/ 442633 w 640652"/>
                    <a:gd name="connsiteY69" fmla="*/ 328440 h 1495138"/>
                    <a:gd name="connsiteX70" fmla="*/ 442633 w 640652"/>
                    <a:gd name="connsiteY70" fmla="*/ 105728 h 1495138"/>
                    <a:gd name="connsiteX71" fmla="*/ 441831 w 640652"/>
                    <a:gd name="connsiteY71" fmla="*/ 89648 h 1495138"/>
                    <a:gd name="connsiteX72" fmla="*/ 440228 w 640652"/>
                    <a:gd name="connsiteY72" fmla="*/ 88040 h 1495138"/>
                    <a:gd name="connsiteX73" fmla="*/ 435418 w 640652"/>
                    <a:gd name="connsiteY73" fmla="*/ 86834 h 1495138"/>
                    <a:gd name="connsiteX74" fmla="*/ 412973 w 640652"/>
                    <a:gd name="connsiteY74" fmla="*/ 87236 h 1495138"/>
                    <a:gd name="connsiteX75" fmla="*/ 402552 w 640652"/>
                    <a:gd name="connsiteY75" fmla="*/ 87236 h 1495138"/>
                    <a:gd name="connsiteX76" fmla="*/ 363272 w 640652"/>
                    <a:gd name="connsiteY76" fmla="*/ 45427 h 1495138"/>
                    <a:gd name="connsiteX77" fmla="*/ 403754 w 640652"/>
                    <a:gd name="connsiteY77" fmla="*/ 2010 h 1495138"/>
                    <a:gd name="connsiteX78" fmla="*/ 410167 w 640652"/>
                    <a:gd name="connsiteY78" fmla="*/ 2010 h 1495138"/>
                    <a:gd name="connsiteX79" fmla="*/ 477504 w 640652"/>
                    <a:gd name="connsiteY79" fmla="*/ 0 h 1495138"/>
                    <a:gd name="connsiteX80" fmla="*/ 123093 w 640652"/>
                    <a:gd name="connsiteY80" fmla="*/ 0 h 1495138"/>
                    <a:gd name="connsiteX81" fmla="*/ 138324 w 640652"/>
                    <a:gd name="connsiteY81" fmla="*/ 1206 h 1495138"/>
                    <a:gd name="connsiteX82" fmla="*/ 173997 w 640652"/>
                    <a:gd name="connsiteY82" fmla="*/ 39397 h 1495138"/>
                    <a:gd name="connsiteX83" fmla="*/ 173997 w 640652"/>
                    <a:gd name="connsiteY83" fmla="*/ 45427 h 1495138"/>
                    <a:gd name="connsiteX84" fmla="*/ 173997 w 640652"/>
                    <a:gd name="connsiteY84" fmla="*/ 192159 h 1495138"/>
                    <a:gd name="connsiteX85" fmla="*/ 173596 w 640652"/>
                    <a:gd name="connsiteY85" fmla="*/ 192159 h 1495138"/>
                    <a:gd name="connsiteX86" fmla="*/ 173596 w 640652"/>
                    <a:gd name="connsiteY86" fmla="*/ 326832 h 1495138"/>
                    <a:gd name="connsiteX87" fmla="*/ 173997 w 640652"/>
                    <a:gd name="connsiteY87" fmla="*/ 340902 h 1495138"/>
                    <a:gd name="connsiteX88" fmla="*/ 179608 w 640652"/>
                    <a:gd name="connsiteY88" fmla="*/ 346932 h 1495138"/>
                    <a:gd name="connsiteX89" fmla="*/ 194839 w 640652"/>
                    <a:gd name="connsiteY89" fmla="*/ 346932 h 1495138"/>
                    <a:gd name="connsiteX90" fmla="*/ 216884 w 640652"/>
                    <a:gd name="connsiteY90" fmla="*/ 346932 h 1495138"/>
                    <a:gd name="connsiteX91" fmla="*/ 256164 w 640652"/>
                    <a:gd name="connsiteY91" fmla="*/ 377887 h 1495138"/>
                    <a:gd name="connsiteX92" fmla="*/ 222094 w 640652"/>
                    <a:gd name="connsiteY92" fmla="*/ 432560 h 1495138"/>
                    <a:gd name="connsiteX93" fmla="*/ 209268 w 640652"/>
                    <a:gd name="connsiteY93" fmla="*/ 433364 h 1495138"/>
                    <a:gd name="connsiteX94" fmla="*/ 48141 w 640652"/>
                    <a:gd name="connsiteY94" fmla="*/ 433364 h 1495138"/>
                    <a:gd name="connsiteX95" fmla="*/ 37319 w 640652"/>
                    <a:gd name="connsiteY95" fmla="*/ 432560 h 1495138"/>
                    <a:gd name="connsiteX96" fmla="*/ 445 w 640652"/>
                    <a:gd name="connsiteY96" fmla="*/ 396781 h 1495138"/>
                    <a:gd name="connsiteX97" fmla="*/ 24894 w 640652"/>
                    <a:gd name="connsiteY97" fmla="*/ 350952 h 1495138"/>
                    <a:gd name="connsiteX98" fmla="*/ 43332 w 640652"/>
                    <a:gd name="connsiteY98" fmla="*/ 346932 h 1495138"/>
                    <a:gd name="connsiteX99" fmla="*/ 77801 w 640652"/>
                    <a:gd name="connsiteY99" fmla="*/ 346932 h 1495138"/>
                    <a:gd name="connsiteX100" fmla="*/ 85818 w 640652"/>
                    <a:gd name="connsiteY100" fmla="*/ 345726 h 1495138"/>
                    <a:gd name="connsiteX101" fmla="*/ 87421 w 640652"/>
                    <a:gd name="connsiteY101" fmla="*/ 344118 h 1495138"/>
                    <a:gd name="connsiteX102" fmla="*/ 88223 w 640652"/>
                    <a:gd name="connsiteY102" fmla="*/ 340902 h 1495138"/>
                    <a:gd name="connsiteX103" fmla="*/ 88223 w 640652"/>
                    <a:gd name="connsiteY103" fmla="*/ 328440 h 1495138"/>
                    <a:gd name="connsiteX104" fmla="*/ 88223 w 640652"/>
                    <a:gd name="connsiteY104" fmla="*/ 105728 h 1495138"/>
                    <a:gd name="connsiteX105" fmla="*/ 87421 w 640652"/>
                    <a:gd name="connsiteY105" fmla="*/ 89648 h 1495138"/>
                    <a:gd name="connsiteX106" fmla="*/ 85818 w 640652"/>
                    <a:gd name="connsiteY106" fmla="*/ 88040 h 1495138"/>
                    <a:gd name="connsiteX107" fmla="*/ 81008 w 640652"/>
                    <a:gd name="connsiteY107" fmla="*/ 86834 h 1495138"/>
                    <a:gd name="connsiteX108" fmla="*/ 58562 w 640652"/>
                    <a:gd name="connsiteY108" fmla="*/ 87236 h 1495138"/>
                    <a:gd name="connsiteX109" fmla="*/ 48141 w 640652"/>
                    <a:gd name="connsiteY109" fmla="*/ 87236 h 1495138"/>
                    <a:gd name="connsiteX110" fmla="*/ 8862 w 640652"/>
                    <a:gd name="connsiteY110" fmla="*/ 45427 h 1495138"/>
                    <a:gd name="connsiteX111" fmla="*/ 49344 w 640652"/>
                    <a:gd name="connsiteY111" fmla="*/ 2010 h 1495138"/>
                    <a:gd name="connsiteX112" fmla="*/ 55757 w 640652"/>
                    <a:gd name="connsiteY112" fmla="*/ 2010 h 1495138"/>
                    <a:gd name="connsiteX113" fmla="*/ 123093 w 640652"/>
                    <a:gd name="connsiteY113"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26963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174056 w 640652"/>
                    <a:gd name="connsiteY43" fmla="*/ 890069 h 1495138"/>
                    <a:gd name="connsiteX44" fmla="*/ 226963 w 640652"/>
                    <a:gd name="connsiteY44" fmla="*/ 886049 h 1495138"/>
                    <a:gd name="connsiteX45" fmla="*/ 477504 w 640652"/>
                    <a:gd name="connsiteY45" fmla="*/ 0 h 1495138"/>
                    <a:gd name="connsiteX46" fmla="*/ 492735 w 640652"/>
                    <a:gd name="connsiteY46" fmla="*/ 1206 h 1495138"/>
                    <a:gd name="connsiteX47" fmla="*/ 528407 w 640652"/>
                    <a:gd name="connsiteY47" fmla="*/ 39397 h 1495138"/>
                    <a:gd name="connsiteX48" fmla="*/ 528407 w 640652"/>
                    <a:gd name="connsiteY48" fmla="*/ 45427 h 1495138"/>
                    <a:gd name="connsiteX49" fmla="*/ 528407 w 640652"/>
                    <a:gd name="connsiteY49" fmla="*/ 192159 h 1495138"/>
                    <a:gd name="connsiteX50" fmla="*/ 528006 w 640652"/>
                    <a:gd name="connsiteY50" fmla="*/ 192159 h 1495138"/>
                    <a:gd name="connsiteX51" fmla="*/ 528006 w 640652"/>
                    <a:gd name="connsiteY51" fmla="*/ 326832 h 1495138"/>
                    <a:gd name="connsiteX52" fmla="*/ 528407 w 640652"/>
                    <a:gd name="connsiteY52" fmla="*/ 340902 h 1495138"/>
                    <a:gd name="connsiteX53" fmla="*/ 534018 w 640652"/>
                    <a:gd name="connsiteY53" fmla="*/ 346932 h 1495138"/>
                    <a:gd name="connsiteX54" fmla="*/ 549249 w 640652"/>
                    <a:gd name="connsiteY54" fmla="*/ 346932 h 1495138"/>
                    <a:gd name="connsiteX55" fmla="*/ 571294 w 640652"/>
                    <a:gd name="connsiteY55" fmla="*/ 346932 h 1495138"/>
                    <a:gd name="connsiteX56" fmla="*/ 610574 w 640652"/>
                    <a:gd name="connsiteY56" fmla="*/ 377887 h 1495138"/>
                    <a:gd name="connsiteX57" fmla="*/ 576504 w 640652"/>
                    <a:gd name="connsiteY57" fmla="*/ 432560 h 1495138"/>
                    <a:gd name="connsiteX58" fmla="*/ 563678 w 640652"/>
                    <a:gd name="connsiteY58" fmla="*/ 433364 h 1495138"/>
                    <a:gd name="connsiteX59" fmla="*/ 402552 w 640652"/>
                    <a:gd name="connsiteY59" fmla="*/ 433364 h 1495138"/>
                    <a:gd name="connsiteX60" fmla="*/ 391730 w 640652"/>
                    <a:gd name="connsiteY60" fmla="*/ 432560 h 1495138"/>
                    <a:gd name="connsiteX61" fmla="*/ 354855 w 640652"/>
                    <a:gd name="connsiteY61" fmla="*/ 396781 h 1495138"/>
                    <a:gd name="connsiteX62" fmla="*/ 379305 w 640652"/>
                    <a:gd name="connsiteY62" fmla="*/ 350952 h 1495138"/>
                    <a:gd name="connsiteX63" fmla="*/ 397742 w 640652"/>
                    <a:gd name="connsiteY63" fmla="*/ 346932 h 1495138"/>
                    <a:gd name="connsiteX64" fmla="*/ 432212 w 640652"/>
                    <a:gd name="connsiteY64" fmla="*/ 346932 h 1495138"/>
                    <a:gd name="connsiteX65" fmla="*/ 440228 w 640652"/>
                    <a:gd name="connsiteY65" fmla="*/ 345726 h 1495138"/>
                    <a:gd name="connsiteX66" fmla="*/ 441831 w 640652"/>
                    <a:gd name="connsiteY66" fmla="*/ 344118 h 1495138"/>
                    <a:gd name="connsiteX67" fmla="*/ 442633 w 640652"/>
                    <a:gd name="connsiteY67" fmla="*/ 340902 h 1495138"/>
                    <a:gd name="connsiteX68" fmla="*/ 442633 w 640652"/>
                    <a:gd name="connsiteY68" fmla="*/ 328440 h 1495138"/>
                    <a:gd name="connsiteX69" fmla="*/ 442633 w 640652"/>
                    <a:gd name="connsiteY69" fmla="*/ 105728 h 1495138"/>
                    <a:gd name="connsiteX70" fmla="*/ 441831 w 640652"/>
                    <a:gd name="connsiteY70" fmla="*/ 89648 h 1495138"/>
                    <a:gd name="connsiteX71" fmla="*/ 440228 w 640652"/>
                    <a:gd name="connsiteY71" fmla="*/ 88040 h 1495138"/>
                    <a:gd name="connsiteX72" fmla="*/ 435418 w 640652"/>
                    <a:gd name="connsiteY72" fmla="*/ 86834 h 1495138"/>
                    <a:gd name="connsiteX73" fmla="*/ 412973 w 640652"/>
                    <a:gd name="connsiteY73" fmla="*/ 87236 h 1495138"/>
                    <a:gd name="connsiteX74" fmla="*/ 402552 w 640652"/>
                    <a:gd name="connsiteY74" fmla="*/ 87236 h 1495138"/>
                    <a:gd name="connsiteX75" fmla="*/ 363272 w 640652"/>
                    <a:gd name="connsiteY75" fmla="*/ 45427 h 1495138"/>
                    <a:gd name="connsiteX76" fmla="*/ 403754 w 640652"/>
                    <a:gd name="connsiteY76" fmla="*/ 2010 h 1495138"/>
                    <a:gd name="connsiteX77" fmla="*/ 410167 w 640652"/>
                    <a:gd name="connsiteY77" fmla="*/ 2010 h 1495138"/>
                    <a:gd name="connsiteX78" fmla="*/ 477504 w 640652"/>
                    <a:gd name="connsiteY78" fmla="*/ 0 h 1495138"/>
                    <a:gd name="connsiteX79" fmla="*/ 123093 w 640652"/>
                    <a:gd name="connsiteY79" fmla="*/ 0 h 1495138"/>
                    <a:gd name="connsiteX80" fmla="*/ 138324 w 640652"/>
                    <a:gd name="connsiteY80" fmla="*/ 1206 h 1495138"/>
                    <a:gd name="connsiteX81" fmla="*/ 173997 w 640652"/>
                    <a:gd name="connsiteY81" fmla="*/ 39397 h 1495138"/>
                    <a:gd name="connsiteX82" fmla="*/ 173997 w 640652"/>
                    <a:gd name="connsiteY82" fmla="*/ 45427 h 1495138"/>
                    <a:gd name="connsiteX83" fmla="*/ 173997 w 640652"/>
                    <a:gd name="connsiteY83" fmla="*/ 192159 h 1495138"/>
                    <a:gd name="connsiteX84" fmla="*/ 173596 w 640652"/>
                    <a:gd name="connsiteY84" fmla="*/ 192159 h 1495138"/>
                    <a:gd name="connsiteX85" fmla="*/ 173596 w 640652"/>
                    <a:gd name="connsiteY85" fmla="*/ 326832 h 1495138"/>
                    <a:gd name="connsiteX86" fmla="*/ 173997 w 640652"/>
                    <a:gd name="connsiteY86" fmla="*/ 340902 h 1495138"/>
                    <a:gd name="connsiteX87" fmla="*/ 179608 w 640652"/>
                    <a:gd name="connsiteY87" fmla="*/ 346932 h 1495138"/>
                    <a:gd name="connsiteX88" fmla="*/ 194839 w 640652"/>
                    <a:gd name="connsiteY88" fmla="*/ 346932 h 1495138"/>
                    <a:gd name="connsiteX89" fmla="*/ 216884 w 640652"/>
                    <a:gd name="connsiteY89" fmla="*/ 346932 h 1495138"/>
                    <a:gd name="connsiteX90" fmla="*/ 256164 w 640652"/>
                    <a:gd name="connsiteY90" fmla="*/ 377887 h 1495138"/>
                    <a:gd name="connsiteX91" fmla="*/ 222094 w 640652"/>
                    <a:gd name="connsiteY91" fmla="*/ 432560 h 1495138"/>
                    <a:gd name="connsiteX92" fmla="*/ 209268 w 640652"/>
                    <a:gd name="connsiteY92" fmla="*/ 433364 h 1495138"/>
                    <a:gd name="connsiteX93" fmla="*/ 48141 w 640652"/>
                    <a:gd name="connsiteY93" fmla="*/ 433364 h 1495138"/>
                    <a:gd name="connsiteX94" fmla="*/ 37319 w 640652"/>
                    <a:gd name="connsiteY94" fmla="*/ 432560 h 1495138"/>
                    <a:gd name="connsiteX95" fmla="*/ 445 w 640652"/>
                    <a:gd name="connsiteY95" fmla="*/ 396781 h 1495138"/>
                    <a:gd name="connsiteX96" fmla="*/ 24894 w 640652"/>
                    <a:gd name="connsiteY96" fmla="*/ 350952 h 1495138"/>
                    <a:gd name="connsiteX97" fmla="*/ 43332 w 640652"/>
                    <a:gd name="connsiteY97" fmla="*/ 346932 h 1495138"/>
                    <a:gd name="connsiteX98" fmla="*/ 77801 w 640652"/>
                    <a:gd name="connsiteY98" fmla="*/ 346932 h 1495138"/>
                    <a:gd name="connsiteX99" fmla="*/ 85818 w 640652"/>
                    <a:gd name="connsiteY99" fmla="*/ 345726 h 1495138"/>
                    <a:gd name="connsiteX100" fmla="*/ 87421 w 640652"/>
                    <a:gd name="connsiteY100" fmla="*/ 344118 h 1495138"/>
                    <a:gd name="connsiteX101" fmla="*/ 88223 w 640652"/>
                    <a:gd name="connsiteY101" fmla="*/ 340902 h 1495138"/>
                    <a:gd name="connsiteX102" fmla="*/ 88223 w 640652"/>
                    <a:gd name="connsiteY102" fmla="*/ 328440 h 1495138"/>
                    <a:gd name="connsiteX103" fmla="*/ 88223 w 640652"/>
                    <a:gd name="connsiteY103" fmla="*/ 105728 h 1495138"/>
                    <a:gd name="connsiteX104" fmla="*/ 87421 w 640652"/>
                    <a:gd name="connsiteY104" fmla="*/ 89648 h 1495138"/>
                    <a:gd name="connsiteX105" fmla="*/ 85818 w 640652"/>
                    <a:gd name="connsiteY105" fmla="*/ 88040 h 1495138"/>
                    <a:gd name="connsiteX106" fmla="*/ 81008 w 640652"/>
                    <a:gd name="connsiteY106" fmla="*/ 86834 h 1495138"/>
                    <a:gd name="connsiteX107" fmla="*/ 58562 w 640652"/>
                    <a:gd name="connsiteY107" fmla="*/ 87236 h 1495138"/>
                    <a:gd name="connsiteX108" fmla="*/ 48141 w 640652"/>
                    <a:gd name="connsiteY108" fmla="*/ 87236 h 1495138"/>
                    <a:gd name="connsiteX109" fmla="*/ 8862 w 640652"/>
                    <a:gd name="connsiteY109" fmla="*/ 45427 h 1495138"/>
                    <a:gd name="connsiteX110" fmla="*/ 49344 w 640652"/>
                    <a:gd name="connsiteY110" fmla="*/ 2010 h 1495138"/>
                    <a:gd name="connsiteX111" fmla="*/ 55757 w 640652"/>
                    <a:gd name="connsiteY111" fmla="*/ 2010 h 1495138"/>
                    <a:gd name="connsiteX112" fmla="*/ 123093 w 640652"/>
                    <a:gd name="connsiteY112"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226963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226963 w 640652"/>
                    <a:gd name="connsiteY43" fmla="*/ 886049 h 1495138"/>
                    <a:gd name="connsiteX44" fmla="*/ 477504 w 640652"/>
                    <a:gd name="connsiteY44" fmla="*/ 0 h 1495138"/>
                    <a:gd name="connsiteX45" fmla="*/ 492735 w 640652"/>
                    <a:gd name="connsiteY45" fmla="*/ 1206 h 1495138"/>
                    <a:gd name="connsiteX46" fmla="*/ 528407 w 640652"/>
                    <a:gd name="connsiteY46" fmla="*/ 39397 h 1495138"/>
                    <a:gd name="connsiteX47" fmla="*/ 528407 w 640652"/>
                    <a:gd name="connsiteY47" fmla="*/ 45427 h 1495138"/>
                    <a:gd name="connsiteX48" fmla="*/ 528407 w 640652"/>
                    <a:gd name="connsiteY48" fmla="*/ 192159 h 1495138"/>
                    <a:gd name="connsiteX49" fmla="*/ 528006 w 640652"/>
                    <a:gd name="connsiteY49" fmla="*/ 192159 h 1495138"/>
                    <a:gd name="connsiteX50" fmla="*/ 528006 w 640652"/>
                    <a:gd name="connsiteY50" fmla="*/ 326832 h 1495138"/>
                    <a:gd name="connsiteX51" fmla="*/ 528407 w 640652"/>
                    <a:gd name="connsiteY51" fmla="*/ 340902 h 1495138"/>
                    <a:gd name="connsiteX52" fmla="*/ 534018 w 640652"/>
                    <a:gd name="connsiteY52" fmla="*/ 346932 h 1495138"/>
                    <a:gd name="connsiteX53" fmla="*/ 549249 w 640652"/>
                    <a:gd name="connsiteY53" fmla="*/ 346932 h 1495138"/>
                    <a:gd name="connsiteX54" fmla="*/ 571294 w 640652"/>
                    <a:gd name="connsiteY54" fmla="*/ 346932 h 1495138"/>
                    <a:gd name="connsiteX55" fmla="*/ 610574 w 640652"/>
                    <a:gd name="connsiteY55" fmla="*/ 377887 h 1495138"/>
                    <a:gd name="connsiteX56" fmla="*/ 576504 w 640652"/>
                    <a:gd name="connsiteY56" fmla="*/ 432560 h 1495138"/>
                    <a:gd name="connsiteX57" fmla="*/ 563678 w 640652"/>
                    <a:gd name="connsiteY57" fmla="*/ 433364 h 1495138"/>
                    <a:gd name="connsiteX58" fmla="*/ 402552 w 640652"/>
                    <a:gd name="connsiteY58" fmla="*/ 433364 h 1495138"/>
                    <a:gd name="connsiteX59" fmla="*/ 391730 w 640652"/>
                    <a:gd name="connsiteY59" fmla="*/ 432560 h 1495138"/>
                    <a:gd name="connsiteX60" fmla="*/ 354855 w 640652"/>
                    <a:gd name="connsiteY60" fmla="*/ 396781 h 1495138"/>
                    <a:gd name="connsiteX61" fmla="*/ 379305 w 640652"/>
                    <a:gd name="connsiteY61" fmla="*/ 350952 h 1495138"/>
                    <a:gd name="connsiteX62" fmla="*/ 397742 w 640652"/>
                    <a:gd name="connsiteY62" fmla="*/ 346932 h 1495138"/>
                    <a:gd name="connsiteX63" fmla="*/ 432212 w 640652"/>
                    <a:gd name="connsiteY63" fmla="*/ 346932 h 1495138"/>
                    <a:gd name="connsiteX64" fmla="*/ 440228 w 640652"/>
                    <a:gd name="connsiteY64" fmla="*/ 345726 h 1495138"/>
                    <a:gd name="connsiteX65" fmla="*/ 441831 w 640652"/>
                    <a:gd name="connsiteY65" fmla="*/ 344118 h 1495138"/>
                    <a:gd name="connsiteX66" fmla="*/ 442633 w 640652"/>
                    <a:gd name="connsiteY66" fmla="*/ 340902 h 1495138"/>
                    <a:gd name="connsiteX67" fmla="*/ 442633 w 640652"/>
                    <a:gd name="connsiteY67" fmla="*/ 328440 h 1495138"/>
                    <a:gd name="connsiteX68" fmla="*/ 442633 w 640652"/>
                    <a:gd name="connsiteY68" fmla="*/ 105728 h 1495138"/>
                    <a:gd name="connsiteX69" fmla="*/ 441831 w 640652"/>
                    <a:gd name="connsiteY69" fmla="*/ 89648 h 1495138"/>
                    <a:gd name="connsiteX70" fmla="*/ 440228 w 640652"/>
                    <a:gd name="connsiteY70" fmla="*/ 88040 h 1495138"/>
                    <a:gd name="connsiteX71" fmla="*/ 435418 w 640652"/>
                    <a:gd name="connsiteY71" fmla="*/ 86834 h 1495138"/>
                    <a:gd name="connsiteX72" fmla="*/ 412973 w 640652"/>
                    <a:gd name="connsiteY72" fmla="*/ 87236 h 1495138"/>
                    <a:gd name="connsiteX73" fmla="*/ 402552 w 640652"/>
                    <a:gd name="connsiteY73" fmla="*/ 87236 h 1495138"/>
                    <a:gd name="connsiteX74" fmla="*/ 363272 w 640652"/>
                    <a:gd name="connsiteY74" fmla="*/ 45427 h 1495138"/>
                    <a:gd name="connsiteX75" fmla="*/ 403754 w 640652"/>
                    <a:gd name="connsiteY75" fmla="*/ 2010 h 1495138"/>
                    <a:gd name="connsiteX76" fmla="*/ 410167 w 640652"/>
                    <a:gd name="connsiteY76" fmla="*/ 2010 h 1495138"/>
                    <a:gd name="connsiteX77" fmla="*/ 477504 w 640652"/>
                    <a:gd name="connsiteY77" fmla="*/ 0 h 1495138"/>
                    <a:gd name="connsiteX78" fmla="*/ 123093 w 640652"/>
                    <a:gd name="connsiteY78" fmla="*/ 0 h 1495138"/>
                    <a:gd name="connsiteX79" fmla="*/ 138324 w 640652"/>
                    <a:gd name="connsiteY79" fmla="*/ 1206 h 1495138"/>
                    <a:gd name="connsiteX80" fmla="*/ 173997 w 640652"/>
                    <a:gd name="connsiteY80" fmla="*/ 39397 h 1495138"/>
                    <a:gd name="connsiteX81" fmla="*/ 173997 w 640652"/>
                    <a:gd name="connsiteY81" fmla="*/ 45427 h 1495138"/>
                    <a:gd name="connsiteX82" fmla="*/ 173997 w 640652"/>
                    <a:gd name="connsiteY82" fmla="*/ 192159 h 1495138"/>
                    <a:gd name="connsiteX83" fmla="*/ 173596 w 640652"/>
                    <a:gd name="connsiteY83" fmla="*/ 192159 h 1495138"/>
                    <a:gd name="connsiteX84" fmla="*/ 173596 w 640652"/>
                    <a:gd name="connsiteY84" fmla="*/ 326832 h 1495138"/>
                    <a:gd name="connsiteX85" fmla="*/ 173997 w 640652"/>
                    <a:gd name="connsiteY85" fmla="*/ 340902 h 1495138"/>
                    <a:gd name="connsiteX86" fmla="*/ 179608 w 640652"/>
                    <a:gd name="connsiteY86" fmla="*/ 346932 h 1495138"/>
                    <a:gd name="connsiteX87" fmla="*/ 194839 w 640652"/>
                    <a:gd name="connsiteY87" fmla="*/ 346932 h 1495138"/>
                    <a:gd name="connsiteX88" fmla="*/ 216884 w 640652"/>
                    <a:gd name="connsiteY88" fmla="*/ 346932 h 1495138"/>
                    <a:gd name="connsiteX89" fmla="*/ 256164 w 640652"/>
                    <a:gd name="connsiteY89" fmla="*/ 377887 h 1495138"/>
                    <a:gd name="connsiteX90" fmla="*/ 222094 w 640652"/>
                    <a:gd name="connsiteY90" fmla="*/ 432560 h 1495138"/>
                    <a:gd name="connsiteX91" fmla="*/ 209268 w 640652"/>
                    <a:gd name="connsiteY91" fmla="*/ 433364 h 1495138"/>
                    <a:gd name="connsiteX92" fmla="*/ 48141 w 640652"/>
                    <a:gd name="connsiteY92" fmla="*/ 433364 h 1495138"/>
                    <a:gd name="connsiteX93" fmla="*/ 37319 w 640652"/>
                    <a:gd name="connsiteY93" fmla="*/ 432560 h 1495138"/>
                    <a:gd name="connsiteX94" fmla="*/ 445 w 640652"/>
                    <a:gd name="connsiteY94" fmla="*/ 396781 h 1495138"/>
                    <a:gd name="connsiteX95" fmla="*/ 24894 w 640652"/>
                    <a:gd name="connsiteY95" fmla="*/ 350952 h 1495138"/>
                    <a:gd name="connsiteX96" fmla="*/ 43332 w 640652"/>
                    <a:gd name="connsiteY96" fmla="*/ 346932 h 1495138"/>
                    <a:gd name="connsiteX97" fmla="*/ 77801 w 640652"/>
                    <a:gd name="connsiteY97" fmla="*/ 346932 h 1495138"/>
                    <a:gd name="connsiteX98" fmla="*/ 85818 w 640652"/>
                    <a:gd name="connsiteY98" fmla="*/ 345726 h 1495138"/>
                    <a:gd name="connsiteX99" fmla="*/ 87421 w 640652"/>
                    <a:gd name="connsiteY99" fmla="*/ 344118 h 1495138"/>
                    <a:gd name="connsiteX100" fmla="*/ 88223 w 640652"/>
                    <a:gd name="connsiteY100" fmla="*/ 340902 h 1495138"/>
                    <a:gd name="connsiteX101" fmla="*/ 88223 w 640652"/>
                    <a:gd name="connsiteY101" fmla="*/ 328440 h 1495138"/>
                    <a:gd name="connsiteX102" fmla="*/ 88223 w 640652"/>
                    <a:gd name="connsiteY102" fmla="*/ 105728 h 1495138"/>
                    <a:gd name="connsiteX103" fmla="*/ 87421 w 640652"/>
                    <a:gd name="connsiteY103" fmla="*/ 89648 h 1495138"/>
                    <a:gd name="connsiteX104" fmla="*/ 85818 w 640652"/>
                    <a:gd name="connsiteY104" fmla="*/ 88040 h 1495138"/>
                    <a:gd name="connsiteX105" fmla="*/ 81008 w 640652"/>
                    <a:gd name="connsiteY105" fmla="*/ 86834 h 1495138"/>
                    <a:gd name="connsiteX106" fmla="*/ 58562 w 640652"/>
                    <a:gd name="connsiteY106" fmla="*/ 87236 h 1495138"/>
                    <a:gd name="connsiteX107" fmla="*/ 48141 w 640652"/>
                    <a:gd name="connsiteY107" fmla="*/ 87236 h 1495138"/>
                    <a:gd name="connsiteX108" fmla="*/ 8862 w 640652"/>
                    <a:gd name="connsiteY108" fmla="*/ 45427 h 1495138"/>
                    <a:gd name="connsiteX109" fmla="*/ 49344 w 640652"/>
                    <a:gd name="connsiteY109" fmla="*/ 2010 h 1495138"/>
                    <a:gd name="connsiteX110" fmla="*/ 55757 w 640652"/>
                    <a:gd name="connsiteY110" fmla="*/ 2010 h 1495138"/>
                    <a:gd name="connsiteX111" fmla="*/ 123093 w 640652"/>
                    <a:gd name="connsiteY111"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358429 w 640652"/>
                    <a:gd name="connsiteY34" fmla="*/ 972480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05325 w 640652"/>
                    <a:gd name="connsiteY40" fmla="*/ 917003 h 1495138"/>
                    <a:gd name="connsiteX41" fmla="*/ 371255 w 640652"/>
                    <a:gd name="connsiteY41" fmla="*/ 971676 h 1495138"/>
                    <a:gd name="connsiteX42" fmla="*/ 358429 w 640652"/>
                    <a:gd name="connsiteY42" fmla="*/ 972480 h 1495138"/>
                    <a:gd name="connsiteX43" fmla="*/ 477504 w 640652"/>
                    <a:gd name="connsiteY43" fmla="*/ 0 h 1495138"/>
                    <a:gd name="connsiteX44" fmla="*/ 492735 w 640652"/>
                    <a:gd name="connsiteY44" fmla="*/ 1206 h 1495138"/>
                    <a:gd name="connsiteX45" fmla="*/ 528407 w 640652"/>
                    <a:gd name="connsiteY45" fmla="*/ 39397 h 1495138"/>
                    <a:gd name="connsiteX46" fmla="*/ 528407 w 640652"/>
                    <a:gd name="connsiteY46" fmla="*/ 45427 h 1495138"/>
                    <a:gd name="connsiteX47" fmla="*/ 528407 w 640652"/>
                    <a:gd name="connsiteY47" fmla="*/ 192159 h 1495138"/>
                    <a:gd name="connsiteX48" fmla="*/ 528006 w 640652"/>
                    <a:gd name="connsiteY48" fmla="*/ 192159 h 1495138"/>
                    <a:gd name="connsiteX49" fmla="*/ 528006 w 640652"/>
                    <a:gd name="connsiteY49" fmla="*/ 326832 h 1495138"/>
                    <a:gd name="connsiteX50" fmla="*/ 528407 w 640652"/>
                    <a:gd name="connsiteY50" fmla="*/ 340902 h 1495138"/>
                    <a:gd name="connsiteX51" fmla="*/ 534018 w 640652"/>
                    <a:gd name="connsiteY51" fmla="*/ 346932 h 1495138"/>
                    <a:gd name="connsiteX52" fmla="*/ 549249 w 640652"/>
                    <a:gd name="connsiteY52" fmla="*/ 346932 h 1495138"/>
                    <a:gd name="connsiteX53" fmla="*/ 571294 w 640652"/>
                    <a:gd name="connsiteY53" fmla="*/ 346932 h 1495138"/>
                    <a:gd name="connsiteX54" fmla="*/ 610574 w 640652"/>
                    <a:gd name="connsiteY54" fmla="*/ 377887 h 1495138"/>
                    <a:gd name="connsiteX55" fmla="*/ 576504 w 640652"/>
                    <a:gd name="connsiteY55" fmla="*/ 432560 h 1495138"/>
                    <a:gd name="connsiteX56" fmla="*/ 563678 w 640652"/>
                    <a:gd name="connsiteY56" fmla="*/ 433364 h 1495138"/>
                    <a:gd name="connsiteX57" fmla="*/ 402552 w 640652"/>
                    <a:gd name="connsiteY57" fmla="*/ 433364 h 1495138"/>
                    <a:gd name="connsiteX58" fmla="*/ 391730 w 640652"/>
                    <a:gd name="connsiteY58" fmla="*/ 432560 h 1495138"/>
                    <a:gd name="connsiteX59" fmla="*/ 354855 w 640652"/>
                    <a:gd name="connsiteY59" fmla="*/ 396781 h 1495138"/>
                    <a:gd name="connsiteX60" fmla="*/ 379305 w 640652"/>
                    <a:gd name="connsiteY60" fmla="*/ 350952 h 1495138"/>
                    <a:gd name="connsiteX61" fmla="*/ 397742 w 640652"/>
                    <a:gd name="connsiteY61" fmla="*/ 346932 h 1495138"/>
                    <a:gd name="connsiteX62" fmla="*/ 432212 w 640652"/>
                    <a:gd name="connsiteY62" fmla="*/ 346932 h 1495138"/>
                    <a:gd name="connsiteX63" fmla="*/ 440228 w 640652"/>
                    <a:gd name="connsiteY63" fmla="*/ 345726 h 1495138"/>
                    <a:gd name="connsiteX64" fmla="*/ 441831 w 640652"/>
                    <a:gd name="connsiteY64" fmla="*/ 344118 h 1495138"/>
                    <a:gd name="connsiteX65" fmla="*/ 442633 w 640652"/>
                    <a:gd name="connsiteY65" fmla="*/ 340902 h 1495138"/>
                    <a:gd name="connsiteX66" fmla="*/ 442633 w 640652"/>
                    <a:gd name="connsiteY66" fmla="*/ 328440 h 1495138"/>
                    <a:gd name="connsiteX67" fmla="*/ 442633 w 640652"/>
                    <a:gd name="connsiteY67" fmla="*/ 105728 h 1495138"/>
                    <a:gd name="connsiteX68" fmla="*/ 441831 w 640652"/>
                    <a:gd name="connsiteY68" fmla="*/ 89648 h 1495138"/>
                    <a:gd name="connsiteX69" fmla="*/ 440228 w 640652"/>
                    <a:gd name="connsiteY69" fmla="*/ 88040 h 1495138"/>
                    <a:gd name="connsiteX70" fmla="*/ 435418 w 640652"/>
                    <a:gd name="connsiteY70" fmla="*/ 86834 h 1495138"/>
                    <a:gd name="connsiteX71" fmla="*/ 412973 w 640652"/>
                    <a:gd name="connsiteY71" fmla="*/ 87236 h 1495138"/>
                    <a:gd name="connsiteX72" fmla="*/ 402552 w 640652"/>
                    <a:gd name="connsiteY72" fmla="*/ 87236 h 1495138"/>
                    <a:gd name="connsiteX73" fmla="*/ 363272 w 640652"/>
                    <a:gd name="connsiteY73" fmla="*/ 45427 h 1495138"/>
                    <a:gd name="connsiteX74" fmla="*/ 403754 w 640652"/>
                    <a:gd name="connsiteY74" fmla="*/ 2010 h 1495138"/>
                    <a:gd name="connsiteX75" fmla="*/ 410167 w 640652"/>
                    <a:gd name="connsiteY75" fmla="*/ 2010 h 1495138"/>
                    <a:gd name="connsiteX76" fmla="*/ 477504 w 640652"/>
                    <a:gd name="connsiteY76" fmla="*/ 0 h 1495138"/>
                    <a:gd name="connsiteX77" fmla="*/ 123093 w 640652"/>
                    <a:gd name="connsiteY77" fmla="*/ 0 h 1495138"/>
                    <a:gd name="connsiteX78" fmla="*/ 138324 w 640652"/>
                    <a:gd name="connsiteY78" fmla="*/ 1206 h 1495138"/>
                    <a:gd name="connsiteX79" fmla="*/ 173997 w 640652"/>
                    <a:gd name="connsiteY79" fmla="*/ 39397 h 1495138"/>
                    <a:gd name="connsiteX80" fmla="*/ 173997 w 640652"/>
                    <a:gd name="connsiteY80" fmla="*/ 45427 h 1495138"/>
                    <a:gd name="connsiteX81" fmla="*/ 173997 w 640652"/>
                    <a:gd name="connsiteY81" fmla="*/ 192159 h 1495138"/>
                    <a:gd name="connsiteX82" fmla="*/ 173596 w 640652"/>
                    <a:gd name="connsiteY82" fmla="*/ 192159 h 1495138"/>
                    <a:gd name="connsiteX83" fmla="*/ 173596 w 640652"/>
                    <a:gd name="connsiteY83" fmla="*/ 326832 h 1495138"/>
                    <a:gd name="connsiteX84" fmla="*/ 173997 w 640652"/>
                    <a:gd name="connsiteY84" fmla="*/ 340902 h 1495138"/>
                    <a:gd name="connsiteX85" fmla="*/ 179608 w 640652"/>
                    <a:gd name="connsiteY85" fmla="*/ 346932 h 1495138"/>
                    <a:gd name="connsiteX86" fmla="*/ 194839 w 640652"/>
                    <a:gd name="connsiteY86" fmla="*/ 346932 h 1495138"/>
                    <a:gd name="connsiteX87" fmla="*/ 216884 w 640652"/>
                    <a:gd name="connsiteY87" fmla="*/ 346932 h 1495138"/>
                    <a:gd name="connsiteX88" fmla="*/ 256164 w 640652"/>
                    <a:gd name="connsiteY88" fmla="*/ 377887 h 1495138"/>
                    <a:gd name="connsiteX89" fmla="*/ 222094 w 640652"/>
                    <a:gd name="connsiteY89" fmla="*/ 432560 h 1495138"/>
                    <a:gd name="connsiteX90" fmla="*/ 209268 w 640652"/>
                    <a:gd name="connsiteY90" fmla="*/ 433364 h 1495138"/>
                    <a:gd name="connsiteX91" fmla="*/ 48141 w 640652"/>
                    <a:gd name="connsiteY91" fmla="*/ 433364 h 1495138"/>
                    <a:gd name="connsiteX92" fmla="*/ 37319 w 640652"/>
                    <a:gd name="connsiteY92" fmla="*/ 432560 h 1495138"/>
                    <a:gd name="connsiteX93" fmla="*/ 445 w 640652"/>
                    <a:gd name="connsiteY93" fmla="*/ 396781 h 1495138"/>
                    <a:gd name="connsiteX94" fmla="*/ 24894 w 640652"/>
                    <a:gd name="connsiteY94" fmla="*/ 350952 h 1495138"/>
                    <a:gd name="connsiteX95" fmla="*/ 43332 w 640652"/>
                    <a:gd name="connsiteY95" fmla="*/ 346932 h 1495138"/>
                    <a:gd name="connsiteX96" fmla="*/ 77801 w 640652"/>
                    <a:gd name="connsiteY96" fmla="*/ 346932 h 1495138"/>
                    <a:gd name="connsiteX97" fmla="*/ 85818 w 640652"/>
                    <a:gd name="connsiteY97" fmla="*/ 345726 h 1495138"/>
                    <a:gd name="connsiteX98" fmla="*/ 87421 w 640652"/>
                    <a:gd name="connsiteY98" fmla="*/ 344118 h 1495138"/>
                    <a:gd name="connsiteX99" fmla="*/ 88223 w 640652"/>
                    <a:gd name="connsiteY99" fmla="*/ 340902 h 1495138"/>
                    <a:gd name="connsiteX100" fmla="*/ 88223 w 640652"/>
                    <a:gd name="connsiteY100" fmla="*/ 328440 h 1495138"/>
                    <a:gd name="connsiteX101" fmla="*/ 88223 w 640652"/>
                    <a:gd name="connsiteY101" fmla="*/ 105728 h 1495138"/>
                    <a:gd name="connsiteX102" fmla="*/ 87421 w 640652"/>
                    <a:gd name="connsiteY102" fmla="*/ 89648 h 1495138"/>
                    <a:gd name="connsiteX103" fmla="*/ 85818 w 640652"/>
                    <a:gd name="connsiteY103" fmla="*/ 88040 h 1495138"/>
                    <a:gd name="connsiteX104" fmla="*/ 81008 w 640652"/>
                    <a:gd name="connsiteY104" fmla="*/ 86834 h 1495138"/>
                    <a:gd name="connsiteX105" fmla="*/ 58562 w 640652"/>
                    <a:gd name="connsiteY105" fmla="*/ 87236 h 1495138"/>
                    <a:gd name="connsiteX106" fmla="*/ 48141 w 640652"/>
                    <a:gd name="connsiteY106" fmla="*/ 87236 h 1495138"/>
                    <a:gd name="connsiteX107" fmla="*/ 8862 w 640652"/>
                    <a:gd name="connsiteY107" fmla="*/ 45427 h 1495138"/>
                    <a:gd name="connsiteX108" fmla="*/ 49344 w 640652"/>
                    <a:gd name="connsiteY108" fmla="*/ 2010 h 1495138"/>
                    <a:gd name="connsiteX109" fmla="*/ 55757 w 640652"/>
                    <a:gd name="connsiteY109" fmla="*/ 2010 h 1495138"/>
                    <a:gd name="connsiteX110" fmla="*/ 123093 w 640652"/>
                    <a:gd name="connsiteY110"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358429 w 640652"/>
                    <a:gd name="connsiteY34" fmla="*/ 972480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371255 w 640652"/>
                    <a:gd name="connsiteY40" fmla="*/ 971676 h 1495138"/>
                    <a:gd name="connsiteX41" fmla="*/ 358429 w 640652"/>
                    <a:gd name="connsiteY41" fmla="*/ 972480 h 1495138"/>
                    <a:gd name="connsiteX42" fmla="*/ 477504 w 640652"/>
                    <a:gd name="connsiteY42" fmla="*/ 0 h 1495138"/>
                    <a:gd name="connsiteX43" fmla="*/ 492735 w 640652"/>
                    <a:gd name="connsiteY43" fmla="*/ 1206 h 1495138"/>
                    <a:gd name="connsiteX44" fmla="*/ 528407 w 640652"/>
                    <a:gd name="connsiteY44" fmla="*/ 39397 h 1495138"/>
                    <a:gd name="connsiteX45" fmla="*/ 528407 w 640652"/>
                    <a:gd name="connsiteY45" fmla="*/ 45427 h 1495138"/>
                    <a:gd name="connsiteX46" fmla="*/ 528407 w 640652"/>
                    <a:gd name="connsiteY46" fmla="*/ 192159 h 1495138"/>
                    <a:gd name="connsiteX47" fmla="*/ 528006 w 640652"/>
                    <a:gd name="connsiteY47" fmla="*/ 192159 h 1495138"/>
                    <a:gd name="connsiteX48" fmla="*/ 528006 w 640652"/>
                    <a:gd name="connsiteY48" fmla="*/ 326832 h 1495138"/>
                    <a:gd name="connsiteX49" fmla="*/ 528407 w 640652"/>
                    <a:gd name="connsiteY49" fmla="*/ 340902 h 1495138"/>
                    <a:gd name="connsiteX50" fmla="*/ 534018 w 640652"/>
                    <a:gd name="connsiteY50" fmla="*/ 346932 h 1495138"/>
                    <a:gd name="connsiteX51" fmla="*/ 549249 w 640652"/>
                    <a:gd name="connsiteY51" fmla="*/ 346932 h 1495138"/>
                    <a:gd name="connsiteX52" fmla="*/ 571294 w 640652"/>
                    <a:gd name="connsiteY52" fmla="*/ 346932 h 1495138"/>
                    <a:gd name="connsiteX53" fmla="*/ 610574 w 640652"/>
                    <a:gd name="connsiteY53" fmla="*/ 377887 h 1495138"/>
                    <a:gd name="connsiteX54" fmla="*/ 576504 w 640652"/>
                    <a:gd name="connsiteY54" fmla="*/ 432560 h 1495138"/>
                    <a:gd name="connsiteX55" fmla="*/ 563678 w 640652"/>
                    <a:gd name="connsiteY55" fmla="*/ 433364 h 1495138"/>
                    <a:gd name="connsiteX56" fmla="*/ 402552 w 640652"/>
                    <a:gd name="connsiteY56" fmla="*/ 433364 h 1495138"/>
                    <a:gd name="connsiteX57" fmla="*/ 391730 w 640652"/>
                    <a:gd name="connsiteY57" fmla="*/ 432560 h 1495138"/>
                    <a:gd name="connsiteX58" fmla="*/ 354855 w 640652"/>
                    <a:gd name="connsiteY58" fmla="*/ 396781 h 1495138"/>
                    <a:gd name="connsiteX59" fmla="*/ 379305 w 640652"/>
                    <a:gd name="connsiteY59" fmla="*/ 350952 h 1495138"/>
                    <a:gd name="connsiteX60" fmla="*/ 397742 w 640652"/>
                    <a:gd name="connsiteY60" fmla="*/ 346932 h 1495138"/>
                    <a:gd name="connsiteX61" fmla="*/ 432212 w 640652"/>
                    <a:gd name="connsiteY61" fmla="*/ 346932 h 1495138"/>
                    <a:gd name="connsiteX62" fmla="*/ 440228 w 640652"/>
                    <a:gd name="connsiteY62" fmla="*/ 345726 h 1495138"/>
                    <a:gd name="connsiteX63" fmla="*/ 441831 w 640652"/>
                    <a:gd name="connsiteY63" fmla="*/ 344118 h 1495138"/>
                    <a:gd name="connsiteX64" fmla="*/ 442633 w 640652"/>
                    <a:gd name="connsiteY64" fmla="*/ 340902 h 1495138"/>
                    <a:gd name="connsiteX65" fmla="*/ 442633 w 640652"/>
                    <a:gd name="connsiteY65" fmla="*/ 328440 h 1495138"/>
                    <a:gd name="connsiteX66" fmla="*/ 442633 w 640652"/>
                    <a:gd name="connsiteY66" fmla="*/ 105728 h 1495138"/>
                    <a:gd name="connsiteX67" fmla="*/ 441831 w 640652"/>
                    <a:gd name="connsiteY67" fmla="*/ 89648 h 1495138"/>
                    <a:gd name="connsiteX68" fmla="*/ 440228 w 640652"/>
                    <a:gd name="connsiteY68" fmla="*/ 88040 h 1495138"/>
                    <a:gd name="connsiteX69" fmla="*/ 435418 w 640652"/>
                    <a:gd name="connsiteY69" fmla="*/ 86834 h 1495138"/>
                    <a:gd name="connsiteX70" fmla="*/ 412973 w 640652"/>
                    <a:gd name="connsiteY70" fmla="*/ 87236 h 1495138"/>
                    <a:gd name="connsiteX71" fmla="*/ 402552 w 640652"/>
                    <a:gd name="connsiteY71" fmla="*/ 87236 h 1495138"/>
                    <a:gd name="connsiteX72" fmla="*/ 363272 w 640652"/>
                    <a:gd name="connsiteY72" fmla="*/ 45427 h 1495138"/>
                    <a:gd name="connsiteX73" fmla="*/ 403754 w 640652"/>
                    <a:gd name="connsiteY73" fmla="*/ 2010 h 1495138"/>
                    <a:gd name="connsiteX74" fmla="*/ 410167 w 640652"/>
                    <a:gd name="connsiteY74" fmla="*/ 2010 h 1495138"/>
                    <a:gd name="connsiteX75" fmla="*/ 477504 w 640652"/>
                    <a:gd name="connsiteY75" fmla="*/ 0 h 1495138"/>
                    <a:gd name="connsiteX76" fmla="*/ 123093 w 640652"/>
                    <a:gd name="connsiteY76" fmla="*/ 0 h 1495138"/>
                    <a:gd name="connsiteX77" fmla="*/ 138324 w 640652"/>
                    <a:gd name="connsiteY77" fmla="*/ 1206 h 1495138"/>
                    <a:gd name="connsiteX78" fmla="*/ 173997 w 640652"/>
                    <a:gd name="connsiteY78" fmla="*/ 39397 h 1495138"/>
                    <a:gd name="connsiteX79" fmla="*/ 173997 w 640652"/>
                    <a:gd name="connsiteY79" fmla="*/ 45427 h 1495138"/>
                    <a:gd name="connsiteX80" fmla="*/ 173997 w 640652"/>
                    <a:gd name="connsiteY80" fmla="*/ 192159 h 1495138"/>
                    <a:gd name="connsiteX81" fmla="*/ 173596 w 640652"/>
                    <a:gd name="connsiteY81" fmla="*/ 192159 h 1495138"/>
                    <a:gd name="connsiteX82" fmla="*/ 173596 w 640652"/>
                    <a:gd name="connsiteY82" fmla="*/ 326832 h 1495138"/>
                    <a:gd name="connsiteX83" fmla="*/ 173997 w 640652"/>
                    <a:gd name="connsiteY83" fmla="*/ 340902 h 1495138"/>
                    <a:gd name="connsiteX84" fmla="*/ 179608 w 640652"/>
                    <a:gd name="connsiteY84" fmla="*/ 346932 h 1495138"/>
                    <a:gd name="connsiteX85" fmla="*/ 194839 w 640652"/>
                    <a:gd name="connsiteY85" fmla="*/ 346932 h 1495138"/>
                    <a:gd name="connsiteX86" fmla="*/ 216884 w 640652"/>
                    <a:gd name="connsiteY86" fmla="*/ 346932 h 1495138"/>
                    <a:gd name="connsiteX87" fmla="*/ 256164 w 640652"/>
                    <a:gd name="connsiteY87" fmla="*/ 377887 h 1495138"/>
                    <a:gd name="connsiteX88" fmla="*/ 222094 w 640652"/>
                    <a:gd name="connsiteY88" fmla="*/ 432560 h 1495138"/>
                    <a:gd name="connsiteX89" fmla="*/ 209268 w 640652"/>
                    <a:gd name="connsiteY89" fmla="*/ 433364 h 1495138"/>
                    <a:gd name="connsiteX90" fmla="*/ 48141 w 640652"/>
                    <a:gd name="connsiteY90" fmla="*/ 433364 h 1495138"/>
                    <a:gd name="connsiteX91" fmla="*/ 37319 w 640652"/>
                    <a:gd name="connsiteY91" fmla="*/ 432560 h 1495138"/>
                    <a:gd name="connsiteX92" fmla="*/ 445 w 640652"/>
                    <a:gd name="connsiteY92" fmla="*/ 396781 h 1495138"/>
                    <a:gd name="connsiteX93" fmla="*/ 24894 w 640652"/>
                    <a:gd name="connsiteY93" fmla="*/ 350952 h 1495138"/>
                    <a:gd name="connsiteX94" fmla="*/ 43332 w 640652"/>
                    <a:gd name="connsiteY94" fmla="*/ 346932 h 1495138"/>
                    <a:gd name="connsiteX95" fmla="*/ 77801 w 640652"/>
                    <a:gd name="connsiteY95" fmla="*/ 346932 h 1495138"/>
                    <a:gd name="connsiteX96" fmla="*/ 85818 w 640652"/>
                    <a:gd name="connsiteY96" fmla="*/ 345726 h 1495138"/>
                    <a:gd name="connsiteX97" fmla="*/ 87421 w 640652"/>
                    <a:gd name="connsiteY97" fmla="*/ 344118 h 1495138"/>
                    <a:gd name="connsiteX98" fmla="*/ 88223 w 640652"/>
                    <a:gd name="connsiteY98" fmla="*/ 340902 h 1495138"/>
                    <a:gd name="connsiteX99" fmla="*/ 88223 w 640652"/>
                    <a:gd name="connsiteY99" fmla="*/ 328440 h 1495138"/>
                    <a:gd name="connsiteX100" fmla="*/ 88223 w 640652"/>
                    <a:gd name="connsiteY100" fmla="*/ 105728 h 1495138"/>
                    <a:gd name="connsiteX101" fmla="*/ 87421 w 640652"/>
                    <a:gd name="connsiteY101" fmla="*/ 89648 h 1495138"/>
                    <a:gd name="connsiteX102" fmla="*/ 85818 w 640652"/>
                    <a:gd name="connsiteY102" fmla="*/ 88040 h 1495138"/>
                    <a:gd name="connsiteX103" fmla="*/ 81008 w 640652"/>
                    <a:gd name="connsiteY103" fmla="*/ 86834 h 1495138"/>
                    <a:gd name="connsiteX104" fmla="*/ 58562 w 640652"/>
                    <a:gd name="connsiteY104" fmla="*/ 87236 h 1495138"/>
                    <a:gd name="connsiteX105" fmla="*/ 48141 w 640652"/>
                    <a:gd name="connsiteY105" fmla="*/ 87236 h 1495138"/>
                    <a:gd name="connsiteX106" fmla="*/ 8862 w 640652"/>
                    <a:gd name="connsiteY106" fmla="*/ 45427 h 1495138"/>
                    <a:gd name="connsiteX107" fmla="*/ 49344 w 640652"/>
                    <a:gd name="connsiteY107" fmla="*/ 2010 h 1495138"/>
                    <a:gd name="connsiteX108" fmla="*/ 55757 w 640652"/>
                    <a:gd name="connsiteY108" fmla="*/ 2010 h 1495138"/>
                    <a:gd name="connsiteX109" fmla="*/ 123093 w 640652"/>
                    <a:gd name="connsiteY109"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371255 w 640652"/>
                    <a:gd name="connsiteY34" fmla="*/ 971676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371255 w 640652"/>
                    <a:gd name="connsiteY40" fmla="*/ 971676 h 1495138"/>
                    <a:gd name="connsiteX41" fmla="*/ 477504 w 640652"/>
                    <a:gd name="connsiteY41" fmla="*/ 0 h 1495138"/>
                    <a:gd name="connsiteX42" fmla="*/ 492735 w 640652"/>
                    <a:gd name="connsiteY42" fmla="*/ 1206 h 1495138"/>
                    <a:gd name="connsiteX43" fmla="*/ 528407 w 640652"/>
                    <a:gd name="connsiteY43" fmla="*/ 39397 h 1495138"/>
                    <a:gd name="connsiteX44" fmla="*/ 528407 w 640652"/>
                    <a:gd name="connsiteY44" fmla="*/ 45427 h 1495138"/>
                    <a:gd name="connsiteX45" fmla="*/ 528407 w 640652"/>
                    <a:gd name="connsiteY45" fmla="*/ 192159 h 1495138"/>
                    <a:gd name="connsiteX46" fmla="*/ 528006 w 640652"/>
                    <a:gd name="connsiteY46" fmla="*/ 192159 h 1495138"/>
                    <a:gd name="connsiteX47" fmla="*/ 528006 w 640652"/>
                    <a:gd name="connsiteY47" fmla="*/ 326832 h 1495138"/>
                    <a:gd name="connsiteX48" fmla="*/ 528407 w 640652"/>
                    <a:gd name="connsiteY48" fmla="*/ 340902 h 1495138"/>
                    <a:gd name="connsiteX49" fmla="*/ 534018 w 640652"/>
                    <a:gd name="connsiteY49" fmla="*/ 346932 h 1495138"/>
                    <a:gd name="connsiteX50" fmla="*/ 549249 w 640652"/>
                    <a:gd name="connsiteY50" fmla="*/ 346932 h 1495138"/>
                    <a:gd name="connsiteX51" fmla="*/ 571294 w 640652"/>
                    <a:gd name="connsiteY51" fmla="*/ 346932 h 1495138"/>
                    <a:gd name="connsiteX52" fmla="*/ 610574 w 640652"/>
                    <a:gd name="connsiteY52" fmla="*/ 377887 h 1495138"/>
                    <a:gd name="connsiteX53" fmla="*/ 576504 w 640652"/>
                    <a:gd name="connsiteY53" fmla="*/ 432560 h 1495138"/>
                    <a:gd name="connsiteX54" fmla="*/ 563678 w 640652"/>
                    <a:gd name="connsiteY54" fmla="*/ 433364 h 1495138"/>
                    <a:gd name="connsiteX55" fmla="*/ 402552 w 640652"/>
                    <a:gd name="connsiteY55" fmla="*/ 433364 h 1495138"/>
                    <a:gd name="connsiteX56" fmla="*/ 391730 w 640652"/>
                    <a:gd name="connsiteY56" fmla="*/ 432560 h 1495138"/>
                    <a:gd name="connsiteX57" fmla="*/ 354855 w 640652"/>
                    <a:gd name="connsiteY57" fmla="*/ 396781 h 1495138"/>
                    <a:gd name="connsiteX58" fmla="*/ 379305 w 640652"/>
                    <a:gd name="connsiteY58" fmla="*/ 350952 h 1495138"/>
                    <a:gd name="connsiteX59" fmla="*/ 397742 w 640652"/>
                    <a:gd name="connsiteY59" fmla="*/ 346932 h 1495138"/>
                    <a:gd name="connsiteX60" fmla="*/ 432212 w 640652"/>
                    <a:gd name="connsiteY60" fmla="*/ 346932 h 1495138"/>
                    <a:gd name="connsiteX61" fmla="*/ 440228 w 640652"/>
                    <a:gd name="connsiteY61" fmla="*/ 345726 h 1495138"/>
                    <a:gd name="connsiteX62" fmla="*/ 441831 w 640652"/>
                    <a:gd name="connsiteY62" fmla="*/ 344118 h 1495138"/>
                    <a:gd name="connsiteX63" fmla="*/ 442633 w 640652"/>
                    <a:gd name="connsiteY63" fmla="*/ 340902 h 1495138"/>
                    <a:gd name="connsiteX64" fmla="*/ 442633 w 640652"/>
                    <a:gd name="connsiteY64" fmla="*/ 328440 h 1495138"/>
                    <a:gd name="connsiteX65" fmla="*/ 442633 w 640652"/>
                    <a:gd name="connsiteY65" fmla="*/ 105728 h 1495138"/>
                    <a:gd name="connsiteX66" fmla="*/ 441831 w 640652"/>
                    <a:gd name="connsiteY66" fmla="*/ 89648 h 1495138"/>
                    <a:gd name="connsiteX67" fmla="*/ 440228 w 640652"/>
                    <a:gd name="connsiteY67" fmla="*/ 88040 h 1495138"/>
                    <a:gd name="connsiteX68" fmla="*/ 435418 w 640652"/>
                    <a:gd name="connsiteY68" fmla="*/ 86834 h 1495138"/>
                    <a:gd name="connsiteX69" fmla="*/ 412973 w 640652"/>
                    <a:gd name="connsiteY69" fmla="*/ 87236 h 1495138"/>
                    <a:gd name="connsiteX70" fmla="*/ 402552 w 640652"/>
                    <a:gd name="connsiteY70" fmla="*/ 87236 h 1495138"/>
                    <a:gd name="connsiteX71" fmla="*/ 363272 w 640652"/>
                    <a:gd name="connsiteY71" fmla="*/ 45427 h 1495138"/>
                    <a:gd name="connsiteX72" fmla="*/ 403754 w 640652"/>
                    <a:gd name="connsiteY72" fmla="*/ 2010 h 1495138"/>
                    <a:gd name="connsiteX73" fmla="*/ 410167 w 640652"/>
                    <a:gd name="connsiteY73" fmla="*/ 2010 h 1495138"/>
                    <a:gd name="connsiteX74" fmla="*/ 477504 w 640652"/>
                    <a:gd name="connsiteY74" fmla="*/ 0 h 1495138"/>
                    <a:gd name="connsiteX75" fmla="*/ 123093 w 640652"/>
                    <a:gd name="connsiteY75" fmla="*/ 0 h 1495138"/>
                    <a:gd name="connsiteX76" fmla="*/ 138324 w 640652"/>
                    <a:gd name="connsiteY76" fmla="*/ 1206 h 1495138"/>
                    <a:gd name="connsiteX77" fmla="*/ 173997 w 640652"/>
                    <a:gd name="connsiteY77" fmla="*/ 39397 h 1495138"/>
                    <a:gd name="connsiteX78" fmla="*/ 173997 w 640652"/>
                    <a:gd name="connsiteY78" fmla="*/ 45427 h 1495138"/>
                    <a:gd name="connsiteX79" fmla="*/ 173997 w 640652"/>
                    <a:gd name="connsiteY79" fmla="*/ 192159 h 1495138"/>
                    <a:gd name="connsiteX80" fmla="*/ 173596 w 640652"/>
                    <a:gd name="connsiteY80" fmla="*/ 192159 h 1495138"/>
                    <a:gd name="connsiteX81" fmla="*/ 173596 w 640652"/>
                    <a:gd name="connsiteY81" fmla="*/ 326832 h 1495138"/>
                    <a:gd name="connsiteX82" fmla="*/ 173997 w 640652"/>
                    <a:gd name="connsiteY82" fmla="*/ 340902 h 1495138"/>
                    <a:gd name="connsiteX83" fmla="*/ 179608 w 640652"/>
                    <a:gd name="connsiteY83" fmla="*/ 346932 h 1495138"/>
                    <a:gd name="connsiteX84" fmla="*/ 194839 w 640652"/>
                    <a:gd name="connsiteY84" fmla="*/ 346932 h 1495138"/>
                    <a:gd name="connsiteX85" fmla="*/ 216884 w 640652"/>
                    <a:gd name="connsiteY85" fmla="*/ 346932 h 1495138"/>
                    <a:gd name="connsiteX86" fmla="*/ 256164 w 640652"/>
                    <a:gd name="connsiteY86" fmla="*/ 377887 h 1495138"/>
                    <a:gd name="connsiteX87" fmla="*/ 222094 w 640652"/>
                    <a:gd name="connsiteY87" fmla="*/ 432560 h 1495138"/>
                    <a:gd name="connsiteX88" fmla="*/ 209268 w 640652"/>
                    <a:gd name="connsiteY88" fmla="*/ 433364 h 1495138"/>
                    <a:gd name="connsiteX89" fmla="*/ 48141 w 640652"/>
                    <a:gd name="connsiteY89" fmla="*/ 433364 h 1495138"/>
                    <a:gd name="connsiteX90" fmla="*/ 37319 w 640652"/>
                    <a:gd name="connsiteY90" fmla="*/ 432560 h 1495138"/>
                    <a:gd name="connsiteX91" fmla="*/ 445 w 640652"/>
                    <a:gd name="connsiteY91" fmla="*/ 396781 h 1495138"/>
                    <a:gd name="connsiteX92" fmla="*/ 24894 w 640652"/>
                    <a:gd name="connsiteY92" fmla="*/ 350952 h 1495138"/>
                    <a:gd name="connsiteX93" fmla="*/ 43332 w 640652"/>
                    <a:gd name="connsiteY93" fmla="*/ 346932 h 1495138"/>
                    <a:gd name="connsiteX94" fmla="*/ 77801 w 640652"/>
                    <a:gd name="connsiteY94" fmla="*/ 346932 h 1495138"/>
                    <a:gd name="connsiteX95" fmla="*/ 85818 w 640652"/>
                    <a:gd name="connsiteY95" fmla="*/ 345726 h 1495138"/>
                    <a:gd name="connsiteX96" fmla="*/ 87421 w 640652"/>
                    <a:gd name="connsiteY96" fmla="*/ 344118 h 1495138"/>
                    <a:gd name="connsiteX97" fmla="*/ 88223 w 640652"/>
                    <a:gd name="connsiteY97" fmla="*/ 340902 h 1495138"/>
                    <a:gd name="connsiteX98" fmla="*/ 88223 w 640652"/>
                    <a:gd name="connsiteY98" fmla="*/ 328440 h 1495138"/>
                    <a:gd name="connsiteX99" fmla="*/ 88223 w 640652"/>
                    <a:gd name="connsiteY99" fmla="*/ 105728 h 1495138"/>
                    <a:gd name="connsiteX100" fmla="*/ 87421 w 640652"/>
                    <a:gd name="connsiteY100" fmla="*/ 89648 h 1495138"/>
                    <a:gd name="connsiteX101" fmla="*/ 85818 w 640652"/>
                    <a:gd name="connsiteY101" fmla="*/ 88040 h 1495138"/>
                    <a:gd name="connsiteX102" fmla="*/ 81008 w 640652"/>
                    <a:gd name="connsiteY102" fmla="*/ 86834 h 1495138"/>
                    <a:gd name="connsiteX103" fmla="*/ 58562 w 640652"/>
                    <a:gd name="connsiteY103" fmla="*/ 87236 h 1495138"/>
                    <a:gd name="connsiteX104" fmla="*/ 48141 w 640652"/>
                    <a:gd name="connsiteY104" fmla="*/ 87236 h 1495138"/>
                    <a:gd name="connsiteX105" fmla="*/ 8862 w 640652"/>
                    <a:gd name="connsiteY105" fmla="*/ 45427 h 1495138"/>
                    <a:gd name="connsiteX106" fmla="*/ 49344 w 640652"/>
                    <a:gd name="connsiteY106" fmla="*/ 2010 h 1495138"/>
                    <a:gd name="connsiteX107" fmla="*/ 55757 w 640652"/>
                    <a:gd name="connsiteY107" fmla="*/ 2010 h 1495138"/>
                    <a:gd name="connsiteX108" fmla="*/ 123093 w 640652"/>
                    <a:gd name="connsiteY108"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366045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366045 w 640652"/>
                    <a:gd name="connsiteY39" fmla="*/ 886049 h 1495138"/>
                    <a:gd name="connsiteX40" fmla="*/ 477504 w 640652"/>
                    <a:gd name="connsiteY40" fmla="*/ 0 h 1495138"/>
                    <a:gd name="connsiteX41" fmla="*/ 492735 w 640652"/>
                    <a:gd name="connsiteY41" fmla="*/ 1206 h 1495138"/>
                    <a:gd name="connsiteX42" fmla="*/ 528407 w 640652"/>
                    <a:gd name="connsiteY42" fmla="*/ 39397 h 1495138"/>
                    <a:gd name="connsiteX43" fmla="*/ 528407 w 640652"/>
                    <a:gd name="connsiteY43" fmla="*/ 45427 h 1495138"/>
                    <a:gd name="connsiteX44" fmla="*/ 528407 w 640652"/>
                    <a:gd name="connsiteY44" fmla="*/ 192159 h 1495138"/>
                    <a:gd name="connsiteX45" fmla="*/ 528006 w 640652"/>
                    <a:gd name="connsiteY45" fmla="*/ 192159 h 1495138"/>
                    <a:gd name="connsiteX46" fmla="*/ 528006 w 640652"/>
                    <a:gd name="connsiteY46" fmla="*/ 326832 h 1495138"/>
                    <a:gd name="connsiteX47" fmla="*/ 528407 w 640652"/>
                    <a:gd name="connsiteY47" fmla="*/ 340902 h 1495138"/>
                    <a:gd name="connsiteX48" fmla="*/ 534018 w 640652"/>
                    <a:gd name="connsiteY48" fmla="*/ 346932 h 1495138"/>
                    <a:gd name="connsiteX49" fmla="*/ 549249 w 640652"/>
                    <a:gd name="connsiteY49" fmla="*/ 346932 h 1495138"/>
                    <a:gd name="connsiteX50" fmla="*/ 571294 w 640652"/>
                    <a:gd name="connsiteY50" fmla="*/ 346932 h 1495138"/>
                    <a:gd name="connsiteX51" fmla="*/ 610574 w 640652"/>
                    <a:gd name="connsiteY51" fmla="*/ 377887 h 1495138"/>
                    <a:gd name="connsiteX52" fmla="*/ 576504 w 640652"/>
                    <a:gd name="connsiteY52" fmla="*/ 432560 h 1495138"/>
                    <a:gd name="connsiteX53" fmla="*/ 563678 w 640652"/>
                    <a:gd name="connsiteY53" fmla="*/ 433364 h 1495138"/>
                    <a:gd name="connsiteX54" fmla="*/ 402552 w 640652"/>
                    <a:gd name="connsiteY54" fmla="*/ 433364 h 1495138"/>
                    <a:gd name="connsiteX55" fmla="*/ 391730 w 640652"/>
                    <a:gd name="connsiteY55" fmla="*/ 432560 h 1495138"/>
                    <a:gd name="connsiteX56" fmla="*/ 354855 w 640652"/>
                    <a:gd name="connsiteY56" fmla="*/ 396781 h 1495138"/>
                    <a:gd name="connsiteX57" fmla="*/ 379305 w 640652"/>
                    <a:gd name="connsiteY57" fmla="*/ 350952 h 1495138"/>
                    <a:gd name="connsiteX58" fmla="*/ 397742 w 640652"/>
                    <a:gd name="connsiteY58" fmla="*/ 346932 h 1495138"/>
                    <a:gd name="connsiteX59" fmla="*/ 432212 w 640652"/>
                    <a:gd name="connsiteY59" fmla="*/ 346932 h 1495138"/>
                    <a:gd name="connsiteX60" fmla="*/ 440228 w 640652"/>
                    <a:gd name="connsiteY60" fmla="*/ 345726 h 1495138"/>
                    <a:gd name="connsiteX61" fmla="*/ 441831 w 640652"/>
                    <a:gd name="connsiteY61" fmla="*/ 344118 h 1495138"/>
                    <a:gd name="connsiteX62" fmla="*/ 442633 w 640652"/>
                    <a:gd name="connsiteY62" fmla="*/ 340902 h 1495138"/>
                    <a:gd name="connsiteX63" fmla="*/ 442633 w 640652"/>
                    <a:gd name="connsiteY63" fmla="*/ 328440 h 1495138"/>
                    <a:gd name="connsiteX64" fmla="*/ 442633 w 640652"/>
                    <a:gd name="connsiteY64" fmla="*/ 105728 h 1495138"/>
                    <a:gd name="connsiteX65" fmla="*/ 441831 w 640652"/>
                    <a:gd name="connsiteY65" fmla="*/ 89648 h 1495138"/>
                    <a:gd name="connsiteX66" fmla="*/ 440228 w 640652"/>
                    <a:gd name="connsiteY66" fmla="*/ 88040 h 1495138"/>
                    <a:gd name="connsiteX67" fmla="*/ 435418 w 640652"/>
                    <a:gd name="connsiteY67" fmla="*/ 86834 h 1495138"/>
                    <a:gd name="connsiteX68" fmla="*/ 412973 w 640652"/>
                    <a:gd name="connsiteY68" fmla="*/ 87236 h 1495138"/>
                    <a:gd name="connsiteX69" fmla="*/ 402552 w 640652"/>
                    <a:gd name="connsiteY69" fmla="*/ 87236 h 1495138"/>
                    <a:gd name="connsiteX70" fmla="*/ 363272 w 640652"/>
                    <a:gd name="connsiteY70" fmla="*/ 45427 h 1495138"/>
                    <a:gd name="connsiteX71" fmla="*/ 403754 w 640652"/>
                    <a:gd name="connsiteY71" fmla="*/ 2010 h 1495138"/>
                    <a:gd name="connsiteX72" fmla="*/ 410167 w 640652"/>
                    <a:gd name="connsiteY72" fmla="*/ 2010 h 1495138"/>
                    <a:gd name="connsiteX73" fmla="*/ 477504 w 640652"/>
                    <a:gd name="connsiteY73" fmla="*/ 0 h 1495138"/>
                    <a:gd name="connsiteX74" fmla="*/ 123093 w 640652"/>
                    <a:gd name="connsiteY74" fmla="*/ 0 h 1495138"/>
                    <a:gd name="connsiteX75" fmla="*/ 138324 w 640652"/>
                    <a:gd name="connsiteY75" fmla="*/ 1206 h 1495138"/>
                    <a:gd name="connsiteX76" fmla="*/ 173997 w 640652"/>
                    <a:gd name="connsiteY76" fmla="*/ 39397 h 1495138"/>
                    <a:gd name="connsiteX77" fmla="*/ 173997 w 640652"/>
                    <a:gd name="connsiteY77" fmla="*/ 45427 h 1495138"/>
                    <a:gd name="connsiteX78" fmla="*/ 173997 w 640652"/>
                    <a:gd name="connsiteY78" fmla="*/ 192159 h 1495138"/>
                    <a:gd name="connsiteX79" fmla="*/ 173596 w 640652"/>
                    <a:gd name="connsiteY79" fmla="*/ 192159 h 1495138"/>
                    <a:gd name="connsiteX80" fmla="*/ 173596 w 640652"/>
                    <a:gd name="connsiteY80" fmla="*/ 326832 h 1495138"/>
                    <a:gd name="connsiteX81" fmla="*/ 173997 w 640652"/>
                    <a:gd name="connsiteY81" fmla="*/ 340902 h 1495138"/>
                    <a:gd name="connsiteX82" fmla="*/ 179608 w 640652"/>
                    <a:gd name="connsiteY82" fmla="*/ 346932 h 1495138"/>
                    <a:gd name="connsiteX83" fmla="*/ 194839 w 640652"/>
                    <a:gd name="connsiteY83" fmla="*/ 346932 h 1495138"/>
                    <a:gd name="connsiteX84" fmla="*/ 216884 w 640652"/>
                    <a:gd name="connsiteY84" fmla="*/ 346932 h 1495138"/>
                    <a:gd name="connsiteX85" fmla="*/ 256164 w 640652"/>
                    <a:gd name="connsiteY85" fmla="*/ 377887 h 1495138"/>
                    <a:gd name="connsiteX86" fmla="*/ 222094 w 640652"/>
                    <a:gd name="connsiteY86" fmla="*/ 432560 h 1495138"/>
                    <a:gd name="connsiteX87" fmla="*/ 209268 w 640652"/>
                    <a:gd name="connsiteY87" fmla="*/ 433364 h 1495138"/>
                    <a:gd name="connsiteX88" fmla="*/ 48141 w 640652"/>
                    <a:gd name="connsiteY88" fmla="*/ 433364 h 1495138"/>
                    <a:gd name="connsiteX89" fmla="*/ 37319 w 640652"/>
                    <a:gd name="connsiteY89" fmla="*/ 432560 h 1495138"/>
                    <a:gd name="connsiteX90" fmla="*/ 445 w 640652"/>
                    <a:gd name="connsiteY90" fmla="*/ 396781 h 1495138"/>
                    <a:gd name="connsiteX91" fmla="*/ 24894 w 640652"/>
                    <a:gd name="connsiteY91" fmla="*/ 350952 h 1495138"/>
                    <a:gd name="connsiteX92" fmla="*/ 43332 w 640652"/>
                    <a:gd name="connsiteY92" fmla="*/ 346932 h 1495138"/>
                    <a:gd name="connsiteX93" fmla="*/ 77801 w 640652"/>
                    <a:gd name="connsiteY93" fmla="*/ 346932 h 1495138"/>
                    <a:gd name="connsiteX94" fmla="*/ 85818 w 640652"/>
                    <a:gd name="connsiteY94" fmla="*/ 345726 h 1495138"/>
                    <a:gd name="connsiteX95" fmla="*/ 87421 w 640652"/>
                    <a:gd name="connsiteY95" fmla="*/ 344118 h 1495138"/>
                    <a:gd name="connsiteX96" fmla="*/ 88223 w 640652"/>
                    <a:gd name="connsiteY96" fmla="*/ 340902 h 1495138"/>
                    <a:gd name="connsiteX97" fmla="*/ 88223 w 640652"/>
                    <a:gd name="connsiteY97" fmla="*/ 328440 h 1495138"/>
                    <a:gd name="connsiteX98" fmla="*/ 88223 w 640652"/>
                    <a:gd name="connsiteY98" fmla="*/ 105728 h 1495138"/>
                    <a:gd name="connsiteX99" fmla="*/ 87421 w 640652"/>
                    <a:gd name="connsiteY99" fmla="*/ 89648 h 1495138"/>
                    <a:gd name="connsiteX100" fmla="*/ 85818 w 640652"/>
                    <a:gd name="connsiteY100" fmla="*/ 88040 h 1495138"/>
                    <a:gd name="connsiteX101" fmla="*/ 81008 w 640652"/>
                    <a:gd name="connsiteY101" fmla="*/ 86834 h 1495138"/>
                    <a:gd name="connsiteX102" fmla="*/ 58562 w 640652"/>
                    <a:gd name="connsiteY102" fmla="*/ 87236 h 1495138"/>
                    <a:gd name="connsiteX103" fmla="*/ 48141 w 640652"/>
                    <a:gd name="connsiteY103" fmla="*/ 87236 h 1495138"/>
                    <a:gd name="connsiteX104" fmla="*/ 8862 w 640652"/>
                    <a:gd name="connsiteY104" fmla="*/ 45427 h 1495138"/>
                    <a:gd name="connsiteX105" fmla="*/ 49344 w 640652"/>
                    <a:gd name="connsiteY105" fmla="*/ 2010 h 1495138"/>
                    <a:gd name="connsiteX106" fmla="*/ 55757 w 640652"/>
                    <a:gd name="connsiteY106" fmla="*/ 2010 h 1495138"/>
                    <a:gd name="connsiteX107" fmla="*/ 123093 w 640652"/>
                    <a:gd name="connsiteY107"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344000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344000 w 640652"/>
                    <a:gd name="connsiteY38" fmla="*/ 886049 h 1495138"/>
                    <a:gd name="connsiteX39" fmla="*/ 477504 w 640652"/>
                    <a:gd name="connsiteY39" fmla="*/ 0 h 1495138"/>
                    <a:gd name="connsiteX40" fmla="*/ 492735 w 640652"/>
                    <a:gd name="connsiteY40" fmla="*/ 1206 h 1495138"/>
                    <a:gd name="connsiteX41" fmla="*/ 528407 w 640652"/>
                    <a:gd name="connsiteY41" fmla="*/ 39397 h 1495138"/>
                    <a:gd name="connsiteX42" fmla="*/ 528407 w 640652"/>
                    <a:gd name="connsiteY42" fmla="*/ 45427 h 1495138"/>
                    <a:gd name="connsiteX43" fmla="*/ 528407 w 640652"/>
                    <a:gd name="connsiteY43" fmla="*/ 192159 h 1495138"/>
                    <a:gd name="connsiteX44" fmla="*/ 528006 w 640652"/>
                    <a:gd name="connsiteY44" fmla="*/ 192159 h 1495138"/>
                    <a:gd name="connsiteX45" fmla="*/ 528006 w 640652"/>
                    <a:gd name="connsiteY45" fmla="*/ 326832 h 1495138"/>
                    <a:gd name="connsiteX46" fmla="*/ 528407 w 640652"/>
                    <a:gd name="connsiteY46" fmla="*/ 340902 h 1495138"/>
                    <a:gd name="connsiteX47" fmla="*/ 534018 w 640652"/>
                    <a:gd name="connsiteY47" fmla="*/ 346932 h 1495138"/>
                    <a:gd name="connsiteX48" fmla="*/ 549249 w 640652"/>
                    <a:gd name="connsiteY48" fmla="*/ 346932 h 1495138"/>
                    <a:gd name="connsiteX49" fmla="*/ 571294 w 640652"/>
                    <a:gd name="connsiteY49" fmla="*/ 346932 h 1495138"/>
                    <a:gd name="connsiteX50" fmla="*/ 610574 w 640652"/>
                    <a:gd name="connsiteY50" fmla="*/ 377887 h 1495138"/>
                    <a:gd name="connsiteX51" fmla="*/ 576504 w 640652"/>
                    <a:gd name="connsiteY51" fmla="*/ 432560 h 1495138"/>
                    <a:gd name="connsiteX52" fmla="*/ 563678 w 640652"/>
                    <a:gd name="connsiteY52" fmla="*/ 433364 h 1495138"/>
                    <a:gd name="connsiteX53" fmla="*/ 402552 w 640652"/>
                    <a:gd name="connsiteY53" fmla="*/ 433364 h 1495138"/>
                    <a:gd name="connsiteX54" fmla="*/ 391730 w 640652"/>
                    <a:gd name="connsiteY54" fmla="*/ 432560 h 1495138"/>
                    <a:gd name="connsiteX55" fmla="*/ 354855 w 640652"/>
                    <a:gd name="connsiteY55" fmla="*/ 396781 h 1495138"/>
                    <a:gd name="connsiteX56" fmla="*/ 379305 w 640652"/>
                    <a:gd name="connsiteY56" fmla="*/ 350952 h 1495138"/>
                    <a:gd name="connsiteX57" fmla="*/ 397742 w 640652"/>
                    <a:gd name="connsiteY57" fmla="*/ 346932 h 1495138"/>
                    <a:gd name="connsiteX58" fmla="*/ 432212 w 640652"/>
                    <a:gd name="connsiteY58" fmla="*/ 346932 h 1495138"/>
                    <a:gd name="connsiteX59" fmla="*/ 440228 w 640652"/>
                    <a:gd name="connsiteY59" fmla="*/ 345726 h 1495138"/>
                    <a:gd name="connsiteX60" fmla="*/ 441831 w 640652"/>
                    <a:gd name="connsiteY60" fmla="*/ 344118 h 1495138"/>
                    <a:gd name="connsiteX61" fmla="*/ 442633 w 640652"/>
                    <a:gd name="connsiteY61" fmla="*/ 340902 h 1495138"/>
                    <a:gd name="connsiteX62" fmla="*/ 442633 w 640652"/>
                    <a:gd name="connsiteY62" fmla="*/ 328440 h 1495138"/>
                    <a:gd name="connsiteX63" fmla="*/ 442633 w 640652"/>
                    <a:gd name="connsiteY63" fmla="*/ 105728 h 1495138"/>
                    <a:gd name="connsiteX64" fmla="*/ 441831 w 640652"/>
                    <a:gd name="connsiteY64" fmla="*/ 89648 h 1495138"/>
                    <a:gd name="connsiteX65" fmla="*/ 440228 w 640652"/>
                    <a:gd name="connsiteY65" fmla="*/ 88040 h 1495138"/>
                    <a:gd name="connsiteX66" fmla="*/ 435418 w 640652"/>
                    <a:gd name="connsiteY66" fmla="*/ 86834 h 1495138"/>
                    <a:gd name="connsiteX67" fmla="*/ 412973 w 640652"/>
                    <a:gd name="connsiteY67" fmla="*/ 87236 h 1495138"/>
                    <a:gd name="connsiteX68" fmla="*/ 402552 w 640652"/>
                    <a:gd name="connsiteY68" fmla="*/ 87236 h 1495138"/>
                    <a:gd name="connsiteX69" fmla="*/ 363272 w 640652"/>
                    <a:gd name="connsiteY69" fmla="*/ 45427 h 1495138"/>
                    <a:gd name="connsiteX70" fmla="*/ 403754 w 640652"/>
                    <a:gd name="connsiteY70" fmla="*/ 2010 h 1495138"/>
                    <a:gd name="connsiteX71" fmla="*/ 410167 w 640652"/>
                    <a:gd name="connsiteY71" fmla="*/ 2010 h 1495138"/>
                    <a:gd name="connsiteX72" fmla="*/ 477504 w 640652"/>
                    <a:gd name="connsiteY72" fmla="*/ 0 h 1495138"/>
                    <a:gd name="connsiteX73" fmla="*/ 123093 w 640652"/>
                    <a:gd name="connsiteY73" fmla="*/ 0 h 1495138"/>
                    <a:gd name="connsiteX74" fmla="*/ 138324 w 640652"/>
                    <a:gd name="connsiteY74" fmla="*/ 1206 h 1495138"/>
                    <a:gd name="connsiteX75" fmla="*/ 173997 w 640652"/>
                    <a:gd name="connsiteY75" fmla="*/ 39397 h 1495138"/>
                    <a:gd name="connsiteX76" fmla="*/ 173997 w 640652"/>
                    <a:gd name="connsiteY76" fmla="*/ 45427 h 1495138"/>
                    <a:gd name="connsiteX77" fmla="*/ 173997 w 640652"/>
                    <a:gd name="connsiteY77" fmla="*/ 192159 h 1495138"/>
                    <a:gd name="connsiteX78" fmla="*/ 173596 w 640652"/>
                    <a:gd name="connsiteY78" fmla="*/ 192159 h 1495138"/>
                    <a:gd name="connsiteX79" fmla="*/ 173596 w 640652"/>
                    <a:gd name="connsiteY79" fmla="*/ 326832 h 1495138"/>
                    <a:gd name="connsiteX80" fmla="*/ 173997 w 640652"/>
                    <a:gd name="connsiteY80" fmla="*/ 340902 h 1495138"/>
                    <a:gd name="connsiteX81" fmla="*/ 179608 w 640652"/>
                    <a:gd name="connsiteY81" fmla="*/ 346932 h 1495138"/>
                    <a:gd name="connsiteX82" fmla="*/ 194839 w 640652"/>
                    <a:gd name="connsiteY82" fmla="*/ 346932 h 1495138"/>
                    <a:gd name="connsiteX83" fmla="*/ 216884 w 640652"/>
                    <a:gd name="connsiteY83" fmla="*/ 346932 h 1495138"/>
                    <a:gd name="connsiteX84" fmla="*/ 256164 w 640652"/>
                    <a:gd name="connsiteY84" fmla="*/ 377887 h 1495138"/>
                    <a:gd name="connsiteX85" fmla="*/ 222094 w 640652"/>
                    <a:gd name="connsiteY85" fmla="*/ 432560 h 1495138"/>
                    <a:gd name="connsiteX86" fmla="*/ 209268 w 640652"/>
                    <a:gd name="connsiteY86" fmla="*/ 433364 h 1495138"/>
                    <a:gd name="connsiteX87" fmla="*/ 48141 w 640652"/>
                    <a:gd name="connsiteY87" fmla="*/ 433364 h 1495138"/>
                    <a:gd name="connsiteX88" fmla="*/ 37319 w 640652"/>
                    <a:gd name="connsiteY88" fmla="*/ 432560 h 1495138"/>
                    <a:gd name="connsiteX89" fmla="*/ 445 w 640652"/>
                    <a:gd name="connsiteY89" fmla="*/ 396781 h 1495138"/>
                    <a:gd name="connsiteX90" fmla="*/ 24894 w 640652"/>
                    <a:gd name="connsiteY90" fmla="*/ 350952 h 1495138"/>
                    <a:gd name="connsiteX91" fmla="*/ 43332 w 640652"/>
                    <a:gd name="connsiteY91" fmla="*/ 346932 h 1495138"/>
                    <a:gd name="connsiteX92" fmla="*/ 77801 w 640652"/>
                    <a:gd name="connsiteY92" fmla="*/ 346932 h 1495138"/>
                    <a:gd name="connsiteX93" fmla="*/ 85818 w 640652"/>
                    <a:gd name="connsiteY93" fmla="*/ 345726 h 1495138"/>
                    <a:gd name="connsiteX94" fmla="*/ 87421 w 640652"/>
                    <a:gd name="connsiteY94" fmla="*/ 344118 h 1495138"/>
                    <a:gd name="connsiteX95" fmla="*/ 88223 w 640652"/>
                    <a:gd name="connsiteY95" fmla="*/ 340902 h 1495138"/>
                    <a:gd name="connsiteX96" fmla="*/ 88223 w 640652"/>
                    <a:gd name="connsiteY96" fmla="*/ 328440 h 1495138"/>
                    <a:gd name="connsiteX97" fmla="*/ 88223 w 640652"/>
                    <a:gd name="connsiteY97" fmla="*/ 105728 h 1495138"/>
                    <a:gd name="connsiteX98" fmla="*/ 87421 w 640652"/>
                    <a:gd name="connsiteY98" fmla="*/ 89648 h 1495138"/>
                    <a:gd name="connsiteX99" fmla="*/ 85818 w 640652"/>
                    <a:gd name="connsiteY99" fmla="*/ 88040 h 1495138"/>
                    <a:gd name="connsiteX100" fmla="*/ 81008 w 640652"/>
                    <a:gd name="connsiteY100" fmla="*/ 86834 h 1495138"/>
                    <a:gd name="connsiteX101" fmla="*/ 58562 w 640652"/>
                    <a:gd name="connsiteY101" fmla="*/ 87236 h 1495138"/>
                    <a:gd name="connsiteX102" fmla="*/ 48141 w 640652"/>
                    <a:gd name="connsiteY102" fmla="*/ 87236 h 1495138"/>
                    <a:gd name="connsiteX103" fmla="*/ 8862 w 640652"/>
                    <a:gd name="connsiteY103" fmla="*/ 45427 h 1495138"/>
                    <a:gd name="connsiteX104" fmla="*/ 49344 w 640652"/>
                    <a:gd name="connsiteY104" fmla="*/ 2010 h 1495138"/>
                    <a:gd name="connsiteX105" fmla="*/ 55757 w 640652"/>
                    <a:gd name="connsiteY105" fmla="*/ 2010 h 1495138"/>
                    <a:gd name="connsiteX106" fmla="*/ 123093 w 640652"/>
                    <a:gd name="connsiteY106"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328769 w 640652"/>
                    <a:gd name="connsiteY34" fmla="*/ 886049 h 1495138"/>
                    <a:gd name="connsiteX35" fmla="*/ 322757 w 640652"/>
                    <a:gd name="connsiteY35" fmla="*/ 865948 h 1495138"/>
                    <a:gd name="connsiteX36" fmla="*/ 323158 w 640652"/>
                    <a:gd name="connsiteY36" fmla="*/ 880018 h 1495138"/>
                    <a:gd name="connsiteX37" fmla="*/ 328769 w 640652"/>
                    <a:gd name="connsiteY37" fmla="*/ 886049 h 1495138"/>
                    <a:gd name="connsiteX38" fmla="*/ 477504 w 640652"/>
                    <a:gd name="connsiteY38" fmla="*/ 0 h 1495138"/>
                    <a:gd name="connsiteX39" fmla="*/ 492735 w 640652"/>
                    <a:gd name="connsiteY39" fmla="*/ 1206 h 1495138"/>
                    <a:gd name="connsiteX40" fmla="*/ 528407 w 640652"/>
                    <a:gd name="connsiteY40" fmla="*/ 39397 h 1495138"/>
                    <a:gd name="connsiteX41" fmla="*/ 528407 w 640652"/>
                    <a:gd name="connsiteY41" fmla="*/ 45427 h 1495138"/>
                    <a:gd name="connsiteX42" fmla="*/ 528407 w 640652"/>
                    <a:gd name="connsiteY42" fmla="*/ 192159 h 1495138"/>
                    <a:gd name="connsiteX43" fmla="*/ 528006 w 640652"/>
                    <a:gd name="connsiteY43" fmla="*/ 192159 h 1495138"/>
                    <a:gd name="connsiteX44" fmla="*/ 528006 w 640652"/>
                    <a:gd name="connsiteY44" fmla="*/ 326832 h 1495138"/>
                    <a:gd name="connsiteX45" fmla="*/ 528407 w 640652"/>
                    <a:gd name="connsiteY45" fmla="*/ 340902 h 1495138"/>
                    <a:gd name="connsiteX46" fmla="*/ 534018 w 640652"/>
                    <a:gd name="connsiteY46" fmla="*/ 346932 h 1495138"/>
                    <a:gd name="connsiteX47" fmla="*/ 549249 w 640652"/>
                    <a:gd name="connsiteY47" fmla="*/ 346932 h 1495138"/>
                    <a:gd name="connsiteX48" fmla="*/ 571294 w 640652"/>
                    <a:gd name="connsiteY48" fmla="*/ 346932 h 1495138"/>
                    <a:gd name="connsiteX49" fmla="*/ 610574 w 640652"/>
                    <a:gd name="connsiteY49" fmla="*/ 377887 h 1495138"/>
                    <a:gd name="connsiteX50" fmla="*/ 576504 w 640652"/>
                    <a:gd name="connsiteY50" fmla="*/ 432560 h 1495138"/>
                    <a:gd name="connsiteX51" fmla="*/ 563678 w 640652"/>
                    <a:gd name="connsiteY51" fmla="*/ 433364 h 1495138"/>
                    <a:gd name="connsiteX52" fmla="*/ 402552 w 640652"/>
                    <a:gd name="connsiteY52" fmla="*/ 433364 h 1495138"/>
                    <a:gd name="connsiteX53" fmla="*/ 391730 w 640652"/>
                    <a:gd name="connsiteY53" fmla="*/ 432560 h 1495138"/>
                    <a:gd name="connsiteX54" fmla="*/ 354855 w 640652"/>
                    <a:gd name="connsiteY54" fmla="*/ 396781 h 1495138"/>
                    <a:gd name="connsiteX55" fmla="*/ 379305 w 640652"/>
                    <a:gd name="connsiteY55" fmla="*/ 350952 h 1495138"/>
                    <a:gd name="connsiteX56" fmla="*/ 397742 w 640652"/>
                    <a:gd name="connsiteY56" fmla="*/ 346932 h 1495138"/>
                    <a:gd name="connsiteX57" fmla="*/ 432212 w 640652"/>
                    <a:gd name="connsiteY57" fmla="*/ 346932 h 1495138"/>
                    <a:gd name="connsiteX58" fmla="*/ 440228 w 640652"/>
                    <a:gd name="connsiteY58" fmla="*/ 345726 h 1495138"/>
                    <a:gd name="connsiteX59" fmla="*/ 441831 w 640652"/>
                    <a:gd name="connsiteY59" fmla="*/ 344118 h 1495138"/>
                    <a:gd name="connsiteX60" fmla="*/ 442633 w 640652"/>
                    <a:gd name="connsiteY60" fmla="*/ 340902 h 1495138"/>
                    <a:gd name="connsiteX61" fmla="*/ 442633 w 640652"/>
                    <a:gd name="connsiteY61" fmla="*/ 328440 h 1495138"/>
                    <a:gd name="connsiteX62" fmla="*/ 442633 w 640652"/>
                    <a:gd name="connsiteY62" fmla="*/ 105728 h 1495138"/>
                    <a:gd name="connsiteX63" fmla="*/ 441831 w 640652"/>
                    <a:gd name="connsiteY63" fmla="*/ 89648 h 1495138"/>
                    <a:gd name="connsiteX64" fmla="*/ 440228 w 640652"/>
                    <a:gd name="connsiteY64" fmla="*/ 88040 h 1495138"/>
                    <a:gd name="connsiteX65" fmla="*/ 435418 w 640652"/>
                    <a:gd name="connsiteY65" fmla="*/ 86834 h 1495138"/>
                    <a:gd name="connsiteX66" fmla="*/ 412973 w 640652"/>
                    <a:gd name="connsiteY66" fmla="*/ 87236 h 1495138"/>
                    <a:gd name="connsiteX67" fmla="*/ 402552 w 640652"/>
                    <a:gd name="connsiteY67" fmla="*/ 87236 h 1495138"/>
                    <a:gd name="connsiteX68" fmla="*/ 363272 w 640652"/>
                    <a:gd name="connsiteY68" fmla="*/ 45427 h 1495138"/>
                    <a:gd name="connsiteX69" fmla="*/ 403754 w 640652"/>
                    <a:gd name="connsiteY69" fmla="*/ 2010 h 1495138"/>
                    <a:gd name="connsiteX70" fmla="*/ 410167 w 640652"/>
                    <a:gd name="connsiteY70" fmla="*/ 2010 h 1495138"/>
                    <a:gd name="connsiteX71" fmla="*/ 477504 w 640652"/>
                    <a:gd name="connsiteY71" fmla="*/ 0 h 1495138"/>
                    <a:gd name="connsiteX72" fmla="*/ 123093 w 640652"/>
                    <a:gd name="connsiteY72" fmla="*/ 0 h 1495138"/>
                    <a:gd name="connsiteX73" fmla="*/ 138324 w 640652"/>
                    <a:gd name="connsiteY73" fmla="*/ 1206 h 1495138"/>
                    <a:gd name="connsiteX74" fmla="*/ 173997 w 640652"/>
                    <a:gd name="connsiteY74" fmla="*/ 39397 h 1495138"/>
                    <a:gd name="connsiteX75" fmla="*/ 173997 w 640652"/>
                    <a:gd name="connsiteY75" fmla="*/ 45427 h 1495138"/>
                    <a:gd name="connsiteX76" fmla="*/ 173997 w 640652"/>
                    <a:gd name="connsiteY76" fmla="*/ 192159 h 1495138"/>
                    <a:gd name="connsiteX77" fmla="*/ 173596 w 640652"/>
                    <a:gd name="connsiteY77" fmla="*/ 192159 h 1495138"/>
                    <a:gd name="connsiteX78" fmla="*/ 173596 w 640652"/>
                    <a:gd name="connsiteY78" fmla="*/ 326832 h 1495138"/>
                    <a:gd name="connsiteX79" fmla="*/ 173997 w 640652"/>
                    <a:gd name="connsiteY79" fmla="*/ 340902 h 1495138"/>
                    <a:gd name="connsiteX80" fmla="*/ 179608 w 640652"/>
                    <a:gd name="connsiteY80" fmla="*/ 346932 h 1495138"/>
                    <a:gd name="connsiteX81" fmla="*/ 194839 w 640652"/>
                    <a:gd name="connsiteY81" fmla="*/ 346932 h 1495138"/>
                    <a:gd name="connsiteX82" fmla="*/ 216884 w 640652"/>
                    <a:gd name="connsiteY82" fmla="*/ 346932 h 1495138"/>
                    <a:gd name="connsiteX83" fmla="*/ 256164 w 640652"/>
                    <a:gd name="connsiteY83" fmla="*/ 377887 h 1495138"/>
                    <a:gd name="connsiteX84" fmla="*/ 222094 w 640652"/>
                    <a:gd name="connsiteY84" fmla="*/ 432560 h 1495138"/>
                    <a:gd name="connsiteX85" fmla="*/ 209268 w 640652"/>
                    <a:gd name="connsiteY85" fmla="*/ 433364 h 1495138"/>
                    <a:gd name="connsiteX86" fmla="*/ 48141 w 640652"/>
                    <a:gd name="connsiteY86" fmla="*/ 433364 h 1495138"/>
                    <a:gd name="connsiteX87" fmla="*/ 37319 w 640652"/>
                    <a:gd name="connsiteY87" fmla="*/ 432560 h 1495138"/>
                    <a:gd name="connsiteX88" fmla="*/ 445 w 640652"/>
                    <a:gd name="connsiteY88" fmla="*/ 396781 h 1495138"/>
                    <a:gd name="connsiteX89" fmla="*/ 24894 w 640652"/>
                    <a:gd name="connsiteY89" fmla="*/ 350952 h 1495138"/>
                    <a:gd name="connsiteX90" fmla="*/ 43332 w 640652"/>
                    <a:gd name="connsiteY90" fmla="*/ 346932 h 1495138"/>
                    <a:gd name="connsiteX91" fmla="*/ 77801 w 640652"/>
                    <a:gd name="connsiteY91" fmla="*/ 346932 h 1495138"/>
                    <a:gd name="connsiteX92" fmla="*/ 85818 w 640652"/>
                    <a:gd name="connsiteY92" fmla="*/ 345726 h 1495138"/>
                    <a:gd name="connsiteX93" fmla="*/ 87421 w 640652"/>
                    <a:gd name="connsiteY93" fmla="*/ 344118 h 1495138"/>
                    <a:gd name="connsiteX94" fmla="*/ 88223 w 640652"/>
                    <a:gd name="connsiteY94" fmla="*/ 340902 h 1495138"/>
                    <a:gd name="connsiteX95" fmla="*/ 88223 w 640652"/>
                    <a:gd name="connsiteY95" fmla="*/ 328440 h 1495138"/>
                    <a:gd name="connsiteX96" fmla="*/ 88223 w 640652"/>
                    <a:gd name="connsiteY96" fmla="*/ 105728 h 1495138"/>
                    <a:gd name="connsiteX97" fmla="*/ 87421 w 640652"/>
                    <a:gd name="connsiteY97" fmla="*/ 89648 h 1495138"/>
                    <a:gd name="connsiteX98" fmla="*/ 85818 w 640652"/>
                    <a:gd name="connsiteY98" fmla="*/ 88040 h 1495138"/>
                    <a:gd name="connsiteX99" fmla="*/ 81008 w 640652"/>
                    <a:gd name="connsiteY99" fmla="*/ 86834 h 1495138"/>
                    <a:gd name="connsiteX100" fmla="*/ 58562 w 640652"/>
                    <a:gd name="connsiteY100" fmla="*/ 87236 h 1495138"/>
                    <a:gd name="connsiteX101" fmla="*/ 48141 w 640652"/>
                    <a:gd name="connsiteY101" fmla="*/ 87236 h 1495138"/>
                    <a:gd name="connsiteX102" fmla="*/ 8862 w 640652"/>
                    <a:gd name="connsiteY102" fmla="*/ 45427 h 1495138"/>
                    <a:gd name="connsiteX103" fmla="*/ 49344 w 640652"/>
                    <a:gd name="connsiteY103" fmla="*/ 2010 h 1495138"/>
                    <a:gd name="connsiteX104" fmla="*/ 55757 w 640652"/>
                    <a:gd name="connsiteY104" fmla="*/ 2010 h 1495138"/>
                    <a:gd name="connsiteX105" fmla="*/ 123093 w 640652"/>
                    <a:gd name="connsiteY105"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323158 w 640652"/>
                    <a:gd name="connsiteY34" fmla="*/ 880018 h 1495138"/>
                    <a:gd name="connsiteX35" fmla="*/ 322757 w 640652"/>
                    <a:gd name="connsiteY35" fmla="*/ 865948 h 1495138"/>
                    <a:gd name="connsiteX36" fmla="*/ 323158 w 640652"/>
                    <a:gd name="connsiteY36" fmla="*/ 880018 h 1495138"/>
                    <a:gd name="connsiteX37" fmla="*/ 477504 w 640652"/>
                    <a:gd name="connsiteY37" fmla="*/ 0 h 1495138"/>
                    <a:gd name="connsiteX38" fmla="*/ 492735 w 640652"/>
                    <a:gd name="connsiteY38" fmla="*/ 1206 h 1495138"/>
                    <a:gd name="connsiteX39" fmla="*/ 528407 w 640652"/>
                    <a:gd name="connsiteY39" fmla="*/ 39397 h 1495138"/>
                    <a:gd name="connsiteX40" fmla="*/ 528407 w 640652"/>
                    <a:gd name="connsiteY40" fmla="*/ 45427 h 1495138"/>
                    <a:gd name="connsiteX41" fmla="*/ 528407 w 640652"/>
                    <a:gd name="connsiteY41" fmla="*/ 192159 h 1495138"/>
                    <a:gd name="connsiteX42" fmla="*/ 528006 w 640652"/>
                    <a:gd name="connsiteY42" fmla="*/ 192159 h 1495138"/>
                    <a:gd name="connsiteX43" fmla="*/ 528006 w 640652"/>
                    <a:gd name="connsiteY43" fmla="*/ 326832 h 1495138"/>
                    <a:gd name="connsiteX44" fmla="*/ 528407 w 640652"/>
                    <a:gd name="connsiteY44" fmla="*/ 340902 h 1495138"/>
                    <a:gd name="connsiteX45" fmla="*/ 534018 w 640652"/>
                    <a:gd name="connsiteY45" fmla="*/ 346932 h 1495138"/>
                    <a:gd name="connsiteX46" fmla="*/ 549249 w 640652"/>
                    <a:gd name="connsiteY46" fmla="*/ 346932 h 1495138"/>
                    <a:gd name="connsiteX47" fmla="*/ 571294 w 640652"/>
                    <a:gd name="connsiteY47" fmla="*/ 346932 h 1495138"/>
                    <a:gd name="connsiteX48" fmla="*/ 610574 w 640652"/>
                    <a:gd name="connsiteY48" fmla="*/ 377887 h 1495138"/>
                    <a:gd name="connsiteX49" fmla="*/ 576504 w 640652"/>
                    <a:gd name="connsiteY49" fmla="*/ 432560 h 1495138"/>
                    <a:gd name="connsiteX50" fmla="*/ 563678 w 640652"/>
                    <a:gd name="connsiteY50" fmla="*/ 433364 h 1495138"/>
                    <a:gd name="connsiteX51" fmla="*/ 402552 w 640652"/>
                    <a:gd name="connsiteY51" fmla="*/ 433364 h 1495138"/>
                    <a:gd name="connsiteX52" fmla="*/ 391730 w 640652"/>
                    <a:gd name="connsiteY52" fmla="*/ 432560 h 1495138"/>
                    <a:gd name="connsiteX53" fmla="*/ 354855 w 640652"/>
                    <a:gd name="connsiteY53" fmla="*/ 396781 h 1495138"/>
                    <a:gd name="connsiteX54" fmla="*/ 379305 w 640652"/>
                    <a:gd name="connsiteY54" fmla="*/ 350952 h 1495138"/>
                    <a:gd name="connsiteX55" fmla="*/ 397742 w 640652"/>
                    <a:gd name="connsiteY55" fmla="*/ 346932 h 1495138"/>
                    <a:gd name="connsiteX56" fmla="*/ 432212 w 640652"/>
                    <a:gd name="connsiteY56" fmla="*/ 346932 h 1495138"/>
                    <a:gd name="connsiteX57" fmla="*/ 440228 w 640652"/>
                    <a:gd name="connsiteY57" fmla="*/ 345726 h 1495138"/>
                    <a:gd name="connsiteX58" fmla="*/ 441831 w 640652"/>
                    <a:gd name="connsiteY58" fmla="*/ 344118 h 1495138"/>
                    <a:gd name="connsiteX59" fmla="*/ 442633 w 640652"/>
                    <a:gd name="connsiteY59" fmla="*/ 340902 h 1495138"/>
                    <a:gd name="connsiteX60" fmla="*/ 442633 w 640652"/>
                    <a:gd name="connsiteY60" fmla="*/ 328440 h 1495138"/>
                    <a:gd name="connsiteX61" fmla="*/ 442633 w 640652"/>
                    <a:gd name="connsiteY61" fmla="*/ 105728 h 1495138"/>
                    <a:gd name="connsiteX62" fmla="*/ 441831 w 640652"/>
                    <a:gd name="connsiteY62" fmla="*/ 89648 h 1495138"/>
                    <a:gd name="connsiteX63" fmla="*/ 440228 w 640652"/>
                    <a:gd name="connsiteY63" fmla="*/ 88040 h 1495138"/>
                    <a:gd name="connsiteX64" fmla="*/ 435418 w 640652"/>
                    <a:gd name="connsiteY64" fmla="*/ 86834 h 1495138"/>
                    <a:gd name="connsiteX65" fmla="*/ 412973 w 640652"/>
                    <a:gd name="connsiteY65" fmla="*/ 87236 h 1495138"/>
                    <a:gd name="connsiteX66" fmla="*/ 402552 w 640652"/>
                    <a:gd name="connsiteY66" fmla="*/ 87236 h 1495138"/>
                    <a:gd name="connsiteX67" fmla="*/ 363272 w 640652"/>
                    <a:gd name="connsiteY67" fmla="*/ 45427 h 1495138"/>
                    <a:gd name="connsiteX68" fmla="*/ 403754 w 640652"/>
                    <a:gd name="connsiteY68" fmla="*/ 2010 h 1495138"/>
                    <a:gd name="connsiteX69" fmla="*/ 410167 w 640652"/>
                    <a:gd name="connsiteY69" fmla="*/ 2010 h 1495138"/>
                    <a:gd name="connsiteX70" fmla="*/ 477504 w 640652"/>
                    <a:gd name="connsiteY70" fmla="*/ 0 h 1495138"/>
                    <a:gd name="connsiteX71" fmla="*/ 123093 w 640652"/>
                    <a:gd name="connsiteY71" fmla="*/ 0 h 1495138"/>
                    <a:gd name="connsiteX72" fmla="*/ 138324 w 640652"/>
                    <a:gd name="connsiteY72" fmla="*/ 1206 h 1495138"/>
                    <a:gd name="connsiteX73" fmla="*/ 173997 w 640652"/>
                    <a:gd name="connsiteY73" fmla="*/ 39397 h 1495138"/>
                    <a:gd name="connsiteX74" fmla="*/ 173997 w 640652"/>
                    <a:gd name="connsiteY74" fmla="*/ 45427 h 1495138"/>
                    <a:gd name="connsiteX75" fmla="*/ 173997 w 640652"/>
                    <a:gd name="connsiteY75" fmla="*/ 192159 h 1495138"/>
                    <a:gd name="connsiteX76" fmla="*/ 173596 w 640652"/>
                    <a:gd name="connsiteY76" fmla="*/ 192159 h 1495138"/>
                    <a:gd name="connsiteX77" fmla="*/ 173596 w 640652"/>
                    <a:gd name="connsiteY77" fmla="*/ 326832 h 1495138"/>
                    <a:gd name="connsiteX78" fmla="*/ 173997 w 640652"/>
                    <a:gd name="connsiteY78" fmla="*/ 340902 h 1495138"/>
                    <a:gd name="connsiteX79" fmla="*/ 179608 w 640652"/>
                    <a:gd name="connsiteY79" fmla="*/ 346932 h 1495138"/>
                    <a:gd name="connsiteX80" fmla="*/ 194839 w 640652"/>
                    <a:gd name="connsiteY80" fmla="*/ 346932 h 1495138"/>
                    <a:gd name="connsiteX81" fmla="*/ 216884 w 640652"/>
                    <a:gd name="connsiteY81" fmla="*/ 346932 h 1495138"/>
                    <a:gd name="connsiteX82" fmla="*/ 256164 w 640652"/>
                    <a:gd name="connsiteY82" fmla="*/ 377887 h 1495138"/>
                    <a:gd name="connsiteX83" fmla="*/ 222094 w 640652"/>
                    <a:gd name="connsiteY83" fmla="*/ 432560 h 1495138"/>
                    <a:gd name="connsiteX84" fmla="*/ 209268 w 640652"/>
                    <a:gd name="connsiteY84" fmla="*/ 433364 h 1495138"/>
                    <a:gd name="connsiteX85" fmla="*/ 48141 w 640652"/>
                    <a:gd name="connsiteY85" fmla="*/ 433364 h 1495138"/>
                    <a:gd name="connsiteX86" fmla="*/ 37319 w 640652"/>
                    <a:gd name="connsiteY86" fmla="*/ 432560 h 1495138"/>
                    <a:gd name="connsiteX87" fmla="*/ 445 w 640652"/>
                    <a:gd name="connsiteY87" fmla="*/ 396781 h 1495138"/>
                    <a:gd name="connsiteX88" fmla="*/ 24894 w 640652"/>
                    <a:gd name="connsiteY88" fmla="*/ 350952 h 1495138"/>
                    <a:gd name="connsiteX89" fmla="*/ 43332 w 640652"/>
                    <a:gd name="connsiteY89" fmla="*/ 346932 h 1495138"/>
                    <a:gd name="connsiteX90" fmla="*/ 77801 w 640652"/>
                    <a:gd name="connsiteY90" fmla="*/ 346932 h 1495138"/>
                    <a:gd name="connsiteX91" fmla="*/ 85818 w 640652"/>
                    <a:gd name="connsiteY91" fmla="*/ 345726 h 1495138"/>
                    <a:gd name="connsiteX92" fmla="*/ 87421 w 640652"/>
                    <a:gd name="connsiteY92" fmla="*/ 344118 h 1495138"/>
                    <a:gd name="connsiteX93" fmla="*/ 88223 w 640652"/>
                    <a:gd name="connsiteY93" fmla="*/ 340902 h 1495138"/>
                    <a:gd name="connsiteX94" fmla="*/ 88223 w 640652"/>
                    <a:gd name="connsiteY94" fmla="*/ 328440 h 1495138"/>
                    <a:gd name="connsiteX95" fmla="*/ 88223 w 640652"/>
                    <a:gd name="connsiteY95" fmla="*/ 105728 h 1495138"/>
                    <a:gd name="connsiteX96" fmla="*/ 87421 w 640652"/>
                    <a:gd name="connsiteY96" fmla="*/ 89648 h 1495138"/>
                    <a:gd name="connsiteX97" fmla="*/ 85818 w 640652"/>
                    <a:gd name="connsiteY97" fmla="*/ 88040 h 1495138"/>
                    <a:gd name="connsiteX98" fmla="*/ 81008 w 640652"/>
                    <a:gd name="connsiteY98" fmla="*/ 86834 h 1495138"/>
                    <a:gd name="connsiteX99" fmla="*/ 58562 w 640652"/>
                    <a:gd name="connsiteY99" fmla="*/ 87236 h 1495138"/>
                    <a:gd name="connsiteX100" fmla="*/ 48141 w 640652"/>
                    <a:gd name="connsiteY100" fmla="*/ 87236 h 1495138"/>
                    <a:gd name="connsiteX101" fmla="*/ 8862 w 640652"/>
                    <a:gd name="connsiteY101" fmla="*/ 45427 h 1495138"/>
                    <a:gd name="connsiteX102" fmla="*/ 49344 w 640652"/>
                    <a:gd name="connsiteY102" fmla="*/ 2010 h 1495138"/>
                    <a:gd name="connsiteX103" fmla="*/ 55757 w 640652"/>
                    <a:gd name="connsiteY103" fmla="*/ 2010 h 1495138"/>
                    <a:gd name="connsiteX104" fmla="*/ 123093 w 640652"/>
                    <a:gd name="connsiteY104" fmla="*/ 0 h 1495138"/>
                    <a:gd name="connsiteX0" fmla="*/ 505562 w 640652"/>
                    <a:gd name="connsiteY0" fmla="*/ 1061774 h 1495138"/>
                    <a:gd name="connsiteX1" fmla="*/ 520793 w 640652"/>
                    <a:gd name="connsiteY1" fmla="*/ 1062980 h 1495138"/>
                    <a:gd name="connsiteX2" fmla="*/ 556465 w 640652"/>
                    <a:gd name="connsiteY2" fmla="*/ 1101171 h 1495138"/>
                    <a:gd name="connsiteX3" fmla="*/ 556465 w 640652"/>
                    <a:gd name="connsiteY3" fmla="*/ 1107201 h 1495138"/>
                    <a:gd name="connsiteX4" fmla="*/ 556465 w 640652"/>
                    <a:gd name="connsiteY4" fmla="*/ 1253934 h 1495138"/>
                    <a:gd name="connsiteX5" fmla="*/ 556064 w 640652"/>
                    <a:gd name="connsiteY5" fmla="*/ 1253934 h 1495138"/>
                    <a:gd name="connsiteX6" fmla="*/ 556064 w 640652"/>
                    <a:gd name="connsiteY6" fmla="*/ 1388606 h 1495138"/>
                    <a:gd name="connsiteX7" fmla="*/ 556465 w 640652"/>
                    <a:gd name="connsiteY7" fmla="*/ 1402676 h 1495138"/>
                    <a:gd name="connsiteX8" fmla="*/ 562076 w 640652"/>
                    <a:gd name="connsiteY8" fmla="*/ 1408707 h 1495138"/>
                    <a:gd name="connsiteX9" fmla="*/ 577307 w 640652"/>
                    <a:gd name="connsiteY9" fmla="*/ 1408707 h 1495138"/>
                    <a:gd name="connsiteX10" fmla="*/ 599352 w 640652"/>
                    <a:gd name="connsiteY10" fmla="*/ 1408707 h 1495138"/>
                    <a:gd name="connsiteX11" fmla="*/ 638632 w 640652"/>
                    <a:gd name="connsiteY11" fmla="*/ 1439661 h 1495138"/>
                    <a:gd name="connsiteX12" fmla="*/ 604562 w 640652"/>
                    <a:gd name="connsiteY12" fmla="*/ 1494334 h 1495138"/>
                    <a:gd name="connsiteX13" fmla="*/ 591736 w 640652"/>
                    <a:gd name="connsiteY13" fmla="*/ 1495138 h 1495138"/>
                    <a:gd name="connsiteX14" fmla="*/ 430610 w 640652"/>
                    <a:gd name="connsiteY14" fmla="*/ 1495138 h 1495138"/>
                    <a:gd name="connsiteX15" fmla="*/ 419788 w 640652"/>
                    <a:gd name="connsiteY15" fmla="*/ 1494334 h 1495138"/>
                    <a:gd name="connsiteX16" fmla="*/ 382913 w 640652"/>
                    <a:gd name="connsiteY16" fmla="*/ 1458555 h 1495138"/>
                    <a:gd name="connsiteX17" fmla="*/ 407363 w 640652"/>
                    <a:gd name="connsiteY17" fmla="*/ 1412727 h 1495138"/>
                    <a:gd name="connsiteX18" fmla="*/ 425800 w 640652"/>
                    <a:gd name="connsiteY18" fmla="*/ 1408707 h 1495138"/>
                    <a:gd name="connsiteX19" fmla="*/ 460270 w 640652"/>
                    <a:gd name="connsiteY19" fmla="*/ 1408707 h 1495138"/>
                    <a:gd name="connsiteX20" fmla="*/ 468286 w 640652"/>
                    <a:gd name="connsiteY20" fmla="*/ 1407501 h 1495138"/>
                    <a:gd name="connsiteX21" fmla="*/ 469889 w 640652"/>
                    <a:gd name="connsiteY21" fmla="*/ 1405892 h 1495138"/>
                    <a:gd name="connsiteX22" fmla="*/ 470691 w 640652"/>
                    <a:gd name="connsiteY22" fmla="*/ 1402676 h 1495138"/>
                    <a:gd name="connsiteX23" fmla="*/ 470691 w 640652"/>
                    <a:gd name="connsiteY23" fmla="*/ 1390214 h 1495138"/>
                    <a:gd name="connsiteX24" fmla="*/ 470691 w 640652"/>
                    <a:gd name="connsiteY24" fmla="*/ 1167502 h 1495138"/>
                    <a:gd name="connsiteX25" fmla="*/ 469889 w 640652"/>
                    <a:gd name="connsiteY25" fmla="*/ 1151422 h 1495138"/>
                    <a:gd name="connsiteX26" fmla="*/ 468286 w 640652"/>
                    <a:gd name="connsiteY26" fmla="*/ 1149814 h 1495138"/>
                    <a:gd name="connsiteX27" fmla="*/ 463476 w 640652"/>
                    <a:gd name="connsiteY27" fmla="*/ 1148608 h 1495138"/>
                    <a:gd name="connsiteX28" fmla="*/ 441031 w 640652"/>
                    <a:gd name="connsiteY28" fmla="*/ 1149010 h 1495138"/>
                    <a:gd name="connsiteX29" fmla="*/ 430610 w 640652"/>
                    <a:gd name="connsiteY29" fmla="*/ 1149010 h 1495138"/>
                    <a:gd name="connsiteX30" fmla="*/ 391330 w 640652"/>
                    <a:gd name="connsiteY30" fmla="*/ 1107201 h 1495138"/>
                    <a:gd name="connsiteX31" fmla="*/ 431812 w 640652"/>
                    <a:gd name="connsiteY31" fmla="*/ 1063784 h 1495138"/>
                    <a:gd name="connsiteX32" fmla="*/ 438225 w 640652"/>
                    <a:gd name="connsiteY32" fmla="*/ 1063784 h 1495138"/>
                    <a:gd name="connsiteX33" fmla="*/ 505562 w 640652"/>
                    <a:gd name="connsiteY33" fmla="*/ 1061774 h 1495138"/>
                    <a:gd name="connsiteX34" fmla="*/ 477504 w 640652"/>
                    <a:gd name="connsiteY34" fmla="*/ 0 h 1495138"/>
                    <a:gd name="connsiteX35" fmla="*/ 492735 w 640652"/>
                    <a:gd name="connsiteY35" fmla="*/ 1206 h 1495138"/>
                    <a:gd name="connsiteX36" fmla="*/ 528407 w 640652"/>
                    <a:gd name="connsiteY36" fmla="*/ 39397 h 1495138"/>
                    <a:gd name="connsiteX37" fmla="*/ 528407 w 640652"/>
                    <a:gd name="connsiteY37" fmla="*/ 45427 h 1495138"/>
                    <a:gd name="connsiteX38" fmla="*/ 528407 w 640652"/>
                    <a:gd name="connsiteY38" fmla="*/ 192159 h 1495138"/>
                    <a:gd name="connsiteX39" fmla="*/ 528006 w 640652"/>
                    <a:gd name="connsiteY39" fmla="*/ 192159 h 1495138"/>
                    <a:gd name="connsiteX40" fmla="*/ 528006 w 640652"/>
                    <a:gd name="connsiteY40" fmla="*/ 326832 h 1495138"/>
                    <a:gd name="connsiteX41" fmla="*/ 528407 w 640652"/>
                    <a:gd name="connsiteY41" fmla="*/ 340902 h 1495138"/>
                    <a:gd name="connsiteX42" fmla="*/ 534018 w 640652"/>
                    <a:gd name="connsiteY42" fmla="*/ 346932 h 1495138"/>
                    <a:gd name="connsiteX43" fmla="*/ 549249 w 640652"/>
                    <a:gd name="connsiteY43" fmla="*/ 346932 h 1495138"/>
                    <a:gd name="connsiteX44" fmla="*/ 571294 w 640652"/>
                    <a:gd name="connsiteY44" fmla="*/ 346932 h 1495138"/>
                    <a:gd name="connsiteX45" fmla="*/ 610574 w 640652"/>
                    <a:gd name="connsiteY45" fmla="*/ 377887 h 1495138"/>
                    <a:gd name="connsiteX46" fmla="*/ 576504 w 640652"/>
                    <a:gd name="connsiteY46" fmla="*/ 432560 h 1495138"/>
                    <a:gd name="connsiteX47" fmla="*/ 563678 w 640652"/>
                    <a:gd name="connsiteY47" fmla="*/ 433364 h 1495138"/>
                    <a:gd name="connsiteX48" fmla="*/ 402552 w 640652"/>
                    <a:gd name="connsiteY48" fmla="*/ 433364 h 1495138"/>
                    <a:gd name="connsiteX49" fmla="*/ 391730 w 640652"/>
                    <a:gd name="connsiteY49" fmla="*/ 432560 h 1495138"/>
                    <a:gd name="connsiteX50" fmla="*/ 354855 w 640652"/>
                    <a:gd name="connsiteY50" fmla="*/ 396781 h 1495138"/>
                    <a:gd name="connsiteX51" fmla="*/ 379305 w 640652"/>
                    <a:gd name="connsiteY51" fmla="*/ 350952 h 1495138"/>
                    <a:gd name="connsiteX52" fmla="*/ 397742 w 640652"/>
                    <a:gd name="connsiteY52" fmla="*/ 346932 h 1495138"/>
                    <a:gd name="connsiteX53" fmla="*/ 432212 w 640652"/>
                    <a:gd name="connsiteY53" fmla="*/ 346932 h 1495138"/>
                    <a:gd name="connsiteX54" fmla="*/ 440228 w 640652"/>
                    <a:gd name="connsiteY54" fmla="*/ 345726 h 1495138"/>
                    <a:gd name="connsiteX55" fmla="*/ 441831 w 640652"/>
                    <a:gd name="connsiteY55" fmla="*/ 344118 h 1495138"/>
                    <a:gd name="connsiteX56" fmla="*/ 442633 w 640652"/>
                    <a:gd name="connsiteY56" fmla="*/ 340902 h 1495138"/>
                    <a:gd name="connsiteX57" fmla="*/ 442633 w 640652"/>
                    <a:gd name="connsiteY57" fmla="*/ 328440 h 1495138"/>
                    <a:gd name="connsiteX58" fmla="*/ 442633 w 640652"/>
                    <a:gd name="connsiteY58" fmla="*/ 105728 h 1495138"/>
                    <a:gd name="connsiteX59" fmla="*/ 441831 w 640652"/>
                    <a:gd name="connsiteY59" fmla="*/ 89648 h 1495138"/>
                    <a:gd name="connsiteX60" fmla="*/ 440228 w 640652"/>
                    <a:gd name="connsiteY60" fmla="*/ 88040 h 1495138"/>
                    <a:gd name="connsiteX61" fmla="*/ 435418 w 640652"/>
                    <a:gd name="connsiteY61" fmla="*/ 86834 h 1495138"/>
                    <a:gd name="connsiteX62" fmla="*/ 412973 w 640652"/>
                    <a:gd name="connsiteY62" fmla="*/ 87236 h 1495138"/>
                    <a:gd name="connsiteX63" fmla="*/ 402552 w 640652"/>
                    <a:gd name="connsiteY63" fmla="*/ 87236 h 1495138"/>
                    <a:gd name="connsiteX64" fmla="*/ 363272 w 640652"/>
                    <a:gd name="connsiteY64" fmla="*/ 45427 h 1495138"/>
                    <a:gd name="connsiteX65" fmla="*/ 403754 w 640652"/>
                    <a:gd name="connsiteY65" fmla="*/ 2010 h 1495138"/>
                    <a:gd name="connsiteX66" fmla="*/ 410167 w 640652"/>
                    <a:gd name="connsiteY66" fmla="*/ 2010 h 1495138"/>
                    <a:gd name="connsiteX67" fmla="*/ 477504 w 640652"/>
                    <a:gd name="connsiteY67" fmla="*/ 0 h 1495138"/>
                    <a:gd name="connsiteX68" fmla="*/ 123093 w 640652"/>
                    <a:gd name="connsiteY68" fmla="*/ 0 h 1495138"/>
                    <a:gd name="connsiteX69" fmla="*/ 138324 w 640652"/>
                    <a:gd name="connsiteY69" fmla="*/ 1206 h 1495138"/>
                    <a:gd name="connsiteX70" fmla="*/ 173997 w 640652"/>
                    <a:gd name="connsiteY70" fmla="*/ 39397 h 1495138"/>
                    <a:gd name="connsiteX71" fmla="*/ 173997 w 640652"/>
                    <a:gd name="connsiteY71" fmla="*/ 45427 h 1495138"/>
                    <a:gd name="connsiteX72" fmla="*/ 173997 w 640652"/>
                    <a:gd name="connsiteY72" fmla="*/ 192159 h 1495138"/>
                    <a:gd name="connsiteX73" fmla="*/ 173596 w 640652"/>
                    <a:gd name="connsiteY73" fmla="*/ 192159 h 1495138"/>
                    <a:gd name="connsiteX74" fmla="*/ 173596 w 640652"/>
                    <a:gd name="connsiteY74" fmla="*/ 326832 h 1495138"/>
                    <a:gd name="connsiteX75" fmla="*/ 173997 w 640652"/>
                    <a:gd name="connsiteY75" fmla="*/ 340902 h 1495138"/>
                    <a:gd name="connsiteX76" fmla="*/ 179608 w 640652"/>
                    <a:gd name="connsiteY76" fmla="*/ 346932 h 1495138"/>
                    <a:gd name="connsiteX77" fmla="*/ 194839 w 640652"/>
                    <a:gd name="connsiteY77" fmla="*/ 346932 h 1495138"/>
                    <a:gd name="connsiteX78" fmla="*/ 216884 w 640652"/>
                    <a:gd name="connsiteY78" fmla="*/ 346932 h 1495138"/>
                    <a:gd name="connsiteX79" fmla="*/ 256164 w 640652"/>
                    <a:gd name="connsiteY79" fmla="*/ 377887 h 1495138"/>
                    <a:gd name="connsiteX80" fmla="*/ 222094 w 640652"/>
                    <a:gd name="connsiteY80" fmla="*/ 432560 h 1495138"/>
                    <a:gd name="connsiteX81" fmla="*/ 209268 w 640652"/>
                    <a:gd name="connsiteY81" fmla="*/ 433364 h 1495138"/>
                    <a:gd name="connsiteX82" fmla="*/ 48141 w 640652"/>
                    <a:gd name="connsiteY82" fmla="*/ 433364 h 1495138"/>
                    <a:gd name="connsiteX83" fmla="*/ 37319 w 640652"/>
                    <a:gd name="connsiteY83" fmla="*/ 432560 h 1495138"/>
                    <a:gd name="connsiteX84" fmla="*/ 445 w 640652"/>
                    <a:gd name="connsiteY84" fmla="*/ 396781 h 1495138"/>
                    <a:gd name="connsiteX85" fmla="*/ 24894 w 640652"/>
                    <a:gd name="connsiteY85" fmla="*/ 350952 h 1495138"/>
                    <a:gd name="connsiteX86" fmla="*/ 43332 w 640652"/>
                    <a:gd name="connsiteY86" fmla="*/ 346932 h 1495138"/>
                    <a:gd name="connsiteX87" fmla="*/ 77801 w 640652"/>
                    <a:gd name="connsiteY87" fmla="*/ 346932 h 1495138"/>
                    <a:gd name="connsiteX88" fmla="*/ 85818 w 640652"/>
                    <a:gd name="connsiteY88" fmla="*/ 345726 h 1495138"/>
                    <a:gd name="connsiteX89" fmla="*/ 87421 w 640652"/>
                    <a:gd name="connsiteY89" fmla="*/ 344118 h 1495138"/>
                    <a:gd name="connsiteX90" fmla="*/ 88223 w 640652"/>
                    <a:gd name="connsiteY90" fmla="*/ 340902 h 1495138"/>
                    <a:gd name="connsiteX91" fmla="*/ 88223 w 640652"/>
                    <a:gd name="connsiteY91" fmla="*/ 328440 h 1495138"/>
                    <a:gd name="connsiteX92" fmla="*/ 88223 w 640652"/>
                    <a:gd name="connsiteY92" fmla="*/ 105728 h 1495138"/>
                    <a:gd name="connsiteX93" fmla="*/ 87421 w 640652"/>
                    <a:gd name="connsiteY93" fmla="*/ 89648 h 1495138"/>
                    <a:gd name="connsiteX94" fmla="*/ 85818 w 640652"/>
                    <a:gd name="connsiteY94" fmla="*/ 88040 h 1495138"/>
                    <a:gd name="connsiteX95" fmla="*/ 81008 w 640652"/>
                    <a:gd name="connsiteY95" fmla="*/ 86834 h 1495138"/>
                    <a:gd name="connsiteX96" fmla="*/ 58562 w 640652"/>
                    <a:gd name="connsiteY96" fmla="*/ 87236 h 1495138"/>
                    <a:gd name="connsiteX97" fmla="*/ 48141 w 640652"/>
                    <a:gd name="connsiteY97" fmla="*/ 87236 h 1495138"/>
                    <a:gd name="connsiteX98" fmla="*/ 8862 w 640652"/>
                    <a:gd name="connsiteY98" fmla="*/ 45427 h 1495138"/>
                    <a:gd name="connsiteX99" fmla="*/ 49344 w 640652"/>
                    <a:gd name="connsiteY99" fmla="*/ 2010 h 1495138"/>
                    <a:gd name="connsiteX100" fmla="*/ 55757 w 640652"/>
                    <a:gd name="connsiteY100" fmla="*/ 2010 h 1495138"/>
                    <a:gd name="connsiteX101" fmla="*/ 123093 w 640652"/>
                    <a:gd name="connsiteY101" fmla="*/ 0 h 149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640652" h="1495138">
                      <a:moveTo>
                        <a:pt x="505562" y="1061774"/>
                      </a:moveTo>
                      <a:cubicBezTo>
                        <a:pt x="511173" y="1061774"/>
                        <a:pt x="515983" y="1062176"/>
                        <a:pt x="520793" y="1062980"/>
                      </a:cubicBezTo>
                      <a:cubicBezTo>
                        <a:pt x="538028" y="1064990"/>
                        <a:pt x="555263" y="1081472"/>
                        <a:pt x="556465" y="1101171"/>
                      </a:cubicBezTo>
                      <a:lnTo>
                        <a:pt x="556465" y="1107201"/>
                      </a:lnTo>
                      <a:lnTo>
                        <a:pt x="556465" y="1253934"/>
                      </a:lnTo>
                      <a:lnTo>
                        <a:pt x="556064" y="1253934"/>
                      </a:lnTo>
                      <a:lnTo>
                        <a:pt x="556064" y="1388606"/>
                      </a:lnTo>
                      <a:cubicBezTo>
                        <a:pt x="556064" y="1393028"/>
                        <a:pt x="556064" y="1397852"/>
                        <a:pt x="556465" y="1402676"/>
                      </a:cubicBezTo>
                      <a:cubicBezTo>
                        <a:pt x="556465" y="1406294"/>
                        <a:pt x="558469" y="1408707"/>
                        <a:pt x="562076" y="1408707"/>
                      </a:cubicBezTo>
                      <a:lnTo>
                        <a:pt x="577307" y="1408707"/>
                      </a:lnTo>
                      <a:lnTo>
                        <a:pt x="599352" y="1408707"/>
                      </a:lnTo>
                      <a:cubicBezTo>
                        <a:pt x="617789" y="1409511"/>
                        <a:pt x="633421" y="1421973"/>
                        <a:pt x="638632" y="1439661"/>
                      </a:cubicBezTo>
                      <a:cubicBezTo>
                        <a:pt x="647449" y="1468606"/>
                        <a:pt x="625806" y="1491922"/>
                        <a:pt x="604562" y="1494334"/>
                      </a:cubicBezTo>
                      <a:cubicBezTo>
                        <a:pt x="600154" y="1494334"/>
                        <a:pt x="595745" y="1495138"/>
                        <a:pt x="591736" y="1495138"/>
                      </a:cubicBezTo>
                      <a:lnTo>
                        <a:pt x="430610" y="1495138"/>
                      </a:lnTo>
                      <a:cubicBezTo>
                        <a:pt x="427003" y="1495138"/>
                        <a:pt x="423395" y="1494334"/>
                        <a:pt x="419788" y="1494334"/>
                      </a:cubicBezTo>
                      <a:cubicBezTo>
                        <a:pt x="401351" y="1493128"/>
                        <a:pt x="385318" y="1476646"/>
                        <a:pt x="382913" y="1458555"/>
                      </a:cubicBezTo>
                      <a:cubicBezTo>
                        <a:pt x="380508" y="1442073"/>
                        <a:pt x="387723" y="1421973"/>
                        <a:pt x="407363" y="1412727"/>
                      </a:cubicBezTo>
                      <a:cubicBezTo>
                        <a:pt x="413776" y="1409913"/>
                        <a:pt x="419788" y="1408707"/>
                        <a:pt x="425800" y="1408707"/>
                      </a:cubicBezTo>
                      <a:lnTo>
                        <a:pt x="460270" y="1408707"/>
                      </a:lnTo>
                      <a:cubicBezTo>
                        <a:pt x="462675" y="1408707"/>
                        <a:pt x="465881" y="1408305"/>
                        <a:pt x="468286" y="1407501"/>
                      </a:cubicBezTo>
                      <a:cubicBezTo>
                        <a:pt x="468687" y="1407501"/>
                        <a:pt x="469489" y="1406294"/>
                        <a:pt x="469889" y="1405892"/>
                      </a:cubicBezTo>
                      <a:cubicBezTo>
                        <a:pt x="470691" y="1405088"/>
                        <a:pt x="470691" y="1403882"/>
                        <a:pt x="470691" y="1402676"/>
                      </a:cubicBezTo>
                      <a:lnTo>
                        <a:pt x="470691" y="1390214"/>
                      </a:lnTo>
                      <a:lnTo>
                        <a:pt x="470691" y="1167502"/>
                      </a:lnTo>
                      <a:cubicBezTo>
                        <a:pt x="470691" y="1162276"/>
                        <a:pt x="470691" y="1157050"/>
                        <a:pt x="469889" y="1151422"/>
                      </a:cubicBezTo>
                      <a:cubicBezTo>
                        <a:pt x="469889" y="1151020"/>
                        <a:pt x="468687" y="1149814"/>
                        <a:pt x="468286" y="1149814"/>
                      </a:cubicBezTo>
                      <a:cubicBezTo>
                        <a:pt x="466282" y="1149010"/>
                        <a:pt x="465080" y="1148608"/>
                        <a:pt x="463476" y="1148608"/>
                      </a:cubicBezTo>
                      <a:cubicBezTo>
                        <a:pt x="455861" y="1149010"/>
                        <a:pt x="448646" y="1149010"/>
                        <a:pt x="441031" y="1149010"/>
                      </a:cubicBezTo>
                      <a:lnTo>
                        <a:pt x="430610" y="1149010"/>
                      </a:lnTo>
                      <a:cubicBezTo>
                        <a:pt x="411772" y="1148608"/>
                        <a:pt x="392132" y="1130517"/>
                        <a:pt x="391330" y="1107201"/>
                      </a:cubicBezTo>
                      <a:cubicBezTo>
                        <a:pt x="391330" y="1081472"/>
                        <a:pt x="411772" y="1064186"/>
                        <a:pt x="431812" y="1063784"/>
                      </a:cubicBezTo>
                      <a:lnTo>
                        <a:pt x="438225" y="1063784"/>
                      </a:lnTo>
                      <a:lnTo>
                        <a:pt x="505562" y="1061774"/>
                      </a:lnTo>
                      <a:close/>
                      <a:moveTo>
                        <a:pt x="477504" y="0"/>
                      </a:moveTo>
                      <a:cubicBezTo>
                        <a:pt x="483115" y="0"/>
                        <a:pt x="487925" y="402"/>
                        <a:pt x="492735" y="1206"/>
                      </a:cubicBezTo>
                      <a:cubicBezTo>
                        <a:pt x="509970" y="3216"/>
                        <a:pt x="527205" y="19698"/>
                        <a:pt x="528407" y="39397"/>
                      </a:cubicBezTo>
                      <a:lnTo>
                        <a:pt x="528407" y="45427"/>
                      </a:lnTo>
                      <a:lnTo>
                        <a:pt x="528407" y="192159"/>
                      </a:lnTo>
                      <a:lnTo>
                        <a:pt x="528006" y="192159"/>
                      </a:lnTo>
                      <a:lnTo>
                        <a:pt x="528006" y="326832"/>
                      </a:lnTo>
                      <a:cubicBezTo>
                        <a:pt x="528006" y="331254"/>
                        <a:pt x="528006" y="336078"/>
                        <a:pt x="528407" y="340902"/>
                      </a:cubicBezTo>
                      <a:cubicBezTo>
                        <a:pt x="528407" y="344520"/>
                        <a:pt x="530411" y="346932"/>
                        <a:pt x="534018" y="346932"/>
                      </a:cubicBezTo>
                      <a:lnTo>
                        <a:pt x="549249" y="346932"/>
                      </a:lnTo>
                      <a:lnTo>
                        <a:pt x="571294" y="346932"/>
                      </a:lnTo>
                      <a:cubicBezTo>
                        <a:pt x="589731" y="347736"/>
                        <a:pt x="605363" y="360199"/>
                        <a:pt x="610574" y="377887"/>
                      </a:cubicBezTo>
                      <a:cubicBezTo>
                        <a:pt x="619391" y="406831"/>
                        <a:pt x="597748" y="430148"/>
                        <a:pt x="576504" y="432560"/>
                      </a:cubicBezTo>
                      <a:cubicBezTo>
                        <a:pt x="572096" y="432560"/>
                        <a:pt x="567687" y="433364"/>
                        <a:pt x="563678" y="433364"/>
                      </a:cubicBezTo>
                      <a:lnTo>
                        <a:pt x="402552" y="433364"/>
                      </a:lnTo>
                      <a:cubicBezTo>
                        <a:pt x="398945" y="433364"/>
                        <a:pt x="395337" y="432560"/>
                        <a:pt x="391730" y="432560"/>
                      </a:cubicBezTo>
                      <a:cubicBezTo>
                        <a:pt x="373293" y="431354"/>
                        <a:pt x="357260" y="414872"/>
                        <a:pt x="354855" y="396781"/>
                      </a:cubicBezTo>
                      <a:cubicBezTo>
                        <a:pt x="352450" y="380299"/>
                        <a:pt x="359665" y="360199"/>
                        <a:pt x="379305" y="350952"/>
                      </a:cubicBezTo>
                      <a:cubicBezTo>
                        <a:pt x="385718" y="348138"/>
                        <a:pt x="391730" y="346932"/>
                        <a:pt x="397742" y="346932"/>
                      </a:cubicBezTo>
                      <a:lnTo>
                        <a:pt x="432212" y="346932"/>
                      </a:lnTo>
                      <a:cubicBezTo>
                        <a:pt x="434617" y="346932"/>
                        <a:pt x="437823" y="346530"/>
                        <a:pt x="440228" y="345726"/>
                      </a:cubicBezTo>
                      <a:cubicBezTo>
                        <a:pt x="440629" y="345726"/>
                        <a:pt x="441431" y="344520"/>
                        <a:pt x="441831" y="344118"/>
                      </a:cubicBezTo>
                      <a:cubicBezTo>
                        <a:pt x="442633" y="343314"/>
                        <a:pt x="442633" y="342108"/>
                        <a:pt x="442633" y="340902"/>
                      </a:cubicBezTo>
                      <a:lnTo>
                        <a:pt x="442633" y="328440"/>
                      </a:lnTo>
                      <a:lnTo>
                        <a:pt x="442633" y="105728"/>
                      </a:lnTo>
                      <a:cubicBezTo>
                        <a:pt x="442633" y="100502"/>
                        <a:pt x="442633" y="95276"/>
                        <a:pt x="441831" y="89648"/>
                      </a:cubicBezTo>
                      <a:cubicBezTo>
                        <a:pt x="441831" y="89246"/>
                        <a:pt x="440629" y="88040"/>
                        <a:pt x="440228" y="88040"/>
                      </a:cubicBezTo>
                      <a:cubicBezTo>
                        <a:pt x="438224" y="87236"/>
                        <a:pt x="437022" y="86834"/>
                        <a:pt x="435418" y="86834"/>
                      </a:cubicBezTo>
                      <a:cubicBezTo>
                        <a:pt x="427803" y="87236"/>
                        <a:pt x="420588" y="87236"/>
                        <a:pt x="412973" y="87236"/>
                      </a:cubicBezTo>
                      <a:lnTo>
                        <a:pt x="402552" y="87236"/>
                      </a:lnTo>
                      <a:cubicBezTo>
                        <a:pt x="383714" y="86834"/>
                        <a:pt x="364074" y="68743"/>
                        <a:pt x="363272" y="45427"/>
                      </a:cubicBezTo>
                      <a:cubicBezTo>
                        <a:pt x="363272" y="19698"/>
                        <a:pt x="383714" y="2412"/>
                        <a:pt x="403754" y="2010"/>
                      </a:cubicBezTo>
                      <a:lnTo>
                        <a:pt x="410167" y="2010"/>
                      </a:lnTo>
                      <a:lnTo>
                        <a:pt x="477504" y="0"/>
                      </a:lnTo>
                      <a:close/>
                      <a:moveTo>
                        <a:pt x="123093" y="0"/>
                      </a:moveTo>
                      <a:cubicBezTo>
                        <a:pt x="128705" y="0"/>
                        <a:pt x="133514" y="402"/>
                        <a:pt x="138324" y="1206"/>
                      </a:cubicBezTo>
                      <a:cubicBezTo>
                        <a:pt x="155560" y="3216"/>
                        <a:pt x="172795" y="19698"/>
                        <a:pt x="173997" y="39397"/>
                      </a:cubicBezTo>
                      <a:lnTo>
                        <a:pt x="173997" y="45427"/>
                      </a:lnTo>
                      <a:lnTo>
                        <a:pt x="173997" y="192159"/>
                      </a:lnTo>
                      <a:lnTo>
                        <a:pt x="173596" y="192159"/>
                      </a:lnTo>
                      <a:lnTo>
                        <a:pt x="173596" y="326832"/>
                      </a:lnTo>
                      <a:cubicBezTo>
                        <a:pt x="173596" y="331254"/>
                        <a:pt x="173596" y="336078"/>
                        <a:pt x="173997" y="340902"/>
                      </a:cubicBezTo>
                      <a:cubicBezTo>
                        <a:pt x="173997" y="344520"/>
                        <a:pt x="176001" y="346932"/>
                        <a:pt x="179608" y="346932"/>
                      </a:cubicBezTo>
                      <a:lnTo>
                        <a:pt x="194839" y="346932"/>
                      </a:lnTo>
                      <a:lnTo>
                        <a:pt x="216884" y="346932"/>
                      </a:lnTo>
                      <a:cubicBezTo>
                        <a:pt x="235321" y="347736"/>
                        <a:pt x="250953" y="360199"/>
                        <a:pt x="256164" y="377887"/>
                      </a:cubicBezTo>
                      <a:cubicBezTo>
                        <a:pt x="264981" y="406831"/>
                        <a:pt x="243338" y="430148"/>
                        <a:pt x="222094" y="432560"/>
                      </a:cubicBezTo>
                      <a:cubicBezTo>
                        <a:pt x="217686" y="432560"/>
                        <a:pt x="213277" y="433364"/>
                        <a:pt x="209268" y="433364"/>
                      </a:cubicBezTo>
                      <a:lnTo>
                        <a:pt x="48141" y="433364"/>
                      </a:lnTo>
                      <a:cubicBezTo>
                        <a:pt x="44534" y="433364"/>
                        <a:pt x="40927" y="432560"/>
                        <a:pt x="37319" y="432560"/>
                      </a:cubicBezTo>
                      <a:cubicBezTo>
                        <a:pt x="18882" y="431354"/>
                        <a:pt x="2850" y="414872"/>
                        <a:pt x="445" y="396781"/>
                      </a:cubicBezTo>
                      <a:cubicBezTo>
                        <a:pt x="-1960" y="380299"/>
                        <a:pt x="5254" y="360199"/>
                        <a:pt x="24894" y="350952"/>
                      </a:cubicBezTo>
                      <a:cubicBezTo>
                        <a:pt x="31307" y="348138"/>
                        <a:pt x="37319" y="346932"/>
                        <a:pt x="43332" y="346932"/>
                      </a:cubicBezTo>
                      <a:lnTo>
                        <a:pt x="77801" y="346932"/>
                      </a:lnTo>
                      <a:cubicBezTo>
                        <a:pt x="80206" y="346932"/>
                        <a:pt x="83413" y="346530"/>
                        <a:pt x="85818" y="345726"/>
                      </a:cubicBezTo>
                      <a:cubicBezTo>
                        <a:pt x="86219" y="345726"/>
                        <a:pt x="87020" y="344520"/>
                        <a:pt x="87421" y="344118"/>
                      </a:cubicBezTo>
                      <a:cubicBezTo>
                        <a:pt x="88223" y="343314"/>
                        <a:pt x="88223" y="342108"/>
                        <a:pt x="88223" y="340902"/>
                      </a:cubicBezTo>
                      <a:lnTo>
                        <a:pt x="88223" y="328440"/>
                      </a:lnTo>
                      <a:lnTo>
                        <a:pt x="88223" y="105728"/>
                      </a:lnTo>
                      <a:cubicBezTo>
                        <a:pt x="88223" y="100502"/>
                        <a:pt x="88223" y="95276"/>
                        <a:pt x="87421" y="89648"/>
                      </a:cubicBezTo>
                      <a:cubicBezTo>
                        <a:pt x="87421" y="89246"/>
                        <a:pt x="86219" y="88040"/>
                        <a:pt x="85818" y="88040"/>
                      </a:cubicBezTo>
                      <a:cubicBezTo>
                        <a:pt x="83814" y="87236"/>
                        <a:pt x="82611" y="86834"/>
                        <a:pt x="81008" y="86834"/>
                      </a:cubicBezTo>
                      <a:cubicBezTo>
                        <a:pt x="73393" y="87236"/>
                        <a:pt x="66178" y="87236"/>
                        <a:pt x="58562" y="87236"/>
                      </a:cubicBezTo>
                      <a:lnTo>
                        <a:pt x="48141" y="87236"/>
                      </a:lnTo>
                      <a:cubicBezTo>
                        <a:pt x="29303" y="86834"/>
                        <a:pt x="9663" y="68743"/>
                        <a:pt x="8862" y="45427"/>
                      </a:cubicBezTo>
                      <a:cubicBezTo>
                        <a:pt x="8862" y="19698"/>
                        <a:pt x="29303" y="2412"/>
                        <a:pt x="49344" y="2010"/>
                      </a:cubicBezTo>
                      <a:lnTo>
                        <a:pt x="55757" y="2010"/>
                      </a:lnTo>
                      <a:lnTo>
                        <a:pt x="123093" y="0"/>
                      </a:lnTo>
                      <a:close/>
                    </a:path>
                  </a:pathLst>
                </a:custGeom>
                <a:solidFill>
                  <a:schemeClr val="bg1"/>
                </a:solidFill>
                <a:ln>
                  <a:noFill/>
                </a:ln>
                <a:effectLst/>
                <a:extLst/>
              </p:spPr>
              <p:txBody>
                <a:bodyPr wrap="square" anchor="ctr">
                  <a:noAutofit/>
                </a:bodyPr>
                <a:lstStyle/>
                <a:p>
                  <a:pPr algn="ctr"/>
                  <a:endParaRPr lang="en-US"/>
                </a:p>
              </p:txBody>
            </p:sp>
            <p:sp>
              <p:nvSpPr>
                <p:cNvPr id="346" name="Freeform 365">
                  <a:extLst>
                    <a:ext uri="{FF2B5EF4-FFF2-40B4-BE49-F238E27FC236}">
                      <a16:creationId xmlns:a16="http://schemas.microsoft.com/office/drawing/2014/main" id="{CA71C08E-8B3E-EE47-9FFB-710D2F92D208}"/>
                    </a:ext>
                  </a:extLst>
                </p:cNvPr>
                <p:cNvSpPr>
                  <a:spLocks noChangeArrowheads="1"/>
                </p:cNvSpPr>
                <p:nvPr/>
              </p:nvSpPr>
              <p:spPr bwMode="auto">
                <a:xfrm>
                  <a:off x="1085721" y="3897220"/>
                  <a:ext cx="379126" cy="403552"/>
                </a:xfrm>
                <a:custGeom>
                  <a:avLst/>
                  <a:gdLst>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287954 w 1490380"/>
                    <a:gd name="connsiteY66" fmla="*/ 541126 h 1495138"/>
                    <a:gd name="connsiteX67" fmla="*/ 1355291 w 1490380"/>
                    <a:gd name="connsiteY67" fmla="*/ 539116 h 1495138"/>
                    <a:gd name="connsiteX68" fmla="*/ 990169 w 1490380"/>
                    <a:gd name="connsiteY68" fmla="*/ 539116 h 1495138"/>
                    <a:gd name="connsiteX69" fmla="*/ 1005400 w 1490380"/>
                    <a:gd name="connsiteY69" fmla="*/ 540322 h 1495138"/>
                    <a:gd name="connsiteX70" fmla="*/ 1041072 w 1490380"/>
                    <a:gd name="connsiteY70" fmla="*/ 578513 h 1495138"/>
                    <a:gd name="connsiteX71" fmla="*/ 1041072 w 1490380"/>
                    <a:gd name="connsiteY71" fmla="*/ 584543 h 1495138"/>
                    <a:gd name="connsiteX72" fmla="*/ 1041072 w 1490380"/>
                    <a:gd name="connsiteY72" fmla="*/ 731276 h 1495138"/>
                    <a:gd name="connsiteX73" fmla="*/ 1040671 w 1490380"/>
                    <a:gd name="connsiteY73" fmla="*/ 731276 h 1495138"/>
                    <a:gd name="connsiteX74" fmla="*/ 1040671 w 1490380"/>
                    <a:gd name="connsiteY74" fmla="*/ 865948 h 1495138"/>
                    <a:gd name="connsiteX75" fmla="*/ 1041072 w 1490380"/>
                    <a:gd name="connsiteY75" fmla="*/ 880018 h 1495138"/>
                    <a:gd name="connsiteX76" fmla="*/ 1046683 w 1490380"/>
                    <a:gd name="connsiteY76" fmla="*/ 886049 h 1495138"/>
                    <a:gd name="connsiteX77" fmla="*/ 1061914 w 1490380"/>
                    <a:gd name="connsiteY77" fmla="*/ 886049 h 1495138"/>
                    <a:gd name="connsiteX78" fmla="*/ 1083959 w 1490380"/>
                    <a:gd name="connsiteY78" fmla="*/ 886049 h 1495138"/>
                    <a:gd name="connsiteX79" fmla="*/ 1123238 w 1490380"/>
                    <a:gd name="connsiteY79" fmla="*/ 917003 h 1495138"/>
                    <a:gd name="connsiteX80" fmla="*/ 1089169 w 1490380"/>
                    <a:gd name="connsiteY80" fmla="*/ 971676 h 1495138"/>
                    <a:gd name="connsiteX81" fmla="*/ 1076343 w 1490380"/>
                    <a:gd name="connsiteY81" fmla="*/ 972480 h 1495138"/>
                    <a:gd name="connsiteX82" fmla="*/ 915217 w 1490380"/>
                    <a:gd name="connsiteY82" fmla="*/ 972480 h 1495138"/>
                    <a:gd name="connsiteX83" fmla="*/ 904395 w 1490380"/>
                    <a:gd name="connsiteY83" fmla="*/ 971676 h 1495138"/>
                    <a:gd name="connsiteX84" fmla="*/ 867520 w 1490380"/>
                    <a:gd name="connsiteY84" fmla="*/ 935897 h 1495138"/>
                    <a:gd name="connsiteX85" fmla="*/ 891970 w 1490380"/>
                    <a:gd name="connsiteY85" fmla="*/ 890069 h 1495138"/>
                    <a:gd name="connsiteX86" fmla="*/ 910407 w 1490380"/>
                    <a:gd name="connsiteY86" fmla="*/ 886049 h 1495138"/>
                    <a:gd name="connsiteX87" fmla="*/ 944877 w 1490380"/>
                    <a:gd name="connsiteY87" fmla="*/ 886049 h 1495138"/>
                    <a:gd name="connsiteX88" fmla="*/ 952893 w 1490380"/>
                    <a:gd name="connsiteY88" fmla="*/ 884843 h 1495138"/>
                    <a:gd name="connsiteX89" fmla="*/ 954496 w 1490380"/>
                    <a:gd name="connsiteY89" fmla="*/ 883234 h 1495138"/>
                    <a:gd name="connsiteX90" fmla="*/ 955298 w 1490380"/>
                    <a:gd name="connsiteY90" fmla="*/ 880018 h 1495138"/>
                    <a:gd name="connsiteX91" fmla="*/ 955298 w 1490380"/>
                    <a:gd name="connsiteY91" fmla="*/ 867556 h 1495138"/>
                    <a:gd name="connsiteX92" fmla="*/ 955298 w 1490380"/>
                    <a:gd name="connsiteY92" fmla="*/ 644844 h 1495138"/>
                    <a:gd name="connsiteX93" fmla="*/ 954496 w 1490380"/>
                    <a:gd name="connsiteY93" fmla="*/ 628764 h 1495138"/>
                    <a:gd name="connsiteX94" fmla="*/ 952893 w 1490380"/>
                    <a:gd name="connsiteY94" fmla="*/ 627156 h 1495138"/>
                    <a:gd name="connsiteX95" fmla="*/ 948083 w 1490380"/>
                    <a:gd name="connsiteY95" fmla="*/ 625950 h 1495138"/>
                    <a:gd name="connsiteX96" fmla="*/ 925638 w 1490380"/>
                    <a:gd name="connsiteY96" fmla="*/ 626352 h 1495138"/>
                    <a:gd name="connsiteX97" fmla="*/ 915217 w 1490380"/>
                    <a:gd name="connsiteY97" fmla="*/ 626352 h 1495138"/>
                    <a:gd name="connsiteX98" fmla="*/ 875937 w 1490380"/>
                    <a:gd name="connsiteY98" fmla="*/ 584543 h 1495138"/>
                    <a:gd name="connsiteX99" fmla="*/ 916419 w 1490380"/>
                    <a:gd name="connsiteY99" fmla="*/ 541126 h 1495138"/>
                    <a:gd name="connsiteX100" fmla="*/ 922832 w 1490380"/>
                    <a:gd name="connsiteY100" fmla="*/ 541126 h 1495138"/>
                    <a:gd name="connsiteX101" fmla="*/ 990169 w 1490380"/>
                    <a:gd name="connsiteY101" fmla="*/ 539116 h 1495138"/>
                    <a:gd name="connsiteX102" fmla="*/ 272255 w 1490380"/>
                    <a:gd name="connsiteY102" fmla="*/ 539116 h 1495138"/>
                    <a:gd name="connsiteX103" fmla="*/ 287486 w 1490380"/>
                    <a:gd name="connsiteY103" fmla="*/ 540322 h 1495138"/>
                    <a:gd name="connsiteX104" fmla="*/ 323158 w 1490380"/>
                    <a:gd name="connsiteY104" fmla="*/ 578513 h 1495138"/>
                    <a:gd name="connsiteX105" fmla="*/ 323158 w 1490380"/>
                    <a:gd name="connsiteY105" fmla="*/ 584543 h 1495138"/>
                    <a:gd name="connsiteX106" fmla="*/ 323158 w 1490380"/>
                    <a:gd name="connsiteY106" fmla="*/ 731276 h 1495138"/>
                    <a:gd name="connsiteX107" fmla="*/ 322757 w 1490380"/>
                    <a:gd name="connsiteY107" fmla="*/ 731276 h 1495138"/>
                    <a:gd name="connsiteX108" fmla="*/ 322757 w 1490380"/>
                    <a:gd name="connsiteY108" fmla="*/ 865948 h 1495138"/>
                    <a:gd name="connsiteX109" fmla="*/ 323158 w 1490380"/>
                    <a:gd name="connsiteY109" fmla="*/ 880018 h 1495138"/>
                    <a:gd name="connsiteX110" fmla="*/ 328769 w 1490380"/>
                    <a:gd name="connsiteY110" fmla="*/ 886049 h 1495138"/>
                    <a:gd name="connsiteX111" fmla="*/ 344000 w 1490380"/>
                    <a:gd name="connsiteY111" fmla="*/ 886049 h 1495138"/>
                    <a:gd name="connsiteX112" fmla="*/ 366045 w 1490380"/>
                    <a:gd name="connsiteY112" fmla="*/ 886049 h 1495138"/>
                    <a:gd name="connsiteX113" fmla="*/ 405325 w 1490380"/>
                    <a:gd name="connsiteY113" fmla="*/ 917003 h 1495138"/>
                    <a:gd name="connsiteX114" fmla="*/ 371255 w 1490380"/>
                    <a:gd name="connsiteY114" fmla="*/ 971676 h 1495138"/>
                    <a:gd name="connsiteX115" fmla="*/ 358429 w 1490380"/>
                    <a:gd name="connsiteY115" fmla="*/ 972480 h 1495138"/>
                    <a:gd name="connsiteX116" fmla="*/ 197303 w 1490380"/>
                    <a:gd name="connsiteY116" fmla="*/ 972480 h 1495138"/>
                    <a:gd name="connsiteX117" fmla="*/ 186481 w 1490380"/>
                    <a:gd name="connsiteY117" fmla="*/ 971676 h 1495138"/>
                    <a:gd name="connsiteX118" fmla="*/ 149606 w 1490380"/>
                    <a:gd name="connsiteY118" fmla="*/ 935897 h 1495138"/>
                    <a:gd name="connsiteX119" fmla="*/ 174056 w 1490380"/>
                    <a:gd name="connsiteY119" fmla="*/ 890069 h 1495138"/>
                    <a:gd name="connsiteX120" fmla="*/ 192493 w 1490380"/>
                    <a:gd name="connsiteY120" fmla="*/ 886049 h 1495138"/>
                    <a:gd name="connsiteX121" fmla="*/ 226963 w 1490380"/>
                    <a:gd name="connsiteY121" fmla="*/ 886049 h 1495138"/>
                    <a:gd name="connsiteX122" fmla="*/ 234979 w 1490380"/>
                    <a:gd name="connsiteY122" fmla="*/ 884843 h 1495138"/>
                    <a:gd name="connsiteX123" fmla="*/ 236582 w 1490380"/>
                    <a:gd name="connsiteY123" fmla="*/ 883234 h 1495138"/>
                    <a:gd name="connsiteX124" fmla="*/ 237384 w 1490380"/>
                    <a:gd name="connsiteY124" fmla="*/ 880018 h 1495138"/>
                    <a:gd name="connsiteX125" fmla="*/ 237384 w 1490380"/>
                    <a:gd name="connsiteY125" fmla="*/ 867556 h 1495138"/>
                    <a:gd name="connsiteX126" fmla="*/ 237384 w 1490380"/>
                    <a:gd name="connsiteY126" fmla="*/ 644844 h 1495138"/>
                    <a:gd name="connsiteX127" fmla="*/ 236582 w 1490380"/>
                    <a:gd name="connsiteY127" fmla="*/ 628764 h 1495138"/>
                    <a:gd name="connsiteX128" fmla="*/ 234979 w 1490380"/>
                    <a:gd name="connsiteY128" fmla="*/ 627156 h 1495138"/>
                    <a:gd name="connsiteX129" fmla="*/ 230169 w 1490380"/>
                    <a:gd name="connsiteY129" fmla="*/ 625950 h 1495138"/>
                    <a:gd name="connsiteX130" fmla="*/ 207724 w 1490380"/>
                    <a:gd name="connsiteY130" fmla="*/ 626352 h 1495138"/>
                    <a:gd name="connsiteX131" fmla="*/ 197303 w 1490380"/>
                    <a:gd name="connsiteY131" fmla="*/ 626352 h 1495138"/>
                    <a:gd name="connsiteX132" fmla="*/ 158023 w 1490380"/>
                    <a:gd name="connsiteY132" fmla="*/ 584543 h 1495138"/>
                    <a:gd name="connsiteX133" fmla="*/ 198505 w 1490380"/>
                    <a:gd name="connsiteY133" fmla="*/ 541126 h 1495138"/>
                    <a:gd name="connsiteX134" fmla="*/ 204918 w 1490380"/>
                    <a:gd name="connsiteY134" fmla="*/ 541126 h 1495138"/>
                    <a:gd name="connsiteX135" fmla="*/ 272255 w 1490380"/>
                    <a:gd name="connsiteY135" fmla="*/ 539116 h 1495138"/>
                    <a:gd name="connsiteX136" fmla="*/ 477504 w 1490380"/>
                    <a:gd name="connsiteY136" fmla="*/ 0 h 1495138"/>
                    <a:gd name="connsiteX137" fmla="*/ 492735 w 1490380"/>
                    <a:gd name="connsiteY137" fmla="*/ 1206 h 1495138"/>
                    <a:gd name="connsiteX138" fmla="*/ 528407 w 1490380"/>
                    <a:gd name="connsiteY138" fmla="*/ 39397 h 1495138"/>
                    <a:gd name="connsiteX139" fmla="*/ 528407 w 1490380"/>
                    <a:gd name="connsiteY139" fmla="*/ 45427 h 1495138"/>
                    <a:gd name="connsiteX140" fmla="*/ 528407 w 1490380"/>
                    <a:gd name="connsiteY140" fmla="*/ 192159 h 1495138"/>
                    <a:gd name="connsiteX141" fmla="*/ 528006 w 1490380"/>
                    <a:gd name="connsiteY141" fmla="*/ 192159 h 1495138"/>
                    <a:gd name="connsiteX142" fmla="*/ 528006 w 1490380"/>
                    <a:gd name="connsiteY142" fmla="*/ 326832 h 1495138"/>
                    <a:gd name="connsiteX143" fmla="*/ 528407 w 1490380"/>
                    <a:gd name="connsiteY143" fmla="*/ 340902 h 1495138"/>
                    <a:gd name="connsiteX144" fmla="*/ 534018 w 1490380"/>
                    <a:gd name="connsiteY144" fmla="*/ 346932 h 1495138"/>
                    <a:gd name="connsiteX145" fmla="*/ 549249 w 1490380"/>
                    <a:gd name="connsiteY145" fmla="*/ 346932 h 1495138"/>
                    <a:gd name="connsiteX146" fmla="*/ 571294 w 1490380"/>
                    <a:gd name="connsiteY146" fmla="*/ 346932 h 1495138"/>
                    <a:gd name="connsiteX147" fmla="*/ 610574 w 1490380"/>
                    <a:gd name="connsiteY147" fmla="*/ 377887 h 1495138"/>
                    <a:gd name="connsiteX148" fmla="*/ 576504 w 1490380"/>
                    <a:gd name="connsiteY148" fmla="*/ 432560 h 1495138"/>
                    <a:gd name="connsiteX149" fmla="*/ 563678 w 1490380"/>
                    <a:gd name="connsiteY149" fmla="*/ 433364 h 1495138"/>
                    <a:gd name="connsiteX150" fmla="*/ 402552 w 1490380"/>
                    <a:gd name="connsiteY150" fmla="*/ 433364 h 1495138"/>
                    <a:gd name="connsiteX151" fmla="*/ 391730 w 1490380"/>
                    <a:gd name="connsiteY151" fmla="*/ 432560 h 1495138"/>
                    <a:gd name="connsiteX152" fmla="*/ 354855 w 1490380"/>
                    <a:gd name="connsiteY152" fmla="*/ 396781 h 1495138"/>
                    <a:gd name="connsiteX153" fmla="*/ 379305 w 1490380"/>
                    <a:gd name="connsiteY153" fmla="*/ 350952 h 1495138"/>
                    <a:gd name="connsiteX154" fmla="*/ 397742 w 1490380"/>
                    <a:gd name="connsiteY154" fmla="*/ 346932 h 1495138"/>
                    <a:gd name="connsiteX155" fmla="*/ 432212 w 1490380"/>
                    <a:gd name="connsiteY155" fmla="*/ 346932 h 1495138"/>
                    <a:gd name="connsiteX156" fmla="*/ 440228 w 1490380"/>
                    <a:gd name="connsiteY156" fmla="*/ 345726 h 1495138"/>
                    <a:gd name="connsiteX157" fmla="*/ 441831 w 1490380"/>
                    <a:gd name="connsiteY157" fmla="*/ 344118 h 1495138"/>
                    <a:gd name="connsiteX158" fmla="*/ 442633 w 1490380"/>
                    <a:gd name="connsiteY158" fmla="*/ 340902 h 1495138"/>
                    <a:gd name="connsiteX159" fmla="*/ 442633 w 1490380"/>
                    <a:gd name="connsiteY159" fmla="*/ 328440 h 1495138"/>
                    <a:gd name="connsiteX160" fmla="*/ 442633 w 1490380"/>
                    <a:gd name="connsiteY160" fmla="*/ 105728 h 1495138"/>
                    <a:gd name="connsiteX161" fmla="*/ 441831 w 1490380"/>
                    <a:gd name="connsiteY161" fmla="*/ 89648 h 1495138"/>
                    <a:gd name="connsiteX162" fmla="*/ 440228 w 1490380"/>
                    <a:gd name="connsiteY162" fmla="*/ 88040 h 1495138"/>
                    <a:gd name="connsiteX163" fmla="*/ 435418 w 1490380"/>
                    <a:gd name="connsiteY163" fmla="*/ 86834 h 1495138"/>
                    <a:gd name="connsiteX164" fmla="*/ 412973 w 1490380"/>
                    <a:gd name="connsiteY164" fmla="*/ 87236 h 1495138"/>
                    <a:gd name="connsiteX165" fmla="*/ 402552 w 1490380"/>
                    <a:gd name="connsiteY165" fmla="*/ 87236 h 1495138"/>
                    <a:gd name="connsiteX166" fmla="*/ 363272 w 1490380"/>
                    <a:gd name="connsiteY166" fmla="*/ 45427 h 1495138"/>
                    <a:gd name="connsiteX167" fmla="*/ 403754 w 1490380"/>
                    <a:gd name="connsiteY167" fmla="*/ 2010 h 1495138"/>
                    <a:gd name="connsiteX168" fmla="*/ 410167 w 1490380"/>
                    <a:gd name="connsiteY168" fmla="*/ 2010 h 1495138"/>
                    <a:gd name="connsiteX169" fmla="*/ 477504 w 1490380"/>
                    <a:gd name="connsiteY169" fmla="*/ 0 h 1495138"/>
                    <a:gd name="connsiteX170" fmla="*/ 123093 w 1490380"/>
                    <a:gd name="connsiteY170" fmla="*/ 0 h 1495138"/>
                    <a:gd name="connsiteX171" fmla="*/ 138324 w 1490380"/>
                    <a:gd name="connsiteY171" fmla="*/ 1206 h 1495138"/>
                    <a:gd name="connsiteX172" fmla="*/ 173997 w 1490380"/>
                    <a:gd name="connsiteY172" fmla="*/ 39397 h 1495138"/>
                    <a:gd name="connsiteX173" fmla="*/ 173997 w 1490380"/>
                    <a:gd name="connsiteY173" fmla="*/ 45427 h 1495138"/>
                    <a:gd name="connsiteX174" fmla="*/ 173997 w 1490380"/>
                    <a:gd name="connsiteY174" fmla="*/ 192159 h 1495138"/>
                    <a:gd name="connsiteX175" fmla="*/ 173596 w 1490380"/>
                    <a:gd name="connsiteY175" fmla="*/ 192159 h 1495138"/>
                    <a:gd name="connsiteX176" fmla="*/ 173596 w 1490380"/>
                    <a:gd name="connsiteY176" fmla="*/ 326832 h 1495138"/>
                    <a:gd name="connsiteX177" fmla="*/ 173997 w 1490380"/>
                    <a:gd name="connsiteY177" fmla="*/ 340902 h 1495138"/>
                    <a:gd name="connsiteX178" fmla="*/ 179608 w 1490380"/>
                    <a:gd name="connsiteY178" fmla="*/ 346932 h 1495138"/>
                    <a:gd name="connsiteX179" fmla="*/ 194839 w 1490380"/>
                    <a:gd name="connsiteY179" fmla="*/ 346932 h 1495138"/>
                    <a:gd name="connsiteX180" fmla="*/ 216884 w 1490380"/>
                    <a:gd name="connsiteY180" fmla="*/ 346932 h 1495138"/>
                    <a:gd name="connsiteX181" fmla="*/ 256164 w 1490380"/>
                    <a:gd name="connsiteY181" fmla="*/ 377887 h 1495138"/>
                    <a:gd name="connsiteX182" fmla="*/ 222094 w 1490380"/>
                    <a:gd name="connsiteY182" fmla="*/ 432560 h 1495138"/>
                    <a:gd name="connsiteX183" fmla="*/ 209268 w 1490380"/>
                    <a:gd name="connsiteY183" fmla="*/ 433364 h 1495138"/>
                    <a:gd name="connsiteX184" fmla="*/ 48141 w 1490380"/>
                    <a:gd name="connsiteY184" fmla="*/ 433364 h 1495138"/>
                    <a:gd name="connsiteX185" fmla="*/ 37319 w 1490380"/>
                    <a:gd name="connsiteY185" fmla="*/ 432560 h 1495138"/>
                    <a:gd name="connsiteX186" fmla="*/ 445 w 1490380"/>
                    <a:gd name="connsiteY186" fmla="*/ 396781 h 1495138"/>
                    <a:gd name="connsiteX187" fmla="*/ 24894 w 1490380"/>
                    <a:gd name="connsiteY187" fmla="*/ 350952 h 1495138"/>
                    <a:gd name="connsiteX188" fmla="*/ 43332 w 1490380"/>
                    <a:gd name="connsiteY188" fmla="*/ 346932 h 1495138"/>
                    <a:gd name="connsiteX189" fmla="*/ 77801 w 1490380"/>
                    <a:gd name="connsiteY189" fmla="*/ 346932 h 1495138"/>
                    <a:gd name="connsiteX190" fmla="*/ 85818 w 1490380"/>
                    <a:gd name="connsiteY190" fmla="*/ 345726 h 1495138"/>
                    <a:gd name="connsiteX191" fmla="*/ 87421 w 1490380"/>
                    <a:gd name="connsiteY191" fmla="*/ 344118 h 1495138"/>
                    <a:gd name="connsiteX192" fmla="*/ 88223 w 1490380"/>
                    <a:gd name="connsiteY192" fmla="*/ 340902 h 1495138"/>
                    <a:gd name="connsiteX193" fmla="*/ 88223 w 1490380"/>
                    <a:gd name="connsiteY193" fmla="*/ 328440 h 1495138"/>
                    <a:gd name="connsiteX194" fmla="*/ 88223 w 1490380"/>
                    <a:gd name="connsiteY194" fmla="*/ 105728 h 1495138"/>
                    <a:gd name="connsiteX195" fmla="*/ 87421 w 1490380"/>
                    <a:gd name="connsiteY195" fmla="*/ 89648 h 1495138"/>
                    <a:gd name="connsiteX196" fmla="*/ 85818 w 1490380"/>
                    <a:gd name="connsiteY196" fmla="*/ 88040 h 1495138"/>
                    <a:gd name="connsiteX197" fmla="*/ 81008 w 1490380"/>
                    <a:gd name="connsiteY197" fmla="*/ 86834 h 1495138"/>
                    <a:gd name="connsiteX198" fmla="*/ 58562 w 1490380"/>
                    <a:gd name="connsiteY198" fmla="*/ 87236 h 1495138"/>
                    <a:gd name="connsiteX199" fmla="*/ 48141 w 1490380"/>
                    <a:gd name="connsiteY199" fmla="*/ 87236 h 1495138"/>
                    <a:gd name="connsiteX200" fmla="*/ 8862 w 1490380"/>
                    <a:gd name="connsiteY200" fmla="*/ 45427 h 1495138"/>
                    <a:gd name="connsiteX201" fmla="*/ 49344 w 1490380"/>
                    <a:gd name="connsiteY201" fmla="*/ 2010 h 1495138"/>
                    <a:gd name="connsiteX202" fmla="*/ 55757 w 1490380"/>
                    <a:gd name="connsiteY202" fmla="*/ 2010 h 1495138"/>
                    <a:gd name="connsiteX203" fmla="*/ 123093 w 1490380"/>
                    <a:gd name="connsiteY20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281541 w 1490380"/>
                    <a:gd name="connsiteY65" fmla="*/ 541126 h 1495138"/>
                    <a:gd name="connsiteX66" fmla="*/ 1355291 w 1490380"/>
                    <a:gd name="connsiteY66" fmla="*/ 539116 h 1495138"/>
                    <a:gd name="connsiteX67" fmla="*/ 990169 w 1490380"/>
                    <a:gd name="connsiteY67" fmla="*/ 539116 h 1495138"/>
                    <a:gd name="connsiteX68" fmla="*/ 1005400 w 1490380"/>
                    <a:gd name="connsiteY68" fmla="*/ 540322 h 1495138"/>
                    <a:gd name="connsiteX69" fmla="*/ 1041072 w 1490380"/>
                    <a:gd name="connsiteY69" fmla="*/ 578513 h 1495138"/>
                    <a:gd name="connsiteX70" fmla="*/ 1041072 w 1490380"/>
                    <a:gd name="connsiteY70" fmla="*/ 584543 h 1495138"/>
                    <a:gd name="connsiteX71" fmla="*/ 1041072 w 1490380"/>
                    <a:gd name="connsiteY71" fmla="*/ 731276 h 1495138"/>
                    <a:gd name="connsiteX72" fmla="*/ 1040671 w 1490380"/>
                    <a:gd name="connsiteY72" fmla="*/ 731276 h 1495138"/>
                    <a:gd name="connsiteX73" fmla="*/ 1040671 w 1490380"/>
                    <a:gd name="connsiteY73" fmla="*/ 865948 h 1495138"/>
                    <a:gd name="connsiteX74" fmla="*/ 1041072 w 1490380"/>
                    <a:gd name="connsiteY74" fmla="*/ 880018 h 1495138"/>
                    <a:gd name="connsiteX75" fmla="*/ 1046683 w 1490380"/>
                    <a:gd name="connsiteY75" fmla="*/ 886049 h 1495138"/>
                    <a:gd name="connsiteX76" fmla="*/ 1061914 w 1490380"/>
                    <a:gd name="connsiteY76" fmla="*/ 886049 h 1495138"/>
                    <a:gd name="connsiteX77" fmla="*/ 1083959 w 1490380"/>
                    <a:gd name="connsiteY77" fmla="*/ 886049 h 1495138"/>
                    <a:gd name="connsiteX78" fmla="*/ 1123238 w 1490380"/>
                    <a:gd name="connsiteY78" fmla="*/ 917003 h 1495138"/>
                    <a:gd name="connsiteX79" fmla="*/ 1089169 w 1490380"/>
                    <a:gd name="connsiteY79" fmla="*/ 971676 h 1495138"/>
                    <a:gd name="connsiteX80" fmla="*/ 1076343 w 1490380"/>
                    <a:gd name="connsiteY80" fmla="*/ 972480 h 1495138"/>
                    <a:gd name="connsiteX81" fmla="*/ 915217 w 1490380"/>
                    <a:gd name="connsiteY81" fmla="*/ 972480 h 1495138"/>
                    <a:gd name="connsiteX82" fmla="*/ 904395 w 1490380"/>
                    <a:gd name="connsiteY82" fmla="*/ 971676 h 1495138"/>
                    <a:gd name="connsiteX83" fmla="*/ 867520 w 1490380"/>
                    <a:gd name="connsiteY83" fmla="*/ 935897 h 1495138"/>
                    <a:gd name="connsiteX84" fmla="*/ 891970 w 1490380"/>
                    <a:gd name="connsiteY84" fmla="*/ 890069 h 1495138"/>
                    <a:gd name="connsiteX85" fmla="*/ 910407 w 1490380"/>
                    <a:gd name="connsiteY85" fmla="*/ 886049 h 1495138"/>
                    <a:gd name="connsiteX86" fmla="*/ 944877 w 1490380"/>
                    <a:gd name="connsiteY86" fmla="*/ 886049 h 1495138"/>
                    <a:gd name="connsiteX87" fmla="*/ 952893 w 1490380"/>
                    <a:gd name="connsiteY87" fmla="*/ 884843 h 1495138"/>
                    <a:gd name="connsiteX88" fmla="*/ 954496 w 1490380"/>
                    <a:gd name="connsiteY88" fmla="*/ 883234 h 1495138"/>
                    <a:gd name="connsiteX89" fmla="*/ 955298 w 1490380"/>
                    <a:gd name="connsiteY89" fmla="*/ 880018 h 1495138"/>
                    <a:gd name="connsiteX90" fmla="*/ 955298 w 1490380"/>
                    <a:gd name="connsiteY90" fmla="*/ 867556 h 1495138"/>
                    <a:gd name="connsiteX91" fmla="*/ 955298 w 1490380"/>
                    <a:gd name="connsiteY91" fmla="*/ 644844 h 1495138"/>
                    <a:gd name="connsiteX92" fmla="*/ 954496 w 1490380"/>
                    <a:gd name="connsiteY92" fmla="*/ 628764 h 1495138"/>
                    <a:gd name="connsiteX93" fmla="*/ 952893 w 1490380"/>
                    <a:gd name="connsiteY93" fmla="*/ 627156 h 1495138"/>
                    <a:gd name="connsiteX94" fmla="*/ 948083 w 1490380"/>
                    <a:gd name="connsiteY94" fmla="*/ 625950 h 1495138"/>
                    <a:gd name="connsiteX95" fmla="*/ 925638 w 1490380"/>
                    <a:gd name="connsiteY95" fmla="*/ 626352 h 1495138"/>
                    <a:gd name="connsiteX96" fmla="*/ 915217 w 1490380"/>
                    <a:gd name="connsiteY96" fmla="*/ 626352 h 1495138"/>
                    <a:gd name="connsiteX97" fmla="*/ 875937 w 1490380"/>
                    <a:gd name="connsiteY97" fmla="*/ 584543 h 1495138"/>
                    <a:gd name="connsiteX98" fmla="*/ 916419 w 1490380"/>
                    <a:gd name="connsiteY98" fmla="*/ 541126 h 1495138"/>
                    <a:gd name="connsiteX99" fmla="*/ 922832 w 1490380"/>
                    <a:gd name="connsiteY99" fmla="*/ 541126 h 1495138"/>
                    <a:gd name="connsiteX100" fmla="*/ 990169 w 1490380"/>
                    <a:gd name="connsiteY100" fmla="*/ 539116 h 1495138"/>
                    <a:gd name="connsiteX101" fmla="*/ 272255 w 1490380"/>
                    <a:gd name="connsiteY101" fmla="*/ 539116 h 1495138"/>
                    <a:gd name="connsiteX102" fmla="*/ 287486 w 1490380"/>
                    <a:gd name="connsiteY102" fmla="*/ 540322 h 1495138"/>
                    <a:gd name="connsiteX103" fmla="*/ 323158 w 1490380"/>
                    <a:gd name="connsiteY103" fmla="*/ 578513 h 1495138"/>
                    <a:gd name="connsiteX104" fmla="*/ 323158 w 1490380"/>
                    <a:gd name="connsiteY104" fmla="*/ 584543 h 1495138"/>
                    <a:gd name="connsiteX105" fmla="*/ 323158 w 1490380"/>
                    <a:gd name="connsiteY105" fmla="*/ 731276 h 1495138"/>
                    <a:gd name="connsiteX106" fmla="*/ 322757 w 1490380"/>
                    <a:gd name="connsiteY106" fmla="*/ 731276 h 1495138"/>
                    <a:gd name="connsiteX107" fmla="*/ 322757 w 1490380"/>
                    <a:gd name="connsiteY107" fmla="*/ 865948 h 1495138"/>
                    <a:gd name="connsiteX108" fmla="*/ 323158 w 1490380"/>
                    <a:gd name="connsiteY108" fmla="*/ 880018 h 1495138"/>
                    <a:gd name="connsiteX109" fmla="*/ 328769 w 1490380"/>
                    <a:gd name="connsiteY109" fmla="*/ 886049 h 1495138"/>
                    <a:gd name="connsiteX110" fmla="*/ 344000 w 1490380"/>
                    <a:gd name="connsiteY110" fmla="*/ 886049 h 1495138"/>
                    <a:gd name="connsiteX111" fmla="*/ 366045 w 1490380"/>
                    <a:gd name="connsiteY111" fmla="*/ 886049 h 1495138"/>
                    <a:gd name="connsiteX112" fmla="*/ 405325 w 1490380"/>
                    <a:gd name="connsiteY112" fmla="*/ 917003 h 1495138"/>
                    <a:gd name="connsiteX113" fmla="*/ 371255 w 1490380"/>
                    <a:gd name="connsiteY113" fmla="*/ 971676 h 1495138"/>
                    <a:gd name="connsiteX114" fmla="*/ 358429 w 1490380"/>
                    <a:gd name="connsiteY114" fmla="*/ 972480 h 1495138"/>
                    <a:gd name="connsiteX115" fmla="*/ 197303 w 1490380"/>
                    <a:gd name="connsiteY115" fmla="*/ 972480 h 1495138"/>
                    <a:gd name="connsiteX116" fmla="*/ 186481 w 1490380"/>
                    <a:gd name="connsiteY116" fmla="*/ 971676 h 1495138"/>
                    <a:gd name="connsiteX117" fmla="*/ 149606 w 1490380"/>
                    <a:gd name="connsiteY117" fmla="*/ 935897 h 1495138"/>
                    <a:gd name="connsiteX118" fmla="*/ 174056 w 1490380"/>
                    <a:gd name="connsiteY118" fmla="*/ 890069 h 1495138"/>
                    <a:gd name="connsiteX119" fmla="*/ 192493 w 1490380"/>
                    <a:gd name="connsiteY119" fmla="*/ 886049 h 1495138"/>
                    <a:gd name="connsiteX120" fmla="*/ 226963 w 1490380"/>
                    <a:gd name="connsiteY120" fmla="*/ 886049 h 1495138"/>
                    <a:gd name="connsiteX121" fmla="*/ 234979 w 1490380"/>
                    <a:gd name="connsiteY121" fmla="*/ 884843 h 1495138"/>
                    <a:gd name="connsiteX122" fmla="*/ 236582 w 1490380"/>
                    <a:gd name="connsiteY122" fmla="*/ 883234 h 1495138"/>
                    <a:gd name="connsiteX123" fmla="*/ 237384 w 1490380"/>
                    <a:gd name="connsiteY123" fmla="*/ 880018 h 1495138"/>
                    <a:gd name="connsiteX124" fmla="*/ 237384 w 1490380"/>
                    <a:gd name="connsiteY124" fmla="*/ 867556 h 1495138"/>
                    <a:gd name="connsiteX125" fmla="*/ 237384 w 1490380"/>
                    <a:gd name="connsiteY125" fmla="*/ 644844 h 1495138"/>
                    <a:gd name="connsiteX126" fmla="*/ 236582 w 1490380"/>
                    <a:gd name="connsiteY126" fmla="*/ 628764 h 1495138"/>
                    <a:gd name="connsiteX127" fmla="*/ 234979 w 1490380"/>
                    <a:gd name="connsiteY127" fmla="*/ 627156 h 1495138"/>
                    <a:gd name="connsiteX128" fmla="*/ 230169 w 1490380"/>
                    <a:gd name="connsiteY128" fmla="*/ 625950 h 1495138"/>
                    <a:gd name="connsiteX129" fmla="*/ 207724 w 1490380"/>
                    <a:gd name="connsiteY129" fmla="*/ 626352 h 1495138"/>
                    <a:gd name="connsiteX130" fmla="*/ 197303 w 1490380"/>
                    <a:gd name="connsiteY130" fmla="*/ 626352 h 1495138"/>
                    <a:gd name="connsiteX131" fmla="*/ 158023 w 1490380"/>
                    <a:gd name="connsiteY131" fmla="*/ 584543 h 1495138"/>
                    <a:gd name="connsiteX132" fmla="*/ 198505 w 1490380"/>
                    <a:gd name="connsiteY132" fmla="*/ 541126 h 1495138"/>
                    <a:gd name="connsiteX133" fmla="*/ 204918 w 1490380"/>
                    <a:gd name="connsiteY133" fmla="*/ 541126 h 1495138"/>
                    <a:gd name="connsiteX134" fmla="*/ 272255 w 1490380"/>
                    <a:gd name="connsiteY134" fmla="*/ 539116 h 1495138"/>
                    <a:gd name="connsiteX135" fmla="*/ 477504 w 1490380"/>
                    <a:gd name="connsiteY135" fmla="*/ 0 h 1495138"/>
                    <a:gd name="connsiteX136" fmla="*/ 492735 w 1490380"/>
                    <a:gd name="connsiteY136" fmla="*/ 1206 h 1495138"/>
                    <a:gd name="connsiteX137" fmla="*/ 528407 w 1490380"/>
                    <a:gd name="connsiteY137" fmla="*/ 39397 h 1495138"/>
                    <a:gd name="connsiteX138" fmla="*/ 528407 w 1490380"/>
                    <a:gd name="connsiteY138" fmla="*/ 45427 h 1495138"/>
                    <a:gd name="connsiteX139" fmla="*/ 528407 w 1490380"/>
                    <a:gd name="connsiteY139" fmla="*/ 192159 h 1495138"/>
                    <a:gd name="connsiteX140" fmla="*/ 528006 w 1490380"/>
                    <a:gd name="connsiteY140" fmla="*/ 192159 h 1495138"/>
                    <a:gd name="connsiteX141" fmla="*/ 528006 w 1490380"/>
                    <a:gd name="connsiteY141" fmla="*/ 326832 h 1495138"/>
                    <a:gd name="connsiteX142" fmla="*/ 528407 w 1490380"/>
                    <a:gd name="connsiteY142" fmla="*/ 340902 h 1495138"/>
                    <a:gd name="connsiteX143" fmla="*/ 534018 w 1490380"/>
                    <a:gd name="connsiteY143" fmla="*/ 346932 h 1495138"/>
                    <a:gd name="connsiteX144" fmla="*/ 549249 w 1490380"/>
                    <a:gd name="connsiteY144" fmla="*/ 346932 h 1495138"/>
                    <a:gd name="connsiteX145" fmla="*/ 571294 w 1490380"/>
                    <a:gd name="connsiteY145" fmla="*/ 346932 h 1495138"/>
                    <a:gd name="connsiteX146" fmla="*/ 610574 w 1490380"/>
                    <a:gd name="connsiteY146" fmla="*/ 377887 h 1495138"/>
                    <a:gd name="connsiteX147" fmla="*/ 576504 w 1490380"/>
                    <a:gd name="connsiteY147" fmla="*/ 432560 h 1495138"/>
                    <a:gd name="connsiteX148" fmla="*/ 563678 w 1490380"/>
                    <a:gd name="connsiteY148" fmla="*/ 433364 h 1495138"/>
                    <a:gd name="connsiteX149" fmla="*/ 402552 w 1490380"/>
                    <a:gd name="connsiteY149" fmla="*/ 433364 h 1495138"/>
                    <a:gd name="connsiteX150" fmla="*/ 391730 w 1490380"/>
                    <a:gd name="connsiteY150" fmla="*/ 432560 h 1495138"/>
                    <a:gd name="connsiteX151" fmla="*/ 354855 w 1490380"/>
                    <a:gd name="connsiteY151" fmla="*/ 396781 h 1495138"/>
                    <a:gd name="connsiteX152" fmla="*/ 379305 w 1490380"/>
                    <a:gd name="connsiteY152" fmla="*/ 350952 h 1495138"/>
                    <a:gd name="connsiteX153" fmla="*/ 397742 w 1490380"/>
                    <a:gd name="connsiteY153" fmla="*/ 346932 h 1495138"/>
                    <a:gd name="connsiteX154" fmla="*/ 432212 w 1490380"/>
                    <a:gd name="connsiteY154" fmla="*/ 346932 h 1495138"/>
                    <a:gd name="connsiteX155" fmla="*/ 440228 w 1490380"/>
                    <a:gd name="connsiteY155" fmla="*/ 345726 h 1495138"/>
                    <a:gd name="connsiteX156" fmla="*/ 441831 w 1490380"/>
                    <a:gd name="connsiteY156" fmla="*/ 344118 h 1495138"/>
                    <a:gd name="connsiteX157" fmla="*/ 442633 w 1490380"/>
                    <a:gd name="connsiteY157" fmla="*/ 340902 h 1495138"/>
                    <a:gd name="connsiteX158" fmla="*/ 442633 w 1490380"/>
                    <a:gd name="connsiteY158" fmla="*/ 328440 h 1495138"/>
                    <a:gd name="connsiteX159" fmla="*/ 442633 w 1490380"/>
                    <a:gd name="connsiteY159" fmla="*/ 105728 h 1495138"/>
                    <a:gd name="connsiteX160" fmla="*/ 441831 w 1490380"/>
                    <a:gd name="connsiteY160" fmla="*/ 89648 h 1495138"/>
                    <a:gd name="connsiteX161" fmla="*/ 440228 w 1490380"/>
                    <a:gd name="connsiteY161" fmla="*/ 88040 h 1495138"/>
                    <a:gd name="connsiteX162" fmla="*/ 435418 w 1490380"/>
                    <a:gd name="connsiteY162" fmla="*/ 86834 h 1495138"/>
                    <a:gd name="connsiteX163" fmla="*/ 412973 w 1490380"/>
                    <a:gd name="connsiteY163" fmla="*/ 87236 h 1495138"/>
                    <a:gd name="connsiteX164" fmla="*/ 402552 w 1490380"/>
                    <a:gd name="connsiteY164" fmla="*/ 87236 h 1495138"/>
                    <a:gd name="connsiteX165" fmla="*/ 363272 w 1490380"/>
                    <a:gd name="connsiteY165" fmla="*/ 45427 h 1495138"/>
                    <a:gd name="connsiteX166" fmla="*/ 403754 w 1490380"/>
                    <a:gd name="connsiteY166" fmla="*/ 2010 h 1495138"/>
                    <a:gd name="connsiteX167" fmla="*/ 410167 w 1490380"/>
                    <a:gd name="connsiteY167" fmla="*/ 2010 h 1495138"/>
                    <a:gd name="connsiteX168" fmla="*/ 477504 w 1490380"/>
                    <a:gd name="connsiteY168" fmla="*/ 0 h 1495138"/>
                    <a:gd name="connsiteX169" fmla="*/ 123093 w 1490380"/>
                    <a:gd name="connsiteY169" fmla="*/ 0 h 1495138"/>
                    <a:gd name="connsiteX170" fmla="*/ 138324 w 1490380"/>
                    <a:gd name="connsiteY170" fmla="*/ 1206 h 1495138"/>
                    <a:gd name="connsiteX171" fmla="*/ 173997 w 1490380"/>
                    <a:gd name="connsiteY171" fmla="*/ 39397 h 1495138"/>
                    <a:gd name="connsiteX172" fmla="*/ 173997 w 1490380"/>
                    <a:gd name="connsiteY172" fmla="*/ 45427 h 1495138"/>
                    <a:gd name="connsiteX173" fmla="*/ 173997 w 1490380"/>
                    <a:gd name="connsiteY173" fmla="*/ 192159 h 1495138"/>
                    <a:gd name="connsiteX174" fmla="*/ 173596 w 1490380"/>
                    <a:gd name="connsiteY174" fmla="*/ 192159 h 1495138"/>
                    <a:gd name="connsiteX175" fmla="*/ 173596 w 1490380"/>
                    <a:gd name="connsiteY175" fmla="*/ 326832 h 1495138"/>
                    <a:gd name="connsiteX176" fmla="*/ 173997 w 1490380"/>
                    <a:gd name="connsiteY176" fmla="*/ 340902 h 1495138"/>
                    <a:gd name="connsiteX177" fmla="*/ 179608 w 1490380"/>
                    <a:gd name="connsiteY177" fmla="*/ 346932 h 1495138"/>
                    <a:gd name="connsiteX178" fmla="*/ 194839 w 1490380"/>
                    <a:gd name="connsiteY178" fmla="*/ 346932 h 1495138"/>
                    <a:gd name="connsiteX179" fmla="*/ 216884 w 1490380"/>
                    <a:gd name="connsiteY179" fmla="*/ 346932 h 1495138"/>
                    <a:gd name="connsiteX180" fmla="*/ 256164 w 1490380"/>
                    <a:gd name="connsiteY180" fmla="*/ 377887 h 1495138"/>
                    <a:gd name="connsiteX181" fmla="*/ 222094 w 1490380"/>
                    <a:gd name="connsiteY181" fmla="*/ 432560 h 1495138"/>
                    <a:gd name="connsiteX182" fmla="*/ 209268 w 1490380"/>
                    <a:gd name="connsiteY182" fmla="*/ 433364 h 1495138"/>
                    <a:gd name="connsiteX183" fmla="*/ 48141 w 1490380"/>
                    <a:gd name="connsiteY183" fmla="*/ 433364 h 1495138"/>
                    <a:gd name="connsiteX184" fmla="*/ 37319 w 1490380"/>
                    <a:gd name="connsiteY184" fmla="*/ 432560 h 1495138"/>
                    <a:gd name="connsiteX185" fmla="*/ 445 w 1490380"/>
                    <a:gd name="connsiteY185" fmla="*/ 396781 h 1495138"/>
                    <a:gd name="connsiteX186" fmla="*/ 24894 w 1490380"/>
                    <a:gd name="connsiteY186" fmla="*/ 350952 h 1495138"/>
                    <a:gd name="connsiteX187" fmla="*/ 43332 w 1490380"/>
                    <a:gd name="connsiteY187" fmla="*/ 346932 h 1495138"/>
                    <a:gd name="connsiteX188" fmla="*/ 77801 w 1490380"/>
                    <a:gd name="connsiteY188" fmla="*/ 346932 h 1495138"/>
                    <a:gd name="connsiteX189" fmla="*/ 85818 w 1490380"/>
                    <a:gd name="connsiteY189" fmla="*/ 345726 h 1495138"/>
                    <a:gd name="connsiteX190" fmla="*/ 87421 w 1490380"/>
                    <a:gd name="connsiteY190" fmla="*/ 344118 h 1495138"/>
                    <a:gd name="connsiteX191" fmla="*/ 88223 w 1490380"/>
                    <a:gd name="connsiteY191" fmla="*/ 340902 h 1495138"/>
                    <a:gd name="connsiteX192" fmla="*/ 88223 w 1490380"/>
                    <a:gd name="connsiteY192" fmla="*/ 328440 h 1495138"/>
                    <a:gd name="connsiteX193" fmla="*/ 88223 w 1490380"/>
                    <a:gd name="connsiteY193" fmla="*/ 105728 h 1495138"/>
                    <a:gd name="connsiteX194" fmla="*/ 87421 w 1490380"/>
                    <a:gd name="connsiteY194" fmla="*/ 89648 h 1495138"/>
                    <a:gd name="connsiteX195" fmla="*/ 85818 w 1490380"/>
                    <a:gd name="connsiteY195" fmla="*/ 88040 h 1495138"/>
                    <a:gd name="connsiteX196" fmla="*/ 81008 w 1490380"/>
                    <a:gd name="connsiteY196" fmla="*/ 86834 h 1495138"/>
                    <a:gd name="connsiteX197" fmla="*/ 58562 w 1490380"/>
                    <a:gd name="connsiteY197" fmla="*/ 87236 h 1495138"/>
                    <a:gd name="connsiteX198" fmla="*/ 48141 w 1490380"/>
                    <a:gd name="connsiteY198" fmla="*/ 87236 h 1495138"/>
                    <a:gd name="connsiteX199" fmla="*/ 8862 w 1490380"/>
                    <a:gd name="connsiteY199" fmla="*/ 45427 h 1495138"/>
                    <a:gd name="connsiteX200" fmla="*/ 49344 w 1490380"/>
                    <a:gd name="connsiteY200" fmla="*/ 2010 h 1495138"/>
                    <a:gd name="connsiteX201" fmla="*/ 55757 w 1490380"/>
                    <a:gd name="connsiteY201" fmla="*/ 2010 h 1495138"/>
                    <a:gd name="connsiteX202" fmla="*/ 123093 w 1490380"/>
                    <a:gd name="connsiteY20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241059 w 1490380"/>
                    <a:gd name="connsiteY64" fmla="*/ 584543 h 1495138"/>
                    <a:gd name="connsiteX65" fmla="*/ 1355291 w 1490380"/>
                    <a:gd name="connsiteY65" fmla="*/ 539116 h 1495138"/>
                    <a:gd name="connsiteX66" fmla="*/ 990169 w 1490380"/>
                    <a:gd name="connsiteY66" fmla="*/ 539116 h 1495138"/>
                    <a:gd name="connsiteX67" fmla="*/ 1005400 w 1490380"/>
                    <a:gd name="connsiteY67" fmla="*/ 540322 h 1495138"/>
                    <a:gd name="connsiteX68" fmla="*/ 1041072 w 1490380"/>
                    <a:gd name="connsiteY68" fmla="*/ 578513 h 1495138"/>
                    <a:gd name="connsiteX69" fmla="*/ 1041072 w 1490380"/>
                    <a:gd name="connsiteY69" fmla="*/ 584543 h 1495138"/>
                    <a:gd name="connsiteX70" fmla="*/ 1041072 w 1490380"/>
                    <a:gd name="connsiteY70" fmla="*/ 731276 h 1495138"/>
                    <a:gd name="connsiteX71" fmla="*/ 1040671 w 1490380"/>
                    <a:gd name="connsiteY71" fmla="*/ 731276 h 1495138"/>
                    <a:gd name="connsiteX72" fmla="*/ 1040671 w 1490380"/>
                    <a:gd name="connsiteY72" fmla="*/ 865948 h 1495138"/>
                    <a:gd name="connsiteX73" fmla="*/ 1041072 w 1490380"/>
                    <a:gd name="connsiteY73" fmla="*/ 880018 h 1495138"/>
                    <a:gd name="connsiteX74" fmla="*/ 1046683 w 1490380"/>
                    <a:gd name="connsiteY74" fmla="*/ 886049 h 1495138"/>
                    <a:gd name="connsiteX75" fmla="*/ 1061914 w 1490380"/>
                    <a:gd name="connsiteY75" fmla="*/ 886049 h 1495138"/>
                    <a:gd name="connsiteX76" fmla="*/ 1083959 w 1490380"/>
                    <a:gd name="connsiteY76" fmla="*/ 886049 h 1495138"/>
                    <a:gd name="connsiteX77" fmla="*/ 1123238 w 1490380"/>
                    <a:gd name="connsiteY77" fmla="*/ 917003 h 1495138"/>
                    <a:gd name="connsiteX78" fmla="*/ 1089169 w 1490380"/>
                    <a:gd name="connsiteY78" fmla="*/ 971676 h 1495138"/>
                    <a:gd name="connsiteX79" fmla="*/ 1076343 w 1490380"/>
                    <a:gd name="connsiteY79" fmla="*/ 972480 h 1495138"/>
                    <a:gd name="connsiteX80" fmla="*/ 915217 w 1490380"/>
                    <a:gd name="connsiteY80" fmla="*/ 972480 h 1495138"/>
                    <a:gd name="connsiteX81" fmla="*/ 904395 w 1490380"/>
                    <a:gd name="connsiteY81" fmla="*/ 971676 h 1495138"/>
                    <a:gd name="connsiteX82" fmla="*/ 867520 w 1490380"/>
                    <a:gd name="connsiteY82" fmla="*/ 935897 h 1495138"/>
                    <a:gd name="connsiteX83" fmla="*/ 891970 w 1490380"/>
                    <a:gd name="connsiteY83" fmla="*/ 890069 h 1495138"/>
                    <a:gd name="connsiteX84" fmla="*/ 910407 w 1490380"/>
                    <a:gd name="connsiteY84" fmla="*/ 886049 h 1495138"/>
                    <a:gd name="connsiteX85" fmla="*/ 944877 w 1490380"/>
                    <a:gd name="connsiteY85" fmla="*/ 886049 h 1495138"/>
                    <a:gd name="connsiteX86" fmla="*/ 952893 w 1490380"/>
                    <a:gd name="connsiteY86" fmla="*/ 884843 h 1495138"/>
                    <a:gd name="connsiteX87" fmla="*/ 954496 w 1490380"/>
                    <a:gd name="connsiteY87" fmla="*/ 883234 h 1495138"/>
                    <a:gd name="connsiteX88" fmla="*/ 955298 w 1490380"/>
                    <a:gd name="connsiteY88" fmla="*/ 880018 h 1495138"/>
                    <a:gd name="connsiteX89" fmla="*/ 955298 w 1490380"/>
                    <a:gd name="connsiteY89" fmla="*/ 867556 h 1495138"/>
                    <a:gd name="connsiteX90" fmla="*/ 955298 w 1490380"/>
                    <a:gd name="connsiteY90" fmla="*/ 644844 h 1495138"/>
                    <a:gd name="connsiteX91" fmla="*/ 954496 w 1490380"/>
                    <a:gd name="connsiteY91" fmla="*/ 628764 h 1495138"/>
                    <a:gd name="connsiteX92" fmla="*/ 952893 w 1490380"/>
                    <a:gd name="connsiteY92" fmla="*/ 627156 h 1495138"/>
                    <a:gd name="connsiteX93" fmla="*/ 948083 w 1490380"/>
                    <a:gd name="connsiteY93" fmla="*/ 625950 h 1495138"/>
                    <a:gd name="connsiteX94" fmla="*/ 925638 w 1490380"/>
                    <a:gd name="connsiteY94" fmla="*/ 626352 h 1495138"/>
                    <a:gd name="connsiteX95" fmla="*/ 915217 w 1490380"/>
                    <a:gd name="connsiteY95" fmla="*/ 626352 h 1495138"/>
                    <a:gd name="connsiteX96" fmla="*/ 875937 w 1490380"/>
                    <a:gd name="connsiteY96" fmla="*/ 584543 h 1495138"/>
                    <a:gd name="connsiteX97" fmla="*/ 916419 w 1490380"/>
                    <a:gd name="connsiteY97" fmla="*/ 541126 h 1495138"/>
                    <a:gd name="connsiteX98" fmla="*/ 922832 w 1490380"/>
                    <a:gd name="connsiteY98" fmla="*/ 541126 h 1495138"/>
                    <a:gd name="connsiteX99" fmla="*/ 990169 w 1490380"/>
                    <a:gd name="connsiteY99" fmla="*/ 539116 h 1495138"/>
                    <a:gd name="connsiteX100" fmla="*/ 272255 w 1490380"/>
                    <a:gd name="connsiteY100" fmla="*/ 539116 h 1495138"/>
                    <a:gd name="connsiteX101" fmla="*/ 287486 w 1490380"/>
                    <a:gd name="connsiteY101" fmla="*/ 540322 h 1495138"/>
                    <a:gd name="connsiteX102" fmla="*/ 323158 w 1490380"/>
                    <a:gd name="connsiteY102" fmla="*/ 578513 h 1495138"/>
                    <a:gd name="connsiteX103" fmla="*/ 323158 w 1490380"/>
                    <a:gd name="connsiteY103" fmla="*/ 584543 h 1495138"/>
                    <a:gd name="connsiteX104" fmla="*/ 323158 w 1490380"/>
                    <a:gd name="connsiteY104" fmla="*/ 731276 h 1495138"/>
                    <a:gd name="connsiteX105" fmla="*/ 322757 w 1490380"/>
                    <a:gd name="connsiteY105" fmla="*/ 731276 h 1495138"/>
                    <a:gd name="connsiteX106" fmla="*/ 322757 w 1490380"/>
                    <a:gd name="connsiteY106" fmla="*/ 865948 h 1495138"/>
                    <a:gd name="connsiteX107" fmla="*/ 323158 w 1490380"/>
                    <a:gd name="connsiteY107" fmla="*/ 880018 h 1495138"/>
                    <a:gd name="connsiteX108" fmla="*/ 328769 w 1490380"/>
                    <a:gd name="connsiteY108" fmla="*/ 886049 h 1495138"/>
                    <a:gd name="connsiteX109" fmla="*/ 344000 w 1490380"/>
                    <a:gd name="connsiteY109" fmla="*/ 886049 h 1495138"/>
                    <a:gd name="connsiteX110" fmla="*/ 366045 w 1490380"/>
                    <a:gd name="connsiteY110" fmla="*/ 886049 h 1495138"/>
                    <a:gd name="connsiteX111" fmla="*/ 405325 w 1490380"/>
                    <a:gd name="connsiteY111" fmla="*/ 917003 h 1495138"/>
                    <a:gd name="connsiteX112" fmla="*/ 371255 w 1490380"/>
                    <a:gd name="connsiteY112" fmla="*/ 971676 h 1495138"/>
                    <a:gd name="connsiteX113" fmla="*/ 358429 w 1490380"/>
                    <a:gd name="connsiteY113" fmla="*/ 972480 h 1495138"/>
                    <a:gd name="connsiteX114" fmla="*/ 197303 w 1490380"/>
                    <a:gd name="connsiteY114" fmla="*/ 972480 h 1495138"/>
                    <a:gd name="connsiteX115" fmla="*/ 186481 w 1490380"/>
                    <a:gd name="connsiteY115" fmla="*/ 971676 h 1495138"/>
                    <a:gd name="connsiteX116" fmla="*/ 149606 w 1490380"/>
                    <a:gd name="connsiteY116" fmla="*/ 935897 h 1495138"/>
                    <a:gd name="connsiteX117" fmla="*/ 174056 w 1490380"/>
                    <a:gd name="connsiteY117" fmla="*/ 890069 h 1495138"/>
                    <a:gd name="connsiteX118" fmla="*/ 192493 w 1490380"/>
                    <a:gd name="connsiteY118" fmla="*/ 886049 h 1495138"/>
                    <a:gd name="connsiteX119" fmla="*/ 226963 w 1490380"/>
                    <a:gd name="connsiteY119" fmla="*/ 886049 h 1495138"/>
                    <a:gd name="connsiteX120" fmla="*/ 234979 w 1490380"/>
                    <a:gd name="connsiteY120" fmla="*/ 884843 h 1495138"/>
                    <a:gd name="connsiteX121" fmla="*/ 236582 w 1490380"/>
                    <a:gd name="connsiteY121" fmla="*/ 883234 h 1495138"/>
                    <a:gd name="connsiteX122" fmla="*/ 237384 w 1490380"/>
                    <a:gd name="connsiteY122" fmla="*/ 880018 h 1495138"/>
                    <a:gd name="connsiteX123" fmla="*/ 237384 w 1490380"/>
                    <a:gd name="connsiteY123" fmla="*/ 867556 h 1495138"/>
                    <a:gd name="connsiteX124" fmla="*/ 237384 w 1490380"/>
                    <a:gd name="connsiteY124" fmla="*/ 644844 h 1495138"/>
                    <a:gd name="connsiteX125" fmla="*/ 236582 w 1490380"/>
                    <a:gd name="connsiteY125" fmla="*/ 628764 h 1495138"/>
                    <a:gd name="connsiteX126" fmla="*/ 234979 w 1490380"/>
                    <a:gd name="connsiteY126" fmla="*/ 627156 h 1495138"/>
                    <a:gd name="connsiteX127" fmla="*/ 230169 w 1490380"/>
                    <a:gd name="connsiteY127" fmla="*/ 625950 h 1495138"/>
                    <a:gd name="connsiteX128" fmla="*/ 207724 w 1490380"/>
                    <a:gd name="connsiteY128" fmla="*/ 626352 h 1495138"/>
                    <a:gd name="connsiteX129" fmla="*/ 197303 w 1490380"/>
                    <a:gd name="connsiteY129" fmla="*/ 626352 h 1495138"/>
                    <a:gd name="connsiteX130" fmla="*/ 158023 w 1490380"/>
                    <a:gd name="connsiteY130" fmla="*/ 584543 h 1495138"/>
                    <a:gd name="connsiteX131" fmla="*/ 198505 w 1490380"/>
                    <a:gd name="connsiteY131" fmla="*/ 541126 h 1495138"/>
                    <a:gd name="connsiteX132" fmla="*/ 204918 w 1490380"/>
                    <a:gd name="connsiteY132" fmla="*/ 541126 h 1495138"/>
                    <a:gd name="connsiteX133" fmla="*/ 272255 w 1490380"/>
                    <a:gd name="connsiteY133" fmla="*/ 539116 h 1495138"/>
                    <a:gd name="connsiteX134" fmla="*/ 477504 w 1490380"/>
                    <a:gd name="connsiteY134" fmla="*/ 0 h 1495138"/>
                    <a:gd name="connsiteX135" fmla="*/ 492735 w 1490380"/>
                    <a:gd name="connsiteY135" fmla="*/ 1206 h 1495138"/>
                    <a:gd name="connsiteX136" fmla="*/ 528407 w 1490380"/>
                    <a:gd name="connsiteY136" fmla="*/ 39397 h 1495138"/>
                    <a:gd name="connsiteX137" fmla="*/ 528407 w 1490380"/>
                    <a:gd name="connsiteY137" fmla="*/ 45427 h 1495138"/>
                    <a:gd name="connsiteX138" fmla="*/ 528407 w 1490380"/>
                    <a:gd name="connsiteY138" fmla="*/ 192159 h 1495138"/>
                    <a:gd name="connsiteX139" fmla="*/ 528006 w 1490380"/>
                    <a:gd name="connsiteY139" fmla="*/ 192159 h 1495138"/>
                    <a:gd name="connsiteX140" fmla="*/ 528006 w 1490380"/>
                    <a:gd name="connsiteY140" fmla="*/ 326832 h 1495138"/>
                    <a:gd name="connsiteX141" fmla="*/ 528407 w 1490380"/>
                    <a:gd name="connsiteY141" fmla="*/ 340902 h 1495138"/>
                    <a:gd name="connsiteX142" fmla="*/ 534018 w 1490380"/>
                    <a:gd name="connsiteY142" fmla="*/ 346932 h 1495138"/>
                    <a:gd name="connsiteX143" fmla="*/ 549249 w 1490380"/>
                    <a:gd name="connsiteY143" fmla="*/ 346932 h 1495138"/>
                    <a:gd name="connsiteX144" fmla="*/ 571294 w 1490380"/>
                    <a:gd name="connsiteY144" fmla="*/ 346932 h 1495138"/>
                    <a:gd name="connsiteX145" fmla="*/ 610574 w 1490380"/>
                    <a:gd name="connsiteY145" fmla="*/ 377887 h 1495138"/>
                    <a:gd name="connsiteX146" fmla="*/ 576504 w 1490380"/>
                    <a:gd name="connsiteY146" fmla="*/ 432560 h 1495138"/>
                    <a:gd name="connsiteX147" fmla="*/ 563678 w 1490380"/>
                    <a:gd name="connsiteY147" fmla="*/ 433364 h 1495138"/>
                    <a:gd name="connsiteX148" fmla="*/ 402552 w 1490380"/>
                    <a:gd name="connsiteY148" fmla="*/ 433364 h 1495138"/>
                    <a:gd name="connsiteX149" fmla="*/ 391730 w 1490380"/>
                    <a:gd name="connsiteY149" fmla="*/ 432560 h 1495138"/>
                    <a:gd name="connsiteX150" fmla="*/ 354855 w 1490380"/>
                    <a:gd name="connsiteY150" fmla="*/ 396781 h 1495138"/>
                    <a:gd name="connsiteX151" fmla="*/ 379305 w 1490380"/>
                    <a:gd name="connsiteY151" fmla="*/ 350952 h 1495138"/>
                    <a:gd name="connsiteX152" fmla="*/ 397742 w 1490380"/>
                    <a:gd name="connsiteY152" fmla="*/ 346932 h 1495138"/>
                    <a:gd name="connsiteX153" fmla="*/ 432212 w 1490380"/>
                    <a:gd name="connsiteY153" fmla="*/ 346932 h 1495138"/>
                    <a:gd name="connsiteX154" fmla="*/ 440228 w 1490380"/>
                    <a:gd name="connsiteY154" fmla="*/ 345726 h 1495138"/>
                    <a:gd name="connsiteX155" fmla="*/ 441831 w 1490380"/>
                    <a:gd name="connsiteY155" fmla="*/ 344118 h 1495138"/>
                    <a:gd name="connsiteX156" fmla="*/ 442633 w 1490380"/>
                    <a:gd name="connsiteY156" fmla="*/ 340902 h 1495138"/>
                    <a:gd name="connsiteX157" fmla="*/ 442633 w 1490380"/>
                    <a:gd name="connsiteY157" fmla="*/ 328440 h 1495138"/>
                    <a:gd name="connsiteX158" fmla="*/ 442633 w 1490380"/>
                    <a:gd name="connsiteY158" fmla="*/ 105728 h 1495138"/>
                    <a:gd name="connsiteX159" fmla="*/ 441831 w 1490380"/>
                    <a:gd name="connsiteY159" fmla="*/ 89648 h 1495138"/>
                    <a:gd name="connsiteX160" fmla="*/ 440228 w 1490380"/>
                    <a:gd name="connsiteY160" fmla="*/ 88040 h 1495138"/>
                    <a:gd name="connsiteX161" fmla="*/ 435418 w 1490380"/>
                    <a:gd name="connsiteY161" fmla="*/ 86834 h 1495138"/>
                    <a:gd name="connsiteX162" fmla="*/ 412973 w 1490380"/>
                    <a:gd name="connsiteY162" fmla="*/ 87236 h 1495138"/>
                    <a:gd name="connsiteX163" fmla="*/ 402552 w 1490380"/>
                    <a:gd name="connsiteY163" fmla="*/ 87236 h 1495138"/>
                    <a:gd name="connsiteX164" fmla="*/ 363272 w 1490380"/>
                    <a:gd name="connsiteY164" fmla="*/ 45427 h 1495138"/>
                    <a:gd name="connsiteX165" fmla="*/ 403754 w 1490380"/>
                    <a:gd name="connsiteY165" fmla="*/ 2010 h 1495138"/>
                    <a:gd name="connsiteX166" fmla="*/ 410167 w 1490380"/>
                    <a:gd name="connsiteY166" fmla="*/ 2010 h 1495138"/>
                    <a:gd name="connsiteX167" fmla="*/ 477504 w 1490380"/>
                    <a:gd name="connsiteY167" fmla="*/ 0 h 1495138"/>
                    <a:gd name="connsiteX168" fmla="*/ 123093 w 1490380"/>
                    <a:gd name="connsiteY168" fmla="*/ 0 h 1495138"/>
                    <a:gd name="connsiteX169" fmla="*/ 138324 w 1490380"/>
                    <a:gd name="connsiteY169" fmla="*/ 1206 h 1495138"/>
                    <a:gd name="connsiteX170" fmla="*/ 173997 w 1490380"/>
                    <a:gd name="connsiteY170" fmla="*/ 39397 h 1495138"/>
                    <a:gd name="connsiteX171" fmla="*/ 173997 w 1490380"/>
                    <a:gd name="connsiteY171" fmla="*/ 45427 h 1495138"/>
                    <a:gd name="connsiteX172" fmla="*/ 173997 w 1490380"/>
                    <a:gd name="connsiteY172" fmla="*/ 192159 h 1495138"/>
                    <a:gd name="connsiteX173" fmla="*/ 173596 w 1490380"/>
                    <a:gd name="connsiteY173" fmla="*/ 192159 h 1495138"/>
                    <a:gd name="connsiteX174" fmla="*/ 173596 w 1490380"/>
                    <a:gd name="connsiteY174" fmla="*/ 326832 h 1495138"/>
                    <a:gd name="connsiteX175" fmla="*/ 173997 w 1490380"/>
                    <a:gd name="connsiteY175" fmla="*/ 340902 h 1495138"/>
                    <a:gd name="connsiteX176" fmla="*/ 179608 w 1490380"/>
                    <a:gd name="connsiteY176" fmla="*/ 346932 h 1495138"/>
                    <a:gd name="connsiteX177" fmla="*/ 194839 w 1490380"/>
                    <a:gd name="connsiteY177" fmla="*/ 346932 h 1495138"/>
                    <a:gd name="connsiteX178" fmla="*/ 216884 w 1490380"/>
                    <a:gd name="connsiteY178" fmla="*/ 346932 h 1495138"/>
                    <a:gd name="connsiteX179" fmla="*/ 256164 w 1490380"/>
                    <a:gd name="connsiteY179" fmla="*/ 377887 h 1495138"/>
                    <a:gd name="connsiteX180" fmla="*/ 222094 w 1490380"/>
                    <a:gd name="connsiteY180" fmla="*/ 432560 h 1495138"/>
                    <a:gd name="connsiteX181" fmla="*/ 209268 w 1490380"/>
                    <a:gd name="connsiteY181" fmla="*/ 433364 h 1495138"/>
                    <a:gd name="connsiteX182" fmla="*/ 48141 w 1490380"/>
                    <a:gd name="connsiteY182" fmla="*/ 433364 h 1495138"/>
                    <a:gd name="connsiteX183" fmla="*/ 37319 w 1490380"/>
                    <a:gd name="connsiteY183" fmla="*/ 432560 h 1495138"/>
                    <a:gd name="connsiteX184" fmla="*/ 445 w 1490380"/>
                    <a:gd name="connsiteY184" fmla="*/ 396781 h 1495138"/>
                    <a:gd name="connsiteX185" fmla="*/ 24894 w 1490380"/>
                    <a:gd name="connsiteY185" fmla="*/ 350952 h 1495138"/>
                    <a:gd name="connsiteX186" fmla="*/ 43332 w 1490380"/>
                    <a:gd name="connsiteY186" fmla="*/ 346932 h 1495138"/>
                    <a:gd name="connsiteX187" fmla="*/ 77801 w 1490380"/>
                    <a:gd name="connsiteY187" fmla="*/ 346932 h 1495138"/>
                    <a:gd name="connsiteX188" fmla="*/ 85818 w 1490380"/>
                    <a:gd name="connsiteY188" fmla="*/ 345726 h 1495138"/>
                    <a:gd name="connsiteX189" fmla="*/ 87421 w 1490380"/>
                    <a:gd name="connsiteY189" fmla="*/ 344118 h 1495138"/>
                    <a:gd name="connsiteX190" fmla="*/ 88223 w 1490380"/>
                    <a:gd name="connsiteY190" fmla="*/ 340902 h 1495138"/>
                    <a:gd name="connsiteX191" fmla="*/ 88223 w 1490380"/>
                    <a:gd name="connsiteY191" fmla="*/ 328440 h 1495138"/>
                    <a:gd name="connsiteX192" fmla="*/ 88223 w 1490380"/>
                    <a:gd name="connsiteY192" fmla="*/ 105728 h 1495138"/>
                    <a:gd name="connsiteX193" fmla="*/ 87421 w 1490380"/>
                    <a:gd name="connsiteY193" fmla="*/ 89648 h 1495138"/>
                    <a:gd name="connsiteX194" fmla="*/ 85818 w 1490380"/>
                    <a:gd name="connsiteY194" fmla="*/ 88040 h 1495138"/>
                    <a:gd name="connsiteX195" fmla="*/ 81008 w 1490380"/>
                    <a:gd name="connsiteY195" fmla="*/ 86834 h 1495138"/>
                    <a:gd name="connsiteX196" fmla="*/ 58562 w 1490380"/>
                    <a:gd name="connsiteY196" fmla="*/ 87236 h 1495138"/>
                    <a:gd name="connsiteX197" fmla="*/ 48141 w 1490380"/>
                    <a:gd name="connsiteY197" fmla="*/ 87236 h 1495138"/>
                    <a:gd name="connsiteX198" fmla="*/ 8862 w 1490380"/>
                    <a:gd name="connsiteY198" fmla="*/ 45427 h 1495138"/>
                    <a:gd name="connsiteX199" fmla="*/ 49344 w 1490380"/>
                    <a:gd name="connsiteY199" fmla="*/ 2010 h 1495138"/>
                    <a:gd name="connsiteX200" fmla="*/ 55757 w 1490380"/>
                    <a:gd name="connsiteY200" fmla="*/ 2010 h 1495138"/>
                    <a:gd name="connsiteX201" fmla="*/ 123093 w 1490380"/>
                    <a:gd name="connsiteY20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55291 w 1490380"/>
                    <a:gd name="connsiteY34" fmla="*/ 539116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1355291 w 1490380"/>
                    <a:gd name="connsiteY64" fmla="*/ 539116 h 1495138"/>
                    <a:gd name="connsiteX65" fmla="*/ 990169 w 1490380"/>
                    <a:gd name="connsiteY65" fmla="*/ 539116 h 1495138"/>
                    <a:gd name="connsiteX66" fmla="*/ 1005400 w 1490380"/>
                    <a:gd name="connsiteY66" fmla="*/ 540322 h 1495138"/>
                    <a:gd name="connsiteX67" fmla="*/ 1041072 w 1490380"/>
                    <a:gd name="connsiteY67" fmla="*/ 578513 h 1495138"/>
                    <a:gd name="connsiteX68" fmla="*/ 1041072 w 1490380"/>
                    <a:gd name="connsiteY68" fmla="*/ 584543 h 1495138"/>
                    <a:gd name="connsiteX69" fmla="*/ 1041072 w 1490380"/>
                    <a:gd name="connsiteY69" fmla="*/ 731276 h 1495138"/>
                    <a:gd name="connsiteX70" fmla="*/ 1040671 w 1490380"/>
                    <a:gd name="connsiteY70" fmla="*/ 731276 h 1495138"/>
                    <a:gd name="connsiteX71" fmla="*/ 1040671 w 1490380"/>
                    <a:gd name="connsiteY71" fmla="*/ 865948 h 1495138"/>
                    <a:gd name="connsiteX72" fmla="*/ 1041072 w 1490380"/>
                    <a:gd name="connsiteY72" fmla="*/ 880018 h 1495138"/>
                    <a:gd name="connsiteX73" fmla="*/ 1046683 w 1490380"/>
                    <a:gd name="connsiteY73" fmla="*/ 886049 h 1495138"/>
                    <a:gd name="connsiteX74" fmla="*/ 1061914 w 1490380"/>
                    <a:gd name="connsiteY74" fmla="*/ 886049 h 1495138"/>
                    <a:gd name="connsiteX75" fmla="*/ 1083959 w 1490380"/>
                    <a:gd name="connsiteY75" fmla="*/ 886049 h 1495138"/>
                    <a:gd name="connsiteX76" fmla="*/ 1123238 w 1490380"/>
                    <a:gd name="connsiteY76" fmla="*/ 917003 h 1495138"/>
                    <a:gd name="connsiteX77" fmla="*/ 1089169 w 1490380"/>
                    <a:gd name="connsiteY77" fmla="*/ 971676 h 1495138"/>
                    <a:gd name="connsiteX78" fmla="*/ 1076343 w 1490380"/>
                    <a:gd name="connsiteY78" fmla="*/ 972480 h 1495138"/>
                    <a:gd name="connsiteX79" fmla="*/ 915217 w 1490380"/>
                    <a:gd name="connsiteY79" fmla="*/ 972480 h 1495138"/>
                    <a:gd name="connsiteX80" fmla="*/ 904395 w 1490380"/>
                    <a:gd name="connsiteY80" fmla="*/ 971676 h 1495138"/>
                    <a:gd name="connsiteX81" fmla="*/ 867520 w 1490380"/>
                    <a:gd name="connsiteY81" fmla="*/ 935897 h 1495138"/>
                    <a:gd name="connsiteX82" fmla="*/ 891970 w 1490380"/>
                    <a:gd name="connsiteY82" fmla="*/ 890069 h 1495138"/>
                    <a:gd name="connsiteX83" fmla="*/ 910407 w 1490380"/>
                    <a:gd name="connsiteY83" fmla="*/ 886049 h 1495138"/>
                    <a:gd name="connsiteX84" fmla="*/ 944877 w 1490380"/>
                    <a:gd name="connsiteY84" fmla="*/ 886049 h 1495138"/>
                    <a:gd name="connsiteX85" fmla="*/ 952893 w 1490380"/>
                    <a:gd name="connsiteY85" fmla="*/ 884843 h 1495138"/>
                    <a:gd name="connsiteX86" fmla="*/ 954496 w 1490380"/>
                    <a:gd name="connsiteY86" fmla="*/ 883234 h 1495138"/>
                    <a:gd name="connsiteX87" fmla="*/ 955298 w 1490380"/>
                    <a:gd name="connsiteY87" fmla="*/ 880018 h 1495138"/>
                    <a:gd name="connsiteX88" fmla="*/ 955298 w 1490380"/>
                    <a:gd name="connsiteY88" fmla="*/ 867556 h 1495138"/>
                    <a:gd name="connsiteX89" fmla="*/ 955298 w 1490380"/>
                    <a:gd name="connsiteY89" fmla="*/ 644844 h 1495138"/>
                    <a:gd name="connsiteX90" fmla="*/ 954496 w 1490380"/>
                    <a:gd name="connsiteY90" fmla="*/ 628764 h 1495138"/>
                    <a:gd name="connsiteX91" fmla="*/ 952893 w 1490380"/>
                    <a:gd name="connsiteY91" fmla="*/ 627156 h 1495138"/>
                    <a:gd name="connsiteX92" fmla="*/ 948083 w 1490380"/>
                    <a:gd name="connsiteY92" fmla="*/ 625950 h 1495138"/>
                    <a:gd name="connsiteX93" fmla="*/ 925638 w 1490380"/>
                    <a:gd name="connsiteY93" fmla="*/ 626352 h 1495138"/>
                    <a:gd name="connsiteX94" fmla="*/ 915217 w 1490380"/>
                    <a:gd name="connsiteY94" fmla="*/ 626352 h 1495138"/>
                    <a:gd name="connsiteX95" fmla="*/ 875937 w 1490380"/>
                    <a:gd name="connsiteY95" fmla="*/ 584543 h 1495138"/>
                    <a:gd name="connsiteX96" fmla="*/ 916419 w 1490380"/>
                    <a:gd name="connsiteY96" fmla="*/ 541126 h 1495138"/>
                    <a:gd name="connsiteX97" fmla="*/ 922832 w 1490380"/>
                    <a:gd name="connsiteY97" fmla="*/ 541126 h 1495138"/>
                    <a:gd name="connsiteX98" fmla="*/ 990169 w 1490380"/>
                    <a:gd name="connsiteY98" fmla="*/ 539116 h 1495138"/>
                    <a:gd name="connsiteX99" fmla="*/ 272255 w 1490380"/>
                    <a:gd name="connsiteY99" fmla="*/ 539116 h 1495138"/>
                    <a:gd name="connsiteX100" fmla="*/ 287486 w 1490380"/>
                    <a:gd name="connsiteY100" fmla="*/ 540322 h 1495138"/>
                    <a:gd name="connsiteX101" fmla="*/ 323158 w 1490380"/>
                    <a:gd name="connsiteY101" fmla="*/ 578513 h 1495138"/>
                    <a:gd name="connsiteX102" fmla="*/ 323158 w 1490380"/>
                    <a:gd name="connsiteY102" fmla="*/ 584543 h 1495138"/>
                    <a:gd name="connsiteX103" fmla="*/ 323158 w 1490380"/>
                    <a:gd name="connsiteY103" fmla="*/ 731276 h 1495138"/>
                    <a:gd name="connsiteX104" fmla="*/ 322757 w 1490380"/>
                    <a:gd name="connsiteY104" fmla="*/ 731276 h 1495138"/>
                    <a:gd name="connsiteX105" fmla="*/ 322757 w 1490380"/>
                    <a:gd name="connsiteY105" fmla="*/ 865948 h 1495138"/>
                    <a:gd name="connsiteX106" fmla="*/ 323158 w 1490380"/>
                    <a:gd name="connsiteY106" fmla="*/ 880018 h 1495138"/>
                    <a:gd name="connsiteX107" fmla="*/ 328769 w 1490380"/>
                    <a:gd name="connsiteY107" fmla="*/ 886049 h 1495138"/>
                    <a:gd name="connsiteX108" fmla="*/ 344000 w 1490380"/>
                    <a:gd name="connsiteY108" fmla="*/ 886049 h 1495138"/>
                    <a:gd name="connsiteX109" fmla="*/ 366045 w 1490380"/>
                    <a:gd name="connsiteY109" fmla="*/ 886049 h 1495138"/>
                    <a:gd name="connsiteX110" fmla="*/ 405325 w 1490380"/>
                    <a:gd name="connsiteY110" fmla="*/ 917003 h 1495138"/>
                    <a:gd name="connsiteX111" fmla="*/ 371255 w 1490380"/>
                    <a:gd name="connsiteY111" fmla="*/ 971676 h 1495138"/>
                    <a:gd name="connsiteX112" fmla="*/ 358429 w 1490380"/>
                    <a:gd name="connsiteY112" fmla="*/ 972480 h 1495138"/>
                    <a:gd name="connsiteX113" fmla="*/ 197303 w 1490380"/>
                    <a:gd name="connsiteY113" fmla="*/ 972480 h 1495138"/>
                    <a:gd name="connsiteX114" fmla="*/ 186481 w 1490380"/>
                    <a:gd name="connsiteY114" fmla="*/ 971676 h 1495138"/>
                    <a:gd name="connsiteX115" fmla="*/ 149606 w 1490380"/>
                    <a:gd name="connsiteY115" fmla="*/ 935897 h 1495138"/>
                    <a:gd name="connsiteX116" fmla="*/ 174056 w 1490380"/>
                    <a:gd name="connsiteY116" fmla="*/ 890069 h 1495138"/>
                    <a:gd name="connsiteX117" fmla="*/ 192493 w 1490380"/>
                    <a:gd name="connsiteY117" fmla="*/ 886049 h 1495138"/>
                    <a:gd name="connsiteX118" fmla="*/ 226963 w 1490380"/>
                    <a:gd name="connsiteY118" fmla="*/ 886049 h 1495138"/>
                    <a:gd name="connsiteX119" fmla="*/ 234979 w 1490380"/>
                    <a:gd name="connsiteY119" fmla="*/ 884843 h 1495138"/>
                    <a:gd name="connsiteX120" fmla="*/ 236582 w 1490380"/>
                    <a:gd name="connsiteY120" fmla="*/ 883234 h 1495138"/>
                    <a:gd name="connsiteX121" fmla="*/ 237384 w 1490380"/>
                    <a:gd name="connsiteY121" fmla="*/ 880018 h 1495138"/>
                    <a:gd name="connsiteX122" fmla="*/ 237384 w 1490380"/>
                    <a:gd name="connsiteY122" fmla="*/ 867556 h 1495138"/>
                    <a:gd name="connsiteX123" fmla="*/ 237384 w 1490380"/>
                    <a:gd name="connsiteY123" fmla="*/ 644844 h 1495138"/>
                    <a:gd name="connsiteX124" fmla="*/ 236582 w 1490380"/>
                    <a:gd name="connsiteY124" fmla="*/ 628764 h 1495138"/>
                    <a:gd name="connsiteX125" fmla="*/ 234979 w 1490380"/>
                    <a:gd name="connsiteY125" fmla="*/ 627156 h 1495138"/>
                    <a:gd name="connsiteX126" fmla="*/ 230169 w 1490380"/>
                    <a:gd name="connsiteY126" fmla="*/ 625950 h 1495138"/>
                    <a:gd name="connsiteX127" fmla="*/ 207724 w 1490380"/>
                    <a:gd name="connsiteY127" fmla="*/ 626352 h 1495138"/>
                    <a:gd name="connsiteX128" fmla="*/ 197303 w 1490380"/>
                    <a:gd name="connsiteY128" fmla="*/ 626352 h 1495138"/>
                    <a:gd name="connsiteX129" fmla="*/ 158023 w 1490380"/>
                    <a:gd name="connsiteY129" fmla="*/ 584543 h 1495138"/>
                    <a:gd name="connsiteX130" fmla="*/ 198505 w 1490380"/>
                    <a:gd name="connsiteY130" fmla="*/ 541126 h 1495138"/>
                    <a:gd name="connsiteX131" fmla="*/ 204918 w 1490380"/>
                    <a:gd name="connsiteY131" fmla="*/ 541126 h 1495138"/>
                    <a:gd name="connsiteX132" fmla="*/ 272255 w 1490380"/>
                    <a:gd name="connsiteY132" fmla="*/ 539116 h 1495138"/>
                    <a:gd name="connsiteX133" fmla="*/ 477504 w 1490380"/>
                    <a:gd name="connsiteY133" fmla="*/ 0 h 1495138"/>
                    <a:gd name="connsiteX134" fmla="*/ 492735 w 1490380"/>
                    <a:gd name="connsiteY134" fmla="*/ 1206 h 1495138"/>
                    <a:gd name="connsiteX135" fmla="*/ 528407 w 1490380"/>
                    <a:gd name="connsiteY135" fmla="*/ 39397 h 1495138"/>
                    <a:gd name="connsiteX136" fmla="*/ 528407 w 1490380"/>
                    <a:gd name="connsiteY136" fmla="*/ 45427 h 1495138"/>
                    <a:gd name="connsiteX137" fmla="*/ 528407 w 1490380"/>
                    <a:gd name="connsiteY137" fmla="*/ 192159 h 1495138"/>
                    <a:gd name="connsiteX138" fmla="*/ 528006 w 1490380"/>
                    <a:gd name="connsiteY138" fmla="*/ 192159 h 1495138"/>
                    <a:gd name="connsiteX139" fmla="*/ 528006 w 1490380"/>
                    <a:gd name="connsiteY139" fmla="*/ 326832 h 1495138"/>
                    <a:gd name="connsiteX140" fmla="*/ 528407 w 1490380"/>
                    <a:gd name="connsiteY140" fmla="*/ 340902 h 1495138"/>
                    <a:gd name="connsiteX141" fmla="*/ 534018 w 1490380"/>
                    <a:gd name="connsiteY141" fmla="*/ 346932 h 1495138"/>
                    <a:gd name="connsiteX142" fmla="*/ 549249 w 1490380"/>
                    <a:gd name="connsiteY142" fmla="*/ 346932 h 1495138"/>
                    <a:gd name="connsiteX143" fmla="*/ 571294 w 1490380"/>
                    <a:gd name="connsiteY143" fmla="*/ 346932 h 1495138"/>
                    <a:gd name="connsiteX144" fmla="*/ 610574 w 1490380"/>
                    <a:gd name="connsiteY144" fmla="*/ 377887 h 1495138"/>
                    <a:gd name="connsiteX145" fmla="*/ 576504 w 1490380"/>
                    <a:gd name="connsiteY145" fmla="*/ 432560 h 1495138"/>
                    <a:gd name="connsiteX146" fmla="*/ 563678 w 1490380"/>
                    <a:gd name="connsiteY146" fmla="*/ 433364 h 1495138"/>
                    <a:gd name="connsiteX147" fmla="*/ 402552 w 1490380"/>
                    <a:gd name="connsiteY147" fmla="*/ 433364 h 1495138"/>
                    <a:gd name="connsiteX148" fmla="*/ 391730 w 1490380"/>
                    <a:gd name="connsiteY148" fmla="*/ 432560 h 1495138"/>
                    <a:gd name="connsiteX149" fmla="*/ 354855 w 1490380"/>
                    <a:gd name="connsiteY149" fmla="*/ 396781 h 1495138"/>
                    <a:gd name="connsiteX150" fmla="*/ 379305 w 1490380"/>
                    <a:gd name="connsiteY150" fmla="*/ 350952 h 1495138"/>
                    <a:gd name="connsiteX151" fmla="*/ 397742 w 1490380"/>
                    <a:gd name="connsiteY151" fmla="*/ 346932 h 1495138"/>
                    <a:gd name="connsiteX152" fmla="*/ 432212 w 1490380"/>
                    <a:gd name="connsiteY152" fmla="*/ 346932 h 1495138"/>
                    <a:gd name="connsiteX153" fmla="*/ 440228 w 1490380"/>
                    <a:gd name="connsiteY153" fmla="*/ 345726 h 1495138"/>
                    <a:gd name="connsiteX154" fmla="*/ 441831 w 1490380"/>
                    <a:gd name="connsiteY154" fmla="*/ 344118 h 1495138"/>
                    <a:gd name="connsiteX155" fmla="*/ 442633 w 1490380"/>
                    <a:gd name="connsiteY155" fmla="*/ 340902 h 1495138"/>
                    <a:gd name="connsiteX156" fmla="*/ 442633 w 1490380"/>
                    <a:gd name="connsiteY156" fmla="*/ 328440 h 1495138"/>
                    <a:gd name="connsiteX157" fmla="*/ 442633 w 1490380"/>
                    <a:gd name="connsiteY157" fmla="*/ 105728 h 1495138"/>
                    <a:gd name="connsiteX158" fmla="*/ 441831 w 1490380"/>
                    <a:gd name="connsiteY158" fmla="*/ 89648 h 1495138"/>
                    <a:gd name="connsiteX159" fmla="*/ 440228 w 1490380"/>
                    <a:gd name="connsiteY159" fmla="*/ 88040 h 1495138"/>
                    <a:gd name="connsiteX160" fmla="*/ 435418 w 1490380"/>
                    <a:gd name="connsiteY160" fmla="*/ 86834 h 1495138"/>
                    <a:gd name="connsiteX161" fmla="*/ 412973 w 1490380"/>
                    <a:gd name="connsiteY161" fmla="*/ 87236 h 1495138"/>
                    <a:gd name="connsiteX162" fmla="*/ 402552 w 1490380"/>
                    <a:gd name="connsiteY162" fmla="*/ 87236 h 1495138"/>
                    <a:gd name="connsiteX163" fmla="*/ 363272 w 1490380"/>
                    <a:gd name="connsiteY163" fmla="*/ 45427 h 1495138"/>
                    <a:gd name="connsiteX164" fmla="*/ 403754 w 1490380"/>
                    <a:gd name="connsiteY164" fmla="*/ 2010 h 1495138"/>
                    <a:gd name="connsiteX165" fmla="*/ 410167 w 1490380"/>
                    <a:gd name="connsiteY165" fmla="*/ 2010 h 1495138"/>
                    <a:gd name="connsiteX166" fmla="*/ 477504 w 1490380"/>
                    <a:gd name="connsiteY166" fmla="*/ 0 h 1495138"/>
                    <a:gd name="connsiteX167" fmla="*/ 123093 w 1490380"/>
                    <a:gd name="connsiteY167" fmla="*/ 0 h 1495138"/>
                    <a:gd name="connsiteX168" fmla="*/ 138324 w 1490380"/>
                    <a:gd name="connsiteY168" fmla="*/ 1206 h 1495138"/>
                    <a:gd name="connsiteX169" fmla="*/ 173997 w 1490380"/>
                    <a:gd name="connsiteY169" fmla="*/ 39397 h 1495138"/>
                    <a:gd name="connsiteX170" fmla="*/ 173997 w 1490380"/>
                    <a:gd name="connsiteY170" fmla="*/ 45427 h 1495138"/>
                    <a:gd name="connsiteX171" fmla="*/ 173997 w 1490380"/>
                    <a:gd name="connsiteY171" fmla="*/ 192159 h 1495138"/>
                    <a:gd name="connsiteX172" fmla="*/ 173596 w 1490380"/>
                    <a:gd name="connsiteY172" fmla="*/ 192159 h 1495138"/>
                    <a:gd name="connsiteX173" fmla="*/ 173596 w 1490380"/>
                    <a:gd name="connsiteY173" fmla="*/ 326832 h 1495138"/>
                    <a:gd name="connsiteX174" fmla="*/ 173997 w 1490380"/>
                    <a:gd name="connsiteY174" fmla="*/ 340902 h 1495138"/>
                    <a:gd name="connsiteX175" fmla="*/ 179608 w 1490380"/>
                    <a:gd name="connsiteY175" fmla="*/ 346932 h 1495138"/>
                    <a:gd name="connsiteX176" fmla="*/ 194839 w 1490380"/>
                    <a:gd name="connsiteY176" fmla="*/ 346932 h 1495138"/>
                    <a:gd name="connsiteX177" fmla="*/ 216884 w 1490380"/>
                    <a:gd name="connsiteY177" fmla="*/ 346932 h 1495138"/>
                    <a:gd name="connsiteX178" fmla="*/ 256164 w 1490380"/>
                    <a:gd name="connsiteY178" fmla="*/ 377887 h 1495138"/>
                    <a:gd name="connsiteX179" fmla="*/ 222094 w 1490380"/>
                    <a:gd name="connsiteY179" fmla="*/ 432560 h 1495138"/>
                    <a:gd name="connsiteX180" fmla="*/ 209268 w 1490380"/>
                    <a:gd name="connsiteY180" fmla="*/ 433364 h 1495138"/>
                    <a:gd name="connsiteX181" fmla="*/ 48141 w 1490380"/>
                    <a:gd name="connsiteY181" fmla="*/ 433364 h 1495138"/>
                    <a:gd name="connsiteX182" fmla="*/ 37319 w 1490380"/>
                    <a:gd name="connsiteY182" fmla="*/ 432560 h 1495138"/>
                    <a:gd name="connsiteX183" fmla="*/ 445 w 1490380"/>
                    <a:gd name="connsiteY183" fmla="*/ 396781 h 1495138"/>
                    <a:gd name="connsiteX184" fmla="*/ 24894 w 1490380"/>
                    <a:gd name="connsiteY184" fmla="*/ 350952 h 1495138"/>
                    <a:gd name="connsiteX185" fmla="*/ 43332 w 1490380"/>
                    <a:gd name="connsiteY185" fmla="*/ 346932 h 1495138"/>
                    <a:gd name="connsiteX186" fmla="*/ 77801 w 1490380"/>
                    <a:gd name="connsiteY186" fmla="*/ 346932 h 1495138"/>
                    <a:gd name="connsiteX187" fmla="*/ 85818 w 1490380"/>
                    <a:gd name="connsiteY187" fmla="*/ 345726 h 1495138"/>
                    <a:gd name="connsiteX188" fmla="*/ 87421 w 1490380"/>
                    <a:gd name="connsiteY188" fmla="*/ 344118 h 1495138"/>
                    <a:gd name="connsiteX189" fmla="*/ 88223 w 1490380"/>
                    <a:gd name="connsiteY189" fmla="*/ 340902 h 1495138"/>
                    <a:gd name="connsiteX190" fmla="*/ 88223 w 1490380"/>
                    <a:gd name="connsiteY190" fmla="*/ 328440 h 1495138"/>
                    <a:gd name="connsiteX191" fmla="*/ 88223 w 1490380"/>
                    <a:gd name="connsiteY191" fmla="*/ 105728 h 1495138"/>
                    <a:gd name="connsiteX192" fmla="*/ 87421 w 1490380"/>
                    <a:gd name="connsiteY192" fmla="*/ 89648 h 1495138"/>
                    <a:gd name="connsiteX193" fmla="*/ 85818 w 1490380"/>
                    <a:gd name="connsiteY193" fmla="*/ 88040 h 1495138"/>
                    <a:gd name="connsiteX194" fmla="*/ 81008 w 1490380"/>
                    <a:gd name="connsiteY194" fmla="*/ 86834 h 1495138"/>
                    <a:gd name="connsiteX195" fmla="*/ 58562 w 1490380"/>
                    <a:gd name="connsiteY195" fmla="*/ 87236 h 1495138"/>
                    <a:gd name="connsiteX196" fmla="*/ 48141 w 1490380"/>
                    <a:gd name="connsiteY196" fmla="*/ 87236 h 1495138"/>
                    <a:gd name="connsiteX197" fmla="*/ 8862 w 1490380"/>
                    <a:gd name="connsiteY197" fmla="*/ 45427 h 1495138"/>
                    <a:gd name="connsiteX198" fmla="*/ 49344 w 1490380"/>
                    <a:gd name="connsiteY198" fmla="*/ 2010 h 1495138"/>
                    <a:gd name="connsiteX199" fmla="*/ 55757 w 1490380"/>
                    <a:gd name="connsiteY199" fmla="*/ 2010 h 1495138"/>
                    <a:gd name="connsiteX200" fmla="*/ 123093 w 1490380"/>
                    <a:gd name="connsiteY20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370521 w 1490380"/>
                    <a:gd name="connsiteY35" fmla="*/ 540322 h 1495138"/>
                    <a:gd name="connsiteX36" fmla="*/ 1406194 w 1490380"/>
                    <a:gd name="connsiteY36" fmla="*/ 578513 h 1495138"/>
                    <a:gd name="connsiteX37" fmla="*/ 1406194 w 1490380"/>
                    <a:gd name="connsiteY37" fmla="*/ 584543 h 1495138"/>
                    <a:gd name="connsiteX38" fmla="*/ 1406194 w 1490380"/>
                    <a:gd name="connsiteY38" fmla="*/ 731276 h 1495138"/>
                    <a:gd name="connsiteX39" fmla="*/ 1405793 w 1490380"/>
                    <a:gd name="connsiteY39" fmla="*/ 731276 h 1495138"/>
                    <a:gd name="connsiteX40" fmla="*/ 1405793 w 1490380"/>
                    <a:gd name="connsiteY40" fmla="*/ 865948 h 1495138"/>
                    <a:gd name="connsiteX41" fmla="*/ 1406194 w 1490380"/>
                    <a:gd name="connsiteY41" fmla="*/ 880018 h 1495138"/>
                    <a:gd name="connsiteX42" fmla="*/ 1411805 w 1490380"/>
                    <a:gd name="connsiteY42" fmla="*/ 886049 h 1495138"/>
                    <a:gd name="connsiteX43" fmla="*/ 1427036 w 1490380"/>
                    <a:gd name="connsiteY43" fmla="*/ 886049 h 1495138"/>
                    <a:gd name="connsiteX44" fmla="*/ 1449081 w 1490380"/>
                    <a:gd name="connsiteY44" fmla="*/ 886049 h 1495138"/>
                    <a:gd name="connsiteX45" fmla="*/ 1488360 w 1490380"/>
                    <a:gd name="connsiteY45" fmla="*/ 917003 h 1495138"/>
                    <a:gd name="connsiteX46" fmla="*/ 1454291 w 1490380"/>
                    <a:gd name="connsiteY46" fmla="*/ 971676 h 1495138"/>
                    <a:gd name="connsiteX47" fmla="*/ 1441465 w 1490380"/>
                    <a:gd name="connsiteY47" fmla="*/ 972480 h 1495138"/>
                    <a:gd name="connsiteX48" fmla="*/ 1280339 w 1490380"/>
                    <a:gd name="connsiteY48" fmla="*/ 972480 h 1495138"/>
                    <a:gd name="connsiteX49" fmla="*/ 1269517 w 1490380"/>
                    <a:gd name="connsiteY49" fmla="*/ 971676 h 1495138"/>
                    <a:gd name="connsiteX50" fmla="*/ 1232642 w 1490380"/>
                    <a:gd name="connsiteY50" fmla="*/ 935897 h 1495138"/>
                    <a:gd name="connsiteX51" fmla="*/ 1257091 w 1490380"/>
                    <a:gd name="connsiteY51" fmla="*/ 890069 h 1495138"/>
                    <a:gd name="connsiteX52" fmla="*/ 1275529 w 1490380"/>
                    <a:gd name="connsiteY52" fmla="*/ 886049 h 1495138"/>
                    <a:gd name="connsiteX53" fmla="*/ 1309999 w 1490380"/>
                    <a:gd name="connsiteY53" fmla="*/ 886049 h 1495138"/>
                    <a:gd name="connsiteX54" fmla="*/ 1318015 w 1490380"/>
                    <a:gd name="connsiteY54" fmla="*/ 884843 h 1495138"/>
                    <a:gd name="connsiteX55" fmla="*/ 1319618 w 1490380"/>
                    <a:gd name="connsiteY55" fmla="*/ 883234 h 1495138"/>
                    <a:gd name="connsiteX56" fmla="*/ 1320420 w 1490380"/>
                    <a:gd name="connsiteY56" fmla="*/ 880018 h 1495138"/>
                    <a:gd name="connsiteX57" fmla="*/ 1320420 w 1490380"/>
                    <a:gd name="connsiteY57" fmla="*/ 867556 h 1495138"/>
                    <a:gd name="connsiteX58" fmla="*/ 1320420 w 1490380"/>
                    <a:gd name="connsiteY58" fmla="*/ 644844 h 1495138"/>
                    <a:gd name="connsiteX59" fmla="*/ 1319618 w 1490380"/>
                    <a:gd name="connsiteY59" fmla="*/ 628764 h 1495138"/>
                    <a:gd name="connsiteX60" fmla="*/ 1318015 w 1490380"/>
                    <a:gd name="connsiteY60" fmla="*/ 627156 h 1495138"/>
                    <a:gd name="connsiteX61" fmla="*/ 1313205 w 1490380"/>
                    <a:gd name="connsiteY61" fmla="*/ 625950 h 1495138"/>
                    <a:gd name="connsiteX62" fmla="*/ 1290760 w 1490380"/>
                    <a:gd name="connsiteY62" fmla="*/ 626352 h 1495138"/>
                    <a:gd name="connsiteX63" fmla="*/ 1280339 w 1490380"/>
                    <a:gd name="connsiteY63" fmla="*/ 626352 h 1495138"/>
                    <a:gd name="connsiteX64" fmla="*/ 990169 w 1490380"/>
                    <a:gd name="connsiteY64" fmla="*/ 539116 h 1495138"/>
                    <a:gd name="connsiteX65" fmla="*/ 1005400 w 1490380"/>
                    <a:gd name="connsiteY65" fmla="*/ 540322 h 1495138"/>
                    <a:gd name="connsiteX66" fmla="*/ 1041072 w 1490380"/>
                    <a:gd name="connsiteY66" fmla="*/ 578513 h 1495138"/>
                    <a:gd name="connsiteX67" fmla="*/ 1041072 w 1490380"/>
                    <a:gd name="connsiteY67" fmla="*/ 584543 h 1495138"/>
                    <a:gd name="connsiteX68" fmla="*/ 1041072 w 1490380"/>
                    <a:gd name="connsiteY68" fmla="*/ 731276 h 1495138"/>
                    <a:gd name="connsiteX69" fmla="*/ 1040671 w 1490380"/>
                    <a:gd name="connsiteY69" fmla="*/ 731276 h 1495138"/>
                    <a:gd name="connsiteX70" fmla="*/ 1040671 w 1490380"/>
                    <a:gd name="connsiteY70" fmla="*/ 865948 h 1495138"/>
                    <a:gd name="connsiteX71" fmla="*/ 1041072 w 1490380"/>
                    <a:gd name="connsiteY71" fmla="*/ 880018 h 1495138"/>
                    <a:gd name="connsiteX72" fmla="*/ 1046683 w 1490380"/>
                    <a:gd name="connsiteY72" fmla="*/ 886049 h 1495138"/>
                    <a:gd name="connsiteX73" fmla="*/ 1061914 w 1490380"/>
                    <a:gd name="connsiteY73" fmla="*/ 886049 h 1495138"/>
                    <a:gd name="connsiteX74" fmla="*/ 1083959 w 1490380"/>
                    <a:gd name="connsiteY74" fmla="*/ 886049 h 1495138"/>
                    <a:gd name="connsiteX75" fmla="*/ 1123238 w 1490380"/>
                    <a:gd name="connsiteY75" fmla="*/ 917003 h 1495138"/>
                    <a:gd name="connsiteX76" fmla="*/ 1089169 w 1490380"/>
                    <a:gd name="connsiteY76" fmla="*/ 971676 h 1495138"/>
                    <a:gd name="connsiteX77" fmla="*/ 1076343 w 1490380"/>
                    <a:gd name="connsiteY77" fmla="*/ 972480 h 1495138"/>
                    <a:gd name="connsiteX78" fmla="*/ 915217 w 1490380"/>
                    <a:gd name="connsiteY78" fmla="*/ 972480 h 1495138"/>
                    <a:gd name="connsiteX79" fmla="*/ 904395 w 1490380"/>
                    <a:gd name="connsiteY79" fmla="*/ 971676 h 1495138"/>
                    <a:gd name="connsiteX80" fmla="*/ 867520 w 1490380"/>
                    <a:gd name="connsiteY80" fmla="*/ 935897 h 1495138"/>
                    <a:gd name="connsiteX81" fmla="*/ 891970 w 1490380"/>
                    <a:gd name="connsiteY81" fmla="*/ 890069 h 1495138"/>
                    <a:gd name="connsiteX82" fmla="*/ 910407 w 1490380"/>
                    <a:gd name="connsiteY82" fmla="*/ 886049 h 1495138"/>
                    <a:gd name="connsiteX83" fmla="*/ 944877 w 1490380"/>
                    <a:gd name="connsiteY83" fmla="*/ 886049 h 1495138"/>
                    <a:gd name="connsiteX84" fmla="*/ 952893 w 1490380"/>
                    <a:gd name="connsiteY84" fmla="*/ 884843 h 1495138"/>
                    <a:gd name="connsiteX85" fmla="*/ 954496 w 1490380"/>
                    <a:gd name="connsiteY85" fmla="*/ 883234 h 1495138"/>
                    <a:gd name="connsiteX86" fmla="*/ 955298 w 1490380"/>
                    <a:gd name="connsiteY86" fmla="*/ 880018 h 1495138"/>
                    <a:gd name="connsiteX87" fmla="*/ 955298 w 1490380"/>
                    <a:gd name="connsiteY87" fmla="*/ 867556 h 1495138"/>
                    <a:gd name="connsiteX88" fmla="*/ 955298 w 1490380"/>
                    <a:gd name="connsiteY88" fmla="*/ 644844 h 1495138"/>
                    <a:gd name="connsiteX89" fmla="*/ 954496 w 1490380"/>
                    <a:gd name="connsiteY89" fmla="*/ 628764 h 1495138"/>
                    <a:gd name="connsiteX90" fmla="*/ 952893 w 1490380"/>
                    <a:gd name="connsiteY90" fmla="*/ 627156 h 1495138"/>
                    <a:gd name="connsiteX91" fmla="*/ 948083 w 1490380"/>
                    <a:gd name="connsiteY91" fmla="*/ 625950 h 1495138"/>
                    <a:gd name="connsiteX92" fmla="*/ 925638 w 1490380"/>
                    <a:gd name="connsiteY92" fmla="*/ 626352 h 1495138"/>
                    <a:gd name="connsiteX93" fmla="*/ 915217 w 1490380"/>
                    <a:gd name="connsiteY93" fmla="*/ 626352 h 1495138"/>
                    <a:gd name="connsiteX94" fmla="*/ 875937 w 1490380"/>
                    <a:gd name="connsiteY94" fmla="*/ 584543 h 1495138"/>
                    <a:gd name="connsiteX95" fmla="*/ 916419 w 1490380"/>
                    <a:gd name="connsiteY95" fmla="*/ 541126 h 1495138"/>
                    <a:gd name="connsiteX96" fmla="*/ 922832 w 1490380"/>
                    <a:gd name="connsiteY96" fmla="*/ 541126 h 1495138"/>
                    <a:gd name="connsiteX97" fmla="*/ 990169 w 1490380"/>
                    <a:gd name="connsiteY97" fmla="*/ 539116 h 1495138"/>
                    <a:gd name="connsiteX98" fmla="*/ 272255 w 1490380"/>
                    <a:gd name="connsiteY98" fmla="*/ 539116 h 1495138"/>
                    <a:gd name="connsiteX99" fmla="*/ 287486 w 1490380"/>
                    <a:gd name="connsiteY99" fmla="*/ 540322 h 1495138"/>
                    <a:gd name="connsiteX100" fmla="*/ 323158 w 1490380"/>
                    <a:gd name="connsiteY100" fmla="*/ 578513 h 1495138"/>
                    <a:gd name="connsiteX101" fmla="*/ 323158 w 1490380"/>
                    <a:gd name="connsiteY101" fmla="*/ 584543 h 1495138"/>
                    <a:gd name="connsiteX102" fmla="*/ 323158 w 1490380"/>
                    <a:gd name="connsiteY102" fmla="*/ 731276 h 1495138"/>
                    <a:gd name="connsiteX103" fmla="*/ 322757 w 1490380"/>
                    <a:gd name="connsiteY103" fmla="*/ 731276 h 1495138"/>
                    <a:gd name="connsiteX104" fmla="*/ 322757 w 1490380"/>
                    <a:gd name="connsiteY104" fmla="*/ 865948 h 1495138"/>
                    <a:gd name="connsiteX105" fmla="*/ 323158 w 1490380"/>
                    <a:gd name="connsiteY105" fmla="*/ 880018 h 1495138"/>
                    <a:gd name="connsiteX106" fmla="*/ 328769 w 1490380"/>
                    <a:gd name="connsiteY106" fmla="*/ 886049 h 1495138"/>
                    <a:gd name="connsiteX107" fmla="*/ 344000 w 1490380"/>
                    <a:gd name="connsiteY107" fmla="*/ 886049 h 1495138"/>
                    <a:gd name="connsiteX108" fmla="*/ 366045 w 1490380"/>
                    <a:gd name="connsiteY108" fmla="*/ 886049 h 1495138"/>
                    <a:gd name="connsiteX109" fmla="*/ 405325 w 1490380"/>
                    <a:gd name="connsiteY109" fmla="*/ 917003 h 1495138"/>
                    <a:gd name="connsiteX110" fmla="*/ 371255 w 1490380"/>
                    <a:gd name="connsiteY110" fmla="*/ 971676 h 1495138"/>
                    <a:gd name="connsiteX111" fmla="*/ 358429 w 1490380"/>
                    <a:gd name="connsiteY111" fmla="*/ 972480 h 1495138"/>
                    <a:gd name="connsiteX112" fmla="*/ 197303 w 1490380"/>
                    <a:gd name="connsiteY112" fmla="*/ 972480 h 1495138"/>
                    <a:gd name="connsiteX113" fmla="*/ 186481 w 1490380"/>
                    <a:gd name="connsiteY113" fmla="*/ 971676 h 1495138"/>
                    <a:gd name="connsiteX114" fmla="*/ 149606 w 1490380"/>
                    <a:gd name="connsiteY114" fmla="*/ 935897 h 1495138"/>
                    <a:gd name="connsiteX115" fmla="*/ 174056 w 1490380"/>
                    <a:gd name="connsiteY115" fmla="*/ 890069 h 1495138"/>
                    <a:gd name="connsiteX116" fmla="*/ 192493 w 1490380"/>
                    <a:gd name="connsiteY116" fmla="*/ 886049 h 1495138"/>
                    <a:gd name="connsiteX117" fmla="*/ 226963 w 1490380"/>
                    <a:gd name="connsiteY117" fmla="*/ 886049 h 1495138"/>
                    <a:gd name="connsiteX118" fmla="*/ 234979 w 1490380"/>
                    <a:gd name="connsiteY118" fmla="*/ 884843 h 1495138"/>
                    <a:gd name="connsiteX119" fmla="*/ 236582 w 1490380"/>
                    <a:gd name="connsiteY119" fmla="*/ 883234 h 1495138"/>
                    <a:gd name="connsiteX120" fmla="*/ 237384 w 1490380"/>
                    <a:gd name="connsiteY120" fmla="*/ 880018 h 1495138"/>
                    <a:gd name="connsiteX121" fmla="*/ 237384 w 1490380"/>
                    <a:gd name="connsiteY121" fmla="*/ 867556 h 1495138"/>
                    <a:gd name="connsiteX122" fmla="*/ 237384 w 1490380"/>
                    <a:gd name="connsiteY122" fmla="*/ 644844 h 1495138"/>
                    <a:gd name="connsiteX123" fmla="*/ 236582 w 1490380"/>
                    <a:gd name="connsiteY123" fmla="*/ 628764 h 1495138"/>
                    <a:gd name="connsiteX124" fmla="*/ 234979 w 1490380"/>
                    <a:gd name="connsiteY124" fmla="*/ 627156 h 1495138"/>
                    <a:gd name="connsiteX125" fmla="*/ 230169 w 1490380"/>
                    <a:gd name="connsiteY125" fmla="*/ 625950 h 1495138"/>
                    <a:gd name="connsiteX126" fmla="*/ 207724 w 1490380"/>
                    <a:gd name="connsiteY126" fmla="*/ 626352 h 1495138"/>
                    <a:gd name="connsiteX127" fmla="*/ 197303 w 1490380"/>
                    <a:gd name="connsiteY127" fmla="*/ 626352 h 1495138"/>
                    <a:gd name="connsiteX128" fmla="*/ 158023 w 1490380"/>
                    <a:gd name="connsiteY128" fmla="*/ 584543 h 1495138"/>
                    <a:gd name="connsiteX129" fmla="*/ 198505 w 1490380"/>
                    <a:gd name="connsiteY129" fmla="*/ 541126 h 1495138"/>
                    <a:gd name="connsiteX130" fmla="*/ 204918 w 1490380"/>
                    <a:gd name="connsiteY130" fmla="*/ 541126 h 1495138"/>
                    <a:gd name="connsiteX131" fmla="*/ 272255 w 1490380"/>
                    <a:gd name="connsiteY131" fmla="*/ 539116 h 1495138"/>
                    <a:gd name="connsiteX132" fmla="*/ 477504 w 1490380"/>
                    <a:gd name="connsiteY132" fmla="*/ 0 h 1495138"/>
                    <a:gd name="connsiteX133" fmla="*/ 492735 w 1490380"/>
                    <a:gd name="connsiteY133" fmla="*/ 1206 h 1495138"/>
                    <a:gd name="connsiteX134" fmla="*/ 528407 w 1490380"/>
                    <a:gd name="connsiteY134" fmla="*/ 39397 h 1495138"/>
                    <a:gd name="connsiteX135" fmla="*/ 528407 w 1490380"/>
                    <a:gd name="connsiteY135" fmla="*/ 45427 h 1495138"/>
                    <a:gd name="connsiteX136" fmla="*/ 528407 w 1490380"/>
                    <a:gd name="connsiteY136" fmla="*/ 192159 h 1495138"/>
                    <a:gd name="connsiteX137" fmla="*/ 528006 w 1490380"/>
                    <a:gd name="connsiteY137" fmla="*/ 192159 h 1495138"/>
                    <a:gd name="connsiteX138" fmla="*/ 528006 w 1490380"/>
                    <a:gd name="connsiteY138" fmla="*/ 326832 h 1495138"/>
                    <a:gd name="connsiteX139" fmla="*/ 528407 w 1490380"/>
                    <a:gd name="connsiteY139" fmla="*/ 340902 h 1495138"/>
                    <a:gd name="connsiteX140" fmla="*/ 534018 w 1490380"/>
                    <a:gd name="connsiteY140" fmla="*/ 346932 h 1495138"/>
                    <a:gd name="connsiteX141" fmla="*/ 549249 w 1490380"/>
                    <a:gd name="connsiteY141" fmla="*/ 346932 h 1495138"/>
                    <a:gd name="connsiteX142" fmla="*/ 571294 w 1490380"/>
                    <a:gd name="connsiteY142" fmla="*/ 346932 h 1495138"/>
                    <a:gd name="connsiteX143" fmla="*/ 610574 w 1490380"/>
                    <a:gd name="connsiteY143" fmla="*/ 377887 h 1495138"/>
                    <a:gd name="connsiteX144" fmla="*/ 576504 w 1490380"/>
                    <a:gd name="connsiteY144" fmla="*/ 432560 h 1495138"/>
                    <a:gd name="connsiteX145" fmla="*/ 563678 w 1490380"/>
                    <a:gd name="connsiteY145" fmla="*/ 433364 h 1495138"/>
                    <a:gd name="connsiteX146" fmla="*/ 402552 w 1490380"/>
                    <a:gd name="connsiteY146" fmla="*/ 433364 h 1495138"/>
                    <a:gd name="connsiteX147" fmla="*/ 391730 w 1490380"/>
                    <a:gd name="connsiteY147" fmla="*/ 432560 h 1495138"/>
                    <a:gd name="connsiteX148" fmla="*/ 354855 w 1490380"/>
                    <a:gd name="connsiteY148" fmla="*/ 396781 h 1495138"/>
                    <a:gd name="connsiteX149" fmla="*/ 379305 w 1490380"/>
                    <a:gd name="connsiteY149" fmla="*/ 350952 h 1495138"/>
                    <a:gd name="connsiteX150" fmla="*/ 397742 w 1490380"/>
                    <a:gd name="connsiteY150" fmla="*/ 346932 h 1495138"/>
                    <a:gd name="connsiteX151" fmla="*/ 432212 w 1490380"/>
                    <a:gd name="connsiteY151" fmla="*/ 346932 h 1495138"/>
                    <a:gd name="connsiteX152" fmla="*/ 440228 w 1490380"/>
                    <a:gd name="connsiteY152" fmla="*/ 345726 h 1495138"/>
                    <a:gd name="connsiteX153" fmla="*/ 441831 w 1490380"/>
                    <a:gd name="connsiteY153" fmla="*/ 344118 h 1495138"/>
                    <a:gd name="connsiteX154" fmla="*/ 442633 w 1490380"/>
                    <a:gd name="connsiteY154" fmla="*/ 340902 h 1495138"/>
                    <a:gd name="connsiteX155" fmla="*/ 442633 w 1490380"/>
                    <a:gd name="connsiteY155" fmla="*/ 328440 h 1495138"/>
                    <a:gd name="connsiteX156" fmla="*/ 442633 w 1490380"/>
                    <a:gd name="connsiteY156" fmla="*/ 105728 h 1495138"/>
                    <a:gd name="connsiteX157" fmla="*/ 441831 w 1490380"/>
                    <a:gd name="connsiteY157" fmla="*/ 89648 h 1495138"/>
                    <a:gd name="connsiteX158" fmla="*/ 440228 w 1490380"/>
                    <a:gd name="connsiteY158" fmla="*/ 88040 h 1495138"/>
                    <a:gd name="connsiteX159" fmla="*/ 435418 w 1490380"/>
                    <a:gd name="connsiteY159" fmla="*/ 86834 h 1495138"/>
                    <a:gd name="connsiteX160" fmla="*/ 412973 w 1490380"/>
                    <a:gd name="connsiteY160" fmla="*/ 87236 h 1495138"/>
                    <a:gd name="connsiteX161" fmla="*/ 402552 w 1490380"/>
                    <a:gd name="connsiteY161" fmla="*/ 87236 h 1495138"/>
                    <a:gd name="connsiteX162" fmla="*/ 363272 w 1490380"/>
                    <a:gd name="connsiteY162" fmla="*/ 45427 h 1495138"/>
                    <a:gd name="connsiteX163" fmla="*/ 403754 w 1490380"/>
                    <a:gd name="connsiteY163" fmla="*/ 2010 h 1495138"/>
                    <a:gd name="connsiteX164" fmla="*/ 410167 w 1490380"/>
                    <a:gd name="connsiteY164" fmla="*/ 2010 h 1495138"/>
                    <a:gd name="connsiteX165" fmla="*/ 477504 w 1490380"/>
                    <a:gd name="connsiteY165" fmla="*/ 0 h 1495138"/>
                    <a:gd name="connsiteX166" fmla="*/ 123093 w 1490380"/>
                    <a:gd name="connsiteY166" fmla="*/ 0 h 1495138"/>
                    <a:gd name="connsiteX167" fmla="*/ 138324 w 1490380"/>
                    <a:gd name="connsiteY167" fmla="*/ 1206 h 1495138"/>
                    <a:gd name="connsiteX168" fmla="*/ 173997 w 1490380"/>
                    <a:gd name="connsiteY168" fmla="*/ 39397 h 1495138"/>
                    <a:gd name="connsiteX169" fmla="*/ 173997 w 1490380"/>
                    <a:gd name="connsiteY169" fmla="*/ 45427 h 1495138"/>
                    <a:gd name="connsiteX170" fmla="*/ 173997 w 1490380"/>
                    <a:gd name="connsiteY170" fmla="*/ 192159 h 1495138"/>
                    <a:gd name="connsiteX171" fmla="*/ 173596 w 1490380"/>
                    <a:gd name="connsiteY171" fmla="*/ 192159 h 1495138"/>
                    <a:gd name="connsiteX172" fmla="*/ 173596 w 1490380"/>
                    <a:gd name="connsiteY172" fmla="*/ 326832 h 1495138"/>
                    <a:gd name="connsiteX173" fmla="*/ 173997 w 1490380"/>
                    <a:gd name="connsiteY173" fmla="*/ 340902 h 1495138"/>
                    <a:gd name="connsiteX174" fmla="*/ 179608 w 1490380"/>
                    <a:gd name="connsiteY174" fmla="*/ 346932 h 1495138"/>
                    <a:gd name="connsiteX175" fmla="*/ 194839 w 1490380"/>
                    <a:gd name="connsiteY175" fmla="*/ 346932 h 1495138"/>
                    <a:gd name="connsiteX176" fmla="*/ 216884 w 1490380"/>
                    <a:gd name="connsiteY176" fmla="*/ 346932 h 1495138"/>
                    <a:gd name="connsiteX177" fmla="*/ 256164 w 1490380"/>
                    <a:gd name="connsiteY177" fmla="*/ 377887 h 1495138"/>
                    <a:gd name="connsiteX178" fmla="*/ 222094 w 1490380"/>
                    <a:gd name="connsiteY178" fmla="*/ 432560 h 1495138"/>
                    <a:gd name="connsiteX179" fmla="*/ 209268 w 1490380"/>
                    <a:gd name="connsiteY179" fmla="*/ 433364 h 1495138"/>
                    <a:gd name="connsiteX180" fmla="*/ 48141 w 1490380"/>
                    <a:gd name="connsiteY180" fmla="*/ 433364 h 1495138"/>
                    <a:gd name="connsiteX181" fmla="*/ 37319 w 1490380"/>
                    <a:gd name="connsiteY181" fmla="*/ 432560 h 1495138"/>
                    <a:gd name="connsiteX182" fmla="*/ 445 w 1490380"/>
                    <a:gd name="connsiteY182" fmla="*/ 396781 h 1495138"/>
                    <a:gd name="connsiteX183" fmla="*/ 24894 w 1490380"/>
                    <a:gd name="connsiteY183" fmla="*/ 350952 h 1495138"/>
                    <a:gd name="connsiteX184" fmla="*/ 43332 w 1490380"/>
                    <a:gd name="connsiteY184" fmla="*/ 346932 h 1495138"/>
                    <a:gd name="connsiteX185" fmla="*/ 77801 w 1490380"/>
                    <a:gd name="connsiteY185" fmla="*/ 346932 h 1495138"/>
                    <a:gd name="connsiteX186" fmla="*/ 85818 w 1490380"/>
                    <a:gd name="connsiteY186" fmla="*/ 345726 h 1495138"/>
                    <a:gd name="connsiteX187" fmla="*/ 87421 w 1490380"/>
                    <a:gd name="connsiteY187" fmla="*/ 344118 h 1495138"/>
                    <a:gd name="connsiteX188" fmla="*/ 88223 w 1490380"/>
                    <a:gd name="connsiteY188" fmla="*/ 340902 h 1495138"/>
                    <a:gd name="connsiteX189" fmla="*/ 88223 w 1490380"/>
                    <a:gd name="connsiteY189" fmla="*/ 328440 h 1495138"/>
                    <a:gd name="connsiteX190" fmla="*/ 88223 w 1490380"/>
                    <a:gd name="connsiteY190" fmla="*/ 105728 h 1495138"/>
                    <a:gd name="connsiteX191" fmla="*/ 87421 w 1490380"/>
                    <a:gd name="connsiteY191" fmla="*/ 89648 h 1495138"/>
                    <a:gd name="connsiteX192" fmla="*/ 85818 w 1490380"/>
                    <a:gd name="connsiteY192" fmla="*/ 88040 h 1495138"/>
                    <a:gd name="connsiteX193" fmla="*/ 81008 w 1490380"/>
                    <a:gd name="connsiteY193" fmla="*/ 86834 h 1495138"/>
                    <a:gd name="connsiteX194" fmla="*/ 58562 w 1490380"/>
                    <a:gd name="connsiteY194" fmla="*/ 87236 h 1495138"/>
                    <a:gd name="connsiteX195" fmla="*/ 48141 w 1490380"/>
                    <a:gd name="connsiteY195" fmla="*/ 87236 h 1495138"/>
                    <a:gd name="connsiteX196" fmla="*/ 8862 w 1490380"/>
                    <a:gd name="connsiteY196" fmla="*/ 45427 h 1495138"/>
                    <a:gd name="connsiteX197" fmla="*/ 49344 w 1490380"/>
                    <a:gd name="connsiteY197" fmla="*/ 2010 h 1495138"/>
                    <a:gd name="connsiteX198" fmla="*/ 55757 w 1490380"/>
                    <a:gd name="connsiteY198" fmla="*/ 2010 h 1495138"/>
                    <a:gd name="connsiteX199" fmla="*/ 123093 w 1490380"/>
                    <a:gd name="connsiteY19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584543 h 1495138"/>
                    <a:gd name="connsiteX37" fmla="*/ 1406194 w 1490380"/>
                    <a:gd name="connsiteY37" fmla="*/ 731276 h 1495138"/>
                    <a:gd name="connsiteX38" fmla="*/ 1405793 w 1490380"/>
                    <a:gd name="connsiteY38" fmla="*/ 731276 h 1495138"/>
                    <a:gd name="connsiteX39" fmla="*/ 1405793 w 1490380"/>
                    <a:gd name="connsiteY39" fmla="*/ 865948 h 1495138"/>
                    <a:gd name="connsiteX40" fmla="*/ 1406194 w 1490380"/>
                    <a:gd name="connsiteY40" fmla="*/ 880018 h 1495138"/>
                    <a:gd name="connsiteX41" fmla="*/ 1411805 w 1490380"/>
                    <a:gd name="connsiteY41" fmla="*/ 886049 h 1495138"/>
                    <a:gd name="connsiteX42" fmla="*/ 1427036 w 1490380"/>
                    <a:gd name="connsiteY42" fmla="*/ 886049 h 1495138"/>
                    <a:gd name="connsiteX43" fmla="*/ 1449081 w 1490380"/>
                    <a:gd name="connsiteY43" fmla="*/ 886049 h 1495138"/>
                    <a:gd name="connsiteX44" fmla="*/ 1488360 w 1490380"/>
                    <a:gd name="connsiteY44" fmla="*/ 917003 h 1495138"/>
                    <a:gd name="connsiteX45" fmla="*/ 1454291 w 1490380"/>
                    <a:gd name="connsiteY45" fmla="*/ 971676 h 1495138"/>
                    <a:gd name="connsiteX46" fmla="*/ 1441465 w 1490380"/>
                    <a:gd name="connsiteY46" fmla="*/ 972480 h 1495138"/>
                    <a:gd name="connsiteX47" fmla="*/ 1280339 w 1490380"/>
                    <a:gd name="connsiteY47" fmla="*/ 972480 h 1495138"/>
                    <a:gd name="connsiteX48" fmla="*/ 1269517 w 1490380"/>
                    <a:gd name="connsiteY48" fmla="*/ 971676 h 1495138"/>
                    <a:gd name="connsiteX49" fmla="*/ 1232642 w 1490380"/>
                    <a:gd name="connsiteY49" fmla="*/ 935897 h 1495138"/>
                    <a:gd name="connsiteX50" fmla="*/ 1257091 w 1490380"/>
                    <a:gd name="connsiteY50" fmla="*/ 890069 h 1495138"/>
                    <a:gd name="connsiteX51" fmla="*/ 1275529 w 1490380"/>
                    <a:gd name="connsiteY51" fmla="*/ 886049 h 1495138"/>
                    <a:gd name="connsiteX52" fmla="*/ 1309999 w 1490380"/>
                    <a:gd name="connsiteY52" fmla="*/ 886049 h 1495138"/>
                    <a:gd name="connsiteX53" fmla="*/ 1318015 w 1490380"/>
                    <a:gd name="connsiteY53" fmla="*/ 884843 h 1495138"/>
                    <a:gd name="connsiteX54" fmla="*/ 1319618 w 1490380"/>
                    <a:gd name="connsiteY54" fmla="*/ 883234 h 1495138"/>
                    <a:gd name="connsiteX55" fmla="*/ 1320420 w 1490380"/>
                    <a:gd name="connsiteY55" fmla="*/ 880018 h 1495138"/>
                    <a:gd name="connsiteX56" fmla="*/ 1320420 w 1490380"/>
                    <a:gd name="connsiteY56" fmla="*/ 867556 h 1495138"/>
                    <a:gd name="connsiteX57" fmla="*/ 1320420 w 1490380"/>
                    <a:gd name="connsiteY57" fmla="*/ 644844 h 1495138"/>
                    <a:gd name="connsiteX58" fmla="*/ 1319618 w 1490380"/>
                    <a:gd name="connsiteY58" fmla="*/ 628764 h 1495138"/>
                    <a:gd name="connsiteX59" fmla="*/ 1318015 w 1490380"/>
                    <a:gd name="connsiteY59" fmla="*/ 627156 h 1495138"/>
                    <a:gd name="connsiteX60" fmla="*/ 1313205 w 1490380"/>
                    <a:gd name="connsiteY60" fmla="*/ 625950 h 1495138"/>
                    <a:gd name="connsiteX61" fmla="*/ 1290760 w 1490380"/>
                    <a:gd name="connsiteY61" fmla="*/ 626352 h 1495138"/>
                    <a:gd name="connsiteX62" fmla="*/ 1280339 w 1490380"/>
                    <a:gd name="connsiteY62" fmla="*/ 626352 h 1495138"/>
                    <a:gd name="connsiteX63" fmla="*/ 990169 w 1490380"/>
                    <a:gd name="connsiteY63" fmla="*/ 539116 h 1495138"/>
                    <a:gd name="connsiteX64" fmla="*/ 1005400 w 1490380"/>
                    <a:gd name="connsiteY64" fmla="*/ 540322 h 1495138"/>
                    <a:gd name="connsiteX65" fmla="*/ 1041072 w 1490380"/>
                    <a:gd name="connsiteY65" fmla="*/ 578513 h 1495138"/>
                    <a:gd name="connsiteX66" fmla="*/ 1041072 w 1490380"/>
                    <a:gd name="connsiteY66" fmla="*/ 584543 h 1495138"/>
                    <a:gd name="connsiteX67" fmla="*/ 1041072 w 1490380"/>
                    <a:gd name="connsiteY67" fmla="*/ 731276 h 1495138"/>
                    <a:gd name="connsiteX68" fmla="*/ 1040671 w 1490380"/>
                    <a:gd name="connsiteY68" fmla="*/ 731276 h 1495138"/>
                    <a:gd name="connsiteX69" fmla="*/ 1040671 w 1490380"/>
                    <a:gd name="connsiteY69" fmla="*/ 865948 h 1495138"/>
                    <a:gd name="connsiteX70" fmla="*/ 1041072 w 1490380"/>
                    <a:gd name="connsiteY70" fmla="*/ 880018 h 1495138"/>
                    <a:gd name="connsiteX71" fmla="*/ 1046683 w 1490380"/>
                    <a:gd name="connsiteY71" fmla="*/ 886049 h 1495138"/>
                    <a:gd name="connsiteX72" fmla="*/ 1061914 w 1490380"/>
                    <a:gd name="connsiteY72" fmla="*/ 886049 h 1495138"/>
                    <a:gd name="connsiteX73" fmla="*/ 1083959 w 1490380"/>
                    <a:gd name="connsiteY73" fmla="*/ 886049 h 1495138"/>
                    <a:gd name="connsiteX74" fmla="*/ 1123238 w 1490380"/>
                    <a:gd name="connsiteY74" fmla="*/ 917003 h 1495138"/>
                    <a:gd name="connsiteX75" fmla="*/ 1089169 w 1490380"/>
                    <a:gd name="connsiteY75" fmla="*/ 971676 h 1495138"/>
                    <a:gd name="connsiteX76" fmla="*/ 1076343 w 1490380"/>
                    <a:gd name="connsiteY76" fmla="*/ 972480 h 1495138"/>
                    <a:gd name="connsiteX77" fmla="*/ 915217 w 1490380"/>
                    <a:gd name="connsiteY77" fmla="*/ 972480 h 1495138"/>
                    <a:gd name="connsiteX78" fmla="*/ 904395 w 1490380"/>
                    <a:gd name="connsiteY78" fmla="*/ 971676 h 1495138"/>
                    <a:gd name="connsiteX79" fmla="*/ 867520 w 1490380"/>
                    <a:gd name="connsiteY79" fmla="*/ 935897 h 1495138"/>
                    <a:gd name="connsiteX80" fmla="*/ 891970 w 1490380"/>
                    <a:gd name="connsiteY80" fmla="*/ 890069 h 1495138"/>
                    <a:gd name="connsiteX81" fmla="*/ 910407 w 1490380"/>
                    <a:gd name="connsiteY81" fmla="*/ 886049 h 1495138"/>
                    <a:gd name="connsiteX82" fmla="*/ 944877 w 1490380"/>
                    <a:gd name="connsiteY82" fmla="*/ 886049 h 1495138"/>
                    <a:gd name="connsiteX83" fmla="*/ 952893 w 1490380"/>
                    <a:gd name="connsiteY83" fmla="*/ 884843 h 1495138"/>
                    <a:gd name="connsiteX84" fmla="*/ 954496 w 1490380"/>
                    <a:gd name="connsiteY84" fmla="*/ 883234 h 1495138"/>
                    <a:gd name="connsiteX85" fmla="*/ 955298 w 1490380"/>
                    <a:gd name="connsiteY85" fmla="*/ 880018 h 1495138"/>
                    <a:gd name="connsiteX86" fmla="*/ 955298 w 1490380"/>
                    <a:gd name="connsiteY86" fmla="*/ 867556 h 1495138"/>
                    <a:gd name="connsiteX87" fmla="*/ 955298 w 1490380"/>
                    <a:gd name="connsiteY87" fmla="*/ 644844 h 1495138"/>
                    <a:gd name="connsiteX88" fmla="*/ 954496 w 1490380"/>
                    <a:gd name="connsiteY88" fmla="*/ 628764 h 1495138"/>
                    <a:gd name="connsiteX89" fmla="*/ 952893 w 1490380"/>
                    <a:gd name="connsiteY89" fmla="*/ 627156 h 1495138"/>
                    <a:gd name="connsiteX90" fmla="*/ 948083 w 1490380"/>
                    <a:gd name="connsiteY90" fmla="*/ 625950 h 1495138"/>
                    <a:gd name="connsiteX91" fmla="*/ 925638 w 1490380"/>
                    <a:gd name="connsiteY91" fmla="*/ 626352 h 1495138"/>
                    <a:gd name="connsiteX92" fmla="*/ 915217 w 1490380"/>
                    <a:gd name="connsiteY92" fmla="*/ 626352 h 1495138"/>
                    <a:gd name="connsiteX93" fmla="*/ 875937 w 1490380"/>
                    <a:gd name="connsiteY93" fmla="*/ 584543 h 1495138"/>
                    <a:gd name="connsiteX94" fmla="*/ 916419 w 1490380"/>
                    <a:gd name="connsiteY94" fmla="*/ 541126 h 1495138"/>
                    <a:gd name="connsiteX95" fmla="*/ 922832 w 1490380"/>
                    <a:gd name="connsiteY95" fmla="*/ 541126 h 1495138"/>
                    <a:gd name="connsiteX96" fmla="*/ 990169 w 1490380"/>
                    <a:gd name="connsiteY96" fmla="*/ 539116 h 1495138"/>
                    <a:gd name="connsiteX97" fmla="*/ 272255 w 1490380"/>
                    <a:gd name="connsiteY97" fmla="*/ 539116 h 1495138"/>
                    <a:gd name="connsiteX98" fmla="*/ 287486 w 1490380"/>
                    <a:gd name="connsiteY98" fmla="*/ 540322 h 1495138"/>
                    <a:gd name="connsiteX99" fmla="*/ 323158 w 1490380"/>
                    <a:gd name="connsiteY99" fmla="*/ 578513 h 1495138"/>
                    <a:gd name="connsiteX100" fmla="*/ 323158 w 1490380"/>
                    <a:gd name="connsiteY100" fmla="*/ 584543 h 1495138"/>
                    <a:gd name="connsiteX101" fmla="*/ 323158 w 1490380"/>
                    <a:gd name="connsiteY101" fmla="*/ 731276 h 1495138"/>
                    <a:gd name="connsiteX102" fmla="*/ 322757 w 1490380"/>
                    <a:gd name="connsiteY102" fmla="*/ 731276 h 1495138"/>
                    <a:gd name="connsiteX103" fmla="*/ 322757 w 1490380"/>
                    <a:gd name="connsiteY103" fmla="*/ 865948 h 1495138"/>
                    <a:gd name="connsiteX104" fmla="*/ 323158 w 1490380"/>
                    <a:gd name="connsiteY104" fmla="*/ 880018 h 1495138"/>
                    <a:gd name="connsiteX105" fmla="*/ 328769 w 1490380"/>
                    <a:gd name="connsiteY105" fmla="*/ 886049 h 1495138"/>
                    <a:gd name="connsiteX106" fmla="*/ 344000 w 1490380"/>
                    <a:gd name="connsiteY106" fmla="*/ 886049 h 1495138"/>
                    <a:gd name="connsiteX107" fmla="*/ 366045 w 1490380"/>
                    <a:gd name="connsiteY107" fmla="*/ 886049 h 1495138"/>
                    <a:gd name="connsiteX108" fmla="*/ 405325 w 1490380"/>
                    <a:gd name="connsiteY108" fmla="*/ 917003 h 1495138"/>
                    <a:gd name="connsiteX109" fmla="*/ 371255 w 1490380"/>
                    <a:gd name="connsiteY109" fmla="*/ 971676 h 1495138"/>
                    <a:gd name="connsiteX110" fmla="*/ 358429 w 1490380"/>
                    <a:gd name="connsiteY110" fmla="*/ 972480 h 1495138"/>
                    <a:gd name="connsiteX111" fmla="*/ 197303 w 1490380"/>
                    <a:gd name="connsiteY111" fmla="*/ 972480 h 1495138"/>
                    <a:gd name="connsiteX112" fmla="*/ 186481 w 1490380"/>
                    <a:gd name="connsiteY112" fmla="*/ 971676 h 1495138"/>
                    <a:gd name="connsiteX113" fmla="*/ 149606 w 1490380"/>
                    <a:gd name="connsiteY113" fmla="*/ 935897 h 1495138"/>
                    <a:gd name="connsiteX114" fmla="*/ 174056 w 1490380"/>
                    <a:gd name="connsiteY114" fmla="*/ 890069 h 1495138"/>
                    <a:gd name="connsiteX115" fmla="*/ 192493 w 1490380"/>
                    <a:gd name="connsiteY115" fmla="*/ 886049 h 1495138"/>
                    <a:gd name="connsiteX116" fmla="*/ 226963 w 1490380"/>
                    <a:gd name="connsiteY116" fmla="*/ 886049 h 1495138"/>
                    <a:gd name="connsiteX117" fmla="*/ 234979 w 1490380"/>
                    <a:gd name="connsiteY117" fmla="*/ 884843 h 1495138"/>
                    <a:gd name="connsiteX118" fmla="*/ 236582 w 1490380"/>
                    <a:gd name="connsiteY118" fmla="*/ 883234 h 1495138"/>
                    <a:gd name="connsiteX119" fmla="*/ 237384 w 1490380"/>
                    <a:gd name="connsiteY119" fmla="*/ 880018 h 1495138"/>
                    <a:gd name="connsiteX120" fmla="*/ 237384 w 1490380"/>
                    <a:gd name="connsiteY120" fmla="*/ 867556 h 1495138"/>
                    <a:gd name="connsiteX121" fmla="*/ 237384 w 1490380"/>
                    <a:gd name="connsiteY121" fmla="*/ 644844 h 1495138"/>
                    <a:gd name="connsiteX122" fmla="*/ 236582 w 1490380"/>
                    <a:gd name="connsiteY122" fmla="*/ 628764 h 1495138"/>
                    <a:gd name="connsiteX123" fmla="*/ 234979 w 1490380"/>
                    <a:gd name="connsiteY123" fmla="*/ 627156 h 1495138"/>
                    <a:gd name="connsiteX124" fmla="*/ 230169 w 1490380"/>
                    <a:gd name="connsiteY124" fmla="*/ 625950 h 1495138"/>
                    <a:gd name="connsiteX125" fmla="*/ 207724 w 1490380"/>
                    <a:gd name="connsiteY125" fmla="*/ 626352 h 1495138"/>
                    <a:gd name="connsiteX126" fmla="*/ 197303 w 1490380"/>
                    <a:gd name="connsiteY126" fmla="*/ 626352 h 1495138"/>
                    <a:gd name="connsiteX127" fmla="*/ 158023 w 1490380"/>
                    <a:gd name="connsiteY127" fmla="*/ 584543 h 1495138"/>
                    <a:gd name="connsiteX128" fmla="*/ 198505 w 1490380"/>
                    <a:gd name="connsiteY128" fmla="*/ 541126 h 1495138"/>
                    <a:gd name="connsiteX129" fmla="*/ 204918 w 1490380"/>
                    <a:gd name="connsiteY129" fmla="*/ 541126 h 1495138"/>
                    <a:gd name="connsiteX130" fmla="*/ 272255 w 1490380"/>
                    <a:gd name="connsiteY130" fmla="*/ 539116 h 1495138"/>
                    <a:gd name="connsiteX131" fmla="*/ 477504 w 1490380"/>
                    <a:gd name="connsiteY131" fmla="*/ 0 h 1495138"/>
                    <a:gd name="connsiteX132" fmla="*/ 492735 w 1490380"/>
                    <a:gd name="connsiteY132" fmla="*/ 1206 h 1495138"/>
                    <a:gd name="connsiteX133" fmla="*/ 528407 w 1490380"/>
                    <a:gd name="connsiteY133" fmla="*/ 39397 h 1495138"/>
                    <a:gd name="connsiteX134" fmla="*/ 528407 w 1490380"/>
                    <a:gd name="connsiteY134" fmla="*/ 45427 h 1495138"/>
                    <a:gd name="connsiteX135" fmla="*/ 528407 w 1490380"/>
                    <a:gd name="connsiteY135" fmla="*/ 192159 h 1495138"/>
                    <a:gd name="connsiteX136" fmla="*/ 528006 w 1490380"/>
                    <a:gd name="connsiteY136" fmla="*/ 192159 h 1495138"/>
                    <a:gd name="connsiteX137" fmla="*/ 528006 w 1490380"/>
                    <a:gd name="connsiteY137" fmla="*/ 326832 h 1495138"/>
                    <a:gd name="connsiteX138" fmla="*/ 528407 w 1490380"/>
                    <a:gd name="connsiteY138" fmla="*/ 340902 h 1495138"/>
                    <a:gd name="connsiteX139" fmla="*/ 534018 w 1490380"/>
                    <a:gd name="connsiteY139" fmla="*/ 346932 h 1495138"/>
                    <a:gd name="connsiteX140" fmla="*/ 549249 w 1490380"/>
                    <a:gd name="connsiteY140" fmla="*/ 346932 h 1495138"/>
                    <a:gd name="connsiteX141" fmla="*/ 571294 w 1490380"/>
                    <a:gd name="connsiteY141" fmla="*/ 346932 h 1495138"/>
                    <a:gd name="connsiteX142" fmla="*/ 610574 w 1490380"/>
                    <a:gd name="connsiteY142" fmla="*/ 377887 h 1495138"/>
                    <a:gd name="connsiteX143" fmla="*/ 576504 w 1490380"/>
                    <a:gd name="connsiteY143" fmla="*/ 432560 h 1495138"/>
                    <a:gd name="connsiteX144" fmla="*/ 563678 w 1490380"/>
                    <a:gd name="connsiteY144" fmla="*/ 433364 h 1495138"/>
                    <a:gd name="connsiteX145" fmla="*/ 402552 w 1490380"/>
                    <a:gd name="connsiteY145" fmla="*/ 433364 h 1495138"/>
                    <a:gd name="connsiteX146" fmla="*/ 391730 w 1490380"/>
                    <a:gd name="connsiteY146" fmla="*/ 432560 h 1495138"/>
                    <a:gd name="connsiteX147" fmla="*/ 354855 w 1490380"/>
                    <a:gd name="connsiteY147" fmla="*/ 396781 h 1495138"/>
                    <a:gd name="connsiteX148" fmla="*/ 379305 w 1490380"/>
                    <a:gd name="connsiteY148" fmla="*/ 350952 h 1495138"/>
                    <a:gd name="connsiteX149" fmla="*/ 397742 w 1490380"/>
                    <a:gd name="connsiteY149" fmla="*/ 346932 h 1495138"/>
                    <a:gd name="connsiteX150" fmla="*/ 432212 w 1490380"/>
                    <a:gd name="connsiteY150" fmla="*/ 346932 h 1495138"/>
                    <a:gd name="connsiteX151" fmla="*/ 440228 w 1490380"/>
                    <a:gd name="connsiteY151" fmla="*/ 345726 h 1495138"/>
                    <a:gd name="connsiteX152" fmla="*/ 441831 w 1490380"/>
                    <a:gd name="connsiteY152" fmla="*/ 344118 h 1495138"/>
                    <a:gd name="connsiteX153" fmla="*/ 442633 w 1490380"/>
                    <a:gd name="connsiteY153" fmla="*/ 340902 h 1495138"/>
                    <a:gd name="connsiteX154" fmla="*/ 442633 w 1490380"/>
                    <a:gd name="connsiteY154" fmla="*/ 328440 h 1495138"/>
                    <a:gd name="connsiteX155" fmla="*/ 442633 w 1490380"/>
                    <a:gd name="connsiteY155" fmla="*/ 105728 h 1495138"/>
                    <a:gd name="connsiteX156" fmla="*/ 441831 w 1490380"/>
                    <a:gd name="connsiteY156" fmla="*/ 89648 h 1495138"/>
                    <a:gd name="connsiteX157" fmla="*/ 440228 w 1490380"/>
                    <a:gd name="connsiteY157" fmla="*/ 88040 h 1495138"/>
                    <a:gd name="connsiteX158" fmla="*/ 435418 w 1490380"/>
                    <a:gd name="connsiteY158" fmla="*/ 86834 h 1495138"/>
                    <a:gd name="connsiteX159" fmla="*/ 412973 w 1490380"/>
                    <a:gd name="connsiteY159" fmla="*/ 87236 h 1495138"/>
                    <a:gd name="connsiteX160" fmla="*/ 402552 w 1490380"/>
                    <a:gd name="connsiteY160" fmla="*/ 87236 h 1495138"/>
                    <a:gd name="connsiteX161" fmla="*/ 363272 w 1490380"/>
                    <a:gd name="connsiteY161" fmla="*/ 45427 h 1495138"/>
                    <a:gd name="connsiteX162" fmla="*/ 403754 w 1490380"/>
                    <a:gd name="connsiteY162" fmla="*/ 2010 h 1495138"/>
                    <a:gd name="connsiteX163" fmla="*/ 410167 w 1490380"/>
                    <a:gd name="connsiteY163" fmla="*/ 2010 h 1495138"/>
                    <a:gd name="connsiteX164" fmla="*/ 477504 w 1490380"/>
                    <a:gd name="connsiteY164" fmla="*/ 0 h 1495138"/>
                    <a:gd name="connsiteX165" fmla="*/ 123093 w 1490380"/>
                    <a:gd name="connsiteY165" fmla="*/ 0 h 1495138"/>
                    <a:gd name="connsiteX166" fmla="*/ 138324 w 1490380"/>
                    <a:gd name="connsiteY166" fmla="*/ 1206 h 1495138"/>
                    <a:gd name="connsiteX167" fmla="*/ 173997 w 1490380"/>
                    <a:gd name="connsiteY167" fmla="*/ 39397 h 1495138"/>
                    <a:gd name="connsiteX168" fmla="*/ 173997 w 1490380"/>
                    <a:gd name="connsiteY168" fmla="*/ 45427 h 1495138"/>
                    <a:gd name="connsiteX169" fmla="*/ 173997 w 1490380"/>
                    <a:gd name="connsiteY169" fmla="*/ 192159 h 1495138"/>
                    <a:gd name="connsiteX170" fmla="*/ 173596 w 1490380"/>
                    <a:gd name="connsiteY170" fmla="*/ 192159 h 1495138"/>
                    <a:gd name="connsiteX171" fmla="*/ 173596 w 1490380"/>
                    <a:gd name="connsiteY171" fmla="*/ 326832 h 1495138"/>
                    <a:gd name="connsiteX172" fmla="*/ 173997 w 1490380"/>
                    <a:gd name="connsiteY172" fmla="*/ 340902 h 1495138"/>
                    <a:gd name="connsiteX173" fmla="*/ 179608 w 1490380"/>
                    <a:gd name="connsiteY173" fmla="*/ 346932 h 1495138"/>
                    <a:gd name="connsiteX174" fmla="*/ 194839 w 1490380"/>
                    <a:gd name="connsiteY174" fmla="*/ 346932 h 1495138"/>
                    <a:gd name="connsiteX175" fmla="*/ 216884 w 1490380"/>
                    <a:gd name="connsiteY175" fmla="*/ 346932 h 1495138"/>
                    <a:gd name="connsiteX176" fmla="*/ 256164 w 1490380"/>
                    <a:gd name="connsiteY176" fmla="*/ 377887 h 1495138"/>
                    <a:gd name="connsiteX177" fmla="*/ 222094 w 1490380"/>
                    <a:gd name="connsiteY177" fmla="*/ 432560 h 1495138"/>
                    <a:gd name="connsiteX178" fmla="*/ 209268 w 1490380"/>
                    <a:gd name="connsiteY178" fmla="*/ 433364 h 1495138"/>
                    <a:gd name="connsiteX179" fmla="*/ 48141 w 1490380"/>
                    <a:gd name="connsiteY179" fmla="*/ 433364 h 1495138"/>
                    <a:gd name="connsiteX180" fmla="*/ 37319 w 1490380"/>
                    <a:gd name="connsiteY180" fmla="*/ 432560 h 1495138"/>
                    <a:gd name="connsiteX181" fmla="*/ 445 w 1490380"/>
                    <a:gd name="connsiteY181" fmla="*/ 396781 h 1495138"/>
                    <a:gd name="connsiteX182" fmla="*/ 24894 w 1490380"/>
                    <a:gd name="connsiteY182" fmla="*/ 350952 h 1495138"/>
                    <a:gd name="connsiteX183" fmla="*/ 43332 w 1490380"/>
                    <a:gd name="connsiteY183" fmla="*/ 346932 h 1495138"/>
                    <a:gd name="connsiteX184" fmla="*/ 77801 w 1490380"/>
                    <a:gd name="connsiteY184" fmla="*/ 346932 h 1495138"/>
                    <a:gd name="connsiteX185" fmla="*/ 85818 w 1490380"/>
                    <a:gd name="connsiteY185" fmla="*/ 345726 h 1495138"/>
                    <a:gd name="connsiteX186" fmla="*/ 87421 w 1490380"/>
                    <a:gd name="connsiteY186" fmla="*/ 344118 h 1495138"/>
                    <a:gd name="connsiteX187" fmla="*/ 88223 w 1490380"/>
                    <a:gd name="connsiteY187" fmla="*/ 340902 h 1495138"/>
                    <a:gd name="connsiteX188" fmla="*/ 88223 w 1490380"/>
                    <a:gd name="connsiteY188" fmla="*/ 328440 h 1495138"/>
                    <a:gd name="connsiteX189" fmla="*/ 88223 w 1490380"/>
                    <a:gd name="connsiteY189" fmla="*/ 105728 h 1495138"/>
                    <a:gd name="connsiteX190" fmla="*/ 87421 w 1490380"/>
                    <a:gd name="connsiteY190" fmla="*/ 89648 h 1495138"/>
                    <a:gd name="connsiteX191" fmla="*/ 85818 w 1490380"/>
                    <a:gd name="connsiteY191" fmla="*/ 88040 h 1495138"/>
                    <a:gd name="connsiteX192" fmla="*/ 81008 w 1490380"/>
                    <a:gd name="connsiteY192" fmla="*/ 86834 h 1495138"/>
                    <a:gd name="connsiteX193" fmla="*/ 58562 w 1490380"/>
                    <a:gd name="connsiteY193" fmla="*/ 87236 h 1495138"/>
                    <a:gd name="connsiteX194" fmla="*/ 48141 w 1490380"/>
                    <a:gd name="connsiteY194" fmla="*/ 87236 h 1495138"/>
                    <a:gd name="connsiteX195" fmla="*/ 8862 w 1490380"/>
                    <a:gd name="connsiteY195" fmla="*/ 45427 h 1495138"/>
                    <a:gd name="connsiteX196" fmla="*/ 49344 w 1490380"/>
                    <a:gd name="connsiteY196" fmla="*/ 2010 h 1495138"/>
                    <a:gd name="connsiteX197" fmla="*/ 55757 w 1490380"/>
                    <a:gd name="connsiteY197" fmla="*/ 2010 h 1495138"/>
                    <a:gd name="connsiteX198" fmla="*/ 123093 w 1490380"/>
                    <a:gd name="connsiteY19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578513 h 1495138"/>
                    <a:gd name="connsiteX36" fmla="*/ 1406194 w 1490380"/>
                    <a:gd name="connsiteY36" fmla="*/ 731276 h 1495138"/>
                    <a:gd name="connsiteX37" fmla="*/ 1405793 w 1490380"/>
                    <a:gd name="connsiteY37" fmla="*/ 731276 h 1495138"/>
                    <a:gd name="connsiteX38" fmla="*/ 1405793 w 1490380"/>
                    <a:gd name="connsiteY38" fmla="*/ 865948 h 1495138"/>
                    <a:gd name="connsiteX39" fmla="*/ 1406194 w 1490380"/>
                    <a:gd name="connsiteY39" fmla="*/ 880018 h 1495138"/>
                    <a:gd name="connsiteX40" fmla="*/ 1411805 w 1490380"/>
                    <a:gd name="connsiteY40" fmla="*/ 886049 h 1495138"/>
                    <a:gd name="connsiteX41" fmla="*/ 1427036 w 1490380"/>
                    <a:gd name="connsiteY41" fmla="*/ 886049 h 1495138"/>
                    <a:gd name="connsiteX42" fmla="*/ 1449081 w 1490380"/>
                    <a:gd name="connsiteY42" fmla="*/ 886049 h 1495138"/>
                    <a:gd name="connsiteX43" fmla="*/ 1488360 w 1490380"/>
                    <a:gd name="connsiteY43" fmla="*/ 917003 h 1495138"/>
                    <a:gd name="connsiteX44" fmla="*/ 1454291 w 1490380"/>
                    <a:gd name="connsiteY44" fmla="*/ 971676 h 1495138"/>
                    <a:gd name="connsiteX45" fmla="*/ 1441465 w 1490380"/>
                    <a:gd name="connsiteY45" fmla="*/ 972480 h 1495138"/>
                    <a:gd name="connsiteX46" fmla="*/ 1280339 w 1490380"/>
                    <a:gd name="connsiteY46" fmla="*/ 972480 h 1495138"/>
                    <a:gd name="connsiteX47" fmla="*/ 1269517 w 1490380"/>
                    <a:gd name="connsiteY47" fmla="*/ 971676 h 1495138"/>
                    <a:gd name="connsiteX48" fmla="*/ 1232642 w 1490380"/>
                    <a:gd name="connsiteY48" fmla="*/ 935897 h 1495138"/>
                    <a:gd name="connsiteX49" fmla="*/ 1257091 w 1490380"/>
                    <a:gd name="connsiteY49" fmla="*/ 890069 h 1495138"/>
                    <a:gd name="connsiteX50" fmla="*/ 1275529 w 1490380"/>
                    <a:gd name="connsiteY50" fmla="*/ 886049 h 1495138"/>
                    <a:gd name="connsiteX51" fmla="*/ 1309999 w 1490380"/>
                    <a:gd name="connsiteY51" fmla="*/ 886049 h 1495138"/>
                    <a:gd name="connsiteX52" fmla="*/ 1318015 w 1490380"/>
                    <a:gd name="connsiteY52" fmla="*/ 884843 h 1495138"/>
                    <a:gd name="connsiteX53" fmla="*/ 1319618 w 1490380"/>
                    <a:gd name="connsiteY53" fmla="*/ 883234 h 1495138"/>
                    <a:gd name="connsiteX54" fmla="*/ 1320420 w 1490380"/>
                    <a:gd name="connsiteY54" fmla="*/ 880018 h 1495138"/>
                    <a:gd name="connsiteX55" fmla="*/ 1320420 w 1490380"/>
                    <a:gd name="connsiteY55" fmla="*/ 867556 h 1495138"/>
                    <a:gd name="connsiteX56" fmla="*/ 1320420 w 1490380"/>
                    <a:gd name="connsiteY56" fmla="*/ 644844 h 1495138"/>
                    <a:gd name="connsiteX57" fmla="*/ 1319618 w 1490380"/>
                    <a:gd name="connsiteY57" fmla="*/ 628764 h 1495138"/>
                    <a:gd name="connsiteX58" fmla="*/ 1318015 w 1490380"/>
                    <a:gd name="connsiteY58" fmla="*/ 627156 h 1495138"/>
                    <a:gd name="connsiteX59" fmla="*/ 1313205 w 1490380"/>
                    <a:gd name="connsiteY59" fmla="*/ 625950 h 1495138"/>
                    <a:gd name="connsiteX60" fmla="*/ 1290760 w 1490380"/>
                    <a:gd name="connsiteY60" fmla="*/ 626352 h 1495138"/>
                    <a:gd name="connsiteX61" fmla="*/ 1280339 w 1490380"/>
                    <a:gd name="connsiteY61" fmla="*/ 626352 h 1495138"/>
                    <a:gd name="connsiteX62" fmla="*/ 990169 w 1490380"/>
                    <a:gd name="connsiteY62" fmla="*/ 539116 h 1495138"/>
                    <a:gd name="connsiteX63" fmla="*/ 1005400 w 1490380"/>
                    <a:gd name="connsiteY63" fmla="*/ 540322 h 1495138"/>
                    <a:gd name="connsiteX64" fmla="*/ 1041072 w 1490380"/>
                    <a:gd name="connsiteY64" fmla="*/ 578513 h 1495138"/>
                    <a:gd name="connsiteX65" fmla="*/ 1041072 w 1490380"/>
                    <a:gd name="connsiteY65" fmla="*/ 584543 h 1495138"/>
                    <a:gd name="connsiteX66" fmla="*/ 1041072 w 1490380"/>
                    <a:gd name="connsiteY66" fmla="*/ 731276 h 1495138"/>
                    <a:gd name="connsiteX67" fmla="*/ 1040671 w 1490380"/>
                    <a:gd name="connsiteY67" fmla="*/ 731276 h 1495138"/>
                    <a:gd name="connsiteX68" fmla="*/ 1040671 w 1490380"/>
                    <a:gd name="connsiteY68" fmla="*/ 865948 h 1495138"/>
                    <a:gd name="connsiteX69" fmla="*/ 1041072 w 1490380"/>
                    <a:gd name="connsiteY69" fmla="*/ 880018 h 1495138"/>
                    <a:gd name="connsiteX70" fmla="*/ 1046683 w 1490380"/>
                    <a:gd name="connsiteY70" fmla="*/ 886049 h 1495138"/>
                    <a:gd name="connsiteX71" fmla="*/ 1061914 w 1490380"/>
                    <a:gd name="connsiteY71" fmla="*/ 886049 h 1495138"/>
                    <a:gd name="connsiteX72" fmla="*/ 1083959 w 1490380"/>
                    <a:gd name="connsiteY72" fmla="*/ 886049 h 1495138"/>
                    <a:gd name="connsiteX73" fmla="*/ 1123238 w 1490380"/>
                    <a:gd name="connsiteY73" fmla="*/ 917003 h 1495138"/>
                    <a:gd name="connsiteX74" fmla="*/ 1089169 w 1490380"/>
                    <a:gd name="connsiteY74" fmla="*/ 971676 h 1495138"/>
                    <a:gd name="connsiteX75" fmla="*/ 1076343 w 1490380"/>
                    <a:gd name="connsiteY75" fmla="*/ 972480 h 1495138"/>
                    <a:gd name="connsiteX76" fmla="*/ 915217 w 1490380"/>
                    <a:gd name="connsiteY76" fmla="*/ 972480 h 1495138"/>
                    <a:gd name="connsiteX77" fmla="*/ 904395 w 1490380"/>
                    <a:gd name="connsiteY77" fmla="*/ 971676 h 1495138"/>
                    <a:gd name="connsiteX78" fmla="*/ 867520 w 1490380"/>
                    <a:gd name="connsiteY78" fmla="*/ 935897 h 1495138"/>
                    <a:gd name="connsiteX79" fmla="*/ 891970 w 1490380"/>
                    <a:gd name="connsiteY79" fmla="*/ 890069 h 1495138"/>
                    <a:gd name="connsiteX80" fmla="*/ 910407 w 1490380"/>
                    <a:gd name="connsiteY80" fmla="*/ 886049 h 1495138"/>
                    <a:gd name="connsiteX81" fmla="*/ 944877 w 1490380"/>
                    <a:gd name="connsiteY81" fmla="*/ 886049 h 1495138"/>
                    <a:gd name="connsiteX82" fmla="*/ 952893 w 1490380"/>
                    <a:gd name="connsiteY82" fmla="*/ 884843 h 1495138"/>
                    <a:gd name="connsiteX83" fmla="*/ 954496 w 1490380"/>
                    <a:gd name="connsiteY83" fmla="*/ 883234 h 1495138"/>
                    <a:gd name="connsiteX84" fmla="*/ 955298 w 1490380"/>
                    <a:gd name="connsiteY84" fmla="*/ 880018 h 1495138"/>
                    <a:gd name="connsiteX85" fmla="*/ 955298 w 1490380"/>
                    <a:gd name="connsiteY85" fmla="*/ 867556 h 1495138"/>
                    <a:gd name="connsiteX86" fmla="*/ 955298 w 1490380"/>
                    <a:gd name="connsiteY86" fmla="*/ 644844 h 1495138"/>
                    <a:gd name="connsiteX87" fmla="*/ 954496 w 1490380"/>
                    <a:gd name="connsiteY87" fmla="*/ 628764 h 1495138"/>
                    <a:gd name="connsiteX88" fmla="*/ 952893 w 1490380"/>
                    <a:gd name="connsiteY88" fmla="*/ 627156 h 1495138"/>
                    <a:gd name="connsiteX89" fmla="*/ 948083 w 1490380"/>
                    <a:gd name="connsiteY89" fmla="*/ 625950 h 1495138"/>
                    <a:gd name="connsiteX90" fmla="*/ 925638 w 1490380"/>
                    <a:gd name="connsiteY90" fmla="*/ 626352 h 1495138"/>
                    <a:gd name="connsiteX91" fmla="*/ 915217 w 1490380"/>
                    <a:gd name="connsiteY91" fmla="*/ 626352 h 1495138"/>
                    <a:gd name="connsiteX92" fmla="*/ 875937 w 1490380"/>
                    <a:gd name="connsiteY92" fmla="*/ 584543 h 1495138"/>
                    <a:gd name="connsiteX93" fmla="*/ 916419 w 1490380"/>
                    <a:gd name="connsiteY93" fmla="*/ 541126 h 1495138"/>
                    <a:gd name="connsiteX94" fmla="*/ 922832 w 1490380"/>
                    <a:gd name="connsiteY94" fmla="*/ 541126 h 1495138"/>
                    <a:gd name="connsiteX95" fmla="*/ 990169 w 1490380"/>
                    <a:gd name="connsiteY95" fmla="*/ 539116 h 1495138"/>
                    <a:gd name="connsiteX96" fmla="*/ 272255 w 1490380"/>
                    <a:gd name="connsiteY96" fmla="*/ 539116 h 1495138"/>
                    <a:gd name="connsiteX97" fmla="*/ 287486 w 1490380"/>
                    <a:gd name="connsiteY97" fmla="*/ 540322 h 1495138"/>
                    <a:gd name="connsiteX98" fmla="*/ 323158 w 1490380"/>
                    <a:gd name="connsiteY98" fmla="*/ 578513 h 1495138"/>
                    <a:gd name="connsiteX99" fmla="*/ 323158 w 1490380"/>
                    <a:gd name="connsiteY99" fmla="*/ 584543 h 1495138"/>
                    <a:gd name="connsiteX100" fmla="*/ 323158 w 1490380"/>
                    <a:gd name="connsiteY100" fmla="*/ 731276 h 1495138"/>
                    <a:gd name="connsiteX101" fmla="*/ 322757 w 1490380"/>
                    <a:gd name="connsiteY101" fmla="*/ 731276 h 1495138"/>
                    <a:gd name="connsiteX102" fmla="*/ 322757 w 1490380"/>
                    <a:gd name="connsiteY102" fmla="*/ 865948 h 1495138"/>
                    <a:gd name="connsiteX103" fmla="*/ 323158 w 1490380"/>
                    <a:gd name="connsiteY103" fmla="*/ 880018 h 1495138"/>
                    <a:gd name="connsiteX104" fmla="*/ 328769 w 1490380"/>
                    <a:gd name="connsiteY104" fmla="*/ 886049 h 1495138"/>
                    <a:gd name="connsiteX105" fmla="*/ 344000 w 1490380"/>
                    <a:gd name="connsiteY105" fmla="*/ 886049 h 1495138"/>
                    <a:gd name="connsiteX106" fmla="*/ 366045 w 1490380"/>
                    <a:gd name="connsiteY106" fmla="*/ 886049 h 1495138"/>
                    <a:gd name="connsiteX107" fmla="*/ 405325 w 1490380"/>
                    <a:gd name="connsiteY107" fmla="*/ 917003 h 1495138"/>
                    <a:gd name="connsiteX108" fmla="*/ 371255 w 1490380"/>
                    <a:gd name="connsiteY108" fmla="*/ 971676 h 1495138"/>
                    <a:gd name="connsiteX109" fmla="*/ 358429 w 1490380"/>
                    <a:gd name="connsiteY109" fmla="*/ 972480 h 1495138"/>
                    <a:gd name="connsiteX110" fmla="*/ 197303 w 1490380"/>
                    <a:gd name="connsiteY110" fmla="*/ 972480 h 1495138"/>
                    <a:gd name="connsiteX111" fmla="*/ 186481 w 1490380"/>
                    <a:gd name="connsiteY111" fmla="*/ 971676 h 1495138"/>
                    <a:gd name="connsiteX112" fmla="*/ 149606 w 1490380"/>
                    <a:gd name="connsiteY112" fmla="*/ 935897 h 1495138"/>
                    <a:gd name="connsiteX113" fmla="*/ 174056 w 1490380"/>
                    <a:gd name="connsiteY113" fmla="*/ 890069 h 1495138"/>
                    <a:gd name="connsiteX114" fmla="*/ 192493 w 1490380"/>
                    <a:gd name="connsiteY114" fmla="*/ 886049 h 1495138"/>
                    <a:gd name="connsiteX115" fmla="*/ 226963 w 1490380"/>
                    <a:gd name="connsiteY115" fmla="*/ 886049 h 1495138"/>
                    <a:gd name="connsiteX116" fmla="*/ 234979 w 1490380"/>
                    <a:gd name="connsiteY116" fmla="*/ 884843 h 1495138"/>
                    <a:gd name="connsiteX117" fmla="*/ 236582 w 1490380"/>
                    <a:gd name="connsiteY117" fmla="*/ 883234 h 1495138"/>
                    <a:gd name="connsiteX118" fmla="*/ 237384 w 1490380"/>
                    <a:gd name="connsiteY118" fmla="*/ 880018 h 1495138"/>
                    <a:gd name="connsiteX119" fmla="*/ 237384 w 1490380"/>
                    <a:gd name="connsiteY119" fmla="*/ 867556 h 1495138"/>
                    <a:gd name="connsiteX120" fmla="*/ 237384 w 1490380"/>
                    <a:gd name="connsiteY120" fmla="*/ 644844 h 1495138"/>
                    <a:gd name="connsiteX121" fmla="*/ 236582 w 1490380"/>
                    <a:gd name="connsiteY121" fmla="*/ 628764 h 1495138"/>
                    <a:gd name="connsiteX122" fmla="*/ 234979 w 1490380"/>
                    <a:gd name="connsiteY122" fmla="*/ 627156 h 1495138"/>
                    <a:gd name="connsiteX123" fmla="*/ 230169 w 1490380"/>
                    <a:gd name="connsiteY123" fmla="*/ 625950 h 1495138"/>
                    <a:gd name="connsiteX124" fmla="*/ 207724 w 1490380"/>
                    <a:gd name="connsiteY124" fmla="*/ 626352 h 1495138"/>
                    <a:gd name="connsiteX125" fmla="*/ 197303 w 1490380"/>
                    <a:gd name="connsiteY125" fmla="*/ 626352 h 1495138"/>
                    <a:gd name="connsiteX126" fmla="*/ 158023 w 1490380"/>
                    <a:gd name="connsiteY126" fmla="*/ 584543 h 1495138"/>
                    <a:gd name="connsiteX127" fmla="*/ 198505 w 1490380"/>
                    <a:gd name="connsiteY127" fmla="*/ 541126 h 1495138"/>
                    <a:gd name="connsiteX128" fmla="*/ 204918 w 1490380"/>
                    <a:gd name="connsiteY128" fmla="*/ 541126 h 1495138"/>
                    <a:gd name="connsiteX129" fmla="*/ 272255 w 1490380"/>
                    <a:gd name="connsiteY129" fmla="*/ 539116 h 1495138"/>
                    <a:gd name="connsiteX130" fmla="*/ 477504 w 1490380"/>
                    <a:gd name="connsiteY130" fmla="*/ 0 h 1495138"/>
                    <a:gd name="connsiteX131" fmla="*/ 492735 w 1490380"/>
                    <a:gd name="connsiteY131" fmla="*/ 1206 h 1495138"/>
                    <a:gd name="connsiteX132" fmla="*/ 528407 w 1490380"/>
                    <a:gd name="connsiteY132" fmla="*/ 39397 h 1495138"/>
                    <a:gd name="connsiteX133" fmla="*/ 528407 w 1490380"/>
                    <a:gd name="connsiteY133" fmla="*/ 45427 h 1495138"/>
                    <a:gd name="connsiteX134" fmla="*/ 528407 w 1490380"/>
                    <a:gd name="connsiteY134" fmla="*/ 192159 h 1495138"/>
                    <a:gd name="connsiteX135" fmla="*/ 528006 w 1490380"/>
                    <a:gd name="connsiteY135" fmla="*/ 192159 h 1495138"/>
                    <a:gd name="connsiteX136" fmla="*/ 528006 w 1490380"/>
                    <a:gd name="connsiteY136" fmla="*/ 326832 h 1495138"/>
                    <a:gd name="connsiteX137" fmla="*/ 528407 w 1490380"/>
                    <a:gd name="connsiteY137" fmla="*/ 340902 h 1495138"/>
                    <a:gd name="connsiteX138" fmla="*/ 534018 w 1490380"/>
                    <a:gd name="connsiteY138" fmla="*/ 346932 h 1495138"/>
                    <a:gd name="connsiteX139" fmla="*/ 549249 w 1490380"/>
                    <a:gd name="connsiteY139" fmla="*/ 346932 h 1495138"/>
                    <a:gd name="connsiteX140" fmla="*/ 571294 w 1490380"/>
                    <a:gd name="connsiteY140" fmla="*/ 346932 h 1495138"/>
                    <a:gd name="connsiteX141" fmla="*/ 610574 w 1490380"/>
                    <a:gd name="connsiteY141" fmla="*/ 377887 h 1495138"/>
                    <a:gd name="connsiteX142" fmla="*/ 576504 w 1490380"/>
                    <a:gd name="connsiteY142" fmla="*/ 432560 h 1495138"/>
                    <a:gd name="connsiteX143" fmla="*/ 563678 w 1490380"/>
                    <a:gd name="connsiteY143" fmla="*/ 433364 h 1495138"/>
                    <a:gd name="connsiteX144" fmla="*/ 402552 w 1490380"/>
                    <a:gd name="connsiteY144" fmla="*/ 433364 h 1495138"/>
                    <a:gd name="connsiteX145" fmla="*/ 391730 w 1490380"/>
                    <a:gd name="connsiteY145" fmla="*/ 432560 h 1495138"/>
                    <a:gd name="connsiteX146" fmla="*/ 354855 w 1490380"/>
                    <a:gd name="connsiteY146" fmla="*/ 396781 h 1495138"/>
                    <a:gd name="connsiteX147" fmla="*/ 379305 w 1490380"/>
                    <a:gd name="connsiteY147" fmla="*/ 350952 h 1495138"/>
                    <a:gd name="connsiteX148" fmla="*/ 397742 w 1490380"/>
                    <a:gd name="connsiteY148" fmla="*/ 346932 h 1495138"/>
                    <a:gd name="connsiteX149" fmla="*/ 432212 w 1490380"/>
                    <a:gd name="connsiteY149" fmla="*/ 346932 h 1495138"/>
                    <a:gd name="connsiteX150" fmla="*/ 440228 w 1490380"/>
                    <a:gd name="connsiteY150" fmla="*/ 345726 h 1495138"/>
                    <a:gd name="connsiteX151" fmla="*/ 441831 w 1490380"/>
                    <a:gd name="connsiteY151" fmla="*/ 344118 h 1495138"/>
                    <a:gd name="connsiteX152" fmla="*/ 442633 w 1490380"/>
                    <a:gd name="connsiteY152" fmla="*/ 340902 h 1495138"/>
                    <a:gd name="connsiteX153" fmla="*/ 442633 w 1490380"/>
                    <a:gd name="connsiteY153" fmla="*/ 328440 h 1495138"/>
                    <a:gd name="connsiteX154" fmla="*/ 442633 w 1490380"/>
                    <a:gd name="connsiteY154" fmla="*/ 105728 h 1495138"/>
                    <a:gd name="connsiteX155" fmla="*/ 441831 w 1490380"/>
                    <a:gd name="connsiteY155" fmla="*/ 89648 h 1495138"/>
                    <a:gd name="connsiteX156" fmla="*/ 440228 w 1490380"/>
                    <a:gd name="connsiteY156" fmla="*/ 88040 h 1495138"/>
                    <a:gd name="connsiteX157" fmla="*/ 435418 w 1490380"/>
                    <a:gd name="connsiteY157" fmla="*/ 86834 h 1495138"/>
                    <a:gd name="connsiteX158" fmla="*/ 412973 w 1490380"/>
                    <a:gd name="connsiteY158" fmla="*/ 87236 h 1495138"/>
                    <a:gd name="connsiteX159" fmla="*/ 402552 w 1490380"/>
                    <a:gd name="connsiteY159" fmla="*/ 87236 h 1495138"/>
                    <a:gd name="connsiteX160" fmla="*/ 363272 w 1490380"/>
                    <a:gd name="connsiteY160" fmla="*/ 45427 h 1495138"/>
                    <a:gd name="connsiteX161" fmla="*/ 403754 w 1490380"/>
                    <a:gd name="connsiteY161" fmla="*/ 2010 h 1495138"/>
                    <a:gd name="connsiteX162" fmla="*/ 410167 w 1490380"/>
                    <a:gd name="connsiteY162" fmla="*/ 2010 h 1495138"/>
                    <a:gd name="connsiteX163" fmla="*/ 477504 w 1490380"/>
                    <a:gd name="connsiteY163" fmla="*/ 0 h 1495138"/>
                    <a:gd name="connsiteX164" fmla="*/ 123093 w 1490380"/>
                    <a:gd name="connsiteY164" fmla="*/ 0 h 1495138"/>
                    <a:gd name="connsiteX165" fmla="*/ 138324 w 1490380"/>
                    <a:gd name="connsiteY165" fmla="*/ 1206 h 1495138"/>
                    <a:gd name="connsiteX166" fmla="*/ 173997 w 1490380"/>
                    <a:gd name="connsiteY166" fmla="*/ 39397 h 1495138"/>
                    <a:gd name="connsiteX167" fmla="*/ 173997 w 1490380"/>
                    <a:gd name="connsiteY167" fmla="*/ 45427 h 1495138"/>
                    <a:gd name="connsiteX168" fmla="*/ 173997 w 1490380"/>
                    <a:gd name="connsiteY168" fmla="*/ 192159 h 1495138"/>
                    <a:gd name="connsiteX169" fmla="*/ 173596 w 1490380"/>
                    <a:gd name="connsiteY169" fmla="*/ 192159 h 1495138"/>
                    <a:gd name="connsiteX170" fmla="*/ 173596 w 1490380"/>
                    <a:gd name="connsiteY170" fmla="*/ 326832 h 1495138"/>
                    <a:gd name="connsiteX171" fmla="*/ 173997 w 1490380"/>
                    <a:gd name="connsiteY171" fmla="*/ 340902 h 1495138"/>
                    <a:gd name="connsiteX172" fmla="*/ 179608 w 1490380"/>
                    <a:gd name="connsiteY172" fmla="*/ 346932 h 1495138"/>
                    <a:gd name="connsiteX173" fmla="*/ 194839 w 1490380"/>
                    <a:gd name="connsiteY173" fmla="*/ 346932 h 1495138"/>
                    <a:gd name="connsiteX174" fmla="*/ 216884 w 1490380"/>
                    <a:gd name="connsiteY174" fmla="*/ 346932 h 1495138"/>
                    <a:gd name="connsiteX175" fmla="*/ 256164 w 1490380"/>
                    <a:gd name="connsiteY175" fmla="*/ 377887 h 1495138"/>
                    <a:gd name="connsiteX176" fmla="*/ 222094 w 1490380"/>
                    <a:gd name="connsiteY176" fmla="*/ 432560 h 1495138"/>
                    <a:gd name="connsiteX177" fmla="*/ 209268 w 1490380"/>
                    <a:gd name="connsiteY177" fmla="*/ 433364 h 1495138"/>
                    <a:gd name="connsiteX178" fmla="*/ 48141 w 1490380"/>
                    <a:gd name="connsiteY178" fmla="*/ 433364 h 1495138"/>
                    <a:gd name="connsiteX179" fmla="*/ 37319 w 1490380"/>
                    <a:gd name="connsiteY179" fmla="*/ 432560 h 1495138"/>
                    <a:gd name="connsiteX180" fmla="*/ 445 w 1490380"/>
                    <a:gd name="connsiteY180" fmla="*/ 396781 h 1495138"/>
                    <a:gd name="connsiteX181" fmla="*/ 24894 w 1490380"/>
                    <a:gd name="connsiteY181" fmla="*/ 350952 h 1495138"/>
                    <a:gd name="connsiteX182" fmla="*/ 43332 w 1490380"/>
                    <a:gd name="connsiteY182" fmla="*/ 346932 h 1495138"/>
                    <a:gd name="connsiteX183" fmla="*/ 77801 w 1490380"/>
                    <a:gd name="connsiteY183" fmla="*/ 346932 h 1495138"/>
                    <a:gd name="connsiteX184" fmla="*/ 85818 w 1490380"/>
                    <a:gd name="connsiteY184" fmla="*/ 345726 h 1495138"/>
                    <a:gd name="connsiteX185" fmla="*/ 87421 w 1490380"/>
                    <a:gd name="connsiteY185" fmla="*/ 344118 h 1495138"/>
                    <a:gd name="connsiteX186" fmla="*/ 88223 w 1490380"/>
                    <a:gd name="connsiteY186" fmla="*/ 340902 h 1495138"/>
                    <a:gd name="connsiteX187" fmla="*/ 88223 w 1490380"/>
                    <a:gd name="connsiteY187" fmla="*/ 328440 h 1495138"/>
                    <a:gd name="connsiteX188" fmla="*/ 88223 w 1490380"/>
                    <a:gd name="connsiteY188" fmla="*/ 105728 h 1495138"/>
                    <a:gd name="connsiteX189" fmla="*/ 87421 w 1490380"/>
                    <a:gd name="connsiteY189" fmla="*/ 89648 h 1495138"/>
                    <a:gd name="connsiteX190" fmla="*/ 85818 w 1490380"/>
                    <a:gd name="connsiteY190" fmla="*/ 88040 h 1495138"/>
                    <a:gd name="connsiteX191" fmla="*/ 81008 w 1490380"/>
                    <a:gd name="connsiteY191" fmla="*/ 86834 h 1495138"/>
                    <a:gd name="connsiteX192" fmla="*/ 58562 w 1490380"/>
                    <a:gd name="connsiteY192" fmla="*/ 87236 h 1495138"/>
                    <a:gd name="connsiteX193" fmla="*/ 48141 w 1490380"/>
                    <a:gd name="connsiteY193" fmla="*/ 87236 h 1495138"/>
                    <a:gd name="connsiteX194" fmla="*/ 8862 w 1490380"/>
                    <a:gd name="connsiteY194" fmla="*/ 45427 h 1495138"/>
                    <a:gd name="connsiteX195" fmla="*/ 49344 w 1490380"/>
                    <a:gd name="connsiteY195" fmla="*/ 2010 h 1495138"/>
                    <a:gd name="connsiteX196" fmla="*/ 55757 w 1490380"/>
                    <a:gd name="connsiteY196" fmla="*/ 2010 h 1495138"/>
                    <a:gd name="connsiteX197" fmla="*/ 123093 w 1490380"/>
                    <a:gd name="connsiteY19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1280339 w 1490380"/>
                    <a:gd name="connsiteY60" fmla="*/ 626352 h 1495138"/>
                    <a:gd name="connsiteX61" fmla="*/ 990169 w 1490380"/>
                    <a:gd name="connsiteY61" fmla="*/ 539116 h 1495138"/>
                    <a:gd name="connsiteX62" fmla="*/ 1005400 w 1490380"/>
                    <a:gd name="connsiteY62" fmla="*/ 540322 h 1495138"/>
                    <a:gd name="connsiteX63" fmla="*/ 1041072 w 1490380"/>
                    <a:gd name="connsiteY63" fmla="*/ 578513 h 1495138"/>
                    <a:gd name="connsiteX64" fmla="*/ 1041072 w 1490380"/>
                    <a:gd name="connsiteY64" fmla="*/ 584543 h 1495138"/>
                    <a:gd name="connsiteX65" fmla="*/ 1041072 w 1490380"/>
                    <a:gd name="connsiteY65" fmla="*/ 731276 h 1495138"/>
                    <a:gd name="connsiteX66" fmla="*/ 1040671 w 1490380"/>
                    <a:gd name="connsiteY66" fmla="*/ 731276 h 1495138"/>
                    <a:gd name="connsiteX67" fmla="*/ 1040671 w 1490380"/>
                    <a:gd name="connsiteY67" fmla="*/ 865948 h 1495138"/>
                    <a:gd name="connsiteX68" fmla="*/ 1041072 w 1490380"/>
                    <a:gd name="connsiteY68" fmla="*/ 880018 h 1495138"/>
                    <a:gd name="connsiteX69" fmla="*/ 1046683 w 1490380"/>
                    <a:gd name="connsiteY69" fmla="*/ 886049 h 1495138"/>
                    <a:gd name="connsiteX70" fmla="*/ 1061914 w 1490380"/>
                    <a:gd name="connsiteY70" fmla="*/ 886049 h 1495138"/>
                    <a:gd name="connsiteX71" fmla="*/ 1083959 w 1490380"/>
                    <a:gd name="connsiteY71" fmla="*/ 886049 h 1495138"/>
                    <a:gd name="connsiteX72" fmla="*/ 1123238 w 1490380"/>
                    <a:gd name="connsiteY72" fmla="*/ 917003 h 1495138"/>
                    <a:gd name="connsiteX73" fmla="*/ 1089169 w 1490380"/>
                    <a:gd name="connsiteY73" fmla="*/ 971676 h 1495138"/>
                    <a:gd name="connsiteX74" fmla="*/ 1076343 w 1490380"/>
                    <a:gd name="connsiteY74" fmla="*/ 972480 h 1495138"/>
                    <a:gd name="connsiteX75" fmla="*/ 915217 w 1490380"/>
                    <a:gd name="connsiteY75" fmla="*/ 972480 h 1495138"/>
                    <a:gd name="connsiteX76" fmla="*/ 904395 w 1490380"/>
                    <a:gd name="connsiteY76" fmla="*/ 971676 h 1495138"/>
                    <a:gd name="connsiteX77" fmla="*/ 867520 w 1490380"/>
                    <a:gd name="connsiteY77" fmla="*/ 935897 h 1495138"/>
                    <a:gd name="connsiteX78" fmla="*/ 891970 w 1490380"/>
                    <a:gd name="connsiteY78" fmla="*/ 890069 h 1495138"/>
                    <a:gd name="connsiteX79" fmla="*/ 910407 w 1490380"/>
                    <a:gd name="connsiteY79" fmla="*/ 886049 h 1495138"/>
                    <a:gd name="connsiteX80" fmla="*/ 944877 w 1490380"/>
                    <a:gd name="connsiteY80" fmla="*/ 886049 h 1495138"/>
                    <a:gd name="connsiteX81" fmla="*/ 952893 w 1490380"/>
                    <a:gd name="connsiteY81" fmla="*/ 884843 h 1495138"/>
                    <a:gd name="connsiteX82" fmla="*/ 954496 w 1490380"/>
                    <a:gd name="connsiteY82" fmla="*/ 883234 h 1495138"/>
                    <a:gd name="connsiteX83" fmla="*/ 955298 w 1490380"/>
                    <a:gd name="connsiteY83" fmla="*/ 880018 h 1495138"/>
                    <a:gd name="connsiteX84" fmla="*/ 955298 w 1490380"/>
                    <a:gd name="connsiteY84" fmla="*/ 867556 h 1495138"/>
                    <a:gd name="connsiteX85" fmla="*/ 955298 w 1490380"/>
                    <a:gd name="connsiteY85" fmla="*/ 644844 h 1495138"/>
                    <a:gd name="connsiteX86" fmla="*/ 954496 w 1490380"/>
                    <a:gd name="connsiteY86" fmla="*/ 628764 h 1495138"/>
                    <a:gd name="connsiteX87" fmla="*/ 952893 w 1490380"/>
                    <a:gd name="connsiteY87" fmla="*/ 627156 h 1495138"/>
                    <a:gd name="connsiteX88" fmla="*/ 948083 w 1490380"/>
                    <a:gd name="connsiteY88" fmla="*/ 625950 h 1495138"/>
                    <a:gd name="connsiteX89" fmla="*/ 925638 w 1490380"/>
                    <a:gd name="connsiteY89" fmla="*/ 626352 h 1495138"/>
                    <a:gd name="connsiteX90" fmla="*/ 915217 w 1490380"/>
                    <a:gd name="connsiteY90" fmla="*/ 626352 h 1495138"/>
                    <a:gd name="connsiteX91" fmla="*/ 875937 w 1490380"/>
                    <a:gd name="connsiteY91" fmla="*/ 584543 h 1495138"/>
                    <a:gd name="connsiteX92" fmla="*/ 916419 w 1490380"/>
                    <a:gd name="connsiteY92" fmla="*/ 541126 h 1495138"/>
                    <a:gd name="connsiteX93" fmla="*/ 922832 w 1490380"/>
                    <a:gd name="connsiteY93" fmla="*/ 541126 h 1495138"/>
                    <a:gd name="connsiteX94" fmla="*/ 990169 w 1490380"/>
                    <a:gd name="connsiteY94" fmla="*/ 539116 h 1495138"/>
                    <a:gd name="connsiteX95" fmla="*/ 272255 w 1490380"/>
                    <a:gd name="connsiteY95" fmla="*/ 539116 h 1495138"/>
                    <a:gd name="connsiteX96" fmla="*/ 287486 w 1490380"/>
                    <a:gd name="connsiteY96" fmla="*/ 540322 h 1495138"/>
                    <a:gd name="connsiteX97" fmla="*/ 323158 w 1490380"/>
                    <a:gd name="connsiteY97" fmla="*/ 578513 h 1495138"/>
                    <a:gd name="connsiteX98" fmla="*/ 323158 w 1490380"/>
                    <a:gd name="connsiteY98" fmla="*/ 584543 h 1495138"/>
                    <a:gd name="connsiteX99" fmla="*/ 323158 w 1490380"/>
                    <a:gd name="connsiteY99" fmla="*/ 731276 h 1495138"/>
                    <a:gd name="connsiteX100" fmla="*/ 322757 w 1490380"/>
                    <a:gd name="connsiteY100" fmla="*/ 731276 h 1495138"/>
                    <a:gd name="connsiteX101" fmla="*/ 322757 w 1490380"/>
                    <a:gd name="connsiteY101" fmla="*/ 865948 h 1495138"/>
                    <a:gd name="connsiteX102" fmla="*/ 323158 w 1490380"/>
                    <a:gd name="connsiteY102" fmla="*/ 880018 h 1495138"/>
                    <a:gd name="connsiteX103" fmla="*/ 328769 w 1490380"/>
                    <a:gd name="connsiteY103" fmla="*/ 886049 h 1495138"/>
                    <a:gd name="connsiteX104" fmla="*/ 344000 w 1490380"/>
                    <a:gd name="connsiteY104" fmla="*/ 886049 h 1495138"/>
                    <a:gd name="connsiteX105" fmla="*/ 366045 w 1490380"/>
                    <a:gd name="connsiteY105" fmla="*/ 886049 h 1495138"/>
                    <a:gd name="connsiteX106" fmla="*/ 405325 w 1490380"/>
                    <a:gd name="connsiteY106" fmla="*/ 917003 h 1495138"/>
                    <a:gd name="connsiteX107" fmla="*/ 371255 w 1490380"/>
                    <a:gd name="connsiteY107" fmla="*/ 971676 h 1495138"/>
                    <a:gd name="connsiteX108" fmla="*/ 358429 w 1490380"/>
                    <a:gd name="connsiteY108" fmla="*/ 972480 h 1495138"/>
                    <a:gd name="connsiteX109" fmla="*/ 197303 w 1490380"/>
                    <a:gd name="connsiteY109" fmla="*/ 972480 h 1495138"/>
                    <a:gd name="connsiteX110" fmla="*/ 186481 w 1490380"/>
                    <a:gd name="connsiteY110" fmla="*/ 971676 h 1495138"/>
                    <a:gd name="connsiteX111" fmla="*/ 149606 w 1490380"/>
                    <a:gd name="connsiteY111" fmla="*/ 935897 h 1495138"/>
                    <a:gd name="connsiteX112" fmla="*/ 174056 w 1490380"/>
                    <a:gd name="connsiteY112" fmla="*/ 890069 h 1495138"/>
                    <a:gd name="connsiteX113" fmla="*/ 192493 w 1490380"/>
                    <a:gd name="connsiteY113" fmla="*/ 886049 h 1495138"/>
                    <a:gd name="connsiteX114" fmla="*/ 226963 w 1490380"/>
                    <a:gd name="connsiteY114" fmla="*/ 886049 h 1495138"/>
                    <a:gd name="connsiteX115" fmla="*/ 234979 w 1490380"/>
                    <a:gd name="connsiteY115" fmla="*/ 884843 h 1495138"/>
                    <a:gd name="connsiteX116" fmla="*/ 236582 w 1490380"/>
                    <a:gd name="connsiteY116" fmla="*/ 883234 h 1495138"/>
                    <a:gd name="connsiteX117" fmla="*/ 237384 w 1490380"/>
                    <a:gd name="connsiteY117" fmla="*/ 880018 h 1495138"/>
                    <a:gd name="connsiteX118" fmla="*/ 237384 w 1490380"/>
                    <a:gd name="connsiteY118" fmla="*/ 867556 h 1495138"/>
                    <a:gd name="connsiteX119" fmla="*/ 237384 w 1490380"/>
                    <a:gd name="connsiteY119" fmla="*/ 644844 h 1495138"/>
                    <a:gd name="connsiteX120" fmla="*/ 236582 w 1490380"/>
                    <a:gd name="connsiteY120" fmla="*/ 628764 h 1495138"/>
                    <a:gd name="connsiteX121" fmla="*/ 234979 w 1490380"/>
                    <a:gd name="connsiteY121" fmla="*/ 627156 h 1495138"/>
                    <a:gd name="connsiteX122" fmla="*/ 230169 w 1490380"/>
                    <a:gd name="connsiteY122" fmla="*/ 625950 h 1495138"/>
                    <a:gd name="connsiteX123" fmla="*/ 207724 w 1490380"/>
                    <a:gd name="connsiteY123" fmla="*/ 626352 h 1495138"/>
                    <a:gd name="connsiteX124" fmla="*/ 197303 w 1490380"/>
                    <a:gd name="connsiteY124" fmla="*/ 626352 h 1495138"/>
                    <a:gd name="connsiteX125" fmla="*/ 158023 w 1490380"/>
                    <a:gd name="connsiteY125" fmla="*/ 584543 h 1495138"/>
                    <a:gd name="connsiteX126" fmla="*/ 198505 w 1490380"/>
                    <a:gd name="connsiteY126" fmla="*/ 541126 h 1495138"/>
                    <a:gd name="connsiteX127" fmla="*/ 204918 w 1490380"/>
                    <a:gd name="connsiteY127" fmla="*/ 541126 h 1495138"/>
                    <a:gd name="connsiteX128" fmla="*/ 272255 w 1490380"/>
                    <a:gd name="connsiteY128" fmla="*/ 539116 h 1495138"/>
                    <a:gd name="connsiteX129" fmla="*/ 477504 w 1490380"/>
                    <a:gd name="connsiteY129" fmla="*/ 0 h 1495138"/>
                    <a:gd name="connsiteX130" fmla="*/ 492735 w 1490380"/>
                    <a:gd name="connsiteY130" fmla="*/ 1206 h 1495138"/>
                    <a:gd name="connsiteX131" fmla="*/ 528407 w 1490380"/>
                    <a:gd name="connsiteY131" fmla="*/ 39397 h 1495138"/>
                    <a:gd name="connsiteX132" fmla="*/ 528407 w 1490380"/>
                    <a:gd name="connsiteY132" fmla="*/ 45427 h 1495138"/>
                    <a:gd name="connsiteX133" fmla="*/ 528407 w 1490380"/>
                    <a:gd name="connsiteY133" fmla="*/ 192159 h 1495138"/>
                    <a:gd name="connsiteX134" fmla="*/ 528006 w 1490380"/>
                    <a:gd name="connsiteY134" fmla="*/ 192159 h 1495138"/>
                    <a:gd name="connsiteX135" fmla="*/ 528006 w 1490380"/>
                    <a:gd name="connsiteY135" fmla="*/ 326832 h 1495138"/>
                    <a:gd name="connsiteX136" fmla="*/ 528407 w 1490380"/>
                    <a:gd name="connsiteY136" fmla="*/ 340902 h 1495138"/>
                    <a:gd name="connsiteX137" fmla="*/ 534018 w 1490380"/>
                    <a:gd name="connsiteY137" fmla="*/ 346932 h 1495138"/>
                    <a:gd name="connsiteX138" fmla="*/ 549249 w 1490380"/>
                    <a:gd name="connsiteY138" fmla="*/ 346932 h 1495138"/>
                    <a:gd name="connsiteX139" fmla="*/ 571294 w 1490380"/>
                    <a:gd name="connsiteY139" fmla="*/ 346932 h 1495138"/>
                    <a:gd name="connsiteX140" fmla="*/ 610574 w 1490380"/>
                    <a:gd name="connsiteY140" fmla="*/ 377887 h 1495138"/>
                    <a:gd name="connsiteX141" fmla="*/ 576504 w 1490380"/>
                    <a:gd name="connsiteY141" fmla="*/ 432560 h 1495138"/>
                    <a:gd name="connsiteX142" fmla="*/ 563678 w 1490380"/>
                    <a:gd name="connsiteY142" fmla="*/ 433364 h 1495138"/>
                    <a:gd name="connsiteX143" fmla="*/ 402552 w 1490380"/>
                    <a:gd name="connsiteY143" fmla="*/ 433364 h 1495138"/>
                    <a:gd name="connsiteX144" fmla="*/ 391730 w 1490380"/>
                    <a:gd name="connsiteY144" fmla="*/ 432560 h 1495138"/>
                    <a:gd name="connsiteX145" fmla="*/ 354855 w 1490380"/>
                    <a:gd name="connsiteY145" fmla="*/ 396781 h 1495138"/>
                    <a:gd name="connsiteX146" fmla="*/ 379305 w 1490380"/>
                    <a:gd name="connsiteY146" fmla="*/ 350952 h 1495138"/>
                    <a:gd name="connsiteX147" fmla="*/ 397742 w 1490380"/>
                    <a:gd name="connsiteY147" fmla="*/ 346932 h 1495138"/>
                    <a:gd name="connsiteX148" fmla="*/ 432212 w 1490380"/>
                    <a:gd name="connsiteY148" fmla="*/ 346932 h 1495138"/>
                    <a:gd name="connsiteX149" fmla="*/ 440228 w 1490380"/>
                    <a:gd name="connsiteY149" fmla="*/ 345726 h 1495138"/>
                    <a:gd name="connsiteX150" fmla="*/ 441831 w 1490380"/>
                    <a:gd name="connsiteY150" fmla="*/ 344118 h 1495138"/>
                    <a:gd name="connsiteX151" fmla="*/ 442633 w 1490380"/>
                    <a:gd name="connsiteY151" fmla="*/ 340902 h 1495138"/>
                    <a:gd name="connsiteX152" fmla="*/ 442633 w 1490380"/>
                    <a:gd name="connsiteY152" fmla="*/ 328440 h 1495138"/>
                    <a:gd name="connsiteX153" fmla="*/ 442633 w 1490380"/>
                    <a:gd name="connsiteY153" fmla="*/ 105728 h 1495138"/>
                    <a:gd name="connsiteX154" fmla="*/ 441831 w 1490380"/>
                    <a:gd name="connsiteY154" fmla="*/ 89648 h 1495138"/>
                    <a:gd name="connsiteX155" fmla="*/ 440228 w 1490380"/>
                    <a:gd name="connsiteY155" fmla="*/ 88040 h 1495138"/>
                    <a:gd name="connsiteX156" fmla="*/ 435418 w 1490380"/>
                    <a:gd name="connsiteY156" fmla="*/ 86834 h 1495138"/>
                    <a:gd name="connsiteX157" fmla="*/ 412973 w 1490380"/>
                    <a:gd name="connsiteY157" fmla="*/ 87236 h 1495138"/>
                    <a:gd name="connsiteX158" fmla="*/ 402552 w 1490380"/>
                    <a:gd name="connsiteY158" fmla="*/ 87236 h 1495138"/>
                    <a:gd name="connsiteX159" fmla="*/ 363272 w 1490380"/>
                    <a:gd name="connsiteY159" fmla="*/ 45427 h 1495138"/>
                    <a:gd name="connsiteX160" fmla="*/ 403754 w 1490380"/>
                    <a:gd name="connsiteY160" fmla="*/ 2010 h 1495138"/>
                    <a:gd name="connsiteX161" fmla="*/ 410167 w 1490380"/>
                    <a:gd name="connsiteY161" fmla="*/ 2010 h 1495138"/>
                    <a:gd name="connsiteX162" fmla="*/ 477504 w 1490380"/>
                    <a:gd name="connsiteY162" fmla="*/ 0 h 1495138"/>
                    <a:gd name="connsiteX163" fmla="*/ 123093 w 1490380"/>
                    <a:gd name="connsiteY163" fmla="*/ 0 h 1495138"/>
                    <a:gd name="connsiteX164" fmla="*/ 138324 w 1490380"/>
                    <a:gd name="connsiteY164" fmla="*/ 1206 h 1495138"/>
                    <a:gd name="connsiteX165" fmla="*/ 173997 w 1490380"/>
                    <a:gd name="connsiteY165" fmla="*/ 39397 h 1495138"/>
                    <a:gd name="connsiteX166" fmla="*/ 173997 w 1490380"/>
                    <a:gd name="connsiteY166" fmla="*/ 45427 h 1495138"/>
                    <a:gd name="connsiteX167" fmla="*/ 173997 w 1490380"/>
                    <a:gd name="connsiteY167" fmla="*/ 192159 h 1495138"/>
                    <a:gd name="connsiteX168" fmla="*/ 173596 w 1490380"/>
                    <a:gd name="connsiteY168" fmla="*/ 192159 h 1495138"/>
                    <a:gd name="connsiteX169" fmla="*/ 173596 w 1490380"/>
                    <a:gd name="connsiteY169" fmla="*/ 326832 h 1495138"/>
                    <a:gd name="connsiteX170" fmla="*/ 173997 w 1490380"/>
                    <a:gd name="connsiteY170" fmla="*/ 340902 h 1495138"/>
                    <a:gd name="connsiteX171" fmla="*/ 179608 w 1490380"/>
                    <a:gd name="connsiteY171" fmla="*/ 346932 h 1495138"/>
                    <a:gd name="connsiteX172" fmla="*/ 194839 w 1490380"/>
                    <a:gd name="connsiteY172" fmla="*/ 346932 h 1495138"/>
                    <a:gd name="connsiteX173" fmla="*/ 216884 w 1490380"/>
                    <a:gd name="connsiteY173" fmla="*/ 346932 h 1495138"/>
                    <a:gd name="connsiteX174" fmla="*/ 256164 w 1490380"/>
                    <a:gd name="connsiteY174" fmla="*/ 377887 h 1495138"/>
                    <a:gd name="connsiteX175" fmla="*/ 222094 w 1490380"/>
                    <a:gd name="connsiteY175" fmla="*/ 432560 h 1495138"/>
                    <a:gd name="connsiteX176" fmla="*/ 209268 w 1490380"/>
                    <a:gd name="connsiteY176" fmla="*/ 433364 h 1495138"/>
                    <a:gd name="connsiteX177" fmla="*/ 48141 w 1490380"/>
                    <a:gd name="connsiteY177" fmla="*/ 433364 h 1495138"/>
                    <a:gd name="connsiteX178" fmla="*/ 37319 w 1490380"/>
                    <a:gd name="connsiteY178" fmla="*/ 432560 h 1495138"/>
                    <a:gd name="connsiteX179" fmla="*/ 445 w 1490380"/>
                    <a:gd name="connsiteY179" fmla="*/ 396781 h 1495138"/>
                    <a:gd name="connsiteX180" fmla="*/ 24894 w 1490380"/>
                    <a:gd name="connsiteY180" fmla="*/ 350952 h 1495138"/>
                    <a:gd name="connsiteX181" fmla="*/ 43332 w 1490380"/>
                    <a:gd name="connsiteY181" fmla="*/ 346932 h 1495138"/>
                    <a:gd name="connsiteX182" fmla="*/ 77801 w 1490380"/>
                    <a:gd name="connsiteY182" fmla="*/ 346932 h 1495138"/>
                    <a:gd name="connsiteX183" fmla="*/ 85818 w 1490380"/>
                    <a:gd name="connsiteY183" fmla="*/ 345726 h 1495138"/>
                    <a:gd name="connsiteX184" fmla="*/ 87421 w 1490380"/>
                    <a:gd name="connsiteY184" fmla="*/ 344118 h 1495138"/>
                    <a:gd name="connsiteX185" fmla="*/ 88223 w 1490380"/>
                    <a:gd name="connsiteY185" fmla="*/ 340902 h 1495138"/>
                    <a:gd name="connsiteX186" fmla="*/ 88223 w 1490380"/>
                    <a:gd name="connsiteY186" fmla="*/ 328440 h 1495138"/>
                    <a:gd name="connsiteX187" fmla="*/ 88223 w 1490380"/>
                    <a:gd name="connsiteY187" fmla="*/ 105728 h 1495138"/>
                    <a:gd name="connsiteX188" fmla="*/ 87421 w 1490380"/>
                    <a:gd name="connsiteY188" fmla="*/ 89648 h 1495138"/>
                    <a:gd name="connsiteX189" fmla="*/ 85818 w 1490380"/>
                    <a:gd name="connsiteY189" fmla="*/ 88040 h 1495138"/>
                    <a:gd name="connsiteX190" fmla="*/ 81008 w 1490380"/>
                    <a:gd name="connsiteY190" fmla="*/ 86834 h 1495138"/>
                    <a:gd name="connsiteX191" fmla="*/ 58562 w 1490380"/>
                    <a:gd name="connsiteY191" fmla="*/ 87236 h 1495138"/>
                    <a:gd name="connsiteX192" fmla="*/ 48141 w 1490380"/>
                    <a:gd name="connsiteY192" fmla="*/ 87236 h 1495138"/>
                    <a:gd name="connsiteX193" fmla="*/ 8862 w 1490380"/>
                    <a:gd name="connsiteY193" fmla="*/ 45427 h 1495138"/>
                    <a:gd name="connsiteX194" fmla="*/ 49344 w 1490380"/>
                    <a:gd name="connsiteY194" fmla="*/ 2010 h 1495138"/>
                    <a:gd name="connsiteX195" fmla="*/ 55757 w 1490380"/>
                    <a:gd name="connsiteY195" fmla="*/ 2010 h 1495138"/>
                    <a:gd name="connsiteX196" fmla="*/ 123093 w 1490380"/>
                    <a:gd name="connsiteY19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90760 w 1490380"/>
                    <a:gd name="connsiteY34" fmla="*/ 626352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1290760 w 1490380"/>
                    <a:gd name="connsiteY59" fmla="*/ 626352 h 1495138"/>
                    <a:gd name="connsiteX60" fmla="*/ 990169 w 1490380"/>
                    <a:gd name="connsiteY60" fmla="*/ 539116 h 1495138"/>
                    <a:gd name="connsiteX61" fmla="*/ 1005400 w 1490380"/>
                    <a:gd name="connsiteY61" fmla="*/ 540322 h 1495138"/>
                    <a:gd name="connsiteX62" fmla="*/ 1041072 w 1490380"/>
                    <a:gd name="connsiteY62" fmla="*/ 578513 h 1495138"/>
                    <a:gd name="connsiteX63" fmla="*/ 1041072 w 1490380"/>
                    <a:gd name="connsiteY63" fmla="*/ 584543 h 1495138"/>
                    <a:gd name="connsiteX64" fmla="*/ 1041072 w 1490380"/>
                    <a:gd name="connsiteY64" fmla="*/ 731276 h 1495138"/>
                    <a:gd name="connsiteX65" fmla="*/ 1040671 w 1490380"/>
                    <a:gd name="connsiteY65" fmla="*/ 731276 h 1495138"/>
                    <a:gd name="connsiteX66" fmla="*/ 1040671 w 1490380"/>
                    <a:gd name="connsiteY66" fmla="*/ 865948 h 1495138"/>
                    <a:gd name="connsiteX67" fmla="*/ 1041072 w 1490380"/>
                    <a:gd name="connsiteY67" fmla="*/ 880018 h 1495138"/>
                    <a:gd name="connsiteX68" fmla="*/ 1046683 w 1490380"/>
                    <a:gd name="connsiteY68" fmla="*/ 886049 h 1495138"/>
                    <a:gd name="connsiteX69" fmla="*/ 1061914 w 1490380"/>
                    <a:gd name="connsiteY69" fmla="*/ 886049 h 1495138"/>
                    <a:gd name="connsiteX70" fmla="*/ 1083959 w 1490380"/>
                    <a:gd name="connsiteY70" fmla="*/ 886049 h 1495138"/>
                    <a:gd name="connsiteX71" fmla="*/ 1123238 w 1490380"/>
                    <a:gd name="connsiteY71" fmla="*/ 917003 h 1495138"/>
                    <a:gd name="connsiteX72" fmla="*/ 1089169 w 1490380"/>
                    <a:gd name="connsiteY72" fmla="*/ 971676 h 1495138"/>
                    <a:gd name="connsiteX73" fmla="*/ 1076343 w 1490380"/>
                    <a:gd name="connsiteY73" fmla="*/ 972480 h 1495138"/>
                    <a:gd name="connsiteX74" fmla="*/ 915217 w 1490380"/>
                    <a:gd name="connsiteY74" fmla="*/ 972480 h 1495138"/>
                    <a:gd name="connsiteX75" fmla="*/ 904395 w 1490380"/>
                    <a:gd name="connsiteY75" fmla="*/ 971676 h 1495138"/>
                    <a:gd name="connsiteX76" fmla="*/ 867520 w 1490380"/>
                    <a:gd name="connsiteY76" fmla="*/ 935897 h 1495138"/>
                    <a:gd name="connsiteX77" fmla="*/ 891970 w 1490380"/>
                    <a:gd name="connsiteY77" fmla="*/ 890069 h 1495138"/>
                    <a:gd name="connsiteX78" fmla="*/ 910407 w 1490380"/>
                    <a:gd name="connsiteY78" fmla="*/ 886049 h 1495138"/>
                    <a:gd name="connsiteX79" fmla="*/ 944877 w 1490380"/>
                    <a:gd name="connsiteY79" fmla="*/ 886049 h 1495138"/>
                    <a:gd name="connsiteX80" fmla="*/ 952893 w 1490380"/>
                    <a:gd name="connsiteY80" fmla="*/ 884843 h 1495138"/>
                    <a:gd name="connsiteX81" fmla="*/ 954496 w 1490380"/>
                    <a:gd name="connsiteY81" fmla="*/ 883234 h 1495138"/>
                    <a:gd name="connsiteX82" fmla="*/ 955298 w 1490380"/>
                    <a:gd name="connsiteY82" fmla="*/ 880018 h 1495138"/>
                    <a:gd name="connsiteX83" fmla="*/ 955298 w 1490380"/>
                    <a:gd name="connsiteY83" fmla="*/ 867556 h 1495138"/>
                    <a:gd name="connsiteX84" fmla="*/ 955298 w 1490380"/>
                    <a:gd name="connsiteY84" fmla="*/ 644844 h 1495138"/>
                    <a:gd name="connsiteX85" fmla="*/ 954496 w 1490380"/>
                    <a:gd name="connsiteY85" fmla="*/ 628764 h 1495138"/>
                    <a:gd name="connsiteX86" fmla="*/ 952893 w 1490380"/>
                    <a:gd name="connsiteY86" fmla="*/ 627156 h 1495138"/>
                    <a:gd name="connsiteX87" fmla="*/ 948083 w 1490380"/>
                    <a:gd name="connsiteY87" fmla="*/ 625950 h 1495138"/>
                    <a:gd name="connsiteX88" fmla="*/ 925638 w 1490380"/>
                    <a:gd name="connsiteY88" fmla="*/ 626352 h 1495138"/>
                    <a:gd name="connsiteX89" fmla="*/ 915217 w 1490380"/>
                    <a:gd name="connsiteY89" fmla="*/ 626352 h 1495138"/>
                    <a:gd name="connsiteX90" fmla="*/ 875937 w 1490380"/>
                    <a:gd name="connsiteY90" fmla="*/ 584543 h 1495138"/>
                    <a:gd name="connsiteX91" fmla="*/ 916419 w 1490380"/>
                    <a:gd name="connsiteY91" fmla="*/ 541126 h 1495138"/>
                    <a:gd name="connsiteX92" fmla="*/ 922832 w 1490380"/>
                    <a:gd name="connsiteY92" fmla="*/ 541126 h 1495138"/>
                    <a:gd name="connsiteX93" fmla="*/ 990169 w 1490380"/>
                    <a:gd name="connsiteY93" fmla="*/ 539116 h 1495138"/>
                    <a:gd name="connsiteX94" fmla="*/ 272255 w 1490380"/>
                    <a:gd name="connsiteY94" fmla="*/ 539116 h 1495138"/>
                    <a:gd name="connsiteX95" fmla="*/ 287486 w 1490380"/>
                    <a:gd name="connsiteY95" fmla="*/ 540322 h 1495138"/>
                    <a:gd name="connsiteX96" fmla="*/ 323158 w 1490380"/>
                    <a:gd name="connsiteY96" fmla="*/ 578513 h 1495138"/>
                    <a:gd name="connsiteX97" fmla="*/ 323158 w 1490380"/>
                    <a:gd name="connsiteY97" fmla="*/ 584543 h 1495138"/>
                    <a:gd name="connsiteX98" fmla="*/ 323158 w 1490380"/>
                    <a:gd name="connsiteY98" fmla="*/ 731276 h 1495138"/>
                    <a:gd name="connsiteX99" fmla="*/ 322757 w 1490380"/>
                    <a:gd name="connsiteY99" fmla="*/ 731276 h 1495138"/>
                    <a:gd name="connsiteX100" fmla="*/ 322757 w 1490380"/>
                    <a:gd name="connsiteY100" fmla="*/ 865948 h 1495138"/>
                    <a:gd name="connsiteX101" fmla="*/ 323158 w 1490380"/>
                    <a:gd name="connsiteY101" fmla="*/ 880018 h 1495138"/>
                    <a:gd name="connsiteX102" fmla="*/ 328769 w 1490380"/>
                    <a:gd name="connsiteY102" fmla="*/ 886049 h 1495138"/>
                    <a:gd name="connsiteX103" fmla="*/ 344000 w 1490380"/>
                    <a:gd name="connsiteY103" fmla="*/ 886049 h 1495138"/>
                    <a:gd name="connsiteX104" fmla="*/ 366045 w 1490380"/>
                    <a:gd name="connsiteY104" fmla="*/ 886049 h 1495138"/>
                    <a:gd name="connsiteX105" fmla="*/ 405325 w 1490380"/>
                    <a:gd name="connsiteY105" fmla="*/ 917003 h 1495138"/>
                    <a:gd name="connsiteX106" fmla="*/ 371255 w 1490380"/>
                    <a:gd name="connsiteY106" fmla="*/ 971676 h 1495138"/>
                    <a:gd name="connsiteX107" fmla="*/ 358429 w 1490380"/>
                    <a:gd name="connsiteY107" fmla="*/ 972480 h 1495138"/>
                    <a:gd name="connsiteX108" fmla="*/ 197303 w 1490380"/>
                    <a:gd name="connsiteY108" fmla="*/ 972480 h 1495138"/>
                    <a:gd name="connsiteX109" fmla="*/ 186481 w 1490380"/>
                    <a:gd name="connsiteY109" fmla="*/ 971676 h 1495138"/>
                    <a:gd name="connsiteX110" fmla="*/ 149606 w 1490380"/>
                    <a:gd name="connsiteY110" fmla="*/ 935897 h 1495138"/>
                    <a:gd name="connsiteX111" fmla="*/ 174056 w 1490380"/>
                    <a:gd name="connsiteY111" fmla="*/ 890069 h 1495138"/>
                    <a:gd name="connsiteX112" fmla="*/ 192493 w 1490380"/>
                    <a:gd name="connsiteY112" fmla="*/ 886049 h 1495138"/>
                    <a:gd name="connsiteX113" fmla="*/ 226963 w 1490380"/>
                    <a:gd name="connsiteY113" fmla="*/ 886049 h 1495138"/>
                    <a:gd name="connsiteX114" fmla="*/ 234979 w 1490380"/>
                    <a:gd name="connsiteY114" fmla="*/ 884843 h 1495138"/>
                    <a:gd name="connsiteX115" fmla="*/ 236582 w 1490380"/>
                    <a:gd name="connsiteY115" fmla="*/ 883234 h 1495138"/>
                    <a:gd name="connsiteX116" fmla="*/ 237384 w 1490380"/>
                    <a:gd name="connsiteY116" fmla="*/ 880018 h 1495138"/>
                    <a:gd name="connsiteX117" fmla="*/ 237384 w 1490380"/>
                    <a:gd name="connsiteY117" fmla="*/ 867556 h 1495138"/>
                    <a:gd name="connsiteX118" fmla="*/ 237384 w 1490380"/>
                    <a:gd name="connsiteY118" fmla="*/ 644844 h 1495138"/>
                    <a:gd name="connsiteX119" fmla="*/ 236582 w 1490380"/>
                    <a:gd name="connsiteY119" fmla="*/ 628764 h 1495138"/>
                    <a:gd name="connsiteX120" fmla="*/ 234979 w 1490380"/>
                    <a:gd name="connsiteY120" fmla="*/ 627156 h 1495138"/>
                    <a:gd name="connsiteX121" fmla="*/ 230169 w 1490380"/>
                    <a:gd name="connsiteY121" fmla="*/ 625950 h 1495138"/>
                    <a:gd name="connsiteX122" fmla="*/ 207724 w 1490380"/>
                    <a:gd name="connsiteY122" fmla="*/ 626352 h 1495138"/>
                    <a:gd name="connsiteX123" fmla="*/ 197303 w 1490380"/>
                    <a:gd name="connsiteY123" fmla="*/ 626352 h 1495138"/>
                    <a:gd name="connsiteX124" fmla="*/ 158023 w 1490380"/>
                    <a:gd name="connsiteY124" fmla="*/ 584543 h 1495138"/>
                    <a:gd name="connsiteX125" fmla="*/ 198505 w 1490380"/>
                    <a:gd name="connsiteY125" fmla="*/ 541126 h 1495138"/>
                    <a:gd name="connsiteX126" fmla="*/ 204918 w 1490380"/>
                    <a:gd name="connsiteY126" fmla="*/ 541126 h 1495138"/>
                    <a:gd name="connsiteX127" fmla="*/ 272255 w 1490380"/>
                    <a:gd name="connsiteY127" fmla="*/ 539116 h 1495138"/>
                    <a:gd name="connsiteX128" fmla="*/ 477504 w 1490380"/>
                    <a:gd name="connsiteY128" fmla="*/ 0 h 1495138"/>
                    <a:gd name="connsiteX129" fmla="*/ 492735 w 1490380"/>
                    <a:gd name="connsiteY129" fmla="*/ 1206 h 1495138"/>
                    <a:gd name="connsiteX130" fmla="*/ 528407 w 1490380"/>
                    <a:gd name="connsiteY130" fmla="*/ 39397 h 1495138"/>
                    <a:gd name="connsiteX131" fmla="*/ 528407 w 1490380"/>
                    <a:gd name="connsiteY131" fmla="*/ 45427 h 1495138"/>
                    <a:gd name="connsiteX132" fmla="*/ 528407 w 1490380"/>
                    <a:gd name="connsiteY132" fmla="*/ 192159 h 1495138"/>
                    <a:gd name="connsiteX133" fmla="*/ 528006 w 1490380"/>
                    <a:gd name="connsiteY133" fmla="*/ 192159 h 1495138"/>
                    <a:gd name="connsiteX134" fmla="*/ 528006 w 1490380"/>
                    <a:gd name="connsiteY134" fmla="*/ 326832 h 1495138"/>
                    <a:gd name="connsiteX135" fmla="*/ 528407 w 1490380"/>
                    <a:gd name="connsiteY135" fmla="*/ 340902 h 1495138"/>
                    <a:gd name="connsiteX136" fmla="*/ 534018 w 1490380"/>
                    <a:gd name="connsiteY136" fmla="*/ 346932 h 1495138"/>
                    <a:gd name="connsiteX137" fmla="*/ 549249 w 1490380"/>
                    <a:gd name="connsiteY137" fmla="*/ 346932 h 1495138"/>
                    <a:gd name="connsiteX138" fmla="*/ 571294 w 1490380"/>
                    <a:gd name="connsiteY138" fmla="*/ 346932 h 1495138"/>
                    <a:gd name="connsiteX139" fmla="*/ 610574 w 1490380"/>
                    <a:gd name="connsiteY139" fmla="*/ 377887 h 1495138"/>
                    <a:gd name="connsiteX140" fmla="*/ 576504 w 1490380"/>
                    <a:gd name="connsiteY140" fmla="*/ 432560 h 1495138"/>
                    <a:gd name="connsiteX141" fmla="*/ 563678 w 1490380"/>
                    <a:gd name="connsiteY141" fmla="*/ 433364 h 1495138"/>
                    <a:gd name="connsiteX142" fmla="*/ 402552 w 1490380"/>
                    <a:gd name="connsiteY142" fmla="*/ 433364 h 1495138"/>
                    <a:gd name="connsiteX143" fmla="*/ 391730 w 1490380"/>
                    <a:gd name="connsiteY143" fmla="*/ 432560 h 1495138"/>
                    <a:gd name="connsiteX144" fmla="*/ 354855 w 1490380"/>
                    <a:gd name="connsiteY144" fmla="*/ 396781 h 1495138"/>
                    <a:gd name="connsiteX145" fmla="*/ 379305 w 1490380"/>
                    <a:gd name="connsiteY145" fmla="*/ 350952 h 1495138"/>
                    <a:gd name="connsiteX146" fmla="*/ 397742 w 1490380"/>
                    <a:gd name="connsiteY146" fmla="*/ 346932 h 1495138"/>
                    <a:gd name="connsiteX147" fmla="*/ 432212 w 1490380"/>
                    <a:gd name="connsiteY147" fmla="*/ 346932 h 1495138"/>
                    <a:gd name="connsiteX148" fmla="*/ 440228 w 1490380"/>
                    <a:gd name="connsiteY148" fmla="*/ 345726 h 1495138"/>
                    <a:gd name="connsiteX149" fmla="*/ 441831 w 1490380"/>
                    <a:gd name="connsiteY149" fmla="*/ 344118 h 1495138"/>
                    <a:gd name="connsiteX150" fmla="*/ 442633 w 1490380"/>
                    <a:gd name="connsiteY150" fmla="*/ 340902 h 1495138"/>
                    <a:gd name="connsiteX151" fmla="*/ 442633 w 1490380"/>
                    <a:gd name="connsiteY151" fmla="*/ 328440 h 1495138"/>
                    <a:gd name="connsiteX152" fmla="*/ 442633 w 1490380"/>
                    <a:gd name="connsiteY152" fmla="*/ 105728 h 1495138"/>
                    <a:gd name="connsiteX153" fmla="*/ 441831 w 1490380"/>
                    <a:gd name="connsiteY153" fmla="*/ 89648 h 1495138"/>
                    <a:gd name="connsiteX154" fmla="*/ 440228 w 1490380"/>
                    <a:gd name="connsiteY154" fmla="*/ 88040 h 1495138"/>
                    <a:gd name="connsiteX155" fmla="*/ 435418 w 1490380"/>
                    <a:gd name="connsiteY155" fmla="*/ 86834 h 1495138"/>
                    <a:gd name="connsiteX156" fmla="*/ 412973 w 1490380"/>
                    <a:gd name="connsiteY156" fmla="*/ 87236 h 1495138"/>
                    <a:gd name="connsiteX157" fmla="*/ 402552 w 1490380"/>
                    <a:gd name="connsiteY157" fmla="*/ 87236 h 1495138"/>
                    <a:gd name="connsiteX158" fmla="*/ 363272 w 1490380"/>
                    <a:gd name="connsiteY158" fmla="*/ 45427 h 1495138"/>
                    <a:gd name="connsiteX159" fmla="*/ 403754 w 1490380"/>
                    <a:gd name="connsiteY159" fmla="*/ 2010 h 1495138"/>
                    <a:gd name="connsiteX160" fmla="*/ 410167 w 1490380"/>
                    <a:gd name="connsiteY160" fmla="*/ 2010 h 1495138"/>
                    <a:gd name="connsiteX161" fmla="*/ 477504 w 1490380"/>
                    <a:gd name="connsiteY161" fmla="*/ 0 h 1495138"/>
                    <a:gd name="connsiteX162" fmla="*/ 123093 w 1490380"/>
                    <a:gd name="connsiteY162" fmla="*/ 0 h 1495138"/>
                    <a:gd name="connsiteX163" fmla="*/ 138324 w 1490380"/>
                    <a:gd name="connsiteY163" fmla="*/ 1206 h 1495138"/>
                    <a:gd name="connsiteX164" fmla="*/ 173997 w 1490380"/>
                    <a:gd name="connsiteY164" fmla="*/ 39397 h 1495138"/>
                    <a:gd name="connsiteX165" fmla="*/ 173997 w 1490380"/>
                    <a:gd name="connsiteY165" fmla="*/ 45427 h 1495138"/>
                    <a:gd name="connsiteX166" fmla="*/ 173997 w 1490380"/>
                    <a:gd name="connsiteY166" fmla="*/ 192159 h 1495138"/>
                    <a:gd name="connsiteX167" fmla="*/ 173596 w 1490380"/>
                    <a:gd name="connsiteY167" fmla="*/ 192159 h 1495138"/>
                    <a:gd name="connsiteX168" fmla="*/ 173596 w 1490380"/>
                    <a:gd name="connsiteY168" fmla="*/ 326832 h 1495138"/>
                    <a:gd name="connsiteX169" fmla="*/ 173997 w 1490380"/>
                    <a:gd name="connsiteY169" fmla="*/ 340902 h 1495138"/>
                    <a:gd name="connsiteX170" fmla="*/ 179608 w 1490380"/>
                    <a:gd name="connsiteY170" fmla="*/ 346932 h 1495138"/>
                    <a:gd name="connsiteX171" fmla="*/ 194839 w 1490380"/>
                    <a:gd name="connsiteY171" fmla="*/ 346932 h 1495138"/>
                    <a:gd name="connsiteX172" fmla="*/ 216884 w 1490380"/>
                    <a:gd name="connsiteY172" fmla="*/ 346932 h 1495138"/>
                    <a:gd name="connsiteX173" fmla="*/ 256164 w 1490380"/>
                    <a:gd name="connsiteY173" fmla="*/ 377887 h 1495138"/>
                    <a:gd name="connsiteX174" fmla="*/ 222094 w 1490380"/>
                    <a:gd name="connsiteY174" fmla="*/ 432560 h 1495138"/>
                    <a:gd name="connsiteX175" fmla="*/ 209268 w 1490380"/>
                    <a:gd name="connsiteY175" fmla="*/ 433364 h 1495138"/>
                    <a:gd name="connsiteX176" fmla="*/ 48141 w 1490380"/>
                    <a:gd name="connsiteY176" fmla="*/ 433364 h 1495138"/>
                    <a:gd name="connsiteX177" fmla="*/ 37319 w 1490380"/>
                    <a:gd name="connsiteY177" fmla="*/ 432560 h 1495138"/>
                    <a:gd name="connsiteX178" fmla="*/ 445 w 1490380"/>
                    <a:gd name="connsiteY178" fmla="*/ 396781 h 1495138"/>
                    <a:gd name="connsiteX179" fmla="*/ 24894 w 1490380"/>
                    <a:gd name="connsiteY179" fmla="*/ 350952 h 1495138"/>
                    <a:gd name="connsiteX180" fmla="*/ 43332 w 1490380"/>
                    <a:gd name="connsiteY180" fmla="*/ 346932 h 1495138"/>
                    <a:gd name="connsiteX181" fmla="*/ 77801 w 1490380"/>
                    <a:gd name="connsiteY181" fmla="*/ 346932 h 1495138"/>
                    <a:gd name="connsiteX182" fmla="*/ 85818 w 1490380"/>
                    <a:gd name="connsiteY182" fmla="*/ 345726 h 1495138"/>
                    <a:gd name="connsiteX183" fmla="*/ 87421 w 1490380"/>
                    <a:gd name="connsiteY183" fmla="*/ 344118 h 1495138"/>
                    <a:gd name="connsiteX184" fmla="*/ 88223 w 1490380"/>
                    <a:gd name="connsiteY184" fmla="*/ 340902 h 1495138"/>
                    <a:gd name="connsiteX185" fmla="*/ 88223 w 1490380"/>
                    <a:gd name="connsiteY185" fmla="*/ 328440 h 1495138"/>
                    <a:gd name="connsiteX186" fmla="*/ 88223 w 1490380"/>
                    <a:gd name="connsiteY186" fmla="*/ 105728 h 1495138"/>
                    <a:gd name="connsiteX187" fmla="*/ 87421 w 1490380"/>
                    <a:gd name="connsiteY187" fmla="*/ 89648 h 1495138"/>
                    <a:gd name="connsiteX188" fmla="*/ 85818 w 1490380"/>
                    <a:gd name="connsiteY188" fmla="*/ 88040 h 1495138"/>
                    <a:gd name="connsiteX189" fmla="*/ 81008 w 1490380"/>
                    <a:gd name="connsiteY189" fmla="*/ 86834 h 1495138"/>
                    <a:gd name="connsiteX190" fmla="*/ 58562 w 1490380"/>
                    <a:gd name="connsiteY190" fmla="*/ 87236 h 1495138"/>
                    <a:gd name="connsiteX191" fmla="*/ 48141 w 1490380"/>
                    <a:gd name="connsiteY191" fmla="*/ 87236 h 1495138"/>
                    <a:gd name="connsiteX192" fmla="*/ 8862 w 1490380"/>
                    <a:gd name="connsiteY192" fmla="*/ 45427 h 1495138"/>
                    <a:gd name="connsiteX193" fmla="*/ 49344 w 1490380"/>
                    <a:gd name="connsiteY193" fmla="*/ 2010 h 1495138"/>
                    <a:gd name="connsiteX194" fmla="*/ 55757 w 1490380"/>
                    <a:gd name="connsiteY194" fmla="*/ 2010 h 1495138"/>
                    <a:gd name="connsiteX195" fmla="*/ 123093 w 1490380"/>
                    <a:gd name="connsiteY19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3205 w 1490380"/>
                    <a:gd name="connsiteY34" fmla="*/ 625950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1313205 w 1490380"/>
                    <a:gd name="connsiteY58" fmla="*/ 625950 h 1495138"/>
                    <a:gd name="connsiteX59" fmla="*/ 990169 w 1490380"/>
                    <a:gd name="connsiteY59" fmla="*/ 539116 h 1495138"/>
                    <a:gd name="connsiteX60" fmla="*/ 1005400 w 1490380"/>
                    <a:gd name="connsiteY60" fmla="*/ 540322 h 1495138"/>
                    <a:gd name="connsiteX61" fmla="*/ 1041072 w 1490380"/>
                    <a:gd name="connsiteY61" fmla="*/ 578513 h 1495138"/>
                    <a:gd name="connsiteX62" fmla="*/ 1041072 w 1490380"/>
                    <a:gd name="connsiteY62" fmla="*/ 584543 h 1495138"/>
                    <a:gd name="connsiteX63" fmla="*/ 1041072 w 1490380"/>
                    <a:gd name="connsiteY63" fmla="*/ 731276 h 1495138"/>
                    <a:gd name="connsiteX64" fmla="*/ 1040671 w 1490380"/>
                    <a:gd name="connsiteY64" fmla="*/ 731276 h 1495138"/>
                    <a:gd name="connsiteX65" fmla="*/ 1040671 w 1490380"/>
                    <a:gd name="connsiteY65" fmla="*/ 865948 h 1495138"/>
                    <a:gd name="connsiteX66" fmla="*/ 1041072 w 1490380"/>
                    <a:gd name="connsiteY66" fmla="*/ 880018 h 1495138"/>
                    <a:gd name="connsiteX67" fmla="*/ 1046683 w 1490380"/>
                    <a:gd name="connsiteY67" fmla="*/ 886049 h 1495138"/>
                    <a:gd name="connsiteX68" fmla="*/ 1061914 w 1490380"/>
                    <a:gd name="connsiteY68" fmla="*/ 886049 h 1495138"/>
                    <a:gd name="connsiteX69" fmla="*/ 1083959 w 1490380"/>
                    <a:gd name="connsiteY69" fmla="*/ 886049 h 1495138"/>
                    <a:gd name="connsiteX70" fmla="*/ 1123238 w 1490380"/>
                    <a:gd name="connsiteY70" fmla="*/ 917003 h 1495138"/>
                    <a:gd name="connsiteX71" fmla="*/ 1089169 w 1490380"/>
                    <a:gd name="connsiteY71" fmla="*/ 971676 h 1495138"/>
                    <a:gd name="connsiteX72" fmla="*/ 1076343 w 1490380"/>
                    <a:gd name="connsiteY72" fmla="*/ 972480 h 1495138"/>
                    <a:gd name="connsiteX73" fmla="*/ 915217 w 1490380"/>
                    <a:gd name="connsiteY73" fmla="*/ 972480 h 1495138"/>
                    <a:gd name="connsiteX74" fmla="*/ 904395 w 1490380"/>
                    <a:gd name="connsiteY74" fmla="*/ 971676 h 1495138"/>
                    <a:gd name="connsiteX75" fmla="*/ 867520 w 1490380"/>
                    <a:gd name="connsiteY75" fmla="*/ 935897 h 1495138"/>
                    <a:gd name="connsiteX76" fmla="*/ 891970 w 1490380"/>
                    <a:gd name="connsiteY76" fmla="*/ 890069 h 1495138"/>
                    <a:gd name="connsiteX77" fmla="*/ 910407 w 1490380"/>
                    <a:gd name="connsiteY77" fmla="*/ 886049 h 1495138"/>
                    <a:gd name="connsiteX78" fmla="*/ 944877 w 1490380"/>
                    <a:gd name="connsiteY78" fmla="*/ 886049 h 1495138"/>
                    <a:gd name="connsiteX79" fmla="*/ 952893 w 1490380"/>
                    <a:gd name="connsiteY79" fmla="*/ 884843 h 1495138"/>
                    <a:gd name="connsiteX80" fmla="*/ 954496 w 1490380"/>
                    <a:gd name="connsiteY80" fmla="*/ 883234 h 1495138"/>
                    <a:gd name="connsiteX81" fmla="*/ 955298 w 1490380"/>
                    <a:gd name="connsiteY81" fmla="*/ 880018 h 1495138"/>
                    <a:gd name="connsiteX82" fmla="*/ 955298 w 1490380"/>
                    <a:gd name="connsiteY82" fmla="*/ 867556 h 1495138"/>
                    <a:gd name="connsiteX83" fmla="*/ 955298 w 1490380"/>
                    <a:gd name="connsiteY83" fmla="*/ 644844 h 1495138"/>
                    <a:gd name="connsiteX84" fmla="*/ 954496 w 1490380"/>
                    <a:gd name="connsiteY84" fmla="*/ 628764 h 1495138"/>
                    <a:gd name="connsiteX85" fmla="*/ 952893 w 1490380"/>
                    <a:gd name="connsiteY85" fmla="*/ 627156 h 1495138"/>
                    <a:gd name="connsiteX86" fmla="*/ 948083 w 1490380"/>
                    <a:gd name="connsiteY86" fmla="*/ 625950 h 1495138"/>
                    <a:gd name="connsiteX87" fmla="*/ 925638 w 1490380"/>
                    <a:gd name="connsiteY87" fmla="*/ 626352 h 1495138"/>
                    <a:gd name="connsiteX88" fmla="*/ 915217 w 1490380"/>
                    <a:gd name="connsiteY88" fmla="*/ 626352 h 1495138"/>
                    <a:gd name="connsiteX89" fmla="*/ 875937 w 1490380"/>
                    <a:gd name="connsiteY89" fmla="*/ 584543 h 1495138"/>
                    <a:gd name="connsiteX90" fmla="*/ 916419 w 1490380"/>
                    <a:gd name="connsiteY90" fmla="*/ 541126 h 1495138"/>
                    <a:gd name="connsiteX91" fmla="*/ 922832 w 1490380"/>
                    <a:gd name="connsiteY91" fmla="*/ 541126 h 1495138"/>
                    <a:gd name="connsiteX92" fmla="*/ 990169 w 1490380"/>
                    <a:gd name="connsiteY92" fmla="*/ 539116 h 1495138"/>
                    <a:gd name="connsiteX93" fmla="*/ 272255 w 1490380"/>
                    <a:gd name="connsiteY93" fmla="*/ 539116 h 1495138"/>
                    <a:gd name="connsiteX94" fmla="*/ 287486 w 1490380"/>
                    <a:gd name="connsiteY94" fmla="*/ 540322 h 1495138"/>
                    <a:gd name="connsiteX95" fmla="*/ 323158 w 1490380"/>
                    <a:gd name="connsiteY95" fmla="*/ 578513 h 1495138"/>
                    <a:gd name="connsiteX96" fmla="*/ 323158 w 1490380"/>
                    <a:gd name="connsiteY96" fmla="*/ 584543 h 1495138"/>
                    <a:gd name="connsiteX97" fmla="*/ 323158 w 1490380"/>
                    <a:gd name="connsiteY97" fmla="*/ 731276 h 1495138"/>
                    <a:gd name="connsiteX98" fmla="*/ 322757 w 1490380"/>
                    <a:gd name="connsiteY98" fmla="*/ 731276 h 1495138"/>
                    <a:gd name="connsiteX99" fmla="*/ 322757 w 1490380"/>
                    <a:gd name="connsiteY99" fmla="*/ 865948 h 1495138"/>
                    <a:gd name="connsiteX100" fmla="*/ 323158 w 1490380"/>
                    <a:gd name="connsiteY100" fmla="*/ 880018 h 1495138"/>
                    <a:gd name="connsiteX101" fmla="*/ 328769 w 1490380"/>
                    <a:gd name="connsiteY101" fmla="*/ 886049 h 1495138"/>
                    <a:gd name="connsiteX102" fmla="*/ 344000 w 1490380"/>
                    <a:gd name="connsiteY102" fmla="*/ 886049 h 1495138"/>
                    <a:gd name="connsiteX103" fmla="*/ 366045 w 1490380"/>
                    <a:gd name="connsiteY103" fmla="*/ 886049 h 1495138"/>
                    <a:gd name="connsiteX104" fmla="*/ 405325 w 1490380"/>
                    <a:gd name="connsiteY104" fmla="*/ 917003 h 1495138"/>
                    <a:gd name="connsiteX105" fmla="*/ 371255 w 1490380"/>
                    <a:gd name="connsiteY105" fmla="*/ 971676 h 1495138"/>
                    <a:gd name="connsiteX106" fmla="*/ 358429 w 1490380"/>
                    <a:gd name="connsiteY106" fmla="*/ 972480 h 1495138"/>
                    <a:gd name="connsiteX107" fmla="*/ 197303 w 1490380"/>
                    <a:gd name="connsiteY107" fmla="*/ 972480 h 1495138"/>
                    <a:gd name="connsiteX108" fmla="*/ 186481 w 1490380"/>
                    <a:gd name="connsiteY108" fmla="*/ 971676 h 1495138"/>
                    <a:gd name="connsiteX109" fmla="*/ 149606 w 1490380"/>
                    <a:gd name="connsiteY109" fmla="*/ 935897 h 1495138"/>
                    <a:gd name="connsiteX110" fmla="*/ 174056 w 1490380"/>
                    <a:gd name="connsiteY110" fmla="*/ 890069 h 1495138"/>
                    <a:gd name="connsiteX111" fmla="*/ 192493 w 1490380"/>
                    <a:gd name="connsiteY111" fmla="*/ 886049 h 1495138"/>
                    <a:gd name="connsiteX112" fmla="*/ 226963 w 1490380"/>
                    <a:gd name="connsiteY112" fmla="*/ 886049 h 1495138"/>
                    <a:gd name="connsiteX113" fmla="*/ 234979 w 1490380"/>
                    <a:gd name="connsiteY113" fmla="*/ 884843 h 1495138"/>
                    <a:gd name="connsiteX114" fmla="*/ 236582 w 1490380"/>
                    <a:gd name="connsiteY114" fmla="*/ 883234 h 1495138"/>
                    <a:gd name="connsiteX115" fmla="*/ 237384 w 1490380"/>
                    <a:gd name="connsiteY115" fmla="*/ 880018 h 1495138"/>
                    <a:gd name="connsiteX116" fmla="*/ 237384 w 1490380"/>
                    <a:gd name="connsiteY116" fmla="*/ 867556 h 1495138"/>
                    <a:gd name="connsiteX117" fmla="*/ 237384 w 1490380"/>
                    <a:gd name="connsiteY117" fmla="*/ 644844 h 1495138"/>
                    <a:gd name="connsiteX118" fmla="*/ 236582 w 1490380"/>
                    <a:gd name="connsiteY118" fmla="*/ 628764 h 1495138"/>
                    <a:gd name="connsiteX119" fmla="*/ 234979 w 1490380"/>
                    <a:gd name="connsiteY119" fmla="*/ 627156 h 1495138"/>
                    <a:gd name="connsiteX120" fmla="*/ 230169 w 1490380"/>
                    <a:gd name="connsiteY120" fmla="*/ 625950 h 1495138"/>
                    <a:gd name="connsiteX121" fmla="*/ 207724 w 1490380"/>
                    <a:gd name="connsiteY121" fmla="*/ 626352 h 1495138"/>
                    <a:gd name="connsiteX122" fmla="*/ 197303 w 1490380"/>
                    <a:gd name="connsiteY122" fmla="*/ 626352 h 1495138"/>
                    <a:gd name="connsiteX123" fmla="*/ 158023 w 1490380"/>
                    <a:gd name="connsiteY123" fmla="*/ 584543 h 1495138"/>
                    <a:gd name="connsiteX124" fmla="*/ 198505 w 1490380"/>
                    <a:gd name="connsiteY124" fmla="*/ 541126 h 1495138"/>
                    <a:gd name="connsiteX125" fmla="*/ 204918 w 1490380"/>
                    <a:gd name="connsiteY125" fmla="*/ 541126 h 1495138"/>
                    <a:gd name="connsiteX126" fmla="*/ 272255 w 1490380"/>
                    <a:gd name="connsiteY126" fmla="*/ 539116 h 1495138"/>
                    <a:gd name="connsiteX127" fmla="*/ 477504 w 1490380"/>
                    <a:gd name="connsiteY127" fmla="*/ 0 h 1495138"/>
                    <a:gd name="connsiteX128" fmla="*/ 492735 w 1490380"/>
                    <a:gd name="connsiteY128" fmla="*/ 1206 h 1495138"/>
                    <a:gd name="connsiteX129" fmla="*/ 528407 w 1490380"/>
                    <a:gd name="connsiteY129" fmla="*/ 39397 h 1495138"/>
                    <a:gd name="connsiteX130" fmla="*/ 528407 w 1490380"/>
                    <a:gd name="connsiteY130" fmla="*/ 45427 h 1495138"/>
                    <a:gd name="connsiteX131" fmla="*/ 528407 w 1490380"/>
                    <a:gd name="connsiteY131" fmla="*/ 192159 h 1495138"/>
                    <a:gd name="connsiteX132" fmla="*/ 528006 w 1490380"/>
                    <a:gd name="connsiteY132" fmla="*/ 192159 h 1495138"/>
                    <a:gd name="connsiteX133" fmla="*/ 528006 w 1490380"/>
                    <a:gd name="connsiteY133" fmla="*/ 326832 h 1495138"/>
                    <a:gd name="connsiteX134" fmla="*/ 528407 w 1490380"/>
                    <a:gd name="connsiteY134" fmla="*/ 340902 h 1495138"/>
                    <a:gd name="connsiteX135" fmla="*/ 534018 w 1490380"/>
                    <a:gd name="connsiteY135" fmla="*/ 346932 h 1495138"/>
                    <a:gd name="connsiteX136" fmla="*/ 549249 w 1490380"/>
                    <a:gd name="connsiteY136" fmla="*/ 346932 h 1495138"/>
                    <a:gd name="connsiteX137" fmla="*/ 571294 w 1490380"/>
                    <a:gd name="connsiteY137" fmla="*/ 346932 h 1495138"/>
                    <a:gd name="connsiteX138" fmla="*/ 610574 w 1490380"/>
                    <a:gd name="connsiteY138" fmla="*/ 377887 h 1495138"/>
                    <a:gd name="connsiteX139" fmla="*/ 576504 w 1490380"/>
                    <a:gd name="connsiteY139" fmla="*/ 432560 h 1495138"/>
                    <a:gd name="connsiteX140" fmla="*/ 563678 w 1490380"/>
                    <a:gd name="connsiteY140" fmla="*/ 433364 h 1495138"/>
                    <a:gd name="connsiteX141" fmla="*/ 402552 w 1490380"/>
                    <a:gd name="connsiteY141" fmla="*/ 433364 h 1495138"/>
                    <a:gd name="connsiteX142" fmla="*/ 391730 w 1490380"/>
                    <a:gd name="connsiteY142" fmla="*/ 432560 h 1495138"/>
                    <a:gd name="connsiteX143" fmla="*/ 354855 w 1490380"/>
                    <a:gd name="connsiteY143" fmla="*/ 396781 h 1495138"/>
                    <a:gd name="connsiteX144" fmla="*/ 379305 w 1490380"/>
                    <a:gd name="connsiteY144" fmla="*/ 350952 h 1495138"/>
                    <a:gd name="connsiteX145" fmla="*/ 397742 w 1490380"/>
                    <a:gd name="connsiteY145" fmla="*/ 346932 h 1495138"/>
                    <a:gd name="connsiteX146" fmla="*/ 432212 w 1490380"/>
                    <a:gd name="connsiteY146" fmla="*/ 346932 h 1495138"/>
                    <a:gd name="connsiteX147" fmla="*/ 440228 w 1490380"/>
                    <a:gd name="connsiteY147" fmla="*/ 345726 h 1495138"/>
                    <a:gd name="connsiteX148" fmla="*/ 441831 w 1490380"/>
                    <a:gd name="connsiteY148" fmla="*/ 344118 h 1495138"/>
                    <a:gd name="connsiteX149" fmla="*/ 442633 w 1490380"/>
                    <a:gd name="connsiteY149" fmla="*/ 340902 h 1495138"/>
                    <a:gd name="connsiteX150" fmla="*/ 442633 w 1490380"/>
                    <a:gd name="connsiteY150" fmla="*/ 328440 h 1495138"/>
                    <a:gd name="connsiteX151" fmla="*/ 442633 w 1490380"/>
                    <a:gd name="connsiteY151" fmla="*/ 105728 h 1495138"/>
                    <a:gd name="connsiteX152" fmla="*/ 441831 w 1490380"/>
                    <a:gd name="connsiteY152" fmla="*/ 89648 h 1495138"/>
                    <a:gd name="connsiteX153" fmla="*/ 440228 w 1490380"/>
                    <a:gd name="connsiteY153" fmla="*/ 88040 h 1495138"/>
                    <a:gd name="connsiteX154" fmla="*/ 435418 w 1490380"/>
                    <a:gd name="connsiteY154" fmla="*/ 86834 h 1495138"/>
                    <a:gd name="connsiteX155" fmla="*/ 412973 w 1490380"/>
                    <a:gd name="connsiteY155" fmla="*/ 87236 h 1495138"/>
                    <a:gd name="connsiteX156" fmla="*/ 402552 w 1490380"/>
                    <a:gd name="connsiteY156" fmla="*/ 87236 h 1495138"/>
                    <a:gd name="connsiteX157" fmla="*/ 363272 w 1490380"/>
                    <a:gd name="connsiteY157" fmla="*/ 45427 h 1495138"/>
                    <a:gd name="connsiteX158" fmla="*/ 403754 w 1490380"/>
                    <a:gd name="connsiteY158" fmla="*/ 2010 h 1495138"/>
                    <a:gd name="connsiteX159" fmla="*/ 410167 w 1490380"/>
                    <a:gd name="connsiteY159" fmla="*/ 2010 h 1495138"/>
                    <a:gd name="connsiteX160" fmla="*/ 477504 w 1490380"/>
                    <a:gd name="connsiteY160" fmla="*/ 0 h 1495138"/>
                    <a:gd name="connsiteX161" fmla="*/ 123093 w 1490380"/>
                    <a:gd name="connsiteY161" fmla="*/ 0 h 1495138"/>
                    <a:gd name="connsiteX162" fmla="*/ 138324 w 1490380"/>
                    <a:gd name="connsiteY162" fmla="*/ 1206 h 1495138"/>
                    <a:gd name="connsiteX163" fmla="*/ 173997 w 1490380"/>
                    <a:gd name="connsiteY163" fmla="*/ 39397 h 1495138"/>
                    <a:gd name="connsiteX164" fmla="*/ 173997 w 1490380"/>
                    <a:gd name="connsiteY164" fmla="*/ 45427 h 1495138"/>
                    <a:gd name="connsiteX165" fmla="*/ 173997 w 1490380"/>
                    <a:gd name="connsiteY165" fmla="*/ 192159 h 1495138"/>
                    <a:gd name="connsiteX166" fmla="*/ 173596 w 1490380"/>
                    <a:gd name="connsiteY166" fmla="*/ 192159 h 1495138"/>
                    <a:gd name="connsiteX167" fmla="*/ 173596 w 1490380"/>
                    <a:gd name="connsiteY167" fmla="*/ 326832 h 1495138"/>
                    <a:gd name="connsiteX168" fmla="*/ 173997 w 1490380"/>
                    <a:gd name="connsiteY168" fmla="*/ 340902 h 1495138"/>
                    <a:gd name="connsiteX169" fmla="*/ 179608 w 1490380"/>
                    <a:gd name="connsiteY169" fmla="*/ 346932 h 1495138"/>
                    <a:gd name="connsiteX170" fmla="*/ 194839 w 1490380"/>
                    <a:gd name="connsiteY170" fmla="*/ 346932 h 1495138"/>
                    <a:gd name="connsiteX171" fmla="*/ 216884 w 1490380"/>
                    <a:gd name="connsiteY171" fmla="*/ 346932 h 1495138"/>
                    <a:gd name="connsiteX172" fmla="*/ 256164 w 1490380"/>
                    <a:gd name="connsiteY172" fmla="*/ 377887 h 1495138"/>
                    <a:gd name="connsiteX173" fmla="*/ 222094 w 1490380"/>
                    <a:gd name="connsiteY173" fmla="*/ 432560 h 1495138"/>
                    <a:gd name="connsiteX174" fmla="*/ 209268 w 1490380"/>
                    <a:gd name="connsiteY174" fmla="*/ 433364 h 1495138"/>
                    <a:gd name="connsiteX175" fmla="*/ 48141 w 1490380"/>
                    <a:gd name="connsiteY175" fmla="*/ 433364 h 1495138"/>
                    <a:gd name="connsiteX176" fmla="*/ 37319 w 1490380"/>
                    <a:gd name="connsiteY176" fmla="*/ 432560 h 1495138"/>
                    <a:gd name="connsiteX177" fmla="*/ 445 w 1490380"/>
                    <a:gd name="connsiteY177" fmla="*/ 396781 h 1495138"/>
                    <a:gd name="connsiteX178" fmla="*/ 24894 w 1490380"/>
                    <a:gd name="connsiteY178" fmla="*/ 350952 h 1495138"/>
                    <a:gd name="connsiteX179" fmla="*/ 43332 w 1490380"/>
                    <a:gd name="connsiteY179" fmla="*/ 346932 h 1495138"/>
                    <a:gd name="connsiteX180" fmla="*/ 77801 w 1490380"/>
                    <a:gd name="connsiteY180" fmla="*/ 346932 h 1495138"/>
                    <a:gd name="connsiteX181" fmla="*/ 85818 w 1490380"/>
                    <a:gd name="connsiteY181" fmla="*/ 345726 h 1495138"/>
                    <a:gd name="connsiteX182" fmla="*/ 87421 w 1490380"/>
                    <a:gd name="connsiteY182" fmla="*/ 344118 h 1495138"/>
                    <a:gd name="connsiteX183" fmla="*/ 88223 w 1490380"/>
                    <a:gd name="connsiteY183" fmla="*/ 340902 h 1495138"/>
                    <a:gd name="connsiteX184" fmla="*/ 88223 w 1490380"/>
                    <a:gd name="connsiteY184" fmla="*/ 328440 h 1495138"/>
                    <a:gd name="connsiteX185" fmla="*/ 88223 w 1490380"/>
                    <a:gd name="connsiteY185" fmla="*/ 105728 h 1495138"/>
                    <a:gd name="connsiteX186" fmla="*/ 87421 w 1490380"/>
                    <a:gd name="connsiteY186" fmla="*/ 89648 h 1495138"/>
                    <a:gd name="connsiteX187" fmla="*/ 85818 w 1490380"/>
                    <a:gd name="connsiteY187" fmla="*/ 88040 h 1495138"/>
                    <a:gd name="connsiteX188" fmla="*/ 81008 w 1490380"/>
                    <a:gd name="connsiteY188" fmla="*/ 86834 h 1495138"/>
                    <a:gd name="connsiteX189" fmla="*/ 58562 w 1490380"/>
                    <a:gd name="connsiteY189" fmla="*/ 87236 h 1495138"/>
                    <a:gd name="connsiteX190" fmla="*/ 48141 w 1490380"/>
                    <a:gd name="connsiteY190" fmla="*/ 87236 h 1495138"/>
                    <a:gd name="connsiteX191" fmla="*/ 8862 w 1490380"/>
                    <a:gd name="connsiteY191" fmla="*/ 45427 h 1495138"/>
                    <a:gd name="connsiteX192" fmla="*/ 49344 w 1490380"/>
                    <a:gd name="connsiteY192" fmla="*/ 2010 h 1495138"/>
                    <a:gd name="connsiteX193" fmla="*/ 55757 w 1490380"/>
                    <a:gd name="connsiteY193" fmla="*/ 2010 h 1495138"/>
                    <a:gd name="connsiteX194" fmla="*/ 123093 w 1490380"/>
                    <a:gd name="connsiteY19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6271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1318015 w 1490380"/>
                    <a:gd name="connsiteY57" fmla="*/ 627156 h 1495138"/>
                    <a:gd name="connsiteX58" fmla="*/ 990169 w 1490380"/>
                    <a:gd name="connsiteY58" fmla="*/ 539116 h 1495138"/>
                    <a:gd name="connsiteX59" fmla="*/ 1005400 w 1490380"/>
                    <a:gd name="connsiteY59" fmla="*/ 540322 h 1495138"/>
                    <a:gd name="connsiteX60" fmla="*/ 1041072 w 1490380"/>
                    <a:gd name="connsiteY60" fmla="*/ 578513 h 1495138"/>
                    <a:gd name="connsiteX61" fmla="*/ 1041072 w 1490380"/>
                    <a:gd name="connsiteY61" fmla="*/ 584543 h 1495138"/>
                    <a:gd name="connsiteX62" fmla="*/ 1041072 w 1490380"/>
                    <a:gd name="connsiteY62" fmla="*/ 731276 h 1495138"/>
                    <a:gd name="connsiteX63" fmla="*/ 1040671 w 1490380"/>
                    <a:gd name="connsiteY63" fmla="*/ 731276 h 1495138"/>
                    <a:gd name="connsiteX64" fmla="*/ 1040671 w 1490380"/>
                    <a:gd name="connsiteY64" fmla="*/ 865948 h 1495138"/>
                    <a:gd name="connsiteX65" fmla="*/ 1041072 w 1490380"/>
                    <a:gd name="connsiteY65" fmla="*/ 880018 h 1495138"/>
                    <a:gd name="connsiteX66" fmla="*/ 1046683 w 1490380"/>
                    <a:gd name="connsiteY66" fmla="*/ 886049 h 1495138"/>
                    <a:gd name="connsiteX67" fmla="*/ 1061914 w 1490380"/>
                    <a:gd name="connsiteY67" fmla="*/ 886049 h 1495138"/>
                    <a:gd name="connsiteX68" fmla="*/ 1083959 w 1490380"/>
                    <a:gd name="connsiteY68" fmla="*/ 886049 h 1495138"/>
                    <a:gd name="connsiteX69" fmla="*/ 1123238 w 1490380"/>
                    <a:gd name="connsiteY69" fmla="*/ 917003 h 1495138"/>
                    <a:gd name="connsiteX70" fmla="*/ 1089169 w 1490380"/>
                    <a:gd name="connsiteY70" fmla="*/ 971676 h 1495138"/>
                    <a:gd name="connsiteX71" fmla="*/ 1076343 w 1490380"/>
                    <a:gd name="connsiteY71" fmla="*/ 972480 h 1495138"/>
                    <a:gd name="connsiteX72" fmla="*/ 915217 w 1490380"/>
                    <a:gd name="connsiteY72" fmla="*/ 972480 h 1495138"/>
                    <a:gd name="connsiteX73" fmla="*/ 904395 w 1490380"/>
                    <a:gd name="connsiteY73" fmla="*/ 971676 h 1495138"/>
                    <a:gd name="connsiteX74" fmla="*/ 867520 w 1490380"/>
                    <a:gd name="connsiteY74" fmla="*/ 935897 h 1495138"/>
                    <a:gd name="connsiteX75" fmla="*/ 891970 w 1490380"/>
                    <a:gd name="connsiteY75" fmla="*/ 890069 h 1495138"/>
                    <a:gd name="connsiteX76" fmla="*/ 910407 w 1490380"/>
                    <a:gd name="connsiteY76" fmla="*/ 886049 h 1495138"/>
                    <a:gd name="connsiteX77" fmla="*/ 944877 w 1490380"/>
                    <a:gd name="connsiteY77" fmla="*/ 886049 h 1495138"/>
                    <a:gd name="connsiteX78" fmla="*/ 952893 w 1490380"/>
                    <a:gd name="connsiteY78" fmla="*/ 884843 h 1495138"/>
                    <a:gd name="connsiteX79" fmla="*/ 954496 w 1490380"/>
                    <a:gd name="connsiteY79" fmla="*/ 883234 h 1495138"/>
                    <a:gd name="connsiteX80" fmla="*/ 955298 w 1490380"/>
                    <a:gd name="connsiteY80" fmla="*/ 880018 h 1495138"/>
                    <a:gd name="connsiteX81" fmla="*/ 955298 w 1490380"/>
                    <a:gd name="connsiteY81" fmla="*/ 867556 h 1495138"/>
                    <a:gd name="connsiteX82" fmla="*/ 955298 w 1490380"/>
                    <a:gd name="connsiteY82" fmla="*/ 644844 h 1495138"/>
                    <a:gd name="connsiteX83" fmla="*/ 954496 w 1490380"/>
                    <a:gd name="connsiteY83" fmla="*/ 628764 h 1495138"/>
                    <a:gd name="connsiteX84" fmla="*/ 952893 w 1490380"/>
                    <a:gd name="connsiteY84" fmla="*/ 627156 h 1495138"/>
                    <a:gd name="connsiteX85" fmla="*/ 948083 w 1490380"/>
                    <a:gd name="connsiteY85" fmla="*/ 625950 h 1495138"/>
                    <a:gd name="connsiteX86" fmla="*/ 925638 w 1490380"/>
                    <a:gd name="connsiteY86" fmla="*/ 626352 h 1495138"/>
                    <a:gd name="connsiteX87" fmla="*/ 915217 w 1490380"/>
                    <a:gd name="connsiteY87" fmla="*/ 626352 h 1495138"/>
                    <a:gd name="connsiteX88" fmla="*/ 875937 w 1490380"/>
                    <a:gd name="connsiteY88" fmla="*/ 584543 h 1495138"/>
                    <a:gd name="connsiteX89" fmla="*/ 916419 w 1490380"/>
                    <a:gd name="connsiteY89" fmla="*/ 541126 h 1495138"/>
                    <a:gd name="connsiteX90" fmla="*/ 922832 w 1490380"/>
                    <a:gd name="connsiteY90" fmla="*/ 541126 h 1495138"/>
                    <a:gd name="connsiteX91" fmla="*/ 990169 w 1490380"/>
                    <a:gd name="connsiteY91" fmla="*/ 539116 h 1495138"/>
                    <a:gd name="connsiteX92" fmla="*/ 272255 w 1490380"/>
                    <a:gd name="connsiteY92" fmla="*/ 539116 h 1495138"/>
                    <a:gd name="connsiteX93" fmla="*/ 287486 w 1490380"/>
                    <a:gd name="connsiteY93" fmla="*/ 540322 h 1495138"/>
                    <a:gd name="connsiteX94" fmla="*/ 323158 w 1490380"/>
                    <a:gd name="connsiteY94" fmla="*/ 578513 h 1495138"/>
                    <a:gd name="connsiteX95" fmla="*/ 323158 w 1490380"/>
                    <a:gd name="connsiteY95" fmla="*/ 584543 h 1495138"/>
                    <a:gd name="connsiteX96" fmla="*/ 323158 w 1490380"/>
                    <a:gd name="connsiteY96" fmla="*/ 731276 h 1495138"/>
                    <a:gd name="connsiteX97" fmla="*/ 322757 w 1490380"/>
                    <a:gd name="connsiteY97" fmla="*/ 731276 h 1495138"/>
                    <a:gd name="connsiteX98" fmla="*/ 322757 w 1490380"/>
                    <a:gd name="connsiteY98" fmla="*/ 865948 h 1495138"/>
                    <a:gd name="connsiteX99" fmla="*/ 323158 w 1490380"/>
                    <a:gd name="connsiteY99" fmla="*/ 880018 h 1495138"/>
                    <a:gd name="connsiteX100" fmla="*/ 328769 w 1490380"/>
                    <a:gd name="connsiteY100" fmla="*/ 886049 h 1495138"/>
                    <a:gd name="connsiteX101" fmla="*/ 344000 w 1490380"/>
                    <a:gd name="connsiteY101" fmla="*/ 886049 h 1495138"/>
                    <a:gd name="connsiteX102" fmla="*/ 366045 w 1490380"/>
                    <a:gd name="connsiteY102" fmla="*/ 886049 h 1495138"/>
                    <a:gd name="connsiteX103" fmla="*/ 405325 w 1490380"/>
                    <a:gd name="connsiteY103" fmla="*/ 917003 h 1495138"/>
                    <a:gd name="connsiteX104" fmla="*/ 371255 w 1490380"/>
                    <a:gd name="connsiteY104" fmla="*/ 971676 h 1495138"/>
                    <a:gd name="connsiteX105" fmla="*/ 358429 w 1490380"/>
                    <a:gd name="connsiteY105" fmla="*/ 972480 h 1495138"/>
                    <a:gd name="connsiteX106" fmla="*/ 197303 w 1490380"/>
                    <a:gd name="connsiteY106" fmla="*/ 972480 h 1495138"/>
                    <a:gd name="connsiteX107" fmla="*/ 186481 w 1490380"/>
                    <a:gd name="connsiteY107" fmla="*/ 971676 h 1495138"/>
                    <a:gd name="connsiteX108" fmla="*/ 149606 w 1490380"/>
                    <a:gd name="connsiteY108" fmla="*/ 935897 h 1495138"/>
                    <a:gd name="connsiteX109" fmla="*/ 174056 w 1490380"/>
                    <a:gd name="connsiteY109" fmla="*/ 890069 h 1495138"/>
                    <a:gd name="connsiteX110" fmla="*/ 192493 w 1490380"/>
                    <a:gd name="connsiteY110" fmla="*/ 886049 h 1495138"/>
                    <a:gd name="connsiteX111" fmla="*/ 226963 w 1490380"/>
                    <a:gd name="connsiteY111" fmla="*/ 886049 h 1495138"/>
                    <a:gd name="connsiteX112" fmla="*/ 234979 w 1490380"/>
                    <a:gd name="connsiteY112" fmla="*/ 884843 h 1495138"/>
                    <a:gd name="connsiteX113" fmla="*/ 236582 w 1490380"/>
                    <a:gd name="connsiteY113" fmla="*/ 883234 h 1495138"/>
                    <a:gd name="connsiteX114" fmla="*/ 237384 w 1490380"/>
                    <a:gd name="connsiteY114" fmla="*/ 880018 h 1495138"/>
                    <a:gd name="connsiteX115" fmla="*/ 237384 w 1490380"/>
                    <a:gd name="connsiteY115" fmla="*/ 867556 h 1495138"/>
                    <a:gd name="connsiteX116" fmla="*/ 237384 w 1490380"/>
                    <a:gd name="connsiteY116" fmla="*/ 644844 h 1495138"/>
                    <a:gd name="connsiteX117" fmla="*/ 236582 w 1490380"/>
                    <a:gd name="connsiteY117" fmla="*/ 628764 h 1495138"/>
                    <a:gd name="connsiteX118" fmla="*/ 234979 w 1490380"/>
                    <a:gd name="connsiteY118" fmla="*/ 627156 h 1495138"/>
                    <a:gd name="connsiteX119" fmla="*/ 230169 w 1490380"/>
                    <a:gd name="connsiteY119" fmla="*/ 625950 h 1495138"/>
                    <a:gd name="connsiteX120" fmla="*/ 207724 w 1490380"/>
                    <a:gd name="connsiteY120" fmla="*/ 626352 h 1495138"/>
                    <a:gd name="connsiteX121" fmla="*/ 197303 w 1490380"/>
                    <a:gd name="connsiteY121" fmla="*/ 626352 h 1495138"/>
                    <a:gd name="connsiteX122" fmla="*/ 158023 w 1490380"/>
                    <a:gd name="connsiteY122" fmla="*/ 584543 h 1495138"/>
                    <a:gd name="connsiteX123" fmla="*/ 198505 w 1490380"/>
                    <a:gd name="connsiteY123" fmla="*/ 541126 h 1495138"/>
                    <a:gd name="connsiteX124" fmla="*/ 204918 w 1490380"/>
                    <a:gd name="connsiteY124" fmla="*/ 541126 h 1495138"/>
                    <a:gd name="connsiteX125" fmla="*/ 272255 w 1490380"/>
                    <a:gd name="connsiteY125" fmla="*/ 539116 h 1495138"/>
                    <a:gd name="connsiteX126" fmla="*/ 477504 w 1490380"/>
                    <a:gd name="connsiteY126" fmla="*/ 0 h 1495138"/>
                    <a:gd name="connsiteX127" fmla="*/ 492735 w 1490380"/>
                    <a:gd name="connsiteY127" fmla="*/ 1206 h 1495138"/>
                    <a:gd name="connsiteX128" fmla="*/ 528407 w 1490380"/>
                    <a:gd name="connsiteY128" fmla="*/ 39397 h 1495138"/>
                    <a:gd name="connsiteX129" fmla="*/ 528407 w 1490380"/>
                    <a:gd name="connsiteY129" fmla="*/ 45427 h 1495138"/>
                    <a:gd name="connsiteX130" fmla="*/ 528407 w 1490380"/>
                    <a:gd name="connsiteY130" fmla="*/ 192159 h 1495138"/>
                    <a:gd name="connsiteX131" fmla="*/ 528006 w 1490380"/>
                    <a:gd name="connsiteY131" fmla="*/ 192159 h 1495138"/>
                    <a:gd name="connsiteX132" fmla="*/ 528006 w 1490380"/>
                    <a:gd name="connsiteY132" fmla="*/ 326832 h 1495138"/>
                    <a:gd name="connsiteX133" fmla="*/ 528407 w 1490380"/>
                    <a:gd name="connsiteY133" fmla="*/ 340902 h 1495138"/>
                    <a:gd name="connsiteX134" fmla="*/ 534018 w 1490380"/>
                    <a:gd name="connsiteY134" fmla="*/ 346932 h 1495138"/>
                    <a:gd name="connsiteX135" fmla="*/ 549249 w 1490380"/>
                    <a:gd name="connsiteY135" fmla="*/ 346932 h 1495138"/>
                    <a:gd name="connsiteX136" fmla="*/ 571294 w 1490380"/>
                    <a:gd name="connsiteY136" fmla="*/ 346932 h 1495138"/>
                    <a:gd name="connsiteX137" fmla="*/ 610574 w 1490380"/>
                    <a:gd name="connsiteY137" fmla="*/ 377887 h 1495138"/>
                    <a:gd name="connsiteX138" fmla="*/ 576504 w 1490380"/>
                    <a:gd name="connsiteY138" fmla="*/ 432560 h 1495138"/>
                    <a:gd name="connsiteX139" fmla="*/ 563678 w 1490380"/>
                    <a:gd name="connsiteY139" fmla="*/ 433364 h 1495138"/>
                    <a:gd name="connsiteX140" fmla="*/ 402552 w 1490380"/>
                    <a:gd name="connsiteY140" fmla="*/ 433364 h 1495138"/>
                    <a:gd name="connsiteX141" fmla="*/ 391730 w 1490380"/>
                    <a:gd name="connsiteY141" fmla="*/ 432560 h 1495138"/>
                    <a:gd name="connsiteX142" fmla="*/ 354855 w 1490380"/>
                    <a:gd name="connsiteY142" fmla="*/ 396781 h 1495138"/>
                    <a:gd name="connsiteX143" fmla="*/ 379305 w 1490380"/>
                    <a:gd name="connsiteY143" fmla="*/ 350952 h 1495138"/>
                    <a:gd name="connsiteX144" fmla="*/ 397742 w 1490380"/>
                    <a:gd name="connsiteY144" fmla="*/ 346932 h 1495138"/>
                    <a:gd name="connsiteX145" fmla="*/ 432212 w 1490380"/>
                    <a:gd name="connsiteY145" fmla="*/ 346932 h 1495138"/>
                    <a:gd name="connsiteX146" fmla="*/ 440228 w 1490380"/>
                    <a:gd name="connsiteY146" fmla="*/ 345726 h 1495138"/>
                    <a:gd name="connsiteX147" fmla="*/ 441831 w 1490380"/>
                    <a:gd name="connsiteY147" fmla="*/ 344118 h 1495138"/>
                    <a:gd name="connsiteX148" fmla="*/ 442633 w 1490380"/>
                    <a:gd name="connsiteY148" fmla="*/ 340902 h 1495138"/>
                    <a:gd name="connsiteX149" fmla="*/ 442633 w 1490380"/>
                    <a:gd name="connsiteY149" fmla="*/ 328440 h 1495138"/>
                    <a:gd name="connsiteX150" fmla="*/ 442633 w 1490380"/>
                    <a:gd name="connsiteY150" fmla="*/ 105728 h 1495138"/>
                    <a:gd name="connsiteX151" fmla="*/ 441831 w 1490380"/>
                    <a:gd name="connsiteY151" fmla="*/ 89648 h 1495138"/>
                    <a:gd name="connsiteX152" fmla="*/ 440228 w 1490380"/>
                    <a:gd name="connsiteY152" fmla="*/ 88040 h 1495138"/>
                    <a:gd name="connsiteX153" fmla="*/ 435418 w 1490380"/>
                    <a:gd name="connsiteY153" fmla="*/ 86834 h 1495138"/>
                    <a:gd name="connsiteX154" fmla="*/ 412973 w 1490380"/>
                    <a:gd name="connsiteY154" fmla="*/ 87236 h 1495138"/>
                    <a:gd name="connsiteX155" fmla="*/ 402552 w 1490380"/>
                    <a:gd name="connsiteY155" fmla="*/ 87236 h 1495138"/>
                    <a:gd name="connsiteX156" fmla="*/ 363272 w 1490380"/>
                    <a:gd name="connsiteY156" fmla="*/ 45427 h 1495138"/>
                    <a:gd name="connsiteX157" fmla="*/ 403754 w 1490380"/>
                    <a:gd name="connsiteY157" fmla="*/ 2010 h 1495138"/>
                    <a:gd name="connsiteX158" fmla="*/ 410167 w 1490380"/>
                    <a:gd name="connsiteY158" fmla="*/ 2010 h 1495138"/>
                    <a:gd name="connsiteX159" fmla="*/ 477504 w 1490380"/>
                    <a:gd name="connsiteY159" fmla="*/ 0 h 1495138"/>
                    <a:gd name="connsiteX160" fmla="*/ 123093 w 1490380"/>
                    <a:gd name="connsiteY160" fmla="*/ 0 h 1495138"/>
                    <a:gd name="connsiteX161" fmla="*/ 138324 w 1490380"/>
                    <a:gd name="connsiteY161" fmla="*/ 1206 h 1495138"/>
                    <a:gd name="connsiteX162" fmla="*/ 173997 w 1490380"/>
                    <a:gd name="connsiteY162" fmla="*/ 39397 h 1495138"/>
                    <a:gd name="connsiteX163" fmla="*/ 173997 w 1490380"/>
                    <a:gd name="connsiteY163" fmla="*/ 45427 h 1495138"/>
                    <a:gd name="connsiteX164" fmla="*/ 173997 w 1490380"/>
                    <a:gd name="connsiteY164" fmla="*/ 192159 h 1495138"/>
                    <a:gd name="connsiteX165" fmla="*/ 173596 w 1490380"/>
                    <a:gd name="connsiteY165" fmla="*/ 192159 h 1495138"/>
                    <a:gd name="connsiteX166" fmla="*/ 173596 w 1490380"/>
                    <a:gd name="connsiteY166" fmla="*/ 326832 h 1495138"/>
                    <a:gd name="connsiteX167" fmla="*/ 173997 w 1490380"/>
                    <a:gd name="connsiteY167" fmla="*/ 340902 h 1495138"/>
                    <a:gd name="connsiteX168" fmla="*/ 179608 w 1490380"/>
                    <a:gd name="connsiteY168" fmla="*/ 346932 h 1495138"/>
                    <a:gd name="connsiteX169" fmla="*/ 194839 w 1490380"/>
                    <a:gd name="connsiteY169" fmla="*/ 346932 h 1495138"/>
                    <a:gd name="connsiteX170" fmla="*/ 216884 w 1490380"/>
                    <a:gd name="connsiteY170" fmla="*/ 346932 h 1495138"/>
                    <a:gd name="connsiteX171" fmla="*/ 256164 w 1490380"/>
                    <a:gd name="connsiteY171" fmla="*/ 377887 h 1495138"/>
                    <a:gd name="connsiteX172" fmla="*/ 222094 w 1490380"/>
                    <a:gd name="connsiteY172" fmla="*/ 432560 h 1495138"/>
                    <a:gd name="connsiteX173" fmla="*/ 209268 w 1490380"/>
                    <a:gd name="connsiteY173" fmla="*/ 433364 h 1495138"/>
                    <a:gd name="connsiteX174" fmla="*/ 48141 w 1490380"/>
                    <a:gd name="connsiteY174" fmla="*/ 433364 h 1495138"/>
                    <a:gd name="connsiteX175" fmla="*/ 37319 w 1490380"/>
                    <a:gd name="connsiteY175" fmla="*/ 432560 h 1495138"/>
                    <a:gd name="connsiteX176" fmla="*/ 445 w 1490380"/>
                    <a:gd name="connsiteY176" fmla="*/ 396781 h 1495138"/>
                    <a:gd name="connsiteX177" fmla="*/ 24894 w 1490380"/>
                    <a:gd name="connsiteY177" fmla="*/ 350952 h 1495138"/>
                    <a:gd name="connsiteX178" fmla="*/ 43332 w 1490380"/>
                    <a:gd name="connsiteY178" fmla="*/ 346932 h 1495138"/>
                    <a:gd name="connsiteX179" fmla="*/ 77801 w 1490380"/>
                    <a:gd name="connsiteY179" fmla="*/ 346932 h 1495138"/>
                    <a:gd name="connsiteX180" fmla="*/ 85818 w 1490380"/>
                    <a:gd name="connsiteY180" fmla="*/ 345726 h 1495138"/>
                    <a:gd name="connsiteX181" fmla="*/ 87421 w 1490380"/>
                    <a:gd name="connsiteY181" fmla="*/ 344118 h 1495138"/>
                    <a:gd name="connsiteX182" fmla="*/ 88223 w 1490380"/>
                    <a:gd name="connsiteY182" fmla="*/ 340902 h 1495138"/>
                    <a:gd name="connsiteX183" fmla="*/ 88223 w 1490380"/>
                    <a:gd name="connsiteY183" fmla="*/ 328440 h 1495138"/>
                    <a:gd name="connsiteX184" fmla="*/ 88223 w 1490380"/>
                    <a:gd name="connsiteY184" fmla="*/ 105728 h 1495138"/>
                    <a:gd name="connsiteX185" fmla="*/ 87421 w 1490380"/>
                    <a:gd name="connsiteY185" fmla="*/ 89648 h 1495138"/>
                    <a:gd name="connsiteX186" fmla="*/ 85818 w 1490380"/>
                    <a:gd name="connsiteY186" fmla="*/ 88040 h 1495138"/>
                    <a:gd name="connsiteX187" fmla="*/ 81008 w 1490380"/>
                    <a:gd name="connsiteY187" fmla="*/ 86834 h 1495138"/>
                    <a:gd name="connsiteX188" fmla="*/ 58562 w 1490380"/>
                    <a:gd name="connsiteY188" fmla="*/ 87236 h 1495138"/>
                    <a:gd name="connsiteX189" fmla="*/ 48141 w 1490380"/>
                    <a:gd name="connsiteY189" fmla="*/ 87236 h 1495138"/>
                    <a:gd name="connsiteX190" fmla="*/ 8862 w 1490380"/>
                    <a:gd name="connsiteY190" fmla="*/ 45427 h 1495138"/>
                    <a:gd name="connsiteX191" fmla="*/ 49344 w 1490380"/>
                    <a:gd name="connsiteY191" fmla="*/ 2010 h 1495138"/>
                    <a:gd name="connsiteX192" fmla="*/ 55757 w 1490380"/>
                    <a:gd name="connsiteY192" fmla="*/ 2010 h 1495138"/>
                    <a:gd name="connsiteX193" fmla="*/ 123093 w 1490380"/>
                    <a:gd name="connsiteY19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62876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1319618 w 1490380"/>
                    <a:gd name="connsiteY56" fmla="*/ 628764 h 1495138"/>
                    <a:gd name="connsiteX57" fmla="*/ 990169 w 1490380"/>
                    <a:gd name="connsiteY57" fmla="*/ 539116 h 1495138"/>
                    <a:gd name="connsiteX58" fmla="*/ 1005400 w 1490380"/>
                    <a:gd name="connsiteY58" fmla="*/ 540322 h 1495138"/>
                    <a:gd name="connsiteX59" fmla="*/ 1041072 w 1490380"/>
                    <a:gd name="connsiteY59" fmla="*/ 578513 h 1495138"/>
                    <a:gd name="connsiteX60" fmla="*/ 1041072 w 1490380"/>
                    <a:gd name="connsiteY60" fmla="*/ 584543 h 1495138"/>
                    <a:gd name="connsiteX61" fmla="*/ 1041072 w 1490380"/>
                    <a:gd name="connsiteY61" fmla="*/ 731276 h 1495138"/>
                    <a:gd name="connsiteX62" fmla="*/ 1040671 w 1490380"/>
                    <a:gd name="connsiteY62" fmla="*/ 731276 h 1495138"/>
                    <a:gd name="connsiteX63" fmla="*/ 1040671 w 1490380"/>
                    <a:gd name="connsiteY63" fmla="*/ 865948 h 1495138"/>
                    <a:gd name="connsiteX64" fmla="*/ 1041072 w 1490380"/>
                    <a:gd name="connsiteY64" fmla="*/ 880018 h 1495138"/>
                    <a:gd name="connsiteX65" fmla="*/ 1046683 w 1490380"/>
                    <a:gd name="connsiteY65" fmla="*/ 886049 h 1495138"/>
                    <a:gd name="connsiteX66" fmla="*/ 1061914 w 1490380"/>
                    <a:gd name="connsiteY66" fmla="*/ 886049 h 1495138"/>
                    <a:gd name="connsiteX67" fmla="*/ 1083959 w 1490380"/>
                    <a:gd name="connsiteY67" fmla="*/ 886049 h 1495138"/>
                    <a:gd name="connsiteX68" fmla="*/ 1123238 w 1490380"/>
                    <a:gd name="connsiteY68" fmla="*/ 917003 h 1495138"/>
                    <a:gd name="connsiteX69" fmla="*/ 1089169 w 1490380"/>
                    <a:gd name="connsiteY69" fmla="*/ 971676 h 1495138"/>
                    <a:gd name="connsiteX70" fmla="*/ 1076343 w 1490380"/>
                    <a:gd name="connsiteY70" fmla="*/ 972480 h 1495138"/>
                    <a:gd name="connsiteX71" fmla="*/ 915217 w 1490380"/>
                    <a:gd name="connsiteY71" fmla="*/ 972480 h 1495138"/>
                    <a:gd name="connsiteX72" fmla="*/ 904395 w 1490380"/>
                    <a:gd name="connsiteY72" fmla="*/ 971676 h 1495138"/>
                    <a:gd name="connsiteX73" fmla="*/ 867520 w 1490380"/>
                    <a:gd name="connsiteY73" fmla="*/ 935897 h 1495138"/>
                    <a:gd name="connsiteX74" fmla="*/ 891970 w 1490380"/>
                    <a:gd name="connsiteY74" fmla="*/ 890069 h 1495138"/>
                    <a:gd name="connsiteX75" fmla="*/ 910407 w 1490380"/>
                    <a:gd name="connsiteY75" fmla="*/ 886049 h 1495138"/>
                    <a:gd name="connsiteX76" fmla="*/ 944877 w 1490380"/>
                    <a:gd name="connsiteY76" fmla="*/ 886049 h 1495138"/>
                    <a:gd name="connsiteX77" fmla="*/ 952893 w 1490380"/>
                    <a:gd name="connsiteY77" fmla="*/ 884843 h 1495138"/>
                    <a:gd name="connsiteX78" fmla="*/ 954496 w 1490380"/>
                    <a:gd name="connsiteY78" fmla="*/ 883234 h 1495138"/>
                    <a:gd name="connsiteX79" fmla="*/ 955298 w 1490380"/>
                    <a:gd name="connsiteY79" fmla="*/ 880018 h 1495138"/>
                    <a:gd name="connsiteX80" fmla="*/ 955298 w 1490380"/>
                    <a:gd name="connsiteY80" fmla="*/ 867556 h 1495138"/>
                    <a:gd name="connsiteX81" fmla="*/ 955298 w 1490380"/>
                    <a:gd name="connsiteY81" fmla="*/ 644844 h 1495138"/>
                    <a:gd name="connsiteX82" fmla="*/ 954496 w 1490380"/>
                    <a:gd name="connsiteY82" fmla="*/ 628764 h 1495138"/>
                    <a:gd name="connsiteX83" fmla="*/ 952893 w 1490380"/>
                    <a:gd name="connsiteY83" fmla="*/ 627156 h 1495138"/>
                    <a:gd name="connsiteX84" fmla="*/ 948083 w 1490380"/>
                    <a:gd name="connsiteY84" fmla="*/ 625950 h 1495138"/>
                    <a:gd name="connsiteX85" fmla="*/ 925638 w 1490380"/>
                    <a:gd name="connsiteY85" fmla="*/ 626352 h 1495138"/>
                    <a:gd name="connsiteX86" fmla="*/ 915217 w 1490380"/>
                    <a:gd name="connsiteY86" fmla="*/ 626352 h 1495138"/>
                    <a:gd name="connsiteX87" fmla="*/ 875937 w 1490380"/>
                    <a:gd name="connsiteY87" fmla="*/ 584543 h 1495138"/>
                    <a:gd name="connsiteX88" fmla="*/ 916419 w 1490380"/>
                    <a:gd name="connsiteY88" fmla="*/ 541126 h 1495138"/>
                    <a:gd name="connsiteX89" fmla="*/ 922832 w 1490380"/>
                    <a:gd name="connsiteY89" fmla="*/ 541126 h 1495138"/>
                    <a:gd name="connsiteX90" fmla="*/ 990169 w 1490380"/>
                    <a:gd name="connsiteY90" fmla="*/ 539116 h 1495138"/>
                    <a:gd name="connsiteX91" fmla="*/ 272255 w 1490380"/>
                    <a:gd name="connsiteY91" fmla="*/ 539116 h 1495138"/>
                    <a:gd name="connsiteX92" fmla="*/ 287486 w 1490380"/>
                    <a:gd name="connsiteY92" fmla="*/ 540322 h 1495138"/>
                    <a:gd name="connsiteX93" fmla="*/ 323158 w 1490380"/>
                    <a:gd name="connsiteY93" fmla="*/ 578513 h 1495138"/>
                    <a:gd name="connsiteX94" fmla="*/ 323158 w 1490380"/>
                    <a:gd name="connsiteY94" fmla="*/ 584543 h 1495138"/>
                    <a:gd name="connsiteX95" fmla="*/ 323158 w 1490380"/>
                    <a:gd name="connsiteY95" fmla="*/ 731276 h 1495138"/>
                    <a:gd name="connsiteX96" fmla="*/ 322757 w 1490380"/>
                    <a:gd name="connsiteY96" fmla="*/ 731276 h 1495138"/>
                    <a:gd name="connsiteX97" fmla="*/ 322757 w 1490380"/>
                    <a:gd name="connsiteY97" fmla="*/ 865948 h 1495138"/>
                    <a:gd name="connsiteX98" fmla="*/ 323158 w 1490380"/>
                    <a:gd name="connsiteY98" fmla="*/ 880018 h 1495138"/>
                    <a:gd name="connsiteX99" fmla="*/ 328769 w 1490380"/>
                    <a:gd name="connsiteY99" fmla="*/ 886049 h 1495138"/>
                    <a:gd name="connsiteX100" fmla="*/ 344000 w 1490380"/>
                    <a:gd name="connsiteY100" fmla="*/ 886049 h 1495138"/>
                    <a:gd name="connsiteX101" fmla="*/ 366045 w 1490380"/>
                    <a:gd name="connsiteY101" fmla="*/ 886049 h 1495138"/>
                    <a:gd name="connsiteX102" fmla="*/ 405325 w 1490380"/>
                    <a:gd name="connsiteY102" fmla="*/ 917003 h 1495138"/>
                    <a:gd name="connsiteX103" fmla="*/ 371255 w 1490380"/>
                    <a:gd name="connsiteY103" fmla="*/ 971676 h 1495138"/>
                    <a:gd name="connsiteX104" fmla="*/ 358429 w 1490380"/>
                    <a:gd name="connsiteY104" fmla="*/ 972480 h 1495138"/>
                    <a:gd name="connsiteX105" fmla="*/ 197303 w 1490380"/>
                    <a:gd name="connsiteY105" fmla="*/ 972480 h 1495138"/>
                    <a:gd name="connsiteX106" fmla="*/ 186481 w 1490380"/>
                    <a:gd name="connsiteY106" fmla="*/ 971676 h 1495138"/>
                    <a:gd name="connsiteX107" fmla="*/ 149606 w 1490380"/>
                    <a:gd name="connsiteY107" fmla="*/ 935897 h 1495138"/>
                    <a:gd name="connsiteX108" fmla="*/ 174056 w 1490380"/>
                    <a:gd name="connsiteY108" fmla="*/ 890069 h 1495138"/>
                    <a:gd name="connsiteX109" fmla="*/ 192493 w 1490380"/>
                    <a:gd name="connsiteY109" fmla="*/ 886049 h 1495138"/>
                    <a:gd name="connsiteX110" fmla="*/ 226963 w 1490380"/>
                    <a:gd name="connsiteY110" fmla="*/ 886049 h 1495138"/>
                    <a:gd name="connsiteX111" fmla="*/ 234979 w 1490380"/>
                    <a:gd name="connsiteY111" fmla="*/ 884843 h 1495138"/>
                    <a:gd name="connsiteX112" fmla="*/ 236582 w 1490380"/>
                    <a:gd name="connsiteY112" fmla="*/ 883234 h 1495138"/>
                    <a:gd name="connsiteX113" fmla="*/ 237384 w 1490380"/>
                    <a:gd name="connsiteY113" fmla="*/ 880018 h 1495138"/>
                    <a:gd name="connsiteX114" fmla="*/ 237384 w 1490380"/>
                    <a:gd name="connsiteY114" fmla="*/ 867556 h 1495138"/>
                    <a:gd name="connsiteX115" fmla="*/ 237384 w 1490380"/>
                    <a:gd name="connsiteY115" fmla="*/ 644844 h 1495138"/>
                    <a:gd name="connsiteX116" fmla="*/ 236582 w 1490380"/>
                    <a:gd name="connsiteY116" fmla="*/ 628764 h 1495138"/>
                    <a:gd name="connsiteX117" fmla="*/ 234979 w 1490380"/>
                    <a:gd name="connsiteY117" fmla="*/ 627156 h 1495138"/>
                    <a:gd name="connsiteX118" fmla="*/ 230169 w 1490380"/>
                    <a:gd name="connsiteY118" fmla="*/ 625950 h 1495138"/>
                    <a:gd name="connsiteX119" fmla="*/ 207724 w 1490380"/>
                    <a:gd name="connsiteY119" fmla="*/ 626352 h 1495138"/>
                    <a:gd name="connsiteX120" fmla="*/ 197303 w 1490380"/>
                    <a:gd name="connsiteY120" fmla="*/ 626352 h 1495138"/>
                    <a:gd name="connsiteX121" fmla="*/ 158023 w 1490380"/>
                    <a:gd name="connsiteY121" fmla="*/ 584543 h 1495138"/>
                    <a:gd name="connsiteX122" fmla="*/ 198505 w 1490380"/>
                    <a:gd name="connsiteY122" fmla="*/ 541126 h 1495138"/>
                    <a:gd name="connsiteX123" fmla="*/ 204918 w 1490380"/>
                    <a:gd name="connsiteY123" fmla="*/ 541126 h 1495138"/>
                    <a:gd name="connsiteX124" fmla="*/ 272255 w 1490380"/>
                    <a:gd name="connsiteY124" fmla="*/ 539116 h 1495138"/>
                    <a:gd name="connsiteX125" fmla="*/ 477504 w 1490380"/>
                    <a:gd name="connsiteY125" fmla="*/ 0 h 1495138"/>
                    <a:gd name="connsiteX126" fmla="*/ 492735 w 1490380"/>
                    <a:gd name="connsiteY126" fmla="*/ 1206 h 1495138"/>
                    <a:gd name="connsiteX127" fmla="*/ 528407 w 1490380"/>
                    <a:gd name="connsiteY127" fmla="*/ 39397 h 1495138"/>
                    <a:gd name="connsiteX128" fmla="*/ 528407 w 1490380"/>
                    <a:gd name="connsiteY128" fmla="*/ 45427 h 1495138"/>
                    <a:gd name="connsiteX129" fmla="*/ 528407 w 1490380"/>
                    <a:gd name="connsiteY129" fmla="*/ 192159 h 1495138"/>
                    <a:gd name="connsiteX130" fmla="*/ 528006 w 1490380"/>
                    <a:gd name="connsiteY130" fmla="*/ 192159 h 1495138"/>
                    <a:gd name="connsiteX131" fmla="*/ 528006 w 1490380"/>
                    <a:gd name="connsiteY131" fmla="*/ 326832 h 1495138"/>
                    <a:gd name="connsiteX132" fmla="*/ 528407 w 1490380"/>
                    <a:gd name="connsiteY132" fmla="*/ 340902 h 1495138"/>
                    <a:gd name="connsiteX133" fmla="*/ 534018 w 1490380"/>
                    <a:gd name="connsiteY133" fmla="*/ 346932 h 1495138"/>
                    <a:gd name="connsiteX134" fmla="*/ 549249 w 1490380"/>
                    <a:gd name="connsiteY134" fmla="*/ 346932 h 1495138"/>
                    <a:gd name="connsiteX135" fmla="*/ 571294 w 1490380"/>
                    <a:gd name="connsiteY135" fmla="*/ 346932 h 1495138"/>
                    <a:gd name="connsiteX136" fmla="*/ 610574 w 1490380"/>
                    <a:gd name="connsiteY136" fmla="*/ 377887 h 1495138"/>
                    <a:gd name="connsiteX137" fmla="*/ 576504 w 1490380"/>
                    <a:gd name="connsiteY137" fmla="*/ 432560 h 1495138"/>
                    <a:gd name="connsiteX138" fmla="*/ 563678 w 1490380"/>
                    <a:gd name="connsiteY138" fmla="*/ 433364 h 1495138"/>
                    <a:gd name="connsiteX139" fmla="*/ 402552 w 1490380"/>
                    <a:gd name="connsiteY139" fmla="*/ 433364 h 1495138"/>
                    <a:gd name="connsiteX140" fmla="*/ 391730 w 1490380"/>
                    <a:gd name="connsiteY140" fmla="*/ 432560 h 1495138"/>
                    <a:gd name="connsiteX141" fmla="*/ 354855 w 1490380"/>
                    <a:gd name="connsiteY141" fmla="*/ 396781 h 1495138"/>
                    <a:gd name="connsiteX142" fmla="*/ 379305 w 1490380"/>
                    <a:gd name="connsiteY142" fmla="*/ 350952 h 1495138"/>
                    <a:gd name="connsiteX143" fmla="*/ 397742 w 1490380"/>
                    <a:gd name="connsiteY143" fmla="*/ 346932 h 1495138"/>
                    <a:gd name="connsiteX144" fmla="*/ 432212 w 1490380"/>
                    <a:gd name="connsiteY144" fmla="*/ 346932 h 1495138"/>
                    <a:gd name="connsiteX145" fmla="*/ 440228 w 1490380"/>
                    <a:gd name="connsiteY145" fmla="*/ 345726 h 1495138"/>
                    <a:gd name="connsiteX146" fmla="*/ 441831 w 1490380"/>
                    <a:gd name="connsiteY146" fmla="*/ 344118 h 1495138"/>
                    <a:gd name="connsiteX147" fmla="*/ 442633 w 1490380"/>
                    <a:gd name="connsiteY147" fmla="*/ 340902 h 1495138"/>
                    <a:gd name="connsiteX148" fmla="*/ 442633 w 1490380"/>
                    <a:gd name="connsiteY148" fmla="*/ 328440 h 1495138"/>
                    <a:gd name="connsiteX149" fmla="*/ 442633 w 1490380"/>
                    <a:gd name="connsiteY149" fmla="*/ 105728 h 1495138"/>
                    <a:gd name="connsiteX150" fmla="*/ 441831 w 1490380"/>
                    <a:gd name="connsiteY150" fmla="*/ 89648 h 1495138"/>
                    <a:gd name="connsiteX151" fmla="*/ 440228 w 1490380"/>
                    <a:gd name="connsiteY151" fmla="*/ 88040 h 1495138"/>
                    <a:gd name="connsiteX152" fmla="*/ 435418 w 1490380"/>
                    <a:gd name="connsiteY152" fmla="*/ 86834 h 1495138"/>
                    <a:gd name="connsiteX153" fmla="*/ 412973 w 1490380"/>
                    <a:gd name="connsiteY153" fmla="*/ 87236 h 1495138"/>
                    <a:gd name="connsiteX154" fmla="*/ 402552 w 1490380"/>
                    <a:gd name="connsiteY154" fmla="*/ 87236 h 1495138"/>
                    <a:gd name="connsiteX155" fmla="*/ 363272 w 1490380"/>
                    <a:gd name="connsiteY155" fmla="*/ 45427 h 1495138"/>
                    <a:gd name="connsiteX156" fmla="*/ 403754 w 1490380"/>
                    <a:gd name="connsiteY156" fmla="*/ 2010 h 1495138"/>
                    <a:gd name="connsiteX157" fmla="*/ 410167 w 1490380"/>
                    <a:gd name="connsiteY157" fmla="*/ 2010 h 1495138"/>
                    <a:gd name="connsiteX158" fmla="*/ 477504 w 1490380"/>
                    <a:gd name="connsiteY158" fmla="*/ 0 h 1495138"/>
                    <a:gd name="connsiteX159" fmla="*/ 123093 w 1490380"/>
                    <a:gd name="connsiteY159" fmla="*/ 0 h 1495138"/>
                    <a:gd name="connsiteX160" fmla="*/ 138324 w 1490380"/>
                    <a:gd name="connsiteY160" fmla="*/ 1206 h 1495138"/>
                    <a:gd name="connsiteX161" fmla="*/ 173997 w 1490380"/>
                    <a:gd name="connsiteY161" fmla="*/ 39397 h 1495138"/>
                    <a:gd name="connsiteX162" fmla="*/ 173997 w 1490380"/>
                    <a:gd name="connsiteY162" fmla="*/ 45427 h 1495138"/>
                    <a:gd name="connsiteX163" fmla="*/ 173997 w 1490380"/>
                    <a:gd name="connsiteY163" fmla="*/ 192159 h 1495138"/>
                    <a:gd name="connsiteX164" fmla="*/ 173596 w 1490380"/>
                    <a:gd name="connsiteY164" fmla="*/ 192159 h 1495138"/>
                    <a:gd name="connsiteX165" fmla="*/ 173596 w 1490380"/>
                    <a:gd name="connsiteY165" fmla="*/ 326832 h 1495138"/>
                    <a:gd name="connsiteX166" fmla="*/ 173997 w 1490380"/>
                    <a:gd name="connsiteY166" fmla="*/ 340902 h 1495138"/>
                    <a:gd name="connsiteX167" fmla="*/ 179608 w 1490380"/>
                    <a:gd name="connsiteY167" fmla="*/ 346932 h 1495138"/>
                    <a:gd name="connsiteX168" fmla="*/ 194839 w 1490380"/>
                    <a:gd name="connsiteY168" fmla="*/ 346932 h 1495138"/>
                    <a:gd name="connsiteX169" fmla="*/ 216884 w 1490380"/>
                    <a:gd name="connsiteY169" fmla="*/ 346932 h 1495138"/>
                    <a:gd name="connsiteX170" fmla="*/ 256164 w 1490380"/>
                    <a:gd name="connsiteY170" fmla="*/ 377887 h 1495138"/>
                    <a:gd name="connsiteX171" fmla="*/ 222094 w 1490380"/>
                    <a:gd name="connsiteY171" fmla="*/ 432560 h 1495138"/>
                    <a:gd name="connsiteX172" fmla="*/ 209268 w 1490380"/>
                    <a:gd name="connsiteY172" fmla="*/ 433364 h 1495138"/>
                    <a:gd name="connsiteX173" fmla="*/ 48141 w 1490380"/>
                    <a:gd name="connsiteY173" fmla="*/ 433364 h 1495138"/>
                    <a:gd name="connsiteX174" fmla="*/ 37319 w 1490380"/>
                    <a:gd name="connsiteY174" fmla="*/ 432560 h 1495138"/>
                    <a:gd name="connsiteX175" fmla="*/ 445 w 1490380"/>
                    <a:gd name="connsiteY175" fmla="*/ 396781 h 1495138"/>
                    <a:gd name="connsiteX176" fmla="*/ 24894 w 1490380"/>
                    <a:gd name="connsiteY176" fmla="*/ 350952 h 1495138"/>
                    <a:gd name="connsiteX177" fmla="*/ 43332 w 1490380"/>
                    <a:gd name="connsiteY177" fmla="*/ 346932 h 1495138"/>
                    <a:gd name="connsiteX178" fmla="*/ 77801 w 1490380"/>
                    <a:gd name="connsiteY178" fmla="*/ 346932 h 1495138"/>
                    <a:gd name="connsiteX179" fmla="*/ 85818 w 1490380"/>
                    <a:gd name="connsiteY179" fmla="*/ 345726 h 1495138"/>
                    <a:gd name="connsiteX180" fmla="*/ 87421 w 1490380"/>
                    <a:gd name="connsiteY180" fmla="*/ 344118 h 1495138"/>
                    <a:gd name="connsiteX181" fmla="*/ 88223 w 1490380"/>
                    <a:gd name="connsiteY181" fmla="*/ 340902 h 1495138"/>
                    <a:gd name="connsiteX182" fmla="*/ 88223 w 1490380"/>
                    <a:gd name="connsiteY182" fmla="*/ 328440 h 1495138"/>
                    <a:gd name="connsiteX183" fmla="*/ 88223 w 1490380"/>
                    <a:gd name="connsiteY183" fmla="*/ 105728 h 1495138"/>
                    <a:gd name="connsiteX184" fmla="*/ 87421 w 1490380"/>
                    <a:gd name="connsiteY184" fmla="*/ 89648 h 1495138"/>
                    <a:gd name="connsiteX185" fmla="*/ 85818 w 1490380"/>
                    <a:gd name="connsiteY185" fmla="*/ 88040 h 1495138"/>
                    <a:gd name="connsiteX186" fmla="*/ 81008 w 1490380"/>
                    <a:gd name="connsiteY186" fmla="*/ 86834 h 1495138"/>
                    <a:gd name="connsiteX187" fmla="*/ 58562 w 1490380"/>
                    <a:gd name="connsiteY187" fmla="*/ 87236 h 1495138"/>
                    <a:gd name="connsiteX188" fmla="*/ 48141 w 1490380"/>
                    <a:gd name="connsiteY188" fmla="*/ 87236 h 1495138"/>
                    <a:gd name="connsiteX189" fmla="*/ 8862 w 1490380"/>
                    <a:gd name="connsiteY189" fmla="*/ 45427 h 1495138"/>
                    <a:gd name="connsiteX190" fmla="*/ 49344 w 1490380"/>
                    <a:gd name="connsiteY190" fmla="*/ 2010 h 1495138"/>
                    <a:gd name="connsiteX191" fmla="*/ 55757 w 1490380"/>
                    <a:gd name="connsiteY191" fmla="*/ 2010 h 1495138"/>
                    <a:gd name="connsiteX192" fmla="*/ 123093 w 1490380"/>
                    <a:gd name="connsiteY19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644844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1320420 w 1490380"/>
                    <a:gd name="connsiteY55" fmla="*/ 644844 h 1495138"/>
                    <a:gd name="connsiteX56" fmla="*/ 990169 w 1490380"/>
                    <a:gd name="connsiteY56" fmla="*/ 539116 h 1495138"/>
                    <a:gd name="connsiteX57" fmla="*/ 1005400 w 1490380"/>
                    <a:gd name="connsiteY57" fmla="*/ 540322 h 1495138"/>
                    <a:gd name="connsiteX58" fmla="*/ 1041072 w 1490380"/>
                    <a:gd name="connsiteY58" fmla="*/ 578513 h 1495138"/>
                    <a:gd name="connsiteX59" fmla="*/ 1041072 w 1490380"/>
                    <a:gd name="connsiteY59" fmla="*/ 584543 h 1495138"/>
                    <a:gd name="connsiteX60" fmla="*/ 1041072 w 1490380"/>
                    <a:gd name="connsiteY60" fmla="*/ 731276 h 1495138"/>
                    <a:gd name="connsiteX61" fmla="*/ 1040671 w 1490380"/>
                    <a:gd name="connsiteY61" fmla="*/ 731276 h 1495138"/>
                    <a:gd name="connsiteX62" fmla="*/ 1040671 w 1490380"/>
                    <a:gd name="connsiteY62" fmla="*/ 865948 h 1495138"/>
                    <a:gd name="connsiteX63" fmla="*/ 1041072 w 1490380"/>
                    <a:gd name="connsiteY63" fmla="*/ 880018 h 1495138"/>
                    <a:gd name="connsiteX64" fmla="*/ 1046683 w 1490380"/>
                    <a:gd name="connsiteY64" fmla="*/ 886049 h 1495138"/>
                    <a:gd name="connsiteX65" fmla="*/ 1061914 w 1490380"/>
                    <a:gd name="connsiteY65" fmla="*/ 886049 h 1495138"/>
                    <a:gd name="connsiteX66" fmla="*/ 1083959 w 1490380"/>
                    <a:gd name="connsiteY66" fmla="*/ 886049 h 1495138"/>
                    <a:gd name="connsiteX67" fmla="*/ 1123238 w 1490380"/>
                    <a:gd name="connsiteY67" fmla="*/ 917003 h 1495138"/>
                    <a:gd name="connsiteX68" fmla="*/ 1089169 w 1490380"/>
                    <a:gd name="connsiteY68" fmla="*/ 971676 h 1495138"/>
                    <a:gd name="connsiteX69" fmla="*/ 1076343 w 1490380"/>
                    <a:gd name="connsiteY69" fmla="*/ 972480 h 1495138"/>
                    <a:gd name="connsiteX70" fmla="*/ 915217 w 1490380"/>
                    <a:gd name="connsiteY70" fmla="*/ 972480 h 1495138"/>
                    <a:gd name="connsiteX71" fmla="*/ 904395 w 1490380"/>
                    <a:gd name="connsiteY71" fmla="*/ 971676 h 1495138"/>
                    <a:gd name="connsiteX72" fmla="*/ 867520 w 1490380"/>
                    <a:gd name="connsiteY72" fmla="*/ 935897 h 1495138"/>
                    <a:gd name="connsiteX73" fmla="*/ 891970 w 1490380"/>
                    <a:gd name="connsiteY73" fmla="*/ 890069 h 1495138"/>
                    <a:gd name="connsiteX74" fmla="*/ 910407 w 1490380"/>
                    <a:gd name="connsiteY74" fmla="*/ 886049 h 1495138"/>
                    <a:gd name="connsiteX75" fmla="*/ 944877 w 1490380"/>
                    <a:gd name="connsiteY75" fmla="*/ 886049 h 1495138"/>
                    <a:gd name="connsiteX76" fmla="*/ 952893 w 1490380"/>
                    <a:gd name="connsiteY76" fmla="*/ 884843 h 1495138"/>
                    <a:gd name="connsiteX77" fmla="*/ 954496 w 1490380"/>
                    <a:gd name="connsiteY77" fmla="*/ 883234 h 1495138"/>
                    <a:gd name="connsiteX78" fmla="*/ 955298 w 1490380"/>
                    <a:gd name="connsiteY78" fmla="*/ 880018 h 1495138"/>
                    <a:gd name="connsiteX79" fmla="*/ 955298 w 1490380"/>
                    <a:gd name="connsiteY79" fmla="*/ 867556 h 1495138"/>
                    <a:gd name="connsiteX80" fmla="*/ 955298 w 1490380"/>
                    <a:gd name="connsiteY80" fmla="*/ 644844 h 1495138"/>
                    <a:gd name="connsiteX81" fmla="*/ 954496 w 1490380"/>
                    <a:gd name="connsiteY81" fmla="*/ 628764 h 1495138"/>
                    <a:gd name="connsiteX82" fmla="*/ 952893 w 1490380"/>
                    <a:gd name="connsiteY82" fmla="*/ 627156 h 1495138"/>
                    <a:gd name="connsiteX83" fmla="*/ 948083 w 1490380"/>
                    <a:gd name="connsiteY83" fmla="*/ 625950 h 1495138"/>
                    <a:gd name="connsiteX84" fmla="*/ 925638 w 1490380"/>
                    <a:gd name="connsiteY84" fmla="*/ 626352 h 1495138"/>
                    <a:gd name="connsiteX85" fmla="*/ 915217 w 1490380"/>
                    <a:gd name="connsiteY85" fmla="*/ 626352 h 1495138"/>
                    <a:gd name="connsiteX86" fmla="*/ 875937 w 1490380"/>
                    <a:gd name="connsiteY86" fmla="*/ 584543 h 1495138"/>
                    <a:gd name="connsiteX87" fmla="*/ 916419 w 1490380"/>
                    <a:gd name="connsiteY87" fmla="*/ 541126 h 1495138"/>
                    <a:gd name="connsiteX88" fmla="*/ 922832 w 1490380"/>
                    <a:gd name="connsiteY88" fmla="*/ 541126 h 1495138"/>
                    <a:gd name="connsiteX89" fmla="*/ 990169 w 1490380"/>
                    <a:gd name="connsiteY89" fmla="*/ 539116 h 1495138"/>
                    <a:gd name="connsiteX90" fmla="*/ 272255 w 1490380"/>
                    <a:gd name="connsiteY90" fmla="*/ 539116 h 1495138"/>
                    <a:gd name="connsiteX91" fmla="*/ 287486 w 1490380"/>
                    <a:gd name="connsiteY91" fmla="*/ 540322 h 1495138"/>
                    <a:gd name="connsiteX92" fmla="*/ 323158 w 1490380"/>
                    <a:gd name="connsiteY92" fmla="*/ 578513 h 1495138"/>
                    <a:gd name="connsiteX93" fmla="*/ 323158 w 1490380"/>
                    <a:gd name="connsiteY93" fmla="*/ 584543 h 1495138"/>
                    <a:gd name="connsiteX94" fmla="*/ 323158 w 1490380"/>
                    <a:gd name="connsiteY94" fmla="*/ 731276 h 1495138"/>
                    <a:gd name="connsiteX95" fmla="*/ 322757 w 1490380"/>
                    <a:gd name="connsiteY95" fmla="*/ 731276 h 1495138"/>
                    <a:gd name="connsiteX96" fmla="*/ 322757 w 1490380"/>
                    <a:gd name="connsiteY96" fmla="*/ 865948 h 1495138"/>
                    <a:gd name="connsiteX97" fmla="*/ 323158 w 1490380"/>
                    <a:gd name="connsiteY97" fmla="*/ 880018 h 1495138"/>
                    <a:gd name="connsiteX98" fmla="*/ 328769 w 1490380"/>
                    <a:gd name="connsiteY98" fmla="*/ 886049 h 1495138"/>
                    <a:gd name="connsiteX99" fmla="*/ 344000 w 1490380"/>
                    <a:gd name="connsiteY99" fmla="*/ 886049 h 1495138"/>
                    <a:gd name="connsiteX100" fmla="*/ 366045 w 1490380"/>
                    <a:gd name="connsiteY100" fmla="*/ 886049 h 1495138"/>
                    <a:gd name="connsiteX101" fmla="*/ 405325 w 1490380"/>
                    <a:gd name="connsiteY101" fmla="*/ 917003 h 1495138"/>
                    <a:gd name="connsiteX102" fmla="*/ 371255 w 1490380"/>
                    <a:gd name="connsiteY102" fmla="*/ 971676 h 1495138"/>
                    <a:gd name="connsiteX103" fmla="*/ 358429 w 1490380"/>
                    <a:gd name="connsiteY103" fmla="*/ 972480 h 1495138"/>
                    <a:gd name="connsiteX104" fmla="*/ 197303 w 1490380"/>
                    <a:gd name="connsiteY104" fmla="*/ 972480 h 1495138"/>
                    <a:gd name="connsiteX105" fmla="*/ 186481 w 1490380"/>
                    <a:gd name="connsiteY105" fmla="*/ 971676 h 1495138"/>
                    <a:gd name="connsiteX106" fmla="*/ 149606 w 1490380"/>
                    <a:gd name="connsiteY106" fmla="*/ 935897 h 1495138"/>
                    <a:gd name="connsiteX107" fmla="*/ 174056 w 1490380"/>
                    <a:gd name="connsiteY107" fmla="*/ 890069 h 1495138"/>
                    <a:gd name="connsiteX108" fmla="*/ 192493 w 1490380"/>
                    <a:gd name="connsiteY108" fmla="*/ 886049 h 1495138"/>
                    <a:gd name="connsiteX109" fmla="*/ 226963 w 1490380"/>
                    <a:gd name="connsiteY109" fmla="*/ 886049 h 1495138"/>
                    <a:gd name="connsiteX110" fmla="*/ 234979 w 1490380"/>
                    <a:gd name="connsiteY110" fmla="*/ 884843 h 1495138"/>
                    <a:gd name="connsiteX111" fmla="*/ 236582 w 1490380"/>
                    <a:gd name="connsiteY111" fmla="*/ 883234 h 1495138"/>
                    <a:gd name="connsiteX112" fmla="*/ 237384 w 1490380"/>
                    <a:gd name="connsiteY112" fmla="*/ 880018 h 1495138"/>
                    <a:gd name="connsiteX113" fmla="*/ 237384 w 1490380"/>
                    <a:gd name="connsiteY113" fmla="*/ 867556 h 1495138"/>
                    <a:gd name="connsiteX114" fmla="*/ 237384 w 1490380"/>
                    <a:gd name="connsiteY114" fmla="*/ 644844 h 1495138"/>
                    <a:gd name="connsiteX115" fmla="*/ 236582 w 1490380"/>
                    <a:gd name="connsiteY115" fmla="*/ 628764 h 1495138"/>
                    <a:gd name="connsiteX116" fmla="*/ 234979 w 1490380"/>
                    <a:gd name="connsiteY116" fmla="*/ 627156 h 1495138"/>
                    <a:gd name="connsiteX117" fmla="*/ 230169 w 1490380"/>
                    <a:gd name="connsiteY117" fmla="*/ 625950 h 1495138"/>
                    <a:gd name="connsiteX118" fmla="*/ 207724 w 1490380"/>
                    <a:gd name="connsiteY118" fmla="*/ 626352 h 1495138"/>
                    <a:gd name="connsiteX119" fmla="*/ 197303 w 1490380"/>
                    <a:gd name="connsiteY119" fmla="*/ 626352 h 1495138"/>
                    <a:gd name="connsiteX120" fmla="*/ 158023 w 1490380"/>
                    <a:gd name="connsiteY120" fmla="*/ 584543 h 1495138"/>
                    <a:gd name="connsiteX121" fmla="*/ 198505 w 1490380"/>
                    <a:gd name="connsiteY121" fmla="*/ 541126 h 1495138"/>
                    <a:gd name="connsiteX122" fmla="*/ 204918 w 1490380"/>
                    <a:gd name="connsiteY122" fmla="*/ 541126 h 1495138"/>
                    <a:gd name="connsiteX123" fmla="*/ 272255 w 1490380"/>
                    <a:gd name="connsiteY123" fmla="*/ 539116 h 1495138"/>
                    <a:gd name="connsiteX124" fmla="*/ 477504 w 1490380"/>
                    <a:gd name="connsiteY124" fmla="*/ 0 h 1495138"/>
                    <a:gd name="connsiteX125" fmla="*/ 492735 w 1490380"/>
                    <a:gd name="connsiteY125" fmla="*/ 1206 h 1495138"/>
                    <a:gd name="connsiteX126" fmla="*/ 528407 w 1490380"/>
                    <a:gd name="connsiteY126" fmla="*/ 39397 h 1495138"/>
                    <a:gd name="connsiteX127" fmla="*/ 528407 w 1490380"/>
                    <a:gd name="connsiteY127" fmla="*/ 45427 h 1495138"/>
                    <a:gd name="connsiteX128" fmla="*/ 528407 w 1490380"/>
                    <a:gd name="connsiteY128" fmla="*/ 192159 h 1495138"/>
                    <a:gd name="connsiteX129" fmla="*/ 528006 w 1490380"/>
                    <a:gd name="connsiteY129" fmla="*/ 192159 h 1495138"/>
                    <a:gd name="connsiteX130" fmla="*/ 528006 w 1490380"/>
                    <a:gd name="connsiteY130" fmla="*/ 326832 h 1495138"/>
                    <a:gd name="connsiteX131" fmla="*/ 528407 w 1490380"/>
                    <a:gd name="connsiteY131" fmla="*/ 340902 h 1495138"/>
                    <a:gd name="connsiteX132" fmla="*/ 534018 w 1490380"/>
                    <a:gd name="connsiteY132" fmla="*/ 346932 h 1495138"/>
                    <a:gd name="connsiteX133" fmla="*/ 549249 w 1490380"/>
                    <a:gd name="connsiteY133" fmla="*/ 346932 h 1495138"/>
                    <a:gd name="connsiteX134" fmla="*/ 571294 w 1490380"/>
                    <a:gd name="connsiteY134" fmla="*/ 346932 h 1495138"/>
                    <a:gd name="connsiteX135" fmla="*/ 610574 w 1490380"/>
                    <a:gd name="connsiteY135" fmla="*/ 377887 h 1495138"/>
                    <a:gd name="connsiteX136" fmla="*/ 576504 w 1490380"/>
                    <a:gd name="connsiteY136" fmla="*/ 432560 h 1495138"/>
                    <a:gd name="connsiteX137" fmla="*/ 563678 w 1490380"/>
                    <a:gd name="connsiteY137" fmla="*/ 433364 h 1495138"/>
                    <a:gd name="connsiteX138" fmla="*/ 402552 w 1490380"/>
                    <a:gd name="connsiteY138" fmla="*/ 433364 h 1495138"/>
                    <a:gd name="connsiteX139" fmla="*/ 391730 w 1490380"/>
                    <a:gd name="connsiteY139" fmla="*/ 432560 h 1495138"/>
                    <a:gd name="connsiteX140" fmla="*/ 354855 w 1490380"/>
                    <a:gd name="connsiteY140" fmla="*/ 396781 h 1495138"/>
                    <a:gd name="connsiteX141" fmla="*/ 379305 w 1490380"/>
                    <a:gd name="connsiteY141" fmla="*/ 350952 h 1495138"/>
                    <a:gd name="connsiteX142" fmla="*/ 397742 w 1490380"/>
                    <a:gd name="connsiteY142" fmla="*/ 346932 h 1495138"/>
                    <a:gd name="connsiteX143" fmla="*/ 432212 w 1490380"/>
                    <a:gd name="connsiteY143" fmla="*/ 346932 h 1495138"/>
                    <a:gd name="connsiteX144" fmla="*/ 440228 w 1490380"/>
                    <a:gd name="connsiteY144" fmla="*/ 345726 h 1495138"/>
                    <a:gd name="connsiteX145" fmla="*/ 441831 w 1490380"/>
                    <a:gd name="connsiteY145" fmla="*/ 344118 h 1495138"/>
                    <a:gd name="connsiteX146" fmla="*/ 442633 w 1490380"/>
                    <a:gd name="connsiteY146" fmla="*/ 340902 h 1495138"/>
                    <a:gd name="connsiteX147" fmla="*/ 442633 w 1490380"/>
                    <a:gd name="connsiteY147" fmla="*/ 328440 h 1495138"/>
                    <a:gd name="connsiteX148" fmla="*/ 442633 w 1490380"/>
                    <a:gd name="connsiteY148" fmla="*/ 105728 h 1495138"/>
                    <a:gd name="connsiteX149" fmla="*/ 441831 w 1490380"/>
                    <a:gd name="connsiteY149" fmla="*/ 89648 h 1495138"/>
                    <a:gd name="connsiteX150" fmla="*/ 440228 w 1490380"/>
                    <a:gd name="connsiteY150" fmla="*/ 88040 h 1495138"/>
                    <a:gd name="connsiteX151" fmla="*/ 435418 w 1490380"/>
                    <a:gd name="connsiteY151" fmla="*/ 86834 h 1495138"/>
                    <a:gd name="connsiteX152" fmla="*/ 412973 w 1490380"/>
                    <a:gd name="connsiteY152" fmla="*/ 87236 h 1495138"/>
                    <a:gd name="connsiteX153" fmla="*/ 402552 w 1490380"/>
                    <a:gd name="connsiteY153" fmla="*/ 87236 h 1495138"/>
                    <a:gd name="connsiteX154" fmla="*/ 363272 w 1490380"/>
                    <a:gd name="connsiteY154" fmla="*/ 45427 h 1495138"/>
                    <a:gd name="connsiteX155" fmla="*/ 403754 w 1490380"/>
                    <a:gd name="connsiteY155" fmla="*/ 2010 h 1495138"/>
                    <a:gd name="connsiteX156" fmla="*/ 410167 w 1490380"/>
                    <a:gd name="connsiteY156" fmla="*/ 2010 h 1495138"/>
                    <a:gd name="connsiteX157" fmla="*/ 477504 w 1490380"/>
                    <a:gd name="connsiteY157" fmla="*/ 0 h 1495138"/>
                    <a:gd name="connsiteX158" fmla="*/ 123093 w 1490380"/>
                    <a:gd name="connsiteY158" fmla="*/ 0 h 1495138"/>
                    <a:gd name="connsiteX159" fmla="*/ 138324 w 1490380"/>
                    <a:gd name="connsiteY159" fmla="*/ 1206 h 1495138"/>
                    <a:gd name="connsiteX160" fmla="*/ 173997 w 1490380"/>
                    <a:gd name="connsiteY160" fmla="*/ 39397 h 1495138"/>
                    <a:gd name="connsiteX161" fmla="*/ 173997 w 1490380"/>
                    <a:gd name="connsiteY161" fmla="*/ 45427 h 1495138"/>
                    <a:gd name="connsiteX162" fmla="*/ 173997 w 1490380"/>
                    <a:gd name="connsiteY162" fmla="*/ 192159 h 1495138"/>
                    <a:gd name="connsiteX163" fmla="*/ 173596 w 1490380"/>
                    <a:gd name="connsiteY163" fmla="*/ 192159 h 1495138"/>
                    <a:gd name="connsiteX164" fmla="*/ 173596 w 1490380"/>
                    <a:gd name="connsiteY164" fmla="*/ 326832 h 1495138"/>
                    <a:gd name="connsiteX165" fmla="*/ 173997 w 1490380"/>
                    <a:gd name="connsiteY165" fmla="*/ 340902 h 1495138"/>
                    <a:gd name="connsiteX166" fmla="*/ 179608 w 1490380"/>
                    <a:gd name="connsiteY166" fmla="*/ 346932 h 1495138"/>
                    <a:gd name="connsiteX167" fmla="*/ 194839 w 1490380"/>
                    <a:gd name="connsiteY167" fmla="*/ 346932 h 1495138"/>
                    <a:gd name="connsiteX168" fmla="*/ 216884 w 1490380"/>
                    <a:gd name="connsiteY168" fmla="*/ 346932 h 1495138"/>
                    <a:gd name="connsiteX169" fmla="*/ 256164 w 1490380"/>
                    <a:gd name="connsiteY169" fmla="*/ 377887 h 1495138"/>
                    <a:gd name="connsiteX170" fmla="*/ 222094 w 1490380"/>
                    <a:gd name="connsiteY170" fmla="*/ 432560 h 1495138"/>
                    <a:gd name="connsiteX171" fmla="*/ 209268 w 1490380"/>
                    <a:gd name="connsiteY171" fmla="*/ 433364 h 1495138"/>
                    <a:gd name="connsiteX172" fmla="*/ 48141 w 1490380"/>
                    <a:gd name="connsiteY172" fmla="*/ 433364 h 1495138"/>
                    <a:gd name="connsiteX173" fmla="*/ 37319 w 1490380"/>
                    <a:gd name="connsiteY173" fmla="*/ 432560 h 1495138"/>
                    <a:gd name="connsiteX174" fmla="*/ 445 w 1490380"/>
                    <a:gd name="connsiteY174" fmla="*/ 396781 h 1495138"/>
                    <a:gd name="connsiteX175" fmla="*/ 24894 w 1490380"/>
                    <a:gd name="connsiteY175" fmla="*/ 350952 h 1495138"/>
                    <a:gd name="connsiteX176" fmla="*/ 43332 w 1490380"/>
                    <a:gd name="connsiteY176" fmla="*/ 346932 h 1495138"/>
                    <a:gd name="connsiteX177" fmla="*/ 77801 w 1490380"/>
                    <a:gd name="connsiteY177" fmla="*/ 346932 h 1495138"/>
                    <a:gd name="connsiteX178" fmla="*/ 85818 w 1490380"/>
                    <a:gd name="connsiteY178" fmla="*/ 345726 h 1495138"/>
                    <a:gd name="connsiteX179" fmla="*/ 87421 w 1490380"/>
                    <a:gd name="connsiteY179" fmla="*/ 344118 h 1495138"/>
                    <a:gd name="connsiteX180" fmla="*/ 88223 w 1490380"/>
                    <a:gd name="connsiteY180" fmla="*/ 340902 h 1495138"/>
                    <a:gd name="connsiteX181" fmla="*/ 88223 w 1490380"/>
                    <a:gd name="connsiteY181" fmla="*/ 328440 h 1495138"/>
                    <a:gd name="connsiteX182" fmla="*/ 88223 w 1490380"/>
                    <a:gd name="connsiteY182" fmla="*/ 105728 h 1495138"/>
                    <a:gd name="connsiteX183" fmla="*/ 87421 w 1490380"/>
                    <a:gd name="connsiteY183" fmla="*/ 89648 h 1495138"/>
                    <a:gd name="connsiteX184" fmla="*/ 85818 w 1490380"/>
                    <a:gd name="connsiteY184" fmla="*/ 88040 h 1495138"/>
                    <a:gd name="connsiteX185" fmla="*/ 81008 w 1490380"/>
                    <a:gd name="connsiteY185" fmla="*/ 86834 h 1495138"/>
                    <a:gd name="connsiteX186" fmla="*/ 58562 w 1490380"/>
                    <a:gd name="connsiteY186" fmla="*/ 87236 h 1495138"/>
                    <a:gd name="connsiteX187" fmla="*/ 48141 w 1490380"/>
                    <a:gd name="connsiteY187" fmla="*/ 87236 h 1495138"/>
                    <a:gd name="connsiteX188" fmla="*/ 8862 w 1490380"/>
                    <a:gd name="connsiteY188" fmla="*/ 45427 h 1495138"/>
                    <a:gd name="connsiteX189" fmla="*/ 49344 w 1490380"/>
                    <a:gd name="connsiteY189" fmla="*/ 2010 h 1495138"/>
                    <a:gd name="connsiteX190" fmla="*/ 55757 w 1490380"/>
                    <a:gd name="connsiteY190" fmla="*/ 2010 h 1495138"/>
                    <a:gd name="connsiteX191" fmla="*/ 123093 w 1490380"/>
                    <a:gd name="connsiteY19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731276 h 1495138"/>
                    <a:gd name="connsiteX37" fmla="*/ 1405793 w 1490380"/>
                    <a:gd name="connsiteY37" fmla="*/ 865948 h 1495138"/>
                    <a:gd name="connsiteX38" fmla="*/ 1406194 w 1490380"/>
                    <a:gd name="connsiteY38" fmla="*/ 880018 h 1495138"/>
                    <a:gd name="connsiteX39" fmla="*/ 1411805 w 1490380"/>
                    <a:gd name="connsiteY39" fmla="*/ 886049 h 1495138"/>
                    <a:gd name="connsiteX40" fmla="*/ 1427036 w 1490380"/>
                    <a:gd name="connsiteY40" fmla="*/ 886049 h 1495138"/>
                    <a:gd name="connsiteX41" fmla="*/ 1449081 w 1490380"/>
                    <a:gd name="connsiteY41" fmla="*/ 886049 h 1495138"/>
                    <a:gd name="connsiteX42" fmla="*/ 1488360 w 1490380"/>
                    <a:gd name="connsiteY42" fmla="*/ 917003 h 1495138"/>
                    <a:gd name="connsiteX43" fmla="*/ 1454291 w 1490380"/>
                    <a:gd name="connsiteY43" fmla="*/ 971676 h 1495138"/>
                    <a:gd name="connsiteX44" fmla="*/ 1441465 w 1490380"/>
                    <a:gd name="connsiteY44" fmla="*/ 972480 h 1495138"/>
                    <a:gd name="connsiteX45" fmla="*/ 1280339 w 1490380"/>
                    <a:gd name="connsiteY45" fmla="*/ 972480 h 1495138"/>
                    <a:gd name="connsiteX46" fmla="*/ 1269517 w 1490380"/>
                    <a:gd name="connsiteY46" fmla="*/ 971676 h 1495138"/>
                    <a:gd name="connsiteX47" fmla="*/ 1232642 w 1490380"/>
                    <a:gd name="connsiteY47" fmla="*/ 935897 h 1495138"/>
                    <a:gd name="connsiteX48" fmla="*/ 1257091 w 1490380"/>
                    <a:gd name="connsiteY48" fmla="*/ 890069 h 1495138"/>
                    <a:gd name="connsiteX49" fmla="*/ 1275529 w 1490380"/>
                    <a:gd name="connsiteY49" fmla="*/ 886049 h 1495138"/>
                    <a:gd name="connsiteX50" fmla="*/ 1309999 w 1490380"/>
                    <a:gd name="connsiteY50" fmla="*/ 886049 h 1495138"/>
                    <a:gd name="connsiteX51" fmla="*/ 1318015 w 1490380"/>
                    <a:gd name="connsiteY51" fmla="*/ 884843 h 1495138"/>
                    <a:gd name="connsiteX52" fmla="*/ 1319618 w 1490380"/>
                    <a:gd name="connsiteY52" fmla="*/ 883234 h 1495138"/>
                    <a:gd name="connsiteX53" fmla="*/ 1320420 w 1490380"/>
                    <a:gd name="connsiteY53" fmla="*/ 880018 h 1495138"/>
                    <a:gd name="connsiteX54" fmla="*/ 1320420 w 1490380"/>
                    <a:gd name="connsiteY54" fmla="*/ 867556 h 1495138"/>
                    <a:gd name="connsiteX55" fmla="*/ 990169 w 1490380"/>
                    <a:gd name="connsiteY55" fmla="*/ 539116 h 1495138"/>
                    <a:gd name="connsiteX56" fmla="*/ 1005400 w 1490380"/>
                    <a:gd name="connsiteY56" fmla="*/ 540322 h 1495138"/>
                    <a:gd name="connsiteX57" fmla="*/ 1041072 w 1490380"/>
                    <a:gd name="connsiteY57" fmla="*/ 578513 h 1495138"/>
                    <a:gd name="connsiteX58" fmla="*/ 1041072 w 1490380"/>
                    <a:gd name="connsiteY58" fmla="*/ 584543 h 1495138"/>
                    <a:gd name="connsiteX59" fmla="*/ 1041072 w 1490380"/>
                    <a:gd name="connsiteY59" fmla="*/ 731276 h 1495138"/>
                    <a:gd name="connsiteX60" fmla="*/ 1040671 w 1490380"/>
                    <a:gd name="connsiteY60" fmla="*/ 731276 h 1495138"/>
                    <a:gd name="connsiteX61" fmla="*/ 1040671 w 1490380"/>
                    <a:gd name="connsiteY61" fmla="*/ 865948 h 1495138"/>
                    <a:gd name="connsiteX62" fmla="*/ 1041072 w 1490380"/>
                    <a:gd name="connsiteY62" fmla="*/ 880018 h 1495138"/>
                    <a:gd name="connsiteX63" fmla="*/ 1046683 w 1490380"/>
                    <a:gd name="connsiteY63" fmla="*/ 886049 h 1495138"/>
                    <a:gd name="connsiteX64" fmla="*/ 1061914 w 1490380"/>
                    <a:gd name="connsiteY64" fmla="*/ 886049 h 1495138"/>
                    <a:gd name="connsiteX65" fmla="*/ 1083959 w 1490380"/>
                    <a:gd name="connsiteY65" fmla="*/ 886049 h 1495138"/>
                    <a:gd name="connsiteX66" fmla="*/ 1123238 w 1490380"/>
                    <a:gd name="connsiteY66" fmla="*/ 917003 h 1495138"/>
                    <a:gd name="connsiteX67" fmla="*/ 1089169 w 1490380"/>
                    <a:gd name="connsiteY67" fmla="*/ 971676 h 1495138"/>
                    <a:gd name="connsiteX68" fmla="*/ 1076343 w 1490380"/>
                    <a:gd name="connsiteY68" fmla="*/ 972480 h 1495138"/>
                    <a:gd name="connsiteX69" fmla="*/ 915217 w 1490380"/>
                    <a:gd name="connsiteY69" fmla="*/ 972480 h 1495138"/>
                    <a:gd name="connsiteX70" fmla="*/ 904395 w 1490380"/>
                    <a:gd name="connsiteY70" fmla="*/ 971676 h 1495138"/>
                    <a:gd name="connsiteX71" fmla="*/ 867520 w 1490380"/>
                    <a:gd name="connsiteY71" fmla="*/ 935897 h 1495138"/>
                    <a:gd name="connsiteX72" fmla="*/ 891970 w 1490380"/>
                    <a:gd name="connsiteY72" fmla="*/ 890069 h 1495138"/>
                    <a:gd name="connsiteX73" fmla="*/ 910407 w 1490380"/>
                    <a:gd name="connsiteY73" fmla="*/ 886049 h 1495138"/>
                    <a:gd name="connsiteX74" fmla="*/ 944877 w 1490380"/>
                    <a:gd name="connsiteY74" fmla="*/ 886049 h 1495138"/>
                    <a:gd name="connsiteX75" fmla="*/ 952893 w 1490380"/>
                    <a:gd name="connsiteY75" fmla="*/ 884843 h 1495138"/>
                    <a:gd name="connsiteX76" fmla="*/ 954496 w 1490380"/>
                    <a:gd name="connsiteY76" fmla="*/ 883234 h 1495138"/>
                    <a:gd name="connsiteX77" fmla="*/ 955298 w 1490380"/>
                    <a:gd name="connsiteY77" fmla="*/ 880018 h 1495138"/>
                    <a:gd name="connsiteX78" fmla="*/ 955298 w 1490380"/>
                    <a:gd name="connsiteY78" fmla="*/ 867556 h 1495138"/>
                    <a:gd name="connsiteX79" fmla="*/ 955298 w 1490380"/>
                    <a:gd name="connsiteY79" fmla="*/ 644844 h 1495138"/>
                    <a:gd name="connsiteX80" fmla="*/ 954496 w 1490380"/>
                    <a:gd name="connsiteY80" fmla="*/ 628764 h 1495138"/>
                    <a:gd name="connsiteX81" fmla="*/ 952893 w 1490380"/>
                    <a:gd name="connsiteY81" fmla="*/ 627156 h 1495138"/>
                    <a:gd name="connsiteX82" fmla="*/ 948083 w 1490380"/>
                    <a:gd name="connsiteY82" fmla="*/ 625950 h 1495138"/>
                    <a:gd name="connsiteX83" fmla="*/ 925638 w 1490380"/>
                    <a:gd name="connsiteY83" fmla="*/ 626352 h 1495138"/>
                    <a:gd name="connsiteX84" fmla="*/ 915217 w 1490380"/>
                    <a:gd name="connsiteY84" fmla="*/ 626352 h 1495138"/>
                    <a:gd name="connsiteX85" fmla="*/ 875937 w 1490380"/>
                    <a:gd name="connsiteY85" fmla="*/ 584543 h 1495138"/>
                    <a:gd name="connsiteX86" fmla="*/ 916419 w 1490380"/>
                    <a:gd name="connsiteY86" fmla="*/ 541126 h 1495138"/>
                    <a:gd name="connsiteX87" fmla="*/ 922832 w 1490380"/>
                    <a:gd name="connsiteY87" fmla="*/ 541126 h 1495138"/>
                    <a:gd name="connsiteX88" fmla="*/ 990169 w 1490380"/>
                    <a:gd name="connsiteY88" fmla="*/ 539116 h 1495138"/>
                    <a:gd name="connsiteX89" fmla="*/ 272255 w 1490380"/>
                    <a:gd name="connsiteY89" fmla="*/ 539116 h 1495138"/>
                    <a:gd name="connsiteX90" fmla="*/ 287486 w 1490380"/>
                    <a:gd name="connsiteY90" fmla="*/ 540322 h 1495138"/>
                    <a:gd name="connsiteX91" fmla="*/ 323158 w 1490380"/>
                    <a:gd name="connsiteY91" fmla="*/ 578513 h 1495138"/>
                    <a:gd name="connsiteX92" fmla="*/ 323158 w 1490380"/>
                    <a:gd name="connsiteY92" fmla="*/ 584543 h 1495138"/>
                    <a:gd name="connsiteX93" fmla="*/ 323158 w 1490380"/>
                    <a:gd name="connsiteY93" fmla="*/ 731276 h 1495138"/>
                    <a:gd name="connsiteX94" fmla="*/ 322757 w 1490380"/>
                    <a:gd name="connsiteY94" fmla="*/ 731276 h 1495138"/>
                    <a:gd name="connsiteX95" fmla="*/ 322757 w 1490380"/>
                    <a:gd name="connsiteY95" fmla="*/ 865948 h 1495138"/>
                    <a:gd name="connsiteX96" fmla="*/ 323158 w 1490380"/>
                    <a:gd name="connsiteY96" fmla="*/ 880018 h 1495138"/>
                    <a:gd name="connsiteX97" fmla="*/ 328769 w 1490380"/>
                    <a:gd name="connsiteY97" fmla="*/ 886049 h 1495138"/>
                    <a:gd name="connsiteX98" fmla="*/ 344000 w 1490380"/>
                    <a:gd name="connsiteY98" fmla="*/ 886049 h 1495138"/>
                    <a:gd name="connsiteX99" fmla="*/ 366045 w 1490380"/>
                    <a:gd name="connsiteY99" fmla="*/ 886049 h 1495138"/>
                    <a:gd name="connsiteX100" fmla="*/ 405325 w 1490380"/>
                    <a:gd name="connsiteY100" fmla="*/ 917003 h 1495138"/>
                    <a:gd name="connsiteX101" fmla="*/ 371255 w 1490380"/>
                    <a:gd name="connsiteY101" fmla="*/ 971676 h 1495138"/>
                    <a:gd name="connsiteX102" fmla="*/ 358429 w 1490380"/>
                    <a:gd name="connsiteY102" fmla="*/ 972480 h 1495138"/>
                    <a:gd name="connsiteX103" fmla="*/ 197303 w 1490380"/>
                    <a:gd name="connsiteY103" fmla="*/ 972480 h 1495138"/>
                    <a:gd name="connsiteX104" fmla="*/ 186481 w 1490380"/>
                    <a:gd name="connsiteY104" fmla="*/ 971676 h 1495138"/>
                    <a:gd name="connsiteX105" fmla="*/ 149606 w 1490380"/>
                    <a:gd name="connsiteY105" fmla="*/ 935897 h 1495138"/>
                    <a:gd name="connsiteX106" fmla="*/ 174056 w 1490380"/>
                    <a:gd name="connsiteY106" fmla="*/ 890069 h 1495138"/>
                    <a:gd name="connsiteX107" fmla="*/ 192493 w 1490380"/>
                    <a:gd name="connsiteY107" fmla="*/ 886049 h 1495138"/>
                    <a:gd name="connsiteX108" fmla="*/ 226963 w 1490380"/>
                    <a:gd name="connsiteY108" fmla="*/ 886049 h 1495138"/>
                    <a:gd name="connsiteX109" fmla="*/ 234979 w 1490380"/>
                    <a:gd name="connsiteY109" fmla="*/ 884843 h 1495138"/>
                    <a:gd name="connsiteX110" fmla="*/ 236582 w 1490380"/>
                    <a:gd name="connsiteY110" fmla="*/ 883234 h 1495138"/>
                    <a:gd name="connsiteX111" fmla="*/ 237384 w 1490380"/>
                    <a:gd name="connsiteY111" fmla="*/ 880018 h 1495138"/>
                    <a:gd name="connsiteX112" fmla="*/ 237384 w 1490380"/>
                    <a:gd name="connsiteY112" fmla="*/ 867556 h 1495138"/>
                    <a:gd name="connsiteX113" fmla="*/ 237384 w 1490380"/>
                    <a:gd name="connsiteY113" fmla="*/ 644844 h 1495138"/>
                    <a:gd name="connsiteX114" fmla="*/ 236582 w 1490380"/>
                    <a:gd name="connsiteY114" fmla="*/ 628764 h 1495138"/>
                    <a:gd name="connsiteX115" fmla="*/ 234979 w 1490380"/>
                    <a:gd name="connsiteY115" fmla="*/ 627156 h 1495138"/>
                    <a:gd name="connsiteX116" fmla="*/ 230169 w 1490380"/>
                    <a:gd name="connsiteY116" fmla="*/ 625950 h 1495138"/>
                    <a:gd name="connsiteX117" fmla="*/ 207724 w 1490380"/>
                    <a:gd name="connsiteY117" fmla="*/ 626352 h 1495138"/>
                    <a:gd name="connsiteX118" fmla="*/ 197303 w 1490380"/>
                    <a:gd name="connsiteY118" fmla="*/ 626352 h 1495138"/>
                    <a:gd name="connsiteX119" fmla="*/ 158023 w 1490380"/>
                    <a:gd name="connsiteY119" fmla="*/ 584543 h 1495138"/>
                    <a:gd name="connsiteX120" fmla="*/ 198505 w 1490380"/>
                    <a:gd name="connsiteY120" fmla="*/ 541126 h 1495138"/>
                    <a:gd name="connsiteX121" fmla="*/ 204918 w 1490380"/>
                    <a:gd name="connsiteY121" fmla="*/ 541126 h 1495138"/>
                    <a:gd name="connsiteX122" fmla="*/ 272255 w 1490380"/>
                    <a:gd name="connsiteY122" fmla="*/ 539116 h 1495138"/>
                    <a:gd name="connsiteX123" fmla="*/ 477504 w 1490380"/>
                    <a:gd name="connsiteY123" fmla="*/ 0 h 1495138"/>
                    <a:gd name="connsiteX124" fmla="*/ 492735 w 1490380"/>
                    <a:gd name="connsiteY124" fmla="*/ 1206 h 1495138"/>
                    <a:gd name="connsiteX125" fmla="*/ 528407 w 1490380"/>
                    <a:gd name="connsiteY125" fmla="*/ 39397 h 1495138"/>
                    <a:gd name="connsiteX126" fmla="*/ 528407 w 1490380"/>
                    <a:gd name="connsiteY126" fmla="*/ 45427 h 1495138"/>
                    <a:gd name="connsiteX127" fmla="*/ 528407 w 1490380"/>
                    <a:gd name="connsiteY127" fmla="*/ 192159 h 1495138"/>
                    <a:gd name="connsiteX128" fmla="*/ 528006 w 1490380"/>
                    <a:gd name="connsiteY128" fmla="*/ 192159 h 1495138"/>
                    <a:gd name="connsiteX129" fmla="*/ 528006 w 1490380"/>
                    <a:gd name="connsiteY129" fmla="*/ 326832 h 1495138"/>
                    <a:gd name="connsiteX130" fmla="*/ 528407 w 1490380"/>
                    <a:gd name="connsiteY130" fmla="*/ 340902 h 1495138"/>
                    <a:gd name="connsiteX131" fmla="*/ 534018 w 1490380"/>
                    <a:gd name="connsiteY131" fmla="*/ 346932 h 1495138"/>
                    <a:gd name="connsiteX132" fmla="*/ 549249 w 1490380"/>
                    <a:gd name="connsiteY132" fmla="*/ 346932 h 1495138"/>
                    <a:gd name="connsiteX133" fmla="*/ 571294 w 1490380"/>
                    <a:gd name="connsiteY133" fmla="*/ 346932 h 1495138"/>
                    <a:gd name="connsiteX134" fmla="*/ 610574 w 1490380"/>
                    <a:gd name="connsiteY134" fmla="*/ 377887 h 1495138"/>
                    <a:gd name="connsiteX135" fmla="*/ 576504 w 1490380"/>
                    <a:gd name="connsiteY135" fmla="*/ 432560 h 1495138"/>
                    <a:gd name="connsiteX136" fmla="*/ 563678 w 1490380"/>
                    <a:gd name="connsiteY136" fmla="*/ 433364 h 1495138"/>
                    <a:gd name="connsiteX137" fmla="*/ 402552 w 1490380"/>
                    <a:gd name="connsiteY137" fmla="*/ 433364 h 1495138"/>
                    <a:gd name="connsiteX138" fmla="*/ 391730 w 1490380"/>
                    <a:gd name="connsiteY138" fmla="*/ 432560 h 1495138"/>
                    <a:gd name="connsiteX139" fmla="*/ 354855 w 1490380"/>
                    <a:gd name="connsiteY139" fmla="*/ 396781 h 1495138"/>
                    <a:gd name="connsiteX140" fmla="*/ 379305 w 1490380"/>
                    <a:gd name="connsiteY140" fmla="*/ 350952 h 1495138"/>
                    <a:gd name="connsiteX141" fmla="*/ 397742 w 1490380"/>
                    <a:gd name="connsiteY141" fmla="*/ 346932 h 1495138"/>
                    <a:gd name="connsiteX142" fmla="*/ 432212 w 1490380"/>
                    <a:gd name="connsiteY142" fmla="*/ 346932 h 1495138"/>
                    <a:gd name="connsiteX143" fmla="*/ 440228 w 1490380"/>
                    <a:gd name="connsiteY143" fmla="*/ 345726 h 1495138"/>
                    <a:gd name="connsiteX144" fmla="*/ 441831 w 1490380"/>
                    <a:gd name="connsiteY144" fmla="*/ 344118 h 1495138"/>
                    <a:gd name="connsiteX145" fmla="*/ 442633 w 1490380"/>
                    <a:gd name="connsiteY145" fmla="*/ 340902 h 1495138"/>
                    <a:gd name="connsiteX146" fmla="*/ 442633 w 1490380"/>
                    <a:gd name="connsiteY146" fmla="*/ 328440 h 1495138"/>
                    <a:gd name="connsiteX147" fmla="*/ 442633 w 1490380"/>
                    <a:gd name="connsiteY147" fmla="*/ 105728 h 1495138"/>
                    <a:gd name="connsiteX148" fmla="*/ 441831 w 1490380"/>
                    <a:gd name="connsiteY148" fmla="*/ 89648 h 1495138"/>
                    <a:gd name="connsiteX149" fmla="*/ 440228 w 1490380"/>
                    <a:gd name="connsiteY149" fmla="*/ 88040 h 1495138"/>
                    <a:gd name="connsiteX150" fmla="*/ 435418 w 1490380"/>
                    <a:gd name="connsiteY150" fmla="*/ 86834 h 1495138"/>
                    <a:gd name="connsiteX151" fmla="*/ 412973 w 1490380"/>
                    <a:gd name="connsiteY151" fmla="*/ 87236 h 1495138"/>
                    <a:gd name="connsiteX152" fmla="*/ 402552 w 1490380"/>
                    <a:gd name="connsiteY152" fmla="*/ 87236 h 1495138"/>
                    <a:gd name="connsiteX153" fmla="*/ 363272 w 1490380"/>
                    <a:gd name="connsiteY153" fmla="*/ 45427 h 1495138"/>
                    <a:gd name="connsiteX154" fmla="*/ 403754 w 1490380"/>
                    <a:gd name="connsiteY154" fmla="*/ 2010 h 1495138"/>
                    <a:gd name="connsiteX155" fmla="*/ 410167 w 1490380"/>
                    <a:gd name="connsiteY155" fmla="*/ 2010 h 1495138"/>
                    <a:gd name="connsiteX156" fmla="*/ 477504 w 1490380"/>
                    <a:gd name="connsiteY156" fmla="*/ 0 h 1495138"/>
                    <a:gd name="connsiteX157" fmla="*/ 123093 w 1490380"/>
                    <a:gd name="connsiteY157" fmla="*/ 0 h 1495138"/>
                    <a:gd name="connsiteX158" fmla="*/ 138324 w 1490380"/>
                    <a:gd name="connsiteY158" fmla="*/ 1206 h 1495138"/>
                    <a:gd name="connsiteX159" fmla="*/ 173997 w 1490380"/>
                    <a:gd name="connsiteY159" fmla="*/ 39397 h 1495138"/>
                    <a:gd name="connsiteX160" fmla="*/ 173997 w 1490380"/>
                    <a:gd name="connsiteY160" fmla="*/ 45427 h 1495138"/>
                    <a:gd name="connsiteX161" fmla="*/ 173997 w 1490380"/>
                    <a:gd name="connsiteY161" fmla="*/ 192159 h 1495138"/>
                    <a:gd name="connsiteX162" fmla="*/ 173596 w 1490380"/>
                    <a:gd name="connsiteY162" fmla="*/ 192159 h 1495138"/>
                    <a:gd name="connsiteX163" fmla="*/ 173596 w 1490380"/>
                    <a:gd name="connsiteY163" fmla="*/ 326832 h 1495138"/>
                    <a:gd name="connsiteX164" fmla="*/ 173997 w 1490380"/>
                    <a:gd name="connsiteY164" fmla="*/ 340902 h 1495138"/>
                    <a:gd name="connsiteX165" fmla="*/ 179608 w 1490380"/>
                    <a:gd name="connsiteY165" fmla="*/ 346932 h 1495138"/>
                    <a:gd name="connsiteX166" fmla="*/ 194839 w 1490380"/>
                    <a:gd name="connsiteY166" fmla="*/ 346932 h 1495138"/>
                    <a:gd name="connsiteX167" fmla="*/ 216884 w 1490380"/>
                    <a:gd name="connsiteY167" fmla="*/ 346932 h 1495138"/>
                    <a:gd name="connsiteX168" fmla="*/ 256164 w 1490380"/>
                    <a:gd name="connsiteY168" fmla="*/ 377887 h 1495138"/>
                    <a:gd name="connsiteX169" fmla="*/ 222094 w 1490380"/>
                    <a:gd name="connsiteY169" fmla="*/ 432560 h 1495138"/>
                    <a:gd name="connsiteX170" fmla="*/ 209268 w 1490380"/>
                    <a:gd name="connsiteY170" fmla="*/ 433364 h 1495138"/>
                    <a:gd name="connsiteX171" fmla="*/ 48141 w 1490380"/>
                    <a:gd name="connsiteY171" fmla="*/ 433364 h 1495138"/>
                    <a:gd name="connsiteX172" fmla="*/ 37319 w 1490380"/>
                    <a:gd name="connsiteY172" fmla="*/ 432560 h 1495138"/>
                    <a:gd name="connsiteX173" fmla="*/ 445 w 1490380"/>
                    <a:gd name="connsiteY173" fmla="*/ 396781 h 1495138"/>
                    <a:gd name="connsiteX174" fmla="*/ 24894 w 1490380"/>
                    <a:gd name="connsiteY174" fmla="*/ 350952 h 1495138"/>
                    <a:gd name="connsiteX175" fmla="*/ 43332 w 1490380"/>
                    <a:gd name="connsiteY175" fmla="*/ 346932 h 1495138"/>
                    <a:gd name="connsiteX176" fmla="*/ 77801 w 1490380"/>
                    <a:gd name="connsiteY176" fmla="*/ 346932 h 1495138"/>
                    <a:gd name="connsiteX177" fmla="*/ 85818 w 1490380"/>
                    <a:gd name="connsiteY177" fmla="*/ 345726 h 1495138"/>
                    <a:gd name="connsiteX178" fmla="*/ 87421 w 1490380"/>
                    <a:gd name="connsiteY178" fmla="*/ 344118 h 1495138"/>
                    <a:gd name="connsiteX179" fmla="*/ 88223 w 1490380"/>
                    <a:gd name="connsiteY179" fmla="*/ 340902 h 1495138"/>
                    <a:gd name="connsiteX180" fmla="*/ 88223 w 1490380"/>
                    <a:gd name="connsiteY180" fmla="*/ 328440 h 1495138"/>
                    <a:gd name="connsiteX181" fmla="*/ 88223 w 1490380"/>
                    <a:gd name="connsiteY181" fmla="*/ 105728 h 1495138"/>
                    <a:gd name="connsiteX182" fmla="*/ 87421 w 1490380"/>
                    <a:gd name="connsiteY182" fmla="*/ 89648 h 1495138"/>
                    <a:gd name="connsiteX183" fmla="*/ 85818 w 1490380"/>
                    <a:gd name="connsiteY183" fmla="*/ 88040 h 1495138"/>
                    <a:gd name="connsiteX184" fmla="*/ 81008 w 1490380"/>
                    <a:gd name="connsiteY184" fmla="*/ 86834 h 1495138"/>
                    <a:gd name="connsiteX185" fmla="*/ 58562 w 1490380"/>
                    <a:gd name="connsiteY185" fmla="*/ 87236 h 1495138"/>
                    <a:gd name="connsiteX186" fmla="*/ 48141 w 1490380"/>
                    <a:gd name="connsiteY186" fmla="*/ 87236 h 1495138"/>
                    <a:gd name="connsiteX187" fmla="*/ 8862 w 1490380"/>
                    <a:gd name="connsiteY187" fmla="*/ 45427 h 1495138"/>
                    <a:gd name="connsiteX188" fmla="*/ 49344 w 1490380"/>
                    <a:gd name="connsiteY188" fmla="*/ 2010 h 1495138"/>
                    <a:gd name="connsiteX189" fmla="*/ 55757 w 1490380"/>
                    <a:gd name="connsiteY189" fmla="*/ 2010 h 1495138"/>
                    <a:gd name="connsiteX190" fmla="*/ 123093 w 1490380"/>
                    <a:gd name="connsiteY19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6194 w 1490380"/>
                    <a:gd name="connsiteY35" fmla="*/ 731276 h 1495138"/>
                    <a:gd name="connsiteX36" fmla="*/ 1405793 w 1490380"/>
                    <a:gd name="connsiteY36" fmla="*/ 865948 h 1495138"/>
                    <a:gd name="connsiteX37" fmla="*/ 1406194 w 1490380"/>
                    <a:gd name="connsiteY37" fmla="*/ 880018 h 1495138"/>
                    <a:gd name="connsiteX38" fmla="*/ 1411805 w 1490380"/>
                    <a:gd name="connsiteY38" fmla="*/ 886049 h 1495138"/>
                    <a:gd name="connsiteX39" fmla="*/ 1427036 w 1490380"/>
                    <a:gd name="connsiteY39" fmla="*/ 886049 h 1495138"/>
                    <a:gd name="connsiteX40" fmla="*/ 1449081 w 1490380"/>
                    <a:gd name="connsiteY40" fmla="*/ 886049 h 1495138"/>
                    <a:gd name="connsiteX41" fmla="*/ 1488360 w 1490380"/>
                    <a:gd name="connsiteY41" fmla="*/ 917003 h 1495138"/>
                    <a:gd name="connsiteX42" fmla="*/ 1454291 w 1490380"/>
                    <a:gd name="connsiteY42" fmla="*/ 971676 h 1495138"/>
                    <a:gd name="connsiteX43" fmla="*/ 1441465 w 1490380"/>
                    <a:gd name="connsiteY43" fmla="*/ 972480 h 1495138"/>
                    <a:gd name="connsiteX44" fmla="*/ 1280339 w 1490380"/>
                    <a:gd name="connsiteY44" fmla="*/ 972480 h 1495138"/>
                    <a:gd name="connsiteX45" fmla="*/ 1269517 w 1490380"/>
                    <a:gd name="connsiteY45" fmla="*/ 971676 h 1495138"/>
                    <a:gd name="connsiteX46" fmla="*/ 1232642 w 1490380"/>
                    <a:gd name="connsiteY46" fmla="*/ 935897 h 1495138"/>
                    <a:gd name="connsiteX47" fmla="*/ 1257091 w 1490380"/>
                    <a:gd name="connsiteY47" fmla="*/ 890069 h 1495138"/>
                    <a:gd name="connsiteX48" fmla="*/ 1275529 w 1490380"/>
                    <a:gd name="connsiteY48" fmla="*/ 886049 h 1495138"/>
                    <a:gd name="connsiteX49" fmla="*/ 1309999 w 1490380"/>
                    <a:gd name="connsiteY49" fmla="*/ 886049 h 1495138"/>
                    <a:gd name="connsiteX50" fmla="*/ 1318015 w 1490380"/>
                    <a:gd name="connsiteY50" fmla="*/ 884843 h 1495138"/>
                    <a:gd name="connsiteX51" fmla="*/ 1319618 w 1490380"/>
                    <a:gd name="connsiteY51" fmla="*/ 883234 h 1495138"/>
                    <a:gd name="connsiteX52" fmla="*/ 1320420 w 1490380"/>
                    <a:gd name="connsiteY52" fmla="*/ 880018 h 1495138"/>
                    <a:gd name="connsiteX53" fmla="*/ 1320420 w 1490380"/>
                    <a:gd name="connsiteY53" fmla="*/ 867556 h 1495138"/>
                    <a:gd name="connsiteX54" fmla="*/ 990169 w 1490380"/>
                    <a:gd name="connsiteY54" fmla="*/ 539116 h 1495138"/>
                    <a:gd name="connsiteX55" fmla="*/ 1005400 w 1490380"/>
                    <a:gd name="connsiteY55" fmla="*/ 540322 h 1495138"/>
                    <a:gd name="connsiteX56" fmla="*/ 1041072 w 1490380"/>
                    <a:gd name="connsiteY56" fmla="*/ 578513 h 1495138"/>
                    <a:gd name="connsiteX57" fmla="*/ 1041072 w 1490380"/>
                    <a:gd name="connsiteY57" fmla="*/ 584543 h 1495138"/>
                    <a:gd name="connsiteX58" fmla="*/ 1041072 w 1490380"/>
                    <a:gd name="connsiteY58" fmla="*/ 731276 h 1495138"/>
                    <a:gd name="connsiteX59" fmla="*/ 1040671 w 1490380"/>
                    <a:gd name="connsiteY59" fmla="*/ 731276 h 1495138"/>
                    <a:gd name="connsiteX60" fmla="*/ 1040671 w 1490380"/>
                    <a:gd name="connsiteY60" fmla="*/ 865948 h 1495138"/>
                    <a:gd name="connsiteX61" fmla="*/ 1041072 w 1490380"/>
                    <a:gd name="connsiteY61" fmla="*/ 880018 h 1495138"/>
                    <a:gd name="connsiteX62" fmla="*/ 1046683 w 1490380"/>
                    <a:gd name="connsiteY62" fmla="*/ 886049 h 1495138"/>
                    <a:gd name="connsiteX63" fmla="*/ 1061914 w 1490380"/>
                    <a:gd name="connsiteY63" fmla="*/ 886049 h 1495138"/>
                    <a:gd name="connsiteX64" fmla="*/ 1083959 w 1490380"/>
                    <a:gd name="connsiteY64" fmla="*/ 886049 h 1495138"/>
                    <a:gd name="connsiteX65" fmla="*/ 1123238 w 1490380"/>
                    <a:gd name="connsiteY65" fmla="*/ 917003 h 1495138"/>
                    <a:gd name="connsiteX66" fmla="*/ 1089169 w 1490380"/>
                    <a:gd name="connsiteY66" fmla="*/ 971676 h 1495138"/>
                    <a:gd name="connsiteX67" fmla="*/ 1076343 w 1490380"/>
                    <a:gd name="connsiteY67" fmla="*/ 972480 h 1495138"/>
                    <a:gd name="connsiteX68" fmla="*/ 915217 w 1490380"/>
                    <a:gd name="connsiteY68" fmla="*/ 972480 h 1495138"/>
                    <a:gd name="connsiteX69" fmla="*/ 904395 w 1490380"/>
                    <a:gd name="connsiteY69" fmla="*/ 971676 h 1495138"/>
                    <a:gd name="connsiteX70" fmla="*/ 867520 w 1490380"/>
                    <a:gd name="connsiteY70" fmla="*/ 935897 h 1495138"/>
                    <a:gd name="connsiteX71" fmla="*/ 891970 w 1490380"/>
                    <a:gd name="connsiteY71" fmla="*/ 890069 h 1495138"/>
                    <a:gd name="connsiteX72" fmla="*/ 910407 w 1490380"/>
                    <a:gd name="connsiteY72" fmla="*/ 886049 h 1495138"/>
                    <a:gd name="connsiteX73" fmla="*/ 944877 w 1490380"/>
                    <a:gd name="connsiteY73" fmla="*/ 886049 h 1495138"/>
                    <a:gd name="connsiteX74" fmla="*/ 952893 w 1490380"/>
                    <a:gd name="connsiteY74" fmla="*/ 884843 h 1495138"/>
                    <a:gd name="connsiteX75" fmla="*/ 954496 w 1490380"/>
                    <a:gd name="connsiteY75" fmla="*/ 883234 h 1495138"/>
                    <a:gd name="connsiteX76" fmla="*/ 955298 w 1490380"/>
                    <a:gd name="connsiteY76" fmla="*/ 880018 h 1495138"/>
                    <a:gd name="connsiteX77" fmla="*/ 955298 w 1490380"/>
                    <a:gd name="connsiteY77" fmla="*/ 867556 h 1495138"/>
                    <a:gd name="connsiteX78" fmla="*/ 955298 w 1490380"/>
                    <a:gd name="connsiteY78" fmla="*/ 644844 h 1495138"/>
                    <a:gd name="connsiteX79" fmla="*/ 954496 w 1490380"/>
                    <a:gd name="connsiteY79" fmla="*/ 628764 h 1495138"/>
                    <a:gd name="connsiteX80" fmla="*/ 952893 w 1490380"/>
                    <a:gd name="connsiteY80" fmla="*/ 627156 h 1495138"/>
                    <a:gd name="connsiteX81" fmla="*/ 948083 w 1490380"/>
                    <a:gd name="connsiteY81" fmla="*/ 625950 h 1495138"/>
                    <a:gd name="connsiteX82" fmla="*/ 925638 w 1490380"/>
                    <a:gd name="connsiteY82" fmla="*/ 626352 h 1495138"/>
                    <a:gd name="connsiteX83" fmla="*/ 915217 w 1490380"/>
                    <a:gd name="connsiteY83" fmla="*/ 626352 h 1495138"/>
                    <a:gd name="connsiteX84" fmla="*/ 875937 w 1490380"/>
                    <a:gd name="connsiteY84" fmla="*/ 584543 h 1495138"/>
                    <a:gd name="connsiteX85" fmla="*/ 916419 w 1490380"/>
                    <a:gd name="connsiteY85" fmla="*/ 541126 h 1495138"/>
                    <a:gd name="connsiteX86" fmla="*/ 922832 w 1490380"/>
                    <a:gd name="connsiteY86" fmla="*/ 541126 h 1495138"/>
                    <a:gd name="connsiteX87" fmla="*/ 990169 w 1490380"/>
                    <a:gd name="connsiteY87" fmla="*/ 539116 h 1495138"/>
                    <a:gd name="connsiteX88" fmla="*/ 272255 w 1490380"/>
                    <a:gd name="connsiteY88" fmla="*/ 539116 h 1495138"/>
                    <a:gd name="connsiteX89" fmla="*/ 287486 w 1490380"/>
                    <a:gd name="connsiteY89" fmla="*/ 540322 h 1495138"/>
                    <a:gd name="connsiteX90" fmla="*/ 323158 w 1490380"/>
                    <a:gd name="connsiteY90" fmla="*/ 578513 h 1495138"/>
                    <a:gd name="connsiteX91" fmla="*/ 323158 w 1490380"/>
                    <a:gd name="connsiteY91" fmla="*/ 584543 h 1495138"/>
                    <a:gd name="connsiteX92" fmla="*/ 323158 w 1490380"/>
                    <a:gd name="connsiteY92" fmla="*/ 731276 h 1495138"/>
                    <a:gd name="connsiteX93" fmla="*/ 322757 w 1490380"/>
                    <a:gd name="connsiteY93" fmla="*/ 731276 h 1495138"/>
                    <a:gd name="connsiteX94" fmla="*/ 322757 w 1490380"/>
                    <a:gd name="connsiteY94" fmla="*/ 865948 h 1495138"/>
                    <a:gd name="connsiteX95" fmla="*/ 323158 w 1490380"/>
                    <a:gd name="connsiteY95" fmla="*/ 880018 h 1495138"/>
                    <a:gd name="connsiteX96" fmla="*/ 328769 w 1490380"/>
                    <a:gd name="connsiteY96" fmla="*/ 886049 h 1495138"/>
                    <a:gd name="connsiteX97" fmla="*/ 344000 w 1490380"/>
                    <a:gd name="connsiteY97" fmla="*/ 886049 h 1495138"/>
                    <a:gd name="connsiteX98" fmla="*/ 366045 w 1490380"/>
                    <a:gd name="connsiteY98" fmla="*/ 886049 h 1495138"/>
                    <a:gd name="connsiteX99" fmla="*/ 405325 w 1490380"/>
                    <a:gd name="connsiteY99" fmla="*/ 917003 h 1495138"/>
                    <a:gd name="connsiteX100" fmla="*/ 371255 w 1490380"/>
                    <a:gd name="connsiteY100" fmla="*/ 971676 h 1495138"/>
                    <a:gd name="connsiteX101" fmla="*/ 358429 w 1490380"/>
                    <a:gd name="connsiteY101" fmla="*/ 972480 h 1495138"/>
                    <a:gd name="connsiteX102" fmla="*/ 197303 w 1490380"/>
                    <a:gd name="connsiteY102" fmla="*/ 972480 h 1495138"/>
                    <a:gd name="connsiteX103" fmla="*/ 186481 w 1490380"/>
                    <a:gd name="connsiteY103" fmla="*/ 971676 h 1495138"/>
                    <a:gd name="connsiteX104" fmla="*/ 149606 w 1490380"/>
                    <a:gd name="connsiteY104" fmla="*/ 935897 h 1495138"/>
                    <a:gd name="connsiteX105" fmla="*/ 174056 w 1490380"/>
                    <a:gd name="connsiteY105" fmla="*/ 890069 h 1495138"/>
                    <a:gd name="connsiteX106" fmla="*/ 192493 w 1490380"/>
                    <a:gd name="connsiteY106" fmla="*/ 886049 h 1495138"/>
                    <a:gd name="connsiteX107" fmla="*/ 226963 w 1490380"/>
                    <a:gd name="connsiteY107" fmla="*/ 886049 h 1495138"/>
                    <a:gd name="connsiteX108" fmla="*/ 234979 w 1490380"/>
                    <a:gd name="connsiteY108" fmla="*/ 884843 h 1495138"/>
                    <a:gd name="connsiteX109" fmla="*/ 236582 w 1490380"/>
                    <a:gd name="connsiteY109" fmla="*/ 883234 h 1495138"/>
                    <a:gd name="connsiteX110" fmla="*/ 237384 w 1490380"/>
                    <a:gd name="connsiteY110" fmla="*/ 880018 h 1495138"/>
                    <a:gd name="connsiteX111" fmla="*/ 237384 w 1490380"/>
                    <a:gd name="connsiteY111" fmla="*/ 867556 h 1495138"/>
                    <a:gd name="connsiteX112" fmla="*/ 237384 w 1490380"/>
                    <a:gd name="connsiteY112" fmla="*/ 644844 h 1495138"/>
                    <a:gd name="connsiteX113" fmla="*/ 236582 w 1490380"/>
                    <a:gd name="connsiteY113" fmla="*/ 628764 h 1495138"/>
                    <a:gd name="connsiteX114" fmla="*/ 234979 w 1490380"/>
                    <a:gd name="connsiteY114" fmla="*/ 627156 h 1495138"/>
                    <a:gd name="connsiteX115" fmla="*/ 230169 w 1490380"/>
                    <a:gd name="connsiteY115" fmla="*/ 625950 h 1495138"/>
                    <a:gd name="connsiteX116" fmla="*/ 207724 w 1490380"/>
                    <a:gd name="connsiteY116" fmla="*/ 626352 h 1495138"/>
                    <a:gd name="connsiteX117" fmla="*/ 197303 w 1490380"/>
                    <a:gd name="connsiteY117" fmla="*/ 626352 h 1495138"/>
                    <a:gd name="connsiteX118" fmla="*/ 158023 w 1490380"/>
                    <a:gd name="connsiteY118" fmla="*/ 584543 h 1495138"/>
                    <a:gd name="connsiteX119" fmla="*/ 198505 w 1490380"/>
                    <a:gd name="connsiteY119" fmla="*/ 541126 h 1495138"/>
                    <a:gd name="connsiteX120" fmla="*/ 204918 w 1490380"/>
                    <a:gd name="connsiteY120" fmla="*/ 541126 h 1495138"/>
                    <a:gd name="connsiteX121" fmla="*/ 272255 w 1490380"/>
                    <a:gd name="connsiteY121" fmla="*/ 539116 h 1495138"/>
                    <a:gd name="connsiteX122" fmla="*/ 477504 w 1490380"/>
                    <a:gd name="connsiteY122" fmla="*/ 0 h 1495138"/>
                    <a:gd name="connsiteX123" fmla="*/ 492735 w 1490380"/>
                    <a:gd name="connsiteY123" fmla="*/ 1206 h 1495138"/>
                    <a:gd name="connsiteX124" fmla="*/ 528407 w 1490380"/>
                    <a:gd name="connsiteY124" fmla="*/ 39397 h 1495138"/>
                    <a:gd name="connsiteX125" fmla="*/ 528407 w 1490380"/>
                    <a:gd name="connsiteY125" fmla="*/ 45427 h 1495138"/>
                    <a:gd name="connsiteX126" fmla="*/ 528407 w 1490380"/>
                    <a:gd name="connsiteY126" fmla="*/ 192159 h 1495138"/>
                    <a:gd name="connsiteX127" fmla="*/ 528006 w 1490380"/>
                    <a:gd name="connsiteY127" fmla="*/ 192159 h 1495138"/>
                    <a:gd name="connsiteX128" fmla="*/ 528006 w 1490380"/>
                    <a:gd name="connsiteY128" fmla="*/ 326832 h 1495138"/>
                    <a:gd name="connsiteX129" fmla="*/ 528407 w 1490380"/>
                    <a:gd name="connsiteY129" fmla="*/ 340902 h 1495138"/>
                    <a:gd name="connsiteX130" fmla="*/ 534018 w 1490380"/>
                    <a:gd name="connsiteY130" fmla="*/ 346932 h 1495138"/>
                    <a:gd name="connsiteX131" fmla="*/ 549249 w 1490380"/>
                    <a:gd name="connsiteY131" fmla="*/ 346932 h 1495138"/>
                    <a:gd name="connsiteX132" fmla="*/ 571294 w 1490380"/>
                    <a:gd name="connsiteY132" fmla="*/ 346932 h 1495138"/>
                    <a:gd name="connsiteX133" fmla="*/ 610574 w 1490380"/>
                    <a:gd name="connsiteY133" fmla="*/ 377887 h 1495138"/>
                    <a:gd name="connsiteX134" fmla="*/ 576504 w 1490380"/>
                    <a:gd name="connsiteY134" fmla="*/ 432560 h 1495138"/>
                    <a:gd name="connsiteX135" fmla="*/ 563678 w 1490380"/>
                    <a:gd name="connsiteY135" fmla="*/ 433364 h 1495138"/>
                    <a:gd name="connsiteX136" fmla="*/ 402552 w 1490380"/>
                    <a:gd name="connsiteY136" fmla="*/ 433364 h 1495138"/>
                    <a:gd name="connsiteX137" fmla="*/ 391730 w 1490380"/>
                    <a:gd name="connsiteY137" fmla="*/ 432560 h 1495138"/>
                    <a:gd name="connsiteX138" fmla="*/ 354855 w 1490380"/>
                    <a:gd name="connsiteY138" fmla="*/ 396781 h 1495138"/>
                    <a:gd name="connsiteX139" fmla="*/ 379305 w 1490380"/>
                    <a:gd name="connsiteY139" fmla="*/ 350952 h 1495138"/>
                    <a:gd name="connsiteX140" fmla="*/ 397742 w 1490380"/>
                    <a:gd name="connsiteY140" fmla="*/ 346932 h 1495138"/>
                    <a:gd name="connsiteX141" fmla="*/ 432212 w 1490380"/>
                    <a:gd name="connsiteY141" fmla="*/ 346932 h 1495138"/>
                    <a:gd name="connsiteX142" fmla="*/ 440228 w 1490380"/>
                    <a:gd name="connsiteY142" fmla="*/ 345726 h 1495138"/>
                    <a:gd name="connsiteX143" fmla="*/ 441831 w 1490380"/>
                    <a:gd name="connsiteY143" fmla="*/ 344118 h 1495138"/>
                    <a:gd name="connsiteX144" fmla="*/ 442633 w 1490380"/>
                    <a:gd name="connsiteY144" fmla="*/ 340902 h 1495138"/>
                    <a:gd name="connsiteX145" fmla="*/ 442633 w 1490380"/>
                    <a:gd name="connsiteY145" fmla="*/ 328440 h 1495138"/>
                    <a:gd name="connsiteX146" fmla="*/ 442633 w 1490380"/>
                    <a:gd name="connsiteY146" fmla="*/ 105728 h 1495138"/>
                    <a:gd name="connsiteX147" fmla="*/ 441831 w 1490380"/>
                    <a:gd name="connsiteY147" fmla="*/ 89648 h 1495138"/>
                    <a:gd name="connsiteX148" fmla="*/ 440228 w 1490380"/>
                    <a:gd name="connsiteY148" fmla="*/ 88040 h 1495138"/>
                    <a:gd name="connsiteX149" fmla="*/ 435418 w 1490380"/>
                    <a:gd name="connsiteY149" fmla="*/ 86834 h 1495138"/>
                    <a:gd name="connsiteX150" fmla="*/ 412973 w 1490380"/>
                    <a:gd name="connsiteY150" fmla="*/ 87236 h 1495138"/>
                    <a:gd name="connsiteX151" fmla="*/ 402552 w 1490380"/>
                    <a:gd name="connsiteY151" fmla="*/ 87236 h 1495138"/>
                    <a:gd name="connsiteX152" fmla="*/ 363272 w 1490380"/>
                    <a:gd name="connsiteY152" fmla="*/ 45427 h 1495138"/>
                    <a:gd name="connsiteX153" fmla="*/ 403754 w 1490380"/>
                    <a:gd name="connsiteY153" fmla="*/ 2010 h 1495138"/>
                    <a:gd name="connsiteX154" fmla="*/ 410167 w 1490380"/>
                    <a:gd name="connsiteY154" fmla="*/ 2010 h 1495138"/>
                    <a:gd name="connsiteX155" fmla="*/ 477504 w 1490380"/>
                    <a:gd name="connsiteY155" fmla="*/ 0 h 1495138"/>
                    <a:gd name="connsiteX156" fmla="*/ 123093 w 1490380"/>
                    <a:gd name="connsiteY156" fmla="*/ 0 h 1495138"/>
                    <a:gd name="connsiteX157" fmla="*/ 138324 w 1490380"/>
                    <a:gd name="connsiteY157" fmla="*/ 1206 h 1495138"/>
                    <a:gd name="connsiteX158" fmla="*/ 173997 w 1490380"/>
                    <a:gd name="connsiteY158" fmla="*/ 39397 h 1495138"/>
                    <a:gd name="connsiteX159" fmla="*/ 173997 w 1490380"/>
                    <a:gd name="connsiteY159" fmla="*/ 45427 h 1495138"/>
                    <a:gd name="connsiteX160" fmla="*/ 173997 w 1490380"/>
                    <a:gd name="connsiteY160" fmla="*/ 192159 h 1495138"/>
                    <a:gd name="connsiteX161" fmla="*/ 173596 w 1490380"/>
                    <a:gd name="connsiteY161" fmla="*/ 192159 h 1495138"/>
                    <a:gd name="connsiteX162" fmla="*/ 173596 w 1490380"/>
                    <a:gd name="connsiteY162" fmla="*/ 326832 h 1495138"/>
                    <a:gd name="connsiteX163" fmla="*/ 173997 w 1490380"/>
                    <a:gd name="connsiteY163" fmla="*/ 340902 h 1495138"/>
                    <a:gd name="connsiteX164" fmla="*/ 179608 w 1490380"/>
                    <a:gd name="connsiteY164" fmla="*/ 346932 h 1495138"/>
                    <a:gd name="connsiteX165" fmla="*/ 194839 w 1490380"/>
                    <a:gd name="connsiteY165" fmla="*/ 346932 h 1495138"/>
                    <a:gd name="connsiteX166" fmla="*/ 216884 w 1490380"/>
                    <a:gd name="connsiteY166" fmla="*/ 346932 h 1495138"/>
                    <a:gd name="connsiteX167" fmla="*/ 256164 w 1490380"/>
                    <a:gd name="connsiteY167" fmla="*/ 377887 h 1495138"/>
                    <a:gd name="connsiteX168" fmla="*/ 222094 w 1490380"/>
                    <a:gd name="connsiteY168" fmla="*/ 432560 h 1495138"/>
                    <a:gd name="connsiteX169" fmla="*/ 209268 w 1490380"/>
                    <a:gd name="connsiteY169" fmla="*/ 433364 h 1495138"/>
                    <a:gd name="connsiteX170" fmla="*/ 48141 w 1490380"/>
                    <a:gd name="connsiteY170" fmla="*/ 433364 h 1495138"/>
                    <a:gd name="connsiteX171" fmla="*/ 37319 w 1490380"/>
                    <a:gd name="connsiteY171" fmla="*/ 432560 h 1495138"/>
                    <a:gd name="connsiteX172" fmla="*/ 445 w 1490380"/>
                    <a:gd name="connsiteY172" fmla="*/ 396781 h 1495138"/>
                    <a:gd name="connsiteX173" fmla="*/ 24894 w 1490380"/>
                    <a:gd name="connsiteY173" fmla="*/ 350952 h 1495138"/>
                    <a:gd name="connsiteX174" fmla="*/ 43332 w 1490380"/>
                    <a:gd name="connsiteY174" fmla="*/ 346932 h 1495138"/>
                    <a:gd name="connsiteX175" fmla="*/ 77801 w 1490380"/>
                    <a:gd name="connsiteY175" fmla="*/ 346932 h 1495138"/>
                    <a:gd name="connsiteX176" fmla="*/ 85818 w 1490380"/>
                    <a:gd name="connsiteY176" fmla="*/ 345726 h 1495138"/>
                    <a:gd name="connsiteX177" fmla="*/ 87421 w 1490380"/>
                    <a:gd name="connsiteY177" fmla="*/ 344118 h 1495138"/>
                    <a:gd name="connsiteX178" fmla="*/ 88223 w 1490380"/>
                    <a:gd name="connsiteY178" fmla="*/ 340902 h 1495138"/>
                    <a:gd name="connsiteX179" fmla="*/ 88223 w 1490380"/>
                    <a:gd name="connsiteY179" fmla="*/ 328440 h 1495138"/>
                    <a:gd name="connsiteX180" fmla="*/ 88223 w 1490380"/>
                    <a:gd name="connsiteY180" fmla="*/ 105728 h 1495138"/>
                    <a:gd name="connsiteX181" fmla="*/ 87421 w 1490380"/>
                    <a:gd name="connsiteY181" fmla="*/ 89648 h 1495138"/>
                    <a:gd name="connsiteX182" fmla="*/ 85818 w 1490380"/>
                    <a:gd name="connsiteY182" fmla="*/ 88040 h 1495138"/>
                    <a:gd name="connsiteX183" fmla="*/ 81008 w 1490380"/>
                    <a:gd name="connsiteY183" fmla="*/ 86834 h 1495138"/>
                    <a:gd name="connsiteX184" fmla="*/ 58562 w 1490380"/>
                    <a:gd name="connsiteY184" fmla="*/ 87236 h 1495138"/>
                    <a:gd name="connsiteX185" fmla="*/ 48141 w 1490380"/>
                    <a:gd name="connsiteY185" fmla="*/ 87236 h 1495138"/>
                    <a:gd name="connsiteX186" fmla="*/ 8862 w 1490380"/>
                    <a:gd name="connsiteY186" fmla="*/ 45427 h 1495138"/>
                    <a:gd name="connsiteX187" fmla="*/ 49344 w 1490380"/>
                    <a:gd name="connsiteY187" fmla="*/ 2010 h 1495138"/>
                    <a:gd name="connsiteX188" fmla="*/ 55757 w 1490380"/>
                    <a:gd name="connsiteY188" fmla="*/ 2010 h 1495138"/>
                    <a:gd name="connsiteX189" fmla="*/ 123093 w 1490380"/>
                    <a:gd name="connsiteY18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6755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1320420 w 1490380"/>
                    <a:gd name="connsiteY52" fmla="*/ 867556 h 1495138"/>
                    <a:gd name="connsiteX53" fmla="*/ 990169 w 1490380"/>
                    <a:gd name="connsiteY53" fmla="*/ 539116 h 1495138"/>
                    <a:gd name="connsiteX54" fmla="*/ 1005400 w 1490380"/>
                    <a:gd name="connsiteY54" fmla="*/ 540322 h 1495138"/>
                    <a:gd name="connsiteX55" fmla="*/ 1041072 w 1490380"/>
                    <a:gd name="connsiteY55" fmla="*/ 578513 h 1495138"/>
                    <a:gd name="connsiteX56" fmla="*/ 1041072 w 1490380"/>
                    <a:gd name="connsiteY56" fmla="*/ 584543 h 1495138"/>
                    <a:gd name="connsiteX57" fmla="*/ 1041072 w 1490380"/>
                    <a:gd name="connsiteY57" fmla="*/ 731276 h 1495138"/>
                    <a:gd name="connsiteX58" fmla="*/ 1040671 w 1490380"/>
                    <a:gd name="connsiteY58" fmla="*/ 731276 h 1495138"/>
                    <a:gd name="connsiteX59" fmla="*/ 1040671 w 1490380"/>
                    <a:gd name="connsiteY59" fmla="*/ 865948 h 1495138"/>
                    <a:gd name="connsiteX60" fmla="*/ 1041072 w 1490380"/>
                    <a:gd name="connsiteY60" fmla="*/ 880018 h 1495138"/>
                    <a:gd name="connsiteX61" fmla="*/ 1046683 w 1490380"/>
                    <a:gd name="connsiteY61" fmla="*/ 886049 h 1495138"/>
                    <a:gd name="connsiteX62" fmla="*/ 1061914 w 1490380"/>
                    <a:gd name="connsiteY62" fmla="*/ 886049 h 1495138"/>
                    <a:gd name="connsiteX63" fmla="*/ 1083959 w 1490380"/>
                    <a:gd name="connsiteY63" fmla="*/ 886049 h 1495138"/>
                    <a:gd name="connsiteX64" fmla="*/ 1123238 w 1490380"/>
                    <a:gd name="connsiteY64" fmla="*/ 917003 h 1495138"/>
                    <a:gd name="connsiteX65" fmla="*/ 1089169 w 1490380"/>
                    <a:gd name="connsiteY65" fmla="*/ 971676 h 1495138"/>
                    <a:gd name="connsiteX66" fmla="*/ 1076343 w 1490380"/>
                    <a:gd name="connsiteY66" fmla="*/ 972480 h 1495138"/>
                    <a:gd name="connsiteX67" fmla="*/ 915217 w 1490380"/>
                    <a:gd name="connsiteY67" fmla="*/ 972480 h 1495138"/>
                    <a:gd name="connsiteX68" fmla="*/ 904395 w 1490380"/>
                    <a:gd name="connsiteY68" fmla="*/ 971676 h 1495138"/>
                    <a:gd name="connsiteX69" fmla="*/ 867520 w 1490380"/>
                    <a:gd name="connsiteY69" fmla="*/ 935897 h 1495138"/>
                    <a:gd name="connsiteX70" fmla="*/ 891970 w 1490380"/>
                    <a:gd name="connsiteY70" fmla="*/ 890069 h 1495138"/>
                    <a:gd name="connsiteX71" fmla="*/ 910407 w 1490380"/>
                    <a:gd name="connsiteY71" fmla="*/ 886049 h 1495138"/>
                    <a:gd name="connsiteX72" fmla="*/ 944877 w 1490380"/>
                    <a:gd name="connsiteY72" fmla="*/ 886049 h 1495138"/>
                    <a:gd name="connsiteX73" fmla="*/ 952893 w 1490380"/>
                    <a:gd name="connsiteY73" fmla="*/ 884843 h 1495138"/>
                    <a:gd name="connsiteX74" fmla="*/ 954496 w 1490380"/>
                    <a:gd name="connsiteY74" fmla="*/ 883234 h 1495138"/>
                    <a:gd name="connsiteX75" fmla="*/ 955298 w 1490380"/>
                    <a:gd name="connsiteY75" fmla="*/ 880018 h 1495138"/>
                    <a:gd name="connsiteX76" fmla="*/ 955298 w 1490380"/>
                    <a:gd name="connsiteY76" fmla="*/ 867556 h 1495138"/>
                    <a:gd name="connsiteX77" fmla="*/ 955298 w 1490380"/>
                    <a:gd name="connsiteY77" fmla="*/ 644844 h 1495138"/>
                    <a:gd name="connsiteX78" fmla="*/ 954496 w 1490380"/>
                    <a:gd name="connsiteY78" fmla="*/ 628764 h 1495138"/>
                    <a:gd name="connsiteX79" fmla="*/ 952893 w 1490380"/>
                    <a:gd name="connsiteY79" fmla="*/ 627156 h 1495138"/>
                    <a:gd name="connsiteX80" fmla="*/ 948083 w 1490380"/>
                    <a:gd name="connsiteY80" fmla="*/ 625950 h 1495138"/>
                    <a:gd name="connsiteX81" fmla="*/ 925638 w 1490380"/>
                    <a:gd name="connsiteY81" fmla="*/ 626352 h 1495138"/>
                    <a:gd name="connsiteX82" fmla="*/ 915217 w 1490380"/>
                    <a:gd name="connsiteY82" fmla="*/ 626352 h 1495138"/>
                    <a:gd name="connsiteX83" fmla="*/ 875937 w 1490380"/>
                    <a:gd name="connsiteY83" fmla="*/ 584543 h 1495138"/>
                    <a:gd name="connsiteX84" fmla="*/ 916419 w 1490380"/>
                    <a:gd name="connsiteY84" fmla="*/ 541126 h 1495138"/>
                    <a:gd name="connsiteX85" fmla="*/ 922832 w 1490380"/>
                    <a:gd name="connsiteY85" fmla="*/ 541126 h 1495138"/>
                    <a:gd name="connsiteX86" fmla="*/ 990169 w 1490380"/>
                    <a:gd name="connsiteY86" fmla="*/ 539116 h 1495138"/>
                    <a:gd name="connsiteX87" fmla="*/ 272255 w 1490380"/>
                    <a:gd name="connsiteY87" fmla="*/ 539116 h 1495138"/>
                    <a:gd name="connsiteX88" fmla="*/ 287486 w 1490380"/>
                    <a:gd name="connsiteY88" fmla="*/ 540322 h 1495138"/>
                    <a:gd name="connsiteX89" fmla="*/ 323158 w 1490380"/>
                    <a:gd name="connsiteY89" fmla="*/ 578513 h 1495138"/>
                    <a:gd name="connsiteX90" fmla="*/ 323158 w 1490380"/>
                    <a:gd name="connsiteY90" fmla="*/ 584543 h 1495138"/>
                    <a:gd name="connsiteX91" fmla="*/ 323158 w 1490380"/>
                    <a:gd name="connsiteY91" fmla="*/ 731276 h 1495138"/>
                    <a:gd name="connsiteX92" fmla="*/ 322757 w 1490380"/>
                    <a:gd name="connsiteY92" fmla="*/ 731276 h 1495138"/>
                    <a:gd name="connsiteX93" fmla="*/ 322757 w 1490380"/>
                    <a:gd name="connsiteY93" fmla="*/ 865948 h 1495138"/>
                    <a:gd name="connsiteX94" fmla="*/ 323158 w 1490380"/>
                    <a:gd name="connsiteY94" fmla="*/ 880018 h 1495138"/>
                    <a:gd name="connsiteX95" fmla="*/ 328769 w 1490380"/>
                    <a:gd name="connsiteY95" fmla="*/ 886049 h 1495138"/>
                    <a:gd name="connsiteX96" fmla="*/ 344000 w 1490380"/>
                    <a:gd name="connsiteY96" fmla="*/ 886049 h 1495138"/>
                    <a:gd name="connsiteX97" fmla="*/ 366045 w 1490380"/>
                    <a:gd name="connsiteY97" fmla="*/ 886049 h 1495138"/>
                    <a:gd name="connsiteX98" fmla="*/ 405325 w 1490380"/>
                    <a:gd name="connsiteY98" fmla="*/ 917003 h 1495138"/>
                    <a:gd name="connsiteX99" fmla="*/ 371255 w 1490380"/>
                    <a:gd name="connsiteY99" fmla="*/ 971676 h 1495138"/>
                    <a:gd name="connsiteX100" fmla="*/ 358429 w 1490380"/>
                    <a:gd name="connsiteY100" fmla="*/ 972480 h 1495138"/>
                    <a:gd name="connsiteX101" fmla="*/ 197303 w 1490380"/>
                    <a:gd name="connsiteY101" fmla="*/ 972480 h 1495138"/>
                    <a:gd name="connsiteX102" fmla="*/ 186481 w 1490380"/>
                    <a:gd name="connsiteY102" fmla="*/ 971676 h 1495138"/>
                    <a:gd name="connsiteX103" fmla="*/ 149606 w 1490380"/>
                    <a:gd name="connsiteY103" fmla="*/ 935897 h 1495138"/>
                    <a:gd name="connsiteX104" fmla="*/ 174056 w 1490380"/>
                    <a:gd name="connsiteY104" fmla="*/ 890069 h 1495138"/>
                    <a:gd name="connsiteX105" fmla="*/ 192493 w 1490380"/>
                    <a:gd name="connsiteY105" fmla="*/ 886049 h 1495138"/>
                    <a:gd name="connsiteX106" fmla="*/ 226963 w 1490380"/>
                    <a:gd name="connsiteY106" fmla="*/ 886049 h 1495138"/>
                    <a:gd name="connsiteX107" fmla="*/ 234979 w 1490380"/>
                    <a:gd name="connsiteY107" fmla="*/ 884843 h 1495138"/>
                    <a:gd name="connsiteX108" fmla="*/ 236582 w 1490380"/>
                    <a:gd name="connsiteY108" fmla="*/ 883234 h 1495138"/>
                    <a:gd name="connsiteX109" fmla="*/ 237384 w 1490380"/>
                    <a:gd name="connsiteY109" fmla="*/ 880018 h 1495138"/>
                    <a:gd name="connsiteX110" fmla="*/ 237384 w 1490380"/>
                    <a:gd name="connsiteY110" fmla="*/ 867556 h 1495138"/>
                    <a:gd name="connsiteX111" fmla="*/ 237384 w 1490380"/>
                    <a:gd name="connsiteY111" fmla="*/ 644844 h 1495138"/>
                    <a:gd name="connsiteX112" fmla="*/ 236582 w 1490380"/>
                    <a:gd name="connsiteY112" fmla="*/ 628764 h 1495138"/>
                    <a:gd name="connsiteX113" fmla="*/ 234979 w 1490380"/>
                    <a:gd name="connsiteY113" fmla="*/ 627156 h 1495138"/>
                    <a:gd name="connsiteX114" fmla="*/ 230169 w 1490380"/>
                    <a:gd name="connsiteY114" fmla="*/ 625950 h 1495138"/>
                    <a:gd name="connsiteX115" fmla="*/ 207724 w 1490380"/>
                    <a:gd name="connsiteY115" fmla="*/ 626352 h 1495138"/>
                    <a:gd name="connsiteX116" fmla="*/ 197303 w 1490380"/>
                    <a:gd name="connsiteY116" fmla="*/ 626352 h 1495138"/>
                    <a:gd name="connsiteX117" fmla="*/ 158023 w 1490380"/>
                    <a:gd name="connsiteY117" fmla="*/ 584543 h 1495138"/>
                    <a:gd name="connsiteX118" fmla="*/ 198505 w 1490380"/>
                    <a:gd name="connsiteY118" fmla="*/ 541126 h 1495138"/>
                    <a:gd name="connsiteX119" fmla="*/ 204918 w 1490380"/>
                    <a:gd name="connsiteY119" fmla="*/ 541126 h 1495138"/>
                    <a:gd name="connsiteX120" fmla="*/ 272255 w 1490380"/>
                    <a:gd name="connsiteY120" fmla="*/ 539116 h 1495138"/>
                    <a:gd name="connsiteX121" fmla="*/ 477504 w 1490380"/>
                    <a:gd name="connsiteY121" fmla="*/ 0 h 1495138"/>
                    <a:gd name="connsiteX122" fmla="*/ 492735 w 1490380"/>
                    <a:gd name="connsiteY122" fmla="*/ 1206 h 1495138"/>
                    <a:gd name="connsiteX123" fmla="*/ 528407 w 1490380"/>
                    <a:gd name="connsiteY123" fmla="*/ 39397 h 1495138"/>
                    <a:gd name="connsiteX124" fmla="*/ 528407 w 1490380"/>
                    <a:gd name="connsiteY124" fmla="*/ 45427 h 1495138"/>
                    <a:gd name="connsiteX125" fmla="*/ 528407 w 1490380"/>
                    <a:gd name="connsiteY125" fmla="*/ 192159 h 1495138"/>
                    <a:gd name="connsiteX126" fmla="*/ 528006 w 1490380"/>
                    <a:gd name="connsiteY126" fmla="*/ 192159 h 1495138"/>
                    <a:gd name="connsiteX127" fmla="*/ 528006 w 1490380"/>
                    <a:gd name="connsiteY127" fmla="*/ 326832 h 1495138"/>
                    <a:gd name="connsiteX128" fmla="*/ 528407 w 1490380"/>
                    <a:gd name="connsiteY128" fmla="*/ 340902 h 1495138"/>
                    <a:gd name="connsiteX129" fmla="*/ 534018 w 1490380"/>
                    <a:gd name="connsiteY129" fmla="*/ 346932 h 1495138"/>
                    <a:gd name="connsiteX130" fmla="*/ 549249 w 1490380"/>
                    <a:gd name="connsiteY130" fmla="*/ 346932 h 1495138"/>
                    <a:gd name="connsiteX131" fmla="*/ 571294 w 1490380"/>
                    <a:gd name="connsiteY131" fmla="*/ 346932 h 1495138"/>
                    <a:gd name="connsiteX132" fmla="*/ 610574 w 1490380"/>
                    <a:gd name="connsiteY132" fmla="*/ 377887 h 1495138"/>
                    <a:gd name="connsiteX133" fmla="*/ 576504 w 1490380"/>
                    <a:gd name="connsiteY133" fmla="*/ 432560 h 1495138"/>
                    <a:gd name="connsiteX134" fmla="*/ 563678 w 1490380"/>
                    <a:gd name="connsiteY134" fmla="*/ 433364 h 1495138"/>
                    <a:gd name="connsiteX135" fmla="*/ 402552 w 1490380"/>
                    <a:gd name="connsiteY135" fmla="*/ 433364 h 1495138"/>
                    <a:gd name="connsiteX136" fmla="*/ 391730 w 1490380"/>
                    <a:gd name="connsiteY136" fmla="*/ 432560 h 1495138"/>
                    <a:gd name="connsiteX137" fmla="*/ 354855 w 1490380"/>
                    <a:gd name="connsiteY137" fmla="*/ 396781 h 1495138"/>
                    <a:gd name="connsiteX138" fmla="*/ 379305 w 1490380"/>
                    <a:gd name="connsiteY138" fmla="*/ 350952 h 1495138"/>
                    <a:gd name="connsiteX139" fmla="*/ 397742 w 1490380"/>
                    <a:gd name="connsiteY139" fmla="*/ 346932 h 1495138"/>
                    <a:gd name="connsiteX140" fmla="*/ 432212 w 1490380"/>
                    <a:gd name="connsiteY140" fmla="*/ 346932 h 1495138"/>
                    <a:gd name="connsiteX141" fmla="*/ 440228 w 1490380"/>
                    <a:gd name="connsiteY141" fmla="*/ 345726 h 1495138"/>
                    <a:gd name="connsiteX142" fmla="*/ 441831 w 1490380"/>
                    <a:gd name="connsiteY142" fmla="*/ 344118 h 1495138"/>
                    <a:gd name="connsiteX143" fmla="*/ 442633 w 1490380"/>
                    <a:gd name="connsiteY143" fmla="*/ 340902 h 1495138"/>
                    <a:gd name="connsiteX144" fmla="*/ 442633 w 1490380"/>
                    <a:gd name="connsiteY144" fmla="*/ 328440 h 1495138"/>
                    <a:gd name="connsiteX145" fmla="*/ 442633 w 1490380"/>
                    <a:gd name="connsiteY145" fmla="*/ 105728 h 1495138"/>
                    <a:gd name="connsiteX146" fmla="*/ 441831 w 1490380"/>
                    <a:gd name="connsiteY146" fmla="*/ 89648 h 1495138"/>
                    <a:gd name="connsiteX147" fmla="*/ 440228 w 1490380"/>
                    <a:gd name="connsiteY147" fmla="*/ 88040 h 1495138"/>
                    <a:gd name="connsiteX148" fmla="*/ 435418 w 1490380"/>
                    <a:gd name="connsiteY148" fmla="*/ 86834 h 1495138"/>
                    <a:gd name="connsiteX149" fmla="*/ 412973 w 1490380"/>
                    <a:gd name="connsiteY149" fmla="*/ 87236 h 1495138"/>
                    <a:gd name="connsiteX150" fmla="*/ 402552 w 1490380"/>
                    <a:gd name="connsiteY150" fmla="*/ 87236 h 1495138"/>
                    <a:gd name="connsiteX151" fmla="*/ 363272 w 1490380"/>
                    <a:gd name="connsiteY151" fmla="*/ 45427 h 1495138"/>
                    <a:gd name="connsiteX152" fmla="*/ 403754 w 1490380"/>
                    <a:gd name="connsiteY152" fmla="*/ 2010 h 1495138"/>
                    <a:gd name="connsiteX153" fmla="*/ 410167 w 1490380"/>
                    <a:gd name="connsiteY153" fmla="*/ 2010 h 1495138"/>
                    <a:gd name="connsiteX154" fmla="*/ 477504 w 1490380"/>
                    <a:gd name="connsiteY154" fmla="*/ 0 h 1495138"/>
                    <a:gd name="connsiteX155" fmla="*/ 123093 w 1490380"/>
                    <a:gd name="connsiteY155" fmla="*/ 0 h 1495138"/>
                    <a:gd name="connsiteX156" fmla="*/ 138324 w 1490380"/>
                    <a:gd name="connsiteY156" fmla="*/ 1206 h 1495138"/>
                    <a:gd name="connsiteX157" fmla="*/ 173997 w 1490380"/>
                    <a:gd name="connsiteY157" fmla="*/ 39397 h 1495138"/>
                    <a:gd name="connsiteX158" fmla="*/ 173997 w 1490380"/>
                    <a:gd name="connsiteY158" fmla="*/ 45427 h 1495138"/>
                    <a:gd name="connsiteX159" fmla="*/ 173997 w 1490380"/>
                    <a:gd name="connsiteY159" fmla="*/ 192159 h 1495138"/>
                    <a:gd name="connsiteX160" fmla="*/ 173596 w 1490380"/>
                    <a:gd name="connsiteY160" fmla="*/ 192159 h 1495138"/>
                    <a:gd name="connsiteX161" fmla="*/ 173596 w 1490380"/>
                    <a:gd name="connsiteY161" fmla="*/ 326832 h 1495138"/>
                    <a:gd name="connsiteX162" fmla="*/ 173997 w 1490380"/>
                    <a:gd name="connsiteY162" fmla="*/ 340902 h 1495138"/>
                    <a:gd name="connsiteX163" fmla="*/ 179608 w 1490380"/>
                    <a:gd name="connsiteY163" fmla="*/ 346932 h 1495138"/>
                    <a:gd name="connsiteX164" fmla="*/ 194839 w 1490380"/>
                    <a:gd name="connsiteY164" fmla="*/ 346932 h 1495138"/>
                    <a:gd name="connsiteX165" fmla="*/ 216884 w 1490380"/>
                    <a:gd name="connsiteY165" fmla="*/ 346932 h 1495138"/>
                    <a:gd name="connsiteX166" fmla="*/ 256164 w 1490380"/>
                    <a:gd name="connsiteY166" fmla="*/ 377887 h 1495138"/>
                    <a:gd name="connsiteX167" fmla="*/ 222094 w 1490380"/>
                    <a:gd name="connsiteY167" fmla="*/ 432560 h 1495138"/>
                    <a:gd name="connsiteX168" fmla="*/ 209268 w 1490380"/>
                    <a:gd name="connsiteY168" fmla="*/ 433364 h 1495138"/>
                    <a:gd name="connsiteX169" fmla="*/ 48141 w 1490380"/>
                    <a:gd name="connsiteY169" fmla="*/ 433364 h 1495138"/>
                    <a:gd name="connsiteX170" fmla="*/ 37319 w 1490380"/>
                    <a:gd name="connsiteY170" fmla="*/ 432560 h 1495138"/>
                    <a:gd name="connsiteX171" fmla="*/ 445 w 1490380"/>
                    <a:gd name="connsiteY171" fmla="*/ 396781 h 1495138"/>
                    <a:gd name="connsiteX172" fmla="*/ 24894 w 1490380"/>
                    <a:gd name="connsiteY172" fmla="*/ 350952 h 1495138"/>
                    <a:gd name="connsiteX173" fmla="*/ 43332 w 1490380"/>
                    <a:gd name="connsiteY173" fmla="*/ 346932 h 1495138"/>
                    <a:gd name="connsiteX174" fmla="*/ 77801 w 1490380"/>
                    <a:gd name="connsiteY174" fmla="*/ 346932 h 1495138"/>
                    <a:gd name="connsiteX175" fmla="*/ 85818 w 1490380"/>
                    <a:gd name="connsiteY175" fmla="*/ 345726 h 1495138"/>
                    <a:gd name="connsiteX176" fmla="*/ 87421 w 1490380"/>
                    <a:gd name="connsiteY176" fmla="*/ 344118 h 1495138"/>
                    <a:gd name="connsiteX177" fmla="*/ 88223 w 1490380"/>
                    <a:gd name="connsiteY177" fmla="*/ 340902 h 1495138"/>
                    <a:gd name="connsiteX178" fmla="*/ 88223 w 1490380"/>
                    <a:gd name="connsiteY178" fmla="*/ 328440 h 1495138"/>
                    <a:gd name="connsiteX179" fmla="*/ 88223 w 1490380"/>
                    <a:gd name="connsiteY179" fmla="*/ 105728 h 1495138"/>
                    <a:gd name="connsiteX180" fmla="*/ 87421 w 1490380"/>
                    <a:gd name="connsiteY180" fmla="*/ 89648 h 1495138"/>
                    <a:gd name="connsiteX181" fmla="*/ 85818 w 1490380"/>
                    <a:gd name="connsiteY181" fmla="*/ 88040 h 1495138"/>
                    <a:gd name="connsiteX182" fmla="*/ 81008 w 1490380"/>
                    <a:gd name="connsiteY182" fmla="*/ 86834 h 1495138"/>
                    <a:gd name="connsiteX183" fmla="*/ 58562 w 1490380"/>
                    <a:gd name="connsiteY183" fmla="*/ 87236 h 1495138"/>
                    <a:gd name="connsiteX184" fmla="*/ 48141 w 1490380"/>
                    <a:gd name="connsiteY184" fmla="*/ 87236 h 1495138"/>
                    <a:gd name="connsiteX185" fmla="*/ 8862 w 1490380"/>
                    <a:gd name="connsiteY185" fmla="*/ 45427 h 1495138"/>
                    <a:gd name="connsiteX186" fmla="*/ 49344 w 1490380"/>
                    <a:gd name="connsiteY186" fmla="*/ 2010 h 1495138"/>
                    <a:gd name="connsiteX187" fmla="*/ 55757 w 1490380"/>
                    <a:gd name="connsiteY187" fmla="*/ 2010 h 1495138"/>
                    <a:gd name="connsiteX188" fmla="*/ 123093 w 1490380"/>
                    <a:gd name="connsiteY18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20420 w 1490380"/>
                    <a:gd name="connsiteY34" fmla="*/ 880018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1320420 w 1490380"/>
                    <a:gd name="connsiteY51" fmla="*/ 880018 h 1495138"/>
                    <a:gd name="connsiteX52" fmla="*/ 990169 w 1490380"/>
                    <a:gd name="connsiteY52" fmla="*/ 539116 h 1495138"/>
                    <a:gd name="connsiteX53" fmla="*/ 1005400 w 1490380"/>
                    <a:gd name="connsiteY53" fmla="*/ 540322 h 1495138"/>
                    <a:gd name="connsiteX54" fmla="*/ 1041072 w 1490380"/>
                    <a:gd name="connsiteY54" fmla="*/ 578513 h 1495138"/>
                    <a:gd name="connsiteX55" fmla="*/ 1041072 w 1490380"/>
                    <a:gd name="connsiteY55" fmla="*/ 584543 h 1495138"/>
                    <a:gd name="connsiteX56" fmla="*/ 1041072 w 1490380"/>
                    <a:gd name="connsiteY56" fmla="*/ 731276 h 1495138"/>
                    <a:gd name="connsiteX57" fmla="*/ 1040671 w 1490380"/>
                    <a:gd name="connsiteY57" fmla="*/ 731276 h 1495138"/>
                    <a:gd name="connsiteX58" fmla="*/ 1040671 w 1490380"/>
                    <a:gd name="connsiteY58" fmla="*/ 865948 h 1495138"/>
                    <a:gd name="connsiteX59" fmla="*/ 1041072 w 1490380"/>
                    <a:gd name="connsiteY59" fmla="*/ 880018 h 1495138"/>
                    <a:gd name="connsiteX60" fmla="*/ 1046683 w 1490380"/>
                    <a:gd name="connsiteY60" fmla="*/ 886049 h 1495138"/>
                    <a:gd name="connsiteX61" fmla="*/ 1061914 w 1490380"/>
                    <a:gd name="connsiteY61" fmla="*/ 886049 h 1495138"/>
                    <a:gd name="connsiteX62" fmla="*/ 1083959 w 1490380"/>
                    <a:gd name="connsiteY62" fmla="*/ 886049 h 1495138"/>
                    <a:gd name="connsiteX63" fmla="*/ 1123238 w 1490380"/>
                    <a:gd name="connsiteY63" fmla="*/ 917003 h 1495138"/>
                    <a:gd name="connsiteX64" fmla="*/ 1089169 w 1490380"/>
                    <a:gd name="connsiteY64" fmla="*/ 971676 h 1495138"/>
                    <a:gd name="connsiteX65" fmla="*/ 1076343 w 1490380"/>
                    <a:gd name="connsiteY65" fmla="*/ 972480 h 1495138"/>
                    <a:gd name="connsiteX66" fmla="*/ 915217 w 1490380"/>
                    <a:gd name="connsiteY66" fmla="*/ 972480 h 1495138"/>
                    <a:gd name="connsiteX67" fmla="*/ 904395 w 1490380"/>
                    <a:gd name="connsiteY67" fmla="*/ 971676 h 1495138"/>
                    <a:gd name="connsiteX68" fmla="*/ 867520 w 1490380"/>
                    <a:gd name="connsiteY68" fmla="*/ 935897 h 1495138"/>
                    <a:gd name="connsiteX69" fmla="*/ 891970 w 1490380"/>
                    <a:gd name="connsiteY69" fmla="*/ 890069 h 1495138"/>
                    <a:gd name="connsiteX70" fmla="*/ 910407 w 1490380"/>
                    <a:gd name="connsiteY70" fmla="*/ 886049 h 1495138"/>
                    <a:gd name="connsiteX71" fmla="*/ 944877 w 1490380"/>
                    <a:gd name="connsiteY71" fmla="*/ 886049 h 1495138"/>
                    <a:gd name="connsiteX72" fmla="*/ 952893 w 1490380"/>
                    <a:gd name="connsiteY72" fmla="*/ 884843 h 1495138"/>
                    <a:gd name="connsiteX73" fmla="*/ 954496 w 1490380"/>
                    <a:gd name="connsiteY73" fmla="*/ 883234 h 1495138"/>
                    <a:gd name="connsiteX74" fmla="*/ 955298 w 1490380"/>
                    <a:gd name="connsiteY74" fmla="*/ 880018 h 1495138"/>
                    <a:gd name="connsiteX75" fmla="*/ 955298 w 1490380"/>
                    <a:gd name="connsiteY75" fmla="*/ 867556 h 1495138"/>
                    <a:gd name="connsiteX76" fmla="*/ 955298 w 1490380"/>
                    <a:gd name="connsiteY76" fmla="*/ 644844 h 1495138"/>
                    <a:gd name="connsiteX77" fmla="*/ 954496 w 1490380"/>
                    <a:gd name="connsiteY77" fmla="*/ 628764 h 1495138"/>
                    <a:gd name="connsiteX78" fmla="*/ 952893 w 1490380"/>
                    <a:gd name="connsiteY78" fmla="*/ 627156 h 1495138"/>
                    <a:gd name="connsiteX79" fmla="*/ 948083 w 1490380"/>
                    <a:gd name="connsiteY79" fmla="*/ 625950 h 1495138"/>
                    <a:gd name="connsiteX80" fmla="*/ 925638 w 1490380"/>
                    <a:gd name="connsiteY80" fmla="*/ 626352 h 1495138"/>
                    <a:gd name="connsiteX81" fmla="*/ 915217 w 1490380"/>
                    <a:gd name="connsiteY81" fmla="*/ 626352 h 1495138"/>
                    <a:gd name="connsiteX82" fmla="*/ 875937 w 1490380"/>
                    <a:gd name="connsiteY82" fmla="*/ 584543 h 1495138"/>
                    <a:gd name="connsiteX83" fmla="*/ 916419 w 1490380"/>
                    <a:gd name="connsiteY83" fmla="*/ 541126 h 1495138"/>
                    <a:gd name="connsiteX84" fmla="*/ 922832 w 1490380"/>
                    <a:gd name="connsiteY84" fmla="*/ 541126 h 1495138"/>
                    <a:gd name="connsiteX85" fmla="*/ 990169 w 1490380"/>
                    <a:gd name="connsiteY85" fmla="*/ 539116 h 1495138"/>
                    <a:gd name="connsiteX86" fmla="*/ 272255 w 1490380"/>
                    <a:gd name="connsiteY86" fmla="*/ 539116 h 1495138"/>
                    <a:gd name="connsiteX87" fmla="*/ 287486 w 1490380"/>
                    <a:gd name="connsiteY87" fmla="*/ 540322 h 1495138"/>
                    <a:gd name="connsiteX88" fmla="*/ 323158 w 1490380"/>
                    <a:gd name="connsiteY88" fmla="*/ 578513 h 1495138"/>
                    <a:gd name="connsiteX89" fmla="*/ 323158 w 1490380"/>
                    <a:gd name="connsiteY89" fmla="*/ 584543 h 1495138"/>
                    <a:gd name="connsiteX90" fmla="*/ 323158 w 1490380"/>
                    <a:gd name="connsiteY90" fmla="*/ 731276 h 1495138"/>
                    <a:gd name="connsiteX91" fmla="*/ 322757 w 1490380"/>
                    <a:gd name="connsiteY91" fmla="*/ 731276 h 1495138"/>
                    <a:gd name="connsiteX92" fmla="*/ 322757 w 1490380"/>
                    <a:gd name="connsiteY92" fmla="*/ 865948 h 1495138"/>
                    <a:gd name="connsiteX93" fmla="*/ 323158 w 1490380"/>
                    <a:gd name="connsiteY93" fmla="*/ 880018 h 1495138"/>
                    <a:gd name="connsiteX94" fmla="*/ 328769 w 1490380"/>
                    <a:gd name="connsiteY94" fmla="*/ 886049 h 1495138"/>
                    <a:gd name="connsiteX95" fmla="*/ 344000 w 1490380"/>
                    <a:gd name="connsiteY95" fmla="*/ 886049 h 1495138"/>
                    <a:gd name="connsiteX96" fmla="*/ 366045 w 1490380"/>
                    <a:gd name="connsiteY96" fmla="*/ 886049 h 1495138"/>
                    <a:gd name="connsiteX97" fmla="*/ 405325 w 1490380"/>
                    <a:gd name="connsiteY97" fmla="*/ 917003 h 1495138"/>
                    <a:gd name="connsiteX98" fmla="*/ 371255 w 1490380"/>
                    <a:gd name="connsiteY98" fmla="*/ 971676 h 1495138"/>
                    <a:gd name="connsiteX99" fmla="*/ 358429 w 1490380"/>
                    <a:gd name="connsiteY99" fmla="*/ 972480 h 1495138"/>
                    <a:gd name="connsiteX100" fmla="*/ 197303 w 1490380"/>
                    <a:gd name="connsiteY100" fmla="*/ 972480 h 1495138"/>
                    <a:gd name="connsiteX101" fmla="*/ 186481 w 1490380"/>
                    <a:gd name="connsiteY101" fmla="*/ 971676 h 1495138"/>
                    <a:gd name="connsiteX102" fmla="*/ 149606 w 1490380"/>
                    <a:gd name="connsiteY102" fmla="*/ 935897 h 1495138"/>
                    <a:gd name="connsiteX103" fmla="*/ 174056 w 1490380"/>
                    <a:gd name="connsiteY103" fmla="*/ 890069 h 1495138"/>
                    <a:gd name="connsiteX104" fmla="*/ 192493 w 1490380"/>
                    <a:gd name="connsiteY104" fmla="*/ 886049 h 1495138"/>
                    <a:gd name="connsiteX105" fmla="*/ 226963 w 1490380"/>
                    <a:gd name="connsiteY105" fmla="*/ 886049 h 1495138"/>
                    <a:gd name="connsiteX106" fmla="*/ 234979 w 1490380"/>
                    <a:gd name="connsiteY106" fmla="*/ 884843 h 1495138"/>
                    <a:gd name="connsiteX107" fmla="*/ 236582 w 1490380"/>
                    <a:gd name="connsiteY107" fmla="*/ 883234 h 1495138"/>
                    <a:gd name="connsiteX108" fmla="*/ 237384 w 1490380"/>
                    <a:gd name="connsiteY108" fmla="*/ 880018 h 1495138"/>
                    <a:gd name="connsiteX109" fmla="*/ 237384 w 1490380"/>
                    <a:gd name="connsiteY109" fmla="*/ 867556 h 1495138"/>
                    <a:gd name="connsiteX110" fmla="*/ 237384 w 1490380"/>
                    <a:gd name="connsiteY110" fmla="*/ 644844 h 1495138"/>
                    <a:gd name="connsiteX111" fmla="*/ 236582 w 1490380"/>
                    <a:gd name="connsiteY111" fmla="*/ 628764 h 1495138"/>
                    <a:gd name="connsiteX112" fmla="*/ 234979 w 1490380"/>
                    <a:gd name="connsiteY112" fmla="*/ 627156 h 1495138"/>
                    <a:gd name="connsiteX113" fmla="*/ 230169 w 1490380"/>
                    <a:gd name="connsiteY113" fmla="*/ 625950 h 1495138"/>
                    <a:gd name="connsiteX114" fmla="*/ 207724 w 1490380"/>
                    <a:gd name="connsiteY114" fmla="*/ 626352 h 1495138"/>
                    <a:gd name="connsiteX115" fmla="*/ 197303 w 1490380"/>
                    <a:gd name="connsiteY115" fmla="*/ 626352 h 1495138"/>
                    <a:gd name="connsiteX116" fmla="*/ 158023 w 1490380"/>
                    <a:gd name="connsiteY116" fmla="*/ 584543 h 1495138"/>
                    <a:gd name="connsiteX117" fmla="*/ 198505 w 1490380"/>
                    <a:gd name="connsiteY117" fmla="*/ 541126 h 1495138"/>
                    <a:gd name="connsiteX118" fmla="*/ 204918 w 1490380"/>
                    <a:gd name="connsiteY118" fmla="*/ 541126 h 1495138"/>
                    <a:gd name="connsiteX119" fmla="*/ 272255 w 1490380"/>
                    <a:gd name="connsiteY119" fmla="*/ 539116 h 1495138"/>
                    <a:gd name="connsiteX120" fmla="*/ 477504 w 1490380"/>
                    <a:gd name="connsiteY120" fmla="*/ 0 h 1495138"/>
                    <a:gd name="connsiteX121" fmla="*/ 492735 w 1490380"/>
                    <a:gd name="connsiteY121" fmla="*/ 1206 h 1495138"/>
                    <a:gd name="connsiteX122" fmla="*/ 528407 w 1490380"/>
                    <a:gd name="connsiteY122" fmla="*/ 39397 h 1495138"/>
                    <a:gd name="connsiteX123" fmla="*/ 528407 w 1490380"/>
                    <a:gd name="connsiteY123" fmla="*/ 45427 h 1495138"/>
                    <a:gd name="connsiteX124" fmla="*/ 528407 w 1490380"/>
                    <a:gd name="connsiteY124" fmla="*/ 192159 h 1495138"/>
                    <a:gd name="connsiteX125" fmla="*/ 528006 w 1490380"/>
                    <a:gd name="connsiteY125" fmla="*/ 192159 h 1495138"/>
                    <a:gd name="connsiteX126" fmla="*/ 528006 w 1490380"/>
                    <a:gd name="connsiteY126" fmla="*/ 326832 h 1495138"/>
                    <a:gd name="connsiteX127" fmla="*/ 528407 w 1490380"/>
                    <a:gd name="connsiteY127" fmla="*/ 340902 h 1495138"/>
                    <a:gd name="connsiteX128" fmla="*/ 534018 w 1490380"/>
                    <a:gd name="connsiteY128" fmla="*/ 346932 h 1495138"/>
                    <a:gd name="connsiteX129" fmla="*/ 549249 w 1490380"/>
                    <a:gd name="connsiteY129" fmla="*/ 346932 h 1495138"/>
                    <a:gd name="connsiteX130" fmla="*/ 571294 w 1490380"/>
                    <a:gd name="connsiteY130" fmla="*/ 346932 h 1495138"/>
                    <a:gd name="connsiteX131" fmla="*/ 610574 w 1490380"/>
                    <a:gd name="connsiteY131" fmla="*/ 377887 h 1495138"/>
                    <a:gd name="connsiteX132" fmla="*/ 576504 w 1490380"/>
                    <a:gd name="connsiteY132" fmla="*/ 432560 h 1495138"/>
                    <a:gd name="connsiteX133" fmla="*/ 563678 w 1490380"/>
                    <a:gd name="connsiteY133" fmla="*/ 433364 h 1495138"/>
                    <a:gd name="connsiteX134" fmla="*/ 402552 w 1490380"/>
                    <a:gd name="connsiteY134" fmla="*/ 433364 h 1495138"/>
                    <a:gd name="connsiteX135" fmla="*/ 391730 w 1490380"/>
                    <a:gd name="connsiteY135" fmla="*/ 432560 h 1495138"/>
                    <a:gd name="connsiteX136" fmla="*/ 354855 w 1490380"/>
                    <a:gd name="connsiteY136" fmla="*/ 396781 h 1495138"/>
                    <a:gd name="connsiteX137" fmla="*/ 379305 w 1490380"/>
                    <a:gd name="connsiteY137" fmla="*/ 350952 h 1495138"/>
                    <a:gd name="connsiteX138" fmla="*/ 397742 w 1490380"/>
                    <a:gd name="connsiteY138" fmla="*/ 346932 h 1495138"/>
                    <a:gd name="connsiteX139" fmla="*/ 432212 w 1490380"/>
                    <a:gd name="connsiteY139" fmla="*/ 346932 h 1495138"/>
                    <a:gd name="connsiteX140" fmla="*/ 440228 w 1490380"/>
                    <a:gd name="connsiteY140" fmla="*/ 345726 h 1495138"/>
                    <a:gd name="connsiteX141" fmla="*/ 441831 w 1490380"/>
                    <a:gd name="connsiteY141" fmla="*/ 344118 h 1495138"/>
                    <a:gd name="connsiteX142" fmla="*/ 442633 w 1490380"/>
                    <a:gd name="connsiteY142" fmla="*/ 340902 h 1495138"/>
                    <a:gd name="connsiteX143" fmla="*/ 442633 w 1490380"/>
                    <a:gd name="connsiteY143" fmla="*/ 328440 h 1495138"/>
                    <a:gd name="connsiteX144" fmla="*/ 442633 w 1490380"/>
                    <a:gd name="connsiteY144" fmla="*/ 105728 h 1495138"/>
                    <a:gd name="connsiteX145" fmla="*/ 441831 w 1490380"/>
                    <a:gd name="connsiteY145" fmla="*/ 89648 h 1495138"/>
                    <a:gd name="connsiteX146" fmla="*/ 440228 w 1490380"/>
                    <a:gd name="connsiteY146" fmla="*/ 88040 h 1495138"/>
                    <a:gd name="connsiteX147" fmla="*/ 435418 w 1490380"/>
                    <a:gd name="connsiteY147" fmla="*/ 86834 h 1495138"/>
                    <a:gd name="connsiteX148" fmla="*/ 412973 w 1490380"/>
                    <a:gd name="connsiteY148" fmla="*/ 87236 h 1495138"/>
                    <a:gd name="connsiteX149" fmla="*/ 402552 w 1490380"/>
                    <a:gd name="connsiteY149" fmla="*/ 87236 h 1495138"/>
                    <a:gd name="connsiteX150" fmla="*/ 363272 w 1490380"/>
                    <a:gd name="connsiteY150" fmla="*/ 45427 h 1495138"/>
                    <a:gd name="connsiteX151" fmla="*/ 403754 w 1490380"/>
                    <a:gd name="connsiteY151" fmla="*/ 2010 h 1495138"/>
                    <a:gd name="connsiteX152" fmla="*/ 410167 w 1490380"/>
                    <a:gd name="connsiteY152" fmla="*/ 2010 h 1495138"/>
                    <a:gd name="connsiteX153" fmla="*/ 477504 w 1490380"/>
                    <a:gd name="connsiteY153" fmla="*/ 0 h 1495138"/>
                    <a:gd name="connsiteX154" fmla="*/ 123093 w 1490380"/>
                    <a:gd name="connsiteY154" fmla="*/ 0 h 1495138"/>
                    <a:gd name="connsiteX155" fmla="*/ 138324 w 1490380"/>
                    <a:gd name="connsiteY155" fmla="*/ 1206 h 1495138"/>
                    <a:gd name="connsiteX156" fmla="*/ 173997 w 1490380"/>
                    <a:gd name="connsiteY156" fmla="*/ 39397 h 1495138"/>
                    <a:gd name="connsiteX157" fmla="*/ 173997 w 1490380"/>
                    <a:gd name="connsiteY157" fmla="*/ 45427 h 1495138"/>
                    <a:gd name="connsiteX158" fmla="*/ 173997 w 1490380"/>
                    <a:gd name="connsiteY158" fmla="*/ 192159 h 1495138"/>
                    <a:gd name="connsiteX159" fmla="*/ 173596 w 1490380"/>
                    <a:gd name="connsiteY159" fmla="*/ 192159 h 1495138"/>
                    <a:gd name="connsiteX160" fmla="*/ 173596 w 1490380"/>
                    <a:gd name="connsiteY160" fmla="*/ 326832 h 1495138"/>
                    <a:gd name="connsiteX161" fmla="*/ 173997 w 1490380"/>
                    <a:gd name="connsiteY161" fmla="*/ 340902 h 1495138"/>
                    <a:gd name="connsiteX162" fmla="*/ 179608 w 1490380"/>
                    <a:gd name="connsiteY162" fmla="*/ 346932 h 1495138"/>
                    <a:gd name="connsiteX163" fmla="*/ 194839 w 1490380"/>
                    <a:gd name="connsiteY163" fmla="*/ 346932 h 1495138"/>
                    <a:gd name="connsiteX164" fmla="*/ 216884 w 1490380"/>
                    <a:gd name="connsiteY164" fmla="*/ 346932 h 1495138"/>
                    <a:gd name="connsiteX165" fmla="*/ 256164 w 1490380"/>
                    <a:gd name="connsiteY165" fmla="*/ 377887 h 1495138"/>
                    <a:gd name="connsiteX166" fmla="*/ 222094 w 1490380"/>
                    <a:gd name="connsiteY166" fmla="*/ 432560 h 1495138"/>
                    <a:gd name="connsiteX167" fmla="*/ 209268 w 1490380"/>
                    <a:gd name="connsiteY167" fmla="*/ 433364 h 1495138"/>
                    <a:gd name="connsiteX168" fmla="*/ 48141 w 1490380"/>
                    <a:gd name="connsiteY168" fmla="*/ 433364 h 1495138"/>
                    <a:gd name="connsiteX169" fmla="*/ 37319 w 1490380"/>
                    <a:gd name="connsiteY169" fmla="*/ 432560 h 1495138"/>
                    <a:gd name="connsiteX170" fmla="*/ 445 w 1490380"/>
                    <a:gd name="connsiteY170" fmla="*/ 396781 h 1495138"/>
                    <a:gd name="connsiteX171" fmla="*/ 24894 w 1490380"/>
                    <a:gd name="connsiteY171" fmla="*/ 350952 h 1495138"/>
                    <a:gd name="connsiteX172" fmla="*/ 43332 w 1490380"/>
                    <a:gd name="connsiteY172" fmla="*/ 346932 h 1495138"/>
                    <a:gd name="connsiteX173" fmla="*/ 77801 w 1490380"/>
                    <a:gd name="connsiteY173" fmla="*/ 346932 h 1495138"/>
                    <a:gd name="connsiteX174" fmla="*/ 85818 w 1490380"/>
                    <a:gd name="connsiteY174" fmla="*/ 345726 h 1495138"/>
                    <a:gd name="connsiteX175" fmla="*/ 87421 w 1490380"/>
                    <a:gd name="connsiteY175" fmla="*/ 344118 h 1495138"/>
                    <a:gd name="connsiteX176" fmla="*/ 88223 w 1490380"/>
                    <a:gd name="connsiteY176" fmla="*/ 340902 h 1495138"/>
                    <a:gd name="connsiteX177" fmla="*/ 88223 w 1490380"/>
                    <a:gd name="connsiteY177" fmla="*/ 328440 h 1495138"/>
                    <a:gd name="connsiteX178" fmla="*/ 88223 w 1490380"/>
                    <a:gd name="connsiteY178" fmla="*/ 105728 h 1495138"/>
                    <a:gd name="connsiteX179" fmla="*/ 87421 w 1490380"/>
                    <a:gd name="connsiteY179" fmla="*/ 89648 h 1495138"/>
                    <a:gd name="connsiteX180" fmla="*/ 85818 w 1490380"/>
                    <a:gd name="connsiteY180" fmla="*/ 88040 h 1495138"/>
                    <a:gd name="connsiteX181" fmla="*/ 81008 w 1490380"/>
                    <a:gd name="connsiteY181" fmla="*/ 86834 h 1495138"/>
                    <a:gd name="connsiteX182" fmla="*/ 58562 w 1490380"/>
                    <a:gd name="connsiteY182" fmla="*/ 87236 h 1495138"/>
                    <a:gd name="connsiteX183" fmla="*/ 48141 w 1490380"/>
                    <a:gd name="connsiteY183" fmla="*/ 87236 h 1495138"/>
                    <a:gd name="connsiteX184" fmla="*/ 8862 w 1490380"/>
                    <a:gd name="connsiteY184" fmla="*/ 45427 h 1495138"/>
                    <a:gd name="connsiteX185" fmla="*/ 49344 w 1490380"/>
                    <a:gd name="connsiteY185" fmla="*/ 2010 h 1495138"/>
                    <a:gd name="connsiteX186" fmla="*/ 55757 w 1490380"/>
                    <a:gd name="connsiteY186" fmla="*/ 2010 h 1495138"/>
                    <a:gd name="connsiteX187" fmla="*/ 123093 w 1490380"/>
                    <a:gd name="connsiteY18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9618 w 1490380"/>
                    <a:gd name="connsiteY34" fmla="*/ 883234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1319618 w 1490380"/>
                    <a:gd name="connsiteY50" fmla="*/ 883234 h 1495138"/>
                    <a:gd name="connsiteX51" fmla="*/ 990169 w 1490380"/>
                    <a:gd name="connsiteY51" fmla="*/ 539116 h 1495138"/>
                    <a:gd name="connsiteX52" fmla="*/ 1005400 w 1490380"/>
                    <a:gd name="connsiteY52" fmla="*/ 540322 h 1495138"/>
                    <a:gd name="connsiteX53" fmla="*/ 1041072 w 1490380"/>
                    <a:gd name="connsiteY53" fmla="*/ 578513 h 1495138"/>
                    <a:gd name="connsiteX54" fmla="*/ 1041072 w 1490380"/>
                    <a:gd name="connsiteY54" fmla="*/ 584543 h 1495138"/>
                    <a:gd name="connsiteX55" fmla="*/ 1041072 w 1490380"/>
                    <a:gd name="connsiteY55" fmla="*/ 731276 h 1495138"/>
                    <a:gd name="connsiteX56" fmla="*/ 1040671 w 1490380"/>
                    <a:gd name="connsiteY56" fmla="*/ 731276 h 1495138"/>
                    <a:gd name="connsiteX57" fmla="*/ 1040671 w 1490380"/>
                    <a:gd name="connsiteY57" fmla="*/ 865948 h 1495138"/>
                    <a:gd name="connsiteX58" fmla="*/ 1041072 w 1490380"/>
                    <a:gd name="connsiteY58" fmla="*/ 880018 h 1495138"/>
                    <a:gd name="connsiteX59" fmla="*/ 1046683 w 1490380"/>
                    <a:gd name="connsiteY59" fmla="*/ 886049 h 1495138"/>
                    <a:gd name="connsiteX60" fmla="*/ 1061914 w 1490380"/>
                    <a:gd name="connsiteY60" fmla="*/ 886049 h 1495138"/>
                    <a:gd name="connsiteX61" fmla="*/ 1083959 w 1490380"/>
                    <a:gd name="connsiteY61" fmla="*/ 886049 h 1495138"/>
                    <a:gd name="connsiteX62" fmla="*/ 1123238 w 1490380"/>
                    <a:gd name="connsiteY62" fmla="*/ 917003 h 1495138"/>
                    <a:gd name="connsiteX63" fmla="*/ 1089169 w 1490380"/>
                    <a:gd name="connsiteY63" fmla="*/ 971676 h 1495138"/>
                    <a:gd name="connsiteX64" fmla="*/ 1076343 w 1490380"/>
                    <a:gd name="connsiteY64" fmla="*/ 972480 h 1495138"/>
                    <a:gd name="connsiteX65" fmla="*/ 915217 w 1490380"/>
                    <a:gd name="connsiteY65" fmla="*/ 972480 h 1495138"/>
                    <a:gd name="connsiteX66" fmla="*/ 904395 w 1490380"/>
                    <a:gd name="connsiteY66" fmla="*/ 971676 h 1495138"/>
                    <a:gd name="connsiteX67" fmla="*/ 867520 w 1490380"/>
                    <a:gd name="connsiteY67" fmla="*/ 935897 h 1495138"/>
                    <a:gd name="connsiteX68" fmla="*/ 891970 w 1490380"/>
                    <a:gd name="connsiteY68" fmla="*/ 890069 h 1495138"/>
                    <a:gd name="connsiteX69" fmla="*/ 910407 w 1490380"/>
                    <a:gd name="connsiteY69" fmla="*/ 886049 h 1495138"/>
                    <a:gd name="connsiteX70" fmla="*/ 944877 w 1490380"/>
                    <a:gd name="connsiteY70" fmla="*/ 886049 h 1495138"/>
                    <a:gd name="connsiteX71" fmla="*/ 952893 w 1490380"/>
                    <a:gd name="connsiteY71" fmla="*/ 884843 h 1495138"/>
                    <a:gd name="connsiteX72" fmla="*/ 954496 w 1490380"/>
                    <a:gd name="connsiteY72" fmla="*/ 883234 h 1495138"/>
                    <a:gd name="connsiteX73" fmla="*/ 955298 w 1490380"/>
                    <a:gd name="connsiteY73" fmla="*/ 880018 h 1495138"/>
                    <a:gd name="connsiteX74" fmla="*/ 955298 w 1490380"/>
                    <a:gd name="connsiteY74" fmla="*/ 867556 h 1495138"/>
                    <a:gd name="connsiteX75" fmla="*/ 955298 w 1490380"/>
                    <a:gd name="connsiteY75" fmla="*/ 644844 h 1495138"/>
                    <a:gd name="connsiteX76" fmla="*/ 954496 w 1490380"/>
                    <a:gd name="connsiteY76" fmla="*/ 628764 h 1495138"/>
                    <a:gd name="connsiteX77" fmla="*/ 952893 w 1490380"/>
                    <a:gd name="connsiteY77" fmla="*/ 627156 h 1495138"/>
                    <a:gd name="connsiteX78" fmla="*/ 948083 w 1490380"/>
                    <a:gd name="connsiteY78" fmla="*/ 625950 h 1495138"/>
                    <a:gd name="connsiteX79" fmla="*/ 925638 w 1490380"/>
                    <a:gd name="connsiteY79" fmla="*/ 626352 h 1495138"/>
                    <a:gd name="connsiteX80" fmla="*/ 915217 w 1490380"/>
                    <a:gd name="connsiteY80" fmla="*/ 626352 h 1495138"/>
                    <a:gd name="connsiteX81" fmla="*/ 875937 w 1490380"/>
                    <a:gd name="connsiteY81" fmla="*/ 584543 h 1495138"/>
                    <a:gd name="connsiteX82" fmla="*/ 916419 w 1490380"/>
                    <a:gd name="connsiteY82" fmla="*/ 541126 h 1495138"/>
                    <a:gd name="connsiteX83" fmla="*/ 922832 w 1490380"/>
                    <a:gd name="connsiteY83" fmla="*/ 541126 h 1495138"/>
                    <a:gd name="connsiteX84" fmla="*/ 990169 w 1490380"/>
                    <a:gd name="connsiteY84" fmla="*/ 539116 h 1495138"/>
                    <a:gd name="connsiteX85" fmla="*/ 272255 w 1490380"/>
                    <a:gd name="connsiteY85" fmla="*/ 539116 h 1495138"/>
                    <a:gd name="connsiteX86" fmla="*/ 287486 w 1490380"/>
                    <a:gd name="connsiteY86" fmla="*/ 540322 h 1495138"/>
                    <a:gd name="connsiteX87" fmla="*/ 323158 w 1490380"/>
                    <a:gd name="connsiteY87" fmla="*/ 578513 h 1495138"/>
                    <a:gd name="connsiteX88" fmla="*/ 323158 w 1490380"/>
                    <a:gd name="connsiteY88" fmla="*/ 584543 h 1495138"/>
                    <a:gd name="connsiteX89" fmla="*/ 323158 w 1490380"/>
                    <a:gd name="connsiteY89" fmla="*/ 731276 h 1495138"/>
                    <a:gd name="connsiteX90" fmla="*/ 322757 w 1490380"/>
                    <a:gd name="connsiteY90" fmla="*/ 731276 h 1495138"/>
                    <a:gd name="connsiteX91" fmla="*/ 322757 w 1490380"/>
                    <a:gd name="connsiteY91" fmla="*/ 865948 h 1495138"/>
                    <a:gd name="connsiteX92" fmla="*/ 323158 w 1490380"/>
                    <a:gd name="connsiteY92" fmla="*/ 880018 h 1495138"/>
                    <a:gd name="connsiteX93" fmla="*/ 328769 w 1490380"/>
                    <a:gd name="connsiteY93" fmla="*/ 886049 h 1495138"/>
                    <a:gd name="connsiteX94" fmla="*/ 344000 w 1490380"/>
                    <a:gd name="connsiteY94" fmla="*/ 886049 h 1495138"/>
                    <a:gd name="connsiteX95" fmla="*/ 366045 w 1490380"/>
                    <a:gd name="connsiteY95" fmla="*/ 886049 h 1495138"/>
                    <a:gd name="connsiteX96" fmla="*/ 405325 w 1490380"/>
                    <a:gd name="connsiteY96" fmla="*/ 917003 h 1495138"/>
                    <a:gd name="connsiteX97" fmla="*/ 371255 w 1490380"/>
                    <a:gd name="connsiteY97" fmla="*/ 971676 h 1495138"/>
                    <a:gd name="connsiteX98" fmla="*/ 358429 w 1490380"/>
                    <a:gd name="connsiteY98" fmla="*/ 972480 h 1495138"/>
                    <a:gd name="connsiteX99" fmla="*/ 197303 w 1490380"/>
                    <a:gd name="connsiteY99" fmla="*/ 972480 h 1495138"/>
                    <a:gd name="connsiteX100" fmla="*/ 186481 w 1490380"/>
                    <a:gd name="connsiteY100" fmla="*/ 971676 h 1495138"/>
                    <a:gd name="connsiteX101" fmla="*/ 149606 w 1490380"/>
                    <a:gd name="connsiteY101" fmla="*/ 935897 h 1495138"/>
                    <a:gd name="connsiteX102" fmla="*/ 174056 w 1490380"/>
                    <a:gd name="connsiteY102" fmla="*/ 890069 h 1495138"/>
                    <a:gd name="connsiteX103" fmla="*/ 192493 w 1490380"/>
                    <a:gd name="connsiteY103" fmla="*/ 886049 h 1495138"/>
                    <a:gd name="connsiteX104" fmla="*/ 226963 w 1490380"/>
                    <a:gd name="connsiteY104" fmla="*/ 886049 h 1495138"/>
                    <a:gd name="connsiteX105" fmla="*/ 234979 w 1490380"/>
                    <a:gd name="connsiteY105" fmla="*/ 884843 h 1495138"/>
                    <a:gd name="connsiteX106" fmla="*/ 236582 w 1490380"/>
                    <a:gd name="connsiteY106" fmla="*/ 883234 h 1495138"/>
                    <a:gd name="connsiteX107" fmla="*/ 237384 w 1490380"/>
                    <a:gd name="connsiteY107" fmla="*/ 880018 h 1495138"/>
                    <a:gd name="connsiteX108" fmla="*/ 237384 w 1490380"/>
                    <a:gd name="connsiteY108" fmla="*/ 867556 h 1495138"/>
                    <a:gd name="connsiteX109" fmla="*/ 237384 w 1490380"/>
                    <a:gd name="connsiteY109" fmla="*/ 644844 h 1495138"/>
                    <a:gd name="connsiteX110" fmla="*/ 236582 w 1490380"/>
                    <a:gd name="connsiteY110" fmla="*/ 628764 h 1495138"/>
                    <a:gd name="connsiteX111" fmla="*/ 234979 w 1490380"/>
                    <a:gd name="connsiteY111" fmla="*/ 627156 h 1495138"/>
                    <a:gd name="connsiteX112" fmla="*/ 230169 w 1490380"/>
                    <a:gd name="connsiteY112" fmla="*/ 625950 h 1495138"/>
                    <a:gd name="connsiteX113" fmla="*/ 207724 w 1490380"/>
                    <a:gd name="connsiteY113" fmla="*/ 626352 h 1495138"/>
                    <a:gd name="connsiteX114" fmla="*/ 197303 w 1490380"/>
                    <a:gd name="connsiteY114" fmla="*/ 626352 h 1495138"/>
                    <a:gd name="connsiteX115" fmla="*/ 158023 w 1490380"/>
                    <a:gd name="connsiteY115" fmla="*/ 584543 h 1495138"/>
                    <a:gd name="connsiteX116" fmla="*/ 198505 w 1490380"/>
                    <a:gd name="connsiteY116" fmla="*/ 541126 h 1495138"/>
                    <a:gd name="connsiteX117" fmla="*/ 204918 w 1490380"/>
                    <a:gd name="connsiteY117" fmla="*/ 541126 h 1495138"/>
                    <a:gd name="connsiteX118" fmla="*/ 272255 w 1490380"/>
                    <a:gd name="connsiteY118" fmla="*/ 539116 h 1495138"/>
                    <a:gd name="connsiteX119" fmla="*/ 477504 w 1490380"/>
                    <a:gd name="connsiteY119" fmla="*/ 0 h 1495138"/>
                    <a:gd name="connsiteX120" fmla="*/ 492735 w 1490380"/>
                    <a:gd name="connsiteY120" fmla="*/ 1206 h 1495138"/>
                    <a:gd name="connsiteX121" fmla="*/ 528407 w 1490380"/>
                    <a:gd name="connsiteY121" fmla="*/ 39397 h 1495138"/>
                    <a:gd name="connsiteX122" fmla="*/ 528407 w 1490380"/>
                    <a:gd name="connsiteY122" fmla="*/ 45427 h 1495138"/>
                    <a:gd name="connsiteX123" fmla="*/ 528407 w 1490380"/>
                    <a:gd name="connsiteY123" fmla="*/ 192159 h 1495138"/>
                    <a:gd name="connsiteX124" fmla="*/ 528006 w 1490380"/>
                    <a:gd name="connsiteY124" fmla="*/ 192159 h 1495138"/>
                    <a:gd name="connsiteX125" fmla="*/ 528006 w 1490380"/>
                    <a:gd name="connsiteY125" fmla="*/ 326832 h 1495138"/>
                    <a:gd name="connsiteX126" fmla="*/ 528407 w 1490380"/>
                    <a:gd name="connsiteY126" fmla="*/ 340902 h 1495138"/>
                    <a:gd name="connsiteX127" fmla="*/ 534018 w 1490380"/>
                    <a:gd name="connsiteY127" fmla="*/ 346932 h 1495138"/>
                    <a:gd name="connsiteX128" fmla="*/ 549249 w 1490380"/>
                    <a:gd name="connsiteY128" fmla="*/ 346932 h 1495138"/>
                    <a:gd name="connsiteX129" fmla="*/ 571294 w 1490380"/>
                    <a:gd name="connsiteY129" fmla="*/ 346932 h 1495138"/>
                    <a:gd name="connsiteX130" fmla="*/ 610574 w 1490380"/>
                    <a:gd name="connsiteY130" fmla="*/ 377887 h 1495138"/>
                    <a:gd name="connsiteX131" fmla="*/ 576504 w 1490380"/>
                    <a:gd name="connsiteY131" fmla="*/ 432560 h 1495138"/>
                    <a:gd name="connsiteX132" fmla="*/ 563678 w 1490380"/>
                    <a:gd name="connsiteY132" fmla="*/ 433364 h 1495138"/>
                    <a:gd name="connsiteX133" fmla="*/ 402552 w 1490380"/>
                    <a:gd name="connsiteY133" fmla="*/ 433364 h 1495138"/>
                    <a:gd name="connsiteX134" fmla="*/ 391730 w 1490380"/>
                    <a:gd name="connsiteY134" fmla="*/ 432560 h 1495138"/>
                    <a:gd name="connsiteX135" fmla="*/ 354855 w 1490380"/>
                    <a:gd name="connsiteY135" fmla="*/ 396781 h 1495138"/>
                    <a:gd name="connsiteX136" fmla="*/ 379305 w 1490380"/>
                    <a:gd name="connsiteY136" fmla="*/ 350952 h 1495138"/>
                    <a:gd name="connsiteX137" fmla="*/ 397742 w 1490380"/>
                    <a:gd name="connsiteY137" fmla="*/ 346932 h 1495138"/>
                    <a:gd name="connsiteX138" fmla="*/ 432212 w 1490380"/>
                    <a:gd name="connsiteY138" fmla="*/ 346932 h 1495138"/>
                    <a:gd name="connsiteX139" fmla="*/ 440228 w 1490380"/>
                    <a:gd name="connsiteY139" fmla="*/ 345726 h 1495138"/>
                    <a:gd name="connsiteX140" fmla="*/ 441831 w 1490380"/>
                    <a:gd name="connsiteY140" fmla="*/ 344118 h 1495138"/>
                    <a:gd name="connsiteX141" fmla="*/ 442633 w 1490380"/>
                    <a:gd name="connsiteY141" fmla="*/ 340902 h 1495138"/>
                    <a:gd name="connsiteX142" fmla="*/ 442633 w 1490380"/>
                    <a:gd name="connsiteY142" fmla="*/ 328440 h 1495138"/>
                    <a:gd name="connsiteX143" fmla="*/ 442633 w 1490380"/>
                    <a:gd name="connsiteY143" fmla="*/ 105728 h 1495138"/>
                    <a:gd name="connsiteX144" fmla="*/ 441831 w 1490380"/>
                    <a:gd name="connsiteY144" fmla="*/ 89648 h 1495138"/>
                    <a:gd name="connsiteX145" fmla="*/ 440228 w 1490380"/>
                    <a:gd name="connsiteY145" fmla="*/ 88040 h 1495138"/>
                    <a:gd name="connsiteX146" fmla="*/ 435418 w 1490380"/>
                    <a:gd name="connsiteY146" fmla="*/ 86834 h 1495138"/>
                    <a:gd name="connsiteX147" fmla="*/ 412973 w 1490380"/>
                    <a:gd name="connsiteY147" fmla="*/ 87236 h 1495138"/>
                    <a:gd name="connsiteX148" fmla="*/ 402552 w 1490380"/>
                    <a:gd name="connsiteY148" fmla="*/ 87236 h 1495138"/>
                    <a:gd name="connsiteX149" fmla="*/ 363272 w 1490380"/>
                    <a:gd name="connsiteY149" fmla="*/ 45427 h 1495138"/>
                    <a:gd name="connsiteX150" fmla="*/ 403754 w 1490380"/>
                    <a:gd name="connsiteY150" fmla="*/ 2010 h 1495138"/>
                    <a:gd name="connsiteX151" fmla="*/ 410167 w 1490380"/>
                    <a:gd name="connsiteY151" fmla="*/ 2010 h 1495138"/>
                    <a:gd name="connsiteX152" fmla="*/ 477504 w 1490380"/>
                    <a:gd name="connsiteY152" fmla="*/ 0 h 1495138"/>
                    <a:gd name="connsiteX153" fmla="*/ 123093 w 1490380"/>
                    <a:gd name="connsiteY153" fmla="*/ 0 h 1495138"/>
                    <a:gd name="connsiteX154" fmla="*/ 138324 w 1490380"/>
                    <a:gd name="connsiteY154" fmla="*/ 1206 h 1495138"/>
                    <a:gd name="connsiteX155" fmla="*/ 173997 w 1490380"/>
                    <a:gd name="connsiteY155" fmla="*/ 39397 h 1495138"/>
                    <a:gd name="connsiteX156" fmla="*/ 173997 w 1490380"/>
                    <a:gd name="connsiteY156" fmla="*/ 45427 h 1495138"/>
                    <a:gd name="connsiteX157" fmla="*/ 173997 w 1490380"/>
                    <a:gd name="connsiteY157" fmla="*/ 192159 h 1495138"/>
                    <a:gd name="connsiteX158" fmla="*/ 173596 w 1490380"/>
                    <a:gd name="connsiteY158" fmla="*/ 192159 h 1495138"/>
                    <a:gd name="connsiteX159" fmla="*/ 173596 w 1490380"/>
                    <a:gd name="connsiteY159" fmla="*/ 326832 h 1495138"/>
                    <a:gd name="connsiteX160" fmla="*/ 173997 w 1490380"/>
                    <a:gd name="connsiteY160" fmla="*/ 340902 h 1495138"/>
                    <a:gd name="connsiteX161" fmla="*/ 179608 w 1490380"/>
                    <a:gd name="connsiteY161" fmla="*/ 346932 h 1495138"/>
                    <a:gd name="connsiteX162" fmla="*/ 194839 w 1490380"/>
                    <a:gd name="connsiteY162" fmla="*/ 346932 h 1495138"/>
                    <a:gd name="connsiteX163" fmla="*/ 216884 w 1490380"/>
                    <a:gd name="connsiteY163" fmla="*/ 346932 h 1495138"/>
                    <a:gd name="connsiteX164" fmla="*/ 256164 w 1490380"/>
                    <a:gd name="connsiteY164" fmla="*/ 377887 h 1495138"/>
                    <a:gd name="connsiteX165" fmla="*/ 222094 w 1490380"/>
                    <a:gd name="connsiteY165" fmla="*/ 432560 h 1495138"/>
                    <a:gd name="connsiteX166" fmla="*/ 209268 w 1490380"/>
                    <a:gd name="connsiteY166" fmla="*/ 433364 h 1495138"/>
                    <a:gd name="connsiteX167" fmla="*/ 48141 w 1490380"/>
                    <a:gd name="connsiteY167" fmla="*/ 433364 h 1495138"/>
                    <a:gd name="connsiteX168" fmla="*/ 37319 w 1490380"/>
                    <a:gd name="connsiteY168" fmla="*/ 432560 h 1495138"/>
                    <a:gd name="connsiteX169" fmla="*/ 445 w 1490380"/>
                    <a:gd name="connsiteY169" fmla="*/ 396781 h 1495138"/>
                    <a:gd name="connsiteX170" fmla="*/ 24894 w 1490380"/>
                    <a:gd name="connsiteY170" fmla="*/ 350952 h 1495138"/>
                    <a:gd name="connsiteX171" fmla="*/ 43332 w 1490380"/>
                    <a:gd name="connsiteY171" fmla="*/ 346932 h 1495138"/>
                    <a:gd name="connsiteX172" fmla="*/ 77801 w 1490380"/>
                    <a:gd name="connsiteY172" fmla="*/ 346932 h 1495138"/>
                    <a:gd name="connsiteX173" fmla="*/ 85818 w 1490380"/>
                    <a:gd name="connsiteY173" fmla="*/ 345726 h 1495138"/>
                    <a:gd name="connsiteX174" fmla="*/ 87421 w 1490380"/>
                    <a:gd name="connsiteY174" fmla="*/ 344118 h 1495138"/>
                    <a:gd name="connsiteX175" fmla="*/ 88223 w 1490380"/>
                    <a:gd name="connsiteY175" fmla="*/ 340902 h 1495138"/>
                    <a:gd name="connsiteX176" fmla="*/ 88223 w 1490380"/>
                    <a:gd name="connsiteY176" fmla="*/ 328440 h 1495138"/>
                    <a:gd name="connsiteX177" fmla="*/ 88223 w 1490380"/>
                    <a:gd name="connsiteY177" fmla="*/ 105728 h 1495138"/>
                    <a:gd name="connsiteX178" fmla="*/ 87421 w 1490380"/>
                    <a:gd name="connsiteY178" fmla="*/ 89648 h 1495138"/>
                    <a:gd name="connsiteX179" fmla="*/ 85818 w 1490380"/>
                    <a:gd name="connsiteY179" fmla="*/ 88040 h 1495138"/>
                    <a:gd name="connsiteX180" fmla="*/ 81008 w 1490380"/>
                    <a:gd name="connsiteY180" fmla="*/ 86834 h 1495138"/>
                    <a:gd name="connsiteX181" fmla="*/ 58562 w 1490380"/>
                    <a:gd name="connsiteY181" fmla="*/ 87236 h 1495138"/>
                    <a:gd name="connsiteX182" fmla="*/ 48141 w 1490380"/>
                    <a:gd name="connsiteY182" fmla="*/ 87236 h 1495138"/>
                    <a:gd name="connsiteX183" fmla="*/ 8862 w 1490380"/>
                    <a:gd name="connsiteY183" fmla="*/ 45427 h 1495138"/>
                    <a:gd name="connsiteX184" fmla="*/ 49344 w 1490380"/>
                    <a:gd name="connsiteY184" fmla="*/ 2010 h 1495138"/>
                    <a:gd name="connsiteX185" fmla="*/ 55757 w 1490380"/>
                    <a:gd name="connsiteY185" fmla="*/ 2010 h 1495138"/>
                    <a:gd name="connsiteX186" fmla="*/ 123093 w 1490380"/>
                    <a:gd name="connsiteY18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18015 w 1490380"/>
                    <a:gd name="connsiteY34" fmla="*/ 884843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1318015 w 1490380"/>
                    <a:gd name="connsiteY49" fmla="*/ 884843 h 1495138"/>
                    <a:gd name="connsiteX50" fmla="*/ 990169 w 1490380"/>
                    <a:gd name="connsiteY50" fmla="*/ 539116 h 1495138"/>
                    <a:gd name="connsiteX51" fmla="*/ 1005400 w 1490380"/>
                    <a:gd name="connsiteY51" fmla="*/ 540322 h 1495138"/>
                    <a:gd name="connsiteX52" fmla="*/ 1041072 w 1490380"/>
                    <a:gd name="connsiteY52" fmla="*/ 578513 h 1495138"/>
                    <a:gd name="connsiteX53" fmla="*/ 1041072 w 1490380"/>
                    <a:gd name="connsiteY53" fmla="*/ 584543 h 1495138"/>
                    <a:gd name="connsiteX54" fmla="*/ 1041072 w 1490380"/>
                    <a:gd name="connsiteY54" fmla="*/ 731276 h 1495138"/>
                    <a:gd name="connsiteX55" fmla="*/ 1040671 w 1490380"/>
                    <a:gd name="connsiteY55" fmla="*/ 731276 h 1495138"/>
                    <a:gd name="connsiteX56" fmla="*/ 1040671 w 1490380"/>
                    <a:gd name="connsiteY56" fmla="*/ 865948 h 1495138"/>
                    <a:gd name="connsiteX57" fmla="*/ 1041072 w 1490380"/>
                    <a:gd name="connsiteY57" fmla="*/ 880018 h 1495138"/>
                    <a:gd name="connsiteX58" fmla="*/ 1046683 w 1490380"/>
                    <a:gd name="connsiteY58" fmla="*/ 886049 h 1495138"/>
                    <a:gd name="connsiteX59" fmla="*/ 1061914 w 1490380"/>
                    <a:gd name="connsiteY59" fmla="*/ 886049 h 1495138"/>
                    <a:gd name="connsiteX60" fmla="*/ 1083959 w 1490380"/>
                    <a:gd name="connsiteY60" fmla="*/ 886049 h 1495138"/>
                    <a:gd name="connsiteX61" fmla="*/ 1123238 w 1490380"/>
                    <a:gd name="connsiteY61" fmla="*/ 917003 h 1495138"/>
                    <a:gd name="connsiteX62" fmla="*/ 1089169 w 1490380"/>
                    <a:gd name="connsiteY62" fmla="*/ 971676 h 1495138"/>
                    <a:gd name="connsiteX63" fmla="*/ 1076343 w 1490380"/>
                    <a:gd name="connsiteY63" fmla="*/ 972480 h 1495138"/>
                    <a:gd name="connsiteX64" fmla="*/ 915217 w 1490380"/>
                    <a:gd name="connsiteY64" fmla="*/ 972480 h 1495138"/>
                    <a:gd name="connsiteX65" fmla="*/ 904395 w 1490380"/>
                    <a:gd name="connsiteY65" fmla="*/ 971676 h 1495138"/>
                    <a:gd name="connsiteX66" fmla="*/ 867520 w 1490380"/>
                    <a:gd name="connsiteY66" fmla="*/ 935897 h 1495138"/>
                    <a:gd name="connsiteX67" fmla="*/ 891970 w 1490380"/>
                    <a:gd name="connsiteY67" fmla="*/ 890069 h 1495138"/>
                    <a:gd name="connsiteX68" fmla="*/ 910407 w 1490380"/>
                    <a:gd name="connsiteY68" fmla="*/ 886049 h 1495138"/>
                    <a:gd name="connsiteX69" fmla="*/ 944877 w 1490380"/>
                    <a:gd name="connsiteY69" fmla="*/ 886049 h 1495138"/>
                    <a:gd name="connsiteX70" fmla="*/ 952893 w 1490380"/>
                    <a:gd name="connsiteY70" fmla="*/ 884843 h 1495138"/>
                    <a:gd name="connsiteX71" fmla="*/ 954496 w 1490380"/>
                    <a:gd name="connsiteY71" fmla="*/ 883234 h 1495138"/>
                    <a:gd name="connsiteX72" fmla="*/ 955298 w 1490380"/>
                    <a:gd name="connsiteY72" fmla="*/ 880018 h 1495138"/>
                    <a:gd name="connsiteX73" fmla="*/ 955298 w 1490380"/>
                    <a:gd name="connsiteY73" fmla="*/ 867556 h 1495138"/>
                    <a:gd name="connsiteX74" fmla="*/ 955298 w 1490380"/>
                    <a:gd name="connsiteY74" fmla="*/ 644844 h 1495138"/>
                    <a:gd name="connsiteX75" fmla="*/ 954496 w 1490380"/>
                    <a:gd name="connsiteY75" fmla="*/ 628764 h 1495138"/>
                    <a:gd name="connsiteX76" fmla="*/ 952893 w 1490380"/>
                    <a:gd name="connsiteY76" fmla="*/ 627156 h 1495138"/>
                    <a:gd name="connsiteX77" fmla="*/ 948083 w 1490380"/>
                    <a:gd name="connsiteY77" fmla="*/ 625950 h 1495138"/>
                    <a:gd name="connsiteX78" fmla="*/ 925638 w 1490380"/>
                    <a:gd name="connsiteY78" fmla="*/ 626352 h 1495138"/>
                    <a:gd name="connsiteX79" fmla="*/ 915217 w 1490380"/>
                    <a:gd name="connsiteY79" fmla="*/ 626352 h 1495138"/>
                    <a:gd name="connsiteX80" fmla="*/ 875937 w 1490380"/>
                    <a:gd name="connsiteY80" fmla="*/ 584543 h 1495138"/>
                    <a:gd name="connsiteX81" fmla="*/ 916419 w 1490380"/>
                    <a:gd name="connsiteY81" fmla="*/ 541126 h 1495138"/>
                    <a:gd name="connsiteX82" fmla="*/ 922832 w 1490380"/>
                    <a:gd name="connsiteY82" fmla="*/ 541126 h 1495138"/>
                    <a:gd name="connsiteX83" fmla="*/ 990169 w 1490380"/>
                    <a:gd name="connsiteY83" fmla="*/ 539116 h 1495138"/>
                    <a:gd name="connsiteX84" fmla="*/ 272255 w 1490380"/>
                    <a:gd name="connsiteY84" fmla="*/ 539116 h 1495138"/>
                    <a:gd name="connsiteX85" fmla="*/ 287486 w 1490380"/>
                    <a:gd name="connsiteY85" fmla="*/ 540322 h 1495138"/>
                    <a:gd name="connsiteX86" fmla="*/ 323158 w 1490380"/>
                    <a:gd name="connsiteY86" fmla="*/ 578513 h 1495138"/>
                    <a:gd name="connsiteX87" fmla="*/ 323158 w 1490380"/>
                    <a:gd name="connsiteY87" fmla="*/ 584543 h 1495138"/>
                    <a:gd name="connsiteX88" fmla="*/ 323158 w 1490380"/>
                    <a:gd name="connsiteY88" fmla="*/ 731276 h 1495138"/>
                    <a:gd name="connsiteX89" fmla="*/ 322757 w 1490380"/>
                    <a:gd name="connsiteY89" fmla="*/ 731276 h 1495138"/>
                    <a:gd name="connsiteX90" fmla="*/ 322757 w 1490380"/>
                    <a:gd name="connsiteY90" fmla="*/ 865948 h 1495138"/>
                    <a:gd name="connsiteX91" fmla="*/ 323158 w 1490380"/>
                    <a:gd name="connsiteY91" fmla="*/ 880018 h 1495138"/>
                    <a:gd name="connsiteX92" fmla="*/ 328769 w 1490380"/>
                    <a:gd name="connsiteY92" fmla="*/ 886049 h 1495138"/>
                    <a:gd name="connsiteX93" fmla="*/ 344000 w 1490380"/>
                    <a:gd name="connsiteY93" fmla="*/ 886049 h 1495138"/>
                    <a:gd name="connsiteX94" fmla="*/ 366045 w 1490380"/>
                    <a:gd name="connsiteY94" fmla="*/ 886049 h 1495138"/>
                    <a:gd name="connsiteX95" fmla="*/ 405325 w 1490380"/>
                    <a:gd name="connsiteY95" fmla="*/ 917003 h 1495138"/>
                    <a:gd name="connsiteX96" fmla="*/ 371255 w 1490380"/>
                    <a:gd name="connsiteY96" fmla="*/ 971676 h 1495138"/>
                    <a:gd name="connsiteX97" fmla="*/ 358429 w 1490380"/>
                    <a:gd name="connsiteY97" fmla="*/ 972480 h 1495138"/>
                    <a:gd name="connsiteX98" fmla="*/ 197303 w 1490380"/>
                    <a:gd name="connsiteY98" fmla="*/ 972480 h 1495138"/>
                    <a:gd name="connsiteX99" fmla="*/ 186481 w 1490380"/>
                    <a:gd name="connsiteY99" fmla="*/ 971676 h 1495138"/>
                    <a:gd name="connsiteX100" fmla="*/ 149606 w 1490380"/>
                    <a:gd name="connsiteY100" fmla="*/ 935897 h 1495138"/>
                    <a:gd name="connsiteX101" fmla="*/ 174056 w 1490380"/>
                    <a:gd name="connsiteY101" fmla="*/ 890069 h 1495138"/>
                    <a:gd name="connsiteX102" fmla="*/ 192493 w 1490380"/>
                    <a:gd name="connsiteY102" fmla="*/ 886049 h 1495138"/>
                    <a:gd name="connsiteX103" fmla="*/ 226963 w 1490380"/>
                    <a:gd name="connsiteY103" fmla="*/ 886049 h 1495138"/>
                    <a:gd name="connsiteX104" fmla="*/ 234979 w 1490380"/>
                    <a:gd name="connsiteY104" fmla="*/ 884843 h 1495138"/>
                    <a:gd name="connsiteX105" fmla="*/ 236582 w 1490380"/>
                    <a:gd name="connsiteY105" fmla="*/ 883234 h 1495138"/>
                    <a:gd name="connsiteX106" fmla="*/ 237384 w 1490380"/>
                    <a:gd name="connsiteY106" fmla="*/ 880018 h 1495138"/>
                    <a:gd name="connsiteX107" fmla="*/ 237384 w 1490380"/>
                    <a:gd name="connsiteY107" fmla="*/ 867556 h 1495138"/>
                    <a:gd name="connsiteX108" fmla="*/ 237384 w 1490380"/>
                    <a:gd name="connsiteY108" fmla="*/ 644844 h 1495138"/>
                    <a:gd name="connsiteX109" fmla="*/ 236582 w 1490380"/>
                    <a:gd name="connsiteY109" fmla="*/ 628764 h 1495138"/>
                    <a:gd name="connsiteX110" fmla="*/ 234979 w 1490380"/>
                    <a:gd name="connsiteY110" fmla="*/ 627156 h 1495138"/>
                    <a:gd name="connsiteX111" fmla="*/ 230169 w 1490380"/>
                    <a:gd name="connsiteY111" fmla="*/ 625950 h 1495138"/>
                    <a:gd name="connsiteX112" fmla="*/ 207724 w 1490380"/>
                    <a:gd name="connsiteY112" fmla="*/ 626352 h 1495138"/>
                    <a:gd name="connsiteX113" fmla="*/ 197303 w 1490380"/>
                    <a:gd name="connsiteY113" fmla="*/ 626352 h 1495138"/>
                    <a:gd name="connsiteX114" fmla="*/ 158023 w 1490380"/>
                    <a:gd name="connsiteY114" fmla="*/ 584543 h 1495138"/>
                    <a:gd name="connsiteX115" fmla="*/ 198505 w 1490380"/>
                    <a:gd name="connsiteY115" fmla="*/ 541126 h 1495138"/>
                    <a:gd name="connsiteX116" fmla="*/ 204918 w 1490380"/>
                    <a:gd name="connsiteY116" fmla="*/ 541126 h 1495138"/>
                    <a:gd name="connsiteX117" fmla="*/ 272255 w 1490380"/>
                    <a:gd name="connsiteY117" fmla="*/ 539116 h 1495138"/>
                    <a:gd name="connsiteX118" fmla="*/ 477504 w 1490380"/>
                    <a:gd name="connsiteY118" fmla="*/ 0 h 1495138"/>
                    <a:gd name="connsiteX119" fmla="*/ 492735 w 1490380"/>
                    <a:gd name="connsiteY119" fmla="*/ 1206 h 1495138"/>
                    <a:gd name="connsiteX120" fmla="*/ 528407 w 1490380"/>
                    <a:gd name="connsiteY120" fmla="*/ 39397 h 1495138"/>
                    <a:gd name="connsiteX121" fmla="*/ 528407 w 1490380"/>
                    <a:gd name="connsiteY121" fmla="*/ 45427 h 1495138"/>
                    <a:gd name="connsiteX122" fmla="*/ 528407 w 1490380"/>
                    <a:gd name="connsiteY122" fmla="*/ 192159 h 1495138"/>
                    <a:gd name="connsiteX123" fmla="*/ 528006 w 1490380"/>
                    <a:gd name="connsiteY123" fmla="*/ 192159 h 1495138"/>
                    <a:gd name="connsiteX124" fmla="*/ 528006 w 1490380"/>
                    <a:gd name="connsiteY124" fmla="*/ 326832 h 1495138"/>
                    <a:gd name="connsiteX125" fmla="*/ 528407 w 1490380"/>
                    <a:gd name="connsiteY125" fmla="*/ 340902 h 1495138"/>
                    <a:gd name="connsiteX126" fmla="*/ 534018 w 1490380"/>
                    <a:gd name="connsiteY126" fmla="*/ 346932 h 1495138"/>
                    <a:gd name="connsiteX127" fmla="*/ 549249 w 1490380"/>
                    <a:gd name="connsiteY127" fmla="*/ 346932 h 1495138"/>
                    <a:gd name="connsiteX128" fmla="*/ 571294 w 1490380"/>
                    <a:gd name="connsiteY128" fmla="*/ 346932 h 1495138"/>
                    <a:gd name="connsiteX129" fmla="*/ 610574 w 1490380"/>
                    <a:gd name="connsiteY129" fmla="*/ 377887 h 1495138"/>
                    <a:gd name="connsiteX130" fmla="*/ 576504 w 1490380"/>
                    <a:gd name="connsiteY130" fmla="*/ 432560 h 1495138"/>
                    <a:gd name="connsiteX131" fmla="*/ 563678 w 1490380"/>
                    <a:gd name="connsiteY131" fmla="*/ 433364 h 1495138"/>
                    <a:gd name="connsiteX132" fmla="*/ 402552 w 1490380"/>
                    <a:gd name="connsiteY132" fmla="*/ 433364 h 1495138"/>
                    <a:gd name="connsiteX133" fmla="*/ 391730 w 1490380"/>
                    <a:gd name="connsiteY133" fmla="*/ 432560 h 1495138"/>
                    <a:gd name="connsiteX134" fmla="*/ 354855 w 1490380"/>
                    <a:gd name="connsiteY134" fmla="*/ 396781 h 1495138"/>
                    <a:gd name="connsiteX135" fmla="*/ 379305 w 1490380"/>
                    <a:gd name="connsiteY135" fmla="*/ 350952 h 1495138"/>
                    <a:gd name="connsiteX136" fmla="*/ 397742 w 1490380"/>
                    <a:gd name="connsiteY136" fmla="*/ 346932 h 1495138"/>
                    <a:gd name="connsiteX137" fmla="*/ 432212 w 1490380"/>
                    <a:gd name="connsiteY137" fmla="*/ 346932 h 1495138"/>
                    <a:gd name="connsiteX138" fmla="*/ 440228 w 1490380"/>
                    <a:gd name="connsiteY138" fmla="*/ 345726 h 1495138"/>
                    <a:gd name="connsiteX139" fmla="*/ 441831 w 1490380"/>
                    <a:gd name="connsiteY139" fmla="*/ 344118 h 1495138"/>
                    <a:gd name="connsiteX140" fmla="*/ 442633 w 1490380"/>
                    <a:gd name="connsiteY140" fmla="*/ 340902 h 1495138"/>
                    <a:gd name="connsiteX141" fmla="*/ 442633 w 1490380"/>
                    <a:gd name="connsiteY141" fmla="*/ 328440 h 1495138"/>
                    <a:gd name="connsiteX142" fmla="*/ 442633 w 1490380"/>
                    <a:gd name="connsiteY142" fmla="*/ 105728 h 1495138"/>
                    <a:gd name="connsiteX143" fmla="*/ 441831 w 1490380"/>
                    <a:gd name="connsiteY143" fmla="*/ 89648 h 1495138"/>
                    <a:gd name="connsiteX144" fmla="*/ 440228 w 1490380"/>
                    <a:gd name="connsiteY144" fmla="*/ 88040 h 1495138"/>
                    <a:gd name="connsiteX145" fmla="*/ 435418 w 1490380"/>
                    <a:gd name="connsiteY145" fmla="*/ 86834 h 1495138"/>
                    <a:gd name="connsiteX146" fmla="*/ 412973 w 1490380"/>
                    <a:gd name="connsiteY146" fmla="*/ 87236 h 1495138"/>
                    <a:gd name="connsiteX147" fmla="*/ 402552 w 1490380"/>
                    <a:gd name="connsiteY147" fmla="*/ 87236 h 1495138"/>
                    <a:gd name="connsiteX148" fmla="*/ 363272 w 1490380"/>
                    <a:gd name="connsiteY148" fmla="*/ 45427 h 1495138"/>
                    <a:gd name="connsiteX149" fmla="*/ 403754 w 1490380"/>
                    <a:gd name="connsiteY149" fmla="*/ 2010 h 1495138"/>
                    <a:gd name="connsiteX150" fmla="*/ 410167 w 1490380"/>
                    <a:gd name="connsiteY150" fmla="*/ 2010 h 1495138"/>
                    <a:gd name="connsiteX151" fmla="*/ 477504 w 1490380"/>
                    <a:gd name="connsiteY151" fmla="*/ 0 h 1495138"/>
                    <a:gd name="connsiteX152" fmla="*/ 123093 w 1490380"/>
                    <a:gd name="connsiteY152" fmla="*/ 0 h 1495138"/>
                    <a:gd name="connsiteX153" fmla="*/ 138324 w 1490380"/>
                    <a:gd name="connsiteY153" fmla="*/ 1206 h 1495138"/>
                    <a:gd name="connsiteX154" fmla="*/ 173997 w 1490380"/>
                    <a:gd name="connsiteY154" fmla="*/ 39397 h 1495138"/>
                    <a:gd name="connsiteX155" fmla="*/ 173997 w 1490380"/>
                    <a:gd name="connsiteY155" fmla="*/ 45427 h 1495138"/>
                    <a:gd name="connsiteX156" fmla="*/ 173997 w 1490380"/>
                    <a:gd name="connsiteY156" fmla="*/ 192159 h 1495138"/>
                    <a:gd name="connsiteX157" fmla="*/ 173596 w 1490380"/>
                    <a:gd name="connsiteY157" fmla="*/ 192159 h 1495138"/>
                    <a:gd name="connsiteX158" fmla="*/ 173596 w 1490380"/>
                    <a:gd name="connsiteY158" fmla="*/ 326832 h 1495138"/>
                    <a:gd name="connsiteX159" fmla="*/ 173997 w 1490380"/>
                    <a:gd name="connsiteY159" fmla="*/ 340902 h 1495138"/>
                    <a:gd name="connsiteX160" fmla="*/ 179608 w 1490380"/>
                    <a:gd name="connsiteY160" fmla="*/ 346932 h 1495138"/>
                    <a:gd name="connsiteX161" fmla="*/ 194839 w 1490380"/>
                    <a:gd name="connsiteY161" fmla="*/ 346932 h 1495138"/>
                    <a:gd name="connsiteX162" fmla="*/ 216884 w 1490380"/>
                    <a:gd name="connsiteY162" fmla="*/ 346932 h 1495138"/>
                    <a:gd name="connsiteX163" fmla="*/ 256164 w 1490380"/>
                    <a:gd name="connsiteY163" fmla="*/ 377887 h 1495138"/>
                    <a:gd name="connsiteX164" fmla="*/ 222094 w 1490380"/>
                    <a:gd name="connsiteY164" fmla="*/ 432560 h 1495138"/>
                    <a:gd name="connsiteX165" fmla="*/ 209268 w 1490380"/>
                    <a:gd name="connsiteY165" fmla="*/ 433364 h 1495138"/>
                    <a:gd name="connsiteX166" fmla="*/ 48141 w 1490380"/>
                    <a:gd name="connsiteY166" fmla="*/ 433364 h 1495138"/>
                    <a:gd name="connsiteX167" fmla="*/ 37319 w 1490380"/>
                    <a:gd name="connsiteY167" fmla="*/ 432560 h 1495138"/>
                    <a:gd name="connsiteX168" fmla="*/ 445 w 1490380"/>
                    <a:gd name="connsiteY168" fmla="*/ 396781 h 1495138"/>
                    <a:gd name="connsiteX169" fmla="*/ 24894 w 1490380"/>
                    <a:gd name="connsiteY169" fmla="*/ 350952 h 1495138"/>
                    <a:gd name="connsiteX170" fmla="*/ 43332 w 1490380"/>
                    <a:gd name="connsiteY170" fmla="*/ 346932 h 1495138"/>
                    <a:gd name="connsiteX171" fmla="*/ 77801 w 1490380"/>
                    <a:gd name="connsiteY171" fmla="*/ 346932 h 1495138"/>
                    <a:gd name="connsiteX172" fmla="*/ 85818 w 1490380"/>
                    <a:gd name="connsiteY172" fmla="*/ 345726 h 1495138"/>
                    <a:gd name="connsiteX173" fmla="*/ 87421 w 1490380"/>
                    <a:gd name="connsiteY173" fmla="*/ 344118 h 1495138"/>
                    <a:gd name="connsiteX174" fmla="*/ 88223 w 1490380"/>
                    <a:gd name="connsiteY174" fmla="*/ 340902 h 1495138"/>
                    <a:gd name="connsiteX175" fmla="*/ 88223 w 1490380"/>
                    <a:gd name="connsiteY175" fmla="*/ 328440 h 1495138"/>
                    <a:gd name="connsiteX176" fmla="*/ 88223 w 1490380"/>
                    <a:gd name="connsiteY176" fmla="*/ 105728 h 1495138"/>
                    <a:gd name="connsiteX177" fmla="*/ 87421 w 1490380"/>
                    <a:gd name="connsiteY177" fmla="*/ 89648 h 1495138"/>
                    <a:gd name="connsiteX178" fmla="*/ 85818 w 1490380"/>
                    <a:gd name="connsiteY178" fmla="*/ 88040 h 1495138"/>
                    <a:gd name="connsiteX179" fmla="*/ 81008 w 1490380"/>
                    <a:gd name="connsiteY179" fmla="*/ 86834 h 1495138"/>
                    <a:gd name="connsiteX180" fmla="*/ 58562 w 1490380"/>
                    <a:gd name="connsiteY180" fmla="*/ 87236 h 1495138"/>
                    <a:gd name="connsiteX181" fmla="*/ 48141 w 1490380"/>
                    <a:gd name="connsiteY181" fmla="*/ 87236 h 1495138"/>
                    <a:gd name="connsiteX182" fmla="*/ 8862 w 1490380"/>
                    <a:gd name="connsiteY182" fmla="*/ 45427 h 1495138"/>
                    <a:gd name="connsiteX183" fmla="*/ 49344 w 1490380"/>
                    <a:gd name="connsiteY183" fmla="*/ 2010 h 1495138"/>
                    <a:gd name="connsiteX184" fmla="*/ 55757 w 1490380"/>
                    <a:gd name="connsiteY184" fmla="*/ 2010 h 1495138"/>
                    <a:gd name="connsiteX185" fmla="*/ 123093 w 1490380"/>
                    <a:gd name="connsiteY18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30999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1309999 w 1490380"/>
                    <a:gd name="connsiteY48" fmla="*/ 886049 h 1495138"/>
                    <a:gd name="connsiteX49" fmla="*/ 990169 w 1490380"/>
                    <a:gd name="connsiteY49" fmla="*/ 539116 h 1495138"/>
                    <a:gd name="connsiteX50" fmla="*/ 1005400 w 1490380"/>
                    <a:gd name="connsiteY50" fmla="*/ 540322 h 1495138"/>
                    <a:gd name="connsiteX51" fmla="*/ 1041072 w 1490380"/>
                    <a:gd name="connsiteY51" fmla="*/ 578513 h 1495138"/>
                    <a:gd name="connsiteX52" fmla="*/ 1041072 w 1490380"/>
                    <a:gd name="connsiteY52" fmla="*/ 584543 h 1495138"/>
                    <a:gd name="connsiteX53" fmla="*/ 1041072 w 1490380"/>
                    <a:gd name="connsiteY53" fmla="*/ 731276 h 1495138"/>
                    <a:gd name="connsiteX54" fmla="*/ 1040671 w 1490380"/>
                    <a:gd name="connsiteY54" fmla="*/ 731276 h 1495138"/>
                    <a:gd name="connsiteX55" fmla="*/ 1040671 w 1490380"/>
                    <a:gd name="connsiteY55" fmla="*/ 865948 h 1495138"/>
                    <a:gd name="connsiteX56" fmla="*/ 1041072 w 1490380"/>
                    <a:gd name="connsiteY56" fmla="*/ 880018 h 1495138"/>
                    <a:gd name="connsiteX57" fmla="*/ 1046683 w 1490380"/>
                    <a:gd name="connsiteY57" fmla="*/ 886049 h 1495138"/>
                    <a:gd name="connsiteX58" fmla="*/ 1061914 w 1490380"/>
                    <a:gd name="connsiteY58" fmla="*/ 886049 h 1495138"/>
                    <a:gd name="connsiteX59" fmla="*/ 1083959 w 1490380"/>
                    <a:gd name="connsiteY59" fmla="*/ 886049 h 1495138"/>
                    <a:gd name="connsiteX60" fmla="*/ 1123238 w 1490380"/>
                    <a:gd name="connsiteY60" fmla="*/ 917003 h 1495138"/>
                    <a:gd name="connsiteX61" fmla="*/ 1089169 w 1490380"/>
                    <a:gd name="connsiteY61" fmla="*/ 971676 h 1495138"/>
                    <a:gd name="connsiteX62" fmla="*/ 1076343 w 1490380"/>
                    <a:gd name="connsiteY62" fmla="*/ 972480 h 1495138"/>
                    <a:gd name="connsiteX63" fmla="*/ 915217 w 1490380"/>
                    <a:gd name="connsiteY63" fmla="*/ 972480 h 1495138"/>
                    <a:gd name="connsiteX64" fmla="*/ 904395 w 1490380"/>
                    <a:gd name="connsiteY64" fmla="*/ 971676 h 1495138"/>
                    <a:gd name="connsiteX65" fmla="*/ 867520 w 1490380"/>
                    <a:gd name="connsiteY65" fmla="*/ 935897 h 1495138"/>
                    <a:gd name="connsiteX66" fmla="*/ 891970 w 1490380"/>
                    <a:gd name="connsiteY66" fmla="*/ 890069 h 1495138"/>
                    <a:gd name="connsiteX67" fmla="*/ 910407 w 1490380"/>
                    <a:gd name="connsiteY67" fmla="*/ 886049 h 1495138"/>
                    <a:gd name="connsiteX68" fmla="*/ 944877 w 1490380"/>
                    <a:gd name="connsiteY68" fmla="*/ 886049 h 1495138"/>
                    <a:gd name="connsiteX69" fmla="*/ 952893 w 1490380"/>
                    <a:gd name="connsiteY69" fmla="*/ 884843 h 1495138"/>
                    <a:gd name="connsiteX70" fmla="*/ 954496 w 1490380"/>
                    <a:gd name="connsiteY70" fmla="*/ 883234 h 1495138"/>
                    <a:gd name="connsiteX71" fmla="*/ 955298 w 1490380"/>
                    <a:gd name="connsiteY71" fmla="*/ 880018 h 1495138"/>
                    <a:gd name="connsiteX72" fmla="*/ 955298 w 1490380"/>
                    <a:gd name="connsiteY72" fmla="*/ 867556 h 1495138"/>
                    <a:gd name="connsiteX73" fmla="*/ 955298 w 1490380"/>
                    <a:gd name="connsiteY73" fmla="*/ 644844 h 1495138"/>
                    <a:gd name="connsiteX74" fmla="*/ 954496 w 1490380"/>
                    <a:gd name="connsiteY74" fmla="*/ 628764 h 1495138"/>
                    <a:gd name="connsiteX75" fmla="*/ 952893 w 1490380"/>
                    <a:gd name="connsiteY75" fmla="*/ 627156 h 1495138"/>
                    <a:gd name="connsiteX76" fmla="*/ 948083 w 1490380"/>
                    <a:gd name="connsiteY76" fmla="*/ 625950 h 1495138"/>
                    <a:gd name="connsiteX77" fmla="*/ 925638 w 1490380"/>
                    <a:gd name="connsiteY77" fmla="*/ 626352 h 1495138"/>
                    <a:gd name="connsiteX78" fmla="*/ 915217 w 1490380"/>
                    <a:gd name="connsiteY78" fmla="*/ 626352 h 1495138"/>
                    <a:gd name="connsiteX79" fmla="*/ 875937 w 1490380"/>
                    <a:gd name="connsiteY79" fmla="*/ 584543 h 1495138"/>
                    <a:gd name="connsiteX80" fmla="*/ 916419 w 1490380"/>
                    <a:gd name="connsiteY80" fmla="*/ 541126 h 1495138"/>
                    <a:gd name="connsiteX81" fmla="*/ 922832 w 1490380"/>
                    <a:gd name="connsiteY81" fmla="*/ 541126 h 1495138"/>
                    <a:gd name="connsiteX82" fmla="*/ 990169 w 1490380"/>
                    <a:gd name="connsiteY82" fmla="*/ 539116 h 1495138"/>
                    <a:gd name="connsiteX83" fmla="*/ 272255 w 1490380"/>
                    <a:gd name="connsiteY83" fmla="*/ 539116 h 1495138"/>
                    <a:gd name="connsiteX84" fmla="*/ 287486 w 1490380"/>
                    <a:gd name="connsiteY84" fmla="*/ 540322 h 1495138"/>
                    <a:gd name="connsiteX85" fmla="*/ 323158 w 1490380"/>
                    <a:gd name="connsiteY85" fmla="*/ 578513 h 1495138"/>
                    <a:gd name="connsiteX86" fmla="*/ 323158 w 1490380"/>
                    <a:gd name="connsiteY86" fmla="*/ 584543 h 1495138"/>
                    <a:gd name="connsiteX87" fmla="*/ 323158 w 1490380"/>
                    <a:gd name="connsiteY87" fmla="*/ 731276 h 1495138"/>
                    <a:gd name="connsiteX88" fmla="*/ 322757 w 1490380"/>
                    <a:gd name="connsiteY88" fmla="*/ 731276 h 1495138"/>
                    <a:gd name="connsiteX89" fmla="*/ 322757 w 1490380"/>
                    <a:gd name="connsiteY89" fmla="*/ 865948 h 1495138"/>
                    <a:gd name="connsiteX90" fmla="*/ 323158 w 1490380"/>
                    <a:gd name="connsiteY90" fmla="*/ 880018 h 1495138"/>
                    <a:gd name="connsiteX91" fmla="*/ 328769 w 1490380"/>
                    <a:gd name="connsiteY91" fmla="*/ 886049 h 1495138"/>
                    <a:gd name="connsiteX92" fmla="*/ 344000 w 1490380"/>
                    <a:gd name="connsiteY92" fmla="*/ 886049 h 1495138"/>
                    <a:gd name="connsiteX93" fmla="*/ 366045 w 1490380"/>
                    <a:gd name="connsiteY93" fmla="*/ 886049 h 1495138"/>
                    <a:gd name="connsiteX94" fmla="*/ 405325 w 1490380"/>
                    <a:gd name="connsiteY94" fmla="*/ 917003 h 1495138"/>
                    <a:gd name="connsiteX95" fmla="*/ 371255 w 1490380"/>
                    <a:gd name="connsiteY95" fmla="*/ 971676 h 1495138"/>
                    <a:gd name="connsiteX96" fmla="*/ 358429 w 1490380"/>
                    <a:gd name="connsiteY96" fmla="*/ 972480 h 1495138"/>
                    <a:gd name="connsiteX97" fmla="*/ 197303 w 1490380"/>
                    <a:gd name="connsiteY97" fmla="*/ 972480 h 1495138"/>
                    <a:gd name="connsiteX98" fmla="*/ 186481 w 1490380"/>
                    <a:gd name="connsiteY98" fmla="*/ 971676 h 1495138"/>
                    <a:gd name="connsiteX99" fmla="*/ 149606 w 1490380"/>
                    <a:gd name="connsiteY99" fmla="*/ 935897 h 1495138"/>
                    <a:gd name="connsiteX100" fmla="*/ 174056 w 1490380"/>
                    <a:gd name="connsiteY100" fmla="*/ 890069 h 1495138"/>
                    <a:gd name="connsiteX101" fmla="*/ 192493 w 1490380"/>
                    <a:gd name="connsiteY101" fmla="*/ 886049 h 1495138"/>
                    <a:gd name="connsiteX102" fmla="*/ 226963 w 1490380"/>
                    <a:gd name="connsiteY102" fmla="*/ 886049 h 1495138"/>
                    <a:gd name="connsiteX103" fmla="*/ 234979 w 1490380"/>
                    <a:gd name="connsiteY103" fmla="*/ 884843 h 1495138"/>
                    <a:gd name="connsiteX104" fmla="*/ 236582 w 1490380"/>
                    <a:gd name="connsiteY104" fmla="*/ 883234 h 1495138"/>
                    <a:gd name="connsiteX105" fmla="*/ 237384 w 1490380"/>
                    <a:gd name="connsiteY105" fmla="*/ 880018 h 1495138"/>
                    <a:gd name="connsiteX106" fmla="*/ 237384 w 1490380"/>
                    <a:gd name="connsiteY106" fmla="*/ 867556 h 1495138"/>
                    <a:gd name="connsiteX107" fmla="*/ 237384 w 1490380"/>
                    <a:gd name="connsiteY107" fmla="*/ 644844 h 1495138"/>
                    <a:gd name="connsiteX108" fmla="*/ 236582 w 1490380"/>
                    <a:gd name="connsiteY108" fmla="*/ 628764 h 1495138"/>
                    <a:gd name="connsiteX109" fmla="*/ 234979 w 1490380"/>
                    <a:gd name="connsiteY109" fmla="*/ 627156 h 1495138"/>
                    <a:gd name="connsiteX110" fmla="*/ 230169 w 1490380"/>
                    <a:gd name="connsiteY110" fmla="*/ 625950 h 1495138"/>
                    <a:gd name="connsiteX111" fmla="*/ 207724 w 1490380"/>
                    <a:gd name="connsiteY111" fmla="*/ 626352 h 1495138"/>
                    <a:gd name="connsiteX112" fmla="*/ 197303 w 1490380"/>
                    <a:gd name="connsiteY112" fmla="*/ 626352 h 1495138"/>
                    <a:gd name="connsiteX113" fmla="*/ 158023 w 1490380"/>
                    <a:gd name="connsiteY113" fmla="*/ 584543 h 1495138"/>
                    <a:gd name="connsiteX114" fmla="*/ 198505 w 1490380"/>
                    <a:gd name="connsiteY114" fmla="*/ 541126 h 1495138"/>
                    <a:gd name="connsiteX115" fmla="*/ 204918 w 1490380"/>
                    <a:gd name="connsiteY115" fmla="*/ 541126 h 1495138"/>
                    <a:gd name="connsiteX116" fmla="*/ 272255 w 1490380"/>
                    <a:gd name="connsiteY116" fmla="*/ 539116 h 1495138"/>
                    <a:gd name="connsiteX117" fmla="*/ 477504 w 1490380"/>
                    <a:gd name="connsiteY117" fmla="*/ 0 h 1495138"/>
                    <a:gd name="connsiteX118" fmla="*/ 492735 w 1490380"/>
                    <a:gd name="connsiteY118" fmla="*/ 1206 h 1495138"/>
                    <a:gd name="connsiteX119" fmla="*/ 528407 w 1490380"/>
                    <a:gd name="connsiteY119" fmla="*/ 39397 h 1495138"/>
                    <a:gd name="connsiteX120" fmla="*/ 528407 w 1490380"/>
                    <a:gd name="connsiteY120" fmla="*/ 45427 h 1495138"/>
                    <a:gd name="connsiteX121" fmla="*/ 528407 w 1490380"/>
                    <a:gd name="connsiteY121" fmla="*/ 192159 h 1495138"/>
                    <a:gd name="connsiteX122" fmla="*/ 528006 w 1490380"/>
                    <a:gd name="connsiteY122" fmla="*/ 192159 h 1495138"/>
                    <a:gd name="connsiteX123" fmla="*/ 528006 w 1490380"/>
                    <a:gd name="connsiteY123" fmla="*/ 326832 h 1495138"/>
                    <a:gd name="connsiteX124" fmla="*/ 528407 w 1490380"/>
                    <a:gd name="connsiteY124" fmla="*/ 340902 h 1495138"/>
                    <a:gd name="connsiteX125" fmla="*/ 534018 w 1490380"/>
                    <a:gd name="connsiteY125" fmla="*/ 346932 h 1495138"/>
                    <a:gd name="connsiteX126" fmla="*/ 549249 w 1490380"/>
                    <a:gd name="connsiteY126" fmla="*/ 346932 h 1495138"/>
                    <a:gd name="connsiteX127" fmla="*/ 571294 w 1490380"/>
                    <a:gd name="connsiteY127" fmla="*/ 346932 h 1495138"/>
                    <a:gd name="connsiteX128" fmla="*/ 610574 w 1490380"/>
                    <a:gd name="connsiteY128" fmla="*/ 377887 h 1495138"/>
                    <a:gd name="connsiteX129" fmla="*/ 576504 w 1490380"/>
                    <a:gd name="connsiteY129" fmla="*/ 432560 h 1495138"/>
                    <a:gd name="connsiteX130" fmla="*/ 563678 w 1490380"/>
                    <a:gd name="connsiteY130" fmla="*/ 433364 h 1495138"/>
                    <a:gd name="connsiteX131" fmla="*/ 402552 w 1490380"/>
                    <a:gd name="connsiteY131" fmla="*/ 433364 h 1495138"/>
                    <a:gd name="connsiteX132" fmla="*/ 391730 w 1490380"/>
                    <a:gd name="connsiteY132" fmla="*/ 432560 h 1495138"/>
                    <a:gd name="connsiteX133" fmla="*/ 354855 w 1490380"/>
                    <a:gd name="connsiteY133" fmla="*/ 396781 h 1495138"/>
                    <a:gd name="connsiteX134" fmla="*/ 379305 w 1490380"/>
                    <a:gd name="connsiteY134" fmla="*/ 350952 h 1495138"/>
                    <a:gd name="connsiteX135" fmla="*/ 397742 w 1490380"/>
                    <a:gd name="connsiteY135" fmla="*/ 346932 h 1495138"/>
                    <a:gd name="connsiteX136" fmla="*/ 432212 w 1490380"/>
                    <a:gd name="connsiteY136" fmla="*/ 346932 h 1495138"/>
                    <a:gd name="connsiteX137" fmla="*/ 440228 w 1490380"/>
                    <a:gd name="connsiteY137" fmla="*/ 345726 h 1495138"/>
                    <a:gd name="connsiteX138" fmla="*/ 441831 w 1490380"/>
                    <a:gd name="connsiteY138" fmla="*/ 344118 h 1495138"/>
                    <a:gd name="connsiteX139" fmla="*/ 442633 w 1490380"/>
                    <a:gd name="connsiteY139" fmla="*/ 340902 h 1495138"/>
                    <a:gd name="connsiteX140" fmla="*/ 442633 w 1490380"/>
                    <a:gd name="connsiteY140" fmla="*/ 328440 h 1495138"/>
                    <a:gd name="connsiteX141" fmla="*/ 442633 w 1490380"/>
                    <a:gd name="connsiteY141" fmla="*/ 105728 h 1495138"/>
                    <a:gd name="connsiteX142" fmla="*/ 441831 w 1490380"/>
                    <a:gd name="connsiteY142" fmla="*/ 89648 h 1495138"/>
                    <a:gd name="connsiteX143" fmla="*/ 440228 w 1490380"/>
                    <a:gd name="connsiteY143" fmla="*/ 88040 h 1495138"/>
                    <a:gd name="connsiteX144" fmla="*/ 435418 w 1490380"/>
                    <a:gd name="connsiteY144" fmla="*/ 86834 h 1495138"/>
                    <a:gd name="connsiteX145" fmla="*/ 412973 w 1490380"/>
                    <a:gd name="connsiteY145" fmla="*/ 87236 h 1495138"/>
                    <a:gd name="connsiteX146" fmla="*/ 402552 w 1490380"/>
                    <a:gd name="connsiteY146" fmla="*/ 87236 h 1495138"/>
                    <a:gd name="connsiteX147" fmla="*/ 363272 w 1490380"/>
                    <a:gd name="connsiteY147" fmla="*/ 45427 h 1495138"/>
                    <a:gd name="connsiteX148" fmla="*/ 403754 w 1490380"/>
                    <a:gd name="connsiteY148" fmla="*/ 2010 h 1495138"/>
                    <a:gd name="connsiteX149" fmla="*/ 410167 w 1490380"/>
                    <a:gd name="connsiteY149" fmla="*/ 2010 h 1495138"/>
                    <a:gd name="connsiteX150" fmla="*/ 477504 w 1490380"/>
                    <a:gd name="connsiteY150" fmla="*/ 0 h 1495138"/>
                    <a:gd name="connsiteX151" fmla="*/ 123093 w 1490380"/>
                    <a:gd name="connsiteY151" fmla="*/ 0 h 1495138"/>
                    <a:gd name="connsiteX152" fmla="*/ 138324 w 1490380"/>
                    <a:gd name="connsiteY152" fmla="*/ 1206 h 1495138"/>
                    <a:gd name="connsiteX153" fmla="*/ 173997 w 1490380"/>
                    <a:gd name="connsiteY153" fmla="*/ 39397 h 1495138"/>
                    <a:gd name="connsiteX154" fmla="*/ 173997 w 1490380"/>
                    <a:gd name="connsiteY154" fmla="*/ 45427 h 1495138"/>
                    <a:gd name="connsiteX155" fmla="*/ 173997 w 1490380"/>
                    <a:gd name="connsiteY155" fmla="*/ 192159 h 1495138"/>
                    <a:gd name="connsiteX156" fmla="*/ 173596 w 1490380"/>
                    <a:gd name="connsiteY156" fmla="*/ 192159 h 1495138"/>
                    <a:gd name="connsiteX157" fmla="*/ 173596 w 1490380"/>
                    <a:gd name="connsiteY157" fmla="*/ 326832 h 1495138"/>
                    <a:gd name="connsiteX158" fmla="*/ 173997 w 1490380"/>
                    <a:gd name="connsiteY158" fmla="*/ 340902 h 1495138"/>
                    <a:gd name="connsiteX159" fmla="*/ 179608 w 1490380"/>
                    <a:gd name="connsiteY159" fmla="*/ 346932 h 1495138"/>
                    <a:gd name="connsiteX160" fmla="*/ 194839 w 1490380"/>
                    <a:gd name="connsiteY160" fmla="*/ 346932 h 1495138"/>
                    <a:gd name="connsiteX161" fmla="*/ 216884 w 1490380"/>
                    <a:gd name="connsiteY161" fmla="*/ 346932 h 1495138"/>
                    <a:gd name="connsiteX162" fmla="*/ 256164 w 1490380"/>
                    <a:gd name="connsiteY162" fmla="*/ 377887 h 1495138"/>
                    <a:gd name="connsiteX163" fmla="*/ 222094 w 1490380"/>
                    <a:gd name="connsiteY163" fmla="*/ 432560 h 1495138"/>
                    <a:gd name="connsiteX164" fmla="*/ 209268 w 1490380"/>
                    <a:gd name="connsiteY164" fmla="*/ 433364 h 1495138"/>
                    <a:gd name="connsiteX165" fmla="*/ 48141 w 1490380"/>
                    <a:gd name="connsiteY165" fmla="*/ 433364 h 1495138"/>
                    <a:gd name="connsiteX166" fmla="*/ 37319 w 1490380"/>
                    <a:gd name="connsiteY166" fmla="*/ 432560 h 1495138"/>
                    <a:gd name="connsiteX167" fmla="*/ 445 w 1490380"/>
                    <a:gd name="connsiteY167" fmla="*/ 396781 h 1495138"/>
                    <a:gd name="connsiteX168" fmla="*/ 24894 w 1490380"/>
                    <a:gd name="connsiteY168" fmla="*/ 350952 h 1495138"/>
                    <a:gd name="connsiteX169" fmla="*/ 43332 w 1490380"/>
                    <a:gd name="connsiteY169" fmla="*/ 346932 h 1495138"/>
                    <a:gd name="connsiteX170" fmla="*/ 77801 w 1490380"/>
                    <a:gd name="connsiteY170" fmla="*/ 346932 h 1495138"/>
                    <a:gd name="connsiteX171" fmla="*/ 85818 w 1490380"/>
                    <a:gd name="connsiteY171" fmla="*/ 345726 h 1495138"/>
                    <a:gd name="connsiteX172" fmla="*/ 87421 w 1490380"/>
                    <a:gd name="connsiteY172" fmla="*/ 344118 h 1495138"/>
                    <a:gd name="connsiteX173" fmla="*/ 88223 w 1490380"/>
                    <a:gd name="connsiteY173" fmla="*/ 340902 h 1495138"/>
                    <a:gd name="connsiteX174" fmla="*/ 88223 w 1490380"/>
                    <a:gd name="connsiteY174" fmla="*/ 328440 h 1495138"/>
                    <a:gd name="connsiteX175" fmla="*/ 88223 w 1490380"/>
                    <a:gd name="connsiteY175" fmla="*/ 105728 h 1495138"/>
                    <a:gd name="connsiteX176" fmla="*/ 87421 w 1490380"/>
                    <a:gd name="connsiteY176" fmla="*/ 89648 h 1495138"/>
                    <a:gd name="connsiteX177" fmla="*/ 85818 w 1490380"/>
                    <a:gd name="connsiteY177" fmla="*/ 88040 h 1495138"/>
                    <a:gd name="connsiteX178" fmla="*/ 81008 w 1490380"/>
                    <a:gd name="connsiteY178" fmla="*/ 86834 h 1495138"/>
                    <a:gd name="connsiteX179" fmla="*/ 58562 w 1490380"/>
                    <a:gd name="connsiteY179" fmla="*/ 87236 h 1495138"/>
                    <a:gd name="connsiteX180" fmla="*/ 48141 w 1490380"/>
                    <a:gd name="connsiteY180" fmla="*/ 87236 h 1495138"/>
                    <a:gd name="connsiteX181" fmla="*/ 8862 w 1490380"/>
                    <a:gd name="connsiteY181" fmla="*/ 45427 h 1495138"/>
                    <a:gd name="connsiteX182" fmla="*/ 49344 w 1490380"/>
                    <a:gd name="connsiteY182" fmla="*/ 2010 h 1495138"/>
                    <a:gd name="connsiteX183" fmla="*/ 55757 w 1490380"/>
                    <a:gd name="connsiteY183" fmla="*/ 2010 h 1495138"/>
                    <a:gd name="connsiteX184" fmla="*/ 123093 w 1490380"/>
                    <a:gd name="connsiteY18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75529 w 1490380"/>
                    <a:gd name="connsiteY34" fmla="*/ 88604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1275529 w 1490380"/>
                    <a:gd name="connsiteY47" fmla="*/ 886049 h 1495138"/>
                    <a:gd name="connsiteX48" fmla="*/ 990169 w 1490380"/>
                    <a:gd name="connsiteY48" fmla="*/ 539116 h 1495138"/>
                    <a:gd name="connsiteX49" fmla="*/ 1005400 w 1490380"/>
                    <a:gd name="connsiteY49" fmla="*/ 540322 h 1495138"/>
                    <a:gd name="connsiteX50" fmla="*/ 1041072 w 1490380"/>
                    <a:gd name="connsiteY50" fmla="*/ 578513 h 1495138"/>
                    <a:gd name="connsiteX51" fmla="*/ 1041072 w 1490380"/>
                    <a:gd name="connsiteY51" fmla="*/ 584543 h 1495138"/>
                    <a:gd name="connsiteX52" fmla="*/ 1041072 w 1490380"/>
                    <a:gd name="connsiteY52" fmla="*/ 731276 h 1495138"/>
                    <a:gd name="connsiteX53" fmla="*/ 1040671 w 1490380"/>
                    <a:gd name="connsiteY53" fmla="*/ 731276 h 1495138"/>
                    <a:gd name="connsiteX54" fmla="*/ 1040671 w 1490380"/>
                    <a:gd name="connsiteY54" fmla="*/ 865948 h 1495138"/>
                    <a:gd name="connsiteX55" fmla="*/ 1041072 w 1490380"/>
                    <a:gd name="connsiteY55" fmla="*/ 880018 h 1495138"/>
                    <a:gd name="connsiteX56" fmla="*/ 1046683 w 1490380"/>
                    <a:gd name="connsiteY56" fmla="*/ 886049 h 1495138"/>
                    <a:gd name="connsiteX57" fmla="*/ 1061914 w 1490380"/>
                    <a:gd name="connsiteY57" fmla="*/ 886049 h 1495138"/>
                    <a:gd name="connsiteX58" fmla="*/ 1083959 w 1490380"/>
                    <a:gd name="connsiteY58" fmla="*/ 886049 h 1495138"/>
                    <a:gd name="connsiteX59" fmla="*/ 1123238 w 1490380"/>
                    <a:gd name="connsiteY59" fmla="*/ 917003 h 1495138"/>
                    <a:gd name="connsiteX60" fmla="*/ 1089169 w 1490380"/>
                    <a:gd name="connsiteY60" fmla="*/ 971676 h 1495138"/>
                    <a:gd name="connsiteX61" fmla="*/ 1076343 w 1490380"/>
                    <a:gd name="connsiteY61" fmla="*/ 972480 h 1495138"/>
                    <a:gd name="connsiteX62" fmla="*/ 915217 w 1490380"/>
                    <a:gd name="connsiteY62" fmla="*/ 972480 h 1495138"/>
                    <a:gd name="connsiteX63" fmla="*/ 904395 w 1490380"/>
                    <a:gd name="connsiteY63" fmla="*/ 971676 h 1495138"/>
                    <a:gd name="connsiteX64" fmla="*/ 867520 w 1490380"/>
                    <a:gd name="connsiteY64" fmla="*/ 935897 h 1495138"/>
                    <a:gd name="connsiteX65" fmla="*/ 891970 w 1490380"/>
                    <a:gd name="connsiteY65" fmla="*/ 890069 h 1495138"/>
                    <a:gd name="connsiteX66" fmla="*/ 910407 w 1490380"/>
                    <a:gd name="connsiteY66" fmla="*/ 886049 h 1495138"/>
                    <a:gd name="connsiteX67" fmla="*/ 944877 w 1490380"/>
                    <a:gd name="connsiteY67" fmla="*/ 886049 h 1495138"/>
                    <a:gd name="connsiteX68" fmla="*/ 952893 w 1490380"/>
                    <a:gd name="connsiteY68" fmla="*/ 884843 h 1495138"/>
                    <a:gd name="connsiteX69" fmla="*/ 954496 w 1490380"/>
                    <a:gd name="connsiteY69" fmla="*/ 883234 h 1495138"/>
                    <a:gd name="connsiteX70" fmla="*/ 955298 w 1490380"/>
                    <a:gd name="connsiteY70" fmla="*/ 880018 h 1495138"/>
                    <a:gd name="connsiteX71" fmla="*/ 955298 w 1490380"/>
                    <a:gd name="connsiteY71" fmla="*/ 867556 h 1495138"/>
                    <a:gd name="connsiteX72" fmla="*/ 955298 w 1490380"/>
                    <a:gd name="connsiteY72" fmla="*/ 644844 h 1495138"/>
                    <a:gd name="connsiteX73" fmla="*/ 954496 w 1490380"/>
                    <a:gd name="connsiteY73" fmla="*/ 628764 h 1495138"/>
                    <a:gd name="connsiteX74" fmla="*/ 952893 w 1490380"/>
                    <a:gd name="connsiteY74" fmla="*/ 627156 h 1495138"/>
                    <a:gd name="connsiteX75" fmla="*/ 948083 w 1490380"/>
                    <a:gd name="connsiteY75" fmla="*/ 625950 h 1495138"/>
                    <a:gd name="connsiteX76" fmla="*/ 925638 w 1490380"/>
                    <a:gd name="connsiteY76" fmla="*/ 626352 h 1495138"/>
                    <a:gd name="connsiteX77" fmla="*/ 915217 w 1490380"/>
                    <a:gd name="connsiteY77" fmla="*/ 626352 h 1495138"/>
                    <a:gd name="connsiteX78" fmla="*/ 875937 w 1490380"/>
                    <a:gd name="connsiteY78" fmla="*/ 584543 h 1495138"/>
                    <a:gd name="connsiteX79" fmla="*/ 916419 w 1490380"/>
                    <a:gd name="connsiteY79" fmla="*/ 541126 h 1495138"/>
                    <a:gd name="connsiteX80" fmla="*/ 922832 w 1490380"/>
                    <a:gd name="connsiteY80" fmla="*/ 541126 h 1495138"/>
                    <a:gd name="connsiteX81" fmla="*/ 990169 w 1490380"/>
                    <a:gd name="connsiteY81" fmla="*/ 539116 h 1495138"/>
                    <a:gd name="connsiteX82" fmla="*/ 272255 w 1490380"/>
                    <a:gd name="connsiteY82" fmla="*/ 539116 h 1495138"/>
                    <a:gd name="connsiteX83" fmla="*/ 287486 w 1490380"/>
                    <a:gd name="connsiteY83" fmla="*/ 540322 h 1495138"/>
                    <a:gd name="connsiteX84" fmla="*/ 323158 w 1490380"/>
                    <a:gd name="connsiteY84" fmla="*/ 578513 h 1495138"/>
                    <a:gd name="connsiteX85" fmla="*/ 323158 w 1490380"/>
                    <a:gd name="connsiteY85" fmla="*/ 584543 h 1495138"/>
                    <a:gd name="connsiteX86" fmla="*/ 323158 w 1490380"/>
                    <a:gd name="connsiteY86" fmla="*/ 731276 h 1495138"/>
                    <a:gd name="connsiteX87" fmla="*/ 322757 w 1490380"/>
                    <a:gd name="connsiteY87" fmla="*/ 731276 h 1495138"/>
                    <a:gd name="connsiteX88" fmla="*/ 322757 w 1490380"/>
                    <a:gd name="connsiteY88" fmla="*/ 865948 h 1495138"/>
                    <a:gd name="connsiteX89" fmla="*/ 323158 w 1490380"/>
                    <a:gd name="connsiteY89" fmla="*/ 880018 h 1495138"/>
                    <a:gd name="connsiteX90" fmla="*/ 328769 w 1490380"/>
                    <a:gd name="connsiteY90" fmla="*/ 886049 h 1495138"/>
                    <a:gd name="connsiteX91" fmla="*/ 344000 w 1490380"/>
                    <a:gd name="connsiteY91" fmla="*/ 886049 h 1495138"/>
                    <a:gd name="connsiteX92" fmla="*/ 366045 w 1490380"/>
                    <a:gd name="connsiteY92" fmla="*/ 886049 h 1495138"/>
                    <a:gd name="connsiteX93" fmla="*/ 405325 w 1490380"/>
                    <a:gd name="connsiteY93" fmla="*/ 917003 h 1495138"/>
                    <a:gd name="connsiteX94" fmla="*/ 371255 w 1490380"/>
                    <a:gd name="connsiteY94" fmla="*/ 971676 h 1495138"/>
                    <a:gd name="connsiteX95" fmla="*/ 358429 w 1490380"/>
                    <a:gd name="connsiteY95" fmla="*/ 972480 h 1495138"/>
                    <a:gd name="connsiteX96" fmla="*/ 197303 w 1490380"/>
                    <a:gd name="connsiteY96" fmla="*/ 972480 h 1495138"/>
                    <a:gd name="connsiteX97" fmla="*/ 186481 w 1490380"/>
                    <a:gd name="connsiteY97" fmla="*/ 971676 h 1495138"/>
                    <a:gd name="connsiteX98" fmla="*/ 149606 w 1490380"/>
                    <a:gd name="connsiteY98" fmla="*/ 935897 h 1495138"/>
                    <a:gd name="connsiteX99" fmla="*/ 174056 w 1490380"/>
                    <a:gd name="connsiteY99" fmla="*/ 890069 h 1495138"/>
                    <a:gd name="connsiteX100" fmla="*/ 192493 w 1490380"/>
                    <a:gd name="connsiteY100" fmla="*/ 886049 h 1495138"/>
                    <a:gd name="connsiteX101" fmla="*/ 226963 w 1490380"/>
                    <a:gd name="connsiteY101" fmla="*/ 886049 h 1495138"/>
                    <a:gd name="connsiteX102" fmla="*/ 234979 w 1490380"/>
                    <a:gd name="connsiteY102" fmla="*/ 884843 h 1495138"/>
                    <a:gd name="connsiteX103" fmla="*/ 236582 w 1490380"/>
                    <a:gd name="connsiteY103" fmla="*/ 883234 h 1495138"/>
                    <a:gd name="connsiteX104" fmla="*/ 237384 w 1490380"/>
                    <a:gd name="connsiteY104" fmla="*/ 880018 h 1495138"/>
                    <a:gd name="connsiteX105" fmla="*/ 237384 w 1490380"/>
                    <a:gd name="connsiteY105" fmla="*/ 867556 h 1495138"/>
                    <a:gd name="connsiteX106" fmla="*/ 237384 w 1490380"/>
                    <a:gd name="connsiteY106" fmla="*/ 644844 h 1495138"/>
                    <a:gd name="connsiteX107" fmla="*/ 236582 w 1490380"/>
                    <a:gd name="connsiteY107" fmla="*/ 628764 h 1495138"/>
                    <a:gd name="connsiteX108" fmla="*/ 234979 w 1490380"/>
                    <a:gd name="connsiteY108" fmla="*/ 627156 h 1495138"/>
                    <a:gd name="connsiteX109" fmla="*/ 230169 w 1490380"/>
                    <a:gd name="connsiteY109" fmla="*/ 625950 h 1495138"/>
                    <a:gd name="connsiteX110" fmla="*/ 207724 w 1490380"/>
                    <a:gd name="connsiteY110" fmla="*/ 626352 h 1495138"/>
                    <a:gd name="connsiteX111" fmla="*/ 197303 w 1490380"/>
                    <a:gd name="connsiteY111" fmla="*/ 626352 h 1495138"/>
                    <a:gd name="connsiteX112" fmla="*/ 158023 w 1490380"/>
                    <a:gd name="connsiteY112" fmla="*/ 584543 h 1495138"/>
                    <a:gd name="connsiteX113" fmla="*/ 198505 w 1490380"/>
                    <a:gd name="connsiteY113" fmla="*/ 541126 h 1495138"/>
                    <a:gd name="connsiteX114" fmla="*/ 204918 w 1490380"/>
                    <a:gd name="connsiteY114" fmla="*/ 541126 h 1495138"/>
                    <a:gd name="connsiteX115" fmla="*/ 272255 w 1490380"/>
                    <a:gd name="connsiteY115" fmla="*/ 539116 h 1495138"/>
                    <a:gd name="connsiteX116" fmla="*/ 477504 w 1490380"/>
                    <a:gd name="connsiteY116" fmla="*/ 0 h 1495138"/>
                    <a:gd name="connsiteX117" fmla="*/ 492735 w 1490380"/>
                    <a:gd name="connsiteY117" fmla="*/ 1206 h 1495138"/>
                    <a:gd name="connsiteX118" fmla="*/ 528407 w 1490380"/>
                    <a:gd name="connsiteY118" fmla="*/ 39397 h 1495138"/>
                    <a:gd name="connsiteX119" fmla="*/ 528407 w 1490380"/>
                    <a:gd name="connsiteY119" fmla="*/ 45427 h 1495138"/>
                    <a:gd name="connsiteX120" fmla="*/ 528407 w 1490380"/>
                    <a:gd name="connsiteY120" fmla="*/ 192159 h 1495138"/>
                    <a:gd name="connsiteX121" fmla="*/ 528006 w 1490380"/>
                    <a:gd name="connsiteY121" fmla="*/ 192159 h 1495138"/>
                    <a:gd name="connsiteX122" fmla="*/ 528006 w 1490380"/>
                    <a:gd name="connsiteY122" fmla="*/ 326832 h 1495138"/>
                    <a:gd name="connsiteX123" fmla="*/ 528407 w 1490380"/>
                    <a:gd name="connsiteY123" fmla="*/ 340902 h 1495138"/>
                    <a:gd name="connsiteX124" fmla="*/ 534018 w 1490380"/>
                    <a:gd name="connsiteY124" fmla="*/ 346932 h 1495138"/>
                    <a:gd name="connsiteX125" fmla="*/ 549249 w 1490380"/>
                    <a:gd name="connsiteY125" fmla="*/ 346932 h 1495138"/>
                    <a:gd name="connsiteX126" fmla="*/ 571294 w 1490380"/>
                    <a:gd name="connsiteY126" fmla="*/ 346932 h 1495138"/>
                    <a:gd name="connsiteX127" fmla="*/ 610574 w 1490380"/>
                    <a:gd name="connsiteY127" fmla="*/ 377887 h 1495138"/>
                    <a:gd name="connsiteX128" fmla="*/ 576504 w 1490380"/>
                    <a:gd name="connsiteY128" fmla="*/ 432560 h 1495138"/>
                    <a:gd name="connsiteX129" fmla="*/ 563678 w 1490380"/>
                    <a:gd name="connsiteY129" fmla="*/ 433364 h 1495138"/>
                    <a:gd name="connsiteX130" fmla="*/ 402552 w 1490380"/>
                    <a:gd name="connsiteY130" fmla="*/ 433364 h 1495138"/>
                    <a:gd name="connsiteX131" fmla="*/ 391730 w 1490380"/>
                    <a:gd name="connsiteY131" fmla="*/ 432560 h 1495138"/>
                    <a:gd name="connsiteX132" fmla="*/ 354855 w 1490380"/>
                    <a:gd name="connsiteY132" fmla="*/ 396781 h 1495138"/>
                    <a:gd name="connsiteX133" fmla="*/ 379305 w 1490380"/>
                    <a:gd name="connsiteY133" fmla="*/ 350952 h 1495138"/>
                    <a:gd name="connsiteX134" fmla="*/ 397742 w 1490380"/>
                    <a:gd name="connsiteY134" fmla="*/ 346932 h 1495138"/>
                    <a:gd name="connsiteX135" fmla="*/ 432212 w 1490380"/>
                    <a:gd name="connsiteY135" fmla="*/ 346932 h 1495138"/>
                    <a:gd name="connsiteX136" fmla="*/ 440228 w 1490380"/>
                    <a:gd name="connsiteY136" fmla="*/ 345726 h 1495138"/>
                    <a:gd name="connsiteX137" fmla="*/ 441831 w 1490380"/>
                    <a:gd name="connsiteY137" fmla="*/ 344118 h 1495138"/>
                    <a:gd name="connsiteX138" fmla="*/ 442633 w 1490380"/>
                    <a:gd name="connsiteY138" fmla="*/ 340902 h 1495138"/>
                    <a:gd name="connsiteX139" fmla="*/ 442633 w 1490380"/>
                    <a:gd name="connsiteY139" fmla="*/ 328440 h 1495138"/>
                    <a:gd name="connsiteX140" fmla="*/ 442633 w 1490380"/>
                    <a:gd name="connsiteY140" fmla="*/ 105728 h 1495138"/>
                    <a:gd name="connsiteX141" fmla="*/ 441831 w 1490380"/>
                    <a:gd name="connsiteY141" fmla="*/ 89648 h 1495138"/>
                    <a:gd name="connsiteX142" fmla="*/ 440228 w 1490380"/>
                    <a:gd name="connsiteY142" fmla="*/ 88040 h 1495138"/>
                    <a:gd name="connsiteX143" fmla="*/ 435418 w 1490380"/>
                    <a:gd name="connsiteY143" fmla="*/ 86834 h 1495138"/>
                    <a:gd name="connsiteX144" fmla="*/ 412973 w 1490380"/>
                    <a:gd name="connsiteY144" fmla="*/ 87236 h 1495138"/>
                    <a:gd name="connsiteX145" fmla="*/ 402552 w 1490380"/>
                    <a:gd name="connsiteY145" fmla="*/ 87236 h 1495138"/>
                    <a:gd name="connsiteX146" fmla="*/ 363272 w 1490380"/>
                    <a:gd name="connsiteY146" fmla="*/ 45427 h 1495138"/>
                    <a:gd name="connsiteX147" fmla="*/ 403754 w 1490380"/>
                    <a:gd name="connsiteY147" fmla="*/ 2010 h 1495138"/>
                    <a:gd name="connsiteX148" fmla="*/ 410167 w 1490380"/>
                    <a:gd name="connsiteY148" fmla="*/ 2010 h 1495138"/>
                    <a:gd name="connsiteX149" fmla="*/ 477504 w 1490380"/>
                    <a:gd name="connsiteY149" fmla="*/ 0 h 1495138"/>
                    <a:gd name="connsiteX150" fmla="*/ 123093 w 1490380"/>
                    <a:gd name="connsiteY150" fmla="*/ 0 h 1495138"/>
                    <a:gd name="connsiteX151" fmla="*/ 138324 w 1490380"/>
                    <a:gd name="connsiteY151" fmla="*/ 1206 h 1495138"/>
                    <a:gd name="connsiteX152" fmla="*/ 173997 w 1490380"/>
                    <a:gd name="connsiteY152" fmla="*/ 39397 h 1495138"/>
                    <a:gd name="connsiteX153" fmla="*/ 173997 w 1490380"/>
                    <a:gd name="connsiteY153" fmla="*/ 45427 h 1495138"/>
                    <a:gd name="connsiteX154" fmla="*/ 173997 w 1490380"/>
                    <a:gd name="connsiteY154" fmla="*/ 192159 h 1495138"/>
                    <a:gd name="connsiteX155" fmla="*/ 173596 w 1490380"/>
                    <a:gd name="connsiteY155" fmla="*/ 192159 h 1495138"/>
                    <a:gd name="connsiteX156" fmla="*/ 173596 w 1490380"/>
                    <a:gd name="connsiteY156" fmla="*/ 326832 h 1495138"/>
                    <a:gd name="connsiteX157" fmla="*/ 173997 w 1490380"/>
                    <a:gd name="connsiteY157" fmla="*/ 340902 h 1495138"/>
                    <a:gd name="connsiteX158" fmla="*/ 179608 w 1490380"/>
                    <a:gd name="connsiteY158" fmla="*/ 346932 h 1495138"/>
                    <a:gd name="connsiteX159" fmla="*/ 194839 w 1490380"/>
                    <a:gd name="connsiteY159" fmla="*/ 346932 h 1495138"/>
                    <a:gd name="connsiteX160" fmla="*/ 216884 w 1490380"/>
                    <a:gd name="connsiteY160" fmla="*/ 346932 h 1495138"/>
                    <a:gd name="connsiteX161" fmla="*/ 256164 w 1490380"/>
                    <a:gd name="connsiteY161" fmla="*/ 377887 h 1495138"/>
                    <a:gd name="connsiteX162" fmla="*/ 222094 w 1490380"/>
                    <a:gd name="connsiteY162" fmla="*/ 432560 h 1495138"/>
                    <a:gd name="connsiteX163" fmla="*/ 209268 w 1490380"/>
                    <a:gd name="connsiteY163" fmla="*/ 433364 h 1495138"/>
                    <a:gd name="connsiteX164" fmla="*/ 48141 w 1490380"/>
                    <a:gd name="connsiteY164" fmla="*/ 433364 h 1495138"/>
                    <a:gd name="connsiteX165" fmla="*/ 37319 w 1490380"/>
                    <a:gd name="connsiteY165" fmla="*/ 432560 h 1495138"/>
                    <a:gd name="connsiteX166" fmla="*/ 445 w 1490380"/>
                    <a:gd name="connsiteY166" fmla="*/ 396781 h 1495138"/>
                    <a:gd name="connsiteX167" fmla="*/ 24894 w 1490380"/>
                    <a:gd name="connsiteY167" fmla="*/ 350952 h 1495138"/>
                    <a:gd name="connsiteX168" fmla="*/ 43332 w 1490380"/>
                    <a:gd name="connsiteY168" fmla="*/ 346932 h 1495138"/>
                    <a:gd name="connsiteX169" fmla="*/ 77801 w 1490380"/>
                    <a:gd name="connsiteY169" fmla="*/ 346932 h 1495138"/>
                    <a:gd name="connsiteX170" fmla="*/ 85818 w 1490380"/>
                    <a:gd name="connsiteY170" fmla="*/ 345726 h 1495138"/>
                    <a:gd name="connsiteX171" fmla="*/ 87421 w 1490380"/>
                    <a:gd name="connsiteY171" fmla="*/ 344118 h 1495138"/>
                    <a:gd name="connsiteX172" fmla="*/ 88223 w 1490380"/>
                    <a:gd name="connsiteY172" fmla="*/ 340902 h 1495138"/>
                    <a:gd name="connsiteX173" fmla="*/ 88223 w 1490380"/>
                    <a:gd name="connsiteY173" fmla="*/ 328440 h 1495138"/>
                    <a:gd name="connsiteX174" fmla="*/ 88223 w 1490380"/>
                    <a:gd name="connsiteY174" fmla="*/ 105728 h 1495138"/>
                    <a:gd name="connsiteX175" fmla="*/ 87421 w 1490380"/>
                    <a:gd name="connsiteY175" fmla="*/ 89648 h 1495138"/>
                    <a:gd name="connsiteX176" fmla="*/ 85818 w 1490380"/>
                    <a:gd name="connsiteY176" fmla="*/ 88040 h 1495138"/>
                    <a:gd name="connsiteX177" fmla="*/ 81008 w 1490380"/>
                    <a:gd name="connsiteY177" fmla="*/ 86834 h 1495138"/>
                    <a:gd name="connsiteX178" fmla="*/ 58562 w 1490380"/>
                    <a:gd name="connsiteY178" fmla="*/ 87236 h 1495138"/>
                    <a:gd name="connsiteX179" fmla="*/ 48141 w 1490380"/>
                    <a:gd name="connsiteY179" fmla="*/ 87236 h 1495138"/>
                    <a:gd name="connsiteX180" fmla="*/ 8862 w 1490380"/>
                    <a:gd name="connsiteY180" fmla="*/ 45427 h 1495138"/>
                    <a:gd name="connsiteX181" fmla="*/ 49344 w 1490380"/>
                    <a:gd name="connsiteY181" fmla="*/ 2010 h 1495138"/>
                    <a:gd name="connsiteX182" fmla="*/ 55757 w 1490380"/>
                    <a:gd name="connsiteY182" fmla="*/ 2010 h 1495138"/>
                    <a:gd name="connsiteX183" fmla="*/ 123093 w 1490380"/>
                    <a:gd name="connsiteY183"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57091 w 1490380"/>
                    <a:gd name="connsiteY34" fmla="*/ 890069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1257091 w 1490380"/>
                    <a:gd name="connsiteY46" fmla="*/ 890069 h 1495138"/>
                    <a:gd name="connsiteX47" fmla="*/ 990169 w 1490380"/>
                    <a:gd name="connsiteY47" fmla="*/ 539116 h 1495138"/>
                    <a:gd name="connsiteX48" fmla="*/ 1005400 w 1490380"/>
                    <a:gd name="connsiteY48" fmla="*/ 540322 h 1495138"/>
                    <a:gd name="connsiteX49" fmla="*/ 1041072 w 1490380"/>
                    <a:gd name="connsiteY49" fmla="*/ 578513 h 1495138"/>
                    <a:gd name="connsiteX50" fmla="*/ 1041072 w 1490380"/>
                    <a:gd name="connsiteY50" fmla="*/ 584543 h 1495138"/>
                    <a:gd name="connsiteX51" fmla="*/ 1041072 w 1490380"/>
                    <a:gd name="connsiteY51" fmla="*/ 731276 h 1495138"/>
                    <a:gd name="connsiteX52" fmla="*/ 1040671 w 1490380"/>
                    <a:gd name="connsiteY52" fmla="*/ 731276 h 1495138"/>
                    <a:gd name="connsiteX53" fmla="*/ 1040671 w 1490380"/>
                    <a:gd name="connsiteY53" fmla="*/ 865948 h 1495138"/>
                    <a:gd name="connsiteX54" fmla="*/ 1041072 w 1490380"/>
                    <a:gd name="connsiteY54" fmla="*/ 880018 h 1495138"/>
                    <a:gd name="connsiteX55" fmla="*/ 1046683 w 1490380"/>
                    <a:gd name="connsiteY55" fmla="*/ 886049 h 1495138"/>
                    <a:gd name="connsiteX56" fmla="*/ 1061914 w 1490380"/>
                    <a:gd name="connsiteY56" fmla="*/ 886049 h 1495138"/>
                    <a:gd name="connsiteX57" fmla="*/ 1083959 w 1490380"/>
                    <a:gd name="connsiteY57" fmla="*/ 886049 h 1495138"/>
                    <a:gd name="connsiteX58" fmla="*/ 1123238 w 1490380"/>
                    <a:gd name="connsiteY58" fmla="*/ 917003 h 1495138"/>
                    <a:gd name="connsiteX59" fmla="*/ 1089169 w 1490380"/>
                    <a:gd name="connsiteY59" fmla="*/ 971676 h 1495138"/>
                    <a:gd name="connsiteX60" fmla="*/ 1076343 w 1490380"/>
                    <a:gd name="connsiteY60" fmla="*/ 972480 h 1495138"/>
                    <a:gd name="connsiteX61" fmla="*/ 915217 w 1490380"/>
                    <a:gd name="connsiteY61" fmla="*/ 972480 h 1495138"/>
                    <a:gd name="connsiteX62" fmla="*/ 904395 w 1490380"/>
                    <a:gd name="connsiteY62" fmla="*/ 971676 h 1495138"/>
                    <a:gd name="connsiteX63" fmla="*/ 867520 w 1490380"/>
                    <a:gd name="connsiteY63" fmla="*/ 935897 h 1495138"/>
                    <a:gd name="connsiteX64" fmla="*/ 891970 w 1490380"/>
                    <a:gd name="connsiteY64" fmla="*/ 890069 h 1495138"/>
                    <a:gd name="connsiteX65" fmla="*/ 910407 w 1490380"/>
                    <a:gd name="connsiteY65" fmla="*/ 886049 h 1495138"/>
                    <a:gd name="connsiteX66" fmla="*/ 944877 w 1490380"/>
                    <a:gd name="connsiteY66" fmla="*/ 886049 h 1495138"/>
                    <a:gd name="connsiteX67" fmla="*/ 952893 w 1490380"/>
                    <a:gd name="connsiteY67" fmla="*/ 884843 h 1495138"/>
                    <a:gd name="connsiteX68" fmla="*/ 954496 w 1490380"/>
                    <a:gd name="connsiteY68" fmla="*/ 883234 h 1495138"/>
                    <a:gd name="connsiteX69" fmla="*/ 955298 w 1490380"/>
                    <a:gd name="connsiteY69" fmla="*/ 880018 h 1495138"/>
                    <a:gd name="connsiteX70" fmla="*/ 955298 w 1490380"/>
                    <a:gd name="connsiteY70" fmla="*/ 867556 h 1495138"/>
                    <a:gd name="connsiteX71" fmla="*/ 955298 w 1490380"/>
                    <a:gd name="connsiteY71" fmla="*/ 644844 h 1495138"/>
                    <a:gd name="connsiteX72" fmla="*/ 954496 w 1490380"/>
                    <a:gd name="connsiteY72" fmla="*/ 628764 h 1495138"/>
                    <a:gd name="connsiteX73" fmla="*/ 952893 w 1490380"/>
                    <a:gd name="connsiteY73" fmla="*/ 627156 h 1495138"/>
                    <a:gd name="connsiteX74" fmla="*/ 948083 w 1490380"/>
                    <a:gd name="connsiteY74" fmla="*/ 625950 h 1495138"/>
                    <a:gd name="connsiteX75" fmla="*/ 925638 w 1490380"/>
                    <a:gd name="connsiteY75" fmla="*/ 626352 h 1495138"/>
                    <a:gd name="connsiteX76" fmla="*/ 915217 w 1490380"/>
                    <a:gd name="connsiteY76" fmla="*/ 626352 h 1495138"/>
                    <a:gd name="connsiteX77" fmla="*/ 875937 w 1490380"/>
                    <a:gd name="connsiteY77" fmla="*/ 584543 h 1495138"/>
                    <a:gd name="connsiteX78" fmla="*/ 916419 w 1490380"/>
                    <a:gd name="connsiteY78" fmla="*/ 541126 h 1495138"/>
                    <a:gd name="connsiteX79" fmla="*/ 922832 w 1490380"/>
                    <a:gd name="connsiteY79" fmla="*/ 541126 h 1495138"/>
                    <a:gd name="connsiteX80" fmla="*/ 990169 w 1490380"/>
                    <a:gd name="connsiteY80" fmla="*/ 539116 h 1495138"/>
                    <a:gd name="connsiteX81" fmla="*/ 272255 w 1490380"/>
                    <a:gd name="connsiteY81" fmla="*/ 539116 h 1495138"/>
                    <a:gd name="connsiteX82" fmla="*/ 287486 w 1490380"/>
                    <a:gd name="connsiteY82" fmla="*/ 540322 h 1495138"/>
                    <a:gd name="connsiteX83" fmla="*/ 323158 w 1490380"/>
                    <a:gd name="connsiteY83" fmla="*/ 578513 h 1495138"/>
                    <a:gd name="connsiteX84" fmla="*/ 323158 w 1490380"/>
                    <a:gd name="connsiteY84" fmla="*/ 584543 h 1495138"/>
                    <a:gd name="connsiteX85" fmla="*/ 323158 w 1490380"/>
                    <a:gd name="connsiteY85" fmla="*/ 731276 h 1495138"/>
                    <a:gd name="connsiteX86" fmla="*/ 322757 w 1490380"/>
                    <a:gd name="connsiteY86" fmla="*/ 731276 h 1495138"/>
                    <a:gd name="connsiteX87" fmla="*/ 322757 w 1490380"/>
                    <a:gd name="connsiteY87" fmla="*/ 865948 h 1495138"/>
                    <a:gd name="connsiteX88" fmla="*/ 323158 w 1490380"/>
                    <a:gd name="connsiteY88" fmla="*/ 880018 h 1495138"/>
                    <a:gd name="connsiteX89" fmla="*/ 328769 w 1490380"/>
                    <a:gd name="connsiteY89" fmla="*/ 886049 h 1495138"/>
                    <a:gd name="connsiteX90" fmla="*/ 344000 w 1490380"/>
                    <a:gd name="connsiteY90" fmla="*/ 886049 h 1495138"/>
                    <a:gd name="connsiteX91" fmla="*/ 366045 w 1490380"/>
                    <a:gd name="connsiteY91" fmla="*/ 886049 h 1495138"/>
                    <a:gd name="connsiteX92" fmla="*/ 405325 w 1490380"/>
                    <a:gd name="connsiteY92" fmla="*/ 917003 h 1495138"/>
                    <a:gd name="connsiteX93" fmla="*/ 371255 w 1490380"/>
                    <a:gd name="connsiteY93" fmla="*/ 971676 h 1495138"/>
                    <a:gd name="connsiteX94" fmla="*/ 358429 w 1490380"/>
                    <a:gd name="connsiteY94" fmla="*/ 972480 h 1495138"/>
                    <a:gd name="connsiteX95" fmla="*/ 197303 w 1490380"/>
                    <a:gd name="connsiteY95" fmla="*/ 972480 h 1495138"/>
                    <a:gd name="connsiteX96" fmla="*/ 186481 w 1490380"/>
                    <a:gd name="connsiteY96" fmla="*/ 971676 h 1495138"/>
                    <a:gd name="connsiteX97" fmla="*/ 149606 w 1490380"/>
                    <a:gd name="connsiteY97" fmla="*/ 935897 h 1495138"/>
                    <a:gd name="connsiteX98" fmla="*/ 174056 w 1490380"/>
                    <a:gd name="connsiteY98" fmla="*/ 890069 h 1495138"/>
                    <a:gd name="connsiteX99" fmla="*/ 192493 w 1490380"/>
                    <a:gd name="connsiteY99" fmla="*/ 886049 h 1495138"/>
                    <a:gd name="connsiteX100" fmla="*/ 226963 w 1490380"/>
                    <a:gd name="connsiteY100" fmla="*/ 886049 h 1495138"/>
                    <a:gd name="connsiteX101" fmla="*/ 234979 w 1490380"/>
                    <a:gd name="connsiteY101" fmla="*/ 884843 h 1495138"/>
                    <a:gd name="connsiteX102" fmla="*/ 236582 w 1490380"/>
                    <a:gd name="connsiteY102" fmla="*/ 883234 h 1495138"/>
                    <a:gd name="connsiteX103" fmla="*/ 237384 w 1490380"/>
                    <a:gd name="connsiteY103" fmla="*/ 880018 h 1495138"/>
                    <a:gd name="connsiteX104" fmla="*/ 237384 w 1490380"/>
                    <a:gd name="connsiteY104" fmla="*/ 867556 h 1495138"/>
                    <a:gd name="connsiteX105" fmla="*/ 237384 w 1490380"/>
                    <a:gd name="connsiteY105" fmla="*/ 644844 h 1495138"/>
                    <a:gd name="connsiteX106" fmla="*/ 236582 w 1490380"/>
                    <a:gd name="connsiteY106" fmla="*/ 628764 h 1495138"/>
                    <a:gd name="connsiteX107" fmla="*/ 234979 w 1490380"/>
                    <a:gd name="connsiteY107" fmla="*/ 627156 h 1495138"/>
                    <a:gd name="connsiteX108" fmla="*/ 230169 w 1490380"/>
                    <a:gd name="connsiteY108" fmla="*/ 625950 h 1495138"/>
                    <a:gd name="connsiteX109" fmla="*/ 207724 w 1490380"/>
                    <a:gd name="connsiteY109" fmla="*/ 626352 h 1495138"/>
                    <a:gd name="connsiteX110" fmla="*/ 197303 w 1490380"/>
                    <a:gd name="connsiteY110" fmla="*/ 626352 h 1495138"/>
                    <a:gd name="connsiteX111" fmla="*/ 158023 w 1490380"/>
                    <a:gd name="connsiteY111" fmla="*/ 584543 h 1495138"/>
                    <a:gd name="connsiteX112" fmla="*/ 198505 w 1490380"/>
                    <a:gd name="connsiteY112" fmla="*/ 541126 h 1495138"/>
                    <a:gd name="connsiteX113" fmla="*/ 204918 w 1490380"/>
                    <a:gd name="connsiteY113" fmla="*/ 541126 h 1495138"/>
                    <a:gd name="connsiteX114" fmla="*/ 272255 w 1490380"/>
                    <a:gd name="connsiteY114" fmla="*/ 539116 h 1495138"/>
                    <a:gd name="connsiteX115" fmla="*/ 477504 w 1490380"/>
                    <a:gd name="connsiteY115" fmla="*/ 0 h 1495138"/>
                    <a:gd name="connsiteX116" fmla="*/ 492735 w 1490380"/>
                    <a:gd name="connsiteY116" fmla="*/ 1206 h 1495138"/>
                    <a:gd name="connsiteX117" fmla="*/ 528407 w 1490380"/>
                    <a:gd name="connsiteY117" fmla="*/ 39397 h 1495138"/>
                    <a:gd name="connsiteX118" fmla="*/ 528407 w 1490380"/>
                    <a:gd name="connsiteY118" fmla="*/ 45427 h 1495138"/>
                    <a:gd name="connsiteX119" fmla="*/ 528407 w 1490380"/>
                    <a:gd name="connsiteY119" fmla="*/ 192159 h 1495138"/>
                    <a:gd name="connsiteX120" fmla="*/ 528006 w 1490380"/>
                    <a:gd name="connsiteY120" fmla="*/ 192159 h 1495138"/>
                    <a:gd name="connsiteX121" fmla="*/ 528006 w 1490380"/>
                    <a:gd name="connsiteY121" fmla="*/ 326832 h 1495138"/>
                    <a:gd name="connsiteX122" fmla="*/ 528407 w 1490380"/>
                    <a:gd name="connsiteY122" fmla="*/ 340902 h 1495138"/>
                    <a:gd name="connsiteX123" fmla="*/ 534018 w 1490380"/>
                    <a:gd name="connsiteY123" fmla="*/ 346932 h 1495138"/>
                    <a:gd name="connsiteX124" fmla="*/ 549249 w 1490380"/>
                    <a:gd name="connsiteY124" fmla="*/ 346932 h 1495138"/>
                    <a:gd name="connsiteX125" fmla="*/ 571294 w 1490380"/>
                    <a:gd name="connsiteY125" fmla="*/ 346932 h 1495138"/>
                    <a:gd name="connsiteX126" fmla="*/ 610574 w 1490380"/>
                    <a:gd name="connsiteY126" fmla="*/ 377887 h 1495138"/>
                    <a:gd name="connsiteX127" fmla="*/ 576504 w 1490380"/>
                    <a:gd name="connsiteY127" fmla="*/ 432560 h 1495138"/>
                    <a:gd name="connsiteX128" fmla="*/ 563678 w 1490380"/>
                    <a:gd name="connsiteY128" fmla="*/ 433364 h 1495138"/>
                    <a:gd name="connsiteX129" fmla="*/ 402552 w 1490380"/>
                    <a:gd name="connsiteY129" fmla="*/ 433364 h 1495138"/>
                    <a:gd name="connsiteX130" fmla="*/ 391730 w 1490380"/>
                    <a:gd name="connsiteY130" fmla="*/ 432560 h 1495138"/>
                    <a:gd name="connsiteX131" fmla="*/ 354855 w 1490380"/>
                    <a:gd name="connsiteY131" fmla="*/ 396781 h 1495138"/>
                    <a:gd name="connsiteX132" fmla="*/ 379305 w 1490380"/>
                    <a:gd name="connsiteY132" fmla="*/ 350952 h 1495138"/>
                    <a:gd name="connsiteX133" fmla="*/ 397742 w 1490380"/>
                    <a:gd name="connsiteY133" fmla="*/ 346932 h 1495138"/>
                    <a:gd name="connsiteX134" fmla="*/ 432212 w 1490380"/>
                    <a:gd name="connsiteY134" fmla="*/ 346932 h 1495138"/>
                    <a:gd name="connsiteX135" fmla="*/ 440228 w 1490380"/>
                    <a:gd name="connsiteY135" fmla="*/ 345726 h 1495138"/>
                    <a:gd name="connsiteX136" fmla="*/ 441831 w 1490380"/>
                    <a:gd name="connsiteY136" fmla="*/ 344118 h 1495138"/>
                    <a:gd name="connsiteX137" fmla="*/ 442633 w 1490380"/>
                    <a:gd name="connsiteY137" fmla="*/ 340902 h 1495138"/>
                    <a:gd name="connsiteX138" fmla="*/ 442633 w 1490380"/>
                    <a:gd name="connsiteY138" fmla="*/ 328440 h 1495138"/>
                    <a:gd name="connsiteX139" fmla="*/ 442633 w 1490380"/>
                    <a:gd name="connsiteY139" fmla="*/ 105728 h 1495138"/>
                    <a:gd name="connsiteX140" fmla="*/ 441831 w 1490380"/>
                    <a:gd name="connsiteY140" fmla="*/ 89648 h 1495138"/>
                    <a:gd name="connsiteX141" fmla="*/ 440228 w 1490380"/>
                    <a:gd name="connsiteY141" fmla="*/ 88040 h 1495138"/>
                    <a:gd name="connsiteX142" fmla="*/ 435418 w 1490380"/>
                    <a:gd name="connsiteY142" fmla="*/ 86834 h 1495138"/>
                    <a:gd name="connsiteX143" fmla="*/ 412973 w 1490380"/>
                    <a:gd name="connsiteY143" fmla="*/ 87236 h 1495138"/>
                    <a:gd name="connsiteX144" fmla="*/ 402552 w 1490380"/>
                    <a:gd name="connsiteY144" fmla="*/ 87236 h 1495138"/>
                    <a:gd name="connsiteX145" fmla="*/ 363272 w 1490380"/>
                    <a:gd name="connsiteY145" fmla="*/ 45427 h 1495138"/>
                    <a:gd name="connsiteX146" fmla="*/ 403754 w 1490380"/>
                    <a:gd name="connsiteY146" fmla="*/ 2010 h 1495138"/>
                    <a:gd name="connsiteX147" fmla="*/ 410167 w 1490380"/>
                    <a:gd name="connsiteY147" fmla="*/ 2010 h 1495138"/>
                    <a:gd name="connsiteX148" fmla="*/ 477504 w 1490380"/>
                    <a:gd name="connsiteY148" fmla="*/ 0 h 1495138"/>
                    <a:gd name="connsiteX149" fmla="*/ 123093 w 1490380"/>
                    <a:gd name="connsiteY149" fmla="*/ 0 h 1495138"/>
                    <a:gd name="connsiteX150" fmla="*/ 138324 w 1490380"/>
                    <a:gd name="connsiteY150" fmla="*/ 1206 h 1495138"/>
                    <a:gd name="connsiteX151" fmla="*/ 173997 w 1490380"/>
                    <a:gd name="connsiteY151" fmla="*/ 39397 h 1495138"/>
                    <a:gd name="connsiteX152" fmla="*/ 173997 w 1490380"/>
                    <a:gd name="connsiteY152" fmla="*/ 45427 h 1495138"/>
                    <a:gd name="connsiteX153" fmla="*/ 173997 w 1490380"/>
                    <a:gd name="connsiteY153" fmla="*/ 192159 h 1495138"/>
                    <a:gd name="connsiteX154" fmla="*/ 173596 w 1490380"/>
                    <a:gd name="connsiteY154" fmla="*/ 192159 h 1495138"/>
                    <a:gd name="connsiteX155" fmla="*/ 173596 w 1490380"/>
                    <a:gd name="connsiteY155" fmla="*/ 326832 h 1495138"/>
                    <a:gd name="connsiteX156" fmla="*/ 173997 w 1490380"/>
                    <a:gd name="connsiteY156" fmla="*/ 340902 h 1495138"/>
                    <a:gd name="connsiteX157" fmla="*/ 179608 w 1490380"/>
                    <a:gd name="connsiteY157" fmla="*/ 346932 h 1495138"/>
                    <a:gd name="connsiteX158" fmla="*/ 194839 w 1490380"/>
                    <a:gd name="connsiteY158" fmla="*/ 346932 h 1495138"/>
                    <a:gd name="connsiteX159" fmla="*/ 216884 w 1490380"/>
                    <a:gd name="connsiteY159" fmla="*/ 346932 h 1495138"/>
                    <a:gd name="connsiteX160" fmla="*/ 256164 w 1490380"/>
                    <a:gd name="connsiteY160" fmla="*/ 377887 h 1495138"/>
                    <a:gd name="connsiteX161" fmla="*/ 222094 w 1490380"/>
                    <a:gd name="connsiteY161" fmla="*/ 432560 h 1495138"/>
                    <a:gd name="connsiteX162" fmla="*/ 209268 w 1490380"/>
                    <a:gd name="connsiteY162" fmla="*/ 433364 h 1495138"/>
                    <a:gd name="connsiteX163" fmla="*/ 48141 w 1490380"/>
                    <a:gd name="connsiteY163" fmla="*/ 433364 h 1495138"/>
                    <a:gd name="connsiteX164" fmla="*/ 37319 w 1490380"/>
                    <a:gd name="connsiteY164" fmla="*/ 432560 h 1495138"/>
                    <a:gd name="connsiteX165" fmla="*/ 445 w 1490380"/>
                    <a:gd name="connsiteY165" fmla="*/ 396781 h 1495138"/>
                    <a:gd name="connsiteX166" fmla="*/ 24894 w 1490380"/>
                    <a:gd name="connsiteY166" fmla="*/ 350952 h 1495138"/>
                    <a:gd name="connsiteX167" fmla="*/ 43332 w 1490380"/>
                    <a:gd name="connsiteY167" fmla="*/ 346932 h 1495138"/>
                    <a:gd name="connsiteX168" fmla="*/ 77801 w 1490380"/>
                    <a:gd name="connsiteY168" fmla="*/ 346932 h 1495138"/>
                    <a:gd name="connsiteX169" fmla="*/ 85818 w 1490380"/>
                    <a:gd name="connsiteY169" fmla="*/ 345726 h 1495138"/>
                    <a:gd name="connsiteX170" fmla="*/ 87421 w 1490380"/>
                    <a:gd name="connsiteY170" fmla="*/ 344118 h 1495138"/>
                    <a:gd name="connsiteX171" fmla="*/ 88223 w 1490380"/>
                    <a:gd name="connsiteY171" fmla="*/ 340902 h 1495138"/>
                    <a:gd name="connsiteX172" fmla="*/ 88223 w 1490380"/>
                    <a:gd name="connsiteY172" fmla="*/ 328440 h 1495138"/>
                    <a:gd name="connsiteX173" fmla="*/ 88223 w 1490380"/>
                    <a:gd name="connsiteY173" fmla="*/ 105728 h 1495138"/>
                    <a:gd name="connsiteX174" fmla="*/ 87421 w 1490380"/>
                    <a:gd name="connsiteY174" fmla="*/ 89648 h 1495138"/>
                    <a:gd name="connsiteX175" fmla="*/ 85818 w 1490380"/>
                    <a:gd name="connsiteY175" fmla="*/ 88040 h 1495138"/>
                    <a:gd name="connsiteX176" fmla="*/ 81008 w 1490380"/>
                    <a:gd name="connsiteY176" fmla="*/ 86834 h 1495138"/>
                    <a:gd name="connsiteX177" fmla="*/ 58562 w 1490380"/>
                    <a:gd name="connsiteY177" fmla="*/ 87236 h 1495138"/>
                    <a:gd name="connsiteX178" fmla="*/ 48141 w 1490380"/>
                    <a:gd name="connsiteY178" fmla="*/ 87236 h 1495138"/>
                    <a:gd name="connsiteX179" fmla="*/ 8862 w 1490380"/>
                    <a:gd name="connsiteY179" fmla="*/ 45427 h 1495138"/>
                    <a:gd name="connsiteX180" fmla="*/ 49344 w 1490380"/>
                    <a:gd name="connsiteY180" fmla="*/ 2010 h 1495138"/>
                    <a:gd name="connsiteX181" fmla="*/ 55757 w 1490380"/>
                    <a:gd name="connsiteY181" fmla="*/ 2010 h 1495138"/>
                    <a:gd name="connsiteX182" fmla="*/ 123093 w 1490380"/>
                    <a:gd name="connsiteY182"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32642 w 1490380"/>
                    <a:gd name="connsiteY34" fmla="*/ 935897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1232642 w 1490380"/>
                    <a:gd name="connsiteY45" fmla="*/ 935897 h 1495138"/>
                    <a:gd name="connsiteX46" fmla="*/ 990169 w 1490380"/>
                    <a:gd name="connsiteY46" fmla="*/ 539116 h 1495138"/>
                    <a:gd name="connsiteX47" fmla="*/ 1005400 w 1490380"/>
                    <a:gd name="connsiteY47" fmla="*/ 540322 h 1495138"/>
                    <a:gd name="connsiteX48" fmla="*/ 1041072 w 1490380"/>
                    <a:gd name="connsiteY48" fmla="*/ 578513 h 1495138"/>
                    <a:gd name="connsiteX49" fmla="*/ 1041072 w 1490380"/>
                    <a:gd name="connsiteY49" fmla="*/ 584543 h 1495138"/>
                    <a:gd name="connsiteX50" fmla="*/ 1041072 w 1490380"/>
                    <a:gd name="connsiteY50" fmla="*/ 731276 h 1495138"/>
                    <a:gd name="connsiteX51" fmla="*/ 1040671 w 1490380"/>
                    <a:gd name="connsiteY51" fmla="*/ 731276 h 1495138"/>
                    <a:gd name="connsiteX52" fmla="*/ 1040671 w 1490380"/>
                    <a:gd name="connsiteY52" fmla="*/ 865948 h 1495138"/>
                    <a:gd name="connsiteX53" fmla="*/ 1041072 w 1490380"/>
                    <a:gd name="connsiteY53" fmla="*/ 880018 h 1495138"/>
                    <a:gd name="connsiteX54" fmla="*/ 1046683 w 1490380"/>
                    <a:gd name="connsiteY54" fmla="*/ 886049 h 1495138"/>
                    <a:gd name="connsiteX55" fmla="*/ 1061914 w 1490380"/>
                    <a:gd name="connsiteY55" fmla="*/ 886049 h 1495138"/>
                    <a:gd name="connsiteX56" fmla="*/ 1083959 w 1490380"/>
                    <a:gd name="connsiteY56" fmla="*/ 886049 h 1495138"/>
                    <a:gd name="connsiteX57" fmla="*/ 1123238 w 1490380"/>
                    <a:gd name="connsiteY57" fmla="*/ 917003 h 1495138"/>
                    <a:gd name="connsiteX58" fmla="*/ 1089169 w 1490380"/>
                    <a:gd name="connsiteY58" fmla="*/ 971676 h 1495138"/>
                    <a:gd name="connsiteX59" fmla="*/ 1076343 w 1490380"/>
                    <a:gd name="connsiteY59" fmla="*/ 972480 h 1495138"/>
                    <a:gd name="connsiteX60" fmla="*/ 915217 w 1490380"/>
                    <a:gd name="connsiteY60" fmla="*/ 972480 h 1495138"/>
                    <a:gd name="connsiteX61" fmla="*/ 904395 w 1490380"/>
                    <a:gd name="connsiteY61" fmla="*/ 971676 h 1495138"/>
                    <a:gd name="connsiteX62" fmla="*/ 867520 w 1490380"/>
                    <a:gd name="connsiteY62" fmla="*/ 935897 h 1495138"/>
                    <a:gd name="connsiteX63" fmla="*/ 891970 w 1490380"/>
                    <a:gd name="connsiteY63" fmla="*/ 890069 h 1495138"/>
                    <a:gd name="connsiteX64" fmla="*/ 910407 w 1490380"/>
                    <a:gd name="connsiteY64" fmla="*/ 886049 h 1495138"/>
                    <a:gd name="connsiteX65" fmla="*/ 944877 w 1490380"/>
                    <a:gd name="connsiteY65" fmla="*/ 886049 h 1495138"/>
                    <a:gd name="connsiteX66" fmla="*/ 952893 w 1490380"/>
                    <a:gd name="connsiteY66" fmla="*/ 884843 h 1495138"/>
                    <a:gd name="connsiteX67" fmla="*/ 954496 w 1490380"/>
                    <a:gd name="connsiteY67" fmla="*/ 883234 h 1495138"/>
                    <a:gd name="connsiteX68" fmla="*/ 955298 w 1490380"/>
                    <a:gd name="connsiteY68" fmla="*/ 880018 h 1495138"/>
                    <a:gd name="connsiteX69" fmla="*/ 955298 w 1490380"/>
                    <a:gd name="connsiteY69" fmla="*/ 867556 h 1495138"/>
                    <a:gd name="connsiteX70" fmla="*/ 955298 w 1490380"/>
                    <a:gd name="connsiteY70" fmla="*/ 644844 h 1495138"/>
                    <a:gd name="connsiteX71" fmla="*/ 954496 w 1490380"/>
                    <a:gd name="connsiteY71" fmla="*/ 628764 h 1495138"/>
                    <a:gd name="connsiteX72" fmla="*/ 952893 w 1490380"/>
                    <a:gd name="connsiteY72" fmla="*/ 627156 h 1495138"/>
                    <a:gd name="connsiteX73" fmla="*/ 948083 w 1490380"/>
                    <a:gd name="connsiteY73" fmla="*/ 625950 h 1495138"/>
                    <a:gd name="connsiteX74" fmla="*/ 925638 w 1490380"/>
                    <a:gd name="connsiteY74" fmla="*/ 626352 h 1495138"/>
                    <a:gd name="connsiteX75" fmla="*/ 915217 w 1490380"/>
                    <a:gd name="connsiteY75" fmla="*/ 626352 h 1495138"/>
                    <a:gd name="connsiteX76" fmla="*/ 875937 w 1490380"/>
                    <a:gd name="connsiteY76" fmla="*/ 584543 h 1495138"/>
                    <a:gd name="connsiteX77" fmla="*/ 916419 w 1490380"/>
                    <a:gd name="connsiteY77" fmla="*/ 541126 h 1495138"/>
                    <a:gd name="connsiteX78" fmla="*/ 922832 w 1490380"/>
                    <a:gd name="connsiteY78" fmla="*/ 541126 h 1495138"/>
                    <a:gd name="connsiteX79" fmla="*/ 990169 w 1490380"/>
                    <a:gd name="connsiteY79" fmla="*/ 539116 h 1495138"/>
                    <a:gd name="connsiteX80" fmla="*/ 272255 w 1490380"/>
                    <a:gd name="connsiteY80" fmla="*/ 539116 h 1495138"/>
                    <a:gd name="connsiteX81" fmla="*/ 287486 w 1490380"/>
                    <a:gd name="connsiteY81" fmla="*/ 540322 h 1495138"/>
                    <a:gd name="connsiteX82" fmla="*/ 323158 w 1490380"/>
                    <a:gd name="connsiteY82" fmla="*/ 578513 h 1495138"/>
                    <a:gd name="connsiteX83" fmla="*/ 323158 w 1490380"/>
                    <a:gd name="connsiteY83" fmla="*/ 584543 h 1495138"/>
                    <a:gd name="connsiteX84" fmla="*/ 323158 w 1490380"/>
                    <a:gd name="connsiteY84" fmla="*/ 731276 h 1495138"/>
                    <a:gd name="connsiteX85" fmla="*/ 322757 w 1490380"/>
                    <a:gd name="connsiteY85" fmla="*/ 731276 h 1495138"/>
                    <a:gd name="connsiteX86" fmla="*/ 322757 w 1490380"/>
                    <a:gd name="connsiteY86" fmla="*/ 865948 h 1495138"/>
                    <a:gd name="connsiteX87" fmla="*/ 323158 w 1490380"/>
                    <a:gd name="connsiteY87" fmla="*/ 880018 h 1495138"/>
                    <a:gd name="connsiteX88" fmla="*/ 328769 w 1490380"/>
                    <a:gd name="connsiteY88" fmla="*/ 886049 h 1495138"/>
                    <a:gd name="connsiteX89" fmla="*/ 344000 w 1490380"/>
                    <a:gd name="connsiteY89" fmla="*/ 886049 h 1495138"/>
                    <a:gd name="connsiteX90" fmla="*/ 366045 w 1490380"/>
                    <a:gd name="connsiteY90" fmla="*/ 886049 h 1495138"/>
                    <a:gd name="connsiteX91" fmla="*/ 405325 w 1490380"/>
                    <a:gd name="connsiteY91" fmla="*/ 917003 h 1495138"/>
                    <a:gd name="connsiteX92" fmla="*/ 371255 w 1490380"/>
                    <a:gd name="connsiteY92" fmla="*/ 971676 h 1495138"/>
                    <a:gd name="connsiteX93" fmla="*/ 358429 w 1490380"/>
                    <a:gd name="connsiteY93" fmla="*/ 972480 h 1495138"/>
                    <a:gd name="connsiteX94" fmla="*/ 197303 w 1490380"/>
                    <a:gd name="connsiteY94" fmla="*/ 972480 h 1495138"/>
                    <a:gd name="connsiteX95" fmla="*/ 186481 w 1490380"/>
                    <a:gd name="connsiteY95" fmla="*/ 971676 h 1495138"/>
                    <a:gd name="connsiteX96" fmla="*/ 149606 w 1490380"/>
                    <a:gd name="connsiteY96" fmla="*/ 935897 h 1495138"/>
                    <a:gd name="connsiteX97" fmla="*/ 174056 w 1490380"/>
                    <a:gd name="connsiteY97" fmla="*/ 890069 h 1495138"/>
                    <a:gd name="connsiteX98" fmla="*/ 192493 w 1490380"/>
                    <a:gd name="connsiteY98" fmla="*/ 886049 h 1495138"/>
                    <a:gd name="connsiteX99" fmla="*/ 226963 w 1490380"/>
                    <a:gd name="connsiteY99" fmla="*/ 886049 h 1495138"/>
                    <a:gd name="connsiteX100" fmla="*/ 234979 w 1490380"/>
                    <a:gd name="connsiteY100" fmla="*/ 884843 h 1495138"/>
                    <a:gd name="connsiteX101" fmla="*/ 236582 w 1490380"/>
                    <a:gd name="connsiteY101" fmla="*/ 883234 h 1495138"/>
                    <a:gd name="connsiteX102" fmla="*/ 237384 w 1490380"/>
                    <a:gd name="connsiteY102" fmla="*/ 880018 h 1495138"/>
                    <a:gd name="connsiteX103" fmla="*/ 237384 w 1490380"/>
                    <a:gd name="connsiteY103" fmla="*/ 867556 h 1495138"/>
                    <a:gd name="connsiteX104" fmla="*/ 237384 w 1490380"/>
                    <a:gd name="connsiteY104" fmla="*/ 644844 h 1495138"/>
                    <a:gd name="connsiteX105" fmla="*/ 236582 w 1490380"/>
                    <a:gd name="connsiteY105" fmla="*/ 628764 h 1495138"/>
                    <a:gd name="connsiteX106" fmla="*/ 234979 w 1490380"/>
                    <a:gd name="connsiteY106" fmla="*/ 627156 h 1495138"/>
                    <a:gd name="connsiteX107" fmla="*/ 230169 w 1490380"/>
                    <a:gd name="connsiteY107" fmla="*/ 625950 h 1495138"/>
                    <a:gd name="connsiteX108" fmla="*/ 207724 w 1490380"/>
                    <a:gd name="connsiteY108" fmla="*/ 626352 h 1495138"/>
                    <a:gd name="connsiteX109" fmla="*/ 197303 w 1490380"/>
                    <a:gd name="connsiteY109" fmla="*/ 626352 h 1495138"/>
                    <a:gd name="connsiteX110" fmla="*/ 158023 w 1490380"/>
                    <a:gd name="connsiteY110" fmla="*/ 584543 h 1495138"/>
                    <a:gd name="connsiteX111" fmla="*/ 198505 w 1490380"/>
                    <a:gd name="connsiteY111" fmla="*/ 541126 h 1495138"/>
                    <a:gd name="connsiteX112" fmla="*/ 204918 w 1490380"/>
                    <a:gd name="connsiteY112" fmla="*/ 541126 h 1495138"/>
                    <a:gd name="connsiteX113" fmla="*/ 272255 w 1490380"/>
                    <a:gd name="connsiteY113" fmla="*/ 539116 h 1495138"/>
                    <a:gd name="connsiteX114" fmla="*/ 477504 w 1490380"/>
                    <a:gd name="connsiteY114" fmla="*/ 0 h 1495138"/>
                    <a:gd name="connsiteX115" fmla="*/ 492735 w 1490380"/>
                    <a:gd name="connsiteY115" fmla="*/ 1206 h 1495138"/>
                    <a:gd name="connsiteX116" fmla="*/ 528407 w 1490380"/>
                    <a:gd name="connsiteY116" fmla="*/ 39397 h 1495138"/>
                    <a:gd name="connsiteX117" fmla="*/ 528407 w 1490380"/>
                    <a:gd name="connsiteY117" fmla="*/ 45427 h 1495138"/>
                    <a:gd name="connsiteX118" fmla="*/ 528407 w 1490380"/>
                    <a:gd name="connsiteY118" fmla="*/ 192159 h 1495138"/>
                    <a:gd name="connsiteX119" fmla="*/ 528006 w 1490380"/>
                    <a:gd name="connsiteY119" fmla="*/ 192159 h 1495138"/>
                    <a:gd name="connsiteX120" fmla="*/ 528006 w 1490380"/>
                    <a:gd name="connsiteY120" fmla="*/ 326832 h 1495138"/>
                    <a:gd name="connsiteX121" fmla="*/ 528407 w 1490380"/>
                    <a:gd name="connsiteY121" fmla="*/ 340902 h 1495138"/>
                    <a:gd name="connsiteX122" fmla="*/ 534018 w 1490380"/>
                    <a:gd name="connsiteY122" fmla="*/ 346932 h 1495138"/>
                    <a:gd name="connsiteX123" fmla="*/ 549249 w 1490380"/>
                    <a:gd name="connsiteY123" fmla="*/ 346932 h 1495138"/>
                    <a:gd name="connsiteX124" fmla="*/ 571294 w 1490380"/>
                    <a:gd name="connsiteY124" fmla="*/ 346932 h 1495138"/>
                    <a:gd name="connsiteX125" fmla="*/ 610574 w 1490380"/>
                    <a:gd name="connsiteY125" fmla="*/ 377887 h 1495138"/>
                    <a:gd name="connsiteX126" fmla="*/ 576504 w 1490380"/>
                    <a:gd name="connsiteY126" fmla="*/ 432560 h 1495138"/>
                    <a:gd name="connsiteX127" fmla="*/ 563678 w 1490380"/>
                    <a:gd name="connsiteY127" fmla="*/ 433364 h 1495138"/>
                    <a:gd name="connsiteX128" fmla="*/ 402552 w 1490380"/>
                    <a:gd name="connsiteY128" fmla="*/ 433364 h 1495138"/>
                    <a:gd name="connsiteX129" fmla="*/ 391730 w 1490380"/>
                    <a:gd name="connsiteY129" fmla="*/ 432560 h 1495138"/>
                    <a:gd name="connsiteX130" fmla="*/ 354855 w 1490380"/>
                    <a:gd name="connsiteY130" fmla="*/ 396781 h 1495138"/>
                    <a:gd name="connsiteX131" fmla="*/ 379305 w 1490380"/>
                    <a:gd name="connsiteY131" fmla="*/ 350952 h 1495138"/>
                    <a:gd name="connsiteX132" fmla="*/ 397742 w 1490380"/>
                    <a:gd name="connsiteY132" fmla="*/ 346932 h 1495138"/>
                    <a:gd name="connsiteX133" fmla="*/ 432212 w 1490380"/>
                    <a:gd name="connsiteY133" fmla="*/ 346932 h 1495138"/>
                    <a:gd name="connsiteX134" fmla="*/ 440228 w 1490380"/>
                    <a:gd name="connsiteY134" fmla="*/ 345726 h 1495138"/>
                    <a:gd name="connsiteX135" fmla="*/ 441831 w 1490380"/>
                    <a:gd name="connsiteY135" fmla="*/ 344118 h 1495138"/>
                    <a:gd name="connsiteX136" fmla="*/ 442633 w 1490380"/>
                    <a:gd name="connsiteY136" fmla="*/ 340902 h 1495138"/>
                    <a:gd name="connsiteX137" fmla="*/ 442633 w 1490380"/>
                    <a:gd name="connsiteY137" fmla="*/ 328440 h 1495138"/>
                    <a:gd name="connsiteX138" fmla="*/ 442633 w 1490380"/>
                    <a:gd name="connsiteY138" fmla="*/ 105728 h 1495138"/>
                    <a:gd name="connsiteX139" fmla="*/ 441831 w 1490380"/>
                    <a:gd name="connsiteY139" fmla="*/ 89648 h 1495138"/>
                    <a:gd name="connsiteX140" fmla="*/ 440228 w 1490380"/>
                    <a:gd name="connsiteY140" fmla="*/ 88040 h 1495138"/>
                    <a:gd name="connsiteX141" fmla="*/ 435418 w 1490380"/>
                    <a:gd name="connsiteY141" fmla="*/ 86834 h 1495138"/>
                    <a:gd name="connsiteX142" fmla="*/ 412973 w 1490380"/>
                    <a:gd name="connsiteY142" fmla="*/ 87236 h 1495138"/>
                    <a:gd name="connsiteX143" fmla="*/ 402552 w 1490380"/>
                    <a:gd name="connsiteY143" fmla="*/ 87236 h 1495138"/>
                    <a:gd name="connsiteX144" fmla="*/ 363272 w 1490380"/>
                    <a:gd name="connsiteY144" fmla="*/ 45427 h 1495138"/>
                    <a:gd name="connsiteX145" fmla="*/ 403754 w 1490380"/>
                    <a:gd name="connsiteY145" fmla="*/ 2010 h 1495138"/>
                    <a:gd name="connsiteX146" fmla="*/ 410167 w 1490380"/>
                    <a:gd name="connsiteY146" fmla="*/ 2010 h 1495138"/>
                    <a:gd name="connsiteX147" fmla="*/ 477504 w 1490380"/>
                    <a:gd name="connsiteY147" fmla="*/ 0 h 1495138"/>
                    <a:gd name="connsiteX148" fmla="*/ 123093 w 1490380"/>
                    <a:gd name="connsiteY148" fmla="*/ 0 h 1495138"/>
                    <a:gd name="connsiteX149" fmla="*/ 138324 w 1490380"/>
                    <a:gd name="connsiteY149" fmla="*/ 1206 h 1495138"/>
                    <a:gd name="connsiteX150" fmla="*/ 173997 w 1490380"/>
                    <a:gd name="connsiteY150" fmla="*/ 39397 h 1495138"/>
                    <a:gd name="connsiteX151" fmla="*/ 173997 w 1490380"/>
                    <a:gd name="connsiteY151" fmla="*/ 45427 h 1495138"/>
                    <a:gd name="connsiteX152" fmla="*/ 173997 w 1490380"/>
                    <a:gd name="connsiteY152" fmla="*/ 192159 h 1495138"/>
                    <a:gd name="connsiteX153" fmla="*/ 173596 w 1490380"/>
                    <a:gd name="connsiteY153" fmla="*/ 192159 h 1495138"/>
                    <a:gd name="connsiteX154" fmla="*/ 173596 w 1490380"/>
                    <a:gd name="connsiteY154" fmla="*/ 326832 h 1495138"/>
                    <a:gd name="connsiteX155" fmla="*/ 173997 w 1490380"/>
                    <a:gd name="connsiteY155" fmla="*/ 340902 h 1495138"/>
                    <a:gd name="connsiteX156" fmla="*/ 179608 w 1490380"/>
                    <a:gd name="connsiteY156" fmla="*/ 346932 h 1495138"/>
                    <a:gd name="connsiteX157" fmla="*/ 194839 w 1490380"/>
                    <a:gd name="connsiteY157" fmla="*/ 346932 h 1495138"/>
                    <a:gd name="connsiteX158" fmla="*/ 216884 w 1490380"/>
                    <a:gd name="connsiteY158" fmla="*/ 346932 h 1495138"/>
                    <a:gd name="connsiteX159" fmla="*/ 256164 w 1490380"/>
                    <a:gd name="connsiteY159" fmla="*/ 377887 h 1495138"/>
                    <a:gd name="connsiteX160" fmla="*/ 222094 w 1490380"/>
                    <a:gd name="connsiteY160" fmla="*/ 432560 h 1495138"/>
                    <a:gd name="connsiteX161" fmla="*/ 209268 w 1490380"/>
                    <a:gd name="connsiteY161" fmla="*/ 433364 h 1495138"/>
                    <a:gd name="connsiteX162" fmla="*/ 48141 w 1490380"/>
                    <a:gd name="connsiteY162" fmla="*/ 433364 h 1495138"/>
                    <a:gd name="connsiteX163" fmla="*/ 37319 w 1490380"/>
                    <a:gd name="connsiteY163" fmla="*/ 432560 h 1495138"/>
                    <a:gd name="connsiteX164" fmla="*/ 445 w 1490380"/>
                    <a:gd name="connsiteY164" fmla="*/ 396781 h 1495138"/>
                    <a:gd name="connsiteX165" fmla="*/ 24894 w 1490380"/>
                    <a:gd name="connsiteY165" fmla="*/ 350952 h 1495138"/>
                    <a:gd name="connsiteX166" fmla="*/ 43332 w 1490380"/>
                    <a:gd name="connsiteY166" fmla="*/ 346932 h 1495138"/>
                    <a:gd name="connsiteX167" fmla="*/ 77801 w 1490380"/>
                    <a:gd name="connsiteY167" fmla="*/ 346932 h 1495138"/>
                    <a:gd name="connsiteX168" fmla="*/ 85818 w 1490380"/>
                    <a:gd name="connsiteY168" fmla="*/ 345726 h 1495138"/>
                    <a:gd name="connsiteX169" fmla="*/ 87421 w 1490380"/>
                    <a:gd name="connsiteY169" fmla="*/ 344118 h 1495138"/>
                    <a:gd name="connsiteX170" fmla="*/ 88223 w 1490380"/>
                    <a:gd name="connsiteY170" fmla="*/ 340902 h 1495138"/>
                    <a:gd name="connsiteX171" fmla="*/ 88223 w 1490380"/>
                    <a:gd name="connsiteY171" fmla="*/ 328440 h 1495138"/>
                    <a:gd name="connsiteX172" fmla="*/ 88223 w 1490380"/>
                    <a:gd name="connsiteY172" fmla="*/ 105728 h 1495138"/>
                    <a:gd name="connsiteX173" fmla="*/ 87421 w 1490380"/>
                    <a:gd name="connsiteY173" fmla="*/ 89648 h 1495138"/>
                    <a:gd name="connsiteX174" fmla="*/ 85818 w 1490380"/>
                    <a:gd name="connsiteY174" fmla="*/ 88040 h 1495138"/>
                    <a:gd name="connsiteX175" fmla="*/ 81008 w 1490380"/>
                    <a:gd name="connsiteY175" fmla="*/ 86834 h 1495138"/>
                    <a:gd name="connsiteX176" fmla="*/ 58562 w 1490380"/>
                    <a:gd name="connsiteY176" fmla="*/ 87236 h 1495138"/>
                    <a:gd name="connsiteX177" fmla="*/ 48141 w 1490380"/>
                    <a:gd name="connsiteY177" fmla="*/ 87236 h 1495138"/>
                    <a:gd name="connsiteX178" fmla="*/ 8862 w 1490380"/>
                    <a:gd name="connsiteY178" fmla="*/ 45427 h 1495138"/>
                    <a:gd name="connsiteX179" fmla="*/ 49344 w 1490380"/>
                    <a:gd name="connsiteY179" fmla="*/ 2010 h 1495138"/>
                    <a:gd name="connsiteX180" fmla="*/ 55757 w 1490380"/>
                    <a:gd name="connsiteY180" fmla="*/ 2010 h 1495138"/>
                    <a:gd name="connsiteX181" fmla="*/ 123093 w 1490380"/>
                    <a:gd name="connsiteY181"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69517 w 1490380"/>
                    <a:gd name="connsiteY34" fmla="*/ 971676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1269517 w 1490380"/>
                    <a:gd name="connsiteY44" fmla="*/ 971676 h 1495138"/>
                    <a:gd name="connsiteX45" fmla="*/ 990169 w 1490380"/>
                    <a:gd name="connsiteY45" fmla="*/ 539116 h 1495138"/>
                    <a:gd name="connsiteX46" fmla="*/ 1005400 w 1490380"/>
                    <a:gd name="connsiteY46" fmla="*/ 540322 h 1495138"/>
                    <a:gd name="connsiteX47" fmla="*/ 1041072 w 1490380"/>
                    <a:gd name="connsiteY47" fmla="*/ 578513 h 1495138"/>
                    <a:gd name="connsiteX48" fmla="*/ 1041072 w 1490380"/>
                    <a:gd name="connsiteY48" fmla="*/ 584543 h 1495138"/>
                    <a:gd name="connsiteX49" fmla="*/ 1041072 w 1490380"/>
                    <a:gd name="connsiteY49" fmla="*/ 731276 h 1495138"/>
                    <a:gd name="connsiteX50" fmla="*/ 1040671 w 1490380"/>
                    <a:gd name="connsiteY50" fmla="*/ 731276 h 1495138"/>
                    <a:gd name="connsiteX51" fmla="*/ 1040671 w 1490380"/>
                    <a:gd name="connsiteY51" fmla="*/ 865948 h 1495138"/>
                    <a:gd name="connsiteX52" fmla="*/ 1041072 w 1490380"/>
                    <a:gd name="connsiteY52" fmla="*/ 880018 h 1495138"/>
                    <a:gd name="connsiteX53" fmla="*/ 1046683 w 1490380"/>
                    <a:gd name="connsiteY53" fmla="*/ 886049 h 1495138"/>
                    <a:gd name="connsiteX54" fmla="*/ 1061914 w 1490380"/>
                    <a:gd name="connsiteY54" fmla="*/ 886049 h 1495138"/>
                    <a:gd name="connsiteX55" fmla="*/ 1083959 w 1490380"/>
                    <a:gd name="connsiteY55" fmla="*/ 886049 h 1495138"/>
                    <a:gd name="connsiteX56" fmla="*/ 1123238 w 1490380"/>
                    <a:gd name="connsiteY56" fmla="*/ 917003 h 1495138"/>
                    <a:gd name="connsiteX57" fmla="*/ 1089169 w 1490380"/>
                    <a:gd name="connsiteY57" fmla="*/ 971676 h 1495138"/>
                    <a:gd name="connsiteX58" fmla="*/ 1076343 w 1490380"/>
                    <a:gd name="connsiteY58" fmla="*/ 972480 h 1495138"/>
                    <a:gd name="connsiteX59" fmla="*/ 915217 w 1490380"/>
                    <a:gd name="connsiteY59" fmla="*/ 972480 h 1495138"/>
                    <a:gd name="connsiteX60" fmla="*/ 904395 w 1490380"/>
                    <a:gd name="connsiteY60" fmla="*/ 971676 h 1495138"/>
                    <a:gd name="connsiteX61" fmla="*/ 867520 w 1490380"/>
                    <a:gd name="connsiteY61" fmla="*/ 935897 h 1495138"/>
                    <a:gd name="connsiteX62" fmla="*/ 891970 w 1490380"/>
                    <a:gd name="connsiteY62" fmla="*/ 890069 h 1495138"/>
                    <a:gd name="connsiteX63" fmla="*/ 910407 w 1490380"/>
                    <a:gd name="connsiteY63" fmla="*/ 886049 h 1495138"/>
                    <a:gd name="connsiteX64" fmla="*/ 944877 w 1490380"/>
                    <a:gd name="connsiteY64" fmla="*/ 886049 h 1495138"/>
                    <a:gd name="connsiteX65" fmla="*/ 952893 w 1490380"/>
                    <a:gd name="connsiteY65" fmla="*/ 884843 h 1495138"/>
                    <a:gd name="connsiteX66" fmla="*/ 954496 w 1490380"/>
                    <a:gd name="connsiteY66" fmla="*/ 883234 h 1495138"/>
                    <a:gd name="connsiteX67" fmla="*/ 955298 w 1490380"/>
                    <a:gd name="connsiteY67" fmla="*/ 880018 h 1495138"/>
                    <a:gd name="connsiteX68" fmla="*/ 955298 w 1490380"/>
                    <a:gd name="connsiteY68" fmla="*/ 867556 h 1495138"/>
                    <a:gd name="connsiteX69" fmla="*/ 955298 w 1490380"/>
                    <a:gd name="connsiteY69" fmla="*/ 644844 h 1495138"/>
                    <a:gd name="connsiteX70" fmla="*/ 954496 w 1490380"/>
                    <a:gd name="connsiteY70" fmla="*/ 628764 h 1495138"/>
                    <a:gd name="connsiteX71" fmla="*/ 952893 w 1490380"/>
                    <a:gd name="connsiteY71" fmla="*/ 627156 h 1495138"/>
                    <a:gd name="connsiteX72" fmla="*/ 948083 w 1490380"/>
                    <a:gd name="connsiteY72" fmla="*/ 625950 h 1495138"/>
                    <a:gd name="connsiteX73" fmla="*/ 925638 w 1490380"/>
                    <a:gd name="connsiteY73" fmla="*/ 626352 h 1495138"/>
                    <a:gd name="connsiteX74" fmla="*/ 915217 w 1490380"/>
                    <a:gd name="connsiteY74" fmla="*/ 626352 h 1495138"/>
                    <a:gd name="connsiteX75" fmla="*/ 875937 w 1490380"/>
                    <a:gd name="connsiteY75" fmla="*/ 584543 h 1495138"/>
                    <a:gd name="connsiteX76" fmla="*/ 916419 w 1490380"/>
                    <a:gd name="connsiteY76" fmla="*/ 541126 h 1495138"/>
                    <a:gd name="connsiteX77" fmla="*/ 922832 w 1490380"/>
                    <a:gd name="connsiteY77" fmla="*/ 541126 h 1495138"/>
                    <a:gd name="connsiteX78" fmla="*/ 990169 w 1490380"/>
                    <a:gd name="connsiteY78" fmla="*/ 539116 h 1495138"/>
                    <a:gd name="connsiteX79" fmla="*/ 272255 w 1490380"/>
                    <a:gd name="connsiteY79" fmla="*/ 539116 h 1495138"/>
                    <a:gd name="connsiteX80" fmla="*/ 287486 w 1490380"/>
                    <a:gd name="connsiteY80" fmla="*/ 540322 h 1495138"/>
                    <a:gd name="connsiteX81" fmla="*/ 323158 w 1490380"/>
                    <a:gd name="connsiteY81" fmla="*/ 578513 h 1495138"/>
                    <a:gd name="connsiteX82" fmla="*/ 323158 w 1490380"/>
                    <a:gd name="connsiteY82" fmla="*/ 584543 h 1495138"/>
                    <a:gd name="connsiteX83" fmla="*/ 323158 w 1490380"/>
                    <a:gd name="connsiteY83" fmla="*/ 731276 h 1495138"/>
                    <a:gd name="connsiteX84" fmla="*/ 322757 w 1490380"/>
                    <a:gd name="connsiteY84" fmla="*/ 731276 h 1495138"/>
                    <a:gd name="connsiteX85" fmla="*/ 322757 w 1490380"/>
                    <a:gd name="connsiteY85" fmla="*/ 865948 h 1495138"/>
                    <a:gd name="connsiteX86" fmla="*/ 323158 w 1490380"/>
                    <a:gd name="connsiteY86" fmla="*/ 880018 h 1495138"/>
                    <a:gd name="connsiteX87" fmla="*/ 328769 w 1490380"/>
                    <a:gd name="connsiteY87" fmla="*/ 886049 h 1495138"/>
                    <a:gd name="connsiteX88" fmla="*/ 344000 w 1490380"/>
                    <a:gd name="connsiteY88" fmla="*/ 886049 h 1495138"/>
                    <a:gd name="connsiteX89" fmla="*/ 366045 w 1490380"/>
                    <a:gd name="connsiteY89" fmla="*/ 886049 h 1495138"/>
                    <a:gd name="connsiteX90" fmla="*/ 405325 w 1490380"/>
                    <a:gd name="connsiteY90" fmla="*/ 917003 h 1495138"/>
                    <a:gd name="connsiteX91" fmla="*/ 371255 w 1490380"/>
                    <a:gd name="connsiteY91" fmla="*/ 971676 h 1495138"/>
                    <a:gd name="connsiteX92" fmla="*/ 358429 w 1490380"/>
                    <a:gd name="connsiteY92" fmla="*/ 972480 h 1495138"/>
                    <a:gd name="connsiteX93" fmla="*/ 197303 w 1490380"/>
                    <a:gd name="connsiteY93" fmla="*/ 972480 h 1495138"/>
                    <a:gd name="connsiteX94" fmla="*/ 186481 w 1490380"/>
                    <a:gd name="connsiteY94" fmla="*/ 971676 h 1495138"/>
                    <a:gd name="connsiteX95" fmla="*/ 149606 w 1490380"/>
                    <a:gd name="connsiteY95" fmla="*/ 935897 h 1495138"/>
                    <a:gd name="connsiteX96" fmla="*/ 174056 w 1490380"/>
                    <a:gd name="connsiteY96" fmla="*/ 890069 h 1495138"/>
                    <a:gd name="connsiteX97" fmla="*/ 192493 w 1490380"/>
                    <a:gd name="connsiteY97" fmla="*/ 886049 h 1495138"/>
                    <a:gd name="connsiteX98" fmla="*/ 226963 w 1490380"/>
                    <a:gd name="connsiteY98" fmla="*/ 886049 h 1495138"/>
                    <a:gd name="connsiteX99" fmla="*/ 234979 w 1490380"/>
                    <a:gd name="connsiteY99" fmla="*/ 884843 h 1495138"/>
                    <a:gd name="connsiteX100" fmla="*/ 236582 w 1490380"/>
                    <a:gd name="connsiteY100" fmla="*/ 883234 h 1495138"/>
                    <a:gd name="connsiteX101" fmla="*/ 237384 w 1490380"/>
                    <a:gd name="connsiteY101" fmla="*/ 880018 h 1495138"/>
                    <a:gd name="connsiteX102" fmla="*/ 237384 w 1490380"/>
                    <a:gd name="connsiteY102" fmla="*/ 867556 h 1495138"/>
                    <a:gd name="connsiteX103" fmla="*/ 237384 w 1490380"/>
                    <a:gd name="connsiteY103" fmla="*/ 644844 h 1495138"/>
                    <a:gd name="connsiteX104" fmla="*/ 236582 w 1490380"/>
                    <a:gd name="connsiteY104" fmla="*/ 628764 h 1495138"/>
                    <a:gd name="connsiteX105" fmla="*/ 234979 w 1490380"/>
                    <a:gd name="connsiteY105" fmla="*/ 627156 h 1495138"/>
                    <a:gd name="connsiteX106" fmla="*/ 230169 w 1490380"/>
                    <a:gd name="connsiteY106" fmla="*/ 625950 h 1495138"/>
                    <a:gd name="connsiteX107" fmla="*/ 207724 w 1490380"/>
                    <a:gd name="connsiteY107" fmla="*/ 626352 h 1495138"/>
                    <a:gd name="connsiteX108" fmla="*/ 197303 w 1490380"/>
                    <a:gd name="connsiteY108" fmla="*/ 626352 h 1495138"/>
                    <a:gd name="connsiteX109" fmla="*/ 158023 w 1490380"/>
                    <a:gd name="connsiteY109" fmla="*/ 584543 h 1495138"/>
                    <a:gd name="connsiteX110" fmla="*/ 198505 w 1490380"/>
                    <a:gd name="connsiteY110" fmla="*/ 541126 h 1495138"/>
                    <a:gd name="connsiteX111" fmla="*/ 204918 w 1490380"/>
                    <a:gd name="connsiteY111" fmla="*/ 541126 h 1495138"/>
                    <a:gd name="connsiteX112" fmla="*/ 272255 w 1490380"/>
                    <a:gd name="connsiteY112" fmla="*/ 539116 h 1495138"/>
                    <a:gd name="connsiteX113" fmla="*/ 477504 w 1490380"/>
                    <a:gd name="connsiteY113" fmla="*/ 0 h 1495138"/>
                    <a:gd name="connsiteX114" fmla="*/ 492735 w 1490380"/>
                    <a:gd name="connsiteY114" fmla="*/ 1206 h 1495138"/>
                    <a:gd name="connsiteX115" fmla="*/ 528407 w 1490380"/>
                    <a:gd name="connsiteY115" fmla="*/ 39397 h 1495138"/>
                    <a:gd name="connsiteX116" fmla="*/ 528407 w 1490380"/>
                    <a:gd name="connsiteY116" fmla="*/ 45427 h 1495138"/>
                    <a:gd name="connsiteX117" fmla="*/ 528407 w 1490380"/>
                    <a:gd name="connsiteY117" fmla="*/ 192159 h 1495138"/>
                    <a:gd name="connsiteX118" fmla="*/ 528006 w 1490380"/>
                    <a:gd name="connsiteY118" fmla="*/ 192159 h 1495138"/>
                    <a:gd name="connsiteX119" fmla="*/ 528006 w 1490380"/>
                    <a:gd name="connsiteY119" fmla="*/ 326832 h 1495138"/>
                    <a:gd name="connsiteX120" fmla="*/ 528407 w 1490380"/>
                    <a:gd name="connsiteY120" fmla="*/ 340902 h 1495138"/>
                    <a:gd name="connsiteX121" fmla="*/ 534018 w 1490380"/>
                    <a:gd name="connsiteY121" fmla="*/ 346932 h 1495138"/>
                    <a:gd name="connsiteX122" fmla="*/ 549249 w 1490380"/>
                    <a:gd name="connsiteY122" fmla="*/ 346932 h 1495138"/>
                    <a:gd name="connsiteX123" fmla="*/ 571294 w 1490380"/>
                    <a:gd name="connsiteY123" fmla="*/ 346932 h 1495138"/>
                    <a:gd name="connsiteX124" fmla="*/ 610574 w 1490380"/>
                    <a:gd name="connsiteY124" fmla="*/ 377887 h 1495138"/>
                    <a:gd name="connsiteX125" fmla="*/ 576504 w 1490380"/>
                    <a:gd name="connsiteY125" fmla="*/ 432560 h 1495138"/>
                    <a:gd name="connsiteX126" fmla="*/ 563678 w 1490380"/>
                    <a:gd name="connsiteY126" fmla="*/ 433364 h 1495138"/>
                    <a:gd name="connsiteX127" fmla="*/ 402552 w 1490380"/>
                    <a:gd name="connsiteY127" fmla="*/ 433364 h 1495138"/>
                    <a:gd name="connsiteX128" fmla="*/ 391730 w 1490380"/>
                    <a:gd name="connsiteY128" fmla="*/ 432560 h 1495138"/>
                    <a:gd name="connsiteX129" fmla="*/ 354855 w 1490380"/>
                    <a:gd name="connsiteY129" fmla="*/ 396781 h 1495138"/>
                    <a:gd name="connsiteX130" fmla="*/ 379305 w 1490380"/>
                    <a:gd name="connsiteY130" fmla="*/ 350952 h 1495138"/>
                    <a:gd name="connsiteX131" fmla="*/ 397742 w 1490380"/>
                    <a:gd name="connsiteY131" fmla="*/ 346932 h 1495138"/>
                    <a:gd name="connsiteX132" fmla="*/ 432212 w 1490380"/>
                    <a:gd name="connsiteY132" fmla="*/ 346932 h 1495138"/>
                    <a:gd name="connsiteX133" fmla="*/ 440228 w 1490380"/>
                    <a:gd name="connsiteY133" fmla="*/ 345726 h 1495138"/>
                    <a:gd name="connsiteX134" fmla="*/ 441831 w 1490380"/>
                    <a:gd name="connsiteY134" fmla="*/ 344118 h 1495138"/>
                    <a:gd name="connsiteX135" fmla="*/ 442633 w 1490380"/>
                    <a:gd name="connsiteY135" fmla="*/ 340902 h 1495138"/>
                    <a:gd name="connsiteX136" fmla="*/ 442633 w 1490380"/>
                    <a:gd name="connsiteY136" fmla="*/ 328440 h 1495138"/>
                    <a:gd name="connsiteX137" fmla="*/ 442633 w 1490380"/>
                    <a:gd name="connsiteY137" fmla="*/ 105728 h 1495138"/>
                    <a:gd name="connsiteX138" fmla="*/ 441831 w 1490380"/>
                    <a:gd name="connsiteY138" fmla="*/ 89648 h 1495138"/>
                    <a:gd name="connsiteX139" fmla="*/ 440228 w 1490380"/>
                    <a:gd name="connsiteY139" fmla="*/ 88040 h 1495138"/>
                    <a:gd name="connsiteX140" fmla="*/ 435418 w 1490380"/>
                    <a:gd name="connsiteY140" fmla="*/ 86834 h 1495138"/>
                    <a:gd name="connsiteX141" fmla="*/ 412973 w 1490380"/>
                    <a:gd name="connsiteY141" fmla="*/ 87236 h 1495138"/>
                    <a:gd name="connsiteX142" fmla="*/ 402552 w 1490380"/>
                    <a:gd name="connsiteY142" fmla="*/ 87236 h 1495138"/>
                    <a:gd name="connsiteX143" fmla="*/ 363272 w 1490380"/>
                    <a:gd name="connsiteY143" fmla="*/ 45427 h 1495138"/>
                    <a:gd name="connsiteX144" fmla="*/ 403754 w 1490380"/>
                    <a:gd name="connsiteY144" fmla="*/ 2010 h 1495138"/>
                    <a:gd name="connsiteX145" fmla="*/ 410167 w 1490380"/>
                    <a:gd name="connsiteY145" fmla="*/ 2010 h 1495138"/>
                    <a:gd name="connsiteX146" fmla="*/ 477504 w 1490380"/>
                    <a:gd name="connsiteY146" fmla="*/ 0 h 1495138"/>
                    <a:gd name="connsiteX147" fmla="*/ 123093 w 1490380"/>
                    <a:gd name="connsiteY147" fmla="*/ 0 h 1495138"/>
                    <a:gd name="connsiteX148" fmla="*/ 138324 w 1490380"/>
                    <a:gd name="connsiteY148" fmla="*/ 1206 h 1495138"/>
                    <a:gd name="connsiteX149" fmla="*/ 173997 w 1490380"/>
                    <a:gd name="connsiteY149" fmla="*/ 39397 h 1495138"/>
                    <a:gd name="connsiteX150" fmla="*/ 173997 w 1490380"/>
                    <a:gd name="connsiteY150" fmla="*/ 45427 h 1495138"/>
                    <a:gd name="connsiteX151" fmla="*/ 173997 w 1490380"/>
                    <a:gd name="connsiteY151" fmla="*/ 192159 h 1495138"/>
                    <a:gd name="connsiteX152" fmla="*/ 173596 w 1490380"/>
                    <a:gd name="connsiteY152" fmla="*/ 192159 h 1495138"/>
                    <a:gd name="connsiteX153" fmla="*/ 173596 w 1490380"/>
                    <a:gd name="connsiteY153" fmla="*/ 326832 h 1495138"/>
                    <a:gd name="connsiteX154" fmla="*/ 173997 w 1490380"/>
                    <a:gd name="connsiteY154" fmla="*/ 340902 h 1495138"/>
                    <a:gd name="connsiteX155" fmla="*/ 179608 w 1490380"/>
                    <a:gd name="connsiteY155" fmla="*/ 346932 h 1495138"/>
                    <a:gd name="connsiteX156" fmla="*/ 194839 w 1490380"/>
                    <a:gd name="connsiteY156" fmla="*/ 346932 h 1495138"/>
                    <a:gd name="connsiteX157" fmla="*/ 216884 w 1490380"/>
                    <a:gd name="connsiteY157" fmla="*/ 346932 h 1495138"/>
                    <a:gd name="connsiteX158" fmla="*/ 256164 w 1490380"/>
                    <a:gd name="connsiteY158" fmla="*/ 377887 h 1495138"/>
                    <a:gd name="connsiteX159" fmla="*/ 222094 w 1490380"/>
                    <a:gd name="connsiteY159" fmla="*/ 432560 h 1495138"/>
                    <a:gd name="connsiteX160" fmla="*/ 209268 w 1490380"/>
                    <a:gd name="connsiteY160" fmla="*/ 433364 h 1495138"/>
                    <a:gd name="connsiteX161" fmla="*/ 48141 w 1490380"/>
                    <a:gd name="connsiteY161" fmla="*/ 433364 h 1495138"/>
                    <a:gd name="connsiteX162" fmla="*/ 37319 w 1490380"/>
                    <a:gd name="connsiteY162" fmla="*/ 432560 h 1495138"/>
                    <a:gd name="connsiteX163" fmla="*/ 445 w 1490380"/>
                    <a:gd name="connsiteY163" fmla="*/ 396781 h 1495138"/>
                    <a:gd name="connsiteX164" fmla="*/ 24894 w 1490380"/>
                    <a:gd name="connsiteY164" fmla="*/ 350952 h 1495138"/>
                    <a:gd name="connsiteX165" fmla="*/ 43332 w 1490380"/>
                    <a:gd name="connsiteY165" fmla="*/ 346932 h 1495138"/>
                    <a:gd name="connsiteX166" fmla="*/ 77801 w 1490380"/>
                    <a:gd name="connsiteY166" fmla="*/ 346932 h 1495138"/>
                    <a:gd name="connsiteX167" fmla="*/ 85818 w 1490380"/>
                    <a:gd name="connsiteY167" fmla="*/ 345726 h 1495138"/>
                    <a:gd name="connsiteX168" fmla="*/ 87421 w 1490380"/>
                    <a:gd name="connsiteY168" fmla="*/ 344118 h 1495138"/>
                    <a:gd name="connsiteX169" fmla="*/ 88223 w 1490380"/>
                    <a:gd name="connsiteY169" fmla="*/ 340902 h 1495138"/>
                    <a:gd name="connsiteX170" fmla="*/ 88223 w 1490380"/>
                    <a:gd name="connsiteY170" fmla="*/ 328440 h 1495138"/>
                    <a:gd name="connsiteX171" fmla="*/ 88223 w 1490380"/>
                    <a:gd name="connsiteY171" fmla="*/ 105728 h 1495138"/>
                    <a:gd name="connsiteX172" fmla="*/ 87421 w 1490380"/>
                    <a:gd name="connsiteY172" fmla="*/ 89648 h 1495138"/>
                    <a:gd name="connsiteX173" fmla="*/ 85818 w 1490380"/>
                    <a:gd name="connsiteY173" fmla="*/ 88040 h 1495138"/>
                    <a:gd name="connsiteX174" fmla="*/ 81008 w 1490380"/>
                    <a:gd name="connsiteY174" fmla="*/ 86834 h 1495138"/>
                    <a:gd name="connsiteX175" fmla="*/ 58562 w 1490380"/>
                    <a:gd name="connsiteY175" fmla="*/ 87236 h 1495138"/>
                    <a:gd name="connsiteX176" fmla="*/ 48141 w 1490380"/>
                    <a:gd name="connsiteY176" fmla="*/ 87236 h 1495138"/>
                    <a:gd name="connsiteX177" fmla="*/ 8862 w 1490380"/>
                    <a:gd name="connsiteY177" fmla="*/ 45427 h 1495138"/>
                    <a:gd name="connsiteX178" fmla="*/ 49344 w 1490380"/>
                    <a:gd name="connsiteY178" fmla="*/ 2010 h 1495138"/>
                    <a:gd name="connsiteX179" fmla="*/ 55757 w 1490380"/>
                    <a:gd name="connsiteY179" fmla="*/ 2010 h 1495138"/>
                    <a:gd name="connsiteX180" fmla="*/ 123093 w 1490380"/>
                    <a:gd name="connsiteY180"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280339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1280339 w 1490380"/>
                    <a:gd name="connsiteY43" fmla="*/ 972480 h 1495138"/>
                    <a:gd name="connsiteX44" fmla="*/ 990169 w 1490380"/>
                    <a:gd name="connsiteY44" fmla="*/ 539116 h 1495138"/>
                    <a:gd name="connsiteX45" fmla="*/ 1005400 w 1490380"/>
                    <a:gd name="connsiteY45" fmla="*/ 540322 h 1495138"/>
                    <a:gd name="connsiteX46" fmla="*/ 1041072 w 1490380"/>
                    <a:gd name="connsiteY46" fmla="*/ 578513 h 1495138"/>
                    <a:gd name="connsiteX47" fmla="*/ 1041072 w 1490380"/>
                    <a:gd name="connsiteY47" fmla="*/ 584543 h 1495138"/>
                    <a:gd name="connsiteX48" fmla="*/ 1041072 w 1490380"/>
                    <a:gd name="connsiteY48" fmla="*/ 731276 h 1495138"/>
                    <a:gd name="connsiteX49" fmla="*/ 1040671 w 1490380"/>
                    <a:gd name="connsiteY49" fmla="*/ 731276 h 1495138"/>
                    <a:gd name="connsiteX50" fmla="*/ 1040671 w 1490380"/>
                    <a:gd name="connsiteY50" fmla="*/ 865948 h 1495138"/>
                    <a:gd name="connsiteX51" fmla="*/ 1041072 w 1490380"/>
                    <a:gd name="connsiteY51" fmla="*/ 880018 h 1495138"/>
                    <a:gd name="connsiteX52" fmla="*/ 1046683 w 1490380"/>
                    <a:gd name="connsiteY52" fmla="*/ 886049 h 1495138"/>
                    <a:gd name="connsiteX53" fmla="*/ 1061914 w 1490380"/>
                    <a:gd name="connsiteY53" fmla="*/ 886049 h 1495138"/>
                    <a:gd name="connsiteX54" fmla="*/ 1083959 w 1490380"/>
                    <a:gd name="connsiteY54" fmla="*/ 886049 h 1495138"/>
                    <a:gd name="connsiteX55" fmla="*/ 1123238 w 1490380"/>
                    <a:gd name="connsiteY55" fmla="*/ 917003 h 1495138"/>
                    <a:gd name="connsiteX56" fmla="*/ 1089169 w 1490380"/>
                    <a:gd name="connsiteY56" fmla="*/ 971676 h 1495138"/>
                    <a:gd name="connsiteX57" fmla="*/ 1076343 w 1490380"/>
                    <a:gd name="connsiteY57" fmla="*/ 972480 h 1495138"/>
                    <a:gd name="connsiteX58" fmla="*/ 915217 w 1490380"/>
                    <a:gd name="connsiteY58" fmla="*/ 972480 h 1495138"/>
                    <a:gd name="connsiteX59" fmla="*/ 904395 w 1490380"/>
                    <a:gd name="connsiteY59" fmla="*/ 971676 h 1495138"/>
                    <a:gd name="connsiteX60" fmla="*/ 867520 w 1490380"/>
                    <a:gd name="connsiteY60" fmla="*/ 935897 h 1495138"/>
                    <a:gd name="connsiteX61" fmla="*/ 891970 w 1490380"/>
                    <a:gd name="connsiteY61" fmla="*/ 890069 h 1495138"/>
                    <a:gd name="connsiteX62" fmla="*/ 910407 w 1490380"/>
                    <a:gd name="connsiteY62" fmla="*/ 886049 h 1495138"/>
                    <a:gd name="connsiteX63" fmla="*/ 944877 w 1490380"/>
                    <a:gd name="connsiteY63" fmla="*/ 886049 h 1495138"/>
                    <a:gd name="connsiteX64" fmla="*/ 952893 w 1490380"/>
                    <a:gd name="connsiteY64" fmla="*/ 884843 h 1495138"/>
                    <a:gd name="connsiteX65" fmla="*/ 954496 w 1490380"/>
                    <a:gd name="connsiteY65" fmla="*/ 883234 h 1495138"/>
                    <a:gd name="connsiteX66" fmla="*/ 955298 w 1490380"/>
                    <a:gd name="connsiteY66" fmla="*/ 880018 h 1495138"/>
                    <a:gd name="connsiteX67" fmla="*/ 955298 w 1490380"/>
                    <a:gd name="connsiteY67" fmla="*/ 867556 h 1495138"/>
                    <a:gd name="connsiteX68" fmla="*/ 955298 w 1490380"/>
                    <a:gd name="connsiteY68" fmla="*/ 644844 h 1495138"/>
                    <a:gd name="connsiteX69" fmla="*/ 954496 w 1490380"/>
                    <a:gd name="connsiteY69" fmla="*/ 628764 h 1495138"/>
                    <a:gd name="connsiteX70" fmla="*/ 952893 w 1490380"/>
                    <a:gd name="connsiteY70" fmla="*/ 627156 h 1495138"/>
                    <a:gd name="connsiteX71" fmla="*/ 948083 w 1490380"/>
                    <a:gd name="connsiteY71" fmla="*/ 625950 h 1495138"/>
                    <a:gd name="connsiteX72" fmla="*/ 925638 w 1490380"/>
                    <a:gd name="connsiteY72" fmla="*/ 626352 h 1495138"/>
                    <a:gd name="connsiteX73" fmla="*/ 915217 w 1490380"/>
                    <a:gd name="connsiteY73" fmla="*/ 626352 h 1495138"/>
                    <a:gd name="connsiteX74" fmla="*/ 875937 w 1490380"/>
                    <a:gd name="connsiteY74" fmla="*/ 584543 h 1495138"/>
                    <a:gd name="connsiteX75" fmla="*/ 916419 w 1490380"/>
                    <a:gd name="connsiteY75" fmla="*/ 541126 h 1495138"/>
                    <a:gd name="connsiteX76" fmla="*/ 922832 w 1490380"/>
                    <a:gd name="connsiteY76" fmla="*/ 541126 h 1495138"/>
                    <a:gd name="connsiteX77" fmla="*/ 990169 w 1490380"/>
                    <a:gd name="connsiteY77" fmla="*/ 539116 h 1495138"/>
                    <a:gd name="connsiteX78" fmla="*/ 272255 w 1490380"/>
                    <a:gd name="connsiteY78" fmla="*/ 539116 h 1495138"/>
                    <a:gd name="connsiteX79" fmla="*/ 287486 w 1490380"/>
                    <a:gd name="connsiteY79" fmla="*/ 540322 h 1495138"/>
                    <a:gd name="connsiteX80" fmla="*/ 323158 w 1490380"/>
                    <a:gd name="connsiteY80" fmla="*/ 578513 h 1495138"/>
                    <a:gd name="connsiteX81" fmla="*/ 323158 w 1490380"/>
                    <a:gd name="connsiteY81" fmla="*/ 584543 h 1495138"/>
                    <a:gd name="connsiteX82" fmla="*/ 323158 w 1490380"/>
                    <a:gd name="connsiteY82" fmla="*/ 731276 h 1495138"/>
                    <a:gd name="connsiteX83" fmla="*/ 322757 w 1490380"/>
                    <a:gd name="connsiteY83" fmla="*/ 731276 h 1495138"/>
                    <a:gd name="connsiteX84" fmla="*/ 322757 w 1490380"/>
                    <a:gd name="connsiteY84" fmla="*/ 865948 h 1495138"/>
                    <a:gd name="connsiteX85" fmla="*/ 323158 w 1490380"/>
                    <a:gd name="connsiteY85" fmla="*/ 880018 h 1495138"/>
                    <a:gd name="connsiteX86" fmla="*/ 328769 w 1490380"/>
                    <a:gd name="connsiteY86" fmla="*/ 886049 h 1495138"/>
                    <a:gd name="connsiteX87" fmla="*/ 344000 w 1490380"/>
                    <a:gd name="connsiteY87" fmla="*/ 886049 h 1495138"/>
                    <a:gd name="connsiteX88" fmla="*/ 366045 w 1490380"/>
                    <a:gd name="connsiteY88" fmla="*/ 886049 h 1495138"/>
                    <a:gd name="connsiteX89" fmla="*/ 405325 w 1490380"/>
                    <a:gd name="connsiteY89" fmla="*/ 917003 h 1495138"/>
                    <a:gd name="connsiteX90" fmla="*/ 371255 w 1490380"/>
                    <a:gd name="connsiteY90" fmla="*/ 971676 h 1495138"/>
                    <a:gd name="connsiteX91" fmla="*/ 358429 w 1490380"/>
                    <a:gd name="connsiteY91" fmla="*/ 972480 h 1495138"/>
                    <a:gd name="connsiteX92" fmla="*/ 197303 w 1490380"/>
                    <a:gd name="connsiteY92" fmla="*/ 972480 h 1495138"/>
                    <a:gd name="connsiteX93" fmla="*/ 186481 w 1490380"/>
                    <a:gd name="connsiteY93" fmla="*/ 971676 h 1495138"/>
                    <a:gd name="connsiteX94" fmla="*/ 149606 w 1490380"/>
                    <a:gd name="connsiteY94" fmla="*/ 935897 h 1495138"/>
                    <a:gd name="connsiteX95" fmla="*/ 174056 w 1490380"/>
                    <a:gd name="connsiteY95" fmla="*/ 890069 h 1495138"/>
                    <a:gd name="connsiteX96" fmla="*/ 192493 w 1490380"/>
                    <a:gd name="connsiteY96" fmla="*/ 886049 h 1495138"/>
                    <a:gd name="connsiteX97" fmla="*/ 226963 w 1490380"/>
                    <a:gd name="connsiteY97" fmla="*/ 886049 h 1495138"/>
                    <a:gd name="connsiteX98" fmla="*/ 234979 w 1490380"/>
                    <a:gd name="connsiteY98" fmla="*/ 884843 h 1495138"/>
                    <a:gd name="connsiteX99" fmla="*/ 236582 w 1490380"/>
                    <a:gd name="connsiteY99" fmla="*/ 883234 h 1495138"/>
                    <a:gd name="connsiteX100" fmla="*/ 237384 w 1490380"/>
                    <a:gd name="connsiteY100" fmla="*/ 880018 h 1495138"/>
                    <a:gd name="connsiteX101" fmla="*/ 237384 w 1490380"/>
                    <a:gd name="connsiteY101" fmla="*/ 867556 h 1495138"/>
                    <a:gd name="connsiteX102" fmla="*/ 237384 w 1490380"/>
                    <a:gd name="connsiteY102" fmla="*/ 644844 h 1495138"/>
                    <a:gd name="connsiteX103" fmla="*/ 236582 w 1490380"/>
                    <a:gd name="connsiteY103" fmla="*/ 628764 h 1495138"/>
                    <a:gd name="connsiteX104" fmla="*/ 234979 w 1490380"/>
                    <a:gd name="connsiteY104" fmla="*/ 627156 h 1495138"/>
                    <a:gd name="connsiteX105" fmla="*/ 230169 w 1490380"/>
                    <a:gd name="connsiteY105" fmla="*/ 625950 h 1495138"/>
                    <a:gd name="connsiteX106" fmla="*/ 207724 w 1490380"/>
                    <a:gd name="connsiteY106" fmla="*/ 626352 h 1495138"/>
                    <a:gd name="connsiteX107" fmla="*/ 197303 w 1490380"/>
                    <a:gd name="connsiteY107" fmla="*/ 626352 h 1495138"/>
                    <a:gd name="connsiteX108" fmla="*/ 158023 w 1490380"/>
                    <a:gd name="connsiteY108" fmla="*/ 584543 h 1495138"/>
                    <a:gd name="connsiteX109" fmla="*/ 198505 w 1490380"/>
                    <a:gd name="connsiteY109" fmla="*/ 541126 h 1495138"/>
                    <a:gd name="connsiteX110" fmla="*/ 204918 w 1490380"/>
                    <a:gd name="connsiteY110" fmla="*/ 541126 h 1495138"/>
                    <a:gd name="connsiteX111" fmla="*/ 272255 w 1490380"/>
                    <a:gd name="connsiteY111" fmla="*/ 539116 h 1495138"/>
                    <a:gd name="connsiteX112" fmla="*/ 477504 w 1490380"/>
                    <a:gd name="connsiteY112" fmla="*/ 0 h 1495138"/>
                    <a:gd name="connsiteX113" fmla="*/ 492735 w 1490380"/>
                    <a:gd name="connsiteY113" fmla="*/ 1206 h 1495138"/>
                    <a:gd name="connsiteX114" fmla="*/ 528407 w 1490380"/>
                    <a:gd name="connsiteY114" fmla="*/ 39397 h 1495138"/>
                    <a:gd name="connsiteX115" fmla="*/ 528407 w 1490380"/>
                    <a:gd name="connsiteY115" fmla="*/ 45427 h 1495138"/>
                    <a:gd name="connsiteX116" fmla="*/ 528407 w 1490380"/>
                    <a:gd name="connsiteY116" fmla="*/ 192159 h 1495138"/>
                    <a:gd name="connsiteX117" fmla="*/ 528006 w 1490380"/>
                    <a:gd name="connsiteY117" fmla="*/ 192159 h 1495138"/>
                    <a:gd name="connsiteX118" fmla="*/ 528006 w 1490380"/>
                    <a:gd name="connsiteY118" fmla="*/ 326832 h 1495138"/>
                    <a:gd name="connsiteX119" fmla="*/ 528407 w 1490380"/>
                    <a:gd name="connsiteY119" fmla="*/ 340902 h 1495138"/>
                    <a:gd name="connsiteX120" fmla="*/ 534018 w 1490380"/>
                    <a:gd name="connsiteY120" fmla="*/ 346932 h 1495138"/>
                    <a:gd name="connsiteX121" fmla="*/ 549249 w 1490380"/>
                    <a:gd name="connsiteY121" fmla="*/ 346932 h 1495138"/>
                    <a:gd name="connsiteX122" fmla="*/ 571294 w 1490380"/>
                    <a:gd name="connsiteY122" fmla="*/ 346932 h 1495138"/>
                    <a:gd name="connsiteX123" fmla="*/ 610574 w 1490380"/>
                    <a:gd name="connsiteY123" fmla="*/ 377887 h 1495138"/>
                    <a:gd name="connsiteX124" fmla="*/ 576504 w 1490380"/>
                    <a:gd name="connsiteY124" fmla="*/ 432560 h 1495138"/>
                    <a:gd name="connsiteX125" fmla="*/ 563678 w 1490380"/>
                    <a:gd name="connsiteY125" fmla="*/ 433364 h 1495138"/>
                    <a:gd name="connsiteX126" fmla="*/ 402552 w 1490380"/>
                    <a:gd name="connsiteY126" fmla="*/ 433364 h 1495138"/>
                    <a:gd name="connsiteX127" fmla="*/ 391730 w 1490380"/>
                    <a:gd name="connsiteY127" fmla="*/ 432560 h 1495138"/>
                    <a:gd name="connsiteX128" fmla="*/ 354855 w 1490380"/>
                    <a:gd name="connsiteY128" fmla="*/ 396781 h 1495138"/>
                    <a:gd name="connsiteX129" fmla="*/ 379305 w 1490380"/>
                    <a:gd name="connsiteY129" fmla="*/ 350952 h 1495138"/>
                    <a:gd name="connsiteX130" fmla="*/ 397742 w 1490380"/>
                    <a:gd name="connsiteY130" fmla="*/ 346932 h 1495138"/>
                    <a:gd name="connsiteX131" fmla="*/ 432212 w 1490380"/>
                    <a:gd name="connsiteY131" fmla="*/ 346932 h 1495138"/>
                    <a:gd name="connsiteX132" fmla="*/ 440228 w 1490380"/>
                    <a:gd name="connsiteY132" fmla="*/ 345726 h 1495138"/>
                    <a:gd name="connsiteX133" fmla="*/ 441831 w 1490380"/>
                    <a:gd name="connsiteY133" fmla="*/ 344118 h 1495138"/>
                    <a:gd name="connsiteX134" fmla="*/ 442633 w 1490380"/>
                    <a:gd name="connsiteY134" fmla="*/ 340902 h 1495138"/>
                    <a:gd name="connsiteX135" fmla="*/ 442633 w 1490380"/>
                    <a:gd name="connsiteY135" fmla="*/ 328440 h 1495138"/>
                    <a:gd name="connsiteX136" fmla="*/ 442633 w 1490380"/>
                    <a:gd name="connsiteY136" fmla="*/ 105728 h 1495138"/>
                    <a:gd name="connsiteX137" fmla="*/ 441831 w 1490380"/>
                    <a:gd name="connsiteY137" fmla="*/ 89648 h 1495138"/>
                    <a:gd name="connsiteX138" fmla="*/ 440228 w 1490380"/>
                    <a:gd name="connsiteY138" fmla="*/ 88040 h 1495138"/>
                    <a:gd name="connsiteX139" fmla="*/ 435418 w 1490380"/>
                    <a:gd name="connsiteY139" fmla="*/ 86834 h 1495138"/>
                    <a:gd name="connsiteX140" fmla="*/ 412973 w 1490380"/>
                    <a:gd name="connsiteY140" fmla="*/ 87236 h 1495138"/>
                    <a:gd name="connsiteX141" fmla="*/ 402552 w 1490380"/>
                    <a:gd name="connsiteY141" fmla="*/ 87236 h 1495138"/>
                    <a:gd name="connsiteX142" fmla="*/ 363272 w 1490380"/>
                    <a:gd name="connsiteY142" fmla="*/ 45427 h 1495138"/>
                    <a:gd name="connsiteX143" fmla="*/ 403754 w 1490380"/>
                    <a:gd name="connsiteY143" fmla="*/ 2010 h 1495138"/>
                    <a:gd name="connsiteX144" fmla="*/ 410167 w 1490380"/>
                    <a:gd name="connsiteY144" fmla="*/ 2010 h 1495138"/>
                    <a:gd name="connsiteX145" fmla="*/ 477504 w 1490380"/>
                    <a:gd name="connsiteY145" fmla="*/ 0 h 1495138"/>
                    <a:gd name="connsiteX146" fmla="*/ 123093 w 1490380"/>
                    <a:gd name="connsiteY146" fmla="*/ 0 h 1495138"/>
                    <a:gd name="connsiteX147" fmla="*/ 138324 w 1490380"/>
                    <a:gd name="connsiteY147" fmla="*/ 1206 h 1495138"/>
                    <a:gd name="connsiteX148" fmla="*/ 173997 w 1490380"/>
                    <a:gd name="connsiteY148" fmla="*/ 39397 h 1495138"/>
                    <a:gd name="connsiteX149" fmla="*/ 173997 w 1490380"/>
                    <a:gd name="connsiteY149" fmla="*/ 45427 h 1495138"/>
                    <a:gd name="connsiteX150" fmla="*/ 173997 w 1490380"/>
                    <a:gd name="connsiteY150" fmla="*/ 192159 h 1495138"/>
                    <a:gd name="connsiteX151" fmla="*/ 173596 w 1490380"/>
                    <a:gd name="connsiteY151" fmla="*/ 192159 h 1495138"/>
                    <a:gd name="connsiteX152" fmla="*/ 173596 w 1490380"/>
                    <a:gd name="connsiteY152" fmla="*/ 326832 h 1495138"/>
                    <a:gd name="connsiteX153" fmla="*/ 173997 w 1490380"/>
                    <a:gd name="connsiteY153" fmla="*/ 340902 h 1495138"/>
                    <a:gd name="connsiteX154" fmla="*/ 179608 w 1490380"/>
                    <a:gd name="connsiteY154" fmla="*/ 346932 h 1495138"/>
                    <a:gd name="connsiteX155" fmla="*/ 194839 w 1490380"/>
                    <a:gd name="connsiteY155" fmla="*/ 346932 h 1495138"/>
                    <a:gd name="connsiteX156" fmla="*/ 216884 w 1490380"/>
                    <a:gd name="connsiteY156" fmla="*/ 346932 h 1495138"/>
                    <a:gd name="connsiteX157" fmla="*/ 256164 w 1490380"/>
                    <a:gd name="connsiteY157" fmla="*/ 377887 h 1495138"/>
                    <a:gd name="connsiteX158" fmla="*/ 222094 w 1490380"/>
                    <a:gd name="connsiteY158" fmla="*/ 432560 h 1495138"/>
                    <a:gd name="connsiteX159" fmla="*/ 209268 w 1490380"/>
                    <a:gd name="connsiteY159" fmla="*/ 433364 h 1495138"/>
                    <a:gd name="connsiteX160" fmla="*/ 48141 w 1490380"/>
                    <a:gd name="connsiteY160" fmla="*/ 433364 h 1495138"/>
                    <a:gd name="connsiteX161" fmla="*/ 37319 w 1490380"/>
                    <a:gd name="connsiteY161" fmla="*/ 432560 h 1495138"/>
                    <a:gd name="connsiteX162" fmla="*/ 445 w 1490380"/>
                    <a:gd name="connsiteY162" fmla="*/ 396781 h 1495138"/>
                    <a:gd name="connsiteX163" fmla="*/ 24894 w 1490380"/>
                    <a:gd name="connsiteY163" fmla="*/ 350952 h 1495138"/>
                    <a:gd name="connsiteX164" fmla="*/ 43332 w 1490380"/>
                    <a:gd name="connsiteY164" fmla="*/ 346932 h 1495138"/>
                    <a:gd name="connsiteX165" fmla="*/ 77801 w 1490380"/>
                    <a:gd name="connsiteY165" fmla="*/ 346932 h 1495138"/>
                    <a:gd name="connsiteX166" fmla="*/ 85818 w 1490380"/>
                    <a:gd name="connsiteY166" fmla="*/ 345726 h 1495138"/>
                    <a:gd name="connsiteX167" fmla="*/ 87421 w 1490380"/>
                    <a:gd name="connsiteY167" fmla="*/ 344118 h 1495138"/>
                    <a:gd name="connsiteX168" fmla="*/ 88223 w 1490380"/>
                    <a:gd name="connsiteY168" fmla="*/ 340902 h 1495138"/>
                    <a:gd name="connsiteX169" fmla="*/ 88223 w 1490380"/>
                    <a:gd name="connsiteY169" fmla="*/ 328440 h 1495138"/>
                    <a:gd name="connsiteX170" fmla="*/ 88223 w 1490380"/>
                    <a:gd name="connsiteY170" fmla="*/ 105728 h 1495138"/>
                    <a:gd name="connsiteX171" fmla="*/ 87421 w 1490380"/>
                    <a:gd name="connsiteY171" fmla="*/ 89648 h 1495138"/>
                    <a:gd name="connsiteX172" fmla="*/ 85818 w 1490380"/>
                    <a:gd name="connsiteY172" fmla="*/ 88040 h 1495138"/>
                    <a:gd name="connsiteX173" fmla="*/ 81008 w 1490380"/>
                    <a:gd name="connsiteY173" fmla="*/ 86834 h 1495138"/>
                    <a:gd name="connsiteX174" fmla="*/ 58562 w 1490380"/>
                    <a:gd name="connsiteY174" fmla="*/ 87236 h 1495138"/>
                    <a:gd name="connsiteX175" fmla="*/ 48141 w 1490380"/>
                    <a:gd name="connsiteY175" fmla="*/ 87236 h 1495138"/>
                    <a:gd name="connsiteX176" fmla="*/ 8862 w 1490380"/>
                    <a:gd name="connsiteY176" fmla="*/ 45427 h 1495138"/>
                    <a:gd name="connsiteX177" fmla="*/ 49344 w 1490380"/>
                    <a:gd name="connsiteY177" fmla="*/ 2010 h 1495138"/>
                    <a:gd name="connsiteX178" fmla="*/ 55757 w 1490380"/>
                    <a:gd name="connsiteY178" fmla="*/ 2010 h 1495138"/>
                    <a:gd name="connsiteX179" fmla="*/ 123093 w 1490380"/>
                    <a:gd name="connsiteY179"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49081 w 1490380"/>
                    <a:gd name="connsiteY39" fmla="*/ 886049 h 1495138"/>
                    <a:gd name="connsiteX40" fmla="*/ 1488360 w 1490380"/>
                    <a:gd name="connsiteY40" fmla="*/ 917003 h 1495138"/>
                    <a:gd name="connsiteX41" fmla="*/ 1454291 w 1490380"/>
                    <a:gd name="connsiteY41" fmla="*/ 971676 h 1495138"/>
                    <a:gd name="connsiteX42" fmla="*/ 1441465 w 1490380"/>
                    <a:gd name="connsiteY42" fmla="*/ 972480 h 1495138"/>
                    <a:gd name="connsiteX43" fmla="*/ 990169 w 1490380"/>
                    <a:gd name="connsiteY43" fmla="*/ 539116 h 1495138"/>
                    <a:gd name="connsiteX44" fmla="*/ 1005400 w 1490380"/>
                    <a:gd name="connsiteY44" fmla="*/ 540322 h 1495138"/>
                    <a:gd name="connsiteX45" fmla="*/ 1041072 w 1490380"/>
                    <a:gd name="connsiteY45" fmla="*/ 578513 h 1495138"/>
                    <a:gd name="connsiteX46" fmla="*/ 1041072 w 1490380"/>
                    <a:gd name="connsiteY46" fmla="*/ 584543 h 1495138"/>
                    <a:gd name="connsiteX47" fmla="*/ 1041072 w 1490380"/>
                    <a:gd name="connsiteY47" fmla="*/ 731276 h 1495138"/>
                    <a:gd name="connsiteX48" fmla="*/ 1040671 w 1490380"/>
                    <a:gd name="connsiteY48" fmla="*/ 731276 h 1495138"/>
                    <a:gd name="connsiteX49" fmla="*/ 1040671 w 1490380"/>
                    <a:gd name="connsiteY49" fmla="*/ 865948 h 1495138"/>
                    <a:gd name="connsiteX50" fmla="*/ 1041072 w 1490380"/>
                    <a:gd name="connsiteY50" fmla="*/ 880018 h 1495138"/>
                    <a:gd name="connsiteX51" fmla="*/ 1046683 w 1490380"/>
                    <a:gd name="connsiteY51" fmla="*/ 886049 h 1495138"/>
                    <a:gd name="connsiteX52" fmla="*/ 1061914 w 1490380"/>
                    <a:gd name="connsiteY52" fmla="*/ 886049 h 1495138"/>
                    <a:gd name="connsiteX53" fmla="*/ 1083959 w 1490380"/>
                    <a:gd name="connsiteY53" fmla="*/ 886049 h 1495138"/>
                    <a:gd name="connsiteX54" fmla="*/ 1123238 w 1490380"/>
                    <a:gd name="connsiteY54" fmla="*/ 917003 h 1495138"/>
                    <a:gd name="connsiteX55" fmla="*/ 1089169 w 1490380"/>
                    <a:gd name="connsiteY55" fmla="*/ 971676 h 1495138"/>
                    <a:gd name="connsiteX56" fmla="*/ 1076343 w 1490380"/>
                    <a:gd name="connsiteY56" fmla="*/ 972480 h 1495138"/>
                    <a:gd name="connsiteX57" fmla="*/ 915217 w 1490380"/>
                    <a:gd name="connsiteY57" fmla="*/ 972480 h 1495138"/>
                    <a:gd name="connsiteX58" fmla="*/ 904395 w 1490380"/>
                    <a:gd name="connsiteY58" fmla="*/ 971676 h 1495138"/>
                    <a:gd name="connsiteX59" fmla="*/ 867520 w 1490380"/>
                    <a:gd name="connsiteY59" fmla="*/ 935897 h 1495138"/>
                    <a:gd name="connsiteX60" fmla="*/ 891970 w 1490380"/>
                    <a:gd name="connsiteY60" fmla="*/ 890069 h 1495138"/>
                    <a:gd name="connsiteX61" fmla="*/ 910407 w 1490380"/>
                    <a:gd name="connsiteY61" fmla="*/ 886049 h 1495138"/>
                    <a:gd name="connsiteX62" fmla="*/ 944877 w 1490380"/>
                    <a:gd name="connsiteY62" fmla="*/ 886049 h 1495138"/>
                    <a:gd name="connsiteX63" fmla="*/ 952893 w 1490380"/>
                    <a:gd name="connsiteY63" fmla="*/ 884843 h 1495138"/>
                    <a:gd name="connsiteX64" fmla="*/ 954496 w 1490380"/>
                    <a:gd name="connsiteY64" fmla="*/ 883234 h 1495138"/>
                    <a:gd name="connsiteX65" fmla="*/ 955298 w 1490380"/>
                    <a:gd name="connsiteY65" fmla="*/ 880018 h 1495138"/>
                    <a:gd name="connsiteX66" fmla="*/ 955298 w 1490380"/>
                    <a:gd name="connsiteY66" fmla="*/ 867556 h 1495138"/>
                    <a:gd name="connsiteX67" fmla="*/ 955298 w 1490380"/>
                    <a:gd name="connsiteY67" fmla="*/ 644844 h 1495138"/>
                    <a:gd name="connsiteX68" fmla="*/ 954496 w 1490380"/>
                    <a:gd name="connsiteY68" fmla="*/ 628764 h 1495138"/>
                    <a:gd name="connsiteX69" fmla="*/ 952893 w 1490380"/>
                    <a:gd name="connsiteY69" fmla="*/ 627156 h 1495138"/>
                    <a:gd name="connsiteX70" fmla="*/ 948083 w 1490380"/>
                    <a:gd name="connsiteY70" fmla="*/ 625950 h 1495138"/>
                    <a:gd name="connsiteX71" fmla="*/ 925638 w 1490380"/>
                    <a:gd name="connsiteY71" fmla="*/ 626352 h 1495138"/>
                    <a:gd name="connsiteX72" fmla="*/ 915217 w 1490380"/>
                    <a:gd name="connsiteY72" fmla="*/ 626352 h 1495138"/>
                    <a:gd name="connsiteX73" fmla="*/ 875937 w 1490380"/>
                    <a:gd name="connsiteY73" fmla="*/ 584543 h 1495138"/>
                    <a:gd name="connsiteX74" fmla="*/ 916419 w 1490380"/>
                    <a:gd name="connsiteY74" fmla="*/ 541126 h 1495138"/>
                    <a:gd name="connsiteX75" fmla="*/ 922832 w 1490380"/>
                    <a:gd name="connsiteY75" fmla="*/ 541126 h 1495138"/>
                    <a:gd name="connsiteX76" fmla="*/ 990169 w 1490380"/>
                    <a:gd name="connsiteY76" fmla="*/ 539116 h 1495138"/>
                    <a:gd name="connsiteX77" fmla="*/ 272255 w 1490380"/>
                    <a:gd name="connsiteY77" fmla="*/ 539116 h 1495138"/>
                    <a:gd name="connsiteX78" fmla="*/ 287486 w 1490380"/>
                    <a:gd name="connsiteY78" fmla="*/ 540322 h 1495138"/>
                    <a:gd name="connsiteX79" fmla="*/ 323158 w 1490380"/>
                    <a:gd name="connsiteY79" fmla="*/ 578513 h 1495138"/>
                    <a:gd name="connsiteX80" fmla="*/ 323158 w 1490380"/>
                    <a:gd name="connsiteY80" fmla="*/ 584543 h 1495138"/>
                    <a:gd name="connsiteX81" fmla="*/ 323158 w 1490380"/>
                    <a:gd name="connsiteY81" fmla="*/ 731276 h 1495138"/>
                    <a:gd name="connsiteX82" fmla="*/ 322757 w 1490380"/>
                    <a:gd name="connsiteY82" fmla="*/ 731276 h 1495138"/>
                    <a:gd name="connsiteX83" fmla="*/ 322757 w 1490380"/>
                    <a:gd name="connsiteY83" fmla="*/ 865948 h 1495138"/>
                    <a:gd name="connsiteX84" fmla="*/ 323158 w 1490380"/>
                    <a:gd name="connsiteY84" fmla="*/ 880018 h 1495138"/>
                    <a:gd name="connsiteX85" fmla="*/ 328769 w 1490380"/>
                    <a:gd name="connsiteY85" fmla="*/ 886049 h 1495138"/>
                    <a:gd name="connsiteX86" fmla="*/ 344000 w 1490380"/>
                    <a:gd name="connsiteY86" fmla="*/ 886049 h 1495138"/>
                    <a:gd name="connsiteX87" fmla="*/ 366045 w 1490380"/>
                    <a:gd name="connsiteY87" fmla="*/ 886049 h 1495138"/>
                    <a:gd name="connsiteX88" fmla="*/ 405325 w 1490380"/>
                    <a:gd name="connsiteY88" fmla="*/ 917003 h 1495138"/>
                    <a:gd name="connsiteX89" fmla="*/ 371255 w 1490380"/>
                    <a:gd name="connsiteY89" fmla="*/ 971676 h 1495138"/>
                    <a:gd name="connsiteX90" fmla="*/ 358429 w 1490380"/>
                    <a:gd name="connsiteY90" fmla="*/ 972480 h 1495138"/>
                    <a:gd name="connsiteX91" fmla="*/ 197303 w 1490380"/>
                    <a:gd name="connsiteY91" fmla="*/ 972480 h 1495138"/>
                    <a:gd name="connsiteX92" fmla="*/ 186481 w 1490380"/>
                    <a:gd name="connsiteY92" fmla="*/ 971676 h 1495138"/>
                    <a:gd name="connsiteX93" fmla="*/ 149606 w 1490380"/>
                    <a:gd name="connsiteY93" fmla="*/ 935897 h 1495138"/>
                    <a:gd name="connsiteX94" fmla="*/ 174056 w 1490380"/>
                    <a:gd name="connsiteY94" fmla="*/ 890069 h 1495138"/>
                    <a:gd name="connsiteX95" fmla="*/ 192493 w 1490380"/>
                    <a:gd name="connsiteY95" fmla="*/ 886049 h 1495138"/>
                    <a:gd name="connsiteX96" fmla="*/ 226963 w 1490380"/>
                    <a:gd name="connsiteY96" fmla="*/ 886049 h 1495138"/>
                    <a:gd name="connsiteX97" fmla="*/ 234979 w 1490380"/>
                    <a:gd name="connsiteY97" fmla="*/ 884843 h 1495138"/>
                    <a:gd name="connsiteX98" fmla="*/ 236582 w 1490380"/>
                    <a:gd name="connsiteY98" fmla="*/ 883234 h 1495138"/>
                    <a:gd name="connsiteX99" fmla="*/ 237384 w 1490380"/>
                    <a:gd name="connsiteY99" fmla="*/ 880018 h 1495138"/>
                    <a:gd name="connsiteX100" fmla="*/ 237384 w 1490380"/>
                    <a:gd name="connsiteY100" fmla="*/ 867556 h 1495138"/>
                    <a:gd name="connsiteX101" fmla="*/ 237384 w 1490380"/>
                    <a:gd name="connsiteY101" fmla="*/ 644844 h 1495138"/>
                    <a:gd name="connsiteX102" fmla="*/ 236582 w 1490380"/>
                    <a:gd name="connsiteY102" fmla="*/ 628764 h 1495138"/>
                    <a:gd name="connsiteX103" fmla="*/ 234979 w 1490380"/>
                    <a:gd name="connsiteY103" fmla="*/ 627156 h 1495138"/>
                    <a:gd name="connsiteX104" fmla="*/ 230169 w 1490380"/>
                    <a:gd name="connsiteY104" fmla="*/ 625950 h 1495138"/>
                    <a:gd name="connsiteX105" fmla="*/ 207724 w 1490380"/>
                    <a:gd name="connsiteY105" fmla="*/ 626352 h 1495138"/>
                    <a:gd name="connsiteX106" fmla="*/ 197303 w 1490380"/>
                    <a:gd name="connsiteY106" fmla="*/ 626352 h 1495138"/>
                    <a:gd name="connsiteX107" fmla="*/ 158023 w 1490380"/>
                    <a:gd name="connsiteY107" fmla="*/ 584543 h 1495138"/>
                    <a:gd name="connsiteX108" fmla="*/ 198505 w 1490380"/>
                    <a:gd name="connsiteY108" fmla="*/ 541126 h 1495138"/>
                    <a:gd name="connsiteX109" fmla="*/ 204918 w 1490380"/>
                    <a:gd name="connsiteY109" fmla="*/ 541126 h 1495138"/>
                    <a:gd name="connsiteX110" fmla="*/ 272255 w 1490380"/>
                    <a:gd name="connsiteY110" fmla="*/ 539116 h 1495138"/>
                    <a:gd name="connsiteX111" fmla="*/ 477504 w 1490380"/>
                    <a:gd name="connsiteY111" fmla="*/ 0 h 1495138"/>
                    <a:gd name="connsiteX112" fmla="*/ 492735 w 1490380"/>
                    <a:gd name="connsiteY112" fmla="*/ 1206 h 1495138"/>
                    <a:gd name="connsiteX113" fmla="*/ 528407 w 1490380"/>
                    <a:gd name="connsiteY113" fmla="*/ 39397 h 1495138"/>
                    <a:gd name="connsiteX114" fmla="*/ 528407 w 1490380"/>
                    <a:gd name="connsiteY114" fmla="*/ 45427 h 1495138"/>
                    <a:gd name="connsiteX115" fmla="*/ 528407 w 1490380"/>
                    <a:gd name="connsiteY115" fmla="*/ 192159 h 1495138"/>
                    <a:gd name="connsiteX116" fmla="*/ 528006 w 1490380"/>
                    <a:gd name="connsiteY116" fmla="*/ 192159 h 1495138"/>
                    <a:gd name="connsiteX117" fmla="*/ 528006 w 1490380"/>
                    <a:gd name="connsiteY117" fmla="*/ 326832 h 1495138"/>
                    <a:gd name="connsiteX118" fmla="*/ 528407 w 1490380"/>
                    <a:gd name="connsiteY118" fmla="*/ 340902 h 1495138"/>
                    <a:gd name="connsiteX119" fmla="*/ 534018 w 1490380"/>
                    <a:gd name="connsiteY119" fmla="*/ 346932 h 1495138"/>
                    <a:gd name="connsiteX120" fmla="*/ 549249 w 1490380"/>
                    <a:gd name="connsiteY120" fmla="*/ 346932 h 1495138"/>
                    <a:gd name="connsiteX121" fmla="*/ 571294 w 1490380"/>
                    <a:gd name="connsiteY121" fmla="*/ 346932 h 1495138"/>
                    <a:gd name="connsiteX122" fmla="*/ 610574 w 1490380"/>
                    <a:gd name="connsiteY122" fmla="*/ 377887 h 1495138"/>
                    <a:gd name="connsiteX123" fmla="*/ 576504 w 1490380"/>
                    <a:gd name="connsiteY123" fmla="*/ 432560 h 1495138"/>
                    <a:gd name="connsiteX124" fmla="*/ 563678 w 1490380"/>
                    <a:gd name="connsiteY124" fmla="*/ 433364 h 1495138"/>
                    <a:gd name="connsiteX125" fmla="*/ 402552 w 1490380"/>
                    <a:gd name="connsiteY125" fmla="*/ 433364 h 1495138"/>
                    <a:gd name="connsiteX126" fmla="*/ 391730 w 1490380"/>
                    <a:gd name="connsiteY126" fmla="*/ 432560 h 1495138"/>
                    <a:gd name="connsiteX127" fmla="*/ 354855 w 1490380"/>
                    <a:gd name="connsiteY127" fmla="*/ 396781 h 1495138"/>
                    <a:gd name="connsiteX128" fmla="*/ 379305 w 1490380"/>
                    <a:gd name="connsiteY128" fmla="*/ 350952 h 1495138"/>
                    <a:gd name="connsiteX129" fmla="*/ 397742 w 1490380"/>
                    <a:gd name="connsiteY129" fmla="*/ 346932 h 1495138"/>
                    <a:gd name="connsiteX130" fmla="*/ 432212 w 1490380"/>
                    <a:gd name="connsiteY130" fmla="*/ 346932 h 1495138"/>
                    <a:gd name="connsiteX131" fmla="*/ 440228 w 1490380"/>
                    <a:gd name="connsiteY131" fmla="*/ 345726 h 1495138"/>
                    <a:gd name="connsiteX132" fmla="*/ 441831 w 1490380"/>
                    <a:gd name="connsiteY132" fmla="*/ 344118 h 1495138"/>
                    <a:gd name="connsiteX133" fmla="*/ 442633 w 1490380"/>
                    <a:gd name="connsiteY133" fmla="*/ 340902 h 1495138"/>
                    <a:gd name="connsiteX134" fmla="*/ 442633 w 1490380"/>
                    <a:gd name="connsiteY134" fmla="*/ 328440 h 1495138"/>
                    <a:gd name="connsiteX135" fmla="*/ 442633 w 1490380"/>
                    <a:gd name="connsiteY135" fmla="*/ 105728 h 1495138"/>
                    <a:gd name="connsiteX136" fmla="*/ 441831 w 1490380"/>
                    <a:gd name="connsiteY136" fmla="*/ 89648 h 1495138"/>
                    <a:gd name="connsiteX137" fmla="*/ 440228 w 1490380"/>
                    <a:gd name="connsiteY137" fmla="*/ 88040 h 1495138"/>
                    <a:gd name="connsiteX138" fmla="*/ 435418 w 1490380"/>
                    <a:gd name="connsiteY138" fmla="*/ 86834 h 1495138"/>
                    <a:gd name="connsiteX139" fmla="*/ 412973 w 1490380"/>
                    <a:gd name="connsiteY139" fmla="*/ 87236 h 1495138"/>
                    <a:gd name="connsiteX140" fmla="*/ 402552 w 1490380"/>
                    <a:gd name="connsiteY140" fmla="*/ 87236 h 1495138"/>
                    <a:gd name="connsiteX141" fmla="*/ 363272 w 1490380"/>
                    <a:gd name="connsiteY141" fmla="*/ 45427 h 1495138"/>
                    <a:gd name="connsiteX142" fmla="*/ 403754 w 1490380"/>
                    <a:gd name="connsiteY142" fmla="*/ 2010 h 1495138"/>
                    <a:gd name="connsiteX143" fmla="*/ 410167 w 1490380"/>
                    <a:gd name="connsiteY143" fmla="*/ 2010 h 1495138"/>
                    <a:gd name="connsiteX144" fmla="*/ 477504 w 1490380"/>
                    <a:gd name="connsiteY144" fmla="*/ 0 h 1495138"/>
                    <a:gd name="connsiteX145" fmla="*/ 123093 w 1490380"/>
                    <a:gd name="connsiteY145" fmla="*/ 0 h 1495138"/>
                    <a:gd name="connsiteX146" fmla="*/ 138324 w 1490380"/>
                    <a:gd name="connsiteY146" fmla="*/ 1206 h 1495138"/>
                    <a:gd name="connsiteX147" fmla="*/ 173997 w 1490380"/>
                    <a:gd name="connsiteY147" fmla="*/ 39397 h 1495138"/>
                    <a:gd name="connsiteX148" fmla="*/ 173997 w 1490380"/>
                    <a:gd name="connsiteY148" fmla="*/ 45427 h 1495138"/>
                    <a:gd name="connsiteX149" fmla="*/ 173997 w 1490380"/>
                    <a:gd name="connsiteY149" fmla="*/ 192159 h 1495138"/>
                    <a:gd name="connsiteX150" fmla="*/ 173596 w 1490380"/>
                    <a:gd name="connsiteY150" fmla="*/ 192159 h 1495138"/>
                    <a:gd name="connsiteX151" fmla="*/ 173596 w 1490380"/>
                    <a:gd name="connsiteY151" fmla="*/ 326832 h 1495138"/>
                    <a:gd name="connsiteX152" fmla="*/ 173997 w 1490380"/>
                    <a:gd name="connsiteY152" fmla="*/ 340902 h 1495138"/>
                    <a:gd name="connsiteX153" fmla="*/ 179608 w 1490380"/>
                    <a:gd name="connsiteY153" fmla="*/ 346932 h 1495138"/>
                    <a:gd name="connsiteX154" fmla="*/ 194839 w 1490380"/>
                    <a:gd name="connsiteY154" fmla="*/ 346932 h 1495138"/>
                    <a:gd name="connsiteX155" fmla="*/ 216884 w 1490380"/>
                    <a:gd name="connsiteY155" fmla="*/ 346932 h 1495138"/>
                    <a:gd name="connsiteX156" fmla="*/ 256164 w 1490380"/>
                    <a:gd name="connsiteY156" fmla="*/ 377887 h 1495138"/>
                    <a:gd name="connsiteX157" fmla="*/ 222094 w 1490380"/>
                    <a:gd name="connsiteY157" fmla="*/ 432560 h 1495138"/>
                    <a:gd name="connsiteX158" fmla="*/ 209268 w 1490380"/>
                    <a:gd name="connsiteY158" fmla="*/ 433364 h 1495138"/>
                    <a:gd name="connsiteX159" fmla="*/ 48141 w 1490380"/>
                    <a:gd name="connsiteY159" fmla="*/ 433364 h 1495138"/>
                    <a:gd name="connsiteX160" fmla="*/ 37319 w 1490380"/>
                    <a:gd name="connsiteY160" fmla="*/ 432560 h 1495138"/>
                    <a:gd name="connsiteX161" fmla="*/ 445 w 1490380"/>
                    <a:gd name="connsiteY161" fmla="*/ 396781 h 1495138"/>
                    <a:gd name="connsiteX162" fmla="*/ 24894 w 1490380"/>
                    <a:gd name="connsiteY162" fmla="*/ 350952 h 1495138"/>
                    <a:gd name="connsiteX163" fmla="*/ 43332 w 1490380"/>
                    <a:gd name="connsiteY163" fmla="*/ 346932 h 1495138"/>
                    <a:gd name="connsiteX164" fmla="*/ 77801 w 1490380"/>
                    <a:gd name="connsiteY164" fmla="*/ 346932 h 1495138"/>
                    <a:gd name="connsiteX165" fmla="*/ 85818 w 1490380"/>
                    <a:gd name="connsiteY165" fmla="*/ 345726 h 1495138"/>
                    <a:gd name="connsiteX166" fmla="*/ 87421 w 1490380"/>
                    <a:gd name="connsiteY166" fmla="*/ 344118 h 1495138"/>
                    <a:gd name="connsiteX167" fmla="*/ 88223 w 1490380"/>
                    <a:gd name="connsiteY167" fmla="*/ 340902 h 1495138"/>
                    <a:gd name="connsiteX168" fmla="*/ 88223 w 1490380"/>
                    <a:gd name="connsiteY168" fmla="*/ 328440 h 1495138"/>
                    <a:gd name="connsiteX169" fmla="*/ 88223 w 1490380"/>
                    <a:gd name="connsiteY169" fmla="*/ 105728 h 1495138"/>
                    <a:gd name="connsiteX170" fmla="*/ 87421 w 1490380"/>
                    <a:gd name="connsiteY170" fmla="*/ 89648 h 1495138"/>
                    <a:gd name="connsiteX171" fmla="*/ 85818 w 1490380"/>
                    <a:gd name="connsiteY171" fmla="*/ 88040 h 1495138"/>
                    <a:gd name="connsiteX172" fmla="*/ 81008 w 1490380"/>
                    <a:gd name="connsiteY172" fmla="*/ 86834 h 1495138"/>
                    <a:gd name="connsiteX173" fmla="*/ 58562 w 1490380"/>
                    <a:gd name="connsiteY173" fmla="*/ 87236 h 1495138"/>
                    <a:gd name="connsiteX174" fmla="*/ 48141 w 1490380"/>
                    <a:gd name="connsiteY174" fmla="*/ 87236 h 1495138"/>
                    <a:gd name="connsiteX175" fmla="*/ 8862 w 1490380"/>
                    <a:gd name="connsiteY175" fmla="*/ 45427 h 1495138"/>
                    <a:gd name="connsiteX176" fmla="*/ 49344 w 1490380"/>
                    <a:gd name="connsiteY176" fmla="*/ 2010 h 1495138"/>
                    <a:gd name="connsiteX177" fmla="*/ 55757 w 1490380"/>
                    <a:gd name="connsiteY177" fmla="*/ 2010 h 1495138"/>
                    <a:gd name="connsiteX178" fmla="*/ 123093 w 1490380"/>
                    <a:gd name="connsiteY178"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27036 w 1490380"/>
                    <a:gd name="connsiteY38" fmla="*/ 886049 h 1495138"/>
                    <a:gd name="connsiteX39" fmla="*/ 1488360 w 1490380"/>
                    <a:gd name="connsiteY39" fmla="*/ 917003 h 1495138"/>
                    <a:gd name="connsiteX40" fmla="*/ 1454291 w 1490380"/>
                    <a:gd name="connsiteY40" fmla="*/ 971676 h 1495138"/>
                    <a:gd name="connsiteX41" fmla="*/ 1441465 w 1490380"/>
                    <a:gd name="connsiteY41" fmla="*/ 972480 h 1495138"/>
                    <a:gd name="connsiteX42" fmla="*/ 990169 w 1490380"/>
                    <a:gd name="connsiteY42" fmla="*/ 539116 h 1495138"/>
                    <a:gd name="connsiteX43" fmla="*/ 1005400 w 1490380"/>
                    <a:gd name="connsiteY43" fmla="*/ 540322 h 1495138"/>
                    <a:gd name="connsiteX44" fmla="*/ 1041072 w 1490380"/>
                    <a:gd name="connsiteY44" fmla="*/ 578513 h 1495138"/>
                    <a:gd name="connsiteX45" fmla="*/ 1041072 w 1490380"/>
                    <a:gd name="connsiteY45" fmla="*/ 584543 h 1495138"/>
                    <a:gd name="connsiteX46" fmla="*/ 1041072 w 1490380"/>
                    <a:gd name="connsiteY46" fmla="*/ 731276 h 1495138"/>
                    <a:gd name="connsiteX47" fmla="*/ 1040671 w 1490380"/>
                    <a:gd name="connsiteY47" fmla="*/ 731276 h 1495138"/>
                    <a:gd name="connsiteX48" fmla="*/ 1040671 w 1490380"/>
                    <a:gd name="connsiteY48" fmla="*/ 865948 h 1495138"/>
                    <a:gd name="connsiteX49" fmla="*/ 1041072 w 1490380"/>
                    <a:gd name="connsiteY49" fmla="*/ 880018 h 1495138"/>
                    <a:gd name="connsiteX50" fmla="*/ 1046683 w 1490380"/>
                    <a:gd name="connsiteY50" fmla="*/ 886049 h 1495138"/>
                    <a:gd name="connsiteX51" fmla="*/ 1061914 w 1490380"/>
                    <a:gd name="connsiteY51" fmla="*/ 886049 h 1495138"/>
                    <a:gd name="connsiteX52" fmla="*/ 1083959 w 1490380"/>
                    <a:gd name="connsiteY52" fmla="*/ 886049 h 1495138"/>
                    <a:gd name="connsiteX53" fmla="*/ 1123238 w 1490380"/>
                    <a:gd name="connsiteY53" fmla="*/ 917003 h 1495138"/>
                    <a:gd name="connsiteX54" fmla="*/ 1089169 w 1490380"/>
                    <a:gd name="connsiteY54" fmla="*/ 971676 h 1495138"/>
                    <a:gd name="connsiteX55" fmla="*/ 1076343 w 1490380"/>
                    <a:gd name="connsiteY55" fmla="*/ 972480 h 1495138"/>
                    <a:gd name="connsiteX56" fmla="*/ 915217 w 1490380"/>
                    <a:gd name="connsiteY56" fmla="*/ 972480 h 1495138"/>
                    <a:gd name="connsiteX57" fmla="*/ 904395 w 1490380"/>
                    <a:gd name="connsiteY57" fmla="*/ 971676 h 1495138"/>
                    <a:gd name="connsiteX58" fmla="*/ 867520 w 1490380"/>
                    <a:gd name="connsiteY58" fmla="*/ 935897 h 1495138"/>
                    <a:gd name="connsiteX59" fmla="*/ 891970 w 1490380"/>
                    <a:gd name="connsiteY59" fmla="*/ 890069 h 1495138"/>
                    <a:gd name="connsiteX60" fmla="*/ 910407 w 1490380"/>
                    <a:gd name="connsiteY60" fmla="*/ 886049 h 1495138"/>
                    <a:gd name="connsiteX61" fmla="*/ 944877 w 1490380"/>
                    <a:gd name="connsiteY61" fmla="*/ 886049 h 1495138"/>
                    <a:gd name="connsiteX62" fmla="*/ 952893 w 1490380"/>
                    <a:gd name="connsiteY62" fmla="*/ 884843 h 1495138"/>
                    <a:gd name="connsiteX63" fmla="*/ 954496 w 1490380"/>
                    <a:gd name="connsiteY63" fmla="*/ 883234 h 1495138"/>
                    <a:gd name="connsiteX64" fmla="*/ 955298 w 1490380"/>
                    <a:gd name="connsiteY64" fmla="*/ 880018 h 1495138"/>
                    <a:gd name="connsiteX65" fmla="*/ 955298 w 1490380"/>
                    <a:gd name="connsiteY65" fmla="*/ 867556 h 1495138"/>
                    <a:gd name="connsiteX66" fmla="*/ 955298 w 1490380"/>
                    <a:gd name="connsiteY66" fmla="*/ 644844 h 1495138"/>
                    <a:gd name="connsiteX67" fmla="*/ 954496 w 1490380"/>
                    <a:gd name="connsiteY67" fmla="*/ 628764 h 1495138"/>
                    <a:gd name="connsiteX68" fmla="*/ 952893 w 1490380"/>
                    <a:gd name="connsiteY68" fmla="*/ 627156 h 1495138"/>
                    <a:gd name="connsiteX69" fmla="*/ 948083 w 1490380"/>
                    <a:gd name="connsiteY69" fmla="*/ 625950 h 1495138"/>
                    <a:gd name="connsiteX70" fmla="*/ 925638 w 1490380"/>
                    <a:gd name="connsiteY70" fmla="*/ 626352 h 1495138"/>
                    <a:gd name="connsiteX71" fmla="*/ 915217 w 1490380"/>
                    <a:gd name="connsiteY71" fmla="*/ 626352 h 1495138"/>
                    <a:gd name="connsiteX72" fmla="*/ 875937 w 1490380"/>
                    <a:gd name="connsiteY72" fmla="*/ 584543 h 1495138"/>
                    <a:gd name="connsiteX73" fmla="*/ 916419 w 1490380"/>
                    <a:gd name="connsiteY73" fmla="*/ 541126 h 1495138"/>
                    <a:gd name="connsiteX74" fmla="*/ 922832 w 1490380"/>
                    <a:gd name="connsiteY74" fmla="*/ 541126 h 1495138"/>
                    <a:gd name="connsiteX75" fmla="*/ 990169 w 1490380"/>
                    <a:gd name="connsiteY75" fmla="*/ 539116 h 1495138"/>
                    <a:gd name="connsiteX76" fmla="*/ 272255 w 1490380"/>
                    <a:gd name="connsiteY76" fmla="*/ 539116 h 1495138"/>
                    <a:gd name="connsiteX77" fmla="*/ 287486 w 1490380"/>
                    <a:gd name="connsiteY77" fmla="*/ 540322 h 1495138"/>
                    <a:gd name="connsiteX78" fmla="*/ 323158 w 1490380"/>
                    <a:gd name="connsiteY78" fmla="*/ 578513 h 1495138"/>
                    <a:gd name="connsiteX79" fmla="*/ 323158 w 1490380"/>
                    <a:gd name="connsiteY79" fmla="*/ 584543 h 1495138"/>
                    <a:gd name="connsiteX80" fmla="*/ 323158 w 1490380"/>
                    <a:gd name="connsiteY80" fmla="*/ 731276 h 1495138"/>
                    <a:gd name="connsiteX81" fmla="*/ 322757 w 1490380"/>
                    <a:gd name="connsiteY81" fmla="*/ 731276 h 1495138"/>
                    <a:gd name="connsiteX82" fmla="*/ 322757 w 1490380"/>
                    <a:gd name="connsiteY82" fmla="*/ 865948 h 1495138"/>
                    <a:gd name="connsiteX83" fmla="*/ 323158 w 1490380"/>
                    <a:gd name="connsiteY83" fmla="*/ 880018 h 1495138"/>
                    <a:gd name="connsiteX84" fmla="*/ 328769 w 1490380"/>
                    <a:gd name="connsiteY84" fmla="*/ 886049 h 1495138"/>
                    <a:gd name="connsiteX85" fmla="*/ 344000 w 1490380"/>
                    <a:gd name="connsiteY85" fmla="*/ 886049 h 1495138"/>
                    <a:gd name="connsiteX86" fmla="*/ 366045 w 1490380"/>
                    <a:gd name="connsiteY86" fmla="*/ 886049 h 1495138"/>
                    <a:gd name="connsiteX87" fmla="*/ 405325 w 1490380"/>
                    <a:gd name="connsiteY87" fmla="*/ 917003 h 1495138"/>
                    <a:gd name="connsiteX88" fmla="*/ 371255 w 1490380"/>
                    <a:gd name="connsiteY88" fmla="*/ 971676 h 1495138"/>
                    <a:gd name="connsiteX89" fmla="*/ 358429 w 1490380"/>
                    <a:gd name="connsiteY89" fmla="*/ 972480 h 1495138"/>
                    <a:gd name="connsiteX90" fmla="*/ 197303 w 1490380"/>
                    <a:gd name="connsiteY90" fmla="*/ 972480 h 1495138"/>
                    <a:gd name="connsiteX91" fmla="*/ 186481 w 1490380"/>
                    <a:gd name="connsiteY91" fmla="*/ 971676 h 1495138"/>
                    <a:gd name="connsiteX92" fmla="*/ 149606 w 1490380"/>
                    <a:gd name="connsiteY92" fmla="*/ 935897 h 1495138"/>
                    <a:gd name="connsiteX93" fmla="*/ 174056 w 1490380"/>
                    <a:gd name="connsiteY93" fmla="*/ 890069 h 1495138"/>
                    <a:gd name="connsiteX94" fmla="*/ 192493 w 1490380"/>
                    <a:gd name="connsiteY94" fmla="*/ 886049 h 1495138"/>
                    <a:gd name="connsiteX95" fmla="*/ 226963 w 1490380"/>
                    <a:gd name="connsiteY95" fmla="*/ 886049 h 1495138"/>
                    <a:gd name="connsiteX96" fmla="*/ 234979 w 1490380"/>
                    <a:gd name="connsiteY96" fmla="*/ 884843 h 1495138"/>
                    <a:gd name="connsiteX97" fmla="*/ 236582 w 1490380"/>
                    <a:gd name="connsiteY97" fmla="*/ 883234 h 1495138"/>
                    <a:gd name="connsiteX98" fmla="*/ 237384 w 1490380"/>
                    <a:gd name="connsiteY98" fmla="*/ 880018 h 1495138"/>
                    <a:gd name="connsiteX99" fmla="*/ 237384 w 1490380"/>
                    <a:gd name="connsiteY99" fmla="*/ 867556 h 1495138"/>
                    <a:gd name="connsiteX100" fmla="*/ 237384 w 1490380"/>
                    <a:gd name="connsiteY100" fmla="*/ 644844 h 1495138"/>
                    <a:gd name="connsiteX101" fmla="*/ 236582 w 1490380"/>
                    <a:gd name="connsiteY101" fmla="*/ 628764 h 1495138"/>
                    <a:gd name="connsiteX102" fmla="*/ 234979 w 1490380"/>
                    <a:gd name="connsiteY102" fmla="*/ 627156 h 1495138"/>
                    <a:gd name="connsiteX103" fmla="*/ 230169 w 1490380"/>
                    <a:gd name="connsiteY103" fmla="*/ 625950 h 1495138"/>
                    <a:gd name="connsiteX104" fmla="*/ 207724 w 1490380"/>
                    <a:gd name="connsiteY104" fmla="*/ 626352 h 1495138"/>
                    <a:gd name="connsiteX105" fmla="*/ 197303 w 1490380"/>
                    <a:gd name="connsiteY105" fmla="*/ 626352 h 1495138"/>
                    <a:gd name="connsiteX106" fmla="*/ 158023 w 1490380"/>
                    <a:gd name="connsiteY106" fmla="*/ 584543 h 1495138"/>
                    <a:gd name="connsiteX107" fmla="*/ 198505 w 1490380"/>
                    <a:gd name="connsiteY107" fmla="*/ 541126 h 1495138"/>
                    <a:gd name="connsiteX108" fmla="*/ 204918 w 1490380"/>
                    <a:gd name="connsiteY108" fmla="*/ 541126 h 1495138"/>
                    <a:gd name="connsiteX109" fmla="*/ 272255 w 1490380"/>
                    <a:gd name="connsiteY109" fmla="*/ 539116 h 1495138"/>
                    <a:gd name="connsiteX110" fmla="*/ 477504 w 1490380"/>
                    <a:gd name="connsiteY110" fmla="*/ 0 h 1495138"/>
                    <a:gd name="connsiteX111" fmla="*/ 492735 w 1490380"/>
                    <a:gd name="connsiteY111" fmla="*/ 1206 h 1495138"/>
                    <a:gd name="connsiteX112" fmla="*/ 528407 w 1490380"/>
                    <a:gd name="connsiteY112" fmla="*/ 39397 h 1495138"/>
                    <a:gd name="connsiteX113" fmla="*/ 528407 w 1490380"/>
                    <a:gd name="connsiteY113" fmla="*/ 45427 h 1495138"/>
                    <a:gd name="connsiteX114" fmla="*/ 528407 w 1490380"/>
                    <a:gd name="connsiteY114" fmla="*/ 192159 h 1495138"/>
                    <a:gd name="connsiteX115" fmla="*/ 528006 w 1490380"/>
                    <a:gd name="connsiteY115" fmla="*/ 192159 h 1495138"/>
                    <a:gd name="connsiteX116" fmla="*/ 528006 w 1490380"/>
                    <a:gd name="connsiteY116" fmla="*/ 326832 h 1495138"/>
                    <a:gd name="connsiteX117" fmla="*/ 528407 w 1490380"/>
                    <a:gd name="connsiteY117" fmla="*/ 340902 h 1495138"/>
                    <a:gd name="connsiteX118" fmla="*/ 534018 w 1490380"/>
                    <a:gd name="connsiteY118" fmla="*/ 346932 h 1495138"/>
                    <a:gd name="connsiteX119" fmla="*/ 549249 w 1490380"/>
                    <a:gd name="connsiteY119" fmla="*/ 346932 h 1495138"/>
                    <a:gd name="connsiteX120" fmla="*/ 571294 w 1490380"/>
                    <a:gd name="connsiteY120" fmla="*/ 346932 h 1495138"/>
                    <a:gd name="connsiteX121" fmla="*/ 610574 w 1490380"/>
                    <a:gd name="connsiteY121" fmla="*/ 377887 h 1495138"/>
                    <a:gd name="connsiteX122" fmla="*/ 576504 w 1490380"/>
                    <a:gd name="connsiteY122" fmla="*/ 432560 h 1495138"/>
                    <a:gd name="connsiteX123" fmla="*/ 563678 w 1490380"/>
                    <a:gd name="connsiteY123" fmla="*/ 433364 h 1495138"/>
                    <a:gd name="connsiteX124" fmla="*/ 402552 w 1490380"/>
                    <a:gd name="connsiteY124" fmla="*/ 433364 h 1495138"/>
                    <a:gd name="connsiteX125" fmla="*/ 391730 w 1490380"/>
                    <a:gd name="connsiteY125" fmla="*/ 432560 h 1495138"/>
                    <a:gd name="connsiteX126" fmla="*/ 354855 w 1490380"/>
                    <a:gd name="connsiteY126" fmla="*/ 396781 h 1495138"/>
                    <a:gd name="connsiteX127" fmla="*/ 379305 w 1490380"/>
                    <a:gd name="connsiteY127" fmla="*/ 350952 h 1495138"/>
                    <a:gd name="connsiteX128" fmla="*/ 397742 w 1490380"/>
                    <a:gd name="connsiteY128" fmla="*/ 346932 h 1495138"/>
                    <a:gd name="connsiteX129" fmla="*/ 432212 w 1490380"/>
                    <a:gd name="connsiteY129" fmla="*/ 346932 h 1495138"/>
                    <a:gd name="connsiteX130" fmla="*/ 440228 w 1490380"/>
                    <a:gd name="connsiteY130" fmla="*/ 345726 h 1495138"/>
                    <a:gd name="connsiteX131" fmla="*/ 441831 w 1490380"/>
                    <a:gd name="connsiteY131" fmla="*/ 344118 h 1495138"/>
                    <a:gd name="connsiteX132" fmla="*/ 442633 w 1490380"/>
                    <a:gd name="connsiteY132" fmla="*/ 340902 h 1495138"/>
                    <a:gd name="connsiteX133" fmla="*/ 442633 w 1490380"/>
                    <a:gd name="connsiteY133" fmla="*/ 328440 h 1495138"/>
                    <a:gd name="connsiteX134" fmla="*/ 442633 w 1490380"/>
                    <a:gd name="connsiteY134" fmla="*/ 105728 h 1495138"/>
                    <a:gd name="connsiteX135" fmla="*/ 441831 w 1490380"/>
                    <a:gd name="connsiteY135" fmla="*/ 89648 h 1495138"/>
                    <a:gd name="connsiteX136" fmla="*/ 440228 w 1490380"/>
                    <a:gd name="connsiteY136" fmla="*/ 88040 h 1495138"/>
                    <a:gd name="connsiteX137" fmla="*/ 435418 w 1490380"/>
                    <a:gd name="connsiteY137" fmla="*/ 86834 h 1495138"/>
                    <a:gd name="connsiteX138" fmla="*/ 412973 w 1490380"/>
                    <a:gd name="connsiteY138" fmla="*/ 87236 h 1495138"/>
                    <a:gd name="connsiteX139" fmla="*/ 402552 w 1490380"/>
                    <a:gd name="connsiteY139" fmla="*/ 87236 h 1495138"/>
                    <a:gd name="connsiteX140" fmla="*/ 363272 w 1490380"/>
                    <a:gd name="connsiteY140" fmla="*/ 45427 h 1495138"/>
                    <a:gd name="connsiteX141" fmla="*/ 403754 w 1490380"/>
                    <a:gd name="connsiteY141" fmla="*/ 2010 h 1495138"/>
                    <a:gd name="connsiteX142" fmla="*/ 410167 w 1490380"/>
                    <a:gd name="connsiteY142" fmla="*/ 2010 h 1495138"/>
                    <a:gd name="connsiteX143" fmla="*/ 477504 w 1490380"/>
                    <a:gd name="connsiteY143" fmla="*/ 0 h 1495138"/>
                    <a:gd name="connsiteX144" fmla="*/ 123093 w 1490380"/>
                    <a:gd name="connsiteY144" fmla="*/ 0 h 1495138"/>
                    <a:gd name="connsiteX145" fmla="*/ 138324 w 1490380"/>
                    <a:gd name="connsiteY145" fmla="*/ 1206 h 1495138"/>
                    <a:gd name="connsiteX146" fmla="*/ 173997 w 1490380"/>
                    <a:gd name="connsiteY146" fmla="*/ 39397 h 1495138"/>
                    <a:gd name="connsiteX147" fmla="*/ 173997 w 1490380"/>
                    <a:gd name="connsiteY147" fmla="*/ 45427 h 1495138"/>
                    <a:gd name="connsiteX148" fmla="*/ 173997 w 1490380"/>
                    <a:gd name="connsiteY148" fmla="*/ 192159 h 1495138"/>
                    <a:gd name="connsiteX149" fmla="*/ 173596 w 1490380"/>
                    <a:gd name="connsiteY149" fmla="*/ 192159 h 1495138"/>
                    <a:gd name="connsiteX150" fmla="*/ 173596 w 1490380"/>
                    <a:gd name="connsiteY150" fmla="*/ 326832 h 1495138"/>
                    <a:gd name="connsiteX151" fmla="*/ 173997 w 1490380"/>
                    <a:gd name="connsiteY151" fmla="*/ 340902 h 1495138"/>
                    <a:gd name="connsiteX152" fmla="*/ 179608 w 1490380"/>
                    <a:gd name="connsiteY152" fmla="*/ 346932 h 1495138"/>
                    <a:gd name="connsiteX153" fmla="*/ 194839 w 1490380"/>
                    <a:gd name="connsiteY153" fmla="*/ 346932 h 1495138"/>
                    <a:gd name="connsiteX154" fmla="*/ 216884 w 1490380"/>
                    <a:gd name="connsiteY154" fmla="*/ 346932 h 1495138"/>
                    <a:gd name="connsiteX155" fmla="*/ 256164 w 1490380"/>
                    <a:gd name="connsiteY155" fmla="*/ 377887 h 1495138"/>
                    <a:gd name="connsiteX156" fmla="*/ 222094 w 1490380"/>
                    <a:gd name="connsiteY156" fmla="*/ 432560 h 1495138"/>
                    <a:gd name="connsiteX157" fmla="*/ 209268 w 1490380"/>
                    <a:gd name="connsiteY157" fmla="*/ 433364 h 1495138"/>
                    <a:gd name="connsiteX158" fmla="*/ 48141 w 1490380"/>
                    <a:gd name="connsiteY158" fmla="*/ 433364 h 1495138"/>
                    <a:gd name="connsiteX159" fmla="*/ 37319 w 1490380"/>
                    <a:gd name="connsiteY159" fmla="*/ 432560 h 1495138"/>
                    <a:gd name="connsiteX160" fmla="*/ 445 w 1490380"/>
                    <a:gd name="connsiteY160" fmla="*/ 396781 h 1495138"/>
                    <a:gd name="connsiteX161" fmla="*/ 24894 w 1490380"/>
                    <a:gd name="connsiteY161" fmla="*/ 350952 h 1495138"/>
                    <a:gd name="connsiteX162" fmla="*/ 43332 w 1490380"/>
                    <a:gd name="connsiteY162" fmla="*/ 346932 h 1495138"/>
                    <a:gd name="connsiteX163" fmla="*/ 77801 w 1490380"/>
                    <a:gd name="connsiteY163" fmla="*/ 346932 h 1495138"/>
                    <a:gd name="connsiteX164" fmla="*/ 85818 w 1490380"/>
                    <a:gd name="connsiteY164" fmla="*/ 345726 h 1495138"/>
                    <a:gd name="connsiteX165" fmla="*/ 87421 w 1490380"/>
                    <a:gd name="connsiteY165" fmla="*/ 344118 h 1495138"/>
                    <a:gd name="connsiteX166" fmla="*/ 88223 w 1490380"/>
                    <a:gd name="connsiteY166" fmla="*/ 340902 h 1495138"/>
                    <a:gd name="connsiteX167" fmla="*/ 88223 w 1490380"/>
                    <a:gd name="connsiteY167" fmla="*/ 328440 h 1495138"/>
                    <a:gd name="connsiteX168" fmla="*/ 88223 w 1490380"/>
                    <a:gd name="connsiteY168" fmla="*/ 105728 h 1495138"/>
                    <a:gd name="connsiteX169" fmla="*/ 87421 w 1490380"/>
                    <a:gd name="connsiteY169" fmla="*/ 89648 h 1495138"/>
                    <a:gd name="connsiteX170" fmla="*/ 85818 w 1490380"/>
                    <a:gd name="connsiteY170" fmla="*/ 88040 h 1495138"/>
                    <a:gd name="connsiteX171" fmla="*/ 81008 w 1490380"/>
                    <a:gd name="connsiteY171" fmla="*/ 86834 h 1495138"/>
                    <a:gd name="connsiteX172" fmla="*/ 58562 w 1490380"/>
                    <a:gd name="connsiteY172" fmla="*/ 87236 h 1495138"/>
                    <a:gd name="connsiteX173" fmla="*/ 48141 w 1490380"/>
                    <a:gd name="connsiteY173" fmla="*/ 87236 h 1495138"/>
                    <a:gd name="connsiteX174" fmla="*/ 8862 w 1490380"/>
                    <a:gd name="connsiteY174" fmla="*/ 45427 h 1495138"/>
                    <a:gd name="connsiteX175" fmla="*/ 49344 w 1490380"/>
                    <a:gd name="connsiteY175" fmla="*/ 2010 h 1495138"/>
                    <a:gd name="connsiteX176" fmla="*/ 55757 w 1490380"/>
                    <a:gd name="connsiteY176" fmla="*/ 2010 h 1495138"/>
                    <a:gd name="connsiteX177" fmla="*/ 123093 w 1490380"/>
                    <a:gd name="connsiteY177"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11805 w 1490380"/>
                    <a:gd name="connsiteY37" fmla="*/ 886049 h 1495138"/>
                    <a:gd name="connsiteX38" fmla="*/ 1488360 w 1490380"/>
                    <a:gd name="connsiteY38" fmla="*/ 917003 h 1495138"/>
                    <a:gd name="connsiteX39" fmla="*/ 1454291 w 1490380"/>
                    <a:gd name="connsiteY39" fmla="*/ 971676 h 1495138"/>
                    <a:gd name="connsiteX40" fmla="*/ 1441465 w 1490380"/>
                    <a:gd name="connsiteY40" fmla="*/ 972480 h 1495138"/>
                    <a:gd name="connsiteX41" fmla="*/ 990169 w 1490380"/>
                    <a:gd name="connsiteY41" fmla="*/ 539116 h 1495138"/>
                    <a:gd name="connsiteX42" fmla="*/ 1005400 w 1490380"/>
                    <a:gd name="connsiteY42" fmla="*/ 540322 h 1495138"/>
                    <a:gd name="connsiteX43" fmla="*/ 1041072 w 1490380"/>
                    <a:gd name="connsiteY43" fmla="*/ 578513 h 1495138"/>
                    <a:gd name="connsiteX44" fmla="*/ 1041072 w 1490380"/>
                    <a:gd name="connsiteY44" fmla="*/ 584543 h 1495138"/>
                    <a:gd name="connsiteX45" fmla="*/ 1041072 w 1490380"/>
                    <a:gd name="connsiteY45" fmla="*/ 731276 h 1495138"/>
                    <a:gd name="connsiteX46" fmla="*/ 1040671 w 1490380"/>
                    <a:gd name="connsiteY46" fmla="*/ 731276 h 1495138"/>
                    <a:gd name="connsiteX47" fmla="*/ 1040671 w 1490380"/>
                    <a:gd name="connsiteY47" fmla="*/ 865948 h 1495138"/>
                    <a:gd name="connsiteX48" fmla="*/ 1041072 w 1490380"/>
                    <a:gd name="connsiteY48" fmla="*/ 880018 h 1495138"/>
                    <a:gd name="connsiteX49" fmla="*/ 1046683 w 1490380"/>
                    <a:gd name="connsiteY49" fmla="*/ 886049 h 1495138"/>
                    <a:gd name="connsiteX50" fmla="*/ 1061914 w 1490380"/>
                    <a:gd name="connsiteY50" fmla="*/ 886049 h 1495138"/>
                    <a:gd name="connsiteX51" fmla="*/ 1083959 w 1490380"/>
                    <a:gd name="connsiteY51" fmla="*/ 886049 h 1495138"/>
                    <a:gd name="connsiteX52" fmla="*/ 1123238 w 1490380"/>
                    <a:gd name="connsiteY52" fmla="*/ 917003 h 1495138"/>
                    <a:gd name="connsiteX53" fmla="*/ 1089169 w 1490380"/>
                    <a:gd name="connsiteY53" fmla="*/ 971676 h 1495138"/>
                    <a:gd name="connsiteX54" fmla="*/ 1076343 w 1490380"/>
                    <a:gd name="connsiteY54" fmla="*/ 972480 h 1495138"/>
                    <a:gd name="connsiteX55" fmla="*/ 915217 w 1490380"/>
                    <a:gd name="connsiteY55" fmla="*/ 972480 h 1495138"/>
                    <a:gd name="connsiteX56" fmla="*/ 904395 w 1490380"/>
                    <a:gd name="connsiteY56" fmla="*/ 971676 h 1495138"/>
                    <a:gd name="connsiteX57" fmla="*/ 867520 w 1490380"/>
                    <a:gd name="connsiteY57" fmla="*/ 935897 h 1495138"/>
                    <a:gd name="connsiteX58" fmla="*/ 891970 w 1490380"/>
                    <a:gd name="connsiteY58" fmla="*/ 890069 h 1495138"/>
                    <a:gd name="connsiteX59" fmla="*/ 910407 w 1490380"/>
                    <a:gd name="connsiteY59" fmla="*/ 886049 h 1495138"/>
                    <a:gd name="connsiteX60" fmla="*/ 944877 w 1490380"/>
                    <a:gd name="connsiteY60" fmla="*/ 886049 h 1495138"/>
                    <a:gd name="connsiteX61" fmla="*/ 952893 w 1490380"/>
                    <a:gd name="connsiteY61" fmla="*/ 884843 h 1495138"/>
                    <a:gd name="connsiteX62" fmla="*/ 954496 w 1490380"/>
                    <a:gd name="connsiteY62" fmla="*/ 883234 h 1495138"/>
                    <a:gd name="connsiteX63" fmla="*/ 955298 w 1490380"/>
                    <a:gd name="connsiteY63" fmla="*/ 880018 h 1495138"/>
                    <a:gd name="connsiteX64" fmla="*/ 955298 w 1490380"/>
                    <a:gd name="connsiteY64" fmla="*/ 867556 h 1495138"/>
                    <a:gd name="connsiteX65" fmla="*/ 955298 w 1490380"/>
                    <a:gd name="connsiteY65" fmla="*/ 644844 h 1495138"/>
                    <a:gd name="connsiteX66" fmla="*/ 954496 w 1490380"/>
                    <a:gd name="connsiteY66" fmla="*/ 628764 h 1495138"/>
                    <a:gd name="connsiteX67" fmla="*/ 952893 w 1490380"/>
                    <a:gd name="connsiteY67" fmla="*/ 627156 h 1495138"/>
                    <a:gd name="connsiteX68" fmla="*/ 948083 w 1490380"/>
                    <a:gd name="connsiteY68" fmla="*/ 625950 h 1495138"/>
                    <a:gd name="connsiteX69" fmla="*/ 925638 w 1490380"/>
                    <a:gd name="connsiteY69" fmla="*/ 626352 h 1495138"/>
                    <a:gd name="connsiteX70" fmla="*/ 915217 w 1490380"/>
                    <a:gd name="connsiteY70" fmla="*/ 626352 h 1495138"/>
                    <a:gd name="connsiteX71" fmla="*/ 875937 w 1490380"/>
                    <a:gd name="connsiteY71" fmla="*/ 584543 h 1495138"/>
                    <a:gd name="connsiteX72" fmla="*/ 916419 w 1490380"/>
                    <a:gd name="connsiteY72" fmla="*/ 541126 h 1495138"/>
                    <a:gd name="connsiteX73" fmla="*/ 922832 w 1490380"/>
                    <a:gd name="connsiteY73" fmla="*/ 541126 h 1495138"/>
                    <a:gd name="connsiteX74" fmla="*/ 990169 w 1490380"/>
                    <a:gd name="connsiteY74" fmla="*/ 539116 h 1495138"/>
                    <a:gd name="connsiteX75" fmla="*/ 272255 w 1490380"/>
                    <a:gd name="connsiteY75" fmla="*/ 539116 h 1495138"/>
                    <a:gd name="connsiteX76" fmla="*/ 287486 w 1490380"/>
                    <a:gd name="connsiteY76" fmla="*/ 540322 h 1495138"/>
                    <a:gd name="connsiteX77" fmla="*/ 323158 w 1490380"/>
                    <a:gd name="connsiteY77" fmla="*/ 578513 h 1495138"/>
                    <a:gd name="connsiteX78" fmla="*/ 323158 w 1490380"/>
                    <a:gd name="connsiteY78" fmla="*/ 584543 h 1495138"/>
                    <a:gd name="connsiteX79" fmla="*/ 323158 w 1490380"/>
                    <a:gd name="connsiteY79" fmla="*/ 731276 h 1495138"/>
                    <a:gd name="connsiteX80" fmla="*/ 322757 w 1490380"/>
                    <a:gd name="connsiteY80" fmla="*/ 731276 h 1495138"/>
                    <a:gd name="connsiteX81" fmla="*/ 322757 w 1490380"/>
                    <a:gd name="connsiteY81" fmla="*/ 865948 h 1495138"/>
                    <a:gd name="connsiteX82" fmla="*/ 323158 w 1490380"/>
                    <a:gd name="connsiteY82" fmla="*/ 880018 h 1495138"/>
                    <a:gd name="connsiteX83" fmla="*/ 328769 w 1490380"/>
                    <a:gd name="connsiteY83" fmla="*/ 886049 h 1495138"/>
                    <a:gd name="connsiteX84" fmla="*/ 344000 w 1490380"/>
                    <a:gd name="connsiteY84" fmla="*/ 886049 h 1495138"/>
                    <a:gd name="connsiteX85" fmla="*/ 366045 w 1490380"/>
                    <a:gd name="connsiteY85" fmla="*/ 886049 h 1495138"/>
                    <a:gd name="connsiteX86" fmla="*/ 405325 w 1490380"/>
                    <a:gd name="connsiteY86" fmla="*/ 917003 h 1495138"/>
                    <a:gd name="connsiteX87" fmla="*/ 371255 w 1490380"/>
                    <a:gd name="connsiteY87" fmla="*/ 971676 h 1495138"/>
                    <a:gd name="connsiteX88" fmla="*/ 358429 w 1490380"/>
                    <a:gd name="connsiteY88" fmla="*/ 972480 h 1495138"/>
                    <a:gd name="connsiteX89" fmla="*/ 197303 w 1490380"/>
                    <a:gd name="connsiteY89" fmla="*/ 972480 h 1495138"/>
                    <a:gd name="connsiteX90" fmla="*/ 186481 w 1490380"/>
                    <a:gd name="connsiteY90" fmla="*/ 971676 h 1495138"/>
                    <a:gd name="connsiteX91" fmla="*/ 149606 w 1490380"/>
                    <a:gd name="connsiteY91" fmla="*/ 935897 h 1495138"/>
                    <a:gd name="connsiteX92" fmla="*/ 174056 w 1490380"/>
                    <a:gd name="connsiteY92" fmla="*/ 890069 h 1495138"/>
                    <a:gd name="connsiteX93" fmla="*/ 192493 w 1490380"/>
                    <a:gd name="connsiteY93" fmla="*/ 886049 h 1495138"/>
                    <a:gd name="connsiteX94" fmla="*/ 226963 w 1490380"/>
                    <a:gd name="connsiteY94" fmla="*/ 886049 h 1495138"/>
                    <a:gd name="connsiteX95" fmla="*/ 234979 w 1490380"/>
                    <a:gd name="connsiteY95" fmla="*/ 884843 h 1495138"/>
                    <a:gd name="connsiteX96" fmla="*/ 236582 w 1490380"/>
                    <a:gd name="connsiteY96" fmla="*/ 883234 h 1495138"/>
                    <a:gd name="connsiteX97" fmla="*/ 237384 w 1490380"/>
                    <a:gd name="connsiteY97" fmla="*/ 880018 h 1495138"/>
                    <a:gd name="connsiteX98" fmla="*/ 237384 w 1490380"/>
                    <a:gd name="connsiteY98" fmla="*/ 867556 h 1495138"/>
                    <a:gd name="connsiteX99" fmla="*/ 237384 w 1490380"/>
                    <a:gd name="connsiteY99" fmla="*/ 644844 h 1495138"/>
                    <a:gd name="connsiteX100" fmla="*/ 236582 w 1490380"/>
                    <a:gd name="connsiteY100" fmla="*/ 628764 h 1495138"/>
                    <a:gd name="connsiteX101" fmla="*/ 234979 w 1490380"/>
                    <a:gd name="connsiteY101" fmla="*/ 627156 h 1495138"/>
                    <a:gd name="connsiteX102" fmla="*/ 230169 w 1490380"/>
                    <a:gd name="connsiteY102" fmla="*/ 625950 h 1495138"/>
                    <a:gd name="connsiteX103" fmla="*/ 207724 w 1490380"/>
                    <a:gd name="connsiteY103" fmla="*/ 626352 h 1495138"/>
                    <a:gd name="connsiteX104" fmla="*/ 197303 w 1490380"/>
                    <a:gd name="connsiteY104" fmla="*/ 626352 h 1495138"/>
                    <a:gd name="connsiteX105" fmla="*/ 158023 w 1490380"/>
                    <a:gd name="connsiteY105" fmla="*/ 584543 h 1495138"/>
                    <a:gd name="connsiteX106" fmla="*/ 198505 w 1490380"/>
                    <a:gd name="connsiteY106" fmla="*/ 541126 h 1495138"/>
                    <a:gd name="connsiteX107" fmla="*/ 204918 w 1490380"/>
                    <a:gd name="connsiteY107" fmla="*/ 541126 h 1495138"/>
                    <a:gd name="connsiteX108" fmla="*/ 272255 w 1490380"/>
                    <a:gd name="connsiteY108" fmla="*/ 539116 h 1495138"/>
                    <a:gd name="connsiteX109" fmla="*/ 477504 w 1490380"/>
                    <a:gd name="connsiteY109" fmla="*/ 0 h 1495138"/>
                    <a:gd name="connsiteX110" fmla="*/ 492735 w 1490380"/>
                    <a:gd name="connsiteY110" fmla="*/ 1206 h 1495138"/>
                    <a:gd name="connsiteX111" fmla="*/ 528407 w 1490380"/>
                    <a:gd name="connsiteY111" fmla="*/ 39397 h 1495138"/>
                    <a:gd name="connsiteX112" fmla="*/ 528407 w 1490380"/>
                    <a:gd name="connsiteY112" fmla="*/ 45427 h 1495138"/>
                    <a:gd name="connsiteX113" fmla="*/ 528407 w 1490380"/>
                    <a:gd name="connsiteY113" fmla="*/ 192159 h 1495138"/>
                    <a:gd name="connsiteX114" fmla="*/ 528006 w 1490380"/>
                    <a:gd name="connsiteY114" fmla="*/ 192159 h 1495138"/>
                    <a:gd name="connsiteX115" fmla="*/ 528006 w 1490380"/>
                    <a:gd name="connsiteY115" fmla="*/ 326832 h 1495138"/>
                    <a:gd name="connsiteX116" fmla="*/ 528407 w 1490380"/>
                    <a:gd name="connsiteY116" fmla="*/ 340902 h 1495138"/>
                    <a:gd name="connsiteX117" fmla="*/ 534018 w 1490380"/>
                    <a:gd name="connsiteY117" fmla="*/ 346932 h 1495138"/>
                    <a:gd name="connsiteX118" fmla="*/ 549249 w 1490380"/>
                    <a:gd name="connsiteY118" fmla="*/ 346932 h 1495138"/>
                    <a:gd name="connsiteX119" fmla="*/ 571294 w 1490380"/>
                    <a:gd name="connsiteY119" fmla="*/ 346932 h 1495138"/>
                    <a:gd name="connsiteX120" fmla="*/ 610574 w 1490380"/>
                    <a:gd name="connsiteY120" fmla="*/ 377887 h 1495138"/>
                    <a:gd name="connsiteX121" fmla="*/ 576504 w 1490380"/>
                    <a:gd name="connsiteY121" fmla="*/ 432560 h 1495138"/>
                    <a:gd name="connsiteX122" fmla="*/ 563678 w 1490380"/>
                    <a:gd name="connsiteY122" fmla="*/ 433364 h 1495138"/>
                    <a:gd name="connsiteX123" fmla="*/ 402552 w 1490380"/>
                    <a:gd name="connsiteY123" fmla="*/ 433364 h 1495138"/>
                    <a:gd name="connsiteX124" fmla="*/ 391730 w 1490380"/>
                    <a:gd name="connsiteY124" fmla="*/ 432560 h 1495138"/>
                    <a:gd name="connsiteX125" fmla="*/ 354855 w 1490380"/>
                    <a:gd name="connsiteY125" fmla="*/ 396781 h 1495138"/>
                    <a:gd name="connsiteX126" fmla="*/ 379305 w 1490380"/>
                    <a:gd name="connsiteY126" fmla="*/ 350952 h 1495138"/>
                    <a:gd name="connsiteX127" fmla="*/ 397742 w 1490380"/>
                    <a:gd name="connsiteY127" fmla="*/ 346932 h 1495138"/>
                    <a:gd name="connsiteX128" fmla="*/ 432212 w 1490380"/>
                    <a:gd name="connsiteY128" fmla="*/ 346932 h 1495138"/>
                    <a:gd name="connsiteX129" fmla="*/ 440228 w 1490380"/>
                    <a:gd name="connsiteY129" fmla="*/ 345726 h 1495138"/>
                    <a:gd name="connsiteX130" fmla="*/ 441831 w 1490380"/>
                    <a:gd name="connsiteY130" fmla="*/ 344118 h 1495138"/>
                    <a:gd name="connsiteX131" fmla="*/ 442633 w 1490380"/>
                    <a:gd name="connsiteY131" fmla="*/ 340902 h 1495138"/>
                    <a:gd name="connsiteX132" fmla="*/ 442633 w 1490380"/>
                    <a:gd name="connsiteY132" fmla="*/ 328440 h 1495138"/>
                    <a:gd name="connsiteX133" fmla="*/ 442633 w 1490380"/>
                    <a:gd name="connsiteY133" fmla="*/ 105728 h 1495138"/>
                    <a:gd name="connsiteX134" fmla="*/ 441831 w 1490380"/>
                    <a:gd name="connsiteY134" fmla="*/ 89648 h 1495138"/>
                    <a:gd name="connsiteX135" fmla="*/ 440228 w 1490380"/>
                    <a:gd name="connsiteY135" fmla="*/ 88040 h 1495138"/>
                    <a:gd name="connsiteX136" fmla="*/ 435418 w 1490380"/>
                    <a:gd name="connsiteY136" fmla="*/ 86834 h 1495138"/>
                    <a:gd name="connsiteX137" fmla="*/ 412973 w 1490380"/>
                    <a:gd name="connsiteY137" fmla="*/ 87236 h 1495138"/>
                    <a:gd name="connsiteX138" fmla="*/ 402552 w 1490380"/>
                    <a:gd name="connsiteY138" fmla="*/ 87236 h 1495138"/>
                    <a:gd name="connsiteX139" fmla="*/ 363272 w 1490380"/>
                    <a:gd name="connsiteY139" fmla="*/ 45427 h 1495138"/>
                    <a:gd name="connsiteX140" fmla="*/ 403754 w 1490380"/>
                    <a:gd name="connsiteY140" fmla="*/ 2010 h 1495138"/>
                    <a:gd name="connsiteX141" fmla="*/ 410167 w 1490380"/>
                    <a:gd name="connsiteY141" fmla="*/ 2010 h 1495138"/>
                    <a:gd name="connsiteX142" fmla="*/ 477504 w 1490380"/>
                    <a:gd name="connsiteY142" fmla="*/ 0 h 1495138"/>
                    <a:gd name="connsiteX143" fmla="*/ 123093 w 1490380"/>
                    <a:gd name="connsiteY143" fmla="*/ 0 h 1495138"/>
                    <a:gd name="connsiteX144" fmla="*/ 138324 w 1490380"/>
                    <a:gd name="connsiteY144" fmla="*/ 1206 h 1495138"/>
                    <a:gd name="connsiteX145" fmla="*/ 173997 w 1490380"/>
                    <a:gd name="connsiteY145" fmla="*/ 39397 h 1495138"/>
                    <a:gd name="connsiteX146" fmla="*/ 173997 w 1490380"/>
                    <a:gd name="connsiteY146" fmla="*/ 45427 h 1495138"/>
                    <a:gd name="connsiteX147" fmla="*/ 173997 w 1490380"/>
                    <a:gd name="connsiteY147" fmla="*/ 192159 h 1495138"/>
                    <a:gd name="connsiteX148" fmla="*/ 173596 w 1490380"/>
                    <a:gd name="connsiteY148" fmla="*/ 192159 h 1495138"/>
                    <a:gd name="connsiteX149" fmla="*/ 173596 w 1490380"/>
                    <a:gd name="connsiteY149" fmla="*/ 326832 h 1495138"/>
                    <a:gd name="connsiteX150" fmla="*/ 173997 w 1490380"/>
                    <a:gd name="connsiteY150" fmla="*/ 340902 h 1495138"/>
                    <a:gd name="connsiteX151" fmla="*/ 179608 w 1490380"/>
                    <a:gd name="connsiteY151" fmla="*/ 346932 h 1495138"/>
                    <a:gd name="connsiteX152" fmla="*/ 194839 w 1490380"/>
                    <a:gd name="connsiteY152" fmla="*/ 346932 h 1495138"/>
                    <a:gd name="connsiteX153" fmla="*/ 216884 w 1490380"/>
                    <a:gd name="connsiteY153" fmla="*/ 346932 h 1495138"/>
                    <a:gd name="connsiteX154" fmla="*/ 256164 w 1490380"/>
                    <a:gd name="connsiteY154" fmla="*/ 377887 h 1495138"/>
                    <a:gd name="connsiteX155" fmla="*/ 222094 w 1490380"/>
                    <a:gd name="connsiteY155" fmla="*/ 432560 h 1495138"/>
                    <a:gd name="connsiteX156" fmla="*/ 209268 w 1490380"/>
                    <a:gd name="connsiteY156" fmla="*/ 433364 h 1495138"/>
                    <a:gd name="connsiteX157" fmla="*/ 48141 w 1490380"/>
                    <a:gd name="connsiteY157" fmla="*/ 433364 h 1495138"/>
                    <a:gd name="connsiteX158" fmla="*/ 37319 w 1490380"/>
                    <a:gd name="connsiteY158" fmla="*/ 432560 h 1495138"/>
                    <a:gd name="connsiteX159" fmla="*/ 445 w 1490380"/>
                    <a:gd name="connsiteY159" fmla="*/ 396781 h 1495138"/>
                    <a:gd name="connsiteX160" fmla="*/ 24894 w 1490380"/>
                    <a:gd name="connsiteY160" fmla="*/ 350952 h 1495138"/>
                    <a:gd name="connsiteX161" fmla="*/ 43332 w 1490380"/>
                    <a:gd name="connsiteY161" fmla="*/ 346932 h 1495138"/>
                    <a:gd name="connsiteX162" fmla="*/ 77801 w 1490380"/>
                    <a:gd name="connsiteY162" fmla="*/ 346932 h 1495138"/>
                    <a:gd name="connsiteX163" fmla="*/ 85818 w 1490380"/>
                    <a:gd name="connsiteY163" fmla="*/ 345726 h 1495138"/>
                    <a:gd name="connsiteX164" fmla="*/ 87421 w 1490380"/>
                    <a:gd name="connsiteY164" fmla="*/ 344118 h 1495138"/>
                    <a:gd name="connsiteX165" fmla="*/ 88223 w 1490380"/>
                    <a:gd name="connsiteY165" fmla="*/ 340902 h 1495138"/>
                    <a:gd name="connsiteX166" fmla="*/ 88223 w 1490380"/>
                    <a:gd name="connsiteY166" fmla="*/ 328440 h 1495138"/>
                    <a:gd name="connsiteX167" fmla="*/ 88223 w 1490380"/>
                    <a:gd name="connsiteY167" fmla="*/ 105728 h 1495138"/>
                    <a:gd name="connsiteX168" fmla="*/ 87421 w 1490380"/>
                    <a:gd name="connsiteY168" fmla="*/ 89648 h 1495138"/>
                    <a:gd name="connsiteX169" fmla="*/ 85818 w 1490380"/>
                    <a:gd name="connsiteY169" fmla="*/ 88040 h 1495138"/>
                    <a:gd name="connsiteX170" fmla="*/ 81008 w 1490380"/>
                    <a:gd name="connsiteY170" fmla="*/ 86834 h 1495138"/>
                    <a:gd name="connsiteX171" fmla="*/ 58562 w 1490380"/>
                    <a:gd name="connsiteY171" fmla="*/ 87236 h 1495138"/>
                    <a:gd name="connsiteX172" fmla="*/ 48141 w 1490380"/>
                    <a:gd name="connsiteY172" fmla="*/ 87236 h 1495138"/>
                    <a:gd name="connsiteX173" fmla="*/ 8862 w 1490380"/>
                    <a:gd name="connsiteY173" fmla="*/ 45427 h 1495138"/>
                    <a:gd name="connsiteX174" fmla="*/ 49344 w 1490380"/>
                    <a:gd name="connsiteY174" fmla="*/ 2010 h 1495138"/>
                    <a:gd name="connsiteX175" fmla="*/ 55757 w 1490380"/>
                    <a:gd name="connsiteY175" fmla="*/ 2010 h 1495138"/>
                    <a:gd name="connsiteX176" fmla="*/ 123093 w 1490380"/>
                    <a:gd name="connsiteY176"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06194 w 1490380"/>
                    <a:gd name="connsiteY36" fmla="*/ 880018 h 1495138"/>
                    <a:gd name="connsiteX37" fmla="*/ 1488360 w 1490380"/>
                    <a:gd name="connsiteY37" fmla="*/ 917003 h 1495138"/>
                    <a:gd name="connsiteX38" fmla="*/ 1454291 w 1490380"/>
                    <a:gd name="connsiteY38" fmla="*/ 971676 h 1495138"/>
                    <a:gd name="connsiteX39" fmla="*/ 1441465 w 1490380"/>
                    <a:gd name="connsiteY39" fmla="*/ 972480 h 1495138"/>
                    <a:gd name="connsiteX40" fmla="*/ 990169 w 1490380"/>
                    <a:gd name="connsiteY40" fmla="*/ 539116 h 1495138"/>
                    <a:gd name="connsiteX41" fmla="*/ 1005400 w 1490380"/>
                    <a:gd name="connsiteY41" fmla="*/ 540322 h 1495138"/>
                    <a:gd name="connsiteX42" fmla="*/ 1041072 w 1490380"/>
                    <a:gd name="connsiteY42" fmla="*/ 578513 h 1495138"/>
                    <a:gd name="connsiteX43" fmla="*/ 1041072 w 1490380"/>
                    <a:gd name="connsiteY43" fmla="*/ 584543 h 1495138"/>
                    <a:gd name="connsiteX44" fmla="*/ 1041072 w 1490380"/>
                    <a:gd name="connsiteY44" fmla="*/ 731276 h 1495138"/>
                    <a:gd name="connsiteX45" fmla="*/ 1040671 w 1490380"/>
                    <a:gd name="connsiteY45" fmla="*/ 731276 h 1495138"/>
                    <a:gd name="connsiteX46" fmla="*/ 1040671 w 1490380"/>
                    <a:gd name="connsiteY46" fmla="*/ 865948 h 1495138"/>
                    <a:gd name="connsiteX47" fmla="*/ 1041072 w 1490380"/>
                    <a:gd name="connsiteY47" fmla="*/ 880018 h 1495138"/>
                    <a:gd name="connsiteX48" fmla="*/ 1046683 w 1490380"/>
                    <a:gd name="connsiteY48" fmla="*/ 886049 h 1495138"/>
                    <a:gd name="connsiteX49" fmla="*/ 1061914 w 1490380"/>
                    <a:gd name="connsiteY49" fmla="*/ 886049 h 1495138"/>
                    <a:gd name="connsiteX50" fmla="*/ 1083959 w 1490380"/>
                    <a:gd name="connsiteY50" fmla="*/ 886049 h 1495138"/>
                    <a:gd name="connsiteX51" fmla="*/ 1123238 w 1490380"/>
                    <a:gd name="connsiteY51" fmla="*/ 917003 h 1495138"/>
                    <a:gd name="connsiteX52" fmla="*/ 1089169 w 1490380"/>
                    <a:gd name="connsiteY52" fmla="*/ 971676 h 1495138"/>
                    <a:gd name="connsiteX53" fmla="*/ 1076343 w 1490380"/>
                    <a:gd name="connsiteY53" fmla="*/ 972480 h 1495138"/>
                    <a:gd name="connsiteX54" fmla="*/ 915217 w 1490380"/>
                    <a:gd name="connsiteY54" fmla="*/ 972480 h 1495138"/>
                    <a:gd name="connsiteX55" fmla="*/ 904395 w 1490380"/>
                    <a:gd name="connsiteY55" fmla="*/ 971676 h 1495138"/>
                    <a:gd name="connsiteX56" fmla="*/ 867520 w 1490380"/>
                    <a:gd name="connsiteY56" fmla="*/ 935897 h 1495138"/>
                    <a:gd name="connsiteX57" fmla="*/ 891970 w 1490380"/>
                    <a:gd name="connsiteY57" fmla="*/ 890069 h 1495138"/>
                    <a:gd name="connsiteX58" fmla="*/ 910407 w 1490380"/>
                    <a:gd name="connsiteY58" fmla="*/ 886049 h 1495138"/>
                    <a:gd name="connsiteX59" fmla="*/ 944877 w 1490380"/>
                    <a:gd name="connsiteY59" fmla="*/ 886049 h 1495138"/>
                    <a:gd name="connsiteX60" fmla="*/ 952893 w 1490380"/>
                    <a:gd name="connsiteY60" fmla="*/ 884843 h 1495138"/>
                    <a:gd name="connsiteX61" fmla="*/ 954496 w 1490380"/>
                    <a:gd name="connsiteY61" fmla="*/ 883234 h 1495138"/>
                    <a:gd name="connsiteX62" fmla="*/ 955298 w 1490380"/>
                    <a:gd name="connsiteY62" fmla="*/ 880018 h 1495138"/>
                    <a:gd name="connsiteX63" fmla="*/ 955298 w 1490380"/>
                    <a:gd name="connsiteY63" fmla="*/ 867556 h 1495138"/>
                    <a:gd name="connsiteX64" fmla="*/ 955298 w 1490380"/>
                    <a:gd name="connsiteY64" fmla="*/ 644844 h 1495138"/>
                    <a:gd name="connsiteX65" fmla="*/ 954496 w 1490380"/>
                    <a:gd name="connsiteY65" fmla="*/ 628764 h 1495138"/>
                    <a:gd name="connsiteX66" fmla="*/ 952893 w 1490380"/>
                    <a:gd name="connsiteY66" fmla="*/ 627156 h 1495138"/>
                    <a:gd name="connsiteX67" fmla="*/ 948083 w 1490380"/>
                    <a:gd name="connsiteY67" fmla="*/ 625950 h 1495138"/>
                    <a:gd name="connsiteX68" fmla="*/ 925638 w 1490380"/>
                    <a:gd name="connsiteY68" fmla="*/ 626352 h 1495138"/>
                    <a:gd name="connsiteX69" fmla="*/ 915217 w 1490380"/>
                    <a:gd name="connsiteY69" fmla="*/ 626352 h 1495138"/>
                    <a:gd name="connsiteX70" fmla="*/ 875937 w 1490380"/>
                    <a:gd name="connsiteY70" fmla="*/ 584543 h 1495138"/>
                    <a:gd name="connsiteX71" fmla="*/ 916419 w 1490380"/>
                    <a:gd name="connsiteY71" fmla="*/ 541126 h 1495138"/>
                    <a:gd name="connsiteX72" fmla="*/ 922832 w 1490380"/>
                    <a:gd name="connsiteY72" fmla="*/ 541126 h 1495138"/>
                    <a:gd name="connsiteX73" fmla="*/ 990169 w 1490380"/>
                    <a:gd name="connsiteY73" fmla="*/ 539116 h 1495138"/>
                    <a:gd name="connsiteX74" fmla="*/ 272255 w 1490380"/>
                    <a:gd name="connsiteY74" fmla="*/ 539116 h 1495138"/>
                    <a:gd name="connsiteX75" fmla="*/ 287486 w 1490380"/>
                    <a:gd name="connsiteY75" fmla="*/ 540322 h 1495138"/>
                    <a:gd name="connsiteX76" fmla="*/ 323158 w 1490380"/>
                    <a:gd name="connsiteY76" fmla="*/ 578513 h 1495138"/>
                    <a:gd name="connsiteX77" fmla="*/ 323158 w 1490380"/>
                    <a:gd name="connsiteY77" fmla="*/ 584543 h 1495138"/>
                    <a:gd name="connsiteX78" fmla="*/ 323158 w 1490380"/>
                    <a:gd name="connsiteY78" fmla="*/ 731276 h 1495138"/>
                    <a:gd name="connsiteX79" fmla="*/ 322757 w 1490380"/>
                    <a:gd name="connsiteY79" fmla="*/ 731276 h 1495138"/>
                    <a:gd name="connsiteX80" fmla="*/ 322757 w 1490380"/>
                    <a:gd name="connsiteY80" fmla="*/ 865948 h 1495138"/>
                    <a:gd name="connsiteX81" fmla="*/ 323158 w 1490380"/>
                    <a:gd name="connsiteY81" fmla="*/ 880018 h 1495138"/>
                    <a:gd name="connsiteX82" fmla="*/ 328769 w 1490380"/>
                    <a:gd name="connsiteY82" fmla="*/ 886049 h 1495138"/>
                    <a:gd name="connsiteX83" fmla="*/ 344000 w 1490380"/>
                    <a:gd name="connsiteY83" fmla="*/ 886049 h 1495138"/>
                    <a:gd name="connsiteX84" fmla="*/ 366045 w 1490380"/>
                    <a:gd name="connsiteY84" fmla="*/ 886049 h 1495138"/>
                    <a:gd name="connsiteX85" fmla="*/ 405325 w 1490380"/>
                    <a:gd name="connsiteY85" fmla="*/ 917003 h 1495138"/>
                    <a:gd name="connsiteX86" fmla="*/ 371255 w 1490380"/>
                    <a:gd name="connsiteY86" fmla="*/ 971676 h 1495138"/>
                    <a:gd name="connsiteX87" fmla="*/ 358429 w 1490380"/>
                    <a:gd name="connsiteY87" fmla="*/ 972480 h 1495138"/>
                    <a:gd name="connsiteX88" fmla="*/ 197303 w 1490380"/>
                    <a:gd name="connsiteY88" fmla="*/ 972480 h 1495138"/>
                    <a:gd name="connsiteX89" fmla="*/ 186481 w 1490380"/>
                    <a:gd name="connsiteY89" fmla="*/ 971676 h 1495138"/>
                    <a:gd name="connsiteX90" fmla="*/ 149606 w 1490380"/>
                    <a:gd name="connsiteY90" fmla="*/ 935897 h 1495138"/>
                    <a:gd name="connsiteX91" fmla="*/ 174056 w 1490380"/>
                    <a:gd name="connsiteY91" fmla="*/ 890069 h 1495138"/>
                    <a:gd name="connsiteX92" fmla="*/ 192493 w 1490380"/>
                    <a:gd name="connsiteY92" fmla="*/ 886049 h 1495138"/>
                    <a:gd name="connsiteX93" fmla="*/ 226963 w 1490380"/>
                    <a:gd name="connsiteY93" fmla="*/ 886049 h 1495138"/>
                    <a:gd name="connsiteX94" fmla="*/ 234979 w 1490380"/>
                    <a:gd name="connsiteY94" fmla="*/ 884843 h 1495138"/>
                    <a:gd name="connsiteX95" fmla="*/ 236582 w 1490380"/>
                    <a:gd name="connsiteY95" fmla="*/ 883234 h 1495138"/>
                    <a:gd name="connsiteX96" fmla="*/ 237384 w 1490380"/>
                    <a:gd name="connsiteY96" fmla="*/ 880018 h 1495138"/>
                    <a:gd name="connsiteX97" fmla="*/ 237384 w 1490380"/>
                    <a:gd name="connsiteY97" fmla="*/ 867556 h 1495138"/>
                    <a:gd name="connsiteX98" fmla="*/ 237384 w 1490380"/>
                    <a:gd name="connsiteY98" fmla="*/ 644844 h 1495138"/>
                    <a:gd name="connsiteX99" fmla="*/ 236582 w 1490380"/>
                    <a:gd name="connsiteY99" fmla="*/ 628764 h 1495138"/>
                    <a:gd name="connsiteX100" fmla="*/ 234979 w 1490380"/>
                    <a:gd name="connsiteY100" fmla="*/ 627156 h 1495138"/>
                    <a:gd name="connsiteX101" fmla="*/ 230169 w 1490380"/>
                    <a:gd name="connsiteY101" fmla="*/ 625950 h 1495138"/>
                    <a:gd name="connsiteX102" fmla="*/ 207724 w 1490380"/>
                    <a:gd name="connsiteY102" fmla="*/ 626352 h 1495138"/>
                    <a:gd name="connsiteX103" fmla="*/ 197303 w 1490380"/>
                    <a:gd name="connsiteY103" fmla="*/ 626352 h 1495138"/>
                    <a:gd name="connsiteX104" fmla="*/ 158023 w 1490380"/>
                    <a:gd name="connsiteY104" fmla="*/ 584543 h 1495138"/>
                    <a:gd name="connsiteX105" fmla="*/ 198505 w 1490380"/>
                    <a:gd name="connsiteY105" fmla="*/ 541126 h 1495138"/>
                    <a:gd name="connsiteX106" fmla="*/ 204918 w 1490380"/>
                    <a:gd name="connsiteY106" fmla="*/ 541126 h 1495138"/>
                    <a:gd name="connsiteX107" fmla="*/ 272255 w 1490380"/>
                    <a:gd name="connsiteY107" fmla="*/ 539116 h 1495138"/>
                    <a:gd name="connsiteX108" fmla="*/ 477504 w 1490380"/>
                    <a:gd name="connsiteY108" fmla="*/ 0 h 1495138"/>
                    <a:gd name="connsiteX109" fmla="*/ 492735 w 1490380"/>
                    <a:gd name="connsiteY109" fmla="*/ 1206 h 1495138"/>
                    <a:gd name="connsiteX110" fmla="*/ 528407 w 1490380"/>
                    <a:gd name="connsiteY110" fmla="*/ 39397 h 1495138"/>
                    <a:gd name="connsiteX111" fmla="*/ 528407 w 1490380"/>
                    <a:gd name="connsiteY111" fmla="*/ 45427 h 1495138"/>
                    <a:gd name="connsiteX112" fmla="*/ 528407 w 1490380"/>
                    <a:gd name="connsiteY112" fmla="*/ 192159 h 1495138"/>
                    <a:gd name="connsiteX113" fmla="*/ 528006 w 1490380"/>
                    <a:gd name="connsiteY113" fmla="*/ 192159 h 1495138"/>
                    <a:gd name="connsiteX114" fmla="*/ 528006 w 1490380"/>
                    <a:gd name="connsiteY114" fmla="*/ 326832 h 1495138"/>
                    <a:gd name="connsiteX115" fmla="*/ 528407 w 1490380"/>
                    <a:gd name="connsiteY115" fmla="*/ 340902 h 1495138"/>
                    <a:gd name="connsiteX116" fmla="*/ 534018 w 1490380"/>
                    <a:gd name="connsiteY116" fmla="*/ 346932 h 1495138"/>
                    <a:gd name="connsiteX117" fmla="*/ 549249 w 1490380"/>
                    <a:gd name="connsiteY117" fmla="*/ 346932 h 1495138"/>
                    <a:gd name="connsiteX118" fmla="*/ 571294 w 1490380"/>
                    <a:gd name="connsiteY118" fmla="*/ 346932 h 1495138"/>
                    <a:gd name="connsiteX119" fmla="*/ 610574 w 1490380"/>
                    <a:gd name="connsiteY119" fmla="*/ 377887 h 1495138"/>
                    <a:gd name="connsiteX120" fmla="*/ 576504 w 1490380"/>
                    <a:gd name="connsiteY120" fmla="*/ 432560 h 1495138"/>
                    <a:gd name="connsiteX121" fmla="*/ 563678 w 1490380"/>
                    <a:gd name="connsiteY121" fmla="*/ 433364 h 1495138"/>
                    <a:gd name="connsiteX122" fmla="*/ 402552 w 1490380"/>
                    <a:gd name="connsiteY122" fmla="*/ 433364 h 1495138"/>
                    <a:gd name="connsiteX123" fmla="*/ 391730 w 1490380"/>
                    <a:gd name="connsiteY123" fmla="*/ 432560 h 1495138"/>
                    <a:gd name="connsiteX124" fmla="*/ 354855 w 1490380"/>
                    <a:gd name="connsiteY124" fmla="*/ 396781 h 1495138"/>
                    <a:gd name="connsiteX125" fmla="*/ 379305 w 1490380"/>
                    <a:gd name="connsiteY125" fmla="*/ 350952 h 1495138"/>
                    <a:gd name="connsiteX126" fmla="*/ 397742 w 1490380"/>
                    <a:gd name="connsiteY126" fmla="*/ 346932 h 1495138"/>
                    <a:gd name="connsiteX127" fmla="*/ 432212 w 1490380"/>
                    <a:gd name="connsiteY127" fmla="*/ 346932 h 1495138"/>
                    <a:gd name="connsiteX128" fmla="*/ 440228 w 1490380"/>
                    <a:gd name="connsiteY128" fmla="*/ 345726 h 1495138"/>
                    <a:gd name="connsiteX129" fmla="*/ 441831 w 1490380"/>
                    <a:gd name="connsiteY129" fmla="*/ 344118 h 1495138"/>
                    <a:gd name="connsiteX130" fmla="*/ 442633 w 1490380"/>
                    <a:gd name="connsiteY130" fmla="*/ 340902 h 1495138"/>
                    <a:gd name="connsiteX131" fmla="*/ 442633 w 1490380"/>
                    <a:gd name="connsiteY131" fmla="*/ 328440 h 1495138"/>
                    <a:gd name="connsiteX132" fmla="*/ 442633 w 1490380"/>
                    <a:gd name="connsiteY132" fmla="*/ 105728 h 1495138"/>
                    <a:gd name="connsiteX133" fmla="*/ 441831 w 1490380"/>
                    <a:gd name="connsiteY133" fmla="*/ 89648 h 1495138"/>
                    <a:gd name="connsiteX134" fmla="*/ 440228 w 1490380"/>
                    <a:gd name="connsiteY134" fmla="*/ 88040 h 1495138"/>
                    <a:gd name="connsiteX135" fmla="*/ 435418 w 1490380"/>
                    <a:gd name="connsiteY135" fmla="*/ 86834 h 1495138"/>
                    <a:gd name="connsiteX136" fmla="*/ 412973 w 1490380"/>
                    <a:gd name="connsiteY136" fmla="*/ 87236 h 1495138"/>
                    <a:gd name="connsiteX137" fmla="*/ 402552 w 1490380"/>
                    <a:gd name="connsiteY137" fmla="*/ 87236 h 1495138"/>
                    <a:gd name="connsiteX138" fmla="*/ 363272 w 1490380"/>
                    <a:gd name="connsiteY138" fmla="*/ 45427 h 1495138"/>
                    <a:gd name="connsiteX139" fmla="*/ 403754 w 1490380"/>
                    <a:gd name="connsiteY139" fmla="*/ 2010 h 1495138"/>
                    <a:gd name="connsiteX140" fmla="*/ 410167 w 1490380"/>
                    <a:gd name="connsiteY140" fmla="*/ 2010 h 1495138"/>
                    <a:gd name="connsiteX141" fmla="*/ 477504 w 1490380"/>
                    <a:gd name="connsiteY141" fmla="*/ 0 h 1495138"/>
                    <a:gd name="connsiteX142" fmla="*/ 123093 w 1490380"/>
                    <a:gd name="connsiteY142" fmla="*/ 0 h 1495138"/>
                    <a:gd name="connsiteX143" fmla="*/ 138324 w 1490380"/>
                    <a:gd name="connsiteY143" fmla="*/ 1206 h 1495138"/>
                    <a:gd name="connsiteX144" fmla="*/ 173997 w 1490380"/>
                    <a:gd name="connsiteY144" fmla="*/ 39397 h 1495138"/>
                    <a:gd name="connsiteX145" fmla="*/ 173997 w 1490380"/>
                    <a:gd name="connsiteY145" fmla="*/ 45427 h 1495138"/>
                    <a:gd name="connsiteX146" fmla="*/ 173997 w 1490380"/>
                    <a:gd name="connsiteY146" fmla="*/ 192159 h 1495138"/>
                    <a:gd name="connsiteX147" fmla="*/ 173596 w 1490380"/>
                    <a:gd name="connsiteY147" fmla="*/ 192159 h 1495138"/>
                    <a:gd name="connsiteX148" fmla="*/ 173596 w 1490380"/>
                    <a:gd name="connsiteY148" fmla="*/ 326832 h 1495138"/>
                    <a:gd name="connsiteX149" fmla="*/ 173997 w 1490380"/>
                    <a:gd name="connsiteY149" fmla="*/ 340902 h 1495138"/>
                    <a:gd name="connsiteX150" fmla="*/ 179608 w 1490380"/>
                    <a:gd name="connsiteY150" fmla="*/ 346932 h 1495138"/>
                    <a:gd name="connsiteX151" fmla="*/ 194839 w 1490380"/>
                    <a:gd name="connsiteY151" fmla="*/ 346932 h 1495138"/>
                    <a:gd name="connsiteX152" fmla="*/ 216884 w 1490380"/>
                    <a:gd name="connsiteY152" fmla="*/ 346932 h 1495138"/>
                    <a:gd name="connsiteX153" fmla="*/ 256164 w 1490380"/>
                    <a:gd name="connsiteY153" fmla="*/ 377887 h 1495138"/>
                    <a:gd name="connsiteX154" fmla="*/ 222094 w 1490380"/>
                    <a:gd name="connsiteY154" fmla="*/ 432560 h 1495138"/>
                    <a:gd name="connsiteX155" fmla="*/ 209268 w 1490380"/>
                    <a:gd name="connsiteY155" fmla="*/ 433364 h 1495138"/>
                    <a:gd name="connsiteX156" fmla="*/ 48141 w 1490380"/>
                    <a:gd name="connsiteY156" fmla="*/ 433364 h 1495138"/>
                    <a:gd name="connsiteX157" fmla="*/ 37319 w 1490380"/>
                    <a:gd name="connsiteY157" fmla="*/ 432560 h 1495138"/>
                    <a:gd name="connsiteX158" fmla="*/ 445 w 1490380"/>
                    <a:gd name="connsiteY158" fmla="*/ 396781 h 1495138"/>
                    <a:gd name="connsiteX159" fmla="*/ 24894 w 1490380"/>
                    <a:gd name="connsiteY159" fmla="*/ 350952 h 1495138"/>
                    <a:gd name="connsiteX160" fmla="*/ 43332 w 1490380"/>
                    <a:gd name="connsiteY160" fmla="*/ 346932 h 1495138"/>
                    <a:gd name="connsiteX161" fmla="*/ 77801 w 1490380"/>
                    <a:gd name="connsiteY161" fmla="*/ 346932 h 1495138"/>
                    <a:gd name="connsiteX162" fmla="*/ 85818 w 1490380"/>
                    <a:gd name="connsiteY162" fmla="*/ 345726 h 1495138"/>
                    <a:gd name="connsiteX163" fmla="*/ 87421 w 1490380"/>
                    <a:gd name="connsiteY163" fmla="*/ 344118 h 1495138"/>
                    <a:gd name="connsiteX164" fmla="*/ 88223 w 1490380"/>
                    <a:gd name="connsiteY164" fmla="*/ 340902 h 1495138"/>
                    <a:gd name="connsiteX165" fmla="*/ 88223 w 1490380"/>
                    <a:gd name="connsiteY165" fmla="*/ 328440 h 1495138"/>
                    <a:gd name="connsiteX166" fmla="*/ 88223 w 1490380"/>
                    <a:gd name="connsiteY166" fmla="*/ 105728 h 1495138"/>
                    <a:gd name="connsiteX167" fmla="*/ 87421 w 1490380"/>
                    <a:gd name="connsiteY167" fmla="*/ 89648 h 1495138"/>
                    <a:gd name="connsiteX168" fmla="*/ 85818 w 1490380"/>
                    <a:gd name="connsiteY168" fmla="*/ 88040 h 1495138"/>
                    <a:gd name="connsiteX169" fmla="*/ 81008 w 1490380"/>
                    <a:gd name="connsiteY169" fmla="*/ 86834 h 1495138"/>
                    <a:gd name="connsiteX170" fmla="*/ 58562 w 1490380"/>
                    <a:gd name="connsiteY170" fmla="*/ 87236 h 1495138"/>
                    <a:gd name="connsiteX171" fmla="*/ 48141 w 1490380"/>
                    <a:gd name="connsiteY171" fmla="*/ 87236 h 1495138"/>
                    <a:gd name="connsiteX172" fmla="*/ 8862 w 1490380"/>
                    <a:gd name="connsiteY172" fmla="*/ 45427 h 1495138"/>
                    <a:gd name="connsiteX173" fmla="*/ 49344 w 1490380"/>
                    <a:gd name="connsiteY173" fmla="*/ 2010 h 1495138"/>
                    <a:gd name="connsiteX174" fmla="*/ 55757 w 1490380"/>
                    <a:gd name="connsiteY174" fmla="*/ 2010 h 1495138"/>
                    <a:gd name="connsiteX175" fmla="*/ 123093 w 1490380"/>
                    <a:gd name="connsiteY175"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05793 w 1490380"/>
                    <a:gd name="connsiteY35" fmla="*/ 865948 h 1495138"/>
                    <a:gd name="connsiteX36" fmla="*/ 1488360 w 1490380"/>
                    <a:gd name="connsiteY36" fmla="*/ 917003 h 1495138"/>
                    <a:gd name="connsiteX37" fmla="*/ 1454291 w 1490380"/>
                    <a:gd name="connsiteY37" fmla="*/ 971676 h 1495138"/>
                    <a:gd name="connsiteX38" fmla="*/ 1441465 w 1490380"/>
                    <a:gd name="connsiteY38" fmla="*/ 972480 h 1495138"/>
                    <a:gd name="connsiteX39" fmla="*/ 990169 w 1490380"/>
                    <a:gd name="connsiteY39" fmla="*/ 539116 h 1495138"/>
                    <a:gd name="connsiteX40" fmla="*/ 1005400 w 1490380"/>
                    <a:gd name="connsiteY40" fmla="*/ 540322 h 1495138"/>
                    <a:gd name="connsiteX41" fmla="*/ 1041072 w 1490380"/>
                    <a:gd name="connsiteY41" fmla="*/ 578513 h 1495138"/>
                    <a:gd name="connsiteX42" fmla="*/ 1041072 w 1490380"/>
                    <a:gd name="connsiteY42" fmla="*/ 584543 h 1495138"/>
                    <a:gd name="connsiteX43" fmla="*/ 1041072 w 1490380"/>
                    <a:gd name="connsiteY43" fmla="*/ 731276 h 1495138"/>
                    <a:gd name="connsiteX44" fmla="*/ 1040671 w 1490380"/>
                    <a:gd name="connsiteY44" fmla="*/ 731276 h 1495138"/>
                    <a:gd name="connsiteX45" fmla="*/ 1040671 w 1490380"/>
                    <a:gd name="connsiteY45" fmla="*/ 865948 h 1495138"/>
                    <a:gd name="connsiteX46" fmla="*/ 1041072 w 1490380"/>
                    <a:gd name="connsiteY46" fmla="*/ 880018 h 1495138"/>
                    <a:gd name="connsiteX47" fmla="*/ 1046683 w 1490380"/>
                    <a:gd name="connsiteY47" fmla="*/ 886049 h 1495138"/>
                    <a:gd name="connsiteX48" fmla="*/ 1061914 w 1490380"/>
                    <a:gd name="connsiteY48" fmla="*/ 886049 h 1495138"/>
                    <a:gd name="connsiteX49" fmla="*/ 1083959 w 1490380"/>
                    <a:gd name="connsiteY49" fmla="*/ 886049 h 1495138"/>
                    <a:gd name="connsiteX50" fmla="*/ 1123238 w 1490380"/>
                    <a:gd name="connsiteY50" fmla="*/ 917003 h 1495138"/>
                    <a:gd name="connsiteX51" fmla="*/ 1089169 w 1490380"/>
                    <a:gd name="connsiteY51" fmla="*/ 971676 h 1495138"/>
                    <a:gd name="connsiteX52" fmla="*/ 1076343 w 1490380"/>
                    <a:gd name="connsiteY52" fmla="*/ 972480 h 1495138"/>
                    <a:gd name="connsiteX53" fmla="*/ 915217 w 1490380"/>
                    <a:gd name="connsiteY53" fmla="*/ 972480 h 1495138"/>
                    <a:gd name="connsiteX54" fmla="*/ 904395 w 1490380"/>
                    <a:gd name="connsiteY54" fmla="*/ 971676 h 1495138"/>
                    <a:gd name="connsiteX55" fmla="*/ 867520 w 1490380"/>
                    <a:gd name="connsiteY55" fmla="*/ 935897 h 1495138"/>
                    <a:gd name="connsiteX56" fmla="*/ 891970 w 1490380"/>
                    <a:gd name="connsiteY56" fmla="*/ 890069 h 1495138"/>
                    <a:gd name="connsiteX57" fmla="*/ 910407 w 1490380"/>
                    <a:gd name="connsiteY57" fmla="*/ 886049 h 1495138"/>
                    <a:gd name="connsiteX58" fmla="*/ 944877 w 1490380"/>
                    <a:gd name="connsiteY58" fmla="*/ 886049 h 1495138"/>
                    <a:gd name="connsiteX59" fmla="*/ 952893 w 1490380"/>
                    <a:gd name="connsiteY59" fmla="*/ 884843 h 1495138"/>
                    <a:gd name="connsiteX60" fmla="*/ 954496 w 1490380"/>
                    <a:gd name="connsiteY60" fmla="*/ 883234 h 1495138"/>
                    <a:gd name="connsiteX61" fmla="*/ 955298 w 1490380"/>
                    <a:gd name="connsiteY61" fmla="*/ 880018 h 1495138"/>
                    <a:gd name="connsiteX62" fmla="*/ 955298 w 1490380"/>
                    <a:gd name="connsiteY62" fmla="*/ 867556 h 1495138"/>
                    <a:gd name="connsiteX63" fmla="*/ 955298 w 1490380"/>
                    <a:gd name="connsiteY63" fmla="*/ 644844 h 1495138"/>
                    <a:gd name="connsiteX64" fmla="*/ 954496 w 1490380"/>
                    <a:gd name="connsiteY64" fmla="*/ 628764 h 1495138"/>
                    <a:gd name="connsiteX65" fmla="*/ 952893 w 1490380"/>
                    <a:gd name="connsiteY65" fmla="*/ 627156 h 1495138"/>
                    <a:gd name="connsiteX66" fmla="*/ 948083 w 1490380"/>
                    <a:gd name="connsiteY66" fmla="*/ 625950 h 1495138"/>
                    <a:gd name="connsiteX67" fmla="*/ 925638 w 1490380"/>
                    <a:gd name="connsiteY67" fmla="*/ 626352 h 1495138"/>
                    <a:gd name="connsiteX68" fmla="*/ 915217 w 1490380"/>
                    <a:gd name="connsiteY68" fmla="*/ 626352 h 1495138"/>
                    <a:gd name="connsiteX69" fmla="*/ 875937 w 1490380"/>
                    <a:gd name="connsiteY69" fmla="*/ 584543 h 1495138"/>
                    <a:gd name="connsiteX70" fmla="*/ 916419 w 1490380"/>
                    <a:gd name="connsiteY70" fmla="*/ 541126 h 1495138"/>
                    <a:gd name="connsiteX71" fmla="*/ 922832 w 1490380"/>
                    <a:gd name="connsiteY71" fmla="*/ 541126 h 1495138"/>
                    <a:gd name="connsiteX72" fmla="*/ 990169 w 1490380"/>
                    <a:gd name="connsiteY72" fmla="*/ 539116 h 1495138"/>
                    <a:gd name="connsiteX73" fmla="*/ 272255 w 1490380"/>
                    <a:gd name="connsiteY73" fmla="*/ 539116 h 1495138"/>
                    <a:gd name="connsiteX74" fmla="*/ 287486 w 1490380"/>
                    <a:gd name="connsiteY74" fmla="*/ 540322 h 1495138"/>
                    <a:gd name="connsiteX75" fmla="*/ 323158 w 1490380"/>
                    <a:gd name="connsiteY75" fmla="*/ 578513 h 1495138"/>
                    <a:gd name="connsiteX76" fmla="*/ 323158 w 1490380"/>
                    <a:gd name="connsiteY76" fmla="*/ 584543 h 1495138"/>
                    <a:gd name="connsiteX77" fmla="*/ 323158 w 1490380"/>
                    <a:gd name="connsiteY77" fmla="*/ 731276 h 1495138"/>
                    <a:gd name="connsiteX78" fmla="*/ 322757 w 1490380"/>
                    <a:gd name="connsiteY78" fmla="*/ 731276 h 1495138"/>
                    <a:gd name="connsiteX79" fmla="*/ 322757 w 1490380"/>
                    <a:gd name="connsiteY79" fmla="*/ 865948 h 1495138"/>
                    <a:gd name="connsiteX80" fmla="*/ 323158 w 1490380"/>
                    <a:gd name="connsiteY80" fmla="*/ 880018 h 1495138"/>
                    <a:gd name="connsiteX81" fmla="*/ 328769 w 1490380"/>
                    <a:gd name="connsiteY81" fmla="*/ 886049 h 1495138"/>
                    <a:gd name="connsiteX82" fmla="*/ 344000 w 1490380"/>
                    <a:gd name="connsiteY82" fmla="*/ 886049 h 1495138"/>
                    <a:gd name="connsiteX83" fmla="*/ 366045 w 1490380"/>
                    <a:gd name="connsiteY83" fmla="*/ 886049 h 1495138"/>
                    <a:gd name="connsiteX84" fmla="*/ 405325 w 1490380"/>
                    <a:gd name="connsiteY84" fmla="*/ 917003 h 1495138"/>
                    <a:gd name="connsiteX85" fmla="*/ 371255 w 1490380"/>
                    <a:gd name="connsiteY85" fmla="*/ 971676 h 1495138"/>
                    <a:gd name="connsiteX86" fmla="*/ 358429 w 1490380"/>
                    <a:gd name="connsiteY86" fmla="*/ 972480 h 1495138"/>
                    <a:gd name="connsiteX87" fmla="*/ 197303 w 1490380"/>
                    <a:gd name="connsiteY87" fmla="*/ 972480 h 1495138"/>
                    <a:gd name="connsiteX88" fmla="*/ 186481 w 1490380"/>
                    <a:gd name="connsiteY88" fmla="*/ 971676 h 1495138"/>
                    <a:gd name="connsiteX89" fmla="*/ 149606 w 1490380"/>
                    <a:gd name="connsiteY89" fmla="*/ 935897 h 1495138"/>
                    <a:gd name="connsiteX90" fmla="*/ 174056 w 1490380"/>
                    <a:gd name="connsiteY90" fmla="*/ 890069 h 1495138"/>
                    <a:gd name="connsiteX91" fmla="*/ 192493 w 1490380"/>
                    <a:gd name="connsiteY91" fmla="*/ 886049 h 1495138"/>
                    <a:gd name="connsiteX92" fmla="*/ 226963 w 1490380"/>
                    <a:gd name="connsiteY92" fmla="*/ 886049 h 1495138"/>
                    <a:gd name="connsiteX93" fmla="*/ 234979 w 1490380"/>
                    <a:gd name="connsiteY93" fmla="*/ 884843 h 1495138"/>
                    <a:gd name="connsiteX94" fmla="*/ 236582 w 1490380"/>
                    <a:gd name="connsiteY94" fmla="*/ 883234 h 1495138"/>
                    <a:gd name="connsiteX95" fmla="*/ 237384 w 1490380"/>
                    <a:gd name="connsiteY95" fmla="*/ 880018 h 1495138"/>
                    <a:gd name="connsiteX96" fmla="*/ 237384 w 1490380"/>
                    <a:gd name="connsiteY96" fmla="*/ 867556 h 1495138"/>
                    <a:gd name="connsiteX97" fmla="*/ 237384 w 1490380"/>
                    <a:gd name="connsiteY97" fmla="*/ 644844 h 1495138"/>
                    <a:gd name="connsiteX98" fmla="*/ 236582 w 1490380"/>
                    <a:gd name="connsiteY98" fmla="*/ 628764 h 1495138"/>
                    <a:gd name="connsiteX99" fmla="*/ 234979 w 1490380"/>
                    <a:gd name="connsiteY99" fmla="*/ 627156 h 1495138"/>
                    <a:gd name="connsiteX100" fmla="*/ 230169 w 1490380"/>
                    <a:gd name="connsiteY100" fmla="*/ 625950 h 1495138"/>
                    <a:gd name="connsiteX101" fmla="*/ 207724 w 1490380"/>
                    <a:gd name="connsiteY101" fmla="*/ 626352 h 1495138"/>
                    <a:gd name="connsiteX102" fmla="*/ 197303 w 1490380"/>
                    <a:gd name="connsiteY102" fmla="*/ 626352 h 1495138"/>
                    <a:gd name="connsiteX103" fmla="*/ 158023 w 1490380"/>
                    <a:gd name="connsiteY103" fmla="*/ 584543 h 1495138"/>
                    <a:gd name="connsiteX104" fmla="*/ 198505 w 1490380"/>
                    <a:gd name="connsiteY104" fmla="*/ 541126 h 1495138"/>
                    <a:gd name="connsiteX105" fmla="*/ 204918 w 1490380"/>
                    <a:gd name="connsiteY105" fmla="*/ 541126 h 1495138"/>
                    <a:gd name="connsiteX106" fmla="*/ 272255 w 1490380"/>
                    <a:gd name="connsiteY106" fmla="*/ 539116 h 1495138"/>
                    <a:gd name="connsiteX107" fmla="*/ 477504 w 1490380"/>
                    <a:gd name="connsiteY107" fmla="*/ 0 h 1495138"/>
                    <a:gd name="connsiteX108" fmla="*/ 492735 w 1490380"/>
                    <a:gd name="connsiteY108" fmla="*/ 1206 h 1495138"/>
                    <a:gd name="connsiteX109" fmla="*/ 528407 w 1490380"/>
                    <a:gd name="connsiteY109" fmla="*/ 39397 h 1495138"/>
                    <a:gd name="connsiteX110" fmla="*/ 528407 w 1490380"/>
                    <a:gd name="connsiteY110" fmla="*/ 45427 h 1495138"/>
                    <a:gd name="connsiteX111" fmla="*/ 528407 w 1490380"/>
                    <a:gd name="connsiteY111" fmla="*/ 192159 h 1495138"/>
                    <a:gd name="connsiteX112" fmla="*/ 528006 w 1490380"/>
                    <a:gd name="connsiteY112" fmla="*/ 192159 h 1495138"/>
                    <a:gd name="connsiteX113" fmla="*/ 528006 w 1490380"/>
                    <a:gd name="connsiteY113" fmla="*/ 326832 h 1495138"/>
                    <a:gd name="connsiteX114" fmla="*/ 528407 w 1490380"/>
                    <a:gd name="connsiteY114" fmla="*/ 340902 h 1495138"/>
                    <a:gd name="connsiteX115" fmla="*/ 534018 w 1490380"/>
                    <a:gd name="connsiteY115" fmla="*/ 346932 h 1495138"/>
                    <a:gd name="connsiteX116" fmla="*/ 549249 w 1490380"/>
                    <a:gd name="connsiteY116" fmla="*/ 346932 h 1495138"/>
                    <a:gd name="connsiteX117" fmla="*/ 571294 w 1490380"/>
                    <a:gd name="connsiteY117" fmla="*/ 346932 h 1495138"/>
                    <a:gd name="connsiteX118" fmla="*/ 610574 w 1490380"/>
                    <a:gd name="connsiteY118" fmla="*/ 377887 h 1495138"/>
                    <a:gd name="connsiteX119" fmla="*/ 576504 w 1490380"/>
                    <a:gd name="connsiteY119" fmla="*/ 432560 h 1495138"/>
                    <a:gd name="connsiteX120" fmla="*/ 563678 w 1490380"/>
                    <a:gd name="connsiteY120" fmla="*/ 433364 h 1495138"/>
                    <a:gd name="connsiteX121" fmla="*/ 402552 w 1490380"/>
                    <a:gd name="connsiteY121" fmla="*/ 433364 h 1495138"/>
                    <a:gd name="connsiteX122" fmla="*/ 391730 w 1490380"/>
                    <a:gd name="connsiteY122" fmla="*/ 432560 h 1495138"/>
                    <a:gd name="connsiteX123" fmla="*/ 354855 w 1490380"/>
                    <a:gd name="connsiteY123" fmla="*/ 396781 h 1495138"/>
                    <a:gd name="connsiteX124" fmla="*/ 379305 w 1490380"/>
                    <a:gd name="connsiteY124" fmla="*/ 350952 h 1495138"/>
                    <a:gd name="connsiteX125" fmla="*/ 397742 w 1490380"/>
                    <a:gd name="connsiteY125" fmla="*/ 346932 h 1495138"/>
                    <a:gd name="connsiteX126" fmla="*/ 432212 w 1490380"/>
                    <a:gd name="connsiteY126" fmla="*/ 346932 h 1495138"/>
                    <a:gd name="connsiteX127" fmla="*/ 440228 w 1490380"/>
                    <a:gd name="connsiteY127" fmla="*/ 345726 h 1495138"/>
                    <a:gd name="connsiteX128" fmla="*/ 441831 w 1490380"/>
                    <a:gd name="connsiteY128" fmla="*/ 344118 h 1495138"/>
                    <a:gd name="connsiteX129" fmla="*/ 442633 w 1490380"/>
                    <a:gd name="connsiteY129" fmla="*/ 340902 h 1495138"/>
                    <a:gd name="connsiteX130" fmla="*/ 442633 w 1490380"/>
                    <a:gd name="connsiteY130" fmla="*/ 328440 h 1495138"/>
                    <a:gd name="connsiteX131" fmla="*/ 442633 w 1490380"/>
                    <a:gd name="connsiteY131" fmla="*/ 105728 h 1495138"/>
                    <a:gd name="connsiteX132" fmla="*/ 441831 w 1490380"/>
                    <a:gd name="connsiteY132" fmla="*/ 89648 h 1495138"/>
                    <a:gd name="connsiteX133" fmla="*/ 440228 w 1490380"/>
                    <a:gd name="connsiteY133" fmla="*/ 88040 h 1495138"/>
                    <a:gd name="connsiteX134" fmla="*/ 435418 w 1490380"/>
                    <a:gd name="connsiteY134" fmla="*/ 86834 h 1495138"/>
                    <a:gd name="connsiteX135" fmla="*/ 412973 w 1490380"/>
                    <a:gd name="connsiteY135" fmla="*/ 87236 h 1495138"/>
                    <a:gd name="connsiteX136" fmla="*/ 402552 w 1490380"/>
                    <a:gd name="connsiteY136" fmla="*/ 87236 h 1495138"/>
                    <a:gd name="connsiteX137" fmla="*/ 363272 w 1490380"/>
                    <a:gd name="connsiteY137" fmla="*/ 45427 h 1495138"/>
                    <a:gd name="connsiteX138" fmla="*/ 403754 w 1490380"/>
                    <a:gd name="connsiteY138" fmla="*/ 2010 h 1495138"/>
                    <a:gd name="connsiteX139" fmla="*/ 410167 w 1490380"/>
                    <a:gd name="connsiteY139" fmla="*/ 2010 h 1495138"/>
                    <a:gd name="connsiteX140" fmla="*/ 477504 w 1490380"/>
                    <a:gd name="connsiteY140" fmla="*/ 0 h 1495138"/>
                    <a:gd name="connsiteX141" fmla="*/ 123093 w 1490380"/>
                    <a:gd name="connsiteY141" fmla="*/ 0 h 1495138"/>
                    <a:gd name="connsiteX142" fmla="*/ 138324 w 1490380"/>
                    <a:gd name="connsiteY142" fmla="*/ 1206 h 1495138"/>
                    <a:gd name="connsiteX143" fmla="*/ 173997 w 1490380"/>
                    <a:gd name="connsiteY143" fmla="*/ 39397 h 1495138"/>
                    <a:gd name="connsiteX144" fmla="*/ 173997 w 1490380"/>
                    <a:gd name="connsiteY144" fmla="*/ 45427 h 1495138"/>
                    <a:gd name="connsiteX145" fmla="*/ 173997 w 1490380"/>
                    <a:gd name="connsiteY145" fmla="*/ 192159 h 1495138"/>
                    <a:gd name="connsiteX146" fmla="*/ 173596 w 1490380"/>
                    <a:gd name="connsiteY146" fmla="*/ 192159 h 1495138"/>
                    <a:gd name="connsiteX147" fmla="*/ 173596 w 1490380"/>
                    <a:gd name="connsiteY147" fmla="*/ 326832 h 1495138"/>
                    <a:gd name="connsiteX148" fmla="*/ 173997 w 1490380"/>
                    <a:gd name="connsiteY148" fmla="*/ 340902 h 1495138"/>
                    <a:gd name="connsiteX149" fmla="*/ 179608 w 1490380"/>
                    <a:gd name="connsiteY149" fmla="*/ 346932 h 1495138"/>
                    <a:gd name="connsiteX150" fmla="*/ 194839 w 1490380"/>
                    <a:gd name="connsiteY150" fmla="*/ 346932 h 1495138"/>
                    <a:gd name="connsiteX151" fmla="*/ 216884 w 1490380"/>
                    <a:gd name="connsiteY151" fmla="*/ 346932 h 1495138"/>
                    <a:gd name="connsiteX152" fmla="*/ 256164 w 1490380"/>
                    <a:gd name="connsiteY152" fmla="*/ 377887 h 1495138"/>
                    <a:gd name="connsiteX153" fmla="*/ 222094 w 1490380"/>
                    <a:gd name="connsiteY153" fmla="*/ 432560 h 1495138"/>
                    <a:gd name="connsiteX154" fmla="*/ 209268 w 1490380"/>
                    <a:gd name="connsiteY154" fmla="*/ 433364 h 1495138"/>
                    <a:gd name="connsiteX155" fmla="*/ 48141 w 1490380"/>
                    <a:gd name="connsiteY155" fmla="*/ 433364 h 1495138"/>
                    <a:gd name="connsiteX156" fmla="*/ 37319 w 1490380"/>
                    <a:gd name="connsiteY156" fmla="*/ 432560 h 1495138"/>
                    <a:gd name="connsiteX157" fmla="*/ 445 w 1490380"/>
                    <a:gd name="connsiteY157" fmla="*/ 396781 h 1495138"/>
                    <a:gd name="connsiteX158" fmla="*/ 24894 w 1490380"/>
                    <a:gd name="connsiteY158" fmla="*/ 350952 h 1495138"/>
                    <a:gd name="connsiteX159" fmla="*/ 43332 w 1490380"/>
                    <a:gd name="connsiteY159" fmla="*/ 346932 h 1495138"/>
                    <a:gd name="connsiteX160" fmla="*/ 77801 w 1490380"/>
                    <a:gd name="connsiteY160" fmla="*/ 346932 h 1495138"/>
                    <a:gd name="connsiteX161" fmla="*/ 85818 w 1490380"/>
                    <a:gd name="connsiteY161" fmla="*/ 345726 h 1495138"/>
                    <a:gd name="connsiteX162" fmla="*/ 87421 w 1490380"/>
                    <a:gd name="connsiteY162" fmla="*/ 344118 h 1495138"/>
                    <a:gd name="connsiteX163" fmla="*/ 88223 w 1490380"/>
                    <a:gd name="connsiteY163" fmla="*/ 340902 h 1495138"/>
                    <a:gd name="connsiteX164" fmla="*/ 88223 w 1490380"/>
                    <a:gd name="connsiteY164" fmla="*/ 328440 h 1495138"/>
                    <a:gd name="connsiteX165" fmla="*/ 88223 w 1490380"/>
                    <a:gd name="connsiteY165" fmla="*/ 105728 h 1495138"/>
                    <a:gd name="connsiteX166" fmla="*/ 87421 w 1490380"/>
                    <a:gd name="connsiteY166" fmla="*/ 89648 h 1495138"/>
                    <a:gd name="connsiteX167" fmla="*/ 85818 w 1490380"/>
                    <a:gd name="connsiteY167" fmla="*/ 88040 h 1495138"/>
                    <a:gd name="connsiteX168" fmla="*/ 81008 w 1490380"/>
                    <a:gd name="connsiteY168" fmla="*/ 86834 h 1495138"/>
                    <a:gd name="connsiteX169" fmla="*/ 58562 w 1490380"/>
                    <a:gd name="connsiteY169" fmla="*/ 87236 h 1495138"/>
                    <a:gd name="connsiteX170" fmla="*/ 48141 w 1490380"/>
                    <a:gd name="connsiteY170" fmla="*/ 87236 h 1495138"/>
                    <a:gd name="connsiteX171" fmla="*/ 8862 w 1490380"/>
                    <a:gd name="connsiteY171" fmla="*/ 45427 h 1495138"/>
                    <a:gd name="connsiteX172" fmla="*/ 49344 w 1490380"/>
                    <a:gd name="connsiteY172" fmla="*/ 2010 h 1495138"/>
                    <a:gd name="connsiteX173" fmla="*/ 55757 w 1490380"/>
                    <a:gd name="connsiteY173" fmla="*/ 2010 h 1495138"/>
                    <a:gd name="connsiteX174" fmla="*/ 123093 w 1490380"/>
                    <a:gd name="connsiteY174" fmla="*/ 0 h 1495138"/>
                    <a:gd name="connsiteX0" fmla="*/ 505562 w 1490380"/>
                    <a:gd name="connsiteY0" fmla="*/ 1061774 h 1495138"/>
                    <a:gd name="connsiteX1" fmla="*/ 520793 w 1490380"/>
                    <a:gd name="connsiteY1" fmla="*/ 1062980 h 1495138"/>
                    <a:gd name="connsiteX2" fmla="*/ 556465 w 1490380"/>
                    <a:gd name="connsiteY2" fmla="*/ 1101171 h 1495138"/>
                    <a:gd name="connsiteX3" fmla="*/ 556465 w 1490380"/>
                    <a:gd name="connsiteY3" fmla="*/ 1107201 h 1495138"/>
                    <a:gd name="connsiteX4" fmla="*/ 556465 w 1490380"/>
                    <a:gd name="connsiteY4" fmla="*/ 1253934 h 1495138"/>
                    <a:gd name="connsiteX5" fmla="*/ 556064 w 1490380"/>
                    <a:gd name="connsiteY5" fmla="*/ 1253934 h 1495138"/>
                    <a:gd name="connsiteX6" fmla="*/ 556064 w 1490380"/>
                    <a:gd name="connsiteY6" fmla="*/ 1388606 h 1495138"/>
                    <a:gd name="connsiteX7" fmla="*/ 556465 w 1490380"/>
                    <a:gd name="connsiteY7" fmla="*/ 1402676 h 1495138"/>
                    <a:gd name="connsiteX8" fmla="*/ 562076 w 1490380"/>
                    <a:gd name="connsiteY8" fmla="*/ 1408707 h 1495138"/>
                    <a:gd name="connsiteX9" fmla="*/ 577307 w 1490380"/>
                    <a:gd name="connsiteY9" fmla="*/ 1408707 h 1495138"/>
                    <a:gd name="connsiteX10" fmla="*/ 599352 w 1490380"/>
                    <a:gd name="connsiteY10" fmla="*/ 1408707 h 1495138"/>
                    <a:gd name="connsiteX11" fmla="*/ 638632 w 1490380"/>
                    <a:gd name="connsiteY11" fmla="*/ 1439661 h 1495138"/>
                    <a:gd name="connsiteX12" fmla="*/ 604562 w 1490380"/>
                    <a:gd name="connsiteY12" fmla="*/ 1494334 h 1495138"/>
                    <a:gd name="connsiteX13" fmla="*/ 591736 w 1490380"/>
                    <a:gd name="connsiteY13" fmla="*/ 1495138 h 1495138"/>
                    <a:gd name="connsiteX14" fmla="*/ 430610 w 1490380"/>
                    <a:gd name="connsiteY14" fmla="*/ 1495138 h 1495138"/>
                    <a:gd name="connsiteX15" fmla="*/ 419788 w 1490380"/>
                    <a:gd name="connsiteY15" fmla="*/ 1494334 h 1495138"/>
                    <a:gd name="connsiteX16" fmla="*/ 382913 w 1490380"/>
                    <a:gd name="connsiteY16" fmla="*/ 1458555 h 1495138"/>
                    <a:gd name="connsiteX17" fmla="*/ 407363 w 1490380"/>
                    <a:gd name="connsiteY17" fmla="*/ 1412727 h 1495138"/>
                    <a:gd name="connsiteX18" fmla="*/ 425800 w 1490380"/>
                    <a:gd name="connsiteY18" fmla="*/ 1408707 h 1495138"/>
                    <a:gd name="connsiteX19" fmla="*/ 460270 w 1490380"/>
                    <a:gd name="connsiteY19" fmla="*/ 1408707 h 1495138"/>
                    <a:gd name="connsiteX20" fmla="*/ 468286 w 1490380"/>
                    <a:gd name="connsiteY20" fmla="*/ 1407501 h 1495138"/>
                    <a:gd name="connsiteX21" fmla="*/ 469889 w 1490380"/>
                    <a:gd name="connsiteY21" fmla="*/ 1405892 h 1495138"/>
                    <a:gd name="connsiteX22" fmla="*/ 470691 w 1490380"/>
                    <a:gd name="connsiteY22" fmla="*/ 1402676 h 1495138"/>
                    <a:gd name="connsiteX23" fmla="*/ 470691 w 1490380"/>
                    <a:gd name="connsiteY23" fmla="*/ 1390214 h 1495138"/>
                    <a:gd name="connsiteX24" fmla="*/ 470691 w 1490380"/>
                    <a:gd name="connsiteY24" fmla="*/ 1167502 h 1495138"/>
                    <a:gd name="connsiteX25" fmla="*/ 469889 w 1490380"/>
                    <a:gd name="connsiteY25" fmla="*/ 1151422 h 1495138"/>
                    <a:gd name="connsiteX26" fmla="*/ 468286 w 1490380"/>
                    <a:gd name="connsiteY26" fmla="*/ 1149814 h 1495138"/>
                    <a:gd name="connsiteX27" fmla="*/ 463476 w 1490380"/>
                    <a:gd name="connsiteY27" fmla="*/ 1148608 h 1495138"/>
                    <a:gd name="connsiteX28" fmla="*/ 441031 w 1490380"/>
                    <a:gd name="connsiteY28" fmla="*/ 1149010 h 1495138"/>
                    <a:gd name="connsiteX29" fmla="*/ 430610 w 1490380"/>
                    <a:gd name="connsiteY29" fmla="*/ 1149010 h 1495138"/>
                    <a:gd name="connsiteX30" fmla="*/ 391330 w 1490380"/>
                    <a:gd name="connsiteY30" fmla="*/ 1107201 h 1495138"/>
                    <a:gd name="connsiteX31" fmla="*/ 431812 w 1490380"/>
                    <a:gd name="connsiteY31" fmla="*/ 1063784 h 1495138"/>
                    <a:gd name="connsiteX32" fmla="*/ 438225 w 1490380"/>
                    <a:gd name="connsiteY32" fmla="*/ 1063784 h 1495138"/>
                    <a:gd name="connsiteX33" fmla="*/ 505562 w 1490380"/>
                    <a:gd name="connsiteY33" fmla="*/ 1061774 h 1495138"/>
                    <a:gd name="connsiteX34" fmla="*/ 1441465 w 1490380"/>
                    <a:gd name="connsiteY34" fmla="*/ 972480 h 1495138"/>
                    <a:gd name="connsiteX35" fmla="*/ 1488360 w 1490380"/>
                    <a:gd name="connsiteY35" fmla="*/ 917003 h 1495138"/>
                    <a:gd name="connsiteX36" fmla="*/ 1454291 w 1490380"/>
                    <a:gd name="connsiteY36" fmla="*/ 971676 h 1495138"/>
                    <a:gd name="connsiteX37" fmla="*/ 1441465 w 1490380"/>
                    <a:gd name="connsiteY37" fmla="*/ 972480 h 1495138"/>
                    <a:gd name="connsiteX38" fmla="*/ 990169 w 1490380"/>
                    <a:gd name="connsiteY38" fmla="*/ 539116 h 1495138"/>
                    <a:gd name="connsiteX39" fmla="*/ 1005400 w 1490380"/>
                    <a:gd name="connsiteY39" fmla="*/ 540322 h 1495138"/>
                    <a:gd name="connsiteX40" fmla="*/ 1041072 w 1490380"/>
                    <a:gd name="connsiteY40" fmla="*/ 578513 h 1495138"/>
                    <a:gd name="connsiteX41" fmla="*/ 1041072 w 1490380"/>
                    <a:gd name="connsiteY41" fmla="*/ 584543 h 1495138"/>
                    <a:gd name="connsiteX42" fmla="*/ 1041072 w 1490380"/>
                    <a:gd name="connsiteY42" fmla="*/ 731276 h 1495138"/>
                    <a:gd name="connsiteX43" fmla="*/ 1040671 w 1490380"/>
                    <a:gd name="connsiteY43" fmla="*/ 731276 h 1495138"/>
                    <a:gd name="connsiteX44" fmla="*/ 1040671 w 1490380"/>
                    <a:gd name="connsiteY44" fmla="*/ 865948 h 1495138"/>
                    <a:gd name="connsiteX45" fmla="*/ 1041072 w 1490380"/>
                    <a:gd name="connsiteY45" fmla="*/ 880018 h 1495138"/>
                    <a:gd name="connsiteX46" fmla="*/ 1046683 w 1490380"/>
                    <a:gd name="connsiteY46" fmla="*/ 886049 h 1495138"/>
                    <a:gd name="connsiteX47" fmla="*/ 1061914 w 1490380"/>
                    <a:gd name="connsiteY47" fmla="*/ 886049 h 1495138"/>
                    <a:gd name="connsiteX48" fmla="*/ 1083959 w 1490380"/>
                    <a:gd name="connsiteY48" fmla="*/ 886049 h 1495138"/>
                    <a:gd name="connsiteX49" fmla="*/ 1123238 w 1490380"/>
                    <a:gd name="connsiteY49" fmla="*/ 917003 h 1495138"/>
                    <a:gd name="connsiteX50" fmla="*/ 1089169 w 1490380"/>
                    <a:gd name="connsiteY50" fmla="*/ 971676 h 1495138"/>
                    <a:gd name="connsiteX51" fmla="*/ 1076343 w 1490380"/>
                    <a:gd name="connsiteY51" fmla="*/ 972480 h 1495138"/>
                    <a:gd name="connsiteX52" fmla="*/ 915217 w 1490380"/>
                    <a:gd name="connsiteY52" fmla="*/ 972480 h 1495138"/>
                    <a:gd name="connsiteX53" fmla="*/ 904395 w 1490380"/>
                    <a:gd name="connsiteY53" fmla="*/ 971676 h 1495138"/>
                    <a:gd name="connsiteX54" fmla="*/ 867520 w 1490380"/>
                    <a:gd name="connsiteY54" fmla="*/ 935897 h 1495138"/>
                    <a:gd name="connsiteX55" fmla="*/ 891970 w 1490380"/>
                    <a:gd name="connsiteY55" fmla="*/ 890069 h 1495138"/>
                    <a:gd name="connsiteX56" fmla="*/ 910407 w 1490380"/>
                    <a:gd name="connsiteY56" fmla="*/ 886049 h 1495138"/>
                    <a:gd name="connsiteX57" fmla="*/ 944877 w 1490380"/>
                    <a:gd name="connsiteY57" fmla="*/ 886049 h 1495138"/>
                    <a:gd name="connsiteX58" fmla="*/ 952893 w 1490380"/>
                    <a:gd name="connsiteY58" fmla="*/ 884843 h 1495138"/>
                    <a:gd name="connsiteX59" fmla="*/ 954496 w 1490380"/>
                    <a:gd name="connsiteY59" fmla="*/ 883234 h 1495138"/>
                    <a:gd name="connsiteX60" fmla="*/ 955298 w 1490380"/>
                    <a:gd name="connsiteY60" fmla="*/ 880018 h 1495138"/>
                    <a:gd name="connsiteX61" fmla="*/ 955298 w 1490380"/>
                    <a:gd name="connsiteY61" fmla="*/ 867556 h 1495138"/>
                    <a:gd name="connsiteX62" fmla="*/ 955298 w 1490380"/>
                    <a:gd name="connsiteY62" fmla="*/ 644844 h 1495138"/>
                    <a:gd name="connsiteX63" fmla="*/ 954496 w 1490380"/>
                    <a:gd name="connsiteY63" fmla="*/ 628764 h 1495138"/>
                    <a:gd name="connsiteX64" fmla="*/ 952893 w 1490380"/>
                    <a:gd name="connsiteY64" fmla="*/ 627156 h 1495138"/>
                    <a:gd name="connsiteX65" fmla="*/ 948083 w 1490380"/>
                    <a:gd name="connsiteY65" fmla="*/ 625950 h 1495138"/>
                    <a:gd name="connsiteX66" fmla="*/ 925638 w 1490380"/>
                    <a:gd name="connsiteY66" fmla="*/ 626352 h 1495138"/>
                    <a:gd name="connsiteX67" fmla="*/ 915217 w 1490380"/>
                    <a:gd name="connsiteY67" fmla="*/ 626352 h 1495138"/>
                    <a:gd name="connsiteX68" fmla="*/ 875937 w 1490380"/>
                    <a:gd name="connsiteY68" fmla="*/ 584543 h 1495138"/>
                    <a:gd name="connsiteX69" fmla="*/ 916419 w 1490380"/>
                    <a:gd name="connsiteY69" fmla="*/ 541126 h 1495138"/>
                    <a:gd name="connsiteX70" fmla="*/ 922832 w 1490380"/>
                    <a:gd name="connsiteY70" fmla="*/ 541126 h 1495138"/>
                    <a:gd name="connsiteX71" fmla="*/ 990169 w 1490380"/>
                    <a:gd name="connsiteY71" fmla="*/ 539116 h 1495138"/>
                    <a:gd name="connsiteX72" fmla="*/ 272255 w 1490380"/>
                    <a:gd name="connsiteY72" fmla="*/ 539116 h 1495138"/>
                    <a:gd name="connsiteX73" fmla="*/ 287486 w 1490380"/>
                    <a:gd name="connsiteY73" fmla="*/ 540322 h 1495138"/>
                    <a:gd name="connsiteX74" fmla="*/ 323158 w 1490380"/>
                    <a:gd name="connsiteY74" fmla="*/ 578513 h 1495138"/>
                    <a:gd name="connsiteX75" fmla="*/ 323158 w 1490380"/>
                    <a:gd name="connsiteY75" fmla="*/ 584543 h 1495138"/>
                    <a:gd name="connsiteX76" fmla="*/ 323158 w 1490380"/>
                    <a:gd name="connsiteY76" fmla="*/ 731276 h 1495138"/>
                    <a:gd name="connsiteX77" fmla="*/ 322757 w 1490380"/>
                    <a:gd name="connsiteY77" fmla="*/ 731276 h 1495138"/>
                    <a:gd name="connsiteX78" fmla="*/ 322757 w 1490380"/>
                    <a:gd name="connsiteY78" fmla="*/ 865948 h 1495138"/>
                    <a:gd name="connsiteX79" fmla="*/ 323158 w 1490380"/>
                    <a:gd name="connsiteY79" fmla="*/ 880018 h 1495138"/>
                    <a:gd name="connsiteX80" fmla="*/ 328769 w 1490380"/>
                    <a:gd name="connsiteY80" fmla="*/ 886049 h 1495138"/>
                    <a:gd name="connsiteX81" fmla="*/ 344000 w 1490380"/>
                    <a:gd name="connsiteY81" fmla="*/ 886049 h 1495138"/>
                    <a:gd name="connsiteX82" fmla="*/ 366045 w 1490380"/>
                    <a:gd name="connsiteY82" fmla="*/ 886049 h 1495138"/>
                    <a:gd name="connsiteX83" fmla="*/ 405325 w 1490380"/>
                    <a:gd name="connsiteY83" fmla="*/ 917003 h 1495138"/>
                    <a:gd name="connsiteX84" fmla="*/ 371255 w 1490380"/>
                    <a:gd name="connsiteY84" fmla="*/ 971676 h 1495138"/>
                    <a:gd name="connsiteX85" fmla="*/ 358429 w 1490380"/>
                    <a:gd name="connsiteY85" fmla="*/ 972480 h 1495138"/>
                    <a:gd name="connsiteX86" fmla="*/ 197303 w 1490380"/>
                    <a:gd name="connsiteY86" fmla="*/ 972480 h 1495138"/>
                    <a:gd name="connsiteX87" fmla="*/ 186481 w 1490380"/>
                    <a:gd name="connsiteY87" fmla="*/ 971676 h 1495138"/>
                    <a:gd name="connsiteX88" fmla="*/ 149606 w 1490380"/>
                    <a:gd name="connsiteY88" fmla="*/ 935897 h 1495138"/>
                    <a:gd name="connsiteX89" fmla="*/ 174056 w 1490380"/>
                    <a:gd name="connsiteY89" fmla="*/ 890069 h 1495138"/>
                    <a:gd name="connsiteX90" fmla="*/ 192493 w 1490380"/>
                    <a:gd name="connsiteY90" fmla="*/ 886049 h 1495138"/>
                    <a:gd name="connsiteX91" fmla="*/ 226963 w 1490380"/>
                    <a:gd name="connsiteY91" fmla="*/ 886049 h 1495138"/>
                    <a:gd name="connsiteX92" fmla="*/ 234979 w 1490380"/>
                    <a:gd name="connsiteY92" fmla="*/ 884843 h 1495138"/>
                    <a:gd name="connsiteX93" fmla="*/ 236582 w 1490380"/>
                    <a:gd name="connsiteY93" fmla="*/ 883234 h 1495138"/>
                    <a:gd name="connsiteX94" fmla="*/ 237384 w 1490380"/>
                    <a:gd name="connsiteY94" fmla="*/ 880018 h 1495138"/>
                    <a:gd name="connsiteX95" fmla="*/ 237384 w 1490380"/>
                    <a:gd name="connsiteY95" fmla="*/ 867556 h 1495138"/>
                    <a:gd name="connsiteX96" fmla="*/ 237384 w 1490380"/>
                    <a:gd name="connsiteY96" fmla="*/ 644844 h 1495138"/>
                    <a:gd name="connsiteX97" fmla="*/ 236582 w 1490380"/>
                    <a:gd name="connsiteY97" fmla="*/ 628764 h 1495138"/>
                    <a:gd name="connsiteX98" fmla="*/ 234979 w 1490380"/>
                    <a:gd name="connsiteY98" fmla="*/ 627156 h 1495138"/>
                    <a:gd name="connsiteX99" fmla="*/ 230169 w 1490380"/>
                    <a:gd name="connsiteY99" fmla="*/ 625950 h 1495138"/>
                    <a:gd name="connsiteX100" fmla="*/ 207724 w 1490380"/>
                    <a:gd name="connsiteY100" fmla="*/ 626352 h 1495138"/>
                    <a:gd name="connsiteX101" fmla="*/ 197303 w 1490380"/>
                    <a:gd name="connsiteY101" fmla="*/ 626352 h 1495138"/>
                    <a:gd name="connsiteX102" fmla="*/ 158023 w 1490380"/>
                    <a:gd name="connsiteY102" fmla="*/ 584543 h 1495138"/>
                    <a:gd name="connsiteX103" fmla="*/ 198505 w 1490380"/>
                    <a:gd name="connsiteY103" fmla="*/ 541126 h 1495138"/>
                    <a:gd name="connsiteX104" fmla="*/ 204918 w 1490380"/>
                    <a:gd name="connsiteY104" fmla="*/ 541126 h 1495138"/>
                    <a:gd name="connsiteX105" fmla="*/ 272255 w 1490380"/>
                    <a:gd name="connsiteY105" fmla="*/ 539116 h 1495138"/>
                    <a:gd name="connsiteX106" fmla="*/ 477504 w 1490380"/>
                    <a:gd name="connsiteY106" fmla="*/ 0 h 1495138"/>
                    <a:gd name="connsiteX107" fmla="*/ 492735 w 1490380"/>
                    <a:gd name="connsiteY107" fmla="*/ 1206 h 1495138"/>
                    <a:gd name="connsiteX108" fmla="*/ 528407 w 1490380"/>
                    <a:gd name="connsiteY108" fmla="*/ 39397 h 1495138"/>
                    <a:gd name="connsiteX109" fmla="*/ 528407 w 1490380"/>
                    <a:gd name="connsiteY109" fmla="*/ 45427 h 1495138"/>
                    <a:gd name="connsiteX110" fmla="*/ 528407 w 1490380"/>
                    <a:gd name="connsiteY110" fmla="*/ 192159 h 1495138"/>
                    <a:gd name="connsiteX111" fmla="*/ 528006 w 1490380"/>
                    <a:gd name="connsiteY111" fmla="*/ 192159 h 1495138"/>
                    <a:gd name="connsiteX112" fmla="*/ 528006 w 1490380"/>
                    <a:gd name="connsiteY112" fmla="*/ 326832 h 1495138"/>
                    <a:gd name="connsiteX113" fmla="*/ 528407 w 1490380"/>
                    <a:gd name="connsiteY113" fmla="*/ 340902 h 1495138"/>
                    <a:gd name="connsiteX114" fmla="*/ 534018 w 1490380"/>
                    <a:gd name="connsiteY114" fmla="*/ 346932 h 1495138"/>
                    <a:gd name="connsiteX115" fmla="*/ 549249 w 1490380"/>
                    <a:gd name="connsiteY115" fmla="*/ 346932 h 1495138"/>
                    <a:gd name="connsiteX116" fmla="*/ 571294 w 1490380"/>
                    <a:gd name="connsiteY116" fmla="*/ 346932 h 1495138"/>
                    <a:gd name="connsiteX117" fmla="*/ 610574 w 1490380"/>
                    <a:gd name="connsiteY117" fmla="*/ 377887 h 1495138"/>
                    <a:gd name="connsiteX118" fmla="*/ 576504 w 1490380"/>
                    <a:gd name="connsiteY118" fmla="*/ 432560 h 1495138"/>
                    <a:gd name="connsiteX119" fmla="*/ 563678 w 1490380"/>
                    <a:gd name="connsiteY119" fmla="*/ 433364 h 1495138"/>
                    <a:gd name="connsiteX120" fmla="*/ 402552 w 1490380"/>
                    <a:gd name="connsiteY120" fmla="*/ 433364 h 1495138"/>
                    <a:gd name="connsiteX121" fmla="*/ 391730 w 1490380"/>
                    <a:gd name="connsiteY121" fmla="*/ 432560 h 1495138"/>
                    <a:gd name="connsiteX122" fmla="*/ 354855 w 1490380"/>
                    <a:gd name="connsiteY122" fmla="*/ 396781 h 1495138"/>
                    <a:gd name="connsiteX123" fmla="*/ 379305 w 1490380"/>
                    <a:gd name="connsiteY123" fmla="*/ 350952 h 1495138"/>
                    <a:gd name="connsiteX124" fmla="*/ 397742 w 1490380"/>
                    <a:gd name="connsiteY124" fmla="*/ 346932 h 1495138"/>
                    <a:gd name="connsiteX125" fmla="*/ 432212 w 1490380"/>
                    <a:gd name="connsiteY125" fmla="*/ 346932 h 1495138"/>
                    <a:gd name="connsiteX126" fmla="*/ 440228 w 1490380"/>
                    <a:gd name="connsiteY126" fmla="*/ 345726 h 1495138"/>
                    <a:gd name="connsiteX127" fmla="*/ 441831 w 1490380"/>
                    <a:gd name="connsiteY127" fmla="*/ 344118 h 1495138"/>
                    <a:gd name="connsiteX128" fmla="*/ 442633 w 1490380"/>
                    <a:gd name="connsiteY128" fmla="*/ 340902 h 1495138"/>
                    <a:gd name="connsiteX129" fmla="*/ 442633 w 1490380"/>
                    <a:gd name="connsiteY129" fmla="*/ 328440 h 1495138"/>
                    <a:gd name="connsiteX130" fmla="*/ 442633 w 1490380"/>
                    <a:gd name="connsiteY130" fmla="*/ 105728 h 1495138"/>
                    <a:gd name="connsiteX131" fmla="*/ 441831 w 1490380"/>
                    <a:gd name="connsiteY131" fmla="*/ 89648 h 1495138"/>
                    <a:gd name="connsiteX132" fmla="*/ 440228 w 1490380"/>
                    <a:gd name="connsiteY132" fmla="*/ 88040 h 1495138"/>
                    <a:gd name="connsiteX133" fmla="*/ 435418 w 1490380"/>
                    <a:gd name="connsiteY133" fmla="*/ 86834 h 1495138"/>
                    <a:gd name="connsiteX134" fmla="*/ 412973 w 1490380"/>
                    <a:gd name="connsiteY134" fmla="*/ 87236 h 1495138"/>
                    <a:gd name="connsiteX135" fmla="*/ 402552 w 1490380"/>
                    <a:gd name="connsiteY135" fmla="*/ 87236 h 1495138"/>
                    <a:gd name="connsiteX136" fmla="*/ 363272 w 1490380"/>
                    <a:gd name="connsiteY136" fmla="*/ 45427 h 1495138"/>
                    <a:gd name="connsiteX137" fmla="*/ 403754 w 1490380"/>
                    <a:gd name="connsiteY137" fmla="*/ 2010 h 1495138"/>
                    <a:gd name="connsiteX138" fmla="*/ 410167 w 1490380"/>
                    <a:gd name="connsiteY138" fmla="*/ 2010 h 1495138"/>
                    <a:gd name="connsiteX139" fmla="*/ 477504 w 1490380"/>
                    <a:gd name="connsiteY139" fmla="*/ 0 h 1495138"/>
                    <a:gd name="connsiteX140" fmla="*/ 123093 w 1490380"/>
                    <a:gd name="connsiteY140" fmla="*/ 0 h 1495138"/>
                    <a:gd name="connsiteX141" fmla="*/ 138324 w 1490380"/>
                    <a:gd name="connsiteY141" fmla="*/ 1206 h 1495138"/>
                    <a:gd name="connsiteX142" fmla="*/ 173997 w 1490380"/>
                    <a:gd name="connsiteY142" fmla="*/ 39397 h 1495138"/>
                    <a:gd name="connsiteX143" fmla="*/ 173997 w 1490380"/>
                    <a:gd name="connsiteY143" fmla="*/ 45427 h 1495138"/>
                    <a:gd name="connsiteX144" fmla="*/ 173997 w 1490380"/>
                    <a:gd name="connsiteY144" fmla="*/ 192159 h 1495138"/>
                    <a:gd name="connsiteX145" fmla="*/ 173596 w 1490380"/>
                    <a:gd name="connsiteY145" fmla="*/ 192159 h 1495138"/>
                    <a:gd name="connsiteX146" fmla="*/ 173596 w 1490380"/>
                    <a:gd name="connsiteY146" fmla="*/ 326832 h 1495138"/>
                    <a:gd name="connsiteX147" fmla="*/ 173997 w 1490380"/>
                    <a:gd name="connsiteY147" fmla="*/ 340902 h 1495138"/>
                    <a:gd name="connsiteX148" fmla="*/ 179608 w 1490380"/>
                    <a:gd name="connsiteY148" fmla="*/ 346932 h 1495138"/>
                    <a:gd name="connsiteX149" fmla="*/ 194839 w 1490380"/>
                    <a:gd name="connsiteY149" fmla="*/ 346932 h 1495138"/>
                    <a:gd name="connsiteX150" fmla="*/ 216884 w 1490380"/>
                    <a:gd name="connsiteY150" fmla="*/ 346932 h 1495138"/>
                    <a:gd name="connsiteX151" fmla="*/ 256164 w 1490380"/>
                    <a:gd name="connsiteY151" fmla="*/ 377887 h 1495138"/>
                    <a:gd name="connsiteX152" fmla="*/ 222094 w 1490380"/>
                    <a:gd name="connsiteY152" fmla="*/ 432560 h 1495138"/>
                    <a:gd name="connsiteX153" fmla="*/ 209268 w 1490380"/>
                    <a:gd name="connsiteY153" fmla="*/ 433364 h 1495138"/>
                    <a:gd name="connsiteX154" fmla="*/ 48141 w 1490380"/>
                    <a:gd name="connsiteY154" fmla="*/ 433364 h 1495138"/>
                    <a:gd name="connsiteX155" fmla="*/ 37319 w 1490380"/>
                    <a:gd name="connsiteY155" fmla="*/ 432560 h 1495138"/>
                    <a:gd name="connsiteX156" fmla="*/ 445 w 1490380"/>
                    <a:gd name="connsiteY156" fmla="*/ 396781 h 1495138"/>
                    <a:gd name="connsiteX157" fmla="*/ 24894 w 1490380"/>
                    <a:gd name="connsiteY157" fmla="*/ 350952 h 1495138"/>
                    <a:gd name="connsiteX158" fmla="*/ 43332 w 1490380"/>
                    <a:gd name="connsiteY158" fmla="*/ 346932 h 1495138"/>
                    <a:gd name="connsiteX159" fmla="*/ 77801 w 1490380"/>
                    <a:gd name="connsiteY159" fmla="*/ 346932 h 1495138"/>
                    <a:gd name="connsiteX160" fmla="*/ 85818 w 1490380"/>
                    <a:gd name="connsiteY160" fmla="*/ 345726 h 1495138"/>
                    <a:gd name="connsiteX161" fmla="*/ 87421 w 1490380"/>
                    <a:gd name="connsiteY161" fmla="*/ 344118 h 1495138"/>
                    <a:gd name="connsiteX162" fmla="*/ 88223 w 1490380"/>
                    <a:gd name="connsiteY162" fmla="*/ 340902 h 1495138"/>
                    <a:gd name="connsiteX163" fmla="*/ 88223 w 1490380"/>
                    <a:gd name="connsiteY163" fmla="*/ 328440 h 1495138"/>
                    <a:gd name="connsiteX164" fmla="*/ 88223 w 1490380"/>
                    <a:gd name="connsiteY164" fmla="*/ 105728 h 1495138"/>
                    <a:gd name="connsiteX165" fmla="*/ 87421 w 1490380"/>
                    <a:gd name="connsiteY165" fmla="*/ 89648 h 1495138"/>
                    <a:gd name="connsiteX166" fmla="*/ 85818 w 1490380"/>
                    <a:gd name="connsiteY166" fmla="*/ 88040 h 1495138"/>
                    <a:gd name="connsiteX167" fmla="*/ 81008 w 1490380"/>
                    <a:gd name="connsiteY167" fmla="*/ 86834 h 1495138"/>
                    <a:gd name="connsiteX168" fmla="*/ 58562 w 1490380"/>
                    <a:gd name="connsiteY168" fmla="*/ 87236 h 1495138"/>
                    <a:gd name="connsiteX169" fmla="*/ 48141 w 1490380"/>
                    <a:gd name="connsiteY169" fmla="*/ 87236 h 1495138"/>
                    <a:gd name="connsiteX170" fmla="*/ 8862 w 1490380"/>
                    <a:gd name="connsiteY170" fmla="*/ 45427 h 1495138"/>
                    <a:gd name="connsiteX171" fmla="*/ 49344 w 1490380"/>
                    <a:gd name="connsiteY171" fmla="*/ 2010 h 1495138"/>
                    <a:gd name="connsiteX172" fmla="*/ 55757 w 1490380"/>
                    <a:gd name="connsiteY172" fmla="*/ 2010 h 1495138"/>
                    <a:gd name="connsiteX173" fmla="*/ 123093 w 1490380"/>
                    <a:gd name="connsiteY173" fmla="*/ 0 h 1495138"/>
                    <a:gd name="connsiteX0" fmla="*/ 505562 w 1454291"/>
                    <a:gd name="connsiteY0" fmla="*/ 1061774 h 1495138"/>
                    <a:gd name="connsiteX1" fmla="*/ 520793 w 1454291"/>
                    <a:gd name="connsiteY1" fmla="*/ 1062980 h 1495138"/>
                    <a:gd name="connsiteX2" fmla="*/ 556465 w 1454291"/>
                    <a:gd name="connsiteY2" fmla="*/ 1101171 h 1495138"/>
                    <a:gd name="connsiteX3" fmla="*/ 556465 w 1454291"/>
                    <a:gd name="connsiteY3" fmla="*/ 1107201 h 1495138"/>
                    <a:gd name="connsiteX4" fmla="*/ 556465 w 1454291"/>
                    <a:gd name="connsiteY4" fmla="*/ 1253934 h 1495138"/>
                    <a:gd name="connsiteX5" fmla="*/ 556064 w 1454291"/>
                    <a:gd name="connsiteY5" fmla="*/ 1253934 h 1495138"/>
                    <a:gd name="connsiteX6" fmla="*/ 556064 w 1454291"/>
                    <a:gd name="connsiteY6" fmla="*/ 1388606 h 1495138"/>
                    <a:gd name="connsiteX7" fmla="*/ 556465 w 1454291"/>
                    <a:gd name="connsiteY7" fmla="*/ 1402676 h 1495138"/>
                    <a:gd name="connsiteX8" fmla="*/ 562076 w 1454291"/>
                    <a:gd name="connsiteY8" fmla="*/ 1408707 h 1495138"/>
                    <a:gd name="connsiteX9" fmla="*/ 577307 w 1454291"/>
                    <a:gd name="connsiteY9" fmla="*/ 1408707 h 1495138"/>
                    <a:gd name="connsiteX10" fmla="*/ 599352 w 1454291"/>
                    <a:gd name="connsiteY10" fmla="*/ 1408707 h 1495138"/>
                    <a:gd name="connsiteX11" fmla="*/ 638632 w 1454291"/>
                    <a:gd name="connsiteY11" fmla="*/ 1439661 h 1495138"/>
                    <a:gd name="connsiteX12" fmla="*/ 604562 w 1454291"/>
                    <a:gd name="connsiteY12" fmla="*/ 1494334 h 1495138"/>
                    <a:gd name="connsiteX13" fmla="*/ 591736 w 1454291"/>
                    <a:gd name="connsiteY13" fmla="*/ 1495138 h 1495138"/>
                    <a:gd name="connsiteX14" fmla="*/ 430610 w 1454291"/>
                    <a:gd name="connsiteY14" fmla="*/ 1495138 h 1495138"/>
                    <a:gd name="connsiteX15" fmla="*/ 419788 w 1454291"/>
                    <a:gd name="connsiteY15" fmla="*/ 1494334 h 1495138"/>
                    <a:gd name="connsiteX16" fmla="*/ 382913 w 1454291"/>
                    <a:gd name="connsiteY16" fmla="*/ 1458555 h 1495138"/>
                    <a:gd name="connsiteX17" fmla="*/ 407363 w 1454291"/>
                    <a:gd name="connsiteY17" fmla="*/ 1412727 h 1495138"/>
                    <a:gd name="connsiteX18" fmla="*/ 425800 w 1454291"/>
                    <a:gd name="connsiteY18" fmla="*/ 1408707 h 1495138"/>
                    <a:gd name="connsiteX19" fmla="*/ 460270 w 1454291"/>
                    <a:gd name="connsiteY19" fmla="*/ 1408707 h 1495138"/>
                    <a:gd name="connsiteX20" fmla="*/ 468286 w 1454291"/>
                    <a:gd name="connsiteY20" fmla="*/ 1407501 h 1495138"/>
                    <a:gd name="connsiteX21" fmla="*/ 469889 w 1454291"/>
                    <a:gd name="connsiteY21" fmla="*/ 1405892 h 1495138"/>
                    <a:gd name="connsiteX22" fmla="*/ 470691 w 1454291"/>
                    <a:gd name="connsiteY22" fmla="*/ 1402676 h 1495138"/>
                    <a:gd name="connsiteX23" fmla="*/ 470691 w 1454291"/>
                    <a:gd name="connsiteY23" fmla="*/ 1390214 h 1495138"/>
                    <a:gd name="connsiteX24" fmla="*/ 470691 w 1454291"/>
                    <a:gd name="connsiteY24" fmla="*/ 1167502 h 1495138"/>
                    <a:gd name="connsiteX25" fmla="*/ 469889 w 1454291"/>
                    <a:gd name="connsiteY25" fmla="*/ 1151422 h 1495138"/>
                    <a:gd name="connsiteX26" fmla="*/ 468286 w 1454291"/>
                    <a:gd name="connsiteY26" fmla="*/ 1149814 h 1495138"/>
                    <a:gd name="connsiteX27" fmla="*/ 463476 w 1454291"/>
                    <a:gd name="connsiteY27" fmla="*/ 1148608 h 1495138"/>
                    <a:gd name="connsiteX28" fmla="*/ 441031 w 1454291"/>
                    <a:gd name="connsiteY28" fmla="*/ 1149010 h 1495138"/>
                    <a:gd name="connsiteX29" fmla="*/ 430610 w 1454291"/>
                    <a:gd name="connsiteY29" fmla="*/ 1149010 h 1495138"/>
                    <a:gd name="connsiteX30" fmla="*/ 391330 w 1454291"/>
                    <a:gd name="connsiteY30" fmla="*/ 1107201 h 1495138"/>
                    <a:gd name="connsiteX31" fmla="*/ 431812 w 1454291"/>
                    <a:gd name="connsiteY31" fmla="*/ 1063784 h 1495138"/>
                    <a:gd name="connsiteX32" fmla="*/ 438225 w 1454291"/>
                    <a:gd name="connsiteY32" fmla="*/ 1063784 h 1495138"/>
                    <a:gd name="connsiteX33" fmla="*/ 505562 w 1454291"/>
                    <a:gd name="connsiteY33" fmla="*/ 1061774 h 1495138"/>
                    <a:gd name="connsiteX34" fmla="*/ 1441465 w 1454291"/>
                    <a:gd name="connsiteY34" fmla="*/ 972480 h 1495138"/>
                    <a:gd name="connsiteX35" fmla="*/ 1454291 w 1454291"/>
                    <a:gd name="connsiteY35" fmla="*/ 971676 h 1495138"/>
                    <a:gd name="connsiteX36" fmla="*/ 1441465 w 1454291"/>
                    <a:gd name="connsiteY36" fmla="*/ 972480 h 1495138"/>
                    <a:gd name="connsiteX37" fmla="*/ 990169 w 1454291"/>
                    <a:gd name="connsiteY37" fmla="*/ 539116 h 1495138"/>
                    <a:gd name="connsiteX38" fmla="*/ 1005400 w 1454291"/>
                    <a:gd name="connsiteY38" fmla="*/ 540322 h 1495138"/>
                    <a:gd name="connsiteX39" fmla="*/ 1041072 w 1454291"/>
                    <a:gd name="connsiteY39" fmla="*/ 578513 h 1495138"/>
                    <a:gd name="connsiteX40" fmla="*/ 1041072 w 1454291"/>
                    <a:gd name="connsiteY40" fmla="*/ 584543 h 1495138"/>
                    <a:gd name="connsiteX41" fmla="*/ 1041072 w 1454291"/>
                    <a:gd name="connsiteY41" fmla="*/ 731276 h 1495138"/>
                    <a:gd name="connsiteX42" fmla="*/ 1040671 w 1454291"/>
                    <a:gd name="connsiteY42" fmla="*/ 731276 h 1495138"/>
                    <a:gd name="connsiteX43" fmla="*/ 1040671 w 1454291"/>
                    <a:gd name="connsiteY43" fmla="*/ 865948 h 1495138"/>
                    <a:gd name="connsiteX44" fmla="*/ 1041072 w 1454291"/>
                    <a:gd name="connsiteY44" fmla="*/ 880018 h 1495138"/>
                    <a:gd name="connsiteX45" fmla="*/ 1046683 w 1454291"/>
                    <a:gd name="connsiteY45" fmla="*/ 886049 h 1495138"/>
                    <a:gd name="connsiteX46" fmla="*/ 1061914 w 1454291"/>
                    <a:gd name="connsiteY46" fmla="*/ 886049 h 1495138"/>
                    <a:gd name="connsiteX47" fmla="*/ 1083959 w 1454291"/>
                    <a:gd name="connsiteY47" fmla="*/ 886049 h 1495138"/>
                    <a:gd name="connsiteX48" fmla="*/ 1123238 w 1454291"/>
                    <a:gd name="connsiteY48" fmla="*/ 917003 h 1495138"/>
                    <a:gd name="connsiteX49" fmla="*/ 1089169 w 1454291"/>
                    <a:gd name="connsiteY49" fmla="*/ 971676 h 1495138"/>
                    <a:gd name="connsiteX50" fmla="*/ 1076343 w 1454291"/>
                    <a:gd name="connsiteY50" fmla="*/ 972480 h 1495138"/>
                    <a:gd name="connsiteX51" fmla="*/ 915217 w 1454291"/>
                    <a:gd name="connsiteY51" fmla="*/ 972480 h 1495138"/>
                    <a:gd name="connsiteX52" fmla="*/ 904395 w 1454291"/>
                    <a:gd name="connsiteY52" fmla="*/ 971676 h 1495138"/>
                    <a:gd name="connsiteX53" fmla="*/ 867520 w 1454291"/>
                    <a:gd name="connsiteY53" fmla="*/ 935897 h 1495138"/>
                    <a:gd name="connsiteX54" fmla="*/ 891970 w 1454291"/>
                    <a:gd name="connsiteY54" fmla="*/ 890069 h 1495138"/>
                    <a:gd name="connsiteX55" fmla="*/ 910407 w 1454291"/>
                    <a:gd name="connsiteY55" fmla="*/ 886049 h 1495138"/>
                    <a:gd name="connsiteX56" fmla="*/ 944877 w 1454291"/>
                    <a:gd name="connsiteY56" fmla="*/ 886049 h 1495138"/>
                    <a:gd name="connsiteX57" fmla="*/ 952893 w 1454291"/>
                    <a:gd name="connsiteY57" fmla="*/ 884843 h 1495138"/>
                    <a:gd name="connsiteX58" fmla="*/ 954496 w 1454291"/>
                    <a:gd name="connsiteY58" fmla="*/ 883234 h 1495138"/>
                    <a:gd name="connsiteX59" fmla="*/ 955298 w 1454291"/>
                    <a:gd name="connsiteY59" fmla="*/ 880018 h 1495138"/>
                    <a:gd name="connsiteX60" fmla="*/ 955298 w 1454291"/>
                    <a:gd name="connsiteY60" fmla="*/ 867556 h 1495138"/>
                    <a:gd name="connsiteX61" fmla="*/ 955298 w 1454291"/>
                    <a:gd name="connsiteY61" fmla="*/ 644844 h 1495138"/>
                    <a:gd name="connsiteX62" fmla="*/ 954496 w 1454291"/>
                    <a:gd name="connsiteY62" fmla="*/ 628764 h 1495138"/>
                    <a:gd name="connsiteX63" fmla="*/ 952893 w 1454291"/>
                    <a:gd name="connsiteY63" fmla="*/ 627156 h 1495138"/>
                    <a:gd name="connsiteX64" fmla="*/ 948083 w 1454291"/>
                    <a:gd name="connsiteY64" fmla="*/ 625950 h 1495138"/>
                    <a:gd name="connsiteX65" fmla="*/ 925638 w 1454291"/>
                    <a:gd name="connsiteY65" fmla="*/ 626352 h 1495138"/>
                    <a:gd name="connsiteX66" fmla="*/ 915217 w 1454291"/>
                    <a:gd name="connsiteY66" fmla="*/ 626352 h 1495138"/>
                    <a:gd name="connsiteX67" fmla="*/ 875937 w 1454291"/>
                    <a:gd name="connsiteY67" fmla="*/ 584543 h 1495138"/>
                    <a:gd name="connsiteX68" fmla="*/ 916419 w 1454291"/>
                    <a:gd name="connsiteY68" fmla="*/ 541126 h 1495138"/>
                    <a:gd name="connsiteX69" fmla="*/ 922832 w 1454291"/>
                    <a:gd name="connsiteY69" fmla="*/ 541126 h 1495138"/>
                    <a:gd name="connsiteX70" fmla="*/ 990169 w 1454291"/>
                    <a:gd name="connsiteY70" fmla="*/ 539116 h 1495138"/>
                    <a:gd name="connsiteX71" fmla="*/ 272255 w 1454291"/>
                    <a:gd name="connsiteY71" fmla="*/ 539116 h 1495138"/>
                    <a:gd name="connsiteX72" fmla="*/ 287486 w 1454291"/>
                    <a:gd name="connsiteY72" fmla="*/ 540322 h 1495138"/>
                    <a:gd name="connsiteX73" fmla="*/ 323158 w 1454291"/>
                    <a:gd name="connsiteY73" fmla="*/ 578513 h 1495138"/>
                    <a:gd name="connsiteX74" fmla="*/ 323158 w 1454291"/>
                    <a:gd name="connsiteY74" fmla="*/ 584543 h 1495138"/>
                    <a:gd name="connsiteX75" fmla="*/ 323158 w 1454291"/>
                    <a:gd name="connsiteY75" fmla="*/ 731276 h 1495138"/>
                    <a:gd name="connsiteX76" fmla="*/ 322757 w 1454291"/>
                    <a:gd name="connsiteY76" fmla="*/ 731276 h 1495138"/>
                    <a:gd name="connsiteX77" fmla="*/ 322757 w 1454291"/>
                    <a:gd name="connsiteY77" fmla="*/ 865948 h 1495138"/>
                    <a:gd name="connsiteX78" fmla="*/ 323158 w 1454291"/>
                    <a:gd name="connsiteY78" fmla="*/ 880018 h 1495138"/>
                    <a:gd name="connsiteX79" fmla="*/ 328769 w 1454291"/>
                    <a:gd name="connsiteY79" fmla="*/ 886049 h 1495138"/>
                    <a:gd name="connsiteX80" fmla="*/ 344000 w 1454291"/>
                    <a:gd name="connsiteY80" fmla="*/ 886049 h 1495138"/>
                    <a:gd name="connsiteX81" fmla="*/ 366045 w 1454291"/>
                    <a:gd name="connsiteY81" fmla="*/ 886049 h 1495138"/>
                    <a:gd name="connsiteX82" fmla="*/ 405325 w 1454291"/>
                    <a:gd name="connsiteY82" fmla="*/ 917003 h 1495138"/>
                    <a:gd name="connsiteX83" fmla="*/ 371255 w 1454291"/>
                    <a:gd name="connsiteY83" fmla="*/ 971676 h 1495138"/>
                    <a:gd name="connsiteX84" fmla="*/ 358429 w 1454291"/>
                    <a:gd name="connsiteY84" fmla="*/ 972480 h 1495138"/>
                    <a:gd name="connsiteX85" fmla="*/ 197303 w 1454291"/>
                    <a:gd name="connsiteY85" fmla="*/ 972480 h 1495138"/>
                    <a:gd name="connsiteX86" fmla="*/ 186481 w 1454291"/>
                    <a:gd name="connsiteY86" fmla="*/ 971676 h 1495138"/>
                    <a:gd name="connsiteX87" fmla="*/ 149606 w 1454291"/>
                    <a:gd name="connsiteY87" fmla="*/ 935897 h 1495138"/>
                    <a:gd name="connsiteX88" fmla="*/ 174056 w 1454291"/>
                    <a:gd name="connsiteY88" fmla="*/ 890069 h 1495138"/>
                    <a:gd name="connsiteX89" fmla="*/ 192493 w 1454291"/>
                    <a:gd name="connsiteY89" fmla="*/ 886049 h 1495138"/>
                    <a:gd name="connsiteX90" fmla="*/ 226963 w 1454291"/>
                    <a:gd name="connsiteY90" fmla="*/ 886049 h 1495138"/>
                    <a:gd name="connsiteX91" fmla="*/ 234979 w 1454291"/>
                    <a:gd name="connsiteY91" fmla="*/ 884843 h 1495138"/>
                    <a:gd name="connsiteX92" fmla="*/ 236582 w 1454291"/>
                    <a:gd name="connsiteY92" fmla="*/ 883234 h 1495138"/>
                    <a:gd name="connsiteX93" fmla="*/ 237384 w 1454291"/>
                    <a:gd name="connsiteY93" fmla="*/ 880018 h 1495138"/>
                    <a:gd name="connsiteX94" fmla="*/ 237384 w 1454291"/>
                    <a:gd name="connsiteY94" fmla="*/ 867556 h 1495138"/>
                    <a:gd name="connsiteX95" fmla="*/ 237384 w 1454291"/>
                    <a:gd name="connsiteY95" fmla="*/ 644844 h 1495138"/>
                    <a:gd name="connsiteX96" fmla="*/ 236582 w 1454291"/>
                    <a:gd name="connsiteY96" fmla="*/ 628764 h 1495138"/>
                    <a:gd name="connsiteX97" fmla="*/ 234979 w 1454291"/>
                    <a:gd name="connsiteY97" fmla="*/ 627156 h 1495138"/>
                    <a:gd name="connsiteX98" fmla="*/ 230169 w 1454291"/>
                    <a:gd name="connsiteY98" fmla="*/ 625950 h 1495138"/>
                    <a:gd name="connsiteX99" fmla="*/ 207724 w 1454291"/>
                    <a:gd name="connsiteY99" fmla="*/ 626352 h 1495138"/>
                    <a:gd name="connsiteX100" fmla="*/ 197303 w 1454291"/>
                    <a:gd name="connsiteY100" fmla="*/ 626352 h 1495138"/>
                    <a:gd name="connsiteX101" fmla="*/ 158023 w 1454291"/>
                    <a:gd name="connsiteY101" fmla="*/ 584543 h 1495138"/>
                    <a:gd name="connsiteX102" fmla="*/ 198505 w 1454291"/>
                    <a:gd name="connsiteY102" fmla="*/ 541126 h 1495138"/>
                    <a:gd name="connsiteX103" fmla="*/ 204918 w 1454291"/>
                    <a:gd name="connsiteY103" fmla="*/ 541126 h 1495138"/>
                    <a:gd name="connsiteX104" fmla="*/ 272255 w 1454291"/>
                    <a:gd name="connsiteY104" fmla="*/ 539116 h 1495138"/>
                    <a:gd name="connsiteX105" fmla="*/ 477504 w 1454291"/>
                    <a:gd name="connsiteY105" fmla="*/ 0 h 1495138"/>
                    <a:gd name="connsiteX106" fmla="*/ 492735 w 1454291"/>
                    <a:gd name="connsiteY106" fmla="*/ 1206 h 1495138"/>
                    <a:gd name="connsiteX107" fmla="*/ 528407 w 1454291"/>
                    <a:gd name="connsiteY107" fmla="*/ 39397 h 1495138"/>
                    <a:gd name="connsiteX108" fmla="*/ 528407 w 1454291"/>
                    <a:gd name="connsiteY108" fmla="*/ 45427 h 1495138"/>
                    <a:gd name="connsiteX109" fmla="*/ 528407 w 1454291"/>
                    <a:gd name="connsiteY109" fmla="*/ 192159 h 1495138"/>
                    <a:gd name="connsiteX110" fmla="*/ 528006 w 1454291"/>
                    <a:gd name="connsiteY110" fmla="*/ 192159 h 1495138"/>
                    <a:gd name="connsiteX111" fmla="*/ 528006 w 1454291"/>
                    <a:gd name="connsiteY111" fmla="*/ 326832 h 1495138"/>
                    <a:gd name="connsiteX112" fmla="*/ 528407 w 1454291"/>
                    <a:gd name="connsiteY112" fmla="*/ 340902 h 1495138"/>
                    <a:gd name="connsiteX113" fmla="*/ 534018 w 1454291"/>
                    <a:gd name="connsiteY113" fmla="*/ 346932 h 1495138"/>
                    <a:gd name="connsiteX114" fmla="*/ 549249 w 1454291"/>
                    <a:gd name="connsiteY114" fmla="*/ 346932 h 1495138"/>
                    <a:gd name="connsiteX115" fmla="*/ 571294 w 1454291"/>
                    <a:gd name="connsiteY115" fmla="*/ 346932 h 1495138"/>
                    <a:gd name="connsiteX116" fmla="*/ 610574 w 1454291"/>
                    <a:gd name="connsiteY116" fmla="*/ 377887 h 1495138"/>
                    <a:gd name="connsiteX117" fmla="*/ 576504 w 1454291"/>
                    <a:gd name="connsiteY117" fmla="*/ 432560 h 1495138"/>
                    <a:gd name="connsiteX118" fmla="*/ 563678 w 1454291"/>
                    <a:gd name="connsiteY118" fmla="*/ 433364 h 1495138"/>
                    <a:gd name="connsiteX119" fmla="*/ 402552 w 1454291"/>
                    <a:gd name="connsiteY119" fmla="*/ 433364 h 1495138"/>
                    <a:gd name="connsiteX120" fmla="*/ 391730 w 1454291"/>
                    <a:gd name="connsiteY120" fmla="*/ 432560 h 1495138"/>
                    <a:gd name="connsiteX121" fmla="*/ 354855 w 1454291"/>
                    <a:gd name="connsiteY121" fmla="*/ 396781 h 1495138"/>
                    <a:gd name="connsiteX122" fmla="*/ 379305 w 1454291"/>
                    <a:gd name="connsiteY122" fmla="*/ 350952 h 1495138"/>
                    <a:gd name="connsiteX123" fmla="*/ 397742 w 1454291"/>
                    <a:gd name="connsiteY123" fmla="*/ 346932 h 1495138"/>
                    <a:gd name="connsiteX124" fmla="*/ 432212 w 1454291"/>
                    <a:gd name="connsiteY124" fmla="*/ 346932 h 1495138"/>
                    <a:gd name="connsiteX125" fmla="*/ 440228 w 1454291"/>
                    <a:gd name="connsiteY125" fmla="*/ 345726 h 1495138"/>
                    <a:gd name="connsiteX126" fmla="*/ 441831 w 1454291"/>
                    <a:gd name="connsiteY126" fmla="*/ 344118 h 1495138"/>
                    <a:gd name="connsiteX127" fmla="*/ 442633 w 1454291"/>
                    <a:gd name="connsiteY127" fmla="*/ 340902 h 1495138"/>
                    <a:gd name="connsiteX128" fmla="*/ 442633 w 1454291"/>
                    <a:gd name="connsiteY128" fmla="*/ 328440 h 1495138"/>
                    <a:gd name="connsiteX129" fmla="*/ 442633 w 1454291"/>
                    <a:gd name="connsiteY129" fmla="*/ 105728 h 1495138"/>
                    <a:gd name="connsiteX130" fmla="*/ 441831 w 1454291"/>
                    <a:gd name="connsiteY130" fmla="*/ 89648 h 1495138"/>
                    <a:gd name="connsiteX131" fmla="*/ 440228 w 1454291"/>
                    <a:gd name="connsiteY131" fmla="*/ 88040 h 1495138"/>
                    <a:gd name="connsiteX132" fmla="*/ 435418 w 1454291"/>
                    <a:gd name="connsiteY132" fmla="*/ 86834 h 1495138"/>
                    <a:gd name="connsiteX133" fmla="*/ 412973 w 1454291"/>
                    <a:gd name="connsiteY133" fmla="*/ 87236 h 1495138"/>
                    <a:gd name="connsiteX134" fmla="*/ 402552 w 1454291"/>
                    <a:gd name="connsiteY134" fmla="*/ 87236 h 1495138"/>
                    <a:gd name="connsiteX135" fmla="*/ 363272 w 1454291"/>
                    <a:gd name="connsiteY135" fmla="*/ 45427 h 1495138"/>
                    <a:gd name="connsiteX136" fmla="*/ 403754 w 1454291"/>
                    <a:gd name="connsiteY136" fmla="*/ 2010 h 1495138"/>
                    <a:gd name="connsiteX137" fmla="*/ 410167 w 1454291"/>
                    <a:gd name="connsiteY137" fmla="*/ 2010 h 1495138"/>
                    <a:gd name="connsiteX138" fmla="*/ 477504 w 1454291"/>
                    <a:gd name="connsiteY138" fmla="*/ 0 h 1495138"/>
                    <a:gd name="connsiteX139" fmla="*/ 123093 w 1454291"/>
                    <a:gd name="connsiteY139" fmla="*/ 0 h 1495138"/>
                    <a:gd name="connsiteX140" fmla="*/ 138324 w 1454291"/>
                    <a:gd name="connsiteY140" fmla="*/ 1206 h 1495138"/>
                    <a:gd name="connsiteX141" fmla="*/ 173997 w 1454291"/>
                    <a:gd name="connsiteY141" fmla="*/ 39397 h 1495138"/>
                    <a:gd name="connsiteX142" fmla="*/ 173997 w 1454291"/>
                    <a:gd name="connsiteY142" fmla="*/ 45427 h 1495138"/>
                    <a:gd name="connsiteX143" fmla="*/ 173997 w 1454291"/>
                    <a:gd name="connsiteY143" fmla="*/ 192159 h 1495138"/>
                    <a:gd name="connsiteX144" fmla="*/ 173596 w 1454291"/>
                    <a:gd name="connsiteY144" fmla="*/ 192159 h 1495138"/>
                    <a:gd name="connsiteX145" fmla="*/ 173596 w 1454291"/>
                    <a:gd name="connsiteY145" fmla="*/ 326832 h 1495138"/>
                    <a:gd name="connsiteX146" fmla="*/ 173997 w 1454291"/>
                    <a:gd name="connsiteY146" fmla="*/ 340902 h 1495138"/>
                    <a:gd name="connsiteX147" fmla="*/ 179608 w 1454291"/>
                    <a:gd name="connsiteY147" fmla="*/ 346932 h 1495138"/>
                    <a:gd name="connsiteX148" fmla="*/ 194839 w 1454291"/>
                    <a:gd name="connsiteY148" fmla="*/ 346932 h 1495138"/>
                    <a:gd name="connsiteX149" fmla="*/ 216884 w 1454291"/>
                    <a:gd name="connsiteY149" fmla="*/ 346932 h 1495138"/>
                    <a:gd name="connsiteX150" fmla="*/ 256164 w 1454291"/>
                    <a:gd name="connsiteY150" fmla="*/ 377887 h 1495138"/>
                    <a:gd name="connsiteX151" fmla="*/ 222094 w 1454291"/>
                    <a:gd name="connsiteY151" fmla="*/ 432560 h 1495138"/>
                    <a:gd name="connsiteX152" fmla="*/ 209268 w 1454291"/>
                    <a:gd name="connsiteY152" fmla="*/ 433364 h 1495138"/>
                    <a:gd name="connsiteX153" fmla="*/ 48141 w 1454291"/>
                    <a:gd name="connsiteY153" fmla="*/ 433364 h 1495138"/>
                    <a:gd name="connsiteX154" fmla="*/ 37319 w 1454291"/>
                    <a:gd name="connsiteY154" fmla="*/ 432560 h 1495138"/>
                    <a:gd name="connsiteX155" fmla="*/ 445 w 1454291"/>
                    <a:gd name="connsiteY155" fmla="*/ 396781 h 1495138"/>
                    <a:gd name="connsiteX156" fmla="*/ 24894 w 1454291"/>
                    <a:gd name="connsiteY156" fmla="*/ 350952 h 1495138"/>
                    <a:gd name="connsiteX157" fmla="*/ 43332 w 1454291"/>
                    <a:gd name="connsiteY157" fmla="*/ 346932 h 1495138"/>
                    <a:gd name="connsiteX158" fmla="*/ 77801 w 1454291"/>
                    <a:gd name="connsiteY158" fmla="*/ 346932 h 1495138"/>
                    <a:gd name="connsiteX159" fmla="*/ 85818 w 1454291"/>
                    <a:gd name="connsiteY159" fmla="*/ 345726 h 1495138"/>
                    <a:gd name="connsiteX160" fmla="*/ 87421 w 1454291"/>
                    <a:gd name="connsiteY160" fmla="*/ 344118 h 1495138"/>
                    <a:gd name="connsiteX161" fmla="*/ 88223 w 1454291"/>
                    <a:gd name="connsiteY161" fmla="*/ 340902 h 1495138"/>
                    <a:gd name="connsiteX162" fmla="*/ 88223 w 1454291"/>
                    <a:gd name="connsiteY162" fmla="*/ 328440 h 1495138"/>
                    <a:gd name="connsiteX163" fmla="*/ 88223 w 1454291"/>
                    <a:gd name="connsiteY163" fmla="*/ 105728 h 1495138"/>
                    <a:gd name="connsiteX164" fmla="*/ 87421 w 1454291"/>
                    <a:gd name="connsiteY164" fmla="*/ 89648 h 1495138"/>
                    <a:gd name="connsiteX165" fmla="*/ 85818 w 1454291"/>
                    <a:gd name="connsiteY165" fmla="*/ 88040 h 1495138"/>
                    <a:gd name="connsiteX166" fmla="*/ 81008 w 1454291"/>
                    <a:gd name="connsiteY166" fmla="*/ 86834 h 1495138"/>
                    <a:gd name="connsiteX167" fmla="*/ 58562 w 1454291"/>
                    <a:gd name="connsiteY167" fmla="*/ 87236 h 1495138"/>
                    <a:gd name="connsiteX168" fmla="*/ 48141 w 1454291"/>
                    <a:gd name="connsiteY168" fmla="*/ 87236 h 1495138"/>
                    <a:gd name="connsiteX169" fmla="*/ 8862 w 1454291"/>
                    <a:gd name="connsiteY169" fmla="*/ 45427 h 1495138"/>
                    <a:gd name="connsiteX170" fmla="*/ 49344 w 1454291"/>
                    <a:gd name="connsiteY170" fmla="*/ 2010 h 1495138"/>
                    <a:gd name="connsiteX171" fmla="*/ 55757 w 1454291"/>
                    <a:gd name="connsiteY171" fmla="*/ 2010 h 1495138"/>
                    <a:gd name="connsiteX172" fmla="*/ 123093 w 1454291"/>
                    <a:gd name="connsiteY172" fmla="*/ 0 h 1495138"/>
                    <a:gd name="connsiteX0" fmla="*/ 505562 w 1125258"/>
                    <a:gd name="connsiteY0" fmla="*/ 1061774 h 1495138"/>
                    <a:gd name="connsiteX1" fmla="*/ 520793 w 1125258"/>
                    <a:gd name="connsiteY1" fmla="*/ 1062980 h 1495138"/>
                    <a:gd name="connsiteX2" fmla="*/ 556465 w 1125258"/>
                    <a:gd name="connsiteY2" fmla="*/ 1101171 h 1495138"/>
                    <a:gd name="connsiteX3" fmla="*/ 556465 w 1125258"/>
                    <a:gd name="connsiteY3" fmla="*/ 1107201 h 1495138"/>
                    <a:gd name="connsiteX4" fmla="*/ 556465 w 1125258"/>
                    <a:gd name="connsiteY4" fmla="*/ 1253934 h 1495138"/>
                    <a:gd name="connsiteX5" fmla="*/ 556064 w 1125258"/>
                    <a:gd name="connsiteY5" fmla="*/ 1253934 h 1495138"/>
                    <a:gd name="connsiteX6" fmla="*/ 556064 w 1125258"/>
                    <a:gd name="connsiteY6" fmla="*/ 1388606 h 1495138"/>
                    <a:gd name="connsiteX7" fmla="*/ 556465 w 1125258"/>
                    <a:gd name="connsiteY7" fmla="*/ 1402676 h 1495138"/>
                    <a:gd name="connsiteX8" fmla="*/ 562076 w 1125258"/>
                    <a:gd name="connsiteY8" fmla="*/ 1408707 h 1495138"/>
                    <a:gd name="connsiteX9" fmla="*/ 577307 w 1125258"/>
                    <a:gd name="connsiteY9" fmla="*/ 1408707 h 1495138"/>
                    <a:gd name="connsiteX10" fmla="*/ 599352 w 1125258"/>
                    <a:gd name="connsiteY10" fmla="*/ 1408707 h 1495138"/>
                    <a:gd name="connsiteX11" fmla="*/ 638632 w 1125258"/>
                    <a:gd name="connsiteY11" fmla="*/ 1439661 h 1495138"/>
                    <a:gd name="connsiteX12" fmla="*/ 604562 w 1125258"/>
                    <a:gd name="connsiteY12" fmla="*/ 1494334 h 1495138"/>
                    <a:gd name="connsiteX13" fmla="*/ 591736 w 1125258"/>
                    <a:gd name="connsiteY13" fmla="*/ 1495138 h 1495138"/>
                    <a:gd name="connsiteX14" fmla="*/ 430610 w 1125258"/>
                    <a:gd name="connsiteY14" fmla="*/ 1495138 h 1495138"/>
                    <a:gd name="connsiteX15" fmla="*/ 419788 w 1125258"/>
                    <a:gd name="connsiteY15" fmla="*/ 1494334 h 1495138"/>
                    <a:gd name="connsiteX16" fmla="*/ 382913 w 1125258"/>
                    <a:gd name="connsiteY16" fmla="*/ 1458555 h 1495138"/>
                    <a:gd name="connsiteX17" fmla="*/ 407363 w 1125258"/>
                    <a:gd name="connsiteY17" fmla="*/ 1412727 h 1495138"/>
                    <a:gd name="connsiteX18" fmla="*/ 425800 w 1125258"/>
                    <a:gd name="connsiteY18" fmla="*/ 1408707 h 1495138"/>
                    <a:gd name="connsiteX19" fmla="*/ 460270 w 1125258"/>
                    <a:gd name="connsiteY19" fmla="*/ 1408707 h 1495138"/>
                    <a:gd name="connsiteX20" fmla="*/ 468286 w 1125258"/>
                    <a:gd name="connsiteY20" fmla="*/ 1407501 h 1495138"/>
                    <a:gd name="connsiteX21" fmla="*/ 469889 w 1125258"/>
                    <a:gd name="connsiteY21" fmla="*/ 1405892 h 1495138"/>
                    <a:gd name="connsiteX22" fmla="*/ 470691 w 1125258"/>
                    <a:gd name="connsiteY22" fmla="*/ 1402676 h 1495138"/>
                    <a:gd name="connsiteX23" fmla="*/ 470691 w 1125258"/>
                    <a:gd name="connsiteY23" fmla="*/ 1390214 h 1495138"/>
                    <a:gd name="connsiteX24" fmla="*/ 470691 w 1125258"/>
                    <a:gd name="connsiteY24" fmla="*/ 1167502 h 1495138"/>
                    <a:gd name="connsiteX25" fmla="*/ 469889 w 1125258"/>
                    <a:gd name="connsiteY25" fmla="*/ 1151422 h 1495138"/>
                    <a:gd name="connsiteX26" fmla="*/ 468286 w 1125258"/>
                    <a:gd name="connsiteY26" fmla="*/ 1149814 h 1495138"/>
                    <a:gd name="connsiteX27" fmla="*/ 463476 w 1125258"/>
                    <a:gd name="connsiteY27" fmla="*/ 1148608 h 1495138"/>
                    <a:gd name="connsiteX28" fmla="*/ 441031 w 1125258"/>
                    <a:gd name="connsiteY28" fmla="*/ 1149010 h 1495138"/>
                    <a:gd name="connsiteX29" fmla="*/ 430610 w 1125258"/>
                    <a:gd name="connsiteY29" fmla="*/ 1149010 h 1495138"/>
                    <a:gd name="connsiteX30" fmla="*/ 391330 w 1125258"/>
                    <a:gd name="connsiteY30" fmla="*/ 1107201 h 1495138"/>
                    <a:gd name="connsiteX31" fmla="*/ 431812 w 1125258"/>
                    <a:gd name="connsiteY31" fmla="*/ 1063784 h 1495138"/>
                    <a:gd name="connsiteX32" fmla="*/ 438225 w 1125258"/>
                    <a:gd name="connsiteY32" fmla="*/ 1063784 h 1495138"/>
                    <a:gd name="connsiteX33" fmla="*/ 505562 w 1125258"/>
                    <a:gd name="connsiteY33" fmla="*/ 1061774 h 1495138"/>
                    <a:gd name="connsiteX34" fmla="*/ 990169 w 1125258"/>
                    <a:gd name="connsiteY34" fmla="*/ 539116 h 1495138"/>
                    <a:gd name="connsiteX35" fmla="*/ 1005400 w 1125258"/>
                    <a:gd name="connsiteY35" fmla="*/ 540322 h 1495138"/>
                    <a:gd name="connsiteX36" fmla="*/ 1041072 w 1125258"/>
                    <a:gd name="connsiteY36" fmla="*/ 578513 h 1495138"/>
                    <a:gd name="connsiteX37" fmla="*/ 1041072 w 1125258"/>
                    <a:gd name="connsiteY37" fmla="*/ 584543 h 1495138"/>
                    <a:gd name="connsiteX38" fmla="*/ 1041072 w 1125258"/>
                    <a:gd name="connsiteY38" fmla="*/ 731276 h 1495138"/>
                    <a:gd name="connsiteX39" fmla="*/ 1040671 w 1125258"/>
                    <a:gd name="connsiteY39" fmla="*/ 731276 h 1495138"/>
                    <a:gd name="connsiteX40" fmla="*/ 1040671 w 1125258"/>
                    <a:gd name="connsiteY40" fmla="*/ 865948 h 1495138"/>
                    <a:gd name="connsiteX41" fmla="*/ 1041072 w 1125258"/>
                    <a:gd name="connsiteY41" fmla="*/ 880018 h 1495138"/>
                    <a:gd name="connsiteX42" fmla="*/ 1046683 w 1125258"/>
                    <a:gd name="connsiteY42" fmla="*/ 886049 h 1495138"/>
                    <a:gd name="connsiteX43" fmla="*/ 1061914 w 1125258"/>
                    <a:gd name="connsiteY43" fmla="*/ 886049 h 1495138"/>
                    <a:gd name="connsiteX44" fmla="*/ 1083959 w 1125258"/>
                    <a:gd name="connsiteY44" fmla="*/ 886049 h 1495138"/>
                    <a:gd name="connsiteX45" fmla="*/ 1123238 w 1125258"/>
                    <a:gd name="connsiteY45" fmla="*/ 917003 h 1495138"/>
                    <a:gd name="connsiteX46" fmla="*/ 1089169 w 1125258"/>
                    <a:gd name="connsiteY46" fmla="*/ 971676 h 1495138"/>
                    <a:gd name="connsiteX47" fmla="*/ 1076343 w 1125258"/>
                    <a:gd name="connsiteY47" fmla="*/ 972480 h 1495138"/>
                    <a:gd name="connsiteX48" fmla="*/ 915217 w 1125258"/>
                    <a:gd name="connsiteY48" fmla="*/ 972480 h 1495138"/>
                    <a:gd name="connsiteX49" fmla="*/ 904395 w 1125258"/>
                    <a:gd name="connsiteY49" fmla="*/ 971676 h 1495138"/>
                    <a:gd name="connsiteX50" fmla="*/ 867520 w 1125258"/>
                    <a:gd name="connsiteY50" fmla="*/ 935897 h 1495138"/>
                    <a:gd name="connsiteX51" fmla="*/ 891970 w 1125258"/>
                    <a:gd name="connsiteY51" fmla="*/ 890069 h 1495138"/>
                    <a:gd name="connsiteX52" fmla="*/ 910407 w 1125258"/>
                    <a:gd name="connsiteY52" fmla="*/ 886049 h 1495138"/>
                    <a:gd name="connsiteX53" fmla="*/ 944877 w 1125258"/>
                    <a:gd name="connsiteY53" fmla="*/ 886049 h 1495138"/>
                    <a:gd name="connsiteX54" fmla="*/ 952893 w 1125258"/>
                    <a:gd name="connsiteY54" fmla="*/ 884843 h 1495138"/>
                    <a:gd name="connsiteX55" fmla="*/ 954496 w 1125258"/>
                    <a:gd name="connsiteY55" fmla="*/ 883234 h 1495138"/>
                    <a:gd name="connsiteX56" fmla="*/ 955298 w 1125258"/>
                    <a:gd name="connsiteY56" fmla="*/ 880018 h 1495138"/>
                    <a:gd name="connsiteX57" fmla="*/ 955298 w 1125258"/>
                    <a:gd name="connsiteY57" fmla="*/ 867556 h 1495138"/>
                    <a:gd name="connsiteX58" fmla="*/ 955298 w 1125258"/>
                    <a:gd name="connsiteY58" fmla="*/ 644844 h 1495138"/>
                    <a:gd name="connsiteX59" fmla="*/ 954496 w 1125258"/>
                    <a:gd name="connsiteY59" fmla="*/ 628764 h 1495138"/>
                    <a:gd name="connsiteX60" fmla="*/ 952893 w 1125258"/>
                    <a:gd name="connsiteY60" fmla="*/ 627156 h 1495138"/>
                    <a:gd name="connsiteX61" fmla="*/ 948083 w 1125258"/>
                    <a:gd name="connsiteY61" fmla="*/ 625950 h 1495138"/>
                    <a:gd name="connsiteX62" fmla="*/ 925638 w 1125258"/>
                    <a:gd name="connsiteY62" fmla="*/ 626352 h 1495138"/>
                    <a:gd name="connsiteX63" fmla="*/ 915217 w 1125258"/>
                    <a:gd name="connsiteY63" fmla="*/ 626352 h 1495138"/>
                    <a:gd name="connsiteX64" fmla="*/ 875937 w 1125258"/>
                    <a:gd name="connsiteY64" fmla="*/ 584543 h 1495138"/>
                    <a:gd name="connsiteX65" fmla="*/ 916419 w 1125258"/>
                    <a:gd name="connsiteY65" fmla="*/ 541126 h 1495138"/>
                    <a:gd name="connsiteX66" fmla="*/ 922832 w 1125258"/>
                    <a:gd name="connsiteY66" fmla="*/ 541126 h 1495138"/>
                    <a:gd name="connsiteX67" fmla="*/ 990169 w 1125258"/>
                    <a:gd name="connsiteY67" fmla="*/ 539116 h 1495138"/>
                    <a:gd name="connsiteX68" fmla="*/ 272255 w 1125258"/>
                    <a:gd name="connsiteY68" fmla="*/ 539116 h 1495138"/>
                    <a:gd name="connsiteX69" fmla="*/ 287486 w 1125258"/>
                    <a:gd name="connsiteY69" fmla="*/ 540322 h 1495138"/>
                    <a:gd name="connsiteX70" fmla="*/ 323158 w 1125258"/>
                    <a:gd name="connsiteY70" fmla="*/ 578513 h 1495138"/>
                    <a:gd name="connsiteX71" fmla="*/ 323158 w 1125258"/>
                    <a:gd name="connsiteY71" fmla="*/ 584543 h 1495138"/>
                    <a:gd name="connsiteX72" fmla="*/ 323158 w 1125258"/>
                    <a:gd name="connsiteY72" fmla="*/ 731276 h 1495138"/>
                    <a:gd name="connsiteX73" fmla="*/ 322757 w 1125258"/>
                    <a:gd name="connsiteY73" fmla="*/ 731276 h 1495138"/>
                    <a:gd name="connsiteX74" fmla="*/ 322757 w 1125258"/>
                    <a:gd name="connsiteY74" fmla="*/ 865948 h 1495138"/>
                    <a:gd name="connsiteX75" fmla="*/ 323158 w 1125258"/>
                    <a:gd name="connsiteY75" fmla="*/ 880018 h 1495138"/>
                    <a:gd name="connsiteX76" fmla="*/ 328769 w 1125258"/>
                    <a:gd name="connsiteY76" fmla="*/ 886049 h 1495138"/>
                    <a:gd name="connsiteX77" fmla="*/ 344000 w 1125258"/>
                    <a:gd name="connsiteY77" fmla="*/ 886049 h 1495138"/>
                    <a:gd name="connsiteX78" fmla="*/ 366045 w 1125258"/>
                    <a:gd name="connsiteY78" fmla="*/ 886049 h 1495138"/>
                    <a:gd name="connsiteX79" fmla="*/ 405325 w 1125258"/>
                    <a:gd name="connsiteY79" fmla="*/ 917003 h 1495138"/>
                    <a:gd name="connsiteX80" fmla="*/ 371255 w 1125258"/>
                    <a:gd name="connsiteY80" fmla="*/ 971676 h 1495138"/>
                    <a:gd name="connsiteX81" fmla="*/ 358429 w 1125258"/>
                    <a:gd name="connsiteY81" fmla="*/ 972480 h 1495138"/>
                    <a:gd name="connsiteX82" fmla="*/ 197303 w 1125258"/>
                    <a:gd name="connsiteY82" fmla="*/ 972480 h 1495138"/>
                    <a:gd name="connsiteX83" fmla="*/ 186481 w 1125258"/>
                    <a:gd name="connsiteY83" fmla="*/ 971676 h 1495138"/>
                    <a:gd name="connsiteX84" fmla="*/ 149606 w 1125258"/>
                    <a:gd name="connsiteY84" fmla="*/ 935897 h 1495138"/>
                    <a:gd name="connsiteX85" fmla="*/ 174056 w 1125258"/>
                    <a:gd name="connsiteY85" fmla="*/ 890069 h 1495138"/>
                    <a:gd name="connsiteX86" fmla="*/ 192493 w 1125258"/>
                    <a:gd name="connsiteY86" fmla="*/ 886049 h 1495138"/>
                    <a:gd name="connsiteX87" fmla="*/ 226963 w 1125258"/>
                    <a:gd name="connsiteY87" fmla="*/ 886049 h 1495138"/>
                    <a:gd name="connsiteX88" fmla="*/ 234979 w 1125258"/>
                    <a:gd name="connsiteY88" fmla="*/ 884843 h 1495138"/>
                    <a:gd name="connsiteX89" fmla="*/ 236582 w 1125258"/>
                    <a:gd name="connsiteY89" fmla="*/ 883234 h 1495138"/>
                    <a:gd name="connsiteX90" fmla="*/ 237384 w 1125258"/>
                    <a:gd name="connsiteY90" fmla="*/ 880018 h 1495138"/>
                    <a:gd name="connsiteX91" fmla="*/ 237384 w 1125258"/>
                    <a:gd name="connsiteY91" fmla="*/ 867556 h 1495138"/>
                    <a:gd name="connsiteX92" fmla="*/ 237384 w 1125258"/>
                    <a:gd name="connsiteY92" fmla="*/ 644844 h 1495138"/>
                    <a:gd name="connsiteX93" fmla="*/ 236582 w 1125258"/>
                    <a:gd name="connsiteY93" fmla="*/ 628764 h 1495138"/>
                    <a:gd name="connsiteX94" fmla="*/ 234979 w 1125258"/>
                    <a:gd name="connsiteY94" fmla="*/ 627156 h 1495138"/>
                    <a:gd name="connsiteX95" fmla="*/ 230169 w 1125258"/>
                    <a:gd name="connsiteY95" fmla="*/ 625950 h 1495138"/>
                    <a:gd name="connsiteX96" fmla="*/ 207724 w 1125258"/>
                    <a:gd name="connsiteY96" fmla="*/ 626352 h 1495138"/>
                    <a:gd name="connsiteX97" fmla="*/ 197303 w 1125258"/>
                    <a:gd name="connsiteY97" fmla="*/ 626352 h 1495138"/>
                    <a:gd name="connsiteX98" fmla="*/ 158023 w 1125258"/>
                    <a:gd name="connsiteY98" fmla="*/ 584543 h 1495138"/>
                    <a:gd name="connsiteX99" fmla="*/ 198505 w 1125258"/>
                    <a:gd name="connsiteY99" fmla="*/ 541126 h 1495138"/>
                    <a:gd name="connsiteX100" fmla="*/ 204918 w 1125258"/>
                    <a:gd name="connsiteY100" fmla="*/ 541126 h 1495138"/>
                    <a:gd name="connsiteX101" fmla="*/ 272255 w 1125258"/>
                    <a:gd name="connsiteY101" fmla="*/ 539116 h 1495138"/>
                    <a:gd name="connsiteX102" fmla="*/ 477504 w 1125258"/>
                    <a:gd name="connsiteY102" fmla="*/ 0 h 1495138"/>
                    <a:gd name="connsiteX103" fmla="*/ 492735 w 1125258"/>
                    <a:gd name="connsiteY103" fmla="*/ 1206 h 1495138"/>
                    <a:gd name="connsiteX104" fmla="*/ 528407 w 1125258"/>
                    <a:gd name="connsiteY104" fmla="*/ 39397 h 1495138"/>
                    <a:gd name="connsiteX105" fmla="*/ 528407 w 1125258"/>
                    <a:gd name="connsiteY105" fmla="*/ 45427 h 1495138"/>
                    <a:gd name="connsiteX106" fmla="*/ 528407 w 1125258"/>
                    <a:gd name="connsiteY106" fmla="*/ 192159 h 1495138"/>
                    <a:gd name="connsiteX107" fmla="*/ 528006 w 1125258"/>
                    <a:gd name="connsiteY107" fmla="*/ 192159 h 1495138"/>
                    <a:gd name="connsiteX108" fmla="*/ 528006 w 1125258"/>
                    <a:gd name="connsiteY108" fmla="*/ 326832 h 1495138"/>
                    <a:gd name="connsiteX109" fmla="*/ 528407 w 1125258"/>
                    <a:gd name="connsiteY109" fmla="*/ 340902 h 1495138"/>
                    <a:gd name="connsiteX110" fmla="*/ 534018 w 1125258"/>
                    <a:gd name="connsiteY110" fmla="*/ 346932 h 1495138"/>
                    <a:gd name="connsiteX111" fmla="*/ 549249 w 1125258"/>
                    <a:gd name="connsiteY111" fmla="*/ 346932 h 1495138"/>
                    <a:gd name="connsiteX112" fmla="*/ 571294 w 1125258"/>
                    <a:gd name="connsiteY112" fmla="*/ 346932 h 1495138"/>
                    <a:gd name="connsiteX113" fmla="*/ 610574 w 1125258"/>
                    <a:gd name="connsiteY113" fmla="*/ 377887 h 1495138"/>
                    <a:gd name="connsiteX114" fmla="*/ 576504 w 1125258"/>
                    <a:gd name="connsiteY114" fmla="*/ 432560 h 1495138"/>
                    <a:gd name="connsiteX115" fmla="*/ 563678 w 1125258"/>
                    <a:gd name="connsiteY115" fmla="*/ 433364 h 1495138"/>
                    <a:gd name="connsiteX116" fmla="*/ 402552 w 1125258"/>
                    <a:gd name="connsiteY116" fmla="*/ 433364 h 1495138"/>
                    <a:gd name="connsiteX117" fmla="*/ 391730 w 1125258"/>
                    <a:gd name="connsiteY117" fmla="*/ 432560 h 1495138"/>
                    <a:gd name="connsiteX118" fmla="*/ 354855 w 1125258"/>
                    <a:gd name="connsiteY118" fmla="*/ 396781 h 1495138"/>
                    <a:gd name="connsiteX119" fmla="*/ 379305 w 1125258"/>
                    <a:gd name="connsiteY119" fmla="*/ 350952 h 1495138"/>
                    <a:gd name="connsiteX120" fmla="*/ 397742 w 1125258"/>
                    <a:gd name="connsiteY120" fmla="*/ 346932 h 1495138"/>
                    <a:gd name="connsiteX121" fmla="*/ 432212 w 1125258"/>
                    <a:gd name="connsiteY121" fmla="*/ 346932 h 1495138"/>
                    <a:gd name="connsiteX122" fmla="*/ 440228 w 1125258"/>
                    <a:gd name="connsiteY122" fmla="*/ 345726 h 1495138"/>
                    <a:gd name="connsiteX123" fmla="*/ 441831 w 1125258"/>
                    <a:gd name="connsiteY123" fmla="*/ 344118 h 1495138"/>
                    <a:gd name="connsiteX124" fmla="*/ 442633 w 1125258"/>
                    <a:gd name="connsiteY124" fmla="*/ 340902 h 1495138"/>
                    <a:gd name="connsiteX125" fmla="*/ 442633 w 1125258"/>
                    <a:gd name="connsiteY125" fmla="*/ 328440 h 1495138"/>
                    <a:gd name="connsiteX126" fmla="*/ 442633 w 1125258"/>
                    <a:gd name="connsiteY126" fmla="*/ 105728 h 1495138"/>
                    <a:gd name="connsiteX127" fmla="*/ 441831 w 1125258"/>
                    <a:gd name="connsiteY127" fmla="*/ 89648 h 1495138"/>
                    <a:gd name="connsiteX128" fmla="*/ 440228 w 1125258"/>
                    <a:gd name="connsiteY128" fmla="*/ 88040 h 1495138"/>
                    <a:gd name="connsiteX129" fmla="*/ 435418 w 1125258"/>
                    <a:gd name="connsiteY129" fmla="*/ 86834 h 1495138"/>
                    <a:gd name="connsiteX130" fmla="*/ 412973 w 1125258"/>
                    <a:gd name="connsiteY130" fmla="*/ 87236 h 1495138"/>
                    <a:gd name="connsiteX131" fmla="*/ 402552 w 1125258"/>
                    <a:gd name="connsiteY131" fmla="*/ 87236 h 1495138"/>
                    <a:gd name="connsiteX132" fmla="*/ 363272 w 1125258"/>
                    <a:gd name="connsiteY132" fmla="*/ 45427 h 1495138"/>
                    <a:gd name="connsiteX133" fmla="*/ 403754 w 1125258"/>
                    <a:gd name="connsiteY133" fmla="*/ 2010 h 1495138"/>
                    <a:gd name="connsiteX134" fmla="*/ 410167 w 1125258"/>
                    <a:gd name="connsiteY134" fmla="*/ 2010 h 1495138"/>
                    <a:gd name="connsiteX135" fmla="*/ 477504 w 1125258"/>
                    <a:gd name="connsiteY135" fmla="*/ 0 h 1495138"/>
                    <a:gd name="connsiteX136" fmla="*/ 123093 w 1125258"/>
                    <a:gd name="connsiteY136" fmla="*/ 0 h 1495138"/>
                    <a:gd name="connsiteX137" fmla="*/ 138324 w 1125258"/>
                    <a:gd name="connsiteY137" fmla="*/ 1206 h 1495138"/>
                    <a:gd name="connsiteX138" fmla="*/ 173997 w 1125258"/>
                    <a:gd name="connsiteY138" fmla="*/ 39397 h 1495138"/>
                    <a:gd name="connsiteX139" fmla="*/ 173997 w 1125258"/>
                    <a:gd name="connsiteY139" fmla="*/ 45427 h 1495138"/>
                    <a:gd name="connsiteX140" fmla="*/ 173997 w 1125258"/>
                    <a:gd name="connsiteY140" fmla="*/ 192159 h 1495138"/>
                    <a:gd name="connsiteX141" fmla="*/ 173596 w 1125258"/>
                    <a:gd name="connsiteY141" fmla="*/ 192159 h 1495138"/>
                    <a:gd name="connsiteX142" fmla="*/ 173596 w 1125258"/>
                    <a:gd name="connsiteY142" fmla="*/ 326832 h 1495138"/>
                    <a:gd name="connsiteX143" fmla="*/ 173997 w 1125258"/>
                    <a:gd name="connsiteY143" fmla="*/ 340902 h 1495138"/>
                    <a:gd name="connsiteX144" fmla="*/ 179608 w 1125258"/>
                    <a:gd name="connsiteY144" fmla="*/ 346932 h 1495138"/>
                    <a:gd name="connsiteX145" fmla="*/ 194839 w 1125258"/>
                    <a:gd name="connsiteY145" fmla="*/ 346932 h 1495138"/>
                    <a:gd name="connsiteX146" fmla="*/ 216884 w 1125258"/>
                    <a:gd name="connsiteY146" fmla="*/ 346932 h 1495138"/>
                    <a:gd name="connsiteX147" fmla="*/ 256164 w 1125258"/>
                    <a:gd name="connsiteY147" fmla="*/ 377887 h 1495138"/>
                    <a:gd name="connsiteX148" fmla="*/ 222094 w 1125258"/>
                    <a:gd name="connsiteY148" fmla="*/ 432560 h 1495138"/>
                    <a:gd name="connsiteX149" fmla="*/ 209268 w 1125258"/>
                    <a:gd name="connsiteY149" fmla="*/ 433364 h 1495138"/>
                    <a:gd name="connsiteX150" fmla="*/ 48141 w 1125258"/>
                    <a:gd name="connsiteY150" fmla="*/ 433364 h 1495138"/>
                    <a:gd name="connsiteX151" fmla="*/ 37319 w 1125258"/>
                    <a:gd name="connsiteY151" fmla="*/ 432560 h 1495138"/>
                    <a:gd name="connsiteX152" fmla="*/ 445 w 1125258"/>
                    <a:gd name="connsiteY152" fmla="*/ 396781 h 1495138"/>
                    <a:gd name="connsiteX153" fmla="*/ 24894 w 1125258"/>
                    <a:gd name="connsiteY153" fmla="*/ 350952 h 1495138"/>
                    <a:gd name="connsiteX154" fmla="*/ 43332 w 1125258"/>
                    <a:gd name="connsiteY154" fmla="*/ 346932 h 1495138"/>
                    <a:gd name="connsiteX155" fmla="*/ 77801 w 1125258"/>
                    <a:gd name="connsiteY155" fmla="*/ 346932 h 1495138"/>
                    <a:gd name="connsiteX156" fmla="*/ 85818 w 1125258"/>
                    <a:gd name="connsiteY156" fmla="*/ 345726 h 1495138"/>
                    <a:gd name="connsiteX157" fmla="*/ 87421 w 1125258"/>
                    <a:gd name="connsiteY157" fmla="*/ 344118 h 1495138"/>
                    <a:gd name="connsiteX158" fmla="*/ 88223 w 1125258"/>
                    <a:gd name="connsiteY158" fmla="*/ 340902 h 1495138"/>
                    <a:gd name="connsiteX159" fmla="*/ 88223 w 1125258"/>
                    <a:gd name="connsiteY159" fmla="*/ 328440 h 1495138"/>
                    <a:gd name="connsiteX160" fmla="*/ 88223 w 1125258"/>
                    <a:gd name="connsiteY160" fmla="*/ 105728 h 1495138"/>
                    <a:gd name="connsiteX161" fmla="*/ 87421 w 1125258"/>
                    <a:gd name="connsiteY161" fmla="*/ 89648 h 1495138"/>
                    <a:gd name="connsiteX162" fmla="*/ 85818 w 1125258"/>
                    <a:gd name="connsiteY162" fmla="*/ 88040 h 1495138"/>
                    <a:gd name="connsiteX163" fmla="*/ 81008 w 1125258"/>
                    <a:gd name="connsiteY163" fmla="*/ 86834 h 1495138"/>
                    <a:gd name="connsiteX164" fmla="*/ 58562 w 1125258"/>
                    <a:gd name="connsiteY164" fmla="*/ 87236 h 1495138"/>
                    <a:gd name="connsiteX165" fmla="*/ 48141 w 1125258"/>
                    <a:gd name="connsiteY165" fmla="*/ 87236 h 1495138"/>
                    <a:gd name="connsiteX166" fmla="*/ 8862 w 1125258"/>
                    <a:gd name="connsiteY166" fmla="*/ 45427 h 1495138"/>
                    <a:gd name="connsiteX167" fmla="*/ 49344 w 1125258"/>
                    <a:gd name="connsiteY167" fmla="*/ 2010 h 1495138"/>
                    <a:gd name="connsiteX168" fmla="*/ 55757 w 1125258"/>
                    <a:gd name="connsiteY168" fmla="*/ 2010 h 1495138"/>
                    <a:gd name="connsiteX169" fmla="*/ 123093 w 1125258"/>
                    <a:gd name="connsiteY169" fmla="*/ 0 h 149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125258" h="1495138">
                      <a:moveTo>
                        <a:pt x="505562" y="1061774"/>
                      </a:moveTo>
                      <a:cubicBezTo>
                        <a:pt x="511173" y="1061774"/>
                        <a:pt x="515983" y="1062176"/>
                        <a:pt x="520793" y="1062980"/>
                      </a:cubicBezTo>
                      <a:cubicBezTo>
                        <a:pt x="538028" y="1064990"/>
                        <a:pt x="555263" y="1081472"/>
                        <a:pt x="556465" y="1101171"/>
                      </a:cubicBezTo>
                      <a:lnTo>
                        <a:pt x="556465" y="1107201"/>
                      </a:lnTo>
                      <a:lnTo>
                        <a:pt x="556465" y="1253934"/>
                      </a:lnTo>
                      <a:lnTo>
                        <a:pt x="556064" y="1253934"/>
                      </a:lnTo>
                      <a:lnTo>
                        <a:pt x="556064" y="1388606"/>
                      </a:lnTo>
                      <a:cubicBezTo>
                        <a:pt x="556064" y="1393028"/>
                        <a:pt x="556064" y="1397852"/>
                        <a:pt x="556465" y="1402676"/>
                      </a:cubicBezTo>
                      <a:cubicBezTo>
                        <a:pt x="556465" y="1406294"/>
                        <a:pt x="558469" y="1408707"/>
                        <a:pt x="562076" y="1408707"/>
                      </a:cubicBezTo>
                      <a:lnTo>
                        <a:pt x="577307" y="1408707"/>
                      </a:lnTo>
                      <a:lnTo>
                        <a:pt x="599352" y="1408707"/>
                      </a:lnTo>
                      <a:cubicBezTo>
                        <a:pt x="617789" y="1409511"/>
                        <a:pt x="633421" y="1421973"/>
                        <a:pt x="638632" y="1439661"/>
                      </a:cubicBezTo>
                      <a:cubicBezTo>
                        <a:pt x="647449" y="1468606"/>
                        <a:pt x="625806" y="1491922"/>
                        <a:pt x="604562" y="1494334"/>
                      </a:cubicBezTo>
                      <a:cubicBezTo>
                        <a:pt x="600154" y="1494334"/>
                        <a:pt x="595745" y="1495138"/>
                        <a:pt x="591736" y="1495138"/>
                      </a:cubicBezTo>
                      <a:lnTo>
                        <a:pt x="430610" y="1495138"/>
                      </a:lnTo>
                      <a:cubicBezTo>
                        <a:pt x="427003" y="1495138"/>
                        <a:pt x="423395" y="1494334"/>
                        <a:pt x="419788" y="1494334"/>
                      </a:cubicBezTo>
                      <a:cubicBezTo>
                        <a:pt x="401351" y="1493128"/>
                        <a:pt x="385318" y="1476646"/>
                        <a:pt x="382913" y="1458555"/>
                      </a:cubicBezTo>
                      <a:cubicBezTo>
                        <a:pt x="380508" y="1442073"/>
                        <a:pt x="387723" y="1421973"/>
                        <a:pt x="407363" y="1412727"/>
                      </a:cubicBezTo>
                      <a:cubicBezTo>
                        <a:pt x="413776" y="1409913"/>
                        <a:pt x="419788" y="1408707"/>
                        <a:pt x="425800" y="1408707"/>
                      </a:cubicBezTo>
                      <a:lnTo>
                        <a:pt x="460270" y="1408707"/>
                      </a:lnTo>
                      <a:cubicBezTo>
                        <a:pt x="462675" y="1408707"/>
                        <a:pt x="465881" y="1408305"/>
                        <a:pt x="468286" y="1407501"/>
                      </a:cubicBezTo>
                      <a:cubicBezTo>
                        <a:pt x="468687" y="1407501"/>
                        <a:pt x="469489" y="1406294"/>
                        <a:pt x="469889" y="1405892"/>
                      </a:cubicBezTo>
                      <a:cubicBezTo>
                        <a:pt x="470691" y="1405088"/>
                        <a:pt x="470691" y="1403882"/>
                        <a:pt x="470691" y="1402676"/>
                      </a:cubicBezTo>
                      <a:lnTo>
                        <a:pt x="470691" y="1390214"/>
                      </a:lnTo>
                      <a:lnTo>
                        <a:pt x="470691" y="1167502"/>
                      </a:lnTo>
                      <a:cubicBezTo>
                        <a:pt x="470691" y="1162276"/>
                        <a:pt x="470691" y="1157050"/>
                        <a:pt x="469889" y="1151422"/>
                      </a:cubicBezTo>
                      <a:cubicBezTo>
                        <a:pt x="469889" y="1151020"/>
                        <a:pt x="468687" y="1149814"/>
                        <a:pt x="468286" y="1149814"/>
                      </a:cubicBezTo>
                      <a:cubicBezTo>
                        <a:pt x="466282" y="1149010"/>
                        <a:pt x="465080" y="1148608"/>
                        <a:pt x="463476" y="1148608"/>
                      </a:cubicBezTo>
                      <a:cubicBezTo>
                        <a:pt x="455861" y="1149010"/>
                        <a:pt x="448646" y="1149010"/>
                        <a:pt x="441031" y="1149010"/>
                      </a:cubicBezTo>
                      <a:lnTo>
                        <a:pt x="430610" y="1149010"/>
                      </a:lnTo>
                      <a:cubicBezTo>
                        <a:pt x="411772" y="1148608"/>
                        <a:pt x="392132" y="1130517"/>
                        <a:pt x="391330" y="1107201"/>
                      </a:cubicBezTo>
                      <a:cubicBezTo>
                        <a:pt x="391330" y="1081472"/>
                        <a:pt x="411772" y="1064186"/>
                        <a:pt x="431812" y="1063784"/>
                      </a:cubicBezTo>
                      <a:lnTo>
                        <a:pt x="438225" y="1063784"/>
                      </a:lnTo>
                      <a:lnTo>
                        <a:pt x="505562" y="1061774"/>
                      </a:lnTo>
                      <a:close/>
                      <a:moveTo>
                        <a:pt x="990169" y="539116"/>
                      </a:moveTo>
                      <a:cubicBezTo>
                        <a:pt x="995780" y="539116"/>
                        <a:pt x="1000590" y="539518"/>
                        <a:pt x="1005400" y="540322"/>
                      </a:cubicBezTo>
                      <a:cubicBezTo>
                        <a:pt x="1022635" y="542332"/>
                        <a:pt x="1039870" y="558814"/>
                        <a:pt x="1041072" y="578513"/>
                      </a:cubicBezTo>
                      <a:lnTo>
                        <a:pt x="1041072" y="584543"/>
                      </a:lnTo>
                      <a:lnTo>
                        <a:pt x="1041072" y="731276"/>
                      </a:lnTo>
                      <a:lnTo>
                        <a:pt x="1040671" y="731276"/>
                      </a:lnTo>
                      <a:lnTo>
                        <a:pt x="1040671" y="865948"/>
                      </a:lnTo>
                      <a:cubicBezTo>
                        <a:pt x="1040671" y="870370"/>
                        <a:pt x="1040671" y="875194"/>
                        <a:pt x="1041072" y="880018"/>
                      </a:cubicBezTo>
                      <a:cubicBezTo>
                        <a:pt x="1041072" y="883636"/>
                        <a:pt x="1043076" y="886049"/>
                        <a:pt x="1046683" y="886049"/>
                      </a:cubicBezTo>
                      <a:lnTo>
                        <a:pt x="1061914" y="886049"/>
                      </a:lnTo>
                      <a:lnTo>
                        <a:pt x="1083959" y="886049"/>
                      </a:lnTo>
                      <a:cubicBezTo>
                        <a:pt x="1102396" y="886853"/>
                        <a:pt x="1118028" y="899315"/>
                        <a:pt x="1123238" y="917003"/>
                      </a:cubicBezTo>
                      <a:cubicBezTo>
                        <a:pt x="1132056" y="945948"/>
                        <a:pt x="1110412" y="969264"/>
                        <a:pt x="1089169" y="971676"/>
                      </a:cubicBezTo>
                      <a:cubicBezTo>
                        <a:pt x="1084760" y="971676"/>
                        <a:pt x="1080351" y="972480"/>
                        <a:pt x="1076343" y="972480"/>
                      </a:cubicBezTo>
                      <a:lnTo>
                        <a:pt x="915217" y="972480"/>
                      </a:lnTo>
                      <a:cubicBezTo>
                        <a:pt x="911610" y="972480"/>
                        <a:pt x="908002" y="971676"/>
                        <a:pt x="904395" y="971676"/>
                      </a:cubicBezTo>
                      <a:cubicBezTo>
                        <a:pt x="885958" y="970470"/>
                        <a:pt x="869925" y="953988"/>
                        <a:pt x="867520" y="935897"/>
                      </a:cubicBezTo>
                      <a:cubicBezTo>
                        <a:pt x="865115" y="919415"/>
                        <a:pt x="872330" y="899315"/>
                        <a:pt x="891970" y="890069"/>
                      </a:cubicBezTo>
                      <a:cubicBezTo>
                        <a:pt x="898383" y="887255"/>
                        <a:pt x="904395" y="886049"/>
                        <a:pt x="910407" y="886049"/>
                      </a:cubicBezTo>
                      <a:lnTo>
                        <a:pt x="944877" y="886049"/>
                      </a:lnTo>
                      <a:cubicBezTo>
                        <a:pt x="947282" y="886049"/>
                        <a:pt x="950488" y="885647"/>
                        <a:pt x="952893" y="884843"/>
                      </a:cubicBezTo>
                      <a:cubicBezTo>
                        <a:pt x="953294" y="884843"/>
                        <a:pt x="954096" y="883636"/>
                        <a:pt x="954496" y="883234"/>
                      </a:cubicBezTo>
                      <a:cubicBezTo>
                        <a:pt x="955298" y="882430"/>
                        <a:pt x="955298" y="881224"/>
                        <a:pt x="955298" y="880018"/>
                      </a:cubicBezTo>
                      <a:lnTo>
                        <a:pt x="955298" y="867556"/>
                      </a:lnTo>
                      <a:lnTo>
                        <a:pt x="955298" y="644844"/>
                      </a:lnTo>
                      <a:cubicBezTo>
                        <a:pt x="955298" y="639618"/>
                        <a:pt x="955298" y="634392"/>
                        <a:pt x="954496" y="628764"/>
                      </a:cubicBezTo>
                      <a:cubicBezTo>
                        <a:pt x="954496" y="628362"/>
                        <a:pt x="953294" y="627156"/>
                        <a:pt x="952893" y="627156"/>
                      </a:cubicBezTo>
                      <a:cubicBezTo>
                        <a:pt x="950889" y="626352"/>
                        <a:pt x="949687" y="625950"/>
                        <a:pt x="948083" y="625950"/>
                      </a:cubicBezTo>
                      <a:cubicBezTo>
                        <a:pt x="940468" y="626352"/>
                        <a:pt x="933253" y="626352"/>
                        <a:pt x="925638" y="626352"/>
                      </a:cubicBezTo>
                      <a:lnTo>
                        <a:pt x="915217" y="626352"/>
                      </a:lnTo>
                      <a:cubicBezTo>
                        <a:pt x="896379" y="625950"/>
                        <a:pt x="876739" y="607859"/>
                        <a:pt x="875937" y="584543"/>
                      </a:cubicBezTo>
                      <a:cubicBezTo>
                        <a:pt x="875937" y="558814"/>
                        <a:pt x="896379" y="541528"/>
                        <a:pt x="916419" y="541126"/>
                      </a:cubicBezTo>
                      <a:lnTo>
                        <a:pt x="922832" y="541126"/>
                      </a:lnTo>
                      <a:lnTo>
                        <a:pt x="990169" y="539116"/>
                      </a:lnTo>
                      <a:close/>
                      <a:moveTo>
                        <a:pt x="272255" y="539116"/>
                      </a:moveTo>
                      <a:cubicBezTo>
                        <a:pt x="277866" y="539116"/>
                        <a:pt x="282676" y="539518"/>
                        <a:pt x="287486" y="540322"/>
                      </a:cubicBezTo>
                      <a:cubicBezTo>
                        <a:pt x="304721" y="542332"/>
                        <a:pt x="321956" y="558814"/>
                        <a:pt x="323158" y="578513"/>
                      </a:cubicBezTo>
                      <a:lnTo>
                        <a:pt x="323158" y="584543"/>
                      </a:lnTo>
                      <a:lnTo>
                        <a:pt x="323158" y="731276"/>
                      </a:lnTo>
                      <a:lnTo>
                        <a:pt x="322757" y="731276"/>
                      </a:lnTo>
                      <a:lnTo>
                        <a:pt x="322757" y="865948"/>
                      </a:lnTo>
                      <a:cubicBezTo>
                        <a:pt x="322757" y="870370"/>
                        <a:pt x="322757" y="875194"/>
                        <a:pt x="323158" y="880018"/>
                      </a:cubicBezTo>
                      <a:cubicBezTo>
                        <a:pt x="323158" y="883636"/>
                        <a:pt x="325162" y="886049"/>
                        <a:pt x="328769" y="886049"/>
                      </a:cubicBezTo>
                      <a:lnTo>
                        <a:pt x="344000" y="886049"/>
                      </a:lnTo>
                      <a:lnTo>
                        <a:pt x="366045" y="886049"/>
                      </a:lnTo>
                      <a:cubicBezTo>
                        <a:pt x="384482" y="886853"/>
                        <a:pt x="400114" y="899315"/>
                        <a:pt x="405325" y="917003"/>
                      </a:cubicBezTo>
                      <a:cubicBezTo>
                        <a:pt x="414142" y="945948"/>
                        <a:pt x="392499" y="969264"/>
                        <a:pt x="371255" y="971676"/>
                      </a:cubicBezTo>
                      <a:cubicBezTo>
                        <a:pt x="366847" y="971676"/>
                        <a:pt x="362438" y="972480"/>
                        <a:pt x="358429" y="972480"/>
                      </a:cubicBezTo>
                      <a:lnTo>
                        <a:pt x="197303" y="972480"/>
                      </a:lnTo>
                      <a:cubicBezTo>
                        <a:pt x="193696" y="972480"/>
                        <a:pt x="190088" y="971676"/>
                        <a:pt x="186481" y="971676"/>
                      </a:cubicBezTo>
                      <a:cubicBezTo>
                        <a:pt x="168044" y="970470"/>
                        <a:pt x="152011" y="953988"/>
                        <a:pt x="149606" y="935897"/>
                      </a:cubicBezTo>
                      <a:cubicBezTo>
                        <a:pt x="147201" y="919415"/>
                        <a:pt x="154416" y="899315"/>
                        <a:pt x="174056" y="890069"/>
                      </a:cubicBezTo>
                      <a:cubicBezTo>
                        <a:pt x="180469" y="887255"/>
                        <a:pt x="186481" y="886049"/>
                        <a:pt x="192493" y="886049"/>
                      </a:cubicBezTo>
                      <a:lnTo>
                        <a:pt x="226963" y="886049"/>
                      </a:lnTo>
                      <a:cubicBezTo>
                        <a:pt x="229368" y="886049"/>
                        <a:pt x="232574" y="885647"/>
                        <a:pt x="234979" y="884843"/>
                      </a:cubicBezTo>
                      <a:cubicBezTo>
                        <a:pt x="235380" y="884843"/>
                        <a:pt x="236182" y="883636"/>
                        <a:pt x="236582" y="883234"/>
                      </a:cubicBezTo>
                      <a:cubicBezTo>
                        <a:pt x="237384" y="882430"/>
                        <a:pt x="237384" y="881224"/>
                        <a:pt x="237384" y="880018"/>
                      </a:cubicBezTo>
                      <a:lnTo>
                        <a:pt x="237384" y="867556"/>
                      </a:lnTo>
                      <a:lnTo>
                        <a:pt x="237384" y="644844"/>
                      </a:lnTo>
                      <a:cubicBezTo>
                        <a:pt x="237384" y="639618"/>
                        <a:pt x="237384" y="634392"/>
                        <a:pt x="236582" y="628764"/>
                      </a:cubicBezTo>
                      <a:cubicBezTo>
                        <a:pt x="236582" y="628362"/>
                        <a:pt x="235380" y="627156"/>
                        <a:pt x="234979" y="627156"/>
                      </a:cubicBezTo>
                      <a:cubicBezTo>
                        <a:pt x="232975" y="626352"/>
                        <a:pt x="231773" y="625950"/>
                        <a:pt x="230169" y="625950"/>
                      </a:cubicBezTo>
                      <a:cubicBezTo>
                        <a:pt x="222554" y="626352"/>
                        <a:pt x="215339" y="626352"/>
                        <a:pt x="207724" y="626352"/>
                      </a:cubicBezTo>
                      <a:lnTo>
                        <a:pt x="197303" y="626352"/>
                      </a:lnTo>
                      <a:cubicBezTo>
                        <a:pt x="178465" y="625950"/>
                        <a:pt x="158825" y="607859"/>
                        <a:pt x="158023" y="584543"/>
                      </a:cubicBezTo>
                      <a:cubicBezTo>
                        <a:pt x="158023" y="558814"/>
                        <a:pt x="178465" y="541528"/>
                        <a:pt x="198505" y="541126"/>
                      </a:cubicBezTo>
                      <a:lnTo>
                        <a:pt x="204918" y="541126"/>
                      </a:lnTo>
                      <a:lnTo>
                        <a:pt x="272255" y="539116"/>
                      </a:lnTo>
                      <a:close/>
                      <a:moveTo>
                        <a:pt x="477504" y="0"/>
                      </a:moveTo>
                      <a:cubicBezTo>
                        <a:pt x="483115" y="0"/>
                        <a:pt x="487925" y="402"/>
                        <a:pt x="492735" y="1206"/>
                      </a:cubicBezTo>
                      <a:cubicBezTo>
                        <a:pt x="509970" y="3216"/>
                        <a:pt x="527205" y="19698"/>
                        <a:pt x="528407" y="39397"/>
                      </a:cubicBezTo>
                      <a:lnTo>
                        <a:pt x="528407" y="45427"/>
                      </a:lnTo>
                      <a:lnTo>
                        <a:pt x="528407" y="192159"/>
                      </a:lnTo>
                      <a:lnTo>
                        <a:pt x="528006" y="192159"/>
                      </a:lnTo>
                      <a:lnTo>
                        <a:pt x="528006" y="326832"/>
                      </a:lnTo>
                      <a:cubicBezTo>
                        <a:pt x="528006" y="331254"/>
                        <a:pt x="528006" y="336078"/>
                        <a:pt x="528407" y="340902"/>
                      </a:cubicBezTo>
                      <a:cubicBezTo>
                        <a:pt x="528407" y="344520"/>
                        <a:pt x="530411" y="346932"/>
                        <a:pt x="534018" y="346932"/>
                      </a:cubicBezTo>
                      <a:lnTo>
                        <a:pt x="549249" y="346932"/>
                      </a:lnTo>
                      <a:lnTo>
                        <a:pt x="571294" y="346932"/>
                      </a:lnTo>
                      <a:cubicBezTo>
                        <a:pt x="589731" y="347736"/>
                        <a:pt x="605363" y="360199"/>
                        <a:pt x="610574" y="377887"/>
                      </a:cubicBezTo>
                      <a:cubicBezTo>
                        <a:pt x="619391" y="406831"/>
                        <a:pt x="597748" y="430148"/>
                        <a:pt x="576504" y="432560"/>
                      </a:cubicBezTo>
                      <a:cubicBezTo>
                        <a:pt x="572096" y="432560"/>
                        <a:pt x="567687" y="433364"/>
                        <a:pt x="563678" y="433364"/>
                      </a:cubicBezTo>
                      <a:lnTo>
                        <a:pt x="402552" y="433364"/>
                      </a:lnTo>
                      <a:cubicBezTo>
                        <a:pt x="398945" y="433364"/>
                        <a:pt x="395337" y="432560"/>
                        <a:pt x="391730" y="432560"/>
                      </a:cubicBezTo>
                      <a:cubicBezTo>
                        <a:pt x="373293" y="431354"/>
                        <a:pt x="357260" y="414872"/>
                        <a:pt x="354855" y="396781"/>
                      </a:cubicBezTo>
                      <a:cubicBezTo>
                        <a:pt x="352450" y="380299"/>
                        <a:pt x="359665" y="360199"/>
                        <a:pt x="379305" y="350952"/>
                      </a:cubicBezTo>
                      <a:cubicBezTo>
                        <a:pt x="385718" y="348138"/>
                        <a:pt x="391730" y="346932"/>
                        <a:pt x="397742" y="346932"/>
                      </a:cubicBezTo>
                      <a:lnTo>
                        <a:pt x="432212" y="346932"/>
                      </a:lnTo>
                      <a:cubicBezTo>
                        <a:pt x="434617" y="346932"/>
                        <a:pt x="437823" y="346530"/>
                        <a:pt x="440228" y="345726"/>
                      </a:cubicBezTo>
                      <a:cubicBezTo>
                        <a:pt x="440629" y="345726"/>
                        <a:pt x="441431" y="344520"/>
                        <a:pt x="441831" y="344118"/>
                      </a:cubicBezTo>
                      <a:cubicBezTo>
                        <a:pt x="442633" y="343314"/>
                        <a:pt x="442633" y="342108"/>
                        <a:pt x="442633" y="340902"/>
                      </a:cubicBezTo>
                      <a:lnTo>
                        <a:pt x="442633" y="328440"/>
                      </a:lnTo>
                      <a:lnTo>
                        <a:pt x="442633" y="105728"/>
                      </a:lnTo>
                      <a:cubicBezTo>
                        <a:pt x="442633" y="100502"/>
                        <a:pt x="442633" y="95276"/>
                        <a:pt x="441831" y="89648"/>
                      </a:cubicBezTo>
                      <a:cubicBezTo>
                        <a:pt x="441831" y="89246"/>
                        <a:pt x="440629" y="88040"/>
                        <a:pt x="440228" y="88040"/>
                      </a:cubicBezTo>
                      <a:cubicBezTo>
                        <a:pt x="438224" y="87236"/>
                        <a:pt x="437022" y="86834"/>
                        <a:pt x="435418" y="86834"/>
                      </a:cubicBezTo>
                      <a:cubicBezTo>
                        <a:pt x="427803" y="87236"/>
                        <a:pt x="420588" y="87236"/>
                        <a:pt x="412973" y="87236"/>
                      </a:cubicBezTo>
                      <a:lnTo>
                        <a:pt x="402552" y="87236"/>
                      </a:lnTo>
                      <a:cubicBezTo>
                        <a:pt x="383714" y="86834"/>
                        <a:pt x="364074" y="68743"/>
                        <a:pt x="363272" y="45427"/>
                      </a:cubicBezTo>
                      <a:cubicBezTo>
                        <a:pt x="363272" y="19698"/>
                        <a:pt x="383714" y="2412"/>
                        <a:pt x="403754" y="2010"/>
                      </a:cubicBezTo>
                      <a:lnTo>
                        <a:pt x="410167" y="2010"/>
                      </a:lnTo>
                      <a:lnTo>
                        <a:pt x="477504" y="0"/>
                      </a:lnTo>
                      <a:close/>
                      <a:moveTo>
                        <a:pt x="123093" y="0"/>
                      </a:moveTo>
                      <a:cubicBezTo>
                        <a:pt x="128705" y="0"/>
                        <a:pt x="133514" y="402"/>
                        <a:pt x="138324" y="1206"/>
                      </a:cubicBezTo>
                      <a:cubicBezTo>
                        <a:pt x="155560" y="3216"/>
                        <a:pt x="172795" y="19698"/>
                        <a:pt x="173997" y="39397"/>
                      </a:cubicBezTo>
                      <a:lnTo>
                        <a:pt x="173997" y="45427"/>
                      </a:lnTo>
                      <a:lnTo>
                        <a:pt x="173997" y="192159"/>
                      </a:lnTo>
                      <a:lnTo>
                        <a:pt x="173596" y="192159"/>
                      </a:lnTo>
                      <a:lnTo>
                        <a:pt x="173596" y="326832"/>
                      </a:lnTo>
                      <a:cubicBezTo>
                        <a:pt x="173596" y="331254"/>
                        <a:pt x="173596" y="336078"/>
                        <a:pt x="173997" y="340902"/>
                      </a:cubicBezTo>
                      <a:cubicBezTo>
                        <a:pt x="173997" y="344520"/>
                        <a:pt x="176001" y="346932"/>
                        <a:pt x="179608" y="346932"/>
                      </a:cubicBezTo>
                      <a:lnTo>
                        <a:pt x="194839" y="346932"/>
                      </a:lnTo>
                      <a:lnTo>
                        <a:pt x="216884" y="346932"/>
                      </a:lnTo>
                      <a:cubicBezTo>
                        <a:pt x="235321" y="347736"/>
                        <a:pt x="250953" y="360199"/>
                        <a:pt x="256164" y="377887"/>
                      </a:cubicBezTo>
                      <a:cubicBezTo>
                        <a:pt x="264981" y="406831"/>
                        <a:pt x="243338" y="430148"/>
                        <a:pt x="222094" y="432560"/>
                      </a:cubicBezTo>
                      <a:cubicBezTo>
                        <a:pt x="217686" y="432560"/>
                        <a:pt x="213277" y="433364"/>
                        <a:pt x="209268" y="433364"/>
                      </a:cubicBezTo>
                      <a:lnTo>
                        <a:pt x="48141" y="433364"/>
                      </a:lnTo>
                      <a:cubicBezTo>
                        <a:pt x="44534" y="433364"/>
                        <a:pt x="40927" y="432560"/>
                        <a:pt x="37319" y="432560"/>
                      </a:cubicBezTo>
                      <a:cubicBezTo>
                        <a:pt x="18882" y="431354"/>
                        <a:pt x="2850" y="414872"/>
                        <a:pt x="445" y="396781"/>
                      </a:cubicBezTo>
                      <a:cubicBezTo>
                        <a:pt x="-1960" y="380299"/>
                        <a:pt x="5254" y="360199"/>
                        <a:pt x="24894" y="350952"/>
                      </a:cubicBezTo>
                      <a:cubicBezTo>
                        <a:pt x="31307" y="348138"/>
                        <a:pt x="37319" y="346932"/>
                        <a:pt x="43332" y="346932"/>
                      </a:cubicBezTo>
                      <a:lnTo>
                        <a:pt x="77801" y="346932"/>
                      </a:lnTo>
                      <a:cubicBezTo>
                        <a:pt x="80206" y="346932"/>
                        <a:pt x="83413" y="346530"/>
                        <a:pt x="85818" y="345726"/>
                      </a:cubicBezTo>
                      <a:cubicBezTo>
                        <a:pt x="86219" y="345726"/>
                        <a:pt x="87020" y="344520"/>
                        <a:pt x="87421" y="344118"/>
                      </a:cubicBezTo>
                      <a:cubicBezTo>
                        <a:pt x="88223" y="343314"/>
                        <a:pt x="88223" y="342108"/>
                        <a:pt x="88223" y="340902"/>
                      </a:cubicBezTo>
                      <a:lnTo>
                        <a:pt x="88223" y="328440"/>
                      </a:lnTo>
                      <a:lnTo>
                        <a:pt x="88223" y="105728"/>
                      </a:lnTo>
                      <a:cubicBezTo>
                        <a:pt x="88223" y="100502"/>
                        <a:pt x="88223" y="95276"/>
                        <a:pt x="87421" y="89648"/>
                      </a:cubicBezTo>
                      <a:cubicBezTo>
                        <a:pt x="87421" y="89246"/>
                        <a:pt x="86219" y="88040"/>
                        <a:pt x="85818" y="88040"/>
                      </a:cubicBezTo>
                      <a:cubicBezTo>
                        <a:pt x="83814" y="87236"/>
                        <a:pt x="82611" y="86834"/>
                        <a:pt x="81008" y="86834"/>
                      </a:cubicBezTo>
                      <a:cubicBezTo>
                        <a:pt x="73393" y="87236"/>
                        <a:pt x="66178" y="87236"/>
                        <a:pt x="58562" y="87236"/>
                      </a:cubicBezTo>
                      <a:lnTo>
                        <a:pt x="48141" y="87236"/>
                      </a:lnTo>
                      <a:cubicBezTo>
                        <a:pt x="29303" y="86834"/>
                        <a:pt x="9663" y="68743"/>
                        <a:pt x="8862" y="45427"/>
                      </a:cubicBezTo>
                      <a:cubicBezTo>
                        <a:pt x="8862" y="19698"/>
                        <a:pt x="29303" y="2412"/>
                        <a:pt x="49344" y="2010"/>
                      </a:cubicBezTo>
                      <a:lnTo>
                        <a:pt x="55757" y="2010"/>
                      </a:lnTo>
                      <a:lnTo>
                        <a:pt x="123093" y="0"/>
                      </a:lnTo>
                      <a:close/>
                    </a:path>
                  </a:pathLst>
                </a:custGeom>
                <a:solidFill>
                  <a:schemeClr val="bg1"/>
                </a:solidFill>
                <a:ln>
                  <a:noFill/>
                </a:ln>
                <a:effectLst/>
                <a:extLst/>
              </p:spPr>
              <p:txBody>
                <a:bodyPr wrap="square" anchor="ctr">
                  <a:noAutofit/>
                </a:bodyPr>
                <a:lstStyle/>
                <a:p>
                  <a:pPr algn="ctr"/>
                  <a:endParaRPr lang="en-US"/>
                </a:p>
              </p:txBody>
            </p:sp>
            <p:sp>
              <p:nvSpPr>
                <p:cNvPr id="347" name="Freeform 364">
                  <a:extLst>
                    <a:ext uri="{FF2B5EF4-FFF2-40B4-BE49-F238E27FC236}">
                      <a16:creationId xmlns:a16="http://schemas.microsoft.com/office/drawing/2014/main" id="{2BEE1B0A-F4D7-F54C-A508-BC9CE60BFBAE}"/>
                    </a:ext>
                  </a:extLst>
                </p:cNvPr>
                <p:cNvSpPr>
                  <a:spLocks noChangeArrowheads="1"/>
                </p:cNvSpPr>
                <p:nvPr/>
              </p:nvSpPr>
              <p:spPr bwMode="auto">
                <a:xfrm>
                  <a:off x="1063897" y="3896365"/>
                  <a:ext cx="372331" cy="405262"/>
                </a:xfrm>
                <a:custGeom>
                  <a:avLst/>
                  <a:gdLst>
                    <a:gd name="connsiteX0" fmla="*/ 927272 w 1105087"/>
                    <a:gd name="connsiteY0" fmla="*/ 1149276 h 1501468"/>
                    <a:gd name="connsiteX1" fmla="*/ 887632 w 1105087"/>
                    <a:gd name="connsiteY1" fmla="*/ 1160692 h 1501468"/>
                    <a:gd name="connsiteX2" fmla="*/ 862294 w 1105087"/>
                    <a:gd name="connsiteY2" fmla="*/ 1184339 h 1501468"/>
                    <a:gd name="connsiteX3" fmla="*/ 839818 w 1105087"/>
                    <a:gd name="connsiteY3" fmla="*/ 1227556 h 1501468"/>
                    <a:gd name="connsiteX4" fmla="*/ 834096 w 1105087"/>
                    <a:gd name="connsiteY4" fmla="*/ 1312360 h 1501468"/>
                    <a:gd name="connsiteX5" fmla="*/ 851669 w 1105087"/>
                    <a:gd name="connsiteY5" fmla="*/ 1363324 h 1501468"/>
                    <a:gd name="connsiteX6" fmla="*/ 875372 w 1105087"/>
                    <a:gd name="connsiteY6" fmla="*/ 1393494 h 1501468"/>
                    <a:gd name="connsiteX7" fmla="*/ 899074 w 1105087"/>
                    <a:gd name="connsiteY7" fmla="*/ 1408987 h 1501468"/>
                    <a:gd name="connsiteX8" fmla="*/ 950566 w 1105087"/>
                    <a:gd name="connsiteY8" fmla="*/ 1408580 h 1501468"/>
                    <a:gd name="connsiteX9" fmla="*/ 975495 w 1105087"/>
                    <a:gd name="connsiteY9" fmla="*/ 1391456 h 1501468"/>
                    <a:gd name="connsiteX10" fmla="*/ 1002467 w 1105087"/>
                    <a:gd name="connsiteY10" fmla="*/ 1352723 h 1501468"/>
                    <a:gd name="connsiteX11" fmla="*/ 1017179 w 1105087"/>
                    <a:gd name="connsiteY11" fmla="*/ 1281782 h 1501468"/>
                    <a:gd name="connsiteX12" fmla="*/ 1010640 w 1105087"/>
                    <a:gd name="connsiteY12" fmla="*/ 1232856 h 1501468"/>
                    <a:gd name="connsiteX13" fmla="*/ 986529 w 1105087"/>
                    <a:gd name="connsiteY13" fmla="*/ 1185154 h 1501468"/>
                    <a:gd name="connsiteX14" fmla="*/ 958331 w 1105087"/>
                    <a:gd name="connsiteY14" fmla="*/ 1159469 h 1501468"/>
                    <a:gd name="connsiteX15" fmla="*/ 927272 w 1105087"/>
                    <a:gd name="connsiteY15" fmla="*/ 1149276 h 1501468"/>
                    <a:gd name="connsiteX16" fmla="*/ 183932 w 1105087"/>
                    <a:gd name="connsiteY16" fmla="*/ 1149276 h 1501468"/>
                    <a:gd name="connsiteX17" fmla="*/ 144291 w 1105087"/>
                    <a:gd name="connsiteY17" fmla="*/ 1160692 h 1501468"/>
                    <a:gd name="connsiteX18" fmla="*/ 118954 w 1105087"/>
                    <a:gd name="connsiteY18" fmla="*/ 1184339 h 1501468"/>
                    <a:gd name="connsiteX19" fmla="*/ 96477 w 1105087"/>
                    <a:gd name="connsiteY19" fmla="*/ 1227556 h 1501468"/>
                    <a:gd name="connsiteX20" fmla="*/ 90756 w 1105087"/>
                    <a:gd name="connsiteY20" fmla="*/ 1312360 h 1501468"/>
                    <a:gd name="connsiteX21" fmla="*/ 108329 w 1105087"/>
                    <a:gd name="connsiteY21" fmla="*/ 1363324 h 1501468"/>
                    <a:gd name="connsiteX22" fmla="*/ 132031 w 1105087"/>
                    <a:gd name="connsiteY22" fmla="*/ 1393494 h 1501468"/>
                    <a:gd name="connsiteX23" fmla="*/ 155734 w 1105087"/>
                    <a:gd name="connsiteY23" fmla="*/ 1408987 h 1501468"/>
                    <a:gd name="connsiteX24" fmla="*/ 207226 w 1105087"/>
                    <a:gd name="connsiteY24" fmla="*/ 1408580 h 1501468"/>
                    <a:gd name="connsiteX25" fmla="*/ 232155 w 1105087"/>
                    <a:gd name="connsiteY25" fmla="*/ 1391456 h 1501468"/>
                    <a:gd name="connsiteX26" fmla="*/ 259127 w 1105087"/>
                    <a:gd name="connsiteY26" fmla="*/ 1352723 h 1501468"/>
                    <a:gd name="connsiteX27" fmla="*/ 273839 w 1105087"/>
                    <a:gd name="connsiteY27" fmla="*/ 1281782 h 1501468"/>
                    <a:gd name="connsiteX28" fmla="*/ 267300 w 1105087"/>
                    <a:gd name="connsiteY28" fmla="*/ 1232856 h 1501468"/>
                    <a:gd name="connsiteX29" fmla="*/ 243189 w 1105087"/>
                    <a:gd name="connsiteY29" fmla="*/ 1185154 h 1501468"/>
                    <a:gd name="connsiteX30" fmla="*/ 214991 w 1105087"/>
                    <a:gd name="connsiteY30" fmla="*/ 1159469 h 1501468"/>
                    <a:gd name="connsiteX31" fmla="*/ 183932 w 1105087"/>
                    <a:gd name="connsiteY31" fmla="*/ 1149276 h 1501468"/>
                    <a:gd name="connsiteX32" fmla="*/ 941576 w 1105087"/>
                    <a:gd name="connsiteY32" fmla="*/ 1062739 h 1501468"/>
                    <a:gd name="connsiteX33" fmla="*/ 986120 w 1105087"/>
                    <a:gd name="connsiteY33" fmla="*/ 1075073 h 1501468"/>
                    <a:gd name="connsiteX34" fmla="*/ 1052325 w 1105087"/>
                    <a:gd name="connsiteY34" fmla="*/ 1126444 h 1501468"/>
                    <a:gd name="connsiteX35" fmla="*/ 1098095 w 1105087"/>
                    <a:gd name="connsiteY35" fmla="*/ 1221848 h 1501468"/>
                    <a:gd name="connsiteX36" fmla="*/ 1104225 w 1105087"/>
                    <a:gd name="connsiteY36" fmla="*/ 1279335 h 1501468"/>
                    <a:gd name="connsiteX37" fmla="*/ 1081749 w 1105087"/>
                    <a:gd name="connsiteY37" fmla="*/ 1389825 h 1501468"/>
                    <a:gd name="connsiteX38" fmla="*/ 1017996 w 1105087"/>
                    <a:gd name="connsiteY38" fmla="*/ 1470144 h 1501468"/>
                    <a:gd name="connsiteX39" fmla="*/ 949749 w 1105087"/>
                    <a:gd name="connsiteY39" fmla="*/ 1499499 h 1501468"/>
                    <a:gd name="connsiteX40" fmla="*/ 856573 w 1105087"/>
                    <a:gd name="connsiteY40" fmla="*/ 1485637 h 1501468"/>
                    <a:gd name="connsiteX41" fmla="*/ 800177 w 1105087"/>
                    <a:gd name="connsiteY41" fmla="*/ 1441604 h 1501468"/>
                    <a:gd name="connsiteX42" fmla="*/ 753180 w 1105087"/>
                    <a:gd name="connsiteY42" fmla="*/ 1353946 h 1501468"/>
                    <a:gd name="connsiteX43" fmla="*/ 743781 w 1105087"/>
                    <a:gd name="connsiteY43" fmla="*/ 1264250 h 1501468"/>
                    <a:gd name="connsiteX44" fmla="*/ 775657 w 1105087"/>
                    <a:gd name="connsiteY44" fmla="*/ 1156207 h 1501468"/>
                    <a:gd name="connsiteX45" fmla="*/ 829601 w 1105087"/>
                    <a:gd name="connsiteY45" fmla="*/ 1094643 h 1501468"/>
                    <a:gd name="connsiteX46" fmla="*/ 895805 w 1105087"/>
                    <a:gd name="connsiteY46" fmla="*/ 1064472 h 1501468"/>
                    <a:gd name="connsiteX47" fmla="*/ 941576 w 1105087"/>
                    <a:gd name="connsiteY47" fmla="*/ 1062739 h 1501468"/>
                    <a:gd name="connsiteX48" fmla="*/ 198235 w 1105087"/>
                    <a:gd name="connsiteY48" fmla="*/ 1062739 h 1501468"/>
                    <a:gd name="connsiteX49" fmla="*/ 242780 w 1105087"/>
                    <a:gd name="connsiteY49" fmla="*/ 1075073 h 1501468"/>
                    <a:gd name="connsiteX50" fmla="*/ 308984 w 1105087"/>
                    <a:gd name="connsiteY50" fmla="*/ 1126444 h 1501468"/>
                    <a:gd name="connsiteX51" fmla="*/ 354755 w 1105087"/>
                    <a:gd name="connsiteY51" fmla="*/ 1221848 h 1501468"/>
                    <a:gd name="connsiteX52" fmla="*/ 360885 w 1105087"/>
                    <a:gd name="connsiteY52" fmla="*/ 1279335 h 1501468"/>
                    <a:gd name="connsiteX53" fmla="*/ 338408 w 1105087"/>
                    <a:gd name="connsiteY53" fmla="*/ 1389825 h 1501468"/>
                    <a:gd name="connsiteX54" fmla="*/ 274656 w 1105087"/>
                    <a:gd name="connsiteY54" fmla="*/ 1470144 h 1501468"/>
                    <a:gd name="connsiteX55" fmla="*/ 206409 w 1105087"/>
                    <a:gd name="connsiteY55" fmla="*/ 1499499 h 1501468"/>
                    <a:gd name="connsiteX56" fmla="*/ 113233 w 1105087"/>
                    <a:gd name="connsiteY56" fmla="*/ 1485637 h 1501468"/>
                    <a:gd name="connsiteX57" fmla="*/ 56836 w 1105087"/>
                    <a:gd name="connsiteY57" fmla="*/ 1441604 h 1501468"/>
                    <a:gd name="connsiteX58" fmla="*/ 9840 w 1105087"/>
                    <a:gd name="connsiteY58" fmla="*/ 1353946 h 1501468"/>
                    <a:gd name="connsiteX59" fmla="*/ 440 w 1105087"/>
                    <a:gd name="connsiteY59" fmla="*/ 1264250 h 1501468"/>
                    <a:gd name="connsiteX60" fmla="*/ 32316 w 1105087"/>
                    <a:gd name="connsiteY60" fmla="*/ 1156207 h 1501468"/>
                    <a:gd name="connsiteX61" fmla="*/ 86261 w 1105087"/>
                    <a:gd name="connsiteY61" fmla="*/ 1094643 h 1501468"/>
                    <a:gd name="connsiteX62" fmla="*/ 152465 w 1105087"/>
                    <a:gd name="connsiteY62" fmla="*/ 1064472 h 1501468"/>
                    <a:gd name="connsiteX63" fmla="*/ 198235 w 1105087"/>
                    <a:gd name="connsiteY63" fmla="*/ 1062739 h 1501468"/>
                    <a:gd name="connsiteX64" fmla="*/ 688148 w 1105087"/>
                    <a:gd name="connsiteY64" fmla="*/ 626617 h 1501468"/>
                    <a:gd name="connsiteX65" fmla="*/ 648507 w 1105087"/>
                    <a:gd name="connsiteY65" fmla="*/ 638032 h 1501468"/>
                    <a:gd name="connsiteX66" fmla="*/ 623170 w 1105087"/>
                    <a:gd name="connsiteY66" fmla="*/ 661680 h 1501468"/>
                    <a:gd name="connsiteX67" fmla="*/ 600693 w 1105087"/>
                    <a:gd name="connsiteY67" fmla="*/ 704897 h 1501468"/>
                    <a:gd name="connsiteX68" fmla="*/ 594972 w 1105087"/>
                    <a:gd name="connsiteY68" fmla="*/ 789701 h 1501468"/>
                    <a:gd name="connsiteX69" fmla="*/ 612545 w 1105087"/>
                    <a:gd name="connsiteY69" fmla="*/ 840664 h 1501468"/>
                    <a:gd name="connsiteX70" fmla="*/ 636247 w 1105087"/>
                    <a:gd name="connsiteY70" fmla="*/ 870835 h 1501468"/>
                    <a:gd name="connsiteX71" fmla="*/ 659950 w 1105087"/>
                    <a:gd name="connsiteY71" fmla="*/ 886328 h 1501468"/>
                    <a:gd name="connsiteX72" fmla="*/ 711442 w 1105087"/>
                    <a:gd name="connsiteY72" fmla="*/ 885920 h 1501468"/>
                    <a:gd name="connsiteX73" fmla="*/ 736371 w 1105087"/>
                    <a:gd name="connsiteY73" fmla="*/ 868796 h 1501468"/>
                    <a:gd name="connsiteX74" fmla="*/ 763343 w 1105087"/>
                    <a:gd name="connsiteY74" fmla="*/ 830064 h 1501468"/>
                    <a:gd name="connsiteX75" fmla="*/ 778055 w 1105087"/>
                    <a:gd name="connsiteY75" fmla="*/ 759122 h 1501468"/>
                    <a:gd name="connsiteX76" fmla="*/ 771516 w 1105087"/>
                    <a:gd name="connsiteY76" fmla="*/ 710197 h 1501468"/>
                    <a:gd name="connsiteX77" fmla="*/ 747405 w 1105087"/>
                    <a:gd name="connsiteY77" fmla="*/ 662495 h 1501468"/>
                    <a:gd name="connsiteX78" fmla="*/ 719207 w 1105087"/>
                    <a:gd name="connsiteY78" fmla="*/ 636809 h 1501468"/>
                    <a:gd name="connsiteX79" fmla="*/ 688148 w 1105087"/>
                    <a:gd name="connsiteY79" fmla="*/ 626617 h 1501468"/>
                    <a:gd name="connsiteX80" fmla="*/ 702451 w 1105087"/>
                    <a:gd name="connsiteY80" fmla="*/ 540080 h 1501468"/>
                    <a:gd name="connsiteX81" fmla="*/ 746996 w 1105087"/>
                    <a:gd name="connsiteY81" fmla="*/ 552413 h 1501468"/>
                    <a:gd name="connsiteX82" fmla="*/ 813201 w 1105087"/>
                    <a:gd name="connsiteY82" fmla="*/ 603785 h 1501468"/>
                    <a:gd name="connsiteX83" fmla="*/ 858971 w 1105087"/>
                    <a:gd name="connsiteY83" fmla="*/ 699189 h 1501468"/>
                    <a:gd name="connsiteX84" fmla="*/ 865101 w 1105087"/>
                    <a:gd name="connsiteY84" fmla="*/ 756676 h 1501468"/>
                    <a:gd name="connsiteX85" fmla="*/ 842625 w 1105087"/>
                    <a:gd name="connsiteY85" fmla="*/ 867166 h 1501468"/>
                    <a:gd name="connsiteX86" fmla="*/ 778872 w 1105087"/>
                    <a:gd name="connsiteY86" fmla="*/ 947484 h 1501468"/>
                    <a:gd name="connsiteX87" fmla="*/ 710625 w 1105087"/>
                    <a:gd name="connsiteY87" fmla="*/ 976840 h 1501468"/>
                    <a:gd name="connsiteX88" fmla="*/ 617449 w 1105087"/>
                    <a:gd name="connsiteY88" fmla="*/ 962977 h 1501468"/>
                    <a:gd name="connsiteX89" fmla="*/ 561052 w 1105087"/>
                    <a:gd name="connsiteY89" fmla="*/ 918945 h 1501468"/>
                    <a:gd name="connsiteX90" fmla="*/ 514056 w 1105087"/>
                    <a:gd name="connsiteY90" fmla="*/ 831287 h 1501468"/>
                    <a:gd name="connsiteX91" fmla="*/ 504656 w 1105087"/>
                    <a:gd name="connsiteY91" fmla="*/ 741591 h 1501468"/>
                    <a:gd name="connsiteX92" fmla="*/ 536532 w 1105087"/>
                    <a:gd name="connsiteY92" fmla="*/ 633548 h 1501468"/>
                    <a:gd name="connsiteX93" fmla="*/ 590477 w 1105087"/>
                    <a:gd name="connsiteY93" fmla="*/ 571983 h 1501468"/>
                    <a:gd name="connsiteX94" fmla="*/ 656681 w 1105087"/>
                    <a:gd name="connsiteY94" fmla="*/ 541813 h 1501468"/>
                    <a:gd name="connsiteX95" fmla="*/ 702451 w 1105087"/>
                    <a:gd name="connsiteY95" fmla="*/ 540080 h 1501468"/>
                    <a:gd name="connsiteX96" fmla="*/ 927979 w 1105087"/>
                    <a:gd name="connsiteY96" fmla="*/ 87502 h 1501468"/>
                    <a:gd name="connsiteX97" fmla="*/ 888339 w 1105087"/>
                    <a:gd name="connsiteY97" fmla="*/ 98917 h 1501468"/>
                    <a:gd name="connsiteX98" fmla="*/ 863001 w 1105087"/>
                    <a:gd name="connsiteY98" fmla="*/ 122565 h 1501468"/>
                    <a:gd name="connsiteX99" fmla="*/ 840525 w 1105087"/>
                    <a:gd name="connsiteY99" fmla="*/ 165782 h 1501468"/>
                    <a:gd name="connsiteX100" fmla="*/ 834803 w 1105087"/>
                    <a:gd name="connsiteY100" fmla="*/ 250586 h 1501468"/>
                    <a:gd name="connsiteX101" fmla="*/ 852376 w 1105087"/>
                    <a:gd name="connsiteY101" fmla="*/ 301549 h 1501468"/>
                    <a:gd name="connsiteX102" fmla="*/ 876079 w 1105087"/>
                    <a:gd name="connsiteY102" fmla="*/ 331720 h 1501468"/>
                    <a:gd name="connsiteX103" fmla="*/ 899781 w 1105087"/>
                    <a:gd name="connsiteY103" fmla="*/ 347213 h 1501468"/>
                    <a:gd name="connsiteX104" fmla="*/ 951273 w 1105087"/>
                    <a:gd name="connsiteY104" fmla="*/ 346805 h 1501468"/>
                    <a:gd name="connsiteX105" fmla="*/ 976202 w 1105087"/>
                    <a:gd name="connsiteY105" fmla="*/ 329681 h 1501468"/>
                    <a:gd name="connsiteX106" fmla="*/ 1003174 w 1105087"/>
                    <a:gd name="connsiteY106" fmla="*/ 290949 h 1501468"/>
                    <a:gd name="connsiteX107" fmla="*/ 1017886 w 1105087"/>
                    <a:gd name="connsiteY107" fmla="*/ 220007 h 1501468"/>
                    <a:gd name="connsiteX108" fmla="*/ 1011347 w 1105087"/>
                    <a:gd name="connsiteY108" fmla="*/ 171082 h 1501468"/>
                    <a:gd name="connsiteX109" fmla="*/ 987236 w 1105087"/>
                    <a:gd name="connsiteY109" fmla="*/ 123380 h 1501468"/>
                    <a:gd name="connsiteX110" fmla="*/ 959038 w 1105087"/>
                    <a:gd name="connsiteY110" fmla="*/ 97694 h 1501468"/>
                    <a:gd name="connsiteX111" fmla="*/ 927979 w 1105087"/>
                    <a:gd name="connsiteY111" fmla="*/ 87502 h 1501468"/>
                    <a:gd name="connsiteX112" fmla="*/ 942283 w 1105087"/>
                    <a:gd name="connsiteY112" fmla="*/ 965 h 1501468"/>
                    <a:gd name="connsiteX113" fmla="*/ 986827 w 1105087"/>
                    <a:gd name="connsiteY113" fmla="*/ 13298 h 1501468"/>
                    <a:gd name="connsiteX114" fmla="*/ 1053032 w 1105087"/>
                    <a:gd name="connsiteY114" fmla="*/ 64670 h 1501468"/>
                    <a:gd name="connsiteX115" fmla="*/ 1098802 w 1105087"/>
                    <a:gd name="connsiteY115" fmla="*/ 160074 h 1501468"/>
                    <a:gd name="connsiteX116" fmla="*/ 1104932 w 1105087"/>
                    <a:gd name="connsiteY116" fmla="*/ 217561 h 1501468"/>
                    <a:gd name="connsiteX117" fmla="*/ 1082456 w 1105087"/>
                    <a:gd name="connsiteY117" fmla="*/ 328051 h 1501468"/>
                    <a:gd name="connsiteX118" fmla="*/ 1018703 w 1105087"/>
                    <a:gd name="connsiteY118" fmla="*/ 408370 h 1501468"/>
                    <a:gd name="connsiteX119" fmla="*/ 950456 w 1105087"/>
                    <a:gd name="connsiteY119" fmla="*/ 437725 h 1501468"/>
                    <a:gd name="connsiteX120" fmla="*/ 857280 w 1105087"/>
                    <a:gd name="connsiteY120" fmla="*/ 423863 h 1501468"/>
                    <a:gd name="connsiteX121" fmla="*/ 800884 w 1105087"/>
                    <a:gd name="connsiteY121" fmla="*/ 379830 h 1501468"/>
                    <a:gd name="connsiteX122" fmla="*/ 753887 w 1105087"/>
                    <a:gd name="connsiteY122" fmla="*/ 292172 h 1501468"/>
                    <a:gd name="connsiteX123" fmla="*/ 744488 w 1105087"/>
                    <a:gd name="connsiteY123" fmla="*/ 202476 h 1501468"/>
                    <a:gd name="connsiteX124" fmla="*/ 776364 w 1105087"/>
                    <a:gd name="connsiteY124" fmla="*/ 94433 h 1501468"/>
                    <a:gd name="connsiteX125" fmla="*/ 830308 w 1105087"/>
                    <a:gd name="connsiteY125" fmla="*/ 32868 h 1501468"/>
                    <a:gd name="connsiteX126" fmla="*/ 896512 w 1105087"/>
                    <a:gd name="connsiteY126" fmla="*/ 2698 h 1501468"/>
                    <a:gd name="connsiteX127" fmla="*/ 942283 w 1105087"/>
                    <a:gd name="connsiteY127" fmla="*/ 965 h 150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105087" h="1501468">
                      <a:moveTo>
                        <a:pt x="927272" y="1149276"/>
                      </a:moveTo>
                      <a:cubicBezTo>
                        <a:pt x="912969" y="1148868"/>
                        <a:pt x="899892" y="1152945"/>
                        <a:pt x="887632" y="1160692"/>
                      </a:cubicBezTo>
                      <a:cubicBezTo>
                        <a:pt x="877824" y="1166807"/>
                        <a:pt x="869242" y="1174962"/>
                        <a:pt x="862294" y="1184339"/>
                      </a:cubicBezTo>
                      <a:cubicBezTo>
                        <a:pt x="852078" y="1197386"/>
                        <a:pt x="844722" y="1211655"/>
                        <a:pt x="839818" y="1227556"/>
                      </a:cubicBezTo>
                      <a:cubicBezTo>
                        <a:pt x="830827" y="1255688"/>
                        <a:pt x="829192" y="1284228"/>
                        <a:pt x="834096" y="1312360"/>
                      </a:cubicBezTo>
                      <a:cubicBezTo>
                        <a:pt x="836548" y="1330299"/>
                        <a:pt x="842678" y="1347423"/>
                        <a:pt x="851669" y="1363324"/>
                      </a:cubicBezTo>
                      <a:cubicBezTo>
                        <a:pt x="857799" y="1374740"/>
                        <a:pt x="865155" y="1384525"/>
                        <a:pt x="875372" y="1393494"/>
                      </a:cubicBezTo>
                      <a:cubicBezTo>
                        <a:pt x="882319" y="1399610"/>
                        <a:pt x="890492" y="1405318"/>
                        <a:pt x="899074" y="1408987"/>
                      </a:cubicBezTo>
                      <a:cubicBezTo>
                        <a:pt x="915830" y="1415918"/>
                        <a:pt x="932994" y="1415918"/>
                        <a:pt x="950566" y="1408580"/>
                      </a:cubicBezTo>
                      <a:cubicBezTo>
                        <a:pt x="959966" y="1404502"/>
                        <a:pt x="967730" y="1398387"/>
                        <a:pt x="975495" y="1391456"/>
                      </a:cubicBezTo>
                      <a:cubicBezTo>
                        <a:pt x="986529" y="1380448"/>
                        <a:pt x="995520" y="1367401"/>
                        <a:pt x="1002467" y="1352723"/>
                      </a:cubicBezTo>
                      <a:cubicBezTo>
                        <a:pt x="1012275" y="1330299"/>
                        <a:pt x="1016770" y="1306244"/>
                        <a:pt x="1017179" y="1281782"/>
                      </a:cubicBezTo>
                      <a:cubicBezTo>
                        <a:pt x="1017179" y="1264658"/>
                        <a:pt x="1014727" y="1248757"/>
                        <a:pt x="1010640" y="1232856"/>
                      </a:cubicBezTo>
                      <a:cubicBezTo>
                        <a:pt x="1005328" y="1215733"/>
                        <a:pt x="997972" y="1199424"/>
                        <a:pt x="986529" y="1185154"/>
                      </a:cubicBezTo>
                      <a:cubicBezTo>
                        <a:pt x="979173" y="1174554"/>
                        <a:pt x="969774" y="1165584"/>
                        <a:pt x="958331" y="1159469"/>
                      </a:cubicBezTo>
                      <a:cubicBezTo>
                        <a:pt x="949340" y="1153761"/>
                        <a:pt x="938306" y="1150091"/>
                        <a:pt x="927272" y="1149276"/>
                      </a:cubicBezTo>
                      <a:close/>
                      <a:moveTo>
                        <a:pt x="183932" y="1149276"/>
                      </a:moveTo>
                      <a:cubicBezTo>
                        <a:pt x="169629" y="1148868"/>
                        <a:pt x="156551" y="1152945"/>
                        <a:pt x="144291" y="1160692"/>
                      </a:cubicBezTo>
                      <a:cubicBezTo>
                        <a:pt x="134483" y="1166807"/>
                        <a:pt x="125901" y="1174962"/>
                        <a:pt x="118954" y="1184339"/>
                      </a:cubicBezTo>
                      <a:cubicBezTo>
                        <a:pt x="108737" y="1197386"/>
                        <a:pt x="101381" y="1211655"/>
                        <a:pt x="96477" y="1227556"/>
                      </a:cubicBezTo>
                      <a:cubicBezTo>
                        <a:pt x="87487" y="1255688"/>
                        <a:pt x="85852" y="1284228"/>
                        <a:pt x="90756" y="1312360"/>
                      </a:cubicBezTo>
                      <a:cubicBezTo>
                        <a:pt x="93208" y="1330299"/>
                        <a:pt x="99338" y="1347423"/>
                        <a:pt x="108329" y="1363324"/>
                      </a:cubicBezTo>
                      <a:cubicBezTo>
                        <a:pt x="114459" y="1374740"/>
                        <a:pt x="121815" y="1384525"/>
                        <a:pt x="132031" y="1393494"/>
                      </a:cubicBezTo>
                      <a:cubicBezTo>
                        <a:pt x="138979" y="1399610"/>
                        <a:pt x="147152" y="1405318"/>
                        <a:pt x="155734" y="1408987"/>
                      </a:cubicBezTo>
                      <a:cubicBezTo>
                        <a:pt x="172489" y="1415918"/>
                        <a:pt x="189653" y="1415918"/>
                        <a:pt x="207226" y="1408580"/>
                      </a:cubicBezTo>
                      <a:cubicBezTo>
                        <a:pt x="216625" y="1404502"/>
                        <a:pt x="224390" y="1398387"/>
                        <a:pt x="232155" y="1391456"/>
                      </a:cubicBezTo>
                      <a:cubicBezTo>
                        <a:pt x="243189" y="1380448"/>
                        <a:pt x="252179" y="1367401"/>
                        <a:pt x="259127" y="1352723"/>
                      </a:cubicBezTo>
                      <a:cubicBezTo>
                        <a:pt x="268935" y="1330299"/>
                        <a:pt x="273430" y="1306244"/>
                        <a:pt x="273839" y="1281782"/>
                      </a:cubicBezTo>
                      <a:cubicBezTo>
                        <a:pt x="273839" y="1264658"/>
                        <a:pt x="271387" y="1248757"/>
                        <a:pt x="267300" y="1232856"/>
                      </a:cubicBezTo>
                      <a:cubicBezTo>
                        <a:pt x="261987" y="1215733"/>
                        <a:pt x="254631" y="1199424"/>
                        <a:pt x="243189" y="1185154"/>
                      </a:cubicBezTo>
                      <a:cubicBezTo>
                        <a:pt x="235833" y="1174554"/>
                        <a:pt x="226433" y="1165584"/>
                        <a:pt x="214991" y="1159469"/>
                      </a:cubicBezTo>
                      <a:cubicBezTo>
                        <a:pt x="206000" y="1153761"/>
                        <a:pt x="194966" y="1150091"/>
                        <a:pt x="183932" y="1149276"/>
                      </a:cubicBezTo>
                      <a:close/>
                      <a:moveTo>
                        <a:pt x="941576" y="1062739"/>
                      </a:moveTo>
                      <a:cubicBezTo>
                        <a:pt x="956697" y="1064472"/>
                        <a:pt x="971613" y="1068549"/>
                        <a:pt x="986120" y="1075073"/>
                      </a:cubicBezTo>
                      <a:cubicBezTo>
                        <a:pt x="1012275" y="1086896"/>
                        <a:pt x="1034343" y="1104428"/>
                        <a:pt x="1052325" y="1126444"/>
                      </a:cubicBezTo>
                      <a:cubicBezTo>
                        <a:pt x="1074801" y="1154576"/>
                        <a:pt x="1089922" y="1186785"/>
                        <a:pt x="1098095" y="1221848"/>
                      </a:cubicBezTo>
                      <a:cubicBezTo>
                        <a:pt x="1102591" y="1241826"/>
                        <a:pt x="1105043" y="1261804"/>
                        <a:pt x="1104225" y="1279335"/>
                      </a:cubicBezTo>
                      <a:cubicBezTo>
                        <a:pt x="1105043" y="1319699"/>
                        <a:pt x="1097278" y="1355169"/>
                        <a:pt x="1081749" y="1389825"/>
                      </a:cubicBezTo>
                      <a:cubicBezTo>
                        <a:pt x="1066628" y="1421626"/>
                        <a:pt x="1046195" y="1448943"/>
                        <a:pt x="1017996" y="1470144"/>
                      </a:cubicBezTo>
                      <a:cubicBezTo>
                        <a:pt x="997154" y="1485229"/>
                        <a:pt x="974678" y="1495014"/>
                        <a:pt x="949749" y="1499499"/>
                      </a:cubicBezTo>
                      <a:cubicBezTo>
                        <a:pt x="917056" y="1504391"/>
                        <a:pt x="885997" y="1500314"/>
                        <a:pt x="856573" y="1485637"/>
                      </a:cubicBezTo>
                      <a:cubicBezTo>
                        <a:pt x="834505" y="1474629"/>
                        <a:pt x="815706" y="1460359"/>
                        <a:pt x="800177" y="1441604"/>
                      </a:cubicBezTo>
                      <a:cubicBezTo>
                        <a:pt x="777700" y="1415918"/>
                        <a:pt x="762580" y="1386563"/>
                        <a:pt x="753180" y="1353946"/>
                      </a:cubicBezTo>
                      <a:cubicBezTo>
                        <a:pt x="745007" y="1324591"/>
                        <a:pt x="742146" y="1294828"/>
                        <a:pt x="743781" y="1264250"/>
                      </a:cubicBezTo>
                      <a:cubicBezTo>
                        <a:pt x="747050" y="1226333"/>
                        <a:pt x="756450" y="1190047"/>
                        <a:pt x="775657" y="1156207"/>
                      </a:cubicBezTo>
                      <a:cubicBezTo>
                        <a:pt x="789552" y="1132560"/>
                        <a:pt x="807124" y="1111359"/>
                        <a:pt x="829601" y="1094643"/>
                      </a:cubicBezTo>
                      <a:cubicBezTo>
                        <a:pt x="849217" y="1079557"/>
                        <a:pt x="871694" y="1068957"/>
                        <a:pt x="895805" y="1064472"/>
                      </a:cubicBezTo>
                      <a:cubicBezTo>
                        <a:pt x="911130" y="1061618"/>
                        <a:pt x="926455" y="1061007"/>
                        <a:pt x="941576" y="1062739"/>
                      </a:cubicBezTo>
                      <a:close/>
                      <a:moveTo>
                        <a:pt x="198235" y="1062739"/>
                      </a:moveTo>
                      <a:cubicBezTo>
                        <a:pt x="213356" y="1064472"/>
                        <a:pt x="228272" y="1068549"/>
                        <a:pt x="242780" y="1075073"/>
                      </a:cubicBezTo>
                      <a:cubicBezTo>
                        <a:pt x="268935" y="1086896"/>
                        <a:pt x="291003" y="1104428"/>
                        <a:pt x="308984" y="1126444"/>
                      </a:cubicBezTo>
                      <a:cubicBezTo>
                        <a:pt x="331461" y="1154576"/>
                        <a:pt x="346581" y="1186785"/>
                        <a:pt x="354755" y="1221848"/>
                      </a:cubicBezTo>
                      <a:cubicBezTo>
                        <a:pt x="359250" y="1241826"/>
                        <a:pt x="361702" y="1261804"/>
                        <a:pt x="360885" y="1279335"/>
                      </a:cubicBezTo>
                      <a:cubicBezTo>
                        <a:pt x="361702" y="1319699"/>
                        <a:pt x="353937" y="1355169"/>
                        <a:pt x="338408" y="1389825"/>
                      </a:cubicBezTo>
                      <a:cubicBezTo>
                        <a:pt x="323287" y="1421626"/>
                        <a:pt x="302854" y="1448943"/>
                        <a:pt x="274656" y="1470144"/>
                      </a:cubicBezTo>
                      <a:cubicBezTo>
                        <a:pt x="253814" y="1485229"/>
                        <a:pt x="231337" y="1495014"/>
                        <a:pt x="206409" y="1499499"/>
                      </a:cubicBezTo>
                      <a:cubicBezTo>
                        <a:pt x="173715" y="1504391"/>
                        <a:pt x="142657" y="1500314"/>
                        <a:pt x="113233" y="1485637"/>
                      </a:cubicBezTo>
                      <a:cubicBezTo>
                        <a:pt x="91165" y="1474629"/>
                        <a:pt x="72366" y="1460359"/>
                        <a:pt x="56836" y="1441604"/>
                      </a:cubicBezTo>
                      <a:cubicBezTo>
                        <a:pt x="34360" y="1415918"/>
                        <a:pt x="19239" y="1386563"/>
                        <a:pt x="9840" y="1353946"/>
                      </a:cubicBezTo>
                      <a:cubicBezTo>
                        <a:pt x="1666" y="1324591"/>
                        <a:pt x="-1194" y="1294828"/>
                        <a:pt x="440" y="1264250"/>
                      </a:cubicBezTo>
                      <a:cubicBezTo>
                        <a:pt x="3710" y="1226333"/>
                        <a:pt x="13109" y="1190047"/>
                        <a:pt x="32316" y="1156207"/>
                      </a:cubicBezTo>
                      <a:cubicBezTo>
                        <a:pt x="46211" y="1132560"/>
                        <a:pt x="63784" y="1111359"/>
                        <a:pt x="86261" y="1094643"/>
                      </a:cubicBezTo>
                      <a:cubicBezTo>
                        <a:pt x="105877" y="1079557"/>
                        <a:pt x="128353" y="1068957"/>
                        <a:pt x="152465" y="1064472"/>
                      </a:cubicBezTo>
                      <a:cubicBezTo>
                        <a:pt x="167790" y="1061618"/>
                        <a:pt x="183115" y="1061007"/>
                        <a:pt x="198235" y="1062739"/>
                      </a:cubicBezTo>
                      <a:close/>
                      <a:moveTo>
                        <a:pt x="688148" y="626617"/>
                      </a:moveTo>
                      <a:cubicBezTo>
                        <a:pt x="673845" y="626209"/>
                        <a:pt x="660767" y="630286"/>
                        <a:pt x="648507" y="638032"/>
                      </a:cubicBezTo>
                      <a:cubicBezTo>
                        <a:pt x="638699" y="644148"/>
                        <a:pt x="630117" y="652302"/>
                        <a:pt x="623170" y="661680"/>
                      </a:cubicBezTo>
                      <a:cubicBezTo>
                        <a:pt x="612953" y="674726"/>
                        <a:pt x="605597" y="688996"/>
                        <a:pt x="600693" y="704897"/>
                      </a:cubicBezTo>
                      <a:cubicBezTo>
                        <a:pt x="591703" y="733029"/>
                        <a:pt x="590068" y="761569"/>
                        <a:pt x="594972" y="789701"/>
                      </a:cubicBezTo>
                      <a:cubicBezTo>
                        <a:pt x="597424" y="807640"/>
                        <a:pt x="603554" y="824764"/>
                        <a:pt x="612545" y="840664"/>
                      </a:cubicBezTo>
                      <a:cubicBezTo>
                        <a:pt x="618675" y="852080"/>
                        <a:pt x="626031" y="861865"/>
                        <a:pt x="636247" y="870835"/>
                      </a:cubicBezTo>
                      <a:cubicBezTo>
                        <a:pt x="643195" y="876951"/>
                        <a:pt x="651368" y="882659"/>
                        <a:pt x="659950" y="886328"/>
                      </a:cubicBezTo>
                      <a:cubicBezTo>
                        <a:pt x="676705" y="893259"/>
                        <a:pt x="693869" y="893259"/>
                        <a:pt x="711442" y="885920"/>
                      </a:cubicBezTo>
                      <a:cubicBezTo>
                        <a:pt x="720841" y="881843"/>
                        <a:pt x="728606" y="875727"/>
                        <a:pt x="736371" y="868796"/>
                      </a:cubicBezTo>
                      <a:cubicBezTo>
                        <a:pt x="747405" y="857788"/>
                        <a:pt x="756396" y="844742"/>
                        <a:pt x="763343" y="830064"/>
                      </a:cubicBezTo>
                      <a:cubicBezTo>
                        <a:pt x="773151" y="807640"/>
                        <a:pt x="777646" y="783585"/>
                        <a:pt x="778055" y="759122"/>
                      </a:cubicBezTo>
                      <a:cubicBezTo>
                        <a:pt x="778055" y="741999"/>
                        <a:pt x="775603" y="726098"/>
                        <a:pt x="771516" y="710197"/>
                      </a:cubicBezTo>
                      <a:cubicBezTo>
                        <a:pt x="766204" y="693073"/>
                        <a:pt x="758848" y="676765"/>
                        <a:pt x="747405" y="662495"/>
                      </a:cubicBezTo>
                      <a:cubicBezTo>
                        <a:pt x="740049" y="651895"/>
                        <a:pt x="730649" y="642925"/>
                        <a:pt x="719207" y="636809"/>
                      </a:cubicBezTo>
                      <a:cubicBezTo>
                        <a:pt x="710216" y="631101"/>
                        <a:pt x="699182" y="627432"/>
                        <a:pt x="688148" y="626617"/>
                      </a:cubicBezTo>
                      <a:close/>
                      <a:moveTo>
                        <a:pt x="702451" y="540080"/>
                      </a:moveTo>
                      <a:cubicBezTo>
                        <a:pt x="717572" y="541813"/>
                        <a:pt x="732488" y="545890"/>
                        <a:pt x="746996" y="552413"/>
                      </a:cubicBezTo>
                      <a:cubicBezTo>
                        <a:pt x="773151" y="564237"/>
                        <a:pt x="795219" y="581768"/>
                        <a:pt x="813201" y="603785"/>
                      </a:cubicBezTo>
                      <a:cubicBezTo>
                        <a:pt x="835677" y="631917"/>
                        <a:pt x="850798" y="664126"/>
                        <a:pt x="858971" y="699189"/>
                      </a:cubicBezTo>
                      <a:cubicBezTo>
                        <a:pt x="863467" y="719167"/>
                        <a:pt x="865919" y="739145"/>
                        <a:pt x="865101" y="756676"/>
                      </a:cubicBezTo>
                      <a:cubicBezTo>
                        <a:pt x="865919" y="797039"/>
                        <a:pt x="858154" y="832510"/>
                        <a:pt x="842625" y="867166"/>
                      </a:cubicBezTo>
                      <a:cubicBezTo>
                        <a:pt x="827504" y="898967"/>
                        <a:pt x="807071" y="926284"/>
                        <a:pt x="778872" y="947484"/>
                      </a:cubicBezTo>
                      <a:cubicBezTo>
                        <a:pt x="758030" y="962570"/>
                        <a:pt x="735553" y="972355"/>
                        <a:pt x="710625" y="976840"/>
                      </a:cubicBezTo>
                      <a:cubicBezTo>
                        <a:pt x="677931" y="981732"/>
                        <a:pt x="646873" y="977655"/>
                        <a:pt x="617449" y="962977"/>
                      </a:cubicBezTo>
                      <a:cubicBezTo>
                        <a:pt x="595381" y="951969"/>
                        <a:pt x="576582" y="937699"/>
                        <a:pt x="561052" y="918945"/>
                      </a:cubicBezTo>
                      <a:cubicBezTo>
                        <a:pt x="538576" y="893259"/>
                        <a:pt x="523455" y="863904"/>
                        <a:pt x="514056" y="831287"/>
                      </a:cubicBezTo>
                      <a:cubicBezTo>
                        <a:pt x="505882" y="801932"/>
                        <a:pt x="503022" y="772169"/>
                        <a:pt x="504656" y="741591"/>
                      </a:cubicBezTo>
                      <a:cubicBezTo>
                        <a:pt x="507926" y="703674"/>
                        <a:pt x="517325" y="667388"/>
                        <a:pt x="536532" y="633548"/>
                      </a:cubicBezTo>
                      <a:cubicBezTo>
                        <a:pt x="550427" y="609900"/>
                        <a:pt x="568000" y="588699"/>
                        <a:pt x="590477" y="571983"/>
                      </a:cubicBezTo>
                      <a:cubicBezTo>
                        <a:pt x="610093" y="556898"/>
                        <a:pt x="632569" y="546298"/>
                        <a:pt x="656681" y="541813"/>
                      </a:cubicBezTo>
                      <a:cubicBezTo>
                        <a:pt x="672006" y="538959"/>
                        <a:pt x="687331" y="538347"/>
                        <a:pt x="702451" y="540080"/>
                      </a:cubicBezTo>
                      <a:close/>
                      <a:moveTo>
                        <a:pt x="927979" y="87502"/>
                      </a:moveTo>
                      <a:cubicBezTo>
                        <a:pt x="913676" y="87094"/>
                        <a:pt x="900599" y="91171"/>
                        <a:pt x="888339" y="98917"/>
                      </a:cubicBezTo>
                      <a:cubicBezTo>
                        <a:pt x="878531" y="105033"/>
                        <a:pt x="869949" y="113187"/>
                        <a:pt x="863001" y="122565"/>
                      </a:cubicBezTo>
                      <a:cubicBezTo>
                        <a:pt x="852785" y="135611"/>
                        <a:pt x="845429" y="149881"/>
                        <a:pt x="840525" y="165782"/>
                      </a:cubicBezTo>
                      <a:cubicBezTo>
                        <a:pt x="831534" y="193914"/>
                        <a:pt x="829899" y="222454"/>
                        <a:pt x="834803" y="250586"/>
                      </a:cubicBezTo>
                      <a:cubicBezTo>
                        <a:pt x="837255" y="268525"/>
                        <a:pt x="843385" y="285649"/>
                        <a:pt x="852376" y="301549"/>
                      </a:cubicBezTo>
                      <a:cubicBezTo>
                        <a:pt x="858506" y="312965"/>
                        <a:pt x="865862" y="322750"/>
                        <a:pt x="876079" y="331720"/>
                      </a:cubicBezTo>
                      <a:cubicBezTo>
                        <a:pt x="883026" y="337836"/>
                        <a:pt x="891199" y="343544"/>
                        <a:pt x="899781" y="347213"/>
                      </a:cubicBezTo>
                      <a:cubicBezTo>
                        <a:pt x="916537" y="354144"/>
                        <a:pt x="933701" y="354144"/>
                        <a:pt x="951273" y="346805"/>
                      </a:cubicBezTo>
                      <a:cubicBezTo>
                        <a:pt x="960673" y="342728"/>
                        <a:pt x="968437" y="336613"/>
                        <a:pt x="976202" y="329681"/>
                      </a:cubicBezTo>
                      <a:cubicBezTo>
                        <a:pt x="987236" y="318673"/>
                        <a:pt x="996227" y="305627"/>
                        <a:pt x="1003174" y="290949"/>
                      </a:cubicBezTo>
                      <a:cubicBezTo>
                        <a:pt x="1012982" y="268525"/>
                        <a:pt x="1017477" y="244470"/>
                        <a:pt x="1017886" y="220007"/>
                      </a:cubicBezTo>
                      <a:cubicBezTo>
                        <a:pt x="1017886" y="202884"/>
                        <a:pt x="1015434" y="186983"/>
                        <a:pt x="1011347" y="171082"/>
                      </a:cubicBezTo>
                      <a:cubicBezTo>
                        <a:pt x="1006035" y="153958"/>
                        <a:pt x="998679" y="137650"/>
                        <a:pt x="987236" y="123380"/>
                      </a:cubicBezTo>
                      <a:cubicBezTo>
                        <a:pt x="979880" y="112780"/>
                        <a:pt x="970481" y="103810"/>
                        <a:pt x="959038" y="97694"/>
                      </a:cubicBezTo>
                      <a:cubicBezTo>
                        <a:pt x="950047" y="91986"/>
                        <a:pt x="939013" y="88317"/>
                        <a:pt x="927979" y="87502"/>
                      </a:cubicBezTo>
                      <a:close/>
                      <a:moveTo>
                        <a:pt x="942283" y="965"/>
                      </a:moveTo>
                      <a:cubicBezTo>
                        <a:pt x="957404" y="2698"/>
                        <a:pt x="972320" y="6775"/>
                        <a:pt x="986827" y="13298"/>
                      </a:cubicBezTo>
                      <a:cubicBezTo>
                        <a:pt x="1012982" y="25122"/>
                        <a:pt x="1035050" y="42653"/>
                        <a:pt x="1053032" y="64670"/>
                      </a:cubicBezTo>
                      <a:cubicBezTo>
                        <a:pt x="1075508" y="92802"/>
                        <a:pt x="1090629" y="125011"/>
                        <a:pt x="1098802" y="160074"/>
                      </a:cubicBezTo>
                      <a:cubicBezTo>
                        <a:pt x="1103298" y="180052"/>
                        <a:pt x="1105750" y="200030"/>
                        <a:pt x="1104932" y="217561"/>
                      </a:cubicBezTo>
                      <a:cubicBezTo>
                        <a:pt x="1105750" y="257924"/>
                        <a:pt x="1097985" y="293395"/>
                        <a:pt x="1082456" y="328051"/>
                      </a:cubicBezTo>
                      <a:cubicBezTo>
                        <a:pt x="1067335" y="359852"/>
                        <a:pt x="1046902" y="387169"/>
                        <a:pt x="1018703" y="408370"/>
                      </a:cubicBezTo>
                      <a:cubicBezTo>
                        <a:pt x="997861" y="423455"/>
                        <a:pt x="975385" y="433240"/>
                        <a:pt x="950456" y="437725"/>
                      </a:cubicBezTo>
                      <a:cubicBezTo>
                        <a:pt x="917763" y="442617"/>
                        <a:pt x="886704" y="438540"/>
                        <a:pt x="857280" y="423863"/>
                      </a:cubicBezTo>
                      <a:cubicBezTo>
                        <a:pt x="835212" y="412854"/>
                        <a:pt x="816413" y="398585"/>
                        <a:pt x="800884" y="379830"/>
                      </a:cubicBezTo>
                      <a:cubicBezTo>
                        <a:pt x="778407" y="354144"/>
                        <a:pt x="763287" y="324789"/>
                        <a:pt x="753887" y="292172"/>
                      </a:cubicBezTo>
                      <a:cubicBezTo>
                        <a:pt x="745714" y="262817"/>
                        <a:pt x="742853" y="233054"/>
                        <a:pt x="744488" y="202476"/>
                      </a:cubicBezTo>
                      <a:cubicBezTo>
                        <a:pt x="747757" y="164559"/>
                        <a:pt x="757157" y="128273"/>
                        <a:pt x="776364" y="94433"/>
                      </a:cubicBezTo>
                      <a:cubicBezTo>
                        <a:pt x="790259" y="70785"/>
                        <a:pt x="807831" y="49585"/>
                        <a:pt x="830308" y="32868"/>
                      </a:cubicBezTo>
                      <a:cubicBezTo>
                        <a:pt x="849924" y="17783"/>
                        <a:pt x="872401" y="7183"/>
                        <a:pt x="896512" y="2698"/>
                      </a:cubicBezTo>
                      <a:cubicBezTo>
                        <a:pt x="911837" y="-156"/>
                        <a:pt x="927162" y="-768"/>
                        <a:pt x="942283" y="965"/>
                      </a:cubicBezTo>
                      <a:close/>
                    </a:path>
                  </a:pathLst>
                </a:custGeom>
                <a:solidFill>
                  <a:schemeClr val="accent1"/>
                </a:solidFill>
                <a:ln>
                  <a:noFill/>
                </a:ln>
                <a:effectLst/>
                <a:extLst/>
              </p:spPr>
              <p:txBody>
                <a:bodyPr wrap="square" anchor="ctr">
                  <a:noAutofit/>
                </a:bodyPr>
                <a:lstStyle/>
                <a:p>
                  <a:pPr algn="ctr"/>
                  <a:endParaRPr lang="en-US" dirty="0"/>
                </a:p>
              </p:txBody>
            </p:sp>
            <p:sp>
              <p:nvSpPr>
                <p:cNvPr id="348" name="Freeform 369">
                  <a:extLst>
                    <a:ext uri="{FF2B5EF4-FFF2-40B4-BE49-F238E27FC236}">
                      <a16:creationId xmlns:a16="http://schemas.microsoft.com/office/drawing/2014/main" id="{51F2D3A7-8E7A-8E48-B82C-6C9A649B2372}"/>
                    </a:ext>
                  </a:extLst>
                </p:cNvPr>
                <p:cNvSpPr>
                  <a:spLocks noChangeArrowheads="1"/>
                </p:cNvSpPr>
                <p:nvPr/>
              </p:nvSpPr>
              <p:spPr bwMode="auto">
                <a:xfrm>
                  <a:off x="1948042" y="3956634"/>
                  <a:ext cx="342949" cy="345879"/>
                </a:xfrm>
                <a:custGeom>
                  <a:avLst/>
                  <a:gdLst>
                    <a:gd name="connsiteX0" fmla="*/ 927272 w 1105087"/>
                    <a:gd name="connsiteY0" fmla="*/ 1149276 h 1501468"/>
                    <a:gd name="connsiteX1" fmla="*/ 887632 w 1105087"/>
                    <a:gd name="connsiteY1" fmla="*/ 1160692 h 1501468"/>
                    <a:gd name="connsiteX2" fmla="*/ 862294 w 1105087"/>
                    <a:gd name="connsiteY2" fmla="*/ 1184339 h 1501468"/>
                    <a:gd name="connsiteX3" fmla="*/ 839818 w 1105087"/>
                    <a:gd name="connsiteY3" fmla="*/ 1227556 h 1501468"/>
                    <a:gd name="connsiteX4" fmla="*/ 834096 w 1105087"/>
                    <a:gd name="connsiteY4" fmla="*/ 1312360 h 1501468"/>
                    <a:gd name="connsiteX5" fmla="*/ 851669 w 1105087"/>
                    <a:gd name="connsiteY5" fmla="*/ 1363324 h 1501468"/>
                    <a:gd name="connsiteX6" fmla="*/ 875372 w 1105087"/>
                    <a:gd name="connsiteY6" fmla="*/ 1393494 h 1501468"/>
                    <a:gd name="connsiteX7" fmla="*/ 899074 w 1105087"/>
                    <a:gd name="connsiteY7" fmla="*/ 1408987 h 1501468"/>
                    <a:gd name="connsiteX8" fmla="*/ 950566 w 1105087"/>
                    <a:gd name="connsiteY8" fmla="*/ 1408580 h 1501468"/>
                    <a:gd name="connsiteX9" fmla="*/ 975495 w 1105087"/>
                    <a:gd name="connsiteY9" fmla="*/ 1391456 h 1501468"/>
                    <a:gd name="connsiteX10" fmla="*/ 1002467 w 1105087"/>
                    <a:gd name="connsiteY10" fmla="*/ 1352723 h 1501468"/>
                    <a:gd name="connsiteX11" fmla="*/ 1017179 w 1105087"/>
                    <a:gd name="connsiteY11" fmla="*/ 1281782 h 1501468"/>
                    <a:gd name="connsiteX12" fmla="*/ 1010640 w 1105087"/>
                    <a:gd name="connsiteY12" fmla="*/ 1232856 h 1501468"/>
                    <a:gd name="connsiteX13" fmla="*/ 986529 w 1105087"/>
                    <a:gd name="connsiteY13" fmla="*/ 1185154 h 1501468"/>
                    <a:gd name="connsiteX14" fmla="*/ 958331 w 1105087"/>
                    <a:gd name="connsiteY14" fmla="*/ 1159469 h 1501468"/>
                    <a:gd name="connsiteX15" fmla="*/ 927272 w 1105087"/>
                    <a:gd name="connsiteY15" fmla="*/ 1149276 h 1501468"/>
                    <a:gd name="connsiteX16" fmla="*/ 183932 w 1105087"/>
                    <a:gd name="connsiteY16" fmla="*/ 1149276 h 1501468"/>
                    <a:gd name="connsiteX17" fmla="*/ 144291 w 1105087"/>
                    <a:gd name="connsiteY17" fmla="*/ 1160692 h 1501468"/>
                    <a:gd name="connsiteX18" fmla="*/ 118954 w 1105087"/>
                    <a:gd name="connsiteY18" fmla="*/ 1184339 h 1501468"/>
                    <a:gd name="connsiteX19" fmla="*/ 96477 w 1105087"/>
                    <a:gd name="connsiteY19" fmla="*/ 1227556 h 1501468"/>
                    <a:gd name="connsiteX20" fmla="*/ 90756 w 1105087"/>
                    <a:gd name="connsiteY20" fmla="*/ 1312360 h 1501468"/>
                    <a:gd name="connsiteX21" fmla="*/ 108329 w 1105087"/>
                    <a:gd name="connsiteY21" fmla="*/ 1363324 h 1501468"/>
                    <a:gd name="connsiteX22" fmla="*/ 132031 w 1105087"/>
                    <a:gd name="connsiteY22" fmla="*/ 1393494 h 1501468"/>
                    <a:gd name="connsiteX23" fmla="*/ 155734 w 1105087"/>
                    <a:gd name="connsiteY23" fmla="*/ 1408987 h 1501468"/>
                    <a:gd name="connsiteX24" fmla="*/ 207226 w 1105087"/>
                    <a:gd name="connsiteY24" fmla="*/ 1408580 h 1501468"/>
                    <a:gd name="connsiteX25" fmla="*/ 232155 w 1105087"/>
                    <a:gd name="connsiteY25" fmla="*/ 1391456 h 1501468"/>
                    <a:gd name="connsiteX26" fmla="*/ 259127 w 1105087"/>
                    <a:gd name="connsiteY26" fmla="*/ 1352723 h 1501468"/>
                    <a:gd name="connsiteX27" fmla="*/ 273839 w 1105087"/>
                    <a:gd name="connsiteY27" fmla="*/ 1281782 h 1501468"/>
                    <a:gd name="connsiteX28" fmla="*/ 267300 w 1105087"/>
                    <a:gd name="connsiteY28" fmla="*/ 1232856 h 1501468"/>
                    <a:gd name="connsiteX29" fmla="*/ 243189 w 1105087"/>
                    <a:gd name="connsiteY29" fmla="*/ 1185154 h 1501468"/>
                    <a:gd name="connsiteX30" fmla="*/ 214991 w 1105087"/>
                    <a:gd name="connsiteY30" fmla="*/ 1159469 h 1501468"/>
                    <a:gd name="connsiteX31" fmla="*/ 183932 w 1105087"/>
                    <a:gd name="connsiteY31" fmla="*/ 1149276 h 1501468"/>
                    <a:gd name="connsiteX32" fmla="*/ 941576 w 1105087"/>
                    <a:gd name="connsiteY32" fmla="*/ 1062739 h 1501468"/>
                    <a:gd name="connsiteX33" fmla="*/ 986120 w 1105087"/>
                    <a:gd name="connsiteY33" fmla="*/ 1075073 h 1501468"/>
                    <a:gd name="connsiteX34" fmla="*/ 1052325 w 1105087"/>
                    <a:gd name="connsiteY34" fmla="*/ 1126444 h 1501468"/>
                    <a:gd name="connsiteX35" fmla="*/ 1098095 w 1105087"/>
                    <a:gd name="connsiteY35" fmla="*/ 1221848 h 1501468"/>
                    <a:gd name="connsiteX36" fmla="*/ 1104225 w 1105087"/>
                    <a:gd name="connsiteY36" fmla="*/ 1279335 h 1501468"/>
                    <a:gd name="connsiteX37" fmla="*/ 1081749 w 1105087"/>
                    <a:gd name="connsiteY37" fmla="*/ 1389825 h 1501468"/>
                    <a:gd name="connsiteX38" fmla="*/ 1017996 w 1105087"/>
                    <a:gd name="connsiteY38" fmla="*/ 1470144 h 1501468"/>
                    <a:gd name="connsiteX39" fmla="*/ 949749 w 1105087"/>
                    <a:gd name="connsiteY39" fmla="*/ 1499499 h 1501468"/>
                    <a:gd name="connsiteX40" fmla="*/ 856573 w 1105087"/>
                    <a:gd name="connsiteY40" fmla="*/ 1485637 h 1501468"/>
                    <a:gd name="connsiteX41" fmla="*/ 800177 w 1105087"/>
                    <a:gd name="connsiteY41" fmla="*/ 1441604 h 1501468"/>
                    <a:gd name="connsiteX42" fmla="*/ 753180 w 1105087"/>
                    <a:gd name="connsiteY42" fmla="*/ 1353946 h 1501468"/>
                    <a:gd name="connsiteX43" fmla="*/ 743781 w 1105087"/>
                    <a:gd name="connsiteY43" fmla="*/ 1264250 h 1501468"/>
                    <a:gd name="connsiteX44" fmla="*/ 775657 w 1105087"/>
                    <a:gd name="connsiteY44" fmla="*/ 1156207 h 1501468"/>
                    <a:gd name="connsiteX45" fmla="*/ 829601 w 1105087"/>
                    <a:gd name="connsiteY45" fmla="*/ 1094643 h 1501468"/>
                    <a:gd name="connsiteX46" fmla="*/ 895805 w 1105087"/>
                    <a:gd name="connsiteY46" fmla="*/ 1064472 h 1501468"/>
                    <a:gd name="connsiteX47" fmla="*/ 941576 w 1105087"/>
                    <a:gd name="connsiteY47" fmla="*/ 1062739 h 1501468"/>
                    <a:gd name="connsiteX48" fmla="*/ 198235 w 1105087"/>
                    <a:gd name="connsiteY48" fmla="*/ 1062739 h 1501468"/>
                    <a:gd name="connsiteX49" fmla="*/ 242780 w 1105087"/>
                    <a:gd name="connsiteY49" fmla="*/ 1075073 h 1501468"/>
                    <a:gd name="connsiteX50" fmla="*/ 308984 w 1105087"/>
                    <a:gd name="connsiteY50" fmla="*/ 1126444 h 1501468"/>
                    <a:gd name="connsiteX51" fmla="*/ 354755 w 1105087"/>
                    <a:gd name="connsiteY51" fmla="*/ 1221848 h 1501468"/>
                    <a:gd name="connsiteX52" fmla="*/ 360885 w 1105087"/>
                    <a:gd name="connsiteY52" fmla="*/ 1279335 h 1501468"/>
                    <a:gd name="connsiteX53" fmla="*/ 338408 w 1105087"/>
                    <a:gd name="connsiteY53" fmla="*/ 1389825 h 1501468"/>
                    <a:gd name="connsiteX54" fmla="*/ 274656 w 1105087"/>
                    <a:gd name="connsiteY54" fmla="*/ 1470144 h 1501468"/>
                    <a:gd name="connsiteX55" fmla="*/ 206409 w 1105087"/>
                    <a:gd name="connsiteY55" fmla="*/ 1499499 h 1501468"/>
                    <a:gd name="connsiteX56" fmla="*/ 113233 w 1105087"/>
                    <a:gd name="connsiteY56" fmla="*/ 1485637 h 1501468"/>
                    <a:gd name="connsiteX57" fmla="*/ 56836 w 1105087"/>
                    <a:gd name="connsiteY57" fmla="*/ 1441604 h 1501468"/>
                    <a:gd name="connsiteX58" fmla="*/ 9840 w 1105087"/>
                    <a:gd name="connsiteY58" fmla="*/ 1353946 h 1501468"/>
                    <a:gd name="connsiteX59" fmla="*/ 440 w 1105087"/>
                    <a:gd name="connsiteY59" fmla="*/ 1264250 h 1501468"/>
                    <a:gd name="connsiteX60" fmla="*/ 32316 w 1105087"/>
                    <a:gd name="connsiteY60" fmla="*/ 1156207 h 1501468"/>
                    <a:gd name="connsiteX61" fmla="*/ 86261 w 1105087"/>
                    <a:gd name="connsiteY61" fmla="*/ 1094643 h 1501468"/>
                    <a:gd name="connsiteX62" fmla="*/ 152465 w 1105087"/>
                    <a:gd name="connsiteY62" fmla="*/ 1064472 h 1501468"/>
                    <a:gd name="connsiteX63" fmla="*/ 198235 w 1105087"/>
                    <a:gd name="connsiteY63" fmla="*/ 1062739 h 1501468"/>
                    <a:gd name="connsiteX64" fmla="*/ 688148 w 1105087"/>
                    <a:gd name="connsiteY64" fmla="*/ 626617 h 1501468"/>
                    <a:gd name="connsiteX65" fmla="*/ 648507 w 1105087"/>
                    <a:gd name="connsiteY65" fmla="*/ 638032 h 1501468"/>
                    <a:gd name="connsiteX66" fmla="*/ 623170 w 1105087"/>
                    <a:gd name="connsiteY66" fmla="*/ 661680 h 1501468"/>
                    <a:gd name="connsiteX67" fmla="*/ 600693 w 1105087"/>
                    <a:gd name="connsiteY67" fmla="*/ 704897 h 1501468"/>
                    <a:gd name="connsiteX68" fmla="*/ 594972 w 1105087"/>
                    <a:gd name="connsiteY68" fmla="*/ 789701 h 1501468"/>
                    <a:gd name="connsiteX69" fmla="*/ 612545 w 1105087"/>
                    <a:gd name="connsiteY69" fmla="*/ 840664 h 1501468"/>
                    <a:gd name="connsiteX70" fmla="*/ 636247 w 1105087"/>
                    <a:gd name="connsiteY70" fmla="*/ 870835 h 1501468"/>
                    <a:gd name="connsiteX71" fmla="*/ 659950 w 1105087"/>
                    <a:gd name="connsiteY71" fmla="*/ 886328 h 1501468"/>
                    <a:gd name="connsiteX72" fmla="*/ 711442 w 1105087"/>
                    <a:gd name="connsiteY72" fmla="*/ 885920 h 1501468"/>
                    <a:gd name="connsiteX73" fmla="*/ 736371 w 1105087"/>
                    <a:gd name="connsiteY73" fmla="*/ 868796 h 1501468"/>
                    <a:gd name="connsiteX74" fmla="*/ 763343 w 1105087"/>
                    <a:gd name="connsiteY74" fmla="*/ 830064 h 1501468"/>
                    <a:gd name="connsiteX75" fmla="*/ 778055 w 1105087"/>
                    <a:gd name="connsiteY75" fmla="*/ 759122 h 1501468"/>
                    <a:gd name="connsiteX76" fmla="*/ 771516 w 1105087"/>
                    <a:gd name="connsiteY76" fmla="*/ 710197 h 1501468"/>
                    <a:gd name="connsiteX77" fmla="*/ 747405 w 1105087"/>
                    <a:gd name="connsiteY77" fmla="*/ 662495 h 1501468"/>
                    <a:gd name="connsiteX78" fmla="*/ 719207 w 1105087"/>
                    <a:gd name="connsiteY78" fmla="*/ 636809 h 1501468"/>
                    <a:gd name="connsiteX79" fmla="*/ 688148 w 1105087"/>
                    <a:gd name="connsiteY79" fmla="*/ 626617 h 1501468"/>
                    <a:gd name="connsiteX80" fmla="*/ 702451 w 1105087"/>
                    <a:gd name="connsiteY80" fmla="*/ 540080 h 1501468"/>
                    <a:gd name="connsiteX81" fmla="*/ 746996 w 1105087"/>
                    <a:gd name="connsiteY81" fmla="*/ 552413 h 1501468"/>
                    <a:gd name="connsiteX82" fmla="*/ 813201 w 1105087"/>
                    <a:gd name="connsiteY82" fmla="*/ 603785 h 1501468"/>
                    <a:gd name="connsiteX83" fmla="*/ 858971 w 1105087"/>
                    <a:gd name="connsiteY83" fmla="*/ 699189 h 1501468"/>
                    <a:gd name="connsiteX84" fmla="*/ 865101 w 1105087"/>
                    <a:gd name="connsiteY84" fmla="*/ 756676 h 1501468"/>
                    <a:gd name="connsiteX85" fmla="*/ 842625 w 1105087"/>
                    <a:gd name="connsiteY85" fmla="*/ 867166 h 1501468"/>
                    <a:gd name="connsiteX86" fmla="*/ 778872 w 1105087"/>
                    <a:gd name="connsiteY86" fmla="*/ 947484 h 1501468"/>
                    <a:gd name="connsiteX87" fmla="*/ 710625 w 1105087"/>
                    <a:gd name="connsiteY87" fmla="*/ 976840 h 1501468"/>
                    <a:gd name="connsiteX88" fmla="*/ 617449 w 1105087"/>
                    <a:gd name="connsiteY88" fmla="*/ 962977 h 1501468"/>
                    <a:gd name="connsiteX89" fmla="*/ 561052 w 1105087"/>
                    <a:gd name="connsiteY89" fmla="*/ 918945 h 1501468"/>
                    <a:gd name="connsiteX90" fmla="*/ 514056 w 1105087"/>
                    <a:gd name="connsiteY90" fmla="*/ 831287 h 1501468"/>
                    <a:gd name="connsiteX91" fmla="*/ 504656 w 1105087"/>
                    <a:gd name="connsiteY91" fmla="*/ 741591 h 1501468"/>
                    <a:gd name="connsiteX92" fmla="*/ 536532 w 1105087"/>
                    <a:gd name="connsiteY92" fmla="*/ 633548 h 1501468"/>
                    <a:gd name="connsiteX93" fmla="*/ 590477 w 1105087"/>
                    <a:gd name="connsiteY93" fmla="*/ 571983 h 1501468"/>
                    <a:gd name="connsiteX94" fmla="*/ 656681 w 1105087"/>
                    <a:gd name="connsiteY94" fmla="*/ 541813 h 1501468"/>
                    <a:gd name="connsiteX95" fmla="*/ 702451 w 1105087"/>
                    <a:gd name="connsiteY95" fmla="*/ 540080 h 1501468"/>
                    <a:gd name="connsiteX96" fmla="*/ 927979 w 1105087"/>
                    <a:gd name="connsiteY96" fmla="*/ 87502 h 1501468"/>
                    <a:gd name="connsiteX97" fmla="*/ 888339 w 1105087"/>
                    <a:gd name="connsiteY97" fmla="*/ 98917 h 1501468"/>
                    <a:gd name="connsiteX98" fmla="*/ 863001 w 1105087"/>
                    <a:gd name="connsiteY98" fmla="*/ 122565 h 1501468"/>
                    <a:gd name="connsiteX99" fmla="*/ 840525 w 1105087"/>
                    <a:gd name="connsiteY99" fmla="*/ 165782 h 1501468"/>
                    <a:gd name="connsiteX100" fmla="*/ 834803 w 1105087"/>
                    <a:gd name="connsiteY100" fmla="*/ 250586 h 1501468"/>
                    <a:gd name="connsiteX101" fmla="*/ 852376 w 1105087"/>
                    <a:gd name="connsiteY101" fmla="*/ 301549 h 1501468"/>
                    <a:gd name="connsiteX102" fmla="*/ 876079 w 1105087"/>
                    <a:gd name="connsiteY102" fmla="*/ 331720 h 1501468"/>
                    <a:gd name="connsiteX103" fmla="*/ 899781 w 1105087"/>
                    <a:gd name="connsiteY103" fmla="*/ 347213 h 1501468"/>
                    <a:gd name="connsiteX104" fmla="*/ 951273 w 1105087"/>
                    <a:gd name="connsiteY104" fmla="*/ 346805 h 1501468"/>
                    <a:gd name="connsiteX105" fmla="*/ 976202 w 1105087"/>
                    <a:gd name="connsiteY105" fmla="*/ 329681 h 1501468"/>
                    <a:gd name="connsiteX106" fmla="*/ 1003174 w 1105087"/>
                    <a:gd name="connsiteY106" fmla="*/ 290949 h 1501468"/>
                    <a:gd name="connsiteX107" fmla="*/ 1017886 w 1105087"/>
                    <a:gd name="connsiteY107" fmla="*/ 220007 h 1501468"/>
                    <a:gd name="connsiteX108" fmla="*/ 1011347 w 1105087"/>
                    <a:gd name="connsiteY108" fmla="*/ 171082 h 1501468"/>
                    <a:gd name="connsiteX109" fmla="*/ 987236 w 1105087"/>
                    <a:gd name="connsiteY109" fmla="*/ 123380 h 1501468"/>
                    <a:gd name="connsiteX110" fmla="*/ 959038 w 1105087"/>
                    <a:gd name="connsiteY110" fmla="*/ 97694 h 1501468"/>
                    <a:gd name="connsiteX111" fmla="*/ 927979 w 1105087"/>
                    <a:gd name="connsiteY111" fmla="*/ 87502 h 1501468"/>
                    <a:gd name="connsiteX112" fmla="*/ 942283 w 1105087"/>
                    <a:gd name="connsiteY112" fmla="*/ 965 h 1501468"/>
                    <a:gd name="connsiteX113" fmla="*/ 986827 w 1105087"/>
                    <a:gd name="connsiteY113" fmla="*/ 13298 h 1501468"/>
                    <a:gd name="connsiteX114" fmla="*/ 1053032 w 1105087"/>
                    <a:gd name="connsiteY114" fmla="*/ 64670 h 1501468"/>
                    <a:gd name="connsiteX115" fmla="*/ 1098802 w 1105087"/>
                    <a:gd name="connsiteY115" fmla="*/ 160074 h 1501468"/>
                    <a:gd name="connsiteX116" fmla="*/ 1104932 w 1105087"/>
                    <a:gd name="connsiteY116" fmla="*/ 217561 h 1501468"/>
                    <a:gd name="connsiteX117" fmla="*/ 1082456 w 1105087"/>
                    <a:gd name="connsiteY117" fmla="*/ 328051 h 1501468"/>
                    <a:gd name="connsiteX118" fmla="*/ 1018703 w 1105087"/>
                    <a:gd name="connsiteY118" fmla="*/ 408370 h 1501468"/>
                    <a:gd name="connsiteX119" fmla="*/ 950456 w 1105087"/>
                    <a:gd name="connsiteY119" fmla="*/ 437725 h 1501468"/>
                    <a:gd name="connsiteX120" fmla="*/ 857280 w 1105087"/>
                    <a:gd name="connsiteY120" fmla="*/ 423863 h 1501468"/>
                    <a:gd name="connsiteX121" fmla="*/ 800884 w 1105087"/>
                    <a:gd name="connsiteY121" fmla="*/ 379830 h 1501468"/>
                    <a:gd name="connsiteX122" fmla="*/ 753887 w 1105087"/>
                    <a:gd name="connsiteY122" fmla="*/ 292172 h 1501468"/>
                    <a:gd name="connsiteX123" fmla="*/ 744488 w 1105087"/>
                    <a:gd name="connsiteY123" fmla="*/ 202476 h 1501468"/>
                    <a:gd name="connsiteX124" fmla="*/ 776364 w 1105087"/>
                    <a:gd name="connsiteY124" fmla="*/ 94433 h 1501468"/>
                    <a:gd name="connsiteX125" fmla="*/ 830308 w 1105087"/>
                    <a:gd name="connsiteY125" fmla="*/ 32868 h 1501468"/>
                    <a:gd name="connsiteX126" fmla="*/ 896512 w 1105087"/>
                    <a:gd name="connsiteY126" fmla="*/ 2698 h 1501468"/>
                    <a:gd name="connsiteX127" fmla="*/ 942283 w 1105087"/>
                    <a:gd name="connsiteY127" fmla="*/ 965 h 1501468"/>
                    <a:gd name="connsiteX0" fmla="*/ 927272 w 1105087"/>
                    <a:gd name="connsiteY0" fmla="*/ 1147753 h 1499945"/>
                    <a:gd name="connsiteX1" fmla="*/ 887632 w 1105087"/>
                    <a:gd name="connsiteY1" fmla="*/ 1159169 h 1499945"/>
                    <a:gd name="connsiteX2" fmla="*/ 862294 w 1105087"/>
                    <a:gd name="connsiteY2" fmla="*/ 1182816 h 1499945"/>
                    <a:gd name="connsiteX3" fmla="*/ 839818 w 1105087"/>
                    <a:gd name="connsiteY3" fmla="*/ 1226033 h 1499945"/>
                    <a:gd name="connsiteX4" fmla="*/ 834096 w 1105087"/>
                    <a:gd name="connsiteY4" fmla="*/ 1310837 h 1499945"/>
                    <a:gd name="connsiteX5" fmla="*/ 851669 w 1105087"/>
                    <a:gd name="connsiteY5" fmla="*/ 1361801 h 1499945"/>
                    <a:gd name="connsiteX6" fmla="*/ 875372 w 1105087"/>
                    <a:gd name="connsiteY6" fmla="*/ 1391971 h 1499945"/>
                    <a:gd name="connsiteX7" fmla="*/ 899074 w 1105087"/>
                    <a:gd name="connsiteY7" fmla="*/ 1407464 h 1499945"/>
                    <a:gd name="connsiteX8" fmla="*/ 950566 w 1105087"/>
                    <a:gd name="connsiteY8" fmla="*/ 1407057 h 1499945"/>
                    <a:gd name="connsiteX9" fmla="*/ 975495 w 1105087"/>
                    <a:gd name="connsiteY9" fmla="*/ 1389933 h 1499945"/>
                    <a:gd name="connsiteX10" fmla="*/ 1002467 w 1105087"/>
                    <a:gd name="connsiteY10" fmla="*/ 1351200 h 1499945"/>
                    <a:gd name="connsiteX11" fmla="*/ 1017179 w 1105087"/>
                    <a:gd name="connsiteY11" fmla="*/ 1280259 h 1499945"/>
                    <a:gd name="connsiteX12" fmla="*/ 1010640 w 1105087"/>
                    <a:gd name="connsiteY12" fmla="*/ 1231333 h 1499945"/>
                    <a:gd name="connsiteX13" fmla="*/ 986529 w 1105087"/>
                    <a:gd name="connsiteY13" fmla="*/ 1183631 h 1499945"/>
                    <a:gd name="connsiteX14" fmla="*/ 958331 w 1105087"/>
                    <a:gd name="connsiteY14" fmla="*/ 1157946 h 1499945"/>
                    <a:gd name="connsiteX15" fmla="*/ 927272 w 1105087"/>
                    <a:gd name="connsiteY15" fmla="*/ 1147753 h 1499945"/>
                    <a:gd name="connsiteX16" fmla="*/ 183932 w 1105087"/>
                    <a:gd name="connsiteY16" fmla="*/ 1147753 h 1499945"/>
                    <a:gd name="connsiteX17" fmla="*/ 144291 w 1105087"/>
                    <a:gd name="connsiteY17" fmla="*/ 1159169 h 1499945"/>
                    <a:gd name="connsiteX18" fmla="*/ 118954 w 1105087"/>
                    <a:gd name="connsiteY18" fmla="*/ 1182816 h 1499945"/>
                    <a:gd name="connsiteX19" fmla="*/ 96477 w 1105087"/>
                    <a:gd name="connsiteY19" fmla="*/ 1226033 h 1499945"/>
                    <a:gd name="connsiteX20" fmla="*/ 90756 w 1105087"/>
                    <a:gd name="connsiteY20" fmla="*/ 1310837 h 1499945"/>
                    <a:gd name="connsiteX21" fmla="*/ 108329 w 1105087"/>
                    <a:gd name="connsiteY21" fmla="*/ 1361801 h 1499945"/>
                    <a:gd name="connsiteX22" fmla="*/ 132031 w 1105087"/>
                    <a:gd name="connsiteY22" fmla="*/ 1391971 h 1499945"/>
                    <a:gd name="connsiteX23" fmla="*/ 155734 w 1105087"/>
                    <a:gd name="connsiteY23" fmla="*/ 1407464 h 1499945"/>
                    <a:gd name="connsiteX24" fmla="*/ 207226 w 1105087"/>
                    <a:gd name="connsiteY24" fmla="*/ 1407057 h 1499945"/>
                    <a:gd name="connsiteX25" fmla="*/ 232155 w 1105087"/>
                    <a:gd name="connsiteY25" fmla="*/ 1389933 h 1499945"/>
                    <a:gd name="connsiteX26" fmla="*/ 259127 w 1105087"/>
                    <a:gd name="connsiteY26" fmla="*/ 1351200 h 1499945"/>
                    <a:gd name="connsiteX27" fmla="*/ 273839 w 1105087"/>
                    <a:gd name="connsiteY27" fmla="*/ 1280259 h 1499945"/>
                    <a:gd name="connsiteX28" fmla="*/ 267300 w 1105087"/>
                    <a:gd name="connsiteY28" fmla="*/ 1231333 h 1499945"/>
                    <a:gd name="connsiteX29" fmla="*/ 243189 w 1105087"/>
                    <a:gd name="connsiteY29" fmla="*/ 1183631 h 1499945"/>
                    <a:gd name="connsiteX30" fmla="*/ 214991 w 1105087"/>
                    <a:gd name="connsiteY30" fmla="*/ 1157946 h 1499945"/>
                    <a:gd name="connsiteX31" fmla="*/ 183932 w 1105087"/>
                    <a:gd name="connsiteY31" fmla="*/ 1147753 h 1499945"/>
                    <a:gd name="connsiteX32" fmla="*/ 941576 w 1105087"/>
                    <a:gd name="connsiteY32" fmla="*/ 1061216 h 1499945"/>
                    <a:gd name="connsiteX33" fmla="*/ 986120 w 1105087"/>
                    <a:gd name="connsiteY33" fmla="*/ 1073550 h 1499945"/>
                    <a:gd name="connsiteX34" fmla="*/ 1052325 w 1105087"/>
                    <a:gd name="connsiteY34" fmla="*/ 1124921 h 1499945"/>
                    <a:gd name="connsiteX35" fmla="*/ 1098095 w 1105087"/>
                    <a:gd name="connsiteY35" fmla="*/ 1220325 h 1499945"/>
                    <a:gd name="connsiteX36" fmla="*/ 1104225 w 1105087"/>
                    <a:gd name="connsiteY36" fmla="*/ 1277812 h 1499945"/>
                    <a:gd name="connsiteX37" fmla="*/ 1081749 w 1105087"/>
                    <a:gd name="connsiteY37" fmla="*/ 1388302 h 1499945"/>
                    <a:gd name="connsiteX38" fmla="*/ 1017996 w 1105087"/>
                    <a:gd name="connsiteY38" fmla="*/ 1468621 h 1499945"/>
                    <a:gd name="connsiteX39" fmla="*/ 949749 w 1105087"/>
                    <a:gd name="connsiteY39" fmla="*/ 1497976 h 1499945"/>
                    <a:gd name="connsiteX40" fmla="*/ 856573 w 1105087"/>
                    <a:gd name="connsiteY40" fmla="*/ 1484114 h 1499945"/>
                    <a:gd name="connsiteX41" fmla="*/ 800177 w 1105087"/>
                    <a:gd name="connsiteY41" fmla="*/ 1440081 h 1499945"/>
                    <a:gd name="connsiteX42" fmla="*/ 753180 w 1105087"/>
                    <a:gd name="connsiteY42" fmla="*/ 1352423 h 1499945"/>
                    <a:gd name="connsiteX43" fmla="*/ 743781 w 1105087"/>
                    <a:gd name="connsiteY43" fmla="*/ 1262727 h 1499945"/>
                    <a:gd name="connsiteX44" fmla="*/ 775657 w 1105087"/>
                    <a:gd name="connsiteY44" fmla="*/ 1154684 h 1499945"/>
                    <a:gd name="connsiteX45" fmla="*/ 829601 w 1105087"/>
                    <a:gd name="connsiteY45" fmla="*/ 1093120 h 1499945"/>
                    <a:gd name="connsiteX46" fmla="*/ 895805 w 1105087"/>
                    <a:gd name="connsiteY46" fmla="*/ 1062949 h 1499945"/>
                    <a:gd name="connsiteX47" fmla="*/ 941576 w 1105087"/>
                    <a:gd name="connsiteY47" fmla="*/ 1061216 h 1499945"/>
                    <a:gd name="connsiteX48" fmla="*/ 198235 w 1105087"/>
                    <a:gd name="connsiteY48" fmla="*/ 1061216 h 1499945"/>
                    <a:gd name="connsiteX49" fmla="*/ 242780 w 1105087"/>
                    <a:gd name="connsiteY49" fmla="*/ 1073550 h 1499945"/>
                    <a:gd name="connsiteX50" fmla="*/ 308984 w 1105087"/>
                    <a:gd name="connsiteY50" fmla="*/ 1124921 h 1499945"/>
                    <a:gd name="connsiteX51" fmla="*/ 354755 w 1105087"/>
                    <a:gd name="connsiteY51" fmla="*/ 1220325 h 1499945"/>
                    <a:gd name="connsiteX52" fmla="*/ 360885 w 1105087"/>
                    <a:gd name="connsiteY52" fmla="*/ 1277812 h 1499945"/>
                    <a:gd name="connsiteX53" fmla="*/ 338408 w 1105087"/>
                    <a:gd name="connsiteY53" fmla="*/ 1388302 h 1499945"/>
                    <a:gd name="connsiteX54" fmla="*/ 274656 w 1105087"/>
                    <a:gd name="connsiteY54" fmla="*/ 1468621 h 1499945"/>
                    <a:gd name="connsiteX55" fmla="*/ 206409 w 1105087"/>
                    <a:gd name="connsiteY55" fmla="*/ 1497976 h 1499945"/>
                    <a:gd name="connsiteX56" fmla="*/ 113233 w 1105087"/>
                    <a:gd name="connsiteY56" fmla="*/ 1484114 h 1499945"/>
                    <a:gd name="connsiteX57" fmla="*/ 56836 w 1105087"/>
                    <a:gd name="connsiteY57" fmla="*/ 1440081 h 1499945"/>
                    <a:gd name="connsiteX58" fmla="*/ 9840 w 1105087"/>
                    <a:gd name="connsiteY58" fmla="*/ 1352423 h 1499945"/>
                    <a:gd name="connsiteX59" fmla="*/ 440 w 1105087"/>
                    <a:gd name="connsiteY59" fmla="*/ 1262727 h 1499945"/>
                    <a:gd name="connsiteX60" fmla="*/ 32316 w 1105087"/>
                    <a:gd name="connsiteY60" fmla="*/ 1154684 h 1499945"/>
                    <a:gd name="connsiteX61" fmla="*/ 86261 w 1105087"/>
                    <a:gd name="connsiteY61" fmla="*/ 1093120 h 1499945"/>
                    <a:gd name="connsiteX62" fmla="*/ 152465 w 1105087"/>
                    <a:gd name="connsiteY62" fmla="*/ 1062949 h 1499945"/>
                    <a:gd name="connsiteX63" fmla="*/ 198235 w 1105087"/>
                    <a:gd name="connsiteY63" fmla="*/ 1061216 h 1499945"/>
                    <a:gd name="connsiteX64" fmla="*/ 688148 w 1105087"/>
                    <a:gd name="connsiteY64" fmla="*/ 625094 h 1499945"/>
                    <a:gd name="connsiteX65" fmla="*/ 648507 w 1105087"/>
                    <a:gd name="connsiteY65" fmla="*/ 636509 h 1499945"/>
                    <a:gd name="connsiteX66" fmla="*/ 623170 w 1105087"/>
                    <a:gd name="connsiteY66" fmla="*/ 660157 h 1499945"/>
                    <a:gd name="connsiteX67" fmla="*/ 600693 w 1105087"/>
                    <a:gd name="connsiteY67" fmla="*/ 703374 h 1499945"/>
                    <a:gd name="connsiteX68" fmla="*/ 594972 w 1105087"/>
                    <a:gd name="connsiteY68" fmla="*/ 788178 h 1499945"/>
                    <a:gd name="connsiteX69" fmla="*/ 612545 w 1105087"/>
                    <a:gd name="connsiteY69" fmla="*/ 839141 h 1499945"/>
                    <a:gd name="connsiteX70" fmla="*/ 636247 w 1105087"/>
                    <a:gd name="connsiteY70" fmla="*/ 869312 h 1499945"/>
                    <a:gd name="connsiteX71" fmla="*/ 659950 w 1105087"/>
                    <a:gd name="connsiteY71" fmla="*/ 884805 h 1499945"/>
                    <a:gd name="connsiteX72" fmla="*/ 711442 w 1105087"/>
                    <a:gd name="connsiteY72" fmla="*/ 884397 h 1499945"/>
                    <a:gd name="connsiteX73" fmla="*/ 736371 w 1105087"/>
                    <a:gd name="connsiteY73" fmla="*/ 867273 h 1499945"/>
                    <a:gd name="connsiteX74" fmla="*/ 763343 w 1105087"/>
                    <a:gd name="connsiteY74" fmla="*/ 828541 h 1499945"/>
                    <a:gd name="connsiteX75" fmla="*/ 778055 w 1105087"/>
                    <a:gd name="connsiteY75" fmla="*/ 757599 h 1499945"/>
                    <a:gd name="connsiteX76" fmla="*/ 771516 w 1105087"/>
                    <a:gd name="connsiteY76" fmla="*/ 708674 h 1499945"/>
                    <a:gd name="connsiteX77" fmla="*/ 747405 w 1105087"/>
                    <a:gd name="connsiteY77" fmla="*/ 660972 h 1499945"/>
                    <a:gd name="connsiteX78" fmla="*/ 719207 w 1105087"/>
                    <a:gd name="connsiteY78" fmla="*/ 635286 h 1499945"/>
                    <a:gd name="connsiteX79" fmla="*/ 688148 w 1105087"/>
                    <a:gd name="connsiteY79" fmla="*/ 625094 h 1499945"/>
                    <a:gd name="connsiteX80" fmla="*/ 702451 w 1105087"/>
                    <a:gd name="connsiteY80" fmla="*/ 538557 h 1499945"/>
                    <a:gd name="connsiteX81" fmla="*/ 746996 w 1105087"/>
                    <a:gd name="connsiteY81" fmla="*/ 550890 h 1499945"/>
                    <a:gd name="connsiteX82" fmla="*/ 813201 w 1105087"/>
                    <a:gd name="connsiteY82" fmla="*/ 602262 h 1499945"/>
                    <a:gd name="connsiteX83" fmla="*/ 858971 w 1105087"/>
                    <a:gd name="connsiteY83" fmla="*/ 697666 h 1499945"/>
                    <a:gd name="connsiteX84" fmla="*/ 865101 w 1105087"/>
                    <a:gd name="connsiteY84" fmla="*/ 755153 h 1499945"/>
                    <a:gd name="connsiteX85" fmla="*/ 842625 w 1105087"/>
                    <a:gd name="connsiteY85" fmla="*/ 865643 h 1499945"/>
                    <a:gd name="connsiteX86" fmla="*/ 778872 w 1105087"/>
                    <a:gd name="connsiteY86" fmla="*/ 945961 h 1499945"/>
                    <a:gd name="connsiteX87" fmla="*/ 710625 w 1105087"/>
                    <a:gd name="connsiteY87" fmla="*/ 975317 h 1499945"/>
                    <a:gd name="connsiteX88" fmla="*/ 617449 w 1105087"/>
                    <a:gd name="connsiteY88" fmla="*/ 961454 h 1499945"/>
                    <a:gd name="connsiteX89" fmla="*/ 561052 w 1105087"/>
                    <a:gd name="connsiteY89" fmla="*/ 917422 h 1499945"/>
                    <a:gd name="connsiteX90" fmla="*/ 514056 w 1105087"/>
                    <a:gd name="connsiteY90" fmla="*/ 829764 h 1499945"/>
                    <a:gd name="connsiteX91" fmla="*/ 504656 w 1105087"/>
                    <a:gd name="connsiteY91" fmla="*/ 740068 h 1499945"/>
                    <a:gd name="connsiteX92" fmla="*/ 536532 w 1105087"/>
                    <a:gd name="connsiteY92" fmla="*/ 632025 h 1499945"/>
                    <a:gd name="connsiteX93" fmla="*/ 590477 w 1105087"/>
                    <a:gd name="connsiteY93" fmla="*/ 570460 h 1499945"/>
                    <a:gd name="connsiteX94" fmla="*/ 656681 w 1105087"/>
                    <a:gd name="connsiteY94" fmla="*/ 540290 h 1499945"/>
                    <a:gd name="connsiteX95" fmla="*/ 702451 w 1105087"/>
                    <a:gd name="connsiteY95" fmla="*/ 538557 h 1499945"/>
                    <a:gd name="connsiteX96" fmla="*/ 927979 w 1105087"/>
                    <a:gd name="connsiteY96" fmla="*/ 85979 h 1499945"/>
                    <a:gd name="connsiteX97" fmla="*/ 888339 w 1105087"/>
                    <a:gd name="connsiteY97" fmla="*/ 97394 h 1499945"/>
                    <a:gd name="connsiteX98" fmla="*/ 863001 w 1105087"/>
                    <a:gd name="connsiteY98" fmla="*/ 121042 h 1499945"/>
                    <a:gd name="connsiteX99" fmla="*/ 840525 w 1105087"/>
                    <a:gd name="connsiteY99" fmla="*/ 164259 h 1499945"/>
                    <a:gd name="connsiteX100" fmla="*/ 834803 w 1105087"/>
                    <a:gd name="connsiteY100" fmla="*/ 249063 h 1499945"/>
                    <a:gd name="connsiteX101" fmla="*/ 852376 w 1105087"/>
                    <a:gd name="connsiteY101" fmla="*/ 300026 h 1499945"/>
                    <a:gd name="connsiteX102" fmla="*/ 876079 w 1105087"/>
                    <a:gd name="connsiteY102" fmla="*/ 330197 h 1499945"/>
                    <a:gd name="connsiteX103" fmla="*/ 899781 w 1105087"/>
                    <a:gd name="connsiteY103" fmla="*/ 345690 h 1499945"/>
                    <a:gd name="connsiteX104" fmla="*/ 951273 w 1105087"/>
                    <a:gd name="connsiteY104" fmla="*/ 345282 h 1499945"/>
                    <a:gd name="connsiteX105" fmla="*/ 976202 w 1105087"/>
                    <a:gd name="connsiteY105" fmla="*/ 328158 h 1499945"/>
                    <a:gd name="connsiteX106" fmla="*/ 1003174 w 1105087"/>
                    <a:gd name="connsiteY106" fmla="*/ 289426 h 1499945"/>
                    <a:gd name="connsiteX107" fmla="*/ 1017886 w 1105087"/>
                    <a:gd name="connsiteY107" fmla="*/ 218484 h 1499945"/>
                    <a:gd name="connsiteX108" fmla="*/ 1011347 w 1105087"/>
                    <a:gd name="connsiteY108" fmla="*/ 169559 h 1499945"/>
                    <a:gd name="connsiteX109" fmla="*/ 987236 w 1105087"/>
                    <a:gd name="connsiteY109" fmla="*/ 121857 h 1499945"/>
                    <a:gd name="connsiteX110" fmla="*/ 959038 w 1105087"/>
                    <a:gd name="connsiteY110" fmla="*/ 96171 h 1499945"/>
                    <a:gd name="connsiteX111" fmla="*/ 927979 w 1105087"/>
                    <a:gd name="connsiteY111" fmla="*/ 85979 h 1499945"/>
                    <a:gd name="connsiteX112" fmla="*/ 896512 w 1105087"/>
                    <a:gd name="connsiteY112" fmla="*/ 1175 h 1499945"/>
                    <a:gd name="connsiteX113" fmla="*/ 986827 w 1105087"/>
                    <a:gd name="connsiteY113" fmla="*/ 11775 h 1499945"/>
                    <a:gd name="connsiteX114" fmla="*/ 1053032 w 1105087"/>
                    <a:gd name="connsiteY114" fmla="*/ 63147 h 1499945"/>
                    <a:gd name="connsiteX115" fmla="*/ 1098802 w 1105087"/>
                    <a:gd name="connsiteY115" fmla="*/ 158551 h 1499945"/>
                    <a:gd name="connsiteX116" fmla="*/ 1104932 w 1105087"/>
                    <a:gd name="connsiteY116" fmla="*/ 216038 h 1499945"/>
                    <a:gd name="connsiteX117" fmla="*/ 1082456 w 1105087"/>
                    <a:gd name="connsiteY117" fmla="*/ 326528 h 1499945"/>
                    <a:gd name="connsiteX118" fmla="*/ 1018703 w 1105087"/>
                    <a:gd name="connsiteY118" fmla="*/ 406847 h 1499945"/>
                    <a:gd name="connsiteX119" fmla="*/ 950456 w 1105087"/>
                    <a:gd name="connsiteY119" fmla="*/ 436202 h 1499945"/>
                    <a:gd name="connsiteX120" fmla="*/ 857280 w 1105087"/>
                    <a:gd name="connsiteY120" fmla="*/ 422340 h 1499945"/>
                    <a:gd name="connsiteX121" fmla="*/ 800884 w 1105087"/>
                    <a:gd name="connsiteY121" fmla="*/ 378307 h 1499945"/>
                    <a:gd name="connsiteX122" fmla="*/ 753887 w 1105087"/>
                    <a:gd name="connsiteY122" fmla="*/ 290649 h 1499945"/>
                    <a:gd name="connsiteX123" fmla="*/ 744488 w 1105087"/>
                    <a:gd name="connsiteY123" fmla="*/ 200953 h 1499945"/>
                    <a:gd name="connsiteX124" fmla="*/ 776364 w 1105087"/>
                    <a:gd name="connsiteY124" fmla="*/ 92910 h 1499945"/>
                    <a:gd name="connsiteX125" fmla="*/ 830308 w 1105087"/>
                    <a:gd name="connsiteY125" fmla="*/ 31345 h 1499945"/>
                    <a:gd name="connsiteX126" fmla="*/ 896512 w 1105087"/>
                    <a:gd name="connsiteY126" fmla="*/ 1175 h 1499945"/>
                    <a:gd name="connsiteX0" fmla="*/ 927272 w 1105087"/>
                    <a:gd name="connsiteY0" fmla="*/ 1137310 h 1489502"/>
                    <a:gd name="connsiteX1" fmla="*/ 887632 w 1105087"/>
                    <a:gd name="connsiteY1" fmla="*/ 1148726 h 1489502"/>
                    <a:gd name="connsiteX2" fmla="*/ 862294 w 1105087"/>
                    <a:gd name="connsiteY2" fmla="*/ 1172373 h 1489502"/>
                    <a:gd name="connsiteX3" fmla="*/ 839818 w 1105087"/>
                    <a:gd name="connsiteY3" fmla="*/ 1215590 h 1489502"/>
                    <a:gd name="connsiteX4" fmla="*/ 834096 w 1105087"/>
                    <a:gd name="connsiteY4" fmla="*/ 1300394 h 1489502"/>
                    <a:gd name="connsiteX5" fmla="*/ 851669 w 1105087"/>
                    <a:gd name="connsiteY5" fmla="*/ 1351358 h 1489502"/>
                    <a:gd name="connsiteX6" fmla="*/ 875372 w 1105087"/>
                    <a:gd name="connsiteY6" fmla="*/ 1381528 h 1489502"/>
                    <a:gd name="connsiteX7" fmla="*/ 899074 w 1105087"/>
                    <a:gd name="connsiteY7" fmla="*/ 1397021 h 1489502"/>
                    <a:gd name="connsiteX8" fmla="*/ 950566 w 1105087"/>
                    <a:gd name="connsiteY8" fmla="*/ 1396614 h 1489502"/>
                    <a:gd name="connsiteX9" fmla="*/ 975495 w 1105087"/>
                    <a:gd name="connsiteY9" fmla="*/ 1379490 h 1489502"/>
                    <a:gd name="connsiteX10" fmla="*/ 1002467 w 1105087"/>
                    <a:gd name="connsiteY10" fmla="*/ 1340757 h 1489502"/>
                    <a:gd name="connsiteX11" fmla="*/ 1017179 w 1105087"/>
                    <a:gd name="connsiteY11" fmla="*/ 1269816 h 1489502"/>
                    <a:gd name="connsiteX12" fmla="*/ 1010640 w 1105087"/>
                    <a:gd name="connsiteY12" fmla="*/ 1220890 h 1489502"/>
                    <a:gd name="connsiteX13" fmla="*/ 986529 w 1105087"/>
                    <a:gd name="connsiteY13" fmla="*/ 1173188 h 1489502"/>
                    <a:gd name="connsiteX14" fmla="*/ 958331 w 1105087"/>
                    <a:gd name="connsiteY14" fmla="*/ 1147503 h 1489502"/>
                    <a:gd name="connsiteX15" fmla="*/ 927272 w 1105087"/>
                    <a:gd name="connsiteY15" fmla="*/ 1137310 h 1489502"/>
                    <a:gd name="connsiteX16" fmla="*/ 183932 w 1105087"/>
                    <a:gd name="connsiteY16" fmla="*/ 1137310 h 1489502"/>
                    <a:gd name="connsiteX17" fmla="*/ 144291 w 1105087"/>
                    <a:gd name="connsiteY17" fmla="*/ 1148726 h 1489502"/>
                    <a:gd name="connsiteX18" fmla="*/ 118954 w 1105087"/>
                    <a:gd name="connsiteY18" fmla="*/ 1172373 h 1489502"/>
                    <a:gd name="connsiteX19" fmla="*/ 96477 w 1105087"/>
                    <a:gd name="connsiteY19" fmla="*/ 1215590 h 1489502"/>
                    <a:gd name="connsiteX20" fmla="*/ 90756 w 1105087"/>
                    <a:gd name="connsiteY20" fmla="*/ 1300394 h 1489502"/>
                    <a:gd name="connsiteX21" fmla="*/ 108329 w 1105087"/>
                    <a:gd name="connsiteY21" fmla="*/ 1351358 h 1489502"/>
                    <a:gd name="connsiteX22" fmla="*/ 132031 w 1105087"/>
                    <a:gd name="connsiteY22" fmla="*/ 1381528 h 1489502"/>
                    <a:gd name="connsiteX23" fmla="*/ 155734 w 1105087"/>
                    <a:gd name="connsiteY23" fmla="*/ 1397021 h 1489502"/>
                    <a:gd name="connsiteX24" fmla="*/ 207226 w 1105087"/>
                    <a:gd name="connsiteY24" fmla="*/ 1396614 h 1489502"/>
                    <a:gd name="connsiteX25" fmla="*/ 232155 w 1105087"/>
                    <a:gd name="connsiteY25" fmla="*/ 1379490 h 1489502"/>
                    <a:gd name="connsiteX26" fmla="*/ 259127 w 1105087"/>
                    <a:gd name="connsiteY26" fmla="*/ 1340757 h 1489502"/>
                    <a:gd name="connsiteX27" fmla="*/ 273839 w 1105087"/>
                    <a:gd name="connsiteY27" fmla="*/ 1269816 h 1489502"/>
                    <a:gd name="connsiteX28" fmla="*/ 267300 w 1105087"/>
                    <a:gd name="connsiteY28" fmla="*/ 1220890 h 1489502"/>
                    <a:gd name="connsiteX29" fmla="*/ 243189 w 1105087"/>
                    <a:gd name="connsiteY29" fmla="*/ 1173188 h 1489502"/>
                    <a:gd name="connsiteX30" fmla="*/ 214991 w 1105087"/>
                    <a:gd name="connsiteY30" fmla="*/ 1147503 h 1489502"/>
                    <a:gd name="connsiteX31" fmla="*/ 183932 w 1105087"/>
                    <a:gd name="connsiteY31" fmla="*/ 1137310 h 1489502"/>
                    <a:gd name="connsiteX32" fmla="*/ 941576 w 1105087"/>
                    <a:gd name="connsiteY32" fmla="*/ 1050773 h 1489502"/>
                    <a:gd name="connsiteX33" fmla="*/ 986120 w 1105087"/>
                    <a:gd name="connsiteY33" fmla="*/ 1063107 h 1489502"/>
                    <a:gd name="connsiteX34" fmla="*/ 1052325 w 1105087"/>
                    <a:gd name="connsiteY34" fmla="*/ 1114478 h 1489502"/>
                    <a:gd name="connsiteX35" fmla="*/ 1098095 w 1105087"/>
                    <a:gd name="connsiteY35" fmla="*/ 1209882 h 1489502"/>
                    <a:gd name="connsiteX36" fmla="*/ 1104225 w 1105087"/>
                    <a:gd name="connsiteY36" fmla="*/ 1267369 h 1489502"/>
                    <a:gd name="connsiteX37" fmla="*/ 1081749 w 1105087"/>
                    <a:gd name="connsiteY37" fmla="*/ 1377859 h 1489502"/>
                    <a:gd name="connsiteX38" fmla="*/ 1017996 w 1105087"/>
                    <a:gd name="connsiteY38" fmla="*/ 1458178 h 1489502"/>
                    <a:gd name="connsiteX39" fmla="*/ 949749 w 1105087"/>
                    <a:gd name="connsiteY39" fmla="*/ 1487533 h 1489502"/>
                    <a:gd name="connsiteX40" fmla="*/ 856573 w 1105087"/>
                    <a:gd name="connsiteY40" fmla="*/ 1473671 h 1489502"/>
                    <a:gd name="connsiteX41" fmla="*/ 800177 w 1105087"/>
                    <a:gd name="connsiteY41" fmla="*/ 1429638 h 1489502"/>
                    <a:gd name="connsiteX42" fmla="*/ 753180 w 1105087"/>
                    <a:gd name="connsiteY42" fmla="*/ 1341980 h 1489502"/>
                    <a:gd name="connsiteX43" fmla="*/ 743781 w 1105087"/>
                    <a:gd name="connsiteY43" fmla="*/ 1252284 h 1489502"/>
                    <a:gd name="connsiteX44" fmla="*/ 775657 w 1105087"/>
                    <a:gd name="connsiteY44" fmla="*/ 1144241 h 1489502"/>
                    <a:gd name="connsiteX45" fmla="*/ 829601 w 1105087"/>
                    <a:gd name="connsiteY45" fmla="*/ 1082677 h 1489502"/>
                    <a:gd name="connsiteX46" fmla="*/ 895805 w 1105087"/>
                    <a:gd name="connsiteY46" fmla="*/ 1052506 h 1489502"/>
                    <a:gd name="connsiteX47" fmla="*/ 941576 w 1105087"/>
                    <a:gd name="connsiteY47" fmla="*/ 1050773 h 1489502"/>
                    <a:gd name="connsiteX48" fmla="*/ 198235 w 1105087"/>
                    <a:gd name="connsiteY48" fmla="*/ 1050773 h 1489502"/>
                    <a:gd name="connsiteX49" fmla="*/ 242780 w 1105087"/>
                    <a:gd name="connsiteY49" fmla="*/ 1063107 h 1489502"/>
                    <a:gd name="connsiteX50" fmla="*/ 308984 w 1105087"/>
                    <a:gd name="connsiteY50" fmla="*/ 1114478 h 1489502"/>
                    <a:gd name="connsiteX51" fmla="*/ 354755 w 1105087"/>
                    <a:gd name="connsiteY51" fmla="*/ 1209882 h 1489502"/>
                    <a:gd name="connsiteX52" fmla="*/ 360885 w 1105087"/>
                    <a:gd name="connsiteY52" fmla="*/ 1267369 h 1489502"/>
                    <a:gd name="connsiteX53" fmla="*/ 338408 w 1105087"/>
                    <a:gd name="connsiteY53" fmla="*/ 1377859 h 1489502"/>
                    <a:gd name="connsiteX54" fmla="*/ 274656 w 1105087"/>
                    <a:gd name="connsiteY54" fmla="*/ 1458178 h 1489502"/>
                    <a:gd name="connsiteX55" fmla="*/ 206409 w 1105087"/>
                    <a:gd name="connsiteY55" fmla="*/ 1487533 h 1489502"/>
                    <a:gd name="connsiteX56" fmla="*/ 113233 w 1105087"/>
                    <a:gd name="connsiteY56" fmla="*/ 1473671 h 1489502"/>
                    <a:gd name="connsiteX57" fmla="*/ 56836 w 1105087"/>
                    <a:gd name="connsiteY57" fmla="*/ 1429638 h 1489502"/>
                    <a:gd name="connsiteX58" fmla="*/ 9840 w 1105087"/>
                    <a:gd name="connsiteY58" fmla="*/ 1341980 h 1489502"/>
                    <a:gd name="connsiteX59" fmla="*/ 440 w 1105087"/>
                    <a:gd name="connsiteY59" fmla="*/ 1252284 h 1489502"/>
                    <a:gd name="connsiteX60" fmla="*/ 32316 w 1105087"/>
                    <a:gd name="connsiteY60" fmla="*/ 1144241 h 1489502"/>
                    <a:gd name="connsiteX61" fmla="*/ 86261 w 1105087"/>
                    <a:gd name="connsiteY61" fmla="*/ 1082677 h 1489502"/>
                    <a:gd name="connsiteX62" fmla="*/ 152465 w 1105087"/>
                    <a:gd name="connsiteY62" fmla="*/ 1052506 h 1489502"/>
                    <a:gd name="connsiteX63" fmla="*/ 198235 w 1105087"/>
                    <a:gd name="connsiteY63" fmla="*/ 1050773 h 1489502"/>
                    <a:gd name="connsiteX64" fmla="*/ 688148 w 1105087"/>
                    <a:gd name="connsiteY64" fmla="*/ 614651 h 1489502"/>
                    <a:gd name="connsiteX65" fmla="*/ 648507 w 1105087"/>
                    <a:gd name="connsiteY65" fmla="*/ 626066 h 1489502"/>
                    <a:gd name="connsiteX66" fmla="*/ 623170 w 1105087"/>
                    <a:gd name="connsiteY66" fmla="*/ 649714 h 1489502"/>
                    <a:gd name="connsiteX67" fmla="*/ 600693 w 1105087"/>
                    <a:gd name="connsiteY67" fmla="*/ 692931 h 1489502"/>
                    <a:gd name="connsiteX68" fmla="*/ 594972 w 1105087"/>
                    <a:gd name="connsiteY68" fmla="*/ 777735 h 1489502"/>
                    <a:gd name="connsiteX69" fmla="*/ 612545 w 1105087"/>
                    <a:gd name="connsiteY69" fmla="*/ 828698 h 1489502"/>
                    <a:gd name="connsiteX70" fmla="*/ 636247 w 1105087"/>
                    <a:gd name="connsiteY70" fmla="*/ 858869 h 1489502"/>
                    <a:gd name="connsiteX71" fmla="*/ 659950 w 1105087"/>
                    <a:gd name="connsiteY71" fmla="*/ 874362 h 1489502"/>
                    <a:gd name="connsiteX72" fmla="*/ 711442 w 1105087"/>
                    <a:gd name="connsiteY72" fmla="*/ 873954 h 1489502"/>
                    <a:gd name="connsiteX73" fmla="*/ 736371 w 1105087"/>
                    <a:gd name="connsiteY73" fmla="*/ 856830 h 1489502"/>
                    <a:gd name="connsiteX74" fmla="*/ 763343 w 1105087"/>
                    <a:gd name="connsiteY74" fmla="*/ 818098 h 1489502"/>
                    <a:gd name="connsiteX75" fmla="*/ 778055 w 1105087"/>
                    <a:gd name="connsiteY75" fmla="*/ 747156 h 1489502"/>
                    <a:gd name="connsiteX76" fmla="*/ 771516 w 1105087"/>
                    <a:gd name="connsiteY76" fmla="*/ 698231 h 1489502"/>
                    <a:gd name="connsiteX77" fmla="*/ 747405 w 1105087"/>
                    <a:gd name="connsiteY77" fmla="*/ 650529 h 1489502"/>
                    <a:gd name="connsiteX78" fmla="*/ 719207 w 1105087"/>
                    <a:gd name="connsiteY78" fmla="*/ 624843 h 1489502"/>
                    <a:gd name="connsiteX79" fmla="*/ 688148 w 1105087"/>
                    <a:gd name="connsiteY79" fmla="*/ 614651 h 1489502"/>
                    <a:gd name="connsiteX80" fmla="*/ 702451 w 1105087"/>
                    <a:gd name="connsiteY80" fmla="*/ 528114 h 1489502"/>
                    <a:gd name="connsiteX81" fmla="*/ 746996 w 1105087"/>
                    <a:gd name="connsiteY81" fmla="*/ 540447 h 1489502"/>
                    <a:gd name="connsiteX82" fmla="*/ 813201 w 1105087"/>
                    <a:gd name="connsiteY82" fmla="*/ 591819 h 1489502"/>
                    <a:gd name="connsiteX83" fmla="*/ 858971 w 1105087"/>
                    <a:gd name="connsiteY83" fmla="*/ 687223 h 1489502"/>
                    <a:gd name="connsiteX84" fmla="*/ 865101 w 1105087"/>
                    <a:gd name="connsiteY84" fmla="*/ 744710 h 1489502"/>
                    <a:gd name="connsiteX85" fmla="*/ 842625 w 1105087"/>
                    <a:gd name="connsiteY85" fmla="*/ 855200 h 1489502"/>
                    <a:gd name="connsiteX86" fmla="*/ 778872 w 1105087"/>
                    <a:gd name="connsiteY86" fmla="*/ 935518 h 1489502"/>
                    <a:gd name="connsiteX87" fmla="*/ 710625 w 1105087"/>
                    <a:gd name="connsiteY87" fmla="*/ 964874 h 1489502"/>
                    <a:gd name="connsiteX88" fmla="*/ 617449 w 1105087"/>
                    <a:gd name="connsiteY88" fmla="*/ 951011 h 1489502"/>
                    <a:gd name="connsiteX89" fmla="*/ 561052 w 1105087"/>
                    <a:gd name="connsiteY89" fmla="*/ 906979 h 1489502"/>
                    <a:gd name="connsiteX90" fmla="*/ 514056 w 1105087"/>
                    <a:gd name="connsiteY90" fmla="*/ 819321 h 1489502"/>
                    <a:gd name="connsiteX91" fmla="*/ 504656 w 1105087"/>
                    <a:gd name="connsiteY91" fmla="*/ 729625 h 1489502"/>
                    <a:gd name="connsiteX92" fmla="*/ 536532 w 1105087"/>
                    <a:gd name="connsiteY92" fmla="*/ 621582 h 1489502"/>
                    <a:gd name="connsiteX93" fmla="*/ 590477 w 1105087"/>
                    <a:gd name="connsiteY93" fmla="*/ 560017 h 1489502"/>
                    <a:gd name="connsiteX94" fmla="*/ 656681 w 1105087"/>
                    <a:gd name="connsiteY94" fmla="*/ 529847 h 1489502"/>
                    <a:gd name="connsiteX95" fmla="*/ 702451 w 1105087"/>
                    <a:gd name="connsiteY95" fmla="*/ 528114 h 1489502"/>
                    <a:gd name="connsiteX96" fmla="*/ 927979 w 1105087"/>
                    <a:gd name="connsiteY96" fmla="*/ 75536 h 1489502"/>
                    <a:gd name="connsiteX97" fmla="*/ 888339 w 1105087"/>
                    <a:gd name="connsiteY97" fmla="*/ 86951 h 1489502"/>
                    <a:gd name="connsiteX98" fmla="*/ 863001 w 1105087"/>
                    <a:gd name="connsiteY98" fmla="*/ 110599 h 1489502"/>
                    <a:gd name="connsiteX99" fmla="*/ 840525 w 1105087"/>
                    <a:gd name="connsiteY99" fmla="*/ 153816 h 1489502"/>
                    <a:gd name="connsiteX100" fmla="*/ 834803 w 1105087"/>
                    <a:gd name="connsiteY100" fmla="*/ 238620 h 1489502"/>
                    <a:gd name="connsiteX101" fmla="*/ 852376 w 1105087"/>
                    <a:gd name="connsiteY101" fmla="*/ 289583 h 1489502"/>
                    <a:gd name="connsiteX102" fmla="*/ 876079 w 1105087"/>
                    <a:gd name="connsiteY102" fmla="*/ 319754 h 1489502"/>
                    <a:gd name="connsiteX103" fmla="*/ 899781 w 1105087"/>
                    <a:gd name="connsiteY103" fmla="*/ 335247 h 1489502"/>
                    <a:gd name="connsiteX104" fmla="*/ 951273 w 1105087"/>
                    <a:gd name="connsiteY104" fmla="*/ 334839 h 1489502"/>
                    <a:gd name="connsiteX105" fmla="*/ 976202 w 1105087"/>
                    <a:gd name="connsiteY105" fmla="*/ 317715 h 1489502"/>
                    <a:gd name="connsiteX106" fmla="*/ 1003174 w 1105087"/>
                    <a:gd name="connsiteY106" fmla="*/ 278983 h 1489502"/>
                    <a:gd name="connsiteX107" fmla="*/ 1017886 w 1105087"/>
                    <a:gd name="connsiteY107" fmla="*/ 208041 h 1489502"/>
                    <a:gd name="connsiteX108" fmla="*/ 1011347 w 1105087"/>
                    <a:gd name="connsiteY108" fmla="*/ 159116 h 1489502"/>
                    <a:gd name="connsiteX109" fmla="*/ 987236 w 1105087"/>
                    <a:gd name="connsiteY109" fmla="*/ 111414 h 1489502"/>
                    <a:gd name="connsiteX110" fmla="*/ 959038 w 1105087"/>
                    <a:gd name="connsiteY110" fmla="*/ 85728 h 1489502"/>
                    <a:gd name="connsiteX111" fmla="*/ 927979 w 1105087"/>
                    <a:gd name="connsiteY111" fmla="*/ 75536 h 1489502"/>
                    <a:gd name="connsiteX112" fmla="*/ 830308 w 1105087"/>
                    <a:gd name="connsiteY112" fmla="*/ 20902 h 1489502"/>
                    <a:gd name="connsiteX113" fmla="*/ 986827 w 1105087"/>
                    <a:gd name="connsiteY113" fmla="*/ 1332 h 1489502"/>
                    <a:gd name="connsiteX114" fmla="*/ 1053032 w 1105087"/>
                    <a:gd name="connsiteY114" fmla="*/ 52704 h 1489502"/>
                    <a:gd name="connsiteX115" fmla="*/ 1098802 w 1105087"/>
                    <a:gd name="connsiteY115" fmla="*/ 148108 h 1489502"/>
                    <a:gd name="connsiteX116" fmla="*/ 1104932 w 1105087"/>
                    <a:gd name="connsiteY116" fmla="*/ 205595 h 1489502"/>
                    <a:gd name="connsiteX117" fmla="*/ 1082456 w 1105087"/>
                    <a:gd name="connsiteY117" fmla="*/ 316085 h 1489502"/>
                    <a:gd name="connsiteX118" fmla="*/ 1018703 w 1105087"/>
                    <a:gd name="connsiteY118" fmla="*/ 396404 h 1489502"/>
                    <a:gd name="connsiteX119" fmla="*/ 950456 w 1105087"/>
                    <a:gd name="connsiteY119" fmla="*/ 425759 h 1489502"/>
                    <a:gd name="connsiteX120" fmla="*/ 857280 w 1105087"/>
                    <a:gd name="connsiteY120" fmla="*/ 411897 h 1489502"/>
                    <a:gd name="connsiteX121" fmla="*/ 800884 w 1105087"/>
                    <a:gd name="connsiteY121" fmla="*/ 367864 h 1489502"/>
                    <a:gd name="connsiteX122" fmla="*/ 753887 w 1105087"/>
                    <a:gd name="connsiteY122" fmla="*/ 280206 h 1489502"/>
                    <a:gd name="connsiteX123" fmla="*/ 744488 w 1105087"/>
                    <a:gd name="connsiteY123" fmla="*/ 190510 h 1489502"/>
                    <a:gd name="connsiteX124" fmla="*/ 776364 w 1105087"/>
                    <a:gd name="connsiteY124" fmla="*/ 82467 h 1489502"/>
                    <a:gd name="connsiteX125" fmla="*/ 830308 w 1105087"/>
                    <a:gd name="connsiteY125" fmla="*/ 20902 h 1489502"/>
                    <a:gd name="connsiteX0" fmla="*/ 927272 w 1105087"/>
                    <a:gd name="connsiteY0" fmla="*/ 1136461 h 1488653"/>
                    <a:gd name="connsiteX1" fmla="*/ 887632 w 1105087"/>
                    <a:gd name="connsiteY1" fmla="*/ 1147877 h 1488653"/>
                    <a:gd name="connsiteX2" fmla="*/ 862294 w 1105087"/>
                    <a:gd name="connsiteY2" fmla="*/ 1171524 h 1488653"/>
                    <a:gd name="connsiteX3" fmla="*/ 839818 w 1105087"/>
                    <a:gd name="connsiteY3" fmla="*/ 1214741 h 1488653"/>
                    <a:gd name="connsiteX4" fmla="*/ 834096 w 1105087"/>
                    <a:gd name="connsiteY4" fmla="*/ 1299545 h 1488653"/>
                    <a:gd name="connsiteX5" fmla="*/ 851669 w 1105087"/>
                    <a:gd name="connsiteY5" fmla="*/ 1350509 h 1488653"/>
                    <a:gd name="connsiteX6" fmla="*/ 875372 w 1105087"/>
                    <a:gd name="connsiteY6" fmla="*/ 1380679 h 1488653"/>
                    <a:gd name="connsiteX7" fmla="*/ 899074 w 1105087"/>
                    <a:gd name="connsiteY7" fmla="*/ 1396172 h 1488653"/>
                    <a:gd name="connsiteX8" fmla="*/ 950566 w 1105087"/>
                    <a:gd name="connsiteY8" fmla="*/ 1395765 h 1488653"/>
                    <a:gd name="connsiteX9" fmla="*/ 975495 w 1105087"/>
                    <a:gd name="connsiteY9" fmla="*/ 1378641 h 1488653"/>
                    <a:gd name="connsiteX10" fmla="*/ 1002467 w 1105087"/>
                    <a:gd name="connsiteY10" fmla="*/ 1339908 h 1488653"/>
                    <a:gd name="connsiteX11" fmla="*/ 1017179 w 1105087"/>
                    <a:gd name="connsiteY11" fmla="*/ 1268967 h 1488653"/>
                    <a:gd name="connsiteX12" fmla="*/ 1010640 w 1105087"/>
                    <a:gd name="connsiteY12" fmla="*/ 1220041 h 1488653"/>
                    <a:gd name="connsiteX13" fmla="*/ 986529 w 1105087"/>
                    <a:gd name="connsiteY13" fmla="*/ 1172339 h 1488653"/>
                    <a:gd name="connsiteX14" fmla="*/ 958331 w 1105087"/>
                    <a:gd name="connsiteY14" fmla="*/ 1146654 h 1488653"/>
                    <a:gd name="connsiteX15" fmla="*/ 927272 w 1105087"/>
                    <a:gd name="connsiteY15" fmla="*/ 1136461 h 1488653"/>
                    <a:gd name="connsiteX16" fmla="*/ 183932 w 1105087"/>
                    <a:gd name="connsiteY16" fmla="*/ 1136461 h 1488653"/>
                    <a:gd name="connsiteX17" fmla="*/ 144291 w 1105087"/>
                    <a:gd name="connsiteY17" fmla="*/ 1147877 h 1488653"/>
                    <a:gd name="connsiteX18" fmla="*/ 118954 w 1105087"/>
                    <a:gd name="connsiteY18" fmla="*/ 1171524 h 1488653"/>
                    <a:gd name="connsiteX19" fmla="*/ 96477 w 1105087"/>
                    <a:gd name="connsiteY19" fmla="*/ 1214741 h 1488653"/>
                    <a:gd name="connsiteX20" fmla="*/ 90756 w 1105087"/>
                    <a:gd name="connsiteY20" fmla="*/ 1299545 h 1488653"/>
                    <a:gd name="connsiteX21" fmla="*/ 108329 w 1105087"/>
                    <a:gd name="connsiteY21" fmla="*/ 1350509 h 1488653"/>
                    <a:gd name="connsiteX22" fmla="*/ 132031 w 1105087"/>
                    <a:gd name="connsiteY22" fmla="*/ 1380679 h 1488653"/>
                    <a:gd name="connsiteX23" fmla="*/ 155734 w 1105087"/>
                    <a:gd name="connsiteY23" fmla="*/ 1396172 h 1488653"/>
                    <a:gd name="connsiteX24" fmla="*/ 207226 w 1105087"/>
                    <a:gd name="connsiteY24" fmla="*/ 1395765 h 1488653"/>
                    <a:gd name="connsiteX25" fmla="*/ 232155 w 1105087"/>
                    <a:gd name="connsiteY25" fmla="*/ 1378641 h 1488653"/>
                    <a:gd name="connsiteX26" fmla="*/ 259127 w 1105087"/>
                    <a:gd name="connsiteY26" fmla="*/ 1339908 h 1488653"/>
                    <a:gd name="connsiteX27" fmla="*/ 273839 w 1105087"/>
                    <a:gd name="connsiteY27" fmla="*/ 1268967 h 1488653"/>
                    <a:gd name="connsiteX28" fmla="*/ 267300 w 1105087"/>
                    <a:gd name="connsiteY28" fmla="*/ 1220041 h 1488653"/>
                    <a:gd name="connsiteX29" fmla="*/ 243189 w 1105087"/>
                    <a:gd name="connsiteY29" fmla="*/ 1172339 h 1488653"/>
                    <a:gd name="connsiteX30" fmla="*/ 214991 w 1105087"/>
                    <a:gd name="connsiteY30" fmla="*/ 1146654 h 1488653"/>
                    <a:gd name="connsiteX31" fmla="*/ 183932 w 1105087"/>
                    <a:gd name="connsiteY31" fmla="*/ 1136461 h 1488653"/>
                    <a:gd name="connsiteX32" fmla="*/ 941576 w 1105087"/>
                    <a:gd name="connsiteY32" fmla="*/ 1049924 h 1488653"/>
                    <a:gd name="connsiteX33" fmla="*/ 986120 w 1105087"/>
                    <a:gd name="connsiteY33" fmla="*/ 1062258 h 1488653"/>
                    <a:gd name="connsiteX34" fmla="*/ 1052325 w 1105087"/>
                    <a:gd name="connsiteY34" fmla="*/ 1113629 h 1488653"/>
                    <a:gd name="connsiteX35" fmla="*/ 1098095 w 1105087"/>
                    <a:gd name="connsiteY35" fmla="*/ 1209033 h 1488653"/>
                    <a:gd name="connsiteX36" fmla="*/ 1104225 w 1105087"/>
                    <a:gd name="connsiteY36" fmla="*/ 1266520 h 1488653"/>
                    <a:gd name="connsiteX37" fmla="*/ 1081749 w 1105087"/>
                    <a:gd name="connsiteY37" fmla="*/ 1377010 h 1488653"/>
                    <a:gd name="connsiteX38" fmla="*/ 1017996 w 1105087"/>
                    <a:gd name="connsiteY38" fmla="*/ 1457329 h 1488653"/>
                    <a:gd name="connsiteX39" fmla="*/ 949749 w 1105087"/>
                    <a:gd name="connsiteY39" fmla="*/ 1486684 h 1488653"/>
                    <a:gd name="connsiteX40" fmla="*/ 856573 w 1105087"/>
                    <a:gd name="connsiteY40" fmla="*/ 1472822 h 1488653"/>
                    <a:gd name="connsiteX41" fmla="*/ 800177 w 1105087"/>
                    <a:gd name="connsiteY41" fmla="*/ 1428789 h 1488653"/>
                    <a:gd name="connsiteX42" fmla="*/ 753180 w 1105087"/>
                    <a:gd name="connsiteY42" fmla="*/ 1341131 h 1488653"/>
                    <a:gd name="connsiteX43" fmla="*/ 743781 w 1105087"/>
                    <a:gd name="connsiteY43" fmla="*/ 1251435 h 1488653"/>
                    <a:gd name="connsiteX44" fmla="*/ 775657 w 1105087"/>
                    <a:gd name="connsiteY44" fmla="*/ 1143392 h 1488653"/>
                    <a:gd name="connsiteX45" fmla="*/ 829601 w 1105087"/>
                    <a:gd name="connsiteY45" fmla="*/ 1081828 h 1488653"/>
                    <a:gd name="connsiteX46" fmla="*/ 895805 w 1105087"/>
                    <a:gd name="connsiteY46" fmla="*/ 1051657 h 1488653"/>
                    <a:gd name="connsiteX47" fmla="*/ 941576 w 1105087"/>
                    <a:gd name="connsiteY47" fmla="*/ 1049924 h 1488653"/>
                    <a:gd name="connsiteX48" fmla="*/ 198235 w 1105087"/>
                    <a:gd name="connsiteY48" fmla="*/ 1049924 h 1488653"/>
                    <a:gd name="connsiteX49" fmla="*/ 242780 w 1105087"/>
                    <a:gd name="connsiteY49" fmla="*/ 1062258 h 1488653"/>
                    <a:gd name="connsiteX50" fmla="*/ 308984 w 1105087"/>
                    <a:gd name="connsiteY50" fmla="*/ 1113629 h 1488653"/>
                    <a:gd name="connsiteX51" fmla="*/ 354755 w 1105087"/>
                    <a:gd name="connsiteY51" fmla="*/ 1209033 h 1488653"/>
                    <a:gd name="connsiteX52" fmla="*/ 360885 w 1105087"/>
                    <a:gd name="connsiteY52" fmla="*/ 1266520 h 1488653"/>
                    <a:gd name="connsiteX53" fmla="*/ 338408 w 1105087"/>
                    <a:gd name="connsiteY53" fmla="*/ 1377010 h 1488653"/>
                    <a:gd name="connsiteX54" fmla="*/ 274656 w 1105087"/>
                    <a:gd name="connsiteY54" fmla="*/ 1457329 h 1488653"/>
                    <a:gd name="connsiteX55" fmla="*/ 206409 w 1105087"/>
                    <a:gd name="connsiteY55" fmla="*/ 1486684 h 1488653"/>
                    <a:gd name="connsiteX56" fmla="*/ 113233 w 1105087"/>
                    <a:gd name="connsiteY56" fmla="*/ 1472822 h 1488653"/>
                    <a:gd name="connsiteX57" fmla="*/ 56836 w 1105087"/>
                    <a:gd name="connsiteY57" fmla="*/ 1428789 h 1488653"/>
                    <a:gd name="connsiteX58" fmla="*/ 9840 w 1105087"/>
                    <a:gd name="connsiteY58" fmla="*/ 1341131 h 1488653"/>
                    <a:gd name="connsiteX59" fmla="*/ 440 w 1105087"/>
                    <a:gd name="connsiteY59" fmla="*/ 1251435 h 1488653"/>
                    <a:gd name="connsiteX60" fmla="*/ 32316 w 1105087"/>
                    <a:gd name="connsiteY60" fmla="*/ 1143392 h 1488653"/>
                    <a:gd name="connsiteX61" fmla="*/ 86261 w 1105087"/>
                    <a:gd name="connsiteY61" fmla="*/ 1081828 h 1488653"/>
                    <a:gd name="connsiteX62" fmla="*/ 152465 w 1105087"/>
                    <a:gd name="connsiteY62" fmla="*/ 1051657 h 1488653"/>
                    <a:gd name="connsiteX63" fmla="*/ 198235 w 1105087"/>
                    <a:gd name="connsiteY63" fmla="*/ 1049924 h 1488653"/>
                    <a:gd name="connsiteX64" fmla="*/ 688148 w 1105087"/>
                    <a:gd name="connsiteY64" fmla="*/ 613802 h 1488653"/>
                    <a:gd name="connsiteX65" fmla="*/ 648507 w 1105087"/>
                    <a:gd name="connsiteY65" fmla="*/ 625217 h 1488653"/>
                    <a:gd name="connsiteX66" fmla="*/ 623170 w 1105087"/>
                    <a:gd name="connsiteY66" fmla="*/ 648865 h 1488653"/>
                    <a:gd name="connsiteX67" fmla="*/ 600693 w 1105087"/>
                    <a:gd name="connsiteY67" fmla="*/ 692082 h 1488653"/>
                    <a:gd name="connsiteX68" fmla="*/ 594972 w 1105087"/>
                    <a:gd name="connsiteY68" fmla="*/ 776886 h 1488653"/>
                    <a:gd name="connsiteX69" fmla="*/ 612545 w 1105087"/>
                    <a:gd name="connsiteY69" fmla="*/ 827849 h 1488653"/>
                    <a:gd name="connsiteX70" fmla="*/ 636247 w 1105087"/>
                    <a:gd name="connsiteY70" fmla="*/ 858020 h 1488653"/>
                    <a:gd name="connsiteX71" fmla="*/ 659950 w 1105087"/>
                    <a:gd name="connsiteY71" fmla="*/ 873513 h 1488653"/>
                    <a:gd name="connsiteX72" fmla="*/ 711442 w 1105087"/>
                    <a:gd name="connsiteY72" fmla="*/ 873105 h 1488653"/>
                    <a:gd name="connsiteX73" fmla="*/ 736371 w 1105087"/>
                    <a:gd name="connsiteY73" fmla="*/ 855981 h 1488653"/>
                    <a:gd name="connsiteX74" fmla="*/ 763343 w 1105087"/>
                    <a:gd name="connsiteY74" fmla="*/ 817249 h 1488653"/>
                    <a:gd name="connsiteX75" fmla="*/ 778055 w 1105087"/>
                    <a:gd name="connsiteY75" fmla="*/ 746307 h 1488653"/>
                    <a:gd name="connsiteX76" fmla="*/ 771516 w 1105087"/>
                    <a:gd name="connsiteY76" fmla="*/ 697382 h 1488653"/>
                    <a:gd name="connsiteX77" fmla="*/ 747405 w 1105087"/>
                    <a:gd name="connsiteY77" fmla="*/ 649680 h 1488653"/>
                    <a:gd name="connsiteX78" fmla="*/ 719207 w 1105087"/>
                    <a:gd name="connsiteY78" fmla="*/ 623994 h 1488653"/>
                    <a:gd name="connsiteX79" fmla="*/ 688148 w 1105087"/>
                    <a:gd name="connsiteY79" fmla="*/ 613802 h 1488653"/>
                    <a:gd name="connsiteX80" fmla="*/ 702451 w 1105087"/>
                    <a:gd name="connsiteY80" fmla="*/ 527265 h 1488653"/>
                    <a:gd name="connsiteX81" fmla="*/ 746996 w 1105087"/>
                    <a:gd name="connsiteY81" fmla="*/ 539598 h 1488653"/>
                    <a:gd name="connsiteX82" fmla="*/ 813201 w 1105087"/>
                    <a:gd name="connsiteY82" fmla="*/ 590970 h 1488653"/>
                    <a:gd name="connsiteX83" fmla="*/ 858971 w 1105087"/>
                    <a:gd name="connsiteY83" fmla="*/ 686374 h 1488653"/>
                    <a:gd name="connsiteX84" fmla="*/ 865101 w 1105087"/>
                    <a:gd name="connsiteY84" fmla="*/ 743861 h 1488653"/>
                    <a:gd name="connsiteX85" fmla="*/ 842625 w 1105087"/>
                    <a:gd name="connsiteY85" fmla="*/ 854351 h 1488653"/>
                    <a:gd name="connsiteX86" fmla="*/ 778872 w 1105087"/>
                    <a:gd name="connsiteY86" fmla="*/ 934669 h 1488653"/>
                    <a:gd name="connsiteX87" fmla="*/ 710625 w 1105087"/>
                    <a:gd name="connsiteY87" fmla="*/ 964025 h 1488653"/>
                    <a:gd name="connsiteX88" fmla="*/ 617449 w 1105087"/>
                    <a:gd name="connsiteY88" fmla="*/ 950162 h 1488653"/>
                    <a:gd name="connsiteX89" fmla="*/ 561052 w 1105087"/>
                    <a:gd name="connsiteY89" fmla="*/ 906130 h 1488653"/>
                    <a:gd name="connsiteX90" fmla="*/ 514056 w 1105087"/>
                    <a:gd name="connsiteY90" fmla="*/ 818472 h 1488653"/>
                    <a:gd name="connsiteX91" fmla="*/ 504656 w 1105087"/>
                    <a:gd name="connsiteY91" fmla="*/ 728776 h 1488653"/>
                    <a:gd name="connsiteX92" fmla="*/ 536532 w 1105087"/>
                    <a:gd name="connsiteY92" fmla="*/ 620733 h 1488653"/>
                    <a:gd name="connsiteX93" fmla="*/ 590477 w 1105087"/>
                    <a:gd name="connsiteY93" fmla="*/ 559168 h 1488653"/>
                    <a:gd name="connsiteX94" fmla="*/ 656681 w 1105087"/>
                    <a:gd name="connsiteY94" fmla="*/ 528998 h 1488653"/>
                    <a:gd name="connsiteX95" fmla="*/ 702451 w 1105087"/>
                    <a:gd name="connsiteY95" fmla="*/ 527265 h 1488653"/>
                    <a:gd name="connsiteX96" fmla="*/ 927979 w 1105087"/>
                    <a:gd name="connsiteY96" fmla="*/ 74687 h 1488653"/>
                    <a:gd name="connsiteX97" fmla="*/ 888339 w 1105087"/>
                    <a:gd name="connsiteY97" fmla="*/ 86102 h 1488653"/>
                    <a:gd name="connsiteX98" fmla="*/ 863001 w 1105087"/>
                    <a:gd name="connsiteY98" fmla="*/ 109750 h 1488653"/>
                    <a:gd name="connsiteX99" fmla="*/ 840525 w 1105087"/>
                    <a:gd name="connsiteY99" fmla="*/ 152967 h 1488653"/>
                    <a:gd name="connsiteX100" fmla="*/ 834803 w 1105087"/>
                    <a:gd name="connsiteY100" fmla="*/ 237771 h 1488653"/>
                    <a:gd name="connsiteX101" fmla="*/ 852376 w 1105087"/>
                    <a:gd name="connsiteY101" fmla="*/ 288734 h 1488653"/>
                    <a:gd name="connsiteX102" fmla="*/ 876079 w 1105087"/>
                    <a:gd name="connsiteY102" fmla="*/ 318905 h 1488653"/>
                    <a:gd name="connsiteX103" fmla="*/ 899781 w 1105087"/>
                    <a:gd name="connsiteY103" fmla="*/ 334398 h 1488653"/>
                    <a:gd name="connsiteX104" fmla="*/ 951273 w 1105087"/>
                    <a:gd name="connsiteY104" fmla="*/ 333990 h 1488653"/>
                    <a:gd name="connsiteX105" fmla="*/ 976202 w 1105087"/>
                    <a:gd name="connsiteY105" fmla="*/ 316866 h 1488653"/>
                    <a:gd name="connsiteX106" fmla="*/ 1003174 w 1105087"/>
                    <a:gd name="connsiteY106" fmla="*/ 278134 h 1488653"/>
                    <a:gd name="connsiteX107" fmla="*/ 1017886 w 1105087"/>
                    <a:gd name="connsiteY107" fmla="*/ 207192 h 1488653"/>
                    <a:gd name="connsiteX108" fmla="*/ 1011347 w 1105087"/>
                    <a:gd name="connsiteY108" fmla="*/ 158267 h 1488653"/>
                    <a:gd name="connsiteX109" fmla="*/ 987236 w 1105087"/>
                    <a:gd name="connsiteY109" fmla="*/ 110565 h 1488653"/>
                    <a:gd name="connsiteX110" fmla="*/ 959038 w 1105087"/>
                    <a:gd name="connsiteY110" fmla="*/ 84879 h 1488653"/>
                    <a:gd name="connsiteX111" fmla="*/ 927979 w 1105087"/>
                    <a:gd name="connsiteY111" fmla="*/ 74687 h 1488653"/>
                    <a:gd name="connsiteX112" fmla="*/ 776364 w 1105087"/>
                    <a:gd name="connsiteY112" fmla="*/ 81618 h 1488653"/>
                    <a:gd name="connsiteX113" fmla="*/ 986827 w 1105087"/>
                    <a:gd name="connsiteY113" fmla="*/ 483 h 1488653"/>
                    <a:gd name="connsiteX114" fmla="*/ 1053032 w 1105087"/>
                    <a:gd name="connsiteY114" fmla="*/ 51855 h 1488653"/>
                    <a:gd name="connsiteX115" fmla="*/ 1098802 w 1105087"/>
                    <a:gd name="connsiteY115" fmla="*/ 147259 h 1488653"/>
                    <a:gd name="connsiteX116" fmla="*/ 1104932 w 1105087"/>
                    <a:gd name="connsiteY116" fmla="*/ 204746 h 1488653"/>
                    <a:gd name="connsiteX117" fmla="*/ 1082456 w 1105087"/>
                    <a:gd name="connsiteY117" fmla="*/ 315236 h 1488653"/>
                    <a:gd name="connsiteX118" fmla="*/ 1018703 w 1105087"/>
                    <a:gd name="connsiteY118" fmla="*/ 395555 h 1488653"/>
                    <a:gd name="connsiteX119" fmla="*/ 950456 w 1105087"/>
                    <a:gd name="connsiteY119" fmla="*/ 424910 h 1488653"/>
                    <a:gd name="connsiteX120" fmla="*/ 857280 w 1105087"/>
                    <a:gd name="connsiteY120" fmla="*/ 411048 h 1488653"/>
                    <a:gd name="connsiteX121" fmla="*/ 800884 w 1105087"/>
                    <a:gd name="connsiteY121" fmla="*/ 367015 h 1488653"/>
                    <a:gd name="connsiteX122" fmla="*/ 753887 w 1105087"/>
                    <a:gd name="connsiteY122" fmla="*/ 279357 h 1488653"/>
                    <a:gd name="connsiteX123" fmla="*/ 744488 w 1105087"/>
                    <a:gd name="connsiteY123" fmla="*/ 189661 h 1488653"/>
                    <a:gd name="connsiteX124" fmla="*/ 776364 w 1105087"/>
                    <a:gd name="connsiteY124" fmla="*/ 81618 h 1488653"/>
                    <a:gd name="connsiteX0" fmla="*/ 927272 w 1105087"/>
                    <a:gd name="connsiteY0" fmla="*/ 1141685 h 1493877"/>
                    <a:gd name="connsiteX1" fmla="*/ 887632 w 1105087"/>
                    <a:gd name="connsiteY1" fmla="*/ 1153101 h 1493877"/>
                    <a:gd name="connsiteX2" fmla="*/ 862294 w 1105087"/>
                    <a:gd name="connsiteY2" fmla="*/ 1176748 h 1493877"/>
                    <a:gd name="connsiteX3" fmla="*/ 839818 w 1105087"/>
                    <a:gd name="connsiteY3" fmla="*/ 1219965 h 1493877"/>
                    <a:gd name="connsiteX4" fmla="*/ 834096 w 1105087"/>
                    <a:gd name="connsiteY4" fmla="*/ 1304769 h 1493877"/>
                    <a:gd name="connsiteX5" fmla="*/ 851669 w 1105087"/>
                    <a:gd name="connsiteY5" fmla="*/ 1355733 h 1493877"/>
                    <a:gd name="connsiteX6" fmla="*/ 875372 w 1105087"/>
                    <a:gd name="connsiteY6" fmla="*/ 1385903 h 1493877"/>
                    <a:gd name="connsiteX7" fmla="*/ 899074 w 1105087"/>
                    <a:gd name="connsiteY7" fmla="*/ 1401396 h 1493877"/>
                    <a:gd name="connsiteX8" fmla="*/ 950566 w 1105087"/>
                    <a:gd name="connsiteY8" fmla="*/ 1400989 h 1493877"/>
                    <a:gd name="connsiteX9" fmla="*/ 975495 w 1105087"/>
                    <a:gd name="connsiteY9" fmla="*/ 1383865 h 1493877"/>
                    <a:gd name="connsiteX10" fmla="*/ 1002467 w 1105087"/>
                    <a:gd name="connsiteY10" fmla="*/ 1345132 h 1493877"/>
                    <a:gd name="connsiteX11" fmla="*/ 1017179 w 1105087"/>
                    <a:gd name="connsiteY11" fmla="*/ 1274191 h 1493877"/>
                    <a:gd name="connsiteX12" fmla="*/ 1010640 w 1105087"/>
                    <a:gd name="connsiteY12" fmla="*/ 1225265 h 1493877"/>
                    <a:gd name="connsiteX13" fmla="*/ 986529 w 1105087"/>
                    <a:gd name="connsiteY13" fmla="*/ 1177563 h 1493877"/>
                    <a:gd name="connsiteX14" fmla="*/ 958331 w 1105087"/>
                    <a:gd name="connsiteY14" fmla="*/ 1151878 h 1493877"/>
                    <a:gd name="connsiteX15" fmla="*/ 927272 w 1105087"/>
                    <a:gd name="connsiteY15" fmla="*/ 1141685 h 1493877"/>
                    <a:gd name="connsiteX16" fmla="*/ 183932 w 1105087"/>
                    <a:gd name="connsiteY16" fmla="*/ 1141685 h 1493877"/>
                    <a:gd name="connsiteX17" fmla="*/ 144291 w 1105087"/>
                    <a:gd name="connsiteY17" fmla="*/ 1153101 h 1493877"/>
                    <a:gd name="connsiteX18" fmla="*/ 118954 w 1105087"/>
                    <a:gd name="connsiteY18" fmla="*/ 1176748 h 1493877"/>
                    <a:gd name="connsiteX19" fmla="*/ 96477 w 1105087"/>
                    <a:gd name="connsiteY19" fmla="*/ 1219965 h 1493877"/>
                    <a:gd name="connsiteX20" fmla="*/ 90756 w 1105087"/>
                    <a:gd name="connsiteY20" fmla="*/ 1304769 h 1493877"/>
                    <a:gd name="connsiteX21" fmla="*/ 108329 w 1105087"/>
                    <a:gd name="connsiteY21" fmla="*/ 1355733 h 1493877"/>
                    <a:gd name="connsiteX22" fmla="*/ 132031 w 1105087"/>
                    <a:gd name="connsiteY22" fmla="*/ 1385903 h 1493877"/>
                    <a:gd name="connsiteX23" fmla="*/ 155734 w 1105087"/>
                    <a:gd name="connsiteY23" fmla="*/ 1401396 h 1493877"/>
                    <a:gd name="connsiteX24" fmla="*/ 207226 w 1105087"/>
                    <a:gd name="connsiteY24" fmla="*/ 1400989 h 1493877"/>
                    <a:gd name="connsiteX25" fmla="*/ 232155 w 1105087"/>
                    <a:gd name="connsiteY25" fmla="*/ 1383865 h 1493877"/>
                    <a:gd name="connsiteX26" fmla="*/ 259127 w 1105087"/>
                    <a:gd name="connsiteY26" fmla="*/ 1345132 h 1493877"/>
                    <a:gd name="connsiteX27" fmla="*/ 273839 w 1105087"/>
                    <a:gd name="connsiteY27" fmla="*/ 1274191 h 1493877"/>
                    <a:gd name="connsiteX28" fmla="*/ 267300 w 1105087"/>
                    <a:gd name="connsiteY28" fmla="*/ 1225265 h 1493877"/>
                    <a:gd name="connsiteX29" fmla="*/ 243189 w 1105087"/>
                    <a:gd name="connsiteY29" fmla="*/ 1177563 h 1493877"/>
                    <a:gd name="connsiteX30" fmla="*/ 214991 w 1105087"/>
                    <a:gd name="connsiteY30" fmla="*/ 1151878 h 1493877"/>
                    <a:gd name="connsiteX31" fmla="*/ 183932 w 1105087"/>
                    <a:gd name="connsiteY31" fmla="*/ 1141685 h 1493877"/>
                    <a:gd name="connsiteX32" fmla="*/ 941576 w 1105087"/>
                    <a:gd name="connsiteY32" fmla="*/ 1055148 h 1493877"/>
                    <a:gd name="connsiteX33" fmla="*/ 986120 w 1105087"/>
                    <a:gd name="connsiteY33" fmla="*/ 1067482 h 1493877"/>
                    <a:gd name="connsiteX34" fmla="*/ 1052325 w 1105087"/>
                    <a:gd name="connsiteY34" fmla="*/ 1118853 h 1493877"/>
                    <a:gd name="connsiteX35" fmla="*/ 1098095 w 1105087"/>
                    <a:gd name="connsiteY35" fmla="*/ 1214257 h 1493877"/>
                    <a:gd name="connsiteX36" fmla="*/ 1104225 w 1105087"/>
                    <a:gd name="connsiteY36" fmla="*/ 1271744 h 1493877"/>
                    <a:gd name="connsiteX37" fmla="*/ 1081749 w 1105087"/>
                    <a:gd name="connsiteY37" fmla="*/ 1382234 h 1493877"/>
                    <a:gd name="connsiteX38" fmla="*/ 1017996 w 1105087"/>
                    <a:gd name="connsiteY38" fmla="*/ 1462553 h 1493877"/>
                    <a:gd name="connsiteX39" fmla="*/ 949749 w 1105087"/>
                    <a:gd name="connsiteY39" fmla="*/ 1491908 h 1493877"/>
                    <a:gd name="connsiteX40" fmla="*/ 856573 w 1105087"/>
                    <a:gd name="connsiteY40" fmla="*/ 1478046 h 1493877"/>
                    <a:gd name="connsiteX41" fmla="*/ 800177 w 1105087"/>
                    <a:gd name="connsiteY41" fmla="*/ 1434013 h 1493877"/>
                    <a:gd name="connsiteX42" fmla="*/ 753180 w 1105087"/>
                    <a:gd name="connsiteY42" fmla="*/ 1346355 h 1493877"/>
                    <a:gd name="connsiteX43" fmla="*/ 743781 w 1105087"/>
                    <a:gd name="connsiteY43" fmla="*/ 1256659 h 1493877"/>
                    <a:gd name="connsiteX44" fmla="*/ 775657 w 1105087"/>
                    <a:gd name="connsiteY44" fmla="*/ 1148616 h 1493877"/>
                    <a:gd name="connsiteX45" fmla="*/ 829601 w 1105087"/>
                    <a:gd name="connsiteY45" fmla="*/ 1087052 h 1493877"/>
                    <a:gd name="connsiteX46" fmla="*/ 895805 w 1105087"/>
                    <a:gd name="connsiteY46" fmla="*/ 1056881 h 1493877"/>
                    <a:gd name="connsiteX47" fmla="*/ 941576 w 1105087"/>
                    <a:gd name="connsiteY47" fmla="*/ 1055148 h 1493877"/>
                    <a:gd name="connsiteX48" fmla="*/ 198235 w 1105087"/>
                    <a:gd name="connsiteY48" fmla="*/ 1055148 h 1493877"/>
                    <a:gd name="connsiteX49" fmla="*/ 242780 w 1105087"/>
                    <a:gd name="connsiteY49" fmla="*/ 1067482 h 1493877"/>
                    <a:gd name="connsiteX50" fmla="*/ 308984 w 1105087"/>
                    <a:gd name="connsiteY50" fmla="*/ 1118853 h 1493877"/>
                    <a:gd name="connsiteX51" fmla="*/ 354755 w 1105087"/>
                    <a:gd name="connsiteY51" fmla="*/ 1214257 h 1493877"/>
                    <a:gd name="connsiteX52" fmla="*/ 360885 w 1105087"/>
                    <a:gd name="connsiteY52" fmla="*/ 1271744 h 1493877"/>
                    <a:gd name="connsiteX53" fmla="*/ 338408 w 1105087"/>
                    <a:gd name="connsiteY53" fmla="*/ 1382234 h 1493877"/>
                    <a:gd name="connsiteX54" fmla="*/ 274656 w 1105087"/>
                    <a:gd name="connsiteY54" fmla="*/ 1462553 h 1493877"/>
                    <a:gd name="connsiteX55" fmla="*/ 206409 w 1105087"/>
                    <a:gd name="connsiteY55" fmla="*/ 1491908 h 1493877"/>
                    <a:gd name="connsiteX56" fmla="*/ 113233 w 1105087"/>
                    <a:gd name="connsiteY56" fmla="*/ 1478046 h 1493877"/>
                    <a:gd name="connsiteX57" fmla="*/ 56836 w 1105087"/>
                    <a:gd name="connsiteY57" fmla="*/ 1434013 h 1493877"/>
                    <a:gd name="connsiteX58" fmla="*/ 9840 w 1105087"/>
                    <a:gd name="connsiteY58" fmla="*/ 1346355 h 1493877"/>
                    <a:gd name="connsiteX59" fmla="*/ 440 w 1105087"/>
                    <a:gd name="connsiteY59" fmla="*/ 1256659 h 1493877"/>
                    <a:gd name="connsiteX60" fmla="*/ 32316 w 1105087"/>
                    <a:gd name="connsiteY60" fmla="*/ 1148616 h 1493877"/>
                    <a:gd name="connsiteX61" fmla="*/ 86261 w 1105087"/>
                    <a:gd name="connsiteY61" fmla="*/ 1087052 h 1493877"/>
                    <a:gd name="connsiteX62" fmla="*/ 152465 w 1105087"/>
                    <a:gd name="connsiteY62" fmla="*/ 1056881 h 1493877"/>
                    <a:gd name="connsiteX63" fmla="*/ 198235 w 1105087"/>
                    <a:gd name="connsiteY63" fmla="*/ 1055148 h 1493877"/>
                    <a:gd name="connsiteX64" fmla="*/ 688148 w 1105087"/>
                    <a:gd name="connsiteY64" fmla="*/ 619026 h 1493877"/>
                    <a:gd name="connsiteX65" fmla="*/ 648507 w 1105087"/>
                    <a:gd name="connsiteY65" fmla="*/ 630441 h 1493877"/>
                    <a:gd name="connsiteX66" fmla="*/ 623170 w 1105087"/>
                    <a:gd name="connsiteY66" fmla="*/ 654089 h 1493877"/>
                    <a:gd name="connsiteX67" fmla="*/ 600693 w 1105087"/>
                    <a:gd name="connsiteY67" fmla="*/ 697306 h 1493877"/>
                    <a:gd name="connsiteX68" fmla="*/ 594972 w 1105087"/>
                    <a:gd name="connsiteY68" fmla="*/ 782110 h 1493877"/>
                    <a:gd name="connsiteX69" fmla="*/ 612545 w 1105087"/>
                    <a:gd name="connsiteY69" fmla="*/ 833073 h 1493877"/>
                    <a:gd name="connsiteX70" fmla="*/ 636247 w 1105087"/>
                    <a:gd name="connsiteY70" fmla="*/ 863244 h 1493877"/>
                    <a:gd name="connsiteX71" fmla="*/ 659950 w 1105087"/>
                    <a:gd name="connsiteY71" fmla="*/ 878737 h 1493877"/>
                    <a:gd name="connsiteX72" fmla="*/ 711442 w 1105087"/>
                    <a:gd name="connsiteY72" fmla="*/ 878329 h 1493877"/>
                    <a:gd name="connsiteX73" fmla="*/ 736371 w 1105087"/>
                    <a:gd name="connsiteY73" fmla="*/ 861205 h 1493877"/>
                    <a:gd name="connsiteX74" fmla="*/ 763343 w 1105087"/>
                    <a:gd name="connsiteY74" fmla="*/ 822473 h 1493877"/>
                    <a:gd name="connsiteX75" fmla="*/ 778055 w 1105087"/>
                    <a:gd name="connsiteY75" fmla="*/ 751531 h 1493877"/>
                    <a:gd name="connsiteX76" fmla="*/ 771516 w 1105087"/>
                    <a:gd name="connsiteY76" fmla="*/ 702606 h 1493877"/>
                    <a:gd name="connsiteX77" fmla="*/ 747405 w 1105087"/>
                    <a:gd name="connsiteY77" fmla="*/ 654904 h 1493877"/>
                    <a:gd name="connsiteX78" fmla="*/ 719207 w 1105087"/>
                    <a:gd name="connsiteY78" fmla="*/ 629218 h 1493877"/>
                    <a:gd name="connsiteX79" fmla="*/ 688148 w 1105087"/>
                    <a:gd name="connsiteY79" fmla="*/ 619026 h 1493877"/>
                    <a:gd name="connsiteX80" fmla="*/ 702451 w 1105087"/>
                    <a:gd name="connsiteY80" fmla="*/ 532489 h 1493877"/>
                    <a:gd name="connsiteX81" fmla="*/ 746996 w 1105087"/>
                    <a:gd name="connsiteY81" fmla="*/ 544822 h 1493877"/>
                    <a:gd name="connsiteX82" fmla="*/ 813201 w 1105087"/>
                    <a:gd name="connsiteY82" fmla="*/ 596194 h 1493877"/>
                    <a:gd name="connsiteX83" fmla="*/ 858971 w 1105087"/>
                    <a:gd name="connsiteY83" fmla="*/ 691598 h 1493877"/>
                    <a:gd name="connsiteX84" fmla="*/ 865101 w 1105087"/>
                    <a:gd name="connsiteY84" fmla="*/ 749085 h 1493877"/>
                    <a:gd name="connsiteX85" fmla="*/ 842625 w 1105087"/>
                    <a:gd name="connsiteY85" fmla="*/ 859575 h 1493877"/>
                    <a:gd name="connsiteX86" fmla="*/ 778872 w 1105087"/>
                    <a:gd name="connsiteY86" fmla="*/ 939893 h 1493877"/>
                    <a:gd name="connsiteX87" fmla="*/ 710625 w 1105087"/>
                    <a:gd name="connsiteY87" fmla="*/ 969249 h 1493877"/>
                    <a:gd name="connsiteX88" fmla="*/ 617449 w 1105087"/>
                    <a:gd name="connsiteY88" fmla="*/ 955386 h 1493877"/>
                    <a:gd name="connsiteX89" fmla="*/ 561052 w 1105087"/>
                    <a:gd name="connsiteY89" fmla="*/ 911354 h 1493877"/>
                    <a:gd name="connsiteX90" fmla="*/ 514056 w 1105087"/>
                    <a:gd name="connsiteY90" fmla="*/ 823696 h 1493877"/>
                    <a:gd name="connsiteX91" fmla="*/ 504656 w 1105087"/>
                    <a:gd name="connsiteY91" fmla="*/ 734000 h 1493877"/>
                    <a:gd name="connsiteX92" fmla="*/ 536532 w 1105087"/>
                    <a:gd name="connsiteY92" fmla="*/ 625957 h 1493877"/>
                    <a:gd name="connsiteX93" fmla="*/ 590477 w 1105087"/>
                    <a:gd name="connsiteY93" fmla="*/ 564392 h 1493877"/>
                    <a:gd name="connsiteX94" fmla="*/ 656681 w 1105087"/>
                    <a:gd name="connsiteY94" fmla="*/ 534222 h 1493877"/>
                    <a:gd name="connsiteX95" fmla="*/ 702451 w 1105087"/>
                    <a:gd name="connsiteY95" fmla="*/ 532489 h 1493877"/>
                    <a:gd name="connsiteX96" fmla="*/ 927979 w 1105087"/>
                    <a:gd name="connsiteY96" fmla="*/ 79911 h 1493877"/>
                    <a:gd name="connsiteX97" fmla="*/ 888339 w 1105087"/>
                    <a:gd name="connsiteY97" fmla="*/ 91326 h 1493877"/>
                    <a:gd name="connsiteX98" fmla="*/ 863001 w 1105087"/>
                    <a:gd name="connsiteY98" fmla="*/ 114974 h 1493877"/>
                    <a:gd name="connsiteX99" fmla="*/ 840525 w 1105087"/>
                    <a:gd name="connsiteY99" fmla="*/ 158191 h 1493877"/>
                    <a:gd name="connsiteX100" fmla="*/ 834803 w 1105087"/>
                    <a:gd name="connsiteY100" fmla="*/ 242995 h 1493877"/>
                    <a:gd name="connsiteX101" fmla="*/ 852376 w 1105087"/>
                    <a:gd name="connsiteY101" fmla="*/ 293958 h 1493877"/>
                    <a:gd name="connsiteX102" fmla="*/ 876079 w 1105087"/>
                    <a:gd name="connsiteY102" fmla="*/ 324129 h 1493877"/>
                    <a:gd name="connsiteX103" fmla="*/ 899781 w 1105087"/>
                    <a:gd name="connsiteY103" fmla="*/ 339622 h 1493877"/>
                    <a:gd name="connsiteX104" fmla="*/ 951273 w 1105087"/>
                    <a:gd name="connsiteY104" fmla="*/ 339214 h 1493877"/>
                    <a:gd name="connsiteX105" fmla="*/ 976202 w 1105087"/>
                    <a:gd name="connsiteY105" fmla="*/ 322090 h 1493877"/>
                    <a:gd name="connsiteX106" fmla="*/ 1003174 w 1105087"/>
                    <a:gd name="connsiteY106" fmla="*/ 283358 h 1493877"/>
                    <a:gd name="connsiteX107" fmla="*/ 1017886 w 1105087"/>
                    <a:gd name="connsiteY107" fmla="*/ 212416 h 1493877"/>
                    <a:gd name="connsiteX108" fmla="*/ 1011347 w 1105087"/>
                    <a:gd name="connsiteY108" fmla="*/ 163491 h 1493877"/>
                    <a:gd name="connsiteX109" fmla="*/ 987236 w 1105087"/>
                    <a:gd name="connsiteY109" fmla="*/ 115789 h 1493877"/>
                    <a:gd name="connsiteX110" fmla="*/ 959038 w 1105087"/>
                    <a:gd name="connsiteY110" fmla="*/ 90103 h 1493877"/>
                    <a:gd name="connsiteX111" fmla="*/ 927979 w 1105087"/>
                    <a:gd name="connsiteY111" fmla="*/ 79911 h 1493877"/>
                    <a:gd name="connsiteX112" fmla="*/ 744488 w 1105087"/>
                    <a:gd name="connsiteY112" fmla="*/ 194885 h 1493877"/>
                    <a:gd name="connsiteX113" fmla="*/ 986827 w 1105087"/>
                    <a:gd name="connsiteY113" fmla="*/ 5707 h 1493877"/>
                    <a:gd name="connsiteX114" fmla="*/ 1053032 w 1105087"/>
                    <a:gd name="connsiteY114" fmla="*/ 57079 h 1493877"/>
                    <a:gd name="connsiteX115" fmla="*/ 1098802 w 1105087"/>
                    <a:gd name="connsiteY115" fmla="*/ 152483 h 1493877"/>
                    <a:gd name="connsiteX116" fmla="*/ 1104932 w 1105087"/>
                    <a:gd name="connsiteY116" fmla="*/ 209970 h 1493877"/>
                    <a:gd name="connsiteX117" fmla="*/ 1082456 w 1105087"/>
                    <a:gd name="connsiteY117" fmla="*/ 320460 h 1493877"/>
                    <a:gd name="connsiteX118" fmla="*/ 1018703 w 1105087"/>
                    <a:gd name="connsiteY118" fmla="*/ 400779 h 1493877"/>
                    <a:gd name="connsiteX119" fmla="*/ 950456 w 1105087"/>
                    <a:gd name="connsiteY119" fmla="*/ 430134 h 1493877"/>
                    <a:gd name="connsiteX120" fmla="*/ 857280 w 1105087"/>
                    <a:gd name="connsiteY120" fmla="*/ 416272 h 1493877"/>
                    <a:gd name="connsiteX121" fmla="*/ 800884 w 1105087"/>
                    <a:gd name="connsiteY121" fmla="*/ 372239 h 1493877"/>
                    <a:gd name="connsiteX122" fmla="*/ 753887 w 1105087"/>
                    <a:gd name="connsiteY122" fmla="*/ 284581 h 1493877"/>
                    <a:gd name="connsiteX123" fmla="*/ 744488 w 1105087"/>
                    <a:gd name="connsiteY123" fmla="*/ 194885 h 1493877"/>
                    <a:gd name="connsiteX0" fmla="*/ 927272 w 1105087"/>
                    <a:gd name="connsiteY0" fmla="*/ 1084607 h 1436799"/>
                    <a:gd name="connsiteX1" fmla="*/ 887632 w 1105087"/>
                    <a:gd name="connsiteY1" fmla="*/ 1096023 h 1436799"/>
                    <a:gd name="connsiteX2" fmla="*/ 862294 w 1105087"/>
                    <a:gd name="connsiteY2" fmla="*/ 1119670 h 1436799"/>
                    <a:gd name="connsiteX3" fmla="*/ 839818 w 1105087"/>
                    <a:gd name="connsiteY3" fmla="*/ 1162887 h 1436799"/>
                    <a:gd name="connsiteX4" fmla="*/ 834096 w 1105087"/>
                    <a:gd name="connsiteY4" fmla="*/ 1247691 h 1436799"/>
                    <a:gd name="connsiteX5" fmla="*/ 851669 w 1105087"/>
                    <a:gd name="connsiteY5" fmla="*/ 1298655 h 1436799"/>
                    <a:gd name="connsiteX6" fmla="*/ 875372 w 1105087"/>
                    <a:gd name="connsiteY6" fmla="*/ 1328825 h 1436799"/>
                    <a:gd name="connsiteX7" fmla="*/ 899074 w 1105087"/>
                    <a:gd name="connsiteY7" fmla="*/ 1344318 h 1436799"/>
                    <a:gd name="connsiteX8" fmla="*/ 950566 w 1105087"/>
                    <a:gd name="connsiteY8" fmla="*/ 1343911 h 1436799"/>
                    <a:gd name="connsiteX9" fmla="*/ 975495 w 1105087"/>
                    <a:gd name="connsiteY9" fmla="*/ 1326787 h 1436799"/>
                    <a:gd name="connsiteX10" fmla="*/ 1002467 w 1105087"/>
                    <a:gd name="connsiteY10" fmla="*/ 1288054 h 1436799"/>
                    <a:gd name="connsiteX11" fmla="*/ 1017179 w 1105087"/>
                    <a:gd name="connsiteY11" fmla="*/ 1217113 h 1436799"/>
                    <a:gd name="connsiteX12" fmla="*/ 1010640 w 1105087"/>
                    <a:gd name="connsiteY12" fmla="*/ 1168187 h 1436799"/>
                    <a:gd name="connsiteX13" fmla="*/ 986529 w 1105087"/>
                    <a:gd name="connsiteY13" fmla="*/ 1120485 h 1436799"/>
                    <a:gd name="connsiteX14" fmla="*/ 958331 w 1105087"/>
                    <a:gd name="connsiteY14" fmla="*/ 1094800 h 1436799"/>
                    <a:gd name="connsiteX15" fmla="*/ 927272 w 1105087"/>
                    <a:gd name="connsiteY15" fmla="*/ 1084607 h 1436799"/>
                    <a:gd name="connsiteX16" fmla="*/ 183932 w 1105087"/>
                    <a:gd name="connsiteY16" fmla="*/ 1084607 h 1436799"/>
                    <a:gd name="connsiteX17" fmla="*/ 144291 w 1105087"/>
                    <a:gd name="connsiteY17" fmla="*/ 1096023 h 1436799"/>
                    <a:gd name="connsiteX18" fmla="*/ 118954 w 1105087"/>
                    <a:gd name="connsiteY18" fmla="*/ 1119670 h 1436799"/>
                    <a:gd name="connsiteX19" fmla="*/ 96477 w 1105087"/>
                    <a:gd name="connsiteY19" fmla="*/ 1162887 h 1436799"/>
                    <a:gd name="connsiteX20" fmla="*/ 90756 w 1105087"/>
                    <a:gd name="connsiteY20" fmla="*/ 1247691 h 1436799"/>
                    <a:gd name="connsiteX21" fmla="*/ 108329 w 1105087"/>
                    <a:gd name="connsiteY21" fmla="*/ 1298655 h 1436799"/>
                    <a:gd name="connsiteX22" fmla="*/ 132031 w 1105087"/>
                    <a:gd name="connsiteY22" fmla="*/ 1328825 h 1436799"/>
                    <a:gd name="connsiteX23" fmla="*/ 155734 w 1105087"/>
                    <a:gd name="connsiteY23" fmla="*/ 1344318 h 1436799"/>
                    <a:gd name="connsiteX24" fmla="*/ 207226 w 1105087"/>
                    <a:gd name="connsiteY24" fmla="*/ 1343911 h 1436799"/>
                    <a:gd name="connsiteX25" fmla="*/ 232155 w 1105087"/>
                    <a:gd name="connsiteY25" fmla="*/ 1326787 h 1436799"/>
                    <a:gd name="connsiteX26" fmla="*/ 259127 w 1105087"/>
                    <a:gd name="connsiteY26" fmla="*/ 1288054 h 1436799"/>
                    <a:gd name="connsiteX27" fmla="*/ 273839 w 1105087"/>
                    <a:gd name="connsiteY27" fmla="*/ 1217113 h 1436799"/>
                    <a:gd name="connsiteX28" fmla="*/ 267300 w 1105087"/>
                    <a:gd name="connsiteY28" fmla="*/ 1168187 h 1436799"/>
                    <a:gd name="connsiteX29" fmla="*/ 243189 w 1105087"/>
                    <a:gd name="connsiteY29" fmla="*/ 1120485 h 1436799"/>
                    <a:gd name="connsiteX30" fmla="*/ 214991 w 1105087"/>
                    <a:gd name="connsiteY30" fmla="*/ 1094800 h 1436799"/>
                    <a:gd name="connsiteX31" fmla="*/ 183932 w 1105087"/>
                    <a:gd name="connsiteY31" fmla="*/ 1084607 h 1436799"/>
                    <a:gd name="connsiteX32" fmla="*/ 941576 w 1105087"/>
                    <a:gd name="connsiteY32" fmla="*/ 998070 h 1436799"/>
                    <a:gd name="connsiteX33" fmla="*/ 986120 w 1105087"/>
                    <a:gd name="connsiteY33" fmla="*/ 1010404 h 1436799"/>
                    <a:gd name="connsiteX34" fmla="*/ 1052325 w 1105087"/>
                    <a:gd name="connsiteY34" fmla="*/ 1061775 h 1436799"/>
                    <a:gd name="connsiteX35" fmla="*/ 1098095 w 1105087"/>
                    <a:gd name="connsiteY35" fmla="*/ 1157179 h 1436799"/>
                    <a:gd name="connsiteX36" fmla="*/ 1104225 w 1105087"/>
                    <a:gd name="connsiteY36" fmla="*/ 1214666 h 1436799"/>
                    <a:gd name="connsiteX37" fmla="*/ 1081749 w 1105087"/>
                    <a:gd name="connsiteY37" fmla="*/ 1325156 h 1436799"/>
                    <a:gd name="connsiteX38" fmla="*/ 1017996 w 1105087"/>
                    <a:gd name="connsiteY38" fmla="*/ 1405475 h 1436799"/>
                    <a:gd name="connsiteX39" fmla="*/ 949749 w 1105087"/>
                    <a:gd name="connsiteY39" fmla="*/ 1434830 h 1436799"/>
                    <a:gd name="connsiteX40" fmla="*/ 856573 w 1105087"/>
                    <a:gd name="connsiteY40" fmla="*/ 1420968 h 1436799"/>
                    <a:gd name="connsiteX41" fmla="*/ 800177 w 1105087"/>
                    <a:gd name="connsiteY41" fmla="*/ 1376935 h 1436799"/>
                    <a:gd name="connsiteX42" fmla="*/ 753180 w 1105087"/>
                    <a:gd name="connsiteY42" fmla="*/ 1289277 h 1436799"/>
                    <a:gd name="connsiteX43" fmla="*/ 743781 w 1105087"/>
                    <a:gd name="connsiteY43" fmla="*/ 1199581 h 1436799"/>
                    <a:gd name="connsiteX44" fmla="*/ 775657 w 1105087"/>
                    <a:gd name="connsiteY44" fmla="*/ 1091538 h 1436799"/>
                    <a:gd name="connsiteX45" fmla="*/ 829601 w 1105087"/>
                    <a:gd name="connsiteY45" fmla="*/ 1029974 h 1436799"/>
                    <a:gd name="connsiteX46" fmla="*/ 895805 w 1105087"/>
                    <a:gd name="connsiteY46" fmla="*/ 999803 h 1436799"/>
                    <a:gd name="connsiteX47" fmla="*/ 941576 w 1105087"/>
                    <a:gd name="connsiteY47" fmla="*/ 998070 h 1436799"/>
                    <a:gd name="connsiteX48" fmla="*/ 198235 w 1105087"/>
                    <a:gd name="connsiteY48" fmla="*/ 998070 h 1436799"/>
                    <a:gd name="connsiteX49" fmla="*/ 242780 w 1105087"/>
                    <a:gd name="connsiteY49" fmla="*/ 1010404 h 1436799"/>
                    <a:gd name="connsiteX50" fmla="*/ 308984 w 1105087"/>
                    <a:gd name="connsiteY50" fmla="*/ 1061775 h 1436799"/>
                    <a:gd name="connsiteX51" fmla="*/ 354755 w 1105087"/>
                    <a:gd name="connsiteY51" fmla="*/ 1157179 h 1436799"/>
                    <a:gd name="connsiteX52" fmla="*/ 360885 w 1105087"/>
                    <a:gd name="connsiteY52" fmla="*/ 1214666 h 1436799"/>
                    <a:gd name="connsiteX53" fmla="*/ 338408 w 1105087"/>
                    <a:gd name="connsiteY53" fmla="*/ 1325156 h 1436799"/>
                    <a:gd name="connsiteX54" fmla="*/ 274656 w 1105087"/>
                    <a:gd name="connsiteY54" fmla="*/ 1405475 h 1436799"/>
                    <a:gd name="connsiteX55" fmla="*/ 206409 w 1105087"/>
                    <a:gd name="connsiteY55" fmla="*/ 1434830 h 1436799"/>
                    <a:gd name="connsiteX56" fmla="*/ 113233 w 1105087"/>
                    <a:gd name="connsiteY56" fmla="*/ 1420968 h 1436799"/>
                    <a:gd name="connsiteX57" fmla="*/ 56836 w 1105087"/>
                    <a:gd name="connsiteY57" fmla="*/ 1376935 h 1436799"/>
                    <a:gd name="connsiteX58" fmla="*/ 9840 w 1105087"/>
                    <a:gd name="connsiteY58" fmla="*/ 1289277 h 1436799"/>
                    <a:gd name="connsiteX59" fmla="*/ 440 w 1105087"/>
                    <a:gd name="connsiteY59" fmla="*/ 1199581 h 1436799"/>
                    <a:gd name="connsiteX60" fmla="*/ 32316 w 1105087"/>
                    <a:gd name="connsiteY60" fmla="*/ 1091538 h 1436799"/>
                    <a:gd name="connsiteX61" fmla="*/ 86261 w 1105087"/>
                    <a:gd name="connsiteY61" fmla="*/ 1029974 h 1436799"/>
                    <a:gd name="connsiteX62" fmla="*/ 152465 w 1105087"/>
                    <a:gd name="connsiteY62" fmla="*/ 999803 h 1436799"/>
                    <a:gd name="connsiteX63" fmla="*/ 198235 w 1105087"/>
                    <a:gd name="connsiteY63" fmla="*/ 998070 h 1436799"/>
                    <a:gd name="connsiteX64" fmla="*/ 688148 w 1105087"/>
                    <a:gd name="connsiteY64" fmla="*/ 561948 h 1436799"/>
                    <a:gd name="connsiteX65" fmla="*/ 648507 w 1105087"/>
                    <a:gd name="connsiteY65" fmla="*/ 573363 h 1436799"/>
                    <a:gd name="connsiteX66" fmla="*/ 623170 w 1105087"/>
                    <a:gd name="connsiteY66" fmla="*/ 597011 h 1436799"/>
                    <a:gd name="connsiteX67" fmla="*/ 600693 w 1105087"/>
                    <a:gd name="connsiteY67" fmla="*/ 640228 h 1436799"/>
                    <a:gd name="connsiteX68" fmla="*/ 594972 w 1105087"/>
                    <a:gd name="connsiteY68" fmla="*/ 725032 h 1436799"/>
                    <a:gd name="connsiteX69" fmla="*/ 612545 w 1105087"/>
                    <a:gd name="connsiteY69" fmla="*/ 775995 h 1436799"/>
                    <a:gd name="connsiteX70" fmla="*/ 636247 w 1105087"/>
                    <a:gd name="connsiteY70" fmla="*/ 806166 h 1436799"/>
                    <a:gd name="connsiteX71" fmla="*/ 659950 w 1105087"/>
                    <a:gd name="connsiteY71" fmla="*/ 821659 h 1436799"/>
                    <a:gd name="connsiteX72" fmla="*/ 711442 w 1105087"/>
                    <a:gd name="connsiteY72" fmla="*/ 821251 h 1436799"/>
                    <a:gd name="connsiteX73" fmla="*/ 736371 w 1105087"/>
                    <a:gd name="connsiteY73" fmla="*/ 804127 h 1436799"/>
                    <a:gd name="connsiteX74" fmla="*/ 763343 w 1105087"/>
                    <a:gd name="connsiteY74" fmla="*/ 765395 h 1436799"/>
                    <a:gd name="connsiteX75" fmla="*/ 778055 w 1105087"/>
                    <a:gd name="connsiteY75" fmla="*/ 694453 h 1436799"/>
                    <a:gd name="connsiteX76" fmla="*/ 771516 w 1105087"/>
                    <a:gd name="connsiteY76" fmla="*/ 645528 h 1436799"/>
                    <a:gd name="connsiteX77" fmla="*/ 747405 w 1105087"/>
                    <a:gd name="connsiteY77" fmla="*/ 597826 h 1436799"/>
                    <a:gd name="connsiteX78" fmla="*/ 719207 w 1105087"/>
                    <a:gd name="connsiteY78" fmla="*/ 572140 h 1436799"/>
                    <a:gd name="connsiteX79" fmla="*/ 688148 w 1105087"/>
                    <a:gd name="connsiteY79" fmla="*/ 561948 h 1436799"/>
                    <a:gd name="connsiteX80" fmla="*/ 702451 w 1105087"/>
                    <a:gd name="connsiteY80" fmla="*/ 475411 h 1436799"/>
                    <a:gd name="connsiteX81" fmla="*/ 746996 w 1105087"/>
                    <a:gd name="connsiteY81" fmla="*/ 487744 h 1436799"/>
                    <a:gd name="connsiteX82" fmla="*/ 813201 w 1105087"/>
                    <a:gd name="connsiteY82" fmla="*/ 539116 h 1436799"/>
                    <a:gd name="connsiteX83" fmla="*/ 858971 w 1105087"/>
                    <a:gd name="connsiteY83" fmla="*/ 634520 h 1436799"/>
                    <a:gd name="connsiteX84" fmla="*/ 865101 w 1105087"/>
                    <a:gd name="connsiteY84" fmla="*/ 692007 h 1436799"/>
                    <a:gd name="connsiteX85" fmla="*/ 842625 w 1105087"/>
                    <a:gd name="connsiteY85" fmla="*/ 802497 h 1436799"/>
                    <a:gd name="connsiteX86" fmla="*/ 778872 w 1105087"/>
                    <a:gd name="connsiteY86" fmla="*/ 882815 h 1436799"/>
                    <a:gd name="connsiteX87" fmla="*/ 710625 w 1105087"/>
                    <a:gd name="connsiteY87" fmla="*/ 912171 h 1436799"/>
                    <a:gd name="connsiteX88" fmla="*/ 617449 w 1105087"/>
                    <a:gd name="connsiteY88" fmla="*/ 898308 h 1436799"/>
                    <a:gd name="connsiteX89" fmla="*/ 561052 w 1105087"/>
                    <a:gd name="connsiteY89" fmla="*/ 854276 h 1436799"/>
                    <a:gd name="connsiteX90" fmla="*/ 514056 w 1105087"/>
                    <a:gd name="connsiteY90" fmla="*/ 766618 h 1436799"/>
                    <a:gd name="connsiteX91" fmla="*/ 504656 w 1105087"/>
                    <a:gd name="connsiteY91" fmla="*/ 676922 h 1436799"/>
                    <a:gd name="connsiteX92" fmla="*/ 536532 w 1105087"/>
                    <a:gd name="connsiteY92" fmla="*/ 568879 h 1436799"/>
                    <a:gd name="connsiteX93" fmla="*/ 590477 w 1105087"/>
                    <a:gd name="connsiteY93" fmla="*/ 507314 h 1436799"/>
                    <a:gd name="connsiteX94" fmla="*/ 656681 w 1105087"/>
                    <a:gd name="connsiteY94" fmla="*/ 477144 h 1436799"/>
                    <a:gd name="connsiteX95" fmla="*/ 702451 w 1105087"/>
                    <a:gd name="connsiteY95" fmla="*/ 475411 h 1436799"/>
                    <a:gd name="connsiteX96" fmla="*/ 927979 w 1105087"/>
                    <a:gd name="connsiteY96" fmla="*/ 22833 h 1436799"/>
                    <a:gd name="connsiteX97" fmla="*/ 888339 w 1105087"/>
                    <a:gd name="connsiteY97" fmla="*/ 34248 h 1436799"/>
                    <a:gd name="connsiteX98" fmla="*/ 863001 w 1105087"/>
                    <a:gd name="connsiteY98" fmla="*/ 57896 h 1436799"/>
                    <a:gd name="connsiteX99" fmla="*/ 840525 w 1105087"/>
                    <a:gd name="connsiteY99" fmla="*/ 101113 h 1436799"/>
                    <a:gd name="connsiteX100" fmla="*/ 834803 w 1105087"/>
                    <a:gd name="connsiteY100" fmla="*/ 185917 h 1436799"/>
                    <a:gd name="connsiteX101" fmla="*/ 852376 w 1105087"/>
                    <a:gd name="connsiteY101" fmla="*/ 236880 h 1436799"/>
                    <a:gd name="connsiteX102" fmla="*/ 876079 w 1105087"/>
                    <a:gd name="connsiteY102" fmla="*/ 267051 h 1436799"/>
                    <a:gd name="connsiteX103" fmla="*/ 899781 w 1105087"/>
                    <a:gd name="connsiteY103" fmla="*/ 282544 h 1436799"/>
                    <a:gd name="connsiteX104" fmla="*/ 951273 w 1105087"/>
                    <a:gd name="connsiteY104" fmla="*/ 282136 h 1436799"/>
                    <a:gd name="connsiteX105" fmla="*/ 976202 w 1105087"/>
                    <a:gd name="connsiteY105" fmla="*/ 265012 h 1436799"/>
                    <a:gd name="connsiteX106" fmla="*/ 1003174 w 1105087"/>
                    <a:gd name="connsiteY106" fmla="*/ 226280 h 1436799"/>
                    <a:gd name="connsiteX107" fmla="*/ 1017886 w 1105087"/>
                    <a:gd name="connsiteY107" fmla="*/ 155338 h 1436799"/>
                    <a:gd name="connsiteX108" fmla="*/ 1011347 w 1105087"/>
                    <a:gd name="connsiteY108" fmla="*/ 106413 h 1436799"/>
                    <a:gd name="connsiteX109" fmla="*/ 987236 w 1105087"/>
                    <a:gd name="connsiteY109" fmla="*/ 58711 h 1436799"/>
                    <a:gd name="connsiteX110" fmla="*/ 959038 w 1105087"/>
                    <a:gd name="connsiteY110" fmla="*/ 33025 h 1436799"/>
                    <a:gd name="connsiteX111" fmla="*/ 927979 w 1105087"/>
                    <a:gd name="connsiteY111" fmla="*/ 22833 h 1436799"/>
                    <a:gd name="connsiteX112" fmla="*/ 744488 w 1105087"/>
                    <a:gd name="connsiteY112" fmla="*/ 137807 h 1436799"/>
                    <a:gd name="connsiteX113" fmla="*/ 1053032 w 1105087"/>
                    <a:gd name="connsiteY113" fmla="*/ 1 h 1436799"/>
                    <a:gd name="connsiteX114" fmla="*/ 1098802 w 1105087"/>
                    <a:gd name="connsiteY114" fmla="*/ 95405 h 1436799"/>
                    <a:gd name="connsiteX115" fmla="*/ 1104932 w 1105087"/>
                    <a:gd name="connsiteY115" fmla="*/ 152892 h 1436799"/>
                    <a:gd name="connsiteX116" fmla="*/ 1082456 w 1105087"/>
                    <a:gd name="connsiteY116" fmla="*/ 263382 h 1436799"/>
                    <a:gd name="connsiteX117" fmla="*/ 1018703 w 1105087"/>
                    <a:gd name="connsiteY117" fmla="*/ 343701 h 1436799"/>
                    <a:gd name="connsiteX118" fmla="*/ 950456 w 1105087"/>
                    <a:gd name="connsiteY118" fmla="*/ 373056 h 1436799"/>
                    <a:gd name="connsiteX119" fmla="*/ 857280 w 1105087"/>
                    <a:gd name="connsiteY119" fmla="*/ 359194 h 1436799"/>
                    <a:gd name="connsiteX120" fmla="*/ 800884 w 1105087"/>
                    <a:gd name="connsiteY120" fmla="*/ 315161 h 1436799"/>
                    <a:gd name="connsiteX121" fmla="*/ 753887 w 1105087"/>
                    <a:gd name="connsiteY121" fmla="*/ 227503 h 1436799"/>
                    <a:gd name="connsiteX122" fmla="*/ 744488 w 1105087"/>
                    <a:gd name="connsiteY122" fmla="*/ 137807 h 1436799"/>
                    <a:gd name="connsiteX0" fmla="*/ 927272 w 1105087"/>
                    <a:gd name="connsiteY0" fmla="*/ 1084607 h 1436799"/>
                    <a:gd name="connsiteX1" fmla="*/ 887632 w 1105087"/>
                    <a:gd name="connsiteY1" fmla="*/ 1096023 h 1436799"/>
                    <a:gd name="connsiteX2" fmla="*/ 862294 w 1105087"/>
                    <a:gd name="connsiteY2" fmla="*/ 1119670 h 1436799"/>
                    <a:gd name="connsiteX3" fmla="*/ 839818 w 1105087"/>
                    <a:gd name="connsiteY3" fmla="*/ 1162887 h 1436799"/>
                    <a:gd name="connsiteX4" fmla="*/ 834096 w 1105087"/>
                    <a:gd name="connsiteY4" fmla="*/ 1247691 h 1436799"/>
                    <a:gd name="connsiteX5" fmla="*/ 851669 w 1105087"/>
                    <a:gd name="connsiteY5" fmla="*/ 1298655 h 1436799"/>
                    <a:gd name="connsiteX6" fmla="*/ 875372 w 1105087"/>
                    <a:gd name="connsiteY6" fmla="*/ 1328825 h 1436799"/>
                    <a:gd name="connsiteX7" fmla="*/ 899074 w 1105087"/>
                    <a:gd name="connsiteY7" fmla="*/ 1344318 h 1436799"/>
                    <a:gd name="connsiteX8" fmla="*/ 950566 w 1105087"/>
                    <a:gd name="connsiteY8" fmla="*/ 1343911 h 1436799"/>
                    <a:gd name="connsiteX9" fmla="*/ 975495 w 1105087"/>
                    <a:gd name="connsiteY9" fmla="*/ 1326787 h 1436799"/>
                    <a:gd name="connsiteX10" fmla="*/ 1002467 w 1105087"/>
                    <a:gd name="connsiteY10" fmla="*/ 1288054 h 1436799"/>
                    <a:gd name="connsiteX11" fmla="*/ 1017179 w 1105087"/>
                    <a:gd name="connsiteY11" fmla="*/ 1217113 h 1436799"/>
                    <a:gd name="connsiteX12" fmla="*/ 1010640 w 1105087"/>
                    <a:gd name="connsiteY12" fmla="*/ 1168187 h 1436799"/>
                    <a:gd name="connsiteX13" fmla="*/ 986529 w 1105087"/>
                    <a:gd name="connsiteY13" fmla="*/ 1120485 h 1436799"/>
                    <a:gd name="connsiteX14" fmla="*/ 958331 w 1105087"/>
                    <a:gd name="connsiteY14" fmla="*/ 1094800 h 1436799"/>
                    <a:gd name="connsiteX15" fmla="*/ 927272 w 1105087"/>
                    <a:gd name="connsiteY15" fmla="*/ 1084607 h 1436799"/>
                    <a:gd name="connsiteX16" fmla="*/ 183932 w 1105087"/>
                    <a:gd name="connsiteY16" fmla="*/ 1084607 h 1436799"/>
                    <a:gd name="connsiteX17" fmla="*/ 144291 w 1105087"/>
                    <a:gd name="connsiteY17" fmla="*/ 1096023 h 1436799"/>
                    <a:gd name="connsiteX18" fmla="*/ 118954 w 1105087"/>
                    <a:gd name="connsiteY18" fmla="*/ 1119670 h 1436799"/>
                    <a:gd name="connsiteX19" fmla="*/ 96477 w 1105087"/>
                    <a:gd name="connsiteY19" fmla="*/ 1162887 h 1436799"/>
                    <a:gd name="connsiteX20" fmla="*/ 90756 w 1105087"/>
                    <a:gd name="connsiteY20" fmla="*/ 1247691 h 1436799"/>
                    <a:gd name="connsiteX21" fmla="*/ 108329 w 1105087"/>
                    <a:gd name="connsiteY21" fmla="*/ 1298655 h 1436799"/>
                    <a:gd name="connsiteX22" fmla="*/ 132031 w 1105087"/>
                    <a:gd name="connsiteY22" fmla="*/ 1328825 h 1436799"/>
                    <a:gd name="connsiteX23" fmla="*/ 155734 w 1105087"/>
                    <a:gd name="connsiteY23" fmla="*/ 1344318 h 1436799"/>
                    <a:gd name="connsiteX24" fmla="*/ 207226 w 1105087"/>
                    <a:gd name="connsiteY24" fmla="*/ 1343911 h 1436799"/>
                    <a:gd name="connsiteX25" fmla="*/ 232155 w 1105087"/>
                    <a:gd name="connsiteY25" fmla="*/ 1326787 h 1436799"/>
                    <a:gd name="connsiteX26" fmla="*/ 259127 w 1105087"/>
                    <a:gd name="connsiteY26" fmla="*/ 1288054 h 1436799"/>
                    <a:gd name="connsiteX27" fmla="*/ 273839 w 1105087"/>
                    <a:gd name="connsiteY27" fmla="*/ 1217113 h 1436799"/>
                    <a:gd name="connsiteX28" fmla="*/ 267300 w 1105087"/>
                    <a:gd name="connsiteY28" fmla="*/ 1168187 h 1436799"/>
                    <a:gd name="connsiteX29" fmla="*/ 243189 w 1105087"/>
                    <a:gd name="connsiteY29" fmla="*/ 1120485 h 1436799"/>
                    <a:gd name="connsiteX30" fmla="*/ 214991 w 1105087"/>
                    <a:gd name="connsiteY30" fmla="*/ 1094800 h 1436799"/>
                    <a:gd name="connsiteX31" fmla="*/ 183932 w 1105087"/>
                    <a:gd name="connsiteY31" fmla="*/ 1084607 h 1436799"/>
                    <a:gd name="connsiteX32" fmla="*/ 941576 w 1105087"/>
                    <a:gd name="connsiteY32" fmla="*/ 998070 h 1436799"/>
                    <a:gd name="connsiteX33" fmla="*/ 986120 w 1105087"/>
                    <a:gd name="connsiteY33" fmla="*/ 1010404 h 1436799"/>
                    <a:gd name="connsiteX34" fmla="*/ 1052325 w 1105087"/>
                    <a:gd name="connsiteY34" fmla="*/ 1061775 h 1436799"/>
                    <a:gd name="connsiteX35" fmla="*/ 1098095 w 1105087"/>
                    <a:gd name="connsiteY35" fmla="*/ 1157179 h 1436799"/>
                    <a:gd name="connsiteX36" fmla="*/ 1104225 w 1105087"/>
                    <a:gd name="connsiteY36" fmla="*/ 1214666 h 1436799"/>
                    <a:gd name="connsiteX37" fmla="*/ 1081749 w 1105087"/>
                    <a:gd name="connsiteY37" fmla="*/ 1325156 h 1436799"/>
                    <a:gd name="connsiteX38" fmla="*/ 1017996 w 1105087"/>
                    <a:gd name="connsiteY38" fmla="*/ 1405475 h 1436799"/>
                    <a:gd name="connsiteX39" fmla="*/ 949749 w 1105087"/>
                    <a:gd name="connsiteY39" fmla="*/ 1434830 h 1436799"/>
                    <a:gd name="connsiteX40" fmla="*/ 856573 w 1105087"/>
                    <a:gd name="connsiteY40" fmla="*/ 1420968 h 1436799"/>
                    <a:gd name="connsiteX41" fmla="*/ 800177 w 1105087"/>
                    <a:gd name="connsiteY41" fmla="*/ 1376935 h 1436799"/>
                    <a:gd name="connsiteX42" fmla="*/ 753180 w 1105087"/>
                    <a:gd name="connsiteY42" fmla="*/ 1289277 h 1436799"/>
                    <a:gd name="connsiteX43" fmla="*/ 743781 w 1105087"/>
                    <a:gd name="connsiteY43" fmla="*/ 1199581 h 1436799"/>
                    <a:gd name="connsiteX44" fmla="*/ 775657 w 1105087"/>
                    <a:gd name="connsiteY44" fmla="*/ 1091538 h 1436799"/>
                    <a:gd name="connsiteX45" fmla="*/ 829601 w 1105087"/>
                    <a:gd name="connsiteY45" fmla="*/ 1029974 h 1436799"/>
                    <a:gd name="connsiteX46" fmla="*/ 895805 w 1105087"/>
                    <a:gd name="connsiteY46" fmla="*/ 999803 h 1436799"/>
                    <a:gd name="connsiteX47" fmla="*/ 941576 w 1105087"/>
                    <a:gd name="connsiteY47" fmla="*/ 998070 h 1436799"/>
                    <a:gd name="connsiteX48" fmla="*/ 198235 w 1105087"/>
                    <a:gd name="connsiteY48" fmla="*/ 998070 h 1436799"/>
                    <a:gd name="connsiteX49" fmla="*/ 242780 w 1105087"/>
                    <a:gd name="connsiteY49" fmla="*/ 1010404 h 1436799"/>
                    <a:gd name="connsiteX50" fmla="*/ 308984 w 1105087"/>
                    <a:gd name="connsiteY50" fmla="*/ 1061775 h 1436799"/>
                    <a:gd name="connsiteX51" fmla="*/ 354755 w 1105087"/>
                    <a:gd name="connsiteY51" fmla="*/ 1157179 h 1436799"/>
                    <a:gd name="connsiteX52" fmla="*/ 360885 w 1105087"/>
                    <a:gd name="connsiteY52" fmla="*/ 1214666 h 1436799"/>
                    <a:gd name="connsiteX53" fmla="*/ 338408 w 1105087"/>
                    <a:gd name="connsiteY53" fmla="*/ 1325156 h 1436799"/>
                    <a:gd name="connsiteX54" fmla="*/ 274656 w 1105087"/>
                    <a:gd name="connsiteY54" fmla="*/ 1405475 h 1436799"/>
                    <a:gd name="connsiteX55" fmla="*/ 206409 w 1105087"/>
                    <a:gd name="connsiteY55" fmla="*/ 1434830 h 1436799"/>
                    <a:gd name="connsiteX56" fmla="*/ 113233 w 1105087"/>
                    <a:gd name="connsiteY56" fmla="*/ 1420968 h 1436799"/>
                    <a:gd name="connsiteX57" fmla="*/ 56836 w 1105087"/>
                    <a:gd name="connsiteY57" fmla="*/ 1376935 h 1436799"/>
                    <a:gd name="connsiteX58" fmla="*/ 9840 w 1105087"/>
                    <a:gd name="connsiteY58" fmla="*/ 1289277 h 1436799"/>
                    <a:gd name="connsiteX59" fmla="*/ 440 w 1105087"/>
                    <a:gd name="connsiteY59" fmla="*/ 1199581 h 1436799"/>
                    <a:gd name="connsiteX60" fmla="*/ 32316 w 1105087"/>
                    <a:gd name="connsiteY60" fmla="*/ 1091538 h 1436799"/>
                    <a:gd name="connsiteX61" fmla="*/ 86261 w 1105087"/>
                    <a:gd name="connsiteY61" fmla="*/ 1029974 h 1436799"/>
                    <a:gd name="connsiteX62" fmla="*/ 152465 w 1105087"/>
                    <a:gd name="connsiteY62" fmla="*/ 999803 h 1436799"/>
                    <a:gd name="connsiteX63" fmla="*/ 198235 w 1105087"/>
                    <a:gd name="connsiteY63" fmla="*/ 998070 h 1436799"/>
                    <a:gd name="connsiteX64" fmla="*/ 688148 w 1105087"/>
                    <a:gd name="connsiteY64" fmla="*/ 561948 h 1436799"/>
                    <a:gd name="connsiteX65" fmla="*/ 648507 w 1105087"/>
                    <a:gd name="connsiteY65" fmla="*/ 573363 h 1436799"/>
                    <a:gd name="connsiteX66" fmla="*/ 623170 w 1105087"/>
                    <a:gd name="connsiteY66" fmla="*/ 597011 h 1436799"/>
                    <a:gd name="connsiteX67" fmla="*/ 600693 w 1105087"/>
                    <a:gd name="connsiteY67" fmla="*/ 640228 h 1436799"/>
                    <a:gd name="connsiteX68" fmla="*/ 594972 w 1105087"/>
                    <a:gd name="connsiteY68" fmla="*/ 725032 h 1436799"/>
                    <a:gd name="connsiteX69" fmla="*/ 612545 w 1105087"/>
                    <a:gd name="connsiteY69" fmla="*/ 775995 h 1436799"/>
                    <a:gd name="connsiteX70" fmla="*/ 636247 w 1105087"/>
                    <a:gd name="connsiteY70" fmla="*/ 806166 h 1436799"/>
                    <a:gd name="connsiteX71" fmla="*/ 659950 w 1105087"/>
                    <a:gd name="connsiteY71" fmla="*/ 821659 h 1436799"/>
                    <a:gd name="connsiteX72" fmla="*/ 711442 w 1105087"/>
                    <a:gd name="connsiteY72" fmla="*/ 821251 h 1436799"/>
                    <a:gd name="connsiteX73" fmla="*/ 736371 w 1105087"/>
                    <a:gd name="connsiteY73" fmla="*/ 804127 h 1436799"/>
                    <a:gd name="connsiteX74" fmla="*/ 763343 w 1105087"/>
                    <a:gd name="connsiteY74" fmla="*/ 765395 h 1436799"/>
                    <a:gd name="connsiteX75" fmla="*/ 778055 w 1105087"/>
                    <a:gd name="connsiteY75" fmla="*/ 694453 h 1436799"/>
                    <a:gd name="connsiteX76" fmla="*/ 771516 w 1105087"/>
                    <a:gd name="connsiteY76" fmla="*/ 645528 h 1436799"/>
                    <a:gd name="connsiteX77" fmla="*/ 747405 w 1105087"/>
                    <a:gd name="connsiteY77" fmla="*/ 597826 h 1436799"/>
                    <a:gd name="connsiteX78" fmla="*/ 719207 w 1105087"/>
                    <a:gd name="connsiteY78" fmla="*/ 572140 h 1436799"/>
                    <a:gd name="connsiteX79" fmla="*/ 688148 w 1105087"/>
                    <a:gd name="connsiteY79" fmla="*/ 561948 h 1436799"/>
                    <a:gd name="connsiteX80" fmla="*/ 702451 w 1105087"/>
                    <a:gd name="connsiteY80" fmla="*/ 475411 h 1436799"/>
                    <a:gd name="connsiteX81" fmla="*/ 746996 w 1105087"/>
                    <a:gd name="connsiteY81" fmla="*/ 487744 h 1436799"/>
                    <a:gd name="connsiteX82" fmla="*/ 813201 w 1105087"/>
                    <a:gd name="connsiteY82" fmla="*/ 539116 h 1436799"/>
                    <a:gd name="connsiteX83" fmla="*/ 858971 w 1105087"/>
                    <a:gd name="connsiteY83" fmla="*/ 634520 h 1436799"/>
                    <a:gd name="connsiteX84" fmla="*/ 865101 w 1105087"/>
                    <a:gd name="connsiteY84" fmla="*/ 692007 h 1436799"/>
                    <a:gd name="connsiteX85" fmla="*/ 842625 w 1105087"/>
                    <a:gd name="connsiteY85" fmla="*/ 802497 h 1436799"/>
                    <a:gd name="connsiteX86" fmla="*/ 778872 w 1105087"/>
                    <a:gd name="connsiteY86" fmla="*/ 882815 h 1436799"/>
                    <a:gd name="connsiteX87" fmla="*/ 710625 w 1105087"/>
                    <a:gd name="connsiteY87" fmla="*/ 912171 h 1436799"/>
                    <a:gd name="connsiteX88" fmla="*/ 617449 w 1105087"/>
                    <a:gd name="connsiteY88" fmla="*/ 898308 h 1436799"/>
                    <a:gd name="connsiteX89" fmla="*/ 561052 w 1105087"/>
                    <a:gd name="connsiteY89" fmla="*/ 854276 h 1436799"/>
                    <a:gd name="connsiteX90" fmla="*/ 514056 w 1105087"/>
                    <a:gd name="connsiteY90" fmla="*/ 766618 h 1436799"/>
                    <a:gd name="connsiteX91" fmla="*/ 504656 w 1105087"/>
                    <a:gd name="connsiteY91" fmla="*/ 676922 h 1436799"/>
                    <a:gd name="connsiteX92" fmla="*/ 536532 w 1105087"/>
                    <a:gd name="connsiteY92" fmla="*/ 568879 h 1436799"/>
                    <a:gd name="connsiteX93" fmla="*/ 590477 w 1105087"/>
                    <a:gd name="connsiteY93" fmla="*/ 507314 h 1436799"/>
                    <a:gd name="connsiteX94" fmla="*/ 656681 w 1105087"/>
                    <a:gd name="connsiteY94" fmla="*/ 477144 h 1436799"/>
                    <a:gd name="connsiteX95" fmla="*/ 702451 w 1105087"/>
                    <a:gd name="connsiteY95" fmla="*/ 475411 h 1436799"/>
                    <a:gd name="connsiteX96" fmla="*/ 959038 w 1105087"/>
                    <a:gd name="connsiteY96" fmla="*/ 33025 h 1436799"/>
                    <a:gd name="connsiteX97" fmla="*/ 888339 w 1105087"/>
                    <a:gd name="connsiteY97" fmla="*/ 34248 h 1436799"/>
                    <a:gd name="connsiteX98" fmla="*/ 863001 w 1105087"/>
                    <a:gd name="connsiteY98" fmla="*/ 57896 h 1436799"/>
                    <a:gd name="connsiteX99" fmla="*/ 840525 w 1105087"/>
                    <a:gd name="connsiteY99" fmla="*/ 101113 h 1436799"/>
                    <a:gd name="connsiteX100" fmla="*/ 834803 w 1105087"/>
                    <a:gd name="connsiteY100" fmla="*/ 185917 h 1436799"/>
                    <a:gd name="connsiteX101" fmla="*/ 852376 w 1105087"/>
                    <a:gd name="connsiteY101" fmla="*/ 236880 h 1436799"/>
                    <a:gd name="connsiteX102" fmla="*/ 876079 w 1105087"/>
                    <a:gd name="connsiteY102" fmla="*/ 267051 h 1436799"/>
                    <a:gd name="connsiteX103" fmla="*/ 899781 w 1105087"/>
                    <a:gd name="connsiteY103" fmla="*/ 282544 h 1436799"/>
                    <a:gd name="connsiteX104" fmla="*/ 951273 w 1105087"/>
                    <a:gd name="connsiteY104" fmla="*/ 282136 h 1436799"/>
                    <a:gd name="connsiteX105" fmla="*/ 976202 w 1105087"/>
                    <a:gd name="connsiteY105" fmla="*/ 265012 h 1436799"/>
                    <a:gd name="connsiteX106" fmla="*/ 1003174 w 1105087"/>
                    <a:gd name="connsiteY106" fmla="*/ 226280 h 1436799"/>
                    <a:gd name="connsiteX107" fmla="*/ 1017886 w 1105087"/>
                    <a:gd name="connsiteY107" fmla="*/ 155338 h 1436799"/>
                    <a:gd name="connsiteX108" fmla="*/ 1011347 w 1105087"/>
                    <a:gd name="connsiteY108" fmla="*/ 106413 h 1436799"/>
                    <a:gd name="connsiteX109" fmla="*/ 987236 w 1105087"/>
                    <a:gd name="connsiteY109" fmla="*/ 58711 h 1436799"/>
                    <a:gd name="connsiteX110" fmla="*/ 959038 w 1105087"/>
                    <a:gd name="connsiteY110" fmla="*/ 33025 h 1436799"/>
                    <a:gd name="connsiteX111" fmla="*/ 744488 w 1105087"/>
                    <a:gd name="connsiteY111" fmla="*/ 137807 h 1436799"/>
                    <a:gd name="connsiteX112" fmla="*/ 1053032 w 1105087"/>
                    <a:gd name="connsiteY112" fmla="*/ 1 h 1436799"/>
                    <a:gd name="connsiteX113" fmla="*/ 1098802 w 1105087"/>
                    <a:gd name="connsiteY113" fmla="*/ 95405 h 1436799"/>
                    <a:gd name="connsiteX114" fmla="*/ 1104932 w 1105087"/>
                    <a:gd name="connsiteY114" fmla="*/ 152892 h 1436799"/>
                    <a:gd name="connsiteX115" fmla="*/ 1082456 w 1105087"/>
                    <a:gd name="connsiteY115" fmla="*/ 263382 h 1436799"/>
                    <a:gd name="connsiteX116" fmla="*/ 1018703 w 1105087"/>
                    <a:gd name="connsiteY116" fmla="*/ 343701 h 1436799"/>
                    <a:gd name="connsiteX117" fmla="*/ 950456 w 1105087"/>
                    <a:gd name="connsiteY117" fmla="*/ 373056 h 1436799"/>
                    <a:gd name="connsiteX118" fmla="*/ 857280 w 1105087"/>
                    <a:gd name="connsiteY118" fmla="*/ 359194 h 1436799"/>
                    <a:gd name="connsiteX119" fmla="*/ 800884 w 1105087"/>
                    <a:gd name="connsiteY119" fmla="*/ 315161 h 1436799"/>
                    <a:gd name="connsiteX120" fmla="*/ 753887 w 1105087"/>
                    <a:gd name="connsiteY120" fmla="*/ 227503 h 1436799"/>
                    <a:gd name="connsiteX121" fmla="*/ 744488 w 1105087"/>
                    <a:gd name="connsiteY121" fmla="*/ 137807 h 1436799"/>
                    <a:gd name="connsiteX0" fmla="*/ 927272 w 1105087"/>
                    <a:gd name="connsiteY0" fmla="*/ 1054118 h 1406310"/>
                    <a:gd name="connsiteX1" fmla="*/ 887632 w 1105087"/>
                    <a:gd name="connsiteY1" fmla="*/ 1065534 h 1406310"/>
                    <a:gd name="connsiteX2" fmla="*/ 862294 w 1105087"/>
                    <a:gd name="connsiteY2" fmla="*/ 1089181 h 1406310"/>
                    <a:gd name="connsiteX3" fmla="*/ 839818 w 1105087"/>
                    <a:gd name="connsiteY3" fmla="*/ 1132398 h 1406310"/>
                    <a:gd name="connsiteX4" fmla="*/ 834096 w 1105087"/>
                    <a:gd name="connsiteY4" fmla="*/ 1217202 h 1406310"/>
                    <a:gd name="connsiteX5" fmla="*/ 851669 w 1105087"/>
                    <a:gd name="connsiteY5" fmla="*/ 1268166 h 1406310"/>
                    <a:gd name="connsiteX6" fmla="*/ 875372 w 1105087"/>
                    <a:gd name="connsiteY6" fmla="*/ 1298336 h 1406310"/>
                    <a:gd name="connsiteX7" fmla="*/ 899074 w 1105087"/>
                    <a:gd name="connsiteY7" fmla="*/ 1313829 h 1406310"/>
                    <a:gd name="connsiteX8" fmla="*/ 950566 w 1105087"/>
                    <a:gd name="connsiteY8" fmla="*/ 1313422 h 1406310"/>
                    <a:gd name="connsiteX9" fmla="*/ 975495 w 1105087"/>
                    <a:gd name="connsiteY9" fmla="*/ 1296298 h 1406310"/>
                    <a:gd name="connsiteX10" fmla="*/ 1002467 w 1105087"/>
                    <a:gd name="connsiteY10" fmla="*/ 1257565 h 1406310"/>
                    <a:gd name="connsiteX11" fmla="*/ 1017179 w 1105087"/>
                    <a:gd name="connsiteY11" fmla="*/ 1186624 h 1406310"/>
                    <a:gd name="connsiteX12" fmla="*/ 1010640 w 1105087"/>
                    <a:gd name="connsiteY12" fmla="*/ 1137698 h 1406310"/>
                    <a:gd name="connsiteX13" fmla="*/ 986529 w 1105087"/>
                    <a:gd name="connsiteY13" fmla="*/ 1089996 h 1406310"/>
                    <a:gd name="connsiteX14" fmla="*/ 958331 w 1105087"/>
                    <a:gd name="connsiteY14" fmla="*/ 1064311 h 1406310"/>
                    <a:gd name="connsiteX15" fmla="*/ 927272 w 1105087"/>
                    <a:gd name="connsiteY15" fmla="*/ 1054118 h 1406310"/>
                    <a:gd name="connsiteX16" fmla="*/ 183932 w 1105087"/>
                    <a:gd name="connsiteY16" fmla="*/ 1054118 h 1406310"/>
                    <a:gd name="connsiteX17" fmla="*/ 144291 w 1105087"/>
                    <a:gd name="connsiteY17" fmla="*/ 1065534 h 1406310"/>
                    <a:gd name="connsiteX18" fmla="*/ 118954 w 1105087"/>
                    <a:gd name="connsiteY18" fmla="*/ 1089181 h 1406310"/>
                    <a:gd name="connsiteX19" fmla="*/ 96477 w 1105087"/>
                    <a:gd name="connsiteY19" fmla="*/ 1132398 h 1406310"/>
                    <a:gd name="connsiteX20" fmla="*/ 90756 w 1105087"/>
                    <a:gd name="connsiteY20" fmla="*/ 1217202 h 1406310"/>
                    <a:gd name="connsiteX21" fmla="*/ 108329 w 1105087"/>
                    <a:gd name="connsiteY21" fmla="*/ 1268166 h 1406310"/>
                    <a:gd name="connsiteX22" fmla="*/ 132031 w 1105087"/>
                    <a:gd name="connsiteY22" fmla="*/ 1298336 h 1406310"/>
                    <a:gd name="connsiteX23" fmla="*/ 155734 w 1105087"/>
                    <a:gd name="connsiteY23" fmla="*/ 1313829 h 1406310"/>
                    <a:gd name="connsiteX24" fmla="*/ 207226 w 1105087"/>
                    <a:gd name="connsiteY24" fmla="*/ 1313422 h 1406310"/>
                    <a:gd name="connsiteX25" fmla="*/ 232155 w 1105087"/>
                    <a:gd name="connsiteY25" fmla="*/ 1296298 h 1406310"/>
                    <a:gd name="connsiteX26" fmla="*/ 259127 w 1105087"/>
                    <a:gd name="connsiteY26" fmla="*/ 1257565 h 1406310"/>
                    <a:gd name="connsiteX27" fmla="*/ 273839 w 1105087"/>
                    <a:gd name="connsiteY27" fmla="*/ 1186624 h 1406310"/>
                    <a:gd name="connsiteX28" fmla="*/ 267300 w 1105087"/>
                    <a:gd name="connsiteY28" fmla="*/ 1137698 h 1406310"/>
                    <a:gd name="connsiteX29" fmla="*/ 243189 w 1105087"/>
                    <a:gd name="connsiteY29" fmla="*/ 1089996 h 1406310"/>
                    <a:gd name="connsiteX30" fmla="*/ 214991 w 1105087"/>
                    <a:gd name="connsiteY30" fmla="*/ 1064311 h 1406310"/>
                    <a:gd name="connsiteX31" fmla="*/ 183932 w 1105087"/>
                    <a:gd name="connsiteY31" fmla="*/ 1054118 h 1406310"/>
                    <a:gd name="connsiteX32" fmla="*/ 941576 w 1105087"/>
                    <a:gd name="connsiteY32" fmla="*/ 967581 h 1406310"/>
                    <a:gd name="connsiteX33" fmla="*/ 986120 w 1105087"/>
                    <a:gd name="connsiteY33" fmla="*/ 979915 h 1406310"/>
                    <a:gd name="connsiteX34" fmla="*/ 1052325 w 1105087"/>
                    <a:gd name="connsiteY34" fmla="*/ 1031286 h 1406310"/>
                    <a:gd name="connsiteX35" fmla="*/ 1098095 w 1105087"/>
                    <a:gd name="connsiteY35" fmla="*/ 1126690 h 1406310"/>
                    <a:gd name="connsiteX36" fmla="*/ 1104225 w 1105087"/>
                    <a:gd name="connsiteY36" fmla="*/ 1184177 h 1406310"/>
                    <a:gd name="connsiteX37" fmla="*/ 1081749 w 1105087"/>
                    <a:gd name="connsiteY37" fmla="*/ 1294667 h 1406310"/>
                    <a:gd name="connsiteX38" fmla="*/ 1017996 w 1105087"/>
                    <a:gd name="connsiteY38" fmla="*/ 1374986 h 1406310"/>
                    <a:gd name="connsiteX39" fmla="*/ 949749 w 1105087"/>
                    <a:gd name="connsiteY39" fmla="*/ 1404341 h 1406310"/>
                    <a:gd name="connsiteX40" fmla="*/ 856573 w 1105087"/>
                    <a:gd name="connsiteY40" fmla="*/ 1390479 h 1406310"/>
                    <a:gd name="connsiteX41" fmla="*/ 800177 w 1105087"/>
                    <a:gd name="connsiteY41" fmla="*/ 1346446 h 1406310"/>
                    <a:gd name="connsiteX42" fmla="*/ 753180 w 1105087"/>
                    <a:gd name="connsiteY42" fmla="*/ 1258788 h 1406310"/>
                    <a:gd name="connsiteX43" fmla="*/ 743781 w 1105087"/>
                    <a:gd name="connsiteY43" fmla="*/ 1169092 h 1406310"/>
                    <a:gd name="connsiteX44" fmla="*/ 775657 w 1105087"/>
                    <a:gd name="connsiteY44" fmla="*/ 1061049 h 1406310"/>
                    <a:gd name="connsiteX45" fmla="*/ 829601 w 1105087"/>
                    <a:gd name="connsiteY45" fmla="*/ 999485 h 1406310"/>
                    <a:gd name="connsiteX46" fmla="*/ 895805 w 1105087"/>
                    <a:gd name="connsiteY46" fmla="*/ 969314 h 1406310"/>
                    <a:gd name="connsiteX47" fmla="*/ 941576 w 1105087"/>
                    <a:gd name="connsiteY47" fmla="*/ 967581 h 1406310"/>
                    <a:gd name="connsiteX48" fmla="*/ 198235 w 1105087"/>
                    <a:gd name="connsiteY48" fmla="*/ 967581 h 1406310"/>
                    <a:gd name="connsiteX49" fmla="*/ 242780 w 1105087"/>
                    <a:gd name="connsiteY49" fmla="*/ 979915 h 1406310"/>
                    <a:gd name="connsiteX50" fmla="*/ 308984 w 1105087"/>
                    <a:gd name="connsiteY50" fmla="*/ 1031286 h 1406310"/>
                    <a:gd name="connsiteX51" fmla="*/ 354755 w 1105087"/>
                    <a:gd name="connsiteY51" fmla="*/ 1126690 h 1406310"/>
                    <a:gd name="connsiteX52" fmla="*/ 360885 w 1105087"/>
                    <a:gd name="connsiteY52" fmla="*/ 1184177 h 1406310"/>
                    <a:gd name="connsiteX53" fmla="*/ 338408 w 1105087"/>
                    <a:gd name="connsiteY53" fmla="*/ 1294667 h 1406310"/>
                    <a:gd name="connsiteX54" fmla="*/ 274656 w 1105087"/>
                    <a:gd name="connsiteY54" fmla="*/ 1374986 h 1406310"/>
                    <a:gd name="connsiteX55" fmla="*/ 206409 w 1105087"/>
                    <a:gd name="connsiteY55" fmla="*/ 1404341 h 1406310"/>
                    <a:gd name="connsiteX56" fmla="*/ 113233 w 1105087"/>
                    <a:gd name="connsiteY56" fmla="*/ 1390479 h 1406310"/>
                    <a:gd name="connsiteX57" fmla="*/ 56836 w 1105087"/>
                    <a:gd name="connsiteY57" fmla="*/ 1346446 h 1406310"/>
                    <a:gd name="connsiteX58" fmla="*/ 9840 w 1105087"/>
                    <a:gd name="connsiteY58" fmla="*/ 1258788 h 1406310"/>
                    <a:gd name="connsiteX59" fmla="*/ 440 w 1105087"/>
                    <a:gd name="connsiteY59" fmla="*/ 1169092 h 1406310"/>
                    <a:gd name="connsiteX60" fmla="*/ 32316 w 1105087"/>
                    <a:gd name="connsiteY60" fmla="*/ 1061049 h 1406310"/>
                    <a:gd name="connsiteX61" fmla="*/ 86261 w 1105087"/>
                    <a:gd name="connsiteY61" fmla="*/ 999485 h 1406310"/>
                    <a:gd name="connsiteX62" fmla="*/ 152465 w 1105087"/>
                    <a:gd name="connsiteY62" fmla="*/ 969314 h 1406310"/>
                    <a:gd name="connsiteX63" fmla="*/ 198235 w 1105087"/>
                    <a:gd name="connsiteY63" fmla="*/ 967581 h 1406310"/>
                    <a:gd name="connsiteX64" fmla="*/ 688148 w 1105087"/>
                    <a:gd name="connsiteY64" fmla="*/ 531459 h 1406310"/>
                    <a:gd name="connsiteX65" fmla="*/ 648507 w 1105087"/>
                    <a:gd name="connsiteY65" fmla="*/ 542874 h 1406310"/>
                    <a:gd name="connsiteX66" fmla="*/ 623170 w 1105087"/>
                    <a:gd name="connsiteY66" fmla="*/ 566522 h 1406310"/>
                    <a:gd name="connsiteX67" fmla="*/ 600693 w 1105087"/>
                    <a:gd name="connsiteY67" fmla="*/ 609739 h 1406310"/>
                    <a:gd name="connsiteX68" fmla="*/ 594972 w 1105087"/>
                    <a:gd name="connsiteY68" fmla="*/ 694543 h 1406310"/>
                    <a:gd name="connsiteX69" fmla="*/ 612545 w 1105087"/>
                    <a:gd name="connsiteY69" fmla="*/ 745506 h 1406310"/>
                    <a:gd name="connsiteX70" fmla="*/ 636247 w 1105087"/>
                    <a:gd name="connsiteY70" fmla="*/ 775677 h 1406310"/>
                    <a:gd name="connsiteX71" fmla="*/ 659950 w 1105087"/>
                    <a:gd name="connsiteY71" fmla="*/ 791170 h 1406310"/>
                    <a:gd name="connsiteX72" fmla="*/ 711442 w 1105087"/>
                    <a:gd name="connsiteY72" fmla="*/ 790762 h 1406310"/>
                    <a:gd name="connsiteX73" fmla="*/ 736371 w 1105087"/>
                    <a:gd name="connsiteY73" fmla="*/ 773638 h 1406310"/>
                    <a:gd name="connsiteX74" fmla="*/ 763343 w 1105087"/>
                    <a:gd name="connsiteY74" fmla="*/ 734906 h 1406310"/>
                    <a:gd name="connsiteX75" fmla="*/ 778055 w 1105087"/>
                    <a:gd name="connsiteY75" fmla="*/ 663964 h 1406310"/>
                    <a:gd name="connsiteX76" fmla="*/ 771516 w 1105087"/>
                    <a:gd name="connsiteY76" fmla="*/ 615039 h 1406310"/>
                    <a:gd name="connsiteX77" fmla="*/ 747405 w 1105087"/>
                    <a:gd name="connsiteY77" fmla="*/ 567337 h 1406310"/>
                    <a:gd name="connsiteX78" fmla="*/ 719207 w 1105087"/>
                    <a:gd name="connsiteY78" fmla="*/ 541651 h 1406310"/>
                    <a:gd name="connsiteX79" fmla="*/ 688148 w 1105087"/>
                    <a:gd name="connsiteY79" fmla="*/ 531459 h 1406310"/>
                    <a:gd name="connsiteX80" fmla="*/ 702451 w 1105087"/>
                    <a:gd name="connsiteY80" fmla="*/ 444922 h 1406310"/>
                    <a:gd name="connsiteX81" fmla="*/ 746996 w 1105087"/>
                    <a:gd name="connsiteY81" fmla="*/ 457255 h 1406310"/>
                    <a:gd name="connsiteX82" fmla="*/ 813201 w 1105087"/>
                    <a:gd name="connsiteY82" fmla="*/ 508627 h 1406310"/>
                    <a:gd name="connsiteX83" fmla="*/ 858971 w 1105087"/>
                    <a:gd name="connsiteY83" fmla="*/ 604031 h 1406310"/>
                    <a:gd name="connsiteX84" fmla="*/ 865101 w 1105087"/>
                    <a:gd name="connsiteY84" fmla="*/ 661518 h 1406310"/>
                    <a:gd name="connsiteX85" fmla="*/ 842625 w 1105087"/>
                    <a:gd name="connsiteY85" fmla="*/ 772008 h 1406310"/>
                    <a:gd name="connsiteX86" fmla="*/ 778872 w 1105087"/>
                    <a:gd name="connsiteY86" fmla="*/ 852326 h 1406310"/>
                    <a:gd name="connsiteX87" fmla="*/ 710625 w 1105087"/>
                    <a:gd name="connsiteY87" fmla="*/ 881682 h 1406310"/>
                    <a:gd name="connsiteX88" fmla="*/ 617449 w 1105087"/>
                    <a:gd name="connsiteY88" fmla="*/ 867819 h 1406310"/>
                    <a:gd name="connsiteX89" fmla="*/ 561052 w 1105087"/>
                    <a:gd name="connsiteY89" fmla="*/ 823787 h 1406310"/>
                    <a:gd name="connsiteX90" fmla="*/ 514056 w 1105087"/>
                    <a:gd name="connsiteY90" fmla="*/ 736129 h 1406310"/>
                    <a:gd name="connsiteX91" fmla="*/ 504656 w 1105087"/>
                    <a:gd name="connsiteY91" fmla="*/ 646433 h 1406310"/>
                    <a:gd name="connsiteX92" fmla="*/ 536532 w 1105087"/>
                    <a:gd name="connsiteY92" fmla="*/ 538390 h 1406310"/>
                    <a:gd name="connsiteX93" fmla="*/ 590477 w 1105087"/>
                    <a:gd name="connsiteY93" fmla="*/ 476825 h 1406310"/>
                    <a:gd name="connsiteX94" fmla="*/ 656681 w 1105087"/>
                    <a:gd name="connsiteY94" fmla="*/ 446655 h 1406310"/>
                    <a:gd name="connsiteX95" fmla="*/ 702451 w 1105087"/>
                    <a:gd name="connsiteY95" fmla="*/ 444922 h 1406310"/>
                    <a:gd name="connsiteX96" fmla="*/ 959038 w 1105087"/>
                    <a:gd name="connsiteY96" fmla="*/ 2536 h 1406310"/>
                    <a:gd name="connsiteX97" fmla="*/ 888339 w 1105087"/>
                    <a:gd name="connsiteY97" fmla="*/ 3759 h 1406310"/>
                    <a:gd name="connsiteX98" fmla="*/ 863001 w 1105087"/>
                    <a:gd name="connsiteY98" fmla="*/ 27407 h 1406310"/>
                    <a:gd name="connsiteX99" fmla="*/ 840525 w 1105087"/>
                    <a:gd name="connsiteY99" fmla="*/ 70624 h 1406310"/>
                    <a:gd name="connsiteX100" fmla="*/ 834803 w 1105087"/>
                    <a:gd name="connsiteY100" fmla="*/ 155428 h 1406310"/>
                    <a:gd name="connsiteX101" fmla="*/ 852376 w 1105087"/>
                    <a:gd name="connsiteY101" fmla="*/ 206391 h 1406310"/>
                    <a:gd name="connsiteX102" fmla="*/ 876079 w 1105087"/>
                    <a:gd name="connsiteY102" fmla="*/ 236562 h 1406310"/>
                    <a:gd name="connsiteX103" fmla="*/ 899781 w 1105087"/>
                    <a:gd name="connsiteY103" fmla="*/ 252055 h 1406310"/>
                    <a:gd name="connsiteX104" fmla="*/ 951273 w 1105087"/>
                    <a:gd name="connsiteY104" fmla="*/ 251647 h 1406310"/>
                    <a:gd name="connsiteX105" fmla="*/ 976202 w 1105087"/>
                    <a:gd name="connsiteY105" fmla="*/ 234523 h 1406310"/>
                    <a:gd name="connsiteX106" fmla="*/ 1003174 w 1105087"/>
                    <a:gd name="connsiteY106" fmla="*/ 195791 h 1406310"/>
                    <a:gd name="connsiteX107" fmla="*/ 1017886 w 1105087"/>
                    <a:gd name="connsiteY107" fmla="*/ 124849 h 1406310"/>
                    <a:gd name="connsiteX108" fmla="*/ 1011347 w 1105087"/>
                    <a:gd name="connsiteY108" fmla="*/ 75924 h 1406310"/>
                    <a:gd name="connsiteX109" fmla="*/ 987236 w 1105087"/>
                    <a:gd name="connsiteY109" fmla="*/ 28222 h 1406310"/>
                    <a:gd name="connsiteX110" fmla="*/ 959038 w 1105087"/>
                    <a:gd name="connsiteY110" fmla="*/ 2536 h 1406310"/>
                    <a:gd name="connsiteX111" fmla="*/ 744488 w 1105087"/>
                    <a:gd name="connsiteY111" fmla="*/ 107318 h 1406310"/>
                    <a:gd name="connsiteX112" fmla="*/ 1098802 w 1105087"/>
                    <a:gd name="connsiteY112" fmla="*/ 64916 h 1406310"/>
                    <a:gd name="connsiteX113" fmla="*/ 1104932 w 1105087"/>
                    <a:gd name="connsiteY113" fmla="*/ 122403 h 1406310"/>
                    <a:gd name="connsiteX114" fmla="*/ 1082456 w 1105087"/>
                    <a:gd name="connsiteY114" fmla="*/ 232893 h 1406310"/>
                    <a:gd name="connsiteX115" fmla="*/ 1018703 w 1105087"/>
                    <a:gd name="connsiteY115" fmla="*/ 313212 h 1406310"/>
                    <a:gd name="connsiteX116" fmla="*/ 950456 w 1105087"/>
                    <a:gd name="connsiteY116" fmla="*/ 342567 h 1406310"/>
                    <a:gd name="connsiteX117" fmla="*/ 857280 w 1105087"/>
                    <a:gd name="connsiteY117" fmla="*/ 328705 h 1406310"/>
                    <a:gd name="connsiteX118" fmla="*/ 800884 w 1105087"/>
                    <a:gd name="connsiteY118" fmla="*/ 284672 h 1406310"/>
                    <a:gd name="connsiteX119" fmla="*/ 753887 w 1105087"/>
                    <a:gd name="connsiteY119" fmla="*/ 197014 h 1406310"/>
                    <a:gd name="connsiteX120" fmla="*/ 744488 w 1105087"/>
                    <a:gd name="connsiteY120" fmla="*/ 107318 h 1406310"/>
                    <a:gd name="connsiteX0" fmla="*/ 927272 w 1105087"/>
                    <a:gd name="connsiteY0" fmla="*/ 1050359 h 1402551"/>
                    <a:gd name="connsiteX1" fmla="*/ 887632 w 1105087"/>
                    <a:gd name="connsiteY1" fmla="*/ 1061775 h 1402551"/>
                    <a:gd name="connsiteX2" fmla="*/ 862294 w 1105087"/>
                    <a:gd name="connsiteY2" fmla="*/ 1085422 h 1402551"/>
                    <a:gd name="connsiteX3" fmla="*/ 839818 w 1105087"/>
                    <a:gd name="connsiteY3" fmla="*/ 1128639 h 1402551"/>
                    <a:gd name="connsiteX4" fmla="*/ 834096 w 1105087"/>
                    <a:gd name="connsiteY4" fmla="*/ 1213443 h 1402551"/>
                    <a:gd name="connsiteX5" fmla="*/ 851669 w 1105087"/>
                    <a:gd name="connsiteY5" fmla="*/ 1264407 h 1402551"/>
                    <a:gd name="connsiteX6" fmla="*/ 875372 w 1105087"/>
                    <a:gd name="connsiteY6" fmla="*/ 1294577 h 1402551"/>
                    <a:gd name="connsiteX7" fmla="*/ 899074 w 1105087"/>
                    <a:gd name="connsiteY7" fmla="*/ 1310070 h 1402551"/>
                    <a:gd name="connsiteX8" fmla="*/ 950566 w 1105087"/>
                    <a:gd name="connsiteY8" fmla="*/ 1309663 h 1402551"/>
                    <a:gd name="connsiteX9" fmla="*/ 975495 w 1105087"/>
                    <a:gd name="connsiteY9" fmla="*/ 1292539 h 1402551"/>
                    <a:gd name="connsiteX10" fmla="*/ 1002467 w 1105087"/>
                    <a:gd name="connsiteY10" fmla="*/ 1253806 h 1402551"/>
                    <a:gd name="connsiteX11" fmla="*/ 1017179 w 1105087"/>
                    <a:gd name="connsiteY11" fmla="*/ 1182865 h 1402551"/>
                    <a:gd name="connsiteX12" fmla="*/ 1010640 w 1105087"/>
                    <a:gd name="connsiteY12" fmla="*/ 1133939 h 1402551"/>
                    <a:gd name="connsiteX13" fmla="*/ 986529 w 1105087"/>
                    <a:gd name="connsiteY13" fmla="*/ 1086237 h 1402551"/>
                    <a:gd name="connsiteX14" fmla="*/ 958331 w 1105087"/>
                    <a:gd name="connsiteY14" fmla="*/ 1060552 h 1402551"/>
                    <a:gd name="connsiteX15" fmla="*/ 927272 w 1105087"/>
                    <a:gd name="connsiteY15" fmla="*/ 1050359 h 1402551"/>
                    <a:gd name="connsiteX16" fmla="*/ 183932 w 1105087"/>
                    <a:gd name="connsiteY16" fmla="*/ 1050359 h 1402551"/>
                    <a:gd name="connsiteX17" fmla="*/ 144291 w 1105087"/>
                    <a:gd name="connsiteY17" fmla="*/ 1061775 h 1402551"/>
                    <a:gd name="connsiteX18" fmla="*/ 118954 w 1105087"/>
                    <a:gd name="connsiteY18" fmla="*/ 1085422 h 1402551"/>
                    <a:gd name="connsiteX19" fmla="*/ 96477 w 1105087"/>
                    <a:gd name="connsiteY19" fmla="*/ 1128639 h 1402551"/>
                    <a:gd name="connsiteX20" fmla="*/ 90756 w 1105087"/>
                    <a:gd name="connsiteY20" fmla="*/ 1213443 h 1402551"/>
                    <a:gd name="connsiteX21" fmla="*/ 108329 w 1105087"/>
                    <a:gd name="connsiteY21" fmla="*/ 1264407 h 1402551"/>
                    <a:gd name="connsiteX22" fmla="*/ 132031 w 1105087"/>
                    <a:gd name="connsiteY22" fmla="*/ 1294577 h 1402551"/>
                    <a:gd name="connsiteX23" fmla="*/ 155734 w 1105087"/>
                    <a:gd name="connsiteY23" fmla="*/ 1310070 h 1402551"/>
                    <a:gd name="connsiteX24" fmla="*/ 207226 w 1105087"/>
                    <a:gd name="connsiteY24" fmla="*/ 1309663 h 1402551"/>
                    <a:gd name="connsiteX25" fmla="*/ 232155 w 1105087"/>
                    <a:gd name="connsiteY25" fmla="*/ 1292539 h 1402551"/>
                    <a:gd name="connsiteX26" fmla="*/ 259127 w 1105087"/>
                    <a:gd name="connsiteY26" fmla="*/ 1253806 h 1402551"/>
                    <a:gd name="connsiteX27" fmla="*/ 273839 w 1105087"/>
                    <a:gd name="connsiteY27" fmla="*/ 1182865 h 1402551"/>
                    <a:gd name="connsiteX28" fmla="*/ 267300 w 1105087"/>
                    <a:gd name="connsiteY28" fmla="*/ 1133939 h 1402551"/>
                    <a:gd name="connsiteX29" fmla="*/ 243189 w 1105087"/>
                    <a:gd name="connsiteY29" fmla="*/ 1086237 h 1402551"/>
                    <a:gd name="connsiteX30" fmla="*/ 214991 w 1105087"/>
                    <a:gd name="connsiteY30" fmla="*/ 1060552 h 1402551"/>
                    <a:gd name="connsiteX31" fmla="*/ 183932 w 1105087"/>
                    <a:gd name="connsiteY31" fmla="*/ 1050359 h 1402551"/>
                    <a:gd name="connsiteX32" fmla="*/ 941576 w 1105087"/>
                    <a:gd name="connsiteY32" fmla="*/ 963822 h 1402551"/>
                    <a:gd name="connsiteX33" fmla="*/ 986120 w 1105087"/>
                    <a:gd name="connsiteY33" fmla="*/ 976156 h 1402551"/>
                    <a:gd name="connsiteX34" fmla="*/ 1052325 w 1105087"/>
                    <a:gd name="connsiteY34" fmla="*/ 1027527 h 1402551"/>
                    <a:gd name="connsiteX35" fmla="*/ 1098095 w 1105087"/>
                    <a:gd name="connsiteY35" fmla="*/ 1122931 h 1402551"/>
                    <a:gd name="connsiteX36" fmla="*/ 1104225 w 1105087"/>
                    <a:gd name="connsiteY36" fmla="*/ 1180418 h 1402551"/>
                    <a:gd name="connsiteX37" fmla="*/ 1081749 w 1105087"/>
                    <a:gd name="connsiteY37" fmla="*/ 1290908 h 1402551"/>
                    <a:gd name="connsiteX38" fmla="*/ 1017996 w 1105087"/>
                    <a:gd name="connsiteY38" fmla="*/ 1371227 h 1402551"/>
                    <a:gd name="connsiteX39" fmla="*/ 949749 w 1105087"/>
                    <a:gd name="connsiteY39" fmla="*/ 1400582 h 1402551"/>
                    <a:gd name="connsiteX40" fmla="*/ 856573 w 1105087"/>
                    <a:gd name="connsiteY40" fmla="*/ 1386720 h 1402551"/>
                    <a:gd name="connsiteX41" fmla="*/ 800177 w 1105087"/>
                    <a:gd name="connsiteY41" fmla="*/ 1342687 h 1402551"/>
                    <a:gd name="connsiteX42" fmla="*/ 753180 w 1105087"/>
                    <a:gd name="connsiteY42" fmla="*/ 1255029 h 1402551"/>
                    <a:gd name="connsiteX43" fmla="*/ 743781 w 1105087"/>
                    <a:gd name="connsiteY43" fmla="*/ 1165333 h 1402551"/>
                    <a:gd name="connsiteX44" fmla="*/ 775657 w 1105087"/>
                    <a:gd name="connsiteY44" fmla="*/ 1057290 h 1402551"/>
                    <a:gd name="connsiteX45" fmla="*/ 829601 w 1105087"/>
                    <a:gd name="connsiteY45" fmla="*/ 995726 h 1402551"/>
                    <a:gd name="connsiteX46" fmla="*/ 895805 w 1105087"/>
                    <a:gd name="connsiteY46" fmla="*/ 965555 h 1402551"/>
                    <a:gd name="connsiteX47" fmla="*/ 941576 w 1105087"/>
                    <a:gd name="connsiteY47" fmla="*/ 963822 h 1402551"/>
                    <a:gd name="connsiteX48" fmla="*/ 198235 w 1105087"/>
                    <a:gd name="connsiteY48" fmla="*/ 963822 h 1402551"/>
                    <a:gd name="connsiteX49" fmla="*/ 242780 w 1105087"/>
                    <a:gd name="connsiteY49" fmla="*/ 976156 h 1402551"/>
                    <a:gd name="connsiteX50" fmla="*/ 308984 w 1105087"/>
                    <a:gd name="connsiteY50" fmla="*/ 1027527 h 1402551"/>
                    <a:gd name="connsiteX51" fmla="*/ 354755 w 1105087"/>
                    <a:gd name="connsiteY51" fmla="*/ 1122931 h 1402551"/>
                    <a:gd name="connsiteX52" fmla="*/ 360885 w 1105087"/>
                    <a:gd name="connsiteY52" fmla="*/ 1180418 h 1402551"/>
                    <a:gd name="connsiteX53" fmla="*/ 338408 w 1105087"/>
                    <a:gd name="connsiteY53" fmla="*/ 1290908 h 1402551"/>
                    <a:gd name="connsiteX54" fmla="*/ 274656 w 1105087"/>
                    <a:gd name="connsiteY54" fmla="*/ 1371227 h 1402551"/>
                    <a:gd name="connsiteX55" fmla="*/ 206409 w 1105087"/>
                    <a:gd name="connsiteY55" fmla="*/ 1400582 h 1402551"/>
                    <a:gd name="connsiteX56" fmla="*/ 113233 w 1105087"/>
                    <a:gd name="connsiteY56" fmla="*/ 1386720 h 1402551"/>
                    <a:gd name="connsiteX57" fmla="*/ 56836 w 1105087"/>
                    <a:gd name="connsiteY57" fmla="*/ 1342687 h 1402551"/>
                    <a:gd name="connsiteX58" fmla="*/ 9840 w 1105087"/>
                    <a:gd name="connsiteY58" fmla="*/ 1255029 h 1402551"/>
                    <a:gd name="connsiteX59" fmla="*/ 440 w 1105087"/>
                    <a:gd name="connsiteY59" fmla="*/ 1165333 h 1402551"/>
                    <a:gd name="connsiteX60" fmla="*/ 32316 w 1105087"/>
                    <a:gd name="connsiteY60" fmla="*/ 1057290 h 1402551"/>
                    <a:gd name="connsiteX61" fmla="*/ 86261 w 1105087"/>
                    <a:gd name="connsiteY61" fmla="*/ 995726 h 1402551"/>
                    <a:gd name="connsiteX62" fmla="*/ 152465 w 1105087"/>
                    <a:gd name="connsiteY62" fmla="*/ 965555 h 1402551"/>
                    <a:gd name="connsiteX63" fmla="*/ 198235 w 1105087"/>
                    <a:gd name="connsiteY63" fmla="*/ 963822 h 1402551"/>
                    <a:gd name="connsiteX64" fmla="*/ 688148 w 1105087"/>
                    <a:gd name="connsiteY64" fmla="*/ 527700 h 1402551"/>
                    <a:gd name="connsiteX65" fmla="*/ 648507 w 1105087"/>
                    <a:gd name="connsiteY65" fmla="*/ 539115 h 1402551"/>
                    <a:gd name="connsiteX66" fmla="*/ 623170 w 1105087"/>
                    <a:gd name="connsiteY66" fmla="*/ 562763 h 1402551"/>
                    <a:gd name="connsiteX67" fmla="*/ 600693 w 1105087"/>
                    <a:gd name="connsiteY67" fmla="*/ 605980 h 1402551"/>
                    <a:gd name="connsiteX68" fmla="*/ 594972 w 1105087"/>
                    <a:gd name="connsiteY68" fmla="*/ 690784 h 1402551"/>
                    <a:gd name="connsiteX69" fmla="*/ 612545 w 1105087"/>
                    <a:gd name="connsiteY69" fmla="*/ 741747 h 1402551"/>
                    <a:gd name="connsiteX70" fmla="*/ 636247 w 1105087"/>
                    <a:gd name="connsiteY70" fmla="*/ 771918 h 1402551"/>
                    <a:gd name="connsiteX71" fmla="*/ 659950 w 1105087"/>
                    <a:gd name="connsiteY71" fmla="*/ 787411 h 1402551"/>
                    <a:gd name="connsiteX72" fmla="*/ 711442 w 1105087"/>
                    <a:gd name="connsiteY72" fmla="*/ 787003 h 1402551"/>
                    <a:gd name="connsiteX73" fmla="*/ 736371 w 1105087"/>
                    <a:gd name="connsiteY73" fmla="*/ 769879 h 1402551"/>
                    <a:gd name="connsiteX74" fmla="*/ 763343 w 1105087"/>
                    <a:gd name="connsiteY74" fmla="*/ 731147 h 1402551"/>
                    <a:gd name="connsiteX75" fmla="*/ 778055 w 1105087"/>
                    <a:gd name="connsiteY75" fmla="*/ 660205 h 1402551"/>
                    <a:gd name="connsiteX76" fmla="*/ 771516 w 1105087"/>
                    <a:gd name="connsiteY76" fmla="*/ 611280 h 1402551"/>
                    <a:gd name="connsiteX77" fmla="*/ 747405 w 1105087"/>
                    <a:gd name="connsiteY77" fmla="*/ 563578 h 1402551"/>
                    <a:gd name="connsiteX78" fmla="*/ 719207 w 1105087"/>
                    <a:gd name="connsiteY78" fmla="*/ 537892 h 1402551"/>
                    <a:gd name="connsiteX79" fmla="*/ 688148 w 1105087"/>
                    <a:gd name="connsiteY79" fmla="*/ 527700 h 1402551"/>
                    <a:gd name="connsiteX80" fmla="*/ 702451 w 1105087"/>
                    <a:gd name="connsiteY80" fmla="*/ 441163 h 1402551"/>
                    <a:gd name="connsiteX81" fmla="*/ 746996 w 1105087"/>
                    <a:gd name="connsiteY81" fmla="*/ 453496 h 1402551"/>
                    <a:gd name="connsiteX82" fmla="*/ 813201 w 1105087"/>
                    <a:gd name="connsiteY82" fmla="*/ 504868 h 1402551"/>
                    <a:gd name="connsiteX83" fmla="*/ 858971 w 1105087"/>
                    <a:gd name="connsiteY83" fmla="*/ 600272 h 1402551"/>
                    <a:gd name="connsiteX84" fmla="*/ 865101 w 1105087"/>
                    <a:gd name="connsiteY84" fmla="*/ 657759 h 1402551"/>
                    <a:gd name="connsiteX85" fmla="*/ 842625 w 1105087"/>
                    <a:gd name="connsiteY85" fmla="*/ 768249 h 1402551"/>
                    <a:gd name="connsiteX86" fmla="*/ 778872 w 1105087"/>
                    <a:gd name="connsiteY86" fmla="*/ 848567 h 1402551"/>
                    <a:gd name="connsiteX87" fmla="*/ 710625 w 1105087"/>
                    <a:gd name="connsiteY87" fmla="*/ 877923 h 1402551"/>
                    <a:gd name="connsiteX88" fmla="*/ 617449 w 1105087"/>
                    <a:gd name="connsiteY88" fmla="*/ 864060 h 1402551"/>
                    <a:gd name="connsiteX89" fmla="*/ 561052 w 1105087"/>
                    <a:gd name="connsiteY89" fmla="*/ 820028 h 1402551"/>
                    <a:gd name="connsiteX90" fmla="*/ 514056 w 1105087"/>
                    <a:gd name="connsiteY90" fmla="*/ 732370 h 1402551"/>
                    <a:gd name="connsiteX91" fmla="*/ 504656 w 1105087"/>
                    <a:gd name="connsiteY91" fmla="*/ 642674 h 1402551"/>
                    <a:gd name="connsiteX92" fmla="*/ 536532 w 1105087"/>
                    <a:gd name="connsiteY92" fmla="*/ 534631 h 1402551"/>
                    <a:gd name="connsiteX93" fmla="*/ 590477 w 1105087"/>
                    <a:gd name="connsiteY93" fmla="*/ 473066 h 1402551"/>
                    <a:gd name="connsiteX94" fmla="*/ 656681 w 1105087"/>
                    <a:gd name="connsiteY94" fmla="*/ 442896 h 1402551"/>
                    <a:gd name="connsiteX95" fmla="*/ 702451 w 1105087"/>
                    <a:gd name="connsiteY95" fmla="*/ 441163 h 1402551"/>
                    <a:gd name="connsiteX96" fmla="*/ 987236 w 1105087"/>
                    <a:gd name="connsiteY96" fmla="*/ 24463 h 1402551"/>
                    <a:gd name="connsiteX97" fmla="*/ 888339 w 1105087"/>
                    <a:gd name="connsiteY97" fmla="*/ 0 h 1402551"/>
                    <a:gd name="connsiteX98" fmla="*/ 863001 w 1105087"/>
                    <a:gd name="connsiteY98" fmla="*/ 23648 h 1402551"/>
                    <a:gd name="connsiteX99" fmla="*/ 840525 w 1105087"/>
                    <a:gd name="connsiteY99" fmla="*/ 66865 h 1402551"/>
                    <a:gd name="connsiteX100" fmla="*/ 834803 w 1105087"/>
                    <a:gd name="connsiteY100" fmla="*/ 151669 h 1402551"/>
                    <a:gd name="connsiteX101" fmla="*/ 852376 w 1105087"/>
                    <a:gd name="connsiteY101" fmla="*/ 202632 h 1402551"/>
                    <a:gd name="connsiteX102" fmla="*/ 876079 w 1105087"/>
                    <a:gd name="connsiteY102" fmla="*/ 232803 h 1402551"/>
                    <a:gd name="connsiteX103" fmla="*/ 899781 w 1105087"/>
                    <a:gd name="connsiteY103" fmla="*/ 248296 h 1402551"/>
                    <a:gd name="connsiteX104" fmla="*/ 951273 w 1105087"/>
                    <a:gd name="connsiteY104" fmla="*/ 247888 h 1402551"/>
                    <a:gd name="connsiteX105" fmla="*/ 976202 w 1105087"/>
                    <a:gd name="connsiteY105" fmla="*/ 230764 h 1402551"/>
                    <a:gd name="connsiteX106" fmla="*/ 1003174 w 1105087"/>
                    <a:gd name="connsiteY106" fmla="*/ 192032 h 1402551"/>
                    <a:gd name="connsiteX107" fmla="*/ 1017886 w 1105087"/>
                    <a:gd name="connsiteY107" fmla="*/ 121090 h 1402551"/>
                    <a:gd name="connsiteX108" fmla="*/ 1011347 w 1105087"/>
                    <a:gd name="connsiteY108" fmla="*/ 72165 h 1402551"/>
                    <a:gd name="connsiteX109" fmla="*/ 987236 w 1105087"/>
                    <a:gd name="connsiteY109" fmla="*/ 24463 h 1402551"/>
                    <a:gd name="connsiteX110" fmla="*/ 744488 w 1105087"/>
                    <a:gd name="connsiteY110" fmla="*/ 103559 h 1402551"/>
                    <a:gd name="connsiteX111" fmla="*/ 1098802 w 1105087"/>
                    <a:gd name="connsiteY111" fmla="*/ 61157 h 1402551"/>
                    <a:gd name="connsiteX112" fmla="*/ 1104932 w 1105087"/>
                    <a:gd name="connsiteY112" fmla="*/ 118644 h 1402551"/>
                    <a:gd name="connsiteX113" fmla="*/ 1082456 w 1105087"/>
                    <a:gd name="connsiteY113" fmla="*/ 229134 h 1402551"/>
                    <a:gd name="connsiteX114" fmla="*/ 1018703 w 1105087"/>
                    <a:gd name="connsiteY114" fmla="*/ 309453 h 1402551"/>
                    <a:gd name="connsiteX115" fmla="*/ 950456 w 1105087"/>
                    <a:gd name="connsiteY115" fmla="*/ 338808 h 1402551"/>
                    <a:gd name="connsiteX116" fmla="*/ 857280 w 1105087"/>
                    <a:gd name="connsiteY116" fmla="*/ 324946 h 1402551"/>
                    <a:gd name="connsiteX117" fmla="*/ 800884 w 1105087"/>
                    <a:gd name="connsiteY117" fmla="*/ 280913 h 1402551"/>
                    <a:gd name="connsiteX118" fmla="*/ 753887 w 1105087"/>
                    <a:gd name="connsiteY118" fmla="*/ 193255 h 1402551"/>
                    <a:gd name="connsiteX119" fmla="*/ 744488 w 1105087"/>
                    <a:gd name="connsiteY119" fmla="*/ 103559 h 1402551"/>
                    <a:gd name="connsiteX0" fmla="*/ 927272 w 1105087"/>
                    <a:gd name="connsiteY0" fmla="*/ 1052088 h 1404280"/>
                    <a:gd name="connsiteX1" fmla="*/ 887632 w 1105087"/>
                    <a:gd name="connsiteY1" fmla="*/ 1063504 h 1404280"/>
                    <a:gd name="connsiteX2" fmla="*/ 862294 w 1105087"/>
                    <a:gd name="connsiteY2" fmla="*/ 1087151 h 1404280"/>
                    <a:gd name="connsiteX3" fmla="*/ 839818 w 1105087"/>
                    <a:gd name="connsiteY3" fmla="*/ 1130368 h 1404280"/>
                    <a:gd name="connsiteX4" fmla="*/ 834096 w 1105087"/>
                    <a:gd name="connsiteY4" fmla="*/ 1215172 h 1404280"/>
                    <a:gd name="connsiteX5" fmla="*/ 851669 w 1105087"/>
                    <a:gd name="connsiteY5" fmla="*/ 1266136 h 1404280"/>
                    <a:gd name="connsiteX6" fmla="*/ 875372 w 1105087"/>
                    <a:gd name="connsiteY6" fmla="*/ 1296306 h 1404280"/>
                    <a:gd name="connsiteX7" fmla="*/ 899074 w 1105087"/>
                    <a:gd name="connsiteY7" fmla="*/ 1311799 h 1404280"/>
                    <a:gd name="connsiteX8" fmla="*/ 950566 w 1105087"/>
                    <a:gd name="connsiteY8" fmla="*/ 1311392 h 1404280"/>
                    <a:gd name="connsiteX9" fmla="*/ 975495 w 1105087"/>
                    <a:gd name="connsiteY9" fmla="*/ 1294268 h 1404280"/>
                    <a:gd name="connsiteX10" fmla="*/ 1002467 w 1105087"/>
                    <a:gd name="connsiteY10" fmla="*/ 1255535 h 1404280"/>
                    <a:gd name="connsiteX11" fmla="*/ 1017179 w 1105087"/>
                    <a:gd name="connsiteY11" fmla="*/ 1184594 h 1404280"/>
                    <a:gd name="connsiteX12" fmla="*/ 1010640 w 1105087"/>
                    <a:gd name="connsiteY12" fmla="*/ 1135668 h 1404280"/>
                    <a:gd name="connsiteX13" fmla="*/ 986529 w 1105087"/>
                    <a:gd name="connsiteY13" fmla="*/ 1087966 h 1404280"/>
                    <a:gd name="connsiteX14" fmla="*/ 958331 w 1105087"/>
                    <a:gd name="connsiteY14" fmla="*/ 1062281 h 1404280"/>
                    <a:gd name="connsiteX15" fmla="*/ 927272 w 1105087"/>
                    <a:gd name="connsiteY15" fmla="*/ 1052088 h 1404280"/>
                    <a:gd name="connsiteX16" fmla="*/ 183932 w 1105087"/>
                    <a:gd name="connsiteY16" fmla="*/ 1052088 h 1404280"/>
                    <a:gd name="connsiteX17" fmla="*/ 144291 w 1105087"/>
                    <a:gd name="connsiteY17" fmla="*/ 1063504 h 1404280"/>
                    <a:gd name="connsiteX18" fmla="*/ 118954 w 1105087"/>
                    <a:gd name="connsiteY18" fmla="*/ 1087151 h 1404280"/>
                    <a:gd name="connsiteX19" fmla="*/ 96477 w 1105087"/>
                    <a:gd name="connsiteY19" fmla="*/ 1130368 h 1404280"/>
                    <a:gd name="connsiteX20" fmla="*/ 90756 w 1105087"/>
                    <a:gd name="connsiteY20" fmla="*/ 1215172 h 1404280"/>
                    <a:gd name="connsiteX21" fmla="*/ 108329 w 1105087"/>
                    <a:gd name="connsiteY21" fmla="*/ 1266136 h 1404280"/>
                    <a:gd name="connsiteX22" fmla="*/ 132031 w 1105087"/>
                    <a:gd name="connsiteY22" fmla="*/ 1296306 h 1404280"/>
                    <a:gd name="connsiteX23" fmla="*/ 155734 w 1105087"/>
                    <a:gd name="connsiteY23" fmla="*/ 1311799 h 1404280"/>
                    <a:gd name="connsiteX24" fmla="*/ 207226 w 1105087"/>
                    <a:gd name="connsiteY24" fmla="*/ 1311392 h 1404280"/>
                    <a:gd name="connsiteX25" fmla="*/ 232155 w 1105087"/>
                    <a:gd name="connsiteY25" fmla="*/ 1294268 h 1404280"/>
                    <a:gd name="connsiteX26" fmla="*/ 259127 w 1105087"/>
                    <a:gd name="connsiteY26" fmla="*/ 1255535 h 1404280"/>
                    <a:gd name="connsiteX27" fmla="*/ 273839 w 1105087"/>
                    <a:gd name="connsiteY27" fmla="*/ 1184594 h 1404280"/>
                    <a:gd name="connsiteX28" fmla="*/ 267300 w 1105087"/>
                    <a:gd name="connsiteY28" fmla="*/ 1135668 h 1404280"/>
                    <a:gd name="connsiteX29" fmla="*/ 243189 w 1105087"/>
                    <a:gd name="connsiteY29" fmla="*/ 1087966 h 1404280"/>
                    <a:gd name="connsiteX30" fmla="*/ 214991 w 1105087"/>
                    <a:gd name="connsiteY30" fmla="*/ 1062281 h 1404280"/>
                    <a:gd name="connsiteX31" fmla="*/ 183932 w 1105087"/>
                    <a:gd name="connsiteY31" fmla="*/ 1052088 h 1404280"/>
                    <a:gd name="connsiteX32" fmla="*/ 941576 w 1105087"/>
                    <a:gd name="connsiteY32" fmla="*/ 965551 h 1404280"/>
                    <a:gd name="connsiteX33" fmla="*/ 986120 w 1105087"/>
                    <a:gd name="connsiteY33" fmla="*/ 977885 h 1404280"/>
                    <a:gd name="connsiteX34" fmla="*/ 1052325 w 1105087"/>
                    <a:gd name="connsiteY34" fmla="*/ 1029256 h 1404280"/>
                    <a:gd name="connsiteX35" fmla="*/ 1098095 w 1105087"/>
                    <a:gd name="connsiteY35" fmla="*/ 1124660 h 1404280"/>
                    <a:gd name="connsiteX36" fmla="*/ 1104225 w 1105087"/>
                    <a:gd name="connsiteY36" fmla="*/ 1182147 h 1404280"/>
                    <a:gd name="connsiteX37" fmla="*/ 1081749 w 1105087"/>
                    <a:gd name="connsiteY37" fmla="*/ 1292637 h 1404280"/>
                    <a:gd name="connsiteX38" fmla="*/ 1017996 w 1105087"/>
                    <a:gd name="connsiteY38" fmla="*/ 1372956 h 1404280"/>
                    <a:gd name="connsiteX39" fmla="*/ 949749 w 1105087"/>
                    <a:gd name="connsiteY39" fmla="*/ 1402311 h 1404280"/>
                    <a:gd name="connsiteX40" fmla="*/ 856573 w 1105087"/>
                    <a:gd name="connsiteY40" fmla="*/ 1388449 h 1404280"/>
                    <a:gd name="connsiteX41" fmla="*/ 800177 w 1105087"/>
                    <a:gd name="connsiteY41" fmla="*/ 1344416 h 1404280"/>
                    <a:gd name="connsiteX42" fmla="*/ 753180 w 1105087"/>
                    <a:gd name="connsiteY42" fmla="*/ 1256758 h 1404280"/>
                    <a:gd name="connsiteX43" fmla="*/ 743781 w 1105087"/>
                    <a:gd name="connsiteY43" fmla="*/ 1167062 h 1404280"/>
                    <a:gd name="connsiteX44" fmla="*/ 775657 w 1105087"/>
                    <a:gd name="connsiteY44" fmla="*/ 1059019 h 1404280"/>
                    <a:gd name="connsiteX45" fmla="*/ 829601 w 1105087"/>
                    <a:gd name="connsiteY45" fmla="*/ 997455 h 1404280"/>
                    <a:gd name="connsiteX46" fmla="*/ 895805 w 1105087"/>
                    <a:gd name="connsiteY46" fmla="*/ 967284 h 1404280"/>
                    <a:gd name="connsiteX47" fmla="*/ 941576 w 1105087"/>
                    <a:gd name="connsiteY47" fmla="*/ 965551 h 1404280"/>
                    <a:gd name="connsiteX48" fmla="*/ 198235 w 1105087"/>
                    <a:gd name="connsiteY48" fmla="*/ 965551 h 1404280"/>
                    <a:gd name="connsiteX49" fmla="*/ 242780 w 1105087"/>
                    <a:gd name="connsiteY49" fmla="*/ 977885 h 1404280"/>
                    <a:gd name="connsiteX50" fmla="*/ 308984 w 1105087"/>
                    <a:gd name="connsiteY50" fmla="*/ 1029256 h 1404280"/>
                    <a:gd name="connsiteX51" fmla="*/ 354755 w 1105087"/>
                    <a:gd name="connsiteY51" fmla="*/ 1124660 h 1404280"/>
                    <a:gd name="connsiteX52" fmla="*/ 360885 w 1105087"/>
                    <a:gd name="connsiteY52" fmla="*/ 1182147 h 1404280"/>
                    <a:gd name="connsiteX53" fmla="*/ 338408 w 1105087"/>
                    <a:gd name="connsiteY53" fmla="*/ 1292637 h 1404280"/>
                    <a:gd name="connsiteX54" fmla="*/ 274656 w 1105087"/>
                    <a:gd name="connsiteY54" fmla="*/ 1372956 h 1404280"/>
                    <a:gd name="connsiteX55" fmla="*/ 206409 w 1105087"/>
                    <a:gd name="connsiteY55" fmla="*/ 1402311 h 1404280"/>
                    <a:gd name="connsiteX56" fmla="*/ 113233 w 1105087"/>
                    <a:gd name="connsiteY56" fmla="*/ 1388449 h 1404280"/>
                    <a:gd name="connsiteX57" fmla="*/ 56836 w 1105087"/>
                    <a:gd name="connsiteY57" fmla="*/ 1344416 h 1404280"/>
                    <a:gd name="connsiteX58" fmla="*/ 9840 w 1105087"/>
                    <a:gd name="connsiteY58" fmla="*/ 1256758 h 1404280"/>
                    <a:gd name="connsiteX59" fmla="*/ 440 w 1105087"/>
                    <a:gd name="connsiteY59" fmla="*/ 1167062 h 1404280"/>
                    <a:gd name="connsiteX60" fmla="*/ 32316 w 1105087"/>
                    <a:gd name="connsiteY60" fmla="*/ 1059019 h 1404280"/>
                    <a:gd name="connsiteX61" fmla="*/ 86261 w 1105087"/>
                    <a:gd name="connsiteY61" fmla="*/ 997455 h 1404280"/>
                    <a:gd name="connsiteX62" fmla="*/ 152465 w 1105087"/>
                    <a:gd name="connsiteY62" fmla="*/ 967284 h 1404280"/>
                    <a:gd name="connsiteX63" fmla="*/ 198235 w 1105087"/>
                    <a:gd name="connsiteY63" fmla="*/ 965551 h 1404280"/>
                    <a:gd name="connsiteX64" fmla="*/ 688148 w 1105087"/>
                    <a:gd name="connsiteY64" fmla="*/ 529429 h 1404280"/>
                    <a:gd name="connsiteX65" fmla="*/ 648507 w 1105087"/>
                    <a:gd name="connsiteY65" fmla="*/ 540844 h 1404280"/>
                    <a:gd name="connsiteX66" fmla="*/ 623170 w 1105087"/>
                    <a:gd name="connsiteY66" fmla="*/ 564492 h 1404280"/>
                    <a:gd name="connsiteX67" fmla="*/ 600693 w 1105087"/>
                    <a:gd name="connsiteY67" fmla="*/ 607709 h 1404280"/>
                    <a:gd name="connsiteX68" fmla="*/ 594972 w 1105087"/>
                    <a:gd name="connsiteY68" fmla="*/ 692513 h 1404280"/>
                    <a:gd name="connsiteX69" fmla="*/ 612545 w 1105087"/>
                    <a:gd name="connsiteY69" fmla="*/ 743476 h 1404280"/>
                    <a:gd name="connsiteX70" fmla="*/ 636247 w 1105087"/>
                    <a:gd name="connsiteY70" fmla="*/ 773647 h 1404280"/>
                    <a:gd name="connsiteX71" fmla="*/ 659950 w 1105087"/>
                    <a:gd name="connsiteY71" fmla="*/ 789140 h 1404280"/>
                    <a:gd name="connsiteX72" fmla="*/ 711442 w 1105087"/>
                    <a:gd name="connsiteY72" fmla="*/ 788732 h 1404280"/>
                    <a:gd name="connsiteX73" fmla="*/ 736371 w 1105087"/>
                    <a:gd name="connsiteY73" fmla="*/ 771608 h 1404280"/>
                    <a:gd name="connsiteX74" fmla="*/ 763343 w 1105087"/>
                    <a:gd name="connsiteY74" fmla="*/ 732876 h 1404280"/>
                    <a:gd name="connsiteX75" fmla="*/ 778055 w 1105087"/>
                    <a:gd name="connsiteY75" fmla="*/ 661934 h 1404280"/>
                    <a:gd name="connsiteX76" fmla="*/ 771516 w 1105087"/>
                    <a:gd name="connsiteY76" fmla="*/ 613009 h 1404280"/>
                    <a:gd name="connsiteX77" fmla="*/ 747405 w 1105087"/>
                    <a:gd name="connsiteY77" fmla="*/ 565307 h 1404280"/>
                    <a:gd name="connsiteX78" fmla="*/ 719207 w 1105087"/>
                    <a:gd name="connsiteY78" fmla="*/ 539621 h 1404280"/>
                    <a:gd name="connsiteX79" fmla="*/ 688148 w 1105087"/>
                    <a:gd name="connsiteY79" fmla="*/ 529429 h 1404280"/>
                    <a:gd name="connsiteX80" fmla="*/ 702451 w 1105087"/>
                    <a:gd name="connsiteY80" fmla="*/ 442892 h 1404280"/>
                    <a:gd name="connsiteX81" fmla="*/ 746996 w 1105087"/>
                    <a:gd name="connsiteY81" fmla="*/ 455225 h 1404280"/>
                    <a:gd name="connsiteX82" fmla="*/ 813201 w 1105087"/>
                    <a:gd name="connsiteY82" fmla="*/ 506597 h 1404280"/>
                    <a:gd name="connsiteX83" fmla="*/ 858971 w 1105087"/>
                    <a:gd name="connsiteY83" fmla="*/ 602001 h 1404280"/>
                    <a:gd name="connsiteX84" fmla="*/ 865101 w 1105087"/>
                    <a:gd name="connsiteY84" fmla="*/ 659488 h 1404280"/>
                    <a:gd name="connsiteX85" fmla="*/ 842625 w 1105087"/>
                    <a:gd name="connsiteY85" fmla="*/ 769978 h 1404280"/>
                    <a:gd name="connsiteX86" fmla="*/ 778872 w 1105087"/>
                    <a:gd name="connsiteY86" fmla="*/ 850296 h 1404280"/>
                    <a:gd name="connsiteX87" fmla="*/ 710625 w 1105087"/>
                    <a:gd name="connsiteY87" fmla="*/ 879652 h 1404280"/>
                    <a:gd name="connsiteX88" fmla="*/ 617449 w 1105087"/>
                    <a:gd name="connsiteY88" fmla="*/ 865789 h 1404280"/>
                    <a:gd name="connsiteX89" fmla="*/ 561052 w 1105087"/>
                    <a:gd name="connsiteY89" fmla="*/ 821757 h 1404280"/>
                    <a:gd name="connsiteX90" fmla="*/ 514056 w 1105087"/>
                    <a:gd name="connsiteY90" fmla="*/ 734099 h 1404280"/>
                    <a:gd name="connsiteX91" fmla="*/ 504656 w 1105087"/>
                    <a:gd name="connsiteY91" fmla="*/ 644403 h 1404280"/>
                    <a:gd name="connsiteX92" fmla="*/ 536532 w 1105087"/>
                    <a:gd name="connsiteY92" fmla="*/ 536360 h 1404280"/>
                    <a:gd name="connsiteX93" fmla="*/ 590477 w 1105087"/>
                    <a:gd name="connsiteY93" fmla="*/ 474795 h 1404280"/>
                    <a:gd name="connsiteX94" fmla="*/ 656681 w 1105087"/>
                    <a:gd name="connsiteY94" fmla="*/ 444625 h 1404280"/>
                    <a:gd name="connsiteX95" fmla="*/ 702451 w 1105087"/>
                    <a:gd name="connsiteY95" fmla="*/ 442892 h 1404280"/>
                    <a:gd name="connsiteX96" fmla="*/ 1011347 w 1105087"/>
                    <a:gd name="connsiteY96" fmla="*/ 73894 h 1404280"/>
                    <a:gd name="connsiteX97" fmla="*/ 888339 w 1105087"/>
                    <a:gd name="connsiteY97" fmla="*/ 1729 h 1404280"/>
                    <a:gd name="connsiteX98" fmla="*/ 863001 w 1105087"/>
                    <a:gd name="connsiteY98" fmla="*/ 25377 h 1404280"/>
                    <a:gd name="connsiteX99" fmla="*/ 840525 w 1105087"/>
                    <a:gd name="connsiteY99" fmla="*/ 68594 h 1404280"/>
                    <a:gd name="connsiteX100" fmla="*/ 834803 w 1105087"/>
                    <a:gd name="connsiteY100" fmla="*/ 153398 h 1404280"/>
                    <a:gd name="connsiteX101" fmla="*/ 852376 w 1105087"/>
                    <a:gd name="connsiteY101" fmla="*/ 204361 h 1404280"/>
                    <a:gd name="connsiteX102" fmla="*/ 876079 w 1105087"/>
                    <a:gd name="connsiteY102" fmla="*/ 234532 h 1404280"/>
                    <a:gd name="connsiteX103" fmla="*/ 899781 w 1105087"/>
                    <a:gd name="connsiteY103" fmla="*/ 250025 h 1404280"/>
                    <a:gd name="connsiteX104" fmla="*/ 951273 w 1105087"/>
                    <a:gd name="connsiteY104" fmla="*/ 249617 h 1404280"/>
                    <a:gd name="connsiteX105" fmla="*/ 976202 w 1105087"/>
                    <a:gd name="connsiteY105" fmla="*/ 232493 h 1404280"/>
                    <a:gd name="connsiteX106" fmla="*/ 1003174 w 1105087"/>
                    <a:gd name="connsiteY106" fmla="*/ 193761 h 1404280"/>
                    <a:gd name="connsiteX107" fmla="*/ 1017886 w 1105087"/>
                    <a:gd name="connsiteY107" fmla="*/ 122819 h 1404280"/>
                    <a:gd name="connsiteX108" fmla="*/ 1011347 w 1105087"/>
                    <a:gd name="connsiteY108" fmla="*/ 73894 h 1404280"/>
                    <a:gd name="connsiteX109" fmla="*/ 744488 w 1105087"/>
                    <a:gd name="connsiteY109" fmla="*/ 105288 h 1404280"/>
                    <a:gd name="connsiteX110" fmla="*/ 1098802 w 1105087"/>
                    <a:gd name="connsiteY110" fmla="*/ 62886 h 1404280"/>
                    <a:gd name="connsiteX111" fmla="*/ 1104932 w 1105087"/>
                    <a:gd name="connsiteY111" fmla="*/ 120373 h 1404280"/>
                    <a:gd name="connsiteX112" fmla="*/ 1082456 w 1105087"/>
                    <a:gd name="connsiteY112" fmla="*/ 230863 h 1404280"/>
                    <a:gd name="connsiteX113" fmla="*/ 1018703 w 1105087"/>
                    <a:gd name="connsiteY113" fmla="*/ 311182 h 1404280"/>
                    <a:gd name="connsiteX114" fmla="*/ 950456 w 1105087"/>
                    <a:gd name="connsiteY114" fmla="*/ 340537 h 1404280"/>
                    <a:gd name="connsiteX115" fmla="*/ 857280 w 1105087"/>
                    <a:gd name="connsiteY115" fmla="*/ 326675 h 1404280"/>
                    <a:gd name="connsiteX116" fmla="*/ 800884 w 1105087"/>
                    <a:gd name="connsiteY116" fmla="*/ 282642 h 1404280"/>
                    <a:gd name="connsiteX117" fmla="*/ 753887 w 1105087"/>
                    <a:gd name="connsiteY117" fmla="*/ 194984 h 1404280"/>
                    <a:gd name="connsiteX118" fmla="*/ 744488 w 1105087"/>
                    <a:gd name="connsiteY118" fmla="*/ 105288 h 1404280"/>
                    <a:gd name="connsiteX0" fmla="*/ 927272 w 1105087"/>
                    <a:gd name="connsiteY0" fmla="*/ 1050372 h 1402564"/>
                    <a:gd name="connsiteX1" fmla="*/ 887632 w 1105087"/>
                    <a:gd name="connsiteY1" fmla="*/ 1061788 h 1402564"/>
                    <a:gd name="connsiteX2" fmla="*/ 862294 w 1105087"/>
                    <a:gd name="connsiteY2" fmla="*/ 1085435 h 1402564"/>
                    <a:gd name="connsiteX3" fmla="*/ 839818 w 1105087"/>
                    <a:gd name="connsiteY3" fmla="*/ 1128652 h 1402564"/>
                    <a:gd name="connsiteX4" fmla="*/ 834096 w 1105087"/>
                    <a:gd name="connsiteY4" fmla="*/ 1213456 h 1402564"/>
                    <a:gd name="connsiteX5" fmla="*/ 851669 w 1105087"/>
                    <a:gd name="connsiteY5" fmla="*/ 1264420 h 1402564"/>
                    <a:gd name="connsiteX6" fmla="*/ 875372 w 1105087"/>
                    <a:gd name="connsiteY6" fmla="*/ 1294590 h 1402564"/>
                    <a:gd name="connsiteX7" fmla="*/ 899074 w 1105087"/>
                    <a:gd name="connsiteY7" fmla="*/ 1310083 h 1402564"/>
                    <a:gd name="connsiteX8" fmla="*/ 950566 w 1105087"/>
                    <a:gd name="connsiteY8" fmla="*/ 1309676 h 1402564"/>
                    <a:gd name="connsiteX9" fmla="*/ 975495 w 1105087"/>
                    <a:gd name="connsiteY9" fmla="*/ 1292552 h 1402564"/>
                    <a:gd name="connsiteX10" fmla="*/ 1002467 w 1105087"/>
                    <a:gd name="connsiteY10" fmla="*/ 1253819 h 1402564"/>
                    <a:gd name="connsiteX11" fmla="*/ 1017179 w 1105087"/>
                    <a:gd name="connsiteY11" fmla="*/ 1182878 h 1402564"/>
                    <a:gd name="connsiteX12" fmla="*/ 1010640 w 1105087"/>
                    <a:gd name="connsiteY12" fmla="*/ 1133952 h 1402564"/>
                    <a:gd name="connsiteX13" fmla="*/ 986529 w 1105087"/>
                    <a:gd name="connsiteY13" fmla="*/ 1086250 h 1402564"/>
                    <a:gd name="connsiteX14" fmla="*/ 958331 w 1105087"/>
                    <a:gd name="connsiteY14" fmla="*/ 1060565 h 1402564"/>
                    <a:gd name="connsiteX15" fmla="*/ 927272 w 1105087"/>
                    <a:gd name="connsiteY15" fmla="*/ 1050372 h 1402564"/>
                    <a:gd name="connsiteX16" fmla="*/ 183932 w 1105087"/>
                    <a:gd name="connsiteY16" fmla="*/ 1050372 h 1402564"/>
                    <a:gd name="connsiteX17" fmla="*/ 144291 w 1105087"/>
                    <a:gd name="connsiteY17" fmla="*/ 1061788 h 1402564"/>
                    <a:gd name="connsiteX18" fmla="*/ 118954 w 1105087"/>
                    <a:gd name="connsiteY18" fmla="*/ 1085435 h 1402564"/>
                    <a:gd name="connsiteX19" fmla="*/ 96477 w 1105087"/>
                    <a:gd name="connsiteY19" fmla="*/ 1128652 h 1402564"/>
                    <a:gd name="connsiteX20" fmla="*/ 90756 w 1105087"/>
                    <a:gd name="connsiteY20" fmla="*/ 1213456 h 1402564"/>
                    <a:gd name="connsiteX21" fmla="*/ 108329 w 1105087"/>
                    <a:gd name="connsiteY21" fmla="*/ 1264420 h 1402564"/>
                    <a:gd name="connsiteX22" fmla="*/ 132031 w 1105087"/>
                    <a:gd name="connsiteY22" fmla="*/ 1294590 h 1402564"/>
                    <a:gd name="connsiteX23" fmla="*/ 155734 w 1105087"/>
                    <a:gd name="connsiteY23" fmla="*/ 1310083 h 1402564"/>
                    <a:gd name="connsiteX24" fmla="*/ 207226 w 1105087"/>
                    <a:gd name="connsiteY24" fmla="*/ 1309676 h 1402564"/>
                    <a:gd name="connsiteX25" fmla="*/ 232155 w 1105087"/>
                    <a:gd name="connsiteY25" fmla="*/ 1292552 h 1402564"/>
                    <a:gd name="connsiteX26" fmla="*/ 259127 w 1105087"/>
                    <a:gd name="connsiteY26" fmla="*/ 1253819 h 1402564"/>
                    <a:gd name="connsiteX27" fmla="*/ 273839 w 1105087"/>
                    <a:gd name="connsiteY27" fmla="*/ 1182878 h 1402564"/>
                    <a:gd name="connsiteX28" fmla="*/ 267300 w 1105087"/>
                    <a:gd name="connsiteY28" fmla="*/ 1133952 h 1402564"/>
                    <a:gd name="connsiteX29" fmla="*/ 243189 w 1105087"/>
                    <a:gd name="connsiteY29" fmla="*/ 1086250 h 1402564"/>
                    <a:gd name="connsiteX30" fmla="*/ 214991 w 1105087"/>
                    <a:gd name="connsiteY30" fmla="*/ 1060565 h 1402564"/>
                    <a:gd name="connsiteX31" fmla="*/ 183932 w 1105087"/>
                    <a:gd name="connsiteY31" fmla="*/ 1050372 h 1402564"/>
                    <a:gd name="connsiteX32" fmla="*/ 941576 w 1105087"/>
                    <a:gd name="connsiteY32" fmla="*/ 963835 h 1402564"/>
                    <a:gd name="connsiteX33" fmla="*/ 986120 w 1105087"/>
                    <a:gd name="connsiteY33" fmla="*/ 976169 h 1402564"/>
                    <a:gd name="connsiteX34" fmla="*/ 1052325 w 1105087"/>
                    <a:gd name="connsiteY34" fmla="*/ 1027540 h 1402564"/>
                    <a:gd name="connsiteX35" fmla="*/ 1098095 w 1105087"/>
                    <a:gd name="connsiteY35" fmla="*/ 1122944 h 1402564"/>
                    <a:gd name="connsiteX36" fmla="*/ 1104225 w 1105087"/>
                    <a:gd name="connsiteY36" fmla="*/ 1180431 h 1402564"/>
                    <a:gd name="connsiteX37" fmla="*/ 1081749 w 1105087"/>
                    <a:gd name="connsiteY37" fmla="*/ 1290921 h 1402564"/>
                    <a:gd name="connsiteX38" fmla="*/ 1017996 w 1105087"/>
                    <a:gd name="connsiteY38" fmla="*/ 1371240 h 1402564"/>
                    <a:gd name="connsiteX39" fmla="*/ 949749 w 1105087"/>
                    <a:gd name="connsiteY39" fmla="*/ 1400595 h 1402564"/>
                    <a:gd name="connsiteX40" fmla="*/ 856573 w 1105087"/>
                    <a:gd name="connsiteY40" fmla="*/ 1386733 h 1402564"/>
                    <a:gd name="connsiteX41" fmla="*/ 800177 w 1105087"/>
                    <a:gd name="connsiteY41" fmla="*/ 1342700 h 1402564"/>
                    <a:gd name="connsiteX42" fmla="*/ 753180 w 1105087"/>
                    <a:gd name="connsiteY42" fmla="*/ 1255042 h 1402564"/>
                    <a:gd name="connsiteX43" fmla="*/ 743781 w 1105087"/>
                    <a:gd name="connsiteY43" fmla="*/ 1165346 h 1402564"/>
                    <a:gd name="connsiteX44" fmla="*/ 775657 w 1105087"/>
                    <a:gd name="connsiteY44" fmla="*/ 1057303 h 1402564"/>
                    <a:gd name="connsiteX45" fmla="*/ 829601 w 1105087"/>
                    <a:gd name="connsiteY45" fmla="*/ 995739 h 1402564"/>
                    <a:gd name="connsiteX46" fmla="*/ 895805 w 1105087"/>
                    <a:gd name="connsiteY46" fmla="*/ 965568 h 1402564"/>
                    <a:gd name="connsiteX47" fmla="*/ 941576 w 1105087"/>
                    <a:gd name="connsiteY47" fmla="*/ 963835 h 1402564"/>
                    <a:gd name="connsiteX48" fmla="*/ 198235 w 1105087"/>
                    <a:gd name="connsiteY48" fmla="*/ 963835 h 1402564"/>
                    <a:gd name="connsiteX49" fmla="*/ 242780 w 1105087"/>
                    <a:gd name="connsiteY49" fmla="*/ 976169 h 1402564"/>
                    <a:gd name="connsiteX50" fmla="*/ 308984 w 1105087"/>
                    <a:gd name="connsiteY50" fmla="*/ 1027540 h 1402564"/>
                    <a:gd name="connsiteX51" fmla="*/ 354755 w 1105087"/>
                    <a:gd name="connsiteY51" fmla="*/ 1122944 h 1402564"/>
                    <a:gd name="connsiteX52" fmla="*/ 360885 w 1105087"/>
                    <a:gd name="connsiteY52" fmla="*/ 1180431 h 1402564"/>
                    <a:gd name="connsiteX53" fmla="*/ 338408 w 1105087"/>
                    <a:gd name="connsiteY53" fmla="*/ 1290921 h 1402564"/>
                    <a:gd name="connsiteX54" fmla="*/ 274656 w 1105087"/>
                    <a:gd name="connsiteY54" fmla="*/ 1371240 h 1402564"/>
                    <a:gd name="connsiteX55" fmla="*/ 206409 w 1105087"/>
                    <a:gd name="connsiteY55" fmla="*/ 1400595 h 1402564"/>
                    <a:gd name="connsiteX56" fmla="*/ 113233 w 1105087"/>
                    <a:gd name="connsiteY56" fmla="*/ 1386733 h 1402564"/>
                    <a:gd name="connsiteX57" fmla="*/ 56836 w 1105087"/>
                    <a:gd name="connsiteY57" fmla="*/ 1342700 h 1402564"/>
                    <a:gd name="connsiteX58" fmla="*/ 9840 w 1105087"/>
                    <a:gd name="connsiteY58" fmla="*/ 1255042 h 1402564"/>
                    <a:gd name="connsiteX59" fmla="*/ 440 w 1105087"/>
                    <a:gd name="connsiteY59" fmla="*/ 1165346 h 1402564"/>
                    <a:gd name="connsiteX60" fmla="*/ 32316 w 1105087"/>
                    <a:gd name="connsiteY60" fmla="*/ 1057303 h 1402564"/>
                    <a:gd name="connsiteX61" fmla="*/ 86261 w 1105087"/>
                    <a:gd name="connsiteY61" fmla="*/ 995739 h 1402564"/>
                    <a:gd name="connsiteX62" fmla="*/ 152465 w 1105087"/>
                    <a:gd name="connsiteY62" fmla="*/ 965568 h 1402564"/>
                    <a:gd name="connsiteX63" fmla="*/ 198235 w 1105087"/>
                    <a:gd name="connsiteY63" fmla="*/ 963835 h 1402564"/>
                    <a:gd name="connsiteX64" fmla="*/ 688148 w 1105087"/>
                    <a:gd name="connsiteY64" fmla="*/ 527713 h 1402564"/>
                    <a:gd name="connsiteX65" fmla="*/ 648507 w 1105087"/>
                    <a:gd name="connsiteY65" fmla="*/ 539128 h 1402564"/>
                    <a:gd name="connsiteX66" fmla="*/ 623170 w 1105087"/>
                    <a:gd name="connsiteY66" fmla="*/ 562776 h 1402564"/>
                    <a:gd name="connsiteX67" fmla="*/ 600693 w 1105087"/>
                    <a:gd name="connsiteY67" fmla="*/ 605993 h 1402564"/>
                    <a:gd name="connsiteX68" fmla="*/ 594972 w 1105087"/>
                    <a:gd name="connsiteY68" fmla="*/ 690797 h 1402564"/>
                    <a:gd name="connsiteX69" fmla="*/ 612545 w 1105087"/>
                    <a:gd name="connsiteY69" fmla="*/ 741760 h 1402564"/>
                    <a:gd name="connsiteX70" fmla="*/ 636247 w 1105087"/>
                    <a:gd name="connsiteY70" fmla="*/ 771931 h 1402564"/>
                    <a:gd name="connsiteX71" fmla="*/ 659950 w 1105087"/>
                    <a:gd name="connsiteY71" fmla="*/ 787424 h 1402564"/>
                    <a:gd name="connsiteX72" fmla="*/ 711442 w 1105087"/>
                    <a:gd name="connsiteY72" fmla="*/ 787016 h 1402564"/>
                    <a:gd name="connsiteX73" fmla="*/ 736371 w 1105087"/>
                    <a:gd name="connsiteY73" fmla="*/ 769892 h 1402564"/>
                    <a:gd name="connsiteX74" fmla="*/ 763343 w 1105087"/>
                    <a:gd name="connsiteY74" fmla="*/ 731160 h 1402564"/>
                    <a:gd name="connsiteX75" fmla="*/ 778055 w 1105087"/>
                    <a:gd name="connsiteY75" fmla="*/ 660218 h 1402564"/>
                    <a:gd name="connsiteX76" fmla="*/ 771516 w 1105087"/>
                    <a:gd name="connsiteY76" fmla="*/ 611293 h 1402564"/>
                    <a:gd name="connsiteX77" fmla="*/ 747405 w 1105087"/>
                    <a:gd name="connsiteY77" fmla="*/ 563591 h 1402564"/>
                    <a:gd name="connsiteX78" fmla="*/ 719207 w 1105087"/>
                    <a:gd name="connsiteY78" fmla="*/ 537905 h 1402564"/>
                    <a:gd name="connsiteX79" fmla="*/ 688148 w 1105087"/>
                    <a:gd name="connsiteY79" fmla="*/ 527713 h 1402564"/>
                    <a:gd name="connsiteX80" fmla="*/ 702451 w 1105087"/>
                    <a:gd name="connsiteY80" fmla="*/ 441176 h 1402564"/>
                    <a:gd name="connsiteX81" fmla="*/ 746996 w 1105087"/>
                    <a:gd name="connsiteY81" fmla="*/ 453509 h 1402564"/>
                    <a:gd name="connsiteX82" fmla="*/ 813201 w 1105087"/>
                    <a:gd name="connsiteY82" fmla="*/ 504881 h 1402564"/>
                    <a:gd name="connsiteX83" fmla="*/ 858971 w 1105087"/>
                    <a:gd name="connsiteY83" fmla="*/ 600285 h 1402564"/>
                    <a:gd name="connsiteX84" fmla="*/ 865101 w 1105087"/>
                    <a:gd name="connsiteY84" fmla="*/ 657772 h 1402564"/>
                    <a:gd name="connsiteX85" fmla="*/ 842625 w 1105087"/>
                    <a:gd name="connsiteY85" fmla="*/ 768262 h 1402564"/>
                    <a:gd name="connsiteX86" fmla="*/ 778872 w 1105087"/>
                    <a:gd name="connsiteY86" fmla="*/ 848580 h 1402564"/>
                    <a:gd name="connsiteX87" fmla="*/ 710625 w 1105087"/>
                    <a:gd name="connsiteY87" fmla="*/ 877936 h 1402564"/>
                    <a:gd name="connsiteX88" fmla="*/ 617449 w 1105087"/>
                    <a:gd name="connsiteY88" fmla="*/ 864073 h 1402564"/>
                    <a:gd name="connsiteX89" fmla="*/ 561052 w 1105087"/>
                    <a:gd name="connsiteY89" fmla="*/ 820041 h 1402564"/>
                    <a:gd name="connsiteX90" fmla="*/ 514056 w 1105087"/>
                    <a:gd name="connsiteY90" fmla="*/ 732383 h 1402564"/>
                    <a:gd name="connsiteX91" fmla="*/ 504656 w 1105087"/>
                    <a:gd name="connsiteY91" fmla="*/ 642687 h 1402564"/>
                    <a:gd name="connsiteX92" fmla="*/ 536532 w 1105087"/>
                    <a:gd name="connsiteY92" fmla="*/ 534644 h 1402564"/>
                    <a:gd name="connsiteX93" fmla="*/ 590477 w 1105087"/>
                    <a:gd name="connsiteY93" fmla="*/ 473079 h 1402564"/>
                    <a:gd name="connsiteX94" fmla="*/ 656681 w 1105087"/>
                    <a:gd name="connsiteY94" fmla="*/ 442909 h 1402564"/>
                    <a:gd name="connsiteX95" fmla="*/ 702451 w 1105087"/>
                    <a:gd name="connsiteY95" fmla="*/ 441176 h 1402564"/>
                    <a:gd name="connsiteX96" fmla="*/ 1011347 w 1105087"/>
                    <a:gd name="connsiteY96" fmla="*/ 72178 h 1402564"/>
                    <a:gd name="connsiteX97" fmla="*/ 888339 w 1105087"/>
                    <a:gd name="connsiteY97" fmla="*/ 13 h 1402564"/>
                    <a:gd name="connsiteX98" fmla="*/ 840525 w 1105087"/>
                    <a:gd name="connsiteY98" fmla="*/ 66878 h 1402564"/>
                    <a:gd name="connsiteX99" fmla="*/ 834803 w 1105087"/>
                    <a:gd name="connsiteY99" fmla="*/ 151682 h 1402564"/>
                    <a:gd name="connsiteX100" fmla="*/ 852376 w 1105087"/>
                    <a:gd name="connsiteY100" fmla="*/ 202645 h 1402564"/>
                    <a:gd name="connsiteX101" fmla="*/ 876079 w 1105087"/>
                    <a:gd name="connsiteY101" fmla="*/ 232816 h 1402564"/>
                    <a:gd name="connsiteX102" fmla="*/ 899781 w 1105087"/>
                    <a:gd name="connsiteY102" fmla="*/ 248309 h 1402564"/>
                    <a:gd name="connsiteX103" fmla="*/ 951273 w 1105087"/>
                    <a:gd name="connsiteY103" fmla="*/ 247901 h 1402564"/>
                    <a:gd name="connsiteX104" fmla="*/ 976202 w 1105087"/>
                    <a:gd name="connsiteY104" fmla="*/ 230777 h 1402564"/>
                    <a:gd name="connsiteX105" fmla="*/ 1003174 w 1105087"/>
                    <a:gd name="connsiteY105" fmla="*/ 192045 h 1402564"/>
                    <a:gd name="connsiteX106" fmla="*/ 1017886 w 1105087"/>
                    <a:gd name="connsiteY106" fmla="*/ 121103 h 1402564"/>
                    <a:gd name="connsiteX107" fmla="*/ 1011347 w 1105087"/>
                    <a:gd name="connsiteY107" fmla="*/ 72178 h 1402564"/>
                    <a:gd name="connsiteX108" fmla="*/ 744488 w 1105087"/>
                    <a:gd name="connsiteY108" fmla="*/ 103572 h 1402564"/>
                    <a:gd name="connsiteX109" fmla="*/ 1098802 w 1105087"/>
                    <a:gd name="connsiteY109" fmla="*/ 61170 h 1402564"/>
                    <a:gd name="connsiteX110" fmla="*/ 1104932 w 1105087"/>
                    <a:gd name="connsiteY110" fmla="*/ 118657 h 1402564"/>
                    <a:gd name="connsiteX111" fmla="*/ 1082456 w 1105087"/>
                    <a:gd name="connsiteY111" fmla="*/ 229147 h 1402564"/>
                    <a:gd name="connsiteX112" fmla="*/ 1018703 w 1105087"/>
                    <a:gd name="connsiteY112" fmla="*/ 309466 h 1402564"/>
                    <a:gd name="connsiteX113" fmla="*/ 950456 w 1105087"/>
                    <a:gd name="connsiteY113" fmla="*/ 338821 h 1402564"/>
                    <a:gd name="connsiteX114" fmla="*/ 857280 w 1105087"/>
                    <a:gd name="connsiteY114" fmla="*/ 324959 h 1402564"/>
                    <a:gd name="connsiteX115" fmla="*/ 800884 w 1105087"/>
                    <a:gd name="connsiteY115" fmla="*/ 280926 h 1402564"/>
                    <a:gd name="connsiteX116" fmla="*/ 753887 w 1105087"/>
                    <a:gd name="connsiteY116" fmla="*/ 193268 h 1402564"/>
                    <a:gd name="connsiteX117" fmla="*/ 744488 w 1105087"/>
                    <a:gd name="connsiteY117" fmla="*/ 103572 h 1402564"/>
                    <a:gd name="connsiteX0" fmla="*/ 927272 w 1105087"/>
                    <a:gd name="connsiteY0" fmla="*/ 990039 h 1342231"/>
                    <a:gd name="connsiteX1" fmla="*/ 887632 w 1105087"/>
                    <a:gd name="connsiteY1" fmla="*/ 1001455 h 1342231"/>
                    <a:gd name="connsiteX2" fmla="*/ 862294 w 1105087"/>
                    <a:gd name="connsiteY2" fmla="*/ 1025102 h 1342231"/>
                    <a:gd name="connsiteX3" fmla="*/ 839818 w 1105087"/>
                    <a:gd name="connsiteY3" fmla="*/ 1068319 h 1342231"/>
                    <a:gd name="connsiteX4" fmla="*/ 834096 w 1105087"/>
                    <a:gd name="connsiteY4" fmla="*/ 1153123 h 1342231"/>
                    <a:gd name="connsiteX5" fmla="*/ 851669 w 1105087"/>
                    <a:gd name="connsiteY5" fmla="*/ 1204087 h 1342231"/>
                    <a:gd name="connsiteX6" fmla="*/ 875372 w 1105087"/>
                    <a:gd name="connsiteY6" fmla="*/ 1234257 h 1342231"/>
                    <a:gd name="connsiteX7" fmla="*/ 899074 w 1105087"/>
                    <a:gd name="connsiteY7" fmla="*/ 1249750 h 1342231"/>
                    <a:gd name="connsiteX8" fmla="*/ 950566 w 1105087"/>
                    <a:gd name="connsiteY8" fmla="*/ 1249343 h 1342231"/>
                    <a:gd name="connsiteX9" fmla="*/ 975495 w 1105087"/>
                    <a:gd name="connsiteY9" fmla="*/ 1232219 h 1342231"/>
                    <a:gd name="connsiteX10" fmla="*/ 1002467 w 1105087"/>
                    <a:gd name="connsiteY10" fmla="*/ 1193486 h 1342231"/>
                    <a:gd name="connsiteX11" fmla="*/ 1017179 w 1105087"/>
                    <a:gd name="connsiteY11" fmla="*/ 1122545 h 1342231"/>
                    <a:gd name="connsiteX12" fmla="*/ 1010640 w 1105087"/>
                    <a:gd name="connsiteY12" fmla="*/ 1073619 h 1342231"/>
                    <a:gd name="connsiteX13" fmla="*/ 986529 w 1105087"/>
                    <a:gd name="connsiteY13" fmla="*/ 1025917 h 1342231"/>
                    <a:gd name="connsiteX14" fmla="*/ 958331 w 1105087"/>
                    <a:gd name="connsiteY14" fmla="*/ 1000232 h 1342231"/>
                    <a:gd name="connsiteX15" fmla="*/ 927272 w 1105087"/>
                    <a:gd name="connsiteY15" fmla="*/ 990039 h 1342231"/>
                    <a:gd name="connsiteX16" fmla="*/ 183932 w 1105087"/>
                    <a:gd name="connsiteY16" fmla="*/ 990039 h 1342231"/>
                    <a:gd name="connsiteX17" fmla="*/ 144291 w 1105087"/>
                    <a:gd name="connsiteY17" fmla="*/ 1001455 h 1342231"/>
                    <a:gd name="connsiteX18" fmla="*/ 118954 w 1105087"/>
                    <a:gd name="connsiteY18" fmla="*/ 1025102 h 1342231"/>
                    <a:gd name="connsiteX19" fmla="*/ 96477 w 1105087"/>
                    <a:gd name="connsiteY19" fmla="*/ 1068319 h 1342231"/>
                    <a:gd name="connsiteX20" fmla="*/ 90756 w 1105087"/>
                    <a:gd name="connsiteY20" fmla="*/ 1153123 h 1342231"/>
                    <a:gd name="connsiteX21" fmla="*/ 108329 w 1105087"/>
                    <a:gd name="connsiteY21" fmla="*/ 1204087 h 1342231"/>
                    <a:gd name="connsiteX22" fmla="*/ 132031 w 1105087"/>
                    <a:gd name="connsiteY22" fmla="*/ 1234257 h 1342231"/>
                    <a:gd name="connsiteX23" fmla="*/ 155734 w 1105087"/>
                    <a:gd name="connsiteY23" fmla="*/ 1249750 h 1342231"/>
                    <a:gd name="connsiteX24" fmla="*/ 207226 w 1105087"/>
                    <a:gd name="connsiteY24" fmla="*/ 1249343 h 1342231"/>
                    <a:gd name="connsiteX25" fmla="*/ 232155 w 1105087"/>
                    <a:gd name="connsiteY25" fmla="*/ 1232219 h 1342231"/>
                    <a:gd name="connsiteX26" fmla="*/ 259127 w 1105087"/>
                    <a:gd name="connsiteY26" fmla="*/ 1193486 h 1342231"/>
                    <a:gd name="connsiteX27" fmla="*/ 273839 w 1105087"/>
                    <a:gd name="connsiteY27" fmla="*/ 1122545 h 1342231"/>
                    <a:gd name="connsiteX28" fmla="*/ 267300 w 1105087"/>
                    <a:gd name="connsiteY28" fmla="*/ 1073619 h 1342231"/>
                    <a:gd name="connsiteX29" fmla="*/ 243189 w 1105087"/>
                    <a:gd name="connsiteY29" fmla="*/ 1025917 h 1342231"/>
                    <a:gd name="connsiteX30" fmla="*/ 214991 w 1105087"/>
                    <a:gd name="connsiteY30" fmla="*/ 1000232 h 1342231"/>
                    <a:gd name="connsiteX31" fmla="*/ 183932 w 1105087"/>
                    <a:gd name="connsiteY31" fmla="*/ 990039 h 1342231"/>
                    <a:gd name="connsiteX32" fmla="*/ 941576 w 1105087"/>
                    <a:gd name="connsiteY32" fmla="*/ 903502 h 1342231"/>
                    <a:gd name="connsiteX33" fmla="*/ 986120 w 1105087"/>
                    <a:gd name="connsiteY33" fmla="*/ 915836 h 1342231"/>
                    <a:gd name="connsiteX34" fmla="*/ 1052325 w 1105087"/>
                    <a:gd name="connsiteY34" fmla="*/ 967207 h 1342231"/>
                    <a:gd name="connsiteX35" fmla="*/ 1098095 w 1105087"/>
                    <a:gd name="connsiteY35" fmla="*/ 1062611 h 1342231"/>
                    <a:gd name="connsiteX36" fmla="*/ 1104225 w 1105087"/>
                    <a:gd name="connsiteY36" fmla="*/ 1120098 h 1342231"/>
                    <a:gd name="connsiteX37" fmla="*/ 1081749 w 1105087"/>
                    <a:gd name="connsiteY37" fmla="*/ 1230588 h 1342231"/>
                    <a:gd name="connsiteX38" fmla="*/ 1017996 w 1105087"/>
                    <a:gd name="connsiteY38" fmla="*/ 1310907 h 1342231"/>
                    <a:gd name="connsiteX39" fmla="*/ 949749 w 1105087"/>
                    <a:gd name="connsiteY39" fmla="*/ 1340262 h 1342231"/>
                    <a:gd name="connsiteX40" fmla="*/ 856573 w 1105087"/>
                    <a:gd name="connsiteY40" fmla="*/ 1326400 h 1342231"/>
                    <a:gd name="connsiteX41" fmla="*/ 800177 w 1105087"/>
                    <a:gd name="connsiteY41" fmla="*/ 1282367 h 1342231"/>
                    <a:gd name="connsiteX42" fmla="*/ 753180 w 1105087"/>
                    <a:gd name="connsiteY42" fmla="*/ 1194709 h 1342231"/>
                    <a:gd name="connsiteX43" fmla="*/ 743781 w 1105087"/>
                    <a:gd name="connsiteY43" fmla="*/ 1105013 h 1342231"/>
                    <a:gd name="connsiteX44" fmla="*/ 775657 w 1105087"/>
                    <a:gd name="connsiteY44" fmla="*/ 996970 h 1342231"/>
                    <a:gd name="connsiteX45" fmla="*/ 829601 w 1105087"/>
                    <a:gd name="connsiteY45" fmla="*/ 935406 h 1342231"/>
                    <a:gd name="connsiteX46" fmla="*/ 895805 w 1105087"/>
                    <a:gd name="connsiteY46" fmla="*/ 905235 h 1342231"/>
                    <a:gd name="connsiteX47" fmla="*/ 941576 w 1105087"/>
                    <a:gd name="connsiteY47" fmla="*/ 903502 h 1342231"/>
                    <a:gd name="connsiteX48" fmla="*/ 198235 w 1105087"/>
                    <a:gd name="connsiteY48" fmla="*/ 903502 h 1342231"/>
                    <a:gd name="connsiteX49" fmla="*/ 242780 w 1105087"/>
                    <a:gd name="connsiteY49" fmla="*/ 915836 h 1342231"/>
                    <a:gd name="connsiteX50" fmla="*/ 308984 w 1105087"/>
                    <a:gd name="connsiteY50" fmla="*/ 967207 h 1342231"/>
                    <a:gd name="connsiteX51" fmla="*/ 354755 w 1105087"/>
                    <a:gd name="connsiteY51" fmla="*/ 1062611 h 1342231"/>
                    <a:gd name="connsiteX52" fmla="*/ 360885 w 1105087"/>
                    <a:gd name="connsiteY52" fmla="*/ 1120098 h 1342231"/>
                    <a:gd name="connsiteX53" fmla="*/ 338408 w 1105087"/>
                    <a:gd name="connsiteY53" fmla="*/ 1230588 h 1342231"/>
                    <a:gd name="connsiteX54" fmla="*/ 274656 w 1105087"/>
                    <a:gd name="connsiteY54" fmla="*/ 1310907 h 1342231"/>
                    <a:gd name="connsiteX55" fmla="*/ 206409 w 1105087"/>
                    <a:gd name="connsiteY55" fmla="*/ 1340262 h 1342231"/>
                    <a:gd name="connsiteX56" fmla="*/ 113233 w 1105087"/>
                    <a:gd name="connsiteY56" fmla="*/ 1326400 h 1342231"/>
                    <a:gd name="connsiteX57" fmla="*/ 56836 w 1105087"/>
                    <a:gd name="connsiteY57" fmla="*/ 1282367 h 1342231"/>
                    <a:gd name="connsiteX58" fmla="*/ 9840 w 1105087"/>
                    <a:gd name="connsiteY58" fmla="*/ 1194709 h 1342231"/>
                    <a:gd name="connsiteX59" fmla="*/ 440 w 1105087"/>
                    <a:gd name="connsiteY59" fmla="*/ 1105013 h 1342231"/>
                    <a:gd name="connsiteX60" fmla="*/ 32316 w 1105087"/>
                    <a:gd name="connsiteY60" fmla="*/ 996970 h 1342231"/>
                    <a:gd name="connsiteX61" fmla="*/ 86261 w 1105087"/>
                    <a:gd name="connsiteY61" fmla="*/ 935406 h 1342231"/>
                    <a:gd name="connsiteX62" fmla="*/ 152465 w 1105087"/>
                    <a:gd name="connsiteY62" fmla="*/ 905235 h 1342231"/>
                    <a:gd name="connsiteX63" fmla="*/ 198235 w 1105087"/>
                    <a:gd name="connsiteY63" fmla="*/ 903502 h 1342231"/>
                    <a:gd name="connsiteX64" fmla="*/ 688148 w 1105087"/>
                    <a:gd name="connsiteY64" fmla="*/ 467380 h 1342231"/>
                    <a:gd name="connsiteX65" fmla="*/ 648507 w 1105087"/>
                    <a:gd name="connsiteY65" fmla="*/ 478795 h 1342231"/>
                    <a:gd name="connsiteX66" fmla="*/ 623170 w 1105087"/>
                    <a:gd name="connsiteY66" fmla="*/ 502443 h 1342231"/>
                    <a:gd name="connsiteX67" fmla="*/ 600693 w 1105087"/>
                    <a:gd name="connsiteY67" fmla="*/ 545660 h 1342231"/>
                    <a:gd name="connsiteX68" fmla="*/ 594972 w 1105087"/>
                    <a:gd name="connsiteY68" fmla="*/ 630464 h 1342231"/>
                    <a:gd name="connsiteX69" fmla="*/ 612545 w 1105087"/>
                    <a:gd name="connsiteY69" fmla="*/ 681427 h 1342231"/>
                    <a:gd name="connsiteX70" fmla="*/ 636247 w 1105087"/>
                    <a:gd name="connsiteY70" fmla="*/ 711598 h 1342231"/>
                    <a:gd name="connsiteX71" fmla="*/ 659950 w 1105087"/>
                    <a:gd name="connsiteY71" fmla="*/ 727091 h 1342231"/>
                    <a:gd name="connsiteX72" fmla="*/ 711442 w 1105087"/>
                    <a:gd name="connsiteY72" fmla="*/ 726683 h 1342231"/>
                    <a:gd name="connsiteX73" fmla="*/ 736371 w 1105087"/>
                    <a:gd name="connsiteY73" fmla="*/ 709559 h 1342231"/>
                    <a:gd name="connsiteX74" fmla="*/ 763343 w 1105087"/>
                    <a:gd name="connsiteY74" fmla="*/ 670827 h 1342231"/>
                    <a:gd name="connsiteX75" fmla="*/ 778055 w 1105087"/>
                    <a:gd name="connsiteY75" fmla="*/ 599885 h 1342231"/>
                    <a:gd name="connsiteX76" fmla="*/ 771516 w 1105087"/>
                    <a:gd name="connsiteY76" fmla="*/ 550960 h 1342231"/>
                    <a:gd name="connsiteX77" fmla="*/ 747405 w 1105087"/>
                    <a:gd name="connsiteY77" fmla="*/ 503258 h 1342231"/>
                    <a:gd name="connsiteX78" fmla="*/ 719207 w 1105087"/>
                    <a:gd name="connsiteY78" fmla="*/ 477572 h 1342231"/>
                    <a:gd name="connsiteX79" fmla="*/ 688148 w 1105087"/>
                    <a:gd name="connsiteY79" fmla="*/ 467380 h 1342231"/>
                    <a:gd name="connsiteX80" fmla="*/ 702451 w 1105087"/>
                    <a:gd name="connsiteY80" fmla="*/ 380843 h 1342231"/>
                    <a:gd name="connsiteX81" fmla="*/ 746996 w 1105087"/>
                    <a:gd name="connsiteY81" fmla="*/ 393176 h 1342231"/>
                    <a:gd name="connsiteX82" fmla="*/ 813201 w 1105087"/>
                    <a:gd name="connsiteY82" fmla="*/ 444548 h 1342231"/>
                    <a:gd name="connsiteX83" fmla="*/ 858971 w 1105087"/>
                    <a:gd name="connsiteY83" fmla="*/ 539952 h 1342231"/>
                    <a:gd name="connsiteX84" fmla="*/ 865101 w 1105087"/>
                    <a:gd name="connsiteY84" fmla="*/ 597439 h 1342231"/>
                    <a:gd name="connsiteX85" fmla="*/ 842625 w 1105087"/>
                    <a:gd name="connsiteY85" fmla="*/ 707929 h 1342231"/>
                    <a:gd name="connsiteX86" fmla="*/ 778872 w 1105087"/>
                    <a:gd name="connsiteY86" fmla="*/ 788247 h 1342231"/>
                    <a:gd name="connsiteX87" fmla="*/ 710625 w 1105087"/>
                    <a:gd name="connsiteY87" fmla="*/ 817603 h 1342231"/>
                    <a:gd name="connsiteX88" fmla="*/ 617449 w 1105087"/>
                    <a:gd name="connsiteY88" fmla="*/ 803740 h 1342231"/>
                    <a:gd name="connsiteX89" fmla="*/ 561052 w 1105087"/>
                    <a:gd name="connsiteY89" fmla="*/ 759708 h 1342231"/>
                    <a:gd name="connsiteX90" fmla="*/ 514056 w 1105087"/>
                    <a:gd name="connsiteY90" fmla="*/ 672050 h 1342231"/>
                    <a:gd name="connsiteX91" fmla="*/ 504656 w 1105087"/>
                    <a:gd name="connsiteY91" fmla="*/ 582354 h 1342231"/>
                    <a:gd name="connsiteX92" fmla="*/ 536532 w 1105087"/>
                    <a:gd name="connsiteY92" fmla="*/ 474311 h 1342231"/>
                    <a:gd name="connsiteX93" fmla="*/ 590477 w 1105087"/>
                    <a:gd name="connsiteY93" fmla="*/ 412746 h 1342231"/>
                    <a:gd name="connsiteX94" fmla="*/ 656681 w 1105087"/>
                    <a:gd name="connsiteY94" fmla="*/ 382576 h 1342231"/>
                    <a:gd name="connsiteX95" fmla="*/ 702451 w 1105087"/>
                    <a:gd name="connsiteY95" fmla="*/ 380843 h 1342231"/>
                    <a:gd name="connsiteX96" fmla="*/ 1011347 w 1105087"/>
                    <a:gd name="connsiteY96" fmla="*/ 11845 h 1342231"/>
                    <a:gd name="connsiteX97" fmla="*/ 840525 w 1105087"/>
                    <a:gd name="connsiteY97" fmla="*/ 6545 h 1342231"/>
                    <a:gd name="connsiteX98" fmla="*/ 834803 w 1105087"/>
                    <a:gd name="connsiteY98" fmla="*/ 91349 h 1342231"/>
                    <a:gd name="connsiteX99" fmla="*/ 852376 w 1105087"/>
                    <a:gd name="connsiteY99" fmla="*/ 142312 h 1342231"/>
                    <a:gd name="connsiteX100" fmla="*/ 876079 w 1105087"/>
                    <a:gd name="connsiteY100" fmla="*/ 172483 h 1342231"/>
                    <a:gd name="connsiteX101" fmla="*/ 899781 w 1105087"/>
                    <a:gd name="connsiteY101" fmla="*/ 187976 h 1342231"/>
                    <a:gd name="connsiteX102" fmla="*/ 951273 w 1105087"/>
                    <a:gd name="connsiteY102" fmla="*/ 187568 h 1342231"/>
                    <a:gd name="connsiteX103" fmla="*/ 976202 w 1105087"/>
                    <a:gd name="connsiteY103" fmla="*/ 170444 h 1342231"/>
                    <a:gd name="connsiteX104" fmla="*/ 1003174 w 1105087"/>
                    <a:gd name="connsiteY104" fmla="*/ 131712 h 1342231"/>
                    <a:gd name="connsiteX105" fmla="*/ 1017886 w 1105087"/>
                    <a:gd name="connsiteY105" fmla="*/ 60770 h 1342231"/>
                    <a:gd name="connsiteX106" fmla="*/ 1011347 w 1105087"/>
                    <a:gd name="connsiteY106" fmla="*/ 11845 h 1342231"/>
                    <a:gd name="connsiteX107" fmla="*/ 744488 w 1105087"/>
                    <a:gd name="connsiteY107" fmla="*/ 43239 h 1342231"/>
                    <a:gd name="connsiteX108" fmla="*/ 1098802 w 1105087"/>
                    <a:gd name="connsiteY108" fmla="*/ 837 h 1342231"/>
                    <a:gd name="connsiteX109" fmla="*/ 1104932 w 1105087"/>
                    <a:gd name="connsiteY109" fmla="*/ 58324 h 1342231"/>
                    <a:gd name="connsiteX110" fmla="*/ 1082456 w 1105087"/>
                    <a:gd name="connsiteY110" fmla="*/ 168814 h 1342231"/>
                    <a:gd name="connsiteX111" fmla="*/ 1018703 w 1105087"/>
                    <a:gd name="connsiteY111" fmla="*/ 249133 h 1342231"/>
                    <a:gd name="connsiteX112" fmla="*/ 950456 w 1105087"/>
                    <a:gd name="connsiteY112" fmla="*/ 278488 h 1342231"/>
                    <a:gd name="connsiteX113" fmla="*/ 857280 w 1105087"/>
                    <a:gd name="connsiteY113" fmla="*/ 264626 h 1342231"/>
                    <a:gd name="connsiteX114" fmla="*/ 800884 w 1105087"/>
                    <a:gd name="connsiteY114" fmla="*/ 220593 h 1342231"/>
                    <a:gd name="connsiteX115" fmla="*/ 753887 w 1105087"/>
                    <a:gd name="connsiteY115" fmla="*/ 132935 h 1342231"/>
                    <a:gd name="connsiteX116" fmla="*/ 744488 w 1105087"/>
                    <a:gd name="connsiteY116" fmla="*/ 43239 h 1342231"/>
                    <a:gd name="connsiteX0" fmla="*/ 927272 w 1105087"/>
                    <a:gd name="connsiteY0" fmla="*/ 989392 h 1341584"/>
                    <a:gd name="connsiteX1" fmla="*/ 887632 w 1105087"/>
                    <a:gd name="connsiteY1" fmla="*/ 1000808 h 1341584"/>
                    <a:gd name="connsiteX2" fmla="*/ 862294 w 1105087"/>
                    <a:gd name="connsiteY2" fmla="*/ 1024455 h 1341584"/>
                    <a:gd name="connsiteX3" fmla="*/ 839818 w 1105087"/>
                    <a:gd name="connsiteY3" fmla="*/ 1067672 h 1341584"/>
                    <a:gd name="connsiteX4" fmla="*/ 834096 w 1105087"/>
                    <a:gd name="connsiteY4" fmla="*/ 1152476 h 1341584"/>
                    <a:gd name="connsiteX5" fmla="*/ 851669 w 1105087"/>
                    <a:gd name="connsiteY5" fmla="*/ 1203440 h 1341584"/>
                    <a:gd name="connsiteX6" fmla="*/ 875372 w 1105087"/>
                    <a:gd name="connsiteY6" fmla="*/ 1233610 h 1341584"/>
                    <a:gd name="connsiteX7" fmla="*/ 899074 w 1105087"/>
                    <a:gd name="connsiteY7" fmla="*/ 1249103 h 1341584"/>
                    <a:gd name="connsiteX8" fmla="*/ 950566 w 1105087"/>
                    <a:gd name="connsiteY8" fmla="*/ 1248696 h 1341584"/>
                    <a:gd name="connsiteX9" fmla="*/ 975495 w 1105087"/>
                    <a:gd name="connsiteY9" fmla="*/ 1231572 h 1341584"/>
                    <a:gd name="connsiteX10" fmla="*/ 1002467 w 1105087"/>
                    <a:gd name="connsiteY10" fmla="*/ 1192839 h 1341584"/>
                    <a:gd name="connsiteX11" fmla="*/ 1017179 w 1105087"/>
                    <a:gd name="connsiteY11" fmla="*/ 1121898 h 1341584"/>
                    <a:gd name="connsiteX12" fmla="*/ 1010640 w 1105087"/>
                    <a:gd name="connsiteY12" fmla="*/ 1072972 h 1341584"/>
                    <a:gd name="connsiteX13" fmla="*/ 986529 w 1105087"/>
                    <a:gd name="connsiteY13" fmla="*/ 1025270 h 1341584"/>
                    <a:gd name="connsiteX14" fmla="*/ 958331 w 1105087"/>
                    <a:gd name="connsiteY14" fmla="*/ 999585 h 1341584"/>
                    <a:gd name="connsiteX15" fmla="*/ 927272 w 1105087"/>
                    <a:gd name="connsiteY15" fmla="*/ 989392 h 1341584"/>
                    <a:gd name="connsiteX16" fmla="*/ 183932 w 1105087"/>
                    <a:gd name="connsiteY16" fmla="*/ 989392 h 1341584"/>
                    <a:gd name="connsiteX17" fmla="*/ 144291 w 1105087"/>
                    <a:gd name="connsiteY17" fmla="*/ 1000808 h 1341584"/>
                    <a:gd name="connsiteX18" fmla="*/ 118954 w 1105087"/>
                    <a:gd name="connsiteY18" fmla="*/ 1024455 h 1341584"/>
                    <a:gd name="connsiteX19" fmla="*/ 96477 w 1105087"/>
                    <a:gd name="connsiteY19" fmla="*/ 1067672 h 1341584"/>
                    <a:gd name="connsiteX20" fmla="*/ 90756 w 1105087"/>
                    <a:gd name="connsiteY20" fmla="*/ 1152476 h 1341584"/>
                    <a:gd name="connsiteX21" fmla="*/ 108329 w 1105087"/>
                    <a:gd name="connsiteY21" fmla="*/ 1203440 h 1341584"/>
                    <a:gd name="connsiteX22" fmla="*/ 132031 w 1105087"/>
                    <a:gd name="connsiteY22" fmla="*/ 1233610 h 1341584"/>
                    <a:gd name="connsiteX23" fmla="*/ 155734 w 1105087"/>
                    <a:gd name="connsiteY23" fmla="*/ 1249103 h 1341584"/>
                    <a:gd name="connsiteX24" fmla="*/ 207226 w 1105087"/>
                    <a:gd name="connsiteY24" fmla="*/ 1248696 h 1341584"/>
                    <a:gd name="connsiteX25" fmla="*/ 232155 w 1105087"/>
                    <a:gd name="connsiteY25" fmla="*/ 1231572 h 1341584"/>
                    <a:gd name="connsiteX26" fmla="*/ 259127 w 1105087"/>
                    <a:gd name="connsiteY26" fmla="*/ 1192839 h 1341584"/>
                    <a:gd name="connsiteX27" fmla="*/ 273839 w 1105087"/>
                    <a:gd name="connsiteY27" fmla="*/ 1121898 h 1341584"/>
                    <a:gd name="connsiteX28" fmla="*/ 267300 w 1105087"/>
                    <a:gd name="connsiteY28" fmla="*/ 1072972 h 1341584"/>
                    <a:gd name="connsiteX29" fmla="*/ 243189 w 1105087"/>
                    <a:gd name="connsiteY29" fmla="*/ 1025270 h 1341584"/>
                    <a:gd name="connsiteX30" fmla="*/ 214991 w 1105087"/>
                    <a:gd name="connsiteY30" fmla="*/ 999585 h 1341584"/>
                    <a:gd name="connsiteX31" fmla="*/ 183932 w 1105087"/>
                    <a:gd name="connsiteY31" fmla="*/ 989392 h 1341584"/>
                    <a:gd name="connsiteX32" fmla="*/ 941576 w 1105087"/>
                    <a:gd name="connsiteY32" fmla="*/ 902855 h 1341584"/>
                    <a:gd name="connsiteX33" fmla="*/ 986120 w 1105087"/>
                    <a:gd name="connsiteY33" fmla="*/ 915189 h 1341584"/>
                    <a:gd name="connsiteX34" fmla="*/ 1052325 w 1105087"/>
                    <a:gd name="connsiteY34" fmla="*/ 966560 h 1341584"/>
                    <a:gd name="connsiteX35" fmla="*/ 1098095 w 1105087"/>
                    <a:gd name="connsiteY35" fmla="*/ 1061964 h 1341584"/>
                    <a:gd name="connsiteX36" fmla="*/ 1104225 w 1105087"/>
                    <a:gd name="connsiteY36" fmla="*/ 1119451 h 1341584"/>
                    <a:gd name="connsiteX37" fmla="*/ 1081749 w 1105087"/>
                    <a:gd name="connsiteY37" fmla="*/ 1229941 h 1341584"/>
                    <a:gd name="connsiteX38" fmla="*/ 1017996 w 1105087"/>
                    <a:gd name="connsiteY38" fmla="*/ 1310260 h 1341584"/>
                    <a:gd name="connsiteX39" fmla="*/ 949749 w 1105087"/>
                    <a:gd name="connsiteY39" fmla="*/ 1339615 h 1341584"/>
                    <a:gd name="connsiteX40" fmla="*/ 856573 w 1105087"/>
                    <a:gd name="connsiteY40" fmla="*/ 1325753 h 1341584"/>
                    <a:gd name="connsiteX41" fmla="*/ 800177 w 1105087"/>
                    <a:gd name="connsiteY41" fmla="*/ 1281720 h 1341584"/>
                    <a:gd name="connsiteX42" fmla="*/ 753180 w 1105087"/>
                    <a:gd name="connsiteY42" fmla="*/ 1194062 h 1341584"/>
                    <a:gd name="connsiteX43" fmla="*/ 743781 w 1105087"/>
                    <a:gd name="connsiteY43" fmla="*/ 1104366 h 1341584"/>
                    <a:gd name="connsiteX44" fmla="*/ 775657 w 1105087"/>
                    <a:gd name="connsiteY44" fmla="*/ 996323 h 1341584"/>
                    <a:gd name="connsiteX45" fmla="*/ 829601 w 1105087"/>
                    <a:gd name="connsiteY45" fmla="*/ 934759 h 1341584"/>
                    <a:gd name="connsiteX46" fmla="*/ 895805 w 1105087"/>
                    <a:gd name="connsiteY46" fmla="*/ 904588 h 1341584"/>
                    <a:gd name="connsiteX47" fmla="*/ 941576 w 1105087"/>
                    <a:gd name="connsiteY47" fmla="*/ 902855 h 1341584"/>
                    <a:gd name="connsiteX48" fmla="*/ 198235 w 1105087"/>
                    <a:gd name="connsiteY48" fmla="*/ 902855 h 1341584"/>
                    <a:gd name="connsiteX49" fmla="*/ 242780 w 1105087"/>
                    <a:gd name="connsiteY49" fmla="*/ 915189 h 1341584"/>
                    <a:gd name="connsiteX50" fmla="*/ 308984 w 1105087"/>
                    <a:gd name="connsiteY50" fmla="*/ 966560 h 1341584"/>
                    <a:gd name="connsiteX51" fmla="*/ 354755 w 1105087"/>
                    <a:gd name="connsiteY51" fmla="*/ 1061964 h 1341584"/>
                    <a:gd name="connsiteX52" fmla="*/ 360885 w 1105087"/>
                    <a:gd name="connsiteY52" fmla="*/ 1119451 h 1341584"/>
                    <a:gd name="connsiteX53" fmla="*/ 338408 w 1105087"/>
                    <a:gd name="connsiteY53" fmla="*/ 1229941 h 1341584"/>
                    <a:gd name="connsiteX54" fmla="*/ 274656 w 1105087"/>
                    <a:gd name="connsiteY54" fmla="*/ 1310260 h 1341584"/>
                    <a:gd name="connsiteX55" fmla="*/ 206409 w 1105087"/>
                    <a:gd name="connsiteY55" fmla="*/ 1339615 h 1341584"/>
                    <a:gd name="connsiteX56" fmla="*/ 113233 w 1105087"/>
                    <a:gd name="connsiteY56" fmla="*/ 1325753 h 1341584"/>
                    <a:gd name="connsiteX57" fmla="*/ 56836 w 1105087"/>
                    <a:gd name="connsiteY57" fmla="*/ 1281720 h 1341584"/>
                    <a:gd name="connsiteX58" fmla="*/ 9840 w 1105087"/>
                    <a:gd name="connsiteY58" fmla="*/ 1194062 h 1341584"/>
                    <a:gd name="connsiteX59" fmla="*/ 440 w 1105087"/>
                    <a:gd name="connsiteY59" fmla="*/ 1104366 h 1341584"/>
                    <a:gd name="connsiteX60" fmla="*/ 32316 w 1105087"/>
                    <a:gd name="connsiteY60" fmla="*/ 996323 h 1341584"/>
                    <a:gd name="connsiteX61" fmla="*/ 86261 w 1105087"/>
                    <a:gd name="connsiteY61" fmla="*/ 934759 h 1341584"/>
                    <a:gd name="connsiteX62" fmla="*/ 152465 w 1105087"/>
                    <a:gd name="connsiteY62" fmla="*/ 904588 h 1341584"/>
                    <a:gd name="connsiteX63" fmla="*/ 198235 w 1105087"/>
                    <a:gd name="connsiteY63" fmla="*/ 902855 h 1341584"/>
                    <a:gd name="connsiteX64" fmla="*/ 688148 w 1105087"/>
                    <a:gd name="connsiteY64" fmla="*/ 466733 h 1341584"/>
                    <a:gd name="connsiteX65" fmla="*/ 648507 w 1105087"/>
                    <a:gd name="connsiteY65" fmla="*/ 478148 h 1341584"/>
                    <a:gd name="connsiteX66" fmla="*/ 623170 w 1105087"/>
                    <a:gd name="connsiteY66" fmla="*/ 501796 h 1341584"/>
                    <a:gd name="connsiteX67" fmla="*/ 600693 w 1105087"/>
                    <a:gd name="connsiteY67" fmla="*/ 545013 h 1341584"/>
                    <a:gd name="connsiteX68" fmla="*/ 594972 w 1105087"/>
                    <a:gd name="connsiteY68" fmla="*/ 629817 h 1341584"/>
                    <a:gd name="connsiteX69" fmla="*/ 612545 w 1105087"/>
                    <a:gd name="connsiteY69" fmla="*/ 680780 h 1341584"/>
                    <a:gd name="connsiteX70" fmla="*/ 636247 w 1105087"/>
                    <a:gd name="connsiteY70" fmla="*/ 710951 h 1341584"/>
                    <a:gd name="connsiteX71" fmla="*/ 659950 w 1105087"/>
                    <a:gd name="connsiteY71" fmla="*/ 726444 h 1341584"/>
                    <a:gd name="connsiteX72" fmla="*/ 711442 w 1105087"/>
                    <a:gd name="connsiteY72" fmla="*/ 726036 h 1341584"/>
                    <a:gd name="connsiteX73" fmla="*/ 736371 w 1105087"/>
                    <a:gd name="connsiteY73" fmla="*/ 708912 h 1341584"/>
                    <a:gd name="connsiteX74" fmla="*/ 763343 w 1105087"/>
                    <a:gd name="connsiteY74" fmla="*/ 670180 h 1341584"/>
                    <a:gd name="connsiteX75" fmla="*/ 778055 w 1105087"/>
                    <a:gd name="connsiteY75" fmla="*/ 599238 h 1341584"/>
                    <a:gd name="connsiteX76" fmla="*/ 771516 w 1105087"/>
                    <a:gd name="connsiteY76" fmla="*/ 550313 h 1341584"/>
                    <a:gd name="connsiteX77" fmla="*/ 747405 w 1105087"/>
                    <a:gd name="connsiteY77" fmla="*/ 502611 h 1341584"/>
                    <a:gd name="connsiteX78" fmla="*/ 719207 w 1105087"/>
                    <a:gd name="connsiteY78" fmla="*/ 476925 h 1341584"/>
                    <a:gd name="connsiteX79" fmla="*/ 688148 w 1105087"/>
                    <a:gd name="connsiteY79" fmla="*/ 466733 h 1341584"/>
                    <a:gd name="connsiteX80" fmla="*/ 702451 w 1105087"/>
                    <a:gd name="connsiteY80" fmla="*/ 380196 h 1341584"/>
                    <a:gd name="connsiteX81" fmla="*/ 746996 w 1105087"/>
                    <a:gd name="connsiteY81" fmla="*/ 392529 h 1341584"/>
                    <a:gd name="connsiteX82" fmla="*/ 813201 w 1105087"/>
                    <a:gd name="connsiteY82" fmla="*/ 443901 h 1341584"/>
                    <a:gd name="connsiteX83" fmla="*/ 858971 w 1105087"/>
                    <a:gd name="connsiteY83" fmla="*/ 539305 h 1341584"/>
                    <a:gd name="connsiteX84" fmla="*/ 865101 w 1105087"/>
                    <a:gd name="connsiteY84" fmla="*/ 596792 h 1341584"/>
                    <a:gd name="connsiteX85" fmla="*/ 842625 w 1105087"/>
                    <a:gd name="connsiteY85" fmla="*/ 707282 h 1341584"/>
                    <a:gd name="connsiteX86" fmla="*/ 778872 w 1105087"/>
                    <a:gd name="connsiteY86" fmla="*/ 787600 h 1341584"/>
                    <a:gd name="connsiteX87" fmla="*/ 710625 w 1105087"/>
                    <a:gd name="connsiteY87" fmla="*/ 816956 h 1341584"/>
                    <a:gd name="connsiteX88" fmla="*/ 617449 w 1105087"/>
                    <a:gd name="connsiteY88" fmla="*/ 803093 h 1341584"/>
                    <a:gd name="connsiteX89" fmla="*/ 561052 w 1105087"/>
                    <a:gd name="connsiteY89" fmla="*/ 759061 h 1341584"/>
                    <a:gd name="connsiteX90" fmla="*/ 514056 w 1105087"/>
                    <a:gd name="connsiteY90" fmla="*/ 671403 h 1341584"/>
                    <a:gd name="connsiteX91" fmla="*/ 504656 w 1105087"/>
                    <a:gd name="connsiteY91" fmla="*/ 581707 h 1341584"/>
                    <a:gd name="connsiteX92" fmla="*/ 536532 w 1105087"/>
                    <a:gd name="connsiteY92" fmla="*/ 473664 h 1341584"/>
                    <a:gd name="connsiteX93" fmla="*/ 590477 w 1105087"/>
                    <a:gd name="connsiteY93" fmla="*/ 412099 h 1341584"/>
                    <a:gd name="connsiteX94" fmla="*/ 656681 w 1105087"/>
                    <a:gd name="connsiteY94" fmla="*/ 381929 h 1341584"/>
                    <a:gd name="connsiteX95" fmla="*/ 702451 w 1105087"/>
                    <a:gd name="connsiteY95" fmla="*/ 380196 h 1341584"/>
                    <a:gd name="connsiteX96" fmla="*/ 1011347 w 1105087"/>
                    <a:gd name="connsiteY96" fmla="*/ 11198 h 1341584"/>
                    <a:gd name="connsiteX97" fmla="*/ 834803 w 1105087"/>
                    <a:gd name="connsiteY97" fmla="*/ 90702 h 1341584"/>
                    <a:gd name="connsiteX98" fmla="*/ 852376 w 1105087"/>
                    <a:gd name="connsiteY98" fmla="*/ 141665 h 1341584"/>
                    <a:gd name="connsiteX99" fmla="*/ 876079 w 1105087"/>
                    <a:gd name="connsiteY99" fmla="*/ 171836 h 1341584"/>
                    <a:gd name="connsiteX100" fmla="*/ 899781 w 1105087"/>
                    <a:gd name="connsiteY100" fmla="*/ 187329 h 1341584"/>
                    <a:gd name="connsiteX101" fmla="*/ 951273 w 1105087"/>
                    <a:gd name="connsiteY101" fmla="*/ 186921 h 1341584"/>
                    <a:gd name="connsiteX102" fmla="*/ 976202 w 1105087"/>
                    <a:gd name="connsiteY102" fmla="*/ 169797 h 1341584"/>
                    <a:gd name="connsiteX103" fmla="*/ 1003174 w 1105087"/>
                    <a:gd name="connsiteY103" fmla="*/ 131065 h 1341584"/>
                    <a:gd name="connsiteX104" fmla="*/ 1017886 w 1105087"/>
                    <a:gd name="connsiteY104" fmla="*/ 60123 h 1341584"/>
                    <a:gd name="connsiteX105" fmla="*/ 1011347 w 1105087"/>
                    <a:gd name="connsiteY105" fmla="*/ 11198 h 1341584"/>
                    <a:gd name="connsiteX106" fmla="*/ 744488 w 1105087"/>
                    <a:gd name="connsiteY106" fmla="*/ 42592 h 1341584"/>
                    <a:gd name="connsiteX107" fmla="*/ 1098802 w 1105087"/>
                    <a:gd name="connsiteY107" fmla="*/ 190 h 1341584"/>
                    <a:gd name="connsiteX108" fmla="*/ 1104932 w 1105087"/>
                    <a:gd name="connsiteY108" fmla="*/ 57677 h 1341584"/>
                    <a:gd name="connsiteX109" fmla="*/ 1082456 w 1105087"/>
                    <a:gd name="connsiteY109" fmla="*/ 168167 h 1341584"/>
                    <a:gd name="connsiteX110" fmla="*/ 1018703 w 1105087"/>
                    <a:gd name="connsiteY110" fmla="*/ 248486 h 1341584"/>
                    <a:gd name="connsiteX111" fmla="*/ 950456 w 1105087"/>
                    <a:gd name="connsiteY111" fmla="*/ 277841 h 1341584"/>
                    <a:gd name="connsiteX112" fmla="*/ 857280 w 1105087"/>
                    <a:gd name="connsiteY112" fmla="*/ 263979 h 1341584"/>
                    <a:gd name="connsiteX113" fmla="*/ 800884 w 1105087"/>
                    <a:gd name="connsiteY113" fmla="*/ 219946 h 1341584"/>
                    <a:gd name="connsiteX114" fmla="*/ 753887 w 1105087"/>
                    <a:gd name="connsiteY114" fmla="*/ 132288 h 1341584"/>
                    <a:gd name="connsiteX115" fmla="*/ 744488 w 1105087"/>
                    <a:gd name="connsiteY115" fmla="*/ 42592 h 134158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52376 w 1105087"/>
                    <a:gd name="connsiteY98" fmla="*/ 141475 h 1341394"/>
                    <a:gd name="connsiteX99" fmla="*/ 876079 w 1105087"/>
                    <a:gd name="connsiteY99" fmla="*/ 171646 h 1341394"/>
                    <a:gd name="connsiteX100" fmla="*/ 899781 w 1105087"/>
                    <a:gd name="connsiteY100" fmla="*/ 187139 h 1341394"/>
                    <a:gd name="connsiteX101" fmla="*/ 951273 w 1105087"/>
                    <a:gd name="connsiteY101" fmla="*/ 186731 h 1341394"/>
                    <a:gd name="connsiteX102" fmla="*/ 976202 w 1105087"/>
                    <a:gd name="connsiteY102" fmla="*/ 169607 h 1341394"/>
                    <a:gd name="connsiteX103" fmla="*/ 1003174 w 1105087"/>
                    <a:gd name="connsiteY103" fmla="*/ 130875 h 1341394"/>
                    <a:gd name="connsiteX104" fmla="*/ 1017886 w 1105087"/>
                    <a:gd name="connsiteY104" fmla="*/ 59933 h 1341394"/>
                    <a:gd name="connsiteX105" fmla="*/ 1011347 w 1105087"/>
                    <a:gd name="connsiteY105" fmla="*/ 11008 h 1341394"/>
                    <a:gd name="connsiteX106" fmla="*/ 753887 w 1105087"/>
                    <a:gd name="connsiteY106" fmla="*/ 132098 h 1341394"/>
                    <a:gd name="connsiteX107" fmla="*/ 1098802 w 1105087"/>
                    <a:gd name="connsiteY107" fmla="*/ 0 h 1341394"/>
                    <a:gd name="connsiteX108" fmla="*/ 1104932 w 1105087"/>
                    <a:gd name="connsiteY108" fmla="*/ 57487 h 1341394"/>
                    <a:gd name="connsiteX109" fmla="*/ 1082456 w 1105087"/>
                    <a:gd name="connsiteY109" fmla="*/ 167977 h 1341394"/>
                    <a:gd name="connsiteX110" fmla="*/ 1018703 w 1105087"/>
                    <a:gd name="connsiteY110" fmla="*/ 248296 h 1341394"/>
                    <a:gd name="connsiteX111" fmla="*/ 950456 w 1105087"/>
                    <a:gd name="connsiteY111" fmla="*/ 277651 h 1341394"/>
                    <a:gd name="connsiteX112" fmla="*/ 857280 w 1105087"/>
                    <a:gd name="connsiteY112" fmla="*/ 263789 h 1341394"/>
                    <a:gd name="connsiteX113" fmla="*/ 800884 w 1105087"/>
                    <a:gd name="connsiteY113" fmla="*/ 219756 h 1341394"/>
                    <a:gd name="connsiteX114" fmla="*/ 753887 w 1105087"/>
                    <a:gd name="connsiteY114" fmla="*/ 132098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52376 w 1105087"/>
                    <a:gd name="connsiteY98" fmla="*/ 141475 h 1341394"/>
                    <a:gd name="connsiteX99" fmla="*/ 876079 w 1105087"/>
                    <a:gd name="connsiteY99" fmla="*/ 171646 h 1341394"/>
                    <a:gd name="connsiteX100" fmla="*/ 899781 w 1105087"/>
                    <a:gd name="connsiteY100" fmla="*/ 187139 h 1341394"/>
                    <a:gd name="connsiteX101" fmla="*/ 951273 w 1105087"/>
                    <a:gd name="connsiteY101" fmla="*/ 186731 h 1341394"/>
                    <a:gd name="connsiteX102" fmla="*/ 976202 w 1105087"/>
                    <a:gd name="connsiteY102" fmla="*/ 169607 h 1341394"/>
                    <a:gd name="connsiteX103" fmla="*/ 1003174 w 1105087"/>
                    <a:gd name="connsiteY103" fmla="*/ 130875 h 1341394"/>
                    <a:gd name="connsiteX104" fmla="*/ 1017886 w 1105087"/>
                    <a:gd name="connsiteY104" fmla="*/ 59933 h 1341394"/>
                    <a:gd name="connsiteX105" fmla="*/ 1011347 w 1105087"/>
                    <a:gd name="connsiteY105" fmla="*/ 11008 h 1341394"/>
                    <a:gd name="connsiteX106" fmla="*/ 800884 w 1105087"/>
                    <a:gd name="connsiteY106" fmla="*/ 219756 h 1341394"/>
                    <a:gd name="connsiteX107" fmla="*/ 1098802 w 1105087"/>
                    <a:gd name="connsiteY107" fmla="*/ 0 h 1341394"/>
                    <a:gd name="connsiteX108" fmla="*/ 1104932 w 1105087"/>
                    <a:gd name="connsiteY108" fmla="*/ 57487 h 1341394"/>
                    <a:gd name="connsiteX109" fmla="*/ 1082456 w 1105087"/>
                    <a:gd name="connsiteY109" fmla="*/ 167977 h 1341394"/>
                    <a:gd name="connsiteX110" fmla="*/ 1018703 w 1105087"/>
                    <a:gd name="connsiteY110" fmla="*/ 248296 h 1341394"/>
                    <a:gd name="connsiteX111" fmla="*/ 950456 w 1105087"/>
                    <a:gd name="connsiteY111" fmla="*/ 277651 h 1341394"/>
                    <a:gd name="connsiteX112" fmla="*/ 857280 w 1105087"/>
                    <a:gd name="connsiteY112" fmla="*/ 263789 h 1341394"/>
                    <a:gd name="connsiteX113" fmla="*/ 800884 w 1105087"/>
                    <a:gd name="connsiteY113"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76079 w 1105087"/>
                    <a:gd name="connsiteY98" fmla="*/ 171646 h 1341394"/>
                    <a:gd name="connsiteX99" fmla="*/ 899781 w 1105087"/>
                    <a:gd name="connsiteY99" fmla="*/ 187139 h 1341394"/>
                    <a:gd name="connsiteX100" fmla="*/ 951273 w 1105087"/>
                    <a:gd name="connsiteY100" fmla="*/ 186731 h 1341394"/>
                    <a:gd name="connsiteX101" fmla="*/ 976202 w 1105087"/>
                    <a:gd name="connsiteY101" fmla="*/ 169607 h 1341394"/>
                    <a:gd name="connsiteX102" fmla="*/ 1003174 w 1105087"/>
                    <a:gd name="connsiteY102" fmla="*/ 130875 h 1341394"/>
                    <a:gd name="connsiteX103" fmla="*/ 1017886 w 1105087"/>
                    <a:gd name="connsiteY103" fmla="*/ 59933 h 1341394"/>
                    <a:gd name="connsiteX104" fmla="*/ 1011347 w 1105087"/>
                    <a:gd name="connsiteY104" fmla="*/ 11008 h 1341394"/>
                    <a:gd name="connsiteX105" fmla="*/ 800884 w 1105087"/>
                    <a:gd name="connsiteY105" fmla="*/ 219756 h 1341394"/>
                    <a:gd name="connsiteX106" fmla="*/ 1098802 w 1105087"/>
                    <a:gd name="connsiteY106" fmla="*/ 0 h 1341394"/>
                    <a:gd name="connsiteX107" fmla="*/ 1104932 w 1105087"/>
                    <a:gd name="connsiteY107" fmla="*/ 57487 h 1341394"/>
                    <a:gd name="connsiteX108" fmla="*/ 1082456 w 1105087"/>
                    <a:gd name="connsiteY108" fmla="*/ 167977 h 1341394"/>
                    <a:gd name="connsiteX109" fmla="*/ 1018703 w 1105087"/>
                    <a:gd name="connsiteY109" fmla="*/ 248296 h 1341394"/>
                    <a:gd name="connsiteX110" fmla="*/ 950456 w 1105087"/>
                    <a:gd name="connsiteY110" fmla="*/ 277651 h 1341394"/>
                    <a:gd name="connsiteX111" fmla="*/ 857280 w 1105087"/>
                    <a:gd name="connsiteY111" fmla="*/ 263789 h 1341394"/>
                    <a:gd name="connsiteX112" fmla="*/ 800884 w 1105087"/>
                    <a:gd name="connsiteY112"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76079 w 1105087"/>
                    <a:gd name="connsiteY98" fmla="*/ 171646 h 1341394"/>
                    <a:gd name="connsiteX99" fmla="*/ 951273 w 1105087"/>
                    <a:gd name="connsiteY99" fmla="*/ 186731 h 1341394"/>
                    <a:gd name="connsiteX100" fmla="*/ 976202 w 1105087"/>
                    <a:gd name="connsiteY100" fmla="*/ 169607 h 1341394"/>
                    <a:gd name="connsiteX101" fmla="*/ 1003174 w 1105087"/>
                    <a:gd name="connsiteY101" fmla="*/ 130875 h 1341394"/>
                    <a:gd name="connsiteX102" fmla="*/ 1017886 w 1105087"/>
                    <a:gd name="connsiteY102" fmla="*/ 59933 h 1341394"/>
                    <a:gd name="connsiteX103" fmla="*/ 1011347 w 1105087"/>
                    <a:gd name="connsiteY103" fmla="*/ 11008 h 1341394"/>
                    <a:gd name="connsiteX104" fmla="*/ 800884 w 1105087"/>
                    <a:gd name="connsiteY104" fmla="*/ 219756 h 1341394"/>
                    <a:gd name="connsiteX105" fmla="*/ 1098802 w 1105087"/>
                    <a:gd name="connsiteY105" fmla="*/ 0 h 1341394"/>
                    <a:gd name="connsiteX106" fmla="*/ 1104932 w 1105087"/>
                    <a:gd name="connsiteY106" fmla="*/ 57487 h 1341394"/>
                    <a:gd name="connsiteX107" fmla="*/ 1082456 w 1105087"/>
                    <a:gd name="connsiteY107" fmla="*/ 167977 h 1341394"/>
                    <a:gd name="connsiteX108" fmla="*/ 1018703 w 1105087"/>
                    <a:gd name="connsiteY108" fmla="*/ 248296 h 1341394"/>
                    <a:gd name="connsiteX109" fmla="*/ 950456 w 1105087"/>
                    <a:gd name="connsiteY109" fmla="*/ 277651 h 1341394"/>
                    <a:gd name="connsiteX110" fmla="*/ 857280 w 1105087"/>
                    <a:gd name="connsiteY110" fmla="*/ 263789 h 1341394"/>
                    <a:gd name="connsiteX111" fmla="*/ 800884 w 1105087"/>
                    <a:gd name="connsiteY111"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76079 w 1105087"/>
                    <a:gd name="connsiteY97" fmla="*/ 171646 h 1341394"/>
                    <a:gd name="connsiteX98" fmla="*/ 951273 w 1105087"/>
                    <a:gd name="connsiteY98" fmla="*/ 186731 h 1341394"/>
                    <a:gd name="connsiteX99" fmla="*/ 976202 w 1105087"/>
                    <a:gd name="connsiteY99" fmla="*/ 169607 h 1341394"/>
                    <a:gd name="connsiteX100" fmla="*/ 1003174 w 1105087"/>
                    <a:gd name="connsiteY100" fmla="*/ 130875 h 1341394"/>
                    <a:gd name="connsiteX101" fmla="*/ 1017886 w 1105087"/>
                    <a:gd name="connsiteY101" fmla="*/ 59933 h 1341394"/>
                    <a:gd name="connsiteX102" fmla="*/ 1011347 w 1105087"/>
                    <a:gd name="connsiteY102" fmla="*/ 11008 h 1341394"/>
                    <a:gd name="connsiteX103" fmla="*/ 800884 w 1105087"/>
                    <a:gd name="connsiteY103" fmla="*/ 219756 h 1341394"/>
                    <a:gd name="connsiteX104" fmla="*/ 1098802 w 1105087"/>
                    <a:gd name="connsiteY104" fmla="*/ 0 h 1341394"/>
                    <a:gd name="connsiteX105" fmla="*/ 1104932 w 1105087"/>
                    <a:gd name="connsiteY105" fmla="*/ 57487 h 1341394"/>
                    <a:gd name="connsiteX106" fmla="*/ 1082456 w 1105087"/>
                    <a:gd name="connsiteY106" fmla="*/ 167977 h 1341394"/>
                    <a:gd name="connsiteX107" fmla="*/ 1018703 w 1105087"/>
                    <a:gd name="connsiteY107" fmla="*/ 248296 h 1341394"/>
                    <a:gd name="connsiteX108" fmla="*/ 950456 w 1105087"/>
                    <a:gd name="connsiteY108" fmla="*/ 277651 h 1341394"/>
                    <a:gd name="connsiteX109" fmla="*/ 857280 w 1105087"/>
                    <a:gd name="connsiteY109" fmla="*/ 263789 h 1341394"/>
                    <a:gd name="connsiteX110" fmla="*/ 800884 w 1105087"/>
                    <a:gd name="connsiteY110"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7886 w 1105087"/>
                    <a:gd name="connsiteY96" fmla="*/ 59933 h 1341394"/>
                    <a:gd name="connsiteX97" fmla="*/ 876079 w 1105087"/>
                    <a:gd name="connsiteY97" fmla="*/ 171646 h 1341394"/>
                    <a:gd name="connsiteX98" fmla="*/ 951273 w 1105087"/>
                    <a:gd name="connsiteY98" fmla="*/ 186731 h 1341394"/>
                    <a:gd name="connsiteX99" fmla="*/ 976202 w 1105087"/>
                    <a:gd name="connsiteY99" fmla="*/ 169607 h 1341394"/>
                    <a:gd name="connsiteX100" fmla="*/ 1003174 w 1105087"/>
                    <a:gd name="connsiteY100" fmla="*/ 130875 h 1341394"/>
                    <a:gd name="connsiteX101" fmla="*/ 1017886 w 1105087"/>
                    <a:gd name="connsiteY101" fmla="*/ 59933 h 1341394"/>
                    <a:gd name="connsiteX102" fmla="*/ 800884 w 1105087"/>
                    <a:gd name="connsiteY102" fmla="*/ 219756 h 1341394"/>
                    <a:gd name="connsiteX103" fmla="*/ 1098802 w 1105087"/>
                    <a:gd name="connsiteY103" fmla="*/ 0 h 1341394"/>
                    <a:gd name="connsiteX104" fmla="*/ 1104932 w 1105087"/>
                    <a:gd name="connsiteY104" fmla="*/ 57487 h 1341394"/>
                    <a:gd name="connsiteX105" fmla="*/ 1082456 w 1105087"/>
                    <a:gd name="connsiteY105" fmla="*/ 167977 h 1341394"/>
                    <a:gd name="connsiteX106" fmla="*/ 1018703 w 1105087"/>
                    <a:gd name="connsiteY106" fmla="*/ 248296 h 1341394"/>
                    <a:gd name="connsiteX107" fmla="*/ 950456 w 1105087"/>
                    <a:gd name="connsiteY107" fmla="*/ 277651 h 1341394"/>
                    <a:gd name="connsiteX108" fmla="*/ 857280 w 1105087"/>
                    <a:gd name="connsiteY108" fmla="*/ 263789 h 1341394"/>
                    <a:gd name="connsiteX109" fmla="*/ 800884 w 1105087"/>
                    <a:gd name="connsiteY109" fmla="*/ 219756 h 1341394"/>
                    <a:gd name="connsiteX0" fmla="*/ 1017886 w 1222713"/>
                    <a:gd name="connsiteY0" fmla="*/ 59933 h 1341394"/>
                    <a:gd name="connsiteX1" fmla="*/ 800884 w 1222713"/>
                    <a:gd name="connsiteY1" fmla="*/ 219756 h 1341394"/>
                    <a:gd name="connsiteX2" fmla="*/ 1098802 w 1222713"/>
                    <a:gd name="connsiteY2" fmla="*/ 0 h 1341394"/>
                    <a:gd name="connsiteX3" fmla="*/ 1104932 w 1222713"/>
                    <a:gd name="connsiteY3" fmla="*/ 57487 h 1341394"/>
                    <a:gd name="connsiteX4" fmla="*/ 1082456 w 1222713"/>
                    <a:gd name="connsiteY4" fmla="*/ 167977 h 1341394"/>
                    <a:gd name="connsiteX5" fmla="*/ 1018703 w 1222713"/>
                    <a:gd name="connsiteY5" fmla="*/ 248296 h 1341394"/>
                    <a:gd name="connsiteX6" fmla="*/ 950456 w 1222713"/>
                    <a:gd name="connsiteY6" fmla="*/ 277651 h 1341394"/>
                    <a:gd name="connsiteX7" fmla="*/ 857280 w 1222713"/>
                    <a:gd name="connsiteY7" fmla="*/ 263789 h 1341394"/>
                    <a:gd name="connsiteX8" fmla="*/ 800884 w 1222713"/>
                    <a:gd name="connsiteY8" fmla="*/ 219756 h 1341394"/>
                    <a:gd name="connsiteX9" fmla="*/ 887632 w 1222713"/>
                    <a:gd name="connsiteY9" fmla="*/ 1000618 h 1341394"/>
                    <a:gd name="connsiteX10" fmla="*/ 862294 w 1222713"/>
                    <a:gd name="connsiteY10" fmla="*/ 1024265 h 1341394"/>
                    <a:gd name="connsiteX11" fmla="*/ 839818 w 1222713"/>
                    <a:gd name="connsiteY11" fmla="*/ 1067482 h 1341394"/>
                    <a:gd name="connsiteX12" fmla="*/ 834096 w 1222713"/>
                    <a:gd name="connsiteY12" fmla="*/ 1152286 h 1341394"/>
                    <a:gd name="connsiteX13" fmla="*/ 851669 w 1222713"/>
                    <a:gd name="connsiteY13" fmla="*/ 1203250 h 1341394"/>
                    <a:gd name="connsiteX14" fmla="*/ 875372 w 1222713"/>
                    <a:gd name="connsiteY14" fmla="*/ 1233420 h 1341394"/>
                    <a:gd name="connsiteX15" fmla="*/ 899074 w 1222713"/>
                    <a:gd name="connsiteY15" fmla="*/ 1248913 h 1341394"/>
                    <a:gd name="connsiteX16" fmla="*/ 950566 w 1222713"/>
                    <a:gd name="connsiteY16" fmla="*/ 1248506 h 1341394"/>
                    <a:gd name="connsiteX17" fmla="*/ 975495 w 1222713"/>
                    <a:gd name="connsiteY17" fmla="*/ 1231382 h 1341394"/>
                    <a:gd name="connsiteX18" fmla="*/ 1002467 w 1222713"/>
                    <a:gd name="connsiteY18" fmla="*/ 1192649 h 1341394"/>
                    <a:gd name="connsiteX19" fmla="*/ 1017179 w 1222713"/>
                    <a:gd name="connsiteY19" fmla="*/ 1121708 h 1341394"/>
                    <a:gd name="connsiteX20" fmla="*/ 1010640 w 1222713"/>
                    <a:gd name="connsiteY20" fmla="*/ 1072782 h 1341394"/>
                    <a:gd name="connsiteX21" fmla="*/ 986529 w 1222713"/>
                    <a:gd name="connsiteY21" fmla="*/ 1025080 h 1341394"/>
                    <a:gd name="connsiteX22" fmla="*/ 958331 w 1222713"/>
                    <a:gd name="connsiteY22" fmla="*/ 999395 h 1341394"/>
                    <a:gd name="connsiteX23" fmla="*/ 927272 w 1222713"/>
                    <a:gd name="connsiteY23" fmla="*/ 989202 h 1341394"/>
                    <a:gd name="connsiteX24" fmla="*/ 183932 w 1222713"/>
                    <a:gd name="connsiteY24" fmla="*/ 989202 h 1341394"/>
                    <a:gd name="connsiteX25" fmla="*/ 144291 w 1222713"/>
                    <a:gd name="connsiteY25" fmla="*/ 1000618 h 1341394"/>
                    <a:gd name="connsiteX26" fmla="*/ 118954 w 1222713"/>
                    <a:gd name="connsiteY26" fmla="*/ 1024265 h 1341394"/>
                    <a:gd name="connsiteX27" fmla="*/ 96477 w 1222713"/>
                    <a:gd name="connsiteY27" fmla="*/ 1067482 h 1341394"/>
                    <a:gd name="connsiteX28" fmla="*/ 90756 w 1222713"/>
                    <a:gd name="connsiteY28" fmla="*/ 1152286 h 1341394"/>
                    <a:gd name="connsiteX29" fmla="*/ 108329 w 1222713"/>
                    <a:gd name="connsiteY29" fmla="*/ 1203250 h 1341394"/>
                    <a:gd name="connsiteX30" fmla="*/ 132031 w 1222713"/>
                    <a:gd name="connsiteY30" fmla="*/ 1233420 h 1341394"/>
                    <a:gd name="connsiteX31" fmla="*/ 155734 w 1222713"/>
                    <a:gd name="connsiteY31" fmla="*/ 1248913 h 1341394"/>
                    <a:gd name="connsiteX32" fmla="*/ 207226 w 1222713"/>
                    <a:gd name="connsiteY32" fmla="*/ 1248506 h 1341394"/>
                    <a:gd name="connsiteX33" fmla="*/ 232155 w 1222713"/>
                    <a:gd name="connsiteY33" fmla="*/ 1231382 h 1341394"/>
                    <a:gd name="connsiteX34" fmla="*/ 259127 w 1222713"/>
                    <a:gd name="connsiteY34" fmla="*/ 1192649 h 1341394"/>
                    <a:gd name="connsiteX35" fmla="*/ 273839 w 1222713"/>
                    <a:gd name="connsiteY35" fmla="*/ 1121708 h 1341394"/>
                    <a:gd name="connsiteX36" fmla="*/ 267300 w 1222713"/>
                    <a:gd name="connsiteY36" fmla="*/ 1072782 h 1341394"/>
                    <a:gd name="connsiteX37" fmla="*/ 243189 w 1222713"/>
                    <a:gd name="connsiteY37" fmla="*/ 1025080 h 1341394"/>
                    <a:gd name="connsiteX38" fmla="*/ 214991 w 1222713"/>
                    <a:gd name="connsiteY38" fmla="*/ 999395 h 1341394"/>
                    <a:gd name="connsiteX39" fmla="*/ 183932 w 1222713"/>
                    <a:gd name="connsiteY39" fmla="*/ 989202 h 1341394"/>
                    <a:gd name="connsiteX40" fmla="*/ 941576 w 1222713"/>
                    <a:gd name="connsiteY40" fmla="*/ 902665 h 1341394"/>
                    <a:gd name="connsiteX41" fmla="*/ 986120 w 1222713"/>
                    <a:gd name="connsiteY41" fmla="*/ 914999 h 1341394"/>
                    <a:gd name="connsiteX42" fmla="*/ 1052325 w 1222713"/>
                    <a:gd name="connsiteY42" fmla="*/ 966370 h 1341394"/>
                    <a:gd name="connsiteX43" fmla="*/ 1098095 w 1222713"/>
                    <a:gd name="connsiteY43" fmla="*/ 1061774 h 1341394"/>
                    <a:gd name="connsiteX44" fmla="*/ 1104225 w 1222713"/>
                    <a:gd name="connsiteY44" fmla="*/ 1119261 h 1341394"/>
                    <a:gd name="connsiteX45" fmla="*/ 1081749 w 1222713"/>
                    <a:gd name="connsiteY45" fmla="*/ 1229751 h 1341394"/>
                    <a:gd name="connsiteX46" fmla="*/ 1017996 w 1222713"/>
                    <a:gd name="connsiteY46" fmla="*/ 1310070 h 1341394"/>
                    <a:gd name="connsiteX47" fmla="*/ 949749 w 1222713"/>
                    <a:gd name="connsiteY47" fmla="*/ 1339425 h 1341394"/>
                    <a:gd name="connsiteX48" fmla="*/ 856573 w 1222713"/>
                    <a:gd name="connsiteY48" fmla="*/ 1325563 h 1341394"/>
                    <a:gd name="connsiteX49" fmla="*/ 800177 w 1222713"/>
                    <a:gd name="connsiteY49" fmla="*/ 1281530 h 1341394"/>
                    <a:gd name="connsiteX50" fmla="*/ 753180 w 1222713"/>
                    <a:gd name="connsiteY50" fmla="*/ 1193872 h 1341394"/>
                    <a:gd name="connsiteX51" fmla="*/ 743781 w 1222713"/>
                    <a:gd name="connsiteY51" fmla="*/ 1104176 h 1341394"/>
                    <a:gd name="connsiteX52" fmla="*/ 775657 w 1222713"/>
                    <a:gd name="connsiteY52" fmla="*/ 996133 h 1341394"/>
                    <a:gd name="connsiteX53" fmla="*/ 829601 w 1222713"/>
                    <a:gd name="connsiteY53" fmla="*/ 934569 h 1341394"/>
                    <a:gd name="connsiteX54" fmla="*/ 895805 w 1222713"/>
                    <a:gd name="connsiteY54" fmla="*/ 904398 h 1341394"/>
                    <a:gd name="connsiteX55" fmla="*/ 941576 w 1222713"/>
                    <a:gd name="connsiteY55" fmla="*/ 902665 h 1341394"/>
                    <a:gd name="connsiteX56" fmla="*/ 198235 w 1222713"/>
                    <a:gd name="connsiteY56" fmla="*/ 902665 h 1341394"/>
                    <a:gd name="connsiteX57" fmla="*/ 242780 w 1222713"/>
                    <a:gd name="connsiteY57" fmla="*/ 914999 h 1341394"/>
                    <a:gd name="connsiteX58" fmla="*/ 308984 w 1222713"/>
                    <a:gd name="connsiteY58" fmla="*/ 966370 h 1341394"/>
                    <a:gd name="connsiteX59" fmla="*/ 354755 w 1222713"/>
                    <a:gd name="connsiteY59" fmla="*/ 1061774 h 1341394"/>
                    <a:gd name="connsiteX60" fmla="*/ 360885 w 1222713"/>
                    <a:gd name="connsiteY60" fmla="*/ 1119261 h 1341394"/>
                    <a:gd name="connsiteX61" fmla="*/ 338408 w 1222713"/>
                    <a:gd name="connsiteY61" fmla="*/ 1229751 h 1341394"/>
                    <a:gd name="connsiteX62" fmla="*/ 274656 w 1222713"/>
                    <a:gd name="connsiteY62" fmla="*/ 1310070 h 1341394"/>
                    <a:gd name="connsiteX63" fmla="*/ 206409 w 1222713"/>
                    <a:gd name="connsiteY63" fmla="*/ 1339425 h 1341394"/>
                    <a:gd name="connsiteX64" fmla="*/ 113233 w 1222713"/>
                    <a:gd name="connsiteY64" fmla="*/ 1325563 h 1341394"/>
                    <a:gd name="connsiteX65" fmla="*/ 56836 w 1222713"/>
                    <a:gd name="connsiteY65" fmla="*/ 1281530 h 1341394"/>
                    <a:gd name="connsiteX66" fmla="*/ 9840 w 1222713"/>
                    <a:gd name="connsiteY66" fmla="*/ 1193872 h 1341394"/>
                    <a:gd name="connsiteX67" fmla="*/ 440 w 1222713"/>
                    <a:gd name="connsiteY67" fmla="*/ 1104176 h 1341394"/>
                    <a:gd name="connsiteX68" fmla="*/ 32316 w 1222713"/>
                    <a:gd name="connsiteY68" fmla="*/ 996133 h 1341394"/>
                    <a:gd name="connsiteX69" fmla="*/ 86261 w 1222713"/>
                    <a:gd name="connsiteY69" fmla="*/ 934569 h 1341394"/>
                    <a:gd name="connsiteX70" fmla="*/ 152465 w 1222713"/>
                    <a:gd name="connsiteY70" fmla="*/ 904398 h 1341394"/>
                    <a:gd name="connsiteX71" fmla="*/ 198235 w 1222713"/>
                    <a:gd name="connsiteY71" fmla="*/ 902665 h 1341394"/>
                    <a:gd name="connsiteX72" fmla="*/ 688148 w 1222713"/>
                    <a:gd name="connsiteY72" fmla="*/ 466543 h 1341394"/>
                    <a:gd name="connsiteX73" fmla="*/ 648507 w 1222713"/>
                    <a:gd name="connsiteY73" fmla="*/ 477958 h 1341394"/>
                    <a:gd name="connsiteX74" fmla="*/ 623170 w 1222713"/>
                    <a:gd name="connsiteY74" fmla="*/ 501606 h 1341394"/>
                    <a:gd name="connsiteX75" fmla="*/ 600693 w 1222713"/>
                    <a:gd name="connsiteY75" fmla="*/ 544823 h 1341394"/>
                    <a:gd name="connsiteX76" fmla="*/ 594972 w 1222713"/>
                    <a:gd name="connsiteY76" fmla="*/ 629627 h 1341394"/>
                    <a:gd name="connsiteX77" fmla="*/ 612545 w 1222713"/>
                    <a:gd name="connsiteY77" fmla="*/ 680590 h 1341394"/>
                    <a:gd name="connsiteX78" fmla="*/ 636247 w 1222713"/>
                    <a:gd name="connsiteY78" fmla="*/ 710761 h 1341394"/>
                    <a:gd name="connsiteX79" fmla="*/ 659950 w 1222713"/>
                    <a:gd name="connsiteY79" fmla="*/ 726254 h 1341394"/>
                    <a:gd name="connsiteX80" fmla="*/ 711442 w 1222713"/>
                    <a:gd name="connsiteY80" fmla="*/ 725846 h 1341394"/>
                    <a:gd name="connsiteX81" fmla="*/ 736371 w 1222713"/>
                    <a:gd name="connsiteY81" fmla="*/ 708722 h 1341394"/>
                    <a:gd name="connsiteX82" fmla="*/ 763343 w 1222713"/>
                    <a:gd name="connsiteY82" fmla="*/ 669990 h 1341394"/>
                    <a:gd name="connsiteX83" fmla="*/ 778055 w 1222713"/>
                    <a:gd name="connsiteY83" fmla="*/ 599048 h 1341394"/>
                    <a:gd name="connsiteX84" fmla="*/ 771516 w 1222713"/>
                    <a:gd name="connsiteY84" fmla="*/ 550123 h 1341394"/>
                    <a:gd name="connsiteX85" fmla="*/ 747405 w 1222713"/>
                    <a:gd name="connsiteY85" fmla="*/ 502421 h 1341394"/>
                    <a:gd name="connsiteX86" fmla="*/ 719207 w 1222713"/>
                    <a:gd name="connsiteY86" fmla="*/ 476735 h 1341394"/>
                    <a:gd name="connsiteX87" fmla="*/ 688148 w 1222713"/>
                    <a:gd name="connsiteY87" fmla="*/ 466543 h 1341394"/>
                    <a:gd name="connsiteX88" fmla="*/ 702451 w 1222713"/>
                    <a:gd name="connsiteY88" fmla="*/ 380006 h 1341394"/>
                    <a:gd name="connsiteX89" fmla="*/ 746996 w 1222713"/>
                    <a:gd name="connsiteY89" fmla="*/ 392339 h 1341394"/>
                    <a:gd name="connsiteX90" fmla="*/ 813201 w 1222713"/>
                    <a:gd name="connsiteY90" fmla="*/ 443711 h 1341394"/>
                    <a:gd name="connsiteX91" fmla="*/ 858971 w 1222713"/>
                    <a:gd name="connsiteY91" fmla="*/ 539115 h 1341394"/>
                    <a:gd name="connsiteX92" fmla="*/ 865101 w 1222713"/>
                    <a:gd name="connsiteY92" fmla="*/ 596602 h 1341394"/>
                    <a:gd name="connsiteX93" fmla="*/ 842625 w 1222713"/>
                    <a:gd name="connsiteY93" fmla="*/ 707092 h 1341394"/>
                    <a:gd name="connsiteX94" fmla="*/ 778872 w 1222713"/>
                    <a:gd name="connsiteY94" fmla="*/ 787410 h 1341394"/>
                    <a:gd name="connsiteX95" fmla="*/ 710625 w 1222713"/>
                    <a:gd name="connsiteY95" fmla="*/ 816766 h 1341394"/>
                    <a:gd name="connsiteX96" fmla="*/ 617449 w 1222713"/>
                    <a:gd name="connsiteY96" fmla="*/ 802903 h 1341394"/>
                    <a:gd name="connsiteX97" fmla="*/ 561052 w 1222713"/>
                    <a:gd name="connsiteY97" fmla="*/ 758871 h 1341394"/>
                    <a:gd name="connsiteX98" fmla="*/ 514056 w 1222713"/>
                    <a:gd name="connsiteY98" fmla="*/ 671213 h 1341394"/>
                    <a:gd name="connsiteX99" fmla="*/ 504656 w 1222713"/>
                    <a:gd name="connsiteY99" fmla="*/ 581517 h 1341394"/>
                    <a:gd name="connsiteX100" fmla="*/ 536532 w 1222713"/>
                    <a:gd name="connsiteY100" fmla="*/ 473474 h 1341394"/>
                    <a:gd name="connsiteX101" fmla="*/ 590477 w 1222713"/>
                    <a:gd name="connsiteY101" fmla="*/ 411909 h 1341394"/>
                    <a:gd name="connsiteX102" fmla="*/ 656681 w 1222713"/>
                    <a:gd name="connsiteY102" fmla="*/ 381739 h 1341394"/>
                    <a:gd name="connsiteX103" fmla="*/ 702451 w 1222713"/>
                    <a:gd name="connsiteY103" fmla="*/ 380006 h 1341394"/>
                    <a:gd name="connsiteX104" fmla="*/ 1017886 w 1222713"/>
                    <a:gd name="connsiteY104" fmla="*/ 59933 h 1341394"/>
                    <a:gd name="connsiteX105" fmla="*/ 876079 w 1222713"/>
                    <a:gd name="connsiteY105" fmla="*/ 171646 h 1341394"/>
                    <a:gd name="connsiteX106" fmla="*/ 951273 w 1222713"/>
                    <a:gd name="connsiteY106" fmla="*/ 186731 h 1341394"/>
                    <a:gd name="connsiteX107" fmla="*/ 976202 w 1222713"/>
                    <a:gd name="connsiteY107" fmla="*/ 169607 h 1341394"/>
                    <a:gd name="connsiteX108" fmla="*/ 1003174 w 1222713"/>
                    <a:gd name="connsiteY108" fmla="*/ 130875 h 1341394"/>
                    <a:gd name="connsiteX109" fmla="*/ 1222714 w 1222713"/>
                    <a:gd name="connsiteY109" fmla="*/ 264761 h 1341394"/>
                    <a:gd name="connsiteX0" fmla="*/ 1017886 w 1105087"/>
                    <a:gd name="connsiteY0" fmla="*/ 59933 h 1341394"/>
                    <a:gd name="connsiteX1" fmla="*/ 800884 w 1105087"/>
                    <a:gd name="connsiteY1" fmla="*/ 219756 h 1341394"/>
                    <a:gd name="connsiteX2" fmla="*/ 1098802 w 1105087"/>
                    <a:gd name="connsiteY2" fmla="*/ 0 h 1341394"/>
                    <a:gd name="connsiteX3" fmla="*/ 1104932 w 1105087"/>
                    <a:gd name="connsiteY3" fmla="*/ 57487 h 1341394"/>
                    <a:gd name="connsiteX4" fmla="*/ 1082456 w 1105087"/>
                    <a:gd name="connsiteY4" fmla="*/ 167977 h 1341394"/>
                    <a:gd name="connsiteX5" fmla="*/ 1018703 w 1105087"/>
                    <a:gd name="connsiteY5" fmla="*/ 248296 h 1341394"/>
                    <a:gd name="connsiteX6" fmla="*/ 950456 w 1105087"/>
                    <a:gd name="connsiteY6" fmla="*/ 277651 h 1341394"/>
                    <a:gd name="connsiteX7" fmla="*/ 857280 w 1105087"/>
                    <a:gd name="connsiteY7" fmla="*/ 263789 h 1341394"/>
                    <a:gd name="connsiteX8" fmla="*/ 800884 w 1105087"/>
                    <a:gd name="connsiteY8" fmla="*/ 219756 h 1341394"/>
                    <a:gd name="connsiteX9" fmla="*/ 887632 w 1105087"/>
                    <a:gd name="connsiteY9" fmla="*/ 1000618 h 1341394"/>
                    <a:gd name="connsiteX10" fmla="*/ 862294 w 1105087"/>
                    <a:gd name="connsiteY10" fmla="*/ 1024265 h 1341394"/>
                    <a:gd name="connsiteX11" fmla="*/ 839818 w 1105087"/>
                    <a:gd name="connsiteY11" fmla="*/ 1067482 h 1341394"/>
                    <a:gd name="connsiteX12" fmla="*/ 834096 w 1105087"/>
                    <a:gd name="connsiteY12" fmla="*/ 1152286 h 1341394"/>
                    <a:gd name="connsiteX13" fmla="*/ 851669 w 1105087"/>
                    <a:gd name="connsiteY13" fmla="*/ 1203250 h 1341394"/>
                    <a:gd name="connsiteX14" fmla="*/ 875372 w 1105087"/>
                    <a:gd name="connsiteY14" fmla="*/ 1233420 h 1341394"/>
                    <a:gd name="connsiteX15" fmla="*/ 899074 w 1105087"/>
                    <a:gd name="connsiteY15" fmla="*/ 1248913 h 1341394"/>
                    <a:gd name="connsiteX16" fmla="*/ 950566 w 1105087"/>
                    <a:gd name="connsiteY16" fmla="*/ 1248506 h 1341394"/>
                    <a:gd name="connsiteX17" fmla="*/ 975495 w 1105087"/>
                    <a:gd name="connsiteY17" fmla="*/ 1231382 h 1341394"/>
                    <a:gd name="connsiteX18" fmla="*/ 1002467 w 1105087"/>
                    <a:gd name="connsiteY18" fmla="*/ 1192649 h 1341394"/>
                    <a:gd name="connsiteX19" fmla="*/ 1017179 w 1105087"/>
                    <a:gd name="connsiteY19" fmla="*/ 1121708 h 1341394"/>
                    <a:gd name="connsiteX20" fmla="*/ 1010640 w 1105087"/>
                    <a:gd name="connsiteY20" fmla="*/ 1072782 h 1341394"/>
                    <a:gd name="connsiteX21" fmla="*/ 986529 w 1105087"/>
                    <a:gd name="connsiteY21" fmla="*/ 1025080 h 1341394"/>
                    <a:gd name="connsiteX22" fmla="*/ 958331 w 1105087"/>
                    <a:gd name="connsiteY22" fmla="*/ 999395 h 1341394"/>
                    <a:gd name="connsiteX23" fmla="*/ 927272 w 1105087"/>
                    <a:gd name="connsiteY23" fmla="*/ 989202 h 1341394"/>
                    <a:gd name="connsiteX24" fmla="*/ 800884 w 1105087"/>
                    <a:gd name="connsiteY24" fmla="*/ 219756 h 1341394"/>
                    <a:gd name="connsiteX25" fmla="*/ 183932 w 1105087"/>
                    <a:gd name="connsiteY25" fmla="*/ 989202 h 1341394"/>
                    <a:gd name="connsiteX26" fmla="*/ 144291 w 1105087"/>
                    <a:gd name="connsiteY26" fmla="*/ 1000618 h 1341394"/>
                    <a:gd name="connsiteX27" fmla="*/ 118954 w 1105087"/>
                    <a:gd name="connsiteY27" fmla="*/ 1024265 h 1341394"/>
                    <a:gd name="connsiteX28" fmla="*/ 96477 w 1105087"/>
                    <a:gd name="connsiteY28" fmla="*/ 1067482 h 1341394"/>
                    <a:gd name="connsiteX29" fmla="*/ 90756 w 1105087"/>
                    <a:gd name="connsiteY29" fmla="*/ 1152286 h 1341394"/>
                    <a:gd name="connsiteX30" fmla="*/ 108329 w 1105087"/>
                    <a:gd name="connsiteY30" fmla="*/ 1203250 h 1341394"/>
                    <a:gd name="connsiteX31" fmla="*/ 132031 w 1105087"/>
                    <a:gd name="connsiteY31" fmla="*/ 1233420 h 1341394"/>
                    <a:gd name="connsiteX32" fmla="*/ 155734 w 1105087"/>
                    <a:gd name="connsiteY32" fmla="*/ 1248913 h 1341394"/>
                    <a:gd name="connsiteX33" fmla="*/ 207226 w 1105087"/>
                    <a:gd name="connsiteY33" fmla="*/ 1248506 h 1341394"/>
                    <a:gd name="connsiteX34" fmla="*/ 232155 w 1105087"/>
                    <a:gd name="connsiteY34" fmla="*/ 1231382 h 1341394"/>
                    <a:gd name="connsiteX35" fmla="*/ 259127 w 1105087"/>
                    <a:gd name="connsiteY35" fmla="*/ 1192649 h 1341394"/>
                    <a:gd name="connsiteX36" fmla="*/ 273839 w 1105087"/>
                    <a:gd name="connsiteY36" fmla="*/ 1121708 h 1341394"/>
                    <a:gd name="connsiteX37" fmla="*/ 267300 w 1105087"/>
                    <a:gd name="connsiteY37" fmla="*/ 1072782 h 1341394"/>
                    <a:gd name="connsiteX38" fmla="*/ 243189 w 1105087"/>
                    <a:gd name="connsiteY38" fmla="*/ 1025080 h 1341394"/>
                    <a:gd name="connsiteX39" fmla="*/ 214991 w 1105087"/>
                    <a:gd name="connsiteY39" fmla="*/ 999395 h 1341394"/>
                    <a:gd name="connsiteX40" fmla="*/ 183932 w 1105087"/>
                    <a:gd name="connsiteY40" fmla="*/ 989202 h 1341394"/>
                    <a:gd name="connsiteX41" fmla="*/ 941576 w 1105087"/>
                    <a:gd name="connsiteY41" fmla="*/ 902665 h 1341394"/>
                    <a:gd name="connsiteX42" fmla="*/ 986120 w 1105087"/>
                    <a:gd name="connsiteY42" fmla="*/ 914999 h 1341394"/>
                    <a:gd name="connsiteX43" fmla="*/ 1052325 w 1105087"/>
                    <a:gd name="connsiteY43" fmla="*/ 966370 h 1341394"/>
                    <a:gd name="connsiteX44" fmla="*/ 1098095 w 1105087"/>
                    <a:gd name="connsiteY44" fmla="*/ 1061774 h 1341394"/>
                    <a:gd name="connsiteX45" fmla="*/ 1104225 w 1105087"/>
                    <a:gd name="connsiteY45" fmla="*/ 1119261 h 1341394"/>
                    <a:gd name="connsiteX46" fmla="*/ 1081749 w 1105087"/>
                    <a:gd name="connsiteY46" fmla="*/ 1229751 h 1341394"/>
                    <a:gd name="connsiteX47" fmla="*/ 1017996 w 1105087"/>
                    <a:gd name="connsiteY47" fmla="*/ 1310070 h 1341394"/>
                    <a:gd name="connsiteX48" fmla="*/ 949749 w 1105087"/>
                    <a:gd name="connsiteY48" fmla="*/ 1339425 h 1341394"/>
                    <a:gd name="connsiteX49" fmla="*/ 856573 w 1105087"/>
                    <a:gd name="connsiteY49" fmla="*/ 1325563 h 1341394"/>
                    <a:gd name="connsiteX50" fmla="*/ 800177 w 1105087"/>
                    <a:gd name="connsiteY50" fmla="*/ 1281530 h 1341394"/>
                    <a:gd name="connsiteX51" fmla="*/ 753180 w 1105087"/>
                    <a:gd name="connsiteY51" fmla="*/ 1193872 h 1341394"/>
                    <a:gd name="connsiteX52" fmla="*/ 743781 w 1105087"/>
                    <a:gd name="connsiteY52" fmla="*/ 1104176 h 1341394"/>
                    <a:gd name="connsiteX53" fmla="*/ 775657 w 1105087"/>
                    <a:gd name="connsiteY53" fmla="*/ 996133 h 1341394"/>
                    <a:gd name="connsiteX54" fmla="*/ 829601 w 1105087"/>
                    <a:gd name="connsiteY54" fmla="*/ 934569 h 1341394"/>
                    <a:gd name="connsiteX55" fmla="*/ 895805 w 1105087"/>
                    <a:gd name="connsiteY55" fmla="*/ 904398 h 1341394"/>
                    <a:gd name="connsiteX56" fmla="*/ 941576 w 1105087"/>
                    <a:gd name="connsiteY56" fmla="*/ 902665 h 1341394"/>
                    <a:gd name="connsiteX57" fmla="*/ 198235 w 1105087"/>
                    <a:gd name="connsiteY57" fmla="*/ 902665 h 1341394"/>
                    <a:gd name="connsiteX58" fmla="*/ 242780 w 1105087"/>
                    <a:gd name="connsiteY58" fmla="*/ 914999 h 1341394"/>
                    <a:gd name="connsiteX59" fmla="*/ 308984 w 1105087"/>
                    <a:gd name="connsiteY59" fmla="*/ 966370 h 1341394"/>
                    <a:gd name="connsiteX60" fmla="*/ 354755 w 1105087"/>
                    <a:gd name="connsiteY60" fmla="*/ 1061774 h 1341394"/>
                    <a:gd name="connsiteX61" fmla="*/ 360885 w 1105087"/>
                    <a:gd name="connsiteY61" fmla="*/ 1119261 h 1341394"/>
                    <a:gd name="connsiteX62" fmla="*/ 338408 w 1105087"/>
                    <a:gd name="connsiteY62" fmla="*/ 1229751 h 1341394"/>
                    <a:gd name="connsiteX63" fmla="*/ 274656 w 1105087"/>
                    <a:gd name="connsiteY63" fmla="*/ 1310070 h 1341394"/>
                    <a:gd name="connsiteX64" fmla="*/ 206409 w 1105087"/>
                    <a:gd name="connsiteY64" fmla="*/ 1339425 h 1341394"/>
                    <a:gd name="connsiteX65" fmla="*/ 113233 w 1105087"/>
                    <a:gd name="connsiteY65" fmla="*/ 1325563 h 1341394"/>
                    <a:gd name="connsiteX66" fmla="*/ 56836 w 1105087"/>
                    <a:gd name="connsiteY66" fmla="*/ 1281530 h 1341394"/>
                    <a:gd name="connsiteX67" fmla="*/ 9840 w 1105087"/>
                    <a:gd name="connsiteY67" fmla="*/ 1193872 h 1341394"/>
                    <a:gd name="connsiteX68" fmla="*/ 440 w 1105087"/>
                    <a:gd name="connsiteY68" fmla="*/ 1104176 h 1341394"/>
                    <a:gd name="connsiteX69" fmla="*/ 32316 w 1105087"/>
                    <a:gd name="connsiteY69" fmla="*/ 996133 h 1341394"/>
                    <a:gd name="connsiteX70" fmla="*/ 86261 w 1105087"/>
                    <a:gd name="connsiteY70" fmla="*/ 934569 h 1341394"/>
                    <a:gd name="connsiteX71" fmla="*/ 152465 w 1105087"/>
                    <a:gd name="connsiteY71" fmla="*/ 904398 h 1341394"/>
                    <a:gd name="connsiteX72" fmla="*/ 198235 w 1105087"/>
                    <a:gd name="connsiteY72" fmla="*/ 902665 h 1341394"/>
                    <a:gd name="connsiteX73" fmla="*/ 688148 w 1105087"/>
                    <a:gd name="connsiteY73" fmla="*/ 466543 h 1341394"/>
                    <a:gd name="connsiteX74" fmla="*/ 648507 w 1105087"/>
                    <a:gd name="connsiteY74" fmla="*/ 477958 h 1341394"/>
                    <a:gd name="connsiteX75" fmla="*/ 623170 w 1105087"/>
                    <a:gd name="connsiteY75" fmla="*/ 501606 h 1341394"/>
                    <a:gd name="connsiteX76" fmla="*/ 600693 w 1105087"/>
                    <a:gd name="connsiteY76" fmla="*/ 544823 h 1341394"/>
                    <a:gd name="connsiteX77" fmla="*/ 594972 w 1105087"/>
                    <a:gd name="connsiteY77" fmla="*/ 629627 h 1341394"/>
                    <a:gd name="connsiteX78" fmla="*/ 612545 w 1105087"/>
                    <a:gd name="connsiteY78" fmla="*/ 680590 h 1341394"/>
                    <a:gd name="connsiteX79" fmla="*/ 636247 w 1105087"/>
                    <a:gd name="connsiteY79" fmla="*/ 710761 h 1341394"/>
                    <a:gd name="connsiteX80" fmla="*/ 659950 w 1105087"/>
                    <a:gd name="connsiteY80" fmla="*/ 726254 h 1341394"/>
                    <a:gd name="connsiteX81" fmla="*/ 711442 w 1105087"/>
                    <a:gd name="connsiteY81" fmla="*/ 725846 h 1341394"/>
                    <a:gd name="connsiteX82" fmla="*/ 736371 w 1105087"/>
                    <a:gd name="connsiteY82" fmla="*/ 708722 h 1341394"/>
                    <a:gd name="connsiteX83" fmla="*/ 763343 w 1105087"/>
                    <a:gd name="connsiteY83" fmla="*/ 669990 h 1341394"/>
                    <a:gd name="connsiteX84" fmla="*/ 778055 w 1105087"/>
                    <a:gd name="connsiteY84" fmla="*/ 599048 h 1341394"/>
                    <a:gd name="connsiteX85" fmla="*/ 771516 w 1105087"/>
                    <a:gd name="connsiteY85" fmla="*/ 550123 h 1341394"/>
                    <a:gd name="connsiteX86" fmla="*/ 747405 w 1105087"/>
                    <a:gd name="connsiteY86" fmla="*/ 502421 h 1341394"/>
                    <a:gd name="connsiteX87" fmla="*/ 719207 w 1105087"/>
                    <a:gd name="connsiteY87" fmla="*/ 476735 h 1341394"/>
                    <a:gd name="connsiteX88" fmla="*/ 688148 w 1105087"/>
                    <a:gd name="connsiteY88" fmla="*/ 466543 h 1341394"/>
                    <a:gd name="connsiteX89" fmla="*/ 702451 w 1105087"/>
                    <a:gd name="connsiteY89" fmla="*/ 380006 h 1341394"/>
                    <a:gd name="connsiteX90" fmla="*/ 746996 w 1105087"/>
                    <a:gd name="connsiteY90" fmla="*/ 392339 h 1341394"/>
                    <a:gd name="connsiteX91" fmla="*/ 813201 w 1105087"/>
                    <a:gd name="connsiteY91" fmla="*/ 443711 h 1341394"/>
                    <a:gd name="connsiteX92" fmla="*/ 858971 w 1105087"/>
                    <a:gd name="connsiteY92" fmla="*/ 539115 h 1341394"/>
                    <a:gd name="connsiteX93" fmla="*/ 865101 w 1105087"/>
                    <a:gd name="connsiteY93" fmla="*/ 596602 h 1341394"/>
                    <a:gd name="connsiteX94" fmla="*/ 842625 w 1105087"/>
                    <a:gd name="connsiteY94" fmla="*/ 707092 h 1341394"/>
                    <a:gd name="connsiteX95" fmla="*/ 778872 w 1105087"/>
                    <a:gd name="connsiteY95" fmla="*/ 787410 h 1341394"/>
                    <a:gd name="connsiteX96" fmla="*/ 710625 w 1105087"/>
                    <a:gd name="connsiteY96" fmla="*/ 816766 h 1341394"/>
                    <a:gd name="connsiteX97" fmla="*/ 617449 w 1105087"/>
                    <a:gd name="connsiteY97" fmla="*/ 802903 h 1341394"/>
                    <a:gd name="connsiteX98" fmla="*/ 561052 w 1105087"/>
                    <a:gd name="connsiteY98" fmla="*/ 758871 h 1341394"/>
                    <a:gd name="connsiteX99" fmla="*/ 514056 w 1105087"/>
                    <a:gd name="connsiteY99" fmla="*/ 671213 h 1341394"/>
                    <a:gd name="connsiteX100" fmla="*/ 504656 w 1105087"/>
                    <a:gd name="connsiteY100" fmla="*/ 581517 h 1341394"/>
                    <a:gd name="connsiteX101" fmla="*/ 536532 w 1105087"/>
                    <a:gd name="connsiteY101" fmla="*/ 473474 h 1341394"/>
                    <a:gd name="connsiteX102" fmla="*/ 590477 w 1105087"/>
                    <a:gd name="connsiteY102" fmla="*/ 411909 h 1341394"/>
                    <a:gd name="connsiteX103" fmla="*/ 656681 w 1105087"/>
                    <a:gd name="connsiteY103" fmla="*/ 381739 h 1341394"/>
                    <a:gd name="connsiteX104" fmla="*/ 702451 w 1105087"/>
                    <a:gd name="connsiteY104" fmla="*/ 380006 h 1341394"/>
                    <a:gd name="connsiteX105" fmla="*/ 1017886 w 1105087"/>
                    <a:gd name="connsiteY105" fmla="*/ 59933 h 1341394"/>
                    <a:gd name="connsiteX106" fmla="*/ 876079 w 1105087"/>
                    <a:gd name="connsiteY106" fmla="*/ 171646 h 1341394"/>
                    <a:gd name="connsiteX107" fmla="*/ 951273 w 1105087"/>
                    <a:gd name="connsiteY107" fmla="*/ 186731 h 1341394"/>
                    <a:gd name="connsiteX108" fmla="*/ 976202 w 1105087"/>
                    <a:gd name="connsiteY108" fmla="*/ 169607 h 1341394"/>
                    <a:gd name="connsiteX109" fmla="*/ 1003174 w 1105087"/>
                    <a:gd name="connsiteY109" fmla="*/ 130875 h 1341394"/>
                    <a:gd name="connsiteX0" fmla="*/ 1017886 w 1104991"/>
                    <a:gd name="connsiteY0" fmla="*/ 2445 h 1283906"/>
                    <a:gd name="connsiteX1" fmla="*/ 800884 w 1104991"/>
                    <a:gd name="connsiteY1" fmla="*/ 162268 h 1283906"/>
                    <a:gd name="connsiteX2" fmla="*/ 1104932 w 1104991"/>
                    <a:gd name="connsiteY2" fmla="*/ -1 h 1283906"/>
                    <a:gd name="connsiteX3" fmla="*/ 1082456 w 1104991"/>
                    <a:gd name="connsiteY3" fmla="*/ 110489 h 1283906"/>
                    <a:gd name="connsiteX4" fmla="*/ 1018703 w 1104991"/>
                    <a:gd name="connsiteY4" fmla="*/ 190808 h 1283906"/>
                    <a:gd name="connsiteX5" fmla="*/ 950456 w 1104991"/>
                    <a:gd name="connsiteY5" fmla="*/ 220163 h 1283906"/>
                    <a:gd name="connsiteX6" fmla="*/ 857280 w 1104991"/>
                    <a:gd name="connsiteY6" fmla="*/ 206301 h 1283906"/>
                    <a:gd name="connsiteX7" fmla="*/ 800884 w 1104991"/>
                    <a:gd name="connsiteY7" fmla="*/ 162268 h 1283906"/>
                    <a:gd name="connsiteX8" fmla="*/ 887632 w 1104991"/>
                    <a:gd name="connsiteY8" fmla="*/ 943130 h 1283906"/>
                    <a:gd name="connsiteX9" fmla="*/ 862294 w 1104991"/>
                    <a:gd name="connsiteY9" fmla="*/ 966777 h 1283906"/>
                    <a:gd name="connsiteX10" fmla="*/ 839818 w 1104991"/>
                    <a:gd name="connsiteY10" fmla="*/ 1009994 h 1283906"/>
                    <a:gd name="connsiteX11" fmla="*/ 834096 w 1104991"/>
                    <a:gd name="connsiteY11" fmla="*/ 1094798 h 1283906"/>
                    <a:gd name="connsiteX12" fmla="*/ 851669 w 1104991"/>
                    <a:gd name="connsiteY12" fmla="*/ 1145762 h 1283906"/>
                    <a:gd name="connsiteX13" fmla="*/ 875372 w 1104991"/>
                    <a:gd name="connsiteY13" fmla="*/ 1175932 h 1283906"/>
                    <a:gd name="connsiteX14" fmla="*/ 899074 w 1104991"/>
                    <a:gd name="connsiteY14" fmla="*/ 1191425 h 1283906"/>
                    <a:gd name="connsiteX15" fmla="*/ 950566 w 1104991"/>
                    <a:gd name="connsiteY15" fmla="*/ 1191018 h 1283906"/>
                    <a:gd name="connsiteX16" fmla="*/ 975495 w 1104991"/>
                    <a:gd name="connsiteY16" fmla="*/ 1173894 h 1283906"/>
                    <a:gd name="connsiteX17" fmla="*/ 1002467 w 1104991"/>
                    <a:gd name="connsiteY17" fmla="*/ 1135161 h 1283906"/>
                    <a:gd name="connsiteX18" fmla="*/ 1017179 w 1104991"/>
                    <a:gd name="connsiteY18" fmla="*/ 1064220 h 1283906"/>
                    <a:gd name="connsiteX19" fmla="*/ 1010640 w 1104991"/>
                    <a:gd name="connsiteY19" fmla="*/ 1015294 h 1283906"/>
                    <a:gd name="connsiteX20" fmla="*/ 986529 w 1104991"/>
                    <a:gd name="connsiteY20" fmla="*/ 967592 h 1283906"/>
                    <a:gd name="connsiteX21" fmla="*/ 958331 w 1104991"/>
                    <a:gd name="connsiteY21" fmla="*/ 941907 h 1283906"/>
                    <a:gd name="connsiteX22" fmla="*/ 927272 w 1104991"/>
                    <a:gd name="connsiteY22" fmla="*/ 931714 h 1283906"/>
                    <a:gd name="connsiteX23" fmla="*/ 800884 w 1104991"/>
                    <a:gd name="connsiteY23" fmla="*/ 162268 h 1283906"/>
                    <a:gd name="connsiteX24" fmla="*/ 183932 w 1104991"/>
                    <a:gd name="connsiteY24" fmla="*/ 931714 h 1283906"/>
                    <a:gd name="connsiteX25" fmla="*/ 144291 w 1104991"/>
                    <a:gd name="connsiteY25" fmla="*/ 943130 h 1283906"/>
                    <a:gd name="connsiteX26" fmla="*/ 118954 w 1104991"/>
                    <a:gd name="connsiteY26" fmla="*/ 966777 h 1283906"/>
                    <a:gd name="connsiteX27" fmla="*/ 96477 w 1104991"/>
                    <a:gd name="connsiteY27" fmla="*/ 1009994 h 1283906"/>
                    <a:gd name="connsiteX28" fmla="*/ 90756 w 1104991"/>
                    <a:gd name="connsiteY28" fmla="*/ 1094798 h 1283906"/>
                    <a:gd name="connsiteX29" fmla="*/ 108329 w 1104991"/>
                    <a:gd name="connsiteY29" fmla="*/ 1145762 h 1283906"/>
                    <a:gd name="connsiteX30" fmla="*/ 132031 w 1104991"/>
                    <a:gd name="connsiteY30" fmla="*/ 1175932 h 1283906"/>
                    <a:gd name="connsiteX31" fmla="*/ 155734 w 1104991"/>
                    <a:gd name="connsiteY31" fmla="*/ 1191425 h 1283906"/>
                    <a:gd name="connsiteX32" fmla="*/ 207226 w 1104991"/>
                    <a:gd name="connsiteY32" fmla="*/ 1191018 h 1283906"/>
                    <a:gd name="connsiteX33" fmla="*/ 232155 w 1104991"/>
                    <a:gd name="connsiteY33" fmla="*/ 1173894 h 1283906"/>
                    <a:gd name="connsiteX34" fmla="*/ 259127 w 1104991"/>
                    <a:gd name="connsiteY34" fmla="*/ 1135161 h 1283906"/>
                    <a:gd name="connsiteX35" fmla="*/ 273839 w 1104991"/>
                    <a:gd name="connsiteY35" fmla="*/ 1064220 h 1283906"/>
                    <a:gd name="connsiteX36" fmla="*/ 267300 w 1104991"/>
                    <a:gd name="connsiteY36" fmla="*/ 1015294 h 1283906"/>
                    <a:gd name="connsiteX37" fmla="*/ 243189 w 1104991"/>
                    <a:gd name="connsiteY37" fmla="*/ 967592 h 1283906"/>
                    <a:gd name="connsiteX38" fmla="*/ 214991 w 1104991"/>
                    <a:gd name="connsiteY38" fmla="*/ 941907 h 1283906"/>
                    <a:gd name="connsiteX39" fmla="*/ 183932 w 1104991"/>
                    <a:gd name="connsiteY39" fmla="*/ 931714 h 1283906"/>
                    <a:gd name="connsiteX40" fmla="*/ 941576 w 1104991"/>
                    <a:gd name="connsiteY40" fmla="*/ 845177 h 1283906"/>
                    <a:gd name="connsiteX41" fmla="*/ 986120 w 1104991"/>
                    <a:gd name="connsiteY41" fmla="*/ 857511 h 1283906"/>
                    <a:gd name="connsiteX42" fmla="*/ 1052325 w 1104991"/>
                    <a:gd name="connsiteY42" fmla="*/ 908882 h 1283906"/>
                    <a:gd name="connsiteX43" fmla="*/ 1098095 w 1104991"/>
                    <a:gd name="connsiteY43" fmla="*/ 1004286 h 1283906"/>
                    <a:gd name="connsiteX44" fmla="*/ 1104225 w 1104991"/>
                    <a:gd name="connsiteY44" fmla="*/ 1061773 h 1283906"/>
                    <a:gd name="connsiteX45" fmla="*/ 1081749 w 1104991"/>
                    <a:gd name="connsiteY45" fmla="*/ 1172263 h 1283906"/>
                    <a:gd name="connsiteX46" fmla="*/ 1017996 w 1104991"/>
                    <a:gd name="connsiteY46" fmla="*/ 1252582 h 1283906"/>
                    <a:gd name="connsiteX47" fmla="*/ 949749 w 1104991"/>
                    <a:gd name="connsiteY47" fmla="*/ 1281937 h 1283906"/>
                    <a:gd name="connsiteX48" fmla="*/ 856573 w 1104991"/>
                    <a:gd name="connsiteY48" fmla="*/ 1268075 h 1283906"/>
                    <a:gd name="connsiteX49" fmla="*/ 800177 w 1104991"/>
                    <a:gd name="connsiteY49" fmla="*/ 1224042 h 1283906"/>
                    <a:gd name="connsiteX50" fmla="*/ 753180 w 1104991"/>
                    <a:gd name="connsiteY50" fmla="*/ 1136384 h 1283906"/>
                    <a:gd name="connsiteX51" fmla="*/ 743781 w 1104991"/>
                    <a:gd name="connsiteY51" fmla="*/ 1046688 h 1283906"/>
                    <a:gd name="connsiteX52" fmla="*/ 775657 w 1104991"/>
                    <a:gd name="connsiteY52" fmla="*/ 938645 h 1283906"/>
                    <a:gd name="connsiteX53" fmla="*/ 829601 w 1104991"/>
                    <a:gd name="connsiteY53" fmla="*/ 877081 h 1283906"/>
                    <a:gd name="connsiteX54" fmla="*/ 895805 w 1104991"/>
                    <a:gd name="connsiteY54" fmla="*/ 846910 h 1283906"/>
                    <a:gd name="connsiteX55" fmla="*/ 941576 w 1104991"/>
                    <a:gd name="connsiteY55" fmla="*/ 845177 h 1283906"/>
                    <a:gd name="connsiteX56" fmla="*/ 198235 w 1104991"/>
                    <a:gd name="connsiteY56" fmla="*/ 845177 h 1283906"/>
                    <a:gd name="connsiteX57" fmla="*/ 242780 w 1104991"/>
                    <a:gd name="connsiteY57" fmla="*/ 857511 h 1283906"/>
                    <a:gd name="connsiteX58" fmla="*/ 308984 w 1104991"/>
                    <a:gd name="connsiteY58" fmla="*/ 908882 h 1283906"/>
                    <a:gd name="connsiteX59" fmla="*/ 354755 w 1104991"/>
                    <a:gd name="connsiteY59" fmla="*/ 1004286 h 1283906"/>
                    <a:gd name="connsiteX60" fmla="*/ 360885 w 1104991"/>
                    <a:gd name="connsiteY60" fmla="*/ 1061773 h 1283906"/>
                    <a:gd name="connsiteX61" fmla="*/ 338408 w 1104991"/>
                    <a:gd name="connsiteY61" fmla="*/ 1172263 h 1283906"/>
                    <a:gd name="connsiteX62" fmla="*/ 274656 w 1104991"/>
                    <a:gd name="connsiteY62" fmla="*/ 1252582 h 1283906"/>
                    <a:gd name="connsiteX63" fmla="*/ 206409 w 1104991"/>
                    <a:gd name="connsiteY63" fmla="*/ 1281937 h 1283906"/>
                    <a:gd name="connsiteX64" fmla="*/ 113233 w 1104991"/>
                    <a:gd name="connsiteY64" fmla="*/ 1268075 h 1283906"/>
                    <a:gd name="connsiteX65" fmla="*/ 56836 w 1104991"/>
                    <a:gd name="connsiteY65" fmla="*/ 1224042 h 1283906"/>
                    <a:gd name="connsiteX66" fmla="*/ 9840 w 1104991"/>
                    <a:gd name="connsiteY66" fmla="*/ 1136384 h 1283906"/>
                    <a:gd name="connsiteX67" fmla="*/ 440 w 1104991"/>
                    <a:gd name="connsiteY67" fmla="*/ 1046688 h 1283906"/>
                    <a:gd name="connsiteX68" fmla="*/ 32316 w 1104991"/>
                    <a:gd name="connsiteY68" fmla="*/ 938645 h 1283906"/>
                    <a:gd name="connsiteX69" fmla="*/ 86261 w 1104991"/>
                    <a:gd name="connsiteY69" fmla="*/ 877081 h 1283906"/>
                    <a:gd name="connsiteX70" fmla="*/ 152465 w 1104991"/>
                    <a:gd name="connsiteY70" fmla="*/ 846910 h 1283906"/>
                    <a:gd name="connsiteX71" fmla="*/ 198235 w 1104991"/>
                    <a:gd name="connsiteY71" fmla="*/ 845177 h 1283906"/>
                    <a:gd name="connsiteX72" fmla="*/ 688148 w 1104991"/>
                    <a:gd name="connsiteY72" fmla="*/ 409055 h 1283906"/>
                    <a:gd name="connsiteX73" fmla="*/ 648507 w 1104991"/>
                    <a:gd name="connsiteY73" fmla="*/ 420470 h 1283906"/>
                    <a:gd name="connsiteX74" fmla="*/ 623170 w 1104991"/>
                    <a:gd name="connsiteY74" fmla="*/ 444118 h 1283906"/>
                    <a:gd name="connsiteX75" fmla="*/ 600693 w 1104991"/>
                    <a:gd name="connsiteY75" fmla="*/ 487335 h 1283906"/>
                    <a:gd name="connsiteX76" fmla="*/ 594972 w 1104991"/>
                    <a:gd name="connsiteY76" fmla="*/ 572139 h 1283906"/>
                    <a:gd name="connsiteX77" fmla="*/ 612545 w 1104991"/>
                    <a:gd name="connsiteY77" fmla="*/ 623102 h 1283906"/>
                    <a:gd name="connsiteX78" fmla="*/ 636247 w 1104991"/>
                    <a:gd name="connsiteY78" fmla="*/ 653273 h 1283906"/>
                    <a:gd name="connsiteX79" fmla="*/ 659950 w 1104991"/>
                    <a:gd name="connsiteY79" fmla="*/ 668766 h 1283906"/>
                    <a:gd name="connsiteX80" fmla="*/ 711442 w 1104991"/>
                    <a:gd name="connsiteY80" fmla="*/ 668358 h 1283906"/>
                    <a:gd name="connsiteX81" fmla="*/ 736371 w 1104991"/>
                    <a:gd name="connsiteY81" fmla="*/ 651234 h 1283906"/>
                    <a:gd name="connsiteX82" fmla="*/ 763343 w 1104991"/>
                    <a:gd name="connsiteY82" fmla="*/ 612502 h 1283906"/>
                    <a:gd name="connsiteX83" fmla="*/ 778055 w 1104991"/>
                    <a:gd name="connsiteY83" fmla="*/ 541560 h 1283906"/>
                    <a:gd name="connsiteX84" fmla="*/ 771516 w 1104991"/>
                    <a:gd name="connsiteY84" fmla="*/ 492635 h 1283906"/>
                    <a:gd name="connsiteX85" fmla="*/ 747405 w 1104991"/>
                    <a:gd name="connsiteY85" fmla="*/ 444933 h 1283906"/>
                    <a:gd name="connsiteX86" fmla="*/ 719207 w 1104991"/>
                    <a:gd name="connsiteY86" fmla="*/ 419247 h 1283906"/>
                    <a:gd name="connsiteX87" fmla="*/ 688148 w 1104991"/>
                    <a:gd name="connsiteY87" fmla="*/ 409055 h 1283906"/>
                    <a:gd name="connsiteX88" fmla="*/ 702451 w 1104991"/>
                    <a:gd name="connsiteY88" fmla="*/ 322518 h 1283906"/>
                    <a:gd name="connsiteX89" fmla="*/ 746996 w 1104991"/>
                    <a:gd name="connsiteY89" fmla="*/ 334851 h 1283906"/>
                    <a:gd name="connsiteX90" fmla="*/ 813201 w 1104991"/>
                    <a:gd name="connsiteY90" fmla="*/ 386223 h 1283906"/>
                    <a:gd name="connsiteX91" fmla="*/ 858971 w 1104991"/>
                    <a:gd name="connsiteY91" fmla="*/ 481627 h 1283906"/>
                    <a:gd name="connsiteX92" fmla="*/ 865101 w 1104991"/>
                    <a:gd name="connsiteY92" fmla="*/ 539114 h 1283906"/>
                    <a:gd name="connsiteX93" fmla="*/ 842625 w 1104991"/>
                    <a:gd name="connsiteY93" fmla="*/ 649604 h 1283906"/>
                    <a:gd name="connsiteX94" fmla="*/ 778872 w 1104991"/>
                    <a:gd name="connsiteY94" fmla="*/ 729922 h 1283906"/>
                    <a:gd name="connsiteX95" fmla="*/ 710625 w 1104991"/>
                    <a:gd name="connsiteY95" fmla="*/ 759278 h 1283906"/>
                    <a:gd name="connsiteX96" fmla="*/ 617449 w 1104991"/>
                    <a:gd name="connsiteY96" fmla="*/ 745415 h 1283906"/>
                    <a:gd name="connsiteX97" fmla="*/ 561052 w 1104991"/>
                    <a:gd name="connsiteY97" fmla="*/ 701383 h 1283906"/>
                    <a:gd name="connsiteX98" fmla="*/ 514056 w 1104991"/>
                    <a:gd name="connsiteY98" fmla="*/ 613725 h 1283906"/>
                    <a:gd name="connsiteX99" fmla="*/ 504656 w 1104991"/>
                    <a:gd name="connsiteY99" fmla="*/ 524029 h 1283906"/>
                    <a:gd name="connsiteX100" fmla="*/ 536532 w 1104991"/>
                    <a:gd name="connsiteY100" fmla="*/ 415986 h 1283906"/>
                    <a:gd name="connsiteX101" fmla="*/ 590477 w 1104991"/>
                    <a:gd name="connsiteY101" fmla="*/ 354421 h 1283906"/>
                    <a:gd name="connsiteX102" fmla="*/ 656681 w 1104991"/>
                    <a:gd name="connsiteY102" fmla="*/ 324251 h 1283906"/>
                    <a:gd name="connsiteX103" fmla="*/ 702451 w 1104991"/>
                    <a:gd name="connsiteY103" fmla="*/ 322518 h 1283906"/>
                    <a:gd name="connsiteX104" fmla="*/ 1017886 w 1104991"/>
                    <a:gd name="connsiteY104" fmla="*/ 2445 h 1283906"/>
                    <a:gd name="connsiteX105" fmla="*/ 876079 w 1104991"/>
                    <a:gd name="connsiteY105" fmla="*/ 114158 h 1283906"/>
                    <a:gd name="connsiteX106" fmla="*/ 951273 w 1104991"/>
                    <a:gd name="connsiteY106" fmla="*/ 129243 h 1283906"/>
                    <a:gd name="connsiteX107" fmla="*/ 976202 w 1104991"/>
                    <a:gd name="connsiteY107" fmla="*/ 112119 h 1283906"/>
                    <a:gd name="connsiteX108" fmla="*/ 1003174 w 1104991"/>
                    <a:gd name="connsiteY108" fmla="*/ 73387 h 1283906"/>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02451 w 1104379"/>
                    <a:gd name="connsiteY87" fmla="*/ 320072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656681 w 1104379"/>
                    <a:gd name="connsiteY101" fmla="*/ 321805 h 1281460"/>
                    <a:gd name="connsiteX102" fmla="*/ 702451 w 1104379"/>
                    <a:gd name="connsiteY102" fmla="*/ 320072 h 1281460"/>
                    <a:gd name="connsiteX103" fmla="*/ 1017886 w 1104379"/>
                    <a:gd name="connsiteY103" fmla="*/ -1 h 1281460"/>
                    <a:gd name="connsiteX104" fmla="*/ 876079 w 1104379"/>
                    <a:gd name="connsiteY104" fmla="*/ 111712 h 1281460"/>
                    <a:gd name="connsiteX105" fmla="*/ 951273 w 1104379"/>
                    <a:gd name="connsiteY105" fmla="*/ 126797 h 1281460"/>
                    <a:gd name="connsiteX106" fmla="*/ 976202 w 1104379"/>
                    <a:gd name="connsiteY106" fmla="*/ 109673 h 1281460"/>
                    <a:gd name="connsiteX107" fmla="*/ 1003174 w 1104379"/>
                    <a:gd name="connsiteY107"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656681 w 1104379"/>
                    <a:gd name="connsiteY87" fmla="*/ 321805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656681 w 1104379"/>
                    <a:gd name="connsiteY101" fmla="*/ 321805 h 1281460"/>
                    <a:gd name="connsiteX102" fmla="*/ 1017886 w 1104379"/>
                    <a:gd name="connsiteY102" fmla="*/ -1 h 1281460"/>
                    <a:gd name="connsiteX103" fmla="*/ 876079 w 1104379"/>
                    <a:gd name="connsiteY103" fmla="*/ 111712 h 1281460"/>
                    <a:gd name="connsiteX104" fmla="*/ 951273 w 1104379"/>
                    <a:gd name="connsiteY104" fmla="*/ 126797 h 1281460"/>
                    <a:gd name="connsiteX105" fmla="*/ 976202 w 1104379"/>
                    <a:gd name="connsiteY105" fmla="*/ 109673 h 1281460"/>
                    <a:gd name="connsiteX106" fmla="*/ 1003174 w 1104379"/>
                    <a:gd name="connsiteY106"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90477 w 1104379"/>
                    <a:gd name="connsiteY87" fmla="*/ 351975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1017886 w 1104379"/>
                    <a:gd name="connsiteY101" fmla="*/ -1 h 1281460"/>
                    <a:gd name="connsiteX102" fmla="*/ 876079 w 1104379"/>
                    <a:gd name="connsiteY102" fmla="*/ 111712 h 1281460"/>
                    <a:gd name="connsiteX103" fmla="*/ 951273 w 1104379"/>
                    <a:gd name="connsiteY103" fmla="*/ 126797 h 1281460"/>
                    <a:gd name="connsiteX104" fmla="*/ 976202 w 1104379"/>
                    <a:gd name="connsiteY104" fmla="*/ 109673 h 1281460"/>
                    <a:gd name="connsiteX105" fmla="*/ 1003174 w 1104379"/>
                    <a:gd name="connsiteY105"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36532 w 1104379"/>
                    <a:gd name="connsiteY87" fmla="*/ 413540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1017886 w 1104379"/>
                    <a:gd name="connsiteY100" fmla="*/ -1 h 1281460"/>
                    <a:gd name="connsiteX101" fmla="*/ 876079 w 1104379"/>
                    <a:gd name="connsiteY101" fmla="*/ 111712 h 1281460"/>
                    <a:gd name="connsiteX102" fmla="*/ 951273 w 1104379"/>
                    <a:gd name="connsiteY102" fmla="*/ 126797 h 1281460"/>
                    <a:gd name="connsiteX103" fmla="*/ 976202 w 1104379"/>
                    <a:gd name="connsiteY103" fmla="*/ 109673 h 1281460"/>
                    <a:gd name="connsiteX104" fmla="*/ 1003174 w 1104379"/>
                    <a:gd name="connsiteY104"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04656 w 1104379"/>
                    <a:gd name="connsiteY87" fmla="*/ 521583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1017886 w 1104379"/>
                    <a:gd name="connsiteY99" fmla="*/ -1 h 1281460"/>
                    <a:gd name="connsiteX100" fmla="*/ 876079 w 1104379"/>
                    <a:gd name="connsiteY100" fmla="*/ 111712 h 1281460"/>
                    <a:gd name="connsiteX101" fmla="*/ 951273 w 1104379"/>
                    <a:gd name="connsiteY101" fmla="*/ 126797 h 1281460"/>
                    <a:gd name="connsiteX102" fmla="*/ 976202 w 1104379"/>
                    <a:gd name="connsiteY102" fmla="*/ 109673 h 1281460"/>
                    <a:gd name="connsiteX103" fmla="*/ 1003174 w 1104379"/>
                    <a:gd name="connsiteY103"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14056 w 1104379"/>
                    <a:gd name="connsiteY87" fmla="*/ 611279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1017886 w 1104379"/>
                    <a:gd name="connsiteY98" fmla="*/ -1 h 1281460"/>
                    <a:gd name="connsiteX99" fmla="*/ 876079 w 1104379"/>
                    <a:gd name="connsiteY99" fmla="*/ 111712 h 1281460"/>
                    <a:gd name="connsiteX100" fmla="*/ 951273 w 1104379"/>
                    <a:gd name="connsiteY100" fmla="*/ 126797 h 1281460"/>
                    <a:gd name="connsiteX101" fmla="*/ 976202 w 1104379"/>
                    <a:gd name="connsiteY101" fmla="*/ 109673 h 1281460"/>
                    <a:gd name="connsiteX102" fmla="*/ 1003174 w 1104379"/>
                    <a:gd name="connsiteY102"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61052 w 1104379"/>
                    <a:gd name="connsiteY87" fmla="*/ 698937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1017886 w 1104379"/>
                    <a:gd name="connsiteY97" fmla="*/ -1 h 1281460"/>
                    <a:gd name="connsiteX98" fmla="*/ 876079 w 1104379"/>
                    <a:gd name="connsiteY98" fmla="*/ 111712 h 1281460"/>
                    <a:gd name="connsiteX99" fmla="*/ 951273 w 1104379"/>
                    <a:gd name="connsiteY99" fmla="*/ 126797 h 1281460"/>
                    <a:gd name="connsiteX100" fmla="*/ 976202 w 1104379"/>
                    <a:gd name="connsiteY100" fmla="*/ 109673 h 1281460"/>
                    <a:gd name="connsiteX101" fmla="*/ 1003174 w 1104379"/>
                    <a:gd name="connsiteY101"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617449 w 1104379"/>
                    <a:gd name="connsiteY87" fmla="*/ 742969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1017886 w 1104379"/>
                    <a:gd name="connsiteY96" fmla="*/ -1 h 1281460"/>
                    <a:gd name="connsiteX97" fmla="*/ 876079 w 1104379"/>
                    <a:gd name="connsiteY97" fmla="*/ 111712 h 1281460"/>
                    <a:gd name="connsiteX98" fmla="*/ 951273 w 1104379"/>
                    <a:gd name="connsiteY98" fmla="*/ 126797 h 1281460"/>
                    <a:gd name="connsiteX99" fmla="*/ 976202 w 1104379"/>
                    <a:gd name="connsiteY99" fmla="*/ 109673 h 1281460"/>
                    <a:gd name="connsiteX100" fmla="*/ 1003174 w 1104379"/>
                    <a:gd name="connsiteY100"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10625 w 1104379"/>
                    <a:gd name="connsiteY87" fmla="*/ 756832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1017886 w 1104379"/>
                    <a:gd name="connsiteY95" fmla="*/ -1 h 1281460"/>
                    <a:gd name="connsiteX96" fmla="*/ 876079 w 1104379"/>
                    <a:gd name="connsiteY96" fmla="*/ 111712 h 1281460"/>
                    <a:gd name="connsiteX97" fmla="*/ 951273 w 1104379"/>
                    <a:gd name="connsiteY97" fmla="*/ 126797 h 1281460"/>
                    <a:gd name="connsiteX98" fmla="*/ 976202 w 1104379"/>
                    <a:gd name="connsiteY98" fmla="*/ 109673 h 1281460"/>
                    <a:gd name="connsiteX99" fmla="*/ 1003174 w 1104379"/>
                    <a:gd name="connsiteY99"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78872 w 1104379"/>
                    <a:gd name="connsiteY87" fmla="*/ 727476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1017886 w 1104379"/>
                    <a:gd name="connsiteY94" fmla="*/ -1 h 1281460"/>
                    <a:gd name="connsiteX95" fmla="*/ 876079 w 1104379"/>
                    <a:gd name="connsiteY95" fmla="*/ 111712 h 1281460"/>
                    <a:gd name="connsiteX96" fmla="*/ 951273 w 1104379"/>
                    <a:gd name="connsiteY96" fmla="*/ 126797 h 1281460"/>
                    <a:gd name="connsiteX97" fmla="*/ 976202 w 1104379"/>
                    <a:gd name="connsiteY97" fmla="*/ 109673 h 1281460"/>
                    <a:gd name="connsiteX98" fmla="*/ 1003174 w 1104379"/>
                    <a:gd name="connsiteY98"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842625 w 1104379"/>
                    <a:gd name="connsiteY87" fmla="*/ 647158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1017886 w 1104379"/>
                    <a:gd name="connsiteY93" fmla="*/ -1 h 1281460"/>
                    <a:gd name="connsiteX94" fmla="*/ 876079 w 1104379"/>
                    <a:gd name="connsiteY94" fmla="*/ 111712 h 1281460"/>
                    <a:gd name="connsiteX95" fmla="*/ 951273 w 1104379"/>
                    <a:gd name="connsiteY95" fmla="*/ 126797 h 1281460"/>
                    <a:gd name="connsiteX96" fmla="*/ 976202 w 1104379"/>
                    <a:gd name="connsiteY96" fmla="*/ 109673 h 1281460"/>
                    <a:gd name="connsiteX97" fmla="*/ 1003174 w 1104379"/>
                    <a:gd name="connsiteY97"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857280 w 1104379"/>
                    <a:gd name="connsiteY4" fmla="*/ 203855 h 1281460"/>
                    <a:gd name="connsiteX5" fmla="*/ 800884 w 1104379"/>
                    <a:gd name="connsiteY5" fmla="*/ 159822 h 1281460"/>
                    <a:gd name="connsiteX6" fmla="*/ 887632 w 1104379"/>
                    <a:gd name="connsiteY6" fmla="*/ 940684 h 1281460"/>
                    <a:gd name="connsiteX7" fmla="*/ 862294 w 1104379"/>
                    <a:gd name="connsiteY7" fmla="*/ 964331 h 1281460"/>
                    <a:gd name="connsiteX8" fmla="*/ 839818 w 1104379"/>
                    <a:gd name="connsiteY8" fmla="*/ 1007548 h 1281460"/>
                    <a:gd name="connsiteX9" fmla="*/ 834096 w 1104379"/>
                    <a:gd name="connsiteY9" fmla="*/ 1092352 h 1281460"/>
                    <a:gd name="connsiteX10" fmla="*/ 851669 w 1104379"/>
                    <a:gd name="connsiteY10" fmla="*/ 1143316 h 1281460"/>
                    <a:gd name="connsiteX11" fmla="*/ 875372 w 1104379"/>
                    <a:gd name="connsiteY11" fmla="*/ 1173486 h 1281460"/>
                    <a:gd name="connsiteX12" fmla="*/ 899074 w 1104379"/>
                    <a:gd name="connsiteY12" fmla="*/ 1188979 h 1281460"/>
                    <a:gd name="connsiteX13" fmla="*/ 950566 w 1104379"/>
                    <a:gd name="connsiteY13" fmla="*/ 1188572 h 1281460"/>
                    <a:gd name="connsiteX14" fmla="*/ 975495 w 1104379"/>
                    <a:gd name="connsiteY14" fmla="*/ 1171448 h 1281460"/>
                    <a:gd name="connsiteX15" fmla="*/ 1002467 w 1104379"/>
                    <a:gd name="connsiteY15" fmla="*/ 1132715 h 1281460"/>
                    <a:gd name="connsiteX16" fmla="*/ 1017179 w 1104379"/>
                    <a:gd name="connsiteY16" fmla="*/ 1061774 h 1281460"/>
                    <a:gd name="connsiteX17" fmla="*/ 1010640 w 1104379"/>
                    <a:gd name="connsiteY17" fmla="*/ 1012848 h 1281460"/>
                    <a:gd name="connsiteX18" fmla="*/ 986529 w 1104379"/>
                    <a:gd name="connsiteY18" fmla="*/ 965146 h 1281460"/>
                    <a:gd name="connsiteX19" fmla="*/ 958331 w 1104379"/>
                    <a:gd name="connsiteY19" fmla="*/ 939461 h 1281460"/>
                    <a:gd name="connsiteX20" fmla="*/ 927272 w 1104379"/>
                    <a:gd name="connsiteY20" fmla="*/ 929268 h 1281460"/>
                    <a:gd name="connsiteX21" fmla="*/ 800884 w 1104379"/>
                    <a:gd name="connsiteY21" fmla="*/ 159822 h 1281460"/>
                    <a:gd name="connsiteX22" fmla="*/ 183932 w 1104379"/>
                    <a:gd name="connsiteY22" fmla="*/ 929268 h 1281460"/>
                    <a:gd name="connsiteX23" fmla="*/ 144291 w 1104379"/>
                    <a:gd name="connsiteY23" fmla="*/ 940684 h 1281460"/>
                    <a:gd name="connsiteX24" fmla="*/ 118954 w 1104379"/>
                    <a:gd name="connsiteY24" fmla="*/ 964331 h 1281460"/>
                    <a:gd name="connsiteX25" fmla="*/ 96477 w 1104379"/>
                    <a:gd name="connsiteY25" fmla="*/ 1007548 h 1281460"/>
                    <a:gd name="connsiteX26" fmla="*/ 90756 w 1104379"/>
                    <a:gd name="connsiteY26" fmla="*/ 1092352 h 1281460"/>
                    <a:gd name="connsiteX27" fmla="*/ 108329 w 1104379"/>
                    <a:gd name="connsiteY27" fmla="*/ 1143316 h 1281460"/>
                    <a:gd name="connsiteX28" fmla="*/ 132031 w 1104379"/>
                    <a:gd name="connsiteY28" fmla="*/ 1173486 h 1281460"/>
                    <a:gd name="connsiteX29" fmla="*/ 155734 w 1104379"/>
                    <a:gd name="connsiteY29" fmla="*/ 1188979 h 1281460"/>
                    <a:gd name="connsiteX30" fmla="*/ 207226 w 1104379"/>
                    <a:gd name="connsiteY30" fmla="*/ 1188572 h 1281460"/>
                    <a:gd name="connsiteX31" fmla="*/ 232155 w 1104379"/>
                    <a:gd name="connsiteY31" fmla="*/ 1171448 h 1281460"/>
                    <a:gd name="connsiteX32" fmla="*/ 259127 w 1104379"/>
                    <a:gd name="connsiteY32" fmla="*/ 1132715 h 1281460"/>
                    <a:gd name="connsiteX33" fmla="*/ 273839 w 1104379"/>
                    <a:gd name="connsiteY33" fmla="*/ 1061774 h 1281460"/>
                    <a:gd name="connsiteX34" fmla="*/ 267300 w 1104379"/>
                    <a:gd name="connsiteY34" fmla="*/ 1012848 h 1281460"/>
                    <a:gd name="connsiteX35" fmla="*/ 243189 w 1104379"/>
                    <a:gd name="connsiteY35" fmla="*/ 965146 h 1281460"/>
                    <a:gd name="connsiteX36" fmla="*/ 214991 w 1104379"/>
                    <a:gd name="connsiteY36" fmla="*/ 939461 h 1281460"/>
                    <a:gd name="connsiteX37" fmla="*/ 183932 w 1104379"/>
                    <a:gd name="connsiteY37" fmla="*/ 929268 h 1281460"/>
                    <a:gd name="connsiteX38" fmla="*/ 941576 w 1104379"/>
                    <a:gd name="connsiteY38" fmla="*/ 842731 h 1281460"/>
                    <a:gd name="connsiteX39" fmla="*/ 986120 w 1104379"/>
                    <a:gd name="connsiteY39" fmla="*/ 855065 h 1281460"/>
                    <a:gd name="connsiteX40" fmla="*/ 1052325 w 1104379"/>
                    <a:gd name="connsiteY40" fmla="*/ 906436 h 1281460"/>
                    <a:gd name="connsiteX41" fmla="*/ 1098095 w 1104379"/>
                    <a:gd name="connsiteY41" fmla="*/ 1001840 h 1281460"/>
                    <a:gd name="connsiteX42" fmla="*/ 1104225 w 1104379"/>
                    <a:gd name="connsiteY42" fmla="*/ 1059327 h 1281460"/>
                    <a:gd name="connsiteX43" fmla="*/ 1081749 w 1104379"/>
                    <a:gd name="connsiteY43" fmla="*/ 1169817 h 1281460"/>
                    <a:gd name="connsiteX44" fmla="*/ 1017996 w 1104379"/>
                    <a:gd name="connsiteY44" fmla="*/ 1250136 h 1281460"/>
                    <a:gd name="connsiteX45" fmla="*/ 949749 w 1104379"/>
                    <a:gd name="connsiteY45" fmla="*/ 1279491 h 1281460"/>
                    <a:gd name="connsiteX46" fmla="*/ 856573 w 1104379"/>
                    <a:gd name="connsiteY46" fmla="*/ 1265629 h 1281460"/>
                    <a:gd name="connsiteX47" fmla="*/ 800177 w 1104379"/>
                    <a:gd name="connsiteY47" fmla="*/ 1221596 h 1281460"/>
                    <a:gd name="connsiteX48" fmla="*/ 753180 w 1104379"/>
                    <a:gd name="connsiteY48" fmla="*/ 1133938 h 1281460"/>
                    <a:gd name="connsiteX49" fmla="*/ 743781 w 1104379"/>
                    <a:gd name="connsiteY49" fmla="*/ 1044242 h 1281460"/>
                    <a:gd name="connsiteX50" fmla="*/ 775657 w 1104379"/>
                    <a:gd name="connsiteY50" fmla="*/ 936199 h 1281460"/>
                    <a:gd name="connsiteX51" fmla="*/ 829601 w 1104379"/>
                    <a:gd name="connsiteY51" fmla="*/ 874635 h 1281460"/>
                    <a:gd name="connsiteX52" fmla="*/ 895805 w 1104379"/>
                    <a:gd name="connsiteY52" fmla="*/ 844464 h 1281460"/>
                    <a:gd name="connsiteX53" fmla="*/ 941576 w 1104379"/>
                    <a:gd name="connsiteY53" fmla="*/ 842731 h 1281460"/>
                    <a:gd name="connsiteX54" fmla="*/ 198235 w 1104379"/>
                    <a:gd name="connsiteY54" fmla="*/ 842731 h 1281460"/>
                    <a:gd name="connsiteX55" fmla="*/ 242780 w 1104379"/>
                    <a:gd name="connsiteY55" fmla="*/ 855065 h 1281460"/>
                    <a:gd name="connsiteX56" fmla="*/ 308984 w 1104379"/>
                    <a:gd name="connsiteY56" fmla="*/ 906436 h 1281460"/>
                    <a:gd name="connsiteX57" fmla="*/ 354755 w 1104379"/>
                    <a:gd name="connsiteY57" fmla="*/ 1001840 h 1281460"/>
                    <a:gd name="connsiteX58" fmla="*/ 360885 w 1104379"/>
                    <a:gd name="connsiteY58" fmla="*/ 1059327 h 1281460"/>
                    <a:gd name="connsiteX59" fmla="*/ 338408 w 1104379"/>
                    <a:gd name="connsiteY59" fmla="*/ 1169817 h 1281460"/>
                    <a:gd name="connsiteX60" fmla="*/ 274656 w 1104379"/>
                    <a:gd name="connsiteY60" fmla="*/ 1250136 h 1281460"/>
                    <a:gd name="connsiteX61" fmla="*/ 206409 w 1104379"/>
                    <a:gd name="connsiteY61" fmla="*/ 1279491 h 1281460"/>
                    <a:gd name="connsiteX62" fmla="*/ 113233 w 1104379"/>
                    <a:gd name="connsiteY62" fmla="*/ 1265629 h 1281460"/>
                    <a:gd name="connsiteX63" fmla="*/ 56836 w 1104379"/>
                    <a:gd name="connsiteY63" fmla="*/ 1221596 h 1281460"/>
                    <a:gd name="connsiteX64" fmla="*/ 9840 w 1104379"/>
                    <a:gd name="connsiteY64" fmla="*/ 1133938 h 1281460"/>
                    <a:gd name="connsiteX65" fmla="*/ 440 w 1104379"/>
                    <a:gd name="connsiteY65" fmla="*/ 1044242 h 1281460"/>
                    <a:gd name="connsiteX66" fmla="*/ 32316 w 1104379"/>
                    <a:gd name="connsiteY66" fmla="*/ 936199 h 1281460"/>
                    <a:gd name="connsiteX67" fmla="*/ 86261 w 1104379"/>
                    <a:gd name="connsiteY67" fmla="*/ 874635 h 1281460"/>
                    <a:gd name="connsiteX68" fmla="*/ 152465 w 1104379"/>
                    <a:gd name="connsiteY68" fmla="*/ 844464 h 1281460"/>
                    <a:gd name="connsiteX69" fmla="*/ 198235 w 1104379"/>
                    <a:gd name="connsiteY69" fmla="*/ 842731 h 1281460"/>
                    <a:gd name="connsiteX70" fmla="*/ 688148 w 1104379"/>
                    <a:gd name="connsiteY70" fmla="*/ 406609 h 1281460"/>
                    <a:gd name="connsiteX71" fmla="*/ 648507 w 1104379"/>
                    <a:gd name="connsiteY71" fmla="*/ 418024 h 1281460"/>
                    <a:gd name="connsiteX72" fmla="*/ 623170 w 1104379"/>
                    <a:gd name="connsiteY72" fmla="*/ 441672 h 1281460"/>
                    <a:gd name="connsiteX73" fmla="*/ 600693 w 1104379"/>
                    <a:gd name="connsiteY73" fmla="*/ 484889 h 1281460"/>
                    <a:gd name="connsiteX74" fmla="*/ 594972 w 1104379"/>
                    <a:gd name="connsiteY74" fmla="*/ 569693 h 1281460"/>
                    <a:gd name="connsiteX75" fmla="*/ 612545 w 1104379"/>
                    <a:gd name="connsiteY75" fmla="*/ 620656 h 1281460"/>
                    <a:gd name="connsiteX76" fmla="*/ 636247 w 1104379"/>
                    <a:gd name="connsiteY76" fmla="*/ 650827 h 1281460"/>
                    <a:gd name="connsiteX77" fmla="*/ 659950 w 1104379"/>
                    <a:gd name="connsiteY77" fmla="*/ 666320 h 1281460"/>
                    <a:gd name="connsiteX78" fmla="*/ 711442 w 1104379"/>
                    <a:gd name="connsiteY78" fmla="*/ 665912 h 1281460"/>
                    <a:gd name="connsiteX79" fmla="*/ 736371 w 1104379"/>
                    <a:gd name="connsiteY79" fmla="*/ 648788 h 1281460"/>
                    <a:gd name="connsiteX80" fmla="*/ 763343 w 1104379"/>
                    <a:gd name="connsiteY80" fmla="*/ 610056 h 1281460"/>
                    <a:gd name="connsiteX81" fmla="*/ 778055 w 1104379"/>
                    <a:gd name="connsiteY81" fmla="*/ 539114 h 1281460"/>
                    <a:gd name="connsiteX82" fmla="*/ 771516 w 1104379"/>
                    <a:gd name="connsiteY82" fmla="*/ 490189 h 1281460"/>
                    <a:gd name="connsiteX83" fmla="*/ 747405 w 1104379"/>
                    <a:gd name="connsiteY83" fmla="*/ 442487 h 1281460"/>
                    <a:gd name="connsiteX84" fmla="*/ 719207 w 1104379"/>
                    <a:gd name="connsiteY84" fmla="*/ 416801 h 1281460"/>
                    <a:gd name="connsiteX85" fmla="*/ 688148 w 1104379"/>
                    <a:gd name="connsiteY85" fmla="*/ 406609 h 1281460"/>
                    <a:gd name="connsiteX86" fmla="*/ 842625 w 1104379"/>
                    <a:gd name="connsiteY86" fmla="*/ 647158 h 1281460"/>
                    <a:gd name="connsiteX87" fmla="*/ 746996 w 1104379"/>
                    <a:gd name="connsiteY87" fmla="*/ 332405 h 1281460"/>
                    <a:gd name="connsiteX88" fmla="*/ 813201 w 1104379"/>
                    <a:gd name="connsiteY88" fmla="*/ 383777 h 1281460"/>
                    <a:gd name="connsiteX89" fmla="*/ 858971 w 1104379"/>
                    <a:gd name="connsiteY89" fmla="*/ 479181 h 1281460"/>
                    <a:gd name="connsiteX90" fmla="*/ 865101 w 1104379"/>
                    <a:gd name="connsiteY90" fmla="*/ 536668 h 1281460"/>
                    <a:gd name="connsiteX91" fmla="*/ 842625 w 1104379"/>
                    <a:gd name="connsiteY91" fmla="*/ 647158 h 1281460"/>
                    <a:gd name="connsiteX92" fmla="*/ 1017886 w 1104379"/>
                    <a:gd name="connsiteY92" fmla="*/ -1 h 1281460"/>
                    <a:gd name="connsiteX93" fmla="*/ 876079 w 1104379"/>
                    <a:gd name="connsiteY93" fmla="*/ 111712 h 1281460"/>
                    <a:gd name="connsiteX94" fmla="*/ 951273 w 1104379"/>
                    <a:gd name="connsiteY94" fmla="*/ 126797 h 1281460"/>
                    <a:gd name="connsiteX95" fmla="*/ 976202 w 1104379"/>
                    <a:gd name="connsiteY95" fmla="*/ 109673 h 1281460"/>
                    <a:gd name="connsiteX96" fmla="*/ 1003174 w 1104379"/>
                    <a:gd name="connsiteY96"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42625 w 1104379"/>
                    <a:gd name="connsiteY85" fmla="*/ 647158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865101 w 1104379"/>
                    <a:gd name="connsiteY89" fmla="*/ 536668 h 1281460"/>
                    <a:gd name="connsiteX90" fmla="*/ 842625 w 1104379"/>
                    <a:gd name="connsiteY90" fmla="*/ 647158 h 1281460"/>
                    <a:gd name="connsiteX91" fmla="*/ 1017886 w 1104379"/>
                    <a:gd name="connsiteY91" fmla="*/ -1 h 1281460"/>
                    <a:gd name="connsiteX92" fmla="*/ 876079 w 1104379"/>
                    <a:gd name="connsiteY92" fmla="*/ 111712 h 1281460"/>
                    <a:gd name="connsiteX93" fmla="*/ 951273 w 1104379"/>
                    <a:gd name="connsiteY93" fmla="*/ 126797 h 1281460"/>
                    <a:gd name="connsiteX94" fmla="*/ 976202 w 1104379"/>
                    <a:gd name="connsiteY94" fmla="*/ 109673 h 1281460"/>
                    <a:gd name="connsiteX95" fmla="*/ 1003174 w 1104379"/>
                    <a:gd name="connsiteY95"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65101 w 1104379"/>
                    <a:gd name="connsiteY85" fmla="*/ 536668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865101 w 1104379"/>
                    <a:gd name="connsiteY89" fmla="*/ 536668 h 1281460"/>
                    <a:gd name="connsiteX90" fmla="*/ 1017886 w 1104379"/>
                    <a:gd name="connsiteY90" fmla="*/ -1 h 1281460"/>
                    <a:gd name="connsiteX91" fmla="*/ 876079 w 1104379"/>
                    <a:gd name="connsiteY91" fmla="*/ 111712 h 1281460"/>
                    <a:gd name="connsiteX92" fmla="*/ 951273 w 1104379"/>
                    <a:gd name="connsiteY92" fmla="*/ 126797 h 1281460"/>
                    <a:gd name="connsiteX93" fmla="*/ 976202 w 1104379"/>
                    <a:gd name="connsiteY93" fmla="*/ 109673 h 1281460"/>
                    <a:gd name="connsiteX94" fmla="*/ 1003174 w 1104379"/>
                    <a:gd name="connsiteY94"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58971 w 1104379"/>
                    <a:gd name="connsiteY85" fmla="*/ 479181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1017886 w 1104379"/>
                    <a:gd name="connsiteY89" fmla="*/ -1 h 1281460"/>
                    <a:gd name="connsiteX90" fmla="*/ 876079 w 1104379"/>
                    <a:gd name="connsiteY90" fmla="*/ 111712 h 1281460"/>
                    <a:gd name="connsiteX91" fmla="*/ 951273 w 1104379"/>
                    <a:gd name="connsiteY91" fmla="*/ 126797 h 1281460"/>
                    <a:gd name="connsiteX92" fmla="*/ 976202 w 1104379"/>
                    <a:gd name="connsiteY92" fmla="*/ 109673 h 1281460"/>
                    <a:gd name="connsiteX93" fmla="*/ 1003174 w 1104379"/>
                    <a:gd name="connsiteY93"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858971 w 1104379"/>
                    <a:gd name="connsiteY84" fmla="*/ 479181 h 1281460"/>
                    <a:gd name="connsiteX85" fmla="*/ 746996 w 1104379"/>
                    <a:gd name="connsiteY85" fmla="*/ 332405 h 1281460"/>
                    <a:gd name="connsiteX86" fmla="*/ 813201 w 1104379"/>
                    <a:gd name="connsiteY86" fmla="*/ 383777 h 1281460"/>
                    <a:gd name="connsiteX87" fmla="*/ 858971 w 1104379"/>
                    <a:gd name="connsiteY87" fmla="*/ 479181 h 1281460"/>
                    <a:gd name="connsiteX88" fmla="*/ 1017886 w 1104379"/>
                    <a:gd name="connsiteY88" fmla="*/ -1 h 1281460"/>
                    <a:gd name="connsiteX89" fmla="*/ 876079 w 1104379"/>
                    <a:gd name="connsiteY89" fmla="*/ 111712 h 1281460"/>
                    <a:gd name="connsiteX90" fmla="*/ 951273 w 1104379"/>
                    <a:gd name="connsiteY90" fmla="*/ 126797 h 1281460"/>
                    <a:gd name="connsiteX91" fmla="*/ 976202 w 1104379"/>
                    <a:gd name="connsiteY91" fmla="*/ 109673 h 1281460"/>
                    <a:gd name="connsiteX92" fmla="*/ 1003174 w 1104379"/>
                    <a:gd name="connsiteY92"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813201 w 1104379"/>
                    <a:gd name="connsiteY84" fmla="*/ 383777 h 1281460"/>
                    <a:gd name="connsiteX85" fmla="*/ 746996 w 1104379"/>
                    <a:gd name="connsiteY85" fmla="*/ 332405 h 1281460"/>
                    <a:gd name="connsiteX86" fmla="*/ 813201 w 1104379"/>
                    <a:gd name="connsiteY86" fmla="*/ 383777 h 1281460"/>
                    <a:gd name="connsiteX87" fmla="*/ 1017886 w 1104379"/>
                    <a:gd name="connsiteY87" fmla="*/ -1 h 1281460"/>
                    <a:gd name="connsiteX88" fmla="*/ 876079 w 1104379"/>
                    <a:gd name="connsiteY88" fmla="*/ 111712 h 1281460"/>
                    <a:gd name="connsiteX89" fmla="*/ 951273 w 1104379"/>
                    <a:gd name="connsiteY89" fmla="*/ 126797 h 1281460"/>
                    <a:gd name="connsiteX90" fmla="*/ 976202 w 1104379"/>
                    <a:gd name="connsiteY90" fmla="*/ 109673 h 1281460"/>
                    <a:gd name="connsiteX91" fmla="*/ 1003174 w 1104379"/>
                    <a:gd name="connsiteY91"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1017886 w 1104379"/>
                    <a:gd name="connsiteY84" fmla="*/ -1 h 1281460"/>
                    <a:gd name="connsiteX85" fmla="*/ 876079 w 1104379"/>
                    <a:gd name="connsiteY85" fmla="*/ 111712 h 1281460"/>
                    <a:gd name="connsiteX86" fmla="*/ 951273 w 1104379"/>
                    <a:gd name="connsiteY86" fmla="*/ 126797 h 1281460"/>
                    <a:gd name="connsiteX87" fmla="*/ 976202 w 1104379"/>
                    <a:gd name="connsiteY87" fmla="*/ 109673 h 1281460"/>
                    <a:gd name="connsiteX88" fmla="*/ 1003174 w 1104379"/>
                    <a:gd name="connsiteY88"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19207 w 1104379"/>
                    <a:gd name="connsiteY68" fmla="*/ 416801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1017886 w 1104379"/>
                    <a:gd name="connsiteY83" fmla="*/ -1 h 1281460"/>
                    <a:gd name="connsiteX84" fmla="*/ 876079 w 1104379"/>
                    <a:gd name="connsiteY84" fmla="*/ 111712 h 1281460"/>
                    <a:gd name="connsiteX85" fmla="*/ 951273 w 1104379"/>
                    <a:gd name="connsiteY85" fmla="*/ 126797 h 1281460"/>
                    <a:gd name="connsiteX86" fmla="*/ 976202 w 1104379"/>
                    <a:gd name="connsiteY86" fmla="*/ 109673 h 1281460"/>
                    <a:gd name="connsiteX87" fmla="*/ 1003174 w 1104379"/>
                    <a:gd name="connsiteY87"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47405 w 1104379"/>
                    <a:gd name="connsiteY68" fmla="*/ 442487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1017886 w 1104379"/>
                    <a:gd name="connsiteY82" fmla="*/ -1 h 1281460"/>
                    <a:gd name="connsiteX83" fmla="*/ 876079 w 1104379"/>
                    <a:gd name="connsiteY83" fmla="*/ 111712 h 1281460"/>
                    <a:gd name="connsiteX84" fmla="*/ 951273 w 1104379"/>
                    <a:gd name="connsiteY84" fmla="*/ 126797 h 1281460"/>
                    <a:gd name="connsiteX85" fmla="*/ 976202 w 1104379"/>
                    <a:gd name="connsiteY85" fmla="*/ 109673 h 1281460"/>
                    <a:gd name="connsiteX86" fmla="*/ 1003174 w 1104379"/>
                    <a:gd name="connsiteY86"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71516 w 1104379"/>
                    <a:gd name="connsiteY68" fmla="*/ 49018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1017886 w 1104379"/>
                    <a:gd name="connsiteY81" fmla="*/ -1 h 1281460"/>
                    <a:gd name="connsiteX82" fmla="*/ 876079 w 1104379"/>
                    <a:gd name="connsiteY82" fmla="*/ 111712 h 1281460"/>
                    <a:gd name="connsiteX83" fmla="*/ 951273 w 1104379"/>
                    <a:gd name="connsiteY83" fmla="*/ 126797 h 1281460"/>
                    <a:gd name="connsiteX84" fmla="*/ 976202 w 1104379"/>
                    <a:gd name="connsiteY84" fmla="*/ 109673 h 1281460"/>
                    <a:gd name="connsiteX85" fmla="*/ 1003174 w 1104379"/>
                    <a:gd name="connsiteY85"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78055 w 1104379"/>
                    <a:gd name="connsiteY68" fmla="*/ 539114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1017886 w 1104379"/>
                    <a:gd name="connsiteY80" fmla="*/ -1 h 1281460"/>
                    <a:gd name="connsiteX81" fmla="*/ 876079 w 1104379"/>
                    <a:gd name="connsiteY81" fmla="*/ 111712 h 1281460"/>
                    <a:gd name="connsiteX82" fmla="*/ 951273 w 1104379"/>
                    <a:gd name="connsiteY82" fmla="*/ 126797 h 1281460"/>
                    <a:gd name="connsiteX83" fmla="*/ 976202 w 1104379"/>
                    <a:gd name="connsiteY83" fmla="*/ 109673 h 1281460"/>
                    <a:gd name="connsiteX84" fmla="*/ 1003174 w 1104379"/>
                    <a:gd name="connsiteY84"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63343 w 1104379"/>
                    <a:gd name="connsiteY68" fmla="*/ 610056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1017886 w 1104379"/>
                    <a:gd name="connsiteY79" fmla="*/ -1 h 1281460"/>
                    <a:gd name="connsiteX80" fmla="*/ 876079 w 1104379"/>
                    <a:gd name="connsiteY80" fmla="*/ 111712 h 1281460"/>
                    <a:gd name="connsiteX81" fmla="*/ 951273 w 1104379"/>
                    <a:gd name="connsiteY81" fmla="*/ 126797 h 1281460"/>
                    <a:gd name="connsiteX82" fmla="*/ 976202 w 1104379"/>
                    <a:gd name="connsiteY82" fmla="*/ 109673 h 1281460"/>
                    <a:gd name="connsiteX83" fmla="*/ 1003174 w 1104379"/>
                    <a:gd name="connsiteY83"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36371 w 1104379"/>
                    <a:gd name="connsiteY68" fmla="*/ 648788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1017886 w 1104379"/>
                    <a:gd name="connsiteY78" fmla="*/ -1 h 1281460"/>
                    <a:gd name="connsiteX79" fmla="*/ 876079 w 1104379"/>
                    <a:gd name="connsiteY79" fmla="*/ 111712 h 1281460"/>
                    <a:gd name="connsiteX80" fmla="*/ 951273 w 1104379"/>
                    <a:gd name="connsiteY80" fmla="*/ 126797 h 1281460"/>
                    <a:gd name="connsiteX81" fmla="*/ 976202 w 1104379"/>
                    <a:gd name="connsiteY81" fmla="*/ 109673 h 1281460"/>
                    <a:gd name="connsiteX82" fmla="*/ 1003174 w 1104379"/>
                    <a:gd name="connsiteY82"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11442 w 1104379"/>
                    <a:gd name="connsiteY68" fmla="*/ 665912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1017886 w 1104379"/>
                    <a:gd name="connsiteY77" fmla="*/ -1 h 1281460"/>
                    <a:gd name="connsiteX78" fmla="*/ 876079 w 1104379"/>
                    <a:gd name="connsiteY78" fmla="*/ 111712 h 1281460"/>
                    <a:gd name="connsiteX79" fmla="*/ 951273 w 1104379"/>
                    <a:gd name="connsiteY79" fmla="*/ 126797 h 1281460"/>
                    <a:gd name="connsiteX80" fmla="*/ 976202 w 1104379"/>
                    <a:gd name="connsiteY80" fmla="*/ 109673 h 1281460"/>
                    <a:gd name="connsiteX81" fmla="*/ 1003174 w 1104379"/>
                    <a:gd name="connsiteY81"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59950 w 1104379"/>
                    <a:gd name="connsiteY68" fmla="*/ 666320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1017886 w 1104379"/>
                    <a:gd name="connsiteY76" fmla="*/ -1 h 1281460"/>
                    <a:gd name="connsiteX77" fmla="*/ 876079 w 1104379"/>
                    <a:gd name="connsiteY77" fmla="*/ 111712 h 1281460"/>
                    <a:gd name="connsiteX78" fmla="*/ 951273 w 1104379"/>
                    <a:gd name="connsiteY78" fmla="*/ 126797 h 1281460"/>
                    <a:gd name="connsiteX79" fmla="*/ 976202 w 1104379"/>
                    <a:gd name="connsiteY79" fmla="*/ 109673 h 1281460"/>
                    <a:gd name="connsiteX80" fmla="*/ 1003174 w 1104379"/>
                    <a:gd name="connsiteY80"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36247 w 1104379"/>
                    <a:gd name="connsiteY68" fmla="*/ 650827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1017886 w 1104379"/>
                    <a:gd name="connsiteY75" fmla="*/ -1 h 1281460"/>
                    <a:gd name="connsiteX76" fmla="*/ 876079 w 1104379"/>
                    <a:gd name="connsiteY76" fmla="*/ 111712 h 1281460"/>
                    <a:gd name="connsiteX77" fmla="*/ 951273 w 1104379"/>
                    <a:gd name="connsiteY77" fmla="*/ 126797 h 1281460"/>
                    <a:gd name="connsiteX78" fmla="*/ 976202 w 1104379"/>
                    <a:gd name="connsiteY78" fmla="*/ 109673 h 1281460"/>
                    <a:gd name="connsiteX79" fmla="*/ 1003174 w 1104379"/>
                    <a:gd name="connsiteY79"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12545 w 1104379"/>
                    <a:gd name="connsiteY68" fmla="*/ 620656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1017886 w 1104379"/>
                    <a:gd name="connsiteY74" fmla="*/ -1 h 1281460"/>
                    <a:gd name="connsiteX75" fmla="*/ 876079 w 1104379"/>
                    <a:gd name="connsiteY75" fmla="*/ 111712 h 1281460"/>
                    <a:gd name="connsiteX76" fmla="*/ 951273 w 1104379"/>
                    <a:gd name="connsiteY76" fmla="*/ 126797 h 1281460"/>
                    <a:gd name="connsiteX77" fmla="*/ 976202 w 1104379"/>
                    <a:gd name="connsiteY77" fmla="*/ 109673 h 1281460"/>
                    <a:gd name="connsiteX78" fmla="*/ 1003174 w 1104379"/>
                    <a:gd name="connsiteY78"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594972 w 1104379"/>
                    <a:gd name="connsiteY68" fmla="*/ 569693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1017886 w 1104379"/>
                    <a:gd name="connsiteY73" fmla="*/ -1 h 1281460"/>
                    <a:gd name="connsiteX74" fmla="*/ 876079 w 1104379"/>
                    <a:gd name="connsiteY74" fmla="*/ 111712 h 1281460"/>
                    <a:gd name="connsiteX75" fmla="*/ 951273 w 1104379"/>
                    <a:gd name="connsiteY75" fmla="*/ 126797 h 1281460"/>
                    <a:gd name="connsiteX76" fmla="*/ 976202 w 1104379"/>
                    <a:gd name="connsiteY76" fmla="*/ 109673 h 1281460"/>
                    <a:gd name="connsiteX77" fmla="*/ 1003174 w 1104379"/>
                    <a:gd name="connsiteY77"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00693 w 1104379"/>
                    <a:gd name="connsiteY68" fmla="*/ 48488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1017886 w 1104379"/>
                    <a:gd name="connsiteY72" fmla="*/ -1 h 1281460"/>
                    <a:gd name="connsiteX73" fmla="*/ 876079 w 1104379"/>
                    <a:gd name="connsiteY73" fmla="*/ 111712 h 1281460"/>
                    <a:gd name="connsiteX74" fmla="*/ 951273 w 1104379"/>
                    <a:gd name="connsiteY74" fmla="*/ 126797 h 1281460"/>
                    <a:gd name="connsiteX75" fmla="*/ 976202 w 1104379"/>
                    <a:gd name="connsiteY75" fmla="*/ 109673 h 1281460"/>
                    <a:gd name="connsiteX76" fmla="*/ 1003174 w 1104379"/>
                    <a:gd name="connsiteY76"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23170 w 1104379"/>
                    <a:gd name="connsiteY68" fmla="*/ 441672 h 1281460"/>
                    <a:gd name="connsiteX69" fmla="*/ 648507 w 1104379"/>
                    <a:gd name="connsiteY69" fmla="*/ 418024 h 1281460"/>
                    <a:gd name="connsiteX70" fmla="*/ 623170 w 1104379"/>
                    <a:gd name="connsiteY70" fmla="*/ 441672 h 1281460"/>
                    <a:gd name="connsiteX71" fmla="*/ 1017886 w 1104379"/>
                    <a:gd name="connsiteY71" fmla="*/ -1 h 1281460"/>
                    <a:gd name="connsiteX72" fmla="*/ 876079 w 1104379"/>
                    <a:gd name="connsiteY72" fmla="*/ 111712 h 1281460"/>
                    <a:gd name="connsiteX73" fmla="*/ 951273 w 1104379"/>
                    <a:gd name="connsiteY73" fmla="*/ 126797 h 1281460"/>
                    <a:gd name="connsiteX74" fmla="*/ 976202 w 1104379"/>
                    <a:gd name="connsiteY74" fmla="*/ 109673 h 1281460"/>
                    <a:gd name="connsiteX75" fmla="*/ 1003174 w 1104379"/>
                    <a:gd name="connsiteY75"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1017886 w 1104379"/>
                    <a:gd name="connsiteY68" fmla="*/ -1 h 1281460"/>
                    <a:gd name="connsiteX69" fmla="*/ 876079 w 1104379"/>
                    <a:gd name="connsiteY69" fmla="*/ 111712 h 1281460"/>
                    <a:gd name="connsiteX70" fmla="*/ 951273 w 1104379"/>
                    <a:gd name="connsiteY70" fmla="*/ 126797 h 1281460"/>
                    <a:gd name="connsiteX71" fmla="*/ 976202 w 1104379"/>
                    <a:gd name="connsiteY71" fmla="*/ 109673 h 1281460"/>
                    <a:gd name="connsiteX72" fmla="*/ 1003174 w 1104379"/>
                    <a:gd name="connsiteY72" fmla="*/ 70941 h 1281460"/>
                    <a:gd name="connsiteX0" fmla="*/ 1017886 w 1104379"/>
                    <a:gd name="connsiteY0" fmla="*/ -1 h 1281460"/>
                    <a:gd name="connsiteX1" fmla="*/ 800884 w 1104379"/>
                    <a:gd name="connsiteY1" fmla="*/ 159822 h 1281460"/>
                    <a:gd name="connsiteX2" fmla="*/ 800884 w 1104379"/>
                    <a:gd name="connsiteY2" fmla="*/ 159822 h 1281460"/>
                    <a:gd name="connsiteX3" fmla="*/ 887632 w 1104379"/>
                    <a:gd name="connsiteY3" fmla="*/ 940684 h 1281460"/>
                    <a:gd name="connsiteX4" fmla="*/ 862294 w 1104379"/>
                    <a:gd name="connsiteY4" fmla="*/ 964331 h 1281460"/>
                    <a:gd name="connsiteX5" fmla="*/ 839818 w 1104379"/>
                    <a:gd name="connsiteY5" fmla="*/ 1007548 h 1281460"/>
                    <a:gd name="connsiteX6" fmla="*/ 834096 w 1104379"/>
                    <a:gd name="connsiteY6" fmla="*/ 1092352 h 1281460"/>
                    <a:gd name="connsiteX7" fmla="*/ 851669 w 1104379"/>
                    <a:gd name="connsiteY7" fmla="*/ 1143316 h 1281460"/>
                    <a:gd name="connsiteX8" fmla="*/ 875372 w 1104379"/>
                    <a:gd name="connsiteY8" fmla="*/ 1173486 h 1281460"/>
                    <a:gd name="connsiteX9" fmla="*/ 899074 w 1104379"/>
                    <a:gd name="connsiteY9" fmla="*/ 1188979 h 1281460"/>
                    <a:gd name="connsiteX10" fmla="*/ 950566 w 1104379"/>
                    <a:gd name="connsiteY10" fmla="*/ 1188572 h 1281460"/>
                    <a:gd name="connsiteX11" fmla="*/ 975495 w 1104379"/>
                    <a:gd name="connsiteY11" fmla="*/ 1171448 h 1281460"/>
                    <a:gd name="connsiteX12" fmla="*/ 1002467 w 1104379"/>
                    <a:gd name="connsiteY12" fmla="*/ 1132715 h 1281460"/>
                    <a:gd name="connsiteX13" fmla="*/ 1017179 w 1104379"/>
                    <a:gd name="connsiteY13" fmla="*/ 1061774 h 1281460"/>
                    <a:gd name="connsiteX14" fmla="*/ 1010640 w 1104379"/>
                    <a:gd name="connsiteY14" fmla="*/ 1012848 h 1281460"/>
                    <a:gd name="connsiteX15" fmla="*/ 986529 w 1104379"/>
                    <a:gd name="connsiteY15" fmla="*/ 965146 h 1281460"/>
                    <a:gd name="connsiteX16" fmla="*/ 958331 w 1104379"/>
                    <a:gd name="connsiteY16" fmla="*/ 939461 h 1281460"/>
                    <a:gd name="connsiteX17" fmla="*/ 927272 w 1104379"/>
                    <a:gd name="connsiteY17" fmla="*/ 929268 h 1281460"/>
                    <a:gd name="connsiteX18" fmla="*/ 800884 w 1104379"/>
                    <a:gd name="connsiteY18" fmla="*/ 159822 h 1281460"/>
                    <a:gd name="connsiteX19" fmla="*/ 183932 w 1104379"/>
                    <a:gd name="connsiteY19" fmla="*/ 929268 h 1281460"/>
                    <a:gd name="connsiteX20" fmla="*/ 144291 w 1104379"/>
                    <a:gd name="connsiteY20" fmla="*/ 940684 h 1281460"/>
                    <a:gd name="connsiteX21" fmla="*/ 118954 w 1104379"/>
                    <a:gd name="connsiteY21" fmla="*/ 964331 h 1281460"/>
                    <a:gd name="connsiteX22" fmla="*/ 96477 w 1104379"/>
                    <a:gd name="connsiteY22" fmla="*/ 1007548 h 1281460"/>
                    <a:gd name="connsiteX23" fmla="*/ 90756 w 1104379"/>
                    <a:gd name="connsiteY23" fmla="*/ 1092352 h 1281460"/>
                    <a:gd name="connsiteX24" fmla="*/ 108329 w 1104379"/>
                    <a:gd name="connsiteY24" fmla="*/ 1143316 h 1281460"/>
                    <a:gd name="connsiteX25" fmla="*/ 132031 w 1104379"/>
                    <a:gd name="connsiteY25" fmla="*/ 1173486 h 1281460"/>
                    <a:gd name="connsiteX26" fmla="*/ 155734 w 1104379"/>
                    <a:gd name="connsiteY26" fmla="*/ 1188979 h 1281460"/>
                    <a:gd name="connsiteX27" fmla="*/ 207226 w 1104379"/>
                    <a:gd name="connsiteY27" fmla="*/ 1188572 h 1281460"/>
                    <a:gd name="connsiteX28" fmla="*/ 232155 w 1104379"/>
                    <a:gd name="connsiteY28" fmla="*/ 1171448 h 1281460"/>
                    <a:gd name="connsiteX29" fmla="*/ 259127 w 1104379"/>
                    <a:gd name="connsiteY29" fmla="*/ 1132715 h 1281460"/>
                    <a:gd name="connsiteX30" fmla="*/ 273839 w 1104379"/>
                    <a:gd name="connsiteY30" fmla="*/ 1061774 h 1281460"/>
                    <a:gd name="connsiteX31" fmla="*/ 267300 w 1104379"/>
                    <a:gd name="connsiteY31" fmla="*/ 1012848 h 1281460"/>
                    <a:gd name="connsiteX32" fmla="*/ 243189 w 1104379"/>
                    <a:gd name="connsiteY32" fmla="*/ 965146 h 1281460"/>
                    <a:gd name="connsiteX33" fmla="*/ 214991 w 1104379"/>
                    <a:gd name="connsiteY33" fmla="*/ 939461 h 1281460"/>
                    <a:gd name="connsiteX34" fmla="*/ 183932 w 1104379"/>
                    <a:gd name="connsiteY34" fmla="*/ 929268 h 1281460"/>
                    <a:gd name="connsiteX35" fmla="*/ 941576 w 1104379"/>
                    <a:gd name="connsiteY35" fmla="*/ 842731 h 1281460"/>
                    <a:gd name="connsiteX36" fmla="*/ 986120 w 1104379"/>
                    <a:gd name="connsiteY36" fmla="*/ 855065 h 1281460"/>
                    <a:gd name="connsiteX37" fmla="*/ 1052325 w 1104379"/>
                    <a:gd name="connsiteY37" fmla="*/ 906436 h 1281460"/>
                    <a:gd name="connsiteX38" fmla="*/ 1098095 w 1104379"/>
                    <a:gd name="connsiteY38" fmla="*/ 1001840 h 1281460"/>
                    <a:gd name="connsiteX39" fmla="*/ 1104225 w 1104379"/>
                    <a:gd name="connsiteY39" fmla="*/ 1059327 h 1281460"/>
                    <a:gd name="connsiteX40" fmla="*/ 1081749 w 1104379"/>
                    <a:gd name="connsiteY40" fmla="*/ 1169817 h 1281460"/>
                    <a:gd name="connsiteX41" fmla="*/ 1017996 w 1104379"/>
                    <a:gd name="connsiteY41" fmla="*/ 1250136 h 1281460"/>
                    <a:gd name="connsiteX42" fmla="*/ 949749 w 1104379"/>
                    <a:gd name="connsiteY42" fmla="*/ 1279491 h 1281460"/>
                    <a:gd name="connsiteX43" fmla="*/ 856573 w 1104379"/>
                    <a:gd name="connsiteY43" fmla="*/ 1265629 h 1281460"/>
                    <a:gd name="connsiteX44" fmla="*/ 800177 w 1104379"/>
                    <a:gd name="connsiteY44" fmla="*/ 1221596 h 1281460"/>
                    <a:gd name="connsiteX45" fmla="*/ 753180 w 1104379"/>
                    <a:gd name="connsiteY45" fmla="*/ 1133938 h 1281460"/>
                    <a:gd name="connsiteX46" fmla="*/ 743781 w 1104379"/>
                    <a:gd name="connsiteY46" fmla="*/ 1044242 h 1281460"/>
                    <a:gd name="connsiteX47" fmla="*/ 775657 w 1104379"/>
                    <a:gd name="connsiteY47" fmla="*/ 936199 h 1281460"/>
                    <a:gd name="connsiteX48" fmla="*/ 829601 w 1104379"/>
                    <a:gd name="connsiteY48" fmla="*/ 874635 h 1281460"/>
                    <a:gd name="connsiteX49" fmla="*/ 895805 w 1104379"/>
                    <a:gd name="connsiteY49" fmla="*/ 844464 h 1281460"/>
                    <a:gd name="connsiteX50" fmla="*/ 941576 w 1104379"/>
                    <a:gd name="connsiteY50" fmla="*/ 842731 h 1281460"/>
                    <a:gd name="connsiteX51" fmla="*/ 198235 w 1104379"/>
                    <a:gd name="connsiteY51" fmla="*/ 842731 h 1281460"/>
                    <a:gd name="connsiteX52" fmla="*/ 242780 w 1104379"/>
                    <a:gd name="connsiteY52" fmla="*/ 855065 h 1281460"/>
                    <a:gd name="connsiteX53" fmla="*/ 308984 w 1104379"/>
                    <a:gd name="connsiteY53" fmla="*/ 906436 h 1281460"/>
                    <a:gd name="connsiteX54" fmla="*/ 354755 w 1104379"/>
                    <a:gd name="connsiteY54" fmla="*/ 1001840 h 1281460"/>
                    <a:gd name="connsiteX55" fmla="*/ 360885 w 1104379"/>
                    <a:gd name="connsiteY55" fmla="*/ 1059327 h 1281460"/>
                    <a:gd name="connsiteX56" fmla="*/ 338408 w 1104379"/>
                    <a:gd name="connsiteY56" fmla="*/ 1169817 h 1281460"/>
                    <a:gd name="connsiteX57" fmla="*/ 274656 w 1104379"/>
                    <a:gd name="connsiteY57" fmla="*/ 1250136 h 1281460"/>
                    <a:gd name="connsiteX58" fmla="*/ 206409 w 1104379"/>
                    <a:gd name="connsiteY58" fmla="*/ 1279491 h 1281460"/>
                    <a:gd name="connsiteX59" fmla="*/ 113233 w 1104379"/>
                    <a:gd name="connsiteY59" fmla="*/ 1265629 h 1281460"/>
                    <a:gd name="connsiteX60" fmla="*/ 56836 w 1104379"/>
                    <a:gd name="connsiteY60" fmla="*/ 1221596 h 1281460"/>
                    <a:gd name="connsiteX61" fmla="*/ 9840 w 1104379"/>
                    <a:gd name="connsiteY61" fmla="*/ 1133938 h 1281460"/>
                    <a:gd name="connsiteX62" fmla="*/ 440 w 1104379"/>
                    <a:gd name="connsiteY62" fmla="*/ 1044242 h 1281460"/>
                    <a:gd name="connsiteX63" fmla="*/ 32316 w 1104379"/>
                    <a:gd name="connsiteY63" fmla="*/ 936199 h 1281460"/>
                    <a:gd name="connsiteX64" fmla="*/ 86261 w 1104379"/>
                    <a:gd name="connsiteY64" fmla="*/ 874635 h 1281460"/>
                    <a:gd name="connsiteX65" fmla="*/ 152465 w 1104379"/>
                    <a:gd name="connsiteY65" fmla="*/ 844464 h 1281460"/>
                    <a:gd name="connsiteX66" fmla="*/ 198235 w 1104379"/>
                    <a:gd name="connsiteY66" fmla="*/ 842731 h 1281460"/>
                    <a:gd name="connsiteX67" fmla="*/ 1017886 w 1104379"/>
                    <a:gd name="connsiteY67" fmla="*/ -1 h 1281460"/>
                    <a:gd name="connsiteX68" fmla="*/ 876079 w 1104379"/>
                    <a:gd name="connsiteY68" fmla="*/ 111712 h 1281460"/>
                    <a:gd name="connsiteX69" fmla="*/ 951273 w 1104379"/>
                    <a:gd name="connsiteY69" fmla="*/ 126797 h 1281460"/>
                    <a:gd name="connsiteX70" fmla="*/ 976202 w 1104379"/>
                    <a:gd name="connsiteY70" fmla="*/ 109673 h 1281460"/>
                    <a:gd name="connsiteX71" fmla="*/ 1003174 w 1104379"/>
                    <a:gd name="connsiteY71" fmla="*/ 70941 h 1281460"/>
                    <a:gd name="connsiteX0" fmla="*/ 1017886 w 1104379"/>
                    <a:gd name="connsiteY0" fmla="*/ -1 h 1281460"/>
                    <a:gd name="connsiteX1" fmla="*/ 927272 w 1104379"/>
                    <a:gd name="connsiteY1" fmla="*/ 929268 h 1281460"/>
                    <a:gd name="connsiteX2" fmla="*/ 800884 w 1104379"/>
                    <a:gd name="connsiteY2" fmla="*/ 159822 h 1281460"/>
                    <a:gd name="connsiteX3" fmla="*/ 887632 w 1104379"/>
                    <a:gd name="connsiteY3" fmla="*/ 940684 h 1281460"/>
                    <a:gd name="connsiteX4" fmla="*/ 862294 w 1104379"/>
                    <a:gd name="connsiteY4" fmla="*/ 964331 h 1281460"/>
                    <a:gd name="connsiteX5" fmla="*/ 839818 w 1104379"/>
                    <a:gd name="connsiteY5" fmla="*/ 1007548 h 1281460"/>
                    <a:gd name="connsiteX6" fmla="*/ 834096 w 1104379"/>
                    <a:gd name="connsiteY6" fmla="*/ 1092352 h 1281460"/>
                    <a:gd name="connsiteX7" fmla="*/ 851669 w 1104379"/>
                    <a:gd name="connsiteY7" fmla="*/ 1143316 h 1281460"/>
                    <a:gd name="connsiteX8" fmla="*/ 875372 w 1104379"/>
                    <a:gd name="connsiteY8" fmla="*/ 1173486 h 1281460"/>
                    <a:gd name="connsiteX9" fmla="*/ 899074 w 1104379"/>
                    <a:gd name="connsiteY9" fmla="*/ 1188979 h 1281460"/>
                    <a:gd name="connsiteX10" fmla="*/ 950566 w 1104379"/>
                    <a:gd name="connsiteY10" fmla="*/ 1188572 h 1281460"/>
                    <a:gd name="connsiteX11" fmla="*/ 975495 w 1104379"/>
                    <a:gd name="connsiteY11" fmla="*/ 1171448 h 1281460"/>
                    <a:gd name="connsiteX12" fmla="*/ 1002467 w 1104379"/>
                    <a:gd name="connsiteY12" fmla="*/ 1132715 h 1281460"/>
                    <a:gd name="connsiteX13" fmla="*/ 1017179 w 1104379"/>
                    <a:gd name="connsiteY13" fmla="*/ 1061774 h 1281460"/>
                    <a:gd name="connsiteX14" fmla="*/ 1010640 w 1104379"/>
                    <a:gd name="connsiteY14" fmla="*/ 1012848 h 1281460"/>
                    <a:gd name="connsiteX15" fmla="*/ 986529 w 1104379"/>
                    <a:gd name="connsiteY15" fmla="*/ 965146 h 1281460"/>
                    <a:gd name="connsiteX16" fmla="*/ 958331 w 1104379"/>
                    <a:gd name="connsiteY16" fmla="*/ 939461 h 1281460"/>
                    <a:gd name="connsiteX17" fmla="*/ 927272 w 1104379"/>
                    <a:gd name="connsiteY17" fmla="*/ 929268 h 1281460"/>
                    <a:gd name="connsiteX18" fmla="*/ 183932 w 1104379"/>
                    <a:gd name="connsiteY18" fmla="*/ 929268 h 1281460"/>
                    <a:gd name="connsiteX19" fmla="*/ 144291 w 1104379"/>
                    <a:gd name="connsiteY19" fmla="*/ 940684 h 1281460"/>
                    <a:gd name="connsiteX20" fmla="*/ 118954 w 1104379"/>
                    <a:gd name="connsiteY20" fmla="*/ 964331 h 1281460"/>
                    <a:gd name="connsiteX21" fmla="*/ 96477 w 1104379"/>
                    <a:gd name="connsiteY21" fmla="*/ 1007548 h 1281460"/>
                    <a:gd name="connsiteX22" fmla="*/ 90756 w 1104379"/>
                    <a:gd name="connsiteY22" fmla="*/ 1092352 h 1281460"/>
                    <a:gd name="connsiteX23" fmla="*/ 108329 w 1104379"/>
                    <a:gd name="connsiteY23" fmla="*/ 1143316 h 1281460"/>
                    <a:gd name="connsiteX24" fmla="*/ 132031 w 1104379"/>
                    <a:gd name="connsiteY24" fmla="*/ 1173486 h 1281460"/>
                    <a:gd name="connsiteX25" fmla="*/ 155734 w 1104379"/>
                    <a:gd name="connsiteY25" fmla="*/ 1188979 h 1281460"/>
                    <a:gd name="connsiteX26" fmla="*/ 207226 w 1104379"/>
                    <a:gd name="connsiteY26" fmla="*/ 1188572 h 1281460"/>
                    <a:gd name="connsiteX27" fmla="*/ 232155 w 1104379"/>
                    <a:gd name="connsiteY27" fmla="*/ 1171448 h 1281460"/>
                    <a:gd name="connsiteX28" fmla="*/ 259127 w 1104379"/>
                    <a:gd name="connsiteY28" fmla="*/ 1132715 h 1281460"/>
                    <a:gd name="connsiteX29" fmla="*/ 273839 w 1104379"/>
                    <a:gd name="connsiteY29" fmla="*/ 1061774 h 1281460"/>
                    <a:gd name="connsiteX30" fmla="*/ 267300 w 1104379"/>
                    <a:gd name="connsiteY30" fmla="*/ 1012848 h 1281460"/>
                    <a:gd name="connsiteX31" fmla="*/ 243189 w 1104379"/>
                    <a:gd name="connsiteY31" fmla="*/ 965146 h 1281460"/>
                    <a:gd name="connsiteX32" fmla="*/ 214991 w 1104379"/>
                    <a:gd name="connsiteY32" fmla="*/ 939461 h 1281460"/>
                    <a:gd name="connsiteX33" fmla="*/ 183932 w 1104379"/>
                    <a:gd name="connsiteY33" fmla="*/ 929268 h 1281460"/>
                    <a:gd name="connsiteX34" fmla="*/ 941576 w 1104379"/>
                    <a:gd name="connsiteY34" fmla="*/ 842731 h 1281460"/>
                    <a:gd name="connsiteX35" fmla="*/ 986120 w 1104379"/>
                    <a:gd name="connsiteY35" fmla="*/ 855065 h 1281460"/>
                    <a:gd name="connsiteX36" fmla="*/ 1052325 w 1104379"/>
                    <a:gd name="connsiteY36" fmla="*/ 906436 h 1281460"/>
                    <a:gd name="connsiteX37" fmla="*/ 1098095 w 1104379"/>
                    <a:gd name="connsiteY37" fmla="*/ 1001840 h 1281460"/>
                    <a:gd name="connsiteX38" fmla="*/ 1104225 w 1104379"/>
                    <a:gd name="connsiteY38" fmla="*/ 1059327 h 1281460"/>
                    <a:gd name="connsiteX39" fmla="*/ 1081749 w 1104379"/>
                    <a:gd name="connsiteY39" fmla="*/ 1169817 h 1281460"/>
                    <a:gd name="connsiteX40" fmla="*/ 1017996 w 1104379"/>
                    <a:gd name="connsiteY40" fmla="*/ 1250136 h 1281460"/>
                    <a:gd name="connsiteX41" fmla="*/ 949749 w 1104379"/>
                    <a:gd name="connsiteY41" fmla="*/ 1279491 h 1281460"/>
                    <a:gd name="connsiteX42" fmla="*/ 856573 w 1104379"/>
                    <a:gd name="connsiteY42" fmla="*/ 1265629 h 1281460"/>
                    <a:gd name="connsiteX43" fmla="*/ 800177 w 1104379"/>
                    <a:gd name="connsiteY43" fmla="*/ 1221596 h 1281460"/>
                    <a:gd name="connsiteX44" fmla="*/ 753180 w 1104379"/>
                    <a:gd name="connsiteY44" fmla="*/ 1133938 h 1281460"/>
                    <a:gd name="connsiteX45" fmla="*/ 743781 w 1104379"/>
                    <a:gd name="connsiteY45" fmla="*/ 1044242 h 1281460"/>
                    <a:gd name="connsiteX46" fmla="*/ 775657 w 1104379"/>
                    <a:gd name="connsiteY46" fmla="*/ 936199 h 1281460"/>
                    <a:gd name="connsiteX47" fmla="*/ 829601 w 1104379"/>
                    <a:gd name="connsiteY47" fmla="*/ 874635 h 1281460"/>
                    <a:gd name="connsiteX48" fmla="*/ 895805 w 1104379"/>
                    <a:gd name="connsiteY48" fmla="*/ 844464 h 1281460"/>
                    <a:gd name="connsiteX49" fmla="*/ 941576 w 1104379"/>
                    <a:gd name="connsiteY49" fmla="*/ 842731 h 1281460"/>
                    <a:gd name="connsiteX50" fmla="*/ 198235 w 1104379"/>
                    <a:gd name="connsiteY50" fmla="*/ 842731 h 1281460"/>
                    <a:gd name="connsiteX51" fmla="*/ 242780 w 1104379"/>
                    <a:gd name="connsiteY51" fmla="*/ 855065 h 1281460"/>
                    <a:gd name="connsiteX52" fmla="*/ 308984 w 1104379"/>
                    <a:gd name="connsiteY52" fmla="*/ 906436 h 1281460"/>
                    <a:gd name="connsiteX53" fmla="*/ 354755 w 1104379"/>
                    <a:gd name="connsiteY53" fmla="*/ 1001840 h 1281460"/>
                    <a:gd name="connsiteX54" fmla="*/ 360885 w 1104379"/>
                    <a:gd name="connsiteY54" fmla="*/ 1059327 h 1281460"/>
                    <a:gd name="connsiteX55" fmla="*/ 338408 w 1104379"/>
                    <a:gd name="connsiteY55" fmla="*/ 1169817 h 1281460"/>
                    <a:gd name="connsiteX56" fmla="*/ 274656 w 1104379"/>
                    <a:gd name="connsiteY56" fmla="*/ 1250136 h 1281460"/>
                    <a:gd name="connsiteX57" fmla="*/ 206409 w 1104379"/>
                    <a:gd name="connsiteY57" fmla="*/ 1279491 h 1281460"/>
                    <a:gd name="connsiteX58" fmla="*/ 113233 w 1104379"/>
                    <a:gd name="connsiteY58" fmla="*/ 1265629 h 1281460"/>
                    <a:gd name="connsiteX59" fmla="*/ 56836 w 1104379"/>
                    <a:gd name="connsiteY59" fmla="*/ 1221596 h 1281460"/>
                    <a:gd name="connsiteX60" fmla="*/ 9840 w 1104379"/>
                    <a:gd name="connsiteY60" fmla="*/ 1133938 h 1281460"/>
                    <a:gd name="connsiteX61" fmla="*/ 440 w 1104379"/>
                    <a:gd name="connsiteY61" fmla="*/ 1044242 h 1281460"/>
                    <a:gd name="connsiteX62" fmla="*/ 32316 w 1104379"/>
                    <a:gd name="connsiteY62" fmla="*/ 936199 h 1281460"/>
                    <a:gd name="connsiteX63" fmla="*/ 86261 w 1104379"/>
                    <a:gd name="connsiteY63" fmla="*/ 874635 h 1281460"/>
                    <a:gd name="connsiteX64" fmla="*/ 152465 w 1104379"/>
                    <a:gd name="connsiteY64" fmla="*/ 844464 h 1281460"/>
                    <a:gd name="connsiteX65" fmla="*/ 198235 w 1104379"/>
                    <a:gd name="connsiteY65" fmla="*/ 842731 h 1281460"/>
                    <a:gd name="connsiteX66" fmla="*/ 1017886 w 1104379"/>
                    <a:gd name="connsiteY66" fmla="*/ -1 h 1281460"/>
                    <a:gd name="connsiteX67" fmla="*/ 876079 w 1104379"/>
                    <a:gd name="connsiteY67" fmla="*/ 111712 h 1281460"/>
                    <a:gd name="connsiteX68" fmla="*/ 951273 w 1104379"/>
                    <a:gd name="connsiteY68" fmla="*/ 126797 h 1281460"/>
                    <a:gd name="connsiteX69" fmla="*/ 976202 w 1104379"/>
                    <a:gd name="connsiteY69" fmla="*/ 109673 h 1281460"/>
                    <a:gd name="connsiteX70" fmla="*/ 1003174 w 1104379"/>
                    <a:gd name="connsiteY70"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876079 w 1104379"/>
                    <a:gd name="connsiteY66" fmla="*/ 111712 h 1281460"/>
                    <a:gd name="connsiteX67" fmla="*/ 951273 w 1104379"/>
                    <a:gd name="connsiteY67" fmla="*/ 126797 h 1281460"/>
                    <a:gd name="connsiteX68" fmla="*/ 976202 w 1104379"/>
                    <a:gd name="connsiteY68" fmla="*/ 109673 h 1281460"/>
                    <a:gd name="connsiteX69" fmla="*/ 1003174 w 1104379"/>
                    <a:gd name="connsiteY69"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951273 w 1104379"/>
                    <a:gd name="connsiteY66" fmla="*/ 126797 h 1281460"/>
                    <a:gd name="connsiteX67" fmla="*/ 976202 w 1104379"/>
                    <a:gd name="connsiteY67" fmla="*/ 109673 h 1281460"/>
                    <a:gd name="connsiteX68" fmla="*/ 1003174 w 1104379"/>
                    <a:gd name="connsiteY68"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951273 w 1104379"/>
                    <a:gd name="connsiteY66" fmla="*/ 126797 h 1281460"/>
                    <a:gd name="connsiteX67" fmla="*/ 1003174 w 1104379"/>
                    <a:gd name="connsiteY67"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1003174 w 1104379"/>
                    <a:gd name="connsiteY66"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198235 w 1104379"/>
                    <a:gd name="connsiteY48" fmla="*/ 842731 h 1281460"/>
                    <a:gd name="connsiteX49" fmla="*/ 242780 w 1104379"/>
                    <a:gd name="connsiteY49" fmla="*/ 855065 h 1281460"/>
                    <a:gd name="connsiteX50" fmla="*/ 308984 w 1104379"/>
                    <a:gd name="connsiteY50" fmla="*/ 906436 h 1281460"/>
                    <a:gd name="connsiteX51" fmla="*/ 354755 w 1104379"/>
                    <a:gd name="connsiteY51" fmla="*/ 1001840 h 1281460"/>
                    <a:gd name="connsiteX52" fmla="*/ 360885 w 1104379"/>
                    <a:gd name="connsiteY52" fmla="*/ 1059327 h 1281460"/>
                    <a:gd name="connsiteX53" fmla="*/ 338408 w 1104379"/>
                    <a:gd name="connsiteY53" fmla="*/ 1169817 h 1281460"/>
                    <a:gd name="connsiteX54" fmla="*/ 274656 w 1104379"/>
                    <a:gd name="connsiteY54" fmla="*/ 1250136 h 1281460"/>
                    <a:gd name="connsiteX55" fmla="*/ 206409 w 1104379"/>
                    <a:gd name="connsiteY55" fmla="*/ 1279491 h 1281460"/>
                    <a:gd name="connsiteX56" fmla="*/ 113233 w 1104379"/>
                    <a:gd name="connsiteY56" fmla="*/ 1265629 h 1281460"/>
                    <a:gd name="connsiteX57" fmla="*/ 56836 w 1104379"/>
                    <a:gd name="connsiteY57" fmla="*/ 1221596 h 1281460"/>
                    <a:gd name="connsiteX58" fmla="*/ 9840 w 1104379"/>
                    <a:gd name="connsiteY58" fmla="*/ 1133938 h 1281460"/>
                    <a:gd name="connsiteX59" fmla="*/ 440 w 1104379"/>
                    <a:gd name="connsiteY59" fmla="*/ 1044242 h 1281460"/>
                    <a:gd name="connsiteX60" fmla="*/ 32316 w 1104379"/>
                    <a:gd name="connsiteY60" fmla="*/ 936199 h 1281460"/>
                    <a:gd name="connsiteX61" fmla="*/ 86261 w 1104379"/>
                    <a:gd name="connsiteY61" fmla="*/ 874635 h 1281460"/>
                    <a:gd name="connsiteX62" fmla="*/ 152465 w 1104379"/>
                    <a:gd name="connsiteY62" fmla="*/ 844464 h 1281460"/>
                    <a:gd name="connsiteX63" fmla="*/ 198235 w 1104379"/>
                    <a:gd name="connsiteY63"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1052325 w 1104379"/>
                    <a:gd name="connsiteY34" fmla="*/ 906436 h 1281460"/>
                    <a:gd name="connsiteX35" fmla="*/ 1098095 w 1104379"/>
                    <a:gd name="connsiteY35" fmla="*/ 1001840 h 1281460"/>
                    <a:gd name="connsiteX36" fmla="*/ 1104225 w 1104379"/>
                    <a:gd name="connsiteY36" fmla="*/ 1059327 h 1281460"/>
                    <a:gd name="connsiteX37" fmla="*/ 1081749 w 1104379"/>
                    <a:gd name="connsiteY37" fmla="*/ 1169817 h 1281460"/>
                    <a:gd name="connsiteX38" fmla="*/ 1017996 w 1104379"/>
                    <a:gd name="connsiteY38" fmla="*/ 1250136 h 1281460"/>
                    <a:gd name="connsiteX39" fmla="*/ 949749 w 1104379"/>
                    <a:gd name="connsiteY39" fmla="*/ 1279491 h 1281460"/>
                    <a:gd name="connsiteX40" fmla="*/ 856573 w 1104379"/>
                    <a:gd name="connsiteY40" fmla="*/ 1265629 h 1281460"/>
                    <a:gd name="connsiteX41" fmla="*/ 800177 w 1104379"/>
                    <a:gd name="connsiteY41" fmla="*/ 1221596 h 1281460"/>
                    <a:gd name="connsiteX42" fmla="*/ 753180 w 1104379"/>
                    <a:gd name="connsiteY42" fmla="*/ 1133938 h 1281460"/>
                    <a:gd name="connsiteX43" fmla="*/ 743781 w 1104379"/>
                    <a:gd name="connsiteY43" fmla="*/ 1044242 h 1281460"/>
                    <a:gd name="connsiteX44" fmla="*/ 775657 w 1104379"/>
                    <a:gd name="connsiteY44" fmla="*/ 936199 h 1281460"/>
                    <a:gd name="connsiteX45" fmla="*/ 829601 w 1104379"/>
                    <a:gd name="connsiteY45" fmla="*/ 874635 h 1281460"/>
                    <a:gd name="connsiteX46" fmla="*/ 895805 w 1104379"/>
                    <a:gd name="connsiteY46" fmla="*/ 844464 h 1281460"/>
                    <a:gd name="connsiteX47" fmla="*/ 198235 w 1104379"/>
                    <a:gd name="connsiteY47" fmla="*/ 842731 h 1281460"/>
                    <a:gd name="connsiteX48" fmla="*/ 242780 w 1104379"/>
                    <a:gd name="connsiteY48" fmla="*/ 855065 h 1281460"/>
                    <a:gd name="connsiteX49" fmla="*/ 308984 w 1104379"/>
                    <a:gd name="connsiteY49" fmla="*/ 906436 h 1281460"/>
                    <a:gd name="connsiteX50" fmla="*/ 354755 w 1104379"/>
                    <a:gd name="connsiteY50" fmla="*/ 1001840 h 1281460"/>
                    <a:gd name="connsiteX51" fmla="*/ 360885 w 1104379"/>
                    <a:gd name="connsiteY51" fmla="*/ 1059327 h 1281460"/>
                    <a:gd name="connsiteX52" fmla="*/ 338408 w 1104379"/>
                    <a:gd name="connsiteY52" fmla="*/ 1169817 h 1281460"/>
                    <a:gd name="connsiteX53" fmla="*/ 274656 w 1104379"/>
                    <a:gd name="connsiteY53" fmla="*/ 1250136 h 1281460"/>
                    <a:gd name="connsiteX54" fmla="*/ 206409 w 1104379"/>
                    <a:gd name="connsiteY54" fmla="*/ 1279491 h 1281460"/>
                    <a:gd name="connsiteX55" fmla="*/ 113233 w 1104379"/>
                    <a:gd name="connsiteY55" fmla="*/ 1265629 h 1281460"/>
                    <a:gd name="connsiteX56" fmla="*/ 56836 w 1104379"/>
                    <a:gd name="connsiteY56" fmla="*/ 1221596 h 1281460"/>
                    <a:gd name="connsiteX57" fmla="*/ 9840 w 1104379"/>
                    <a:gd name="connsiteY57" fmla="*/ 1133938 h 1281460"/>
                    <a:gd name="connsiteX58" fmla="*/ 440 w 1104379"/>
                    <a:gd name="connsiteY58" fmla="*/ 1044242 h 1281460"/>
                    <a:gd name="connsiteX59" fmla="*/ 32316 w 1104379"/>
                    <a:gd name="connsiteY59" fmla="*/ 936199 h 1281460"/>
                    <a:gd name="connsiteX60" fmla="*/ 86261 w 1104379"/>
                    <a:gd name="connsiteY60" fmla="*/ 874635 h 1281460"/>
                    <a:gd name="connsiteX61" fmla="*/ 152465 w 1104379"/>
                    <a:gd name="connsiteY61" fmla="*/ 844464 h 1281460"/>
                    <a:gd name="connsiteX62" fmla="*/ 198235 w 1104379"/>
                    <a:gd name="connsiteY62"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1098095 w 1104379"/>
                    <a:gd name="connsiteY34" fmla="*/ 1001840 h 1281460"/>
                    <a:gd name="connsiteX35" fmla="*/ 1104225 w 1104379"/>
                    <a:gd name="connsiteY35" fmla="*/ 1059327 h 1281460"/>
                    <a:gd name="connsiteX36" fmla="*/ 1081749 w 1104379"/>
                    <a:gd name="connsiteY36" fmla="*/ 1169817 h 1281460"/>
                    <a:gd name="connsiteX37" fmla="*/ 1017996 w 1104379"/>
                    <a:gd name="connsiteY37" fmla="*/ 1250136 h 1281460"/>
                    <a:gd name="connsiteX38" fmla="*/ 949749 w 1104379"/>
                    <a:gd name="connsiteY38" fmla="*/ 1279491 h 1281460"/>
                    <a:gd name="connsiteX39" fmla="*/ 856573 w 1104379"/>
                    <a:gd name="connsiteY39" fmla="*/ 1265629 h 1281460"/>
                    <a:gd name="connsiteX40" fmla="*/ 800177 w 1104379"/>
                    <a:gd name="connsiteY40" fmla="*/ 1221596 h 1281460"/>
                    <a:gd name="connsiteX41" fmla="*/ 753180 w 1104379"/>
                    <a:gd name="connsiteY41" fmla="*/ 1133938 h 1281460"/>
                    <a:gd name="connsiteX42" fmla="*/ 743781 w 1104379"/>
                    <a:gd name="connsiteY42" fmla="*/ 1044242 h 1281460"/>
                    <a:gd name="connsiteX43" fmla="*/ 775657 w 1104379"/>
                    <a:gd name="connsiteY43" fmla="*/ 936199 h 1281460"/>
                    <a:gd name="connsiteX44" fmla="*/ 829601 w 1104379"/>
                    <a:gd name="connsiteY44" fmla="*/ 874635 h 1281460"/>
                    <a:gd name="connsiteX45" fmla="*/ 895805 w 1104379"/>
                    <a:gd name="connsiteY45" fmla="*/ 844464 h 1281460"/>
                    <a:gd name="connsiteX46" fmla="*/ 198235 w 1104379"/>
                    <a:gd name="connsiteY46" fmla="*/ 842731 h 1281460"/>
                    <a:gd name="connsiteX47" fmla="*/ 242780 w 1104379"/>
                    <a:gd name="connsiteY47" fmla="*/ 855065 h 1281460"/>
                    <a:gd name="connsiteX48" fmla="*/ 308984 w 1104379"/>
                    <a:gd name="connsiteY48" fmla="*/ 906436 h 1281460"/>
                    <a:gd name="connsiteX49" fmla="*/ 354755 w 1104379"/>
                    <a:gd name="connsiteY49" fmla="*/ 1001840 h 1281460"/>
                    <a:gd name="connsiteX50" fmla="*/ 360885 w 1104379"/>
                    <a:gd name="connsiteY50" fmla="*/ 1059327 h 1281460"/>
                    <a:gd name="connsiteX51" fmla="*/ 338408 w 1104379"/>
                    <a:gd name="connsiteY51" fmla="*/ 1169817 h 1281460"/>
                    <a:gd name="connsiteX52" fmla="*/ 274656 w 1104379"/>
                    <a:gd name="connsiteY52" fmla="*/ 1250136 h 1281460"/>
                    <a:gd name="connsiteX53" fmla="*/ 206409 w 1104379"/>
                    <a:gd name="connsiteY53" fmla="*/ 1279491 h 1281460"/>
                    <a:gd name="connsiteX54" fmla="*/ 113233 w 1104379"/>
                    <a:gd name="connsiteY54" fmla="*/ 1265629 h 1281460"/>
                    <a:gd name="connsiteX55" fmla="*/ 56836 w 1104379"/>
                    <a:gd name="connsiteY55" fmla="*/ 1221596 h 1281460"/>
                    <a:gd name="connsiteX56" fmla="*/ 9840 w 1104379"/>
                    <a:gd name="connsiteY56" fmla="*/ 1133938 h 1281460"/>
                    <a:gd name="connsiteX57" fmla="*/ 440 w 1104379"/>
                    <a:gd name="connsiteY57" fmla="*/ 1044242 h 1281460"/>
                    <a:gd name="connsiteX58" fmla="*/ 32316 w 1104379"/>
                    <a:gd name="connsiteY58" fmla="*/ 936199 h 1281460"/>
                    <a:gd name="connsiteX59" fmla="*/ 86261 w 1104379"/>
                    <a:gd name="connsiteY59" fmla="*/ 874635 h 1281460"/>
                    <a:gd name="connsiteX60" fmla="*/ 152465 w 1104379"/>
                    <a:gd name="connsiteY60" fmla="*/ 844464 h 1281460"/>
                    <a:gd name="connsiteX61" fmla="*/ 198235 w 1104379"/>
                    <a:gd name="connsiteY61" fmla="*/ 842731 h 1281460"/>
                    <a:gd name="connsiteX0" fmla="*/ 1017886 w 1104283"/>
                    <a:gd name="connsiteY0" fmla="*/ -1 h 1281460"/>
                    <a:gd name="connsiteX1" fmla="*/ 927272 w 1104283"/>
                    <a:gd name="connsiteY1" fmla="*/ 929268 h 1281460"/>
                    <a:gd name="connsiteX2" fmla="*/ 887632 w 1104283"/>
                    <a:gd name="connsiteY2" fmla="*/ 940684 h 1281460"/>
                    <a:gd name="connsiteX3" fmla="*/ 862294 w 1104283"/>
                    <a:gd name="connsiteY3" fmla="*/ 964331 h 1281460"/>
                    <a:gd name="connsiteX4" fmla="*/ 839818 w 1104283"/>
                    <a:gd name="connsiteY4" fmla="*/ 1007548 h 1281460"/>
                    <a:gd name="connsiteX5" fmla="*/ 834096 w 1104283"/>
                    <a:gd name="connsiteY5" fmla="*/ 1092352 h 1281460"/>
                    <a:gd name="connsiteX6" fmla="*/ 851669 w 1104283"/>
                    <a:gd name="connsiteY6" fmla="*/ 1143316 h 1281460"/>
                    <a:gd name="connsiteX7" fmla="*/ 875372 w 1104283"/>
                    <a:gd name="connsiteY7" fmla="*/ 1173486 h 1281460"/>
                    <a:gd name="connsiteX8" fmla="*/ 899074 w 1104283"/>
                    <a:gd name="connsiteY8" fmla="*/ 1188979 h 1281460"/>
                    <a:gd name="connsiteX9" fmla="*/ 950566 w 1104283"/>
                    <a:gd name="connsiteY9" fmla="*/ 1188572 h 1281460"/>
                    <a:gd name="connsiteX10" fmla="*/ 975495 w 1104283"/>
                    <a:gd name="connsiteY10" fmla="*/ 1171448 h 1281460"/>
                    <a:gd name="connsiteX11" fmla="*/ 1002467 w 1104283"/>
                    <a:gd name="connsiteY11" fmla="*/ 1132715 h 1281460"/>
                    <a:gd name="connsiteX12" fmla="*/ 1017179 w 1104283"/>
                    <a:gd name="connsiteY12" fmla="*/ 1061774 h 1281460"/>
                    <a:gd name="connsiteX13" fmla="*/ 1010640 w 1104283"/>
                    <a:gd name="connsiteY13" fmla="*/ 1012848 h 1281460"/>
                    <a:gd name="connsiteX14" fmla="*/ 986529 w 1104283"/>
                    <a:gd name="connsiteY14" fmla="*/ 965146 h 1281460"/>
                    <a:gd name="connsiteX15" fmla="*/ 958331 w 1104283"/>
                    <a:gd name="connsiteY15" fmla="*/ 939461 h 1281460"/>
                    <a:gd name="connsiteX16" fmla="*/ 927272 w 1104283"/>
                    <a:gd name="connsiteY16" fmla="*/ 929268 h 1281460"/>
                    <a:gd name="connsiteX17" fmla="*/ 183932 w 1104283"/>
                    <a:gd name="connsiteY17" fmla="*/ 929268 h 1281460"/>
                    <a:gd name="connsiteX18" fmla="*/ 144291 w 1104283"/>
                    <a:gd name="connsiteY18" fmla="*/ 940684 h 1281460"/>
                    <a:gd name="connsiteX19" fmla="*/ 118954 w 1104283"/>
                    <a:gd name="connsiteY19" fmla="*/ 964331 h 1281460"/>
                    <a:gd name="connsiteX20" fmla="*/ 96477 w 1104283"/>
                    <a:gd name="connsiteY20" fmla="*/ 1007548 h 1281460"/>
                    <a:gd name="connsiteX21" fmla="*/ 90756 w 1104283"/>
                    <a:gd name="connsiteY21" fmla="*/ 1092352 h 1281460"/>
                    <a:gd name="connsiteX22" fmla="*/ 108329 w 1104283"/>
                    <a:gd name="connsiteY22" fmla="*/ 1143316 h 1281460"/>
                    <a:gd name="connsiteX23" fmla="*/ 132031 w 1104283"/>
                    <a:gd name="connsiteY23" fmla="*/ 1173486 h 1281460"/>
                    <a:gd name="connsiteX24" fmla="*/ 155734 w 1104283"/>
                    <a:gd name="connsiteY24" fmla="*/ 1188979 h 1281460"/>
                    <a:gd name="connsiteX25" fmla="*/ 207226 w 1104283"/>
                    <a:gd name="connsiteY25" fmla="*/ 1188572 h 1281460"/>
                    <a:gd name="connsiteX26" fmla="*/ 232155 w 1104283"/>
                    <a:gd name="connsiteY26" fmla="*/ 1171448 h 1281460"/>
                    <a:gd name="connsiteX27" fmla="*/ 259127 w 1104283"/>
                    <a:gd name="connsiteY27" fmla="*/ 1132715 h 1281460"/>
                    <a:gd name="connsiteX28" fmla="*/ 273839 w 1104283"/>
                    <a:gd name="connsiteY28" fmla="*/ 1061774 h 1281460"/>
                    <a:gd name="connsiteX29" fmla="*/ 267300 w 1104283"/>
                    <a:gd name="connsiteY29" fmla="*/ 1012848 h 1281460"/>
                    <a:gd name="connsiteX30" fmla="*/ 243189 w 1104283"/>
                    <a:gd name="connsiteY30" fmla="*/ 965146 h 1281460"/>
                    <a:gd name="connsiteX31" fmla="*/ 214991 w 1104283"/>
                    <a:gd name="connsiteY31" fmla="*/ 939461 h 1281460"/>
                    <a:gd name="connsiteX32" fmla="*/ 183932 w 1104283"/>
                    <a:gd name="connsiteY32" fmla="*/ 929268 h 1281460"/>
                    <a:gd name="connsiteX33" fmla="*/ 895805 w 1104283"/>
                    <a:gd name="connsiteY33" fmla="*/ 844464 h 1281460"/>
                    <a:gd name="connsiteX34" fmla="*/ 1104225 w 1104283"/>
                    <a:gd name="connsiteY34" fmla="*/ 1059327 h 1281460"/>
                    <a:gd name="connsiteX35" fmla="*/ 1081749 w 1104283"/>
                    <a:gd name="connsiteY35" fmla="*/ 1169817 h 1281460"/>
                    <a:gd name="connsiteX36" fmla="*/ 1017996 w 1104283"/>
                    <a:gd name="connsiteY36" fmla="*/ 1250136 h 1281460"/>
                    <a:gd name="connsiteX37" fmla="*/ 949749 w 1104283"/>
                    <a:gd name="connsiteY37" fmla="*/ 1279491 h 1281460"/>
                    <a:gd name="connsiteX38" fmla="*/ 856573 w 1104283"/>
                    <a:gd name="connsiteY38" fmla="*/ 1265629 h 1281460"/>
                    <a:gd name="connsiteX39" fmla="*/ 800177 w 1104283"/>
                    <a:gd name="connsiteY39" fmla="*/ 1221596 h 1281460"/>
                    <a:gd name="connsiteX40" fmla="*/ 753180 w 1104283"/>
                    <a:gd name="connsiteY40" fmla="*/ 1133938 h 1281460"/>
                    <a:gd name="connsiteX41" fmla="*/ 743781 w 1104283"/>
                    <a:gd name="connsiteY41" fmla="*/ 1044242 h 1281460"/>
                    <a:gd name="connsiteX42" fmla="*/ 775657 w 1104283"/>
                    <a:gd name="connsiteY42" fmla="*/ 936199 h 1281460"/>
                    <a:gd name="connsiteX43" fmla="*/ 829601 w 1104283"/>
                    <a:gd name="connsiteY43" fmla="*/ 874635 h 1281460"/>
                    <a:gd name="connsiteX44" fmla="*/ 895805 w 1104283"/>
                    <a:gd name="connsiteY44" fmla="*/ 844464 h 1281460"/>
                    <a:gd name="connsiteX45" fmla="*/ 198235 w 1104283"/>
                    <a:gd name="connsiteY45" fmla="*/ 842731 h 1281460"/>
                    <a:gd name="connsiteX46" fmla="*/ 242780 w 1104283"/>
                    <a:gd name="connsiteY46" fmla="*/ 855065 h 1281460"/>
                    <a:gd name="connsiteX47" fmla="*/ 308984 w 1104283"/>
                    <a:gd name="connsiteY47" fmla="*/ 906436 h 1281460"/>
                    <a:gd name="connsiteX48" fmla="*/ 354755 w 1104283"/>
                    <a:gd name="connsiteY48" fmla="*/ 1001840 h 1281460"/>
                    <a:gd name="connsiteX49" fmla="*/ 360885 w 1104283"/>
                    <a:gd name="connsiteY49" fmla="*/ 1059327 h 1281460"/>
                    <a:gd name="connsiteX50" fmla="*/ 338408 w 1104283"/>
                    <a:gd name="connsiteY50" fmla="*/ 1169817 h 1281460"/>
                    <a:gd name="connsiteX51" fmla="*/ 274656 w 1104283"/>
                    <a:gd name="connsiteY51" fmla="*/ 1250136 h 1281460"/>
                    <a:gd name="connsiteX52" fmla="*/ 206409 w 1104283"/>
                    <a:gd name="connsiteY52" fmla="*/ 1279491 h 1281460"/>
                    <a:gd name="connsiteX53" fmla="*/ 113233 w 1104283"/>
                    <a:gd name="connsiteY53" fmla="*/ 1265629 h 1281460"/>
                    <a:gd name="connsiteX54" fmla="*/ 56836 w 1104283"/>
                    <a:gd name="connsiteY54" fmla="*/ 1221596 h 1281460"/>
                    <a:gd name="connsiteX55" fmla="*/ 9840 w 1104283"/>
                    <a:gd name="connsiteY55" fmla="*/ 1133938 h 1281460"/>
                    <a:gd name="connsiteX56" fmla="*/ 440 w 1104283"/>
                    <a:gd name="connsiteY56" fmla="*/ 1044242 h 1281460"/>
                    <a:gd name="connsiteX57" fmla="*/ 32316 w 1104283"/>
                    <a:gd name="connsiteY57" fmla="*/ 936199 h 1281460"/>
                    <a:gd name="connsiteX58" fmla="*/ 86261 w 1104283"/>
                    <a:gd name="connsiteY58" fmla="*/ 874635 h 1281460"/>
                    <a:gd name="connsiteX59" fmla="*/ 152465 w 1104283"/>
                    <a:gd name="connsiteY59" fmla="*/ 844464 h 1281460"/>
                    <a:gd name="connsiteX60" fmla="*/ 198235 w 1104283"/>
                    <a:gd name="connsiteY60" fmla="*/ 842731 h 1281460"/>
                    <a:gd name="connsiteX0" fmla="*/ 1017886 w 1081748"/>
                    <a:gd name="connsiteY0" fmla="*/ -1 h 1281460"/>
                    <a:gd name="connsiteX1" fmla="*/ 927272 w 1081748"/>
                    <a:gd name="connsiteY1" fmla="*/ 929268 h 1281460"/>
                    <a:gd name="connsiteX2" fmla="*/ 887632 w 1081748"/>
                    <a:gd name="connsiteY2" fmla="*/ 940684 h 1281460"/>
                    <a:gd name="connsiteX3" fmla="*/ 862294 w 1081748"/>
                    <a:gd name="connsiteY3" fmla="*/ 964331 h 1281460"/>
                    <a:gd name="connsiteX4" fmla="*/ 839818 w 1081748"/>
                    <a:gd name="connsiteY4" fmla="*/ 1007548 h 1281460"/>
                    <a:gd name="connsiteX5" fmla="*/ 834096 w 1081748"/>
                    <a:gd name="connsiteY5" fmla="*/ 1092352 h 1281460"/>
                    <a:gd name="connsiteX6" fmla="*/ 851669 w 1081748"/>
                    <a:gd name="connsiteY6" fmla="*/ 1143316 h 1281460"/>
                    <a:gd name="connsiteX7" fmla="*/ 875372 w 1081748"/>
                    <a:gd name="connsiteY7" fmla="*/ 1173486 h 1281460"/>
                    <a:gd name="connsiteX8" fmla="*/ 899074 w 1081748"/>
                    <a:gd name="connsiteY8" fmla="*/ 1188979 h 1281460"/>
                    <a:gd name="connsiteX9" fmla="*/ 950566 w 1081748"/>
                    <a:gd name="connsiteY9" fmla="*/ 1188572 h 1281460"/>
                    <a:gd name="connsiteX10" fmla="*/ 975495 w 1081748"/>
                    <a:gd name="connsiteY10" fmla="*/ 1171448 h 1281460"/>
                    <a:gd name="connsiteX11" fmla="*/ 1002467 w 1081748"/>
                    <a:gd name="connsiteY11" fmla="*/ 1132715 h 1281460"/>
                    <a:gd name="connsiteX12" fmla="*/ 1017179 w 1081748"/>
                    <a:gd name="connsiteY12" fmla="*/ 1061774 h 1281460"/>
                    <a:gd name="connsiteX13" fmla="*/ 1010640 w 1081748"/>
                    <a:gd name="connsiteY13" fmla="*/ 1012848 h 1281460"/>
                    <a:gd name="connsiteX14" fmla="*/ 986529 w 1081748"/>
                    <a:gd name="connsiteY14" fmla="*/ 965146 h 1281460"/>
                    <a:gd name="connsiteX15" fmla="*/ 958331 w 1081748"/>
                    <a:gd name="connsiteY15" fmla="*/ 939461 h 1281460"/>
                    <a:gd name="connsiteX16" fmla="*/ 927272 w 1081748"/>
                    <a:gd name="connsiteY16" fmla="*/ 929268 h 1281460"/>
                    <a:gd name="connsiteX17" fmla="*/ 183932 w 1081748"/>
                    <a:gd name="connsiteY17" fmla="*/ 929268 h 1281460"/>
                    <a:gd name="connsiteX18" fmla="*/ 144291 w 1081748"/>
                    <a:gd name="connsiteY18" fmla="*/ 940684 h 1281460"/>
                    <a:gd name="connsiteX19" fmla="*/ 118954 w 1081748"/>
                    <a:gd name="connsiteY19" fmla="*/ 964331 h 1281460"/>
                    <a:gd name="connsiteX20" fmla="*/ 96477 w 1081748"/>
                    <a:gd name="connsiteY20" fmla="*/ 1007548 h 1281460"/>
                    <a:gd name="connsiteX21" fmla="*/ 90756 w 1081748"/>
                    <a:gd name="connsiteY21" fmla="*/ 1092352 h 1281460"/>
                    <a:gd name="connsiteX22" fmla="*/ 108329 w 1081748"/>
                    <a:gd name="connsiteY22" fmla="*/ 1143316 h 1281460"/>
                    <a:gd name="connsiteX23" fmla="*/ 132031 w 1081748"/>
                    <a:gd name="connsiteY23" fmla="*/ 1173486 h 1281460"/>
                    <a:gd name="connsiteX24" fmla="*/ 155734 w 1081748"/>
                    <a:gd name="connsiteY24" fmla="*/ 1188979 h 1281460"/>
                    <a:gd name="connsiteX25" fmla="*/ 207226 w 1081748"/>
                    <a:gd name="connsiteY25" fmla="*/ 1188572 h 1281460"/>
                    <a:gd name="connsiteX26" fmla="*/ 232155 w 1081748"/>
                    <a:gd name="connsiteY26" fmla="*/ 1171448 h 1281460"/>
                    <a:gd name="connsiteX27" fmla="*/ 259127 w 1081748"/>
                    <a:gd name="connsiteY27" fmla="*/ 1132715 h 1281460"/>
                    <a:gd name="connsiteX28" fmla="*/ 273839 w 1081748"/>
                    <a:gd name="connsiteY28" fmla="*/ 1061774 h 1281460"/>
                    <a:gd name="connsiteX29" fmla="*/ 267300 w 1081748"/>
                    <a:gd name="connsiteY29" fmla="*/ 1012848 h 1281460"/>
                    <a:gd name="connsiteX30" fmla="*/ 243189 w 1081748"/>
                    <a:gd name="connsiteY30" fmla="*/ 965146 h 1281460"/>
                    <a:gd name="connsiteX31" fmla="*/ 214991 w 1081748"/>
                    <a:gd name="connsiteY31" fmla="*/ 939461 h 1281460"/>
                    <a:gd name="connsiteX32" fmla="*/ 183932 w 1081748"/>
                    <a:gd name="connsiteY32" fmla="*/ 929268 h 1281460"/>
                    <a:gd name="connsiteX33" fmla="*/ 895805 w 1081748"/>
                    <a:gd name="connsiteY33" fmla="*/ 844464 h 1281460"/>
                    <a:gd name="connsiteX34" fmla="*/ 1081749 w 1081748"/>
                    <a:gd name="connsiteY34" fmla="*/ 1169817 h 1281460"/>
                    <a:gd name="connsiteX35" fmla="*/ 1017996 w 1081748"/>
                    <a:gd name="connsiteY35" fmla="*/ 1250136 h 1281460"/>
                    <a:gd name="connsiteX36" fmla="*/ 949749 w 1081748"/>
                    <a:gd name="connsiteY36" fmla="*/ 1279491 h 1281460"/>
                    <a:gd name="connsiteX37" fmla="*/ 856573 w 1081748"/>
                    <a:gd name="connsiteY37" fmla="*/ 1265629 h 1281460"/>
                    <a:gd name="connsiteX38" fmla="*/ 800177 w 1081748"/>
                    <a:gd name="connsiteY38" fmla="*/ 1221596 h 1281460"/>
                    <a:gd name="connsiteX39" fmla="*/ 753180 w 1081748"/>
                    <a:gd name="connsiteY39" fmla="*/ 1133938 h 1281460"/>
                    <a:gd name="connsiteX40" fmla="*/ 743781 w 1081748"/>
                    <a:gd name="connsiteY40" fmla="*/ 1044242 h 1281460"/>
                    <a:gd name="connsiteX41" fmla="*/ 775657 w 1081748"/>
                    <a:gd name="connsiteY41" fmla="*/ 936199 h 1281460"/>
                    <a:gd name="connsiteX42" fmla="*/ 829601 w 1081748"/>
                    <a:gd name="connsiteY42" fmla="*/ 874635 h 1281460"/>
                    <a:gd name="connsiteX43" fmla="*/ 895805 w 1081748"/>
                    <a:gd name="connsiteY43" fmla="*/ 844464 h 1281460"/>
                    <a:gd name="connsiteX44" fmla="*/ 198235 w 1081748"/>
                    <a:gd name="connsiteY44" fmla="*/ 842731 h 1281460"/>
                    <a:gd name="connsiteX45" fmla="*/ 242780 w 1081748"/>
                    <a:gd name="connsiteY45" fmla="*/ 855065 h 1281460"/>
                    <a:gd name="connsiteX46" fmla="*/ 308984 w 1081748"/>
                    <a:gd name="connsiteY46" fmla="*/ 906436 h 1281460"/>
                    <a:gd name="connsiteX47" fmla="*/ 354755 w 1081748"/>
                    <a:gd name="connsiteY47" fmla="*/ 1001840 h 1281460"/>
                    <a:gd name="connsiteX48" fmla="*/ 360885 w 1081748"/>
                    <a:gd name="connsiteY48" fmla="*/ 1059327 h 1281460"/>
                    <a:gd name="connsiteX49" fmla="*/ 338408 w 1081748"/>
                    <a:gd name="connsiteY49" fmla="*/ 1169817 h 1281460"/>
                    <a:gd name="connsiteX50" fmla="*/ 274656 w 1081748"/>
                    <a:gd name="connsiteY50" fmla="*/ 1250136 h 1281460"/>
                    <a:gd name="connsiteX51" fmla="*/ 206409 w 1081748"/>
                    <a:gd name="connsiteY51" fmla="*/ 1279491 h 1281460"/>
                    <a:gd name="connsiteX52" fmla="*/ 113233 w 1081748"/>
                    <a:gd name="connsiteY52" fmla="*/ 1265629 h 1281460"/>
                    <a:gd name="connsiteX53" fmla="*/ 56836 w 1081748"/>
                    <a:gd name="connsiteY53" fmla="*/ 1221596 h 1281460"/>
                    <a:gd name="connsiteX54" fmla="*/ 9840 w 1081748"/>
                    <a:gd name="connsiteY54" fmla="*/ 1133938 h 1281460"/>
                    <a:gd name="connsiteX55" fmla="*/ 440 w 1081748"/>
                    <a:gd name="connsiteY55" fmla="*/ 1044242 h 1281460"/>
                    <a:gd name="connsiteX56" fmla="*/ 32316 w 1081748"/>
                    <a:gd name="connsiteY56" fmla="*/ 936199 h 1281460"/>
                    <a:gd name="connsiteX57" fmla="*/ 86261 w 1081748"/>
                    <a:gd name="connsiteY57" fmla="*/ 874635 h 1281460"/>
                    <a:gd name="connsiteX58" fmla="*/ 152465 w 1081748"/>
                    <a:gd name="connsiteY58" fmla="*/ 844464 h 1281460"/>
                    <a:gd name="connsiteX59" fmla="*/ 198235 w 1081748"/>
                    <a:gd name="connsiteY59" fmla="*/ 842731 h 1281460"/>
                    <a:gd name="connsiteX0" fmla="*/ 1017886 w 1017997"/>
                    <a:gd name="connsiteY0" fmla="*/ -1 h 1281460"/>
                    <a:gd name="connsiteX1" fmla="*/ 927272 w 1017997"/>
                    <a:gd name="connsiteY1" fmla="*/ 929268 h 1281460"/>
                    <a:gd name="connsiteX2" fmla="*/ 887632 w 1017997"/>
                    <a:gd name="connsiteY2" fmla="*/ 940684 h 1281460"/>
                    <a:gd name="connsiteX3" fmla="*/ 862294 w 1017997"/>
                    <a:gd name="connsiteY3" fmla="*/ 964331 h 1281460"/>
                    <a:gd name="connsiteX4" fmla="*/ 839818 w 1017997"/>
                    <a:gd name="connsiteY4" fmla="*/ 1007548 h 1281460"/>
                    <a:gd name="connsiteX5" fmla="*/ 834096 w 1017997"/>
                    <a:gd name="connsiteY5" fmla="*/ 1092352 h 1281460"/>
                    <a:gd name="connsiteX6" fmla="*/ 851669 w 1017997"/>
                    <a:gd name="connsiteY6" fmla="*/ 1143316 h 1281460"/>
                    <a:gd name="connsiteX7" fmla="*/ 875372 w 1017997"/>
                    <a:gd name="connsiteY7" fmla="*/ 1173486 h 1281460"/>
                    <a:gd name="connsiteX8" fmla="*/ 899074 w 1017997"/>
                    <a:gd name="connsiteY8" fmla="*/ 1188979 h 1281460"/>
                    <a:gd name="connsiteX9" fmla="*/ 950566 w 1017997"/>
                    <a:gd name="connsiteY9" fmla="*/ 1188572 h 1281460"/>
                    <a:gd name="connsiteX10" fmla="*/ 975495 w 1017997"/>
                    <a:gd name="connsiteY10" fmla="*/ 1171448 h 1281460"/>
                    <a:gd name="connsiteX11" fmla="*/ 1002467 w 1017997"/>
                    <a:gd name="connsiteY11" fmla="*/ 1132715 h 1281460"/>
                    <a:gd name="connsiteX12" fmla="*/ 1017179 w 1017997"/>
                    <a:gd name="connsiteY12" fmla="*/ 1061774 h 1281460"/>
                    <a:gd name="connsiteX13" fmla="*/ 1010640 w 1017997"/>
                    <a:gd name="connsiteY13" fmla="*/ 1012848 h 1281460"/>
                    <a:gd name="connsiteX14" fmla="*/ 986529 w 1017997"/>
                    <a:gd name="connsiteY14" fmla="*/ 965146 h 1281460"/>
                    <a:gd name="connsiteX15" fmla="*/ 958331 w 1017997"/>
                    <a:gd name="connsiteY15" fmla="*/ 939461 h 1281460"/>
                    <a:gd name="connsiteX16" fmla="*/ 927272 w 1017997"/>
                    <a:gd name="connsiteY16" fmla="*/ 929268 h 1281460"/>
                    <a:gd name="connsiteX17" fmla="*/ 183932 w 1017997"/>
                    <a:gd name="connsiteY17" fmla="*/ 929268 h 1281460"/>
                    <a:gd name="connsiteX18" fmla="*/ 144291 w 1017997"/>
                    <a:gd name="connsiteY18" fmla="*/ 940684 h 1281460"/>
                    <a:gd name="connsiteX19" fmla="*/ 118954 w 1017997"/>
                    <a:gd name="connsiteY19" fmla="*/ 964331 h 1281460"/>
                    <a:gd name="connsiteX20" fmla="*/ 96477 w 1017997"/>
                    <a:gd name="connsiteY20" fmla="*/ 1007548 h 1281460"/>
                    <a:gd name="connsiteX21" fmla="*/ 90756 w 1017997"/>
                    <a:gd name="connsiteY21" fmla="*/ 1092352 h 1281460"/>
                    <a:gd name="connsiteX22" fmla="*/ 108329 w 1017997"/>
                    <a:gd name="connsiteY22" fmla="*/ 1143316 h 1281460"/>
                    <a:gd name="connsiteX23" fmla="*/ 132031 w 1017997"/>
                    <a:gd name="connsiteY23" fmla="*/ 1173486 h 1281460"/>
                    <a:gd name="connsiteX24" fmla="*/ 155734 w 1017997"/>
                    <a:gd name="connsiteY24" fmla="*/ 1188979 h 1281460"/>
                    <a:gd name="connsiteX25" fmla="*/ 207226 w 1017997"/>
                    <a:gd name="connsiteY25" fmla="*/ 1188572 h 1281460"/>
                    <a:gd name="connsiteX26" fmla="*/ 232155 w 1017997"/>
                    <a:gd name="connsiteY26" fmla="*/ 1171448 h 1281460"/>
                    <a:gd name="connsiteX27" fmla="*/ 259127 w 1017997"/>
                    <a:gd name="connsiteY27" fmla="*/ 1132715 h 1281460"/>
                    <a:gd name="connsiteX28" fmla="*/ 273839 w 1017997"/>
                    <a:gd name="connsiteY28" fmla="*/ 1061774 h 1281460"/>
                    <a:gd name="connsiteX29" fmla="*/ 267300 w 1017997"/>
                    <a:gd name="connsiteY29" fmla="*/ 1012848 h 1281460"/>
                    <a:gd name="connsiteX30" fmla="*/ 243189 w 1017997"/>
                    <a:gd name="connsiteY30" fmla="*/ 965146 h 1281460"/>
                    <a:gd name="connsiteX31" fmla="*/ 214991 w 1017997"/>
                    <a:gd name="connsiteY31" fmla="*/ 939461 h 1281460"/>
                    <a:gd name="connsiteX32" fmla="*/ 183932 w 1017997"/>
                    <a:gd name="connsiteY32" fmla="*/ 929268 h 1281460"/>
                    <a:gd name="connsiteX33" fmla="*/ 895805 w 1017997"/>
                    <a:gd name="connsiteY33" fmla="*/ 844464 h 1281460"/>
                    <a:gd name="connsiteX34" fmla="*/ 1017996 w 1017997"/>
                    <a:gd name="connsiteY34" fmla="*/ 1250136 h 1281460"/>
                    <a:gd name="connsiteX35" fmla="*/ 949749 w 1017997"/>
                    <a:gd name="connsiteY35" fmla="*/ 1279491 h 1281460"/>
                    <a:gd name="connsiteX36" fmla="*/ 856573 w 1017997"/>
                    <a:gd name="connsiteY36" fmla="*/ 1265629 h 1281460"/>
                    <a:gd name="connsiteX37" fmla="*/ 800177 w 1017997"/>
                    <a:gd name="connsiteY37" fmla="*/ 1221596 h 1281460"/>
                    <a:gd name="connsiteX38" fmla="*/ 753180 w 1017997"/>
                    <a:gd name="connsiteY38" fmla="*/ 1133938 h 1281460"/>
                    <a:gd name="connsiteX39" fmla="*/ 743781 w 1017997"/>
                    <a:gd name="connsiteY39" fmla="*/ 1044242 h 1281460"/>
                    <a:gd name="connsiteX40" fmla="*/ 775657 w 1017997"/>
                    <a:gd name="connsiteY40" fmla="*/ 936199 h 1281460"/>
                    <a:gd name="connsiteX41" fmla="*/ 829601 w 1017997"/>
                    <a:gd name="connsiteY41" fmla="*/ 874635 h 1281460"/>
                    <a:gd name="connsiteX42" fmla="*/ 895805 w 1017997"/>
                    <a:gd name="connsiteY42" fmla="*/ 844464 h 1281460"/>
                    <a:gd name="connsiteX43" fmla="*/ 198235 w 1017997"/>
                    <a:gd name="connsiteY43" fmla="*/ 842731 h 1281460"/>
                    <a:gd name="connsiteX44" fmla="*/ 242780 w 1017997"/>
                    <a:gd name="connsiteY44" fmla="*/ 855065 h 1281460"/>
                    <a:gd name="connsiteX45" fmla="*/ 308984 w 1017997"/>
                    <a:gd name="connsiteY45" fmla="*/ 906436 h 1281460"/>
                    <a:gd name="connsiteX46" fmla="*/ 354755 w 1017997"/>
                    <a:gd name="connsiteY46" fmla="*/ 1001840 h 1281460"/>
                    <a:gd name="connsiteX47" fmla="*/ 360885 w 1017997"/>
                    <a:gd name="connsiteY47" fmla="*/ 1059327 h 1281460"/>
                    <a:gd name="connsiteX48" fmla="*/ 338408 w 1017997"/>
                    <a:gd name="connsiteY48" fmla="*/ 1169817 h 1281460"/>
                    <a:gd name="connsiteX49" fmla="*/ 274656 w 1017997"/>
                    <a:gd name="connsiteY49" fmla="*/ 1250136 h 1281460"/>
                    <a:gd name="connsiteX50" fmla="*/ 206409 w 1017997"/>
                    <a:gd name="connsiteY50" fmla="*/ 1279491 h 1281460"/>
                    <a:gd name="connsiteX51" fmla="*/ 113233 w 1017997"/>
                    <a:gd name="connsiteY51" fmla="*/ 1265629 h 1281460"/>
                    <a:gd name="connsiteX52" fmla="*/ 56836 w 1017997"/>
                    <a:gd name="connsiteY52" fmla="*/ 1221596 h 1281460"/>
                    <a:gd name="connsiteX53" fmla="*/ 9840 w 1017997"/>
                    <a:gd name="connsiteY53" fmla="*/ 1133938 h 1281460"/>
                    <a:gd name="connsiteX54" fmla="*/ 440 w 1017997"/>
                    <a:gd name="connsiteY54" fmla="*/ 1044242 h 1281460"/>
                    <a:gd name="connsiteX55" fmla="*/ 32316 w 1017997"/>
                    <a:gd name="connsiteY55" fmla="*/ 936199 h 1281460"/>
                    <a:gd name="connsiteX56" fmla="*/ 86261 w 1017997"/>
                    <a:gd name="connsiteY56" fmla="*/ 874635 h 1281460"/>
                    <a:gd name="connsiteX57" fmla="*/ 152465 w 1017997"/>
                    <a:gd name="connsiteY57" fmla="*/ 844464 h 1281460"/>
                    <a:gd name="connsiteX58" fmla="*/ 198235 w 1017997"/>
                    <a:gd name="connsiteY5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949749 w 1017885"/>
                    <a:gd name="connsiteY34" fmla="*/ 1279491 h 1281460"/>
                    <a:gd name="connsiteX35" fmla="*/ 856573 w 1017885"/>
                    <a:gd name="connsiteY35" fmla="*/ 1265629 h 1281460"/>
                    <a:gd name="connsiteX36" fmla="*/ 800177 w 1017885"/>
                    <a:gd name="connsiteY36" fmla="*/ 1221596 h 1281460"/>
                    <a:gd name="connsiteX37" fmla="*/ 753180 w 1017885"/>
                    <a:gd name="connsiteY37" fmla="*/ 1133938 h 1281460"/>
                    <a:gd name="connsiteX38" fmla="*/ 743781 w 1017885"/>
                    <a:gd name="connsiteY38" fmla="*/ 1044242 h 1281460"/>
                    <a:gd name="connsiteX39" fmla="*/ 775657 w 1017885"/>
                    <a:gd name="connsiteY39" fmla="*/ 936199 h 1281460"/>
                    <a:gd name="connsiteX40" fmla="*/ 829601 w 1017885"/>
                    <a:gd name="connsiteY40" fmla="*/ 874635 h 1281460"/>
                    <a:gd name="connsiteX41" fmla="*/ 895805 w 1017885"/>
                    <a:gd name="connsiteY41" fmla="*/ 844464 h 1281460"/>
                    <a:gd name="connsiteX42" fmla="*/ 198235 w 1017885"/>
                    <a:gd name="connsiteY42" fmla="*/ 842731 h 1281460"/>
                    <a:gd name="connsiteX43" fmla="*/ 242780 w 1017885"/>
                    <a:gd name="connsiteY43" fmla="*/ 855065 h 1281460"/>
                    <a:gd name="connsiteX44" fmla="*/ 308984 w 1017885"/>
                    <a:gd name="connsiteY44" fmla="*/ 906436 h 1281460"/>
                    <a:gd name="connsiteX45" fmla="*/ 354755 w 1017885"/>
                    <a:gd name="connsiteY45" fmla="*/ 1001840 h 1281460"/>
                    <a:gd name="connsiteX46" fmla="*/ 360885 w 1017885"/>
                    <a:gd name="connsiteY46" fmla="*/ 1059327 h 1281460"/>
                    <a:gd name="connsiteX47" fmla="*/ 338408 w 1017885"/>
                    <a:gd name="connsiteY47" fmla="*/ 1169817 h 1281460"/>
                    <a:gd name="connsiteX48" fmla="*/ 274656 w 1017885"/>
                    <a:gd name="connsiteY48" fmla="*/ 1250136 h 1281460"/>
                    <a:gd name="connsiteX49" fmla="*/ 206409 w 1017885"/>
                    <a:gd name="connsiteY49" fmla="*/ 1279491 h 1281460"/>
                    <a:gd name="connsiteX50" fmla="*/ 113233 w 1017885"/>
                    <a:gd name="connsiteY50" fmla="*/ 1265629 h 1281460"/>
                    <a:gd name="connsiteX51" fmla="*/ 56836 w 1017885"/>
                    <a:gd name="connsiteY51" fmla="*/ 1221596 h 1281460"/>
                    <a:gd name="connsiteX52" fmla="*/ 9840 w 1017885"/>
                    <a:gd name="connsiteY52" fmla="*/ 1133938 h 1281460"/>
                    <a:gd name="connsiteX53" fmla="*/ 440 w 1017885"/>
                    <a:gd name="connsiteY53" fmla="*/ 1044242 h 1281460"/>
                    <a:gd name="connsiteX54" fmla="*/ 32316 w 1017885"/>
                    <a:gd name="connsiteY54" fmla="*/ 936199 h 1281460"/>
                    <a:gd name="connsiteX55" fmla="*/ 86261 w 1017885"/>
                    <a:gd name="connsiteY55" fmla="*/ 874635 h 1281460"/>
                    <a:gd name="connsiteX56" fmla="*/ 152465 w 1017885"/>
                    <a:gd name="connsiteY56" fmla="*/ 844464 h 1281460"/>
                    <a:gd name="connsiteX57" fmla="*/ 198235 w 1017885"/>
                    <a:gd name="connsiteY57" fmla="*/ 842731 h 1281460"/>
                    <a:gd name="connsiteX0" fmla="*/ 1017886 w 1017885"/>
                    <a:gd name="connsiteY0" fmla="*/ -1 h 1287914"/>
                    <a:gd name="connsiteX1" fmla="*/ 927272 w 1017885"/>
                    <a:gd name="connsiteY1" fmla="*/ 929268 h 1287914"/>
                    <a:gd name="connsiteX2" fmla="*/ 887632 w 1017885"/>
                    <a:gd name="connsiteY2" fmla="*/ 940684 h 1287914"/>
                    <a:gd name="connsiteX3" fmla="*/ 862294 w 1017885"/>
                    <a:gd name="connsiteY3" fmla="*/ 964331 h 1287914"/>
                    <a:gd name="connsiteX4" fmla="*/ 839818 w 1017885"/>
                    <a:gd name="connsiteY4" fmla="*/ 1007548 h 1287914"/>
                    <a:gd name="connsiteX5" fmla="*/ 834096 w 1017885"/>
                    <a:gd name="connsiteY5" fmla="*/ 1092352 h 1287914"/>
                    <a:gd name="connsiteX6" fmla="*/ 851669 w 1017885"/>
                    <a:gd name="connsiteY6" fmla="*/ 1143316 h 1287914"/>
                    <a:gd name="connsiteX7" fmla="*/ 875372 w 1017885"/>
                    <a:gd name="connsiteY7" fmla="*/ 1173486 h 1287914"/>
                    <a:gd name="connsiteX8" fmla="*/ 899074 w 1017885"/>
                    <a:gd name="connsiteY8" fmla="*/ 1188979 h 1287914"/>
                    <a:gd name="connsiteX9" fmla="*/ 950566 w 1017885"/>
                    <a:gd name="connsiteY9" fmla="*/ 1188572 h 1287914"/>
                    <a:gd name="connsiteX10" fmla="*/ 975495 w 1017885"/>
                    <a:gd name="connsiteY10" fmla="*/ 1171448 h 1287914"/>
                    <a:gd name="connsiteX11" fmla="*/ 1002467 w 1017885"/>
                    <a:gd name="connsiteY11" fmla="*/ 1132715 h 1287914"/>
                    <a:gd name="connsiteX12" fmla="*/ 1017179 w 1017885"/>
                    <a:gd name="connsiteY12" fmla="*/ 1061774 h 1287914"/>
                    <a:gd name="connsiteX13" fmla="*/ 1010640 w 1017885"/>
                    <a:gd name="connsiteY13" fmla="*/ 1012848 h 1287914"/>
                    <a:gd name="connsiteX14" fmla="*/ 986529 w 1017885"/>
                    <a:gd name="connsiteY14" fmla="*/ 965146 h 1287914"/>
                    <a:gd name="connsiteX15" fmla="*/ 958331 w 1017885"/>
                    <a:gd name="connsiteY15" fmla="*/ 939461 h 1287914"/>
                    <a:gd name="connsiteX16" fmla="*/ 927272 w 1017885"/>
                    <a:gd name="connsiteY16" fmla="*/ 929268 h 1287914"/>
                    <a:gd name="connsiteX17" fmla="*/ 183932 w 1017885"/>
                    <a:gd name="connsiteY17" fmla="*/ 929268 h 1287914"/>
                    <a:gd name="connsiteX18" fmla="*/ 144291 w 1017885"/>
                    <a:gd name="connsiteY18" fmla="*/ 940684 h 1287914"/>
                    <a:gd name="connsiteX19" fmla="*/ 118954 w 1017885"/>
                    <a:gd name="connsiteY19" fmla="*/ 964331 h 1287914"/>
                    <a:gd name="connsiteX20" fmla="*/ 96477 w 1017885"/>
                    <a:gd name="connsiteY20" fmla="*/ 1007548 h 1287914"/>
                    <a:gd name="connsiteX21" fmla="*/ 90756 w 1017885"/>
                    <a:gd name="connsiteY21" fmla="*/ 1092352 h 1287914"/>
                    <a:gd name="connsiteX22" fmla="*/ 108329 w 1017885"/>
                    <a:gd name="connsiteY22" fmla="*/ 1143316 h 1287914"/>
                    <a:gd name="connsiteX23" fmla="*/ 132031 w 1017885"/>
                    <a:gd name="connsiteY23" fmla="*/ 1173486 h 1287914"/>
                    <a:gd name="connsiteX24" fmla="*/ 155734 w 1017885"/>
                    <a:gd name="connsiteY24" fmla="*/ 1188979 h 1287914"/>
                    <a:gd name="connsiteX25" fmla="*/ 207226 w 1017885"/>
                    <a:gd name="connsiteY25" fmla="*/ 1188572 h 1287914"/>
                    <a:gd name="connsiteX26" fmla="*/ 232155 w 1017885"/>
                    <a:gd name="connsiteY26" fmla="*/ 1171448 h 1287914"/>
                    <a:gd name="connsiteX27" fmla="*/ 259127 w 1017885"/>
                    <a:gd name="connsiteY27" fmla="*/ 1132715 h 1287914"/>
                    <a:gd name="connsiteX28" fmla="*/ 273839 w 1017885"/>
                    <a:gd name="connsiteY28" fmla="*/ 1061774 h 1287914"/>
                    <a:gd name="connsiteX29" fmla="*/ 267300 w 1017885"/>
                    <a:gd name="connsiteY29" fmla="*/ 1012848 h 1287914"/>
                    <a:gd name="connsiteX30" fmla="*/ 243189 w 1017885"/>
                    <a:gd name="connsiteY30" fmla="*/ 965146 h 1287914"/>
                    <a:gd name="connsiteX31" fmla="*/ 214991 w 1017885"/>
                    <a:gd name="connsiteY31" fmla="*/ 939461 h 1287914"/>
                    <a:gd name="connsiteX32" fmla="*/ 183932 w 1017885"/>
                    <a:gd name="connsiteY32" fmla="*/ 929268 h 1287914"/>
                    <a:gd name="connsiteX33" fmla="*/ 895805 w 1017885"/>
                    <a:gd name="connsiteY33" fmla="*/ 844464 h 1287914"/>
                    <a:gd name="connsiteX34" fmla="*/ 856573 w 1017885"/>
                    <a:gd name="connsiteY34" fmla="*/ 1265629 h 1287914"/>
                    <a:gd name="connsiteX35" fmla="*/ 800177 w 1017885"/>
                    <a:gd name="connsiteY35" fmla="*/ 1221596 h 1287914"/>
                    <a:gd name="connsiteX36" fmla="*/ 753180 w 1017885"/>
                    <a:gd name="connsiteY36" fmla="*/ 1133938 h 1287914"/>
                    <a:gd name="connsiteX37" fmla="*/ 743781 w 1017885"/>
                    <a:gd name="connsiteY37" fmla="*/ 1044242 h 1287914"/>
                    <a:gd name="connsiteX38" fmla="*/ 775657 w 1017885"/>
                    <a:gd name="connsiteY38" fmla="*/ 936199 h 1287914"/>
                    <a:gd name="connsiteX39" fmla="*/ 829601 w 1017885"/>
                    <a:gd name="connsiteY39" fmla="*/ 874635 h 1287914"/>
                    <a:gd name="connsiteX40" fmla="*/ 895805 w 1017885"/>
                    <a:gd name="connsiteY40" fmla="*/ 844464 h 1287914"/>
                    <a:gd name="connsiteX41" fmla="*/ 198235 w 1017885"/>
                    <a:gd name="connsiteY41" fmla="*/ 842731 h 1287914"/>
                    <a:gd name="connsiteX42" fmla="*/ 242780 w 1017885"/>
                    <a:gd name="connsiteY42" fmla="*/ 855065 h 1287914"/>
                    <a:gd name="connsiteX43" fmla="*/ 308984 w 1017885"/>
                    <a:gd name="connsiteY43" fmla="*/ 906436 h 1287914"/>
                    <a:gd name="connsiteX44" fmla="*/ 354755 w 1017885"/>
                    <a:gd name="connsiteY44" fmla="*/ 1001840 h 1287914"/>
                    <a:gd name="connsiteX45" fmla="*/ 360885 w 1017885"/>
                    <a:gd name="connsiteY45" fmla="*/ 1059327 h 1287914"/>
                    <a:gd name="connsiteX46" fmla="*/ 338408 w 1017885"/>
                    <a:gd name="connsiteY46" fmla="*/ 1169817 h 1287914"/>
                    <a:gd name="connsiteX47" fmla="*/ 274656 w 1017885"/>
                    <a:gd name="connsiteY47" fmla="*/ 1250136 h 1287914"/>
                    <a:gd name="connsiteX48" fmla="*/ 206409 w 1017885"/>
                    <a:gd name="connsiteY48" fmla="*/ 1279491 h 1287914"/>
                    <a:gd name="connsiteX49" fmla="*/ 113233 w 1017885"/>
                    <a:gd name="connsiteY49" fmla="*/ 1265629 h 1287914"/>
                    <a:gd name="connsiteX50" fmla="*/ 56836 w 1017885"/>
                    <a:gd name="connsiteY50" fmla="*/ 1221596 h 1287914"/>
                    <a:gd name="connsiteX51" fmla="*/ 9840 w 1017885"/>
                    <a:gd name="connsiteY51" fmla="*/ 1133938 h 1287914"/>
                    <a:gd name="connsiteX52" fmla="*/ 440 w 1017885"/>
                    <a:gd name="connsiteY52" fmla="*/ 1044242 h 1287914"/>
                    <a:gd name="connsiteX53" fmla="*/ 32316 w 1017885"/>
                    <a:gd name="connsiteY53" fmla="*/ 936199 h 1287914"/>
                    <a:gd name="connsiteX54" fmla="*/ 86261 w 1017885"/>
                    <a:gd name="connsiteY54" fmla="*/ 874635 h 1287914"/>
                    <a:gd name="connsiteX55" fmla="*/ 152465 w 1017885"/>
                    <a:gd name="connsiteY55" fmla="*/ 844464 h 1287914"/>
                    <a:gd name="connsiteX56" fmla="*/ 198235 w 1017885"/>
                    <a:gd name="connsiteY56" fmla="*/ 842731 h 1287914"/>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800177 w 1017885"/>
                    <a:gd name="connsiteY34" fmla="*/ 1221596 h 1281460"/>
                    <a:gd name="connsiteX35" fmla="*/ 753180 w 1017885"/>
                    <a:gd name="connsiteY35" fmla="*/ 1133938 h 1281460"/>
                    <a:gd name="connsiteX36" fmla="*/ 743781 w 1017885"/>
                    <a:gd name="connsiteY36" fmla="*/ 1044242 h 1281460"/>
                    <a:gd name="connsiteX37" fmla="*/ 775657 w 1017885"/>
                    <a:gd name="connsiteY37" fmla="*/ 936199 h 1281460"/>
                    <a:gd name="connsiteX38" fmla="*/ 829601 w 1017885"/>
                    <a:gd name="connsiteY38" fmla="*/ 874635 h 1281460"/>
                    <a:gd name="connsiteX39" fmla="*/ 895805 w 1017885"/>
                    <a:gd name="connsiteY39" fmla="*/ 844464 h 1281460"/>
                    <a:gd name="connsiteX40" fmla="*/ 198235 w 1017885"/>
                    <a:gd name="connsiteY40" fmla="*/ 842731 h 1281460"/>
                    <a:gd name="connsiteX41" fmla="*/ 242780 w 1017885"/>
                    <a:gd name="connsiteY41" fmla="*/ 855065 h 1281460"/>
                    <a:gd name="connsiteX42" fmla="*/ 308984 w 1017885"/>
                    <a:gd name="connsiteY42" fmla="*/ 906436 h 1281460"/>
                    <a:gd name="connsiteX43" fmla="*/ 354755 w 1017885"/>
                    <a:gd name="connsiteY43" fmla="*/ 1001840 h 1281460"/>
                    <a:gd name="connsiteX44" fmla="*/ 360885 w 1017885"/>
                    <a:gd name="connsiteY44" fmla="*/ 1059327 h 1281460"/>
                    <a:gd name="connsiteX45" fmla="*/ 338408 w 1017885"/>
                    <a:gd name="connsiteY45" fmla="*/ 1169817 h 1281460"/>
                    <a:gd name="connsiteX46" fmla="*/ 274656 w 1017885"/>
                    <a:gd name="connsiteY46" fmla="*/ 1250136 h 1281460"/>
                    <a:gd name="connsiteX47" fmla="*/ 206409 w 1017885"/>
                    <a:gd name="connsiteY47" fmla="*/ 1279491 h 1281460"/>
                    <a:gd name="connsiteX48" fmla="*/ 113233 w 1017885"/>
                    <a:gd name="connsiteY48" fmla="*/ 1265629 h 1281460"/>
                    <a:gd name="connsiteX49" fmla="*/ 56836 w 1017885"/>
                    <a:gd name="connsiteY49" fmla="*/ 1221596 h 1281460"/>
                    <a:gd name="connsiteX50" fmla="*/ 9840 w 1017885"/>
                    <a:gd name="connsiteY50" fmla="*/ 1133938 h 1281460"/>
                    <a:gd name="connsiteX51" fmla="*/ 440 w 1017885"/>
                    <a:gd name="connsiteY51" fmla="*/ 1044242 h 1281460"/>
                    <a:gd name="connsiteX52" fmla="*/ 32316 w 1017885"/>
                    <a:gd name="connsiteY52" fmla="*/ 936199 h 1281460"/>
                    <a:gd name="connsiteX53" fmla="*/ 86261 w 1017885"/>
                    <a:gd name="connsiteY53" fmla="*/ 874635 h 1281460"/>
                    <a:gd name="connsiteX54" fmla="*/ 152465 w 1017885"/>
                    <a:gd name="connsiteY54" fmla="*/ 844464 h 1281460"/>
                    <a:gd name="connsiteX55" fmla="*/ 198235 w 1017885"/>
                    <a:gd name="connsiteY55"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53180 w 1017885"/>
                    <a:gd name="connsiteY34" fmla="*/ 1133938 h 1281460"/>
                    <a:gd name="connsiteX35" fmla="*/ 743781 w 1017885"/>
                    <a:gd name="connsiteY35" fmla="*/ 1044242 h 1281460"/>
                    <a:gd name="connsiteX36" fmla="*/ 775657 w 1017885"/>
                    <a:gd name="connsiteY36" fmla="*/ 936199 h 1281460"/>
                    <a:gd name="connsiteX37" fmla="*/ 829601 w 1017885"/>
                    <a:gd name="connsiteY37" fmla="*/ 874635 h 1281460"/>
                    <a:gd name="connsiteX38" fmla="*/ 895805 w 1017885"/>
                    <a:gd name="connsiteY38" fmla="*/ 844464 h 1281460"/>
                    <a:gd name="connsiteX39" fmla="*/ 198235 w 1017885"/>
                    <a:gd name="connsiteY39" fmla="*/ 842731 h 1281460"/>
                    <a:gd name="connsiteX40" fmla="*/ 242780 w 1017885"/>
                    <a:gd name="connsiteY40" fmla="*/ 855065 h 1281460"/>
                    <a:gd name="connsiteX41" fmla="*/ 308984 w 1017885"/>
                    <a:gd name="connsiteY41" fmla="*/ 906436 h 1281460"/>
                    <a:gd name="connsiteX42" fmla="*/ 354755 w 1017885"/>
                    <a:gd name="connsiteY42" fmla="*/ 1001840 h 1281460"/>
                    <a:gd name="connsiteX43" fmla="*/ 360885 w 1017885"/>
                    <a:gd name="connsiteY43" fmla="*/ 1059327 h 1281460"/>
                    <a:gd name="connsiteX44" fmla="*/ 338408 w 1017885"/>
                    <a:gd name="connsiteY44" fmla="*/ 1169817 h 1281460"/>
                    <a:gd name="connsiteX45" fmla="*/ 274656 w 1017885"/>
                    <a:gd name="connsiteY45" fmla="*/ 1250136 h 1281460"/>
                    <a:gd name="connsiteX46" fmla="*/ 206409 w 1017885"/>
                    <a:gd name="connsiteY46" fmla="*/ 1279491 h 1281460"/>
                    <a:gd name="connsiteX47" fmla="*/ 113233 w 1017885"/>
                    <a:gd name="connsiteY47" fmla="*/ 1265629 h 1281460"/>
                    <a:gd name="connsiteX48" fmla="*/ 56836 w 1017885"/>
                    <a:gd name="connsiteY48" fmla="*/ 1221596 h 1281460"/>
                    <a:gd name="connsiteX49" fmla="*/ 9840 w 1017885"/>
                    <a:gd name="connsiteY49" fmla="*/ 1133938 h 1281460"/>
                    <a:gd name="connsiteX50" fmla="*/ 440 w 1017885"/>
                    <a:gd name="connsiteY50" fmla="*/ 1044242 h 1281460"/>
                    <a:gd name="connsiteX51" fmla="*/ 32316 w 1017885"/>
                    <a:gd name="connsiteY51" fmla="*/ 936199 h 1281460"/>
                    <a:gd name="connsiteX52" fmla="*/ 86261 w 1017885"/>
                    <a:gd name="connsiteY52" fmla="*/ 874635 h 1281460"/>
                    <a:gd name="connsiteX53" fmla="*/ 152465 w 1017885"/>
                    <a:gd name="connsiteY53" fmla="*/ 844464 h 1281460"/>
                    <a:gd name="connsiteX54" fmla="*/ 198235 w 1017885"/>
                    <a:gd name="connsiteY54"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43781 w 1017885"/>
                    <a:gd name="connsiteY34" fmla="*/ 1044242 h 1281460"/>
                    <a:gd name="connsiteX35" fmla="*/ 775657 w 1017885"/>
                    <a:gd name="connsiteY35" fmla="*/ 936199 h 1281460"/>
                    <a:gd name="connsiteX36" fmla="*/ 829601 w 1017885"/>
                    <a:gd name="connsiteY36" fmla="*/ 874635 h 1281460"/>
                    <a:gd name="connsiteX37" fmla="*/ 895805 w 1017885"/>
                    <a:gd name="connsiteY37" fmla="*/ 844464 h 1281460"/>
                    <a:gd name="connsiteX38" fmla="*/ 198235 w 1017885"/>
                    <a:gd name="connsiteY38" fmla="*/ 842731 h 1281460"/>
                    <a:gd name="connsiteX39" fmla="*/ 242780 w 1017885"/>
                    <a:gd name="connsiteY39" fmla="*/ 855065 h 1281460"/>
                    <a:gd name="connsiteX40" fmla="*/ 308984 w 1017885"/>
                    <a:gd name="connsiteY40" fmla="*/ 906436 h 1281460"/>
                    <a:gd name="connsiteX41" fmla="*/ 354755 w 1017885"/>
                    <a:gd name="connsiteY41" fmla="*/ 1001840 h 1281460"/>
                    <a:gd name="connsiteX42" fmla="*/ 360885 w 1017885"/>
                    <a:gd name="connsiteY42" fmla="*/ 1059327 h 1281460"/>
                    <a:gd name="connsiteX43" fmla="*/ 338408 w 1017885"/>
                    <a:gd name="connsiteY43" fmla="*/ 1169817 h 1281460"/>
                    <a:gd name="connsiteX44" fmla="*/ 274656 w 1017885"/>
                    <a:gd name="connsiteY44" fmla="*/ 1250136 h 1281460"/>
                    <a:gd name="connsiteX45" fmla="*/ 206409 w 1017885"/>
                    <a:gd name="connsiteY45" fmla="*/ 1279491 h 1281460"/>
                    <a:gd name="connsiteX46" fmla="*/ 113233 w 1017885"/>
                    <a:gd name="connsiteY46" fmla="*/ 1265629 h 1281460"/>
                    <a:gd name="connsiteX47" fmla="*/ 56836 w 1017885"/>
                    <a:gd name="connsiteY47" fmla="*/ 1221596 h 1281460"/>
                    <a:gd name="connsiteX48" fmla="*/ 9840 w 1017885"/>
                    <a:gd name="connsiteY48" fmla="*/ 1133938 h 1281460"/>
                    <a:gd name="connsiteX49" fmla="*/ 440 w 1017885"/>
                    <a:gd name="connsiteY49" fmla="*/ 1044242 h 1281460"/>
                    <a:gd name="connsiteX50" fmla="*/ 32316 w 1017885"/>
                    <a:gd name="connsiteY50" fmla="*/ 936199 h 1281460"/>
                    <a:gd name="connsiteX51" fmla="*/ 86261 w 1017885"/>
                    <a:gd name="connsiteY51" fmla="*/ 874635 h 1281460"/>
                    <a:gd name="connsiteX52" fmla="*/ 152465 w 1017885"/>
                    <a:gd name="connsiteY52" fmla="*/ 844464 h 1281460"/>
                    <a:gd name="connsiteX53" fmla="*/ 198235 w 1017885"/>
                    <a:gd name="connsiteY53"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75657 w 1017885"/>
                    <a:gd name="connsiteY34" fmla="*/ 936199 h 1281460"/>
                    <a:gd name="connsiteX35" fmla="*/ 829601 w 1017885"/>
                    <a:gd name="connsiteY35" fmla="*/ 874635 h 1281460"/>
                    <a:gd name="connsiteX36" fmla="*/ 895805 w 1017885"/>
                    <a:gd name="connsiteY36" fmla="*/ 844464 h 1281460"/>
                    <a:gd name="connsiteX37" fmla="*/ 198235 w 1017885"/>
                    <a:gd name="connsiteY37" fmla="*/ 842731 h 1281460"/>
                    <a:gd name="connsiteX38" fmla="*/ 242780 w 1017885"/>
                    <a:gd name="connsiteY38" fmla="*/ 855065 h 1281460"/>
                    <a:gd name="connsiteX39" fmla="*/ 308984 w 1017885"/>
                    <a:gd name="connsiteY39" fmla="*/ 906436 h 1281460"/>
                    <a:gd name="connsiteX40" fmla="*/ 354755 w 1017885"/>
                    <a:gd name="connsiteY40" fmla="*/ 1001840 h 1281460"/>
                    <a:gd name="connsiteX41" fmla="*/ 360885 w 1017885"/>
                    <a:gd name="connsiteY41" fmla="*/ 1059327 h 1281460"/>
                    <a:gd name="connsiteX42" fmla="*/ 338408 w 1017885"/>
                    <a:gd name="connsiteY42" fmla="*/ 1169817 h 1281460"/>
                    <a:gd name="connsiteX43" fmla="*/ 274656 w 1017885"/>
                    <a:gd name="connsiteY43" fmla="*/ 1250136 h 1281460"/>
                    <a:gd name="connsiteX44" fmla="*/ 206409 w 1017885"/>
                    <a:gd name="connsiteY44" fmla="*/ 1279491 h 1281460"/>
                    <a:gd name="connsiteX45" fmla="*/ 113233 w 1017885"/>
                    <a:gd name="connsiteY45" fmla="*/ 1265629 h 1281460"/>
                    <a:gd name="connsiteX46" fmla="*/ 56836 w 1017885"/>
                    <a:gd name="connsiteY46" fmla="*/ 1221596 h 1281460"/>
                    <a:gd name="connsiteX47" fmla="*/ 9840 w 1017885"/>
                    <a:gd name="connsiteY47" fmla="*/ 1133938 h 1281460"/>
                    <a:gd name="connsiteX48" fmla="*/ 440 w 1017885"/>
                    <a:gd name="connsiteY48" fmla="*/ 1044242 h 1281460"/>
                    <a:gd name="connsiteX49" fmla="*/ 32316 w 1017885"/>
                    <a:gd name="connsiteY49" fmla="*/ 936199 h 1281460"/>
                    <a:gd name="connsiteX50" fmla="*/ 86261 w 1017885"/>
                    <a:gd name="connsiteY50" fmla="*/ 874635 h 1281460"/>
                    <a:gd name="connsiteX51" fmla="*/ 152465 w 1017885"/>
                    <a:gd name="connsiteY51" fmla="*/ 844464 h 1281460"/>
                    <a:gd name="connsiteX52" fmla="*/ 198235 w 1017885"/>
                    <a:gd name="connsiteY52"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829601 w 1017885"/>
                    <a:gd name="connsiteY34" fmla="*/ 874635 h 1281460"/>
                    <a:gd name="connsiteX35" fmla="*/ 895805 w 1017885"/>
                    <a:gd name="connsiteY35" fmla="*/ 844464 h 1281460"/>
                    <a:gd name="connsiteX36" fmla="*/ 198235 w 1017885"/>
                    <a:gd name="connsiteY36" fmla="*/ 842731 h 1281460"/>
                    <a:gd name="connsiteX37" fmla="*/ 242780 w 1017885"/>
                    <a:gd name="connsiteY37" fmla="*/ 855065 h 1281460"/>
                    <a:gd name="connsiteX38" fmla="*/ 308984 w 1017885"/>
                    <a:gd name="connsiteY38" fmla="*/ 906436 h 1281460"/>
                    <a:gd name="connsiteX39" fmla="*/ 354755 w 1017885"/>
                    <a:gd name="connsiteY39" fmla="*/ 1001840 h 1281460"/>
                    <a:gd name="connsiteX40" fmla="*/ 360885 w 1017885"/>
                    <a:gd name="connsiteY40" fmla="*/ 1059327 h 1281460"/>
                    <a:gd name="connsiteX41" fmla="*/ 338408 w 1017885"/>
                    <a:gd name="connsiteY41" fmla="*/ 1169817 h 1281460"/>
                    <a:gd name="connsiteX42" fmla="*/ 274656 w 1017885"/>
                    <a:gd name="connsiteY42" fmla="*/ 1250136 h 1281460"/>
                    <a:gd name="connsiteX43" fmla="*/ 206409 w 1017885"/>
                    <a:gd name="connsiteY43" fmla="*/ 1279491 h 1281460"/>
                    <a:gd name="connsiteX44" fmla="*/ 113233 w 1017885"/>
                    <a:gd name="connsiteY44" fmla="*/ 1265629 h 1281460"/>
                    <a:gd name="connsiteX45" fmla="*/ 56836 w 1017885"/>
                    <a:gd name="connsiteY45" fmla="*/ 1221596 h 1281460"/>
                    <a:gd name="connsiteX46" fmla="*/ 9840 w 1017885"/>
                    <a:gd name="connsiteY46" fmla="*/ 1133938 h 1281460"/>
                    <a:gd name="connsiteX47" fmla="*/ 440 w 1017885"/>
                    <a:gd name="connsiteY47" fmla="*/ 1044242 h 1281460"/>
                    <a:gd name="connsiteX48" fmla="*/ 32316 w 1017885"/>
                    <a:gd name="connsiteY48" fmla="*/ 936199 h 1281460"/>
                    <a:gd name="connsiteX49" fmla="*/ 86261 w 1017885"/>
                    <a:gd name="connsiteY49" fmla="*/ 874635 h 1281460"/>
                    <a:gd name="connsiteX50" fmla="*/ 152465 w 1017885"/>
                    <a:gd name="connsiteY50" fmla="*/ 844464 h 1281460"/>
                    <a:gd name="connsiteX51" fmla="*/ 198235 w 1017885"/>
                    <a:gd name="connsiteY51"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198235 w 1017885"/>
                    <a:gd name="connsiteY33" fmla="*/ 842731 h 1281460"/>
                    <a:gd name="connsiteX34" fmla="*/ 242780 w 1017885"/>
                    <a:gd name="connsiteY34" fmla="*/ 855065 h 1281460"/>
                    <a:gd name="connsiteX35" fmla="*/ 308984 w 1017885"/>
                    <a:gd name="connsiteY35" fmla="*/ 906436 h 1281460"/>
                    <a:gd name="connsiteX36" fmla="*/ 354755 w 1017885"/>
                    <a:gd name="connsiteY36" fmla="*/ 1001840 h 1281460"/>
                    <a:gd name="connsiteX37" fmla="*/ 360885 w 1017885"/>
                    <a:gd name="connsiteY37" fmla="*/ 1059327 h 1281460"/>
                    <a:gd name="connsiteX38" fmla="*/ 338408 w 1017885"/>
                    <a:gd name="connsiteY38" fmla="*/ 1169817 h 1281460"/>
                    <a:gd name="connsiteX39" fmla="*/ 274656 w 1017885"/>
                    <a:gd name="connsiteY39" fmla="*/ 1250136 h 1281460"/>
                    <a:gd name="connsiteX40" fmla="*/ 206409 w 1017885"/>
                    <a:gd name="connsiteY40" fmla="*/ 1279491 h 1281460"/>
                    <a:gd name="connsiteX41" fmla="*/ 113233 w 1017885"/>
                    <a:gd name="connsiteY41" fmla="*/ 1265629 h 1281460"/>
                    <a:gd name="connsiteX42" fmla="*/ 56836 w 1017885"/>
                    <a:gd name="connsiteY42" fmla="*/ 1221596 h 1281460"/>
                    <a:gd name="connsiteX43" fmla="*/ 9840 w 1017885"/>
                    <a:gd name="connsiteY43" fmla="*/ 1133938 h 1281460"/>
                    <a:gd name="connsiteX44" fmla="*/ 440 w 1017885"/>
                    <a:gd name="connsiteY44" fmla="*/ 1044242 h 1281460"/>
                    <a:gd name="connsiteX45" fmla="*/ 32316 w 1017885"/>
                    <a:gd name="connsiteY45" fmla="*/ 936199 h 1281460"/>
                    <a:gd name="connsiteX46" fmla="*/ 86261 w 1017885"/>
                    <a:gd name="connsiteY46" fmla="*/ 874635 h 1281460"/>
                    <a:gd name="connsiteX47" fmla="*/ 152465 w 1017885"/>
                    <a:gd name="connsiteY47" fmla="*/ 844464 h 1281460"/>
                    <a:gd name="connsiteX48" fmla="*/ 198235 w 1017885"/>
                    <a:gd name="connsiteY4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27272 w 1017885"/>
                    <a:gd name="connsiteY15" fmla="*/ 929268 h 1281460"/>
                    <a:gd name="connsiteX16" fmla="*/ 183932 w 1017885"/>
                    <a:gd name="connsiteY16" fmla="*/ 929268 h 1281460"/>
                    <a:gd name="connsiteX17" fmla="*/ 144291 w 1017885"/>
                    <a:gd name="connsiteY17" fmla="*/ 940684 h 1281460"/>
                    <a:gd name="connsiteX18" fmla="*/ 118954 w 1017885"/>
                    <a:gd name="connsiteY18" fmla="*/ 964331 h 1281460"/>
                    <a:gd name="connsiteX19" fmla="*/ 96477 w 1017885"/>
                    <a:gd name="connsiteY19" fmla="*/ 1007548 h 1281460"/>
                    <a:gd name="connsiteX20" fmla="*/ 90756 w 1017885"/>
                    <a:gd name="connsiteY20" fmla="*/ 1092352 h 1281460"/>
                    <a:gd name="connsiteX21" fmla="*/ 108329 w 1017885"/>
                    <a:gd name="connsiteY21" fmla="*/ 1143316 h 1281460"/>
                    <a:gd name="connsiteX22" fmla="*/ 132031 w 1017885"/>
                    <a:gd name="connsiteY22" fmla="*/ 1173486 h 1281460"/>
                    <a:gd name="connsiteX23" fmla="*/ 155734 w 1017885"/>
                    <a:gd name="connsiteY23" fmla="*/ 1188979 h 1281460"/>
                    <a:gd name="connsiteX24" fmla="*/ 207226 w 1017885"/>
                    <a:gd name="connsiteY24" fmla="*/ 1188572 h 1281460"/>
                    <a:gd name="connsiteX25" fmla="*/ 232155 w 1017885"/>
                    <a:gd name="connsiteY25" fmla="*/ 1171448 h 1281460"/>
                    <a:gd name="connsiteX26" fmla="*/ 259127 w 1017885"/>
                    <a:gd name="connsiteY26" fmla="*/ 1132715 h 1281460"/>
                    <a:gd name="connsiteX27" fmla="*/ 273839 w 1017885"/>
                    <a:gd name="connsiteY27" fmla="*/ 1061774 h 1281460"/>
                    <a:gd name="connsiteX28" fmla="*/ 267300 w 1017885"/>
                    <a:gd name="connsiteY28" fmla="*/ 1012848 h 1281460"/>
                    <a:gd name="connsiteX29" fmla="*/ 243189 w 1017885"/>
                    <a:gd name="connsiteY29" fmla="*/ 965146 h 1281460"/>
                    <a:gd name="connsiteX30" fmla="*/ 214991 w 1017885"/>
                    <a:gd name="connsiteY30" fmla="*/ 939461 h 1281460"/>
                    <a:gd name="connsiteX31" fmla="*/ 183932 w 1017885"/>
                    <a:gd name="connsiteY31" fmla="*/ 929268 h 1281460"/>
                    <a:gd name="connsiteX32" fmla="*/ 198235 w 1017885"/>
                    <a:gd name="connsiteY32" fmla="*/ 842731 h 1281460"/>
                    <a:gd name="connsiteX33" fmla="*/ 242780 w 1017885"/>
                    <a:gd name="connsiteY33" fmla="*/ 855065 h 1281460"/>
                    <a:gd name="connsiteX34" fmla="*/ 308984 w 1017885"/>
                    <a:gd name="connsiteY34" fmla="*/ 906436 h 1281460"/>
                    <a:gd name="connsiteX35" fmla="*/ 354755 w 1017885"/>
                    <a:gd name="connsiteY35" fmla="*/ 1001840 h 1281460"/>
                    <a:gd name="connsiteX36" fmla="*/ 360885 w 1017885"/>
                    <a:gd name="connsiteY36" fmla="*/ 1059327 h 1281460"/>
                    <a:gd name="connsiteX37" fmla="*/ 338408 w 1017885"/>
                    <a:gd name="connsiteY37" fmla="*/ 1169817 h 1281460"/>
                    <a:gd name="connsiteX38" fmla="*/ 274656 w 1017885"/>
                    <a:gd name="connsiteY38" fmla="*/ 1250136 h 1281460"/>
                    <a:gd name="connsiteX39" fmla="*/ 206409 w 1017885"/>
                    <a:gd name="connsiteY39" fmla="*/ 1279491 h 1281460"/>
                    <a:gd name="connsiteX40" fmla="*/ 113233 w 1017885"/>
                    <a:gd name="connsiteY40" fmla="*/ 1265629 h 1281460"/>
                    <a:gd name="connsiteX41" fmla="*/ 56836 w 1017885"/>
                    <a:gd name="connsiteY41" fmla="*/ 1221596 h 1281460"/>
                    <a:gd name="connsiteX42" fmla="*/ 9840 w 1017885"/>
                    <a:gd name="connsiteY42" fmla="*/ 1133938 h 1281460"/>
                    <a:gd name="connsiteX43" fmla="*/ 440 w 1017885"/>
                    <a:gd name="connsiteY43" fmla="*/ 1044242 h 1281460"/>
                    <a:gd name="connsiteX44" fmla="*/ 32316 w 1017885"/>
                    <a:gd name="connsiteY44" fmla="*/ 936199 h 1281460"/>
                    <a:gd name="connsiteX45" fmla="*/ 86261 w 1017885"/>
                    <a:gd name="connsiteY45" fmla="*/ 874635 h 1281460"/>
                    <a:gd name="connsiteX46" fmla="*/ 152465 w 1017885"/>
                    <a:gd name="connsiteY46" fmla="*/ 844464 h 1281460"/>
                    <a:gd name="connsiteX47" fmla="*/ 198235 w 1017885"/>
                    <a:gd name="connsiteY47"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17179 w 1017885"/>
                    <a:gd name="connsiteY11" fmla="*/ 1061774 h 1281460"/>
                    <a:gd name="connsiteX12" fmla="*/ 1010640 w 1017885"/>
                    <a:gd name="connsiteY12" fmla="*/ 1012848 h 1281460"/>
                    <a:gd name="connsiteX13" fmla="*/ 986529 w 1017885"/>
                    <a:gd name="connsiteY13" fmla="*/ 965146 h 1281460"/>
                    <a:gd name="connsiteX14" fmla="*/ 927272 w 1017885"/>
                    <a:gd name="connsiteY14" fmla="*/ 929268 h 1281460"/>
                    <a:gd name="connsiteX15" fmla="*/ 183932 w 1017885"/>
                    <a:gd name="connsiteY15" fmla="*/ 929268 h 1281460"/>
                    <a:gd name="connsiteX16" fmla="*/ 144291 w 1017885"/>
                    <a:gd name="connsiteY16" fmla="*/ 940684 h 1281460"/>
                    <a:gd name="connsiteX17" fmla="*/ 118954 w 1017885"/>
                    <a:gd name="connsiteY17" fmla="*/ 964331 h 1281460"/>
                    <a:gd name="connsiteX18" fmla="*/ 96477 w 1017885"/>
                    <a:gd name="connsiteY18" fmla="*/ 1007548 h 1281460"/>
                    <a:gd name="connsiteX19" fmla="*/ 90756 w 1017885"/>
                    <a:gd name="connsiteY19" fmla="*/ 1092352 h 1281460"/>
                    <a:gd name="connsiteX20" fmla="*/ 108329 w 1017885"/>
                    <a:gd name="connsiteY20" fmla="*/ 1143316 h 1281460"/>
                    <a:gd name="connsiteX21" fmla="*/ 132031 w 1017885"/>
                    <a:gd name="connsiteY21" fmla="*/ 1173486 h 1281460"/>
                    <a:gd name="connsiteX22" fmla="*/ 155734 w 1017885"/>
                    <a:gd name="connsiteY22" fmla="*/ 1188979 h 1281460"/>
                    <a:gd name="connsiteX23" fmla="*/ 207226 w 1017885"/>
                    <a:gd name="connsiteY23" fmla="*/ 1188572 h 1281460"/>
                    <a:gd name="connsiteX24" fmla="*/ 232155 w 1017885"/>
                    <a:gd name="connsiteY24" fmla="*/ 1171448 h 1281460"/>
                    <a:gd name="connsiteX25" fmla="*/ 259127 w 1017885"/>
                    <a:gd name="connsiteY25" fmla="*/ 1132715 h 1281460"/>
                    <a:gd name="connsiteX26" fmla="*/ 273839 w 1017885"/>
                    <a:gd name="connsiteY26" fmla="*/ 1061774 h 1281460"/>
                    <a:gd name="connsiteX27" fmla="*/ 267300 w 1017885"/>
                    <a:gd name="connsiteY27" fmla="*/ 1012848 h 1281460"/>
                    <a:gd name="connsiteX28" fmla="*/ 243189 w 1017885"/>
                    <a:gd name="connsiteY28" fmla="*/ 965146 h 1281460"/>
                    <a:gd name="connsiteX29" fmla="*/ 214991 w 1017885"/>
                    <a:gd name="connsiteY29" fmla="*/ 939461 h 1281460"/>
                    <a:gd name="connsiteX30" fmla="*/ 183932 w 1017885"/>
                    <a:gd name="connsiteY30" fmla="*/ 929268 h 1281460"/>
                    <a:gd name="connsiteX31" fmla="*/ 198235 w 1017885"/>
                    <a:gd name="connsiteY31" fmla="*/ 842731 h 1281460"/>
                    <a:gd name="connsiteX32" fmla="*/ 242780 w 1017885"/>
                    <a:gd name="connsiteY32" fmla="*/ 855065 h 1281460"/>
                    <a:gd name="connsiteX33" fmla="*/ 308984 w 1017885"/>
                    <a:gd name="connsiteY33" fmla="*/ 906436 h 1281460"/>
                    <a:gd name="connsiteX34" fmla="*/ 354755 w 1017885"/>
                    <a:gd name="connsiteY34" fmla="*/ 1001840 h 1281460"/>
                    <a:gd name="connsiteX35" fmla="*/ 360885 w 1017885"/>
                    <a:gd name="connsiteY35" fmla="*/ 1059327 h 1281460"/>
                    <a:gd name="connsiteX36" fmla="*/ 338408 w 1017885"/>
                    <a:gd name="connsiteY36" fmla="*/ 1169817 h 1281460"/>
                    <a:gd name="connsiteX37" fmla="*/ 274656 w 1017885"/>
                    <a:gd name="connsiteY37" fmla="*/ 1250136 h 1281460"/>
                    <a:gd name="connsiteX38" fmla="*/ 206409 w 1017885"/>
                    <a:gd name="connsiteY38" fmla="*/ 1279491 h 1281460"/>
                    <a:gd name="connsiteX39" fmla="*/ 113233 w 1017885"/>
                    <a:gd name="connsiteY39" fmla="*/ 1265629 h 1281460"/>
                    <a:gd name="connsiteX40" fmla="*/ 56836 w 1017885"/>
                    <a:gd name="connsiteY40" fmla="*/ 1221596 h 1281460"/>
                    <a:gd name="connsiteX41" fmla="*/ 9840 w 1017885"/>
                    <a:gd name="connsiteY41" fmla="*/ 1133938 h 1281460"/>
                    <a:gd name="connsiteX42" fmla="*/ 440 w 1017885"/>
                    <a:gd name="connsiteY42" fmla="*/ 1044242 h 1281460"/>
                    <a:gd name="connsiteX43" fmla="*/ 32316 w 1017885"/>
                    <a:gd name="connsiteY43" fmla="*/ 936199 h 1281460"/>
                    <a:gd name="connsiteX44" fmla="*/ 86261 w 1017885"/>
                    <a:gd name="connsiteY44" fmla="*/ 874635 h 1281460"/>
                    <a:gd name="connsiteX45" fmla="*/ 152465 w 1017885"/>
                    <a:gd name="connsiteY45" fmla="*/ 844464 h 1281460"/>
                    <a:gd name="connsiteX46" fmla="*/ 198235 w 1017885"/>
                    <a:gd name="connsiteY46"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1017179 w 1017885"/>
                    <a:gd name="connsiteY10" fmla="*/ 1061774 h 1281460"/>
                    <a:gd name="connsiteX11" fmla="*/ 1010640 w 1017885"/>
                    <a:gd name="connsiteY11" fmla="*/ 1012848 h 1281460"/>
                    <a:gd name="connsiteX12" fmla="*/ 986529 w 1017885"/>
                    <a:gd name="connsiteY12" fmla="*/ 965146 h 1281460"/>
                    <a:gd name="connsiteX13" fmla="*/ 927272 w 1017885"/>
                    <a:gd name="connsiteY13" fmla="*/ 929268 h 1281460"/>
                    <a:gd name="connsiteX14" fmla="*/ 183932 w 1017885"/>
                    <a:gd name="connsiteY14" fmla="*/ 929268 h 1281460"/>
                    <a:gd name="connsiteX15" fmla="*/ 144291 w 1017885"/>
                    <a:gd name="connsiteY15" fmla="*/ 940684 h 1281460"/>
                    <a:gd name="connsiteX16" fmla="*/ 118954 w 1017885"/>
                    <a:gd name="connsiteY16" fmla="*/ 964331 h 1281460"/>
                    <a:gd name="connsiteX17" fmla="*/ 96477 w 1017885"/>
                    <a:gd name="connsiteY17" fmla="*/ 1007548 h 1281460"/>
                    <a:gd name="connsiteX18" fmla="*/ 90756 w 1017885"/>
                    <a:gd name="connsiteY18" fmla="*/ 1092352 h 1281460"/>
                    <a:gd name="connsiteX19" fmla="*/ 108329 w 1017885"/>
                    <a:gd name="connsiteY19" fmla="*/ 1143316 h 1281460"/>
                    <a:gd name="connsiteX20" fmla="*/ 132031 w 1017885"/>
                    <a:gd name="connsiteY20" fmla="*/ 1173486 h 1281460"/>
                    <a:gd name="connsiteX21" fmla="*/ 155734 w 1017885"/>
                    <a:gd name="connsiteY21" fmla="*/ 1188979 h 1281460"/>
                    <a:gd name="connsiteX22" fmla="*/ 207226 w 1017885"/>
                    <a:gd name="connsiteY22" fmla="*/ 1188572 h 1281460"/>
                    <a:gd name="connsiteX23" fmla="*/ 232155 w 1017885"/>
                    <a:gd name="connsiteY23" fmla="*/ 1171448 h 1281460"/>
                    <a:gd name="connsiteX24" fmla="*/ 259127 w 1017885"/>
                    <a:gd name="connsiteY24" fmla="*/ 1132715 h 1281460"/>
                    <a:gd name="connsiteX25" fmla="*/ 273839 w 1017885"/>
                    <a:gd name="connsiteY25" fmla="*/ 1061774 h 1281460"/>
                    <a:gd name="connsiteX26" fmla="*/ 267300 w 1017885"/>
                    <a:gd name="connsiteY26" fmla="*/ 1012848 h 1281460"/>
                    <a:gd name="connsiteX27" fmla="*/ 243189 w 1017885"/>
                    <a:gd name="connsiteY27" fmla="*/ 965146 h 1281460"/>
                    <a:gd name="connsiteX28" fmla="*/ 214991 w 1017885"/>
                    <a:gd name="connsiteY28" fmla="*/ 939461 h 1281460"/>
                    <a:gd name="connsiteX29" fmla="*/ 183932 w 1017885"/>
                    <a:gd name="connsiteY29" fmla="*/ 929268 h 1281460"/>
                    <a:gd name="connsiteX30" fmla="*/ 198235 w 1017885"/>
                    <a:gd name="connsiteY30" fmla="*/ 842731 h 1281460"/>
                    <a:gd name="connsiteX31" fmla="*/ 242780 w 1017885"/>
                    <a:gd name="connsiteY31" fmla="*/ 855065 h 1281460"/>
                    <a:gd name="connsiteX32" fmla="*/ 308984 w 1017885"/>
                    <a:gd name="connsiteY32" fmla="*/ 906436 h 1281460"/>
                    <a:gd name="connsiteX33" fmla="*/ 354755 w 1017885"/>
                    <a:gd name="connsiteY33" fmla="*/ 1001840 h 1281460"/>
                    <a:gd name="connsiteX34" fmla="*/ 360885 w 1017885"/>
                    <a:gd name="connsiteY34" fmla="*/ 1059327 h 1281460"/>
                    <a:gd name="connsiteX35" fmla="*/ 338408 w 1017885"/>
                    <a:gd name="connsiteY35" fmla="*/ 1169817 h 1281460"/>
                    <a:gd name="connsiteX36" fmla="*/ 274656 w 1017885"/>
                    <a:gd name="connsiteY36" fmla="*/ 1250136 h 1281460"/>
                    <a:gd name="connsiteX37" fmla="*/ 206409 w 1017885"/>
                    <a:gd name="connsiteY37" fmla="*/ 1279491 h 1281460"/>
                    <a:gd name="connsiteX38" fmla="*/ 113233 w 1017885"/>
                    <a:gd name="connsiteY38" fmla="*/ 1265629 h 1281460"/>
                    <a:gd name="connsiteX39" fmla="*/ 56836 w 1017885"/>
                    <a:gd name="connsiteY39" fmla="*/ 1221596 h 1281460"/>
                    <a:gd name="connsiteX40" fmla="*/ 9840 w 1017885"/>
                    <a:gd name="connsiteY40" fmla="*/ 1133938 h 1281460"/>
                    <a:gd name="connsiteX41" fmla="*/ 440 w 1017885"/>
                    <a:gd name="connsiteY41" fmla="*/ 1044242 h 1281460"/>
                    <a:gd name="connsiteX42" fmla="*/ 32316 w 1017885"/>
                    <a:gd name="connsiteY42" fmla="*/ 936199 h 1281460"/>
                    <a:gd name="connsiteX43" fmla="*/ 86261 w 1017885"/>
                    <a:gd name="connsiteY43" fmla="*/ 874635 h 1281460"/>
                    <a:gd name="connsiteX44" fmla="*/ 152465 w 1017885"/>
                    <a:gd name="connsiteY44" fmla="*/ 844464 h 1281460"/>
                    <a:gd name="connsiteX45" fmla="*/ 198235 w 1017885"/>
                    <a:gd name="connsiteY45"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1017179 w 1017885"/>
                    <a:gd name="connsiteY9" fmla="*/ 1061774 h 1281460"/>
                    <a:gd name="connsiteX10" fmla="*/ 1010640 w 1017885"/>
                    <a:gd name="connsiteY10" fmla="*/ 1012848 h 1281460"/>
                    <a:gd name="connsiteX11" fmla="*/ 986529 w 1017885"/>
                    <a:gd name="connsiteY11" fmla="*/ 965146 h 1281460"/>
                    <a:gd name="connsiteX12" fmla="*/ 927272 w 1017885"/>
                    <a:gd name="connsiteY12" fmla="*/ 929268 h 1281460"/>
                    <a:gd name="connsiteX13" fmla="*/ 183932 w 1017885"/>
                    <a:gd name="connsiteY13" fmla="*/ 929268 h 1281460"/>
                    <a:gd name="connsiteX14" fmla="*/ 144291 w 1017885"/>
                    <a:gd name="connsiteY14" fmla="*/ 940684 h 1281460"/>
                    <a:gd name="connsiteX15" fmla="*/ 118954 w 1017885"/>
                    <a:gd name="connsiteY15" fmla="*/ 964331 h 1281460"/>
                    <a:gd name="connsiteX16" fmla="*/ 96477 w 1017885"/>
                    <a:gd name="connsiteY16" fmla="*/ 1007548 h 1281460"/>
                    <a:gd name="connsiteX17" fmla="*/ 90756 w 1017885"/>
                    <a:gd name="connsiteY17" fmla="*/ 1092352 h 1281460"/>
                    <a:gd name="connsiteX18" fmla="*/ 108329 w 1017885"/>
                    <a:gd name="connsiteY18" fmla="*/ 1143316 h 1281460"/>
                    <a:gd name="connsiteX19" fmla="*/ 132031 w 1017885"/>
                    <a:gd name="connsiteY19" fmla="*/ 1173486 h 1281460"/>
                    <a:gd name="connsiteX20" fmla="*/ 155734 w 1017885"/>
                    <a:gd name="connsiteY20" fmla="*/ 1188979 h 1281460"/>
                    <a:gd name="connsiteX21" fmla="*/ 207226 w 1017885"/>
                    <a:gd name="connsiteY21" fmla="*/ 1188572 h 1281460"/>
                    <a:gd name="connsiteX22" fmla="*/ 232155 w 1017885"/>
                    <a:gd name="connsiteY22" fmla="*/ 1171448 h 1281460"/>
                    <a:gd name="connsiteX23" fmla="*/ 259127 w 1017885"/>
                    <a:gd name="connsiteY23" fmla="*/ 1132715 h 1281460"/>
                    <a:gd name="connsiteX24" fmla="*/ 273839 w 1017885"/>
                    <a:gd name="connsiteY24" fmla="*/ 1061774 h 1281460"/>
                    <a:gd name="connsiteX25" fmla="*/ 267300 w 1017885"/>
                    <a:gd name="connsiteY25" fmla="*/ 1012848 h 1281460"/>
                    <a:gd name="connsiteX26" fmla="*/ 243189 w 1017885"/>
                    <a:gd name="connsiteY26" fmla="*/ 965146 h 1281460"/>
                    <a:gd name="connsiteX27" fmla="*/ 214991 w 1017885"/>
                    <a:gd name="connsiteY27" fmla="*/ 939461 h 1281460"/>
                    <a:gd name="connsiteX28" fmla="*/ 183932 w 1017885"/>
                    <a:gd name="connsiteY28" fmla="*/ 929268 h 1281460"/>
                    <a:gd name="connsiteX29" fmla="*/ 198235 w 1017885"/>
                    <a:gd name="connsiteY29" fmla="*/ 842731 h 1281460"/>
                    <a:gd name="connsiteX30" fmla="*/ 242780 w 1017885"/>
                    <a:gd name="connsiteY30" fmla="*/ 855065 h 1281460"/>
                    <a:gd name="connsiteX31" fmla="*/ 308984 w 1017885"/>
                    <a:gd name="connsiteY31" fmla="*/ 906436 h 1281460"/>
                    <a:gd name="connsiteX32" fmla="*/ 354755 w 1017885"/>
                    <a:gd name="connsiteY32" fmla="*/ 1001840 h 1281460"/>
                    <a:gd name="connsiteX33" fmla="*/ 360885 w 1017885"/>
                    <a:gd name="connsiteY33" fmla="*/ 1059327 h 1281460"/>
                    <a:gd name="connsiteX34" fmla="*/ 338408 w 1017885"/>
                    <a:gd name="connsiteY34" fmla="*/ 1169817 h 1281460"/>
                    <a:gd name="connsiteX35" fmla="*/ 274656 w 1017885"/>
                    <a:gd name="connsiteY35" fmla="*/ 1250136 h 1281460"/>
                    <a:gd name="connsiteX36" fmla="*/ 206409 w 1017885"/>
                    <a:gd name="connsiteY36" fmla="*/ 1279491 h 1281460"/>
                    <a:gd name="connsiteX37" fmla="*/ 113233 w 1017885"/>
                    <a:gd name="connsiteY37" fmla="*/ 1265629 h 1281460"/>
                    <a:gd name="connsiteX38" fmla="*/ 56836 w 1017885"/>
                    <a:gd name="connsiteY38" fmla="*/ 1221596 h 1281460"/>
                    <a:gd name="connsiteX39" fmla="*/ 9840 w 1017885"/>
                    <a:gd name="connsiteY39" fmla="*/ 1133938 h 1281460"/>
                    <a:gd name="connsiteX40" fmla="*/ 440 w 1017885"/>
                    <a:gd name="connsiteY40" fmla="*/ 1044242 h 1281460"/>
                    <a:gd name="connsiteX41" fmla="*/ 32316 w 1017885"/>
                    <a:gd name="connsiteY41" fmla="*/ 936199 h 1281460"/>
                    <a:gd name="connsiteX42" fmla="*/ 86261 w 1017885"/>
                    <a:gd name="connsiteY42" fmla="*/ 874635 h 1281460"/>
                    <a:gd name="connsiteX43" fmla="*/ 152465 w 1017885"/>
                    <a:gd name="connsiteY43" fmla="*/ 844464 h 1281460"/>
                    <a:gd name="connsiteX44" fmla="*/ 198235 w 1017885"/>
                    <a:gd name="connsiteY44"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1017179 w 1017885"/>
                    <a:gd name="connsiteY8" fmla="*/ 1061774 h 1281460"/>
                    <a:gd name="connsiteX9" fmla="*/ 1010640 w 1017885"/>
                    <a:gd name="connsiteY9" fmla="*/ 1012848 h 1281460"/>
                    <a:gd name="connsiteX10" fmla="*/ 986529 w 1017885"/>
                    <a:gd name="connsiteY10" fmla="*/ 965146 h 1281460"/>
                    <a:gd name="connsiteX11" fmla="*/ 927272 w 1017885"/>
                    <a:gd name="connsiteY11" fmla="*/ 929268 h 1281460"/>
                    <a:gd name="connsiteX12" fmla="*/ 183932 w 1017885"/>
                    <a:gd name="connsiteY12" fmla="*/ 929268 h 1281460"/>
                    <a:gd name="connsiteX13" fmla="*/ 144291 w 1017885"/>
                    <a:gd name="connsiteY13" fmla="*/ 940684 h 1281460"/>
                    <a:gd name="connsiteX14" fmla="*/ 118954 w 1017885"/>
                    <a:gd name="connsiteY14" fmla="*/ 964331 h 1281460"/>
                    <a:gd name="connsiteX15" fmla="*/ 96477 w 1017885"/>
                    <a:gd name="connsiteY15" fmla="*/ 1007548 h 1281460"/>
                    <a:gd name="connsiteX16" fmla="*/ 90756 w 1017885"/>
                    <a:gd name="connsiteY16" fmla="*/ 1092352 h 1281460"/>
                    <a:gd name="connsiteX17" fmla="*/ 108329 w 1017885"/>
                    <a:gd name="connsiteY17" fmla="*/ 1143316 h 1281460"/>
                    <a:gd name="connsiteX18" fmla="*/ 132031 w 1017885"/>
                    <a:gd name="connsiteY18" fmla="*/ 1173486 h 1281460"/>
                    <a:gd name="connsiteX19" fmla="*/ 155734 w 1017885"/>
                    <a:gd name="connsiteY19" fmla="*/ 1188979 h 1281460"/>
                    <a:gd name="connsiteX20" fmla="*/ 207226 w 1017885"/>
                    <a:gd name="connsiteY20" fmla="*/ 1188572 h 1281460"/>
                    <a:gd name="connsiteX21" fmla="*/ 232155 w 1017885"/>
                    <a:gd name="connsiteY21" fmla="*/ 1171448 h 1281460"/>
                    <a:gd name="connsiteX22" fmla="*/ 259127 w 1017885"/>
                    <a:gd name="connsiteY22" fmla="*/ 1132715 h 1281460"/>
                    <a:gd name="connsiteX23" fmla="*/ 273839 w 1017885"/>
                    <a:gd name="connsiteY23" fmla="*/ 1061774 h 1281460"/>
                    <a:gd name="connsiteX24" fmla="*/ 267300 w 1017885"/>
                    <a:gd name="connsiteY24" fmla="*/ 1012848 h 1281460"/>
                    <a:gd name="connsiteX25" fmla="*/ 243189 w 1017885"/>
                    <a:gd name="connsiteY25" fmla="*/ 965146 h 1281460"/>
                    <a:gd name="connsiteX26" fmla="*/ 214991 w 1017885"/>
                    <a:gd name="connsiteY26" fmla="*/ 939461 h 1281460"/>
                    <a:gd name="connsiteX27" fmla="*/ 183932 w 1017885"/>
                    <a:gd name="connsiteY27" fmla="*/ 929268 h 1281460"/>
                    <a:gd name="connsiteX28" fmla="*/ 198235 w 1017885"/>
                    <a:gd name="connsiteY28" fmla="*/ 842731 h 1281460"/>
                    <a:gd name="connsiteX29" fmla="*/ 242780 w 1017885"/>
                    <a:gd name="connsiteY29" fmla="*/ 855065 h 1281460"/>
                    <a:gd name="connsiteX30" fmla="*/ 308984 w 1017885"/>
                    <a:gd name="connsiteY30" fmla="*/ 906436 h 1281460"/>
                    <a:gd name="connsiteX31" fmla="*/ 354755 w 1017885"/>
                    <a:gd name="connsiteY31" fmla="*/ 1001840 h 1281460"/>
                    <a:gd name="connsiteX32" fmla="*/ 360885 w 1017885"/>
                    <a:gd name="connsiteY32" fmla="*/ 1059327 h 1281460"/>
                    <a:gd name="connsiteX33" fmla="*/ 338408 w 1017885"/>
                    <a:gd name="connsiteY33" fmla="*/ 1169817 h 1281460"/>
                    <a:gd name="connsiteX34" fmla="*/ 274656 w 1017885"/>
                    <a:gd name="connsiteY34" fmla="*/ 1250136 h 1281460"/>
                    <a:gd name="connsiteX35" fmla="*/ 206409 w 1017885"/>
                    <a:gd name="connsiteY35" fmla="*/ 1279491 h 1281460"/>
                    <a:gd name="connsiteX36" fmla="*/ 113233 w 1017885"/>
                    <a:gd name="connsiteY36" fmla="*/ 1265629 h 1281460"/>
                    <a:gd name="connsiteX37" fmla="*/ 56836 w 1017885"/>
                    <a:gd name="connsiteY37" fmla="*/ 1221596 h 1281460"/>
                    <a:gd name="connsiteX38" fmla="*/ 9840 w 1017885"/>
                    <a:gd name="connsiteY38" fmla="*/ 1133938 h 1281460"/>
                    <a:gd name="connsiteX39" fmla="*/ 440 w 1017885"/>
                    <a:gd name="connsiteY39" fmla="*/ 1044242 h 1281460"/>
                    <a:gd name="connsiteX40" fmla="*/ 32316 w 1017885"/>
                    <a:gd name="connsiteY40" fmla="*/ 936199 h 1281460"/>
                    <a:gd name="connsiteX41" fmla="*/ 86261 w 1017885"/>
                    <a:gd name="connsiteY41" fmla="*/ 874635 h 1281460"/>
                    <a:gd name="connsiteX42" fmla="*/ 152465 w 1017885"/>
                    <a:gd name="connsiteY42" fmla="*/ 844464 h 1281460"/>
                    <a:gd name="connsiteX43" fmla="*/ 198235 w 1017885"/>
                    <a:gd name="connsiteY43"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1017179 w 1017885"/>
                    <a:gd name="connsiteY7" fmla="*/ 1061774 h 1281460"/>
                    <a:gd name="connsiteX8" fmla="*/ 1010640 w 1017885"/>
                    <a:gd name="connsiteY8" fmla="*/ 1012848 h 1281460"/>
                    <a:gd name="connsiteX9" fmla="*/ 986529 w 1017885"/>
                    <a:gd name="connsiteY9" fmla="*/ 965146 h 1281460"/>
                    <a:gd name="connsiteX10" fmla="*/ 927272 w 1017885"/>
                    <a:gd name="connsiteY10" fmla="*/ 929268 h 1281460"/>
                    <a:gd name="connsiteX11" fmla="*/ 183932 w 1017885"/>
                    <a:gd name="connsiteY11" fmla="*/ 929268 h 1281460"/>
                    <a:gd name="connsiteX12" fmla="*/ 144291 w 1017885"/>
                    <a:gd name="connsiteY12" fmla="*/ 940684 h 1281460"/>
                    <a:gd name="connsiteX13" fmla="*/ 118954 w 1017885"/>
                    <a:gd name="connsiteY13" fmla="*/ 964331 h 1281460"/>
                    <a:gd name="connsiteX14" fmla="*/ 96477 w 1017885"/>
                    <a:gd name="connsiteY14" fmla="*/ 1007548 h 1281460"/>
                    <a:gd name="connsiteX15" fmla="*/ 90756 w 1017885"/>
                    <a:gd name="connsiteY15" fmla="*/ 1092352 h 1281460"/>
                    <a:gd name="connsiteX16" fmla="*/ 108329 w 1017885"/>
                    <a:gd name="connsiteY16" fmla="*/ 1143316 h 1281460"/>
                    <a:gd name="connsiteX17" fmla="*/ 132031 w 1017885"/>
                    <a:gd name="connsiteY17" fmla="*/ 1173486 h 1281460"/>
                    <a:gd name="connsiteX18" fmla="*/ 155734 w 1017885"/>
                    <a:gd name="connsiteY18" fmla="*/ 1188979 h 1281460"/>
                    <a:gd name="connsiteX19" fmla="*/ 207226 w 1017885"/>
                    <a:gd name="connsiteY19" fmla="*/ 1188572 h 1281460"/>
                    <a:gd name="connsiteX20" fmla="*/ 232155 w 1017885"/>
                    <a:gd name="connsiteY20" fmla="*/ 1171448 h 1281460"/>
                    <a:gd name="connsiteX21" fmla="*/ 259127 w 1017885"/>
                    <a:gd name="connsiteY21" fmla="*/ 1132715 h 1281460"/>
                    <a:gd name="connsiteX22" fmla="*/ 273839 w 1017885"/>
                    <a:gd name="connsiteY22" fmla="*/ 1061774 h 1281460"/>
                    <a:gd name="connsiteX23" fmla="*/ 267300 w 1017885"/>
                    <a:gd name="connsiteY23" fmla="*/ 1012848 h 1281460"/>
                    <a:gd name="connsiteX24" fmla="*/ 243189 w 1017885"/>
                    <a:gd name="connsiteY24" fmla="*/ 965146 h 1281460"/>
                    <a:gd name="connsiteX25" fmla="*/ 214991 w 1017885"/>
                    <a:gd name="connsiteY25" fmla="*/ 939461 h 1281460"/>
                    <a:gd name="connsiteX26" fmla="*/ 183932 w 1017885"/>
                    <a:gd name="connsiteY26" fmla="*/ 929268 h 1281460"/>
                    <a:gd name="connsiteX27" fmla="*/ 198235 w 1017885"/>
                    <a:gd name="connsiteY27" fmla="*/ 842731 h 1281460"/>
                    <a:gd name="connsiteX28" fmla="*/ 242780 w 1017885"/>
                    <a:gd name="connsiteY28" fmla="*/ 855065 h 1281460"/>
                    <a:gd name="connsiteX29" fmla="*/ 308984 w 1017885"/>
                    <a:gd name="connsiteY29" fmla="*/ 906436 h 1281460"/>
                    <a:gd name="connsiteX30" fmla="*/ 354755 w 1017885"/>
                    <a:gd name="connsiteY30" fmla="*/ 1001840 h 1281460"/>
                    <a:gd name="connsiteX31" fmla="*/ 360885 w 1017885"/>
                    <a:gd name="connsiteY31" fmla="*/ 1059327 h 1281460"/>
                    <a:gd name="connsiteX32" fmla="*/ 338408 w 1017885"/>
                    <a:gd name="connsiteY32" fmla="*/ 1169817 h 1281460"/>
                    <a:gd name="connsiteX33" fmla="*/ 274656 w 1017885"/>
                    <a:gd name="connsiteY33" fmla="*/ 1250136 h 1281460"/>
                    <a:gd name="connsiteX34" fmla="*/ 206409 w 1017885"/>
                    <a:gd name="connsiteY34" fmla="*/ 1279491 h 1281460"/>
                    <a:gd name="connsiteX35" fmla="*/ 113233 w 1017885"/>
                    <a:gd name="connsiteY35" fmla="*/ 1265629 h 1281460"/>
                    <a:gd name="connsiteX36" fmla="*/ 56836 w 1017885"/>
                    <a:gd name="connsiteY36" fmla="*/ 1221596 h 1281460"/>
                    <a:gd name="connsiteX37" fmla="*/ 9840 w 1017885"/>
                    <a:gd name="connsiteY37" fmla="*/ 1133938 h 1281460"/>
                    <a:gd name="connsiteX38" fmla="*/ 440 w 1017885"/>
                    <a:gd name="connsiteY38" fmla="*/ 1044242 h 1281460"/>
                    <a:gd name="connsiteX39" fmla="*/ 32316 w 1017885"/>
                    <a:gd name="connsiteY39" fmla="*/ 936199 h 1281460"/>
                    <a:gd name="connsiteX40" fmla="*/ 86261 w 1017885"/>
                    <a:gd name="connsiteY40" fmla="*/ 874635 h 1281460"/>
                    <a:gd name="connsiteX41" fmla="*/ 152465 w 1017885"/>
                    <a:gd name="connsiteY41" fmla="*/ 844464 h 1281460"/>
                    <a:gd name="connsiteX42" fmla="*/ 198235 w 1017885"/>
                    <a:gd name="connsiteY42"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1017179 w 1017885"/>
                    <a:gd name="connsiteY6" fmla="*/ 1061774 h 1281460"/>
                    <a:gd name="connsiteX7" fmla="*/ 1010640 w 1017885"/>
                    <a:gd name="connsiteY7" fmla="*/ 1012848 h 1281460"/>
                    <a:gd name="connsiteX8" fmla="*/ 986529 w 1017885"/>
                    <a:gd name="connsiteY8" fmla="*/ 965146 h 1281460"/>
                    <a:gd name="connsiteX9" fmla="*/ 927272 w 1017885"/>
                    <a:gd name="connsiteY9" fmla="*/ 929268 h 1281460"/>
                    <a:gd name="connsiteX10" fmla="*/ 183932 w 1017885"/>
                    <a:gd name="connsiteY10" fmla="*/ 929268 h 1281460"/>
                    <a:gd name="connsiteX11" fmla="*/ 144291 w 1017885"/>
                    <a:gd name="connsiteY11" fmla="*/ 940684 h 1281460"/>
                    <a:gd name="connsiteX12" fmla="*/ 118954 w 1017885"/>
                    <a:gd name="connsiteY12" fmla="*/ 964331 h 1281460"/>
                    <a:gd name="connsiteX13" fmla="*/ 96477 w 1017885"/>
                    <a:gd name="connsiteY13" fmla="*/ 1007548 h 1281460"/>
                    <a:gd name="connsiteX14" fmla="*/ 90756 w 1017885"/>
                    <a:gd name="connsiteY14" fmla="*/ 1092352 h 1281460"/>
                    <a:gd name="connsiteX15" fmla="*/ 108329 w 1017885"/>
                    <a:gd name="connsiteY15" fmla="*/ 1143316 h 1281460"/>
                    <a:gd name="connsiteX16" fmla="*/ 132031 w 1017885"/>
                    <a:gd name="connsiteY16" fmla="*/ 1173486 h 1281460"/>
                    <a:gd name="connsiteX17" fmla="*/ 155734 w 1017885"/>
                    <a:gd name="connsiteY17" fmla="*/ 1188979 h 1281460"/>
                    <a:gd name="connsiteX18" fmla="*/ 207226 w 1017885"/>
                    <a:gd name="connsiteY18" fmla="*/ 1188572 h 1281460"/>
                    <a:gd name="connsiteX19" fmla="*/ 232155 w 1017885"/>
                    <a:gd name="connsiteY19" fmla="*/ 1171448 h 1281460"/>
                    <a:gd name="connsiteX20" fmla="*/ 259127 w 1017885"/>
                    <a:gd name="connsiteY20" fmla="*/ 1132715 h 1281460"/>
                    <a:gd name="connsiteX21" fmla="*/ 273839 w 1017885"/>
                    <a:gd name="connsiteY21" fmla="*/ 1061774 h 1281460"/>
                    <a:gd name="connsiteX22" fmla="*/ 267300 w 1017885"/>
                    <a:gd name="connsiteY22" fmla="*/ 1012848 h 1281460"/>
                    <a:gd name="connsiteX23" fmla="*/ 243189 w 1017885"/>
                    <a:gd name="connsiteY23" fmla="*/ 965146 h 1281460"/>
                    <a:gd name="connsiteX24" fmla="*/ 214991 w 1017885"/>
                    <a:gd name="connsiteY24" fmla="*/ 939461 h 1281460"/>
                    <a:gd name="connsiteX25" fmla="*/ 183932 w 1017885"/>
                    <a:gd name="connsiteY25" fmla="*/ 929268 h 1281460"/>
                    <a:gd name="connsiteX26" fmla="*/ 198235 w 1017885"/>
                    <a:gd name="connsiteY26" fmla="*/ 842731 h 1281460"/>
                    <a:gd name="connsiteX27" fmla="*/ 242780 w 1017885"/>
                    <a:gd name="connsiteY27" fmla="*/ 855065 h 1281460"/>
                    <a:gd name="connsiteX28" fmla="*/ 308984 w 1017885"/>
                    <a:gd name="connsiteY28" fmla="*/ 906436 h 1281460"/>
                    <a:gd name="connsiteX29" fmla="*/ 354755 w 1017885"/>
                    <a:gd name="connsiteY29" fmla="*/ 1001840 h 1281460"/>
                    <a:gd name="connsiteX30" fmla="*/ 360885 w 1017885"/>
                    <a:gd name="connsiteY30" fmla="*/ 1059327 h 1281460"/>
                    <a:gd name="connsiteX31" fmla="*/ 338408 w 1017885"/>
                    <a:gd name="connsiteY31" fmla="*/ 1169817 h 1281460"/>
                    <a:gd name="connsiteX32" fmla="*/ 274656 w 1017885"/>
                    <a:gd name="connsiteY32" fmla="*/ 1250136 h 1281460"/>
                    <a:gd name="connsiteX33" fmla="*/ 206409 w 1017885"/>
                    <a:gd name="connsiteY33" fmla="*/ 1279491 h 1281460"/>
                    <a:gd name="connsiteX34" fmla="*/ 113233 w 1017885"/>
                    <a:gd name="connsiteY34" fmla="*/ 1265629 h 1281460"/>
                    <a:gd name="connsiteX35" fmla="*/ 56836 w 1017885"/>
                    <a:gd name="connsiteY35" fmla="*/ 1221596 h 1281460"/>
                    <a:gd name="connsiteX36" fmla="*/ 9840 w 1017885"/>
                    <a:gd name="connsiteY36" fmla="*/ 1133938 h 1281460"/>
                    <a:gd name="connsiteX37" fmla="*/ 440 w 1017885"/>
                    <a:gd name="connsiteY37" fmla="*/ 1044242 h 1281460"/>
                    <a:gd name="connsiteX38" fmla="*/ 32316 w 1017885"/>
                    <a:gd name="connsiteY38" fmla="*/ 936199 h 1281460"/>
                    <a:gd name="connsiteX39" fmla="*/ 86261 w 1017885"/>
                    <a:gd name="connsiteY39" fmla="*/ 874635 h 1281460"/>
                    <a:gd name="connsiteX40" fmla="*/ 152465 w 1017885"/>
                    <a:gd name="connsiteY40" fmla="*/ 844464 h 1281460"/>
                    <a:gd name="connsiteX41" fmla="*/ 198235 w 1017885"/>
                    <a:gd name="connsiteY41"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1017179 w 1017885"/>
                    <a:gd name="connsiteY5" fmla="*/ 1061774 h 1281460"/>
                    <a:gd name="connsiteX6" fmla="*/ 1010640 w 1017885"/>
                    <a:gd name="connsiteY6" fmla="*/ 1012848 h 1281460"/>
                    <a:gd name="connsiteX7" fmla="*/ 986529 w 1017885"/>
                    <a:gd name="connsiteY7" fmla="*/ 965146 h 1281460"/>
                    <a:gd name="connsiteX8" fmla="*/ 927272 w 1017885"/>
                    <a:gd name="connsiteY8" fmla="*/ 929268 h 1281460"/>
                    <a:gd name="connsiteX9" fmla="*/ 183932 w 1017885"/>
                    <a:gd name="connsiteY9" fmla="*/ 929268 h 1281460"/>
                    <a:gd name="connsiteX10" fmla="*/ 144291 w 1017885"/>
                    <a:gd name="connsiteY10" fmla="*/ 940684 h 1281460"/>
                    <a:gd name="connsiteX11" fmla="*/ 118954 w 1017885"/>
                    <a:gd name="connsiteY11" fmla="*/ 964331 h 1281460"/>
                    <a:gd name="connsiteX12" fmla="*/ 96477 w 1017885"/>
                    <a:gd name="connsiteY12" fmla="*/ 1007548 h 1281460"/>
                    <a:gd name="connsiteX13" fmla="*/ 90756 w 1017885"/>
                    <a:gd name="connsiteY13" fmla="*/ 1092352 h 1281460"/>
                    <a:gd name="connsiteX14" fmla="*/ 108329 w 1017885"/>
                    <a:gd name="connsiteY14" fmla="*/ 1143316 h 1281460"/>
                    <a:gd name="connsiteX15" fmla="*/ 132031 w 1017885"/>
                    <a:gd name="connsiteY15" fmla="*/ 1173486 h 1281460"/>
                    <a:gd name="connsiteX16" fmla="*/ 155734 w 1017885"/>
                    <a:gd name="connsiteY16" fmla="*/ 1188979 h 1281460"/>
                    <a:gd name="connsiteX17" fmla="*/ 207226 w 1017885"/>
                    <a:gd name="connsiteY17" fmla="*/ 1188572 h 1281460"/>
                    <a:gd name="connsiteX18" fmla="*/ 232155 w 1017885"/>
                    <a:gd name="connsiteY18" fmla="*/ 1171448 h 1281460"/>
                    <a:gd name="connsiteX19" fmla="*/ 259127 w 1017885"/>
                    <a:gd name="connsiteY19" fmla="*/ 1132715 h 1281460"/>
                    <a:gd name="connsiteX20" fmla="*/ 273839 w 1017885"/>
                    <a:gd name="connsiteY20" fmla="*/ 1061774 h 1281460"/>
                    <a:gd name="connsiteX21" fmla="*/ 267300 w 1017885"/>
                    <a:gd name="connsiteY21" fmla="*/ 1012848 h 1281460"/>
                    <a:gd name="connsiteX22" fmla="*/ 243189 w 1017885"/>
                    <a:gd name="connsiteY22" fmla="*/ 965146 h 1281460"/>
                    <a:gd name="connsiteX23" fmla="*/ 214991 w 1017885"/>
                    <a:gd name="connsiteY23" fmla="*/ 939461 h 1281460"/>
                    <a:gd name="connsiteX24" fmla="*/ 183932 w 1017885"/>
                    <a:gd name="connsiteY24" fmla="*/ 929268 h 1281460"/>
                    <a:gd name="connsiteX25" fmla="*/ 198235 w 1017885"/>
                    <a:gd name="connsiteY25" fmla="*/ 842731 h 1281460"/>
                    <a:gd name="connsiteX26" fmla="*/ 242780 w 1017885"/>
                    <a:gd name="connsiteY26" fmla="*/ 855065 h 1281460"/>
                    <a:gd name="connsiteX27" fmla="*/ 308984 w 1017885"/>
                    <a:gd name="connsiteY27" fmla="*/ 906436 h 1281460"/>
                    <a:gd name="connsiteX28" fmla="*/ 354755 w 1017885"/>
                    <a:gd name="connsiteY28" fmla="*/ 1001840 h 1281460"/>
                    <a:gd name="connsiteX29" fmla="*/ 360885 w 1017885"/>
                    <a:gd name="connsiteY29" fmla="*/ 1059327 h 1281460"/>
                    <a:gd name="connsiteX30" fmla="*/ 338408 w 1017885"/>
                    <a:gd name="connsiteY30" fmla="*/ 1169817 h 1281460"/>
                    <a:gd name="connsiteX31" fmla="*/ 274656 w 1017885"/>
                    <a:gd name="connsiteY31" fmla="*/ 1250136 h 1281460"/>
                    <a:gd name="connsiteX32" fmla="*/ 206409 w 1017885"/>
                    <a:gd name="connsiteY32" fmla="*/ 1279491 h 1281460"/>
                    <a:gd name="connsiteX33" fmla="*/ 113233 w 1017885"/>
                    <a:gd name="connsiteY33" fmla="*/ 1265629 h 1281460"/>
                    <a:gd name="connsiteX34" fmla="*/ 56836 w 1017885"/>
                    <a:gd name="connsiteY34" fmla="*/ 1221596 h 1281460"/>
                    <a:gd name="connsiteX35" fmla="*/ 9840 w 1017885"/>
                    <a:gd name="connsiteY35" fmla="*/ 1133938 h 1281460"/>
                    <a:gd name="connsiteX36" fmla="*/ 440 w 1017885"/>
                    <a:gd name="connsiteY36" fmla="*/ 1044242 h 1281460"/>
                    <a:gd name="connsiteX37" fmla="*/ 32316 w 1017885"/>
                    <a:gd name="connsiteY37" fmla="*/ 936199 h 1281460"/>
                    <a:gd name="connsiteX38" fmla="*/ 86261 w 1017885"/>
                    <a:gd name="connsiteY38" fmla="*/ 874635 h 1281460"/>
                    <a:gd name="connsiteX39" fmla="*/ 152465 w 1017885"/>
                    <a:gd name="connsiteY39" fmla="*/ 844464 h 1281460"/>
                    <a:gd name="connsiteX40" fmla="*/ 198235 w 1017885"/>
                    <a:gd name="connsiteY40"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1010640 w 1017885"/>
                    <a:gd name="connsiteY5" fmla="*/ 1012848 h 1281460"/>
                    <a:gd name="connsiteX6" fmla="*/ 986529 w 1017885"/>
                    <a:gd name="connsiteY6" fmla="*/ 965146 h 1281460"/>
                    <a:gd name="connsiteX7" fmla="*/ 927272 w 1017885"/>
                    <a:gd name="connsiteY7" fmla="*/ 929268 h 1281460"/>
                    <a:gd name="connsiteX8" fmla="*/ 183932 w 1017885"/>
                    <a:gd name="connsiteY8" fmla="*/ 929268 h 1281460"/>
                    <a:gd name="connsiteX9" fmla="*/ 144291 w 1017885"/>
                    <a:gd name="connsiteY9" fmla="*/ 940684 h 1281460"/>
                    <a:gd name="connsiteX10" fmla="*/ 118954 w 1017885"/>
                    <a:gd name="connsiteY10" fmla="*/ 964331 h 1281460"/>
                    <a:gd name="connsiteX11" fmla="*/ 96477 w 1017885"/>
                    <a:gd name="connsiteY11" fmla="*/ 1007548 h 1281460"/>
                    <a:gd name="connsiteX12" fmla="*/ 90756 w 1017885"/>
                    <a:gd name="connsiteY12" fmla="*/ 1092352 h 1281460"/>
                    <a:gd name="connsiteX13" fmla="*/ 108329 w 1017885"/>
                    <a:gd name="connsiteY13" fmla="*/ 1143316 h 1281460"/>
                    <a:gd name="connsiteX14" fmla="*/ 132031 w 1017885"/>
                    <a:gd name="connsiteY14" fmla="*/ 1173486 h 1281460"/>
                    <a:gd name="connsiteX15" fmla="*/ 155734 w 1017885"/>
                    <a:gd name="connsiteY15" fmla="*/ 1188979 h 1281460"/>
                    <a:gd name="connsiteX16" fmla="*/ 207226 w 1017885"/>
                    <a:gd name="connsiteY16" fmla="*/ 1188572 h 1281460"/>
                    <a:gd name="connsiteX17" fmla="*/ 232155 w 1017885"/>
                    <a:gd name="connsiteY17" fmla="*/ 1171448 h 1281460"/>
                    <a:gd name="connsiteX18" fmla="*/ 259127 w 1017885"/>
                    <a:gd name="connsiteY18" fmla="*/ 1132715 h 1281460"/>
                    <a:gd name="connsiteX19" fmla="*/ 273839 w 1017885"/>
                    <a:gd name="connsiteY19" fmla="*/ 1061774 h 1281460"/>
                    <a:gd name="connsiteX20" fmla="*/ 267300 w 1017885"/>
                    <a:gd name="connsiteY20" fmla="*/ 1012848 h 1281460"/>
                    <a:gd name="connsiteX21" fmla="*/ 243189 w 1017885"/>
                    <a:gd name="connsiteY21" fmla="*/ 965146 h 1281460"/>
                    <a:gd name="connsiteX22" fmla="*/ 214991 w 1017885"/>
                    <a:gd name="connsiteY22" fmla="*/ 939461 h 1281460"/>
                    <a:gd name="connsiteX23" fmla="*/ 183932 w 1017885"/>
                    <a:gd name="connsiteY23" fmla="*/ 929268 h 1281460"/>
                    <a:gd name="connsiteX24" fmla="*/ 198235 w 1017885"/>
                    <a:gd name="connsiteY24" fmla="*/ 842731 h 1281460"/>
                    <a:gd name="connsiteX25" fmla="*/ 242780 w 1017885"/>
                    <a:gd name="connsiteY25" fmla="*/ 855065 h 1281460"/>
                    <a:gd name="connsiteX26" fmla="*/ 308984 w 1017885"/>
                    <a:gd name="connsiteY26" fmla="*/ 906436 h 1281460"/>
                    <a:gd name="connsiteX27" fmla="*/ 354755 w 1017885"/>
                    <a:gd name="connsiteY27" fmla="*/ 1001840 h 1281460"/>
                    <a:gd name="connsiteX28" fmla="*/ 360885 w 1017885"/>
                    <a:gd name="connsiteY28" fmla="*/ 1059327 h 1281460"/>
                    <a:gd name="connsiteX29" fmla="*/ 338408 w 1017885"/>
                    <a:gd name="connsiteY29" fmla="*/ 1169817 h 1281460"/>
                    <a:gd name="connsiteX30" fmla="*/ 274656 w 1017885"/>
                    <a:gd name="connsiteY30" fmla="*/ 1250136 h 1281460"/>
                    <a:gd name="connsiteX31" fmla="*/ 206409 w 1017885"/>
                    <a:gd name="connsiteY31" fmla="*/ 1279491 h 1281460"/>
                    <a:gd name="connsiteX32" fmla="*/ 113233 w 1017885"/>
                    <a:gd name="connsiteY32" fmla="*/ 1265629 h 1281460"/>
                    <a:gd name="connsiteX33" fmla="*/ 56836 w 1017885"/>
                    <a:gd name="connsiteY33" fmla="*/ 1221596 h 1281460"/>
                    <a:gd name="connsiteX34" fmla="*/ 9840 w 1017885"/>
                    <a:gd name="connsiteY34" fmla="*/ 1133938 h 1281460"/>
                    <a:gd name="connsiteX35" fmla="*/ 440 w 1017885"/>
                    <a:gd name="connsiteY35" fmla="*/ 1044242 h 1281460"/>
                    <a:gd name="connsiteX36" fmla="*/ 32316 w 1017885"/>
                    <a:gd name="connsiteY36" fmla="*/ 936199 h 1281460"/>
                    <a:gd name="connsiteX37" fmla="*/ 86261 w 1017885"/>
                    <a:gd name="connsiteY37" fmla="*/ 874635 h 1281460"/>
                    <a:gd name="connsiteX38" fmla="*/ 152465 w 1017885"/>
                    <a:gd name="connsiteY38" fmla="*/ 844464 h 1281460"/>
                    <a:gd name="connsiteX39" fmla="*/ 198235 w 1017885"/>
                    <a:gd name="connsiteY39"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986529 w 1017885"/>
                    <a:gd name="connsiteY5" fmla="*/ 965146 h 1281460"/>
                    <a:gd name="connsiteX6" fmla="*/ 927272 w 1017885"/>
                    <a:gd name="connsiteY6" fmla="*/ 929268 h 1281460"/>
                    <a:gd name="connsiteX7" fmla="*/ 183932 w 1017885"/>
                    <a:gd name="connsiteY7" fmla="*/ 929268 h 1281460"/>
                    <a:gd name="connsiteX8" fmla="*/ 144291 w 1017885"/>
                    <a:gd name="connsiteY8" fmla="*/ 940684 h 1281460"/>
                    <a:gd name="connsiteX9" fmla="*/ 118954 w 1017885"/>
                    <a:gd name="connsiteY9" fmla="*/ 964331 h 1281460"/>
                    <a:gd name="connsiteX10" fmla="*/ 96477 w 1017885"/>
                    <a:gd name="connsiteY10" fmla="*/ 1007548 h 1281460"/>
                    <a:gd name="connsiteX11" fmla="*/ 90756 w 1017885"/>
                    <a:gd name="connsiteY11" fmla="*/ 1092352 h 1281460"/>
                    <a:gd name="connsiteX12" fmla="*/ 108329 w 1017885"/>
                    <a:gd name="connsiteY12" fmla="*/ 1143316 h 1281460"/>
                    <a:gd name="connsiteX13" fmla="*/ 132031 w 1017885"/>
                    <a:gd name="connsiteY13" fmla="*/ 1173486 h 1281460"/>
                    <a:gd name="connsiteX14" fmla="*/ 155734 w 1017885"/>
                    <a:gd name="connsiteY14" fmla="*/ 1188979 h 1281460"/>
                    <a:gd name="connsiteX15" fmla="*/ 207226 w 1017885"/>
                    <a:gd name="connsiteY15" fmla="*/ 1188572 h 1281460"/>
                    <a:gd name="connsiteX16" fmla="*/ 232155 w 1017885"/>
                    <a:gd name="connsiteY16" fmla="*/ 1171448 h 1281460"/>
                    <a:gd name="connsiteX17" fmla="*/ 259127 w 1017885"/>
                    <a:gd name="connsiteY17" fmla="*/ 1132715 h 1281460"/>
                    <a:gd name="connsiteX18" fmla="*/ 273839 w 1017885"/>
                    <a:gd name="connsiteY18" fmla="*/ 1061774 h 1281460"/>
                    <a:gd name="connsiteX19" fmla="*/ 267300 w 1017885"/>
                    <a:gd name="connsiteY19" fmla="*/ 1012848 h 1281460"/>
                    <a:gd name="connsiteX20" fmla="*/ 243189 w 1017885"/>
                    <a:gd name="connsiteY20" fmla="*/ 965146 h 1281460"/>
                    <a:gd name="connsiteX21" fmla="*/ 214991 w 1017885"/>
                    <a:gd name="connsiteY21" fmla="*/ 939461 h 1281460"/>
                    <a:gd name="connsiteX22" fmla="*/ 183932 w 1017885"/>
                    <a:gd name="connsiteY22" fmla="*/ 929268 h 1281460"/>
                    <a:gd name="connsiteX23" fmla="*/ 198235 w 1017885"/>
                    <a:gd name="connsiteY23" fmla="*/ 842731 h 1281460"/>
                    <a:gd name="connsiteX24" fmla="*/ 242780 w 1017885"/>
                    <a:gd name="connsiteY24" fmla="*/ 855065 h 1281460"/>
                    <a:gd name="connsiteX25" fmla="*/ 308984 w 1017885"/>
                    <a:gd name="connsiteY25" fmla="*/ 906436 h 1281460"/>
                    <a:gd name="connsiteX26" fmla="*/ 354755 w 1017885"/>
                    <a:gd name="connsiteY26" fmla="*/ 1001840 h 1281460"/>
                    <a:gd name="connsiteX27" fmla="*/ 360885 w 1017885"/>
                    <a:gd name="connsiteY27" fmla="*/ 1059327 h 1281460"/>
                    <a:gd name="connsiteX28" fmla="*/ 338408 w 1017885"/>
                    <a:gd name="connsiteY28" fmla="*/ 1169817 h 1281460"/>
                    <a:gd name="connsiteX29" fmla="*/ 274656 w 1017885"/>
                    <a:gd name="connsiteY29" fmla="*/ 1250136 h 1281460"/>
                    <a:gd name="connsiteX30" fmla="*/ 206409 w 1017885"/>
                    <a:gd name="connsiteY30" fmla="*/ 1279491 h 1281460"/>
                    <a:gd name="connsiteX31" fmla="*/ 113233 w 1017885"/>
                    <a:gd name="connsiteY31" fmla="*/ 1265629 h 1281460"/>
                    <a:gd name="connsiteX32" fmla="*/ 56836 w 1017885"/>
                    <a:gd name="connsiteY32" fmla="*/ 1221596 h 1281460"/>
                    <a:gd name="connsiteX33" fmla="*/ 9840 w 1017885"/>
                    <a:gd name="connsiteY33" fmla="*/ 1133938 h 1281460"/>
                    <a:gd name="connsiteX34" fmla="*/ 440 w 1017885"/>
                    <a:gd name="connsiteY34" fmla="*/ 1044242 h 1281460"/>
                    <a:gd name="connsiteX35" fmla="*/ 32316 w 1017885"/>
                    <a:gd name="connsiteY35" fmla="*/ 936199 h 1281460"/>
                    <a:gd name="connsiteX36" fmla="*/ 86261 w 1017885"/>
                    <a:gd name="connsiteY36" fmla="*/ 874635 h 1281460"/>
                    <a:gd name="connsiteX37" fmla="*/ 152465 w 1017885"/>
                    <a:gd name="connsiteY37" fmla="*/ 844464 h 1281460"/>
                    <a:gd name="connsiteX38" fmla="*/ 198235 w 1017885"/>
                    <a:gd name="connsiteY3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927272 w 1017885"/>
                    <a:gd name="connsiteY5" fmla="*/ 929268 h 1281460"/>
                    <a:gd name="connsiteX6" fmla="*/ 183932 w 1017885"/>
                    <a:gd name="connsiteY6" fmla="*/ 929268 h 1281460"/>
                    <a:gd name="connsiteX7" fmla="*/ 144291 w 1017885"/>
                    <a:gd name="connsiteY7" fmla="*/ 940684 h 1281460"/>
                    <a:gd name="connsiteX8" fmla="*/ 118954 w 1017885"/>
                    <a:gd name="connsiteY8" fmla="*/ 964331 h 1281460"/>
                    <a:gd name="connsiteX9" fmla="*/ 96477 w 1017885"/>
                    <a:gd name="connsiteY9" fmla="*/ 1007548 h 1281460"/>
                    <a:gd name="connsiteX10" fmla="*/ 90756 w 1017885"/>
                    <a:gd name="connsiteY10" fmla="*/ 1092352 h 1281460"/>
                    <a:gd name="connsiteX11" fmla="*/ 108329 w 1017885"/>
                    <a:gd name="connsiteY11" fmla="*/ 1143316 h 1281460"/>
                    <a:gd name="connsiteX12" fmla="*/ 132031 w 1017885"/>
                    <a:gd name="connsiteY12" fmla="*/ 1173486 h 1281460"/>
                    <a:gd name="connsiteX13" fmla="*/ 155734 w 1017885"/>
                    <a:gd name="connsiteY13" fmla="*/ 1188979 h 1281460"/>
                    <a:gd name="connsiteX14" fmla="*/ 207226 w 1017885"/>
                    <a:gd name="connsiteY14" fmla="*/ 1188572 h 1281460"/>
                    <a:gd name="connsiteX15" fmla="*/ 232155 w 1017885"/>
                    <a:gd name="connsiteY15" fmla="*/ 1171448 h 1281460"/>
                    <a:gd name="connsiteX16" fmla="*/ 259127 w 1017885"/>
                    <a:gd name="connsiteY16" fmla="*/ 1132715 h 1281460"/>
                    <a:gd name="connsiteX17" fmla="*/ 273839 w 1017885"/>
                    <a:gd name="connsiteY17" fmla="*/ 1061774 h 1281460"/>
                    <a:gd name="connsiteX18" fmla="*/ 267300 w 1017885"/>
                    <a:gd name="connsiteY18" fmla="*/ 1012848 h 1281460"/>
                    <a:gd name="connsiteX19" fmla="*/ 243189 w 1017885"/>
                    <a:gd name="connsiteY19" fmla="*/ 965146 h 1281460"/>
                    <a:gd name="connsiteX20" fmla="*/ 214991 w 1017885"/>
                    <a:gd name="connsiteY20" fmla="*/ 939461 h 1281460"/>
                    <a:gd name="connsiteX21" fmla="*/ 183932 w 1017885"/>
                    <a:gd name="connsiteY21" fmla="*/ 929268 h 1281460"/>
                    <a:gd name="connsiteX22" fmla="*/ 198235 w 1017885"/>
                    <a:gd name="connsiteY22" fmla="*/ 842731 h 1281460"/>
                    <a:gd name="connsiteX23" fmla="*/ 242780 w 1017885"/>
                    <a:gd name="connsiteY23" fmla="*/ 855065 h 1281460"/>
                    <a:gd name="connsiteX24" fmla="*/ 308984 w 1017885"/>
                    <a:gd name="connsiteY24" fmla="*/ 906436 h 1281460"/>
                    <a:gd name="connsiteX25" fmla="*/ 354755 w 1017885"/>
                    <a:gd name="connsiteY25" fmla="*/ 1001840 h 1281460"/>
                    <a:gd name="connsiteX26" fmla="*/ 360885 w 1017885"/>
                    <a:gd name="connsiteY26" fmla="*/ 1059327 h 1281460"/>
                    <a:gd name="connsiteX27" fmla="*/ 338408 w 1017885"/>
                    <a:gd name="connsiteY27" fmla="*/ 1169817 h 1281460"/>
                    <a:gd name="connsiteX28" fmla="*/ 274656 w 1017885"/>
                    <a:gd name="connsiteY28" fmla="*/ 1250136 h 1281460"/>
                    <a:gd name="connsiteX29" fmla="*/ 206409 w 1017885"/>
                    <a:gd name="connsiteY29" fmla="*/ 1279491 h 1281460"/>
                    <a:gd name="connsiteX30" fmla="*/ 113233 w 1017885"/>
                    <a:gd name="connsiteY30" fmla="*/ 1265629 h 1281460"/>
                    <a:gd name="connsiteX31" fmla="*/ 56836 w 1017885"/>
                    <a:gd name="connsiteY31" fmla="*/ 1221596 h 1281460"/>
                    <a:gd name="connsiteX32" fmla="*/ 9840 w 1017885"/>
                    <a:gd name="connsiteY32" fmla="*/ 1133938 h 1281460"/>
                    <a:gd name="connsiteX33" fmla="*/ 440 w 1017885"/>
                    <a:gd name="connsiteY33" fmla="*/ 1044242 h 1281460"/>
                    <a:gd name="connsiteX34" fmla="*/ 32316 w 1017885"/>
                    <a:gd name="connsiteY34" fmla="*/ 936199 h 1281460"/>
                    <a:gd name="connsiteX35" fmla="*/ 86261 w 1017885"/>
                    <a:gd name="connsiteY35" fmla="*/ 874635 h 1281460"/>
                    <a:gd name="connsiteX36" fmla="*/ 152465 w 1017885"/>
                    <a:gd name="connsiteY36" fmla="*/ 844464 h 1281460"/>
                    <a:gd name="connsiteX37" fmla="*/ 198235 w 1017885"/>
                    <a:gd name="connsiteY37"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927272 w 1017885"/>
                    <a:gd name="connsiteY4" fmla="*/ 929268 h 1281460"/>
                    <a:gd name="connsiteX5" fmla="*/ 183932 w 1017885"/>
                    <a:gd name="connsiteY5" fmla="*/ 929268 h 1281460"/>
                    <a:gd name="connsiteX6" fmla="*/ 144291 w 1017885"/>
                    <a:gd name="connsiteY6" fmla="*/ 940684 h 1281460"/>
                    <a:gd name="connsiteX7" fmla="*/ 118954 w 1017885"/>
                    <a:gd name="connsiteY7" fmla="*/ 964331 h 1281460"/>
                    <a:gd name="connsiteX8" fmla="*/ 96477 w 1017885"/>
                    <a:gd name="connsiteY8" fmla="*/ 1007548 h 1281460"/>
                    <a:gd name="connsiteX9" fmla="*/ 90756 w 1017885"/>
                    <a:gd name="connsiteY9" fmla="*/ 1092352 h 1281460"/>
                    <a:gd name="connsiteX10" fmla="*/ 108329 w 1017885"/>
                    <a:gd name="connsiteY10" fmla="*/ 1143316 h 1281460"/>
                    <a:gd name="connsiteX11" fmla="*/ 132031 w 1017885"/>
                    <a:gd name="connsiteY11" fmla="*/ 1173486 h 1281460"/>
                    <a:gd name="connsiteX12" fmla="*/ 155734 w 1017885"/>
                    <a:gd name="connsiteY12" fmla="*/ 1188979 h 1281460"/>
                    <a:gd name="connsiteX13" fmla="*/ 207226 w 1017885"/>
                    <a:gd name="connsiteY13" fmla="*/ 1188572 h 1281460"/>
                    <a:gd name="connsiteX14" fmla="*/ 232155 w 1017885"/>
                    <a:gd name="connsiteY14" fmla="*/ 1171448 h 1281460"/>
                    <a:gd name="connsiteX15" fmla="*/ 259127 w 1017885"/>
                    <a:gd name="connsiteY15" fmla="*/ 1132715 h 1281460"/>
                    <a:gd name="connsiteX16" fmla="*/ 273839 w 1017885"/>
                    <a:gd name="connsiteY16" fmla="*/ 1061774 h 1281460"/>
                    <a:gd name="connsiteX17" fmla="*/ 267300 w 1017885"/>
                    <a:gd name="connsiteY17" fmla="*/ 1012848 h 1281460"/>
                    <a:gd name="connsiteX18" fmla="*/ 243189 w 1017885"/>
                    <a:gd name="connsiteY18" fmla="*/ 965146 h 1281460"/>
                    <a:gd name="connsiteX19" fmla="*/ 214991 w 1017885"/>
                    <a:gd name="connsiteY19" fmla="*/ 939461 h 1281460"/>
                    <a:gd name="connsiteX20" fmla="*/ 183932 w 1017885"/>
                    <a:gd name="connsiteY20" fmla="*/ 929268 h 1281460"/>
                    <a:gd name="connsiteX21" fmla="*/ 198235 w 1017885"/>
                    <a:gd name="connsiteY21" fmla="*/ 842731 h 1281460"/>
                    <a:gd name="connsiteX22" fmla="*/ 242780 w 1017885"/>
                    <a:gd name="connsiteY22" fmla="*/ 855065 h 1281460"/>
                    <a:gd name="connsiteX23" fmla="*/ 308984 w 1017885"/>
                    <a:gd name="connsiteY23" fmla="*/ 906436 h 1281460"/>
                    <a:gd name="connsiteX24" fmla="*/ 354755 w 1017885"/>
                    <a:gd name="connsiteY24" fmla="*/ 1001840 h 1281460"/>
                    <a:gd name="connsiteX25" fmla="*/ 360885 w 1017885"/>
                    <a:gd name="connsiteY25" fmla="*/ 1059327 h 1281460"/>
                    <a:gd name="connsiteX26" fmla="*/ 338408 w 1017885"/>
                    <a:gd name="connsiteY26" fmla="*/ 1169817 h 1281460"/>
                    <a:gd name="connsiteX27" fmla="*/ 274656 w 1017885"/>
                    <a:gd name="connsiteY27" fmla="*/ 1250136 h 1281460"/>
                    <a:gd name="connsiteX28" fmla="*/ 206409 w 1017885"/>
                    <a:gd name="connsiteY28" fmla="*/ 1279491 h 1281460"/>
                    <a:gd name="connsiteX29" fmla="*/ 113233 w 1017885"/>
                    <a:gd name="connsiteY29" fmla="*/ 1265629 h 1281460"/>
                    <a:gd name="connsiteX30" fmla="*/ 56836 w 1017885"/>
                    <a:gd name="connsiteY30" fmla="*/ 1221596 h 1281460"/>
                    <a:gd name="connsiteX31" fmla="*/ 9840 w 1017885"/>
                    <a:gd name="connsiteY31" fmla="*/ 1133938 h 1281460"/>
                    <a:gd name="connsiteX32" fmla="*/ 440 w 1017885"/>
                    <a:gd name="connsiteY32" fmla="*/ 1044242 h 1281460"/>
                    <a:gd name="connsiteX33" fmla="*/ 32316 w 1017885"/>
                    <a:gd name="connsiteY33" fmla="*/ 936199 h 1281460"/>
                    <a:gd name="connsiteX34" fmla="*/ 86261 w 1017885"/>
                    <a:gd name="connsiteY34" fmla="*/ 874635 h 1281460"/>
                    <a:gd name="connsiteX35" fmla="*/ 152465 w 1017885"/>
                    <a:gd name="connsiteY35" fmla="*/ 844464 h 1281460"/>
                    <a:gd name="connsiteX36" fmla="*/ 198235 w 1017885"/>
                    <a:gd name="connsiteY36"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927272 w 1017885"/>
                    <a:gd name="connsiteY3" fmla="*/ 929268 h 1281460"/>
                    <a:gd name="connsiteX4" fmla="*/ 183932 w 1017885"/>
                    <a:gd name="connsiteY4" fmla="*/ 929268 h 1281460"/>
                    <a:gd name="connsiteX5" fmla="*/ 144291 w 1017885"/>
                    <a:gd name="connsiteY5" fmla="*/ 940684 h 1281460"/>
                    <a:gd name="connsiteX6" fmla="*/ 118954 w 1017885"/>
                    <a:gd name="connsiteY6" fmla="*/ 964331 h 1281460"/>
                    <a:gd name="connsiteX7" fmla="*/ 96477 w 1017885"/>
                    <a:gd name="connsiteY7" fmla="*/ 1007548 h 1281460"/>
                    <a:gd name="connsiteX8" fmla="*/ 90756 w 1017885"/>
                    <a:gd name="connsiteY8" fmla="*/ 1092352 h 1281460"/>
                    <a:gd name="connsiteX9" fmla="*/ 108329 w 1017885"/>
                    <a:gd name="connsiteY9" fmla="*/ 1143316 h 1281460"/>
                    <a:gd name="connsiteX10" fmla="*/ 132031 w 1017885"/>
                    <a:gd name="connsiteY10" fmla="*/ 1173486 h 1281460"/>
                    <a:gd name="connsiteX11" fmla="*/ 155734 w 1017885"/>
                    <a:gd name="connsiteY11" fmla="*/ 1188979 h 1281460"/>
                    <a:gd name="connsiteX12" fmla="*/ 207226 w 1017885"/>
                    <a:gd name="connsiteY12" fmla="*/ 1188572 h 1281460"/>
                    <a:gd name="connsiteX13" fmla="*/ 232155 w 1017885"/>
                    <a:gd name="connsiteY13" fmla="*/ 1171448 h 1281460"/>
                    <a:gd name="connsiteX14" fmla="*/ 259127 w 1017885"/>
                    <a:gd name="connsiteY14" fmla="*/ 1132715 h 1281460"/>
                    <a:gd name="connsiteX15" fmla="*/ 273839 w 1017885"/>
                    <a:gd name="connsiteY15" fmla="*/ 1061774 h 1281460"/>
                    <a:gd name="connsiteX16" fmla="*/ 267300 w 1017885"/>
                    <a:gd name="connsiteY16" fmla="*/ 1012848 h 1281460"/>
                    <a:gd name="connsiteX17" fmla="*/ 243189 w 1017885"/>
                    <a:gd name="connsiteY17" fmla="*/ 965146 h 1281460"/>
                    <a:gd name="connsiteX18" fmla="*/ 214991 w 1017885"/>
                    <a:gd name="connsiteY18" fmla="*/ 939461 h 1281460"/>
                    <a:gd name="connsiteX19" fmla="*/ 183932 w 1017885"/>
                    <a:gd name="connsiteY19" fmla="*/ 929268 h 1281460"/>
                    <a:gd name="connsiteX20" fmla="*/ 198235 w 1017885"/>
                    <a:gd name="connsiteY20" fmla="*/ 842731 h 1281460"/>
                    <a:gd name="connsiteX21" fmla="*/ 242780 w 1017885"/>
                    <a:gd name="connsiteY21" fmla="*/ 855065 h 1281460"/>
                    <a:gd name="connsiteX22" fmla="*/ 308984 w 1017885"/>
                    <a:gd name="connsiteY22" fmla="*/ 906436 h 1281460"/>
                    <a:gd name="connsiteX23" fmla="*/ 354755 w 1017885"/>
                    <a:gd name="connsiteY23" fmla="*/ 1001840 h 1281460"/>
                    <a:gd name="connsiteX24" fmla="*/ 360885 w 1017885"/>
                    <a:gd name="connsiteY24" fmla="*/ 1059327 h 1281460"/>
                    <a:gd name="connsiteX25" fmla="*/ 338408 w 1017885"/>
                    <a:gd name="connsiteY25" fmla="*/ 1169817 h 1281460"/>
                    <a:gd name="connsiteX26" fmla="*/ 274656 w 1017885"/>
                    <a:gd name="connsiteY26" fmla="*/ 1250136 h 1281460"/>
                    <a:gd name="connsiteX27" fmla="*/ 206409 w 1017885"/>
                    <a:gd name="connsiteY27" fmla="*/ 1279491 h 1281460"/>
                    <a:gd name="connsiteX28" fmla="*/ 113233 w 1017885"/>
                    <a:gd name="connsiteY28" fmla="*/ 1265629 h 1281460"/>
                    <a:gd name="connsiteX29" fmla="*/ 56836 w 1017885"/>
                    <a:gd name="connsiteY29" fmla="*/ 1221596 h 1281460"/>
                    <a:gd name="connsiteX30" fmla="*/ 9840 w 1017885"/>
                    <a:gd name="connsiteY30" fmla="*/ 1133938 h 1281460"/>
                    <a:gd name="connsiteX31" fmla="*/ 440 w 1017885"/>
                    <a:gd name="connsiteY31" fmla="*/ 1044242 h 1281460"/>
                    <a:gd name="connsiteX32" fmla="*/ 32316 w 1017885"/>
                    <a:gd name="connsiteY32" fmla="*/ 936199 h 1281460"/>
                    <a:gd name="connsiteX33" fmla="*/ 86261 w 1017885"/>
                    <a:gd name="connsiteY33" fmla="*/ 874635 h 1281460"/>
                    <a:gd name="connsiteX34" fmla="*/ 152465 w 1017885"/>
                    <a:gd name="connsiteY34" fmla="*/ 844464 h 1281460"/>
                    <a:gd name="connsiteX35" fmla="*/ 198235 w 1017885"/>
                    <a:gd name="connsiteY35" fmla="*/ 842731 h 1281460"/>
                    <a:gd name="connsiteX0" fmla="*/ 1017886 w 1017885"/>
                    <a:gd name="connsiteY0" fmla="*/ -1 h 1281460"/>
                    <a:gd name="connsiteX1" fmla="*/ 183932 w 1017885"/>
                    <a:gd name="connsiteY1" fmla="*/ 929268 h 1281460"/>
                    <a:gd name="connsiteX2" fmla="*/ 144291 w 1017885"/>
                    <a:gd name="connsiteY2" fmla="*/ 940684 h 1281460"/>
                    <a:gd name="connsiteX3" fmla="*/ 118954 w 1017885"/>
                    <a:gd name="connsiteY3" fmla="*/ 964331 h 1281460"/>
                    <a:gd name="connsiteX4" fmla="*/ 96477 w 1017885"/>
                    <a:gd name="connsiteY4" fmla="*/ 1007548 h 1281460"/>
                    <a:gd name="connsiteX5" fmla="*/ 90756 w 1017885"/>
                    <a:gd name="connsiteY5" fmla="*/ 1092352 h 1281460"/>
                    <a:gd name="connsiteX6" fmla="*/ 108329 w 1017885"/>
                    <a:gd name="connsiteY6" fmla="*/ 1143316 h 1281460"/>
                    <a:gd name="connsiteX7" fmla="*/ 132031 w 1017885"/>
                    <a:gd name="connsiteY7" fmla="*/ 1173486 h 1281460"/>
                    <a:gd name="connsiteX8" fmla="*/ 155734 w 1017885"/>
                    <a:gd name="connsiteY8" fmla="*/ 1188979 h 1281460"/>
                    <a:gd name="connsiteX9" fmla="*/ 207226 w 1017885"/>
                    <a:gd name="connsiteY9" fmla="*/ 1188572 h 1281460"/>
                    <a:gd name="connsiteX10" fmla="*/ 232155 w 1017885"/>
                    <a:gd name="connsiteY10" fmla="*/ 1171448 h 1281460"/>
                    <a:gd name="connsiteX11" fmla="*/ 259127 w 1017885"/>
                    <a:gd name="connsiteY11" fmla="*/ 1132715 h 1281460"/>
                    <a:gd name="connsiteX12" fmla="*/ 273839 w 1017885"/>
                    <a:gd name="connsiteY12" fmla="*/ 1061774 h 1281460"/>
                    <a:gd name="connsiteX13" fmla="*/ 267300 w 1017885"/>
                    <a:gd name="connsiteY13" fmla="*/ 1012848 h 1281460"/>
                    <a:gd name="connsiteX14" fmla="*/ 243189 w 1017885"/>
                    <a:gd name="connsiteY14" fmla="*/ 965146 h 1281460"/>
                    <a:gd name="connsiteX15" fmla="*/ 214991 w 1017885"/>
                    <a:gd name="connsiteY15" fmla="*/ 939461 h 1281460"/>
                    <a:gd name="connsiteX16" fmla="*/ 183932 w 1017885"/>
                    <a:gd name="connsiteY16" fmla="*/ 929268 h 1281460"/>
                    <a:gd name="connsiteX17" fmla="*/ 198235 w 1017885"/>
                    <a:gd name="connsiteY17" fmla="*/ 842731 h 1281460"/>
                    <a:gd name="connsiteX18" fmla="*/ 242780 w 1017885"/>
                    <a:gd name="connsiteY18" fmla="*/ 855065 h 1281460"/>
                    <a:gd name="connsiteX19" fmla="*/ 308984 w 1017885"/>
                    <a:gd name="connsiteY19" fmla="*/ 906436 h 1281460"/>
                    <a:gd name="connsiteX20" fmla="*/ 354755 w 1017885"/>
                    <a:gd name="connsiteY20" fmla="*/ 1001840 h 1281460"/>
                    <a:gd name="connsiteX21" fmla="*/ 360885 w 1017885"/>
                    <a:gd name="connsiteY21" fmla="*/ 1059327 h 1281460"/>
                    <a:gd name="connsiteX22" fmla="*/ 338408 w 1017885"/>
                    <a:gd name="connsiteY22" fmla="*/ 1169817 h 1281460"/>
                    <a:gd name="connsiteX23" fmla="*/ 274656 w 1017885"/>
                    <a:gd name="connsiteY23" fmla="*/ 1250136 h 1281460"/>
                    <a:gd name="connsiteX24" fmla="*/ 206409 w 1017885"/>
                    <a:gd name="connsiteY24" fmla="*/ 1279491 h 1281460"/>
                    <a:gd name="connsiteX25" fmla="*/ 113233 w 1017885"/>
                    <a:gd name="connsiteY25" fmla="*/ 1265629 h 1281460"/>
                    <a:gd name="connsiteX26" fmla="*/ 56836 w 1017885"/>
                    <a:gd name="connsiteY26" fmla="*/ 1221596 h 1281460"/>
                    <a:gd name="connsiteX27" fmla="*/ 9840 w 1017885"/>
                    <a:gd name="connsiteY27" fmla="*/ 1133938 h 1281460"/>
                    <a:gd name="connsiteX28" fmla="*/ 440 w 1017885"/>
                    <a:gd name="connsiteY28" fmla="*/ 1044242 h 1281460"/>
                    <a:gd name="connsiteX29" fmla="*/ 32316 w 1017885"/>
                    <a:gd name="connsiteY29" fmla="*/ 936199 h 1281460"/>
                    <a:gd name="connsiteX30" fmla="*/ 86261 w 1017885"/>
                    <a:gd name="connsiteY30" fmla="*/ 874635 h 1281460"/>
                    <a:gd name="connsiteX31" fmla="*/ 152465 w 1017885"/>
                    <a:gd name="connsiteY31" fmla="*/ 844464 h 1281460"/>
                    <a:gd name="connsiteX32" fmla="*/ 198235 w 1017885"/>
                    <a:gd name="connsiteY32" fmla="*/ 842731 h 128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17885" h="1281460">
                      <a:moveTo>
                        <a:pt x="1017886" y="-1"/>
                      </a:moveTo>
                      <a:close/>
                      <a:moveTo>
                        <a:pt x="183932" y="929268"/>
                      </a:moveTo>
                      <a:cubicBezTo>
                        <a:pt x="169629" y="928860"/>
                        <a:pt x="156551" y="932937"/>
                        <a:pt x="144291" y="940684"/>
                      </a:cubicBezTo>
                      <a:cubicBezTo>
                        <a:pt x="134483" y="946799"/>
                        <a:pt x="125901" y="954954"/>
                        <a:pt x="118954" y="964331"/>
                      </a:cubicBezTo>
                      <a:cubicBezTo>
                        <a:pt x="108737" y="977378"/>
                        <a:pt x="101381" y="991647"/>
                        <a:pt x="96477" y="1007548"/>
                      </a:cubicBezTo>
                      <a:cubicBezTo>
                        <a:pt x="87487" y="1035680"/>
                        <a:pt x="85852" y="1064220"/>
                        <a:pt x="90756" y="1092352"/>
                      </a:cubicBezTo>
                      <a:cubicBezTo>
                        <a:pt x="93208" y="1110291"/>
                        <a:pt x="99338" y="1127415"/>
                        <a:pt x="108329" y="1143316"/>
                      </a:cubicBezTo>
                      <a:cubicBezTo>
                        <a:pt x="114459" y="1154732"/>
                        <a:pt x="121815" y="1164517"/>
                        <a:pt x="132031" y="1173486"/>
                      </a:cubicBezTo>
                      <a:cubicBezTo>
                        <a:pt x="138979" y="1179602"/>
                        <a:pt x="147152" y="1185310"/>
                        <a:pt x="155734" y="1188979"/>
                      </a:cubicBezTo>
                      <a:cubicBezTo>
                        <a:pt x="172489" y="1195910"/>
                        <a:pt x="189653" y="1195910"/>
                        <a:pt x="207226" y="1188572"/>
                      </a:cubicBezTo>
                      <a:cubicBezTo>
                        <a:pt x="216625" y="1184494"/>
                        <a:pt x="224390" y="1178379"/>
                        <a:pt x="232155" y="1171448"/>
                      </a:cubicBezTo>
                      <a:cubicBezTo>
                        <a:pt x="243189" y="1160440"/>
                        <a:pt x="252179" y="1147393"/>
                        <a:pt x="259127" y="1132715"/>
                      </a:cubicBezTo>
                      <a:cubicBezTo>
                        <a:pt x="268935" y="1110291"/>
                        <a:pt x="273430" y="1086236"/>
                        <a:pt x="273839" y="1061774"/>
                      </a:cubicBezTo>
                      <a:cubicBezTo>
                        <a:pt x="273839" y="1044650"/>
                        <a:pt x="271387" y="1028749"/>
                        <a:pt x="267300" y="1012848"/>
                      </a:cubicBezTo>
                      <a:cubicBezTo>
                        <a:pt x="261987" y="995725"/>
                        <a:pt x="254631" y="979416"/>
                        <a:pt x="243189" y="965146"/>
                      </a:cubicBezTo>
                      <a:cubicBezTo>
                        <a:pt x="235833" y="954546"/>
                        <a:pt x="226433" y="945576"/>
                        <a:pt x="214991" y="939461"/>
                      </a:cubicBezTo>
                      <a:cubicBezTo>
                        <a:pt x="206000" y="933753"/>
                        <a:pt x="194966" y="930083"/>
                        <a:pt x="183932" y="929268"/>
                      </a:cubicBezTo>
                      <a:close/>
                      <a:moveTo>
                        <a:pt x="198235" y="842731"/>
                      </a:moveTo>
                      <a:cubicBezTo>
                        <a:pt x="213356" y="844464"/>
                        <a:pt x="228272" y="848541"/>
                        <a:pt x="242780" y="855065"/>
                      </a:cubicBezTo>
                      <a:cubicBezTo>
                        <a:pt x="268935" y="866888"/>
                        <a:pt x="291003" y="884420"/>
                        <a:pt x="308984" y="906436"/>
                      </a:cubicBezTo>
                      <a:cubicBezTo>
                        <a:pt x="331461" y="934568"/>
                        <a:pt x="346581" y="966777"/>
                        <a:pt x="354755" y="1001840"/>
                      </a:cubicBezTo>
                      <a:cubicBezTo>
                        <a:pt x="359250" y="1021818"/>
                        <a:pt x="361702" y="1041796"/>
                        <a:pt x="360885" y="1059327"/>
                      </a:cubicBezTo>
                      <a:cubicBezTo>
                        <a:pt x="361702" y="1099691"/>
                        <a:pt x="353937" y="1135161"/>
                        <a:pt x="338408" y="1169817"/>
                      </a:cubicBezTo>
                      <a:cubicBezTo>
                        <a:pt x="323287" y="1201618"/>
                        <a:pt x="302854" y="1228935"/>
                        <a:pt x="274656" y="1250136"/>
                      </a:cubicBezTo>
                      <a:cubicBezTo>
                        <a:pt x="253814" y="1265221"/>
                        <a:pt x="231337" y="1275006"/>
                        <a:pt x="206409" y="1279491"/>
                      </a:cubicBezTo>
                      <a:cubicBezTo>
                        <a:pt x="173715" y="1284383"/>
                        <a:pt x="142657" y="1280306"/>
                        <a:pt x="113233" y="1265629"/>
                      </a:cubicBezTo>
                      <a:cubicBezTo>
                        <a:pt x="91165" y="1254621"/>
                        <a:pt x="72366" y="1240351"/>
                        <a:pt x="56836" y="1221596"/>
                      </a:cubicBezTo>
                      <a:cubicBezTo>
                        <a:pt x="34360" y="1195910"/>
                        <a:pt x="19239" y="1166555"/>
                        <a:pt x="9840" y="1133938"/>
                      </a:cubicBezTo>
                      <a:cubicBezTo>
                        <a:pt x="1666" y="1104583"/>
                        <a:pt x="-1194" y="1074820"/>
                        <a:pt x="440" y="1044242"/>
                      </a:cubicBezTo>
                      <a:cubicBezTo>
                        <a:pt x="3710" y="1006325"/>
                        <a:pt x="13109" y="970039"/>
                        <a:pt x="32316" y="936199"/>
                      </a:cubicBezTo>
                      <a:cubicBezTo>
                        <a:pt x="46211" y="912552"/>
                        <a:pt x="63784" y="891351"/>
                        <a:pt x="86261" y="874635"/>
                      </a:cubicBezTo>
                      <a:cubicBezTo>
                        <a:pt x="105877" y="859549"/>
                        <a:pt x="128353" y="848949"/>
                        <a:pt x="152465" y="844464"/>
                      </a:cubicBezTo>
                      <a:cubicBezTo>
                        <a:pt x="167790" y="841610"/>
                        <a:pt x="183115" y="840999"/>
                        <a:pt x="198235" y="842731"/>
                      </a:cubicBezTo>
                      <a:close/>
                    </a:path>
                  </a:pathLst>
                </a:custGeom>
                <a:solidFill>
                  <a:schemeClr val="accent1"/>
                </a:solidFill>
                <a:ln>
                  <a:noFill/>
                </a:ln>
                <a:effectLst/>
                <a:extLst/>
              </p:spPr>
              <p:txBody>
                <a:bodyPr wrap="square" anchor="ctr">
                  <a:noAutofit/>
                </a:bodyPr>
                <a:lstStyle/>
                <a:p>
                  <a:pPr algn="ctr"/>
                  <a:endParaRPr lang="en-US"/>
                </a:p>
              </p:txBody>
            </p:sp>
          </p:grpSp>
          <p:sp>
            <p:nvSpPr>
              <p:cNvPr id="341" name="Freeform 369">
                <a:extLst>
                  <a:ext uri="{FF2B5EF4-FFF2-40B4-BE49-F238E27FC236}">
                    <a16:creationId xmlns:a16="http://schemas.microsoft.com/office/drawing/2014/main" id="{17C89D69-6BC2-024D-A025-7768F2144AC6}"/>
                  </a:ext>
                </a:extLst>
              </p:cNvPr>
              <p:cNvSpPr>
                <a:spLocks noChangeArrowheads="1"/>
              </p:cNvSpPr>
              <p:nvPr/>
            </p:nvSpPr>
            <p:spPr bwMode="auto">
              <a:xfrm>
                <a:off x="1967250" y="3820033"/>
                <a:ext cx="342949" cy="345879"/>
              </a:xfrm>
              <a:custGeom>
                <a:avLst/>
                <a:gdLst>
                  <a:gd name="connsiteX0" fmla="*/ 927272 w 1105087"/>
                  <a:gd name="connsiteY0" fmla="*/ 1149276 h 1501468"/>
                  <a:gd name="connsiteX1" fmla="*/ 887632 w 1105087"/>
                  <a:gd name="connsiteY1" fmla="*/ 1160692 h 1501468"/>
                  <a:gd name="connsiteX2" fmla="*/ 862294 w 1105087"/>
                  <a:gd name="connsiteY2" fmla="*/ 1184339 h 1501468"/>
                  <a:gd name="connsiteX3" fmla="*/ 839818 w 1105087"/>
                  <a:gd name="connsiteY3" fmla="*/ 1227556 h 1501468"/>
                  <a:gd name="connsiteX4" fmla="*/ 834096 w 1105087"/>
                  <a:gd name="connsiteY4" fmla="*/ 1312360 h 1501468"/>
                  <a:gd name="connsiteX5" fmla="*/ 851669 w 1105087"/>
                  <a:gd name="connsiteY5" fmla="*/ 1363324 h 1501468"/>
                  <a:gd name="connsiteX6" fmla="*/ 875372 w 1105087"/>
                  <a:gd name="connsiteY6" fmla="*/ 1393494 h 1501468"/>
                  <a:gd name="connsiteX7" fmla="*/ 899074 w 1105087"/>
                  <a:gd name="connsiteY7" fmla="*/ 1408987 h 1501468"/>
                  <a:gd name="connsiteX8" fmla="*/ 950566 w 1105087"/>
                  <a:gd name="connsiteY8" fmla="*/ 1408580 h 1501468"/>
                  <a:gd name="connsiteX9" fmla="*/ 975495 w 1105087"/>
                  <a:gd name="connsiteY9" fmla="*/ 1391456 h 1501468"/>
                  <a:gd name="connsiteX10" fmla="*/ 1002467 w 1105087"/>
                  <a:gd name="connsiteY10" fmla="*/ 1352723 h 1501468"/>
                  <a:gd name="connsiteX11" fmla="*/ 1017179 w 1105087"/>
                  <a:gd name="connsiteY11" fmla="*/ 1281782 h 1501468"/>
                  <a:gd name="connsiteX12" fmla="*/ 1010640 w 1105087"/>
                  <a:gd name="connsiteY12" fmla="*/ 1232856 h 1501468"/>
                  <a:gd name="connsiteX13" fmla="*/ 986529 w 1105087"/>
                  <a:gd name="connsiteY13" fmla="*/ 1185154 h 1501468"/>
                  <a:gd name="connsiteX14" fmla="*/ 958331 w 1105087"/>
                  <a:gd name="connsiteY14" fmla="*/ 1159469 h 1501468"/>
                  <a:gd name="connsiteX15" fmla="*/ 927272 w 1105087"/>
                  <a:gd name="connsiteY15" fmla="*/ 1149276 h 1501468"/>
                  <a:gd name="connsiteX16" fmla="*/ 183932 w 1105087"/>
                  <a:gd name="connsiteY16" fmla="*/ 1149276 h 1501468"/>
                  <a:gd name="connsiteX17" fmla="*/ 144291 w 1105087"/>
                  <a:gd name="connsiteY17" fmla="*/ 1160692 h 1501468"/>
                  <a:gd name="connsiteX18" fmla="*/ 118954 w 1105087"/>
                  <a:gd name="connsiteY18" fmla="*/ 1184339 h 1501468"/>
                  <a:gd name="connsiteX19" fmla="*/ 96477 w 1105087"/>
                  <a:gd name="connsiteY19" fmla="*/ 1227556 h 1501468"/>
                  <a:gd name="connsiteX20" fmla="*/ 90756 w 1105087"/>
                  <a:gd name="connsiteY20" fmla="*/ 1312360 h 1501468"/>
                  <a:gd name="connsiteX21" fmla="*/ 108329 w 1105087"/>
                  <a:gd name="connsiteY21" fmla="*/ 1363324 h 1501468"/>
                  <a:gd name="connsiteX22" fmla="*/ 132031 w 1105087"/>
                  <a:gd name="connsiteY22" fmla="*/ 1393494 h 1501468"/>
                  <a:gd name="connsiteX23" fmla="*/ 155734 w 1105087"/>
                  <a:gd name="connsiteY23" fmla="*/ 1408987 h 1501468"/>
                  <a:gd name="connsiteX24" fmla="*/ 207226 w 1105087"/>
                  <a:gd name="connsiteY24" fmla="*/ 1408580 h 1501468"/>
                  <a:gd name="connsiteX25" fmla="*/ 232155 w 1105087"/>
                  <a:gd name="connsiteY25" fmla="*/ 1391456 h 1501468"/>
                  <a:gd name="connsiteX26" fmla="*/ 259127 w 1105087"/>
                  <a:gd name="connsiteY26" fmla="*/ 1352723 h 1501468"/>
                  <a:gd name="connsiteX27" fmla="*/ 273839 w 1105087"/>
                  <a:gd name="connsiteY27" fmla="*/ 1281782 h 1501468"/>
                  <a:gd name="connsiteX28" fmla="*/ 267300 w 1105087"/>
                  <a:gd name="connsiteY28" fmla="*/ 1232856 h 1501468"/>
                  <a:gd name="connsiteX29" fmla="*/ 243189 w 1105087"/>
                  <a:gd name="connsiteY29" fmla="*/ 1185154 h 1501468"/>
                  <a:gd name="connsiteX30" fmla="*/ 214991 w 1105087"/>
                  <a:gd name="connsiteY30" fmla="*/ 1159469 h 1501468"/>
                  <a:gd name="connsiteX31" fmla="*/ 183932 w 1105087"/>
                  <a:gd name="connsiteY31" fmla="*/ 1149276 h 1501468"/>
                  <a:gd name="connsiteX32" fmla="*/ 941576 w 1105087"/>
                  <a:gd name="connsiteY32" fmla="*/ 1062739 h 1501468"/>
                  <a:gd name="connsiteX33" fmla="*/ 986120 w 1105087"/>
                  <a:gd name="connsiteY33" fmla="*/ 1075073 h 1501468"/>
                  <a:gd name="connsiteX34" fmla="*/ 1052325 w 1105087"/>
                  <a:gd name="connsiteY34" fmla="*/ 1126444 h 1501468"/>
                  <a:gd name="connsiteX35" fmla="*/ 1098095 w 1105087"/>
                  <a:gd name="connsiteY35" fmla="*/ 1221848 h 1501468"/>
                  <a:gd name="connsiteX36" fmla="*/ 1104225 w 1105087"/>
                  <a:gd name="connsiteY36" fmla="*/ 1279335 h 1501468"/>
                  <a:gd name="connsiteX37" fmla="*/ 1081749 w 1105087"/>
                  <a:gd name="connsiteY37" fmla="*/ 1389825 h 1501468"/>
                  <a:gd name="connsiteX38" fmla="*/ 1017996 w 1105087"/>
                  <a:gd name="connsiteY38" fmla="*/ 1470144 h 1501468"/>
                  <a:gd name="connsiteX39" fmla="*/ 949749 w 1105087"/>
                  <a:gd name="connsiteY39" fmla="*/ 1499499 h 1501468"/>
                  <a:gd name="connsiteX40" fmla="*/ 856573 w 1105087"/>
                  <a:gd name="connsiteY40" fmla="*/ 1485637 h 1501468"/>
                  <a:gd name="connsiteX41" fmla="*/ 800177 w 1105087"/>
                  <a:gd name="connsiteY41" fmla="*/ 1441604 h 1501468"/>
                  <a:gd name="connsiteX42" fmla="*/ 753180 w 1105087"/>
                  <a:gd name="connsiteY42" fmla="*/ 1353946 h 1501468"/>
                  <a:gd name="connsiteX43" fmla="*/ 743781 w 1105087"/>
                  <a:gd name="connsiteY43" fmla="*/ 1264250 h 1501468"/>
                  <a:gd name="connsiteX44" fmla="*/ 775657 w 1105087"/>
                  <a:gd name="connsiteY44" fmla="*/ 1156207 h 1501468"/>
                  <a:gd name="connsiteX45" fmla="*/ 829601 w 1105087"/>
                  <a:gd name="connsiteY45" fmla="*/ 1094643 h 1501468"/>
                  <a:gd name="connsiteX46" fmla="*/ 895805 w 1105087"/>
                  <a:gd name="connsiteY46" fmla="*/ 1064472 h 1501468"/>
                  <a:gd name="connsiteX47" fmla="*/ 941576 w 1105087"/>
                  <a:gd name="connsiteY47" fmla="*/ 1062739 h 1501468"/>
                  <a:gd name="connsiteX48" fmla="*/ 198235 w 1105087"/>
                  <a:gd name="connsiteY48" fmla="*/ 1062739 h 1501468"/>
                  <a:gd name="connsiteX49" fmla="*/ 242780 w 1105087"/>
                  <a:gd name="connsiteY49" fmla="*/ 1075073 h 1501468"/>
                  <a:gd name="connsiteX50" fmla="*/ 308984 w 1105087"/>
                  <a:gd name="connsiteY50" fmla="*/ 1126444 h 1501468"/>
                  <a:gd name="connsiteX51" fmla="*/ 354755 w 1105087"/>
                  <a:gd name="connsiteY51" fmla="*/ 1221848 h 1501468"/>
                  <a:gd name="connsiteX52" fmla="*/ 360885 w 1105087"/>
                  <a:gd name="connsiteY52" fmla="*/ 1279335 h 1501468"/>
                  <a:gd name="connsiteX53" fmla="*/ 338408 w 1105087"/>
                  <a:gd name="connsiteY53" fmla="*/ 1389825 h 1501468"/>
                  <a:gd name="connsiteX54" fmla="*/ 274656 w 1105087"/>
                  <a:gd name="connsiteY54" fmla="*/ 1470144 h 1501468"/>
                  <a:gd name="connsiteX55" fmla="*/ 206409 w 1105087"/>
                  <a:gd name="connsiteY55" fmla="*/ 1499499 h 1501468"/>
                  <a:gd name="connsiteX56" fmla="*/ 113233 w 1105087"/>
                  <a:gd name="connsiteY56" fmla="*/ 1485637 h 1501468"/>
                  <a:gd name="connsiteX57" fmla="*/ 56836 w 1105087"/>
                  <a:gd name="connsiteY57" fmla="*/ 1441604 h 1501468"/>
                  <a:gd name="connsiteX58" fmla="*/ 9840 w 1105087"/>
                  <a:gd name="connsiteY58" fmla="*/ 1353946 h 1501468"/>
                  <a:gd name="connsiteX59" fmla="*/ 440 w 1105087"/>
                  <a:gd name="connsiteY59" fmla="*/ 1264250 h 1501468"/>
                  <a:gd name="connsiteX60" fmla="*/ 32316 w 1105087"/>
                  <a:gd name="connsiteY60" fmla="*/ 1156207 h 1501468"/>
                  <a:gd name="connsiteX61" fmla="*/ 86261 w 1105087"/>
                  <a:gd name="connsiteY61" fmla="*/ 1094643 h 1501468"/>
                  <a:gd name="connsiteX62" fmla="*/ 152465 w 1105087"/>
                  <a:gd name="connsiteY62" fmla="*/ 1064472 h 1501468"/>
                  <a:gd name="connsiteX63" fmla="*/ 198235 w 1105087"/>
                  <a:gd name="connsiteY63" fmla="*/ 1062739 h 1501468"/>
                  <a:gd name="connsiteX64" fmla="*/ 688148 w 1105087"/>
                  <a:gd name="connsiteY64" fmla="*/ 626617 h 1501468"/>
                  <a:gd name="connsiteX65" fmla="*/ 648507 w 1105087"/>
                  <a:gd name="connsiteY65" fmla="*/ 638032 h 1501468"/>
                  <a:gd name="connsiteX66" fmla="*/ 623170 w 1105087"/>
                  <a:gd name="connsiteY66" fmla="*/ 661680 h 1501468"/>
                  <a:gd name="connsiteX67" fmla="*/ 600693 w 1105087"/>
                  <a:gd name="connsiteY67" fmla="*/ 704897 h 1501468"/>
                  <a:gd name="connsiteX68" fmla="*/ 594972 w 1105087"/>
                  <a:gd name="connsiteY68" fmla="*/ 789701 h 1501468"/>
                  <a:gd name="connsiteX69" fmla="*/ 612545 w 1105087"/>
                  <a:gd name="connsiteY69" fmla="*/ 840664 h 1501468"/>
                  <a:gd name="connsiteX70" fmla="*/ 636247 w 1105087"/>
                  <a:gd name="connsiteY70" fmla="*/ 870835 h 1501468"/>
                  <a:gd name="connsiteX71" fmla="*/ 659950 w 1105087"/>
                  <a:gd name="connsiteY71" fmla="*/ 886328 h 1501468"/>
                  <a:gd name="connsiteX72" fmla="*/ 711442 w 1105087"/>
                  <a:gd name="connsiteY72" fmla="*/ 885920 h 1501468"/>
                  <a:gd name="connsiteX73" fmla="*/ 736371 w 1105087"/>
                  <a:gd name="connsiteY73" fmla="*/ 868796 h 1501468"/>
                  <a:gd name="connsiteX74" fmla="*/ 763343 w 1105087"/>
                  <a:gd name="connsiteY74" fmla="*/ 830064 h 1501468"/>
                  <a:gd name="connsiteX75" fmla="*/ 778055 w 1105087"/>
                  <a:gd name="connsiteY75" fmla="*/ 759122 h 1501468"/>
                  <a:gd name="connsiteX76" fmla="*/ 771516 w 1105087"/>
                  <a:gd name="connsiteY76" fmla="*/ 710197 h 1501468"/>
                  <a:gd name="connsiteX77" fmla="*/ 747405 w 1105087"/>
                  <a:gd name="connsiteY77" fmla="*/ 662495 h 1501468"/>
                  <a:gd name="connsiteX78" fmla="*/ 719207 w 1105087"/>
                  <a:gd name="connsiteY78" fmla="*/ 636809 h 1501468"/>
                  <a:gd name="connsiteX79" fmla="*/ 688148 w 1105087"/>
                  <a:gd name="connsiteY79" fmla="*/ 626617 h 1501468"/>
                  <a:gd name="connsiteX80" fmla="*/ 702451 w 1105087"/>
                  <a:gd name="connsiteY80" fmla="*/ 540080 h 1501468"/>
                  <a:gd name="connsiteX81" fmla="*/ 746996 w 1105087"/>
                  <a:gd name="connsiteY81" fmla="*/ 552413 h 1501468"/>
                  <a:gd name="connsiteX82" fmla="*/ 813201 w 1105087"/>
                  <a:gd name="connsiteY82" fmla="*/ 603785 h 1501468"/>
                  <a:gd name="connsiteX83" fmla="*/ 858971 w 1105087"/>
                  <a:gd name="connsiteY83" fmla="*/ 699189 h 1501468"/>
                  <a:gd name="connsiteX84" fmla="*/ 865101 w 1105087"/>
                  <a:gd name="connsiteY84" fmla="*/ 756676 h 1501468"/>
                  <a:gd name="connsiteX85" fmla="*/ 842625 w 1105087"/>
                  <a:gd name="connsiteY85" fmla="*/ 867166 h 1501468"/>
                  <a:gd name="connsiteX86" fmla="*/ 778872 w 1105087"/>
                  <a:gd name="connsiteY86" fmla="*/ 947484 h 1501468"/>
                  <a:gd name="connsiteX87" fmla="*/ 710625 w 1105087"/>
                  <a:gd name="connsiteY87" fmla="*/ 976840 h 1501468"/>
                  <a:gd name="connsiteX88" fmla="*/ 617449 w 1105087"/>
                  <a:gd name="connsiteY88" fmla="*/ 962977 h 1501468"/>
                  <a:gd name="connsiteX89" fmla="*/ 561052 w 1105087"/>
                  <a:gd name="connsiteY89" fmla="*/ 918945 h 1501468"/>
                  <a:gd name="connsiteX90" fmla="*/ 514056 w 1105087"/>
                  <a:gd name="connsiteY90" fmla="*/ 831287 h 1501468"/>
                  <a:gd name="connsiteX91" fmla="*/ 504656 w 1105087"/>
                  <a:gd name="connsiteY91" fmla="*/ 741591 h 1501468"/>
                  <a:gd name="connsiteX92" fmla="*/ 536532 w 1105087"/>
                  <a:gd name="connsiteY92" fmla="*/ 633548 h 1501468"/>
                  <a:gd name="connsiteX93" fmla="*/ 590477 w 1105087"/>
                  <a:gd name="connsiteY93" fmla="*/ 571983 h 1501468"/>
                  <a:gd name="connsiteX94" fmla="*/ 656681 w 1105087"/>
                  <a:gd name="connsiteY94" fmla="*/ 541813 h 1501468"/>
                  <a:gd name="connsiteX95" fmla="*/ 702451 w 1105087"/>
                  <a:gd name="connsiteY95" fmla="*/ 540080 h 1501468"/>
                  <a:gd name="connsiteX96" fmla="*/ 927979 w 1105087"/>
                  <a:gd name="connsiteY96" fmla="*/ 87502 h 1501468"/>
                  <a:gd name="connsiteX97" fmla="*/ 888339 w 1105087"/>
                  <a:gd name="connsiteY97" fmla="*/ 98917 h 1501468"/>
                  <a:gd name="connsiteX98" fmla="*/ 863001 w 1105087"/>
                  <a:gd name="connsiteY98" fmla="*/ 122565 h 1501468"/>
                  <a:gd name="connsiteX99" fmla="*/ 840525 w 1105087"/>
                  <a:gd name="connsiteY99" fmla="*/ 165782 h 1501468"/>
                  <a:gd name="connsiteX100" fmla="*/ 834803 w 1105087"/>
                  <a:gd name="connsiteY100" fmla="*/ 250586 h 1501468"/>
                  <a:gd name="connsiteX101" fmla="*/ 852376 w 1105087"/>
                  <a:gd name="connsiteY101" fmla="*/ 301549 h 1501468"/>
                  <a:gd name="connsiteX102" fmla="*/ 876079 w 1105087"/>
                  <a:gd name="connsiteY102" fmla="*/ 331720 h 1501468"/>
                  <a:gd name="connsiteX103" fmla="*/ 899781 w 1105087"/>
                  <a:gd name="connsiteY103" fmla="*/ 347213 h 1501468"/>
                  <a:gd name="connsiteX104" fmla="*/ 951273 w 1105087"/>
                  <a:gd name="connsiteY104" fmla="*/ 346805 h 1501468"/>
                  <a:gd name="connsiteX105" fmla="*/ 976202 w 1105087"/>
                  <a:gd name="connsiteY105" fmla="*/ 329681 h 1501468"/>
                  <a:gd name="connsiteX106" fmla="*/ 1003174 w 1105087"/>
                  <a:gd name="connsiteY106" fmla="*/ 290949 h 1501468"/>
                  <a:gd name="connsiteX107" fmla="*/ 1017886 w 1105087"/>
                  <a:gd name="connsiteY107" fmla="*/ 220007 h 1501468"/>
                  <a:gd name="connsiteX108" fmla="*/ 1011347 w 1105087"/>
                  <a:gd name="connsiteY108" fmla="*/ 171082 h 1501468"/>
                  <a:gd name="connsiteX109" fmla="*/ 987236 w 1105087"/>
                  <a:gd name="connsiteY109" fmla="*/ 123380 h 1501468"/>
                  <a:gd name="connsiteX110" fmla="*/ 959038 w 1105087"/>
                  <a:gd name="connsiteY110" fmla="*/ 97694 h 1501468"/>
                  <a:gd name="connsiteX111" fmla="*/ 927979 w 1105087"/>
                  <a:gd name="connsiteY111" fmla="*/ 87502 h 1501468"/>
                  <a:gd name="connsiteX112" fmla="*/ 942283 w 1105087"/>
                  <a:gd name="connsiteY112" fmla="*/ 965 h 1501468"/>
                  <a:gd name="connsiteX113" fmla="*/ 986827 w 1105087"/>
                  <a:gd name="connsiteY113" fmla="*/ 13298 h 1501468"/>
                  <a:gd name="connsiteX114" fmla="*/ 1053032 w 1105087"/>
                  <a:gd name="connsiteY114" fmla="*/ 64670 h 1501468"/>
                  <a:gd name="connsiteX115" fmla="*/ 1098802 w 1105087"/>
                  <a:gd name="connsiteY115" fmla="*/ 160074 h 1501468"/>
                  <a:gd name="connsiteX116" fmla="*/ 1104932 w 1105087"/>
                  <a:gd name="connsiteY116" fmla="*/ 217561 h 1501468"/>
                  <a:gd name="connsiteX117" fmla="*/ 1082456 w 1105087"/>
                  <a:gd name="connsiteY117" fmla="*/ 328051 h 1501468"/>
                  <a:gd name="connsiteX118" fmla="*/ 1018703 w 1105087"/>
                  <a:gd name="connsiteY118" fmla="*/ 408370 h 1501468"/>
                  <a:gd name="connsiteX119" fmla="*/ 950456 w 1105087"/>
                  <a:gd name="connsiteY119" fmla="*/ 437725 h 1501468"/>
                  <a:gd name="connsiteX120" fmla="*/ 857280 w 1105087"/>
                  <a:gd name="connsiteY120" fmla="*/ 423863 h 1501468"/>
                  <a:gd name="connsiteX121" fmla="*/ 800884 w 1105087"/>
                  <a:gd name="connsiteY121" fmla="*/ 379830 h 1501468"/>
                  <a:gd name="connsiteX122" fmla="*/ 753887 w 1105087"/>
                  <a:gd name="connsiteY122" fmla="*/ 292172 h 1501468"/>
                  <a:gd name="connsiteX123" fmla="*/ 744488 w 1105087"/>
                  <a:gd name="connsiteY123" fmla="*/ 202476 h 1501468"/>
                  <a:gd name="connsiteX124" fmla="*/ 776364 w 1105087"/>
                  <a:gd name="connsiteY124" fmla="*/ 94433 h 1501468"/>
                  <a:gd name="connsiteX125" fmla="*/ 830308 w 1105087"/>
                  <a:gd name="connsiteY125" fmla="*/ 32868 h 1501468"/>
                  <a:gd name="connsiteX126" fmla="*/ 896512 w 1105087"/>
                  <a:gd name="connsiteY126" fmla="*/ 2698 h 1501468"/>
                  <a:gd name="connsiteX127" fmla="*/ 942283 w 1105087"/>
                  <a:gd name="connsiteY127" fmla="*/ 965 h 1501468"/>
                  <a:gd name="connsiteX0" fmla="*/ 927272 w 1105087"/>
                  <a:gd name="connsiteY0" fmla="*/ 1147753 h 1499945"/>
                  <a:gd name="connsiteX1" fmla="*/ 887632 w 1105087"/>
                  <a:gd name="connsiteY1" fmla="*/ 1159169 h 1499945"/>
                  <a:gd name="connsiteX2" fmla="*/ 862294 w 1105087"/>
                  <a:gd name="connsiteY2" fmla="*/ 1182816 h 1499945"/>
                  <a:gd name="connsiteX3" fmla="*/ 839818 w 1105087"/>
                  <a:gd name="connsiteY3" fmla="*/ 1226033 h 1499945"/>
                  <a:gd name="connsiteX4" fmla="*/ 834096 w 1105087"/>
                  <a:gd name="connsiteY4" fmla="*/ 1310837 h 1499945"/>
                  <a:gd name="connsiteX5" fmla="*/ 851669 w 1105087"/>
                  <a:gd name="connsiteY5" fmla="*/ 1361801 h 1499945"/>
                  <a:gd name="connsiteX6" fmla="*/ 875372 w 1105087"/>
                  <a:gd name="connsiteY6" fmla="*/ 1391971 h 1499945"/>
                  <a:gd name="connsiteX7" fmla="*/ 899074 w 1105087"/>
                  <a:gd name="connsiteY7" fmla="*/ 1407464 h 1499945"/>
                  <a:gd name="connsiteX8" fmla="*/ 950566 w 1105087"/>
                  <a:gd name="connsiteY8" fmla="*/ 1407057 h 1499945"/>
                  <a:gd name="connsiteX9" fmla="*/ 975495 w 1105087"/>
                  <a:gd name="connsiteY9" fmla="*/ 1389933 h 1499945"/>
                  <a:gd name="connsiteX10" fmla="*/ 1002467 w 1105087"/>
                  <a:gd name="connsiteY10" fmla="*/ 1351200 h 1499945"/>
                  <a:gd name="connsiteX11" fmla="*/ 1017179 w 1105087"/>
                  <a:gd name="connsiteY11" fmla="*/ 1280259 h 1499945"/>
                  <a:gd name="connsiteX12" fmla="*/ 1010640 w 1105087"/>
                  <a:gd name="connsiteY12" fmla="*/ 1231333 h 1499945"/>
                  <a:gd name="connsiteX13" fmla="*/ 986529 w 1105087"/>
                  <a:gd name="connsiteY13" fmla="*/ 1183631 h 1499945"/>
                  <a:gd name="connsiteX14" fmla="*/ 958331 w 1105087"/>
                  <a:gd name="connsiteY14" fmla="*/ 1157946 h 1499945"/>
                  <a:gd name="connsiteX15" fmla="*/ 927272 w 1105087"/>
                  <a:gd name="connsiteY15" fmla="*/ 1147753 h 1499945"/>
                  <a:gd name="connsiteX16" fmla="*/ 183932 w 1105087"/>
                  <a:gd name="connsiteY16" fmla="*/ 1147753 h 1499945"/>
                  <a:gd name="connsiteX17" fmla="*/ 144291 w 1105087"/>
                  <a:gd name="connsiteY17" fmla="*/ 1159169 h 1499945"/>
                  <a:gd name="connsiteX18" fmla="*/ 118954 w 1105087"/>
                  <a:gd name="connsiteY18" fmla="*/ 1182816 h 1499945"/>
                  <a:gd name="connsiteX19" fmla="*/ 96477 w 1105087"/>
                  <a:gd name="connsiteY19" fmla="*/ 1226033 h 1499945"/>
                  <a:gd name="connsiteX20" fmla="*/ 90756 w 1105087"/>
                  <a:gd name="connsiteY20" fmla="*/ 1310837 h 1499945"/>
                  <a:gd name="connsiteX21" fmla="*/ 108329 w 1105087"/>
                  <a:gd name="connsiteY21" fmla="*/ 1361801 h 1499945"/>
                  <a:gd name="connsiteX22" fmla="*/ 132031 w 1105087"/>
                  <a:gd name="connsiteY22" fmla="*/ 1391971 h 1499945"/>
                  <a:gd name="connsiteX23" fmla="*/ 155734 w 1105087"/>
                  <a:gd name="connsiteY23" fmla="*/ 1407464 h 1499945"/>
                  <a:gd name="connsiteX24" fmla="*/ 207226 w 1105087"/>
                  <a:gd name="connsiteY24" fmla="*/ 1407057 h 1499945"/>
                  <a:gd name="connsiteX25" fmla="*/ 232155 w 1105087"/>
                  <a:gd name="connsiteY25" fmla="*/ 1389933 h 1499945"/>
                  <a:gd name="connsiteX26" fmla="*/ 259127 w 1105087"/>
                  <a:gd name="connsiteY26" fmla="*/ 1351200 h 1499945"/>
                  <a:gd name="connsiteX27" fmla="*/ 273839 w 1105087"/>
                  <a:gd name="connsiteY27" fmla="*/ 1280259 h 1499945"/>
                  <a:gd name="connsiteX28" fmla="*/ 267300 w 1105087"/>
                  <a:gd name="connsiteY28" fmla="*/ 1231333 h 1499945"/>
                  <a:gd name="connsiteX29" fmla="*/ 243189 w 1105087"/>
                  <a:gd name="connsiteY29" fmla="*/ 1183631 h 1499945"/>
                  <a:gd name="connsiteX30" fmla="*/ 214991 w 1105087"/>
                  <a:gd name="connsiteY30" fmla="*/ 1157946 h 1499945"/>
                  <a:gd name="connsiteX31" fmla="*/ 183932 w 1105087"/>
                  <a:gd name="connsiteY31" fmla="*/ 1147753 h 1499945"/>
                  <a:gd name="connsiteX32" fmla="*/ 941576 w 1105087"/>
                  <a:gd name="connsiteY32" fmla="*/ 1061216 h 1499945"/>
                  <a:gd name="connsiteX33" fmla="*/ 986120 w 1105087"/>
                  <a:gd name="connsiteY33" fmla="*/ 1073550 h 1499945"/>
                  <a:gd name="connsiteX34" fmla="*/ 1052325 w 1105087"/>
                  <a:gd name="connsiteY34" fmla="*/ 1124921 h 1499945"/>
                  <a:gd name="connsiteX35" fmla="*/ 1098095 w 1105087"/>
                  <a:gd name="connsiteY35" fmla="*/ 1220325 h 1499945"/>
                  <a:gd name="connsiteX36" fmla="*/ 1104225 w 1105087"/>
                  <a:gd name="connsiteY36" fmla="*/ 1277812 h 1499945"/>
                  <a:gd name="connsiteX37" fmla="*/ 1081749 w 1105087"/>
                  <a:gd name="connsiteY37" fmla="*/ 1388302 h 1499945"/>
                  <a:gd name="connsiteX38" fmla="*/ 1017996 w 1105087"/>
                  <a:gd name="connsiteY38" fmla="*/ 1468621 h 1499945"/>
                  <a:gd name="connsiteX39" fmla="*/ 949749 w 1105087"/>
                  <a:gd name="connsiteY39" fmla="*/ 1497976 h 1499945"/>
                  <a:gd name="connsiteX40" fmla="*/ 856573 w 1105087"/>
                  <a:gd name="connsiteY40" fmla="*/ 1484114 h 1499945"/>
                  <a:gd name="connsiteX41" fmla="*/ 800177 w 1105087"/>
                  <a:gd name="connsiteY41" fmla="*/ 1440081 h 1499945"/>
                  <a:gd name="connsiteX42" fmla="*/ 753180 w 1105087"/>
                  <a:gd name="connsiteY42" fmla="*/ 1352423 h 1499945"/>
                  <a:gd name="connsiteX43" fmla="*/ 743781 w 1105087"/>
                  <a:gd name="connsiteY43" fmla="*/ 1262727 h 1499945"/>
                  <a:gd name="connsiteX44" fmla="*/ 775657 w 1105087"/>
                  <a:gd name="connsiteY44" fmla="*/ 1154684 h 1499945"/>
                  <a:gd name="connsiteX45" fmla="*/ 829601 w 1105087"/>
                  <a:gd name="connsiteY45" fmla="*/ 1093120 h 1499945"/>
                  <a:gd name="connsiteX46" fmla="*/ 895805 w 1105087"/>
                  <a:gd name="connsiteY46" fmla="*/ 1062949 h 1499945"/>
                  <a:gd name="connsiteX47" fmla="*/ 941576 w 1105087"/>
                  <a:gd name="connsiteY47" fmla="*/ 1061216 h 1499945"/>
                  <a:gd name="connsiteX48" fmla="*/ 198235 w 1105087"/>
                  <a:gd name="connsiteY48" fmla="*/ 1061216 h 1499945"/>
                  <a:gd name="connsiteX49" fmla="*/ 242780 w 1105087"/>
                  <a:gd name="connsiteY49" fmla="*/ 1073550 h 1499945"/>
                  <a:gd name="connsiteX50" fmla="*/ 308984 w 1105087"/>
                  <a:gd name="connsiteY50" fmla="*/ 1124921 h 1499945"/>
                  <a:gd name="connsiteX51" fmla="*/ 354755 w 1105087"/>
                  <a:gd name="connsiteY51" fmla="*/ 1220325 h 1499945"/>
                  <a:gd name="connsiteX52" fmla="*/ 360885 w 1105087"/>
                  <a:gd name="connsiteY52" fmla="*/ 1277812 h 1499945"/>
                  <a:gd name="connsiteX53" fmla="*/ 338408 w 1105087"/>
                  <a:gd name="connsiteY53" fmla="*/ 1388302 h 1499945"/>
                  <a:gd name="connsiteX54" fmla="*/ 274656 w 1105087"/>
                  <a:gd name="connsiteY54" fmla="*/ 1468621 h 1499945"/>
                  <a:gd name="connsiteX55" fmla="*/ 206409 w 1105087"/>
                  <a:gd name="connsiteY55" fmla="*/ 1497976 h 1499945"/>
                  <a:gd name="connsiteX56" fmla="*/ 113233 w 1105087"/>
                  <a:gd name="connsiteY56" fmla="*/ 1484114 h 1499945"/>
                  <a:gd name="connsiteX57" fmla="*/ 56836 w 1105087"/>
                  <a:gd name="connsiteY57" fmla="*/ 1440081 h 1499945"/>
                  <a:gd name="connsiteX58" fmla="*/ 9840 w 1105087"/>
                  <a:gd name="connsiteY58" fmla="*/ 1352423 h 1499945"/>
                  <a:gd name="connsiteX59" fmla="*/ 440 w 1105087"/>
                  <a:gd name="connsiteY59" fmla="*/ 1262727 h 1499945"/>
                  <a:gd name="connsiteX60" fmla="*/ 32316 w 1105087"/>
                  <a:gd name="connsiteY60" fmla="*/ 1154684 h 1499945"/>
                  <a:gd name="connsiteX61" fmla="*/ 86261 w 1105087"/>
                  <a:gd name="connsiteY61" fmla="*/ 1093120 h 1499945"/>
                  <a:gd name="connsiteX62" fmla="*/ 152465 w 1105087"/>
                  <a:gd name="connsiteY62" fmla="*/ 1062949 h 1499945"/>
                  <a:gd name="connsiteX63" fmla="*/ 198235 w 1105087"/>
                  <a:gd name="connsiteY63" fmla="*/ 1061216 h 1499945"/>
                  <a:gd name="connsiteX64" fmla="*/ 688148 w 1105087"/>
                  <a:gd name="connsiteY64" fmla="*/ 625094 h 1499945"/>
                  <a:gd name="connsiteX65" fmla="*/ 648507 w 1105087"/>
                  <a:gd name="connsiteY65" fmla="*/ 636509 h 1499945"/>
                  <a:gd name="connsiteX66" fmla="*/ 623170 w 1105087"/>
                  <a:gd name="connsiteY66" fmla="*/ 660157 h 1499945"/>
                  <a:gd name="connsiteX67" fmla="*/ 600693 w 1105087"/>
                  <a:gd name="connsiteY67" fmla="*/ 703374 h 1499945"/>
                  <a:gd name="connsiteX68" fmla="*/ 594972 w 1105087"/>
                  <a:gd name="connsiteY68" fmla="*/ 788178 h 1499945"/>
                  <a:gd name="connsiteX69" fmla="*/ 612545 w 1105087"/>
                  <a:gd name="connsiteY69" fmla="*/ 839141 h 1499945"/>
                  <a:gd name="connsiteX70" fmla="*/ 636247 w 1105087"/>
                  <a:gd name="connsiteY70" fmla="*/ 869312 h 1499945"/>
                  <a:gd name="connsiteX71" fmla="*/ 659950 w 1105087"/>
                  <a:gd name="connsiteY71" fmla="*/ 884805 h 1499945"/>
                  <a:gd name="connsiteX72" fmla="*/ 711442 w 1105087"/>
                  <a:gd name="connsiteY72" fmla="*/ 884397 h 1499945"/>
                  <a:gd name="connsiteX73" fmla="*/ 736371 w 1105087"/>
                  <a:gd name="connsiteY73" fmla="*/ 867273 h 1499945"/>
                  <a:gd name="connsiteX74" fmla="*/ 763343 w 1105087"/>
                  <a:gd name="connsiteY74" fmla="*/ 828541 h 1499945"/>
                  <a:gd name="connsiteX75" fmla="*/ 778055 w 1105087"/>
                  <a:gd name="connsiteY75" fmla="*/ 757599 h 1499945"/>
                  <a:gd name="connsiteX76" fmla="*/ 771516 w 1105087"/>
                  <a:gd name="connsiteY76" fmla="*/ 708674 h 1499945"/>
                  <a:gd name="connsiteX77" fmla="*/ 747405 w 1105087"/>
                  <a:gd name="connsiteY77" fmla="*/ 660972 h 1499945"/>
                  <a:gd name="connsiteX78" fmla="*/ 719207 w 1105087"/>
                  <a:gd name="connsiteY78" fmla="*/ 635286 h 1499945"/>
                  <a:gd name="connsiteX79" fmla="*/ 688148 w 1105087"/>
                  <a:gd name="connsiteY79" fmla="*/ 625094 h 1499945"/>
                  <a:gd name="connsiteX80" fmla="*/ 702451 w 1105087"/>
                  <a:gd name="connsiteY80" fmla="*/ 538557 h 1499945"/>
                  <a:gd name="connsiteX81" fmla="*/ 746996 w 1105087"/>
                  <a:gd name="connsiteY81" fmla="*/ 550890 h 1499945"/>
                  <a:gd name="connsiteX82" fmla="*/ 813201 w 1105087"/>
                  <a:gd name="connsiteY82" fmla="*/ 602262 h 1499945"/>
                  <a:gd name="connsiteX83" fmla="*/ 858971 w 1105087"/>
                  <a:gd name="connsiteY83" fmla="*/ 697666 h 1499945"/>
                  <a:gd name="connsiteX84" fmla="*/ 865101 w 1105087"/>
                  <a:gd name="connsiteY84" fmla="*/ 755153 h 1499945"/>
                  <a:gd name="connsiteX85" fmla="*/ 842625 w 1105087"/>
                  <a:gd name="connsiteY85" fmla="*/ 865643 h 1499945"/>
                  <a:gd name="connsiteX86" fmla="*/ 778872 w 1105087"/>
                  <a:gd name="connsiteY86" fmla="*/ 945961 h 1499945"/>
                  <a:gd name="connsiteX87" fmla="*/ 710625 w 1105087"/>
                  <a:gd name="connsiteY87" fmla="*/ 975317 h 1499945"/>
                  <a:gd name="connsiteX88" fmla="*/ 617449 w 1105087"/>
                  <a:gd name="connsiteY88" fmla="*/ 961454 h 1499945"/>
                  <a:gd name="connsiteX89" fmla="*/ 561052 w 1105087"/>
                  <a:gd name="connsiteY89" fmla="*/ 917422 h 1499945"/>
                  <a:gd name="connsiteX90" fmla="*/ 514056 w 1105087"/>
                  <a:gd name="connsiteY90" fmla="*/ 829764 h 1499945"/>
                  <a:gd name="connsiteX91" fmla="*/ 504656 w 1105087"/>
                  <a:gd name="connsiteY91" fmla="*/ 740068 h 1499945"/>
                  <a:gd name="connsiteX92" fmla="*/ 536532 w 1105087"/>
                  <a:gd name="connsiteY92" fmla="*/ 632025 h 1499945"/>
                  <a:gd name="connsiteX93" fmla="*/ 590477 w 1105087"/>
                  <a:gd name="connsiteY93" fmla="*/ 570460 h 1499945"/>
                  <a:gd name="connsiteX94" fmla="*/ 656681 w 1105087"/>
                  <a:gd name="connsiteY94" fmla="*/ 540290 h 1499945"/>
                  <a:gd name="connsiteX95" fmla="*/ 702451 w 1105087"/>
                  <a:gd name="connsiteY95" fmla="*/ 538557 h 1499945"/>
                  <a:gd name="connsiteX96" fmla="*/ 927979 w 1105087"/>
                  <a:gd name="connsiteY96" fmla="*/ 85979 h 1499945"/>
                  <a:gd name="connsiteX97" fmla="*/ 888339 w 1105087"/>
                  <a:gd name="connsiteY97" fmla="*/ 97394 h 1499945"/>
                  <a:gd name="connsiteX98" fmla="*/ 863001 w 1105087"/>
                  <a:gd name="connsiteY98" fmla="*/ 121042 h 1499945"/>
                  <a:gd name="connsiteX99" fmla="*/ 840525 w 1105087"/>
                  <a:gd name="connsiteY99" fmla="*/ 164259 h 1499945"/>
                  <a:gd name="connsiteX100" fmla="*/ 834803 w 1105087"/>
                  <a:gd name="connsiteY100" fmla="*/ 249063 h 1499945"/>
                  <a:gd name="connsiteX101" fmla="*/ 852376 w 1105087"/>
                  <a:gd name="connsiteY101" fmla="*/ 300026 h 1499945"/>
                  <a:gd name="connsiteX102" fmla="*/ 876079 w 1105087"/>
                  <a:gd name="connsiteY102" fmla="*/ 330197 h 1499945"/>
                  <a:gd name="connsiteX103" fmla="*/ 899781 w 1105087"/>
                  <a:gd name="connsiteY103" fmla="*/ 345690 h 1499945"/>
                  <a:gd name="connsiteX104" fmla="*/ 951273 w 1105087"/>
                  <a:gd name="connsiteY104" fmla="*/ 345282 h 1499945"/>
                  <a:gd name="connsiteX105" fmla="*/ 976202 w 1105087"/>
                  <a:gd name="connsiteY105" fmla="*/ 328158 h 1499945"/>
                  <a:gd name="connsiteX106" fmla="*/ 1003174 w 1105087"/>
                  <a:gd name="connsiteY106" fmla="*/ 289426 h 1499945"/>
                  <a:gd name="connsiteX107" fmla="*/ 1017886 w 1105087"/>
                  <a:gd name="connsiteY107" fmla="*/ 218484 h 1499945"/>
                  <a:gd name="connsiteX108" fmla="*/ 1011347 w 1105087"/>
                  <a:gd name="connsiteY108" fmla="*/ 169559 h 1499945"/>
                  <a:gd name="connsiteX109" fmla="*/ 987236 w 1105087"/>
                  <a:gd name="connsiteY109" fmla="*/ 121857 h 1499945"/>
                  <a:gd name="connsiteX110" fmla="*/ 959038 w 1105087"/>
                  <a:gd name="connsiteY110" fmla="*/ 96171 h 1499945"/>
                  <a:gd name="connsiteX111" fmla="*/ 927979 w 1105087"/>
                  <a:gd name="connsiteY111" fmla="*/ 85979 h 1499945"/>
                  <a:gd name="connsiteX112" fmla="*/ 896512 w 1105087"/>
                  <a:gd name="connsiteY112" fmla="*/ 1175 h 1499945"/>
                  <a:gd name="connsiteX113" fmla="*/ 986827 w 1105087"/>
                  <a:gd name="connsiteY113" fmla="*/ 11775 h 1499945"/>
                  <a:gd name="connsiteX114" fmla="*/ 1053032 w 1105087"/>
                  <a:gd name="connsiteY114" fmla="*/ 63147 h 1499945"/>
                  <a:gd name="connsiteX115" fmla="*/ 1098802 w 1105087"/>
                  <a:gd name="connsiteY115" fmla="*/ 158551 h 1499945"/>
                  <a:gd name="connsiteX116" fmla="*/ 1104932 w 1105087"/>
                  <a:gd name="connsiteY116" fmla="*/ 216038 h 1499945"/>
                  <a:gd name="connsiteX117" fmla="*/ 1082456 w 1105087"/>
                  <a:gd name="connsiteY117" fmla="*/ 326528 h 1499945"/>
                  <a:gd name="connsiteX118" fmla="*/ 1018703 w 1105087"/>
                  <a:gd name="connsiteY118" fmla="*/ 406847 h 1499945"/>
                  <a:gd name="connsiteX119" fmla="*/ 950456 w 1105087"/>
                  <a:gd name="connsiteY119" fmla="*/ 436202 h 1499945"/>
                  <a:gd name="connsiteX120" fmla="*/ 857280 w 1105087"/>
                  <a:gd name="connsiteY120" fmla="*/ 422340 h 1499945"/>
                  <a:gd name="connsiteX121" fmla="*/ 800884 w 1105087"/>
                  <a:gd name="connsiteY121" fmla="*/ 378307 h 1499945"/>
                  <a:gd name="connsiteX122" fmla="*/ 753887 w 1105087"/>
                  <a:gd name="connsiteY122" fmla="*/ 290649 h 1499945"/>
                  <a:gd name="connsiteX123" fmla="*/ 744488 w 1105087"/>
                  <a:gd name="connsiteY123" fmla="*/ 200953 h 1499945"/>
                  <a:gd name="connsiteX124" fmla="*/ 776364 w 1105087"/>
                  <a:gd name="connsiteY124" fmla="*/ 92910 h 1499945"/>
                  <a:gd name="connsiteX125" fmla="*/ 830308 w 1105087"/>
                  <a:gd name="connsiteY125" fmla="*/ 31345 h 1499945"/>
                  <a:gd name="connsiteX126" fmla="*/ 896512 w 1105087"/>
                  <a:gd name="connsiteY126" fmla="*/ 1175 h 1499945"/>
                  <a:gd name="connsiteX0" fmla="*/ 927272 w 1105087"/>
                  <a:gd name="connsiteY0" fmla="*/ 1137310 h 1489502"/>
                  <a:gd name="connsiteX1" fmla="*/ 887632 w 1105087"/>
                  <a:gd name="connsiteY1" fmla="*/ 1148726 h 1489502"/>
                  <a:gd name="connsiteX2" fmla="*/ 862294 w 1105087"/>
                  <a:gd name="connsiteY2" fmla="*/ 1172373 h 1489502"/>
                  <a:gd name="connsiteX3" fmla="*/ 839818 w 1105087"/>
                  <a:gd name="connsiteY3" fmla="*/ 1215590 h 1489502"/>
                  <a:gd name="connsiteX4" fmla="*/ 834096 w 1105087"/>
                  <a:gd name="connsiteY4" fmla="*/ 1300394 h 1489502"/>
                  <a:gd name="connsiteX5" fmla="*/ 851669 w 1105087"/>
                  <a:gd name="connsiteY5" fmla="*/ 1351358 h 1489502"/>
                  <a:gd name="connsiteX6" fmla="*/ 875372 w 1105087"/>
                  <a:gd name="connsiteY6" fmla="*/ 1381528 h 1489502"/>
                  <a:gd name="connsiteX7" fmla="*/ 899074 w 1105087"/>
                  <a:gd name="connsiteY7" fmla="*/ 1397021 h 1489502"/>
                  <a:gd name="connsiteX8" fmla="*/ 950566 w 1105087"/>
                  <a:gd name="connsiteY8" fmla="*/ 1396614 h 1489502"/>
                  <a:gd name="connsiteX9" fmla="*/ 975495 w 1105087"/>
                  <a:gd name="connsiteY9" fmla="*/ 1379490 h 1489502"/>
                  <a:gd name="connsiteX10" fmla="*/ 1002467 w 1105087"/>
                  <a:gd name="connsiteY10" fmla="*/ 1340757 h 1489502"/>
                  <a:gd name="connsiteX11" fmla="*/ 1017179 w 1105087"/>
                  <a:gd name="connsiteY11" fmla="*/ 1269816 h 1489502"/>
                  <a:gd name="connsiteX12" fmla="*/ 1010640 w 1105087"/>
                  <a:gd name="connsiteY12" fmla="*/ 1220890 h 1489502"/>
                  <a:gd name="connsiteX13" fmla="*/ 986529 w 1105087"/>
                  <a:gd name="connsiteY13" fmla="*/ 1173188 h 1489502"/>
                  <a:gd name="connsiteX14" fmla="*/ 958331 w 1105087"/>
                  <a:gd name="connsiteY14" fmla="*/ 1147503 h 1489502"/>
                  <a:gd name="connsiteX15" fmla="*/ 927272 w 1105087"/>
                  <a:gd name="connsiteY15" fmla="*/ 1137310 h 1489502"/>
                  <a:gd name="connsiteX16" fmla="*/ 183932 w 1105087"/>
                  <a:gd name="connsiteY16" fmla="*/ 1137310 h 1489502"/>
                  <a:gd name="connsiteX17" fmla="*/ 144291 w 1105087"/>
                  <a:gd name="connsiteY17" fmla="*/ 1148726 h 1489502"/>
                  <a:gd name="connsiteX18" fmla="*/ 118954 w 1105087"/>
                  <a:gd name="connsiteY18" fmla="*/ 1172373 h 1489502"/>
                  <a:gd name="connsiteX19" fmla="*/ 96477 w 1105087"/>
                  <a:gd name="connsiteY19" fmla="*/ 1215590 h 1489502"/>
                  <a:gd name="connsiteX20" fmla="*/ 90756 w 1105087"/>
                  <a:gd name="connsiteY20" fmla="*/ 1300394 h 1489502"/>
                  <a:gd name="connsiteX21" fmla="*/ 108329 w 1105087"/>
                  <a:gd name="connsiteY21" fmla="*/ 1351358 h 1489502"/>
                  <a:gd name="connsiteX22" fmla="*/ 132031 w 1105087"/>
                  <a:gd name="connsiteY22" fmla="*/ 1381528 h 1489502"/>
                  <a:gd name="connsiteX23" fmla="*/ 155734 w 1105087"/>
                  <a:gd name="connsiteY23" fmla="*/ 1397021 h 1489502"/>
                  <a:gd name="connsiteX24" fmla="*/ 207226 w 1105087"/>
                  <a:gd name="connsiteY24" fmla="*/ 1396614 h 1489502"/>
                  <a:gd name="connsiteX25" fmla="*/ 232155 w 1105087"/>
                  <a:gd name="connsiteY25" fmla="*/ 1379490 h 1489502"/>
                  <a:gd name="connsiteX26" fmla="*/ 259127 w 1105087"/>
                  <a:gd name="connsiteY26" fmla="*/ 1340757 h 1489502"/>
                  <a:gd name="connsiteX27" fmla="*/ 273839 w 1105087"/>
                  <a:gd name="connsiteY27" fmla="*/ 1269816 h 1489502"/>
                  <a:gd name="connsiteX28" fmla="*/ 267300 w 1105087"/>
                  <a:gd name="connsiteY28" fmla="*/ 1220890 h 1489502"/>
                  <a:gd name="connsiteX29" fmla="*/ 243189 w 1105087"/>
                  <a:gd name="connsiteY29" fmla="*/ 1173188 h 1489502"/>
                  <a:gd name="connsiteX30" fmla="*/ 214991 w 1105087"/>
                  <a:gd name="connsiteY30" fmla="*/ 1147503 h 1489502"/>
                  <a:gd name="connsiteX31" fmla="*/ 183932 w 1105087"/>
                  <a:gd name="connsiteY31" fmla="*/ 1137310 h 1489502"/>
                  <a:gd name="connsiteX32" fmla="*/ 941576 w 1105087"/>
                  <a:gd name="connsiteY32" fmla="*/ 1050773 h 1489502"/>
                  <a:gd name="connsiteX33" fmla="*/ 986120 w 1105087"/>
                  <a:gd name="connsiteY33" fmla="*/ 1063107 h 1489502"/>
                  <a:gd name="connsiteX34" fmla="*/ 1052325 w 1105087"/>
                  <a:gd name="connsiteY34" fmla="*/ 1114478 h 1489502"/>
                  <a:gd name="connsiteX35" fmla="*/ 1098095 w 1105087"/>
                  <a:gd name="connsiteY35" fmla="*/ 1209882 h 1489502"/>
                  <a:gd name="connsiteX36" fmla="*/ 1104225 w 1105087"/>
                  <a:gd name="connsiteY36" fmla="*/ 1267369 h 1489502"/>
                  <a:gd name="connsiteX37" fmla="*/ 1081749 w 1105087"/>
                  <a:gd name="connsiteY37" fmla="*/ 1377859 h 1489502"/>
                  <a:gd name="connsiteX38" fmla="*/ 1017996 w 1105087"/>
                  <a:gd name="connsiteY38" fmla="*/ 1458178 h 1489502"/>
                  <a:gd name="connsiteX39" fmla="*/ 949749 w 1105087"/>
                  <a:gd name="connsiteY39" fmla="*/ 1487533 h 1489502"/>
                  <a:gd name="connsiteX40" fmla="*/ 856573 w 1105087"/>
                  <a:gd name="connsiteY40" fmla="*/ 1473671 h 1489502"/>
                  <a:gd name="connsiteX41" fmla="*/ 800177 w 1105087"/>
                  <a:gd name="connsiteY41" fmla="*/ 1429638 h 1489502"/>
                  <a:gd name="connsiteX42" fmla="*/ 753180 w 1105087"/>
                  <a:gd name="connsiteY42" fmla="*/ 1341980 h 1489502"/>
                  <a:gd name="connsiteX43" fmla="*/ 743781 w 1105087"/>
                  <a:gd name="connsiteY43" fmla="*/ 1252284 h 1489502"/>
                  <a:gd name="connsiteX44" fmla="*/ 775657 w 1105087"/>
                  <a:gd name="connsiteY44" fmla="*/ 1144241 h 1489502"/>
                  <a:gd name="connsiteX45" fmla="*/ 829601 w 1105087"/>
                  <a:gd name="connsiteY45" fmla="*/ 1082677 h 1489502"/>
                  <a:gd name="connsiteX46" fmla="*/ 895805 w 1105087"/>
                  <a:gd name="connsiteY46" fmla="*/ 1052506 h 1489502"/>
                  <a:gd name="connsiteX47" fmla="*/ 941576 w 1105087"/>
                  <a:gd name="connsiteY47" fmla="*/ 1050773 h 1489502"/>
                  <a:gd name="connsiteX48" fmla="*/ 198235 w 1105087"/>
                  <a:gd name="connsiteY48" fmla="*/ 1050773 h 1489502"/>
                  <a:gd name="connsiteX49" fmla="*/ 242780 w 1105087"/>
                  <a:gd name="connsiteY49" fmla="*/ 1063107 h 1489502"/>
                  <a:gd name="connsiteX50" fmla="*/ 308984 w 1105087"/>
                  <a:gd name="connsiteY50" fmla="*/ 1114478 h 1489502"/>
                  <a:gd name="connsiteX51" fmla="*/ 354755 w 1105087"/>
                  <a:gd name="connsiteY51" fmla="*/ 1209882 h 1489502"/>
                  <a:gd name="connsiteX52" fmla="*/ 360885 w 1105087"/>
                  <a:gd name="connsiteY52" fmla="*/ 1267369 h 1489502"/>
                  <a:gd name="connsiteX53" fmla="*/ 338408 w 1105087"/>
                  <a:gd name="connsiteY53" fmla="*/ 1377859 h 1489502"/>
                  <a:gd name="connsiteX54" fmla="*/ 274656 w 1105087"/>
                  <a:gd name="connsiteY54" fmla="*/ 1458178 h 1489502"/>
                  <a:gd name="connsiteX55" fmla="*/ 206409 w 1105087"/>
                  <a:gd name="connsiteY55" fmla="*/ 1487533 h 1489502"/>
                  <a:gd name="connsiteX56" fmla="*/ 113233 w 1105087"/>
                  <a:gd name="connsiteY56" fmla="*/ 1473671 h 1489502"/>
                  <a:gd name="connsiteX57" fmla="*/ 56836 w 1105087"/>
                  <a:gd name="connsiteY57" fmla="*/ 1429638 h 1489502"/>
                  <a:gd name="connsiteX58" fmla="*/ 9840 w 1105087"/>
                  <a:gd name="connsiteY58" fmla="*/ 1341980 h 1489502"/>
                  <a:gd name="connsiteX59" fmla="*/ 440 w 1105087"/>
                  <a:gd name="connsiteY59" fmla="*/ 1252284 h 1489502"/>
                  <a:gd name="connsiteX60" fmla="*/ 32316 w 1105087"/>
                  <a:gd name="connsiteY60" fmla="*/ 1144241 h 1489502"/>
                  <a:gd name="connsiteX61" fmla="*/ 86261 w 1105087"/>
                  <a:gd name="connsiteY61" fmla="*/ 1082677 h 1489502"/>
                  <a:gd name="connsiteX62" fmla="*/ 152465 w 1105087"/>
                  <a:gd name="connsiteY62" fmla="*/ 1052506 h 1489502"/>
                  <a:gd name="connsiteX63" fmla="*/ 198235 w 1105087"/>
                  <a:gd name="connsiteY63" fmla="*/ 1050773 h 1489502"/>
                  <a:gd name="connsiteX64" fmla="*/ 688148 w 1105087"/>
                  <a:gd name="connsiteY64" fmla="*/ 614651 h 1489502"/>
                  <a:gd name="connsiteX65" fmla="*/ 648507 w 1105087"/>
                  <a:gd name="connsiteY65" fmla="*/ 626066 h 1489502"/>
                  <a:gd name="connsiteX66" fmla="*/ 623170 w 1105087"/>
                  <a:gd name="connsiteY66" fmla="*/ 649714 h 1489502"/>
                  <a:gd name="connsiteX67" fmla="*/ 600693 w 1105087"/>
                  <a:gd name="connsiteY67" fmla="*/ 692931 h 1489502"/>
                  <a:gd name="connsiteX68" fmla="*/ 594972 w 1105087"/>
                  <a:gd name="connsiteY68" fmla="*/ 777735 h 1489502"/>
                  <a:gd name="connsiteX69" fmla="*/ 612545 w 1105087"/>
                  <a:gd name="connsiteY69" fmla="*/ 828698 h 1489502"/>
                  <a:gd name="connsiteX70" fmla="*/ 636247 w 1105087"/>
                  <a:gd name="connsiteY70" fmla="*/ 858869 h 1489502"/>
                  <a:gd name="connsiteX71" fmla="*/ 659950 w 1105087"/>
                  <a:gd name="connsiteY71" fmla="*/ 874362 h 1489502"/>
                  <a:gd name="connsiteX72" fmla="*/ 711442 w 1105087"/>
                  <a:gd name="connsiteY72" fmla="*/ 873954 h 1489502"/>
                  <a:gd name="connsiteX73" fmla="*/ 736371 w 1105087"/>
                  <a:gd name="connsiteY73" fmla="*/ 856830 h 1489502"/>
                  <a:gd name="connsiteX74" fmla="*/ 763343 w 1105087"/>
                  <a:gd name="connsiteY74" fmla="*/ 818098 h 1489502"/>
                  <a:gd name="connsiteX75" fmla="*/ 778055 w 1105087"/>
                  <a:gd name="connsiteY75" fmla="*/ 747156 h 1489502"/>
                  <a:gd name="connsiteX76" fmla="*/ 771516 w 1105087"/>
                  <a:gd name="connsiteY76" fmla="*/ 698231 h 1489502"/>
                  <a:gd name="connsiteX77" fmla="*/ 747405 w 1105087"/>
                  <a:gd name="connsiteY77" fmla="*/ 650529 h 1489502"/>
                  <a:gd name="connsiteX78" fmla="*/ 719207 w 1105087"/>
                  <a:gd name="connsiteY78" fmla="*/ 624843 h 1489502"/>
                  <a:gd name="connsiteX79" fmla="*/ 688148 w 1105087"/>
                  <a:gd name="connsiteY79" fmla="*/ 614651 h 1489502"/>
                  <a:gd name="connsiteX80" fmla="*/ 702451 w 1105087"/>
                  <a:gd name="connsiteY80" fmla="*/ 528114 h 1489502"/>
                  <a:gd name="connsiteX81" fmla="*/ 746996 w 1105087"/>
                  <a:gd name="connsiteY81" fmla="*/ 540447 h 1489502"/>
                  <a:gd name="connsiteX82" fmla="*/ 813201 w 1105087"/>
                  <a:gd name="connsiteY82" fmla="*/ 591819 h 1489502"/>
                  <a:gd name="connsiteX83" fmla="*/ 858971 w 1105087"/>
                  <a:gd name="connsiteY83" fmla="*/ 687223 h 1489502"/>
                  <a:gd name="connsiteX84" fmla="*/ 865101 w 1105087"/>
                  <a:gd name="connsiteY84" fmla="*/ 744710 h 1489502"/>
                  <a:gd name="connsiteX85" fmla="*/ 842625 w 1105087"/>
                  <a:gd name="connsiteY85" fmla="*/ 855200 h 1489502"/>
                  <a:gd name="connsiteX86" fmla="*/ 778872 w 1105087"/>
                  <a:gd name="connsiteY86" fmla="*/ 935518 h 1489502"/>
                  <a:gd name="connsiteX87" fmla="*/ 710625 w 1105087"/>
                  <a:gd name="connsiteY87" fmla="*/ 964874 h 1489502"/>
                  <a:gd name="connsiteX88" fmla="*/ 617449 w 1105087"/>
                  <a:gd name="connsiteY88" fmla="*/ 951011 h 1489502"/>
                  <a:gd name="connsiteX89" fmla="*/ 561052 w 1105087"/>
                  <a:gd name="connsiteY89" fmla="*/ 906979 h 1489502"/>
                  <a:gd name="connsiteX90" fmla="*/ 514056 w 1105087"/>
                  <a:gd name="connsiteY90" fmla="*/ 819321 h 1489502"/>
                  <a:gd name="connsiteX91" fmla="*/ 504656 w 1105087"/>
                  <a:gd name="connsiteY91" fmla="*/ 729625 h 1489502"/>
                  <a:gd name="connsiteX92" fmla="*/ 536532 w 1105087"/>
                  <a:gd name="connsiteY92" fmla="*/ 621582 h 1489502"/>
                  <a:gd name="connsiteX93" fmla="*/ 590477 w 1105087"/>
                  <a:gd name="connsiteY93" fmla="*/ 560017 h 1489502"/>
                  <a:gd name="connsiteX94" fmla="*/ 656681 w 1105087"/>
                  <a:gd name="connsiteY94" fmla="*/ 529847 h 1489502"/>
                  <a:gd name="connsiteX95" fmla="*/ 702451 w 1105087"/>
                  <a:gd name="connsiteY95" fmla="*/ 528114 h 1489502"/>
                  <a:gd name="connsiteX96" fmla="*/ 927979 w 1105087"/>
                  <a:gd name="connsiteY96" fmla="*/ 75536 h 1489502"/>
                  <a:gd name="connsiteX97" fmla="*/ 888339 w 1105087"/>
                  <a:gd name="connsiteY97" fmla="*/ 86951 h 1489502"/>
                  <a:gd name="connsiteX98" fmla="*/ 863001 w 1105087"/>
                  <a:gd name="connsiteY98" fmla="*/ 110599 h 1489502"/>
                  <a:gd name="connsiteX99" fmla="*/ 840525 w 1105087"/>
                  <a:gd name="connsiteY99" fmla="*/ 153816 h 1489502"/>
                  <a:gd name="connsiteX100" fmla="*/ 834803 w 1105087"/>
                  <a:gd name="connsiteY100" fmla="*/ 238620 h 1489502"/>
                  <a:gd name="connsiteX101" fmla="*/ 852376 w 1105087"/>
                  <a:gd name="connsiteY101" fmla="*/ 289583 h 1489502"/>
                  <a:gd name="connsiteX102" fmla="*/ 876079 w 1105087"/>
                  <a:gd name="connsiteY102" fmla="*/ 319754 h 1489502"/>
                  <a:gd name="connsiteX103" fmla="*/ 899781 w 1105087"/>
                  <a:gd name="connsiteY103" fmla="*/ 335247 h 1489502"/>
                  <a:gd name="connsiteX104" fmla="*/ 951273 w 1105087"/>
                  <a:gd name="connsiteY104" fmla="*/ 334839 h 1489502"/>
                  <a:gd name="connsiteX105" fmla="*/ 976202 w 1105087"/>
                  <a:gd name="connsiteY105" fmla="*/ 317715 h 1489502"/>
                  <a:gd name="connsiteX106" fmla="*/ 1003174 w 1105087"/>
                  <a:gd name="connsiteY106" fmla="*/ 278983 h 1489502"/>
                  <a:gd name="connsiteX107" fmla="*/ 1017886 w 1105087"/>
                  <a:gd name="connsiteY107" fmla="*/ 208041 h 1489502"/>
                  <a:gd name="connsiteX108" fmla="*/ 1011347 w 1105087"/>
                  <a:gd name="connsiteY108" fmla="*/ 159116 h 1489502"/>
                  <a:gd name="connsiteX109" fmla="*/ 987236 w 1105087"/>
                  <a:gd name="connsiteY109" fmla="*/ 111414 h 1489502"/>
                  <a:gd name="connsiteX110" fmla="*/ 959038 w 1105087"/>
                  <a:gd name="connsiteY110" fmla="*/ 85728 h 1489502"/>
                  <a:gd name="connsiteX111" fmla="*/ 927979 w 1105087"/>
                  <a:gd name="connsiteY111" fmla="*/ 75536 h 1489502"/>
                  <a:gd name="connsiteX112" fmla="*/ 830308 w 1105087"/>
                  <a:gd name="connsiteY112" fmla="*/ 20902 h 1489502"/>
                  <a:gd name="connsiteX113" fmla="*/ 986827 w 1105087"/>
                  <a:gd name="connsiteY113" fmla="*/ 1332 h 1489502"/>
                  <a:gd name="connsiteX114" fmla="*/ 1053032 w 1105087"/>
                  <a:gd name="connsiteY114" fmla="*/ 52704 h 1489502"/>
                  <a:gd name="connsiteX115" fmla="*/ 1098802 w 1105087"/>
                  <a:gd name="connsiteY115" fmla="*/ 148108 h 1489502"/>
                  <a:gd name="connsiteX116" fmla="*/ 1104932 w 1105087"/>
                  <a:gd name="connsiteY116" fmla="*/ 205595 h 1489502"/>
                  <a:gd name="connsiteX117" fmla="*/ 1082456 w 1105087"/>
                  <a:gd name="connsiteY117" fmla="*/ 316085 h 1489502"/>
                  <a:gd name="connsiteX118" fmla="*/ 1018703 w 1105087"/>
                  <a:gd name="connsiteY118" fmla="*/ 396404 h 1489502"/>
                  <a:gd name="connsiteX119" fmla="*/ 950456 w 1105087"/>
                  <a:gd name="connsiteY119" fmla="*/ 425759 h 1489502"/>
                  <a:gd name="connsiteX120" fmla="*/ 857280 w 1105087"/>
                  <a:gd name="connsiteY120" fmla="*/ 411897 h 1489502"/>
                  <a:gd name="connsiteX121" fmla="*/ 800884 w 1105087"/>
                  <a:gd name="connsiteY121" fmla="*/ 367864 h 1489502"/>
                  <a:gd name="connsiteX122" fmla="*/ 753887 w 1105087"/>
                  <a:gd name="connsiteY122" fmla="*/ 280206 h 1489502"/>
                  <a:gd name="connsiteX123" fmla="*/ 744488 w 1105087"/>
                  <a:gd name="connsiteY123" fmla="*/ 190510 h 1489502"/>
                  <a:gd name="connsiteX124" fmla="*/ 776364 w 1105087"/>
                  <a:gd name="connsiteY124" fmla="*/ 82467 h 1489502"/>
                  <a:gd name="connsiteX125" fmla="*/ 830308 w 1105087"/>
                  <a:gd name="connsiteY125" fmla="*/ 20902 h 1489502"/>
                  <a:gd name="connsiteX0" fmla="*/ 927272 w 1105087"/>
                  <a:gd name="connsiteY0" fmla="*/ 1136461 h 1488653"/>
                  <a:gd name="connsiteX1" fmla="*/ 887632 w 1105087"/>
                  <a:gd name="connsiteY1" fmla="*/ 1147877 h 1488653"/>
                  <a:gd name="connsiteX2" fmla="*/ 862294 w 1105087"/>
                  <a:gd name="connsiteY2" fmla="*/ 1171524 h 1488653"/>
                  <a:gd name="connsiteX3" fmla="*/ 839818 w 1105087"/>
                  <a:gd name="connsiteY3" fmla="*/ 1214741 h 1488653"/>
                  <a:gd name="connsiteX4" fmla="*/ 834096 w 1105087"/>
                  <a:gd name="connsiteY4" fmla="*/ 1299545 h 1488653"/>
                  <a:gd name="connsiteX5" fmla="*/ 851669 w 1105087"/>
                  <a:gd name="connsiteY5" fmla="*/ 1350509 h 1488653"/>
                  <a:gd name="connsiteX6" fmla="*/ 875372 w 1105087"/>
                  <a:gd name="connsiteY6" fmla="*/ 1380679 h 1488653"/>
                  <a:gd name="connsiteX7" fmla="*/ 899074 w 1105087"/>
                  <a:gd name="connsiteY7" fmla="*/ 1396172 h 1488653"/>
                  <a:gd name="connsiteX8" fmla="*/ 950566 w 1105087"/>
                  <a:gd name="connsiteY8" fmla="*/ 1395765 h 1488653"/>
                  <a:gd name="connsiteX9" fmla="*/ 975495 w 1105087"/>
                  <a:gd name="connsiteY9" fmla="*/ 1378641 h 1488653"/>
                  <a:gd name="connsiteX10" fmla="*/ 1002467 w 1105087"/>
                  <a:gd name="connsiteY10" fmla="*/ 1339908 h 1488653"/>
                  <a:gd name="connsiteX11" fmla="*/ 1017179 w 1105087"/>
                  <a:gd name="connsiteY11" fmla="*/ 1268967 h 1488653"/>
                  <a:gd name="connsiteX12" fmla="*/ 1010640 w 1105087"/>
                  <a:gd name="connsiteY12" fmla="*/ 1220041 h 1488653"/>
                  <a:gd name="connsiteX13" fmla="*/ 986529 w 1105087"/>
                  <a:gd name="connsiteY13" fmla="*/ 1172339 h 1488653"/>
                  <a:gd name="connsiteX14" fmla="*/ 958331 w 1105087"/>
                  <a:gd name="connsiteY14" fmla="*/ 1146654 h 1488653"/>
                  <a:gd name="connsiteX15" fmla="*/ 927272 w 1105087"/>
                  <a:gd name="connsiteY15" fmla="*/ 1136461 h 1488653"/>
                  <a:gd name="connsiteX16" fmla="*/ 183932 w 1105087"/>
                  <a:gd name="connsiteY16" fmla="*/ 1136461 h 1488653"/>
                  <a:gd name="connsiteX17" fmla="*/ 144291 w 1105087"/>
                  <a:gd name="connsiteY17" fmla="*/ 1147877 h 1488653"/>
                  <a:gd name="connsiteX18" fmla="*/ 118954 w 1105087"/>
                  <a:gd name="connsiteY18" fmla="*/ 1171524 h 1488653"/>
                  <a:gd name="connsiteX19" fmla="*/ 96477 w 1105087"/>
                  <a:gd name="connsiteY19" fmla="*/ 1214741 h 1488653"/>
                  <a:gd name="connsiteX20" fmla="*/ 90756 w 1105087"/>
                  <a:gd name="connsiteY20" fmla="*/ 1299545 h 1488653"/>
                  <a:gd name="connsiteX21" fmla="*/ 108329 w 1105087"/>
                  <a:gd name="connsiteY21" fmla="*/ 1350509 h 1488653"/>
                  <a:gd name="connsiteX22" fmla="*/ 132031 w 1105087"/>
                  <a:gd name="connsiteY22" fmla="*/ 1380679 h 1488653"/>
                  <a:gd name="connsiteX23" fmla="*/ 155734 w 1105087"/>
                  <a:gd name="connsiteY23" fmla="*/ 1396172 h 1488653"/>
                  <a:gd name="connsiteX24" fmla="*/ 207226 w 1105087"/>
                  <a:gd name="connsiteY24" fmla="*/ 1395765 h 1488653"/>
                  <a:gd name="connsiteX25" fmla="*/ 232155 w 1105087"/>
                  <a:gd name="connsiteY25" fmla="*/ 1378641 h 1488653"/>
                  <a:gd name="connsiteX26" fmla="*/ 259127 w 1105087"/>
                  <a:gd name="connsiteY26" fmla="*/ 1339908 h 1488653"/>
                  <a:gd name="connsiteX27" fmla="*/ 273839 w 1105087"/>
                  <a:gd name="connsiteY27" fmla="*/ 1268967 h 1488653"/>
                  <a:gd name="connsiteX28" fmla="*/ 267300 w 1105087"/>
                  <a:gd name="connsiteY28" fmla="*/ 1220041 h 1488653"/>
                  <a:gd name="connsiteX29" fmla="*/ 243189 w 1105087"/>
                  <a:gd name="connsiteY29" fmla="*/ 1172339 h 1488653"/>
                  <a:gd name="connsiteX30" fmla="*/ 214991 w 1105087"/>
                  <a:gd name="connsiteY30" fmla="*/ 1146654 h 1488653"/>
                  <a:gd name="connsiteX31" fmla="*/ 183932 w 1105087"/>
                  <a:gd name="connsiteY31" fmla="*/ 1136461 h 1488653"/>
                  <a:gd name="connsiteX32" fmla="*/ 941576 w 1105087"/>
                  <a:gd name="connsiteY32" fmla="*/ 1049924 h 1488653"/>
                  <a:gd name="connsiteX33" fmla="*/ 986120 w 1105087"/>
                  <a:gd name="connsiteY33" fmla="*/ 1062258 h 1488653"/>
                  <a:gd name="connsiteX34" fmla="*/ 1052325 w 1105087"/>
                  <a:gd name="connsiteY34" fmla="*/ 1113629 h 1488653"/>
                  <a:gd name="connsiteX35" fmla="*/ 1098095 w 1105087"/>
                  <a:gd name="connsiteY35" fmla="*/ 1209033 h 1488653"/>
                  <a:gd name="connsiteX36" fmla="*/ 1104225 w 1105087"/>
                  <a:gd name="connsiteY36" fmla="*/ 1266520 h 1488653"/>
                  <a:gd name="connsiteX37" fmla="*/ 1081749 w 1105087"/>
                  <a:gd name="connsiteY37" fmla="*/ 1377010 h 1488653"/>
                  <a:gd name="connsiteX38" fmla="*/ 1017996 w 1105087"/>
                  <a:gd name="connsiteY38" fmla="*/ 1457329 h 1488653"/>
                  <a:gd name="connsiteX39" fmla="*/ 949749 w 1105087"/>
                  <a:gd name="connsiteY39" fmla="*/ 1486684 h 1488653"/>
                  <a:gd name="connsiteX40" fmla="*/ 856573 w 1105087"/>
                  <a:gd name="connsiteY40" fmla="*/ 1472822 h 1488653"/>
                  <a:gd name="connsiteX41" fmla="*/ 800177 w 1105087"/>
                  <a:gd name="connsiteY41" fmla="*/ 1428789 h 1488653"/>
                  <a:gd name="connsiteX42" fmla="*/ 753180 w 1105087"/>
                  <a:gd name="connsiteY42" fmla="*/ 1341131 h 1488653"/>
                  <a:gd name="connsiteX43" fmla="*/ 743781 w 1105087"/>
                  <a:gd name="connsiteY43" fmla="*/ 1251435 h 1488653"/>
                  <a:gd name="connsiteX44" fmla="*/ 775657 w 1105087"/>
                  <a:gd name="connsiteY44" fmla="*/ 1143392 h 1488653"/>
                  <a:gd name="connsiteX45" fmla="*/ 829601 w 1105087"/>
                  <a:gd name="connsiteY45" fmla="*/ 1081828 h 1488653"/>
                  <a:gd name="connsiteX46" fmla="*/ 895805 w 1105087"/>
                  <a:gd name="connsiteY46" fmla="*/ 1051657 h 1488653"/>
                  <a:gd name="connsiteX47" fmla="*/ 941576 w 1105087"/>
                  <a:gd name="connsiteY47" fmla="*/ 1049924 h 1488653"/>
                  <a:gd name="connsiteX48" fmla="*/ 198235 w 1105087"/>
                  <a:gd name="connsiteY48" fmla="*/ 1049924 h 1488653"/>
                  <a:gd name="connsiteX49" fmla="*/ 242780 w 1105087"/>
                  <a:gd name="connsiteY49" fmla="*/ 1062258 h 1488653"/>
                  <a:gd name="connsiteX50" fmla="*/ 308984 w 1105087"/>
                  <a:gd name="connsiteY50" fmla="*/ 1113629 h 1488653"/>
                  <a:gd name="connsiteX51" fmla="*/ 354755 w 1105087"/>
                  <a:gd name="connsiteY51" fmla="*/ 1209033 h 1488653"/>
                  <a:gd name="connsiteX52" fmla="*/ 360885 w 1105087"/>
                  <a:gd name="connsiteY52" fmla="*/ 1266520 h 1488653"/>
                  <a:gd name="connsiteX53" fmla="*/ 338408 w 1105087"/>
                  <a:gd name="connsiteY53" fmla="*/ 1377010 h 1488653"/>
                  <a:gd name="connsiteX54" fmla="*/ 274656 w 1105087"/>
                  <a:gd name="connsiteY54" fmla="*/ 1457329 h 1488653"/>
                  <a:gd name="connsiteX55" fmla="*/ 206409 w 1105087"/>
                  <a:gd name="connsiteY55" fmla="*/ 1486684 h 1488653"/>
                  <a:gd name="connsiteX56" fmla="*/ 113233 w 1105087"/>
                  <a:gd name="connsiteY56" fmla="*/ 1472822 h 1488653"/>
                  <a:gd name="connsiteX57" fmla="*/ 56836 w 1105087"/>
                  <a:gd name="connsiteY57" fmla="*/ 1428789 h 1488653"/>
                  <a:gd name="connsiteX58" fmla="*/ 9840 w 1105087"/>
                  <a:gd name="connsiteY58" fmla="*/ 1341131 h 1488653"/>
                  <a:gd name="connsiteX59" fmla="*/ 440 w 1105087"/>
                  <a:gd name="connsiteY59" fmla="*/ 1251435 h 1488653"/>
                  <a:gd name="connsiteX60" fmla="*/ 32316 w 1105087"/>
                  <a:gd name="connsiteY60" fmla="*/ 1143392 h 1488653"/>
                  <a:gd name="connsiteX61" fmla="*/ 86261 w 1105087"/>
                  <a:gd name="connsiteY61" fmla="*/ 1081828 h 1488653"/>
                  <a:gd name="connsiteX62" fmla="*/ 152465 w 1105087"/>
                  <a:gd name="connsiteY62" fmla="*/ 1051657 h 1488653"/>
                  <a:gd name="connsiteX63" fmla="*/ 198235 w 1105087"/>
                  <a:gd name="connsiteY63" fmla="*/ 1049924 h 1488653"/>
                  <a:gd name="connsiteX64" fmla="*/ 688148 w 1105087"/>
                  <a:gd name="connsiteY64" fmla="*/ 613802 h 1488653"/>
                  <a:gd name="connsiteX65" fmla="*/ 648507 w 1105087"/>
                  <a:gd name="connsiteY65" fmla="*/ 625217 h 1488653"/>
                  <a:gd name="connsiteX66" fmla="*/ 623170 w 1105087"/>
                  <a:gd name="connsiteY66" fmla="*/ 648865 h 1488653"/>
                  <a:gd name="connsiteX67" fmla="*/ 600693 w 1105087"/>
                  <a:gd name="connsiteY67" fmla="*/ 692082 h 1488653"/>
                  <a:gd name="connsiteX68" fmla="*/ 594972 w 1105087"/>
                  <a:gd name="connsiteY68" fmla="*/ 776886 h 1488653"/>
                  <a:gd name="connsiteX69" fmla="*/ 612545 w 1105087"/>
                  <a:gd name="connsiteY69" fmla="*/ 827849 h 1488653"/>
                  <a:gd name="connsiteX70" fmla="*/ 636247 w 1105087"/>
                  <a:gd name="connsiteY70" fmla="*/ 858020 h 1488653"/>
                  <a:gd name="connsiteX71" fmla="*/ 659950 w 1105087"/>
                  <a:gd name="connsiteY71" fmla="*/ 873513 h 1488653"/>
                  <a:gd name="connsiteX72" fmla="*/ 711442 w 1105087"/>
                  <a:gd name="connsiteY72" fmla="*/ 873105 h 1488653"/>
                  <a:gd name="connsiteX73" fmla="*/ 736371 w 1105087"/>
                  <a:gd name="connsiteY73" fmla="*/ 855981 h 1488653"/>
                  <a:gd name="connsiteX74" fmla="*/ 763343 w 1105087"/>
                  <a:gd name="connsiteY74" fmla="*/ 817249 h 1488653"/>
                  <a:gd name="connsiteX75" fmla="*/ 778055 w 1105087"/>
                  <a:gd name="connsiteY75" fmla="*/ 746307 h 1488653"/>
                  <a:gd name="connsiteX76" fmla="*/ 771516 w 1105087"/>
                  <a:gd name="connsiteY76" fmla="*/ 697382 h 1488653"/>
                  <a:gd name="connsiteX77" fmla="*/ 747405 w 1105087"/>
                  <a:gd name="connsiteY77" fmla="*/ 649680 h 1488653"/>
                  <a:gd name="connsiteX78" fmla="*/ 719207 w 1105087"/>
                  <a:gd name="connsiteY78" fmla="*/ 623994 h 1488653"/>
                  <a:gd name="connsiteX79" fmla="*/ 688148 w 1105087"/>
                  <a:gd name="connsiteY79" fmla="*/ 613802 h 1488653"/>
                  <a:gd name="connsiteX80" fmla="*/ 702451 w 1105087"/>
                  <a:gd name="connsiteY80" fmla="*/ 527265 h 1488653"/>
                  <a:gd name="connsiteX81" fmla="*/ 746996 w 1105087"/>
                  <a:gd name="connsiteY81" fmla="*/ 539598 h 1488653"/>
                  <a:gd name="connsiteX82" fmla="*/ 813201 w 1105087"/>
                  <a:gd name="connsiteY82" fmla="*/ 590970 h 1488653"/>
                  <a:gd name="connsiteX83" fmla="*/ 858971 w 1105087"/>
                  <a:gd name="connsiteY83" fmla="*/ 686374 h 1488653"/>
                  <a:gd name="connsiteX84" fmla="*/ 865101 w 1105087"/>
                  <a:gd name="connsiteY84" fmla="*/ 743861 h 1488653"/>
                  <a:gd name="connsiteX85" fmla="*/ 842625 w 1105087"/>
                  <a:gd name="connsiteY85" fmla="*/ 854351 h 1488653"/>
                  <a:gd name="connsiteX86" fmla="*/ 778872 w 1105087"/>
                  <a:gd name="connsiteY86" fmla="*/ 934669 h 1488653"/>
                  <a:gd name="connsiteX87" fmla="*/ 710625 w 1105087"/>
                  <a:gd name="connsiteY87" fmla="*/ 964025 h 1488653"/>
                  <a:gd name="connsiteX88" fmla="*/ 617449 w 1105087"/>
                  <a:gd name="connsiteY88" fmla="*/ 950162 h 1488653"/>
                  <a:gd name="connsiteX89" fmla="*/ 561052 w 1105087"/>
                  <a:gd name="connsiteY89" fmla="*/ 906130 h 1488653"/>
                  <a:gd name="connsiteX90" fmla="*/ 514056 w 1105087"/>
                  <a:gd name="connsiteY90" fmla="*/ 818472 h 1488653"/>
                  <a:gd name="connsiteX91" fmla="*/ 504656 w 1105087"/>
                  <a:gd name="connsiteY91" fmla="*/ 728776 h 1488653"/>
                  <a:gd name="connsiteX92" fmla="*/ 536532 w 1105087"/>
                  <a:gd name="connsiteY92" fmla="*/ 620733 h 1488653"/>
                  <a:gd name="connsiteX93" fmla="*/ 590477 w 1105087"/>
                  <a:gd name="connsiteY93" fmla="*/ 559168 h 1488653"/>
                  <a:gd name="connsiteX94" fmla="*/ 656681 w 1105087"/>
                  <a:gd name="connsiteY94" fmla="*/ 528998 h 1488653"/>
                  <a:gd name="connsiteX95" fmla="*/ 702451 w 1105087"/>
                  <a:gd name="connsiteY95" fmla="*/ 527265 h 1488653"/>
                  <a:gd name="connsiteX96" fmla="*/ 927979 w 1105087"/>
                  <a:gd name="connsiteY96" fmla="*/ 74687 h 1488653"/>
                  <a:gd name="connsiteX97" fmla="*/ 888339 w 1105087"/>
                  <a:gd name="connsiteY97" fmla="*/ 86102 h 1488653"/>
                  <a:gd name="connsiteX98" fmla="*/ 863001 w 1105087"/>
                  <a:gd name="connsiteY98" fmla="*/ 109750 h 1488653"/>
                  <a:gd name="connsiteX99" fmla="*/ 840525 w 1105087"/>
                  <a:gd name="connsiteY99" fmla="*/ 152967 h 1488653"/>
                  <a:gd name="connsiteX100" fmla="*/ 834803 w 1105087"/>
                  <a:gd name="connsiteY100" fmla="*/ 237771 h 1488653"/>
                  <a:gd name="connsiteX101" fmla="*/ 852376 w 1105087"/>
                  <a:gd name="connsiteY101" fmla="*/ 288734 h 1488653"/>
                  <a:gd name="connsiteX102" fmla="*/ 876079 w 1105087"/>
                  <a:gd name="connsiteY102" fmla="*/ 318905 h 1488653"/>
                  <a:gd name="connsiteX103" fmla="*/ 899781 w 1105087"/>
                  <a:gd name="connsiteY103" fmla="*/ 334398 h 1488653"/>
                  <a:gd name="connsiteX104" fmla="*/ 951273 w 1105087"/>
                  <a:gd name="connsiteY104" fmla="*/ 333990 h 1488653"/>
                  <a:gd name="connsiteX105" fmla="*/ 976202 w 1105087"/>
                  <a:gd name="connsiteY105" fmla="*/ 316866 h 1488653"/>
                  <a:gd name="connsiteX106" fmla="*/ 1003174 w 1105087"/>
                  <a:gd name="connsiteY106" fmla="*/ 278134 h 1488653"/>
                  <a:gd name="connsiteX107" fmla="*/ 1017886 w 1105087"/>
                  <a:gd name="connsiteY107" fmla="*/ 207192 h 1488653"/>
                  <a:gd name="connsiteX108" fmla="*/ 1011347 w 1105087"/>
                  <a:gd name="connsiteY108" fmla="*/ 158267 h 1488653"/>
                  <a:gd name="connsiteX109" fmla="*/ 987236 w 1105087"/>
                  <a:gd name="connsiteY109" fmla="*/ 110565 h 1488653"/>
                  <a:gd name="connsiteX110" fmla="*/ 959038 w 1105087"/>
                  <a:gd name="connsiteY110" fmla="*/ 84879 h 1488653"/>
                  <a:gd name="connsiteX111" fmla="*/ 927979 w 1105087"/>
                  <a:gd name="connsiteY111" fmla="*/ 74687 h 1488653"/>
                  <a:gd name="connsiteX112" fmla="*/ 776364 w 1105087"/>
                  <a:gd name="connsiteY112" fmla="*/ 81618 h 1488653"/>
                  <a:gd name="connsiteX113" fmla="*/ 986827 w 1105087"/>
                  <a:gd name="connsiteY113" fmla="*/ 483 h 1488653"/>
                  <a:gd name="connsiteX114" fmla="*/ 1053032 w 1105087"/>
                  <a:gd name="connsiteY114" fmla="*/ 51855 h 1488653"/>
                  <a:gd name="connsiteX115" fmla="*/ 1098802 w 1105087"/>
                  <a:gd name="connsiteY115" fmla="*/ 147259 h 1488653"/>
                  <a:gd name="connsiteX116" fmla="*/ 1104932 w 1105087"/>
                  <a:gd name="connsiteY116" fmla="*/ 204746 h 1488653"/>
                  <a:gd name="connsiteX117" fmla="*/ 1082456 w 1105087"/>
                  <a:gd name="connsiteY117" fmla="*/ 315236 h 1488653"/>
                  <a:gd name="connsiteX118" fmla="*/ 1018703 w 1105087"/>
                  <a:gd name="connsiteY118" fmla="*/ 395555 h 1488653"/>
                  <a:gd name="connsiteX119" fmla="*/ 950456 w 1105087"/>
                  <a:gd name="connsiteY119" fmla="*/ 424910 h 1488653"/>
                  <a:gd name="connsiteX120" fmla="*/ 857280 w 1105087"/>
                  <a:gd name="connsiteY120" fmla="*/ 411048 h 1488653"/>
                  <a:gd name="connsiteX121" fmla="*/ 800884 w 1105087"/>
                  <a:gd name="connsiteY121" fmla="*/ 367015 h 1488653"/>
                  <a:gd name="connsiteX122" fmla="*/ 753887 w 1105087"/>
                  <a:gd name="connsiteY122" fmla="*/ 279357 h 1488653"/>
                  <a:gd name="connsiteX123" fmla="*/ 744488 w 1105087"/>
                  <a:gd name="connsiteY123" fmla="*/ 189661 h 1488653"/>
                  <a:gd name="connsiteX124" fmla="*/ 776364 w 1105087"/>
                  <a:gd name="connsiteY124" fmla="*/ 81618 h 1488653"/>
                  <a:gd name="connsiteX0" fmla="*/ 927272 w 1105087"/>
                  <a:gd name="connsiteY0" fmla="*/ 1141685 h 1493877"/>
                  <a:gd name="connsiteX1" fmla="*/ 887632 w 1105087"/>
                  <a:gd name="connsiteY1" fmla="*/ 1153101 h 1493877"/>
                  <a:gd name="connsiteX2" fmla="*/ 862294 w 1105087"/>
                  <a:gd name="connsiteY2" fmla="*/ 1176748 h 1493877"/>
                  <a:gd name="connsiteX3" fmla="*/ 839818 w 1105087"/>
                  <a:gd name="connsiteY3" fmla="*/ 1219965 h 1493877"/>
                  <a:gd name="connsiteX4" fmla="*/ 834096 w 1105087"/>
                  <a:gd name="connsiteY4" fmla="*/ 1304769 h 1493877"/>
                  <a:gd name="connsiteX5" fmla="*/ 851669 w 1105087"/>
                  <a:gd name="connsiteY5" fmla="*/ 1355733 h 1493877"/>
                  <a:gd name="connsiteX6" fmla="*/ 875372 w 1105087"/>
                  <a:gd name="connsiteY6" fmla="*/ 1385903 h 1493877"/>
                  <a:gd name="connsiteX7" fmla="*/ 899074 w 1105087"/>
                  <a:gd name="connsiteY7" fmla="*/ 1401396 h 1493877"/>
                  <a:gd name="connsiteX8" fmla="*/ 950566 w 1105087"/>
                  <a:gd name="connsiteY8" fmla="*/ 1400989 h 1493877"/>
                  <a:gd name="connsiteX9" fmla="*/ 975495 w 1105087"/>
                  <a:gd name="connsiteY9" fmla="*/ 1383865 h 1493877"/>
                  <a:gd name="connsiteX10" fmla="*/ 1002467 w 1105087"/>
                  <a:gd name="connsiteY10" fmla="*/ 1345132 h 1493877"/>
                  <a:gd name="connsiteX11" fmla="*/ 1017179 w 1105087"/>
                  <a:gd name="connsiteY11" fmla="*/ 1274191 h 1493877"/>
                  <a:gd name="connsiteX12" fmla="*/ 1010640 w 1105087"/>
                  <a:gd name="connsiteY12" fmla="*/ 1225265 h 1493877"/>
                  <a:gd name="connsiteX13" fmla="*/ 986529 w 1105087"/>
                  <a:gd name="connsiteY13" fmla="*/ 1177563 h 1493877"/>
                  <a:gd name="connsiteX14" fmla="*/ 958331 w 1105087"/>
                  <a:gd name="connsiteY14" fmla="*/ 1151878 h 1493877"/>
                  <a:gd name="connsiteX15" fmla="*/ 927272 w 1105087"/>
                  <a:gd name="connsiteY15" fmla="*/ 1141685 h 1493877"/>
                  <a:gd name="connsiteX16" fmla="*/ 183932 w 1105087"/>
                  <a:gd name="connsiteY16" fmla="*/ 1141685 h 1493877"/>
                  <a:gd name="connsiteX17" fmla="*/ 144291 w 1105087"/>
                  <a:gd name="connsiteY17" fmla="*/ 1153101 h 1493877"/>
                  <a:gd name="connsiteX18" fmla="*/ 118954 w 1105087"/>
                  <a:gd name="connsiteY18" fmla="*/ 1176748 h 1493877"/>
                  <a:gd name="connsiteX19" fmla="*/ 96477 w 1105087"/>
                  <a:gd name="connsiteY19" fmla="*/ 1219965 h 1493877"/>
                  <a:gd name="connsiteX20" fmla="*/ 90756 w 1105087"/>
                  <a:gd name="connsiteY20" fmla="*/ 1304769 h 1493877"/>
                  <a:gd name="connsiteX21" fmla="*/ 108329 w 1105087"/>
                  <a:gd name="connsiteY21" fmla="*/ 1355733 h 1493877"/>
                  <a:gd name="connsiteX22" fmla="*/ 132031 w 1105087"/>
                  <a:gd name="connsiteY22" fmla="*/ 1385903 h 1493877"/>
                  <a:gd name="connsiteX23" fmla="*/ 155734 w 1105087"/>
                  <a:gd name="connsiteY23" fmla="*/ 1401396 h 1493877"/>
                  <a:gd name="connsiteX24" fmla="*/ 207226 w 1105087"/>
                  <a:gd name="connsiteY24" fmla="*/ 1400989 h 1493877"/>
                  <a:gd name="connsiteX25" fmla="*/ 232155 w 1105087"/>
                  <a:gd name="connsiteY25" fmla="*/ 1383865 h 1493877"/>
                  <a:gd name="connsiteX26" fmla="*/ 259127 w 1105087"/>
                  <a:gd name="connsiteY26" fmla="*/ 1345132 h 1493877"/>
                  <a:gd name="connsiteX27" fmla="*/ 273839 w 1105087"/>
                  <a:gd name="connsiteY27" fmla="*/ 1274191 h 1493877"/>
                  <a:gd name="connsiteX28" fmla="*/ 267300 w 1105087"/>
                  <a:gd name="connsiteY28" fmla="*/ 1225265 h 1493877"/>
                  <a:gd name="connsiteX29" fmla="*/ 243189 w 1105087"/>
                  <a:gd name="connsiteY29" fmla="*/ 1177563 h 1493877"/>
                  <a:gd name="connsiteX30" fmla="*/ 214991 w 1105087"/>
                  <a:gd name="connsiteY30" fmla="*/ 1151878 h 1493877"/>
                  <a:gd name="connsiteX31" fmla="*/ 183932 w 1105087"/>
                  <a:gd name="connsiteY31" fmla="*/ 1141685 h 1493877"/>
                  <a:gd name="connsiteX32" fmla="*/ 941576 w 1105087"/>
                  <a:gd name="connsiteY32" fmla="*/ 1055148 h 1493877"/>
                  <a:gd name="connsiteX33" fmla="*/ 986120 w 1105087"/>
                  <a:gd name="connsiteY33" fmla="*/ 1067482 h 1493877"/>
                  <a:gd name="connsiteX34" fmla="*/ 1052325 w 1105087"/>
                  <a:gd name="connsiteY34" fmla="*/ 1118853 h 1493877"/>
                  <a:gd name="connsiteX35" fmla="*/ 1098095 w 1105087"/>
                  <a:gd name="connsiteY35" fmla="*/ 1214257 h 1493877"/>
                  <a:gd name="connsiteX36" fmla="*/ 1104225 w 1105087"/>
                  <a:gd name="connsiteY36" fmla="*/ 1271744 h 1493877"/>
                  <a:gd name="connsiteX37" fmla="*/ 1081749 w 1105087"/>
                  <a:gd name="connsiteY37" fmla="*/ 1382234 h 1493877"/>
                  <a:gd name="connsiteX38" fmla="*/ 1017996 w 1105087"/>
                  <a:gd name="connsiteY38" fmla="*/ 1462553 h 1493877"/>
                  <a:gd name="connsiteX39" fmla="*/ 949749 w 1105087"/>
                  <a:gd name="connsiteY39" fmla="*/ 1491908 h 1493877"/>
                  <a:gd name="connsiteX40" fmla="*/ 856573 w 1105087"/>
                  <a:gd name="connsiteY40" fmla="*/ 1478046 h 1493877"/>
                  <a:gd name="connsiteX41" fmla="*/ 800177 w 1105087"/>
                  <a:gd name="connsiteY41" fmla="*/ 1434013 h 1493877"/>
                  <a:gd name="connsiteX42" fmla="*/ 753180 w 1105087"/>
                  <a:gd name="connsiteY42" fmla="*/ 1346355 h 1493877"/>
                  <a:gd name="connsiteX43" fmla="*/ 743781 w 1105087"/>
                  <a:gd name="connsiteY43" fmla="*/ 1256659 h 1493877"/>
                  <a:gd name="connsiteX44" fmla="*/ 775657 w 1105087"/>
                  <a:gd name="connsiteY44" fmla="*/ 1148616 h 1493877"/>
                  <a:gd name="connsiteX45" fmla="*/ 829601 w 1105087"/>
                  <a:gd name="connsiteY45" fmla="*/ 1087052 h 1493877"/>
                  <a:gd name="connsiteX46" fmla="*/ 895805 w 1105087"/>
                  <a:gd name="connsiteY46" fmla="*/ 1056881 h 1493877"/>
                  <a:gd name="connsiteX47" fmla="*/ 941576 w 1105087"/>
                  <a:gd name="connsiteY47" fmla="*/ 1055148 h 1493877"/>
                  <a:gd name="connsiteX48" fmla="*/ 198235 w 1105087"/>
                  <a:gd name="connsiteY48" fmla="*/ 1055148 h 1493877"/>
                  <a:gd name="connsiteX49" fmla="*/ 242780 w 1105087"/>
                  <a:gd name="connsiteY49" fmla="*/ 1067482 h 1493877"/>
                  <a:gd name="connsiteX50" fmla="*/ 308984 w 1105087"/>
                  <a:gd name="connsiteY50" fmla="*/ 1118853 h 1493877"/>
                  <a:gd name="connsiteX51" fmla="*/ 354755 w 1105087"/>
                  <a:gd name="connsiteY51" fmla="*/ 1214257 h 1493877"/>
                  <a:gd name="connsiteX52" fmla="*/ 360885 w 1105087"/>
                  <a:gd name="connsiteY52" fmla="*/ 1271744 h 1493877"/>
                  <a:gd name="connsiteX53" fmla="*/ 338408 w 1105087"/>
                  <a:gd name="connsiteY53" fmla="*/ 1382234 h 1493877"/>
                  <a:gd name="connsiteX54" fmla="*/ 274656 w 1105087"/>
                  <a:gd name="connsiteY54" fmla="*/ 1462553 h 1493877"/>
                  <a:gd name="connsiteX55" fmla="*/ 206409 w 1105087"/>
                  <a:gd name="connsiteY55" fmla="*/ 1491908 h 1493877"/>
                  <a:gd name="connsiteX56" fmla="*/ 113233 w 1105087"/>
                  <a:gd name="connsiteY56" fmla="*/ 1478046 h 1493877"/>
                  <a:gd name="connsiteX57" fmla="*/ 56836 w 1105087"/>
                  <a:gd name="connsiteY57" fmla="*/ 1434013 h 1493877"/>
                  <a:gd name="connsiteX58" fmla="*/ 9840 w 1105087"/>
                  <a:gd name="connsiteY58" fmla="*/ 1346355 h 1493877"/>
                  <a:gd name="connsiteX59" fmla="*/ 440 w 1105087"/>
                  <a:gd name="connsiteY59" fmla="*/ 1256659 h 1493877"/>
                  <a:gd name="connsiteX60" fmla="*/ 32316 w 1105087"/>
                  <a:gd name="connsiteY60" fmla="*/ 1148616 h 1493877"/>
                  <a:gd name="connsiteX61" fmla="*/ 86261 w 1105087"/>
                  <a:gd name="connsiteY61" fmla="*/ 1087052 h 1493877"/>
                  <a:gd name="connsiteX62" fmla="*/ 152465 w 1105087"/>
                  <a:gd name="connsiteY62" fmla="*/ 1056881 h 1493877"/>
                  <a:gd name="connsiteX63" fmla="*/ 198235 w 1105087"/>
                  <a:gd name="connsiteY63" fmla="*/ 1055148 h 1493877"/>
                  <a:gd name="connsiteX64" fmla="*/ 688148 w 1105087"/>
                  <a:gd name="connsiteY64" fmla="*/ 619026 h 1493877"/>
                  <a:gd name="connsiteX65" fmla="*/ 648507 w 1105087"/>
                  <a:gd name="connsiteY65" fmla="*/ 630441 h 1493877"/>
                  <a:gd name="connsiteX66" fmla="*/ 623170 w 1105087"/>
                  <a:gd name="connsiteY66" fmla="*/ 654089 h 1493877"/>
                  <a:gd name="connsiteX67" fmla="*/ 600693 w 1105087"/>
                  <a:gd name="connsiteY67" fmla="*/ 697306 h 1493877"/>
                  <a:gd name="connsiteX68" fmla="*/ 594972 w 1105087"/>
                  <a:gd name="connsiteY68" fmla="*/ 782110 h 1493877"/>
                  <a:gd name="connsiteX69" fmla="*/ 612545 w 1105087"/>
                  <a:gd name="connsiteY69" fmla="*/ 833073 h 1493877"/>
                  <a:gd name="connsiteX70" fmla="*/ 636247 w 1105087"/>
                  <a:gd name="connsiteY70" fmla="*/ 863244 h 1493877"/>
                  <a:gd name="connsiteX71" fmla="*/ 659950 w 1105087"/>
                  <a:gd name="connsiteY71" fmla="*/ 878737 h 1493877"/>
                  <a:gd name="connsiteX72" fmla="*/ 711442 w 1105087"/>
                  <a:gd name="connsiteY72" fmla="*/ 878329 h 1493877"/>
                  <a:gd name="connsiteX73" fmla="*/ 736371 w 1105087"/>
                  <a:gd name="connsiteY73" fmla="*/ 861205 h 1493877"/>
                  <a:gd name="connsiteX74" fmla="*/ 763343 w 1105087"/>
                  <a:gd name="connsiteY74" fmla="*/ 822473 h 1493877"/>
                  <a:gd name="connsiteX75" fmla="*/ 778055 w 1105087"/>
                  <a:gd name="connsiteY75" fmla="*/ 751531 h 1493877"/>
                  <a:gd name="connsiteX76" fmla="*/ 771516 w 1105087"/>
                  <a:gd name="connsiteY76" fmla="*/ 702606 h 1493877"/>
                  <a:gd name="connsiteX77" fmla="*/ 747405 w 1105087"/>
                  <a:gd name="connsiteY77" fmla="*/ 654904 h 1493877"/>
                  <a:gd name="connsiteX78" fmla="*/ 719207 w 1105087"/>
                  <a:gd name="connsiteY78" fmla="*/ 629218 h 1493877"/>
                  <a:gd name="connsiteX79" fmla="*/ 688148 w 1105087"/>
                  <a:gd name="connsiteY79" fmla="*/ 619026 h 1493877"/>
                  <a:gd name="connsiteX80" fmla="*/ 702451 w 1105087"/>
                  <a:gd name="connsiteY80" fmla="*/ 532489 h 1493877"/>
                  <a:gd name="connsiteX81" fmla="*/ 746996 w 1105087"/>
                  <a:gd name="connsiteY81" fmla="*/ 544822 h 1493877"/>
                  <a:gd name="connsiteX82" fmla="*/ 813201 w 1105087"/>
                  <a:gd name="connsiteY82" fmla="*/ 596194 h 1493877"/>
                  <a:gd name="connsiteX83" fmla="*/ 858971 w 1105087"/>
                  <a:gd name="connsiteY83" fmla="*/ 691598 h 1493877"/>
                  <a:gd name="connsiteX84" fmla="*/ 865101 w 1105087"/>
                  <a:gd name="connsiteY84" fmla="*/ 749085 h 1493877"/>
                  <a:gd name="connsiteX85" fmla="*/ 842625 w 1105087"/>
                  <a:gd name="connsiteY85" fmla="*/ 859575 h 1493877"/>
                  <a:gd name="connsiteX86" fmla="*/ 778872 w 1105087"/>
                  <a:gd name="connsiteY86" fmla="*/ 939893 h 1493877"/>
                  <a:gd name="connsiteX87" fmla="*/ 710625 w 1105087"/>
                  <a:gd name="connsiteY87" fmla="*/ 969249 h 1493877"/>
                  <a:gd name="connsiteX88" fmla="*/ 617449 w 1105087"/>
                  <a:gd name="connsiteY88" fmla="*/ 955386 h 1493877"/>
                  <a:gd name="connsiteX89" fmla="*/ 561052 w 1105087"/>
                  <a:gd name="connsiteY89" fmla="*/ 911354 h 1493877"/>
                  <a:gd name="connsiteX90" fmla="*/ 514056 w 1105087"/>
                  <a:gd name="connsiteY90" fmla="*/ 823696 h 1493877"/>
                  <a:gd name="connsiteX91" fmla="*/ 504656 w 1105087"/>
                  <a:gd name="connsiteY91" fmla="*/ 734000 h 1493877"/>
                  <a:gd name="connsiteX92" fmla="*/ 536532 w 1105087"/>
                  <a:gd name="connsiteY92" fmla="*/ 625957 h 1493877"/>
                  <a:gd name="connsiteX93" fmla="*/ 590477 w 1105087"/>
                  <a:gd name="connsiteY93" fmla="*/ 564392 h 1493877"/>
                  <a:gd name="connsiteX94" fmla="*/ 656681 w 1105087"/>
                  <a:gd name="connsiteY94" fmla="*/ 534222 h 1493877"/>
                  <a:gd name="connsiteX95" fmla="*/ 702451 w 1105087"/>
                  <a:gd name="connsiteY95" fmla="*/ 532489 h 1493877"/>
                  <a:gd name="connsiteX96" fmla="*/ 927979 w 1105087"/>
                  <a:gd name="connsiteY96" fmla="*/ 79911 h 1493877"/>
                  <a:gd name="connsiteX97" fmla="*/ 888339 w 1105087"/>
                  <a:gd name="connsiteY97" fmla="*/ 91326 h 1493877"/>
                  <a:gd name="connsiteX98" fmla="*/ 863001 w 1105087"/>
                  <a:gd name="connsiteY98" fmla="*/ 114974 h 1493877"/>
                  <a:gd name="connsiteX99" fmla="*/ 840525 w 1105087"/>
                  <a:gd name="connsiteY99" fmla="*/ 158191 h 1493877"/>
                  <a:gd name="connsiteX100" fmla="*/ 834803 w 1105087"/>
                  <a:gd name="connsiteY100" fmla="*/ 242995 h 1493877"/>
                  <a:gd name="connsiteX101" fmla="*/ 852376 w 1105087"/>
                  <a:gd name="connsiteY101" fmla="*/ 293958 h 1493877"/>
                  <a:gd name="connsiteX102" fmla="*/ 876079 w 1105087"/>
                  <a:gd name="connsiteY102" fmla="*/ 324129 h 1493877"/>
                  <a:gd name="connsiteX103" fmla="*/ 899781 w 1105087"/>
                  <a:gd name="connsiteY103" fmla="*/ 339622 h 1493877"/>
                  <a:gd name="connsiteX104" fmla="*/ 951273 w 1105087"/>
                  <a:gd name="connsiteY104" fmla="*/ 339214 h 1493877"/>
                  <a:gd name="connsiteX105" fmla="*/ 976202 w 1105087"/>
                  <a:gd name="connsiteY105" fmla="*/ 322090 h 1493877"/>
                  <a:gd name="connsiteX106" fmla="*/ 1003174 w 1105087"/>
                  <a:gd name="connsiteY106" fmla="*/ 283358 h 1493877"/>
                  <a:gd name="connsiteX107" fmla="*/ 1017886 w 1105087"/>
                  <a:gd name="connsiteY107" fmla="*/ 212416 h 1493877"/>
                  <a:gd name="connsiteX108" fmla="*/ 1011347 w 1105087"/>
                  <a:gd name="connsiteY108" fmla="*/ 163491 h 1493877"/>
                  <a:gd name="connsiteX109" fmla="*/ 987236 w 1105087"/>
                  <a:gd name="connsiteY109" fmla="*/ 115789 h 1493877"/>
                  <a:gd name="connsiteX110" fmla="*/ 959038 w 1105087"/>
                  <a:gd name="connsiteY110" fmla="*/ 90103 h 1493877"/>
                  <a:gd name="connsiteX111" fmla="*/ 927979 w 1105087"/>
                  <a:gd name="connsiteY111" fmla="*/ 79911 h 1493877"/>
                  <a:gd name="connsiteX112" fmla="*/ 744488 w 1105087"/>
                  <a:gd name="connsiteY112" fmla="*/ 194885 h 1493877"/>
                  <a:gd name="connsiteX113" fmla="*/ 986827 w 1105087"/>
                  <a:gd name="connsiteY113" fmla="*/ 5707 h 1493877"/>
                  <a:gd name="connsiteX114" fmla="*/ 1053032 w 1105087"/>
                  <a:gd name="connsiteY114" fmla="*/ 57079 h 1493877"/>
                  <a:gd name="connsiteX115" fmla="*/ 1098802 w 1105087"/>
                  <a:gd name="connsiteY115" fmla="*/ 152483 h 1493877"/>
                  <a:gd name="connsiteX116" fmla="*/ 1104932 w 1105087"/>
                  <a:gd name="connsiteY116" fmla="*/ 209970 h 1493877"/>
                  <a:gd name="connsiteX117" fmla="*/ 1082456 w 1105087"/>
                  <a:gd name="connsiteY117" fmla="*/ 320460 h 1493877"/>
                  <a:gd name="connsiteX118" fmla="*/ 1018703 w 1105087"/>
                  <a:gd name="connsiteY118" fmla="*/ 400779 h 1493877"/>
                  <a:gd name="connsiteX119" fmla="*/ 950456 w 1105087"/>
                  <a:gd name="connsiteY119" fmla="*/ 430134 h 1493877"/>
                  <a:gd name="connsiteX120" fmla="*/ 857280 w 1105087"/>
                  <a:gd name="connsiteY120" fmla="*/ 416272 h 1493877"/>
                  <a:gd name="connsiteX121" fmla="*/ 800884 w 1105087"/>
                  <a:gd name="connsiteY121" fmla="*/ 372239 h 1493877"/>
                  <a:gd name="connsiteX122" fmla="*/ 753887 w 1105087"/>
                  <a:gd name="connsiteY122" fmla="*/ 284581 h 1493877"/>
                  <a:gd name="connsiteX123" fmla="*/ 744488 w 1105087"/>
                  <a:gd name="connsiteY123" fmla="*/ 194885 h 1493877"/>
                  <a:gd name="connsiteX0" fmla="*/ 927272 w 1105087"/>
                  <a:gd name="connsiteY0" fmla="*/ 1084607 h 1436799"/>
                  <a:gd name="connsiteX1" fmla="*/ 887632 w 1105087"/>
                  <a:gd name="connsiteY1" fmla="*/ 1096023 h 1436799"/>
                  <a:gd name="connsiteX2" fmla="*/ 862294 w 1105087"/>
                  <a:gd name="connsiteY2" fmla="*/ 1119670 h 1436799"/>
                  <a:gd name="connsiteX3" fmla="*/ 839818 w 1105087"/>
                  <a:gd name="connsiteY3" fmla="*/ 1162887 h 1436799"/>
                  <a:gd name="connsiteX4" fmla="*/ 834096 w 1105087"/>
                  <a:gd name="connsiteY4" fmla="*/ 1247691 h 1436799"/>
                  <a:gd name="connsiteX5" fmla="*/ 851669 w 1105087"/>
                  <a:gd name="connsiteY5" fmla="*/ 1298655 h 1436799"/>
                  <a:gd name="connsiteX6" fmla="*/ 875372 w 1105087"/>
                  <a:gd name="connsiteY6" fmla="*/ 1328825 h 1436799"/>
                  <a:gd name="connsiteX7" fmla="*/ 899074 w 1105087"/>
                  <a:gd name="connsiteY7" fmla="*/ 1344318 h 1436799"/>
                  <a:gd name="connsiteX8" fmla="*/ 950566 w 1105087"/>
                  <a:gd name="connsiteY8" fmla="*/ 1343911 h 1436799"/>
                  <a:gd name="connsiteX9" fmla="*/ 975495 w 1105087"/>
                  <a:gd name="connsiteY9" fmla="*/ 1326787 h 1436799"/>
                  <a:gd name="connsiteX10" fmla="*/ 1002467 w 1105087"/>
                  <a:gd name="connsiteY10" fmla="*/ 1288054 h 1436799"/>
                  <a:gd name="connsiteX11" fmla="*/ 1017179 w 1105087"/>
                  <a:gd name="connsiteY11" fmla="*/ 1217113 h 1436799"/>
                  <a:gd name="connsiteX12" fmla="*/ 1010640 w 1105087"/>
                  <a:gd name="connsiteY12" fmla="*/ 1168187 h 1436799"/>
                  <a:gd name="connsiteX13" fmla="*/ 986529 w 1105087"/>
                  <a:gd name="connsiteY13" fmla="*/ 1120485 h 1436799"/>
                  <a:gd name="connsiteX14" fmla="*/ 958331 w 1105087"/>
                  <a:gd name="connsiteY14" fmla="*/ 1094800 h 1436799"/>
                  <a:gd name="connsiteX15" fmla="*/ 927272 w 1105087"/>
                  <a:gd name="connsiteY15" fmla="*/ 1084607 h 1436799"/>
                  <a:gd name="connsiteX16" fmla="*/ 183932 w 1105087"/>
                  <a:gd name="connsiteY16" fmla="*/ 1084607 h 1436799"/>
                  <a:gd name="connsiteX17" fmla="*/ 144291 w 1105087"/>
                  <a:gd name="connsiteY17" fmla="*/ 1096023 h 1436799"/>
                  <a:gd name="connsiteX18" fmla="*/ 118954 w 1105087"/>
                  <a:gd name="connsiteY18" fmla="*/ 1119670 h 1436799"/>
                  <a:gd name="connsiteX19" fmla="*/ 96477 w 1105087"/>
                  <a:gd name="connsiteY19" fmla="*/ 1162887 h 1436799"/>
                  <a:gd name="connsiteX20" fmla="*/ 90756 w 1105087"/>
                  <a:gd name="connsiteY20" fmla="*/ 1247691 h 1436799"/>
                  <a:gd name="connsiteX21" fmla="*/ 108329 w 1105087"/>
                  <a:gd name="connsiteY21" fmla="*/ 1298655 h 1436799"/>
                  <a:gd name="connsiteX22" fmla="*/ 132031 w 1105087"/>
                  <a:gd name="connsiteY22" fmla="*/ 1328825 h 1436799"/>
                  <a:gd name="connsiteX23" fmla="*/ 155734 w 1105087"/>
                  <a:gd name="connsiteY23" fmla="*/ 1344318 h 1436799"/>
                  <a:gd name="connsiteX24" fmla="*/ 207226 w 1105087"/>
                  <a:gd name="connsiteY24" fmla="*/ 1343911 h 1436799"/>
                  <a:gd name="connsiteX25" fmla="*/ 232155 w 1105087"/>
                  <a:gd name="connsiteY25" fmla="*/ 1326787 h 1436799"/>
                  <a:gd name="connsiteX26" fmla="*/ 259127 w 1105087"/>
                  <a:gd name="connsiteY26" fmla="*/ 1288054 h 1436799"/>
                  <a:gd name="connsiteX27" fmla="*/ 273839 w 1105087"/>
                  <a:gd name="connsiteY27" fmla="*/ 1217113 h 1436799"/>
                  <a:gd name="connsiteX28" fmla="*/ 267300 w 1105087"/>
                  <a:gd name="connsiteY28" fmla="*/ 1168187 h 1436799"/>
                  <a:gd name="connsiteX29" fmla="*/ 243189 w 1105087"/>
                  <a:gd name="connsiteY29" fmla="*/ 1120485 h 1436799"/>
                  <a:gd name="connsiteX30" fmla="*/ 214991 w 1105087"/>
                  <a:gd name="connsiteY30" fmla="*/ 1094800 h 1436799"/>
                  <a:gd name="connsiteX31" fmla="*/ 183932 w 1105087"/>
                  <a:gd name="connsiteY31" fmla="*/ 1084607 h 1436799"/>
                  <a:gd name="connsiteX32" fmla="*/ 941576 w 1105087"/>
                  <a:gd name="connsiteY32" fmla="*/ 998070 h 1436799"/>
                  <a:gd name="connsiteX33" fmla="*/ 986120 w 1105087"/>
                  <a:gd name="connsiteY33" fmla="*/ 1010404 h 1436799"/>
                  <a:gd name="connsiteX34" fmla="*/ 1052325 w 1105087"/>
                  <a:gd name="connsiteY34" fmla="*/ 1061775 h 1436799"/>
                  <a:gd name="connsiteX35" fmla="*/ 1098095 w 1105087"/>
                  <a:gd name="connsiteY35" fmla="*/ 1157179 h 1436799"/>
                  <a:gd name="connsiteX36" fmla="*/ 1104225 w 1105087"/>
                  <a:gd name="connsiteY36" fmla="*/ 1214666 h 1436799"/>
                  <a:gd name="connsiteX37" fmla="*/ 1081749 w 1105087"/>
                  <a:gd name="connsiteY37" fmla="*/ 1325156 h 1436799"/>
                  <a:gd name="connsiteX38" fmla="*/ 1017996 w 1105087"/>
                  <a:gd name="connsiteY38" fmla="*/ 1405475 h 1436799"/>
                  <a:gd name="connsiteX39" fmla="*/ 949749 w 1105087"/>
                  <a:gd name="connsiteY39" fmla="*/ 1434830 h 1436799"/>
                  <a:gd name="connsiteX40" fmla="*/ 856573 w 1105087"/>
                  <a:gd name="connsiteY40" fmla="*/ 1420968 h 1436799"/>
                  <a:gd name="connsiteX41" fmla="*/ 800177 w 1105087"/>
                  <a:gd name="connsiteY41" fmla="*/ 1376935 h 1436799"/>
                  <a:gd name="connsiteX42" fmla="*/ 753180 w 1105087"/>
                  <a:gd name="connsiteY42" fmla="*/ 1289277 h 1436799"/>
                  <a:gd name="connsiteX43" fmla="*/ 743781 w 1105087"/>
                  <a:gd name="connsiteY43" fmla="*/ 1199581 h 1436799"/>
                  <a:gd name="connsiteX44" fmla="*/ 775657 w 1105087"/>
                  <a:gd name="connsiteY44" fmla="*/ 1091538 h 1436799"/>
                  <a:gd name="connsiteX45" fmla="*/ 829601 w 1105087"/>
                  <a:gd name="connsiteY45" fmla="*/ 1029974 h 1436799"/>
                  <a:gd name="connsiteX46" fmla="*/ 895805 w 1105087"/>
                  <a:gd name="connsiteY46" fmla="*/ 999803 h 1436799"/>
                  <a:gd name="connsiteX47" fmla="*/ 941576 w 1105087"/>
                  <a:gd name="connsiteY47" fmla="*/ 998070 h 1436799"/>
                  <a:gd name="connsiteX48" fmla="*/ 198235 w 1105087"/>
                  <a:gd name="connsiteY48" fmla="*/ 998070 h 1436799"/>
                  <a:gd name="connsiteX49" fmla="*/ 242780 w 1105087"/>
                  <a:gd name="connsiteY49" fmla="*/ 1010404 h 1436799"/>
                  <a:gd name="connsiteX50" fmla="*/ 308984 w 1105087"/>
                  <a:gd name="connsiteY50" fmla="*/ 1061775 h 1436799"/>
                  <a:gd name="connsiteX51" fmla="*/ 354755 w 1105087"/>
                  <a:gd name="connsiteY51" fmla="*/ 1157179 h 1436799"/>
                  <a:gd name="connsiteX52" fmla="*/ 360885 w 1105087"/>
                  <a:gd name="connsiteY52" fmla="*/ 1214666 h 1436799"/>
                  <a:gd name="connsiteX53" fmla="*/ 338408 w 1105087"/>
                  <a:gd name="connsiteY53" fmla="*/ 1325156 h 1436799"/>
                  <a:gd name="connsiteX54" fmla="*/ 274656 w 1105087"/>
                  <a:gd name="connsiteY54" fmla="*/ 1405475 h 1436799"/>
                  <a:gd name="connsiteX55" fmla="*/ 206409 w 1105087"/>
                  <a:gd name="connsiteY55" fmla="*/ 1434830 h 1436799"/>
                  <a:gd name="connsiteX56" fmla="*/ 113233 w 1105087"/>
                  <a:gd name="connsiteY56" fmla="*/ 1420968 h 1436799"/>
                  <a:gd name="connsiteX57" fmla="*/ 56836 w 1105087"/>
                  <a:gd name="connsiteY57" fmla="*/ 1376935 h 1436799"/>
                  <a:gd name="connsiteX58" fmla="*/ 9840 w 1105087"/>
                  <a:gd name="connsiteY58" fmla="*/ 1289277 h 1436799"/>
                  <a:gd name="connsiteX59" fmla="*/ 440 w 1105087"/>
                  <a:gd name="connsiteY59" fmla="*/ 1199581 h 1436799"/>
                  <a:gd name="connsiteX60" fmla="*/ 32316 w 1105087"/>
                  <a:gd name="connsiteY60" fmla="*/ 1091538 h 1436799"/>
                  <a:gd name="connsiteX61" fmla="*/ 86261 w 1105087"/>
                  <a:gd name="connsiteY61" fmla="*/ 1029974 h 1436799"/>
                  <a:gd name="connsiteX62" fmla="*/ 152465 w 1105087"/>
                  <a:gd name="connsiteY62" fmla="*/ 999803 h 1436799"/>
                  <a:gd name="connsiteX63" fmla="*/ 198235 w 1105087"/>
                  <a:gd name="connsiteY63" fmla="*/ 998070 h 1436799"/>
                  <a:gd name="connsiteX64" fmla="*/ 688148 w 1105087"/>
                  <a:gd name="connsiteY64" fmla="*/ 561948 h 1436799"/>
                  <a:gd name="connsiteX65" fmla="*/ 648507 w 1105087"/>
                  <a:gd name="connsiteY65" fmla="*/ 573363 h 1436799"/>
                  <a:gd name="connsiteX66" fmla="*/ 623170 w 1105087"/>
                  <a:gd name="connsiteY66" fmla="*/ 597011 h 1436799"/>
                  <a:gd name="connsiteX67" fmla="*/ 600693 w 1105087"/>
                  <a:gd name="connsiteY67" fmla="*/ 640228 h 1436799"/>
                  <a:gd name="connsiteX68" fmla="*/ 594972 w 1105087"/>
                  <a:gd name="connsiteY68" fmla="*/ 725032 h 1436799"/>
                  <a:gd name="connsiteX69" fmla="*/ 612545 w 1105087"/>
                  <a:gd name="connsiteY69" fmla="*/ 775995 h 1436799"/>
                  <a:gd name="connsiteX70" fmla="*/ 636247 w 1105087"/>
                  <a:gd name="connsiteY70" fmla="*/ 806166 h 1436799"/>
                  <a:gd name="connsiteX71" fmla="*/ 659950 w 1105087"/>
                  <a:gd name="connsiteY71" fmla="*/ 821659 h 1436799"/>
                  <a:gd name="connsiteX72" fmla="*/ 711442 w 1105087"/>
                  <a:gd name="connsiteY72" fmla="*/ 821251 h 1436799"/>
                  <a:gd name="connsiteX73" fmla="*/ 736371 w 1105087"/>
                  <a:gd name="connsiteY73" fmla="*/ 804127 h 1436799"/>
                  <a:gd name="connsiteX74" fmla="*/ 763343 w 1105087"/>
                  <a:gd name="connsiteY74" fmla="*/ 765395 h 1436799"/>
                  <a:gd name="connsiteX75" fmla="*/ 778055 w 1105087"/>
                  <a:gd name="connsiteY75" fmla="*/ 694453 h 1436799"/>
                  <a:gd name="connsiteX76" fmla="*/ 771516 w 1105087"/>
                  <a:gd name="connsiteY76" fmla="*/ 645528 h 1436799"/>
                  <a:gd name="connsiteX77" fmla="*/ 747405 w 1105087"/>
                  <a:gd name="connsiteY77" fmla="*/ 597826 h 1436799"/>
                  <a:gd name="connsiteX78" fmla="*/ 719207 w 1105087"/>
                  <a:gd name="connsiteY78" fmla="*/ 572140 h 1436799"/>
                  <a:gd name="connsiteX79" fmla="*/ 688148 w 1105087"/>
                  <a:gd name="connsiteY79" fmla="*/ 561948 h 1436799"/>
                  <a:gd name="connsiteX80" fmla="*/ 702451 w 1105087"/>
                  <a:gd name="connsiteY80" fmla="*/ 475411 h 1436799"/>
                  <a:gd name="connsiteX81" fmla="*/ 746996 w 1105087"/>
                  <a:gd name="connsiteY81" fmla="*/ 487744 h 1436799"/>
                  <a:gd name="connsiteX82" fmla="*/ 813201 w 1105087"/>
                  <a:gd name="connsiteY82" fmla="*/ 539116 h 1436799"/>
                  <a:gd name="connsiteX83" fmla="*/ 858971 w 1105087"/>
                  <a:gd name="connsiteY83" fmla="*/ 634520 h 1436799"/>
                  <a:gd name="connsiteX84" fmla="*/ 865101 w 1105087"/>
                  <a:gd name="connsiteY84" fmla="*/ 692007 h 1436799"/>
                  <a:gd name="connsiteX85" fmla="*/ 842625 w 1105087"/>
                  <a:gd name="connsiteY85" fmla="*/ 802497 h 1436799"/>
                  <a:gd name="connsiteX86" fmla="*/ 778872 w 1105087"/>
                  <a:gd name="connsiteY86" fmla="*/ 882815 h 1436799"/>
                  <a:gd name="connsiteX87" fmla="*/ 710625 w 1105087"/>
                  <a:gd name="connsiteY87" fmla="*/ 912171 h 1436799"/>
                  <a:gd name="connsiteX88" fmla="*/ 617449 w 1105087"/>
                  <a:gd name="connsiteY88" fmla="*/ 898308 h 1436799"/>
                  <a:gd name="connsiteX89" fmla="*/ 561052 w 1105087"/>
                  <a:gd name="connsiteY89" fmla="*/ 854276 h 1436799"/>
                  <a:gd name="connsiteX90" fmla="*/ 514056 w 1105087"/>
                  <a:gd name="connsiteY90" fmla="*/ 766618 h 1436799"/>
                  <a:gd name="connsiteX91" fmla="*/ 504656 w 1105087"/>
                  <a:gd name="connsiteY91" fmla="*/ 676922 h 1436799"/>
                  <a:gd name="connsiteX92" fmla="*/ 536532 w 1105087"/>
                  <a:gd name="connsiteY92" fmla="*/ 568879 h 1436799"/>
                  <a:gd name="connsiteX93" fmla="*/ 590477 w 1105087"/>
                  <a:gd name="connsiteY93" fmla="*/ 507314 h 1436799"/>
                  <a:gd name="connsiteX94" fmla="*/ 656681 w 1105087"/>
                  <a:gd name="connsiteY94" fmla="*/ 477144 h 1436799"/>
                  <a:gd name="connsiteX95" fmla="*/ 702451 w 1105087"/>
                  <a:gd name="connsiteY95" fmla="*/ 475411 h 1436799"/>
                  <a:gd name="connsiteX96" fmla="*/ 927979 w 1105087"/>
                  <a:gd name="connsiteY96" fmla="*/ 22833 h 1436799"/>
                  <a:gd name="connsiteX97" fmla="*/ 888339 w 1105087"/>
                  <a:gd name="connsiteY97" fmla="*/ 34248 h 1436799"/>
                  <a:gd name="connsiteX98" fmla="*/ 863001 w 1105087"/>
                  <a:gd name="connsiteY98" fmla="*/ 57896 h 1436799"/>
                  <a:gd name="connsiteX99" fmla="*/ 840525 w 1105087"/>
                  <a:gd name="connsiteY99" fmla="*/ 101113 h 1436799"/>
                  <a:gd name="connsiteX100" fmla="*/ 834803 w 1105087"/>
                  <a:gd name="connsiteY100" fmla="*/ 185917 h 1436799"/>
                  <a:gd name="connsiteX101" fmla="*/ 852376 w 1105087"/>
                  <a:gd name="connsiteY101" fmla="*/ 236880 h 1436799"/>
                  <a:gd name="connsiteX102" fmla="*/ 876079 w 1105087"/>
                  <a:gd name="connsiteY102" fmla="*/ 267051 h 1436799"/>
                  <a:gd name="connsiteX103" fmla="*/ 899781 w 1105087"/>
                  <a:gd name="connsiteY103" fmla="*/ 282544 h 1436799"/>
                  <a:gd name="connsiteX104" fmla="*/ 951273 w 1105087"/>
                  <a:gd name="connsiteY104" fmla="*/ 282136 h 1436799"/>
                  <a:gd name="connsiteX105" fmla="*/ 976202 w 1105087"/>
                  <a:gd name="connsiteY105" fmla="*/ 265012 h 1436799"/>
                  <a:gd name="connsiteX106" fmla="*/ 1003174 w 1105087"/>
                  <a:gd name="connsiteY106" fmla="*/ 226280 h 1436799"/>
                  <a:gd name="connsiteX107" fmla="*/ 1017886 w 1105087"/>
                  <a:gd name="connsiteY107" fmla="*/ 155338 h 1436799"/>
                  <a:gd name="connsiteX108" fmla="*/ 1011347 w 1105087"/>
                  <a:gd name="connsiteY108" fmla="*/ 106413 h 1436799"/>
                  <a:gd name="connsiteX109" fmla="*/ 987236 w 1105087"/>
                  <a:gd name="connsiteY109" fmla="*/ 58711 h 1436799"/>
                  <a:gd name="connsiteX110" fmla="*/ 959038 w 1105087"/>
                  <a:gd name="connsiteY110" fmla="*/ 33025 h 1436799"/>
                  <a:gd name="connsiteX111" fmla="*/ 927979 w 1105087"/>
                  <a:gd name="connsiteY111" fmla="*/ 22833 h 1436799"/>
                  <a:gd name="connsiteX112" fmla="*/ 744488 w 1105087"/>
                  <a:gd name="connsiteY112" fmla="*/ 137807 h 1436799"/>
                  <a:gd name="connsiteX113" fmla="*/ 1053032 w 1105087"/>
                  <a:gd name="connsiteY113" fmla="*/ 1 h 1436799"/>
                  <a:gd name="connsiteX114" fmla="*/ 1098802 w 1105087"/>
                  <a:gd name="connsiteY114" fmla="*/ 95405 h 1436799"/>
                  <a:gd name="connsiteX115" fmla="*/ 1104932 w 1105087"/>
                  <a:gd name="connsiteY115" fmla="*/ 152892 h 1436799"/>
                  <a:gd name="connsiteX116" fmla="*/ 1082456 w 1105087"/>
                  <a:gd name="connsiteY116" fmla="*/ 263382 h 1436799"/>
                  <a:gd name="connsiteX117" fmla="*/ 1018703 w 1105087"/>
                  <a:gd name="connsiteY117" fmla="*/ 343701 h 1436799"/>
                  <a:gd name="connsiteX118" fmla="*/ 950456 w 1105087"/>
                  <a:gd name="connsiteY118" fmla="*/ 373056 h 1436799"/>
                  <a:gd name="connsiteX119" fmla="*/ 857280 w 1105087"/>
                  <a:gd name="connsiteY119" fmla="*/ 359194 h 1436799"/>
                  <a:gd name="connsiteX120" fmla="*/ 800884 w 1105087"/>
                  <a:gd name="connsiteY120" fmla="*/ 315161 h 1436799"/>
                  <a:gd name="connsiteX121" fmla="*/ 753887 w 1105087"/>
                  <a:gd name="connsiteY121" fmla="*/ 227503 h 1436799"/>
                  <a:gd name="connsiteX122" fmla="*/ 744488 w 1105087"/>
                  <a:gd name="connsiteY122" fmla="*/ 137807 h 1436799"/>
                  <a:gd name="connsiteX0" fmla="*/ 927272 w 1105087"/>
                  <a:gd name="connsiteY0" fmla="*/ 1084607 h 1436799"/>
                  <a:gd name="connsiteX1" fmla="*/ 887632 w 1105087"/>
                  <a:gd name="connsiteY1" fmla="*/ 1096023 h 1436799"/>
                  <a:gd name="connsiteX2" fmla="*/ 862294 w 1105087"/>
                  <a:gd name="connsiteY2" fmla="*/ 1119670 h 1436799"/>
                  <a:gd name="connsiteX3" fmla="*/ 839818 w 1105087"/>
                  <a:gd name="connsiteY3" fmla="*/ 1162887 h 1436799"/>
                  <a:gd name="connsiteX4" fmla="*/ 834096 w 1105087"/>
                  <a:gd name="connsiteY4" fmla="*/ 1247691 h 1436799"/>
                  <a:gd name="connsiteX5" fmla="*/ 851669 w 1105087"/>
                  <a:gd name="connsiteY5" fmla="*/ 1298655 h 1436799"/>
                  <a:gd name="connsiteX6" fmla="*/ 875372 w 1105087"/>
                  <a:gd name="connsiteY6" fmla="*/ 1328825 h 1436799"/>
                  <a:gd name="connsiteX7" fmla="*/ 899074 w 1105087"/>
                  <a:gd name="connsiteY7" fmla="*/ 1344318 h 1436799"/>
                  <a:gd name="connsiteX8" fmla="*/ 950566 w 1105087"/>
                  <a:gd name="connsiteY8" fmla="*/ 1343911 h 1436799"/>
                  <a:gd name="connsiteX9" fmla="*/ 975495 w 1105087"/>
                  <a:gd name="connsiteY9" fmla="*/ 1326787 h 1436799"/>
                  <a:gd name="connsiteX10" fmla="*/ 1002467 w 1105087"/>
                  <a:gd name="connsiteY10" fmla="*/ 1288054 h 1436799"/>
                  <a:gd name="connsiteX11" fmla="*/ 1017179 w 1105087"/>
                  <a:gd name="connsiteY11" fmla="*/ 1217113 h 1436799"/>
                  <a:gd name="connsiteX12" fmla="*/ 1010640 w 1105087"/>
                  <a:gd name="connsiteY12" fmla="*/ 1168187 h 1436799"/>
                  <a:gd name="connsiteX13" fmla="*/ 986529 w 1105087"/>
                  <a:gd name="connsiteY13" fmla="*/ 1120485 h 1436799"/>
                  <a:gd name="connsiteX14" fmla="*/ 958331 w 1105087"/>
                  <a:gd name="connsiteY14" fmla="*/ 1094800 h 1436799"/>
                  <a:gd name="connsiteX15" fmla="*/ 927272 w 1105087"/>
                  <a:gd name="connsiteY15" fmla="*/ 1084607 h 1436799"/>
                  <a:gd name="connsiteX16" fmla="*/ 183932 w 1105087"/>
                  <a:gd name="connsiteY16" fmla="*/ 1084607 h 1436799"/>
                  <a:gd name="connsiteX17" fmla="*/ 144291 w 1105087"/>
                  <a:gd name="connsiteY17" fmla="*/ 1096023 h 1436799"/>
                  <a:gd name="connsiteX18" fmla="*/ 118954 w 1105087"/>
                  <a:gd name="connsiteY18" fmla="*/ 1119670 h 1436799"/>
                  <a:gd name="connsiteX19" fmla="*/ 96477 w 1105087"/>
                  <a:gd name="connsiteY19" fmla="*/ 1162887 h 1436799"/>
                  <a:gd name="connsiteX20" fmla="*/ 90756 w 1105087"/>
                  <a:gd name="connsiteY20" fmla="*/ 1247691 h 1436799"/>
                  <a:gd name="connsiteX21" fmla="*/ 108329 w 1105087"/>
                  <a:gd name="connsiteY21" fmla="*/ 1298655 h 1436799"/>
                  <a:gd name="connsiteX22" fmla="*/ 132031 w 1105087"/>
                  <a:gd name="connsiteY22" fmla="*/ 1328825 h 1436799"/>
                  <a:gd name="connsiteX23" fmla="*/ 155734 w 1105087"/>
                  <a:gd name="connsiteY23" fmla="*/ 1344318 h 1436799"/>
                  <a:gd name="connsiteX24" fmla="*/ 207226 w 1105087"/>
                  <a:gd name="connsiteY24" fmla="*/ 1343911 h 1436799"/>
                  <a:gd name="connsiteX25" fmla="*/ 232155 w 1105087"/>
                  <a:gd name="connsiteY25" fmla="*/ 1326787 h 1436799"/>
                  <a:gd name="connsiteX26" fmla="*/ 259127 w 1105087"/>
                  <a:gd name="connsiteY26" fmla="*/ 1288054 h 1436799"/>
                  <a:gd name="connsiteX27" fmla="*/ 273839 w 1105087"/>
                  <a:gd name="connsiteY27" fmla="*/ 1217113 h 1436799"/>
                  <a:gd name="connsiteX28" fmla="*/ 267300 w 1105087"/>
                  <a:gd name="connsiteY28" fmla="*/ 1168187 h 1436799"/>
                  <a:gd name="connsiteX29" fmla="*/ 243189 w 1105087"/>
                  <a:gd name="connsiteY29" fmla="*/ 1120485 h 1436799"/>
                  <a:gd name="connsiteX30" fmla="*/ 214991 w 1105087"/>
                  <a:gd name="connsiteY30" fmla="*/ 1094800 h 1436799"/>
                  <a:gd name="connsiteX31" fmla="*/ 183932 w 1105087"/>
                  <a:gd name="connsiteY31" fmla="*/ 1084607 h 1436799"/>
                  <a:gd name="connsiteX32" fmla="*/ 941576 w 1105087"/>
                  <a:gd name="connsiteY32" fmla="*/ 998070 h 1436799"/>
                  <a:gd name="connsiteX33" fmla="*/ 986120 w 1105087"/>
                  <a:gd name="connsiteY33" fmla="*/ 1010404 h 1436799"/>
                  <a:gd name="connsiteX34" fmla="*/ 1052325 w 1105087"/>
                  <a:gd name="connsiteY34" fmla="*/ 1061775 h 1436799"/>
                  <a:gd name="connsiteX35" fmla="*/ 1098095 w 1105087"/>
                  <a:gd name="connsiteY35" fmla="*/ 1157179 h 1436799"/>
                  <a:gd name="connsiteX36" fmla="*/ 1104225 w 1105087"/>
                  <a:gd name="connsiteY36" fmla="*/ 1214666 h 1436799"/>
                  <a:gd name="connsiteX37" fmla="*/ 1081749 w 1105087"/>
                  <a:gd name="connsiteY37" fmla="*/ 1325156 h 1436799"/>
                  <a:gd name="connsiteX38" fmla="*/ 1017996 w 1105087"/>
                  <a:gd name="connsiteY38" fmla="*/ 1405475 h 1436799"/>
                  <a:gd name="connsiteX39" fmla="*/ 949749 w 1105087"/>
                  <a:gd name="connsiteY39" fmla="*/ 1434830 h 1436799"/>
                  <a:gd name="connsiteX40" fmla="*/ 856573 w 1105087"/>
                  <a:gd name="connsiteY40" fmla="*/ 1420968 h 1436799"/>
                  <a:gd name="connsiteX41" fmla="*/ 800177 w 1105087"/>
                  <a:gd name="connsiteY41" fmla="*/ 1376935 h 1436799"/>
                  <a:gd name="connsiteX42" fmla="*/ 753180 w 1105087"/>
                  <a:gd name="connsiteY42" fmla="*/ 1289277 h 1436799"/>
                  <a:gd name="connsiteX43" fmla="*/ 743781 w 1105087"/>
                  <a:gd name="connsiteY43" fmla="*/ 1199581 h 1436799"/>
                  <a:gd name="connsiteX44" fmla="*/ 775657 w 1105087"/>
                  <a:gd name="connsiteY44" fmla="*/ 1091538 h 1436799"/>
                  <a:gd name="connsiteX45" fmla="*/ 829601 w 1105087"/>
                  <a:gd name="connsiteY45" fmla="*/ 1029974 h 1436799"/>
                  <a:gd name="connsiteX46" fmla="*/ 895805 w 1105087"/>
                  <a:gd name="connsiteY46" fmla="*/ 999803 h 1436799"/>
                  <a:gd name="connsiteX47" fmla="*/ 941576 w 1105087"/>
                  <a:gd name="connsiteY47" fmla="*/ 998070 h 1436799"/>
                  <a:gd name="connsiteX48" fmla="*/ 198235 w 1105087"/>
                  <a:gd name="connsiteY48" fmla="*/ 998070 h 1436799"/>
                  <a:gd name="connsiteX49" fmla="*/ 242780 w 1105087"/>
                  <a:gd name="connsiteY49" fmla="*/ 1010404 h 1436799"/>
                  <a:gd name="connsiteX50" fmla="*/ 308984 w 1105087"/>
                  <a:gd name="connsiteY50" fmla="*/ 1061775 h 1436799"/>
                  <a:gd name="connsiteX51" fmla="*/ 354755 w 1105087"/>
                  <a:gd name="connsiteY51" fmla="*/ 1157179 h 1436799"/>
                  <a:gd name="connsiteX52" fmla="*/ 360885 w 1105087"/>
                  <a:gd name="connsiteY52" fmla="*/ 1214666 h 1436799"/>
                  <a:gd name="connsiteX53" fmla="*/ 338408 w 1105087"/>
                  <a:gd name="connsiteY53" fmla="*/ 1325156 h 1436799"/>
                  <a:gd name="connsiteX54" fmla="*/ 274656 w 1105087"/>
                  <a:gd name="connsiteY54" fmla="*/ 1405475 h 1436799"/>
                  <a:gd name="connsiteX55" fmla="*/ 206409 w 1105087"/>
                  <a:gd name="connsiteY55" fmla="*/ 1434830 h 1436799"/>
                  <a:gd name="connsiteX56" fmla="*/ 113233 w 1105087"/>
                  <a:gd name="connsiteY56" fmla="*/ 1420968 h 1436799"/>
                  <a:gd name="connsiteX57" fmla="*/ 56836 w 1105087"/>
                  <a:gd name="connsiteY57" fmla="*/ 1376935 h 1436799"/>
                  <a:gd name="connsiteX58" fmla="*/ 9840 w 1105087"/>
                  <a:gd name="connsiteY58" fmla="*/ 1289277 h 1436799"/>
                  <a:gd name="connsiteX59" fmla="*/ 440 w 1105087"/>
                  <a:gd name="connsiteY59" fmla="*/ 1199581 h 1436799"/>
                  <a:gd name="connsiteX60" fmla="*/ 32316 w 1105087"/>
                  <a:gd name="connsiteY60" fmla="*/ 1091538 h 1436799"/>
                  <a:gd name="connsiteX61" fmla="*/ 86261 w 1105087"/>
                  <a:gd name="connsiteY61" fmla="*/ 1029974 h 1436799"/>
                  <a:gd name="connsiteX62" fmla="*/ 152465 w 1105087"/>
                  <a:gd name="connsiteY62" fmla="*/ 999803 h 1436799"/>
                  <a:gd name="connsiteX63" fmla="*/ 198235 w 1105087"/>
                  <a:gd name="connsiteY63" fmla="*/ 998070 h 1436799"/>
                  <a:gd name="connsiteX64" fmla="*/ 688148 w 1105087"/>
                  <a:gd name="connsiteY64" fmla="*/ 561948 h 1436799"/>
                  <a:gd name="connsiteX65" fmla="*/ 648507 w 1105087"/>
                  <a:gd name="connsiteY65" fmla="*/ 573363 h 1436799"/>
                  <a:gd name="connsiteX66" fmla="*/ 623170 w 1105087"/>
                  <a:gd name="connsiteY66" fmla="*/ 597011 h 1436799"/>
                  <a:gd name="connsiteX67" fmla="*/ 600693 w 1105087"/>
                  <a:gd name="connsiteY67" fmla="*/ 640228 h 1436799"/>
                  <a:gd name="connsiteX68" fmla="*/ 594972 w 1105087"/>
                  <a:gd name="connsiteY68" fmla="*/ 725032 h 1436799"/>
                  <a:gd name="connsiteX69" fmla="*/ 612545 w 1105087"/>
                  <a:gd name="connsiteY69" fmla="*/ 775995 h 1436799"/>
                  <a:gd name="connsiteX70" fmla="*/ 636247 w 1105087"/>
                  <a:gd name="connsiteY70" fmla="*/ 806166 h 1436799"/>
                  <a:gd name="connsiteX71" fmla="*/ 659950 w 1105087"/>
                  <a:gd name="connsiteY71" fmla="*/ 821659 h 1436799"/>
                  <a:gd name="connsiteX72" fmla="*/ 711442 w 1105087"/>
                  <a:gd name="connsiteY72" fmla="*/ 821251 h 1436799"/>
                  <a:gd name="connsiteX73" fmla="*/ 736371 w 1105087"/>
                  <a:gd name="connsiteY73" fmla="*/ 804127 h 1436799"/>
                  <a:gd name="connsiteX74" fmla="*/ 763343 w 1105087"/>
                  <a:gd name="connsiteY74" fmla="*/ 765395 h 1436799"/>
                  <a:gd name="connsiteX75" fmla="*/ 778055 w 1105087"/>
                  <a:gd name="connsiteY75" fmla="*/ 694453 h 1436799"/>
                  <a:gd name="connsiteX76" fmla="*/ 771516 w 1105087"/>
                  <a:gd name="connsiteY76" fmla="*/ 645528 h 1436799"/>
                  <a:gd name="connsiteX77" fmla="*/ 747405 w 1105087"/>
                  <a:gd name="connsiteY77" fmla="*/ 597826 h 1436799"/>
                  <a:gd name="connsiteX78" fmla="*/ 719207 w 1105087"/>
                  <a:gd name="connsiteY78" fmla="*/ 572140 h 1436799"/>
                  <a:gd name="connsiteX79" fmla="*/ 688148 w 1105087"/>
                  <a:gd name="connsiteY79" fmla="*/ 561948 h 1436799"/>
                  <a:gd name="connsiteX80" fmla="*/ 702451 w 1105087"/>
                  <a:gd name="connsiteY80" fmla="*/ 475411 h 1436799"/>
                  <a:gd name="connsiteX81" fmla="*/ 746996 w 1105087"/>
                  <a:gd name="connsiteY81" fmla="*/ 487744 h 1436799"/>
                  <a:gd name="connsiteX82" fmla="*/ 813201 w 1105087"/>
                  <a:gd name="connsiteY82" fmla="*/ 539116 h 1436799"/>
                  <a:gd name="connsiteX83" fmla="*/ 858971 w 1105087"/>
                  <a:gd name="connsiteY83" fmla="*/ 634520 h 1436799"/>
                  <a:gd name="connsiteX84" fmla="*/ 865101 w 1105087"/>
                  <a:gd name="connsiteY84" fmla="*/ 692007 h 1436799"/>
                  <a:gd name="connsiteX85" fmla="*/ 842625 w 1105087"/>
                  <a:gd name="connsiteY85" fmla="*/ 802497 h 1436799"/>
                  <a:gd name="connsiteX86" fmla="*/ 778872 w 1105087"/>
                  <a:gd name="connsiteY86" fmla="*/ 882815 h 1436799"/>
                  <a:gd name="connsiteX87" fmla="*/ 710625 w 1105087"/>
                  <a:gd name="connsiteY87" fmla="*/ 912171 h 1436799"/>
                  <a:gd name="connsiteX88" fmla="*/ 617449 w 1105087"/>
                  <a:gd name="connsiteY88" fmla="*/ 898308 h 1436799"/>
                  <a:gd name="connsiteX89" fmla="*/ 561052 w 1105087"/>
                  <a:gd name="connsiteY89" fmla="*/ 854276 h 1436799"/>
                  <a:gd name="connsiteX90" fmla="*/ 514056 w 1105087"/>
                  <a:gd name="connsiteY90" fmla="*/ 766618 h 1436799"/>
                  <a:gd name="connsiteX91" fmla="*/ 504656 w 1105087"/>
                  <a:gd name="connsiteY91" fmla="*/ 676922 h 1436799"/>
                  <a:gd name="connsiteX92" fmla="*/ 536532 w 1105087"/>
                  <a:gd name="connsiteY92" fmla="*/ 568879 h 1436799"/>
                  <a:gd name="connsiteX93" fmla="*/ 590477 w 1105087"/>
                  <a:gd name="connsiteY93" fmla="*/ 507314 h 1436799"/>
                  <a:gd name="connsiteX94" fmla="*/ 656681 w 1105087"/>
                  <a:gd name="connsiteY94" fmla="*/ 477144 h 1436799"/>
                  <a:gd name="connsiteX95" fmla="*/ 702451 w 1105087"/>
                  <a:gd name="connsiteY95" fmla="*/ 475411 h 1436799"/>
                  <a:gd name="connsiteX96" fmla="*/ 959038 w 1105087"/>
                  <a:gd name="connsiteY96" fmla="*/ 33025 h 1436799"/>
                  <a:gd name="connsiteX97" fmla="*/ 888339 w 1105087"/>
                  <a:gd name="connsiteY97" fmla="*/ 34248 h 1436799"/>
                  <a:gd name="connsiteX98" fmla="*/ 863001 w 1105087"/>
                  <a:gd name="connsiteY98" fmla="*/ 57896 h 1436799"/>
                  <a:gd name="connsiteX99" fmla="*/ 840525 w 1105087"/>
                  <a:gd name="connsiteY99" fmla="*/ 101113 h 1436799"/>
                  <a:gd name="connsiteX100" fmla="*/ 834803 w 1105087"/>
                  <a:gd name="connsiteY100" fmla="*/ 185917 h 1436799"/>
                  <a:gd name="connsiteX101" fmla="*/ 852376 w 1105087"/>
                  <a:gd name="connsiteY101" fmla="*/ 236880 h 1436799"/>
                  <a:gd name="connsiteX102" fmla="*/ 876079 w 1105087"/>
                  <a:gd name="connsiteY102" fmla="*/ 267051 h 1436799"/>
                  <a:gd name="connsiteX103" fmla="*/ 899781 w 1105087"/>
                  <a:gd name="connsiteY103" fmla="*/ 282544 h 1436799"/>
                  <a:gd name="connsiteX104" fmla="*/ 951273 w 1105087"/>
                  <a:gd name="connsiteY104" fmla="*/ 282136 h 1436799"/>
                  <a:gd name="connsiteX105" fmla="*/ 976202 w 1105087"/>
                  <a:gd name="connsiteY105" fmla="*/ 265012 h 1436799"/>
                  <a:gd name="connsiteX106" fmla="*/ 1003174 w 1105087"/>
                  <a:gd name="connsiteY106" fmla="*/ 226280 h 1436799"/>
                  <a:gd name="connsiteX107" fmla="*/ 1017886 w 1105087"/>
                  <a:gd name="connsiteY107" fmla="*/ 155338 h 1436799"/>
                  <a:gd name="connsiteX108" fmla="*/ 1011347 w 1105087"/>
                  <a:gd name="connsiteY108" fmla="*/ 106413 h 1436799"/>
                  <a:gd name="connsiteX109" fmla="*/ 987236 w 1105087"/>
                  <a:gd name="connsiteY109" fmla="*/ 58711 h 1436799"/>
                  <a:gd name="connsiteX110" fmla="*/ 959038 w 1105087"/>
                  <a:gd name="connsiteY110" fmla="*/ 33025 h 1436799"/>
                  <a:gd name="connsiteX111" fmla="*/ 744488 w 1105087"/>
                  <a:gd name="connsiteY111" fmla="*/ 137807 h 1436799"/>
                  <a:gd name="connsiteX112" fmla="*/ 1053032 w 1105087"/>
                  <a:gd name="connsiteY112" fmla="*/ 1 h 1436799"/>
                  <a:gd name="connsiteX113" fmla="*/ 1098802 w 1105087"/>
                  <a:gd name="connsiteY113" fmla="*/ 95405 h 1436799"/>
                  <a:gd name="connsiteX114" fmla="*/ 1104932 w 1105087"/>
                  <a:gd name="connsiteY114" fmla="*/ 152892 h 1436799"/>
                  <a:gd name="connsiteX115" fmla="*/ 1082456 w 1105087"/>
                  <a:gd name="connsiteY115" fmla="*/ 263382 h 1436799"/>
                  <a:gd name="connsiteX116" fmla="*/ 1018703 w 1105087"/>
                  <a:gd name="connsiteY116" fmla="*/ 343701 h 1436799"/>
                  <a:gd name="connsiteX117" fmla="*/ 950456 w 1105087"/>
                  <a:gd name="connsiteY117" fmla="*/ 373056 h 1436799"/>
                  <a:gd name="connsiteX118" fmla="*/ 857280 w 1105087"/>
                  <a:gd name="connsiteY118" fmla="*/ 359194 h 1436799"/>
                  <a:gd name="connsiteX119" fmla="*/ 800884 w 1105087"/>
                  <a:gd name="connsiteY119" fmla="*/ 315161 h 1436799"/>
                  <a:gd name="connsiteX120" fmla="*/ 753887 w 1105087"/>
                  <a:gd name="connsiteY120" fmla="*/ 227503 h 1436799"/>
                  <a:gd name="connsiteX121" fmla="*/ 744488 w 1105087"/>
                  <a:gd name="connsiteY121" fmla="*/ 137807 h 1436799"/>
                  <a:gd name="connsiteX0" fmla="*/ 927272 w 1105087"/>
                  <a:gd name="connsiteY0" fmla="*/ 1054118 h 1406310"/>
                  <a:gd name="connsiteX1" fmla="*/ 887632 w 1105087"/>
                  <a:gd name="connsiteY1" fmla="*/ 1065534 h 1406310"/>
                  <a:gd name="connsiteX2" fmla="*/ 862294 w 1105087"/>
                  <a:gd name="connsiteY2" fmla="*/ 1089181 h 1406310"/>
                  <a:gd name="connsiteX3" fmla="*/ 839818 w 1105087"/>
                  <a:gd name="connsiteY3" fmla="*/ 1132398 h 1406310"/>
                  <a:gd name="connsiteX4" fmla="*/ 834096 w 1105087"/>
                  <a:gd name="connsiteY4" fmla="*/ 1217202 h 1406310"/>
                  <a:gd name="connsiteX5" fmla="*/ 851669 w 1105087"/>
                  <a:gd name="connsiteY5" fmla="*/ 1268166 h 1406310"/>
                  <a:gd name="connsiteX6" fmla="*/ 875372 w 1105087"/>
                  <a:gd name="connsiteY6" fmla="*/ 1298336 h 1406310"/>
                  <a:gd name="connsiteX7" fmla="*/ 899074 w 1105087"/>
                  <a:gd name="connsiteY7" fmla="*/ 1313829 h 1406310"/>
                  <a:gd name="connsiteX8" fmla="*/ 950566 w 1105087"/>
                  <a:gd name="connsiteY8" fmla="*/ 1313422 h 1406310"/>
                  <a:gd name="connsiteX9" fmla="*/ 975495 w 1105087"/>
                  <a:gd name="connsiteY9" fmla="*/ 1296298 h 1406310"/>
                  <a:gd name="connsiteX10" fmla="*/ 1002467 w 1105087"/>
                  <a:gd name="connsiteY10" fmla="*/ 1257565 h 1406310"/>
                  <a:gd name="connsiteX11" fmla="*/ 1017179 w 1105087"/>
                  <a:gd name="connsiteY11" fmla="*/ 1186624 h 1406310"/>
                  <a:gd name="connsiteX12" fmla="*/ 1010640 w 1105087"/>
                  <a:gd name="connsiteY12" fmla="*/ 1137698 h 1406310"/>
                  <a:gd name="connsiteX13" fmla="*/ 986529 w 1105087"/>
                  <a:gd name="connsiteY13" fmla="*/ 1089996 h 1406310"/>
                  <a:gd name="connsiteX14" fmla="*/ 958331 w 1105087"/>
                  <a:gd name="connsiteY14" fmla="*/ 1064311 h 1406310"/>
                  <a:gd name="connsiteX15" fmla="*/ 927272 w 1105087"/>
                  <a:gd name="connsiteY15" fmla="*/ 1054118 h 1406310"/>
                  <a:gd name="connsiteX16" fmla="*/ 183932 w 1105087"/>
                  <a:gd name="connsiteY16" fmla="*/ 1054118 h 1406310"/>
                  <a:gd name="connsiteX17" fmla="*/ 144291 w 1105087"/>
                  <a:gd name="connsiteY17" fmla="*/ 1065534 h 1406310"/>
                  <a:gd name="connsiteX18" fmla="*/ 118954 w 1105087"/>
                  <a:gd name="connsiteY18" fmla="*/ 1089181 h 1406310"/>
                  <a:gd name="connsiteX19" fmla="*/ 96477 w 1105087"/>
                  <a:gd name="connsiteY19" fmla="*/ 1132398 h 1406310"/>
                  <a:gd name="connsiteX20" fmla="*/ 90756 w 1105087"/>
                  <a:gd name="connsiteY20" fmla="*/ 1217202 h 1406310"/>
                  <a:gd name="connsiteX21" fmla="*/ 108329 w 1105087"/>
                  <a:gd name="connsiteY21" fmla="*/ 1268166 h 1406310"/>
                  <a:gd name="connsiteX22" fmla="*/ 132031 w 1105087"/>
                  <a:gd name="connsiteY22" fmla="*/ 1298336 h 1406310"/>
                  <a:gd name="connsiteX23" fmla="*/ 155734 w 1105087"/>
                  <a:gd name="connsiteY23" fmla="*/ 1313829 h 1406310"/>
                  <a:gd name="connsiteX24" fmla="*/ 207226 w 1105087"/>
                  <a:gd name="connsiteY24" fmla="*/ 1313422 h 1406310"/>
                  <a:gd name="connsiteX25" fmla="*/ 232155 w 1105087"/>
                  <a:gd name="connsiteY25" fmla="*/ 1296298 h 1406310"/>
                  <a:gd name="connsiteX26" fmla="*/ 259127 w 1105087"/>
                  <a:gd name="connsiteY26" fmla="*/ 1257565 h 1406310"/>
                  <a:gd name="connsiteX27" fmla="*/ 273839 w 1105087"/>
                  <a:gd name="connsiteY27" fmla="*/ 1186624 h 1406310"/>
                  <a:gd name="connsiteX28" fmla="*/ 267300 w 1105087"/>
                  <a:gd name="connsiteY28" fmla="*/ 1137698 h 1406310"/>
                  <a:gd name="connsiteX29" fmla="*/ 243189 w 1105087"/>
                  <a:gd name="connsiteY29" fmla="*/ 1089996 h 1406310"/>
                  <a:gd name="connsiteX30" fmla="*/ 214991 w 1105087"/>
                  <a:gd name="connsiteY30" fmla="*/ 1064311 h 1406310"/>
                  <a:gd name="connsiteX31" fmla="*/ 183932 w 1105087"/>
                  <a:gd name="connsiteY31" fmla="*/ 1054118 h 1406310"/>
                  <a:gd name="connsiteX32" fmla="*/ 941576 w 1105087"/>
                  <a:gd name="connsiteY32" fmla="*/ 967581 h 1406310"/>
                  <a:gd name="connsiteX33" fmla="*/ 986120 w 1105087"/>
                  <a:gd name="connsiteY33" fmla="*/ 979915 h 1406310"/>
                  <a:gd name="connsiteX34" fmla="*/ 1052325 w 1105087"/>
                  <a:gd name="connsiteY34" fmla="*/ 1031286 h 1406310"/>
                  <a:gd name="connsiteX35" fmla="*/ 1098095 w 1105087"/>
                  <a:gd name="connsiteY35" fmla="*/ 1126690 h 1406310"/>
                  <a:gd name="connsiteX36" fmla="*/ 1104225 w 1105087"/>
                  <a:gd name="connsiteY36" fmla="*/ 1184177 h 1406310"/>
                  <a:gd name="connsiteX37" fmla="*/ 1081749 w 1105087"/>
                  <a:gd name="connsiteY37" fmla="*/ 1294667 h 1406310"/>
                  <a:gd name="connsiteX38" fmla="*/ 1017996 w 1105087"/>
                  <a:gd name="connsiteY38" fmla="*/ 1374986 h 1406310"/>
                  <a:gd name="connsiteX39" fmla="*/ 949749 w 1105087"/>
                  <a:gd name="connsiteY39" fmla="*/ 1404341 h 1406310"/>
                  <a:gd name="connsiteX40" fmla="*/ 856573 w 1105087"/>
                  <a:gd name="connsiteY40" fmla="*/ 1390479 h 1406310"/>
                  <a:gd name="connsiteX41" fmla="*/ 800177 w 1105087"/>
                  <a:gd name="connsiteY41" fmla="*/ 1346446 h 1406310"/>
                  <a:gd name="connsiteX42" fmla="*/ 753180 w 1105087"/>
                  <a:gd name="connsiteY42" fmla="*/ 1258788 h 1406310"/>
                  <a:gd name="connsiteX43" fmla="*/ 743781 w 1105087"/>
                  <a:gd name="connsiteY43" fmla="*/ 1169092 h 1406310"/>
                  <a:gd name="connsiteX44" fmla="*/ 775657 w 1105087"/>
                  <a:gd name="connsiteY44" fmla="*/ 1061049 h 1406310"/>
                  <a:gd name="connsiteX45" fmla="*/ 829601 w 1105087"/>
                  <a:gd name="connsiteY45" fmla="*/ 999485 h 1406310"/>
                  <a:gd name="connsiteX46" fmla="*/ 895805 w 1105087"/>
                  <a:gd name="connsiteY46" fmla="*/ 969314 h 1406310"/>
                  <a:gd name="connsiteX47" fmla="*/ 941576 w 1105087"/>
                  <a:gd name="connsiteY47" fmla="*/ 967581 h 1406310"/>
                  <a:gd name="connsiteX48" fmla="*/ 198235 w 1105087"/>
                  <a:gd name="connsiteY48" fmla="*/ 967581 h 1406310"/>
                  <a:gd name="connsiteX49" fmla="*/ 242780 w 1105087"/>
                  <a:gd name="connsiteY49" fmla="*/ 979915 h 1406310"/>
                  <a:gd name="connsiteX50" fmla="*/ 308984 w 1105087"/>
                  <a:gd name="connsiteY50" fmla="*/ 1031286 h 1406310"/>
                  <a:gd name="connsiteX51" fmla="*/ 354755 w 1105087"/>
                  <a:gd name="connsiteY51" fmla="*/ 1126690 h 1406310"/>
                  <a:gd name="connsiteX52" fmla="*/ 360885 w 1105087"/>
                  <a:gd name="connsiteY52" fmla="*/ 1184177 h 1406310"/>
                  <a:gd name="connsiteX53" fmla="*/ 338408 w 1105087"/>
                  <a:gd name="connsiteY53" fmla="*/ 1294667 h 1406310"/>
                  <a:gd name="connsiteX54" fmla="*/ 274656 w 1105087"/>
                  <a:gd name="connsiteY54" fmla="*/ 1374986 h 1406310"/>
                  <a:gd name="connsiteX55" fmla="*/ 206409 w 1105087"/>
                  <a:gd name="connsiteY55" fmla="*/ 1404341 h 1406310"/>
                  <a:gd name="connsiteX56" fmla="*/ 113233 w 1105087"/>
                  <a:gd name="connsiteY56" fmla="*/ 1390479 h 1406310"/>
                  <a:gd name="connsiteX57" fmla="*/ 56836 w 1105087"/>
                  <a:gd name="connsiteY57" fmla="*/ 1346446 h 1406310"/>
                  <a:gd name="connsiteX58" fmla="*/ 9840 w 1105087"/>
                  <a:gd name="connsiteY58" fmla="*/ 1258788 h 1406310"/>
                  <a:gd name="connsiteX59" fmla="*/ 440 w 1105087"/>
                  <a:gd name="connsiteY59" fmla="*/ 1169092 h 1406310"/>
                  <a:gd name="connsiteX60" fmla="*/ 32316 w 1105087"/>
                  <a:gd name="connsiteY60" fmla="*/ 1061049 h 1406310"/>
                  <a:gd name="connsiteX61" fmla="*/ 86261 w 1105087"/>
                  <a:gd name="connsiteY61" fmla="*/ 999485 h 1406310"/>
                  <a:gd name="connsiteX62" fmla="*/ 152465 w 1105087"/>
                  <a:gd name="connsiteY62" fmla="*/ 969314 h 1406310"/>
                  <a:gd name="connsiteX63" fmla="*/ 198235 w 1105087"/>
                  <a:gd name="connsiteY63" fmla="*/ 967581 h 1406310"/>
                  <a:gd name="connsiteX64" fmla="*/ 688148 w 1105087"/>
                  <a:gd name="connsiteY64" fmla="*/ 531459 h 1406310"/>
                  <a:gd name="connsiteX65" fmla="*/ 648507 w 1105087"/>
                  <a:gd name="connsiteY65" fmla="*/ 542874 h 1406310"/>
                  <a:gd name="connsiteX66" fmla="*/ 623170 w 1105087"/>
                  <a:gd name="connsiteY66" fmla="*/ 566522 h 1406310"/>
                  <a:gd name="connsiteX67" fmla="*/ 600693 w 1105087"/>
                  <a:gd name="connsiteY67" fmla="*/ 609739 h 1406310"/>
                  <a:gd name="connsiteX68" fmla="*/ 594972 w 1105087"/>
                  <a:gd name="connsiteY68" fmla="*/ 694543 h 1406310"/>
                  <a:gd name="connsiteX69" fmla="*/ 612545 w 1105087"/>
                  <a:gd name="connsiteY69" fmla="*/ 745506 h 1406310"/>
                  <a:gd name="connsiteX70" fmla="*/ 636247 w 1105087"/>
                  <a:gd name="connsiteY70" fmla="*/ 775677 h 1406310"/>
                  <a:gd name="connsiteX71" fmla="*/ 659950 w 1105087"/>
                  <a:gd name="connsiteY71" fmla="*/ 791170 h 1406310"/>
                  <a:gd name="connsiteX72" fmla="*/ 711442 w 1105087"/>
                  <a:gd name="connsiteY72" fmla="*/ 790762 h 1406310"/>
                  <a:gd name="connsiteX73" fmla="*/ 736371 w 1105087"/>
                  <a:gd name="connsiteY73" fmla="*/ 773638 h 1406310"/>
                  <a:gd name="connsiteX74" fmla="*/ 763343 w 1105087"/>
                  <a:gd name="connsiteY74" fmla="*/ 734906 h 1406310"/>
                  <a:gd name="connsiteX75" fmla="*/ 778055 w 1105087"/>
                  <a:gd name="connsiteY75" fmla="*/ 663964 h 1406310"/>
                  <a:gd name="connsiteX76" fmla="*/ 771516 w 1105087"/>
                  <a:gd name="connsiteY76" fmla="*/ 615039 h 1406310"/>
                  <a:gd name="connsiteX77" fmla="*/ 747405 w 1105087"/>
                  <a:gd name="connsiteY77" fmla="*/ 567337 h 1406310"/>
                  <a:gd name="connsiteX78" fmla="*/ 719207 w 1105087"/>
                  <a:gd name="connsiteY78" fmla="*/ 541651 h 1406310"/>
                  <a:gd name="connsiteX79" fmla="*/ 688148 w 1105087"/>
                  <a:gd name="connsiteY79" fmla="*/ 531459 h 1406310"/>
                  <a:gd name="connsiteX80" fmla="*/ 702451 w 1105087"/>
                  <a:gd name="connsiteY80" fmla="*/ 444922 h 1406310"/>
                  <a:gd name="connsiteX81" fmla="*/ 746996 w 1105087"/>
                  <a:gd name="connsiteY81" fmla="*/ 457255 h 1406310"/>
                  <a:gd name="connsiteX82" fmla="*/ 813201 w 1105087"/>
                  <a:gd name="connsiteY82" fmla="*/ 508627 h 1406310"/>
                  <a:gd name="connsiteX83" fmla="*/ 858971 w 1105087"/>
                  <a:gd name="connsiteY83" fmla="*/ 604031 h 1406310"/>
                  <a:gd name="connsiteX84" fmla="*/ 865101 w 1105087"/>
                  <a:gd name="connsiteY84" fmla="*/ 661518 h 1406310"/>
                  <a:gd name="connsiteX85" fmla="*/ 842625 w 1105087"/>
                  <a:gd name="connsiteY85" fmla="*/ 772008 h 1406310"/>
                  <a:gd name="connsiteX86" fmla="*/ 778872 w 1105087"/>
                  <a:gd name="connsiteY86" fmla="*/ 852326 h 1406310"/>
                  <a:gd name="connsiteX87" fmla="*/ 710625 w 1105087"/>
                  <a:gd name="connsiteY87" fmla="*/ 881682 h 1406310"/>
                  <a:gd name="connsiteX88" fmla="*/ 617449 w 1105087"/>
                  <a:gd name="connsiteY88" fmla="*/ 867819 h 1406310"/>
                  <a:gd name="connsiteX89" fmla="*/ 561052 w 1105087"/>
                  <a:gd name="connsiteY89" fmla="*/ 823787 h 1406310"/>
                  <a:gd name="connsiteX90" fmla="*/ 514056 w 1105087"/>
                  <a:gd name="connsiteY90" fmla="*/ 736129 h 1406310"/>
                  <a:gd name="connsiteX91" fmla="*/ 504656 w 1105087"/>
                  <a:gd name="connsiteY91" fmla="*/ 646433 h 1406310"/>
                  <a:gd name="connsiteX92" fmla="*/ 536532 w 1105087"/>
                  <a:gd name="connsiteY92" fmla="*/ 538390 h 1406310"/>
                  <a:gd name="connsiteX93" fmla="*/ 590477 w 1105087"/>
                  <a:gd name="connsiteY93" fmla="*/ 476825 h 1406310"/>
                  <a:gd name="connsiteX94" fmla="*/ 656681 w 1105087"/>
                  <a:gd name="connsiteY94" fmla="*/ 446655 h 1406310"/>
                  <a:gd name="connsiteX95" fmla="*/ 702451 w 1105087"/>
                  <a:gd name="connsiteY95" fmla="*/ 444922 h 1406310"/>
                  <a:gd name="connsiteX96" fmla="*/ 959038 w 1105087"/>
                  <a:gd name="connsiteY96" fmla="*/ 2536 h 1406310"/>
                  <a:gd name="connsiteX97" fmla="*/ 888339 w 1105087"/>
                  <a:gd name="connsiteY97" fmla="*/ 3759 h 1406310"/>
                  <a:gd name="connsiteX98" fmla="*/ 863001 w 1105087"/>
                  <a:gd name="connsiteY98" fmla="*/ 27407 h 1406310"/>
                  <a:gd name="connsiteX99" fmla="*/ 840525 w 1105087"/>
                  <a:gd name="connsiteY99" fmla="*/ 70624 h 1406310"/>
                  <a:gd name="connsiteX100" fmla="*/ 834803 w 1105087"/>
                  <a:gd name="connsiteY100" fmla="*/ 155428 h 1406310"/>
                  <a:gd name="connsiteX101" fmla="*/ 852376 w 1105087"/>
                  <a:gd name="connsiteY101" fmla="*/ 206391 h 1406310"/>
                  <a:gd name="connsiteX102" fmla="*/ 876079 w 1105087"/>
                  <a:gd name="connsiteY102" fmla="*/ 236562 h 1406310"/>
                  <a:gd name="connsiteX103" fmla="*/ 899781 w 1105087"/>
                  <a:gd name="connsiteY103" fmla="*/ 252055 h 1406310"/>
                  <a:gd name="connsiteX104" fmla="*/ 951273 w 1105087"/>
                  <a:gd name="connsiteY104" fmla="*/ 251647 h 1406310"/>
                  <a:gd name="connsiteX105" fmla="*/ 976202 w 1105087"/>
                  <a:gd name="connsiteY105" fmla="*/ 234523 h 1406310"/>
                  <a:gd name="connsiteX106" fmla="*/ 1003174 w 1105087"/>
                  <a:gd name="connsiteY106" fmla="*/ 195791 h 1406310"/>
                  <a:gd name="connsiteX107" fmla="*/ 1017886 w 1105087"/>
                  <a:gd name="connsiteY107" fmla="*/ 124849 h 1406310"/>
                  <a:gd name="connsiteX108" fmla="*/ 1011347 w 1105087"/>
                  <a:gd name="connsiteY108" fmla="*/ 75924 h 1406310"/>
                  <a:gd name="connsiteX109" fmla="*/ 987236 w 1105087"/>
                  <a:gd name="connsiteY109" fmla="*/ 28222 h 1406310"/>
                  <a:gd name="connsiteX110" fmla="*/ 959038 w 1105087"/>
                  <a:gd name="connsiteY110" fmla="*/ 2536 h 1406310"/>
                  <a:gd name="connsiteX111" fmla="*/ 744488 w 1105087"/>
                  <a:gd name="connsiteY111" fmla="*/ 107318 h 1406310"/>
                  <a:gd name="connsiteX112" fmla="*/ 1098802 w 1105087"/>
                  <a:gd name="connsiteY112" fmla="*/ 64916 h 1406310"/>
                  <a:gd name="connsiteX113" fmla="*/ 1104932 w 1105087"/>
                  <a:gd name="connsiteY113" fmla="*/ 122403 h 1406310"/>
                  <a:gd name="connsiteX114" fmla="*/ 1082456 w 1105087"/>
                  <a:gd name="connsiteY114" fmla="*/ 232893 h 1406310"/>
                  <a:gd name="connsiteX115" fmla="*/ 1018703 w 1105087"/>
                  <a:gd name="connsiteY115" fmla="*/ 313212 h 1406310"/>
                  <a:gd name="connsiteX116" fmla="*/ 950456 w 1105087"/>
                  <a:gd name="connsiteY116" fmla="*/ 342567 h 1406310"/>
                  <a:gd name="connsiteX117" fmla="*/ 857280 w 1105087"/>
                  <a:gd name="connsiteY117" fmla="*/ 328705 h 1406310"/>
                  <a:gd name="connsiteX118" fmla="*/ 800884 w 1105087"/>
                  <a:gd name="connsiteY118" fmla="*/ 284672 h 1406310"/>
                  <a:gd name="connsiteX119" fmla="*/ 753887 w 1105087"/>
                  <a:gd name="connsiteY119" fmla="*/ 197014 h 1406310"/>
                  <a:gd name="connsiteX120" fmla="*/ 744488 w 1105087"/>
                  <a:gd name="connsiteY120" fmla="*/ 107318 h 1406310"/>
                  <a:gd name="connsiteX0" fmla="*/ 927272 w 1105087"/>
                  <a:gd name="connsiteY0" fmla="*/ 1050359 h 1402551"/>
                  <a:gd name="connsiteX1" fmla="*/ 887632 w 1105087"/>
                  <a:gd name="connsiteY1" fmla="*/ 1061775 h 1402551"/>
                  <a:gd name="connsiteX2" fmla="*/ 862294 w 1105087"/>
                  <a:gd name="connsiteY2" fmla="*/ 1085422 h 1402551"/>
                  <a:gd name="connsiteX3" fmla="*/ 839818 w 1105087"/>
                  <a:gd name="connsiteY3" fmla="*/ 1128639 h 1402551"/>
                  <a:gd name="connsiteX4" fmla="*/ 834096 w 1105087"/>
                  <a:gd name="connsiteY4" fmla="*/ 1213443 h 1402551"/>
                  <a:gd name="connsiteX5" fmla="*/ 851669 w 1105087"/>
                  <a:gd name="connsiteY5" fmla="*/ 1264407 h 1402551"/>
                  <a:gd name="connsiteX6" fmla="*/ 875372 w 1105087"/>
                  <a:gd name="connsiteY6" fmla="*/ 1294577 h 1402551"/>
                  <a:gd name="connsiteX7" fmla="*/ 899074 w 1105087"/>
                  <a:gd name="connsiteY7" fmla="*/ 1310070 h 1402551"/>
                  <a:gd name="connsiteX8" fmla="*/ 950566 w 1105087"/>
                  <a:gd name="connsiteY8" fmla="*/ 1309663 h 1402551"/>
                  <a:gd name="connsiteX9" fmla="*/ 975495 w 1105087"/>
                  <a:gd name="connsiteY9" fmla="*/ 1292539 h 1402551"/>
                  <a:gd name="connsiteX10" fmla="*/ 1002467 w 1105087"/>
                  <a:gd name="connsiteY10" fmla="*/ 1253806 h 1402551"/>
                  <a:gd name="connsiteX11" fmla="*/ 1017179 w 1105087"/>
                  <a:gd name="connsiteY11" fmla="*/ 1182865 h 1402551"/>
                  <a:gd name="connsiteX12" fmla="*/ 1010640 w 1105087"/>
                  <a:gd name="connsiteY12" fmla="*/ 1133939 h 1402551"/>
                  <a:gd name="connsiteX13" fmla="*/ 986529 w 1105087"/>
                  <a:gd name="connsiteY13" fmla="*/ 1086237 h 1402551"/>
                  <a:gd name="connsiteX14" fmla="*/ 958331 w 1105087"/>
                  <a:gd name="connsiteY14" fmla="*/ 1060552 h 1402551"/>
                  <a:gd name="connsiteX15" fmla="*/ 927272 w 1105087"/>
                  <a:gd name="connsiteY15" fmla="*/ 1050359 h 1402551"/>
                  <a:gd name="connsiteX16" fmla="*/ 183932 w 1105087"/>
                  <a:gd name="connsiteY16" fmla="*/ 1050359 h 1402551"/>
                  <a:gd name="connsiteX17" fmla="*/ 144291 w 1105087"/>
                  <a:gd name="connsiteY17" fmla="*/ 1061775 h 1402551"/>
                  <a:gd name="connsiteX18" fmla="*/ 118954 w 1105087"/>
                  <a:gd name="connsiteY18" fmla="*/ 1085422 h 1402551"/>
                  <a:gd name="connsiteX19" fmla="*/ 96477 w 1105087"/>
                  <a:gd name="connsiteY19" fmla="*/ 1128639 h 1402551"/>
                  <a:gd name="connsiteX20" fmla="*/ 90756 w 1105087"/>
                  <a:gd name="connsiteY20" fmla="*/ 1213443 h 1402551"/>
                  <a:gd name="connsiteX21" fmla="*/ 108329 w 1105087"/>
                  <a:gd name="connsiteY21" fmla="*/ 1264407 h 1402551"/>
                  <a:gd name="connsiteX22" fmla="*/ 132031 w 1105087"/>
                  <a:gd name="connsiteY22" fmla="*/ 1294577 h 1402551"/>
                  <a:gd name="connsiteX23" fmla="*/ 155734 w 1105087"/>
                  <a:gd name="connsiteY23" fmla="*/ 1310070 h 1402551"/>
                  <a:gd name="connsiteX24" fmla="*/ 207226 w 1105087"/>
                  <a:gd name="connsiteY24" fmla="*/ 1309663 h 1402551"/>
                  <a:gd name="connsiteX25" fmla="*/ 232155 w 1105087"/>
                  <a:gd name="connsiteY25" fmla="*/ 1292539 h 1402551"/>
                  <a:gd name="connsiteX26" fmla="*/ 259127 w 1105087"/>
                  <a:gd name="connsiteY26" fmla="*/ 1253806 h 1402551"/>
                  <a:gd name="connsiteX27" fmla="*/ 273839 w 1105087"/>
                  <a:gd name="connsiteY27" fmla="*/ 1182865 h 1402551"/>
                  <a:gd name="connsiteX28" fmla="*/ 267300 w 1105087"/>
                  <a:gd name="connsiteY28" fmla="*/ 1133939 h 1402551"/>
                  <a:gd name="connsiteX29" fmla="*/ 243189 w 1105087"/>
                  <a:gd name="connsiteY29" fmla="*/ 1086237 h 1402551"/>
                  <a:gd name="connsiteX30" fmla="*/ 214991 w 1105087"/>
                  <a:gd name="connsiteY30" fmla="*/ 1060552 h 1402551"/>
                  <a:gd name="connsiteX31" fmla="*/ 183932 w 1105087"/>
                  <a:gd name="connsiteY31" fmla="*/ 1050359 h 1402551"/>
                  <a:gd name="connsiteX32" fmla="*/ 941576 w 1105087"/>
                  <a:gd name="connsiteY32" fmla="*/ 963822 h 1402551"/>
                  <a:gd name="connsiteX33" fmla="*/ 986120 w 1105087"/>
                  <a:gd name="connsiteY33" fmla="*/ 976156 h 1402551"/>
                  <a:gd name="connsiteX34" fmla="*/ 1052325 w 1105087"/>
                  <a:gd name="connsiteY34" fmla="*/ 1027527 h 1402551"/>
                  <a:gd name="connsiteX35" fmla="*/ 1098095 w 1105087"/>
                  <a:gd name="connsiteY35" fmla="*/ 1122931 h 1402551"/>
                  <a:gd name="connsiteX36" fmla="*/ 1104225 w 1105087"/>
                  <a:gd name="connsiteY36" fmla="*/ 1180418 h 1402551"/>
                  <a:gd name="connsiteX37" fmla="*/ 1081749 w 1105087"/>
                  <a:gd name="connsiteY37" fmla="*/ 1290908 h 1402551"/>
                  <a:gd name="connsiteX38" fmla="*/ 1017996 w 1105087"/>
                  <a:gd name="connsiteY38" fmla="*/ 1371227 h 1402551"/>
                  <a:gd name="connsiteX39" fmla="*/ 949749 w 1105087"/>
                  <a:gd name="connsiteY39" fmla="*/ 1400582 h 1402551"/>
                  <a:gd name="connsiteX40" fmla="*/ 856573 w 1105087"/>
                  <a:gd name="connsiteY40" fmla="*/ 1386720 h 1402551"/>
                  <a:gd name="connsiteX41" fmla="*/ 800177 w 1105087"/>
                  <a:gd name="connsiteY41" fmla="*/ 1342687 h 1402551"/>
                  <a:gd name="connsiteX42" fmla="*/ 753180 w 1105087"/>
                  <a:gd name="connsiteY42" fmla="*/ 1255029 h 1402551"/>
                  <a:gd name="connsiteX43" fmla="*/ 743781 w 1105087"/>
                  <a:gd name="connsiteY43" fmla="*/ 1165333 h 1402551"/>
                  <a:gd name="connsiteX44" fmla="*/ 775657 w 1105087"/>
                  <a:gd name="connsiteY44" fmla="*/ 1057290 h 1402551"/>
                  <a:gd name="connsiteX45" fmla="*/ 829601 w 1105087"/>
                  <a:gd name="connsiteY45" fmla="*/ 995726 h 1402551"/>
                  <a:gd name="connsiteX46" fmla="*/ 895805 w 1105087"/>
                  <a:gd name="connsiteY46" fmla="*/ 965555 h 1402551"/>
                  <a:gd name="connsiteX47" fmla="*/ 941576 w 1105087"/>
                  <a:gd name="connsiteY47" fmla="*/ 963822 h 1402551"/>
                  <a:gd name="connsiteX48" fmla="*/ 198235 w 1105087"/>
                  <a:gd name="connsiteY48" fmla="*/ 963822 h 1402551"/>
                  <a:gd name="connsiteX49" fmla="*/ 242780 w 1105087"/>
                  <a:gd name="connsiteY49" fmla="*/ 976156 h 1402551"/>
                  <a:gd name="connsiteX50" fmla="*/ 308984 w 1105087"/>
                  <a:gd name="connsiteY50" fmla="*/ 1027527 h 1402551"/>
                  <a:gd name="connsiteX51" fmla="*/ 354755 w 1105087"/>
                  <a:gd name="connsiteY51" fmla="*/ 1122931 h 1402551"/>
                  <a:gd name="connsiteX52" fmla="*/ 360885 w 1105087"/>
                  <a:gd name="connsiteY52" fmla="*/ 1180418 h 1402551"/>
                  <a:gd name="connsiteX53" fmla="*/ 338408 w 1105087"/>
                  <a:gd name="connsiteY53" fmla="*/ 1290908 h 1402551"/>
                  <a:gd name="connsiteX54" fmla="*/ 274656 w 1105087"/>
                  <a:gd name="connsiteY54" fmla="*/ 1371227 h 1402551"/>
                  <a:gd name="connsiteX55" fmla="*/ 206409 w 1105087"/>
                  <a:gd name="connsiteY55" fmla="*/ 1400582 h 1402551"/>
                  <a:gd name="connsiteX56" fmla="*/ 113233 w 1105087"/>
                  <a:gd name="connsiteY56" fmla="*/ 1386720 h 1402551"/>
                  <a:gd name="connsiteX57" fmla="*/ 56836 w 1105087"/>
                  <a:gd name="connsiteY57" fmla="*/ 1342687 h 1402551"/>
                  <a:gd name="connsiteX58" fmla="*/ 9840 w 1105087"/>
                  <a:gd name="connsiteY58" fmla="*/ 1255029 h 1402551"/>
                  <a:gd name="connsiteX59" fmla="*/ 440 w 1105087"/>
                  <a:gd name="connsiteY59" fmla="*/ 1165333 h 1402551"/>
                  <a:gd name="connsiteX60" fmla="*/ 32316 w 1105087"/>
                  <a:gd name="connsiteY60" fmla="*/ 1057290 h 1402551"/>
                  <a:gd name="connsiteX61" fmla="*/ 86261 w 1105087"/>
                  <a:gd name="connsiteY61" fmla="*/ 995726 h 1402551"/>
                  <a:gd name="connsiteX62" fmla="*/ 152465 w 1105087"/>
                  <a:gd name="connsiteY62" fmla="*/ 965555 h 1402551"/>
                  <a:gd name="connsiteX63" fmla="*/ 198235 w 1105087"/>
                  <a:gd name="connsiteY63" fmla="*/ 963822 h 1402551"/>
                  <a:gd name="connsiteX64" fmla="*/ 688148 w 1105087"/>
                  <a:gd name="connsiteY64" fmla="*/ 527700 h 1402551"/>
                  <a:gd name="connsiteX65" fmla="*/ 648507 w 1105087"/>
                  <a:gd name="connsiteY65" fmla="*/ 539115 h 1402551"/>
                  <a:gd name="connsiteX66" fmla="*/ 623170 w 1105087"/>
                  <a:gd name="connsiteY66" fmla="*/ 562763 h 1402551"/>
                  <a:gd name="connsiteX67" fmla="*/ 600693 w 1105087"/>
                  <a:gd name="connsiteY67" fmla="*/ 605980 h 1402551"/>
                  <a:gd name="connsiteX68" fmla="*/ 594972 w 1105087"/>
                  <a:gd name="connsiteY68" fmla="*/ 690784 h 1402551"/>
                  <a:gd name="connsiteX69" fmla="*/ 612545 w 1105087"/>
                  <a:gd name="connsiteY69" fmla="*/ 741747 h 1402551"/>
                  <a:gd name="connsiteX70" fmla="*/ 636247 w 1105087"/>
                  <a:gd name="connsiteY70" fmla="*/ 771918 h 1402551"/>
                  <a:gd name="connsiteX71" fmla="*/ 659950 w 1105087"/>
                  <a:gd name="connsiteY71" fmla="*/ 787411 h 1402551"/>
                  <a:gd name="connsiteX72" fmla="*/ 711442 w 1105087"/>
                  <a:gd name="connsiteY72" fmla="*/ 787003 h 1402551"/>
                  <a:gd name="connsiteX73" fmla="*/ 736371 w 1105087"/>
                  <a:gd name="connsiteY73" fmla="*/ 769879 h 1402551"/>
                  <a:gd name="connsiteX74" fmla="*/ 763343 w 1105087"/>
                  <a:gd name="connsiteY74" fmla="*/ 731147 h 1402551"/>
                  <a:gd name="connsiteX75" fmla="*/ 778055 w 1105087"/>
                  <a:gd name="connsiteY75" fmla="*/ 660205 h 1402551"/>
                  <a:gd name="connsiteX76" fmla="*/ 771516 w 1105087"/>
                  <a:gd name="connsiteY76" fmla="*/ 611280 h 1402551"/>
                  <a:gd name="connsiteX77" fmla="*/ 747405 w 1105087"/>
                  <a:gd name="connsiteY77" fmla="*/ 563578 h 1402551"/>
                  <a:gd name="connsiteX78" fmla="*/ 719207 w 1105087"/>
                  <a:gd name="connsiteY78" fmla="*/ 537892 h 1402551"/>
                  <a:gd name="connsiteX79" fmla="*/ 688148 w 1105087"/>
                  <a:gd name="connsiteY79" fmla="*/ 527700 h 1402551"/>
                  <a:gd name="connsiteX80" fmla="*/ 702451 w 1105087"/>
                  <a:gd name="connsiteY80" fmla="*/ 441163 h 1402551"/>
                  <a:gd name="connsiteX81" fmla="*/ 746996 w 1105087"/>
                  <a:gd name="connsiteY81" fmla="*/ 453496 h 1402551"/>
                  <a:gd name="connsiteX82" fmla="*/ 813201 w 1105087"/>
                  <a:gd name="connsiteY82" fmla="*/ 504868 h 1402551"/>
                  <a:gd name="connsiteX83" fmla="*/ 858971 w 1105087"/>
                  <a:gd name="connsiteY83" fmla="*/ 600272 h 1402551"/>
                  <a:gd name="connsiteX84" fmla="*/ 865101 w 1105087"/>
                  <a:gd name="connsiteY84" fmla="*/ 657759 h 1402551"/>
                  <a:gd name="connsiteX85" fmla="*/ 842625 w 1105087"/>
                  <a:gd name="connsiteY85" fmla="*/ 768249 h 1402551"/>
                  <a:gd name="connsiteX86" fmla="*/ 778872 w 1105087"/>
                  <a:gd name="connsiteY86" fmla="*/ 848567 h 1402551"/>
                  <a:gd name="connsiteX87" fmla="*/ 710625 w 1105087"/>
                  <a:gd name="connsiteY87" fmla="*/ 877923 h 1402551"/>
                  <a:gd name="connsiteX88" fmla="*/ 617449 w 1105087"/>
                  <a:gd name="connsiteY88" fmla="*/ 864060 h 1402551"/>
                  <a:gd name="connsiteX89" fmla="*/ 561052 w 1105087"/>
                  <a:gd name="connsiteY89" fmla="*/ 820028 h 1402551"/>
                  <a:gd name="connsiteX90" fmla="*/ 514056 w 1105087"/>
                  <a:gd name="connsiteY90" fmla="*/ 732370 h 1402551"/>
                  <a:gd name="connsiteX91" fmla="*/ 504656 w 1105087"/>
                  <a:gd name="connsiteY91" fmla="*/ 642674 h 1402551"/>
                  <a:gd name="connsiteX92" fmla="*/ 536532 w 1105087"/>
                  <a:gd name="connsiteY92" fmla="*/ 534631 h 1402551"/>
                  <a:gd name="connsiteX93" fmla="*/ 590477 w 1105087"/>
                  <a:gd name="connsiteY93" fmla="*/ 473066 h 1402551"/>
                  <a:gd name="connsiteX94" fmla="*/ 656681 w 1105087"/>
                  <a:gd name="connsiteY94" fmla="*/ 442896 h 1402551"/>
                  <a:gd name="connsiteX95" fmla="*/ 702451 w 1105087"/>
                  <a:gd name="connsiteY95" fmla="*/ 441163 h 1402551"/>
                  <a:gd name="connsiteX96" fmla="*/ 987236 w 1105087"/>
                  <a:gd name="connsiteY96" fmla="*/ 24463 h 1402551"/>
                  <a:gd name="connsiteX97" fmla="*/ 888339 w 1105087"/>
                  <a:gd name="connsiteY97" fmla="*/ 0 h 1402551"/>
                  <a:gd name="connsiteX98" fmla="*/ 863001 w 1105087"/>
                  <a:gd name="connsiteY98" fmla="*/ 23648 h 1402551"/>
                  <a:gd name="connsiteX99" fmla="*/ 840525 w 1105087"/>
                  <a:gd name="connsiteY99" fmla="*/ 66865 h 1402551"/>
                  <a:gd name="connsiteX100" fmla="*/ 834803 w 1105087"/>
                  <a:gd name="connsiteY100" fmla="*/ 151669 h 1402551"/>
                  <a:gd name="connsiteX101" fmla="*/ 852376 w 1105087"/>
                  <a:gd name="connsiteY101" fmla="*/ 202632 h 1402551"/>
                  <a:gd name="connsiteX102" fmla="*/ 876079 w 1105087"/>
                  <a:gd name="connsiteY102" fmla="*/ 232803 h 1402551"/>
                  <a:gd name="connsiteX103" fmla="*/ 899781 w 1105087"/>
                  <a:gd name="connsiteY103" fmla="*/ 248296 h 1402551"/>
                  <a:gd name="connsiteX104" fmla="*/ 951273 w 1105087"/>
                  <a:gd name="connsiteY104" fmla="*/ 247888 h 1402551"/>
                  <a:gd name="connsiteX105" fmla="*/ 976202 w 1105087"/>
                  <a:gd name="connsiteY105" fmla="*/ 230764 h 1402551"/>
                  <a:gd name="connsiteX106" fmla="*/ 1003174 w 1105087"/>
                  <a:gd name="connsiteY106" fmla="*/ 192032 h 1402551"/>
                  <a:gd name="connsiteX107" fmla="*/ 1017886 w 1105087"/>
                  <a:gd name="connsiteY107" fmla="*/ 121090 h 1402551"/>
                  <a:gd name="connsiteX108" fmla="*/ 1011347 w 1105087"/>
                  <a:gd name="connsiteY108" fmla="*/ 72165 h 1402551"/>
                  <a:gd name="connsiteX109" fmla="*/ 987236 w 1105087"/>
                  <a:gd name="connsiteY109" fmla="*/ 24463 h 1402551"/>
                  <a:gd name="connsiteX110" fmla="*/ 744488 w 1105087"/>
                  <a:gd name="connsiteY110" fmla="*/ 103559 h 1402551"/>
                  <a:gd name="connsiteX111" fmla="*/ 1098802 w 1105087"/>
                  <a:gd name="connsiteY111" fmla="*/ 61157 h 1402551"/>
                  <a:gd name="connsiteX112" fmla="*/ 1104932 w 1105087"/>
                  <a:gd name="connsiteY112" fmla="*/ 118644 h 1402551"/>
                  <a:gd name="connsiteX113" fmla="*/ 1082456 w 1105087"/>
                  <a:gd name="connsiteY113" fmla="*/ 229134 h 1402551"/>
                  <a:gd name="connsiteX114" fmla="*/ 1018703 w 1105087"/>
                  <a:gd name="connsiteY114" fmla="*/ 309453 h 1402551"/>
                  <a:gd name="connsiteX115" fmla="*/ 950456 w 1105087"/>
                  <a:gd name="connsiteY115" fmla="*/ 338808 h 1402551"/>
                  <a:gd name="connsiteX116" fmla="*/ 857280 w 1105087"/>
                  <a:gd name="connsiteY116" fmla="*/ 324946 h 1402551"/>
                  <a:gd name="connsiteX117" fmla="*/ 800884 w 1105087"/>
                  <a:gd name="connsiteY117" fmla="*/ 280913 h 1402551"/>
                  <a:gd name="connsiteX118" fmla="*/ 753887 w 1105087"/>
                  <a:gd name="connsiteY118" fmla="*/ 193255 h 1402551"/>
                  <a:gd name="connsiteX119" fmla="*/ 744488 w 1105087"/>
                  <a:gd name="connsiteY119" fmla="*/ 103559 h 1402551"/>
                  <a:gd name="connsiteX0" fmla="*/ 927272 w 1105087"/>
                  <a:gd name="connsiteY0" fmla="*/ 1052088 h 1404280"/>
                  <a:gd name="connsiteX1" fmla="*/ 887632 w 1105087"/>
                  <a:gd name="connsiteY1" fmla="*/ 1063504 h 1404280"/>
                  <a:gd name="connsiteX2" fmla="*/ 862294 w 1105087"/>
                  <a:gd name="connsiteY2" fmla="*/ 1087151 h 1404280"/>
                  <a:gd name="connsiteX3" fmla="*/ 839818 w 1105087"/>
                  <a:gd name="connsiteY3" fmla="*/ 1130368 h 1404280"/>
                  <a:gd name="connsiteX4" fmla="*/ 834096 w 1105087"/>
                  <a:gd name="connsiteY4" fmla="*/ 1215172 h 1404280"/>
                  <a:gd name="connsiteX5" fmla="*/ 851669 w 1105087"/>
                  <a:gd name="connsiteY5" fmla="*/ 1266136 h 1404280"/>
                  <a:gd name="connsiteX6" fmla="*/ 875372 w 1105087"/>
                  <a:gd name="connsiteY6" fmla="*/ 1296306 h 1404280"/>
                  <a:gd name="connsiteX7" fmla="*/ 899074 w 1105087"/>
                  <a:gd name="connsiteY7" fmla="*/ 1311799 h 1404280"/>
                  <a:gd name="connsiteX8" fmla="*/ 950566 w 1105087"/>
                  <a:gd name="connsiteY8" fmla="*/ 1311392 h 1404280"/>
                  <a:gd name="connsiteX9" fmla="*/ 975495 w 1105087"/>
                  <a:gd name="connsiteY9" fmla="*/ 1294268 h 1404280"/>
                  <a:gd name="connsiteX10" fmla="*/ 1002467 w 1105087"/>
                  <a:gd name="connsiteY10" fmla="*/ 1255535 h 1404280"/>
                  <a:gd name="connsiteX11" fmla="*/ 1017179 w 1105087"/>
                  <a:gd name="connsiteY11" fmla="*/ 1184594 h 1404280"/>
                  <a:gd name="connsiteX12" fmla="*/ 1010640 w 1105087"/>
                  <a:gd name="connsiteY12" fmla="*/ 1135668 h 1404280"/>
                  <a:gd name="connsiteX13" fmla="*/ 986529 w 1105087"/>
                  <a:gd name="connsiteY13" fmla="*/ 1087966 h 1404280"/>
                  <a:gd name="connsiteX14" fmla="*/ 958331 w 1105087"/>
                  <a:gd name="connsiteY14" fmla="*/ 1062281 h 1404280"/>
                  <a:gd name="connsiteX15" fmla="*/ 927272 w 1105087"/>
                  <a:gd name="connsiteY15" fmla="*/ 1052088 h 1404280"/>
                  <a:gd name="connsiteX16" fmla="*/ 183932 w 1105087"/>
                  <a:gd name="connsiteY16" fmla="*/ 1052088 h 1404280"/>
                  <a:gd name="connsiteX17" fmla="*/ 144291 w 1105087"/>
                  <a:gd name="connsiteY17" fmla="*/ 1063504 h 1404280"/>
                  <a:gd name="connsiteX18" fmla="*/ 118954 w 1105087"/>
                  <a:gd name="connsiteY18" fmla="*/ 1087151 h 1404280"/>
                  <a:gd name="connsiteX19" fmla="*/ 96477 w 1105087"/>
                  <a:gd name="connsiteY19" fmla="*/ 1130368 h 1404280"/>
                  <a:gd name="connsiteX20" fmla="*/ 90756 w 1105087"/>
                  <a:gd name="connsiteY20" fmla="*/ 1215172 h 1404280"/>
                  <a:gd name="connsiteX21" fmla="*/ 108329 w 1105087"/>
                  <a:gd name="connsiteY21" fmla="*/ 1266136 h 1404280"/>
                  <a:gd name="connsiteX22" fmla="*/ 132031 w 1105087"/>
                  <a:gd name="connsiteY22" fmla="*/ 1296306 h 1404280"/>
                  <a:gd name="connsiteX23" fmla="*/ 155734 w 1105087"/>
                  <a:gd name="connsiteY23" fmla="*/ 1311799 h 1404280"/>
                  <a:gd name="connsiteX24" fmla="*/ 207226 w 1105087"/>
                  <a:gd name="connsiteY24" fmla="*/ 1311392 h 1404280"/>
                  <a:gd name="connsiteX25" fmla="*/ 232155 w 1105087"/>
                  <a:gd name="connsiteY25" fmla="*/ 1294268 h 1404280"/>
                  <a:gd name="connsiteX26" fmla="*/ 259127 w 1105087"/>
                  <a:gd name="connsiteY26" fmla="*/ 1255535 h 1404280"/>
                  <a:gd name="connsiteX27" fmla="*/ 273839 w 1105087"/>
                  <a:gd name="connsiteY27" fmla="*/ 1184594 h 1404280"/>
                  <a:gd name="connsiteX28" fmla="*/ 267300 w 1105087"/>
                  <a:gd name="connsiteY28" fmla="*/ 1135668 h 1404280"/>
                  <a:gd name="connsiteX29" fmla="*/ 243189 w 1105087"/>
                  <a:gd name="connsiteY29" fmla="*/ 1087966 h 1404280"/>
                  <a:gd name="connsiteX30" fmla="*/ 214991 w 1105087"/>
                  <a:gd name="connsiteY30" fmla="*/ 1062281 h 1404280"/>
                  <a:gd name="connsiteX31" fmla="*/ 183932 w 1105087"/>
                  <a:gd name="connsiteY31" fmla="*/ 1052088 h 1404280"/>
                  <a:gd name="connsiteX32" fmla="*/ 941576 w 1105087"/>
                  <a:gd name="connsiteY32" fmla="*/ 965551 h 1404280"/>
                  <a:gd name="connsiteX33" fmla="*/ 986120 w 1105087"/>
                  <a:gd name="connsiteY33" fmla="*/ 977885 h 1404280"/>
                  <a:gd name="connsiteX34" fmla="*/ 1052325 w 1105087"/>
                  <a:gd name="connsiteY34" fmla="*/ 1029256 h 1404280"/>
                  <a:gd name="connsiteX35" fmla="*/ 1098095 w 1105087"/>
                  <a:gd name="connsiteY35" fmla="*/ 1124660 h 1404280"/>
                  <a:gd name="connsiteX36" fmla="*/ 1104225 w 1105087"/>
                  <a:gd name="connsiteY36" fmla="*/ 1182147 h 1404280"/>
                  <a:gd name="connsiteX37" fmla="*/ 1081749 w 1105087"/>
                  <a:gd name="connsiteY37" fmla="*/ 1292637 h 1404280"/>
                  <a:gd name="connsiteX38" fmla="*/ 1017996 w 1105087"/>
                  <a:gd name="connsiteY38" fmla="*/ 1372956 h 1404280"/>
                  <a:gd name="connsiteX39" fmla="*/ 949749 w 1105087"/>
                  <a:gd name="connsiteY39" fmla="*/ 1402311 h 1404280"/>
                  <a:gd name="connsiteX40" fmla="*/ 856573 w 1105087"/>
                  <a:gd name="connsiteY40" fmla="*/ 1388449 h 1404280"/>
                  <a:gd name="connsiteX41" fmla="*/ 800177 w 1105087"/>
                  <a:gd name="connsiteY41" fmla="*/ 1344416 h 1404280"/>
                  <a:gd name="connsiteX42" fmla="*/ 753180 w 1105087"/>
                  <a:gd name="connsiteY42" fmla="*/ 1256758 h 1404280"/>
                  <a:gd name="connsiteX43" fmla="*/ 743781 w 1105087"/>
                  <a:gd name="connsiteY43" fmla="*/ 1167062 h 1404280"/>
                  <a:gd name="connsiteX44" fmla="*/ 775657 w 1105087"/>
                  <a:gd name="connsiteY44" fmla="*/ 1059019 h 1404280"/>
                  <a:gd name="connsiteX45" fmla="*/ 829601 w 1105087"/>
                  <a:gd name="connsiteY45" fmla="*/ 997455 h 1404280"/>
                  <a:gd name="connsiteX46" fmla="*/ 895805 w 1105087"/>
                  <a:gd name="connsiteY46" fmla="*/ 967284 h 1404280"/>
                  <a:gd name="connsiteX47" fmla="*/ 941576 w 1105087"/>
                  <a:gd name="connsiteY47" fmla="*/ 965551 h 1404280"/>
                  <a:gd name="connsiteX48" fmla="*/ 198235 w 1105087"/>
                  <a:gd name="connsiteY48" fmla="*/ 965551 h 1404280"/>
                  <a:gd name="connsiteX49" fmla="*/ 242780 w 1105087"/>
                  <a:gd name="connsiteY49" fmla="*/ 977885 h 1404280"/>
                  <a:gd name="connsiteX50" fmla="*/ 308984 w 1105087"/>
                  <a:gd name="connsiteY50" fmla="*/ 1029256 h 1404280"/>
                  <a:gd name="connsiteX51" fmla="*/ 354755 w 1105087"/>
                  <a:gd name="connsiteY51" fmla="*/ 1124660 h 1404280"/>
                  <a:gd name="connsiteX52" fmla="*/ 360885 w 1105087"/>
                  <a:gd name="connsiteY52" fmla="*/ 1182147 h 1404280"/>
                  <a:gd name="connsiteX53" fmla="*/ 338408 w 1105087"/>
                  <a:gd name="connsiteY53" fmla="*/ 1292637 h 1404280"/>
                  <a:gd name="connsiteX54" fmla="*/ 274656 w 1105087"/>
                  <a:gd name="connsiteY54" fmla="*/ 1372956 h 1404280"/>
                  <a:gd name="connsiteX55" fmla="*/ 206409 w 1105087"/>
                  <a:gd name="connsiteY55" fmla="*/ 1402311 h 1404280"/>
                  <a:gd name="connsiteX56" fmla="*/ 113233 w 1105087"/>
                  <a:gd name="connsiteY56" fmla="*/ 1388449 h 1404280"/>
                  <a:gd name="connsiteX57" fmla="*/ 56836 w 1105087"/>
                  <a:gd name="connsiteY57" fmla="*/ 1344416 h 1404280"/>
                  <a:gd name="connsiteX58" fmla="*/ 9840 w 1105087"/>
                  <a:gd name="connsiteY58" fmla="*/ 1256758 h 1404280"/>
                  <a:gd name="connsiteX59" fmla="*/ 440 w 1105087"/>
                  <a:gd name="connsiteY59" fmla="*/ 1167062 h 1404280"/>
                  <a:gd name="connsiteX60" fmla="*/ 32316 w 1105087"/>
                  <a:gd name="connsiteY60" fmla="*/ 1059019 h 1404280"/>
                  <a:gd name="connsiteX61" fmla="*/ 86261 w 1105087"/>
                  <a:gd name="connsiteY61" fmla="*/ 997455 h 1404280"/>
                  <a:gd name="connsiteX62" fmla="*/ 152465 w 1105087"/>
                  <a:gd name="connsiteY62" fmla="*/ 967284 h 1404280"/>
                  <a:gd name="connsiteX63" fmla="*/ 198235 w 1105087"/>
                  <a:gd name="connsiteY63" fmla="*/ 965551 h 1404280"/>
                  <a:gd name="connsiteX64" fmla="*/ 688148 w 1105087"/>
                  <a:gd name="connsiteY64" fmla="*/ 529429 h 1404280"/>
                  <a:gd name="connsiteX65" fmla="*/ 648507 w 1105087"/>
                  <a:gd name="connsiteY65" fmla="*/ 540844 h 1404280"/>
                  <a:gd name="connsiteX66" fmla="*/ 623170 w 1105087"/>
                  <a:gd name="connsiteY66" fmla="*/ 564492 h 1404280"/>
                  <a:gd name="connsiteX67" fmla="*/ 600693 w 1105087"/>
                  <a:gd name="connsiteY67" fmla="*/ 607709 h 1404280"/>
                  <a:gd name="connsiteX68" fmla="*/ 594972 w 1105087"/>
                  <a:gd name="connsiteY68" fmla="*/ 692513 h 1404280"/>
                  <a:gd name="connsiteX69" fmla="*/ 612545 w 1105087"/>
                  <a:gd name="connsiteY69" fmla="*/ 743476 h 1404280"/>
                  <a:gd name="connsiteX70" fmla="*/ 636247 w 1105087"/>
                  <a:gd name="connsiteY70" fmla="*/ 773647 h 1404280"/>
                  <a:gd name="connsiteX71" fmla="*/ 659950 w 1105087"/>
                  <a:gd name="connsiteY71" fmla="*/ 789140 h 1404280"/>
                  <a:gd name="connsiteX72" fmla="*/ 711442 w 1105087"/>
                  <a:gd name="connsiteY72" fmla="*/ 788732 h 1404280"/>
                  <a:gd name="connsiteX73" fmla="*/ 736371 w 1105087"/>
                  <a:gd name="connsiteY73" fmla="*/ 771608 h 1404280"/>
                  <a:gd name="connsiteX74" fmla="*/ 763343 w 1105087"/>
                  <a:gd name="connsiteY74" fmla="*/ 732876 h 1404280"/>
                  <a:gd name="connsiteX75" fmla="*/ 778055 w 1105087"/>
                  <a:gd name="connsiteY75" fmla="*/ 661934 h 1404280"/>
                  <a:gd name="connsiteX76" fmla="*/ 771516 w 1105087"/>
                  <a:gd name="connsiteY76" fmla="*/ 613009 h 1404280"/>
                  <a:gd name="connsiteX77" fmla="*/ 747405 w 1105087"/>
                  <a:gd name="connsiteY77" fmla="*/ 565307 h 1404280"/>
                  <a:gd name="connsiteX78" fmla="*/ 719207 w 1105087"/>
                  <a:gd name="connsiteY78" fmla="*/ 539621 h 1404280"/>
                  <a:gd name="connsiteX79" fmla="*/ 688148 w 1105087"/>
                  <a:gd name="connsiteY79" fmla="*/ 529429 h 1404280"/>
                  <a:gd name="connsiteX80" fmla="*/ 702451 w 1105087"/>
                  <a:gd name="connsiteY80" fmla="*/ 442892 h 1404280"/>
                  <a:gd name="connsiteX81" fmla="*/ 746996 w 1105087"/>
                  <a:gd name="connsiteY81" fmla="*/ 455225 h 1404280"/>
                  <a:gd name="connsiteX82" fmla="*/ 813201 w 1105087"/>
                  <a:gd name="connsiteY82" fmla="*/ 506597 h 1404280"/>
                  <a:gd name="connsiteX83" fmla="*/ 858971 w 1105087"/>
                  <a:gd name="connsiteY83" fmla="*/ 602001 h 1404280"/>
                  <a:gd name="connsiteX84" fmla="*/ 865101 w 1105087"/>
                  <a:gd name="connsiteY84" fmla="*/ 659488 h 1404280"/>
                  <a:gd name="connsiteX85" fmla="*/ 842625 w 1105087"/>
                  <a:gd name="connsiteY85" fmla="*/ 769978 h 1404280"/>
                  <a:gd name="connsiteX86" fmla="*/ 778872 w 1105087"/>
                  <a:gd name="connsiteY86" fmla="*/ 850296 h 1404280"/>
                  <a:gd name="connsiteX87" fmla="*/ 710625 w 1105087"/>
                  <a:gd name="connsiteY87" fmla="*/ 879652 h 1404280"/>
                  <a:gd name="connsiteX88" fmla="*/ 617449 w 1105087"/>
                  <a:gd name="connsiteY88" fmla="*/ 865789 h 1404280"/>
                  <a:gd name="connsiteX89" fmla="*/ 561052 w 1105087"/>
                  <a:gd name="connsiteY89" fmla="*/ 821757 h 1404280"/>
                  <a:gd name="connsiteX90" fmla="*/ 514056 w 1105087"/>
                  <a:gd name="connsiteY90" fmla="*/ 734099 h 1404280"/>
                  <a:gd name="connsiteX91" fmla="*/ 504656 w 1105087"/>
                  <a:gd name="connsiteY91" fmla="*/ 644403 h 1404280"/>
                  <a:gd name="connsiteX92" fmla="*/ 536532 w 1105087"/>
                  <a:gd name="connsiteY92" fmla="*/ 536360 h 1404280"/>
                  <a:gd name="connsiteX93" fmla="*/ 590477 w 1105087"/>
                  <a:gd name="connsiteY93" fmla="*/ 474795 h 1404280"/>
                  <a:gd name="connsiteX94" fmla="*/ 656681 w 1105087"/>
                  <a:gd name="connsiteY94" fmla="*/ 444625 h 1404280"/>
                  <a:gd name="connsiteX95" fmla="*/ 702451 w 1105087"/>
                  <a:gd name="connsiteY95" fmla="*/ 442892 h 1404280"/>
                  <a:gd name="connsiteX96" fmla="*/ 1011347 w 1105087"/>
                  <a:gd name="connsiteY96" fmla="*/ 73894 h 1404280"/>
                  <a:gd name="connsiteX97" fmla="*/ 888339 w 1105087"/>
                  <a:gd name="connsiteY97" fmla="*/ 1729 h 1404280"/>
                  <a:gd name="connsiteX98" fmla="*/ 863001 w 1105087"/>
                  <a:gd name="connsiteY98" fmla="*/ 25377 h 1404280"/>
                  <a:gd name="connsiteX99" fmla="*/ 840525 w 1105087"/>
                  <a:gd name="connsiteY99" fmla="*/ 68594 h 1404280"/>
                  <a:gd name="connsiteX100" fmla="*/ 834803 w 1105087"/>
                  <a:gd name="connsiteY100" fmla="*/ 153398 h 1404280"/>
                  <a:gd name="connsiteX101" fmla="*/ 852376 w 1105087"/>
                  <a:gd name="connsiteY101" fmla="*/ 204361 h 1404280"/>
                  <a:gd name="connsiteX102" fmla="*/ 876079 w 1105087"/>
                  <a:gd name="connsiteY102" fmla="*/ 234532 h 1404280"/>
                  <a:gd name="connsiteX103" fmla="*/ 899781 w 1105087"/>
                  <a:gd name="connsiteY103" fmla="*/ 250025 h 1404280"/>
                  <a:gd name="connsiteX104" fmla="*/ 951273 w 1105087"/>
                  <a:gd name="connsiteY104" fmla="*/ 249617 h 1404280"/>
                  <a:gd name="connsiteX105" fmla="*/ 976202 w 1105087"/>
                  <a:gd name="connsiteY105" fmla="*/ 232493 h 1404280"/>
                  <a:gd name="connsiteX106" fmla="*/ 1003174 w 1105087"/>
                  <a:gd name="connsiteY106" fmla="*/ 193761 h 1404280"/>
                  <a:gd name="connsiteX107" fmla="*/ 1017886 w 1105087"/>
                  <a:gd name="connsiteY107" fmla="*/ 122819 h 1404280"/>
                  <a:gd name="connsiteX108" fmla="*/ 1011347 w 1105087"/>
                  <a:gd name="connsiteY108" fmla="*/ 73894 h 1404280"/>
                  <a:gd name="connsiteX109" fmla="*/ 744488 w 1105087"/>
                  <a:gd name="connsiteY109" fmla="*/ 105288 h 1404280"/>
                  <a:gd name="connsiteX110" fmla="*/ 1098802 w 1105087"/>
                  <a:gd name="connsiteY110" fmla="*/ 62886 h 1404280"/>
                  <a:gd name="connsiteX111" fmla="*/ 1104932 w 1105087"/>
                  <a:gd name="connsiteY111" fmla="*/ 120373 h 1404280"/>
                  <a:gd name="connsiteX112" fmla="*/ 1082456 w 1105087"/>
                  <a:gd name="connsiteY112" fmla="*/ 230863 h 1404280"/>
                  <a:gd name="connsiteX113" fmla="*/ 1018703 w 1105087"/>
                  <a:gd name="connsiteY113" fmla="*/ 311182 h 1404280"/>
                  <a:gd name="connsiteX114" fmla="*/ 950456 w 1105087"/>
                  <a:gd name="connsiteY114" fmla="*/ 340537 h 1404280"/>
                  <a:gd name="connsiteX115" fmla="*/ 857280 w 1105087"/>
                  <a:gd name="connsiteY115" fmla="*/ 326675 h 1404280"/>
                  <a:gd name="connsiteX116" fmla="*/ 800884 w 1105087"/>
                  <a:gd name="connsiteY116" fmla="*/ 282642 h 1404280"/>
                  <a:gd name="connsiteX117" fmla="*/ 753887 w 1105087"/>
                  <a:gd name="connsiteY117" fmla="*/ 194984 h 1404280"/>
                  <a:gd name="connsiteX118" fmla="*/ 744488 w 1105087"/>
                  <a:gd name="connsiteY118" fmla="*/ 105288 h 1404280"/>
                  <a:gd name="connsiteX0" fmla="*/ 927272 w 1105087"/>
                  <a:gd name="connsiteY0" fmla="*/ 1050372 h 1402564"/>
                  <a:gd name="connsiteX1" fmla="*/ 887632 w 1105087"/>
                  <a:gd name="connsiteY1" fmla="*/ 1061788 h 1402564"/>
                  <a:gd name="connsiteX2" fmla="*/ 862294 w 1105087"/>
                  <a:gd name="connsiteY2" fmla="*/ 1085435 h 1402564"/>
                  <a:gd name="connsiteX3" fmla="*/ 839818 w 1105087"/>
                  <a:gd name="connsiteY3" fmla="*/ 1128652 h 1402564"/>
                  <a:gd name="connsiteX4" fmla="*/ 834096 w 1105087"/>
                  <a:gd name="connsiteY4" fmla="*/ 1213456 h 1402564"/>
                  <a:gd name="connsiteX5" fmla="*/ 851669 w 1105087"/>
                  <a:gd name="connsiteY5" fmla="*/ 1264420 h 1402564"/>
                  <a:gd name="connsiteX6" fmla="*/ 875372 w 1105087"/>
                  <a:gd name="connsiteY6" fmla="*/ 1294590 h 1402564"/>
                  <a:gd name="connsiteX7" fmla="*/ 899074 w 1105087"/>
                  <a:gd name="connsiteY7" fmla="*/ 1310083 h 1402564"/>
                  <a:gd name="connsiteX8" fmla="*/ 950566 w 1105087"/>
                  <a:gd name="connsiteY8" fmla="*/ 1309676 h 1402564"/>
                  <a:gd name="connsiteX9" fmla="*/ 975495 w 1105087"/>
                  <a:gd name="connsiteY9" fmla="*/ 1292552 h 1402564"/>
                  <a:gd name="connsiteX10" fmla="*/ 1002467 w 1105087"/>
                  <a:gd name="connsiteY10" fmla="*/ 1253819 h 1402564"/>
                  <a:gd name="connsiteX11" fmla="*/ 1017179 w 1105087"/>
                  <a:gd name="connsiteY11" fmla="*/ 1182878 h 1402564"/>
                  <a:gd name="connsiteX12" fmla="*/ 1010640 w 1105087"/>
                  <a:gd name="connsiteY12" fmla="*/ 1133952 h 1402564"/>
                  <a:gd name="connsiteX13" fmla="*/ 986529 w 1105087"/>
                  <a:gd name="connsiteY13" fmla="*/ 1086250 h 1402564"/>
                  <a:gd name="connsiteX14" fmla="*/ 958331 w 1105087"/>
                  <a:gd name="connsiteY14" fmla="*/ 1060565 h 1402564"/>
                  <a:gd name="connsiteX15" fmla="*/ 927272 w 1105087"/>
                  <a:gd name="connsiteY15" fmla="*/ 1050372 h 1402564"/>
                  <a:gd name="connsiteX16" fmla="*/ 183932 w 1105087"/>
                  <a:gd name="connsiteY16" fmla="*/ 1050372 h 1402564"/>
                  <a:gd name="connsiteX17" fmla="*/ 144291 w 1105087"/>
                  <a:gd name="connsiteY17" fmla="*/ 1061788 h 1402564"/>
                  <a:gd name="connsiteX18" fmla="*/ 118954 w 1105087"/>
                  <a:gd name="connsiteY18" fmla="*/ 1085435 h 1402564"/>
                  <a:gd name="connsiteX19" fmla="*/ 96477 w 1105087"/>
                  <a:gd name="connsiteY19" fmla="*/ 1128652 h 1402564"/>
                  <a:gd name="connsiteX20" fmla="*/ 90756 w 1105087"/>
                  <a:gd name="connsiteY20" fmla="*/ 1213456 h 1402564"/>
                  <a:gd name="connsiteX21" fmla="*/ 108329 w 1105087"/>
                  <a:gd name="connsiteY21" fmla="*/ 1264420 h 1402564"/>
                  <a:gd name="connsiteX22" fmla="*/ 132031 w 1105087"/>
                  <a:gd name="connsiteY22" fmla="*/ 1294590 h 1402564"/>
                  <a:gd name="connsiteX23" fmla="*/ 155734 w 1105087"/>
                  <a:gd name="connsiteY23" fmla="*/ 1310083 h 1402564"/>
                  <a:gd name="connsiteX24" fmla="*/ 207226 w 1105087"/>
                  <a:gd name="connsiteY24" fmla="*/ 1309676 h 1402564"/>
                  <a:gd name="connsiteX25" fmla="*/ 232155 w 1105087"/>
                  <a:gd name="connsiteY25" fmla="*/ 1292552 h 1402564"/>
                  <a:gd name="connsiteX26" fmla="*/ 259127 w 1105087"/>
                  <a:gd name="connsiteY26" fmla="*/ 1253819 h 1402564"/>
                  <a:gd name="connsiteX27" fmla="*/ 273839 w 1105087"/>
                  <a:gd name="connsiteY27" fmla="*/ 1182878 h 1402564"/>
                  <a:gd name="connsiteX28" fmla="*/ 267300 w 1105087"/>
                  <a:gd name="connsiteY28" fmla="*/ 1133952 h 1402564"/>
                  <a:gd name="connsiteX29" fmla="*/ 243189 w 1105087"/>
                  <a:gd name="connsiteY29" fmla="*/ 1086250 h 1402564"/>
                  <a:gd name="connsiteX30" fmla="*/ 214991 w 1105087"/>
                  <a:gd name="connsiteY30" fmla="*/ 1060565 h 1402564"/>
                  <a:gd name="connsiteX31" fmla="*/ 183932 w 1105087"/>
                  <a:gd name="connsiteY31" fmla="*/ 1050372 h 1402564"/>
                  <a:gd name="connsiteX32" fmla="*/ 941576 w 1105087"/>
                  <a:gd name="connsiteY32" fmla="*/ 963835 h 1402564"/>
                  <a:gd name="connsiteX33" fmla="*/ 986120 w 1105087"/>
                  <a:gd name="connsiteY33" fmla="*/ 976169 h 1402564"/>
                  <a:gd name="connsiteX34" fmla="*/ 1052325 w 1105087"/>
                  <a:gd name="connsiteY34" fmla="*/ 1027540 h 1402564"/>
                  <a:gd name="connsiteX35" fmla="*/ 1098095 w 1105087"/>
                  <a:gd name="connsiteY35" fmla="*/ 1122944 h 1402564"/>
                  <a:gd name="connsiteX36" fmla="*/ 1104225 w 1105087"/>
                  <a:gd name="connsiteY36" fmla="*/ 1180431 h 1402564"/>
                  <a:gd name="connsiteX37" fmla="*/ 1081749 w 1105087"/>
                  <a:gd name="connsiteY37" fmla="*/ 1290921 h 1402564"/>
                  <a:gd name="connsiteX38" fmla="*/ 1017996 w 1105087"/>
                  <a:gd name="connsiteY38" fmla="*/ 1371240 h 1402564"/>
                  <a:gd name="connsiteX39" fmla="*/ 949749 w 1105087"/>
                  <a:gd name="connsiteY39" fmla="*/ 1400595 h 1402564"/>
                  <a:gd name="connsiteX40" fmla="*/ 856573 w 1105087"/>
                  <a:gd name="connsiteY40" fmla="*/ 1386733 h 1402564"/>
                  <a:gd name="connsiteX41" fmla="*/ 800177 w 1105087"/>
                  <a:gd name="connsiteY41" fmla="*/ 1342700 h 1402564"/>
                  <a:gd name="connsiteX42" fmla="*/ 753180 w 1105087"/>
                  <a:gd name="connsiteY42" fmla="*/ 1255042 h 1402564"/>
                  <a:gd name="connsiteX43" fmla="*/ 743781 w 1105087"/>
                  <a:gd name="connsiteY43" fmla="*/ 1165346 h 1402564"/>
                  <a:gd name="connsiteX44" fmla="*/ 775657 w 1105087"/>
                  <a:gd name="connsiteY44" fmla="*/ 1057303 h 1402564"/>
                  <a:gd name="connsiteX45" fmla="*/ 829601 w 1105087"/>
                  <a:gd name="connsiteY45" fmla="*/ 995739 h 1402564"/>
                  <a:gd name="connsiteX46" fmla="*/ 895805 w 1105087"/>
                  <a:gd name="connsiteY46" fmla="*/ 965568 h 1402564"/>
                  <a:gd name="connsiteX47" fmla="*/ 941576 w 1105087"/>
                  <a:gd name="connsiteY47" fmla="*/ 963835 h 1402564"/>
                  <a:gd name="connsiteX48" fmla="*/ 198235 w 1105087"/>
                  <a:gd name="connsiteY48" fmla="*/ 963835 h 1402564"/>
                  <a:gd name="connsiteX49" fmla="*/ 242780 w 1105087"/>
                  <a:gd name="connsiteY49" fmla="*/ 976169 h 1402564"/>
                  <a:gd name="connsiteX50" fmla="*/ 308984 w 1105087"/>
                  <a:gd name="connsiteY50" fmla="*/ 1027540 h 1402564"/>
                  <a:gd name="connsiteX51" fmla="*/ 354755 w 1105087"/>
                  <a:gd name="connsiteY51" fmla="*/ 1122944 h 1402564"/>
                  <a:gd name="connsiteX52" fmla="*/ 360885 w 1105087"/>
                  <a:gd name="connsiteY52" fmla="*/ 1180431 h 1402564"/>
                  <a:gd name="connsiteX53" fmla="*/ 338408 w 1105087"/>
                  <a:gd name="connsiteY53" fmla="*/ 1290921 h 1402564"/>
                  <a:gd name="connsiteX54" fmla="*/ 274656 w 1105087"/>
                  <a:gd name="connsiteY54" fmla="*/ 1371240 h 1402564"/>
                  <a:gd name="connsiteX55" fmla="*/ 206409 w 1105087"/>
                  <a:gd name="connsiteY55" fmla="*/ 1400595 h 1402564"/>
                  <a:gd name="connsiteX56" fmla="*/ 113233 w 1105087"/>
                  <a:gd name="connsiteY56" fmla="*/ 1386733 h 1402564"/>
                  <a:gd name="connsiteX57" fmla="*/ 56836 w 1105087"/>
                  <a:gd name="connsiteY57" fmla="*/ 1342700 h 1402564"/>
                  <a:gd name="connsiteX58" fmla="*/ 9840 w 1105087"/>
                  <a:gd name="connsiteY58" fmla="*/ 1255042 h 1402564"/>
                  <a:gd name="connsiteX59" fmla="*/ 440 w 1105087"/>
                  <a:gd name="connsiteY59" fmla="*/ 1165346 h 1402564"/>
                  <a:gd name="connsiteX60" fmla="*/ 32316 w 1105087"/>
                  <a:gd name="connsiteY60" fmla="*/ 1057303 h 1402564"/>
                  <a:gd name="connsiteX61" fmla="*/ 86261 w 1105087"/>
                  <a:gd name="connsiteY61" fmla="*/ 995739 h 1402564"/>
                  <a:gd name="connsiteX62" fmla="*/ 152465 w 1105087"/>
                  <a:gd name="connsiteY62" fmla="*/ 965568 h 1402564"/>
                  <a:gd name="connsiteX63" fmla="*/ 198235 w 1105087"/>
                  <a:gd name="connsiteY63" fmla="*/ 963835 h 1402564"/>
                  <a:gd name="connsiteX64" fmla="*/ 688148 w 1105087"/>
                  <a:gd name="connsiteY64" fmla="*/ 527713 h 1402564"/>
                  <a:gd name="connsiteX65" fmla="*/ 648507 w 1105087"/>
                  <a:gd name="connsiteY65" fmla="*/ 539128 h 1402564"/>
                  <a:gd name="connsiteX66" fmla="*/ 623170 w 1105087"/>
                  <a:gd name="connsiteY66" fmla="*/ 562776 h 1402564"/>
                  <a:gd name="connsiteX67" fmla="*/ 600693 w 1105087"/>
                  <a:gd name="connsiteY67" fmla="*/ 605993 h 1402564"/>
                  <a:gd name="connsiteX68" fmla="*/ 594972 w 1105087"/>
                  <a:gd name="connsiteY68" fmla="*/ 690797 h 1402564"/>
                  <a:gd name="connsiteX69" fmla="*/ 612545 w 1105087"/>
                  <a:gd name="connsiteY69" fmla="*/ 741760 h 1402564"/>
                  <a:gd name="connsiteX70" fmla="*/ 636247 w 1105087"/>
                  <a:gd name="connsiteY70" fmla="*/ 771931 h 1402564"/>
                  <a:gd name="connsiteX71" fmla="*/ 659950 w 1105087"/>
                  <a:gd name="connsiteY71" fmla="*/ 787424 h 1402564"/>
                  <a:gd name="connsiteX72" fmla="*/ 711442 w 1105087"/>
                  <a:gd name="connsiteY72" fmla="*/ 787016 h 1402564"/>
                  <a:gd name="connsiteX73" fmla="*/ 736371 w 1105087"/>
                  <a:gd name="connsiteY73" fmla="*/ 769892 h 1402564"/>
                  <a:gd name="connsiteX74" fmla="*/ 763343 w 1105087"/>
                  <a:gd name="connsiteY74" fmla="*/ 731160 h 1402564"/>
                  <a:gd name="connsiteX75" fmla="*/ 778055 w 1105087"/>
                  <a:gd name="connsiteY75" fmla="*/ 660218 h 1402564"/>
                  <a:gd name="connsiteX76" fmla="*/ 771516 w 1105087"/>
                  <a:gd name="connsiteY76" fmla="*/ 611293 h 1402564"/>
                  <a:gd name="connsiteX77" fmla="*/ 747405 w 1105087"/>
                  <a:gd name="connsiteY77" fmla="*/ 563591 h 1402564"/>
                  <a:gd name="connsiteX78" fmla="*/ 719207 w 1105087"/>
                  <a:gd name="connsiteY78" fmla="*/ 537905 h 1402564"/>
                  <a:gd name="connsiteX79" fmla="*/ 688148 w 1105087"/>
                  <a:gd name="connsiteY79" fmla="*/ 527713 h 1402564"/>
                  <a:gd name="connsiteX80" fmla="*/ 702451 w 1105087"/>
                  <a:gd name="connsiteY80" fmla="*/ 441176 h 1402564"/>
                  <a:gd name="connsiteX81" fmla="*/ 746996 w 1105087"/>
                  <a:gd name="connsiteY81" fmla="*/ 453509 h 1402564"/>
                  <a:gd name="connsiteX82" fmla="*/ 813201 w 1105087"/>
                  <a:gd name="connsiteY82" fmla="*/ 504881 h 1402564"/>
                  <a:gd name="connsiteX83" fmla="*/ 858971 w 1105087"/>
                  <a:gd name="connsiteY83" fmla="*/ 600285 h 1402564"/>
                  <a:gd name="connsiteX84" fmla="*/ 865101 w 1105087"/>
                  <a:gd name="connsiteY84" fmla="*/ 657772 h 1402564"/>
                  <a:gd name="connsiteX85" fmla="*/ 842625 w 1105087"/>
                  <a:gd name="connsiteY85" fmla="*/ 768262 h 1402564"/>
                  <a:gd name="connsiteX86" fmla="*/ 778872 w 1105087"/>
                  <a:gd name="connsiteY86" fmla="*/ 848580 h 1402564"/>
                  <a:gd name="connsiteX87" fmla="*/ 710625 w 1105087"/>
                  <a:gd name="connsiteY87" fmla="*/ 877936 h 1402564"/>
                  <a:gd name="connsiteX88" fmla="*/ 617449 w 1105087"/>
                  <a:gd name="connsiteY88" fmla="*/ 864073 h 1402564"/>
                  <a:gd name="connsiteX89" fmla="*/ 561052 w 1105087"/>
                  <a:gd name="connsiteY89" fmla="*/ 820041 h 1402564"/>
                  <a:gd name="connsiteX90" fmla="*/ 514056 w 1105087"/>
                  <a:gd name="connsiteY90" fmla="*/ 732383 h 1402564"/>
                  <a:gd name="connsiteX91" fmla="*/ 504656 w 1105087"/>
                  <a:gd name="connsiteY91" fmla="*/ 642687 h 1402564"/>
                  <a:gd name="connsiteX92" fmla="*/ 536532 w 1105087"/>
                  <a:gd name="connsiteY92" fmla="*/ 534644 h 1402564"/>
                  <a:gd name="connsiteX93" fmla="*/ 590477 w 1105087"/>
                  <a:gd name="connsiteY93" fmla="*/ 473079 h 1402564"/>
                  <a:gd name="connsiteX94" fmla="*/ 656681 w 1105087"/>
                  <a:gd name="connsiteY94" fmla="*/ 442909 h 1402564"/>
                  <a:gd name="connsiteX95" fmla="*/ 702451 w 1105087"/>
                  <a:gd name="connsiteY95" fmla="*/ 441176 h 1402564"/>
                  <a:gd name="connsiteX96" fmla="*/ 1011347 w 1105087"/>
                  <a:gd name="connsiteY96" fmla="*/ 72178 h 1402564"/>
                  <a:gd name="connsiteX97" fmla="*/ 888339 w 1105087"/>
                  <a:gd name="connsiteY97" fmla="*/ 13 h 1402564"/>
                  <a:gd name="connsiteX98" fmla="*/ 840525 w 1105087"/>
                  <a:gd name="connsiteY98" fmla="*/ 66878 h 1402564"/>
                  <a:gd name="connsiteX99" fmla="*/ 834803 w 1105087"/>
                  <a:gd name="connsiteY99" fmla="*/ 151682 h 1402564"/>
                  <a:gd name="connsiteX100" fmla="*/ 852376 w 1105087"/>
                  <a:gd name="connsiteY100" fmla="*/ 202645 h 1402564"/>
                  <a:gd name="connsiteX101" fmla="*/ 876079 w 1105087"/>
                  <a:gd name="connsiteY101" fmla="*/ 232816 h 1402564"/>
                  <a:gd name="connsiteX102" fmla="*/ 899781 w 1105087"/>
                  <a:gd name="connsiteY102" fmla="*/ 248309 h 1402564"/>
                  <a:gd name="connsiteX103" fmla="*/ 951273 w 1105087"/>
                  <a:gd name="connsiteY103" fmla="*/ 247901 h 1402564"/>
                  <a:gd name="connsiteX104" fmla="*/ 976202 w 1105087"/>
                  <a:gd name="connsiteY104" fmla="*/ 230777 h 1402564"/>
                  <a:gd name="connsiteX105" fmla="*/ 1003174 w 1105087"/>
                  <a:gd name="connsiteY105" fmla="*/ 192045 h 1402564"/>
                  <a:gd name="connsiteX106" fmla="*/ 1017886 w 1105087"/>
                  <a:gd name="connsiteY106" fmla="*/ 121103 h 1402564"/>
                  <a:gd name="connsiteX107" fmla="*/ 1011347 w 1105087"/>
                  <a:gd name="connsiteY107" fmla="*/ 72178 h 1402564"/>
                  <a:gd name="connsiteX108" fmla="*/ 744488 w 1105087"/>
                  <a:gd name="connsiteY108" fmla="*/ 103572 h 1402564"/>
                  <a:gd name="connsiteX109" fmla="*/ 1098802 w 1105087"/>
                  <a:gd name="connsiteY109" fmla="*/ 61170 h 1402564"/>
                  <a:gd name="connsiteX110" fmla="*/ 1104932 w 1105087"/>
                  <a:gd name="connsiteY110" fmla="*/ 118657 h 1402564"/>
                  <a:gd name="connsiteX111" fmla="*/ 1082456 w 1105087"/>
                  <a:gd name="connsiteY111" fmla="*/ 229147 h 1402564"/>
                  <a:gd name="connsiteX112" fmla="*/ 1018703 w 1105087"/>
                  <a:gd name="connsiteY112" fmla="*/ 309466 h 1402564"/>
                  <a:gd name="connsiteX113" fmla="*/ 950456 w 1105087"/>
                  <a:gd name="connsiteY113" fmla="*/ 338821 h 1402564"/>
                  <a:gd name="connsiteX114" fmla="*/ 857280 w 1105087"/>
                  <a:gd name="connsiteY114" fmla="*/ 324959 h 1402564"/>
                  <a:gd name="connsiteX115" fmla="*/ 800884 w 1105087"/>
                  <a:gd name="connsiteY115" fmla="*/ 280926 h 1402564"/>
                  <a:gd name="connsiteX116" fmla="*/ 753887 w 1105087"/>
                  <a:gd name="connsiteY116" fmla="*/ 193268 h 1402564"/>
                  <a:gd name="connsiteX117" fmla="*/ 744488 w 1105087"/>
                  <a:gd name="connsiteY117" fmla="*/ 103572 h 1402564"/>
                  <a:gd name="connsiteX0" fmla="*/ 927272 w 1105087"/>
                  <a:gd name="connsiteY0" fmla="*/ 990039 h 1342231"/>
                  <a:gd name="connsiteX1" fmla="*/ 887632 w 1105087"/>
                  <a:gd name="connsiteY1" fmla="*/ 1001455 h 1342231"/>
                  <a:gd name="connsiteX2" fmla="*/ 862294 w 1105087"/>
                  <a:gd name="connsiteY2" fmla="*/ 1025102 h 1342231"/>
                  <a:gd name="connsiteX3" fmla="*/ 839818 w 1105087"/>
                  <a:gd name="connsiteY3" fmla="*/ 1068319 h 1342231"/>
                  <a:gd name="connsiteX4" fmla="*/ 834096 w 1105087"/>
                  <a:gd name="connsiteY4" fmla="*/ 1153123 h 1342231"/>
                  <a:gd name="connsiteX5" fmla="*/ 851669 w 1105087"/>
                  <a:gd name="connsiteY5" fmla="*/ 1204087 h 1342231"/>
                  <a:gd name="connsiteX6" fmla="*/ 875372 w 1105087"/>
                  <a:gd name="connsiteY6" fmla="*/ 1234257 h 1342231"/>
                  <a:gd name="connsiteX7" fmla="*/ 899074 w 1105087"/>
                  <a:gd name="connsiteY7" fmla="*/ 1249750 h 1342231"/>
                  <a:gd name="connsiteX8" fmla="*/ 950566 w 1105087"/>
                  <a:gd name="connsiteY8" fmla="*/ 1249343 h 1342231"/>
                  <a:gd name="connsiteX9" fmla="*/ 975495 w 1105087"/>
                  <a:gd name="connsiteY9" fmla="*/ 1232219 h 1342231"/>
                  <a:gd name="connsiteX10" fmla="*/ 1002467 w 1105087"/>
                  <a:gd name="connsiteY10" fmla="*/ 1193486 h 1342231"/>
                  <a:gd name="connsiteX11" fmla="*/ 1017179 w 1105087"/>
                  <a:gd name="connsiteY11" fmla="*/ 1122545 h 1342231"/>
                  <a:gd name="connsiteX12" fmla="*/ 1010640 w 1105087"/>
                  <a:gd name="connsiteY12" fmla="*/ 1073619 h 1342231"/>
                  <a:gd name="connsiteX13" fmla="*/ 986529 w 1105087"/>
                  <a:gd name="connsiteY13" fmla="*/ 1025917 h 1342231"/>
                  <a:gd name="connsiteX14" fmla="*/ 958331 w 1105087"/>
                  <a:gd name="connsiteY14" fmla="*/ 1000232 h 1342231"/>
                  <a:gd name="connsiteX15" fmla="*/ 927272 w 1105087"/>
                  <a:gd name="connsiteY15" fmla="*/ 990039 h 1342231"/>
                  <a:gd name="connsiteX16" fmla="*/ 183932 w 1105087"/>
                  <a:gd name="connsiteY16" fmla="*/ 990039 h 1342231"/>
                  <a:gd name="connsiteX17" fmla="*/ 144291 w 1105087"/>
                  <a:gd name="connsiteY17" fmla="*/ 1001455 h 1342231"/>
                  <a:gd name="connsiteX18" fmla="*/ 118954 w 1105087"/>
                  <a:gd name="connsiteY18" fmla="*/ 1025102 h 1342231"/>
                  <a:gd name="connsiteX19" fmla="*/ 96477 w 1105087"/>
                  <a:gd name="connsiteY19" fmla="*/ 1068319 h 1342231"/>
                  <a:gd name="connsiteX20" fmla="*/ 90756 w 1105087"/>
                  <a:gd name="connsiteY20" fmla="*/ 1153123 h 1342231"/>
                  <a:gd name="connsiteX21" fmla="*/ 108329 w 1105087"/>
                  <a:gd name="connsiteY21" fmla="*/ 1204087 h 1342231"/>
                  <a:gd name="connsiteX22" fmla="*/ 132031 w 1105087"/>
                  <a:gd name="connsiteY22" fmla="*/ 1234257 h 1342231"/>
                  <a:gd name="connsiteX23" fmla="*/ 155734 w 1105087"/>
                  <a:gd name="connsiteY23" fmla="*/ 1249750 h 1342231"/>
                  <a:gd name="connsiteX24" fmla="*/ 207226 w 1105087"/>
                  <a:gd name="connsiteY24" fmla="*/ 1249343 h 1342231"/>
                  <a:gd name="connsiteX25" fmla="*/ 232155 w 1105087"/>
                  <a:gd name="connsiteY25" fmla="*/ 1232219 h 1342231"/>
                  <a:gd name="connsiteX26" fmla="*/ 259127 w 1105087"/>
                  <a:gd name="connsiteY26" fmla="*/ 1193486 h 1342231"/>
                  <a:gd name="connsiteX27" fmla="*/ 273839 w 1105087"/>
                  <a:gd name="connsiteY27" fmla="*/ 1122545 h 1342231"/>
                  <a:gd name="connsiteX28" fmla="*/ 267300 w 1105087"/>
                  <a:gd name="connsiteY28" fmla="*/ 1073619 h 1342231"/>
                  <a:gd name="connsiteX29" fmla="*/ 243189 w 1105087"/>
                  <a:gd name="connsiteY29" fmla="*/ 1025917 h 1342231"/>
                  <a:gd name="connsiteX30" fmla="*/ 214991 w 1105087"/>
                  <a:gd name="connsiteY30" fmla="*/ 1000232 h 1342231"/>
                  <a:gd name="connsiteX31" fmla="*/ 183932 w 1105087"/>
                  <a:gd name="connsiteY31" fmla="*/ 990039 h 1342231"/>
                  <a:gd name="connsiteX32" fmla="*/ 941576 w 1105087"/>
                  <a:gd name="connsiteY32" fmla="*/ 903502 h 1342231"/>
                  <a:gd name="connsiteX33" fmla="*/ 986120 w 1105087"/>
                  <a:gd name="connsiteY33" fmla="*/ 915836 h 1342231"/>
                  <a:gd name="connsiteX34" fmla="*/ 1052325 w 1105087"/>
                  <a:gd name="connsiteY34" fmla="*/ 967207 h 1342231"/>
                  <a:gd name="connsiteX35" fmla="*/ 1098095 w 1105087"/>
                  <a:gd name="connsiteY35" fmla="*/ 1062611 h 1342231"/>
                  <a:gd name="connsiteX36" fmla="*/ 1104225 w 1105087"/>
                  <a:gd name="connsiteY36" fmla="*/ 1120098 h 1342231"/>
                  <a:gd name="connsiteX37" fmla="*/ 1081749 w 1105087"/>
                  <a:gd name="connsiteY37" fmla="*/ 1230588 h 1342231"/>
                  <a:gd name="connsiteX38" fmla="*/ 1017996 w 1105087"/>
                  <a:gd name="connsiteY38" fmla="*/ 1310907 h 1342231"/>
                  <a:gd name="connsiteX39" fmla="*/ 949749 w 1105087"/>
                  <a:gd name="connsiteY39" fmla="*/ 1340262 h 1342231"/>
                  <a:gd name="connsiteX40" fmla="*/ 856573 w 1105087"/>
                  <a:gd name="connsiteY40" fmla="*/ 1326400 h 1342231"/>
                  <a:gd name="connsiteX41" fmla="*/ 800177 w 1105087"/>
                  <a:gd name="connsiteY41" fmla="*/ 1282367 h 1342231"/>
                  <a:gd name="connsiteX42" fmla="*/ 753180 w 1105087"/>
                  <a:gd name="connsiteY42" fmla="*/ 1194709 h 1342231"/>
                  <a:gd name="connsiteX43" fmla="*/ 743781 w 1105087"/>
                  <a:gd name="connsiteY43" fmla="*/ 1105013 h 1342231"/>
                  <a:gd name="connsiteX44" fmla="*/ 775657 w 1105087"/>
                  <a:gd name="connsiteY44" fmla="*/ 996970 h 1342231"/>
                  <a:gd name="connsiteX45" fmla="*/ 829601 w 1105087"/>
                  <a:gd name="connsiteY45" fmla="*/ 935406 h 1342231"/>
                  <a:gd name="connsiteX46" fmla="*/ 895805 w 1105087"/>
                  <a:gd name="connsiteY46" fmla="*/ 905235 h 1342231"/>
                  <a:gd name="connsiteX47" fmla="*/ 941576 w 1105087"/>
                  <a:gd name="connsiteY47" fmla="*/ 903502 h 1342231"/>
                  <a:gd name="connsiteX48" fmla="*/ 198235 w 1105087"/>
                  <a:gd name="connsiteY48" fmla="*/ 903502 h 1342231"/>
                  <a:gd name="connsiteX49" fmla="*/ 242780 w 1105087"/>
                  <a:gd name="connsiteY49" fmla="*/ 915836 h 1342231"/>
                  <a:gd name="connsiteX50" fmla="*/ 308984 w 1105087"/>
                  <a:gd name="connsiteY50" fmla="*/ 967207 h 1342231"/>
                  <a:gd name="connsiteX51" fmla="*/ 354755 w 1105087"/>
                  <a:gd name="connsiteY51" fmla="*/ 1062611 h 1342231"/>
                  <a:gd name="connsiteX52" fmla="*/ 360885 w 1105087"/>
                  <a:gd name="connsiteY52" fmla="*/ 1120098 h 1342231"/>
                  <a:gd name="connsiteX53" fmla="*/ 338408 w 1105087"/>
                  <a:gd name="connsiteY53" fmla="*/ 1230588 h 1342231"/>
                  <a:gd name="connsiteX54" fmla="*/ 274656 w 1105087"/>
                  <a:gd name="connsiteY54" fmla="*/ 1310907 h 1342231"/>
                  <a:gd name="connsiteX55" fmla="*/ 206409 w 1105087"/>
                  <a:gd name="connsiteY55" fmla="*/ 1340262 h 1342231"/>
                  <a:gd name="connsiteX56" fmla="*/ 113233 w 1105087"/>
                  <a:gd name="connsiteY56" fmla="*/ 1326400 h 1342231"/>
                  <a:gd name="connsiteX57" fmla="*/ 56836 w 1105087"/>
                  <a:gd name="connsiteY57" fmla="*/ 1282367 h 1342231"/>
                  <a:gd name="connsiteX58" fmla="*/ 9840 w 1105087"/>
                  <a:gd name="connsiteY58" fmla="*/ 1194709 h 1342231"/>
                  <a:gd name="connsiteX59" fmla="*/ 440 w 1105087"/>
                  <a:gd name="connsiteY59" fmla="*/ 1105013 h 1342231"/>
                  <a:gd name="connsiteX60" fmla="*/ 32316 w 1105087"/>
                  <a:gd name="connsiteY60" fmla="*/ 996970 h 1342231"/>
                  <a:gd name="connsiteX61" fmla="*/ 86261 w 1105087"/>
                  <a:gd name="connsiteY61" fmla="*/ 935406 h 1342231"/>
                  <a:gd name="connsiteX62" fmla="*/ 152465 w 1105087"/>
                  <a:gd name="connsiteY62" fmla="*/ 905235 h 1342231"/>
                  <a:gd name="connsiteX63" fmla="*/ 198235 w 1105087"/>
                  <a:gd name="connsiteY63" fmla="*/ 903502 h 1342231"/>
                  <a:gd name="connsiteX64" fmla="*/ 688148 w 1105087"/>
                  <a:gd name="connsiteY64" fmla="*/ 467380 h 1342231"/>
                  <a:gd name="connsiteX65" fmla="*/ 648507 w 1105087"/>
                  <a:gd name="connsiteY65" fmla="*/ 478795 h 1342231"/>
                  <a:gd name="connsiteX66" fmla="*/ 623170 w 1105087"/>
                  <a:gd name="connsiteY66" fmla="*/ 502443 h 1342231"/>
                  <a:gd name="connsiteX67" fmla="*/ 600693 w 1105087"/>
                  <a:gd name="connsiteY67" fmla="*/ 545660 h 1342231"/>
                  <a:gd name="connsiteX68" fmla="*/ 594972 w 1105087"/>
                  <a:gd name="connsiteY68" fmla="*/ 630464 h 1342231"/>
                  <a:gd name="connsiteX69" fmla="*/ 612545 w 1105087"/>
                  <a:gd name="connsiteY69" fmla="*/ 681427 h 1342231"/>
                  <a:gd name="connsiteX70" fmla="*/ 636247 w 1105087"/>
                  <a:gd name="connsiteY70" fmla="*/ 711598 h 1342231"/>
                  <a:gd name="connsiteX71" fmla="*/ 659950 w 1105087"/>
                  <a:gd name="connsiteY71" fmla="*/ 727091 h 1342231"/>
                  <a:gd name="connsiteX72" fmla="*/ 711442 w 1105087"/>
                  <a:gd name="connsiteY72" fmla="*/ 726683 h 1342231"/>
                  <a:gd name="connsiteX73" fmla="*/ 736371 w 1105087"/>
                  <a:gd name="connsiteY73" fmla="*/ 709559 h 1342231"/>
                  <a:gd name="connsiteX74" fmla="*/ 763343 w 1105087"/>
                  <a:gd name="connsiteY74" fmla="*/ 670827 h 1342231"/>
                  <a:gd name="connsiteX75" fmla="*/ 778055 w 1105087"/>
                  <a:gd name="connsiteY75" fmla="*/ 599885 h 1342231"/>
                  <a:gd name="connsiteX76" fmla="*/ 771516 w 1105087"/>
                  <a:gd name="connsiteY76" fmla="*/ 550960 h 1342231"/>
                  <a:gd name="connsiteX77" fmla="*/ 747405 w 1105087"/>
                  <a:gd name="connsiteY77" fmla="*/ 503258 h 1342231"/>
                  <a:gd name="connsiteX78" fmla="*/ 719207 w 1105087"/>
                  <a:gd name="connsiteY78" fmla="*/ 477572 h 1342231"/>
                  <a:gd name="connsiteX79" fmla="*/ 688148 w 1105087"/>
                  <a:gd name="connsiteY79" fmla="*/ 467380 h 1342231"/>
                  <a:gd name="connsiteX80" fmla="*/ 702451 w 1105087"/>
                  <a:gd name="connsiteY80" fmla="*/ 380843 h 1342231"/>
                  <a:gd name="connsiteX81" fmla="*/ 746996 w 1105087"/>
                  <a:gd name="connsiteY81" fmla="*/ 393176 h 1342231"/>
                  <a:gd name="connsiteX82" fmla="*/ 813201 w 1105087"/>
                  <a:gd name="connsiteY82" fmla="*/ 444548 h 1342231"/>
                  <a:gd name="connsiteX83" fmla="*/ 858971 w 1105087"/>
                  <a:gd name="connsiteY83" fmla="*/ 539952 h 1342231"/>
                  <a:gd name="connsiteX84" fmla="*/ 865101 w 1105087"/>
                  <a:gd name="connsiteY84" fmla="*/ 597439 h 1342231"/>
                  <a:gd name="connsiteX85" fmla="*/ 842625 w 1105087"/>
                  <a:gd name="connsiteY85" fmla="*/ 707929 h 1342231"/>
                  <a:gd name="connsiteX86" fmla="*/ 778872 w 1105087"/>
                  <a:gd name="connsiteY86" fmla="*/ 788247 h 1342231"/>
                  <a:gd name="connsiteX87" fmla="*/ 710625 w 1105087"/>
                  <a:gd name="connsiteY87" fmla="*/ 817603 h 1342231"/>
                  <a:gd name="connsiteX88" fmla="*/ 617449 w 1105087"/>
                  <a:gd name="connsiteY88" fmla="*/ 803740 h 1342231"/>
                  <a:gd name="connsiteX89" fmla="*/ 561052 w 1105087"/>
                  <a:gd name="connsiteY89" fmla="*/ 759708 h 1342231"/>
                  <a:gd name="connsiteX90" fmla="*/ 514056 w 1105087"/>
                  <a:gd name="connsiteY90" fmla="*/ 672050 h 1342231"/>
                  <a:gd name="connsiteX91" fmla="*/ 504656 w 1105087"/>
                  <a:gd name="connsiteY91" fmla="*/ 582354 h 1342231"/>
                  <a:gd name="connsiteX92" fmla="*/ 536532 w 1105087"/>
                  <a:gd name="connsiteY92" fmla="*/ 474311 h 1342231"/>
                  <a:gd name="connsiteX93" fmla="*/ 590477 w 1105087"/>
                  <a:gd name="connsiteY93" fmla="*/ 412746 h 1342231"/>
                  <a:gd name="connsiteX94" fmla="*/ 656681 w 1105087"/>
                  <a:gd name="connsiteY94" fmla="*/ 382576 h 1342231"/>
                  <a:gd name="connsiteX95" fmla="*/ 702451 w 1105087"/>
                  <a:gd name="connsiteY95" fmla="*/ 380843 h 1342231"/>
                  <a:gd name="connsiteX96" fmla="*/ 1011347 w 1105087"/>
                  <a:gd name="connsiteY96" fmla="*/ 11845 h 1342231"/>
                  <a:gd name="connsiteX97" fmla="*/ 840525 w 1105087"/>
                  <a:gd name="connsiteY97" fmla="*/ 6545 h 1342231"/>
                  <a:gd name="connsiteX98" fmla="*/ 834803 w 1105087"/>
                  <a:gd name="connsiteY98" fmla="*/ 91349 h 1342231"/>
                  <a:gd name="connsiteX99" fmla="*/ 852376 w 1105087"/>
                  <a:gd name="connsiteY99" fmla="*/ 142312 h 1342231"/>
                  <a:gd name="connsiteX100" fmla="*/ 876079 w 1105087"/>
                  <a:gd name="connsiteY100" fmla="*/ 172483 h 1342231"/>
                  <a:gd name="connsiteX101" fmla="*/ 899781 w 1105087"/>
                  <a:gd name="connsiteY101" fmla="*/ 187976 h 1342231"/>
                  <a:gd name="connsiteX102" fmla="*/ 951273 w 1105087"/>
                  <a:gd name="connsiteY102" fmla="*/ 187568 h 1342231"/>
                  <a:gd name="connsiteX103" fmla="*/ 976202 w 1105087"/>
                  <a:gd name="connsiteY103" fmla="*/ 170444 h 1342231"/>
                  <a:gd name="connsiteX104" fmla="*/ 1003174 w 1105087"/>
                  <a:gd name="connsiteY104" fmla="*/ 131712 h 1342231"/>
                  <a:gd name="connsiteX105" fmla="*/ 1017886 w 1105087"/>
                  <a:gd name="connsiteY105" fmla="*/ 60770 h 1342231"/>
                  <a:gd name="connsiteX106" fmla="*/ 1011347 w 1105087"/>
                  <a:gd name="connsiteY106" fmla="*/ 11845 h 1342231"/>
                  <a:gd name="connsiteX107" fmla="*/ 744488 w 1105087"/>
                  <a:gd name="connsiteY107" fmla="*/ 43239 h 1342231"/>
                  <a:gd name="connsiteX108" fmla="*/ 1098802 w 1105087"/>
                  <a:gd name="connsiteY108" fmla="*/ 837 h 1342231"/>
                  <a:gd name="connsiteX109" fmla="*/ 1104932 w 1105087"/>
                  <a:gd name="connsiteY109" fmla="*/ 58324 h 1342231"/>
                  <a:gd name="connsiteX110" fmla="*/ 1082456 w 1105087"/>
                  <a:gd name="connsiteY110" fmla="*/ 168814 h 1342231"/>
                  <a:gd name="connsiteX111" fmla="*/ 1018703 w 1105087"/>
                  <a:gd name="connsiteY111" fmla="*/ 249133 h 1342231"/>
                  <a:gd name="connsiteX112" fmla="*/ 950456 w 1105087"/>
                  <a:gd name="connsiteY112" fmla="*/ 278488 h 1342231"/>
                  <a:gd name="connsiteX113" fmla="*/ 857280 w 1105087"/>
                  <a:gd name="connsiteY113" fmla="*/ 264626 h 1342231"/>
                  <a:gd name="connsiteX114" fmla="*/ 800884 w 1105087"/>
                  <a:gd name="connsiteY114" fmla="*/ 220593 h 1342231"/>
                  <a:gd name="connsiteX115" fmla="*/ 753887 w 1105087"/>
                  <a:gd name="connsiteY115" fmla="*/ 132935 h 1342231"/>
                  <a:gd name="connsiteX116" fmla="*/ 744488 w 1105087"/>
                  <a:gd name="connsiteY116" fmla="*/ 43239 h 1342231"/>
                  <a:gd name="connsiteX0" fmla="*/ 927272 w 1105087"/>
                  <a:gd name="connsiteY0" fmla="*/ 989392 h 1341584"/>
                  <a:gd name="connsiteX1" fmla="*/ 887632 w 1105087"/>
                  <a:gd name="connsiteY1" fmla="*/ 1000808 h 1341584"/>
                  <a:gd name="connsiteX2" fmla="*/ 862294 w 1105087"/>
                  <a:gd name="connsiteY2" fmla="*/ 1024455 h 1341584"/>
                  <a:gd name="connsiteX3" fmla="*/ 839818 w 1105087"/>
                  <a:gd name="connsiteY3" fmla="*/ 1067672 h 1341584"/>
                  <a:gd name="connsiteX4" fmla="*/ 834096 w 1105087"/>
                  <a:gd name="connsiteY4" fmla="*/ 1152476 h 1341584"/>
                  <a:gd name="connsiteX5" fmla="*/ 851669 w 1105087"/>
                  <a:gd name="connsiteY5" fmla="*/ 1203440 h 1341584"/>
                  <a:gd name="connsiteX6" fmla="*/ 875372 w 1105087"/>
                  <a:gd name="connsiteY6" fmla="*/ 1233610 h 1341584"/>
                  <a:gd name="connsiteX7" fmla="*/ 899074 w 1105087"/>
                  <a:gd name="connsiteY7" fmla="*/ 1249103 h 1341584"/>
                  <a:gd name="connsiteX8" fmla="*/ 950566 w 1105087"/>
                  <a:gd name="connsiteY8" fmla="*/ 1248696 h 1341584"/>
                  <a:gd name="connsiteX9" fmla="*/ 975495 w 1105087"/>
                  <a:gd name="connsiteY9" fmla="*/ 1231572 h 1341584"/>
                  <a:gd name="connsiteX10" fmla="*/ 1002467 w 1105087"/>
                  <a:gd name="connsiteY10" fmla="*/ 1192839 h 1341584"/>
                  <a:gd name="connsiteX11" fmla="*/ 1017179 w 1105087"/>
                  <a:gd name="connsiteY11" fmla="*/ 1121898 h 1341584"/>
                  <a:gd name="connsiteX12" fmla="*/ 1010640 w 1105087"/>
                  <a:gd name="connsiteY12" fmla="*/ 1072972 h 1341584"/>
                  <a:gd name="connsiteX13" fmla="*/ 986529 w 1105087"/>
                  <a:gd name="connsiteY13" fmla="*/ 1025270 h 1341584"/>
                  <a:gd name="connsiteX14" fmla="*/ 958331 w 1105087"/>
                  <a:gd name="connsiteY14" fmla="*/ 999585 h 1341584"/>
                  <a:gd name="connsiteX15" fmla="*/ 927272 w 1105087"/>
                  <a:gd name="connsiteY15" fmla="*/ 989392 h 1341584"/>
                  <a:gd name="connsiteX16" fmla="*/ 183932 w 1105087"/>
                  <a:gd name="connsiteY16" fmla="*/ 989392 h 1341584"/>
                  <a:gd name="connsiteX17" fmla="*/ 144291 w 1105087"/>
                  <a:gd name="connsiteY17" fmla="*/ 1000808 h 1341584"/>
                  <a:gd name="connsiteX18" fmla="*/ 118954 w 1105087"/>
                  <a:gd name="connsiteY18" fmla="*/ 1024455 h 1341584"/>
                  <a:gd name="connsiteX19" fmla="*/ 96477 w 1105087"/>
                  <a:gd name="connsiteY19" fmla="*/ 1067672 h 1341584"/>
                  <a:gd name="connsiteX20" fmla="*/ 90756 w 1105087"/>
                  <a:gd name="connsiteY20" fmla="*/ 1152476 h 1341584"/>
                  <a:gd name="connsiteX21" fmla="*/ 108329 w 1105087"/>
                  <a:gd name="connsiteY21" fmla="*/ 1203440 h 1341584"/>
                  <a:gd name="connsiteX22" fmla="*/ 132031 w 1105087"/>
                  <a:gd name="connsiteY22" fmla="*/ 1233610 h 1341584"/>
                  <a:gd name="connsiteX23" fmla="*/ 155734 w 1105087"/>
                  <a:gd name="connsiteY23" fmla="*/ 1249103 h 1341584"/>
                  <a:gd name="connsiteX24" fmla="*/ 207226 w 1105087"/>
                  <a:gd name="connsiteY24" fmla="*/ 1248696 h 1341584"/>
                  <a:gd name="connsiteX25" fmla="*/ 232155 w 1105087"/>
                  <a:gd name="connsiteY25" fmla="*/ 1231572 h 1341584"/>
                  <a:gd name="connsiteX26" fmla="*/ 259127 w 1105087"/>
                  <a:gd name="connsiteY26" fmla="*/ 1192839 h 1341584"/>
                  <a:gd name="connsiteX27" fmla="*/ 273839 w 1105087"/>
                  <a:gd name="connsiteY27" fmla="*/ 1121898 h 1341584"/>
                  <a:gd name="connsiteX28" fmla="*/ 267300 w 1105087"/>
                  <a:gd name="connsiteY28" fmla="*/ 1072972 h 1341584"/>
                  <a:gd name="connsiteX29" fmla="*/ 243189 w 1105087"/>
                  <a:gd name="connsiteY29" fmla="*/ 1025270 h 1341584"/>
                  <a:gd name="connsiteX30" fmla="*/ 214991 w 1105087"/>
                  <a:gd name="connsiteY30" fmla="*/ 999585 h 1341584"/>
                  <a:gd name="connsiteX31" fmla="*/ 183932 w 1105087"/>
                  <a:gd name="connsiteY31" fmla="*/ 989392 h 1341584"/>
                  <a:gd name="connsiteX32" fmla="*/ 941576 w 1105087"/>
                  <a:gd name="connsiteY32" fmla="*/ 902855 h 1341584"/>
                  <a:gd name="connsiteX33" fmla="*/ 986120 w 1105087"/>
                  <a:gd name="connsiteY33" fmla="*/ 915189 h 1341584"/>
                  <a:gd name="connsiteX34" fmla="*/ 1052325 w 1105087"/>
                  <a:gd name="connsiteY34" fmla="*/ 966560 h 1341584"/>
                  <a:gd name="connsiteX35" fmla="*/ 1098095 w 1105087"/>
                  <a:gd name="connsiteY35" fmla="*/ 1061964 h 1341584"/>
                  <a:gd name="connsiteX36" fmla="*/ 1104225 w 1105087"/>
                  <a:gd name="connsiteY36" fmla="*/ 1119451 h 1341584"/>
                  <a:gd name="connsiteX37" fmla="*/ 1081749 w 1105087"/>
                  <a:gd name="connsiteY37" fmla="*/ 1229941 h 1341584"/>
                  <a:gd name="connsiteX38" fmla="*/ 1017996 w 1105087"/>
                  <a:gd name="connsiteY38" fmla="*/ 1310260 h 1341584"/>
                  <a:gd name="connsiteX39" fmla="*/ 949749 w 1105087"/>
                  <a:gd name="connsiteY39" fmla="*/ 1339615 h 1341584"/>
                  <a:gd name="connsiteX40" fmla="*/ 856573 w 1105087"/>
                  <a:gd name="connsiteY40" fmla="*/ 1325753 h 1341584"/>
                  <a:gd name="connsiteX41" fmla="*/ 800177 w 1105087"/>
                  <a:gd name="connsiteY41" fmla="*/ 1281720 h 1341584"/>
                  <a:gd name="connsiteX42" fmla="*/ 753180 w 1105087"/>
                  <a:gd name="connsiteY42" fmla="*/ 1194062 h 1341584"/>
                  <a:gd name="connsiteX43" fmla="*/ 743781 w 1105087"/>
                  <a:gd name="connsiteY43" fmla="*/ 1104366 h 1341584"/>
                  <a:gd name="connsiteX44" fmla="*/ 775657 w 1105087"/>
                  <a:gd name="connsiteY44" fmla="*/ 996323 h 1341584"/>
                  <a:gd name="connsiteX45" fmla="*/ 829601 w 1105087"/>
                  <a:gd name="connsiteY45" fmla="*/ 934759 h 1341584"/>
                  <a:gd name="connsiteX46" fmla="*/ 895805 w 1105087"/>
                  <a:gd name="connsiteY46" fmla="*/ 904588 h 1341584"/>
                  <a:gd name="connsiteX47" fmla="*/ 941576 w 1105087"/>
                  <a:gd name="connsiteY47" fmla="*/ 902855 h 1341584"/>
                  <a:gd name="connsiteX48" fmla="*/ 198235 w 1105087"/>
                  <a:gd name="connsiteY48" fmla="*/ 902855 h 1341584"/>
                  <a:gd name="connsiteX49" fmla="*/ 242780 w 1105087"/>
                  <a:gd name="connsiteY49" fmla="*/ 915189 h 1341584"/>
                  <a:gd name="connsiteX50" fmla="*/ 308984 w 1105087"/>
                  <a:gd name="connsiteY50" fmla="*/ 966560 h 1341584"/>
                  <a:gd name="connsiteX51" fmla="*/ 354755 w 1105087"/>
                  <a:gd name="connsiteY51" fmla="*/ 1061964 h 1341584"/>
                  <a:gd name="connsiteX52" fmla="*/ 360885 w 1105087"/>
                  <a:gd name="connsiteY52" fmla="*/ 1119451 h 1341584"/>
                  <a:gd name="connsiteX53" fmla="*/ 338408 w 1105087"/>
                  <a:gd name="connsiteY53" fmla="*/ 1229941 h 1341584"/>
                  <a:gd name="connsiteX54" fmla="*/ 274656 w 1105087"/>
                  <a:gd name="connsiteY54" fmla="*/ 1310260 h 1341584"/>
                  <a:gd name="connsiteX55" fmla="*/ 206409 w 1105087"/>
                  <a:gd name="connsiteY55" fmla="*/ 1339615 h 1341584"/>
                  <a:gd name="connsiteX56" fmla="*/ 113233 w 1105087"/>
                  <a:gd name="connsiteY56" fmla="*/ 1325753 h 1341584"/>
                  <a:gd name="connsiteX57" fmla="*/ 56836 w 1105087"/>
                  <a:gd name="connsiteY57" fmla="*/ 1281720 h 1341584"/>
                  <a:gd name="connsiteX58" fmla="*/ 9840 w 1105087"/>
                  <a:gd name="connsiteY58" fmla="*/ 1194062 h 1341584"/>
                  <a:gd name="connsiteX59" fmla="*/ 440 w 1105087"/>
                  <a:gd name="connsiteY59" fmla="*/ 1104366 h 1341584"/>
                  <a:gd name="connsiteX60" fmla="*/ 32316 w 1105087"/>
                  <a:gd name="connsiteY60" fmla="*/ 996323 h 1341584"/>
                  <a:gd name="connsiteX61" fmla="*/ 86261 w 1105087"/>
                  <a:gd name="connsiteY61" fmla="*/ 934759 h 1341584"/>
                  <a:gd name="connsiteX62" fmla="*/ 152465 w 1105087"/>
                  <a:gd name="connsiteY62" fmla="*/ 904588 h 1341584"/>
                  <a:gd name="connsiteX63" fmla="*/ 198235 w 1105087"/>
                  <a:gd name="connsiteY63" fmla="*/ 902855 h 1341584"/>
                  <a:gd name="connsiteX64" fmla="*/ 688148 w 1105087"/>
                  <a:gd name="connsiteY64" fmla="*/ 466733 h 1341584"/>
                  <a:gd name="connsiteX65" fmla="*/ 648507 w 1105087"/>
                  <a:gd name="connsiteY65" fmla="*/ 478148 h 1341584"/>
                  <a:gd name="connsiteX66" fmla="*/ 623170 w 1105087"/>
                  <a:gd name="connsiteY66" fmla="*/ 501796 h 1341584"/>
                  <a:gd name="connsiteX67" fmla="*/ 600693 w 1105087"/>
                  <a:gd name="connsiteY67" fmla="*/ 545013 h 1341584"/>
                  <a:gd name="connsiteX68" fmla="*/ 594972 w 1105087"/>
                  <a:gd name="connsiteY68" fmla="*/ 629817 h 1341584"/>
                  <a:gd name="connsiteX69" fmla="*/ 612545 w 1105087"/>
                  <a:gd name="connsiteY69" fmla="*/ 680780 h 1341584"/>
                  <a:gd name="connsiteX70" fmla="*/ 636247 w 1105087"/>
                  <a:gd name="connsiteY70" fmla="*/ 710951 h 1341584"/>
                  <a:gd name="connsiteX71" fmla="*/ 659950 w 1105087"/>
                  <a:gd name="connsiteY71" fmla="*/ 726444 h 1341584"/>
                  <a:gd name="connsiteX72" fmla="*/ 711442 w 1105087"/>
                  <a:gd name="connsiteY72" fmla="*/ 726036 h 1341584"/>
                  <a:gd name="connsiteX73" fmla="*/ 736371 w 1105087"/>
                  <a:gd name="connsiteY73" fmla="*/ 708912 h 1341584"/>
                  <a:gd name="connsiteX74" fmla="*/ 763343 w 1105087"/>
                  <a:gd name="connsiteY74" fmla="*/ 670180 h 1341584"/>
                  <a:gd name="connsiteX75" fmla="*/ 778055 w 1105087"/>
                  <a:gd name="connsiteY75" fmla="*/ 599238 h 1341584"/>
                  <a:gd name="connsiteX76" fmla="*/ 771516 w 1105087"/>
                  <a:gd name="connsiteY76" fmla="*/ 550313 h 1341584"/>
                  <a:gd name="connsiteX77" fmla="*/ 747405 w 1105087"/>
                  <a:gd name="connsiteY77" fmla="*/ 502611 h 1341584"/>
                  <a:gd name="connsiteX78" fmla="*/ 719207 w 1105087"/>
                  <a:gd name="connsiteY78" fmla="*/ 476925 h 1341584"/>
                  <a:gd name="connsiteX79" fmla="*/ 688148 w 1105087"/>
                  <a:gd name="connsiteY79" fmla="*/ 466733 h 1341584"/>
                  <a:gd name="connsiteX80" fmla="*/ 702451 w 1105087"/>
                  <a:gd name="connsiteY80" fmla="*/ 380196 h 1341584"/>
                  <a:gd name="connsiteX81" fmla="*/ 746996 w 1105087"/>
                  <a:gd name="connsiteY81" fmla="*/ 392529 h 1341584"/>
                  <a:gd name="connsiteX82" fmla="*/ 813201 w 1105087"/>
                  <a:gd name="connsiteY82" fmla="*/ 443901 h 1341584"/>
                  <a:gd name="connsiteX83" fmla="*/ 858971 w 1105087"/>
                  <a:gd name="connsiteY83" fmla="*/ 539305 h 1341584"/>
                  <a:gd name="connsiteX84" fmla="*/ 865101 w 1105087"/>
                  <a:gd name="connsiteY84" fmla="*/ 596792 h 1341584"/>
                  <a:gd name="connsiteX85" fmla="*/ 842625 w 1105087"/>
                  <a:gd name="connsiteY85" fmla="*/ 707282 h 1341584"/>
                  <a:gd name="connsiteX86" fmla="*/ 778872 w 1105087"/>
                  <a:gd name="connsiteY86" fmla="*/ 787600 h 1341584"/>
                  <a:gd name="connsiteX87" fmla="*/ 710625 w 1105087"/>
                  <a:gd name="connsiteY87" fmla="*/ 816956 h 1341584"/>
                  <a:gd name="connsiteX88" fmla="*/ 617449 w 1105087"/>
                  <a:gd name="connsiteY88" fmla="*/ 803093 h 1341584"/>
                  <a:gd name="connsiteX89" fmla="*/ 561052 w 1105087"/>
                  <a:gd name="connsiteY89" fmla="*/ 759061 h 1341584"/>
                  <a:gd name="connsiteX90" fmla="*/ 514056 w 1105087"/>
                  <a:gd name="connsiteY90" fmla="*/ 671403 h 1341584"/>
                  <a:gd name="connsiteX91" fmla="*/ 504656 w 1105087"/>
                  <a:gd name="connsiteY91" fmla="*/ 581707 h 1341584"/>
                  <a:gd name="connsiteX92" fmla="*/ 536532 w 1105087"/>
                  <a:gd name="connsiteY92" fmla="*/ 473664 h 1341584"/>
                  <a:gd name="connsiteX93" fmla="*/ 590477 w 1105087"/>
                  <a:gd name="connsiteY93" fmla="*/ 412099 h 1341584"/>
                  <a:gd name="connsiteX94" fmla="*/ 656681 w 1105087"/>
                  <a:gd name="connsiteY94" fmla="*/ 381929 h 1341584"/>
                  <a:gd name="connsiteX95" fmla="*/ 702451 w 1105087"/>
                  <a:gd name="connsiteY95" fmla="*/ 380196 h 1341584"/>
                  <a:gd name="connsiteX96" fmla="*/ 1011347 w 1105087"/>
                  <a:gd name="connsiteY96" fmla="*/ 11198 h 1341584"/>
                  <a:gd name="connsiteX97" fmla="*/ 834803 w 1105087"/>
                  <a:gd name="connsiteY97" fmla="*/ 90702 h 1341584"/>
                  <a:gd name="connsiteX98" fmla="*/ 852376 w 1105087"/>
                  <a:gd name="connsiteY98" fmla="*/ 141665 h 1341584"/>
                  <a:gd name="connsiteX99" fmla="*/ 876079 w 1105087"/>
                  <a:gd name="connsiteY99" fmla="*/ 171836 h 1341584"/>
                  <a:gd name="connsiteX100" fmla="*/ 899781 w 1105087"/>
                  <a:gd name="connsiteY100" fmla="*/ 187329 h 1341584"/>
                  <a:gd name="connsiteX101" fmla="*/ 951273 w 1105087"/>
                  <a:gd name="connsiteY101" fmla="*/ 186921 h 1341584"/>
                  <a:gd name="connsiteX102" fmla="*/ 976202 w 1105087"/>
                  <a:gd name="connsiteY102" fmla="*/ 169797 h 1341584"/>
                  <a:gd name="connsiteX103" fmla="*/ 1003174 w 1105087"/>
                  <a:gd name="connsiteY103" fmla="*/ 131065 h 1341584"/>
                  <a:gd name="connsiteX104" fmla="*/ 1017886 w 1105087"/>
                  <a:gd name="connsiteY104" fmla="*/ 60123 h 1341584"/>
                  <a:gd name="connsiteX105" fmla="*/ 1011347 w 1105087"/>
                  <a:gd name="connsiteY105" fmla="*/ 11198 h 1341584"/>
                  <a:gd name="connsiteX106" fmla="*/ 744488 w 1105087"/>
                  <a:gd name="connsiteY106" fmla="*/ 42592 h 1341584"/>
                  <a:gd name="connsiteX107" fmla="*/ 1098802 w 1105087"/>
                  <a:gd name="connsiteY107" fmla="*/ 190 h 1341584"/>
                  <a:gd name="connsiteX108" fmla="*/ 1104932 w 1105087"/>
                  <a:gd name="connsiteY108" fmla="*/ 57677 h 1341584"/>
                  <a:gd name="connsiteX109" fmla="*/ 1082456 w 1105087"/>
                  <a:gd name="connsiteY109" fmla="*/ 168167 h 1341584"/>
                  <a:gd name="connsiteX110" fmla="*/ 1018703 w 1105087"/>
                  <a:gd name="connsiteY110" fmla="*/ 248486 h 1341584"/>
                  <a:gd name="connsiteX111" fmla="*/ 950456 w 1105087"/>
                  <a:gd name="connsiteY111" fmla="*/ 277841 h 1341584"/>
                  <a:gd name="connsiteX112" fmla="*/ 857280 w 1105087"/>
                  <a:gd name="connsiteY112" fmla="*/ 263979 h 1341584"/>
                  <a:gd name="connsiteX113" fmla="*/ 800884 w 1105087"/>
                  <a:gd name="connsiteY113" fmla="*/ 219946 h 1341584"/>
                  <a:gd name="connsiteX114" fmla="*/ 753887 w 1105087"/>
                  <a:gd name="connsiteY114" fmla="*/ 132288 h 1341584"/>
                  <a:gd name="connsiteX115" fmla="*/ 744488 w 1105087"/>
                  <a:gd name="connsiteY115" fmla="*/ 42592 h 134158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52376 w 1105087"/>
                  <a:gd name="connsiteY98" fmla="*/ 141475 h 1341394"/>
                  <a:gd name="connsiteX99" fmla="*/ 876079 w 1105087"/>
                  <a:gd name="connsiteY99" fmla="*/ 171646 h 1341394"/>
                  <a:gd name="connsiteX100" fmla="*/ 899781 w 1105087"/>
                  <a:gd name="connsiteY100" fmla="*/ 187139 h 1341394"/>
                  <a:gd name="connsiteX101" fmla="*/ 951273 w 1105087"/>
                  <a:gd name="connsiteY101" fmla="*/ 186731 h 1341394"/>
                  <a:gd name="connsiteX102" fmla="*/ 976202 w 1105087"/>
                  <a:gd name="connsiteY102" fmla="*/ 169607 h 1341394"/>
                  <a:gd name="connsiteX103" fmla="*/ 1003174 w 1105087"/>
                  <a:gd name="connsiteY103" fmla="*/ 130875 h 1341394"/>
                  <a:gd name="connsiteX104" fmla="*/ 1017886 w 1105087"/>
                  <a:gd name="connsiteY104" fmla="*/ 59933 h 1341394"/>
                  <a:gd name="connsiteX105" fmla="*/ 1011347 w 1105087"/>
                  <a:gd name="connsiteY105" fmla="*/ 11008 h 1341394"/>
                  <a:gd name="connsiteX106" fmla="*/ 753887 w 1105087"/>
                  <a:gd name="connsiteY106" fmla="*/ 132098 h 1341394"/>
                  <a:gd name="connsiteX107" fmla="*/ 1098802 w 1105087"/>
                  <a:gd name="connsiteY107" fmla="*/ 0 h 1341394"/>
                  <a:gd name="connsiteX108" fmla="*/ 1104932 w 1105087"/>
                  <a:gd name="connsiteY108" fmla="*/ 57487 h 1341394"/>
                  <a:gd name="connsiteX109" fmla="*/ 1082456 w 1105087"/>
                  <a:gd name="connsiteY109" fmla="*/ 167977 h 1341394"/>
                  <a:gd name="connsiteX110" fmla="*/ 1018703 w 1105087"/>
                  <a:gd name="connsiteY110" fmla="*/ 248296 h 1341394"/>
                  <a:gd name="connsiteX111" fmla="*/ 950456 w 1105087"/>
                  <a:gd name="connsiteY111" fmla="*/ 277651 h 1341394"/>
                  <a:gd name="connsiteX112" fmla="*/ 857280 w 1105087"/>
                  <a:gd name="connsiteY112" fmla="*/ 263789 h 1341394"/>
                  <a:gd name="connsiteX113" fmla="*/ 800884 w 1105087"/>
                  <a:gd name="connsiteY113" fmla="*/ 219756 h 1341394"/>
                  <a:gd name="connsiteX114" fmla="*/ 753887 w 1105087"/>
                  <a:gd name="connsiteY114" fmla="*/ 132098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52376 w 1105087"/>
                  <a:gd name="connsiteY98" fmla="*/ 141475 h 1341394"/>
                  <a:gd name="connsiteX99" fmla="*/ 876079 w 1105087"/>
                  <a:gd name="connsiteY99" fmla="*/ 171646 h 1341394"/>
                  <a:gd name="connsiteX100" fmla="*/ 899781 w 1105087"/>
                  <a:gd name="connsiteY100" fmla="*/ 187139 h 1341394"/>
                  <a:gd name="connsiteX101" fmla="*/ 951273 w 1105087"/>
                  <a:gd name="connsiteY101" fmla="*/ 186731 h 1341394"/>
                  <a:gd name="connsiteX102" fmla="*/ 976202 w 1105087"/>
                  <a:gd name="connsiteY102" fmla="*/ 169607 h 1341394"/>
                  <a:gd name="connsiteX103" fmla="*/ 1003174 w 1105087"/>
                  <a:gd name="connsiteY103" fmla="*/ 130875 h 1341394"/>
                  <a:gd name="connsiteX104" fmla="*/ 1017886 w 1105087"/>
                  <a:gd name="connsiteY104" fmla="*/ 59933 h 1341394"/>
                  <a:gd name="connsiteX105" fmla="*/ 1011347 w 1105087"/>
                  <a:gd name="connsiteY105" fmla="*/ 11008 h 1341394"/>
                  <a:gd name="connsiteX106" fmla="*/ 800884 w 1105087"/>
                  <a:gd name="connsiteY106" fmla="*/ 219756 h 1341394"/>
                  <a:gd name="connsiteX107" fmla="*/ 1098802 w 1105087"/>
                  <a:gd name="connsiteY107" fmla="*/ 0 h 1341394"/>
                  <a:gd name="connsiteX108" fmla="*/ 1104932 w 1105087"/>
                  <a:gd name="connsiteY108" fmla="*/ 57487 h 1341394"/>
                  <a:gd name="connsiteX109" fmla="*/ 1082456 w 1105087"/>
                  <a:gd name="connsiteY109" fmla="*/ 167977 h 1341394"/>
                  <a:gd name="connsiteX110" fmla="*/ 1018703 w 1105087"/>
                  <a:gd name="connsiteY110" fmla="*/ 248296 h 1341394"/>
                  <a:gd name="connsiteX111" fmla="*/ 950456 w 1105087"/>
                  <a:gd name="connsiteY111" fmla="*/ 277651 h 1341394"/>
                  <a:gd name="connsiteX112" fmla="*/ 857280 w 1105087"/>
                  <a:gd name="connsiteY112" fmla="*/ 263789 h 1341394"/>
                  <a:gd name="connsiteX113" fmla="*/ 800884 w 1105087"/>
                  <a:gd name="connsiteY113"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76079 w 1105087"/>
                  <a:gd name="connsiteY98" fmla="*/ 171646 h 1341394"/>
                  <a:gd name="connsiteX99" fmla="*/ 899781 w 1105087"/>
                  <a:gd name="connsiteY99" fmla="*/ 187139 h 1341394"/>
                  <a:gd name="connsiteX100" fmla="*/ 951273 w 1105087"/>
                  <a:gd name="connsiteY100" fmla="*/ 186731 h 1341394"/>
                  <a:gd name="connsiteX101" fmla="*/ 976202 w 1105087"/>
                  <a:gd name="connsiteY101" fmla="*/ 169607 h 1341394"/>
                  <a:gd name="connsiteX102" fmla="*/ 1003174 w 1105087"/>
                  <a:gd name="connsiteY102" fmla="*/ 130875 h 1341394"/>
                  <a:gd name="connsiteX103" fmla="*/ 1017886 w 1105087"/>
                  <a:gd name="connsiteY103" fmla="*/ 59933 h 1341394"/>
                  <a:gd name="connsiteX104" fmla="*/ 1011347 w 1105087"/>
                  <a:gd name="connsiteY104" fmla="*/ 11008 h 1341394"/>
                  <a:gd name="connsiteX105" fmla="*/ 800884 w 1105087"/>
                  <a:gd name="connsiteY105" fmla="*/ 219756 h 1341394"/>
                  <a:gd name="connsiteX106" fmla="*/ 1098802 w 1105087"/>
                  <a:gd name="connsiteY106" fmla="*/ 0 h 1341394"/>
                  <a:gd name="connsiteX107" fmla="*/ 1104932 w 1105087"/>
                  <a:gd name="connsiteY107" fmla="*/ 57487 h 1341394"/>
                  <a:gd name="connsiteX108" fmla="*/ 1082456 w 1105087"/>
                  <a:gd name="connsiteY108" fmla="*/ 167977 h 1341394"/>
                  <a:gd name="connsiteX109" fmla="*/ 1018703 w 1105087"/>
                  <a:gd name="connsiteY109" fmla="*/ 248296 h 1341394"/>
                  <a:gd name="connsiteX110" fmla="*/ 950456 w 1105087"/>
                  <a:gd name="connsiteY110" fmla="*/ 277651 h 1341394"/>
                  <a:gd name="connsiteX111" fmla="*/ 857280 w 1105087"/>
                  <a:gd name="connsiteY111" fmla="*/ 263789 h 1341394"/>
                  <a:gd name="connsiteX112" fmla="*/ 800884 w 1105087"/>
                  <a:gd name="connsiteY112"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34803 w 1105087"/>
                  <a:gd name="connsiteY97" fmla="*/ 90512 h 1341394"/>
                  <a:gd name="connsiteX98" fmla="*/ 876079 w 1105087"/>
                  <a:gd name="connsiteY98" fmla="*/ 171646 h 1341394"/>
                  <a:gd name="connsiteX99" fmla="*/ 951273 w 1105087"/>
                  <a:gd name="connsiteY99" fmla="*/ 186731 h 1341394"/>
                  <a:gd name="connsiteX100" fmla="*/ 976202 w 1105087"/>
                  <a:gd name="connsiteY100" fmla="*/ 169607 h 1341394"/>
                  <a:gd name="connsiteX101" fmla="*/ 1003174 w 1105087"/>
                  <a:gd name="connsiteY101" fmla="*/ 130875 h 1341394"/>
                  <a:gd name="connsiteX102" fmla="*/ 1017886 w 1105087"/>
                  <a:gd name="connsiteY102" fmla="*/ 59933 h 1341394"/>
                  <a:gd name="connsiteX103" fmla="*/ 1011347 w 1105087"/>
                  <a:gd name="connsiteY103" fmla="*/ 11008 h 1341394"/>
                  <a:gd name="connsiteX104" fmla="*/ 800884 w 1105087"/>
                  <a:gd name="connsiteY104" fmla="*/ 219756 h 1341394"/>
                  <a:gd name="connsiteX105" fmla="*/ 1098802 w 1105087"/>
                  <a:gd name="connsiteY105" fmla="*/ 0 h 1341394"/>
                  <a:gd name="connsiteX106" fmla="*/ 1104932 w 1105087"/>
                  <a:gd name="connsiteY106" fmla="*/ 57487 h 1341394"/>
                  <a:gd name="connsiteX107" fmla="*/ 1082456 w 1105087"/>
                  <a:gd name="connsiteY107" fmla="*/ 167977 h 1341394"/>
                  <a:gd name="connsiteX108" fmla="*/ 1018703 w 1105087"/>
                  <a:gd name="connsiteY108" fmla="*/ 248296 h 1341394"/>
                  <a:gd name="connsiteX109" fmla="*/ 950456 w 1105087"/>
                  <a:gd name="connsiteY109" fmla="*/ 277651 h 1341394"/>
                  <a:gd name="connsiteX110" fmla="*/ 857280 w 1105087"/>
                  <a:gd name="connsiteY110" fmla="*/ 263789 h 1341394"/>
                  <a:gd name="connsiteX111" fmla="*/ 800884 w 1105087"/>
                  <a:gd name="connsiteY111"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1347 w 1105087"/>
                  <a:gd name="connsiteY96" fmla="*/ 11008 h 1341394"/>
                  <a:gd name="connsiteX97" fmla="*/ 876079 w 1105087"/>
                  <a:gd name="connsiteY97" fmla="*/ 171646 h 1341394"/>
                  <a:gd name="connsiteX98" fmla="*/ 951273 w 1105087"/>
                  <a:gd name="connsiteY98" fmla="*/ 186731 h 1341394"/>
                  <a:gd name="connsiteX99" fmla="*/ 976202 w 1105087"/>
                  <a:gd name="connsiteY99" fmla="*/ 169607 h 1341394"/>
                  <a:gd name="connsiteX100" fmla="*/ 1003174 w 1105087"/>
                  <a:gd name="connsiteY100" fmla="*/ 130875 h 1341394"/>
                  <a:gd name="connsiteX101" fmla="*/ 1017886 w 1105087"/>
                  <a:gd name="connsiteY101" fmla="*/ 59933 h 1341394"/>
                  <a:gd name="connsiteX102" fmla="*/ 1011347 w 1105087"/>
                  <a:gd name="connsiteY102" fmla="*/ 11008 h 1341394"/>
                  <a:gd name="connsiteX103" fmla="*/ 800884 w 1105087"/>
                  <a:gd name="connsiteY103" fmla="*/ 219756 h 1341394"/>
                  <a:gd name="connsiteX104" fmla="*/ 1098802 w 1105087"/>
                  <a:gd name="connsiteY104" fmla="*/ 0 h 1341394"/>
                  <a:gd name="connsiteX105" fmla="*/ 1104932 w 1105087"/>
                  <a:gd name="connsiteY105" fmla="*/ 57487 h 1341394"/>
                  <a:gd name="connsiteX106" fmla="*/ 1082456 w 1105087"/>
                  <a:gd name="connsiteY106" fmla="*/ 167977 h 1341394"/>
                  <a:gd name="connsiteX107" fmla="*/ 1018703 w 1105087"/>
                  <a:gd name="connsiteY107" fmla="*/ 248296 h 1341394"/>
                  <a:gd name="connsiteX108" fmla="*/ 950456 w 1105087"/>
                  <a:gd name="connsiteY108" fmla="*/ 277651 h 1341394"/>
                  <a:gd name="connsiteX109" fmla="*/ 857280 w 1105087"/>
                  <a:gd name="connsiteY109" fmla="*/ 263789 h 1341394"/>
                  <a:gd name="connsiteX110" fmla="*/ 800884 w 1105087"/>
                  <a:gd name="connsiteY110" fmla="*/ 219756 h 1341394"/>
                  <a:gd name="connsiteX0" fmla="*/ 927272 w 1105087"/>
                  <a:gd name="connsiteY0" fmla="*/ 989202 h 1341394"/>
                  <a:gd name="connsiteX1" fmla="*/ 887632 w 1105087"/>
                  <a:gd name="connsiteY1" fmla="*/ 1000618 h 1341394"/>
                  <a:gd name="connsiteX2" fmla="*/ 862294 w 1105087"/>
                  <a:gd name="connsiteY2" fmla="*/ 1024265 h 1341394"/>
                  <a:gd name="connsiteX3" fmla="*/ 839818 w 1105087"/>
                  <a:gd name="connsiteY3" fmla="*/ 1067482 h 1341394"/>
                  <a:gd name="connsiteX4" fmla="*/ 834096 w 1105087"/>
                  <a:gd name="connsiteY4" fmla="*/ 1152286 h 1341394"/>
                  <a:gd name="connsiteX5" fmla="*/ 851669 w 1105087"/>
                  <a:gd name="connsiteY5" fmla="*/ 1203250 h 1341394"/>
                  <a:gd name="connsiteX6" fmla="*/ 875372 w 1105087"/>
                  <a:gd name="connsiteY6" fmla="*/ 1233420 h 1341394"/>
                  <a:gd name="connsiteX7" fmla="*/ 899074 w 1105087"/>
                  <a:gd name="connsiteY7" fmla="*/ 1248913 h 1341394"/>
                  <a:gd name="connsiteX8" fmla="*/ 950566 w 1105087"/>
                  <a:gd name="connsiteY8" fmla="*/ 1248506 h 1341394"/>
                  <a:gd name="connsiteX9" fmla="*/ 975495 w 1105087"/>
                  <a:gd name="connsiteY9" fmla="*/ 1231382 h 1341394"/>
                  <a:gd name="connsiteX10" fmla="*/ 1002467 w 1105087"/>
                  <a:gd name="connsiteY10" fmla="*/ 1192649 h 1341394"/>
                  <a:gd name="connsiteX11" fmla="*/ 1017179 w 1105087"/>
                  <a:gd name="connsiteY11" fmla="*/ 1121708 h 1341394"/>
                  <a:gd name="connsiteX12" fmla="*/ 1010640 w 1105087"/>
                  <a:gd name="connsiteY12" fmla="*/ 1072782 h 1341394"/>
                  <a:gd name="connsiteX13" fmla="*/ 986529 w 1105087"/>
                  <a:gd name="connsiteY13" fmla="*/ 1025080 h 1341394"/>
                  <a:gd name="connsiteX14" fmla="*/ 958331 w 1105087"/>
                  <a:gd name="connsiteY14" fmla="*/ 999395 h 1341394"/>
                  <a:gd name="connsiteX15" fmla="*/ 927272 w 1105087"/>
                  <a:gd name="connsiteY15" fmla="*/ 989202 h 1341394"/>
                  <a:gd name="connsiteX16" fmla="*/ 183932 w 1105087"/>
                  <a:gd name="connsiteY16" fmla="*/ 989202 h 1341394"/>
                  <a:gd name="connsiteX17" fmla="*/ 144291 w 1105087"/>
                  <a:gd name="connsiteY17" fmla="*/ 1000618 h 1341394"/>
                  <a:gd name="connsiteX18" fmla="*/ 118954 w 1105087"/>
                  <a:gd name="connsiteY18" fmla="*/ 1024265 h 1341394"/>
                  <a:gd name="connsiteX19" fmla="*/ 96477 w 1105087"/>
                  <a:gd name="connsiteY19" fmla="*/ 1067482 h 1341394"/>
                  <a:gd name="connsiteX20" fmla="*/ 90756 w 1105087"/>
                  <a:gd name="connsiteY20" fmla="*/ 1152286 h 1341394"/>
                  <a:gd name="connsiteX21" fmla="*/ 108329 w 1105087"/>
                  <a:gd name="connsiteY21" fmla="*/ 1203250 h 1341394"/>
                  <a:gd name="connsiteX22" fmla="*/ 132031 w 1105087"/>
                  <a:gd name="connsiteY22" fmla="*/ 1233420 h 1341394"/>
                  <a:gd name="connsiteX23" fmla="*/ 155734 w 1105087"/>
                  <a:gd name="connsiteY23" fmla="*/ 1248913 h 1341394"/>
                  <a:gd name="connsiteX24" fmla="*/ 207226 w 1105087"/>
                  <a:gd name="connsiteY24" fmla="*/ 1248506 h 1341394"/>
                  <a:gd name="connsiteX25" fmla="*/ 232155 w 1105087"/>
                  <a:gd name="connsiteY25" fmla="*/ 1231382 h 1341394"/>
                  <a:gd name="connsiteX26" fmla="*/ 259127 w 1105087"/>
                  <a:gd name="connsiteY26" fmla="*/ 1192649 h 1341394"/>
                  <a:gd name="connsiteX27" fmla="*/ 273839 w 1105087"/>
                  <a:gd name="connsiteY27" fmla="*/ 1121708 h 1341394"/>
                  <a:gd name="connsiteX28" fmla="*/ 267300 w 1105087"/>
                  <a:gd name="connsiteY28" fmla="*/ 1072782 h 1341394"/>
                  <a:gd name="connsiteX29" fmla="*/ 243189 w 1105087"/>
                  <a:gd name="connsiteY29" fmla="*/ 1025080 h 1341394"/>
                  <a:gd name="connsiteX30" fmla="*/ 214991 w 1105087"/>
                  <a:gd name="connsiteY30" fmla="*/ 999395 h 1341394"/>
                  <a:gd name="connsiteX31" fmla="*/ 183932 w 1105087"/>
                  <a:gd name="connsiteY31" fmla="*/ 989202 h 1341394"/>
                  <a:gd name="connsiteX32" fmla="*/ 941576 w 1105087"/>
                  <a:gd name="connsiteY32" fmla="*/ 902665 h 1341394"/>
                  <a:gd name="connsiteX33" fmla="*/ 986120 w 1105087"/>
                  <a:gd name="connsiteY33" fmla="*/ 914999 h 1341394"/>
                  <a:gd name="connsiteX34" fmla="*/ 1052325 w 1105087"/>
                  <a:gd name="connsiteY34" fmla="*/ 966370 h 1341394"/>
                  <a:gd name="connsiteX35" fmla="*/ 1098095 w 1105087"/>
                  <a:gd name="connsiteY35" fmla="*/ 1061774 h 1341394"/>
                  <a:gd name="connsiteX36" fmla="*/ 1104225 w 1105087"/>
                  <a:gd name="connsiteY36" fmla="*/ 1119261 h 1341394"/>
                  <a:gd name="connsiteX37" fmla="*/ 1081749 w 1105087"/>
                  <a:gd name="connsiteY37" fmla="*/ 1229751 h 1341394"/>
                  <a:gd name="connsiteX38" fmla="*/ 1017996 w 1105087"/>
                  <a:gd name="connsiteY38" fmla="*/ 1310070 h 1341394"/>
                  <a:gd name="connsiteX39" fmla="*/ 949749 w 1105087"/>
                  <a:gd name="connsiteY39" fmla="*/ 1339425 h 1341394"/>
                  <a:gd name="connsiteX40" fmla="*/ 856573 w 1105087"/>
                  <a:gd name="connsiteY40" fmla="*/ 1325563 h 1341394"/>
                  <a:gd name="connsiteX41" fmla="*/ 800177 w 1105087"/>
                  <a:gd name="connsiteY41" fmla="*/ 1281530 h 1341394"/>
                  <a:gd name="connsiteX42" fmla="*/ 753180 w 1105087"/>
                  <a:gd name="connsiteY42" fmla="*/ 1193872 h 1341394"/>
                  <a:gd name="connsiteX43" fmla="*/ 743781 w 1105087"/>
                  <a:gd name="connsiteY43" fmla="*/ 1104176 h 1341394"/>
                  <a:gd name="connsiteX44" fmla="*/ 775657 w 1105087"/>
                  <a:gd name="connsiteY44" fmla="*/ 996133 h 1341394"/>
                  <a:gd name="connsiteX45" fmla="*/ 829601 w 1105087"/>
                  <a:gd name="connsiteY45" fmla="*/ 934569 h 1341394"/>
                  <a:gd name="connsiteX46" fmla="*/ 895805 w 1105087"/>
                  <a:gd name="connsiteY46" fmla="*/ 904398 h 1341394"/>
                  <a:gd name="connsiteX47" fmla="*/ 941576 w 1105087"/>
                  <a:gd name="connsiteY47" fmla="*/ 902665 h 1341394"/>
                  <a:gd name="connsiteX48" fmla="*/ 198235 w 1105087"/>
                  <a:gd name="connsiteY48" fmla="*/ 902665 h 1341394"/>
                  <a:gd name="connsiteX49" fmla="*/ 242780 w 1105087"/>
                  <a:gd name="connsiteY49" fmla="*/ 914999 h 1341394"/>
                  <a:gd name="connsiteX50" fmla="*/ 308984 w 1105087"/>
                  <a:gd name="connsiteY50" fmla="*/ 966370 h 1341394"/>
                  <a:gd name="connsiteX51" fmla="*/ 354755 w 1105087"/>
                  <a:gd name="connsiteY51" fmla="*/ 1061774 h 1341394"/>
                  <a:gd name="connsiteX52" fmla="*/ 360885 w 1105087"/>
                  <a:gd name="connsiteY52" fmla="*/ 1119261 h 1341394"/>
                  <a:gd name="connsiteX53" fmla="*/ 338408 w 1105087"/>
                  <a:gd name="connsiteY53" fmla="*/ 1229751 h 1341394"/>
                  <a:gd name="connsiteX54" fmla="*/ 274656 w 1105087"/>
                  <a:gd name="connsiteY54" fmla="*/ 1310070 h 1341394"/>
                  <a:gd name="connsiteX55" fmla="*/ 206409 w 1105087"/>
                  <a:gd name="connsiteY55" fmla="*/ 1339425 h 1341394"/>
                  <a:gd name="connsiteX56" fmla="*/ 113233 w 1105087"/>
                  <a:gd name="connsiteY56" fmla="*/ 1325563 h 1341394"/>
                  <a:gd name="connsiteX57" fmla="*/ 56836 w 1105087"/>
                  <a:gd name="connsiteY57" fmla="*/ 1281530 h 1341394"/>
                  <a:gd name="connsiteX58" fmla="*/ 9840 w 1105087"/>
                  <a:gd name="connsiteY58" fmla="*/ 1193872 h 1341394"/>
                  <a:gd name="connsiteX59" fmla="*/ 440 w 1105087"/>
                  <a:gd name="connsiteY59" fmla="*/ 1104176 h 1341394"/>
                  <a:gd name="connsiteX60" fmla="*/ 32316 w 1105087"/>
                  <a:gd name="connsiteY60" fmla="*/ 996133 h 1341394"/>
                  <a:gd name="connsiteX61" fmla="*/ 86261 w 1105087"/>
                  <a:gd name="connsiteY61" fmla="*/ 934569 h 1341394"/>
                  <a:gd name="connsiteX62" fmla="*/ 152465 w 1105087"/>
                  <a:gd name="connsiteY62" fmla="*/ 904398 h 1341394"/>
                  <a:gd name="connsiteX63" fmla="*/ 198235 w 1105087"/>
                  <a:gd name="connsiteY63" fmla="*/ 902665 h 1341394"/>
                  <a:gd name="connsiteX64" fmla="*/ 688148 w 1105087"/>
                  <a:gd name="connsiteY64" fmla="*/ 466543 h 1341394"/>
                  <a:gd name="connsiteX65" fmla="*/ 648507 w 1105087"/>
                  <a:gd name="connsiteY65" fmla="*/ 477958 h 1341394"/>
                  <a:gd name="connsiteX66" fmla="*/ 623170 w 1105087"/>
                  <a:gd name="connsiteY66" fmla="*/ 501606 h 1341394"/>
                  <a:gd name="connsiteX67" fmla="*/ 600693 w 1105087"/>
                  <a:gd name="connsiteY67" fmla="*/ 544823 h 1341394"/>
                  <a:gd name="connsiteX68" fmla="*/ 594972 w 1105087"/>
                  <a:gd name="connsiteY68" fmla="*/ 629627 h 1341394"/>
                  <a:gd name="connsiteX69" fmla="*/ 612545 w 1105087"/>
                  <a:gd name="connsiteY69" fmla="*/ 680590 h 1341394"/>
                  <a:gd name="connsiteX70" fmla="*/ 636247 w 1105087"/>
                  <a:gd name="connsiteY70" fmla="*/ 710761 h 1341394"/>
                  <a:gd name="connsiteX71" fmla="*/ 659950 w 1105087"/>
                  <a:gd name="connsiteY71" fmla="*/ 726254 h 1341394"/>
                  <a:gd name="connsiteX72" fmla="*/ 711442 w 1105087"/>
                  <a:gd name="connsiteY72" fmla="*/ 725846 h 1341394"/>
                  <a:gd name="connsiteX73" fmla="*/ 736371 w 1105087"/>
                  <a:gd name="connsiteY73" fmla="*/ 708722 h 1341394"/>
                  <a:gd name="connsiteX74" fmla="*/ 763343 w 1105087"/>
                  <a:gd name="connsiteY74" fmla="*/ 669990 h 1341394"/>
                  <a:gd name="connsiteX75" fmla="*/ 778055 w 1105087"/>
                  <a:gd name="connsiteY75" fmla="*/ 599048 h 1341394"/>
                  <a:gd name="connsiteX76" fmla="*/ 771516 w 1105087"/>
                  <a:gd name="connsiteY76" fmla="*/ 550123 h 1341394"/>
                  <a:gd name="connsiteX77" fmla="*/ 747405 w 1105087"/>
                  <a:gd name="connsiteY77" fmla="*/ 502421 h 1341394"/>
                  <a:gd name="connsiteX78" fmla="*/ 719207 w 1105087"/>
                  <a:gd name="connsiteY78" fmla="*/ 476735 h 1341394"/>
                  <a:gd name="connsiteX79" fmla="*/ 688148 w 1105087"/>
                  <a:gd name="connsiteY79" fmla="*/ 466543 h 1341394"/>
                  <a:gd name="connsiteX80" fmla="*/ 702451 w 1105087"/>
                  <a:gd name="connsiteY80" fmla="*/ 380006 h 1341394"/>
                  <a:gd name="connsiteX81" fmla="*/ 746996 w 1105087"/>
                  <a:gd name="connsiteY81" fmla="*/ 392339 h 1341394"/>
                  <a:gd name="connsiteX82" fmla="*/ 813201 w 1105087"/>
                  <a:gd name="connsiteY82" fmla="*/ 443711 h 1341394"/>
                  <a:gd name="connsiteX83" fmla="*/ 858971 w 1105087"/>
                  <a:gd name="connsiteY83" fmla="*/ 539115 h 1341394"/>
                  <a:gd name="connsiteX84" fmla="*/ 865101 w 1105087"/>
                  <a:gd name="connsiteY84" fmla="*/ 596602 h 1341394"/>
                  <a:gd name="connsiteX85" fmla="*/ 842625 w 1105087"/>
                  <a:gd name="connsiteY85" fmla="*/ 707092 h 1341394"/>
                  <a:gd name="connsiteX86" fmla="*/ 778872 w 1105087"/>
                  <a:gd name="connsiteY86" fmla="*/ 787410 h 1341394"/>
                  <a:gd name="connsiteX87" fmla="*/ 710625 w 1105087"/>
                  <a:gd name="connsiteY87" fmla="*/ 816766 h 1341394"/>
                  <a:gd name="connsiteX88" fmla="*/ 617449 w 1105087"/>
                  <a:gd name="connsiteY88" fmla="*/ 802903 h 1341394"/>
                  <a:gd name="connsiteX89" fmla="*/ 561052 w 1105087"/>
                  <a:gd name="connsiteY89" fmla="*/ 758871 h 1341394"/>
                  <a:gd name="connsiteX90" fmla="*/ 514056 w 1105087"/>
                  <a:gd name="connsiteY90" fmla="*/ 671213 h 1341394"/>
                  <a:gd name="connsiteX91" fmla="*/ 504656 w 1105087"/>
                  <a:gd name="connsiteY91" fmla="*/ 581517 h 1341394"/>
                  <a:gd name="connsiteX92" fmla="*/ 536532 w 1105087"/>
                  <a:gd name="connsiteY92" fmla="*/ 473474 h 1341394"/>
                  <a:gd name="connsiteX93" fmla="*/ 590477 w 1105087"/>
                  <a:gd name="connsiteY93" fmla="*/ 411909 h 1341394"/>
                  <a:gd name="connsiteX94" fmla="*/ 656681 w 1105087"/>
                  <a:gd name="connsiteY94" fmla="*/ 381739 h 1341394"/>
                  <a:gd name="connsiteX95" fmla="*/ 702451 w 1105087"/>
                  <a:gd name="connsiteY95" fmla="*/ 380006 h 1341394"/>
                  <a:gd name="connsiteX96" fmla="*/ 1017886 w 1105087"/>
                  <a:gd name="connsiteY96" fmla="*/ 59933 h 1341394"/>
                  <a:gd name="connsiteX97" fmla="*/ 876079 w 1105087"/>
                  <a:gd name="connsiteY97" fmla="*/ 171646 h 1341394"/>
                  <a:gd name="connsiteX98" fmla="*/ 951273 w 1105087"/>
                  <a:gd name="connsiteY98" fmla="*/ 186731 h 1341394"/>
                  <a:gd name="connsiteX99" fmla="*/ 976202 w 1105087"/>
                  <a:gd name="connsiteY99" fmla="*/ 169607 h 1341394"/>
                  <a:gd name="connsiteX100" fmla="*/ 1003174 w 1105087"/>
                  <a:gd name="connsiteY100" fmla="*/ 130875 h 1341394"/>
                  <a:gd name="connsiteX101" fmla="*/ 1017886 w 1105087"/>
                  <a:gd name="connsiteY101" fmla="*/ 59933 h 1341394"/>
                  <a:gd name="connsiteX102" fmla="*/ 800884 w 1105087"/>
                  <a:gd name="connsiteY102" fmla="*/ 219756 h 1341394"/>
                  <a:gd name="connsiteX103" fmla="*/ 1098802 w 1105087"/>
                  <a:gd name="connsiteY103" fmla="*/ 0 h 1341394"/>
                  <a:gd name="connsiteX104" fmla="*/ 1104932 w 1105087"/>
                  <a:gd name="connsiteY104" fmla="*/ 57487 h 1341394"/>
                  <a:gd name="connsiteX105" fmla="*/ 1082456 w 1105087"/>
                  <a:gd name="connsiteY105" fmla="*/ 167977 h 1341394"/>
                  <a:gd name="connsiteX106" fmla="*/ 1018703 w 1105087"/>
                  <a:gd name="connsiteY106" fmla="*/ 248296 h 1341394"/>
                  <a:gd name="connsiteX107" fmla="*/ 950456 w 1105087"/>
                  <a:gd name="connsiteY107" fmla="*/ 277651 h 1341394"/>
                  <a:gd name="connsiteX108" fmla="*/ 857280 w 1105087"/>
                  <a:gd name="connsiteY108" fmla="*/ 263789 h 1341394"/>
                  <a:gd name="connsiteX109" fmla="*/ 800884 w 1105087"/>
                  <a:gd name="connsiteY109" fmla="*/ 219756 h 1341394"/>
                  <a:gd name="connsiteX0" fmla="*/ 1017886 w 1222713"/>
                  <a:gd name="connsiteY0" fmla="*/ 59933 h 1341394"/>
                  <a:gd name="connsiteX1" fmla="*/ 800884 w 1222713"/>
                  <a:gd name="connsiteY1" fmla="*/ 219756 h 1341394"/>
                  <a:gd name="connsiteX2" fmla="*/ 1098802 w 1222713"/>
                  <a:gd name="connsiteY2" fmla="*/ 0 h 1341394"/>
                  <a:gd name="connsiteX3" fmla="*/ 1104932 w 1222713"/>
                  <a:gd name="connsiteY3" fmla="*/ 57487 h 1341394"/>
                  <a:gd name="connsiteX4" fmla="*/ 1082456 w 1222713"/>
                  <a:gd name="connsiteY4" fmla="*/ 167977 h 1341394"/>
                  <a:gd name="connsiteX5" fmla="*/ 1018703 w 1222713"/>
                  <a:gd name="connsiteY5" fmla="*/ 248296 h 1341394"/>
                  <a:gd name="connsiteX6" fmla="*/ 950456 w 1222713"/>
                  <a:gd name="connsiteY6" fmla="*/ 277651 h 1341394"/>
                  <a:gd name="connsiteX7" fmla="*/ 857280 w 1222713"/>
                  <a:gd name="connsiteY7" fmla="*/ 263789 h 1341394"/>
                  <a:gd name="connsiteX8" fmla="*/ 800884 w 1222713"/>
                  <a:gd name="connsiteY8" fmla="*/ 219756 h 1341394"/>
                  <a:gd name="connsiteX9" fmla="*/ 887632 w 1222713"/>
                  <a:gd name="connsiteY9" fmla="*/ 1000618 h 1341394"/>
                  <a:gd name="connsiteX10" fmla="*/ 862294 w 1222713"/>
                  <a:gd name="connsiteY10" fmla="*/ 1024265 h 1341394"/>
                  <a:gd name="connsiteX11" fmla="*/ 839818 w 1222713"/>
                  <a:gd name="connsiteY11" fmla="*/ 1067482 h 1341394"/>
                  <a:gd name="connsiteX12" fmla="*/ 834096 w 1222713"/>
                  <a:gd name="connsiteY12" fmla="*/ 1152286 h 1341394"/>
                  <a:gd name="connsiteX13" fmla="*/ 851669 w 1222713"/>
                  <a:gd name="connsiteY13" fmla="*/ 1203250 h 1341394"/>
                  <a:gd name="connsiteX14" fmla="*/ 875372 w 1222713"/>
                  <a:gd name="connsiteY14" fmla="*/ 1233420 h 1341394"/>
                  <a:gd name="connsiteX15" fmla="*/ 899074 w 1222713"/>
                  <a:gd name="connsiteY15" fmla="*/ 1248913 h 1341394"/>
                  <a:gd name="connsiteX16" fmla="*/ 950566 w 1222713"/>
                  <a:gd name="connsiteY16" fmla="*/ 1248506 h 1341394"/>
                  <a:gd name="connsiteX17" fmla="*/ 975495 w 1222713"/>
                  <a:gd name="connsiteY17" fmla="*/ 1231382 h 1341394"/>
                  <a:gd name="connsiteX18" fmla="*/ 1002467 w 1222713"/>
                  <a:gd name="connsiteY18" fmla="*/ 1192649 h 1341394"/>
                  <a:gd name="connsiteX19" fmla="*/ 1017179 w 1222713"/>
                  <a:gd name="connsiteY19" fmla="*/ 1121708 h 1341394"/>
                  <a:gd name="connsiteX20" fmla="*/ 1010640 w 1222713"/>
                  <a:gd name="connsiteY20" fmla="*/ 1072782 h 1341394"/>
                  <a:gd name="connsiteX21" fmla="*/ 986529 w 1222713"/>
                  <a:gd name="connsiteY21" fmla="*/ 1025080 h 1341394"/>
                  <a:gd name="connsiteX22" fmla="*/ 958331 w 1222713"/>
                  <a:gd name="connsiteY22" fmla="*/ 999395 h 1341394"/>
                  <a:gd name="connsiteX23" fmla="*/ 927272 w 1222713"/>
                  <a:gd name="connsiteY23" fmla="*/ 989202 h 1341394"/>
                  <a:gd name="connsiteX24" fmla="*/ 183932 w 1222713"/>
                  <a:gd name="connsiteY24" fmla="*/ 989202 h 1341394"/>
                  <a:gd name="connsiteX25" fmla="*/ 144291 w 1222713"/>
                  <a:gd name="connsiteY25" fmla="*/ 1000618 h 1341394"/>
                  <a:gd name="connsiteX26" fmla="*/ 118954 w 1222713"/>
                  <a:gd name="connsiteY26" fmla="*/ 1024265 h 1341394"/>
                  <a:gd name="connsiteX27" fmla="*/ 96477 w 1222713"/>
                  <a:gd name="connsiteY27" fmla="*/ 1067482 h 1341394"/>
                  <a:gd name="connsiteX28" fmla="*/ 90756 w 1222713"/>
                  <a:gd name="connsiteY28" fmla="*/ 1152286 h 1341394"/>
                  <a:gd name="connsiteX29" fmla="*/ 108329 w 1222713"/>
                  <a:gd name="connsiteY29" fmla="*/ 1203250 h 1341394"/>
                  <a:gd name="connsiteX30" fmla="*/ 132031 w 1222713"/>
                  <a:gd name="connsiteY30" fmla="*/ 1233420 h 1341394"/>
                  <a:gd name="connsiteX31" fmla="*/ 155734 w 1222713"/>
                  <a:gd name="connsiteY31" fmla="*/ 1248913 h 1341394"/>
                  <a:gd name="connsiteX32" fmla="*/ 207226 w 1222713"/>
                  <a:gd name="connsiteY32" fmla="*/ 1248506 h 1341394"/>
                  <a:gd name="connsiteX33" fmla="*/ 232155 w 1222713"/>
                  <a:gd name="connsiteY33" fmla="*/ 1231382 h 1341394"/>
                  <a:gd name="connsiteX34" fmla="*/ 259127 w 1222713"/>
                  <a:gd name="connsiteY34" fmla="*/ 1192649 h 1341394"/>
                  <a:gd name="connsiteX35" fmla="*/ 273839 w 1222713"/>
                  <a:gd name="connsiteY35" fmla="*/ 1121708 h 1341394"/>
                  <a:gd name="connsiteX36" fmla="*/ 267300 w 1222713"/>
                  <a:gd name="connsiteY36" fmla="*/ 1072782 h 1341394"/>
                  <a:gd name="connsiteX37" fmla="*/ 243189 w 1222713"/>
                  <a:gd name="connsiteY37" fmla="*/ 1025080 h 1341394"/>
                  <a:gd name="connsiteX38" fmla="*/ 214991 w 1222713"/>
                  <a:gd name="connsiteY38" fmla="*/ 999395 h 1341394"/>
                  <a:gd name="connsiteX39" fmla="*/ 183932 w 1222713"/>
                  <a:gd name="connsiteY39" fmla="*/ 989202 h 1341394"/>
                  <a:gd name="connsiteX40" fmla="*/ 941576 w 1222713"/>
                  <a:gd name="connsiteY40" fmla="*/ 902665 h 1341394"/>
                  <a:gd name="connsiteX41" fmla="*/ 986120 w 1222713"/>
                  <a:gd name="connsiteY41" fmla="*/ 914999 h 1341394"/>
                  <a:gd name="connsiteX42" fmla="*/ 1052325 w 1222713"/>
                  <a:gd name="connsiteY42" fmla="*/ 966370 h 1341394"/>
                  <a:gd name="connsiteX43" fmla="*/ 1098095 w 1222713"/>
                  <a:gd name="connsiteY43" fmla="*/ 1061774 h 1341394"/>
                  <a:gd name="connsiteX44" fmla="*/ 1104225 w 1222713"/>
                  <a:gd name="connsiteY44" fmla="*/ 1119261 h 1341394"/>
                  <a:gd name="connsiteX45" fmla="*/ 1081749 w 1222713"/>
                  <a:gd name="connsiteY45" fmla="*/ 1229751 h 1341394"/>
                  <a:gd name="connsiteX46" fmla="*/ 1017996 w 1222713"/>
                  <a:gd name="connsiteY46" fmla="*/ 1310070 h 1341394"/>
                  <a:gd name="connsiteX47" fmla="*/ 949749 w 1222713"/>
                  <a:gd name="connsiteY47" fmla="*/ 1339425 h 1341394"/>
                  <a:gd name="connsiteX48" fmla="*/ 856573 w 1222713"/>
                  <a:gd name="connsiteY48" fmla="*/ 1325563 h 1341394"/>
                  <a:gd name="connsiteX49" fmla="*/ 800177 w 1222713"/>
                  <a:gd name="connsiteY49" fmla="*/ 1281530 h 1341394"/>
                  <a:gd name="connsiteX50" fmla="*/ 753180 w 1222713"/>
                  <a:gd name="connsiteY50" fmla="*/ 1193872 h 1341394"/>
                  <a:gd name="connsiteX51" fmla="*/ 743781 w 1222713"/>
                  <a:gd name="connsiteY51" fmla="*/ 1104176 h 1341394"/>
                  <a:gd name="connsiteX52" fmla="*/ 775657 w 1222713"/>
                  <a:gd name="connsiteY52" fmla="*/ 996133 h 1341394"/>
                  <a:gd name="connsiteX53" fmla="*/ 829601 w 1222713"/>
                  <a:gd name="connsiteY53" fmla="*/ 934569 h 1341394"/>
                  <a:gd name="connsiteX54" fmla="*/ 895805 w 1222713"/>
                  <a:gd name="connsiteY54" fmla="*/ 904398 h 1341394"/>
                  <a:gd name="connsiteX55" fmla="*/ 941576 w 1222713"/>
                  <a:gd name="connsiteY55" fmla="*/ 902665 h 1341394"/>
                  <a:gd name="connsiteX56" fmla="*/ 198235 w 1222713"/>
                  <a:gd name="connsiteY56" fmla="*/ 902665 h 1341394"/>
                  <a:gd name="connsiteX57" fmla="*/ 242780 w 1222713"/>
                  <a:gd name="connsiteY57" fmla="*/ 914999 h 1341394"/>
                  <a:gd name="connsiteX58" fmla="*/ 308984 w 1222713"/>
                  <a:gd name="connsiteY58" fmla="*/ 966370 h 1341394"/>
                  <a:gd name="connsiteX59" fmla="*/ 354755 w 1222713"/>
                  <a:gd name="connsiteY59" fmla="*/ 1061774 h 1341394"/>
                  <a:gd name="connsiteX60" fmla="*/ 360885 w 1222713"/>
                  <a:gd name="connsiteY60" fmla="*/ 1119261 h 1341394"/>
                  <a:gd name="connsiteX61" fmla="*/ 338408 w 1222713"/>
                  <a:gd name="connsiteY61" fmla="*/ 1229751 h 1341394"/>
                  <a:gd name="connsiteX62" fmla="*/ 274656 w 1222713"/>
                  <a:gd name="connsiteY62" fmla="*/ 1310070 h 1341394"/>
                  <a:gd name="connsiteX63" fmla="*/ 206409 w 1222713"/>
                  <a:gd name="connsiteY63" fmla="*/ 1339425 h 1341394"/>
                  <a:gd name="connsiteX64" fmla="*/ 113233 w 1222713"/>
                  <a:gd name="connsiteY64" fmla="*/ 1325563 h 1341394"/>
                  <a:gd name="connsiteX65" fmla="*/ 56836 w 1222713"/>
                  <a:gd name="connsiteY65" fmla="*/ 1281530 h 1341394"/>
                  <a:gd name="connsiteX66" fmla="*/ 9840 w 1222713"/>
                  <a:gd name="connsiteY66" fmla="*/ 1193872 h 1341394"/>
                  <a:gd name="connsiteX67" fmla="*/ 440 w 1222713"/>
                  <a:gd name="connsiteY67" fmla="*/ 1104176 h 1341394"/>
                  <a:gd name="connsiteX68" fmla="*/ 32316 w 1222713"/>
                  <a:gd name="connsiteY68" fmla="*/ 996133 h 1341394"/>
                  <a:gd name="connsiteX69" fmla="*/ 86261 w 1222713"/>
                  <a:gd name="connsiteY69" fmla="*/ 934569 h 1341394"/>
                  <a:gd name="connsiteX70" fmla="*/ 152465 w 1222713"/>
                  <a:gd name="connsiteY70" fmla="*/ 904398 h 1341394"/>
                  <a:gd name="connsiteX71" fmla="*/ 198235 w 1222713"/>
                  <a:gd name="connsiteY71" fmla="*/ 902665 h 1341394"/>
                  <a:gd name="connsiteX72" fmla="*/ 688148 w 1222713"/>
                  <a:gd name="connsiteY72" fmla="*/ 466543 h 1341394"/>
                  <a:gd name="connsiteX73" fmla="*/ 648507 w 1222713"/>
                  <a:gd name="connsiteY73" fmla="*/ 477958 h 1341394"/>
                  <a:gd name="connsiteX74" fmla="*/ 623170 w 1222713"/>
                  <a:gd name="connsiteY74" fmla="*/ 501606 h 1341394"/>
                  <a:gd name="connsiteX75" fmla="*/ 600693 w 1222713"/>
                  <a:gd name="connsiteY75" fmla="*/ 544823 h 1341394"/>
                  <a:gd name="connsiteX76" fmla="*/ 594972 w 1222713"/>
                  <a:gd name="connsiteY76" fmla="*/ 629627 h 1341394"/>
                  <a:gd name="connsiteX77" fmla="*/ 612545 w 1222713"/>
                  <a:gd name="connsiteY77" fmla="*/ 680590 h 1341394"/>
                  <a:gd name="connsiteX78" fmla="*/ 636247 w 1222713"/>
                  <a:gd name="connsiteY78" fmla="*/ 710761 h 1341394"/>
                  <a:gd name="connsiteX79" fmla="*/ 659950 w 1222713"/>
                  <a:gd name="connsiteY79" fmla="*/ 726254 h 1341394"/>
                  <a:gd name="connsiteX80" fmla="*/ 711442 w 1222713"/>
                  <a:gd name="connsiteY80" fmla="*/ 725846 h 1341394"/>
                  <a:gd name="connsiteX81" fmla="*/ 736371 w 1222713"/>
                  <a:gd name="connsiteY81" fmla="*/ 708722 h 1341394"/>
                  <a:gd name="connsiteX82" fmla="*/ 763343 w 1222713"/>
                  <a:gd name="connsiteY82" fmla="*/ 669990 h 1341394"/>
                  <a:gd name="connsiteX83" fmla="*/ 778055 w 1222713"/>
                  <a:gd name="connsiteY83" fmla="*/ 599048 h 1341394"/>
                  <a:gd name="connsiteX84" fmla="*/ 771516 w 1222713"/>
                  <a:gd name="connsiteY84" fmla="*/ 550123 h 1341394"/>
                  <a:gd name="connsiteX85" fmla="*/ 747405 w 1222713"/>
                  <a:gd name="connsiteY85" fmla="*/ 502421 h 1341394"/>
                  <a:gd name="connsiteX86" fmla="*/ 719207 w 1222713"/>
                  <a:gd name="connsiteY86" fmla="*/ 476735 h 1341394"/>
                  <a:gd name="connsiteX87" fmla="*/ 688148 w 1222713"/>
                  <a:gd name="connsiteY87" fmla="*/ 466543 h 1341394"/>
                  <a:gd name="connsiteX88" fmla="*/ 702451 w 1222713"/>
                  <a:gd name="connsiteY88" fmla="*/ 380006 h 1341394"/>
                  <a:gd name="connsiteX89" fmla="*/ 746996 w 1222713"/>
                  <a:gd name="connsiteY89" fmla="*/ 392339 h 1341394"/>
                  <a:gd name="connsiteX90" fmla="*/ 813201 w 1222713"/>
                  <a:gd name="connsiteY90" fmla="*/ 443711 h 1341394"/>
                  <a:gd name="connsiteX91" fmla="*/ 858971 w 1222713"/>
                  <a:gd name="connsiteY91" fmla="*/ 539115 h 1341394"/>
                  <a:gd name="connsiteX92" fmla="*/ 865101 w 1222713"/>
                  <a:gd name="connsiteY92" fmla="*/ 596602 h 1341394"/>
                  <a:gd name="connsiteX93" fmla="*/ 842625 w 1222713"/>
                  <a:gd name="connsiteY93" fmla="*/ 707092 h 1341394"/>
                  <a:gd name="connsiteX94" fmla="*/ 778872 w 1222713"/>
                  <a:gd name="connsiteY94" fmla="*/ 787410 h 1341394"/>
                  <a:gd name="connsiteX95" fmla="*/ 710625 w 1222713"/>
                  <a:gd name="connsiteY95" fmla="*/ 816766 h 1341394"/>
                  <a:gd name="connsiteX96" fmla="*/ 617449 w 1222713"/>
                  <a:gd name="connsiteY96" fmla="*/ 802903 h 1341394"/>
                  <a:gd name="connsiteX97" fmla="*/ 561052 w 1222713"/>
                  <a:gd name="connsiteY97" fmla="*/ 758871 h 1341394"/>
                  <a:gd name="connsiteX98" fmla="*/ 514056 w 1222713"/>
                  <a:gd name="connsiteY98" fmla="*/ 671213 h 1341394"/>
                  <a:gd name="connsiteX99" fmla="*/ 504656 w 1222713"/>
                  <a:gd name="connsiteY99" fmla="*/ 581517 h 1341394"/>
                  <a:gd name="connsiteX100" fmla="*/ 536532 w 1222713"/>
                  <a:gd name="connsiteY100" fmla="*/ 473474 h 1341394"/>
                  <a:gd name="connsiteX101" fmla="*/ 590477 w 1222713"/>
                  <a:gd name="connsiteY101" fmla="*/ 411909 h 1341394"/>
                  <a:gd name="connsiteX102" fmla="*/ 656681 w 1222713"/>
                  <a:gd name="connsiteY102" fmla="*/ 381739 h 1341394"/>
                  <a:gd name="connsiteX103" fmla="*/ 702451 w 1222713"/>
                  <a:gd name="connsiteY103" fmla="*/ 380006 h 1341394"/>
                  <a:gd name="connsiteX104" fmla="*/ 1017886 w 1222713"/>
                  <a:gd name="connsiteY104" fmla="*/ 59933 h 1341394"/>
                  <a:gd name="connsiteX105" fmla="*/ 876079 w 1222713"/>
                  <a:gd name="connsiteY105" fmla="*/ 171646 h 1341394"/>
                  <a:gd name="connsiteX106" fmla="*/ 951273 w 1222713"/>
                  <a:gd name="connsiteY106" fmla="*/ 186731 h 1341394"/>
                  <a:gd name="connsiteX107" fmla="*/ 976202 w 1222713"/>
                  <a:gd name="connsiteY107" fmla="*/ 169607 h 1341394"/>
                  <a:gd name="connsiteX108" fmla="*/ 1003174 w 1222713"/>
                  <a:gd name="connsiteY108" fmla="*/ 130875 h 1341394"/>
                  <a:gd name="connsiteX109" fmla="*/ 1222714 w 1222713"/>
                  <a:gd name="connsiteY109" fmla="*/ 264761 h 1341394"/>
                  <a:gd name="connsiteX0" fmla="*/ 1017886 w 1105087"/>
                  <a:gd name="connsiteY0" fmla="*/ 59933 h 1341394"/>
                  <a:gd name="connsiteX1" fmla="*/ 800884 w 1105087"/>
                  <a:gd name="connsiteY1" fmla="*/ 219756 h 1341394"/>
                  <a:gd name="connsiteX2" fmla="*/ 1098802 w 1105087"/>
                  <a:gd name="connsiteY2" fmla="*/ 0 h 1341394"/>
                  <a:gd name="connsiteX3" fmla="*/ 1104932 w 1105087"/>
                  <a:gd name="connsiteY3" fmla="*/ 57487 h 1341394"/>
                  <a:gd name="connsiteX4" fmla="*/ 1082456 w 1105087"/>
                  <a:gd name="connsiteY4" fmla="*/ 167977 h 1341394"/>
                  <a:gd name="connsiteX5" fmla="*/ 1018703 w 1105087"/>
                  <a:gd name="connsiteY5" fmla="*/ 248296 h 1341394"/>
                  <a:gd name="connsiteX6" fmla="*/ 950456 w 1105087"/>
                  <a:gd name="connsiteY6" fmla="*/ 277651 h 1341394"/>
                  <a:gd name="connsiteX7" fmla="*/ 857280 w 1105087"/>
                  <a:gd name="connsiteY7" fmla="*/ 263789 h 1341394"/>
                  <a:gd name="connsiteX8" fmla="*/ 800884 w 1105087"/>
                  <a:gd name="connsiteY8" fmla="*/ 219756 h 1341394"/>
                  <a:gd name="connsiteX9" fmla="*/ 887632 w 1105087"/>
                  <a:gd name="connsiteY9" fmla="*/ 1000618 h 1341394"/>
                  <a:gd name="connsiteX10" fmla="*/ 862294 w 1105087"/>
                  <a:gd name="connsiteY10" fmla="*/ 1024265 h 1341394"/>
                  <a:gd name="connsiteX11" fmla="*/ 839818 w 1105087"/>
                  <a:gd name="connsiteY11" fmla="*/ 1067482 h 1341394"/>
                  <a:gd name="connsiteX12" fmla="*/ 834096 w 1105087"/>
                  <a:gd name="connsiteY12" fmla="*/ 1152286 h 1341394"/>
                  <a:gd name="connsiteX13" fmla="*/ 851669 w 1105087"/>
                  <a:gd name="connsiteY13" fmla="*/ 1203250 h 1341394"/>
                  <a:gd name="connsiteX14" fmla="*/ 875372 w 1105087"/>
                  <a:gd name="connsiteY14" fmla="*/ 1233420 h 1341394"/>
                  <a:gd name="connsiteX15" fmla="*/ 899074 w 1105087"/>
                  <a:gd name="connsiteY15" fmla="*/ 1248913 h 1341394"/>
                  <a:gd name="connsiteX16" fmla="*/ 950566 w 1105087"/>
                  <a:gd name="connsiteY16" fmla="*/ 1248506 h 1341394"/>
                  <a:gd name="connsiteX17" fmla="*/ 975495 w 1105087"/>
                  <a:gd name="connsiteY17" fmla="*/ 1231382 h 1341394"/>
                  <a:gd name="connsiteX18" fmla="*/ 1002467 w 1105087"/>
                  <a:gd name="connsiteY18" fmla="*/ 1192649 h 1341394"/>
                  <a:gd name="connsiteX19" fmla="*/ 1017179 w 1105087"/>
                  <a:gd name="connsiteY19" fmla="*/ 1121708 h 1341394"/>
                  <a:gd name="connsiteX20" fmla="*/ 1010640 w 1105087"/>
                  <a:gd name="connsiteY20" fmla="*/ 1072782 h 1341394"/>
                  <a:gd name="connsiteX21" fmla="*/ 986529 w 1105087"/>
                  <a:gd name="connsiteY21" fmla="*/ 1025080 h 1341394"/>
                  <a:gd name="connsiteX22" fmla="*/ 958331 w 1105087"/>
                  <a:gd name="connsiteY22" fmla="*/ 999395 h 1341394"/>
                  <a:gd name="connsiteX23" fmla="*/ 927272 w 1105087"/>
                  <a:gd name="connsiteY23" fmla="*/ 989202 h 1341394"/>
                  <a:gd name="connsiteX24" fmla="*/ 800884 w 1105087"/>
                  <a:gd name="connsiteY24" fmla="*/ 219756 h 1341394"/>
                  <a:gd name="connsiteX25" fmla="*/ 183932 w 1105087"/>
                  <a:gd name="connsiteY25" fmla="*/ 989202 h 1341394"/>
                  <a:gd name="connsiteX26" fmla="*/ 144291 w 1105087"/>
                  <a:gd name="connsiteY26" fmla="*/ 1000618 h 1341394"/>
                  <a:gd name="connsiteX27" fmla="*/ 118954 w 1105087"/>
                  <a:gd name="connsiteY27" fmla="*/ 1024265 h 1341394"/>
                  <a:gd name="connsiteX28" fmla="*/ 96477 w 1105087"/>
                  <a:gd name="connsiteY28" fmla="*/ 1067482 h 1341394"/>
                  <a:gd name="connsiteX29" fmla="*/ 90756 w 1105087"/>
                  <a:gd name="connsiteY29" fmla="*/ 1152286 h 1341394"/>
                  <a:gd name="connsiteX30" fmla="*/ 108329 w 1105087"/>
                  <a:gd name="connsiteY30" fmla="*/ 1203250 h 1341394"/>
                  <a:gd name="connsiteX31" fmla="*/ 132031 w 1105087"/>
                  <a:gd name="connsiteY31" fmla="*/ 1233420 h 1341394"/>
                  <a:gd name="connsiteX32" fmla="*/ 155734 w 1105087"/>
                  <a:gd name="connsiteY32" fmla="*/ 1248913 h 1341394"/>
                  <a:gd name="connsiteX33" fmla="*/ 207226 w 1105087"/>
                  <a:gd name="connsiteY33" fmla="*/ 1248506 h 1341394"/>
                  <a:gd name="connsiteX34" fmla="*/ 232155 w 1105087"/>
                  <a:gd name="connsiteY34" fmla="*/ 1231382 h 1341394"/>
                  <a:gd name="connsiteX35" fmla="*/ 259127 w 1105087"/>
                  <a:gd name="connsiteY35" fmla="*/ 1192649 h 1341394"/>
                  <a:gd name="connsiteX36" fmla="*/ 273839 w 1105087"/>
                  <a:gd name="connsiteY36" fmla="*/ 1121708 h 1341394"/>
                  <a:gd name="connsiteX37" fmla="*/ 267300 w 1105087"/>
                  <a:gd name="connsiteY37" fmla="*/ 1072782 h 1341394"/>
                  <a:gd name="connsiteX38" fmla="*/ 243189 w 1105087"/>
                  <a:gd name="connsiteY38" fmla="*/ 1025080 h 1341394"/>
                  <a:gd name="connsiteX39" fmla="*/ 214991 w 1105087"/>
                  <a:gd name="connsiteY39" fmla="*/ 999395 h 1341394"/>
                  <a:gd name="connsiteX40" fmla="*/ 183932 w 1105087"/>
                  <a:gd name="connsiteY40" fmla="*/ 989202 h 1341394"/>
                  <a:gd name="connsiteX41" fmla="*/ 941576 w 1105087"/>
                  <a:gd name="connsiteY41" fmla="*/ 902665 h 1341394"/>
                  <a:gd name="connsiteX42" fmla="*/ 986120 w 1105087"/>
                  <a:gd name="connsiteY42" fmla="*/ 914999 h 1341394"/>
                  <a:gd name="connsiteX43" fmla="*/ 1052325 w 1105087"/>
                  <a:gd name="connsiteY43" fmla="*/ 966370 h 1341394"/>
                  <a:gd name="connsiteX44" fmla="*/ 1098095 w 1105087"/>
                  <a:gd name="connsiteY44" fmla="*/ 1061774 h 1341394"/>
                  <a:gd name="connsiteX45" fmla="*/ 1104225 w 1105087"/>
                  <a:gd name="connsiteY45" fmla="*/ 1119261 h 1341394"/>
                  <a:gd name="connsiteX46" fmla="*/ 1081749 w 1105087"/>
                  <a:gd name="connsiteY46" fmla="*/ 1229751 h 1341394"/>
                  <a:gd name="connsiteX47" fmla="*/ 1017996 w 1105087"/>
                  <a:gd name="connsiteY47" fmla="*/ 1310070 h 1341394"/>
                  <a:gd name="connsiteX48" fmla="*/ 949749 w 1105087"/>
                  <a:gd name="connsiteY48" fmla="*/ 1339425 h 1341394"/>
                  <a:gd name="connsiteX49" fmla="*/ 856573 w 1105087"/>
                  <a:gd name="connsiteY49" fmla="*/ 1325563 h 1341394"/>
                  <a:gd name="connsiteX50" fmla="*/ 800177 w 1105087"/>
                  <a:gd name="connsiteY50" fmla="*/ 1281530 h 1341394"/>
                  <a:gd name="connsiteX51" fmla="*/ 753180 w 1105087"/>
                  <a:gd name="connsiteY51" fmla="*/ 1193872 h 1341394"/>
                  <a:gd name="connsiteX52" fmla="*/ 743781 w 1105087"/>
                  <a:gd name="connsiteY52" fmla="*/ 1104176 h 1341394"/>
                  <a:gd name="connsiteX53" fmla="*/ 775657 w 1105087"/>
                  <a:gd name="connsiteY53" fmla="*/ 996133 h 1341394"/>
                  <a:gd name="connsiteX54" fmla="*/ 829601 w 1105087"/>
                  <a:gd name="connsiteY54" fmla="*/ 934569 h 1341394"/>
                  <a:gd name="connsiteX55" fmla="*/ 895805 w 1105087"/>
                  <a:gd name="connsiteY55" fmla="*/ 904398 h 1341394"/>
                  <a:gd name="connsiteX56" fmla="*/ 941576 w 1105087"/>
                  <a:gd name="connsiteY56" fmla="*/ 902665 h 1341394"/>
                  <a:gd name="connsiteX57" fmla="*/ 198235 w 1105087"/>
                  <a:gd name="connsiteY57" fmla="*/ 902665 h 1341394"/>
                  <a:gd name="connsiteX58" fmla="*/ 242780 w 1105087"/>
                  <a:gd name="connsiteY58" fmla="*/ 914999 h 1341394"/>
                  <a:gd name="connsiteX59" fmla="*/ 308984 w 1105087"/>
                  <a:gd name="connsiteY59" fmla="*/ 966370 h 1341394"/>
                  <a:gd name="connsiteX60" fmla="*/ 354755 w 1105087"/>
                  <a:gd name="connsiteY60" fmla="*/ 1061774 h 1341394"/>
                  <a:gd name="connsiteX61" fmla="*/ 360885 w 1105087"/>
                  <a:gd name="connsiteY61" fmla="*/ 1119261 h 1341394"/>
                  <a:gd name="connsiteX62" fmla="*/ 338408 w 1105087"/>
                  <a:gd name="connsiteY62" fmla="*/ 1229751 h 1341394"/>
                  <a:gd name="connsiteX63" fmla="*/ 274656 w 1105087"/>
                  <a:gd name="connsiteY63" fmla="*/ 1310070 h 1341394"/>
                  <a:gd name="connsiteX64" fmla="*/ 206409 w 1105087"/>
                  <a:gd name="connsiteY64" fmla="*/ 1339425 h 1341394"/>
                  <a:gd name="connsiteX65" fmla="*/ 113233 w 1105087"/>
                  <a:gd name="connsiteY65" fmla="*/ 1325563 h 1341394"/>
                  <a:gd name="connsiteX66" fmla="*/ 56836 w 1105087"/>
                  <a:gd name="connsiteY66" fmla="*/ 1281530 h 1341394"/>
                  <a:gd name="connsiteX67" fmla="*/ 9840 w 1105087"/>
                  <a:gd name="connsiteY67" fmla="*/ 1193872 h 1341394"/>
                  <a:gd name="connsiteX68" fmla="*/ 440 w 1105087"/>
                  <a:gd name="connsiteY68" fmla="*/ 1104176 h 1341394"/>
                  <a:gd name="connsiteX69" fmla="*/ 32316 w 1105087"/>
                  <a:gd name="connsiteY69" fmla="*/ 996133 h 1341394"/>
                  <a:gd name="connsiteX70" fmla="*/ 86261 w 1105087"/>
                  <a:gd name="connsiteY70" fmla="*/ 934569 h 1341394"/>
                  <a:gd name="connsiteX71" fmla="*/ 152465 w 1105087"/>
                  <a:gd name="connsiteY71" fmla="*/ 904398 h 1341394"/>
                  <a:gd name="connsiteX72" fmla="*/ 198235 w 1105087"/>
                  <a:gd name="connsiteY72" fmla="*/ 902665 h 1341394"/>
                  <a:gd name="connsiteX73" fmla="*/ 688148 w 1105087"/>
                  <a:gd name="connsiteY73" fmla="*/ 466543 h 1341394"/>
                  <a:gd name="connsiteX74" fmla="*/ 648507 w 1105087"/>
                  <a:gd name="connsiteY74" fmla="*/ 477958 h 1341394"/>
                  <a:gd name="connsiteX75" fmla="*/ 623170 w 1105087"/>
                  <a:gd name="connsiteY75" fmla="*/ 501606 h 1341394"/>
                  <a:gd name="connsiteX76" fmla="*/ 600693 w 1105087"/>
                  <a:gd name="connsiteY76" fmla="*/ 544823 h 1341394"/>
                  <a:gd name="connsiteX77" fmla="*/ 594972 w 1105087"/>
                  <a:gd name="connsiteY77" fmla="*/ 629627 h 1341394"/>
                  <a:gd name="connsiteX78" fmla="*/ 612545 w 1105087"/>
                  <a:gd name="connsiteY78" fmla="*/ 680590 h 1341394"/>
                  <a:gd name="connsiteX79" fmla="*/ 636247 w 1105087"/>
                  <a:gd name="connsiteY79" fmla="*/ 710761 h 1341394"/>
                  <a:gd name="connsiteX80" fmla="*/ 659950 w 1105087"/>
                  <a:gd name="connsiteY80" fmla="*/ 726254 h 1341394"/>
                  <a:gd name="connsiteX81" fmla="*/ 711442 w 1105087"/>
                  <a:gd name="connsiteY81" fmla="*/ 725846 h 1341394"/>
                  <a:gd name="connsiteX82" fmla="*/ 736371 w 1105087"/>
                  <a:gd name="connsiteY82" fmla="*/ 708722 h 1341394"/>
                  <a:gd name="connsiteX83" fmla="*/ 763343 w 1105087"/>
                  <a:gd name="connsiteY83" fmla="*/ 669990 h 1341394"/>
                  <a:gd name="connsiteX84" fmla="*/ 778055 w 1105087"/>
                  <a:gd name="connsiteY84" fmla="*/ 599048 h 1341394"/>
                  <a:gd name="connsiteX85" fmla="*/ 771516 w 1105087"/>
                  <a:gd name="connsiteY85" fmla="*/ 550123 h 1341394"/>
                  <a:gd name="connsiteX86" fmla="*/ 747405 w 1105087"/>
                  <a:gd name="connsiteY86" fmla="*/ 502421 h 1341394"/>
                  <a:gd name="connsiteX87" fmla="*/ 719207 w 1105087"/>
                  <a:gd name="connsiteY87" fmla="*/ 476735 h 1341394"/>
                  <a:gd name="connsiteX88" fmla="*/ 688148 w 1105087"/>
                  <a:gd name="connsiteY88" fmla="*/ 466543 h 1341394"/>
                  <a:gd name="connsiteX89" fmla="*/ 702451 w 1105087"/>
                  <a:gd name="connsiteY89" fmla="*/ 380006 h 1341394"/>
                  <a:gd name="connsiteX90" fmla="*/ 746996 w 1105087"/>
                  <a:gd name="connsiteY90" fmla="*/ 392339 h 1341394"/>
                  <a:gd name="connsiteX91" fmla="*/ 813201 w 1105087"/>
                  <a:gd name="connsiteY91" fmla="*/ 443711 h 1341394"/>
                  <a:gd name="connsiteX92" fmla="*/ 858971 w 1105087"/>
                  <a:gd name="connsiteY92" fmla="*/ 539115 h 1341394"/>
                  <a:gd name="connsiteX93" fmla="*/ 865101 w 1105087"/>
                  <a:gd name="connsiteY93" fmla="*/ 596602 h 1341394"/>
                  <a:gd name="connsiteX94" fmla="*/ 842625 w 1105087"/>
                  <a:gd name="connsiteY94" fmla="*/ 707092 h 1341394"/>
                  <a:gd name="connsiteX95" fmla="*/ 778872 w 1105087"/>
                  <a:gd name="connsiteY95" fmla="*/ 787410 h 1341394"/>
                  <a:gd name="connsiteX96" fmla="*/ 710625 w 1105087"/>
                  <a:gd name="connsiteY96" fmla="*/ 816766 h 1341394"/>
                  <a:gd name="connsiteX97" fmla="*/ 617449 w 1105087"/>
                  <a:gd name="connsiteY97" fmla="*/ 802903 h 1341394"/>
                  <a:gd name="connsiteX98" fmla="*/ 561052 w 1105087"/>
                  <a:gd name="connsiteY98" fmla="*/ 758871 h 1341394"/>
                  <a:gd name="connsiteX99" fmla="*/ 514056 w 1105087"/>
                  <a:gd name="connsiteY99" fmla="*/ 671213 h 1341394"/>
                  <a:gd name="connsiteX100" fmla="*/ 504656 w 1105087"/>
                  <a:gd name="connsiteY100" fmla="*/ 581517 h 1341394"/>
                  <a:gd name="connsiteX101" fmla="*/ 536532 w 1105087"/>
                  <a:gd name="connsiteY101" fmla="*/ 473474 h 1341394"/>
                  <a:gd name="connsiteX102" fmla="*/ 590477 w 1105087"/>
                  <a:gd name="connsiteY102" fmla="*/ 411909 h 1341394"/>
                  <a:gd name="connsiteX103" fmla="*/ 656681 w 1105087"/>
                  <a:gd name="connsiteY103" fmla="*/ 381739 h 1341394"/>
                  <a:gd name="connsiteX104" fmla="*/ 702451 w 1105087"/>
                  <a:gd name="connsiteY104" fmla="*/ 380006 h 1341394"/>
                  <a:gd name="connsiteX105" fmla="*/ 1017886 w 1105087"/>
                  <a:gd name="connsiteY105" fmla="*/ 59933 h 1341394"/>
                  <a:gd name="connsiteX106" fmla="*/ 876079 w 1105087"/>
                  <a:gd name="connsiteY106" fmla="*/ 171646 h 1341394"/>
                  <a:gd name="connsiteX107" fmla="*/ 951273 w 1105087"/>
                  <a:gd name="connsiteY107" fmla="*/ 186731 h 1341394"/>
                  <a:gd name="connsiteX108" fmla="*/ 976202 w 1105087"/>
                  <a:gd name="connsiteY108" fmla="*/ 169607 h 1341394"/>
                  <a:gd name="connsiteX109" fmla="*/ 1003174 w 1105087"/>
                  <a:gd name="connsiteY109" fmla="*/ 130875 h 1341394"/>
                  <a:gd name="connsiteX0" fmla="*/ 1017886 w 1104991"/>
                  <a:gd name="connsiteY0" fmla="*/ 2445 h 1283906"/>
                  <a:gd name="connsiteX1" fmla="*/ 800884 w 1104991"/>
                  <a:gd name="connsiteY1" fmla="*/ 162268 h 1283906"/>
                  <a:gd name="connsiteX2" fmla="*/ 1104932 w 1104991"/>
                  <a:gd name="connsiteY2" fmla="*/ -1 h 1283906"/>
                  <a:gd name="connsiteX3" fmla="*/ 1082456 w 1104991"/>
                  <a:gd name="connsiteY3" fmla="*/ 110489 h 1283906"/>
                  <a:gd name="connsiteX4" fmla="*/ 1018703 w 1104991"/>
                  <a:gd name="connsiteY4" fmla="*/ 190808 h 1283906"/>
                  <a:gd name="connsiteX5" fmla="*/ 950456 w 1104991"/>
                  <a:gd name="connsiteY5" fmla="*/ 220163 h 1283906"/>
                  <a:gd name="connsiteX6" fmla="*/ 857280 w 1104991"/>
                  <a:gd name="connsiteY6" fmla="*/ 206301 h 1283906"/>
                  <a:gd name="connsiteX7" fmla="*/ 800884 w 1104991"/>
                  <a:gd name="connsiteY7" fmla="*/ 162268 h 1283906"/>
                  <a:gd name="connsiteX8" fmla="*/ 887632 w 1104991"/>
                  <a:gd name="connsiteY8" fmla="*/ 943130 h 1283906"/>
                  <a:gd name="connsiteX9" fmla="*/ 862294 w 1104991"/>
                  <a:gd name="connsiteY9" fmla="*/ 966777 h 1283906"/>
                  <a:gd name="connsiteX10" fmla="*/ 839818 w 1104991"/>
                  <a:gd name="connsiteY10" fmla="*/ 1009994 h 1283906"/>
                  <a:gd name="connsiteX11" fmla="*/ 834096 w 1104991"/>
                  <a:gd name="connsiteY11" fmla="*/ 1094798 h 1283906"/>
                  <a:gd name="connsiteX12" fmla="*/ 851669 w 1104991"/>
                  <a:gd name="connsiteY12" fmla="*/ 1145762 h 1283906"/>
                  <a:gd name="connsiteX13" fmla="*/ 875372 w 1104991"/>
                  <a:gd name="connsiteY13" fmla="*/ 1175932 h 1283906"/>
                  <a:gd name="connsiteX14" fmla="*/ 899074 w 1104991"/>
                  <a:gd name="connsiteY14" fmla="*/ 1191425 h 1283906"/>
                  <a:gd name="connsiteX15" fmla="*/ 950566 w 1104991"/>
                  <a:gd name="connsiteY15" fmla="*/ 1191018 h 1283906"/>
                  <a:gd name="connsiteX16" fmla="*/ 975495 w 1104991"/>
                  <a:gd name="connsiteY16" fmla="*/ 1173894 h 1283906"/>
                  <a:gd name="connsiteX17" fmla="*/ 1002467 w 1104991"/>
                  <a:gd name="connsiteY17" fmla="*/ 1135161 h 1283906"/>
                  <a:gd name="connsiteX18" fmla="*/ 1017179 w 1104991"/>
                  <a:gd name="connsiteY18" fmla="*/ 1064220 h 1283906"/>
                  <a:gd name="connsiteX19" fmla="*/ 1010640 w 1104991"/>
                  <a:gd name="connsiteY19" fmla="*/ 1015294 h 1283906"/>
                  <a:gd name="connsiteX20" fmla="*/ 986529 w 1104991"/>
                  <a:gd name="connsiteY20" fmla="*/ 967592 h 1283906"/>
                  <a:gd name="connsiteX21" fmla="*/ 958331 w 1104991"/>
                  <a:gd name="connsiteY21" fmla="*/ 941907 h 1283906"/>
                  <a:gd name="connsiteX22" fmla="*/ 927272 w 1104991"/>
                  <a:gd name="connsiteY22" fmla="*/ 931714 h 1283906"/>
                  <a:gd name="connsiteX23" fmla="*/ 800884 w 1104991"/>
                  <a:gd name="connsiteY23" fmla="*/ 162268 h 1283906"/>
                  <a:gd name="connsiteX24" fmla="*/ 183932 w 1104991"/>
                  <a:gd name="connsiteY24" fmla="*/ 931714 h 1283906"/>
                  <a:gd name="connsiteX25" fmla="*/ 144291 w 1104991"/>
                  <a:gd name="connsiteY25" fmla="*/ 943130 h 1283906"/>
                  <a:gd name="connsiteX26" fmla="*/ 118954 w 1104991"/>
                  <a:gd name="connsiteY26" fmla="*/ 966777 h 1283906"/>
                  <a:gd name="connsiteX27" fmla="*/ 96477 w 1104991"/>
                  <a:gd name="connsiteY27" fmla="*/ 1009994 h 1283906"/>
                  <a:gd name="connsiteX28" fmla="*/ 90756 w 1104991"/>
                  <a:gd name="connsiteY28" fmla="*/ 1094798 h 1283906"/>
                  <a:gd name="connsiteX29" fmla="*/ 108329 w 1104991"/>
                  <a:gd name="connsiteY29" fmla="*/ 1145762 h 1283906"/>
                  <a:gd name="connsiteX30" fmla="*/ 132031 w 1104991"/>
                  <a:gd name="connsiteY30" fmla="*/ 1175932 h 1283906"/>
                  <a:gd name="connsiteX31" fmla="*/ 155734 w 1104991"/>
                  <a:gd name="connsiteY31" fmla="*/ 1191425 h 1283906"/>
                  <a:gd name="connsiteX32" fmla="*/ 207226 w 1104991"/>
                  <a:gd name="connsiteY32" fmla="*/ 1191018 h 1283906"/>
                  <a:gd name="connsiteX33" fmla="*/ 232155 w 1104991"/>
                  <a:gd name="connsiteY33" fmla="*/ 1173894 h 1283906"/>
                  <a:gd name="connsiteX34" fmla="*/ 259127 w 1104991"/>
                  <a:gd name="connsiteY34" fmla="*/ 1135161 h 1283906"/>
                  <a:gd name="connsiteX35" fmla="*/ 273839 w 1104991"/>
                  <a:gd name="connsiteY35" fmla="*/ 1064220 h 1283906"/>
                  <a:gd name="connsiteX36" fmla="*/ 267300 w 1104991"/>
                  <a:gd name="connsiteY36" fmla="*/ 1015294 h 1283906"/>
                  <a:gd name="connsiteX37" fmla="*/ 243189 w 1104991"/>
                  <a:gd name="connsiteY37" fmla="*/ 967592 h 1283906"/>
                  <a:gd name="connsiteX38" fmla="*/ 214991 w 1104991"/>
                  <a:gd name="connsiteY38" fmla="*/ 941907 h 1283906"/>
                  <a:gd name="connsiteX39" fmla="*/ 183932 w 1104991"/>
                  <a:gd name="connsiteY39" fmla="*/ 931714 h 1283906"/>
                  <a:gd name="connsiteX40" fmla="*/ 941576 w 1104991"/>
                  <a:gd name="connsiteY40" fmla="*/ 845177 h 1283906"/>
                  <a:gd name="connsiteX41" fmla="*/ 986120 w 1104991"/>
                  <a:gd name="connsiteY41" fmla="*/ 857511 h 1283906"/>
                  <a:gd name="connsiteX42" fmla="*/ 1052325 w 1104991"/>
                  <a:gd name="connsiteY42" fmla="*/ 908882 h 1283906"/>
                  <a:gd name="connsiteX43" fmla="*/ 1098095 w 1104991"/>
                  <a:gd name="connsiteY43" fmla="*/ 1004286 h 1283906"/>
                  <a:gd name="connsiteX44" fmla="*/ 1104225 w 1104991"/>
                  <a:gd name="connsiteY44" fmla="*/ 1061773 h 1283906"/>
                  <a:gd name="connsiteX45" fmla="*/ 1081749 w 1104991"/>
                  <a:gd name="connsiteY45" fmla="*/ 1172263 h 1283906"/>
                  <a:gd name="connsiteX46" fmla="*/ 1017996 w 1104991"/>
                  <a:gd name="connsiteY46" fmla="*/ 1252582 h 1283906"/>
                  <a:gd name="connsiteX47" fmla="*/ 949749 w 1104991"/>
                  <a:gd name="connsiteY47" fmla="*/ 1281937 h 1283906"/>
                  <a:gd name="connsiteX48" fmla="*/ 856573 w 1104991"/>
                  <a:gd name="connsiteY48" fmla="*/ 1268075 h 1283906"/>
                  <a:gd name="connsiteX49" fmla="*/ 800177 w 1104991"/>
                  <a:gd name="connsiteY49" fmla="*/ 1224042 h 1283906"/>
                  <a:gd name="connsiteX50" fmla="*/ 753180 w 1104991"/>
                  <a:gd name="connsiteY50" fmla="*/ 1136384 h 1283906"/>
                  <a:gd name="connsiteX51" fmla="*/ 743781 w 1104991"/>
                  <a:gd name="connsiteY51" fmla="*/ 1046688 h 1283906"/>
                  <a:gd name="connsiteX52" fmla="*/ 775657 w 1104991"/>
                  <a:gd name="connsiteY52" fmla="*/ 938645 h 1283906"/>
                  <a:gd name="connsiteX53" fmla="*/ 829601 w 1104991"/>
                  <a:gd name="connsiteY53" fmla="*/ 877081 h 1283906"/>
                  <a:gd name="connsiteX54" fmla="*/ 895805 w 1104991"/>
                  <a:gd name="connsiteY54" fmla="*/ 846910 h 1283906"/>
                  <a:gd name="connsiteX55" fmla="*/ 941576 w 1104991"/>
                  <a:gd name="connsiteY55" fmla="*/ 845177 h 1283906"/>
                  <a:gd name="connsiteX56" fmla="*/ 198235 w 1104991"/>
                  <a:gd name="connsiteY56" fmla="*/ 845177 h 1283906"/>
                  <a:gd name="connsiteX57" fmla="*/ 242780 w 1104991"/>
                  <a:gd name="connsiteY57" fmla="*/ 857511 h 1283906"/>
                  <a:gd name="connsiteX58" fmla="*/ 308984 w 1104991"/>
                  <a:gd name="connsiteY58" fmla="*/ 908882 h 1283906"/>
                  <a:gd name="connsiteX59" fmla="*/ 354755 w 1104991"/>
                  <a:gd name="connsiteY59" fmla="*/ 1004286 h 1283906"/>
                  <a:gd name="connsiteX60" fmla="*/ 360885 w 1104991"/>
                  <a:gd name="connsiteY60" fmla="*/ 1061773 h 1283906"/>
                  <a:gd name="connsiteX61" fmla="*/ 338408 w 1104991"/>
                  <a:gd name="connsiteY61" fmla="*/ 1172263 h 1283906"/>
                  <a:gd name="connsiteX62" fmla="*/ 274656 w 1104991"/>
                  <a:gd name="connsiteY62" fmla="*/ 1252582 h 1283906"/>
                  <a:gd name="connsiteX63" fmla="*/ 206409 w 1104991"/>
                  <a:gd name="connsiteY63" fmla="*/ 1281937 h 1283906"/>
                  <a:gd name="connsiteX64" fmla="*/ 113233 w 1104991"/>
                  <a:gd name="connsiteY64" fmla="*/ 1268075 h 1283906"/>
                  <a:gd name="connsiteX65" fmla="*/ 56836 w 1104991"/>
                  <a:gd name="connsiteY65" fmla="*/ 1224042 h 1283906"/>
                  <a:gd name="connsiteX66" fmla="*/ 9840 w 1104991"/>
                  <a:gd name="connsiteY66" fmla="*/ 1136384 h 1283906"/>
                  <a:gd name="connsiteX67" fmla="*/ 440 w 1104991"/>
                  <a:gd name="connsiteY67" fmla="*/ 1046688 h 1283906"/>
                  <a:gd name="connsiteX68" fmla="*/ 32316 w 1104991"/>
                  <a:gd name="connsiteY68" fmla="*/ 938645 h 1283906"/>
                  <a:gd name="connsiteX69" fmla="*/ 86261 w 1104991"/>
                  <a:gd name="connsiteY69" fmla="*/ 877081 h 1283906"/>
                  <a:gd name="connsiteX70" fmla="*/ 152465 w 1104991"/>
                  <a:gd name="connsiteY70" fmla="*/ 846910 h 1283906"/>
                  <a:gd name="connsiteX71" fmla="*/ 198235 w 1104991"/>
                  <a:gd name="connsiteY71" fmla="*/ 845177 h 1283906"/>
                  <a:gd name="connsiteX72" fmla="*/ 688148 w 1104991"/>
                  <a:gd name="connsiteY72" fmla="*/ 409055 h 1283906"/>
                  <a:gd name="connsiteX73" fmla="*/ 648507 w 1104991"/>
                  <a:gd name="connsiteY73" fmla="*/ 420470 h 1283906"/>
                  <a:gd name="connsiteX74" fmla="*/ 623170 w 1104991"/>
                  <a:gd name="connsiteY74" fmla="*/ 444118 h 1283906"/>
                  <a:gd name="connsiteX75" fmla="*/ 600693 w 1104991"/>
                  <a:gd name="connsiteY75" fmla="*/ 487335 h 1283906"/>
                  <a:gd name="connsiteX76" fmla="*/ 594972 w 1104991"/>
                  <a:gd name="connsiteY76" fmla="*/ 572139 h 1283906"/>
                  <a:gd name="connsiteX77" fmla="*/ 612545 w 1104991"/>
                  <a:gd name="connsiteY77" fmla="*/ 623102 h 1283906"/>
                  <a:gd name="connsiteX78" fmla="*/ 636247 w 1104991"/>
                  <a:gd name="connsiteY78" fmla="*/ 653273 h 1283906"/>
                  <a:gd name="connsiteX79" fmla="*/ 659950 w 1104991"/>
                  <a:gd name="connsiteY79" fmla="*/ 668766 h 1283906"/>
                  <a:gd name="connsiteX80" fmla="*/ 711442 w 1104991"/>
                  <a:gd name="connsiteY80" fmla="*/ 668358 h 1283906"/>
                  <a:gd name="connsiteX81" fmla="*/ 736371 w 1104991"/>
                  <a:gd name="connsiteY81" fmla="*/ 651234 h 1283906"/>
                  <a:gd name="connsiteX82" fmla="*/ 763343 w 1104991"/>
                  <a:gd name="connsiteY82" fmla="*/ 612502 h 1283906"/>
                  <a:gd name="connsiteX83" fmla="*/ 778055 w 1104991"/>
                  <a:gd name="connsiteY83" fmla="*/ 541560 h 1283906"/>
                  <a:gd name="connsiteX84" fmla="*/ 771516 w 1104991"/>
                  <a:gd name="connsiteY84" fmla="*/ 492635 h 1283906"/>
                  <a:gd name="connsiteX85" fmla="*/ 747405 w 1104991"/>
                  <a:gd name="connsiteY85" fmla="*/ 444933 h 1283906"/>
                  <a:gd name="connsiteX86" fmla="*/ 719207 w 1104991"/>
                  <a:gd name="connsiteY86" fmla="*/ 419247 h 1283906"/>
                  <a:gd name="connsiteX87" fmla="*/ 688148 w 1104991"/>
                  <a:gd name="connsiteY87" fmla="*/ 409055 h 1283906"/>
                  <a:gd name="connsiteX88" fmla="*/ 702451 w 1104991"/>
                  <a:gd name="connsiteY88" fmla="*/ 322518 h 1283906"/>
                  <a:gd name="connsiteX89" fmla="*/ 746996 w 1104991"/>
                  <a:gd name="connsiteY89" fmla="*/ 334851 h 1283906"/>
                  <a:gd name="connsiteX90" fmla="*/ 813201 w 1104991"/>
                  <a:gd name="connsiteY90" fmla="*/ 386223 h 1283906"/>
                  <a:gd name="connsiteX91" fmla="*/ 858971 w 1104991"/>
                  <a:gd name="connsiteY91" fmla="*/ 481627 h 1283906"/>
                  <a:gd name="connsiteX92" fmla="*/ 865101 w 1104991"/>
                  <a:gd name="connsiteY92" fmla="*/ 539114 h 1283906"/>
                  <a:gd name="connsiteX93" fmla="*/ 842625 w 1104991"/>
                  <a:gd name="connsiteY93" fmla="*/ 649604 h 1283906"/>
                  <a:gd name="connsiteX94" fmla="*/ 778872 w 1104991"/>
                  <a:gd name="connsiteY94" fmla="*/ 729922 h 1283906"/>
                  <a:gd name="connsiteX95" fmla="*/ 710625 w 1104991"/>
                  <a:gd name="connsiteY95" fmla="*/ 759278 h 1283906"/>
                  <a:gd name="connsiteX96" fmla="*/ 617449 w 1104991"/>
                  <a:gd name="connsiteY96" fmla="*/ 745415 h 1283906"/>
                  <a:gd name="connsiteX97" fmla="*/ 561052 w 1104991"/>
                  <a:gd name="connsiteY97" fmla="*/ 701383 h 1283906"/>
                  <a:gd name="connsiteX98" fmla="*/ 514056 w 1104991"/>
                  <a:gd name="connsiteY98" fmla="*/ 613725 h 1283906"/>
                  <a:gd name="connsiteX99" fmla="*/ 504656 w 1104991"/>
                  <a:gd name="connsiteY99" fmla="*/ 524029 h 1283906"/>
                  <a:gd name="connsiteX100" fmla="*/ 536532 w 1104991"/>
                  <a:gd name="connsiteY100" fmla="*/ 415986 h 1283906"/>
                  <a:gd name="connsiteX101" fmla="*/ 590477 w 1104991"/>
                  <a:gd name="connsiteY101" fmla="*/ 354421 h 1283906"/>
                  <a:gd name="connsiteX102" fmla="*/ 656681 w 1104991"/>
                  <a:gd name="connsiteY102" fmla="*/ 324251 h 1283906"/>
                  <a:gd name="connsiteX103" fmla="*/ 702451 w 1104991"/>
                  <a:gd name="connsiteY103" fmla="*/ 322518 h 1283906"/>
                  <a:gd name="connsiteX104" fmla="*/ 1017886 w 1104991"/>
                  <a:gd name="connsiteY104" fmla="*/ 2445 h 1283906"/>
                  <a:gd name="connsiteX105" fmla="*/ 876079 w 1104991"/>
                  <a:gd name="connsiteY105" fmla="*/ 114158 h 1283906"/>
                  <a:gd name="connsiteX106" fmla="*/ 951273 w 1104991"/>
                  <a:gd name="connsiteY106" fmla="*/ 129243 h 1283906"/>
                  <a:gd name="connsiteX107" fmla="*/ 976202 w 1104991"/>
                  <a:gd name="connsiteY107" fmla="*/ 112119 h 1283906"/>
                  <a:gd name="connsiteX108" fmla="*/ 1003174 w 1104991"/>
                  <a:gd name="connsiteY108" fmla="*/ 73387 h 1283906"/>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02451 w 1104379"/>
                  <a:gd name="connsiteY87" fmla="*/ 320072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656681 w 1104379"/>
                  <a:gd name="connsiteY101" fmla="*/ 321805 h 1281460"/>
                  <a:gd name="connsiteX102" fmla="*/ 702451 w 1104379"/>
                  <a:gd name="connsiteY102" fmla="*/ 320072 h 1281460"/>
                  <a:gd name="connsiteX103" fmla="*/ 1017886 w 1104379"/>
                  <a:gd name="connsiteY103" fmla="*/ -1 h 1281460"/>
                  <a:gd name="connsiteX104" fmla="*/ 876079 w 1104379"/>
                  <a:gd name="connsiteY104" fmla="*/ 111712 h 1281460"/>
                  <a:gd name="connsiteX105" fmla="*/ 951273 w 1104379"/>
                  <a:gd name="connsiteY105" fmla="*/ 126797 h 1281460"/>
                  <a:gd name="connsiteX106" fmla="*/ 976202 w 1104379"/>
                  <a:gd name="connsiteY106" fmla="*/ 109673 h 1281460"/>
                  <a:gd name="connsiteX107" fmla="*/ 1003174 w 1104379"/>
                  <a:gd name="connsiteY107"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656681 w 1104379"/>
                  <a:gd name="connsiteY87" fmla="*/ 321805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656681 w 1104379"/>
                  <a:gd name="connsiteY101" fmla="*/ 321805 h 1281460"/>
                  <a:gd name="connsiteX102" fmla="*/ 1017886 w 1104379"/>
                  <a:gd name="connsiteY102" fmla="*/ -1 h 1281460"/>
                  <a:gd name="connsiteX103" fmla="*/ 876079 w 1104379"/>
                  <a:gd name="connsiteY103" fmla="*/ 111712 h 1281460"/>
                  <a:gd name="connsiteX104" fmla="*/ 951273 w 1104379"/>
                  <a:gd name="connsiteY104" fmla="*/ 126797 h 1281460"/>
                  <a:gd name="connsiteX105" fmla="*/ 976202 w 1104379"/>
                  <a:gd name="connsiteY105" fmla="*/ 109673 h 1281460"/>
                  <a:gd name="connsiteX106" fmla="*/ 1003174 w 1104379"/>
                  <a:gd name="connsiteY106"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90477 w 1104379"/>
                  <a:gd name="connsiteY87" fmla="*/ 351975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590477 w 1104379"/>
                  <a:gd name="connsiteY100" fmla="*/ 351975 h 1281460"/>
                  <a:gd name="connsiteX101" fmla="*/ 1017886 w 1104379"/>
                  <a:gd name="connsiteY101" fmla="*/ -1 h 1281460"/>
                  <a:gd name="connsiteX102" fmla="*/ 876079 w 1104379"/>
                  <a:gd name="connsiteY102" fmla="*/ 111712 h 1281460"/>
                  <a:gd name="connsiteX103" fmla="*/ 951273 w 1104379"/>
                  <a:gd name="connsiteY103" fmla="*/ 126797 h 1281460"/>
                  <a:gd name="connsiteX104" fmla="*/ 976202 w 1104379"/>
                  <a:gd name="connsiteY104" fmla="*/ 109673 h 1281460"/>
                  <a:gd name="connsiteX105" fmla="*/ 1003174 w 1104379"/>
                  <a:gd name="connsiteY105"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36532 w 1104379"/>
                  <a:gd name="connsiteY87" fmla="*/ 413540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536532 w 1104379"/>
                  <a:gd name="connsiteY99" fmla="*/ 413540 h 1281460"/>
                  <a:gd name="connsiteX100" fmla="*/ 1017886 w 1104379"/>
                  <a:gd name="connsiteY100" fmla="*/ -1 h 1281460"/>
                  <a:gd name="connsiteX101" fmla="*/ 876079 w 1104379"/>
                  <a:gd name="connsiteY101" fmla="*/ 111712 h 1281460"/>
                  <a:gd name="connsiteX102" fmla="*/ 951273 w 1104379"/>
                  <a:gd name="connsiteY102" fmla="*/ 126797 h 1281460"/>
                  <a:gd name="connsiteX103" fmla="*/ 976202 w 1104379"/>
                  <a:gd name="connsiteY103" fmla="*/ 109673 h 1281460"/>
                  <a:gd name="connsiteX104" fmla="*/ 1003174 w 1104379"/>
                  <a:gd name="connsiteY104"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04656 w 1104379"/>
                  <a:gd name="connsiteY87" fmla="*/ 521583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504656 w 1104379"/>
                  <a:gd name="connsiteY98" fmla="*/ 521583 h 1281460"/>
                  <a:gd name="connsiteX99" fmla="*/ 1017886 w 1104379"/>
                  <a:gd name="connsiteY99" fmla="*/ -1 h 1281460"/>
                  <a:gd name="connsiteX100" fmla="*/ 876079 w 1104379"/>
                  <a:gd name="connsiteY100" fmla="*/ 111712 h 1281460"/>
                  <a:gd name="connsiteX101" fmla="*/ 951273 w 1104379"/>
                  <a:gd name="connsiteY101" fmla="*/ 126797 h 1281460"/>
                  <a:gd name="connsiteX102" fmla="*/ 976202 w 1104379"/>
                  <a:gd name="connsiteY102" fmla="*/ 109673 h 1281460"/>
                  <a:gd name="connsiteX103" fmla="*/ 1003174 w 1104379"/>
                  <a:gd name="connsiteY103"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14056 w 1104379"/>
                  <a:gd name="connsiteY87" fmla="*/ 611279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514056 w 1104379"/>
                  <a:gd name="connsiteY97" fmla="*/ 611279 h 1281460"/>
                  <a:gd name="connsiteX98" fmla="*/ 1017886 w 1104379"/>
                  <a:gd name="connsiteY98" fmla="*/ -1 h 1281460"/>
                  <a:gd name="connsiteX99" fmla="*/ 876079 w 1104379"/>
                  <a:gd name="connsiteY99" fmla="*/ 111712 h 1281460"/>
                  <a:gd name="connsiteX100" fmla="*/ 951273 w 1104379"/>
                  <a:gd name="connsiteY100" fmla="*/ 126797 h 1281460"/>
                  <a:gd name="connsiteX101" fmla="*/ 976202 w 1104379"/>
                  <a:gd name="connsiteY101" fmla="*/ 109673 h 1281460"/>
                  <a:gd name="connsiteX102" fmla="*/ 1003174 w 1104379"/>
                  <a:gd name="connsiteY102"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561052 w 1104379"/>
                  <a:gd name="connsiteY87" fmla="*/ 698937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561052 w 1104379"/>
                  <a:gd name="connsiteY96" fmla="*/ 698937 h 1281460"/>
                  <a:gd name="connsiteX97" fmla="*/ 1017886 w 1104379"/>
                  <a:gd name="connsiteY97" fmla="*/ -1 h 1281460"/>
                  <a:gd name="connsiteX98" fmla="*/ 876079 w 1104379"/>
                  <a:gd name="connsiteY98" fmla="*/ 111712 h 1281460"/>
                  <a:gd name="connsiteX99" fmla="*/ 951273 w 1104379"/>
                  <a:gd name="connsiteY99" fmla="*/ 126797 h 1281460"/>
                  <a:gd name="connsiteX100" fmla="*/ 976202 w 1104379"/>
                  <a:gd name="connsiteY100" fmla="*/ 109673 h 1281460"/>
                  <a:gd name="connsiteX101" fmla="*/ 1003174 w 1104379"/>
                  <a:gd name="connsiteY101"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617449 w 1104379"/>
                  <a:gd name="connsiteY87" fmla="*/ 742969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617449 w 1104379"/>
                  <a:gd name="connsiteY95" fmla="*/ 742969 h 1281460"/>
                  <a:gd name="connsiteX96" fmla="*/ 1017886 w 1104379"/>
                  <a:gd name="connsiteY96" fmla="*/ -1 h 1281460"/>
                  <a:gd name="connsiteX97" fmla="*/ 876079 w 1104379"/>
                  <a:gd name="connsiteY97" fmla="*/ 111712 h 1281460"/>
                  <a:gd name="connsiteX98" fmla="*/ 951273 w 1104379"/>
                  <a:gd name="connsiteY98" fmla="*/ 126797 h 1281460"/>
                  <a:gd name="connsiteX99" fmla="*/ 976202 w 1104379"/>
                  <a:gd name="connsiteY99" fmla="*/ 109673 h 1281460"/>
                  <a:gd name="connsiteX100" fmla="*/ 1003174 w 1104379"/>
                  <a:gd name="connsiteY100"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10625 w 1104379"/>
                  <a:gd name="connsiteY87" fmla="*/ 756832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710625 w 1104379"/>
                  <a:gd name="connsiteY94" fmla="*/ 756832 h 1281460"/>
                  <a:gd name="connsiteX95" fmla="*/ 1017886 w 1104379"/>
                  <a:gd name="connsiteY95" fmla="*/ -1 h 1281460"/>
                  <a:gd name="connsiteX96" fmla="*/ 876079 w 1104379"/>
                  <a:gd name="connsiteY96" fmla="*/ 111712 h 1281460"/>
                  <a:gd name="connsiteX97" fmla="*/ 951273 w 1104379"/>
                  <a:gd name="connsiteY97" fmla="*/ 126797 h 1281460"/>
                  <a:gd name="connsiteX98" fmla="*/ 976202 w 1104379"/>
                  <a:gd name="connsiteY98" fmla="*/ 109673 h 1281460"/>
                  <a:gd name="connsiteX99" fmla="*/ 1003174 w 1104379"/>
                  <a:gd name="connsiteY99"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778872 w 1104379"/>
                  <a:gd name="connsiteY87" fmla="*/ 727476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778872 w 1104379"/>
                  <a:gd name="connsiteY93" fmla="*/ 727476 h 1281460"/>
                  <a:gd name="connsiteX94" fmla="*/ 1017886 w 1104379"/>
                  <a:gd name="connsiteY94" fmla="*/ -1 h 1281460"/>
                  <a:gd name="connsiteX95" fmla="*/ 876079 w 1104379"/>
                  <a:gd name="connsiteY95" fmla="*/ 111712 h 1281460"/>
                  <a:gd name="connsiteX96" fmla="*/ 951273 w 1104379"/>
                  <a:gd name="connsiteY96" fmla="*/ 126797 h 1281460"/>
                  <a:gd name="connsiteX97" fmla="*/ 976202 w 1104379"/>
                  <a:gd name="connsiteY97" fmla="*/ 109673 h 1281460"/>
                  <a:gd name="connsiteX98" fmla="*/ 1003174 w 1104379"/>
                  <a:gd name="connsiteY98"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950456 w 1104379"/>
                  <a:gd name="connsiteY4" fmla="*/ 217717 h 1281460"/>
                  <a:gd name="connsiteX5" fmla="*/ 857280 w 1104379"/>
                  <a:gd name="connsiteY5" fmla="*/ 203855 h 1281460"/>
                  <a:gd name="connsiteX6" fmla="*/ 800884 w 1104379"/>
                  <a:gd name="connsiteY6" fmla="*/ 159822 h 1281460"/>
                  <a:gd name="connsiteX7" fmla="*/ 887632 w 1104379"/>
                  <a:gd name="connsiteY7" fmla="*/ 940684 h 1281460"/>
                  <a:gd name="connsiteX8" fmla="*/ 862294 w 1104379"/>
                  <a:gd name="connsiteY8" fmla="*/ 964331 h 1281460"/>
                  <a:gd name="connsiteX9" fmla="*/ 839818 w 1104379"/>
                  <a:gd name="connsiteY9" fmla="*/ 1007548 h 1281460"/>
                  <a:gd name="connsiteX10" fmla="*/ 834096 w 1104379"/>
                  <a:gd name="connsiteY10" fmla="*/ 1092352 h 1281460"/>
                  <a:gd name="connsiteX11" fmla="*/ 851669 w 1104379"/>
                  <a:gd name="connsiteY11" fmla="*/ 1143316 h 1281460"/>
                  <a:gd name="connsiteX12" fmla="*/ 875372 w 1104379"/>
                  <a:gd name="connsiteY12" fmla="*/ 1173486 h 1281460"/>
                  <a:gd name="connsiteX13" fmla="*/ 899074 w 1104379"/>
                  <a:gd name="connsiteY13" fmla="*/ 1188979 h 1281460"/>
                  <a:gd name="connsiteX14" fmla="*/ 950566 w 1104379"/>
                  <a:gd name="connsiteY14" fmla="*/ 1188572 h 1281460"/>
                  <a:gd name="connsiteX15" fmla="*/ 975495 w 1104379"/>
                  <a:gd name="connsiteY15" fmla="*/ 1171448 h 1281460"/>
                  <a:gd name="connsiteX16" fmla="*/ 1002467 w 1104379"/>
                  <a:gd name="connsiteY16" fmla="*/ 1132715 h 1281460"/>
                  <a:gd name="connsiteX17" fmla="*/ 1017179 w 1104379"/>
                  <a:gd name="connsiteY17" fmla="*/ 1061774 h 1281460"/>
                  <a:gd name="connsiteX18" fmla="*/ 1010640 w 1104379"/>
                  <a:gd name="connsiteY18" fmla="*/ 1012848 h 1281460"/>
                  <a:gd name="connsiteX19" fmla="*/ 986529 w 1104379"/>
                  <a:gd name="connsiteY19" fmla="*/ 965146 h 1281460"/>
                  <a:gd name="connsiteX20" fmla="*/ 958331 w 1104379"/>
                  <a:gd name="connsiteY20" fmla="*/ 939461 h 1281460"/>
                  <a:gd name="connsiteX21" fmla="*/ 927272 w 1104379"/>
                  <a:gd name="connsiteY21" fmla="*/ 929268 h 1281460"/>
                  <a:gd name="connsiteX22" fmla="*/ 800884 w 1104379"/>
                  <a:gd name="connsiteY22" fmla="*/ 159822 h 1281460"/>
                  <a:gd name="connsiteX23" fmla="*/ 183932 w 1104379"/>
                  <a:gd name="connsiteY23" fmla="*/ 929268 h 1281460"/>
                  <a:gd name="connsiteX24" fmla="*/ 144291 w 1104379"/>
                  <a:gd name="connsiteY24" fmla="*/ 940684 h 1281460"/>
                  <a:gd name="connsiteX25" fmla="*/ 118954 w 1104379"/>
                  <a:gd name="connsiteY25" fmla="*/ 964331 h 1281460"/>
                  <a:gd name="connsiteX26" fmla="*/ 96477 w 1104379"/>
                  <a:gd name="connsiteY26" fmla="*/ 1007548 h 1281460"/>
                  <a:gd name="connsiteX27" fmla="*/ 90756 w 1104379"/>
                  <a:gd name="connsiteY27" fmla="*/ 1092352 h 1281460"/>
                  <a:gd name="connsiteX28" fmla="*/ 108329 w 1104379"/>
                  <a:gd name="connsiteY28" fmla="*/ 1143316 h 1281460"/>
                  <a:gd name="connsiteX29" fmla="*/ 132031 w 1104379"/>
                  <a:gd name="connsiteY29" fmla="*/ 1173486 h 1281460"/>
                  <a:gd name="connsiteX30" fmla="*/ 155734 w 1104379"/>
                  <a:gd name="connsiteY30" fmla="*/ 1188979 h 1281460"/>
                  <a:gd name="connsiteX31" fmla="*/ 207226 w 1104379"/>
                  <a:gd name="connsiteY31" fmla="*/ 1188572 h 1281460"/>
                  <a:gd name="connsiteX32" fmla="*/ 232155 w 1104379"/>
                  <a:gd name="connsiteY32" fmla="*/ 1171448 h 1281460"/>
                  <a:gd name="connsiteX33" fmla="*/ 259127 w 1104379"/>
                  <a:gd name="connsiteY33" fmla="*/ 1132715 h 1281460"/>
                  <a:gd name="connsiteX34" fmla="*/ 273839 w 1104379"/>
                  <a:gd name="connsiteY34" fmla="*/ 1061774 h 1281460"/>
                  <a:gd name="connsiteX35" fmla="*/ 267300 w 1104379"/>
                  <a:gd name="connsiteY35" fmla="*/ 1012848 h 1281460"/>
                  <a:gd name="connsiteX36" fmla="*/ 243189 w 1104379"/>
                  <a:gd name="connsiteY36" fmla="*/ 965146 h 1281460"/>
                  <a:gd name="connsiteX37" fmla="*/ 214991 w 1104379"/>
                  <a:gd name="connsiteY37" fmla="*/ 939461 h 1281460"/>
                  <a:gd name="connsiteX38" fmla="*/ 183932 w 1104379"/>
                  <a:gd name="connsiteY38" fmla="*/ 929268 h 1281460"/>
                  <a:gd name="connsiteX39" fmla="*/ 941576 w 1104379"/>
                  <a:gd name="connsiteY39" fmla="*/ 842731 h 1281460"/>
                  <a:gd name="connsiteX40" fmla="*/ 986120 w 1104379"/>
                  <a:gd name="connsiteY40" fmla="*/ 855065 h 1281460"/>
                  <a:gd name="connsiteX41" fmla="*/ 1052325 w 1104379"/>
                  <a:gd name="connsiteY41" fmla="*/ 906436 h 1281460"/>
                  <a:gd name="connsiteX42" fmla="*/ 1098095 w 1104379"/>
                  <a:gd name="connsiteY42" fmla="*/ 1001840 h 1281460"/>
                  <a:gd name="connsiteX43" fmla="*/ 1104225 w 1104379"/>
                  <a:gd name="connsiteY43" fmla="*/ 1059327 h 1281460"/>
                  <a:gd name="connsiteX44" fmla="*/ 1081749 w 1104379"/>
                  <a:gd name="connsiteY44" fmla="*/ 1169817 h 1281460"/>
                  <a:gd name="connsiteX45" fmla="*/ 1017996 w 1104379"/>
                  <a:gd name="connsiteY45" fmla="*/ 1250136 h 1281460"/>
                  <a:gd name="connsiteX46" fmla="*/ 949749 w 1104379"/>
                  <a:gd name="connsiteY46" fmla="*/ 1279491 h 1281460"/>
                  <a:gd name="connsiteX47" fmla="*/ 856573 w 1104379"/>
                  <a:gd name="connsiteY47" fmla="*/ 1265629 h 1281460"/>
                  <a:gd name="connsiteX48" fmla="*/ 800177 w 1104379"/>
                  <a:gd name="connsiteY48" fmla="*/ 1221596 h 1281460"/>
                  <a:gd name="connsiteX49" fmla="*/ 753180 w 1104379"/>
                  <a:gd name="connsiteY49" fmla="*/ 1133938 h 1281460"/>
                  <a:gd name="connsiteX50" fmla="*/ 743781 w 1104379"/>
                  <a:gd name="connsiteY50" fmla="*/ 1044242 h 1281460"/>
                  <a:gd name="connsiteX51" fmla="*/ 775657 w 1104379"/>
                  <a:gd name="connsiteY51" fmla="*/ 936199 h 1281460"/>
                  <a:gd name="connsiteX52" fmla="*/ 829601 w 1104379"/>
                  <a:gd name="connsiteY52" fmla="*/ 874635 h 1281460"/>
                  <a:gd name="connsiteX53" fmla="*/ 895805 w 1104379"/>
                  <a:gd name="connsiteY53" fmla="*/ 844464 h 1281460"/>
                  <a:gd name="connsiteX54" fmla="*/ 941576 w 1104379"/>
                  <a:gd name="connsiteY54" fmla="*/ 842731 h 1281460"/>
                  <a:gd name="connsiteX55" fmla="*/ 198235 w 1104379"/>
                  <a:gd name="connsiteY55" fmla="*/ 842731 h 1281460"/>
                  <a:gd name="connsiteX56" fmla="*/ 242780 w 1104379"/>
                  <a:gd name="connsiteY56" fmla="*/ 855065 h 1281460"/>
                  <a:gd name="connsiteX57" fmla="*/ 308984 w 1104379"/>
                  <a:gd name="connsiteY57" fmla="*/ 906436 h 1281460"/>
                  <a:gd name="connsiteX58" fmla="*/ 354755 w 1104379"/>
                  <a:gd name="connsiteY58" fmla="*/ 1001840 h 1281460"/>
                  <a:gd name="connsiteX59" fmla="*/ 360885 w 1104379"/>
                  <a:gd name="connsiteY59" fmla="*/ 1059327 h 1281460"/>
                  <a:gd name="connsiteX60" fmla="*/ 338408 w 1104379"/>
                  <a:gd name="connsiteY60" fmla="*/ 1169817 h 1281460"/>
                  <a:gd name="connsiteX61" fmla="*/ 274656 w 1104379"/>
                  <a:gd name="connsiteY61" fmla="*/ 1250136 h 1281460"/>
                  <a:gd name="connsiteX62" fmla="*/ 206409 w 1104379"/>
                  <a:gd name="connsiteY62" fmla="*/ 1279491 h 1281460"/>
                  <a:gd name="connsiteX63" fmla="*/ 113233 w 1104379"/>
                  <a:gd name="connsiteY63" fmla="*/ 1265629 h 1281460"/>
                  <a:gd name="connsiteX64" fmla="*/ 56836 w 1104379"/>
                  <a:gd name="connsiteY64" fmla="*/ 1221596 h 1281460"/>
                  <a:gd name="connsiteX65" fmla="*/ 9840 w 1104379"/>
                  <a:gd name="connsiteY65" fmla="*/ 1133938 h 1281460"/>
                  <a:gd name="connsiteX66" fmla="*/ 440 w 1104379"/>
                  <a:gd name="connsiteY66" fmla="*/ 1044242 h 1281460"/>
                  <a:gd name="connsiteX67" fmla="*/ 32316 w 1104379"/>
                  <a:gd name="connsiteY67" fmla="*/ 936199 h 1281460"/>
                  <a:gd name="connsiteX68" fmla="*/ 86261 w 1104379"/>
                  <a:gd name="connsiteY68" fmla="*/ 874635 h 1281460"/>
                  <a:gd name="connsiteX69" fmla="*/ 152465 w 1104379"/>
                  <a:gd name="connsiteY69" fmla="*/ 844464 h 1281460"/>
                  <a:gd name="connsiteX70" fmla="*/ 198235 w 1104379"/>
                  <a:gd name="connsiteY70" fmla="*/ 842731 h 1281460"/>
                  <a:gd name="connsiteX71" fmla="*/ 688148 w 1104379"/>
                  <a:gd name="connsiteY71" fmla="*/ 406609 h 1281460"/>
                  <a:gd name="connsiteX72" fmla="*/ 648507 w 1104379"/>
                  <a:gd name="connsiteY72" fmla="*/ 418024 h 1281460"/>
                  <a:gd name="connsiteX73" fmla="*/ 623170 w 1104379"/>
                  <a:gd name="connsiteY73" fmla="*/ 441672 h 1281460"/>
                  <a:gd name="connsiteX74" fmla="*/ 600693 w 1104379"/>
                  <a:gd name="connsiteY74" fmla="*/ 484889 h 1281460"/>
                  <a:gd name="connsiteX75" fmla="*/ 594972 w 1104379"/>
                  <a:gd name="connsiteY75" fmla="*/ 569693 h 1281460"/>
                  <a:gd name="connsiteX76" fmla="*/ 612545 w 1104379"/>
                  <a:gd name="connsiteY76" fmla="*/ 620656 h 1281460"/>
                  <a:gd name="connsiteX77" fmla="*/ 636247 w 1104379"/>
                  <a:gd name="connsiteY77" fmla="*/ 650827 h 1281460"/>
                  <a:gd name="connsiteX78" fmla="*/ 659950 w 1104379"/>
                  <a:gd name="connsiteY78" fmla="*/ 666320 h 1281460"/>
                  <a:gd name="connsiteX79" fmla="*/ 711442 w 1104379"/>
                  <a:gd name="connsiteY79" fmla="*/ 665912 h 1281460"/>
                  <a:gd name="connsiteX80" fmla="*/ 736371 w 1104379"/>
                  <a:gd name="connsiteY80" fmla="*/ 648788 h 1281460"/>
                  <a:gd name="connsiteX81" fmla="*/ 763343 w 1104379"/>
                  <a:gd name="connsiteY81" fmla="*/ 610056 h 1281460"/>
                  <a:gd name="connsiteX82" fmla="*/ 778055 w 1104379"/>
                  <a:gd name="connsiteY82" fmla="*/ 539114 h 1281460"/>
                  <a:gd name="connsiteX83" fmla="*/ 771516 w 1104379"/>
                  <a:gd name="connsiteY83" fmla="*/ 490189 h 1281460"/>
                  <a:gd name="connsiteX84" fmla="*/ 747405 w 1104379"/>
                  <a:gd name="connsiteY84" fmla="*/ 442487 h 1281460"/>
                  <a:gd name="connsiteX85" fmla="*/ 719207 w 1104379"/>
                  <a:gd name="connsiteY85" fmla="*/ 416801 h 1281460"/>
                  <a:gd name="connsiteX86" fmla="*/ 688148 w 1104379"/>
                  <a:gd name="connsiteY86" fmla="*/ 406609 h 1281460"/>
                  <a:gd name="connsiteX87" fmla="*/ 842625 w 1104379"/>
                  <a:gd name="connsiteY87" fmla="*/ 647158 h 1281460"/>
                  <a:gd name="connsiteX88" fmla="*/ 746996 w 1104379"/>
                  <a:gd name="connsiteY88" fmla="*/ 332405 h 1281460"/>
                  <a:gd name="connsiteX89" fmla="*/ 813201 w 1104379"/>
                  <a:gd name="connsiteY89" fmla="*/ 383777 h 1281460"/>
                  <a:gd name="connsiteX90" fmla="*/ 858971 w 1104379"/>
                  <a:gd name="connsiteY90" fmla="*/ 479181 h 1281460"/>
                  <a:gd name="connsiteX91" fmla="*/ 865101 w 1104379"/>
                  <a:gd name="connsiteY91" fmla="*/ 536668 h 1281460"/>
                  <a:gd name="connsiteX92" fmla="*/ 842625 w 1104379"/>
                  <a:gd name="connsiteY92" fmla="*/ 647158 h 1281460"/>
                  <a:gd name="connsiteX93" fmla="*/ 1017886 w 1104379"/>
                  <a:gd name="connsiteY93" fmla="*/ -1 h 1281460"/>
                  <a:gd name="connsiteX94" fmla="*/ 876079 w 1104379"/>
                  <a:gd name="connsiteY94" fmla="*/ 111712 h 1281460"/>
                  <a:gd name="connsiteX95" fmla="*/ 951273 w 1104379"/>
                  <a:gd name="connsiteY95" fmla="*/ 126797 h 1281460"/>
                  <a:gd name="connsiteX96" fmla="*/ 976202 w 1104379"/>
                  <a:gd name="connsiteY96" fmla="*/ 109673 h 1281460"/>
                  <a:gd name="connsiteX97" fmla="*/ 1003174 w 1104379"/>
                  <a:gd name="connsiteY97"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1018703 w 1104379"/>
                  <a:gd name="connsiteY3" fmla="*/ 188362 h 1281460"/>
                  <a:gd name="connsiteX4" fmla="*/ 857280 w 1104379"/>
                  <a:gd name="connsiteY4" fmla="*/ 203855 h 1281460"/>
                  <a:gd name="connsiteX5" fmla="*/ 800884 w 1104379"/>
                  <a:gd name="connsiteY5" fmla="*/ 159822 h 1281460"/>
                  <a:gd name="connsiteX6" fmla="*/ 887632 w 1104379"/>
                  <a:gd name="connsiteY6" fmla="*/ 940684 h 1281460"/>
                  <a:gd name="connsiteX7" fmla="*/ 862294 w 1104379"/>
                  <a:gd name="connsiteY7" fmla="*/ 964331 h 1281460"/>
                  <a:gd name="connsiteX8" fmla="*/ 839818 w 1104379"/>
                  <a:gd name="connsiteY8" fmla="*/ 1007548 h 1281460"/>
                  <a:gd name="connsiteX9" fmla="*/ 834096 w 1104379"/>
                  <a:gd name="connsiteY9" fmla="*/ 1092352 h 1281460"/>
                  <a:gd name="connsiteX10" fmla="*/ 851669 w 1104379"/>
                  <a:gd name="connsiteY10" fmla="*/ 1143316 h 1281460"/>
                  <a:gd name="connsiteX11" fmla="*/ 875372 w 1104379"/>
                  <a:gd name="connsiteY11" fmla="*/ 1173486 h 1281460"/>
                  <a:gd name="connsiteX12" fmla="*/ 899074 w 1104379"/>
                  <a:gd name="connsiteY12" fmla="*/ 1188979 h 1281460"/>
                  <a:gd name="connsiteX13" fmla="*/ 950566 w 1104379"/>
                  <a:gd name="connsiteY13" fmla="*/ 1188572 h 1281460"/>
                  <a:gd name="connsiteX14" fmla="*/ 975495 w 1104379"/>
                  <a:gd name="connsiteY14" fmla="*/ 1171448 h 1281460"/>
                  <a:gd name="connsiteX15" fmla="*/ 1002467 w 1104379"/>
                  <a:gd name="connsiteY15" fmla="*/ 1132715 h 1281460"/>
                  <a:gd name="connsiteX16" fmla="*/ 1017179 w 1104379"/>
                  <a:gd name="connsiteY16" fmla="*/ 1061774 h 1281460"/>
                  <a:gd name="connsiteX17" fmla="*/ 1010640 w 1104379"/>
                  <a:gd name="connsiteY17" fmla="*/ 1012848 h 1281460"/>
                  <a:gd name="connsiteX18" fmla="*/ 986529 w 1104379"/>
                  <a:gd name="connsiteY18" fmla="*/ 965146 h 1281460"/>
                  <a:gd name="connsiteX19" fmla="*/ 958331 w 1104379"/>
                  <a:gd name="connsiteY19" fmla="*/ 939461 h 1281460"/>
                  <a:gd name="connsiteX20" fmla="*/ 927272 w 1104379"/>
                  <a:gd name="connsiteY20" fmla="*/ 929268 h 1281460"/>
                  <a:gd name="connsiteX21" fmla="*/ 800884 w 1104379"/>
                  <a:gd name="connsiteY21" fmla="*/ 159822 h 1281460"/>
                  <a:gd name="connsiteX22" fmla="*/ 183932 w 1104379"/>
                  <a:gd name="connsiteY22" fmla="*/ 929268 h 1281460"/>
                  <a:gd name="connsiteX23" fmla="*/ 144291 w 1104379"/>
                  <a:gd name="connsiteY23" fmla="*/ 940684 h 1281460"/>
                  <a:gd name="connsiteX24" fmla="*/ 118954 w 1104379"/>
                  <a:gd name="connsiteY24" fmla="*/ 964331 h 1281460"/>
                  <a:gd name="connsiteX25" fmla="*/ 96477 w 1104379"/>
                  <a:gd name="connsiteY25" fmla="*/ 1007548 h 1281460"/>
                  <a:gd name="connsiteX26" fmla="*/ 90756 w 1104379"/>
                  <a:gd name="connsiteY26" fmla="*/ 1092352 h 1281460"/>
                  <a:gd name="connsiteX27" fmla="*/ 108329 w 1104379"/>
                  <a:gd name="connsiteY27" fmla="*/ 1143316 h 1281460"/>
                  <a:gd name="connsiteX28" fmla="*/ 132031 w 1104379"/>
                  <a:gd name="connsiteY28" fmla="*/ 1173486 h 1281460"/>
                  <a:gd name="connsiteX29" fmla="*/ 155734 w 1104379"/>
                  <a:gd name="connsiteY29" fmla="*/ 1188979 h 1281460"/>
                  <a:gd name="connsiteX30" fmla="*/ 207226 w 1104379"/>
                  <a:gd name="connsiteY30" fmla="*/ 1188572 h 1281460"/>
                  <a:gd name="connsiteX31" fmla="*/ 232155 w 1104379"/>
                  <a:gd name="connsiteY31" fmla="*/ 1171448 h 1281460"/>
                  <a:gd name="connsiteX32" fmla="*/ 259127 w 1104379"/>
                  <a:gd name="connsiteY32" fmla="*/ 1132715 h 1281460"/>
                  <a:gd name="connsiteX33" fmla="*/ 273839 w 1104379"/>
                  <a:gd name="connsiteY33" fmla="*/ 1061774 h 1281460"/>
                  <a:gd name="connsiteX34" fmla="*/ 267300 w 1104379"/>
                  <a:gd name="connsiteY34" fmla="*/ 1012848 h 1281460"/>
                  <a:gd name="connsiteX35" fmla="*/ 243189 w 1104379"/>
                  <a:gd name="connsiteY35" fmla="*/ 965146 h 1281460"/>
                  <a:gd name="connsiteX36" fmla="*/ 214991 w 1104379"/>
                  <a:gd name="connsiteY36" fmla="*/ 939461 h 1281460"/>
                  <a:gd name="connsiteX37" fmla="*/ 183932 w 1104379"/>
                  <a:gd name="connsiteY37" fmla="*/ 929268 h 1281460"/>
                  <a:gd name="connsiteX38" fmla="*/ 941576 w 1104379"/>
                  <a:gd name="connsiteY38" fmla="*/ 842731 h 1281460"/>
                  <a:gd name="connsiteX39" fmla="*/ 986120 w 1104379"/>
                  <a:gd name="connsiteY39" fmla="*/ 855065 h 1281460"/>
                  <a:gd name="connsiteX40" fmla="*/ 1052325 w 1104379"/>
                  <a:gd name="connsiteY40" fmla="*/ 906436 h 1281460"/>
                  <a:gd name="connsiteX41" fmla="*/ 1098095 w 1104379"/>
                  <a:gd name="connsiteY41" fmla="*/ 1001840 h 1281460"/>
                  <a:gd name="connsiteX42" fmla="*/ 1104225 w 1104379"/>
                  <a:gd name="connsiteY42" fmla="*/ 1059327 h 1281460"/>
                  <a:gd name="connsiteX43" fmla="*/ 1081749 w 1104379"/>
                  <a:gd name="connsiteY43" fmla="*/ 1169817 h 1281460"/>
                  <a:gd name="connsiteX44" fmla="*/ 1017996 w 1104379"/>
                  <a:gd name="connsiteY44" fmla="*/ 1250136 h 1281460"/>
                  <a:gd name="connsiteX45" fmla="*/ 949749 w 1104379"/>
                  <a:gd name="connsiteY45" fmla="*/ 1279491 h 1281460"/>
                  <a:gd name="connsiteX46" fmla="*/ 856573 w 1104379"/>
                  <a:gd name="connsiteY46" fmla="*/ 1265629 h 1281460"/>
                  <a:gd name="connsiteX47" fmla="*/ 800177 w 1104379"/>
                  <a:gd name="connsiteY47" fmla="*/ 1221596 h 1281460"/>
                  <a:gd name="connsiteX48" fmla="*/ 753180 w 1104379"/>
                  <a:gd name="connsiteY48" fmla="*/ 1133938 h 1281460"/>
                  <a:gd name="connsiteX49" fmla="*/ 743781 w 1104379"/>
                  <a:gd name="connsiteY49" fmla="*/ 1044242 h 1281460"/>
                  <a:gd name="connsiteX50" fmla="*/ 775657 w 1104379"/>
                  <a:gd name="connsiteY50" fmla="*/ 936199 h 1281460"/>
                  <a:gd name="connsiteX51" fmla="*/ 829601 w 1104379"/>
                  <a:gd name="connsiteY51" fmla="*/ 874635 h 1281460"/>
                  <a:gd name="connsiteX52" fmla="*/ 895805 w 1104379"/>
                  <a:gd name="connsiteY52" fmla="*/ 844464 h 1281460"/>
                  <a:gd name="connsiteX53" fmla="*/ 941576 w 1104379"/>
                  <a:gd name="connsiteY53" fmla="*/ 842731 h 1281460"/>
                  <a:gd name="connsiteX54" fmla="*/ 198235 w 1104379"/>
                  <a:gd name="connsiteY54" fmla="*/ 842731 h 1281460"/>
                  <a:gd name="connsiteX55" fmla="*/ 242780 w 1104379"/>
                  <a:gd name="connsiteY55" fmla="*/ 855065 h 1281460"/>
                  <a:gd name="connsiteX56" fmla="*/ 308984 w 1104379"/>
                  <a:gd name="connsiteY56" fmla="*/ 906436 h 1281460"/>
                  <a:gd name="connsiteX57" fmla="*/ 354755 w 1104379"/>
                  <a:gd name="connsiteY57" fmla="*/ 1001840 h 1281460"/>
                  <a:gd name="connsiteX58" fmla="*/ 360885 w 1104379"/>
                  <a:gd name="connsiteY58" fmla="*/ 1059327 h 1281460"/>
                  <a:gd name="connsiteX59" fmla="*/ 338408 w 1104379"/>
                  <a:gd name="connsiteY59" fmla="*/ 1169817 h 1281460"/>
                  <a:gd name="connsiteX60" fmla="*/ 274656 w 1104379"/>
                  <a:gd name="connsiteY60" fmla="*/ 1250136 h 1281460"/>
                  <a:gd name="connsiteX61" fmla="*/ 206409 w 1104379"/>
                  <a:gd name="connsiteY61" fmla="*/ 1279491 h 1281460"/>
                  <a:gd name="connsiteX62" fmla="*/ 113233 w 1104379"/>
                  <a:gd name="connsiteY62" fmla="*/ 1265629 h 1281460"/>
                  <a:gd name="connsiteX63" fmla="*/ 56836 w 1104379"/>
                  <a:gd name="connsiteY63" fmla="*/ 1221596 h 1281460"/>
                  <a:gd name="connsiteX64" fmla="*/ 9840 w 1104379"/>
                  <a:gd name="connsiteY64" fmla="*/ 1133938 h 1281460"/>
                  <a:gd name="connsiteX65" fmla="*/ 440 w 1104379"/>
                  <a:gd name="connsiteY65" fmla="*/ 1044242 h 1281460"/>
                  <a:gd name="connsiteX66" fmla="*/ 32316 w 1104379"/>
                  <a:gd name="connsiteY66" fmla="*/ 936199 h 1281460"/>
                  <a:gd name="connsiteX67" fmla="*/ 86261 w 1104379"/>
                  <a:gd name="connsiteY67" fmla="*/ 874635 h 1281460"/>
                  <a:gd name="connsiteX68" fmla="*/ 152465 w 1104379"/>
                  <a:gd name="connsiteY68" fmla="*/ 844464 h 1281460"/>
                  <a:gd name="connsiteX69" fmla="*/ 198235 w 1104379"/>
                  <a:gd name="connsiteY69" fmla="*/ 842731 h 1281460"/>
                  <a:gd name="connsiteX70" fmla="*/ 688148 w 1104379"/>
                  <a:gd name="connsiteY70" fmla="*/ 406609 h 1281460"/>
                  <a:gd name="connsiteX71" fmla="*/ 648507 w 1104379"/>
                  <a:gd name="connsiteY71" fmla="*/ 418024 h 1281460"/>
                  <a:gd name="connsiteX72" fmla="*/ 623170 w 1104379"/>
                  <a:gd name="connsiteY72" fmla="*/ 441672 h 1281460"/>
                  <a:gd name="connsiteX73" fmla="*/ 600693 w 1104379"/>
                  <a:gd name="connsiteY73" fmla="*/ 484889 h 1281460"/>
                  <a:gd name="connsiteX74" fmla="*/ 594972 w 1104379"/>
                  <a:gd name="connsiteY74" fmla="*/ 569693 h 1281460"/>
                  <a:gd name="connsiteX75" fmla="*/ 612545 w 1104379"/>
                  <a:gd name="connsiteY75" fmla="*/ 620656 h 1281460"/>
                  <a:gd name="connsiteX76" fmla="*/ 636247 w 1104379"/>
                  <a:gd name="connsiteY76" fmla="*/ 650827 h 1281460"/>
                  <a:gd name="connsiteX77" fmla="*/ 659950 w 1104379"/>
                  <a:gd name="connsiteY77" fmla="*/ 666320 h 1281460"/>
                  <a:gd name="connsiteX78" fmla="*/ 711442 w 1104379"/>
                  <a:gd name="connsiteY78" fmla="*/ 665912 h 1281460"/>
                  <a:gd name="connsiteX79" fmla="*/ 736371 w 1104379"/>
                  <a:gd name="connsiteY79" fmla="*/ 648788 h 1281460"/>
                  <a:gd name="connsiteX80" fmla="*/ 763343 w 1104379"/>
                  <a:gd name="connsiteY80" fmla="*/ 610056 h 1281460"/>
                  <a:gd name="connsiteX81" fmla="*/ 778055 w 1104379"/>
                  <a:gd name="connsiteY81" fmla="*/ 539114 h 1281460"/>
                  <a:gd name="connsiteX82" fmla="*/ 771516 w 1104379"/>
                  <a:gd name="connsiteY82" fmla="*/ 490189 h 1281460"/>
                  <a:gd name="connsiteX83" fmla="*/ 747405 w 1104379"/>
                  <a:gd name="connsiteY83" fmla="*/ 442487 h 1281460"/>
                  <a:gd name="connsiteX84" fmla="*/ 719207 w 1104379"/>
                  <a:gd name="connsiteY84" fmla="*/ 416801 h 1281460"/>
                  <a:gd name="connsiteX85" fmla="*/ 688148 w 1104379"/>
                  <a:gd name="connsiteY85" fmla="*/ 406609 h 1281460"/>
                  <a:gd name="connsiteX86" fmla="*/ 842625 w 1104379"/>
                  <a:gd name="connsiteY86" fmla="*/ 647158 h 1281460"/>
                  <a:gd name="connsiteX87" fmla="*/ 746996 w 1104379"/>
                  <a:gd name="connsiteY87" fmla="*/ 332405 h 1281460"/>
                  <a:gd name="connsiteX88" fmla="*/ 813201 w 1104379"/>
                  <a:gd name="connsiteY88" fmla="*/ 383777 h 1281460"/>
                  <a:gd name="connsiteX89" fmla="*/ 858971 w 1104379"/>
                  <a:gd name="connsiteY89" fmla="*/ 479181 h 1281460"/>
                  <a:gd name="connsiteX90" fmla="*/ 865101 w 1104379"/>
                  <a:gd name="connsiteY90" fmla="*/ 536668 h 1281460"/>
                  <a:gd name="connsiteX91" fmla="*/ 842625 w 1104379"/>
                  <a:gd name="connsiteY91" fmla="*/ 647158 h 1281460"/>
                  <a:gd name="connsiteX92" fmla="*/ 1017886 w 1104379"/>
                  <a:gd name="connsiteY92" fmla="*/ -1 h 1281460"/>
                  <a:gd name="connsiteX93" fmla="*/ 876079 w 1104379"/>
                  <a:gd name="connsiteY93" fmla="*/ 111712 h 1281460"/>
                  <a:gd name="connsiteX94" fmla="*/ 951273 w 1104379"/>
                  <a:gd name="connsiteY94" fmla="*/ 126797 h 1281460"/>
                  <a:gd name="connsiteX95" fmla="*/ 976202 w 1104379"/>
                  <a:gd name="connsiteY95" fmla="*/ 109673 h 1281460"/>
                  <a:gd name="connsiteX96" fmla="*/ 1003174 w 1104379"/>
                  <a:gd name="connsiteY96"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42625 w 1104379"/>
                  <a:gd name="connsiteY85" fmla="*/ 647158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865101 w 1104379"/>
                  <a:gd name="connsiteY89" fmla="*/ 536668 h 1281460"/>
                  <a:gd name="connsiteX90" fmla="*/ 842625 w 1104379"/>
                  <a:gd name="connsiteY90" fmla="*/ 647158 h 1281460"/>
                  <a:gd name="connsiteX91" fmla="*/ 1017886 w 1104379"/>
                  <a:gd name="connsiteY91" fmla="*/ -1 h 1281460"/>
                  <a:gd name="connsiteX92" fmla="*/ 876079 w 1104379"/>
                  <a:gd name="connsiteY92" fmla="*/ 111712 h 1281460"/>
                  <a:gd name="connsiteX93" fmla="*/ 951273 w 1104379"/>
                  <a:gd name="connsiteY93" fmla="*/ 126797 h 1281460"/>
                  <a:gd name="connsiteX94" fmla="*/ 976202 w 1104379"/>
                  <a:gd name="connsiteY94" fmla="*/ 109673 h 1281460"/>
                  <a:gd name="connsiteX95" fmla="*/ 1003174 w 1104379"/>
                  <a:gd name="connsiteY95"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65101 w 1104379"/>
                  <a:gd name="connsiteY85" fmla="*/ 536668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865101 w 1104379"/>
                  <a:gd name="connsiteY89" fmla="*/ 536668 h 1281460"/>
                  <a:gd name="connsiteX90" fmla="*/ 1017886 w 1104379"/>
                  <a:gd name="connsiteY90" fmla="*/ -1 h 1281460"/>
                  <a:gd name="connsiteX91" fmla="*/ 876079 w 1104379"/>
                  <a:gd name="connsiteY91" fmla="*/ 111712 h 1281460"/>
                  <a:gd name="connsiteX92" fmla="*/ 951273 w 1104379"/>
                  <a:gd name="connsiteY92" fmla="*/ 126797 h 1281460"/>
                  <a:gd name="connsiteX93" fmla="*/ 976202 w 1104379"/>
                  <a:gd name="connsiteY93" fmla="*/ 109673 h 1281460"/>
                  <a:gd name="connsiteX94" fmla="*/ 1003174 w 1104379"/>
                  <a:gd name="connsiteY94" fmla="*/ 70941 h 1281460"/>
                  <a:gd name="connsiteX0" fmla="*/ 1017886 w 1104379"/>
                  <a:gd name="connsiteY0" fmla="*/ -1 h 1281460"/>
                  <a:gd name="connsiteX1" fmla="*/ 800884 w 1104379"/>
                  <a:gd name="connsiteY1" fmla="*/ 159822 h 1281460"/>
                  <a:gd name="connsiteX2" fmla="*/ 1082456 w 1104379"/>
                  <a:gd name="connsiteY2" fmla="*/ 108043 h 1281460"/>
                  <a:gd name="connsiteX3" fmla="*/ 857280 w 1104379"/>
                  <a:gd name="connsiteY3" fmla="*/ 203855 h 1281460"/>
                  <a:gd name="connsiteX4" fmla="*/ 800884 w 1104379"/>
                  <a:gd name="connsiteY4" fmla="*/ 159822 h 1281460"/>
                  <a:gd name="connsiteX5" fmla="*/ 887632 w 1104379"/>
                  <a:gd name="connsiteY5" fmla="*/ 940684 h 1281460"/>
                  <a:gd name="connsiteX6" fmla="*/ 862294 w 1104379"/>
                  <a:gd name="connsiteY6" fmla="*/ 964331 h 1281460"/>
                  <a:gd name="connsiteX7" fmla="*/ 839818 w 1104379"/>
                  <a:gd name="connsiteY7" fmla="*/ 1007548 h 1281460"/>
                  <a:gd name="connsiteX8" fmla="*/ 834096 w 1104379"/>
                  <a:gd name="connsiteY8" fmla="*/ 1092352 h 1281460"/>
                  <a:gd name="connsiteX9" fmla="*/ 851669 w 1104379"/>
                  <a:gd name="connsiteY9" fmla="*/ 1143316 h 1281460"/>
                  <a:gd name="connsiteX10" fmla="*/ 875372 w 1104379"/>
                  <a:gd name="connsiteY10" fmla="*/ 1173486 h 1281460"/>
                  <a:gd name="connsiteX11" fmla="*/ 899074 w 1104379"/>
                  <a:gd name="connsiteY11" fmla="*/ 1188979 h 1281460"/>
                  <a:gd name="connsiteX12" fmla="*/ 950566 w 1104379"/>
                  <a:gd name="connsiteY12" fmla="*/ 1188572 h 1281460"/>
                  <a:gd name="connsiteX13" fmla="*/ 975495 w 1104379"/>
                  <a:gd name="connsiteY13" fmla="*/ 1171448 h 1281460"/>
                  <a:gd name="connsiteX14" fmla="*/ 1002467 w 1104379"/>
                  <a:gd name="connsiteY14" fmla="*/ 1132715 h 1281460"/>
                  <a:gd name="connsiteX15" fmla="*/ 1017179 w 1104379"/>
                  <a:gd name="connsiteY15" fmla="*/ 1061774 h 1281460"/>
                  <a:gd name="connsiteX16" fmla="*/ 1010640 w 1104379"/>
                  <a:gd name="connsiteY16" fmla="*/ 1012848 h 1281460"/>
                  <a:gd name="connsiteX17" fmla="*/ 986529 w 1104379"/>
                  <a:gd name="connsiteY17" fmla="*/ 965146 h 1281460"/>
                  <a:gd name="connsiteX18" fmla="*/ 958331 w 1104379"/>
                  <a:gd name="connsiteY18" fmla="*/ 939461 h 1281460"/>
                  <a:gd name="connsiteX19" fmla="*/ 927272 w 1104379"/>
                  <a:gd name="connsiteY19" fmla="*/ 929268 h 1281460"/>
                  <a:gd name="connsiteX20" fmla="*/ 800884 w 1104379"/>
                  <a:gd name="connsiteY20" fmla="*/ 159822 h 1281460"/>
                  <a:gd name="connsiteX21" fmla="*/ 183932 w 1104379"/>
                  <a:gd name="connsiteY21" fmla="*/ 929268 h 1281460"/>
                  <a:gd name="connsiteX22" fmla="*/ 144291 w 1104379"/>
                  <a:gd name="connsiteY22" fmla="*/ 940684 h 1281460"/>
                  <a:gd name="connsiteX23" fmla="*/ 118954 w 1104379"/>
                  <a:gd name="connsiteY23" fmla="*/ 964331 h 1281460"/>
                  <a:gd name="connsiteX24" fmla="*/ 96477 w 1104379"/>
                  <a:gd name="connsiteY24" fmla="*/ 1007548 h 1281460"/>
                  <a:gd name="connsiteX25" fmla="*/ 90756 w 1104379"/>
                  <a:gd name="connsiteY25" fmla="*/ 1092352 h 1281460"/>
                  <a:gd name="connsiteX26" fmla="*/ 108329 w 1104379"/>
                  <a:gd name="connsiteY26" fmla="*/ 1143316 h 1281460"/>
                  <a:gd name="connsiteX27" fmla="*/ 132031 w 1104379"/>
                  <a:gd name="connsiteY27" fmla="*/ 1173486 h 1281460"/>
                  <a:gd name="connsiteX28" fmla="*/ 155734 w 1104379"/>
                  <a:gd name="connsiteY28" fmla="*/ 1188979 h 1281460"/>
                  <a:gd name="connsiteX29" fmla="*/ 207226 w 1104379"/>
                  <a:gd name="connsiteY29" fmla="*/ 1188572 h 1281460"/>
                  <a:gd name="connsiteX30" fmla="*/ 232155 w 1104379"/>
                  <a:gd name="connsiteY30" fmla="*/ 1171448 h 1281460"/>
                  <a:gd name="connsiteX31" fmla="*/ 259127 w 1104379"/>
                  <a:gd name="connsiteY31" fmla="*/ 1132715 h 1281460"/>
                  <a:gd name="connsiteX32" fmla="*/ 273839 w 1104379"/>
                  <a:gd name="connsiteY32" fmla="*/ 1061774 h 1281460"/>
                  <a:gd name="connsiteX33" fmla="*/ 267300 w 1104379"/>
                  <a:gd name="connsiteY33" fmla="*/ 1012848 h 1281460"/>
                  <a:gd name="connsiteX34" fmla="*/ 243189 w 1104379"/>
                  <a:gd name="connsiteY34" fmla="*/ 965146 h 1281460"/>
                  <a:gd name="connsiteX35" fmla="*/ 214991 w 1104379"/>
                  <a:gd name="connsiteY35" fmla="*/ 939461 h 1281460"/>
                  <a:gd name="connsiteX36" fmla="*/ 183932 w 1104379"/>
                  <a:gd name="connsiteY36" fmla="*/ 929268 h 1281460"/>
                  <a:gd name="connsiteX37" fmla="*/ 941576 w 1104379"/>
                  <a:gd name="connsiteY37" fmla="*/ 842731 h 1281460"/>
                  <a:gd name="connsiteX38" fmla="*/ 986120 w 1104379"/>
                  <a:gd name="connsiteY38" fmla="*/ 855065 h 1281460"/>
                  <a:gd name="connsiteX39" fmla="*/ 1052325 w 1104379"/>
                  <a:gd name="connsiteY39" fmla="*/ 906436 h 1281460"/>
                  <a:gd name="connsiteX40" fmla="*/ 1098095 w 1104379"/>
                  <a:gd name="connsiteY40" fmla="*/ 1001840 h 1281460"/>
                  <a:gd name="connsiteX41" fmla="*/ 1104225 w 1104379"/>
                  <a:gd name="connsiteY41" fmla="*/ 1059327 h 1281460"/>
                  <a:gd name="connsiteX42" fmla="*/ 1081749 w 1104379"/>
                  <a:gd name="connsiteY42" fmla="*/ 1169817 h 1281460"/>
                  <a:gd name="connsiteX43" fmla="*/ 1017996 w 1104379"/>
                  <a:gd name="connsiteY43" fmla="*/ 1250136 h 1281460"/>
                  <a:gd name="connsiteX44" fmla="*/ 949749 w 1104379"/>
                  <a:gd name="connsiteY44" fmla="*/ 1279491 h 1281460"/>
                  <a:gd name="connsiteX45" fmla="*/ 856573 w 1104379"/>
                  <a:gd name="connsiteY45" fmla="*/ 1265629 h 1281460"/>
                  <a:gd name="connsiteX46" fmla="*/ 800177 w 1104379"/>
                  <a:gd name="connsiteY46" fmla="*/ 1221596 h 1281460"/>
                  <a:gd name="connsiteX47" fmla="*/ 753180 w 1104379"/>
                  <a:gd name="connsiteY47" fmla="*/ 1133938 h 1281460"/>
                  <a:gd name="connsiteX48" fmla="*/ 743781 w 1104379"/>
                  <a:gd name="connsiteY48" fmla="*/ 1044242 h 1281460"/>
                  <a:gd name="connsiteX49" fmla="*/ 775657 w 1104379"/>
                  <a:gd name="connsiteY49" fmla="*/ 936199 h 1281460"/>
                  <a:gd name="connsiteX50" fmla="*/ 829601 w 1104379"/>
                  <a:gd name="connsiteY50" fmla="*/ 874635 h 1281460"/>
                  <a:gd name="connsiteX51" fmla="*/ 895805 w 1104379"/>
                  <a:gd name="connsiteY51" fmla="*/ 844464 h 1281460"/>
                  <a:gd name="connsiteX52" fmla="*/ 941576 w 1104379"/>
                  <a:gd name="connsiteY52" fmla="*/ 842731 h 1281460"/>
                  <a:gd name="connsiteX53" fmla="*/ 198235 w 1104379"/>
                  <a:gd name="connsiteY53" fmla="*/ 842731 h 1281460"/>
                  <a:gd name="connsiteX54" fmla="*/ 242780 w 1104379"/>
                  <a:gd name="connsiteY54" fmla="*/ 855065 h 1281460"/>
                  <a:gd name="connsiteX55" fmla="*/ 308984 w 1104379"/>
                  <a:gd name="connsiteY55" fmla="*/ 906436 h 1281460"/>
                  <a:gd name="connsiteX56" fmla="*/ 354755 w 1104379"/>
                  <a:gd name="connsiteY56" fmla="*/ 1001840 h 1281460"/>
                  <a:gd name="connsiteX57" fmla="*/ 360885 w 1104379"/>
                  <a:gd name="connsiteY57" fmla="*/ 1059327 h 1281460"/>
                  <a:gd name="connsiteX58" fmla="*/ 338408 w 1104379"/>
                  <a:gd name="connsiteY58" fmla="*/ 1169817 h 1281460"/>
                  <a:gd name="connsiteX59" fmla="*/ 274656 w 1104379"/>
                  <a:gd name="connsiteY59" fmla="*/ 1250136 h 1281460"/>
                  <a:gd name="connsiteX60" fmla="*/ 206409 w 1104379"/>
                  <a:gd name="connsiteY60" fmla="*/ 1279491 h 1281460"/>
                  <a:gd name="connsiteX61" fmla="*/ 113233 w 1104379"/>
                  <a:gd name="connsiteY61" fmla="*/ 1265629 h 1281460"/>
                  <a:gd name="connsiteX62" fmla="*/ 56836 w 1104379"/>
                  <a:gd name="connsiteY62" fmla="*/ 1221596 h 1281460"/>
                  <a:gd name="connsiteX63" fmla="*/ 9840 w 1104379"/>
                  <a:gd name="connsiteY63" fmla="*/ 1133938 h 1281460"/>
                  <a:gd name="connsiteX64" fmla="*/ 440 w 1104379"/>
                  <a:gd name="connsiteY64" fmla="*/ 1044242 h 1281460"/>
                  <a:gd name="connsiteX65" fmla="*/ 32316 w 1104379"/>
                  <a:gd name="connsiteY65" fmla="*/ 936199 h 1281460"/>
                  <a:gd name="connsiteX66" fmla="*/ 86261 w 1104379"/>
                  <a:gd name="connsiteY66" fmla="*/ 874635 h 1281460"/>
                  <a:gd name="connsiteX67" fmla="*/ 152465 w 1104379"/>
                  <a:gd name="connsiteY67" fmla="*/ 844464 h 1281460"/>
                  <a:gd name="connsiteX68" fmla="*/ 198235 w 1104379"/>
                  <a:gd name="connsiteY68" fmla="*/ 842731 h 1281460"/>
                  <a:gd name="connsiteX69" fmla="*/ 688148 w 1104379"/>
                  <a:gd name="connsiteY69" fmla="*/ 406609 h 1281460"/>
                  <a:gd name="connsiteX70" fmla="*/ 648507 w 1104379"/>
                  <a:gd name="connsiteY70" fmla="*/ 418024 h 1281460"/>
                  <a:gd name="connsiteX71" fmla="*/ 623170 w 1104379"/>
                  <a:gd name="connsiteY71" fmla="*/ 441672 h 1281460"/>
                  <a:gd name="connsiteX72" fmla="*/ 600693 w 1104379"/>
                  <a:gd name="connsiteY72" fmla="*/ 484889 h 1281460"/>
                  <a:gd name="connsiteX73" fmla="*/ 594972 w 1104379"/>
                  <a:gd name="connsiteY73" fmla="*/ 569693 h 1281460"/>
                  <a:gd name="connsiteX74" fmla="*/ 612545 w 1104379"/>
                  <a:gd name="connsiteY74" fmla="*/ 620656 h 1281460"/>
                  <a:gd name="connsiteX75" fmla="*/ 636247 w 1104379"/>
                  <a:gd name="connsiteY75" fmla="*/ 650827 h 1281460"/>
                  <a:gd name="connsiteX76" fmla="*/ 659950 w 1104379"/>
                  <a:gd name="connsiteY76" fmla="*/ 666320 h 1281460"/>
                  <a:gd name="connsiteX77" fmla="*/ 711442 w 1104379"/>
                  <a:gd name="connsiteY77" fmla="*/ 665912 h 1281460"/>
                  <a:gd name="connsiteX78" fmla="*/ 736371 w 1104379"/>
                  <a:gd name="connsiteY78" fmla="*/ 648788 h 1281460"/>
                  <a:gd name="connsiteX79" fmla="*/ 763343 w 1104379"/>
                  <a:gd name="connsiteY79" fmla="*/ 610056 h 1281460"/>
                  <a:gd name="connsiteX80" fmla="*/ 778055 w 1104379"/>
                  <a:gd name="connsiteY80" fmla="*/ 539114 h 1281460"/>
                  <a:gd name="connsiteX81" fmla="*/ 771516 w 1104379"/>
                  <a:gd name="connsiteY81" fmla="*/ 490189 h 1281460"/>
                  <a:gd name="connsiteX82" fmla="*/ 747405 w 1104379"/>
                  <a:gd name="connsiteY82" fmla="*/ 442487 h 1281460"/>
                  <a:gd name="connsiteX83" fmla="*/ 719207 w 1104379"/>
                  <a:gd name="connsiteY83" fmla="*/ 416801 h 1281460"/>
                  <a:gd name="connsiteX84" fmla="*/ 688148 w 1104379"/>
                  <a:gd name="connsiteY84" fmla="*/ 406609 h 1281460"/>
                  <a:gd name="connsiteX85" fmla="*/ 858971 w 1104379"/>
                  <a:gd name="connsiteY85" fmla="*/ 479181 h 1281460"/>
                  <a:gd name="connsiteX86" fmla="*/ 746996 w 1104379"/>
                  <a:gd name="connsiteY86" fmla="*/ 332405 h 1281460"/>
                  <a:gd name="connsiteX87" fmla="*/ 813201 w 1104379"/>
                  <a:gd name="connsiteY87" fmla="*/ 383777 h 1281460"/>
                  <a:gd name="connsiteX88" fmla="*/ 858971 w 1104379"/>
                  <a:gd name="connsiteY88" fmla="*/ 479181 h 1281460"/>
                  <a:gd name="connsiteX89" fmla="*/ 1017886 w 1104379"/>
                  <a:gd name="connsiteY89" fmla="*/ -1 h 1281460"/>
                  <a:gd name="connsiteX90" fmla="*/ 876079 w 1104379"/>
                  <a:gd name="connsiteY90" fmla="*/ 111712 h 1281460"/>
                  <a:gd name="connsiteX91" fmla="*/ 951273 w 1104379"/>
                  <a:gd name="connsiteY91" fmla="*/ 126797 h 1281460"/>
                  <a:gd name="connsiteX92" fmla="*/ 976202 w 1104379"/>
                  <a:gd name="connsiteY92" fmla="*/ 109673 h 1281460"/>
                  <a:gd name="connsiteX93" fmla="*/ 1003174 w 1104379"/>
                  <a:gd name="connsiteY93"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858971 w 1104379"/>
                  <a:gd name="connsiteY84" fmla="*/ 479181 h 1281460"/>
                  <a:gd name="connsiteX85" fmla="*/ 746996 w 1104379"/>
                  <a:gd name="connsiteY85" fmla="*/ 332405 h 1281460"/>
                  <a:gd name="connsiteX86" fmla="*/ 813201 w 1104379"/>
                  <a:gd name="connsiteY86" fmla="*/ 383777 h 1281460"/>
                  <a:gd name="connsiteX87" fmla="*/ 858971 w 1104379"/>
                  <a:gd name="connsiteY87" fmla="*/ 479181 h 1281460"/>
                  <a:gd name="connsiteX88" fmla="*/ 1017886 w 1104379"/>
                  <a:gd name="connsiteY88" fmla="*/ -1 h 1281460"/>
                  <a:gd name="connsiteX89" fmla="*/ 876079 w 1104379"/>
                  <a:gd name="connsiteY89" fmla="*/ 111712 h 1281460"/>
                  <a:gd name="connsiteX90" fmla="*/ 951273 w 1104379"/>
                  <a:gd name="connsiteY90" fmla="*/ 126797 h 1281460"/>
                  <a:gd name="connsiteX91" fmla="*/ 976202 w 1104379"/>
                  <a:gd name="connsiteY91" fmla="*/ 109673 h 1281460"/>
                  <a:gd name="connsiteX92" fmla="*/ 1003174 w 1104379"/>
                  <a:gd name="connsiteY92"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813201 w 1104379"/>
                  <a:gd name="connsiteY84" fmla="*/ 383777 h 1281460"/>
                  <a:gd name="connsiteX85" fmla="*/ 746996 w 1104379"/>
                  <a:gd name="connsiteY85" fmla="*/ 332405 h 1281460"/>
                  <a:gd name="connsiteX86" fmla="*/ 813201 w 1104379"/>
                  <a:gd name="connsiteY86" fmla="*/ 383777 h 1281460"/>
                  <a:gd name="connsiteX87" fmla="*/ 1017886 w 1104379"/>
                  <a:gd name="connsiteY87" fmla="*/ -1 h 1281460"/>
                  <a:gd name="connsiteX88" fmla="*/ 876079 w 1104379"/>
                  <a:gd name="connsiteY88" fmla="*/ 111712 h 1281460"/>
                  <a:gd name="connsiteX89" fmla="*/ 951273 w 1104379"/>
                  <a:gd name="connsiteY89" fmla="*/ 126797 h 1281460"/>
                  <a:gd name="connsiteX90" fmla="*/ 976202 w 1104379"/>
                  <a:gd name="connsiteY90" fmla="*/ 109673 h 1281460"/>
                  <a:gd name="connsiteX91" fmla="*/ 1003174 w 1104379"/>
                  <a:gd name="connsiteY91"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88148 w 1104379"/>
                  <a:gd name="connsiteY68" fmla="*/ 40660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688148 w 1104379"/>
                  <a:gd name="connsiteY83" fmla="*/ 406609 h 1281460"/>
                  <a:gd name="connsiteX84" fmla="*/ 1017886 w 1104379"/>
                  <a:gd name="connsiteY84" fmla="*/ -1 h 1281460"/>
                  <a:gd name="connsiteX85" fmla="*/ 876079 w 1104379"/>
                  <a:gd name="connsiteY85" fmla="*/ 111712 h 1281460"/>
                  <a:gd name="connsiteX86" fmla="*/ 951273 w 1104379"/>
                  <a:gd name="connsiteY86" fmla="*/ 126797 h 1281460"/>
                  <a:gd name="connsiteX87" fmla="*/ 976202 w 1104379"/>
                  <a:gd name="connsiteY87" fmla="*/ 109673 h 1281460"/>
                  <a:gd name="connsiteX88" fmla="*/ 1003174 w 1104379"/>
                  <a:gd name="connsiteY88"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19207 w 1104379"/>
                  <a:gd name="connsiteY68" fmla="*/ 416801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719207 w 1104379"/>
                  <a:gd name="connsiteY82" fmla="*/ 416801 h 1281460"/>
                  <a:gd name="connsiteX83" fmla="*/ 1017886 w 1104379"/>
                  <a:gd name="connsiteY83" fmla="*/ -1 h 1281460"/>
                  <a:gd name="connsiteX84" fmla="*/ 876079 w 1104379"/>
                  <a:gd name="connsiteY84" fmla="*/ 111712 h 1281460"/>
                  <a:gd name="connsiteX85" fmla="*/ 951273 w 1104379"/>
                  <a:gd name="connsiteY85" fmla="*/ 126797 h 1281460"/>
                  <a:gd name="connsiteX86" fmla="*/ 976202 w 1104379"/>
                  <a:gd name="connsiteY86" fmla="*/ 109673 h 1281460"/>
                  <a:gd name="connsiteX87" fmla="*/ 1003174 w 1104379"/>
                  <a:gd name="connsiteY87"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47405 w 1104379"/>
                  <a:gd name="connsiteY68" fmla="*/ 442487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747405 w 1104379"/>
                  <a:gd name="connsiteY81" fmla="*/ 442487 h 1281460"/>
                  <a:gd name="connsiteX82" fmla="*/ 1017886 w 1104379"/>
                  <a:gd name="connsiteY82" fmla="*/ -1 h 1281460"/>
                  <a:gd name="connsiteX83" fmla="*/ 876079 w 1104379"/>
                  <a:gd name="connsiteY83" fmla="*/ 111712 h 1281460"/>
                  <a:gd name="connsiteX84" fmla="*/ 951273 w 1104379"/>
                  <a:gd name="connsiteY84" fmla="*/ 126797 h 1281460"/>
                  <a:gd name="connsiteX85" fmla="*/ 976202 w 1104379"/>
                  <a:gd name="connsiteY85" fmla="*/ 109673 h 1281460"/>
                  <a:gd name="connsiteX86" fmla="*/ 1003174 w 1104379"/>
                  <a:gd name="connsiteY86"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71516 w 1104379"/>
                  <a:gd name="connsiteY68" fmla="*/ 49018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771516 w 1104379"/>
                  <a:gd name="connsiteY80" fmla="*/ 490189 h 1281460"/>
                  <a:gd name="connsiteX81" fmla="*/ 1017886 w 1104379"/>
                  <a:gd name="connsiteY81" fmla="*/ -1 h 1281460"/>
                  <a:gd name="connsiteX82" fmla="*/ 876079 w 1104379"/>
                  <a:gd name="connsiteY82" fmla="*/ 111712 h 1281460"/>
                  <a:gd name="connsiteX83" fmla="*/ 951273 w 1104379"/>
                  <a:gd name="connsiteY83" fmla="*/ 126797 h 1281460"/>
                  <a:gd name="connsiteX84" fmla="*/ 976202 w 1104379"/>
                  <a:gd name="connsiteY84" fmla="*/ 109673 h 1281460"/>
                  <a:gd name="connsiteX85" fmla="*/ 1003174 w 1104379"/>
                  <a:gd name="connsiteY85"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78055 w 1104379"/>
                  <a:gd name="connsiteY68" fmla="*/ 539114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778055 w 1104379"/>
                  <a:gd name="connsiteY79" fmla="*/ 539114 h 1281460"/>
                  <a:gd name="connsiteX80" fmla="*/ 1017886 w 1104379"/>
                  <a:gd name="connsiteY80" fmla="*/ -1 h 1281460"/>
                  <a:gd name="connsiteX81" fmla="*/ 876079 w 1104379"/>
                  <a:gd name="connsiteY81" fmla="*/ 111712 h 1281460"/>
                  <a:gd name="connsiteX82" fmla="*/ 951273 w 1104379"/>
                  <a:gd name="connsiteY82" fmla="*/ 126797 h 1281460"/>
                  <a:gd name="connsiteX83" fmla="*/ 976202 w 1104379"/>
                  <a:gd name="connsiteY83" fmla="*/ 109673 h 1281460"/>
                  <a:gd name="connsiteX84" fmla="*/ 1003174 w 1104379"/>
                  <a:gd name="connsiteY84"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63343 w 1104379"/>
                  <a:gd name="connsiteY68" fmla="*/ 610056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763343 w 1104379"/>
                  <a:gd name="connsiteY78" fmla="*/ 610056 h 1281460"/>
                  <a:gd name="connsiteX79" fmla="*/ 1017886 w 1104379"/>
                  <a:gd name="connsiteY79" fmla="*/ -1 h 1281460"/>
                  <a:gd name="connsiteX80" fmla="*/ 876079 w 1104379"/>
                  <a:gd name="connsiteY80" fmla="*/ 111712 h 1281460"/>
                  <a:gd name="connsiteX81" fmla="*/ 951273 w 1104379"/>
                  <a:gd name="connsiteY81" fmla="*/ 126797 h 1281460"/>
                  <a:gd name="connsiteX82" fmla="*/ 976202 w 1104379"/>
                  <a:gd name="connsiteY82" fmla="*/ 109673 h 1281460"/>
                  <a:gd name="connsiteX83" fmla="*/ 1003174 w 1104379"/>
                  <a:gd name="connsiteY83"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36371 w 1104379"/>
                  <a:gd name="connsiteY68" fmla="*/ 648788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736371 w 1104379"/>
                  <a:gd name="connsiteY77" fmla="*/ 648788 h 1281460"/>
                  <a:gd name="connsiteX78" fmla="*/ 1017886 w 1104379"/>
                  <a:gd name="connsiteY78" fmla="*/ -1 h 1281460"/>
                  <a:gd name="connsiteX79" fmla="*/ 876079 w 1104379"/>
                  <a:gd name="connsiteY79" fmla="*/ 111712 h 1281460"/>
                  <a:gd name="connsiteX80" fmla="*/ 951273 w 1104379"/>
                  <a:gd name="connsiteY80" fmla="*/ 126797 h 1281460"/>
                  <a:gd name="connsiteX81" fmla="*/ 976202 w 1104379"/>
                  <a:gd name="connsiteY81" fmla="*/ 109673 h 1281460"/>
                  <a:gd name="connsiteX82" fmla="*/ 1003174 w 1104379"/>
                  <a:gd name="connsiteY82"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711442 w 1104379"/>
                  <a:gd name="connsiteY68" fmla="*/ 665912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711442 w 1104379"/>
                  <a:gd name="connsiteY76" fmla="*/ 665912 h 1281460"/>
                  <a:gd name="connsiteX77" fmla="*/ 1017886 w 1104379"/>
                  <a:gd name="connsiteY77" fmla="*/ -1 h 1281460"/>
                  <a:gd name="connsiteX78" fmla="*/ 876079 w 1104379"/>
                  <a:gd name="connsiteY78" fmla="*/ 111712 h 1281460"/>
                  <a:gd name="connsiteX79" fmla="*/ 951273 w 1104379"/>
                  <a:gd name="connsiteY79" fmla="*/ 126797 h 1281460"/>
                  <a:gd name="connsiteX80" fmla="*/ 976202 w 1104379"/>
                  <a:gd name="connsiteY80" fmla="*/ 109673 h 1281460"/>
                  <a:gd name="connsiteX81" fmla="*/ 1003174 w 1104379"/>
                  <a:gd name="connsiteY81"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59950 w 1104379"/>
                  <a:gd name="connsiteY68" fmla="*/ 666320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659950 w 1104379"/>
                  <a:gd name="connsiteY75" fmla="*/ 666320 h 1281460"/>
                  <a:gd name="connsiteX76" fmla="*/ 1017886 w 1104379"/>
                  <a:gd name="connsiteY76" fmla="*/ -1 h 1281460"/>
                  <a:gd name="connsiteX77" fmla="*/ 876079 w 1104379"/>
                  <a:gd name="connsiteY77" fmla="*/ 111712 h 1281460"/>
                  <a:gd name="connsiteX78" fmla="*/ 951273 w 1104379"/>
                  <a:gd name="connsiteY78" fmla="*/ 126797 h 1281460"/>
                  <a:gd name="connsiteX79" fmla="*/ 976202 w 1104379"/>
                  <a:gd name="connsiteY79" fmla="*/ 109673 h 1281460"/>
                  <a:gd name="connsiteX80" fmla="*/ 1003174 w 1104379"/>
                  <a:gd name="connsiteY80"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36247 w 1104379"/>
                  <a:gd name="connsiteY68" fmla="*/ 650827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636247 w 1104379"/>
                  <a:gd name="connsiteY74" fmla="*/ 650827 h 1281460"/>
                  <a:gd name="connsiteX75" fmla="*/ 1017886 w 1104379"/>
                  <a:gd name="connsiteY75" fmla="*/ -1 h 1281460"/>
                  <a:gd name="connsiteX76" fmla="*/ 876079 w 1104379"/>
                  <a:gd name="connsiteY76" fmla="*/ 111712 h 1281460"/>
                  <a:gd name="connsiteX77" fmla="*/ 951273 w 1104379"/>
                  <a:gd name="connsiteY77" fmla="*/ 126797 h 1281460"/>
                  <a:gd name="connsiteX78" fmla="*/ 976202 w 1104379"/>
                  <a:gd name="connsiteY78" fmla="*/ 109673 h 1281460"/>
                  <a:gd name="connsiteX79" fmla="*/ 1003174 w 1104379"/>
                  <a:gd name="connsiteY79"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12545 w 1104379"/>
                  <a:gd name="connsiteY68" fmla="*/ 620656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612545 w 1104379"/>
                  <a:gd name="connsiteY73" fmla="*/ 620656 h 1281460"/>
                  <a:gd name="connsiteX74" fmla="*/ 1017886 w 1104379"/>
                  <a:gd name="connsiteY74" fmla="*/ -1 h 1281460"/>
                  <a:gd name="connsiteX75" fmla="*/ 876079 w 1104379"/>
                  <a:gd name="connsiteY75" fmla="*/ 111712 h 1281460"/>
                  <a:gd name="connsiteX76" fmla="*/ 951273 w 1104379"/>
                  <a:gd name="connsiteY76" fmla="*/ 126797 h 1281460"/>
                  <a:gd name="connsiteX77" fmla="*/ 976202 w 1104379"/>
                  <a:gd name="connsiteY77" fmla="*/ 109673 h 1281460"/>
                  <a:gd name="connsiteX78" fmla="*/ 1003174 w 1104379"/>
                  <a:gd name="connsiteY78"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594972 w 1104379"/>
                  <a:gd name="connsiteY68" fmla="*/ 569693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594972 w 1104379"/>
                  <a:gd name="connsiteY72" fmla="*/ 569693 h 1281460"/>
                  <a:gd name="connsiteX73" fmla="*/ 1017886 w 1104379"/>
                  <a:gd name="connsiteY73" fmla="*/ -1 h 1281460"/>
                  <a:gd name="connsiteX74" fmla="*/ 876079 w 1104379"/>
                  <a:gd name="connsiteY74" fmla="*/ 111712 h 1281460"/>
                  <a:gd name="connsiteX75" fmla="*/ 951273 w 1104379"/>
                  <a:gd name="connsiteY75" fmla="*/ 126797 h 1281460"/>
                  <a:gd name="connsiteX76" fmla="*/ 976202 w 1104379"/>
                  <a:gd name="connsiteY76" fmla="*/ 109673 h 1281460"/>
                  <a:gd name="connsiteX77" fmla="*/ 1003174 w 1104379"/>
                  <a:gd name="connsiteY77"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00693 w 1104379"/>
                  <a:gd name="connsiteY68" fmla="*/ 484889 h 1281460"/>
                  <a:gd name="connsiteX69" fmla="*/ 648507 w 1104379"/>
                  <a:gd name="connsiteY69" fmla="*/ 418024 h 1281460"/>
                  <a:gd name="connsiteX70" fmla="*/ 623170 w 1104379"/>
                  <a:gd name="connsiteY70" fmla="*/ 441672 h 1281460"/>
                  <a:gd name="connsiteX71" fmla="*/ 600693 w 1104379"/>
                  <a:gd name="connsiteY71" fmla="*/ 484889 h 1281460"/>
                  <a:gd name="connsiteX72" fmla="*/ 1017886 w 1104379"/>
                  <a:gd name="connsiteY72" fmla="*/ -1 h 1281460"/>
                  <a:gd name="connsiteX73" fmla="*/ 876079 w 1104379"/>
                  <a:gd name="connsiteY73" fmla="*/ 111712 h 1281460"/>
                  <a:gd name="connsiteX74" fmla="*/ 951273 w 1104379"/>
                  <a:gd name="connsiteY74" fmla="*/ 126797 h 1281460"/>
                  <a:gd name="connsiteX75" fmla="*/ 976202 w 1104379"/>
                  <a:gd name="connsiteY75" fmla="*/ 109673 h 1281460"/>
                  <a:gd name="connsiteX76" fmla="*/ 1003174 w 1104379"/>
                  <a:gd name="connsiteY76"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623170 w 1104379"/>
                  <a:gd name="connsiteY68" fmla="*/ 441672 h 1281460"/>
                  <a:gd name="connsiteX69" fmla="*/ 648507 w 1104379"/>
                  <a:gd name="connsiteY69" fmla="*/ 418024 h 1281460"/>
                  <a:gd name="connsiteX70" fmla="*/ 623170 w 1104379"/>
                  <a:gd name="connsiteY70" fmla="*/ 441672 h 1281460"/>
                  <a:gd name="connsiteX71" fmla="*/ 1017886 w 1104379"/>
                  <a:gd name="connsiteY71" fmla="*/ -1 h 1281460"/>
                  <a:gd name="connsiteX72" fmla="*/ 876079 w 1104379"/>
                  <a:gd name="connsiteY72" fmla="*/ 111712 h 1281460"/>
                  <a:gd name="connsiteX73" fmla="*/ 951273 w 1104379"/>
                  <a:gd name="connsiteY73" fmla="*/ 126797 h 1281460"/>
                  <a:gd name="connsiteX74" fmla="*/ 976202 w 1104379"/>
                  <a:gd name="connsiteY74" fmla="*/ 109673 h 1281460"/>
                  <a:gd name="connsiteX75" fmla="*/ 1003174 w 1104379"/>
                  <a:gd name="connsiteY75" fmla="*/ 70941 h 1281460"/>
                  <a:gd name="connsiteX0" fmla="*/ 1017886 w 1104379"/>
                  <a:gd name="connsiteY0" fmla="*/ -1 h 1281460"/>
                  <a:gd name="connsiteX1" fmla="*/ 800884 w 1104379"/>
                  <a:gd name="connsiteY1" fmla="*/ 159822 h 1281460"/>
                  <a:gd name="connsiteX2" fmla="*/ 857280 w 1104379"/>
                  <a:gd name="connsiteY2" fmla="*/ 203855 h 1281460"/>
                  <a:gd name="connsiteX3" fmla="*/ 800884 w 1104379"/>
                  <a:gd name="connsiteY3" fmla="*/ 159822 h 1281460"/>
                  <a:gd name="connsiteX4" fmla="*/ 887632 w 1104379"/>
                  <a:gd name="connsiteY4" fmla="*/ 940684 h 1281460"/>
                  <a:gd name="connsiteX5" fmla="*/ 862294 w 1104379"/>
                  <a:gd name="connsiteY5" fmla="*/ 964331 h 1281460"/>
                  <a:gd name="connsiteX6" fmla="*/ 839818 w 1104379"/>
                  <a:gd name="connsiteY6" fmla="*/ 1007548 h 1281460"/>
                  <a:gd name="connsiteX7" fmla="*/ 834096 w 1104379"/>
                  <a:gd name="connsiteY7" fmla="*/ 1092352 h 1281460"/>
                  <a:gd name="connsiteX8" fmla="*/ 851669 w 1104379"/>
                  <a:gd name="connsiteY8" fmla="*/ 1143316 h 1281460"/>
                  <a:gd name="connsiteX9" fmla="*/ 875372 w 1104379"/>
                  <a:gd name="connsiteY9" fmla="*/ 1173486 h 1281460"/>
                  <a:gd name="connsiteX10" fmla="*/ 899074 w 1104379"/>
                  <a:gd name="connsiteY10" fmla="*/ 1188979 h 1281460"/>
                  <a:gd name="connsiteX11" fmla="*/ 950566 w 1104379"/>
                  <a:gd name="connsiteY11" fmla="*/ 1188572 h 1281460"/>
                  <a:gd name="connsiteX12" fmla="*/ 975495 w 1104379"/>
                  <a:gd name="connsiteY12" fmla="*/ 1171448 h 1281460"/>
                  <a:gd name="connsiteX13" fmla="*/ 1002467 w 1104379"/>
                  <a:gd name="connsiteY13" fmla="*/ 1132715 h 1281460"/>
                  <a:gd name="connsiteX14" fmla="*/ 1017179 w 1104379"/>
                  <a:gd name="connsiteY14" fmla="*/ 1061774 h 1281460"/>
                  <a:gd name="connsiteX15" fmla="*/ 1010640 w 1104379"/>
                  <a:gd name="connsiteY15" fmla="*/ 1012848 h 1281460"/>
                  <a:gd name="connsiteX16" fmla="*/ 986529 w 1104379"/>
                  <a:gd name="connsiteY16" fmla="*/ 965146 h 1281460"/>
                  <a:gd name="connsiteX17" fmla="*/ 958331 w 1104379"/>
                  <a:gd name="connsiteY17" fmla="*/ 939461 h 1281460"/>
                  <a:gd name="connsiteX18" fmla="*/ 927272 w 1104379"/>
                  <a:gd name="connsiteY18" fmla="*/ 929268 h 1281460"/>
                  <a:gd name="connsiteX19" fmla="*/ 800884 w 1104379"/>
                  <a:gd name="connsiteY19" fmla="*/ 159822 h 1281460"/>
                  <a:gd name="connsiteX20" fmla="*/ 183932 w 1104379"/>
                  <a:gd name="connsiteY20" fmla="*/ 929268 h 1281460"/>
                  <a:gd name="connsiteX21" fmla="*/ 144291 w 1104379"/>
                  <a:gd name="connsiteY21" fmla="*/ 940684 h 1281460"/>
                  <a:gd name="connsiteX22" fmla="*/ 118954 w 1104379"/>
                  <a:gd name="connsiteY22" fmla="*/ 964331 h 1281460"/>
                  <a:gd name="connsiteX23" fmla="*/ 96477 w 1104379"/>
                  <a:gd name="connsiteY23" fmla="*/ 1007548 h 1281460"/>
                  <a:gd name="connsiteX24" fmla="*/ 90756 w 1104379"/>
                  <a:gd name="connsiteY24" fmla="*/ 1092352 h 1281460"/>
                  <a:gd name="connsiteX25" fmla="*/ 108329 w 1104379"/>
                  <a:gd name="connsiteY25" fmla="*/ 1143316 h 1281460"/>
                  <a:gd name="connsiteX26" fmla="*/ 132031 w 1104379"/>
                  <a:gd name="connsiteY26" fmla="*/ 1173486 h 1281460"/>
                  <a:gd name="connsiteX27" fmla="*/ 155734 w 1104379"/>
                  <a:gd name="connsiteY27" fmla="*/ 1188979 h 1281460"/>
                  <a:gd name="connsiteX28" fmla="*/ 207226 w 1104379"/>
                  <a:gd name="connsiteY28" fmla="*/ 1188572 h 1281460"/>
                  <a:gd name="connsiteX29" fmla="*/ 232155 w 1104379"/>
                  <a:gd name="connsiteY29" fmla="*/ 1171448 h 1281460"/>
                  <a:gd name="connsiteX30" fmla="*/ 259127 w 1104379"/>
                  <a:gd name="connsiteY30" fmla="*/ 1132715 h 1281460"/>
                  <a:gd name="connsiteX31" fmla="*/ 273839 w 1104379"/>
                  <a:gd name="connsiteY31" fmla="*/ 1061774 h 1281460"/>
                  <a:gd name="connsiteX32" fmla="*/ 267300 w 1104379"/>
                  <a:gd name="connsiteY32" fmla="*/ 1012848 h 1281460"/>
                  <a:gd name="connsiteX33" fmla="*/ 243189 w 1104379"/>
                  <a:gd name="connsiteY33" fmla="*/ 965146 h 1281460"/>
                  <a:gd name="connsiteX34" fmla="*/ 214991 w 1104379"/>
                  <a:gd name="connsiteY34" fmla="*/ 939461 h 1281460"/>
                  <a:gd name="connsiteX35" fmla="*/ 183932 w 1104379"/>
                  <a:gd name="connsiteY35" fmla="*/ 929268 h 1281460"/>
                  <a:gd name="connsiteX36" fmla="*/ 941576 w 1104379"/>
                  <a:gd name="connsiteY36" fmla="*/ 842731 h 1281460"/>
                  <a:gd name="connsiteX37" fmla="*/ 986120 w 1104379"/>
                  <a:gd name="connsiteY37" fmla="*/ 855065 h 1281460"/>
                  <a:gd name="connsiteX38" fmla="*/ 1052325 w 1104379"/>
                  <a:gd name="connsiteY38" fmla="*/ 906436 h 1281460"/>
                  <a:gd name="connsiteX39" fmla="*/ 1098095 w 1104379"/>
                  <a:gd name="connsiteY39" fmla="*/ 1001840 h 1281460"/>
                  <a:gd name="connsiteX40" fmla="*/ 1104225 w 1104379"/>
                  <a:gd name="connsiteY40" fmla="*/ 1059327 h 1281460"/>
                  <a:gd name="connsiteX41" fmla="*/ 1081749 w 1104379"/>
                  <a:gd name="connsiteY41" fmla="*/ 1169817 h 1281460"/>
                  <a:gd name="connsiteX42" fmla="*/ 1017996 w 1104379"/>
                  <a:gd name="connsiteY42" fmla="*/ 1250136 h 1281460"/>
                  <a:gd name="connsiteX43" fmla="*/ 949749 w 1104379"/>
                  <a:gd name="connsiteY43" fmla="*/ 1279491 h 1281460"/>
                  <a:gd name="connsiteX44" fmla="*/ 856573 w 1104379"/>
                  <a:gd name="connsiteY44" fmla="*/ 1265629 h 1281460"/>
                  <a:gd name="connsiteX45" fmla="*/ 800177 w 1104379"/>
                  <a:gd name="connsiteY45" fmla="*/ 1221596 h 1281460"/>
                  <a:gd name="connsiteX46" fmla="*/ 753180 w 1104379"/>
                  <a:gd name="connsiteY46" fmla="*/ 1133938 h 1281460"/>
                  <a:gd name="connsiteX47" fmla="*/ 743781 w 1104379"/>
                  <a:gd name="connsiteY47" fmla="*/ 1044242 h 1281460"/>
                  <a:gd name="connsiteX48" fmla="*/ 775657 w 1104379"/>
                  <a:gd name="connsiteY48" fmla="*/ 936199 h 1281460"/>
                  <a:gd name="connsiteX49" fmla="*/ 829601 w 1104379"/>
                  <a:gd name="connsiteY49" fmla="*/ 874635 h 1281460"/>
                  <a:gd name="connsiteX50" fmla="*/ 895805 w 1104379"/>
                  <a:gd name="connsiteY50" fmla="*/ 844464 h 1281460"/>
                  <a:gd name="connsiteX51" fmla="*/ 941576 w 1104379"/>
                  <a:gd name="connsiteY51" fmla="*/ 842731 h 1281460"/>
                  <a:gd name="connsiteX52" fmla="*/ 198235 w 1104379"/>
                  <a:gd name="connsiteY52" fmla="*/ 842731 h 1281460"/>
                  <a:gd name="connsiteX53" fmla="*/ 242780 w 1104379"/>
                  <a:gd name="connsiteY53" fmla="*/ 855065 h 1281460"/>
                  <a:gd name="connsiteX54" fmla="*/ 308984 w 1104379"/>
                  <a:gd name="connsiteY54" fmla="*/ 906436 h 1281460"/>
                  <a:gd name="connsiteX55" fmla="*/ 354755 w 1104379"/>
                  <a:gd name="connsiteY55" fmla="*/ 1001840 h 1281460"/>
                  <a:gd name="connsiteX56" fmla="*/ 360885 w 1104379"/>
                  <a:gd name="connsiteY56" fmla="*/ 1059327 h 1281460"/>
                  <a:gd name="connsiteX57" fmla="*/ 338408 w 1104379"/>
                  <a:gd name="connsiteY57" fmla="*/ 1169817 h 1281460"/>
                  <a:gd name="connsiteX58" fmla="*/ 274656 w 1104379"/>
                  <a:gd name="connsiteY58" fmla="*/ 1250136 h 1281460"/>
                  <a:gd name="connsiteX59" fmla="*/ 206409 w 1104379"/>
                  <a:gd name="connsiteY59" fmla="*/ 1279491 h 1281460"/>
                  <a:gd name="connsiteX60" fmla="*/ 113233 w 1104379"/>
                  <a:gd name="connsiteY60" fmla="*/ 1265629 h 1281460"/>
                  <a:gd name="connsiteX61" fmla="*/ 56836 w 1104379"/>
                  <a:gd name="connsiteY61" fmla="*/ 1221596 h 1281460"/>
                  <a:gd name="connsiteX62" fmla="*/ 9840 w 1104379"/>
                  <a:gd name="connsiteY62" fmla="*/ 1133938 h 1281460"/>
                  <a:gd name="connsiteX63" fmla="*/ 440 w 1104379"/>
                  <a:gd name="connsiteY63" fmla="*/ 1044242 h 1281460"/>
                  <a:gd name="connsiteX64" fmla="*/ 32316 w 1104379"/>
                  <a:gd name="connsiteY64" fmla="*/ 936199 h 1281460"/>
                  <a:gd name="connsiteX65" fmla="*/ 86261 w 1104379"/>
                  <a:gd name="connsiteY65" fmla="*/ 874635 h 1281460"/>
                  <a:gd name="connsiteX66" fmla="*/ 152465 w 1104379"/>
                  <a:gd name="connsiteY66" fmla="*/ 844464 h 1281460"/>
                  <a:gd name="connsiteX67" fmla="*/ 198235 w 1104379"/>
                  <a:gd name="connsiteY67" fmla="*/ 842731 h 1281460"/>
                  <a:gd name="connsiteX68" fmla="*/ 1017886 w 1104379"/>
                  <a:gd name="connsiteY68" fmla="*/ -1 h 1281460"/>
                  <a:gd name="connsiteX69" fmla="*/ 876079 w 1104379"/>
                  <a:gd name="connsiteY69" fmla="*/ 111712 h 1281460"/>
                  <a:gd name="connsiteX70" fmla="*/ 951273 w 1104379"/>
                  <a:gd name="connsiteY70" fmla="*/ 126797 h 1281460"/>
                  <a:gd name="connsiteX71" fmla="*/ 976202 w 1104379"/>
                  <a:gd name="connsiteY71" fmla="*/ 109673 h 1281460"/>
                  <a:gd name="connsiteX72" fmla="*/ 1003174 w 1104379"/>
                  <a:gd name="connsiteY72" fmla="*/ 70941 h 1281460"/>
                  <a:gd name="connsiteX0" fmla="*/ 1017886 w 1104379"/>
                  <a:gd name="connsiteY0" fmla="*/ -1 h 1281460"/>
                  <a:gd name="connsiteX1" fmla="*/ 800884 w 1104379"/>
                  <a:gd name="connsiteY1" fmla="*/ 159822 h 1281460"/>
                  <a:gd name="connsiteX2" fmla="*/ 800884 w 1104379"/>
                  <a:gd name="connsiteY2" fmla="*/ 159822 h 1281460"/>
                  <a:gd name="connsiteX3" fmla="*/ 887632 w 1104379"/>
                  <a:gd name="connsiteY3" fmla="*/ 940684 h 1281460"/>
                  <a:gd name="connsiteX4" fmla="*/ 862294 w 1104379"/>
                  <a:gd name="connsiteY4" fmla="*/ 964331 h 1281460"/>
                  <a:gd name="connsiteX5" fmla="*/ 839818 w 1104379"/>
                  <a:gd name="connsiteY5" fmla="*/ 1007548 h 1281460"/>
                  <a:gd name="connsiteX6" fmla="*/ 834096 w 1104379"/>
                  <a:gd name="connsiteY6" fmla="*/ 1092352 h 1281460"/>
                  <a:gd name="connsiteX7" fmla="*/ 851669 w 1104379"/>
                  <a:gd name="connsiteY7" fmla="*/ 1143316 h 1281460"/>
                  <a:gd name="connsiteX8" fmla="*/ 875372 w 1104379"/>
                  <a:gd name="connsiteY8" fmla="*/ 1173486 h 1281460"/>
                  <a:gd name="connsiteX9" fmla="*/ 899074 w 1104379"/>
                  <a:gd name="connsiteY9" fmla="*/ 1188979 h 1281460"/>
                  <a:gd name="connsiteX10" fmla="*/ 950566 w 1104379"/>
                  <a:gd name="connsiteY10" fmla="*/ 1188572 h 1281460"/>
                  <a:gd name="connsiteX11" fmla="*/ 975495 w 1104379"/>
                  <a:gd name="connsiteY11" fmla="*/ 1171448 h 1281460"/>
                  <a:gd name="connsiteX12" fmla="*/ 1002467 w 1104379"/>
                  <a:gd name="connsiteY12" fmla="*/ 1132715 h 1281460"/>
                  <a:gd name="connsiteX13" fmla="*/ 1017179 w 1104379"/>
                  <a:gd name="connsiteY13" fmla="*/ 1061774 h 1281460"/>
                  <a:gd name="connsiteX14" fmla="*/ 1010640 w 1104379"/>
                  <a:gd name="connsiteY14" fmla="*/ 1012848 h 1281460"/>
                  <a:gd name="connsiteX15" fmla="*/ 986529 w 1104379"/>
                  <a:gd name="connsiteY15" fmla="*/ 965146 h 1281460"/>
                  <a:gd name="connsiteX16" fmla="*/ 958331 w 1104379"/>
                  <a:gd name="connsiteY16" fmla="*/ 939461 h 1281460"/>
                  <a:gd name="connsiteX17" fmla="*/ 927272 w 1104379"/>
                  <a:gd name="connsiteY17" fmla="*/ 929268 h 1281460"/>
                  <a:gd name="connsiteX18" fmla="*/ 800884 w 1104379"/>
                  <a:gd name="connsiteY18" fmla="*/ 159822 h 1281460"/>
                  <a:gd name="connsiteX19" fmla="*/ 183932 w 1104379"/>
                  <a:gd name="connsiteY19" fmla="*/ 929268 h 1281460"/>
                  <a:gd name="connsiteX20" fmla="*/ 144291 w 1104379"/>
                  <a:gd name="connsiteY20" fmla="*/ 940684 h 1281460"/>
                  <a:gd name="connsiteX21" fmla="*/ 118954 w 1104379"/>
                  <a:gd name="connsiteY21" fmla="*/ 964331 h 1281460"/>
                  <a:gd name="connsiteX22" fmla="*/ 96477 w 1104379"/>
                  <a:gd name="connsiteY22" fmla="*/ 1007548 h 1281460"/>
                  <a:gd name="connsiteX23" fmla="*/ 90756 w 1104379"/>
                  <a:gd name="connsiteY23" fmla="*/ 1092352 h 1281460"/>
                  <a:gd name="connsiteX24" fmla="*/ 108329 w 1104379"/>
                  <a:gd name="connsiteY24" fmla="*/ 1143316 h 1281460"/>
                  <a:gd name="connsiteX25" fmla="*/ 132031 w 1104379"/>
                  <a:gd name="connsiteY25" fmla="*/ 1173486 h 1281460"/>
                  <a:gd name="connsiteX26" fmla="*/ 155734 w 1104379"/>
                  <a:gd name="connsiteY26" fmla="*/ 1188979 h 1281460"/>
                  <a:gd name="connsiteX27" fmla="*/ 207226 w 1104379"/>
                  <a:gd name="connsiteY27" fmla="*/ 1188572 h 1281460"/>
                  <a:gd name="connsiteX28" fmla="*/ 232155 w 1104379"/>
                  <a:gd name="connsiteY28" fmla="*/ 1171448 h 1281460"/>
                  <a:gd name="connsiteX29" fmla="*/ 259127 w 1104379"/>
                  <a:gd name="connsiteY29" fmla="*/ 1132715 h 1281460"/>
                  <a:gd name="connsiteX30" fmla="*/ 273839 w 1104379"/>
                  <a:gd name="connsiteY30" fmla="*/ 1061774 h 1281460"/>
                  <a:gd name="connsiteX31" fmla="*/ 267300 w 1104379"/>
                  <a:gd name="connsiteY31" fmla="*/ 1012848 h 1281460"/>
                  <a:gd name="connsiteX32" fmla="*/ 243189 w 1104379"/>
                  <a:gd name="connsiteY32" fmla="*/ 965146 h 1281460"/>
                  <a:gd name="connsiteX33" fmla="*/ 214991 w 1104379"/>
                  <a:gd name="connsiteY33" fmla="*/ 939461 h 1281460"/>
                  <a:gd name="connsiteX34" fmla="*/ 183932 w 1104379"/>
                  <a:gd name="connsiteY34" fmla="*/ 929268 h 1281460"/>
                  <a:gd name="connsiteX35" fmla="*/ 941576 w 1104379"/>
                  <a:gd name="connsiteY35" fmla="*/ 842731 h 1281460"/>
                  <a:gd name="connsiteX36" fmla="*/ 986120 w 1104379"/>
                  <a:gd name="connsiteY36" fmla="*/ 855065 h 1281460"/>
                  <a:gd name="connsiteX37" fmla="*/ 1052325 w 1104379"/>
                  <a:gd name="connsiteY37" fmla="*/ 906436 h 1281460"/>
                  <a:gd name="connsiteX38" fmla="*/ 1098095 w 1104379"/>
                  <a:gd name="connsiteY38" fmla="*/ 1001840 h 1281460"/>
                  <a:gd name="connsiteX39" fmla="*/ 1104225 w 1104379"/>
                  <a:gd name="connsiteY39" fmla="*/ 1059327 h 1281460"/>
                  <a:gd name="connsiteX40" fmla="*/ 1081749 w 1104379"/>
                  <a:gd name="connsiteY40" fmla="*/ 1169817 h 1281460"/>
                  <a:gd name="connsiteX41" fmla="*/ 1017996 w 1104379"/>
                  <a:gd name="connsiteY41" fmla="*/ 1250136 h 1281460"/>
                  <a:gd name="connsiteX42" fmla="*/ 949749 w 1104379"/>
                  <a:gd name="connsiteY42" fmla="*/ 1279491 h 1281460"/>
                  <a:gd name="connsiteX43" fmla="*/ 856573 w 1104379"/>
                  <a:gd name="connsiteY43" fmla="*/ 1265629 h 1281460"/>
                  <a:gd name="connsiteX44" fmla="*/ 800177 w 1104379"/>
                  <a:gd name="connsiteY44" fmla="*/ 1221596 h 1281460"/>
                  <a:gd name="connsiteX45" fmla="*/ 753180 w 1104379"/>
                  <a:gd name="connsiteY45" fmla="*/ 1133938 h 1281460"/>
                  <a:gd name="connsiteX46" fmla="*/ 743781 w 1104379"/>
                  <a:gd name="connsiteY46" fmla="*/ 1044242 h 1281460"/>
                  <a:gd name="connsiteX47" fmla="*/ 775657 w 1104379"/>
                  <a:gd name="connsiteY47" fmla="*/ 936199 h 1281460"/>
                  <a:gd name="connsiteX48" fmla="*/ 829601 w 1104379"/>
                  <a:gd name="connsiteY48" fmla="*/ 874635 h 1281460"/>
                  <a:gd name="connsiteX49" fmla="*/ 895805 w 1104379"/>
                  <a:gd name="connsiteY49" fmla="*/ 844464 h 1281460"/>
                  <a:gd name="connsiteX50" fmla="*/ 941576 w 1104379"/>
                  <a:gd name="connsiteY50" fmla="*/ 842731 h 1281460"/>
                  <a:gd name="connsiteX51" fmla="*/ 198235 w 1104379"/>
                  <a:gd name="connsiteY51" fmla="*/ 842731 h 1281460"/>
                  <a:gd name="connsiteX52" fmla="*/ 242780 w 1104379"/>
                  <a:gd name="connsiteY52" fmla="*/ 855065 h 1281460"/>
                  <a:gd name="connsiteX53" fmla="*/ 308984 w 1104379"/>
                  <a:gd name="connsiteY53" fmla="*/ 906436 h 1281460"/>
                  <a:gd name="connsiteX54" fmla="*/ 354755 w 1104379"/>
                  <a:gd name="connsiteY54" fmla="*/ 1001840 h 1281460"/>
                  <a:gd name="connsiteX55" fmla="*/ 360885 w 1104379"/>
                  <a:gd name="connsiteY55" fmla="*/ 1059327 h 1281460"/>
                  <a:gd name="connsiteX56" fmla="*/ 338408 w 1104379"/>
                  <a:gd name="connsiteY56" fmla="*/ 1169817 h 1281460"/>
                  <a:gd name="connsiteX57" fmla="*/ 274656 w 1104379"/>
                  <a:gd name="connsiteY57" fmla="*/ 1250136 h 1281460"/>
                  <a:gd name="connsiteX58" fmla="*/ 206409 w 1104379"/>
                  <a:gd name="connsiteY58" fmla="*/ 1279491 h 1281460"/>
                  <a:gd name="connsiteX59" fmla="*/ 113233 w 1104379"/>
                  <a:gd name="connsiteY59" fmla="*/ 1265629 h 1281460"/>
                  <a:gd name="connsiteX60" fmla="*/ 56836 w 1104379"/>
                  <a:gd name="connsiteY60" fmla="*/ 1221596 h 1281460"/>
                  <a:gd name="connsiteX61" fmla="*/ 9840 w 1104379"/>
                  <a:gd name="connsiteY61" fmla="*/ 1133938 h 1281460"/>
                  <a:gd name="connsiteX62" fmla="*/ 440 w 1104379"/>
                  <a:gd name="connsiteY62" fmla="*/ 1044242 h 1281460"/>
                  <a:gd name="connsiteX63" fmla="*/ 32316 w 1104379"/>
                  <a:gd name="connsiteY63" fmla="*/ 936199 h 1281460"/>
                  <a:gd name="connsiteX64" fmla="*/ 86261 w 1104379"/>
                  <a:gd name="connsiteY64" fmla="*/ 874635 h 1281460"/>
                  <a:gd name="connsiteX65" fmla="*/ 152465 w 1104379"/>
                  <a:gd name="connsiteY65" fmla="*/ 844464 h 1281460"/>
                  <a:gd name="connsiteX66" fmla="*/ 198235 w 1104379"/>
                  <a:gd name="connsiteY66" fmla="*/ 842731 h 1281460"/>
                  <a:gd name="connsiteX67" fmla="*/ 1017886 w 1104379"/>
                  <a:gd name="connsiteY67" fmla="*/ -1 h 1281460"/>
                  <a:gd name="connsiteX68" fmla="*/ 876079 w 1104379"/>
                  <a:gd name="connsiteY68" fmla="*/ 111712 h 1281460"/>
                  <a:gd name="connsiteX69" fmla="*/ 951273 w 1104379"/>
                  <a:gd name="connsiteY69" fmla="*/ 126797 h 1281460"/>
                  <a:gd name="connsiteX70" fmla="*/ 976202 w 1104379"/>
                  <a:gd name="connsiteY70" fmla="*/ 109673 h 1281460"/>
                  <a:gd name="connsiteX71" fmla="*/ 1003174 w 1104379"/>
                  <a:gd name="connsiteY71" fmla="*/ 70941 h 1281460"/>
                  <a:gd name="connsiteX0" fmla="*/ 1017886 w 1104379"/>
                  <a:gd name="connsiteY0" fmla="*/ -1 h 1281460"/>
                  <a:gd name="connsiteX1" fmla="*/ 927272 w 1104379"/>
                  <a:gd name="connsiteY1" fmla="*/ 929268 h 1281460"/>
                  <a:gd name="connsiteX2" fmla="*/ 800884 w 1104379"/>
                  <a:gd name="connsiteY2" fmla="*/ 159822 h 1281460"/>
                  <a:gd name="connsiteX3" fmla="*/ 887632 w 1104379"/>
                  <a:gd name="connsiteY3" fmla="*/ 940684 h 1281460"/>
                  <a:gd name="connsiteX4" fmla="*/ 862294 w 1104379"/>
                  <a:gd name="connsiteY4" fmla="*/ 964331 h 1281460"/>
                  <a:gd name="connsiteX5" fmla="*/ 839818 w 1104379"/>
                  <a:gd name="connsiteY5" fmla="*/ 1007548 h 1281460"/>
                  <a:gd name="connsiteX6" fmla="*/ 834096 w 1104379"/>
                  <a:gd name="connsiteY6" fmla="*/ 1092352 h 1281460"/>
                  <a:gd name="connsiteX7" fmla="*/ 851669 w 1104379"/>
                  <a:gd name="connsiteY7" fmla="*/ 1143316 h 1281460"/>
                  <a:gd name="connsiteX8" fmla="*/ 875372 w 1104379"/>
                  <a:gd name="connsiteY8" fmla="*/ 1173486 h 1281460"/>
                  <a:gd name="connsiteX9" fmla="*/ 899074 w 1104379"/>
                  <a:gd name="connsiteY9" fmla="*/ 1188979 h 1281460"/>
                  <a:gd name="connsiteX10" fmla="*/ 950566 w 1104379"/>
                  <a:gd name="connsiteY10" fmla="*/ 1188572 h 1281460"/>
                  <a:gd name="connsiteX11" fmla="*/ 975495 w 1104379"/>
                  <a:gd name="connsiteY11" fmla="*/ 1171448 h 1281460"/>
                  <a:gd name="connsiteX12" fmla="*/ 1002467 w 1104379"/>
                  <a:gd name="connsiteY12" fmla="*/ 1132715 h 1281460"/>
                  <a:gd name="connsiteX13" fmla="*/ 1017179 w 1104379"/>
                  <a:gd name="connsiteY13" fmla="*/ 1061774 h 1281460"/>
                  <a:gd name="connsiteX14" fmla="*/ 1010640 w 1104379"/>
                  <a:gd name="connsiteY14" fmla="*/ 1012848 h 1281460"/>
                  <a:gd name="connsiteX15" fmla="*/ 986529 w 1104379"/>
                  <a:gd name="connsiteY15" fmla="*/ 965146 h 1281460"/>
                  <a:gd name="connsiteX16" fmla="*/ 958331 w 1104379"/>
                  <a:gd name="connsiteY16" fmla="*/ 939461 h 1281460"/>
                  <a:gd name="connsiteX17" fmla="*/ 927272 w 1104379"/>
                  <a:gd name="connsiteY17" fmla="*/ 929268 h 1281460"/>
                  <a:gd name="connsiteX18" fmla="*/ 183932 w 1104379"/>
                  <a:gd name="connsiteY18" fmla="*/ 929268 h 1281460"/>
                  <a:gd name="connsiteX19" fmla="*/ 144291 w 1104379"/>
                  <a:gd name="connsiteY19" fmla="*/ 940684 h 1281460"/>
                  <a:gd name="connsiteX20" fmla="*/ 118954 w 1104379"/>
                  <a:gd name="connsiteY20" fmla="*/ 964331 h 1281460"/>
                  <a:gd name="connsiteX21" fmla="*/ 96477 w 1104379"/>
                  <a:gd name="connsiteY21" fmla="*/ 1007548 h 1281460"/>
                  <a:gd name="connsiteX22" fmla="*/ 90756 w 1104379"/>
                  <a:gd name="connsiteY22" fmla="*/ 1092352 h 1281460"/>
                  <a:gd name="connsiteX23" fmla="*/ 108329 w 1104379"/>
                  <a:gd name="connsiteY23" fmla="*/ 1143316 h 1281460"/>
                  <a:gd name="connsiteX24" fmla="*/ 132031 w 1104379"/>
                  <a:gd name="connsiteY24" fmla="*/ 1173486 h 1281460"/>
                  <a:gd name="connsiteX25" fmla="*/ 155734 w 1104379"/>
                  <a:gd name="connsiteY25" fmla="*/ 1188979 h 1281460"/>
                  <a:gd name="connsiteX26" fmla="*/ 207226 w 1104379"/>
                  <a:gd name="connsiteY26" fmla="*/ 1188572 h 1281460"/>
                  <a:gd name="connsiteX27" fmla="*/ 232155 w 1104379"/>
                  <a:gd name="connsiteY27" fmla="*/ 1171448 h 1281460"/>
                  <a:gd name="connsiteX28" fmla="*/ 259127 w 1104379"/>
                  <a:gd name="connsiteY28" fmla="*/ 1132715 h 1281460"/>
                  <a:gd name="connsiteX29" fmla="*/ 273839 w 1104379"/>
                  <a:gd name="connsiteY29" fmla="*/ 1061774 h 1281460"/>
                  <a:gd name="connsiteX30" fmla="*/ 267300 w 1104379"/>
                  <a:gd name="connsiteY30" fmla="*/ 1012848 h 1281460"/>
                  <a:gd name="connsiteX31" fmla="*/ 243189 w 1104379"/>
                  <a:gd name="connsiteY31" fmla="*/ 965146 h 1281460"/>
                  <a:gd name="connsiteX32" fmla="*/ 214991 w 1104379"/>
                  <a:gd name="connsiteY32" fmla="*/ 939461 h 1281460"/>
                  <a:gd name="connsiteX33" fmla="*/ 183932 w 1104379"/>
                  <a:gd name="connsiteY33" fmla="*/ 929268 h 1281460"/>
                  <a:gd name="connsiteX34" fmla="*/ 941576 w 1104379"/>
                  <a:gd name="connsiteY34" fmla="*/ 842731 h 1281460"/>
                  <a:gd name="connsiteX35" fmla="*/ 986120 w 1104379"/>
                  <a:gd name="connsiteY35" fmla="*/ 855065 h 1281460"/>
                  <a:gd name="connsiteX36" fmla="*/ 1052325 w 1104379"/>
                  <a:gd name="connsiteY36" fmla="*/ 906436 h 1281460"/>
                  <a:gd name="connsiteX37" fmla="*/ 1098095 w 1104379"/>
                  <a:gd name="connsiteY37" fmla="*/ 1001840 h 1281460"/>
                  <a:gd name="connsiteX38" fmla="*/ 1104225 w 1104379"/>
                  <a:gd name="connsiteY38" fmla="*/ 1059327 h 1281460"/>
                  <a:gd name="connsiteX39" fmla="*/ 1081749 w 1104379"/>
                  <a:gd name="connsiteY39" fmla="*/ 1169817 h 1281460"/>
                  <a:gd name="connsiteX40" fmla="*/ 1017996 w 1104379"/>
                  <a:gd name="connsiteY40" fmla="*/ 1250136 h 1281460"/>
                  <a:gd name="connsiteX41" fmla="*/ 949749 w 1104379"/>
                  <a:gd name="connsiteY41" fmla="*/ 1279491 h 1281460"/>
                  <a:gd name="connsiteX42" fmla="*/ 856573 w 1104379"/>
                  <a:gd name="connsiteY42" fmla="*/ 1265629 h 1281460"/>
                  <a:gd name="connsiteX43" fmla="*/ 800177 w 1104379"/>
                  <a:gd name="connsiteY43" fmla="*/ 1221596 h 1281460"/>
                  <a:gd name="connsiteX44" fmla="*/ 753180 w 1104379"/>
                  <a:gd name="connsiteY44" fmla="*/ 1133938 h 1281460"/>
                  <a:gd name="connsiteX45" fmla="*/ 743781 w 1104379"/>
                  <a:gd name="connsiteY45" fmla="*/ 1044242 h 1281460"/>
                  <a:gd name="connsiteX46" fmla="*/ 775657 w 1104379"/>
                  <a:gd name="connsiteY46" fmla="*/ 936199 h 1281460"/>
                  <a:gd name="connsiteX47" fmla="*/ 829601 w 1104379"/>
                  <a:gd name="connsiteY47" fmla="*/ 874635 h 1281460"/>
                  <a:gd name="connsiteX48" fmla="*/ 895805 w 1104379"/>
                  <a:gd name="connsiteY48" fmla="*/ 844464 h 1281460"/>
                  <a:gd name="connsiteX49" fmla="*/ 941576 w 1104379"/>
                  <a:gd name="connsiteY49" fmla="*/ 842731 h 1281460"/>
                  <a:gd name="connsiteX50" fmla="*/ 198235 w 1104379"/>
                  <a:gd name="connsiteY50" fmla="*/ 842731 h 1281460"/>
                  <a:gd name="connsiteX51" fmla="*/ 242780 w 1104379"/>
                  <a:gd name="connsiteY51" fmla="*/ 855065 h 1281460"/>
                  <a:gd name="connsiteX52" fmla="*/ 308984 w 1104379"/>
                  <a:gd name="connsiteY52" fmla="*/ 906436 h 1281460"/>
                  <a:gd name="connsiteX53" fmla="*/ 354755 w 1104379"/>
                  <a:gd name="connsiteY53" fmla="*/ 1001840 h 1281460"/>
                  <a:gd name="connsiteX54" fmla="*/ 360885 w 1104379"/>
                  <a:gd name="connsiteY54" fmla="*/ 1059327 h 1281460"/>
                  <a:gd name="connsiteX55" fmla="*/ 338408 w 1104379"/>
                  <a:gd name="connsiteY55" fmla="*/ 1169817 h 1281460"/>
                  <a:gd name="connsiteX56" fmla="*/ 274656 w 1104379"/>
                  <a:gd name="connsiteY56" fmla="*/ 1250136 h 1281460"/>
                  <a:gd name="connsiteX57" fmla="*/ 206409 w 1104379"/>
                  <a:gd name="connsiteY57" fmla="*/ 1279491 h 1281460"/>
                  <a:gd name="connsiteX58" fmla="*/ 113233 w 1104379"/>
                  <a:gd name="connsiteY58" fmla="*/ 1265629 h 1281460"/>
                  <a:gd name="connsiteX59" fmla="*/ 56836 w 1104379"/>
                  <a:gd name="connsiteY59" fmla="*/ 1221596 h 1281460"/>
                  <a:gd name="connsiteX60" fmla="*/ 9840 w 1104379"/>
                  <a:gd name="connsiteY60" fmla="*/ 1133938 h 1281460"/>
                  <a:gd name="connsiteX61" fmla="*/ 440 w 1104379"/>
                  <a:gd name="connsiteY61" fmla="*/ 1044242 h 1281460"/>
                  <a:gd name="connsiteX62" fmla="*/ 32316 w 1104379"/>
                  <a:gd name="connsiteY62" fmla="*/ 936199 h 1281460"/>
                  <a:gd name="connsiteX63" fmla="*/ 86261 w 1104379"/>
                  <a:gd name="connsiteY63" fmla="*/ 874635 h 1281460"/>
                  <a:gd name="connsiteX64" fmla="*/ 152465 w 1104379"/>
                  <a:gd name="connsiteY64" fmla="*/ 844464 h 1281460"/>
                  <a:gd name="connsiteX65" fmla="*/ 198235 w 1104379"/>
                  <a:gd name="connsiteY65" fmla="*/ 842731 h 1281460"/>
                  <a:gd name="connsiteX66" fmla="*/ 1017886 w 1104379"/>
                  <a:gd name="connsiteY66" fmla="*/ -1 h 1281460"/>
                  <a:gd name="connsiteX67" fmla="*/ 876079 w 1104379"/>
                  <a:gd name="connsiteY67" fmla="*/ 111712 h 1281460"/>
                  <a:gd name="connsiteX68" fmla="*/ 951273 w 1104379"/>
                  <a:gd name="connsiteY68" fmla="*/ 126797 h 1281460"/>
                  <a:gd name="connsiteX69" fmla="*/ 976202 w 1104379"/>
                  <a:gd name="connsiteY69" fmla="*/ 109673 h 1281460"/>
                  <a:gd name="connsiteX70" fmla="*/ 1003174 w 1104379"/>
                  <a:gd name="connsiteY70"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876079 w 1104379"/>
                  <a:gd name="connsiteY66" fmla="*/ 111712 h 1281460"/>
                  <a:gd name="connsiteX67" fmla="*/ 951273 w 1104379"/>
                  <a:gd name="connsiteY67" fmla="*/ 126797 h 1281460"/>
                  <a:gd name="connsiteX68" fmla="*/ 976202 w 1104379"/>
                  <a:gd name="connsiteY68" fmla="*/ 109673 h 1281460"/>
                  <a:gd name="connsiteX69" fmla="*/ 1003174 w 1104379"/>
                  <a:gd name="connsiteY69"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951273 w 1104379"/>
                  <a:gd name="connsiteY66" fmla="*/ 126797 h 1281460"/>
                  <a:gd name="connsiteX67" fmla="*/ 976202 w 1104379"/>
                  <a:gd name="connsiteY67" fmla="*/ 109673 h 1281460"/>
                  <a:gd name="connsiteX68" fmla="*/ 1003174 w 1104379"/>
                  <a:gd name="connsiteY68"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951273 w 1104379"/>
                  <a:gd name="connsiteY66" fmla="*/ 126797 h 1281460"/>
                  <a:gd name="connsiteX67" fmla="*/ 1003174 w 1104379"/>
                  <a:gd name="connsiteY67"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65" fmla="*/ 1017886 w 1104379"/>
                  <a:gd name="connsiteY65" fmla="*/ -1 h 1281460"/>
                  <a:gd name="connsiteX66" fmla="*/ 1003174 w 1104379"/>
                  <a:gd name="connsiteY66" fmla="*/ 7094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941576 w 1104379"/>
                  <a:gd name="connsiteY33" fmla="*/ 842731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941576 w 1104379"/>
                  <a:gd name="connsiteY48" fmla="*/ 842731 h 1281460"/>
                  <a:gd name="connsiteX49" fmla="*/ 198235 w 1104379"/>
                  <a:gd name="connsiteY49" fmla="*/ 842731 h 1281460"/>
                  <a:gd name="connsiteX50" fmla="*/ 242780 w 1104379"/>
                  <a:gd name="connsiteY50" fmla="*/ 855065 h 1281460"/>
                  <a:gd name="connsiteX51" fmla="*/ 308984 w 1104379"/>
                  <a:gd name="connsiteY51" fmla="*/ 906436 h 1281460"/>
                  <a:gd name="connsiteX52" fmla="*/ 354755 w 1104379"/>
                  <a:gd name="connsiteY52" fmla="*/ 1001840 h 1281460"/>
                  <a:gd name="connsiteX53" fmla="*/ 360885 w 1104379"/>
                  <a:gd name="connsiteY53" fmla="*/ 1059327 h 1281460"/>
                  <a:gd name="connsiteX54" fmla="*/ 338408 w 1104379"/>
                  <a:gd name="connsiteY54" fmla="*/ 1169817 h 1281460"/>
                  <a:gd name="connsiteX55" fmla="*/ 274656 w 1104379"/>
                  <a:gd name="connsiteY55" fmla="*/ 1250136 h 1281460"/>
                  <a:gd name="connsiteX56" fmla="*/ 206409 w 1104379"/>
                  <a:gd name="connsiteY56" fmla="*/ 1279491 h 1281460"/>
                  <a:gd name="connsiteX57" fmla="*/ 113233 w 1104379"/>
                  <a:gd name="connsiteY57" fmla="*/ 1265629 h 1281460"/>
                  <a:gd name="connsiteX58" fmla="*/ 56836 w 1104379"/>
                  <a:gd name="connsiteY58" fmla="*/ 1221596 h 1281460"/>
                  <a:gd name="connsiteX59" fmla="*/ 9840 w 1104379"/>
                  <a:gd name="connsiteY59" fmla="*/ 1133938 h 1281460"/>
                  <a:gd name="connsiteX60" fmla="*/ 440 w 1104379"/>
                  <a:gd name="connsiteY60" fmla="*/ 1044242 h 1281460"/>
                  <a:gd name="connsiteX61" fmla="*/ 32316 w 1104379"/>
                  <a:gd name="connsiteY61" fmla="*/ 936199 h 1281460"/>
                  <a:gd name="connsiteX62" fmla="*/ 86261 w 1104379"/>
                  <a:gd name="connsiteY62" fmla="*/ 874635 h 1281460"/>
                  <a:gd name="connsiteX63" fmla="*/ 152465 w 1104379"/>
                  <a:gd name="connsiteY63" fmla="*/ 844464 h 1281460"/>
                  <a:gd name="connsiteX64" fmla="*/ 198235 w 1104379"/>
                  <a:gd name="connsiteY64"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986120 w 1104379"/>
                  <a:gd name="connsiteY34" fmla="*/ 855065 h 1281460"/>
                  <a:gd name="connsiteX35" fmla="*/ 1052325 w 1104379"/>
                  <a:gd name="connsiteY35" fmla="*/ 906436 h 1281460"/>
                  <a:gd name="connsiteX36" fmla="*/ 1098095 w 1104379"/>
                  <a:gd name="connsiteY36" fmla="*/ 1001840 h 1281460"/>
                  <a:gd name="connsiteX37" fmla="*/ 1104225 w 1104379"/>
                  <a:gd name="connsiteY37" fmla="*/ 1059327 h 1281460"/>
                  <a:gd name="connsiteX38" fmla="*/ 1081749 w 1104379"/>
                  <a:gd name="connsiteY38" fmla="*/ 1169817 h 1281460"/>
                  <a:gd name="connsiteX39" fmla="*/ 1017996 w 1104379"/>
                  <a:gd name="connsiteY39" fmla="*/ 1250136 h 1281460"/>
                  <a:gd name="connsiteX40" fmla="*/ 949749 w 1104379"/>
                  <a:gd name="connsiteY40" fmla="*/ 1279491 h 1281460"/>
                  <a:gd name="connsiteX41" fmla="*/ 856573 w 1104379"/>
                  <a:gd name="connsiteY41" fmla="*/ 1265629 h 1281460"/>
                  <a:gd name="connsiteX42" fmla="*/ 800177 w 1104379"/>
                  <a:gd name="connsiteY42" fmla="*/ 1221596 h 1281460"/>
                  <a:gd name="connsiteX43" fmla="*/ 753180 w 1104379"/>
                  <a:gd name="connsiteY43" fmla="*/ 1133938 h 1281460"/>
                  <a:gd name="connsiteX44" fmla="*/ 743781 w 1104379"/>
                  <a:gd name="connsiteY44" fmla="*/ 1044242 h 1281460"/>
                  <a:gd name="connsiteX45" fmla="*/ 775657 w 1104379"/>
                  <a:gd name="connsiteY45" fmla="*/ 936199 h 1281460"/>
                  <a:gd name="connsiteX46" fmla="*/ 829601 w 1104379"/>
                  <a:gd name="connsiteY46" fmla="*/ 874635 h 1281460"/>
                  <a:gd name="connsiteX47" fmla="*/ 895805 w 1104379"/>
                  <a:gd name="connsiteY47" fmla="*/ 844464 h 1281460"/>
                  <a:gd name="connsiteX48" fmla="*/ 198235 w 1104379"/>
                  <a:gd name="connsiteY48" fmla="*/ 842731 h 1281460"/>
                  <a:gd name="connsiteX49" fmla="*/ 242780 w 1104379"/>
                  <a:gd name="connsiteY49" fmla="*/ 855065 h 1281460"/>
                  <a:gd name="connsiteX50" fmla="*/ 308984 w 1104379"/>
                  <a:gd name="connsiteY50" fmla="*/ 906436 h 1281460"/>
                  <a:gd name="connsiteX51" fmla="*/ 354755 w 1104379"/>
                  <a:gd name="connsiteY51" fmla="*/ 1001840 h 1281460"/>
                  <a:gd name="connsiteX52" fmla="*/ 360885 w 1104379"/>
                  <a:gd name="connsiteY52" fmla="*/ 1059327 h 1281460"/>
                  <a:gd name="connsiteX53" fmla="*/ 338408 w 1104379"/>
                  <a:gd name="connsiteY53" fmla="*/ 1169817 h 1281460"/>
                  <a:gd name="connsiteX54" fmla="*/ 274656 w 1104379"/>
                  <a:gd name="connsiteY54" fmla="*/ 1250136 h 1281460"/>
                  <a:gd name="connsiteX55" fmla="*/ 206409 w 1104379"/>
                  <a:gd name="connsiteY55" fmla="*/ 1279491 h 1281460"/>
                  <a:gd name="connsiteX56" fmla="*/ 113233 w 1104379"/>
                  <a:gd name="connsiteY56" fmla="*/ 1265629 h 1281460"/>
                  <a:gd name="connsiteX57" fmla="*/ 56836 w 1104379"/>
                  <a:gd name="connsiteY57" fmla="*/ 1221596 h 1281460"/>
                  <a:gd name="connsiteX58" fmla="*/ 9840 w 1104379"/>
                  <a:gd name="connsiteY58" fmla="*/ 1133938 h 1281460"/>
                  <a:gd name="connsiteX59" fmla="*/ 440 w 1104379"/>
                  <a:gd name="connsiteY59" fmla="*/ 1044242 h 1281460"/>
                  <a:gd name="connsiteX60" fmla="*/ 32316 w 1104379"/>
                  <a:gd name="connsiteY60" fmla="*/ 936199 h 1281460"/>
                  <a:gd name="connsiteX61" fmla="*/ 86261 w 1104379"/>
                  <a:gd name="connsiteY61" fmla="*/ 874635 h 1281460"/>
                  <a:gd name="connsiteX62" fmla="*/ 152465 w 1104379"/>
                  <a:gd name="connsiteY62" fmla="*/ 844464 h 1281460"/>
                  <a:gd name="connsiteX63" fmla="*/ 198235 w 1104379"/>
                  <a:gd name="connsiteY63"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1052325 w 1104379"/>
                  <a:gd name="connsiteY34" fmla="*/ 906436 h 1281460"/>
                  <a:gd name="connsiteX35" fmla="*/ 1098095 w 1104379"/>
                  <a:gd name="connsiteY35" fmla="*/ 1001840 h 1281460"/>
                  <a:gd name="connsiteX36" fmla="*/ 1104225 w 1104379"/>
                  <a:gd name="connsiteY36" fmla="*/ 1059327 h 1281460"/>
                  <a:gd name="connsiteX37" fmla="*/ 1081749 w 1104379"/>
                  <a:gd name="connsiteY37" fmla="*/ 1169817 h 1281460"/>
                  <a:gd name="connsiteX38" fmla="*/ 1017996 w 1104379"/>
                  <a:gd name="connsiteY38" fmla="*/ 1250136 h 1281460"/>
                  <a:gd name="connsiteX39" fmla="*/ 949749 w 1104379"/>
                  <a:gd name="connsiteY39" fmla="*/ 1279491 h 1281460"/>
                  <a:gd name="connsiteX40" fmla="*/ 856573 w 1104379"/>
                  <a:gd name="connsiteY40" fmla="*/ 1265629 h 1281460"/>
                  <a:gd name="connsiteX41" fmla="*/ 800177 w 1104379"/>
                  <a:gd name="connsiteY41" fmla="*/ 1221596 h 1281460"/>
                  <a:gd name="connsiteX42" fmla="*/ 753180 w 1104379"/>
                  <a:gd name="connsiteY42" fmla="*/ 1133938 h 1281460"/>
                  <a:gd name="connsiteX43" fmla="*/ 743781 w 1104379"/>
                  <a:gd name="connsiteY43" fmla="*/ 1044242 h 1281460"/>
                  <a:gd name="connsiteX44" fmla="*/ 775657 w 1104379"/>
                  <a:gd name="connsiteY44" fmla="*/ 936199 h 1281460"/>
                  <a:gd name="connsiteX45" fmla="*/ 829601 w 1104379"/>
                  <a:gd name="connsiteY45" fmla="*/ 874635 h 1281460"/>
                  <a:gd name="connsiteX46" fmla="*/ 895805 w 1104379"/>
                  <a:gd name="connsiteY46" fmla="*/ 844464 h 1281460"/>
                  <a:gd name="connsiteX47" fmla="*/ 198235 w 1104379"/>
                  <a:gd name="connsiteY47" fmla="*/ 842731 h 1281460"/>
                  <a:gd name="connsiteX48" fmla="*/ 242780 w 1104379"/>
                  <a:gd name="connsiteY48" fmla="*/ 855065 h 1281460"/>
                  <a:gd name="connsiteX49" fmla="*/ 308984 w 1104379"/>
                  <a:gd name="connsiteY49" fmla="*/ 906436 h 1281460"/>
                  <a:gd name="connsiteX50" fmla="*/ 354755 w 1104379"/>
                  <a:gd name="connsiteY50" fmla="*/ 1001840 h 1281460"/>
                  <a:gd name="connsiteX51" fmla="*/ 360885 w 1104379"/>
                  <a:gd name="connsiteY51" fmla="*/ 1059327 h 1281460"/>
                  <a:gd name="connsiteX52" fmla="*/ 338408 w 1104379"/>
                  <a:gd name="connsiteY52" fmla="*/ 1169817 h 1281460"/>
                  <a:gd name="connsiteX53" fmla="*/ 274656 w 1104379"/>
                  <a:gd name="connsiteY53" fmla="*/ 1250136 h 1281460"/>
                  <a:gd name="connsiteX54" fmla="*/ 206409 w 1104379"/>
                  <a:gd name="connsiteY54" fmla="*/ 1279491 h 1281460"/>
                  <a:gd name="connsiteX55" fmla="*/ 113233 w 1104379"/>
                  <a:gd name="connsiteY55" fmla="*/ 1265629 h 1281460"/>
                  <a:gd name="connsiteX56" fmla="*/ 56836 w 1104379"/>
                  <a:gd name="connsiteY56" fmla="*/ 1221596 h 1281460"/>
                  <a:gd name="connsiteX57" fmla="*/ 9840 w 1104379"/>
                  <a:gd name="connsiteY57" fmla="*/ 1133938 h 1281460"/>
                  <a:gd name="connsiteX58" fmla="*/ 440 w 1104379"/>
                  <a:gd name="connsiteY58" fmla="*/ 1044242 h 1281460"/>
                  <a:gd name="connsiteX59" fmla="*/ 32316 w 1104379"/>
                  <a:gd name="connsiteY59" fmla="*/ 936199 h 1281460"/>
                  <a:gd name="connsiteX60" fmla="*/ 86261 w 1104379"/>
                  <a:gd name="connsiteY60" fmla="*/ 874635 h 1281460"/>
                  <a:gd name="connsiteX61" fmla="*/ 152465 w 1104379"/>
                  <a:gd name="connsiteY61" fmla="*/ 844464 h 1281460"/>
                  <a:gd name="connsiteX62" fmla="*/ 198235 w 1104379"/>
                  <a:gd name="connsiteY62" fmla="*/ 842731 h 1281460"/>
                  <a:gd name="connsiteX0" fmla="*/ 1017886 w 1104379"/>
                  <a:gd name="connsiteY0" fmla="*/ -1 h 1281460"/>
                  <a:gd name="connsiteX1" fmla="*/ 927272 w 1104379"/>
                  <a:gd name="connsiteY1" fmla="*/ 929268 h 1281460"/>
                  <a:gd name="connsiteX2" fmla="*/ 887632 w 1104379"/>
                  <a:gd name="connsiteY2" fmla="*/ 940684 h 1281460"/>
                  <a:gd name="connsiteX3" fmla="*/ 862294 w 1104379"/>
                  <a:gd name="connsiteY3" fmla="*/ 964331 h 1281460"/>
                  <a:gd name="connsiteX4" fmla="*/ 839818 w 1104379"/>
                  <a:gd name="connsiteY4" fmla="*/ 1007548 h 1281460"/>
                  <a:gd name="connsiteX5" fmla="*/ 834096 w 1104379"/>
                  <a:gd name="connsiteY5" fmla="*/ 1092352 h 1281460"/>
                  <a:gd name="connsiteX6" fmla="*/ 851669 w 1104379"/>
                  <a:gd name="connsiteY6" fmla="*/ 1143316 h 1281460"/>
                  <a:gd name="connsiteX7" fmla="*/ 875372 w 1104379"/>
                  <a:gd name="connsiteY7" fmla="*/ 1173486 h 1281460"/>
                  <a:gd name="connsiteX8" fmla="*/ 899074 w 1104379"/>
                  <a:gd name="connsiteY8" fmla="*/ 1188979 h 1281460"/>
                  <a:gd name="connsiteX9" fmla="*/ 950566 w 1104379"/>
                  <a:gd name="connsiteY9" fmla="*/ 1188572 h 1281460"/>
                  <a:gd name="connsiteX10" fmla="*/ 975495 w 1104379"/>
                  <a:gd name="connsiteY10" fmla="*/ 1171448 h 1281460"/>
                  <a:gd name="connsiteX11" fmla="*/ 1002467 w 1104379"/>
                  <a:gd name="connsiteY11" fmla="*/ 1132715 h 1281460"/>
                  <a:gd name="connsiteX12" fmla="*/ 1017179 w 1104379"/>
                  <a:gd name="connsiteY12" fmla="*/ 1061774 h 1281460"/>
                  <a:gd name="connsiteX13" fmla="*/ 1010640 w 1104379"/>
                  <a:gd name="connsiteY13" fmla="*/ 1012848 h 1281460"/>
                  <a:gd name="connsiteX14" fmla="*/ 986529 w 1104379"/>
                  <a:gd name="connsiteY14" fmla="*/ 965146 h 1281460"/>
                  <a:gd name="connsiteX15" fmla="*/ 958331 w 1104379"/>
                  <a:gd name="connsiteY15" fmla="*/ 939461 h 1281460"/>
                  <a:gd name="connsiteX16" fmla="*/ 927272 w 1104379"/>
                  <a:gd name="connsiteY16" fmla="*/ 929268 h 1281460"/>
                  <a:gd name="connsiteX17" fmla="*/ 183932 w 1104379"/>
                  <a:gd name="connsiteY17" fmla="*/ 929268 h 1281460"/>
                  <a:gd name="connsiteX18" fmla="*/ 144291 w 1104379"/>
                  <a:gd name="connsiteY18" fmla="*/ 940684 h 1281460"/>
                  <a:gd name="connsiteX19" fmla="*/ 118954 w 1104379"/>
                  <a:gd name="connsiteY19" fmla="*/ 964331 h 1281460"/>
                  <a:gd name="connsiteX20" fmla="*/ 96477 w 1104379"/>
                  <a:gd name="connsiteY20" fmla="*/ 1007548 h 1281460"/>
                  <a:gd name="connsiteX21" fmla="*/ 90756 w 1104379"/>
                  <a:gd name="connsiteY21" fmla="*/ 1092352 h 1281460"/>
                  <a:gd name="connsiteX22" fmla="*/ 108329 w 1104379"/>
                  <a:gd name="connsiteY22" fmla="*/ 1143316 h 1281460"/>
                  <a:gd name="connsiteX23" fmla="*/ 132031 w 1104379"/>
                  <a:gd name="connsiteY23" fmla="*/ 1173486 h 1281460"/>
                  <a:gd name="connsiteX24" fmla="*/ 155734 w 1104379"/>
                  <a:gd name="connsiteY24" fmla="*/ 1188979 h 1281460"/>
                  <a:gd name="connsiteX25" fmla="*/ 207226 w 1104379"/>
                  <a:gd name="connsiteY25" fmla="*/ 1188572 h 1281460"/>
                  <a:gd name="connsiteX26" fmla="*/ 232155 w 1104379"/>
                  <a:gd name="connsiteY26" fmla="*/ 1171448 h 1281460"/>
                  <a:gd name="connsiteX27" fmla="*/ 259127 w 1104379"/>
                  <a:gd name="connsiteY27" fmla="*/ 1132715 h 1281460"/>
                  <a:gd name="connsiteX28" fmla="*/ 273839 w 1104379"/>
                  <a:gd name="connsiteY28" fmla="*/ 1061774 h 1281460"/>
                  <a:gd name="connsiteX29" fmla="*/ 267300 w 1104379"/>
                  <a:gd name="connsiteY29" fmla="*/ 1012848 h 1281460"/>
                  <a:gd name="connsiteX30" fmla="*/ 243189 w 1104379"/>
                  <a:gd name="connsiteY30" fmla="*/ 965146 h 1281460"/>
                  <a:gd name="connsiteX31" fmla="*/ 214991 w 1104379"/>
                  <a:gd name="connsiteY31" fmla="*/ 939461 h 1281460"/>
                  <a:gd name="connsiteX32" fmla="*/ 183932 w 1104379"/>
                  <a:gd name="connsiteY32" fmla="*/ 929268 h 1281460"/>
                  <a:gd name="connsiteX33" fmla="*/ 895805 w 1104379"/>
                  <a:gd name="connsiteY33" fmla="*/ 844464 h 1281460"/>
                  <a:gd name="connsiteX34" fmla="*/ 1098095 w 1104379"/>
                  <a:gd name="connsiteY34" fmla="*/ 1001840 h 1281460"/>
                  <a:gd name="connsiteX35" fmla="*/ 1104225 w 1104379"/>
                  <a:gd name="connsiteY35" fmla="*/ 1059327 h 1281460"/>
                  <a:gd name="connsiteX36" fmla="*/ 1081749 w 1104379"/>
                  <a:gd name="connsiteY36" fmla="*/ 1169817 h 1281460"/>
                  <a:gd name="connsiteX37" fmla="*/ 1017996 w 1104379"/>
                  <a:gd name="connsiteY37" fmla="*/ 1250136 h 1281460"/>
                  <a:gd name="connsiteX38" fmla="*/ 949749 w 1104379"/>
                  <a:gd name="connsiteY38" fmla="*/ 1279491 h 1281460"/>
                  <a:gd name="connsiteX39" fmla="*/ 856573 w 1104379"/>
                  <a:gd name="connsiteY39" fmla="*/ 1265629 h 1281460"/>
                  <a:gd name="connsiteX40" fmla="*/ 800177 w 1104379"/>
                  <a:gd name="connsiteY40" fmla="*/ 1221596 h 1281460"/>
                  <a:gd name="connsiteX41" fmla="*/ 753180 w 1104379"/>
                  <a:gd name="connsiteY41" fmla="*/ 1133938 h 1281460"/>
                  <a:gd name="connsiteX42" fmla="*/ 743781 w 1104379"/>
                  <a:gd name="connsiteY42" fmla="*/ 1044242 h 1281460"/>
                  <a:gd name="connsiteX43" fmla="*/ 775657 w 1104379"/>
                  <a:gd name="connsiteY43" fmla="*/ 936199 h 1281460"/>
                  <a:gd name="connsiteX44" fmla="*/ 829601 w 1104379"/>
                  <a:gd name="connsiteY44" fmla="*/ 874635 h 1281460"/>
                  <a:gd name="connsiteX45" fmla="*/ 895805 w 1104379"/>
                  <a:gd name="connsiteY45" fmla="*/ 844464 h 1281460"/>
                  <a:gd name="connsiteX46" fmla="*/ 198235 w 1104379"/>
                  <a:gd name="connsiteY46" fmla="*/ 842731 h 1281460"/>
                  <a:gd name="connsiteX47" fmla="*/ 242780 w 1104379"/>
                  <a:gd name="connsiteY47" fmla="*/ 855065 h 1281460"/>
                  <a:gd name="connsiteX48" fmla="*/ 308984 w 1104379"/>
                  <a:gd name="connsiteY48" fmla="*/ 906436 h 1281460"/>
                  <a:gd name="connsiteX49" fmla="*/ 354755 w 1104379"/>
                  <a:gd name="connsiteY49" fmla="*/ 1001840 h 1281460"/>
                  <a:gd name="connsiteX50" fmla="*/ 360885 w 1104379"/>
                  <a:gd name="connsiteY50" fmla="*/ 1059327 h 1281460"/>
                  <a:gd name="connsiteX51" fmla="*/ 338408 w 1104379"/>
                  <a:gd name="connsiteY51" fmla="*/ 1169817 h 1281460"/>
                  <a:gd name="connsiteX52" fmla="*/ 274656 w 1104379"/>
                  <a:gd name="connsiteY52" fmla="*/ 1250136 h 1281460"/>
                  <a:gd name="connsiteX53" fmla="*/ 206409 w 1104379"/>
                  <a:gd name="connsiteY53" fmla="*/ 1279491 h 1281460"/>
                  <a:gd name="connsiteX54" fmla="*/ 113233 w 1104379"/>
                  <a:gd name="connsiteY54" fmla="*/ 1265629 h 1281460"/>
                  <a:gd name="connsiteX55" fmla="*/ 56836 w 1104379"/>
                  <a:gd name="connsiteY55" fmla="*/ 1221596 h 1281460"/>
                  <a:gd name="connsiteX56" fmla="*/ 9840 w 1104379"/>
                  <a:gd name="connsiteY56" fmla="*/ 1133938 h 1281460"/>
                  <a:gd name="connsiteX57" fmla="*/ 440 w 1104379"/>
                  <a:gd name="connsiteY57" fmla="*/ 1044242 h 1281460"/>
                  <a:gd name="connsiteX58" fmla="*/ 32316 w 1104379"/>
                  <a:gd name="connsiteY58" fmla="*/ 936199 h 1281460"/>
                  <a:gd name="connsiteX59" fmla="*/ 86261 w 1104379"/>
                  <a:gd name="connsiteY59" fmla="*/ 874635 h 1281460"/>
                  <a:gd name="connsiteX60" fmla="*/ 152465 w 1104379"/>
                  <a:gd name="connsiteY60" fmla="*/ 844464 h 1281460"/>
                  <a:gd name="connsiteX61" fmla="*/ 198235 w 1104379"/>
                  <a:gd name="connsiteY61" fmla="*/ 842731 h 1281460"/>
                  <a:gd name="connsiteX0" fmla="*/ 1017886 w 1104283"/>
                  <a:gd name="connsiteY0" fmla="*/ -1 h 1281460"/>
                  <a:gd name="connsiteX1" fmla="*/ 927272 w 1104283"/>
                  <a:gd name="connsiteY1" fmla="*/ 929268 h 1281460"/>
                  <a:gd name="connsiteX2" fmla="*/ 887632 w 1104283"/>
                  <a:gd name="connsiteY2" fmla="*/ 940684 h 1281460"/>
                  <a:gd name="connsiteX3" fmla="*/ 862294 w 1104283"/>
                  <a:gd name="connsiteY3" fmla="*/ 964331 h 1281460"/>
                  <a:gd name="connsiteX4" fmla="*/ 839818 w 1104283"/>
                  <a:gd name="connsiteY4" fmla="*/ 1007548 h 1281460"/>
                  <a:gd name="connsiteX5" fmla="*/ 834096 w 1104283"/>
                  <a:gd name="connsiteY5" fmla="*/ 1092352 h 1281460"/>
                  <a:gd name="connsiteX6" fmla="*/ 851669 w 1104283"/>
                  <a:gd name="connsiteY6" fmla="*/ 1143316 h 1281460"/>
                  <a:gd name="connsiteX7" fmla="*/ 875372 w 1104283"/>
                  <a:gd name="connsiteY7" fmla="*/ 1173486 h 1281460"/>
                  <a:gd name="connsiteX8" fmla="*/ 899074 w 1104283"/>
                  <a:gd name="connsiteY8" fmla="*/ 1188979 h 1281460"/>
                  <a:gd name="connsiteX9" fmla="*/ 950566 w 1104283"/>
                  <a:gd name="connsiteY9" fmla="*/ 1188572 h 1281460"/>
                  <a:gd name="connsiteX10" fmla="*/ 975495 w 1104283"/>
                  <a:gd name="connsiteY10" fmla="*/ 1171448 h 1281460"/>
                  <a:gd name="connsiteX11" fmla="*/ 1002467 w 1104283"/>
                  <a:gd name="connsiteY11" fmla="*/ 1132715 h 1281460"/>
                  <a:gd name="connsiteX12" fmla="*/ 1017179 w 1104283"/>
                  <a:gd name="connsiteY12" fmla="*/ 1061774 h 1281460"/>
                  <a:gd name="connsiteX13" fmla="*/ 1010640 w 1104283"/>
                  <a:gd name="connsiteY13" fmla="*/ 1012848 h 1281460"/>
                  <a:gd name="connsiteX14" fmla="*/ 986529 w 1104283"/>
                  <a:gd name="connsiteY14" fmla="*/ 965146 h 1281460"/>
                  <a:gd name="connsiteX15" fmla="*/ 958331 w 1104283"/>
                  <a:gd name="connsiteY15" fmla="*/ 939461 h 1281460"/>
                  <a:gd name="connsiteX16" fmla="*/ 927272 w 1104283"/>
                  <a:gd name="connsiteY16" fmla="*/ 929268 h 1281460"/>
                  <a:gd name="connsiteX17" fmla="*/ 183932 w 1104283"/>
                  <a:gd name="connsiteY17" fmla="*/ 929268 h 1281460"/>
                  <a:gd name="connsiteX18" fmla="*/ 144291 w 1104283"/>
                  <a:gd name="connsiteY18" fmla="*/ 940684 h 1281460"/>
                  <a:gd name="connsiteX19" fmla="*/ 118954 w 1104283"/>
                  <a:gd name="connsiteY19" fmla="*/ 964331 h 1281460"/>
                  <a:gd name="connsiteX20" fmla="*/ 96477 w 1104283"/>
                  <a:gd name="connsiteY20" fmla="*/ 1007548 h 1281460"/>
                  <a:gd name="connsiteX21" fmla="*/ 90756 w 1104283"/>
                  <a:gd name="connsiteY21" fmla="*/ 1092352 h 1281460"/>
                  <a:gd name="connsiteX22" fmla="*/ 108329 w 1104283"/>
                  <a:gd name="connsiteY22" fmla="*/ 1143316 h 1281460"/>
                  <a:gd name="connsiteX23" fmla="*/ 132031 w 1104283"/>
                  <a:gd name="connsiteY23" fmla="*/ 1173486 h 1281460"/>
                  <a:gd name="connsiteX24" fmla="*/ 155734 w 1104283"/>
                  <a:gd name="connsiteY24" fmla="*/ 1188979 h 1281460"/>
                  <a:gd name="connsiteX25" fmla="*/ 207226 w 1104283"/>
                  <a:gd name="connsiteY25" fmla="*/ 1188572 h 1281460"/>
                  <a:gd name="connsiteX26" fmla="*/ 232155 w 1104283"/>
                  <a:gd name="connsiteY26" fmla="*/ 1171448 h 1281460"/>
                  <a:gd name="connsiteX27" fmla="*/ 259127 w 1104283"/>
                  <a:gd name="connsiteY27" fmla="*/ 1132715 h 1281460"/>
                  <a:gd name="connsiteX28" fmla="*/ 273839 w 1104283"/>
                  <a:gd name="connsiteY28" fmla="*/ 1061774 h 1281460"/>
                  <a:gd name="connsiteX29" fmla="*/ 267300 w 1104283"/>
                  <a:gd name="connsiteY29" fmla="*/ 1012848 h 1281460"/>
                  <a:gd name="connsiteX30" fmla="*/ 243189 w 1104283"/>
                  <a:gd name="connsiteY30" fmla="*/ 965146 h 1281460"/>
                  <a:gd name="connsiteX31" fmla="*/ 214991 w 1104283"/>
                  <a:gd name="connsiteY31" fmla="*/ 939461 h 1281460"/>
                  <a:gd name="connsiteX32" fmla="*/ 183932 w 1104283"/>
                  <a:gd name="connsiteY32" fmla="*/ 929268 h 1281460"/>
                  <a:gd name="connsiteX33" fmla="*/ 895805 w 1104283"/>
                  <a:gd name="connsiteY33" fmla="*/ 844464 h 1281460"/>
                  <a:gd name="connsiteX34" fmla="*/ 1104225 w 1104283"/>
                  <a:gd name="connsiteY34" fmla="*/ 1059327 h 1281460"/>
                  <a:gd name="connsiteX35" fmla="*/ 1081749 w 1104283"/>
                  <a:gd name="connsiteY35" fmla="*/ 1169817 h 1281460"/>
                  <a:gd name="connsiteX36" fmla="*/ 1017996 w 1104283"/>
                  <a:gd name="connsiteY36" fmla="*/ 1250136 h 1281460"/>
                  <a:gd name="connsiteX37" fmla="*/ 949749 w 1104283"/>
                  <a:gd name="connsiteY37" fmla="*/ 1279491 h 1281460"/>
                  <a:gd name="connsiteX38" fmla="*/ 856573 w 1104283"/>
                  <a:gd name="connsiteY38" fmla="*/ 1265629 h 1281460"/>
                  <a:gd name="connsiteX39" fmla="*/ 800177 w 1104283"/>
                  <a:gd name="connsiteY39" fmla="*/ 1221596 h 1281460"/>
                  <a:gd name="connsiteX40" fmla="*/ 753180 w 1104283"/>
                  <a:gd name="connsiteY40" fmla="*/ 1133938 h 1281460"/>
                  <a:gd name="connsiteX41" fmla="*/ 743781 w 1104283"/>
                  <a:gd name="connsiteY41" fmla="*/ 1044242 h 1281460"/>
                  <a:gd name="connsiteX42" fmla="*/ 775657 w 1104283"/>
                  <a:gd name="connsiteY42" fmla="*/ 936199 h 1281460"/>
                  <a:gd name="connsiteX43" fmla="*/ 829601 w 1104283"/>
                  <a:gd name="connsiteY43" fmla="*/ 874635 h 1281460"/>
                  <a:gd name="connsiteX44" fmla="*/ 895805 w 1104283"/>
                  <a:gd name="connsiteY44" fmla="*/ 844464 h 1281460"/>
                  <a:gd name="connsiteX45" fmla="*/ 198235 w 1104283"/>
                  <a:gd name="connsiteY45" fmla="*/ 842731 h 1281460"/>
                  <a:gd name="connsiteX46" fmla="*/ 242780 w 1104283"/>
                  <a:gd name="connsiteY46" fmla="*/ 855065 h 1281460"/>
                  <a:gd name="connsiteX47" fmla="*/ 308984 w 1104283"/>
                  <a:gd name="connsiteY47" fmla="*/ 906436 h 1281460"/>
                  <a:gd name="connsiteX48" fmla="*/ 354755 w 1104283"/>
                  <a:gd name="connsiteY48" fmla="*/ 1001840 h 1281460"/>
                  <a:gd name="connsiteX49" fmla="*/ 360885 w 1104283"/>
                  <a:gd name="connsiteY49" fmla="*/ 1059327 h 1281460"/>
                  <a:gd name="connsiteX50" fmla="*/ 338408 w 1104283"/>
                  <a:gd name="connsiteY50" fmla="*/ 1169817 h 1281460"/>
                  <a:gd name="connsiteX51" fmla="*/ 274656 w 1104283"/>
                  <a:gd name="connsiteY51" fmla="*/ 1250136 h 1281460"/>
                  <a:gd name="connsiteX52" fmla="*/ 206409 w 1104283"/>
                  <a:gd name="connsiteY52" fmla="*/ 1279491 h 1281460"/>
                  <a:gd name="connsiteX53" fmla="*/ 113233 w 1104283"/>
                  <a:gd name="connsiteY53" fmla="*/ 1265629 h 1281460"/>
                  <a:gd name="connsiteX54" fmla="*/ 56836 w 1104283"/>
                  <a:gd name="connsiteY54" fmla="*/ 1221596 h 1281460"/>
                  <a:gd name="connsiteX55" fmla="*/ 9840 w 1104283"/>
                  <a:gd name="connsiteY55" fmla="*/ 1133938 h 1281460"/>
                  <a:gd name="connsiteX56" fmla="*/ 440 w 1104283"/>
                  <a:gd name="connsiteY56" fmla="*/ 1044242 h 1281460"/>
                  <a:gd name="connsiteX57" fmla="*/ 32316 w 1104283"/>
                  <a:gd name="connsiteY57" fmla="*/ 936199 h 1281460"/>
                  <a:gd name="connsiteX58" fmla="*/ 86261 w 1104283"/>
                  <a:gd name="connsiteY58" fmla="*/ 874635 h 1281460"/>
                  <a:gd name="connsiteX59" fmla="*/ 152465 w 1104283"/>
                  <a:gd name="connsiteY59" fmla="*/ 844464 h 1281460"/>
                  <a:gd name="connsiteX60" fmla="*/ 198235 w 1104283"/>
                  <a:gd name="connsiteY60" fmla="*/ 842731 h 1281460"/>
                  <a:gd name="connsiteX0" fmla="*/ 1017886 w 1081748"/>
                  <a:gd name="connsiteY0" fmla="*/ -1 h 1281460"/>
                  <a:gd name="connsiteX1" fmla="*/ 927272 w 1081748"/>
                  <a:gd name="connsiteY1" fmla="*/ 929268 h 1281460"/>
                  <a:gd name="connsiteX2" fmla="*/ 887632 w 1081748"/>
                  <a:gd name="connsiteY2" fmla="*/ 940684 h 1281460"/>
                  <a:gd name="connsiteX3" fmla="*/ 862294 w 1081748"/>
                  <a:gd name="connsiteY3" fmla="*/ 964331 h 1281460"/>
                  <a:gd name="connsiteX4" fmla="*/ 839818 w 1081748"/>
                  <a:gd name="connsiteY4" fmla="*/ 1007548 h 1281460"/>
                  <a:gd name="connsiteX5" fmla="*/ 834096 w 1081748"/>
                  <a:gd name="connsiteY5" fmla="*/ 1092352 h 1281460"/>
                  <a:gd name="connsiteX6" fmla="*/ 851669 w 1081748"/>
                  <a:gd name="connsiteY6" fmla="*/ 1143316 h 1281460"/>
                  <a:gd name="connsiteX7" fmla="*/ 875372 w 1081748"/>
                  <a:gd name="connsiteY7" fmla="*/ 1173486 h 1281460"/>
                  <a:gd name="connsiteX8" fmla="*/ 899074 w 1081748"/>
                  <a:gd name="connsiteY8" fmla="*/ 1188979 h 1281460"/>
                  <a:gd name="connsiteX9" fmla="*/ 950566 w 1081748"/>
                  <a:gd name="connsiteY9" fmla="*/ 1188572 h 1281460"/>
                  <a:gd name="connsiteX10" fmla="*/ 975495 w 1081748"/>
                  <a:gd name="connsiteY10" fmla="*/ 1171448 h 1281460"/>
                  <a:gd name="connsiteX11" fmla="*/ 1002467 w 1081748"/>
                  <a:gd name="connsiteY11" fmla="*/ 1132715 h 1281460"/>
                  <a:gd name="connsiteX12" fmla="*/ 1017179 w 1081748"/>
                  <a:gd name="connsiteY12" fmla="*/ 1061774 h 1281460"/>
                  <a:gd name="connsiteX13" fmla="*/ 1010640 w 1081748"/>
                  <a:gd name="connsiteY13" fmla="*/ 1012848 h 1281460"/>
                  <a:gd name="connsiteX14" fmla="*/ 986529 w 1081748"/>
                  <a:gd name="connsiteY14" fmla="*/ 965146 h 1281460"/>
                  <a:gd name="connsiteX15" fmla="*/ 958331 w 1081748"/>
                  <a:gd name="connsiteY15" fmla="*/ 939461 h 1281460"/>
                  <a:gd name="connsiteX16" fmla="*/ 927272 w 1081748"/>
                  <a:gd name="connsiteY16" fmla="*/ 929268 h 1281460"/>
                  <a:gd name="connsiteX17" fmla="*/ 183932 w 1081748"/>
                  <a:gd name="connsiteY17" fmla="*/ 929268 h 1281460"/>
                  <a:gd name="connsiteX18" fmla="*/ 144291 w 1081748"/>
                  <a:gd name="connsiteY18" fmla="*/ 940684 h 1281460"/>
                  <a:gd name="connsiteX19" fmla="*/ 118954 w 1081748"/>
                  <a:gd name="connsiteY19" fmla="*/ 964331 h 1281460"/>
                  <a:gd name="connsiteX20" fmla="*/ 96477 w 1081748"/>
                  <a:gd name="connsiteY20" fmla="*/ 1007548 h 1281460"/>
                  <a:gd name="connsiteX21" fmla="*/ 90756 w 1081748"/>
                  <a:gd name="connsiteY21" fmla="*/ 1092352 h 1281460"/>
                  <a:gd name="connsiteX22" fmla="*/ 108329 w 1081748"/>
                  <a:gd name="connsiteY22" fmla="*/ 1143316 h 1281460"/>
                  <a:gd name="connsiteX23" fmla="*/ 132031 w 1081748"/>
                  <a:gd name="connsiteY23" fmla="*/ 1173486 h 1281460"/>
                  <a:gd name="connsiteX24" fmla="*/ 155734 w 1081748"/>
                  <a:gd name="connsiteY24" fmla="*/ 1188979 h 1281460"/>
                  <a:gd name="connsiteX25" fmla="*/ 207226 w 1081748"/>
                  <a:gd name="connsiteY25" fmla="*/ 1188572 h 1281460"/>
                  <a:gd name="connsiteX26" fmla="*/ 232155 w 1081748"/>
                  <a:gd name="connsiteY26" fmla="*/ 1171448 h 1281460"/>
                  <a:gd name="connsiteX27" fmla="*/ 259127 w 1081748"/>
                  <a:gd name="connsiteY27" fmla="*/ 1132715 h 1281460"/>
                  <a:gd name="connsiteX28" fmla="*/ 273839 w 1081748"/>
                  <a:gd name="connsiteY28" fmla="*/ 1061774 h 1281460"/>
                  <a:gd name="connsiteX29" fmla="*/ 267300 w 1081748"/>
                  <a:gd name="connsiteY29" fmla="*/ 1012848 h 1281460"/>
                  <a:gd name="connsiteX30" fmla="*/ 243189 w 1081748"/>
                  <a:gd name="connsiteY30" fmla="*/ 965146 h 1281460"/>
                  <a:gd name="connsiteX31" fmla="*/ 214991 w 1081748"/>
                  <a:gd name="connsiteY31" fmla="*/ 939461 h 1281460"/>
                  <a:gd name="connsiteX32" fmla="*/ 183932 w 1081748"/>
                  <a:gd name="connsiteY32" fmla="*/ 929268 h 1281460"/>
                  <a:gd name="connsiteX33" fmla="*/ 895805 w 1081748"/>
                  <a:gd name="connsiteY33" fmla="*/ 844464 h 1281460"/>
                  <a:gd name="connsiteX34" fmla="*/ 1081749 w 1081748"/>
                  <a:gd name="connsiteY34" fmla="*/ 1169817 h 1281460"/>
                  <a:gd name="connsiteX35" fmla="*/ 1017996 w 1081748"/>
                  <a:gd name="connsiteY35" fmla="*/ 1250136 h 1281460"/>
                  <a:gd name="connsiteX36" fmla="*/ 949749 w 1081748"/>
                  <a:gd name="connsiteY36" fmla="*/ 1279491 h 1281460"/>
                  <a:gd name="connsiteX37" fmla="*/ 856573 w 1081748"/>
                  <a:gd name="connsiteY37" fmla="*/ 1265629 h 1281460"/>
                  <a:gd name="connsiteX38" fmla="*/ 800177 w 1081748"/>
                  <a:gd name="connsiteY38" fmla="*/ 1221596 h 1281460"/>
                  <a:gd name="connsiteX39" fmla="*/ 753180 w 1081748"/>
                  <a:gd name="connsiteY39" fmla="*/ 1133938 h 1281460"/>
                  <a:gd name="connsiteX40" fmla="*/ 743781 w 1081748"/>
                  <a:gd name="connsiteY40" fmla="*/ 1044242 h 1281460"/>
                  <a:gd name="connsiteX41" fmla="*/ 775657 w 1081748"/>
                  <a:gd name="connsiteY41" fmla="*/ 936199 h 1281460"/>
                  <a:gd name="connsiteX42" fmla="*/ 829601 w 1081748"/>
                  <a:gd name="connsiteY42" fmla="*/ 874635 h 1281460"/>
                  <a:gd name="connsiteX43" fmla="*/ 895805 w 1081748"/>
                  <a:gd name="connsiteY43" fmla="*/ 844464 h 1281460"/>
                  <a:gd name="connsiteX44" fmla="*/ 198235 w 1081748"/>
                  <a:gd name="connsiteY44" fmla="*/ 842731 h 1281460"/>
                  <a:gd name="connsiteX45" fmla="*/ 242780 w 1081748"/>
                  <a:gd name="connsiteY45" fmla="*/ 855065 h 1281460"/>
                  <a:gd name="connsiteX46" fmla="*/ 308984 w 1081748"/>
                  <a:gd name="connsiteY46" fmla="*/ 906436 h 1281460"/>
                  <a:gd name="connsiteX47" fmla="*/ 354755 w 1081748"/>
                  <a:gd name="connsiteY47" fmla="*/ 1001840 h 1281460"/>
                  <a:gd name="connsiteX48" fmla="*/ 360885 w 1081748"/>
                  <a:gd name="connsiteY48" fmla="*/ 1059327 h 1281460"/>
                  <a:gd name="connsiteX49" fmla="*/ 338408 w 1081748"/>
                  <a:gd name="connsiteY49" fmla="*/ 1169817 h 1281460"/>
                  <a:gd name="connsiteX50" fmla="*/ 274656 w 1081748"/>
                  <a:gd name="connsiteY50" fmla="*/ 1250136 h 1281460"/>
                  <a:gd name="connsiteX51" fmla="*/ 206409 w 1081748"/>
                  <a:gd name="connsiteY51" fmla="*/ 1279491 h 1281460"/>
                  <a:gd name="connsiteX52" fmla="*/ 113233 w 1081748"/>
                  <a:gd name="connsiteY52" fmla="*/ 1265629 h 1281460"/>
                  <a:gd name="connsiteX53" fmla="*/ 56836 w 1081748"/>
                  <a:gd name="connsiteY53" fmla="*/ 1221596 h 1281460"/>
                  <a:gd name="connsiteX54" fmla="*/ 9840 w 1081748"/>
                  <a:gd name="connsiteY54" fmla="*/ 1133938 h 1281460"/>
                  <a:gd name="connsiteX55" fmla="*/ 440 w 1081748"/>
                  <a:gd name="connsiteY55" fmla="*/ 1044242 h 1281460"/>
                  <a:gd name="connsiteX56" fmla="*/ 32316 w 1081748"/>
                  <a:gd name="connsiteY56" fmla="*/ 936199 h 1281460"/>
                  <a:gd name="connsiteX57" fmla="*/ 86261 w 1081748"/>
                  <a:gd name="connsiteY57" fmla="*/ 874635 h 1281460"/>
                  <a:gd name="connsiteX58" fmla="*/ 152465 w 1081748"/>
                  <a:gd name="connsiteY58" fmla="*/ 844464 h 1281460"/>
                  <a:gd name="connsiteX59" fmla="*/ 198235 w 1081748"/>
                  <a:gd name="connsiteY59" fmla="*/ 842731 h 1281460"/>
                  <a:gd name="connsiteX0" fmla="*/ 1017886 w 1017997"/>
                  <a:gd name="connsiteY0" fmla="*/ -1 h 1281460"/>
                  <a:gd name="connsiteX1" fmla="*/ 927272 w 1017997"/>
                  <a:gd name="connsiteY1" fmla="*/ 929268 h 1281460"/>
                  <a:gd name="connsiteX2" fmla="*/ 887632 w 1017997"/>
                  <a:gd name="connsiteY2" fmla="*/ 940684 h 1281460"/>
                  <a:gd name="connsiteX3" fmla="*/ 862294 w 1017997"/>
                  <a:gd name="connsiteY3" fmla="*/ 964331 h 1281460"/>
                  <a:gd name="connsiteX4" fmla="*/ 839818 w 1017997"/>
                  <a:gd name="connsiteY4" fmla="*/ 1007548 h 1281460"/>
                  <a:gd name="connsiteX5" fmla="*/ 834096 w 1017997"/>
                  <a:gd name="connsiteY5" fmla="*/ 1092352 h 1281460"/>
                  <a:gd name="connsiteX6" fmla="*/ 851669 w 1017997"/>
                  <a:gd name="connsiteY6" fmla="*/ 1143316 h 1281460"/>
                  <a:gd name="connsiteX7" fmla="*/ 875372 w 1017997"/>
                  <a:gd name="connsiteY7" fmla="*/ 1173486 h 1281460"/>
                  <a:gd name="connsiteX8" fmla="*/ 899074 w 1017997"/>
                  <a:gd name="connsiteY8" fmla="*/ 1188979 h 1281460"/>
                  <a:gd name="connsiteX9" fmla="*/ 950566 w 1017997"/>
                  <a:gd name="connsiteY9" fmla="*/ 1188572 h 1281460"/>
                  <a:gd name="connsiteX10" fmla="*/ 975495 w 1017997"/>
                  <a:gd name="connsiteY10" fmla="*/ 1171448 h 1281460"/>
                  <a:gd name="connsiteX11" fmla="*/ 1002467 w 1017997"/>
                  <a:gd name="connsiteY11" fmla="*/ 1132715 h 1281460"/>
                  <a:gd name="connsiteX12" fmla="*/ 1017179 w 1017997"/>
                  <a:gd name="connsiteY12" fmla="*/ 1061774 h 1281460"/>
                  <a:gd name="connsiteX13" fmla="*/ 1010640 w 1017997"/>
                  <a:gd name="connsiteY13" fmla="*/ 1012848 h 1281460"/>
                  <a:gd name="connsiteX14" fmla="*/ 986529 w 1017997"/>
                  <a:gd name="connsiteY14" fmla="*/ 965146 h 1281460"/>
                  <a:gd name="connsiteX15" fmla="*/ 958331 w 1017997"/>
                  <a:gd name="connsiteY15" fmla="*/ 939461 h 1281460"/>
                  <a:gd name="connsiteX16" fmla="*/ 927272 w 1017997"/>
                  <a:gd name="connsiteY16" fmla="*/ 929268 h 1281460"/>
                  <a:gd name="connsiteX17" fmla="*/ 183932 w 1017997"/>
                  <a:gd name="connsiteY17" fmla="*/ 929268 h 1281460"/>
                  <a:gd name="connsiteX18" fmla="*/ 144291 w 1017997"/>
                  <a:gd name="connsiteY18" fmla="*/ 940684 h 1281460"/>
                  <a:gd name="connsiteX19" fmla="*/ 118954 w 1017997"/>
                  <a:gd name="connsiteY19" fmla="*/ 964331 h 1281460"/>
                  <a:gd name="connsiteX20" fmla="*/ 96477 w 1017997"/>
                  <a:gd name="connsiteY20" fmla="*/ 1007548 h 1281460"/>
                  <a:gd name="connsiteX21" fmla="*/ 90756 w 1017997"/>
                  <a:gd name="connsiteY21" fmla="*/ 1092352 h 1281460"/>
                  <a:gd name="connsiteX22" fmla="*/ 108329 w 1017997"/>
                  <a:gd name="connsiteY22" fmla="*/ 1143316 h 1281460"/>
                  <a:gd name="connsiteX23" fmla="*/ 132031 w 1017997"/>
                  <a:gd name="connsiteY23" fmla="*/ 1173486 h 1281460"/>
                  <a:gd name="connsiteX24" fmla="*/ 155734 w 1017997"/>
                  <a:gd name="connsiteY24" fmla="*/ 1188979 h 1281460"/>
                  <a:gd name="connsiteX25" fmla="*/ 207226 w 1017997"/>
                  <a:gd name="connsiteY25" fmla="*/ 1188572 h 1281460"/>
                  <a:gd name="connsiteX26" fmla="*/ 232155 w 1017997"/>
                  <a:gd name="connsiteY26" fmla="*/ 1171448 h 1281460"/>
                  <a:gd name="connsiteX27" fmla="*/ 259127 w 1017997"/>
                  <a:gd name="connsiteY27" fmla="*/ 1132715 h 1281460"/>
                  <a:gd name="connsiteX28" fmla="*/ 273839 w 1017997"/>
                  <a:gd name="connsiteY28" fmla="*/ 1061774 h 1281460"/>
                  <a:gd name="connsiteX29" fmla="*/ 267300 w 1017997"/>
                  <a:gd name="connsiteY29" fmla="*/ 1012848 h 1281460"/>
                  <a:gd name="connsiteX30" fmla="*/ 243189 w 1017997"/>
                  <a:gd name="connsiteY30" fmla="*/ 965146 h 1281460"/>
                  <a:gd name="connsiteX31" fmla="*/ 214991 w 1017997"/>
                  <a:gd name="connsiteY31" fmla="*/ 939461 h 1281460"/>
                  <a:gd name="connsiteX32" fmla="*/ 183932 w 1017997"/>
                  <a:gd name="connsiteY32" fmla="*/ 929268 h 1281460"/>
                  <a:gd name="connsiteX33" fmla="*/ 895805 w 1017997"/>
                  <a:gd name="connsiteY33" fmla="*/ 844464 h 1281460"/>
                  <a:gd name="connsiteX34" fmla="*/ 1017996 w 1017997"/>
                  <a:gd name="connsiteY34" fmla="*/ 1250136 h 1281460"/>
                  <a:gd name="connsiteX35" fmla="*/ 949749 w 1017997"/>
                  <a:gd name="connsiteY35" fmla="*/ 1279491 h 1281460"/>
                  <a:gd name="connsiteX36" fmla="*/ 856573 w 1017997"/>
                  <a:gd name="connsiteY36" fmla="*/ 1265629 h 1281460"/>
                  <a:gd name="connsiteX37" fmla="*/ 800177 w 1017997"/>
                  <a:gd name="connsiteY37" fmla="*/ 1221596 h 1281460"/>
                  <a:gd name="connsiteX38" fmla="*/ 753180 w 1017997"/>
                  <a:gd name="connsiteY38" fmla="*/ 1133938 h 1281460"/>
                  <a:gd name="connsiteX39" fmla="*/ 743781 w 1017997"/>
                  <a:gd name="connsiteY39" fmla="*/ 1044242 h 1281460"/>
                  <a:gd name="connsiteX40" fmla="*/ 775657 w 1017997"/>
                  <a:gd name="connsiteY40" fmla="*/ 936199 h 1281460"/>
                  <a:gd name="connsiteX41" fmla="*/ 829601 w 1017997"/>
                  <a:gd name="connsiteY41" fmla="*/ 874635 h 1281460"/>
                  <a:gd name="connsiteX42" fmla="*/ 895805 w 1017997"/>
                  <a:gd name="connsiteY42" fmla="*/ 844464 h 1281460"/>
                  <a:gd name="connsiteX43" fmla="*/ 198235 w 1017997"/>
                  <a:gd name="connsiteY43" fmla="*/ 842731 h 1281460"/>
                  <a:gd name="connsiteX44" fmla="*/ 242780 w 1017997"/>
                  <a:gd name="connsiteY44" fmla="*/ 855065 h 1281460"/>
                  <a:gd name="connsiteX45" fmla="*/ 308984 w 1017997"/>
                  <a:gd name="connsiteY45" fmla="*/ 906436 h 1281460"/>
                  <a:gd name="connsiteX46" fmla="*/ 354755 w 1017997"/>
                  <a:gd name="connsiteY46" fmla="*/ 1001840 h 1281460"/>
                  <a:gd name="connsiteX47" fmla="*/ 360885 w 1017997"/>
                  <a:gd name="connsiteY47" fmla="*/ 1059327 h 1281460"/>
                  <a:gd name="connsiteX48" fmla="*/ 338408 w 1017997"/>
                  <a:gd name="connsiteY48" fmla="*/ 1169817 h 1281460"/>
                  <a:gd name="connsiteX49" fmla="*/ 274656 w 1017997"/>
                  <a:gd name="connsiteY49" fmla="*/ 1250136 h 1281460"/>
                  <a:gd name="connsiteX50" fmla="*/ 206409 w 1017997"/>
                  <a:gd name="connsiteY50" fmla="*/ 1279491 h 1281460"/>
                  <a:gd name="connsiteX51" fmla="*/ 113233 w 1017997"/>
                  <a:gd name="connsiteY51" fmla="*/ 1265629 h 1281460"/>
                  <a:gd name="connsiteX52" fmla="*/ 56836 w 1017997"/>
                  <a:gd name="connsiteY52" fmla="*/ 1221596 h 1281460"/>
                  <a:gd name="connsiteX53" fmla="*/ 9840 w 1017997"/>
                  <a:gd name="connsiteY53" fmla="*/ 1133938 h 1281460"/>
                  <a:gd name="connsiteX54" fmla="*/ 440 w 1017997"/>
                  <a:gd name="connsiteY54" fmla="*/ 1044242 h 1281460"/>
                  <a:gd name="connsiteX55" fmla="*/ 32316 w 1017997"/>
                  <a:gd name="connsiteY55" fmla="*/ 936199 h 1281460"/>
                  <a:gd name="connsiteX56" fmla="*/ 86261 w 1017997"/>
                  <a:gd name="connsiteY56" fmla="*/ 874635 h 1281460"/>
                  <a:gd name="connsiteX57" fmla="*/ 152465 w 1017997"/>
                  <a:gd name="connsiteY57" fmla="*/ 844464 h 1281460"/>
                  <a:gd name="connsiteX58" fmla="*/ 198235 w 1017997"/>
                  <a:gd name="connsiteY5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949749 w 1017885"/>
                  <a:gd name="connsiteY34" fmla="*/ 1279491 h 1281460"/>
                  <a:gd name="connsiteX35" fmla="*/ 856573 w 1017885"/>
                  <a:gd name="connsiteY35" fmla="*/ 1265629 h 1281460"/>
                  <a:gd name="connsiteX36" fmla="*/ 800177 w 1017885"/>
                  <a:gd name="connsiteY36" fmla="*/ 1221596 h 1281460"/>
                  <a:gd name="connsiteX37" fmla="*/ 753180 w 1017885"/>
                  <a:gd name="connsiteY37" fmla="*/ 1133938 h 1281460"/>
                  <a:gd name="connsiteX38" fmla="*/ 743781 w 1017885"/>
                  <a:gd name="connsiteY38" fmla="*/ 1044242 h 1281460"/>
                  <a:gd name="connsiteX39" fmla="*/ 775657 w 1017885"/>
                  <a:gd name="connsiteY39" fmla="*/ 936199 h 1281460"/>
                  <a:gd name="connsiteX40" fmla="*/ 829601 w 1017885"/>
                  <a:gd name="connsiteY40" fmla="*/ 874635 h 1281460"/>
                  <a:gd name="connsiteX41" fmla="*/ 895805 w 1017885"/>
                  <a:gd name="connsiteY41" fmla="*/ 844464 h 1281460"/>
                  <a:gd name="connsiteX42" fmla="*/ 198235 w 1017885"/>
                  <a:gd name="connsiteY42" fmla="*/ 842731 h 1281460"/>
                  <a:gd name="connsiteX43" fmla="*/ 242780 w 1017885"/>
                  <a:gd name="connsiteY43" fmla="*/ 855065 h 1281460"/>
                  <a:gd name="connsiteX44" fmla="*/ 308984 w 1017885"/>
                  <a:gd name="connsiteY44" fmla="*/ 906436 h 1281460"/>
                  <a:gd name="connsiteX45" fmla="*/ 354755 w 1017885"/>
                  <a:gd name="connsiteY45" fmla="*/ 1001840 h 1281460"/>
                  <a:gd name="connsiteX46" fmla="*/ 360885 w 1017885"/>
                  <a:gd name="connsiteY46" fmla="*/ 1059327 h 1281460"/>
                  <a:gd name="connsiteX47" fmla="*/ 338408 w 1017885"/>
                  <a:gd name="connsiteY47" fmla="*/ 1169817 h 1281460"/>
                  <a:gd name="connsiteX48" fmla="*/ 274656 w 1017885"/>
                  <a:gd name="connsiteY48" fmla="*/ 1250136 h 1281460"/>
                  <a:gd name="connsiteX49" fmla="*/ 206409 w 1017885"/>
                  <a:gd name="connsiteY49" fmla="*/ 1279491 h 1281460"/>
                  <a:gd name="connsiteX50" fmla="*/ 113233 w 1017885"/>
                  <a:gd name="connsiteY50" fmla="*/ 1265629 h 1281460"/>
                  <a:gd name="connsiteX51" fmla="*/ 56836 w 1017885"/>
                  <a:gd name="connsiteY51" fmla="*/ 1221596 h 1281460"/>
                  <a:gd name="connsiteX52" fmla="*/ 9840 w 1017885"/>
                  <a:gd name="connsiteY52" fmla="*/ 1133938 h 1281460"/>
                  <a:gd name="connsiteX53" fmla="*/ 440 w 1017885"/>
                  <a:gd name="connsiteY53" fmla="*/ 1044242 h 1281460"/>
                  <a:gd name="connsiteX54" fmla="*/ 32316 w 1017885"/>
                  <a:gd name="connsiteY54" fmla="*/ 936199 h 1281460"/>
                  <a:gd name="connsiteX55" fmla="*/ 86261 w 1017885"/>
                  <a:gd name="connsiteY55" fmla="*/ 874635 h 1281460"/>
                  <a:gd name="connsiteX56" fmla="*/ 152465 w 1017885"/>
                  <a:gd name="connsiteY56" fmla="*/ 844464 h 1281460"/>
                  <a:gd name="connsiteX57" fmla="*/ 198235 w 1017885"/>
                  <a:gd name="connsiteY57" fmla="*/ 842731 h 1281460"/>
                  <a:gd name="connsiteX0" fmla="*/ 1017886 w 1017885"/>
                  <a:gd name="connsiteY0" fmla="*/ -1 h 1287914"/>
                  <a:gd name="connsiteX1" fmla="*/ 927272 w 1017885"/>
                  <a:gd name="connsiteY1" fmla="*/ 929268 h 1287914"/>
                  <a:gd name="connsiteX2" fmla="*/ 887632 w 1017885"/>
                  <a:gd name="connsiteY2" fmla="*/ 940684 h 1287914"/>
                  <a:gd name="connsiteX3" fmla="*/ 862294 w 1017885"/>
                  <a:gd name="connsiteY3" fmla="*/ 964331 h 1287914"/>
                  <a:gd name="connsiteX4" fmla="*/ 839818 w 1017885"/>
                  <a:gd name="connsiteY4" fmla="*/ 1007548 h 1287914"/>
                  <a:gd name="connsiteX5" fmla="*/ 834096 w 1017885"/>
                  <a:gd name="connsiteY5" fmla="*/ 1092352 h 1287914"/>
                  <a:gd name="connsiteX6" fmla="*/ 851669 w 1017885"/>
                  <a:gd name="connsiteY6" fmla="*/ 1143316 h 1287914"/>
                  <a:gd name="connsiteX7" fmla="*/ 875372 w 1017885"/>
                  <a:gd name="connsiteY7" fmla="*/ 1173486 h 1287914"/>
                  <a:gd name="connsiteX8" fmla="*/ 899074 w 1017885"/>
                  <a:gd name="connsiteY8" fmla="*/ 1188979 h 1287914"/>
                  <a:gd name="connsiteX9" fmla="*/ 950566 w 1017885"/>
                  <a:gd name="connsiteY9" fmla="*/ 1188572 h 1287914"/>
                  <a:gd name="connsiteX10" fmla="*/ 975495 w 1017885"/>
                  <a:gd name="connsiteY10" fmla="*/ 1171448 h 1287914"/>
                  <a:gd name="connsiteX11" fmla="*/ 1002467 w 1017885"/>
                  <a:gd name="connsiteY11" fmla="*/ 1132715 h 1287914"/>
                  <a:gd name="connsiteX12" fmla="*/ 1017179 w 1017885"/>
                  <a:gd name="connsiteY12" fmla="*/ 1061774 h 1287914"/>
                  <a:gd name="connsiteX13" fmla="*/ 1010640 w 1017885"/>
                  <a:gd name="connsiteY13" fmla="*/ 1012848 h 1287914"/>
                  <a:gd name="connsiteX14" fmla="*/ 986529 w 1017885"/>
                  <a:gd name="connsiteY14" fmla="*/ 965146 h 1287914"/>
                  <a:gd name="connsiteX15" fmla="*/ 958331 w 1017885"/>
                  <a:gd name="connsiteY15" fmla="*/ 939461 h 1287914"/>
                  <a:gd name="connsiteX16" fmla="*/ 927272 w 1017885"/>
                  <a:gd name="connsiteY16" fmla="*/ 929268 h 1287914"/>
                  <a:gd name="connsiteX17" fmla="*/ 183932 w 1017885"/>
                  <a:gd name="connsiteY17" fmla="*/ 929268 h 1287914"/>
                  <a:gd name="connsiteX18" fmla="*/ 144291 w 1017885"/>
                  <a:gd name="connsiteY18" fmla="*/ 940684 h 1287914"/>
                  <a:gd name="connsiteX19" fmla="*/ 118954 w 1017885"/>
                  <a:gd name="connsiteY19" fmla="*/ 964331 h 1287914"/>
                  <a:gd name="connsiteX20" fmla="*/ 96477 w 1017885"/>
                  <a:gd name="connsiteY20" fmla="*/ 1007548 h 1287914"/>
                  <a:gd name="connsiteX21" fmla="*/ 90756 w 1017885"/>
                  <a:gd name="connsiteY21" fmla="*/ 1092352 h 1287914"/>
                  <a:gd name="connsiteX22" fmla="*/ 108329 w 1017885"/>
                  <a:gd name="connsiteY22" fmla="*/ 1143316 h 1287914"/>
                  <a:gd name="connsiteX23" fmla="*/ 132031 w 1017885"/>
                  <a:gd name="connsiteY23" fmla="*/ 1173486 h 1287914"/>
                  <a:gd name="connsiteX24" fmla="*/ 155734 w 1017885"/>
                  <a:gd name="connsiteY24" fmla="*/ 1188979 h 1287914"/>
                  <a:gd name="connsiteX25" fmla="*/ 207226 w 1017885"/>
                  <a:gd name="connsiteY25" fmla="*/ 1188572 h 1287914"/>
                  <a:gd name="connsiteX26" fmla="*/ 232155 w 1017885"/>
                  <a:gd name="connsiteY26" fmla="*/ 1171448 h 1287914"/>
                  <a:gd name="connsiteX27" fmla="*/ 259127 w 1017885"/>
                  <a:gd name="connsiteY27" fmla="*/ 1132715 h 1287914"/>
                  <a:gd name="connsiteX28" fmla="*/ 273839 w 1017885"/>
                  <a:gd name="connsiteY28" fmla="*/ 1061774 h 1287914"/>
                  <a:gd name="connsiteX29" fmla="*/ 267300 w 1017885"/>
                  <a:gd name="connsiteY29" fmla="*/ 1012848 h 1287914"/>
                  <a:gd name="connsiteX30" fmla="*/ 243189 w 1017885"/>
                  <a:gd name="connsiteY30" fmla="*/ 965146 h 1287914"/>
                  <a:gd name="connsiteX31" fmla="*/ 214991 w 1017885"/>
                  <a:gd name="connsiteY31" fmla="*/ 939461 h 1287914"/>
                  <a:gd name="connsiteX32" fmla="*/ 183932 w 1017885"/>
                  <a:gd name="connsiteY32" fmla="*/ 929268 h 1287914"/>
                  <a:gd name="connsiteX33" fmla="*/ 895805 w 1017885"/>
                  <a:gd name="connsiteY33" fmla="*/ 844464 h 1287914"/>
                  <a:gd name="connsiteX34" fmla="*/ 856573 w 1017885"/>
                  <a:gd name="connsiteY34" fmla="*/ 1265629 h 1287914"/>
                  <a:gd name="connsiteX35" fmla="*/ 800177 w 1017885"/>
                  <a:gd name="connsiteY35" fmla="*/ 1221596 h 1287914"/>
                  <a:gd name="connsiteX36" fmla="*/ 753180 w 1017885"/>
                  <a:gd name="connsiteY36" fmla="*/ 1133938 h 1287914"/>
                  <a:gd name="connsiteX37" fmla="*/ 743781 w 1017885"/>
                  <a:gd name="connsiteY37" fmla="*/ 1044242 h 1287914"/>
                  <a:gd name="connsiteX38" fmla="*/ 775657 w 1017885"/>
                  <a:gd name="connsiteY38" fmla="*/ 936199 h 1287914"/>
                  <a:gd name="connsiteX39" fmla="*/ 829601 w 1017885"/>
                  <a:gd name="connsiteY39" fmla="*/ 874635 h 1287914"/>
                  <a:gd name="connsiteX40" fmla="*/ 895805 w 1017885"/>
                  <a:gd name="connsiteY40" fmla="*/ 844464 h 1287914"/>
                  <a:gd name="connsiteX41" fmla="*/ 198235 w 1017885"/>
                  <a:gd name="connsiteY41" fmla="*/ 842731 h 1287914"/>
                  <a:gd name="connsiteX42" fmla="*/ 242780 w 1017885"/>
                  <a:gd name="connsiteY42" fmla="*/ 855065 h 1287914"/>
                  <a:gd name="connsiteX43" fmla="*/ 308984 w 1017885"/>
                  <a:gd name="connsiteY43" fmla="*/ 906436 h 1287914"/>
                  <a:gd name="connsiteX44" fmla="*/ 354755 w 1017885"/>
                  <a:gd name="connsiteY44" fmla="*/ 1001840 h 1287914"/>
                  <a:gd name="connsiteX45" fmla="*/ 360885 w 1017885"/>
                  <a:gd name="connsiteY45" fmla="*/ 1059327 h 1287914"/>
                  <a:gd name="connsiteX46" fmla="*/ 338408 w 1017885"/>
                  <a:gd name="connsiteY46" fmla="*/ 1169817 h 1287914"/>
                  <a:gd name="connsiteX47" fmla="*/ 274656 w 1017885"/>
                  <a:gd name="connsiteY47" fmla="*/ 1250136 h 1287914"/>
                  <a:gd name="connsiteX48" fmla="*/ 206409 w 1017885"/>
                  <a:gd name="connsiteY48" fmla="*/ 1279491 h 1287914"/>
                  <a:gd name="connsiteX49" fmla="*/ 113233 w 1017885"/>
                  <a:gd name="connsiteY49" fmla="*/ 1265629 h 1287914"/>
                  <a:gd name="connsiteX50" fmla="*/ 56836 w 1017885"/>
                  <a:gd name="connsiteY50" fmla="*/ 1221596 h 1287914"/>
                  <a:gd name="connsiteX51" fmla="*/ 9840 w 1017885"/>
                  <a:gd name="connsiteY51" fmla="*/ 1133938 h 1287914"/>
                  <a:gd name="connsiteX52" fmla="*/ 440 w 1017885"/>
                  <a:gd name="connsiteY52" fmla="*/ 1044242 h 1287914"/>
                  <a:gd name="connsiteX53" fmla="*/ 32316 w 1017885"/>
                  <a:gd name="connsiteY53" fmla="*/ 936199 h 1287914"/>
                  <a:gd name="connsiteX54" fmla="*/ 86261 w 1017885"/>
                  <a:gd name="connsiteY54" fmla="*/ 874635 h 1287914"/>
                  <a:gd name="connsiteX55" fmla="*/ 152465 w 1017885"/>
                  <a:gd name="connsiteY55" fmla="*/ 844464 h 1287914"/>
                  <a:gd name="connsiteX56" fmla="*/ 198235 w 1017885"/>
                  <a:gd name="connsiteY56" fmla="*/ 842731 h 1287914"/>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800177 w 1017885"/>
                  <a:gd name="connsiteY34" fmla="*/ 1221596 h 1281460"/>
                  <a:gd name="connsiteX35" fmla="*/ 753180 w 1017885"/>
                  <a:gd name="connsiteY35" fmla="*/ 1133938 h 1281460"/>
                  <a:gd name="connsiteX36" fmla="*/ 743781 w 1017885"/>
                  <a:gd name="connsiteY36" fmla="*/ 1044242 h 1281460"/>
                  <a:gd name="connsiteX37" fmla="*/ 775657 w 1017885"/>
                  <a:gd name="connsiteY37" fmla="*/ 936199 h 1281460"/>
                  <a:gd name="connsiteX38" fmla="*/ 829601 w 1017885"/>
                  <a:gd name="connsiteY38" fmla="*/ 874635 h 1281460"/>
                  <a:gd name="connsiteX39" fmla="*/ 895805 w 1017885"/>
                  <a:gd name="connsiteY39" fmla="*/ 844464 h 1281460"/>
                  <a:gd name="connsiteX40" fmla="*/ 198235 w 1017885"/>
                  <a:gd name="connsiteY40" fmla="*/ 842731 h 1281460"/>
                  <a:gd name="connsiteX41" fmla="*/ 242780 w 1017885"/>
                  <a:gd name="connsiteY41" fmla="*/ 855065 h 1281460"/>
                  <a:gd name="connsiteX42" fmla="*/ 308984 w 1017885"/>
                  <a:gd name="connsiteY42" fmla="*/ 906436 h 1281460"/>
                  <a:gd name="connsiteX43" fmla="*/ 354755 w 1017885"/>
                  <a:gd name="connsiteY43" fmla="*/ 1001840 h 1281460"/>
                  <a:gd name="connsiteX44" fmla="*/ 360885 w 1017885"/>
                  <a:gd name="connsiteY44" fmla="*/ 1059327 h 1281460"/>
                  <a:gd name="connsiteX45" fmla="*/ 338408 w 1017885"/>
                  <a:gd name="connsiteY45" fmla="*/ 1169817 h 1281460"/>
                  <a:gd name="connsiteX46" fmla="*/ 274656 w 1017885"/>
                  <a:gd name="connsiteY46" fmla="*/ 1250136 h 1281460"/>
                  <a:gd name="connsiteX47" fmla="*/ 206409 w 1017885"/>
                  <a:gd name="connsiteY47" fmla="*/ 1279491 h 1281460"/>
                  <a:gd name="connsiteX48" fmla="*/ 113233 w 1017885"/>
                  <a:gd name="connsiteY48" fmla="*/ 1265629 h 1281460"/>
                  <a:gd name="connsiteX49" fmla="*/ 56836 w 1017885"/>
                  <a:gd name="connsiteY49" fmla="*/ 1221596 h 1281460"/>
                  <a:gd name="connsiteX50" fmla="*/ 9840 w 1017885"/>
                  <a:gd name="connsiteY50" fmla="*/ 1133938 h 1281460"/>
                  <a:gd name="connsiteX51" fmla="*/ 440 w 1017885"/>
                  <a:gd name="connsiteY51" fmla="*/ 1044242 h 1281460"/>
                  <a:gd name="connsiteX52" fmla="*/ 32316 w 1017885"/>
                  <a:gd name="connsiteY52" fmla="*/ 936199 h 1281460"/>
                  <a:gd name="connsiteX53" fmla="*/ 86261 w 1017885"/>
                  <a:gd name="connsiteY53" fmla="*/ 874635 h 1281460"/>
                  <a:gd name="connsiteX54" fmla="*/ 152465 w 1017885"/>
                  <a:gd name="connsiteY54" fmla="*/ 844464 h 1281460"/>
                  <a:gd name="connsiteX55" fmla="*/ 198235 w 1017885"/>
                  <a:gd name="connsiteY55"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53180 w 1017885"/>
                  <a:gd name="connsiteY34" fmla="*/ 1133938 h 1281460"/>
                  <a:gd name="connsiteX35" fmla="*/ 743781 w 1017885"/>
                  <a:gd name="connsiteY35" fmla="*/ 1044242 h 1281460"/>
                  <a:gd name="connsiteX36" fmla="*/ 775657 w 1017885"/>
                  <a:gd name="connsiteY36" fmla="*/ 936199 h 1281460"/>
                  <a:gd name="connsiteX37" fmla="*/ 829601 w 1017885"/>
                  <a:gd name="connsiteY37" fmla="*/ 874635 h 1281460"/>
                  <a:gd name="connsiteX38" fmla="*/ 895805 w 1017885"/>
                  <a:gd name="connsiteY38" fmla="*/ 844464 h 1281460"/>
                  <a:gd name="connsiteX39" fmla="*/ 198235 w 1017885"/>
                  <a:gd name="connsiteY39" fmla="*/ 842731 h 1281460"/>
                  <a:gd name="connsiteX40" fmla="*/ 242780 w 1017885"/>
                  <a:gd name="connsiteY40" fmla="*/ 855065 h 1281460"/>
                  <a:gd name="connsiteX41" fmla="*/ 308984 w 1017885"/>
                  <a:gd name="connsiteY41" fmla="*/ 906436 h 1281460"/>
                  <a:gd name="connsiteX42" fmla="*/ 354755 w 1017885"/>
                  <a:gd name="connsiteY42" fmla="*/ 1001840 h 1281460"/>
                  <a:gd name="connsiteX43" fmla="*/ 360885 w 1017885"/>
                  <a:gd name="connsiteY43" fmla="*/ 1059327 h 1281460"/>
                  <a:gd name="connsiteX44" fmla="*/ 338408 w 1017885"/>
                  <a:gd name="connsiteY44" fmla="*/ 1169817 h 1281460"/>
                  <a:gd name="connsiteX45" fmla="*/ 274656 w 1017885"/>
                  <a:gd name="connsiteY45" fmla="*/ 1250136 h 1281460"/>
                  <a:gd name="connsiteX46" fmla="*/ 206409 w 1017885"/>
                  <a:gd name="connsiteY46" fmla="*/ 1279491 h 1281460"/>
                  <a:gd name="connsiteX47" fmla="*/ 113233 w 1017885"/>
                  <a:gd name="connsiteY47" fmla="*/ 1265629 h 1281460"/>
                  <a:gd name="connsiteX48" fmla="*/ 56836 w 1017885"/>
                  <a:gd name="connsiteY48" fmla="*/ 1221596 h 1281460"/>
                  <a:gd name="connsiteX49" fmla="*/ 9840 w 1017885"/>
                  <a:gd name="connsiteY49" fmla="*/ 1133938 h 1281460"/>
                  <a:gd name="connsiteX50" fmla="*/ 440 w 1017885"/>
                  <a:gd name="connsiteY50" fmla="*/ 1044242 h 1281460"/>
                  <a:gd name="connsiteX51" fmla="*/ 32316 w 1017885"/>
                  <a:gd name="connsiteY51" fmla="*/ 936199 h 1281460"/>
                  <a:gd name="connsiteX52" fmla="*/ 86261 w 1017885"/>
                  <a:gd name="connsiteY52" fmla="*/ 874635 h 1281460"/>
                  <a:gd name="connsiteX53" fmla="*/ 152465 w 1017885"/>
                  <a:gd name="connsiteY53" fmla="*/ 844464 h 1281460"/>
                  <a:gd name="connsiteX54" fmla="*/ 198235 w 1017885"/>
                  <a:gd name="connsiteY54"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43781 w 1017885"/>
                  <a:gd name="connsiteY34" fmla="*/ 1044242 h 1281460"/>
                  <a:gd name="connsiteX35" fmla="*/ 775657 w 1017885"/>
                  <a:gd name="connsiteY35" fmla="*/ 936199 h 1281460"/>
                  <a:gd name="connsiteX36" fmla="*/ 829601 w 1017885"/>
                  <a:gd name="connsiteY36" fmla="*/ 874635 h 1281460"/>
                  <a:gd name="connsiteX37" fmla="*/ 895805 w 1017885"/>
                  <a:gd name="connsiteY37" fmla="*/ 844464 h 1281460"/>
                  <a:gd name="connsiteX38" fmla="*/ 198235 w 1017885"/>
                  <a:gd name="connsiteY38" fmla="*/ 842731 h 1281460"/>
                  <a:gd name="connsiteX39" fmla="*/ 242780 w 1017885"/>
                  <a:gd name="connsiteY39" fmla="*/ 855065 h 1281460"/>
                  <a:gd name="connsiteX40" fmla="*/ 308984 w 1017885"/>
                  <a:gd name="connsiteY40" fmla="*/ 906436 h 1281460"/>
                  <a:gd name="connsiteX41" fmla="*/ 354755 w 1017885"/>
                  <a:gd name="connsiteY41" fmla="*/ 1001840 h 1281460"/>
                  <a:gd name="connsiteX42" fmla="*/ 360885 w 1017885"/>
                  <a:gd name="connsiteY42" fmla="*/ 1059327 h 1281460"/>
                  <a:gd name="connsiteX43" fmla="*/ 338408 w 1017885"/>
                  <a:gd name="connsiteY43" fmla="*/ 1169817 h 1281460"/>
                  <a:gd name="connsiteX44" fmla="*/ 274656 w 1017885"/>
                  <a:gd name="connsiteY44" fmla="*/ 1250136 h 1281460"/>
                  <a:gd name="connsiteX45" fmla="*/ 206409 w 1017885"/>
                  <a:gd name="connsiteY45" fmla="*/ 1279491 h 1281460"/>
                  <a:gd name="connsiteX46" fmla="*/ 113233 w 1017885"/>
                  <a:gd name="connsiteY46" fmla="*/ 1265629 h 1281460"/>
                  <a:gd name="connsiteX47" fmla="*/ 56836 w 1017885"/>
                  <a:gd name="connsiteY47" fmla="*/ 1221596 h 1281460"/>
                  <a:gd name="connsiteX48" fmla="*/ 9840 w 1017885"/>
                  <a:gd name="connsiteY48" fmla="*/ 1133938 h 1281460"/>
                  <a:gd name="connsiteX49" fmla="*/ 440 w 1017885"/>
                  <a:gd name="connsiteY49" fmla="*/ 1044242 h 1281460"/>
                  <a:gd name="connsiteX50" fmla="*/ 32316 w 1017885"/>
                  <a:gd name="connsiteY50" fmla="*/ 936199 h 1281460"/>
                  <a:gd name="connsiteX51" fmla="*/ 86261 w 1017885"/>
                  <a:gd name="connsiteY51" fmla="*/ 874635 h 1281460"/>
                  <a:gd name="connsiteX52" fmla="*/ 152465 w 1017885"/>
                  <a:gd name="connsiteY52" fmla="*/ 844464 h 1281460"/>
                  <a:gd name="connsiteX53" fmla="*/ 198235 w 1017885"/>
                  <a:gd name="connsiteY53"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775657 w 1017885"/>
                  <a:gd name="connsiteY34" fmla="*/ 936199 h 1281460"/>
                  <a:gd name="connsiteX35" fmla="*/ 829601 w 1017885"/>
                  <a:gd name="connsiteY35" fmla="*/ 874635 h 1281460"/>
                  <a:gd name="connsiteX36" fmla="*/ 895805 w 1017885"/>
                  <a:gd name="connsiteY36" fmla="*/ 844464 h 1281460"/>
                  <a:gd name="connsiteX37" fmla="*/ 198235 w 1017885"/>
                  <a:gd name="connsiteY37" fmla="*/ 842731 h 1281460"/>
                  <a:gd name="connsiteX38" fmla="*/ 242780 w 1017885"/>
                  <a:gd name="connsiteY38" fmla="*/ 855065 h 1281460"/>
                  <a:gd name="connsiteX39" fmla="*/ 308984 w 1017885"/>
                  <a:gd name="connsiteY39" fmla="*/ 906436 h 1281460"/>
                  <a:gd name="connsiteX40" fmla="*/ 354755 w 1017885"/>
                  <a:gd name="connsiteY40" fmla="*/ 1001840 h 1281460"/>
                  <a:gd name="connsiteX41" fmla="*/ 360885 w 1017885"/>
                  <a:gd name="connsiteY41" fmla="*/ 1059327 h 1281460"/>
                  <a:gd name="connsiteX42" fmla="*/ 338408 w 1017885"/>
                  <a:gd name="connsiteY42" fmla="*/ 1169817 h 1281460"/>
                  <a:gd name="connsiteX43" fmla="*/ 274656 w 1017885"/>
                  <a:gd name="connsiteY43" fmla="*/ 1250136 h 1281460"/>
                  <a:gd name="connsiteX44" fmla="*/ 206409 w 1017885"/>
                  <a:gd name="connsiteY44" fmla="*/ 1279491 h 1281460"/>
                  <a:gd name="connsiteX45" fmla="*/ 113233 w 1017885"/>
                  <a:gd name="connsiteY45" fmla="*/ 1265629 h 1281460"/>
                  <a:gd name="connsiteX46" fmla="*/ 56836 w 1017885"/>
                  <a:gd name="connsiteY46" fmla="*/ 1221596 h 1281460"/>
                  <a:gd name="connsiteX47" fmla="*/ 9840 w 1017885"/>
                  <a:gd name="connsiteY47" fmla="*/ 1133938 h 1281460"/>
                  <a:gd name="connsiteX48" fmla="*/ 440 w 1017885"/>
                  <a:gd name="connsiteY48" fmla="*/ 1044242 h 1281460"/>
                  <a:gd name="connsiteX49" fmla="*/ 32316 w 1017885"/>
                  <a:gd name="connsiteY49" fmla="*/ 936199 h 1281460"/>
                  <a:gd name="connsiteX50" fmla="*/ 86261 w 1017885"/>
                  <a:gd name="connsiteY50" fmla="*/ 874635 h 1281460"/>
                  <a:gd name="connsiteX51" fmla="*/ 152465 w 1017885"/>
                  <a:gd name="connsiteY51" fmla="*/ 844464 h 1281460"/>
                  <a:gd name="connsiteX52" fmla="*/ 198235 w 1017885"/>
                  <a:gd name="connsiteY52"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895805 w 1017885"/>
                  <a:gd name="connsiteY33" fmla="*/ 844464 h 1281460"/>
                  <a:gd name="connsiteX34" fmla="*/ 829601 w 1017885"/>
                  <a:gd name="connsiteY34" fmla="*/ 874635 h 1281460"/>
                  <a:gd name="connsiteX35" fmla="*/ 895805 w 1017885"/>
                  <a:gd name="connsiteY35" fmla="*/ 844464 h 1281460"/>
                  <a:gd name="connsiteX36" fmla="*/ 198235 w 1017885"/>
                  <a:gd name="connsiteY36" fmla="*/ 842731 h 1281460"/>
                  <a:gd name="connsiteX37" fmla="*/ 242780 w 1017885"/>
                  <a:gd name="connsiteY37" fmla="*/ 855065 h 1281460"/>
                  <a:gd name="connsiteX38" fmla="*/ 308984 w 1017885"/>
                  <a:gd name="connsiteY38" fmla="*/ 906436 h 1281460"/>
                  <a:gd name="connsiteX39" fmla="*/ 354755 w 1017885"/>
                  <a:gd name="connsiteY39" fmla="*/ 1001840 h 1281460"/>
                  <a:gd name="connsiteX40" fmla="*/ 360885 w 1017885"/>
                  <a:gd name="connsiteY40" fmla="*/ 1059327 h 1281460"/>
                  <a:gd name="connsiteX41" fmla="*/ 338408 w 1017885"/>
                  <a:gd name="connsiteY41" fmla="*/ 1169817 h 1281460"/>
                  <a:gd name="connsiteX42" fmla="*/ 274656 w 1017885"/>
                  <a:gd name="connsiteY42" fmla="*/ 1250136 h 1281460"/>
                  <a:gd name="connsiteX43" fmla="*/ 206409 w 1017885"/>
                  <a:gd name="connsiteY43" fmla="*/ 1279491 h 1281460"/>
                  <a:gd name="connsiteX44" fmla="*/ 113233 w 1017885"/>
                  <a:gd name="connsiteY44" fmla="*/ 1265629 h 1281460"/>
                  <a:gd name="connsiteX45" fmla="*/ 56836 w 1017885"/>
                  <a:gd name="connsiteY45" fmla="*/ 1221596 h 1281460"/>
                  <a:gd name="connsiteX46" fmla="*/ 9840 w 1017885"/>
                  <a:gd name="connsiteY46" fmla="*/ 1133938 h 1281460"/>
                  <a:gd name="connsiteX47" fmla="*/ 440 w 1017885"/>
                  <a:gd name="connsiteY47" fmla="*/ 1044242 h 1281460"/>
                  <a:gd name="connsiteX48" fmla="*/ 32316 w 1017885"/>
                  <a:gd name="connsiteY48" fmla="*/ 936199 h 1281460"/>
                  <a:gd name="connsiteX49" fmla="*/ 86261 w 1017885"/>
                  <a:gd name="connsiteY49" fmla="*/ 874635 h 1281460"/>
                  <a:gd name="connsiteX50" fmla="*/ 152465 w 1017885"/>
                  <a:gd name="connsiteY50" fmla="*/ 844464 h 1281460"/>
                  <a:gd name="connsiteX51" fmla="*/ 198235 w 1017885"/>
                  <a:gd name="connsiteY51"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58331 w 1017885"/>
                  <a:gd name="connsiteY15" fmla="*/ 939461 h 1281460"/>
                  <a:gd name="connsiteX16" fmla="*/ 927272 w 1017885"/>
                  <a:gd name="connsiteY16" fmla="*/ 929268 h 1281460"/>
                  <a:gd name="connsiteX17" fmla="*/ 183932 w 1017885"/>
                  <a:gd name="connsiteY17" fmla="*/ 929268 h 1281460"/>
                  <a:gd name="connsiteX18" fmla="*/ 144291 w 1017885"/>
                  <a:gd name="connsiteY18" fmla="*/ 940684 h 1281460"/>
                  <a:gd name="connsiteX19" fmla="*/ 118954 w 1017885"/>
                  <a:gd name="connsiteY19" fmla="*/ 964331 h 1281460"/>
                  <a:gd name="connsiteX20" fmla="*/ 96477 w 1017885"/>
                  <a:gd name="connsiteY20" fmla="*/ 1007548 h 1281460"/>
                  <a:gd name="connsiteX21" fmla="*/ 90756 w 1017885"/>
                  <a:gd name="connsiteY21" fmla="*/ 1092352 h 1281460"/>
                  <a:gd name="connsiteX22" fmla="*/ 108329 w 1017885"/>
                  <a:gd name="connsiteY22" fmla="*/ 1143316 h 1281460"/>
                  <a:gd name="connsiteX23" fmla="*/ 132031 w 1017885"/>
                  <a:gd name="connsiteY23" fmla="*/ 1173486 h 1281460"/>
                  <a:gd name="connsiteX24" fmla="*/ 155734 w 1017885"/>
                  <a:gd name="connsiteY24" fmla="*/ 1188979 h 1281460"/>
                  <a:gd name="connsiteX25" fmla="*/ 207226 w 1017885"/>
                  <a:gd name="connsiteY25" fmla="*/ 1188572 h 1281460"/>
                  <a:gd name="connsiteX26" fmla="*/ 232155 w 1017885"/>
                  <a:gd name="connsiteY26" fmla="*/ 1171448 h 1281460"/>
                  <a:gd name="connsiteX27" fmla="*/ 259127 w 1017885"/>
                  <a:gd name="connsiteY27" fmla="*/ 1132715 h 1281460"/>
                  <a:gd name="connsiteX28" fmla="*/ 273839 w 1017885"/>
                  <a:gd name="connsiteY28" fmla="*/ 1061774 h 1281460"/>
                  <a:gd name="connsiteX29" fmla="*/ 267300 w 1017885"/>
                  <a:gd name="connsiteY29" fmla="*/ 1012848 h 1281460"/>
                  <a:gd name="connsiteX30" fmla="*/ 243189 w 1017885"/>
                  <a:gd name="connsiteY30" fmla="*/ 965146 h 1281460"/>
                  <a:gd name="connsiteX31" fmla="*/ 214991 w 1017885"/>
                  <a:gd name="connsiteY31" fmla="*/ 939461 h 1281460"/>
                  <a:gd name="connsiteX32" fmla="*/ 183932 w 1017885"/>
                  <a:gd name="connsiteY32" fmla="*/ 929268 h 1281460"/>
                  <a:gd name="connsiteX33" fmla="*/ 198235 w 1017885"/>
                  <a:gd name="connsiteY33" fmla="*/ 842731 h 1281460"/>
                  <a:gd name="connsiteX34" fmla="*/ 242780 w 1017885"/>
                  <a:gd name="connsiteY34" fmla="*/ 855065 h 1281460"/>
                  <a:gd name="connsiteX35" fmla="*/ 308984 w 1017885"/>
                  <a:gd name="connsiteY35" fmla="*/ 906436 h 1281460"/>
                  <a:gd name="connsiteX36" fmla="*/ 354755 w 1017885"/>
                  <a:gd name="connsiteY36" fmla="*/ 1001840 h 1281460"/>
                  <a:gd name="connsiteX37" fmla="*/ 360885 w 1017885"/>
                  <a:gd name="connsiteY37" fmla="*/ 1059327 h 1281460"/>
                  <a:gd name="connsiteX38" fmla="*/ 338408 w 1017885"/>
                  <a:gd name="connsiteY38" fmla="*/ 1169817 h 1281460"/>
                  <a:gd name="connsiteX39" fmla="*/ 274656 w 1017885"/>
                  <a:gd name="connsiteY39" fmla="*/ 1250136 h 1281460"/>
                  <a:gd name="connsiteX40" fmla="*/ 206409 w 1017885"/>
                  <a:gd name="connsiteY40" fmla="*/ 1279491 h 1281460"/>
                  <a:gd name="connsiteX41" fmla="*/ 113233 w 1017885"/>
                  <a:gd name="connsiteY41" fmla="*/ 1265629 h 1281460"/>
                  <a:gd name="connsiteX42" fmla="*/ 56836 w 1017885"/>
                  <a:gd name="connsiteY42" fmla="*/ 1221596 h 1281460"/>
                  <a:gd name="connsiteX43" fmla="*/ 9840 w 1017885"/>
                  <a:gd name="connsiteY43" fmla="*/ 1133938 h 1281460"/>
                  <a:gd name="connsiteX44" fmla="*/ 440 w 1017885"/>
                  <a:gd name="connsiteY44" fmla="*/ 1044242 h 1281460"/>
                  <a:gd name="connsiteX45" fmla="*/ 32316 w 1017885"/>
                  <a:gd name="connsiteY45" fmla="*/ 936199 h 1281460"/>
                  <a:gd name="connsiteX46" fmla="*/ 86261 w 1017885"/>
                  <a:gd name="connsiteY46" fmla="*/ 874635 h 1281460"/>
                  <a:gd name="connsiteX47" fmla="*/ 152465 w 1017885"/>
                  <a:gd name="connsiteY47" fmla="*/ 844464 h 1281460"/>
                  <a:gd name="connsiteX48" fmla="*/ 198235 w 1017885"/>
                  <a:gd name="connsiteY4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02467 w 1017885"/>
                  <a:gd name="connsiteY11" fmla="*/ 1132715 h 1281460"/>
                  <a:gd name="connsiteX12" fmla="*/ 1017179 w 1017885"/>
                  <a:gd name="connsiteY12" fmla="*/ 1061774 h 1281460"/>
                  <a:gd name="connsiteX13" fmla="*/ 1010640 w 1017885"/>
                  <a:gd name="connsiteY13" fmla="*/ 1012848 h 1281460"/>
                  <a:gd name="connsiteX14" fmla="*/ 986529 w 1017885"/>
                  <a:gd name="connsiteY14" fmla="*/ 965146 h 1281460"/>
                  <a:gd name="connsiteX15" fmla="*/ 927272 w 1017885"/>
                  <a:gd name="connsiteY15" fmla="*/ 929268 h 1281460"/>
                  <a:gd name="connsiteX16" fmla="*/ 183932 w 1017885"/>
                  <a:gd name="connsiteY16" fmla="*/ 929268 h 1281460"/>
                  <a:gd name="connsiteX17" fmla="*/ 144291 w 1017885"/>
                  <a:gd name="connsiteY17" fmla="*/ 940684 h 1281460"/>
                  <a:gd name="connsiteX18" fmla="*/ 118954 w 1017885"/>
                  <a:gd name="connsiteY18" fmla="*/ 964331 h 1281460"/>
                  <a:gd name="connsiteX19" fmla="*/ 96477 w 1017885"/>
                  <a:gd name="connsiteY19" fmla="*/ 1007548 h 1281460"/>
                  <a:gd name="connsiteX20" fmla="*/ 90756 w 1017885"/>
                  <a:gd name="connsiteY20" fmla="*/ 1092352 h 1281460"/>
                  <a:gd name="connsiteX21" fmla="*/ 108329 w 1017885"/>
                  <a:gd name="connsiteY21" fmla="*/ 1143316 h 1281460"/>
                  <a:gd name="connsiteX22" fmla="*/ 132031 w 1017885"/>
                  <a:gd name="connsiteY22" fmla="*/ 1173486 h 1281460"/>
                  <a:gd name="connsiteX23" fmla="*/ 155734 w 1017885"/>
                  <a:gd name="connsiteY23" fmla="*/ 1188979 h 1281460"/>
                  <a:gd name="connsiteX24" fmla="*/ 207226 w 1017885"/>
                  <a:gd name="connsiteY24" fmla="*/ 1188572 h 1281460"/>
                  <a:gd name="connsiteX25" fmla="*/ 232155 w 1017885"/>
                  <a:gd name="connsiteY25" fmla="*/ 1171448 h 1281460"/>
                  <a:gd name="connsiteX26" fmla="*/ 259127 w 1017885"/>
                  <a:gd name="connsiteY26" fmla="*/ 1132715 h 1281460"/>
                  <a:gd name="connsiteX27" fmla="*/ 273839 w 1017885"/>
                  <a:gd name="connsiteY27" fmla="*/ 1061774 h 1281460"/>
                  <a:gd name="connsiteX28" fmla="*/ 267300 w 1017885"/>
                  <a:gd name="connsiteY28" fmla="*/ 1012848 h 1281460"/>
                  <a:gd name="connsiteX29" fmla="*/ 243189 w 1017885"/>
                  <a:gd name="connsiteY29" fmla="*/ 965146 h 1281460"/>
                  <a:gd name="connsiteX30" fmla="*/ 214991 w 1017885"/>
                  <a:gd name="connsiteY30" fmla="*/ 939461 h 1281460"/>
                  <a:gd name="connsiteX31" fmla="*/ 183932 w 1017885"/>
                  <a:gd name="connsiteY31" fmla="*/ 929268 h 1281460"/>
                  <a:gd name="connsiteX32" fmla="*/ 198235 w 1017885"/>
                  <a:gd name="connsiteY32" fmla="*/ 842731 h 1281460"/>
                  <a:gd name="connsiteX33" fmla="*/ 242780 w 1017885"/>
                  <a:gd name="connsiteY33" fmla="*/ 855065 h 1281460"/>
                  <a:gd name="connsiteX34" fmla="*/ 308984 w 1017885"/>
                  <a:gd name="connsiteY34" fmla="*/ 906436 h 1281460"/>
                  <a:gd name="connsiteX35" fmla="*/ 354755 w 1017885"/>
                  <a:gd name="connsiteY35" fmla="*/ 1001840 h 1281460"/>
                  <a:gd name="connsiteX36" fmla="*/ 360885 w 1017885"/>
                  <a:gd name="connsiteY36" fmla="*/ 1059327 h 1281460"/>
                  <a:gd name="connsiteX37" fmla="*/ 338408 w 1017885"/>
                  <a:gd name="connsiteY37" fmla="*/ 1169817 h 1281460"/>
                  <a:gd name="connsiteX38" fmla="*/ 274656 w 1017885"/>
                  <a:gd name="connsiteY38" fmla="*/ 1250136 h 1281460"/>
                  <a:gd name="connsiteX39" fmla="*/ 206409 w 1017885"/>
                  <a:gd name="connsiteY39" fmla="*/ 1279491 h 1281460"/>
                  <a:gd name="connsiteX40" fmla="*/ 113233 w 1017885"/>
                  <a:gd name="connsiteY40" fmla="*/ 1265629 h 1281460"/>
                  <a:gd name="connsiteX41" fmla="*/ 56836 w 1017885"/>
                  <a:gd name="connsiteY41" fmla="*/ 1221596 h 1281460"/>
                  <a:gd name="connsiteX42" fmla="*/ 9840 w 1017885"/>
                  <a:gd name="connsiteY42" fmla="*/ 1133938 h 1281460"/>
                  <a:gd name="connsiteX43" fmla="*/ 440 w 1017885"/>
                  <a:gd name="connsiteY43" fmla="*/ 1044242 h 1281460"/>
                  <a:gd name="connsiteX44" fmla="*/ 32316 w 1017885"/>
                  <a:gd name="connsiteY44" fmla="*/ 936199 h 1281460"/>
                  <a:gd name="connsiteX45" fmla="*/ 86261 w 1017885"/>
                  <a:gd name="connsiteY45" fmla="*/ 874635 h 1281460"/>
                  <a:gd name="connsiteX46" fmla="*/ 152465 w 1017885"/>
                  <a:gd name="connsiteY46" fmla="*/ 844464 h 1281460"/>
                  <a:gd name="connsiteX47" fmla="*/ 198235 w 1017885"/>
                  <a:gd name="connsiteY47"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975495 w 1017885"/>
                  <a:gd name="connsiteY10" fmla="*/ 1171448 h 1281460"/>
                  <a:gd name="connsiteX11" fmla="*/ 1017179 w 1017885"/>
                  <a:gd name="connsiteY11" fmla="*/ 1061774 h 1281460"/>
                  <a:gd name="connsiteX12" fmla="*/ 1010640 w 1017885"/>
                  <a:gd name="connsiteY12" fmla="*/ 1012848 h 1281460"/>
                  <a:gd name="connsiteX13" fmla="*/ 986529 w 1017885"/>
                  <a:gd name="connsiteY13" fmla="*/ 965146 h 1281460"/>
                  <a:gd name="connsiteX14" fmla="*/ 927272 w 1017885"/>
                  <a:gd name="connsiteY14" fmla="*/ 929268 h 1281460"/>
                  <a:gd name="connsiteX15" fmla="*/ 183932 w 1017885"/>
                  <a:gd name="connsiteY15" fmla="*/ 929268 h 1281460"/>
                  <a:gd name="connsiteX16" fmla="*/ 144291 w 1017885"/>
                  <a:gd name="connsiteY16" fmla="*/ 940684 h 1281460"/>
                  <a:gd name="connsiteX17" fmla="*/ 118954 w 1017885"/>
                  <a:gd name="connsiteY17" fmla="*/ 964331 h 1281460"/>
                  <a:gd name="connsiteX18" fmla="*/ 96477 w 1017885"/>
                  <a:gd name="connsiteY18" fmla="*/ 1007548 h 1281460"/>
                  <a:gd name="connsiteX19" fmla="*/ 90756 w 1017885"/>
                  <a:gd name="connsiteY19" fmla="*/ 1092352 h 1281460"/>
                  <a:gd name="connsiteX20" fmla="*/ 108329 w 1017885"/>
                  <a:gd name="connsiteY20" fmla="*/ 1143316 h 1281460"/>
                  <a:gd name="connsiteX21" fmla="*/ 132031 w 1017885"/>
                  <a:gd name="connsiteY21" fmla="*/ 1173486 h 1281460"/>
                  <a:gd name="connsiteX22" fmla="*/ 155734 w 1017885"/>
                  <a:gd name="connsiteY22" fmla="*/ 1188979 h 1281460"/>
                  <a:gd name="connsiteX23" fmla="*/ 207226 w 1017885"/>
                  <a:gd name="connsiteY23" fmla="*/ 1188572 h 1281460"/>
                  <a:gd name="connsiteX24" fmla="*/ 232155 w 1017885"/>
                  <a:gd name="connsiteY24" fmla="*/ 1171448 h 1281460"/>
                  <a:gd name="connsiteX25" fmla="*/ 259127 w 1017885"/>
                  <a:gd name="connsiteY25" fmla="*/ 1132715 h 1281460"/>
                  <a:gd name="connsiteX26" fmla="*/ 273839 w 1017885"/>
                  <a:gd name="connsiteY26" fmla="*/ 1061774 h 1281460"/>
                  <a:gd name="connsiteX27" fmla="*/ 267300 w 1017885"/>
                  <a:gd name="connsiteY27" fmla="*/ 1012848 h 1281460"/>
                  <a:gd name="connsiteX28" fmla="*/ 243189 w 1017885"/>
                  <a:gd name="connsiteY28" fmla="*/ 965146 h 1281460"/>
                  <a:gd name="connsiteX29" fmla="*/ 214991 w 1017885"/>
                  <a:gd name="connsiteY29" fmla="*/ 939461 h 1281460"/>
                  <a:gd name="connsiteX30" fmla="*/ 183932 w 1017885"/>
                  <a:gd name="connsiteY30" fmla="*/ 929268 h 1281460"/>
                  <a:gd name="connsiteX31" fmla="*/ 198235 w 1017885"/>
                  <a:gd name="connsiteY31" fmla="*/ 842731 h 1281460"/>
                  <a:gd name="connsiteX32" fmla="*/ 242780 w 1017885"/>
                  <a:gd name="connsiteY32" fmla="*/ 855065 h 1281460"/>
                  <a:gd name="connsiteX33" fmla="*/ 308984 w 1017885"/>
                  <a:gd name="connsiteY33" fmla="*/ 906436 h 1281460"/>
                  <a:gd name="connsiteX34" fmla="*/ 354755 w 1017885"/>
                  <a:gd name="connsiteY34" fmla="*/ 1001840 h 1281460"/>
                  <a:gd name="connsiteX35" fmla="*/ 360885 w 1017885"/>
                  <a:gd name="connsiteY35" fmla="*/ 1059327 h 1281460"/>
                  <a:gd name="connsiteX36" fmla="*/ 338408 w 1017885"/>
                  <a:gd name="connsiteY36" fmla="*/ 1169817 h 1281460"/>
                  <a:gd name="connsiteX37" fmla="*/ 274656 w 1017885"/>
                  <a:gd name="connsiteY37" fmla="*/ 1250136 h 1281460"/>
                  <a:gd name="connsiteX38" fmla="*/ 206409 w 1017885"/>
                  <a:gd name="connsiteY38" fmla="*/ 1279491 h 1281460"/>
                  <a:gd name="connsiteX39" fmla="*/ 113233 w 1017885"/>
                  <a:gd name="connsiteY39" fmla="*/ 1265629 h 1281460"/>
                  <a:gd name="connsiteX40" fmla="*/ 56836 w 1017885"/>
                  <a:gd name="connsiteY40" fmla="*/ 1221596 h 1281460"/>
                  <a:gd name="connsiteX41" fmla="*/ 9840 w 1017885"/>
                  <a:gd name="connsiteY41" fmla="*/ 1133938 h 1281460"/>
                  <a:gd name="connsiteX42" fmla="*/ 440 w 1017885"/>
                  <a:gd name="connsiteY42" fmla="*/ 1044242 h 1281460"/>
                  <a:gd name="connsiteX43" fmla="*/ 32316 w 1017885"/>
                  <a:gd name="connsiteY43" fmla="*/ 936199 h 1281460"/>
                  <a:gd name="connsiteX44" fmla="*/ 86261 w 1017885"/>
                  <a:gd name="connsiteY44" fmla="*/ 874635 h 1281460"/>
                  <a:gd name="connsiteX45" fmla="*/ 152465 w 1017885"/>
                  <a:gd name="connsiteY45" fmla="*/ 844464 h 1281460"/>
                  <a:gd name="connsiteX46" fmla="*/ 198235 w 1017885"/>
                  <a:gd name="connsiteY46"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950566 w 1017885"/>
                  <a:gd name="connsiteY9" fmla="*/ 1188572 h 1281460"/>
                  <a:gd name="connsiteX10" fmla="*/ 1017179 w 1017885"/>
                  <a:gd name="connsiteY10" fmla="*/ 1061774 h 1281460"/>
                  <a:gd name="connsiteX11" fmla="*/ 1010640 w 1017885"/>
                  <a:gd name="connsiteY11" fmla="*/ 1012848 h 1281460"/>
                  <a:gd name="connsiteX12" fmla="*/ 986529 w 1017885"/>
                  <a:gd name="connsiteY12" fmla="*/ 965146 h 1281460"/>
                  <a:gd name="connsiteX13" fmla="*/ 927272 w 1017885"/>
                  <a:gd name="connsiteY13" fmla="*/ 929268 h 1281460"/>
                  <a:gd name="connsiteX14" fmla="*/ 183932 w 1017885"/>
                  <a:gd name="connsiteY14" fmla="*/ 929268 h 1281460"/>
                  <a:gd name="connsiteX15" fmla="*/ 144291 w 1017885"/>
                  <a:gd name="connsiteY15" fmla="*/ 940684 h 1281460"/>
                  <a:gd name="connsiteX16" fmla="*/ 118954 w 1017885"/>
                  <a:gd name="connsiteY16" fmla="*/ 964331 h 1281460"/>
                  <a:gd name="connsiteX17" fmla="*/ 96477 w 1017885"/>
                  <a:gd name="connsiteY17" fmla="*/ 1007548 h 1281460"/>
                  <a:gd name="connsiteX18" fmla="*/ 90756 w 1017885"/>
                  <a:gd name="connsiteY18" fmla="*/ 1092352 h 1281460"/>
                  <a:gd name="connsiteX19" fmla="*/ 108329 w 1017885"/>
                  <a:gd name="connsiteY19" fmla="*/ 1143316 h 1281460"/>
                  <a:gd name="connsiteX20" fmla="*/ 132031 w 1017885"/>
                  <a:gd name="connsiteY20" fmla="*/ 1173486 h 1281460"/>
                  <a:gd name="connsiteX21" fmla="*/ 155734 w 1017885"/>
                  <a:gd name="connsiteY21" fmla="*/ 1188979 h 1281460"/>
                  <a:gd name="connsiteX22" fmla="*/ 207226 w 1017885"/>
                  <a:gd name="connsiteY22" fmla="*/ 1188572 h 1281460"/>
                  <a:gd name="connsiteX23" fmla="*/ 232155 w 1017885"/>
                  <a:gd name="connsiteY23" fmla="*/ 1171448 h 1281460"/>
                  <a:gd name="connsiteX24" fmla="*/ 259127 w 1017885"/>
                  <a:gd name="connsiteY24" fmla="*/ 1132715 h 1281460"/>
                  <a:gd name="connsiteX25" fmla="*/ 273839 w 1017885"/>
                  <a:gd name="connsiteY25" fmla="*/ 1061774 h 1281460"/>
                  <a:gd name="connsiteX26" fmla="*/ 267300 w 1017885"/>
                  <a:gd name="connsiteY26" fmla="*/ 1012848 h 1281460"/>
                  <a:gd name="connsiteX27" fmla="*/ 243189 w 1017885"/>
                  <a:gd name="connsiteY27" fmla="*/ 965146 h 1281460"/>
                  <a:gd name="connsiteX28" fmla="*/ 214991 w 1017885"/>
                  <a:gd name="connsiteY28" fmla="*/ 939461 h 1281460"/>
                  <a:gd name="connsiteX29" fmla="*/ 183932 w 1017885"/>
                  <a:gd name="connsiteY29" fmla="*/ 929268 h 1281460"/>
                  <a:gd name="connsiteX30" fmla="*/ 198235 w 1017885"/>
                  <a:gd name="connsiteY30" fmla="*/ 842731 h 1281460"/>
                  <a:gd name="connsiteX31" fmla="*/ 242780 w 1017885"/>
                  <a:gd name="connsiteY31" fmla="*/ 855065 h 1281460"/>
                  <a:gd name="connsiteX32" fmla="*/ 308984 w 1017885"/>
                  <a:gd name="connsiteY32" fmla="*/ 906436 h 1281460"/>
                  <a:gd name="connsiteX33" fmla="*/ 354755 w 1017885"/>
                  <a:gd name="connsiteY33" fmla="*/ 1001840 h 1281460"/>
                  <a:gd name="connsiteX34" fmla="*/ 360885 w 1017885"/>
                  <a:gd name="connsiteY34" fmla="*/ 1059327 h 1281460"/>
                  <a:gd name="connsiteX35" fmla="*/ 338408 w 1017885"/>
                  <a:gd name="connsiteY35" fmla="*/ 1169817 h 1281460"/>
                  <a:gd name="connsiteX36" fmla="*/ 274656 w 1017885"/>
                  <a:gd name="connsiteY36" fmla="*/ 1250136 h 1281460"/>
                  <a:gd name="connsiteX37" fmla="*/ 206409 w 1017885"/>
                  <a:gd name="connsiteY37" fmla="*/ 1279491 h 1281460"/>
                  <a:gd name="connsiteX38" fmla="*/ 113233 w 1017885"/>
                  <a:gd name="connsiteY38" fmla="*/ 1265629 h 1281460"/>
                  <a:gd name="connsiteX39" fmla="*/ 56836 w 1017885"/>
                  <a:gd name="connsiteY39" fmla="*/ 1221596 h 1281460"/>
                  <a:gd name="connsiteX40" fmla="*/ 9840 w 1017885"/>
                  <a:gd name="connsiteY40" fmla="*/ 1133938 h 1281460"/>
                  <a:gd name="connsiteX41" fmla="*/ 440 w 1017885"/>
                  <a:gd name="connsiteY41" fmla="*/ 1044242 h 1281460"/>
                  <a:gd name="connsiteX42" fmla="*/ 32316 w 1017885"/>
                  <a:gd name="connsiteY42" fmla="*/ 936199 h 1281460"/>
                  <a:gd name="connsiteX43" fmla="*/ 86261 w 1017885"/>
                  <a:gd name="connsiteY43" fmla="*/ 874635 h 1281460"/>
                  <a:gd name="connsiteX44" fmla="*/ 152465 w 1017885"/>
                  <a:gd name="connsiteY44" fmla="*/ 844464 h 1281460"/>
                  <a:gd name="connsiteX45" fmla="*/ 198235 w 1017885"/>
                  <a:gd name="connsiteY45"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899074 w 1017885"/>
                  <a:gd name="connsiteY8" fmla="*/ 1188979 h 1281460"/>
                  <a:gd name="connsiteX9" fmla="*/ 1017179 w 1017885"/>
                  <a:gd name="connsiteY9" fmla="*/ 1061774 h 1281460"/>
                  <a:gd name="connsiteX10" fmla="*/ 1010640 w 1017885"/>
                  <a:gd name="connsiteY10" fmla="*/ 1012848 h 1281460"/>
                  <a:gd name="connsiteX11" fmla="*/ 986529 w 1017885"/>
                  <a:gd name="connsiteY11" fmla="*/ 965146 h 1281460"/>
                  <a:gd name="connsiteX12" fmla="*/ 927272 w 1017885"/>
                  <a:gd name="connsiteY12" fmla="*/ 929268 h 1281460"/>
                  <a:gd name="connsiteX13" fmla="*/ 183932 w 1017885"/>
                  <a:gd name="connsiteY13" fmla="*/ 929268 h 1281460"/>
                  <a:gd name="connsiteX14" fmla="*/ 144291 w 1017885"/>
                  <a:gd name="connsiteY14" fmla="*/ 940684 h 1281460"/>
                  <a:gd name="connsiteX15" fmla="*/ 118954 w 1017885"/>
                  <a:gd name="connsiteY15" fmla="*/ 964331 h 1281460"/>
                  <a:gd name="connsiteX16" fmla="*/ 96477 w 1017885"/>
                  <a:gd name="connsiteY16" fmla="*/ 1007548 h 1281460"/>
                  <a:gd name="connsiteX17" fmla="*/ 90756 w 1017885"/>
                  <a:gd name="connsiteY17" fmla="*/ 1092352 h 1281460"/>
                  <a:gd name="connsiteX18" fmla="*/ 108329 w 1017885"/>
                  <a:gd name="connsiteY18" fmla="*/ 1143316 h 1281460"/>
                  <a:gd name="connsiteX19" fmla="*/ 132031 w 1017885"/>
                  <a:gd name="connsiteY19" fmla="*/ 1173486 h 1281460"/>
                  <a:gd name="connsiteX20" fmla="*/ 155734 w 1017885"/>
                  <a:gd name="connsiteY20" fmla="*/ 1188979 h 1281460"/>
                  <a:gd name="connsiteX21" fmla="*/ 207226 w 1017885"/>
                  <a:gd name="connsiteY21" fmla="*/ 1188572 h 1281460"/>
                  <a:gd name="connsiteX22" fmla="*/ 232155 w 1017885"/>
                  <a:gd name="connsiteY22" fmla="*/ 1171448 h 1281460"/>
                  <a:gd name="connsiteX23" fmla="*/ 259127 w 1017885"/>
                  <a:gd name="connsiteY23" fmla="*/ 1132715 h 1281460"/>
                  <a:gd name="connsiteX24" fmla="*/ 273839 w 1017885"/>
                  <a:gd name="connsiteY24" fmla="*/ 1061774 h 1281460"/>
                  <a:gd name="connsiteX25" fmla="*/ 267300 w 1017885"/>
                  <a:gd name="connsiteY25" fmla="*/ 1012848 h 1281460"/>
                  <a:gd name="connsiteX26" fmla="*/ 243189 w 1017885"/>
                  <a:gd name="connsiteY26" fmla="*/ 965146 h 1281460"/>
                  <a:gd name="connsiteX27" fmla="*/ 214991 w 1017885"/>
                  <a:gd name="connsiteY27" fmla="*/ 939461 h 1281460"/>
                  <a:gd name="connsiteX28" fmla="*/ 183932 w 1017885"/>
                  <a:gd name="connsiteY28" fmla="*/ 929268 h 1281460"/>
                  <a:gd name="connsiteX29" fmla="*/ 198235 w 1017885"/>
                  <a:gd name="connsiteY29" fmla="*/ 842731 h 1281460"/>
                  <a:gd name="connsiteX30" fmla="*/ 242780 w 1017885"/>
                  <a:gd name="connsiteY30" fmla="*/ 855065 h 1281460"/>
                  <a:gd name="connsiteX31" fmla="*/ 308984 w 1017885"/>
                  <a:gd name="connsiteY31" fmla="*/ 906436 h 1281460"/>
                  <a:gd name="connsiteX32" fmla="*/ 354755 w 1017885"/>
                  <a:gd name="connsiteY32" fmla="*/ 1001840 h 1281460"/>
                  <a:gd name="connsiteX33" fmla="*/ 360885 w 1017885"/>
                  <a:gd name="connsiteY33" fmla="*/ 1059327 h 1281460"/>
                  <a:gd name="connsiteX34" fmla="*/ 338408 w 1017885"/>
                  <a:gd name="connsiteY34" fmla="*/ 1169817 h 1281460"/>
                  <a:gd name="connsiteX35" fmla="*/ 274656 w 1017885"/>
                  <a:gd name="connsiteY35" fmla="*/ 1250136 h 1281460"/>
                  <a:gd name="connsiteX36" fmla="*/ 206409 w 1017885"/>
                  <a:gd name="connsiteY36" fmla="*/ 1279491 h 1281460"/>
                  <a:gd name="connsiteX37" fmla="*/ 113233 w 1017885"/>
                  <a:gd name="connsiteY37" fmla="*/ 1265629 h 1281460"/>
                  <a:gd name="connsiteX38" fmla="*/ 56836 w 1017885"/>
                  <a:gd name="connsiteY38" fmla="*/ 1221596 h 1281460"/>
                  <a:gd name="connsiteX39" fmla="*/ 9840 w 1017885"/>
                  <a:gd name="connsiteY39" fmla="*/ 1133938 h 1281460"/>
                  <a:gd name="connsiteX40" fmla="*/ 440 w 1017885"/>
                  <a:gd name="connsiteY40" fmla="*/ 1044242 h 1281460"/>
                  <a:gd name="connsiteX41" fmla="*/ 32316 w 1017885"/>
                  <a:gd name="connsiteY41" fmla="*/ 936199 h 1281460"/>
                  <a:gd name="connsiteX42" fmla="*/ 86261 w 1017885"/>
                  <a:gd name="connsiteY42" fmla="*/ 874635 h 1281460"/>
                  <a:gd name="connsiteX43" fmla="*/ 152465 w 1017885"/>
                  <a:gd name="connsiteY43" fmla="*/ 844464 h 1281460"/>
                  <a:gd name="connsiteX44" fmla="*/ 198235 w 1017885"/>
                  <a:gd name="connsiteY44"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875372 w 1017885"/>
                  <a:gd name="connsiteY7" fmla="*/ 1173486 h 1281460"/>
                  <a:gd name="connsiteX8" fmla="*/ 1017179 w 1017885"/>
                  <a:gd name="connsiteY8" fmla="*/ 1061774 h 1281460"/>
                  <a:gd name="connsiteX9" fmla="*/ 1010640 w 1017885"/>
                  <a:gd name="connsiteY9" fmla="*/ 1012848 h 1281460"/>
                  <a:gd name="connsiteX10" fmla="*/ 986529 w 1017885"/>
                  <a:gd name="connsiteY10" fmla="*/ 965146 h 1281460"/>
                  <a:gd name="connsiteX11" fmla="*/ 927272 w 1017885"/>
                  <a:gd name="connsiteY11" fmla="*/ 929268 h 1281460"/>
                  <a:gd name="connsiteX12" fmla="*/ 183932 w 1017885"/>
                  <a:gd name="connsiteY12" fmla="*/ 929268 h 1281460"/>
                  <a:gd name="connsiteX13" fmla="*/ 144291 w 1017885"/>
                  <a:gd name="connsiteY13" fmla="*/ 940684 h 1281460"/>
                  <a:gd name="connsiteX14" fmla="*/ 118954 w 1017885"/>
                  <a:gd name="connsiteY14" fmla="*/ 964331 h 1281460"/>
                  <a:gd name="connsiteX15" fmla="*/ 96477 w 1017885"/>
                  <a:gd name="connsiteY15" fmla="*/ 1007548 h 1281460"/>
                  <a:gd name="connsiteX16" fmla="*/ 90756 w 1017885"/>
                  <a:gd name="connsiteY16" fmla="*/ 1092352 h 1281460"/>
                  <a:gd name="connsiteX17" fmla="*/ 108329 w 1017885"/>
                  <a:gd name="connsiteY17" fmla="*/ 1143316 h 1281460"/>
                  <a:gd name="connsiteX18" fmla="*/ 132031 w 1017885"/>
                  <a:gd name="connsiteY18" fmla="*/ 1173486 h 1281460"/>
                  <a:gd name="connsiteX19" fmla="*/ 155734 w 1017885"/>
                  <a:gd name="connsiteY19" fmla="*/ 1188979 h 1281460"/>
                  <a:gd name="connsiteX20" fmla="*/ 207226 w 1017885"/>
                  <a:gd name="connsiteY20" fmla="*/ 1188572 h 1281460"/>
                  <a:gd name="connsiteX21" fmla="*/ 232155 w 1017885"/>
                  <a:gd name="connsiteY21" fmla="*/ 1171448 h 1281460"/>
                  <a:gd name="connsiteX22" fmla="*/ 259127 w 1017885"/>
                  <a:gd name="connsiteY22" fmla="*/ 1132715 h 1281460"/>
                  <a:gd name="connsiteX23" fmla="*/ 273839 w 1017885"/>
                  <a:gd name="connsiteY23" fmla="*/ 1061774 h 1281460"/>
                  <a:gd name="connsiteX24" fmla="*/ 267300 w 1017885"/>
                  <a:gd name="connsiteY24" fmla="*/ 1012848 h 1281460"/>
                  <a:gd name="connsiteX25" fmla="*/ 243189 w 1017885"/>
                  <a:gd name="connsiteY25" fmla="*/ 965146 h 1281460"/>
                  <a:gd name="connsiteX26" fmla="*/ 214991 w 1017885"/>
                  <a:gd name="connsiteY26" fmla="*/ 939461 h 1281460"/>
                  <a:gd name="connsiteX27" fmla="*/ 183932 w 1017885"/>
                  <a:gd name="connsiteY27" fmla="*/ 929268 h 1281460"/>
                  <a:gd name="connsiteX28" fmla="*/ 198235 w 1017885"/>
                  <a:gd name="connsiteY28" fmla="*/ 842731 h 1281460"/>
                  <a:gd name="connsiteX29" fmla="*/ 242780 w 1017885"/>
                  <a:gd name="connsiteY29" fmla="*/ 855065 h 1281460"/>
                  <a:gd name="connsiteX30" fmla="*/ 308984 w 1017885"/>
                  <a:gd name="connsiteY30" fmla="*/ 906436 h 1281460"/>
                  <a:gd name="connsiteX31" fmla="*/ 354755 w 1017885"/>
                  <a:gd name="connsiteY31" fmla="*/ 1001840 h 1281460"/>
                  <a:gd name="connsiteX32" fmla="*/ 360885 w 1017885"/>
                  <a:gd name="connsiteY32" fmla="*/ 1059327 h 1281460"/>
                  <a:gd name="connsiteX33" fmla="*/ 338408 w 1017885"/>
                  <a:gd name="connsiteY33" fmla="*/ 1169817 h 1281460"/>
                  <a:gd name="connsiteX34" fmla="*/ 274656 w 1017885"/>
                  <a:gd name="connsiteY34" fmla="*/ 1250136 h 1281460"/>
                  <a:gd name="connsiteX35" fmla="*/ 206409 w 1017885"/>
                  <a:gd name="connsiteY35" fmla="*/ 1279491 h 1281460"/>
                  <a:gd name="connsiteX36" fmla="*/ 113233 w 1017885"/>
                  <a:gd name="connsiteY36" fmla="*/ 1265629 h 1281460"/>
                  <a:gd name="connsiteX37" fmla="*/ 56836 w 1017885"/>
                  <a:gd name="connsiteY37" fmla="*/ 1221596 h 1281460"/>
                  <a:gd name="connsiteX38" fmla="*/ 9840 w 1017885"/>
                  <a:gd name="connsiteY38" fmla="*/ 1133938 h 1281460"/>
                  <a:gd name="connsiteX39" fmla="*/ 440 w 1017885"/>
                  <a:gd name="connsiteY39" fmla="*/ 1044242 h 1281460"/>
                  <a:gd name="connsiteX40" fmla="*/ 32316 w 1017885"/>
                  <a:gd name="connsiteY40" fmla="*/ 936199 h 1281460"/>
                  <a:gd name="connsiteX41" fmla="*/ 86261 w 1017885"/>
                  <a:gd name="connsiteY41" fmla="*/ 874635 h 1281460"/>
                  <a:gd name="connsiteX42" fmla="*/ 152465 w 1017885"/>
                  <a:gd name="connsiteY42" fmla="*/ 844464 h 1281460"/>
                  <a:gd name="connsiteX43" fmla="*/ 198235 w 1017885"/>
                  <a:gd name="connsiteY43"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851669 w 1017885"/>
                  <a:gd name="connsiteY6" fmla="*/ 1143316 h 1281460"/>
                  <a:gd name="connsiteX7" fmla="*/ 1017179 w 1017885"/>
                  <a:gd name="connsiteY7" fmla="*/ 1061774 h 1281460"/>
                  <a:gd name="connsiteX8" fmla="*/ 1010640 w 1017885"/>
                  <a:gd name="connsiteY8" fmla="*/ 1012848 h 1281460"/>
                  <a:gd name="connsiteX9" fmla="*/ 986529 w 1017885"/>
                  <a:gd name="connsiteY9" fmla="*/ 965146 h 1281460"/>
                  <a:gd name="connsiteX10" fmla="*/ 927272 w 1017885"/>
                  <a:gd name="connsiteY10" fmla="*/ 929268 h 1281460"/>
                  <a:gd name="connsiteX11" fmla="*/ 183932 w 1017885"/>
                  <a:gd name="connsiteY11" fmla="*/ 929268 h 1281460"/>
                  <a:gd name="connsiteX12" fmla="*/ 144291 w 1017885"/>
                  <a:gd name="connsiteY12" fmla="*/ 940684 h 1281460"/>
                  <a:gd name="connsiteX13" fmla="*/ 118954 w 1017885"/>
                  <a:gd name="connsiteY13" fmla="*/ 964331 h 1281460"/>
                  <a:gd name="connsiteX14" fmla="*/ 96477 w 1017885"/>
                  <a:gd name="connsiteY14" fmla="*/ 1007548 h 1281460"/>
                  <a:gd name="connsiteX15" fmla="*/ 90756 w 1017885"/>
                  <a:gd name="connsiteY15" fmla="*/ 1092352 h 1281460"/>
                  <a:gd name="connsiteX16" fmla="*/ 108329 w 1017885"/>
                  <a:gd name="connsiteY16" fmla="*/ 1143316 h 1281460"/>
                  <a:gd name="connsiteX17" fmla="*/ 132031 w 1017885"/>
                  <a:gd name="connsiteY17" fmla="*/ 1173486 h 1281460"/>
                  <a:gd name="connsiteX18" fmla="*/ 155734 w 1017885"/>
                  <a:gd name="connsiteY18" fmla="*/ 1188979 h 1281460"/>
                  <a:gd name="connsiteX19" fmla="*/ 207226 w 1017885"/>
                  <a:gd name="connsiteY19" fmla="*/ 1188572 h 1281460"/>
                  <a:gd name="connsiteX20" fmla="*/ 232155 w 1017885"/>
                  <a:gd name="connsiteY20" fmla="*/ 1171448 h 1281460"/>
                  <a:gd name="connsiteX21" fmla="*/ 259127 w 1017885"/>
                  <a:gd name="connsiteY21" fmla="*/ 1132715 h 1281460"/>
                  <a:gd name="connsiteX22" fmla="*/ 273839 w 1017885"/>
                  <a:gd name="connsiteY22" fmla="*/ 1061774 h 1281460"/>
                  <a:gd name="connsiteX23" fmla="*/ 267300 w 1017885"/>
                  <a:gd name="connsiteY23" fmla="*/ 1012848 h 1281460"/>
                  <a:gd name="connsiteX24" fmla="*/ 243189 w 1017885"/>
                  <a:gd name="connsiteY24" fmla="*/ 965146 h 1281460"/>
                  <a:gd name="connsiteX25" fmla="*/ 214991 w 1017885"/>
                  <a:gd name="connsiteY25" fmla="*/ 939461 h 1281460"/>
                  <a:gd name="connsiteX26" fmla="*/ 183932 w 1017885"/>
                  <a:gd name="connsiteY26" fmla="*/ 929268 h 1281460"/>
                  <a:gd name="connsiteX27" fmla="*/ 198235 w 1017885"/>
                  <a:gd name="connsiteY27" fmla="*/ 842731 h 1281460"/>
                  <a:gd name="connsiteX28" fmla="*/ 242780 w 1017885"/>
                  <a:gd name="connsiteY28" fmla="*/ 855065 h 1281460"/>
                  <a:gd name="connsiteX29" fmla="*/ 308984 w 1017885"/>
                  <a:gd name="connsiteY29" fmla="*/ 906436 h 1281460"/>
                  <a:gd name="connsiteX30" fmla="*/ 354755 w 1017885"/>
                  <a:gd name="connsiteY30" fmla="*/ 1001840 h 1281460"/>
                  <a:gd name="connsiteX31" fmla="*/ 360885 w 1017885"/>
                  <a:gd name="connsiteY31" fmla="*/ 1059327 h 1281460"/>
                  <a:gd name="connsiteX32" fmla="*/ 338408 w 1017885"/>
                  <a:gd name="connsiteY32" fmla="*/ 1169817 h 1281460"/>
                  <a:gd name="connsiteX33" fmla="*/ 274656 w 1017885"/>
                  <a:gd name="connsiteY33" fmla="*/ 1250136 h 1281460"/>
                  <a:gd name="connsiteX34" fmla="*/ 206409 w 1017885"/>
                  <a:gd name="connsiteY34" fmla="*/ 1279491 h 1281460"/>
                  <a:gd name="connsiteX35" fmla="*/ 113233 w 1017885"/>
                  <a:gd name="connsiteY35" fmla="*/ 1265629 h 1281460"/>
                  <a:gd name="connsiteX36" fmla="*/ 56836 w 1017885"/>
                  <a:gd name="connsiteY36" fmla="*/ 1221596 h 1281460"/>
                  <a:gd name="connsiteX37" fmla="*/ 9840 w 1017885"/>
                  <a:gd name="connsiteY37" fmla="*/ 1133938 h 1281460"/>
                  <a:gd name="connsiteX38" fmla="*/ 440 w 1017885"/>
                  <a:gd name="connsiteY38" fmla="*/ 1044242 h 1281460"/>
                  <a:gd name="connsiteX39" fmla="*/ 32316 w 1017885"/>
                  <a:gd name="connsiteY39" fmla="*/ 936199 h 1281460"/>
                  <a:gd name="connsiteX40" fmla="*/ 86261 w 1017885"/>
                  <a:gd name="connsiteY40" fmla="*/ 874635 h 1281460"/>
                  <a:gd name="connsiteX41" fmla="*/ 152465 w 1017885"/>
                  <a:gd name="connsiteY41" fmla="*/ 844464 h 1281460"/>
                  <a:gd name="connsiteX42" fmla="*/ 198235 w 1017885"/>
                  <a:gd name="connsiteY42"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834096 w 1017885"/>
                  <a:gd name="connsiteY5" fmla="*/ 1092352 h 1281460"/>
                  <a:gd name="connsiteX6" fmla="*/ 1017179 w 1017885"/>
                  <a:gd name="connsiteY6" fmla="*/ 1061774 h 1281460"/>
                  <a:gd name="connsiteX7" fmla="*/ 1010640 w 1017885"/>
                  <a:gd name="connsiteY7" fmla="*/ 1012848 h 1281460"/>
                  <a:gd name="connsiteX8" fmla="*/ 986529 w 1017885"/>
                  <a:gd name="connsiteY8" fmla="*/ 965146 h 1281460"/>
                  <a:gd name="connsiteX9" fmla="*/ 927272 w 1017885"/>
                  <a:gd name="connsiteY9" fmla="*/ 929268 h 1281460"/>
                  <a:gd name="connsiteX10" fmla="*/ 183932 w 1017885"/>
                  <a:gd name="connsiteY10" fmla="*/ 929268 h 1281460"/>
                  <a:gd name="connsiteX11" fmla="*/ 144291 w 1017885"/>
                  <a:gd name="connsiteY11" fmla="*/ 940684 h 1281460"/>
                  <a:gd name="connsiteX12" fmla="*/ 118954 w 1017885"/>
                  <a:gd name="connsiteY12" fmla="*/ 964331 h 1281460"/>
                  <a:gd name="connsiteX13" fmla="*/ 96477 w 1017885"/>
                  <a:gd name="connsiteY13" fmla="*/ 1007548 h 1281460"/>
                  <a:gd name="connsiteX14" fmla="*/ 90756 w 1017885"/>
                  <a:gd name="connsiteY14" fmla="*/ 1092352 h 1281460"/>
                  <a:gd name="connsiteX15" fmla="*/ 108329 w 1017885"/>
                  <a:gd name="connsiteY15" fmla="*/ 1143316 h 1281460"/>
                  <a:gd name="connsiteX16" fmla="*/ 132031 w 1017885"/>
                  <a:gd name="connsiteY16" fmla="*/ 1173486 h 1281460"/>
                  <a:gd name="connsiteX17" fmla="*/ 155734 w 1017885"/>
                  <a:gd name="connsiteY17" fmla="*/ 1188979 h 1281460"/>
                  <a:gd name="connsiteX18" fmla="*/ 207226 w 1017885"/>
                  <a:gd name="connsiteY18" fmla="*/ 1188572 h 1281460"/>
                  <a:gd name="connsiteX19" fmla="*/ 232155 w 1017885"/>
                  <a:gd name="connsiteY19" fmla="*/ 1171448 h 1281460"/>
                  <a:gd name="connsiteX20" fmla="*/ 259127 w 1017885"/>
                  <a:gd name="connsiteY20" fmla="*/ 1132715 h 1281460"/>
                  <a:gd name="connsiteX21" fmla="*/ 273839 w 1017885"/>
                  <a:gd name="connsiteY21" fmla="*/ 1061774 h 1281460"/>
                  <a:gd name="connsiteX22" fmla="*/ 267300 w 1017885"/>
                  <a:gd name="connsiteY22" fmla="*/ 1012848 h 1281460"/>
                  <a:gd name="connsiteX23" fmla="*/ 243189 w 1017885"/>
                  <a:gd name="connsiteY23" fmla="*/ 965146 h 1281460"/>
                  <a:gd name="connsiteX24" fmla="*/ 214991 w 1017885"/>
                  <a:gd name="connsiteY24" fmla="*/ 939461 h 1281460"/>
                  <a:gd name="connsiteX25" fmla="*/ 183932 w 1017885"/>
                  <a:gd name="connsiteY25" fmla="*/ 929268 h 1281460"/>
                  <a:gd name="connsiteX26" fmla="*/ 198235 w 1017885"/>
                  <a:gd name="connsiteY26" fmla="*/ 842731 h 1281460"/>
                  <a:gd name="connsiteX27" fmla="*/ 242780 w 1017885"/>
                  <a:gd name="connsiteY27" fmla="*/ 855065 h 1281460"/>
                  <a:gd name="connsiteX28" fmla="*/ 308984 w 1017885"/>
                  <a:gd name="connsiteY28" fmla="*/ 906436 h 1281460"/>
                  <a:gd name="connsiteX29" fmla="*/ 354755 w 1017885"/>
                  <a:gd name="connsiteY29" fmla="*/ 1001840 h 1281460"/>
                  <a:gd name="connsiteX30" fmla="*/ 360885 w 1017885"/>
                  <a:gd name="connsiteY30" fmla="*/ 1059327 h 1281460"/>
                  <a:gd name="connsiteX31" fmla="*/ 338408 w 1017885"/>
                  <a:gd name="connsiteY31" fmla="*/ 1169817 h 1281460"/>
                  <a:gd name="connsiteX32" fmla="*/ 274656 w 1017885"/>
                  <a:gd name="connsiteY32" fmla="*/ 1250136 h 1281460"/>
                  <a:gd name="connsiteX33" fmla="*/ 206409 w 1017885"/>
                  <a:gd name="connsiteY33" fmla="*/ 1279491 h 1281460"/>
                  <a:gd name="connsiteX34" fmla="*/ 113233 w 1017885"/>
                  <a:gd name="connsiteY34" fmla="*/ 1265629 h 1281460"/>
                  <a:gd name="connsiteX35" fmla="*/ 56836 w 1017885"/>
                  <a:gd name="connsiteY35" fmla="*/ 1221596 h 1281460"/>
                  <a:gd name="connsiteX36" fmla="*/ 9840 w 1017885"/>
                  <a:gd name="connsiteY36" fmla="*/ 1133938 h 1281460"/>
                  <a:gd name="connsiteX37" fmla="*/ 440 w 1017885"/>
                  <a:gd name="connsiteY37" fmla="*/ 1044242 h 1281460"/>
                  <a:gd name="connsiteX38" fmla="*/ 32316 w 1017885"/>
                  <a:gd name="connsiteY38" fmla="*/ 936199 h 1281460"/>
                  <a:gd name="connsiteX39" fmla="*/ 86261 w 1017885"/>
                  <a:gd name="connsiteY39" fmla="*/ 874635 h 1281460"/>
                  <a:gd name="connsiteX40" fmla="*/ 152465 w 1017885"/>
                  <a:gd name="connsiteY40" fmla="*/ 844464 h 1281460"/>
                  <a:gd name="connsiteX41" fmla="*/ 198235 w 1017885"/>
                  <a:gd name="connsiteY41"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1017179 w 1017885"/>
                  <a:gd name="connsiteY5" fmla="*/ 1061774 h 1281460"/>
                  <a:gd name="connsiteX6" fmla="*/ 1010640 w 1017885"/>
                  <a:gd name="connsiteY6" fmla="*/ 1012848 h 1281460"/>
                  <a:gd name="connsiteX7" fmla="*/ 986529 w 1017885"/>
                  <a:gd name="connsiteY7" fmla="*/ 965146 h 1281460"/>
                  <a:gd name="connsiteX8" fmla="*/ 927272 w 1017885"/>
                  <a:gd name="connsiteY8" fmla="*/ 929268 h 1281460"/>
                  <a:gd name="connsiteX9" fmla="*/ 183932 w 1017885"/>
                  <a:gd name="connsiteY9" fmla="*/ 929268 h 1281460"/>
                  <a:gd name="connsiteX10" fmla="*/ 144291 w 1017885"/>
                  <a:gd name="connsiteY10" fmla="*/ 940684 h 1281460"/>
                  <a:gd name="connsiteX11" fmla="*/ 118954 w 1017885"/>
                  <a:gd name="connsiteY11" fmla="*/ 964331 h 1281460"/>
                  <a:gd name="connsiteX12" fmla="*/ 96477 w 1017885"/>
                  <a:gd name="connsiteY12" fmla="*/ 1007548 h 1281460"/>
                  <a:gd name="connsiteX13" fmla="*/ 90756 w 1017885"/>
                  <a:gd name="connsiteY13" fmla="*/ 1092352 h 1281460"/>
                  <a:gd name="connsiteX14" fmla="*/ 108329 w 1017885"/>
                  <a:gd name="connsiteY14" fmla="*/ 1143316 h 1281460"/>
                  <a:gd name="connsiteX15" fmla="*/ 132031 w 1017885"/>
                  <a:gd name="connsiteY15" fmla="*/ 1173486 h 1281460"/>
                  <a:gd name="connsiteX16" fmla="*/ 155734 w 1017885"/>
                  <a:gd name="connsiteY16" fmla="*/ 1188979 h 1281460"/>
                  <a:gd name="connsiteX17" fmla="*/ 207226 w 1017885"/>
                  <a:gd name="connsiteY17" fmla="*/ 1188572 h 1281460"/>
                  <a:gd name="connsiteX18" fmla="*/ 232155 w 1017885"/>
                  <a:gd name="connsiteY18" fmla="*/ 1171448 h 1281460"/>
                  <a:gd name="connsiteX19" fmla="*/ 259127 w 1017885"/>
                  <a:gd name="connsiteY19" fmla="*/ 1132715 h 1281460"/>
                  <a:gd name="connsiteX20" fmla="*/ 273839 w 1017885"/>
                  <a:gd name="connsiteY20" fmla="*/ 1061774 h 1281460"/>
                  <a:gd name="connsiteX21" fmla="*/ 267300 w 1017885"/>
                  <a:gd name="connsiteY21" fmla="*/ 1012848 h 1281460"/>
                  <a:gd name="connsiteX22" fmla="*/ 243189 w 1017885"/>
                  <a:gd name="connsiteY22" fmla="*/ 965146 h 1281460"/>
                  <a:gd name="connsiteX23" fmla="*/ 214991 w 1017885"/>
                  <a:gd name="connsiteY23" fmla="*/ 939461 h 1281460"/>
                  <a:gd name="connsiteX24" fmla="*/ 183932 w 1017885"/>
                  <a:gd name="connsiteY24" fmla="*/ 929268 h 1281460"/>
                  <a:gd name="connsiteX25" fmla="*/ 198235 w 1017885"/>
                  <a:gd name="connsiteY25" fmla="*/ 842731 h 1281460"/>
                  <a:gd name="connsiteX26" fmla="*/ 242780 w 1017885"/>
                  <a:gd name="connsiteY26" fmla="*/ 855065 h 1281460"/>
                  <a:gd name="connsiteX27" fmla="*/ 308984 w 1017885"/>
                  <a:gd name="connsiteY27" fmla="*/ 906436 h 1281460"/>
                  <a:gd name="connsiteX28" fmla="*/ 354755 w 1017885"/>
                  <a:gd name="connsiteY28" fmla="*/ 1001840 h 1281460"/>
                  <a:gd name="connsiteX29" fmla="*/ 360885 w 1017885"/>
                  <a:gd name="connsiteY29" fmla="*/ 1059327 h 1281460"/>
                  <a:gd name="connsiteX30" fmla="*/ 338408 w 1017885"/>
                  <a:gd name="connsiteY30" fmla="*/ 1169817 h 1281460"/>
                  <a:gd name="connsiteX31" fmla="*/ 274656 w 1017885"/>
                  <a:gd name="connsiteY31" fmla="*/ 1250136 h 1281460"/>
                  <a:gd name="connsiteX32" fmla="*/ 206409 w 1017885"/>
                  <a:gd name="connsiteY32" fmla="*/ 1279491 h 1281460"/>
                  <a:gd name="connsiteX33" fmla="*/ 113233 w 1017885"/>
                  <a:gd name="connsiteY33" fmla="*/ 1265629 h 1281460"/>
                  <a:gd name="connsiteX34" fmla="*/ 56836 w 1017885"/>
                  <a:gd name="connsiteY34" fmla="*/ 1221596 h 1281460"/>
                  <a:gd name="connsiteX35" fmla="*/ 9840 w 1017885"/>
                  <a:gd name="connsiteY35" fmla="*/ 1133938 h 1281460"/>
                  <a:gd name="connsiteX36" fmla="*/ 440 w 1017885"/>
                  <a:gd name="connsiteY36" fmla="*/ 1044242 h 1281460"/>
                  <a:gd name="connsiteX37" fmla="*/ 32316 w 1017885"/>
                  <a:gd name="connsiteY37" fmla="*/ 936199 h 1281460"/>
                  <a:gd name="connsiteX38" fmla="*/ 86261 w 1017885"/>
                  <a:gd name="connsiteY38" fmla="*/ 874635 h 1281460"/>
                  <a:gd name="connsiteX39" fmla="*/ 152465 w 1017885"/>
                  <a:gd name="connsiteY39" fmla="*/ 844464 h 1281460"/>
                  <a:gd name="connsiteX40" fmla="*/ 198235 w 1017885"/>
                  <a:gd name="connsiteY40"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1010640 w 1017885"/>
                  <a:gd name="connsiteY5" fmla="*/ 1012848 h 1281460"/>
                  <a:gd name="connsiteX6" fmla="*/ 986529 w 1017885"/>
                  <a:gd name="connsiteY6" fmla="*/ 965146 h 1281460"/>
                  <a:gd name="connsiteX7" fmla="*/ 927272 w 1017885"/>
                  <a:gd name="connsiteY7" fmla="*/ 929268 h 1281460"/>
                  <a:gd name="connsiteX8" fmla="*/ 183932 w 1017885"/>
                  <a:gd name="connsiteY8" fmla="*/ 929268 h 1281460"/>
                  <a:gd name="connsiteX9" fmla="*/ 144291 w 1017885"/>
                  <a:gd name="connsiteY9" fmla="*/ 940684 h 1281460"/>
                  <a:gd name="connsiteX10" fmla="*/ 118954 w 1017885"/>
                  <a:gd name="connsiteY10" fmla="*/ 964331 h 1281460"/>
                  <a:gd name="connsiteX11" fmla="*/ 96477 w 1017885"/>
                  <a:gd name="connsiteY11" fmla="*/ 1007548 h 1281460"/>
                  <a:gd name="connsiteX12" fmla="*/ 90756 w 1017885"/>
                  <a:gd name="connsiteY12" fmla="*/ 1092352 h 1281460"/>
                  <a:gd name="connsiteX13" fmla="*/ 108329 w 1017885"/>
                  <a:gd name="connsiteY13" fmla="*/ 1143316 h 1281460"/>
                  <a:gd name="connsiteX14" fmla="*/ 132031 w 1017885"/>
                  <a:gd name="connsiteY14" fmla="*/ 1173486 h 1281460"/>
                  <a:gd name="connsiteX15" fmla="*/ 155734 w 1017885"/>
                  <a:gd name="connsiteY15" fmla="*/ 1188979 h 1281460"/>
                  <a:gd name="connsiteX16" fmla="*/ 207226 w 1017885"/>
                  <a:gd name="connsiteY16" fmla="*/ 1188572 h 1281460"/>
                  <a:gd name="connsiteX17" fmla="*/ 232155 w 1017885"/>
                  <a:gd name="connsiteY17" fmla="*/ 1171448 h 1281460"/>
                  <a:gd name="connsiteX18" fmla="*/ 259127 w 1017885"/>
                  <a:gd name="connsiteY18" fmla="*/ 1132715 h 1281460"/>
                  <a:gd name="connsiteX19" fmla="*/ 273839 w 1017885"/>
                  <a:gd name="connsiteY19" fmla="*/ 1061774 h 1281460"/>
                  <a:gd name="connsiteX20" fmla="*/ 267300 w 1017885"/>
                  <a:gd name="connsiteY20" fmla="*/ 1012848 h 1281460"/>
                  <a:gd name="connsiteX21" fmla="*/ 243189 w 1017885"/>
                  <a:gd name="connsiteY21" fmla="*/ 965146 h 1281460"/>
                  <a:gd name="connsiteX22" fmla="*/ 214991 w 1017885"/>
                  <a:gd name="connsiteY22" fmla="*/ 939461 h 1281460"/>
                  <a:gd name="connsiteX23" fmla="*/ 183932 w 1017885"/>
                  <a:gd name="connsiteY23" fmla="*/ 929268 h 1281460"/>
                  <a:gd name="connsiteX24" fmla="*/ 198235 w 1017885"/>
                  <a:gd name="connsiteY24" fmla="*/ 842731 h 1281460"/>
                  <a:gd name="connsiteX25" fmla="*/ 242780 w 1017885"/>
                  <a:gd name="connsiteY25" fmla="*/ 855065 h 1281460"/>
                  <a:gd name="connsiteX26" fmla="*/ 308984 w 1017885"/>
                  <a:gd name="connsiteY26" fmla="*/ 906436 h 1281460"/>
                  <a:gd name="connsiteX27" fmla="*/ 354755 w 1017885"/>
                  <a:gd name="connsiteY27" fmla="*/ 1001840 h 1281460"/>
                  <a:gd name="connsiteX28" fmla="*/ 360885 w 1017885"/>
                  <a:gd name="connsiteY28" fmla="*/ 1059327 h 1281460"/>
                  <a:gd name="connsiteX29" fmla="*/ 338408 w 1017885"/>
                  <a:gd name="connsiteY29" fmla="*/ 1169817 h 1281460"/>
                  <a:gd name="connsiteX30" fmla="*/ 274656 w 1017885"/>
                  <a:gd name="connsiteY30" fmla="*/ 1250136 h 1281460"/>
                  <a:gd name="connsiteX31" fmla="*/ 206409 w 1017885"/>
                  <a:gd name="connsiteY31" fmla="*/ 1279491 h 1281460"/>
                  <a:gd name="connsiteX32" fmla="*/ 113233 w 1017885"/>
                  <a:gd name="connsiteY32" fmla="*/ 1265629 h 1281460"/>
                  <a:gd name="connsiteX33" fmla="*/ 56836 w 1017885"/>
                  <a:gd name="connsiteY33" fmla="*/ 1221596 h 1281460"/>
                  <a:gd name="connsiteX34" fmla="*/ 9840 w 1017885"/>
                  <a:gd name="connsiteY34" fmla="*/ 1133938 h 1281460"/>
                  <a:gd name="connsiteX35" fmla="*/ 440 w 1017885"/>
                  <a:gd name="connsiteY35" fmla="*/ 1044242 h 1281460"/>
                  <a:gd name="connsiteX36" fmla="*/ 32316 w 1017885"/>
                  <a:gd name="connsiteY36" fmla="*/ 936199 h 1281460"/>
                  <a:gd name="connsiteX37" fmla="*/ 86261 w 1017885"/>
                  <a:gd name="connsiteY37" fmla="*/ 874635 h 1281460"/>
                  <a:gd name="connsiteX38" fmla="*/ 152465 w 1017885"/>
                  <a:gd name="connsiteY38" fmla="*/ 844464 h 1281460"/>
                  <a:gd name="connsiteX39" fmla="*/ 198235 w 1017885"/>
                  <a:gd name="connsiteY39"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986529 w 1017885"/>
                  <a:gd name="connsiteY5" fmla="*/ 965146 h 1281460"/>
                  <a:gd name="connsiteX6" fmla="*/ 927272 w 1017885"/>
                  <a:gd name="connsiteY6" fmla="*/ 929268 h 1281460"/>
                  <a:gd name="connsiteX7" fmla="*/ 183932 w 1017885"/>
                  <a:gd name="connsiteY7" fmla="*/ 929268 h 1281460"/>
                  <a:gd name="connsiteX8" fmla="*/ 144291 w 1017885"/>
                  <a:gd name="connsiteY8" fmla="*/ 940684 h 1281460"/>
                  <a:gd name="connsiteX9" fmla="*/ 118954 w 1017885"/>
                  <a:gd name="connsiteY9" fmla="*/ 964331 h 1281460"/>
                  <a:gd name="connsiteX10" fmla="*/ 96477 w 1017885"/>
                  <a:gd name="connsiteY10" fmla="*/ 1007548 h 1281460"/>
                  <a:gd name="connsiteX11" fmla="*/ 90756 w 1017885"/>
                  <a:gd name="connsiteY11" fmla="*/ 1092352 h 1281460"/>
                  <a:gd name="connsiteX12" fmla="*/ 108329 w 1017885"/>
                  <a:gd name="connsiteY12" fmla="*/ 1143316 h 1281460"/>
                  <a:gd name="connsiteX13" fmla="*/ 132031 w 1017885"/>
                  <a:gd name="connsiteY13" fmla="*/ 1173486 h 1281460"/>
                  <a:gd name="connsiteX14" fmla="*/ 155734 w 1017885"/>
                  <a:gd name="connsiteY14" fmla="*/ 1188979 h 1281460"/>
                  <a:gd name="connsiteX15" fmla="*/ 207226 w 1017885"/>
                  <a:gd name="connsiteY15" fmla="*/ 1188572 h 1281460"/>
                  <a:gd name="connsiteX16" fmla="*/ 232155 w 1017885"/>
                  <a:gd name="connsiteY16" fmla="*/ 1171448 h 1281460"/>
                  <a:gd name="connsiteX17" fmla="*/ 259127 w 1017885"/>
                  <a:gd name="connsiteY17" fmla="*/ 1132715 h 1281460"/>
                  <a:gd name="connsiteX18" fmla="*/ 273839 w 1017885"/>
                  <a:gd name="connsiteY18" fmla="*/ 1061774 h 1281460"/>
                  <a:gd name="connsiteX19" fmla="*/ 267300 w 1017885"/>
                  <a:gd name="connsiteY19" fmla="*/ 1012848 h 1281460"/>
                  <a:gd name="connsiteX20" fmla="*/ 243189 w 1017885"/>
                  <a:gd name="connsiteY20" fmla="*/ 965146 h 1281460"/>
                  <a:gd name="connsiteX21" fmla="*/ 214991 w 1017885"/>
                  <a:gd name="connsiteY21" fmla="*/ 939461 h 1281460"/>
                  <a:gd name="connsiteX22" fmla="*/ 183932 w 1017885"/>
                  <a:gd name="connsiteY22" fmla="*/ 929268 h 1281460"/>
                  <a:gd name="connsiteX23" fmla="*/ 198235 w 1017885"/>
                  <a:gd name="connsiteY23" fmla="*/ 842731 h 1281460"/>
                  <a:gd name="connsiteX24" fmla="*/ 242780 w 1017885"/>
                  <a:gd name="connsiteY24" fmla="*/ 855065 h 1281460"/>
                  <a:gd name="connsiteX25" fmla="*/ 308984 w 1017885"/>
                  <a:gd name="connsiteY25" fmla="*/ 906436 h 1281460"/>
                  <a:gd name="connsiteX26" fmla="*/ 354755 w 1017885"/>
                  <a:gd name="connsiteY26" fmla="*/ 1001840 h 1281460"/>
                  <a:gd name="connsiteX27" fmla="*/ 360885 w 1017885"/>
                  <a:gd name="connsiteY27" fmla="*/ 1059327 h 1281460"/>
                  <a:gd name="connsiteX28" fmla="*/ 338408 w 1017885"/>
                  <a:gd name="connsiteY28" fmla="*/ 1169817 h 1281460"/>
                  <a:gd name="connsiteX29" fmla="*/ 274656 w 1017885"/>
                  <a:gd name="connsiteY29" fmla="*/ 1250136 h 1281460"/>
                  <a:gd name="connsiteX30" fmla="*/ 206409 w 1017885"/>
                  <a:gd name="connsiteY30" fmla="*/ 1279491 h 1281460"/>
                  <a:gd name="connsiteX31" fmla="*/ 113233 w 1017885"/>
                  <a:gd name="connsiteY31" fmla="*/ 1265629 h 1281460"/>
                  <a:gd name="connsiteX32" fmla="*/ 56836 w 1017885"/>
                  <a:gd name="connsiteY32" fmla="*/ 1221596 h 1281460"/>
                  <a:gd name="connsiteX33" fmla="*/ 9840 w 1017885"/>
                  <a:gd name="connsiteY33" fmla="*/ 1133938 h 1281460"/>
                  <a:gd name="connsiteX34" fmla="*/ 440 w 1017885"/>
                  <a:gd name="connsiteY34" fmla="*/ 1044242 h 1281460"/>
                  <a:gd name="connsiteX35" fmla="*/ 32316 w 1017885"/>
                  <a:gd name="connsiteY35" fmla="*/ 936199 h 1281460"/>
                  <a:gd name="connsiteX36" fmla="*/ 86261 w 1017885"/>
                  <a:gd name="connsiteY36" fmla="*/ 874635 h 1281460"/>
                  <a:gd name="connsiteX37" fmla="*/ 152465 w 1017885"/>
                  <a:gd name="connsiteY37" fmla="*/ 844464 h 1281460"/>
                  <a:gd name="connsiteX38" fmla="*/ 198235 w 1017885"/>
                  <a:gd name="connsiteY38"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839818 w 1017885"/>
                  <a:gd name="connsiteY4" fmla="*/ 1007548 h 1281460"/>
                  <a:gd name="connsiteX5" fmla="*/ 927272 w 1017885"/>
                  <a:gd name="connsiteY5" fmla="*/ 929268 h 1281460"/>
                  <a:gd name="connsiteX6" fmla="*/ 183932 w 1017885"/>
                  <a:gd name="connsiteY6" fmla="*/ 929268 h 1281460"/>
                  <a:gd name="connsiteX7" fmla="*/ 144291 w 1017885"/>
                  <a:gd name="connsiteY7" fmla="*/ 940684 h 1281460"/>
                  <a:gd name="connsiteX8" fmla="*/ 118954 w 1017885"/>
                  <a:gd name="connsiteY8" fmla="*/ 964331 h 1281460"/>
                  <a:gd name="connsiteX9" fmla="*/ 96477 w 1017885"/>
                  <a:gd name="connsiteY9" fmla="*/ 1007548 h 1281460"/>
                  <a:gd name="connsiteX10" fmla="*/ 90756 w 1017885"/>
                  <a:gd name="connsiteY10" fmla="*/ 1092352 h 1281460"/>
                  <a:gd name="connsiteX11" fmla="*/ 108329 w 1017885"/>
                  <a:gd name="connsiteY11" fmla="*/ 1143316 h 1281460"/>
                  <a:gd name="connsiteX12" fmla="*/ 132031 w 1017885"/>
                  <a:gd name="connsiteY12" fmla="*/ 1173486 h 1281460"/>
                  <a:gd name="connsiteX13" fmla="*/ 155734 w 1017885"/>
                  <a:gd name="connsiteY13" fmla="*/ 1188979 h 1281460"/>
                  <a:gd name="connsiteX14" fmla="*/ 207226 w 1017885"/>
                  <a:gd name="connsiteY14" fmla="*/ 1188572 h 1281460"/>
                  <a:gd name="connsiteX15" fmla="*/ 232155 w 1017885"/>
                  <a:gd name="connsiteY15" fmla="*/ 1171448 h 1281460"/>
                  <a:gd name="connsiteX16" fmla="*/ 259127 w 1017885"/>
                  <a:gd name="connsiteY16" fmla="*/ 1132715 h 1281460"/>
                  <a:gd name="connsiteX17" fmla="*/ 273839 w 1017885"/>
                  <a:gd name="connsiteY17" fmla="*/ 1061774 h 1281460"/>
                  <a:gd name="connsiteX18" fmla="*/ 267300 w 1017885"/>
                  <a:gd name="connsiteY18" fmla="*/ 1012848 h 1281460"/>
                  <a:gd name="connsiteX19" fmla="*/ 243189 w 1017885"/>
                  <a:gd name="connsiteY19" fmla="*/ 965146 h 1281460"/>
                  <a:gd name="connsiteX20" fmla="*/ 214991 w 1017885"/>
                  <a:gd name="connsiteY20" fmla="*/ 939461 h 1281460"/>
                  <a:gd name="connsiteX21" fmla="*/ 183932 w 1017885"/>
                  <a:gd name="connsiteY21" fmla="*/ 929268 h 1281460"/>
                  <a:gd name="connsiteX22" fmla="*/ 198235 w 1017885"/>
                  <a:gd name="connsiteY22" fmla="*/ 842731 h 1281460"/>
                  <a:gd name="connsiteX23" fmla="*/ 242780 w 1017885"/>
                  <a:gd name="connsiteY23" fmla="*/ 855065 h 1281460"/>
                  <a:gd name="connsiteX24" fmla="*/ 308984 w 1017885"/>
                  <a:gd name="connsiteY24" fmla="*/ 906436 h 1281460"/>
                  <a:gd name="connsiteX25" fmla="*/ 354755 w 1017885"/>
                  <a:gd name="connsiteY25" fmla="*/ 1001840 h 1281460"/>
                  <a:gd name="connsiteX26" fmla="*/ 360885 w 1017885"/>
                  <a:gd name="connsiteY26" fmla="*/ 1059327 h 1281460"/>
                  <a:gd name="connsiteX27" fmla="*/ 338408 w 1017885"/>
                  <a:gd name="connsiteY27" fmla="*/ 1169817 h 1281460"/>
                  <a:gd name="connsiteX28" fmla="*/ 274656 w 1017885"/>
                  <a:gd name="connsiteY28" fmla="*/ 1250136 h 1281460"/>
                  <a:gd name="connsiteX29" fmla="*/ 206409 w 1017885"/>
                  <a:gd name="connsiteY29" fmla="*/ 1279491 h 1281460"/>
                  <a:gd name="connsiteX30" fmla="*/ 113233 w 1017885"/>
                  <a:gd name="connsiteY30" fmla="*/ 1265629 h 1281460"/>
                  <a:gd name="connsiteX31" fmla="*/ 56836 w 1017885"/>
                  <a:gd name="connsiteY31" fmla="*/ 1221596 h 1281460"/>
                  <a:gd name="connsiteX32" fmla="*/ 9840 w 1017885"/>
                  <a:gd name="connsiteY32" fmla="*/ 1133938 h 1281460"/>
                  <a:gd name="connsiteX33" fmla="*/ 440 w 1017885"/>
                  <a:gd name="connsiteY33" fmla="*/ 1044242 h 1281460"/>
                  <a:gd name="connsiteX34" fmla="*/ 32316 w 1017885"/>
                  <a:gd name="connsiteY34" fmla="*/ 936199 h 1281460"/>
                  <a:gd name="connsiteX35" fmla="*/ 86261 w 1017885"/>
                  <a:gd name="connsiteY35" fmla="*/ 874635 h 1281460"/>
                  <a:gd name="connsiteX36" fmla="*/ 152465 w 1017885"/>
                  <a:gd name="connsiteY36" fmla="*/ 844464 h 1281460"/>
                  <a:gd name="connsiteX37" fmla="*/ 198235 w 1017885"/>
                  <a:gd name="connsiteY37"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862294 w 1017885"/>
                  <a:gd name="connsiteY3" fmla="*/ 964331 h 1281460"/>
                  <a:gd name="connsiteX4" fmla="*/ 927272 w 1017885"/>
                  <a:gd name="connsiteY4" fmla="*/ 929268 h 1281460"/>
                  <a:gd name="connsiteX5" fmla="*/ 183932 w 1017885"/>
                  <a:gd name="connsiteY5" fmla="*/ 929268 h 1281460"/>
                  <a:gd name="connsiteX6" fmla="*/ 144291 w 1017885"/>
                  <a:gd name="connsiteY6" fmla="*/ 940684 h 1281460"/>
                  <a:gd name="connsiteX7" fmla="*/ 118954 w 1017885"/>
                  <a:gd name="connsiteY7" fmla="*/ 964331 h 1281460"/>
                  <a:gd name="connsiteX8" fmla="*/ 96477 w 1017885"/>
                  <a:gd name="connsiteY8" fmla="*/ 1007548 h 1281460"/>
                  <a:gd name="connsiteX9" fmla="*/ 90756 w 1017885"/>
                  <a:gd name="connsiteY9" fmla="*/ 1092352 h 1281460"/>
                  <a:gd name="connsiteX10" fmla="*/ 108329 w 1017885"/>
                  <a:gd name="connsiteY10" fmla="*/ 1143316 h 1281460"/>
                  <a:gd name="connsiteX11" fmla="*/ 132031 w 1017885"/>
                  <a:gd name="connsiteY11" fmla="*/ 1173486 h 1281460"/>
                  <a:gd name="connsiteX12" fmla="*/ 155734 w 1017885"/>
                  <a:gd name="connsiteY12" fmla="*/ 1188979 h 1281460"/>
                  <a:gd name="connsiteX13" fmla="*/ 207226 w 1017885"/>
                  <a:gd name="connsiteY13" fmla="*/ 1188572 h 1281460"/>
                  <a:gd name="connsiteX14" fmla="*/ 232155 w 1017885"/>
                  <a:gd name="connsiteY14" fmla="*/ 1171448 h 1281460"/>
                  <a:gd name="connsiteX15" fmla="*/ 259127 w 1017885"/>
                  <a:gd name="connsiteY15" fmla="*/ 1132715 h 1281460"/>
                  <a:gd name="connsiteX16" fmla="*/ 273839 w 1017885"/>
                  <a:gd name="connsiteY16" fmla="*/ 1061774 h 1281460"/>
                  <a:gd name="connsiteX17" fmla="*/ 267300 w 1017885"/>
                  <a:gd name="connsiteY17" fmla="*/ 1012848 h 1281460"/>
                  <a:gd name="connsiteX18" fmla="*/ 243189 w 1017885"/>
                  <a:gd name="connsiteY18" fmla="*/ 965146 h 1281460"/>
                  <a:gd name="connsiteX19" fmla="*/ 214991 w 1017885"/>
                  <a:gd name="connsiteY19" fmla="*/ 939461 h 1281460"/>
                  <a:gd name="connsiteX20" fmla="*/ 183932 w 1017885"/>
                  <a:gd name="connsiteY20" fmla="*/ 929268 h 1281460"/>
                  <a:gd name="connsiteX21" fmla="*/ 198235 w 1017885"/>
                  <a:gd name="connsiteY21" fmla="*/ 842731 h 1281460"/>
                  <a:gd name="connsiteX22" fmla="*/ 242780 w 1017885"/>
                  <a:gd name="connsiteY22" fmla="*/ 855065 h 1281460"/>
                  <a:gd name="connsiteX23" fmla="*/ 308984 w 1017885"/>
                  <a:gd name="connsiteY23" fmla="*/ 906436 h 1281460"/>
                  <a:gd name="connsiteX24" fmla="*/ 354755 w 1017885"/>
                  <a:gd name="connsiteY24" fmla="*/ 1001840 h 1281460"/>
                  <a:gd name="connsiteX25" fmla="*/ 360885 w 1017885"/>
                  <a:gd name="connsiteY25" fmla="*/ 1059327 h 1281460"/>
                  <a:gd name="connsiteX26" fmla="*/ 338408 w 1017885"/>
                  <a:gd name="connsiteY26" fmla="*/ 1169817 h 1281460"/>
                  <a:gd name="connsiteX27" fmla="*/ 274656 w 1017885"/>
                  <a:gd name="connsiteY27" fmla="*/ 1250136 h 1281460"/>
                  <a:gd name="connsiteX28" fmla="*/ 206409 w 1017885"/>
                  <a:gd name="connsiteY28" fmla="*/ 1279491 h 1281460"/>
                  <a:gd name="connsiteX29" fmla="*/ 113233 w 1017885"/>
                  <a:gd name="connsiteY29" fmla="*/ 1265629 h 1281460"/>
                  <a:gd name="connsiteX30" fmla="*/ 56836 w 1017885"/>
                  <a:gd name="connsiteY30" fmla="*/ 1221596 h 1281460"/>
                  <a:gd name="connsiteX31" fmla="*/ 9840 w 1017885"/>
                  <a:gd name="connsiteY31" fmla="*/ 1133938 h 1281460"/>
                  <a:gd name="connsiteX32" fmla="*/ 440 w 1017885"/>
                  <a:gd name="connsiteY32" fmla="*/ 1044242 h 1281460"/>
                  <a:gd name="connsiteX33" fmla="*/ 32316 w 1017885"/>
                  <a:gd name="connsiteY33" fmla="*/ 936199 h 1281460"/>
                  <a:gd name="connsiteX34" fmla="*/ 86261 w 1017885"/>
                  <a:gd name="connsiteY34" fmla="*/ 874635 h 1281460"/>
                  <a:gd name="connsiteX35" fmla="*/ 152465 w 1017885"/>
                  <a:gd name="connsiteY35" fmla="*/ 844464 h 1281460"/>
                  <a:gd name="connsiteX36" fmla="*/ 198235 w 1017885"/>
                  <a:gd name="connsiteY36" fmla="*/ 842731 h 1281460"/>
                  <a:gd name="connsiteX0" fmla="*/ 1017886 w 1017885"/>
                  <a:gd name="connsiteY0" fmla="*/ -1 h 1281460"/>
                  <a:gd name="connsiteX1" fmla="*/ 927272 w 1017885"/>
                  <a:gd name="connsiteY1" fmla="*/ 929268 h 1281460"/>
                  <a:gd name="connsiteX2" fmla="*/ 887632 w 1017885"/>
                  <a:gd name="connsiteY2" fmla="*/ 940684 h 1281460"/>
                  <a:gd name="connsiteX3" fmla="*/ 927272 w 1017885"/>
                  <a:gd name="connsiteY3" fmla="*/ 929268 h 1281460"/>
                  <a:gd name="connsiteX4" fmla="*/ 183932 w 1017885"/>
                  <a:gd name="connsiteY4" fmla="*/ 929268 h 1281460"/>
                  <a:gd name="connsiteX5" fmla="*/ 144291 w 1017885"/>
                  <a:gd name="connsiteY5" fmla="*/ 940684 h 1281460"/>
                  <a:gd name="connsiteX6" fmla="*/ 118954 w 1017885"/>
                  <a:gd name="connsiteY6" fmla="*/ 964331 h 1281460"/>
                  <a:gd name="connsiteX7" fmla="*/ 96477 w 1017885"/>
                  <a:gd name="connsiteY7" fmla="*/ 1007548 h 1281460"/>
                  <a:gd name="connsiteX8" fmla="*/ 90756 w 1017885"/>
                  <a:gd name="connsiteY8" fmla="*/ 1092352 h 1281460"/>
                  <a:gd name="connsiteX9" fmla="*/ 108329 w 1017885"/>
                  <a:gd name="connsiteY9" fmla="*/ 1143316 h 1281460"/>
                  <a:gd name="connsiteX10" fmla="*/ 132031 w 1017885"/>
                  <a:gd name="connsiteY10" fmla="*/ 1173486 h 1281460"/>
                  <a:gd name="connsiteX11" fmla="*/ 155734 w 1017885"/>
                  <a:gd name="connsiteY11" fmla="*/ 1188979 h 1281460"/>
                  <a:gd name="connsiteX12" fmla="*/ 207226 w 1017885"/>
                  <a:gd name="connsiteY12" fmla="*/ 1188572 h 1281460"/>
                  <a:gd name="connsiteX13" fmla="*/ 232155 w 1017885"/>
                  <a:gd name="connsiteY13" fmla="*/ 1171448 h 1281460"/>
                  <a:gd name="connsiteX14" fmla="*/ 259127 w 1017885"/>
                  <a:gd name="connsiteY14" fmla="*/ 1132715 h 1281460"/>
                  <a:gd name="connsiteX15" fmla="*/ 273839 w 1017885"/>
                  <a:gd name="connsiteY15" fmla="*/ 1061774 h 1281460"/>
                  <a:gd name="connsiteX16" fmla="*/ 267300 w 1017885"/>
                  <a:gd name="connsiteY16" fmla="*/ 1012848 h 1281460"/>
                  <a:gd name="connsiteX17" fmla="*/ 243189 w 1017885"/>
                  <a:gd name="connsiteY17" fmla="*/ 965146 h 1281460"/>
                  <a:gd name="connsiteX18" fmla="*/ 214991 w 1017885"/>
                  <a:gd name="connsiteY18" fmla="*/ 939461 h 1281460"/>
                  <a:gd name="connsiteX19" fmla="*/ 183932 w 1017885"/>
                  <a:gd name="connsiteY19" fmla="*/ 929268 h 1281460"/>
                  <a:gd name="connsiteX20" fmla="*/ 198235 w 1017885"/>
                  <a:gd name="connsiteY20" fmla="*/ 842731 h 1281460"/>
                  <a:gd name="connsiteX21" fmla="*/ 242780 w 1017885"/>
                  <a:gd name="connsiteY21" fmla="*/ 855065 h 1281460"/>
                  <a:gd name="connsiteX22" fmla="*/ 308984 w 1017885"/>
                  <a:gd name="connsiteY22" fmla="*/ 906436 h 1281460"/>
                  <a:gd name="connsiteX23" fmla="*/ 354755 w 1017885"/>
                  <a:gd name="connsiteY23" fmla="*/ 1001840 h 1281460"/>
                  <a:gd name="connsiteX24" fmla="*/ 360885 w 1017885"/>
                  <a:gd name="connsiteY24" fmla="*/ 1059327 h 1281460"/>
                  <a:gd name="connsiteX25" fmla="*/ 338408 w 1017885"/>
                  <a:gd name="connsiteY25" fmla="*/ 1169817 h 1281460"/>
                  <a:gd name="connsiteX26" fmla="*/ 274656 w 1017885"/>
                  <a:gd name="connsiteY26" fmla="*/ 1250136 h 1281460"/>
                  <a:gd name="connsiteX27" fmla="*/ 206409 w 1017885"/>
                  <a:gd name="connsiteY27" fmla="*/ 1279491 h 1281460"/>
                  <a:gd name="connsiteX28" fmla="*/ 113233 w 1017885"/>
                  <a:gd name="connsiteY28" fmla="*/ 1265629 h 1281460"/>
                  <a:gd name="connsiteX29" fmla="*/ 56836 w 1017885"/>
                  <a:gd name="connsiteY29" fmla="*/ 1221596 h 1281460"/>
                  <a:gd name="connsiteX30" fmla="*/ 9840 w 1017885"/>
                  <a:gd name="connsiteY30" fmla="*/ 1133938 h 1281460"/>
                  <a:gd name="connsiteX31" fmla="*/ 440 w 1017885"/>
                  <a:gd name="connsiteY31" fmla="*/ 1044242 h 1281460"/>
                  <a:gd name="connsiteX32" fmla="*/ 32316 w 1017885"/>
                  <a:gd name="connsiteY32" fmla="*/ 936199 h 1281460"/>
                  <a:gd name="connsiteX33" fmla="*/ 86261 w 1017885"/>
                  <a:gd name="connsiteY33" fmla="*/ 874635 h 1281460"/>
                  <a:gd name="connsiteX34" fmla="*/ 152465 w 1017885"/>
                  <a:gd name="connsiteY34" fmla="*/ 844464 h 1281460"/>
                  <a:gd name="connsiteX35" fmla="*/ 198235 w 1017885"/>
                  <a:gd name="connsiteY35" fmla="*/ 842731 h 1281460"/>
                  <a:gd name="connsiteX0" fmla="*/ 1017886 w 1017885"/>
                  <a:gd name="connsiteY0" fmla="*/ -1 h 1281460"/>
                  <a:gd name="connsiteX1" fmla="*/ 183932 w 1017885"/>
                  <a:gd name="connsiteY1" fmla="*/ 929268 h 1281460"/>
                  <a:gd name="connsiteX2" fmla="*/ 144291 w 1017885"/>
                  <a:gd name="connsiteY2" fmla="*/ 940684 h 1281460"/>
                  <a:gd name="connsiteX3" fmla="*/ 118954 w 1017885"/>
                  <a:gd name="connsiteY3" fmla="*/ 964331 h 1281460"/>
                  <a:gd name="connsiteX4" fmla="*/ 96477 w 1017885"/>
                  <a:gd name="connsiteY4" fmla="*/ 1007548 h 1281460"/>
                  <a:gd name="connsiteX5" fmla="*/ 90756 w 1017885"/>
                  <a:gd name="connsiteY5" fmla="*/ 1092352 h 1281460"/>
                  <a:gd name="connsiteX6" fmla="*/ 108329 w 1017885"/>
                  <a:gd name="connsiteY6" fmla="*/ 1143316 h 1281460"/>
                  <a:gd name="connsiteX7" fmla="*/ 132031 w 1017885"/>
                  <a:gd name="connsiteY7" fmla="*/ 1173486 h 1281460"/>
                  <a:gd name="connsiteX8" fmla="*/ 155734 w 1017885"/>
                  <a:gd name="connsiteY8" fmla="*/ 1188979 h 1281460"/>
                  <a:gd name="connsiteX9" fmla="*/ 207226 w 1017885"/>
                  <a:gd name="connsiteY9" fmla="*/ 1188572 h 1281460"/>
                  <a:gd name="connsiteX10" fmla="*/ 232155 w 1017885"/>
                  <a:gd name="connsiteY10" fmla="*/ 1171448 h 1281460"/>
                  <a:gd name="connsiteX11" fmla="*/ 259127 w 1017885"/>
                  <a:gd name="connsiteY11" fmla="*/ 1132715 h 1281460"/>
                  <a:gd name="connsiteX12" fmla="*/ 273839 w 1017885"/>
                  <a:gd name="connsiteY12" fmla="*/ 1061774 h 1281460"/>
                  <a:gd name="connsiteX13" fmla="*/ 267300 w 1017885"/>
                  <a:gd name="connsiteY13" fmla="*/ 1012848 h 1281460"/>
                  <a:gd name="connsiteX14" fmla="*/ 243189 w 1017885"/>
                  <a:gd name="connsiteY14" fmla="*/ 965146 h 1281460"/>
                  <a:gd name="connsiteX15" fmla="*/ 214991 w 1017885"/>
                  <a:gd name="connsiteY15" fmla="*/ 939461 h 1281460"/>
                  <a:gd name="connsiteX16" fmla="*/ 183932 w 1017885"/>
                  <a:gd name="connsiteY16" fmla="*/ 929268 h 1281460"/>
                  <a:gd name="connsiteX17" fmla="*/ 198235 w 1017885"/>
                  <a:gd name="connsiteY17" fmla="*/ 842731 h 1281460"/>
                  <a:gd name="connsiteX18" fmla="*/ 242780 w 1017885"/>
                  <a:gd name="connsiteY18" fmla="*/ 855065 h 1281460"/>
                  <a:gd name="connsiteX19" fmla="*/ 308984 w 1017885"/>
                  <a:gd name="connsiteY19" fmla="*/ 906436 h 1281460"/>
                  <a:gd name="connsiteX20" fmla="*/ 354755 w 1017885"/>
                  <a:gd name="connsiteY20" fmla="*/ 1001840 h 1281460"/>
                  <a:gd name="connsiteX21" fmla="*/ 360885 w 1017885"/>
                  <a:gd name="connsiteY21" fmla="*/ 1059327 h 1281460"/>
                  <a:gd name="connsiteX22" fmla="*/ 338408 w 1017885"/>
                  <a:gd name="connsiteY22" fmla="*/ 1169817 h 1281460"/>
                  <a:gd name="connsiteX23" fmla="*/ 274656 w 1017885"/>
                  <a:gd name="connsiteY23" fmla="*/ 1250136 h 1281460"/>
                  <a:gd name="connsiteX24" fmla="*/ 206409 w 1017885"/>
                  <a:gd name="connsiteY24" fmla="*/ 1279491 h 1281460"/>
                  <a:gd name="connsiteX25" fmla="*/ 113233 w 1017885"/>
                  <a:gd name="connsiteY25" fmla="*/ 1265629 h 1281460"/>
                  <a:gd name="connsiteX26" fmla="*/ 56836 w 1017885"/>
                  <a:gd name="connsiteY26" fmla="*/ 1221596 h 1281460"/>
                  <a:gd name="connsiteX27" fmla="*/ 9840 w 1017885"/>
                  <a:gd name="connsiteY27" fmla="*/ 1133938 h 1281460"/>
                  <a:gd name="connsiteX28" fmla="*/ 440 w 1017885"/>
                  <a:gd name="connsiteY28" fmla="*/ 1044242 h 1281460"/>
                  <a:gd name="connsiteX29" fmla="*/ 32316 w 1017885"/>
                  <a:gd name="connsiteY29" fmla="*/ 936199 h 1281460"/>
                  <a:gd name="connsiteX30" fmla="*/ 86261 w 1017885"/>
                  <a:gd name="connsiteY30" fmla="*/ 874635 h 1281460"/>
                  <a:gd name="connsiteX31" fmla="*/ 152465 w 1017885"/>
                  <a:gd name="connsiteY31" fmla="*/ 844464 h 1281460"/>
                  <a:gd name="connsiteX32" fmla="*/ 198235 w 1017885"/>
                  <a:gd name="connsiteY32" fmla="*/ 842731 h 128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17885" h="1281460">
                    <a:moveTo>
                      <a:pt x="1017886" y="-1"/>
                    </a:moveTo>
                    <a:close/>
                    <a:moveTo>
                      <a:pt x="183932" y="929268"/>
                    </a:moveTo>
                    <a:cubicBezTo>
                      <a:pt x="169629" y="928860"/>
                      <a:pt x="156551" y="932937"/>
                      <a:pt x="144291" y="940684"/>
                    </a:cubicBezTo>
                    <a:cubicBezTo>
                      <a:pt x="134483" y="946799"/>
                      <a:pt x="125901" y="954954"/>
                      <a:pt x="118954" y="964331"/>
                    </a:cubicBezTo>
                    <a:cubicBezTo>
                      <a:pt x="108737" y="977378"/>
                      <a:pt x="101381" y="991647"/>
                      <a:pt x="96477" y="1007548"/>
                    </a:cubicBezTo>
                    <a:cubicBezTo>
                      <a:pt x="87487" y="1035680"/>
                      <a:pt x="85852" y="1064220"/>
                      <a:pt x="90756" y="1092352"/>
                    </a:cubicBezTo>
                    <a:cubicBezTo>
                      <a:pt x="93208" y="1110291"/>
                      <a:pt x="99338" y="1127415"/>
                      <a:pt x="108329" y="1143316"/>
                    </a:cubicBezTo>
                    <a:cubicBezTo>
                      <a:pt x="114459" y="1154732"/>
                      <a:pt x="121815" y="1164517"/>
                      <a:pt x="132031" y="1173486"/>
                    </a:cubicBezTo>
                    <a:cubicBezTo>
                      <a:pt x="138979" y="1179602"/>
                      <a:pt x="147152" y="1185310"/>
                      <a:pt x="155734" y="1188979"/>
                    </a:cubicBezTo>
                    <a:cubicBezTo>
                      <a:pt x="172489" y="1195910"/>
                      <a:pt x="189653" y="1195910"/>
                      <a:pt x="207226" y="1188572"/>
                    </a:cubicBezTo>
                    <a:cubicBezTo>
                      <a:pt x="216625" y="1184494"/>
                      <a:pt x="224390" y="1178379"/>
                      <a:pt x="232155" y="1171448"/>
                    </a:cubicBezTo>
                    <a:cubicBezTo>
                      <a:pt x="243189" y="1160440"/>
                      <a:pt x="252179" y="1147393"/>
                      <a:pt x="259127" y="1132715"/>
                    </a:cubicBezTo>
                    <a:cubicBezTo>
                      <a:pt x="268935" y="1110291"/>
                      <a:pt x="273430" y="1086236"/>
                      <a:pt x="273839" y="1061774"/>
                    </a:cubicBezTo>
                    <a:cubicBezTo>
                      <a:pt x="273839" y="1044650"/>
                      <a:pt x="271387" y="1028749"/>
                      <a:pt x="267300" y="1012848"/>
                    </a:cubicBezTo>
                    <a:cubicBezTo>
                      <a:pt x="261987" y="995725"/>
                      <a:pt x="254631" y="979416"/>
                      <a:pt x="243189" y="965146"/>
                    </a:cubicBezTo>
                    <a:cubicBezTo>
                      <a:pt x="235833" y="954546"/>
                      <a:pt x="226433" y="945576"/>
                      <a:pt x="214991" y="939461"/>
                    </a:cubicBezTo>
                    <a:cubicBezTo>
                      <a:pt x="206000" y="933753"/>
                      <a:pt x="194966" y="930083"/>
                      <a:pt x="183932" y="929268"/>
                    </a:cubicBezTo>
                    <a:close/>
                    <a:moveTo>
                      <a:pt x="198235" y="842731"/>
                    </a:moveTo>
                    <a:cubicBezTo>
                      <a:pt x="213356" y="844464"/>
                      <a:pt x="228272" y="848541"/>
                      <a:pt x="242780" y="855065"/>
                    </a:cubicBezTo>
                    <a:cubicBezTo>
                      <a:pt x="268935" y="866888"/>
                      <a:pt x="291003" y="884420"/>
                      <a:pt x="308984" y="906436"/>
                    </a:cubicBezTo>
                    <a:cubicBezTo>
                      <a:pt x="331461" y="934568"/>
                      <a:pt x="346581" y="966777"/>
                      <a:pt x="354755" y="1001840"/>
                    </a:cubicBezTo>
                    <a:cubicBezTo>
                      <a:pt x="359250" y="1021818"/>
                      <a:pt x="361702" y="1041796"/>
                      <a:pt x="360885" y="1059327"/>
                    </a:cubicBezTo>
                    <a:cubicBezTo>
                      <a:pt x="361702" y="1099691"/>
                      <a:pt x="353937" y="1135161"/>
                      <a:pt x="338408" y="1169817"/>
                    </a:cubicBezTo>
                    <a:cubicBezTo>
                      <a:pt x="323287" y="1201618"/>
                      <a:pt x="302854" y="1228935"/>
                      <a:pt x="274656" y="1250136"/>
                    </a:cubicBezTo>
                    <a:cubicBezTo>
                      <a:pt x="253814" y="1265221"/>
                      <a:pt x="231337" y="1275006"/>
                      <a:pt x="206409" y="1279491"/>
                    </a:cubicBezTo>
                    <a:cubicBezTo>
                      <a:pt x="173715" y="1284383"/>
                      <a:pt x="142657" y="1280306"/>
                      <a:pt x="113233" y="1265629"/>
                    </a:cubicBezTo>
                    <a:cubicBezTo>
                      <a:pt x="91165" y="1254621"/>
                      <a:pt x="72366" y="1240351"/>
                      <a:pt x="56836" y="1221596"/>
                    </a:cubicBezTo>
                    <a:cubicBezTo>
                      <a:pt x="34360" y="1195910"/>
                      <a:pt x="19239" y="1166555"/>
                      <a:pt x="9840" y="1133938"/>
                    </a:cubicBezTo>
                    <a:cubicBezTo>
                      <a:pt x="1666" y="1104583"/>
                      <a:pt x="-1194" y="1074820"/>
                      <a:pt x="440" y="1044242"/>
                    </a:cubicBezTo>
                    <a:cubicBezTo>
                      <a:pt x="3710" y="1006325"/>
                      <a:pt x="13109" y="970039"/>
                      <a:pt x="32316" y="936199"/>
                    </a:cubicBezTo>
                    <a:cubicBezTo>
                      <a:pt x="46211" y="912552"/>
                      <a:pt x="63784" y="891351"/>
                      <a:pt x="86261" y="874635"/>
                    </a:cubicBezTo>
                    <a:cubicBezTo>
                      <a:pt x="105877" y="859549"/>
                      <a:pt x="128353" y="848949"/>
                      <a:pt x="152465" y="844464"/>
                    </a:cubicBezTo>
                    <a:cubicBezTo>
                      <a:pt x="167790" y="841610"/>
                      <a:pt x="183115" y="840999"/>
                      <a:pt x="198235" y="842731"/>
                    </a:cubicBezTo>
                    <a:close/>
                  </a:path>
                </a:pathLst>
              </a:custGeom>
              <a:solidFill>
                <a:schemeClr val="accent1"/>
              </a:solidFill>
              <a:ln>
                <a:noFill/>
              </a:ln>
              <a:effectLst/>
              <a:extLst/>
            </p:spPr>
            <p:txBody>
              <a:bodyPr wrap="square" anchor="ctr">
                <a:noAutofit/>
              </a:bodyPr>
              <a:lstStyle/>
              <a:p>
                <a:pPr algn="ctr"/>
                <a:endParaRPr lang="en-US"/>
              </a:p>
            </p:txBody>
          </p:sp>
        </p:grpSp>
      </p:grpSp>
      <p:grpSp>
        <p:nvGrpSpPr>
          <p:cNvPr id="251" name="Group 250">
            <a:extLst>
              <a:ext uri="{FF2B5EF4-FFF2-40B4-BE49-F238E27FC236}">
                <a16:creationId xmlns:a16="http://schemas.microsoft.com/office/drawing/2014/main" id="{3C803547-D8CF-D247-B81F-EC38E52D073F}"/>
              </a:ext>
            </a:extLst>
          </p:cNvPr>
          <p:cNvGrpSpPr>
            <a:grpSpLocks noChangeAspect="1"/>
          </p:cNvGrpSpPr>
          <p:nvPr/>
        </p:nvGrpSpPr>
        <p:grpSpPr>
          <a:xfrm>
            <a:off x="3427681" y="2310973"/>
            <a:ext cx="904757" cy="2034129"/>
            <a:chOff x="1997611" y="1598774"/>
            <a:chExt cx="1280219" cy="2878264"/>
          </a:xfrm>
        </p:grpSpPr>
        <p:sp>
          <p:nvSpPr>
            <p:cNvPr id="252" name="Freeform 201">
              <a:extLst>
                <a:ext uri="{FF2B5EF4-FFF2-40B4-BE49-F238E27FC236}">
                  <a16:creationId xmlns:a16="http://schemas.microsoft.com/office/drawing/2014/main" id="{94C8AD4B-DF31-7940-A05C-282466390E31}"/>
                </a:ext>
              </a:extLst>
            </p:cNvPr>
            <p:cNvSpPr>
              <a:spLocks/>
            </p:cNvSpPr>
            <p:nvPr/>
          </p:nvSpPr>
          <p:spPr bwMode="auto">
            <a:xfrm>
              <a:off x="1997611" y="1598774"/>
              <a:ext cx="1280219" cy="2878264"/>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rgbClr val="00BCEB"/>
            </a:solidFill>
            <a:ln w="22225">
              <a:noFill/>
              <a:round/>
              <a:headEnd/>
              <a:tailEnd/>
            </a:ln>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sp>
          <p:nvSpPr>
            <p:cNvPr id="253" name="Rounded Rectangle 252">
              <a:extLst>
                <a:ext uri="{FF2B5EF4-FFF2-40B4-BE49-F238E27FC236}">
                  <a16:creationId xmlns:a16="http://schemas.microsoft.com/office/drawing/2014/main" id="{F77939F7-98D9-F240-A324-281C3FCA0F58}"/>
                </a:ext>
              </a:extLst>
            </p:cNvPr>
            <p:cNvSpPr/>
            <p:nvPr/>
          </p:nvSpPr>
          <p:spPr>
            <a:xfrm>
              <a:off x="2116265" y="1734684"/>
              <a:ext cx="1052019" cy="228353"/>
            </a:xfrm>
            <a:prstGeom prst="roundRect">
              <a:avLst>
                <a:gd name="adj" fmla="val 50000"/>
              </a:avLst>
            </a:prstGeom>
            <a:solidFill>
              <a:srgbClr val="005073">
                <a:lumMod val="20000"/>
                <a:lumOff val="80000"/>
              </a:srgb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54" name="Rounded Rectangle 253">
              <a:extLst>
                <a:ext uri="{FF2B5EF4-FFF2-40B4-BE49-F238E27FC236}">
                  <a16:creationId xmlns:a16="http://schemas.microsoft.com/office/drawing/2014/main" id="{DACF39E9-2113-4142-8843-8832694B060B}"/>
                </a:ext>
              </a:extLst>
            </p:cNvPr>
            <p:cNvSpPr/>
            <p:nvPr/>
          </p:nvSpPr>
          <p:spPr>
            <a:xfrm>
              <a:off x="2116265" y="2033797"/>
              <a:ext cx="1052019" cy="228353"/>
            </a:xfrm>
            <a:prstGeom prst="roundRect">
              <a:avLst>
                <a:gd name="adj" fmla="val 50000"/>
              </a:avLst>
            </a:prstGeom>
            <a:solidFill>
              <a:srgbClr val="005073">
                <a:lumMod val="20000"/>
                <a:lumOff val="80000"/>
              </a:srgb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grpSp>
          <p:nvGrpSpPr>
            <p:cNvPr id="255" name="Group 254">
              <a:extLst>
                <a:ext uri="{FF2B5EF4-FFF2-40B4-BE49-F238E27FC236}">
                  <a16:creationId xmlns:a16="http://schemas.microsoft.com/office/drawing/2014/main" id="{FD8B73CA-BC51-1545-B49F-A4AC0B33547D}"/>
                </a:ext>
              </a:extLst>
            </p:cNvPr>
            <p:cNvGrpSpPr/>
            <p:nvPr/>
          </p:nvGrpSpPr>
          <p:grpSpPr>
            <a:xfrm>
              <a:off x="2116265" y="2931138"/>
              <a:ext cx="1052019" cy="228353"/>
              <a:chOff x="1755719" y="3080334"/>
              <a:chExt cx="213518" cy="45719"/>
            </a:xfrm>
          </p:grpSpPr>
          <p:sp>
            <p:nvSpPr>
              <p:cNvPr id="289" name="Rounded Rectangle 288">
                <a:extLst>
                  <a:ext uri="{FF2B5EF4-FFF2-40B4-BE49-F238E27FC236}">
                    <a16:creationId xmlns:a16="http://schemas.microsoft.com/office/drawing/2014/main" id="{C711995F-5FEC-6A42-8CC8-1EA22EB59F4A}"/>
                  </a:ext>
                </a:extLst>
              </p:cNvPr>
              <p:cNvSpPr/>
              <p:nvPr/>
            </p:nvSpPr>
            <p:spPr>
              <a:xfrm>
                <a:off x="1755719" y="3080334"/>
                <a:ext cx="213518" cy="45719"/>
              </a:xfrm>
              <a:prstGeom prst="roundRect">
                <a:avLst>
                  <a:gd name="adj" fmla="val 50000"/>
                </a:avLst>
              </a:prstGeom>
              <a:solidFill>
                <a:schemeClr val="bg1"/>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90" name="Line 206">
                <a:extLst>
                  <a:ext uri="{FF2B5EF4-FFF2-40B4-BE49-F238E27FC236}">
                    <a16:creationId xmlns:a16="http://schemas.microsoft.com/office/drawing/2014/main" id="{5D79A680-2932-B246-A981-1A8E0B1C9F4C}"/>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256" name="Group 255">
              <a:extLst>
                <a:ext uri="{FF2B5EF4-FFF2-40B4-BE49-F238E27FC236}">
                  <a16:creationId xmlns:a16="http://schemas.microsoft.com/office/drawing/2014/main" id="{31717B45-E957-4D4C-93AA-C7417DC04DB6}"/>
                </a:ext>
              </a:extLst>
            </p:cNvPr>
            <p:cNvGrpSpPr/>
            <p:nvPr/>
          </p:nvGrpSpPr>
          <p:grpSpPr>
            <a:xfrm>
              <a:off x="2116265" y="3230251"/>
              <a:ext cx="1052019" cy="228353"/>
              <a:chOff x="1755719" y="3080334"/>
              <a:chExt cx="213518" cy="45719"/>
            </a:xfrm>
          </p:grpSpPr>
          <p:sp>
            <p:nvSpPr>
              <p:cNvPr id="287" name="Rounded Rectangle 286">
                <a:extLst>
                  <a:ext uri="{FF2B5EF4-FFF2-40B4-BE49-F238E27FC236}">
                    <a16:creationId xmlns:a16="http://schemas.microsoft.com/office/drawing/2014/main" id="{8B1A2D9F-7823-004C-AEF3-A8DE94371622}"/>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88" name="Line 206">
                <a:extLst>
                  <a:ext uri="{FF2B5EF4-FFF2-40B4-BE49-F238E27FC236}">
                    <a16:creationId xmlns:a16="http://schemas.microsoft.com/office/drawing/2014/main" id="{58E94E7B-ED56-ED47-A45E-C9DD20DB18B8}"/>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257" name="Group 256">
              <a:extLst>
                <a:ext uri="{FF2B5EF4-FFF2-40B4-BE49-F238E27FC236}">
                  <a16:creationId xmlns:a16="http://schemas.microsoft.com/office/drawing/2014/main" id="{CED0E239-CC7C-FE4B-B5DD-4AA508C584B9}"/>
                </a:ext>
              </a:extLst>
            </p:cNvPr>
            <p:cNvGrpSpPr/>
            <p:nvPr/>
          </p:nvGrpSpPr>
          <p:grpSpPr>
            <a:xfrm>
              <a:off x="2125569" y="3809260"/>
              <a:ext cx="1033395" cy="541262"/>
              <a:chOff x="2352341" y="3436886"/>
              <a:chExt cx="213518" cy="108367"/>
            </a:xfrm>
          </p:grpSpPr>
          <p:sp>
            <p:nvSpPr>
              <p:cNvPr id="285" name="Rounded Rectangle 284">
                <a:extLst>
                  <a:ext uri="{FF2B5EF4-FFF2-40B4-BE49-F238E27FC236}">
                    <a16:creationId xmlns:a16="http://schemas.microsoft.com/office/drawing/2014/main" id="{5B9D20DF-F6DC-9042-B0BD-DB178C080E33}"/>
                  </a:ext>
                </a:extLst>
              </p:cNvPr>
              <p:cNvSpPr/>
              <p:nvPr/>
            </p:nvSpPr>
            <p:spPr>
              <a:xfrm>
                <a:off x="2352341" y="3436886"/>
                <a:ext cx="213518" cy="108367"/>
              </a:xfrm>
              <a:prstGeom prst="roundRect">
                <a:avLst>
                  <a:gd name="adj" fmla="val 16610"/>
                </a:avLst>
              </a:prstGeom>
              <a:solidFill>
                <a:srgbClr val="005073">
                  <a:lumMod val="40000"/>
                  <a:lumOff val="60000"/>
                </a:srgb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86" name="Line 206">
                <a:extLst>
                  <a:ext uri="{FF2B5EF4-FFF2-40B4-BE49-F238E27FC236}">
                    <a16:creationId xmlns:a16="http://schemas.microsoft.com/office/drawing/2014/main" id="{E5115A00-9D58-384B-8FCC-9CF839A6D0AE}"/>
                  </a:ext>
                </a:extLst>
              </p:cNvPr>
              <p:cNvSpPr>
                <a:spLocks noChangeShapeType="1"/>
              </p:cNvSpPr>
              <p:nvPr/>
            </p:nvSpPr>
            <p:spPr bwMode="auto">
              <a:xfrm>
                <a:off x="2379338" y="3462509"/>
                <a:ext cx="45720" cy="0"/>
              </a:xfrm>
              <a:prstGeom prst="line">
                <a:avLst/>
              </a:prstGeom>
              <a:noFill/>
              <a:ln w="1905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sp>
          <p:nvSpPr>
            <p:cNvPr id="258" name="Rounded Rectangle 257">
              <a:extLst>
                <a:ext uri="{FF2B5EF4-FFF2-40B4-BE49-F238E27FC236}">
                  <a16:creationId xmlns:a16="http://schemas.microsoft.com/office/drawing/2014/main" id="{0A53B892-FA40-FE4E-93C2-2FC72EC3913D}"/>
                </a:ext>
              </a:extLst>
            </p:cNvPr>
            <p:cNvSpPr/>
            <p:nvPr/>
          </p:nvSpPr>
          <p:spPr>
            <a:xfrm>
              <a:off x="2125570" y="2319105"/>
              <a:ext cx="1033395" cy="541262"/>
            </a:xfrm>
            <a:prstGeom prst="roundRect">
              <a:avLst>
                <a:gd name="adj" fmla="val 16610"/>
              </a:avLst>
            </a:prstGeom>
            <a:solidFill>
              <a:srgbClr val="005073">
                <a:lumMod val="40000"/>
                <a:lumOff val="60000"/>
              </a:srgb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grpSp>
          <p:nvGrpSpPr>
            <p:cNvPr id="259" name="Group 258">
              <a:extLst>
                <a:ext uri="{FF2B5EF4-FFF2-40B4-BE49-F238E27FC236}">
                  <a16:creationId xmlns:a16="http://schemas.microsoft.com/office/drawing/2014/main" id="{E79EEE5B-71DD-644C-A365-D1803A487234}"/>
                </a:ext>
              </a:extLst>
            </p:cNvPr>
            <p:cNvGrpSpPr/>
            <p:nvPr/>
          </p:nvGrpSpPr>
          <p:grpSpPr>
            <a:xfrm>
              <a:off x="2227725" y="2366051"/>
              <a:ext cx="814470" cy="450909"/>
              <a:chOff x="2137598" y="2172833"/>
              <a:chExt cx="814470" cy="450909"/>
            </a:xfrm>
          </p:grpSpPr>
          <p:sp>
            <p:nvSpPr>
              <p:cNvPr id="263" name="Line 206">
                <a:extLst>
                  <a:ext uri="{FF2B5EF4-FFF2-40B4-BE49-F238E27FC236}">
                    <a16:creationId xmlns:a16="http://schemas.microsoft.com/office/drawing/2014/main" id="{1F9B3CC6-4211-BB48-B590-B221225B7597}"/>
                  </a:ext>
                </a:extLst>
              </p:cNvPr>
              <p:cNvSpPr>
                <a:spLocks noChangeShapeType="1"/>
              </p:cNvSpPr>
              <p:nvPr/>
            </p:nvSpPr>
            <p:spPr bwMode="auto">
              <a:xfrm>
                <a:off x="2160466" y="2545411"/>
                <a:ext cx="225265"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nvGrpSpPr>
              <p:cNvPr id="264" name="Group 263">
                <a:extLst>
                  <a:ext uri="{FF2B5EF4-FFF2-40B4-BE49-F238E27FC236}">
                    <a16:creationId xmlns:a16="http://schemas.microsoft.com/office/drawing/2014/main" id="{EE00367C-ABEB-6E4F-92EB-104750DBC890}"/>
                  </a:ext>
                </a:extLst>
              </p:cNvPr>
              <p:cNvGrpSpPr>
                <a:grpSpLocks noChangeAspect="1"/>
              </p:cNvGrpSpPr>
              <p:nvPr/>
            </p:nvGrpSpPr>
            <p:grpSpPr>
              <a:xfrm rot="16200000">
                <a:off x="1961217" y="2349214"/>
                <a:ext cx="450561" cy="97800"/>
                <a:chOff x="1755719" y="3080334"/>
                <a:chExt cx="213518" cy="45719"/>
              </a:xfrm>
            </p:grpSpPr>
            <p:sp>
              <p:nvSpPr>
                <p:cNvPr id="283" name="Rounded Rectangle 282">
                  <a:extLst>
                    <a:ext uri="{FF2B5EF4-FFF2-40B4-BE49-F238E27FC236}">
                      <a16:creationId xmlns:a16="http://schemas.microsoft.com/office/drawing/2014/main" id="{76AE8E9C-89B7-A348-91CB-3188112CD3AA}"/>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84" name="Line 206">
                  <a:extLst>
                    <a:ext uri="{FF2B5EF4-FFF2-40B4-BE49-F238E27FC236}">
                      <a16:creationId xmlns:a16="http://schemas.microsoft.com/office/drawing/2014/main" id="{7D8B43A6-1E45-A049-9796-DA170FB66FA7}"/>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265" name="Group 264">
                <a:extLst>
                  <a:ext uri="{FF2B5EF4-FFF2-40B4-BE49-F238E27FC236}">
                    <a16:creationId xmlns:a16="http://schemas.microsoft.com/office/drawing/2014/main" id="{2D373EA0-1213-2941-9D9D-508B78818966}"/>
                  </a:ext>
                </a:extLst>
              </p:cNvPr>
              <p:cNvGrpSpPr>
                <a:grpSpLocks noChangeAspect="1"/>
              </p:cNvGrpSpPr>
              <p:nvPr/>
            </p:nvGrpSpPr>
            <p:grpSpPr>
              <a:xfrm rot="16200000">
                <a:off x="2080662" y="2349272"/>
                <a:ext cx="450561" cy="97800"/>
                <a:chOff x="1755719" y="3080334"/>
                <a:chExt cx="213518" cy="45719"/>
              </a:xfrm>
            </p:grpSpPr>
            <p:sp>
              <p:nvSpPr>
                <p:cNvPr id="281" name="Rounded Rectangle 280">
                  <a:extLst>
                    <a:ext uri="{FF2B5EF4-FFF2-40B4-BE49-F238E27FC236}">
                      <a16:creationId xmlns:a16="http://schemas.microsoft.com/office/drawing/2014/main" id="{549C4FC8-72FB-1346-A43B-B89B2561B0C2}"/>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82" name="Line 206">
                  <a:extLst>
                    <a:ext uri="{FF2B5EF4-FFF2-40B4-BE49-F238E27FC236}">
                      <a16:creationId xmlns:a16="http://schemas.microsoft.com/office/drawing/2014/main" id="{229B9DEE-2DD6-684D-93A7-859255DB22D4}"/>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266" name="Group 265">
                <a:extLst>
                  <a:ext uri="{FF2B5EF4-FFF2-40B4-BE49-F238E27FC236}">
                    <a16:creationId xmlns:a16="http://schemas.microsoft.com/office/drawing/2014/main" id="{5E0106ED-B608-474E-A95D-CFCDF2F80F69}"/>
                  </a:ext>
                </a:extLst>
              </p:cNvPr>
              <p:cNvGrpSpPr>
                <a:grpSpLocks noChangeAspect="1"/>
              </p:cNvGrpSpPr>
              <p:nvPr/>
            </p:nvGrpSpPr>
            <p:grpSpPr>
              <a:xfrm rot="16200000">
                <a:off x="2200107" y="2349330"/>
                <a:ext cx="450561" cy="97800"/>
                <a:chOff x="1755719" y="3080334"/>
                <a:chExt cx="213518" cy="45719"/>
              </a:xfrm>
            </p:grpSpPr>
            <p:sp>
              <p:nvSpPr>
                <p:cNvPr id="279" name="Rounded Rectangle 278">
                  <a:extLst>
                    <a:ext uri="{FF2B5EF4-FFF2-40B4-BE49-F238E27FC236}">
                      <a16:creationId xmlns:a16="http://schemas.microsoft.com/office/drawing/2014/main" id="{00FF1014-C60A-0C4C-8213-0895EB93720A}"/>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80" name="Line 206">
                  <a:extLst>
                    <a:ext uri="{FF2B5EF4-FFF2-40B4-BE49-F238E27FC236}">
                      <a16:creationId xmlns:a16="http://schemas.microsoft.com/office/drawing/2014/main" id="{21776FC2-E710-0344-93D3-F330296433C0}"/>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267" name="Group 266">
                <a:extLst>
                  <a:ext uri="{FF2B5EF4-FFF2-40B4-BE49-F238E27FC236}">
                    <a16:creationId xmlns:a16="http://schemas.microsoft.com/office/drawing/2014/main" id="{31D7F038-960A-874D-9270-B063E0F14FDD}"/>
                  </a:ext>
                </a:extLst>
              </p:cNvPr>
              <p:cNvGrpSpPr>
                <a:grpSpLocks noChangeAspect="1"/>
              </p:cNvGrpSpPr>
              <p:nvPr/>
            </p:nvGrpSpPr>
            <p:grpSpPr>
              <a:xfrm rot="16200000">
                <a:off x="2319552" y="2349388"/>
                <a:ext cx="450561" cy="97800"/>
                <a:chOff x="1755719" y="3080334"/>
                <a:chExt cx="213518" cy="45719"/>
              </a:xfrm>
            </p:grpSpPr>
            <p:sp>
              <p:nvSpPr>
                <p:cNvPr id="277" name="Rounded Rectangle 276">
                  <a:extLst>
                    <a:ext uri="{FF2B5EF4-FFF2-40B4-BE49-F238E27FC236}">
                      <a16:creationId xmlns:a16="http://schemas.microsoft.com/office/drawing/2014/main" id="{C56F50CD-73EB-3A48-8FC2-27E1DAAFDB3F}"/>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78" name="Line 206">
                  <a:extLst>
                    <a:ext uri="{FF2B5EF4-FFF2-40B4-BE49-F238E27FC236}">
                      <a16:creationId xmlns:a16="http://schemas.microsoft.com/office/drawing/2014/main" id="{F8AE88B6-F707-1845-8ADB-B66BDA4CE772}"/>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268" name="Group 267">
                <a:extLst>
                  <a:ext uri="{FF2B5EF4-FFF2-40B4-BE49-F238E27FC236}">
                    <a16:creationId xmlns:a16="http://schemas.microsoft.com/office/drawing/2014/main" id="{20092A92-8010-9B44-8645-43C1CF0816A2}"/>
                  </a:ext>
                </a:extLst>
              </p:cNvPr>
              <p:cNvGrpSpPr>
                <a:grpSpLocks noChangeAspect="1"/>
              </p:cNvGrpSpPr>
              <p:nvPr/>
            </p:nvGrpSpPr>
            <p:grpSpPr>
              <a:xfrm rot="16200000">
                <a:off x="2438997" y="2349446"/>
                <a:ext cx="450561" cy="97800"/>
                <a:chOff x="1755719" y="3080334"/>
                <a:chExt cx="213518" cy="45719"/>
              </a:xfrm>
            </p:grpSpPr>
            <p:sp>
              <p:nvSpPr>
                <p:cNvPr id="275" name="Rounded Rectangle 274">
                  <a:extLst>
                    <a:ext uri="{FF2B5EF4-FFF2-40B4-BE49-F238E27FC236}">
                      <a16:creationId xmlns:a16="http://schemas.microsoft.com/office/drawing/2014/main" id="{2D7B4615-3CDD-DE49-BCBF-A55AE28C2BC5}"/>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76" name="Line 206">
                  <a:extLst>
                    <a:ext uri="{FF2B5EF4-FFF2-40B4-BE49-F238E27FC236}">
                      <a16:creationId xmlns:a16="http://schemas.microsoft.com/office/drawing/2014/main" id="{8DE0F763-E5B8-CB4A-B6CD-D548605AAE1A}"/>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269" name="Group 268">
                <a:extLst>
                  <a:ext uri="{FF2B5EF4-FFF2-40B4-BE49-F238E27FC236}">
                    <a16:creationId xmlns:a16="http://schemas.microsoft.com/office/drawing/2014/main" id="{49E2581C-4632-434A-AA7A-0EC24AF7D420}"/>
                  </a:ext>
                </a:extLst>
              </p:cNvPr>
              <p:cNvGrpSpPr>
                <a:grpSpLocks noChangeAspect="1"/>
              </p:cNvGrpSpPr>
              <p:nvPr/>
            </p:nvGrpSpPr>
            <p:grpSpPr>
              <a:xfrm rot="16200000">
                <a:off x="2558442" y="2349504"/>
                <a:ext cx="450561" cy="97800"/>
                <a:chOff x="1755719" y="3080334"/>
                <a:chExt cx="213518" cy="45719"/>
              </a:xfrm>
            </p:grpSpPr>
            <p:sp>
              <p:nvSpPr>
                <p:cNvPr id="273" name="Rounded Rectangle 272">
                  <a:extLst>
                    <a:ext uri="{FF2B5EF4-FFF2-40B4-BE49-F238E27FC236}">
                      <a16:creationId xmlns:a16="http://schemas.microsoft.com/office/drawing/2014/main" id="{9BA1662A-BE2B-A146-95AF-DDE053CC9F8E}"/>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74" name="Line 206">
                  <a:extLst>
                    <a:ext uri="{FF2B5EF4-FFF2-40B4-BE49-F238E27FC236}">
                      <a16:creationId xmlns:a16="http://schemas.microsoft.com/office/drawing/2014/main" id="{A670F357-FE74-3748-A6B3-40DBE2F01380}"/>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270" name="Group 269">
                <a:extLst>
                  <a:ext uri="{FF2B5EF4-FFF2-40B4-BE49-F238E27FC236}">
                    <a16:creationId xmlns:a16="http://schemas.microsoft.com/office/drawing/2014/main" id="{EDF64F76-7D78-6444-8D86-5CF57DB34411}"/>
                  </a:ext>
                </a:extLst>
              </p:cNvPr>
              <p:cNvGrpSpPr>
                <a:grpSpLocks noChangeAspect="1"/>
              </p:cNvGrpSpPr>
              <p:nvPr/>
            </p:nvGrpSpPr>
            <p:grpSpPr>
              <a:xfrm rot="16200000">
                <a:off x="2677887" y="2349562"/>
                <a:ext cx="450561" cy="97800"/>
                <a:chOff x="1755719" y="3080334"/>
                <a:chExt cx="213518" cy="45719"/>
              </a:xfrm>
            </p:grpSpPr>
            <p:sp>
              <p:nvSpPr>
                <p:cNvPr id="271" name="Rounded Rectangle 270">
                  <a:extLst>
                    <a:ext uri="{FF2B5EF4-FFF2-40B4-BE49-F238E27FC236}">
                      <a16:creationId xmlns:a16="http://schemas.microsoft.com/office/drawing/2014/main" id="{29658231-9F1E-8848-8BE4-6A726B988278}"/>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72" name="Line 206">
                  <a:extLst>
                    <a:ext uri="{FF2B5EF4-FFF2-40B4-BE49-F238E27FC236}">
                      <a16:creationId xmlns:a16="http://schemas.microsoft.com/office/drawing/2014/main" id="{D696F6BC-EC6C-D84D-8656-EDD6D4C10803}"/>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grpSp>
          <p:nvGrpSpPr>
            <p:cNvPr id="260" name="Group 259">
              <a:extLst>
                <a:ext uri="{FF2B5EF4-FFF2-40B4-BE49-F238E27FC236}">
                  <a16:creationId xmlns:a16="http://schemas.microsoft.com/office/drawing/2014/main" id="{9E408A77-0FEA-2A45-9247-593AD926E1A2}"/>
                </a:ext>
              </a:extLst>
            </p:cNvPr>
            <p:cNvGrpSpPr/>
            <p:nvPr/>
          </p:nvGrpSpPr>
          <p:grpSpPr>
            <a:xfrm>
              <a:off x="2130097" y="3525428"/>
              <a:ext cx="1052019" cy="228353"/>
              <a:chOff x="1755719" y="3080334"/>
              <a:chExt cx="213518" cy="45719"/>
            </a:xfrm>
          </p:grpSpPr>
          <p:sp>
            <p:nvSpPr>
              <p:cNvPr id="261" name="Rounded Rectangle 260">
                <a:extLst>
                  <a:ext uri="{FF2B5EF4-FFF2-40B4-BE49-F238E27FC236}">
                    <a16:creationId xmlns:a16="http://schemas.microsoft.com/office/drawing/2014/main" id="{0203E3EB-AE14-574F-B9F4-D3B57A4D2855}"/>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62" name="Line 206">
                <a:extLst>
                  <a:ext uri="{FF2B5EF4-FFF2-40B4-BE49-F238E27FC236}">
                    <a16:creationId xmlns:a16="http://schemas.microsoft.com/office/drawing/2014/main" id="{DA681302-2EC7-594C-BC97-586BC35AA031}"/>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grpSp>
        <p:nvGrpSpPr>
          <p:cNvPr id="211" name="Group 210">
            <a:extLst>
              <a:ext uri="{FF2B5EF4-FFF2-40B4-BE49-F238E27FC236}">
                <a16:creationId xmlns:a16="http://schemas.microsoft.com/office/drawing/2014/main" id="{B87044D8-6BD9-C242-9B2F-6B55D6052269}"/>
              </a:ext>
            </a:extLst>
          </p:cNvPr>
          <p:cNvGrpSpPr>
            <a:grpSpLocks noChangeAspect="1"/>
          </p:cNvGrpSpPr>
          <p:nvPr/>
        </p:nvGrpSpPr>
        <p:grpSpPr>
          <a:xfrm>
            <a:off x="436099" y="2310973"/>
            <a:ext cx="904757" cy="2034129"/>
            <a:chOff x="1997611" y="1598774"/>
            <a:chExt cx="1280219" cy="2878264"/>
          </a:xfrm>
        </p:grpSpPr>
        <p:sp>
          <p:nvSpPr>
            <p:cNvPr id="212" name="Freeform 201">
              <a:extLst>
                <a:ext uri="{FF2B5EF4-FFF2-40B4-BE49-F238E27FC236}">
                  <a16:creationId xmlns:a16="http://schemas.microsoft.com/office/drawing/2014/main" id="{6BB8D521-1342-4D47-ABC6-7DF9EBFF61AB}"/>
                </a:ext>
              </a:extLst>
            </p:cNvPr>
            <p:cNvSpPr>
              <a:spLocks/>
            </p:cNvSpPr>
            <p:nvPr/>
          </p:nvSpPr>
          <p:spPr bwMode="auto">
            <a:xfrm>
              <a:off x="1997611" y="1598774"/>
              <a:ext cx="1280219" cy="2878264"/>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rgbClr val="00BCEB"/>
            </a:solidFill>
            <a:ln w="22225">
              <a:noFill/>
              <a:round/>
              <a:headEnd/>
              <a:tailEnd/>
            </a:ln>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sp>
          <p:nvSpPr>
            <p:cNvPr id="213" name="Rounded Rectangle 212">
              <a:extLst>
                <a:ext uri="{FF2B5EF4-FFF2-40B4-BE49-F238E27FC236}">
                  <a16:creationId xmlns:a16="http://schemas.microsoft.com/office/drawing/2014/main" id="{53867DBB-729E-F34C-8F94-1AA3224BA817}"/>
                </a:ext>
              </a:extLst>
            </p:cNvPr>
            <p:cNvSpPr/>
            <p:nvPr/>
          </p:nvSpPr>
          <p:spPr>
            <a:xfrm>
              <a:off x="2116265" y="1734684"/>
              <a:ext cx="1052019" cy="228353"/>
            </a:xfrm>
            <a:prstGeom prst="roundRect">
              <a:avLst>
                <a:gd name="adj" fmla="val 50000"/>
              </a:avLst>
            </a:prstGeom>
            <a:solidFill>
              <a:srgbClr val="005073">
                <a:lumMod val="20000"/>
                <a:lumOff val="80000"/>
              </a:srgb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14" name="Rounded Rectangle 213">
              <a:extLst>
                <a:ext uri="{FF2B5EF4-FFF2-40B4-BE49-F238E27FC236}">
                  <a16:creationId xmlns:a16="http://schemas.microsoft.com/office/drawing/2014/main" id="{5D7B1CA2-A02B-674F-B9F7-64C659DDDC6C}"/>
                </a:ext>
              </a:extLst>
            </p:cNvPr>
            <p:cNvSpPr/>
            <p:nvPr/>
          </p:nvSpPr>
          <p:spPr>
            <a:xfrm>
              <a:off x="2116265" y="2033797"/>
              <a:ext cx="1052019" cy="228353"/>
            </a:xfrm>
            <a:prstGeom prst="roundRect">
              <a:avLst>
                <a:gd name="adj" fmla="val 50000"/>
              </a:avLst>
            </a:prstGeom>
            <a:solidFill>
              <a:srgbClr val="005073">
                <a:lumMod val="20000"/>
                <a:lumOff val="80000"/>
              </a:srgb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grpSp>
          <p:nvGrpSpPr>
            <p:cNvPr id="215" name="Group 214">
              <a:extLst>
                <a:ext uri="{FF2B5EF4-FFF2-40B4-BE49-F238E27FC236}">
                  <a16:creationId xmlns:a16="http://schemas.microsoft.com/office/drawing/2014/main" id="{3784BF68-9933-EE4C-918F-1430D8C219CA}"/>
                </a:ext>
              </a:extLst>
            </p:cNvPr>
            <p:cNvGrpSpPr/>
            <p:nvPr/>
          </p:nvGrpSpPr>
          <p:grpSpPr>
            <a:xfrm>
              <a:off x="2116265" y="2931138"/>
              <a:ext cx="1052019" cy="228353"/>
              <a:chOff x="1755719" y="3080334"/>
              <a:chExt cx="213518" cy="45719"/>
            </a:xfrm>
          </p:grpSpPr>
          <p:sp>
            <p:nvSpPr>
              <p:cNvPr id="249" name="Rounded Rectangle 248">
                <a:extLst>
                  <a:ext uri="{FF2B5EF4-FFF2-40B4-BE49-F238E27FC236}">
                    <a16:creationId xmlns:a16="http://schemas.microsoft.com/office/drawing/2014/main" id="{BF016A34-AD31-7648-BE35-08838C5A8EC2}"/>
                  </a:ext>
                </a:extLst>
              </p:cNvPr>
              <p:cNvSpPr/>
              <p:nvPr/>
            </p:nvSpPr>
            <p:spPr>
              <a:xfrm>
                <a:off x="1755719" y="3080334"/>
                <a:ext cx="213518" cy="45719"/>
              </a:xfrm>
              <a:prstGeom prst="roundRect">
                <a:avLst>
                  <a:gd name="adj" fmla="val 50000"/>
                </a:avLst>
              </a:prstGeom>
              <a:solidFill>
                <a:schemeClr val="bg1"/>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50" name="Line 206">
                <a:extLst>
                  <a:ext uri="{FF2B5EF4-FFF2-40B4-BE49-F238E27FC236}">
                    <a16:creationId xmlns:a16="http://schemas.microsoft.com/office/drawing/2014/main" id="{8BCF4074-0812-B745-AD13-9595A83694D9}"/>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216" name="Group 215">
              <a:extLst>
                <a:ext uri="{FF2B5EF4-FFF2-40B4-BE49-F238E27FC236}">
                  <a16:creationId xmlns:a16="http://schemas.microsoft.com/office/drawing/2014/main" id="{F59D43FF-25B9-2149-9794-28D6BA1B653B}"/>
                </a:ext>
              </a:extLst>
            </p:cNvPr>
            <p:cNvGrpSpPr/>
            <p:nvPr/>
          </p:nvGrpSpPr>
          <p:grpSpPr>
            <a:xfrm>
              <a:off x="2116265" y="3230251"/>
              <a:ext cx="1052019" cy="228353"/>
              <a:chOff x="1755719" y="3080334"/>
              <a:chExt cx="213518" cy="45719"/>
            </a:xfrm>
          </p:grpSpPr>
          <p:sp>
            <p:nvSpPr>
              <p:cNvPr id="247" name="Rounded Rectangle 246">
                <a:extLst>
                  <a:ext uri="{FF2B5EF4-FFF2-40B4-BE49-F238E27FC236}">
                    <a16:creationId xmlns:a16="http://schemas.microsoft.com/office/drawing/2014/main" id="{FAF3822D-826C-4F44-B5BE-3688809C6EC0}"/>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48" name="Line 206">
                <a:extLst>
                  <a:ext uri="{FF2B5EF4-FFF2-40B4-BE49-F238E27FC236}">
                    <a16:creationId xmlns:a16="http://schemas.microsoft.com/office/drawing/2014/main" id="{4F641CC1-9914-CA47-A2B7-8EE3B30071FE}"/>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217" name="Group 216">
              <a:extLst>
                <a:ext uri="{FF2B5EF4-FFF2-40B4-BE49-F238E27FC236}">
                  <a16:creationId xmlns:a16="http://schemas.microsoft.com/office/drawing/2014/main" id="{E2B7B596-5DC0-0D47-B022-4D3841F3A078}"/>
                </a:ext>
              </a:extLst>
            </p:cNvPr>
            <p:cNvGrpSpPr/>
            <p:nvPr/>
          </p:nvGrpSpPr>
          <p:grpSpPr>
            <a:xfrm>
              <a:off x="2125569" y="3809260"/>
              <a:ext cx="1033395" cy="541262"/>
              <a:chOff x="2352341" y="3436886"/>
              <a:chExt cx="213518" cy="108367"/>
            </a:xfrm>
          </p:grpSpPr>
          <p:sp>
            <p:nvSpPr>
              <p:cNvPr id="245" name="Rounded Rectangle 244">
                <a:extLst>
                  <a:ext uri="{FF2B5EF4-FFF2-40B4-BE49-F238E27FC236}">
                    <a16:creationId xmlns:a16="http://schemas.microsoft.com/office/drawing/2014/main" id="{3045023A-BDCA-3A43-90DA-50B92499E0A2}"/>
                  </a:ext>
                </a:extLst>
              </p:cNvPr>
              <p:cNvSpPr/>
              <p:nvPr/>
            </p:nvSpPr>
            <p:spPr>
              <a:xfrm>
                <a:off x="2352341" y="3436886"/>
                <a:ext cx="213518" cy="108367"/>
              </a:xfrm>
              <a:prstGeom prst="roundRect">
                <a:avLst>
                  <a:gd name="adj" fmla="val 16610"/>
                </a:avLst>
              </a:prstGeom>
              <a:solidFill>
                <a:srgbClr val="005073">
                  <a:lumMod val="40000"/>
                  <a:lumOff val="60000"/>
                </a:srgb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46" name="Line 206">
                <a:extLst>
                  <a:ext uri="{FF2B5EF4-FFF2-40B4-BE49-F238E27FC236}">
                    <a16:creationId xmlns:a16="http://schemas.microsoft.com/office/drawing/2014/main" id="{52B0902B-CB65-6E40-8443-7AC1AAC50491}"/>
                  </a:ext>
                </a:extLst>
              </p:cNvPr>
              <p:cNvSpPr>
                <a:spLocks noChangeShapeType="1"/>
              </p:cNvSpPr>
              <p:nvPr/>
            </p:nvSpPr>
            <p:spPr bwMode="auto">
              <a:xfrm>
                <a:off x="2379338" y="3462509"/>
                <a:ext cx="45720" cy="0"/>
              </a:xfrm>
              <a:prstGeom prst="line">
                <a:avLst/>
              </a:prstGeom>
              <a:noFill/>
              <a:ln w="1905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sp>
          <p:nvSpPr>
            <p:cNvPr id="218" name="Rounded Rectangle 217">
              <a:extLst>
                <a:ext uri="{FF2B5EF4-FFF2-40B4-BE49-F238E27FC236}">
                  <a16:creationId xmlns:a16="http://schemas.microsoft.com/office/drawing/2014/main" id="{E0948938-3847-224C-A58E-5A150FE8F068}"/>
                </a:ext>
              </a:extLst>
            </p:cNvPr>
            <p:cNvSpPr/>
            <p:nvPr/>
          </p:nvSpPr>
          <p:spPr>
            <a:xfrm>
              <a:off x="2125570" y="2319105"/>
              <a:ext cx="1033395" cy="541262"/>
            </a:xfrm>
            <a:prstGeom prst="roundRect">
              <a:avLst>
                <a:gd name="adj" fmla="val 16610"/>
              </a:avLst>
            </a:prstGeom>
            <a:solidFill>
              <a:srgbClr val="005073">
                <a:lumMod val="40000"/>
                <a:lumOff val="60000"/>
              </a:srgb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grpSp>
          <p:nvGrpSpPr>
            <p:cNvPr id="219" name="Group 218">
              <a:extLst>
                <a:ext uri="{FF2B5EF4-FFF2-40B4-BE49-F238E27FC236}">
                  <a16:creationId xmlns:a16="http://schemas.microsoft.com/office/drawing/2014/main" id="{FC745C38-A855-3243-B7C0-A0606CAB1124}"/>
                </a:ext>
              </a:extLst>
            </p:cNvPr>
            <p:cNvGrpSpPr/>
            <p:nvPr/>
          </p:nvGrpSpPr>
          <p:grpSpPr>
            <a:xfrm>
              <a:off x="2227725" y="2366051"/>
              <a:ext cx="814470" cy="450909"/>
              <a:chOff x="2137598" y="2172833"/>
              <a:chExt cx="814470" cy="450909"/>
            </a:xfrm>
          </p:grpSpPr>
          <p:sp>
            <p:nvSpPr>
              <p:cNvPr id="223" name="Line 206">
                <a:extLst>
                  <a:ext uri="{FF2B5EF4-FFF2-40B4-BE49-F238E27FC236}">
                    <a16:creationId xmlns:a16="http://schemas.microsoft.com/office/drawing/2014/main" id="{34FD38C4-C7A3-D042-911D-9F8112B9DFED}"/>
                  </a:ext>
                </a:extLst>
              </p:cNvPr>
              <p:cNvSpPr>
                <a:spLocks noChangeShapeType="1"/>
              </p:cNvSpPr>
              <p:nvPr/>
            </p:nvSpPr>
            <p:spPr bwMode="auto">
              <a:xfrm>
                <a:off x="2160466" y="2545411"/>
                <a:ext cx="225265"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nvGrpSpPr>
              <p:cNvPr id="224" name="Group 223">
                <a:extLst>
                  <a:ext uri="{FF2B5EF4-FFF2-40B4-BE49-F238E27FC236}">
                    <a16:creationId xmlns:a16="http://schemas.microsoft.com/office/drawing/2014/main" id="{967ADAD0-06C4-E843-B58B-12A55F53FF29}"/>
                  </a:ext>
                </a:extLst>
              </p:cNvPr>
              <p:cNvGrpSpPr>
                <a:grpSpLocks noChangeAspect="1"/>
              </p:cNvGrpSpPr>
              <p:nvPr/>
            </p:nvGrpSpPr>
            <p:grpSpPr>
              <a:xfrm rot="16200000">
                <a:off x="1961217" y="2349214"/>
                <a:ext cx="450561" cy="97800"/>
                <a:chOff x="1755719" y="3080334"/>
                <a:chExt cx="213518" cy="45719"/>
              </a:xfrm>
            </p:grpSpPr>
            <p:sp>
              <p:nvSpPr>
                <p:cNvPr id="243" name="Rounded Rectangle 242">
                  <a:extLst>
                    <a:ext uri="{FF2B5EF4-FFF2-40B4-BE49-F238E27FC236}">
                      <a16:creationId xmlns:a16="http://schemas.microsoft.com/office/drawing/2014/main" id="{C80BD6DC-BAF5-F14A-922A-B369DAF38E28}"/>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44" name="Line 206">
                  <a:extLst>
                    <a:ext uri="{FF2B5EF4-FFF2-40B4-BE49-F238E27FC236}">
                      <a16:creationId xmlns:a16="http://schemas.microsoft.com/office/drawing/2014/main" id="{21DE6887-3CFD-0F42-8E15-7737ABD3B0EE}"/>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225" name="Group 224">
                <a:extLst>
                  <a:ext uri="{FF2B5EF4-FFF2-40B4-BE49-F238E27FC236}">
                    <a16:creationId xmlns:a16="http://schemas.microsoft.com/office/drawing/2014/main" id="{263C22DE-02DE-5943-8AAA-CD73C38B9B8F}"/>
                  </a:ext>
                </a:extLst>
              </p:cNvPr>
              <p:cNvGrpSpPr>
                <a:grpSpLocks noChangeAspect="1"/>
              </p:cNvGrpSpPr>
              <p:nvPr/>
            </p:nvGrpSpPr>
            <p:grpSpPr>
              <a:xfrm rot="16200000">
                <a:off x="2080662" y="2349272"/>
                <a:ext cx="450561" cy="97800"/>
                <a:chOff x="1755719" y="3080334"/>
                <a:chExt cx="213518" cy="45719"/>
              </a:xfrm>
            </p:grpSpPr>
            <p:sp>
              <p:nvSpPr>
                <p:cNvPr id="241" name="Rounded Rectangle 240">
                  <a:extLst>
                    <a:ext uri="{FF2B5EF4-FFF2-40B4-BE49-F238E27FC236}">
                      <a16:creationId xmlns:a16="http://schemas.microsoft.com/office/drawing/2014/main" id="{11CCF2A7-7A45-324D-BB30-6B5E8C74BFD5}"/>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42" name="Line 206">
                  <a:extLst>
                    <a:ext uri="{FF2B5EF4-FFF2-40B4-BE49-F238E27FC236}">
                      <a16:creationId xmlns:a16="http://schemas.microsoft.com/office/drawing/2014/main" id="{01D5BF70-4CF5-A248-8BD8-6FDF67994AC2}"/>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226" name="Group 225">
                <a:extLst>
                  <a:ext uri="{FF2B5EF4-FFF2-40B4-BE49-F238E27FC236}">
                    <a16:creationId xmlns:a16="http://schemas.microsoft.com/office/drawing/2014/main" id="{1B2F21D7-359B-2343-A42F-F61F0FA6E5AD}"/>
                  </a:ext>
                </a:extLst>
              </p:cNvPr>
              <p:cNvGrpSpPr>
                <a:grpSpLocks noChangeAspect="1"/>
              </p:cNvGrpSpPr>
              <p:nvPr/>
            </p:nvGrpSpPr>
            <p:grpSpPr>
              <a:xfrm rot="16200000">
                <a:off x="2200107" y="2349330"/>
                <a:ext cx="450561" cy="97800"/>
                <a:chOff x="1755719" y="3080334"/>
                <a:chExt cx="213518" cy="45719"/>
              </a:xfrm>
            </p:grpSpPr>
            <p:sp>
              <p:nvSpPr>
                <p:cNvPr id="239" name="Rounded Rectangle 238">
                  <a:extLst>
                    <a:ext uri="{FF2B5EF4-FFF2-40B4-BE49-F238E27FC236}">
                      <a16:creationId xmlns:a16="http://schemas.microsoft.com/office/drawing/2014/main" id="{8FD1D138-4C64-5747-8449-E0C6F3F6FF3E}"/>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40" name="Line 206">
                  <a:extLst>
                    <a:ext uri="{FF2B5EF4-FFF2-40B4-BE49-F238E27FC236}">
                      <a16:creationId xmlns:a16="http://schemas.microsoft.com/office/drawing/2014/main" id="{45F3F93F-BBF9-1B4C-9DB1-CCACF8C1E70F}"/>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227" name="Group 226">
                <a:extLst>
                  <a:ext uri="{FF2B5EF4-FFF2-40B4-BE49-F238E27FC236}">
                    <a16:creationId xmlns:a16="http://schemas.microsoft.com/office/drawing/2014/main" id="{ABF6692D-99B8-7441-9FE5-250B2664D6B0}"/>
                  </a:ext>
                </a:extLst>
              </p:cNvPr>
              <p:cNvGrpSpPr>
                <a:grpSpLocks noChangeAspect="1"/>
              </p:cNvGrpSpPr>
              <p:nvPr/>
            </p:nvGrpSpPr>
            <p:grpSpPr>
              <a:xfrm rot="16200000">
                <a:off x="2319552" y="2349388"/>
                <a:ext cx="450561" cy="97800"/>
                <a:chOff x="1755719" y="3080334"/>
                <a:chExt cx="213518" cy="45719"/>
              </a:xfrm>
            </p:grpSpPr>
            <p:sp>
              <p:nvSpPr>
                <p:cNvPr id="237" name="Rounded Rectangle 236">
                  <a:extLst>
                    <a:ext uri="{FF2B5EF4-FFF2-40B4-BE49-F238E27FC236}">
                      <a16:creationId xmlns:a16="http://schemas.microsoft.com/office/drawing/2014/main" id="{91C68414-5E84-EA48-968B-AB53A49B73BF}"/>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38" name="Line 206">
                  <a:extLst>
                    <a:ext uri="{FF2B5EF4-FFF2-40B4-BE49-F238E27FC236}">
                      <a16:creationId xmlns:a16="http://schemas.microsoft.com/office/drawing/2014/main" id="{CF0314BD-6D2F-3E4B-8EFE-E2A9B1981269}"/>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228" name="Group 227">
                <a:extLst>
                  <a:ext uri="{FF2B5EF4-FFF2-40B4-BE49-F238E27FC236}">
                    <a16:creationId xmlns:a16="http://schemas.microsoft.com/office/drawing/2014/main" id="{BD5DF0AD-A4D1-2E4C-8F5B-09857A2237A0}"/>
                  </a:ext>
                </a:extLst>
              </p:cNvPr>
              <p:cNvGrpSpPr>
                <a:grpSpLocks noChangeAspect="1"/>
              </p:cNvGrpSpPr>
              <p:nvPr/>
            </p:nvGrpSpPr>
            <p:grpSpPr>
              <a:xfrm rot="16200000">
                <a:off x="2438997" y="2349446"/>
                <a:ext cx="450561" cy="97800"/>
                <a:chOff x="1755719" y="3080334"/>
                <a:chExt cx="213518" cy="45719"/>
              </a:xfrm>
            </p:grpSpPr>
            <p:sp>
              <p:nvSpPr>
                <p:cNvPr id="235" name="Rounded Rectangle 234">
                  <a:extLst>
                    <a:ext uri="{FF2B5EF4-FFF2-40B4-BE49-F238E27FC236}">
                      <a16:creationId xmlns:a16="http://schemas.microsoft.com/office/drawing/2014/main" id="{054C01C5-CBE0-E04A-8386-70BB300A203A}"/>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36" name="Line 206">
                  <a:extLst>
                    <a:ext uri="{FF2B5EF4-FFF2-40B4-BE49-F238E27FC236}">
                      <a16:creationId xmlns:a16="http://schemas.microsoft.com/office/drawing/2014/main" id="{CBBF26B1-5D92-454B-961E-7EF24DCFA2FC}"/>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229" name="Group 228">
                <a:extLst>
                  <a:ext uri="{FF2B5EF4-FFF2-40B4-BE49-F238E27FC236}">
                    <a16:creationId xmlns:a16="http://schemas.microsoft.com/office/drawing/2014/main" id="{558EA22B-3947-C741-B993-9C2DB25474F9}"/>
                  </a:ext>
                </a:extLst>
              </p:cNvPr>
              <p:cNvGrpSpPr>
                <a:grpSpLocks noChangeAspect="1"/>
              </p:cNvGrpSpPr>
              <p:nvPr/>
            </p:nvGrpSpPr>
            <p:grpSpPr>
              <a:xfrm rot="16200000">
                <a:off x="2558442" y="2349504"/>
                <a:ext cx="450561" cy="97800"/>
                <a:chOff x="1755719" y="3080334"/>
                <a:chExt cx="213518" cy="45719"/>
              </a:xfrm>
            </p:grpSpPr>
            <p:sp>
              <p:nvSpPr>
                <p:cNvPr id="233" name="Rounded Rectangle 232">
                  <a:extLst>
                    <a:ext uri="{FF2B5EF4-FFF2-40B4-BE49-F238E27FC236}">
                      <a16:creationId xmlns:a16="http://schemas.microsoft.com/office/drawing/2014/main" id="{E413C960-066C-0C4B-AAB2-8EF0EECE8F38}"/>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34" name="Line 206">
                  <a:extLst>
                    <a:ext uri="{FF2B5EF4-FFF2-40B4-BE49-F238E27FC236}">
                      <a16:creationId xmlns:a16="http://schemas.microsoft.com/office/drawing/2014/main" id="{1B951A76-CD90-6E44-B20F-5DAFB460622F}"/>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230" name="Group 229">
                <a:extLst>
                  <a:ext uri="{FF2B5EF4-FFF2-40B4-BE49-F238E27FC236}">
                    <a16:creationId xmlns:a16="http://schemas.microsoft.com/office/drawing/2014/main" id="{72B31E43-74A2-FE4B-A6A3-65C05DAD9099}"/>
                  </a:ext>
                </a:extLst>
              </p:cNvPr>
              <p:cNvGrpSpPr>
                <a:grpSpLocks noChangeAspect="1"/>
              </p:cNvGrpSpPr>
              <p:nvPr/>
            </p:nvGrpSpPr>
            <p:grpSpPr>
              <a:xfrm rot="16200000">
                <a:off x="2677887" y="2349562"/>
                <a:ext cx="450561" cy="97800"/>
                <a:chOff x="1755719" y="3080334"/>
                <a:chExt cx="213518" cy="45719"/>
              </a:xfrm>
            </p:grpSpPr>
            <p:sp>
              <p:nvSpPr>
                <p:cNvPr id="231" name="Rounded Rectangle 230">
                  <a:extLst>
                    <a:ext uri="{FF2B5EF4-FFF2-40B4-BE49-F238E27FC236}">
                      <a16:creationId xmlns:a16="http://schemas.microsoft.com/office/drawing/2014/main" id="{90072F16-8D54-1F42-B2BA-F9C215D11D75}"/>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32" name="Line 206">
                  <a:extLst>
                    <a:ext uri="{FF2B5EF4-FFF2-40B4-BE49-F238E27FC236}">
                      <a16:creationId xmlns:a16="http://schemas.microsoft.com/office/drawing/2014/main" id="{A1BF5415-79B2-A644-B2AF-1A597F40C63E}"/>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grpSp>
          <p:nvGrpSpPr>
            <p:cNvPr id="220" name="Group 219">
              <a:extLst>
                <a:ext uri="{FF2B5EF4-FFF2-40B4-BE49-F238E27FC236}">
                  <a16:creationId xmlns:a16="http://schemas.microsoft.com/office/drawing/2014/main" id="{2FED0525-F1B5-0C4C-8CBB-F35175C618B7}"/>
                </a:ext>
              </a:extLst>
            </p:cNvPr>
            <p:cNvGrpSpPr/>
            <p:nvPr/>
          </p:nvGrpSpPr>
          <p:grpSpPr>
            <a:xfrm>
              <a:off x="2130097" y="3525428"/>
              <a:ext cx="1052019" cy="228353"/>
              <a:chOff x="1755719" y="3080334"/>
              <a:chExt cx="213518" cy="45719"/>
            </a:xfrm>
          </p:grpSpPr>
          <p:sp>
            <p:nvSpPr>
              <p:cNvPr id="221" name="Rounded Rectangle 220">
                <a:extLst>
                  <a:ext uri="{FF2B5EF4-FFF2-40B4-BE49-F238E27FC236}">
                    <a16:creationId xmlns:a16="http://schemas.microsoft.com/office/drawing/2014/main" id="{F8F50E7D-DDB4-1C40-843D-7FC48FD8EE0D}"/>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222" name="Line 206">
                <a:extLst>
                  <a:ext uri="{FF2B5EF4-FFF2-40B4-BE49-F238E27FC236}">
                    <a16:creationId xmlns:a16="http://schemas.microsoft.com/office/drawing/2014/main" id="{6DA79929-76CA-5244-A2EB-8DCD1E24905E}"/>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grpSp>
        <p:nvGrpSpPr>
          <p:cNvPr id="43" name="Group 42">
            <a:extLst>
              <a:ext uri="{FF2B5EF4-FFF2-40B4-BE49-F238E27FC236}">
                <a16:creationId xmlns:a16="http://schemas.microsoft.com/office/drawing/2014/main" id="{D460D2CE-06E4-BD4A-A949-75229C500FA8}"/>
              </a:ext>
            </a:extLst>
          </p:cNvPr>
          <p:cNvGrpSpPr>
            <a:grpSpLocks noChangeAspect="1"/>
          </p:cNvGrpSpPr>
          <p:nvPr/>
        </p:nvGrpSpPr>
        <p:grpSpPr>
          <a:xfrm>
            <a:off x="1436217" y="2310973"/>
            <a:ext cx="904757" cy="2034129"/>
            <a:chOff x="1997611" y="1598774"/>
            <a:chExt cx="1280219" cy="2878264"/>
          </a:xfrm>
        </p:grpSpPr>
        <p:sp>
          <p:nvSpPr>
            <p:cNvPr id="123" name="Freeform 201">
              <a:extLst>
                <a:ext uri="{FF2B5EF4-FFF2-40B4-BE49-F238E27FC236}">
                  <a16:creationId xmlns:a16="http://schemas.microsoft.com/office/drawing/2014/main" id="{536A9E1E-A132-344A-83A7-3AE55E22A3DC}"/>
                </a:ext>
              </a:extLst>
            </p:cNvPr>
            <p:cNvSpPr>
              <a:spLocks/>
            </p:cNvSpPr>
            <p:nvPr/>
          </p:nvSpPr>
          <p:spPr bwMode="auto">
            <a:xfrm>
              <a:off x="1997611" y="1598774"/>
              <a:ext cx="1280219" cy="2878264"/>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rgbClr val="00BCEB"/>
            </a:solidFill>
            <a:ln w="22225">
              <a:noFill/>
              <a:round/>
              <a:headEnd/>
              <a:tailEnd/>
            </a:ln>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sp>
          <p:nvSpPr>
            <p:cNvPr id="124" name="Rounded Rectangle 123">
              <a:extLst>
                <a:ext uri="{FF2B5EF4-FFF2-40B4-BE49-F238E27FC236}">
                  <a16:creationId xmlns:a16="http://schemas.microsoft.com/office/drawing/2014/main" id="{139D031B-B24D-5C40-B362-4332DBD2CCCF}"/>
                </a:ext>
              </a:extLst>
            </p:cNvPr>
            <p:cNvSpPr/>
            <p:nvPr/>
          </p:nvSpPr>
          <p:spPr>
            <a:xfrm>
              <a:off x="2116265" y="1734684"/>
              <a:ext cx="1052019" cy="228353"/>
            </a:xfrm>
            <a:prstGeom prst="roundRect">
              <a:avLst>
                <a:gd name="adj" fmla="val 50000"/>
              </a:avLst>
            </a:prstGeom>
            <a:solidFill>
              <a:srgbClr val="005073">
                <a:lumMod val="20000"/>
                <a:lumOff val="80000"/>
              </a:srgb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125" name="Rounded Rectangle 124">
              <a:extLst>
                <a:ext uri="{FF2B5EF4-FFF2-40B4-BE49-F238E27FC236}">
                  <a16:creationId xmlns:a16="http://schemas.microsoft.com/office/drawing/2014/main" id="{C451C88D-A971-C645-9600-B2DFAA2B0950}"/>
                </a:ext>
              </a:extLst>
            </p:cNvPr>
            <p:cNvSpPr/>
            <p:nvPr/>
          </p:nvSpPr>
          <p:spPr>
            <a:xfrm>
              <a:off x="2116265" y="2033797"/>
              <a:ext cx="1052019" cy="228353"/>
            </a:xfrm>
            <a:prstGeom prst="roundRect">
              <a:avLst>
                <a:gd name="adj" fmla="val 50000"/>
              </a:avLst>
            </a:prstGeom>
            <a:solidFill>
              <a:srgbClr val="005073">
                <a:lumMod val="20000"/>
                <a:lumOff val="80000"/>
              </a:srgb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grpSp>
          <p:nvGrpSpPr>
            <p:cNvPr id="126" name="Group 125">
              <a:extLst>
                <a:ext uri="{FF2B5EF4-FFF2-40B4-BE49-F238E27FC236}">
                  <a16:creationId xmlns:a16="http://schemas.microsoft.com/office/drawing/2014/main" id="{38DAFA85-4747-F342-A7DD-0B39B8101964}"/>
                </a:ext>
              </a:extLst>
            </p:cNvPr>
            <p:cNvGrpSpPr/>
            <p:nvPr/>
          </p:nvGrpSpPr>
          <p:grpSpPr>
            <a:xfrm>
              <a:off x="2116265" y="2931138"/>
              <a:ext cx="1052019" cy="228353"/>
              <a:chOff x="1755719" y="3080334"/>
              <a:chExt cx="213518" cy="45719"/>
            </a:xfrm>
          </p:grpSpPr>
          <p:sp>
            <p:nvSpPr>
              <p:cNvPr id="160" name="Rounded Rectangle 159">
                <a:extLst>
                  <a:ext uri="{FF2B5EF4-FFF2-40B4-BE49-F238E27FC236}">
                    <a16:creationId xmlns:a16="http://schemas.microsoft.com/office/drawing/2014/main" id="{2DFE5D8A-EC31-B44E-AE45-230D62D01E32}"/>
                  </a:ext>
                </a:extLst>
              </p:cNvPr>
              <p:cNvSpPr/>
              <p:nvPr/>
            </p:nvSpPr>
            <p:spPr>
              <a:xfrm>
                <a:off x="1755719" y="3080334"/>
                <a:ext cx="213518" cy="45719"/>
              </a:xfrm>
              <a:prstGeom prst="roundRect">
                <a:avLst>
                  <a:gd name="adj" fmla="val 50000"/>
                </a:avLst>
              </a:prstGeom>
              <a:solidFill>
                <a:schemeClr val="bg1"/>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161" name="Line 206">
                <a:extLst>
                  <a:ext uri="{FF2B5EF4-FFF2-40B4-BE49-F238E27FC236}">
                    <a16:creationId xmlns:a16="http://schemas.microsoft.com/office/drawing/2014/main" id="{AE1A5439-8792-2F4B-B2A5-4BCD4064C24D}"/>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127" name="Group 126">
              <a:extLst>
                <a:ext uri="{FF2B5EF4-FFF2-40B4-BE49-F238E27FC236}">
                  <a16:creationId xmlns:a16="http://schemas.microsoft.com/office/drawing/2014/main" id="{9CC82ED7-C4C1-5249-B17D-4E4C1BCFE1C9}"/>
                </a:ext>
              </a:extLst>
            </p:cNvPr>
            <p:cNvGrpSpPr/>
            <p:nvPr/>
          </p:nvGrpSpPr>
          <p:grpSpPr>
            <a:xfrm>
              <a:off x="2116265" y="3230251"/>
              <a:ext cx="1052019" cy="228353"/>
              <a:chOff x="1755719" y="3080334"/>
              <a:chExt cx="213518" cy="45719"/>
            </a:xfrm>
          </p:grpSpPr>
          <p:sp>
            <p:nvSpPr>
              <p:cNvPr id="158" name="Rounded Rectangle 157">
                <a:extLst>
                  <a:ext uri="{FF2B5EF4-FFF2-40B4-BE49-F238E27FC236}">
                    <a16:creationId xmlns:a16="http://schemas.microsoft.com/office/drawing/2014/main" id="{21BCE37D-9ECD-7649-AB69-A03E3A481A7B}"/>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159" name="Line 206">
                <a:extLst>
                  <a:ext uri="{FF2B5EF4-FFF2-40B4-BE49-F238E27FC236}">
                    <a16:creationId xmlns:a16="http://schemas.microsoft.com/office/drawing/2014/main" id="{68582250-5EAB-1744-A322-AE019680D07C}"/>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128" name="Group 127">
              <a:extLst>
                <a:ext uri="{FF2B5EF4-FFF2-40B4-BE49-F238E27FC236}">
                  <a16:creationId xmlns:a16="http://schemas.microsoft.com/office/drawing/2014/main" id="{D10575F8-C129-4F44-AD92-8089FF3EAA37}"/>
                </a:ext>
              </a:extLst>
            </p:cNvPr>
            <p:cNvGrpSpPr/>
            <p:nvPr/>
          </p:nvGrpSpPr>
          <p:grpSpPr>
            <a:xfrm>
              <a:off x="2125569" y="3809260"/>
              <a:ext cx="1033395" cy="541262"/>
              <a:chOff x="2352341" y="3436886"/>
              <a:chExt cx="213518" cy="108367"/>
            </a:xfrm>
          </p:grpSpPr>
          <p:sp>
            <p:nvSpPr>
              <p:cNvPr id="156" name="Rounded Rectangle 155">
                <a:extLst>
                  <a:ext uri="{FF2B5EF4-FFF2-40B4-BE49-F238E27FC236}">
                    <a16:creationId xmlns:a16="http://schemas.microsoft.com/office/drawing/2014/main" id="{1B852985-77CF-8543-A3A2-64D74D01F7FB}"/>
                  </a:ext>
                </a:extLst>
              </p:cNvPr>
              <p:cNvSpPr/>
              <p:nvPr/>
            </p:nvSpPr>
            <p:spPr>
              <a:xfrm>
                <a:off x="2352341" y="3436886"/>
                <a:ext cx="213518" cy="108367"/>
              </a:xfrm>
              <a:prstGeom prst="roundRect">
                <a:avLst>
                  <a:gd name="adj" fmla="val 16610"/>
                </a:avLst>
              </a:prstGeom>
              <a:solidFill>
                <a:srgbClr val="005073">
                  <a:lumMod val="40000"/>
                  <a:lumOff val="60000"/>
                </a:srgb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157" name="Line 206">
                <a:extLst>
                  <a:ext uri="{FF2B5EF4-FFF2-40B4-BE49-F238E27FC236}">
                    <a16:creationId xmlns:a16="http://schemas.microsoft.com/office/drawing/2014/main" id="{088833DB-319F-BA4A-8AE6-F20A0F1DD4BC}"/>
                  </a:ext>
                </a:extLst>
              </p:cNvPr>
              <p:cNvSpPr>
                <a:spLocks noChangeShapeType="1"/>
              </p:cNvSpPr>
              <p:nvPr/>
            </p:nvSpPr>
            <p:spPr bwMode="auto">
              <a:xfrm>
                <a:off x="2379338" y="3462509"/>
                <a:ext cx="45720" cy="0"/>
              </a:xfrm>
              <a:prstGeom prst="line">
                <a:avLst/>
              </a:prstGeom>
              <a:noFill/>
              <a:ln w="1905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sp>
          <p:nvSpPr>
            <p:cNvPr id="129" name="Rounded Rectangle 128">
              <a:extLst>
                <a:ext uri="{FF2B5EF4-FFF2-40B4-BE49-F238E27FC236}">
                  <a16:creationId xmlns:a16="http://schemas.microsoft.com/office/drawing/2014/main" id="{825C5291-1A94-5340-A22C-AE3D5D4854A5}"/>
                </a:ext>
              </a:extLst>
            </p:cNvPr>
            <p:cNvSpPr/>
            <p:nvPr/>
          </p:nvSpPr>
          <p:spPr>
            <a:xfrm>
              <a:off x="2125570" y="2319105"/>
              <a:ext cx="1033395" cy="541262"/>
            </a:xfrm>
            <a:prstGeom prst="roundRect">
              <a:avLst>
                <a:gd name="adj" fmla="val 16610"/>
              </a:avLst>
            </a:prstGeom>
            <a:solidFill>
              <a:srgbClr val="005073">
                <a:lumMod val="40000"/>
                <a:lumOff val="60000"/>
              </a:srgb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grpSp>
          <p:nvGrpSpPr>
            <p:cNvPr id="130" name="Group 129">
              <a:extLst>
                <a:ext uri="{FF2B5EF4-FFF2-40B4-BE49-F238E27FC236}">
                  <a16:creationId xmlns:a16="http://schemas.microsoft.com/office/drawing/2014/main" id="{94A6022A-9A05-1C44-9203-F1CE1F1D1841}"/>
                </a:ext>
              </a:extLst>
            </p:cNvPr>
            <p:cNvGrpSpPr/>
            <p:nvPr/>
          </p:nvGrpSpPr>
          <p:grpSpPr>
            <a:xfrm>
              <a:off x="2227725" y="2366051"/>
              <a:ext cx="814470" cy="450909"/>
              <a:chOff x="2137598" y="2172833"/>
              <a:chExt cx="814470" cy="450909"/>
            </a:xfrm>
          </p:grpSpPr>
          <p:sp>
            <p:nvSpPr>
              <p:cNvPr id="134" name="Line 206">
                <a:extLst>
                  <a:ext uri="{FF2B5EF4-FFF2-40B4-BE49-F238E27FC236}">
                    <a16:creationId xmlns:a16="http://schemas.microsoft.com/office/drawing/2014/main" id="{B2FC4076-0713-8B40-976E-1D1995CF0CAA}"/>
                  </a:ext>
                </a:extLst>
              </p:cNvPr>
              <p:cNvSpPr>
                <a:spLocks noChangeShapeType="1"/>
              </p:cNvSpPr>
              <p:nvPr/>
            </p:nvSpPr>
            <p:spPr bwMode="auto">
              <a:xfrm>
                <a:off x="2160466" y="2545411"/>
                <a:ext cx="225265"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nvGrpSpPr>
              <p:cNvPr id="135" name="Group 134">
                <a:extLst>
                  <a:ext uri="{FF2B5EF4-FFF2-40B4-BE49-F238E27FC236}">
                    <a16:creationId xmlns:a16="http://schemas.microsoft.com/office/drawing/2014/main" id="{2D83122E-8847-9E41-8A75-61BEC3BE9F42}"/>
                  </a:ext>
                </a:extLst>
              </p:cNvPr>
              <p:cNvGrpSpPr>
                <a:grpSpLocks noChangeAspect="1"/>
              </p:cNvGrpSpPr>
              <p:nvPr/>
            </p:nvGrpSpPr>
            <p:grpSpPr>
              <a:xfrm rot="16200000">
                <a:off x="1961217" y="2349214"/>
                <a:ext cx="450561" cy="97800"/>
                <a:chOff x="1755719" y="3080334"/>
                <a:chExt cx="213518" cy="45719"/>
              </a:xfrm>
            </p:grpSpPr>
            <p:sp>
              <p:nvSpPr>
                <p:cNvPr id="154" name="Rounded Rectangle 153">
                  <a:extLst>
                    <a:ext uri="{FF2B5EF4-FFF2-40B4-BE49-F238E27FC236}">
                      <a16:creationId xmlns:a16="http://schemas.microsoft.com/office/drawing/2014/main" id="{4E374227-8A45-ED4D-B74A-2E181413ACF0}"/>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155" name="Line 206">
                  <a:extLst>
                    <a:ext uri="{FF2B5EF4-FFF2-40B4-BE49-F238E27FC236}">
                      <a16:creationId xmlns:a16="http://schemas.microsoft.com/office/drawing/2014/main" id="{4DD64284-054D-4E49-8F36-CBC9A39B4A04}"/>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136" name="Group 135">
                <a:extLst>
                  <a:ext uri="{FF2B5EF4-FFF2-40B4-BE49-F238E27FC236}">
                    <a16:creationId xmlns:a16="http://schemas.microsoft.com/office/drawing/2014/main" id="{D4CAC143-932E-B24B-B8CD-D54A0745F877}"/>
                  </a:ext>
                </a:extLst>
              </p:cNvPr>
              <p:cNvGrpSpPr>
                <a:grpSpLocks noChangeAspect="1"/>
              </p:cNvGrpSpPr>
              <p:nvPr/>
            </p:nvGrpSpPr>
            <p:grpSpPr>
              <a:xfrm rot="16200000">
                <a:off x="2080662" y="2349272"/>
                <a:ext cx="450561" cy="97800"/>
                <a:chOff x="1755719" y="3080334"/>
                <a:chExt cx="213518" cy="45719"/>
              </a:xfrm>
            </p:grpSpPr>
            <p:sp>
              <p:nvSpPr>
                <p:cNvPr id="152" name="Rounded Rectangle 151">
                  <a:extLst>
                    <a:ext uri="{FF2B5EF4-FFF2-40B4-BE49-F238E27FC236}">
                      <a16:creationId xmlns:a16="http://schemas.microsoft.com/office/drawing/2014/main" id="{37FD5175-6E73-324A-B446-6A709EB45BB1}"/>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153" name="Line 206">
                  <a:extLst>
                    <a:ext uri="{FF2B5EF4-FFF2-40B4-BE49-F238E27FC236}">
                      <a16:creationId xmlns:a16="http://schemas.microsoft.com/office/drawing/2014/main" id="{AD7CBFE4-7D39-BB46-A828-3EC9D9C1196C}"/>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137" name="Group 136">
                <a:extLst>
                  <a:ext uri="{FF2B5EF4-FFF2-40B4-BE49-F238E27FC236}">
                    <a16:creationId xmlns:a16="http://schemas.microsoft.com/office/drawing/2014/main" id="{BBA2E22F-5A53-4E48-832A-5D10E62440E1}"/>
                  </a:ext>
                </a:extLst>
              </p:cNvPr>
              <p:cNvGrpSpPr>
                <a:grpSpLocks noChangeAspect="1"/>
              </p:cNvGrpSpPr>
              <p:nvPr/>
            </p:nvGrpSpPr>
            <p:grpSpPr>
              <a:xfrm rot="16200000">
                <a:off x="2200107" y="2349330"/>
                <a:ext cx="450561" cy="97800"/>
                <a:chOff x="1755719" y="3080334"/>
                <a:chExt cx="213518" cy="45719"/>
              </a:xfrm>
            </p:grpSpPr>
            <p:sp>
              <p:nvSpPr>
                <p:cNvPr id="150" name="Rounded Rectangle 149">
                  <a:extLst>
                    <a:ext uri="{FF2B5EF4-FFF2-40B4-BE49-F238E27FC236}">
                      <a16:creationId xmlns:a16="http://schemas.microsoft.com/office/drawing/2014/main" id="{9248B080-F18E-554A-9CDA-F952BD0AB867}"/>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151" name="Line 206">
                  <a:extLst>
                    <a:ext uri="{FF2B5EF4-FFF2-40B4-BE49-F238E27FC236}">
                      <a16:creationId xmlns:a16="http://schemas.microsoft.com/office/drawing/2014/main" id="{77D75036-C720-894A-8BF3-A5B98ACD861C}"/>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138" name="Group 137">
                <a:extLst>
                  <a:ext uri="{FF2B5EF4-FFF2-40B4-BE49-F238E27FC236}">
                    <a16:creationId xmlns:a16="http://schemas.microsoft.com/office/drawing/2014/main" id="{A68B864A-87DF-6B44-AE63-5F5463967D5C}"/>
                  </a:ext>
                </a:extLst>
              </p:cNvPr>
              <p:cNvGrpSpPr>
                <a:grpSpLocks noChangeAspect="1"/>
              </p:cNvGrpSpPr>
              <p:nvPr/>
            </p:nvGrpSpPr>
            <p:grpSpPr>
              <a:xfrm rot="16200000">
                <a:off x="2319552" y="2349388"/>
                <a:ext cx="450561" cy="97800"/>
                <a:chOff x="1755719" y="3080334"/>
                <a:chExt cx="213518" cy="45719"/>
              </a:xfrm>
            </p:grpSpPr>
            <p:sp>
              <p:nvSpPr>
                <p:cNvPr id="148" name="Rounded Rectangle 147">
                  <a:extLst>
                    <a:ext uri="{FF2B5EF4-FFF2-40B4-BE49-F238E27FC236}">
                      <a16:creationId xmlns:a16="http://schemas.microsoft.com/office/drawing/2014/main" id="{6BC7CA3D-7527-6047-A0D5-6780A2E07AE9}"/>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149" name="Line 206">
                  <a:extLst>
                    <a:ext uri="{FF2B5EF4-FFF2-40B4-BE49-F238E27FC236}">
                      <a16:creationId xmlns:a16="http://schemas.microsoft.com/office/drawing/2014/main" id="{B60F0BBB-7603-B943-ABD7-2355365DF378}"/>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139" name="Group 138">
                <a:extLst>
                  <a:ext uri="{FF2B5EF4-FFF2-40B4-BE49-F238E27FC236}">
                    <a16:creationId xmlns:a16="http://schemas.microsoft.com/office/drawing/2014/main" id="{D663EC93-607F-ED4E-8810-5668BB84AD09}"/>
                  </a:ext>
                </a:extLst>
              </p:cNvPr>
              <p:cNvGrpSpPr>
                <a:grpSpLocks noChangeAspect="1"/>
              </p:cNvGrpSpPr>
              <p:nvPr/>
            </p:nvGrpSpPr>
            <p:grpSpPr>
              <a:xfrm rot="16200000">
                <a:off x="2438997" y="2349446"/>
                <a:ext cx="450561" cy="97800"/>
                <a:chOff x="1755719" y="3080334"/>
                <a:chExt cx="213518" cy="45719"/>
              </a:xfrm>
            </p:grpSpPr>
            <p:sp>
              <p:nvSpPr>
                <p:cNvPr id="146" name="Rounded Rectangle 145">
                  <a:extLst>
                    <a:ext uri="{FF2B5EF4-FFF2-40B4-BE49-F238E27FC236}">
                      <a16:creationId xmlns:a16="http://schemas.microsoft.com/office/drawing/2014/main" id="{88BFDBE9-F9F4-2848-B966-A918F193F10A}"/>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147" name="Line 206">
                  <a:extLst>
                    <a:ext uri="{FF2B5EF4-FFF2-40B4-BE49-F238E27FC236}">
                      <a16:creationId xmlns:a16="http://schemas.microsoft.com/office/drawing/2014/main" id="{F8DB053F-2FD9-C744-B8F2-5365EE01CA6C}"/>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140" name="Group 139">
                <a:extLst>
                  <a:ext uri="{FF2B5EF4-FFF2-40B4-BE49-F238E27FC236}">
                    <a16:creationId xmlns:a16="http://schemas.microsoft.com/office/drawing/2014/main" id="{97AD4ACD-6012-A445-9BF5-766D26E0E71F}"/>
                  </a:ext>
                </a:extLst>
              </p:cNvPr>
              <p:cNvGrpSpPr>
                <a:grpSpLocks noChangeAspect="1"/>
              </p:cNvGrpSpPr>
              <p:nvPr/>
            </p:nvGrpSpPr>
            <p:grpSpPr>
              <a:xfrm rot="16200000">
                <a:off x="2558442" y="2349504"/>
                <a:ext cx="450561" cy="97800"/>
                <a:chOff x="1755719" y="3080334"/>
                <a:chExt cx="213518" cy="45719"/>
              </a:xfrm>
            </p:grpSpPr>
            <p:sp>
              <p:nvSpPr>
                <p:cNvPr id="144" name="Rounded Rectangle 143">
                  <a:extLst>
                    <a:ext uri="{FF2B5EF4-FFF2-40B4-BE49-F238E27FC236}">
                      <a16:creationId xmlns:a16="http://schemas.microsoft.com/office/drawing/2014/main" id="{A4678F36-4F65-1448-B767-E6065443C12F}"/>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145" name="Line 206">
                  <a:extLst>
                    <a:ext uri="{FF2B5EF4-FFF2-40B4-BE49-F238E27FC236}">
                      <a16:creationId xmlns:a16="http://schemas.microsoft.com/office/drawing/2014/main" id="{A41EBBE7-07B3-744B-A048-F09050FC78A2}"/>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141" name="Group 140">
                <a:extLst>
                  <a:ext uri="{FF2B5EF4-FFF2-40B4-BE49-F238E27FC236}">
                    <a16:creationId xmlns:a16="http://schemas.microsoft.com/office/drawing/2014/main" id="{53F17713-792D-3C4E-8F76-DB651E42F6EC}"/>
                  </a:ext>
                </a:extLst>
              </p:cNvPr>
              <p:cNvGrpSpPr>
                <a:grpSpLocks noChangeAspect="1"/>
              </p:cNvGrpSpPr>
              <p:nvPr/>
            </p:nvGrpSpPr>
            <p:grpSpPr>
              <a:xfrm rot="16200000">
                <a:off x="2677887" y="2349562"/>
                <a:ext cx="450561" cy="97800"/>
                <a:chOff x="1755719" y="3080334"/>
                <a:chExt cx="213518" cy="45719"/>
              </a:xfrm>
            </p:grpSpPr>
            <p:sp>
              <p:nvSpPr>
                <p:cNvPr id="142" name="Rounded Rectangle 141">
                  <a:extLst>
                    <a:ext uri="{FF2B5EF4-FFF2-40B4-BE49-F238E27FC236}">
                      <a16:creationId xmlns:a16="http://schemas.microsoft.com/office/drawing/2014/main" id="{C5C84327-D792-0C43-AAB1-7DB5AA3F3836}"/>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143" name="Line 206">
                  <a:extLst>
                    <a:ext uri="{FF2B5EF4-FFF2-40B4-BE49-F238E27FC236}">
                      <a16:creationId xmlns:a16="http://schemas.microsoft.com/office/drawing/2014/main" id="{57804697-F754-0E42-85DB-D755E993DEC9}"/>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grpSp>
          <p:nvGrpSpPr>
            <p:cNvPr id="131" name="Group 130">
              <a:extLst>
                <a:ext uri="{FF2B5EF4-FFF2-40B4-BE49-F238E27FC236}">
                  <a16:creationId xmlns:a16="http://schemas.microsoft.com/office/drawing/2014/main" id="{7F1D1473-E323-DB45-B29E-05B1B60F2FC5}"/>
                </a:ext>
              </a:extLst>
            </p:cNvPr>
            <p:cNvGrpSpPr/>
            <p:nvPr/>
          </p:nvGrpSpPr>
          <p:grpSpPr>
            <a:xfrm>
              <a:off x="2130097" y="3525428"/>
              <a:ext cx="1052019" cy="228353"/>
              <a:chOff x="1755719" y="3080334"/>
              <a:chExt cx="213518" cy="45719"/>
            </a:xfrm>
          </p:grpSpPr>
          <p:sp>
            <p:nvSpPr>
              <p:cNvPr id="132" name="Rounded Rectangle 131">
                <a:extLst>
                  <a:ext uri="{FF2B5EF4-FFF2-40B4-BE49-F238E27FC236}">
                    <a16:creationId xmlns:a16="http://schemas.microsoft.com/office/drawing/2014/main" id="{DA69D55A-4E46-E146-A841-6489CE6BE5EE}"/>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133" name="Line 206">
                <a:extLst>
                  <a:ext uri="{FF2B5EF4-FFF2-40B4-BE49-F238E27FC236}">
                    <a16:creationId xmlns:a16="http://schemas.microsoft.com/office/drawing/2014/main" id="{850CC47D-C3A1-FD4D-8013-C19120848F39}"/>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grpSp>
        <p:nvGrpSpPr>
          <p:cNvPr id="44" name="Group 43">
            <a:extLst>
              <a:ext uri="{FF2B5EF4-FFF2-40B4-BE49-F238E27FC236}">
                <a16:creationId xmlns:a16="http://schemas.microsoft.com/office/drawing/2014/main" id="{545EBAFC-53FF-D644-B176-76828117DC57}"/>
              </a:ext>
            </a:extLst>
          </p:cNvPr>
          <p:cNvGrpSpPr>
            <a:grpSpLocks noChangeAspect="1"/>
          </p:cNvGrpSpPr>
          <p:nvPr/>
        </p:nvGrpSpPr>
        <p:grpSpPr>
          <a:xfrm>
            <a:off x="2433596" y="2310973"/>
            <a:ext cx="904757" cy="2034129"/>
            <a:chOff x="1997611" y="1598774"/>
            <a:chExt cx="1280219" cy="2878264"/>
          </a:xfrm>
        </p:grpSpPr>
        <p:sp>
          <p:nvSpPr>
            <p:cNvPr id="84" name="Freeform 201">
              <a:extLst>
                <a:ext uri="{FF2B5EF4-FFF2-40B4-BE49-F238E27FC236}">
                  <a16:creationId xmlns:a16="http://schemas.microsoft.com/office/drawing/2014/main" id="{FCEBE61F-A871-D349-B76E-6A80457D473B}"/>
                </a:ext>
              </a:extLst>
            </p:cNvPr>
            <p:cNvSpPr>
              <a:spLocks/>
            </p:cNvSpPr>
            <p:nvPr/>
          </p:nvSpPr>
          <p:spPr bwMode="auto">
            <a:xfrm>
              <a:off x="1997611" y="1598774"/>
              <a:ext cx="1280219" cy="2878264"/>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rgbClr val="00BCEB"/>
            </a:solidFill>
            <a:ln w="22225">
              <a:noFill/>
              <a:round/>
              <a:headEnd/>
              <a:tailEnd/>
            </a:ln>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sp>
          <p:nvSpPr>
            <p:cNvPr id="85" name="Rounded Rectangle 84">
              <a:extLst>
                <a:ext uri="{FF2B5EF4-FFF2-40B4-BE49-F238E27FC236}">
                  <a16:creationId xmlns:a16="http://schemas.microsoft.com/office/drawing/2014/main" id="{79159091-1C25-2644-96B2-67C09144CF32}"/>
                </a:ext>
              </a:extLst>
            </p:cNvPr>
            <p:cNvSpPr/>
            <p:nvPr/>
          </p:nvSpPr>
          <p:spPr>
            <a:xfrm>
              <a:off x="2116265" y="1734684"/>
              <a:ext cx="1052019" cy="228353"/>
            </a:xfrm>
            <a:prstGeom prst="roundRect">
              <a:avLst>
                <a:gd name="adj" fmla="val 50000"/>
              </a:avLst>
            </a:prstGeom>
            <a:solidFill>
              <a:srgbClr val="005073">
                <a:lumMod val="20000"/>
                <a:lumOff val="80000"/>
              </a:srgb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86" name="Rounded Rectangle 85">
              <a:extLst>
                <a:ext uri="{FF2B5EF4-FFF2-40B4-BE49-F238E27FC236}">
                  <a16:creationId xmlns:a16="http://schemas.microsoft.com/office/drawing/2014/main" id="{DA6F03FE-B31E-6A46-BF14-CDA4CDDF5BE5}"/>
                </a:ext>
              </a:extLst>
            </p:cNvPr>
            <p:cNvSpPr/>
            <p:nvPr/>
          </p:nvSpPr>
          <p:spPr>
            <a:xfrm>
              <a:off x="2116265" y="2033797"/>
              <a:ext cx="1052019" cy="228353"/>
            </a:xfrm>
            <a:prstGeom prst="roundRect">
              <a:avLst>
                <a:gd name="adj" fmla="val 50000"/>
              </a:avLst>
            </a:prstGeom>
            <a:solidFill>
              <a:srgbClr val="005073">
                <a:lumMod val="20000"/>
                <a:lumOff val="80000"/>
              </a:srgb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grpSp>
          <p:nvGrpSpPr>
            <p:cNvPr id="87" name="Group 86">
              <a:extLst>
                <a:ext uri="{FF2B5EF4-FFF2-40B4-BE49-F238E27FC236}">
                  <a16:creationId xmlns:a16="http://schemas.microsoft.com/office/drawing/2014/main" id="{28C3A63F-B24F-8647-B883-8754C7303FF4}"/>
                </a:ext>
              </a:extLst>
            </p:cNvPr>
            <p:cNvGrpSpPr/>
            <p:nvPr/>
          </p:nvGrpSpPr>
          <p:grpSpPr>
            <a:xfrm>
              <a:off x="2116265" y="2931138"/>
              <a:ext cx="1052019" cy="228353"/>
              <a:chOff x="1755719" y="3080334"/>
              <a:chExt cx="213518" cy="45719"/>
            </a:xfrm>
          </p:grpSpPr>
          <p:sp>
            <p:nvSpPr>
              <p:cNvPr id="121" name="Rounded Rectangle 120">
                <a:extLst>
                  <a:ext uri="{FF2B5EF4-FFF2-40B4-BE49-F238E27FC236}">
                    <a16:creationId xmlns:a16="http://schemas.microsoft.com/office/drawing/2014/main" id="{36E12590-A18B-304A-B5BD-5C69B3F78443}"/>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122" name="Line 206">
                <a:extLst>
                  <a:ext uri="{FF2B5EF4-FFF2-40B4-BE49-F238E27FC236}">
                    <a16:creationId xmlns:a16="http://schemas.microsoft.com/office/drawing/2014/main" id="{FB2DB837-66DB-284F-979B-C11CEB90A87B}"/>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88" name="Group 87">
              <a:extLst>
                <a:ext uri="{FF2B5EF4-FFF2-40B4-BE49-F238E27FC236}">
                  <a16:creationId xmlns:a16="http://schemas.microsoft.com/office/drawing/2014/main" id="{09B88B01-A431-CD44-A88B-9DA49D64D54E}"/>
                </a:ext>
              </a:extLst>
            </p:cNvPr>
            <p:cNvGrpSpPr/>
            <p:nvPr/>
          </p:nvGrpSpPr>
          <p:grpSpPr>
            <a:xfrm>
              <a:off x="2116265" y="3230251"/>
              <a:ext cx="1052019" cy="228353"/>
              <a:chOff x="1755719" y="3080334"/>
              <a:chExt cx="213518" cy="45719"/>
            </a:xfrm>
          </p:grpSpPr>
          <p:sp>
            <p:nvSpPr>
              <p:cNvPr id="119" name="Rounded Rectangle 118">
                <a:extLst>
                  <a:ext uri="{FF2B5EF4-FFF2-40B4-BE49-F238E27FC236}">
                    <a16:creationId xmlns:a16="http://schemas.microsoft.com/office/drawing/2014/main" id="{56BFFB84-9AEC-8341-A62A-236534DCB6BB}"/>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120" name="Line 206">
                <a:extLst>
                  <a:ext uri="{FF2B5EF4-FFF2-40B4-BE49-F238E27FC236}">
                    <a16:creationId xmlns:a16="http://schemas.microsoft.com/office/drawing/2014/main" id="{826CC44E-DC2E-CA46-8690-50471EE3F403}"/>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89" name="Group 88">
              <a:extLst>
                <a:ext uri="{FF2B5EF4-FFF2-40B4-BE49-F238E27FC236}">
                  <a16:creationId xmlns:a16="http://schemas.microsoft.com/office/drawing/2014/main" id="{761F976F-61F4-F54C-9119-12CA37AC229D}"/>
                </a:ext>
              </a:extLst>
            </p:cNvPr>
            <p:cNvGrpSpPr/>
            <p:nvPr/>
          </p:nvGrpSpPr>
          <p:grpSpPr>
            <a:xfrm>
              <a:off x="2125569" y="3809260"/>
              <a:ext cx="1033395" cy="541262"/>
              <a:chOff x="2352341" y="3436886"/>
              <a:chExt cx="213518" cy="108367"/>
            </a:xfrm>
          </p:grpSpPr>
          <p:sp>
            <p:nvSpPr>
              <p:cNvPr id="117" name="Rounded Rectangle 116">
                <a:extLst>
                  <a:ext uri="{FF2B5EF4-FFF2-40B4-BE49-F238E27FC236}">
                    <a16:creationId xmlns:a16="http://schemas.microsoft.com/office/drawing/2014/main" id="{37CC12E7-09CD-F348-8F39-E6081488506E}"/>
                  </a:ext>
                </a:extLst>
              </p:cNvPr>
              <p:cNvSpPr/>
              <p:nvPr/>
            </p:nvSpPr>
            <p:spPr>
              <a:xfrm>
                <a:off x="2352341" y="3436886"/>
                <a:ext cx="213518" cy="108367"/>
              </a:xfrm>
              <a:prstGeom prst="roundRect">
                <a:avLst>
                  <a:gd name="adj" fmla="val 16610"/>
                </a:avLst>
              </a:prstGeom>
              <a:solidFill>
                <a:srgbClr val="005073">
                  <a:lumMod val="40000"/>
                  <a:lumOff val="60000"/>
                </a:srgb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118" name="Line 206">
                <a:extLst>
                  <a:ext uri="{FF2B5EF4-FFF2-40B4-BE49-F238E27FC236}">
                    <a16:creationId xmlns:a16="http://schemas.microsoft.com/office/drawing/2014/main" id="{8904DF19-9A00-9541-B592-3F1C14E0367C}"/>
                  </a:ext>
                </a:extLst>
              </p:cNvPr>
              <p:cNvSpPr>
                <a:spLocks noChangeShapeType="1"/>
              </p:cNvSpPr>
              <p:nvPr/>
            </p:nvSpPr>
            <p:spPr bwMode="auto">
              <a:xfrm>
                <a:off x="2379338" y="3462509"/>
                <a:ext cx="45720" cy="0"/>
              </a:xfrm>
              <a:prstGeom prst="line">
                <a:avLst/>
              </a:prstGeom>
              <a:noFill/>
              <a:ln w="1905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sp>
          <p:nvSpPr>
            <p:cNvPr id="90" name="Rounded Rectangle 89">
              <a:extLst>
                <a:ext uri="{FF2B5EF4-FFF2-40B4-BE49-F238E27FC236}">
                  <a16:creationId xmlns:a16="http://schemas.microsoft.com/office/drawing/2014/main" id="{DFD61010-4801-904E-ADE9-263FABFC1A93}"/>
                </a:ext>
              </a:extLst>
            </p:cNvPr>
            <p:cNvSpPr/>
            <p:nvPr/>
          </p:nvSpPr>
          <p:spPr>
            <a:xfrm>
              <a:off x="2125570" y="2319105"/>
              <a:ext cx="1033395" cy="541262"/>
            </a:xfrm>
            <a:prstGeom prst="roundRect">
              <a:avLst>
                <a:gd name="adj" fmla="val 16610"/>
              </a:avLst>
            </a:prstGeom>
            <a:solidFill>
              <a:srgbClr val="005073">
                <a:lumMod val="40000"/>
                <a:lumOff val="60000"/>
              </a:srgbClr>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grpSp>
          <p:nvGrpSpPr>
            <p:cNvPr id="91" name="Group 90">
              <a:extLst>
                <a:ext uri="{FF2B5EF4-FFF2-40B4-BE49-F238E27FC236}">
                  <a16:creationId xmlns:a16="http://schemas.microsoft.com/office/drawing/2014/main" id="{5204155D-5C6E-0B4B-B8A0-1CBCF926B715}"/>
                </a:ext>
              </a:extLst>
            </p:cNvPr>
            <p:cNvGrpSpPr/>
            <p:nvPr/>
          </p:nvGrpSpPr>
          <p:grpSpPr>
            <a:xfrm>
              <a:off x="2227725" y="2366051"/>
              <a:ext cx="814470" cy="450909"/>
              <a:chOff x="2137598" y="2172833"/>
              <a:chExt cx="814470" cy="450909"/>
            </a:xfrm>
          </p:grpSpPr>
          <p:sp>
            <p:nvSpPr>
              <p:cNvPr id="95" name="Line 206">
                <a:extLst>
                  <a:ext uri="{FF2B5EF4-FFF2-40B4-BE49-F238E27FC236}">
                    <a16:creationId xmlns:a16="http://schemas.microsoft.com/office/drawing/2014/main" id="{09ABE353-C46D-8948-861D-E8B9C5A552AD}"/>
                  </a:ext>
                </a:extLst>
              </p:cNvPr>
              <p:cNvSpPr>
                <a:spLocks noChangeShapeType="1"/>
              </p:cNvSpPr>
              <p:nvPr/>
            </p:nvSpPr>
            <p:spPr bwMode="auto">
              <a:xfrm>
                <a:off x="2160466" y="2545411"/>
                <a:ext cx="225265"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nvGrpSpPr>
              <p:cNvPr id="96" name="Group 95">
                <a:extLst>
                  <a:ext uri="{FF2B5EF4-FFF2-40B4-BE49-F238E27FC236}">
                    <a16:creationId xmlns:a16="http://schemas.microsoft.com/office/drawing/2014/main" id="{C4691D17-0AD8-314C-8D41-E6177B4BAFCA}"/>
                  </a:ext>
                </a:extLst>
              </p:cNvPr>
              <p:cNvGrpSpPr>
                <a:grpSpLocks noChangeAspect="1"/>
              </p:cNvGrpSpPr>
              <p:nvPr/>
            </p:nvGrpSpPr>
            <p:grpSpPr>
              <a:xfrm rot="16200000">
                <a:off x="1961217" y="2349214"/>
                <a:ext cx="450561" cy="97800"/>
                <a:chOff x="1755719" y="3080334"/>
                <a:chExt cx="213518" cy="45719"/>
              </a:xfrm>
            </p:grpSpPr>
            <p:sp>
              <p:nvSpPr>
                <p:cNvPr id="115" name="Rounded Rectangle 114">
                  <a:extLst>
                    <a:ext uri="{FF2B5EF4-FFF2-40B4-BE49-F238E27FC236}">
                      <a16:creationId xmlns:a16="http://schemas.microsoft.com/office/drawing/2014/main" id="{B8BA26B7-8F6B-374F-9AF2-03B491CBFD87}"/>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116" name="Line 206">
                  <a:extLst>
                    <a:ext uri="{FF2B5EF4-FFF2-40B4-BE49-F238E27FC236}">
                      <a16:creationId xmlns:a16="http://schemas.microsoft.com/office/drawing/2014/main" id="{1B6BA6A8-9B6E-F04A-B87D-C891DEE29EA3}"/>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97" name="Group 96">
                <a:extLst>
                  <a:ext uri="{FF2B5EF4-FFF2-40B4-BE49-F238E27FC236}">
                    <a16:creationId xmlns:a16="http://schemas.microsoft.com/office/drawing/2014/main" id="{A088511A-317A-884D-AC20-F137BEB11628}"/>
                  </a:ext>
                </a:extLst>
              </p:cNvPr>
              <p:cNvGrpSpPr>
                <a:grpSpLocks noChangeAspect="1"/>
              </p:cNvGrpSpPr>
              <p:nvPr/>
            </p:nvGrpSpPr>
            <p:grpSpPr>
              <a:xfrm rot="16200000">
                <a:off x="2080662" y="2349272"/>
                <a:ext cx="450561" cy="97800"/>
                <a:chOff x="1755719" y="3080334"/>
                <a:chExt cx="213518" cy="45719"/>
              </a:xfrm>
            </p:grpSpPr>
            <p:sp>
              <p:nvSpPr>
                <p:cNvPr id="113" name="Rounded Rectangle 112">
                  <a:extLst>
                    <a:ext uri="{FF2B5EF4-FFF2-40B4-BE49-F238E27FC236}">
                      <a16:creationId xmlns:a16="http://schemas.microsoft.com/office/drawing/2014/main" id="{A41121F7-E3EB-3B45-B8FE-279E2AD18F98}"/>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114" name="Line 206">
                  <a:extLst>
                    <a:ext uri="{FF2B5EF4-FFF2-40B4-BE49-F238E27FC236}">
                      <a16:creationId xmlns:a16="http://schemas.microsoft.com/office/drawing/2014/main" id="{D9413086-6B26-7547-910B-042C6B5A50A0}"/>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98" name="Group 97">
                <a:extLst>
                  <a:ext uri="{FF2B5EF4-FFF2-40B4-BE49-F238E27FC236}">
                    <a16:creationId xmlns:a16="http://schemas.microsoft.com/office/drawing/2014/main" id="{9C0DE4A6-220B-D44A-ABAA-BB3FCA6692D9}"/>
                  </a:ext>
                </a:extLst>
              </p:cNvPr>
              <p:cNvGrpSpPr>
                <a:grpSpLocks noChangeAspect="1"/>
              </p:cNvGrpSpPr>
              <p:nvPr/>
            </p:nvGrpSpPr>
            <p:grpSpPr>
              <a:xfrm rot="16200000">
                <a:off x="2200107" y="2349330"/>
                <a:ext cx="450561" cy="97800"/>
                <a:chOff x="1755719" y="3080334"/>
                <a:chExt cx="213518" cy="45719"/>
              </a:xfrm>
            </p:grpSpPr>
            <p:sp>
              <p:nvSpPr>
                <p:cNvPr id="111" name="Rounded Rectangle 110">
                  <a:extLst>
                    <a:ext uri="{FF2B5EF4-FFF2-40B4-BE49-F238E27FC236}">
                      <a16:creationId xmlns:a16="http://schemas.microsoft.com/office/drawing/2014/main" id="{A91F0A2D-EB3D-0A43-83C6-2358B3E9D4D0}"/>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112" name="Line 206">
                  <a:extLst>
                    <a:ext uri="{FF2B5EF4-FFF2-40B4-BE49-F238E27FC236}">
                      <a16:creationId xmlns:a16="http://schemas.microsoft.com/office/drawing/2014/main" id="{F014F85D-9659-4C4B-8D25-80D7074FC479}"/>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99" name="Group 98">
                <a:extLst>
                  <a:ext uri="{FF2B5EF4-FFF2-40B4-BE49-F238E27FC236}">
                    <a16:creationId xmlns:a16="http://schemas.microsoft.com/office/drawing/2014/main" id="{6261305F-175C-C448-B563-5911BD3D9656}"/>
                  </a:ext>
                </a:extLst>
              </p:cNvPr>
              <p:cNvGrpSpPr>
                <a:grpSpLocks noChangeAspect="1"/>
              </p:cNvGrpSpPr>
              <p:nvPr/>
            </p:nvGrpSpPr>
            <p:grpSpPr>
              <a:xfrm rot="16200000">
                <a:off x="2319552" y="2349388"/>
                <a:ext cx="450561" cy="97800"/>
                <a:chOff x="1755719" y="3080334"/>
                <a:chExt cx="213518" cy="45719"/>
              </a:xfrm>
            </p:grpSpPr>
            <p:sp>
              <p:nvSpPr>
                <p:cNvPr id="109" name="Rounded Rectangle 108">
                  <a:extLst>
                    <a:ext uri="{FF2B5EF4-FFF2-40B4-BE49-F238E27FC236}">
                      <a16:creationId xmlns:a16="http://schemas.microsoft.com/office/drawing/2014/main" id="{9571C25A-7474-0245-B211-5D56A5E22576}"/>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110" name="Line 206">
                  <a:extLst>
                    <a:ext uri="{FF2B5EF4-FFF2-40B4-BE49-F238E27FC236}">
                      <a16:creationId xmlns:a16="http://schemas.microsoft.com/office/drawing/2014/main" id="{4C71F278-5494-DE43-B9C0-553301296141}"/>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100" name="Group 99">
                <a:extLst>
                  <a:ext uri="{FF2B5EF4-FFF2-40B4-BE49-F238E27FC236}">
                    <a16:creationId xmlns:a16="http://schemas.microsoft.com/office/drawing/2014/main" id="{23C7E04D-ED34-2E47-B048-0226C85B018A}"/>
                  </a:ext>
                </a:extLst>
              </p:cNvPr>
              <p:cNvGrpSpPr>
                <a:grpSpLocks noChangeAspect="1"/>
              </p:cNvGrpSpPr>
              <p:nvPr/>
            </p:nvGrpSpPr>
            <p:grpSpPr>
              <a:xfrm rot="16200000">
                <a:off x="2438997" y="2349446"/>
                <a:ext cx="450561" cy="97800"/>
                <a:chOff x="1755719" y="3080334"/>
                <a:chExt cx="213518" cy="45719"/>
              </a:xfrm>
            </p:grpSpPr>
            <p:sp>
              <p:nvSpPr>
                <p:cNvPr id="107" name="Rounded Rectangle 106">
                  <a:extLst>
                    <a:ext uri="{FF2B5EF4-FFF2-40B4-BE49-F238E27FC236}">
                      <a16:creationId xmlns:a16="http://schemas.microsoft.com/office/drawing/2014/main" id="{ADBD5E81-0A34-7A4D-80E1-9B4630B8C2A7}"/>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108" name="Line 206">
                  <a:extLst>
                    <a:ext uri="{FF2B5EF4-FFF2-40B4-BE49-F238E27FC236}">
                      <a16:creationId xmlns:a16="http://schemas.microsoft.com/office/drawing/2014/main" id="{F75DD0BC-E94F-124E-868C-023365331160}"/>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101" name="Group 100">
                <a:extLst>
                  <a:ext uri="{FF2B5EF4-FFF2-40B4-BE49-F238E27FC236}">
                    <a16:creationId xmlns:a16="http://schemas.microsoft.com/office/drawing/2014/main" id="{9BC23F2E-1390-D342-8B5A-9520C1A76695}"/>
                  </a:ext>
                </a:extLst>
              </p:cNvPr>
              <p:cNvGrpSpPr>
                <a:grpSpLocks noChangeAspect="1"/>
              </p:cNvGrpSpPr>
              <p:nvPr/>
            </p:nvGrpSpPr>
            <p:grpSpPr>
              <a:xfrm rot="16200000">
                <a:off x="2558442" y="2349504"/>
                <a:ext cx="450561" cy="97800"/>
                <a:chOff x="1755719" y="3080334"/>
                <a:chExt cx="213518" cy="45719"/>
              </a:xfrm>
            </p:grpSpPr>
            <p:sp>
              <p:nvSpPr>
                <p:cNvPr id="105" name="Rounded Rectangle 104">
                  <a:extLst>
                    <a:ext uri="{FF2B5EF4-FFF2-40B4-BE49-F238E27FC236}">
                      <a16:creationId xmlns:a16="http://schemas.microsoft.com/office/drawing/2014/main" id="{729A74C8-BEE5-D541-AA28-373129F87C84}"/>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106" name="Line 206">
                  <a:extLst>
                    <a:ext uri="{FF2B5EF4-FFF2-40B4-BE49-F238E27FC236}">
                      <a16:creationId xmlns:a16="http://schemas.microsoft.com/office/drawing/2014/main" id="{E33686BF-34E0-DF42-990B-B0B2FC4239BF}"/>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nvGrpSpPr>
              <p:cNvPr id="102" name="Group 101">
                <a:extLst>
                  <a:ext uri="{FF2B5EF4-FFF2-40B4-BE49-F238E27FC236}">
                    <a16:creationId xmlns:a16="http://schemas.microsoft.com/office/drawing/2014/main" id="{0CD2A8D7-F5BF-BE46-8BD3-CCA51BB62C37}"/>
                  </a:ext>
                </a:extLst>
              </p:cNvPr>
              <p:cNvGrpSpPr>
                <a:grpSpLocks noChangeAspect="1"/>
              </p:cNvGrpSpPr>
              <p:nvPr/>
            </p:nvGrpSpPr>
            <p:grpSpPr>
              <a:xfrm rot="16200000">
                <a:off x="2677887" y="2349562"/>
                <a:ext cx="450561" cy="97800"/>
                <a:chOff x="1755719" y="3080334"/>
                <a:chExt cx="213518" cy="45719"/>
              </a:xfrm>
            </p:grpSpPr>
            <p:sp>
              <p:nvSpPr>
                <p:cNvPr id="103" name="Rounded Rectangle 102">
                  <a:extLst>
                    <a:ext uri="{FF2B5EF4-FFF2-40B4-BE49-F238E27FC236}">
                      <a16:creationId xmlns:a16="http://schemas.microsoft.com/office/drawing/2014/main" id="{D16D2E95-339A-9F43-8FD0-45DADFF98811}"/>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104" name="Line 206">
                  <a:extLst>
                    <a:ext uri="{FF2B5EF4-FFF2-40B4-BE49-F238E27FC236}">
                      <a16:creationId xmlns:a16="http://schemas.microsoft.com/office/drawing/2014/main" id="{0534FBD2-35C6-6640-BF57-E858BBC226AE}"/>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grpSp>
          <p:nvGrpSpPr>
            <p:cNvPr id="92" name="Group 91">
              <a:extLst>
                <a:ext uri="{FF2B5EF4-FFF2-40B4-BE49-F238E27FC236}">
                  <a16:creationId xmlns:a16="http://schemas.microsoft.com/office/drawing/2014/main" id="{A02F994F-A485-F84B-B6D3-75808429656B}"/>
                </a:ext>
              </a:extLst>
            </p:cNvPr>
            <p:cNvGrpSpPr/>
            <p:nvPr/>
          </p:nvGrpSpPr>
          <p:grpSpPr>
            <a:xfrm>
              <a:off x="2130097" y="3525428"/>
              <a:ext cx="1052019" cy="228353"/>
              <a:chOff x="1755719" y="3080334"/>
              <a:chExt cx="213518" cy="45719"/>
            </a:xfrm>
          </p:grpSpPr>
          <p:sp>
            <p:nvSpPr>
              <p:cNvPr id="93" name="Rounded Rectangle 92">
                <a:extLst>
                  <a:ext uri="{FF2B5EF4-FFF2-40B4-BE49-F238E27FC236}">
                    <a16:creationId xmlns:a16="http://schemas.microsoft.com/office/drawing/2014/main" id="{2FC64AD6-9E2C-2B48-A36A-A5A716440D45}"/>
                  </a:ext>
                </a:extLst>
              </p:cNvPr>
              <p:cNvSpPr/>
              <p:nvPr/>
            </p:nvSpPr>
            <p:spPr>
              <a:xfrm>
                <a:off x="1755719" y="3080334"/>
                <a:ext cx="213518" cy="45719"/>
              </a:xfrm>
              <a:prstGeom prst="roundRect">
                <a:avLst>
                  <a:gd name="adj" fmla="val 50000"/>
                </a:avLst>
              </a:prstGeom>
              <a:solidFill>
                <a:srgbClr val="005073"/>
              </a:solidFill>
              <a:ln w="25400" cap="flat" cmpd="sng" algn="ctr">
                <a:noFill/>
                <a:prstDash val="solid"/>
              </a:ln>
              <a:effectLst/>
            </p:spPr>
            <p:txBody>
              <a:bodyPr rtlCol="0" anchor="ctr"/>
              <a:lstStyle/>
              <a:p>
                <a:pPr marL="0" marR="0" lvl="0" indent="0" algn="ctr"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
                  <a:cs typeface=""/>
                </a:endParaRPr>
              </a:p>
            </p:txBody>
          </p:sp>
          <p:sp>
            <p:nvSpPr>
              <p:cNvPr id="94" name="Line 206">
                <a:extLst>
                  <a:ext uri="{FF2B5EF4-FFF2-40B4-BE49-F238E27FC236}">
                    <a16:creationId xmlns:a16="http://schemas.microsoft.com/office/drawing/2014/main" id="{709A4C93-BD25-2840-BB9B-BC4DDA9861CD}"/>
                  </a:ext>
                </a:extLst>
              </p:cNvPr>
              <p:cNvSpPr>
                <a:spLocks noChangeShapeType="1"/>
              </p:cNvSpPr>
              <p:nvPr/>
            </p:nvSpPr>
            <p:spPr bwMode="auto">
              <a:xfrm>
                <a:off x="1778341" y="3103193"/>
                <a:ext cx="45720" cy="0"/>
              </a:xfrm>
              <a:prstGeom prst="line">
                <a:avLst/>
              </a:prstGeom>
              <a:noFill/>
              <a:ln w="19050" cap="rnd">
                <a:solidFill>
                  <a:srgbClr val="00BCEB"/>
                </a:solidFill>
                <a:prstDash val="solid"/>
                <a:round/>
                <a:headEnd/>
                <a:tailEnd/>
              </a:ln>
              <a:extLst>
                <a:ext uri="{909E8E84-426E-40DD-AFC4-6F175D3DCCD1}">
                  <a14:hiddenFill xmlns:a14="http://schemas.microsoft.com/office/drawing/2010/main">
                    <a:noFill/>
                  </a14:hiddenFill>
                </a:ext>
              </a:extLst>
            </p:spPr>
            <p:txBody>
              <a:bodyPr vert="horz" wrap="square" lIns="121888" tIns="60944" rIns="121888" bIns="60944" numCol="1" anchor="t" anchorCtr="0" compatLnSpc="1">
                <a:prstTxWarp prst="textNoShape">
                  <a:avLst/>
                </a:prstTxWarp>
              </a:bodyPr>
              <a:lstStyle/>
              <a:p>
                <a:pPr marL="0" marR="0" lvl="0" indent="0" algn="l" defTabSz="60944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Arial Regular" charset="0"/>
                  <a:cs typeface="Arial Regular" charset="0"/>
                </a:endParaRPr>
              </a:p>
            </p:txBody>
          </p:sp>
        </p:grpSp>
      </p:grpSp>
      <p:grpSp>
        <p:nvGrpSpPr>
          <p:cNvPr id="350" name="Group 349">
            <a:extLst>
              <a:ext uri="{FF2B5EF4-FFF2-40B4-BE49-F238E27FC236}">
                <a16:creationId xmlns:a16="http://schemas.microsoft.com/office/drawing/2014/main" id="{CDEBFBC4-AEC5-B94E-BF88-D18F8AA86B34}"/>
              </a:ext>
            </a:extLst>
          </p:cNvPr>
          <p:cNvGrpSpPr>
            <a:grpSpLocks noChangeAspect="1"/>
          </p:cNvGrpSpPr>
          <p:nvPr/>
        </p:nvGrpSpPr>
        <p:grpSpPr>
          <a:xfrm>
            <a:off x="581079" y="4050536"/>
            <a:ext cx="582602" cy="582602"/>
            <a:chOff x="2069268" y="4522317"/>
            <a:chExt cx="594360" cy="594360"/>
          </a:xfrm>
        </p:grpSpPr>
        <p:sp>
          <p:nvSpPr>
            <p:cNvPr id="336" name="Oval 335">
              <a:extLst>
                <a:ext uri="{FF2B5EF4-FFF2-40B4-BE49-F238E27FC236}">
                  <a16:creationId xmlns:a16="http://schemas.microsoft.com/office/drawing/2014/main" id="{6A3C4D60-EFA9-DF47-8652-D8894D0FA49F}"/>
                </a:ext>
              </a:extLst>
            </p:cNvPr>
            <p:cNvSpPr>
              <a:spLocks noChangeAspect="1"/>
            </p:cNvSpPr>
            <p:nvPr/>
          </p:nvSpPr>
          <p:spPr>
            <a:xfrm>
              <a:off x="2069268" y="4522317"/>
              <a:ext cx="594360" cy="594360"/>
            </a:xfrm>
            <a:prstGeom prst="ellipse">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7" name="Picture 336">
              <a:extLst>
                <a:ext uri="{FF2B5EF4-FFF2-40B4-BE49-F238E27FC236}">
                  <a16:creationId xmlns:a16="http://schemas.microsoft.com/office/drawing/2014/main" id="{4703CB25-F687-5F4E-914C-52E71043E7FC}"/>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120513" y="4576735"/>
              <a:ext cx="491870" cy="491869"/>
            </a:xfrm>
            <a:prstGeom prst="rect">
              <a:avLst/>
            </a:prstGeom>
          </p:spPr>
        </p:pic>
      </p:grpSp>
      <p:grpSp>
        <p:nvGrpSpPr>
          <p:cNvPr id="584" name="Group 583">
            <a:extLst>
              <a:ext uri="{FF2B5EF4-FFF2-40B4-BE49-F238E27FC236}">
                <a16:creationId xmlns:a16="http://schemas.microsoft.com/office/drawing/2014/main" id="{D13F45C5-C4A6-4F4F-9354-1F8390699806}"/>
              </a:ext>
            </a:extLst>
          </p:cNvPr>
          <p:cNvGrpSpPr>
            <a:grpSpLocks noChangeAspect="1"/>
          </p:cNvGrpSpPr>
          <p:nvPr/>
        </p:nvGrpSpPr>
        <p:grpSpPr>
          <a:xfrm>
            <a:off x="1590903" y="4050536"/>
            <a:ext cx="582602" cy="582602"/>
            <a:chOff x="2069268" y="4522317"/>
            <a:chExt cx="594360" cy="594360"/>
          </a:xfrm>
        </p:grpSpPr>
        <p:sp>
          <p:nvSpPr>
            <p:cNvPr id="585" name="Oval 584">
              <a:extLst>
                <a:ext uri="{FF2B5EF4-FFF2-40B4-BE49-F238E27FC236}">
                  <a16:creationId xmlns:a16="http://schemas.microsoft.com/office/drawing/2014/main" id="{5700AD84-B3C6-6240-B6B9-61501650459E}"/>
                </a:ext>
              </a:extLst>
            </p:cNvPr>
            <p:cNvSpPr>
              <a:spLocks noChangeAspect="1"/>
            </p:cNvSpPr>
            <p:nvPr/>
          </p:nvSpPr>
          <p:spPr>
            <a:xfrm>
              <a:off x="2069268" y="4522317"/>
              <a:ext cx="594360" cy="594360"/>
            </a:xfrm>
            <a:prstGeom prst="ellipse">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86" name="Picture 585">
              <a:extLst>
                <a:ext uri="{FF2B5EF4-FFF2-40B4-BE49-F238E27FC236}">
                  <a16:creationId xmlns:a16="http://schemas.microsoft.com/office/drawing/2014/main" id="{2F0F7617-B79C-764E-B663-74C529EB3345}"/>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120513" y="4576735"/>
              <a:ext cx="491870" cy="491869"/>
            </a:xfrm>
            <a:prstGeom prst="rect">
              <a:avLst/>
            </a:prstGeom>
          </p:spPr>
        </p:pic>
      </p:grpSp>
      <p:grpSp>
        <p:nvGrpSpPr>
          <p:cNvPr id="587" name="Group 586">
            <a:extLst>
              <a:ext uri="{FF2B5EF4-FFF2-40B4-BE49-F238E27FC236}">
                <a16:creationId xmlns:a16="http://schemas.microsoft.com/office/drawing/2014/main" id="{3C4D1908-C674-8F4D-972E-36D0F7AA782D}"/>
              </a:ext>
            </a:extLst>
          </p:cNvPr>
          <p:cNvGrpSpPr>
            <a:grpSpLocks noChangeAspect="1"/>
          </p:cNvGrpSpPr>
          <p:nvPr/>
        </p:nvGrpSpPr>
        <p:grpSpPr>
          <a:xfrm>
            <a:off x="2578532" y="4050536"/>
            <a:ext cx="582602" cy="582602"/>
            <a:chOff x="2069268" y="4522317"/>
            <a:chExt cx="594360" cy="594360"/>
          </a:xfrm>
        </p:grpSpPr>
        <p:sp>
          <p:nvSpPr>
            <p:cNvPr id="588" name="Oval 587">
              <a:extLst>
                <a:ext uri="{FF2B5EF4-FFF2-40B4-BE49-F238E27FC236}">
                  <a16:creationId xmlns:a16="http://schemas.microsoft.com/office/drawing/2014/main" id="{F255E871-4A33-6344-888C-F7A71EEC455C}"/>
                </a:ext>
              </a:extLst>
            </p:cNvPr>
            <p:cNvSpPr>
              <a:spLocks noChangeAspect="1"/>
            </p:cNvSpPr>
            <p:nvPr/>
          </p:nvSpPr>
          <p:spPr>
            <a:xfrm>
              <a:off x="2069268" y="4522317"/>
              <a:ext cx="594360" cy="594360"/>
            </a:xfrm>
            <a:prstGeom prst="ellipse">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89" name="Picture 588">
              <a:extLst>
                <a:ext uri="{FF2B5EF4-FFF2-40B4-BE49-F238E27FC236}">
                  <a16:creationId xmlns:a16="http://schemas.microsoft.com/office/drawing/2014/main" id="{03081F82-97D3-0A47-B218-485DAF18F053}"/>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120513" y="4576735"/>
              <a:ext cx="491870" cy="491869"/>
            </a:xfrm>
            <a:prstGeom prst="rect">
              <a:avLst/>
            </a:prstGeom>
          </p:spPr>
        </p:pic>
      </p:grpSp>
      <p:grpSp>
        <p:nvGrpSpPr>
          <p:cNvPr id="590" name="Group 589">
            <a:extLst>
              <a:ext uri="{FF2B5EF4-FFF2-40B4-BE49-F238E27FC236}">
                <a16:creationId xmlns:a16="http://schemas.microsoft.com/office/drawing/2014/main" id="{85906B7E-28D3-9A46-AFA4-53FA849CD090}"/>
              </a:ext>
            </a:extLst>
          </p:cNvPr>
          <p:cNvGrpSpPr>
            <a:grpSpLocks noChangeAspect="1"/>
          </p:cNvGrpSpPr>
          <p:nvPr/>
        </p:nvGrpSpPr>
        <p:grpSpPr>
          <a:xfrm>
            <a:off x="3570832" y="4050536"/>
            <a:ext cx="582602" cy="582602"/>
            <a:chOff x="2069268" y="4522317"/>
            <a:chExt cx="594360" cy="594360"/>
          </a:xfrm>
        </p:grpSpPr>
        <p:sp>
          <p:nvSpPr>
            <p:cNvPr id="591" name="Oval 590">
              <a:extLst>
                <a:ext uri="{FF2B5EF4-FFF2-40B4-BE49-F238E27FC236}">
                  <a16:creationId xmlns:a16="http://schemas.microsoft.com/office/drawing/2014/main" id="{F499E78D-6A5B-EB47-B5B1-35E83F094ADE}"/>
                </a:ext>
              </a:extLst>
            </p:cNvPr>
            <p:cNvSpPr>
              <a:spLocks noChangeAspect="1"/>
            </p:cNvSpPr>
            <p:nvPr/>
          </p:nvSpPr>
          <p:spPr>
            <a:xfrm>
              <a:off x="2069268" y="4522317"/>
              <a:ext cx="594360" cy="594360"/>
            </a:xfrm>
            <a:prstGeom prst="ellipse">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2" name="Picture 591">
              <a:extLst>
                <a:ext uri="{FF2B5EF4-FFF2-40B4-BE49-F238E27FC236}">
                  <a16:creationId xmlns:a16="http://schemas.microsoft.com/office/drawing/2014/main" id="{960672ED-E89C-CC42-9909-598AF825A170}"/>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120513" y="4576735"/>
              <a:ext cx="491870" cy="491869"/>
            </a:xfrm>
            <a:prstGeom prst="rect">
              <a:avLst/>
            </a:prstGeom>
          </p:spPr>
        </p:pic>
      </p:grpSp>
      <p:sp>
        <p:nvSpPr>
          <p:cNvPr id="312" name="Arc 311">
            <a:extLst>
              <a:ext uri="{FF2B5EF4-FFF2-40B4-BE49-F238E27FC236}">
                <a16:creationId xmlns:a16="http://schemas.microsoft.com/office/drawing/2014/main" id="{DC53C119-82D4-444C-A412-D130ED3DDC99}"/>
              </a:ext>
            </a:extLst>
          </p:cNvPr>
          <p:cNvSpPr/>
          <p:nvPr/>
        </p:nvSpPr>
        <p:spPr>
          <a:xfrm>
            <a:off x="914893" y="1467795"/>
            <a:ext cx="2968378" cy="1714127"/>
          </a:xfrm>
          <a:prstGeom prst="arc">
            <a:avLst>
              <a:gd name="adj1" fmla="val 11043117"/>
              <a:gd name="adj2" fmla="val 21544415"/>
            </a:avLst>
          </a:prstGeom>
          <a:ln w="698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 name="Title 3"/>
          <p:cNvSpPr>
            <a:spLocks noGrp="1"/>
          </p:cNvSpPr>
          <p:nvPr>
            <p:ph type="title"/>
          </p:nvPr>
        </p:nvSpPr>
        <p:spPr>
          <a:xfrm>
            <a:off x="437766" y="341313"/>
            <a:ext cx="8345488" cy="731837"/>
          </a:xfrm>
        </p:spPr>
        <p:txBody>
          <a:bodyPr/>
          <a:lstStyle/>
          <a:p>
            <a:r>
              <a:rPr lang="en-US" dirty="0"/>
              <a:t>Keeping up with the pace of business</a:t>
            </a:r>
          </a:p>
        </p:txBody>
      </p:sp>
      <p:sp>
        <p:nvSpPr>
          <p:cNvPr id="205" name="Round Same Side Corner Rectangle 204">
            <a:extLst>
              <a:ext uri="{FF2B5EF4-FFF2-40B4-BE49-F238E27FC236}">
                <a16:creationId xmlns:a16="http://schemas.microsoft.com/office/drawing/2014/main" id="{76621357-FEAC-6943-A195-BA4B569DF051}"/>
              </a:ext>
            </a:extLst>
          </p:cNvPr>
          <p:cNvSpPr/>
          <p:nvPr/>
        </p:nvSpPr>
        <p:spPr>
          <a:xfrm>
            <a:off x="4848975" y="1649846"/>
            <a:ext cx="3877410" cy="2947064"/>
          </a:xfrm>
          <a:prstGeom prst="round2SameRect">
            <a:avLst>
              <a:gd name="adj1" fmla="val 0"/>
              <a:gd name="adj2" fmla="val 2040"/>
            </a:avLst>
          </a:prstGeom>
          <a:solidFill>
            <a:srgbClr val="FFFFFF">
              <a:lumMod val="95000"/>
            </a:srgbClr>
          </a:solidFill>
          <a:ln w="25400" cap="flat" cmpd="sng" algn="ctr">
            <a:noFill/>
            <a:prstDash val="solid"/>
          </a:ln>
          <a:effectLst/>
        </p:spPr>
        <p:txBody>
          <a:bodyPr rtlCol="0" anchor="ctr"/>
          <a:lstStyle/>
          <a:p>
            <a:pPr algn="ctr" fontAlgn="auto">
              <a:spcBef>
                <a:spcPts val="0"/>
              </a:spcBef>
              <a:spcAft>
                <a:spcPts val="0"/>
              </a:spcAft>
              <a:defRPr/>
            </a:pPr>
            <a:endParaRPr lang="en-US" kern="0" dirty="0">
              <a:solidFill>
                <a:srgbClr val="005073"/>
              </a:solidFill>
              <a:latin typeface="+mn-lt"/>
              <a:ea typeface="ＭＳ Ｐゴシック" pitchFamily="34" charset="-128"/>
              <a:cs typeface="+mn-cs"/>
            </a:endParaRPr>
          </a:p>
        </p:txBody>
      </p:sp>
      <p:sp>
        <p:nvSpPr>
          <p:cNvPr id="206" name="Round Same Side Corner Rectangle 205">
            <a:extLst>
              <a:ext uri="{FF2B5EF4-FFF2-40B4-BE49-F238E27FC236}">
                <a16:creationId xmlns:a16="http://schemas.microsoft.com/office/drawing/2014/main" id="{A15AB26C-B2A3-424D-A9F6-47B5002CE779}"/>
              </a:ext>
            </a:extLst>
          </p:cNvPr>
          <p:cNvSpPr/>
          <p:nvPr/>
        </p:nvSpPr>
        <p:spPr>
          <a:xfrm>
            <a:off x="4858769" y="1149517"/>
            <a:ext cx="3857822" cy="500329"/>
          </a:xfrm>
          <a:prstGeom prst="round2SameRect">
            <a:avLst>
              <a:gd name="adj1" fmla="val 12421"/>
              <a:gd name="adj2" fmla="val 0"/>
            </a:avLst>
          </a:prstGeom>
          <a:solidFill>
            <a:schemeClr val="accent1"/>
          </a:solidFill>
          <a:ln w="25400" cap="flat" cmpd="sng" algn="ctr">
            <a:noFill/>
            <a:prstDash val="solid"/>
          </a:ln>
          <a:effectLst/>
        </p:spPr>
        <p:txBody>
          <a:bodyPr rtlCol="0" anchor="ctr"/>
          <a:lstStyle/>
          <a:p>
            <a:pPr algn="ctr" fontAlgn="auto">
              <a:spcBef>
                <a:spcPts val="0"/>
              </a:spcBef>
              <a:spcAft>
                <a:spcPts val="0"/>
              </a:spcAft>
              <a:defRPr/>
            </a:pPr>
            <a:endParaRPr lang="en-US" kern="0" dirty="0">
              <a:solidFill>
                <a:srgbClr val="005073"/>
              </a:solidFill>
              <a:latin typeface="+mn-lt"/>
              <a:ea typeface="ＭＳ Ｐゴシック" pitchFamily="34" charset="-128"/>
              <a:cs typeface="+mn-cs"/>
            </a:endParaRPr>
          </a:p>
        </p:txBody>
      </p:sp>
      <p:sp>
        <p:nvSpPr>
          <p:cNvPr id="514" name="Round Same Side Corner Rectangle 513">
            <a:extLst>
              <a:ext uri="{FF2B5EF4-FFF2-40B4-BE49-F238E27FC236}">
                <a16:creationId xmlns:a16="http://schemas.microsoft.com/office/drawing/2014/main" id="{B53A2644-9AFB-204A-BE93-8EE1197190D3}"/>
              </a:ext>
            </a:extLst>
          </p:cNvPr>
          <p:cNvSpPr/>
          <p:nvPr/>
        </p:nvSpPr>
        <p:spPr>
          <a:xfrm flipV="1">
            <a:off x="4848975" y="4238440"/>
            <a:ext cx="3877409" cy="500329"/>
          </a:xfrm>
          <a:prstGeom prst="round2SameRect">
            <a:avLst>
              <a:gd name="adj1" fmla="val 12421"/>
              <a:gd name="adj2" fmla="val 0"/>
            </a:avLst>
          </a:prstGeom>
          <a:solidFill>
            <a:schemeClr val="accent1"/>
          </a:solidFill>
          <a:ln w="25400" cap="flat" cmpd="sng" algn="ctr">
            <a:noFill/>
            <a:prstDash val="solid"/>
          </a:ln>
          <a:effectLst/>
        </p:spPr>
        <p:txBody>
          <a:bodyPr rtlCol="0" anchor="ctr"/>
          <a:lstStyle/>
          <a:p>
            <a:pPr algn="ctr" fontAlgn="auto">
              <a:spcBef>
                <a:spcPts val="0"/>
              </a:spcBef>
              <a:spcAft>
                <a:spcPts val="0"/>
              </a:spcAft>
              <a:defRPr/>
            </a:pPr>
            <a:endParaRPr lang="en-US" kern="0" dirty="0">
              <a:solidFill>
                <a:srgbClr val="005073"/>
              </a:solidFill>
              <a:latin typeface="+mn-lt"/>
              <a:ea typeface="ＭＳ Ｐゴシック" pitchFamily="34" charset="-128"/>
              <a:cs typeface="+mn-cs"/>
            </a:endParaRPr>
          </a:p>
        </p:txBody>
      </p:sp>
      <p:sp>
        <p:nvSpPr>
          <p:cNvPr id="207" name="TextBox 206">
            <a:extLst>
              <a:ext uri="{FF2B5EF4-FFF2-40B4-BE49-F238E27FC236}">
                <a16:creationId xmlns:a16="http://schemas.microsoft.com/office/drawing/2014/main" id="{84402C2D-C0B3-A446-94B5-82E2BF384820}"/>
              </a:ext>
            </a:extLst>
          </p:cNvPr>
          <p:cNvSpPr txBox="1"/>
          <p:nvPr/>
        </p:nvSpPr>
        <p:spPr>
          <a:xfrm>
            <a:off x="5019949" y="1769421"/>
            <a:ext cx="3686847" cy="815608"/>
          </a:xfrm>
          <a:prstGeom prst="rect">
            <a:avLst/>
          </a:prstGeom>
          <a:noFill/>
        </p:spPr>
        <p:txBody>
          <a:bodyPr wrap="square" rtlCol="0">
            <a:spAutoFit/>
          </a:bodyPr>
          <a:lstStyle/>
          <a:p>
            <a:pPr>
              <a:spcBef>
                <a:spcPts val="200"/>
              </a:spcBef>
            </a:pPr>
            <a:r>
              <a:rPr lang="en-US" sz="1400" b="1" dirty="0">
                <a:solidFill>
                  <a:schemeClr val="bg1"/>
                </a:solidFill>
                <a:latin typeface="+mn-lt"/>
              </a:rPr>
              <a:t>Putting you in control of your multicloud</a:t>
            </a:r>
          </a:p>
          <a:p>
            <a:pPr marL="109537" indent="-176213">
              <a:spcBef>
                <a:spcPts val="200"/>
              </a:spcBef>
              <a:spcAft>
                <a:spcPts val="200"/>
              </a:spcAft>
              <a:buSzPct val="60000"/>
              <a:buFont typeface="Arial" panose="020B0604020202020204" pitchFamily="34" charset="0"/>
              <a:buChar char="•"/>
            </a:pPr>
            <a:r>
              <a:rPr lang="en-US" sz="1400" dirty="0">
                <a:solidFill>
                  <a:schemeClr val="bg1"/>
                </a:solidFill>
                <a:latin typeface="+mn-lt"/>
              </a:rPr>
              <a:t>Agile workload deployments</a:t>
            </a:r>
          </a:p>
          <a:p>
            <a:pPr marL="109537" indent="-176213">
              <a:spcBef>
                <a:spcPts val="200"/>
              </a:spcBef>
              <a:spcAft>
                <a:spcPts val="200"/>
              </a:spcAft>
              <a:buSzPct val="60000"/>
              <a:buFont typeface="Arial" panose="020B0604020202020204" pitchFamily="34" charset="0"/>
              <a:buChar char="•"/>
            </a:pPr>
            <a:r>
              <a:rPr lang="en-US" sz="1400" dirty="0">
                <a:solidFill>
                  <a:schemeClr val="bg1"/>
                </a:solidFill>
                <a:latin typeface="+mn-lt"/>
              </a:rPr>
              <a:t>Increased control, avoid cloud lock-in </a:t>
            </a:r>
          </a:p>
        </p:txBody>
      </p:sp>
      <p:sp>
        <p:nvSpPr>
          <p:cNvPr id="209" name="TextBox 208">
            <a:extLst>
              <a:ext uri="{FF2B5EF4-FFF2-40B4-BE49-F238E27FC236}">
                <a16:creationId xmlns:a16="http://schemas.microsoft.com/office/drawing/2014/main" id="{64E7A0C8-72FC-8746-B9FD-D6EBD592EE60}"/>
              </a:ext>
            </a:extLst>
          </p:cNvPr>
          <p:cNvSpPr txBox="1"/>
          <p:nvPr/>
        </p:nvSpPr>
        <p:spPr>
          <a:xfrm>
            <a:off x="5019949" y="3279771"/>
            <a:ext cx="3696643" cy="815608"/>
          </a:xfrm>
          <a:prstGeom prst="rect">
            <a:avLst/>
          </a:prstGeom>
          <a:noFill/>
        </p:spPr>
        <p:txBody>
          <a:bodyPr wrap="square" rtlCol="0">
            <a:spAutoFit/>
          </a:bodyPr>
          <a:lstStyle/>
          <a:p>
            <a:pPr>
              <a:spcBef>
                <a:spcPts val="200"/>
              </a:spcBef>
            </a:pPr>
            <a:r>
              <a:rPr lang="en-US" sz="1400" b="1" dirty="0">
                <a:solidFill>
                  <a:schemeClr val="bg1"/>
                </a:solidFill>
                <a:latin typeface="+mn-lt"/>
              </a:rPr>
              <a:t>Workload performance monitoring</a:t>
            </a:r>
          </a:p>
          <a:p>
            <a:pPr marL="109537" indent="-176213">
              <a:spcBef>
                <a:spcPts val="200"/>
              </a:spcBef>
              <a:spcAft>
                <a:spcPts val="200"/>
              </a:spcAft>
              <a:buSzPct val="60000"/>
              <a:buFont typeface="Arial" panose="020B0604020202020204" pitchFamily="34" charset="0"/>
              <a:buChar char="•"/>
            </a:pPr>
            <a:r>
              <a:rPr lang="en-US" sz="1400" dirty="0">
                <a:solidFill>
                  <a:schemeClr val="bg1"/>
                </a:solidFill>
                <a:latin typeface="+mn-lt"/>
              </a:rPr>
              <a:t>Real time visibility into app performance</a:t>
            </a:r>
          </a:p>
          <a:p>
            <a:pPr marL="109537" indent="-176213">
              <a:spcBef>
                <a:spcPts val="200"/>
              </a:spcBef>
              <a:spcAft>
                <a:spcPts val="200"/>
              </a:spcAft>
              <a:buSzPct val="60000"/>
              <a:buFont typeface="Arial" panose="020B0604020202020204" pitchFamily="34" charset="0"/>
              <a:buChar char="•"/>
            </a:pPr>
            <a:r>
              <a:rPr lang="en-US" sz="1400" dirty="0">
                <a:solidFill>
                  <a:schemeClr val="bg1"/>
                </a:solidFill>
                <a:latin typeface="+mn-lt"/>
              </a:rPr>
              <a:t>Optimized end user experience</a:t>
            </a:r>
          </a:p>
        </p:txBody>
      </p:sp>
      <p:sp>
        <p:nvSpPr>
          <p:cNvPr id="210" name="TextBox 209">
            <a:extLst>
              <a:ext uri="{FF2B5EF4-FFF2-40B4-BE49-F238E27FC236}">
                <a16:creationId xmlns:a16="http://schemas.microsoft.com/office/drawing/2014/main" id="{0FCA7080-7997-DB4F-9C4D-3C1CB456CCAB}"/>
              </a:ext>
            </a:extLst>
          </p:cNvPr>
          <p:cNvSpPr txBox="1"/>
          <p:nvPr/>
        </p:nvSpPr>
        <p:spPr>
          <a:xfrm>
            <a:off x="4848974" y="1231637"/>
            <a:ext cx="3857822" cy="369332"/>
          </a:xfrm>
          <a:prstGeom prst="rect">
            <a:avLst/>
          </a:prstGeom>
          <a:noFill/>
        </p:spPr>
        <p:txBody>
          <a:bodyPr wrap="square" rtlCol="0">
            <a:spAutoFit/>
          </a:bodyPr>
          <a:lstStyle/>
          <a:p>
            <a:pPr algn="ctr"/>
            <a:r>
              <a:rPr lang="en-US" dirty="0">
                <a:solidFill>
                  <a:schemeClr val="bg2"/>
                </a:solidFill>
                <a:latin typeface="+mn-lt"/>
              </a:rPr>
              <a:t>Cisco Cloud Center</a:t>
            </a:r>
          </a:p>
        </p:txBody>
      </p:sp>
      <p:grpSp>
        <p:nvGrpSpPr>
          <p:cNvPr id="311" name="Group 310">
            <a:extLst>
              <a:ext uri="{FF2B5EF4-FFF2-40B4-BE49-F238E27FC236}">
                <a16:creationId xmlns:a16="http://schemas.microsoft.com/office/drawing/2014/main" id="{DE2AD913-15E9-B745-B8AF-C2B7AF9D70E5}"/>
              </a:ext>
            </a:extLst>
          </p:cNvPr>
          <p:cNvGrpSpPr>
            <a:grpSpLocks noChangeAspect="1"/>
          </p:cNvGrpSpPr>
          <p:nvPr/>
        </p:nvGrpSpPr>
        <p:grpSpPr>
          <a:xfrm>
            <a:off x="495803" y="1259908"/>
            <a:ext cx="1421564" cy="705315"/>
            <a:chOff x="565795" y="1089420"/>
            <a:chExt cx="1118140" cy="554770"/>
          </a:xfrm>
        </p:grpSpPr>
        <p:sp>
          <p:nvSpPr>
            <p:cNvPr id="292" name="Freeform 254">
              <a:extLst>
                <a:ext uri="{FF2B5EF4-FFF2-40B4-BE49-F238E27FC236}">
                  <a16:creationId xmlns:a16="http://schemas.microsoft.com/office/drawing/2014/main" id="{128B9BEE-98EF-1645-951C-CE9420B5FEDC}"/>
                </a:ext>
              </a:extLst>
            </p:cNvPr>
            <p:cNvSpPr>
              <a:spLocks noChangeAspect="1"/>
            </p:cNvSpPr>
            <p:nvPr/>
          </p:nvSpPr>
          <p:spPr bwMode="auto">
            <a:xfrm>
              <a:off x="565795" y="1089420"/>
              <a:ext cx="1118140" cy="554770"/>
            </a:xfrm>
            <a:custGeom>
              <a:avLst/>
              <a:gdLst>
                <a:gd name="connsiteX0" fmla="*/ 913604 w 1507172"/>
                <a:gd name="connsiteY0" fmla="*/ 0 h 747789"/>
                <a:gd name="connsiteX1" fmla="*/ 1098663 w 1507172"/>
                <a:gd name="connsiteY1" fmla="*/ 0 h 747789"/>
                <a:gd name="connsiteX2" fmla="*/ 1263895 w 1507172"/>
                <a:gd name="connsiteY2" fmla="*/ 159126 h 747789"/>
                <a:gd name="connsiteX3" fmla="*/ 1253292 w 1507172"/>
                <a:gd name="connsiteY3" fmla="*/ 212997 h 747789"/>
                <a:gd name="connsiteX4" fmla="*/ 1303306 w 1507172"/>
                <a:gd name="connsiteY4" fmla="*/ 222901 h 747789"/>
                <a:gd name="connsiteX5" fmla="*/ 1403708 w 1507172"/>
                <a:gd name="connsiteY5" fmla="*/ 375811 h 747789"/>
                <a:gd name="connsiteX6" fmla="*/ 1391944 w 1507172"/>
                <a:gd name="connsiteY6" fmla="*/ 432045 h 747789"/>
                <a:gd name="connsiteX7" fmla="*/ 1409565 w 1507172"/>
                <a:gd name="connsiteY7" fmla="*/ 435753 h 747789"/>
                <a:gd name="connsiteX8" fmla="*/ 1507172 w 1507172"/>
                <a:gd name="connsiteY8" fmla="*/ 588663 h 747789"/>
                <a:gd name="connsiteX9" fmla="*/ 1348523 w 1507172"/>
                <a:gd name="connsiteY9" fmla="*/ 747789 h 747789"/>
                <a:gd name="connsiteX10" fmla="*/ 158650 w 1507172"/>
                <a:gd name="connsiteY10" fmla="*/ 747789 h 747789"/>
                <a:gd name="connsiteX11" fmla="*/ 0 w 1507172"/>
                <a:gd name="connsiteY11" fmla="*/ 588663 h 747789"/>
                <a:gd name="connsiteX12" fmla="*/ 158650 w 1507172"/>
                <a:gd name="connsiteY12" fmla="*/ 422907 h 747789"/>
                <a:gd name="connsiteX13" fmla="*/ 342524 w 1507172"/>
                <a:gd name="connsiteY13" fmla="*/ 422907 h 747789"/>
                <a:gd name="connsiteX14" fmla="*/ 332751 w 1507172"/>
                <a:gd name="connsiteY14" fmla="*/ 375811 h 747789"/>
                <a:gd name="connsiteX15" fmla="*/ 491411 w 1507172"/>
                <a:gd name="connsiteY15" fmla="*/ 210055 h 747789"/>
                <a:gd name="connsiteX16" fmla="*/ 737988 w 1507172"/>
                <a:gd name="connsiteY16" fmla="*/ 210055 h 747789"/>
                <a:gd name="connsiteX17" fmla="*/ 764925 w 1507172"/>
                <a:gd name="connsiteY17" fmla="*/ 210055 h 747789"/>
                <a:gd name="connsiteX18" fmla="*/ 754981 w 1507172"/>
                <a:gd name="connsiteY18" fmla="*/ 159126 h 747789"/>
                <a:gd name="connsiteX19" fmla="*/ 913604 w 1507172"/>
                <a:gd name="connsiteY19" fmla="*/ 0 h 747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07172" h="747789">
                  <a:moveTo>
                    <a:pt x="913604" y="0"/>
                  </a:moveTo>
                  <a:cubicBezTo>
                    <a:pt x="1098663" y="0"/>
                    <a:pt x="1098663" y="0"/>
                    <a:pt x="1098663" y="0"/>
                  </a:cubicBezTo>
                  <a:cubicBezTo>
                    <a:pt x="1191193" y="0"/>
                    <a:pt x="1263895" y="72933"/>
                    <a:pt x="1263895" y="159126"/>
                  </a:cubicBezTo>
                  <a:lnTo>
                    <a:pt x="1253292" y="212997"/>
                  </a:lnTo>
                  <a:lnTo>
                    <a:pt x="1303306" y="222901"/>
                  </a:lnTo>
                  <a:cubicBezTo>
                    <a:pt x="1362804" y="247764"/>
                    <a:pt x="1403708" y="306194"/>
                    <a:pt x="1403708" y="375811"/>
                  </a:cubicBezTo>
                  <a:lnTo>
                    <a:pt x="1391944" y="432045"/>
                  </a:lnTo>
                  <a:lnTo>
                    <a:pt x="1409565" y="435753"/>
                  </a:lnTo>
                  <a:cubicBezTo>
                    <a:pt x="1466270" y="460617"/>
                    <a:pt x="1507172" y="519046"/>
                    <a:pt x="1507172" y="588663"/>
                  </a:cubicBezTo>
                  <a:cubicBezTo>
                    <a:pt x="1507172" y="674856"/>
                    <a:pt x="1434458" y="747789"/>
                    <a:pt x="1348523" y="747789"/>
                  </a:cubicBezTo>
                  <a:cubicBezTo>
                    <a:pt x="158650" y="747789"/>
                    <a:pt x="158650" y="747789"/>
                    <a:pt x="158650" y="747789"/>
                  </a:cubicBezTo>
                  <a:cubicBezTo>
                    <a:pt x="72715" y="747789"/>
                    <a:pt x="0" y="674856"/>
                    <a:pt x="0" y="588663"/>
                  </a:cubicBezTo>
                  <a:cubicBezTo>
                    <a:pt x="0" y="495840"/>
                    <a:pt x="72715" y="422907"/>
                    <a:pt x="158650" y="422907"/>
                  </a:cubicBezTo>
                  <a:lnTo>
                    <a:pt x="342524" y="422907"/>
                  </a:lnTo>
                  <a:lnTo>
                    <a:pt x="332751" y="375811"/>
                  </a:lnTo>
                  <a:cubicBezTo>
                    <a:pt x="332751" y="282988"/>
                    <a:pt x="405470" y="210055"/>
                    <a:pt x="491411" y="210055"/>
                  </a:cubicBezTo>
                  <a:cubicBezTo>
                    <a:pt x="584790" y="210055"/>
                    <a:pt x="666496" y="210055"/>
                    <a:pt x="737988" y="210055"/>
                  </a:cubicBezTo>
                  <a:lnTo>
                    <a:pt x="764925" y="210055"/>
                  </a:lnTo>
                  <a:lnTo>
                    <a:pt x="754981" y="159126"/>
                  </a:lnTo>
                  <a:cubicBezTo>
                    <a:pt x="754981" y="72933"/>
                    <a:pt x="827683" y="0"/>
                    <a:pt x="913604" y="0"/>
                  </a:cubicBezTo>
                  <a:close/>
                </a:path>
              </a:pathLst>
            </a:custGeom>
            <a:solidFill>
              <a:schemeClr val="bg2"/>
            </a:solidFill>
            <a:ln w="19050">
              <a:solidFill>
                <a:schemeClr val="accent1"/>
              </a:solidFill>
            </a:ln>
            <a:extLst/>
          </p:spPr>
          <p:txBody>
            <a:bodyPr wrap="square">
              <a:norm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pic>
          <p:nvPicPr>
            <p:cNvPr id="295" name="Picture 294">
              <a:extLst>
                <a:ext uri="{FF2B5EF4-FFF2-40B4-BE49-F238E27FC236}">
                  <a16:creationId xmlns:a16="http://schemas.microsoft.com/office/drawing/2014/main" id="{C10532B9-2BCD-224A-AF93-F83D6ED48680}"/>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958564" y="1331700"/>
              <a:ext cx="454365" cy="170841"/>
            </a:xfrm>
            <a:prstGeom prst="rect">
              <a:avLst/>
            </a:prstGeom>
          </p:spPr>
        </p:pic>
      </p:grpSp>
      <p:grpSp>
        <p:nvGrpSpPr>
          <p:cNvPr id="2" name="Group 1">
            <a:extLst>
              <a:ext uri="{FF2B5EF4-FFF2-40B4-BE49-F238E27FC236}">
                <a16:creationId xmlns:a16="http://schemas.microsoft.com/office/drawing/2014/main" id="{8766111B-1CD6-A342-B888-AB625D2496A8}"/>
              </a:ext>
            </a:extLst>
          </p:cNvPr>
          <p:cNvGrpSpPr>
            <a:grpSpLocks noChangeAspect="1"/>
          </p:cNvGrpSpPr>
          <p:nvPr/>
        </p:nvGrpSpPr>
        <p:grpSpPr>
          <a:xfrm>
            <a:off x="1729038" y="1070636"/>
            <a:ext cx="1421564" cy="705315"/>
            <a:chOff x="1791718" y="1089420"/>
            <a:chExt cx="1118140" cy="554770"/>
          </a:xfrm>
        </p:grpSpPr>
        <p:sp>
          <p:nvSpPr>
            <p:cNvPr id="293" name="Freeform 254">
              <a:extLst>
                <a:ext uri="{FF2B5EF4-FFF2-40B4-BE49-F238E27FC236}">
                  <a16:creationId xmlns:a16="http://schemas.microsoft.com/office/drawing/2014/main" id="{4C74DF06-5619-B344-8D57-19B100CB4076}"/>
                </a:ext>
              </a:extLst>
            </p:cNvPr>
            <p:cNvSpPr>
              <a:spLocks noChangeAspect="1"/>
            </p:cNvSpPr>
            <p:nvPr/>
          </p:nvSpPr>
          <p:spPr bwMode="auto">
            <a:xfrm>
              <a:off x="1791718" y="1089420"/>
              <a:ext cx="1118140" cy="554770"/>
            </a:xfrm>
            <a:custGeom>
              <a:avLst/>
              <a:gdLst>
                <a:gd name="connsiteX0" fmla="*/ 913604 w 1507172"/>
                <a:gd name="connsiteY0" fmla="*/ 0 h 747789"/>
                <a:gd name="connsiteX1" fmla="*/ 1098663 w 1507172"/>
                <a:gd name="connsiteY1" fmla="*/ 0 h 747789"/>
                <a:gd name="connsiteX2" fmla="*/ 1263895 w 1507172"/>
                <a:gd name="connsiteY2" fmla="*/ 159126 h 747789"/>
                <a:gd name="connsiteX3" fmla="*/ 1253292 w 1507172"/>
                <a:gd name="connsiteY3" fmla="*/ 212997 h 747789"/>
                <a:gd name="connsiteX4" fmla="*/ 1303306 w 1507172"/>
                <a:gd name="connsiteY4" fmla="*/ 222901 h 747789"/>
                <a:gd name="connsiteX5" fmla="*/ 1403708 w 1507172"/>
                <a:gd name="connsiteY5" fmla="*/ 375811 h 747789"/>
                <a:gd name="connsiteX6" fmla="*/ 1391944 w 1507172"/>
                <a:gd name="connsiteY6" fmla="*/ 432045 h 747789"/>
                <a:gd name="connsiteX7" fmla="*/ 1409565 w 1507172"/>
                <a:gd name="connsiteY7" fmla="*/ 435753 h 747789"/>
                <a:gd name="connsiteX8" fmla="*/ 1507172 w 1507172"/>
                <a:gd name="connsiteY8" fmla="*/ 588663 h 747789"/>
                <a:gd name="connsiteX9" fmla="*/ 1348523 w 1507172"/>
                <a:gd name="connsiteY9" fmla="*/ 747789 h 747789"/>
                <a:gd name="connsiteX10" fmla="*/ 158650 w 1507172"/>
                <a:gd name="connsiteY10" fmla="*/ 747789 h 747789"/>
                <a:gd name="connsiteX11" fmla="*/ 0 w 1507172"/>
                <a:gd name="connsiteY11" fmla="*/ 588663 h 747789"/>
                <a:gd name="connsiteX12" fmla="*/ 158650 w 1507172"/>
                <a:gd name="connsiteY12" fmla="*/ 422907 h 747789"/>
                <a:gd name="connsiteX13" fmla="*/ 342524 w 1507172"/>
                <a:gd name="connsiteY13" fmla="*/ 422907 h 747789"/>
                <a:gd name="connsiteX14" fmla="*/ 332751 w 1507172"/>
                <a:gd name="connsiteY14" fmla="*/ 375811 h 747789"/>
                <a:gd name="connsiteX15" fmla="*/ 491411 w 1507172"/>
                <a:gd name="connsiteY15" fmla="*/ 210055 h 747789"/>
                <a:gd name="connsiteX16" fmla="*/ 737988 w 1507172"/>
                <a:gd name="connsiteY16" fmla="*/ 210055 h 747789"/>
                <a:gd name="connsiteX17" fmla="*/ 764925 w 1507172"/>
                <a:gd name="connsiteY17" fmla="*/ 210055 h 747789"/>
                <a:gd name="connsiteX18" fmla="*/ 754981 w 1507172"/>
                <a:gd name="connsiteY18" fmla="*/ 159126 h 747789"/>
                <a:gd name="connsiteX19" fmla="*/ 913604 w 1507172"/>
                <a:gd name="connsiteY19" fmla="*/ 0 h 747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07172" h="747789">
                  <a:moveTo>
                    <a:pt x="913604" y="0"/>
                  </a:moveTo>
                  <a:cubicBezTo>
                    <a:pt x="1098663" y="0"/>
                    <a:pt x="1098663" y="0"/>
                    <a:pt x="1098663" y="0"/>
                  </a:cubicBezTo>
                  <a:cubicBezTo>
                    <a:pt x="1191193" y="0"/>
                    <a:pt x="1263895" y="72933"/>
                    <a:pt x="1263895" y="159126"/>
                  </a:cubicBezTo>
                  <a:lnTo>
                    <a:pt x="1253292" y="212997"/>
                  </a:lnTo>
                  <a:lnTo>
                    <a:pt x="1303306" y="222901"/>
                  </a:lnTo>
                  <a:cubicBezTo>
                    <a:pt x="1362804" y="247764"/>
                    <a:pt x="1403708" y="306194"/>
                    <a:pt x="1403708" y="375811"/>
                  </a:cubicBezTo>
                  <a:lnTo>
                    <a:pt x="1391944" y="432045"/>
                  </a:lnTo>
                  <a:lnTo>
                    <a:pt x="1409565" y="435753"/>
                  </a:lnTo>
                  <a:cubicBezTo>
                    <a:pt x="1466270" y="460617"/>
                    <a:pt x="1507172" y="519046"/>
                    <a:pt x="1507172" y="588663"/>
                  </a:cubicBezTo>
                  <a:cubicBezTo>
                    <a:pt x="1507172" y="674856"/>
                    <a:pt x="1434458" y="747789"/>
                    <a:pt x="1348523" y="747789"/>
                  </a:cubicBezTo>
                  <a:cubicBezTo>
                    <a:pt x="158650" y="747789"/>
                    <a:pt x="158650" y="747789"/>
                    <a:pt x="158650" y="747789"/>
                  </a:cubicBezTo>
                  <a:cubicBezTo>
                    <a:pt x="72715" y="747789"/>
                    <a:pt x="0" y="674856"/>
                    <a:pt x="0" y="588663"/>
                  </a:cubicBezTo>
                  <a:cubicBezTo>
                    <a:pt x="0" y="495840"/>
                    <a:pt x="72715" y="422907"/>
                    <a:pt x="158650" y="422907"/>
                  </a:cubicBezTo>
                  <a:lnTo>
                    <a:pt x="342524" y="422907"/>
                  </a:lnTo>
                  <a:lnTo>
                    <a:pt x="332751" y="375811"/>
                  </a:lnTo>
                  <a:cubicBezTo>
                    <a:pt x="332751" y="282988"/>
                    <a:pt x="405470" y="210055"/>
                    <a:pt x="491411" y="210055"/>
                  </a:cubicBezTo>
                  <a:cubicBezTo>
                    <a:pt x="584790" y="210055"/>
                    <a:pt x="666496" y="210055"/>
                    <a:pt x="737988" y="210055"/>
                  </a:cubicBezTo>
                  <a:lnTo>
                    <a:pt x="764925" y="210055"/>
                  </a:lnTo>
                  <a:lnTo>
                    <a:pt x="754981" y="159126"/>
                  </a:lnTo>
                  <a:cubicBezTo>
                    <a:pt x="754981" y="72933"/>
                    <a:pt x="827683" y="0"/>
                    <a:pt x="913604" y="0"/>
                  </a:cubicBezTo>
                  <a:close/>
                </a:path>
              </a:pathLst>
            </a:custGeom>
            <a:solidFill>
              <a:schemeClr val="bg2"/>
            </a:solidFill>
            <a:ln w="19050">
              <a:solidFill>
                <a:schemeClr val="accent1"/>
              </a:solidFill>
            </a:ln>
            <a:extLst/>
          </p:spPr>
          <p:txBody>
            <a:bodyPr wrap="square">
              <a:norm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pic>
          <p:nvPicPr>
            <p:cNvPr id="296" name="Picture 295">
              <a:extLst>
                <a:ext uri="{FF2B5EF4-FFF2-40B4-BE49-F238E27FC236}">
                  <a16:creationId xmlns:a16="http://schemas.microsoft.com/office/drawing/2014/main" id="{3DD48A80-D0D2-AD4E-B72F-B8A41831D948}"/>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2012515" y="1319838"/>
              <a:ext cx="809860" cy="206683"/>
            </a:xfrm>
            <a:prstGeom prst="rect">
              <a:avLst/>
            </a:prstGeom>
          </p:spPr>
        </p:pic>
      </p:grpSp>
      <p:grpSp>
        <p:nvGrpSpPr>
          <p:cNvPr id="310" name="Group 309">
            <a:extLst>
              <a:ext uri="{FF2B5EF4-FFF2-40B4-BE49-F238E27FC236}">
                <a16:creationId xmlns:a16="http://schemas.microsoft.com/office/drawing/2014/main" id="{F7FD51AE-2297-874E-8FA0-B077D62966BF}"/>
              </a:ext>
            </a:extLst>
          </p:cNvPr>
          <p:cNvGrpSpPr>
            <a:grpSpLocks noChangeAspect="1"/>
          </p:cNvGrpSpPr>
          <p:nvPr/>
        </p:nvGrpSpPr>
        <p:grpSpPr>
          <a:xfrm>
            <a:off x="2830532" y="1278696"/>
            <a:ext cx="1421564" cy="705315"/>
            <a:chOff x="3017642" y="1089420"/>
            <a:chExt cx="1118140" cy="554770"/>
          </a:xfrm>
        </p:grpSpPr>
        <p:sp>
          <p:nvSpPr>
            <p:cNvPr id="294" name="Freeform 254">
              <a:extLst>
                <a:ext uri="{FF2B5EF4-FFF2-40B4-BE49-F238E27FC236}">
                  <a16:creationId xmlns:a16="http://schemas.microsoft.com/office/drawing/2014/main" id="{75D7A8E9-43F3-9D42-A1B5-D2C66DEBBD76}"/>
                </a:ext>
              </a:extLst>
            </p:cNvPr>
            <p:cNvSpPr>
              <a:spLocks noChangeAspect="1"/>
            </p:cNvSpPr>
            <p:nvPr/>
          </p:nvSpPr>
          <p:spPr bwMode="auto">
            <a:xfrm>
              <a:off x="3017642" y="1089420"/>
              <a:ext cx="1118140" cy="554770"/>
            </a:xfrm>
            <a:custGeom>
              <a:avLst/>
              <a:gdLst>
                <a:gd name="connsiteX0" fmla="*/ 913604 w 1507172"/>
                <a:gd name="connsiteY0" fmla="*/ 0 h 747789"/>
                <a:gd name="connsiteX1" fmla="*/ 1098663 w 1507172"/>
                <a:gd name="connsiteY1" fmla="*/ 0 h 747789"/>
                <a:gd name="connsiteX2" fmla="*/ 1263895 w 1507172"/>
                <a:gd name="connsiteY2" fmla="*/ 159126 h 747789"/>
                <a:gd name="connsiteX3" fmla="*/ 1253292 w 1507172"/>
                <a:gd name="connsiteY3" fmla="*/ 212997 h 747789"/>
                <a:gd name="connsiteX4" fmla="*/ 1303306 w 1507172"/>
                <a:gd name="connsiteY4" fmla="*/ 222901 h 747789"/>
                <a:gd name="connsiteX5" fmla="*/ 1403708 w 1507172"/>
                <a:gd name="connsiteY5" fmla="*/ 375811 h 747789"/>
                <a:gd name="connsiteX6" fmla="*/ 1391944 w 1507172"/>
                <a:gd name="connsiteY6" fmla="*/ 432045 h 747789"/>
                <a:gd name="connsiteX7" fmla="*/ 1409565 w 1507172"/>
                <a:gd name="connsiteY7" fmla="*/ 435753 h 747789"/>
                <a:gd name="connsiteX8" fmla="*/ 1507172 w 1507172"/>
                <a:gd name="connsiteY8" fmla="*/ 588663 h 747789"/>
                <a:gd name="connsiteX9" fmla="*/ 1348523 w 1507172"/>
                <a:gd name="connsiteY9" fmla="*/ 747789 h 747789"/>
                <a:gd name="connsiteX10" fmla="*/ 158650 w 1507172"/>
                <a:gd name="connsiteY10" fmla="*/ 747789 h 747789"/>
                <a:gd name="connsiteX11" fmla="*/ 0 w 1507172"/>
                <a:gd name="connsiteY11" fmla="*/ 588663 h 747789"/>
                <a:gd name="connsiteX12" fmla="*/ 158650 w 1507172"/>
                <a:gd name="connsiteY12" fmla="*/ 422907 h 747789"/>
                <a:gd name="connsiteX13" fmla="*/ 342524 w 1507172"/>
                <a:gd name="connsiteY13" fmla="*/ 422907 h 747789"/>
                <a:gd name="connsiteX14" fmla="*/ 332751 w 1507172"/>
                <a:gd name="connsiteY14" fmla="*/ 375811 h 747789"/>
                <a:gd name="connsiteX15" fmla="*/ 491411 w 1507172"/>
                <a:gd name="connsiteY15" fmla="*/ 210055 h 747789"/>
                <a:gd name="connsiteX16" fmla="*/ 737988 w 1507172"/>
                <a:gd name="connsiteY16" fmla="*/ 210055 h 747789"/>
                <a:gd name="connsiteX17" fmla="*/ 764925 w 1507172"/>
                <a:gd name="connsiteY17" fmla="*/ 210055 h 747789"/>
                <a:gd name="connsiteX18" fmla="*/ 754981 w 1507172"/>
                <a:gd name="connsiteY18" fmla="*/ 159126 h 747789"/>
                <a:gd name="connsiteX19" fmla="*/ 913604 w 1507172"/>
                <a:gd name="connsiteY19" fmla="*/ 0 h 747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07172" h="747789">
                  <a:moveTo>
                    <a:pt x="913604" y="0"/>
                  </a:moveTo>
                  <a:cubicBezTo>
                    <a:pt x="1098663" y="0"/>
                    <a:pt x="1098663" y="0"/>
                    <a:pt x="1098663" y="0"/>
                  </a:cubicBezTo>
                  <a:cubicBezTo>
                    <a:pt x="1191193" y="0"/>
                    <a:pt x="1263895" y="72933"/>
                    <a:pt x="1263895" y="159126"/>
                  </a:cubicBezTo>
                  <a:lnTo>
                    <a:pt x="1253292" y="212997"/>
                  </a:lnTo>
                  <a:lnTo>
                    <a:pt x="1303306" y="222901"/>
                  </a:lnTo>
                  <a:cubicBezTo>
                    <a:pt x="1362804" y="247764"/>
                    <a:pt x="1403708" y="306194"/>
                    <a:pt x="1403708" y="375811"/>
                  </a:cubicBezTo>
                  <a:lnTo>
                    <a:pt x="1391944" y="432045"/>
                  </a:lnTo>
                  <a:lnTo>
                    <a:pt x="1409565" y="435753"/>
                  </a:lnTo>
                  <a:cubicBezTo>
                    <a:pt x="1466270" y="460617"/>
                    <a:pt x="1507172" y="519046"/>
                    <a:pt x="1507172" y="588663"/>
                  </a:cubicBezTo>
                  <a:cubicBezTo>
                    <a:pt x="1507172" y="674856"/>
                    <a:pt x="1434458" y="747789"/>
                    <a:pt x="1348523" y="747789"/>
                  </a:cubicBezTo>
                  <a:cubicBezTo>
                    <a:pt x="158650" y="747789"/>
                    <a:pt x="158650" y="747789"/>
                    <a:pt x="158650" y="747789"/>
                  </a:cubicBezTo>
                  <a:cubicBezTo>
                    <a:pt x="72715" y="747789"/>
                    <a:pt x="0" y="674856"/>
                    <a:pt x="0" y="588663"/>
                  </a:cubicBezTo>
                  <a:cubicBezTo>
                    <a:pt x="0" y="495840"/>
                    <a:pt x="72715" y="422907"/>
                    <a:pt x="158650" y="422907"/>
                  </a:cubicBezTo>
                  <a:lnTo>
                    <a:pt x="342524" y="422907"/>
                  </a:lnTo>
                  <a:lnTo>
                    <a:pt x="332751" y="375811"/>
                  </a:lnTo>
                  <a:cubicBezTo>
                    <a:pt x="332751" y="282988"/>
                    <a:pt x="405470" y="210055"/>
                    <a:pt x="491411" y="210055"/>
                  </a:cubicBezTo>
                  <a:cubicBezTo>
                    <a:pt x="584790" y="210055"/>
                    <a:pt x="666496" y="210055"/>
                    <a:pt x="737988" y="210055"/>
                  </a:cubicBezTo>
                  <a:lnTo>
                    <a:pt x="764925" y="210055"/>
                  </a:lnTo>
                  <a:lnTo>
                    <a:pt x="754981" y="159126"/>
                  </a:lnTo>
                  <a:cubicBezTo>
                    <a:pt x="754981" y="72933"/>
                    <a:pt x="827683" y="0"/>
                    <a:pt x="913604" y="0"/>
                  </a:cubicBezTo>
                  <a:close/>
                </a:path>
              </a:pathLst>
            </a:custGeom>
            <a:solidFill>
              <a:schemeClr val="bg2"/>
            </a:solidFill>
            <a:ln w="19050">
              <a:solidFill>
                <a:schemeClr val="accent1"/>
              </a:solidFill>
            </a:ln>
            <a:extLst/>
          </p:spPr>
          <p:txBody>
            <a:bodyPr wrap="square">
              <a:norm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pic>
          <p:nvPicPr>
            <p:cNvPr id="297" name="Picture 296">
              <a:extLst>
                <a:ext uri="{FF2B5EF4-FFF2-40B4-BE49-F238E27FC236}">
                  <a16:creationId xmlns:a16="http://schemas.microsoft.com/office/drawing/2014/main" id="{26C0CCCF-BB87-FB4A-9CE2-D1DC30710D5F}"/>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3393408" y="1274915"/>
              <a:ext cx="517733" cy="287630"/>
            </a:xfrm>
            <a:prstGeom prst="rect">
              <a:avLst/>
            </a:prstGeom>
          </p:spPr>
        </p:pic>
      </p:grpSp>
      <p:grpSp>
        <p:nvGrpSpPr>
          <p:cNvPr id="298" name="Group 230">
            <a:extLst>
              <a:ext uri="{FF2B5EF4-FFF2-40B4-BE49-F238E27FC236}">
                <a16:creationId xmlns:a16="http://schemas.microsoft.com/office/drawing/2014/main" id="{7D00C1F3-A8C6-554C-99C0-59A737F7928E}"/>
              </a:ext>
            </a:extLst>
          </p:cNvPr>
          <p:cNvGrpSpPr>
            <a:grpSpLocks noChangeAspect="1"/>
          </p:cNvGrpSpPr>
          <p:nvPr/>
        </p:nvGrpSpPr>
        <p:grpSpPr bwMode="auto">
          <a:xfrm>
            <a:off x="3678470" y="2226411"/>
            <a:ext cx="428453" cy="418489"/>
            <a:chOff x="3091" y="1265"/>
            <a:chExt cx="473" cy="462"/>
          </a:xfrm>
        </p:grpSpPr>
        <p:sp>
          <p:nvSpPr>
            <p:cNvPr id="299" name="Rectangle 231">
              <a:extLst>
                <a:ext uri="{FF2B5EF4-FFF2-40B4-BE49-F238E27FC236}">
                  <a16:creationId xmlns:a16="http://schemas.microsoft.com/office/drawing/2014/main" id="{F850F22A-35D3-414C-9575-5023D921023B}"/>
                </a:ext>
              </a:extLst>
            </p:cNvPr>
            <p:cNvSpPr>
              <a:spLocks noChangeArrowheads="1"/>
            </p:cNvSpPr>
            <p:nvPr/>
          </p:nvSpPr>
          <p:spPr bwMode="auto">
            <a:xfrm>
              <a:off x="3194" y="1265"/>
              <a:ext cx="370" cy="370"/>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00" name="Freeform 232">
              <a:extLst>
                <a:ext uri="{FF2B5EF4-FFF2-40B4-BE49-F238E27FC236}">
                  <a16:creationId xmlns:a16="http://schemas.microsoft.com/office/drawing/2014/main" id="{DE57C6EF-AF89-E946-9694-C39FA855D82B}"/>
                </a:ext>
              </a:extLst>
            </p:cNvPr>
            <p:cNvSpPr>
              <a:spLocks/>
            </p:cNvSpPr>
            <p:nvPr/>
          </p:nvSpPr>
          <p:spPr bwMode="auto">
            <a:xfrm>
              <a:off x="3091" y="1265"/>
              <a:ext cx="473" cy="92"/>
            </a:xfrm>
            <a:custGeom>
              <a:avLst/>
              <a:gdLst>
                <a:gd name="T0" fmla="*/ 0 w 473"/>
                <a:gd name="T1" fmla="*/ 92 h 92"/>
                <a:gd name="T2" fmla="*/ 370 w 473"/>
                <a:gd name="T3" fmla="*/ 92 h 92"/>
                <a:gd name="T4" fmla="*/ 473 w 473"/>
                <a:gd name="T5" fmla="*/ 0 h 92"/>
                <a:gd name="T6" fmla="*/ 103 w 473"/>
                <a:gd name="T7" fmla="*/ 0 h 92"/>
                <a:gd name="T8" fmla="*/ 0 w 473"/>
                <a:gd name="T9" fmla="*/ 92 h 92"/>
              </a:gdLst>
              <a:ahLst/>
              <a:cxnLst>
                <a:cxn ang="0">
                  <a:pos x="T0" y="T1"/>
                </a:cxn>
                <a:cxn ang="0">
                  <a:pos x="T2" y="T3"/>
                </a:cxn>
                <a:cxn ang="0">
                  <a:pos x="T4" y="T5"/>
                </a:cxn>
                <a:cxn ang="0">
                  <a:pos x="T6" y="T7"/>
                </a:cxn>
                <a:cxn ang="0">
                  <a:pos x="T8" y="T9"/>
                </a:cxn>
              </a:cxnLst>
              <a:rect l="0" t="0" r="r" b="b"/>
              <a:pathLst>
                <a:path w="473" h="92">
                  <a:moveTo>
                    <a:pt x="0" y="92"/>
                  </a:moveTo>
                  <a:lnTo>
                    <a:pt x="370" y="92"/>
                  </a:lnTo>
                  <a:lnTo>
                    <a:pt x="473" y="0"/>
                  </a:lnTo>
                  <a:lnTo>
                    <a:pt x="103" y="0"/>
                  </a:lnTo>
                  <a:lnTo>
                    <a:pt x="0" y="92"/>
                  </a:lnTo>
                  <a:close/>
                </a:path>
              </a:pathLst>
            </a:custGeom>
            <a:solidFill>
              <a:srgbClr val="A8E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01" name="Freeform 233">
              <a:extLst>
                <a:ext uri="{FF2B5EF4-FFF2-40B4-BE49-F238E27FC236}">
                  <a16:creationId xmlns:a16="http://schemas.microsoft.com/office/drawing/2014/main" id="{054C7CED-663F-5F4F-9569-001534A7075A}"/>
                </a:ext>
              </a:extLst>
            </p:cNvPr>
            <p:cNvSpPr>
              <a:spLocks/>
            </p:cNvSpPr>
            <p:nvPr/>
          </p:nvSpPr>
          <p:spPr bwMode="auto">
            <a:xfrm>
              <a:off x="3091" y="1265"/>
              <a:ext cx="103" cy="462"/>
            </a:xfrm>
            <a:custGeom>
              <a:avLst/>
              <a:gdLst>
                <a:gd name="T0" fmla="*/ 103 w 103"/>
                <a:gd name="T1" fmla="*/ 0 h 462"/>
                <a:gd name="T2" fmla="*/ 0 w 103"/>
                <a:gd name="T3" fmla="*/ 92 h 462"/>
                <a:gd name="T4" fmla="*/ 0 w 103"/>
                <a:gd name="T5" fmla="*/ 462 h 462"/>
                <a:gd name="T6" fmla="*/ 103 w 103"/>
                <a:gd name="T7" fmla="*/ 370 h 462"/>
                <a:gd name="T8" fmla="*/ 103 w 103"/>
                <a:gd name="T9" fmla="*/ 0 h 462"/>
              </a:gdLst>
              <a:ahLst/>
              <a:cxnLst>
                <a:cxn ang="0">
                  <a:pos x="T0" y="T1"/>
                </a:cxn>
                <a:cxn ang="0">
                  <a:pos x="T2" y="T3"/>
                </a:cxn>
                <a:cxn ang="0">
                  <a:pos x="T4" y="T5"/>
                </a:cxn>
                <a:cxn ang="0">
                  <a:pos x="T6" y="T7"/>
                </a:cxn>
                <a:cxn ang="0">
                  <a:pos x="T8" y="T9"/>
                </a:cxn>
              </a:cxnLst>
              <a:rect l="0" t="0" r="r" b="b"/>
              <a:pathLst>
                <a:path w="103" h="462">
                  <a:moveTo>
                    <a:pt x="103" y="0"/>
                  </a:moveTo>
                  <a:lnTo>
                    <a:pt x="0" y="92"/>
                  </a:lnTo>
                  <a:lnTo>
                    <a:pt x="0" y="462"/>
                  </a:lnTo>
                  <a:lnTo>
                    <a:pt x="103" y="370"/>
                  </a:lnTo>
                  <a:lnTo>
                    <a:pt x="103" y="0"/>
                  </a:ln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02" name="Freeform 234">
              <a:extLst>
                <a:ext uri="{FF2B5EF4-FFF2-40B4-BE49-F238E27FC236}">
                  <a16:creationId xmlns:a16="http://schemas.microsoft.com/office/drawing/2014/main" id="{DA482A5C-04E2-594A-8888-6EAA6A03B4B4}"/>
                </a:ext>
              </a:extLst>
            </p:cNvPr>
            <p:cNvSpPr>
              <a:spLocks/>
            </p:cNvSpPr>
            <p:nvPr/>
          </p:nvSpPr>
          <p:spPr bwMode="auto">
            <a:xfrm>
              <a:off x="3461" y="1265"/>
              <a:ext cx="103" cy="462"/>
            </a:xfrm>
            <a:custGeom>
              <a:avLst/>
              <a:gdLst>
                <a:gd name="T0" fmla="*/ 103 w 103"/>
                <a:gd name="T1" fmla="*/ 0 h 462"/>
                <a:gd name="T2" fmla="*/ 0 w 103"/>
                <a:gd name="T3" fmla="*/ 92 h 462"/>
                <a:gd name="T4" fmla="*/ 0 w 103"/>
                <a:gd name="T5" fmla="*/ 462 h 462"/>
                <a:gd name="T6" fmla="*/ 103 w 103"/>
                <a:gd name="T7" fmla="*/ 370 h 462"/>
                <a:gd name="T8" fmla="*/ 103 w 103"/>
                <a:gd name="T9" fmla="*/ 0 h 462"/>
              </a:gdLst>
              <a:ahLst/>
              <a:cxnLst>
                <a:cxn ang="0">
                  <a:pos x="T0" y="T1"/>
                </a:cxn>
                <a:cxn ang="0">
                  <a:pos x="T2" y="T3"/>
                </a:cxn>
                <a:cxn ang="0">
                  <a:pos x="T4" y="T5"/>
                </a:cxn>
                <a:cxn ang="0">
                  <a:pos x="T6" y="T7"/>
                </a:cxn>
                <a:cxn ang="0">
                  <a:pos x="T8" y="T9"/>
                </a:cxn>
              </a:cxnLst>
              <a:rect l="0" t="0" r="r" b="b"/>
              <a:pathLst>
                <a:path w="103" h="462">
                  <a:moveTo>
                    <a:pt x="103" y="0"/>
                  </a:moveTo>
                  <a:lnTo>
                    <a:pt x="0" y="92"/>
                  </a:lnTo>
                  <a:lnTo>
                    <a:pt x="0" y="462"/>
                  </a:lnTo>
                  <a:lnTo>
                    <a:pt x="103" y="370"/>
                  </a:lnTo>
                  <a:lnTo>
                    <a:pt x="103" y="0"/>
                  </a:lnTo>
                  <a:close/>
                </a:path>
              </a:pathLst>
            </a:custGeom>
            <a:solidFill>
              <a:srgbClr val="33CA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03" name="Freeform 235">
              <a:extLst>
                <a:ext uri="{FF2B5EF4-FFF2-40B4-BE49-F238E27FC236}">
                  <a16:creationId xmlns:a16="http://schemas.microsoft.com/office/drawing/2014/main" id="{B15659F5-AE34-004E-AEEB-E6CD3D336387}"/>
                </a:ext>
              </a:extLst>
            </p:cNvPr>
            <p:cNvSpPr>
              <a:spLocks/>
            </p:cNvSpPr>
            <p:nvPr/>
          </p:nvSpPr>
          <p:spPr bwMode="auto">
            <a:xfrm>
              <a:off x="3091" y="1635"/>
              <a:ext cx="473" cy="92"/>
            </a:xfrm>
            <a:custGeom>
              <a:avLst/>
              <a:gdLst>
                <a:gd name="T0" fmla="*/ 0 w 473"/>
                <a:gd name="T1" fmla="*/ 92 h 92"/>
                <a:gd name="T2" fmla="*/ 370 w 473"/>
                <a:gd name="T3" fmla="*/ 92 h 92"/>
                <a:gd name="T4" fmla="*/ 473 w 473"/>
                <a:gd name="T5" fmla="*/ 0 h 92"/>
                <a:gd name="T6" fmla="*/ 103 w 473"/>
                <a:gd name="T7" fmla="*/ 0 h 92"/>
                <a:gd name="T8" fmla="*/ 0 w 473"/>
                <a:gd name="T9" fmla="*/ 92 h 92"/>
              </a:gdLst>
              <a:ahLst/>
              <a:cxnLst>
                <a:cxn ang="0">
                  <a:pos x="T0" y="T1"/>
                </a:cxn>
                <a:cxn ang="0">
                  <a:pos x="T2" y="T3"/>
                </a:cxn>
                <a:cxn ang="0">
                  <a:pos x="T4" y="T5"/>
                </a:cxn>
                <a:cxn ang="0">
                  <a:pos x="T6" y="T7"/>
                </a:cxn>
                <a:cxn ang="0">
                  <a:pos x="T8" y="T9"/>
                </a:cxn>
              </a:cxnLst>
              <a:rect l="0" t="0" r="r" b="b"/>
              <a:pathLst>
                <a:path w="473" h="92">
                  <a:moveTo>
                    <a:pt x="0" y="92"/>
                  </a:moveTo>
                  <a:lnTo>
                    <a:pt x="370" y="92"/>
                  </a:lnTo>
                  <a:lnTo>
                    <a:pt x="473" y="0"/>
                  </a:lnTo>
                  <a:lnTo>
                    <a:pt x="103" y="0"/>
                  </a:lnTo>
                  <a:lnTo>
                    <a:pt x="0" y="92"/>
                  </a:lnTo>
                  <a:close/>
                </a:path>
              </a:pathLst>
            </a:custGeom>
            <a:solidFill>
              <a:srgbClr val="008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04" name="Freeform 236">
              <a:extLst>
                <a:ext uri="{FF2B5EF4-FFF2-40B4-BE49-F238E27FC236}">
                  <a16:creationId xmlns:a16="http://schemas.microsoft.com/office/drawing/2014/main" id="{00A7C53E-ED71-4E46-8B0D-3586A82835CF}"/>
                </a:ext>
              </a:extLst>
            </p:cNvPr>
            <p:cNvSpPr>
              <a:spLocks/>
            </p:cNvSpPr>
            <p:nvPr/>
          </p:nvSpPr>
          <p:spPr bwMode="auto">
            <a:xfrm>
              <a:off x="3233" y="1332"/>
              <a:ext cx="55" cy="247"/>
            </a:xfrm>
            <a:custGeom>
              <a:avLst/>
              <a:gdLst>
                <a:gd name="T0" fmla="*/ 55 w 55"/>
                <a:gd name="T1" fmla="*/ 0 h 247"/>
                <a:gd name="T2" fmla="*/ 0 w 55"/>
                <a:gd name="T3" fmla="*/ 49 h 247"/>
                <a:gd name="T4" fmla="*/ 0 w 55"/>
                <a:gd name="T5" fmla="*/ 247 h 247"/>
                <a:gd name="T6" fmla="*/ 55 w 55"/>
                <a:gd name="T7" fmla="*/ 198 h 247"/>
                <a:gd name="T8" fmla="*/ 55 w 55"/>
                <a:gd name="T9" fmla="*/ 0 h 247"/>
              </a:gdLst>
              <a:ahLst/>
              <a:cxnLst>
                <a:cxn ang="0">
                  <a:pos x="T0" y="T1"/>
                </a:cxn>
                <a:cxn ang="0">
                  <a:pos x="T2" y="T3"/>
                </a:cxn>
                <a:cxn ang="0">
                  <a:pos x="T4" y="T5"/>
                </a:cxn>
                <a:cxn ang="0">
                  <a:pos x="T6" y="T7"/>
                </a:cxn>
                <a:cxn ang="0">
                  <a:pos x="T8" y="T9"/>
                </a:cxn>
              </a:cxnLst>
              <a:rect l="0" t="0" r="r" b="b"/>
              <a:pathLst>
                <a:path w="55" h="247">
                  <a:moveTo>
                    <a:pt x="55" y="0"/>
                  </a:moveTo>
                  <a:lnTo>
                    <a:pt x="0" y="49"/>
                  </a:lnTo>
                  <a:lnTo>
                    <a:pt x="0" y="247"/>
                  </a:lnTo>
                  <a:lnTo>
                    <a:pt x="55" y="198"/>
                  </a:lnTo>
                  <a:lnTo>
                    <a:pt x="55" y="0"/>
                  </a:lnTo>
                  <a:close/>
                </a:path>
              </a:pathLst>
            </a:custGeom>
            <a:solidFill>
              <a:srgbClr val="FBC9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05" name="Freeform 237">
              <a:extLst>
                <a:ext uri="{FF2B5EF4-FFF2-40B4-BE49-F238E27FC236}">
                  <a16:creationId xmlns:a16="http://schemas.microsoft.com/office/drawing/2014/main" id="{46A02D3E-E054-D849-B498-ED27EF42C0C0}"/>
                </a:ext>
              </a:extLst>
            </p:cNvPr>
            <p:cNvSpPr>
              <a:spLocks/>
            </p:cNvSpPr>
            <p:nvPr/>
          </p:nvSpPr>
          <p:spPr bwMode="auto">
            <a:xfrm>
              <a:off x="3233" y="1530"/>
              <a:ext cx="254" cy="49"/>
            </a:xfrm>
            <a:custGeom>
              <a:avLst/>
              <a:gdLst>
                <a:gd name="T0" fmla="*/ 0 w 254"/>
                <a:gd name="T1" fmla="*/ 49 h 49"/>
                <a:gd name="T2" fmla="*/ 199 w 254"/>
                <a:gd name="T3" fmla="*/ 49 h 49"/>
                <a:gd name="T4" fmla="*/ 254 w 254"/>
                <a:gd name="T5" fmla="*/ 0 h 49"/>
                <a:gd name="T6" fmla="*/ 55 w 254"/>
                <a:gd name="T7" fmla="*/ 0 h 49"/>
                <a:gd name="T8" fmla="*/ 0 w 254"/>
                <a:gd name="T9" fmla="*/ 49 h 49"/>
              </a:gdLst>
              <a:ahLst/>
              <a:cxnLst>
                <a:cxn ang="0">
                  <a:pos x="T0" y="T1"/>
                </a:cxn>
                <a:cxn ang="0">
                  <a:pos x="T2" y="T3"/>
                </a:cxn>
                <a:cxn ang="0">
                  <a:pos x="T4" y="T5"/>
                </a:cxn>
                <a:cxn ang="0">
                  <a:pos x="T6" y="T7"/>
                </a:cxn>
                <a:cxn ang="0">
                  <a:pos x="T8" y="T9"/>
                </a:cxn>
              </a:cxnLst>
              <a:rect l="0" t="0" r="r" b="b"/>
              <a:pathLst>
                <a:path w="254" h="49">
                  <a:moveTo>
                    <a:pt x="0" y="49"/>
                  </a:moveTo>
                  <a:lnTo>
                    <a:pt x="199" y="49"/>
                  </a:lnTo>
                  <a:lnTo>
                    <a:pt x="254" y="0"/>
                  </a:lnTo>
                  <a:lnTo>
                    <a:pt x="55" y="0"/>
                  </a:lnTo>
                  <a:lnTo>
                    <a:pt x="0" y="49"/>
                  </a:lnTo>
                  <a:close/>
                </a:path>
              </a:pathLst>
            </a:custGeom>
            <a:solidFill>
              <a:srgbClr val="CC8C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06" name="Rectangle 238">
              <a:extLst>
                <a:ext uri="{FF2B5EF4-FFF2-40B4-BE49-F238E27FC236}">
                  <a16:creationId xmlns:a16="http://schemas.microsoft.com/office/drawing/2014/main" id="{703AB0E6-D5E9-B74A-B36A-FFEB8F368267}"/>
                </a:ext>
              </a:extLst>
            </p:cNvPr>
            <p:cNvSpPr>
              <a:spLocks noChangeArrowheads="1"/>
            </p:cNvSpPr>
            <p:nvPr/>
          </p:nvSpPr>
          <p:spPr bwMode="auto">
            <a:xfrm>
              <a:off x="3288" y="1332"/>
              <a:ext cx="199" cy="198"/>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07" name="Line 239">
              <a:extLst>
                <a:ext uri="{FF2B5EF4-FFF2-40B4-BE49-F238E27FC236}">
                  <a16:creationId xmlns:a16="http://schemas.microsoft.com/office/drawing/2014/main" id="{D0972383-1942-6A48-A767-67062CD94C17}"/>
                </a:ext>
              </a:extLst>
            </p:cNvPr>
            <p:cNvSpPr>
              <a:spLocks noChangeShapeType="1"/>
            </p:cNvSpPr>
            <p:nvPr/>
          </p:nvSpPr>
          <p:spPr bwMode="auto">
            <a:xfrm flipV="1">
              <a:off x="3338" y="1370"/>
              <a:ext cx="0" cy="120"/>
            </a:xfrm>
            <a:prstGeom prst="line">
              <a:avLst/>
            </a:prstGeom>
            <a:noFill/>
            <a:ln w="28575"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08" name="Line 240">
              <a:extLst>
                <a:ext uri="{FF2B5EF4-FFF2-40B4-BE49-F238E27FC236}">
                  <a16:creationId xmlns:a16="http://schemas.microsoft.com/office/drawing/2014/main" id="{09179937-C5CB-BA43-A349-BC54BB35A792}"/>
                </a:ext>
              </a:extLst>
            </p:cNvPr>
            <p:cNvSpPr>
              <a:spLocks noChangeShapeType="1"/>
            </p:cNvSpPr>
            <p:nvPr/>
          </p:nvSpPr>
          <p:spPr bwMode="auto">
            <a:xfrm flipV="1">
              <a:off x="3390" y="1370"/>
              <a:ext cx="0" cy="120"/>
            </a:xfrm>
            <a:prstGeom prst="line">
              <a:avLst/>
            </a:prstGeom>
            <a:noFill/>
            <a:ln w="28575"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09" name="Line 241">
              <a:extLst>
                <a:ext uri="{FF2B5EF4-FFF2-40B4-BE49-F238E27FC236}">
                  <a16:creationId xmlns:a16="http://schemas.microsoft.com/office/drawing/2014/main" id="{DE26A7CE-6A2B-2B4B-BEE5-5E52A04D3947}"/>
                </a:ext>
              </a:extLst>
            </p:cNvPr>
            <p:cNvSpPr>
              <a:spLocks noChangeShapeType="1"/>
            </p:cNvSpPr>
            <p:nvPr/>
          </p:nvSpPr>
          <p:spPr bwMode="auto">
            <a:xfrm flipV="1">
              <a:off x="3443" y="1370"/>
              <a:ext cx="0" cy="120"/>
            </a:xfrm>
            <a:prstGeom prst="line">
              <a:avLst/>
            </a:prstGeom>
            <a:noFill/>
            <a:ln w="28575"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sp>
        <p:nvSpPr>
          <p:cNvPr id="515" name="TextBox 514">
            <a:extLst>
              <a:ext uri="{FF2B5EF4-FFF2-40B4-BE49-F238E27FC236}">
                <a16:creationId xmlns:a16="http://schemas.microsoft.com/office/drawing/2014/main" id="{7E7C4480-4A8A-6D4A-81BB-AA2890027EEC}"/>
              </a:ext>
            </a:extLst>
          </p:cNvPr>
          <p:cNvSpPr txBox="1"/>
          <p:nvPr/>
        </p:nvSpPr>
        <p:spPr>
          <a:xfrm>
            <a:off x="4848974" y="4298508"/>
            <a:ext cx="3857822" cy="369332"/>
          </a:xfrm>
          <a:prstGeom prst="rect">
            <a:avLst/>
          </a:prstGeom>
          <a:noFill/>
        </p:spPr>
        <p:txBody>
          <a:bodyPr wrap="square" rtlCol="0">
            <a:spAutoFit/>
          </a:bodyPr>
          <a:lstStyle/>
          <a:p>
            <a:pPr algn="ctr"/>
            <a:r>
              <a:rPr lang="en-US" dirty="0">
                <a:solidFill>
                  <a:schemeClr val="bg2"/>
                </a:solidFill>
                <a:latin typeface="+mn-lt"/>
              </a:rPr>
              <a:t>AppDynamics</a:t>
            </a:r>
          </a:p>
        </p:txBody>
      </p:sp>
      <p:grpSp>
        <p:nvGrpSpPr>
          <p:cNvPr id="5" name="Group 230">
            <a:extLst>
              <a:ext uri="{FF2B5EF4-FFF2-40B4-BE49-F238E27FC236}">
                <a16:creationId xmlns:a16="http://schemas.microsoft.com/office/drawing/2014/main" id="{E116F5EE-8850-264F-A5E4-9577D2BF61FF}"/>
              </a:ext>
            </a:extLst>
          </p:cNvPr>
          <p:cNvGrpSpPr>
            <a:grpSpLocks noChangeAspect="1"/>
          </p:cNvGrpSpPr>
          <p:nvPr/>
        </p:nvGrpSpPr>
        <p:grpSpPr bwMode="auto">
          <a:xfrm>
            <a:off x="695146" y="2249330"/>
            <a:ext cx="381524" cy="372651"/>
            <a:chOff x="3091" y="1265"/>
            <a:chExt cx="473" cy="462"/>
          </a:xfrm>
        </p:grpSpPr>
        <p:sp>
          <p:nvSpPr>
            <p:cNvPr id="6" name="Rectangle 231">
              <a:extLst>
                <a:ext uri="{FF2B5EF4-FFF2-40B4-BE49-F238E27FC236}">
                  <a16:creationId xmlns:a16="http://schemas.microsoft.com/office/drawing/2014/main" id="{8BF23CB3-3EAA-CA48-B844-47485402DD46}"/>
                </a:ext>
              </a:extLst>
            </p:cNvPr>
            <p:cNvSpPr>
              <a:spLocks noChangeArrowheads="1"/>
            </p:cNvSpPr>
            <p:nvPr/>
          </p:nvSpPr>
          <p:spPr bwMode="auto">
            <a:xfrm>
              <a:off x="3194" y="1265"/>
              <a:ext cx="370" cy="370"/>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7" name="Freeform 232">
              <a:extLst>
                <a:ext uri="{FF2B5EF4-FFF2-40B4-BE49-F238E27FC236}">
                  <a16:creationId xmlns:a16="http://schemas.microsoft.com/office/drawing/2014/main" id="{B83D0FE6-3B34-6C41-A057-0A893EBAD9CB}"/>
                </a:ext>
              </a:extLst>
            </p:cNvPr>
            <p:cNvSpPr>
              <a:spLocks/>
            </p:cNvSpPr>
            <p:nvPr/>
          </p:nvSpPr>
          <p:spPr bwMode="auto">
            <a:xfrm>
              <a:off x="3091" y="1265"/>
              <a:ext cx="473" cy="92"/>
            </a:xfrm>
            <a:custGeom>
              <a:avLst/>
              <a:gdLst>
                <a:gd name="T0" fmla="*/ 0 w 473"/>
                <a:gd name="T1" fmla="*/ 92 h 92"/>
                <a:gd name="T2" fmla="*/ 370 w 473"/>
                <a:gd name="T3" fmla="*/ 92 h 92"/>
                <a:gd name="T4" fmla="*/ 473 w 473"/>
                <a:gd name="T5" fmla="*/ 0 h 92"/>
                <a:gd name="T6" fmla="*/ 103 w 473"/>
                <a:gd name="T7" fmla="*/ 0 h 92"/>
                <a:gd name="T8" fmla="*/ 0 w 473"/>
                <a:gd name="T9" fmla="*/ 92 h 92"/>
              </a:gdLst>
              <a:ahLst/>
              <a:cxnLst>
                <a:cxn ang="0">
                  <a:pos x="T0" y="T1"/>
                </a:cxn>
                <a:cxn ang="0">
                  <a:pos x="T2" y="T3"/>
                </a:cxn>
                <a:cxn ang="0">
                  <a:pos x="T4" y="T5"/>
                </a:cxn>
                <a:cxn ang="0">
                  <a:pos x="T6" y="T7"/>
                </a:cxn>
                <a:cxn ang="0">
                  <a:pos x="T8" y="T9"/>
                </a:cxn>
              </a:cxnLst>
              <a:rect l="0" t="0" r="r" b="b"/>
              <a:pathLst>
                <a:path w="473" h="92">
                  <a:moveTo>
                    <a:pt x="0" y="92"/>
                  </a:moveTo>
                  <a:lnTo>
                    <a:pt x="370" y="92"/>
                  </a:lnTo>
                  <a:lnTo>
                    <a:pt x="473" y="0"/>
                  </a:lnTo>
                  <a:lnTo>
                    <a:pt x="103" y="0"/>
                  </a:lnTo>
                  <a:lnTo>
                    <a:pt x="0" y="92"/>
                  </a:lnTo>
                  <a:close/>
                </a:path>
              </a:pathLst>
            </a:custGeom>
            <a:solidFill>
              <a:srgbClr val="A8E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 name="Freeform 233">
              <a:extLst>
                <a:ext uri="{FF2B5EF4-FFF2-40B4-BE49-F238E27FC236}">
                  <a16:creationId xmlns:a16="http://schemas.microsoft.com/office/drawing/2014/main" id="{C9B671BA-4D78-3A49-BE39-E348E2E70955}"/>
                </a:ext>
              </a:extLst>
            </p:cNvPr>
            <p:cNvSpPr>
              <a:spLocks/>
            </p:cNvSpPr>
            <p:nvPr/>
          </p:nvSpPr>
          <p:spPr bwMode="auto">
            <a:xfrm>
              <a:off x="3091" y="1265"/>
              <a:ext cx="103" cy="462"/>
            </a:xfrm>
            <a:custGeom>
              <a:avLst/>
              <a:gdLst>
                <a:gd name="T0" fmla="*/ 103 w 103"/>
                <a:gd name="T1" fmla="*/ 0 h 462"/>
                <a:gd name="T2" fmla="*/ 0 w 103"/>
                <a:gd name="T3" fmla="*/ 92 h 462"/>
                <a:gd name="T4" fmla="*/ 0 w 103"/>
                <a:gd name="T5" fmla="*/ 462 h 462"/>
                <a:gd name="T6" fmla="*/ 103 w 103"/>
                <a:gd name="T7" fmla="*/ 370 h 462"/>
                <a:gd name="T8" fmla="*/ 103 w 103"/>
                <a:gd name="T9" fmla="*/ 0 h 462"/>
              </a:gdLst>
              <a:ahLst/>
              <a:cxnLst>
                <a:cxn ang="0">
                  <a:pos x="T0" y="T1"/>
                </a:cxn>
                <a:cxn ang="0">
                  <a:pos x="T2" y="T3"/>
                </a:cxn>
                <a:cxn ang="0">
                  <a:pos x="T4" y="T5"/>
                </a:cxn>
                <a:cxn ang="0">
                  <a:pos x="T6" y="T7"/>
                </a:cxn>
                <a:cxn ang="0">
                  <a:pos x="T8" y="T9"/>
                </a:cxn>
              </a:cxnLst>
              <a:rect l="0" t="0" r="r" b="b"/>
              <a:pathLst>
                <a:path w="103" h="462">
                  <a:moveTo>
                    <a:pt x="103" y="0"/>
                  </a:moveTo>
                  <a:lnTo>
                    <a:pt x="0" y="92"/>
                  </a:lnTo>
                  <a:lnTo>
                    <a:pt x="0" y="462"/>
                  </a:lnTo>
                  <a:lnTo>
                    <a:pt x="103" y="370"/>
                  </a:lnTo>
                  <a:lnTo>
                    <a:pt x="103" y="0"/>
                  </a:ln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9" name="Freeform 234">
              <a:extLst>
                <a:ext uri="{FF2B5EF4-FFF2-40B4-BE49-F238E27FC236}">
                  <a16:creationId xmlns:a16="http://schemas.microsoft.com/office/drawing/2014/main" id="{33E0F17F-72D4-4343-AFA9-DAD59C12879B}"/>
                </a:ext>
              </a:extLst>
            </p:cNvPr>
            <p:cNvSpPr>
              <a:spLocks/>
            </p:cNvSpPr>
            <p:nvPr/>
          </p:nvSpPr>
          <p:spPr bwMode="auto">
            <a:xfrm>
              <a:off x="3461" y="1265"/>
              <a:ext cx="103" cy="462"/>
            </a:xfrm>
            <a:custGeom>
              <a:avLst/>
              <a:gdLst>
                <a:gd name="T0" fmla="*/ 103 w 103"/>
                <a:gd name="T1" fmla="*/ 0 h 462"/>
                <a:gd name="T2" fmla="*/ 0 w 103"/>
                <a:gd name="T3" fmla="*/ 92 h 462"/>
                <a:gd name="T4" fmla="*/ 0 w 103"/>
                <a:gd name="T5" fmla="*/ 462 h 462"/>
                <a:gd name="T6" fmla="*/ 103 w 103"/>
                <a:gd name="T7" fmla="*/ 370 h 462"/>
                <a:gd name="T8" fmla="*/ 103 w 103"/>
                <a:gd name="T9" fmla="*/ 0 h 462"/>
              </a:gdLst>
              <a:ahLst/>
              <a:cxnLst>
                <a:cxn ang="0">
                  <a:pos x="T0" y="T1"/>
                </a:cxn>
                <a:cxn ang="0">
                  <a:pos x="T2" y="T3"/>
                </a:cxn>
                <a:cxn ang="0">
                  <a:pos x="T4" y="T5"/>
                </a:cxn>
                <a:cxn ang="0">
                  <a:pos x="T6" y="T7"/>
                </a:cxn>
                <a:cxn ang="0">
                  <a:pos x="T8" y="T9"/>
                </a:cxn>
              </a:cxnLst>
              <a:rect l="0" t="0" r="r" b="b"/>
              <a:pathLst>
                <a:path w="103" h="462">
                  <a:moveTo>
                    <a:pt x="103" y="0"/>
                  </a:moveTo>
                  <a:lnTo>
                    <a:pt x="0" y="92"/>
                  </a:lnTo>
                  <a:lnTo>
                    <a:pt x="0" y="462"/>
                  </a:lnTo>
                  <a:lnTo>
                    <a:pt x="103" y="370"/>
                  </a:lnTo>
                  <a:lnTo>
                    <a:pt x="103" y="0"/>
                  </a:lnTo>
                  <a:close/>
                </a:path>
              </a:pathLst>
            </a:custGeom>
            <a:solidFill>
              <a:srgbClr val="33CA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0" name="Freeform 235">
              <a:extLst>
                <a:ext uri="{FF2B5EF4-FFF2-40B4-BE49-F238E27FC236}">
                  <a16:creationId xmlns:a16="http://schemas.microsoft.com/office/drawing/2014/main" id="{C5B2A22B-821F-2A4D-950D-75FA1A4C402C}"/>
                </a:ext>
              </a:extLst>
            </p:cNvPr>
            <p:cNvSpPr>
              <a:spLocks/>
            </p:cNvSpPr>
            <p:nvPr/>
          </p:nvSpPr>
          <p:spPr bwMode="auto">
            <a:xfrm>
              <a:off x="3091" y="1635"/>
              <a:ext cx="473" cy="92"/>
            </a:xfrm>
            <a:custGeom>
              <a:avLst/>
              <a:gdLst>
                <a:gd name="T0" fmla="*/ 0 w 473"/>
                <a:gd name="T1" fmla="*/ 92 h 92"/>
                <a:gd name="T2" fmla="*/ 370 w 473"/>
                <a:gd name="T3" fmla="*/ 92 h 92"/>
                <a:gd name="T4" fmla="*/ 473 w 473"/>
                <a:gd name="T5" fmla="*/ 0 h 92"/>
                <a:gd name="T6" fmla="*/ 103 w 473"/>
                <a:gd name="T7" fmla="*/ 0 h 92"/>
                <a:gd name="T8" fmla="*/ 0 w 473"/>
                <a:gd name="T9" fmla="*/ 92 h 92"/>
              </a:gdLst>
              <a:ahLst/>
              <a:cxnLst>
                <a:cxn ang="0">
                  <a:pos x="T0" y="T1"/>
                </a:cxn>
                <a:cxn ang="0">
                  <a:pos x="T2" y="T3"/>
                </a:cxn>
                <a:cxn ang="0">
                  <a:pos x="T4" y="T5"/>
                </a:cxn>
                <a:cxn ang="0">
                  <a:pos x="T6" y="T7"/>
                </a:cxn>
                <a:cxn ang="0">
                  <a:pos x="T8" y="T9"/>
                </a:cxn>
              </a:cxnLst>
              <a:rect l="0" t="0" r="r" b="b"/>
              <a:pathLst>
                <a:path w="473" h="92">
                  <a:moveTo>
                    <a:pt x="0" y="92"/>
                  </a:moveTo>
                  <a:lnTo>
                    <a:pt x="370" y="92"/>
                  </a:lnTo>
                  <a:lnTo>
                    <a:pt x="473" y="0"/>
                  </a:lnTo>
                  <a:lnTo>
                    <a:pt x="103" y="0"/>
                  </a:lnTo>
                  <a:lnTo>
                    <a:pt x="0" y="92"/>
                  </a:lnTo>
                  <a:close/>
                </a:path>
              </a:pathLst>
            </a:custGeom>
            <a:solidFill>
              <a:srgbClr val="008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1" name="Freeform 236">
              <a:extLst>
                <a:ext uri="{FF2B5EF4-FFF2-40B4-BE49-F238E27FC236}">
                  <a16:creationId xmlns:a16="http://schemas.microsoft.com/office/drawing/2014/main" id="{D1920915-6934-A545-8912-D7D489D7C10B}"/>
                </a:ext>
              </a:extLst>
            </p:cNvPr>
            <p:cNvSpPr>
              <a:spLocks/>
            </p:cNvSpPr>
            <p:nvPr/>
          </p:nvSpPr>
          <p:spPr bwMode="auto">
            <a:xfrm>
              <a:off x="3233" y="1332"/>
              <a:ext cx="55" cy="247"/>
            </a:xfrm>
            <a:custGeom>
              <a:avLst/>
              <a:gdLst>
                <a:gd name="T0" fmla="*/ 55 w 55"/>
                <a:gd name="T1" fmla="*/ 0 h 247"/>
                <a:gd name="T2" fmla="*/ 0 w 55"/>
                <a:gd name="T3" fmla="*/ 49 h 247"/>
                <a:gd name="T4" fmla="*/ 0 w 55"/>
                <a:gd name="T5" fmla="*/ 247 h 247"/>
                <a:gd name="T6" fmla="*/ 55 w 55"/>
                <a:gd name="T7" fmla="*/ 198 h 247"/>
                <a:gd name="T8" fmla="*/ 55 w 55"/>
                <a:gd name="T9" fmla="*/ 0 h 247"/>
              </a:gdLst>
              <a:ahLst/>
              <a:cxnLst>
                <a:cxn ang="0">
                  <a:pos x="T0" y="T1"/>
                </a:cxn>
                <a:cxn ang="0">
                  <a:pos x="T2" y="T3"/>
                </a:cxn>
                <a:cxn ang="0">
                  <a:pos x="T4" y="T5"/>
                </a:cxn>
                <a:cxn ang="0">
                  <a:pos x="T6" y="T7"/>
                </a:cxn>
                <a:cxn ang="0">
                  <a:pos x="T8" y="T9"/>
                </a:cxn>
              </a:cxnLst>
              <a:rect l="0" t="0" r="r" b="b"/>
              <a:pathLst>
                <a:path w="55" h="247">
                  <a:moveTo>
                    <a:pt x="55" y="0"/>
                  </a:moveTo>
                  <a:lnTo>
                    <a:pt x="0" y="49"/>
                  </a:lnTo>
                  <a:lnTo>
                    <a:pt x="0" y="247"/>
                  </a:lnTo>
                  <a:lnTo>
                    <a:pt x="55" y="198"/>
                  </a:lnTo>
                  <a:lnTo>
                    <a:pt x="55" y="0"/>
                  </a:lnTo>
                  <a:close/>
                </a:path>
              </a:pathLst>
            </a:custGeom>
            <a:solidFill>
              <a:srgbClr val="FBC9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2" name="Freeform 237">
              <a:extLst>
                <a:ext uri="{FF2B5EF4-FFF2-40B4-BE49-F238E27FC236}">
                  <a16:creationId xmlns:a16="http://schemas.microsoft.com/office/drawing/2014/main" id="{5E4E00C0-6CA6-9B40-AC63-01296E591211}"/>
                </a:ext>
              </a:extLst>
            </p:cNvPr>
            <p:cNvSpPr>
              <a:spLocks/>
            </p:cNvSpPr>
            <p:nvPr/>
          </p:nvSpPr>
          <p:spPr bwMode="auto">
            <a:xfrm>
              <a:off x="3233" y="1530"/>
              <a:ext cx="254" cy="49"/>
            </a:xfrm>
            <a:custGeom>
              <a:avLst/>
              <a:gdLst>
                <a:gd name="T0" fmla="*/ 0 w 254"/>
                <a:gd name="T1" fmla="*/ 49 h 49"/>
                <a:gd name="T2" fmla="*/ 199 w 254"/>
                <a:gd name="T3" fmla="*/ 49 h 49"/>
                <a:gd name="T4" fmla="*/ 254 w 254"/>
                <a:gd name="T5" fmla="*/ 0 h 49"/>
                <a:gd name="T6" fmla="*/ 55 w 254"/>
                <a:gd name="T7" fmla="*/ 0 h 49"/>
                <a:gd name="T8" fmla="*/ 0 w 254"/>
                <a:gd name="T9" fmla="*/ 49 h 49"/>
              </a:gdLst>
              <a:ahLst/>
              <a:cxnLst>
                <a:cxn ang="0">
                  <a:pos x="T0" y="T1"/>
                </a:cxn>
                <a:cxn ang="0">
                  <a:pos x="T2" y="T3"/>
                </a:cxn>
                <a:cxn ang="0">
                  <a:pos x="T4" y="T5"/>
                </a:cxn>
                <a:cxn ang="0">
                  <a:pos x="T6" y="T7"/>
                </a:cxn>
                <a:cxn ang="0">
                  <a:pos x="T8" y="T9"/>
                </a:cxn>
              </a:cxnLst>
              <a:rect l="0" t="0" r="r" b="b"/>
              <a:pathLst>
                <a:path w="254" h="49">
                  <a:moveTo>
                    <a:pt x="0" y="49"/>
                  </a:moveTo>
                  <a:lnTo>
                    <a:pt x="199" y="49"/>
                  </a:lnTo>
                  <a:lnTo>
                    <a:pt x="254" y="0"/>
                  </a:lnTo>
                  <a:lnTo>
                    <a:pt x="55" y="0"/>
                  </a:lnTo>
                  <a:lnTo>
                    <a:pt x="0" y="49"/>
                  </a:lnTo>
                  <a:close/>
                </a:path>
              </a:pathLst>
            </a:custGeom>
            <a:solidFill>
              <a:srgbClr val="CC8C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 name="Rectangle 238">
              <a:extLst>
                <a:ext uri="{FF2B5EF4-FFF2-40B4-BE49-F238E27FC236}">
                  <a16:creationId xmlns:a16="http://schemas.microsoft.com/office/drawing/2014/main" id="{B702AFE4-5FA7-FA4F-B5C1-16FCBB4E5CF9}"/>
                </a:ext>
              </a:extLst>
            </p:cNvPr>
            <p:cNvSpPr>
              <a:spLocks noChangeArrowheads="1"/>
            </p:cNvSpPr>
            <p:nvPr/>
          </p:nvSpPr>
          <p:spPr bwMode="auto">
            <a:xfrm>
              <a:off x="3288" y="1332"/>
              <a:ext cx="199" cy="198"/>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 name="Line 239">
              <a:extLst>
                <a:ext uri="{FF2B5EF4-FFF2-40B4-BE49-F238E27FC236}">
                  <a16:creationId xmlns:a16="http://schemas.microsoft.com/office/drawing/2014/main" id="{EB5D57C9-82A6-2B47-AD75-924821032041}"/>
                </a:ext>
              </a:extLst>
            </p:cNvPr>
            <p:cNvSpPr>
              <a:spLocks noChangeShapeType="1"/>
            </p:cNvSpPr>
            <p:nvPr/>
          </p:nvSpPr>
          <p:spPr bwMode="auto">
            <a:xfrm flipV="1">
              <a:off x="3338" y="1370"/>
              <a:ext cx="0" cy="120"/>
            </a:xfrm>
            <a:prstGeom prst="line">
              <a:avLst/>
            </a:prstGeom>
            <a:noFill/>
            <a:ln w="28575"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 name="Line 240">
              <a:extLst>
                <a:ext uri="{FF2B5EF4-FFF2-40B4-BE49-F238E27FC236}">
                  <a16:creationId xmlns:a16="http://schemas.microsoft.com/office/drawing/2014/main" id="{8F706FAF-8232-5144-A368-9F2E91D71106}"/>
                </a:ext>
              </a:extLst>
            </p:cNvPr>
            <p:cNvSpPr>
              <a:spLocks noChangeShapeType="1"/>
            </p:cNvSpPr>
            <p:nvPr/>
          </p:nvSpPr>
          <p:spPr bwMode="auto">
            <a:xfrm flipV="1">
              <a:off x="3390" y="1370"/>
              <a:ext cx="0" cy="120"/>
            </a:xfrm>
            <a:prstGeom prst="line">
              <a:avLst/>
            </a:prstGeom>
            <a:noFill/>
            <a:ln w="28575"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 name="Line 241">
              <a:extLst>
                <a:ext uri="{FF2B5EF4-FFF2-40B4-BE49-F238E27FC236}">
                  <a16:creationId xmlns:a16="http://schemas.microsoft.com/office/drawing/2014/main" id="{8D09935D-CCB8-244D-8ABA-124DAAD0D26E}"/>
                </a:ext>
              </a:extLst>
            </p:cNvPr>
            <p:cNvSpPr>
              <a:spLocks noChangeShapeType="1"/>
            </p:cNvSpPr>
            <p:nvPr/>
          </p:nvSpPr>
          <p:spPr bwMode="auto">
            <a:xfrm flipV="1">
              <a:off x="3443" y="1370"/>
              <a:ext cx="0" cy="120"/>
            </a:xfrm>
            <a:prstGeom prst="line">
              <a:avLst/>
            </a:prstGeom>
            <a:noFill/>
            <a:ln w="28575"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aphicFrame>
        <p:nvGraphicFramePr>
          <p:cNvPr id="596" name="Table 595">
            <a:extLst>
              <a:ext uri="{FF2B5EF4-FFF2-40B4-BE49-F238E27FC236}">
                <a16:creationId xmlns:a16="http://schemas.microsoft.com/office/drawing/2014/main" id="{48640582-20B4-1749-96A5-80974236E6A8}"/>
              </a:ext>
            </a:extLst>
          </p:cNvPr>
          <p:cNvGraphicFramePr>
            <a:graphicFrameLocks noGrp="1"/>
          </p:cNvGraphicFramePr>
          <p:nvPr>
            <p:extLst/>
          </p:nvPr>
        </p:nvGraphicFramePr>
        <p:xfrm>
          <a:off x="4845311" y="2753591"/>
          <a:ext cx="3878293" cy="370840"/>
        </p:xfrm>
        <a:graphic>
          <a:graphicData uri="http://schemas.openxmlformats.org/drawingml/2006/table">
            <a:tbl>
              <a:tblPr firstRow="1" bandRow="1">
                <a:tableStyleId>{C083E6E3-FA7D-4D7B-A595-EF9225AFEA82}</a:tableStyleId>
              </a:tblPr>
              <a:tblGrid>
                <a:gridCol w="3878293">
                  <a:extLst>
                    <a:ext uri="{9D8B030D-6E8A-4147-A177-3AD203B41FA5}">
                      <a16:colId xmlns:a16="http://schemas.microsoft.com/office/drawing/2014/main" val="3491017150"/>
                    </a:ext>
                  </a:extLst>
                </a:gridCol>
              </a:tblGrid>
              <a:tr h="370840">
                <a:tc>
                  <a:txBody>
                    <a:bodyPr/>
                    <a:lstStyle/>
                    <a:p>
                      <a:endParaRPr lang="en-US" dirty="0"/>
                    </a:p>
                  </a:txBody>
                  <a:tcPr>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774664441"/>
                  </a:ext>
                </a:extLst>
              </a:tr>
            </a:tbl>
          </a:graphicData>
        </a:graphic>
      </p:graphicFrame>
      <p:sp>
        <p:nvSpPr>
          <p:cNvPr id="598" name="TextBox 597">
            <a:extLst>
              <a:ext uri="{FF2B5EF4-FFF2-40B4-BE49-F238E27FC236}">
                <a16:creationId xmlns:a16="http://schemas.microsoft.com/office/drawing/2014/main" id="{BAA070AC-8C39-104C-9345-F0112C058F9D}"/>
              </a:ext>
            </a:extLst>
          </p:cNvPr>
          <p:cNvSpPr txBox="1"/>
          <p:nvPr/>
        </p:nvSpPr>
        <p:spPr>
          <a:xfrm>
            <a:off x="4847142" y="2773310"/>
            <a:ext cx="3874630" cy="338554"/>
          </a:xfrm>
          <a:prstGeom prst="rect">
            <a:avLst/>
          </a:prstGeom>
          <a:noFill/>
        </p:spPr>
        <p:txBody>
          <a:bodyPr wrap="square" rtlCol="0">
            <a:spAutoFit/>
          </a:bodyPr>
          <a:lstStyle/>
          <a:p>
            <a:pPr algn="ctr"/>
            <a:r>
              <a:rPr lang="en-US" sz="1600" dirty="0">
                <a:solidFill>
                  <a:schemeClr val="bg1"/>
                </a:solidFill>
                <a:latin typeface="+mn-lt"/>
              </a:rPr>
              <a:t>IT as a strategic business enabler</a:t>
            </a:r>
          </a:p>
        </p:txBody>
      </p:sp>
    </p:spTree>
    <p:extLst>
      <p:ext uri="{BB962C8B-B14F-4D97-AF65-F5344CB8AC3E}">
        <p14:creationId xmlns:p14="http://schemas.microsoft.com/office/powerpoint/2010/main" val="299883779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A62AF3-2873-654B-8E0D-E2D79FE93D2A}"/>
              </a:ext>
            </a:extLst>
          </p:cNvPr>
          <p:cNvSpPr>
            <a:spLocks noGrp="1"/>
          </p:cNvSpPr>
          <p:nvPr>
            <p:ph type="ctrTitle"/>
          </p:nvPr>
        </p:nvSpPr>
        <p:spPr/>
        <p:txBody>
          <a:bodyPr/>
          <a:lstStyle/>
          <a:p>
            <a:r>
              <a:rPr lang="en-US" dirty="0"/>
              <a:t>What to expect</a:t>
            </a:r>
          </a:p>
        </p:txBody>
      </p:sp>
    </p:spTree>
    <p:extLst>
      <p:ext uri="{BB962C8B-B14F-4D97-AF65-F5344CB8AC3E}">
        <p14:creationId xmlns:p14="http://schemas.microsoft.com/office/powerpoint/2010/main" val="225813102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80E0F6A-46C0-C948-9F7E-3CDDB483E6BC}"/>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1" y="1215185"/>
            <a:ext cx="9144000" cy="3928316"/>
          </a:xfrm>
          <a:prstGeom prst="rect">
            <a:avLst/>
          </a:prstGeom>
        </p:spPr>
      </p:pic>
      <p:sp>
        <p:nvSpPr>
          <p:cNvPr id="4" name="Title 3"/>
          <p:cNvSpPr>
            <a:spLocks noGrp="1"/>
          </p:cNvSpPr>
          <p:nvPr>
            <p:ph type="title"/>
          </p:nvPr>
        </p:nvSpPr>
        <p:spPr/>
        <p:txBody>
          <a:bodyPr/>
          <a:lstStyle/>
          <a:p>
            <a:r>
              <a:rPr lang="en-US" dirty="0"/>
              <a:t>How automation can help you</a:t>
            </a:r>
          </a:p>
        </p:txBody>
      </p:sp>
      <p:sp>
        <p:nvSpPr>
          <p:cNvPr id="32" name="Round Same Side Corner Rectangle 31">
            <a:extLst>
              <a:ext uri="{FF2B5EF4-FFF2-40B4-BE49-F238E27FC236}">
                <a16:creationId xmlns:a16="http://schemas.microsoft.com/office/drawing/2014/main" id="{6CD98223-AF90-524B-BB18-0AE074F1D3D6}"/>
              </a:ext>
            </a:extLst>
          </p:cNvPr>
          <p:cNvSpPr/>
          <p:nvPr/>
        </p:nvSpPr>
        <p:spPr>
          <a:xfrm rot="16200000" flipV="1">
            <a:off x="998965" y="216221"/>
            <a:ext cx="1047021" cy="3044952"/>
          </a:xfrm>
          <a:prstGeom prst="round2SameRect">
            <a:avLst>
              <a:gd name="adj1" fmla="val 0"/>
              <a:gd name="adj2" fmla="val 0"/>
            </a:avLst>
          </a:prstGeom>
          <a:solidFill>
            <a:srgbClr val="FFFFFF">
              <a:lumMod val="65000"/>
            </a:srgbClr>
          </a:solidFill>
          <a:ln w="25400" cap="flat" cmpd="sng" algn="ctr">
            <a:noFill/>
            <a:prstDash val="solid"/>
          </a:ln>
          <a:effectLst/>
        </p:spPr>
        <p:txBody>
          <a:bodyPr vert="vert270" lIns="0" tIns="0" rIns="0" bIns="0" rtlCol="0" anchor="ctr"/>
          <a:lstStyle/>
          <a:p>
            <a:pPr marL="57134" marR="0" lvl="0" indent="0" algn="ctr" defTabSz="684196" eaLnBrk="1" fontAlgn="auto" latinLnBrk="0" hangingPunct="1">
              <a:lnSpc>
                <a:spcPct val="95000"/>
              </a:lnSpc>
              <a:spcBef>
                <a:spcPts val="1110"/>
              </a:spcBef>
              <a:spcAft>
                <a:spcPts val="0"/>
              </a:spcAft>
              <a:buClr>
                <a:srgbClr val="282828"/>
              </a:buClr>
              <a:buSzPct val="80000"/>
              <a:buFontTx/>
              <a:buNone/>
              <a:tabLst/>
              <a:defRPr/>
            </a:pPr>
            <a:r>
              <a:rPr kumimoji="0" lang="en-US" sz="1600" b="0" i="0" u="none" strike="noStrike" kern="0" cap="none" spc="0" normalizeH="0" baseline="0" noProof="0" dirty="0">
                <a:ln>
                  <a:noFill/>
                </a:ln>
                <a:solidFill>
                  <a:srgbClr val="FFFFFF"/>
                </a:solidFill>
                <a:effectLst/>
                <a:uLnTx/>
                <a:uFillTx/>
                <a:latin typeface="+mn-lt"/>
                <a:ea typeface="CiscoSans" charset="0"/>
                <a:cs typeface="CiscoSans" charset="0"/>
              </a:rPr>
              <a:t>Increased agility</a:t>
            </a:r>
          </a:p>
        </p:txBody>
      </p:sp>
      <p:sp>
        <p:nvSpPr>
          <p:cNvPr id="33" name="Round Same Side Corner Rectangle 32">
            <a:extLst>
              <a:ext uri="{FF2B5EF4-FFF2-40B4-BE49-F238E27FC236}">
                <a16:creationId xmlns:a16="http://schemas.microsoft.com/office/drawing/2014/main" id="{2BA2A419-DA22-FD40-B438-EFE48D9DC36D}"/>
              </a:ext>
            </a:extLst>
          </p:cNvPr>
          <p:cNvSpPr/>
          <p:nvPr/>
        </p:nvSpPr>
        <p:spPr>
          <a:xfrm rot="16200000" flipV="1">
            <a:off x="4048490" y="211649"/>
            <a:ext cx="1047021" cy="3054096"/>
          </a:xfrm>
          <a:prstGeom prst="round2SameRect">
            <a:avLst>
              <a:gd name="adj1" fmla="val 0"/>
              <a:gd name="adj2" fmla="val 0"/>
            </a:avLst>
          </a:prstGeom>
          <a:solidFill>
            <a:srgbClr val="005073"/>
          </a:solidFill>
          <a:ln w="25400" cap="flat" cmpd="sng" algn="ctr">
            <a:noFill/>
            <a:prstDash val="solid"/>
          </a:ln>
          <a:effectLst/>
        </p:spPr>
        <p:txBody>
          <a:bodyPr vert="vert270" lIns="0" tIns="0" rIns="0" bIns="0" rtlCol="0" anchor="ctr"/>
          <a:lstStyle/>
          <a:p>
            <a:pPr marL="57134" marR="0" lvl="0" indent="0" algn="ctr" defTabSz="684196" eaLnBrk="1" fontAlgn="auto" latinLnBrk="0" hangingPunct="1">
              <a:lnSpc>
                <a:spcPct val="95000"/>
              </a:lnSpc>
              <a:spcBef>
                <a:spcPts val="1110"/>
              </a:spcBef>
              <a:spcAft>
                <a:spcPts val="0"/>
              </a:spcAft>
              <a:buClr>
                <a:srgbClr val="282828"/>
              </a:buClr>
              <a:buSzPct val="80000"/>
              <a:buFontTx/>
              <a:buNone/>
              <a:tabLst/>
              <a:defRPr/>
            </a:pPr>
            <a:r>
              <a:rPr kumimoji="0" lang="en-US" sz="1600" b="0" i="0" u="none" strike="noStrike" kern="0" cap="none" spc="0" normalizeH="0" baseline="0" noProof="0" dirty="0">
                <a:ln>
                  <a:noFill/>
                </a:ln>
                <a:solidFill>
                  <a:srgbClr val="FFFFFF"/>
                </a:solidFill>
                <a:effectLst/>
                <a:uLnTx/>
                <a:uFillTx/>
                <a:latin typeface="+mn-lt"/>
                <a:ea typeface="CiscoSans" charset="0"/>
                <a:cs typeface="CiscoSans" charset="0"/>
              </a:rPr>
              <a:t>Lower operating costs</a:t>
            </a:r>
          </a:p>
        </p:txBody>
      </p:sp>
      <p:sp>
        <p:nvSpPr>
          <p:cNvPr id="34" name="Round Same Side Corner Rectangle 33">
            <a:extLst>
              <a:ext uri="{FF2B5EF4-FFF2-40B4-BE49-F238E27FC236}">
                <a16:creationId xmlns:a16="http://schemas.microsoft.com/office/drawing/2014/main" id="{EBAED137-C424-A742-97F9-04BEF6CFC6A8}"/>
              </a:ext>
            </a:extLst>
          </p:cNvPr>
          <p:cNvSpPr/>
          <p:nvPr/>
        </p:nvSpPr>
        <p:spPr>
          <a:xfrm rot="16200000" flipV="1">
            <a:off x="7098013" y="216220"/>
            <a:ext cx="1047021" cy="3044952"/>
          </a:xfrm>
          <a:prstGeom prst="round2SameRect">
            <a:avLst>
              <a:gd name="adj1" fmla="val 0"/>
              <a:gd name="adj2" fmla="val 0"/>
            </a:avLst>
          </a:prstGeom>
          <a:solidFill>
            <a:srgbClr val="00BCEB"/>
          </a:solidFill>
          <a:ln w="25400" cap="flat" cmpd="sng" algn="ctr">
            <a:noFill/>
            <a:prstDash val="solid"/>
          </a:ln>
          <a:effectLst/>
        </p:spPr>
        <p:txBody>
          <a:bodyPr vert="vert270" lIns="0" tIns="0" rIns="0" bIns="0" rtlCol="0" anchor="ctr"/>
          <a:lstStyle/>
          <a:p>
            <a:pPr marL="57134" marR="0" lvl="0" indent="0" algn="ctr" defTabSz="684196" eaLnBrk="1" fontAlgn="auto" latinLnBrk="0" hangingPunct="1">
              <a:lnSpc>
                <a:spcPct val="95000"/>
              </a:lnSpc>
              <a:spcBef>
                <a:spcPts val="1110"/>
              </a:spcBef>
              <a:spcAft>
                <a:spcPts val="0"/>
              </a:spcAft>
              <a:buClr>
                <a:srgbClr val="282828"/>
              </a:buClr>
              <a:buSzPct val="80000"/>
              <a:buFontTx/>
              <a:buNone/>
              <a:tabLst/>
              <a:defRPr/>
            </a:pPr>
            <a:r>
              <a:rPr kumimoji="0" lang="en-US" sz="1600" b="0" i="0" u="none" strike="noStrike" kern="0" cap="none" spc="0" normalizeH="0" baseline="0" noProof="0" dirty="0">
                <a:ln>
                  <a:noFill/>
                </a:ln>
                <a:solidFill>
                  <a:srgbClr val="FFFFFF"/>
                </a:solidFill>
                <a:effectLst/>
                <a:uLnTx/>
                <a:uFillTx/>
                <a:latin typeface="+mn-lt"/>
                <a:ea typeface="CiscoSans" charset="0"/>
                <a:cs typeface="CiscoSans" charset="0"/>
              </a:rPr>
              <a:t>Faster incident response</a:t>
            </a:r>
          </a:p>
        </p:txBody>
      </p:sp>
      <p:sp>
        <p:nvSpPr>
          <p:cNvPr id="35" name="Round Same Side Corner Rectangle 34">
            <a:extLst>
              <a:ext uri="{FF2B5EF4-FFF2-40B4-BE49-F238E27FC236}">
                <a16:creationId xmlns:a16="http://schemas.microsoft.com/office/drawing/2014/main" id="{959B8323-E745-FD4F-AE21-6E7256784C06}"/>
              </a:ext>
            </a:extLst>
          </p:cNvPr>
          <p:cNvSpPr/>
          <p:nvPr/>
        </p:nvSpPr>
        <p:spPr>
          <a:xfrm rot="16200000" flipV="1">
            <a:off x="998276" y="3105968"/>
            <a:ext cx="1048399" cy="3044952"/>
          </a:xfrm>
          <a:prstGeom prst="round2SameRect">
            <a:avLst>
              <a:gd name="adj1" fmla="val 0"/>
              <a:gd name="adj2" fmla="val 0"/>
            </a:avLst>
          </a:prstGeom>
          <a:solidFill>
            <a:srgbClr val="6EBE4A"/>
          </a:solidFill>
          <a:ln w="25400" cap="flat" cmpd="sng" algn="ctr">
            <a:noFill/>
            <a:prstDash val="solid"/>
          </a:ln>
          <a:effectLst/>
        </p:spPr>
        <p:txBody>
          <a:bodyPr vert="vert270" lIns="0" tIns="0" rIns="0" bIns="0" rtlCol="0" anchor="ctr"/>
          <a:lstStyle/>
          <a:p>
            <a:pPr marL="57134" marR="0" lvl="0" indent="0" algn="ctr" defTabSz="684196" eaLnBrk="1" fontAlgn="auto" latinLnBrk="0" hangingPunct="1">
              <a:lnSpc>
                <a:spcPct val="95000"/>
              </a:lnSpc>
              <a:spcBef>
                <a:spcPts val="1110"/>
              </a:spcBef>
              <a:spcAft>
                <a:spcPts val="0"/>
              </a:spcAft>
              <a:buClr>
                <a:srgbClr val="282828"/>
              </a:buClr>
              <a:buSzPct val="80000"/>
              <a:buFontTx/>
              <a:buNone/>
              <a:tabLst/>
              <a:defRPr/>
            </a:pPr>
            <a:r>
              <a:rPr kumimoji="0" lang="en-US" sz="1600" b="0" i="0" u="none" strike="noStrike" kern="0" cap="none" spc="0" normalizeH="0" baseline="0" noProof="0" dirty="0">
                <a:ln>
                  <a:noFill/>
                </a:ln>
                <a:solidFill>
                  <a:srgbClr val="FFFFFF"/>
                </a:solidFill>
                <a:effectLst/>
                <a:uLnTx/>
                <a:uFillTx/>
                <a:latin typeface="+mn-lt"/>
                <a:ea typeface="CiscoSans" charset="0"/>
                <a:cs typeface="CiscoSans" charset="0"/>
              </a:rPr>
              <a:t>Closing the skills gap</a:t>
            </a:r>
          </a:p>
        </p:txBody>
      </p:sp>
      <p:sp>
        <p:nvSpPr>
          <p:cNvPr id="36" name="Round Same Side Corner Rectangle 35">
            <a:extLst>
              <a:ext uri="{FF2B5EF4-FFF2-40B4-BE49-F238E27FC236}">
                <a16:creationId xmlns:a16="http://schemas.microsoft.com/office/drawing/2014/main" id="{B3B9E0DE-6708-8943-BC82-FCC6AF070F97}"/>
              </a:ext>
            </a:extLst>
          </p:cNvPr>
          <p:cNvSpPr/>
          <p:nvPr/>
        </p:nvSpPr>
        <p:spPr>
          <a:xfrm rot="16200000" flipV="1">
            <a:off x="4047801" y="3101396"/>
            <a:ext cx="1048399" cy="3054096"/>
          </a:xfrm>
          <a:prstGeom prst="round2SameRect">
            <a:avLst>
              <a:gd name="adj1" fmla="val 0"/>
              <a:gd name="adj2" fmla="val 0"/>
            </a:avLst>
          </a:prstGeom>
          <a:solidFill>
            <a:srgbClr val="676767"/>
          </a:solidFill>
          <a:ln w="25400" cap="flat" cmpd="sng" algn="ctr">
            <a:noFill/>
            <a:prstDash val="solid"/>
          </a:ln>
          <a:effectLst/>
        </p:spPr>
        <p:txBody>
          <a:bodyPr vert="vert270" lIns="0" tIns="0" rIns="0" bIns="0" rtlCol="0" anchor="ctr"/>
          <a:lstStyle/>
          <a:p>
            <a:pPr marL="57134" marR="0" lvl="0" indent="0" algn="ctr" defTabSz="684196" eaLnBrk="1" fontAlgn="auto" latinLnBrk="0" hangingPunct="1">
              <a:lnSpc>
                <a:spcPct val="95000"/>
              </a:lnSpc>
              <a:spcBef>
                <a:spcPts val="1110"/>
              </a:spcBef>
              <a:spcAft>
                <a:spcPts val="0"/>
              </a:spcAft>
              <a:buClr>
                <a:srgbClr val="282828"/>
              </a:buClr>
              <a:buSzPct val="80000"/>
              <a:buFontTx/>
              <a:buNone/>
              <a:tabLst/>
              <a:defRPr/>
            </a:pPr>
            <a:r>
              <a:rPr lang="en-US" sz="1600" kern="0" dirty="0">
                <a:solidFill>
                  <a:srgbClr val="FFFFFF"/>
                </a:solidFill>
                <a:latin typeface="+mn-lt"/>
                <a:ea typeface="CiscoSans" charset="0"/>
                <a:cs typeface="CiscoSans" charset="0"/>
              </a:rPr>
              <a:t>Minimize operational risk</a:t>
            </a:r>
          </a:p>
        </p:txBody>
      </p:sp>
      <p:sp>
        <p:nvSpPr>
          <p:cNvPr id="37" name="Round Same Side Corner Rectangle 36">
            <a:extLst>
              <a:ext uri="{FF2B5EF4-FFF2-40B4-BE49-F238E27FC236}">
                <a16:creationId xmlns:a16="http://schemas.microsoft.com/office/drawing/2014/main" id="{BD83FF00-8EDC-904A-9BA3-C6F8FDD0A1D1}"/>
              </a:ext>
            </a:extLst>
          </p:cNvPr>
          <p:cNvSpPr/>
          <p:nvPr/>
        </p:nvSpPr>
        <p:spPr>
          <a:xfrm rot="16200000" flipV="1">
            <a:off x="7097324" y="3105968"/>
            <a:ext cx="1048399" cy="3044952"/>
          </a:xfrm>
          <a:prstGeom prst="round2SameRect">
            <a:avLst>
              <a:gd name="adj1" fmla="val 0"/>
              <a:gd name="adj2" fmla="val 0"/>
            </a:avLst>
          </a:prstGeom>
          <a:solidFill>
            <a:srgbClr val="FFFFFF">
              <a:lumMod val="65000"/>
            </a:srgbClr>
          </a:solidFill>
          <a:ln w="25400" cap="flat" cmpd="sng" algn="ctr">
            <a:noFill/>
            <a:prstDash val="solid"/>
          </a:ln>
          <a:effectLst/>
        </p:spPr>
        <p:txBody>
          <a:bodyPr vert="vert270" lIns="0" tIns="0" rIns="0" bIns="0" rtlCol="0" anchor="ctr"/>
          <a:lstStyle/>
          <a:p>
            <a:pPr marL="57134" marR="0" lvl="0" indent="0" algn="ctr" defTabSz="684196" eaLnBrk="1" fontAlgn="auto" latinLnBrk="0" hangingPunct="1">
              <a:lnSpc>
                <a:spcPct val="95000"/>
              </a:lnSpc>
              <a:spcBef>
                <a:spcPts val="1110"/>
              </a:spcBef>
              <a:spcAft>
                <a:spcPts val="0"/>
              </a:spcAft>
              <a:buClr>
                <a:srgbClr val="282828"/>
              </a:buClr>
              <a:buSzPct val="80000"/>
              <a:buFontTx/>
              <a:buNone/>
              <a:tabLst/>
              <a:defRPr/>
            </a:pPr>
            <a:r>
              <a:rPr lang="en-US" sz="1600" kern="0" dirty="0">
                <a:solidFill>
                  <a:srgbClr val="FFFFFF"/>
                </a:solidFill>
                <a:latin typeface="+mn-lt"/>
                <a:ea typeface="CiscoSans" charset="0"/>
                <a:cs typeface="CiscoSans" charset="0"/>
              </a:rPr>
              <a:t>Optimal app</a:t>
            </a:r>
            <a:r>
              <a:rPr kumimoji="0" lang="en-US" sz="1600" b="0" i="0" u="none" strike="noStrike" kern="0" cap="none" spc="0" normalizeH="0" baseline="0" noProof="0" dirty="0">
                <a:ln>
                  <a:noFill/>
                </a:ln>
                <a:solidFill>
                  <a:srgbClr val="FFFFFF"/>
                </a:solidFill>
                <a:effectLst/>
                <a:uLnTx/>
                <a:uFillTx/>
                <a:latin typeface="+mn-lt"/>
                <a:ea typeface="CiscoSans" charset="0"/>
                <a:cs typeface="CiscoSans" charset="0"/>
              </a:rPr>
              <a:t> performance</a:t>
            </a:r>
          </a:p>
        </p:txBody>
      </p:sp>
      <p:grpSp>
        <p:nvGrpSpPr>
          <p:cNvPr id="38" name="Group 37">
            <a:extLst>
              <a:ext uri="{FF2B5EF4-FFF2-40B4-BE49-F238E27FC236}">
                <a16:creationId xmlns:a16="http://schemas.microsoft.com/office/drawing/2014/main" id="{D5604203-9BF9-9C47-A01B-C5D5E0DF628B}"/>
              </a:ext>
            </a:extLst>
          </p:cNvPr>
          <p:cNvGrpSpPr/>
          <p:nvPr/>
        </p:nvGrpSpPr>
        <p:grpSpPr>
          <a:xfrm>
            <a:off x="1357883" y="3921867"/>
            <a:ext cx="329184" cy="302661"/>
            <a:chOff x="1360647" y="3876147"/>
            <a:chExt cx="329184" cy="302661"/>
          </a:xfrm>
          <a:solidFill>
            <a:srgbClr val="6EBE4A"/>
          </a:solidFill>
        </p:grpSpPr>
        <p:sp>
          <p:nvSpPr>
            <p:cNvPr id="39" name="Round Same Side Corner Rectangle 38">
              <a:extLst>
                <a:ext uri="{FF2B5EF4-FFF2-40B4-BE49-F238E27FC236}">
                  <a16:creationId xmlns:a16="http://schemas.microsoft.com/office/drawing/2014/main" id="{0FE619BC-8A4E-484E-B864-35028B50F620}"/>
                </a:ext>
              </a:extLst>
            </p:cNvPr>
            <p:cNvSpPr/>
            <p:nvPr/>
          </p:nvSpPr>
          <p:spPr>
            <a:xfrm>
              <a:off x="1360647" y="3876147"/>
              <a:ext cx="329184" cy="302661"/>
            </a:xfrm>
            <a:prstGeom prst="round2SameRect">
              <a:avLst>
                <a:gd name="adj1" fmla="val 50000"/>
                <a:gd name="adj2" fmla="val 0"/>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mn-ea"/>
                <a:cs typeface="+mn-cs"/>
              </a:endParaRPr>
            </a:p>
          </p:txBody>
        </p:sp>
        <p:sp>
          <p:nvSpPr>
            <p:cNvPr id="40" name="Triangle 17">
              <a:extLst>
                <a:ext uri="{FF2B5EF4-FFF2-40B4-BE49-F238E27FC236}">
                  <a16:creationId xmlns:a16="http://schemas.microsoft.com/office/drawing/2014/main" id="{0F021782-F9AF-EB4D-82B3-75C16B98BBF2}"/>
                </a:ext>
              </a:extLst>
            </p:cNvPr>
            <p:cNvSpPr/>
            <p:nvPr/>
          </p:nvSpPr>
          <p:spPr>
            <a:xfrm>
              <a:off x="1478892" y="4001275"/>
              <a:ext cx="92695" cy="51497"/>
            </a:xfrm>
            <a:custGeom>
              <a:avLst/>
              <a:gdLst>
                <a:gd name="connsiteX0" fmla="*/ 0 w 520995"/>
                <a:gd name="connsiteY0" fmla="*/ 372140 h 372140"/>
                <a:gd name="connsiteX1" fmla="*/ 260498 w 520995"/>
                <a:gd name="connsiteY1" fmla="*/ 0 h 372140"/>
                <a:gd name="connsiteX2" fmla="*/ 520995 w 520995"/>
                <a:gd name="connsiteY2" fmla="*/ 372140 h 372140"/>
                <a:gd name="connsiteX3" fmla="*/ 0 w 520995"/>
                <a:gd name="connsiteY3" fmla="*/ 372140 h 372140"/>
                <a:gd name="connsiteX0" fmla="*/ 0 w 520995"/>
                <a:gd name="connsiteY0" fmla="*/ 372140 h 382772"/>
                <a:gd name="connsiteX1" fmla="*/ 260498 w 520995"/>
                <a:gd name="connsiteY1" fmla="*/ 0 h 382772"/>
                <a:gd name="connsiteX2" fmla="*/ 520995 w 520995"/>
                <a:gd name="connsiteY2" fmla="*/ 372140 h 382772"/>
                <a:gd name="connsiteX3" fmla="*/ 265814 w 520995"/>
                <a:gd name="connsiteY3" fmla="*/ 382772 h 382772"/>
                <a:gd name="connsiteX4" fmla="*/ 0 w 520995"/>
                <a:gd name="connsiteY4" fmla="*/ 372140 h 382772"/>
                <a:gd name="connsiteX0" fmla="*/ 265814 w 520995"/>
                <a:gd name="connsiteY0" fmla="*/ 382772 h 474212"/>
                <a:gd name="connsiteX1" fmla="*/ 0 w 520995"/>
                <a:gd name="connsiteY1" fmla="*/ 372140 h 474212"/>
                <a:gd name="connsiteX2" fmla="*/ 260498 w 520995"/>
                <a:gd name="connsiteY2" fmla="*/ 0 h 474212"/>
                <a:gd name="connsiteX3" fmla="*/ 520995 w 520995"/>
                <a:gd name="connsiteY3" fmla="*/ 372140 h 474212"/>
                <a:gd name="connsiteX4" fmla="*/ 357254 w 520995"/>
                <a:gd name="connsiteY4" fmla="*/ 474212 h 474212"/>
                <a:gd name="connsiteX0" fmla="*/ 265814 w 520995"/>
                <a:gd name="connsiteY0" fmla="*/ 382772 h 382772"/>
                <a:gd name="connsiteX1" fmla="*/ 0 w 520995"/>
                <a:gd name="connsiteY1" fmla="*/ 372140 h 382772"/>
                <a:gd name="connsiteX2" fmla="*/ 260498 w 520995"/>
                <a:gd name="connsiteY2" fmla="*/ 0 h 382772"/>
                <a:gd name="connsiteX3" fmla="*/ 520995 w 520995"/>
                <a:gd name="connsiteY3" fmla="*/ 372140 h 382772"/>
                <a:gd name="connsiteX0" fmla="*/ 0 w 520995"/>
                <a:gd name="connsiteY0" fmla="*/ 372140 h 372140"/>
                <a:gd name="connsiteX1" fmla="*/ 260498 w 520995"/>
                <a:gd name="connsiteY1" fmla="*/ 0 h 372140"/>
                <a:gd name="connsiteX2" fmla="*/ 520995 w 520995"/>
                <a:gd name="connsiteY2" fmla="*/ 372140 h 372140"/>
              </a:gdLst>
              <a:ahLst/>
              <a:cxnLst>
                <a:cxn ang="0">
                  <a:pos x="connsiteX0" y="connsiteY0"/>
                </a:cxn>
                <a:cxn ang="0">
                  <a:pos x="connsiteX1" y="connsiteY1"/>
                </a:cxn>
                <a:cxn ang="0">
                  <a:pos x="connsiteX2" y="connsiteY2"/>
                </a:cxn>
              </a:cxnLst>
              <a:rect l="l" t="t" r="r" b="b"/>
              <a:pathLst>
                <a:path w="520995" h="372140">
                  <a:moveTo>
                    <a:pt x="0" y="372140"/>
                  </a:moveTo>
                  <a:lnTo>
                    <a:pt x="260498" y="0"/>
                  </a:lnTo>
                  <a:lnTo>
                    <a:pt x="520995" y="372140"/>
                  </a:lnTo>
                </a:path>
              </a:pathLst>
            </a:custGeom>
            <a:grpFill/>
            <a:ln w="28575" cap="rnd"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mn-ea"/>
                <a:cs typeface="+mn-cs"/>
              </a:endParaRPr>
            </a:p>
          </p:txBody>
        </p:sp>
      </p:grpSp>
      <p:grpSp>
        <p:nvGrpSpPr>
          <p:cNvPr id="41" name="Group 40">
            <a:extLst>
              <a:ext uri="{FF2B5EF4-FFF2-40B4-BE49-F238E27FC236}">
                <a16:creationId xmlns:a16="http://schemas.microsoft.com/office/drawing/2014/main" id="{B516EBF1-3827-624D-BBE2-3F0C87845E3B}"/>
              </a:ext>
            </a:extLst>
          </p:cNvPr>
          <p:cNvGrpSpPr/>
          <p:nvPr/>
        </p:nvGrpSpPr>
        <p:grpSpPr>
          <a:xfrm>
            <a:off x="4407407" y="3900531"/>
            <a:ext cx="329184" cy="302661"/>
            <a:chOff x="1360647" y="3876147"/>
            <a:chExt cx="329184" cy="302661"/>
          </a:xfrm>
          <a:solidFill>
            <a:srgbClr val="676767"/>
          </a:solidFill>
        </p:grpSpPr>
        <p:sp>
          <p:nvSpPr>
            <p:cNvPr id="42" name="Round Same Side Corner Rectangle 41">
              <a:extLst>
                <a:ext uri="{FF2B5EF4-FFF2-40B4-BE49-F238E27FC236}">
                  <a16:creationId xmlns:a16="http://schemas.microsoft.com/office/drawing/2014/main" id="{EED3D14D-7835-F742-988C-90FFC8A71D02}"/>
                </a:ext>
              </a:extLst>
            </p:cNvPr>
            <p:cNvSpPr/>
            <p:nvPr/>
          </p:nvSpPr>
          <p:spPr>
            <a:xfrm>
              <a:off x="1360647" y="3876147"/>
              <a:ext cx="329184" cy="302661"/>
            </a:xfrm>
            <a:prstGeom prst="round2SameRect">
              <a:avLst>
                <a:gd name="adj1" fmla="val 50000"/>
                <a:gd name="adj2" fmla="val 0"/>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mn-ea"/>
                <a:cs typeface="+mn-cs"/>
              </a:endParaRPr>
            </a:p>
          </p:txBody>
        </p:sp>
        <p:sp>
          <p:nvSpPr>
            <p:cNvPr id="43" name="Triangle 17">
              <a:extLst>
                <a:ext uri="{FF2B5EF4-FFF2-40B4-BE49-F238E27FC236}">
                  <a16:creationId xmlns:a16="http://schemas.microsoft.com/office/drawing/2014/main" id="{43BBD8B4-0EF2-3545-B3EF-4641B28CB27E}"/>
                </a:ext>
              </a:extLst>
            </p:cNvPr>
            <p:cNvSpPr/>
            <p:nvPr/>
          </p:nvSpPr>
          <p:spPr>
            <a:xfrm>
              <a:off x="1478892" y="4001275"/>
              <a:ext cx="92695" cy="51497"/>
            </a:xfrm>
            <a:custGeom>
              <a:avLst/>
              <a:gdLst>
                <a:gd name="connsiteX0" fmla="*/ 0 w 520995"/>
                <a:gd name="connsiteY0" fmla="*/ 372140 h 372140"/>
                <a:gd name="connsiteX1" fmla="*/ 260498 w 520995"/>
                <a:gd name="connsiteY1" fmla="*/ 0 h 372140"/>
                <a:gd name="connsiteX2" fmla="*/ 520995 w 520995"/>
                <a:gd name="connsiteY2" fmla="*/ 372140 h 372140"/>
                <a:gd name="connsiteX3" fmla="*/ 0 w 520995"/>
                <a:gd name="connsiteY3" fmla="*/ 372140 h 372140"/>
                <a:gd name="connsiteX0" fmla="*/ 0 w 520995"/>
                <a:gd name="connsiteY0" fmla="*/ 372140 h 382772"/>
                <a:gd name="connsiteX1" fmla="*/ 260498 w 520995"/>
                <a:gd name="connsiteY1" fmla="*/ 0 h 382772"/>
                <a:gd name="connsiteX2" fmla="*/ 520995 w 520995"/>
                <a:gd name="connsiteY2" fmla="*/ 372140 h 382772"/>
                <a:gd name="connsiteX3" fmla="*/ 265814 w 520995"/>
                <a:gd name="connsiteY3" fmla="*/ 382772 h 382772"/>
                <a:gd name="connsiteX4" fmla="*/ 0 w 520995"/>
                <a:gd name="connsiteY4" fmla="*/ 372140 h 382772"/>
                <a:gd name="connsiteX0" fmla="*/ 265814 w 520995"/>
                <a:gd name="connsiteY0" fmla="*/ 382772 h 474212"/>
                <a:gd name="connsiteX1" fmla="*/ 0 w 520995"/>
                <a:gd name="connsiteY1" fmla="*/ 372140 h 474212"/>
                <a:gd name="connsiteX2" fmla="*/ 260498 w 520995"/>
                <a:gd name="connsiteY2" fmla="*/ 0 h 474212"/>
                <a:gd name="connsiteX3" fmla="*/ 520995 w 520995"/>
                <a:gd name="connsiteY3" fmla="*/ 372140 h 474212"/>
                <a:gd name="connsiteX4" fmla="*/ 357254 w 520995"/>
                <a:gd name="connsiteY4" fmla="*/ 474212 h 474212"/>
                <a:gd name="connsiteX0" fmla="*/ 265814 w 520995"/>
                <a:gd name="connsiteY0" fmla="*/ 382772 h 382772"/>
                <a:gd name="connsiteX1" fmla="*/ 0 w 520995"/>
                <a:gd name="connsiteY1" fmla="*/ 372140 h 382772"/>
                <a:gd name="connsiteX2" fmla="*/ 260498 w 520995"/>
                <a:gd name="connsiteY2" fmla="*/ 0 h 382772"/>
                <a:gd name="connsiteX3" fmla="*/ 520995 w 520995"/>
                <a:gd name="connsiteY3" fmla="*/ 372140 h 382772"/>
                <a:gd name="connsiteX0" fmla="*/ 0 w 520995"/>
                <a:gd name="connsiteY0" fmla="*/ 372140 h 372140"/>
                <a:gd name="connsiteX1" fmla="*/ 260498 w 520995"/>
                <a:gd name="connsiteY1" fmla="*/ 0 h 372140"/>
                <a:gd name="connsiteX2" fmla="*/ 520995 w 520995"/>
                <a:gd name="connsiteY2" fmla="*/ 372140 h 372140"/>
              </a:gdLst>
              <a:ahLst/>
              <a:cxnLst>
                <a:cxn ang="0">
                  <a:pos x="connsiteX0" y="connsiteY0"/>
                </a:cxn>
                <a:cxn ang="0">
                  <a:pos x="connsiteX1" y="connsiteY1"/>
                </a:cxn>
                <a:cxn ang="0">
                  <a:pos x="connsiteX2" y="connsiteY2"/>
                </a:cxn>
              </a:cxnLst>
              <a:rect l="l" t="t" r="r" b="b"/>
              <a:pathLst>
                <a:path w="520995" h="372140">
                  <a:moveTo>
                    <a:pt x="0" y="372140"/>
                  </a:moveTo>
                  <a:lnTo>
                    <a:pt x="260498" y="0"/>
                  </a:lnTo>
                  <a:lnTo>
                    <a:pt x="520995" y="372140"/>
                  </a:lnTo>
                </a:path>
              </a:pathLst>
            </a:custGeom>
            <a:grpFill/>
            <a:ln w="28575" cap="rnd"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mn-ea"/>
                <a:cs typeface="+mn-cs"/>
              </a:endParaRPr>
            </a:p>
          </p:txBody>
        </p:sp>
      </p:grpSp>
      <p:grpSp>
        <p:nvGrpSpPr>
          <p:cNvPr id="44" name="Group 43">
            <a:extLst>
              <a:ext uri="{FF2B5EF4-FFF2-40B4-BE49-F238E27FC236}">
                <a16:creationId xmlns:a16="http://schemas.microsoft.com/office/drawing/2014/main" id="{EC6809A2-181F-C149-9B2E-082270BF8255}"/>
              </a:ext>
            </a:extLst>
          </p:cNvPr>
          <p:cNvGrpSpPr/>
          <p:nvPr/>
        </p:nvGrpSpPr>
        <p:grpSpPr>
          <a:xfrm>
            <a:off x="7456931" y="3906627"/>
            <a:ext cx="329184" cy="302661"/>
            <a:chOff x="1360647" y="3876147"/>
            <a:chExt cx="329184" cy="302661"/>
          </a:xfrm>
          <a:solidFill>
            <a:srgbClr val="FFFFFF">
              <a:lumMod val="65000"/>
            </a:srgbClr>
          </a:solidFill>
        </p:grpSpPr>
        <p:sp>
          <p:nvSpPr>
            <p:cNvPr id="45" name="Round Same Side Corner Rectangle 44">
              <a:extLst>
                <a:ext uri="{FF2B5EF4-FFF2-40B4-BE49-F238E27FC236}">
                  <a16:creationId xmlns:a16="http://schemas.microsoft.com/office/drawing/2014/main" id="{37E037EE-FC4D-D843-B65B-AF7D5647B5EA}"/>
                </a:ext>
              </a:extLst>
            </p:cNvPr>
            <p:cNvSpPr/>
            <p:nvPr/>
          </p:nvSpPr>
          <p:spPr>
            <a:xfrm>
              <a:off x="1360647" y="3876147"/>
              <a:ext cx="329184" cy="302661"/>
            </a:xfrm>
            <a:prstGeom prst="round2SameRect">
              <a:avLst>
                <a:gd name="adj1" fmla="val 50000"/>
                <a:gd name="adj2" fmla="val 0"/>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mn-ea"/>
                <a:cs typeface="+mn-cs"/>
              </a:endParaRPr>
            </a:p>
          </p:txBody>
        </p:sp>
        <p:sp>
          <p:nvSpPr>
            <p:cNvPr id="46" name="Triangle 17">
              <a:extLst>
                <a:ext uri="{FF2B5EF4-FFF2-40B4-BE49-F238E27FC236}">
                  <a16:creationId xmlns:a16="http://schemas.microsoft.com/office/drawing/2014/main" id="{7DC426F5-5F7E-9647-847A-5DA45FE643CC}"/>
                </a:ext>
              </a:extLst>
            </p:cNvPr>
            <p:cNvSpPr/>
            <p:nvPr/>
          </p:nvSpPr>
          <p:spPr>
            <a:xfrm>
              <a:off x="1478892" y="4001275"/>
              <a:ext cx="92695" cy="51497"/>
            </a:xfrm>
            <a:custGeom>
              <a:avLst/>
              <a:gdLst>
                <a:gd name="connsiteX0" fmla="*/ 0 w 520995"/>
                <a:gd name="connsiteY0" fmla="*/ 372140 h 372140"/>
                <a:gd name="connsiteX1" fmla="*/ 260498 w 520995"/>
                <a:gd name="connsiteY1" fmla="*/ 0 h 372140"/>
                <a:gd name="connsiteX2" fmla="*/ 520995 w 520995"/>
                <a:gd name="connsiteY2" fmla="*/ 372140 h 372140"/>
                <a:gd name="connsiteX3" fmla="*/ 0 w 520995"/>
                <a:gd name="connsiteY3" fmla="*/ 372140 h 372140"/>
                <a:gd name="connsiteX0" fmla="*/ 0 w 520995"/>
                <a:gd name="connsiteY0" fmla="*/ 372140 h 382772"/>
                <a:gd name="connsiteX1" fmla="*/ 260498 w 520995"/>
                <a:gd name="connsiteY1" fmla="*/ 0 h 382772"/>
                <a:gd name="connsiteX2" fmla="*/ 520995 w 520995"/>
                <a:gd name="connsiteY2" fmla="*/ 372140 h 382772"/>
                <a:gd name="connsiteX3" fmla="*/ 265814 w 520995"/>
                <a:gd name="connsiteY3" fmla="*/ 382772 h 382772"/>
                <a:gd name="connsiteX4" fmla="*/ 0 w 520995"/>
                <a:gd name="connsiteY4" fmla="*/ 372140 h 382772"/>
                <a:gd name="connsiteX0" fmla="*/ 265814 w 520995"/>
                <a:gd name="connsiteY0" fmla="*/ 382772 h 474212"/>
                <a:gd name="connsiteX1" fmla="*/ 0 w 520995"/>
                <a:gd name="connsiteY1" fmla="*/ 372140 h 474212"/>
                <a:gd name="connsiteX2" fmla="*/ 260498 w 520995"/>
                <a:gd name="connsiteY2" fmla="*/ 0 h 474212"/>
                <a:gd name="connsiteX3" fmla="*/ 520995 w 520995"/>
                <a:gd name="connsiteY3" fmla="*/ 372140 h 474212"/>
                <a:gd name="connsiteX4" fmla="*/ 357254 w 520995"/>
                <a:gd name="connsiteY4" fmla="*/ 474212 h 474212"/>
                <a:gd name="connsiteX0" fmla="*/ 265814 w 520995"/>
                <a:gd name="connsiteY0" fmla="*/ 382772 h 382772"/>
                <a:gd name="connsiteX1" fmla="*/ 0 w 520995"/>
                <a:gd name="connsiteY1" fmla="*/ 372140 h 382772"/>
                <a:gd name="connsiteX2" fmla="*/ 260498 w 520995"/>
                <a:gd name="connsiteY2" fmla="*/ 0 h 382772"/>
                <a:gd name="connsiteX3" fmla="*/ 520995 w 520995"/>
                <a:gd name="connsiteY3" fmla="*/ 372140 h 382772"/>
                <a:gd name="connsiteX0" fmla="*/ 0 w 520995"/>
                <a:gd name="connsiteY0" fmla="*/ 372140 h 372140"/>
                <a:gd name="connsiteX1" fmla="*/ 260498 w 520995"/>
                <a:gd name="connsiteY1" fmla="*/ 0 h 372140"/>
                <a:gd name="connsiteX2" fmla="*/ 520995 w 520995"/>
                <a:gd name="connsiteY2" fmla="*/ 372140 h 372140"/>
              </a:gdLst>
              <a:ahLst/>
              <a:cxnLst>
                <a:cxn ang="0">
                  <a:pos x="connsiteX0" y="connsiteY0"/>
                </a:cxn>
                <a:cxn ang="0">
                  <a:pos x="connsiteX1" y="connsiteY1"/>
                </a:cxn>
                <a:cxn ang="0">
                  <a:pos x="connsiteX2" y="connsiteY2"/>
                </a:cxn>
              </a:cxnLst>
              <a:rect l="l" t="t" r="r" b="b"/>
              <a:pathLst>
                <a:path w="520995" h="372140">
                  <a:moveTo>
                    <a:pt x="0" y="372140"/>
                  </a:moveTo>
                  <a:lnTo>
                    <a:pt x="260498" y="0"/>
                  </a:lnTo>
                  <a:lnTo>
                    <a:pt x="520995" y="372140"/>
                  </a:lnTo>
                </a:path>
              </a:pathLst>
            </a:custGeom>
            <a:grpFill/>
            <a:ln w="28575" cap="rnd"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mn-ea"/>
                <a:cs typeface="+mn-cs"/>
              </a:endParaRPr>
            </a:p>
          </p:txBody>
        </p:sp>
      </p:grpSp>
      <p:grpSp>
        <p:nvGrpSpPr>
          <p:cNvPr id="47" name="Group 46">
            <a:extLst>
              <a:ext uri="{FF2B5EF4-FFF2-40B4-BE49-F238E27FC236}">
                <a16:creationId xmlns:a16="http://schemas.microsoft.com/office/drawing/2014/main" id="{3BC57B8D-CF2C-1844-A8ED-CE9D0E53CEDB}"/>
              </a:ext>
            </a:extLst>
          </p:cNvPr>
          <p:cNvGrpSpPr/>
          <p:nvPr/>
        </p:nvGrpSpPr>
        <p:grpSpPr>
          <a:xfrm rot="10800000">
            <a:off x="7456931" y="2146966"/>
            <a:ext cx="329184" cy="302661"/>
            <a:chOff x="1360647" y="3876147"/>
            <a:chExt cx="329184" cy="302661"/>
          </a:xfrm>
          <a:solidFill>
            <a:srgbClr val="00BCEB"/>
          </a:solidFill>
        </p:grpSpPr>
        <p:sp>
          <p:nvSpPr>
            <p:cNvPr id="48" name="Round Same Side Corner Rectangle 47">
              <a:extLst>
                <a:ext uri="{FF2B5EF4-FFF2-40B4-BE49-F238E27FC236}">
                  <a16:creationId xmlns:a16="http://schemas.microsoft.com/office/drawing/2014/main" id="{3B2434CE-F663-EB44-BA68-DC2D6C9C2633}"/>
                </a:ext>
              </a:extLst>
            </p:cNvPr>
            <p:cNvSpPr/>
            <p:nvPr/>
          </p:nvSpPr>
          <p:spPr>
            <a:xfrm>
              <a:off x="1360647" y="3876147"/>
              <a:ext cx="329184" cy="302661"/>
            </a:xfrm>
            <a:prstGeom prst="round2SameRect">
              <a:avLst>
                <a:gd name="adj1" fmla="val 50000"/>
                <a:gd name="adj2" fmla="val 0"/>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mn-ea"/>
                <a:cs typeface="+mn-cs"/>
              </a:endParaRPr>
            </a:p>
          </p:txBody>
        </p:sp>
        <p:sp>
          <p:nvSpPr>
            <p:cNvPr id="49" name="Triangle 17">
              <a:extLst>
                <a:ext uri="{FF2B5EF4-FFF2-40B4-BE49-F238E27FC236}">
                  <a16:creationId xmlns:a16="http://schemas.microsoft.com/office/drawing/2014/main" id="{D7D50191-C633-2B43-939F-197529751DA4}"/>
                </a:ext>
              </a:extLst>
            </p:cNvPr>
            <p:cNvSpPr/>
            <p:nvPr/>
          </p:nvSpPr>
          <p:spPr>
            <a:xfrm>
              <a:off x="1478892" y="4001275"/>
              <a:ext cx="92695" cy="51497"/>
            </a:xfrm>
            <a:custGeom>
              <a:avLst/>
              <a:gdLst>
                <a:gd name="connsiteX0" fmla="*/ 0 w 520995"/>
                <a:gd name="connsiteY0" fmla="*/ 372140 h 372140"/>
                <a:gd name="connsiteX1" fmla="*/ 260498 w 520995"/>
                <a:gd name="connsiteY1" fmla="*/ 0 h 372140"/>
                <a:gd name="connsiteX2" fmla="*/ 520995 w 520995"/>
                <a:gd name="connsiteY2" fmla="*/ 372140 h 372140"/>
                <a:gd name="connsiteX3" fmla="*/ 0 w 520995"/>
                <a:gd name="connsiteY3" fmla="*/ 372140 h 372140"/>
                <a:gd name="connsiteX0" fmla="*/ 0 w 520995"/>
                <a:gd name="connsiteY0" fmla="*/ 372140 h 382772"/>
                <a:gd name="connsiteX1" fmla="*/ 260498 w 520995"/>
                <a:gd name="connsiteY1" fmla="*/ 0 h 382772"/>
                <a:gd name="connsiteX2" fmla="*/ 520995 w 520995"/>
                <a:gd name="connsiteY2" fmla="*/ 372140 h 382772"/>
                <a:gd name="connsiteX3" fmla="*/ 265814 w 520995"/>
                <a:gd name="connsiteY3" fmla="*/ 382772 h 382772"/>
                <a:gd name="connsiteX4" fmla="*/ 0 w 520995"/>
                <a:gd name="connsiteY4" fmla="*/ 372140 h 382772"/>
                <a:gd name="connsiteX0" fmla="*/ 265814 w 520995"/>
                <a:gd name="connsiteY0" fmla="*/ 382772 h 474212"/>
                <a:gd name="connsiteX1" fmla="*/ 0 w 520995"/>
                <a:gd name="connsiteY1" fmla="*/ 372140 h 474212"/>
                <a:gd name="connsiteX2" fmla="*/ 260498 w 520995"/>
                <a:gd name="connsiteY2" fmla="*/ 0 h 474212"/>
                <a:gd name="connsiteX3" fmla="*/ 520995 w 520995"/>
                <a:gd name="connsiteY3" fmla="*/ 372140 h 474212"/>
                <a:gd name="connsiteX4" fmla="*/ 357254 w 520995"/>
                <a:gd name="connsiteY4" fmla="*/ 474212 h 474212"/>
                <a:gd name="connsiteX0" fmla="*/ 265814 w 520995"/>
                <a:gd name="connsiteY0" fmla="*/ 382772 h 382772"/>
                <a:gd name="connsiteX1" fmla="*/ 0 w 520995"/>
                <a:gd name="connsiteY1" fmla="*/ 372140 h 382772"/>
                <a:gd name="connsiteX2" fmla="*/ 260498 w 520995"/>
                <a:gd name="connsiteY2" fmla="*/ 0 h 382772"/>
                <a:gd name="connsiteX3" fmla="*/ 520995 w 520995"/>
                <a:gd name="connsiteY3" fmla="*/ 372140 h 382772"/>
                <a:gd name="connsiteX0" fmla="*/ 0 w 520995"/>
                <a:gd name="connsiteY0" fmla="*/ 372140 h 372140"/>
                <a:gd name="connsiteX1" fmla="*/ 260498 w 520995"/>
                <a:gd name="connsiteY1" fmla="*/ 0 h 372140"/>
                <a:gd name="connsiteX2" fmla="*/ 520995 w 520995"/>
                <a:gd name="connsiteY2" fmla="*/ 372140 h 372140"/>
              </a:gdLst>
              <a:ahLst/>
              <a:cxnLst>
                <a:cxn ang="0">
                  <a:pos x="connsiteX0" y="connsiteY0"/>
                </a:cxn>
                <a:cxn ang="0">
                  <a:pos x="connsiteX1" y="connsiteY1"/>
                </a:cxn>
                <a:cxn ang="0">
                  <a:pos x="connsiteX2" y="connsiteY2"/>
                </a:cxn>
              </a:cxnLst>
              <a:rect l="l" t="t" r="r" b="b"/>
              <a:pathLst>
                <a:path w="520995" h="372140">
                  <a:moveTo>
                    <a:pt x="0" y="372140"/>
                  </a:moveTo>
                  <a:lnTo>
                    <a:pt x="260498" y="0"/>
                  </a:lnTo>
                  <a:lnTo>
                    <a:pt x="520995" y="372140"/>
                  </a:lnTo>
                </a:path>
              </a:pathLst>
            </a:custGeom>
            <a:grpFill/>
            <a:ln w="28575" cap="rnd"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mn-ea"/>
                <a:cs typeface="+mn-cs"/>
              </a:endParaRPr>
            </a:p>
          </p:txBody>
        </p:sp>
      </p:grpSp>
      <p:grpSp>
        <p:nvGrpSpPr>
          <p:cNvPr id="50" name="Group 49">
            <a:extLst>
              <a:ext uri="{FF2B5EF4-FFF2-40B4-BE49-F238E27FC236}">
                <a16:creationId xmlns:a16="http://schemas.microsoft.com/office/drawing/2014/main" id="{6CDC3BF6-355C-9248-9324-A25ABFC43013}"/>
              </a:ext>
            </a:extLst>
          </p:cNvPr>
          <p:cNvGrpSpPr/>
          <p:nvPr/>
        </p:nvGrpSpPr>
        <p:grpSpPr>
          <a:xfrm rot="10800000">
            <a:off x="4407407" y="2143918"/>
            <a:ext cx="329184" cy="302661"/>
            <a:chOff x="1360647" y="3876147"/>
            <a:chExt cx="329184" cy="302661"/>
          </a:xfrm>
          <a:solidFill>
            <a:srgbClr val="005073"/>
          </a:solidFill>
        </p:grpSpPr>
        <p:sp>
          <p:nvSpPr>
            <p:cNvPr id="51" name="Round Same Side Corner Rectangle 50">
              <a:extLst>
                <a:ext uri="{FF2B5EF4-FFF2-40B4-BE49-F238E27FC236}">
                  <a16:creationId xmlns:a16="http://schemas.microsoft.com/office/drawing/2014/main" id="{BC502492-CA69-3D44-8F58-D767282EED31}"/>
                </a:ext>
              </a:extLst>
            </p:cNvPr>
            <p:cNvSpPr/>
            <p:nvPr/>
          </p:nvSpPr>
          <p:spPr>
            <a:xfrm>
              <a:off x="1360647" y="3876147"/>
              <a:ext cx="329184" cy="302661"/>
            </a:xfrm>
            <a:prstGeom prst="round2SameRect">
              <a:avLst>
                <a:gd name="adj1" fmla="val 50000"/>
                <a:gd name="adj2" fmla="val 0"/>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mn-ea"/>
                <a:cs typeface="+mn-cs"/>
              </a:endParaRPr>
            </a:p>
          </p:txBody>
        </p:sp>
        <p:sp>
          <p:nvSpPr>
            <p:cNvPr id="52" name="Triangle 17">
              <a:extLst>
                <a:ext uri="{FF2B5EF4-FFF2-40B4-BE49-F238E27FC236}">
                  <a16:creationId xmlns:a16="http://schemas.microsoft.com/office/drawing/2014/main" id="{2095674A-9763-514B-A279-DFF857A569CC}"/>
                </a:ext>
              </a:extLst>
            </p:cNvPr>
            <p:cNvSpPr/>
            <p:nvPr/>
          </p:nvSpPr>
          <p:spPr>
            <a:xfrm>
              <a:off x="1478892" y="4001275"/>
              <a:ext cx="92695" cy="51497"/>
            </a:xfrm>
            <a:custGeom>
              <a:avLst/>
              <a:gdLst>
                <a:gd name="connsiteX0" fmla="*/ 0 w 520995"/>
                <a:gd name="connsiteY0" fmla="*/ 372140 h 372140"/>
                <a:gd name="connsiteX1" fmla="*/ 260498 w 520995"/>
                <a:gd name="connsiteY1" fmla="*/ 0 h 372140"/>
                <a:gd name="connsiteX2" fmla="*/ 520995 w 520995"/>
                <a:gd name="connsiteY2" fmla="*/ 372140 h 372140"/>
                <a:gd name="connsiteX3" fmla="*/ 0 w 520995"/>
                <a:gd name="connsiteY3" fmla="*/ 372140 h 372140"/>
                <a:gd name="connsiteX0" fmla="*/ 0 w 520995"/>
                <a:gd name="connsiteY0" fmla="*/ 372140 h 382772"/>
                <a:gd name="connsiteX1" fmla="*/ 260498 w 520995"/>
                <a:gd name="connsiteY1" fmla="*/ 0 h 382772"/>
                <a:gd name="connsiteX2" fmla="*/ 520995 w 520995"/>
                <a:gd name="connsiteY2" fmla="*/ 372140 h 382772"/>
                <a:gd name="connsiteX3" fmla="*/ 265814 w 520995"/>
                <a:gd name="connsiteY3" fmla="*/ 382772 h 382772"/>
                <a:gd name="connsiteX4" fmla="*/ 0 w 520995"/>
                <a:gd name="connsiteY4" fmla="*/ 372140 h 382772"/>
                <a:gd name="connsiteX0" fmla="*/ 265814 w 520995"/>
                <a:gd name="connsiteY0" fmla="*/ 382772 h 474212"/>
                <a:gd name="connsiteX1" fmla="*/ 0 w 520995"/>
                <a:gd name="connsiteY1" fmla="*/ 372140 h 474212"/>
                <a:gd name="connsiteX2" fmla="*/ 260498 w 520995"/>
                <a:gd name="connsiteY2" fmla="*/ 0 h 474212"/>
                <a:gd name="connsiteX3" fmla="*/ 520995 w 520995"/>
                <a:gd name="connsiteY3" fmla="*/ 372140 h 474212"/>
                <a:gd name="connsiteX4" fmla="*/ 357254 w 520995"/>
                <a:gd name="connsiteY4" fmla="*/ 474212 h 474212"/>
                <a:gd name="connsiteX0" fmla="*/ 265814 w 520995"/>
                <a:gd name="connsiteY0" fmla="*/ 382772 h 382772"/>
                <a:gd name="connsiteX1" fmla="*/ 0 w 520995"/>
                <a:gd name="connsiteY1" fmla="*/ 372140 h 382772"/>
                <a:gd name="connsiteX2" fmla="*/ 260498 w 520995"/>
                <a:gd name="connsiteY2" fmla="*/ 0 h 382772"/>
                <a:gd name="connsiteX3" fmla="*/ 520995 w 520995"/>
                <a:gd name="connsiteY3" fmla="*/ 372140 h 382772"/>
                <a:gd name="connsiteX0" fmla="*/ 0 w 520995"/>
                <a:gd name="connsiteY0" fmla="*/ 372140 h 372140"/>
                <a:gd name="connsiteX1" fmla="*/ 260498 w 520995"/>
                <a:gd name="connsiteY1" fmla="*/ 0 h 372140"/>
                <a:gd name="connsiteX2" fmla="*/ 520995 w 520995"/>
                <a:gd name="connsiteY2" fmla="*/ 372140 h 372140"/>
              </a:gdLst>
              <a:ahLst/>
              <a:cxnLst>
                <a:cxn ang="0">
                  <a:pos x="connsiteX0" y="connsiteY0"/>
                </a:cxn>
                <a:cxn ang="0">
                  <a:pos x="connsiteX1" y="connsiteY1"/>
                </a:cxn>
                <a:cxn ang="0">
                  <a:pos x="connsiteX2" y="connsiteY2"/>
                </a:cxn>
              </a:cxnLst>
              <a:rect l="l" t="t" r="r" b="b"/>
              <a:pathLst>
                <a:path w="520995" h="372140">
                  <a:moveTo>
                    <a:pt x="0" y="372140"/>
                  </a:moveTo>
                  <a:lnTo>
                    <a:pt x="260498" y="0"/>
                  </a:lnTo>
                  <a:lnTo>
                    <a:pt x="520995" y="372140"/>
                  </a:lnTo>
                </a:path>
              </a:pathLst>
            </a:custGeom>
            <a:grpFill/>
            <a:ln w="28575" cap="rnd"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mn-ea"/>
                <a:cs typeface="+mn-cs"/>
              </a:endParaRPr>
            </a:p>
          </p:txBody>
        </p:sp>
      </p:grpSp>
      <p:grpSp>
        <p:nvGrpSpPr>
          <p:cNvPr id="53" name="Group 52">
            <a:extLst>
              <a:ext uri="{FF2B5EF4-FFF2-40B4-BE49-F238E27FC236}">
                <a16:creationId xmlns:a16="http://schemas.microsoft.com/office/drawing/2014/main" id="{69ECF324-CCE2-0D45-BBF9-9EAAD306D093}"/>
              </a:ext>
            </a:extLst>
          </p:cNvPr>
          <p:cNvGrpSpPr/>
          <p:nvPr/>
        </p:nvGrpSpPr>
        <p:grpSpPr>
          <a:xfrm rot="10800000">
            <a:off x="1357884" y="2140870"/>
            <a:ext cx="329184" cy="302661"/>
            <a:chOff x="1360647" y="3876147"/>
            <a:chExt cx="329184" cy="302661"/>
          </a:xfrm>
          <a:solidFill>
            <a:srgbClr val="FFFFFF">
              <a:lumMod val="65000"/>
            </a:srgbClr>
          </a:solidFill>
        </p:grpSpPr>
        <p:sp>
          <p:nvSpPr>
            <p:cNvPr id="54" name="Round Same Side Corner Rectangle 53">
              <a:extLst>
                <a:ext uri="{FF2B5EF4-FFF2-40B4-BE49-F238E27FC236}">
                  <a16:creationId xmlns:a16="http://schemas.microsoft.com/office/drawing/2014/main" id="{52FEBA1C-35D7-3248-86AD-148002AAC2AD}"/>
                </a:ext>
              </a:extLst>
            </p:cNvPr>
            <p:cNvSpPr/>
            <p:nvPr/>
          </p:nvSpPr>
          <p:spPr>
            <a:xfrm>
              <a:off x="1360647" y="3876147"/>
              <a:ext cx="329184" cy="302661"/>
            </a:xfrm>
            <a:prstGeom prst="round2SameRect">
              <a:avLst>
                <a:gd name="adj1" fmla="val 50000"/>
                <a:gd name="adj2" fmla="val 0"/>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mn-ea"/>
                <a:cs typeface="+mn-cs"/>
              </a:endParaRPr>
            </a:p>
          </p:txBody>
        </p:sp>
        <p:sp>
          <p:nvSpPr>
            <p:cNvPr id="55" name="Triangle 17">
              <a:extLst>
                <a:ext uri="{FF2B5EF4-FFF2-40B4-BE49-F238E27FC236}">
                  <a16:creationId xmlns:a16="http://schemas.microsoft.com/office/drawing/2014/main" id="{16E02159-D04B-2C4B-A381-854AE481F43B}"/>
                </a:ext>
              </a:extLst>
            </p:cNvPr>
            <p:cNvSpPr/>
            <p:nvPr/>
          </p:nvSpPr>
          <p:spPr>
            <a:xfrm>
              <a:off x="1478892" y="4001275"/>
              <a:ext cx="92695" cy="51497"/>
            </a:xfrm>
            <a:custGeom>
              <a:avLst/>
              <a:gdLst>
                <a:gd name="connsiteX0" fmla="*/ 0 w 520995"/>
                <a:gd name="connsiteY0" fmla="*/ 372140 h 372140"/>
                <a:gd name="connsiteX1" fmla="*/ 260498 w 520995"/>
                <a:gd name="connsiteY1" fmla="*/ 0 h 372140"/>
                <a:gd name="connsiteX2" fmla="*/ 520995 w 520995"/>
                <a:gd name="connsiteY2" fmla="*/ 372140 h 372140"/>
                <a:gd name="connsiteX3" fmla="*/ 0 w 520995"/>
                <a:gd name="connsiteY3" fmla="*/ 372140 h 372140"/>
                <a:gd name="connsiteX0" fmla="*/ 0 w 520995"/>
                <a:gd name="connsiteY0" fmla="*/ 372140 h 382772"/>
                <a:gd name="connsiteX1" fmla="*/ 260498 w 520995"/>
                <a:gd name="connsiteY1" fmla="*/ 0 h 382772"/>
                <a:gd name="connsiteX2" fmla="*/ 520995 w 520995"/>
                <a:gd name="connsiteY2" fmla="*/ 372140 h 382772"/>
                <a:gd name="connsiteX3" fmla="*/ 265814 w 520995"/>
                <a:gd name="connsiteY3" fmla="*/ 382772 h 382772"/>
                <a:gd name="connsiteX4" fmla="*/ 0 w 520995"/>
                <a:gd name="connsiteY4" fmla="*/ 372140 h 382772"/>
                <a:gd name="connsiteX0" fmla="*/ 265814 w 520995"/>
                <a:gd name="connsiteY0" fmla="*/ 382772 h 474212"/>
                <a:gd name="connsiteX1" fmla="*/ 0 w 520995"/>
                <a:gd name="connsiteY1" fmla="*/ 372140 h 474212"/>
                <a:gd name="connsiteX2" fmla="*/ 260498 w 520995"/>
                <a:gd name="connsiteY2" fmla="*/ 0 h 474212"/>
                <a:gd name="connsiteX3" fmla="*/ 520995 w 520995"/>
                <a:gd name="connsiteY3" fmla="*/ 372140 h 474212"/>
                <a:gd name="connsiteX4" fmla="*/ 357254 w 520995"/>
                <a:gd name="connsiteY4" fmla="*/ 474212 h 474212"/>
                <a:gd name="connsiteX0" fmla="*/ 265814 w 520995"/>
                <a:gd name="connsiteY0" fmla="*/ 382772 h 382772"/>
                <a:gd name="connsiteX1" fmla="*/ 0 w 520995"/>
                <a:gd name="connsiteY1" fmla="*/ 372140 h 382772"/>
                <a:gd name="connsiteX2" fmla="*/ 260498 w 520995"/>
                <a:gd name="connsiteY2" fmla="*/ 0 h 382772"/>
                <a:gd name="connsiteX3" fmla="*/ 520995 w 520995"/>
                <a:gd name="connsiteY3" fmla="*/ 372140 h 382772"/>
                <a:gd name="connsiteX0" fmla="*/ 0 w 520995"/>
                <a:gd name="connsiteY0" fmla="*/ 372140 h 372140"/>
                <a:gd name="connsiteX1" fmla="*/ 260498 w 520995"/>
                <a:gd name="connsiteY1" fmla="*/ 0 h 372140"/>
                <a:gd name="connsiteX2" fmla="*/ 520995 w 520995"/>
                <a:gd name="connsiteY2" fmla="*/ 372140 h 372140"/>
              </a:gdLst>
              <a:ahLst/>
              <a:cxnLst>
                <a:cxn ang="0">
                  <a:pos x="connsiteX0" y="connsiteY0"/>
                </a:cxn>
                <a:cxn ang="0">
                  <a:pos x="connsiteX1" y="connsiteY1"/>
                </a:cxn>
                <a:cxn ang="0">
                  <a:pos x="connsiteX2" y="connsiteY2"/>
                </a:cxn>
              </a:cxnLst>
              <a:rect l="l" t="t" r="r" b="b"/>
              <a:pathLst>
                <a:path w="520995" h="372140">
                  <a:moveTo>
                    <a:pt x="0" y="372140"/>
                  </a:moveTo>
                  <a:lnTo>
                    <a:pt x="260498" y="0"/>
                  </a:lnTo>
                  <a:lnTo>
                    <a:pt x="520995" y="372140"/>
                  </a:lnTo>
                </a:path>
              </a:pathLst>
            </a:custGeom>
            <a:grpFill/>
            <a:ln w="28575" cap="rnd"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mn-ea"/>
                <a:cs typeface="+mn-cs"/>
              </a:endParaRPr>
            </a:p>
          </p:txBody>
        </p:sp>
      </p:grpSp>
    </p:spTree>
    <p:extLst>
      <p:ext uri="{BB962C8B-B14F-4D97-AF65-F5344CB8AC3E}">
        <p14:creationId xmlns:p14="http://schemas.microsoft.com/office/powerpoint/2010/main" val="1005526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par>
                                <p:cTn id="8" presetID="12" presetClass="entr" presetSubtype="1" fill="hold" nodeType="withEffect">
                                  <p:stCondLst>
                                    <p:cond delay="0"/>
                                  </p:stCondLst>
                                  <p:childTnLst>
                                    <p:set>
                                      <p:cBhvr>
                                        <p:cTn id="9" dur="1" fill="hold">
                                          <p:stCondLst>
                                            <p:cond delay="0"/>
                                          </p:stCondLst>
                                        </p:cTn>
                                        <p:tgtEl>
                                          <p:spTgt spid="53"/>
                                        </p:tgtEl>
                                        <p:attrNameLst>
                                          <p:attrName>style.visibility</p:attrName>
                                        </p:attrNameLst>
                                      </p:cBhvr>
                                      <p:to>
                                        <p:strVal val="visible"/>
                                      </p:to>
                                    </p:set>
                                    <p:anim calcmode="lin" valueType="num">
                                      <p:cBhvr additive="base">
                                        <p:cTn id="10" dur="500"/>
                                        <p:tgtEl>
                                          <p:spTgt spid="53"/>
                                        </p:tgtEl>
                                        <p:attrNameLst>
                                          <p:attrName>ppt_y</p:attrName>
                                        </p:attrNameLst>
                                      </p:cBhvr>
                                      <p:tavLst>
                                        <p:tav tm="0">
                                          <p:val>
                                            <p:strVal val="#ppt_y-#ppt_h*1.125000"/>
                                          </p:val>
                                        </p:tav>
                                        <p:tav tm="100000">
                                          <p:val>
                                            <p:strVal val="#ppt_y"/>
                                          </p:val>
                                        </p:tav>
                                      </p:tavLst>
                                    </p:anim>
                                    <p:animEffect transition="in" filter="wipe(down)">
                                      <p:cBhvr>
                                        <p:cTn id="11" dur="500"/>
                                        <p:tgtEl>
                                          <p:spTgt spid="53"/>
                                        </p:tgtEl>
                                      </p:cBhvr>
                                    </p:animEffect>
                                  </p:childTnLst>
                                </p:cTn>
                              </p:par>
                              <p:par>
                                <p:cTn id="12" presetID="10" presetClass="entr" presetSubtype="0" fill="hold" grpId="0" nodeType="withEffect">
                                  <p:stCondLst>
                                    <p:cond delay="15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500"/>
                                        <p:tgtEl>
                                          <p:spTgt spid="33"/>
                                        </p:tgtEl>
                                      </p:cBhvr>
                                    </p:animEffect>
                                  </p:childTnLst>
                                </p:cTn>
                              </p:par>
                              <p:par>
                                <p:cTn id="15" presetID="12" presetClass="entr" presetSubtype="1" fill="hold" nodeType="withEffect">
                                  <p:stCondLst>
                                    <p:cond delay="150"/>
                                  </p:stCondLst>
                                  <p:childTnLst>
                                    <p:set>
                                      <p:cBhvr>
                                        <p:cTn id="16" dur="1" fill="hold">
                                          <p:stCondLst>
                                            <p:cond delay="0"/>
                                          </p:stCondLst>
                                        </p:cTn>
                                        <p:tgtEl>
                                          <p:spTgt spid="50"/>
                                        </p:tgtEl>
                                        <p:attrNameLst>
                                          <p:attrName>style.visibility</p:attrName>
                                        </p:attrNameLst>
                                      </p:cBhvr>
                                      <p:to>
                                        <p:strVal val="visible"/>
                                      </p:to>
                                    </p:set>
                                    <p:anim calcmode="lin" valueType="num">
                                      <p:cBhvr additive="base">
                                        <p:cTn id="17" dur="500"/>
                                        <p:tgtEl>
                                          <p:spTgt spid="50"/>
                                        </p:tgtEl>
                                        <p:attrNameLst>
                                          <p:attrName>ppt_y</p:attrName>
                                        </p:attrNameLst>
                                      </p:cBhvr>
                                      <p:tavLst>
                                        <p:tav tm="0">
                                          <p:val>
                                            <p:strVal val="#ppt_y-#ppt_h*1.125000"/>
                                          </p:val>
                                        </p:tav>
                                        <p:tav tm="100000">
                                          <p:val>
                                            <p:strVal val="#ppt_y"/>
                                          </p:val>
                                        </p:tav>
                                      </p:tavLst>
                                    </p:anim>
                                    <p:animEffect transition="in" filter="wipe(down)">
                                      <p:cBhvr>
                                        <p:cTn id="18" dur="500"/>
                                        <p:tgtEl>
                                          <p:spTgt spid="50"/>
                                        </p:tgtEl>
                                      </p:cBhvr>
                                    </p:animEffect>
                                  </p:childTnLst>
                                </p:cTn>
                              </p:par>
                              <p:par>
                                <p:cTn id="19" presetID="10" presetClass="entr" presetSubtype="0" fill="hold" grpId="0" nodeType="withEffect">
                                  <p:stCondLst>
                                    <p:cond delay="250"/>
                                  </p:stCondLst>
                                  <p:childTnLst>
                                    <p:set>
                                      <p:cBhvr>
                                        <p:cTn id="20" dur="1" fill="hold">
                                          <p:stCondLst>
                                            <p:cond delay="0"/>
                                          </p:stCondLst>
                                        </p:cTn>
                                        <p:tgtEl>
                                          <p:spTgt spid="34"/>
                                        </p:tgtEl>
                                        <p:attrNameLst>
                                          <p:attrName>style.visibility</p:attrName>
                                        </p:attrNameLst>
                                      </p:cBhvr>
                                      <p:to>
                                        <p:strVal val="visible"/>
                                      </p:to>
                                    </p:set>
                                    <p:animEffect transition="in" filter="fade">
                                      <p:cBhvr>
                                        <p:cTn id="21" dur="500"/>
                                        <p:tgtEl>
                                          <p:spTgt spid="34"/>
                                        </p:tgtEl>
                                      </p:cBhvr>
                                    </p:animEffect>
                                  </p:childTnLst>
                                </p:cTn>
                              </p:par>
                              <p:par>
                                <p:cTn id="22" presetID="12" presetClass="entr" presetSubtype="1" fill="hold" nodeType="withEffect">
                                  <p:stCondLst>
                                    <p:cond delay="250"/>
                                  </p:stCondLst>
                                  <p:childTnLst>
                                    <p:set>
                                      <p:cBhvr>
                                        <p:cTn id="23" dur="1" fill="hold">
                                          <p:stCondLst>
                                            <p:cond delay="0"/>
                                          </p:stCondLst>
                                        </p:cTn>
                                        <p:tgtEl>
                                          <p:spTgt spid="47"/>
                                        </p:tgtEl>
                                        <p:attrNameLst>
                                          <p:attrName>style.visibility</p:attrName>
                                        </p:attrNameLst>
                                      </p:cBhvr>
                                      <p:to>
                                        <p:strVal val="visible"/>
                                      </p:to>
                                    </p:set>
                                    <p:anim calcmode="lin" valueType="num">
                                      <p:cBhvr additive="base">
                                        <p:cTn id="24" dur="500"/>
                                        <p:tgtEl>
                                          <p:spTgt spid="47"/>
                                        </p:tgtEl>
                                        <p:attrNameLst>
                                          <p:attrName>ppt_y</p:attrName>
                                        </p:attrNameLst>
                                      </p:cBhvr>
                                      <p:tavLst>
                                        <p:tav tm="0">
                                          <p:val>
                                            <p:strVal val="#ppt_y-#ppt_h*1.125000"/>
                                          </p:val>
                                        </p:tav>
                                        <p:tav tm="100000">
                                          <p:val>
                                            <p:strVal val="#ppt_y"/>
                                          </p:val>
                                        </p:tav>
                                      </p:tavLst>
                                    </p:anim>
                                    <p:animEffect transition="in" filter="wipe(down)">
                                      <p:cBhvr>
                                        <p:cTn id="25" dur="500"/>
                                        <p:tgtEl>
                                          <p:spTgt spid="47"/>
                                        </p:tgtEl>
                                      </p:cBhvr>
                                    </p:animEffect>
                                  </p:childTnLst>
                                </p:cTn>
                              </p:par>
                              <p:par>
                                <p:cTn id="26" presetID="10" presetClass="entr" presetSubtype="0" fill="hold" grpId="0" nodeType="withEffect">
                                  <p:stCondLst>
                                    <p:cond delay="350"/>
                                  </p:stCondLst>
                                  <p:childTnLst>
                                    <p:set>
                                      <p:cBhvr>
                                        <p:cTn id="27" dur="1" fill="hold">
                                          <p:stCondLst>
                                            <p:cond delay="0"/>
                                          </p:stCondLst>
                                        </p:cTn>
                                        <p:tgtEl>
                                          <p:spTgt spid="35"/>
                                        </p:tgtEl>
                                        <p:attrNameLst>
                                          <p:attrName>style.visibility</p:attrName>
                                        </p:attrNameLst>
                                      </p:cBhvr>
                                      <p:to>
                                        <p:strVal val="visible"/>
                                      </p:to>
                                    </p:set>
                                    <p:animEffect transition="in" filter="fade">
                                      <p:cBhvr>
                                        <p:cTn id="28" dur="500"/>
                                        <p:tgtEl>
                                          <p:spTgt spid="35"/>
                                        </p:tgtEl>
                                      </p:cBhvr>
                                    </p:animEffect>
                                  </p:childTnLst>
                                </p:cTn>
                              </p:par>
                              <p:par>
                                <p:cTn id="29" presetID="12" presetClass="entr" presetSubtype="4" fill="hold" nodeType="withEffect">
                                  <p:stCondLst>
                                    <p:cond delay="35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500"/>
                                        <p:tgtEl>
                                          <p:spTgt spid="38"/>
                                        </p:tgtEl>
                                        <p:attrNameLst>
                                          <p:attrName>ppt_y</p:attrName>
                                        </p:attrNameLst>
                                      </p:cBhvr>
                                      <p:tavLst>
                                        <p:tav tm="0">
                                          <p:val>
                                            <p:strVal val="#ppt_y+#ppt_h*1.125000"/>
                                          </p:val>
                                        </p:tav>
                                        <p:tav tm="100000">
                                          <p:val>
                                            <p:strVal val="#ppt_y"/>
                                          </p:val>
                                        </p:tav>
                                      </p:tavLst>
                                    </p:anim>
                                    <p:animEffect transition="in" filter="wipe(up)">
                                      <p:cBhvr>
                                        <p:cTn id="32" dur="500"/>
                                        <p:tgtEl>
                                          <p:spTgt spid="38"/>
                                        </p:tgtEl>
                                      </p:cBhvr>
                                    </p:animEffect>
                                  </p:childTnLst>
                                </p:cTn>
                              </p:par>
                              <p:par>
                                <p:cTn id="33" presetID="10" presetClass="entr" presetSubtype="0" fill="hold" grpId="0" nodeType="withEffect">
                                  <p:stCondLst>
                                    <p:cond delay="450"/>
                                  </p:stCondLst>
                                  <p:childTnLst>
                                    <p:set>
                                      <p:cBhvr>
                                        <p:cTn id="34" dur="1" fill="hold">
                                          <p:stCondLst>
                                            <p:cond delay="0"/>
                                          </p:stCondLst>
                                        </p:cTn>
                                        <p:tgtEl>
                                          <p:spTgt spid="36"/>
                                        </p:tgtEl>
                                        <p:attrNameLst>
                                          <p:attrName>style.visibility</p:attrName>
                                        </p:attrNameLst>
                                      </p:cBhvr>
                                      <p:to>
                                        <p:strVal val="visible"/>
                                      </p:to>
                                    </p:set>
                                    <p:animEffect transition="in" filter="fade">
                                      <p:cBhvr>
                                        <p:cTn id="35" dur="500"/>
                                        <p:tgtEl>
                                          <p:spTgt spid="36"/>
                                        </p:tgtEl>
                                      </p:cBhvr>
                                    </p:animEffect>
                                  </p:childTnLst>
                                </p:cTn>
                              </p:par>
                              <p:par>
                                <p:cTn id="36" presetID="12" presetClass="entr" presetSubtype="4" fill="hold" nodeType="withEffect">
                                  <p:stCondLst>
                                    <p:cond delay="450"/>
                                  </p:stCondLst>
                                  <p:childTnLst>
                                    <p:set>
                                      <p:cBhvr>
                                        <p:cTn id="37" dur="1" fill="hold">
                                          <p:stCondLst>
                                            <p:cond delay="0"/>
                                          </p:stCondLst>
                                        </p:cTn>
                                        <p:tgtEl>
                                          <p:spTgt spid="41"/>
                                        </p:tgtEl>
                                        <p:attrNameLst>
                                          <p:attrName>style.visibility</p:attrName>
                                        </p:attrNameLst>
                                      </p:cBhvr>
                                      <p:to>
                                        <p:strVal val="visible"/>
                                      </p:to>
                                    </p:set>
                                    <p:anim calcmode="lin" valueType="num">
                                      <p:cBhvr additive="base">
                                        <p:cTn id="38" dur="500"/>
                                        <p:tgtEl>
                                          <p:spTgt spid="41"/>
                                        </p:tgtEl>
                                        <p:attrNameLst>
                                          <p:attrName>ppt_y</p:attrName>
                                        </p:attrNameLst>
                                      </p:cBhvr>
                                      <p:tavLst>
                                        <p:tav tm="0">
                                          <p:val>
                                            <p:strVal val="#ppt_y+#ppt_h*1.125000"/>
                                          </p:val>
                                        </p:tav>
                                        <p:tav tm="100000">
                                          <p:val>
                                            <p:strVal val="#ppt_y"/>
                                          </p:val>
                                        </p:tav>
                                      </p:tavLst>
                                    </p:anim>
                                    <p:animEffect transition="in" filter="wipe(up)">
                                      <p:cBhvr>
                                        <p:cTn id="39" dur="500"/>
                                        <p:tgtEl>
                                          <p:spTgt spid="41"/>
                                        </p:tgtEl>
                                      </p:cBhvr>
                                    </p:animEffect>
                                  </p:childTnLst>
                                </p:cTn>
                              </p:par>
                              <p:par>
                                <p:cTn id="40" presetID="10" presetClass="entr" presetSubtype="0" fill="hold" grpId="0" nodeType="withEffect">
                                  <p:stCondLst>
                                    <p:cond delay="55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500"/>
                                        <p:tgtEl>
                                          <p:spTgt spid="37"/>
                                        </p:tgtEl>
                                      </p:cBhvr>
                                    </p:animEffect>
                                  </p:childTnLst>
                                </p:cTn>
                              </p:par>
                              <p:par>
                                <p:cTn id="43" presetID="12" presetClass="entr" presetSubtype="4" fill="hold" nodeType="withEffect">
                                  <p:stCondLst>
                                    <p:cond delay="550"/>
                                  </p:stCondLst>
                                  <p:childTnLst>
                                    <p:set>
                                      <p:cBhvr>
                                        <p:cTn id="44" dur="1" fill="hold">
                                          <p:stCondLst>
                                            <p:cond delay="0"/>
                                          </p:stCondLst>
                                        </p:cTn>
                                        <p:tgtEl>
                                          <p:spTgt spid="44"/>
                                        </p:tgtEl>
                                        <p:attrNameLst>
                                          <p:attrName>style.visibility</p:attrName>
                                        </p:attrNameLst>
                                      </p:cBhvr>
                                      <p:to>
                                        <p:strVal val="visible"/>
                                      </p:to>
                                    </p:set>
                                    <p:anim calcmode="lin" valueType="num">
                                      <p:cBhvr additive="base">
                                        <p:cTn id="45" dur="500"/>
                                        <p:tgtEl>
                                          <p:spTgt spid="44"/>
                                        </p:tgtEl>
                                        <p:attrNameLst>
                                          <p:attrName>ppt_y</p:attrName>
                                        </p:attrNameLst>
                                      </p:cBhvr>
                                      <p:tavLst>
                                        <p:tav tm="0">
                                          <p:val>
                                            <p:strVal val="#ppt_y+#ppt_h*1.125000"/>
                                          </p:val>
                                        </p:tav>
                                        <p:tav tm="100000">
                                          <p:val>
                                            <p:strVal val="#ppt_y"/>
                                          </p:val>
                                        </p:tav>
                                      </p:tavLst>
                                    </p:anim>
                                    <p:animEffect transition="in" filter="wipe(up)">
                                      <p:cBhvr>
                                        <p:cTn id="4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4" grpId="0" animBg="1"/>
      <p:bldP spid="35" grpId="0" animBg="1"/>
      <p:bldP spid="36" grpId="0" animBg="1"/>
      <p:bldP spid="37"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 name="Rectangle 136">
            <a:extLst>
              <a:ext uri="{FF2B5EF4-FFF2-40B4-BE49-F238E27FC236}">
                <a16:creationId xmlns:a16="http://schemas.microsoft.com/office/drawing/2014/main" id="{45319962-9697-5747-A96D-01ED6C0AE0AE}"/>
              </a:ext>
            </a:extLst>
          </p:cNvPr>
          <p:cNvSpPr/>
          <p:nvPr/>
        </p:nvSpPr>
        <p:spPr>
          <a:xfrm>
            <a:off x="6858000" y="1215186"/>
            <a:ext cx="2285999" cy="1964157"/>
          </a:xfrm>
          <a:prstGeom prst="rect">
            <a:avLst/>
          </a:pr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2"/>
                </a:solidFill>
              </a:rPr>
              <a:t>99.7% faster</a:t>
            </a:r>
            <a:br>
              <a:rPr lang="en-US" sz="1600" dirty="0">
                <a:solidFill>
                  <a:schemeClr val="bg2"/>
                </a:solidFill>
              </a:rPr>
            </a:br>
            <a:r>
              <a:rPr lang="en-US" sz="1600" dirty="0">
                <a:solidFill>
                  <a:schemeClr val="bg2"/>
                </a:solidFill>
              </a:rPr>
              <a:t>VM provisioning</a:t>
            </a:r>
          </a:p>
          <a:p>
            <a:pPr algn="ctr"/>
            <a:endParaRPr lang="en-US" sz="1600" dirty="0">
              <a:solidFill>
                <a:schemeClr val="bg2"/>
              </a:solidFill>
            </a:endParaRPr>
          </a:p>
        </p:txBody>
      </p:sp>
      <p:sp>
        <p:nvSpPr>
          <p:cNvPr id="4" name="Title 3"/>
          <p:cNvSpPr>
            <a:spLocks noGrp="1"/>
          </p:cNvSpPr>
          <p:nvPr>
            <p:ph type="title"/>
          </p:nvPr>
        </p:nvSpPr>
        <p:spPr/>
        <p:txBody>
          <a:bodyPr/>
          <a:lstStyle/>
          <a:p>
            <a:r>
              <a:rPr lang="en-US" dirty="0"/>
              <a:t>It’s Data Center automation that delivers</a:t>
            </a:r>
          </a:p>
        </p:txBody>
      </p:sp>
      <p:sp>
        <p:nvSpPr>
          <p:cNvPr id="84" name="Rectangle 83">
            <a:extLst>
              <a:ext uri="{FF2B5EF4-FFF2-40B4-BE49-F238E27FC236}">
                <a16:creationId xmlns:a16="http://schemas.microsoft.com/office/drawing/2014/main" id="{488DFB77-A9CB-4E9E-B7E8-85178863BB3B}"/>
              </a:ext>
            </a:extLst>
          </p:cNvPr>
          <p:cNvSpPr/>
          <p:nvPr/>
        </p:nvSpPr>
        <p:spPr>
          <a:xfrm>
            <a:off x="2286000" y="1215186"/>
            <a:ext cx="2285999" cy="1964157"/>
          </a:xfrm>
          <a:prstGeom prst="rect">
            <a:avLst/>
          </a:pr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2"/>
                </a:solidFill>
              </a:rPr>
              <a:t>Faster network provisioning</a:t>
            </a:r>
          </a:p>
          <a:p>
            <a:pPr algn="ctr"/>
            <a:r>
              <a:rPr lang="en-US" sz="1400" dirty="0">
                <a:solidFill>
                  <a:schemeClr val="bg2"/>
                </a:solidFill>
              </a:rPr>
              <a:t> </a:t>
            </a:r>
          </a:p>
        </p:txBody>
      </p:sp>
      <p:sp>
        <p:nvSpPr>
          <p:cNvPr id="87" name="Rectangle 86">
            <a:extLst>
              <a:ext uri="{FF2B5EF4-FFF2-40B4-BE49-F238E27FC236}">
                <a16:creationId xmlns:a16="http://schemas.microsoft.com/office/drawing/2014/main" id="{F96C9D95-217B-401F-B8AB-5CEB5C04E84B}"/>
              </a:ext>
            </a:extLst>
          </p:cNvPr>
          <p:cNvSpPr/>
          <p:nvPr/>
        </p:nvSpPr>
        <p:spPr>
          <a:xfrm>
            <a:off x="2286000" y="3179343"/>
            <a:ext cx="2285999" cy="1964157"/>
          </a:xfrm>
          <a:prstGeom prst="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2"/>
                </a:solidFill>
              </a:rPr>
              <a:t>Recovered</a:t>
            </a:r>
            <a:br>
              <a:rPr lang="en-US" sz="1600" dirty="0">
                <a:solidFill>
                  <a:schemeClr val="bg2"/>
                </a:solidFill>
              </a:rPr>
            </a:br>
            <a:r>
              <a:rPr lang="en-US" sz="1600" dirty="0">
                <a:solidFill>
                  <a:schemeClr val="bg2"/>
                </a:solidFill>
              </a:rPr>
              <a:t>4200 vCPUs and </a:t>
            </a:r>
            <a:br>
              <a:rPr lang="en-US" sz="1600" dirty="0">
                <a:solidFill>
                  <a:schemeClr val="bg2"/>
                </a:solidFill>
              </a:rPr>
            </a:br>
            <a:r>
              <a:rPr lang="en-US" sz="1600" dirty="0">
                <a:solidFill>
                  <a:schemeClr val="bg2"/>
                </a:solidFill>
              </a:rPr>
              <a:t>52TB of memory</a:t>
            </a:r>
          </a:p>
          <a:p>
            <a:pPr algn="ctr"/>
            <a:r>
              <a:rPr lang="en-US" sz="1400" dirty="0">
                <a:solidFill>
                  <a:schemeClr val="bg2"/>
                </a:solidFill>
              </a:rPr>
              <a:t> </a:t>
            </a:r>
          </a:p>
        </p:txBody>
      </p:sp>
      <p:sp>
        <p:nvSpPr>
          <p:cNvPr id="88" name="Rectangle 87">
            <a:extLst>
              <a:ext uri="{FF2B5EF4-FFF2-40B4-BE49-F238E27FC236}">
                <a16:creationId xmlns:a16="http://schemas.microsoft.com/office/drawing/2014/main" id="{8622B162-AD16-4623-93E5-00A6768F9676}"/>
              </a:ext>
            </a:extLst>
          </p:cNvPr>
          <p:cNvSpPr/>
          <p:nvPr/>
        </p:nvSpPr>
        <p:spPr>
          <a:xfrm>
            <a:off x="6858000" y="3179343"/>
            <a:ext cx="2285999" cy="1964157"/>
          </a:xfrm>
          <a:prstGeom prst="rect">
            <a:avLst/>
          </a:prstGeom>
          <a:solidFill>
            <a:schemeClr val="bg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bg2"/>
                </a:solidFill>
              </a:rPr>
              <a:t>ADM &amp; white list security adoption</a:t>
            </a:r>
          </a:p>
          <a:p>
            <a:pPr algn="ctr"/>
            <a:endParaRPr lang="en-US" sz="1600" dirty="0">
              <a:solidFill>
                <a:schemeClr val="bg2"/>
              </a:solidFill>
            </a:endParaRPr>
          </a:p>
        </p:txBody>
      </p:sp>
      <p:sp>
        <p:nvSpPr>
          <p:cNvPr id="149" name="Rectangle 148">
            <a:extLst>
              <a:ext uri="{FF2B5EF4-FFF2-40B4-BE49-F238E27FC236}">
                <a16:creationId xmlns:a16="http://schemas.microsoft.com/office/drawing/2014/main" id="{558E7221-FC90-407D-8A43-1098061B08B4}"/>
              </a:ext>
            </a:extLst>
          </p:cNvPr>
          <p:cNvSpPr/>
          <p:nvPr/>
        </p:nvSpPr>
        <p:spPr>
          <a:xfrm>
            <a:off x="2" y="1215186"/>
            <a:ext cx="2285999" cy="1964157"/>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0" name="Rectangle 149">
            <a:extLst>
              <a:ext uri="{FF2B5EF4-FFF2-40B4-BE49-F238E27FC236}">
                <a16:creationId xmlns:a16="http://schemas.microsoft.com/office/drawing/2014/main" id="{B3D8EAC5-0822-46E0-A37D-5F0EC86500A2}"/>
              </a:ext>
            </a:extLst>
          </p:cNvPr>
          <p:cNvSpPr/>
          <p:nvPr/>
        </p:nvSpPr>
        <p:spPr>
          <a:xfrm>
            <a:off x="4572002" y="1215186"/>
            <a:ext cx="2285999" cy="1964157"/>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2" name="Rectangle 151">
            <a:extLst>
              <a:ext uri="{FF2B5EF4-FFF2-40B4-BE49-F238E27FC236}">
                <a16:creationId xmlns:a16="http://schemas.microsoft.com/office/drawing/2014/main" id="{295188D2-A636-451A-A2A7-0C20CCE9FDA8}"/>
              </a:ext>
            </a:extLst>
          </p:cNvPr>
          <p:cNvSpPr/>
          <p:nvPr/>
        </p:nvSpPr>
        <p:spPr>
          <a:xfrm>
            <a:off x="2" y="3179343"/>
            <a:ext cx="2285999" cy="1964157"/>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Rectangle 152">
            <a:extLst>
              <a:ext uri="{FF2B5EF4-FFF2-40B4-BE49-F238E27FC236}">
                <a16:creationId xmlns:a16="http://schemas.microsoft.com/office/drawing/2014/main" id="{4D2B9256-6D61-4F0E-802D-20DF1AFAE0A8}"/>
              </a:ext>
            </a:extLst>
          </p:cNvPr>
          <p:cNvSpPr/>
          <p:nvPr/>
        </p:nvSpPr>
        <p:spPr>
          <a:xfrm>
            <a:off x="4572002" y="3179343"/>
            <a:ext cx="2285999" cy="1964157"/>
          </a:xfrm>
          <a:prstGeom prst="rect">
            <a:avLst/>
          </a:prstGeom>
          <a:solidFill>
            <a:schemeClr val="bg2">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Rectangle 164">
            <a:extLst>
              <a:ext uri="{FF2B5EF4-FFF2-40B4-BE49-F238E27FC236}">
                <a16:creationId xmlns:a16="http://schemas.microsoft.com/office/drawing/2014/main" id="{E1121BA3-8DF3-4360-A6C0-F107C8CEC1E3}"/>
              </a:ext>
            </a:extLst>
          </p:cNvPr>
          <p:cNvSpPr/>
          <p:nvPr/>
        </p:nvSpPr>
        <p:spPr>
          <a:xfrm>
            <a:off x="4511448" y="4604520"/>
            <a:ext cx="2285996" cy="276999"/>
          </a:xfrm>
          <a:prstGeom prst="rect">
            <a:avLst/>
          </a:prstGeom>
        </p:spPr>
        <p:txBody>
          <a:bodyPr wrap="square">
            <a:spAutoFit/>
          </a:bodyPr>
          <a:lstStyle/>
          <a:p>
            <a:pPr algn="ctr"/>
            <a:r>
              <a:rPr lang="en-US" sz="1200" dirty="0">
                <a:solidFill>
                  <a:schemeClr val="bg2"/>
                </a:solidFill>
                <a:latin typeface="+mn-lt"/>
              </a:rPr>
              <a:t>$Target</a:t>
            </a:r>
            <a:endParaRPr lang="en-US" sz="3600" dirty="0">
              <a:solidFill>
                <a:schemeClr val="bg2"/>
              </a:solidFill>
              <a:latin typeface="+mn-lt"/>
            </a:endParaRPr>
          </a:p>
        </p:txBody>
      </p:sp>
      <p:sp>
        <p:nvSpPr>
          <p:cNvPr id="281" name="Oval 280">
            <a:extLst>
              <a:ext uri="{FF2B5EF4-FFF2-40B4-BE49-F238E27FC236}">
                <a16:creationId xmlns:a16="http://schemas.microsoft.com/office/drawing/2014/main" id="{2613447C-526A-47DB-946E-724711E07E10}"/>
              </a:ext>
            </a:extLst>
          </p:cNvPr>
          <p:cNvSpPr>
            <a:spLocks noChangeAspect="1"/>
          </p:cNvSpPr>
          <p:nvPr/>
        </p:nvSpPr>
        <p:spPr>
          <a:xfrm>
            <a:off x="5079609" y="3364295"/>
            <a:ext cx="1149674" cy="1149672"/>
          </a:xfrm>
          <a:prstGeom prst="ellipse">
            <a:avLst/>
          </a:pr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sz="2400" dirty="0">
                <a:solidFill>
                  <a:schemeClr val="bg2"/>
                </a:solidFill>
              </a:rPr>
              <a:t>$35M</a:t>
            </a:r>
          </a:p>
        </p:txBody>
      </p:sp>
      <p:sp>
        <p:nvSpPr>
          <p:cNvPr id="91" name="Rectangle 90">
            <a:extLst>
              <a:ext uri="{FF2B5EF4-FFF2-40B4-BE49-F238E27FC236}">
                <a16:creationId xmlns:a16="http://schemas.microsoft.com/office/drawing/2014/main" id="{6390D664-7141-5744-B24C-99D0E58D9922}"/>
              </a:ext>
            </a:extLst>
          </p:cNvPr>
          <p:cNvSpPr/>
          <p:nvPr/>
        </p:nvSpPr>
        <p:spPr>
          <a:xfrm>
            <a:off x="532595" y="2757486"/>
            <a:ext cx="1149674" cy="276999"/>
          </a:xfrm>
          <a:prstGeom prst="rect">
            <a:avLst/>
          </a:prstGeom>
        </p:spPr>
        <p:txBody>
          <a:bodyPr wrap="none">
            <a:spAutoFit/>
          </a:bodyPr>
          <a:lstStyle/>
          <a:p>
            <a:pPr algn="ctr"/>
            <a:r>
              <a:rPr lang="en-US" sz="1200" dirty="0">
                <a:solidFill>
                  <a:schemeClr val="bg2"/>
                </a:solidFill>
                <a:latin typeface="+mn-lt"/>
              </a:rPr>
              <a:t>Reduced time</a:t>
            </a:r>
          </a:p>
        </p:txBody>
      </p:sp>
      <p:grpSp>
        <p:nvGrpSpPr>
          <p:cNvPr id="92" name="Group 91">
            <a:extLst>
              <a:ext uri="{FF2B5EF4-FFF2-40B4-BE49-F238E27FC236}">
                <a16:creationId xmlns:a16="http://schemas.microsoft.com/office/drawing/2014/main" id="{186BFC84-AF03-1B44-BD93-1385A0DDDF6B}"/>
              </a:ext>
            </a:extLst>
          </p:cNvPr>
          <p:cNvGrpSpPr/>
          <p:nvPr/>
        </p:nvGrpSpPr>
        <p:grpSpPr>
          <a:xfrm>
            <a:off x="586527" y="1536662"/>
            <a:ext cx="1033272" cy="1033271"/>
            <a:chOff x="6188869" y="5234781"/>
            <a:chExt cx="727076" cy="727075"/>
          </a:xfrm>
        </p:grpSpPr>
        <p:grpSp>
          <p:nvGrpSpPr>
            <p:cNvPr id="93" name="Group 92">
              <a:extLst>
                <a:ext uri="{FF2B5EF4-FFF2-40B4-BE49-F238E27FC236}">
                  <a16:creationId xmlns:a16="http://schemas.microsoft.com/office/drawing/2014/main" id="{357DDA9F-7F95-034C-8932-3C0E19137016}"/>
                </a:ext>
              </a:extLst>
            </p:cNvPr>
            <p:cNvGrpSpPr/>
            <p:nvPr/>
          </p:nvGrpSpPr>
          <p:grpSpPr>
            <a:xfrm>
              <a:off x="6188869" y="5234781"/>
              <a:ext cx="727075" cy="727075"/>
              <a:chOff x="6188075" y="5234781"/>
              <a:chExt cx="727075" cy="727075"/>
            </a:xfrm>
          </p:grpSpPr>
          <p:sp>
            <p:nvSpPr>
              <p:cNvPr id="95" name="Oval 212">
                <a:extLst>
                  <a:ext uri="{FF2B5EF4-FFF2-40B4-BE49-F238E27FC236}">
                    <a16:creationId xmlns:a16="http://schemas.microsoft.com/office/drawing/2014/main" id="{5EC0DFD9-41FF-5E49-B6CE-306A62273C92}"/>
                  </a:ext>
                </a:extLst>
              </p:cNvPr>
              <p:cNvSpPr>
                <a:spLocks noChangeArrowheads="1"/>
              </p:cNvSpPr>
              <p:nvPr/>
            </p:nvSpPr>
            <p:spPr bwMode="auto">
              <a:xfrm>
                <a:off x="6188075" y="5234781"/>
                <a:ext cx="727075" cy="727075"/>
              </a:xfrm>
              <a:prstGeom prst="ellipse">
                <a:avLst/>
              </a:prstGeom>
              <a:noFill/>
              <a:ln w="111125">
                <a:solidFill>
                  <a:schemeClr val="bg2">
                    <a:lumMod val="8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213">
                <a:extLst>
                  <a:ext uri="{FF2B5EF4-FFF2-40B4-BE49-F238E27FC236}">
                    <a16:creationId xmlns:a16="http://schemas.microsoft.com/office/drawing/2014/main" id="{3591DBD8-70A3-FB43-A6B9-3920D974BF45}"/>
                  </a:ext>
                </a:extLst>
              </p:cNvPr>
              <p:cNvSpPr>
                <a:spLocks/>
              </p:cNvSpPr>
              <p:nvPr/>
            </p:nvSpPr>
            <p:spPr bwMode="auto">
              <a:xfrm>
                <a:off x="6384925" y="5236367"/>
                <a:ext cx="530225" cy="723900"/>
              </a:xfrm>
              <a:custGeom>
                <a:avLst/>
                <a:gdLst>
                  <a:gd name="T0" fmla="*/ 62 w 194"/>
                  <a:gd name="T1" fmla="*/ 0 h 265"/>
                  <a:gd name="T2" fmla="*/ 194 w 194"/>
                  <a:gd name="T3" fmla="*/ 132 h 265"/>
                  <a:gd name="T4" fmla="*/ 62 w 194"/>
                  <a:gd name="T5" fmla="*/ 265 h 265"/>
                  <a:gd name="T6" fmla="*/ 0 w 194"/>
                  <a:gd name="T7" fmla="*/ 249 h 265"/>
                </a:gdLst>
                <a:ahLst/>
                <a:cxnLst>
                  <a:cxn ang="0">
                    <a:pos x="T0" y="T1"/>
                  </a:cxn>
                  <a:cxn ang="0">
                    <a:pos x="T2" y="T3"/>
                  </a:cxn>
                  <a:cxn ang="0">
                    <a:pos x="T4" y="T5"/>
                  </a:cxn>
                  <a:cxn ang="0">
                    <a:pos x="T6" y="T7"/>
                  </a:cxn>
                </a:cxnLst>
                <a:rect l="0" t="0" r="r" b="b"/>
                <a:pathLst>
                  <a:path w="194" h="265">
                    <a:moveTo>
                      <a:pt x="62" y="0"/>
                    </a:moveTo>
                    <a:cubicBezTo>
                      <a:pt x="135" y="0"/>
                      <a:pt x="194" y="59"/>
                      <a:pt x="194" y="132"/>
                    </a:cubicBezTo>
                    <a:cubicBezTo>
                      <a:pt x="194" y="206"/>
                      <a:pt x="135" y="265"/>
                      <a:pt x="62" y="265"/>
                    </a:cubicBezTo>
                    <a:cubicBezTo>
                      <a:pt x="39" y="265"/>
                      <a:pt x="20" y="260"/>
                      <a:pt x="0" y="249"/>
                    </a:cubicBezTo>
                  </a:path>
                </a:pathLst>
              </a:custGeom>
              <a:noFill/>
              <a:ln w="111125" cap="rnd">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94" name="TextBox 93">
              <a:extLst>
                <a:ext uri="{FF2B5EF4-FFF2-40B4-BE49-F238E27FC236}">
                  <a16:creationId xmlns:a16="http://schemas.microsoft.com/office/drawing/2014/main" id="{5D6E5573-5CCC-1848-A93C-409E1E73A143}"/>
                </a:ext>
              </a:extLst>
            </p:cNvPr>
            <p:cNvSpPr txBox="1"/>
            <p:nvPr/>
          </p:nvSpPr>
          <p:spPr>
            <a:xfrm>
              <a:off x="6206333" y="5436384"/>
              <a:ext cx="709612" cy="324857"/>
            </a:xfrm>
            <a:prstGeom prst="rect">
              <a:avLst/>
            </a:prstGeom>
            <a:noFill/>
          </p:spPr>
          <p:txBody>
            <a:bodyPr wrap="square" lIns="0" rIns="0" rtlCol="0">
              <a:spAutoFit/>
            </a:bodyPr>
            <a:lstStyle/>
            <a:p>
              <a:pPr algn="ctr"/>
              <a:r>
                <a:rPr lang="en-US" sz="2400" dirty="0">
                  <a:solidFill>
                    <a:schemeClr val="bg2"/>
                  </a:solidFill>
                  <a:latin typeface="+mn-lt"/>
                </a:rPr>
                <a:t>58%</a:t>
              </a:r>
            </a:p>
          </p:txBody>
        </p:sp>
      </p:grpSp>
      <p:sp>
        <p:nvSpPr>
          <p:cNvPr id="97" name="TextBox 96">
            <a:extLst>
              <a:ext uri="{FF2B5EF4-FFF2-40B4-BE49-F238E27FC236}">
                <a16:creationId xmlns:a16="http://schemas.microsoft.com/office/drawing/2014/main" id="{F35B2DA2-6312-734C-B2EE-7E95DD816B13}"/>
              </a:ext>
            </a:extLst>
          </p:cNvPr>
          <p:cNvSpPr txBox="1"/>
          <p:nvPr/>
        </p:nvSpPr>
        <p:spPr>
          <a:xfrm>
            <a:off x="2285999" y="2875974"/>
            <a:ext cx="2286000" cy="246221"/>
          </a:xfrm>
          <a:prstGeom prst="rect">
            <a:avLst/>
          </a:prstGeom>
          <a:noFill/>
        </p:spPr>
        <p:txBody>
          <a:bodyPr wrap="square" rtlCol="0">
            <a:spAutoFit/>
          </a:bodyPr>
          <a:lstStyle/>
          <a:p>
            <a:r>
              <a:rPr lang="en-US" sz="1000" dirty="0">
                <a:solidFill>
                  <a:schemeClr val="bg2"/>
                </a:solidFill>
                <a:latin typeface="+mn-lt"/>
              </a:rPr>
              <a:t>IDC: Cisco IT</a:t>
            </a:r>
          </a:p>
        </p:txBody>
      </p:sp>
      <p:grpSp>
        <p:nvGrpSpPr>
          <p:cNvPr id="98" name="Group 97">
            <a:extLst>
              <a:ext uri="{FF2B5EF4-FFF2-40B4-BE49-F238E27FC236}">
                <a16:creationId xmlns:a16="http://schemas.microsoft.com/office/drawing/2014/main" id="{4E83A6DF-04FE-3645-A6E3-667B29CA9594}"/>
              </a:ext>
            </a:extLst>
          </p:cNvPr>
          <p:cNvGrpSpPr/>
          <p:nvPr/>
        </p:nvGrpSpPr>
        <p:grpSpPr>
          <a:xfrm>
            <a:off x="555421" y="3381481"/>
            <a:ext cx="1138272" cy="1138270"/>
            <a:chOff x="5085558" y="3531978"/>
            <a:chExt cx="1258887" cy="1258887"/>
          </a:xfrm>
        </p:grpSpPr>
        <p:sp>
          <p:nvSpPr>
            <p:cNvPr id="99" name="Oval 98">
              <a:extLst>
                <a:ext uri="{FF2B5EF4-FFF2-40B4-BE49-F238E27FC236}">
                  <a16:creationId xmlns:a16="http://schemas.microsoft.com/office/drawing/2014/main" id="{A4D74E7B-2832-5244-B93C-DDF509D7BE67}"/>
                </a:ext>
              </a:extLst>
            </p:cNvPr>
            <p:cNvSpPr/>
            <p:nvPr/>
          </p:nvSpPr>
          <p:spPr>
            <a:xfrm>
              <a:off x="5085558" y="3531978"/>
              <a:ext cx="1258887" cy="1258887"/>
            </a:xfrm>
            <a:prstGeom prst="ellipse">
              <a:avLst/>
            </a:prstGeom>
            <a:solidFill>
              <a:schemeClr val="bg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oup 4">
              <a:extLst>
                <a:ext uri="{FF2B5EF4-FFF2-40B4-BE49-F238E27FC236}">
                  <a16:creationId xmlns:a16="http://schemas.microsoft.com/office/drawing/2014/main" id="{77730A77-81E1-7146-BC25-0C0968924CD7}"/>
                </a:ext>
              </a:extLst>
            </p:cNvPr>
            <p:cNvGrpSpPr>
              <a:grpSpLocks noChangeAspect="1"/>
            </p:cNvGrpSpPr>
            <p:nvPr/>
          </p:nvGrpSpPr>
          <p:grpSpPr bwMode="auto">
            <a:xfrm>
              <a:off x="5219702" y="3667190"/>
              <a:ext cx="990598" cy="988462"/>
              <a:chOff x="1256" y="0"/>
              <a:chExt cx="3248" cy="3241"/>
            </a:xfrm>
          </p:grpSpPr>
          <p:sp>
            <p:nvSpPr>
              <p:cNvPr id="101" name="Freeform 5">
                <a:extLst>
                  <a:ext uri="{FF2B5EF4-FFF2-40B4-BE49-F238E27FC236}">
                    <a16:creationId xmlns:a16="http://schemas.microsoft.com/office/drawing/2014/main" id="{40E1A006-3F76-DC49-BAF4-D46CAD0702B9}"/>
                  </a:ext>
                </a:extLst>
              </p:cNvPr>
              <p:cNvSpPr>
                <a:spLocks noEditPoints="1"/>
              </p:cNvSpPr>
              <p:nvPr/>
            </p:nvSpPr>
            <p:spPr bwMode="auto">
              <a:xfrm>
                <a:off x="1256" y="0"/>
                <a:ext cx="3248" cy="3241"/>
              </a:xfrm>
              <a:custGeom>
                <a:avLst/>
                <a:gdLst>
                  <a:gd name="T0" fmla="*/ 2795 w 5590"/>
                  <a:gd name="T1" fmla="*/ 5584 h 5584"/>
                  <a:gd name="T2" fmla="*/ 1707 w 5590"/>
                  <a:gd name="T3" fmla="*/ 5364 h 5584"/>
                  <a:gd name="T4" fmla="*/ 819 w 5590"/>
                  <a:gd name="T5" fmla="*/ 4766 h 5584"/>
                  <a:gd name="T6" fmla="*/ 220 w 5590"/>
                  <a:gd name="T7" fmla="*/ 3879 h 5584"/>
                  <a:gd name="T8" fmla="*/ 0 w 5590"/>
                  <a:gd name="T9" fmla="*/ 2792 h 5584"/>
                  <a:gd name="T10" fmla="*/ 220 w 5590"/>
                  <a:gd name="T11" fmla="*/ 1705 h 5584"/>
                  <a:gd name="T12" fmla="*/ 819 w 5590"/>
                  <a:gd name="T13" fmla="*/ 818 h 5584"/>
                  <a:gd name="T14" fmla="*/ 1707 w 5590"/>
                  <a:gd name="T15" fmla="*/ 220 h 5584"/>
                  <a:gd name="T16" fmla="*/ 2795 w 5590"/>
                  <a:gd name="T17" fmla="*/ 0 h 5584"/>
                  <a:gd name="T18" fmla="*/ 3883 w 5590"/>
                  <a:gd name="T19" fmla="*/ 220 h 5584"/>
                  <a:gd name="T20" fmla="*/ 4771 w 5590"/>
                  <a:gd name="T21" fmla="*/ 818 h 5584"/>
                  <a:gd name="T22" fmla="*/ 5370 w 5590"/>
                  <a:gd name="T23" fmla="*/ 1705 h 5584"/>
                  <a:gd name="T24" fmla="*/ 5590 w 5590"/>
                  <a:gd name="T25" fmla="*/ 2792 h 5584"/>
                  <a:gd name="T26" fmla="*/ 5370 w 5590"/>
                  <a:gd name="T27" fmla="*/ 3879 h 5584"/>
                  <a:gd name="T28" fmla="*/ 4771 w 5590"/>
                  <a:gd name="T29" fmla="*/ 4766 h 5584"/>
                  <a:gd name="T30" fmla="*/ 3883 w 5590"/>
                  <a:gd name="T31" fmla="*/ 5364 h 5584"/>
                  <a:gd name="T32" fmla="*/ 2795 w 5590"/>
                  <a:gd name="T33" fmla="*/ 5584 h 5584"/>
                  <a:gd name="T34" fmla="*/ 2795 w 5590"/>
                  <a:gd name="T35" fmla="*/ 366 h 5584"/>
                  <a:gd name="T36" fmla="*/ 366 w 5590"/>
                  <a:gd name="T37" fmla="*/ 2792 h 5584"/>
                  <a:gd name="T38" fmla="*/ 2795 w 5590"/>
                  <a:gd name="T39" fmla="*/ 5218 h 5584"/>
                  <a:gd name="T40" fmla="*/ 5224 w 5590"/>
                  <a:gd name="T41" fmla="*/ 2792 h 5584"/>
                  <a:gd name="T42" fmla="*/ 2795 w 5590"/>
                  <a:gd name="T43" fmla="*/ 366 h 5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90" h="5584">
                    <a:moveTo>
                      <a:pt x="2795" y="5584"/>
                    </a:moveTo>
                    <a:cubicBezTo>
                      <a:pt x="2418" y="5584"/>
                      <a:pt x="2052" y="5510"/>
                      <a:pt x="1707" y="5364"/>
                    </a:cubicBezTo>
                    <a:cubicBezTo>
                      <a:pt x="1374" y="5224"/>
                      <a:pt x="1075" y="5022"/>
                      <a:pt x="819" y="4766"/>
                    </a:cubicBezTo>
                    <a:cubicBezTo>
                      <a:pt x="562" y="4510"/>
                      <a:pt x="361" y="4211"/>
                      <a:pt x="220" y="3879"/>
                    </a:cubicBezTo>
                    <a:cubicBezTo>
                      <a:pt x="74" y="3535"/>
                      <a:pt x="0" y="3169"/>
                      <a:pt x="0" y="2792"/>
                    </a:cubicBezTo>
                    <a:cubicBezTo>
                      <a:pt x="0" y="2415"/>
                      <a:pt x="74" y="2050"/>
                      <a:pt x="220" y="1705"/>
                    </a:cubicBezTo>
                    <a:cubicBezTo>
                      <a:pt x="361" y="1373"/>
                      <a:pt x="562" y="1074"/>
                      <a:pt x="819" y="818"/>
                    </a:cubicBezTo>
                    <a:cubicBezTo>
                      <a:pt x="1075" y="562"/>
                      <a:pt x="1374" y="360"/>
                      <a:pt x="1707" y="220"/>
                    </a:cubicBezTo>
                    <a:cubicBezTo>
                      <a:pt x="2052" y="74"/>
                      <a:pt x="2418" y="0"/>
                      <a:pt x="2795" y="0"/>
                    </a:cubicBezTo>
                    <a:cubicBezTo>
                      <a:pt x="3172" y="0"/>
                      <a:pt x="3538" y="74"/>
                      <a:pt x="3883" y="220"/>
                    </a:cubicBezTo>
                    <a:cubicBezTo>
                      <a:pt x="4216" y="360"/>
                      <a:pt x="4515" y="562"/>
                      <a:pt x="4771" y="818"/>
                    </a:cubicBezTo>
                    <a:cubicBezTo>
                      <a:pt x="5028" y="1074"/>
                      <a:pt x="5229" y="1373"/>
                      <a:pt x="5370" y="1705"/>
                    </a:cubicBezTo>
                    <a:cubicBezTo>
                      <a:pt x="5516" y="2050"/>
                      <a:pt x="5590" y="2415"/>
                      <a:pt x="5590" y="2792"/>
                    </a:cubicBezTo>
                    <a:cubicBezTo>
                      <a:pt x="5590" y="3169"/>
                      <a:pt x="5516" y="3535"/>
                      <a:pt x="5370" y="3879"/>
                    </a:cubicBezTo>
                    <a:cubicBezTo>
                      <a:pt x="5229" y="4211"/>
                      <a:pt x="5028" y="4510"/>
                      <a:pt x="4771" y="4766"/>
                    </a:cubicBezTo>
                    <a:cubicBezTo>
                      <a:pt x="4515" y="5022"/>
                      <a:pt x="4216" y="5224"/>
                      <a:pt x="3883" y="5364"/>
                    </a:cubicBezTo>
                    <a:cubicBezTo>
                      <a:pt x="3538" y="5510"/>
                      <a:pt x="3172" y="5584"/>
                      <a:pt x="2795" y="5584"/>
                    </a:cubicBezTo>
                    <a:close/>
                    <a:moveTo>
                      <a:pt x="2795" y="366"/>
                    </a:moveTo>
                    <a:cubicBezTo>
                      <a:pt x="1456" y="366"/>
                      <a:pt x="366" y="1455"/>
                      <a:pt x="366" y="2792"/>
                    </a:cubicBezTo>
                    <a:cubicBezTo>
                      <a:pt x="366" y="4130"/>
                      <a:pt x="1456" y="5218"/>
                      <a:pt x="2795" y="5218"/>
                    </a:cubicBezTo>
                    <a:cubicBezTo>
                      <a:pt x="4134" y="5218"/>
                      <a:pt x="5224" y="4130"/>
                      <a:pt x="5224" y="2792"/>
                    </a:cubicBezTo>
                    <a:cubicBezTo>
                      <a:pt x="5224" y="1455"/>
                      <a:pt x="4134" y="366"/>
                      <a:pt x="2795" y="366"/>
                    </a:cubicBezTo>
                    <a:close/>
                  </a:path>
                </a:pathLst>
              </a:custGeom>
              <a:solidFill>
                <a:schemeClr val="bg2">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6">
                <a:extLst>
                  <a:ext uri="{FF2B5EF4-FFF2-40B4-BE49-F238E27FC236}">
                    <a16:creationId xmlns:a16="http://schemas.microsoft.com/office/drawing/2014/main" id="{6467C916-C8B4-4B45-B921-540CF5FE29F6}"/>
                  </a:ext>
                </a:extLst>
              </p:cNvPr>
              <p:cNvSpPr>
                <a:spLocks/>
              </p:cNvSpPr>
              <p:nvPr/>
            </p:nvSpPr>
            <p:spPr bwMode="auto">
              <a:xfrm>
                <a:off x="2305" y="577"/>
                <a:ext cx="759" cy="1661"/>
              </a:xfrm>
              <a:custGeom>
                <a:avLst/>
                <a:gdLst>
                  <a:gd name="T0" fmla="*/ 1240 w 1307"/>
                  <a:gd name="T1" fmla="*/ 2022 h 2861"/>
                  <a:gd name="T2" fmla="*/ 1289 w 1307"/>
                  <a:gd name="T3" fmla="*/ 1943 h 2861"/>
                  <a:gd name="T4" fmla="*/ 1307 w 1307"/>
                  <a:gd name="T5" fmla="*/ 1828 h 2861"/>
                  <a:gd name="T6" fmla="*/ 1307 w 1307"/>
                  <a:gd name="T7" fmla="*/ 1767 h 2861"/>
                  <a:gd name="T8" fmla="*/ 1307 w 1307"/>
                  <a:gd name="T9" fmla="*/ 1670 h 2861"/>
                  <a:gd name="T10" fmla="*/ 1307 w 1307"/>
                  <a:gd name="T11" fmla="*/ 1545 h 2861"/>
                  <a:gd name="T12" fmla="*/ 1307 w 1307"/>
                  <a:gd name="T13" fmla="*/ 1399 h 2861"/>
                  <a:gd name="T14" fmla="*/ 1307 w 1307"/>
                  <a:gd name="T15" fmla="*/ 1238 h 2861"/>
                  <a:gd name="T16" fmla="*/ 1307 w 1307"/>
                  <a:gd name="T17" fmla="*/ 1070 h 2861"/>
                  <a:gd name="T18" fmla="*/ 1307 w 1307"/>
                  <a:gd name="T19" fmla="*/ 901 h 2861"/>
                  <a:gd name="T20" fmla="*/ 1307 w 1307"/>
                  <a:gd name="T21" fmla="*/ 739 h 2861"/>
                  <a:gd name="T22" fmla="*/ 1307 w 1307"/>
                  <a:gd name="T23" fmla="*/ 590 h 2861"/>
                  <a:gd name="T24" fmla="*/ 1307 w 1307"/>
                  <a:gd name="T25" fmla="*/ 462 h 2861"/>
                  <a:gd name="T26" fmla="*/ 1307 w 1307"/>
                  <a:gd name="T27" fmla="*/ 360 h 2861"/>
                  <a:gd name="T28" fmla="*/ 1307 w 1307"/>
                  <a:gd name="T29" fmla="*/ 293 h 2861"/>
                  <a:gd name="T30" fmla="*/ 1307 w 1307"/>
                  <a:gd name="T31" fmla="*/ 268 h 2861"/>
                  <a:gd name="T32" fmla="*/ 1039 w 1307"/>
                  <a:gd name="T33" fmla="*/ 0 h 2861"/>
                  <a:gd name="T34" fmla="*/ 771 w 1307"/>
                  <a:gd name="T35" fmla="*/ 268 h 2861"/>
                  <a:gd name="T36" fmla="*/ 771 w 1307"/>
                  <a:gd name="T37" fmla="*/ 1737 h 2861"/>
                  <a:gd name="T38" fmla="*/ 105 w 1307"/>
                  <a:gd name="T39" fmla="*/ 2404 h 2861"/>
                  <a:gd name="T40" fmla="*/ 105 w 1307"/>
                  <a:gd name="T41" fmla="*/ 2783 h 2861"/>
                  <a:gd name="T42" fmla="*/ 295 w 1307"/>
                  <a:gd name="T43" fmla="*/ 2861 h 2861"/>
                  <a:gd name="T44" fmla="*/ 484 w 1307"/>
                  <a:gd name="T45" fmla="*/ 2783 h 2861"/>
                  <a:gd name="T46" fmla="*/ 510 w 1307"/>
                  <a:gd name="T47" fmla="*/ 2757 h 2861"/>
                  <a:gd name="T48" fmla="*/ 578 w 1307"/>
                  <a:gd name="T49" fmla="*/ 2689 h 2861"/>
                  <a:gd name="T50" fmla="*/ 677 w 1307"/>
                  <a:gd name="T51" fmla="*/ 2589 h 2861"/>
                  <a:gd name="T52" fmla="*/ 795 w 1307"/>
                  <a:gd name="T53" fmla="*/ 2472 h 2861"/>
                  <a:gd name="T54" fmla="*/ 918 w 1307"/>
                  <a:gd name="T55" fmla="*/ 2348 h 2861"/>
                  <a:gd name="T56" fmla="*/ 1035 w 1307"/>
                  <a:gd name="T57" fmla="*/ 2230 h 2861"/>
                  <a:gd name="T58" fmla="*/ 1134 w 1307"/>
                  <a:gd name="T59" fmla="*/ 2131 h 2861"/>
                  <a:gd name="T60" fmla="*/ 1203 w 1307"/>
                  <a:gd name="T61" fmla="*/ 2063 h 2861"/>
                  <a:gd name="T62" fmla="*/ 1240 w 1307"/>
                  <a:gd name="T63" fmla="*/ 2022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7" h="2861">
                    <a:moveTo>
                      <a:pt x="1240" y="2022"/>
                    </a:moveTo>
                    <a:cubicBezTo>
                      <a:pt x="1260" y="1998"/>
                      <a:pt x="1277" y="1973"/>
                      <a:pt x="1289" y="1943"/>
                    </a:cubicBezTo>
                    <a:cubicBezTo>
                      <a:pt x="1303" y="1906"/>
                      <a:pt x="1307" y="1867"/>
                      <a:pt x="1307" y="1828"/>
                    </a:cubicBezTo>
                    <a:cubicBezTo>
                      <a:pt x="1307" y="1808"/>
                      <a:pt x="1307" y="1787"/>
                      <a:pt x="1307" y="1767"/>
                    </a:cubicBezTo>
                    <a:cubicBezTo>
                      <a:pt x="1307" y="1735"/>
                      <a:pt x="1307" y="1702"/>
                      <a:pt x="1307" y="1670"/>
                    </a:cubicBezTo>
                    <a:cubicBezTo>
                      <a:pt x="1307" y="1629"/>
                      <a:pt x="1307" y="1587"/>
                      <a:pt x="1307" y="1545"/>
                    </a:cubicBezTo>
                    <a:cubicBezTo>
                      <a:pt x="1307" y="1496"/>
                      <a:pt x="1307" y="1448"/>
                      <a:pt x="1307" y="1399"/>
                    </a:cubicBezTo>
                    <a:cubicBezTo>
                      <a:pt x="1307" y="1345"/>
                      <a:pt x="1307" y="1292"/>
                      <a:pt x="1307" y="1238"/>
                    </a:cubicBezTo>
                    <a:cubicBezTo>
                      <a:pt x="1307" y="1182"/>
                      <a:pt x="1307" y="1126"/>
                      <a:pt x="1307" y="1070"/>
                    </a:cubicBezTo>
                    <a:cubicBezTo>
                      <a:pt x="1307" y="1014"/>
                      <a:pt x="1307" y="958"/>
                      <a:pt x="1307" y="901"/>
                    </a:cubicBezTo>
                    <a:cubicBezTo>
                      <a:pt x="1307" y="847"/>
                      <a:pt x="1307" y="793"/>
                      <a:pt x="1307" y="739"/>
                    </a:cubicBezTo>
                    <a:cubicBezTo>
                      <a:pt x="1307" y="689"/>
                      <a:pt x="1307" y="640"/>
                      <a:pt x="1307" y="590"/>
                    </a:cubicBezTo>
                    <a:cubicBezTo>
                      <a:pt x="1307" y="547"/>
                      <a:pt x="1307" y="505"/>
                      <a:pt x="1307" y="462"/>
                    </a:cubicBezTo>
                    <a:cubicBezTo>
                      <a:pt x="1307" y="428"/>
                      <a:pt x="1307" y="394"/>
                      <a:pt x="1307" y="360"/>
                    </a:cubicBezTo>
                    <a:cubicBezTo>
                      <a:pt x="1307" y="338"/>
                      <a:pt x="1307" y="316"/>
                      <a:pt x="1307" y="293"/>
                    </a:cubicBezTo>
                    <a:cubicBezTo>
                      <a:pt x="1307" y="285"/>
                      <a:pt x="1307" y="276"/>
                      <a:pt x="1307" y="268"/>
                    </a:cubicBezTo>
                    <a:cubicBezTo>
                      <a:pt x="1307" y="120"/>
                      <a:pt x="1187" y="0"/>
                      <a:pt x="1039" y="0"/>
                    </a:cubicBezTo>
                    <a:cubicBezTo>
                      <a:pt x="891" y="0"/>
                      <a:pt x="771" y="120"/>
                      <a:pt x="771" y="268"/>
                    </a:cubicBezTo>
                    <a:cubicBezTo>
                      <a:pt x="771" y="1737"/>
                      <a:pt x="771" y="1737"/>
                      <a:pt x="771" y="1737"/>
                    </a:cubicBezTo>
                    <a:cubicBezTo>
                      <a:pt x="105" y="2404"/>
                      <a:pt x="105" y="2404"/>
                      <a:pt x="105" y="2404"/>
                    </a:cubicBezTo>
                    <a:cubicBezTo>
                      <a:pt x="0" y="2509"/>
                      <a:pt x="1" y="2679"/>
                      <a:pt x="105" y="2783"/>
                    </a:cubicBezTo>
                    <a:cubicBezTo>
                      <a:pt x="158" y="2835"/>
                      <a:pt x="226" y="2861"/>
                      <a:pt x="295" y="2861"/>
                    </a:cubicBezTo>
                    <a:cubicBezTo>
                      <a:pt x="363" y="2861"/>
                      <a:pt x="432" y="2835"/>
                      <a:pt x="484" y="2783"/>
                    </a:cubicBezTo>
                    <a:cubicBezTo>
                      <a:pt x="493" y="2774"/>
                      <a:pt x="501" y="2766"/>
                      <a:pt x="510" y="2757"/>
                    </a:cubicBezTo>
                    <a:cubicBezTo>
                      <a:pt x="533" y="2734"/>
                      <a:pt x="556" y="2711"/>
                      <a:pt x="578" y="2689"/>
                    </a:cubicBezTo>
                    <a:cubicBezTo>
                      <a:pt x="611" y="2655"/>
                      <a:pt x="644" y="2622"/>
                      <a:pt x="677" y="2589"/>
                    </a:cubicBezTo>
                    <a:cubicBezTo>
                      <a:pt x="716" y="2550"/>
                      <a:pt x="755" y="2511"/>
                      <a:pt x="795" y="2472"/>
                    </a:cubicBezTo>
                    <a:cubicBezTo>
                      <a:pt x="836" y="2430"/>
                      <a:pt x="877" y="2389"/>
                      <a:pt x="918" y="2348"/>
                    </a:cubicBezTo>
                    <a:cubicBezTo>
                      <a:pt x="957" y="2309"/>
                      <a:pt x="996" y="2269"/>
                      <a:pt x="1035" y="2230"/>
                    </a:cubicBezTo>
                    <a:cubicBezTo>
                      <a:pt x="1068" y="2197"/>
                      <a:pt x="1101" y="2164"/>
                      <a:pt x="1134" y="2131"/>
                    </a:cubicBezTo>
                    <a:cubicBezTo>
                      <a:pt x="1157" y="2108"/>
                      <a:pt x="1180" y="2085"/>
                      <a:pt x="1203" y="2063"/>
                    </a:cubicBezTo>
                    <a:cubicBezTo>
                      <a:pt x="1216" y="2049"/>
                      <a:pt x="1229" y="2036"/>
                      <a:pt x="1240" y="202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7">
                <a:extLst>
                  <a:ext uri="{FF2B5EF4-FFF2-40B4-BE49-F238E27FC236}">
                    <a16:creationId xmlns:a16="http://schemas.microsoft.com/office/drawing/2014/main" id="{31853F97-56F7-BD4A-ABCD-CFFCCC815119}"/>
                  </a:ext>
                </a:extLst>
              </p:cNvPr>
              <p:cNvSpPr>
                <a:spLocks/>
              </p:cNvSpPr>
              <p:nvPr/>
            </p:nvSpPr>
            <p:spPr bwMode="auto">
              <a:xfrm>
                <a:off x="3061" y="1673"/>
                <a:ext cx="1" cy="4"/>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cubicBezTo>
                      <a:pt x="1" y="2"/>
                      <a:pt x="1" y="5"/>
                      <a:pt x="0" y="8"/>
                    </a:cubicBezTo>
                    <a:cubicBezTo>
                      <a:pt x="1" y="5"/>
                      <a:pt x="1" y="2"/>
                      <a:pt x="2"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
                <a:extLst>
                  <a:ext uri="{FF2B5EF4-FFF2-40B4-BE49-F238E27FC236}">
                    <a16:creationId xmlns:a16="http://schemas.microsoft.com/office/drawing/2014/main" id="{0BC00817-E14C-B844-90D7-646E2A33683A}"/>
                  </a:ext>
                </a:extLst>
              </p:cNvPr>
              <p:cNvSpPr>
                <a:spLocks/>
              </p:cNvSpPr>
              <p:nvPr/>
            </p:nvSpPr>
            <p:spPr bwMode="auto">
              <a:xfrm>
                <a:off x="3047" y="1716"/>
                <a:ext cx="2" cy="3"/>
              </a:xfrm>
              <a:custGeom>
                <a:avLst/>
                <a:gdLst>
                  <a:gd name="T0" fmla="*/ 3 w 3"/>
                  <a:gd name="T1" fmla="*/ 0 h 5"/>
                  <a:gd name="T2" fmla="*/ 0 w 3"/>
                  <a:gd name="T3" fmla="*/ 5 h 5"/>
                  <a:gd name="T4" fmla="*/ 3 w 3"/>
                  <a:gd name="T5" fmla="*/ 0 h 5"/>
                </a:gdLst>
                <a:ahLst/>
                <a:cxnLst>
                  <a:cxn ang="0">
                    <a:pos x="T0" y="T1"/>
                  </a:cxn>
                  <a:cxn ang="0">
                    <a:pos x="T2" y="T3"/>
                  </a:cxn>
                  <a:cxn ang="0">
                    <a:pos x="T4" y="T5"/>
                  </a:cxn>
                </a:cxnLst>
                <a:rect l="0" t="0" r="r" b="b"/>
                <a:pathLst>
                  <a:path w="3" h="5">
                    <a:moveTo>
                      <a:pt x="3" y="0"/>
                    </a:moveTo>
                    <a:cubicBezTo>
                      <a:pt x="2" y="2"/>
                      <a:pt x="1" y="3"/>
                      <a:pt x="0" y="5"/>
                    </a:cubicBezTo>
                    <a:cubicBezTo>
                      <a:pt x="1" y="3"/>
                      <a:pt x="2" y="2"/>
                      <a:pt x="3"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9">
                <a:extLst>
                  <a:ext uri="{FF2B5EF4-FFF2-40B4-BE49-F238E27FC236}">
                    <a16:creationId xmlns:a16="http://schemas.microsoft.com/office/drawing/2014/main" id="{2EC53718-3E94-304A-A4CE-34D937FA5403}"/>
                  </a:ext>
                </a:extLst>
              </p:cNvPr>
              <p:cNvSpPr>
                <a:spLocks/>
              </p:cNvSpPr>
              <p:nvPr/>
            </p:nvSpPr>
            <p:spPr bwMode="auto">
              <a:xfrm>
                <a:off x="3040" y="1729"/>
                <a:ext cx="2" cy="3"/>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cubicBezTo>
                      <a:pt x="2" y="2"/>
                      <a:pt x="1" y="3"/>
                      <a:pt x="0" y="4"/>
                    </a:cubicBezTo>
                    <a:cubicBezTo>
                      <a:pt x="1" y="3"/>
                      <a:pt x="2" y="2"/>
                      <a:pt x="2"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
                <a:extLst>
                  <a:ext uri="{FF2B5EF4-FFF2-40B4-BE49-F238E27FC236}">
                    <a16:creationId xmlns:a16="http://schemas.microsoft.com/office/drawing/2014/main" id="{291359C9-77B4-0442-9353-E7122B054D02}"/>
                  </a:ext>
                </a:extLst>
              </p:cNvPr>
              <p:cNvSpPr>
                <a:spLocks/>
              </p:cNvSpPr>
              <p:nvPr/>
            </p:nvSpPr>
            <p:spPr bwMode="auto">
              <a:xfrm>
                <a:off x="3062" y="1665"/>
                <a:ext cx="1" cy="4"/>
              </a:xfrm>
              <a:custGeom>
                <a:avLst/>
                <a:gdLst>
                  <a:gd name="T0" fmla="*/ 1 w 1"/>
                  <a:gd name="T1" fmla="*/ 0 h 7"/>
                  <a:gd name="T2" fmla="*/ 0 w 1"/>
                  <a:gd name="T3" fmla="*/ 7 h 7"/>
                  <a:gd name="T4" fmla="*/ 1 w 1"/>
                  <a:gd name="T5" fmla="*/ 0 h 7"/>
                </a:gdLst>
                <a:ahLst/>
                <a:cxnLst>
                  <a:cxn ang="0">
                    <a:pos x="T0" y="T1"/>
                  </a:cxn>
                  <a:cxn ang="0">
                    <a:pos x="T2" y="T3"/>
                  </a:cxn>
                  <a:cxn ang="0">
                    <a:pos x="T4" y="T5"/>
                  </a:cxn>
                </a:cxnLst>
                <a:rect l="0" t="0" r="r" b="b"/>
                <a:pathLst>
                  <a:path w="1" h="7">
                    <a:moveTo>
                      <a:pt x="1" y="0"/>
                    </a:moveTo>
                    <a:cubicBezTo>
                      <a:pt x="1" y="2"/>
                      <a:pt x="1" y="5"/>
                      <a:pt x="0" y="7"/>
                    </a:cubicBezTo>
                    <a:cubicBezTo>
                      <a:pt x="1" y="5"/>
                      <a:pt x="1" y="2"/>
                      <a:pt x="1"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1">
                <a:extLst>
                  <a:ext uri="{FF2B5EF4-FFF2-40B4-BE49-F238E27FC236}">
                    <a16:creationId xmlns:a16="http://schemas.microsoft.com/office/drawing/2014/main" id="{2C017069-1DC0-E449-A7C4-338E53BC33D3}"/>
                  </a:ext>
                </a:extLst>
              </p:cNvPr>
              <p:cNvSpPr>
                <a:spLocks/>
              </p:cNvSpPr>
              <p:nvPr/>
            </p:nvSpPr>
            <p:spPr bwMode="auto">
              <a:xfrm>
                <a:off x="3044" y="1723"/>
                <a:ext cx="2" cy="2"/>
              </a:xfrm>
              <a:custGeom>
                <a:avLst/>
                <a:gdLst>
                  <a:gd name="T0" fmla="*/ 3 w 3"/>
                  <a:gd name="T1" fmla="*/ 0 h 4"/>
                  <a:gd name="T2" fmla="*/ 0 w 3"/>
                  <a:gd name="T3" fmla="*/ 4 h 4"/>
                  <a:gd name="T4" fmla="*/ 3 w 3"/>
                  <a:gd name="T5" fmla="*/ 0 h 4"/>
                </a:gdLst>
                <a:ahLst/>
                <a:cxnLst>
                  <a:cxn ang="0">
                    <a:pos x="T0" y="T1"/>
                  </a:cxn>
                  <a:cxn ang="0">
                    <a:pos x="T2" y="T3"/>
                  </a:cxn>
                  <a:cxn ang="0">
                    <a:pos x="T4" y="T5"/>
                  </a:cxn>
                </a:cxnLst>
                <a:rect l="0" t="0" r="r" b="b"/>
                <a:pathLst>
                  <a:path w="3" h="4">
                    <a:moveTo>
                      <a:pt x="3" y="0"/>
                    </a:moveTo>
                    <a:cubicBezTo>
                      <a:pt x="2" y="1"/>
                      <a:pt x="1" y="3"/>
                      <a:pt x="0" y="4"/>
                    </a:cubicBezTo>
                    <a:cubicBezTo>
                      <a:pt x="1" y="3"/>
                      <a:pt x="2" y="1"/>
                      <a:pt x="3"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2">
                <a:extLst>
                  <a:ext uri="{FF2B5EF4-FFF2-40B4-BE49-F238E27FC236}">
                    <a16:creationId xmlns:a16="http://schemas.microsoft.com/office/drawing/2014/main" id="{4F8EDE3A-5174-8540-BC10-750CDC810B71}"/>
                  </a:ext>
                </a:extLst>
              </p:cNvPr>
              <p:cNvSpPr>
                <a:spLocks/>
              </p:cNvSpPr>
              <p:nvPr/>
            </p:nvSpPr>
            <p:spPr bwMode="auto">
              <a:xfrm>
                <a:off x="3056" y="1695"/>
                <a:ext cx="1" cy="4"/>
              </a:xfrm>
              <a:custGeom>
                <a:avLst/>
                <a:gdLst>
                  <a:gd name="T0" fmla="*/ 2 w 2"/>
                  <a:gd name="T1" fmla="*/ 0 h 7"/>
                  <a:gd name="T2" fmla="*/ 0 w 2"/>
                  <a:gd name="T3" fmla="*/ 7 h 7"/>
                  <a:gd name="T4" fmla="*/ 2 w 2"/>
                  <a:gd name="T5" fmla="*/ 0 h 7"/>
                </a:gdLst>
                <a:ahLst/>
                <a:cxnLst>
                  <a:cxn ang="0">
                    <a:pos x="T0" y="T1"/>
                  </a:cxn>
                  <a:cxn ang="0">
                    <a:pos x="T2" y="T3"/>
                  </a:cxn>
                  <a:cxn ang="0">
                    <a:pos x="T4" y="T5"/>
                  </a:cxn>
                </a:cxnLst>
                <a:rect l="0" t="0" r="r" b="b"/>
                <a:pathLst>
                  <a:path w="2" h="7">
                    <a:moveTo>
                      <a:pt x="2" y="0"/>
                    </a:moveTo>
                    <a:cubicBezTo>
                      <a:pt x="1" y="2"/>
                      <a:pt x="1" y="5"/>
                      <a:pt x="0" y="7"/>
                    </a:cubicBezTo>
                    <a:cubicBezTo>
                      <a:pt x="1" y="5"/>
                      <a:pt x="1" y="2"/>
                      <a:pt x="2"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
                <a:extLst>
                  <a:ext uri="{FF2B5EF4-FFF2-40B4-BE49-F238E27FC236}">
                    <a16:creationId xmlns:a16="http://schemas.microsoft.com/office/drawing/2014/main" id="{EDC793A5-B666-5D46-96B2-C1D448A3B38A}"/>
                  </a:ext>
                </a:extLst>
              </p:cNvPr>
              <p:cNvSpPr>
                <a:spLocks/>
              </p:cNvSpPr>
              <p:nvPr/>
            </p:nvSpPr>
            <p:spPr bwMode="auto">
              <a:xfrm>
                <a:off x="3051" y="1709"/>
                <a:ext cx="1" cy="4"/>
              </a:xfrm>
              <a:custGeom>
                <a:avLst/>
                <a:gdLst>
                  <a:gd name="T0" fmla="*/ 2 w 2"/>
                  <a:gd name="T1" fmla="*/ 0 h 6"/>
                  <a:gd name="T2" fmla="*/ 0 w 2"/>
                  <a:gd name="T3" fmla="*/ 6 h 6"/>
                  <a:gd name="T4" fmla="*/ 2 w 2"/>
                  <a:gd name="T5" fmla="*/ 0 h 6"/>
                </a:gdLst>
                <a:ahLst/>
                <a:cxnLst>
                  <a:cxn ang="0">
                    <a:pos x="T0" y="T1"/>
                  </a:cxn>
                  <a:cxn ang="0">
                    <a:pos x="T2" y="T3"/>
                  </a:cxn>
                  <a:cxn ang="0">
                    <a:pos x="T4" y="T5"/>
                  </a:cxn>
                </a:cxnLst>
                <a:rect l="0" t="0" r="r" b="b"/>
                <a:pathLst>
                  <a:path w="2" h="6">
                    <a:moveTo>
                      <a:pt x="2" y="0"/>
                    </a:moveTo>
                    <a:cubicBezTo>
                      <a:pt x="1" y="2"/>
                      <a:pt x="1" y="4"/>
                      <a:pt x="0" y="6"/>
                    </a:cubicBezTo>
                    <a:cubicBezTo>
                      <a:pt x="1" y="4"/>
                      <a:pt x="1" y="2"/>
                      <a:pt x="2"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4">
                <a:extLst>
                  <a:ext uri="{FF2B5EF4-FFF2-40B4-BE49-F238E27FC236}">
                    <a16:creationId xmlns:a16="http://schemas.microsoft.com/office/drawing/2014/main" id="{3E4E6835-69D6-954D-8184-49771B9E8874}"/>
                  </a:ext>
                </a:extLst>
              </p:cNvPr>
              <p:cNvSpPr>
                <a:spLocks/>
              </p:cNvSpPr>
              <p:nvPr/>
            </p:nvSpPr>
            <p:spPr bwMode="auto">
              <a:xfrm>
                <a:off x="3058" y="1687"/>
                <a:ext cx="2" cy="5"/>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3"/>
                      <a:pt x="1" y="6"/>
                      <a:pt x="0" y="8"/>
                    </a:cubicBezTo>
                    <a:cubicBezTo>
                      <a:pt x="1" y="6"/>
                      <a:pt x="2" y="3"/>
                      <a:pt x="3"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5">
                <a:extLst>
                  <a:ext uri="{FF2B5EF4-FFF2-40B4-BE49-F238E27FC236}">
                    <a16:creationId xmlns:a16="http://schemas.microsoft.com/office/drawing/2014/main" id="{C91CD3A0-1A79-CD4A-8C22-CE6F9B6A1562}"/>
                  </a:ext>
                </a:extLst>
              </p:cNvPr>
              <p:cNvSpPr>
                <a:spLocks/>
              </p:cNvSpPr>
              <p:nvPr/>
            </p:nvSpPr>
            <p:spPr bwMode="auto">
              <a:xfrm>
                <a:off x="3054" y="1702"/>
                <a:ext cx="1" cy="4"/>
              </a:xfrm>
              <a:custGeom>
                <a:avLst/>
                <a:gdLst>
                  <a:gd name="T0" fmla="*/ 2 w 2"/>
                  <a:gd name="T1" fmla="*/ 0 h 7"/>
                  <a:gd name="T2" fmla="*/ 0 w 2"/>
                  <a:gd name="T3" fmla="*/ 7 h 7"/>
                  <a:gd name="T4" fmla="*/ 2 w 2"/>
                  <a:gd name="T5" fmla="*/ 0 h 7"/>
                </a:gdLst>
                <a:ahLst/>
                <a:cxnLst>
                  <a:cxn ang="0">
                    <a:pos x="T0" y="T1"/>
                  </a:cxn>
                  <a:cxn ang="0">
                    <a:pos x="T2" y="T3"/>
                  </a:cxn>
                  <a:cxn ang="0">
                    <a:pos x="T4" y="T5"/>
                  </a:cxn>
                </a:cxnLst>
                <a:rect l="0" t="0" r="r" b="b"/>
                <a:pathLst>
                  <a:path w="2" h="7">
                    <a:moveTo>
                      <a:pt x="2" y="0"/>
                    </a:moveTo>
                    <a:cubicBezTo>
                      <a:pt x="1" y="3"/>
                      <a:pt x="0" y="5"/>
                      <a:pt x="0" y="7"/>
                    </a:cubicBezTo>
                    <a:cubicBezTo>
                      <a:pt x="0" y="5"/>
                      <a:pt x="1" y="3"/>
                      <a:pt x="2"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6">
                <a:extLst>
                  <a:ext uri="{FF2B5EF4-FFF2-40B4-BE49-F238E27FC236}">
                    <a16:creationId xmlns:a16="http://schemas.microsoft.com/office/drawing/2014/main" id="{D7D9A700-33E3-1F49-A447-581B1BC4A31A}"/>
                  </a:ext>
                </a:extLst>
              </p:cNvPr>
              <p:cNvSpPr>
                <a:spLocks/>
              </p:cNvSpPr>
              <p:nvPr/>
            </p:nvSpPr>
            <p:spPr bwMode="auto">
              <a:xfrm>
                <a:off x="3060" y="1680"/>
                <a:ext cx="1" cy="5"/>
              </a:xfrm>
              <a:custGeom>
                <a:avLst/>
                <a:gdLst>
                  <a:gd name="T0" fmla="*/ 1 w 1"/>
                  <a:gd name="T1" fmla="*/ 0 h 9"/>
                  <a:gd name="T2" fmla="*/ 0 w 1"/>
                  <a:gd name="T3" fmla="*/ 9 h 9"/>
                  <a:gd name="T4" fmla="*/ 1 w 1"/>
                  <a:gd name="T5" fmla="*/ 0 h 9"/>
                </a:gdLst>
                <a:ahLst/>
                <a:cxnLst>
                  <a:cxn ang="0">
                    <a:pos x="T0" y="T1"/>
                  </a:cxn>
                  <a:cxn ang="0">
                    <a:pos x="T2" y="T3"/>
                  </a:cxn>
                  <a:cxn ang="0">
                    <a:pos x="T4" y="T5"/>
                  </a:cxn>
                </a:cxnLst>
                <a:rect l="0" t="0" r="r" b="b"/>
                <a:pathLst>
                  <a:path w="1" h="9">
                    <a:moveTo>
                      <a:pt x="1" y="0"/>
                    </a:moveTo>
                    <a:cubicBezTo>
                      <a:pt x="1" y="3"/>
                      <a:pt x="0" y="6"/>
                      <a:pt x="0" y="9"/>
                    </a:cubicBezTo>
                    <a:cubicBezTo>
                      <a:pt x="0" y="6"/>
                      <a:pt x="1" y="3"/>
                      <a:pt x="1"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7">
                <a:extLst>
                  <a:ext uri="{FF2B5EF4-FFF2-40B4-BE49-F238E27FC236}">
                    <a16:creationId xmlns:a16="http://schemas.microsoft.com/office/drawing/2014/main" id="{53215F2A-48B6-DB49-9CBC-C52CDFF8E870}"/>
                  </a:ext>
                </a:extLst>
              </p:cNvPr>
              <p:cNvSpPr>
                <a:spLocks/>
              </p:cNvSpPr>
              <p:nvPr/>
            </p:nvSpPr>
            <p:spPr bwMode="auto">
              <a:xfrm>
                <a:off x="3036" y="1736"/>
                <a:ext cx="2" cy="2"/>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cubicBezTo>
                      <a:pt x="1" y="2"/>
                      <a:pt x="1" y="3"/>
                      <a:pt x="0" y="4"/>
                    </a:cubicBezTo>
                    <a:cubicBezTo>
                      <a:pt x="1" y="3"/>
                      <a:pt x="1" y="2"/>
                      <a:pt x="2"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8">
                <a:extLst>
                  <a:ext uri="{FF2B5EF4-FFF2-40B4-BE49-F238E27FC236}">
                    <a16:creationId xmlns:a16="http://schemas.microsoft.com/office/drawing/2014/main" id="{C4C1BF59-AFA7-9F43-885E-616DD5C45032}"/>
                  </a:ext>
                </a:extLst>
              </p:cNvPr>
              <p:cNvSpPr>
                <a:spLocks/>
              </p:cNvSpPr>
              <p:nvPr/>
            </p:nvSpPr>
            <p:spPr bwMode="auto">
              <a:xfrm>
                <a:off x="3064" y="1657"/>
                <a:ext cx="0" cy="4"/>
              </a:xfrm>
              <a:custGeom>
                <a:avLst/>
                <a:gdLst>
                  <a:gd name="T0" fmla="*/ 0 h 6"/>
                  <a:gd name="T1" fmla="*/ 6 h 6"/>
                  <a:gd name="T2" fmla="*/ 0 h 6"/>
                </a:gdLst>
                <a:ahLst/>
                <a:cxnLst>
                  <a:cxn ang="0">
                    <a:pos x="0" y="T0"/>
                  </a:cxn>
                  <a:cxn ang="0">
                    <a:pos x="0" y="T1"/>
                  </a:cxn>
                  <a:cxn ang="0">
                    <a:pos x="0" y="T2"/>
                  </a:cxn>
                </a:cxnLst>
                <a:rect l="0" t="0" r="r" b="b"/>
                <a:pathLst>
                  <a:path h="6">
                    <a:moveTo>
                      <a:pt x="0" y="0"/>
                    </a:moveTo>
                    <a:cubicBezTo>
                      <a:pt x="0" y="2"/>
                      <a:pt x="0" y="4"/>
                      <a:pt x="0" y="6"/>
                    </a:cubicBezTo>
                    <a:cubicBezTo>
                      <a:pt x="0" y="4"/>
                      <a:pt x="0" y="2"/>
                      <a:pt x="0"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9">
                <a:extLst>
                  <a:ext uri="{FF2B5EF4-FFF2-40B4-BE49-F238E27FC236}">
                    <a16:creationId xmlns:a16="http://schemas.microsoft.com/office/drawing/2014/main" id="{1A01D350-8232-234F-B9FA-9E1A94D8E973}"/>
                  </a:ext>
                </a:extLst>
              </p:cNvPr>
              <p:cNvSpPr>
                <a:spLocks/>
              </p:cNvSpPr>
              <p:nvPr/>
            </p:nvSpPr>
            <p:spPr bwMode="auto">
              <a:xfrm>
                <a:off x="3026" y="1748"/>
                <a:ext cx="3" cy="3"/>
              </a:xfrm>
              <a:custGeom>
                <a:avLst/>
                <a:gdLst>
                  <a:gd name="T0" fmla="*/ 5 w 5"/>
                  <a:gd name="T1" fmla="*/ 0 h 6"/>
                  <a:gd name="T2" fmla="*/ 0 w 5"/>
                  <a:gd name="T3" fmla="*/ 6 h 6"/>
                  <a:gd name="T4" fmla="*/ 5 w 5"/>
                  <a:gd name="T5" fmla="*/ 0 h 6"/>
                </a:gdLst>
                <a:ahLst/>
                <a:cxnLst>
                  <a:cxn ang="0">
                    <a:pos x="T0" y="T1"/>
                  </a:cxn>
                  <a:cxn ang="0">
                    <a:pos x="T2" y="T3"/>
                  </a:cxn>
                  <a:cxn ang="0">
                    <a:pos x="T4" y="T5"/>
                  </a:cxn>
                </a:cxnLst>
                <a:rect l="0" t="0" r="r" b="b"/>
                <a:pathLst>
                  <a:path w="5" h="6">
                    <a:moveTo>
                      <a:pt x="5" y="0"/>
                    </a:moveTo>
                    <a:cubicBezTo>
                      <a:pt x="3" y="2"/>
                      <a:pt x="2" y="4"/>
                      <a:pt x="0" y="6"/>
                    </a:cubicBezTo>
                    <a:cubicBezTo>
                      <a:pt x="2" y="4"/>
                      <a:pt x="3" y="2"/>
                      <a:pt x="5"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20">
                <a:extLst>
                  <a:ext uri="{FF2B5EF4-FFF2-40B4-BE49-F238E27FC236}">
                    <a16:creationId xmlns:a16="http://schemas.microsoft.com/office/drawing/2014/main" id="{3A5344A5-E5B5-2444-A723-F99DD5BA94EA}"/>
                  </a:ext>
                </a:extLst>
              </p:cNvPr>
              <p:cNvSpPr>
                <a:spLocks/>
              </p:cNvSpPr>
              <p:nvPr/>
            </p:nvSpPr>
            <p:spPr bwMode="auto">
              <a:xfrm>
                <a:off x="3032" y="1742"/>
                <a:ext cx="1" cy="3"/>
              </a:xfrm>
              <a:custGeom>
                <a:avLst/>
                <a:gdLst>
                  <a:gd name="T0" fmla="*/ 3 w 3"/>
                  <a:gd name="T1" fmla="*/ 0 h 4"/>
                  <a:gd name="T2" fmla="*/ 0 w 3"/>
                  <a:gd name="T3" fmla="*/ 4 h 4"/>
                  <a:gd name="T4" fmla="*/ 3 w 3"/>
                  <a:gd name="T5" fmla="*/ 0 h 4"/>
                </a:gdLst>
                <a:ahLst/>
                <a:cxnLst>
                  <a:cxn ang="0">
                    <a:pos x="T0" y="T1"/>
                  </a:cxn>
                  <a:cxn ang="0">
                    <a:pos x="T2" y="T3"/>
                  </a:cxn>
                  <a:cxn ang="0">
                    <a:pos x="T4" y="T5"/>
                  </a:cxn>
                </a:cxnLst>
                <a:rect l="0" t="0" r="r" b="b"/>
                <a:pathLst>
                  <a:path w="3" h="4">
                    <a:moveTo>
                      <a:pt x="3" y="0"/>
                    </a:moveTo>
                    <a:cubicBezTo>
                      <a:pt x="2" y="2"/>
                      <a:pt x="1" y="3"/>
                      <a:pt x="0" y="4"/>
                    </a:cubicBezTo>
                    <a:cubicBezTo>
                      <a:pt x="1" y="3"/>
                      <a:pt x="2" y="2"/>
                      <a:pt x="3"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21">
                <a:extLst>
                  <a:ext uri="{FF2B5EF4-FFF2-40B4-BE49-F238E27FC236}">
                    <a16:creationId xmlns:a16="http://schemas.microsoft.com/office/drawing/2014/main" id="{1352A887-EC4B-0447-96E4-3552264291A3}"/>
                  </a:ext>
                </a:extLst>
              </p:cNvPr>
              <p:cNvSpPr>
                <a:spLocks/>
              </p:cNvSpPr>
              <p:nvPr/>
            </p:nvSpPr>
            <p:spPr bwMode="auto">
              <a:xfrm>
                <a:off x="3018" y="17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22">
                <a:extLst>
                  <a:ext uri="{FF2B5EF4-FFF2-40B4-BE49-F238E27FC236}">
                    <a16:creationId xmlns:a16="http://schemas.microsoft.com/office/drawing/2014/main" id="{F4207C87-89AA-FC44-A60A-F8C5ACFF37E4}"/>
                  </a:ext>
                </a:extLst>
              </p:cNvPr>
              <p:cNvSpPr>
                <a:spLocks/>
              </p:cNvSpPr>
              <p:nvPr/>
            </p:nvSpPr>
            <p:spPr bwMode="auto">
              <a:xfrm>
                <a:off x="3019" y="1754"/>
                <a:ext cx="5" cy="4"/>
              </a:xfrm>
              <a:custGeom>
                <a:avLst/>
                <a:gdLst>
                  <a:gd name="T0" fmla="*/ 0 w 7"/>
                  <a:gd name="T1" fmla="*/ 8 h 8"/>
                  <a:gd name="T2" fmla="*/ 7 w 7"/>
                  <a:gd name="T3" fmla="*/ 0 h 8"/>
                  <a:gd name="T4" fmla="*/ 0 w 7"/>
                  <a:gd name="T5" fmla="*/ 8 h 8"/>
                </a:gdLst>
                <a:ahLst/>
                <a:cxnLst>
                  <a:cxn ang="0">
                    <a:pos x="T0" y="T1"/>
                  </a:cxn>
                  <a:cxn ang="0">
                    <a:pos x="T2" y="T3"/>
                  </a:cxn>
                  <a:cxn ang="0">
                    <a:pos x="T4" y="T5"/>
                  </a:cxn>
                </a:cxnLst>
                <a:rect l="0" t="0" r="r" b="b"/>
                <a:pathLst>
                  <a:path w="7" h="8">
                    <a:moveTo>
                      <a:pt x="0" y="8"/>
                    </a:moveTo>
                    <a:cubicBezTo>
                      <a:pt x="3" y="5"/>
                      <a:pt x="5" y="3"/>
                      <a:pt x="7" y="0"/>
                    </a:cubicBezTo>
                    <a:cubicBezTo>
                      <a:pt x="5" y="3"/>
                      <a:pt x="3" y="5"/>
                      <a:pt x="0" y="8"/>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3">
                <a:extLst>
                  <a:ext uri="{FF2B5EF4-FFF2-40B4-BE49-F238E27FC236}">
                    <a16:creationId xmlns:a16="http://schemas.microsoft.com/office/drawing/2014/main" id="{E2A4D693-EB18-A946-8173-EE356EC9C1CF}"/>
                  </a:ext>
                </a:extLst>
              </p:cNvPr>
              <p:cNvSpPr>
                <a:spLocks/>
              </p:cNvSpPr>
              <p:nvPr/>
            </p:nvSpPr>
            <p:spPr bwMode="auto">
              <a:xfrm>
                <a:off x="3018" y="1758"/>
                <a:ext cx="1"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0"/>
                      <a:pt x="2" y="0"/>
                    </a:cubicBezTo>
                    <a:cubicBezTo>
                      <a:pt x="2" y="0"/>
                      <a:pt x="1" y="1"/>
                      <a:pt x="0" y="2"/>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4">
                <a:extLst>
                  <a:ext uri="{FF2B5EF4-FFF2-40B4-BE49-F238E27FC236}">
                    <a16:creationId xmlns:a16="http://schemas.microsoft.com/office/drawing/2014/main" id="{34FBC421-46EE-9D43-ABD3-B8950FEEE8FA}"/>
                  </a:ext>
                </a:extLst>
              </p:cNvPr>
              <p:cNvSpPr>
                <a:spLocks/>
              </p:cNvSpPr>
              <p:nvPr/>
            </p:nvSpPr>
            <p:spPr bwMode="auto">
              <a:xfrm>
                <a:off x="3060" y="1685"/>
                <a:ext cx="0" cy="2"/>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1"/>
                      <a:pt x="0" y="3"/>
                      <a:pt x="0" y="4"/>
                    </a:cubicBezTo>
                    <a:cubicBezTo>
                      <a:pt x="0" y="3"/>
                      <a:pt x="0" y="1"/>
                      <a:pt x="1"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5">
                <a:extLst>
                  <a:ext uri="{FF2B5EF4-FFF2-40B4-BE49-F238E27FC236}">
                    <a16:creationId xmlns:a16="http://schemas.microsoft.com/office/drawing/2014/main" id="{FD996C46-FE25-6846-9D79-3A8D738F063A}"/>
                  </a:ext>
                </a:extLst>
              </p:cNvPr>
              <p:cNvSpPr>
                <a:spLocks/>
              </p:cNvSpPr>
              <p:nvPr/>
            </p:nvSpPr>
            <p:spPr bwMode="auto">
              <a:xfrm>
                <a:off x="3064" y="1652"/>
                <a:ext cx="0" cy="5"/>
              </a:xfrm>
              <a:custGeom>
                <a:avLst/>
                <a:gdLst>
                  <a:gd name="T0" fmla="*/ 0 h 10"/>
                  <a:gd name="T1" fmla="*/ 10 h 10"/>
                  <a:gd name="T2" fmla="*/ 0 h 10"/>
                </a:gdLst>
                <a:ahLst/>
                <a:cxnLst>
                  <a:cxn ang="0">
                    <a:pos x="0" y="T0"/>
                  </a:cxn>
                  <a:cxn ang="0">
                    <a:pos x="0" y="T1"/>
                  </a:cxn>
                  <a:cxn ang="0">
                    <a:pos x="0" y="T2"/>
                  </a:cxn>
                </a:cxnLst>
                <a:rect l="0" t="0" r="r" b="b"/>
                <a:pathLst>
                  <a:path h="10">
                    <a:moveTo>
                      <a:pt x="0" y="0"/>
                    </a:moveTo>
                    <a:cubicBezTo>
                      <a:pt x="0" y="3"/>
                      <a:pt x="0" y="6"/>
                      <a:pt x="0" y="10"/>
                    </a:cubicBezTo>
                    <a:cubicBezTo>
                      <a:pt x="0" y="6"/>
                      <a:pt x="0" y="3"/>
                      <a:pt x="0"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6">
                <a:extLst>
                  <a:ext uri="{FF2B5EF4-FFF2-40B4-BE49-F238E27FC236}">
                    <a16:creationId xmlns:a16="http://schemas.microsoft.com/office/drawing/2014/main" id="{09B69CB4-EA7D-744D-A495-B53576DA7418}"/>
                  </a:ext>
                </a:extLst>
              </p:cNvPr>
              <p:cNvSpPr>
                <a:spLocks/>
              </p:cNvSpPr>
              <p:nvPr/>
            </p:nvSpPr>
            <p:spPr bwMode="auto">
              <a:xfrm>
                <a:off x="3063" y="1661"/>
                <a:ext cx="1" cy="4"/>
              </a:xfrm>
              <a:custGeom>
                <a:avLst/>
                <a:gdLst>
                  <a:gd name="T0" fmla="*/ 1 w 1"/>
                  <a:gd name="T1" fmla="*/ 0 h 7"/>
                  <a:gd name="T2" fmla="*/ 0 w 1"/>
                  <a:gd name="T3" fmla="*/ 7 h 7"/>
                  <a:gd name="T4" fmla="*/ 1 w 1"/>
                  <a:gd name="T5" fmla="*/ 0 h 7"/>
                </a:gdLst>
                <a:ahLst/>
                <a:cxnLst>
                  <a:cxn ang="0">
                    <a:pos x="T0" y="T1"/>
                  </a:cxn>
                  <a:cxn ang="0">
                    <a:pos x="T2" y="T3"/>
                  </a:cxn>
                  <a:cxn ang="0">
                    <a:pos x="T4" y="T5"/>
                  </a:cxn>
                </a:cxnLst>
                <a:rect l="0" t="0" r="r" b="b"/>
                <a:pathLst>
                  <a:path w="1" h="7">
                    <a:moveTo>
                      <a:pt x="1" y="0"/>
                    </a:moveTo>
                    <a:cubicBezTo>
                      <a:pt x="1" y="2"/>
                      <a:pt x="0" y="4"/>
                      <a:pt x="0" y="7"/>
                    </a:cubicBezTo>
                    <a:cubicBezTo>
                      <a:pt x="0" y="4"/>
                      <a:pt x="1" y="2"/>
                      <a:pt x="1"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7">
                <a:extLst>
                  <a:ext uri="{FF2B5EF4-FFF2-40B4-BE49-F238E27FC236}">
                    <a16:creationId xmlns:a16="http://schemas.microsoft.com/office/drawing/2014/main" id="{1784548E-F70A-9E48-8E34-64A5C0BF80BC}"/>
                  </a:ext>
                </a:extLst>
              </p:cNvPr>
              <p:cNvSpPr>
                <a:spLocks/>
              </p:cNvSpPr>
              <p:nvPr/>
            </p:nvSpPr>
            <p:spPr bwMode="auto">
              <a:xfrm>
                <a:off x="3061" y="1677"/>
                <a:ext cx="0"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1" y="1"/>
                      <a:pt x="1" y="3"/>
                      <a:pt x="0" y="4"/>
                    </a:cubicBezTo>
                    <a:cubicBezTo>
                      <a:pt x="1" y="3"/>
                      <a:pt x="1" y="1"/>
                      <a:pt x="1"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8">
                <a:extLst>
                  <a:ext uri="{FF2B5EF4-FFF2-40B4-BE49-F238E27FC236}">
                    <a16:creationId xmlns:a16="http://schemas.microsoft.com/office/drawing/2014/main" id="{EE338969-EFC2-F041-ACC5-0BD7D4E361E6}"/>
                  </a:ext>
                </a:extLst>
              </p:cNvPr>
              <p:cNvSpPr>
                <a:spLocks/>
              </p:cNvSpPr>
              <p:nvPr/>
            </p:nvSpPr>
            <p:spPr bwMode="auto">
              <a:xfrm>
                <a:off x="3062" y="1669"/>
                <a:ext cx="0" cy="4"/>
              </a:xfrm>
              <a:custGeom>
                <a:avLst/>
                <a:gdLst>
                  <a:gd name="T0" fmla="*/ 0 h 6"/>
                  <a:gd name="T1" fmla="*/ 6 h 6"/>
                  <a:gd name="T2" fmla="*/ 0 h 6"/>
                </a:gdLst>
                <a:ahLst/>
                <a:cxnLst>
                  <a:cxn ang="0">
                    <a:pos x="0" y="T0"/>
                  </a:cxn>
                  <a:cxn ang="0">
                    <a:pos x="0" y="T1"/>
                  </a:cxn>
                  <a:cxn ang="0">
                    <a:pos x="0" y="T2"/>
                  </a:cxn>
                </a:cxnLst>
                <a:rect l="0" t="0" r="r" b="b"/>
                <a:pathLst>
                  <a:path h="6">
                    <a:moveTo>
                      <a:pt x="0" y="0"/>
                    </a:moveTo>
                    <a:cubicBezTo>
                      <a:pt x="0" y="2"/>
                      <a:pt x="0" y="4"/>
                      <a:pt x="0" y="6"/>
                    </a:cubicBezTo>
                    <a:cubicBezTo>
                      <a:pt x="0" y="4"/>
                      <a:pt x="0" y="2"/>
                      <a:pt x="0"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9">
                <a:extLst>
                  <a:ext uri="{FF2B5EF4-FFF2-40B4-BE49-F238E27FC236}">
                    <a16:creationId xmlns:a16="http://schemas.microsoft.com/office/drawing/2014/main" id="{5B05CD3F-08CE-6D4D-8484-8316E5E60097}"/>
                  </a:ext>
                </a:extLst>
              </p:cNvPr>
              <p:cNvSpPr>
                <a:spLocks/>
              </p:cNvSpPr>
              <p:nvPr/>
            </p:nvSpPr>
            <p:spPr bwMode="auto">
              <a:xfrm>
                <a:off x="3049" y="1713"/>
                <a:ext cx="2" cy="3"/>
              </a:xfrm>
              <a:custGeom>
                <a:avLst/>
                <a:gdLst>
                  <a:gd name="T0" fmla="*/ 3 w 3"/>
                  <a:gd name="T1" fmla="*/ 0 h 6"/>
                  <a:gd name="T2" fmla="*/ 0 w 3"/>
                  <a:gd name="T3" fmla="*/ 6 h 6"/>
                  <a:gd name="T4" fmla="*/ 3 w 3"/>
                  <a:gd name="T5" fmla="*/ 0 h 6"/>
                </a:gdLst>
                <a:ahLst/>
                <a:cxnLst>
                  <a:cxn ang="0">
                    <a:pos x="T0" y="T1"/>
                  </a:cxn>
                  <a:cxn ang="0">
                    <a:pos x="T2" y="T3"/>
                  </a:cxn>
                  <a:cxn ang="0">
                    <a:pos x="T4" y="T5"/>
                  </a:cxn>
                </a:cxnLst>
                <a:rect l="0" t="0" r="r" b="b"/>
                <a:pathLst>
                  <a:path w="3" h="6">
                    <a:moveTo>
                      <a:pt x="3" y="0"/>
                    </a:moveTo>
                    <a:cubicBezTo>
                      <a:pt x="2" y="2"/>
                      <a:pt x="1" y="4"/>
                      <a:pt x="0" y="6"/>
                    </a:cubicBezTo>
                    <a:cubicBezTo>
                      <a:pt x="1" y="4"/>
                      <a:pt x="2" y="2"/>
                      <a:pt x="3"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30">
                <a:extLst>
                  <a:ext uri="{FF2B5EF4-FFF2-40B4-BE49-F238E27FC236}">
                    <a16:creationId xmlns:a16="http://schemas.microsoft.com/office/drawing/2014/main" id="{D3D0E0A1-FA82-BF4B-A83D-41B7D84E9E89}"/>
                  </a:ext>
                </a:extLst>
              </p:cNvPr>
              <p:cNvSpPr>
                <a:spLocks/>
              </p:cNvSpPr>
              <p:nvPr/>
            </p:nvSpPr>
            <p:spPr bwMode="auto">
              <a:xfrm>
                <a:off x="3033" y="1738"/>
                <a:ext cx="3" cy="4"/>
              </a:xfrm>
              <a:custGeom>
                <a:avLst/>
                <a:gdLst>
                  <a:gd name="T0" fmla="*/ 5 w 5"/>
                  <a:gd name="T1" fmla="*/ 0 h 7"/>
                  <a:gd name="T2" fmla="*/ 0 w 5"/>
                  <a:gd name="T3" fmla="*/ 7 h 7"/>
                  <a:gd name="T4" fmla="*/ 5 w 5"/>
                  <a:gd name="T5" fmla="*/ 0 h 7"/>
                </a:gdLst>
                <a:ahLst/>
                <a:cxnLst>
                  <a:cxn ang="0">
                    <a:pos x="T0" y="T1"/>
                  </a:cxn>
                  <a:cxn ang="0">
                    <a:pos x="T2" y="T3"/>
                  </a:cxn>
                  <a:cxn ang="0">
                    <a:pos x="T4" y="T5"/>
                  </a:cxn>
                </a:cxnLst>
                <a:rect l="0" t="0" r="r" b="b"/>
                <a:pathLst>
                  <a:path w="5" h="7">
                    <a:moveTo>
                      <a:pt x="5" y="0"/>
                    </a:moveTo>
                    <a:cubicBezTo>
                      <a:pt x="3" y="3"/>
                      <a:pt x="1" y="5"/>
                      <a:pt x="0" y="7"/>
                    </a:cubicBezTo>
                    <a:cubicBezTo>
                      <a:pt x="1" y="5"/>
                      <a:pt x="3" y="3"/>
                      <a:pt x="5"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31">
                <a:extLst>
                  <a:ext uri="{FF2B5EF4-FFF2-40B4-BE49-F238E27FC236}">
                    <a16:creationId xmlns:a16="http://schemas.microsoft.com/office/drawing/2014/main" id="{6563D709-3195-C243-B0A7-26E534F18F08}"/>
                  </a:ext>
                </a:extLst>
              </p:cNvPr>
              <p:cNvSpPr>
                <a:spLocks/>
              </p:cNvSpPr>
              <p:nvPr/>
            </p:nvSpPr>
            <p:spPr bwMode="auto">
              <a:xfrm>
                <a:off x="3029" y="1745"/>
                <a:ext cx="3" cy="3"/>
              </a:xfrm>
              <a:custGeom>
                <a:avLst/>
                <a:gdLst>
                  <a:gd name="T0" fmla="*/ 5 w 5"/>
                  <a:gd name="T1" fmla="*/ 0 h 6"/>
                  <a:gd name="T2" fmla="*/ 0 w 5"/>
                  <a:gd name="T3" fmla="*/ 6 h 6"/>
                  <a:gd name="T4" fmla="*/ 5 w 5"/>
                  <a:gd name="T5" fmla="*/ 0 h 6"/>
                </a:gdLst>
                <a:ahLst/>
                <a:cxnLst>
                  <a:cxn ang="0">
                    <a:pos x="T0" y="T1"/>
                  </a:cxn>
                  <a:cxn ang="0">
                    <a:pos x="T2" y="T3"/>
                  </a:cxn>
                  <a:cxn ang="0">
                    <a:pos x="T4" y="T5"/>
                  </a:cxn>
                </a:cxnLst>
                <a:rect l="0" t="0" r="r" b="b"/>
                <a:pathLst>
                  <a:path w="5" h="6">
                    <a:moveTo>
                      <a:pt x="5" y="0"/>
                    </a:moveTo>
                    <a:cubicBezTo>
                      <a:pt x="3" y="2"/>
                      <a:pt x="1" y="4"/>
                      <a:pt x="0" y="6"/>
                    </a:cubicBezTo>
                    <a:cubicBezTo>
                      <a:pt x="1" y="4"/>
                      <a:pt x="3" y="2"/>
                      <a:pt x="5"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32">
                <a:extLst>
                  <a:ext uri="{FF2B5EF4-FFF2-40B4-BE49-F238E27FC236}">
                    <a16:creationId xmlns:a16="http://schemas.microsoft.com/office/drawing/2014/main" id="{4E2ABC5C-A42C-F443-9170-116AF769BBDB}"/>
                  </a:ext>
                </a:extLst>
              </p:cNvPr>
              <p:cNvSpPr>
                <a:spLocks/>
              </p:cNvSpPr>
              <p:nvPr/>
            </p:nvSpPr>
            <p:spPr bwMode="auto">
              <a:xfrm>
                <a:off x="3038" y="1732"/>
                <a:ext cx="2" cy="4"/>
              </a:xfrm>
              <a:custGeom>
                <a:avLst/>
                <a:gdLst>
                  <a:gd name="T0" fmla="*/ 5 w 5"/>
                  <a:gd name="T1" fmla="*/ 0 h 7"/>
                  <a:gd name="T2" fmla="*/ 0 w 5"/>
                  <a:gd name="T3" fmla="*/ 7 h 7"/>
                  <a:gd name="T4" fmla="*/ 5 w 5"/>
                  <a:gd name="T5" fmla="*/ 0 h 7"/>
                </a:gdLst>
                <a:ahLst/>
                <a:cxnLst>
                  <a:cxn ang="0">
                    <a:pos x="T0" y="T1"/>
                  </a:cxn>
                  <a:cxn ang="0">
                    <a:pos x="T2" y="T3"/>
                  </a:cxn>
                  <a:cxn ang="0">
                    <a:pos x="T4" y="T5"/>
                  </a:cxn>
                </a:cxnLst>
                <a:rect l="0" t="0" r="r" b="b"/>
                <a:pathLst>
                  <a:path w="5" h="7">
                    <a:moveTo>
                      <a:pt x="5" y="0"/>
                    </a:moveTo>
                    <a:cubicBezTo>
                      <a:pt x="3" y="3"/>
                      <a:pt x="2" y="5"/>
                      <a:pt x="0" y="7"/>
                    </a:cubicBezTo>
                    <a:cubicBezTo>
                      <a:pt x="2" y="5"/>
                      <a:pt x="3" y="3"/>
                      <a:pt x="5"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33">
                <a:extLst>
                  <a:ext uri="{FF2B5EF4-FFF2-40B4-BE49-F238E27FC236}">
                    <a16:creationId xmlns:a16="http://schemas.microsoft.com/office/drawing/2014/main" id="{722CEED6-4591-CE47-8B8B-21B8E96B0E66}"/>
                  </a:ext>
                </a:extLst>
              </p:cNvPr>
              <p:cNvSpPr>
                <a:spLocks/>
              </p:cNvSpPr>
              <p:nvPr/>
            </p:nvSpPr>
            <p:spPr bwMode="auto">
              <a:xfrm>
                <a:off x="3057" y="1692"/>
                <a:ext cx="1" cy="3"/>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1" y="2"/>
                      <a:pt x="1" y="3"/>
                      <a:pt x="0" y="5"/>
                    </a:cubicBezTo>
                    <a:cubicBezTo>
                      <a:pt x="1" y="3"/>
                      <a:pt x="1" y="2"/>
                      <a:pt x="1"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34">
                <a:extLst>
                  <a:ext uri="{FF2B5EF4-FFF2-40B4-BE49-F238E27FC236}">
                    <a16:creationId xmlns:a16="http://schemas.microsoft.com/office/drawing/2014/main" id="{3E64DCA3-6FC5-8949-AD80-1ED5427B6DBA}"/>
                  </a:ext>
                </a:extLst>
              </p:cNvPr>
              <p:cNvSpPr>
                <a:spLocks/>
              </p:cNvSpPr>
              <p:nvPr/>
            </p:nvSpPr>
            <p:spPr bwMode="auto">
              <a:xfrm>
                <a:off x="3024" y="1751"/>
                <a:ext cx="2" cy="3"/>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1"/>
                      <a:pt x="2" y="3"/>
                      <a:pt x="0" y="4"/>
                    </a:cubicBezTo>
                    <a:cubicBezTo>
                      <a:pt x="2" y="3"/>
                      <a:pt x="3" y="1"/>
                      <a:pt x="4"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35">
                <a:extLst>
                  <a:ext uri="{FF2B5EF4-FFF2-40B4-BE49-F238E27FC236}">
                    <a16:creationId xmlns:a16="http://schemas.microsoft.com/office/drawing/2014/main" id="{F8BD177E-89A8-9A45-915D-76919DC132A7}"/>
                  </a:ext>
                </a:extLst>
              </p:cNvPr>
              <p:cNvSpPr>
                <a:spLocks/>
              </p:cNvSpPr>
              <p:nvPr/>
            </p:nvSpPr>
            <p:spPr bwMode="auto">
              <a:xfrm>
                <a:off x="3055" y="1699"/>
                <a:ext cx="1" cy="3"/>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1" y="2"/>
                      <a:pt x="1" y="4"/>
                      <a:pt x="0" y="5"/>
                    </a:cubicBezTo>
                    <a:cubicBezTo>
                      <a:pt x="1" y="4"/>
                      <a:pt x="1" y="2"/>
                      <a:pt x="2"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36">
                <a:extLst>
                  <a:ext uri="{FF2B5EF4-FFF2-40B4-BE49-F238E27FC236}">
                    <a16:creationId xmlns:a16="http://schemas.microsoft.com/office/drawing/2014/main" id="{57896D92-7E8D-8445-9454-C97F7C731D79}"/>
                  </a:ext>
                </a:extLst>
              </p:cNvPr>
              <p:cNvSpPr>
                <a:spLocks/>
              </p:cNvSpPr>
              <p:nvPr/>
            </p:nvSpPr>
            <p:spPr bwMode="auto">
              <a:xfrm>
                <a:off x="3042" y="1725"/>
                <a:ext cx="2" cy="4"/>
              </a:xfrm>
              <a:custGeom>
                <a:avLst/>
                <a:gdLst>
                  <a:gd name="T0" fmla="*/ 4 w 4"/>
                  <a:gd name="T1" fmla="*/ 0 h 7"/>
                  <a:gd name="T2" fmla="*/ 0 w 4"/>
                  <a:gd name="T3" fmla="*/ 7 h 7"/>
                  <a:gd name="T4" fmla="*/ 4 w 4"/>
                  <a:gd name="T5" fmla="*/ 0 h 7"/>
                </a:gdLst>
                <a:ahLst/>
                <a:cxnLst>
                  <a:cxn ang="0">
                    <a:pos x="T0" y="T1"/>
                  </a:cxn>
                  <a:cxn ang="0">
                    <a:pos x="T2" y="T3"/>
                  </a:cxn>
                  <a:cxn ang="0">
                    <a:pos x="T4" y="T5"/>
                  </a:cxn>
                </a:cxnLst>
                <a:rect l="0" t="0" r="r" b="b"/>
                <a:pathLst>
                  <a:path w="4" h="7">
                    <a:moveTo>
                      <a:pt x="4" y="0"/>
                    </a:moveTo>
                    <a:cubicBezTo>
                      <a:pt x="3" y="3"/>
                      <a:pt x="2" y="5"/>
                      <a:pt x="0" y="7"/>
                    </a:cubicBezTo>
                    <a:cubicBezTo>
                      <a:pt x="2" y="5"/>
                      <a:pt x="3" y="3"/>
                      <a:pt x="4"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37">
                <a:extLst>
                  <a:ext uri="{FF2B5EF4-FFF2-40B4-BE49-F238E27FC236}">
                    <a16:creationId xmlns:a16="http://schemas.microsoft.com/office/drawing/2014/main" id="{1B1C51E8-F800-5B46-ACDC-374983AE7B2E}"/>
                  </a:ext>
                </a:extLst>
              </p:cNvPr>
              <p:cNvSpPr>
                <a:spLocks/>
              </p:cNvSpPr>
              <p:nvPr/>
            </p:nvSpPr>
            <p:spPr bwMode="auto">
              <a:xfrm>
                <a:off x="3052" y="1706"/>
                <a:ext cx="2" cy="3"/>
              </a:xfrm>
              <a:custGeom>
                <a:avLst/>
                <a:gdLst>
                  <a:gd name="T0" fmla="*/ 3 w 3"/>
                  <a:gd name="T1" fmla="*/ 0 h 6"/>
                  <a:gd name="T2" fmla="*/ 0 w 3"/>
                  <a:gd name="T3" fmla="*/ 6 h 6"/>
                  <a:gd name="T4" fmla="*/ 3 w 3"/>
                  <a:gd name="T5" fmla="*/ 0 h 6"/>
                </a:gdLst>
                <a:ahLst/>
                <a:cxnLst>
                  <a:cxn ang="0">
                    <a:pos x="T0" y="T1"/>
                  </a:cxn>
                  <a:cxn ang="0">
                    <a:pos x="T2" y="T3"/>
                  </a:cxn>
                  <a:cxn ang="0">
                    <a:pos x="T4" y="T5"/>
                  </a:cxn>
                </a:cxnLst>
                <a:rect l="0" t="0" r="r" b="b"/>
                <a:pathLst>
                  <a:path w="3" h="6">
                    <a:moveTo>
                      <a:pt x="3" y="0"/>
                    </a:moveTo>
                    <a:cubicBezTo>
                      <a:pt x="2" y="2"/>
                      <a:pt x="1" y="4"/>
                      <a:pt x="0" y="6"/>
                    </a:cubicBezTo>
                    <a:cubicBezTo>
                      <a:pt x="1" y="4"/>
                      <a:pt x="2" y="2"/>
                      <a:pt x="3"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38">
                <a:extLst>
                  <a:ext uri="{FF2B5EF4-FFF2-40B4-BE49-F238E27FC236}">
                    <a16:creationId xmlns:a16="http://schemas.microsoft.com/office/drawing/2014/main" id="{1C58F37F-0973-514E-B8EC-49E5C6578FFD}"/>
                  </a:ext>
                </a:extLst>
              </p:cNvPr>
              <p:cNvSpPr>
                <a:spLocks/>
              </p:cNvSpPr>
              <p:nvPr/>
            </p:nvSpPr>
            <p:spPr bwMode="auto">
              <a:xfrm>
                <a:off x="3046" y="1719"/>
                <a:ext cx="1" cy="4"/>
              </a:xfrm>
              <a:custGeom>
                <a:avLst/>
                <a:gdLst>
                  <a:gd name="T0" fmla="*/ 3 w 3"/>
                  <a:gd name="T1" fmla="*/ 0 h 7"/>
                  <a:gd name="T2" fmla="*/ 0 w 3"/>
                  <a:gd name="T3" fmla="*/ 7 h 7"/>
                  <a:gd name="T4" fmla="*/ 3 w 3"/>
                  <a:gd name="T5" fmla="*/ 0 h 7"/>
                </a:gdLst>
                <a:ahLst/>
                <a:cxnLst>
                  <a:cxn ang="0">
                    <a:pos x="T0" y="T1"/>
                  </a:cxn>
                  <a:cxn ang="0">
                    <a:pos x="T2" y="T3"/>
                  </a:cxn>
                  <a:cxn ang="0">
                    <a:pos x="T4" y="T5"/>
                  </a:cxn>
                </a:cxnLst>
                <a:rect l="0" t="0" r="r" b="b"/>
                <a:pathLst>
                  <a:path w="3" h="7">
                    <a:moveTo>
                      <a:pt x="3" y="0"/>
                    </a:moveTo>
                    <a:cubicBezTo>
                      <a:pt x="2" y="2"/>
                      <a:pt x="1" y="5"/>
                      <a:pt x="0" y="7"/>
                    </a:cubicBezTo>
                    <a:cubicBezTo>
                      <a:pt x="1" y="5"/>
                      <a:pt x="2" y="2"/>
                      <a:pt x="3"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39">
                <a:extLst>
                  <a:ext uri="{FF2B5EF4-FFF2-40B4-BE49-F238E27FC236}">
                    <a16:creationId xmlns:a16="http://schemas.microsoft.com/office/drawing/2014/main" id="{628C10ED-4C62-E448-9EE5-7FE95904449E}"/>
                  </a:ext>
                </a:extLst>
              </p:cNvPr>
              <p:cNvSpPr>
                <a:spLocks/>
              </p:cNvSpPr>
              <p:nvPr/>
            </p:nvSpPr>
            <p:spPr bwMode="auto">
              <a:xfrm>
                <a:off x="2753" y="1479"/>
                <a:ext cx="314" cy="326"/>
              </a:xfrm>
              <a:custGeom>
                <a:avLst/>
                <a:gdLst>
                  <a:gd name="T0" fmla="*/ 474 w 540"/>
                  <a:gd name="T1" fmla="*/ 474 h 563"/>
                  <a:gd name="T2" fmla="*/ 539 w 540"/>
                  <a:gd name="T3" fmla="*/ 302 h 563"/>
                  <a:gd name="T4" fmla="*/ 457 w 540"/>
                  <a:gd name="T5" fmla="*/ 105 h 563"/>
                  <a:gd name="T6" fmla="*/ 78 w 540"/>
                  <a:gd name="T7" fmla="*/ 105 h 563"/>
                  <a:gd name="T8" fmla="*/ 0 w 540"/>
                  <a:gd name="T9" fmla="*/ 184 h 563"/>
                  <a:gd name="T10" fmla="*/ 0 w 540"/>
                  <a:gd name="T11" fmla="*/ 295 h 563"/>
                  <a:gd name="T12" fmla="*/ 268 w 540"/>
                  <a:gd name="T13" fmla="*/ 563 h 563"/>
                  <a:gd name="T14" fmla="*/ 461 w 540"/>
                  <a:gd name="T15" fmla="*/ 488 h 563"/>
                  <a:gd name="T16" fmla="*/ 463 w 540"/>
                  <a:gd name="T17" fmla="*/ 486 h 563"/>
                  <a:gd name="T18" fmla="*/ 474 w 540"/>
                  <a:gd name="T19" fmla="*/ 474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563">
                    <a:moveTo>
                      <a:pt x="474" y="474"/>
                    </a:moveTo>
                    <a:cubicBezTo>
                      <a:pt x="515" y="426"/>
                      <a:pt x="539" y="364"/>
                      <a:pt x="539" y="302"/>
                    </a:cubicBezTo>
                    <a:cubicBezTo>
                      <a:pt x="540" y="232"/>
                      <a:pt x="510" y="158"/>
                      <a:pt x="457" y="105"/>
                    </a:cubicBezTo>
                    <a:cubicBezTo>
                      <a:pt x="352" y="0"/>
                      <a:pt x="182" y="0"/>
                      <a:pt x="78" y="105"/>
                    </a:cubicBezTo>
                    <a:cubicBezTo>
                      <a:pt x="0" y="184"/>
                      <a:pt x="0" y="184"/>
                      <a:pt x="0" y="184"/>
                    </a:cubicBezTo>
                    <a:cubicBezTo>
                      <a:pt x="0" y="295"/>
                      <a:pt x="0" y="295"/>
                      <a:pt x="0" y="295"/>
                    </a:cubicBezTo>
                    <a:cubicBezTo>
                      <a:pt x="0" y="443"/>
                      <a:pt x="120" y="563"/>
                      <a:pt x="268" y="563"/>
                    </a:cubicBezTo>
                    <a:cubicBezTo>
                      <a:pt x="342" y="563"/>
                      <a:pt x="413" y="537"/>
                      <a:pt x="461" y="488"/>
                    </a:cubicBezTo>
                    <a:cubicBezTo>
                      <a:pt x="462" y="487"/>
                      <a:pt x="463" y="486"/>
                      <a:pt x="463" y="486"/>
                    </a:cubicBezTo>
                    <a:cubicBezTo>
                      <a:pt x="467" y="482"/>
                      <a:pt x="471" y="478"/>
                      <a:pt x="474" y="474"/>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36" name="Rectangle 135">
            <a:extLst>
              <a:ext uri="{FF2B5EF4-FFF2-40B4-BE49-F238E27FC236}">
                <a16:creationId xmlns:a16="http://schemas.microsoft.com/office/drawing/2014/main" id="{A22AF46A-6678-6E40-BCF4-F07C0309967E}"/>
              </a:ext>
            </a:extLst>
          </p:cNvPr>
          <p:cNvSpPr/>
          <p:nvPr/>
        </p:nvSpPr>
        <p:spPr>
          <a:xfrm>
            <a:off x="-18442" y="4664363"/>
            <a:ext cx="2285999" cy="276999"/>
          </a:xfrm>
          <a:prstGeom prst="rect">
            <a:avLst/>
          </a:prstGeom>
        </p:spPr>
        <p:txBody>
          <a:bodyPr wrap="square">
            <a:spAutoFit/>
          </a:bodyPr>
          <a:lstStyle/>
          <a:p>
            <a:pPr algn="ctr"/>
            <a:r>
              <a:rPr lang="en-US" sz="1200" dirty="0">
                <a:solidFill>
                  <a:schemeClr val="bg2"/>
                </a:solidFill>
                <a:latin typeface="+mn-lt"/>
              </a:rPr>
              <a:t>Within one night</a:t>
            </a:r>
          </a:p>
        </p:txBody>
      </p:sp>
      <p:sp>
        <p:nvSpPr>
          <p:cNvPr id="138" name="Rectangle 137">
            <a:extLst>
              <a:ext uri="{FF2B5EF4-FFF2-40B4-BE49-F238E27FC236}">
                <a16:creationId xmlns:a16="http://schemas.microsoft.com/office/drawing/2014/main" id="{D71214CE-C142-1340-B1B7-636DB2D7F73A}"/>
              </a:ext>
            </a:extLst>
          </p:cNvPr>
          <p:cNvSpPr/>
          <p:nvPr/>
        </p:nvSpPr>
        <p:spPr>
          <a:xfrm>
            <a:off x="4572002" y="1215186"/>
            <a:ext cx="2285999" cy="1964157"/>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Rounded Rectangle 25">
            <a:extLst>
              <a:ext uri="{FF2B5EF4-FFF2-40B4-BE49-F238E27FC236}">
                <a16:creationId xmlns:a16="http://schemas.microsoft.com/office/drawing/2014/main" id="{FE4DE884-98D8-5E48-8A04-A5D68C385D90}"/>
              </a:ext>
            </a:extLst>
          </p:cNvPr>
          <p:cNvSpPr/>
          <p:nvPr/>
        </p:nvSpPr>
        <p:spPr>
          <a:xfrm>
            <a:off x="5801777" y="2475892"/>
            <a:ext cx="508580" cy="128212"/>
          </a:xfrm>
          <a:prstGeom prst="roundRect">
            <a:avLst>
              <a:gd name="adj" fmla="val 9456"/>
            </a:avLst>
          </a:prstGeom>
          <a:solidFill>
            <a:schemeClr val="accent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en-US">
              <a:solidFill>
                <a:schemeClr val="bg2"/>
              </a:solidFill>
            </a:endParaRPr>
          </a:p>
        </p:txBody>
      </p:sp>
      <p:sp>
        <p:nvSpPr>
          <p:cNvPr id="140" name="Rounded Rectangle 26">
            <a:extLst>
              <a:ext uri="{FF2B5EF4-FFF2-40B4-BE49-F238E27FC236}">
                <a16:creationId xmlns:a16="http://schemas.microsoft.com/office/drawing/2014/main" id="{534F6B68-1249-A045-A377-040DA575D321}"/>
              </a:ext>
            </a:extLst>
          </p:cNvPr>
          <p:cNvSpPr/>
          <p:nvPr/>
        </p:nvSpPr>
        <p:spPr>
          <a:xfrm>
            <a:off x="5145866" y="1695630"/>
            <a:ext cx="508580" cy="908476"/>
          </a:xfrm>
          <a:prstGeom prst="roundRect">
            <a:avLst>
              <a:gd name="adj" fmla="val 9502"/>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en-US">
              <a:solidFill>
                <a:schemeClr val="bg2"/>
              </a:solidFill>
            </a:endParaRPr>
          </a:p>
        </p:txBody>
      </p:sp>
      <p:sp>
        <p:nvSpPr>
          <p:cNvPr id="141" name="TextBox 140">
            <a:extLst>
              <a:ext uri="{FF2B5EF4-FFF2-40B4-BE49-F238E27FC236}">
                <a16:creationId xmlns:a16="http://schemas.microsoft.com/office/drawing/2014/main" id="{909F4A07-AF20-9D47-9077-EB70E268D839}"/>
              </a:ext>
            </a:extLst>
          </p:cNvPr>
          <p:cNvSpPr txBox="1"/>
          <p:nvPr/>
        </p:nvSpPr>
        <p:spPr>
          <a:xfrm>
            <a:off x="5594314" y="2170709"/>
            <a:ext cx="1039305" cy="276999"/>
          </a:xfrm>
          <a:prstGeom prst="rect">
            <a:avLst/>
          </a:prstGeom>
          <a:noFill/>
        </p:spPr>
        <p:txBody>
          <a:bodyPr wrap="square" rtlCol="0">
            <a:spAutoFit/>
          </a:bodyPr>
          <a:lstStyle/>
          <a:p>
            <a:pPr algn="ctr"/>
            <a:r>
              <a:rPr lang="en-US" sz="1200" dirty="0">
                <a:solidFill>
                  <a:schemeClr val="bg2"/>
                </a:solidFill>
                <a:latin typeface="+mn-lt"/>
              </a:rPr>
              <a:t>10-minutes</a:t>
            </a:r>
          </a:p>
        </p:txBody>
      </p:sp>
      <p:sp>
        <p:nvSpPr>
          <p:cNvPr id="142" name="TextBox 141">
            <a:extLst>
              <a:ext uri="{FF2B5EF4-FFF2-40B4-BE49-F238E27FC236}">
                <a16:creationId xmlns:a16="http://schemas.microsoft.com/office/drawing/2014/main" id="{1D1264CB-4E1D-C944-BD71-A4AF58E5FA00}"/>
              </a:ext>
            </a:extLst>
          </p:cNvPr>
          <p:cNvSpPr txBox="1"/>
          <p:nvPr/>
        </p:nvSpPr>
        <p:spPr>
          <a:xfrm>
            <a:off x="4957538" y="1400138"/>
            <a:ext cx="885235" cy="276999"/>
          </a:xfrm>
          <a:prstGeom prst="rect">
            <a:avLst/>
          </a:prstGeom>
          <a:noFill/>
        </p:spPr>
        <p:txBody>
          <a:bodyPr wrap="square" rtlCol="0">
            <a:spAutoFit/>
          </a:bodyPr>
          <a:lstStyle/>
          <a:p>
            <a:pPr algn="ctr"/>
            <a:r>
              <a:rPr lang="en-US" sz="1200" dirty="0">
                <a:solidFill>
                  <a:schemeClr val="bg2"/>
                </a:solidFill>
                <a:latin typeface="+mn-lt"/>
              </a:rPr>
              <a:t>3-days</a:t>
            </a:r>
          </a:p>
        </p:txBody>
      </p:sp>
      <p:sp>
        <p:nvSpPr>
          <p:cNvPr id="143" name="Rectangle 142">
            <a:extLst>
              <a:ext uri="{FF2B5EF4-FFF2-40B4-BE49-F238E27FC236}">
                <a16:creationId xmlns:a16="http://schemas.microsoft.com/office/drawing/2014/main" id="{658C6DF7-CD90-464B-8CCB-A80455BEDA69}"/>
              </a:ext>
            </a:extLst>
          </p:cNvPr>
          <p:cNvSpPr/>
          <p:nvPr/>
        </p:nvSpPr>
        <p:spPr>
          <a:xfrm>
            <a:off x="4888178" y="2761694"/>
            <a:ext cx="1630576" cy="276999"/>
          </a:xfrm>
          <a:prstGeom prst="rect">
            <a:avLst/>
          </a:prstGeom>
        </p:spPr>
        <p:txBody>
          <a:bodyPr wrap="none">
            <a:spAutoFit/>
          </a:bodyPr>
          <a:lstStyle/>
          <a:p>
            <a:pPr algn="ctr"/>
            <a:r>
              <a:rPr lang="en-US" sz="1200" dirty="0">
                <a:solidFill>
                  <a:schemeClr val="bg2"/>
                </a:solidFill>
                <a:latin typeface="+mn-lt"/>
              </a:rPr>
              <a:t>VM provisioning time</a:t>
            </a:r>
            <a:endParaRPr lang="en-US" sz="3600" dirty="0">
              <a:solidFill>
                <a:schemeClr val="bg2"/>
              </a:solidFill>
              <a:latin typeface="+mn-lt"/>
            </a:endParaRPr>
          </a:p>
        </p:txBody>
      </p:sp>
      <p:cxnSp>
        <p:nvCxnSpPr>
          <p:cNvPr id="145" name="Straight Connector 144">
            <a:extLst>
              <a:ext uri="{FF2B5EF4-FFF2-40B4-BE49-F238E27FC236}">
                <a16:creationId xmlns:a16="http://schemas.microsoft.com/office/drawing/2014/main" id="{16041CFD-DE6A-D348-9356-7AB15B4F6472}"/>
              </a:ext>
            </a:extLst>
          </p:cNvPr>
          <p:cNvCxnSpPr/>
          <p:nvPr/>
        </p:nvCxnSpPr>
        <p:spPr>
          <a:xfrm>
            <a:off x="4916542" y="2688475"/>
            <a:ext cx="1526876" cy="0"/>
          </a:xfrm>
          <a:prstGeom prst="line">
            <a:avLst/>
          </a:prstGeom>
          <a:ln w="12700" cap="rnd">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
        <p:nvSpPr>
          <p:cNvPr id="146" name="TextBox 145">
            <a:extLst>
              <a:ext uri="{FF2B5EF4-FFF2-40B4-BE49-F238E27FC236}">
                <a16:creationId xmlns:a16="http://schemas.microsoft.com/office/drawing/2014/main" id="{36B2D379-8D58-764F-AE3B-3134F9DE228B}"/>
              </a:ext>
            </a:extLst>
          </p:cNvPr>
          <p:cNvSpPr txBox="1"/>
          <p:nvPr/>
        </p:nvSpPr>
        <p:spPr>
          <a:xfrm>
            <a:off x="6857999" y="2875974"/>
            <a:ext cx="2286000" cy="246221"/>
          </a:xfrm>
          <a:prstGeom prst="rect">
            <a:avLst/>
          </a:prstGeom>
          <a:noFill/>
        </p:spPr>
        <p:txBody>
          <a:bodyPr wrap="square" rtlCol="0">
            <a:spAutoFit/>
          </a:bodyPr>
          <a:lstStyle/>
          <a:p>
            <a:r>
              <a:rPr lang="en-US" sz="1000" dirty="0">
                <a:solidFill>
                  <a:schemeClr val="bg2"/>
                </a:solidFill>
                <a:latin typeface="+mn-lt"/>
              </a:rPr>
              <a:t>Public: San Joaquin County</a:t>
            </a:r>
          </a:p>
        </p:txBody>
      </p:sp>
      <p:sp>
        <p:nvSpPr>
          <p:cNvPr id="2" name="Rectangle 1">
            <a:extLst>
              <a:ext uri="{FF2B5EF4-FFF2-40B4-BE49-F238E27FC236}">
                <a16:creationId xmlns:a16="http://schemas.microsoft.com/office/drawing/2014/main" id="{9607086A-3161-5A48-9D6E-5FAD0029B8FF}"/>
              </a:ext>
            </a:extLst>
          </p:cNvPr>
          <p:cNvSpPr/>
          <p:nvPr/>
        </p:nvSpPr>
        <p:spPr>
          <a:xfrm>
            <a:off x="6857998" y="2636979"/>
            <a:ext cx="939681" cy="276999"/>
          </a:xfrm>
          <a:prstGeom prst="rect">
            <a:avLst/>
          </a:prstGeom>
        </p:spPr>
        <p:txBody>
          <a:bodyPr wrap="none">
            <a:spAutoFit/>
          </a:bodyPr>
          <a:lstStyle/>
          <a:p>
            <a:r>
              <a:rPr lang="en-US" sz="1200" dirty="0">
                <a:solidFill>
                  <a:schemeClr val="bg2"/>
                </a:solidFill>
                <a:latin typeface="+mn-lt"/>
              </a:rPr>
              <a:t>Cisco UCS</a:t>
            </a:r>
          </a:p>
        </p:txBody>
      </p:sp>
      <p:sp>
        <p:nvSpPr>
          <p:cNvPr id="3" name="Rectangle 2">
            <a:extLst>
              <a:ext uri="{FF2B5EF4-FFF2-40B4-BE49-F238E27FC236}">
                <a16:creationId xmlns:a16="http://schemas.microsoft.com/office/drawing/2014/main" id="{CFB8CB61-6D99-7B4C-9F1A-311F633A2A04}"/>
              </a:ext>
            </a:extLst>
          </p:cNvPr>
          <p:cNvSpPr/>
          <p:nvPr/>
        </p:nvSpPr>
        <p:spPr>
          <a:xfrm>
            <a:off x="2283682" y="2588208"/>
            <a:ext cx="982961" cy="307777"/>
          </a:xfrm>
          <a:prstGeom prst="rect">
            <a:avLst/>
          </a:prstGeom>
        </p:spPr>
        <p:txBody>
          <a:bodyPr wrap="none">
            <a:spAutoFit/>
          </a:bodyPr>
          <a:lstStyle/>
          <a:p>
            <a:r>
              <a:rPr lang="en-US" sz="1400" dirty="0">
                <a:solidFill>
                  <a:schemeClr val="bg2"/>
                </a:solidFill>
                <a:latin typeface="+mn-lt"/>
              </a:rPr>
              <a:t>Cisco ACI</a:t>
            </a:r>
          </a:p>
        </p:txBody>
      </p:sp>
      <p:sp>
        <p:nvSpPr>
          <p:cNvPr id="5" name="Rectangle 4">
            <a:extLst>
              <a:ext uri="{FF2B5EF4-FFF2-40B4-BE49-F238E27FC236}">
                <a16:creationId xmlns:a16="http://schemas.microsoft.com/office/drawing/2014/main" id="{0C843A4D-F83B-694C-A13E-5AD88B1D4D92}"/>
              </a:ext>
            </a:extLst>
          </p:cNvPr>
          <p:cNvSpPr/>
          <p:nvPr/>
        </p:nvSpPr>
        <p:spPr>
          <a:xfrm>
            <a:off x="2281365" y="4590909"/>
            <a:ext cx="1015021" cy="276999"/>
          </a:xfrm>
          <a:prstGeom prst="rect">
            <a:avLst/>
          </a:prstGeom>
        </p:spPr>
        <p:txBody>
          <a:bodyPr wrap="none">
            <a:spAutoFit/>
          </a:bodyPr>
          <a:lstStyle/>
          <a:p>
            <a:pPr algn="ctr"/>
            <a:r>
              <a:rPr lang="en-US" sz="1200" dirty="0">
                <a:solidFill>
                  <a:schemeClr val="bg2"/>
                </a:solidFill>
                <a:latin typeface="+mn-lt"/>
              </a:rPr>
              <a:t>Cisco WOM</a:t>
            </a:r>
          </a:p>
        </p:txBody>
      </p:sp>
      <p:sp>
        <p:nvSpPr>
          <p:cNvPr id="72" name="TextBox 71">
            <a:extLst>
              <a:ext uri="{FF2B5EF4-FFF2-40B4-BE49-F238E27FC236}">
                <a16:creationId xmlns:a16="http://schemas.microsoft.com/office/drawing/2014/main" id="{AFE798C3-8612-F14C-B1C3-2D580CAD1460}"/>
              </a:ext>
            </a:extLst>
          </p:cNvPr>
          <p:cNvSpPr txBox="1"/>
          <p:nvPr/>
        </p:nvSpPr>
        <p:spPr>
          <a:xfrm>
            <a:off x="2283682" y="4813344"/>
            <a:ext cx="2286000" cy="246221"/>
          </a:xfrm>
          <a:prstGeom prst="rect">
            <a:avLst/>
          </a:prstGeom>
          <a:noFill/>
        </p:spPr>
        <p:txBody>
          <a:bodyPr wrap="square" rtlCol="0">
            <a:spAutoFit/>
          </a:bodyPr>
          <a:lstStyle/>
          <a:p>
            <a:r>
              <a:rPr lang="en-US" sz="1000" dirty="0">
                <a:solidFill>
                  <a:schemeClr val="bg2"/>
                </a:solidFill>
                <a:latin typeface="+mn-lt"/>
              </a:rPr>
              <a:t>Cisco on Cisco IT</a:t>
            </a:r>
          </a:p>
        </p:txBody>
      </p:sp>
      <p:sp>
        <p:nvSpPr>
          <p:cNvPr id="71" name="Rectangle 70">
            <a:extLst>
              <a:ext uri="{FF2B5EF4-FFF2-40B4-BE49-F238E27FC236}">
                <a16:creationId xmlns:a16="http://schemas.microsoft.com/office/drawing/2014/main" id="{B8C5D22F-CE55-FD49-8434-C671A8B2CB04}"/>
              </a:ext>
            </a:extLst>
          </p:cNvPr>
          <p:cNvSpPr/>
          <p:nvPr/>
        </p:nvSpPr>
        <p:spPr>
          <a:xfrm>
            <a:off x="6890992" y="4590909"/>
            <a:ext cx="1665841" cy="276999"/>
          </a:xfrm>
          <a:prstGeom prst="rect">
            <a:avLst/>
          </a:prstGeom>
        </p:spPr>
        <p:txBody>
          <a:bodyPr wrap="none">
            <a:spAutoFit/>
          </a:bodyPr>
          <a:lstStyle/>
          <a:p>
            <a:r>
              <a:rPr lang="en-US" sz="1200" dirty="0">
                <a:solidFill>
                  <a:schemeClr val="bg2"/>
                </a:solidFill>
                <a:latin typeface="+mn-lt"/>
              </a:rPr>
              <a:t>Cisco Tetration &amp; ACI</a:t>
            </a:r>
          </a:p>
        </p:txBody>
      </p:sp>
      <p:sp>
        <p:nvSpPr>
          <p:cNvPr id="73" name="TextBox 72">
            <a:extLst>
              <a:ext uri="{FF2B5EF4-FFF2-40B4-BE49-F238E27FC236}">
                <a16:creationId xmlns:a16="http://schemas.microsoft.com/office/drawing/2014/main" id="{DEBDB2F3-07B5-4043-94C8-3B567EA5A0D4}"/>
              </a:ext>
            </a:extLst>
          </p:cNvPr>
          <p:cNvSpPr txBox="1"/>
          <p:nvPr/>
        </p:nvSpPr>
        <p:spPr>
          <a:xfrm>
            <a:off x="6890992" y="4813344"/>
            <a:ext cx="2286000" cy="246221"/>
          </a:xfrm>
          <a:prstGeom prst="rect">
            <a:avLst/>
          </a:prstGeom>
          <a:noFill/>
        </p:spPr>
        <p:txBody>
          <a:bodyPr wrap="square" rtlCol="0">
            <a:spAutoFit/>
          </a:bodyPr>
          <a:lstStyle/>
          <a:p>
            <a:r>
              <a:rPr lang="en-US" sz="1000" dirty="0">
                <a:solidFill>
                  <a:schemeClr val="bg2"/>
                </a:solidFill>
                <a:latin typeface="+mn-lt"/>
              </a:rPr>
              <a:t>Cisco on Cisco IT</a:t>
            </a:r>
          </a:p>
        </p:txBody>
      </p:sp>
    </p:spTree>
    <p:extLst>
      <p:ext uri="{BB962C8B-B14F-4D97-AF65-F5344CB8AC3E}">
        <p14:creationId xmlns:p14="http://schemas.microsoft.com/office/powerpoint/2010/main" val="30402194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p:txBody>
          <a:bodyPr/>
          <a:lstStyle/>
          <a:p>
            <a:r>
              <a:rPr lang="en-US" dirty="0" err="1"/>
              <a:t>Jarut</a:t>
            </a:r>
            <a:r>
              <a:rPr lang="en-US" dirty="0"/>
              <a:t> </a:t>
            </a:r>
            <a:r>
              <a:rPr lang="en-US" dirty="0" err="1"/>
              <a:t>Nakaramaleerat</a:t>
            </a:r>
            <a:r>
              <a:rPr lang="en-US" dirty="0"/>
              <a:t> </a:t>
            </a:r>
          </a:p>
        </p:txBody>
      </p:sp>
      <p:sp>
        <p:nvSpPr>
          <p:cNvPr id="3" name="Text Placeholder 2"/>
          <p:cNvSpPr>
            <a:spLocks noGrp="1"/>
          </p:cNvSpPr>
          <p:nvPr>
            <p:ph type="body" sz="quarter" idx="11"/>
          </p:nvPr>
        </p:nvSpPr>
        <p:spPr/>
        <p:txBody>
          <a:bodyPr/>
          <a:lstStyle/>
          <a:p>
            <a:r>
              <a:rPr lang="en-US" dirty="0"/>
              <a:t>Data Centre Sales Manager , Cisco Systems</a:t>
            </a:r>
          </a:p>
        </p:txBody>
      </p:sp>
      <p:sp>
        <p:nvSpPr>
          <p:cNvPr id="4" name="Text Placeholder 3"/>
          <p:cNvSpPr>
            <a:spLocks noGrp="1"/>
          </p:cNvSpPr>
          <p:nvPr>
            <p:ph type="body" sz="quarter" idx="12"/>
          </p:nvPr>
        </p:nvSpPr>
        <p:spPr>
          <a:xfrm>
            <a:off x="469496" y="4348762"/>
            <a:ext cx="7037805" cy="288131"/>
          </a:xfrm>
        </p:spPr>
        <p:txBody>
          <a:bodyPr/>
          <a:lstStyle/>
          <a:p>
            <a:r>
              <a:rPr lang="en-US" dirty="0"/>
              <a:t>Oct 2018</a:t>
            </a:r>
          </a:p>
        </p:txBody>
      </p:sp>
      <p:sp>
        <p:nvSpPr>
          <p:cNvPr id="6" name="Title 5"/>
          <p:cNvSpPr>
            <a:spLocks noGrp="1"/>
          </p:cNvSpPr>
          <p:nvPr>
            <p:ph type="ctrTitle"/>
          </p:nvPr>
        </p:nvSpPr>
        <p:spPr>
          <a:xfrm>
            <a:off x="425765" y="1681655"/>
            <a:ext cx="5481049" cy="1585640"/>
          </a:xfrm>
        </p:spPr>
        <p:txBody>
          <a:bodyPr/>
          <a:lstStyle/>
          <a:p>
            <a:r>
              <a:rPr lang="en-US" dirty="0"/>
              <a:t>Moving the business forward with Digital Transformation</a:t>
            </a:r>
          </a:p>
        </p:txBody>
      </p:sp>
      <p:pic>
        <p:nvPicPr>
          <p:cNvPr id="9" name="Picture 8"/>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60295" y="104669"/>
            <a:ext cx="3583705" cy="2624328"/>
          </a:xfrm>
          <a:prstGeom prst="rect">
            <a:avLst/>
          </a:prstGeom>
        </p:spPr>
      </p:pic>
    </p:spTree>
    <p:extLst>
      <p:ext uri="{BB962C8B-B14F-4D97-AF65-F5344CB8AC3E}">
        <p14:creationId xmlns:p14="http://schemas.microsoft.com/office/powerpoint/2010/main" val="194163395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Rounded Corners 28">
            <a:extLst>
              <a:ext uri="{FF2B5EF4-FFF2-40B4-BE49-F238E27FC236}">
                <a16:creationId xmlns:a16="http://schemas.microsoft.com/office/drawing/2014/main" id="{02060170-F086-47C1-8AE2-4A990BCF882F}"/>
              </a:ext>
            </a:extLst>
          </p:cNvPr>
          <p:cNvSpPr/>
          <p:nvPr/>
        </p:nvSpPr>
        <p:spPr>
          <a:xfrm>
            <a:off x="4909360" y="3486150"/>
            <a:ext cx="3908070" cy="1287790"/>
          </a:xfrm>
          <a:prstGeom prst="roundRect">
            <a:avLst>
              <a:gd name="adj" fmla="val 25515"/>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Rounded Corners 3">
            <a:extLst>
              <a:ext uri="{FF2B5EF4-FFF2-40B4-BE49-F238E27FC236}">
                <a16:creationId xmlns:a16="http://schemas.microsoft.com/office/drawing/2014/main" id="{C85E973C-DEAB-4BE5-83F1-44F9D846E20F}"/>
              </a:ext>
            </a:extLst>
          </p:cNvPr>
          <p:cNvSpPr/>
          <p:nvPr/>
        </p:nvSpPr>
        <p:spPr>
          <a:xfrm>
            <a:off x="4909360" y="479440"/>
            <a:ext cx="3908070" cy="1287790"/>
          </a:xfrm>
          <a:prstGeom prst="roundRect">
            <a:avLst>
              <a:gd name="adj" fmla="val 25515"/>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Rounded Corners 27">
            <a:extLst>
              <a:ext uri="{FF2B5EF4-FFF2-40B4-BE49-F238E27FC236}">
                <a16:creationId xmlns:a16="http://schemas.microsoft.com/office/drawing/2014/main" id="{B29554CA-C307-4023-9342-54DB82CE501D}"/>
              </a:ext>
            </a:extLst>
          </p:cNvPr>
          <p:cNvSpPr/>
          <p:nvPr/>
        </p:nvSpPr>
        <p:spPr>
          <a:xfrm>
            <a:off x="4909360" y="1982795"/>
            <a:ext cx="3908070" cy="1287790"/>
          </a:xfrm>
          <a:prstGeom prst="roundRect">
            <a:avLst>
              <a:gd name="adj" fmla="val 25515"/>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322" name="Title 1"/>
          <p:cNvSpPr>
            <a:spLocks noGrp="1"/>
          </p:cNvSpPr>
          <p:nvPr>
            <p:ph type="title"/>
          </p:nvPr>
        </p:nvSpPr>
        <p:spPr>
          <a:xfrm>
            <a:off x="419100" y="1657350"/>
            <a:ext cx="4051300" cy="1828800"/>
          </a:xfrm>
        </p:spPr>
        <p:txBody>
          <a:bodyPr/>
          <a:lstStyle/>
          <a:p>
            <a:r>
              <a:rPr lang="en-GB" altLang="en-US" dirty="0"/>
              <a:t>The Cisco difference</a:t>
            </a:r>
          </a:p>
        </p:txBody>
      </p:sp>
      <p:sp>
        <p:nvSpPr>
          <p:cNvPr id="20" name="TextBox 19">
            <a:extLst>
              <a:ext uri="{FF2B5EF4-FFF2-40B4-BE49-F238E27FC236}">
                <a16:creationId xmlns:a16="http://schemas.microsoft.com/office/drawing/2014/main" id="{03044685-2CFE-45DE-92FA-91D9CDD4A20E}"/>
              </a:ext>
            </a:extLst>
          </p:cNvPr>
          <p:cNvSpPr txBox="1"/>
          <p:nvPr/>
        </p:nvSpPr>
        <p:spPr>
          <a:xfrm>
            <a:off x="5704044" y="2301655"/>
            <a:ext cx="2994323" cy="461665"/>
          </a:xfrm>
          <a:prstGeom prst="rect">
            <a:avLst/>
          </a:prstGeom>
          <a:noFill/>
        </p:spPr>
        <p:txBody>
          <a:bodyPr wrap="square" rtlCol="0" anchor="ctr">
            <a:spAutoFit/>
          </a:bodyPr>
          <a:lstStyle/>
          <a:p>
            <a:r>
              <a:rPr lang="en-US" sz="2400" dirty="0">
                <a:solidFill>
                  <a:schemeClr val="bg1">
                    <a:lumMod val="75000"/>
                  </a:schemeClr>
                </a:solidFill>
                <a:latin typeface="+mn-lt"/>
              </a:rPr>
              <a:t>Transformational</a:t>
            </a:r>
          </a:p>
        </p:txBody>
      </p:sp>
      <p:sp>
        <p:nvSpPr>
          <p:cNvPr id="25" name="Freeform 10">
            <a:extLst>
              <a:ext uri="{FF2B5EF4-FFF2-40B4-BE49-F238E27FC236}">
                <a16:creationId xmlns:a16="http://schemas.microsoft.com/office/drawing/2014/main" id="{4B6D09AC-03BE-408C-A879-0C23DCDF9ED2}"/>
              </a:ext>
            </a:extLst>
          </p:cNvPr>
          <p:cNvSpPr>
            <a:spLocks noChangeArrowheads="1"/>
          </p:cNvSpPr>
          <p:nvPr/>
        </p:nvSpPr>
        <p:spPr bwMode="auto">
          <a:xfrm>
            <a:off x="5362087" y="2279111"/>
            <a:ext cx="271151" cy="415197"/>
          </a:xfrm>
          <a:custGeom>
            <a:avLst/>
            <a:gdLst>
              <a:gd name="T0" fmla="*/ 135298 w 704"/>
              <a:gd name="T1" fmla="*/ 0 h 1079"/>
              <a:gd name="T2" fmla="*/ 135298 w 704"/>
              <a:gd name="T3" fmla="*/ 0 h 1079"/>
              <a:gd name="T4" fmla="*/ 140349 w 704"/>
              <a:gd name="T5" fmla="*/ 2163 h 1079"/>
              <a:gd name="T6" fmla="*/ 206736 w 704"/>
              <a:gd name="T7" fmla="*/ 33162 h 1079"/>
              <a:gd name="T8" fmla="*/ 244259 w 704"/>
              <a:gd name="T9" fmla="*/ 97685 h 1079"/>
              <a:gd name="T10" fmla="*/ 247506 w 704"/>
              <a:gd name="T11" fmla="*/ 121476 h 1079"/>
              <a:gd name="T12" fmla="*/ 243898 w 704"/>
              <a:gd name="T13" fmla="*/ 146708 h 1079"/>
              <a:gd name="T14" fmla="*/ 232713 w 704"/>
              <a:gd name="T15" fmla="*/ 176626 h 1079"/>
              <a:gd name="T16" fmla="*/ 206736 w 704"/>
              <a:gd name="T17" fmla="*/ 220242 h 1079"/>
              <a:gd name="T18" fmla="*/ 148648 w 704"/>
              <a:gd name="T19" fmla="*/ 293055 h 1079"/>
              <a:gd name="T20" fmla="*/ 136020 w 704"/>
              <a:gd name="T21" fmla="*/ 307474 h 1079"/>
              <a:gd name="T22" fmla="*/ 137102 w 704"/>
              <a:gd name="T23" fmla="*/ 311078 h 1079"/>
              <a:gd name="T24" fmla="*/ 139989 w 704"/>
              <a:gd name="T25" fmla="*/ 311799 h 1079"/>
              <a:gd name="T26" fmla="*/ 150813 w 704"/>
              <a:gd name="T27" fmla="*/ 311799 h 1079"/>
              <a:gd name="T28" fmla="*/ 200241 w 704"/>
              <a:gd name="T29" fmla="*/ 311799 h 1079"/>
              <a:gd name="T30" fmla="*/ 212869 w 704"/>
              <a:gd name="T31" fmla="*/ 312160 h 1079"/>
              <a:gd name="T32" fmla="*/ 244980 w 704"/>
              <a:gd name="T33" fmla="*/ 338113 h 1079"/>
              <a:gd name="T34" fmla="*/ 209622 w 704"/>
              <a:gd name="T35" fmla="*/ 388578 h 1079"/>
              <a:gd name="T36" fmla="*/ 199520 w 704"/>
              <a:gd name="T37" fmla="*/ 388578 h 1079"/>
              <a:gd name="T38" fmla="*/ 43295 w 704"/>
              <a:gd name="T39" fmla="*/ 388578 h 1079"/>
              <a:gd name="T40" fmla="*/ 23813 w 704"/>
              <a:gd name="T41" fmla="*/ 385694 h 1079"/>
              <a:gd name="T42" fmla="*/ 722 w 704"/>
              <a:gd name="T43" fmla="*/ 351450 h 1079"/>
              <a:gd name="T44" fmla="*/ 10102 w 704"/>
              <a:gd name="T45" fmla="*/ 325497 h 1079"/>
              <a:gd name="T46" fmla="*/ 17679 w 704"/>
              <a:gd name="T47" fmla="*/ 317206 h 1079"/>
              <a:gd name="T48" fmla="*/ 114011 w 704"/>
              <a:gd name="T49" fmla="*/ 214475 h 1079"/>
              <a:gd name="T50" fmla="*/ 153699 w 704"/>
              <a:gd name="T51" fmla="*/ 160045 h 1079"/>
              <a:gd name="T52" fmla="*/ 167409 w 704"/>
              <a:gd name="T53" fmla="*/ 132289 h 1079"/>
              <a:gd name="T54" fmla="*/ 168131 w 704"/>
              <a:gd name="T55" fmla="*/ 113185 h 1079"/>
              <a:gd name="T56" fmla="*/ 163080 w 704"/>
              <a:gd name="T57" fmla="*/ 99848 h 1079"/>
              <a:gd name="T58" fmla="*/ 116176 w 704"/>
              <a:gd name="T59" fmla="*/ 78941 h 1079"/>
              <a:gd name="T60" fmla="*/ 80097 w 704"/>
              <a:gd name="T61" fmla="*/ 111022 h 1079"/>
              <a:gd name="T62" fmla="*/ 78653 w 704"/>
              <a:gd name="T63" fmla="*/ 121836 h 1079"/>
              <a:gd name="T64" fmla="*/ 76489 w 704"/>
              <a:gd name="T65" fmla="*/ 135894 h 1079"/>
              <a:gd name="T66" fmla="*/ 35358 w 704"/>
              <a:gd name="T67" fmla="*/ 161847 h 1079"/>
              <a:gd name="T68" fmla="*/ 722 w 704"/>
              <a:gd name="T69" fmla="*/ 122557 h 1079"/>
              <a:gd name="T70" fmla="*/ 7216 w 704"/>
              <a:gd name="T71" fmla="*/ 83988 h 1079"/>
              <a:gd name="T72" fmla="*/ 95250 w 704"/>
              <a:gd name="T73" fmla="*/ 3965 h 1079"/>
              <a:gd name="T74" fmla="*/ 107878 w 704"/>
              <a:gd name="T75" fmla="*/ 2163 h 1079"/>
              <a:gd name="T76" fmla="*/ 112929 w 704"/>
              <a:gd name="T77" fmla="*/ 0 h 1079"/>
              <a:gd name="T78" fmla="*/ 135298 w 704"/>
              <a:gd name="T79" fmla="*/ 0 h 10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04" h="1079">
                <a:moveTo>
                  <a:pt x="375" y="0"/>
                </a:moveTo>
                <a:lnTo>
                  <a:pt x="375" y="0"/>
                </a:lnTo>
                <a:cubicBezTo>
                  <a:pt x="379" y="5"/>
                  <a:pt x="385" y="6"/>
                  <a:pt x="389" y="6"/>
                </a:cubicBezTo>
                <a:cubicBezTo>
                  <a:pt x="461" y="14"/>
                  <a:pt x="521" y="44"/>
                  <a:pt x="573" y="92"/>
                </a:cubicBezTo>
                <a:cubicBezTo>
                  <a:pt x="628" y="141"/>
                  <a:pt x="662" y="201"/>
                  <a:pt x="677" y="271"/>
                </a:cubicBezTo>
                <a:cubicBezTo>
                  <a:pt x="682" y="292"/>
                  <a:pt x="685" y="315"/>
                  <a:pt x="686" y="337"/>
                </a:cubicBezTo>
                <a:cubicBezTo>
                  <a:pt x="686" y="361"/>
                  <a:pt x="682" y="384"/>
                  <a:pt x="676" y="407"/>
                </a:cubicBezTo>
                <a:cubicBezTo>
                  <a:pt x="669" y="436"/>
                  <a:pt x="657" y="464"/>
                  <a:pt x="645" y="490"/>
                </a:cubicBezTo>
                <a:cubicBezTo>
                  <a:pt x="623" y="533"/>
                  <a:pt x="599" y="573"/>
                  <a:pt x="573" y="611"/>
                </a:cubicBezTo>
                <a:cubicBezTo>
                  <a:pt x="524" y="681"/>
                  <a:pt x="469" y="747"/>
                  <a:pt x="412" y="813"/>
                </a:cubicBezTo>
                <a:cubicBezTo>
                  <a:pt x="400" y="827"/>
                  <a:pt x="388" y="839"/>
                  <a:pt x="377" y="853"/>
                </a:cubicBezTo>
                <a:cubicBezTo>
                  <a:pt x="374" y="856"/>
                  <a:pt x="377" y="863"/>
                  <a:pt x="380" y="863"/>
                </a:cubicBezTo>
                <a:cubicBezTo>
                  <a:pt x="382" y="863"/>
                  <a:pt x="385" y="865"/>
                  <a:pt x="388" y="865"/>
                </a:cubicBezTo>
                <a:cubicBezTo>
                  <a:pt x="397" y="865"/>
                  <a:pt x="408" y="865"/>
                  <a:pt x="418" y="865"/>
                </a:cubicBezTo>
                <a:cubicBezTo>
                  <a:pt x="464" y="865"/>
                  <a:pt x="510" y="865"/>
                  <a:pt x="555" y="865"/>
                </a:cubicBezTo>
                <a:cubicBezTo>
                  <a:pt x="567" y="865"/>
                  <a:pt x="579" y="865"/>
                  <a:pt x="590" y="866"/>
                </a:cubicBezTo>
                <a:cubicBezTo>
                  <a:pt x="634" y="871"/>
                  <a:pt x="663" y="897"/>
                  <a:pt x="679" y="938"/>
                </a:cubicBezTo>
                <a:cubicBezTo>
                  <a:pt x="703" y="1006"/>
                  <a:pt x="648" y="1078"/>
                  <a:pt x="581" y="1078"/>
                </a:cubicBezTo>
                <a:cubicBezTo>
                  <a:pt x="571" y="1078"/>
                  <a:pt x="562" y="1078"/>
                  <a:pt x="553" y="1078"/>
                </a:cubicBezTo>
                <a:cubicBezTo>
                  <a:pt x="409" y="1078"/>
                  <a:pt x="265" y="1078"/>
                  <a:pt x="120" y="1078"/>
                </a:cubicBezTo>
                <a:cubicBezTo>
                  <a:pt x="101" y="1078"/>
                  <a:pt x="83" y="1078"/>
                  <a:pt x="66" y="1070"/>
                </a:cubicBezTo>
                <a:cubicBezTo>
                  <a:pt x="26" y="1050"/>
                  <a:pt x="5" y="1018"/>
                  <a:pt x="2" y="975"/>
                </a:cubicBezTo>
                <a:cubicBezTo>
                  <a:pt x="0" y="948"/>
                  <a:pt x="11" y="923"/>
                  <a:pt x="28" y="903"/>
                </a:cubicBezTo>
                <a:cubicBezTo>
                  <a:pt x="34" y="896"/>
                  <a:pt x="42" y="888"/>
                  <a:pt x="49" y="880"/>
                </a:cubicBezTo>
                <a:cubicBezTo>
                  <a:pt x="143" y="790"/>
                  <a:pt x="233" y="697"/>
                  <a:pt x="316" y="595"/>
                </a:cubicBezTo>
                <a:cubicBezTo>
                  <a:pt x="356" y="546"/>
                  <a:pt x="394" y="498"/>
                  <a:pt x="426" y="444"/>
                </a:cubicBezTo>
                <a:cubicBezTo>
                  <a:pt x="441" y="419"/>
                  <a:pt x="454" y="395"/>
                  <a:pt x="464" y="367"/>
                </a:cubicBezTo>
                <a:cubicBezTo>
                  <a:pt x="470" y="349"/>
                  <a:pt x="472" y="331"/>
                  <a:pt x="466" y="314"/>
                </a:cubicBezTo>
                <a:cubicBezTo>
                  <a:pt x="463" y="302"/>
                  <a:pt x="458" y="288"/>
                  <a:pt x="452" y="277"/>
                </a:cubicBezTo>
                <a:cubicBezTo>
                  <a:pt x="421" y="230"/>
                  <a:pt x="377" y="210"/>
                  <a:pt x="322" y="219"/>
                </a:cubicBezTo>
                <a:cubicBezTo>
                  <a:pt x="270" y="227"/>
                  <a:pt x="238" y="259"/>
                  <a:pt x="222" y="308"/>
                </a:cubicBezTo>
                <a:cubicBezTo>
                  <a:pt x="219" y="317"/>
                  <a:pt x="218" y="328"/>
                  <a:pt x="218" y="338"/>
                </a:cubicBezTo>
                <a:cubicBezTo>
                  <a:pt x="216" y="351"/>
                  <a:pt x="215" y="364"/>
                  <a:pt x="212" y="377"/>
                </a:cubicBezTo>
                <a:cubicBezTo>
                  <a:pt x="195" y="423"/>
                  <a:pt x="150" y="453"/>
                  <a:pt x="98" y="449"/>
                </a:cubicBezTo>
                <a:cubicBezTo>
                  <a:pt x="43" y="442"/>
                  <a:pt x="2" y="397"/>
                  <a:pt x="2" y="340"/>
                </a:cubicBezTo>
                <a:cubicBezTo>
                  <a:pt x="2" y="303"/>
                  <a:pt x="8" y="266"/>
                  <a:pt x="20" y="233"/>
                </a:cubicBezTo>
                <a:cubicBezTo>
                  <a:pt x="63" y="116"/>
                  <a:pt x="146" y="43"/>
                  <a:pt x="264" y="11"/>
                </a:cubicBezTo>
                <a:cubicBezTo>
                  <a:pt x="276" y="8"/>
                  <a:pt x="288" y="8"/>
                  <a:pt x="299" y="6"/>
                </a:cubicBezTo>
                <a:cubicBezTo>
                  <a:pt x="304" y="5"/>
                  <a:pt x="308" y="2"/>
                  <a:pt x="313" y="0"/>
                </a:cubicBezTo>
                <a:cubicBezTo>
                  <a:pt x="334" y="0"/>
                  <a:pt x="354" y="0"/>
                  <a:pt x="375" y="0"/>
                </a:cubicBezTo>
              </a:path>
            </a:pathLst>
          </a:custGeom>
          <a:solidFill>
            <a:schemeClr val="accent2"/>
          </a:solidFill>
          <a:ln>
            <a:noFill/>
          </a:ln>
          <a:effectLst/>
          <a:extLst/>
        </p:spPr>
        <p:txBody>
          <a:bodyPr wrap="none" anchor="ctr"/>
          <a:lstStyle/>
          <a:p>
            <a:endParaRPr lang="en-US">
              <a:solidFill>
                <a:srgbClr val="FF0000"/>
              </a:solidFill>
            </a:endParaRPr>
          </a:p>
        </p:txBody>
      </p:sp>
      <p:sp>
        <p:nvSpPr>
          <p:cNvPr id="21" name="TextBox 20">
            <a:extLst>
              <a:ext uri="{FF2B5EF4-FFF2-40B4-BE49-F238E27FC236}">
                <a16:creationId xmlns:a16="http://schemas.microsoft.com/office/drawing/2014/main" id="{3092A636-C558-4B40-8989-954A7F4D315E}"/>
              </a:ext>
            </a:extLst>
          </p:cNvPr>
          <p:cNvSpPr txBox="1"/>
          <p:nvPr/>
        </p:nvSpPr>
        <p:spPr>
          <a:xfrm>
            <a:off x="5704044" y="3807768"/>
            <a:ext cx="2608943" cy="461665"/>
          </a:xfrm>
          <a:prstGeom prst="rect">
            <a:avLst/>
          </a:prstGeom>
          <a:noFill/>
        </p:spPr>
        <p:txBody>
          <a:bodyPr wrap="square" rtlCol="0" anchor="ctr">
            <a:spAutoFit/>
          </a:bodyPr>
          <a:lstStyle/>
          <a:p>
            <a:r>
              <a:rPr lang="en-US" sz="2400" dirty="0">
                <a:solidFill>
                  <a:schemeClr val="bg1">
                    <a:lumMod val="75000"/>
                  </a:schemeClr>
                </a:solidFill>
                <a:latin typeface="+mn-lt"/>
              </a:rPr>
              <a:t>Expert Services</a:t>
            </a:r>
          </a:p>
        </p:txBody>
      </p:sp>
      <p:sp>
        <p:nvSpPr>
          <p:cNvPr id="26" name="Freeform 11">
            <a:extLst>
              <a:ext uri="{FF2B5EF4-FFF2-40B4-BE49-F238E27FC236}">
                <a16:creationId xmlns:a16="http://schemas.microsoft.com/office/drawing/2014/main" id="{325A76AD-D13F-4AD5-8294-B992130D123B}"/>
              </a:ext>
            </a:extLst>
          </p:cNvPr>
          <p:cNvSpPr>
            <a:spLocks noChangeArrowheads="1"/>
          </p:cNvSpPr>
          <p:nvPr/>
        </p:nvSpPr>
        <p:spPr bwMode="auto">
          <a:xfrm>
            <a:off x="5356804" y="3783156"/>
            <a:ext cx="284707" cy="418586"/>
          </a:xfrm>
          <a:custGeom>
            <a:avLst/>
            <a:gdLst>
              <a:gd name="T0" fmla="*/ 150289 w 740"/>
              <a:gd name="T1" fmla="*/ 0 h 1089"/>
              <a:gd name="T2" fmla="*/ 150289 w 740"/>
              <a:gd name="T3" fmla="*/ 0 h 1089"/>
              <a:gd name="T4" fmla="*/ 157137 w 740"/>
              <a:gd name="T5" fmla="*/ 2160 h 1089"/>
              <a:gd name="T6" fmla="*/ 206873 w 740"/>
              <a:gd name="T7" fmla="*/ 23044 h 1089"/>
              <a:gd name="T8" fmla="*/ 243634 w 740"/>
              <a:gd name="T9" fmla="*/ 90017 h 1089"/>
              <a:gd name="T10" fmla="*/ 227055 w 740"/>
              <a:gd name="T11" fmla="*/ 168151 h 1089"/>
              <a:gd name="T12" fmla="*/ 225614 w 740"/>
              <a:gd name="T13" fmla="*/ 172112 h 1089"/>
              <a:gd name="T14" fmla="*/ 224893 w 740"/>
              <a:gd name="T15" fmla="*/ 173552 h 1089"/>
              <a:gd name="T16" fmla="*/ 228857 w 740"/>
              <a:gd name="T17" fmla="*/ 179313 h 1089"/>
              <a:gd name="T18" fmla="*/ 263456 w 740"/>
              <a:gd name="T19" fmla="*/ 249166 h 1089"/>
              <a:gd name="T20" fmla="*/ 262015 w 740"/>
              <a:gd name="T21" fmla="*/ 296695 h 1089"/>
              <a:gd name="T22" fmla="*/ 233903 w 740"/>
              <a:gd name="T23" fmla="*/ 346024 h 1089"/>
              <a:gd name="T24" fmla="*/ 176238 w 740"/>
              <a:gd name="T25" fmla="*/ 380951 h 1089"/>
              <a:gd name="T26" fmla="*/ 76046 w 740"/>
              <a:gd name="T27" fmla="*/ 377710 h 1089"/>
              <a:gd name="T28" fmla="*/ 6848 w 740"/>
              <a:gd name="T29" fmla="*/ 302096 h 1089"/>
              <a:gd name="T30" fmla="*/ 6487 w 740"/>
              <a:gd name="T31" fmla="*/ 299216 h 1089"/>
              <a:gd name="T32" fmla="*/ 29553 w 740"/>
              <a:gd name="T33" fmla="*/ 252407 h 1089"/>
              <a:gd name="T34" fmla="*/ 77487 w 740"/>
              <a:gd name="T35" fmla="*/ 271130 h 1089"/>
              <a:gd name="T36" fmla="*/ 82172 w 740"/>
              <a:gd name="T37" fmla="*/ 281572 h 1089"/>
              <a:gd name="T38" fmla="*/ 117853 w 740"/>
              <a:gd name="T39" fmla="*/ 309658 h 1089"/>
              <a:gd name="T40" fmla="*/ 169391 w 740"/>
              <a:gd name="T41" fmla="*/ 299936 h 1089"/>
              <a:gd name="T42" fmla="*/ 179842 w 740"/>
              <a:gd name="T43" fmla="*/ 290574 h 1089"/>
              <a:gd name="T44" fmla="*/ 188132 w 740"/>
              <a:gd name="T45" fmla="*/ 270050 h 1089"/>
              <a:gd name="T46" fmla="*/ 184528 w 740"/>
              <a:gd name="T47" fmla="*/ 248086 h 1089"/>
              <a:gd name="T48" fmla="*/ 169391 w 740"/>
              <a:gd name="T49" fmla="*/ 230443 h 1089"/>
              <a:gd name="T50" fmla="*/ 150289 w 740"/>
              <a:gd name="T51" fmla="*/ 225042 h 1089"/>
              <a:gd name="T52" fmla="*/ 138396 w 740"/>
              <a:gd name="T53" fmla="*/ 223602 h 1089"/>
              <a:gd name="T54" fmla="*/ 119655 w 740"/>
              <a:gd name="T55" fmla="*/ 218201 h 1089"/>
              <a:gd name="T56" fmla="*/ 101274 w 740"/>
              <a:gd name="T57" fmla="*/ 181474 h 1089"/>
              <a:gd name="T58" fmla="*/ 128304 w 740"/>
              <a:gd name="T59" fmla="*/ 148708 h 1089"/>
              <a:gd name="T60" fmla="*/ 135152 w 740"/>
              <a:gd name="T61" fmla="*/ 147267 h 1089"/>
              <a:gd name="T62" fmla="*/ 161462 w 740"/>
              <a:gd name="T63" fmla="*/ 127824 h 1089"/>
              <a:gd name="T64" fmla="*/ 166868 w 740"/>
              <a:gd name="T65" fmla="*/ 96498 h 1089"/>
              <a:gd name="T66" fmla="*/ 148847 w 740"/>
              <a:gd name="T67" fmla="*/ 78855 h 1089"/>
              <a:gd name="T68" fmla="*/ 121096 w 740"/>
              <a:gd name="T69" fmla="*/ 81735 h 1089"/>
              <a:gd name="T70" fmla="*/ 93705 w 740"/>
              <a:gd name="T71" fmla="*/ 104780 h 1089"/>
              <a:gd name="T72" fmla="*/ 87579 w 740"/>
              <a:gd name="T73" fmla="*/ 115582 h 1089"/>
              <a:gd name="T74" fmla="*/ 59827 w 740"/>
              <a:gd name="T75" fmla="*/ 133225 h 1089"/>
              <a:gd name="T76" fmla="*/ 18020 w 740"/>
              <a:gd name="T77" fmla="*/ 106940 h 1089"/>
              <a:gd name="T78" fmla="*/ 20183 w 740"/>
              <a:gd name="T79" fmla="*/ 78135 h 1089"/>
              <a:gd name="T80" fmla="*/ 111726 w 740"/>
              <a:gd name="T81" fmla="*/ 3961 h 1089"/>
              <a:gd name="T82" fmla="*/ 124340 w 740"/>
              <a:gd name="T83" fmla="*/ 2160 h 1089"/>
              <a:gd name="T84" fmla="*/ 127944 w 740"/>
              <a:gd name="T85" fmla="*/ 0 h 1089"/>
              <a:gd name="T86" fmla="*/ 150289 w 740"/>
              <a:gd name="T87" fmla="*/ 0 h 10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0" h="1089">
                <a:moveTo>
                  <a:pt x="417" y="0"/>
                </a:moveTo>
                <a:lnTo>
                  <a:pt x="417" y="0"/>
                </a:lnTo>
                <a:cubicBezTo>
                  <a:pt x="422" y="5"/>
                  <a:pt x="428" y="6"/>
                  <a:pt x="436" y="6"/>
                </a:cubicBezTo>
                <a:cubicBezTo>
                  <a:pt x="488" y="12"/>
                  <a:pt x="534" y="32"/>
                  <a:pt x="574" y="64"/>
                </a:cubicBezTo>
                <a:cubicBezTo>
                  <a:pt x="635" y="112"/>
                  <a:pt x="669" y="173"/>
                  <a:pt x="676" y="250"/>
                </a:cubicBezTo>
                <a:cubicBezTo>
                  <a:pt x="684" y="328"/>
                  <a:pt x="670" y="400"/>
                  <a:pt x="630" y="467"/>
                </a:cubicBezTo>
                <a:cubicBezTo>
                  <a:pt x="629" y="471"/>
                  <a:pt x="627" y="475"/>
                  <a:pt x="626" y="478"/>
                </a:cubicBezTo>
                <a:cubicBezTo>
                  <a:pt x="624" y="479"/>
                  <a:pt x="624" y="481"/>
                  <a:pt x="624" y="482"/>
                </a:cubicBezTo>
                <a:cubicBezTo>
                  <a:pt x="626" y="488"/>
                  <a:pt x="630" y="493"/>
                  <a:pt x="635" y="498"/>
                </a:cubicBezTo>
                <a:cubicBezTo>
                  <a:pt x="692" y="550"/>
                  <a:pt x="721" y="615"/>
                  <a:pt x="731" y="692"/>
                </a:cubicBezTo>
                <a:cubicBezTo>
                  <a:pt x="739" y="736"/>
                  <a:pt x="737" y="781"/>
                  <a:pt x="727" y="824"/>
                </a:cubicBezTo>
                <a:cubicBezTo>
                  <a:pt x="713" y="877"/>
                  <a:pt x="685" y="922"/>
                  <a:pt x="649" y="961"/>
                </a:cubicBezTo>
                <a:cubicBezTo>
                  <a:pt x="604" y="1007"/>
                  <a:pt x="551" y="1038"/>
                  <a:pt x="489" y="1058"/>
                </a:cubicBezTo>
                <a:cubicBezTo>
                  <a:pt x="396" y="1088"/>
                  <a:pt x="303" y="1087"/>
                  <a:pt x="211" y="1049"/>
                </a:cubicBezTo>
                <a:cubicBezTo>
                  <a:pt x="116" y="1007"/>
                  <a:pt x="55" y="935"/>
                  <a:pt x="19" y="839"/>
                </a:cubicBezTo>
                <a:cubicBezTo>
                  <a:pt x="19" y="837"/>
                  <a:pt x="18" y="834"/>
                  <a:pt x="18" y="831"/>
                </a:cubicBezTo>
                <a:cubicBezTo>
                  <a:pt x="0" y="788"/>
                  <a:pt x="30" y="721"/>
                  <a:pt x="82" y="701"/>
                </a:cubicBezTo>
                <a:cubicBezTo>
                  <a:pt x="131" y="684"/>
                  <a:pt x="191" y="704"/>
                  <a:pt x="215" y="753"/>
                </a:cubicBezTo>
                <a:cubicBezTo>
                  <a:pt x="220" y="764"/>
                  <a:pt x="223" y="773"/>
                  <a:pt x="228" y="782"/>
                </a:cubicBezTo>
                <a:cubicBezTo>
                  <a:pt x="246" y="827"/>
                  <a:pt x="280" y="851"/>
                  <a:pt x="327" y="860"/>
                </a:cubicBezTo>
                <a:cubicBezTo>
                  <a:pt x="379" y="871"/>
                  <a:pt x="425" y="859"/>
                  <a:pt x="470" y="833"/>
                </a:cubicBezTo>
                <a:cubicBezTo>
                  <a:pt x="480" y="825"/>
                  <a:pt x="489" y="816"/>
                  <a:pt x="499" y="807"/>
                </a:cubicBezTo>
                <a:cubicBezTo>
                  <a:pt x="514" y="791"/>
                  <a:pt x="522" y="773"/>
                  <a:pt x="522" y="750"/>
                </a:cubicBezTo>
                <a:cubicBezTo>
                  <a:pt x="520" y="730"/>
                  <a:pt x="520" y="709"/>
                  <a:pt x="512" y="689"/>
                </a:cubicBezTo>
                <a:cubicBezTo>
                  <a:pt x="505" y="667"/>
                  <a:pt x="491" y="651"/>
                  <a:pt x="470" y="640"/>
                </a:cubicBezTo>
                <a:cubicBezTo>
                  <a:pt x="454" y="632"/>
                  <a:pt x="436" y="626"/>
                  <a:pt x="417" y="625"/>
                </a:cubicBezTo>
                <a:cubicBezTo>
                  <a:pt x="407" y="623"/>
                  <a:pt x="394" y="623"/>
                  <a:pt x="384" y="621"/>
                </a:cubicBezTo>
                <a:cubicBezTo>
                  <a:pt x="365" y="620"/>
                  <a:pt x="347" y="617"/>
                  <a:pt x="332" y="606"/>
                </a:cubicBezTo>
                <a:cubicBezTo>
                  <a:pt x="293" y="582"/>
                  <a:pt x="277" y="548"/>
                  <a:pt x="281" y="504"/>
                </a:cubicBezTo>
                <a:cubicBezTo>
                  <a:pt x="286" y="458"/>
                  <a:pt x="312" y="427"/>
                  <a:pt x="356" y="413"/>
                </a:cubicBezTo>
                <a:cubicBezTo>
                  <a:pt x="362" y="410"/>
                  <a:pt x="368" y="409"/>
                  <a:pt x="375" y="409"/>
                </a:cubicBezTo>
                <a:cubicBezTo>
                  <a:pt x="408" y="403"/>
                  <a:pt x="431" y="383"/>
                  <a:pt x="448" y="355"/>
                </a:cubicBezTo>
                <a:cubicBezTo>
                  <a:pt x="463" y="328"/>
                  <a:pt x="468" y="298"/>
                  <a:pt x="463" y="268"/>
                </a:cubicBezTo>
                <a:cubicBezTo>
                  <a:pt x="459" y="240"/>
                  <a:pt x="439" y="225"/>
                  <a:pt x="413" y="219"/>
                </a:cubicBezTo>
                <a:cubicBezTo>
                  <a:pt x="387" y="214"/>
                  <a:pt x="362" y="216"/>
                  <a:pt x="336" y="227"/>
                </a:cubicBezTo>
                <a:cubicBezTo>
                  <a:pt x="304" y="240"/>
                  <a:pt x="280" y="262"/>
                  <a:pt x="260" y="291"/>
                </a:cubicBezTo>
                <a:cubicBezTo>
                  <a:pt x="254" y="300"/>
                  <a:pt x="249" y="311"/>
                  <a:pt x="243" y="321"/>
                </a:cubicBezTo>
                <a:cubicBezTo>
                  <a:pt x="225" y="349"/>
                  <a:pt x="199" y="364"/>
                  <a:pt x="166" y="370"/>
                </a:cubicBezTo>
                <a:cubicBezTo>
                  <a:pt x="119" y="377"/>
                  <a:pt x="67" y="349"/>
                  <a:pt x="50" y="297"/>
                </a:cubicBezTo>
                <a:cubicBezTo>
                  <a:pt x="41" y="271"/>
                  <a:pt x="42" y="243"/>
                  <a:pt x="56" y="217"/>
                </a:cubicBezTo>
                <a:cubicBezTo>
                  <a:pt x="110" y="112"/>
                  <a:pt x="194" y="40"/>
                  <a:pt x="310" y="11"/>
                </a:cubicBezTo>
                <a:cubicBezTo>
                  <a:pt x="321" y="8"/>
                  <a:pt x="333" y="8"/>
                  <a:pt x="345" y="6"/>
                </a:cubicBezTo>
                <a:cubicBezTo>
                  <a:pt x="349" y="5"/>
                  <a:pt x="352" y="2"/>
                  <a:pt x="355" y="0"/>
                </a:cubicBezTo>
                <a:cubicBezTo>
                  <a:pt x="376" y="0"/>
                  <a:pt x="396" y="0"/>
                  <a:pt x="417" y="0"/>
                </a:cubicBezTo>
              </a:path>
            </a:pathLst>
          </a:custGeom>
          <a:solidFill>
            <a:schemeClr val="accent2"/>
          </a:solidFill>
          <a:ln>
            <a:noFill/>
          </a:ln>
          <a:effectLst/>
          <a:extLst/>
        </p:spPr>
        <p:txBody>
          <a:bodyPr wrap="none" anchor="ctr"/>
          <a:lstStyle/>
          <a:p>
            <a:endParaRPr lang="en-US"/>
          </a:p>
        </p:txBody>
      </p:sp>
      <p:sp>
        <p:nvSpPr>
          <p:cNvPr id="19" name="TextBox 18">
            <a:extLst>
              <a:ext uri="{FF2B5EF4-FFF2-40B4-BE49-F238E27FC236}">
                <a16:creationId xmlns:a16="http://schemas.microsoft.com/office/drawing/2014/main" id="{9470D836-BFE9-4F38-9EAA-EA85663F8D9A}"/>
              </a:ext>
            </a:extLst>
          </p:cNvPr>
          <p:cNvSpPr txBox="1"/>
          <p:nvPr/>
        </p:nvSpPr>
        <p:spPr>
          <a:xfrm>
            <a:off x="5704044" y="808595"/>
            <a:ext cx="2994323" cy="461665"/>
          </a:xfrm>
          <a:prstGeom prst="rect">
            <a:avLst/>
          </a:prstGeom>
          <a:noFill/>
        </p:spPr>
        <p:txBody>
          <a:bodyPr wrap="square" rtlCol="0" anchor="ctr">
            <a:spAutoFit/>
          </a:bodyPr>
          <a:lstStyle/>
          <a:p>
            <a:r>
              <a:rPr lang="en-US" sz="2400" dirty="0">
                <a:solidFill>
                  <a:schemeClr val="bg1">
                    <a:lumMod val="75000"/>
                  </a:schemeClr>
                </a:solidFill>
                <a:latin typeface="+mn-lt"/>
              </a:rPr>
              <a:t>Simplification</a:t>
            </a:r>
          </a:p>
        </p:txBody>
      </p:sp>
      <p:sp>
        <p:nvSpPr>
          <p:cNvPr id="27" name="Freeform 12">
            <a:extLst>
              <a:ext uri="{FF2B5EF4-FFF2-40B4-BE49-F238E27FC236}">
                <a16:creationId xmlns:a16="http://schemas.microsoft.com/office/drawing/2014/main" id="{892FBD69-BED4-48C4-920B-29A663EA0C15}"/>
              </a:ext>
            </a:extLst>
          </p:cNvPr>
          <p:cNvSpPr>
            <a:spLocks noChangeArrowheads="1"/>
          </p:cNvSpPr>
          <p:nvPr/>
        </p:nvSpPr>
        <p:spPr bwMode="auto">
          <a:xfrm>
            <a:off x="5368033" y="798949"/>
            <a:ext cx="255898" cy="415197"/>
          </a:xfrm>
          <a:custGeom>
            <a:avLst/>
            <a:gdLst>
              <a:gd name="T0" fmla="*/ 129243 w 664"/>
              <a:gd name="T1" fmla="*/ 0 h 1080"/>
              <a:gd name="T2" fmla="*/ 129243 w 664"/>
              <a:gd name="T3" fmla="*/ 0 h 1080"/>
              <a:gd name="T4" fmla="*/ 133575 w 664"/>
              <a:gd name="T5" fmla="*/ 2881 h 1080"/>
              <a:gd name="T6" fmla="*/ 158485 w 664"/>
              <a:gd name="T7" fmla="*/ 25929 h 1080"/>
              <a:gd name="T8" fmla="*/ 160290 w 664"/>
              <a:gd name="T9" fmla="*/ 38534 h 1080"/>
              <a:gd name="T10" fmla="*/ 160290 w 664"/>
              <a:gd name="T11" fmla="*/ 55100 h 1080"/>
              <a:gd name="T12" fmla="*/ 160290 w 664"/>
              <a:gd name="T13" fmla="*/ 294224 h 1080"/>
              <a:gd name="T14" fmla="*/ 160290 w 664"/>
              <a:gd name="T15" fmla="*/ 305388 h 1080"/>
              <a:gd name="T16" fmla="*/ 166788 w 664"/>
              <a:gd name="T17" fmla="*/ 311511 h 1080"/>
              <a:gd name="T18" fmla="*/ 188810 w 664"/>
              <a:gd name="T19" fmla="*/ 311511 h 1080"/>
              <a:gd name="T20" fmla="*/ 200363 w 664"/>
              <a:gd name="T21" fmla="*/ 311871 h 1080"/>
              <a:gd name="T22" fmla="*/ 235742 w 664"/>
              <a:gd name="T23" fmla="*/ 342842 h 1080"/>
              <a:gd name="T24" fmla="*/ 214442 w 664"/>
              <a:gd name="T25" fmla="*/ 384977 h 1080"/>
              <a:gd name="T26" fmla="*/ 199279 w 664"/>
              <a:gd name="T27" fmla="*/ 388218 h 1080"/>
              <a:gd name="T28" fmla="*/ 189532 w 664"/>
              <a:gd name="T29" fmla="*/ 388218 h 1080"/>
              <a:gd name="T30" fmla="*/ 49459 w 664"/>
              <a:gd name="T31" fmla="*/ 388218 h 1080"/>
              <a:gd name="T32" fmla="*/ 40073 w 664"/>
              <a:gd name="T33" fmla="*/ 388218 h 1080"/>
              <a:gd name="T34" fmla="*/ 4693 w 664"/>
              <a:gd name="T35" fmla="*/ 359047 h 1080"/>
              <a:gd name="T36" fmla="*/ 27437 w 664"/>
              <a:gd name="T37" fmla="*/ 314392 h 1080"/>
              <a:gd name="T38" fmla="*/ 41517 w 664"/>
              <a:gd name="T39" fmla="*/ 311871 h 1080"/>
              <a:gd name="T40" fmla="*/ 66788 w 664"/>
              <a:gd name="T41" fmla="*/ 311511 h 1080"/>
              <a:gd name="T42" fmla="*/ 78340 w 664"/>
              <a:gd name="T43" fmla="*/ 311511 h 1080"/>
              <a:gd name="T44" fmla="*/ 83394 w 664"/>
              <a:gd name="T45" fmla="*/ 306109 h 1080"/>
              <a:gd name="T46" fmla="*/ 83394 w 664"/>
              <a:gd name="T47" fmla="*/ 294945 h 1080"/>
              <a:gd name="T48" fmla="*/ 83394 w 664"/>
              <a:gd name="T49" fmla="*/ 94714 h 1080"/>
              <a:gd name="T50" fmla="*/ 67871 w 664"/>
              <a:gd name="T51" fmla="*/ 78868 h 1080"/>
              <a:gd name="T52" fmla="*/ 48015 w 664"/>
              <a:gd name="T53" fmla="*/ 78868 h 1080"/>
              <a:gd name="T54" fmla="*/ 12635 w 664"/>
              <a:gd name="T55" fmla="*/ 35293 h 1080"/>
              <a:gd name="T56" fmla="*/ 37906 w 664"/>
              <a:gd name="T57" fmla="*/ 4322 h 1080"/>
              <a:gd name="T58" fmla="*/ 50181 w 664"/>
              <a:gd name="T59" fmla="*/ 2881 h 1080"/>
              <a:gd name="T60" fmla="*/ 87365 w 664"/>
              <a:gd name="T61" fmla="*/ 1801 h 1080"/>
              <a:gd name="T62" fmla="*/ 98196 w 664"/>
              <a:gd name="T63" fmla="*/ 0 h 1080"/>
              <a:gd name="T64" fmla="*/ 129243 w 664"/>
              <a:gd name="T65" fmla="*/ 0 h 10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64" h="1080">
                <a:moveTo>
                  <a:pt x="358" y="0"/>
                </a:moveTo>
                <a:lnTo>
                  <a:pt x="358" y="0"/>
                </a:lnTo>
                <a:cubicBezTo>
                  <a:pt x="359" y="6"/>
                  <a:pt x="366" y="6"/>
                  <a:pt x="370" y="8"/>
                </a:cubicBezTo>
                <a:cubicBezTo>
                  <a:pt x="404" y="18"/>
                  <a:pt x="425" y="40"/>
                  <a:pt x="439" y="72"/>
                </a:cubicBezTo>
                <a:cubicBezTo>
                  <a:pt x="442" y="84"/>
                  <a:pt x="444" y="95"/>
                  <a:pt x="444" y="107"/>
                </a:cubicBezTo>
                <a:cubicBezTo>
                  <a:pt x="444" y="122"/>
                  <a:pt x="444" y="138"/>
                  <a:pt x="444" y="153"/>
                </a:cubicBezTo>
                <a:cubicBezTo>
                  <a:pt x="444" y="375"/>
                  <a:pt x="444" y="595"/>
                  <a:pt x="444" y="817"/>
                </a:cubicBezTo>
                <a:cubicBezTo>
                  <a:pt x="444" y="828"/>
                  <a:pt x="444" y="839"/>
                  <a:pt x="444" y="848"/>
                </a:cubicBezTo>
                <a:cubicBezTo>
                  <a:pt x="445" y="860"/>
                  <a:pt x="450" y="865"/>
                  <a:pt x="462" y="865"/>
                </a:cubicBezTo>
                <a:cubicBezTo>
                  <a:pt x="482" y="865"/>
                  <a:pt x="503" y="865"/>
                  <a:pt x="523" y="865"/>
                </a:cubicBezTo>
                <a:cubicBezTo>
                  <a:pt x="534" y="865"/>
                  <a:pt x="545" y="865"/>
                  <a:pt x="555" y="866"/>
                </a:cubicBezTo>
                <a:cubicBezTo>
                  <a:pt x="603" y="868"/>
                  <a:pt x="643" y="903"/>
                  <a:pt x="653" y="952"/>
                </a:cubicBezTo>
                <a:cubicBezTo>
                  <a:pt x="663" y="998"/>
                  <a:pt x="637" y="1049"/>
                  <a:pt x="594" y="1069"/>
                </a:cubicBezTo>
                <a:cubicBezTo>
                  <a:pt x="580" y="1075"/>
                  <a:pt x="566" y="1079"/>
                  <a:pt x="552" y="1078"/>
                </a:cubicBezTo>
                <a:cubicBezTo>
                  <a:pt x="543" y="1078"/>
                  <a:pt x="534" y="1078"/>
                  <a:pt x="525" y="1078"/>
                </a:cubicBezTo>
                <a:cubicBezTo>
                  <a:pt x="396" y="1078"/>
                  <a:pt x="268" y="1078"/>
                  <a:pt x="137" y="1078"/>
                </a:cubicBezTo>
                <a:cubicBezTo>
                  <a:pt x="128" y="1078"/>
                  <a:pt x="119" y="1079"/>
                  <a:pt x="111" y="1078"/>
                </a:cubicBezTo>
                <a:cubicBezTo>
                  <a:pt x="64" y="1076"/>
                  <a:pt x="24" y="1042"/>
                  <a:pt x="13" y="997"/>
                </a:cubicBezTo>
                <a:cubicBezTo>
                  <a:pt x="0" y="946"/>
                  <a:pt x="29" y="891"/>
                  <a:pt x="76" y="873"/>
                </a:cubicBezTo>
                <a:cubicBezTo>
                  <a:pt x="90" y="868"/>
                  <a:pt x="102" y="866"/>
                  <a:pt x="115" y="866"/>
                </a:cubicBezTo>
                <a:cubicBezTo>
                  <a:pt x="139" y="865"/>
                  <a:pt x="162" y="865"/>
                  <a:pt x="185" y="865"/>
                </a:cubicBezTo>
                <a:cubicBezTo>
                  <a:pt x="196" y="865"/>
                  <a:pt x="206" y="865"/>
                  <a:pt x="217" y="865"/>
                </a:cubicBezTo>
                <a:cubicBezTo>
                  <a:pt x="225" y="865"/>
                  <a:pt x="231" y="859"/>
                  <a:pt x="231" y="850"/>
                </a:cubicBezTo>
                <a:cubicBezTo>
                  <a:pt x="231" y="839"/>
                  <a:pt x="231" y="828"/>
                  <a:pt x="231" y="819"/>
                </a:cubicBezTo>
                <a:cubicBezTo>
                  <a:pt x="231" y="634"/>
                  <a:pt x="231" y="449"/>
                  <a:pt x="231" y="263"/>
                </a:cubicBezTo>
                <a:cubicBezTo>
                  <a:pt x="231" y="216"/>
                  <a:pt x="234" y="219"/>
                  <a:pt x="188" y="219"/>
                </a:cubicBezTo>
                <a:cubicBezTo>
                  <a:pt x="170" y="219"/>
                  <a:pt x="151" y="219"/>
                  <a:pt x="133" y="219"/>
                </a:cubicBezTo>
                <a:cubicBezTo>
                  <a:pt x="81" y="219"/>
                  <a:pt x="24" y="168"/>
                  <a:pt x="35" y="98"/>
                </a:cubicBezTo>
                <a:cubicBezTo>
                  <a:pt x="41" y="55"/>
                  <a:pt x="66" y="28"/>
                  <a:pt x="105" y="12"/>
                </a:cubicBezTo>
                <a:cubicBezTo>
                  <a:pt x="116" y="8"/>
                  <a:pt x="128" y="8"/>
                  <a:pt x="139" y="8"/>
                </a:cubicBezTo>
                <a:cubicBezTo>
                  <a:pt x="174" y="6"/>
                  <a:pt x="208" y="6"/>
                  <a:pt x="242" y="5"/>
                </a:cubicBezTo>
                <a:cubicBezTo>
                  <a:pt x="251" y="5"/>
                  <a:pt x="261" y="6"/>
                  <a:pt x="272" y="0"/>
                </a:cubicBezTo>
                <a:cubicBezTo>
                  <a:pt x="300" y="0"/>
                  <a:pt x="329" y="0"/>
                  <a:pt x="358" y="0"/>
                </a:cubicBezTo>
              </a:path>
            </a:pathLst>
          </a:custGeom>
          <a:solidFill>
            <a:schemeClr val="accent2"/>
          </a:solidFill>
          <a:ln>
            <a:noFill/>
          </a:ln>
          <a:effectLst/>
          <a:extLst/>
        </p:spPr>
        <p:txBody>
          <a:bodyPr wrap="none" anchor="ctr"/>
          <a:lstStyle/>
          <a:p>
            <a:endParaRPr lang="en-US">
              <a:solidFill>
                <a:srgbClr val="FF0000"/>
              </a:solidFill>
            </a:endParaRPr>
          </a:p>
        </p:txBody>
      </p:sp>
      <p:sp>
        <p:nvSpPr>
          <p:cNvPr id="22" name="TextBox 21">
            <a:extLst>
              <a:ext uri="{FF2B5EF4-FFF2-40B4-BE49-F238E27FC236}">
                <a16:creationId xmlns:a16="http://schemas.microsoft.com/office/drawing/2014/main" id="{6FCAFEE4-E7BF-4E56-B92E-E1F14C92FCD2}"/>
              </a:ext>
            </a:extLst>
          </p:cNvPr>
          <p:cNvSpPr txBox="1"/>
          <p:nvPr/>
        </p:nvSpPr>
        <p:spPr>
          <a:xfrm>
            <a:off x="5262609" y="2776863"/>
            <a:ext cx="3435758" cy="276999"/>
          </a:xfrm>
          <a:prstGeom prst="rect">
            <a:avLst/>
          </a:prstGeom>
          <a:noFill/>
        </p:spPr>
        <p:txBody>
          <a:bodyPr wrap="square" rtlCol="0" anchor="ctr">
            <a:spAutoFit/>
          </a:bodyPr>
          <a:lstStyle/>
          <a:p>
            <a:r>
              <a:rPr lang="en-US" sz="1200" dirty="0">
                <a:solidFill>
                  <a:schemeClr val="bg1">
                    <a:lumMod val="75000"/>
                  </a:schemeClr>
                </a:solidFill>
                <a:latin typeface="+mn-lt"/>
              </a:rPr>
              <a:t>Bridging the gap between business and IT</a:t>
            </a:r>
          </a:p>
        </p:txBody>
      </p:sp>
      <p:sp>
        <p:nvSpPr>
          <p:cNvPr id="23" name="TextBox 22">
            <a:extLst>
              <a:ext uri="{FF2B5EF4-FFF2-40B4-BE49-F238E27FC236}">
                <a16:creationId xmlns:a16="http://schemas.microsoft.com/office/drawing/2014/main" id="{F85BE9F2-F623-40EA-AD44-B7D207E626B3}"/>
              </a:ext>
            </a:extLst>
          </p:cNvPr>
          <p:cNvSpPr txBox="1"/>
          <p:nvPr/>
        </p:nvSpPr>
        <p:spPr>
          <a:xfrm>
            <a:off x="5262608" y="4282976"/>
            <a:ext cx="3435759" cy="276999"/>
          </a:xfrm>
          <a:prstGeom prst="rect">
            <a:avLst/>
          </a:prstGeom>
          <a:noFill/>
        </p:spPr>
        <p:txBody>
          <a:bodyPr wrap="square" rtlCol="0" anchor="ctr">
            <a:spAutoFit/>
          </a:bodyPr>
          <a:lstStyle/>
          <a:p>
            <a:r>
              <a:rPr lang="en-US" sz="1200" dirty="0">
                <a:solidFill>
                  <a:schemeClr val="bg1">
                    <a:lumMod val="75000"/>
                  </a:schemeClr>
                </a:solidFill>
                <a:latin typeface="+mn-lt"/>
              </a:rPr>
              <a:t>Accelerating your Data Center transformation</a:t>
            </a:r>
          </a:p>
        </p:txBody>
      </p:sp>
      <p:sp>
        <p:nvSpPr>
          <p:cNvPr id="24" name="TextBox 23">
            <a:extLst>
              <a:ext uri="{FF2B5EF4-FFF2-40B4-BE49-F238E27FC236}">
                <a16:creationId xmlns:a16="http://schemas.microsoft.com/office/drawing/2014/main" id="{84CEE1E1-157D-41E7-A6EF-D0FFC554A326}"/>
              </a:ext>
            </a:extLst>
          </p:cNvPr>
          <p:cNvSpPr txBox="1"/>
          <p:nvPr/>
        </p:nvSpPr>
        <p:spPr>
          <a:xfrm>
            <a:off x="5262608" y="1283803"/>
            <a:ext cx="3435759" cy="276999"/>
          </a:xfrm>
          <a:prstGeom prst="rect">
            <a:avLst/>
          </a:prstGeom>
          <a:noFill/>
        </p:spPr>
        <p:txBody>
          <a:bodyPr wrap="square" rtlCol="0" anchor="ctr">
            <a:spAutoFit/>
          </a:bodyPr>
          <a:lstStyle/>
          <a:p>
            <a:r>
              <a:rPr lang="en-US" sz="1200" dirty="0">
                <a:solidFill>
                  <a:schemeClr val="bg1">
                    <a:lumMod val="75000"/>
                  </a:schemeClr>
                </a:solidFill>
                <a:latin typeface="+mj-lt"/>
              </a:rPr>
              <a:t>Breaking down siloes. No technology religion.</a:t>
            </a:r>
          </a:p>
        </p:txBody>
      </p:sp>
    </p:spTree>
    <p:extLst>
      <p:ext uri="{BB962C8B-B14F-4D97-AF65-F5344CB8AC3E}">
        <p14:creationId xmlns:p14="http://schemas.microsoft.com/office/powerpoint/2010/main" val="41020301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826289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Digital transformation is the new normal</a:t>
            </a:r>
          </a:p>
        </p:txBody>
      </p:sp>
      <p:sp>
        <p:nvSpPr>
          <p:cNvPr id="18" name="TextBox 17">
            <a:extLst>
              <a:ext uri="{FF2B5EF4-FFF2-40B4-BE49-F238E27FC236}">
                <a16:creationId xmlns:a16="http://schemas.microsoft.com/office/drawing/2014/main" id="{EEEBE23C-C380-DB40-A2EC-474205C6B1FB}"/>
              </a:ext>
            </a:extLst>
          </p:cNvPr>
          <p:cNvSpPr txBox="1"/>
          <p:nvPr/>
        </p:nvSpPr>
        <p:spPr>
          <a:xfrm>
            <a:off x="1145724" y="1540770"/>
            <a:ext cx="2063065" cy="1064907"/>
          </a:xfrm>
          <a:prstGeom prst="rect">
            <a:avLst/>
          </a:prstGeom>
          <a:noFill/>
        </p:spPr>
        <p:txBody>
          <a:bodyPr wrap="none" lIns="0" tIns="0" rIns="0" bIns="0" rtlCol="0">
            <a:spAutoFit/>
          </a:body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BCEB"/>
                </a:solidFill>
                <a:effectLst/>
                <a:uLnTx/>
                <a:uFillTx/>
                <a:latin typeface="+mn-lt"/>
                <a:ea typeface="CiscoSans ExtraLight" charset="0"/>
                <a:cs typeface="CiscoSans ExtraLight" charset="0"/>
              </a:rPr>
              <a:t>Big and Fast Data</a:t>
            </a:r>
          </a:p>
          <a:p>
            <a:pPr marL="0" marR="0" lvl="1" indent="0" algn="r" defTabSz="684213" rtl="0" eaLnBrk="1" fontAlgn="base" latinLnBrk="0" hangingPunct="1">
              <a:lnSpc>
                <a:spcPct val="95000"/>
              </a:lnSpc>
              <a:spcBef>
                <a:spcPts val="600"/>
              </a:spcBef>
              <a:spcAft>
                <a:spcPct val="0"/>
              </a:spcAft>
              <a:buClr>
                <a:srgbClr val="FFFFFF"/>
              </a:buClr>
              <a:buSzPct val="80000"/>
              <a:buFontTx/>
              <a:buNone/>
              <a:tabLst/>
              <a:defRPr/>
            </a:pPr>
            <a:r>
              <a:rPr kumimoji="0" lang="en-US" sz="1200" b="0" i="0" u="none" strike="noStrike" kern="1200" cap="none" spc="0" normalizeH="0" baseline="0" noProof="0" dirty="0">
                <a:ln>
                  <a:noFill/>
                </a:ln>
                <a:effectLst/>
                <a:uLnTx/>
                <a:uFillTx/>
                <a:latin typeface="+mn-lt"/>
                <a:ea typeface="CiscoSans ExtraLight" charset="0"/>
                <a:cs typeface="CiscoSans ExtraLight" charset="0"/>
              </a:rPr>
              <a:t>Virtualization</a:t>
            </a:r>
          </a:p>
          <a:p>
            <a:pPr marL="0" marR="0" lvl="1" indent="0" algn="r" defTabSz="684213" rtl="0" eaLnBrk="1" fontAlgn="base" latinLnBrk="0" hangingPunct="1">
              <a:lnSpc>
                <a:spcPct val="95000"/>
              </a:lnSpc>
              <a:spcBef>
                <a:spcPts val="600"/>
              </a:spcBef>
              <a:spcAft>
                <a:spcPct val="0"/>
              </a:spcAft>
              <a:buClr>
                <a:srgbClr val="FFFFFF"/>
              </a:buClr>
              <a:buSzPct val="80000"/>
              <a:buFontTx/>
              <a:buNone/>
              <a:tabLst/>
              <a:defRPr/>
            </a:pPr>
            <a:r>
              <a:rPr kumimoji="0" lang="en-US" sz="1200" b="0" i="0" u="none" strike="noStrike" kern="1200" cap="none" spc="0" normalizeH="0" baseline="0" noProof="0" dirty="0">
                <a:ln>
                  <a:noFill/>
                </a:ln>
                <a:effectLst/>
                <a:uLnTx/>
                <a:uFillTx/>
                <a:latin typeface="+mn-lt"/>
                <a:ea typeface="CiscoSans ExtraLight" charset="0"/>
                <a:cs typeface="CiscoSans ExtraLight" charset="0"/>
              </a:rPr>
              <a:t>Expanded attack surface</a:t>
            </a:r>
          </a:p>
          <a:p>
            <a:pPr marL="0" marR="0" lvl="1" indent="0" algn="r" defTabSz="684213" rtl="0" eaLnBrk="1" fontAlgn="base" latinLnBrk="0" hangingPunct="1">
              <a:lnSpc>
                <a:spcPct val="95000"/>
              </a:lnSpc>
              <a:spcBef>
                <a:spcPts val="600"/>
              </a:spcBef>
              <a:spcAft>
                <a:spcPct val="0"/>
              </a:spcAft>
              <a:buClr>
                <a:srgbClr val="FFFFFF"/>
              </a:buClr>
              <a:buSzPct val="80000"/>
              <a:buFontTx/>
              <a:buNone/>
              <a:tabLst/>
              <a:defRPr/>
            </a:pPr>
            <a:r>
              <a:rPr kumimoji="0" lang="en-US" sz="1200" b="0" i="0" u="none" strike="noStrike" kern="1200" cap="none" spc="0" normalizeH="0" baseline="0" noProof="0" dirty="0">
                <a:ln>
                  <a:noFill/>
                </a:ln>
                <a:effectLst/>
                <a:uLnTx/>
                <a:uFillTx/>
                <a:latin typeface="+mn-lt"/>
                <a:ea typeface="CiscoSans ExtraLight" charset="0"/>
                <a:cs typeface="CiscoSans ExtraLight" charset="0"/>
              </a:rPr>
              <a:t>Increase in east-west traffic</a:t>
            </a:r>
          </a:p>
        </p:txBody>
      </p:sp>
      <p:sp>
        <p:nvSpPr>
          <p:cNvPr id="19" name="TextBox 18">
            <a:extLst>
              <a:ext uri="{FF2B5EF4-FFF2-40B4-BE49-F238E27FC236}">
                <a16:creationId xmlns:a16="http://schemas.microsoft.com/office/drawing/2014/main" id="{B0A78F91-FBD7-F045-B4DD-29AB5F98B310}"/>
              </a:ext>
            </a:extLst>
          </p:cNvPr>
          <p:cNvSpPr txBox="1"/>
          <p:nvPr/>
        </p:nvSpPr>
        <p:spPr>
          <a:xfrm>
            <a:off x="5982971" y="1540770"/>
            <a:ext cx="2192908" cy="1064907"/>
          </a:xfrm>
          <a:prstGeom prst="rect">
            <a:avLst/>
          </a:prstGeom>
          <a:noFill/>
        </p:spPr>
        <p:txBody>
          <a:bodyPr wrap="none" lIns="0" tIns="0" rIns="0" bIns="0" rtlCol="0">
            <a:spAutoFit/>
          </a:bodyPr>
          <a:lstStyle>
            <a:defPPr>
              <a:defRPr lang="en-US"/>
            </a:defPPr>
            <a:lvl1pPr algn="ctr">
              <a:defRPr sz="1600" b="1">
                <a:solidFill>
                  <a:schemeClr val="bg2"/>
                </a:solidFill>
                <a:ea typeface="ＭＳ Ｐゴシック" charset="0"/>
                <a:cs typeface="ＭＳ Ｐゴシック" charset="0"/>
              </a:defRPr>
            </a:lvl1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BCEB"/>
                </a:solidFill>
                <a:effectLst/>
                <a:uLnTx/>
                <a:uFillTx/>
                <a:latin typeface="+mn-lt"/>
                <a:ea typeface="CiscoSans ExtraLight" charset="0"/>
                <a:cs typeface="CiscoSans ExtraLight" charset="0"/>
              </a:rPr>
              <a:t>Hybrid Cloud</a:t>
            </a:r>
          </a:p>
          <a:p>
            <a:pPr marL="0" marR="0" lvl="1" indent="0" algn="l" defTabSz="684213" rtl="0" eaLnBrk="1" fontAlgn="base" latinLnBrk="0" hangingPunct="1">
              <a:lnSpc>
                <a:spcPct val="95000"/>
              </a:lnSpc>
              <a:spcBef>
                <a:spcPts val="600"/>
              </a:spcBef>
              <a:spcAft>
                <a:spcPct val="0"/>
              </a:spcAft>
              <a:buClr>
                <a:srgbClr val="FFFFFF"/>
              </a:buClr>
              <a:buSzPct val="80000"/>
              <a:buFontTx/>
              <a:buNone/>
              <a:tabLst/>
              <a:defRPr/>
            </a:pPr>
            <a:r>
              <a:rPr kumimoji="0" lang="en-US" sz="1200" b="0" i="0" u="none" strike="noStrike" kern="1200" cap="none" spc="0" normalizeH="0" baseline="0" noProof="0" dirty="0">
                <a:ln>
                  <a:noFill/>
                </a:ln>
                <a:effectLst/>
                <a:uLnTx/>
                <a:uFillTx/>
                <a:latin typeface="+mn-lt"/>
                <a:ea typeface="CiscoSans ExtraLight" charset="0"/>
                <a:cs typeface="CiscoSans ExtraLight" charset="0"/>
              </a:rPr>
              <a:t>Orchestration and management</a:t>
            </a:r>
          </a:p>
          <a:p>
            <a:pPr marL="0" marR="0" lvl="1" indent="0" algn="l" defTabSz="684213" rtl="0" eaLnBrk="1" fontAlgn="base" latinLnBrk="0" hangingPunct="1">
              <a:lnSpc>
                <a:spcPct val="95000"/>
              </a:lnSpc>
              <a:spcBef>
                <a:spcPts val="600"/>
              </a:spcBef>
              <a:spcAft>
                <a:spcPct val="0"/>
              </a:spcAft>
              <a:buClr>
                <a:srgbClr val="FFFFFF"/>
              </a:buClr>
              <a:buSzPct val="80000"/>
              <a:buFontTx/>
              <a:buNone/>
              <a:tabLst/>
              <a:defRPr/>
            </a:pPr>
            <a:r>
              <a:rPr kumimoji="0" lang="en-US" sz="1200" b="0" i="0" u="none" strike="noStrike" kern="1200" cap="none" spc="0" normalizeH="0" baseline="0" noProof="0" dirty="0">
                <a:ln>
                  <a:noFill/>
                </a:ln>
                <a:effectLst/>
                <a:uLnTx/>
                <a:uFillTx/>
                <a:latin typeface="+mn-lt"/>
                <a:ea typeface="CiscoSans ExtraLight" charset="0"/>
                <a:cs typeface="CiscoSans ExtraLight" charset="0"/>
              </a:rPr>
              <a:t>Workload portability</a:t>
            </a:r>
          </a:p>
          <a:p>
            <a:pPr marL="0" marR="0" lvl="1" indent="0" algn="l" defTabSz="684213" rtl="0" eaLnBrk="1" fontAlgn="base" latinLnBrk="0" hangingPunct="1">
              <a:lnSpc>
                <a:spcPct val="95000"/>
              </a:lnSpc>
              <a:spcBef>
                <a:spcPts val="600"/>
              </a:spcBef>
              <a:spcAft>
                <a:spcPct val="0"/>
              </a:spcAft>
              <a:buClr>
                <a:srgbClr val="FFFFFF"/>
              </a:buClr>
              <a:buSzPct val="80000"/>
              <a:buFontTx/>
              <a:buNone/>
              <a:tabLst/>
              <a:defRPr/>
            </a:pPr>
            <a:r>
              <a:rPr kumimoji="0" lang="en-US" sz="1200" b="0" i="0" u="none" strike="noStrike" kern="1200" cap="none" spc="0" normalizeH="0" baseline="0" noProof="0" dirty="0">
                <a:ln>
                  <a:noFill/>
                </a:ln>
                <a:effectLst/>
                <a:uLnTx/>
                <a:uFillTx/>
                <a:latin typeface="+mn-lt"/>
                <a:ea typeface="CiscoSans ExtraLight" charset="0"/>
                <a:cs typeface="CiscoSans ExtraLight" charset="0"/>
              </a:rPr>
              <a:t>Zero trust model</a:t>
            </a:r>
          </a:p>
        </p:txBody>
      </p:sp>
      <p:grpSp>
        <p:nvGrpSpPr>
          <p:cNvPr id="21" name="Group 20">
            <a:extLst>
              <a:ext uri="{FF2B5EF4-FFF2-40B4-BE49-F238E27FC236}">
                <a16:creationId xmlns:a16="http://schemas.microsoft.com/office/drawing/2014/main" id="{E5D86096-9A1E-B04D-A944-6128AE5D5AFC}"/>
              </a:ext>
            </a:extLst>
          </p:cNvPr>
          <p:cNvGrpSpPr/>
          <p:nvPr/>
        </p:nvGrpSpPr>
        <p:grpSpPr>
          <a:xfrm>
            <a:off x="3519064" y="1378583"/>
            <a:ext cx="2103162" cy="2103160"/>
            <a:chOff x="3047333" y="1079500"/>
            <a:chExt cx="3048000" cy="3048000"/>
          </a:xfrm>
        </p:grpSpPr>
        <p:sp>
          <p:nvSpPr>
            <p:cNvPr id="22" name="Arc 21">
              <a:extLst>
                <a:ext uri="{FF2B5EF4-FFF2-40B4-BE49-F238E27FC236}">
                  <a16:creationId xmlns:a16="http://schemas.microsoft.com/office/drawing/2014/main" id="{4A630705-FC2B-7640-B793-0E6A4C736C1F}"/>
                </a:ext>
              </a:extLst>
            </p:cNvPr>
            <p:cNvSpPr/>
            <p:nvPr/>
          </p:nvSpPr>
          <p:spPr>
            <a:xfrm flipH="1">
              <a:off x="3047333" y="1079500"/>
              <a:ext cx="3048000" cy="3048000"/>
            </a:xfrm>
            <a:prstGeom prst="arc">
              <a:avLst>
                <a:gd name="adj1" fmla="val 16458489"/>
                <a:gd name="adj2" fmla="val 1484332"/>
              </a:avLst>
            </a:prstGeom>
            <a:ln w="41275" cap="rnd">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ea typeface="CiscoSans ExtraLight" charset="0"/>
                <a:cs typeface="CiscoSans ExtraLight" charset="0"/>
              </a:endParaRPr>
            </a:p>
          </p:txBody>
        </p:sp>
        <p:sp>
          <p:nvSpPr>
            <p:cNvPr id="23" name="Arc 22">
              <a:extLst>
                <a:ext uri="{FF2B5EF4-FFF2-40B4-BE49-F238E27FC236}">
                  <a16:creationId xmlns:a16="http://schemas.microsoft.com/office/drawing/2014/main" id="{14358216-01D9-3945-B9F0-DB2F9D77AD22}"/>
                </a:ext>
              </a:extLst>
            </p:cNvPr>
            <p:cNvSpPr/>
            <p:nvPr/>
          </p:nvSpPr>
          <p:spPr>
            <a:xfrm>
              <a:off x="3047333" y="1079500"/>
              <a:ext cx="3048000" cy="3048000"/>
            </a:xfrm>
            <a:prstGeom prst="arc">
              <a:avLst>
                <a:gd name="adj1" fmla="val 16458489"/>
                <a:gd name="adj2" fmla="val 1484332"/>
              </a:avLst>
            </a:prstGeom>
            <a:ln w="41275" cap="rnd">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ea typeface="CiscoSans ExtraLight" charset="0"/>
                <a:cs typeface="CiscoSans ExtraLight" charset="0"/>
              </a:endParaRPr>
            </a:p>
          </p:txBody>
        </p:sp>
        <p:sp>
          <p:nvSpPr>
            <p:cNvPr id="24" name="Arc 23">
              <a:extLst>
                <a:ext uri="{FF2B5EF4-FFF2-40B4-BE49-F238E27FC236}">
                  <a16:creationId xmlns:a16="http://schemas.microsoft.com/office/drawing/2014/main" id="{BE002A2A-1FCE-224B-A56E-9ABA84DEB746}"/>
                </a:ext>
              </a:extLst>
            </p:cNvPr>
            <p:cNvSpPr/>
            <p:nvPr/>
          </p:nvSpPr>
          <p:spPr>
            <a:xfrm rot="7211744">
              <a:off x="3047333" y="1079500"/>
              <a:ext cx="3048000" cy="3048000"/>
            </a:xfrm>
            <a:prstGeom prst="arc">
              <a:avLst>
                <a:gd name="adj1" fmla="val 16458489"/>
                <a:gd name="adj2" fmla="val 1484332"/>
              </a:avLst>
            </a:prstGeom>
            <a:ln w="41275" cap="rnd">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ea typeface="CiscoSans ExtraLight" charset="0"/>
                <a:cs typeface="CiscoSans ExtraLight" charset="0"/>
              </a:endParaRPr>
            </a:p>
          </p:txBody>
        </p:sp>
      </p:grpSp>
      <p:sp>
        <p:nvSpPr>
          <p:cNvPr id="25" name="Oval 89">
            <a:extLst>
              <a:ext uri="{FF2B5EF4-FFF2-40B4-BE49-F238E27FC236}">
                <a16:creationId xmlns:a16="http://schemas.microsoft.com/office/drawing/2014/main" id="{9CD27F41-B985-384B-AA5B-9CF543CD5BBE}"/>
              </a:ext>
            </a:extLst>
          </p:cNvPr>
          <p:cNvSpPr>
            <a:spLocks noChangeArrowheads="1"/>
          </p:cNvSpPr>
          <p:nvPr/>
        </p:nvSpPr>
        <p:spPr bwMode="auto">
          <a:xfrm>
            <a:off x="5259240" y="1687442"/>
            <a:ext cx="411480" cy="411480"/>
          </a:xfrm>
          <a:prstGeom prst="ellipse">
            <a:avLst/>
          </a:prstGeom>
          <a:ln w="66675">
            <a:solidFill>
              <a:schemeClr val="bg2"/>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grpSp>
        <p:nvGrpSpPr>
          <p:cNvPr id="26" name="Group 25">
            <a:extLst>
              <a:ext uri="{FF2B5EF4-FFF2-40B4-BE49-F238E27FC236}">
                <a16:creationId xmlns:a16="http://schemas.microsoft.com/office/drawing/2014/main" id="{53FD38FC-FAB1-AD4A-A7C4-D07A0718DEE3}"/>
              </a:ext>
            </a:extLst>
          </p:cNvPr>
          <p:cNvGrpSpPr/>
          <p:nvPr/>
        </p:nvGrpSpPr>
        <p:grpSpPr>
          <a:xfrm>
            <a:off x="3445781" y="1687442"/>
            <a:ext cx="411480" cy="411480"/>
            <a:chOff x="2086324" y="2757673"/>
            <a:chExt cx="411480" cy="411480"/>
          </a:xfrm>
        </p:grpSpPr>
        <p:sp>
          <p:nvSpPr>
            <p:cNvPr id="27" name="Oval 89">
              <a:extLst>
                <a:ext uri="{FF2B5EF4-FFF2-40B4-BE49-F238E27FC236}">
                  <a16:creationId xmlns:a16="http://schemas.microsoft.com/office/drawing/2014/main" id="{F838916A-7284-A648-A1AF-2F71789497A8}"/>
                </a:ext>
              </a:extLst>
            </p:cNvPr>
            <p:cNvSpPr>
              <a:spLocks noChangeArrowheads="1"/>
            </p:cNvSpPr>
            <p:nvPr/>
          </p:nvSpPr>
          <p:spPr bwMode="auto">
            <a:xfrm>
              <a:off x="2086324" y="2757673"/>
              <a:ext cx="411480" cy="411480"/>
            </a:xfrm>
            <a:prstGeom prst="ellipse">
              <a:avLst/>
            </a:prstGeom>
            <a:ln w="66675">
              <a:solidFill>
                <a:schemeClr val="tx2"/>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grpSp>
          <p:nvGrpSpPr>
            <p:cNvPr id="28" name="Group 27">
              <a:extLst>
                <a:ext uri="{FF2B5EF4-FFF2-40B4-BE49-F238E27FC236}">
                  <a16:creationId xmlns:a16="http://schemas.microsoft.com/office/drawing/2014/main" id="{BC02FFC0-1C8F-0249-8218-A5C41C88F28A}"/>
                </a:ext>
              </a:extLst>
            </p:cNvPr>
            <p:cNvGrpSpPr>
              <a:grpSpLocks noChangeAspect="1"/>
            </p:cNvGrpSpPr>
            <p:nvPr/>
          </p:nvGrpSpPr>
          <p:grpSpPr>
            <a:xfrm>
              <a:off x="2086324" y="2757673"/>
              <a:ext cx="411480" cy="411480"/>
              <a:chOff x="3201988" y="5343525"/>
              <a:chExt cx="4932362" cy="4932363"/>
            </a:xfrm>
          </p:grpSpPr>
          <p:sp>
            <p:nvSpPr>
              <p:cNvPr id="29" name="Oval 89">
                <a:extLst>
                  <a:ext uri="{FF2B5EF4-FFF2-40B4-BE49-F238E27FC236}">
                    <a16:creationId xmlns:a16="http://schemas.microsoft.com/office/drawing/2014/main" id="{D058CD0C-23FC-DA42-B355-D18B3D84DB51}"/>
                  </a:ext>
                </a:extLst>
              </p:cNvPr>
              <p:cNvSpPr>
                <a:spLocks noChangeArrowheads="1"/>
              </p:cNvSpPr>
              <p:nvPr/>
            </p:nvSpPr>
            <p:spPr bwMode="auto">
              <a:xfrm>
                <a:off x="3201988" y="5343525"/>
                <a:ext cx="4932362" cy="4932363"/>
              </a:xfrm>
              <a:prstGeom prst="ellipse">
                <a:avLst/>
              </a:prstGeom>
              <a:solidFill>
                <a:schemeClr val="accent1"/>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30" name="Freeform 39">
                <a:extLst>
                  <a:ext uri="{FF2B5EF4-FFF2-40B4-BE49-F238E27FC236}">
                    <a16:creationId xmlns:a16="http://schemas.microsoft.com/office/drawing/2014/main" id="{473B6749-C885-CB47-9A5D-485FDC3E191A}"/>
                  </a:ext>
                </a:extLst>
              </p:cNvPr>
              <p:cNvSpPr>
                <a:spLocks/>
              </p:cNvSpPr>
              <p:nvPr/>
            </p:nvSpPr>
            <p:spPr bwMode="auto">
              <a:xfrm>
                <a:off x="4303712" y="5678487"/>
                <a:ext cx="131762" cy="327025"/>
              </a:xfrm>
              <a:custGeom>
                <a:avLst/>
                <a:gdLst>
                  <a:gd name="T0" fmla="*/ 0 w 35"/>
                  <a:gd name="T1" fmla="*/ 21 h 87"/>
                  <a:gd name="T2" fmla="*/ 0 w 35"/>
                  <a:gd name="T3" fmla="*/ 87 h 87"/>
                  <a:gd name="T4" fmla="*/ 35 w 35"/>
                  <a:gd name="T5" fmla="*/ 87 h 87"/>
                  <a:gd name="T6" fmla="*/ 35 w 35"/>
                  <a:gd name="T7" fmla="*/ 0 h 87"/>
                  <a:gd name="T8" fmla="*/ 0 w 35"/>
                  <a:gd name="T9" fmla="*/ 21 h 87"/>
                </a:gdLst>
                <a:ahLst/>
                <a:cxnLst>
                  <a:cxn ang="0">
                    <a:pos x="T0" y="T1"/>
                  </a:cxn>
                  <a:cxn ang="0">
                    <a:pos x="T2" y="T3"/>
                  </a:cxn>
                  <a:cxn ang="0">
                    <a:pos x="T4" y="T5"/>
                  </a:cxn>
                  <a:cxn ang="0">
                    <a:pos x="T6" y="T7"/>
                  </a:cxn>
                  <a:cxn ang="0">
                    <a:pos x="T8" y="T9"/>
                  </a:cxn>
                </a:cxnLst>
                <a:rect l="0" t="0" r="r" b="b"/>
                <a:pathLst>
                  <a:path w="35" h="87">
                    <a:moveTo>
                      <a:pt x="0" y="21"/>
                    </a:moveTo>
                    <a:cubicBezTo>
                      <a:pt x="0" y="87"/>
                      <a:pt x="0" y="87"/>
                      <a:pt x="0" y="87"/>
                    </a:cubicBezTo>
                    <a:cubicBezTo>
                      <a:pt x="35" y="87"/>
                      <a:pt x="35" y="87"/>
                      <a:pt x="35" y="87"/>
                    </a:cubicBezTo>
                    <a:cubicBezTo>
                      <a:pt x="35" y="0"/>
                      <a:pt x="35" y="0"/>
                      <a:pt x="35" y="0"/>
                    </a:cubicBezTo>
                    <a:cubicBezTo>
                      <a:pt x="23" y="6"/>
                      <a:pt x="11" y="13"/>
                      <a:pt x="0" y="2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31" name="Freeform 40">
                <a:extLst>
                  <a:ext uri="{FF2B5EF4-FFF2-40B4-BE49-F238E27FC236}">
                    <a16:creationId xmlns:a16="http://schemas.microsoft.com/office/drawing/2014/main" id="{3BD6D459-B4C4-5043-BC38-1FCACCE9C940}"/>
                  </a:ext>
                </a:extLst>
              </p:cNvPr>
              <p:cNvSpPr>
                <a:spLocks noEditPoints="1"/>
              </p:cNvSpPr>
              <p:nvPr/>
            </p:nvSpPr>
            <p:spPr bwMode="auto">
              <a:xfrm>
                <a:off x="4699000" y="5521324"/>
                <a:ext cx="371475" cy="492125"/>
              </a:xfrm>
              <a:custGeom>
                <a:avLst/>
                <a:gdLst>
                  <a:gd name="T0" fmla="*/ 49 w 99"/>
                  <a:gd name="T1" fmla="*/ 131 h 131"/>
                  <a:gd name="T2" fmla="*/ 12 w 99"/>
                  <a:gd name="T3" fmla="*/ 113 h 131"/>
                  <a:gd name="T4" fmla="*/ 0 w 99"/>
                  <a:gd name="T5" fmla="*/ 66 h 131"/>
                  <a:gd name="T6" fmla="*/ 15 w 99"/>
                  <a:gd name="T7" fmla="*/ 14 h 131"/>
                  <a:gd name="T8" fmla="*/ 49 w 99"/>
                  <a:gd name="T9" fmla="*/ 0 h 131"/>
                  <a:gd name="T10" fmla="*/ 87 w 99"/>
                  <a:gd name="T11" fmla="*/ 18 h 131"/>
                  <a:gd name="T12" fmla="*/ 99 w 99"/>
                  <a:gd name="T13" fmla="*/ 66 h 131"/>
                  <a:gd name="T14" fmla="*/ 84 w 99"/>
                  <a:gd name="T15" fmla="*/ 118 h 131"/>
                  <a:gd name="T16" fmla="*/ 49 w 99"/>
                  <a:gd name="T17" fmla="*/ 131 h 131"/>
                  <a:gd name="T18" fmla="*/ 49 w 99"/>
                  <a:gd name="T19" fmla="*/ 108 h 131"/>
                  <a:gd name="T20" fmla="*/ 60 w 99"/>
                  <a:gd name="T21" fmla="*/ 98 h 131"/>
                  <a:gd name="T22" fmla="*/ 64 w 99"/>
                  <a:gd name="T23" fmla="*/ 66 h 131"/>
                  <a:gd name="T24" fmla="*/ 60 w 99"/>
                  <a:gd name="T25" fmla="*/ 31 h 131"/>
                  <a:gd name="T26" fmla="*/ 49 w 99"/>
                  <a:gd name="T27" fmla="*/ 23 h 131"/>
                  <a:gd name="T28" fmla="*/ 39 w 99"/>
                  <a:gd name="T29" fmla="*/ 34 h 131"/>
                  <a:gd name="T30" fmla="*/ 35 w 99"/>
                  <a:gd name="T31" fmla="*/ 66 h 131"/>
                  <a:gd name="T32" fmla="*/ 39 w 99"/>
                  <a:gd name="T33" fmla="*/ 101 h 131"/>
                  <a:gd name="T34" fmla="*/ 49 w 99"/>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3" y="131"/>
                      <a:pt x="20" y="125"/>
                      <a:pt x="12" y="113"/>
                    </a:cubicBezTo>
                    <a:cubicBezTo>
                      <a:pt x="4" y="102"/>
                      <a:pt x="0" y="86"/>
                      <a:pt x="0" y="66"/>
                    </a:cubicBezTo>
                    <a:cubicBezTo>
                      <a:pt x="0" y="43"/>
                      <a:pt x="5" y="25"/>
                      <a:pt x="15" y="14"/>
                    </a:cubicBezTo>
                    <a:cubicBezTo>
                      <a:pt x="23" y="5"/>
                      <a:pt x="35" y="0"/>
                      <a:pt x="49" y="0"/>
                    </a:cubicBezTo>
                    <a:cubicBezTo>
                      <a:pt x="66" y="0"/>
                      <a:pt x="79" y="6"/>
                      <a:pt x="87" y="18"/>
                    </a:cubicBezTo>
                    <a:cubicBezTo>
                      <a:pt x="95" y="29"/>
                      <a:pt x="99" y="45"/>
                      <a:pt x="99" y="66"/>
                    </a:cubicBezTo>
                    <a:cubicBezTo>
                      <a:pt x="99" y="89"/>
                      <a:pt x="94" y="106"/>
                      <a:pt x="84" y="118"/>
                    </a:cubicBezTo>
                    <a:cubicBezTo>
                      <a:pt x="75" y="127"/>
                      <a:pt x="64" y="131"/>
                      <a:pt x="49" y="131"/>
                    </a:cubicBezTo>
                    <a:close/>
                    <a:moveTo>
                      <a:pt x="49" y="108"/>
                    </a:moveTo>
                    <a:cubicBezTo>
                      <a:pt x="54" y="108"/>
                      <a:pt x="58" y="105"/>
                      <a:pt x="60" y="98"/>
                    </a:cubicBezTo>
                    <a:cubicBezTo>
                      <a:pt x="63" y="92"/>
                      <a:pt x="64" y="81"/>
                      <a:pt x="64" y="66"/>
                    </a:cubicBezTo>
                    <a:cubicBezTo>
                      <a:pt x="64" y="49"/>
                      <a:pt x="62" y="38"/>
                      <a:pt x="60" y="31"/>
                    </a:cubicBezTo>
                    <a:cubicBezTo>
                      <a:pt x="57" y="26"/>
                      <a:pt x="54" y="23"/>
                      <a:pt x="49" y="23"/>
                    </a:cubicBezTo>
                    <a:cubicBezTo>
                      <a:pt x="44" y="23"/>
                      <a:pt x="41" y="27"/>
                      <a:pt x="39" y="34"/>
                    </a:cubicBezTo>
                    <a:cubicBezTo>
                      <a:pt x="36" y="40"/>
                      <a:pt x="35" y="51"/>
                      <a:pt x="35" y="66"/>
                    </a:cubicBezTo>
                    <a:cubicBezTo>
                      <a:pt x="35" y="83"/>
                      <a:pt x="37" y="94"/>
                      <a:pt x="39" y="101"/>
                    </a:cubicBezTo>
                    <a:cubicBezTo>
                      <a:pt x="42" y="106"/>
                      <a:pt x="45" y="108"/>
                      <a:pt x="49" y="10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32" name="Freeform 41">
                <a:extLst>
                  <a:ext uri="{FF2B5EF4-FFF2-40B4-BE49-F238E27FC236}">
                    <a16:creationId xmlns:a16="http://schemas.microsoft.com/office/drawing/2014/main" id="{FB8FEB02-00A5-8E4F-9E57-79F699B46929}"/>
                  </a:ext>
                </a:extLst>
              </p:cNvPr>
              <p:cNvSpPr>
                <a:spLocks/>
              </p:cNvSpPr>
              <p:nvPr/>
            </p:nvSpPr>
            <p:spPr bwMode="auto">
              <a:xfrm>
                <a:off x="5276850" y="5532437"/>
                <a:ext cx="236537" cy="473075"/>
              </a:xfrm>
              <a:custGeom>
                <a:avLst/>
                <a:gdLst>
                  <a:gd name="T0" fmla="*/ 67 w 149"/>
                  <a:gd name="T1" fmla="*/ 298 h 298"/>
                  <a:gd name="T2" fmla="*/ 67 w 149"/>
                  <a:gd name="T3" fmla="*/ 76 h 298"/>
                  <a:gd name="T4" fmla="*/ 0 w 149"/>
                  <a:gd name="T5" fmla="*/ 109 h 298"/>
                  <a:gd name="T6" fmla="*/ 0 w 149"/>
                  <a:gd name="T7" fmla="*/ 38 h 298"/>
                  <a:gd name="T8" fmla="*/ 74 w 149"/>
                  <a:gd name="T9" fmla="*/ 0 h 298"/>
                  <a:gd name="T10" fmla="*/ 149 w 149"/>
                  <a:gd name="T11" fmla="*/ 0 h 298"/>
                  <a:gd name="T12" fmla="*/ 149 w 149"/>
                  <a:gd name="T13" fmla="*/ 298 h 298"/>
                  <a:gd name="T14" fmla="*/ 67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7" y="298"/>
                    </a:moveTo>
                    <a:lnTo>
                      <a:pt x="67" y="76"/>
                    </a:lnTo>
                    <a:lnTo>
                      <a:pt x="0" y="109"/>
                    </a:lnTo>
                    <a:lnTo>
                      <a:pt x="0" y="38"/>
                    </a:lnTo>
                    <a:lnTo>
                      <a:pt x="74" y="0"/>
                    </a:lnTo>
                    <a:lnTo>
                      <a:pt x="149" y="0"/>
                    </a:lnTo>
                    <a:lnTo>
                      <a:pt x="149" y="298"/>
                    </a:lnTo>
                    <a:lnTo>
                      <a:pt x="67" y="29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33" name="Freeform 42">
                <a:extLst>
                  <a:ext uri="{FF2B5EF4-FFF2-40B4-BE49-F238E27FC236}">
                    <a16:creationId xmlns:a16="http://schemas.microsoft.com/office/drawing/2014/main" id="{879EE511-8815-9241-9CC2-F98F9E1837E4}"/>
                  </a:ext>
                </a:extLst>
              </p:cNvPr>
              <p:cNvSpPr>
                <a:spLocks noEditPoints="1"/>
              </p:cNvSpPr>
              <p:nvPr/>
            </p:nvSpPr>
            <p:spPr bwMode="auto">
              <a:xfrm>
                <a:off x="5776912" y="5521324"/>
                <a:ext cx="373062" cy="492125"/>
              </a:xfrm>
              <a:custGeom>
                <a:avLst/>
                <a:gdLst>
                  <a:gd name="T0" fmla="*/ 49 w 99"/>
                  <a:gd name="T1" fmla="*/ 131 h 131"/>
                  <a:gd name="T2" fmla="*/ 12 w 99"/>
                  <a:gd name="T3" fmla="*/ 113 h 131"/>
                  <a:gd name="T4" fmla="*/ 0 w 99"/>
                  <a:gd name="T5" fmla="*/ 66 h 131"/>
                  <a:gd name="T6" fmla="*/ 15 w 99"/>
                  <a:gd name="T7" fmla="*/ 14 h 131"/>
                  <a:gd name="T8" fmla="*/ 49 w 99"/>
                  <a:gd name="T9" fmla="*/ 0 h 131"/>
                  <a:gd name="T10" fmla="*/ 88 w 99"/>
                  <a:gd name="T11" fmla="*/ 18 h 131"/>
                  <a:gd name="T12" fmla="*/ 99 w 99"/>
                  <a:gd name="T13" fmla="*/ 66 h 131"/>
                  <a:gd name="T14" fmla="*/ 84 w 99"/>
                  <a:gd name="T15" fmla="*/ 118 h 131"/>
                  <a:gd name="T16" fmla="*/ 49 w 99"/>
                  <a:gd name="T17" fmla="*/ 131 h 131"/>
                  <a:gd name="T18" fmla="*/ 49 w 99"/>
                  <a:gd name="T19" fmla="*/ 108 h 131"/>
                  <a:gd name="T20" fmla="*/ 61 w 99"/>
                  <a:gd name="T21" fmla="*/ 98 h 131"/>
                  <a:gd name="T22" fmla="*/ 64 w 99"/>
                  <a:gd name="T23" fmla="*/ 66 h 131"/>
                  <a:gd name="T24" fmla="*/ 60 w 99"/>
                  <a:gd name="T25" fmla="*/ 31 h 131"/>
                  <a:gd name="T26" fmla="*/ 49 w 99"/>
                  <a:gd name="T27" fmla="*/ 23 h 131"/>
                  <a:gd name="T28" fmla="*/ 39 w 99"/>
                  <a:gd name="T29" fmla="*/ 34 h 131"/>
                  <a:gd name="T30" fmla="*/ 35 w 99"/>
                  <a:gd name="T31" fmla="*/ 66 h 131"/>
                  <a:gd name="T32" fmla="*/ 40 w 99"/>
                  <a:gd name="T33" fmla="*/ 101 h 131"/>
                  <a:gd name="T34" fmla="*/ 49 w 99"/>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3" y="131"/>
                      <a:pt x="20" y="125"/>
                      <a:pt x="12" y="113"/>
                    </a:cubicBezTo>
                    <a:cubicBezTo>
                      <a:pt x="4" y="102"/>
                      <a:pt x="0" y="86"/>
                      <a:pt x="0" y="66"/>
                    </a:cubicBezTo>
                    <a:cubicBezTo>
                      <a:pt x="0" y="43"/>
                      <a:pt x="5" y="25"/>
                      <a:pt x="15" y="14"/>
                    </a:cubicBezTo>
                    <a:cubicBezTo>
                      <a:pt x="23" y="5"/>
                      <a:pt x="35" y="0"/>
                      <a:pt x="49" y="0"/>
                    </a:cubicBezTo>
                    <a:cubicBezTo>
                      <a:pt x="66" y="0"/>
                      <a:pt x="79" y="6"/>
                      <a:pt x="88" y="18"/>
                    </a:cubicBezTo>
                    <a:cubicBezTo>
                      <a:pt x="95" y="29"/>
                      <a:pt x="99" y="45"/>
                      <a:pt x="99" y="66"/>
                    </a:cubicBezTo>
                    <a:cubicBezTo>
                      <a:pt x="99" y="89"/>
                      <a:pt x="94" y="106"/>
                      <a:pt x="84" y="118"/>
                    </a:cubicBezTo>
                    <a:cubicBezTo>
                      <a:pt x="76" y="127"/>
                      <a:pt x="64" y="131"/>
                      <a:pt x="49" y="131"/>
                    </a:cubicBezTo>
                    <a:close/>
                    <a:moveTo>
                      <a:pt x="49" y="108"/>
                    </a:moveTo>
                    <a:cubicBezTo>
                      <a:pt x="55" y="108"/>
                      <a:pt x="58" y="105"/>
                      <a:pt x="61" y="98"/>
                    </a:cubicBezTo>
                    <a:cubicBezTo>
                      <a:pt x="63" y="92"/>
                      <a:pt x="64" y="81"/>
                      <a:pt x="64" y="66"/>
                    </a:cubicBezTo>
                    <a:cubicBezTo>
                      <a:pt x="64" y="49"/>
                      <a:pt x="63" y="38"/>
                      <a:pt x="60" y="31"/>
                    </a:cubicBezTo>
                    <a:cubicBezTo>
                      <a:pt x="57" y="26"/>
                      <a:pt x="54" y="23"/>
                      <a:pt x="49" y="23"/>
                    </a:cubicBezTo>
                    <a:cubicBezTo>
                      <a:pt x="45" y="23"/>
                      <a:pt x="41" y="27"/>
                      <a:pt x="39" y="34"/>
                    </a:cubicBezTo>
                    <a:cubicBezTo>
                      <a:pt x="37" y="40"/>
                      <a:pt x="35" y="51"/>
                      <a:pt x="35" y="66"/>
                    </a:cubicBezTo>
                    <a:cubicBezTo>
                      <a:pt x="35" y="83"/>
                      <a:pt x="37" y="94"/>
                      <a:pt x="40" y="101"/>
                    </a:cubicBezTo>
                    <a:cubicBezTo>
                      <a:pt x="42" y="106"/>
                      <a:pt x="45" y="108"/>
                      <a:pt x="49" y="10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34" name="Freeform 43">
                <a:extLst>
                  <a:ext uri="{FF2B5EF4-FFF2-40B4-BE49-F238E27FC236}">
                    <a16:creationId xmlns:a16="http://schemas.microsoft.com/office/drawing/2014/main" id="{859852C9-7BF3-4545-82FA-92201869499D}"/>
                  </a:ext>
                </a:extLst>
              </p:cNvPr>
              <p:cNvSpPr>
                <a:spLocks noEditPoints="1"/>
              </p:cNvSpPr>
              <p:nvPr/>
            </p:nvSpPr>
            <p:spPr bwMode="auto">
              <a:xfrm>
                <a:off x="6318250" y="5521324"/>
                <a:ext cx="371475" cy="492125"/>
              </a:xfrm>
              <a:custGeom>
                <a:avLst/>
                <a:gdLst>
                  <a:gd name="T0" fmla="*/ 49 w 99"/>
                  <a:gd name="T1" fmla="*/ 131 h 131"/>
                  <a:gd name="T2" fmla="*/ 11 w 99"/>
                  <a:gd name="T3" fmla="*/ 113 h 131"/>
                  <a:gd name="T4" fmla="*/ 0 w 99"/>
                  <a:gd name="T5" fmla="*/ 66 h 131"/>
                  <a:gd name="T6" fmla="*/ 15 w 99"/>
                  <a:gd name="T7" fmla="*/ 14 h 131"/>
                  <a:gd name="T8" fmla="*/ 49 w 99"/>
                  <a:gd name="T9" fmla="*/ 0 h 131"/>
                  <a:gd name="T10" fmla="*/ 87 w 99"/>
                  <a:gd name="T11" fmla="*/ 18 h 131"/>
                  <a:gd name="T12" fmla="*/ 99 w 99"/>
                  <a:gd name="T13" fmla="*/ 66 h 131"/>
                  <a:gd name="T14" fmla="*/ 84 w 99"/>
                  <a:gd name="T15" fmla="*/ 118 h 131"/>
                  <a:gd name="T16" fmla="*/ 49 w 99"/>
                  <a:gd name="T17" fmla="*/ 131 h 131"/>
                  <a:gd name="T18" fmla="*/ 49 w 99"/>
                  <a:gd name="T19" fmla="*/ 108 h 131"/>
                  <a:gd name="T20" fmla="*/ 60 w 99"/>
                  <a:gd name="T21" fmla="*/ 98 h 131"/>
                  <a:gd name="T22" fmla="*/ 64 w 99"/>
                  <a:gd name="T23" fmla="*/ 66 h 131"/>
                  <a:gd name="T24" fmla="*/ 59 w 99"/>
                  <a:gd name="T25" fmla="*/ 31 h 131"/>
                  <a:gd name="T26" fmla="*/ 49 w 99"/>
                  <a:gd name="T27" fmla="*/ 23 h 131"/>
                  <a:gd name="T28" fmla="*/ 38 w 99"/>
                  <a:gd name="T29" fmla="*/ 34 h 131"/>
                  <a:gd name="T30" fmla="*/ 35 w 99"/>
                  <a:gd name="T31" fmla="*/ 66 h 131"/>
                  <a:gd name="T32" fmla="*/ 39 w 99"/>
                  <a:gd name="T33" fmla="*/ 101 h 131"/>
                  <a:gd name="T34" fmla="*/ 49 w 99"/>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2" y="131"/>
                      <a:pt x="20" y="125"/>
                      <a:pt x="11" y="113"/>
                    </a:cubicBezTo>
                    <a:cubicBezTo>
                      <a:pt x="3" y="102"/>
                      <a:pt x="0" y="86"/>
                      <a:pt x="0" y="66"/>
                    </a:cubicBezTo>
                    <a:cubicBezTo>
                      <a:pt x="0" y="43"/>
                      <a:pt x="5" y="25"/>
                      <a:pt x="15" y="14"/>
                    </a:cubicBezTo>
                    <a:cubicBezTo>
                      <a:pt x="23" y="5"/>
                      <a:pt x="34" y="0"/>
                      <a:pt x="49" y="0"/>
                    </a:cubicBezTo>
                    <a:cubicBezTo>
                      <a:pt x="66" y="0"/>
                      <a:pt x="79" y="6"/>
                      <a:pt x="87" y="18"/>
                    </a:cubicBezTo>
                    <a:cubicBezTo>
                      <a:pt x="95" y="29"/>
                      <a:pt x="99" y="45"/>
                      <a:pt x="99" y="66"/>
                    </a:cubicBezTo>
                    <a:cubicBezTo>
                      <a:pt x="99" y="89"/>
                      <a:pt x="94" y="106"/>
                      <a:pt x="84" y="118"/>
                    </a:cubicBezTo>
                    <a:cubicBezTo>
                      <a:pt x="75" y="127"/>
                      <a:pt x="64" y="131"/>
                      <a:pt x="49" y="131"/>
                    </a:cubicBezTo>
                    <a:close/>
                    <a:moveTo>
                      <a:pt x="49" y="108"/>
                    </a:moveTo>
                    <a:cubicBezTo>
                      <a:pt x="54" y="108"/>
                      <a:pt x="58" y="105"/>
                      <a:pt x="60" y="98"/>
                    </a:cubicBezTo>
                    <a:cubicBezTo>
                      <a:pt x="62" y="92"/>
                      <a:pt x="64" y="81"/>
                      <a:pt x="64" y="66"/>
                    </a:cubicBezTo>
                    <a:cubicBezTo>
                      <a:pt x="64" y="49"/>
                      <a:pt x="62" y="38"/>
                      <a:pt x="59" y="31"/>
                    </a:cubicBezTo>
                    <a:cubicBezTo>
                      <a:pt x="57" y="26"/>
                      <a:pt x="54" y="23"/>
                      <a:pt x="49" y="23"/>
                    </a:cubicBezTo>
                    <a:cubicBezTo>
                      <a:pt x="44" y="23"/>
                      <a:pt x="41" y="27"/>
                      <a:pt x="38" y="34"/>
                    </a:cubicBezTo>
                    <a:cubicBezTo>
                      <a:pt x="36" y="40"/>
                      <a:pt x="35" y="51"/>
                      <a:pt x="35" y="66"/>
                    </a:cubicBezTo>
                    <a:cubicBezTo>
                      <a:pt x="35" y="83"/>
                      <a:pt x="36" y="94"/>
                      <a:pt x="39" y="101"/>
                    </a:cubicBezTo>
                    <a:cubicBezTo>
                      <a:pt x="41" y="106"/>
                      <a:pt x="45" y="108"/>
                      <a:pt x="49" y="10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35" name="Freeform 44">
                <a:extLst>
                  <a:ext uri="{FF2B5EF4-FFF2-40B4-BE49-F238E27FC236}">
                    <a16:creationId xmlns:a16="http://schemas.microsoft.com/office/drawing/2014/main" id="{B83AA9CB-B61F-1749-9174-25040C067DFD}"/>
                  </a:ext>
                </a:extLst>
              </p:cNvPr>
              <p:cNvSpPr>
                <a:spLocks/>
              </p:cNvSpPr>
              <p:nvPr/>
            </p:nvSpPr>
            <p:spPr bwMode="auto">
              <a:xfrm>
                <a:off x="3657600" y="6340474"/>
                <a:ext cx="236537" cy="473075"/>
              </a:xfrm>
              <a:custGeom>
                <a:avLst/>
                <a:gdLst>
                  <a:gd name="T0" fmla="*/ 66 w 149"/>
                  <a:gd name="T1" fmla="*/ 298 h 298"/>
                  <a:gd name="T2" fmla="*/ 66 w 149"/>
                  <a:gd name="T3" fmla="*/ 78 h 298"/>
                  <a:gd name="T4" fmla="*/ 0 w 149"/>
                  <a:gd name="T5" fmla="*/ 109 h 298"/>
                  <a:gd name="T6" fmla="*/ 0 w 149"/>
                  <a:gd name="T7" fmla="*/ 38 h 298"/>
                  <a:gd name="T8" fmla="*/ 73 w 149"/>
                  <a:gd name="T9" fmla="*/ 0 h 298"/>
                  <a:gd name="T10" fmla="*/ 149 w 149"/>
                  <a:gd name="T11" fmla="*/ 0 h 298"/>
                  <a:gd name="T12" fmla="*/ 149 w 149"/>
                  <a:gd name="T13" fmla="*/ 298 h 298"/>
                  <a:gd name="T14" fmla="*/ 66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6" y="298"/>
                    </a:moveTo>
                    <a:lnTo>
                      <a:pt x="66" y="78"/>
                    </a:lnTo>
                    <a:lnTo>
                      <a:pt x="0" y="109"/>
                    </a:lnTo>
                    <a:lnTo>
                      <a:pt x="0" y="38"/>
                    </a:lnTo>
                    <a:lnTo>
                      <a:pt x="73" y="0"/>
                    </a:lnTo>
                    <a:lnTo>
                      <a:pt x="149" y="0"/>
                    </a:lnTo>
                    <a:lnTo>
                      <a:pt x="149" y="298"/>
                    </a:lnTo>
                    <a:lnTo>
                      <a:pt x="66" y="2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36" name="Freeform 45">
                <a:extLst>
                  <a:ext uri="{FF2B5EF4-FFF2-40B4-BE49-F238E27FC236}">
                    <a16:creationId xmlns:a16="http://schemas.microsoft.com/office/drawing/2014/main" id="{DF612B7C-E328-3F47-8033-E7869E987685}"/>
                  </a:ext>
                </a:extLst>
              </p:cNvPr>
              <p:cNvSpPr>
                <a:spLocks/>
              </p:cNvSpPr>
              <p:nvPr/>
            </p:nvSpPr>
            <p:spPr bwMode="auto">
              <a:xfrm>
                <a:off x="4198937" y="6340474"/>
                <a:ext cx="236537" cy="473075"/>
              </a:xfrm>
              <a:custGeom>
                <a:avLst/>
                <a:gdLst>
                  <a:gd name="T0" fmla="*/ 66 w 149"/>
                  <a:gd name="T1" fmla="*/ 298 h 298"/>
                  <a:gd name="T2" fmla="*/ 66 w 149"/>
                  <a:gd name="T3" fmla="*/ 78 h 298"/>
                  <a:gd name="T4" fmla="*/ 0 w 149"/>
                  <a:gd name="T5" fmla="*/ 109 h 298"/>
                  <a:gd name="T6" fmla="*/ 0 w 149"/>
                  <a:gd name="T7" fmla="*/ 38 h 298"/>
                  <a:gd name="T8" fmla="*/ 73 w 149"/>
                  <a:gd name="T9" fmla="*/ 0 h 298"/>
                  <a:gd name="T10" fmla="*/ 149 w 149"/>
                  <a:gd name="T11" fmla="*/ 0 h 298"/>
                  <a:gd name="T12" fmla="*/ 149 w 149"/>
                  <a:gd name="T13" fmla="*/ 298 h 298"/>
                  <a:gd name="T14" fmla="*/ 66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6" y="298"/>
                    </a:moveTo>
                    <a:lnTo>
                      <a:pt x="66" y="78"/>
                    </a:lnTo>
                    <a:lnTo>
                      <a:pt x="0" y="109"/>
                    </a:lnTo>
                    <a:lnTo>
                      <a:pt x="0" y="38"/>
                    </a:lnTo>
                    <a:lnTo>
                      <a:pt x="73" y="0"/>
                    </a:lnTo>
                    <a:lnTo>
                      <a:pt x="149" y="0"/>
                    </a:lnTo>
                    <a:lnTo>
                      <a:pt x="149" y="298"/>
                    </a:lnTo>
                    <a:lnTo>
                      <a:pt x="66" y="29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37" name="Freeform 46">
                <a:extLst>
                  <a:ext uri="{FF2B5EF4-FFF2-40B4-BE49-F238E27FC236}">
                    <a16:creationId xmlns:a16="http://schemas.microsoft.com/office/drawing/2014/main" id="{AD7F1480-3652-8A4C-8A8F-CA45378F5666}"/>
                  </a:ext>
                </a:extLst>
              </p:cNvPr>
              <p:cNvSpPr>
                <a:spLocks noEditPoints="1"/>
              </p:cNvSpPr>
              <p:nvPr/>
            </p:nvSpPr>
            <p:spPr bwMode="auto">
              <a:xfrm>
                <a:off x="4699000" y="6332537"/>
                <a:ext cx="371475" cy="492125"/>
              </a:xfrm>
              <a:custGeom>
                <a:avLst/>
                <a:gdLst>
                  <a:gd name="T0" fmla="*/ 49 w 99"/>
                  <a:gd name="T1" fmla="*/ 131 h 131"/>
                  <a:gd name="T2" fmla="*/ 12 w 99"/>
                  <a:gd name="T3" fmla="*/ 113 h 131"/>
                  <a:gd name="T4" fmla="*/ 0 w 99"/>
                  <a:gd name="T5" fmla="*/ 65 h 131"/>
                  <a:gd name="T6" fmla="*/ 15 w 99"/>
                  <a:gd name="T7" fmla="*/ 13 h 131"/>
                  <a:gd name="T8" fmla="*/ 49 w 99"/>
                  <a:gd name="T9" fmla="*/ 0 h 131"/>
                  <a:gd name="T10" fmla="*/ 87 w 99"/>
                  <a:gd name="T11" fmla="*/ 18 h 131"/>
                  <a:gd name="T12" fmla="*/ 99 w 99"/>
                  <a:gd name="T13" fmla="*/ 65 h 131"/>
                  <a:gd name="T14" fmla="*/ 84 w 99"/>
                  <a:gd name="T15" fmla="*/ 117 h 131"/>
                  <a:gd name="T16" fmla="*/ 49 w 99"/>
                  <a:gd name="T17" fmla="*/ 131 h 131"/>
                  <a:gd name="T18" fmla="*/ 49 w 99"/>
                  <a:gd name="T19" fmla="*/ 107 h 131"/>
                  <a:gd name="T20" fmla="*/ 60 w 99"/>
                  <a:gd name="T21" fmla="*/ 98 h 131"/>
                  <a:gd name="T22" fmla="*/ 64 w 99"/>
                  <a:gd name="T23" fmla="*/ 65 h 131"/>
                  <a:gd name="T24" fmla="*/ 60 w 99"/>
                  <a:gd name="T25" fmla="*/ 31 h 131"/>
                  <a:gd name="T26" fmla="*/ 49 w 99"/>
                  <a:gd name="T27" fmla="*/ 23 h 131"/>
                  <a:gd name="T28" fmla="*/ 39 w 99"/>
                  <a:gd name="T29" fmla="*/ 33 h 131"/>
                  <a:gd name="T30" fmla="*/ 35 w 99"/>
                  <a:gd name="T31" fmla="*/ 65 h 131"/>
                  <a:gd name="T32" fmla="*/ 39 w 99"/>
                  <a:gd name="T33" fmla="*/ 100 h 131"/>
                  <a:gd name="T34" fmla="*/ 49 w 99"/>
                  <a:gd name="T35" fmla="*/ 10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3" y="131"/>
                      <a:pt x="20" y="125"/>
                      <a:pt x="12" y="113"/>
                    </a:cubicBezTo>
                    <a:cubicBezTo>
                      <a:pt x="4" y="102"/>
                      <a:pt x="0" y="86"/>
                      <a:pt x="0" y="65"/>
                    </a:cubicBezTo>
                    <a:cubicBezTo>
                      <a:pt x="0" y="42"/>
                      <a:pt x="5" y="25"/>
                      <a:pt x="15" y="13"/>
                    </a:cubicBezTo>
                    <a:cubicBezTo>
                      <a:pt x="23" y="4"/>
                      <a:pt x="35" y="0"/>
                      <a:pt x="49" y="0"/>
                    </a:cubicBezTo>
                    <a:cubicBezTo>
                      <a:pt x="66" y="0"/>
                      <a:pt x="79" y="6"/>
                      <a:pt x="87" y="18"/>
                    </a:cubicBezTo>
                    <a:cubicBezTo>
                      <a:pt x="95" y="29"/>
                      <a:pt x="99" y="45"/>
                      <a:pt x="99" y="65"/>
                    </a:cubicBezTo>
                    <a:cubicBezTo>
                      <a:pt x="99" y="89"/>
                      <a:pt x="94" y="106"/>
                      <a:pt x="84" y="117"/>
                    </a:cubicBezTo>
                    <a:cubicBezTo>
                      <a:pt x="75" y="126"/>
                      <a:pt x="64" y="131"/>
                      <a:pt x="49" y="131"/>
                    </a:cubicBezTo>
                    <a:close/>
                    <a:moveTo>
                      <a:pt x="49" y="107"/>
                    </a:moveTo>
                    <a:cubicBezTo>
                      <a:pt x="54" y="107"/>
                      <a:pt x="58" y="104"/>
                      <a:pt x="60" y="98"/>
                    </a:cubicBezTo>
                    <a:cubicBezTo>
                      <a:pt x="63" y="91"/>
                      <a:pt x="64" y="80"/>
                      <a:pt x="64" y="65"/>
                    </a:cubicBezTo>
                    <a:cubicBezTo>
                      <a:pt x="64" y="49"/>
                      <a:pt x="62" y="37"/>
                      <a:pt x="60" y="31"/>
                    </a:cubicBezTo>
                    <a:cubicBezTo>
                      <a:pt x="57" y="25"/>
                      <a:pt x="54" y="23"/>
                      <a:pt x="49" y="23"/>
                    </a:cubicBezTo>
                    <a:cubicBezTo>
                      <a:pt x="44" y="23"/>
                      <a:pt x="41" y="26"/>
                      <a:pt x="39" y="33"/>
                    </a:cubicBezTo>
                    <a:cubicBezTo>
                      <a:pt x="36" y="40"/>
                      <a:pt x="35" y="51"/>
                      <a:pt x="35" y="65"/>
                    </a:cubicBezTo>
                    <a:cubicBezTo>
                      <a:pt x="35" y="82"/>
                      <a:pt x="37" y="94"/>
                      <a:pt x="39" y="100"/>
                    </a:cubicBezTo>
                    <a:cubicBezTo>
                      <a:pt x="42" y="105"/>
                      <a:pt x="45" y="107"/>
                      <a:pt x="49" y="10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38" name="Freeform 47">
                <a:extLst>
                  <a:ext uri="{FF2B5EF4-FFF2-40B4-BE49-F238E27FC236}">
                    <a16:creationId xmlns:a16="http://schemas.microsoft.com/office/drawing/2014/main" id="{E20A5904-B61B-C44E-83F6-8822E0BB9007}"/>
                  </a:ext>
                </a:extLst>
              </p:cNvPr>
              <p:cNvSpPr>
                <a:spLocks noEditPoints="1"/>
              </p:cNvSpPr>
              <p:nvPr/>
            </p:nvSpPr>
            <p:spPr bwMode="auto">
              <a:xfrm>
                <a:off x="5235575" y="6332537"/>
                <a:ext cx="376237" cy="492125"/>
              </a:xfrm>
              <a:custGeom>
                <a:avLst/>
                <a:gdLst>
                  <a:gd name="T0" fmla="*/ 50 w 100"/>
                  <a:gd name="T1" fmla="*/ 131 h 131"/>
                  <a:gd name="T2" fmla="*/ 12 w 100"/>
                  <a:gd name="T3" fmla="*/ 113 h 131"/>
                  <a:gd name="T4" fmla="*/ 0 w 100"/>
                  <a:gd name="T5" fmla="*/ 65 h 131"/>
                  <a:gd name="T6" fmla="*/ 15 w 100"/>
                  <a:gd name="T7" fmla="*/ 13 h 131"/>
                  <a:gd name="T8" fmla="*/ 50 w 100"/>
                  <a:gd name="T9" fmla="*/ 0 h 131"/>
                  <a:gd name="T10" fmla="*/ 88 w 100"/>
                  <a:gd name="T11" fmla="*/ 18 h 131"/>
                  <a:gd name="T12" fmla="*/ 100 w 100"/>
                  <a:gd name="T13" fmla="*/ 65 h 131"/>
                  <a:gd name="T14" fmla="*/ 85 w 100"/>
                  <a:gd name="T15" fmla="*/ 117 h 131"/>
                  <a:gd name="T16" fmla="*/ 50 w 100"/>
                  <a:gd name="T17" fmla="*/ 131 h 131"/>
                  <a:gd name="T18" fmla="*/ 50 w 100"/>
                  <a:gd name="T19" fmla="*/ 107 h 131"/>
                  <a:gd name="T20" fmla="*/ 61 w 100"/>
                  <a:gd name="T21" fmla="*/ 98 h 131"/>
                  <a:gd name="T22" fmla="*/ 64 w 100"/>
                  <a:gd name="T23" fmla="*/ 65 h 131"/>
                  <a:gd name="T24" fmla="*/ 60 w 100"/>
                  <a:gd name="T25" fmla="*/ 31 h 131"/>
                  <a:gd name="T26" fmla="*/ 50 w 100"/>
                  <a:gd name="T27" fmla="*/ 23 h 131"/>
                  <a:gd name="T28" fmla="*/ 39 w 100"/>
                  <a:gd name="T29" fmla="*/ 33 h 131"/>
                  <a:gd name="T30" fmla="*/ 36 w 100"/>
                  <a:gd name="T31" fmla="*/ 65 h 131"/>
                  <a:gd name="T32" fmla="*/ 40 w 100"/>
                  <a:gd name="T33" fmla="*/ 100 h 131"/>
                  <a:gd name="T34" fmla="*/ 50 w 100"/>
                  <a:gd name="T35" fmla="*/ 10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31">
                    <a:moveTo>
                      <a:pt x="50" y="131"/>
                    </a:moveTo>
                    <a:cubicBezTo>
                      <a:pt x="33" y="131"/>
                      <a:pt x="21" y="125"/>
                      <a:pt x="12" y="113"/>
                    </a:cubicBezTo>
                    <a:cubicBezTo>
                      <a:pt x="4" y="102"/>
                      <a:pt x="0" y="86"/>
                      <a:pt x="0" y="65"/>
                    </a:cubicBezTo>
                    <a:cubicBezTo>
                      <a:pt x="0" y="42"/>
                      <a:pt x="5" y="25"/>
                      <a:pt x="15" y="13"/>
                    </a:cubicBezTo>
                    <a:cubicBezTo>
                      <a:pt x="24" y="4"/>
                      <a:pt x="35" y="0"/>
                      <a:pt x="50" y="0"/>
                    </a:cubicBezTo>
                    <a:cubicBezTo>
                      <a:pt x="67" y="0"/>
                      <a:pt x="80" y="6"/>
                      <a:pt x="88" y="18"/>
                    </a:cubicBezTo>
                    <a:cubicBezTo>
                      <a:pt x="96" y="29"/>
                      <a:pt x="100" y="45"/>
                      <a:pt x="100" y="65"/>
                    </a:cubicBezTo>
                    <a:cubicBezTo>
                      <a:pt x="100" y="89"/>
                      <a:pt x="95" y="106"/>
                      <a:pt x="85" y="117"/>
                    </a:cubicBezTo>
                    <a:cubicBezTo>
                      <a:pt x="76" y="126"/>
                      <a:pt x="64" y="131"/>
                      <a:pt x="50" y="131"/>
                    </a:cubicBezTo>
                    <a:close/>
                    <a:moveTo>
                      <a:pt x="50" y="107"/>
                    </a:moveTo>
                    <a:cubicBezTo>
                      <a:pt x="55" y="107"/>
                      <a:pt x="59" y="104"/>
                      <a:pt x="61" y="98"/>
                    </a:cubicBezTo>
                    <a:cubicBezTo>
                      <a:pt x="63" y="91"/>
                      <a:pt x="64" y="80"/>
                      <a:pt x="64" y="65"/>
                    </a:cubicBezTo>
                    <a:cubicBezTo>
                      <a:pt x="64" y="49"/>
                      <a:pt x="63" y="37"/>
                      <a:pt x="60" y="31"/>
                    </a:cubicBezTo>
                    <a:cubicBezTo>
                      <a:pt x="58" y="25"/>
                      <a:pt x="54" y="23"/>
                      <a:pt x="50" y="23"/>
                    </a:cubicBezTo>
                    <a:cubicBezTo>
                      <a:pt x="45" y="23"/>
                      <a:pt x="41" y="26"/>
                      <a:pt x="39" y="33"/>
                    </a:cubicBezTo>
                    <a:cubicBezTo>
                      <a:pt x="37" y="40"/>
                      <a:pt x="36" y="51"/>
                      <a:pt x="36" y="65"/>
                    </a:cubicBezTo>
                    <a:cubicBezTo>
                      <a:pt x="36" y="82"/>
                      <a:pt x="37" y="94"/>
                      <a:pt x="40" y="100"/>
                    </a:cubicBezTo>
                    <a:cubicBezTo>
                      <a:pt x="42" y="105"/>
                      <a:pt x="45" y="107"/>
                      <a:pt x="50" y="10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39" name="Freeform 48">
                <a:extLst>
                  <a:ext uri="{FF2B5EF4-FFF2-40B4-BE49-F238E27FC236}">
                    <a16:creationId xmlns:a16="http://schemas.microsoft.com/office/drawing/2014/main" id="{B2D4A0CA-9520-284A-ACD6-A3E10DF634CF}"/>
                  </a:ext>
                </a:extLst>
              </p:cNvPr>
              <p:cNvSpPr>
                <a:spLocks/>
              </p:cNvSpPr>
              <p:nvPr/>
            </p:nvSpPr>
            <p:spPr bwMode="auto">
              <a:xfrm>
                <a:off x="5818187" y="6340474"/>
                <a:ext cx="233362" cy="473075"/>
              </a:xfrm>
              <a:custGeom>
                <a:avLst/>
                <a:gdLst>
                  <a:gd name="T0" fmla="*/ 66 w 147"/>
                  <a:gd name="T1" fmla="*/ 298 h 298"/>
                  <a:gd name="T2" fmla="*/ 66 w 147"/>
                  <a:gd name="T3" fmla="*/ 78 h 298"/>
                  <a:gd name="T4" fmla="*/ 0 w 147"/>
                  <a:gd name="T5" fmla="*/ 109 h 298"/>
                  <a:gd name="T6" fmla="*/ 0 w 147"/>
                  <a:gd name="T7" fmla="*/ 38 h 298"/>
                  <a:gd name="T8" fmla="*/ 74 w 147"/>
                  <a:gd name="T9" fmla="*/ 0 h 298"/>
                  <a:gd name="T10" fmla="*/ 147 w 147"/>
                  <a:gd name="T11" fmla="*/ 0 h 298"/>
                  <a:gd name="T12" fmla="*/ 147 w 147"/>
                  <a:gd name="T13" fmla="*/ 298 h 298"/>
                  <a:gd name="T14" fmla="*/ 66 w 147"/>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98">
                    <a:moveTo>
                      <a:pt x="66" y="298"/>
                    </a:moveTo>
                    <a:lnTo>
                      <a:pt x="66" y="78"/>
                    </a:lnTo>
                    <a:lnTo>
                      <a:pt x="0" y="109"/>
                    </a:lnTo>
                    <a:lnTo>
                      <a:pt x="0" y="38"/>
                    </a:lnTo>
                    <a:lnTo>
                      <a:pt x="74" y="0"/>
                    </a:lnTo>
                    <a:lnTo>
                      <a:pt x="147" y="0"/>
                    </a:lnTo>
                    <a:lnTo>
                      <a:pt x="147" y="298"/>
                    </a:lnTo>
                    <a:lnTo>
                      <a:pt x="66" y="2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40" name="Freeform 49">
                <a:extLst>
                  <a:ext uri="{FF2B5EF4-FFF2-40B4-BE49-F238E27FC236}">
                    <a16:creationId xmlns:a16="http://schemas.microsoft.com/office/drawing/2014/main" id="{FE9CC661-0AE8-5F42-A0E4-1FBEC6846883}"/>
                  </a:ext>
                </a:extLst>
              </p:cNvPr>
              <p:cNvSpPr>
                <a:spLocks noEditPoints="1"/>
              </p:cNvSpPr>
              <p:nvPr/>
            </p:nvSpPr>
            <p:spPr bwMode="auto">
              <a:xfrm>
                <a:off x="6318250" y="6332537"/>
                <a:ext cx="371475" cy="492125"/>
              </a:xfrm>
              <a:custGeom>
                <a:avLst/>
                <a:gdLst>
                  <a:gd name="T0" fmla="*/ 49 w 99"/>
                  <a:gd name="T1" fmla="*/ 131 h 131"/>
                  <a:gd name="T2" fmla="*/ 11 w 99"/>
                  <a:gd name="T3" fmla="*/ 113 h 131"/>
                  <a:gd name="T4" fmla="*/ 0 w 99"/>
                  <a:gd name="T5" fmla="*/ 65 h 131"/>
                  <a:gd name="T6" fmla="*/ 15 w 99"/>
                  <a:gd name="T7" fmla="*/ 13 h 131"/>
                  <a:gd name="T8" fmla="*/ 49 w 99"/>
                  <a:gd name="T9" fmla="*/ 0 h 131"/>
                  <a:gd name="T10" fmla="*/ 87 w 99"/>
                  <a:gd name="T11" fmla="*/ 18 h 131"/>
                  <a:gd name="T12" fmla="*/ 99 w 99"/>
                  <a:gd name="T13" fmla="*/ 65 h 131"/>
                  <a:gd name="T14" fmla="*/ 84 w 99"/>
                  <a:gd name="T15" fmla="*/ 117 h 131"/>
                  <a:gd name="T16" fmla="*/ 49 w 99"/>
                  <a:gd name="T17" fmla="*/ 131 h 131"/>
                  <a:gd name="T18" fmla="*/ 49 w 99"/>
                  <a:gd name="T19" fmla="*/ 107 h 131"/>
                  <a:gd name="T20" fmla="*/ 60 w 99"/>
                  <a:gd name="T21" fmla="*/ 98 h 131"/>
                  <a:gd name="T22" fmla="*/ 64 w 99"/>
                  <a:gd name="T23" fmla="*/ 65 h 131"/>
                  <a:gd name="T24" fmla="*/ 59 w 99"/>
                  <a:gd name="T25" fmla="*/ 31 h 131"/>
                  <a:gd name="T26" fmla="*/ 49 w 99"/>
                  <a:gd name="T27" fmla="*/ 23 h 131"/>
                  <a:gd name="T28" fmla="*/ 38 w 99"/>
                  <a:gd name="T29" fmla="*/ 33 h 131"/>
                  <a:gd name="T30" fmla="*/ 35 w 99"/>
                  <a:gd name="T31" fmla="*/ 65 h 131"/>
                  <a:gd name="T32" fmla="*/ 39 w 99"/>
                  <a:gd name="T33" fmla="*/ 100 h 131"/>
                  <a:gd name="T34" fmla="*/ 49 w 99"/>
                  <a:gd name="T35" fmla="*/ 10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2" y="131"/>
                      <a:pt x="20" y="125"/>
                      <a:pt x="11" y="113"/>
                    </a:cubicBezTo>
                    <a:cubicBezTo>
                      <a:pt x="3" y="102"/>
                      <a:pt x="0" y="86"/>
                      <a:pt x="0" y="65"/>
                    </a:cubicBezTo>
                    <a:cubicBezTo>
                      <a:pt x="0" y="42"/>
                      <a:pt x="5" y="25"/>
                      <a:pt x="15" y="13"/>
                    </a:cubicBezTo>
                    <a:cubicBezTo>
                      <a:pt x="23" y="4"/>
                      <a:pt x="34" y="0"/>
                      <a:pt x="49" y="0"/>
                    </a:cubicBezTo>
                    <a:cubicBezTo>
                      <a:pt x="66" y="0"/>
                      <a:pt x="79" y="6"/>
                      <a:pt x="87" y="18"/>
                    </a:cubicBezTo>
                    <a:cubicBezTo>
                      <a:pt x="95" y="29"/>
                      <a:pt x="99" y="45"/>
                      <a:pt x="99" y="65"/>
                    </a:cubicBezTo>
                    <a:cubicBezTo>
                      <a:pt x="99" y="89"/>
                      <a:pt x="94" y="106"/>
                      <a:pt x="84" y="117"/>
                    </a:cubicBezTo>
                    <a:cubicBezTo>
                      <a:pt x="75" y="126"/>
                      <a:pt x="64" y="131"/>
                      <a:pt x="49" y="131"/>
                    </a:cubicBezTo>
                    <a:close/>
                    <a:moveTo>
                      <a:pt x="49" y="107"/>
                    </a:moveTo>
                    <a:cubicBezTo>
                      <a:pt x="54" y="107"/>
                      <a:pt x="58" y="104"/>
                      <a:pt x="60" y="98"/>
                    </a:cubicBezTo>
                    <a:cubicBezTo>
                      <a:pt x="62" y="91"/>
                      <a:pt x="64" y="80"/>
                      <a:pt x="64" y="65"/>
                    </a:cubicBezTo>
                    <a:cubicBezTo>
                      <a:pt x="64" y="49"/>
                      <a:pt x="62" y="37"/>
                      <a:pt x="59" y="31"/>
                    </a:cubicBezTo>
                    <a:cubicBezTo>
                      <a:pt x="57" y="25"/>
                      <a:pt x="54" y="23"/>
                      <a:pt x="49" y="23"/>
                    </a:cubicBezTo>
                    <a:cubicBezTo>
                      <a:pt x="44" y="23"/>
                      <a:pt x="41" y="26"/>
                      <a:pt x="38" y="33"/>
                    </a:cubicBezTo>
                    <a:cubicBezTo>
                      <a:pt x="36" y="40"/>
                      <a:pt x="35" y="51"/>
                      <a:pt x="35" y="65"/>
                    </a:cubicBezTo>
                    <a:cubicBezTo>
                      <a:pt x="35" y="82"/>
                      <a:pt x="36" y="94"/>
                      <a:pt x="39" y="100"/>
                    </a:cubicBezTo>
                    <a:cubicBezTo>
                      <a:pt x="41" y="105"/>
                      <a:pt x="45" y="107"/>
                      <a:pt x="49" y="10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41" name="Freeform 50">
                <a:extLst>
                  <a:ext uri="{FF2B5EF4-FFF2-40B4-BE49-F238E27FC236}">
                    <a16:creationId xmlns:a16="http://schemas.microsoft.com/office/drawing/2014/main" id="{9B842EF9-5B69-2746-A82E-2437BFEFC3FB}"/>
                  </a:ext>
                </a:extLst>
              </p:cNvPr>
              <p:cNvSpPr>
                <a:spLocks/>
              </p:cNvSpPr>
              <p:nvPr/>
            </p:nvSpPr>
            <p:spPr bwMode="auto">
              <a:xfrm>
                <a:off x="6897687" y="6340474"/>
                <a:ext cx="236537" cy="473075"/>
              </a:xfrm>
              <a:custGeom>
                <a:avLst/>
                <a:gdLst>
                  <a:gd name="T0" fmla="*/ 66 w 149"/>
                  <a:gd name="T1" fmla="*/ 298 h 298"/>
                  <a:gd name="T2" fmla="*/ 66 w 149"/>
                  <a:gd name="T3" fmla="*/ 78 h 298"/>
                  <a:gd name="T4" fmla="*/ 0 w 149"/>
                  <a:gd name="T5" fmla="*/ 109 h 298"/>
                  <a:gd name="T6" fmla="*/ 0 w 149"/>
                  <a:gd name="T7" fmla="*/ 38 h 298"/>
                  <a:gd name="T8" fmla="*/ 73 w 149"/>
                  <a:gd name="T9" fmla="*/ 0 h 298"/>
                  <a:gd name="T10" fmla="*/ 149 w 149"/>
                  <a:gd name="T11" fmla="*/ 0 h 298"/>
                  <a:gd name="T12" fmla="*/ 149 w 149"/>
                  <a:gd name="T13" fmla="*/ 298 h 298"/>
                  <a:gd name="T14" fmla="*/ 66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6" y="298"/>
                    </a:moveTo>
                    <a:lnTo>
                      <a:pt x="66" y="78"/>
                    </a:lnTo>
                    <a:lnTo>
                      <a:pt x="0" y="109"/>
                    </a:lnTo>
                    <a:lnTo>
                      <a:pt x="0" y="38"/>
                    </a:lnTo>
                    <a:lnTo>
                      <a:pt x="73" y="0"/>
                    </a:lnTo>
                    <a:lnTo>
                      <a:pt x="149" y="0"/>
                    </a:lnTo>
                    <a:lnTo>
                      <a:pt x="149" y="298"/>
                    </a:lnTo>
                    <a:lnTo>
                      <a:pt x="66" y="2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42" name="Freeform 51">
                <a:extLst>
                  <a:ext uri="{FF2B5EF4-FFF2-40B4-BE49-F238E27FC236}">
                    <a16:creationId xmlns:a16="http://schemas.microsoft.com/office/drawing/2014/main" id="{7661A217-600F-4C4B-9706-A094ED30FCBE}"/>
                  </a:ext>
                </a:extLst>
              </p:cNvPr>
              <p:cNvSpPr>
                <a:spLocks/>
              </p:cNvSpPr>
              <p:nvPr/>
            </p:nvSpPr>
            <p:spPr bwMode="auto">
              <a:xfrm>
                <a:off x="3657600" y="7151687"/>
                <a:ext cx="236537" cy="473075"/>
              </a:xfrm>
              <a:custGeom>
                <a:avLst/>
                <a:gdLst>
                  <a:gd name="T0" fmla="*/ 66 w 149"/>
                  <a:gd name="T1" fmla="*/ 298 h 298"/>
                  <a:gd name="T2" fmla="*/ 66 w 149"/>
                  <a:gd name="T3" fmla="*/ 76 h 298"/>
                  <a:gd name="T4" fmla="*/ 0 w 149"/>
                  <a:gd name="T5" fmla="*/ 109 h 298"/>
                  <a:gd name="T6" fmla="*/ 0 w 149"/>
                  <a:gd name="T7" fmla="*/ 36 h 298"/>
                  <a:gd name="T8" fmla="*/ 73 w 149"/>
                  <a:gd name="T9" fmla="*/ 0 h 298"/>
                  <a:gd name="T10" fmla="*/ 149 w 149"/>
                  <a:gd name="T11" fmla="*/ 0 h 298"/>
                  <a:gd name="T12" fmla="*/ 149 w 149"/>
                  <a:gd name="T13" fmla="*/ 298 h 298"/>
                  <a:gd name="T14" fmla="*/ 66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6" y="298"/>
                    </a:moveTo>
                    <a:lnTo>
                      <a:pt x="66" y="76"/>
                    </a:lnTo>
                    <a:lnTo>
                      <a:pt x="0" y="109"/>
                    </a:lnTo>
                    <a:lnTo>
                      <a:pt x="0" y="36"/>
                    </a:lnTo>
                    <a:lnTo>
                      <a:pt x="73" y="0"/>
                    </a:lnTo>
                    <a:lnTo>
                      <a:pt x="149" y="0"/>
                    </a:lnTo>
                    <a:lnTo>
                      <a:pt x="149" y="298"/>
                    </a:lnTo>
                    <a:lnTo>
                      <a:pt x="66" y="29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43" name="Freeform 52">
                <a:extLst>
                  <a:ext uri="{FF2B5EF4-FFF2-40B4-BE49-F238E27FC236}">
                    <a16:creationId xmlns:a16="http://schemas.microsoft.com/office/drawing/2014/main" id="{4DE186D0-9CBB-E94E-9CA3-2732E7FDA8FC}"/>
                  </a:ext>
                </a:extLst>
              </p:cNvPr>
              <p:cNvSpPr>
                <a:spLocks/>
              </p:cNvSpPr>
              <p:nvPr/>
            </p:nvSpPr>
            <p:spPr bwMode="auto">
              <a:xfrm>
                <a:off x="4198937" y="7151687"/>
                <a:ext cx="236537" cy="473075"/>
              </a:xfrm>
              <a:custGeom>
                <a:avLst/>
                <a:gdLst>
                  <a:gd name="T0" fmla="*/ 66 w 149"/>
                  <a:gd name="T1" fmla="*/ 298 h 298"/>
                  <a:gd name="T2" fmla="*/ 66 w 149"/>
                  <a:gd name="T3" fmla="*/ 76 h 298"/>
                  <a:gd name="T4" fmla="*/ 0 w 149"/>
                  <a:gd name="T5" fmla="*/ 109 h 298"/>
                  <a:gd name="T6" fmla="*/ 0 w 149"/>
                  <a:gd name="T7" fmla="*/ 36 h 298"/>
                  <a:gd name="T8" fmla="*/ 73 w 149"/>
                  <a:gd name="T9" fmla="*/ 0 h 298"/>
                  <a:gd name="T10" fmla="*/ 149 w 149"/>
                  <a:gd name="T11" fmla="*/ 0 h 298"/>
                  <a:gd name="T12" fmla="*/ 149 w 149"/>
                  <a:gd name="T13" fmla="*/ 298 h 298"/>
                  <a:gd name="T14" fmla="*/ 66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6" y="298"/>
                    </a:moveTo>
                    <a:lnTo>
                      <a:pt x="66" y="76"/>
                    </a:lnTo>
                    <a:lnTo>
                      <a:pt x="0" y="109"/>
                    </a:lnTo>
                    <a:lnTo>
                      <a:pt x="0" y="36"/>
                    </a:lnTo>
                    <a:lnTo>
                      <a:pt x="73" y="0"/>
                    </a:lnTo>
                    <a:lnTo>
                      <a:pt x="149" y="0"/>
                    </a:lnTo>
                    <a:lnTo>
                      <a:pt x="149" y="298"/>
                    </a:lnTo>
                    <a:lnTo>
                      <a:pt x="66" y="2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44" name="Freeform 53">
                <a:extLst>
                  <a:ext uri="{FF2B5EF4-FFF2-40B4-BE49-F238E27FC236}">
                    <a16:creationId xmlns:a16="http://schemas.microsoft.com/office/drawing/2014/main" id="{B1746875-82C7-EC40-A130-5433AA3AB22D}"/>
                  </a:ext>
                </a:extLst>
              </p:cNvPr>
              <p:cNvSpPr>
                <a:spLocks noEditPoints="1"/>
              </p:cNvSpPr>
              <p:nvPr/>
            </p:nvSpPr>
            <p:spPr bwMode="auto">
              <a:xfrm>
                <a:off x="4699000" y="7140574"/>
                <a:ext cx="371475" cy="492125"/>
              </a:xfrm>
              <a:custGeom>
                <a:avLst/>
                <a:gdLst>
                  <a:gd name="T0" fmla="*/ 49 w 99"/>
                  <a:gd name="T1" fmla="*/ 131 h 131"/>
                  <a:gd name="T2" fmla="*/ 12 w 99"/>
                  <a:gd name="T3" fmla="*/ 113 h 131"/>
                  <a:gd name="T4" fmla="*/ 0 w 99"/>
                  <a:gd name="T5" fmla="*/ 66 h 131"/>
                  <a:gd name="T6" fmla="*/ 15 w 99"/>
                  <a:gd name="T7" fmla="*/ 14 h 131"/>
                  <a:gd name="T8" fmla="*/ 49 w 99"/>
                  <a:gd name="T9" fmla="*/ 0 h 131"/>
                  <a:gd name="T10" fmla="*/ 87 w 99"/>
                  <a:gd name="T11" fmla="*/ 18 h 131"/>
                  <a:gd name="T12" fmla="*/ 99 w 99"/>
                  <a:gd name="T13" fmla="*/ 66 h 131"/>
                  <a:gd name="T14" fmla="*/ 84 w 99"/>
                  <a:gd name="T15" fmla="*/ 117 h 131"/>
                  <a:gd name="T16" fmla="*/ 49 w 99"/>
                  <a:gd name="T17" fmla="*/ 131 h 131"/>
                  <a:gd name="T18" fmla="*/ 49 w 99"/>
                  <a:gd name="T19" fmla="*/ 108 h 131"/>
                  <a:gd name="T20" fmla="*/ 60 w 99"/>
                  <a:gd name="T21" fmla="*/ 98 h 131"/>
                  <a:gd name="T22" fmla="*/ 64 w 99"/>
                  <a:gd name="T23" fmla="*/ 66 h 131"/>
                  <a:gd name="T24" fmla="*/ 60 w 99"/>
                  <a:gd name="T25" fmla="*/ 31 h 131"/>
                  <a:gd name="T26" fmla="*/ 49 w 99"/>
                  <a:gd name="T27" fmla="*/ 23 h 131"/>
                  <a:gd name="T28" fmla="*/ 39 w 99"/>
                  <a:gd name="T29" fmla="*/ 33 h 131"/>
                  <a:gd name="T30" fmla="*/ 35 w 99"/>
                  <a:gd name="T31" fmla="*/ 66 h 131"/>
                  <a:gd name="T32" fmla="*/ 39 w 99"/>
                  <a:gd name="T33" fmla="*/ 100 h 131"/>
                  <a:gd name="T34" fmla="*/ 49 w 99"/>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3" y="131"/>
                      <a:pt x="20" y="125"/>
                      <a:pt x="12" y="113"/>
                    </a:cubicBezTo>
                    <a:cubicBezTo>
                      <a:pt x="4" y="102"/>
                      <a:pt x="0" y="86"/>
                      <a:pt x="0" y="66"/>
                    </a:cubicBezTo>
                    <a:cubicBezTo>
                      <a:pt x="0" y="42"/>
                      <a:pt x="5" y="25"/>
                      <a:pt x="15" y="14"/>
                    </a:cubicBezTo>
                    <a:cubicBezTo>
                      <a:pt x="23" y="5"/>
                      <a:pt x="35" y="0"/>
                      <a:pt x="49" y="0"/>
                    </a:cubicBezTo>
                    <a:cubicBezTo>
                      <a:pt x="66" y="0"/>
                      <a:pt x="79" y="6"/>
                      <a:pt x="87" y="18"/>
                    </a:cubicBezTo>
                    <a:cubicBezTo>
                      <a:pt x="95" y="29"/>
                      <a:pt x="99" y="45"/>
                      <a:pt x="99" y="66"/>
                    </a:cubicBezTo>
                    <a:cubicBezTo>
                      <a:pt x="99" y="89"/>
                      <a:pt x="94" y="106"/>
                      <a:pt x="84" y="117"/>
                    </a:cubicBezTo>
                    <a:cubicBezTo>
                      <a:pt x="75" y="127"/>
                      <a:pt x="64" y="131"/>
                      <a:pt x="49" y="131"/>
                    </a:cubicBezTo>
                    <a:close/>
                    <a:moveTo>
                      <a:pt x="49" y="108"/>
                    </a:moveTo>
                    <a:cubicBezTo>
                      <a:pt x="54" y="108"/>
                      <a:pt x="58" y="105"/>
                      <a:pt x="60" y="98"/>
                    </a:cubicBezTo>
                    <a:cubicBezTo>
                      <a:pt x="63" y="91"/>
                      <a:pt x="64" y="81"/>
                      <a:pt x="64" y="66"/>
                    </a:cubicBezTo>
                    <a:cubicBezTo>
                      <a:pt x="64" y="49"/>
                      <a:pt x="62" y="38"/>
                      <a:pt x="60" y="31"/>
                    </a:cubicBezTo>
                    <a:cubicBezTo>
                      <a:pt x="57" y="26"/>
                      <a:pt x="54" y="23"/>
                      <a:pt x="49" y="23"/>
                    </a:cubicBezTo>
                    <a:cubicBezTo>
                      <a:pt x="44" y="23"/>
                      <a:pt x="41" y="27"/>
                      <a:pt x="39" y="33"/>
                    </a:cubicBezTo>
                    <a:cubicBezTo>
                      <a:pt x="36" y="40"/>
                      <a:pt x="35" y="51"/>
                      <a:pt x="35" y="66"/>
                    </a:cubicBezTo>
                    <a:cubicBezTo>
                      <a:pt x="35" y="83"/>
                      <a:pt x="37" y="94"/>
                      <a:pt x="39" y="100"/>
                    </a:cubicBezTo>
                    <a:cubicBezTo>
                      <a:pt x="42" y="105"/>
                      <a:pt x="45" y="108"/>
                      <a:pt x="49" y="10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45" name="Freeform 54">
                <a:extLst>
                  <a:ext uri="{FF2B5EF4-FFF2-40B4-BE49-F238E27FC236}">
                    <a16:creationId xmlns:a16="http://schemas.microsoft.com/office/drawing/2014/main" id="{DE06670C-E571-B448-B9AA-A970F06483FC}"/>
                  </a:ext>
                </a:extLst>
              </p:cNvPr>
              <p:cNvSpPr>
                <a:spLocks/>
              </p:cNvSpPr>
              <p:nvPr/>
            </p:nvSpPr>
            <p:spPr bwMode="auto">
              <a:xfrm>
                <a:off x="5276850" y="7151687"/>
                <a:ext cx="236537" cy="473075"/>
              </a:xfrm>
              <a:custGeom>
                <a:avLst/>
                <a:gdLst>
                  <a:gd name="T0" fmla="*/ 67 w 149"/>
                  <a:gd name="T1" fmla="*/ 298 h 298"/>
                  <a:gd name="T2" fmla="*/ 67 w 149"/>
                  <a:gd name="T3" fmla="*/ 76 h 298"/>
                  <a:gd name="T4" fmla="*/ 0 w 149"/>
                  <a:gd name="T5" fmla="*/ 109 h 298"/>
                  <a:gd name="T6" fmla="*/ 0 w 149"/>
                  <a:gd name="T7" fmla="*/ 36 h 298"/>
                  <a:gd name="T8" fmla="*/ 74 w 149"/>
                  <a:gd name="T9" fmla="*/ 0 h 298"/>
                  <a:gd name="T10" fmla="*/ 149 w 149"/>
                  <a:gd name="T11" fmla="*/ 0 h 298"/>
                  <a:gd name="T12" fmla="*/ 149 w 149"/>
                  <a:gd name="T13" fmla="*/ 298 h 298"/>
                  <a:gd name="T14" fmla="*/ 67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7" y="298"/>
                    </a:moveTo>
                    <a:lnTo>
                      <a:pt x="67" y="76"/>
                    </a:lnTo>
                    <a:lnTo>
                      <a:pt x="0" y="109"/>
                    </a:lnTo>
                    <a:lnTo>
                      <a:pt x="0" y="36"/>
                    </a:lnTo>
                    <a:lnTo>
                      <a:pt x="74" y="0"/>
                    </a:lnTo>
                    <a:lnTo>
                      <a:pt x="149" y="0"/>
                    </a:lnTo>
                    <a:lnTo>
                      <a:pt x="149" y="298"/>
                    </a:lnTo>
                    <a:lnTo>
                      <a:pt x="67" y="2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46" name="Freeform 55">
                <a:extLst>
                  <a:ext uri="{FF2B5EF4-FFF2-40B4-BE49-F238E27FC236}">
                    <a16:creationId xmlns:a16="http://schemas.microsoft.com/office/drawing/2014/main" id="{438C6FA4-B7E2-E14D-B3AB-7D1A88281E84}"/>
                  </a:ext>
                </a:extLst>
              </p:cNvPr>
              <p:cNvSpPr>
                <a:spLocks noEditPoints="1"/>
              </p:cNvSpPr>
              <p:nvPr/>
            </p:nvSpPr>
            <p:spPr bwMode="auto">
              <a:xfrm>
                <a:off x="5776912" y="7140574"/>
                <a:ext cx="373062" cy="492125"/>
              </a:xfrm>
              <a:custGeom>
                <a:avLst/>
                <a:gdLst>
                  <a:gd name="T0" fmla="*/ 49 w 99"/>
                  <a:gd name="T1" fmla="*/ 131 h 131"/>
                  <a:gd name="T2" fmla="*/ 12 w 99"/>
                  <a:gd name="T3" fmla="*/ 113 h 131"/>
                  <a:gd name="T4" fmla="*/ 0 w 99"/>
                  <a:gd name="T5" fmla="*/ 66 h 131"/>
                  <a:gd name="T6" fmla="*/ 15 w 99"/>
                  <a:gd name="T7" fmla="*/ 14 h 131"/>
                  <a:gd name="T8" fmla="*/ 49 w 99"/>
                  <a:gd name="T9" fmla="*/ 0 h 131"/>
                  <a:gd name="T10" fmla="*/ 88 w 99"/>
                  <a:gd name="T11" fmla="*/ 18 h 131"/>
                  <a:gd name="T12" fmla="*/ 99 w 99"/>
                  <a:gd name="T13" fmla="*/ 66 h 131"/>
                  <a:gd name="T14" fmla="*/ 84 w 99"/>
                  <a:gd name="T15" fmla="*/ 117 h 131"/>
                  <a:gd name="T16" fmla="*/ 49 w 99"/>
                  <a:gd name="T17" fmla="*/ 131 h 131"/>
                  <a:gd name="T18" fmla="*/ 49 w 99"/>
                  <a:gd name="T19" fmla="*/ 108 h 131"/>
                  <a:gd name="T20" fmla="*/ 61 w 99"/>
                  <a:gd name="T21" fmla="*/ 98 h 131"/>
                  <a:gd name="T22" fmla="*/ 64 w 99"/>
                  <a:gd name="T23" fmla="*/ 66 h 131"/>
                  <a:gd name="T24" fmla="*/ 60 w 99"/>
                  <a:gd name="T25" fmla="*/ 31 h 131"/>
                  <a:gd name="T26" fmla="*/ 49 w 99"/>
                  <a:gd name="T27" fmla="*/ 23 h 131"/>
                  <a:gd name="T28" fmla="*/ 39 w 99"/>
                  <a:gd name="T29" fmla="*/ 33 h 131"/>
                  <a:gd name="T30" fmla="*/ 35 w 99"/>
                  <a:gd name="T31" fmla="*/ 66 h 131"/>
                  <a:gd name="T32" fmla="*/ 40 w 99"/>
                  <a:gd name="T33" fmla="*/ 100 h 131"/>
                  <a:gd name="T34" fmla="*/ 49 w 99"/>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3" y="131"/>
                      <a:pt x="20" y="125"/>
                      <a:pt x="12" y="113"/>
                    </a:cubicBezTo>
                    <a:cubicBezTo>
                      <a:pt x="4" y="102"/>
                      <a:pt x="0" y="86"/>
                      <a:pt x="0" y="66"/>
                    </a:cubicBezTo>
                    <a:cubicBezTo>
                      <a:pt x="0" y="42"/>
                      <a:pt x="5" y="25"/>
                      <a:pt x="15" y="14"/>
                    </a:cubicBezTo>
                    <a:cubicBezTo>
                      <a:pt x="23" y="5"/>
                      <a:pt x="35" y="0"/>
                      <a:pt x="49" y="0"/>
                    </a:cubicBezTo>
                    <a:cubicBezTo>
                      <a:pt x="66" y="0"/>
                      <a:pt x="79" y="6"/>
                      <a:pt x="88" y="18"/>
                    </a:cubicBezTo>
                    <a:cubicBezTo>
                      <a:pt x="95" y="29"/>
                      <a:pt x="99" y="45"/>
                      <a:pt x="99" y="66"/>
                    </a:cubicBezTo>
                    <a:cubicBezTo>
                      <a:pt x="99" y="89"/>
                      <a:pt x="94" y="106"/>
                      <a:pt x="84" y="117"/>
                    </a:cubicBezTo>
                    <a:cubicBezTo>
                      <a:pt x="76" y="127"/>
                      <a:pt x="64" y="131"/>
                      <a:pt x="49" y="131"/>
                    </a:cubicBezTo>
                    <a:close/>
                    <a:moveTo>
                      <a:pt x="49" y="108"/>
                    </a:moveTo>
                    <a:cubicBezTo>
                      <a:pt x="55" y="108"/>
                      <a:pt x="58" y="105"/>
                      <a:pt x="61" y="98"/>
                    </a:cubicBezTo>
                    <a:cubicBezTo>
                      <a:pt x="63" y="91"/>
                      <a:pt x="64" y="81"/>
                      <a:pt x="64" y="66"/>
                    </a:cubicBezTo>
                    <a:cubicBezTo>
                      <a:pt x="64" y="49"/>
                      <a:pt x="63" y="38"/>
                      <a:pt x="60" y="31"/>
                    </a:cubicBezTo>
                    <a:cubicBezTo>
                      <a:pt x="57" y="26"/>
                      <a:pt x="54" y="23"/>
                      <a:pt x="49" y="23"/>
                    </a:cubicBezTo>
                    <a:cubicBezTo>
                      <a:pt x="45" y="23"/>
                      <a:pt x="41" y="27"/>
                      <a:pt x="39" y="33"/>
                    </a:cubicBezTo>
                    <a:cubicBezTo>
                      <a:pt x="37" y="40"/>
                      <a:pt x="35" y="51"/>
                      <a:pt x="35" y="66"/>
                    </a:cubicBezTo>
                    <a:cubicBezTo>
                      <a:pt x="35" y="83"/>
                      <a:pt x="37" y="94"/>
                      <a:pt x="40" y="100"/>
                    </a:cubicBezTo>
                    <a:cubicBezTo>
                      <a:pt x="42" y="105"/>
                      <a:pt x="45" y="108"/>
                      <a:pt x="49" y="10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47" name="Freeform 56">
                <a:extLst>
                  <a:ext uri="{FF2B5EF4-FFF2-40B4-BE49-F238E27FC236}">
                    <a16:creationId xmlns:a16="http://schemas.microsoft.com/office/drawing/2014/main" id="{FBF3E842-2CCE-0843-9874-B062B7F9AD86}"/>
                  </a:ext>
                </a:extLst>
              </p:cNvPr>
              <p:cNvSpPr>
                <a:spLocks/>
              </p:cNvSpPr>
              <p:nvPr/>
            </p:nvSpPr>
            <p:spPr bwMode="auto">
              <a:xfrm>
                <a:off x="6356350" y="7151687"/>
                <a:ext cx="236537" cy="473075"/>
              </a:xfrm>
              <a:custGeom>
                <a:avLst/>
                <a:gdLst>
                  <a:gd name="T0" fmla="*/ 66 w 149"/>
                  <a:gd name="T1" fmla="*/ 298 h 298"/>
                  <a:gd name="T2" fmla="*/ 66 w 149"/>
                  <a:gd name="T3" fmla="*/ 76 h 298"/>
                  <a:gd name="T4" fmla="*/ 0 w 149"/>
                  <a:gd name="T5" fmla="*/ 109 h 298"/>
                  <a:gd name="T6" fmla="*/ 0 w 149"/>
                  <a:gd name="T7" fmla="*/ 36 h 298"/>
                  <a:gd name="T8" fmla="*/ 73 w 149"/>
                  <a:gd name="T9" fmla="*/ 0 h 298"/>
                  <a:gd name="T10" fmla="*/ 149 w 149"/>
                  <a:gd name="T11" fmla="*/ 0 h 298"/>
                  <a:gd name="T12" fmla="*/ 149 w 149"/>
                  <a:gd name="T13" fmla="*/ 298 h 298"/>
                  <a:gd name="T14" fmla="*/ 66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6" y="298"/>
                    </a:moveTo>
                    <a:lnTo>
                      <a:pt x="66" y="76"/>
                    </a:lnTo>
                    <a:lnTo>
                      <a:pt x="0" y="109"/>
                    </a:lnTo>
                    <a:lnTo>
                      <a:pt x="0" y="36"/>
                    </a:lnTo>
                    <a:lnTo>
                      <a:pt x="73" y="0"/>
                    </a:lnTo>
                    <a:lnTo>
                      <a:pt x="149" y="0"/>
                    </a:lnTo>
                    <a:lnTo>
                      <a:pt x="149" y="298"/>
                    </a:lnTo>
                    <a:lnTo>
                      <a:pt x="66" y="2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48" name="Freeform 57">
                <a:extLst>
                  <a:ext uri="{FF2B5EF4-FFF2-40B4-BE49-F238E27FC236}">
                    <a16:creationId xmlns:a16="http://schemas.microsoft.com/office/drawing/2014/main" id="{17E05AA9-EFDC-204D-92CB-AE1352364B15}"/>
                  </a:ext>
                </a:extLst>
              </p:cNvPr>
              <p:cNvSpPr>
                <a:spLocks noEditPoints="1"/>
              </p:cNvSpPr>
              <p:nvPr/>
            </p:nvSpPr>
            <p:spPr bwMode="auto">
              <a:xfrm>
                <a:off x="6856412" y="7140574"/>
                <a:ext cx="374650" cy="492125"/>
              </a:xfrm>
              <a:custGeom>
                <a:avLst/>
                <a:gdLst>
                  <a:gd name="T0" fmla="*/ 50 w 100"/>
                  <a:gd name="T1" fmla="*/ 131 h 131"/>
                  <a:gd name="T2" fmla="*/ 12 w 100"/>
                  <a:gd name="T3" fmla="*/ 113 h 131"/>
                  <a:gd name="T4" fmla="*/ 0 w 100"/>
                  <a:gd name="T5" fmla="*/ 66 h 131"/>
                  <a:gd name="T6" fmla="*/ 15 w 100"/>
                  <a:gd name="T7" fmla="*/ 14 h 131"/>
                  <a:gd name="T8" fmla="*/ 50 w 100"/>
                  <a:gd name="T9" fmla="*/ 0 h 131"/>
                  <a:gd name="T10" fmla="*/ 88 w 100"/>
                  <a:gd name="T11" fmla="*/ 18 h 131"/>
                  <a:gd name="T12" fmla="*/ 100 w 100"/>
                  <a:gd name="T13" fmla="*/ 66 h 131"/>
                  <a:gd name="T14" fmla="*/ 84 w 100"/>
                  <a:gd name="T15" fmla="*/ 117 h 131"/>
                  <a:gd name="T16" fmla="*/ 50 w 100"/>
                  <a:gd name="T17" fmla="*/ 131 h 131"/>
                  <a:gd name="T18" fmla="*/ 50 w 100"/>
                  <a:gd name="T19" fmla="*/ 108 h 131"/>
                  <a:gd name="T20" fmla="*/ 61 w 100"/>
                  <a:gd name="T21" fmla="*/ 98 h 131"/>
                  <a:gd name="T22" fmla="*/ 64 w 100"/>
                  <a:gd name="T23" fmla="*/ 66 h 131"/>
                  <a:gd name="T24" fmla="*/ 60 w 100"/>
                  <a:gd name="T25" fmla="*/ 31 h 131"/>
                  <a:gd name="T26" fmla="*/ 50 w 100"/>
                  <a:gd name="T27" fmla="*/ 23 h 131"/>
                  <a:gd name="T28" fmla="*/ 39 w 100"/>
                  <a:gd name="T29" fmla="*/ 33 h 131"/>
                  <a:gd name="T30" fmla="*/ 36 w 100"/>
                  <a:gd name="T31" fmla="*/ 66 h 131"/>
                  <a:gd name="T32" fmla="*/ 40 w 100"/>
                  <a:gd name="T33" fmla="*/ 100 h 131"/>
                  <a:gd name="T34" fmla="*/ 50 w 100"/>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31">
                    <a:moveTo>
                      <a:pt x="50" y="131"/>
                    </a:moveTo>
                    <a:cubicBezTo>
                      <a:pt x="33" y="131"/>
                      <a:pt x="20" y="125"/>
                      <a:pt x="12" y="113"/>
                    </a:cubicBezTo>
                    <a:cubicBezTo>
                      <a:pt x="4" y="102"/>
                      <a:pt x="0" y="86"/>
                      <a:pt x="0" y="66"/>
                    </a:cubicBezTo>
                    <a:cubicBezTo>
                      <a:pt x="0" y="42"/>
                      <a:pt x="5" y="25"/>
                      <a:pt x="15" y="14"/>
                    </a:cubicBezTo>
                    <a:cubicBezTo>
                      <a:pt x="23" y="5"/>
                      <a:pt x="35" y="0"/>
                      <a:pt x="50" y="0"/>
                    </a:cubicBezTo>
                    <a:cubicBezTo>
                      <a:pt x="67" y="0"/>
                      <a:pt x="79" y="6"/>
                      <a:pt x="88" y="18"/>
                    </a:cubicBezTo>
                    <a:cubicBezTo>
                      <a:pt x="96" y="29"/>
                      <a:pt x="100" y="45"/>
                      <a:pt x="100" y="66"/>
                    </a:cubicBezTo>
                    <a:cubicBezTo>
                      <a:pt x="100" y="89"/>
                      <a:pt x="94" y="106"/>
                      <a:pt x="84" y="117"/>
                    </a:cubicBezTo>
                    <a:cubicBezTo>
                      <a:pt x="76" y="127"/>
                      <a:pt x="64" y="131"/>
                      <a:pt x="50" y="131"/>
                    </a:cubicBezTo>
                    <a:close/>
                    <a:moveTo>
                      <a:pt x="50" y="108"/>
                    </a:moveTo>
                    <a:cubicBezTo>
                      <a:pt x="55" y="108"/>
                      <a:pt x="59" y="105"/>
                      <a:pt x="61" y="98"/>
                    </a:cubicBezTo>
                    <a:cubicBezTo>
                      <a:pt x="63" y="91"/>
                      <a:pt x="64" y="81"/>
                      <a:pt x="64" y="66"/>
                    </a:cubicBezTo>
                    <a:cubicBezTo>
                      <a:pt x="64" y="49"/>
                      <a:pt x="63" y="38"/>
                      <a:pt x="60" y="31"/>
                    </a:cubicBezTo>
                    <a:cubicBezTo>
                      <a:pt x="58" y="26"/>
                      <a:pt x="54" y="23"/>
                      <a:pt x="50" y="23"/>
                    </a:cubicBezTo>
                    <a:cubicBezTo>
                      <a:pt x="45" y="23"/>
                      <a:pt x="41" y="27"/>
                      <a:pt x="39" y="33"/>
                    </a:cubicBezTo>
                    <a:cubicBezTo>
                      <a:pt x="37" y="40"/>
                      <a:pt x="36" y="51"/>
                      <a:pt x="36" y="66"/>
                    </a:cubicBezTo>
                    <a:cubicBezTo>
                      <a:pt x="36" y="83"/>
                      <a:pt x="37" y="94"/>
                      <a:pt x="40" y="100"/>
                    </a:cubicBezTo>
                    <a:cubicBezTo>
                      <a:pt x="42" y="105"/>
                      <a:pt x="45" y="108"/>
                      <a:pt x="50" y="10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49" name="Freeform 58">
                <a:extLst>
                  <a:ext uri="{FF2B5EF4-FFF2-40B4-BE49-F238E27FC236}">
                    <a16:creationId xmlns:a16="http://schemas.microsoft.com/office/drawing/2014/main" id="{2AACCA8B-7BA7-5247-B8D0-5DB6DF70DE0F}"/>
                  </a:ext>
                </a:extLst>
              </p:cNvPr>
              <p:cNvSpPr>
                <a:spLocks noEditPoints="1"/>
              </p:cNvSpPr>
              <p:nvPr/>
            </p:nvSpPr>
            <p:spPr bwMode="auto">
              <a:xfrm>
                <a:off x="7397750" y="7140574"/>
                <a:ext cx="371475" cy="492125"/>
              </a:xfrm>
              <a:custGeom>
                <a:avLst/>
                <a:gdLst>
                  <a:gd name="T0" fmla="*/ 49 w 99"/>
                  <a:gd name="T1" fmla="*/ 131 h 131"/>
                  <a:gd name="T2" fmla="*/ 12 w 99"/>
                  <a:gd name="T3" fmla="*/ 113 h 131"/>
                  <a:gd name="T4" fmla="*/ 0 w 99"/>
                  <a:gd name="T5" fmla="*/ 66 h 131"/>
                  <a:gd name="T6" fmla="*/ 15 w 99"/>
                  <a:gd name="T7" fmla="*/ 14 h 131"/>
                  <a:gd name="T8" fmla="*/ 49 w 99"/>
                  <a:gd name="T9" fmla="*/ 0 h 131"/>
                  <a:gd name="T10" fmla="*/ 87 w 99"/>
                  <a:gd name="T11" fmla="*/ 18 h 131"/>
                  <a:gd name="T12" fmla="*/ 99 w 99"/>
                  <a:gd name="T13" fmla="*/ 66 h 131"/>
                  <a:gd name="T14" fmla="*/ 84 w 99"/>
                  <a:gd name="T15" fmla="*/ 117 h 131"/>
                  <a:gd name="T16" fmla="*/ 49 w 99"/>
                  <a:gd name="T17" fmla="*/ 131 h 131"/>
                  <a:gd name="T18" fmla="*/ 49 w 99"/>
                  <a:gd name="T19" fmla="*/ 108 h 131"/>
                  <a:gd name="T20" fmla="*/ 60 w 99"/>
                  <a:gd name="T21" fmla="*/ 98 h 131"/>
                  <a:gd name="T22" fmla="*/ 64 w 99"/>
                  <a:gd name="T23" fmla="*/ 66 h 131"/>
                  <a:gd name="T24" fmla="*/ 59 w 99"/>
                  <a:gd name="T25" fmla="*/ 31 h 131"/>
                  <a:gd name="T26" fmla="*/ 49 w 99"/>
                  <a:gd name="T27" fmla="*/ 23 h 131"/>
                  <a:gd name="T28" fmla="*/ 39 w 99"/>
                  <a:gd name="T29" fmla="*/ 33 h 131"/>
                  <a:gd name="T30" fmla="*/ 35 w 99"/>
                  <a:gd name="T31" fmla="*/ 66 h 131"/>
                  <a:gd name="T32" fmla="*/ 39 w 99"/>
                  <a:gd name="T33" fmla="*/ 100 h 131"/>
                  <a:gd name="T34" fmla="*/ 49 w 99"/>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3" y="131"/>
                      <a:pt x="20" y="125"/>
                      <a:pt x="12" y="113"/>
                    </a:cubicBezTo>
                    <a:cubicBezTo>
                      <a:pt x="4" y="102"/>
                      <a:pt x="0" y="86"/>
                      <a:pt x="0" y="66"/>
                    </a:cubicBezTo>
                    <a:cubicBezTo>
                      <a:pt x="0" y="42"/>
                      <a:pt x="5" y="25"/>
                      <a:pt x="15" y="14"/>
                    </a:cubicBezTo>
                    <a:cubicBezTo>
                      <a:pt x="23" y="5"/>
                      <a:pt x="35" y="0"/>
                      <a:pt x="49" y="0"/>
                    </a:cubicBezTo>
                    <a:cubicBezTo>
                      <a:pt x="66" y="0"/>
                      <a:pt x="79" y="6"/>
                      <a:pt x="87" y="18"/>
                    </a:cubicBezTo>
                    <a:cubicBezTo>
                      <a:pt x="95" y="29"/>
                      <a:pt x="99" y="45"/>
                      <a:pt x="99" y="66"/>
                    </a:cubicBezTo>
                    <a:cubicBezTo>
                      <a:pt x="99" y="89"/>
                      <a:pt x="94" y="106"/>
                      <a:pt x="84" y="117"/>
                    </a:cubicBezTo>
                    <a:cubicBezTo>
                      <a:pt x="75" y="127"/>
                      <a:pt x="64" y="131"/>
                      <a:pt x="49" y="131"/>
                    </a:cubicBezTo>
                    <a:close/>
                    <a:moveTo>
                      <a:pt x="49" y="108"/>
                    </a:moveTo>
                    <a:cubicBezTo>
                      <a:pt x="54" y="108"/>
                      <a:pt x="58" y="105"/>
                      <a:pt x="60" y="98"/>
                    </a:cubicBezTo>
                    <a:cubicBezTo>
                      <a:pt x="63" y="91"/>
                      <a:pt x="64" y="81"/>
                      <a:pt x="64" y="66"/>
                    </a:cubicBezTo>
                    <a:cubicBezTo>
                      <a:pt x="64" y="49"/>
                      <a:pt x="62" y="38"/>
                      <a:pt x="59" y="31"/>
                    </a:cubicBezTo>
                    <a:cubicBezTo>
                      <a:pt x="57" y="26"/>
                      <a:pt x="54" y="23"/>
                      <a:pt x="49" y="23"/>
                    </a:cubicBezTo>
                    <a:cubicBezTo>
                      <a:pt x="44" y="23"/>
                      <a:pt x="41" y="27"/>
                      <a:pt x="39" y="33"/>
                    </a:cubicBezTo>
                    <a:cubicBezTo>
                      <a:pt x="36" y="40"/>
                      <a:pt x="35" y="51"/>
                      <a:pt x="35" y="66"/>
                    </a:cubicBezTo>
                    <a:cubicBezTo>
                      <a:pt x="35" y="83"/>
                      <a:pt x="37" y="94"/>
                      <a:pt x="39" y="100"/>
                    </a:cubicBezTo>
                    <a:cubicBezTo>
                      <a:pt x="42" y="105"/>
                      <a:pt x="45" y="108"/>
                      <a:pt x="49" y="10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50" name="Freeform 59">
                <a:extLst>
                  <a:ext uri="{FF2B5EF4-FFF2-40B4-BE49-F238E27FC236}">
                    <a16:creationId xmlns:a16="http://schemas.microsoft.com/office/drawing/2014/main" id="{75CE69F7-59AF-024E-B844-831E2ACFA203}"/>
                  </a:ext>
                </a:extLst>
              </p:cNvPr>
              <p:cNvSpPr>
                <a:spLocks/>
              </p:cNvSpPr>
              <p:nvPr/>
            </p:nvSpPr>
            <p:spPr bwMode="auto">
              <a:xfrm>
                <a:off x="3657600" y="7959724"/>
                <a:ext cx="236537" cy="473075"/>
              </a:xfrm>
              <a:custGeom>
                <a:avLst/>
                <a:gdLst>
                  <a:gd name="T0" fmla="*/ 66 w 149"/>
                  <a:gd name="T1" fmla="*/ 298 h 298"/>
                  <a:gd name="T2" fmla="*/ 66 w 149"/>
                  <a:gd name="T3" fmla="*/ 76 h 298"/>
                  <a:gd name="T4" fmla="*/ 0 w 149"/>
                  <a:gd name="T5" fmla="*/ 109 h 298"/>
                  <a:gd name="T6" fmla="*/ 0 w 149"/>
                  <a:gd name="T7" fmla="*/ 38 h 298"/>
                  <a:gd name="T8" fmla="*/ 73 w 149"/>
                  <a:gd name="T9" fmla="*/ 0 h 298"/>
                  <a:gd name="T10" fmla="*/ 149 w 149"/>
                  <a:gd name="T11" fmla="*/ 0 h 298"/>
                  <a:gd name="T12" fmla="*/ 149 w 149"/>
                  <a:gd name="T13" fmla="*/ 298 h 298"/>
                  <a:gd name="T14" fmla="*/ 66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6" y="298"/>
                    </a:moveTo>
                    <a:lnTo>
                      <a:pt x="66" y="76"/>
                    </a:lnTo>
                    <a:lnTo>
                      <a:pt x="0" y="109"/>
                    </a:lnTo>
                    <a:lnTo>
                      <a:pt x="0" y="38"/>
                    </a:lnTo>
                    <a:lnTo>
                      <a:pt x="73" y="0"/>
                    </a:lnTo>
                    <a:lnTo>
                      <a:pt x="149" y="0"/>
                    </a:lnTo>
                    <a:lnTo>
                      <a:pt x="149" y="298"/>
                    </a:lnTo>
                    <a:lnTo>
                      <a:pt x="66" y="2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51" name="Freeform 60">
                <a:extLst>
                  <a:ext uri="{FF2B5EF4-FFF2-40B4-BE49-F238E27FC236}">
                    <a16:creationId xmlns:a16="http://schemas.microsoft.com/office/drawing/2014/main" id="{4A491593-84E1-4D4F-8986-40375BB67F65}"/>
                  </a:ext>
                </a:extLst>
              </p:cNvPr>
              <p:cNvSpPr>
                <a:spLocks noEditPoints="1"/>
              </p:cNvSpPr>
              <p:nvPr/>
            </p:nvSpPr>
            <p:spPr bwMode="auto">
              <a:xfrm>
                <a:off x="4157662" y="7951787"/>
                <a:ext cx="376237" cy="493713"/>
              </a:xfrm>
              <a:custGeom>
                <a:avLst/>
                <a:gdLst>
                  <a:gd name="T0" fmla="*/ 50 w 100"/>
                  <a:gd name="T1" fmla="*/ 131 h 131"/>
                  <a:gd name="T2" fmla="*/ 12 w 100"/>
                  <a:gd name="T3" fmla="*/ 112 h 131"/>
                  <a:gd name="T4" fmla="*/ 0 w 100"/>
                  <a:gd name="T5" fmla="*/ 65 h 131"/>
                  <a:gd name="T6" fmla="*/ 15 w 100"/>
                  <a:gd name="T7" fmla="*/ 13 h 131"/>
                  <a:gd name="T8" fmla="*/ 50 w 100"/>
                  <a:gd name="T9" fmla="*/ 0 h 131"/>
                  <a:gd name="T10" fmla="*/ 88 w 100"/>
                  <a:gd name="T11" fmla="*/ 18 h 131"/>
                  <a:gd name="T12" fmla="*/ 100 w 100"/>
                  <a:gd name="T13" fmla="*/ 65 h 131"/>
                  <a:gd name="T14" fmla="*/ 84 w 100"/>
                  <a:gd name="T15" fmla="*/ 117 h 131"/>
                  <a:gd name="T16" fmla="*/ 50 w 100"/>
                  <a:gd name="T17" fmla="*/ 131 h 131"/>
                  <a:gd name="T18" fmla="*/ 50 w 100"/>
                  <a:gd name="T19" fmla="*/ 107 h 131"/>
                  <a:gd name="T20" fmla="*/ 61 w 100"/>
                  <a:gd name="T21" fmla="*/ 97 h 131"/>
                  <a:gd name="T22" fmla="*/ 64 w 100"/>
                  <a:gd name="T23" fmla="*/ 65 h 131"/>
                  <a:gd name="T24" fmla="*/ 60 w 100"/>
                  <a:gd name="T25" fmla="*/ 30 h 131"/>
                  <a:gd name="T26" fmla="*/ 50 w 100"/>
                  <a:gd name="T27" fmla="*/ 23 h 131"/>
                  <a:gd name="T28" fmla="*/ 39 w 100"/>
                  <a:gd name="T29" fmla="*/ 33 h 131"/>
                  <a:gd name="T30" fmla="*/ 36 w 100"/>
                  <a:gd name="T31" fmla="*/ 65 h 131"/>
                  <a:gd name="T32" fmla="*/ 40 w 100"/>
                  <a:gd name="T33" fmla="*/ 100 h 131"/>
                  <a:gd name="T34" fmla="*/ 50 w 100"/>
                  <a:gd name="T35" fmla="*/ 10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31">
                    <a:moveTo>
                      <a:pt x="50" y="131"/>
                    </a:moveTo>
                    <a:cubicBezTo>
                      <a:pt x="33" y="131"/>
                      <a:pt x="20" y="125"/>
                      <a:pt x="12" y="112"/>
                    </a:cubicBezTo>
                    <a:cubicBezTo>
                      <a:pt x="4" y="101"/>
                      <a:pt x="0" y="86"/>
                      <a:pt x="0" y="65"/>
                    </a:cubicBezTo>
                    <a:cubicBezTo>
                      <a:pt x="0" y="42"/>
                      <a:pt x="5" y="24"/>
                      <a:pt x="15" y="13"/>
                    </a:cubicBezTo>
                    <a:cubicBezTo>
                      <a:pt x="23" y="4"/>
                      <a:pt x="35" y="0"/>
                      <a:pt x="50" y="0"/>
                    </a:cubicBezTo>
                    <a:cubicBezTo>
                      <a:pt x="67" y="0"/>
                      <a:pt x="79" y="6"/>
                      <a:pt x="88" y="18"/>
                    </a:cubicBezTo>
                    <a:cubicBezTo>
                      <a:pt x="96" y="29"/>
                      <a:pt x="100" y="45"/>
                      <a:pt x="100" y="65"/>
                    </a:cubicBezTo>
                    <a:cubicBezTo>
                      <a:pt x="100" y="89"/>
                      <a:pt x="94" y="106"/>
                      <a:pt x="84" y="117"/>
                    </a:cubicBezTo>
                    <a:cubicBezTo>
                      <a:pt x="76" y="126"/>
                      <a:pt x="64" y="131"/>
                      <a:pt x="50" y="131"/>
                    </a:cubicBezTo>
                    <a:close/>
                    <a:moveTo>
                      <a:pt x="50" y="107"/>
                    </a:moveTo>
                    <a:cubicBezTo>
                      <a:pt x="55" y="107"/>
                      <a:pt x="59" y="104"/>
                      <a:pt x="61" y="97"/>
                    </a:cubicBezTo>
                    <a:cubicBezTo>
                      <a:pt x="63" y="91"/>
                      <a:pt x="64" y="80"/>
                      <a:pt x="64" y="65"/>
                    </a:cubicBezTo>
                    <a:cubicBezTo>
                      <a:pt x="64" y="49"/>
                      <a:pt x="63" y="37"/>
                      <a:pt x="60" y="30"/>
                    </a:cubicBezTo>
                    <a:cubicBezTo>
                      <a:pt x="58" y="25"/>
                      <a:pt x="54" y="23"/>
                      <a:pt x="50" y="23"/>
                    </a:cubicBezTo>
                    <a:cubicBezTo>
                      <a:pt x="45" y="23"/>
                      <a:pt x="41" y="26"/>
                      <a:pt x="39" y="33"/>
                    </a:cubicBezTo>
                    <a:cubicBezTo>
                      <a:pt x="37" y="39"/>
                      <a:pt x="36" y="50"/>
                      <a:pt x="36" y="65"/>
                    </a:cubicBezTo>
                    <a:cubicBezTo>
                      <a:pt x="36" y="82"/>
                      <a:pt x="37" y="93"/>
                      <a:pt x="40" y="100"/>
                    </a:cubicBezTo>
                    <a:cubicBezTo>
                      <a:pt x="42" y="105"/>
                      <a:pt x="45" y="107"/>
                      <a:pt x="50" y="10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52" name="Freeform 61">
                <a:extLst>
                  <a:ext uri="{FF2B5EF4-FFF2-40B4-BE49-F238E27FC236}">
                    <a16:creationId xmlns:a16="http://schemas.microsoft.com/office/drawing/2014/main" id="{6C353AAC-A0EE-874E-8299-7F465ADA8867}"/>
                  </a:ext>
                </a:extLst>
              </p:cNvPr>
              <p:cNvSpPr>
                <a:spLocks/>
              </p:cNvSpPr>
              <p:nvPr/>
            </p:nvSpPr>
            <p:spPr bwMode="auto">
              <a:xfrm>
                <a:off x="4740275" y="7959724"/>
                <a:ext cx="233362" cy="473075"/>
              </a:xfrm>
              <a:custGeom>
                <a:avLst/>
                <a:gdLst>
                  <a:gd name="T0" fmla="*/ 64 w 147"/>
                  <a:gd name="T1" fmla="*/ 298 h 298"/>
                  <a:gd name="T2" fmla="*/ 64 w 147"/>
                  <a:gd name="T3" fmla="*/ 76 h 298"/>
                  <a:gd name="T4" fmla="*/ 0 w 147"/>
                  <a:gd name="T5" fmla="*/ 109 h 298"/>
                  <a:gd name="T6" fmla="*/ 0 w 147"/>
                  <a:gd name="T7" fmla="*/ 38 h 298"/>
                  <a:gd name="T8" fmla="*/ 71 w 147"/>
                  <a:gd name="T9" fmla="*/ 0 h 298"/>
                  <a:gd name="T10" fmla="*/ 147 w 147"/>
                  <a:gd name="T11" fmla="*/ 0 h 298"/>
                  <a:gd name="T12" fmla="*/ 147 w 147"/>
                  <a:gd name="T13" fmla="*/ 298 h 298"/>
                  <a:gd name="T14" fmla="*/ 64 w 147"/>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98">
                    <a:moveTo>
                      <a:pt x="64" y="298"/>
                    </a:moveTo>
                    <a:lnTo>
                      <a:pt x="64" y="76"/>
                    </a:lnTo>
                    <a:lnTo>
                      <a:pt x="0" y="109"/>
                    </a:lnTo>
                    <a:lnTo>
                      <a:pt x="0" y="38"/>
                    </a:lnTo>
                    <a:lnTo>
                      <a:pt x="71" y="0"/>
                    </a:lnTo>
                    <a:lnTo>
                      <a:pt x="147" y="0"/>
                    </a:lnTo>
                    <a:lnTo>
                      <a:pt x="147" y="298"/>
                    </a:lnTo>
                    <a:lnTo>
                      <a:pt x="64" y="29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53" name="Freeform 62">
                <a:extLst>
                  <a:ext uri="{FF2B5EF4-FFF2-40B4-BE49-F238E27FC236}">
                    <a16:creationId xmlns:a16="http://schemas.microsoft.com/office/drawing/2014/main" id="{C577D308-2E70-AF45-BD6D-EF746EE93472}"/>
                  </a:ext>
                </a:extLst>
              </p:cNvPr>
              <p:cNvSpPr>
                <a:spLocks noEditPoints="1"/>
              </p:cNvSpPr>
              <p:nvPr/>
            </p:nvSpPr>
            <p:spPr bwMode="auto">
              <a:xfrm>
                <a:off x="5235575" y="7951787"/>
                <a:ext cx="376237" cy="493713"/>
              </a:xfrm>
              <a:custGeom>
                <a:avLst/>
                <a:gdLst>
                  <a:gd name="T0" fmla="*/ 50 w 100"/>
                  <a:gd name="T1" fmla="*/ 131 h 131"/>
                  <a:gd name="T2" fmla="*/ 12 w 100"/>
                  <a:gd name="T3" fmla="*/ 112 h 131"/>
                  <a:gd name="T4" fmla="*/ 0 w 100"/>
                  <a:gd name="T5" fmla="*/ 65 h 131"/>
                  <a:gd name="T6" fmla="*/ 15 w 100"/>
                  <a:gd name="T7" fmla="*/ 13 h 131"/>
                  <a:gd name="T8" fmla="*/ 50 w 100"/>
                  <a:gd name="T9" fmla="*/ 0 h 131"/>
                  <a:gd name="T10" fmla="*/ 88 w 100"/>
                  <a:gd name="T11" fmla="*/ 18 h 131"/>
                  <a:gd name="T12" fmla="*/ 100 w 100"/>
                  <a:gd name="T13" fmla="*/ 65 h 131"/>
                  <a:gd name="T14" fmla="*/ 85 w 100"/>
                  <a:gd name="T15" fmla="*/ 117 h 131"/>
                  <a:gd name="T16" fmla="*/ 50 w 100"/>
                  <a:gd name="T17" fmla="*/ 131 h 131"/>
                  <a:gd name="T18" fmla="*/ 50 w 100"/>
                  <a:gd name="T19" fmla="*/ 107 h 131"/>
                  <a:gd name="T20" fmla="*/ 61 w 100"/>
                  <a:gd name="T21" fmla="*/ 97 h 131"/>
                  <a:gd name="T22" fmla="*/ 64 w 100"/>
                  <a:gd name="T23" fmla="*/ 65 h 131"/>
                  <a:gd name="T24" fmla="*/ 60 w 100"/>
                  <a:gd name="T25" fmla="*/ 30 h 131"/>
                  <a:gd name="T26" fmla="*/ 50 w 100"/>
                  <a:gd name="T27" fmla="*/ 23 h 131"/>
                  <a:gd name="T28" fmla="*/ 39 w 100"/>
                  <a:gd name="T29" fmla="*/ 33 h 131"/>
                  <a:gd name="T30" fmla="*/ 36 w 100"/>
                  <a:gd name="T31" fmla="*/ 65 h 131"/>
                  <a:gd name="T32" fmla="*/ 40 w 100"/>
                  <a:gd name="T33" fmla="*/ 100 h 131"/>
                  <a:gd name="T34" fmla="*/ 50 w 100"/>
                  <a:gd name="T35" fmla="*/ 10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31">
                    <a:moveTo>
                      <a:pt x="50" y="131"/>
                    </a:moveTo>
                    <a:cubicBezTo>
                      <a:pt x="33" y="131"/>
                      <a:pt x="21" y="125"/>
                      <a:pt x="12" y="112"/>
                    </a:cubicBezTo>
                    <a:cubicBezTo>
                      <a:pt x="4" y="101"/>
                      <a:pt x="0" y="86"/>
                      <a:pt x="0" y="65"/>
                    </a:cubicBezTo>
                    <a:cubicBezTo>
                      <a:pt x="0" y="42"/>
                      <a:pt x="5" y="24"/>
                      <a:pt x="15" y="13"/>
                    </a:cubicBezTo>
                    <a:cubicBezTo>
                      <a:pt x="24" y="4"/>
                      <a:pt x="35" y="0"/>
                      <a:pt x="50" y="0"/>
                    </a:cubicBezTo>
                    <a:cubicBezTo>
                      <a:pt x="67" y="0"/>
                      <a:pt x="80" y="6"/>
                      <a:pt x="88" y="18"/>
                    </a:cubicBezTo>
                    <a:cubicBezTo>
                      <a:pt x="96" y="29"/>
                      <a:pt x="100" y="45"/>
                      <a:pt x="100" y="65"/>
                    </a:cubicBezTo>
                    <a:cubicBezTo>
                      <a:pt x="100" y="89"/>
                      <a:pt x="95" y="106"/>
                      <a:pt x="85" y="117"/>
                    </a:cubicBezTo>
                    <a:cubicBezTo>
                      <a:pt x="76" y="126"/>
                      <a:pt x="64" y="131"/>
                      <a:pt x="50" y="131"/>
                    </a:cubicBezTo>
                    <a:close/>
                    <a:moveTo>
                      <a:pt x="50" y="107"/>
                    </a:moveTo>
                    <a:cubicBezTo>
                      <a:pt x="55" y="107"/>
                      <a:pt x="59" y="104"/>
                      <a:pt x="61" y="97"/>
                    </a:cubicBezTo>
                    <a:cubicBezTo>
                      <a:pt x="63" y="91"/>
                      <a:pt x="64" y="80"/>
                      <a:pt x="64" y="65"/>
                    </a:cubicBezTo>
                    <a:cubicBezTo>
                      <a:pt x="64" y="49"/>
                      <a:pt x="63" y="37"/>
                      <a:pt x="60" y="30"/>
                    </a:cubicBezTo>
                    <a:cubicBezTo>
                      <a:pt x="58" y="25"/>
                      <a:pt x="54" y="23"/>
                      <a:pt x="50" y="23"/>
                    </a:cubicBezTo>
                    <a:cubicBezTo>
                      <a:pt x="45" y="23"/>
                      <a:pt x="41" y="26"/>
                      <a:pt x="39" y="33"/>
                    </a:cubicBezTo>
                    <a:cubicBezTo>
                      <a:pt x="37" y="39"/>
                      <a:pt x="36" y="50"/>
                      <a:pt x="36" y="65"/>
                    </a:cubicBezTo>
                    <a:cubicBezTo>
                      <a:pt x="36" y="82"/>
                      <a:pt x="37" y="93"/>
                      <a:pt x="40" y="100"/>
                    </a:cubicBezTo>
                    <a:cubicBezTo>
                      <a:pt x="42" y="105"/>
                      <a:pt x="45" y="107"/>
                      <a:pt x="50" y="10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54" name="Freeform 63">
                <a:extLst>
                  <a:ext uri="{FF2B5EF4-FFF2-40B4-BE49-F238E27FC236}">
                    <a16:creationId xmlns:a16="http://schemas.microsoft.com/office/drawing/2014/main" id="{D9FCE5D2-E839-FF47-A1DC-2E708D218C15}"/>
                  </a:ext>
                </a:extLst>
              </p:cNvPr>
              <p:cNvSpPr>
                <a:spLocks/>
              </p:cNvSpPr>
              <p:nvPr/>
            </p:nvSpPr>
            <p:spPr bwMode="auto">
              <a:xfrm>
                <a:off x="5818187" y="7959724"/>
                <a:ext cx="233362" cy="473075"/>
              </a:xfrm>
              <a:custGeom>
                <a:avLst/>
                <a:gdLst>
                  <a:gd name="T0" fmla="*/ 66 w 147"/>
                  <a:gd name="T1" fmla="*/ 298 h 298"/>
                  <a:gd name="T2" fmla="*/ 66 w 147"/>
                  <a:gd name="T3" fmla="*/ 76 h 298"/>
                  <a:gd name="T4" fmla="*/ 0 w 147"/>
                  <a:gd name="T5" fmla="*/ 109 h 298"/>
                  <a:gd name="T6" fmla="*/ 0 w 147"/>
                  <a:gd name="T7" fmla="*/ 38 h 298"/>
                  <a:gd name="T8" fmla="*/ 74 w 147"/>
                  <a:gd name="T9" fmla="*/ 0 h 298"/>
                  <a:gd name="T10" fmla="*/ 147 w 147"/>
                  <a:gd name="T11" fmla="*/ 0 h 298"/>
                  <a:gd name="T12" fmla="*/ 147 w 147"/>
                  <a:gd name="T13" fmla="*/ 298 h 298"/>
                  <a:gd name="T14" fmla="*/ 66 w 147"/>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98">
                    <a:moveTo>
                      <a:pt x="66" y="298"/>
                    </a:moveTo>
                    <a:lnTo>
                      <a:pt x="66" y="76"/>
                    </a:lnTo>
                    <a:lnTo>
                      <a:pt x="0" y="109"/>
                    </a:lnTo>
                    <a:lnTo>
                      <a:pt x="0" y="38"/>
                    </a:lnTo>
                    <a:lnTo>
                      <a:pt x="74" y="0"/>
                    </a:lnTo>
                    <a:lnTo>
                      <a:pt x="147" y="0"/>
                    </a:lnTo>
                    <a:lnTo>
                      <a:pt x="147" y="298"/>
                    </a:lnTo>
                    <a:lnTo>
                      <a:pt x="66" y="2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55" name="Freeform 64">
                <a:extLst>
                  <a:ext uri="{FF2B5EF4-FFF2-40B4-BE49-F238E27FC236}">
                    <a16:creationId xmlns:a16="http://schemas.microsoft.com/office/drawing/2014/main" id="{F5F71F41-FF5C-DD49-8382-750DE51C3292}"/>
                  </a:ext>
                </a:extLst>
              </p:cNvPr>
              <p:cNvSpPr>
                <a:spLocks noEditPoints="1"/>
              </p:cNvSpPr>
              <p:nvPr/>
            </p:nvSpPr>
            <p:spPr bwMode="auto">
              <a:xfrm>
                <a:off x="6318250" y="7951787"/>
                <a:ext cx="371475" cy="493713"/>
              </a:xfrm>
              <a:custGeom>
                <a:avLst/>
                <a:gdLst>
                  <a:gd name="T0" fmla="*/ 49 w 99"/>
                  <a:gd name="T1" fmla="*/ 131 h 131"/>
                  <a:gd name="T2" fmla="*/ 11 w 99"/>
                  <a:gd name="T3" fmla="*/ 112 h 131"/>
                  <a:gd name="T4" fmla="*/ 0 w 99"/>
                  <a:gd name="T5" fmla="*/ 65 h 131"/>
                  <a:gd name="T6" fmla="*/ 15 w 99"/>
                  <a:gd name="T7" fmla="*/ 13 h 131"/>
                  <a:gd name="T8" fmla="*/ 49 w 99"/>
                  <a:gd name="T9" fmla="*/ 0 h 131"/>
                  <a:gd name="T10" fmla="*/ 87 w 99"/>
                  <a:gd name="T11" fmla="*/ 18 h 131"/>
                  <a:gd name="T12" fmla="*/ 99 w 99"/>
                  <a:gd name="T13" fmla="*/ 65 h 131"/>
                  <a:gd name="T14" fmla="*/ 84 w 99"/>
                  <a:gd name="T15" fmla="*/ 117 h 131"/>
                  <a:gd name="T16" fmla="*/ 49 w 99"/>
                  <a:gd name="T17" fmla="*/ 131 h 131"/>
                  <a:gd name="T18" fmla="*/ 49 w 99"/>
                  <a:gd name="T19" fmla="*/ 107 h 131"/>
                  <a:gd name="T20" fmla="*/ 60 w 99"/>
                  <a:gd name="T21" fmla="*/ 97 h 131"/>
                  <a:gd name="T22" fmla="*/ 64 w 99"/>
                  <a:gd name="T23" fmla="*/ 65 h 131"/>
                  <a:gd name="T24" fmla="*/ 59 w 99"/>
                  <a:gd name="T25" fmla="*/ 30 h 131"/>
                  <a:gd name="T26" fmla="*/ 49 w 99"/>
                  <a:gd name="T27" fmla="*/ 23 h 131"/>
                  <a:gd name="T28" fmla="*/ 38 w 99"/>
                  <a:gd name="T29" fmla="*/ 33 h 131"/>
                  <a:gd name="T30" fmla="*/ 35 w 99"/>
                  <a:gd name="T31" fmla="*/ 65 h 131"/>
                  <a:gd name="T32" fmla="*/ 39 w 99"/>
                  <a:gd name="T33" fmla="*/ 100 h 131"/>
                  <a:gd name="T34" fmla="*/ 49 w 99"/>
                  <a:gd name="T35" fmla="*/ 10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2" y="131"/>
                      <a:pt x="20" y="125"/>
                      <a:pt x="11" y="112"/>
                    </a:cubicBezTo>
                    <a:cubicBezTo>
                      <a:pt x="3" y="101"/>
                      <a:pt x="0" y="86"/>
                      <a:pt x="0" y="65"/>
                    </a:cubicBezTo>
                    <a:cubicBezTo>
                      <a:pt x="0" y="42"/>
                      <a:pt x="5" y="24"/>
                      <a:pt x="15" y="13"/>
                    </a:cubicBezTo>
                    <a:cubicBezTo>
                      <a:pt x="23" y="4"/>
                      <a:pt x="34" y="0"/>
                      <a:pt x="49" y="0"/>
                    </a:cubicBezTo>
                    <a:cubicBezTo>
                      <a:pt x="66" y="0"/>
                      <a:pt x="79" y="6"/>
                      <a:pt x="87" y="18"/>
                    </a:cubicBezTo>
                    <a:cubicBezTo>
                      <a:pt x="95" y="29"/>
                      <a:pt x="99" y="45"/>
                      <a:pt x="99" y="65"/>
                    </a:cubicBezTo>
                    <a:cubicBezTo>
                      <a:pt x="99" y="89"/>
                      <a:pt x="94" y="106"/>
                      <a:pt x="84" y="117"/>
                    </a:cubicBezTo>
                    <a:cubicBezTo>
                      <a:pt x="75" y="126"/>
                      <a:pt x="64" y="131"/>
                      <a:pt x="49" y="131"/>
                    </a:cubicBezTo>
                    <a:close/>
                    <a:moveTo>
                      <a:pt x="49" y="107"/>
                    </a:moveTo>
                    <a:cubicBezTo>
                      <a:pt x="54" y="107"/>
                      <a:pt x="58" y="104"/>
                      <a:pt x="60" y="97"/>
                    </a:cubicBezTo>
                    <a:cubicBezTo>
                      <a:pt x="62" y="91"/>
                      <a:pt x="64" y="80"/>
                      <a:pt x="64" y="65"/>
                    </a:cubicBezTo>
                    <a:cubicBezTo>
                      <a:pt x="64" y="49"/>
                      <a:pt x="62" y="37"/>
                      <a:pt x="59" y="30"/>
                    </a:cubicBezTo>
                    <a:cubicBezTo>
                      <a:pt x="57" y="25"/>
                      <a:pt x="54" y="23"/>
                      <a:pt x="49" y="23"/>
                    </a:cubicBezTo>
                    <a:cubicBezTo>
                      <a:pt x="44" y="23"/>
                      <a:pt x="41" y="26"/>
                      <a:pt x="38" y="33"/>
                    </a:cubicBezTo>
                    <a:cubicBezTo>
                      <a:pt x="36" y="39"/>
                      <a:pt x="35" y="50"/>
                      <a:pt x="35" y="65"/>
                    </a:cubicBezTo>
                    <a:cubicBezTo>
                      <a:pt x="35" y="82"/>
                      <a:pt x="36" y="93"/>
                      <a:pt x="39" y="100"/>
                    </a:cubicBezTo>
                    <a:cubicBezTo>
                      <a:pt x="41" y="105"/>
                      <a:pt x="45" y="107"/>
                      <a:pt x="49" y="10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56" name="Freeform 65">
                <a:extLst>
                  <a:ext uri="{FF2B5EF4-FFF2-40B4-BE49-F238E27FC236}">
                    <a16:creationId xmlns:a16="http://schemas.microsoft.com/office/drawing/2014/main" id="{5EA83515-EFB4-3149-8A7E-4D4ED9FF83B6}"/>
                  </a:ext>
                </a:extLst>
              </p:cNvPr>
              <p:cNvSpPr>
                <a:spLocks/>
              </p:cNvSpPr>
              <p:nvPr/>
            </p:nvSpPr>
            <p:spPr bwMode="auto">
              <a:xfrm>
                <a:off x="6897687" y="7959724"/>
                <a:ext cx="236537" cy="473075"/>
              </a:xfrm>
              <a:custGeom>
                <a:avLst/>
                <a:gdLst>
                  <a:gd name="T0" fmla="*/ 66 w 149"/>
                  <a:gd name="T1" fmla="*/ 298 h 298"/>
                  <a:gd name="T2" fmla="*/ 66 w 149"/>
                  <a:gd name="T3" fmla="*/ 76 h 298"/>
                  <a:gd name="T4" fmla="*/ 0 w 149"/>
                  <a:gd name="T5" fmla="*/ 109 h 298"/>
                  <a:gd name="T6" fmla="*/ 0 w 149"/>
                  <a:gd name="T7" fmla="*/ 38 h 298"/>
                  <a:gd name="T8" fmla="*/ 73 w 149"/>
                  <a:gd name="T9" fmla="*/ 0 h 298"/>
                  <a:gd name="T10" fmla="*/ 149 w 149"/>
                  <a:gd name="T11" fmla="*/ 0 h 298"/>
                  <a:gd name="T12" fmla="*/ 149 w 149"/>
                  <a:gd name="T13" fmla="*/ 298 h 298"/>
                  <a:gd name="T14" fmla="*/ 66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6" y="298"/>
                    </a:moveTo>
                    <a:lnTo>
                      <a:pt x="66" y="76"/>
                    </a:lnTo>
                    <a:lnTo>
                      <a:pt x="0" y="109"/>
                    </a:lnTo>
                    <a:lnTo>
                      <a:pt x="0" y="38"/>
                    </a:lnTo>
                    <a:lnTo>
                      <a:pt x="73" y="0"/>
                    </a:lnTo>
                    <a:lnTo>
                      <a:pt x="149" y="0"/>
                    </a:lnTo>
                    <a:lnTo>
                      <a:pt x="149" y="298"/>
                    </a:lnTo>
                    <a:lnTo>
                      <a:pt x="66" y="29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57" name="Freeform 66">
                <a:extLst>
                  <a:ext uri="{FF2B5EF4-FFF2-40B4-BE49-F238E27FC236}">
                    <a16:creationId xmlns:a16="http://schemas.microsoft.com/office/drawing/2014/main" id="{2842D90C-9498-CD46-A56A-15E656088AB2}"/>
                  </a:ext>
                </a:extLst>
              </p:cNvPr>
              <p:cNvSpPr>
                <a:spLocks noEditPoints="1"/>
              </p:cNvSpPr>
              <p:nvPr/>
            </p:nvSpPr>
            <p:spPr bwMode="auto">
              <a:xfrm>
                <a:off x="7397750" y="7951787"/>
                <a:ext cx="371475" cy="493713"/>
              </a:xfrm>
              <a:custGeom>
                <a:avLst/>
                <a:gdLst>
                  <a:gd name="T0" fmla="*/ 49 w 99"/>
                  <a:gd name="T1" fmla="*/ 131 h 131"/>
                  <a:gd name="T2" fmla="*/ 12 w 99"/>
                  <a:gd name="T3" fmla="*/ 112 h 131"/>
                  <a:gd name="T4" fmla="*/ 0 w 99"/>
                  <a:gd name="T5" fmla="*/ 65 h 131"/>
                  <a:gd name="T6" fmla="*/ 15 w 99"/>
                  <a:gd name="T7" fmla="*/ 13 h 131"/>
                  <a:gd name="T8" fmla="*/ 49 w 99"/>
                  <a:gd name="T9" fmla="*/ 0 h 131"/>
                  <a:gd name="T10" fmla="*/ 87 w 99"/>
                  <a:gd name="T11" fmla="*/ 18 h 131"/>
                  <a:gd name="T12" fmla="*/ 99 w 99"/>
                  <a:gd name="T13" fmla="*/ 65 h 131"/>
                  <a:gd name="T14" fmla="*/ 84 w 99"/>
                  <a:gd name="T15" fmla="*/ 117 h 131"/>
                  <a:gd name="T16" fmla="*/ 49 w 99"/>
                  <a:gd name="T17" fmla="*/ 131 h 131"/>
                  <a:gd name="T18" fmla="*/ 49 w 99"/>
                  <a:gd name="T19" fmla="*/ 107 h 131"/>
                  <a:gd name="T20" fmla="*/ 60 w 99"/>
                  <a:gd name="T21" fmla="*/ 97 h 131"/>
                  <a:gd name="T22" fmla="*/ 64 w 99"/>
                  <a:gd name="T23" fmla="*/ 65 h 131"/>
                  <a:gd name="T24" fmla="*/ 59 w 99"/>
                  <a:gd name="T25" fmla="*/ 30 h 131"/>
                  <a:gd name="T26" fmla="*/ 49 w 99"/>
                  <a:gd name="T27" fmla="*/ 23 h 131"/>
                  <a:gd name="T28" fmla="*/ 39 w 99"/>
                  <a:gd name="T29" fmla="*/ 33 h 131"/>
                  <a:gd name="T30" fmla="*/ 35 w 99"/>
                  <a:gd name="T31" fmla="*/ 65 h 131"/>
                  <a:gd name="T32" fmla="*/ 39 w 99"/>
                  <a:gd name="T33" fmla="*/ 100 h 131"/>
                  <a:gd name="T34" fmla="*/ 49 w 99"/>
                  <a:gd name="T35" fmla="*/ 10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3" y="131"/>
                      <a:pt x="20" y="125"/>
                      <a:pt x="12" y="112"/>
                    </a:cubicBezTo>
                    <a:cubicBezTo>
                      <a:pt x="4" y="101"/>
                      <a:pt x="0" y="86"/>
                      <a:pt x="0" y="65"/>
                    </a:cubicBezTo>
                    <a:cubicBezTo>
                      <a:pt x="0" y="42"/>
                      <a:pt x="5" y="24"/>
                      <a:pt x="15" y="13"/>
                    </a:cubicBezTo>
                    <a:cubicBezTo>
                      <a:pt x="23" y="4"/>
                      <a:pt x="35" y="0"/>
                      <a:pt x="49" y="0"/>
                    </a:cubicBezTo>
                    <a:cubicBezTo>
                      <a:pt x="66" y="0"/>
                      <a:pt x="79" y="6"/>
                      <a:pt x="87" y="18"/>
                    </a:cubicBezTo>
                    <a:cubicBezTo>
                      <a:pt x="95" y="29"/>
                      <a:pt x="99" y="45"/>
                      <a:pt x="99" y="65"/>
                    </a:cubicBezTo>
                    <a:cubicBezTo>
                      <a:pt x="99" y="89"/>
                      <a:pt x="94" y="106"/>
                      <a:pt x="84" y="117"/>
                    </a:cubicBezTo>
                    <a:cubicBezTo>
                      <a:pt x="75" y="126"/>
                      <a:pt x="64" y="131"/>
                      <a:pt x="49" y="131"/>
                    </a:cubicBezTo>
                    <a:close/>
                    <a:moveTo>
                      <a:pt x="49" y="107"/>
                    </a:moveTo>
                    <a:cubicBezTo>
                      <a:pt x="54" y="107"/>
                      <a:pt x="58" y="104"/>
                      <a:pt x="60" y="97"/>
                    </a:cubicBezTo>
                    <a:cubicBezTo>
                      <a:pt x="63" y="91"/>
                      <a:pt x="64" y="80"/>
                      <a:pt x="64" y="65"/>
                    </a:cubicBezTo>
                    <a:cubicBezTo>
                      <a:pt x="64" y="49"/>
                      <a:pt x="62" y="37"/>
                      <a:pt x="59" y="30"/>
                    </a:cubicBezTo>
                    <a:cubicBezTo>
                      <a:pt x="57" y="25"/>
                      <a:pt x="54" y="23"/>
                      <a:pt x="49" y="23"/>
                    </a:cubicBezTo>
                    <a:cubicBezTo>
                      <a:pt x="44" y="23"/>
                      <a:pt x="41" y="26"/>
                      <a:pt x="39" y="33"/>
                    </a:cubicBezTo>
                    <a:cubicBezTo>
                      <a:pt x="36" y="39"/>
                      <a:pt x="35" y="50"/>
                      <a:pt x="35" y="65"/>
                    </a:cubicBezTo>
                    <a:cubicBezTo>
                      <a:pt x="35" y="82"/>
                      <a:pt x="37" y="93"/>
                      <a:pt x="39" y="100"/>
                    </a:cubicBezTo>
                    <a:cubicBezTo>
                      <a:pt x="42" y="105"/>
                      <a:pt x="45" y="107"/>
                      <a:pt x="49" y="10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58" name="Freeform 67">
                <a:extLst>
                  <a:ext uri="{FF2B5EF4-FFF2-40B4-BE49-F238E27FC236}">
                    <a16:creationId xmlns:a16="http://schemas.microsoft.com/office/drawing/2014/main" id="{A9F894E7-FDAE-4243-819C-DE33A960780C}"/>
                  </a:ext>
                </a:extLst>
              </p:cNvPr>
              <p:cNvSpPr>
                <a:spLocks noEditPoints="1"/>
              </p:cNvSpPr>
              <p:nvPr/>
            </p:nvSpPr>
            <p:spPr bwMode="auto">
              <a:xfrm>
                <a:off x="3619500" y="8759824"/>
                <a:ext cx="373062" cy="493713"/>
              </a:xfrm>
              <a:custGeom>
                <a:avLst/>
                <a:gdLst>
                  <a:gd name="T0" fmla="*/ 49 w 99"/>
                  <a:gd name="T1" fmla="*/ 131 h 131"/>
                  <a:gd name="T2" fmla="*/ 11 w 99"/>
                  <a:gd name="T3" fmla="*/ 113 h 131"/>
                  <a:gd name="T4" fmla="*/ 0 w 99"/>
                  <a:gd name="T5" fmla="*/ 66 h 131"/>
                  <a:gd name="T6" fmla="*/ 15 w 99"/>
                  <a:gd name="T7" fmla="*/ 14 h 131"/>
                  <a:gd name="T8" fmla="*/ 49 w 99"/>
                  <a:gd name="T9" fmla="*/ 0 h 131"/>
                  <a:gd name="T10" fmla="*/ 87 w 99"/>
                  <a:gd name="T11" fmla="*/ 18 h 131"/>
                  <a:gd name="T12" fmla="*/ 99 w 99"/>
                  <a:gd name="T13" fmla="*/ 66 h 131"/>
                  <a:gd name="T14" fmla="*/ 84 w 99"/>
                  <a:gd name="T15" fmla="*/ 117 h 131"/>
                  <a:gd name="T16" fmla="*/ 49 w 99"/>
                  <a:gd name="T17" fmla="*/ 131 h 131"/>
                  <a:gd name="T18" fmla="*/ 49 w 99"/>
                  <a:gd name="T19" fmla="*/ 108 h 131"/>
                  <a:gd name="T20" fmla="*/ 60 w 99"/>
                  <a:gd name="T21" fmla="*/ 98 h 131"/>
                  <a:gd name="T22" fmla="*/ 64 w 99"/>
                  <a:gd name="T23" fmla="*/ 66 h 131"/>
                  <a:gd name="T24" fmla="*/ 59 w 99"/>
                  <a:gd name="T25" fmla="*/ 31 h 131"/>
                  <a:gd name="T26" fmla="*/ 49 w 99"/>
                  <a:gd name="T27" fmla="*/ 23 h 131"/>
                  <a:gd name="T28" fmla="*/ 38 w 99"/>
                  <a:gd name="T29" fmla="*/ 33 h 131"/>
                  <a:gd name="T30" fmla="*/ 35 w 99"/>
                  <a:gd name="T31" fmla="*/ 66 h 131"/>
                  <a:gd name="T32" fmla="*/ 39 w 99"/>
                  <a:gd name="T33" fmla="*/ 100 h 131"/>
                  <a:gd name="T34" fmla="*/ 49 w 99"/>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2" y="131"/>
                      <a:pt x="20" y="125"/>
                      <a:pt x="11" y="113"/>
                    </a:cubicBezTo>
                    <a:cubicBezTo>
                      <a:pt x="3" y="102"/>
                      <a:pt x="0" y="86"/>
                      <a:pt x="0" y="66"/>
                    </a:cubicBezTo>
                    <a:cubicBezTo>
                      <a:pt x="0" y="42"/>
                      <a:pt x="5" y="25"/>
                      <a:pt x="15" y="14"/>
                    </a:cubicBezTo>
                    <a:cubicBezTo>
                      <a:pt x="23" y="5"/>
                      <a:pt x="34" y="0"/>
                      <a:pt x="49" y="0"/>
                    </a:cubicBezTo>
                    <a:cubicBezTo>
                      <a:pt x="66" y="0"/>
                      <a:pt x="79" y="6"/>
                      <a:pt x="87" y="18"/>
                    </a:cubicBezTo>
                    <a:cubicBezTo>
                      <a:pt x="95" y="29"/>
                      <a:pt x="99" y="45"/>
                      <a:pt x="99" y="66"/>
                    </a:cubicBezTo>
                    <a:cubicBezTo>
                      <a:pt x="99" y="89"/>
                      <a:pt x="94" y="106"/>
                      <a:pt x="84" y="117"/>
                    </a:cubicBezTo>
                    <a:cubicBezTo>
                      <a:pt x="75" y="126"/>
                      <a:pt x="64" y="131"/>
                      <a:pt x="49" y="131"/>
                    </a:cubicBezTo>
                    <a:close/>
                    <a:moveTo>
                      <a:pt x="49" y="108"/>
                    </a:moveTo>
                    <a:cubicBezTo>
                      <a:pt x="54" y="108"/>
                      <a:pt x="58" y="104"/>
                      <a:pt x="60" y="98"/>
                    </a:cubicBezTo>
                    <a:cubicBezTo>
                      <a:pt x="62" y="91"/>
                      <a:pt x="64" y="81"/>
                      <a:pt x="64" y="66"/>
                    </a:cubicBezTo>
                    <a:cubicBezTo>
                      <a:pt x="64" y="49"/>
                      <a:pt x="62" y="37"/>
                      <a:pt x="59" y="31"/>
                    </a:cubicBezTo>
                    <a:cubicBezTo>
                      <a:pt x="57" y="26"/>
                      <a:pt x="54" y="23"/>
                      <a:pt x="49" y="23"/>
                    </a:cubicBezTo>
                    <a:cubicBezTo>
                      <a:pt x="44" y="23"/>
                      <a:pt x="41" y="26"/>
                      <a:pt x="38" y="33"/>
                    </a:cubicBezTo>
                    <a:cubicBezTo>
                      <a:pt x="36" y="40"/>
                      <a:pt x="35" y="51"/>
                      <a:pt x="35" y="66"/>
                    </a:cubicBezTo>
                    <a:cubicBezTo>
                      <a:pt x="35" y="82"/>
                      <a:pt x="36" y="94"/>
                      <a:pt x="39" y="100"/>
                    </a:cubicBezTo>
                    <a:cubicBezTo>
                      <a:pt x="41" y="105"/>
                      <a:pt x="45" y="108"/>
                      <a:pt x="49" y="10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59" name="Freeform 68">
                <a:extLst>
                  <a:ext uri="{FF2B5EF4-FFF2-40B4-BE49-F238E27FC236}">
                    <a16:creationId xmlns:a16="http://schemas.microsoft.com/office/drawing/2014/main" id="{8EFE114E-5842-D547-B66F-C7F595BE5E5C}"/>
                  </a:ext>
                </a:extLst>
              </p:cNvPr>
              <p:cNvSpPr>
                <a:spLocks/>
              </p:cNvSpPr>
              <p:nvPr/>
            </p:nvSpPr>
            <p:spPr bwMode="auto">
              <a:xfrm>
                <a:off x="4198937" y="8772524"/>
                <a:ext cx="236537" cy="469900"/>
              </a:xfrm>
              <a:custGeom>
                <a:avLst/>
                <a:gdLst>
                  <a:gd name="T0" fmla="*/ 66 w 149"/>
                  <a:gd name="T1" fmla="*/ 296 h 296"/>
                  <a:gd name="T2" fmla="*/ 66 w 149"/>
                  <a:gd name="T3" fmla="*/ 75 h 296"/>
                  <a:gd name="T4" fmla="*/ 0 w 149"/>
                  <a:gd name="T5" fmla="*/ 108 h 296"/>
                  <a:gd name="T6" fmla="*/ 0 w 149"/>
                  <a:gd name="T7" fmla="*/ 35 h 296"/>
                  <a:gd name="T8" fmla="*/ 73 w 149"/>
                  <a:gd name="T9" fmla="*/ 0 h 296"/>
                  <a:gd name="T10" fmla="*/ 149 w 149"/>
                  <a:gd name="T11" fmla="*/ 0 h 296"/>
                  <a:gd name="T12" fmla="*/ 149 w 149"/>
                  <a:gd name="T13" fmla="*/ 296 h 296"/>
                  <a:gd name="T14" fmla="*/ 66 w 149"/>
                  <a:gd name="T15" fmla="*/ 296 h 2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6">
                    <a:moveTo>
                      <a:pt x="66" y="296"/>
                    </a:moveTo>
                    <a:lnTo>
                      <a:pt x="66" y="75"/>
                    </a:lnTo>
                    <a:lnTo>
                      <a:pt x="0" y="108"/>
                    </a:lnTo>
                    <a:lnTo>
                      <a:pt x="0" y="35"/>
                    </a:lnTo>
                    <a:lnTo>
                      <a:pt x="73" y="0"/>
                    </a:lnTo>
                    <a:lnTo>
                      <a:pt x="149" y="0"/>
                    </a:lnTo>
                    <a:lnTo>
                      <a:pt x="149" y="296"/>
                    </a:lnTo>
                    <a:lnTo>
                      <a:pt x="66" y="29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60" name="Freeform 69">
                <a:extLst>
                  <a:ext uri="{FF2B5EF4-FFF2-40B4-BE49-F238E27FC236}">
                    <a16:creationId xmlns:a16="http://schemas.microsoft.com/office/drawing/2014/main" id="{FAEBA162-9280-514D-B889-4EE35E523E98}"/>
                  </a:ext>
                </a:extLst>
              </p:cNvPr>
              <p:cNvSpPr>
                <a:spLocks noEditPoints="1"/>
              </p:cNvSpPr>
              <p:nvPr/>
            </p:nvSpPr>
            <p:spPr bwMode="auto">
              <a:xfrm>
                <a:off x="4699000" y="8759824"/>
                <a:ext cx="371475" cy="493713"/>
              </a:xfrm>
              <a:custGeom>
                <a:avLst/>
                <a:gdLst>
                  <a:gd name="T0" fmla="*/ 49 w 99"/>
                  <a:gd name="T1" fmla="*/ 131 h 131"/>
                  <a:gd name="T2" fmla="*/ 12 w 99"/>
                  <a:gd name="T3" fmla="*/ 113 h 131"/>
                  <a:gd name="T4" fmla="*/ 0 w 99"/>
                  <a:gd name="T5" fmla="*/ 66 h 131"/>
                  <a:gd name="T6" fmla="*/ 15 w 99"/>
                  <a:gd name="T7" fmla="*/ 14 h 131"/>
                  <a:gd name="T8" fmla="*/ 49 w 99"/>
                  <a:gd name="T9" fmla="*/ 0 h 131"/>
                  <a:gd name="T10" fmla="*/ 87 w 99"/>
                  <a:gd name="T11" fmla="*/ 18 h 131"/>
                  <a:gd name="T12" fmla="*/ 99 w 99"/>
                  <a:gd name="T13" fmla="*/ 66 h 131"/>
                  <a:gd name="T14" fmla="*/ 84 w 99"/>
                  <a:gd name="T15" fmla="*/ 117 h 131"/>
                  <a:gd name="T16" fmla="*/ 49 w 99"/>
                  <a:gd name="T17" fmla="*/ 131 h 131"/>
                  <a:gd name="T18" fmla="*/ 49 w 99"/>
                  <a:gd name="T19" fmla="*/ 108 h 131"/>
                  <a:gd name="T20" fmla="*/ 60 w 99"/>
                  <a:gd name="T21" fmla="*/ 98 h 131"/>
                  <a:gd name="T22" fmla="*/ 64 w 99"/>
                  <a:gd name="T23" fmla="*/ 66 h 131"/>
                  <a:gd name="T24" fmla="*/ 60 w 99"/>
                  <a:gd name="T25" fmla="*/ 31 h 131"/>
                  <a:gd name="T26" fmla="*/ 49 w 99"/>
                  <a:gd name="T27" fmla="*/ 23 h 131"/>
                  <a:gd name="T28" fmla="*/ 39 w 99"/>
                  <a:gd name="T29" fmla="*/ 33 h 131"/>
                  <a:gd name="T30" fmla="*/ 35 w 99"/>
                  <a:gd name="T31" fmla="*/ 66 h 131"/>
                  <a:gd name="T32" fmla="*/ 39 w 99"/>
                  <a:gd name="T33" fmla="*/ 100 h 131"/>
                  <a:gd name="T34" fmla="*/ 49 w 99"/>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3" y="131"/>
                      <a:pt x="20" y="125"/>
                      <a:pt x="12" y="113"/>
                    </a:cubicBezTo>
                    <a:cubicBezTo>
                      <a:pt x="4" y="102"/>
                      <a:pt x="0" y="86"/>
                      <a:pt x="0" y="66"/>
                    </a:cubicBezTo>
                    <a:cubicBezTo>
                      <a:pt x="0" y="42"/>
                      <a:pt x="5" y="25"/>
                      <a:pt x="15" y="14"/>
                    </a:cubicBezTo>
                    <a:cubicBezTo>
                      <a:pt x="23" y="5"/>
                      <a:pt x="35" y="0"/>
                      <a:pt x="49" y="0"/>
                    </a:cubicBezTo>
                    <a:cubicBezTo>
                      <a:pt x="66" y="0"/>
                      <a:pt x="79" y="6"/>
                      <a:pt x="87" y="18"/>
                    </a:cubicBezTo>
                    <a:cubicBezTo>
                      <a:pt x="95" y="29"/>
                      <a:pt x="99" y="45"/>
                      <a:pt x="99" y="66"/>
                    </a:cubicBezTo>
                    <a:cubicBezTo>
                      <a:pt x="99" y="89"/>
                      <a:pt x="94" y="106"/>
                      <a:pt x="84" y="117"/>
                    </a:cubicBezTo>
                    <a:cubicBezTo>
                      <a:pt x="75" y="126"/>
                      <a:pt x="64" y="131"/>
                      <a:pt x="49" y="131"/>
                    </a:cubicBezTo>
                    <a:close/>
                    <a:moveTo>
                      <a:pt x="49" y="108"/>
                    </a:moveTo>
                    <a:cubicBezTo>
                      <a:pt x="54" y="108"/>
                      <a:pt x="58" y="104"/>
                      <a:pt x="60" y="98"/>
                    </a:cubicBezTo>
                    <a:cubicBezTo>
                      <a:pt x="63" y="91"/>
                      <a:pt x="64" y="81"/>
                      <a:pt x="64" y="66"/>
                    </a:cubicBezTo>
                    <a:cubicBezTo>
                      <a:pt x="64" y="49"/>
                      <a:pt x="62" y="37"/>
                      <a:pt x="60" y="31"/>
                    </a:cubicBezTo>
                    <a:cubicBezTo>
                      <a:pt x="57" y="26"/>
                      <a:pt x="54" y="23"/>
                      <a:pt x="49" y="23"/>
                    </a:cubicBezTo>
                    <a:cubicBezTo>
                      <a:pt x="44" y="23"/>
                      <a:pt x="41" y="26"/>
                      <a:pt x="39" y="33"/>
                    </a:cubicBezTo>
                    <a:cubicBezTo>
                      <a:pt x="36" y="40"/>
                      <a:pt x="35" y="51"/>
                      <a:pt x="35" y="66"/>
                    </a:cubicBezTo>
                    <a:cubicBezTo>
                      <a:pt x="35" y="82"/>
                      <a:pt x="37" y="94"/>
                      <a:pt x="39" y="100"/>
                    </a:cubicBezTo>
                    <a:cubicBezTo>
                      <a:pt x="42" y="105"/>
                      <a:pt x="45" y="108"/>
                      <a:pt x="49" y="10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61" name="Freeform 70">
                <a:extLst>
                  <a:ext uri="{FF2B5EF4-FFF2-40B4-BE49-F238E27FC236}">
                    <a16:creationId xmlns:a16="http://schemas.microsoft.com/office/drawing/2014/main" id="{9DB8C506-99F2-6F44-89EE-89DEC30E2418}"/>
                  </a:ext>
                </a:extLst>
              </p:cNvPr>
              <p:cNvSpPr>
                <a:spLocks/>
              </p:cNvSpPr>
              <p:nvPr/>
            </p:nvSpPr>
            <p:spPr bwMode="auto">
              <a:xfrm>
                <a:off x="5276850" y="8772524"/>
                <a:ext cx="236537" cy="469900"/>
              </a:xfrm>
              <a:custGeom>
                <a:avLst/>
                <a:gdLst>
                  <a:gd name="T0" fmla="*/ 67 w 149"/>
                  <a:gd name="T1" fmla="*/ 296 h 296"/>
                  <a:gd name="T2" fmla="*/ 67 w 149"/>
                  <a:gd name="T3" fmla="*/ 75 h 296"/>
                  <a:gd name="T4" fmla="*/ 0 w 149"/>
                  <a:gd name="T5" fmla="*/ 108 h 296"/>
                  <a:gd name="T6" fmla="*/ 0 w 149"/>
                  <a:gd name="T7" fmla="*/ 35 h 296"/>
                  <a:gd name="T8" fmla="*/ 74 w 149"/>
                  <a:gd name="T9" fmla="*/ 0 h 296"/>
                  <a:gd name="T10" fmla="*/ 149 w 149"/>
                  <a:gd name="T11" fmla="*/ 0 h 296"/>
                  <a:gd name="T12" fmla="*/ 149 w 149"/>
                  <a:gd name="T13" fmla="*/ 296 h 296"/>
                  <a:gd name="T14" fmla="*/ 67 w 149"/>
                  <a:gd name="T15" fmla="*/ 296 h 2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6">
                    <a:moveTo>
                      <a:pt x="67" y="296"/>
                    </a:moveTo>
                    <a:lnTo>
                      <a:pt x="67" y="75"/>
                    </a:lnTo>
                    <a:lnTo>
                      <a:pt x="0" y="108"/>
                    </a:lnTo>
                    <a:lnTo>
                      <a:pt x="0" y="35"/>
                    </a:lnTo>
                    <a:lnTo>
                      <a:pt x="74" y="0"/>
                    </a:lnTo>
                    <a:lnTo>
                      <a:pt x="149" y="0"/>
                    </a:lnTo>
                    <a:lnTo>
                      <a:pt x="149" y="296"/>
                    </a:lnTo>
                    <a:lnTo>
                      <a:pt x="67" y="29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62" name="Freeform 71">
                <a:extLst>
                  <a:ext uri="{FF2B5EF4-FFF2-40B4-BE49-F238E27FC236}">
                    <a16:creationId xmlns:a16="http://schemas.microsoft.com/office/drawing/2014/main" id="{01CDE22C-0085-4446-8386-D5096B04CE3F}"/>
                  </a:ext>
                </a:extLst>
              </p:cNvPr>
              <p:cNvSpPr>
                <a:spLocks noEditPoints="1"/>
              </p:cNvSpPr>
              <p:nvPr/>
            </p:nvSpPr>
            <p:spPr bwMode="auto">
              <a:xfrm>
                <a:off x="5776912" y="8759824"/>
                <a:ext cx="373062" cy="493713"/>
              </a:xfrm>
              <a:custGeom>
                <a:avLst/>
                <a:gdLst>
                  <a:gd name="T0" fmla="*/ 49 w 99"/>
                  <a:gd name="T1" fmla="*/ 131 h 131"/>
                  <a:gd name="T2" fmla="*/ 12 w 99"/>
                  <a:gd name="T3" fmla="*/ 113 h 131"/>
                  <a:gd name="T4" fmla="*/ 0 w 99"/>
                  <a:gd name="T5" fmla="*/ 66 h 131"/>
                  <a:gd name="T6" fmla="*/ 15 w 99"/>
                  <a:gd name="T7" fmla="*/ 14 h 131"/>
                  <a:gd name="T8" fmla="*/ 49 w 99"/>
                  <a:gd name="T9" fmla="*/ 0 h 131"/>
                  <a:gd name="T10" fmla="*/ 88 w 99"/>
                  <a:gd name="T11" fmla="*/ 18 h 131"/>
                  <a:gd name="T12" fmla="*/ 99 w 99"/>
                  <a:gd name="T13" fmla="*/ 66 h 131"/>
                  <a:gd name="T14" fmla="*/ 84 w 99"/>
                  <a:gd name="T15" fmla="*/ 117 h 131"/>
                  <a:gd name="T16" fmla="*/ 49 w 99"/>
                  <a:gd name="T17" fmla="*/ 131 h 131"/>
                  <a:gd name="T18" fmla="*/ 49 w 99"/>
                  <a:gd name="T19" fmla="*/ 108 h 131"/>
                  <a:gd name="T20" fmla="*/ 61 w 99"/>
                  <a:gd name="T21" fmla="*/ 98 h 131"/>
                  <a:gd name="T22" fmla="*/ 64 w 99"/>
                  <a:gd name="T23" fmla="*/ 66 h 131"/>
                  <a:gd name="T24" fmla="*/ 60 w 99"/>
                  <a:gd name="T25" fmla="*/ 31 h 131"/>
                  <a:gd name="T26" fmla="*/ 49 w 99"/>
                  <a:gd name="T27" fmla="*/ 23 h 131"/>
                  <a:gd name="T28" fmla="*/ 39 w 99"/>
                  <a:gd name="T29" fmla="*/ 33 h 131"/>
                  <a:gd name="T30" fmla="*/ 35 w 99"/>
                  <a:gd name="T31" fmla="*/ 66 h 131"/>
                  <a:gd name="T32" fmla="*/ 40 w 99"/>
                  <a:gd name="T33" fmla="*/ 100 h 131"/>
                  <a:gd name="T34" fmla="*/ 49 w 99"/>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3" y="131"/>
                      <a:pt x="20" y="125"/>
                      <a:pt x="12" y="113"/>
                    </a:cubicBezTo>
                    <a:cubicBezTo>
                      <a:pt x="4" y="102"/>
                      <a:pt x="0" y="86"/>
                      <a:pt x="0" y="66"/>
                    </a:cubicBezTo>
                    <a:cubicBezTo>
                      <a:pt x="0" y="42"/>
                      <a:pt x="5" y="25"/>
                      <a:pt x="15" y="14"/>
                    </a:cubicBezTo>
                    <a:cubicBezTo>
                      <a:pt x="23" y="5"/>
                      <a:pt x="35" y="0"/>
                      <a:pt x="49" y="0"/>
                    </a:cubicBezTo>
                    <a:cubicBezTo>
                      <a:pt x="66" y="0"/>
                      <a:pt x="79" y="6"/>
                      <a:pt x="88" y="18"/>
                    </a:cubicBezTo>
                    <a:cubicBezTo>
                      <a:pt x="95" y="29"/>
                      <a:pt x="99" y="45"/>
                      <a:pt x="99" y="66"/>
                    </a:cubicBezTo>
                    <a:cubicBezTo>
                      <a:pt x="99" y="89"/>
                      <a:pt x="94" y="106"/>
                      <a:pt x="84" y="117"/>
                    </a:cubicBezTo>
                    <a:cubicBezTo>
                      <a:pt x="76" y="126"/>
                      <a:pt x="64" y="131"/>
                      <a:pt x="49" y="131"/>
                    </a:cubicBezTo>
                    <a:close/>
                    <a:moveTo>
                      <a:pt x="49" y="108"/>
                    </a:moveTo>
                    <a:cubicBezTo>
                      <a:pt x="55" y="108"/>
                      <a:pt x="58" y="104"/>
                      <a:pt x="61" y="98"/>
                    </a:cubicBezTo>
                    <a:cubicBezTo>
                      <a:pt x="63" y="91"/>
                      <a:pt x="64" y="81"/>
                      <a:pt x="64" y="66"/>
                    </a:cubicBezTo>
                    <a:cubicBezTo>
                      <a:pt x="64" y="49"/>
                      <a:pt x="63" y="37"/>
                      <a:pt x="60" y="31"/>
                    </a:cubicBezTo>
                    <a:cubicBezTo>
                      <a:pt x="57" y="26"/>
                      <a:pt x="54" y="23"/>
                      <a:pt x="49" y="23"/>
                    </a:cubicBezTo>
                    <a:cubicBezTo>
                      <a:pt x="45" y="23"/>
                      <a:pt x="41" y="26"/>
                      <a:pt x="39" y="33"/>
                    </a:cubicBezTo>
                    <a:cubicBezTo>
                      <a:pt x="37" y="40"/>
                      <a:pt x="35" y="51"/>
                      <a:pt x="35" y="66"/>
                    </a:cubicBezTo>
                    <a:cubicBezTo>
                      <a:pt x="35" y="82"/>
                      <a:pt x="37" y="94"/>
                      <a:pt x="40" y="100"/>
                    </a:cubicBezTo>
                    <a:cubicBezTo>
                      <a:pt x="42" y="105"/>
                      <a:pt x="45" y="108"/>
                      <a:pt x="49" y="10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63" name="Freeform 72">
                <a:extLst>
                  <a:ext uri="{FF2B5EF4-FFF2-40B4-BE49-F238E27FC236}">
                    <a16:creationId xmlns:a16="http://schemas.microsoft.com/office/drawing/2014/main" id="{961A94F9-FA0A-C043-9359-C6524313CBF7}"/>
                  </a:ext>
                </a:extLst>
              </p:cNvPr>
              <p:cNvSpPr>
                <a:spLocks noEditPoints="1"/>
              </p:cNvSpPr>
              <p:nvPr/>
            </p:nvSpPr>
            <p:spPr bwMode="auto">
              <a:xfrm>
                <a:off x="6318250" y="8759824"/>
                <a:ext cx="371475" cy="493713"/>
              </a:xfrm>
              <a:custGeom>
                <a:avLst/>
                <a:gdLst>
                  <a:gd name="T0" fmla="*/ 49 w 99"/>
                  <a:gd name="T1" fmla="*/ 131 h 131"/>
                  <a:gd name="T2" fmla="*/ 11 w 99"/>
                  <a:gd name="T3" fmla="*/ 113 h 131"/>
                  <a:gd name="T4" fmla="*/ 0 w 99"/>
                  <a:gd name="T5" fmla="*/ 66 h 131"/>
                  <a:gd name="T6" fmla="*/ 15 w 99"/>
                  <a:gd name="T7" fmla="*/ 14 h 131"/>
                  <a:gd name="T8" fmla="*/ 49 w 99"/>
                  <a:gd name="T9" fmla="*/ 0 h 131"/>
                  <a:gd name="T10" fmla="*/ 87 w 99"/>
                  <a:gd name="T11" fmla="*/ 18 h 131"/>
                  <a:gd name="T12" fmla="*/ 99 w 99"/>
                  <a:gd name="T13" fmla="*/ 66 h 131"/>
                  <a:gd name="T14" fmla="*/ 84 w 99"/>
                  <a:gd name="T15" fmla="*/ 117 h 131"/>
                  <a:gd name="T16" fmla="*/ 49 w 99"/>
                  <a:gd name="T17" fmla="*/ 131 h 131"/>
                  <a:gd name="T18" fmla="*/ 49 w 99"/>
                  <a:gd name="T19" fmla="*/ 108 h 131"/>
                  <a:gd name="T20" fmla="*/ 60 w 99"/>
                  <a:gd name="T21" fmla="*/ 98 h 131"/>
                  <a:gd name="T22" fmla="*/ 64 w 99"/>
                  <a:gd name="T23" fmla="*/ 66 h 131"/>
                  <a:gd name="T24" fmla="*/ 59 w 99"/>
                  <a:gd name="T25" fmla="*/ 31 h 131"/>
                  <a:gd name="T26" fmla="*/ 49 w 99"/>
                  <a:gd name="T27" fmla="*/ 23 h 131"/>
                  <a:gd name="T28" fmla="*/ 38 w 99"/>
                  <a:gd name="T29" fmla="*/ 33 h 131"/>
                  <a:gd name="T30" fmla="*/ 35 w 99"/>
                  <a:gd name="T31" fmla="*/ 66 h 131"/>
                  <a:gd name="T32" fmla="*/ 39 w 99"/>
                  <a:gd name="T33" fmla="*/ 100 h 131"/>
                  <a:gd name="T34" fmla="*/ 49 w 99"/>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2" y="131"/>
                      <a:pt x="20" y="125"/>
                      <a:pt x="11" y="113"/>
                    </a:cubicBezTo>
                    <a:cubicBezTo>
                      <a:pt x="3" y="102"/>
                      <a:pt x="0" y="86"/>
                      <a:pt x="0" y="66"/>
                    </a:cubicBezTo>
                    <a:cubicBezTo>
                      <a:pt x="0" y="42"/>
                      <a:pt x="5" y="25"/>
                      <a:pt x="15" y="14"/>
                    </a:cubicBezTo>
                    <a:cubicBezTo>
                      <a:pt x="23" y="5"/>
                      <a:pt x="34" y="0"/>
                      <a:pt x="49" y="0"/>
                    </a:cubicBezTo>
                    <a:cubicBezTo>
                      <a:pt x="66" y="0"/>
                      <a:pt x="79" y="6"/>
                      <a:pt x="87" y="18"/>
                    </a:cubicBezTo>
                    <a:cubicBezTo>
                      <a:pt x="95" y="29"/>
                      <a:pt x="99" y="45"/>
                      <a:pt x="99" y="66"/>
                    </a:cubicBezTo>
                    <a:cubicBezTo>
                      <a:pt x="99" y="89"/>
                      <a:pt x="94" y="106"/>
                      <a:pt x="84" y="117"/>
                    </a:cubicBezTo>
                    <a:cubicBezTo>
                      <a:pt x="75" y="126"/>
                      <a:pt x="64" y="131"/>
                      <a:pt x="49" y="131"/>
                    </a:cubicBezTo>
                    <a:close/>
                    <a:moveTo>
                      <a:pt x="49" y="108"/>
                    </a:moveTo>
                    <a:cubicBezTo>
                      <a:pt x="54" y="108"/>
                      <a:pt x="58" y="104"/>
                      <a:pt x="60" y="98"/>
                    </a:cubicBezTo>
                    <a:cubicBezTo>
                      <a:pt x="62" y="91"/>
                      <a:pt x="64" y="81"/>
                      <a:pt x="64" y="66"/>
                    </a:cubicBezTo>
                    <a:cubicBezTo>
                      <a:pt x="64" y="49"/>
                      <a:pt x="62" y="37"/>
                      <a:pt x="59" y="31"/>
                    </a:cubicBezTo>
                    <a:cubicBezTo>
                      <a:pt x="57" y="26"/>
                      <a:pt x="54" y="23"/>
                      <a:pt x="49" y="23"/>
                    </a:cubicBezTo>
                    <a:cubicBezTo>
                      <a:pt x="44" y="23"/>
                      <a:pt x="41" y="26"/>
                      <a:pt x="38" y="33"/>
                    </a:cubicBezTo>
                    <a:cubicBezTo>
                      <a:pt x="36" y="40"/>
                      <a:pt x="35" y="51"/>
                      <a:pt x="35" y="66"/>
                    </a:cubicBezTo>
                    <a:cubicBezTo>
                      <a:pt x="35" y="82"/>
                      <a:pt x="36" y="94"/>
                      <a:pt x="39" y="100"/>
                    </a:cubicBezTo>
                    <a:cubicBezTo>
                      <a:pt x="41" y="105"/>
                      <a:pt x="45" y="108"/>
                      <a:pt x="49" y="10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64" name="Freeform 73">
                <a:extLst>
                  <a:ext uri="{FF2B5EF4-FFF2-40B4-BE49-F238E27FC236}">
                    <a16:creationId xmlns:a16="http://schemas.microsoft.com/office/drawing/2014/main" id="{9BB46EC3-CD78-A04F-A086-2F29D3E617AE}"/>
                  </a:ext>
                </a:extLst>
              </p:cNvPr>
              <p:cNvSpPr>
                <a:spLocks/>
              </p:cNvSpPr>
              <p:nvPr/>
            </p:nvSpPr>
            <p:spPr bwMode="auto">
              <a:xfrm>
                <a:off x="6897687" y="8772524"/>
                <a:ext cx="236537" cy="469900"/>
              </a:xfrm>
              <a:custGeom>
                <a:avLst/>
                <a:gdLst>
                  <a:gd name="T0" fmla="*/ 66 w 149"/>
                  <a:gd name="T1" fmla="*/ 296 h 296"/>
                  <a:gd name="T2" fmla="*/ 66 w 149"/>
                  <a:gd name="T3" fmla="*/ 75 h 296"/>
                  <a:gd name="T4" fmla="*/ 0 w 149"/>
                  <a:gd name="T5" fmla="*/ 108 h 296"/>
                  <a:gd name="T6" fmla="*/ 0 w 149"/>
                  <a:gd name="T7" fmla="*/ 35 h 296"/>
                  <a:gd name="T8" fmla="*/ 73 w 149"/>
                  <a:gd name="T9" fmla="*/ 0 h 296"/>
                  <a:gd name="T10" fmla="*/ 149 w 149"/>
                  <a:gd name="T11" fmla="*/ 0 h 296"/>
                  <a:gd name="T12" fmla="*/ 149 w 149"/>
                  <a:gd name="T13" fmla="*/ 296 h 296"/>
                  <a:gd name="T14" fmla="*/ 66 w 149"/>
                  <a:gd name="T15" fmla="*/ 296 h 2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6">
                    <a:moveTo>
                      <a:pt x="66" y="296"/>
                    </a:moveTo>
                    <a:lnTo>
                      <a:pt x="66" y="75"/>
                    </a:lnTo>
                    <a:lnTo>
                      <a:pt x="0" y="108"/>
                    </a:lnTo>
                    <a:lnTo>
                      <a:pt x="0" y="35"/>
                    </a:lnTo>
                    <a:lnTo>
                      <a:pt x="73" y="0"/>
                    </a:lnTo>
                    <a:lnTo>
                      <a:pt x="149" y="0"/>
                    </a:lnTo>
                    <a:lnTo>
                      <a:pt x="149" y="296"/>
                    </a:lnTo>
                    <a:lnTo>
                      <a:pt x="66" y="29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65" name="Freeform 74">
                <a:extLst>
                  <a:ext uri="{FF2B5EF4-FFF2-40B4-BE49-F238E27FC236}">
                    <a16:creationId xmlns:a16="http://schemas.microsoft.com/office/drawing/2014/main" id="{A575153E-9796-CC40-B866-8CD9EF8CE830}"/>
                  </a:ext>
                </a:extLst>
              </p:cNvPr>
              <p:cNvSpPr>
                <a:spLocks/>
              </p:cNvSpPr>
              <p:nvPr/>
            </p:nvSpPr>
            <p:spPr bwMode="auto">
              <a:xfrm>
                <a:off x="4740275" y="9580562"/>
                <a:ext cx="233362" cy="473075"/>
              </a:xfrm>
              <a:custGeom>
                <a:avLst/>
                <a:gdLst>
                  <a:gd name="T0" fmla="*/ 64 w 147"/>
                  <a:gd name="T1" fmla="*/ 298 h 298"/>
                  <a:gd name="T2" fmla="*/ 64 w 147"/>
                  <a:gd name="T3" fmla="*/ 75 h 298"/>
                  <a:gd name="T4" fmla="*/ 0 w 147"/>
                  <a:gd name="T5" fmla="*/ 108 h 298"/>
                  <a:gd name="T6" fmla="*/ 0 w 147"/>
                  <a:gd name="T7" fmla="*/ 37 h 298"/>
                  <a:gd name="T8" fmla="*/ 71 w 147"/>
                  <a:gd name="T9" fmla="*/ 0 h 298"/>
                  <a:gd name="T10" fmla="*/ 147 w 147"/>
                  <a:gd name="T11" fmla="*/ 0 h 298"/>
                  <a:gd name="T12" fmla="*/ 147 w 147"/>
                  <a:gd name="T13" fmla="*/ 298 h 298"/>
                  <a:gd name="T14" fmla="*/ 64 w 147"/>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98">
                    <a:moveTo>
                      <a:pt x="64" y="298"/>
                    </a:moveTo>
                    <a:lnTo>
                      <a:pt x="64" y="75"/>
                    </a:lnTo>
                    <a:lnTo>
                      <a:pt x="0" y="108"/>
                    </a:lnTo>
                    <a:lnTo>
                      <a:pt x="0" y="37"/>
                    </a:lnTo>
                    <a:lnTo>
                      <a:pt x="71" y="0"/>
                    </a:lnTo>
                    <a:lnTo>
                      <a:pt x="147" y="0"/>
                    </a:lnTo>
                    <a:lnTo>
                      <a:pt x="147" y="298"/>
                    </a:lnTo>
                    <a:lnTo>
                      <a:pt x="64" y="2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66" name="Freeform 75">
                <a:extLst>
                  <a:ext uri="{FF2B5EF4-FFF2-40B4-BE49-F238E27FC236}">
                    <a16:creationId xmlns:a16="http://schemas.microsoft.com/office/drawing/2014/main" id="{70B22CB5-BFBD-5346-8354-39ED44E13BF1}"/>
                  </a:ext>
                </a:extLst>
              </p:cNvPr>
              <p:cNvSpPr>
                <a:spLocks/>
              </p:cNvSpPr>
              <p:nvPr/>
            </p:nvSpPr>
            <p:spPr bwMode="auto">
              <a:xfrm>
                <a:off x="5276850" y="9580562"/>
                <a:ext cx="236537" cy="473075"/>
              </a:xfrm>
              <a:custGeom>
                <a:avLst/>
                <a:gdLst>
                  <a:gd name="T0" fmla="*/ 67 w 149"/>
                  <a:gd name="T1" fmla="*/ 298 h 298"/>
                  <a:gd name="T2" fmla="*/ 67 w 149"/>
                  <a:gd name="T3" fmla="*/ 75 h 298"/>
                  <a:gd name="T4" fmla="*/ 0 w 149"/>
                  <a:gd name="T5" fmla="*/ 108 h 298"/>
                  <a:gd name="T6" fmla="*/ 0 w 149"/>
                  <a:gd name="T7" fmla="*/ 37 h 298"/>
                  <a:gd name="T8" fmla="*/ 74 w 149"/>
                  <a:gd name="T9" fmla="*/ 0 h 298"/>
                  <a:gd name="T10" fmla="*/ 149 w 149"/>
                  <a:gd name="T11" fmla="*/ 0 h 298"/>
                  <a:gd name="T12" fmla="*/ 149 w 149"/>
                  <a:gd name="T13" fmla="*/ 298 h 298"/>
                  <a:gd name="T14" fmla="*/ 67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7" y="298"/>
                    </a:moveTo>
                    <a:lnTo>
                      <a:pt x="67" y="75"/>
                    </a:lnTo>
                    <a:lnTo>
                      <a:pt x="0" y="108"/>
                    </a:lnTo>
                    <a:lnTo>
                      <a:pt x="0" y="37"/>
                    </a:lnTo>
                    <a:lnTo>
                      <a:pt x="74" y="0"/>
                    </a:lnTo>
                    <a:lnTo>
                      <a:pt x="149" y="0"/>
                    </a:lnTo>
                    <a:lnTo>
                      <a:pt x="149" y="298"/>
                    </a:lnTo>
                    <a:lnTo>
                      <a:pt x="67" y="29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67" name="Freeform 76">
                <a:extLst>
                  <a:ext uri="{FF2B5EF4-FFF2-40B4-BE49-F238E27FC236}">
                    <a16:creationId xmlns:a16="http://schemas.microsoft.com/office/drawing/2014/main" id="{C41EB4BF-70E4-1F41-B947-6D12751DF7B8}"/>
                  </a:ext>
                </a:extLst>
              </p:cNvPr>
              <p:cNvSpPr>
                <a:spLocks noEditPoints="1"/>
              </p:cNvSpPr>
              <p:nvPr/>
            </p:nvSpPr>
            <p:spPr bwMode="auto">
              <a:xfrm>
                <a:off x="5776912" y="9567862"/>
                <a:ext cx="373062" cy="493713"/>
              </a:xfrm>
              <a:custGeom>
                <a:avLst/>
                <a:gdLst>
                  <a:gd name="T0" fmla="*/ 49 w 99"/>
                  <a:gd name="T1" fmla="*/ 131 h 131"/>
                  <a:gd name="T2" fmla="*/ 12 w 99"/>
                  <a:gd name="T3" fmla="*/ 113 h 131"/>
                  <a:gd name="T4" fmla="*/ 0 w 99"/>
                  <a:gd name="T5" fmla="*/ 66 h 131"/>
                  <a:gd name="T6" fmla="*/ 15 w 99"/>
                  <a:gd name="T7" fmla="*/ 14 h 131"/>
                  <a:gd name="T8" fmla="*/ 49 w 99"/>
                  <a:gd name="T9" fmla="*/ 0 h 131"/>
                  <a:gd name="T10" fmla="*/ 88 w 99"/>
                  <a:gd name="T11" fmla="*/ 18 h 131"/>
                  <a:gd name="T12" fmla="*/ 99 w 99"/>
                  <a:gd name="T13" fmla="*/ 66 h 131"/>
                  <a:gd name="T14" fmla="*/ 84 w 99"/>
                  <a:gd name="T15" fmla="*/ 118 h 131"/>
                  <a:gd name="T16" fmla="*/ 49 w 99"/>
                  <a:gd name="T17" fmla="*/ 131 h 131"/>
                  <a:gd name="T18" fmla="*/ 49 w 99"/>
                  <a:gd name="T19" fmla="*/ 108 h 131"/>
                  <a:gd name="T20" fmla="*/ 61 w 99"/>
                  <a:gd name="T21" fmla="*/ 98 h 131"/>
                  <a:gd name="T22" fmla="*/ 64 w 99"/>
                  <a:gd name="T23" fmla="*/ 66 h 131"/>
                  <a:gd name="T24" fmla="*/ 60 w 99"/>
                  <a:gd name="T25" fmla="*/ 31 h 131"/>
                  <a:gd name="T26" fmla="*/ 49 w 99"/>
                  <a:gd name="T27" fmla="*/ 23 h 131"/>
                  <a:gd name="T28" fmla="*/ 39 w 99"/>
                  <a:gd name="T29" fmla="*/ 33 h 131"/>
                  <a:gd name="T30" fmla="*/ 35 w 99"/>
                  <a:gd name="T31" fmla="*/ 66 h 131"/>
                  <a:gd name="T32" fmla="*/ 40 w 99"/>
                  <a:gd name="T33" fmla="*/ 101 h 131"/>
                  <a:gd name="T34" fmla="*/ 49 w 99"/>
                  <a:gd name="T35"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31">
                    <a:moveTo>
                      <a:pt x="49" y="131"/>
                    </a:moveTo>
                    <a:cubicBezTo>
                      <a:pt x="33" y="131"/>
                      <a:pt x="20" y="125"/>
                      <a:pt x="12" y="113"/>
                    </a:cubicBezTo>
                    <a:cubicBezTo>
                      <a:pt x="4" y="102"/>
                      <a:pt x="0" y="86"/>
                      <a:pt x="0" y="66"/>
                    </a:cubicBezTo>
                    <a:cubicBezTo>
                      <a:pt x="0" y="43"/>
                      <a:pt x="5" y="25"/>
                      <a:pt x="15" y="14"/>
                    </a:cubicBezTo>
                    <a:cubicBezTo>
                      <a:pt x="23" y="5"/>
                      <a:pt x="35" y="0"/>
                      <a:pt x="49" y="0"/>
                    </a:cubicBezTo>
                    <a:cubicBezTo>
                      <a:pt x="66" y="0"/>
                      <a:pt x="79" y="6"/>
                      <a:pt x="88" y="18"/>
                    </a:cubicBezTo>
                    <a:cubicBezTo>
                      <a:pt x="95" y="29"/>
                      <a:pt x="99" y="45"/>
                      <a:pt x="99" y="66"/>
                    </a:cubicBezTo>
                    <a:cubicBezTo>
                      <a:pt x="99" y="89"/>
                      <a:pt x="94" y="106"/>
                      <a:pt x="84" y="118"/>
                    </a:cubicBezTo>
                    <a:cubicBezTo>
                      <a:pt x="76" y="127"/>
                      <a:pt x="64" y="131"/>
                      <a:pt x="49" y="131"/>
                    </a:cubicBezTo>
                    <a:close/>
                    <a:moveTo>
                      <a:pt x="49" y="108"/>
                    </a:moveTo>
                    <a:cubicBezTo>
                      <a:pt x="55" y="108"/>
                      <a:pt x="58" y="105"/>
                      <a:pt x="61" y="98"/>
                    </a:cubicBezTo>
                    <a:cubicBezTo>
                      <a:pt x="63" y="92"/>
                      <a:pt x="64" y="81"/>
                      <a:pt x="64" y="66"/>
                    </a:cubicBezTo>
                    <a:cubicBezTo>
                      <a:pt x="64" y="49"/>
                      <a:pt x="63" y="38"/>
                      <a:pt x="60" y="31"/>
                    </a:cubicBezTo>
                    <a:cubicBezTo>
                      <a:pt x="57" y="26"/>
                      <a:pt x="54" y="23"/>
                      <a:pt x="49" y="23"/>
                    </a:cubicBezTo>
                    <a:cubicBezTo>
                      <a:pt x="45" y="23"/>
                      <a:pt x="41" y="27"/>
                      <a:pt x="39" y="33"/>
                    </a:cubicBezTo>
                    <a:cubicBezTo>
                      <a:pt x="37" y="40"/>
                      <a:pt x="35" y="51"/>
                      <a:pt x="35" y="66"/>
                    </a:cubicBezTo>
                    <a:cubicBezTo>
                      <a:pt x="35" y="83"/>
                      <a:pt x="37" y="94"/>
                      <a:pt x="40" y="101"/>
                    </a:cubicBezTo>
                    <a:cubicBezTo>
                      <a:pt x="42" y="106"/>
                      <a:pt x="45" y="108"/>
                      <a:pt x="49" y="10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68" name="Freeform 77">
                <a:extLst>
                  <a:ext uri="{FF2B5EF4-FFF2-40B4-BE49-F238E27FC236}">
                    <a16:creationId xmlns:a16="http://schemas.microsoft.com/office/drawing/2014/main" id="{6F882FF6-9A3C-F948-AE3A-EC77C62AA8E5}"/>
                  </a:ext>
                </a:extLst>
              </p:cNvPr>
              <p:cNvSpPr>
                <a:spLocks/>
              </p:cNvSpPr>
              <p:nvPr/>
            </p:nvSpPr>
            <p:spPr bwMode="auto">
              <a:xfrm>
                <a:off x="6356350" y="9580562"/>
                <a:ext cx="236537" cy="473075"/>
              </a:xfrm>
              <a:custGeom>
                <a:avLst/>
                <a:gdLst>
                  <a:gd name="T0" fmla="*/ 66 w 149"/>
                  <a:gd name="T1" fmla="*/ 298 h 298"/>
                  <a:gd name="T2" fmla="*/ 66 w 149"/>
                  <a:gd name="T3" fmla="*/ 75 h 298"/>
                  <a:gd name="T4" fmla="*/ 0 w 149"/>
                  <a:gd name="T5" fmla="*/ 108 h 298"/>
                  <a:gd name="T6" fmla="*/ 0 w 149"/>
                  <a:gd name="T7" fmla="*/ 37 h 298"/>
                  <a:gd name="T8" fmla="*/ 73 w 149"/>
                  <a:gd name="T9" fmla="*/ 0 h 298"/>
                  <a:gd name="T10" fmla="*/ 149 w 149"/>
                  <a:gd name="T11" fmla="*/ 0 h 298"/>
                  <a:gd name="T12" fmla="*/ 149 w 149"/>
                  <a:gd name="T13" fmla="*/ 298 h 298"/>
                  <a:gd name="T14" fmla="*/ 66 w 149"/>
                  <a:gd name="T15" fmla="*/ 298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98">
                    <a:moveTo>
                      <a:pt x="66" y="298"/>
                    </a:moveTo>
                    <a:lnTo>
                      <a:pt x="66" y="75"/>
                    </a:lnTo>
                    <a:lnTo>
                      <a:pt x="0" y="108"/>
                    </a:lnTo>
                    <a:lnTo>
                      <a:pt x="0" y="37"/>
                    </a:lnTo>
                    <a:lnTo>
                      <a:pt x="73" y="0"/>
                    </a:lnTo>
                    <a:lnTo>
                      <a:pt x="149" y="0"/>
                    </a:lnTo>
                    <a:lnTo>
                      <a:pt x="149" y="298"/>
                    </a:lnTo>
                    <a:lnTo>
                      <a:pt x="66" y="2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69" name="Freeform 78">
                <a:extLst>
                  <a:ext uri="{FF2B5EF4-FFF2-40B4-BE49-F238E27FC236}">
                    <a16:creationId xmlns:a16="http://schemas.microsoft.com/office/drawing/2014/main" id="{DDDD0E94-52FD-5C4B-A798-CC5807E1DC4B}"/>
                  </a:ext>
                </a:extLst>
              </p:cNvPr>
              <p:cNvSpPr>
                <a:spLocks/>
              </p:cNvSpPr>
              <p:nvPr/>
            </p:nvSpPr>
            <p:spPr bwMode="auto">
              <a:xfrm>
                <a:off x="6897687" y="5675312"/>
                <a:ext cx="30162" cy="30163"/>
              </a:xfrm>
              <a:custGeom>
                <a:avLst/>
                <a:gdLst>
                  <a:gd name="T0" fmla="*/ 0 w 8"/>
                  <a:gd name="T1" fmla="*/ 0 h 8"/>
                  <a:gd name="T2" fmla="*/ 0 w 8"/>
                  <a:gd name="T3" fmla="*/ 8 h 8"/>
                  <a:gd name="T4" fmla="*/ 8 w 8"/>
                  <a:gd name="T5" fmla="*/ 4 h 8"/>
                  <a:gd name="T6" fmla="*/ 0 w 8"/>
                  <a:gd name="T7" fmla="*/ 0 h 8"/>
                </a:gdLst>
                <a:ahLst/>
                <a:cxnLst>
                  <a:cxn ang="0">
                    <a:pos x="T0" y="T1"/>
                  </a:cxn>
                  <a:cxn ang="0">
                    <a:pos x="T2" y="T3"/>
                  </a:cxn>
                  <a:cxn ang="0">
                    <a:pos x="T4" y="T5"/>
                  </a:cxn>
                  <a:cxn ang="0">
                    <a:pos x="T6" y="T7"/>
                  </a:cxn>
                </a:cxnLst>
                <a:rect l="0" t="0" r="r" b="b"/>
                <a:pathLst>
                  <a:path w="8" h="8">
                    <a:moveTo>
                      <a:pt x="0" y="0"/>
                    </a:moveTo>
                    <a:cubicBezTo>
                      <a:pt x="0" y="8"/>
                      <a:pt x="0" y="8"/>
                      <a:pt x="0" y="8"/>
                    </a:cubicBezTo>
                    <a:cubicBezTo>
                      <a:pt x="8" y="4"/>
                      <a:pt x="8" y="4"/>
                      <a:pt x="8" y="4"/>
                    </a:cubicBezTo>
                    <a:cubicBezTo>
                      <a:pt x="5" y="3"/>
                      <a:pt x="3" y="1"/>
                      <a:pt x="0"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70" name="Freeform 79">
                <a:extLst>
                  <a:ext uri="{FF2B5EF4-FFF2-40B4-BE49-F238E27FC236}">
                    <a16:creationId xmlns:a16="http://schemas.microsoft.com/office/drawing/2014/main" id="{B7248BFF-927A-0F47-AB6C-390648A1EAA9}"/>
                  </a:ext>
                </a:extLst>
              </p:cNvPr>
              <p:cNvSpPr>
                <a:spLocks/>
              </p:cNvSpPr>
              <p:nvPr/>
            </p:nvSpPr>
            <p:spPr bwMode="auto">
              <a:xfrm>
                <a:off x="7002462" y="5738812"/>
                <a:ext cx="131762" cy="266700"/>
              </a:xfrm>
              <a:custGeom>
                <a:avLst/>
                <a:gdLst>
                  <a:gd name="T0" fmla="*/ 0 w 35"/>
                  <a:gd name="T1" fmla="*/ 0 h 71"/>
                  <a:gd name="T2" fmla="*/ 0 w 35"/>
                  <a:gd name="T3" fmla="*/ 71 h 71"/>
                  <a:gd name="T4" fmla="*/ 35 w 35"/>
                  <a:gd name="T5" fmla="*/ 71 h 71"/>
                  <a:gd name="T6" fmla="*/ 35 w 35"/>
                  <a:gd name="T7" fmla="*/ 24 h 71"/>
                  <a:gd name="T8" fmla="*/ 0 w 35"/>
                  <a:gd name="T9" fmla="*/ 0 h 71"/>
                </a:gdLst>
                <a:ahLst/>
                <a:cxnLst>
                  <a:cxn ang="0">
                    <a:pos x="T0" y="T1"/>
                  </a:cxn>
                  <a:cxn ang="0">
                    <a:pos x="T2" y="T3"/>
                  </a:cxn>
                  <a:cxn ang="0">
                    <a:pos x="T4" y="T5"/>
                  </a:cxn>
                  <a:cxn ang="0">
                    <a:pos x="T6" y="T7"/>
                  </a:cxn>
                  <a:cxn ang="0">
                    <a:pos x="T8" y="T9"/>
                  </a:cxn>
                </a:cxnLst>
                <a:rect l="0" t="0" r="r" b="b"/>
                <a:pathLst>
                  <a:path w="35" h="71">
                    <a:moveTo>
                      <a:pt x="0" y="0"/>
                    </a:moveTo>
                    <a:cubicBezTo>
                      <a:pt x="0" y="71"/>
                      <a:pt x="0" y="71"/>
                      <a:pt x="0" y="71"/>
                    </a:cubicBezTo>
                    <a:cubicBezTo>
                      <a:pt x="35" y="71"/>
                      <a:pt x="35" y="71"/>
                      <a:pt x="35" y="71"/>
                    </a:cubicBezTo>
                    <a:cubicBezTo>
                      <a:pt x="35" y="24"/>
                      <a:pt x="35" y="24"/>
                      <a:pt x="35" y="24"/>
                    </a:cubicBezTo>
                    <a:cubicBezTo>
                      <a:pt x="23" y="15"/>
                      <a:pt x="12" y="7"/>
                      <a:pt x="0"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71" name="Freeform 80">
                <a:extLst>
                  <a:ext uri="{FF2B5EF4-FFF2-40B4-BE49-F238E27FC236}">
                    <a16:creationId xmlns:a16="http://schemas.microsoft.com/office/drawing/2014/main" id="{5DA77592-2E22-B042-A77E-8FAF7DC9353E}"/>
                  </a:ext>
                </a:extLst>
              </p:cNvPr>
              <p:cNvSpPr>
                <a:spLocks/>
              </p:cNvSpPr>
              <p:nvPr/>
            </p:nvSpPr>
            <p:spPr bwMode="auto">
              <a:xfrm>
                <a:off x="7975600" y="7173912"/>
                <a:ext cx="98425" cy="150813"/>
              </a:xfrm>
              <a:custGeom>
                <a:avLst/>
                <a:gdLst>
                  <a:gd name="T0" fmla="*/ 20 w 26"/>
                  <a:gd name="T1" fmla="*/ 0 h 40"/>
                  <a:gd name="T2" fmla="*/ 0 w 26"/>
                  <a:gd name="T3" fmla="*/ 9 h 40"/>
                  <a:gd name="T4" fmla="*/ 0 w 26"/>
                  <a:gd name="T5" fmla="*/ 40 h 40"/>
                  <a:gd name="T6" fmla="*/ 26 w 26"/>
                  <a:gd name="T7" fmla="*/ 27 h 40"/>
                  <a:gd name="T8" fmla="*/ 20 w 26"/>
                  <a:gd name="T9" fmla="*/ 0 h 40"/>
                </a:gdLst>
                <a:ahLst/>
                <a:cxnLst>
                  <a:cxn ang="0">
                    <a:pos x="T0" y="T1"/>
                  </a:cxn>
                  <a:cxn ang="0">
                    <a:pos x="T2" y="T3"/>
                  </a:cxn>
                  <a:cxn ang="0">
                    <a:pos x="T4" y="T5"/>
                  </a:cxn>
                  <a:cxn ang="0">
                    <a:pos x="T6" y="T7"/>
                  </a:cxn>
                  <a:cxn ang="0">
                    <a:pos x="T8" y="T9"/>
                  </a:cxn>
                </a:cxnLst>
                <a:rect l="0" t="0" r="r" b="b"/>
                <a:pathLst>
                  <a:path w="26" h="40">
                    <a:moveTo>
                      <a:pt x="20" y="0"/>
                    </a:moveTo>
                    <a:cubicBezTo>
                      <a:pt x="0" y="9"/>
                      <a:pt x="0" y="9"/>
                      <a:pt x="0" y="9"/>
                    </a:cubicBezTo>
                    <a:cubicBezTo>
                      <a:pt x="0" y="40"/>
                      <a:pt x="0" y="40"/>
                      <a:pt x="0" y="40"/>
                    </a:cubicBezTo>
                    <a:cubicBezTo>
                      <a:pt x="26" y="27"/>
                      <a:pt x="26" y="27"/>
                      <a:pt x="26" y="27"/>
                    </a:cubicBezTo>
                    <a:cubicBezTo>
                      <a:pt x="24" y="18"/>
                      <a:pt x="22" y="9"/>
                      <a:pt x="20"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72" name="Freeform 81">
                <a:extLst>
                  <a:ext uri="{FF2B5EF4-FFF2-40B4-BE49-F238E27FC236}">
                    <a16:creationId xmlns:a16="http://schemas.microsoft.com/office/drawing/2014/main" id="{C0B74BB4-3F5A-8343-8A95-58BD8616C90C}"/>
                  </a:ext>
                </a:extLst>
              </p:cNvPr>
              <p:cNvSpPr>
                <a:spLocks/>
              </p:cNvSpPr>
              <p:nvPr/>
            </p:nvSpPr>
            <p:spPr bwMode="auto">
              <a:xfrm>
                <a:off x="8080375" y="7305674"/>
                <a:ext cx="46037" cy="319088"/>
              </a:xfrm>
              <a:custGeom>
                <a:avLst/>
                <a:gdLst>
                  <a:gd name="T0" fmla="*/ 0 w 12"/>
                  <a:gd name="T1" fmla="*/ 0 h 85"/>
                  <a:gd name="T2" fmla="*/ 0 w 12"/>
                  <a:gd name="T3" fmla="*/ 85 h 85"/>
                  <a:gd name="T4" fmla="*/ 12 w 12"/>
                  <a:gd name="T5" fmla="*/ 85 h 85"/>
                  <a:gd name="T6" fmla="*/ 0 w 12"/>
                  <a:gd name="T7" fmla="*/ 0 h 85"/>
                </a:gdLst>
                <a:ahLst/>
                <a:cxnLst>
                  <a:cxn ang="0">
                    <a:pos x="T0" y="T1"/>
                  </a:cxn>
                  <a:cxn ang="0">
                    <a:pos x="T2" y="T3"/>
                  </a:cxn>
                  <a:cxn ang="0">
                    <a:pos x="T4" y="T5"/>
                  </a:cxn>
                  <a:cxn ang="0">
                    <a:pos x="T6" y="T7"/>
                  </a:cxn>
                </a:cxnLst>
                <a:rect l="0" t="0" r="r" b="b"/>
                <a:pathLst>
                  <a:path w="12" h="85">
                    <a:moveTo>
                      <a:pt x="0" y="0"/>
                    </a:moveTo>
                    <a:cubicBezTo>
                      <a:pt x="0" y="85"/>
                      <a:pt x="0" y="85"/>
                      <a:pt x="0" y="85"/>
                    </a:cubicBezTo>
                    <a:cubicBezTo>
                      <a:pt x="12" y="85"/>
                      <a:pt x="12" y="85"/>
                      <a:pt x="12" y="85"/>
                    </a:cubicBezTo>
                    <a:cubicBezTo>
                      <a:pt x="10" y="56"/>
                      <a:pt x="6" y="27"/>
                      <a:pt x="0"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73" name="Freeform 82">
                <a:extLst>
                  <a:ext uri="{FF2B5EF4-FFF2-40B4-BE49-F238E27FC236}">
                    <a16:creationId xmlns:a16="http://schemas.microsoft.com/office/drawing/2014/main" id="{FE878938-CE11-B642-9CE7-C3EA263BA177}"/>
                  </a:ext>
                </a:extLst>
              </p:cNvPr>
              <p:cNvSpPr>
                <a:spLocks/>
              </p:cNvSpPr>
              <p:nvPr/>
            </p:nvSpPr>
            <p:spPr bwMode="auto">
              <a:xfrm>
                <a:off x="7439025" y="6340474"/>
                <a:ext cx="231775" cy="473075"/>
              </a:xfrm>
              <a:custGeom>
                <a:avLst/>
                <a:gdLst>
                  <a:gd name="T0" fmla="*/ 27 w 62"/>
                  <a:gd name="T1" fmla="*/ 126 h 126"/>
                  <a:gd name="T2" fmla="*/ 62 w 62"/>
                  <a:gd name="T3" fmla="*/ 126 h 126"/>
                  <a:gd name="T4" fmla="*/ 62 w 62"/>
                  <a:gd name="T5" fmla="*/ 9 h 126"/>
                  <a:gd name="T6" fmla="*/ 56 w 62"/>
                  <a:gd name="T7" fmla="*/ 0 h 126"/>
                  <a:gd name="T8" fmla="*/ 30 w 62"/>
                  <a:gd name="T9" fmla="*/ 0 h 126"/>
                  <a:gd name="T10" fmla="*/ 0 w 62"/>
                  <a:gd name="T11" fmla="*/ 16 h 126"/>
                  <a:gd name="T12" fmla="*/ 0 w 62"/>
                  <a:gd name="T13" fmla="*/ 46 h 126"/>
                  <a:gd name="T14" fmla="*/ 27 w 62"/>
                  <a:gd name="T15" fmla="*/ 33 h 126"/>
                  <a:gd name="T16" fmla="*/ 27 w 62"/>
                  <a:gd name="T1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26">
                    <a:moveTo>
                      <a:pt x="27" y="126"/>
                    </a:moveTo>
                    <a:cubicBezTo>
                      <a:pt x="62" y="126"/>
                      <a:pt x="62" y="126"/>
                      <a:pt x="62" y="126"/>
                    </a:cubicBezTo>
                    <a:cubicBezTo>
                      <a:pt x="62" y="9"/>
                      <a:pt x="62" y="9"/>
                      <a:pt x="62" y="9"/>
                    </a:cubicBezTo>
                    <a:cubicBezTo>
                      <a:pt x="60" y="6"/>
                      <a:pt x="58" y="3"/>
                      <a:pt x="56" y="0"/>
                    </a:cubicBezTo>
                    <a:cubicBezTo>
                      <a:pt x="30" y="0"/>
                      <a:pt x="30" y="0"/>
                      <a:pt x="30" y="0"/>
                    </a:cubicBezTo>
                    <a:cubicBezTo>
                      <a:pt x="0" y="16"/>
                      <a:pt x="0" y="16"/>
                      <a:pt x="0" y="16"/>
                    </a:cubicBezTo>
                    <a:cubicBezTo>
                      <a:pt x="0" y="46"/>
                      <a:pt x="0" y="46"/>
                      <a:pt x="0" y="46"/>
                    </a:cubicBezTo>
                    <a:cubicBezTo>
                      <a:pt x="27" y="33"/>
                      <a:pt x="27" y="33"/>
                      <a:pt x="27" y="33"/>
                    </a:cubicBezTo>
                    <a:lnTo>
                      <a:pt x="27" y="12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74" name="Freeform 83">
                <a:extLst>
                  <a:ext uri="{FF2B5EF4-FFF2-40B4-BE49-F238E27FC236}">
                    <a16:creationId xmlns:a16="http://schemas.microsoft.com/office/drawing/2014/main" id="{96AB53A1-FEC8-8A42-92F7-9D2481969E2F}"/>
                  </a:ext>
                </a:extLst>
              </p:cNvPr>
              <p:cNvSpPr>
                <a:spLocks/>
              </p:cNvSpPr>
              <p:nvPr/>
            </p:nvSpPr>
            <p:spPr bwMode="auto">
              <a:xfrm>
                <a:off x="7975600" y="7959724"/>
                <a:ext cx="153987" cy="357188"/>
              </a:xfrm>
              <a:custGeom>
                <a:avLst/>
                <a:gdLst>
                  <a:gd name="T0" fmla="*/ 41 w 41"/>
                  <a:gd name="T1" fmla="*/ 0 h 95"/>
                  <a:gd name="T2" fmla="*/ 31 w 41"/>
                  <a:gd name="T3" fmla="*/ 0 h 95"/>
                  <a:gd name="T4" fmla="*/ 0 w 41"/>
                  <a:gd name="T5" fmla="*/ 16 h 95"/>
                  <a:gd name="T6" fmla="*/ 0 w 41"/>
                  <a:gd name="T7" fmla="*/ 46 h 95"/>
                  <a:gd name="T8" fmla="*/ 28 w 41"/>
                  <a:gd name="T9" fmla="*/ 32 h 95"/>
                  <a:gd name="T10" fmla="*/ 28 w 41"/>
                  <a:gd name="T11" fmla="*/ 95 h 95"/>
                  <a:gd name="T12" fmla="*/ 41 w 41"/>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41" h="95">
                    <a:moveTo>
                      <a:pt x="41" y="0"/>
                    </a:moveTo>
                    <a:cubicBezTo>
                      <a:pt x="31" y="0"/>
                      <a:pt x="31" y="0"/>
                      <a:pt x="31" y="0"/>
                    </a:cubicBezTo>
                    <a:cubicBezTo>
                      <a:pt x="0" y="16"/>
                      <a:pt x="0" y="16"/>
                      <a:pt x="0" y="16"/>
                    </a:cubicBezTo>
                    <a:cubicBezTo>
                      <a:pt x="0" y="46"/>
                      <a:pt x="0" y="46"/>
                      <a:pt x="0" y="46"/>
                    </a:cubicBezTo>
                    <a:cubicBezTo>
                      <a:pt x="28" y="32"/>
                      <a:pt x="28" y="32"/>
                      <a:pt x="28" y="32"/>
                    </a:cubicBezTo>
                    <a:cubicBezTo>
                      <a:pt x="28" y="95"/>
                      <a:pt x="28" y="95"/>
                      <a:pt x="28" y="95"/>
                    </a:cubicBezTo>
                    <a:cubicBezTo>
                      <a:pt x="35" y="64"/>
                      <a:pt x="39" y="33"/>
                      <a:pt x="41" y="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75" name="Freeform 84">
                <a:extLst>
                  <a:ext uri="{FF2B5EF4-FFF2-40B4-BE49-F238E27FC236}">
                    <a16:creationId xmlns:a16="http://schemas.microsoft.com/office/drawing/2014/main" id="{F6146227-597C-C148-A7B6-D4F7D77D6F4E}"/>
                  </a:ext>
                </a:extLst>
              </p:cNvPr>
              <p:cNvSpPr>
                <a:spLocks noEditPoints="1"/>
              </p:cNvSpPr>
              <p:nvPr/>
            </p:nvSpPr>
            <p:spPr bwMode="auto">
              <a:xfrm>
                <a:off x="7397750" y="8759824"/>
                <a:ext cx="371475" cy="493713"/>
              </a:xfrm>
              <a:custGeom>
                <a:avLst/>
                <a:gdLst>
                  <a:gd name="T0" fmla="*/ 99 w 99"/>
                  <a:gd name="T1" fmla="*/ 66 h 131"/>
                  <a:gd name="T2" fmla="*/ 87 w 99"/>
                  <a:gd name="T3" fmla="*/ 18 h 131"/>
                  <a:gd name="T4" fmla="*/ 49 w 99"/>
                  <a:gd name="T5" fmla="*/ 0 h 131"/>
                  <a:gd name="T6" fmla="*/ 15 w 99"/>
                  <a:gd name="T7" fmla="*/ 14 h 131"/>
                  <a:gd name="T8" fmla="*/ 0 w 99"/>
                  <a:gd name="T9" fmla="*/ 66 h 131"/>
                  <a:gd name="T10" fmla="*/ 12 w 99"/>
                  <a:gd name="T11" fmla="*/ 113 h 131"/>
                  <a:gd name="T12" fmla="*/ 49 w 99"/>
                  <a:gd name="T13" fmla="*/ 131 h 131"/>
                  <a:gd name="T14" fmla="*/ 78 w 99"/>
                  <a:gd name="T15" fmla="*/ 122 h 131"/>
                  <a:gd name="T16" fmla="*/ 95 w 99"/>
                  <a:gd name="T17" fmla="*/ 97 h 131"/>
                  <a:gd name="T18" fmla="*/ 99 w 99"/>
                  <a:gd name="T19" fmla="*/ 66 h 131"/>
                  <a:gd name="T20" fmla="*/ 60 w 99"/>
                  <a:gd name="T21" fmla="*/ 98 h 131"/>
                  <a:gd name="T22" fmla="*/ 49 w 99"/>
                  <a:gd name="T23" fmla="*/ 108 h 131"/>
                  <a:gd name="T24" fmla="*/ 39 w 99"/>
                  <a:gd name="T25" fmla="*/ 100 h 131"/>
                  <a:gd name="T26" fmla="*/ 35 w 99"/>
                  <a:gd name="T27" fmla="*/ 66 h 131"/>
                  <a:gd name="T28" fmla="*/ 39 w 99"/>
                  <a:gd name="T29" fmla="*/ 33 h 131"/>
                  <a:gd name="T30" fmla="*/ 49 w 99"/>
                  <a:gd name="T31" fmla="*/ 23 h 131"/>
                  <a:gd name="T32" fmla="*/ 59 w 99"/>
                  <a:gd name="T33" fmla="*/ 31 h 131"/>
                  <a:gd name="T34" fmla="*/ 64 w 99"/>
                  <a:gd name="T35" fmla="*/ 66 h 131"/>
                  <a:gd name="T36" fmla="*/ 60 w 99"/>
                  <a:gd name="T37" fmla="*/ 9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31">
                    <a:moveTo>
                      <a:pt x="99" y="66"/>
                    </a:moveTo>
                    <a:cubicBezTo>
                      <a:pt x="99" y="45"/>
                      <a:pt x="95" y="29"/>
                      <a:pt x="87" y="18"/>
                    </a:cubicBezTo>
                    <a:cubicBezTo>
                      <a:pt x="79" y="6"/>
                      <a:pt x="66" y="0"/>
                      <a:pt x="49" y="0"/>
                    </a:cubicBezTo>
                    <a:cubicBezTo>
                      <a:pt x="35" y="0"/>
                      <a:pt x="23" y="5"/>
                      <a:pt x="15" y="14"/>
                    </a:cubicBezTo>
                    <a:cubicBezTo>
                      <a:pt x="5" y="25"/>
                      <a:pt x="0" y="42"/>
                      <a:pt x="0" y="66"/>
                    </a:cubicBezTo>
                    <a:cubicBezTo>
                      <a:pt x="0" y="86"/>
                      <a:pt x="4" y="102"/>
                      <a:pt x="12" y="113"/>
                    </a:cubicBezTo>
                    <a:cubicBezTo>
                      <a:pt x="20" y="125"/>
                      <a:pt x="33" y="131"/>
                      <a:pt x="49" y="131"/>
                    </a:cubicBezTo>
                    <a:cubicBezTo>
                      <a:pt x="61" y="131"/>
                      <a:pt x="71" y="128"/>
                      <a:pt x="78" y="122"/>
                    </a:cubicBezTo>
                    <a:cubicBezTo>
                      <a:pt x="84" y="114"/>
                      <a:pt x="90" y="106"/>
                      <a:pt x="95" y="97"/>
                    </a:cubicBezTo>
                    <a:cubicBezTo>
                      <a:pt x="98" y="88"/>
                      <a:pt x="99" y="78"/>
                      <a:pt x="99" y="66"/>
                    </a:cubicBezTo>
                    <a:close/>
                    <a:moveTo>
                      <a:pt x="60" y="98"/>
                    </a:moveTo>
                    <a:cubicBezTo>
                      <a:pt x="58" y="104"/>
                      <a:pt x="54" y="108"/>
                      <a:pt x="49" y="108"/>
                    </a:cubicBezTo>
                    <a:cubicBezTo>
                      <a:pt x="45" y="108"/>
                      <a:pt x="42" y="105"/>
                      <a:pt x="39" y="100"/>
                    </a:cubicBezTo>
                    <a:cubicBezTo>
                      <a:pt x="37" y="94"/>
                      <a:pt x="35" y="82"/>
                      <a:pt x="35" y="66"/>
                    </a:cubicBezTo>
                    <a:cubicBezTo>
                      <a:pt x="35" y="51"/>
                      <a:pt x="36" y="40"/>
                      <a:pt x="39" y="33"/>
                    </a:cubicBezTo>
                    <a:cubicBezTo>
                      <a:pt x="41" y="26"/>
                      <a:pt x="44" y="23"/>
                      <a:pt x="49" y="23"/>
                    </a:cubicBezTo>
                    <a:cubicBezTo>
                      <a:pt x="54" y="23"/>
                      <a:pt x="57" y="26"/>
                      <a:pt x="59" y="31"/>
                    </a:cubicBezTo>
                    <a:cubicBezTo>
                      <a:pt x="62" y="37"/>
                      <a:pt x="64" y="49"/>
                      <a:pt x="64" y="66"/>
                    </a:cubicBezTo>
                    <a:cubicBezTo>
                      <a:pt x="64" y="81"/>
                      <a:pt x="63" y="91"/>
                      <a:pt x="60" y="9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76" name="Freeform 85">
                <a:extLst>
                  <a:ext uri="{FF2B5EF4-FFF2-40B4-BE49-F238E27FC236}">
                    <a16:creationId xmlns:a16="http://schemas.microsoft.com/office/drawing/2014/main" id="{67380BA6-778A-E242-BAA0-9C6404EEE687}"/>
                  </a:ext>
                </a:extLst>
              </p:cNvPr>
              <p:cNvSpPr>
                <a:spLocks/>
              </p:cNvSpPr>
              <p:nvPr/>
            </p:nvSpPr>
            <p:spPr bwMode="auto">
              <a:xfrm>
                <a:off x="6856412" y="9567862"/>
                <a:ext cx="363537" cy="387350"/>
              </a:xfrm>
              <a:custGeom>
                <a:avLst/>
                <a:gdLst>
                  <a:gd name="T0" fmla="*/ 97 w 97"/>
                  <a:gd name="T1" fmla="*/ 42 h 103"/>
                  <a:gd name="T2" fmla="*/ 88 w 97"/>
                  <a:gd name="T3" fmla="*/ 18 h 103"/>
                  <a:gd name="T4" fmla="*/ 50 w 97"/>
                  <a:gd name="T5" fmla="*/ 0 h 103"/>
                  <a:gd name="T6" fmla="*/ 15 w 97"/>
                  <a:gd name="T7" fmla="*/ 14 h 103"/>
                  <a:gd name="T8" fmla="*/ 0 w 97"/>
                  <a:gd name="T9" fmla="*/ 66 h 103"/>
                  <a:gd name="T10" fmla="*/ 7 w 97"/>
                  <a:gd name="T11" fmla="*/ 103 h 103"/>
                  <a:gd name="T12" fmla="*/ 37 w 97"/>
                  <a:gd name="T13" fmla="*/ 85 h 103"/>
                  <a:gd name="T14" fmla="*/ 36 w 97"/>
                  <a:gd name="T15" fmla="*/ 66 h 103"/>
                  <a:gd name="T16" fmla="*/ 39 w 97"/>
                  <a:gd name="T17" fmla="*/ 33 h 103"/>
                  <a:gd name="T18" fmla="*/ 50 w 97"/>
                  <a:gd name="T19" fmla="*/ 23 h 103"/>
                  <a:gd name="T20" fmla="*/ 60 w 97"/>
                  <a:gd name="T21" fmla="*/ 31 h 103"/>
                  <a:gd name="T22" fmla="*/ 64 w 97"/>
                  <a:gd name="T23" fmla="*/ 66 h 103"/>
                  <a:gd name="T24" fmla="*/ 64 w 97"/>
                  <a:gd name="T25" fmla="*/ 67 h 103"/>
                  <a:gd name="T26" fmla="*/ 97 w 97"/>
                  <a:gd name="T27" fmla="*/ 4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03">
                    <a:moveTo>
                      <a:pt x="97" y="42"/>
                    </a:moveTo>
                    <a:cubicBezTo>
                      <a:pt x="95" y="32"/>
                      <a:pt x="92" y="25"/>
                      <a:pt x="88" y="18"/>
                    </a:cubicBezTo>
                    <a:cubicBezTo>
                      <a:pt x="79" y="6"/>
                      <a:pt x="67" y="0"/>
                      <a:pt x="50" y="0"/>
                    </a:cubicBezTo>
                    <a:cubicBezTo>
                      <a:pt x="35" y="0"/>
                      <a:pt x="23" y="5"/>
                      <a:pt x="15" y="14"/>
                    </a:cubicBezTo>
                    <a:cubicBezTo>
                      <a:pt x="5" y="25"/>
                      <a:pt x="0" y="43"/>
                      <a:pt x="0" y="66"/>
                    </a:cubicBezTo>
                    <a:cubicBezTo>
                      <a:pt x="0" y="81"/>
                      <a:pt x="2" y="93"/>
                      <a:pt x="7" y="103"/>
                    </a:cubicBezTo>
                    <a:cubicBezTo>
                      <a:pt x="17" y="98"/>
                      <a:pt x="27" y="92"/>
                      <a:pt x="37" y="85"/>
                    </a:cubicBezTo>
                    <a:cubicBezTo>
                      <a:pt x="36" y="80"/>
                      <a:pt x="36" y="74"/>
                      <a:pt x="36" y="66"/>
                    </a:cubicBezTo>
                    <a:cubicBezTo>
                      <a:pt x="36" y="51"/>
                      <a:pt x="37" y="40"/>
                      <a:pt x="39" y="33"/>
                    </a:cubicBezTo>
                    <a:cubicBezTo>
                      <a:pt x="41" y="27"/>
                      <a:pt x="45" y="23"/>
                      <a:pt x="50" y="23"/>
                    </a:cubicBezTo>
                    <a:cubicBezTo>
                      <a:pt x="54" y="23"/>
                      <a:pt x="58" y="26"/>
                      <a:pt x="60" y="31"/>
                    </a:cubicBezTo>
                    <a:cubicBezTo>
                      <a:pt x="63" y="38"/>
                      <a:pt x="64" y="49"/>
                      <a:pt x="64" y="66"/>
                    </a:cubicBezTo>
                    <a:cubicBezTo>
                      <a:pt x="64" y="66"/>
                      <a:pt x="64" y="67"/>
                      <a:pt x="64" y="67"/>
                    </a:cubicBezTo>
                    <a:cubicBezTo>
                      <a:pt x="75" y="59"/>
                      <a:pt x="86" y="50"/>
                      <a:pt x="97" y="4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77" name="Freeform 86">
                <a:extLst>
                  <a:ext uri="{FF2B5EF4-FFF2-40B4-BE49-F238E27FC236}">
                    <a16:creationId xmlns:a16="http://schemas.microsoft.com/office/drawing/2014/main" id="{C44EE8BF-22CD-D74C-8D56-33791215AA38}"/>
                  </a:ext>
                </a:extLst>
              </p:cNvPr>
              <p:cNvSpPr>
                <a:spLocks/>
              </p:cNvSpPr>
              <p:nvPr/>
            </p:nvSpPr>
            <p:spPr bwMode="auto">
              <a:xfrm>
                <a:off x="4160837" y="9567862"/>
                <a:ext cx="373062" cy="414338"/>
              </a:xfrm>
              <a:custGeom>
                <a:avLst/>
                <a:gdLst>
                  <a:gd name="T0" fmla="*/ 49 w 99"/>
                  <a:gd name="T1" fmla="*/ 0 h 110"/>
                  <a:gd name="T2" fmla="*/ 14 w 99"/>
                  <a:gd name="T3" fmla="*/ 14 h 110"/>
                  <a:gd name="T4" fmla="*/ 0 w 99"/>
                  <a:gd name="T5" fmla="*/ 51 h 110"/>
                  <a:gd name="T6" fmla="*/ 35 w 99"/>
                  <a:gd name="T7" fmla="*/ 77 h 110"/>
                  <a:gd name="T8" fmla="*/ 35 w 99"/>
                  <a:gd name="T9" fmla="*/ 66 h 110"/>
                  <a:gd name="T10" fmla="*/ 38 w 99"/>
                  <a:gd name="T11" fmla="*/ 33 h 110"/>
                  <a:gd name="T12" fmla="*/ 49 w 99"/>
                  <a:gd name="T13" fmla="*/ 23 h 110"/>
                  <a:gd name="T14" fmla="*/ 59 w 99"/>
                  <a:gd name="T15" fmla="*/ 31 h 110"/>
                  <a:gd name="T16" fmla="*/ 63 w 99"/>
                  <a:gd name="T17" fmla="*/ 66 h 110"/>
                  <a:gd name="T18" fmla="*/ 61 w 99"/>
                  <a:gd name="T19" fmla="*/ 93 h 110"/>
                  <a:gd name="T20" fmla="*/ 89 w 99"/>
                  <a:gd name="T21" fmla="*/ 110 h 110"/>
                  <a:gd name="T22" fmla="*/ 99 w 99"/>
                  <a:gd name="T23" fmla="*/ 66 h 110"/>
                  <a:gd name="T24" fmla="*/ 87 w 99"/>
                  <a:gd name="T25" fmla="*/ 18 h 110"/>
                  <a:gd name="T26" fmla="*/ 49 w 99"/>
                  <a:gd name="T2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9" h="110">
                    <a:moveTo>
                      <a:pt x="49" y="0"/>
                    </a:moveTo>
                    <a:cubicBezTo>
                      <a:pt x="34" y="0"/>
                      <a:pt x="22" y="5"/>
                      <a:pt x="14" y="14"/>
                    </a:cubicBezTo>
                    <a:cubicBezTo>
                      <a:pt x="6" y="23"/>
                      <a:pt x="2" y="35"/>
                      <a:pt x="0" y="51"/>
                    </a:cubicBezTo>
                    <a:cubicBezTo>
                      <a:pt x="11" y="60"/>
                      <a:pt x="23" y="69"/>
                      <a:pt x="35" y="77"/>
                    </a:cubicBezTo>
                    <a:cubicBezTo>
                      <a:pt x="35" y="73"/>
                      <a:pt x="35" y="70"/>
                      <a:pt x="35" y="66"/>
                    </a:cubicBezTo>
                    <a:cubicBezTo>
                      <a:pt x="35" y="51"/>
                      <a:pt x="36" y="40"/>
                      <a:pt x="38" y="33"/>
                    </a:cubicBezTo>
                    <a:cubicBezTo>
                      <a:pt x="40" y="27"/>
                      <a:pt x="44" y="23"/>
                      <a:pt x="49" y="23"/>
                    </a:cubicBezTo>
                    <a:cubicBezTo>
                      <a:pt x="53" y="23"/>
                      <a:pt x="57" y="26"/>
                      <a:pt x="59" y="31"/>
                    </a:cubicBezTo>
                    <a:cubicBezTo>
                      <a:pt x="62" y="38"/>
                      <a:pt x="63" y="49"/>
                      <a:pt x="63" y="66"/>
                    </a:cubicBezTo>
                    <a:cubicBezTo>
                      <a:pt x="63" y="78"/>
                      <a:pt x="62" y="87"/>
                      <a:pt x="61" y="93"/>
                    </a:cubicBezTo>
                    <a:cubicBezTo>
                      <a:pt x="70" y="99"/>
                      <a:pt x="80" y="104"/>
                      <a:pt x="89" y="110"/>
                    </a:cubicBezTo>
                    <a:cubicBezTo>
                      <a:pt x="95" y="99"/>
                      <a:pt x="99" y="84"/>
                      <a:pt x="99" y="66"/>
                    </a:cubicBezTo>
                    <a:cubicBezTo>
                      <a:pt x="99" y="45"/>
                      <a:pt x="95" y="29"/>
                      <a:pt x="87" y="18"/>
                    </a:cubicBezTo>
                    <a:cubicBezTo>
                      <a:pt x="78" y="6"/>
                      <a:pt x="66" y="0"/>
                      <a:pt x="49"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78" name="Freeform 87">
                <a:extLst>
                  <a:ext uri="{FF2B5EF4-FFF2-40B4-BE49-F238E27FC236}">
                    <a16:creationId xmlns:a16="http://schemas.microsoft.com/office/drawing/2014/main" id="{A999A3C3-99AF-8449-AA36-A127E03702FC}"/>
                  </a:ext>
                </a:extLst>
              </p:cNvPr>
              <p:cNvSpPr>
                <a:spLocks/>
              </p:cNvSpPr>
              <p:nvPr/>
            </p:nvSpPr>
            <p:spPr bwMode="auto">
              <a:xfrm>
                <a:off x="3206750" y="7951787"/>
                <a:ext cx="244475" cy="488950"/>
              </a:xfrm>
              <a:custGeom>
                <a:avLst/>
                <a:gdLst>
                  <a:gd name="T0" fmla="*/ 15 w 65"/>
                  <a:gd name="T1" fmla="*/ 0 h 130"/>
                  <a:gd name="T2" fmla="*/ 0 w 65"/>
                  <a:gd name="T3" fmla="*/ 2 h 130"/>
                  <a:gd name="T4" fmla="*/ 3 w 65"/>
                  <a:gd name="T5" fmla="*/ 38 h 130"/>
                  <a:gd name="T6" fmla="*/ 5 w 65"/>
                  <a:gd name="T7" fmla="*/ 33 h 130"/>
                  <a:gd name="T8" fmla="*/ 15 w 65"/>
                  <a:gd name="T9" fmla="*/ 23 h 130"/>
                  <a:gd name="T10" fmla="*/ 26 w 65"/>
                  <a:gd name="T11" fmla="*/ 30 h 130"/>
                  <a:gd name="T12" fmla="*/ 30 w 65"/>
                  <a:gd name="T13" fmla="*/ 65 h 130"/>
                  <a:gd name="T14" fmla="*/ 27 w 65"/>
                  <a:gd name="T15" fmla="*/ 97 h 130"/>
                  <a:gd name="T16" fmla="*/ 15 w 65"/>
                  <a:gd name="T17" fmla="*/ 107 h 130"/>
                  <a:gd name="T18" fmla="*/ 15 w 65"/>
                  <a:gd name="T19" fmla="*/ 107 h 130"/>
                  <a:gd name="T20" fmla="*/ 21 w 65"/>
                  <a:gd name="T21" fmla="*/ 130 h 130"/>
                  <a:gd name="T22" fmla="*/ 50 w 65"/>
                  <a:gd name="T23" fmla="*/ 117 h 130"/>
                  <a:gd name="T24" fmla="*/ 65 w 65"/>
                  <a:gd name="T25" fmla="*/ 65 h 130"/>
                  <a:gd name="T26" fmla="*/ 54 w 65"/>
                  <a:gd name="T27" fmla="*/ 18 h 130"/>
                  <a:gd name="T28" fmla="*/ 15 w 65"/>
                  <a:gd name="T2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30">
                    <a:moveTo>
                      <a:pt x="15" y="0"/>
                    </a:moveTo>
                    <a:cubicBezTo>
                      <a:pt x="10" y="0"/>
                      <a:pt x="5" y="0"/>
                      <a:pt x="0" y="2"/>
                    </a:cubicBezTo>
                    <a:cubicBezTo>
                      <a:pt x="1" y="14"/>
                      <a:pt x="2" y="26"/>
                      <a:pt x="3" y="38"/>
                    </a:cubicBezTo>
                    <a:cubicBezTo>
                      <a:pt x="4" y="36"/>
                      <a:pt x="4" y="34"/>
                      <a:pt x="5" y="33"/>
                    </a:cubicBezTo>
                    <a:cubicBezTo>
                      <a:pt x="7" y="26"/>
                      <a:pt x="11" y="23"/>
                      <a:pt x="15" y="23"/>
                    </a:cubicBezTo>
                    <a:cubicBezTo>
                      <a:pt x="20" y="23"/>
                      <a:pt x="23" y="25"/>
                      <a:pt x="26" y="30"/>
                    </a:cubicBezTo>
                    <a:cubicBezTo>
                      <a:pt x="29" y="37"/>
                      <a:pt x="30" y="49"/>
                      <a:pt x="30" y="65"/>
                    </a:cubicBezTo>
                    <a:cubicBezTo>
                      <a:pt x="30" y="80"/>
                      <a:pt x="29" y="91"/>
                      <a:pt x="27" y="97"/>
                    </a:cubicBezTo>
                    <a:cubicBezTo>
                      <a:pt x="24" y="104"/>
                      <a:pt x="21" y="107"/>
                      <a:pt x="15" y="107"/>
                    </a:cubicBezTo>
                    <a:cubicBezTo>
                      <a:pt x="15" y="107"/>
                      <a:pt x="15" y="107"/>
                      <a:pt x="15" y="107"/>
                    </a:cubicBezTo>
                    <a:cubicBezTo>
                      <a:pt x="17" y="115"/>
                      <a:pt x="19" y="123"/>
                      <a:pt x="21" y="130"/>
                    </a:cubicBezTo>
                    <a:cubicBezTo>
                      <a:pt x="33" y="129"/>
                      <a:pt x="43" y="125"/>
                      <a:pt x="50" y="117"/>
                    </a:cubicBezTo>
                    <a:cubicBezTo>
                      <a:pt x="60" y="106"/>
                      <a:pt x="65" y="89"/>
                      <a:pt x="65" y="65"/>
                    </a:cubicBezTo>
                    <a:cubicBezTo>
                      <a:pt x="65" y="45"/>
                      <a:pt x="61" y="29"/>
                      <a:pt x="54" y="18"/>
                    </a:cubicBezTo>
                    <a:cubicBezTo>
                      <a:pt x="45" y="6"/>
                      <a:pt x="32" y="0"/>
                      <a:pt x="15"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79" name="Freeform 88">
                <a:extLst>
                  <a:ext uri="{FF2B5EF4-FFF2-40B4-BE49-F238E27FC236}">
                    <a16:creationId xmlns:a16="http://schemas.microsoft.com/office/drawing/2014/main" id="{202D51D1-6A4B-A34B-B032-EF227D49F9B9}"/>
                  </a:ext>
                </a:extLst>
              </p:cNvPr>
              <p:cNvSpPr>
                <a:spLocks/>
              </p:cNvSpPr>
              <p:nvPr/>
            </p:nvSpPr>
            <p:spPr bwMode="auto">
              <a:xfrm>
                <a:off x="3225800" y="7151687"/>
                <a:ext cx="127000" cy="473075"/>
              </a:xfrm>
              <a:custGeom>
                <a:avLst/>
                <a:gdLst>
                  <a:gd name="T0" fmla="*/ 0 w 34"/>
                  <a:gd name="T1" fmla="*/ 126 h 126"/>
                  <a:gd name="T2" fmla="*/ 34 w 34"/>
                  <a:gd name="T3" fmla="*/ 126 h 126"/>
                  <a:gd name="T4" fmla="*/ 34 w 34"/>
                  <a:gd name="T5" fmla="*/ 0 h 126"/>
                  <a:gd name="T6" fmla="*/ 18 w 34"/>
                  <a:gd name="T7" fmla="*/ 0 h 126"/>
                  <a:gd name="T8" fmla="*/ 0 w 34"/>
                  <a:gd name="T9" fmla="*/ 90 h 126"/>
                  <a:gd name="T10" fmla="*/ 0 w 34"/>
                  <a:gd name="T11" fmla="*/ 126 h 126"/>
                </a:gdLst>
                <a:ahLst/>
                <a:cxnLst>
                  <a:cxn ang="0">
                    <a:pos x="T0" y="T1"/>
                  </a:cxn>
                  <a:cxn ang="0">
                    <a:pos x="T2" y="T3"/>
                  </a:cxn>
                  <a:cxn ang="0">
                    <a:pos x="T4" y="T5"/>
                  </a:cxn>
                  <a:cxn ang="0">
                    <a:pos x="T6" y="T7"/>
                  </a:cxn>
                  <a:cxn ang="0">
                    <a:pos x="T8" y="T9"/>
                  </a:cxn>
                  <a:cxn ang="0">
                    <a:pos x="T10" y="T11"/>
                  </a:cxn>
                </a:cxnLst>
                <a:rect l="0" t="0" r="r" b="b"/>
                <a:pathLst>
                  <a:path w="34" h="126">
                    <a:moveTo>
                      <a:pt x="0" y="126"/>
                    </a:moveTo>
                    <a:cubicBezTo>
                      <a:pt x="34" y="126"/>
                      <a:pt x="34" y="126"/>
                      <a:pt x="34" y="126"/>
                    </a:cubicBezTo>
                    <a:cubicBezTo>
                      <a:pt x="34" y="0"/>
                      <a:pt x="34" y="0"/>
                      <a:pt x="34" y="0"/>
                    </a:cubicBezTo>
                    <a:cubicBezTo>
                      <a:pt x="18" y="0"/>
                      <a:pt x="18" y="0"/>
                      <a:pt x="18" y="0"/>
                    </a:cubicBezTo>
                    <a:cubicBezTo>
                      <a:pt x="10" y="29"/>
                      <a:pt x="4" y="59"/>
                      <a:pt x="0" y="90"/>
                    </a:cubicBezTo>
                    <a:lnTo>
                      <a:pt x="0" y="12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grpSp>
      </p:grpSp>
      <p:grpSp>
        <p:nvGrpSpPr>
          <p:cNvPr id="80" name="Group 4">
            <a:extLst>
              <a:ext uri="{FF2B5EF4-FFF2-40B4-BE49-F238E27FC236}">
                <a16:creationId xmlns:a16="http://schemas.microsoft.com/office/drawing/2014/main" id="{B98DF683-397C-B348-9AB7-6DA7112DB843}"/>
              </a:ext>
            </a:extLst>
          </p:cNvPr>
          <p:cNvGrpSpPr>
            <a:grpSpLocks noChangeAspect="1"/>
          </p:cNvGrpSpPr>
          <p:nvPr/>
        </p:nvGrpSpPr>
        <p:grpSpPr bwMode="auto">
          <a:xfrm>
            <a:off x="4376346" y="3276982"/>
            <a:ext cx="411480" cy="411480"/>
            <a:chOff x="2186" y="926"/>
            <a:chExt cx="1390" cy="1390"/>
          </a:xfrm>
        </p:grpSpPr>
        <p:sp>
          <p:nvSpPr>
            <p:cNvPr id="81" name="Oval 5">
              <a:extLst>
                <a:ext uri="{FF2B5EF4-FFF2-40B4-BE49-F238E27FC236}">
                  <a16:creationId xmlns:a16="http://schemas.microsoft.com/office/drawing/2014/main" id="{F4D6D357-C81A-E845-A155-D5DA57084BA1}"/>
                </a:ext>
              </a:extLst>
            </p:cNvPr>
            <p:cNvSpPr>
              <a:spLocks noChangeArrowheads="1"/>
            </p:cNvSpPr>
            <p:nvPr/>
          </p:nvSpPr>
          <p:spPr bwMode="auto">
            <a:xfrm>
              <a:off x="2186" y="926"/>
              <a:ext cx="1390" cy="139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82" name="Freeform 6">
              <a:extLst>
                <a:ext uri="{FF2B5EF4-FFF2-40B4-BE49-F238E27FC236}">
                  <a16:creationId xmlns:a16="http://schemas.microsoft.com/office/drawing/2014/main" id="{5C6B0FA3-A720-844F-A67B-4083E5277227}"/>
                </a:ext>
              </a:extLst>
            </p:cNvPr>
            <p:cNvSpPr>
              <a:spLocks/>
            </p:cNvSpPr>
            <p:nvPr/>
          </p:nvSpPr>
          <p:spPr bwMode="auto">
            <a:xfrm>
              <a:off x="2672" y="1410"/>
              <a:ext cx="416" cy="325"/>
            </a:xfrm>
            <a:custGeom>
              <a:avLst/>
              <a:gdLst>
                <a:gd name="T0" fmla="*/ 172 w 175"/>
                <a:gd name="T1" fmla="*/ 95 h 137"/>
                <a:gd name="T2" fmla="*/ 149 w 175"/>
                <a:gd name="T3" fmla="*/ 95 h 137"/>
                <a:gd name="T4" fmla="*/ 149 w 175"/>
                <a:gd name="T5" fmla="*/ 67 h 137"/>
                <a:gd name="T6" fmla="*/ 92 w 175"/>
                <a:gd name="T7" fmla="*/ 67 h 137"/>
                <a:gd name="T8" fmla="*/ 92 w 175"/>
                <a:gd name="T9" fmla="*/ 42 h 137"/>
                <a:gd name="T10" fmla="*/ 114 w 175"/>
                <a:gd name="T11" fmla="*/ 42 h 137"/>
                <a:gd name="T12" fmla="*/ 117 w 175"/>
                <a:gd name="T13" fmla="*/ 39 h 137"/>
                <a:gd name="T14" fmla="*/ 117 w 175"/>
                <a:gd name="T15" fmla="*/ 3 h 137"/>
                <a:gd name="T16" fmla="*/ 114 w 175"/>
                <a:gd name="T17" fmla="*/ 0 h 137"/>
                <a:gd name="T18" fmla="*/ 62 w 175"/>
                <a:gd name="T19" fmla="*/ 0 h 137"/>
                <a:gd name="T20" fmla="*/ 58 w 175"/>
                <a:gd name="T21" fmla="*/ 3 h 137"/>
                <a:gd name="T22" fmla="*/ 58 w 175"/>
                <a:gd name="T23" fmla="*/ 39 h 137"/>
                <a:gd name="T24" fmla="*/ 62 w 175"/>
                <a:gd name="T25" fmla="*/ 42 h 137"/>
                <a:gd name="T26" fmla="*/ 84 w 175"/>
                <a:gd name="T27" fmla="*/ 42 h 137"/>
                <a:gd name="T28" fmla="*/ 84 w 175"/>
                <a:gd name="T29" fmla="*/ 67 h 137"/>
                <a:gd name="T30" fmla="*/ 26 w 175"/>
                <a:gd name="T31" fmla="*/ 67 h 137"/>
                <a:gd name="T32" fmla="*/ 26 w 175"/>
                <a:gd name="T33" fmla="*/ 95 h 137"/>
                <a:gd name="T34" fmla="*/ 4 w 175"/>
                <a:gd name="T35" fmla="*/ 95 h 137"/>
                <a:gd name="T36" fmla="*/ 0 w 175"/>
                <a:gd name="T37" fmla="*/ 98 h 137"/>
                <a:gd name="T38" fmla="*/ 0 w 175"/>
                <a:gd name="T39" fmla="*/ 134 h 137"/>
                <a:gd name="T40" fmla="*/ 4 w 175"/>
                <a:gd name="T41" fmla="*/ 137 h 137"/>
                <a:gd name="T42" fmla="*/ 56 w 175"/>
                <a:gd name="T43" fmla="*/ 137 h 137"/>
                <a:gd name="T44" fmla="*/ 59 w 175"/>
                <a:gd name="T45" fmla="*/ 134 h 137"/>
                <a:gd name="T46" fmla="*/ 59 w 175"/>
                <a:gd name="T47" fmla="*/ 98 h 137"/>
                <a:gd name="T48" fmla="*/ 56 w 175"/>
                <a:gd name="T49" fmla="*/ 95 h 137"/>
                <a:gd name="T50" fmla="*/ 34 w 175"/>
                <a:gd name="T51" fmla="*/ 95 h 137"/>
                <a:gd name="T52" fmla="*/ 34 w 175"/>
                <a:gd name="T53" fmla="*/ 75 h 137"/>
                <a:gd name="T54" fmla="*/ 141 w 175"/>
                <a:gd name="T55" fmla="*/ 75 h 137"/>
                <a:gd name="T56" fmla="*/ 141 w 175"/>
                <a:gd name="T57" fmla="*/ 95 h 137"/>
                <a:gd name="T58" fmla="*/ 120 w 175"/>
                <a:gd name="T59" fmla="*/ 95 h 137"/>
                <a:gd name="T60" fmla="*/ 116 w 175"/>
                <a:gd name="T61" fmla="*/ 98 h 137"/>
                <a:gd name="T62" fmla="*/ 116 w 175"/>
                <a:gd name="T63" fmla="*/ 134 h 137"/>
                <a:gd name="T64" fmla="*/ 120 w 175"/>
                <a:gd name="T65" fmla="*/ 137 h 137"/>
                <a:gd name="T66" fmla="*/ 172 w 175"/>
                <a:gd name="T67" fmla="*/ 137 h 137"/>
                <a:gd name="T68" fmla="*/ 175 w 175"/>
                <a:gd name="T69" fmla="*/ 134 h 137"/>
                <a:gd name="T70" fmla="*/ 175 w 175"/>
                <a:gd name="T71" fmla="*/ 98 h 137"/>
                <a:gd name="T72" fmla="*/ 172 w 175"/>
                <a:gd name="T73" fmla="*/ 9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5" h="137">
                  <a:moveTo>
                    <a:pt x="172" y="95"/>
                  </a:moveTo>
                  <a:cubicBezTo>
                    <a:pt x="149" y="95"/>
                    <a:pt x="149" y="95"/>
                    <a:pt x="149" y="95"/>
                  </a:cubicBezTo>
                  <a:cubicBezTo>
                    <a:pt x="149" y="67"/>
                    <a:pt x="149" y="67"/>
                    <a:pt x="149" y="67"/>
                  </a:cubicBezTo>
                  <a:cubicBezTo>
                    <a:pt x="92" y="67"/>
                    <a:pt x="92" y="67"/>
                    <a:pt x="92" y="67"/>
                  </a:cubicBezTo>
                  <a:cubicBezTo>
                    <a:pt x="92" y="42"/>
                    <a:pt x="92" y="42"/>
                    <a:pt x="92" y="42"/>
                  </a:cubicBezTo>
                  <a:cubicBezTo>
                    <a:pt x="114" y="42"/>
                    <a:pt x="114" y="42"/>
                    <a:pt x="114" y="42"/>
                  </a:cubicBezTo>
                  <a:cubicBezTo>
                    <a:pt x="116" y="42"/>
                    <a:pt x="117" y="41"/>
                    <a:pt x="117" y="39"/>
                  </a:cubicBezTo>
                  <a:cubicBezTo>
                    <a:pt x="117" y="3"/>
                    <a:pt x="117" y="3"/>
                    <a:pt x="117" y="3"/>
                  </a:cubicBezTo>
                  <a:cubicBezTo>
                    <a:pt x="117" y="1"/>
                    <a:pt x="116" y="0"/>
                    <a:pt x="114" y="0"/>
                  </a:cubicBezTo>
                  <a:cubicBezTo>
                    <a:pt x="62" y="0"/>
                    <a:pt x="62" y="0"/>
                    <a:pt x="62" y="0"/>
                  </a:cubicBezTo>
                  <a:cubicBezTo>
                    <a:pt x="60" y="0"/>
                    <a:pt x="58" y="1"/>
                    <a:pt x="58" y="3"/>
                  </a:cubicBezTo>
                  <a:cubicBezTo>
                    <a:pt x="58" y="39"/>
                    <a:pt x="58" y="39"/>
                    <a:pt x="58" y="39"/>
                  </a:cubicBezTo>
                  <a:cubicBezTo>
                    <a:pt x="58" y="41"/>
                    <a:pt x="60" y="42"/>
                    <a:pt x="62" y="42"/>
                  </a:cubicBezTo>
                  <a:cubicBezTo>
                    <a:pt x="84" y="42"/>
                    <a:pt x="84" y="42"/>
                    <a:pt x="84" y="42"/>
                  </a:cubicBezTo>
                  <a:cubicBezTo>
                    <a:pt x="84" y="67"/>
                    <a:pt x="84" y="67"/>
                    <a:pt x="84" y="67"/>
                  </a:cubicBezTo>
                  <a:cubicBezTo>
                    <a:pt x="26" y="67"/>
                    <a:pt x="26" y="67"/>
                    <a:pt x="26" y="67"/>
                  </a:cubicBezTo>
                  <a:cubicBezTo>
                    <a:pt x="26" y="95"/>
                    <a:pt x="26" y="95"/>
                    <a:pt x="26" y="95"/>
                  </a:cubicBezTo>
                  <a:cubicBezTo>
                    <a:pt x="4" y="95"/>
                    <a:pt x="4" y="95"/>
                    <a:pt x="4" y="95"/>
                  </a:cubicBezTo>
                  <a:cubicBezTo>
                    <a:pt x="2" y="95"/>
                    <a:pt x="0" y="96"/>
                    <a:pt x="0" y="98"/>
                  </a:cubicBezTo>
                  <a:cubicBezTo>
                    <a:pt x="0" y="134"/>
                    <a:pt x="0" y="134"/>
                    <a:pt x="0" y="134"/>
                  </a:cubicBezTo>
                  <a:cubicBezTo>
                    <a:pt x="0" y="135"/>
                    <a:pt x="2" y="137"/>
                    <a:pt x="4" y="137"/>
                  </a:cubicBezTo>
                  <a:cubicBezTo>
                    <a:pt x="56" y="137"/>
                    <a:pt x="56" y="137"/>
                    <a:pt x="56" y="137"/>
                  </a:cubicBezTo>
                  <a:cubicBezTo>
                    <a:pt x="57" y="137"/>
                    <a:pt x="59" y="135"/>
                    <a:pt x="59" y="134"/>
                  </a:cubicBezTo>
                  <a:cubicBezTo>
                    <a:pt x="59" y="98"/>
                    <a:pt x="59" y="98"/>
                    <a:pt x="59" y="98"/>
                  </a:cubicBezTo>
                  <a:cubicBezTo>
                    <a:pt x="59" y="96"/>
                    <a:pt x="57" y="95"/>
                    <a:pt x="56" y="95"/>
                  </a:cubicBezTo>
                  <a:cubicBezTo>
                    <a:pt x="34" y="95"/>
                    <a:pt x="34" y="95"/>
                    <a:pt x="34" y="95"/>
                  </a:cubicBezTo>
                  <a:cubicBezTo>
                    <a:pt x="34" y="75"/>
                    <a:pt x="34" y="75"/>
                    <a:pt x="34" y="75"/>
                  </a:cubicBezTo>
                  <a:cubicBezTo>
                    <a:pt x="141" y="75"/>
                    <a:pt x="141" y="75"/>
                    <a:pt x="141" y="75"/>
                  </a:cubicBezTo>
                  <a:cubicBezTo>
                    <a:pt x="141" y="95"/>
                    <a:pt x="141" y="95"/>
                    <a:pt x="141" y="95"/>
                  </a:cubicBezTo>
                  <a:cubicBezTo>
                    <a:pt x="120" y="95"/>
                    <a:pt x="120" y="95"/>
                    <a:pt x="120" y="95"/>
                  </a:cubicBezTo>
                  <a:cubicBezTo>
                    <a:pt x="118" y="95"/>
                    <a:pt x="116" y="96"/>
                    <a:pt x="116" y="98"/>
                  </a:cubicBezTo>
                  <a:cubicBezTo>
                    <a:pt x="116" y="134"/>
                    <a:pt x="116" y="134"/>
                    <a:pt x="116" y="134"/>
                  </a:cubicBezTo>
                  <a:cubicBezTo>
                    <a:pt x="116" y="135"/>
                    <a:pt x="118" y="137"/>
                    <a:pt x="120" y="137"/>
                  </a:cubicBezTo>
                  <a:cubicBezTo>
                    <a:pt x="172" y="137"/>
                    <a:pt x="172" y="137"/>
                    <a:pt x="172" y="137"/>
                  </a:cubicBezTo>
                  <a:cubicBezTo>
                    <a:pt x="174" y="137"/>
                    <a:pt x="175" y="135"/>
                    <a:pt x="175" y="134"/>
                  </a:cubicBezTo>
                  <a:cubicBezTo>
                    <a:pt x="175" y="98"/>
                    <a:pt x="175" y="98"/>
                    <a:pt x="175" y="98"/>
                  </a:cubicBezTo>
                  <a:cubicBezTo>
                    <a:pt x="175" y="96"/>
                    <a:pt x="174" y="95"/>
                    <a:pt x="172" y="9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83" name="Freeform 7">
              <a:extLst>
                <a:ext uri="{FF2B5EF4-FFF2-40B4-BE49-F238E27FC236}">
                  <a16:creationId xmlns:a16="http://schemas.microsoft.com/office/drawing/2014/main" id="{5EDAB487-80F2-E042-A603-81A9F9C35217}"/>
                </a:ext>
              </a:extLst>
            </p:cNvPr>
            <p:cNvSpPr>
              <a:spLocks noEditPoints="1"/>
            </p:cNvSpPr>
            <p:nvPr/>
          </p:nvSpPr>
          <p:spPr bwMode="auto">
            <a:xfrm>
              <a:off x="2302" y="1299"/>
              <a:ext cx="1274" cy="1017"/>
            </a:xfrm>
            <a:custGeom>
              <a:avLst/>
              <a:gdLst>
                <a:gd name="T0" fmla="*/ 535 w 537"/>
                <a:gd name="T1" fmla="*/ 108 h 429"/>
                <a:gd name="T2" fmla="*/ 438 w 537"/>
                <a:gd name="T3" fmla="*/ 10 h 429"/>
                <a:gd name="T4" fmla="*/ 423 w 537"/>
                <a:gd name="T5" fmla="*/ 0 h 429"/>
                <a:gd name="T6" fmla="*/ 64 w 537"/>
                <a:gd name="T7" fmla="*/ 0 h 429"/>
                <a:gd name="T8" fmla="*/ 48 w 537"/>
                <a:gd name="T9" fmla="*/ 16 h 429"/>
                <a:gd name="T10" fmla="*/ 48 w 537"/>
                <a:gd name="T11" fmla="*/ 215 h 429"/>
                <a:gd name="T12" fmla="*/ 60 w 537"/>
                <a:gd name="T13" fmla="*/ 230 h 429"/>
                <a:gd name="T14" fmla="*/ 59 w 537"/>
                <a:gd name="T15" fmla="*/ 230 h 429"/>
                <a:gd name="T16" fmla="*/ 79 w 537"/>
                <a:gd name="T17" fmla="*/ 249 h 429"/>
                <a:gd name="T18" fmla="*/ 10 w 537"/>
                <a:gd name="T19" fmla="*/ 249 h 429"/>
                <a:gd name="T20" fmla="*/ 0 w 537"/>
                <a:gd name="T21" fmla="*/ 259 h 429"/>
                <a:gd name="T22" fmla="*/ 8 w 537"/>
                <a:gd name="T23" fmla="*/ 269 h 429"/>
                <a:gd name="T24" fmla="*/ 8 w 537"/>
                <a:gd name="T25" fmla="*/ 270 h 429"/>
                <a:gd name="T26" fmla="*/ 151 w 537"/>
                <a:gd name="T27" fmla="*/ 414 h 429"/>
                <a:gd name="T28" fmla="*/ 244 w 537"/>
                <a:gd name="T29" fmla="*/ 429 h 429"/>
                <a:gd name="T30" fmla="*/ 537 w 537"/>
                <a:gd name="T31" fmla="*/ 136 h 429"/>
                <a:gd name="T32" fmla="*/ 535 w 537"/>
                <a:gd name="T33" fmla="*/ 108 h 429"/>
                <a:gd name="T34" fmla="*/ 64 w 537"/>
                <a:gd name="T35" fmla="*/ 231 h 429"/>
                <a:gd name="T36" fmla="*/ 62 w 537"/>
                <a:gd name="T37" fmla="*/ 231 h 429"/>
                <a:gd name="T38" fmla="*/ 64 w 537"/>
                <a:gd name="T39" fmla="*/ 231 h 429"/>
                <a:gd name="T40" fmla="*/ 69 w 537"/>
                <a:gd name="T41" fmla="*/ 210 h 429"/>
                <a:gd name="T42" fmla="*/ 69 w 537"/>
                <a:gd name="T43" fmla="*/ 20 h 429"/>
                <a:gd name="T44" fmla="*/ 418 w 537"/>
                <a:gd name="T45" fmla="*/ 20 h 429"/>
                <a:gd name="T46" fmla="*/ 418 w 537"/>
                <a:gd name="T47" fmla="*/ 210 h 429"/>
                <a:gd name="T48" fmla="*/ 69 w 537"/>
                <a:gd name="T49" fmla="*/ 210 h 429"/>
                <a:gd name="T50" fmla="*/ 10 w 537"/>
                <a:gd name="T51" fmla="*/ 270 h 429"/>
                <a:gd name="T52" fmla="*/ 10 w 537"/>
                <a:gd name="T53" fmla="*/ 270 h 429"/>
                <a:gd name="T54" fmla="*/ 10 w 537"/>
                <a:gd name="T55" fmla="*/ 27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7" h="429">
                  <a:moveTo>
                    <a:pt x="535" y="108"/>
                  </a:moveTo>
                  <a:cubicBezTo>
                    <a:pt x="438" y="10"/>
                    <a:pt x="438" y="10"/>
                    <a:pt x="438" y="10"/>
                  </a:cubicBezTo>
                  <a:cubicBezTo>
                    <a:pt x="436" y="4"/>
                    <a:pt x="430" y="0"/>
                    <a:pt x="423" y="0"/>
                  </a:cubicBezTo>
                  <a:cubicBezTo>
                    <a:pt x="64" y="0"/>
                    <a:pt x="64" y="0"/>
                    <a:pt x="64" y="0"/>
                  </a:cubicBezTo>
                  <a:cubicBezTo>
                    <a:pt x="55" y="0"/>
                    <a:pt x="48" y="7"/>
                    <a:pt x="48" y="16"/>
                  </a:cubicBezTo>
                  <a:cubicBezTo>
                    <a:pt x="48" y="215"/>
                    <a:pt x="48" y="215"/>
                    <a:pt x="48" y="215"/>
                  </a:cubicBezTo>
                  <a:cubicBezTo>
                    <a:pt x="48" y="222"/>
                    <a:pt x="53" y="228"/>
                    <a:pt x="60" y="230"/>
                  </a:cubicBezTo>
                  <a:cubicBezTo>
                    <a:pt x="59" y="230"/>
                    <a:pt x="59" y="230"/>
                    <a:pt x="59" y="230"/>
                  </a:cubicBezTo>
                  <a:cubicBezTo>
                    <a:pt x="79" y="249"/>
                    <a:pt x="79" y="249"/>
                    <a:pt x="79" y="249"/>
                  </a:cubicBezTo>
                  <a:cubicBezTo>
                    <a:pt x="10" y="249"/>
                    <a:pt x="10" y="249"/>
                    <a:pt x="10" y="249"/>
                  </a:cubicBezTo>
                  <a:cubicBezTo>
                    <a:pt x="4" y="249"/>
                    <a:pt x="0" y="254"/>
                    <a:pt x="0" y="259"/>
                  </a:cubicBezTo>
                  <a:cubicBezTo>
                    <a:pt x="0" y="264"/>
                    <a:pt x="3" y="268"/>
                    <a:pt x="8" y="269"/>
                  </a:cubicBezTo>
                  <a:cubicBezTo>
                    <a:pt x="8" y="270"/>
                    <a:pt x="8" y="270"/>
                    <a:pt x="8" y="270"/>
                  </a:cubicBezTo>
                  <a:cubicBezTo>
                    <a:pt x="151" y="414"/>
                    <a:pt x="151" y="414"/>
                    <a:pt x="151" y="414"/>
                  </a:cubicBezTo>
                  <a:cubicBezTo>
                    <a:pt x="180" y="423"/>
                    <a:pt x="211" y="429"/>
                    <a:pt x="244" y="429"/>
                  </a:cubicBezTo>
                  <a:cubicBezTo>
                    <a:pt x="405" y="429"/>
                    <a:pt x="537" y="297"/>
                    <a:pt x="537" y="136"/>
                  </a:cubicBezTo>
                  <a:cubicBezTo>
                    <a:pt x="537" y="126"/>
                    <a:pt x="536" y="117"/>
                    <a:pt x="535" y="108"/>
                  </a:cubicBezTo>
                  <a:close/>
                  <a:moveTo>
                    <a:pt x="64" y="231"/>
                  </a:moveTo>
                  <a:cubicBezTo>
                    <a:pt x="63" y="231"/>
                    <a:pt x="62" y="231"/>
                    <a:pt x="62" y="231"/>
                  </a:cubicBezTo>
                  <a:cubicBezTo>
                    <a:pt x="62" y="231"/>
                    <a:pt x="63" y="231"/>
                    <a:pt x="64" y="231"/>
                  </a:cubicBezTo>
                  <a:close/>
                  <a:moveTo>
                    <a:pt x="69" y="210"/>
                  </a:moveTo>
                  <a:cubicBezTo>
                    <a:pt x="69" y="20"/>
                    <a:pt x="69" y="20"/>
                    <a:pt x="69" y="20"/>
                  </a:cubicBezTo>
                  <a:cubicBezTo>
                    <a:pt x="418" y="20"/>
                    <a:pt x="418" y="20"/>
                    <a:pt x="418" y="20"/>
                  </a:cubicBezTo>
                  <a:cubicBezTo>
                    <a:pt x="418" y="210"/>
                    <a:pt x="418" y="210"/>
                    <a:pt x="418" y="210"/>
                  </a:cubicBezTo>
                  <a:lnTo>
                    <a:pt x="69" y="210"/>
                  </a:lnTo>
                  <a:close/>
                  <a:moveTo>
                    <a:pt x="10" y="270"/>
                  </a:moveTo>
                  <a:cubicBezTo>
                    <a:pt x="10" y="270"/>
                    <a:pt x="10" y="270"/>
                    <a:pt x="10" y="270"/>
                  </a:cubicBezTo>
                  <a:cubicBezTo>
                    <a:pt x="10" y="270"/>
                    <a:pt x="10" y="270"/>
                    <a:pt x="10" y="27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84" name="Freeform 8">
              <a:extLst>
                <a:ext uri="{FF2B5EF4-FFF2-40B4-BE49-F238E27FC236}">
                  <a16:creationId xmlns:a16="http://schemas.microsoft.com/office/drawing/2014/main" id="{88E907DC-0F14-8341-80F8-984253338598}"/>
                </a:ext>
              </a:extLst>
            </p:cNvPr>
            <p:cNvSpPr>
              <a:spLocks noEditPoints="1"/>
            </p:cNvSpPr>
            <p:nvPr/>
          </p:nvSpPr>
          <p:spPr bwMode="auto">
            <a:xfrm>
              <a:off x="2416" y="1299"/>
              <a:ext cx="928" cy="548"/>
            </a:xfrm>
            <a:custGeom>
              <a:avLst/>
              <a:gdLst>
                <a:gd name="T0" fmla="*/ 375 w 391"/>
                <a:gd name="T1" fmla="*/ 231 h 231"/>
                <a:gd name="T2" fmla="*/ 16 w 391"/>
                <a:gd name="T3" fmla="*/ 231 h 231"/>
                <a:gd name="T4" fmla="*/ 0 w 391"/>
                <a:gd name="T5" fmla="*/ 215 h 231"/>
                <a:gd name="T6" fmla="*/ 0 w 391"/>
                <a:gd name="T7" fmla="*/ 16 h 231"/>
                <a:gd name="T8" fmla="*/ 16 w 391"/>
                <a:gd name="T9" fmla="*/ 0 h 231"/>
                <a:gd name="T10" fmla="*/ 375 w 391"/>
                <a:gd name="T11" fmla="*/ 0 h 231"/>
                <a:gd name="T12" fmla="*/ 391 w 391"/>
                <a:gd name="T13" fmla="*/ 16 h 231"/>
                <a:gd name="T14" fmla="*/ 391 w 391"/>
                <a:gd name="T15" fmla="*/ 215 h 231"/>
                <a:gd name="T16" fmla="*/ 375 w 391"/>
                <a:gd name="T17" fmla="*/ 231 h 231"/>
                <a:gd name="T18" fmla="*/ 21 w 391"/>
                <a:gd name="T19" fmla="*/ 210 h 231"/>
                <a:gd name="T20" fmla="*/ 370 w 391"/>
                <a:gd name="T21" fmla="*/ 210 h 231"/>
                <a:gd name="T22" fmla="*/ 370 w 391"/>
                <a:gd name="T23" fmla="*/ 20 h 231"/>
                <a:gd name="T24" fmla="*/ 21 w 391"/>
                <a:gd name="T25" fmla="*/ 20 h 231"/>
                <a:gd name="T26" fmla="*/ 21 w 391"/>
                <a:gd name="T27" fmla="*/ 21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1" h="231">
                  <a:moveTo>
                    <a:pt x="375" y="231"/>
                  </a:moveTo>
                  <a:cubicBezTo>
                    <a:pt x="16" y="231"/>
                    <a:pt x="16" y="231"/>
                    <a:pt x="16" y="231"/>
                  </a:cubicBezTo>
                  <a:cubicBezTo>
                    <a:pt x="7" y="231"/>
                    <a:pt x="0" y="224"/>
                    <a:pt x="0" y="215"/>
                  </a:cubicBezTo>
                  <a:cubicBezTo>
                    <a:pt x="0" y="16"/>
                    <a:pt x="0" y="16"/>
                    <a:pt x="0" y="16"/>
                  </a:cubicBezTo>
                  <a:cubicBezTo>
                    <a:pt x="0" y="7"/>
                    <a:pt x="7" y="0"/>
                    <a:pt x="16" y="0"/>
                  </a:cubicBezTo>
                  <a:cubicBezTo>
                    <a:pt x="375" y="0"/>
                    <a:pt x="375" y="0"/>
                    <a:pt x="375" y="0"/>
                  </a:cubicBezTo>
                  <a:cubicBezTo>
                    <a:pt x="384" y="0"/>
                    <a:pt x="391" y="7"/>
                    <a:pt x="391" y="16"/>
                  </a:cubicBezTo>
                  <a:cubicBezTo>
                    <a:pt x="391" y="215"/>
                    <a:pt x="391" y="215"/>
                    <a:pt x="391" y="215"/>
                  </a:cubicBezTo>
                  <a:cubicBezTo>
                    <a:pt x="391" y="224"/>
                    <a:pt x="384" y="231"/>
                    <a:pt x="375" y="231"/>
                  </a:cubicBezTo>
                  <a:close/>
                  <a:moveTo>
                    <a:pt x="21" y="210"/>
                  </a:moveTo>
                  <a:cubicBezTo>
                    <a:pt x="370" y="210"/>
                    <a:pt x="370" y="210"/>
                    <a:pt x="370" y="210"/>
                  </a:cubicBezTo>
                  <a:cubicBezTo>
                    <a:pt x="370" y="20"/>
                    <a:pt x="370" y="20"/>
                    <a:pt x="370" y="20"/>
                  </a:cubicBezTo>
                  <a:cubicBezTo>
                    <a:pt x="21" y="20"/>
                    <a:pt x="21" y="20"/>
                    <a:pt x="21" y="20"/>
                  </a:cubicBezTo>
                  <a:lnTo>
                    <a:pt x="21" y="21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85" name="Freeform 9">
              <a:extLst>
                <a:ext uri="{FF2B5EF4-FFF2-40B4-BE49-F238E27FC236}">
                  <a16:creationId xmlns:a16="http://schemas.microsoft.com/office/drawing/2014/main" id="{8A19A892-3F7D-354C-92A0-DB513980B696}"/>
                </a:ext>
              </a:extLst>
            </p:cNvPr>
            <p:cNvSpPr>
              <a:spLocks/>
            </p:cNvSpPr>
            <p:nvPr/>
          </p:nvSpPr>
          <p:spPr bwMode="auto">
            <a:xfrm>
              <a:off x="2302" y="1889"/>
              <a:ext cx="1156" cy="50"/>
            </a:xfrm>
            <a:custGeom>
              <a:avLst/>
              <a:gdLst>
                <a:gd name="T0" fmla="*/ 477 w 487"/>
                <a:gd name="T1" fmla="*/ 21 h 21"/>
                <a:gd name="T2" fmla="*/ 10 w 487"/>
                <a:gd name="T3" fmla="*/ 21 h 21"/>
                <a:gd name="T4" fmla="*/ 0 w 487"/>
                <a:gd name="T5" fmla="*/ 10 h 21"/>
                <a:gd name="T6" fmla="*/ 10 w 487"/>
                <a:gd name="T7" fmla="*/ 0 h 21"/>
                <a:gd name="T8" fmla="*/ 477 w 487"/>
                <a:gd name="T9" fmla="*/ 0 h 21"/>
                <a:gd name="T10" fmla="*/ 487 w 487"/>
                <a:gd name="T11" fmla="*/ 10 h 21"/>
                <a:gd name="T12" fmla="*/ 477 w 487"/>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487" h="21">
                  <a:moveTo>
                    <a:pt x="477" y="21"/>
                  </a:moveTo>
                  <a:cubicBezTo>
                    <a:pt x="10" y="21"/>
                    <a:pt x="10" y="21"/>
                    <a:pt x="10" y="21"/>
                  </a:cubicBezTo>
                  <a:cubicBezTo>
                    <a:pt x="4" y="21"/>
                    <a:pt x="0" y="16"/>
                    <a:pt x="0" y="10"/>
                  </a:cubicBezTo>
                  <a:cubicBezTo>
                    <a:pt x="0" y="5"/>
                    <a:pt x="4" y="0"/>
                    <a:pt x="10" y="0"/>
                  </a:cubicBezTo>
                  <a:cubicBezTo>
                    <a:pt x="477" y="0"/>
                    <a:pt x="477" y="0"/>
                    <a:pt x="477" y="0"/>
                  </a:cubicBezTo>
                  <a:cubicBezTo>
                    <a:pt x="483" y="0"/>
                    <a:pt x="487" y="5"/>
                    <a:pt x="487" y="10"/>
                  </a:cubicBezTo>
                  <a:cubicBezTo>
                    <a:pt x="487" y="16"/>
                    <a:pt x="483" y="21"/>
                    <a:pt x="477" y="21"/>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grpSp>
      <p:grpSp>
        <p:nvGrpSpPr>
          <p:cNvPr id="86" name="Group 85">
            <a:extLst>
              <a:ext uri="{FF2B5EF4-FFF2-40B4-BE49-F238E27FC236}">
                <a16:creationId xmlns:a16="http://schemas.microsoft.com/office/drawing/2014/main" id="{CEB47A5D-164D-CF49-929E-E63064CFCF3F}"/>
              </a:ext>
            </a:extLst>
          </p:cNvPr>
          <p:cNvGrpSpPr/>
          <p:nvPr/>
        </p:nvGrpSpPr>
        <p:grpSpPr>
          <a:xfrm>
            <a:off x="5259608" y="1687019"/>
            <a:ext cx="411480" cy="411480"/>
            <a:chOff x="4103360" y="3456863"/>
            <a:chExt cx="411480" cy="411480"/>
          </a:xfrm>
        </p:grpSpPr>
        <p:sp>
          <p:nvSpPr>
            <p:cNvPr id="87" name="Oval 89">
              <a:extLst>
                <a:ext uri="{FF2B5EF4-FFF2-40B4-BE49-F238E27FC236}">
                  <a16:creationId xmlns:a16="http://schemas.microsoft.com/office/drawing/2014/main" id="{93EA0996-5008-7848-98E8-243A65368D10}"/>
                </a:ext>
              </a:extLst>
            </p:cNvPr>
            <p:cNvSpPr>
              <a:spLocks noChangeArrowheads="1"/>
            </p:cNvSpPr>
            <p:nvPr/>
          </p:nvSpPr>
          <p:spPr bwMode="auto">
            <a:xfrm>
              <a:off x="4103360" y="3456863"/>
              <a:ext cx="411480" cy="411480"/>
            </a:xfrm>
            <a:prstGeom prst="ellipse">
              <a:avLst/>
            </a:prstGeom>
            <a:ln w="66675">
              <a:solidFill>
                <a:schemeClr val="bg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pic>
          <p:nvPicPr>
            <p:cNvPr id="88" name="Picture 87">
              <a:extLst>
                <a:ext uri="{FF2B5EF4-FFF2-40B4-BE49-F238E27FC236}">
                  <a16:creationId xmlns:a16="http://schemas.microsoft.com/office/drawing/2014/main" id="{1302A67A-B2BC-CE49-9915-497F2AFF52DC}"/>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103360" y="3459527"/>
              <a:ext cx="408816" cy="408816"/>
            </a:xfrm>
            <a:prstGeom prst="ellipse">
              <a:avLst/>
            </a:prstGeom>
            <a:ln w="44450">
              <a:noFill/>
            </a:ln>
          </p:spPr>
        </p:pic>
      </p:grpSp>
      <p:sp>
        <p:nvSpPr>
          <p:cNvPr id="89" name="Oval 88">
            <a:extLst>
              <a:ext uri="{FF2B5EF4-FFF2-40B4-BE49-F238E27FC236}">
                <a16:creationId xmlns:a16="http://schemas.microsoft.com/office/drawing/2014/main" id="{0FAF33A5-CFD8-684A-B6ED-1515011D9F59}"/>
              </a:ext>
            </a:extLst>
          </p:cNvPr>
          <p:cNvSpPr/>
          <p:nvPr/>
        </p:nvSpPr>
        <p:spPr>
          <a:xfrm>
            <a:off x="3822711" y="1680490"/>
            <a:ext cx="1493410" cy="1493410"/>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0" name="Group 89">
            <a:extLst>
              <a:ext uri="{FF2B5EF4-FFF2-40B4-BE49-F238E27FC236}">
                <a16:creationId xmlns:a16="http://schemas.microsoft.com/office/drawing/2014/main" id="{D1A92F6D-1C1F-8340-AB0A-980DFD24A307}"/>
              </a:ext>
            </a:extLst>
          </p:cNvPr>
          <p:cNvGrpSpPr/>
          <p:nvPr/>
        </p:nvGrpSpPr>
        <p:grpSpPr>
          <a:xfrm>
            <a:off x="3898885" y="1758402"/>
            <a:ext cx="1343520" cy="1343520"/>
            <a:chOff x="3845459" y="1934607"/>
            <a:chExt cx="1477872" cy="1477872"/>
          </a:xfrm>
        </p:grpSpPr>
        <p:sp>
          <p:nvSpPr>
            <p:cNvPr id="91" name="Oval 5">
              <a:extLst>
                <a:ext uri="{FF2B5EF4-FFF2-40B4-BE49-F238E27FC236}">
                  <a16:creationId xmlns:a16="http://schemas.microsoft.com/office/drawing/2014/main" id="{AC624B02-45F7-CC4E-BBA1-4F6A26A28787}"/>
                </a:ext>
              </a:extLst>
            </p:cNvPr>
            <p:cNvSpPr>
              <a:spLocks noChangeArrowheads="1"/>
            </p:cNvSpPr>
            <p:nvPr/>
          </p:nvSpPr>
          <p:spPr bwMode="auto">
            <a:xfrm>
              <a:off x="3845459" y="1934607"/>
              <a:ext cx="1477872" cy="1477872"/>
            </a:xfrm>
            <a:prstGeom prst="ellipse">
              <a:avLst/>
            </a:pr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92" name="Freeform 21">
              <a:extLst>
                <a:ext uri="{FF2B5EF4-FFF2-40B4-BE49-F238E27FC236}">
                  <a16:creationId xmlns:a16="http://schemas.microsoft.com/office/drawing/2014/main" id="{F241FF72-9E1B-744E-93CA-5F7E8BF59E1B}"/>
                </a:ext>
              </a:extLst>
            </p:cNvPr>
            <p:cNvSpPr>
              <a:spLocks/>
            </p:cNvSpPr>
            <p:nvPr/>
          </p:nvSpPr>
          <p:spPr bwMode="auto">
            <a:xfrm>
              <a:off x="4316578" y="3199425"/>
              <a:ext cx="786198" cy="213054"/>
            </a:xfrm>
            <a:custGeom>
              <a:avLst/>
              <a:gdLst>
                <a:gd name="T0" fmla="*/ 226 w 664"/>
                <a:gd name="T1" fmla="*/ 180 h 180"/>
                <a:gd name="T2" fmla="*/ 664 w 664"/>
                <a:gd name="T3" fmla="*/ 0 h 180"/>
                <a:gd name="T4" fmla="*/ 41 w 664"/>
                <a:gd name="T5" fmla="*/ 0 h 180"/>
                <a:gd name="T6" fmla="*/ 0 w 664"/>
                <a:gd name="T7" fmla="*/ 41 h 180"/>
                <a:gd name="T8" fmla="*/ 0 w 664"/>
                <a:gd name="T9" fmla="*/ 138 h 180"/>
                <a:gd name="T10" fmla="*/ 226 w 664"/>
                <a:gd name="T11" fmla="*/ 180 h 180"/>
              </a:gdLst>
              <a:ahLst/>
              <a:cxnLst>
                <a:cxn ang="0">
                  <a:pos x="T0" y="T1"/>
                </a:cxn>
                <a:cxn ang="0">
                  <a:pos x="T2" y="T3"/>
                </a:cxn>
                <a:cxn ang="0">
                  <a:pos x="T4" y="T5"/>
                </a:cxn>
                <a:cxn ang="0">
                  <a:pos x="T6" y="T7"/>
                </a:cxn>
                <a:cxn ang="0">
                  <a:pos x="T8" y="T9"/>
                </a:cxn>
                <a:cxn ang="0">
                  <a:pos x="T10" y="T11"/>
                </a:cxn>
              </a:cxnLst>
              <a:rect l="0" t="0" r="r" b="b"/>
              <a:pathLst>
                <a:path w="664" h="180">
                  <a:moveTo>
                    <a:pt x="226" y="180"/>
                  </a:moveTo>
                  <a:cubicBezTo>
                    <a:pt x="397" y="180"/>
                    <a:pt x="552" y="111"/>
                    <a:pt x="664" y="0"/>
                  </a:cubicBezTo>
                  <a:cubicBezTo>
                    <a:pt x="41" y="0"/>
                    <a:pt x="41" y="0"/>
                    <a:pt x="41" y="0"/>
                  </a:cubicBezTo>
                  <a:cubicBezTo>
                    <a:pt x="18" y="0"/>
                    <a:pt x="0" y="18"/>
                    <a:pt x="0" y="41"/>
                  </a:cubicBezTo>
                  <a:cubicBezTo>
                    <a:pt x="0" y="138"/>
                    <a:pt x="0" y="138"/>
                    <a:pt x="0" y="138"/>
                  </a:cubicBezTo>
                  <a:cubicBezTo>
                    <a:pt x="70" y="165"/>
                    <a:pt x="146" y="180"/>
                    <a:pt x="226" y="180"/>
                  </a:cubicBezTo>
                  <a:close/>
                </a:path>
              </a:pathLst>
            </a:custGeom>
            <a:solidFill>
              <a:schemeClr val="accent1"/>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93" name="Freeform 25">
              <a:extLst>
                <a:ext uri="{FF2B5EF4-FFF2-40B4-BE49-F238E27FC236}">
                  <a16:creationId xmlns:a16="http://schemas.microsoft.com/office/drawing/2014/main" id="{F6D88127-C117-AD40-B506-5DB49BFB732B}"/>
                </a:ext>
              </a:extLst>
            </p:cNvPr>
            <p:cNvSpPr>
              <a:spLocks/>
            </p:cNvSpPr>
            <p:nvPr/>
          </p:nvSpPr>
          <p:spPr bwMode="auto">
            <a:xfrm>
              <a:off x="4316578" y="2860841"/>
              <a:ext cx="982748" cy="298575"/>
            </a:xfrm>
            <a:custGeom>
              <a:avLst/>
              <a:gdLst>
                <a:gd name="T0" fmla="*/ 830 w 830"/>
                <a:gd name="T1" fmla="*/ 0 h 252"/>
                <a:gd name="T2" fmla="*/ 41 w 830"/>
                <a:gd name="T3" fmla="*/ 0 h 252"/>
                <a:gd name="T4" fmla="*/ 0 w 830"/>
                <a:gd name="T5" fmla="*/ 41 h 252"/>
                <a:gd name="T6" fmla="*/ 0 w 830"/>
                <a:gd name="T7" fmla="*/ 211 h 252"/>
                <a:gd name="T8" fmla="*/ 41 w 830"/>
                <a:gd name="T9" fmla="*/ 252 h 252"/>
                <a:gd name="T10" fmla="*/ 696 w 830"/>
                <a:gd name="T11" fmla="*/ 252 h 252"/>
                <a:gd name="T12" fmla="*/ 830 w 830"/>
                <a:gd name="T13" fmla="*/ 0 h 252"/>
              </a:gdLst>
              <a:ahLst/>
              <a:cxnLst>
                <a:cxn ang="0">
                  <a:pos x="T0" y="T1"/>
                </a:cxn>
                <a:cxn ang="0">
                  <a:pos x="T2" y="T3"/>
                </a:cxn>
                <a:cxn ang="0">
                  <a:pos x="T4" y="T5"/>
                </a:cxn>
                <a:cxn ang="0">
                  <a:pos x="T6" y="T7"/>
                </a:cxn>
                <a:cxn ang="0">
                  <a:pos x="T8" y="T9"/>
                </a:cxn>
                <a:cxn ang="0">
                  <a:pos x="T10" y="T11"/>
                </a:cxn>
                <a:cxn ang="0">
                  <a:pos x="T12" y="T13"/>
                </a:cxn>
              </a:cxnLst>
              <a:rect l="0" t="0" r="r" b="b"/>
              <a:pathLst>
                <a:path w="830" h="252">
                  <a:moveTo>
                    <a:pt x="830" y="0"/>
                  </a:moveTo>
                  <a:cubicBezTo>
                    <a:pt x="41" y="0"/>
                    <a:pt x="41" y="0"/>
                    <a:pt x="41" y="0"/>
                  </a:cubicBezTo>
                  <a:cubicBezTo>
                    <a:pt x="18" y="0"/>
                    <a:pt x="0" y="18"/>
                    <a:pt x="0" y="41"/>
                  </a:cubicBezTo>
                  <a:cubicBezTo>
                    <a:pt x="0" y="211"/>
                    <a:pt x="0" y="211"/>
                    <a:pt x="0" y="211"/>
                  </a:cubicBezTo>
                  <a:cubicBezTo>
                    <a:pt x="0" y="234"/>
                    <a:pt x="18" y="252"/>
                    <a:pt x="41" y="252"/>
                  </a:cubicBezTo>
                  <a:cubicBezTo>
                    <a:pt x="696" y="252"/>
                    <a:pt x="696" y="252"/>
                    <a:pt x="696" y="252"/>
                  </a:cubicBezTo>
                  <a:cubicBezTo>
                    <a:pt x="759" y="180"/>
                    <a:pt x="805" y="95"/>
                    <a:pt x="830" y="0"/>
                  </a:cubicBezTo>
                  <a:close/>
                </a:path>
              </a:pathLst>
            </a:custGeom>
            <a:solidFill>
              <a:schemeClr val="accent1"/>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94" name="Freeform 26">
              <a:extLst>
                <a:ext uri="{FF2B5EF4-FFF2-40B4-BE49-F238E27FC236}">
                  <a16:creationId xmlns:a16="http://schemas.microsoft.com/office/drawing/2014/main" id="{5722C4F1-A872-784F-BC17-40825EA3C320}"/>
                </a:ext>
              </a:extLst>
            </p:cNvPr>
            <p:cNvSpPr>
              <a:spLocks/>
            </p:cNvSpPr>
            <p:nvPr/>
          </p:nvSpPr>
          <p:spPr bwMode="auto">
            <a:xfrm>
              <a:off x="4316578" y="2522255"/>
              <a:ext cx="1006753" cy="298075"/>
            </a:xfrm>
            <a:custGeom>
              <a:avLst/>
              <a:gdLst>
                <a:gd name="T0" fmla="*/ 850 w 850"/>
                <a:gd name="T1" fmla="*/ 128 h 252"/>
                <a:gd name="T2" fmla="*/ 837 w 850"/>
                <a:gd name="T3" fmla="*/ 0 h 252"/>
                <a:gd name="T4" fmla="*/ 41 w 850"/>
                <a:gd name="T5" fmla="*/ 0 h 252"/>
                <a:gd name="T6" fmla="*/ 0 w 850"/>
                <a:gd name="T7" fmla="*/ 41 h 252"/>
                <a:gd name="T8" fmla="*/ 0 w 850"/>
                <a:gd name="T9" fmla="*/ 211 h 252"/>
                <a:gd name="T10" fmla="*/ 41 w 850"/>
                <a:gd name="T11" fmla="*/ 252 h 252"/>
                <a:gd name="T12" fmla="*/ 838 w 850"/>
                <a:gd name="T13" fmla="*/ 252 h 252"/>
                <a:gd name="T14" fmla="*/ 850 w 850"/>
                <a:gd name="T15" fmla="*/ 128 h 2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0" h="252">
                  <a:moveTo>
                    <a:pt x="850" y="128"/>
                  </a:moveTo>
                  <a:cubicBezTo>
                    <a:pt x="850" y="84"/>
                    <a:pt x="845" y="41"/>
                    <a:pt x="837" y="0"/>
                  </a:cubicBezTo>
                  <a:cubicBezTo>
                    <a:pt x="41" y="0"/>
                    <a:pt x="41" y="0"/>
                    <a:pt x="41" y="0"/>
                  </a:cubicBezTo>
                  <a:cubicBezTo>
                    <a:pt x="18" y="0"/>
                    <a:pt x="0" y="18"/>
                    <a:pt x="0" y="41"/>
                  </a:cubicBezTo>
                  <a:cubicBezTo>
                    <a:pt x="0" y="211"/>
                    <a:pt x="0" y="211"/>
                    <a:pt x="0" y="211"/>
                  </a:cubicBezTo>
                  <a:cubicBezTo>
                    <a:pt x="0" y="234"/>
                    <a:pt x="18" y="252"/>
                    <a:pt x="41" y="252"/>
                  </a:cubicBezTo>
                  <a:cubicBezTo>
                    <a:pt x="838" y="252"/>
                    <a:pt x="838" y="252"/>
                    <a:pt x="838" y="252"/>
                  </a:cubicBezTo>
                  <a:cubicBezTo>
                    <a:pt x="846" y="212"/>
                    <a:pt x="850" y="170"/>
                    <a:pt x="850" y="128"/>
                  </a:cubicBezTo>
                  <a:close/>
                </a:path>
              </a:pathLst>
            </a:custGeom>
            <a:solidFill>
              <a:schemeClr val="accent1"/>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95" name="Freeform 27">
              <a:extLst>
                <a:ext uri="{FF2B5EF4-FFF2-40B4-BE49-F238E27FC236}">
                  <a16:creationId xmlns:a16="http://schemas.microsoft.com/office/drawing/2014/main" id="{DC3BD1AA-8528-6D4F-91F9-2C3CC8549940}"/>
                </a:ext>
              </a:extLst>
            </p:cNvPr>
            <p:cNvSpPr>
              <a:spLocks/>
            </p:cNvSpPr>
            <p:nvPr/>
          </p:nvSpPr>
          <p:spPr bwMode="auto">
            <a:xfrm>
              <a:off x="4316578" y="2183670"/>
              <a:ext cx="981747" cy="298075"/>
            </a:xfrm>
            <a:custGeom>
              <a:avLst/>
              <a:gdLst>
                <a:gd name="T0" fmla="*/ 693 w 829"/>
                <a:gd name="T1" fmla="*/ 0 h 252"/>
                <a:gd name="T2" fmla="*/ 41 w 829"/>
                <a:gd name="T3" fmla="*/ 0 h 252"/>
                <a:gd name="T4" fmla="*/ 0 w 829"/>
                <a:gd name="T5" fmla="*/ 41 h 252"/>
                <a:gd name="T6" fmla="*/ 0 w 829"/>
                <a:gd name="T7" fmla="*/ 211 h 252"/>
                <a:gd name="T8" fmla="*/ 41 w 829"/>
                <a:gd name="T9" fmla="*/ 252 h 252"/>
                <a:gd name="T10" fmla="*/ 829 w 829"/>
                <a:gd name="T11" fmla="*/ 252 h 252"/>
                <a:gd name="T12" fmla="*/ 693 w 829"/>
                <a:gd name="T13" fmla="*/ 0 h 252"/>
              </a:gdLst>
              <a:ahLst/>
              <a:cxnLst>
                <a:cxn ang="0">
                  <a:pos x="T0" y="T1"/>
                </a:cxn>
                <a:cxn ang="0">
                  <a:pos x="T2" y="T3"/>
                </a:cxn>
                <a:cxn ang="0">
                  <a:pos x="T4" y="T5"/>
                </a:cxn>
                <a:cxn ang="0">
                  <a:pos x="T6" y="T7"/>
                </a:cxn>
                <a:cxn ang="0">
                  <a:pos x="T8" y="T9"/>
                </a:cxn>
                <a:cxn ang="0">
                  <a:pos x="T10" y="T11"/>
                </a:cxn>
                <a:cxn ang="0">
                  <a:pos x="T12" y="T13"/>
                </a:cxn>
              </a:cxnLst>
              <a:rect l="0" t="0" r="r" b="b"/>
              <a:pathLst>
                <a:path w="829" h="252">
                  <a:moveTo>
                    <a:pt x="693" y="0"/>
                  </a:moveTo>
                  <a:cubicBezTo>
                    <a:pt x="41" y="0"/>
                    <a:pt x="41" y="0"/>
                    <a:pt x="41" y="0"/>
                  </a:cubicBezTo>
                  <a:cubicBezTo>
                    <a:pt x="18" y="0"/>
                    <a:pt x="0" y="18"/>
                    <a:pt x="0" y="41"/>
                  </a:cubicBezTo>
                  <a:cubicBezTo>
                    <a:pt x="0" y="211"/>
                    <a:pt x="0" y="211"/>
                    <a:pt x="0" y="211"/>
                  </a:cubicBezTo>
                  <a:cubicBezTo>
                    <a:pt x="0" y="234"/>
                    <a:pt x="18" y="252"/>
                    <a:pt x="41" y="252"/>
                  </a:cubicBezTo>
                  <a:cubicBezTo>
                    <a:pt x="829" y="252"/>
                    <a:pt x="829" y="252"/>
                    <a:pt x="829" y="252"/>
                  </a:cubicBezTo>
                  <a:cubicBezTo>
                    <a:pt x="803" y="157"/>
                    <a:pt x="756" y="71"/>
                    <a:pt x="693" y="0"/>
                  </a:cubicBezTo>
                  <a:close/>
                </a:path>
              </a:pathLst>
            </a:custGeom>
            <a:solidFill>
              <a:schemeClr val="accent1"/>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96" name="Freeform 28">
              <a:extLst>
                <a:ext uri="{FF2B5EF4-FFF2-40B4-BE49-F238E27FC236}">
                  <a16:creationId xmlns:a16="http://schemas.microsoft.com/office/drawing/2014/main" id="{0131AF39-0EF8-BA47-B0C9-829C38AA6F63}"/>
                </a:ext>
              </a:extLst>
            </p:cNvPr>
            <p:cNvSpPr>
              <a:spLocks/>
            </p:cNvSpPr>
            <p:nvPr/>
          </p:nvSpPr>
          <p:spPr bwMode="auto">
            <a:xfrm>
              <a:off x="4316578" y="1934607"/>
              <a:ext cx="781697" cy="208553"/>
            </a:xfrm>
            <a:custGeom>
              <a:avLst/>
              <a:gdLst>
                <a:gd name="T0" fmla="*/ 226 w 660"/>
                <a:gd name="T1" fmla="*/ 0 h 176"/>
                <a:gd name="T2" fmla="*/ 0 w 660"/>
                <a:gd name="T3" fmla="*/ 42 h 176"/>
                <a:gd name="T4" fmla="*/ 0 w 660"/>
                <a:gd name="T5" fmla="*/ 135 h 176"/>
                <a:gd name="T6" fmla="*/ 41 w 660"/>
                <a:gd name="T7" fmla="*/ 176 h 176"/>
                <a:gd name="T8" fmla="*/ 660 w 660"/>
                <a:gd name="T9" fmla="*/ 176 h 176"/>
                <a:gd name="T10" fmla="*/ 226 w 660"/>
                <a:gd name="T11" fmla="*/ 0 h 176"/>
              </a:gdLst>
              <a:ahLst/>
              <a:cxnLst>
                <a:cxn ang="0">
                  <a:pos x="T0" y="T1"/>
                </a:cxn>
                <a:cxn ang="0">
                  <a:pos x="T2" y="T3"/>
                </a:cxn>
                <a:cxn ang="0">
                  <a:pos x="T4" y="T5"/>
                </a:cxn>
                <a:cxn ang="0">
                  <a:pos x="T6" y="T7"/>
                </a:cxn>
                <a:cxn ang="0">
                  <a:pos x="T8" y="T9"/>
                </a:cxn>
                <a:cxn ang="0">
                  <a:pos x="T10" y="T11"/>
                </a:cxn>
              </a:cxnLst>
              <a:rect l="0" t="0" r="r" b="b"/>
              <a:pathLst>
                <a:path w="660" h="176">
                  <a:moveTo>
                    <a:pt x="226" y="0"/>
                  </a:moveTo>
                  <a:cubicBezTo>
                    <a:pt x="146" y="0"/>
                    <a:pt x="70" y="15"/>
                    <a:pt x="0" y="42"/>
                  </a:cubicBezTo>
                  <a:cubicBezTo>
                    <a:pt x="0" y="135"/>
                    <a:pt x="0" y="135"/>
                    <a:pt x="0" y="135"/>
                  </a:cubicBezTo>
                  <a:cubicBezTo>
                    <a:pt x="0" y="158"/>
                    <a:pt x="18" y="176"/>
                    <a:pt x="41" y="176"/>
                  </a:cubicBezTo>
                  <a:cubicBezTo>
                    <a:pt x="660" y="176"/>
                    <a:pt x="660" y="176"/>
                    <a:pt x="660" y="176"/>
                  </a:cubicBezTo>
                  <a:cubicBezTo>
                    <a:pt x="548" y="67"/>
                    <a:pt x="395" y="0"/>
                    <a:pt x="226" y="0"/>
                  </a:cubicBezTo>
                  <a:close/>
                </a:path>
              </a:pathLst>
            </a:custGeom>
            <a:solidFill>
              <a:schemeClr val="accent1"/>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97" name="Freeform 6">
              <a:extLst>
                <a:ext uri="{FF2B5EF4-FFF2-40B4-BE49-F238E27FC236}">
                  <a16:creationId xmlns:a16="http://schemas.microsoft.com/office/drawing/2014/main" id="{C043697A-84E8-5741-B2E5-9F29951B98C9}"/>
                </a:ext>
              </a:extLst>
            </p:cNvPr>
            <p:cNvSpPr>
              <a:spLocks/>
            </p:cNvSpPr>
            <p:nvPr/>
          </p:nvSpPr>
          <p:spPr bwMode="auto">
            <a:xfrm>
              <a:off x="4390096" y="2245185"/>
              <a:ext cx="30508" cy="180045"/>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98" name="Freeform 7">
              <a:extLst>
                <a:ext uri="{FF2B5EF4-FFF2-40B4-BE49-F238E27FC236}">
                  <a16:creationId xmlns:a16="http://schemas.microsoft.com/office/drawing/2014/main" id="{880631EE-AB9F-B646-8FF7-4B40815E85EE}"/>
                </a:ext>
              </a:extLst>
            </p:cNvPr>
            <p:cNvSpPr>
              <a:spLocks/>
            </p:cNvSpPr>
            <p:nvPr/>
          </p:nvSpPr>
          <p:spPr bwMode="auto">
            <a:xfrm>
              <a:off x="4477618" y="2245185"/>
              <a:ext cx="31007" cy="180045"/>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99" name="Freeform 8">
              <a:extLst>
                <a:ext uri="{FF2B5EF4-FFF2-40B4-BE49-F238E27FC236}">
                  <a16:creationId xmlns:a16="http://schemas.microsoft.com/office/drawing/2014/main" id="{33C28A5A-1D17-BB4B-A639-14E7ADAE7162}"/>
                </a:ext>
              </a:extLst>
            </p:cNvPr>
            <p:cNvSpPr>
              <a:spLocks/>
            </p:cNvSpPr>
            <p:nvPr/>
          </p:nvSpPr>
          <p:spPr bwMode="auto">
            <a:xfrm>
              <a:off x="4565140" y="2245185"/>
              <a:ext cx="31007" cy="180045"/>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100" name="Freeform 9">
              <a:extLst>
                <a:ext uri="{FF2B5EF4-FFF2-40B4-BE49-F238E27FC236}">
                  <a16:creationId xmlns:a16="http://schemas.microsoft.com/office/drawing/2014/main" id="{853407EE-ADE9-2F48-93CD-3E3DDEB2E17E}"/>
                </a:ext>
              </a:extLst>
            </p:cNvPr>
            <p:cNvSpPr>
              <a:spLocks/>
            </p:cNvSpPr>
            <p:nvPr/>
          </p:nvSpPr>
          <p:spPr bwMode="auto">
            <a:xfrm>
              <a:off x="4653162" y="2245185"/>
              <a:ext cx="30508" cy="180045"/>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101" name="Freeform 10">
              <a:extLst>
                <a:ext uri="{FF2B5EF4-FFF2-40B4-BE49-F238E27FC236}">
                  <a16:creationId xmlns:a16="http://schemas.microsoft.com/office/drawing/2014/main" id="{8292DE86-D849-4B4C-A65C-3A83FA762128}"/>
                </a:ext>
              </a:extLst>
            </p:cNvPr>
            <p:cNvSpPr>
              <a:spLocks/>
            </p:cNvSpPr>
            <p:nvPr/>
          </p:nvSpPr>
          <p:spPr bwMode="auto">
            <a:xfrm>
              <a:off x="4740684" y="2245185"/>
              <a:ext cx="30508" cy="180045"/>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102" name="Freeform 11">
              <a:extLst>
                <a:ext uri="{FF2B5EF4-FFF2-40B4-BE49-F238E27FC236}">
                  <a16:creationId xmlns:a16="http://schemas.microsoft.com/office/drawing/2014/main" id="{B2CD4C14-38C7-B844-845A-F1C77796F6CD}"/>
                </a:ext>
              </a:extLst>
            </p:cNvPr>
            <p:cNvSpPr>
              <a:spLocks/>
            </p:cNvSpPr>
            <p:nvPr/>
          </p:nvSpPr>
          <p:spPr bwMode="auto">
            <a:xfrm>
              <a:off x="4390096" y="2583771"/>
              <a:ext cx="30508" cy="180045"/>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103" name="Freeform 12">
              <a:extLst>
                <a:ext uri="{FF2B5EF4-FFF2-40B4-BE49-F238E27FC236}">
                  <a16:creationId xmlns:a16="http://schemas.microsoft.com/office/drawing/2014/main" id="{D5F7AA60-5EC2-6A40-AD39-0F20D6867054}"/>
                </a:ext>
              </a:extLst>
            </p:cNvPr>
            <p:cNvSpPr>
              <a:spLocks/>
            </p:cNvSpPr>
            <p:nvPr/>
          </p:nvSpPr>
          <p:spPr bwMode="auto">
            <a:xfrm>
              <a:off x="4477618" y="2583771"/>
              <a:ext cx="31007" cy="180045"/>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104" name="Freeform 13">
              <a:extLst>
                <a:ext uri="{FF2B5EF4-FFF2-40B4-BE49-F238E27FC236}">
                  <a16:creationId xmlns:a16="http://schemas.microsoft.com/office/drawing/2014/main" id="{D615780C-F453-E347-A3F5-58947C4590F1}"/>
                </a:ext>
              </a:extLst>
            </p:cNvPr>
            <p:cNvSpPr>
              <a:spLocks/>
            </p:cNvSpPr>
            <p:nvPr/>
          </p:nvSpPr>
          <p:spPr bwMode="auto">
            <a:xfrm>
              <a:off x="4565140" y="2583771"/>
              <a:ext cx="31007" cy="180045"/>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105" name="Freeform 14">
              <a:extLst>
                <a:ext uri="{FF2B5EF4-FFF2-40B4-BE49-F238E27FC236}">
                  <a16:creationId xmlns:a16="http://schemas.microsoft.com/office/drawing/2014/main" id="{C48434F5-E3F2-914F-A3D3-F706BC62FE5E}"/>
                </a:ext>
              </a:extLst>
            </p:cNvPr>
            <p:cNvSpPr>
              <a:spLocks/>
            </p:cNvSpPr>
            <p:nvPr/>
          </p:nvSpPr>
          <p:spPr bwMode="auto">
            <a:xfrm>
              <a:off x="4653162" y="2583771"/>
              <a:ext cx="30508" cy="180045"/>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106" name="Freeform 15">
              <a:extLst>
                <a:ext uri="{FF2B5EF4-FFF2-40B4-BE49-F238E27FC236}">
                  <a16:creationId xmlns:a16="http://schemas.microsoft.com/office/drawing/2014/main" id="{98B23DA4-D615-9742-A310-A660AC20FD54}"/>
                </a:ext>
              </a:extLst>
            </p:cNvPr>
            <p:cNvSpPr>
              <a:spLocks/>
            </p:cNvSpPr>
            <p:nvPr/>
          </p:nvSpPr>
          <p:spPr bwMode="auto">
            <a:xfrm>
              <a:off x="4740684" y="2583771"/>
              <a:ext cx="30508" cy="180045"/>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107" name="Freeform 16">
              <a:extLst>
                <a:ext uri="{FF2B5EF4-FFF2-40B4-BE49-F238E27FC236}">
                  <a16:creationId xmlns:a16="http://schemas.microsoft.com/office/drawing/2014/main" id="{880B907C-EA35-E94E-98DD-7AAE36274792}"/>
                </a:ext>
              </a:extLst>
            </p:cNvPr>
            <p:cNvSpPr>
              <a:spLocks/>
            </p:cNvSpPr>
            <p:nvPr/>
          </p:nvSpPr>
          <p:spPr bwMode="auto">
            <a:xfrm>
              <a:off x="4390096" y="2922356"/>
              <a:ext cx="30508" cy="180045"/>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108" name="Freeform 17">
              <a:extLst>
                <a:ext uri="{FF2B5EF4-FFF2-40B4-BE49-F238E27FC236}">
                  <a16:creationId xmlns:a16="http://schemas.microsoft.com/office/drawing/2014/main" id="{7FF1DEC4-63D2-D241-B80D-82772E672EBE}"/>
                </a:ext>
              </a:extLst>
            </p:cNvPr>
            <p:cNvSpPr>
              <a:spLocks/>
            </p:cNvSpPr>
            <p:nvPr/>
          </p:nvSpPr>
          <p:spPr bwMode="auto">
            <a:xfrm>
              <a:off x="4477618" y="2922356"/>
              <a:ext cx="31007" cy="180045"/>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109" name="Freeform 18">
              <a:extLst>
                <a:ext uri="{FF2B5EF4-FFF2-40B4-BE49-F238E27FC236}">
                  <a16:creationId xmlns:a16="http://schemas.microsoft.com/office/drawing/2014/main" id="{6C0D5B6A-4D69-E344-8AF9-A60D98E131AA}"/>
                </a:ext>
              </a:extLst>
            </p:cNvPr>
            <p:cNvSpPr>
              <a:spLocks/>
            </p:cNvSpPr>
            <p:nvPr/>
          </p:nvSpPr>
          <p:spPr bwMode="auto">
            <a:xfrm>
              <a:off x="4565140" y="2922356"/>
              <a:ext cx="31007" cy="180045"/>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110" name="Freeform 19">
              <a:extLst>
                <a:ext uri="{FF2B5EF4-FFF2-40B4-BE49-F238E27FC236}">
                  <a16:creationId xmlns:a16="http://schemas.microsoft.com/office/drawing/2014/main" id="{1D8BDD88-1425-3946-A984-46E53E1944B2}"/>
                </a:ext>
              </a:extLst>
            </p:cNvPr>
            <p:cNvSpPr>
              <a:spLocks/>
            </p:cNvSpPr>
            <p:nvPr/>
          </p:nvSpPr>
          <p:spPr bwMode="auto">
            <a:xfrm>
              <a:off x="4653162" y="2922356"/>
              <a:ext cx="30508" cy="180045"/>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111" name="Freeform 20">
              <a:extLst>
                <a:ext uri="{FF2B5EF4-FFF2-40B4-BE49-F238E27FC236}">
                  <a16:creationId xmlns:a16="http://schemas.microsoft.com/office/drawing/2014/main" id="{9D10C6F0-A092-9E42-89EF-C9785139B509}"/>
                </a:ext>
              </a:extLst>
            </p:cNvPr>
            <p:cNvSpPr>
              <a:spLocks/>
            </p:cNvSpPr>
            <p:nvPr/>
          </p:nvSpPr>
          <p:spPr bwMode="auto">
            <a:xfrm>
              <a:off x="4740684" y="2922356"/>
              <a:ext cx="30508" cy="180045"/>
            </a:xfrm>
            <a:custGeom>
              <a:avLst/>
              <a:gdLst>
                <a:gd name="T0" fmla="*/ 13 w 26"/>
                <a:gd name="T1" fmla="*/ 152 h 152"/>
                <a:gd name="T2" fmla="*/ 13 w 26"/>
                <a:gd name="T3" fmla="*/ 152 h 152"/>
                <a:gd name="T4" fmla="*/ 0 w 26"/>
                <a:gd name="T5" fmla="*/ 139 h 152"/>
                <a:gd name="T6" fmla="*/ 0 w 26"/>
                <a:gd name="T7" fmla="*/ 13 h 152"/>
                <a:gd name="T8" fmla="*/ 13 w 26"/>
                <a:gd name="T9" fmla="*/ 0 h 152"/>
                <a:gd name="T10" fmla="*/ 13 w 26"/>
                <a:gd name="T11" fmla="*/ 0 h 152"/>
                <a:gd name="T12" fmla="*/ 26 w 26"/>
                <a:gd name="T13" fmla="*/ 13 h 152"/>
                <a:gd name="T14" fmla="*/ 26 w 26"/>
                <a:gd name="T15" fmla="*/ 139 h 152"/>
                <a:gd name="T16" fmla="*/ 13 w 26"/>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2">
                  <a:moveTo>
                    <a:pt x="13" y="152"/>
                  </a:moveTo>
                  <a:cubicBezTo>
                    <a:pt x="13" y="152"/>
                    <a:pt x="13" y="152"/>
                    <a:pt x="13" y="152"/>
                  </a:cubicBezTo>
                  <a:cubicBezTo>
                    <a:pt x="6" y="152"/>
                    <a:pt x="0" y="146"/>
                    <a:pt x="0" y="139"/>
                  </a:cubicBezTo>
                  <a:cubicBezTo>
                    <a:pt x="0" y="13"/>
                    <a:pt x="0" y="13"/>
                    <a:pt x="0" y="13"/>
                  </a:cubicBezTo>
                  <a:cubicBezTo>
                    <a:pt x="0" y="6"/>
                    <a:pt x="6" y="0"/>
                    <a:pt x="13" y="0"/>
                  </a:cubicBezTo>
                  <a:cubicBezTo>
                    <a:pt x="13" y="0"/>
                    <a:pt x="13" y="0"/>
                    <a:pt x="13" y="0"/>
                  </a:cubicBezTo>
                  <a:cubicBezTo>
                    <a:pt x="20" y="0"/>
                    <a:pt x="26" y="6"/>
                    <a:pt x="26" y="13"/>
                  </a:cubicBezTo>
                  <a:cubicBezTo>
                    <a:pt x="26" y="139"/>
                    <a:pt x="26" y="139"/>
                    <a:pt x="26" y="139"/>
                  </a:cubicBezTo>
                  <a:cubicBezTo>
                    <a:pt x="26" y="146"/>
                    <a:pt x="20" y="152"/>
                    <a:pt x="13" y="152"/>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112" name="Freeform 22">
              <a:extLst>
                <a:ext uri="{FF2B5EF4-FFF2-40B4-BE49-F238E27FC236}">
                  <a16:creationId xmlns:a16="http://schemas.microsoft.com/office/drawing/2014/main" id="{46497791-CD62-3241-B1B0-A61C83202453}"/>
                </a:ext>
              </a:extLst>
            </p:cNvPr>
            <p:cNvSpPr>
              <a:spLocks/>
            </p:cNvSpPr>
            <p:nvPr/>
          </p:nvSpPr>
          <p:spPr bwMode="auto">
            <a:xfrm>
              <a:off x="4390096" y="3260941"/>
              <a:ext cx="30508" cy="134034"/>
            </a:xfrm>
            <a:custGeom>
              <a:avLst/>
              <a:gdLst>
                <a:gd name="T0" fmla="*/ 13 w 26"/>
                <a:gd name="T1" fmla="*/ 0 h 113"/>
                <a:gd name="T2" fmla="*/ 0 w 26"/>
                <a:gd name="T3" fmla="*/ 13 h 113"/>
                <a:gd name="T4" fmla="*/ 0 w 26"/>
                <a:gd name="T5" fmla="*/ 106 h 113"/>
                <a:gd name="T6" fmla="*/ 26 w 26"/>
                <a:gd name="T7" fmla="*/ 113 h 113"/>
                <a:gd name="T8" fmla="*/ 26 w 26"/>
                <a:gd name="T9" fmla="*/ 13 h 113"/>
                <a:gd name="T10" fmla="*/ 13 w 26"/>
                <a:gd name="T11" fmla="*/ 0 h 113"/>
              </a:gdLst>
              <a:ahLst/>
              <a:cxnLst>
                <a:cxn ang="0">
                  <a:pos x="T0" y="T1"/>
                </a:cxn>
                <a:cxn ang="0">
                  <a:pos x="T2" y="T3"/>
                </a:cxn>
                <a:cxn ang="0">
                  <a:pos x="T4" y="T5"/>
                </a:cxn>
                <a:cxn ang="0">
                  <a:pos x="T6" y="T7"/>
                </a:cxn>
                <a:cxn ang="0">
                  <a:pos x="T8" y="T9"/>
                </a:cxn>
                <a:cxn ang="0">
                  <a:pos x="T10" y="T11"/>
                </a:cxn>
              </a:cxnLst>
              <a:rect l="0" t="0" r="r" b="b"/>
              <a:pathLst>
                <a:path w="26" h="113">
                  <a:moveTo>
                    <a:pt x="13" y="0"/>
                  </a:moveTo>
                  <a:cubicBezTo>
                    <a:pt x="6" y="0"/>
                    <a:pt x="0" y="6"/>
                    <a:pt x="0" y="13"/>
                  </a:cubicBezTo>
                  <a:cubicBezTo>
                    <a:pt x="0" y="106"/>
                    <a:pt x="0" y="106"/>
                    <a:pt x="0" y="106"/>
                  </a:cubicBezTo>
                  <a:cubicBezTo>
                    <a:pt x="9" y="109"/>
                    <a:pt x="17" y="111"/>
                    <a:pt x="26" y="113"/>
                  </a:cubicBezTo>
                  <a:cubicBezTo>
                    <a:pt x="26" y="13"/>
                    <a:pt x="26" y="13"/>
                    <a:pt x="26" y="13"/>
                  </a:cubicBezTo>
                  <a:cubicBezTo>
                    <a:pt x="26" y="6"/>
                    <a:pt x="20" y="0"/>
                    <a:pt x="13" y="0"/>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113" name="Freeform 23">
              <a:extLst>
                <a:ext uri="{FF2B5EF4-FFF2-40B4-BE49-F238E27FC236}">
                  <a16:creationId xmlns:a16="http://schemas.microsoft.com/office/drawing/2014/main" id="{DAE4D8FC-FD1E-AB47-AABB-D50A2A86E52E}"/>
                </a:ext>
              </a:extLst>
            </p:cNvPr>
            <p:cNvSpPr>
              <a:spLocks/>
            </p:cNvSpPr>
            <p:nvPr/>
          </p:nvSpPr>
          <p:spPr bwMode="auto">
            <a:xfrm>
              <a:off x="4477618" y="3260941"/>
              <a:ext cx="31007" cy="148037"/>
            </a:xfrm>
            <a:custGeom>
              <a:avLst/>
              <a:gdLst>
                <a:gd name="T0" fmla="*/ 13 w 26"/>
                <a:gd name="T1" fmla="*/ 0 h 125"/>
                <a:gd name="T2" fmla="*/ 0 w 26"/>
                <a:gd name="T3" fmla="*/ 13 h 125"/>
                <a:gd name="T4" fmla="*/ 0 w 26"/>
                <a:gd name="T5" fmla="*/ 122 h 125"/>
                <a:gd name="T6" fmla="*/ 26 w 26"/>
                <a:gd name="T7" fmla="*/ 125 h 125"/>
                <a:gd name="T8" fmla="*/ 26 w 26"/>
                <a:gd name="T9" fmla="*/ 13 h 125"/>
                <a:gd name="T10" fmla="*/ 13 w 26"/>
                <a:gd name="T11" fmla="*/ 0 h 125"/>
              </a:gdLst>
              <a:ahLst/>
              <a:cxnLst>
                <a:cxn ang="0">
                  <a:pos x="T0" y="T1"/>
                </a:cxn>
                <a:cxn ang="0">
                  <a:pos x="T2" y="T3"/>
                </a:cxn>
                <a:cxn ang="0">
                  <a:pos x="T4" y="T5"/>
                </a:cxn>
                <a:cxn ang="0">
                  <a:pos x="T6" y="T7"/>
                </a:cxn>
                <a:cxn ang="0">
                  <a:pos x="T8" y="T9"/>
                </a:cxn>
                <a:cxn ang="0">
                  <a:pos x="T10" y="T11"/>
                </a:cxn>
              </a:cxnLst>
              <a:rect l="0" t="0" r="r" b="b"/>
              <a:pathLst>
                <a:path w="26" h="125">
                  <a:moveTo>
                    <a:pt x="13" y="0"/>
                  </a:moveTo>
                  <a:cubicBezTo>
                    <a:pt x="6" y="0"/>
                    <a:pt x="0" y="6"/>
                    <a:pt x="0" y="13"/>
                  </a:cubicBezTo>
                  <a:cubicBezTo>
                    <a:pt x="0" y="122"/>
                    <a:pt x="0" y="122"/>
                    <a:pt x="0" y="122"/>
                  </a:cubicBezTo>
                  <a:cubicBezTo>
                    <a:pt x="9" y="123"/>
                    <a:pt x="17" y="124"/>
                    <a:pt x="26" y="125"/>
                  </a:cubicBezTo>
                  <a:cubicBezTo>
                    <a:pt x="26" y="13"/>
                    <a:pt x="26" y="13"/>
                    <a:pt x="26" y="13"/>
                  </a:cubicBezTo>
                  <a:cubicBezTo>
                    <a:pt x="26" y="6"/>
                    <a:pt x="20" y="0"/>
                    <a:pt x="13" y="0"/>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114" name="Freeform 24">
              <a:extLst>
                <a:ext uri="{FF2B5EF4-FFF2-40B4-BE49-F238E27FC236}">
                  <a16:creationId xmlns:a16="http://schemas.microsoft.com/office/drawing/2014/main" id="{D87F2B95-E654-8E4A-8DC1-75F77963C1AA}"/>
                </a:ext>
              </a:extLst>
            </p:cNvPr>
            <p:cNvSpPr>
              <a:spLocks/>
            </p:cNvSpPr>
            <p:nvPr/>
          </p:nvSpPr>
          <p:spPr bwMode="auto">
            <a:xfrm>
              <a:off x="4565140" y="3260941"/>
              <a:ext cx="31007" cy="151538"/>
            </a:xfrm>
            <a:custGeom>
              <a:avLst/>
              <a:gdLst>
                <a:gd name="T0" fmla="*/ 13 w 26"/>
                <a:gd name="T1" fmla="*/ 0 h 128"/>
                <a:gd name="T2" fmla="*/ 0 w 26"/>
                <a:gd name="T3" fmla="*/ 13 h 128"/>
                <a:gd name="T4" fmla="*/ 0 w 26"/>
                <a:gd name="T5" fmla="*/ 128 h 128"/>
                <a:gd name="T6" fmla="*/ 16 w 26"/>
                <a:gd name="T7" fmla="*/ 128 h 128"/>
                <a:gd name="T8" fmla="*/ 26 w 26"/>
                <a:gd name="T9" fmla="*/ 128 h 128"/>
                <a:gd name="T10" fmla="*/ 26 w 26"/>
                <a:gd name="T11" fmla="*/ 13 h 128"/>
                <a:gd name="T12" fmla="*/ 13 w 26"/>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26" h="128">
                  <a:moveTo>
                    <a:pt x="13" y="0"/>
                  </a:moveTo>
                  <a:cubicBezTo>
                    <a:pt x="6" y="0"/>
                    <a:pt x="0" y="6"/>
                    <a:pt x="0" y="13"/>
                  </a:cubicBezTo>
                  <a:cubicBezTo>
                    <a:pt x="0" y="128"/>
                    <a:pt x="0" y="128"/>
                    <a:pt x="0" y="128"/>
                  </a:cubicBezTo>
                  <a:cubicBezTo>
                    <a:pt x="5" y="128"/>
                    <a:pt x="11" y="128"/>
                    <a:pt x="16" y="128"/>
                  </a:cubicBezTo>
                  <a:cubicBezTo>
                    <a:pt x="19" y="128"/>
                    <a:pt x="23" y="128"/>
                    <a:pt x="26" y="128"/>
                  </a:cubicBezTo>
                  <a:cubicBezTo>
                    <a:pt x="26" y="13"/>
                    <a:pt x="26" y="13"/>
                    <a:pt x="26" y="13"/>
                  </a:cubicBezTo>
                  <a:cubicBezTo>
                    <a:pt x="26" y="6"/>
                    <a:pt x="20" y="0"/>
                    <a:pt x="13" y="0"/>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115" name="Freeform 29">
              <a:extLst>
                <a:ext uri="{FF2B5EF4-FFF2-40B4-BE49-F238E27FC236}">
                  <a16:creationId xmlns:a16="http://schemas.microsoft.com/office/drawing/2014/main" id="{88679655-844B-9B4D-94A0-7452A1DE40F3}"/>
                </a:ext>
              </a:extLst>
            </p:cNvPr>
            <p:cNvSpPr>
              <a:spLocks/>
            </p:cNvSpPr>
            <p:nvPr/>
          </p:nvSpPr>
          <p:spPr bwMode="auto">
            <a:xfrm>
              <a:off x="4653162" y="3260941"/>
              <a:ext cx="30508" cy="148037"/>
            </a:xfrm>
            <a:custGeom>
              <a:avLst/>
              <a:gdLst>
                <a:gd name="T0" fmla="*/ 13 w 26"/>
                <a:gd name="T1" fmla="*/ 0 h 125"/>
                <a:gd name="T2" fmla="*/ 0 w 26"/>
                <a:gd name="T3" fmla="*/ 13 h 125"/>
                <a:gd name="T4" fmla="*/ 0 w 26"/>
                <a:gd name="T5" fmla="*/ 125 h 125"/>
                <a:gd name="T6" fmla="*/ 26 w 26"/>
                <a:gd name="T7" fmla="*/ 122 h 125"/>
                <a:gd name="T8" fmla="*/ 26 w 26"/>
                <a:gd name="T9" fmla="*/ 13 h 125"/>
                <a:gd name="T10" fmla="*/ 13 w 26"/>
                <a:gd name="T11" fmla="*/ 0 h 125"/>
              </a:gdLst>
              <a:ahLst/>
              <a:cxnLst>
                <a:cxn ang="0">
                  <a:pos x="T0" y="T1"/>
                </a:cxn>
                <a:cxn ang="0">
                  <a:pos x="T2" y="T3"/>
                </a:cxn>
                <a:cxn ang="0">
                  <a:pos x="T4" y="T5"/>
                </a:cxn>
                <a:cxn ang="0">
                  <a:pos x="T6" y="T7"/>
                </a:cxn>
                <a:cxn ang="0">
                  <a:pos x="T8" y="T9"/>
                </a:cxn>
                <a:cxn ang="0">
                  <a:pos x="T10" y="T11"/>
                </a:cxn>
              </a:cxnLst>
              <a:rect l="0" t="0" r="r" b="b"/>
              <a:pathLst>
                <a:path w="26" h="125">
                  <a:moveTo>
                    <a:pt x="13" y="0"/>
                  </a:moveTo>
                  <a:cubicBezTo>
                    <a:pt x="6" y="0"/>
                    <a:pt x="0" y="6"/>
                    <a:pt x="0" y="13"/>
                  </a:cubicBezTo>
                  <a:cubicBezTo>
                    <a:pt x="0" y="125"/>
                    <a:pt x="0" y="125"/>
                    <a:pt x="0" y="125"/>
                  </a:cubicBezTo>
                  <a:cubicBezTo>
                    <a:pt x="9" y="124"/>
                    <a:pt x="17" y="124"/>
                    <a:pt x="26" y="122"/>
                  </a:cubicBezTo>
                  <a:cubicBezTo>
                    <a:pt x="26" y="13"/>
                    <a:pt x="26" y="13"/>
                    <a:pt x="26" y="13"/>
                  </a:cubicBezTo>
                  <a:cubicBezTo>
                    <a:pt x="26" y="6"/>
                    <a:pt x="20" y="0"/>
                    <a:pt x="13" y="0"/>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116" name="Freeform 30">
              <a:extLst>
                <a:ext uri="{FF2B5EF4-FFF2-40B4-BE49-F238E27FC236}">
                  <a16:creationId xmlns:a16="http://schemas.microsoft.com/office/drawing/2014/main" id="{E15DC4F5-9404-C241-BD8C-93C7EE85E58A}"/>
                </a:ext>
              </a:extLst>
            </p:cNvPr>
            <p:cNvSpPr>
              <a:spLocks/>
            </p:cNvSpPr>
            <p:nvPr/>
          </p:nvSpPr>
          <p:spPr bwMode="auto">
            <a:xfrm>
              <a:off x="4740684" y="3260941"/>
              <a:ext cx="30508" cy="135034"/>
            </a:xfrm>
            <a:custGeom>
              <a:avLst/>
              <a:gdLst>
                <a:gd name="T0" fmla="*/ 13 w 26"/>
                <a:gd name="T1" fmla="*/ 0 h 114"/>
                <a:gd name="T2" fmla="*/ 0 w 26"/>
                <a:gd name="T3" fmla="*/ 13 h 114"/>
                <a:gd name="T4" fmla="*/ 0 w 26"/>
                <a:gd name="T5" fmla="*/ 114 h 114"/>
                <a:gd name="T6" fmla="*/ 26 w 26"/>
                <a:gd name="T7" fmla="*/ 108 h 114"/>
                <a:gd name="T8" fmla="*/ 26 w 26"/>
                <a:gd name="T9" fmla="*/ 13 h 114"/>
                <a:gd name="T10" fmla="*/ 13 w 26"/>
                <a:gd name="T11" fmla="*/ 0 h 114"/>
              </a:gdLst>
              <a:ahLst/>
              <a:cxnLst>
                <a:cxn ang="0">
                  <a:pos x="T0" y="T1"/>
                </a:cxn>
                <a:cxn ang="0">
                  <a:pos x="T2" y="T3"/>
                </a:cxn>
                <a:cxn ang="0">
                  <a:pos x="T4" y="T5"/>
                </a:cxn>
                <a:cxn ang="0">
                  <a:pos x="T6" y="T7"/>
                </a:cxn>
                <a:cxn ang="0">
                  <a:pos x="T8" y="T9"/>
                </a:cxn>
                <a:cxn ang="0">
                  <a:pos x="T10" y="T11"/>
                </a:cxn>
              </a:cxnLst>
              <a:rect l="0" t="0" r="r" b="b"/>
              <a:pathLst>
                <a:path w="26" h="114">
                  <a:moveTo>
                    <a:pt x="13" y="0"/>
                  </a:moveTo>
                  <a:cubicBezTo>
                    <a:pt x="6" y="0"/>
                    <a:pt x="0" y="6"/>
                    <a:pt x="0" y="13"/>
                  </a:cubicBezTo>
                  <a:cubicBezTo>
                    <a:pt x="0" y="114"/>
                    <a:pt x="0" y="114"/>
                    <a:pt x="0" y="114"/>
                  </a:cubicBezTo>
                  <a:cubicBezTo>
                    <a:pt x="9" y="112"/>
                    <a:pt x="17" y="110"/>
                    <a:pt x="26" y="108"/>
                  </a:cubicBezTo>
                  <a:cubicBezTo>
                    <a:pt x="26" y="13"/>
                    <a:pt x="26" y="13"/>
                    <a:pt x="26" y="13"/>
                  </a:cubicBezTo>
                  <a:cubicBezTo>
                    <a:pt x="26" y="6"/>
                    <a:pt x="20" y="0"/>
                    <a:pt x="13" y="0"/>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117" name="Freeform 31">
              <a:extLst>
                <a:ext uri="{FF2B5EF4-FFF2-40B4-BE49-F238E27FC236}">
                  <a16:creationId xmlns:a16="http://schemas.microsoft.com/office/drawing/2014/main" id="{5C2F7625-6175-8D42-AF08-FC0E5E5651C9}"/>
                </a:ext>
              </a:extLst>
            </p:cNvPr>
            <p:cNvSpPr>
              <a:spLocks/>
            </p:cNvSpPr>
            <p:nvPr/>
          </p:nvSpPr>
          <p:spPr bwMode="auto">
            <a:xfrm>
              <a:off x="4740684" y="1951612"/>
              <a:ext cx="30508" cy="135034"/>
            </a:xfrm>
            <a:custGeom>
              <a:avLst/>
              <a:gdLst>
                <a:gd name="T0" fmla="*/ 0 w 26"/>
                <a:gd name="T1" fmla="*/ 0 h 114"/>
                <a:gd name="T2" fmla="*/ 0 w 26"/>
                <a:gd name="T3" fmla="*/ 101 h 114"/>
                <a:gd name="T4" fmla="*/ 13 w 26"/>
                <a:gd name="T5" fmla="*/ 114 h 114"/>
                <a:gd name="T6" fmla="*/ 26 w 26"/>
                <a:gd name="T7" fmla="*/ 101 h 114"/>
                <a:gd name="T8" fmla="*/ 26 w 26"/>
                <a:gd name="T9" fmla="*/ 6 h 114"/>
                <a:gd name="T10" fmla="*/ 0 w 26"/>
                <a:gd name="T11" fmla="*/ 0 h 114"/>
              </a:gdLst>
              <a:ahLst/>
              <a:cxnLst>
                <a:cxn ang="0">
                  <a:pos x="T0" y="T1"/>
                </a:cxn>
                <a:cxn ang="0">
                  <a:pos x="T2" y="T3"/>
                </a:cxn>
                <a:cxn ang="0">
                  <a:pos x="T4" y="T5"/>
                </a:cxn>
                <a:cxn ang="0">
                  <a:pos x="T6" y="T7"/>
                </a:cxn>
                <a:cxn ang="0">
                  <a:pos x="T8" y="T9"/>
                </a:cxn>
                <a:cxn ang="0">
                  <a:pos x="T10" y="T11"/>
                </a:cxn>
              </a:cxnLst>
              <a:rect l="0" t="0" r="r" b="b"/>
              <a:pathLst>
                <a:path w="26" h="114">
                  <a:moveTo>
                    <a:pt x="0" y="0"/>
                  </a:moveTo>
                  <a:cubicBezTo>
                    <a:pt x="0" y="101"/>
                    <a:pt x="0" y="101"/>
                    <a:pt x="0" y="101"/>
                  </a:cubicBezTo>
                  <a:cubicBezTo>
                    <a:pt x="0" y="108"/>
                    <a:pt x="6" y="114"/>
                    <a:pt x="13" y="114"/>
                  </a:cubicBezTo>
                  <a:cubicBezTo>
                    <a:pt x="20" y="114"/>
                    <a:pt x="26" y="108"/>
                    <a:pt x="26" y="101"/>
                  </a:cubicBezTo>
                  <a:cubicBezTo>
                    <a:pt x="26" y="6"/>
                    <a:pt x="26" y="6"/>
                    <a:pt x="26" y="6"/>
                  </a:cubicBezTo>
                  <a:cubicBezTo>
                    <a:pt x="17" y="4"/>
                    <a:pt x="9" y="2"/>
                    <a:pt x="0" y="0"/>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118" name="Freeform 32">
              <a:extLst>
                <a:ext uri="{FF2B5EF4-FFF2-40B4-BE49-F238E27FC236}">
                  <a16:creationId xmlns:a16="http://schemas.microsoft.com/office/drawing/2014/main" id="{214FD401-EEC4-B347-A99B-5754A21B9714}"/>
                </a:ext>
              </a:extLst>
            </p:cNvPr>
            <p:cNvSpPr>
              <a:spLocks/>
            </p:cNvSpPr>
            <p:nvPr/>
          </p:nvSpPr>
          <p:spPr bwMode="auto">
            <a:xfrm>
              <a:off x="4565140" y="1934607"/>
              <a:ext cx="31007" cy="152038"/>
            </a:xfrm>
            <a:custGeom>
              <a:avLst/>
              <a:gdLst>
                <a:gd name="T0" fmla="*/ 16 w 26"/>
                <a:gd name="T1" fmla="*/ 0 h 128"/>
                <a:gd name="T2" fmla="*/ 0 w 26"/>
                <a:gd name="T3" fmla="*/ 0 h 128"/>
                <a:gd name="T4" fmla="*/ 0 w 26"/>
                <a:gd name="T5" fmla="*/ 115 h 128"/>
                <a:gd name="T6" fmla="*/ 13 w 26"/>
                <a:gd name="T7" fmla="*/ 128 h 128"/>
                <a:gd name="T8" fmla="*/ 26 w 26"/>
                <a:gd name="T9" fmla="*/ 115 h 128"/>
                <a:gd name="T10" fmla="*/ 26 w 26"/>
                <a:gd name="T11" fmla="*/ 0 h 128"/>
                <a:gd name="T12" fmla="*/ 16 w 26"/>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26" h="128">
                  <a:moveTo>
                    <a:pt x="16" y="0"/>
                  </a:moveTo>
                  <a:cubicBezTo>
                    <a:pt x="11" y="0"/>
                    <a:pt x="5" y="0"/>
                    <a:pt x="0" y="0"/>
                  </a:cubicBezTo>
                  <a:cubicBezTo>
                    <a:pt x="0" y="115"/>
                    <a:pt x="0" y="115"/>
                    <a:pt x="0" y="115"/>
                  </a:cubicBezTo>
                  <a:cubicBezTo>
                    <a:pt x="0" y="122"/>
                    <a:pt x="6" y="128"/>
                    <a:pt x="13" y="128"/>
                  </a:cubicBezTo>
                  <a:cubicBezTo>
                    <a:pt x="20" y="128"/>
                    <a:pt x="26" y="122"/>
                    <a:pt x="26" y="115"/>
                  </a:cubicBezTo>
                  <a:cubicBezTo>
                    <a:pt x="26" y="0"/>
                    <a:pt x="26" y="0"/>
                    <a:pt x="26" y="0"/>
                  </a:cubicBezTo>
                  <a:cubicBezTo>
                    <a:pt x="23" y="0"/>
                    <a:pt x="19" y="0"/>
                    <a:pt x="16" y="0"/>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119" name="Freeform 33">
              <a:extLst>
                <a:ext uri="{FF2B5EF4-FFF2-40B4-BE49-F238E27FC236}">
                  <a16:creationId xmlns:a16="http://schemas.microsoft.com/office/drawing/2014/main" id="{14398146-9C80-9146-9D3D-06C7C7558526}"/>
                </a:ext>
              </a:extLst>
            </p:cNvPr>
            <p:cNvSpPr>
              <a:spLocks/>
            </p:cNvSpPr>
            <p:nvPr/>
          </p:nvSpPr>
          <p:spPr bwMode="auto">
            <a:xfrm>
              <a:off x="4653162" y="1938608"/>
              <a:ext cx="30508" cy="148037"/>
            </a:xfrm>
            <a:custGeom>
              <a:avLst/>
              <a:gdLst>
                <a:gd name="T0" fmla="*/ 0 w 26"/>
                <a:gd name="T1" fmla="*/ 0 h 125"/>
                <a:gd name="T2" fmla="*/ 0 w 26"/>
                <a:gd name="T3" fmla="*/ 112 h 125"/>
                <a:gd name="T4" fmla="*/ 13 w 26"/>
                <a:gd name="T5" fmla="*/ 125 h 125"/>
                <a:gd name="T6" fmla="*/ 26 w 26"/>
                <a:gd name="T7" fmla="*/ 112 h 125"/>
                <a:gd name="T8" fmla="*/ 26 w 26"/>
                <a:gd name="T9" fmla="*/ 3 h 125"/>
                <a:gd name="T10" fmla="*/ 0 w 26"/>
                <a:gd name="T11" fmla="*/ 0 h 125"/>
              </a:gdLst>
              <a:ahLst/>
              <a:cxnLst>
                <a:cxn ang="0">
                  <a:pos x="T0" y="T1"/>
                </a:cxn>
                <a:cxn ang="0">
                  <a:pos x="T2" y="T3"/>
                </a:cxn>
                <a:cxn ang="0">
                  <a:pos x="T4" y="T5"/>
                </a:cxn>
                <a:cxn ang="0">
                  <a:pos x="T6" y="T7"/>
                </a:cxn>
                <a:cxn ang="0">
                  <a:pos x="T8" y="T9"/>
                </a:cxn>
                <a:cxn ang="0">
                  <a:pos x="T10" y="T11"/>
                </a:cxn>
              </a:cxnLst>
              <a:rect l="0" t="0" r="r" b="b"/>
              <a:pathLst>
                <a:path w="26" h="125">
                  <a:moveTo>
                    <a:pt x="0" y="0"/>
                  </a:moveTo>
                  <a:cubicBezTo>
                    <a:pt x="0" y="112"/>
                    <a:pt x="0" y="112"/>
                    <a:pt x="0" y="112"/>
                  </a:cubicBezTo>
                  <a:cubicBezTo>
                    <a:pt x="0" y="119"/>
                    <a:pt x="6" y="125"/>
                    <a:pt x="13" y="125"/>
                  </a:cubicBezTo>
                  <a:cubicBezTo>
                    <a:pt x="20" y="125"/>
                    <a:pt x="26" y="119"/>
                    <a:pt x="26" y="112"/>
                  </a:cubicBezTo>
                  <a:cubicBezTo>
                    <a:pt x="26" y="3"/>
                    <a:pt x="26" y="3"/>
                    <a:pt x="26" y="3"/>
                  </a:cubicBezTo>
                  <a:cubicBezTo>
                    <a:pt x="17" y="1"/>
                    <a:pt x="9" y="1"/>
                    <a:pt x="0" y="0"/>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120" name="Freeform 34">
              <a:extLst>
                <a:ext uri="{FF2B5EF4-FFF2-40B4-BE49-F238E27FC236}">
                  <a16:creationId xmlns:a16="http://schemas.microsoft.com/office/drawing/2014/main" id="{87A92190-A8C8-F64D-9FB7-1A75DAC6AA56}"/>
                </a:ext>
              </a:extLst>
            </p:cNvPr>
            <p:cNvSpPr>
              <a:spLocks/>
            </p:cNvSpPr>
            <p:nvPr/>
          </p:nvSpPr>
          <p:spPr bwMode="auto">
            <a:xfrm>
              <a:off x="4390096" y="1952611"/>
              <a:ext cx="30508" cy="134034"/>
            </a:xfrm>
            <a:custGeom>
              <a:avLst/>
              <a:gdLst>
                <a:gd name="T0" fmla="*/ 0 w 26"/>
                <a:gd name="T1" fmla="*/ 7 h 113"/>
                <a:gd name="T2" fmla="*/ 0 w 26"/>
                <a:gd name="T3" fmla="*/ 100 h 113"/>
                <a:gd name="T4" fmla="*/ 13 w 26"/>
                <a:gd name="T5" fmla="*/ 113 h 113"/>
                <a:gd name="T6" fmla="*/ 26 w 26"/>
                <a:gd name="T7" fmla="*/ 100 h 113"/>
                <a:gd name="T8" fmla="*/ 26 w 26"/>
                <a:gd name="T9" fmla="*/ 0 h 113"/>
                <a:gd name="T10" fmla="*/ 0 w 26"/>
                <a:gd name="T11" fmla="*/ 7 h 113"/>
              </a:gdLst>
              <a:ahLst/>
              <a:cxnLst>
                <a:cxn ang="0">
                  <a:pos x="T0" y="T1"/>
                </a:cxn>
                <a:cxn ang="0">
                  <a:pos x="T2" y="T3"/>
                </a:cxn>
                <a:cxn ang="0">
                  <a:pos x="T4" y="T5"/>
                </a:cxn>
                <a:cxn ang="0">
                  <a:pos x="T6" y="T7"/>
                </a:cxn>
                <a:cxn ang="0">
                  <a:pos x="T8" y="T9"/>
                </a:cxn>
                <a:cxn ang="0">
                  <a:pos x="T10" y="T11"/>
                </a:cxn>
              </a:cxnLst>
              <a:rect l="0" t="0" r="r" b="b"/>
              <a:pathLst>
                <a:path w="26" h="113">
                  <a:moveTo>
                    <a:pt x="0" y="7"/>
                  </a:moveTo>
                  <a:cubicBezTo>
                    <a:pt x="0" y="100"/>
                    <a:pt x="0" y="100"/>
                    <a:pt x="0" y="100"/>
                  </a:cubicBezTo>
                  <a:cubicBezTo>
                    <a:pt x="0" y="107"/>
                    <a:pt x="6" y="113"/>
                    <a:pt x="13" y="113"/>
                  </a:cubicBezTo>
                  <a:cubicBezTo>
                    <a:pt x="20" y="113"/>
                    <a:pt x="26" y="107"/>
                    <a:pt x="26" y="100"/>
                  </a:cubicBezTo>
                  <a:cubicBezTo>
                    <a:pt x="26" y="0"/>
                    <a:pt x="26" y="0"/>
                    <a:pt x="26" y="0"/>
                  </a:cubicBezTo>
                  <a:cubicBezTo>
                    <a:pt x="17" y="2"/>
                    <a:pt x="9" y="4"/>
                    <a:pt x="0" y="7"/>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sp>
          <p:nvSpPr>
            <p:cNvPr id="121" name="Freeform 35">
              <a:extLst>
                <a:ext uri="{FF2B5EF4-FFF2-40B4-BE49-F238E27FC236}">
                  <a16:creationId xmlns:a16="http://schemas.microsoft.com/office/drawing/2014/main" id="{1B695B52-7033-3F48-9B69-0A66872C3490}"/>
                </a:ext>
              </a:extLst>
            </p:cNvPr>
            <p:cNvSpPr>
              <a:spLocks/>
            </p:cNvSpPr>
            <p:nvPr/>
          </p:nvSpPr>
          <p:spPr bwMode="auto">
            <a:xfrm>
              <a:off x="4477618" y="1938608"/>
              <a:ext cx="31007" cy="148037"/>
            </a:xfrm>
            <a:custGeom>
              <a:avLst/>
              <a:gdLst>
                <a:gd name="T0" fmla="*/ 0 w 26"/>
                <a:gd name="T1" fmla="*/ 3 h 125"/>
                <a:gd name="T2" fmla="*/ 0 w 26"/>
                <a:gd name="T3" fmla="*/ 112 h 125"/>
                <a:gd name="T4" fmla="*/ 13 w 26"/>
                <a:gd name="T5" fmla="*/ 125 h 125"/>
                <a:gd name="T6" fmla="*/ 26 w 26"/>
                <a:gd name="T7" fmla="*/ 112 h 125"/>
                <a:gd name="T8" fmla="*/ 26 w 26"/>
                <a:gd name="T9" fmla="*/ 0 h 125"/>
                <a:gd name="T10" fmla="*/ 0 w 26"/>
                <a:gd name="T11" fmla="*/ 3 h 125"/>
              </a:gdLst>
              <a:ahLst/>
              <a:cxnLst>
                <a:cxn ang="0">
                  <a:pos x="T0" y="T1"/>
                </a:cxn>
                <a:cxn ang="0">
                  <a:pos x="T2" y="T3"/>
                </a:cxn>
                <a:cxn ang="0">
                  <a:pos x="T4" y="T5"/>
                </a:cxn>
                <a:cxn ang="0">
                  <a:pos x="T6" y="T7"/>
                </a:cxn>
                <a:cxn ang="0">
                  <a:pos x="T8" y="T9"/>
                </a:cxn>
                <a:cxn ang="0">
                  <a:pos x="T10" y="T11"/>
                </a:cxn>
              </a:cxnLst>
              <a:rect l="0" t="0" r="r" b="b"/>
              <a:pathLst>
                <a:path w="26" h="125">
                  <a:moveTo>
                    <a:pt x="0" y="3"/>
                  </a:moveTo>
                  <a:cubicBezTo>
                    <a:pt x="0" y="112"/>
                    <a:pt x="0" y="112"/>
                    <a:pt x="0" y="112"/>
                  </a:cubicBezTo>
                  <a:cubicBezTo>
                    <a:pt x="0" y="119"/>
                    <a:pt x="6" y="125"/>
                    <a:pt x="13" y="125"/>
                  </a:cubicBezTo>
                  <a:cubicBezTo>
                    <a:pt x="20" y="125"/>
                    <a:pt x="26" y="119"/>
                    <a:pt x="26" y="112"/>
                  </a:cubicBezTo>
                  <a:cubicBezTo>
                    <a:pt x="26" y="0"/>
                    <a:pt x="26" y="0"/>
                    <a:pt x="26" y="0"/>
                  </a:cubicBezTo>
                  <a:cubicBezTo>
                    <a:pt x="17" y="1"/>
                    <a:pt x="9" y="2"/>
                    <a:pt x="0" y="3"/>
                  </a:cubicBezTo>
                  <a:close/>
                </a:path>
              </a:pathLst>
            </a:custGeom>
            <a:solidFill>
              <a:schemeClr val="bg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n-lt"/>
                <a:ea typeface="CiscoSans ExtraLight" charset="0"/>
                <a:cs typeface="CiscoSans ExtraLight" charset="0"/>
              </a:endParaRPr>
            </a:p>
          </p:txBody>
        </p:sp>
      </p:grpSp>
      <p:sp>
        <p:nvSpPr>
          <p:cNvPr id="122" name="TextBox 121">
            <a:extLst>
              <a:ext uri="{FF2B5EF4-FFF2-40B4-BE49-F238E27FC236}">
                <a16:creationId xmlns:a16="http://schemas.microsoft.com/office/drawing/2014/main" id="{75E356F2-A1A1-AF48-A074-647A78F3079B}"/>
              </a:ext>
            </a:extLst>
          </p:cNvPr>
          <p:cNvSpPr txBox="1"/>
          <p:nvPr/>
        </p:nvSpPr>
        <p:spPr>
          <a:xfrm>
            <a:off x="2855062" y="3790602"/>
            <a:ext cx="3406382" cy="560153"/>
          </a:xfrm>
          <a:prstGeom prst="rect">
            <a:avLst/>
          </a:prstGeom>
          <a:noFill/>
        </p:spPr>
        <p:txBody>
          <a:bodyPr wrap="none" lIns="0" tIns="0" rIns="0" bIns="0" rtlCol="0">
            <a:spAutoFit/>
          </a:bodyPr>
          <a:lstStyle>
            <a:defPPr>
              <a:defRPr lang="en-US"/>
            </a:defPPr>
            <a:lvl1pPr algn="ctr">
              <a:defRPr sz="1600" b="1">
                <a:solidFill>
                  <a:schemeClr val="bg2"/>
                </a:solidFill>
                <a:ea typeface="ＭＳ Ｐゴシック" charset="0"/>
                <a:cs typeface="ＭＳ Ｐゴシック" charset="0"/>
              </a:defRPr>
            </a:lvl1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BCEB"/>
                </a:solidFill>
                <a:effectLst/>
                <a:uLnTx/>
                <a:uFillTx/>
                <a:latin typeface="+mn-lt"/>
                <a:ea typeface="CiscoSans ExtraLight" charset="0"/>
                <a:cs typeface="CiscoSans ExtraLight" charset="0"/>
              </a:rPr>
              <a:t>Application Modernization</a:t>
            </a:r>
          </a:p>
          <a:p>
            <a:pPr marL="0" marR="0" lvl="1" indent="0" algn="ctr" defTabSz="684213" rtl="0" eaLnBrk="1" fontAlgn="base" latinLnBrk="0" hangingPunct="1">
              <a:lnSpc>
                <a:spcPct val="95000"/>
              </a:lnSpc>
              <a:spcBef>
                <a:spcPts val="600"/>
              </a:spcBef>
              <a:spcAft>
                <a:spcPct val="0"/>
              </a:spcAft>
              <a:buClr>
                <a:srgbClr val="FFFFFF"/>
              </a:buClr>
              <a:buSzPct val="80000"/>
              <a:buFontTx/>
              <a:buNone/>
              <a:tabLst/>
              <a:defRPr/>
            </a:pPr>
            <a:r>
              <a:rPr kumimoji="0" lang="en-US" sz="1200" b="0" i="0" u="none" strike="noStrike" kern="1200" cap="none" spc="0" normalizeH="0" baseline="0" noProof="0" dirty="0">
                <a:ln>
                  <a:noFill/>
                </a:ln>
                <a:effectLst/>
                <a:uLnTx/>
                <a:uFillTx/>
                <a:latin typeface="+mn-lt"/>
                <a:ea typeface="CiscoSans ExtraLight" charset="0"/>
                <a:cs typeface="CiscoSans ExtraLight" charset="0"/>
              </a:rPr>
              <a:t>Continuous development | Micro Services | APIs</a:t>
            </a:r>
          </a:p>
        </p:txBody>
      </p:sp>
    </p:spTree>
    <p:extLst>
      <p:ext uri="{BB962C8B-B14F-4D97-AF65-F5344CB8AC3E}">
        <p14:creationId xmlns:p14="http://schemas.microsoft.com/office/powerpoint/2010/main" val="77324218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3E59C786-339E-A64A-8918-401051567272}"/>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flipH="1">
            <a:off x="4660766" y="0"/>
            <a:ext cx="4409405" cy="5143500"/>
          </a:xfrm>
          <a:prstGeom prst="rect">
            <a:avLst/>
          </a:prstGeom>
        </p:spPr>
      </p:pic>
      <p:pic>
        <p:nvPicPr>
          <p:cNvPr id="23" name="Picture 22">
            <a:extLst>
              <a:ext uri="{FF2B5EF4-FFF2-40B4-BE49-F238E27FC236}">
                <a16:creationId xmlns:a16="http://schemas.microsoft.com/office/drawing/2014/main" id="{0349AB96-315A-1846-849D-69655879C85E}"/>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t="-496"/>
          <a:stretch/>
        </p:blipFill>
        <p:spPr>
          <a:xfrm>
            <a:off x="-32007" y="0"/>
            <a:ext cx="4692774" cy="5143500"/>
          </a:xfrm>
          <a:prstGeom prst="rect">
            <a:avLst/>
          </a:prstGeom>
        </p:spPr>
      </p:pic>
      <p:grpSp>
        <p:nvGrpSpPr>
          <p:cNvPr id="19" name="Group 18">
            <a:extLst>
              <a:ext uri="{FF2B5EF4-FFF2-40B4-BE49-F238E27FC236}">
                <a16:creationId xmlns:a16="http://schemas.microsoft.com/office/drawing/2014/main" id="{3FF03E9E-85EB-F142-9A8D-F4E2FB7C7221}"/>
              </a:ext>
            </a:extLst>
          </p:cNvPr>
          <p:cNvGrpSpPr/>
          <p:nvPr/>
        </p:nvGrpSpPr>
        <p:grpSpPr>
          <a:xfrm>
            <a:off x="-1770189" y="384236"/>
            <a:ext cx="7800878" cy="1690728"/>
            <a:chOff x="-2151189" y="344904"/>
            <a:chExt cx="7800878" cy="1690728"/>
          </a:xfrm>
        </p:grpSpPr>
        <p:sp>
          <p:nvSpPr>
            <p:cNvPr id="11" name="Rounded Rectangle 10">
              <a:extLst>
                <a:ext uri="{FF2B5EF4-FFF2-40B4-BE49-F238E27FC236}">
                  <a16:creationId xmlns:a16="http://schemas.microsoft.com/office/drawing/2014/main" id="{6C50C9A5-A328-7E4D-B1E5-EE0B79DD9E05}"/>
                </a:ext>
              </a:extLst>
            </p:cNvPr>
            <p:cNvSpPr>
              <a:spLocks noChangeAspect="1"/>
            </p:cNvSpPr>
            <p:nvPr/>
          </p:nvSpPr>
          <p:spPr>
            <a:xfrm rot="16200000">
              <a:off x="903886" y="-2710171"/>
              <a:ext cx="1690728" cy="7800878"/>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dirty="0">
                <a:solidFill>
                  <a:schemeClr val="bg1"/>
                </a:solidFill>
              </a:endParaRPr>
            </a:p>
          </p:txBody>
        </p:sp>
        <p:grpSp>
          <p:nvGrpSpPr>
            <p:cNvPr id="9" name="Group 8">
              <a:extLst>
                <a:ext uri="{FF2B5EF4-FFF2-40B4-BE49-F238E27FC236}">
                  <a16:creationId xmlns:a16="http://schemas.microsoft.com/office/drawing/2014/main" id="{6852631B-695D-C046-8963-FBA20E8D60B9}"/>
                </a:ext>
              </a:extLst>
            </p:cNvPr>
            <p:cNvGrpSpPr/>
            <p:nvPr/>
          </p:nvGrpSpPr>
          <p:grpSpPr>
            <a:xfrm>
              <a:off x="-32007" y="636270"/>
              <a:ext cx="5139090" cy="1107996"/>
              <a:chOff x="-32007" y="643645"/>
              <a:chExt cx="5139090" cy="1107996"/>
            </a:xfrm>
          </p:grpSpPr>
          <p:sp>
            <p:nvSpPr>
              <p:cNvPr id="5" name="TextBox 4">
                <a:extLst>
                  <a:ext uri="{FF2B5EF4-FFF2-40B4-BE49-F238E27FC236}">
                    <a16:creationId xmlns:a16="http://schemas.microsoft.com/office/drawing/2014/main" id="{70E4D11C-1F55-F649-8538-804B8687B453}"/>
                  </a:ext>
                </a:extLst>
              </p:cNvPr>
              <p:cNvSpPr txBox="1"/>
              <p:nvPr/>
            </p:nvSpPr>
            <p:spPr>
              <a:xfrm>
                <a:off x="-32007" y="643645"/>
                <a:ext cx="3548742" cy="461665"/>
              </a:xfrm>
              <a:prstGeom prst="rect">
                <a:avLst/>
              </a:prstGeom>
              <a:noFill/>
            </p:spPr>
            <p:txBody>
              <a:bodyPr wrap="square" rtlCol="0">
                <a:spAutoFit/>
              </a:bodyPr>
              <a:lstStyle/>
              <a:p>
                <a:r>
                  <a:rPr lang="en-US" sz="2400" dirty="0">
                    <a:solidFill>
                      <a:schemeClr val="accent1"/>
                    </a:solidFill>
                    <a:latin typeface="+mn-lt"/>
                  </a:rPr>
                  <a:t>Consumer simplicity</a:t>
                </a:r>
              </a:p>
            </p:txBody>
          </p:sp>
          <p:sp>
            <p:nvSpPr>
              <p:cNvPr id="4" name="TextBox 3">
                <a:extLst>
                  <a:ext uri="{FF2B5EF4-FFF2-40B4-BE49-F238E27FC236}">
                    <a16:creationId xmlns:a16="http://schemas.microsoft.com/office/drawing/2014/main" id="{8EEBB451-B5CD-A44F-ACDF-542737CFB62F}"/>
                  </a:ext>
                </a:extLst>
              </p:cNvPr>
              <p:cNvSpPr txBox="1"/>
              <p:nvPr/>
            </p:nvSpPr>
            <p:spPr>
              <a:xfrm>
                <a:off x="-32007" y="1105310"/>
                <a:ext cx="5139090" cy="646331"/>
              </a:xfrm>
              <a:prstGeom prst="rect">
                <a:avLst/>
              </a:prstGeom>
              <a:noFill/>
            </p:spPr>
            <p:txBody>
              <a:bodyPr wrap="square" rtlCol="0">
                <a:spAutoFit/>
              </a:bodyPr>
              <a:lstStyle/>
              <a:p>
                <a:r>
                  <a:rPr lang="en-US" dirty="0">
                    <a:solidFill>
                      <a:schemeClr val="bg2"/>
                    </a:solidFill>
                    <a:latin typeface="+mn-lt"/>
                  </a:rPr>
                  <a:t>Technology has changed how we shop, bank, and plan vacations all on our phones or laptops.</a:t>
                </a:r>
              </a:p>
            </p:txBody>
          </p:sp>
        </p:grpSp>
      </p:grpSp>
      <p:grpSp>
        <p:nvGrpSpPr>
          <p:cNvPr id="8" name="Group 7">
            <a:extLst>
              <a:ext uri="{FF2B5EF4-FFF2-40B4-BE49-F238E27FC236}">
                <a16:creationId xmlns:a16="http://schemas.microsoft.com/office/drawing/2014/main" id="{22E093BE-5B45-9B4D-AE5D-6DA90EB08EDD}"/>
              </a:ext>
            </a:extLst>
          </p:cNvPr>
          <p:cNvGrpSpPr/>
          <p:nvPr/>
        </p:nvGrpSpPr>
        <p:grpSpPr>
          <a:xfrm>
            <a:off x="3254278" y="3364030"/>
            <a:ext cx="7800878" cy="1690728"/>
            <a:chOff x="3254278" y="3364030"/>
            <a:chExt cx="7800878" cy="1690728"/>
          </a:xfrm>
        </p:grpSpPr>
        <p:sp>
          <p:nvSpPr>
            <p:cNvPr id="18" name="Rounded Rectangle 17">
              <a:extLst>
                <a:ext uri="{FF2B5EF4-FFF2-40B4-BE49-F238E27FC236}">
                  <a16:creationId xmlns:a16="http://schemas.microsoft.com/office/drawing/2014/main" id="{E5F299C0-2746-9F4E-972C-7D3D72385EAD}"/>
                </a:ext>
              </a:extLst>
            </p:cNvPr>
            <p:cNvSpPr>
              <a:spLocks noChangeAspect="1"/>
            </p:cNvSpPr>
            <p:nvPr/>
          </p:nvSpPr>
          <p:spPr>
            <a:xfrm rot="16200000">
              <a:off x="6309353" y="308955"/>
              <a:ext cx="1690728" cy="7800878"/>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dirty="0">
                <a:solidFill>
                  <a:schemeClr val="bg1"/>
                </a:solidFill>
              </a:endParaRPr>
            </a:p>
          </p:txBody>
        </p:sp>
        <p:grpSp>
          <p:nvGrpSpPr>
            <p:cNvPr id="6" name="Group 5">
              <a:extLst>
                <a:ext uri="{FF2B5EF4-FFF2-40B4-BE49-F238E27FC236}">
                  <a16:creationId xmlns:a16="http://schemas.microsoft.com/office/drawing/2014/main" id="{D5E832A8-1AD4-AF42-9DC1-148C2A2DEA65}"/>
                </a:ext>
              </a:extLst>
            </p:cNvPr>
            <p:cNvGrpSpPr/>
            <p:nvPr/>
          </p:nvGrpSpPr>
          <p:grpSpPr>
            <a:xfrm>
              <a:off x="3897735" y="3627190"/>
              <a:ext cx="5319025" cy="1107996"/>
              <a:chOff x="2841821" y="3587565"/>
              <a:chExt cx="5319025" cy="1107996"/>
            </a:xfrm>
          </p:grpSpPr>
          <p:sp>
            <p:nvSpPr>
              <p:cNvPr id="15" name="TextBox 14">
                <a:extLst>
                  <a:ext uri="{FF2B5EF4-FFF2-40B4-BE49-F238E27FC236}">
                    <a16:creationId xmlns:a16="http://schemas.microsoft.com/office/drawing/2014/main" id="{5702F54D-31A8-5F4B-9232-4001D48F9A46}"/>
                  </a:ext>
                </a:extLst>
              </p:cNvPr>
              <p:cNvSpPr txBox="1"/>
              <p:nvPr/>
            </p:nvSpPr>
            <p:spPr>
              <a:xfrm>
                <a:off x="2841821" y="3587565"/>
                <a:ext cx="5172436" cy="461665"/>
              </a:xfrm>
              <a:prstGeom prst="rect">
                <a:avLst/>
              </a:prstGeom>
              <a:noFill/>
            </p:spPr>
            <p:txBody>
              <a:bodyPr wrap="square" rtlCol="0">
                <a:spAutoFit/>
              </a:bodyPr>
              <a:lstStyle/>
              <a:p>
                <a:r>
                  <a:rPr lang="en-US" sz="2400" dirty="0">
                    <a:solidFill>
                      <a:schemeClr val="accent1"/>
                    </a:solidFill>
                    <a:latin typeface="+mn-lt"/>
                  </a:rPr>
                  <a:t>IT operational complexity</a:t>
                </a:r>
              </a:p>
            </p:txBody>
          </p:sp>
          <p:sp>
            <p:nvSpPr>
              <p:cNvPr id="17" name="TextBox 16">
                <a:extLst>
                  <a:ext uri="{FF2B5EF4-FFF2-40B4-BE49-F238E27FC236}">
                    <a16:creationId xmlns:a16="http://schemas.microsoft.com/office/drawing/2014/main" id="{E233AE90-6B4B-3242-B46E-DF54B3D68163}"/>
                  </a:ext>
                </a:extLst>
              </p:cNvPr>
              <p:cNvSpPr txBox="1"/>
              <p:nvPr/>
            </p:nvSpPr>
            <p:spPr>
              <a:xfrm>
                <a:off x="2841821" y="4049230"/>
                <a:ext cx="5319025" cy="646331"/>
              </a:xfrm>
              <a:prstGeom prst="rect">
                <a:avLst/>
              </a:prstGeom>
              <a:noFill/>
            </p:spPr>
            <p:txBody>
              <a:bodyPr wrap="square" rtlCol="0">
                <a:spAutoFit/>
              </a:bodyPr>
              <a:lstStyle/>
              <a:p>
                <a:r>
                  <a:rPr lang="en-US" dirty="0">
                    <a:solidFill>
                      <a:schemeClr val="bg2"/>
                    </a:solidFill>
                    <a:latin typeface="+mn-lt"/>
                  </a:rPr>
                  <a:t>Data Centers have to deliver with no room for error or downtime to support these innovations. </a:t>
                </a:r>
              </a:p>
            </p:txBody>
          </p:sp>
        </p:grpSp>
      </p:grpSp>
    </p:spTree>
    <p:extLst>
      <p:ext uri="{BB962C8B-B14F-4D97-AF65-F5344CB8AC3E}">
        <p14:creationId xmlns:p14="http://schemas.microsoft.com/office/powerpoint/2010/main" val="125669113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A0E0A21-D615-7648-B146-F61F0011ADD8}"/>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0" y="0"/>
            <a:ext cx="9144000" cy="5162826"/>
          </a:xfrm>
          <a:prstGeom prst="rect">
            <a:avLst/>
          </a:prstGeom>
        </p:spPr>
      </p:pic>
      <p:sp>
        <p:nvSpPr>
          <p:cNvPr id="13" name="Shape 959">
            <a:extLst>
              <a:ext uri="{FF2B5EF4-FFF2-40B4-BE49-F238E27FC236}">
                <a16:creationId xmlns:a16="http://schemas.microsoft.com/office/drawing/2014/main" id="{69CFED00-8119-544F-A952-D1771AD3BAC4}"/>
              </a:ext>
            </a:extLst>
          </p:cNvPr>
          <p:cNvSpPr/>
          <p:nvPr/>
        </p:nvSpPr>
        <p:spPr>
          <a:xfrm>
            <a:off x="0" y="4000500"/>
            <a:ext cx="9144000" cy="1165292"/>
          </a:xfrm>
          <a:prstGeom prst="rect">
            <a:avLst/>
          </a:prstGeom>
          <a:solidFill>
            <a:schemeClr val="accent1"/>
          </a:solidFill>
          <a:ln>
            <a:noFill/>
          </a:ln>
        </p:spPr>
        <p:txBody>
          <a:bodyPr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 name="Title 3"/>
          <p:cNvSpPr>
            <a:spLocks noGrp="1"/>
          </p:cNvSpPr>
          <p:nvPr>
            <p:ph type="title"/>
          </p:nvPr>
        </p:nvSpPr>
        <p:spPr>
          <a:xfrm>
            <a:off x="399256" y="4217227"/>
            <a:ext cx="8345488" cy="731837"/>
          </a:xfrm>
        </p:spPr>
        <p:txBody>
          <a:bodyPr/>
          <a:lstStyle/>
          <a:p>
            <a:r>
              <a:rPr lang="en-US" sz="3200" dirty="0">
                <a:solidFill>
                  <a:schemeClr val="bg1"/>
                </a:solidFill>
              </a:rPr>
              <a:t>Meeting the demands of business</a:t>
            </a:r>
          </a:p>
        </p:txBody>
      </p:sp>
      <p:sp>
        <p:nvSpPr>
          <p:cNvPr id="9" name="Rectangle 8">
            <a:extLst>
              <a:ext uri="{FF2B5EF4-FFF2-40B4-BE49-F238E27FC236}">
                <a16:creationId xmlns:a16="http://schemas.microsoft.com/office/drawing/2014/main" id="{0DB3C02A-63EA-A24C-A5D1-5BB95C121720}"/>
              </a:ext>
            </a:extLst>
          </p:cNvPr>
          <p:cNvSpPr/>
          <p:nvPr/>
        </p:nvSpPr>
        <p:spPr>
          <a:xfrm>
            <a:off x="0" y="-2966"/>
            <a:ext cx="9144000" cy="4000500"/>
          </a:xfrm>
          <a:prstGeom prst="rect">
            <a:avLst/>
          </a:prstGeom>
          <a:gradFill>
            <a:gsLst>
              <a:gs pos="0">
                <a:srgbClr val="000000">
                  <a:alpha val="39000"/>
                </a:srgbClr>
              </a:gs>
              <a:gs pos="53000">
                <a:srgbClr val="000000">
                  <a:alpha val="5000"/>
                </a:srgbClr>
              </a:gs>
              <a:gs pos="100000">
                <a:srgbClr val="000000">
                  <a:alpha val="20000"/>
                </a:srgbClr>
              </a:gs>
            </a:gsLst>
            <a:lin ang="5400012"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3" name="Group 32">
            <a:extLst>
              <a:ext uri="{FF2B5EF4-FFF2-40B4-BE49-F238E27FC236}">
                <a16:creationId xmlns:a16="http://schemas.microsoft.com/office/drawing/2014/main" id="{4550848B-9882-C246-966D-DBCA33400293}"/>
              </a:ext>
            </a:extLst>
          </p:cNvPr>
          <p:cNvGrpSpPr>
            <a:grpSpLocks noChangeAspect="1"/>
          </p:cNvGrpSpPr>
          <p:nvPr/>
        </p:nvGrpSpPr>
        <p:grpSpPr>
          <a:xfrm>
            <a:off x="615706" y="1501472"/>
            <a:ext cx="1829544" cy="1483495"/>
            <a:chOff x="208060" y="1922912"/>
            <a:chExt cx="970847" cy="787216"/>
          </a:xfrm>
        </p:grpSpPr>
        <p:grpSp>
          <p:nvGrpSpPr>
            <p:cNvPr id="34" name="Group 33">
              <a:extLst>
                <a:ext uri="{FF2B5EF4-FFF2-40B4-BE49-F238E27FC236}">
                  <a16:creationId xmlns:a16="http://schemas.microsoft.com/office/drawing/2014/main" id="{CABF2F78-4905-9D40-95F7-3E34C8DB5E9E}"/>
                </a:ext>
              </a:extLst>
            </p:cNvPr>
            <p:cNvGrpSpPr/>
            <p:nvPr/>
          </p:nvGrpSpPr>
          <p:grpSpPr>
            <a:xfrm>
              <a:off x="208060" y="1922912"/>
              <a:ext cx="788916" cy="787216"/>
              <a:chOff x="217840" y="3080017"/>
              <a:chExt cx="869480" cy="867606"/>
            </a:xfrm>
          </p:grpSpPr>
          <p:sp>
            <p:nvSpPr>
              <p:cNvPr id="42" name="Oval 41">
                <a:extLst>
                  <a:ext uri="{FF2B5EF4-FFF2-40B4-BE49-F238E27FC236}">
                    <a16:creationId xmlns:a16="http://schemas.microsoft.com/office/drawing/2014/main" id="{19B1B91C-7652-AE4A-B3C7-B8860A705B69}"/>
                  </a:ext>
                </a:extLst>
              </p:cNvPr>
              <p:cNvSpPr/>
              <p:nvPr/>
            </p:nvSpPr>
            <p:spPr>
              <a:xfrm>
                <a:off x="217840" y="3080017"/>
                <a:ext cx="869480" cy="867606"/>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3" name="Group 4">
                <a:extLst>
                  <a:ext uri="{FF2B5EF4-FFF2-40B4-BE49-F238E27FC236}">
                    <a16:creationId xmlns:a16="http://schemas.microsoft.com/office/drawing/2014/main" id="{3F05213B-786D-994D-BF5A-521123838477}"/>
                  </a:ext>
                </a:extLst>
              </p:cNvPr>
              <p:cNvGrpSpPr>
                <a:grpSpLocks noChangeAspect="1"/>
              </p:cNvGrpSpPr>
              <p:nvPr/>
            </p:nvGrpSpPr>
            <p:grpSpPr bwMode="auto">
              <a:xfrm>
                <a:off x="217840" y="3080017"/>
                <a:ext cx="869480" cy="867606"/>
                <a:chOff x="1256" y="0"/>
                <a:chExt cx="3248" cy="3241"/>
              </a:xfrm>
            </p:grpSpPr>
            <p:sp>
              <p:nvSpPr>
                <p:cNvPr id="44" name="Freeform 5">
                  <a:extLst>
                    <a:ext uri="{FF2B5EF4-FFF2-40B4-BE49-F238E27FC236}">
                      <a16:creationId xmlns:a16="http://schemas.microsoft.com/office/drawing/2014/main" id="{99A0B926-9277-8348-B9E8-A00B1295BC31}"/>
                    </a:ext>
                  </a:extLst>
                </p:cNvPr>
                <p:cNvSpPr>
                  <a:spLocks noEditPoints="1"/>
                </p:cNvSpPr>
                <p:nvPr/>
              </p:nvSpPr>
              <p:spPr bwMode="auto">
                <a:xfrm>
                  <a:off x="1256" y="0"/>
                  <a:ext cx="3248" cy="3241"/>
                </a:xfrm>
                <a:custGeom>
                  <a:avLst/>
                  <a:gdLst>
                    <a:gd name="T0" fmla="*/ 2795 w 5590"/>
                    <a:gd name="T1" fmla="*/ 5584 h 5584"/>
                    <a:gd name="T2" fmla="*/ 1707 w 5590"/>
                    <a:gd name="T3" fmla="*/ 5364 h 5584"/>
                    <a:gd name="T4" fmla="*/ 819 w 5590"/>
                    <a:gd name="T5" fmla="*/ 4766 h 5584"/>
                    <a:gd name="T6" fmla="*/ 220 w 5590"/>
                    <a:gd name="T7" fmla="*/ 3879 h 5584"/>
                    <a:gd name="T8" fmla="*/ 0 w 5590"/>
                    <a:gd name="T9" fmla="*/ 2792 h 5584"/>
                    <a:gd name="T10" fmla="*/ 220 w 5590"/>
                    <a:gd name="T11" fmla="*/ 1705 h 5584"/>
                    <a:gd name="T12" fmla="*/ 819 w 5590"/>
                    <a:gd name="T13" fmla="*/ 818 h 5584"/>
                    <a:gd name="T14" fmla="*/ 1707 w 5590"/>
                    <a:gd name="T15" fmla="*/ 220 h 5584"/>
                    <a:gd name="T16" fmla="*/ 2795 w 5590"/>
                    <a:gd name="T17" fmla="*/ 0 h 5584"/>
                    <a:gd name="T18" fmla="*/ 3883 w 5590"/>
                    <a:gd name="T19" fmla="*/ 220 h 5584"/>
                    <a:gd name="T20" fmla="*/ 4771 w 5590"/>
                    <a:gd name="T21" fmla="*/ 818 h 5584"/>
                    <a:gd name="T22" fmla="*/ 5370 w 5590"/>
                    <a:gd name="T23" fmla="*/ 1705 h 5584"/>
                    <a:gd name="T24" fmla="*/ 5590 w 5590"/>
                    <a:gd name="T25" fmla="*/ 2792 h 5584"/>
                    <a:gd name="T26" fmla="*/ 5370 w 5590"/>
                    <a:gd name="T27" fmla="*/ 3879 h 5584"/>
                    <a:gd name="T28" fmla="*/ 4771 w 5590"/>
                    <a:gd name="T29" fmla="*/ 4766 h 5584"/>
                    <a:gd name="T30" fmla="*/ 3883 w 5590"/>
                    <a:gd name="T31" fmla="*/ 5364 h 5584"/>
                    <a:gd name="T32" fmla="*/ 2795 w 5590"/>
                    <a:gd name="T33" fmla="*/ 5584 h 5584"/>
                    <a:gd name="T34" fmla="*/ 2795 w 5590"/>
                    <a:gd name="T35" fmla="*/ 366 h 5584"/>
                    <a:gd name="T36" fmla="*/ 366 w 5590"/>
                    <a:gd name="T37" fmla="*/ 2792 h 5584"/>
                    <a:gd name="T38" fmla="*/ 2795 w 5590"/>
                    <a:gd name="T39" fmla="*/ 5218 h 5584"/>
                    <a:gd name="T40" fmla="*/ 5224 w 5590"/>
                    <a:gd name="T41" fmla="*/ 2792 h 5584"/>
                    <a:gd name="T42" fmla="*/ 2795 w 5590"/>
                    <a:gd name="T43" fmla="*/ 366 h 5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90" h="5584">
                      <a:moveTo>
                        <a:pt x="2795" y="5584"/>
                      </a:moveTo>
                      <a:cubicBezTo>
                        <a:pt x="2418" y="5584"/>
                        <a:pt x="2052" y="5510"/>
                        <a:pt x="1707" y="5364"/>
                      </a:cubicBezTo>
                      <a:cubicBezTo>
                        <a:pt x="1374" y="5224"/>
                        <a:pt x="1075" y="5022"/>
                        <a:pt x="819" y="4766"/>
                      </a:cubicBezTo>
                      <a:cubicBezTo>
                        <a:pt x="562" y="4510"/>
                        <a:pt x="361" y="4211"/>
                        <a:pt x="220" y="3879"/>
                      </a:cubicBezTo>
                      <a:cubicBezTo>
                        <a:pt x="74" y="3535"/>
                        <a:pt x="0" y="3169"/>
                        <a:pt x="0" y="2792"/>
                      </a:cubicBezTo>
                      <a:cubicBezTo>
                        <a:pt x="0" y="2415"/>
                        <a:pt x="74" y="2050"/>
                        <a:pt x="220" y="1705"/>
                      </a:cubicBezTo>
                      <a:cubicBezTo>
                        <a:pt x="361" y="1373"/>
                        <a:pt x="562" y="1074"/>
                        <a:pt x="819" y="818"/>
                      </a:cubicBezTo>
                      <a:cubicBezTo>
                        <a:pt x="1075" y="562"/>
                        <a:pt x="1374" y="360"/>
                        <a:pt x="1707" y="220"/>
                      </a:cubicBezTo>
                      <a:cubicBezTo>
                        <a:pt x="2052" y="74"/>
                        <a:pt x="2418" y="0"/>
                        <a:pt x="2795" y="0"/>
                      </a:cubicBezTo>
                      <a:cubicBezTo>
                        <a:pt x="3172" y="0"/>
                        <a:pt x="3538" y="74"/>
                        <a:pt x="3883" y="220"/>
                      </a:cubicBezTo>
                      <a:cubicBezTo>
                        <a:pt x="4216" y="360"/>
                        <a:pt x="4515" y="562"/>
                        <a:pt x="4771" y="818"/>
                      </a:cubicBezTo>
                      <a:cubicBezTo>
                        <a:pt x="5028" y="1074"/>
                        <a:pt x="5229" y="1373"/>
                        <a:pt x="5370" y="1705"/>
                      </a:cubicBezTo>
                      <a:cubicBezTo>
                        <a:pt x="5516" y="2050"/>
                        <a:pt x="5590" y="2415"/>
                        <a:pt x="5590" y="2792"/>
                      </a:cubicBezTo>
                      <a:cubicBezTo>
                        <a:pt x="5590" y="3169"/>
                        <a:pt x="5516" y="3535"/>
                        <a:pt x="5370" y="3879"/>
                      </a:cubicBezTo>
                      <a:cubicBezTo>
                        <a:pt x="5229" y="4211"/>
                        <a:pt x="5028" y="4510"/>
                        <a:pt x="4771" y="4766"/>
                      </a:cubicBezTo>
                      <a:cubicBezTo>
                        <a:pt x="4515" y="5022"/>
                        <a:pt x="4216" y="5224"/>
                        <a:pt x="3883" y="5364"/>
                      </a:cubicBezTo>
                      <a:cubicBezTo>
                        <a:pt x="3538" y="5510"/>
                        <a:pt x="3172" y="5584"/>
                        <a:pt x="2795" y="5584"/>
                      </a:cubicBezTo>
                      <a:close/>
                      <a:moveTo>
                        <a:pt x="2795" y="366"/>
                      </a:moveTo>
                      <a:cubicBezTo>
                        <a:pt x="1456" y="366"/>
                        <a:pt x="366" y="1455"/>
                        <a:pt x="366" y="2792"/>
                      </a:cubicBezTo>
                      <a:cubicBezTo>
                        <a:pt x="366" y="4130"/>
                        <a:pt x="1456" y="5218"/>
                        <a:pt x="2795" y="5218"/>
                      </a:cubicBezTo>
                      <a:cubicBezTo>
                        <a:pt x="4134" y="5218"/>
                        <a:pt x="5224" y="4130"/>
                        <a:pt x="5224" y="2792"/>
                      </a:cubicBezTo>
                      <a:cubicBezTo>
                        <a:pt x="5224" y="1455"/>
                        <a:pt x="4134" y="366"/>
                        <a:pt x="2795" y="366"/>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
                  <a:extLst>
                    <a:ext uri="{FF2B5EF4-FFF2-40B4-BE49-F238E27FC236}">
                      <a16:creationId xmlns:a16="http://schemas.microsoft.com/office/drawing/2014/main" id="{E19B749C-F9D3-3F4D-8508-1B2134EF7953}"/>
                    </a:ext>
                  </a:extLst>
                </p:cNvPr>
                <p:cNvSpPr>
                  <a:spLocks/>
                </p:cNvSpPr>
                <p:nvPr/>
              </p:nvSpPr>
              <p:spPr bwMode="auto">
                <a:xfrm>
                  <a:off x="2305" y="577"/>
                  <a:ext cx="759" cy="1661"/>
                </a:xfrm>
                <a:custGeom>
                  <a:avLst/>
                  <a:gdLst>
                    <a:gd name="T0" fmla="*/ 1240 w 1307"/>
                    <a:gd name="T1" fmla="*/ 2022 h 2861"/>
                    <a:gd name="T2" fmla="*/ 1289 w 1307"/>
                    <a:gd name="T3" fmla="*/ 1943 h 2861"/>
                    <a:gd name="T4" fmla="*/ 1307 w 1307"/>
                    <a:gd name="T5" fmla="*/ 1828 h 2861"/>
                    <a:gd name="T6" fmla="*/ 1307 w 1307"/>
                    <a:gd name="T7" fmla="*/ 1767 h 2861"/>
                    <a:gd name="T8" fmla="*/ 1307 w 1307"/>
                    <a:gd name="T9" fmla="*/ 1670 h 2861"/>
                    <a:gd name="T10" fmla="*/ 1307 w 1307"/>
                    <a:gd name="T11" fmla="*/ 1545 h 2861"/>
                    <a:gd name="T12" fmla="*/ 1307 w 1307"/>
                    <a:gd name="T13" fmla="*/ 1399 h 2861"/>
                    <a:gd name="T14" fmla="*/ 1307 w 1307"/>
                    <a:gd name="T15" fmla="*/ 1238 h 2861"/>
                    <a:gd name="T16" fmla="*/ 1307 w 1307"/>
                    <a:gd name="T17" fmla="*/ 1070 h 2861"/>
                    <a:gd name="T18" fmla="*/ 1307 w 1307"/>
                    <a:gd name="T19" fmla="*/ 901 h 2861"/>
                    <a:gd name="T20" fmla="*/ 1307 w 1307"/>
                    <a:gd name="T21" fmla="*/ 739 h 2861"/>
                    <a:gd name="T22" fmla="*/ 1307 w 1307"/>
                    <a:gd name="T23" fmla="*/ 590 h 2861"/>
                    <a:gd name="T24" fmla="*/ 1307 w 1307"/>
                    <a:gd name="T25" fmla="*/ 462 h 2861"/>
                    <a:gd name="T26" fmla="*/ 1307 w 1307"/>
                    <a:gd name="T27" fmla="*/ 360 h 2861"/>
                    <a:gd name="T28" fmla="*/ 1307 w 1307"/>
                    <a:gd name="T29" fmla="*/ 293 h 2861"/>
                    <a:gd name="T30" fmla="*/ 1307 w 1307"/>
                    <a:gd name="T31" fmla="*/ 268 h 2861"/>
                    <a:gd name="T32" fmla="*/ 1039 w 1307"/>
                    <a:gd name="T33" fmla="*/ 0 h 2861"/>
                    <a:gd name="T34" fmla="*/ 771 w 1307"/>
                    <a:gd name="T35" fmla="*/ 268 h 2861"/>
                    <a:gd name="T36" fmla="*/ 771 w 1307"/>
                    <a:gd name="T37" fmla="*/ 1737 h 2861"/>
                    <a:gd name="T38" fmla="*/ 105 w 1307"/>
                    <a:gd name="T39" fmla="*/ 2404 h 2861"/>
                    <a:gd name="T40" fmla="*/ 105 w 1307"/>
                    <a:gd name="T41" fmla="*/ 2783 h 2861"/>
                    <a:gd name="T42" fmla="*/ 295 w 1307"/>
                    <a:gd name="T43" fmla="*/ 2861 h 2861"/>
                    <a:gd name="T44" fmla="*/ 484 w 1307"/>
                    <a:gd name="T45" fmla="*/ 2783 h 2861"/>
                    <a:gd name="T46" fmla="*/ 510 w 1307"/>
                    <a:gd name="T47" fmla="*/ 2757 h 2861"/>
                    <a:gd name="T48" fmla="*/ 578 w 1307"/>
                    <a:gd name="T49" fmla="*/ 2689 h 2861"/>
                    <a:gd name="T50" fmla="*/ 677 w 1307"/>
                    <a:gd name="T51" fmla="*/ 2589 h 2861"/>
                    <a:gd name="T52" fmla="*/ 795 w 1307"/>
                    <a:gd name="T53" fmla="*/ 2472 h 2861"/>
                    <a:gd name="T54" fmla="*/ 918 w 1307"/>
                    <a:gd name="T55" fmla="*/ 2348 h 2861"/>
                    <a:gd name="T56" fmla="*/ 1035 w 1307"/>
                    <a:gd name="T57" fmla="*/ 2230 h 2861"/>
                    <a:gd name="T58" fmla="*/ 1134 w 1307"/>
                    <a:gd name="T59" fmla="*/ 2131 h 2861"/>
                    <a:gd name="T60" fmla="*/ 1203 w 1307"/>
                    <a:gd name="T61" fmla="*/ 2063 h 2861"/>
                    <a:gd name="T62" fmla="*/ 1240 w 1307"/>
                    <a:gd name="T63" fmla="*/ 2022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7" h="2861">
                      <a:moveTo>
                        <a:pt x="1240" y="2022"/>
                      </a:moveTo>
                      <a:cubicBezTo>
                        <a:pt x="1260" y="1998"/>
                        <a:pt x="1277" y="1973"/>
                        <a:pt x="1289" y="1943"/>
                      </a:cubicBezTo>
                      <a:cubicBezTo>
                        <a:pt x="1303" y="1906"/>
                        <a:pt x="1307" y="1867"/>
                        <a:pt x="1307" y="1828"/>
                      </a:cubicBezTo>
                      <a:cubicBezTo>
                        <a:pt x="1307" y="1808"/>
                        <a:pt x="1307" y="1787"/>
                        <a:pt x="1307" y="1767"/>
                      </a:cubicBezTo>
                      <a:cubicBezTo>
                        <a:pt x="1307" y="1735"/>
                        <a:pt x="1307" y="1702"/>
                        <a:pt x="1307" y="1670"/>
                      </a:cubicBezTo>
                      <a:cubicBezTo>
                        <a:pt x="1307" y="1629"/>
                        <a:pt x="1307" y="1587"/>
                        <a:pt x="1307" y="1545"/>
                      </a:cubicBezTo>
                      <a:cubicBezTo>
                        <a:pt x="1307" y="1496"/>
                        <a:pt x="1307" y="1448"/>
                        <a:pt x="1307" y="1399"/>
                      </a:cubicBezTo>
                      <a:cubicBezTo>
                        <a:pt x="1307" y="1345"/>
                        <a:pt x="1307" y="1292"/>
                        <a:pt x="1307" y="1238"/>
                      </a:cubicBezTo>
                      <a:cubicBezTo>
                        <a:pt x="1307" y="1182"/>
                        <a:pt x="1307" y="1126"/>
                        <a:pt x="1307" y="1070"/>
                      </a:cubicBezTo>
                      <a:cubicBezTo>
                        <a:pt x="1307" y="1014"/>
                        <a:pt x="1307" y="958"/>
                        <a:pt x="1307" y="901"/>
                      </a:cubicBezTo>
                      <a:cubicBezTo>
                        <a:pt x="1307" y="847"/>
                        <a:pt x="1307" y="793"/>
                        <a:pt x="1307" y="739"/>
                      </a:cubicBezTo>
                      <a:cubicBezTo>
                        <a:pt x="1307" y="689"/>
                        <a:pt x="1307" y="640"/>
                        <a:pt x="1307" y="590"/>
                      </a:cubicBezTo>
                      <a:cubicBezTo>
                        <a:pt x="1307" y="547"/>
                        <a:pt x="1307" y="505"/>
                        <a:pt x="1307" y="462"/>
                      </a:cubicBezTo>
                      <a:cubicBezTo>
                        <a:pt x="1307" y="428"/>
                        <a:pt x="1307" y="394"/>
                        <a:pt x="1307" y="360"/>
                      </a:cubicBezTo>
                      <a:cubicBezTo>
                        <a:pt x="1307" y="338"/>
                        <a:pt x="1307" y="316"/>
                        <a:pt x="1307" y="293"/>
                      </a:cubicBezTo>
                      <a:cubicBezTo>
                        <a:pt x="1307" y="285"/>
                        <a:pt x="1307" y="276"/>
                        <a:pt x="1307" y="268"/>
                      </a:cubicBezTo>
                      <a:cubicBezTo>
                        <a:pt x="1307" y="120"/>
                        <a:pt x="1187" y="0"/>
                        <a:pt x="1039" y="0"/>
                      </a:cubicBezTo>
                      <a:cubicBezTo>
                        <a:pt x="891" y="0"/>
                        <a:pt x="771" y="120"/>
                        <a:pt x="771" y="268"/>
                      </a:cubicBezTo>
                      <a:cubicBezTo>
                        <a:pt x="771" y="1737"/>
                        <a:pt x="771" y="1737"/>
                        <a:pt x="771" y="1737"/>
                      </a:cubicBezTo>
                      <a:cubicBezTo>
                        <a:pt x="105" y="2404"/>
                        <a:pt x="105" y="2404"/>
                        <a:pt x="105" y="2404"/>
                      </a:cubicBezTo>
                      <a:cubicBezTo>
                        <a:pt x="0" y="2509"/>
                        <a:pt x="1" y="2679"/>
                        <a:pt x="105" y="2783"/>
                      </a:cubicBezTo>
                      <a:cubicBezTo>
                        <a:pt x="158" y="2835"/>
                        <a:pt x="226" y="2861"/>
                        <a:pt x="295" y="2861"/>
                      </a:cubicBezTo>
                      <a:cubicBezTo>
                        <a:pt x="363" y="2861"/>
                        <a:pt x="432" y="2835"/>
                        <a:pt x="484" y="2783"/>
                      </a:cubicBezTo>
                      <a:cubicBezTo>
                        <a:pt x="493" y="2774"/>
                        <a:pt x="501" y="2766"/>
                        <a:pt x="510" y="2757"/>
                      </a:cubicBezTo>
                      <a:cubicBezTo>
                        <a:pt x="533" y="2734"/>
                        <a:pt x="556" y="2711"/>
                        <a:pt x="578" y="2689"/>
                      </a:cubicBezTo>
                      <a:cubicBezTo>
                        <a:pt x="611" y="2655"/>
                        <a:pt x="644" y="2622"/>
                        <a:pt x="677" y="2589"/>
                      </a:cubicBezTo>
                      <a:cubicBezTo>
                        <a:pt x="716" y="2550"/>
                        <a:pt x="755" y="2511"/>
                        <a:pt x="795" y="2472"/>
                      </a:cubicBezTo>
                      <a:cubicBezTo>
                        <a:pt x="836" y="2430"/>
                        <a:pt x="877" y="2389"/>
                        <a:pt x="918" y="2348"/>
                      </a:cubicBezTo>
                      <a:cubicBezTo>
                        <a:pt x="957" y="2309"/>
                        <a:pt x="996" y="2269"/>
                        <a:pt x="1035" y="2230"/>
                      </a:cubicBezTo>
                      <a:cubicBezTo>
                        <a:pt x="1068" y="2197"/>
                        <a:pt x="1101" y="2164"/>
                        <a:pt x="1134" y="2131"/>
                      </a:cubicBezTo>
                      <a:cubicBezTo>
                        <a:pt x="1157" y="2108"/>
                        <a:pt x="1180" y="2085"/>
                        <a:pt x="1203" y="2063"/>
                      </a:cubicBezTo>
                      <a:cubicBezTo>
                        <a:pt x="1216" y="2049"/>
                        <a:pt x="1229" y="2036"/>
                        <a:pt x="1240" y="2022"/>
                      </a:cubicBezTo>
                      <a:close/>
                    </a:path>
                  </a:pathLst>
                </a:custGeom>
                <a:solidFill>
                  <a:srgbClr val="6EB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
                  <a:extLst>
                    <a:ext uri="{FF2B5EF4-FFF2-40B4-BE49-F238E27FC236}">
                      <a16:creationId xmlns:a16="http://schemas.microsoft.com/office/drawing/2014/main" id="{840CA510-755E-FA45-B681-A0D1B9AD0F5C}"/>
                    </a:ext>
                  </a:extLst>
                </p:cNvPr>
                <p:cNvSpPr>
                  <a:spLocks/>
                </p:cNvSpPr>
                <p:nvPr/>
              </p:nvSpPr>
              <p:spPr bwMode="auto">
                <a:xfrm>
                  <a:off x="3061" y="1673"/>
                  <a:ext cx="1" cy="4"/>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cubicBezTo>
                        <a:pt x="1" y="2"/>
                        <a:pt x="1" y="5"/>
                        <a:pt x="0" y="8"/>
                      </a:cubicBezTo>
                      <a:cubicBezTo>
                        <a:pt x="1" y="5"/>
                        <a:pt x="1" y="2"/>
                        <a:pt x="2"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8">
                  <a:extLst>
                    <a:ext uri="{FF2B5EF4-FFF2-40B4-BE49-F238E27FC236}">
                      <a16:creationId xmlns:a16="http://schemas.microsoft.com/office/drawing/2014/main" id="{6BADFB74-F020-CB43-85C1-723C9D5CE7C6}"/>
                    </a:ext>
                  </a:extLst>
                </p:cNvPr>
                <p:cNvSpPr>
                  <a:spLocks/>
                </p:cNvSpPr>
                <p:nvPr/>
              </p:nvSpPr>
              <p:spPr bwMode="auto">
                <a:xfrm>
                  <a:off x="3047" y="1716"/>
                  <a:ext cx="2" cy="3"/>
                </a:xfrm>
                <a:custGeom>
                  <a:avLst/>
                  <a:gdLst>
                    <a:gd name="T0" fmla="*/ 3 w 3"/>
                    <a:gd name="T1" fmla="*/ 0 h 5"/>
                    <a:gd name="T2" fmla="*/ 0 w 3"/>
                    <a:gd name="T3" fmla="*/ 5 h 5"/>
                    <a:gd name="T4" fmla="*/ 3 w 3"/>
                    <a:gd name="T5" fmla="*/ 0 h 5"/>
                  </a:gdLst>
                  <a:ahLst/>
                  <a:cxnLst>
                    <a:cxn ang="0">
                      <a:pos x="T0" y="T1"/>
                    </a:cxn>
                    <a:cxn ang="0">
                      <a:pos x="T2" y="T3"/>
                    </a:cxn>
                    <a:cxn ang="0">
                      <a:pos x="T4" y="T5"/>
                    </a:cxn>
                  </a:cxnLst>
                  <a:rect l="0" t="0" r="r" b="b"/>
                  <a:pathLst>
                    <a:path w="3" h="5">
                      <a:moveTo>
                        <a:pt x="3" y="0"/>
                      </a:moveTo>
                      <a:cubicBezTo>
                        <a:pt x="2" y="2"/>
                        <a:pt x="1" y="3"/>
                        <a:pt x="0" y="5"/>
                      </a:cubicBezTo>
                      <a:cubicBezTo>
                        <a:pt x="1" y="3"/>
                        <a:pt x="2" y="2"/>
                        <a:pt x="3"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9">
                  <a:extLst>
                    <a:ext uri="{FF2B5EF4-FFF2-40B4-BE49-F238E27FC236}">
                      <a16:creationId xmlns:a16="http://schemas.microsoft.com/office/drawing/2014/main" id="{C9AF784D-6B3A-F741-8753-49CF4C0FBBFA}"/>
                    </a:ext>
                  </a:extLst>
                </p:cNvPr>
                <p:cNvSpPr>
                  <a:spLocks/>
                </p:cNvSpPr>
                <p:nvPr/>
              </p:nvSpPr>
              <p:spPr bwMode="auto">
                <a:xfrm>
                  <a:off x="3040" y="1729"/>
                  <a:ext cx="2" cy="3"/>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cubicBezTo>
                        <a:pt x="2" y="2"/>
                        <a:pt x="1" y="3"/>
                        <a:pt x="0" y="4"/>
                      </a:cubicBezTo>
                      <a:cubicBezTo>
                        <a:pt x="1" y="3"/>
                        <a:pt x="2" y="2"/>
                        <a:pt x="2"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0">
                  <a:extLst>
                    <a:ext uri="{FF2B5EF4-FFF2-40B4-BE49-F238E27FC236}">
                      <a16:creationId xmlns:a16="http://schemas.microsoft.com/office/drawing/2014/main" id="{420B2CBF-8C3B-0F41-89B1-E59309730717}"/>
                    </a:ext>
                  </a:extLst>
                </p:cNvPr>
                <p:cNvSpPr>
                  <a:spLocks/>
                </p:cNvSpPr>
                <p:nvPr/>
              </p:nvSpPr>
              <p:spPr bwMode="auto">
                <a:xfrm>
                  <a:off x="3062" y="1665"/>
                  <a:ext cx="1" cy="4"/>
                </a:xfrm>
                <a:custGeom>
                  <a:avLst/>
                  <a:gdLst>
                    <a:gd name="T0" fmla="*/ 1 w 1"/>
                    <a:gd name="T1" fmla="*/ 0 h 7"/>
                    <a:gd name="T2" fmla="*/ 0 w 1"/>
                    <a:gd name="T3" fmla="*/ 7 h 7"/>
                    <a:gd name="T4" fmla="*/ 1 w 1"/>
                    <a:gd name="T5" fmla="*/ 0 h 7"/>
                  </a:gdLst>
                  <a:ahLst/>
                  <a:cxnLst>
                    <a:cxn ang="0">
                      <a:pos x="T0" y="T1"/>
                    </a:cxn>
                    <a:cxn ang="0">
                      <a:pos x="T2" y="T3"/>
                    </a:cxn>
                    <a:cxn ang="0">
                      <a:pos x="T4" y="T5"/>
                    </a:cxn>
                  </a:cxnLst>
                  <a:rect l="0" t="0" r="r" b="b"/>
                  <a:pathLst>
                    <a:path w="1" h="7">
                      <a:moveTo>
                        <a:pt x="1" y="0"/>
                      </a:moveTo>
                      <a:cubicBezTo>
                        <a:pt x="1" y="2"/>
                        <a:pt x="1" y="5"/>
                        <a:pt x="0" y="7"/>
                      </a:cubicBezTo>
                      <a:cubicBezTo>
                        <a:pt x="1" y="5"/>
                        <a:pt x="1" y="2"/>
                        <a:pt x="1"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1">
                  <a:extLst>
                    <a:ext uri="{FF2B5EF4-FFF2-40B4-BE49-F238E27FC236}">
                      <a16:creationId xmlns:a16="http://schemas.microsoft.com/office/drawing/2014/main" id="{6EA71A20-E8A4-8D45-A85F-32CC1FF166C0}"/>
                    </a:ext>
                  </a:extLst>
                </p:cNvPr>
                <p:cNvSpPr>
                  <a:spLocks/>
                </p:cNvSpPr>
                <p:nvPr/>
              </p:nvSpPr>
              <p:spPr bwMode="auto">
                <a:xfrm>
                  <a:off x="3044" y="1723"/>
                  <a:ext cx="2" cy="2"/>
                </a:xfrm>
                <a:custGeom>
                  <a:avLst/>
                  <a:gdLst>
                    <a:gd name="T0" fmla="*/ 3 w 3"/>
                    <a:gd name="T1" fmla="*/ 0 h 4"/>
                    <a:gd name="T2" fmla="*/ 0 w 3"/>
                    <a:gd name="T3" fmla="*/ 4 h 4"/>
                    <a:gd name="T4" fmla="*/ 3 w 3"/>
                    <a:gd name="T5" fmla="*/ 0 h 4"/>
                  </a:gdLst>
                  <a:ahLst/>
                  <a:cxnLst>
                    <a:cxn ang="0">
                      <a:pos x="T0" y="T1"/>
                    </a:cxn>
                    <a:cxn ang="0">
                      <a:pos x="T2" y="T3"/>
                    </a:cxn>
                    <a:cxn ang="0">
                      <a:pos x="T4" y="T5"/>
                    </a:cxn>
                  </a:cxnLst>
                  <a:rect l="0" t="0" r="r" b="b"/>
                  <a:pathLst>
                    <a:path w="3" h="4">
                      <a:moveTo>
                        <a:pt x="3" y="0"/>
                      </a:moveTo>
                      <a:cubicBezTo>
                        <a:pt x="2" y="1"/>
                        <a:pt x="1" y="3"/>
                        <a:pt x="0" y="4"/>
                      </a:cubicBezTo>
                      <a:cubicBezTo>
                        <a:pt x="1" y="3"/>
                        <a:pt x="2" y="1"/>
                        <a:pt x="3"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
                  <a:extLst>
                    <a:ext uri="{FF2B5EF4-FFF2-40B4-BE49-F238E27FC236}">
                      <a16:creationId xmlns:a16="http://schemas.microsoft.com/office/drawing/2014/main" id="{321CCAC4-947A-D441-A2EE-F4C1424DD055}"/>
                    </a:ext>
                  </a:extLst>
                </p:cNvPr>
                <p:cNvSpPr>
                  <a:spLocks/>
                </p:cNvSpPr>
                <p:nvPr/>
              </p:nvSpPr>
              <p:spPr bwMode="auto">
                <a:xfrm>
                  <a:off x="3056" y="1695"/>
                  <a:ext cx="1" cy="4"/>
                </a:xfrm>
                <a:custGeom>
                  <a:avLst/>
                  <a:gdLst>
                    <a:gd name="T0" fmla="*/ 2 w 2"/>
                    <a:gd name="T1" fmla="*/ 0 h 7"/>
                    <a:gd name="T2" fmla="*/ 0 w 2"/>
                    <a:gd name="T3" fmla="*/ 7 h 7"/>
                    <a:gd name="T4" fmla="*/ 2 w 2"/>
                    <a:gd name="T5" fmla="*/ 0 h 7"/>
                  </a:gdLst>
                  <a:ahLst/>
                  <a:cxnLst>
                    <a:cxn ang="0">
                      <a:pos x="T0" y="T1"/>
                    </a:cxn>
                    <a:cxn ang="0">
                      <a:pos x="T2" y="T3"/>
                    </a:cxn>
                    <a:cxn ang="0">
                      <a:pos x="T4" y="T5"/>
                    </a:cxn>
                  </a:cxnLst>
                  <a:rect l="0" t="0" r="r" b="b"/>
                  <a:pathLst>
                    <a:path w="2" h="7">
                      <a:moveTo>
                        <a:pt x="2" y="0"/>
                      </a:moveTo>
                      <a:cubicBezTo>
                        <a:pt x="1" y="2"/>
                        <a:pt x="1" y="5"/>
                        <a:pt x="0" y="7"/>
                      </a:cubicBezTo>
                      <a:cubicBezTo>
                        <a:pt x="1" y="5"/>
                        <a:pt x="1" y="2"/>
                        <a:pt x="2"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3">
                  <a:extLst>
                    <a:ext uri="{FF2B5EF4-FFF2-40B4-BE49-F238E27FC236}">
                      <a16:creationId xmlns:a16="http://schemas.microsoft.com/office/drawing/2014/main" id="{167A5DA4-E93C-9447-A945-606E9607AD17}"/>
                    </a:ext>
                  </a:extLst>
                </p:cNvPr>
                <p:cNvSpPr>
                  <a:spLocks/>
                </p:cNvSpPr>
                <p:nvPr/>
              </p:nvSpPr>
              <p:spPr bwMode="auto">
                <a:xfrm>
                  <a:off x="3051" y="1709"/>
                  <a:ext cx="1" cy="4"/>
                </a:xfrm>
                <a:custGeom>
                  <a:avLst/>
                  <a:gdLst>
                    <a:gd name="T0" fmla="*/ 2 w 2"/>
                    <a:gd name="T1" fmla="*/ 0 h 6"/>
                    <a:gd name="T2" fmla="*/ 0 w 2"/>
                    <a:gd name="T3" fmla="*/ 6 h 6"/>
                    <a:gd name="T4" fmla="*/ 2 w 2"/>
                    <a:gd name="T5" fmla="*/ 0 h 6"/>
                  </a:gdLst>
                  <a:ahLst/>
                  <a:cxnLst>
                    <a:cxn ang="0">
                      <a:pos x="T0" y="T1"/>
                    </a:cxn>
                    <a:cxn ang="0">
                      <a:pos x="T2" y="T3"/>
                    </a:cxn>
                    <a:cxn ang="0">
                      <a:pos x="T4" y="T5"/>
                    </a:cxn>
                  </a:cxnLst>
                  <a:rect l="0" t="0" r="r" b="b"/>
                  <a:pathLst>
                    <a:path w="2" h="6">
                      <a:moveTo>
                        <a:pt x="2" y="0"/>
                      </a:moveTo>
                      <a:cubicBezTo>
                        <a:pt x="1" y="2"/>
                        <a:pt x="1" y="4"/>
                        <a:pt x="0" y="6"/>
                      </a:cubicBezTo>
                      <a:cubicBezTo>
                        <a:pt x="1" y="4"/>
                        <a:pt x="1" y="2"/>
                        <a:pt x="2"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4">
                  <a:extLst>
                    <a:ext uri="{FF2B5EF4-FFF2-40B4-BE49-F238E27FC236}">
                      <a16:creationId xmlns:a16="http://schemas.microsoft.com/office/drawing/2014/main" id="{D326A6E0-CF0F-B149-8520-45D1591A3AED}"/>
                    </a:ext>
                  </a:extLst>
                </p:cNvPr>
                <p:cNvSpPr>
                  <a:spLocks/>
                </p:cNvSpPr>
                <p:nvPr/>
              </p:nvSpPr>
              <p:spPr bwMode="auto">
                <a:xfrm>
                  <a:off x="3058" y="1687"/>
                  <a:ext cx="2" cy="5"/>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3"/>
                        <a:pt x="1" y="6"/>
                        <a:pt x="0" y="8"/>
                      </a:cubicBezTo>
                      <a:cubicBezTo>
                        <a:pt x="1" y="6"/>
                        <a:pt x="2" y="3"/>
                        <a:pt x="3"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5">
                  <a:extLst>
                    <a:ext uri="{FF2B5EF4-FFF2-40B4-BE49-F238E27FC236}">
                      <a16:creationId xmlns:a16="http://schemas.microsoft.com/office/drawing/2014/main" id="{32E8182B-F1D7-3F41-AE55-140F50C56F7F}"/>
                    </a:ext>
                  </a:extLst>
                </p:cNvPr>
                <p:cNvSpPr>
                  <a:spLocks/>
                </p:cNvSpPr>
                <p:nvPr/>
              </p:nvSpPr>
              <p:spPr bwMode="auto">
                <a:xfrm>
                  <a:off x="3054" y="1702"/>
                  <a:ext cx="1" cy="4"/>
                </a:xfrm>
                <a:custGeom>
                  <a:avLst/>
                  <a:gdLst>
                    <a:gd name="T0" fmla="*/ 2 w 2"/>
                    <a:gd name="T1" fmla="*/ 0 h 7"/>
                    <a:gd name="T2" fmla="*/ 0 w 2"/>
                    <a:gd name="T3" fmla="*/ 7 h 7"/>
                    <a:gd name="T4" fmla="*/ 2 w 2"/>
                    <a:gd name="T5" fmla="*/ 0 h 7"/>
                  </a:gdLst>
                  <a:ahLst/>
                  <a:cxnLst>
                    <a:cxn ang="0">
                      <a:pos x="T0" y="T1"/>
                    </a:cxn>
                    <a:cxn ang="0">
                      <a:pos x="T2" y="T3"/>
                    </a:cxn>
                    <a:cxn ang="0">
                      <a:pos x="T4" y="T5"/>
                    </a:cxn>
                  </a:cxnLst>
                  <a:rect l="0" t="0" r="r" b="b"/>
                  <a:pathLst>
                    <a:path w="2" h="7">
                      <a:moveTo>
                        <a:pt x="2" y="0"/>
                      </a:moveTo>
                      <a:cubicBezTo>
                        <a:pt x="1" y="3"/>
                        <a:pt x="0" y="5"/>
                        <a:pt x="0" y="7"/>
                      </a:cubicBezTo>
                      <a:cubicBezTo>
                        <a:pt x="0" y="5"/>
                        <a:pt x="1" y="3"/>
                        <a:pt x="2"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16">
                  <a:extLst>
                    <a:ext uri="{FF2B5EF4-FFF2-40B4-BE49-F238E27FC236}">
                      <a16:creationId xmlns:a16="http://schemas.microsoft.com/office/drawing/2014/main" id="{70E52F7D-AF5E-6F44-AFCD-110882B6B3BD}"/>
                    </a:ext>
                  </a:extLst>
                </p:cNvPr>
                <p:cNvSpPr>
                  <a:spLocks/>
                </p:cNvSpPr>
                <p:nvPr/>
              </p:nvSpPr>
              <p:spPr bwMode="auto">
                <a:xfrm>
                  <a:off x="3060" y="1680"/>
                  <a:ext cx="1" cy="5"/>
                </a:xfrm>
                <a:custGeom>
                  <a:avLst/>
                  <a:gdLst>
                    <a:gd name="T0" fmla="*/ 1 w 1"/>
                    <a:gd name="T1" fmla="*/ 0 h 9"/>
                    <a:gd name="T2" fmla="*/ 0 w 1"/>
                    <a:gd name="T3" fmla="*/ 9 h 9"/>
                    <a:gd name="T4" fmla="*/ 1 w 1"/>
                    <a:gd name="T5" fmla="*/ 0 h 9"/>
                  </a:gdLst>
                  <a:ahLst/>
                  <a:cxnLst>
                    <a:cxn ang="0">
                      <a:pos x="T0" y="T1"/>
                    </a:cxn>
                    <a:cxn ang="0">
                      <a:pos x="T2" y="T3"/>
                    </a:cxn>
                    <a:cxn ang="0">
                      <a:pos x="T4" y="T5"/>
                    </a:cxn>
                  </a:cxnLst>
                  <a:rect l="0" t="0" r="r" b="b"/>
                  <a:pathLst>
                    <a:path w="1" h="9">
                      <a:moveTo>
                        <a:pt x="1" y="0"/>
                      </a:moveTo>
                      <a:cubicBezTo>
                        <a:pt x="1" y="3"/>
                        <a:pt x="0" y="6"/>
                        <a:pt x="0" y="9"/>
                      </a:cubicBezTo>
                      <a:cubicBezTo>
                        <a:pt x="0" y="6"/>
                        <a:pt x="1" y="3"/>
                        <a:pt x="1"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7">
                  <a:extLst>
                    <a:ext uri="{FF2B5EF4-FFF2-40B4-BE49-F238E27FC236}">
                      <a16:creationId xmlns:a16="http://schemas.microsoft.com/office/drawing/2014/main" id="{E6E3AA65-C85F-A341-8C94-30B42445CBA2}"/>
                    </a:ext>
                  </a:extLst>
                </p:cNvPr>
                <p:cNvSpPr>
                  <a:spLocks/>
                </p:cNvSpPr>
                <p:nvPr/>
              </p:nvSpPr>
              <p:spPr bwMode="auto">
                <a:xfrm>
                  <a:off x="3036" y="1736"/>
                  <a:ext cx="2" cy="2"/>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cubicBezTo>
                        <a:pt x="1" y="2"/>
                        <a:pt x="1" y="3"/>
                        <a:pt x="0" y="4"/>
                      </a:cubicBezTo>
                      <a:cubicBezTo>
                        <a:pt x="1" y="3"/>
                        <a:pt x="1" y="2"/>
                        <a:pt x="2"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8">
                  <a:extLst>
                    <a:ext uri="{FF2B5EF4-FFF2-40B4-BE49-F238E27FC236}">
                      <a16:creationId xmlns:a16="http://schemas.microsoft.com/office/drawing/2014/main" id="{87CC470A-C0BD-584C-87AB-53BF2C8D46CA}"/>
                    </a:ext>
                  </a:extLst>
                </p:cNvPr>
                <p:cNvSpPr>
                  <a:spLocks/>
                </p:cNvSpPr>
                <p:nvPr/>
              </p:nvSpPr>
              <p:spPr bwMode="auto">
                <a:xfrm>
                  <a:off x="3064" y="1657"/>
                  <a:ext cx="0" cy="4"/>
                </a:xfrm>
                <a:custGeom>
                  <a:avLst/>
                  <a:gdLst>
                    <a:gd name="T0" fmla="*/ 0 h 6"/>
                    <a:gd name="T1" fmla="*/ 6 h 6"/>
                    <a:gd name="T2" fmla="*/ 0 h 6"/>
                  </a:gdLst>
                  <a:ahLst/>
                  <a:cxnLst>
                    <a:cxn ang="0">
                      <a:pos x="0" y="T0"/>
                    </a:cxn>
                    <a:cxn ang="0">
                      <a:pos x="0" y="T1"/>
                    </a:cxn>
                    <a:cxn ang="0">
                      <a:pos x="0" y="T2"/>
                    </a:cxn>
                  </a:cxnLst>
                  <a:rect l="0" t="0" r="r" b="b"/>
                  <a:pathLst>
                    <a:path h="6">
                      <a:moveTo>
                        <a:pt x="0" y="0"/>
                      </a:moveTo>
                      <a:cubicBezTo>
                        <a:pt x="0" y="2"/>
                        <a:pt x="0" y="4"/>
                        <a:pt x="0" y="6"/>
                      </a:cubicBezTo>
                      <a:cubicBezTo>
                        <a:pt x="0" y="4"/>
                        <a:pt x="0" y="2"/>
                        <a:pt x="0"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9">
                  <a:extLst>
                    <a:ext uri="{FF2B5EF4-FFF2-40B4-BE49-F238E27FC236}">
                      <a16:creationId xmlns:a16="http://schemas.microsoft.com/office/drawing/2014/main" id="{F4909AEE-DA42-0542-9A73-CA7D12FE12C3}"/>
                    </a:ext>
                  </a:extLst>
                </p:cNvPr>
                <p:cNvSpPr>
                  <a:spLocks/>
                </p:cNvSpPr>
                <p:nvPr/>
              </p:nvSpPr>
              <p:spPr bwMode="auto">
                <a:xfrm>
                  <a:off x="3026" y="1748"/>
                  <a:ext cx="3" cy="3"/>
                </a:xfrm>
                <a:custGeom>
                  <a:avLst/>
                  <a:gdLst>
                    <a:gd name="T0" fmla="*/ 5 w 5"/>
                    <a:gd name="T1" fmla="*/ 0 h 6"/>
                    <a:gd name="T2" fmla="*/ 0 w 5"/>
                    <a:gd name="T3" fmla="*/ 6 h 6"/>
                    <a:gd name="T4" fmla="*/ 5 w 5"/>
                    <a:gd name="T5" fmla="*/ 0 h 6"/>
                  </a:gdLst>
                  <a:ahLst/>
                  <a:cxnLst>
                    <a:cxn ang="0">
                      <a:pos x="T0" y="T1"/>
                    </a:cxn>
                    <a:cxn ang="0">
                      <a:pos x="T2" y="T3"/>
                    </a:cxn>
                    <a:cxn ang="0">
                      <a:pos x="T4" y="T5"/>
                    </a:cxn>
                  </a:cxnLst>
                  <a:rect l="0" t="0" r="r" b="b"/>
                  <a:pathLst>
                    <a:path w="5" h="6">
                      <a:moveTo>
                        <a:pt x="5" y="0"/>
                      </a:moveTo>
                      <a:cubicBezTo>
                        <a:pt x="3" y="2"/>
                        <a:pt x="2" y="4"/>
                        <a:pt x="0" y="6"/>
                      </a:cubicBezTo>
                      <a:cubicBezTo>
                        <a:pt x="2" y="4"/>
                        <a:pt x="3" y="2"/>
                        <a:pt x="5"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0">
                  <a:extLst>
                    <a:ext uri="{FF2B5EF4-FFF2-40B4-BE49-F238E27FC236}">
                      <a16:creationId xmlns:a16="http://schemas.microsoft.com/office/drawing/2014/main" id="{62BC5AEC-A3D2-704F-95CC-9AF3C494BDE0}"/>
                    </a:ext>
                  </a:extLst>
                </p:cNvPr>
                <p:cNvSpPr>
                  <a:spLocks/>
                </p:cNvSpPr>
                <p:nvPr/>
              </p:nvSpPr>
              <p:spPr bwMode="auto">
                <a:xfrm>
                  <a:off x="3032" y="1742"/>
                  <a:ext cx="1" cy="3"/>
                </a:xfrm>
                <a:custGeom>
                  <a:avLst/>
                  <a:gdLst>
                    <a:gd name="T0" fmla="*/ 3 w 3"/>
                    <a:gd name="T1" fmla="*/ 0 h 4"/>
                    <a:gd name="T2" fmla="*/ 0 w 3"/>
                    <a:gd name="T3" fmla="*/ 4 h 4"/>
                    <a:gd name="T4" fmla="*/ 3 w 3"/>
                    <a:gd name="T5" fmla="*/ 0 h 4"/>
                  </a:gdLst>
                  <a:ahLst/>
                  <a:cxnLst>
                    <a:cxn ang="0">
                      <a:pos x="T0" y="T1"/>
                    </a:cxn>
                    <a:cxn ang="0">
                      <a:pos x="T2" y="T3"/>
                    </a:cxn>
                    <a:cxn ang="0">
                      <a:pos x="T4" y="T5"/>
                    </a:cxn>
                  </a:cxnLst>
                  <a:rect l="0" t="0" r="r" b="b"/>
                  <a:pathLst>
                    <a:path w="3" h="4">
                      <a:moveTo>
                        <a:pt x="3" y="0"/>
                      </a:moveTo>
                      <a:cubicBezTo>
                        <a:pt x="2" y="2"/>
                        <a:pt x="1" y="3"/>
                        <a:pt x="0" y="4"/>
                      </a:cubicBezTo>
                      <a:cubicBezTo>
                        <a:pt x="1" y="3"/>
                        <a:pt x="2" y="2"/>
                        <a:pt x="3"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1">
                  <a:extLst>
                    <a:ext uri="{FF2B5EF4-FFF2-40B4-BE49-F238E27FC236}">
                      <a16:creationId xmlns:a16="http://schemas.microsoft.com/office/drawing/2014/main" id="{B704EA9F-819B-F141-8B5D-59E3592ECDBE}"/>
                    </a:ext>
                  </a:extLst>
                </p:cNvPr>
                <p:cNvSpPr>
                  <a:spLocks/>
                </p:cNvSpPr>
                <p:nvPr/>
              </p:nvSpPr>
              <p:spPr bwMode="auto">
                <a:xfrm>
                  <a:off x="3018" y="17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2">
                  <a:extLst>
                    <a:ext uri="{FF2B5EF4-FFF2-40B4-BE49-F238E27FC236}">
                      <a16:creationId xmlns:a16="http://schemas.microsoft.com/office/drawing/2014/main" id="{C649A180-EB2D-7C47-86EE-13345BCFB457}"/>
                    </a:ext>
                  </a:extLst>
                </p:cNvPr>
                <p:cNvSpPr>
                  <a:spLocks/>
                </p:cNvSpPr>
                <p:nvPr/>
              </p:nvSpPr>
              <p:spPr bwMode="auto">
                <a:xfrm>
                  <a:off x="3019" y="1754"/>
                  <a:ext cx="5" cy="4"/>
                </a:xfrm>
                <a:custGeom>
                  <a:avLst/>
                  <a:gdLst>
                    <a:gd name="T0" fmla="*/ 0 w 7"/>
                    <a:gd name="T1" fmla="*/ 8 h 8"/>
                    <a:gd name="T2" fmla="*/ 7 w 7"/>
                    <a:gd name="T3" fmla="*/ 0 h 8"/>
                    <a:gd name="T4" fmla="*/ 0 w 7"/>
                    <a:gd name="T5" fmla="*/ 8 h 8"/>
                  </a:gdLst>
                  <a:ahLst/>
                  <a:cxnLst>
                    <a:cxn ang="0">
                      <a:pos x="T0" y="T1"/>
                    </a:cxn>
                    <a:cxn ang="0">
                      <a:pos x="T2" y="T3"/>
                    </a:cxn>
                    <a:cxn ang="0">
                      <a:pos x="T4" y="T5"/>
                    </a:cxn>
                  </a:cxnLst>
                  <a:rect l="0" t="0" r="r" b="b"/>
                  <a:pathLst>
                    <a:path w="7" h="8">
                      <a:moveTo>
                        <a:pt x="0" y="8"/>
                      </a:moveTo>
                      <a:cubicBezTo>
                        <a:pt x="3" y="5"/>
                        <a:pt x="5" y="3"/>
                        <a:pt x="7" y="0"/>
                      </a:cubicBezTo>
                      <a:cubicBezTo>
                        <a:pt x="5" y="3"/>
                        <a:pt x="3" y="5"/>
                        <a:pt x="0" y="8"/>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3">
                  <a:extLst>
                    <a:ext uri="{FF2B5EF4-FFF2-40B4-BE49-F238E27FC236}">
                      <a16:creationId xmlns:a16="http://schemas.microsoft.com/office/drawing/2014/main" id="{FD797DE5-0354-6543-9DEA-AE3EB1A1D8DB}"/>
                    </a:ext>
                  </a:extLst>
                </p:cNvPr>
                <p:cNvSpPr>
                  <a:spLocks/>
                </p:cNvSpPr>
                <p:nvPr/>
              </p:nvSpPr>
              <p:spPr bwMode="auto">
                <a:xfrm>
                  <a:off x="3018" y="1758"/>
                  <a:ext cx="1"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0"/>
                        <a:pt x="2" y="0"/>
                      </a:cubicBezTo>
                      <a:cubicBezTo>
                        <a:pt x="2" y="0"/>
                        <a:pt x="1" y="1"/>
                        <a:pt x="0" y="2"/>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4">
                  <a:extLst>
                    <a:ext uri="{FF2B5EF4-FFF2-40B4-BE49-F238E27FC236}">
                      <a16:creationId xmlns:a16="http://schemas.microsoft.com/office/drawing/2014/main" id="{3655C148-D768-7B4C-836D-A084C2804D6B}"/>
                    </a:ext>
                  </a:extLst>
                </p:cNvPr>
                <p:cNvSpPr>
                  <a:spLocks/>
                </p:cNvSpPr>
                <p:nvPr/>
              </p:nvSpPr>
              <p:spPr bwMode="auto">
                <a:xfrm>
                  <a:off x="3060" y="1685"/>
                  <a:ext cx="0" cy="2"/>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1"/>
                        <a:pt x="0" y="3"/>
                        <a:pt x="0" y="4"/>
                      </a:cubicBezTo>
                      <a:cubicBezTo>
                        <a:pt x="0" y="3"/>
                        <a:pt x="0" y="1"/>
                        <a:pt x="1"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5">
                  <a:extLst>
                    <a:ext uri="{FF2B5EF4-FFF2-40B4-BE49-F238E27FC236}">
                      <a16:creationId xmlns:a16="http://schemas.microsoft.com/office/drawing/2014/main" id="{2676A561-BE00-E54D-B372-4EEFCCCA96B2}"/>
                    </a:ext>
                  </a:extLst>
                </p:cNvPr>
                <p:cNvSpPr>
                  <a:spLocks/>
                </p:cNvSpPr>
                <p:nvPr/>
              </p:nvSpPr>
              <p:spPr bwMode="auto">
                <a:xfrm>
                  <a:off x="3064" y="1652"/>
                  <a:ext cx="0" cy="5"/>
                </a:xfrm>
                <a:custGeom>
                  <a:avLst/>
                  <a:gdLst>
                    <a:gd name="T0" fmla="*/ 0 h 10"/>
                    <a:gd name="T1" fmla="*/ 10 h 10"/>
                    <a:gd name="T2" fmla="*/ 0 h 10"/>
                  </a:gdLst>
                  <a:ahLst/>
                  <a:cxnLst>
                    <a:cxn ang="0">
                      <a:pos x="0" y="T0"/>
                    </a:cxn>
                    <a:cxn ang="0">
                      <a:pos x="0" y="T1"/>
                    </a:cxn>
                    <a:cxn ang="0">
                      <a:pos x="0" y="T2"/>
                    </a:cxn>
                  </a:cxnLst>
                  <a:rect l="0" t="0" r="r" b="b"/>
                  <a:pathLst>
                    <a:path h="10">
                      <a:moveTo>
                        <a:pt x="0" y="0"/>
                      </a:moveTo>
                      <a:cubicBezTo>
                        <a:pt x="0" y="3"/>
                        <a:pt x="0" y="6"/>
                        <a:pt x="0" y="10"/>
                      </a:cubicBezTo>
                      <a:cubicBezTo>
                        <a:pt x="0" y="6"/>
                        <a:pt x="0" y="3"/>
                        <a:pt x="0"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6">
                  <a:extLst>
                    <a:ext uri="{FF2B5EF4-FFF2-40B4-BE49-F238E27FC236}">
                      <a16:creationId xmlns:a16="http://schemas.microsoft.com/office/drawing/2014/main" id="{5BB4C015-B511-A249-8602-E18A3FE2A9F7}"/>
                    </a:ext>
                  </a:extLst>
                </p:cNvPr>
                <p:cNvSpPr>
                  <a:spLocks/>
                </p:cNvSpPr>
                <p:nvPr/>
              </p:nvSpPr>
              <p:spPr bwMode="auto">
                <a:xfrm>
                  <a:off x="3063" y="1661"/>
                  <a:ext cx="1" cy="4"/>
                </a:xfrm>
                <a:custGeom>
                  <a:avLst/>
                  <a:gdLst>
                    <a:gd name="T0" fmla="*/ 1 w 1"/>
                    <a:gd name="T1" fmla="*/ 0 h 7"/>
                    <a:gd name="T2" fmla="*/ 0 w 1"/>
                    <a:gd name="T3" fmla="*/ 7 h 7"/>
                    <a:gd name="T4" fmla="*/ 1 w 1"/>
                    <a:gd name="T5" fmla="*/ 0 h 7"/>
                  </a:gdLst>
                  <a:ahLst/>
                  <a:cxnLst>
                    <a:cxn ang="0">
                      <a:pos x="T0" y="T1"/>
                    </a:cxn>
                    <a:cxn ang="0">
                      <a:pos x="T2" y="T3"/>
                    </a:cxn>
                    <a:cxn ang="0">
                      <a:pos x="T4" y="T5"/>
                    </a:cxn>
                  </a:cxnLst>
                  <a:rect l="0" t="0" r="r" b="b"/>
                  <a:pathLst>
                    <a:path w="1" h="7">
                      <a:moveTo>
                        <a:pt x="1" y="0"/>
                      </a:moveTo>
                      <a:cubicBezTo>
                        <a:pt x="1" y="2"/>
                        <a:pt x="0" y="4"/>
                        <a:pt x="0" y="7"/>
                      </a:cubicBezTo>
                      <a:cubicBezTo>
                        <a:pt x="0" y="4"/>
                        <a:pt x="1" y="2"/>
                        <a:pt x="1"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7">
                  <a:extLst>
                    <a:ext uri="{FF2B5EF4-FFF2-40B4-BE49-F238E27FC236}">
                      <a16:creationId xmlns:a16="http://schemas.microsoft.com/office/drawing/2014/main" id="{82EE61CC-892E-4441-855B-6DFB1D9BBD9D}"/>
                    </a:ext>
                  </a:extLst>
                </p:cNvPr>
                <p:cNvSpPr>
                  <a:spLocks/>
                </p:cNvSpPr>
                <p:nvPr/>
              </p:nvSpPr>
              <p:spPr bwMode="auto">
                <a:xfrm>
                  <a:off x="3061" y="1677"/>
                  <a:ext cx="0"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1" y="1"/>
                        <a:pt x="1" y="3"/>
                        <a:pt x="0" y="4"/>
                      </a:cubicBezTo>
                      <a:cubicBezTo>
                        <a:pt x="1" y="3"/>
                        <a:pt x="1" y="1"/>
                        <a:pt x="1"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8">
                  <a:extLst>
                    <a:ext uri="{FF2B5EF4-FFF2-40B4-BE49-F238E27FC236}">
                      <a16:creationId xmlns:a16="http://schemas.microsoft.com/office/drawing/2014/main" id="{8ADCD5B6-7D6E-8B41-B7AE-3D34DBC000EA}"/>
                    </a:ext>
                  </a:extLst>
                </p:cNvPr>
                <p:cNvSpPr>
                  <a:spLocks/>
                </p:cNvSpPr>
                <p:nvPr/>
              </p:nvSpPr>
              <p:spPr bwMode="auto">
                <a:xfrm>
                  <a:off x="3062" y="1669"/>
                  <a:ext cx="0" cy="4"/>
                </a:xfrm>
                <a:custGeom>
                  <a:avLst/>
                  <a:gdLst>
                    <a:gd name="T0" fmla="*/ 0 h 6"/>
                    <a:gd name="T1" fmla="*/ 6 h 6"/>
                    <a:gd name="T2" fmla="*/ 0 h 6"/>
                  </a:gdLst>
                  <a:ahLst/>
                  <a:cxnLst>
                    <a:cxn ang="0">
                      <a:pos x="0" y="T0"/>
                    </a:cxn>
                    <a:cxn ang="0">
                      <a:pos x="0" y="T1"/>
                    </a:cxn>
                    <a:cxn ang="0">
                      <a:pos x="0" y="T2"/>
                    </a:cxn>
                  </a:cxnLst>
                  <a:rect l="0" t="0" r="r" b="b"/>
                  <a:pathLst>
                    <a:path h="6">
                      <a:moveTo>
                        <a:pt x="0" y="0"/>
                      </a:moveTo>
                      <a:cubicBezTo>
                        <a:pt x="0" y="2"/>
                        <a:pt x="0" y="4"/>
                        <a:pt x="0" y="6"/>
                      </a:cubicBezTo>
                      <a:cubicBezTo>
                        <a:pt x="0" y="4"/>
                        <a:pt x="0" y="2"/>
                        <a:pt x="0"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9">
                  <a:extLst>
                    <a:ext uri="{FF2B5EF4-FFF2-40B4-BE49-F238E27FC236}">
                      <a16:creationId xmlns:a16="http://schemas.microsoft.com/office/drawing/2014/main" id="{716E4BFE-14BA-AC4F-B398-18BF2EFC5E2E}"/>
                    </a:ext>
                  </a:extLst>
                </p:cNvPr>
                <p:cNvSpPr>
                  <a:spLocks/>
                </p:cNvSpPr>
                <p:nvPr/>
              </p:nvSpPr>
              <p:spPr bwMode="auto">
                <a:xfrm>
                  <a:off x="3049" y="1713"/>
                  <a:ext cx="2" cy="3"/>
                </a:xfrm>
                <a:custGeom>
                  <a:avLst/>
                  <a:gdLst>
                    <a:gd name="T0" fmla="*/ 3 w 3"/>
                    <a:gd name="T1" fmla="*/ 0 h 6"/>
                    <a:gd name="T2" fmla="*/ 0 w 3"/>
                    <a:gd name="T3" fmla="*/ 6 h 6"/>
                    <a:gd name="T4" fmla="*/ 3 w 3"/>
                    <a:gd name="T5" fmla="*/ 0 h 6"/>
                  </a:gdLst>
                  <a:ahLst/>
                  <a:cxnLst>
                    <a:cxn ang="0">
                      <a:pos x="T0" y="T1"/>
                    </a:cxn>
                    <a:cxn ang="0">
                      <a:pos x="T2" y="T3"/>
                    </a:cxn>
                    <a:cxn ang="0">
                      <a:pos x="T4" y="T5"/>
                    </a:cxn>
                  </a:cxnLst>
                  <a:rect l="0" t="0" r="r" b="b"/>
                  <a:pathLst>
                    <a:path w="3" h="6">
                      <a:moveTo>
                        <a:pt x="3" y="0"/>
                      </a:moveTo>
                      <a:cubicBezTo>
                        <a:pt x="2" y="2"/>
                        <a:pt x="1" y="4"/>
                        <a:pt x="0" y="6"/>
                      </a:cubicBezTo>
                      <a:cubicBezTo>
                        <a:pt x="1" y="4"/>
                        <a:pt x="2" y="2"/>
                        <a:pt x="3"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0">
                  <a:extLst>
                    <a:ext uri="{FF2B5EF4-FFF2-40B4-BE49-F238E27FC236}">
                      <a16:creationId xmlns:a16="http://schemas.microsoft.com/office/drawing/2014/main" id="{7D7C879B-5A7D-AE45-85E7-B5BFE8CBE97D}"/>
                    </a:ext>
                  </a:extLst>
                </p:cNvPr>
                <p:cNvSpPr>
                  <a:spLocks/>
                </p:cNvSpPr>
                <p:nvPr/>
              </p:nvSpPr>
              <p:spPr bwMode="auto">
                <a:xfrm>
                  <a:off x="3033" y="1738"/>
                  <a:ext cx="3" cy="4"/>
                </a:xfrm>
                <a:custGeom>
                  <a:avLst/>
                  <a:gdLst>
                    <a:gd name="T0" fmla="*/ 5 w 5"/>
                    <a:gd name="T1" fmla="*/ 0 h 7"/>
                    <a:gd name="T2" fmla="*/ 0 w 5"/>
                    <a:gd name="T3" fmla="*/ 7 h 7"/>
                    <a:gd name="T4" fmla="*/ 5 w 5"/>
                    <a:gd name="T5" fmla="*/ 0 h 7"/>
                  </a:gdLst>
                  <a:ahLst/>
                  <a:cxnLst>
                    <a:cxn ang="0">
                      <a:pos x="T0" y="T1"/>
                    </a:cxn>
                    <a:cxn ang="0">
                      <a:pos x="T2" y="T3"/>
                    </a:cxn>
                    <a:cxn ang="0">
                      <a:pos x="T4" y="T5"/>
                    </a:cxn>
                  </a:cxnLst>
                  <a:rect l="0" t="0" r="r" b="b"/>
                  <a:pathLst>
                    <a:path w="5" h="7">
                      <a:moveTo>
                        <a:pt x="5" y="0"/>
                      </a:moveTo>
                      <a:cubicBezTo>
                        <a:pt x="3" y="3"/>
                        <a:pt x="1" y="5"/>
                        <a:pt x="0" y="7"/>
                      </a:cubicBezTo>
                      <a:cubicBezTo>
                        <a:pt x="1" y="5"/>
                        <a:pt x="3" y="3"/>
                        <a:pt x="5"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1">
                  <a:extLst>
                    <a:ext uri="{FF2B5EF4-FFF2-40B4-BE49-F238E27FC236}">
                      <a16:creationId xmlns:a16="http://schemas.microsoft.com/office/drawing/2014/main" id="{A74EFADD-6F06-5049-B442-B4BBBF0ED659}"/>
                    </a:ext>
                  </a:extLst>
                </p:cNvPr>
                <p:cNvSpPr>
                  <a:spLocks/>
                </p:cNvSpPr>
                <p:nvPr/>
              </p:nvSpPr>
              <p:spPr bwMode="auto">
                <a:xfrm>
                  <a:off x="3029" y="1745"/>
                  <a:ext cx="3" cy="3"/>
                </a:xfrm>
                <a:custGeom>
                  <a:avLst/>
                  <a:gdLst>
                    <a:gd name="T0" fmla="*/ 5 w 5"/>
                    <a:gd name="T1" fmla="*/ 0 h 6"/>
                    <a:gd name="T2" fmla="*/ 0 w 5"/>
                    <a:gd name="T3" fmla="*/ 6 h 6"/>
                    <a:gd name="T4" fmla="*/ 5 w 5"/>
                    <a:gd name="T5" fmla="*/ 0 h 6"/>
                  </a:gdLst>
                  <a:ahLst/>
                  <a:cxnLst>
                    <a:cxn ang="0">
                      <a:pos x="T0" y="T1"/>
                    </a:cxn>
                    <a:cxn ang="0">
                      <a:pos x="T2" y="T3"/>
                    </a:cxn>
                    <a:cxn ang="0">
                      <a:pos x="T4" y="T5"/>
                    </a:cxn>
                  </a:cxnLst>
                  <a:rect l="0" t="0" r="r" b="b"/>
                  <a:pathLst>
                    <a:path w="5" h="6">
                      <a:moveTo>
                        <a:pt x="5" y="0"/>
                      </a:moveTo>
                      <a:cubicBezTo>
                        <a:pt x="3" y="2"/>
                        <a:pt x="1" y="4"/>
                        <a:pt x="0" y="6"/>
                      </a:cubicBezTo>
                      <a:cubicBezTo>
                        <a:pt x="1" y="4"/>
                        <a:pt x="3" y="2"/>
                        <a:pt x="5"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2">
                  <a:extLst>
                    <a:ext uri="{FF2B5EF4-FFF2-40B4-BE49-F238E27FC236}">
                      <a16:creationId xmlns:a16="http://schemas.microsoft.com/office/drawing/2014/main" id="{89DD973C-E65E-2045-9D54-75EF1D58F4C5}"/>
                    </a:ext>
                  </a:extLst>
                </p:cNvPr>
                <p:cNvSpPr>
                  <a:spLocks/>
                </p:cNvSpPr>
                <p:nvPr/>
              </p:nvSpPr>
              <p:spPr bwMode="auto">
                <a:xfrm>
                  <a:off x="3038" y="1732"/>
                  <a:ext cx="2" cy="4"/>
                </a:xfrm>
                <a:custGeom>
                  <a:avLst/>
                  <a:gdLst>
                    <a:gd name="T0" fmla="*/ 5 w 5"/>
                    <a:gd name="T1" fmla="*/ 0 h 7"/>
                    <a:gd name="T2" fmla="*/ 0 w 5"/>
                    <a:gd name="T3" fmla="*/ 7 h 7"/>
                    <a:gd name="T4" fmla="*/ 5 w 5"/>
                    <a:gd name="T5" fmla="*/ 0 h 7"/>
                  </a:gdLst>
                  <a:ahLst/>
                  <a:cxnLst>
                    <a:cxn ang="0">
                      <a:pos x="T0" y="T1"/>
                    </a:cxn>
                    <a:cxn ang="0">
                      <a:pos x="T2" y="T3"/>
                    </a:cxn>
                    <a:cxn ang="0">
                      <a:pos x="T4" y="T5"/>
                    </a:cxn>
                  </a:cxnLst>
                  <a:rect l="0" t="0" r="r" b="b"/>
                  <a:pathLst>
                    <a:path w="5" h="7">
                      <a:moveTo>
                        <a:pt x="5" y="0"/>
                      </a:moveTo>
                      <a:cubicBezTo>
                        <a:pt x="3" y="3"/>
                        <a:pt x="2" y="5"/>
                        <a:pt x="0" y="7"/>
                      </a:cubicBezTo>
                      <a:cubicBezTo>
                        <a:pt x="2" y="5"/>
                        <a:pt x="3" y="3"/>
                        <a:pt x="5"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33">
                  <a:extLst>
                    <a:ext uri="{FF2B5EF4-FFF2-40B4-BE49-F238E27FC236}">
                      <a16:creationId xmlns:a16="http://schemas.microsoft.com/office/drawing/2014/main" id="{39FCE9AA-97C4-B04B-A0B7-E239479EA733}"/>
                    </a:ext>
                  </a:extLst>
                </p:cNvPr>
                <p:cNvSpPr>
                  <a:spLocks/>
                </p:cNvSpPr>
                <p:nvPr/>
              </p:nvSpPr>
              <p:spPr bwMode="auto">
                <a:xfrm>
                  <a:off x="3057" y="1692"/>
                  <a:ext cx="1" cy="3"/>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1" y="2"/>
                        <a:pt x="1" y="3"/>
                        <a:pt x="0" y="5"/>
                      </a:cubicBezTo>
                      <a:cubicBezTo>
                        <a:pt x="1" y="3"/>
                        <a:pt x="1" y="2"/>
                        <a:pt x="1"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34">
                  <a:extLst>
                    <a:ext uri="{FF2B5EF4-FFF2-40B4-BE49-F238E27FC236}">
                      <a16:creationId xmlns:a16="http://schemas.microsoft.com/office/drawing/2014/main" id="{6E30FF5A-7BD2-A248-BB55-CA21D3550571}"/>
                    </a:ext>
                  </a:extLst>
                </p:cNvPr>
                <p:cNvSpPr>
                  <a:spLocks/>
                </p:cNvSpPr>
                <p:nvPr/>
              </p:nvSpPr>
              <p:spPr bwMode="auto">
                <a:xfrm>
                  <a:off x="3024" y="1751"/>
                  <a:ext cx="2" cy="3"/>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1"/>
                        <a:pt x="2" y="3"/>
                        <a:pt x="0" y="4"/>
                      </a:cubicBezTo>
                      <a:cubicBezTo>
                        <a:pt x="2" y="3"/>
                        <a:pt x="3" y="1"/>
                        <a:pt x="4"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35">
                  <a:extLst>
                    <a:ext uri="{FF2B5EF4-FFF2-40B4-BE49-F238E27FC236}">
                      <a16:creationId xmlns:a16="http://schemas.microsoft.com/office/drawing/2014/main" id="{9BFD48A6-21E6-D340-AA41-AC2CFE5DB7D0}"/>
                    </a:ext>
                  </a:extLst>
                </p:cNvPr>
                <p:cNvSpPr>
                  <a:spLocks/>
                </p:cNvSpPr>
                <p:nvPr/>
              </p:nvSpPr>
              <p:spPr bwMode="auto">
                <a:xfrm>
                  <a:off x="3055" y="1699"/>
                  <a:ext cx="1" cy="3"/>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1" y="2"/>
                        <a:pt x="1" y="4"/>
                        <a:pt x="0" y="5"/>
                      </a:cubicBezTo>
                      <a:cubicBezTo>
                        <a:pt x="1" y="4"/>
                        <a:pt x="1" y="2"/>
                        <a:pt x="2"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6">
                  <a:extLst>
                    <a:ext uri="{FF2B5EF4-FFF2-40B4-BE49-F238E27FC236}">
                      <a16:creationId xmlns:a16="http://schemas.microsoft.com/office/drawing/2014/main" id="{F591966B-817D-5248-B2FE-EA8461DE784D}"/>
                    </a:ext>
                  </a:extLst>
                </p:cNvPr>
                <p:cNvSpPr>
                  <a:spLocks/>
                </p:cNvSpPr>
                <p:nvPr/>
              </p:nvSpPr>
              <p:spPr bwMode="auto">
                <a:xfrm>
                  <a:off x="3042" y="1725"/>
                  <a:ext cx="2" cy="4"/>
                </a:xfrm>
                <a:custGeom>
                  <a:avLst/>
                  <a:gdLst>
                    <a:gd name="T0" fmla="*/ 4 w 4"/>
                    <a:gd name="T1" fmla="*/ 0 h 7"/>
                    <a:gd name="T2" fmla="*/ 0 w 4"/>
                    <a:gd name="T3" fmla="*/ 7 h 7"/>
                    <a:gd name="T4" fmla="*/ 4 w 4"/>
                    <a:gd name="T5" fmla="*/ 0 h 7"/>
                  </a:gdLst>
                  <a:ahLst/>
                  <a:cxnLst>
                    <a:cxn ang="0">
                      <a:pos x="T0" y="T1"/>
                    </a:cxn>
                    <a:cxn ang="0">
                      <a:pos x="T2" y="T3"/>
                    </a:cxn>
                    <a:cxn ang="0">
                      <a:pos x="T4" y="T5"/>
                    </a:cxn>
                  </a:cxnLst>
                  <a:rect l="0" t="0" r="r" b="b"/>
                  <a:pathLst>
                    <a:path w="4" h="7">
                      <a:moveTo>
                        <a:pt x="4" y="0"/>
                      </a:moveTo>
                      <a:cubicBezTo>
                        <a:pt x="3" y="3"/>
                        <a:pt x="2" y="5"/>
                        <a:pt x="0" y="7"/>
                      </a:cubicBezTo>
                      <a:cubicBezTo>
                        <a:pt x="2" y="5"/>
                        <a:pt x="3" y="3"/>
                        <a:pt x="4"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7">
                  <a:extLst>
                    <a:ext uri="{FF2B5EF4-FFF2-40B4-BE49-F238E27FC236}">
                      <a16:creationId xmlns:a16="http://schemas.microsoft.com/office/drawing/2014/main" id="{A7874212-387B-BF4C-8A72-9128C45AB6BB}"/>
                    </a:ext>
                  </a:extLst>
                </p:cNvPr>
                <p:cNvSpPr>
                  <a:spLocks/>
                </p:cNvSpPr>
                <p:nvPr/>
              </p:nvSpPr>
              <p:spPr bwMode="auto">
                <a:xfrm>
                  <a:off x="3052" y="1706"/>
                  <a:ext cx="2" cy="3"/>
                </a:xfrm>
                <a:custGeom>
                  <a:avLst/>
                  <a:gdLst>
                    <a:gd name="T0" fmla="*/ 3 w 3"/>
                    <a:gd name="T1" fmla="*/ 0 h 6"/>
                    <a:gd name="T2" fmla="*/ 0 w 3"/>
                    <a:gd name="T3" fmla="*/ 6 h 6"/>
                    <a:gd name="T4" fmla="*/ 3 w 3"/>
                    <a:gd name="T5" fmla="*/ 0 h 6"/>
                  </a:gdLst>
                  <a:ahLst/>
                  <a:cxnLst>
                    <a:cxn ang="0">
                      <a:pos x="T0" y="T1"/>
                    </a:cxn>
                    <a:cxn ang="0">
                      <a:pos x="T2" y="T3"/>
                    </a:cxn>
                    <a:cxn ang="0">
                      <a:pos x="T4" y="T5"/>
                    </a:cxn>
                  </a:cxnLst>
                  <a:rect l="0" t="0" r="r" b="b"/>
                  <a:pathLst>
                    <a:path w="3" h="6">
                      <a:moveTo>
                        <a:pt x="3" y="0"/>
                      </a:moveTo>
                      <a:cubicBezTo>
                        <a:pt x="2" y="2"/>
                        <a:pt x="1" y="4"/>
                        <a:pt x="0" y="6"/>
                      </a:cubicBezTo>
                      <a:cubicBezTo>
                        <a:pt x="1" y="4"/>
                        <a:pt x="2" y="2"/>
                        <a:pt x="3"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8">
                  <a:extLst>
                    <a:ext uri="{FF2B5EF4-FFF2-40B4-BE49-F238E27FC236}">
                      <a16:creationId xmlns:a16="http://schemas.microsoft.com/office/drawing/2014/main" id="{C5BC2754-F56C-BE40-A4D3-654EEF9ECD4F}"/>
                    </a:ext>
                  </a:extLst>
                </p:cNvPr>
                <p:cNvSpPr>
                  <a:spLocks/>
                </p:cNvSpPr>
                <p:nvPr/>
              </p:nvSpPr>
              <p:spPr bwMode="auto">
                <a:xfrm>
                  <a:off x="3046" y="1719"/>
                  <a:ext cx="1" cy="4"/>
                </a:xfrm>
                <a:custGeom>
                  <a:avLst/>
                  <a:gdLst>
                    <a:gd name="T0" fmla="*/ 3 w 3"/>
                    <a:gd name="T1" fmla="*/ 0 h 7"/>
                    <a:gd name="T2" fmla="*/ 0 w 3"/>
                    <a:gd name="T3" fmla="*/ 7 h 7"/>
                    <a:gd name="T4" fmla="*/ 3 w 3"/>
                    <a:gd name="T5" fmla="*/ 0 h 7"/>
                  </a:gdLst>
                  <a:ahLst/>
                  <a:cxnLst>
                    <a:cxn ang="0">
                      <a:pos x="T0" y="T1"/>
                    </a:cxn>
                    <a:cxn ang="0">
                      <a:pos x="T2" y="T3"/>
                    </a:cxn>
                    <a:cxn ang="0">
                      <a:pos x="T4" y="T5"/>
                    </a:cxn>
                  </a:cxnLst>
                  <a:rect l="0" t="0" r="r" b="b"/>
                  <a:pathLst>
                    <a:path w="3" h="7">
                      <a:moveTo>
                        <a:pt x="3" y="0"/>
                      </a:moveTo>
                      <a:cubicBezTo>
                        <a:pt x="2" y="2"/>
                        <a:pt x="1" y="5"/>
                        <a:pt x="0" y="7"/>
                      </a:cubicBezTo>
                      <a:cubicBezTo>
                        <a:pt x="1" y="5"/>
                        <a:pt x="2" y="2"/>
                        <a:pt x="3"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9">
                  <a:extLst>
                    <a:ext uri="{FF2B5EF4-FFF2-40B4-BE49-F238E27FC236}">
                      <a16:creationId xmlns:a16="http://schemas.microsoft.com/office/drawing/2014/main" id="{72047618-4DAA-664E-8CE7-E6DF8A09D136}"/>
                    </a:ext>
                  </a:extLst>
                </p:cNvPr>
                <p:cNvSpPr>
                  <a:spLocks/>
                </p:cNvSpPr>
                <p:nvPr/>
              </p:nvSpPr>
              <p:spPr bwMode="auto">
                <a:xfrm>
                  <a:off x="2753" y="1479"/>
                  <a:ext cx="314" cy="326"/>
                </a:xfrm>
                <a:custGeom>
                  <a:avLst/>
                  <a:gdLst>
                    <a:gd name="T0" fmla="*/ 474 w 540"/>
                    <a:gd name="T1" fmla="*/ 474 h 563"/>
                    <a:gd name="T2" fmla="*/ 539 w 540"/>
                    <a:gd name="T3" fmla="*/ 302 h 563"/>
                    <a:gd name="T4" fmla="*/ 457 w 540"/>
                    <a:gd name="T5" fmla="*/ 105 h 563"/>
                    <a:gd name="T6" fmla="*/ 78 w 540"/>
                    <a:gd name="T7" fmla="*/ 105 h 563"/>
                    <a:gd name="T8" fmla="*/ 0 w 540"/>
                    <a:gd name="T9" fmla="*/ 184 h 563"/>
                    <a:gd name="T10" fmla="*/ 0 w 540"/>
                    <a:gd name="T11" fmla="*/ 295 h 563"/>
                    <a:gd name="T12" fmla="*/ 268 w 540"/>
                    <a:gd name="T13" fmla="*/ 563 h 563"/>
                    <a:gd name="T14" fmla="*/ 461 w 540"/>
                    <a:gd name="T15" fmla="*/ 488 h 563"/>
                    <a:gd name="T16" fmla="*/ 463 w 540"/>
                    <a:gd name="T17" fmla="*/ 486 h 563"/>
                    <a:gd name="T18" fmla="*/ 474 w 540"/>
                    <a:gd name="T19" fmla="*/ 474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563">
                      <a:moveTo>
                        <a:pt x="474" y="474"/>
                      </a:moveTo>
                      <a:cubicBezTo>
                        <a:pt x="515" y="426"/>
                        <a:pt x="539" y="364"/>
                        <a:pt x="539" y="302"/>
                      </a:cubicBezTo>
                      <a:cubicBezTo>
                        <a:pt x="540" y="232"/>
                        <a:pt x="510" y="158"/>
                        <a:pt x="457" y="105"/>
                      </a:cubicBezTo>
                      <a:cubicBezTo>
                        <a:pt x="352" y="0"/>
                        <a:pt x="182" y="0"/>
                        <a:pt x="78" y="105"/>
                      </a:cubicBezTo>
                      <a:cubicBezTo>
                        <a:pt x="0" y="184"/>
                        <a:pt x="0" y="184"/>
                        <a:pt x="0" y="184"/>
                      </a:cubicBezTo>
                      <a:cubicBezTo>
                        <a:pt x="0" y="295"/>
                        <a:pt x="0" y="295"/>
                        <a:pt x="0" y="295"/>
                      </a:cubicBezTo>
                      <a:cubicBezTo>
                        <a:pt x="0" y="443"/>
                        <a:pt x="120" y="563"/>
                        <a:pt x="268" y="563"/>
                      </a:cubicBezTo>
                      <a:cubicBezTo>
                        <a:pt x="342" y="563"/>
                        <a:pt x="413" y="537"/>
                        <a:pt x="461" y="488"/>
                      </a:cubicBezTo>
                      <a:cubicBezTo>
                        <a:pt x="462" y="487"/>
                        <a:pt x="463" y="486"/>
                        <a:pt x="463" y="486"/>
                      </a:cubicBezTo>
                      <a:cubicBezTo>
                        <a:pt x="467" y="482"/>
                        <a:pt x="471" y="478"/>
                        <a:pt x="474" y="474"/>
                      </a:cubicBezTo>
                      <a:close/>
                    </a:path>
                  </a:pathLst>
                </a:custGeom>
                <a:solidFill>
                  <a:srgbClr val="308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5" name="Group 4">
              <a:extLst>
                <a:ext uri="{FF2B5EF4-FFF2-40B4-BE49-F238E27FC236}">
                  <a16:creationId xmlns:a16="http://schemas.microsoft.com/office/drawing/2014/main" id="{87E79713-654B-2546-92E1-B88DA5CDF634}"/>
                </a:ext>
              </a:extLst>
            </p:cNvPr>
            <p:cNvGrpSpPr>
              <a:grpSpLocks noChangeAspect="1"/>
            </p:cNvGrpSpPr>
            <p:nvPr/>
          </p:nvGrpSpPr>
          <p:grpSpPr bwMode="auto">
            <a:xfrm>
              <a:off x="607970" y="2385483"/>
              <a:ext cx="570937" cy="287847"/>
              <a:chOff x="0" y="168"/>
              <a:chExt cx="5760" cy="2904"/>
            </a:xfrm>
          </p:grpSpPr>
          <p:sp>
            <p:nvSpPr>
              <p:cNvPr id="36" name="Freeform 5">
                <a:extLst>
                  <a:ext uri="{FF2B5EF4-FFF2-40B4-BE49-F238E27FC236}">
                    <a16:creationId xmlns:a16="http://schemas.microsoft.com/office/drawing/2014/main" id="{8DF1F9D8-F1C2-914E-AA09-173B99BC56B1}"/>
                  </a:ext>
                </a:extLst>
              </p:cNvPr>
              <p:cNvSpPr>
                <a:spLocks/>
              </p:cNvSpPr>
              <p:nvPr/>
            </p:nvSpPr>
            <p:spPr bwMode="auto">
              <a:xfrm>
                <a:off x="0" y="168"/>
                <a:ext cx="5760" cy="2904"/>
              </a:xfrm>
              <a:custGeom>
                <a:avLst/>
                <a:gdLst>
                  <a:gd name="T0" fmla="*/ 19968 w 20864"/>
                  <a:gd name="T1" fmla="*/ 10528 h 10528"/>
                  <a:gd name="T2" fmla="*/ 896 w 20864"/>
                  <a:gd name="T3" fmla="*/ 10528 h 10528"/>
                  <a:gd name="T4" fmla="*/ 0 w 20864"/>
                  <a:gd name="T5" fmla="*/ 9632 h 10528"/>
                  <a:gd name="T6" fmla="*/ 0 w 20864"/>
                  <a:gd name="T7" fmla="*/ 896 h 10528"/>
                  <a:gd name="T8" fmla="*/ 896 w 20864"/>
                  <a:gd name="T9" fmla="*/ 0 h 10528"/>
                  <a:gd name="T10" fmla="*/ 19968 w 20864"/>
                  <a:gd name="T11" fmla="*/ 0 h 10528"/>
                  <a:gd name="T12" fmla="*/ 20864 w 20864"/>
                  <a:gd name="T13" fmla="*/ 896 h 10528"/>
                  <a:gd name="T14" fmla="*/ 20864 w 20864"/>
                  <a:gd name="T15" fmla="*/ 9632 h 10528"/>
                  <a:gd name="T16" fmla="*/ 19968 w 20864"/>
                  <a:gd name="T17" fmla="*/ 10528 h 10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64" h="10528">
                    <a:moveTo>
                      <a:pt x="19968" y="10528"/>
                    </a:moveTo>
                    <a:cubicBezTo>
                      <a:pt x="896" y="10528"/>
                      <a:pt x="896" y="10528"/>
                      <a:pt x="896" y="10528"/>
                    </a:cubicBezTo>
                    <a:cubicBezTo>
                      <a:pt x="403" y="10528"/>
                      <a:pt x="0" y="10125"/>
                      <a:pt x="0" y="9632"/>
                    </a:cubicBezTo>
                    <a:cubicBezTo>
                      <a:pt x="0" y="896"/>
                      <a:pt x="0" y="896"/>
                      <a:pt x="0" y="896"/>
                    </a:cubicBezTo>
                    <a:cubicBezTo>
                      <a:pt x="0" y="403"/>
                      <a:pt x="403" y="0"/>
                      <a:pt x="896" y="0"/>
                    </a:cubicBezTo>
                    <a:cubicBezTo>
                      <a:pt x="19968" y="0"/>
                      <a:pt x="19968" y="0"/>
                      <a:pt x="19968" y="0"/>
                    </a:cubicBezTo>
                    <a:cubicBezTo>
                      <a:pt x="20461" y="0"/>
                      <a:pt x="20864" y="403"/>
                      <a:pt x="20864" y="896"/>
                    </a:cubicBezTo>
                    <a:cubicBezTo>
                      <a:pt x="20864" y="9632"/>
                      <a:pt x="20864" y="9632"/>
                      <a:pt x="20864" y="9632"/>
                    </a:cubicBezTo>
                    <a:cubicBezTo>
                      <a:pt x="20864" y="10125"/>
                      <a:pt x="20461" y="10528"/>
                      <a:pt x="19968" y="10528"/>
                    </a:cubicBezTo>
                    <a:close/>
                  </a:path>
                </a:pathLst>
              </a:custGeom>
              <a:solidFill>
                <a:srgbClr val="6EB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6">
                <a:extLst>
                  <a:ext uri="{FF2B5EF4-FFF2-40B4-BE49-F238E27FC236}">
                    <a16:creationId xmlns:a16="http://schemas.microsoft.com/office/drawing/2014/main" id="{667B5AE1-A3A4-B64F-869C-07433952F446}"/>
                  </a:ext>
                </a:extLst>
              </p:cNvPr>
              <p:cNvSpPr>
                <a:spLocks noEditPoints="1"/>
              </p:cNvSpPr>
              <p:nvPr/>
            </p:nvSpPr>
            <p:spPr bwMode="auto">
              <a:xfrm>
                <a:off x="187" y="355"/>
                <a:ext cx="5386" cy="2529"/>
              </a:xfrm>
              <a:custGeom>
                <a:avLst/>
                <a:gdLst>
                  <a:gd name="T0" fmla="*/ 19134 w 19504"/>
                  <a:gd name="T1" fmla="*/ 0 h 9168"/>
                  <a:gd name="T2" fmla="*/ 19134 w 19504"/>
                  <a:gd name="T3" fmla="*/ 0 h 9168"/>
                  <a:gd name="T4" fmla="*/ 370 w 19504"/>
                  <a:gd name="T5" fmla="*/ 0 h 9168"/>
                  <a:gd name="T6" fmla="*/ 370 w 19504"/>
                  <a:gd name="T7" fmla="*/ 0 h 9168"/>
                  <a:gd name="T8" fmla="*/ 0 w 19504"/>
                  <a:gd name="T9" fmla="*/ 370 h 9168"/>
                  <a:gd name="T10" fmla="*/ 0 w 19504"/>
                  <a:gd name="T11" fmla="*/ 370 h 9168"/>
                  <a:gd name="T12" fmla="*/ 0 w 19504"/>
                  <a:gd name="T13" fmla="*/ 8798 h 9168"/>
                  <a:gd name="T14" fmla="*/ 0 w 19504"/>
                  <a:gd name="T15" fmla="*/ 8798 h 9168"/>
                  <a:gd name="T16" fmla="*/ 370 w 19504"/>
                  <a:gd name="T17" fmla="*/ 9168 h 9168"/>
                  <a:gd name="T18" fmla="*/ 370 w 19504"/>
                  <a:gd name="T19" fmla="*/ 9168 h 9168"/>
                  <a:gd name="T20" fmla="*/ 19134 w 19504"/>
                  <a:gd name="T21" fmla="*/ 9168 h 9168"/>
                  <a:gd name="T22" fmla="*/ 19134 w 19504"/>
                  <a:gd name="T23" fmla="*/ 9168 h 9168"/>
                  <a:gd name="T24" fmla="*/ 19504 w 19504"/>
                  <a:gd name="T25" fmla="*/ 8798 h 9168"/>
                  <a:gd name="T26" fmla="*/ 19504 w 19504"/>
                  <a:gd name="T27" fmla="*/ 8798 h 9168"/>
                  <a:gd name="T28" fmla="*/ 19504 w 19504"/>
                  <a:gd name="T29" fmla="*/ 370 h 9168"/>
                  <a:gd name="T30" fmla="*/ 19504 w 19504"/>
                  <a:gd name="T31" fmla="*/ 370 h 9168"/>
                  <a:gd name="T32" fmla="*/ 19134 w 19504"/>
                  <a:gd name="T33" fmla="*/ 0 h 9168"/>
                  <a:gd name="T34" fmla="*/ 18764 w 19504"/>
                  <a:gd name="T35" fmla="*/ 740 h 9168"/>
                  <a:gd name="T36" fmla="*/ 18764 w 19504"/>
                  <a:gd name="T37" fmla="*/ 8428 h 9168"/>
                  <a:gd name="T38" fmla="*/ 740 w 19504"/>
                  <a:gd name="T39" fmla="*/ 8428 h 9168"/>
                  <a:gd name="T40" fmla="*/ 740 w 19504"/>
                  <a:gd name="T41" fmla="*/ 740 h 9168"/>
                  <a:gd name="T42" fmla="*/ 18764 w 19504"/>
                  <a:gd name="T43" fmla="*/ 740 h 9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504" h="9168">
                    <a:moveTo>
                      <a:pt x="19134" y="0"/>
                    </a:moveTo>
                    <a:cubicBezTo>
                      <a:pt x="19134" y="0"/>
                      <a:pt x="19134" y="0"/>
                      <a:pt x="19134" y="0"/>
                    </a:cubicBezTo>
                    <a:cubicBezTo>
                      <a:pt x="370" y="0"/>
                      <a:pt x="370" y="0"/>
                      <a:pt x="370" y="0"/>
                    </a:cubicBezTo>
                    <a:cubicBezTo>
                      <a:pt x="370" y="0"/>
                      <a:pt x="370" y="0"/>
                      <a:pt x="370" y="0"/>
                    </a:cubicBezTo>
                    <a:cubicBezTo>
                      <a:pt x="166" y="0"/>
                      <a:pt x="0" y="166"/>
                      <a:pt x="0" y="370"/>
                    </a:cubicBezTo>
                    <a:cubicBezTo>
                      <a:pt x="0" y="370"/>
                      <a:pt x="0" y="370"/>
                      <a:pt x="0" y="370"/>
                    </a:cubicBezTo>
                    <a:cubicBezTo>
                      <a:pt x="0" y="8798"/>
                      <a:pt x="0" y="8798"/>
                      <a:pt x="0" y="8798"/>
                    </a:cubicBezTo>
                    <a:cubicBezTo>
                      <a:pt x="0" y="8798"/>
                      <a:pt x="0" y="8798"/>
                      <a:pt x="0" y="8798"/>
                    </a:cubicBezTo>
                    <a:cubicBezTo>
                      <a:pt x="0" y="9002"/>
                      <a:pt x="166" y="9168"/>
                      <a:pt x="370" y="9168"/>
                    </a:cubicBezTo>
                    <a:cubicBezTo>
                      <a:pt x="370" y="9168"/>
                      <a:pt x="370" y="9168"/>
                      <a:pt x="370" y="9168"/>
                    </a:cubicBezTo>
                    <a:cubicBezTo>
                      <a:pt x="19134" y="9168"/>
                      <a:pt x="19134" y="9168"/>
                      <a:pt x="19134" y="9168"/>
                    </a:cubicBezTo>
                    <a:cubicBezTo>
                      <a:pt x="19134" y="9168"/>
                      <a:pt x="19134" y="9168"/>
                      <a:pt x="19134" y="9168"/>
                    </a:cubicBezTo>
                    <a:cubicBezTo>
                      <a:pt x="19338" y="9168"/>
                      <a:pt x="19504" y="9002"/>
                      <a:pt x="19504" y="8798"/>
                    </a:cubicBezTo>
                    <a:cubicBezTo>
                      <a:pt x="19504" y="8798"/>
                      <a:pt x="19504" y="8798"/>
                      <a:pt x="19504" y="8798"/>
                    </a:cubicBezTo>
                    <a:cubicBezTo>
                      <a:pt x="19504" y="370"/>
                      <a:pt x="19504" y="370"/>
                      <a:pt x="19504" y="370"/>
                    </a:cubicBezTo>
                    <a:cubicBezTo>
                      <a:pt x="19504" y="370"/>
                      <a:pt x="19504" y="370"/>
                      <a:pt x="19504" y="370"/>
                    </a:cubicBezTo>
                    <a:cubicBezTo>
                      <a:pt x="19504" y="166"/>
                      <a:pt x="19338" y="0"/>
                      <a:pt x="19134" y="0"/>
                    </a:cubicBezTo>
                    <a:close/>
                    <a:moveTo>
                      <a:pt x="18764" y="740"/>
                    </a:moveTo>
                    <a:cubicBezTo>
                      <a:pt x="18764" y="8428"/>
                      <a:pt x="18764" y="8428"/>
                      <a:pt x="18764" y="8428"/>
                    </a:cubicBezTo>
                    <a:cubicBezTo>
                      <a:pt x="740" y="8428"/>
                      <a:pt x="740" y="8428"/>
                      <a:pt x="740" y="8428"/>
                    </a:cubicBezTo>
                    <a:cubicBezTo>
                      <a:pt x="740" y="740"/>
                      <a:pt x="740" y="740"/>
                      <a:pt x="740" y="740"/>
                    </a:cubicBezTo>
                    <a:lnTo>
                      <a:pt x="18764" y="740"/>
                    </a:lnTo>
                    <a:close/>
                  </a:path>
                </a:pathLst>
              </a:custGeom>
              <a:solidFill>
                <a:srgbClr val="308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
                <a:extLst>
                  <a:ext uri="{FF2B5EF4-FFF2-40B4-BE49-F238E27FC236}">
                    <a16:creationId xmlns:a16="http://schemas.microsoft.com/office/drawing/2014/main" id="{E28DD839-43D7-2D45-BB95-C0C26739B741}"/>
                  </a:ext>
                </a:extLst>
              </p:cNvPr>
              <p:cNvSpPr>
                <a:spLocks noEditPoints="1"/>
              </p:cNvSpPr>
              <p:nvPr/>
            </p:nvSpPr>
            <p:spPr bwMode="auto">
              <a:xfrm>
                <a:off x="187" y="355"/>
                <a:ext cx="5386" cy="2529"/>
              </a:xfrm>
              <a:custGeom>
                <a:avLst/>
                <a:gdLst>
                  <a:gd name="T0" fmla="*/ 740 w 19504"/>
                  <a:gd name="T1" fmla="*/ 370 h 9168"/>
                  <a:gd name="T2" fmla="*/ 740 w 19504"/>
                  <a:gd name="T3" fmla="*/ 740 h 9168"/>
                  <a:gd name="T4" fmla="*/ 370 w 19504"/>
                  <a:gd name="T5" fmla="*/ 740 h 9168"/>
                  <a:gd name="T6" fmla="*/ 0 w 19504"/>
                  <a:gd name="T7" fmla="*/ 370 h 9168"/>
                  <a:gd name="T8" fmla="*/ 0 w 19504"/>
                  <a:gd name="T9" fmla="*/ 370 h 9168"/>
                  <a:gd name="T10" fmla="*/ 370 w 19504"/>
                  <a:gd name="T11" fmla="*/ 0 h 9168"/>
                  <a:gd name="T12" fmla="*/ 370 w 19504"/>
                  <a:gd name="T13" fmla="*/ 0 h 9168"/>
                  <a:gd name="T14" fmla="*/ 740 w 19504"/>
                  <a:gd name="T15" fmla="*/ 370 h 9168"/>
                  <a:gd name="T16" fmla="*/ 0 w 19504"/>
                  <a:gd name="T17" fmla="*/ 8798 h 9168"/>
                  <a:gd name="T18" fmla="*/ 370 w 19504"/>
                  <a:gd name="T19" fmla="*/ 9168 h 9168"/>
                  <a:gd name="T20" fmla="*/ 370 w 19504"/>
                  <a:gd name="T21" fmla="*/ 9168 h 9168"/>
                  <a:gd name="T22" fmla="*/ 740 w 19504"/>
                  <a:gd name="T23" fmla="*/ 8798 h 9168"/>
                  <a:gd name="T24" fmla="*/ 740 w 19504"/>
                  <a:gd name="T25" fmla="*/ 8428 h 9168"/>
                  <a:gd name="T26" fmla="*/ 370 w 19504"/>
                  <a:gd name="T27" fmla="*/ 8428 h 9168"/>
                  <a:gd name="T28" fmla="*/ 0 w 19504"/>
                  <a:gd name="T29" fmla="*/ 8798 h 9168"/>
                  <a:gd name="T30" fmla="*/ 19134 w 19504"/>
                  <a:gd name="T31" fmla="*/ 0 h 9168"/>
                  <a:gd name="T32" fmla="*/ 18764 w 19504"/>
                  <a:gd name="T33" fmla="*/ 370 h 9168"/>
                  <a:gd name="T34" fmla="*/ 18764 w 19504"/>
                  <a:gd name="T35" fmla="*/ 740 h 9168"/>
                  <a:gd name="T36" fmla="*/ 19134 w 19504"/>
                  <a:gd name="T37" fmla="*/ 740 h 9168"/>
                  <a:gd name="T38" fmla="*/ 19504 w 19504"/>
                  <a:gd name="T39" fmla="*/ 370 h 9168"/>
                  <a:gd name="T40" fmla="*/ 19504 w 19504"/>
                  <a:gd name="T41" fmla="*/ 370 h 9168"/>
                  <a:gd name="T42" fmla="*/ 19134 w 19504"/>
                  <a:gd name="T43" fmla="*/ 0 h 9168"/>
                  <a:gd name="T44" fmla="*/ 19134 w 19504"/>
                  <a:gd name="T45" fmla="*/ 8428 h 9168"/>
                  <a:gd name="T46" fmla="*/ 18764 w 19504"/>
                  <a:gd name="T47" fmla="*/ 8428 h 9168"/>
                  <a:gd name="T48" fmla="*/ 18764 w 19504"/>
                  <a:gd name="T49" fmla="*/ 8798 h 9168"/>
                  <a:gd name="T50" fmla="*/ 19134 w 19504"/>
                  <a:gd name="T51" fmla="*/ 9168 h 9168"/>
                  <a:gd name="T52" fmla="*/ 19504 w 19504"/>
                  <a:gd name="T53" fmla="*/ 8798 h 9168"/>
                  <a:gd name="T54" fmla="*/ 19134 w 19504"/>
                  <a:gd name="T55" fmla="*/ 8428 h 9168"/>
                  <a:gd name="T56" fmla="*/ 9752 w 19504"/>
                  <a:gd name="T57" fmla="*/ 1112 h 9168"/>
                  <a:gd name="T58" fmla="*/ 6280 w 19504"/>
                  <a:gd name="T59" fmla="*/ 4584 h 9168"/>
                  <a:gd name="T60" fmla="*/ 9752 w 19504"/>
                  <a:gd name="T61" fmla="*/ 8056 h 9168"/>
                  <a:gd name="T62" fmla="*/ 13224 w 19504"/>
                  <a:gd name="T63" fmla="*/ 4584 h 9168"/>
                  <a:gd name="T64" fmla="*/ 9752 w 19504"/>
                  <a:gd name="T65" fmla="*/ 1112 h 9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504" h="9168">
                    <a:moveTo>
                      <a:pt x="740" y="370"/>
                    </a:moveTo>
                    <a:cubicBezTo>
                      <a:pt x="740" y="740"/>
                      <a:pt x="740" y="740"/>
                      <a:pt x="740" y="740"/>
                    </a:cubicBezTo>
                    <a:cubicBezTo>
                      <a:pt x="370" y="740"/>
                      <a:pt x="370" y="740"/>
                      <a:pt x="370" y="740"/>
                    </a:cubicBezTo>
                    <a:cubicBezTo>
                      <a:pt x="166" y="740"/>
                      <a:pt x="0" y="574"/>
                      <a:pt x="0" y="370"/>
                    </a:cubicBezTo>
                    <a:cubicBezTo>
                      <a:pt x="0" y="370"/>
                      <a:pt x="0" y="370"/>
                      <a:pt x="0" y="370"/>
                    </a:cubicBezTo>
                    <a:cubicBezTo>
                      <a:pt x="0" y="166"/>
                      <a:pt x="166" y="0"/>
                      <a:pt x="370" y="0"/>
                    </a:cubicBezTo>
                    <a:cubicBezTo>
                      <a:pt x="370" y="0"/>
                      <a:pt x="370" y="0"/>
                      <a:pt x="370" y="0"/>
                    </a:cubicBezTo>
                    <a:cubicBezTo>
                      <a:pt x="573" y="0"/>
                      <a:pt x="740" y="166"/>
                      <a:pt x="740" y="370"/>
                    </a:cubicBezTo>
                    <a:close/>
                    <a:moveTo>
                      <a:pt x="0" y="8798"/>
                    </a:moveTo>
                    <a:cubicBezTo>
                      <a:pt x="0" y="9002"/>
                      <a:pt x="166" y="9168"/>
                      <a:pt x="370" y="9168"/>
                    </a:cubicBezTo>
                    <a:cubicBezTo>
                      <a:pt x="370" y="9168"/>
                      <a:pt x="370" y="9168"/>
                      <a:pt x="370" y="9168"/>
                    </a:cubicBezTo>
                    <a:cubicBezTo>
                      <a:pt x="573" y="9168"/>
                      <a:pt x="740" y="9002"/>
                      <a:pt x="740" y="8798"/>
                    </a:cubicBezTo>
                    <a:cubicBezTo>
                      <a:pt x="740" y="8428"/>
                      <a:pt x="740" y="8428"/>
                      <a:pt x="740" y="8428"/>
                    </a:cubicBezTo>
                    <a:cubicBezTo>
                      <a:pt x="370" y="8428"/>
                      <a:pt x="370" y="8428"/>
                      <a:pt x="370" y="8428"/>
                    </a:cubicBezTo>
                    <a:cubicBezTo>
                      <a:pt x="166" y="8428"/>
                      <a:pt x="0" y="8595"/>
                      <a:pt x="0" y="8798"/>
                    </a:cubicBezTo>
                    <a:close/>
                    <a:moveTo>
                      <a:pt x="19134" y="0"/>
                    </a:moveTo>
                    <a:cubicBezTo>
                      <a:pt x="18931" y="0"/>
                      <a:pt x="18764" y="166"/>
                      <a:pt x="18764" y="370"/>
                    </a:cubicBezTo>
                    <a:cubicBezTo>
                      <a:pt x="18764" y="740"/>
                      <a:pt x="18764" y="740"/>
                      <a:pt x="18764" y="740"/>
                    </a:cubicBezTo>
                    <a:cubicBezTo>
                      <a:pt x="19134" y="740"/>
                      <a:pt x="19134" y="740"/>
                      <a:pt x="19134" y="740"/>
                    </a:cubicBezTo>
                    <a:cubicBezTo>
                      <a:pt x="19338" y="740"/>
                      <a:pt x="19504" y="574"/>
                      <a:pt x="19504" y="370"/>
                    </a:cubicBezTo>
                    <a:cubicBezTo>
                      <a:pt x="19504" y="370"/>
                      <a:pt x="19504" y="370"/>
                      <a:pt x="19504" y="370"/>
                    </a:cubicBezTo>
                    <a:cubicBezTo>
                      <a:pt x="19504" y="166"/>
                      <a:pt x="19338" y="0"/>
                      <a:pt x="19134" y="0"/>
                    </a:cubicBezTo>
                    <a:close/>
                    <a:moveTo>
                      <a:pt x="19134" y="8428"/>
                    </a:moveTo>
                    <a:cubicBezTo>
                      <a:pt x="18764" y="8428"/>
                      <a:pt x="18764" y="8428"/>
                      <a:pt x="18764" y="8428"/>
                    </a:cubicBezTo>
                    <a:cubicBezTo>
                      <a:pt x="18764" y="8798"/>
                      <a:pt x="18764" y="8798"/>
                      <a:pt x="18764" y="8798"/>
                    </a:cubicBezTo>
                    <a:cubicBezTo>
                      <a:pt x="18764" y="9002"/>
                      <a:pt x="18931" y="9168"/>
                      <a:pt x="19134" y="9168"/>
                    </a:cubicBezTo>
                    <a:cubicBezTo>
                      <a:pt x="19338" y="9168"/>
                      <a:pt x="19504" y="9002"/>
                      <a:pt x="19504" y="8798"/>
                    </a:cubicBezTo>
                    <a:cubicBezTo>
                      <a:pt x="19504" y="8595"/>
                      <a:pt x="19338" y="8428"/>
                      <a:pt x="19134" y="8428"/>
                    </a:cubicBezTo>
                    <a:close/>
                    <a:moveTo>
                      <a:pt x="9752" y="1112"/>
                    </a:moveTo>
                    <a:cubicBezTo>
                      <a:pt x="7834" y="1112"/>
                      <a:pt x="6280" y="2666"/>
                      <a:pt x="6280" y="4584"/>
                    </a:cubicBezTo>
                    <a:cubicBezTo>
                      <a:pt x="6280" y="6502"/>
                      <a:pt x="7834" y="8056"/>
                      <a:pt x="9752" y="8056"/>
                    </a:cubicBezTo>
                    <a:cubicBezTo>
                      <a:pt x="11670" y="8056"/>
                      <a:pt x="13224" y="6502"/>
                      <a:pt x="13224" y="4584"/>
                    </a:cubicBezTo>
                    <a:cubicBezTo>
                      <a:pt x="13224" y="2666"/>
                      <a:pt x="11670" y="1112"/>
                      <a:pt x="9752" y="1112"/>
                    </a:cubicBezTo>
                    <a:close/>
                  </a:path>
                </a:pathLst>
              </a:custGeom>
              <a:solidFill>
                <a:srgbClr val="246B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8">
                <a:extLst>
                  <a:ext uri="{FF2B5EF4-FFF2-40B4-BE49-F238E27FC236}">
                    <a16:creationId xmlns:a16="http://schemas.microsoft.com/office/drawing/2014/main" id="{2354B360-F41C-F74F-B78D-E1B1FE8182F6}"/>
                  </a:ext>
                </a:extLst>
              </p:cNvPr>
              <p:cNvSpPr>
                <a:spLocks/>
              </p:cNvSpPr>
              <p:nvPr/>
            </p:nvSpPr>
            <p:spPr bwMode="auto">
              <a:xfrm>
                <a:off x="2397" y="988"/>
                <a:ext cx="966" cy="1307"/>
              </a:xfrm>
              <a:custGeom>
                <a:avLst/>
                <a:gdLst>
                  <a:gd name="T0" fmla="*/ 2052 w 3500"/>
                  <a:gd name="T1" fmla="*/ 1950 h 4739"/>
                  <a:gd name="T2" fmla="*/ 1637 w 3500"/>
                  <a:gd name="T3" fmla="*/ 1869 h 4739"/>
                  <a:gd name="T4" fmla="*/ 939 w 3500"/>
                  <a:gd name="T5" fmla="*/ 1282 h 4739"/>
                  <a:gd name="T6" fmla="*/ 1730 w 3500"/>
                  <a:gd name="T7" fmla="*/ 735 h 4739"/>
                  <a:gd name="T8" fmla="*/ 2535 w 3500"/>
                  <a:gd name="T9" fmla="*/ 1256 h 4739"/>
                  <a:gd name="T10" fmla="*/ 2535 w 3500"/>
                  <a:gd name="T11" fmla="*/ 1269 h 4739"/>
                  <a:gd name="T12" fmla="*/ 2910 w 3500"/>
                  <a:gd name="T13" fmla="*/ 1522 h 4739"/>
                  <a:gd name="T14" fmla="*/ 3031 w 3500"/>
                  <a:gd name="T15" fmla="*/ 1509 h 4739"/>
                  <a:gd name="T16" fmla="*/ 3353 w 3500"/>
                  <a:gd name="T17" fmla="*/ 1148 h 4739"/>
                  <a:gd name="T18" fmla="*/ 3339 w 3500"/>
                  <a:gd name="T19" fmla="*/ 1015 h 4739"/>
                  <a:gd name="T20" fmla="*/ 2884 w 3500"/>
                  <a:gd name="T21" fmla="*/ 348 h 4739"/>
                  <a:gd name="T22" fmla="*/ 1730 w 3500"/>
                  <a:gd name="T23" fmla="*/ 0 h 4739"/>
                  <a:gd name="T24" fmla="*/ 108 w 3500"/>
                  <a:gd name="T25" fmla="*/ 1282 h 4739"/>
                  <a:gd name="T26" fmla="*/ 1435 w 3500"/>
                  <a:gd name="T27" fmla="*/ 2630 h 4739"/>
                  <a:gd name="T28" fmla="*/ 1878 w 3500"/>
                  <a:gd name="T29" fmla="*/ 2723 h 4739"/>
                  <a:gd name="T30" fmla="*/ 2669 w 3500"/>
                  <a:gd name="T31" fmla="*/ 3364 h 4739"/>
                  <a:gd name="T32" fmla="*/ 2454 w 3500"/>
                  <a:gd name="T33" fmla="*/ 3819 h 4739"/>
                  <a:gd name="T34" fmla="*/ 1783 w 3500"/>
                  <a:gd name="T35" fmla="*/ 4005 h 4739"/>
                  <a:gd name="T36" fmla="*/ 832 w 3500"/>
                  <a:gd name="T37" fmla="*/ 3324 h 4739"/>
                  <a:gd name="T38" fmla="*/ 442 w 3500"/>
                  <a:gd name="T39" fmla="*/ 3058 h 4739"/>
                  <a:gd name="T40" fmla="*/ 336 w 3500"/>
                  <a:gd name="T41" fmla="*/ 3058 h 4739"/>
                  <a:gd name="T42" fmla="*/ 322 w 3500"/>
                  <a:gd name="T43" fmla="*/ 3071 h 4739"/>
                  <a:gd name="T44" fmla="*/ 0 w 3500"/>
                  <a:gd name="T45" fmla="*/ 3432 h 4739"/>
                  <a:gd name="T46" fmla="*/ 13 w 3500"/>
                  <a:gd name="T47" fmla="*/ 3525 h 4739"/>
                  <a:gd name="T48" fmla="*/ 13 w 3500"/>
                  <a:gd name="T49" fmla="*/ 3538 h 4739"/>
                  <a:gd name="T50" fmla="*/ 13 w 3500"/>
                  <a:gd name="T51" fmla="*/ 3551 h 4739"/>
                  <a:gd name="T52" fmla="*/ 457 w 3500"/>
                  <a:gd name="T53" fmla="*/ 4326 h 4739"/>
                  <a:gd name="T54" fmla="*/ 1811 w 3500"/>
                  <a:gd name="T55" fmla="*/ 4739 h 4739"/>
                  <a:gd name="T56" fmla="*/ 3058 w 3500"/>
                  <a:gd name="T57" fmla="*/ 4353 h 4739"/>
                  <a:gd name="T58" fmla="*/ 3500 w 3500"/>
                  <a:gd name="T59" fmla="*/ 3364 h 4739"/>
                  <a:gd name="T60" fmla="*/ 2052 w 3500"/>
                  <a:gd name="T61" fmla="*/ 1950 h 4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00" h="4739">
                    <a:moveTo>
                      <a:pt x="2052" y="1950"/>
                    </a:moveTo>
                    <a:cubicBezTo>
                      <a:pt x="2052" y="1950"/>
                      <a:pt x="2052" y="1950"/>
                      <a:pt x="1637" y="1869"/>
                    </a:cubicBezTo>
                    <a:cubicBezTo>
                      <a:pt x="1047" y="1749"/>
                      <a:pt x="939" y="1576"/>
                      <a:pt x="939" y="1282"/>
                    </a:cubicBezTo>
                    <a:cubicBezTo>
                      <a:pt x="939" y="949"/>
                      <a:pt x="1234" y="735"/>
                      <a:pt x="1730" y="735"/>
                    </a:cubicBezTo>
                    <a:cubicBezTo>
                      <a:pt x="2173" y="735"/>
                      <a:pt x="2427" y="908"/>
                      <a:pt x="2535" y="1256"/>
                    </a:cubicBezTo>
                    <a:cubicBezTo>
                      <a:pt x="2535" y="1256"/>
                      <a:pt x="2535" y="1256"/>
                      <a:pt x="2535" y="1269"/>
                    </a:cubicBezTo>
                    <a:cubicBezTo>
                      <a:pt x="2602" y="1429"/>
                      <a:pt x="2736" y="1522"/>
                      <a:pt x="2910" y="1522"/>
                    </a:cubicBezTo>
                    <a:cubicBezTo>
                      <a:pt x="2964" y="1522"/>
                      <a:pt x="3004" y="1509"/>
                      <a:pt x="3031" y="1509"/>
                    </a:cubicBezTo>
                    <a:cubicBezTo>
                      <a:pt x="3231" y="1469"/>
                      <a:pt x="3353" y="1322"/>
                      <a:pt x="3353" y="1148"/>
                    </a:cubicBezTo>
                    <a:cubicBezTo>
                      <a:pt x="3353" y="1109"/>
                      <a:pt x="3353" y="1055"/>
                      <a:pt x="3339" y="1015"/>
                    </a:cubicBezTo>
                    <a:cubicBezTo>
                      <a:pt x="3246" y="735"/>
                      <a:pt x="3098" y="508"/>
                      <a:pt x="2884" y="348"/>
                    </a:cubicBezTo>
                    <a:cubicBezTo>
                      <a:pt x="2602" y="107"/>
                      <a:pt x="2212" y="0"/>
                      <a:pt x="1730" y="0"/>
                    </a:cubicBezTo>
                    <a:cubicBezTo>
                      <a:pt x="537" y="0"/>
                      <a:pt x="108" y="694"/>
                      <a:pt x="108" y="1282"/>
                    </a:cubicBezTo>
                    <a:cubicBezTo>
                      <a:pt x="108" y="2043"/>
                      <a:pt x="496" y="2431"/>
                      <a:pt x="1435" y="2630"/>
                    </a:cubicBezTo>
                    <a:cubicBezTo>
                      <a:pt x="1435" y="2630"/>
                      <a:pt x="1435" y="2630"/>
                      <a:pt x="1878" y="2723"/>
                    </a:cubicBezTo>
                    <a:cubicBezTo>
                      <a:pt x="2548" y="2857"/>
                      <a:pt x="2669" y="3044"/>
                      <a:pt x="2669" y="3364"/>
                    </a:cubicBezTo>
                    <a:cubicBezTo>
                      <a:pt x="2669" y="3551"/>
                      <a:pt x="2602" y="3712"/>
                      <a:pt x="2454" y="3819"/>
                    </a:cubicBezTo>
                    <a:cubicBezTo>
                      <a:pt x="2294" y="3939"/>
                      <a:pt x="2066" y="4005"/>
                      <a:pt x="1783" y="4005"/>
                    </a:cubicBezTo>
                    <a:cubicBezTo>
                      <a:pt x="1073" y="4005"/>
                      <a:pt x="926" y="3659"/>
                      <a:pt x="832" y="3324"/>
                    </a:cubicBezTo>
                    <a:cubicBezTo>
                      <a:pt x="778" y="3151"/>
                      <a:pt x="631" y="3058"/>
                      <a:pt x="442" y="3058"/>
                    </a:cubicBezTo>
                    <a:cubicBezTo>
                      <a:pt x="403" y="3058"/>
                      <a:pt x="375" y="3058"/>
                      <a:pt x="336" y="3058"/>
                    </a:cubicBezTo>
                    <a:cubicBezTo>
                      <a:pt x="336" y="3058"/>
                      <a:pt x="336" y="3058"/>
                      <a:pt x="322" y="3071"/>
                    </a:cubicBezTo>
                    <a:cubicBezTo>
                      <a:pt x="121" y="3111"/>
                      <a:pt x="0" y="3257"/>
                      <a:pt x="0" y="3432"/>
                    </a:cubicBezTo>
                    <a:cubicBezTo>
                      <a:pt x="0" y="3471"/>
                      <a:pt x="0" y="3498"/>
                      <a:pt x="13" y="3525"/>
                    </a:cubicBezTo>
                    <a:cubicBezTo>
                      <a:pt x="13" y="3525"/>
                      <a:pt x="13" y="3525"/>
                      <a:pt x="13" y="3538"/>
                    </a:cubicBezTo>
                    <a:cubicBezTo>
                      <a:pt x="13" y="3538"/>
                      <a:pt x="13" y="3538"/>
                      <a:pt x="13" y="3551"/>
                    </a:cubicBezTo>
                    <a:cubicBezTo>
                      <a:pt x="95" y="3806"/>
                      <a:pt x="201" y="4099"/>
                      <a:pt x="457" y="4326"/>
                    </a:cubicBezTo>
                    <a:cubicBezTo>
                      <a:pt x="765" y="4606"/>
                      <a:pt x="1207" y="4739"/>
                      <a:pt x="1811" y="4739"/>
                    </a:cubicBezTo>
                    <a:cubicBezTo>
                      <a:pt x="2320" y="4739"/>
                      <a:pt x="2749" y="4606"/>
                      <a:pt x="3058" y="4353"/>
                    </a:cubicBezTo>
                    <a:cubicBezTo>
                      <a:pt x="3339" y="4112"/>
                      <a:pt x="3500" y="3752"/>
                      <a:pt x="3500" y="3364"/>
                    </a:cubicBezTo>
                    <a:cubicBezTo>
                      <a:pt x="3500" y="2444"/>
                      <a:pt x="2923" y="2123"/>
                      <a:pt x="2052" y="195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9">
                <a:extLst>
                  <a:ext uri="{FF2B5EF4-FFF2-40B4-BE49-F238E27FC236}">
                    <a16:creationId xmlns:a16="http://schemas.microsoft.com/office/drawing/2014/main" id="{A1757F79-F4A7-4240-BB90-1A6E8608D39C}"/>
                  </a:ext>
                </a:extLst>
              </p:cNvPr>
              <p:cNvSpPr>
                <a:spLocks/>
              </p:cNvSpPr>
              <p:nvPr/>
            </p:nvSpPr>
            <p:spPr bwMode="auto">
              <a:xfrm>
                <a:off x="2805" y="773"/>
                <a:ext cx="193" cy="1693"/>
              </a:xfrm>
              <a:custGeom>
                <a:avLst/>
                <a:gdLst>
                  <a:gd name="T0" fmla="*/ 349 w 700"/>
                  <a:gd name="T1" fmla="*/ 6138 h 6138"/>
                  <a:gd name="T2" fmla="*/ 349 w 700"/>
                  <a:gd name="T3" fmla="*/ 6138 h 6138"/>
                  <a:gd name="T4" fmla="*/ 349 w 700"/>
                  <a:gd name="T5" fmla="*/ 6138 h 6138"/>
                  <a:gd name="T6" fmla="*/ 0 w 700"/>
                  <a:gd name="T7" fmla="*/ 5803 h 6138"/>
                  <a:gd name="T8" fmla="*/ 0 w 700"/>
                  <a:gd name="T9" fmla="*/ 347 h 6138"/>
                  <a:gd name="T10" fmla="*/ 349 w 700"/>
                  <a:gd name="T11" fmla="*/ 0 h 6138"/>
                  <a:gd name="T12" fmla="*/ 349 w 700"/>
                  <a:gd name="T13" fmla="*/ 0 h 6138"/>
                  <a:gd name="T14" fmla="*/ 700 w 700"/>
                  <a:gd name="T15" fmla="*/ 347 h 6138"/>
                  <a:gd name="T16" fmla="*/ 700 w 700"/>
                  <a:gd name="T17" fmla="*/ 5803 h 6138"/>
                  <a:gd name="T18" fmla="*/ 349 w 700"/>
                  <a:gd name="T19" fmla="*/ 6138 h 6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0" h="6138">
                    <a:moveTo>
                      <a:pt x="349" y="6138"/>
                    </a:moveTo>
                    <a:cubicBezTo>
                      <a:pt x="349" y="6138"/>
                      <a:pt x="349" y="6138"/>
                      <a:pt x="349" y="6138"/>
                    </a:cubicBezTo>
                    <a:cubicBezTo>
                      <a:pt x="349" y="6138"/>
                      <a:pt x="349" y="6138"/>
                      <a:pt x="349" y="6138"/>
                    </a:cubicBezTo>
                    <a:cubicBezTo>
                      <a:pt x="161" y="6138"/>
                      <a:pt x="0" y="5991"/>
                      <a:pt x="0" y="5803"/>
                    </a:cubicBezTo>
                    <a:cubicBezTo>
                      <a:pt x="0" y="347"/>
                      <a:pt x="0" y="347"/>
                      <a:pt x="0" y="347"/>
                    </a:cubicBezTo>
                    <a:cubicBezTo>
                      <a:pt x="0" y="160"/>
                      <a:pt x="161" y="0"/>
                      <a:pt x="349" y="0"/>
                    </a:cubicBezTo>
                    <a:cubicBezTo>
                      <a:pt x="349" y="0"/>
                      <a:pt x="349" y="0"/>
                      <a:pt x="349" y="0"/>
                    </a:cubicBezTo>
                    <a:cubicBezTo>
                      <a:pt x="538" y="0"/>
                      <a:pt x="700" y="160"/>
                      <a:pt x="700" y="347"/>
                    </a:cubicBezTo>
                    <a:cubicBezTo>
                      <a:pt x="700" y="5803"/>
                      <a:pt x="700" y="5803"/>
                      <a:pt x="700" y="5803"/>
                    </a:cubicBezTo>
                    <a:cubicBezTo>
                      <a:pt x="700" y="5991"/>
                      <a:pt x="538" y="6138"/>
                      <a:pt x="349" y="6138"/>
                    </a:cubicBezTo>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0">
                <a:extLst>
                  <a:ext uri="{FF2B5EF4-FFF2-40B4-BE49-F238E27FC236}">
                    <a16:creationId xmlns:a16="http://schemas.microsoft.com/office/drawing/2014/main" id="{65590AAF-F3F2-454A-A878-39E1787A2140}"/>
                  </a:ext>
                </a:extLst>
              </p:cNvPr>
              <p:cNvSpPr>
                <a:spLocks noEditPoints="1"/>
              </p:cNvSpPr>
              <p:nvPr/>
            </p:nvSpPr>
            <p:spPr bwMode="auto">
              <a:xfrm>
                <a:off x="2805" y="773"/>
                <a:ext cx="193" cy="1693"/>
              </a:xfrm>
              <a:custGeom>
                <a:avLst/>
                <a:gdLst>
                  <a:gd name="T0" fmla="*/ 360 w 700"/>
                  <a:gd name="T1" fmla="*/ 5526 h 6138"/>
                  <a:gd name="T2" fmla="*/ 700 w 700"/>
                  <a:gd name="T3" fmla="*/ 5505 h 6138"/>
                  <a:gd name="T4" fmla="*/ 700 w 700"/>
                  <a:gd name="T5" fmla="*/ 5803 h 6138"/>
                  <a:gd name="T6" fmla="*/ 349 w 700"/>
                  <a:gd name="T7" fmla="*/ 6138 h 6138"/>
                  <a:gd name="T8" fmla="*/ 0 w 700"/>
                  <a:gd name="T9" fmla="*/ 5803 h 6138"/>
                  <a:gd name="T10" fmla="*/ 0 w 700"/>
                  <a:gd name="T11" fmla="*/ 5508 h 6138"/>
                  <a:gd name="T12" fmla="*/ 360 w 700"/>
                  <a:gd name="T13" fmla="*/ 5526 h 6138"/>
                  <a:gd name="T14" fmla="*/ 0 w 700"/>
                  <a:gd name="T15" fmla="*/ 1550 h 6138"/>
                  <a:gd name="T16" fmla="*/ 0 w 700"/>
                  <a:gd name="T17" fmla="*/ 2614 h 6138"/>
                  <a:gd name="T18" fmla="*/ 186 w 700"/>
                  <a:gd name="T19" fmla="*/ 2657 h 6138"/>
                  <a:gd name="T20" fmla="*/ 602 w 700"/>
                  <a:gd name="T21" fmla="*/ 2739 h 6138"/>
                  <a:gd name="T22" fmla="*/ 700 w 700"/>
                  <a:gd name="T23" fmla="*/ 2758 h 6138"/>
                  <a:gd name="T24" fmla="*/ 700 w 700"/>
                  <a:gd name="T25" fmla="*/ 1596 h 6138"/>
                  <a:gd name="T26" fmla="*/ 280 w 700"/>
                  <a:gd name="T27" fmla="*/ 1524 h 6138"/>
                  <a:gd name="T28" fmla="*/ 0 w 700"/>
                  <a:gd name="T29" fmla="*/ 1550 h 6138"/>
                  <a:gd name="T30" fmla="*/ 333 w 700"/>
                  <a:gd name="T31" fmla="*/ 4793 h 6138"/>
                  <a:gd name="T32" fmla="*/ 0 w 700"/>
                  <a:gd name="T33" fmla="*/ 4761 h 6138"/>
                  <a:gd name="T34" fmla="*/ 0 w 700"/>
                  <a:gd name="T35" fmla="*/ 3421 h 6138"/>
                  <a:gd name="T36" fmla="*/ 428 w 700"/>
                  <a:gd name="T37" fmla="*/ 3511 h 6138"/>
                  <a:gd name="T38" fmla="*/ 700 w 700"/>
                  <a:gd name="T39" fmla="*/ 3577 h 6138"/>
                  <a:gd name="T40" fmla="*/ 700 w 700"/>
                  <a:gd name="T41" fmla="*/ 4749 h 6138"/>
                  <a:gd name="T42" fmla="*/ 333 w 700"/>
                  <a:gd name="T43" fmla="*/ 4793 h 6138"/>
                  <a:gd name="T44" fmla="*/ 280 w 700"/>
                  <a:gd name="T45" fmla="*/ 790 h 6138"/>
                  <a:gd name="T46" fmla="*/ 0 w 700"/>
                  <a:gd name="T47" fmla="*/ 804 h 6138"/>
                  <a:gd name="T48" fmla="*/ 0 w 700"/>
                  <a:gd name="T49" fmla="*/ 347 h 6138"/>
                  <a:gd name="T50" fmla="*/ 349 w 700"/>
                  <a:gd name="T51" fmla="*/ 0 h 6138"/>
                  <a:gd name="T52" fmla="*/ 700 w 700"/>
                  <a:gd name="T53" fmla="*/ 347 h 6138"/>
                  <a:gd name="T54" fmla="*/ 700 w 700"/>
                  <a:gd name="T55" fmla="*/ 820 h 6138"/>
                  <a:gd name="T56" fmla="*/ 280 w 700"/>
                  <a:gd name="T57" fmla="*/ 790 h 6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0" h="6138">
                    <a:moveTo>
                      <a:pt x="360" y="5526"/>
                    </a:moveTo>
                    <a:cubicBezTo>
                      <a:pt x="478" y="5526"/>
                      <a:pt x="591" y="5519"/>
                      <a:pt x="700" y="5505"/>
                    </a:cubicBezTo>
                    <a:cubicBezTo>
                      <a:pt x="700" y="5803"/>
                      <a:pt x="700" y="5803"/>
                      <a:pt x="700" y="5803"/>
                    </a:cubicBezTo>
                    <a:cubicBezTo>
                      <a:pt x="700" y="5991"/>
                      <a:pt x="538" y="6138"/>
                      <a:pt x="349" y="6138"/>
                    </a:cubicBezTo>
                    <a:cubicBezTo>
                      <a:pt x="161" y="6138"/>
                      <a:pt x="0" y="5991"/>
                      <a:pt x="0" y="5803"/>
                    </a:cubicBezTo>
                    <a:cubicBezTo>
                      <a:pt x="0" y="5704"/>
                      <a:pt x="0" y="5605"/>
                      <a:pt x="0" y="5508"/>
                    </a:cubicBezTo>
                    <a:cubicBezTo>
                      <a:pt x="113" y="5521"/>
                      <a:pt x="233" y="5526"/>
                      <a:pt x="360" y="5526"/>
                    </a:cubicBezTo>
                    <a:close/>
                    <a:moveTo>
                      <a:pt x="0" y="1550"/>
                    </a:moveTo>
                    <a:cubicBezTo>
                      <a:pt x="0" y="1833"/>
                      <a:pt x="0" y="2183"/>
                      <a:pt x="0" y="2614"/>
                    </a:cubicBezTo>
                    <a:cubicBezTo>
                      <a:pt x="55" y="2630"/>
                      <a:pt x="117" y="2644"/>
                      <a:pt x="186" y="2657"/>
                    </a:cubicBezTo>
                    <a:cubicBezTo>
                      <a:pt x="602" y="2739"/>
                      <a:pt x="602" y="2739"/>
                      <a:pt x="602" y="2739"/>
                    </a:cubicBezTo>
                    <a:cubicBezTo>
                      <a:pt x="636" y="2745"/>
                      <a:pt x="668" y="2752"/>
                      <a:pt x="700" y="2758"/>
                    </a:cubicBezTo>
                    <a:cubicBezTo>
                      <a:pt x="700" y="2412"/>
                      <a:pt x="700" y="2026"/>
                      <a:pt x="700" y="1596"/>
                    </a:cubicBezTo>
                    <a:cubicBezTo>
                      <a:pt x="585" y="1548"/>
                      <a:pt x="445" y="1524"/>
                      <a:pt x="280" y="1524"/>
                    </a:cubicBezTo>
                    <a:cubicBezTo>
                      <a:pt x="178" y="1524"/>
                      <a:pt x="84" y="1533"/>
                      <a:pt x="0" y="1550"/>
                    </a:cubicBezTo>
                    <a:close/>
                    <a:moveTo>
                      <a:pt x="333" y="4793"/>
                    </a:moveTo>
                    <a:cubicBezTo>
                      <a:pt x="204" y="4793"/>
                      <a:pt x="94" y="4781"/>
                      <a:pt x="0" y="4761"/>
                    </a:cubicBezTo>
                    <a:cubicBezTo>
                      <a:pt x="0" y="4260"/>
                      <a:pt x="0" y="3815"/>
                      <a:pt x="0" y="3421"/>
                    </a:cubicBezTo>
                    <a:cubicBezTo>
                      <a:pt x="32" y="3428"/>
                      <a:pt x="130" y="3449"/>
                      <a:pt x="428" y="3511"/>
                    </a:cubicBezTo>
                    <a:cubicBezTo>
                      <a:pt x="531" y="3532"/>
                      <a:pt x="621" y="3554"/>
                      <a:pt x="700" y="3577"/>
                    </a:cubicBezTo>
                    <a:cubicBezTo>
                      <a:pt x="700" y="4068"/>
                      <a:pt x="700" y="4451"/>
                      <a:pt x="700" y="4749"/>
                    </a:cubicBezTo>
                    <a:cubicBezTo>
                      <a:pt x="590" y="4777"/>
                      <a:pt x="469" y="4793"/>
                      <a:pt x="333" y="4793"/>
                    </a:cubicBezTo>
                    <a:close/>
                    <a:moveTo>
                      <a:pt x="280" y="790"/>
                    </a:moveTo>
                    <a:cubicBezTo>
                      <a:pt x="181" y="790"/>
                      <a:pt x="87" y="794"/>
                      <a:pt x="0" y="804"/>
                    </a:cubicBezTo>
                    <a:cubicBezTo>
                      <a:pt x="0" y="347"/>
                      <a:pt x="0" y="347"/>
                      <a:pt x="0" y="347"/>
                    </a:cubicBezTo>
                    <a:cubicBezTo>
                      <a:pt x="0" y="160"/>
                      <a:pt x="161" y="0"/>
                      <a:pt x="349" y="0"/>
                    </a:cubicBezTo>
                    <a:cubicBezTo>
                      <a:pt x="538" y="0"/>
                      <a:pt x="700" y="160"/>
                      <a:pt x="700" y="347"/>
                    </a:cubicBezTo>
                    <a:cubicBezTo>
                      <a:pt x="700" y="510"/>
                      <a:pt x="700" y="668"/>
                      <a:pt x="700" y="820"/>
                    </a:cubicBezTo>
                    <a:cubicBezTo>
                      <a:pt x="569" y="799"/>
                      <a:pt x="429" y="790"/>
                      <a:pt x="280" y="79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79" name="Group 78">
            <a:extLst>
              <a:ext uri="{FF2B5EF4-FFF2-40B4-BE49-F238E27FC236}">
                <a16:creationId xmlns:a16="http://schemas.microsoft.com/office/drawing/2014/main" id="{5A32F2CB-63C3-CB46-BCF3-B235562C5902}"/>
              </a:ext>
            </a:extLst>
          </p:cNvPr>
          <p:cNvGrpSpPr>
            <a:grpSpLocks noChangeAspect="1"/>
          </p:cNvGrpSpPr>
          <p:nvPr/>
        </p:nvGrpSpPr>
        <p:grpSpPr>
          <a:xfrm>
            <a:off x="272154" y="3224411"/>
            <a:ext cx="4779906" cy="500821"/>
            <a:chOff x="353929" y="3272137"/>
            <a:chExt cx="5241596" cy="500821"/>
          </a:xfrm>
        </p:grpSpPr>
        <p:sp>
          <p:nvSpPr>
            <p:cNvPr id="80" name="Rounded Rectangle 79">
              <a:extLst>
                <a:ext uri="{FF2B5EF4-FFF2-40B4-BE49-F238E27FC236}">
                  <a16:creationId xmlns:a16="http://schemas.microsoft.com/office/drawing/2014/main" id="{822821A3-88E1-6945-A38C-342957C9B3FF}"/>
                </a:ext>
              </a:extLst>
            </p:cNvPr>
            <p:cNvSpPr>
              <a:spLocks noChangeAspect="1"/>
            </p:cNvSpPr>
            <p:nvPr/>
          </p:nvSpPr>
          <p:spPr>
            <a:xfrm rot="16200000">
              <a:off x="1379822" y="2246244"/>
              <a:ext cx="500820" cy="255260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r>
                <a:rPr lang="en-US" sz="1600" dirty="0">
                  <a:solidFill>
                    <a:schemeClr val="bg2"/>
                  </a:solidFill>
                </a:rPr>
                <a:t>Time is money</a:t>
              </a:r>
            </a:p>
          </p:txBody>
        </p:sp>
        <p:sp>
          <p:nvSpPr>
            <p:cNvPr id="81" name="Rounded Rectangle 80">
              <a:extLst>
                <a:ext uri="{FF2B5EF4-FFF2-40B4-BE49-F238E27FC236}">
                  <a16:creationId xmlns:a16="http://schemas.microsoft.com/office/drawing/2014/main" id="{D516E915-5E9D-5F4D-8E94-EB4F9987A2F7}"/>
                </a:ext>
              </a:extLst>
            </p:cNvPr>
            <p:cNvSpPr>
              <a:spLocks noChangeAspect="1"/>
            </p:cNvSpPr>
            <p:nvPr/>
          </p:nvSpPr>
          <p:spPr>
            <a:xfrm rot="16200000">
              <a:off x="4068812" y="2246245"/>
              <a:ext cx="500820" cy="255260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r>
                <a:rPr lang="en-US" sz="1600" dirty="0">
                  <a:solidFill>
                    <a:schemeClr val="bg2"/>
                  </a:solidFill>
                </a:rPr>
                <a:t>Zero downtime</a:t>
              </a:r>
            </a:p>
          </p:txBody>
        </p:sp>
      </p:grpSp>
      <p:grpSp>
        <p:nvGrpSpPr>
          <p:cNvPr id="106" name="Group 105">
            <a:extLst>
              <a:ext uri="{FF2B5EF4-FFF2-40B4-BE49-F238E27FC236}">
                <a16:creationId xmlns:a16="http://schemas.microsoft.com/office/drawing/2014/main" id="{309A2C43-0A1D-F445-8868-162114BA9B53}"/>
              </a:ext>
            </a:extLst>
          </p:cNvPr>
          <p:cNvGrpSpPr>
            <a:grpSpLocks noChangeAspect="1"/>
          </p:cNvGrpSpPr>
          <p:nvPr/>
        </p:nvGrpSpPr>
        <p:grpSpPr bwMode="auto">
          <a:xfrm>
            <a:off x="3035662" y="1212638"/>
            <a:ext cx="1879920" cy="1772329"/>
            <a:chOff x="1991" y="1544"/>
            <a:chExt cx="961" cy="906"/>
          </a:xfrm>
        </p:grpSpPr>
        <p:sp>
          <p:nvSpPr>
            <p:cNvPr id="107" name="Freeform 106">
              <a:extLst>
                <a:ext uri="{FF2B5EF4-FFF2-40B4-BE49-F238E27FC236}">
                  <a16:creationId xmlns:a16="http://schemas.microsoft.com/office/drawing/2014/main" id="{8A46CF64-FA9C-7A49-8B4A-6F6538212F41}"/>
                </a:ext>
              </a:extLst>
            </p:cNvPr>
            <p:cNvSpPr>
              <a:spLocks/>
            </p:cNvSpPr>
            <p:nvPr/>
          </p:nvSpPr>
          <p:spPr bwMode="auto">
            <a:xfrm>
              <a:off x="1991" y="1544"/>
              <a:ext cx="585" cy="906"/>
            </a:xfrm>
            <a:custGeom>
              <a:avLst/>
              <a:gdLst>
                <a:gd name="T0" fmla="*/ 5 w 70"/>
                <a:gd name="T1" fmla="*/ 0 h 111"/>
                <a:gd name="T2" fmla="*/ 0 w 70"/>
                <a:gd name="T3" fmla="*/ 5 h 111"/>
                <a:gd name="T4" fmla="*/ 0 w 70"/>
                <a:gd name="T5" fmla="*/ 111 h 111"/>
                <a:gd name="T6" fmla="*/ 70 w 70"/>
                <a:gd name="T7" fmla="*/ 111 h 111"/>
                <a:gd name="T8" fmla="*/ 70 w 70"/>
                <a:gd name="T9" fmla="*/ 5 h 111"/>
                <a:gd name="T10" fmla="*/ 65 w 70"/>
                <a:gd name="T11" fmla="*/ 0 h 111"/>
                <a:gd name="T12" fmla="*/ 5 w 70"/>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70" h="111">
                  <a:moveTo>
                    <a:pt x="5" y="0"/>
                  </a:moveTo>
                  <a:cubicBezTo>
                    <a:pt x="2" y="0"/>
                    <a:pt x="0" y="3"/>
                    <a:pt x="0" y="5"/>
                  </a:cubicBezTo>
                  <a:cubicBezTo>
                    <a:pt x="0" y="111"/>
                    <a:pt x="0" y="111"/>
                    <a:pt x="0" y="111"/>
                  </a:cubicBezTo>
                  <a:cubicBezTo>
                    <a:pt x="70" y="111"/>
                    <a:pt x="70" y="111"/>
                    <a:pt x="70" y="111"/>
                  </a:cubicBezTo>
                  <a:cubicBezTo>
                    <a:pt x="70" y="5"/>
                    <a:pt x="70" y="5"/>
                    <a:pt x="70" y="5"/>
                  </a:cubicBezTo>
                  <a:cubicBezTo>
                    <a:pt x="70" y="3"/>
                    <a:pt x="67" y="0"/>
                    <a:pt x="65" y="0"/>
                  </a:cubicBezTo>
                  <a:lnTo>
                    <a:pt x="5"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07">
              <a:extLst>
                <a:ext uri="{FF2B5EF4-FFF2-40B4-BE49-F238E27FC236}">
                  <a16:creationId xmlns:a16="http://schemas.microsoft.com/office/drawing/2014/main" id="{9F78CD44-7504-C048-91EB-DA28D337C621}"/>
                </a:ext>
              </a:extLst>
            </p:cNvPr>
            <p:cNvSpPr>
              <a:spLocks noChangeArrowheads="1"/>
            </p:cNvSpPr>
            <p:nvPr/>
          </p:nvSpPr>
          <p:spPr bwMode="auto">
            <a:xfrm>
              <a:off x="2099" y="1650"/>
              <a:ext cx="84" cy="8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08">
              <a:extLst>
                <a:ext uri="{FF2B5EF4-FFF2-40B4-BE49-F238E27FC236}">
                  <a16:creationId xmlns:a16="http://schemas.microsoft.com/office/drawing/2014/main" id="{0EA5BA88-4C75-1541-8455-4401958C19BE}"/>
                </a:ext>
              </a:extLst>
            </p:cNvPr>
            <p:cNvSpPr>
              <a:spLocks noChangeArrowheads="1"/>
            </p:cNvSpPr>
            <p:nvPr/>
          </p:nvSpPr>
          <p:spPr bwMode="auto">
            <a:xfrm>
              <a:off x="2241" y="1650"/>
              <a:ext cx="84" cy="8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09">
              <a:extLst>
                <a:ext uri="{FF2B5EF4-FFF2-40B4-BE49-F238E27FC236}">
                  <a16:creationId xmlns:a16="http://schemas.microsoft.com/office/drawing/2014/main" id="{7AC11482-F29E-CD4B-A390-F175143F5447}"/>
                </a:ext>
              </a:extLst>
            </p:cNvPr>
            <p:cNvSpPr>
              <a:spLocks noChangeArrowheads="1"/>
            </p:cNvSpPr>
            <p:nvPr/>
          </p:nvSpPr>
          <p:spPr bwMode="auto">
            <a:xfrm>
              <a:off x="2383" y="1650"/>
              <a:ext cx="84" cy="8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10">
              <a:extLst>
                <a:ext uri="{FF2B5EF4-FFF2-40B4-BE49-F238E27FC236}">
                  <a16:creationId xmlns:a16="http://schemas.microsoft.com/office/drawing/2014/main" id="{54036FE5-84A0-D846-815E-4FD5F8997E1B}"/>
                </a:ext>
              </a:extLst>
            </p:cNvPr>
            <p:cNvSpPr>
              <a:spLocks noChangeArrowheads="1"/>
            </p:cNvSpPr>
            <p:nvPr/>
          </p:nvSpPr>
          <p:spPr bwMode="auto">
            <a:xfrm>
              <a:off x="2099" y="1993"/>
              <a:ext cx="84" cy="8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Rectangle 111">
              <a:extLst>
                <a:ext uri="{FF2B5EF4-FFF2-40B4-BE49-F238E27FC236}">
                  <a16:creationId xmlns:a16="http://schemas.microsoft.com/office/drawing/2014/main" id="{71C81E5D-071B-D04A-A7F4-162F78F7C68F}"/>
                </a:ext>
              </a:extLst>
            </p:cNvPr>
            <p:cNvSpPr>
              <a:spLocks noChangeArrowheads="1"/>
            </p:cNvSpPr>
            <p:nvPr/>
          </p:nvSpPr>
          <p:spPr bwMode="auto">
            <a:xfrm>
              <a:off x="2241" y="1993"/>
              <a:ext cx="84" cy="8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Rectangle 112">
              <a:extLst>
                <a:ext uri="{FF2B5EF4-FFF2-40B4-BE49-F238E27FC236}">
                  <a16:creationId xmlns:a16="http://schemas.microsoft.com/office/drawing/2014/main" id="{38A69D9E-E3A6-C242-A293-932CA96FE178}"/>
                </a:ext>
              </a:extLst>
            </p:cNvPr>
            <p:cNvSpPr>
              <a:spLocks noChangeArrowheads="1"/>
            </p:cNvSpPr>
            <p:nvPr/>
          </p:nvSpPr>
          <p:spPr bwMode="auto">
            <a:xfrm>
              <a:off x="2383" y="1993"/>
              <a:ext cx="84" cy="8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113">
              <a:extLst>
                <a:ext uri="{FF2B5EF4-FFF2-40B4-BE49-F238E27FC236}">
                  <a16:creationId xmlns:a16="http://schemas.microsoft.com/office/drawing/2014/main" id="{09AA5AFB-F9A1-CF42-8D93-397EF1EBB295}"/>
                </a:ext>
              </a:extLst>
            </p:cNvPr>
            <p:cNvSpPr>
              <a:spLocks noChangeArrowheads="1"/>
            </p:cNvSpPr>
            <p:nvPr/>
          </p:nvSpPr>
          <p:spPr bwMode="auto">
            <a:xfrm>
              <a:off x="2099" y="1821"/>
              <a:ext cx="84" cy="9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114">
              <a:extLst>
                <a:ext uri="{FF2B5EF4-FFF2-40B4-BE49-F238E27FC236}">
                  <a16:creationId xmlns:a16="http://schemas.microsoft.com/office/drawing/2014/main" id="{D7DA4678-DB05-BB43-B0EF-6F0B0BD211C9}"/>
                </a:ext>
              </a:extLst>
            </p:cNvPr>
            <p:cNvSpPr>
              <a:spLocks noChangeArrowheads="1"/>
            </p:cNvSpPr>
            <p:nvPr/>
          </p:nvSpPr>
          <p:spPr bwMode="auto">
            <a:xfrm>
              <a:off x="2241" y="1821"/>
              <a:ext cx="84" cy="9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115">
              <a:extLst>
                <a:ext uri="{FF2B5EF4-FFF2-40B4-BE49-F238E27FC236}">
                  <a16:creationId xmlns:a16="http://schemas.microsoft.com/office/drawing/2014/main" id="{E10E2761-45B4-F844-A9E6-70C18D039A1F}"/>
                </a:ext>
              </a:extLst>
            </p:cNvPr>
            <p:cNvSpPr>
              <a:spLocks noChangeArrowheads="1"/>
            </p:cNvSpPr>
            <p:nvPr/>
          </p:nvSpPr>
          <p:spPr bwMode="auto">
            <a:xfrm>
              <a:off x="2383" y="1821"/>
              <a:ext cx="84" cy="9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6">
              <a:extLst>
                <a:ext uri="{FF2B5EF4-FFF2-40B4-BE49-F238E27FC236}">
                  <a16:creationId xmlns:a16="http://schemas.microsoft.com/office/drawing/2014/main" id="{274D272A-F404-AE40-80CF-883952919E28}"/>
                </a:ext>
              </a:extLst>
            </p:cNvPr>
            <p:cNvSpPr>
              <a:spLocks/>
            </p:cNvSpPr>
            <p:nvPr/>
          </p:nvSpPr>
          <p:spPr bwMode="auto">
            <a:xfrm>
              <a:off x="2517" y="1846"/>
              <a:ext cx="435" cy="604"/>
            </a:xfrm>
            <a:custGeom>
              <a:avLst/>
              <a:gdLst>
                <a:gd name="T0" fmla="*/ 5 w 52"/>
                <a:gd name="T1" fmla="*/ 0 h 74"/>
                <a:gd name="T2" fmla="*/ 0 w 52"/>
                <a:gd name="T3" fmla="*/ 5 h 74"/>
                <a:gd name="T4" fmla="*/ 0 w 52"/>
                <a:gd name="T5" fmla="*/ 74 h 74"/>
                <a:gd name="T6" fmla="*/ 52 w 52"/>
                <a:gd name="T7" fmla="*/ 74 h 74"/>
                <a:gd name="T8" fmla="*/ 52 w 52"/>
                <a:gd name="T9" fmla="*/ 5 h 74"/>
                <a:gd name="T10" fmla="*/ 47 w 52"/>
                <a:gd name="T11" fmla="*/ 0 h 74"/>
                <a:gd name="T12" fmla="*/ 5 w 52"/>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52" h="74">
                  <a:moveTo>
                    <a:pt x="5" y="0"/>
                  </a:moveTo>
                  <a:cubicBezTo>
                    <a:pt x="2" y="0"/>
                    <a:pt x="0" y="2"/>
                    <a:pt x="0" y="5"/>
                  </a:cubicBezTo>
                  <a:cubicBezTo>
                    <a:pt x="0" y="74"/>
                    <a:pt x="0" y="74"/>
                    <a:pt x="0" y="74"/>
                  </a:cubicBezTo>
                  <a:cubicBezTo>
                    <a:pt x="52" y="74"/>
                    <a:pt x="52" y="74"/>
                    <a:pt x="52" y="74"/>
                  </a:cubicBezTo>
                  <a:cubicBezTo>
                    <a:pt x="52" y="5"/>
                    <a:pt x="52" y="5"/>
                    <a:pt x="52" y="5"/>
                  </a:cubicBezTo>
                  <a:cubicBezTo>
                    <a:pt x="52" y="2"/>
                    <a:pt x="50" y="0"/>
                    <a:pt x="47" y="0"/>
                  </a:cubicBezTo>
                  <a:lnTo>
                    <a:pt x="5" y="0"/>
                  </a:ln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Rectangle 117">
              <a:extLst>
                <a:ext uri="{FF2B5EF4-FFF2-40B4-BE49-F238E27FC236}">
                  <a16:creationId xmlns:a16="http://schemas.microsoft.com/office/drawing/2014/main" id="{DFD0B7E3-E18E-A148-97BF-DDCEF03B1902}"/>
                </a:ext>
              </a:extLst>
            </p:cNvPr>
            <p:cNvSpPr>
              <a:spLocks noChangeArrowheads="1"/>
            </p:cNvSpPr>
            <p:nvPr/>
          </p:nvSpPr>
          <p:spPr bwMode="auto">
            <a:xfrm>
              <a:off x="2601" y="1927"/>
              <a:ext cx="58" cy="57"/>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Rectangle 118">
              <a:extLst>
                <a:ext uri="{FF2B5EF4-FFF2-40B4-BE49-F238E27FC236}">
                  <a16:creationId xmlns:a16="http://schemas.microsoft.com/office/drawing/2014/main" id="{09EF8341-943F-C446-AA64-E1994122B07A}"/>
                </a:ext>
              </a:extLst>
            </p:cNvPr>
            <p:cNvSpPr>
              <a:spLocks noChangeArrowheads="1"/>
            </p:cNvSpPr>
            <p:nvPr/>
          </p:nvSpPr>
          <p:spPr bwMode="auto">
            <a:xfrm>
              <a:off x="2709" y="1927"/>
              <a:ext cx="59" cy="57"/>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Rectangle 119">
              <a:extLst>
                <a:ext uri="{FF2B5EF4-FFF2-40B4-BE49-F238E27FC236}">
                  <a16:creationId xmlns:a16="http://schemas.microsoft.com/office/drawing/2014/main" id="{47D15DAA-F591-0A44-A95F-EAFAEC54F14F}"/>
                </a:ext>
              </a:extLst>
            </p:cNvPr>
            <p:cNvSpPr>
              <a:spLocks noChangeArrowheads="1"/>
            </p:cNvSpPr>
            <p:nvPr/>
          </p:nvSpPr>
          <p:spPr bwMode="auto">
            <a:xfrm>
              <a:off x="2810" y="1927"/>
              <a:ext cx="58" cy="57"/>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Rectangle 120">
              <a:extLst>
                <a:ext uri="{FF2B5EF4-FFF2-40B4-BE49-F238E27FC236}">
                  <a16:creationId xmlns:a16="http://schemas.microsoft.com/office/drawing/2014/main" id="{3E542898-FC53-4A48-B83A-9BD6301E696B}"/>
                </a:ext>
              </a:extLst>
            </p:cNvPr>
            <p:cNvSpPr>
              <a:spLocks noChangeArrowheads="1"/>
            </p:cNvSpPr>
            <p:nvPr/>
          </p:nvSpPr>
          <p:spPr bwMode="auto">
            <a:xfrm>
              <a:off x="2601" y="2189"/>
              <a:ext cx="58" cy="57"/>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Rectangle 121">
              <a:extLst>
                <a:ext uri="{FF2B5EF4-FFF2-40B4-BE49-F238E27FC236}">
                  <a16:creationId xmlns:a16="http://schemas.microsoft.com/office/drawing/2014/main" id="{95540983-9BEC-CB48-AFD0-3C6A30876F04}"/>
                </a:ext>
              </a:extLst>
            </p:cNvPr>
            <p:cNvSpPr>
              <a:spLocks noChangeArrowheads="1"/>
            </p:cNvSpPr>
            <p:nvPr/>
          </p:nvSpPr>
          <p:spPr bwMode="auto">
            <a:xfrm>
              <a:off x="2709" y="2189"/>
              <a:ext cx="59" cy="57"/>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Rectangle 122">
              <a:extLst>
                <a:ext uri="{FF2B5EF4-FFF2-40B4-BE49-F238E27FC236}">
                  <a16:creationId xmlns:a16="http://schemas.microsoft.com/office/drawing/2014/main" id="{C27EB5F3-CC00-BC45-B1BB-2022B6BF0963}"/>
                </a:ext>
              </a:extLst>
            </p:cNvPr>
            <p:cNvSpPr>
              <a:spLocks noChangeArrowheads="1"/>
            </p:cNvSpPr>
            <p:nvPr/>
          </p:nvSpPr>
          <p:spPr bwMode="auto">
            <a:xfrm>
              <a:off x="2810" y="2189"/>
              <a:ext cx="58" cy="57"/>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23">
              <a:extLst>
                <a:ext uri="{FF2B5EF4-FFF2-40B4-BE49-F238E27FC236}">
                  <a16:creationId xmlns:a16="http://schemas.microsoft.com/office/drawing/2014/main" id="{D731A5BC-F9F3-8546-8C70-84E993298B9A}"/>
                </a:ext>
              </a:extLst>
            </p:cNvPr>
            <p:cNvSpPr>
              <a:spLocks noChangeArrowheads="1"/>
            </p:cNvSpPr>
            <p:nvPr/>
          </p:nvSpPr>
          <p:spPr bwMode="auto">
            <a:xfrm>
              <a:off x="2601" y="2058"/>
              <a:ext cx="58" cy="57"/>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24">
              <a:extLst>
                <a:ext uri="{FF2B5EF4-FFF2-40B4-BE49-F238E27FC236}">
                  <a16:creationId xmlns:a16="http://schemas.microsoft.com/office/drawing/2014/main" id="{CBD6E20B-ADA7-7E49-9DDA-B3E220E3C116}"/>
                </a:ext>
              </a:extLst>
            </p:cNvPr>
            <p:cNvSpPr>
              <a:spLocks noChangeArrowheads="1"/>
            </p:cNvSpPr>
            <p:nvPr/>
          </p:nvSpPr>
          <p:spPr bwMode="auto">
            <a:xfrm>
              <a:off x="2709" y="2058"/>
              <a:ext cx="59" cy="57"/>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25">
              <a:extLst>
                <a:ext uri="{FF2B5EF4-FFF2-40B4-BE49-F238E27FC236}">
                  <a16:creationId xmlns:a16="http://schemas.microsoft.com/office/drawing/2014/main" id="{6A8CA0EA-4C83-A44D-970B-DAC76086AE98}"/>
                </a:ext>
              </a:extLst>
            </p:cNvPr>
            <p:cNvSpPr>
              <a:spLocks noChangeArrowheads="1"/>
            </p:cNvSpPr>
            <p:nvPr/>
          </p:nvSpPr>
          <p:spPr bwMode="auto">
            <a:xfrm>
              <a:off x="2810" y="2058"/>
              <a:ext cx="58" cy="57"/>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1007558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E9802E2-BCD1-4CB1-A1E4-CAE862C0AE44}"/>
              </a:ext>
            </a:extLst>
          </p:cNvPr>
          <p:cNvSpPr>
            <a:spLocks noGrp="1"/>
          </p:cNvSpPr>
          <p:nvPr>
            <p:ph type="title"/>
          </p:nvPr>
        </p:nvSpPr>
        <p:spPr/>
        <p:txBody>
          <a:bodyPr/>
          <a:lstStyle/>
          <a:p>
            <a:r>
              <a:rPr lang="en-US" dirty="0"/>
              <a:t>The future of IT could be simpler</a:t>
            </a:r>
          </a:p>
        </p:txBody>
      </p:sp>
      <p:sp>
        <p:nvSpPr>
          <p:cNvPr id="6" name="Rounded Rectangle 146">
            <a:extLst>
              <a:ext uri="{FF2B5EF4-FFF2-40B4-BE49-F238E27FC236}">
                <a16:creationId xmlns:a16="http://schemas.microsoft.com/office/drawing/2014/main" id="{E2240167-1C4C-4DF1-B34E-106403A4863B}"/>
              </a:ext>
            </a:extLst>
          </p:cNvPr>
          <p:cNvSpPr/>
          <p:nvPr/>
        </p:nvSpPr>
        <p:spPr>
          <a:xfrm>
            <a:off x="-1765301" y="1162050"/>
            <a:ext cx="9781385" cy="336154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dirty="0">
              <a:solidFill>
                <a:schemeClr val="bg1"/>
              </a:solidFill>
            </a:endParaRPr>
          </a:p>
        </p:txBody>
      </p:sp>
      <p:sp>
        <p:nvSpPr>
          <p:cNvPr id="16" name="Rectangle 15">
            <a:extLst>
              <a:ext uri="{FF2B5EF4-FFF2-40B4-BE49-F238E27FC236}">
                <a16:creationId xmlns:a16="http://schemas.microsoft.com/office/drawing/2014/main" id="{B359144A-2790-499F-9571-A24E61DBB1C4}"/>
              </a:ext>
            </a:extLst>
          </p:cNvPr>
          <p:cNvSpPr/>
          <p:nvPr/>
        </p:nvSpPr>
        <p:spPr>
          <a:xfrm>
            <a:off x="202569" y="1451093"/>
            <a:ext cx="4698985" cy="1950086"/>
          </a:xfrm>
          <a:prstGeom prst="rect">
            <a:avLst/>
          </a:prstGeom>
        </p:spPr>
        <p:txBody>
          <a:bodyPr wrap="square">
            <a:spAutoFit/>
          </a:bodyPr>
          <a:lstStyle/>
          <a:p>
            <a:pPr marL="171450" marR="0" indent="-171450">
              <a:lnSpc>
                <a:spcPct val="107000"/>
              </a:lnSpc>
              <a:spcBef>
                <a:spcPts val="0"/>
              </a:spcBef>
              <a:spcAft>
                <a:spcPts val="800"/>
              </a:spcAft>
            </a:pPr>
            <a:r>
              <a:rPr lang="en-US" sz="2300" dirty="0">
                <a:solidFill>
                  <a:schemeClr val="bg2"/>
                </a:solidFill>
                <a:latin typeface="+mn-lt"/>
                <a:ea typeface="Times New Roman" panose="02020603050405020304" pitchFamily="18" charset="0"/>
                <a:cs typeface="Times New Roman" panose="02020603050405020304" pitchFamily="18" charset="0"/>
              </a:rPr>
              <a:t>"By 2022, nearly 40% of operational processes will be self-healing and self-learning – minimizing the need for human intervention or adjustments."	</a:t>
            </a:r>
            <a:endParaRPr lang="en-US" sz="2300" dirty="0">
              <a:solidFill>
                <a:schemeClr val="bg2"/>
              </a:solidFill>
              <a:latin typeface="+mn-lt"/>
              <a:ea typeface="Calibri" panose="020F0502020204030204" pitchFamily="34" charset="0"/>
              <a:cs typeface="Times New Roman" panose="02020603050405020304" pitchFamily="18" charset="0"/>
            </a:endParaRPr>
          </a:p>
        </p:txBody>
      </p:sp>
      <p:sp>
        <p:nvSpPr>
          <p:cNvPr id="17" name="Rectangle 16">
            <a:extLst>
              <a:ext uri="{FF2B5EF4-FFF2-40B4-BE49-F238E27FC236}">
                <a16:creationId xmlns:a16="http://schemas.microsoft.com/office/drawing/2014/main" id="{ED59A304-727B-4A9C-8E99-679797A11ACB}"/>
              </a:ext>
            </a:extLst>
          </p:cNvPr>
          <p:cNvSpPr/>
          <p:nvPr/>
        </p:nvSpPr>
        <p:spPr>
          <a:xfrm>
            <a:off x="365299" y="3490079"/>
            <a:ext cx="3544560" cy="646331"/>
          </a:xfrm>
          <a:prstGeom prst="rect">
            <a:avLst/>
          </a:prstGeom>
        </p:spPr>
        <p:txBody>
          <a:bodyPr wrap="square">
            <a:spAutoFit/>
          </a:bodyPr>
          <a:lstStyle/>
          <a:p>
            <a:r>
              <a:rPr lang="en-US" dirty="0">
                <a:solidFill>
                  <a:schemeClr val="accent1"/>
                </a:solidFill>
                <a:latin typeface="+mn-lt"/>
                <a:ea typeface="Times New Roman" panose="02020603050405020304" pitchFamily="18" charset="0"/>
                <a:cs typeface="Times New Roman" panose="02020603050405020304" pitchFamily="18" charset="0"/>
              </a:rPr>
              <a:t>IDC 3</a:t>
            </a:r>
            <a:r>
              <a:rPr lang="en-US" baseline="30000" dirty="0">
                <a:solidFill>
                  <a:schemeClr val="accent1"/>
                </a:solidFill>
                <a:latin typeface="+mn-lt"/>
                <a:ea typeface="Times New Roman" panose="02020603050405020304" pitchFamily="18" charset="0"/>
                <a:cs typeface="Times New Roman" panose="02020603050405020304" pitchFamily="18" charset="0"/>
              </a:rPr>
              <a:t>rd</a:t>
            </a:r>
            <a:r>
              <a:rPr lang="en-US" dirty="0">
                <a:solidFill>
                  <a:schemeClr val="accent1"/>
                </a:solidFill>
                <a:latin typeface="+mn-lt"/>
                <a:ea typeface="Times New Roman" panose="02020603050405020304" pitchFamily="18" charset="0"/>
                <a:cs typeface="Times New Roman" panose="02020603050405020304" pitchFamily="18" charset="0"/>
              </a:rPr>
              <a:t> Platform</a:t>
            </a:r>
            <a:br>
              <a:rPr lang="en-US" dirty="0">
                <a:solidFill>
                  <a:schemeClr val="accent1"/>
                </a:solidFill>
                <a:latin typeface="+mn-lt"/>
                <a:ea typeface="Times New Roman" panose="02020603050405020304" pitchFamily="18" charset="0"/>
                <a:cs typeface="Times New Roman" panose="02020603050405020304" pitchFamily="18" charset="0"/>
              </a:rPr>
            </a:br>
            <a:r>
              <a:rPr lang="en-US" dirty="0">
                <a:solidFill>
                  <a:schemeClr val="accent1"/>
                </a:solidFill>
                <a:latin typeface="+mn-lt"/>
                <a:ea typeface="Times New Roman" panose="02020603050405020304" pitchFamily="18" charset="0"/>
                <a:cs typeface="Times New Roman" panose="02020603050405020304" pitchFamily="18" charset="0"/>
              </a:rPr>
              <a:t>Digital Transformation Prediction</a:t>
            </a:r>
            <a:endParaRPr lang="en-US" dirty="0">
              <a:solidFill>
                <a:schemeClr val="accent1"/>
              </a:solidFill>
              <a:latin typeface="+mn-lt"/>
            </a:endParaRPr>
          </a:p>
        </p:txBody>
      </p:sp>
      <p:pic>
        <p:nvPicPr>
          <p:cNvPr id="20" name="Picture 19">
            <a:extLst>
              <a:ext uri="{FF2B5EF4-FFF2-40B4-BE49-F238E27FC236}">
                <a16:creationId xmlns:a16="http://schemas.microsoft.com/office/drawing/2014/main" id="{CD40165B-039B-40C5-ADA6-4BD3B3FB2574}"/>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4807274" y="1162050"/>
            <a:ext cx="4336726" cy="3361546"/>
          </a:xfrm>
          <a:custGeom>
            <a:avLst/>
            <a:gdLst>
              <a:gd name="connsiteX0" fmla="*/ 1680772 w 4336726"/>
              <a:gd name="connsiteY0" fmla="*/ 0 h 3361546"/>
              <a:gd name="connsiteX1" fmla="*/ 4336726 w 4336726"/>
              <a:gd name="connsiteY1" fmla="*/ 0 h 3361546"/>
              <a:gd name="connsiteX2" fmla="*/ 4336726 w 4336726"/>
              <a:gd name="connsiteY2" fmla="*/ 3361546 h 3361546"/>
              <a:gd name="connsiteX3" fmla="*/ 1680772 w 4336726"/>
              <a:gd name="connsiteY3" fmla="*/ 3361546 h 3361546"/>
              <a:gd name="connsiteX4" fmla="*/ 34147 w 4336726"/>
              <a:gd name="connsiteY4" fmla="*/ 2019507 h 3361546"/>
              <a:gd name="connsiteX5" fmla="*/ 0 w 4336726"/>
              <a:gd name="connsiteY5" fmla="*/ 1680783 h 3361546"/>
              <a:gd name="connsiteX6" fmla="*/ 0 w 4336726"/>
              <a:gd name="connsiteY6" fmla="*/ 1680763 h 3361546"/>
              <a:gd name="connsiteX7" fmla="*/ 34147 w 4336726"/>
              <a:gd name="connsiteY7" fmla="*/ 1342039 h 3361546"/>
              <a:gd name="connsiteX8" fmla="*/ 1680772 w 4336726"/>
              <a:gd name="connsiteY8" fmla="*/ 0 h 336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726" h="3361546">
                <a:moveTo>
                  <a:pt x="1680772" y="0"/>
                </a:moveTo>
                <a:lnTo>
                  <a:pt x="4336726" y="0"/>
                </a:lnTo>
                <a:lnTo>
                  <a:pt x="4336726" y="3361546"/>
                </a:lnTo>
                <a:lnTo>
                  <a:pt x="1680772" y="3361546"/>
                </a:lnTo>
                <a:cubicBezTo>
                  <a:pt x="868541" y="3361546"/>
                  <a:pt x="190873" y="2785407"/>
                  <a:pt x="34147" y="2019507"/>
                </a:cubicBezTo>
                <a:lnTo>
                  <a:pt x="0" y="1680783"/>
                </a:lnTo>
                <a:lnTo>
                  <a:pt x="0" y="1680763"/>
                </a:lnTo>
                <a:lnTo>
                  <a:pt x="34147" y="1342039"/>
                </a:lnTo>
                <a:cubicBezTo>
                  <a:pt x="190873" y="576139"/>
                  <a:pt x="868541" y="0"/>
                  <a:pt x="1680772" y="0"/>
                </a:cubicBezTo>
                <a:close/>
              </a:path>
            </a:pathLst>
          </a:custGeom>
        </p:spPr>
      </p:pic>
    </p:spTree>
    <p:extLst>
      <p:ext uri="{BB962C8B-B14F-4D97-AF65-F5344CB8AC3E}">
        <p14:creationId xmlns:p14="http://schemas.microsoft.com/office/powerpoint/2010/main" val="22801699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0-#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5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000" fill="hold"/>
                                        <p:tgtEl>
                                          <p:spTgt spid="20"/>
                                        </p:tgtEl>
                                        <p:attrNameLst>
                                          <p:attrName>ppt_x</p:attrName>
                                        </p:attrNameLst>
                                      </p:cBhvr>
                                      <p:tavLst>
                                        <p:tav tm="0">
                                          <p:val>
                                            <p:strVal val="1+#ppt_w/2"/>
                                          </p:val>
                                        </p:tav>
                                        <p:tav tm="100000">
                                          <p:val>
                                            <p:strVal val="#ppt_x"/>
                                          </p:val>
                                        </p:tav>
                                      </p:tavLst>
                                    </p:anim>
                                    <p:anim calcmode="lin" valueType="num">
                                      <p:cBhvr additive="base">
                                        <p:cTn id="12" dur="1000" fill="hold"/>
                                        <p:tgtEl>
                                          <p:spTgt spid="20"/>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75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grpId="0" nodeType="withEffect">
                                  <p:stCondLst>
                                    <p:cond delay="75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6" grpId="0"/>
      <p:bldP spid="1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437766" y="341313"/>
            <a:ext cx="8345488" cy="731837"/>
          </a:xfrm>
        </p:spPr>
        <p:txBody>
          <a:bodyPr/>
          <a:lstStyle/>
          <a:p>
            <a:r>
              <a:rPr lang="en-US" dirty="0"/>
              <a:t>It’s been an evolutionary journey</a:t>
            </a:r>
          </a:p>
        </p:txBody>
      </p:sp>
      <p:sp>
        <p:nvSpPr>
          <p:cNvPr id="22" name="Rounded Rectangle 21">
            <a:extLst>
              <a:ext uri="{FF2B5EF4-FFF2-40B4-BE49-F238E27FC236}">
                <a16:creationId xmlns:a16="http://schemas.microsoft.com/office/drawing/2014/main" id="{35576CE7-3584-A34D-AB9E-F8E25BC5EA10}"/>
              </a:ext>
            </a:extLst>
          </p:cNvPr>
          <p:cNvSpPr>
            <a:spLocks noChangeAspect="1"/>
          </p:cNvSpPr>
          <p:nvPr/>
        </p:nvSpPr>
        <p:spPr>
          <a:xfrm rot="16200000">
            <a:off x="5223278" y="-2156026"/>
            <a:ext cx="578673" cy="1039995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dirty="0">
              <a:solidFill>
                <a:schemeClr val="bg1"/>
              </a:solidFill>
            </a:endParaRPr>
          </a:p>
        </p:txBody>
      </p:sp>
      <p:grpSp>
        <p:nvGrpSpPr>
          <p:cNvPr id="53" name="Group 52">
            <a:extLst>
              <a:ext uri="{FF2B5EF4-FFF2-40B4-BE49-F238E27FC236}">
                <a16:creationId xmlns:a16="http://schemas.microsoft.com/office/drawing/2014/main" id="{E519CDAF-0A76-8045-94F6-4980691A6BB3}"/>
              </a:ext>
            </a:extLst>
          </p:cNvPr>
          <p:cNvGrpSpPr/>
          <p:nvPr/>
        </p:nvGrpSpPr>
        <p:grpSpPr>
          <a:xfrm>
            <a:off x="5494911" y="3082920"/>
            <a:ext cx="2666327" cy="1249687"/>
            <a:chOff x="5620039" y="3092545"/>
            <a:chExt cx="2666327" cy="1249687"/>
          </a:xfrm>
        </p:grpSpPr>
        <p:sp>
          <p:nvSpPr>
            <p:cNvPr id="29" name="Text Box 56" descr="© INSCALE GmbH, 26.05.2010&#10;http://www.presentationload.com/">
              <a:extLst>
                <a:ext uri="{FF2B5EF4-FFF2-40B4-BE49-F238E27FC236}">
                  <a16:creationId xmlns:a16="http://schemas.microsoft.com/office/drawing/2014/main" id="{01ABEF6D-C184-C444-9093-4224E567A8BC}"/>
                </a:ext>
              </a:extLst>
            </p:cNvPr>
            <p:cNvSpPr txBox="1">
              <a:spLocks noChangeArrowheads="1"/>
            </p:cNvSpPr>
            <p:nvPr/>
          </p:nvSpPr>
          <p:spPr bwMode="gray">
            <a:xfrm>
              <a:off x="5620039" y="3538161"/>
              <a:ext cx="2666327" cy="804071"/>
            </a:xfrm>
            <a:prstGeom prst="rect">
              <a:avLst/>
            </a:prstGeom>
            <a:noFill/>
            <a:ln w="9525">
              <a:noFill/>
              <a:miter lim="800000"/>
              <a:headEnd/>
              <a:tailEnd/>
            </a:ln>
            <a:effectLst/>
          </p:spPr>
          <p:txBody>
            <a:bodyPr wrap="square" lIns="67509" tIns="0" rIns="54007" bIns="34295">
              <a:spAutoFit/>
            </a:bodyPr>
            <a:lstStyle/>
            <a:p>
              <a:pPr>
                <a:spcBef>
                  <a:spcPts val="300"/>
                </a:spcBef>
                <a:spcAft>
                  <a:spcPts val="300"/>
                </a:spcAft>
              </a:pPr>
              <a:r>
                <a:rPr lang="en-GB" sz="1600" noProof="1">
                  <a:solidFill>
                    <a:schemeClr val="accent1"/>
                  </a:solidFill>
                  <a:latin typeface="+mn-lt"/>
                  <a:cs typeface="Calibri" pitchFamily="34" charset="0"/>
                </a:rPr>
                <a:t>Cisco Intersight</a:t>
              </a:r>
            </a:p>
            <a:p>
              <a:pPr marL="115888" indent="-115888">
                <a:spcBef>
                  <a:spcPts val="300"/>
                </a:spcBef>
                <a:spcAft>
                  <a:spcPts val="300"/>
                </a:spcAft>
                <a:buFont typeface="Arial" panose="020B0604020202020204" pitchFamily="34" charset="0"/>
                <a:buChar char="•"/>
              </a:pPr>
              <a:r>
                <a:rPr lang="en-US" sz="1200" noProof="1">
                  <a:solidFill>
                    <a:schemeClr val="bg1"/>
                  </a:solidFill>
                  <a:latin typeface="+mn-lt"/>
                </a:rPr>
                <a:t>AI powered ITOM</a:t>
              </a:r>
            </a:p>
            <a:p>
              <a:pPr marL="115888" indent="-115888">
                <a:spcBef>
                  <a:spcPts val="300"/>
                </a:spcBef>
                <a:spcAft>
                  <a:spcPts val="300"/>
                </a:spcAft>
                <a:buFont typeface="Arial" panose="020B0604020202020204" pitchFamily="34" charset="0"/>
                <a:buChar char="•"/>
              </a:pPr>
              <a:r>
                <a:rPr lang="en-US" sz="1200" noProof="1">
                  <a:solidFill>
                    <a:schemeClr val="bg1"/>
                  </a:solidFill>
                  <a:latin typeface="+mn-lt"/>
                </a:rPr>
                <a:t>Cloud-based policy orchestration</a:t>
              </a:r>
            </a:p>
          </p:txBody>
        </p:sp>
        <p:cxnSp>
          <p:nvCxnSpPr>
            <p:cNvPr id="33" name="Straight Connector 32">
              <a:extLst>
                <a:ext uri="{FF2B5EF4-FFF2-40B4-BE49-F238E27FC236}">
                  <a16:creationId xmlns:a16="http://schemas.microsoft.com/office/drawing/2014/main" id="{BBA5F643-1F3D-9448-92B6-FE340F42512C}"/>
                </a:ext>
              </a:extLst>
            </p:cNvPr>
            <p:cNvCxnSpPr>
              <a:cxnSpLocks/>
            </p:cNvCxnSpPr>
            <p:nvPr/>
          </p:nvCxnSpPr>
          <p:spPr>
            <a:xfrm flipH="1" flipV="1">
              <a:off x="6543397" y="3092545"/>
              <a:ext cx="1" cy="445616"/>
            </a:xfrm>
            <a:prstGeom prst="line">
              <a:avLst/>
            </a:prstGeom>
            <a:ln w="9525" cap="rnd">
              <a:headEnd type="none"/>
              <a:tailEnd type="oval" w="med" len="med"/>
            </a:ln>
          </p:spPr>
          <p:style>
            <a:lnRef idx="1">
              <a:schemeClr val="accent1"/>
            </a:lnRef>
            <a:fillRef idx="0">
              <a:schemeClr val="accent1"/>
            </a:fillRef>
            <a:effectRef idx="0">
              <a:schemeClr val="accent1"/>
            </a:effectRef>
            <a:fontRef idx="minor">
              <a:schemeClr val="tx1"/>
            </a:fontRef>
          </p:style>
        </p:cxnSp>
      </p:grpSp>
      <p:grpSp>
        <p:nvGrpSpPr>
          <p:cNvPr id="54" name="Group 53">
            <a:extLst>
              <a:ext uri="{FF2B5EF4-FFF2-40B4-BE49-F238E27FC236}">
                <a16:creationId xmlns:a16="http://schemas.microsoft.com/office/drawing/2014/main" id="{9E7AD208-C180-3D43-8062-43E86E84B192}"/>
              </a:ext>
            </a:extLst>
          </p:cNvPr>
          <p:cNvGrpSpPr/>
          <p:nvPr/>
        </p:nvGrpSpPr>
        <p:grpSpPr>
          <a:xfrm>
            <a:off x="2793022" y="3082919"/>
            <a:ext cx="2404231" cy="1280466"/>
            <a:chOff x="2918150" y="3092544"/>
            <a:chExt cx="2404231" cy="1280466"/>
          </a:xfrm>
        </p:grpSpPr>
        <p:sp>
          <p:nvSpPr>
            <p:cNvPr id="28" name="Text Box 56" descr="© INSCALE GmbH, 26.05.2010&#10;http://www.presentationload.com/">
              <a:extLst>
                <a:ext uri="{FF2B5EF4-FFF2-40B4-BE49-F238E27FC236}">
                  <a16:creationId xmlns:a16="http://schemas.microsoft.com/office/drawing/2014/main" id="{D68FDC6A-BB29-F942-9EF4-90F0BF04A6FC}"/>
                </a:ext>
              </a:extLst>
            </p:cNvPr>
            <p:cNvSpPr txBox="1">
              <a:spLocks noChangeArrowheads="1"/>
            </p:cNvSpPr>
            <p:nvPr/>
          </p:nvSpPr>
          <p:spPr bwMode="gray">
            <a:xfrm>
              <a:off x="2918150" y="3538161"/>
              <a:ext cx="2404231" cy="834849"/>
            </a:xfrm>
            <a:prstGeom prst="rect">
              <a:avLst/>
            </a:prstGeom>
            <a:noFill/>
            <a:ln w="9525">
              <a:noFill/>
              <a:miter lim="800000"/>
              <a:headEnd/>
              <a:tailEnd/>
            </a:ln>
            <a:effectLst/>
          </p:spPr>
          <p:txBody>
            <a:bodyPr wrap="square" lIns="67509" tIns="0" rIns="54007" bIns="34295">
              <a:spAutoFit/>
            </a:bodyPr>
            <a:lstStyle/>
            <a:p>
              <a:pPr>
                <a:spcBef>
                  <a:spcPts val="300"/>
                </a:spcBef>
                <a:spcAft>
                  <a:spcPts val="300"/>
                </a:spcAft>
              </a:pPr>
              <a:r>
                <a:rPr lang="en-GB" sz="1600" noProof="1">
                  <a:solidFill>
                    <a:schemeClr val="accent1"/>
                  </a:solidFill>
                  <a:latin typeface="+mn-lt"/>
                  <a:cs typeface="Calibri" pitchFamily="34" charset="0"/>
                </a:rPr>
                <a:t>Cisco UCS Director</a:t>
              </a:r>
            </a:p>
            <a:p>
              <a:pPr marL="171450" indent="-171450">
                <a:spcBef>
                  <a:spcPts val="300"/>
                </a:spcBef>
                <a:spcAft>
                  <a:spcPts val="300"/>
                </a:spcAft>
                <a:buFont typeface="System Font Regular"/>
                <a:buChar char="+"/>
              </a:pPr>
              <a:r>
                <a:rPr lang="en-US" sz="1200" noProof="1">
                  <a:solidFill>
                    <a:schemeClr val="bg1"/>
                  </a:solidFill>
                  <a:latin typeface="+mn-lt"/>
                </a:rPr>
                <a:t>Full lifecycle management</a:t>
              </a:r>
            </a:p>
            <a:p>
              <a:pPr marL="171450" indent="-171450">
                <a:spcBef>
                  <a:spcPts val="300"/>
                </a:spcBef>
                <a:spcAft>
                  <a:spcPts val="300"/>
                </a:spcAft>
                <a:buFont typeface="System Font Regular"/>
                <a:buChar char="+"/>
              </a:pPr>
              <a:r>
                <a:rPr lang="en-US" sz="1200" noProof="1">
                  <a:solidFill>
                    <a:schemeClr val="bg1"/>
                  </a:solidFill>
                  <a:latin typeface="+mn-lt"/>
                </a:rPr>
                <a:t>3</a:t>
              </a:r>
              <a:r>
                <a:rPr lang="en-US" sz="1200" baseline="30000" noProof="1">
                  <a:solidFill>
                    <a:schemeClr val="bg1"/>
                  </a:solidFill>
                  <a:latin typeface="+mn-lt"/>
                </a:rPr>
                <a:t>rd</a:t>
              </a:r>
              <a:r>
                <a:rPr lang="en-US" sz="1200" noProof="1">
                  <a:solidFill>
                    <a:schemeClr val="bg1"/>
                  </a:solidFill>
                  <a:latin typeface="+mn-lt"/>
                </a:rPr>
                <a:t> party policy orchestration</a:t>
              </a:r>
            </a:p>
          </p:txBody>
        </p:sp>
        <p:cxnSp>
          <p:nvCxnSpPr>
            <p:cNvPr id="39" name="Straight Connector 38">
              <a:extLst>
                <a:ext uri="{FF2B5EF4-FFF2-40B4-BE49-F238E27FC236}">
                  <a16:creationId xmlns:a16="http://schemas.microsoft.com/office/drawing/2014/main" id="{1AEA5ABD-0790-3F44-B89C-5A692C4C4234}"/>
                </a:ext>
              </a:extLst>
            </p:cNvPr>
            <p:cNvCxnSpPr>
              <a:cxnSpLocks/>
              <a:stCxn id="28" idx="0"/>
            </p:cNvCxnSpPr>
            <p:nvPr/>
          </p:nvCxnSpPr>
          <p:spPr>
            <a:xfrm flipH="1" flipV="1">
              <a:off x="4120265" y="3092544"/>
              <a:ext cx="1" cy="445617"/>
            </a:xfrm>
            <a:prstGeom prst="line">
              <a:avLst/>
            </a:prstGeom>
            <a:ln w="9525" cap="rnd">
              <a:headEnd type="none"/>
              <a:tailEnd type="oval" w="med" len="med"/>
            </a:ln>
          </p:spPr>
          <p:style>
            <a:lnRef idx="1">
              <a:schemeClr val="accent1"/>
            </a:lnRef>
            <a:fillRef idx="0">
              <a:schemeClr val="accent1"/>
            </a:fillRef>
            <a:effectRef idx="0">
              <a:schemeClr val="accent1"/>
            </a:effectRef>
            <a:fontRef idx="minor">
              <a:schemeClr val="tx1"/>
            </a:fontRef>
          </p:style>
        </p:cxnSp>
      </p:grpSp>
      <p:grpSp>
        <p:nvGrpSpPr>
          <p:cNvPr id="55" name="Group 54">
            <a:extLst>
              <a:ext uri="{FF2B5EF4-FFF2-40B4-BE49-F238E27FC236}">
                <a16:creationId xmlns:a16="http://schemas.microsoft.com/office/drawing/2014/main" id="{1EC24D89-B2EB-CD43-9805-F548893FB924}"/>
              </a:ext>
            </a:extLst>
          </p:cNvPr>
          <p:cNvGrpSpPr/>
          <p:nvPr/>
        </p:nvGrpSpPr>
        <p:grpSpPr>
          <a:xfrm>
            <a:off x="501315" y="3082919"/>
            <a:ext cx="2180711" cy="1280466"/>
            <a:chOff x="626443" y="3092544"/>
            <a:chExt cx="2180711" cy="1280466"/>
          </a:xfrm>
        </p:grpSpPr>
        <p:sp>
          <p:nvSpPr>
            <p:cNvPr id="44" name="Text Box 56" descr="© INSCALE GmbH, 26.05.2010&#10;http://www.presentationload.com/">
              <a:extLst>
                <a:ext uri="{FF2B5EF4-FFF2-40B4-BE49-F238E27FC236}">
                  <a16:creationId xmlns:a16="http://schemas.microsoft.com/office/drawing/2014/main" id="{187984D0-2BA5-B446-ACEF-0862B7846D20}"/>
                </a:ext>
              </a:extLst>
            </p:cNvPr>
            <p:cNvSpPr txBox="1">
              <a:spLocks noChangeArrowheads="1"/>
            </p:cNvSpPr>
            <p:nvPr/>
          </p:nvSpPr>
          <p:spPr bwMode="gray">
            <a:xfrm>
              <a:off x="626443" y="3538161"/>
              <a:ext cx="2180711" cy="834849"/>
            </a:xfrm>
            <a:prstGeom prst="rect">
              <a:avLst/>
            </a:prstGeom>
            <a:noFill/>
            <a:ln w="9525">
              <a:noFill/>
              <a:miter lim="800000"/>
              <a:headEnd/>
              <a:tailEnd/>
            </a:ln>
            <a:effectLst/>
          </p:spPr>
          <p:txBody>
            <a:bodyPr wrap="square" lIns="67509" tIns="0" rIns="54007" bIns="34295">
              <a:spAutoFit/>
            </a:bodyPr>
            <a:lstStyle/>
            <a:p>
              <a:pPr>
                <a:spcBef>
                  <a:spcPts val="300"/>
                </a:spcBef>
                <a:spcAft>
                  <a:spcPts val="300"/>
                </a:spcAft>
              </a:pPr>
              <a:r>
                <a:rPr lang="en-GB" sz="1600" noProof="1">
                  <a:solidFill>
                    <a:schemeClr val="accent1"/>
                  </a:solidFill>
                  <a:latin typeface="+mn-lt"/>
                  <a:cs typeface="Calibri" pitchFamily="34" charset="0"/>
                </a:rPr>
                <a:t>Cisco UCS</a:t>
              </a:r>
            </a:p>
            <a:p>
              <a:pPr marL="115888" indent="-115888">
                <a:spcBef>
                  <a:spcPts val="300"/>
                </a:spcBef>
                <a:spcAft>
                  <a:spcPts val="300"/>
                </a:spcAft>
                <a:buFont typeface="Arial" panose="020B0604020202020204" pitchFamily="34" charset="0"/>
                <a:buChar char="•"/>
              </a:pPr>
              <a:r>
                <a:rPr lang="en-US" sz="1200" noProof="1">
                  <a:solidFill>
                    <a:schemeClr val="bg1"/>
                  </a:solidFill>
                  <a:latin typeface="+mn-lt"/>
                </a:rPr>
                <a:t>Stateless computing</a:t>
              </a:r>
            </a:p>
            <a:p>
              <a:pPr marL="115888" indent="-115888">
                <a:spcBef>
                  <a:spcPts val="300"/>
                </a:spcBef>
                <a:spcAft>
                  <a:spcPts val="300"/>
                </a:spcAft>
                <a:buFont typeface="Arial" panose="020B0604020202020204" pitchFamily="34" charset="0"/>
                <a:buChar char="•"/>
              </a:pPr>
              <a:r>
                <a:rPr lang="en-US" sz="1200" noProof="1">
                  <a:solidFill>
                    <a:schemeClr val="bg1"/>
                  </a:solidFill>
                  <a:latin typeface="+mn-lt"/>
                </a:rPr>
                <a:t>Resource policy automation</a:t>
              </a:r>
            </a:p>
          </p:txBody>
        </p:sp>
        <p:cxnSp>
          <p:nvCxnSpPr>
            <p:cNvPr id="47" name="Straight Connector 46">
              <a:extLst>
                <a:ext uri="{FF2B5EF4-FFF2-40B4-BE49-F238E27FC236}">
                  <a16:creationId xmlns:a16="http://schemas.microsoft.com/office/drawing/2014/main" id="{766ED761-D97B-9547-A539-1BE36761D895}"/>
                </a:ext>
              </a:extLst>
            </p:cNvPr>
            <p:cNvCxnSpPr>
              <a:cxnSpLocks/>
              <a:stCxn id="44" idx="0"/>
            </p:cNvCxnSpPr>
            <p:nvPr/>
          </p:nvCxnSpPr>
          <p:spPr>
            <a:xfrm flipV="1">
              <a:off x="1716799" y="3092544"/>
              <a:ext cx="0" cy="445617"/>
            </a:xfrm>
            <a:prstGeom prst="line">
              <a:avLst/>
            </a:prstGeom>
            <a:ln w="9525" cap="rnd">
              <a:headEnd type="none"/>
              <a:tailEnd type="oval" w="med" len="med"/>
            </a:ln>
          </p:spPr>
          <p:style>
            <a:lnRef idx="1">
              <a:schemeClr val="accent1"/>
            </a:lnRef>
            <a:fillRef idx="0">
              <a:schemeClr val="accent1"/>
            </a:fillRef>
            <a:effectRef idx="0">
              <a:schemeClr val="accent1"/>
            </a:effectRef>
            <a:fontRef idx="minor">
              <a:schemeClr val="tx1"/>
            </a:fontRef>
          </p:style>
        </p:cxnSp>
      </p:grpSp>
      <p:grpSp>
        <p:nvGrpSpPr>
          <p:cNvPr id="51" name="Group 50">
            <a:extLst>
              <a:ext uri="{FF2B5EF4-FFF2-40B4-BE49-F238E27FC236}">
                <a16:creationId xmlns:a16="http://schemas.microsoft.com/office/drawing/2014/main" id="{62012C77-EC8A-3540-A8BF-CDD88962E9B2}"/>
              </a:ext>
            </a:extLst>
          </p:cNvPr>
          <p:cNvGrpSpPr/>
          <p:nvPr/>
        </p:nvGrpSpPr>
        <p:grpSpPr>
          <a:xfrm>
            <a:off x="4018911" y="1687212"/>
            <a:ext cx="2266372" cy="1298408"/>
            <a:chOff x="4144039" y="1696837"/>
            <a:chExt cx="2266372" cy="1298408"/>
          </a:xfrm>
        </p:grpSpPr>
        <p:sp>
          <p:nvSpPr>
            <p:cNvPr id="43" name="Text Box 56" descr="© INSCALE GmbH, 26.05.2010&#10;http://www.presentationload.com/">
              <a:extLst>
                <a:ext uri="{FF2B5EF4-FFF2-40B4-BE49-F238E27FC236}">
                  <a16:creationId xmlns:a16="http://schemas.microsoft.com/office/drawing/2014/main" id="{DB90D385-9183-FE49-BD28-44C6D8BEFD1D}"/>
                </a:ext>
              </a:extLst>
            </p:cNvPr>
            <p:cNvSpPr txBox="1">
              <a:spLocks noChangeArrowheads="1"/>
            </p:cNvSpPr>
            <p:nvPr/>
          </p:nvSpPr>
          <p:spPr bwMode="gray">
            <a:xfrm>
              <a:off x="4144039" y="1696837"/>
              <a:ext cx="2266372" cy="834849"/>
            </a:xfrm>
            <a:prstGeom prst="rect">
              <a:avLst/>
            </a:prstGeom>
            <a:noFill/>
            <a:ln w="9525">
              <a:noFill/>
              <a:miter lim="800000"/>
              <a:headEnd/>
              <a:tailEnd/>
            </a:ln>
            <a:effectLst/>
          </p:spPr>
          <p:txBody>
            <a:bodyPr wrap="square" lIns="67509" tIns="0" rIns="54007" bIns="34295">
              <a:spAutoFit/>
            </a:bodyPr>
            <a:lstStyle/>
            <a:p>
              <a:pPr>
                <a:spcBef>
                  <a:spcPts val="300"/>
                </a:spcBef>
                <a:spcAft>
                  <a:spcPts val="300"/>
                </a:spcAft>
              </a:pPr>
              <a:r>
                <a:rPr lang="en-GB" sz="1600" noProof="1">
                  <a:solidFill>
                    <a:schemeClr val="accent1"/>
                  </a:solidFill>
                  <a:latin typeface="+mj-lt"/>
                  <a:cs typeface="Calibri" pitchFamily="34" charset="0"/>
                </a:rPr>
                <a:t>Cisco Tetration</a:t>
              </a:r>
            </a:p>
            <a:p>
              <a:pPr indent="-171450">
                <a:spcBef>
                  <a:spcPts val="300"/>
                </a:spcBef>
                <a:spcAft>
                  <a:spcPts val="300"/>
                </a:spcAft>
                <a:buFont typeface="Arial" panose="020B0604020202020204" pitchFamily="34" charset="0"/>
                <a:buChar char="•"/>
              </a:pPr>
              <a:r>
                <a:rPr lang="en-GB" sz="1200" noProof="1">
                  <a:solidFill>
                    <a:schemeClr val="bg1"/>
                  </a:solidFill>
                  <a:latin typeface="+mn-lt"/>
                </a:rPr>
                <a:t>ML powered analytics</a:t>
              </a:r>
            </a:p>
            <a:p>
              <a:pPr indent="-171450">
                <a:spcBef>
                  <a:spcPts val="300"/>
                </a:spcBef>
                <a:spcAft>
                  <a:spcPts val="300"/>
                </a:spcAft>
                <a:buFont typeface="Arial" panose="020B0604020202020204" pitchFamily="34" charset="0"/>
                <a:buChar char="•"/>
              </a:pPr>
              <a:r>
                <a:rPr lang="en-GB" sz="1200" noProof="1">
                  <a:solidFill>
                    <a:schemeClr val="bg1"/>
                  </a:solidFill>
                  <a:latin typeface="+mn-lt"/>
                </a:rPr>
                <a:t>Security policy automation</a:t>
              </a:r>
            </a:p>
          </p:txBody>
        </p:sp>
        <p:cxnSp>
          <p:nvCxnSpPr>
            <p:cNvPr id="48" name="Straight Connector 47">
              <a:extLst>
                <a:ext uri="{FF2B5EF4-FFF2-40B4-BE49-F238E27FC236}">
                  <a16:creationId xmlns:a16="http://schemas.microsoft.com/office/drawing/2014/main" id="{453ED45E-1C6F-F443-8397-D5B5A1DC8EF8}"/>
                </a:ext>
              </a:extLst>
            </p:cNvPr>
            <p:cNvCxnSpPr>
              <a:cxnSpLocks/>
              <a:endCxn id="43" idx="2"/>
            </p:cNvCxnSpPr>
            <p:nvPr/>
          </p:nvCxnSpPr>
          <p:spPr>
            <a:xfrm flipV="1">
              <a:off x="5277225" y="2531686"/>
              <a:ext cx="0" cy="463559"/>
            </a:xfrm>
            <a:prstGeom prst="line">
              <a:avLst/>
            </a:prstGeom>
            <a:ln>
              <a:headEnd type="oval"/>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E2507D79-5D8A-F34F-A8F2-1277F022E84F}"/>
              </a:ext>
            </a:extLst>
          </p:cNvPr>
          <p:cNvGrpSpPr/>
          <p:nvPr/>
        </p:nvGrpSpPr>
        <p:grpSpPr>
          <a:xfrm>
            <a:off x="1536458" y="1687212"/>
            <a:ext cx="2385013" cy="1298408"/>
            <a:chOff x="1661586" y="1696837"/>
            <a:chExt cx="2385013" cy="1298408"/>
          </a:xfrm>
        </p:grpSpPr>
        <p:sp>
          <p:nvSpPr>
            <p:cNvPr id="40" name="Text Box 57" descr="© INSCALE GmbH, 26.05.2010&#10;http://www.presentationload.com/">
              <a:extLst>
                <a:ext uri="{FF2B5EF4-FFF2-40B4-BE49-F238E27FC236}">
                  <a16:creationId xmlns:a16="http://schemas.microsoft.com/office/drawing/2014/main" id="{C65C8D50-D9E9-1940-99D6-27BD186F9282}"/>
                </a:ext>
              </a:extLst>
            </p:cNvPr>
            <p:cNvSpPr txBox="1">
              <a:spLocks noChangeArrowheads="1"/>
            </p:cNvSpPr>
            <p:nvPr/>
          </p:nvSpPr>
          <p:spPr bwMode="gray">
            <a:xfrm>
              <a:off x="1661586" y="1696837"/>
              <a:ext cx="2385013" cy="834849"/>
            </a:xfrm>
            <a:prstGeom prst="rect">
              <a:avLst/>
            </a:prstGeom>
            <a:noFill/>
            <a:ln w="9525">
              <a:noFill/>
              <a:miter lim="800000"/>
              <a:headEnd/>
              <a:tailEnd/>
            </a:ln>
            <a:effectLst/>
          </p:spPr>
          <p:txBody>
            <a:bodyPr wrap="square" lIns="67509" tIns="0" rIns="54007" bIns="34295">
              <a:spAutoFit/>
            </a:bodyPr>
            <a:lstStyle/>
            <a:p>
              <a:pPr>
                <a:spcBef>
                  <a:spcPts val="300"/>
                </a:spcBef>
                <a:spcAft>
                  <a:spcPts val="300"/>
                </a:spcAft>
              </a:pPr>
              <a:r>
                <a:rPr lang="en-GB" sz="1600" noProof="1">
                  <a:solidFill>
                    <a:schemeClr val="accent1"/>
                  </a:solidFill>
                  <a:latin typeface="+mj-lt"/>
                  <a:cs typeface="Calibri" pitchFamily="34" charset="0"/>
                </a:rPr>
                <a:t>Cisco ACI</a:t>
              </a:r>
            </a:p>
            <a:p>
              <a:pPr marL="171450" indent="-171450">
                <a:spcBef>
                  <a:spcPts val="300"/>
                </a:spcBef>
                <a:spcAft>
                  <a:spcPts val="300"/>
                </a:spcAft>
                <a:buFont typeface="Arial" panose="020B0604020202020204" pitchFamily="34" charset="0"/>
                <a:buChar char="•"/>
              </a:pPr>
              <a:r>
                <a:rPr lang="en-GB" sz="1200" noProof="1">
                  <a:solidFill>
                    <a:schemeClr val="bg1"/>
                  </a:solidFill>
                  <a:latin typeface="+mn-lt"/>
                  <a:cs typeface="Calibri" pitchFamily="34" charset="0"/>
                </a:rPr>
                <a:t>Fully integrated SDN</a:t>
              </a:r>
            </a:p>
            <a:p>
              <a:pPr marL="171450" indent="-171450">
                <a:spcBef>
                  <a:spcPts val="300"/>
                </a:spcBef>
                <a:spcAft>
                  <a:spcPts val="300"/>
                </a:spcAft>
                <a:buFont typeface="Arial" panose="020B0604020202020204" pitchFamily="34" charset="0"/>
                <a:buChar char="•"/>
              </a:pPr>
              <a:r>
                <a:rPr lang="en-GB" sz="1200" noProof="1">
                  <a:solidFill>
                    <a:schemeClr val="bg1"/>
                  </a:solidFill>
                  <a:latin typeface="+mn-lt"/>
                  <a:cs typeface="Calibri" pitchFamily="34" charset="0"/>
                </a:rPr>
                <a:t>Application Policy automation</a:t>
              </a:r>
            </a:p>
          </p:txBody>
        </p:sp>
        <p:cxnSp>
          <p:nvCxnSpPr>
            <p:cNvPr id="50" name="Straight Connector 49">
              <a:extLst>
                <a:ext uri="{FF2B5EF4-FFF2-40B4-BE49-F238E27FC236}">
                  <a16:creationId xmlns:a16="http://schemas.microsoft.com/office/drawing/2014/main" id="{626758FE-2AEB-8045-A4B7-A4B038BDD9CF}"/>
                </a:ext>
              </a:extLst>
            </p:cNvPr>
            <p:cNvCxnSpPr>
              <a:cxnSpLocks/>
              <a:endCxn id="40" idx="2"/>
            </p:cNvCxnSpPr>
            <p:nvPr/>
          </p:nvCxnSpPr>
          <p:spPr>
            <a:xfrm flipV="1">
              <a:off x="2854092" y="2531686"/>
              <a:ext cx="1" cy="463559"/>
            </a:xfrm>
            <a:prstGeom prst="line">
              <a:avLst/>
            </a:prstGeom>
            <a:ln>
              <a:headEnd type="oval"/>
            </a:ln>
          </p:spPr>
          <p:style>
            <a:lnRef idx="1">
              <a:schemeClr val="accent1"/>
            </a:lnRef>
            <a:fillRef idx="0">
              <a:schemeClr val="accent1"/>
            </a:fillRef>
            <a:effectRef idx="0">
              <a:schemeClr val="accent1"/>
            </a:effectRef>
            <a:fontRef idx="minor">
              <a:schemeClr val="tx1"/>
            </a:fontRef>
          </p:style>
        </p:cxnSp>
      </p:grpSp>
      <p:grpSp>
        <p:nvGrpSpPr>
          <p:cNvPr id="52" name="Group 51">
            <a:extLst>
              <a:ext uri="{FF2B5EF4-FFF2-40B4-BE49-F238E27FC236}">
                <a16:creationId xmlns:a16="http://schemas.microsoft.com/office/drawing/2014/main" id="{CA58095D-1FE7-F84C-B5E0-C19F6F70B51E}"/>
              </a:ext>
            </a:extLst>
          </p:cNvPr>
          <p:cNvGrpSpPr/>
          <p:nvPr/>
        </p:nvGrpSpPr>
        <p:grpSpPr>
          <a:xfrm>
            <a:off x="6546511" y="1687212"/>
            <a:ext cx="2398810" cy="1298408"/>
            <a:chOff x="6671639" y="1696837"/>
            <a:chExt cx="2398810" cy="1298408"/>
          </a:xfrm>
        </p:grpSpPr>
        <p:sp>
          <p:nvSpPr>
            <p:cNvPr id="42" name="Text Box 58" descr="© INSCALE GmbH, 26.05.2010&#10;http://www.presentationload.com/">
              <a:extLst>
                <a:ext uri="{FF2B5EF4-FFF2-40B4-BE49-F238E27FC236}">
                  <a16:creationId xmlns:a16="http://schemas.microsoft.com/office/drawing/2014/main" id="{98FA5533-CA2F-F741-8DCD-D5128C6142A4}"/>
                </a:ext>
              </a:extLst>
            </p:cNvPr>
            <p:cNvSpPr txBox="1">
              <a:spLocks noChangeArrowheads="1"/>
            </p:cNvSpPr>
            <p:nvPr/>
          </p:nvSpPr>
          <p:spPr bwMode="gray">
            <a:xfrm>
              <a:off x="6671639" y="1696837"/>
              <a:ext cx="2398810" cy="834849"/>
            </a:xfrm>
            <a:prstGeom prst="rect">
              <a:avLst/>
            </a:prstGeom>
            <a:noFill/>
            <a:ln w="9525">
              <a:noFill/>
              <a:miter lim="800000"/>
              <a:headEnd/>
              <a:tailEnd/>
            </a:ln>
            <a:effectLst/>
          </p:spPr>
          <p:txBody>
            <a:bodyPr wrap="square" lIns="54007" tIns="0" rIns="67509" bIns="34295">
              <a:spAutoFit/>
            </a:bodyPr>
            <a:lstStyle/>
            <a:p>
              <a:pPr>
                <a:spcBef>
                  <a:spcPts val="300"/>
                </a:spcBef>
                <a:spcAft>
                  <a:spcPts val="300"/>
                </a:spcAft>
              </a:pPr>
              <a:r>
                <a:rPr lang="en-GB" sz="1600" noProof="1">
                  <a:solidFill>
                    <a:schemeClr val="accent1"/>
                  </a:solidFill>
                  <a:latin typeface="+mj-lt"/>
                  <a:cs typeface="Calibri" pitchFamily="34" charset="0"/>
                </a:rPr>
                <a:t>Cisco NAE</a:t>
              </a:r>
              <a:endParaRPr lang="en-GB" sz="1600" noProof="1">
                <a:solidFill>
                  <a:schemeClr val="bg1"/>
                </a:solidFill>
                <a:latin typeface="+mn-lt"/>
              </a:endParaRPr>
            </a:p>
            <a:p>
              <a:pPr marL="171450" indent="-171450">
                <a:spcBef>
                  <a:spcPts val="300"/>
                </a:spcBef>
                <a:spcAft>
                  <a:spcPts val="300"/>
                </a:spcAft>
                <a:buFont typeface="Arial" panose="020B0604020202020204" pitchFamily="34" charset="0"/>
                <a:buChar char="•"/>
              </a:pPr>
              <a:r>
                <a:rPr lang="en-GB" sz="1200" noProof="1">
                  <a:solidFill>
                    <a:schemeClr val="bg1"/>
                  </a:solidFill>
                  <a:latin typeface="+mn-lt"/>
                </a:rPr>
                <a:t>ML powered state awareness</a:t>
              </a:r>
            </a:p>
            <a:p>
              <a:pPr marL="171450" indent="-171450">
                <a:spcBef>
                  <a:spcPts val="300"/>
                </a:spcBef>
                <a:spcAft>
                  <a:spcPts val="300"/>
                </a:spcAft>
                <a:buFont typeface="Arial" panose="020B0604020202020204" pitchFamily="34" charset="0"/>
                <a:buChar char="•"/>
              </a:pPr>
              <a:r>
                <a:rPr lang="en-GB" sz="1200" noProof="1">
                  <a:solidFill>
                    <a:schemeClr val="bg1"/>
                  </a:solidFill>
                  <a:latin typeface="+mn-lt"/>
                </a:rPr>
                <a:t>Continuous policy compliance</a:t>
              </a:r>
            </a:p>
          </p:txBody>
        </p:sp>
        <p:cxnSp>
          <p:nvCxnSpPr>
            <p:cNvPr id="6" name="Straight Connector 5">
              <a:extLst>
                <a:ext uri="{FF2B5EF4-FFF2-40B4-BE49-F238E27FC236}">
                  <a16:creationId xmlns:a16="http://schemas.microsoft.com/office/drawing/2014/main" id="{DF6C9968-EB05-604C-8293-CDA7C442E548}"/>
                </a:ext>
              </a:extLst>
            </p:cNvPr>
            <p:cNvCxnSpPr>
              <a:cxnSpLocks/>
              <a:endCxn id="42" idx="2"/>
            </p:cNvCxnSpPr>
            <p:nvPr/>
          </p:nvCxnSpPr>
          <p:spPr>
            <a:xfrm flipV="1">
              <a:off x="7871044" y="2531686"/>
              <a:ext cx="0" cy="463559"/>
            </a:xfrm>
            <a:prstGeom prst="line">
              <a:avLst/>
            </a:prstGeom>
            <a:ln>
              <a:headEnd type="oval"/>
            </a:ln>
          </p:spPr>
          <p:style>
            <a:lnRef idx="1">
              <a:schemeClr val="accent1"/>
            </a:lnRef>
            <a:fillRef idx="0">
              <a:schemeClr val="accent1"/>
            </a:fillRef>
            <a:effectRef idx="0">
              <a:schemeClr val="accent1"/>
            </a:effectRef>
            <a:fontRef idx="minor">
              <a:schemeClr val="tx1"/>
            </a:fontRef>
          </p:style>
        </p:cxnSp>
      </p:grpSp>
      <p:sp>
        <p:nvSpPr>
          <p:cNvPr id="2" name="TextBox 1">
            <a:extLst>
              <a:ext uri="{FF2B5EF4-FFF2-40B4-BE49-F238E27FC236}">
                <a16:creationId xmlns:a16="http://schemas.microsoft.com/office/drawing/2014/main" id="{A42DD7BF-D134-8642-86CF-534361C330B6}"/>
              </a:ext>
            </a:extLst>
          </p:cNvPr>
          <p:cNvSpPr txBox="1"/>
          <p:nvPr/>
        </p:nvSpPr>
        <p:spPr>
          <a:xfrm>
            <a:off x="437766" y="1153727"/>
            <a:ext cx="4018194" cy="369332"/>
          </a:xfrm>
          <a:prstGeom prst="rect">
            <a:avLst/>
          </a:prstGeom>
          <a:noFill/>
        </p:spPr>
        <p:txBody>
          <a:bodyPr wrap="square" rtlCol="0">
            <a:spAutoFit/>
          </a:bodyPr>
          <a:lstStyle/>
          <a:p>
            <a:r>
              <a:rPr lang="en-US" i="1" dirty="0">
                <a:solidFill>
                  <a:schemeClr val="accent5"/>
                </a:solidFill>
                <a:latin typeface="+mn-lt"/>
              </a:rPr>
              <a:t>All industry first systems innovations</a:t>
            </a:r>
          </a:p>
        </p:txBody>
      </p:sp>
      <p:sp>
        <p:nvSpPr>
          <p:cNvPr id="7" name="TextBox 6">
            <a:extLst>
              <a:ext uri="{FF2B5EF4-FFF2-40B4-BE49-F238E27FC236}">
                <a16:creationId xmlns:a16="http://schemas.microsoft.com/office/drawing/2014/main" id="{49FD61B2-4959-694F-A7E7-DF6E2E166BDF}"/>
              </a:ext>
            </a:extLst>
          </p:cNvPr>
          <p:cNvSpPr txBox="1"/>
          <p:nvPr/>
        </p:nvSpPr>
        <p:spPr>
          <a:xfrm>
            <a:off x="8161239" y="2874673"/>
            <a:ext cx="808383" cy="338554"/>
          </a:xfrm>
          <a:prstGeom prst="rect">
            <a:avLst/>
          </a:prstGeom>
          <a:noFill/>
        </p:spPr>
        <p:txBody>
          <a:bodyPr wrap="square" rtlCol="0">
            <a:spAutoFit/>
          </a:bodyPr>
          <a:lstStyle/>
          <a:p>
            <a:r>
              <a:rPr lang="en-US" sz="1600" i="1" dirty="0">
                <a:solidFill>
                  <a:schemeClr val="bg2"/>
                </a:solidFill>
                <a:latin typeface="+mn-lt"/>
              </a:rPr>
              <a:t>2018</a:t>
            </a:r>
          </a:p>
        </p:txBody>
      </p:sp>
      <p:sp>
        <p:nvSpPr>
          <p:cNvPr id="46" name="TextBox 45">
            <a:extLst>
              <a:ext uri="{FF2B5EF4-FFF2-40B4-BE49-F238E27FC236}">
                <a16:creationId xmlns:a16="http://schemas.microsoft.com/office/drawing/2014/main" id="{8D1F82B6-BFCD-F14C-A05A-10BA1BE00355}"/>
              </a:ext>
            </a:extLst>
          </p:cNvPr>
          <p:cNvSpPr txBox="1"/>
          <p:nvPr/>
        </p:nvSpPr>
        <p:spPr>
          <a:xfrm>
            <a:off x="594208" y="2874673"/>
            <a:ext cx="808383" cy="338554"/>
          </a:xfrm>
          <a:prstGeom prst="rect">
            <a:avLst/>
          </a:prstGeom>
          <a:noFill/>
        </p:spPr>
        <p:txBody>
          <a:bodyPr wrap="square" rtlCol="0">
            <a:spAutoFit/>
          </a:bodyPr>
          <a:lstStyle/>
          <a:p>
            <a:r>
              <a:rPr lang="en-US" sz="1600" i="1" dirty="0">
                <a:solidFill>
                  <a:schemeClr val="bg2"/>
                </a:solidFill>
                <a:latin typeface="+mn-lt"/>
              </a:rPr>
              <a:t>2009</a:t>
            </a:r>
          </a:p>
        </p:txBody>
      </p:sp>
    </p:spTree>
    <p:extLst>
      <p:ext uri="{BB962C8B-B14F-4D97-AF65-F5344CB8AC3E}">
        <p14:creationId xmlns:p14="http://schemas.microsoft.com/office/powerpoint/2010/main" val="3223772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fade">
                                      <p:cBhvr>
                                        <p:cTn id="10" dur="500"/>
                                        <p:tgtEl>
                                          <p:spTgt spid="4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49"/>
                                        </p:tgtEl>
                                        <p:attrNameLst>
                                          <p:attrName>style.visibility</p:attrName>
                                        </p:attrNameLst>
                                      </p:cBhvr>
                                      <p:to>
                                        <p:strVal val="visible"/>
                                      </p:to>
                                    </p:set>
                                    <p:animEffect transition="in" filter="fade">
                                      <p:cBhvr>
                                        <p:cTn id="15" dur="500"/>
                                        <p:tgtEl>
                                          <p:spTgt spid="4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500"/>
                                        <p:tgtEl>
                                          <p:spTgt spid="54"/>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51"/>
                                        </p:tgtEl>
                                        <p:attrNameLst>
                                          <p:attrName>style.visibility</p:attrName>
                                        </p:attrNameLst>
                                      </p:cBhvr>
                                      <p:to>
                                        <p:strVal val="visible"/>
                                      </p:to>
                                    </p:set>
                                    <p:animEffect transition="in" filter="fade">
                                      <p:cBhvr>
                                        <p:cTn id="28" dur="500"/>
                                        <p:tgtEl>
                                          <p:spTgt spid="51"/>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500"/>
                                        <p:tgtEl>
                                          <p:spTgt spid="53"/>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52"/>
                                        </p:tgtEl>
                                        <p:attrNameLst>
                                          <p:attrName>style.visibility</p:attrName>
                                        </p:attrNameLst>
                                      </p:cBhvr>
                                      <p:to>
                                        <p:strVal val="visible"/>
                                      </p:to>
                                    </p:set>
                                    <p:animEffect transition="in" filter="fade">
                                      <p:cBhvr>
                                        <p:cTn id="38" dur="500"/>
                                        <p:tgtEl>
                                          <p:spTgt spid="52"/>
                                        </p:tgtEl>
                                      </p:cBhvr>
                                    </p:animEffect>
                                  </p:childTnLst>
                                </p:cTn>
                              </p:par>
                            </p:childTnLst>
                          </p:cTn>
                        </p:par>
                        <p:par>
                          <p:cTn id="39" fill="hold">
                            <p:stCondLst>
                              <p:cond delay="500"/>
                            </p:stCondLst>
                            <p:childTnLst>
                              <p:par>
                                <p:cTn id="40" presetID="53" presetClass="entr" presetSubtype="16" fill="hold" grpId="0" nodeType="afterEffect">
                                  <p:stCondLst>
                                    <p:cond delay="0"/>
                                  </p:stCondLst>
                                  <p:childTnLst>
                                    <p:set>
                                      <p:cBhvr>
                                        <p:cTn id="41" dur="1" fill="hold">
                                          <p:stCondLst>
                                            <p:cond delay="0"/>
                                          </p:stCondLst>
                                        </p:cTn>
                                        <p:tgtEl>
                                          <p:spTgt spid="2"/>
                                        </p:tgtEl>
                                        <p:attrNameLst>
                                          <p:attrName>style.visibility</p:attrName>
                                        </p:attrNameLst>
                                      </p:cBhvr>
                                      <p:to>
                                        <p:strVal val="visible"/>
                                      </p:to>
                                    </p:set>
                                    <p:anim calcmode="lin" valueType="num">
                                      <p:cBhvr>
                                        <p:cTn id="42" dur="500" fill="hold"/>
                                        <p:tgtEl>
                                          <p:spTgt spid="2"/>
                                        </p:tgtEl>
                                        <p:attrNameLst>
                                          <p:attrName>ppt_w</p:attrName>
                                        </p:attrNameLst>
                                      </p:cBhvr>
                                      <p:tavLst>
                                        <p:tav tm="0">
                                          <p:val>
                                            <p:fltVal val="0"/>
                                          </p:val>
                                        </p:tav>
                                        <p:tav tm="100000">
                                          <p:val>
                                            <p:strVal val="#ppt_w"/>
                                          </p:val>
                                        </p:tav>
                                      </p:tavLst>
                                    </p:anim>
                                    <p:anim calcmode="lin" valueType="num">
                                      <p:cBhvr>
                                        <p:cTn id="43" dur="500" fill="hold"/>
                                        <p:tgtEl>
                                          <p:spTgt spid="2"/>
                                        </p:tgtEl>
                                        <p:attrNameLst>
                                          <p:attrName>ppt_h</p:attrName>
                                        </p:attrNameLst>
                                      </p:cBhvr>
                                      <p:tavLst>
                                        <p:tav tm="0">
                                          <p:val>
                                            <p:fltVal val="0"/>
                                          </p:val>
                                        </p:tav>
                                        <p:tav tm="100000">
                                          <p:val>
                                            <p:strVal val="#ppt_h"/>
                                          </p:val>
                                        </p:tav>
                                      </p:tavLst>
                                    </p:anim>
                                    <p:animEffect transition="in" filter="fade">
                                      <p:cBhvr>
                                        <p:cTn id="4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p:bldP spid="4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F4388-8F31-244F-A776-EF59AAE09C05}"/>
              </a:ext>
            </a:extLst>
          </p:cNvPr>
          <p:cNvSpPr>
            <a:spLocks noGrp="1"/>
          </p:cNvSpPr>
          <p:nvPr>
            <p:ph type="title"/>
          </p:nvPr>
        </p:nvSpPr>
        <p:spPr/>
        <p:txBody>
          <a:bodyPr/>
          <a:lstStyle/>
          <a:p>
            <a:r>
              <a:rPr lang="en-US" dirty="0"/>
              <a:t>Groundbreaking</a:t>
            </a:r>
            <a:br>
              <a:rPr lang="en-US" dirty="0"/>
            </a:br>
            <a:r>
              <a:rPr lang="en-US" dirty="0"/>
              <a:t>Service Delivery</a:t>
            </a:r>
          </a:p>
        </p:txBody>
      </p:sp>
      <p:pic>
        <p:nvPicPr>
          <p:cNvPr id="5" name="Picture Placeholder 4">
            <a:extLst>
              <a:ext uri="{FF2B5EF4-FFF2-40B4-BE49-F238E27FC236}">
                <a16:creationId xmlns:a16="http://schemas.microsoft.com/office/drawing/2014/main" id="{A07F5629-0929-294D-B0DD-E4E5A729FE26}"/>
              </a:ext>
            </a:extLst>
          </p:cNvPr>
          <p:cNvPicPr>
            <a:picLocks noGrp="1" noChangeAspect="1"/>
          </p:cNvPicPr>
          <p:nvPr>
            <p:ph type="pic" sz="quarter" idx="10"/>
          </p:nvPr>
        </p:nvPicPr>
        <p:blipFill>
          <a:blip r:embed="rId3" cstate="print">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30064125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437766" y="341313"/>
            <a:ext cx="8345488" cy="731837"/>
          </a:xfrm>
        </p:spPr>
        <p:txBody>
          <a:bodyPr/>
          <a:lstStyle/>
          <a:p>
            <a:r>
              <a:rPr lang="en-US" dirty="0"/>
              <a:t>Unlimited ITOM capability with Cloud SaaS</a:t>
            </a:r>
          </a:p>
        </p:txBody>
      </p:sp>
      <p:sp>
        <p:nvSpPr>
          <p:cNvPr id="243" name="Rounded Rectangle 242">
            <a:extLst>
              <a:ext uri="{FF2B5EF4-FFF2-40B4-BE49-F238E27FC236}">
                <a16:creationId xmlns:a16="http://schemas.microsoft.com/office/drawing/2014/main" id="{25703588-3CBB-5145-9950-FAC68961B541}"/>
              </a:ext>
            </a:extLst>
          </p:cNvPr>
          <p:cNvSpPr/>
          <p:nvPr/>
        </p:nvSpPr>
        <p:spPr>
          <a:xfrm>
            <a:off x="6090037" y="1361052"/>
            <a:ext cx="1289242" cy="1297265"/>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Rounded Rectangle 243">
            <a:extLst>
              <a:ext uri="{FF2B5EF4-FFF2-40B4-BE49-F238E27FC236}">
                <a16:creationId xmlns:a16="http://schemas.microsoft.com/office/drawing/2014/main" id="{2B811326-E5FF-944C-B604-EF7861B7FA26}"/>
              </a:ext>
            </a:extLst>
          </p:cNvPr>
          <p:cNvSpPr/>
          <p:nvPr/>
        </p:nvSpPr>
        <p:spPr>
          <a:xfrm>
            <a:off x="6090037" y="2154689"/>
            <a:ext cx="1289242" cy="1297265"/>
          </a:xfrm>
          <a:prstGeom prst="roundRect">
            <a:avLst>
              <a:gd name="adj" fmla="val 50000"/>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7" name="Oval 246">
            <a:extLst>
              <a:ext uri="{FF2B5EF4-FFF2-40B4-BE49-F238E27FC236}">
                <a16:creationId xmlns:a16="http://schemas.microsoft.com/office/drawing/2014/main" id="{43BCDFBE-DF4C-8542-BD1D-621BF6913A53}"/>
              </a:ext>
            </a:extLst>
          </p:cNvPr>
          <p:cNvSpPr/>
          <p:nvPr/>
        </p:nvSpPr>
        <p:spPr>
          <a:xfrm>
            <a:off x="7109150" y="1177092"/>
            <a:ext cx="1580536" cy="1580536"/>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9" name="Rounded Rectangle 248">
            <a:extLst>
              <a:ext uri="{FF2B5EF4-FFF2-40B4-BE49-F238E27FC236}">
                <a16:creationId xmlns:a16="http://schemas.microsoft.com/office/drawing/2014/main" id="{D3536DCA-96AB-354B-9F1B-AA4E78853FB5}"/>
              </a:ext>
            </a:extLst>
          </p:cNvPr>
          <p:cNvSpPr/>
          <p:nvPr/>
        </p:nvSpPr>
        <p:spPr>
          <a:xfrm>
            <a:off x="263334" y="1361052"/>
            <a:ext cx="6108716" cy="1297265"/>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52" name="Group 251">
            <a:extLst>
              <a:ext uri="{FF2B5EF4-FFF2-40B4-BE49-F238E27FC236}">
                <a16:creationId xmlns:a16="http://schemas.microsoft.com/office/drawing/2014/main" id="{69CCCB5E-9082-9C4A-BF0D-CE131CBABBF2}"/>
              </a:ext>
            </a:extLst>
          </p:cNvPr>
          <p:cNvGrpSpPr/>
          <p:nvPr/>
        </p:nvGrpSpPr>
        <p:grpSpPr>
          <a:xfrm>
            <a:off x="7176091" y="1468138"/>
            <a:ext cx="1438130" cy="998444"/>
            <a:chOff x="3891311" y="2225468"/>
            <a:chExt cx="1438130" cy="998444"/>
          </a:xfrm>
        </p:grpSpPr>
        <p:sp>
          <p:nvSpPr>
            <p:cNvPr id="253" name="Freeform: Shape 433">
              <a:extLst>
                <a:ext uri="{FF2B5EF4-FFF2-40B4-BE49-F238E27FC236}">
                  <a16:creationId xmlns:a16="http://schemas.microsoft.com/office/drawing/2014/main" id="{593A9BB4-8F27-8249-973C-D8AF6D205AB7}"/>
                </a:ext>
              </a:extLst>
            </p:cNvPr>
            <p:cNvSpPr>
              <a:spLocks/>
            </p:cNvSpPr>
            <p:nvPr/>
          </p:nvSpPr>
          <p:spPr bwMode="auto">
            <a:xfrm>
              <a:off x="3891311" y="2225468"/>
              <a:ext cx="1438130" cy="719092"/>
            </a:xfrm>
            <a:custGeom>
              <a:avLst/>
              <a:gdLst>
                <a:gd name="connsiteX0" fmla="*/ 501088 w 826646"/>
                <a:gd name="connsiteY0" fmla="*/ 0 h 409487"/>
                <a:gd name="connsiteX1" fmla="*/ 602589 w 826646"/>
                <a:gd name="connsiteY1" fmla="*/ 0 h 409487"/>
                <a:gd name="connsiteX2" fmla="*/ 693214 w 826646"/>
                <a:gd name="connsiteY2" fmla="*/ 87137 h 409487"/>
                <a:gd name="connsiteX3" fmla="*/ 687399 w 826646"/>
                <a:gd name="connsiteY3" fmla="*/ 116636 h 409487"/>
                <a:gd name="connsiteX4" fmla="*/ 714831 w 826646"/>
                <a:gd name="connsiteY4" fmla="*/ 122059 h 409487"/>
                <a:gd name="connsiteX5" fmla="*/ 769899 w 826646"/>
                <a:gd name="connsiteY5" fmla="*/ 205792 h 409487"/>
                <a:gd name="connsiteX6" fmla="*/ 763447 w 826646"/>
                <a:gd name="connsiteY6" fmla="*/ 236587 h 409487"/>
                <a:gd name="connsiteX7" fmla="*/ 773111 w 826646"/>
                <a:gd name="connsiteY7" fmla="*/ 238618 h 409487"/>
                <a:gd name="connsiteX8" fmla="*/ 826646 w 826646"/>
                <a:gd name="connsiteY8" fmla="*/ 322350 h 409487"/>
                <a:gd name="connsiteX9" fmla="*/ 739631 w 826646"/>
                <a:gd name="connsiteY9" fmla="*/ 409487 h 409487"/>
                <a:gd name="connsiteX10" fmla="*/ 87015 w 826646"/>
                <a:gd name="connsiteY10" fmla="*/ 409487 h 409487"/>
                <a:gd name="connsiteX11" fmla="*/ 0 w 826646"/>
                <a:gd name="connsiteY11" fmla="*/ 322350 h 409487"/>
                <a:gd name="connsiteX12" fmla="*/ 87015 w 826646"/>
                <a:gd name="connsiteY12" fmla="*/ 231583 h 409487"/>
                <a:gd name="connsiteX13" fmla="*/ 187867 w 826646"/>
                <a:gd name="connsiteY13" fmla="*/ 231583 h 409487"/>
                <a:gd name="connsiteX14" fmla="*/ 182506 w 826646"/>
                <a:gd name="connsiteY14" fmla="*/ 205792 h 409487"/>
                <a:gd name="connsiteX15" fmla="*/ 269527 w 826646"/>
                <a:gd name="connsiteY15" fmla="*/ 115025 h 409487"/>
                <a:gd name="connsiteX16" fmla="*/ 404768 w 826646"/>
                <a:gd name="connsiteY16" fmla="*/ 115025 h 409487"/>
                <a:gd name="connsiteX17" fmla="*/ 419542 w 826646"/>
                <a:gd name="connsiteY17" fmla="*/ 115025 h 409487"/>
                <a:gd name="connsiteX18" fmla="*/ 414088 w 826646"/>
                <a:gd name="connsiteY18" fmla="*/ 87137 h 409487"/>
                <a:gd name="connsiteX19" fmla="*/ 501088 w 826646"/>
                <a:gd name="connsiteY19" fmla="*/ 0 h 409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646" h="409487">
                  <a:moveTo>
                    <a:pt x="501088" y="0"/>
                  </a:moveTo>
                  <a:cubicBezTo>
                    <a:pt x="602589" y="0"/>
                    <a:pt x="602589" y="0"/>
                    <a:pt x="602589" y="0"/>
                  </a:cubicBezTo>
                  <a:cubicBezTo>
                    <a:pt x="653339" y="0"/>
                    <a:pt x="693214" y="39938"/>
                    <a:pt x="693214" y="87137"/>
                  </a:cubicBezTo>
                  <a:lnTo>
                    <a:pt x="687399" y="116636"/>
                  </a:lnTo>
                  <a:lnTo>
                    <a:pt x="714831" y="122059"/>
                  </a:lnTo>
                  <a:cubicBezTo>
                    <a:pt x="747464" y="135675"/>
                    <a:pt x="769899" y="167670"/>
                    <a:pt x="769899" y="205792"/>
                  </a:cubicBezTo>
                  <a:lnTo>
                    <a:pt x="763447" y="236587"/>
                  </a:lnTo>
                  <a:lnTo>
                    <a:pt x="773111" y="238618"/>
                  </a:lnTo>
                  <a:cubicBezTo>
                    <a:pt x="804213" y="252233"/>
                    <a:pt x="826646" y="284228"/>
                    <a:pt x="826646" y="322350"/>
                  </a:cubicBezTo>
                  <a:cubicBezTo>
                    <a:pt x="826646" y="369549"/>
                    <a:pt x="786764" y="409487"/>
                    <a:pt x="739631" y="409487"/>
                  </a:cubicBezTo>
                  <a:cubicBezTo>
                    <a:pt x="87015" y="409487"/>
                    <a:pt x="87015" y="409487"/>
                    <a:pt x="87015" y="409487"/>
                  </a:cubicBezTo>
                  <a:cubicBezTo>
                    <a:pt x="39882" y="409487"/>
                    <a:pt x="0" y="369549"/>
                    <a:pt x="0" y="322350"/>
                  </a:cubicBezTo>
                  <a:cubicBezTo>
                    <a:pt x="0" y="271521"/>
                    <a:pt x="39882" y="231583"/>
                    <a:pt x="87015" y="231583"/>
                  </a:cubicBezTo>
                  <a:lnTo>
                    <a:pt x="187867" y="231583"/>
                  </a:lnTo>
                  <a:lnTo>
                    <a:pt x="182506" y="205792"/>
                  </a:lnTo>
                  <a:cubicBezTo>
                    <a:pt x="182506" y="154963"/>
                    <a:pt x="222391" y="115025"/>
                    <a:pt x="269527" y="115025"/>
                  </a:cubicBezTo>
                  <a:cubicBezTo>
                    <a:pt x="320743" y="115025"/>
                    <a:pt x="365557" y="115025"/>
                    <a:pt x="404768" y="115025"/>
                  </a:cubicBezTo>
                  <a:lnTo>
                    <a:pt x="419542" y="115025"/>
                  </a:lnTo>
                  <a:lnTo>
                    <a:pt x="414088" y="87137"/>
                  </a:lnTo>
                  <a:cubicBezTo>
                    <a:pt x="414088" y="39938"/>
                    <a:pt x="453963" y="0"/>
                    <a:pt x="501088"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rgbClr val="58585B"/>
                </a:solidFill>
              </a:endParaRPr>
            </a:p>
          </p:txBody>
        </p:sp>
        <p:grpSp>
          <p:nvGrpSpPr>
            <p:cNvPr id="254" name="Group 381">
              <a:extLst>
                <a:ext uri="{FF2B5EF4-FFF2-40B4-BE49-F238E27FC236}">
                  <a16:creationId xmlns:a16="http://schemas.microsoft.com/office/drawing/2014/main" id="{5CAB9B9A-05CF-C04C-BDA1-AD559B35F80E}"/>
                </a:ext>
              </a:extLst>
            </p:cNvPr>
            <p:cNvGrpSpPr>
              <a:grpSpLocks noChangeAspect="1"/>
            </p:cNvGrpSpPr>
            <p:nvPr/>
          </p:nvGrpSpPr>
          <p:grpSpPr bwMode="auto">
            <a:xfrm>
              <a:off x="4091580" y="2967880"/>
              <a:ext cx="1036319" cy="256032"/>
              <a:chOff x="2726" y="1719"/>
              <a:chExt cx="340" cy="84"/>
            </a:xfrm>
          </p:grpSpPr>
          <p:sp>
            <p:nvSpPr>
              <p:cNvPr id="256" name="Freeform 382">
                <a:extLst>
                  <a:ext uri="{FF2B5EF4-FFF2-40B4-BE49-F238E27FC236}">
                    <a16:creationId xmlns:a16="http://schemas.microsoft.com/office/drawing/2014/main" id="{5423E5C1-A072-FB44-8BE9-61292A4F831C}"/>
                  </a:ext>
                </a:extLst>
              </p:cNvPr>
              <p:cNvSpPr>
                <a:spLocks/>
              </p:cNvSpPr>
              <p:nvPr/>
            </p:nvSpPr>
            <p:spPr bwMode="auto">
              <a:xfrm>
                <a:off x="2899" y="1719"/>
                <a:ext cx="167" cy="84"/>
              </a:xfrm>
              <a:custGeom>
                <a:avLst/>
                <a:gdLst>
                  <a:gd name="T0" fmla="*/ 62 w 94"/>
                  <a:gd name="T1" fmla="*/ 0 h 47"/>
                  <a:gd name="T2" fmla="*/ 47 w 94"/>
                  <a:gd name="T3" fmla="*/ 15 h 47"/>
                  <a:gd name="T4" fmla="*/ 32 w 94"/>
                  <a:gd name="T5" fmla="*/ 0 h 47"/>
                  <a:gd name="T6" fmla="*/ 0 w 94"/>
                  <a:gd name="T7" fmla="*/ 0 h 47"/>
                  <a:gd name="T8" fmla="*/ 0 w 94"/>
                  <a:gd name="T9" fmla="*/ 0 h 47"/>
                  <a:gd name="T10" fmla="*/ 9 w 94"/>
                  <a:gd name="T11" fmla="*/ 9 h 47"/>
                  <a:gd name="T12" fmla="*/ 16 w 94"/>
                  <a:gd name="T13" fmla="*/ 9 h 47"/>
                  <a:gd name="T14" fmla="*/ 21 w 94"/>
                  <a:gd name="T15" fmla="*/ 12 h 47"/>
                  <a:gd name="T16" fmla="*/ 20 w 94"/>
                  <a:gd name="T17" fmla="*/ 14 h 47"/>
                  <a:gd name="T18" fmla="*/ 14 w 94"/>
                  <a:gd name="T19" fmla="*/ 20 h 47"/>
                  <a:gd name="T20" fmla="*/ 11 w 94"/>
                  <a:gd name="T21" fmla="*/ 28 h 47"/>
                  <a:gd name="T22" fmla="*/ 17 w 94"/>
                  <a:gd name="T23" fmla="*/ 35 h 47"/>
                  <a:gd name="T24" fmla="*/ 26 w 94"/>
                  <a:gd name="T25" fmla="*/ 33 h 47"/>
                  <a:gd name="T26" fmla="*/ 33 w 94"/>
                  <a:gd name="T27" fmla="*/ 26 h 47"/>
                  <a:gd name="T28" fmla="*/ 35 w 94"/>
                  <a:gd name="T29" fmla="*/ 26 h 47"/>
                  <a:gd name="T30" fmla="*/ 38 w 94"/>
                  <a:gd name="T31" fmla="*/ 31 h 47"/>
                  <a:gd name="T32" fmla="*/ 38 w 94"/>
                  <a:gd name="T33" fmla="*/ 33 h 47"/>
                  <a:gd name="T34" fmla="*/ 38 w 94"/>
                  <a:gd name="T35" fmla="*/ 40 h 47"/>
                  <a:gd name="T36" fmla="*/ 48 w 94"/>
                  <a:gd name="T37" fmla="*/ 47 h 47"/>
                  <a:gd name="T38" fmla="*/ 56 w 94"/>
                  <a:gd name="T39" fmla="*/ 38 h 47"/>
                  <a:gd name="T40" fmla="*/ 56 w 94"/>
                  <a:gd name="T41" fmla="*/ 31 h 47"/>
                  <a:gd name="T42" fmla="*/ 58 w 94"/>
                  <a:gd name="T43" fmla="*/ 26 h 47"/>
                  <a:gd name="T44" fmla="*/ 61 w 94"/>
                  <a:gd name="T45" fmla="*/ 27 h 47"/>
                  <a:gd name="T46" fmla="*/ 68 w 94"/>
                  <a:gd name="T47" fmla="*/ 33 h 47"/>
                  <a:gd name="T48" fmla="*/ 74 w 94"/>
                  <a:gd name="T49" fmla="*/ 36 h 47"/>
                  <a:gd name="T50" fmla="*/ 82 w 94"/>
                  <a:gd name="T51" fmla="*/ 30 h 47"/>
                  <a:gd name="T52" fmla="*/ 80 w 94"/>
                  <a:gd name="T53" fmla="*/ 21 h 47"/>
                  <a:gd name="T54" fmla="*/ 75 w 94"/>
                  <a:gd name="T55" fmla="*/ 16 h 47"/>
                  <a:gd name="T56" fmla="*/ 74 w 94"/>
                  <a:gd name="T57" fmla="*/ 10 h 47"/>
                  <a:gd name="T58" fmla="*/ 75 w 94"/>
                  <a:gd name="T59" fmla="*/ 9 h 47"/>
                  <a:gd name="T60" fmla="*/ 85 w 94"/>
                  <a:gd name="T61" fmla="*/ 9 h 47"/>
                  <a:gd name="T62" fmla="*/ 94 w 94"/>
                  <a:gd name="T63" fmla="*/ 0 h 47"/>
                  <a:gd name="T64" fmla="*/ 94 w 94"/>
                  <a:gd name="T65" fmla="*/ 0 h 47"/>
                  <a:gd name="T66" fmla="*/ 62 w 94"/>
                  <a:gd name="T67" fmla="*/ 0 h 47"/>
                  <a:gd name="T68" fmla="*/ 62 w 94"/>
                  <a:gd name="T6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47">
                    <a:moveTo>
                      <a:pt x="62" y="0"/>
                    </a:moveTo>
                    <a:cubicBezTo>
                      <a:pt x="62" y="7"/>
                      <a:pt x="56" y="15"/>
                      <a:pt x="47" y="15"/>
                    </a:cubicBezTo>
                    <a:cubicBezTo>
                      <a:pt x="38" y="15"/>
                      <a:pt x="32" y="8"/>
                      <a:pt x="32" y="0"/>
                    </a:cubicBezTo>
                    <a:cubicBezTo>
                      <a:pt x="0" y="0"/>
                      <a:pt x="0" y="0"/>
                      <a:pt x="0" y="0"/>
                    </a:cubicBezTo>
                    <a:cubicBezTo>
                      <a:pt x="0" y="0"/>
                      <a:pt x="0" y="0"/>
                      <a:pt x="0" y="0"/>
                    </a:cubicBezTo>
                    <a:cubicBezTo>
                      <a:pt x="0" y="5"/>
                      <a:pt x="4" y="9"/>
                      <a:pt x="9" y="9"/>
                    </a:cubicBezTo>
                    <a:cubicBezTo>
                      <a:pt x="11" y="9"/>
                      <a:pt x="14" y="9"/>
                      <a:pt x="16" y="9"/>
                    </a:cubicBezTo>
                    <a:cubicBezTo>
                      <a:pt x="19" y="8"/>
                      <a:pt x="20" y="9"/>
                      <a:pt x="21" y="12"/>
                    </a:cubicBezTo>
                    <a:cubicBezTo>
                      <a:pt x="21" y="13"/>
                      <a:pt x="21" y="13"/>
                      <a:pt x="20" y="14"/>
                    </a:cubicBezTo>
                    <a:cubicBezTo>
                      <a:pt x="18" y="16"/>
                      <a:pt x="16" y="18"/>
                      <a:pt x="14" y="20"/>
                    </a:cubicBezTo>
                    <a:cubicBezTo>
                      <a:pt x="12" y="22"/>
                      <a:pt x="11" y="25"/>
                      <a:pt x="11" y="28"/>
                    </a:cubicBezTo>
                    <a:cubicBezTo>
                      <a:pt x="12" y="31"/>
                      <a:pt x="14" y="34"/>
                      <a:pt x="17" y="35"/>
                    </a:cubicBezTo>
                    <a:cubicBezTo>
                      <a:pt x="21" y="36"/>
                      <a:pt x="24" y="35"/>
                      <a:pt x="26" y="33"/>
                    </a:cubicBezTo>
                    <a:cubicBezTo>
                      <a:pt x="28" y="31"/>
                      <a:pt x="31" y="29"/>
                      <a:pt x="33" y="26"/>
                    </a:cubicBezTo>
                    <a:cubicBezTo>
                      <a:pt x="33" y="26"/>
                      <a:pt x="34" y="26"/>
                      <a:pt x="35" y="26"/>
                    </a:cubicBezTo>
                    <a:cubicBezTo>
                      <a:pt x="38" y="27"/>
                      <a:pt x="38" y="27"/>
                      <a:pt x="38" y="31"/>
                    </a:cubicBezTo>
                    <a:cubicBezTo>
                      <a:pt x="38" y="32"/>
                      <a:pt x="38" y="33"/>
                      <a:pt x="38" y="33"/>
                    </a:cubicBezTo>
                    <a:cubicBezTo>
                      <a:pt x="38" y="36"/>
                      <a:pt x="38" y="38"/>
                      <a:pt x="38" y="40"/>
                    </a:cubicBezTo>
                    <a:cubicBezTo>
                      <a:pt x="39" y="44"/>
                      <a:pt x="43" y="47"/>
                      <a:pt x="48" y="47"/>
                    </a:cubicBezTo>
                    <a:cubicBezTo>
                      <a:pt x="52" y="46"/>
                      <a:pt x="56" y="42"/>
                      <a:pt x="56" y="38"/>
                    </a:cubicBezTo>
                    <a:cubicBezTo>
                      <a:pt x="56" y="36"/>
                      <a:pt x="56" y="33"/>
                      <a:pt x="56" y="31"/>
                    </a:cubicBezTo>
                    <a:cubicBezTo>
                      <a:pt x="56" y="27"/>
                      <a:pt x="56" y="27"/>
                      <a:pt x="58" y="26"/>
                    </a:cubicBezTo>
                    <a:cubicBezTo>
                      <a:pt x="60" y="26"/>
                      <a:pt x="60" y="26"/>
                      <a:pt x="61" y="27"/>
                    </a:cubicBezTo>
                    <a:cubicBezTo>
                      <a:pt x="63" y="29"/>
                      <a:pt x="65" y="31"/>
                      <a:pt x="68" y="33"/>
                    </a:cubicBezTo>
                    <a:cubicBezTo>
                      <a:pt x="69" y="35"/>
                      <a:pt x="72" y="36"/>
                      <a:pt x="74" y="36"/>
                    </a:cubicBezTo>
                    <a:cubicBezTo>
                      <a:pt x="78" y="35"/>
                      <a:pt x="81" y="34"/>
                      <a:pt x="82" y="30"/>
                    </a:cubicBezTo>
                    <a:cubicBezTo>
                      <a:pt x="83" y="27"/>
                      <a:pt x="82" y="23"/>
                      <a:pt x="80" y="21"/>
                    </a:cubicBezTo>
                    <a:cubicBezTo>
                      <a:pt x="78" y="19"/>
                      <a:pt x="76" y="17"/>
                      <a:pt x="75" y="16"/>
                    </a:cubicBezTo>
                    <a:cubicBezTo>
                      <a:pt x="72" y="13"/>
                      <a:pt x="72" y="13"/>
                      <a:pt x="74" y="10"/>
                    </a:cubicBezTo>
                    <a:cubicBezTo>
                      <a:pt x="74" y="9"/>
                      <a:pt x="74" y="9"/>
                      <a:pt x="75" y="9"/>
                    </a:cubicBezTo>
                    <a:cubicBezTo>
                      <a:pt x="78" y="9"/>
                      <a:pt x="82" y="9"/>
                      <a:pt x="85" y="9"/>
                    </a:cubicBezTo>
                    <a:cubicBezTo>
                      <a:pt x="90" y="9"/>
                      <a:pt x="94" y="5"/>
                      <a:pt x="94" y="0"/>
                    </a:cubicBezTo>
                    <a:cubicBezTo>
                      <a:pt x="94" y="0"/>
                      <a:pt x="94" y="0"/>
                      <a:pt x="94" y="0"/>
                    </a:cubicBezTo>
                    <a:cubicBezTo>
                      <a:pt x="62" y="0"/>
                      <a:pt x="62" y="0"/>
                      <a:pt x="62" y="0"/>
                    </a:cubicBezTo>
                    <a:cubicBezTo>
                      <a:pt x="62" y="0"/>
                      <a:pt x="62" y="0"/>
                      <a:pt x="62" y="0"/>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383">
                <a:extLst>
                  <a:ext uri="{FF2B5EF4-FFF2-40B4-BE49-F238E27FC236}">
                    <a16:creationId xmlns:a16="http://schemas.microsoft.com/office/drawing/2014/main" id="{D868CA84-50D6-654E-A40C-658B5307AC66}"/>
                  </a:ext>
                </a:extLst>
              </p:cNvPr>
              <p:cNvSpPr>
                <a:spLocks/>
              </p:cNvSpPr>
              <p:nvPr/>
            </p:nvSpPr>
            <p:spPr bwMode="auto">
              <a:xfrm>
                <a:off x="2726" y="1719"/>
                <a:ext cx="121" cy="61"/>
              </a:xfrm>
              <a:custGeom>
                <a:avLst/>
                <a:gdLst>
                  <a:gd name="T0" fmla="*/ 45 w 68"/>
                  <a:gd name="T1" fmla="*/ 0 h 34"/>
                  <a:gd name="T2" fmla="*/ 34 w 68"/>
                  <a:gd name="T3" fmla="*/ 11 h 34"/>
                  <a:gd name="T4" fmla="*/ 23 w 68"/>
                  <a:gd name="T5" fmla="*/ 0 h 34"/>
                  <a:gd name="T6" fmla="*/ 0 w 68"/>
                  <a:gd name="T7" fmla="*/ 0 h 34"/>
                  <a:gd name="T8" fmla="*/ 0 w 68"/>
                  <a:gd name="T9" fmla="*/ 0 h 34"/>
                  <a:gd name="T10" fmla="*/ 6 w 68"/>
                  <a:gd name="T11" fmla="*/ 6 h 34"/>
                  <a:gd name="T12" fmla="*/ 12 w 68"/>
                  <a:gd name="T13" fmla="*/ 6 h 34"/>
                  <a:gd name="T14" fmla="*/ 15 w 68"/>
                  <a:gd name="T15" fmla="*/ 9 h 34"/>
                  <a:gd name="T16" fmla="*/ 15 w 68"/>
                  <a:gd name="T17" fmla="*/ 10 h 34"/>
                  <a:gd name="T18" fmla="*/ 10 w 68"/>
                  <a:gd name="T19" fmla="*/ 15 h 34"/>
                  <a:gd name="T20" fmla="*/ 8 w 68"/>
                  <a:gd name="T21" fmla="*/ 20 h 34"/>
                  <a:gd name="T22" fmla="*/ 13 w 68"/>
                  <a:gd name="T23" fmla="*/ 25 h 34"/>
                  <a:gd name="T24" fmla="*/ 19 w 68"/>
                  <a:gd name="T25" fmla="*/ 24 h 34"/>
                  <a:gd name="T26" fmla="*/ 24 w 68"/>
                  <a:gd name="T27" fmla="*/ 19 h 34"/>
                  <a:gd name="T28" fmla="*/ 25 w 68"/>
                  <a:gd name="T29" fmla="*/ 19 h 34"/>
                  <a:gd name="T30" fmla="*/ 28 w 68"/>
                  <a:gd name="T31" fmla="*/ 22 h 34"/>
                  <a:gd name="T32" fmla="*/ 28 w 68"/>
                  <a:gd name="T33" fmla="*/ 24 h 34"/>
                  <a:gd name="T34" fmla="*/ 28 w 68"/>
                  <a:gd name="T35" fmla="*/ 29 h 34"/>
                  <a:gd name="T36" fmla="*/ 35 w 68"/>
                  <a:gd name="T37" fmla="*/ 34 h 34"/>
                  <a:gd name="T38" fmla="*/ 40 w 68"/>
                  <a:gd name="T39" fmla="*/ 27 h 34"/>
                  <a:gd name="T40" fmla="*/ 40 w 68"/>
                  <a:gd name="T41" fmla="*/ 22 h 34"/>
                  <a:gd name="T42" fmla="*/ 42 w 68"/>
                  <a:gd name="T43" fmla="*/ 19 h 34"/>
                  <a:gd name="T44" fmla="*/ 44 w 68"/>
                  <a:gd name="T45" fmla="*/ 19 h 34"/>
                  <a:gd name="T46" fmla="*/ 49 w 68"/>
                  <a:gd name="T47" fmla="*/ 24 h 34"/>
                  <a:gd name="T48" fmla="*/ 54 w 68"/>
                  <a:gd name="T49" fmla="*/ 26 h 34"/>
                  <a:gd name="T50" fmla="*/ 59 w 68"/>
                  <a:gd name="T51" fmla="*/ 22 h 34"/>
                  <a:gd name="T52" fmla="*/ 58 w 68"/>
                  <a:gd name="T53" fmla="*/ 15 h 34"/>
                  <a:gd name="T54" fmla="*/ 54 w 68"/>
                  <a:gd name="T55" fmla="*/ 11 h 34"/>
                  <a:gd name="T56" fmla="*/ 53 w 68"/>
                  <a:gd name="T57" fmla="*/ 7 h 34"/>
                  <a:gd name="T58" fmla="*/ 55 w 68"/>
                  <a:gd name="T59" fmla="*/ 6 h 34"/>
                  <a:gd name="T60" fmla="*/ 61 w 68"/>
                  <a:gd name="T61" fmla="*/ 6 h 34"/>
                  <a:gd name="T62" fmla="*/ 68 w 68"/>
                  <a:gd name="T63" fmla="*/ 0 h 34"/>
                  <a:gd name="T64" fmla="*/ 68 w 68"/>
                  <a:gd name="T65" fmla="*/ 0 h 34"/>
                  <a:gd name="T66" fmla="*/ 45 w 68"/>
                  <a:gd name="T67" fmla="*/ 0 h 34"/>
                  <a:gd name="T68" fmla="*/ 45 w 68"/>
                  <a:gd name="T6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34">
                    <a:moveTo>
                      <a:pt x="45" y="0"/>
                    </a:moveTo>
                    <a:cubicBezTo>
                      <a:pt x="45" y="5"/>
                      <a:pt x="40" y="11"/>
                      <a:pt x="34" y="11"/>
                    </a:cubicBezTo>
                    <a:cubicBezTo>
                      <a:pt x="28" y="11"/>
                      <a:pt x="23" y="6"/>
                      <a:pt x="23" y="0"/>
                    </a:cubicBezTo>
                    <a:cubicBezTo>
                      <a:pt x="0" y="0"/>
                      <a:pt x="0" y="0"/>
                      <a:pt x="0" y="0"/>
                    </a:cubicBezTo>
                    <a:cubicBezTo>
                      <a:pt x="0" y="0"/>
                      <a:pt x="0" y="0"/>
                      <a:pt x="0" y="0"/>
                    </a:cubicBezTo>
                    <a:cubicBezTo>
                      <a:pt x="0" y="4"/>
                      <a:pt x="3" y="6"/>
                      <a:pt x="6" y="6"/>
                    </a:cubicBezTo>
                    <a:cubicBezTo>
                      <a:pt x="8" y="6"/>
                      <a:pt x="10" y="7"/>
                      <a:pt x="12" y="6"/>
                    </a:cubicBezTo>
                    <a:cubicBezTo>
                      <a:pt x="14" y="6"/>
                      <a:pt x="15" y="7"/>
                      <a:pt x="15" y="9"/>
                    </a:cubicBezTo>
                    <a:cubicBezTo>
                      <a:pt x="15" y="9"/>
                      <a:pt x="15" y="10"/>
                      <a:pt x="15" y="10"/>
                    </a:cubicBezTo>
                    <a:cubicBezTo>
                      <a:pt x="13" y="12"/>
                      <a:pt x="12" y="13"/>
                      <a:pt x="10" y="15"/>
                    </a:cubicBezTo>
                    <a:cubicBezTo>
                      <a:pt x="9" y="16"/>
                      <a:pt x="8" y="18"/>
                      <a:pt x="8" y="20"/>
                    </a:cubicBezTo>
                    <a:cubicBezTo>
                      <a:pt x="9" y="23"/>
                      <a:pt x="10" y="25"/>
                      <a:pt x="13" y="25"/>
                    </a:cubicBezTo>
                    <a:cubicBezTo>
                      <a:pt x="15" y="26"/>
                      <a:pt x="17" y="26"/>
                      <a:pt x="19" y="24"/>
                    </a:cubicBezTo>
                    <a:cubicBezTo>
                      <a:pt x="21" y="22"/>
                      <a:pt x="22" y="21"/>
                      <a:pt x="24" y="19"/>
                    </a:cubicBezTo>
                    <a:cubicBezTo>
                      <a:pt x="24" y="19"/>
                      <a:pt x="25" y="18"/>
                      <a:pt x="25" y="19"/>
                    </a:cubicBezTo>
                    <a:cubicBezTo>
                      <a:pt x="28" y="20"/>
                      <a:pt x="28" y="20"/>
                      <a:pt x="28" y="22"/>
                    </a:cubicBezTo>
                    <a:cubicBezTo>
                      <a:pt x="28" y="23"/>
                      <a:pt x="28" y="23"/>
                      <a:pt x="28" y="24"/>
                    </a:cubicBezTo>
                    <a:cubicBezTo>
                      <a:pt x="28" y="26"/>
                      <a:pt x="27" y="27"/>
                      <a:pt x="28" y="29"/>
                    </a:cubicBezTo>
                    <a:cubicBezTo>
                      <a:pt x="28" y="32"/>
                      <a:pt x="32" y="34"/>
                      <a:pt x="35" y="34"/>
                    </a:cubicBezTo>
                    <a:cubicBezTo>
                      <a:pt x="38" y="33"/>
                      <a:pt x="40" y="31"/>
                      <a:pt x="40" y="27"/>
                    </a:cubicBezTo>
                    <a:cubicBezTo>
                      <a:pt x="40" y="26"/>
                      <a:pt x="40" y="24"/>
                      <a:pt x="40" y="22"/>
                    </a:cubicBezTo>
                    <a:cubicBezTo>
                      <a:pt x="40" y="20"/>
                      <a:pt x="40" y="20"/>
                      <a:pt x="42" y="19"/>
                    </a:cubicBezTo>
                    <a:cubicBezTo>
                      <a:pt x="43" y="18"/>
                      <a:pt x="44" y="19"/>
                      <a:pt x="44" y="19"/>
                    </a:cubicBezTo>
                    <a:cubicBezTo>
                      <a:pt x="46" y="21"/>
                      <a:pt x="47" y="22"/>
                      <a:pt x="49" y="24"/>
                    </a:cubicBezTo>
                    <a:cubicBezTo>
                      <a:pt x="50" y="25"/>
                      <a:pt x="52" y="26"/>
                      <a:pt x="54" y="26"/>
                    </a:cubicBezTo>
                    <a:cubicBezTo>
                      <a:pt x="56" y="26"/>
                      <a:pt x="58" y="24"/>
                      <a:pt x="59" y="22"/>
                    </a:cubicBezTo>
                    <a:cubicBezTo>
                      <a:pt x="60" y="19"/>
                      <a:pt x="60" y="17"/>
                      <a:pt x="58" y="15"/>
                    </a:cubicBezTo>
                    <a:cubicBezTo>
                      <a:pt x="57" y="14"/>
                      <a:pt x="55" y="12"/>
                      <a:pt x="54" y="11"/>
                    </a:cubicBezTo>
                    <a:cubicBezTo>
                      <a:pt x="52" y="9"/>
                      <a:pt x="52" y="9"/>
                      <a:pt x="53" y="7"/>
                    </a:cubicBezTo>
                    <a:cubicBezTo>
                      <a:pt x="54" y="7"/>
                      <a:pt x="54" y="6"/>
                      <a:pt x="55" y="6"/>
                    </a:cubicBezTo>
                    <a:cubicBezTo>
                      <a:pt x="57" y="6"/>
                      <a:pt x="59" y="6"/>
                      <a:pt x="61" y="6"/>
                    </a:cubicBezTo>
                    <a:cubicBezTo>
                      <a:pt x="65" y="6"/>
                      <a:pt x="68" y="4"/>
                      <a:pt x="68" y="0"/>
                    </a:cubicBezTo>
                    <a:cubicBezTo>
                      <a:pt x="68" y="0"/>
                      <a:pt x="68" y="0"/>
                      <a:pt x="68" y="0"/>
                    </a:cubicBezTo>
                    <a:cubicBezTo>
                      <a:pt x="45" y="0"/>
                      <a:pt x="45" y="0"/>
                      <a:pt x="45" y="0"/>
                    </a:cubicBezTo>
                    <a:cubicBezTo>
                      <a:pt x="45" y="0"/>
                      <a:pt x="45" y="0"/>
                      <a:pt x="45" y="0"/>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5" name="TextBox 254">
              <a:extLst>
                <a:ext uri="{FF2B5EF4-FFF2-40B4-BE49-F238E27FC236}">
                  <a16:creationId xmlns:a16="http://schemas.microsoft.com/office/drawing/2014/main" id="{0653DFB9-C31E-444B-8F5B-03A5D94F8872}"/>
                </a:ext>
              </a:extLst>
            </p:cNvPr>
            <p:cNvSpPr txBox="1"/>
            <p:nvPr/>
          </p:nvSpPr>
          <p:spPr>
            <a:xfrm>
              <a:off x="4011684" y="2431303"/>
              <a:ext cx="1112525" cy="461666"/>
            </a:xfrm>
            <a:prstGeom prst="rect">
              <a:avLst/>
            </a:prstGeom>
            <a:noFill/>
          </p:spPr>
          <p:txBody>
            <a:bodyPr wrap="square" rtlCol="0">
              <a:spAutoFit/>
            </a:bodyPr>
            <a:lstStyle/>
            <a:p>
              <a:pPr algn="r"/>
              <a:r>
                <a:rPr lang="en-US" sz="1200" b="1" dirty="0">
                  <a:solidFill>
                    <a:schemeClr val="bg2"/>
                  </a:solidFill>
                  <a:latin typeface="CiscoSansTT" panose="020B0503020201020303" pitchFamily="34" charset="0"/>
                  <a:cs typeface="CiscoSansTT" panose="020B0503020201020303" pitchFamily="34" charset="0"/>
                </a:rPr>
                <a:t>Cisco Intersight</a:t>
              </a:r>
            </a:p>
          </p:txBody>
        </p:sp>
      </p:grpSp>
      <p:sp>
        <p:nvSpPr>
          <p:cNvPr id="258" name="TextBox 257">
            <a:extLst>
              <a:ext uri="{FF2B5EF4-FFF2-40B4-BE49-F238E27FC236}">
                <a16:creationId xmlns:a16="http://schemas.microsoft.com/office/drawing/2014/main" id="{3C0A00D4-6A13-A149-8CCB-C8FA967D02AF}"/>
              </a:ext>
            </a:extLst>
          </p:cNvPr>
          <p:cNvSpPr txBox="1"/>
          <p:nvPr/>
        </p:nvSpPr>
        <p:spPr>
          <a:xfrm>
            <a:off x="712013" y="1554175"/>
            <a:ext cx="2212453" cy="911019"/>
          </a:xfrm>
          <a:prstGeom prst="rect">
            <a:avLst/>
          </a:prstGeom>
          <a:noFill/>
        </p:spPr>
        <p:txBody>
          <a:bodyPr wrap="square" rtlCol="0">
            <a:spAutoFit/>
          </a:bodyPr>
          <a:lstStyle/>
          <a:p>
            <a:pPr marL="0" marR="0" lvl="0" indent="0" defTabSz="457052" rtl="0" eaLnBrk="1" fontAlgn="base" latinLnBrk="0" hangingPunct="1">
              <a:lnSpc>
                <a:spcPct val="90000"/>
              </a:lnSpc>
              <a:spcBef>
                <a:spcPts val="1200"/>
              </a:spcBef>
              <a:spcAft>
                <a:spcPct val="0"/>
              </a:spcAft>
              <a:buClrTx/>
              <a:buSzTx/>
              <a:buFontTx/>
              <a:buNone/>
              <a:tabLst/>
              <a:defRPr/>
            </a:pPr>
            <a:r>
              <a:rPr lang="en-US" sz="1200" dirty="0">
                <a:solidFill>
                  <a:schemeClr val="bg2"/>
                </a:solidFill>
                <a:latin typeface="+mj-lt"/>
              </a:rPr>
              <a:t>Infrastructure-as-a-Service and Orchestration</a:t>
            </a:r>
          </a:p>
          <a:p>
            <a:pPr defTabSz="457052">
              <a:lnSpc>
                <a:spcPct val="90000"/>
              </a:lnSpc>
              <a:spcBef>
                <a:spcPts val="1200"/>
              </a:spcBef>
              <a:defRPr/>
            </a:pPr>
            <a:r>
              <a:rPr lang="en-US" sz="1200" dirty="0">
                <a:solidFill>
                  <a:schemeClr val="bg2"/>
                </a:solidFill>
                <a:latin typeface="+mj-lt"/>
              </a:rPr>
              <a:t>Third Party Integrations: Infrastructure and Toolchains</a:t>
            </a:r>
          </a:p>
        </p:txBody>
      </p:sp>
      <p:sp>
        <p:nvSpPr>
          <p:cNvPr id="259" name="TextBox 258">
            <a:extLst>
              <a:ext uri="{FF2B5EF4-FFF2-40B4-BE49-F238E27FC236}">
                <a16:creationId xmlns:a16="http://schemas.microsoft.com/office/drawing/2014/main" id="{A713AA57-A456-EE44-9BE3-5CBD28CB10B6}"/>
              </a:ext>
            </a:extLst>
          </p:cNvPr>
          <p:cNvSpPr txBox="1"/>
          <p:nvPr/>
        </p:nvSpPr>
        <p:spPr>
          <a:xfrm>
            <a:off x="3004168" y="1477231"/>
            <a:ext cx="2350731" cy="1064907"/>
          </a:xfrm>
          <a:prstGeom prst="rect">
            <a:avLst/>
          </a:prstGeom>
          <a:noFill/>
        </p:spPr>
        <p:txBody>
          <a:bodyPr wrap="square" rtlCol="0">
            <a:spAutoFit/>
          </a:bodyPr>
          <a:lstStyle/>
          <a:p>
            <a:pPr defTabSz="457052">
              <a:lnSpc>
                <a:spcPct val="90000"/>
              </a:lnSpc>
              <a:spcBef>
                <a:spcPts val="1200"/>
              </a:spcBef>
              <a:defRPr/>
            </a:pPr>
            <a:r>
              <a:rPr lang="en-US" sz="1200" dirty="0">
                <a:solidFill>
                  <a:schemeClr val="bg2"/>
                </a:solidFill>
                <a:latin typeface="+mj-lt"/>
              </a:rPr>
              <a:t>Global Resource Pooling </a:t>
            </a:r>
            <a:br>
              <a:rPr lang="en-US" sz="1200" dirty="0">
                <a:solidFill>
                  <a:schemeClr val="bg2"/>
                </a:solidFill>
                <a:latin typeface="+mj-lt"/>
              </a:rPr>
            </a:br>
            <a:r>
              <a:rPr lang="en-US" sz="1200" dirty="0">
                <a:solidFill>
                  <a:schemeClr val="bg2"/>
                </a:solidFill>
                <a:latin typeface="+mj-lt"/>
              </a:rPr>
              <a:t>and Policy Management</a:t>
            </a:r>
          </a:p>
          <a:p>
            <a:pPr defTabSz="457052">
              <a:lnSpc>
                <a:spcPct val="90000"/>
              </a:lnSpc>
              <a:spcBef>
                <a:spcPts val="1200"/>
              </a:spcBef>
              <a:defRPr/>
            </a:pPr>
            <a:r>
              <a:rPr lang="en-US" sz="1200" dirty="0">
                <a:solidFill>
                  <a:schemeClr val="bg2"/>
                </a:solidFill>
                <a:latin typeface="+mj-lt"/>
              </a:rPr>
              <a:t>Policy-Based Automation</a:t>
            </a:r>
          </a:p>
          <a:p>
            <a:pPr defTabSz="457052">
              <a:lnSpc>
                <a:spcPct val="90000"/>
              </a:lnSpc>
              <a:spcBef>
                <a:spcPts val="1200"/>
              </a:spcBef>
              <a:defRPr/>
            </a:pPr>
            <a:r>
              <a:rPr lang="en-US" sz="1200" dirty="0">
                <a:solidFill>
                  <a:schemeClr val="bg2"/>
                </a:solidFill>
                <a:latin typeface="+mj-lt"/>
              </a:rPr>
              <a:t>Unified Element Management</a:t>
            </a:r>
          </a:p>
        </p:txBody>
      </p:sp>
      <p:sp>
        <p:nvSpPr>
          <p:cNvPr id="260" name="Rectangle 259">
            <a:extLst>
              <a:ext uri="{FF2B5EF4-FFF2-40B4-BE49-F238E27FC236}">
                <a16:creationId xmlns:a16="http://schemas.microsoft.com/office/drawing/2014/main" id="{71C5B42F-2081-4D42-893F-E670C62070A8}"/>
              </a:ext>
            </a:extLst>
          </p:cNvPr>
          <p:cNvSpPr/>
          <p:nvPr/>
        </p:nvSpPr>
        <p:spPr>
          <a:xfrm>
            <a:off x="712013" y="1083524"/>
            <a:ext cx="2151284" cy="276999"/>
          </a:xfrm>
          <a:prstGeom prst="rect">
            <a:avLst/>
          </a:prstGeom>
        </p:spPr>
        <p:txBody>
          <a:bodyPr wrap="square">
            <a:spAutoFit/>
          </a:bodyPr>
          <a:lstStyle/>
          <a:p>
            <a:r>
              <a:rPr lang="en-US" sz="1200" b="1" dirty="0">
                <a:solidFill>
                  <a:schemeClr val="tx2"/>
                </a:solidFill>
                <a:latin typeface="CiscoSansTT" panose="020B0503020201020303" pitchFamily="34" charset="0"/>
                <a:cs typeface="CiscoSansTT" panose="020B0503020201020303" pitchFamily="34" charset="0"/>
              </a:rPr>
              <a:t>UCS Capabilities Today</a:t>
            </a:r>
          </a:p>
        </p:txBody>
      </p:sp>
      <p:grpSp>
        <p:nvGrpSpPr>
          <p:cNvPr id="261" name="Group 260">
            <a:extLst>
              <a:ext uri="{FF2B5EF4-FFF2-40B4-BE49-F238E27FC236}">
                <a16:creationId xmlns:a16="http://schemas.microsoft.com/office/drawing/2014/main" id="{E135274F-FB9C-5F4A-A6A7-9845F6ED83BF}"/>
              </a:ext>
            </a:extLst>
          </p:cNvPr>
          <p:cNvGrpSpPr/>
          <p:nvPr/>
        </p:nvGrpSpPr>
        <p:grpSpPr>
          <a:xfrm rot="18900000">
            <a:off x="5927459" y="1911203"/>
            <a:ext cx="190140" cy="190140"/>
            <a:chOff x="5664647" y="1142102"/>
            <a:chExt cx="318673" cy="318673"/>
          </a:xfrm>
        </p:grpSpPr>
        <p:sp>
          <p:nvSpPr>
            <p:cNvPr id="262" name="Rounded Rectangle 261">
              <a:extLst>
                <a:ext uri="{FF2B5EF4-FFF2-40B4-BE49-F238E27FC236}">
                  <a16:creationId xmlns:a16="http://schemas.microsoft.com/office/drawing/2014/main" id="{2AC3B2D0-7408-ED4C-BF61-1C856F8A3E48}"/>
                </a:ext>
              </a:extLst>
            </p:cNvPr>
            <p:cNvSpPr/>
            <p:nvPr/>
          </p:nvSpPr>
          <p:spPr>
            <a:xfrm rot="5400000">
              <a:off x="5771278" y="1248733"/>
              <a:ext cx="105411" cy="318673"/>
            </a:xfrm>
            <a:prstGeom prst="roundRect">
              <a:avLst>
                <a:gd name="adj" fmla="val 50000"/>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ounded Rectangle 266">
              <a:extLst>
                <a:ext uri="{FF2B5EF4-FFF2-40B4-BE49-F238E27FC236}">
                  <a16:creationId xmlns:a16="http://schemas.microsoft.com/office/drawing/2014/main" id="{43EE7DB7-FF59-594E-A31C-C649BF74FEFD}"/>
                </a:ext>
              </a:extLst>
            </p:cNvPr>
            <p:cNvSpPr/>
            <p:nvPr/>
          </p:nvSpPr>
          <p:spPr>
            <a:xfrm rot="10800000">
              <a:off x="5877909" y="1142102"/>
              <a:ext cx="105411" cy="318673"/>
            </a:xfrm>
            <a:prstGeom prst="roundRect">
              <a:avLst>
                <a:gd name="adj" fmla="val 50000"/>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9" name="Freeform 268">
              <a:extLst>
                <a:ext uri="{FF2B5EF4-FFF2-40B4-BE49-F238E27FC236}">
                  <a16:creationId xmlns:a16="http://schemas.microsoft.com/office/drawing/2014/main" id="{3A86FAC7-304C-AD4F-9C47-B4F2B7B4E03B}"/>
                </a:ext>
              </a:extLst>
            </p:cNvPr>
            <p:cNvSpPr/>
            <p:nvPr/>
          </p:nvSpPr>
          <p:spPr>
            <a:xfrm rot="5400000">
              <a:off x="5877908" y="1355363"/>
              <a:ext cx="105411" cy="105412"/>
            </a:xfrm>
            <a:custGeom>
              <a:avLst/>
              <a:gdLst>
                <a:gd name="connsiteX0" fmla="*/ 0 w 105411"/>
                <a:gd name="connsiteY0" fmla="*/ 105412 h 105412"/>
                <a:gd name="connsiteX1" fmla="*/ 0 w 105411"/>
                <a:gd name="connsiteY1" fmla="*/ 52706 h 105412"/>
                <a:gd name="connsiteX2" fmla="*/ 32190 w 105411"/>
                <a:gd name="connsiteY2" fmla="*/ 4142 h 105412"/>
                <a:gd name="connsiteX3" fmla="*/ 52706 w 105411"/>
                <a:gd name="connsiteY3" fmla="*/ 0 h 105412"/>
                <a:gd name="connsiteX4" fmla="*/ 73221 w 105411"/>
                <a:gd name="connsiteY4" fmla="*/ 4142 h 105412"/>
                <a:gd name="connsiteX5" fmla="*/ 105411 w 105411"/>
                <a:gd name="connsiteY5" fmla="*/ 52706 h 105412"/>
                <a:gd name="connsiteX6" fmla="*/ 52705 w 105411"/>
                <a:gd name="connsiteY6" fmla="*/ 105412 h 10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411" h="105412">
                  <a:moveTo>
                    <a:pt x="0" y="105412"/>
                  </a:moveTo>
                  <a:lnTo>
                    <a:pt x="0" y="52706"/>
                  </a:lnTo>
                  <a:cubicBezTo>
                    <a:pt x="0" y="30875"/>
                    <a:pt x="13273" y="12143"/>
                    <a:pt x="32190" y="4142"/>
                  </a:cubicBezTo>
                  <a:lnTo>
                    <a:pt x="52706" y="0"/>
                  </a:lnTo>
                  <a:lnTo>
                    <a:pt x="73221" y="4142"/>
                  </a:lnTo>
                  <a:cubicBezTo>
                    <a:pt x="92138" y="12143"/>
                    <a:pt x="105411" y="30875"/>
                    <a:pt x="105411" y="52706"/>
                  </a:cubicBezTo>
                  <a:cubicBezTo>
                    <a:pt x="105411" y="81815"/>
                    <a:pt x="81814" y="105412"/>
                    <a:pt x="52705" y="105412"/>
                  </a:cubicBezTo>
                  <a:close/>
                </a:path>
              </a:pathLst>
            </a:custGeom>
            <a:solidFill>
              <a:schemeClr val="bg2">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2" name="Rounded Rectangle 271">
            <a:extLst>
              <a:ext uri="{FF2B5EF4-FFF2-40B4-BE49-F238E27FC236}">
                <a16:creationId xmlns:a16="http://schemas.microsoft.com/office/drawing/2014/main" id="{0C661ED8-08AD-9A44-811D-2024AD54D7F2}"/>
              </a:ext>
            </a:extLst>
          </p:cNvPr>
          <p:cNvSpPr/>
          <p:nvPr/>
        </p:nvSpPr>
        <p:spPr>
          <a:xfrm>
            <a:off x="263333" y="3691248"/>
            <a:ext cx="8617334" cy="893452"/>
          </a:xfrm>
          <a:prstGeom prst="roundRect">
            <a:avLst>
              <a:gd name="adj" fmla="val 50000"/>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73" name="Picture 272">
            <a:extLst>
              <a:ext uri="{FF2B5EF4-FFF2-40B4-BE49-F238E27FC236}">
                <a16:creationId xmlns:a16="http://schemas.microsoft.com/office/drawing/2014/main" id="{D861CB8A-DB6C-C04C-A775-2411B078A5C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60686" y="3860636"/>
            <a:ext cx="554367" cy="554677"/>
          </a:xfrm>
          <a:prstGeom prst="rect">
            <a:avLst/>
          </a:prstGeom>
        </p:spPr>
      </p:pic>
      <p:sp>
        <p:nvSpPr>
          <p:cNvPr id="274" name="Rectangle 273">
            <a:extLst>
              <a:ext uri="{FF2B5EF4-FFF2-40B4-BE49-F238E27FC236}">
                <a16:creationId xmlns:a16="http://schemas.microsoft.com/office/drawing/2014/main" id="{C88F0290-3B3E-2C47-9944-CE64A8CBF2CB}"/>
              </a:ext>
            </a:extLst>
          </p:cNvPr>
          <p:cNvSpPr/>
          <p:nvPr/>
        </p:nvSpPr>
        <p:spPr>
          <a:xfrm>
            <a:off x="1156014" y="3755818"/>
            <a:ext cx="2031025" cy="764312"/>
          </a:xfrm>
          <a:prstGeom prst="rect">
            <a:avLst/>
          </a:prstGeom>
        </p:spPr>
        <p:txBody>
          <a:bodyPr wrap="square" lIns="0" tIns="0" rIns="0">
            <a:spAutoFit/>
          </a:bodyPr>
          <a:lstStyle/>
          <a:p>
            <a:pPr marL="0" marR="0" lvl="0" indent="0" eaLnBrk="1" latinLnBrk="0" hangingPunct="1">
              <a:lnSpc>
                <a:spcPct val="100000"/>
              </a:lnSpc>
              <a:buClr>
                <a:srgbClr val="000000"/>
              </a:buClr>
              <a:buSzPct val="25000"/>
              <a:buFontTx/>
              <a:buNone/>
              <a:tabLst/>
              <a:defRPr/>
            </a:pPr>
            <a:r>
              <a:rPr lang="en-US" sz="1200" b="1" dirty="0">
                <a:solidFill>
                  <a:schemeClr val="tx2"/>
                </a:solidFill>
                <a:latin typeface="CiscoSansTT" panose="020B0503020201020303" pitchFamily="34" charset="0"/>
                <a:cs typeface="CiscoSansTT" panose="020B0503020201020303" pitchFamily="34" charset="0"/>
                <a:sym typeface="Calibri"/>
              </a:rPr>
              <a:t>SaaS Consumption Model</a:t>
            </a:r>
          </a:p>
          <a:p>
            <a:pPr>
              <a:spcBef>
                <a:spcPts val="225"/>
              </a:spcBef>
              <a:buClr>
                <a:srgbClr val="000000"/>
              </a:buClr>
              <a:buSzPct val="25000"/>
              <a:defRPr/>
            </a:pPr>
            <a:r>
              <a:rPr lang="en-US" sz="1100" spc="-23" dirty="0">
                <a:solidFill>
                  <a:schemeClr val="tx1">
                    <a:lumMod val="75000"/>
                    <a:lumOff val="25000"/>
                  </a:schemeClr>
                </a:solidFill>
                <a:latin typeface="+mj-lt"/>
                <a:sym typeface="Calibri"/>
              </a:rPr>
              <a:t>Free customers from care and feeding of management tools and eliminate upgrade dependencies</a:t>
            </a:r>
          </a:p>
        </p:txBody>
      </p:sp>
      <p:pic>
        <p:nvPicPr>
          <p:cNvPr id="366" name="Picture 365">
            <a:extLst>
              <a:ext uri="{FF2B5EF4-FFF2-40B4-BE49-F238E27FC236}">
                <a16:creationId xmlns:a16="http://schemas.microsoft.com/office/drawing/2014/main" id="{3B0D3F02-7519-FE41-A7F1-0E06A014B68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37766" y="3863727"/>
            <a:ext cx="548494" cy="548494"/>
          </a:xfrm>
          <a:prstGeom prst="rect">
            <a:avLst/>
          </a:prstGeom>
        </p:spPr>
      </p:pic>
      <p:pic>
        <p:nvPicPr>
          <p:cNvPr id="367" name="Picture 366">
            <a:extLst>
              <a:ext uri="{FF2B5EF4-FFF2-40B4-BE49-F238E27FC236}">
                <a16:creationId xmlns:a16="http://schemas.microsoft.com/office/drawing/2014/main" id="{D739EA14-CC5F-764F-A03C-37A0A3C8134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350610" y="3860636"/>
            <a:ext cx="554677" cy="554677"/>
          </a:xfrm>
          <a:prstGeom prst="rect">
            <a:avLst/>
          </a:prstGeom>
        </p:spPr>
      </p:pic>
      <p:sp>
        <p:nvSpPr>
          <p:cNvPr id="368" name="Rectangle 367">
            <a:extLst>
              <a:ext uri="{FF2B5EF4-FFF2-40B4-BE49-F238E27FC236}">
                <a16:creationId xmlns:a16="http://schemas.microsoft.com/office/drawing/2014/main" id="{C784CCF0-6197-044D-875A-48FB1F7DBB69}"/>
              </a:ext>
            </a:extLst>
          </p:cNvPr>
          <p:cNvSpPr/>
          <p:nvPr/>
        </p:nvSpPr>
        <p:spPr>
          <a:xfrm>
            <a:off x="4068858" y="3840457"/>
            <a:ext cx="1831095" cy="595035"/>
          </a:xfrm>
          <a:prstGeom prst="rect">
            <a:avLst/>
          </a:prstGeom>
        </p:spPr>
        <p:txBody>
          <a:bodyPr wrap="square" lIns="0" tIns="0" rIns="0">
            <a:spAutoFit/>
          </a:bodyPr>
          <a:lstStyle/>
          <a:p>
            <a:pPr>
              <a:buClr>
                <a:srgbClr val="000000"/>
              </a:buClr>
              <a:buSzPct val="25000"/>
              <a:defRPr/>
            </a:pPr>
            <a:r>
              <a:rPr lang="en-US" sz="1200" b="1" dirty="0">
                <a:solidFill>
                  <a:schemeClr val="tx2"/>
                </a:solidFill>
                <a:latin typeface="CiscoSansTT" panose="020B0503020201020303" pitchFamily="34" charset="0"/>
                <a:cs typeface="CiscoSansTT" panose="020B0503020201020303" pitchFamily="34" charset="0"/>
                <a:sym typeface="Calibri"/>
              </a:rPr>
              <a:t>Seamless Extensibility</a:t>
            </a:r>
          </a:p>
          <a:p>
            <a:pPr>
              <a:spcBef>
                <a:spcPts val="225"/>
              </a:spcBef>
              <a:buClr>
                <a:srgbClr val="000000"/>
              </a:buClr>
              <a:buSzPct val="25000"/>
              <a:defRPr/>
            </a:pPr>
            <a:r>
              <a:rPr lang="en-US" sz="1100" spc="-23" dirty="0">
                <a:solidFill>
                  <a:schemeClr val="tx1">
                    <a:lumMod val="75000"/>
                    <a:lumOff val="25000"/>
                  </a:schemeClr>
                </a:solidFill>
                <a:latin typeface="+mj-lt"/>
                <a:sym typeface="Calibri"/>
              </a:rPr>
              <a:t>Simplify management across technologies and geography</a:t>
            </a:r>
          </a:p>
        </p:txBody>
      </p:sp>
      <p:sp>
        <p:nvSpPr>
          <p:cNvPr id="369" name="Rectangle 368">
            <a:extLst>
              <a:ext uri="{FF2B5EF4-FFF2-40B4-BE49-F238E27FC236}">
                <a16:creationId xmlns:a16="http://schemas.microsoft.com/office/drawing/2014/main" id="{4704873B-6E67-864A-81E9-D9B211814E9D}"/>
              </a:ext>
            </a:extLst>
          </p:cNvPr>
          <p:cNvSpPr/>
          <p:nvPr/>
        </p:nvSpPr>
        <p:spPr>
          <a:xfrm>
            <a:off x="6778934" y="3748124"/>
            <a:ext cx="1818966" cy="779701"/>
          </a:xfrm>
          <a:prstGeom prst="rect">
            <a:avLst/>
          </a:prstGeom>
        </p:spPr>
        <p:txBody>
          <a:bodyPr wrap="square" lIns="0" tIns="0" rIns="0">
            <a:spAutoFit/>
          </a:bodyPr>
          <a:lstStyle/>
          <a:p>
            <a:pPr>
              <a:buClr>
                <a:srgbClr val="000000"/>
              </a:buClr>
              <a:buSzPct val="25000"/>
              <a:defRPr/>
            </a:pPr>
            <a:r>
              <a:rPr lang="en-US" sz="1200" b="1" dirty="0">
                <a:solidFill>
                  <a:schemeClr val="tx2"/>
                </a:solidFill>
                <a:latin typeface="CiscoSansTT" panose="020B0503020201020303" pitchFamily="34" charset="0"/>
                <a:cs typeface="CiscoSansTT" panose="020B0503020201020303" pitchFamily="34" charset="0"/>
              </a:rPr>
              <a:t>Continuous </a:t>
            </a:r>
            <a:br>
              <a:rPr lang="en-US" sz="1200" b="1" dirty="0">
                <a:solidFill>
                  <a:schemeClr val="tx2"/>
                </a:solidFill>
                <a:latin typeface="CiscoSansTT" panose="020B0503020201020303" pitchFamily="34" charset="0"/>
                <a:cs typeface="CiscoSansTT" panose="020B0503020201020303" pitchFamily="34" charset="0"/>
              </a:rPr>
            </a:br>
            <a:r>
              <a:rPr lang="en-US" sz="1200" b="1" dirty="0">
                <a:solidFill>
                  <a:schemeClr val="tx2"/>
                </a:solidFill>
                <a:latin typeface="CiscoSansTT" panose="020B0503020201020303" pitchFamily="34" charset="0"/>
                <a:cs typeface="CiscoSansTT" panose="020B0503020201020303" pitchFamily="34" charset="0"/>
              </a:rPr>
              <a:t>Feature Integration</a:t>
            </a:r>
          </a:p>
          <a:p>
            <a:pPr marL="0" marR="0" lvl="0" indent="0" eaLnBrk="1" latinLnBrk="0" hangingPunct="1">
              <a:lnSpc>
                <a:spcPct val="100000"/>
              </a:lnSpc>
              <a:spcBef>
                <a:spcPts val="225"/>
              </a:spcBef>
              <a:buClr>
                <a:srgbClr val="000000"/>
              </a:buClr>
              <a:buSzPct val="25000"/>
              <a:buFontTx/>
              <a:buNone/>
              <a:tabLst/>
              <a:defRPr/>
            </a:pPr>
            <a:r>
              <a:rPr lang="en-US" sz="1100" spc="-23" dirty="0">
                <a:solidFill>
                  <a:schemeClr val="tx1">
                    <a:lumMod val="75000"/>
                    <a:lumOff val="25000"/>
                  </a:schemeClr>
                </a:solidFill>
                <a:latin typeface="+mj-lt"/>
                <a:sym typeface="Calibri"/>
              </a:rPr>
              <a:t>Rapid development, delivery and customer feedback</a:t>
            </a:r>
          </a:p>
        </p:txBody>
      </p:sp>
      <p:sp>
        <p:nvSpPr>
          <p:cNvPr id="370" name="TextBox 369">
            <a:extLst>
              <a:ext uri="{FF2B5EF4-FFF2-40B4-BE49-F238E27FC236}">
                <a16:creationId xmlns:a16="http://schemas.microsoft.com/office/drawing/2014/main" id="{AB0B908A-F484-4E4A-AF49-EA28BD7B2F86}"/>
              </a:ext>
            </a:extLst>
          </p:cNvPr>
          <p:cNvSpPr txBox="1"/>
          <p:nvPr/>
        </p:nvSpPr>
        <p:spPr>
          <a:xfrm>
            <a:off x="6778934" y="2849771"/>
            <a:ext cx="1833472" cy="784830"/>
          </a:xfrm>
          <a:prstGeom prst="rect">
            <a:avLst/>
          </a:prstGeom>
          <a:noFill/>
        </p:spPr>
        <p:txBody>
          <a:bodyPr wrap="square" lIns="0" rtlCol="0">
            <a:spAutoFit/>
          </a:bodyPr>
          <a:lstStyle/>
          <a:p>
            <a:pPr>
              <a:buClr>
                <a:srgbClr val="000000"/>
              </a:buClr>
              <a:buSzPct val="25000"/>
              <a:defRPr/>
            </a:pPr>
            <a:r>
              <a:rPr lang="en-US" sz="1200" b="1" dirty="0">
                <a:solidFill>
                  <a:schemeClr val="accent2"/>
                </a:solidFill>
                <a:latin typeface="CiscoSansTT" panose="020B0503020201020303" pitchFamily="34" charset="0"/>
                <a:cs typeface="CiscoSansTT" panose="020B0503020201020303" pitchFamily="34" charset="0"/>
              </a:rPr>
              <a:t>SaaS Model</a:t>
            </a:r>
          </a:p>
          <a:p>
            <a:r>
              <a:rPr lang="en-US" sz="1100" spc="-23" dirty="0">
                <a:solidFill>
                  <a:schemeClr val="tx1">
                    <a:lumMod val="75000"/>
                    <a:lumOff val="25000"/>
                  </a:schemeClr>
                </a:solidFill>
                <a:latin typeface="+mj-lt"/>
              </a:rPr>
              <a:t>Cisco-Hosted Cloud</a:t>
            </a:r>
          </a:p>
          <a:p>
            <a:r>
              <a:rPr lang="en-US" sz="1100" spc="-23" dirty="0">
                <a:solidFill>
                  <a:schemeClr val="tx1">
                    <a:lumMod val="75000"/>
                    <a:lumOff val="25000"/>
                  </a:schemeClr>
                </a:solidFill>
                <a:latin typeface="+mj-lt"/>
              </a:rPr>
              <a:t>Customer-Hosted Cloud</a:t>
            </a:r>
          </a:p>
          <a:p>
            <a:r>
              <a:rPr lang="en-US" sz="1100" spc="-23" dirty="0">
                <a:solidFill>
                  <a:schemeClr val="tx1">
                    <a:lumMod val="75000"/>
                    <a:lumOff val="25000"/>
                  </a:schemeClr>
                </a:solidFill>
                <a:latin typeface="+mj-lt"/>
              </a:rPr>
              <a:t>Partner-Hosted Cloud</a:t>
            </a:r>
          </a:p>
        </p:txBody>
      </p:sp>
      <p:sp>
        <p:nvSpPr>
          <p:cNvPr id="371" name="TextBox 370">
            <a:extLst>
              <a:ext uri="{FF2B5EF4-FFF2-40B4-BE49-F238E27FC236}">
                <a16:creationId xmlns:a16="http://schemas.microsoft.com/office/drawing/2014/main" id="{5D1B7A48-BDAE-3541-B134-B3B14EDE5D0C}"/>
              </a:ext>
            </a:extLst>
          </p:cNvPr>
          <p:cNvSpPr txBox="1"/>
          <p:nvPr/>
        </p:nvSpPr>
        <p:spPr>
          <a:xfrm>
            <a:off x="712013" y="2849771"/>
            <a:ext cx="2636336" cy="615553"/>
          </a:xfrm>
          <a:prstGeom prst="rect">
            <a:avLst/>
          </a:prstGeom>
          <a:noFill/>
        </p:spPr>
        <p:txBody>
          <a:bodyPr wrap="square" rtlCol="0">
            <a:spAutoFit/>
          </a:bodyPr>
          <a:lstStyle/>
          <a:p>
            <a:pPr>
              <a:buClr>
                <a:srgbClr val="000000"/>
              </a:buClr>
              <a:buSzPct val="25000"/>
              <a:defRPr/>
            </a:pPr>
            <a:r>
              <a:rPr lang="en-US" sz="1200" b="1" dirty="0">
                <a:solidFill>
                  <a:schemeClr val="accent2"/>
                </a:solidFill>
                <a:latin typeface="CiscoSansTT" panose="020B0503020201020303" pitchFamily="34" charset="0"/>
                <a:cs typeface="CiscoSansTT" panose="020B0503020201020303" pitchFamily="34" charset="0"/>
              </a:rPr>
              <a:t>Traditional Delivery Model</a:t>
            </a:r>
          </a:p>
          <a:p>
            <a:r>
              <a:rPr lang="en-US" sz="1100" spc="-23" dirty="0">
                <a:solidFill>
                  <a:schemeClr val="tx1">
                    <a:lumMod val="75000"/>
                    <a:lumOff val="25000"/>
                  </a:schemeClr>
                </a:solidFill>
                <a:latin typeface="+mj-lt"/>
              </a:rPr>
              <a:t>On-prem software and </a:t>
            </a:r>
          </a:p>
          <a:p>
            <a:r>
              <a:rPr lang="en-US" sz="1100" spc="-23" dirty="0">
                <a:solidFill>
                  <a:schemeClr val="tx1">
                    <a:lumMod val="75000"/>
                    <a:lumOff val="25000"/>
                  </a:schemeClr>
                </a:solidFill>
                <a:latin typeface="+mj-lt"/>
              </a:rPr>
              <a:t>HW-embedded tools</a:t>
            </a:r>
          </a:p>
        </p:txBody>
      </p:sp>
      <p:grpSp>
        <p:nvGrpSpPr>
          <p:cNvPr id="372" name="Group 371">
            <a:extLst>
              <a:ext uri="{FF2B5EF4-FFF2-40B4-BE49-F238E27FC236}">
                <a16:creationId xmlns:a16="http://schemas.microsoft.com/office/drawing/2014/main" id="{94CA4FBC-01AF-064B-8DD3-F0AF3AF1346B}"/>
              </a:ext>
            </a:extLst>
          </p:cNvPr>
          <p:cNvGrpSpPr/>
          <p:nvPr/>
        </p:nvGrpSpPr>
        <p:grpSpPr>
          <a:xfrm>
            <a:off x="2861670" y="2852362"/>
            <a:ext cx="3835919" cy="214630"/>
            <a:chOff x="-2364291" y="528172"/>
            <a:chExt cx="7785532" cy="435622"/>
          </a:xfrm>
        </p:grpSpPr>
        <p:sp>
          <p:nvSpPr>
            <p:cNvPr id="373" name="Rounded Rectangle 372">
              <a:extLst>
                <a:ext uri="{FF2B5EF4-FFF2-40B4-BE49-F238E27FC236}">
                  <a16:creationId xmlns:a16="http://schemas.microsoft.com/office/drawing/2014/main" id="{DC51CDB4-4A15-C249-B970-9517B7CCA9AE}"/>
                </a:ext>
              </a:extLst>
            </p:cNvPr>
            <p:cNvSpPr/>
            <p:nvPr/>
          </p:nvSpPr>
          <p:spPr>
            <a:xfrm rot="2700000">
              <a:off x="5166666" y="709219"/>
              <a:ext cx="126555" cy="382595"/>
            </a:xfrm>
            <a:prstGeom prst="roundRect">
              <a:avLst>
                <a:gd name="adj" fmla="val 50000"/>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4" name="Rounded Rectangle 373">
              <a:extLst>
                <a:ext uri="{FF2B5EF4-FFF2-40B4-BE49-F238E27FC236}">
                  <a16:creationId xmlns:a16="http://schemas.microsoft.com/office/drawing/2014/main" id="{B5DA05F8-2E02-2D46-8D49-C250A6C43795}"/>
                </a:ext>
              </a:extLst>
            </p:cNvPr>
            <p:cNvSpPr/>
            <p:nvPr/>
          </p:nvSpPr>
          <p:spPr>
            <a:xfrm rot="5400000">
              <a:off x="1446088" y="-3063415"/>
              <a:ext cx="126554" cy="7747311"/>
            </a:xfrm>
            <a:prstGeom prst="roundRect">
              <a:avLst>
                <a:gd name="adj" fmla="val 50000"/>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5" name="Rounded Rectangle 374">
              <a:extLst>
                <a:ext uri="{FF2B5EF4-FFF2-40B4-BE49-F238E27FC236}">
                  <a16:creationId xmlns:a16="http://schemas.microsoft.com/office/drawing/2014/main" id="{5028E6E4-B411-8C4F-8A52-75412CAABAA0}"/>
                </a:ext>
              </a:extLst>
            </p:cNvPr>
            <p:cNvSpPr/>
            <p:nvPr/>
          </p:nvSpPr>
          <p:spPr>
            <a:xfrm rot="8100000">
              <a:off x="5166666" y="528172"/>
              <a:ext cx="126555" cy="382595"/>
            </a:xfrm>
            <a:prstGeom prst="roundRect">
              <a:avLst>
                <a:gd name="adj" fmla="val 50000"/>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6" name="Freeform 375">
              <a:extLst>
                <a:ext uri="{FF2B5EF4-FFF2-40B4-BE49-F238E27FC236}">
                  <a16:creationId xmlns:a16="http://schemas.microsoft.com/office/drawing/2014/main" id="{DAAF260C-220F-044B-BD59-B3B53A1791BC}"/>
                </a:ext>
              </a:extLst>
            </p:cNvPr>
            <p:cNvSpPr/>
            <p:nvPr/>
          </p:nvSpPr>
          <p:spPr>
            <a:xfrm rot="5400000">
              <a:off x="5211966" y="702450"/>
              <a:ext cx="126556" cy="215569"/>
            </a:xfrm>
            <a:custGeom>
              <a:avLst/>
              <a:gdLst>
                <a:gd name="connsiteX0" fmla="*/ 0 w 305440"/>
                <a:gd name="connsiteY0" fmla="*/ 153985 h 520272"/>
                <a:gd name="connsiteX1" fmla="*/ 0 w 305440"/>
                <a:gd name="connsiteY1" fmla="*/ 152720 h 520272"/>
                <a:gd name="connsiteX2" fmla="*/ 152720 w 305440"/>
                <a:gd name="connsiteY2" fmla="*/ 0 h 520272"/>
                <a:gd name="connsiteX3" fmla="*/ 152727 w 305440"/>
                <a:gd name="connsiteY3" fmla="*/ 2 h 520272"/>
                <a:gd name="connsiteX4" fmla="*/ 198135 w 305440"/>
                <a:gd name="connsiteY4" fmla="*/ 6866 h 520272"/>
                <a:gd name="connsiteX5" fmla="*/ 206394 w 305440"/>
                <a:gd name="connsiteY5" fmla="*/ 10836 h 520272"/>
                <a:gd name="connsiteX6" fmla="*/ 212166 w 305440"/>
                <a:gd name="connsiteY6" fmla="*/ 12002 h 520272"/>
                <a:gd name="connsiteX7" fmla="*/ 220483 w 305440"/>
                <a:gd name="connsiteY7" fmla="*/ 17610 h 520272"/>
                <a:gd name="connsiteX8" fmla="*/ 238108 w 305440"/>
                <a:gd name="connsiteY8" fmla="*/ 26082 h 520272"/>
                <a:gd name="connsiteX9" fmla="*/ 252655 w 305440"/>
                <a:gd name="connsiteY9" fmla="*/ 39301 h 520272"/>
                <a:gd name="connsiteX10" fmla="*/ 260709 w 305440"/>
                <a:gd name="connsiteY10" fmla="*/ 44731 h 520272"/>
                <a:gd name="connsiteX11" fmla="*/ 263996 w 305440"/>
                <a:gd name="connsiteY11" fmla="*/ 49605 h 520272"/>
                <a:gd name="connsiteX12" fmla="*/ 270567 w 305440"/>
                <a:gd name="connsiteY12" fmla="*/ 55576 h 520272"/>
                <a:gd name="connsiteX13" fmla="*/ 293439 w 305440"/>
                <a:gd name="connsiteY13" fmla="*/ 93275 h 520272"/>
                <a:gd name="connsiteX14" fmla="*/ 298627 w 305440"/>
                <a:gd name="connsiteY14" fmla="*/ 118972 h 520272"/>
                <a:gd name="connsiteX15" fmla="*/ 298650 w 305440"/>
                <a:gd name="connsiteY15" fmla="*/ 119086 h 520272"/>
                <a:gd name="connsiteX16" fmla="*/ 305440 w 305440"/>
                <a:gd name="connsiteY16" fmla="*/ 152720 h 520272"/>
                <a:gd name="connsiteX17" fmla="*/ 305440 w 305440"/>
                <a:gd name="connsiteY17" fmla="*/ 520272 h 520272"/>
                <a:gd name="connsiteX18" fmla="*/ 152138 w 305440"/>
                <a:gd name="connsiteY18" fmla="*/ 366971 h 520272"/>
                <a:gd name="connsiteX19" fmla="*/ 1 w 305440"/>
                <a:gd name="connsiteY19" fmla="*/ 519107 h 520272"/>
                <a:gd name="connsiteX20" fmla="*/ 1 w 305440"/>
                <a:gd name="connsiteY20" fmla="*/ 153992 h 520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5440" h="520272">
                  <a:moveTo>
                    <a:pt x="0" y="153985"/>
                  </a:moveTo>
                  <a:lnTo>
                    <a:pt x="0" y="152720"/>
                  </a:lnTo>
                  <a:cubicBezTo>
                    <a:pt x="0" y="68375"/>
                    <a:pt x="68375" y="0"/>
                    <a:pt x="152720" y="0"/>
                  </a:cubicBezTo>
                  <a:lnTo>
                    <a:pt x="152727" y="2"/>
                  </a:lnTo>
                  <a:lnTo>
                    <a:pt x="198135" y="6866"/>
                  </a:lnTo>
                  <a:lnTo>
                    <a:pt x="206394" y="10836"/>
                  </a:lnTo>
                  <a:lnTo>
                    <a:pt x="212166" y="12002"/>
                  </a:lnTo>
                  <a:lnTo>
                    <a:pt x="220483" y="17610"/>
                  </a:lnTo>
                  <a:lnTo>
                    <a:pt x="238108" y="26082"/>
                  </a:lnTo>
                  <a:lnTo>
                    <a:pt x="252655" y="39301"/>
                  </a:lnTo>
                  <a:lnTo>
                    <a:pt x="260709" y="44731"/>
                  </a:lnTo>
                  <a:lnTo>
                    <a:pt x="263996" y="49605"/>
                  </a:lnTo>
                  <a:lnTo>
                    <a:pt x="270567" y="55576"/>
                  </a:lnTo>
                  <a:cubicBezTo>
                    <a:pt x="279904" y="66890"/>
                    <a:pt x="287643" y="79572"/>
                    <a:pt x="293439" y="93275"/>
                  </a:cubicBezTo>
                  <a:lnTo>
                    <a:pt x="298627" y="118972"/>
                  </a:lnTo>
                  <a:lnTo>
                    <a:pt x="298650" y="119086"/>
                  </a:lnTo>
                  <a:lnTo>
                    <a:pt x="305440" y="152720"/>
                  </a:lnTo>
                  <a:lnTo>
                    <a:pt x="305440" y="520272"/>
                  </a:lnTo>
                  <a:lnTo>
                    <a:pt x="152138" y="366971"/>
                  </a:lnTo>
                  <a:lnTo>
                    <a:pt x="1" y="519107"/>
                  </a:lnTo>
                  <a:lnTo>
                    <a:pt x="1" y="153992"/>
                  </a:lnTo>
                  <a:close/>
                </a:path>
              </a:pathLst>
            </a:cu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7" name="Freeform 376">
              <a:extLst>
                <a:ext uri="{FF2B5EF4-FFF2-40B4-BE49-F238E27FC236}">
                  <a16:creationId xmlns:a16="http://schemas.microsoft.com/office/drawing/2014/main" id="{22274B23-58AE-F74D-BA64-BA0AA8C62741}"/>
                </a:ext>
              </a:extLst>
            </p:cNvPr>
            <p:cNvSpPr/>
            <p:nvPr/>
          </p:nvSpPr>
          <p:spPr>
            <a:xfrm rot="2700000">
              <a:off x="5257188" y="746715"/>
              <a:ext cx="126555" cy="126557"/>
            </a:xfrm>
            <a:custGeom>
              <a:avLst/>
              <a:gdLst>
                <a:gd name="connsiteX0" fmla="*/ 0 w 105411"/>
                <a:gd name="connsiteY0" fmla="*/ 105412 h 105412"/>
                <a:gd name="connsiteX1" fmla="*/ 0 w 105411"/>
                <a:gd name="connsiteY1" fmla="*/ 52706 h 105412"/>
                <a:gd name="connsiteX2" fmla="*/ 32190 w 105411"/>
                <a:gd name="connsiteY2" fmla="*/ 4142 h 105412"/>
                <a:gd name="connsiteX3" fmla="*/ 52706 w 105411"/>
                <a:gd name="connsiteY3" fmla="*/ 0 h 105412"/>
                <a:gd name="connsiteX4" fmla="*/ 73221 w 105411"/>
                <a:gd name="connsiteY4" fmla="*/ 4142 h 105412"/>
                <a:gd name="connsiteX5" fmla="*/ 105411 w 105411"/>
                <a:gd name="connsiteY5" fmla="*/ 52706 h 105412"/>
                <a:gd name="connsiteX6" fmla="*/ 52705 w 105411"/>
                <a:gd name="connsiteY6" fmla="*/ 105412 h 10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411" h="105412">
                  <a:moveTo>
                    <a:pt x="0" y="105412"/>
                  </a:moveTo>
                  <a:lnTo>
                    <a:pt x="0" y="52706"/>
                  </a:lnTo>
                  <a:cubicBezTo>
                    <a:pt x="0" y="30875"/>
                    <a:pt x="13273" y="12143"/>
                    <a:pt x="32190" y="4142"/>
                  </a:cubicBezTo>
                  <a:lnTo>
                    <a:pt x="52706" y="0"/>
                  </a:lnTo>
                  <a:lnTo>
                    <a:pt x="73221" y="4142"/>
                  </a:lnTo>
                  <a:cubicBezTo>
                    <a:pt x="92138" y="12143"/>
                    <a:pt x="105411" y="30875"/>
                    <a:pt x="105411" y="52706"/>
                  </a:cubicBezTo>
                  <a:cubicBezTo>
                    <a:pt x="105411" y="81815"/>
                    <a:pt x="81814" y="105412"/>
                    <a:pt x="52705" y="105412"/>
                  </a:cubicBezTo>
                  <a:close/>
                </a:path>
              </a:pathLst>
            </a:cu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147869156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MMPROD_NEXTUNIQUEID" val="10011"/>
  <p:tag name="MMPROD_UIDATA" val="&lt;database version=&quot;11.0&quot;&gt;&lt;object type=&quot;1&quot; unique_id=&quot;10001&quot;&gt;&lt;object type=&quot;2&quot; unique_id=&quot;10002&quot;&gt;&lt;object type=&quot;3&quot; unique_id=&quot;184153&quot;&gt;&lt;property id=&quot;20148&quot; value=&quot;5&quot;/&gt;&lt;property id=&quot;20300&quot; value=&quot;Slide 6 - &amp;quot;Use this slide for transitions&amp;quot;&quot;/&gt;&lt;property id=&quot;20307&quot; value=&quot;257&quot;/&gt;&lt;/object&gt;&lt;object type=&quot;3&quot; unique_id=&quot;184154&quot;&gt;&lt;property id=&quot;20148&quot; value=&quot;5&quot;/&gt;&lt;property id=&quot;20300&quot; value=&quot;Slide 25 - &amp;quot;Color palette&amp;quot;&quot;/&gt;&lt;property id=&quot;20307&quot; value=&quot;258&quot;/&gt;&lt;/object&gt;&lt;object type=&quot;3&quot; unique_id=&quot;184155&quot;&gt;&lt;property id=&quot;20148&quot; value=&quot;5&quot;/&gt;&lt;property id=&quot;20300&quot; value=&quot;Slide 13 - &amp;quot;Two-column layout&amp;quot;&quot;/&gt;&lt;property id=&quot;20307&quot; value=&quot;259&quot;/&gt;&lt;/object&gt;&lt;object type=&quot;3&quot; unique_id=&quot;184156&quot;&gt;&lt;property id=&quot;20148&quot; value=&quot;5&quot;/&gt;&lt;property id=&quot;20300&quot; value=&quot;Slide 19 - &amp;quot;This is a sample headline&amp;quot;&quot;/&gt;&lt;property id=&quot;20307&quot; value=&quot;260&quot;/&gt;&lt;/object&gt;&lt;object type=&quot;3&quot; unique_id=&quot;184157&quot;&gt;&lt;property id=&quot;20148&quot; value=&quot;5&quot;/&gt;&lt;property id=&quot;20300&quot; value=&quot;Slide 20 - &amp;quot;Slide title&amp;quot;&quot;/&gt;&lt;property id=&quot;20307&quot; value=&quot;261&quot;/&gt;&lt;/object&gt;&lt;object type=&quot;3&quot; unique_id=&quot;184158&quot;&gt;&lt;property id=&quot;20148&quot; value=&quot;5&quot;/&gt;&lt;property id=&quot;20300&quot; value=&quot;Slide 10 - &amp;quot;This is a sample headline&amp;quot;&quot;/&gt;&lt;property id=&quot;20307&quot; value=&quot;262&quot;/&gt;&lt;/object&gt;&lt;object type=&quot;3&quot; unique_id=&quot;184159&quot;&gt;&lt;property id=&quot;20148&quot; value=&quot;5&quot;/&gt;&lt;property id=&quot;20300&quot; value=&quot;Slide 11 - &amp;quot;This is a sample headline&amp;quot;&quot;/&gt;&lt;property id=&quot;20307&quot; value=&quot;263&quot;/&gt;&lt;/object&gt;&lt;object type=&quot;3&quot; unique_id=&quot;184160&quot;&gt;&lt;property id=&quot;20148&quot; value=&quot;5&quot;/&gt;&lt;property id=&quot;20300&quot; value=&quot;Slide 12 - &amp;quot;This is a sample headline&amp;quot;&quot;/&gt;&lt;property id=&quot;20307&quot; value=&quot;264&quot;/&gt;&lt;/object&gt;&lt;object type=&quot;3&quot; unique_id=&quot;184161&quot;&gt;&lt;property id=&quot;20148&quot; value=&quot;5&quot;/&gt;&lt;property id=&quot;20300&quot; value=&quot;Slide 14 - &amp;quot;This is a sample headline&amp;quot;&quot;/&gt;&lt;property id=&quot;20307&quot; value=&quot;265&quot;/&gt;&lt;/object&gt;&lt;object type=&quot;3&quot; unique_id=&quot;184162&quot;&gt;&lt;property id=&quot;20148&quot; value=&quot;5&quot;/&gt;&lt;property id=&quot;20300&quot; value=&quot;Slide 15 - &amp;quot;This is a sample headline&amp;quot;&quot;/&gt;&lt;property id=&quot;20307&quot; value=&quot;266&quot;/&gt;&lt;/object&gt;&lt;object type=&quot;3&quot; unique_id=&quot;184163&quot;&gt;&lt;property id=&quot;20148&quot; value=&quot;5&quot;/&gt;&lt;property id=&quot;20300&quot; value=&quot;Slide 16 - &amp;quot;This is a sample headline&amp;quot;&quot;/&gt;&lt;property id=&quot;20307&quot; value=&quot;267&quot;/&gt;&lt;/object&gt;&lt;object type=&quot;3&quot; unique_id=&quot;184164&quot;&gt;&lt;property id=&quot;20148&quot; value=&quot;5&quot;/&gt;&lt;property id=&quot;20300&quot; value=&quot;Slide 21 - &amp;quot;Use this layout when pairing words with a picture.&amp;quot;&quot;/&gt;&lt;property id=&quot;20307&quot; value=&quot;268&quot;/&gt;&lt;/object&gt;&lt;object type=&quot;3&quot; unique_id=&quot;184165&quot;&gt;&lt;property id=&quot;20148&quot; value=&quot;5&quot;/&gt;&lt;property id=&quot;20300&quot; value=&quot;Slide 22 - &amp;quot;Use this layout when pairing words with a picture.&amp;quot;&quot;/&gt;&lt;property id=&quot;20307&quot; value=&quot;269&quot;/&gt;&lt;/object&gt;&lt;object type=&quot;3&quot; unique_id=&quot;184166&quot;&gt;&lt;property id=&quot;20148&quot; value=&quot;5&quot;/&gt;&lt;property id=&quot;20300&quot; value=&quot;Slide 23&quot;/&gt;&lt;property id=&quot;20307&quot; value=&quot;270&quot;/&gt;&lt;/object&gt;&lt;object type=&quot;3&quot; unique_id=&quot;198815&quot;&gt;&lt;property id=&quot;20148&quot; value=&quot;5&quot;/&gt;&lt;property id=&quot;20300&quot; value=&quot;Slide 24 - &amp;quot;Best practices&amp;quot;&quot;/&gt;&lt;property id=&quot;20307&quot; value=&quot;286&quot;/&gt;&lt;/object&gt;&lt;object type=&quot;3&quot; unique_id=&quot;198816&quot;&gt;&lt;property id=&quot;20148&quot; value=&quot;5&quot;/&gt;&lt;property id=&quot;20300&quot; value=&quot;Slide 26 - &amp;quot;Only use the themes provided&amp;quot;&quot;/&gt;&lt;property id=&quot;20307&quot; value=&quot;287&quot;/&gt;&lt;/object&gt;&lt;object type=&quot;3&quot; unique_id=&quot;198998&quot;&gt;&lt;property id=&quot;20148&quot; value=&quot;5&quot;/&gt;&lt;property id=&quot;20300&quot; value=&quot;Slide 27 - &amp;quot;Seven tips for better presentations&amp;quot;&quot;/&gt;&lt;property id=&quot;20307&quot; value=&quot;288&quot;/&gt;&lt;/object&gt;&lt;object type=&quot;3&quot; unique_id=&quot;199061&quot;&gt;&lt;property id=&quot;20148&quot; value=&quot;5&quot;/&gt;&lt;property id=&quot;20300&quot; value=&quot;Slide 1 - &amp;quot;Please read&amp;quot;&quot;/&gt;&lt;property id=&quot;20307&quot; value=&quot;303&quot;/&gt;&lt;/object&gt;&lt;object type=&quot;3&quot; unique_id=&quot;199062&quot;&gt;&lt;property id=&quot;20148&quot; value=&quot;5&quot;/&gt;&lt;property id=&quot;20300&quot; value=&quot;Slide 2 - &amp;quot;Everyone is responsible  for security&amp;quot;&quot;/&gt;&lt;property id=&quot;20307&quot; value=&quot;443&quot;/&gt;&lt;/object&gt;&lt;object type=&quot;3&quot; unique_id=&quot;199063&quot;&gt;&lt;property id=&quot;20148&quot; value=&quot;5&quot;/&gt;&lt;property id=&quot;20300&quot; value=&quot;Slide 3 - &amp;quot;Please read&amp;quot;&quot;/&gt;&lt;property id=&quot;20307&quot; value=&quot;444&quot;/&gt;&lt;/object&gt;&lt;object type=&quot;3&quot; unique_id=&quot;199064&quot;&gt;&lt;property id=&quot;20148&quot; value=&quot;5&quot;/&gt;&lt;property id=&quot;20300&quot; value=&quot;Slide 4 - &amp;quot;Color themes&amp;quot;&quot;/&gt;&lt;property id=&quot;20307&quot; value=&quot;445&quot;/&gt;&lt;/object&gt;&lt;object type=&quot;3&quot; unique_id=&quot;199065&quot;&gt;&lt;property id=&quot;20148&quot; value=&quot;5&quot;/&gt;&lt;property id=&quot;20300&quot; value=&quot;Slide 5 - &amp;quot;Presentation Title Goes Here&amp;quot;&quot;/&gt;&lt;property id=&quot;20307&quot; value=&quot;256&quot;/&gt;&lt;/object&gt;&lt;object type=&quot;3&quot; unique_id=&quot;199066&quot;&gt;&lt;property id=&quot;20148&quot; value=&quot;5&quot;/&gt;&lt;property id=&quot;20300&quot; value=&quot;Slide 7 - &amp;quot;Use this slide for transitions&amp;quot;&quot;/&gt;&lt;property id=&quot;20307&quot; value=&quot;302&quot;/&gt;&lt;/object&gt;&lt;object type=&quot;3&quot; unique_id=&quot;199067&quot;&gt;&lt;property id=&quot;20148&quot; value=&quot;5&quot;/&gt;&lt;property id=&quot;20300&quot; value=&quot;Slide 8 - &amp;quot;“Design is the silent  ambassador of your brand.”&amp;quot;&quot;/&gt;&lt;property id=&quot;20307&quot; value=&quot;293&quot;/&gt;&lt;/object&gt;&lt;object type=&quot;3&quot; unique_id=&quot;199068&quot;&gt;&lt;property id=&quot;20148&quot; value=&quot;5&quot;/&gt;&lt;property id=&quot;20300&quot; value=&quot;Slide 9 - &amp;quot;“Design is the silent  ambassador of your brand.”&amp;quot;&quot;/&gt;&lt;property id=&quot;20307&quot; value=&quot;301&quot;/&gt;&lt;/object&gt;&lt;object type=&quot;3&quot; unique_id=&quot;199069&quot;&gt;&lt;property id=&quot;20148&quot; value=&quot;5&quot;/&gt;&lt;property id=&quot;20300&quot; value=&quot;Slide 17 - &amp;quot;Bar charts&amp;quot;&quot;/&gt;&lt;property id=&quot;20307&quot; value=&quot;298&quot;/&gt;&lt;/object&gt;&lt;object type=&quot;3&quot; unique_id=&quot;199070&quot;&gt;&lt;property id=&quot;20148&quot; value=&quot;5&quot;/&gt;&lt;property id=&quot;20300&quot; value=&quot;Slide 18 - &amp;quot;Line charts&amp;quot;&quot;/&gt;&lt;property id=&quot;20307&quot; value=&quot;300&quot;/&gt;&lt;/object&gt;&lt;object type=&quot;3&quot; unique_id=&quot;199071&quot;&gt;&lt;property id=&quot;20148&quot; value=&quot;5&quot;/&gt;&lt;property id=&quot;20300&quot; value=&quot;Slide 28&quot;/&gt;&lt;property id=&quot;20307&quot; value=&quot;290&quot;/&gt;&lt;/object&gt;&lt;/object&gt;&lt;object type=&quot;8&quot; unique_id=&quot;10268&quot;&gt;&lt;/object&gt;&lt;/object&gt;&lt;/database&gt;"/>
  <p:tag name="SECTOMILLISECCONVERTED" val="1"/>
</p:tagLst>
</file>

<file path=ppt/theme/theme1.xml><?xml version="1.0" encoding="utf-8"?>
<a:theme xmlns:a="http://schemas.openxmlformats.org/drawingml/2006/main" name="Blue theme 2015 16x9">
  <a:themeElements>
    <a:clrScheme name="Cisco White Template Colors_FINAL">
      <a:dk1>
        <a:srgbClr val="282828"/>
      </a:dk1>
      <a:lt1>
        <a:srgbClr val="005073"/>
      </a:lt1>
      <a:dk2>
        <a:srgbClr val="005073"/>
      </a:dk2>
      <a:lt2>
        <a:srgbClr val="FFFFFF"/>
      </a:lt2>
      <a:accent1>
        <a:srgbClr val="00BCEB"/>
      </a:accent1>
      <a:accent2>
        <a:srgbClr val="6EBE4A"/>
      </a:accent2>
      <a:accent3>
        <a:srgbClr val="005073"/>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2588</TotalTime>
  <Words>2181</Words>
  <Application>Microsoft Macintosh PowerPoint</Application>
  <PresentationFormat>On-screen Show (16:9)</PresentationFormat>
  <Paragraphs>257</Paragraphs>
  <Slides>21</Slides>
  <Notes>17</Notes>
  <HiddenSlides>0</HiddenSlides>
  <MMClips>0</MMClips>
  <ScaleCrop>false</ScaleCrop>
  <HeadingPairs>
    <vt:vector size="6" baseType="variant">
      <vt:variant>
        <vt:lpstr>Fonts Used</vt:lpstr>
      </vt:variant>
      <vt:variant>
        <vt:i4>14</vt:i4>
      </vt:variant>
      <vt:variant>
        <vt:lpstr>Theme</vt:lpstr>
      </vt:variant>
      <vt:variant>
        <vt:i4>1</vt:i4>
      </vt:variant>
      <vt:variant>
        <vt:lpstr>Slide Titles</vt:lpstr>
      </vt:variant>
      <vt:variant>
        <vt:i4>21</vt:i4>
      </vt:variant>
    </vt:vector>
  </HeadingPairs>
  <TitlesOfParts>
    <vt:vector size="36" baseType="lpstr">
      <vt:lpstr>ＭＳ Ｐゴシック</vt:lpstr>
      <vt:lpstr>Arial</vt:lpstr>
      <vt:lpstr>Arial Regular</vt:lpstr>
      <vt:lpstr>Calibri</vt:lpstr>
      <vt:lpstr>CiscoSans</vt:lpstr>
      <vt:lpstr>CiscoSans ExtraLight</vt:lpstr>
      <vt:lpstr>CiscoSans Thin</vt:lpstr>
      <vt:lpstr>CiscoSansGlobal</vt:lpstr>
      <vt:lpstr>CiscoSansTT</vt:lpstr>
      <vt:lpstr>CiscoSansTT ExtraLight</vt:lpstr>
      <vt:lpstr>CiscoSansTT Thin</vt:lpstr>
      <vt:lpstr>System Font Regular</vt:lpstr>
      <vt:lpstr>Times New Roman</vt:lpstr>
      <vt:lpstr>Tipo de letra del sistema Fina</vt:lpstr>
      <vt:lpstr>Blue theme 2015 16x9</vt:lpstr>
      <vt:lpstr>PowerPoint Presentation</vt:lpstr>
      <vt:lpstr>Moving the business forward with Digital Transformation</vt:lpstr>
      <vt:lpstr>Digital transformation is the new normal</vt:lpstr>
      <vt:lpstr>PowerPoint Presentation</vt:lpstr>
      <vt:lpstr>Meeting the demands of business</vt:lpstr>
      <vt:lpstr>The future of IT could be simpler</vt:lpstr>
      <vt:lpstr>It’s been an evolutionary journey</vt:lpstr>
      <vt:lpstr>Groundbreaking Service Delivery</vt:lpstr>
      <vt:lpstr>Unlimited ITOM capability with Cloud SaaS</vt:lpstr>
      <vt:lpstr>We’ve set the stage for AI Operations </vt:lpstr>
      <vt:lpstr>Move fast without breaking things  </vt:lpstr>
      <vt:lpstr>Intent-Based Networking is the future</vt:lpstr>
      <vt:lpstr>Network policy that goes where you go</vt:lpstr>
      <vt:lpstr>It’s all about the applications</vt:lpstr>
      <vt:lpstr>Workload that manage themselves</vt:lpstr>
      <vt:lpstr>Keeping up with the pace of business</vt:lpstr>
      <vt:lpstr>What to expect</vt:lpstr>
      <vt:lpstr>How automation can help you</vt:lpstr>
      <vt:lpstr>It’s Data Center automation that delivers</vt:lpstr>
      <vt:lpstr>The Cisco difference</vt:lpstr>
      <vt:lpstr>PowerPoint Presentation</vt:lpstr>
    </vt:vector>
  </TitlesOfParts>
  <Company>NDS Limited</Company>
  <LinksUpToDate>false</LinksUpToDate>
  <SharedDoc>false</SharedDoc>
  <HyperlinksChanged>false</HyperlinksChanged>
  <AppVersion>16.0016</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spius@cisco.com</dc:creator>
  <cp:lastModifiedBy>Microsoft Office User</cp:lastModifiedBy>
  <cp:revision>949</cp:revision>
  <cp:lastPrinted>2016-04-29T20:31:14Z</cp:lastPrinted>
  <dcterms:created xsi:type="dcterms:W3CDTF">2014-07-09T19:55:36Z</dcterms:created>
  <dcterms:modified xsi:type="dcterms:W3CDTF">2018-10-14T06:13:56Z</dcterms:modified>
</cp:coreProperties>
</file>